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xt" ContentType="application/tx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79" r:id="rId2"/>
    <p:sldId id="305" r:id="rId3"/>
    <p:sldId id="447" r:id="rId4"/>
    <p:sldId id="448" r:id="rId5"/>
    <p:sldId id="434" r:id="rId6"/>
    <p:sldId id="449" r:id="rId7"/>
    <p:sldId id="450" r:id="rId8"/>
    <p:sldId id="435" r:id="rId9"/>
    <p:sldId id="326" r:id="rId10"/>
    <p:sldId id="451" r:id="rId11"/>
    <p:sldId id="375" r:id="rId12"/>
    <p:sldId id="453" r:id="rId13"/>
    <p:sldId id="452" r:id="rId14"/>
    <p:sldId id="454" r:id="rId15"/>
    <p:sldId id="455" r:id="rId16"/>
    <p:sldId id="456" r:id="rId17"/>
    <p:sldId id="374" r:id="rId18"/>
    <p:sldId id="437" r:id="rId19"/>
    <p:sldId id="457" r:id="rId20"/>
    <p:sldId id="438" r:id="rId21"/>
    <p:sldId id="458" r:id="rId22"/>
    <p:sldId id="439" r:id="rId23"/>
    <p:sldId id="446" r:id="rId24"/>
    <p:sldId id="262" r:id="rId25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00066"/>
    <a:srgbClr val="030FF7"/>
    <a:srgbClr val="000099"/>
    <a:srgbClr val="000000"/>
    <a:srgbClr val="004C22"/>
    <a:srgbClr val="FFFF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126" autoAdjust="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media/image29.txt>GIF89a&#65533;h&#65533;  &#65533;&#65533;o&#65533;&#65533;&#65533;jIEzfe&#1168;nu&#580;&#65533;gc&#65533;{&#65533;&#65533;&#65533;&#65533;&#65533;&#65533;&#65533;Z&#65533;e&#65533;g.&#65533;&#65533;&#65533;U&#65533;fu&#65533;mC&#65533;S9&#65533;J&#65533;&#65533;U&#65533;{t&#65533;{I&#65533;X&#65533;&#65533;&#65533;&#65533;hO&#65533;UEcB9k&#65533;s&#65533;ww&#65533;&#65533;&#65533;kkY&#65533;qZ&#65533;&#65533;&#65533;&#65533;&#65533;&#65533;&#65533;&#65533;&#65533;&#65533;&#65533;&#65533;&#65533;J9y&#65533;{&#65533;&#65533;&#774;&#65533;&#65533;&#65533;&#65533;&#65533;&#65533;u&#65533;3+&#65533;&#65533;&#65533;b&#65533;k&#65533;dXuRI&#65533;&#65533;)&#65533;gT&#65533;&#65533;x&#65533;ZYQ&#65533;Z&#65533;&#65533;&#65533;&#65533;K&#65533;{cF&#65533;&#65533;jUH&#65533;F7iTT&#65533;&#65533;&#65533;sID&#65533;&#65533;&#65533;&#65533;&#65533;&#65533;&#65533;&#65533;g&#65533;eI9&#65533;&#65533;&#65533;p!&#1005;Y&#65533;>4&#65533;x>&#65533;&#65533;N&#65533;&#65533;&#65533;A&#65533;JI&#65533;&#65533;&#65533;W&#65533;{!&#65533;c&#65533;&#65533;&#65533;&#65533;&#65533;$&#65533;&#65533;z&#65533;k!&#65533;&#65533;&#65533;&#65533;B7&#65533;&#65533;j&#65533;C9&#65533;&#65533;&#65533;&#65533;&#900;{RR&#65533;&#65533;&#65533;sRRsZR&#65533;&#65533;&#340;&#916;{ZZ&#65533;vK&#65533;&#65533;&#65533;&#65533;&#65533;k&#65533;&#388;sZZb&#65533;m{ZQ&#65533;&#404;&#65533;&#65533;&#65533;&#65533;&#65533;&#65533;&#65533;&#65533;&#65533;&#65533;&#65533;&#65533;&#65533;&#65533;e&#65533;ll&#65533;&#65533;&#65533;nlb@=&#65533;&#969;&#65533;&#65533;&#65533;&#65533;&#65533;&#65533;&#65533;UBhccZ][&#65533;&#65533;&#65533;&#924;Qu&#65533;&#65533;&#65533;&#65533;&#1436;&#65533;&#65533;&#1948;&#924;&#65533;&#65533;&#65533;&#65533;&#65533;&#65533;&#65533;&#65533;&#65533;&#65533;&#1568;t&#65533;c&#65533;&#65533;&#65533;&#65533;&#65533;&#65533;&#65533;I&#65533;&#399;&#65533;WEy&#65533;zR&#65533;\&#65533;&#65533;&#65533;&#65533;&#65533;&#65533;&#65533;&#65533;&#65533;&#65533;&#65533;&#1396;&#65533;&#65533;&#245;&#65533;&#65533;&#65533;&#65533;&#65533;&#65533;l&#65533;&#188;&#65533;xfSg{x&#65533;&#65533;j&#65533;&#65533;&#65533;`&#65533;&#65533;&#65533;&#65533;cJk&#65533;k&#65533;&#65533;&#340;sq&#65533;&#65533;&#909;&#65533;j&#65533;R8&#65533;vV&#65533;&#65533;&#65533;&#65533;&#65533;&#65533;&#65533;&#908;&#65533;&#396;&#1389;&#65533;&#65533;t&#65533;&#65533;&#65533;&#709;\&#65533;&#539;&#65533;&#669;r&#65533;&#65533;&#65533;&#1921;a&#65533;k&#65533;k&#65533;&#65533;&#65533;TTNT63&#65533;&#65533;&#437;&#65533;&#422;&#1082;&#65533;&#65533;}&#65533;}bs&#65533;&#65533;&#65533;&#404;;{J&#65533;{y&#65533;&#65533;&#65533;h&#65533;w&#65533;\H&#1705;jHkEM&#65533;^&#65533;cK&#65533;ZJ&#65533;&#65533;&#860;&#914;&#65533;&#65533;&#65533;&#65533;&#65533;&#1623;XB&#65533;&#65533;&#65533;&#65533;&#65533;&#65533;&#65533;&#65533;&#857;&#557;&#65533;&#65533;&#468;&#1436;&#65533;&#65533;&#65533;&#65533;B&#65533;&#65533;&#65533;&#65533;&#412;&#65533;&#65533;&#65533;&#65533;&#65533;&#65533;&#65533;&#65533;g&#65533;&#65533;&#65533;&#65533;&#65533;&#65533;&#65533;&#65533;&#1079;&#65533;&#65533;&#65533;&#437;&#65533;&#430;&#65533;&#65533;&#65533;&#550;&#65533;&#65533;&#65533;&#65533;&#65533;&#65533;&#65533;&#65533;&#65533;&#65533;&#65533;&#65533;&#65533;&#65533;&#65533;&#65533;&#65533;&#65533;&#65533;&#65533;&#1765;&#65533;&#65533;&#65533;&#65533;&#1453;&#65533;&#949;&#65533;&#908;&#916;&#65533;&#1428;&#65533;&#65533;&#652;&#908;&#65533;&#65533;K&#65533;&#65533;&#65533;&#65533;&#65533;Y&#65533;kkc&#65533;c&#65533;&#65533;&#908;&#1420;&#65533;&#65533;&#65533;&#65533;&#391;&#65533;&#65533;;&#712;7&#65533;&#65533;L&#65533;9&#65533;v2&#436;&#24426;&#65533;&#1232;B&#65533;&#65533;&#988;&#1428;               !&#65533;NETSCAPE2.0   !&#65533;XMP DataXMP<?xpacket begin="&#65279;" id="W5M0MpCehiHzreSzNTczkc9d"?> <x:xmpmeta xmlns:x="adobe:ns:meta/" x:xmptk="Adobe XMP Core 5.6-c067 79.157747, 2015/03/30-23:40:42        "> <rdf:RDF xmlns:rdf="http://www.w3.org/1999/02/22-rdf-syntax-ns#"> <rdf:Description rdf:about="" xmlns:xmp="http://ns.adobe.com/xap/1.0/" xmlns:xmpMM="http://ns.adobe.com/xap/1.0/mm/" xmlns:stRef="http://ns.adobe.com/xap/1.0/sType/ResourceRef#" xmp:CreatorTool="Adobe Photoshop CC 2015 (Macintosh)" xmpMM:InstanceID="xmp.iid:D0752008EBA511E5904CC3AAED4A01B8" xmpMM:DocumentID="xmp.did:D0752009EBA511E5904CC3AAED4A01B8"> <xmpMM:DerivedFrom stRef:instanceID="xmp.iid:43BED3E9EB9411E5904CC3AAED4A01B8" stRef:documentID="xmp.did:43BED3EAEB9411E5904CC3AAED4A01B8"/> </rdf:Description> </rdf:RDF> </x:xmpmeta> <?xpacket end="r"?>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~}|{zyxwvutsrqponmlkjihgfedcba`_^]\[ZYXWVUTSRQPONMLKJIHGFEDCBA@?>=<;:9876543210/.-,+*)('&%$#"! 
	  !&#65533; &#65533; ,    &#65533;h &#65533; &#65533;&#65533;&#65533;J&#65533;)o*\&#560;&#65533;&#199;#J&#65533;H&#65533;&#65533;&#331;3j&#65533;&#561;&#65533;&#463; C&#65533;I&#65533;2V&#65533;ha&#599;0c&#668;I&#65533;&#65533;&#859;8s&#1948;&#65533;r&#65533;&#65533;2:&#65533;
J&#65533;&#65533;&#1123;H&#65533;2,&#65533;&#65533;&#1191;P&#65533;J&#65533;J&#65533;&#65533;&#65533;3*&#65533;Z&#65533;&#693;&#65533;&#1519;`a2h%&#65533;&#1651;h&#1258;&#65533;&#65533;&#65533;&#65533;&#1719;p&#65533;&#669;&#65533;qJA&#65533;x&#65533;&#65533;&#1915;&#65533; &#2047;&#65533;6zp&#65533;&#65533;&#200;{t&#65533;&#65533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g&#65533;&#188;&#65533;s&#65533;&#789;K?~&#65533;&#65533;&#65533;&#65533;+&#65533;w)<&#65533;&#65533;n3(}&#65533;&#65533;gY&#396;&#65533;&#65533;&#65533;c&#1022; c&#65533;&#65533;O&#65533;lO_&#65533;&#65533;&#65533;&#65533;{V_&#65533;?y&#65533;&#65533;&#65533;x&#65533;8&#65533;&xO6(~
F&#65533;&#65533;6&#34244;Fa&#65533;B&#65533;&#65533;t&#65533;&#65533;&#65533;&#65533;h&#65533;Z&#65533;&#65533;`K&#65533;&#65533;p&#65533;wf&#65533;&#65533;&#65533; 
&#65533;BY&#65533;&#65533;&#65533;&#65533;/&#65533;4&#1420;#&#65533;e&#65533;	l&#65533;&#65533; &#65533;&#65533;&#65533;&#65533;@i&#65533;PA&#65533;&#65533;qRx@&#936;&#65533;_J&#65533;G&&#65533;&#65533; Z&#65533;$&#65533;I&#65533;&#65533;uU&#65533;&#65533;&#65533;_)$&#65533;e&#65533;\&#65533;&#65533;o&#65533;&#408;d>t&#65533;&#65533;jV&#65533;_)y'&#65533;Zv9;h)@a&#9831;BS&#65533;&#65533;&#65533;]IW&#65533;<	&#65533;[
&#65533;Z&#65533;@&#65533;	4&#65533;&#65533;&#65533;&#989;i&#65533;&#65533;&#65533;&#65533;&#65533;&#65533;&#65533;&#65533;s&#65533;2&#65533;Ym&#65533;q&#65533;B&#65533;&#137;@hs*J@ &#65533;&#65533;&#65533;&#65533;&#65533;z&#65533;*&#65533;&#65533;]wP&#65533;&#65533;&#65533;+&#65533;&#786;e&#65533;vg&#65533;&#65533;U&#65533;&#65533;z&#65533;&#1062;oz&#65533;Y&#65533;lp&#65533;&#65533;k&#65533;&#65533;Th&#65533;zI;&#65533;&#65533;>&#65533;&#65533;mUY&#65533;@&#65533;C&#65533;&#65533;&#65533;df&#17034;.&#65533;[&#65533;&#65533;\&#65533;&#65533;&#65533;&#65533;&#65533;&#65533;.&#65533;&#65533;&#65533;0W&#65533;&#65533;&#65533;mC&#65533;&#425;Y&#65533;E
0&#65533;&#65533;&#65533;&#65533;%t&#65533;J&#65533;~6&#65533;&#1423;&#65533;,&#65533;&#65533;Rq&#65533;&#65533;&#65533;&#65533;rj&#20436;&#65533;k&#65533;&#65533;&#366;0r)&#65533;&#65533;&#65533;R=&#65533;&#65533;&#65533;&#65533;%&#65533;&#65533;L&#65533;&#381;HaJZf&#65533;/&#65533;\&#65533;Y&#65533;&#65533;+&#65533;&#65533;&#65533;&#65533;P&#65533;&#65533;&#65533;&#65533;&#65533;&#65533;W&#65533;M&#65533;&#65533;&#65533;P&#65533;+	T[&#65533;o&#65533;&#65533;V&#65533;q&#65533;]&#65533;,r&#65533;`&#65533;&#65533;&#65533;&#65533;&#65533;&#65533;6&#65533;,&#65533;&#370;&#1740;&#65533;wR&#1830;q&#65533;$&#65533;%&#65533;&#65533;[&#65533;&#65533;&#65533;&#65533;|&#65533;&#65533;'&#65533;&#65533;&#65533;=t&#65533;B&#65533;2&#65533;k&#65533;&#65533;&#65533;&#65533;+&#65533;i&#65533;tW&#65533;&#65533;&#65533;YC&#65533;5&#65533;_&#65533;)8C&#65533;&#65533;n&#65533;&#65533;-_W&#65533;'&#65533;N&#65533;&#65533;&#65533;P&#65533;vc&#65533;w&#65533;&#65533;&#65533;&#65533;1&#65533;&#65533;&#65533;;CE&#65533;&#65533;,Q&#315;l<&#65533;&#65533;'/dQ2&#65533;&#65533;&#65533;&#1428;[&#65533;=&#65533;6s>&#65533;&#65533;<&#65533;&#65533;&#65533;C	x/&#65533;&#65533;~&#1260;3&#65533;&#65533;&#65533;&#65533; &#65533;$K&#65533;Z&#65533;C&#65533;&#65533;&#65533;&#65533;OK&#65533;;&#65533;&#65533;@&&#65533;lop&#65533;&#65533;X&#65533;T6&#65533;&#1092;OMK\Z@H@&#65533;&#65533;/(&#65533;S&#65533;&#65533;@&#65533;&#65533;&#65533;&#65533;2&#65533;&#65533;&#65533;&#65533;&#65533;&#65533;&#65533;
&#65533;`&#65533;H&#65533;&#65533;&#65533;&#65533;|&#65533;KX	&#65533;&#65533;&#65533;&#65533;&#65533;&#65533;O >x&#65533;R&#65533;&#65533;&#65533;.~&#65533;&#65533;&#65533;@':&#65533;&#65533;O	X&#65533;&#65533;&#65533;)&#65533;&#65533;l&#1823;&#65533;&#405;b&#65533;&#65533;&#65533;&#65533;&#65533;C&#65533;J&#65533;	&#65533;&#65533;	t &#65533;,&#65533;[Q&#65533;&#65533;&#65533;0&#65533;Zq&#65533;&#65533;&#65533;x&#65533;&#65533;bH&#65533;T&#65533;!&#65533;q+$&#65533;H&#65533;\4&#65533;h@$&#544;&#65533;7&#65533;h&#65533;9!&#65533;&#65533;&#65533;&#65533;u&#65533;M+\&#65533;]&#528;&&#65533;Kt&#65533;m8B&#65533;A&#65533;&#65533;c_&#65533;&#65533;&#65533;&#65533;&#851;k2K$&#65533;&#65533;\@&#65533;&#65533;&#65533;2)`4@s f&#65533;Nx&#65533;&#65533;&#65533;<&#65533;&#65533;Y&#65533;>]9&#65533;n(&#65533;&#65533;&#375;L]&#65533;&#65533;&#65533;&#65533;&#65533;x@&#65533;2(&#65533;E"%M&#65533;<&#65533;-&#65533;&#65533;&#65533;&#65533;&#65533;&#65533;&#65533; &#65533;&#65533;*T~Fb&#65533;&#65533;g&#65533;&#65533;R-u&#65533;g&#65533;&#65533;&#65533;h&#65533;&#65533;&#65533;EH&#65533;&#65533;g&#65533;&#65533;	&#65533;&#65533;&#65533;s&#65533;!'&#65533;
&#65533;&#65533;j&#65533;&#12836;&#65533;&#65533; R&#65533;V&#65533;&#65533;&#65533;1)&#65533;K&#65533;&#65533;&#65533;7e&#65533;&#65533;)&#65533;&#65533;&#65533;@&#65533;P&#65533;J&#1314;&#65533;*(&#65533;&#65533;6AvJ-&#65533;&#65533;&#65533;&#65533;&#65533;@&#65533;&#65533;&#611;&#65533;&#65533;P.3&#65533;&#65533;&#65533;&#65533;%2&#65533;'\J5&#65533;4&#65533;&#65533;EU&#65533;Y&#65533;A&#65533;&#65533;&#1191;&#65533;&#65533;&#65533;1&#65533;&#65533;\q&#65533; d&#65533;B&#65533;&#65533;I&#65533;&#454;H &#65533;&#65533;\`7&#65533;&#65533;&#65533;&#65533;_&#65533;&#65533;Y\&#921;&#65533;*&#65533;&#65533;&#65533;&#1315;&#442;&#65533;r&#65533;g(bQ&#65533;a&#65533;B&#65533;&#65533;&#65533;6U&#65533;&#65533;
&#1140;	{(&#65533;$Z.&#65533;>O&#65533;l&#65533;&#65533;&#65533;&#65533;&#65533;@&#65533;Ltl&#1537;&#65533;F&#65533;Z]&#65533;u&#65533;&#65533;&#65533;ed&#65533;&#65533;&#65533;&#65533;&#65533;@\A;P&#65533;&#65533;&#65533;&#65533;&#65533;,Qg&#65533;&#65533;&#65533;&#65533;,&#65533;R&#65533;&#65533;&#65533;"=&#65533;&#65533;Q}a&#65533;&#1298;U&#65533;e&#65533;&#65533;nB&#65533;&#65533;>&#65533;&#65533;&#65533;&#65533;)&#65533;p&#65533;uO&#65533;0&#65533;&#733;&#65533;&#65533;:&#65533;&#1535;&#65533;u!	&#65533;&#65533;~&#65533;&#65533;\kQ&#65533;&#65533;2!&#65533;&#65533;hW&#1779;&#65533;U&#65533;^&#878; &#65533;&#65533;w&#65533;4&#65533;&#65533;Mw&#65533;"~&#65533;&#65533;&#65533;&#65533;&#65533;&#65533;&#38917;/&#65533;&#65533;&#65533;&#65533;hN&#65533;Z&#65533;&#65533;v&#65533;&#65533;&#65533;&#65533;$&#65533;D&#65533;u*&#65533;&#65533;&#65533; R&#65533;&#65533;&#65533;&#65533;8.&#65533;oX&#65533;&#65533;&#65533;&#65533;]&#65533;&#65533;	&#65533;&#65533; &#65533;
b&#65533;X;&#65533;;&#65533;&#65533;a&#65533;&#65533;D%&#65533;&#65533;&#65533;&#65533;&#65533;&#1514;a)&#65533;&#1522;&#65533;&#65533;Y&#65533;}9&#65533;+&#65533;&#65533;&#1923;&#65533;&#65533;&#65533;&#65533;&#2003;&#65533;&#65533;&#30392;B&#65533;&#65533;=&#65533;&#65533;&#65533;&#65533;&#65533; &#65533; o&#65533;&#65533;&#1473;is&#65533;) &#65533;a-&#65533;&#65533;&#65533;!&#65533;?&#65533;&#65533;&#65533;vF&#65533;&#65533;1&#65533;&#65533;o&#65533;pd&#65533;&#65533;&#65533;pD&#65533;{&#65533;f&#65533;cbc&#65533;t&#65533;_&#65533;&#65533;&#65533;&#65533;&#65533;&#65533;]Fm&#65533;T;&#65533;/&#65533;&#65533;}mEg&#1769;L%&#573;&#65533;H9&#65533;&#16792;&#65533;&#65533;&#65533;3C&#666;jQS(&#65533;H&&#65533;&#65533;+k,&#65533;&#65533;&#65533;(&#1620;&#699;&#65533;)&#65533;&#65533;&#1817;&#65533;&#65533;1|&#338;oZ&#65533;%W&#65533;&#65533;7&#65533;&#931;&#65533;&#65533;Q5&#65533;&#65533;j&#65533;&#65533;&#65533;4&#65533;&#65533;^-WPt{&#65533;Z&#65533;up=c7]&#65533;&#65533;!7&#65533;x5rR&#65533;&#65533;&#65533;&#65533;c;&#65533;Z{&#65533;H&#65533;ML3bO&#65533;
&#65533;&#65533;.&#65533; @&#65533;m|&#65533;&#1990; 2LC&#65533;]&#65533;&#65533;&#65533;Pv&#65533;|,d&#65533;!HN@&#65533;&#65533;&#65533;&#65533;g&#65533;&#65533;Q&#65533;J9&#65533;M^!&#65533;&#65533;&#65533;&#65533;2&#65533;_>hr&#65533;z8&#888;&#65533;[n1&#65533;R&#65533;&#65533;T&#65533;&#52717;:&#65533;&#65533;E&#65533;\*&#65533;&#65533;&#65533;&#65533;"Nf&#65533;&#65533;&#65533;&#65533;&#65533;x&#65533;&#1830;&#65533;&#65533;'&#65533;&#65533;&#65533;k&#65533;&#65533;
&#65533;&#65533;`)Nl&#65533;&&#13245;b;j&#65533;K&#65533;#&#65533;&#65533;&#65533;^&#65533;&#65533;&#65533;&#65533;&#65533;-&#65533;&#65533;&#65533;>hP&#65533;&#65533;ZO&#65533;&#65533;&#65533;kt&#65533;x&#916;&#65533;1&#65533;&#65533;A&#65533;&#65533;<&#65533;@&#65533;!&#1097;ld&#65533;&#65533;V&#65533;
&#65533;&#65533;-X@&#65533;&#65533;S&#65533;&#65533;&#65533;&#65533;&#65533;&#65533;!5[&#65533;r&#1501;J&#65533;&#65533;i&#65533;f&#65533;&
&#65533;k&#65533;f[&#65533;&#65533;!Y&#65533;k&#65533;#&#65533;SSOd&#65533;w&#65533;&#65533;P&#65533; &#65533;0|&#65533;&#65533;&#65533;_q&#65533;&#65533;&#65533;E'&#65533;&#1089;eb&#65533;&#65533;L&#65533;&#65533;BA&#65533;&#65533;&#65533;a&#65533;&#65533;&#65533;&#65533;v~&#65533;&#65533;&#65533;V&#65533;f.&#65533;~*&#65533;;&#65533;p&#65533;7z&#65533;G,&#65533;&#65533;|&#65533;UH&  ; el%&#65533;z&#65533;{8&#65533;iK&#65533;A!&#65533;A&#65533;XH&#160;L(&#384;+
&#65533;5s&#65533;&#65533;e`VC&#65533;^
af&#1842;&#65533;&#65533;nWu@&#65533;v=&#65533;evq}_&#65533;[&#65533;'y&#65533;GF&#65533;R8&#65533;TX&#65533;C&#65533;&#65533;{&#65533;k2&#65533;_&#65533;P|&#65533;&#65533;&#65533;p&#65533;q&#65533;4xv&#65533;(`oE&#65533;i&#65533;&#65533;N&#65533;&#65533;&#65533;7j _&#65533;&#65533;&#65533;uRWp]&#65533;_Z&#65533;&#65533;&#28765;Qs&#65533;ws$&#65533;s&#65533;&#198;&#65533;&#65533;5&#65533;&#65533;&#65533;5K&#65533;N"%{&#65533;gtxzxz0p&#65533;E&#65533;_|&#65533;&#65533;&#65533;|8&#65533;|&#65533;e&#65533;&#65533;&#65533;-B(eE8K&#65533;&@YJ&#65533;l&#65533;&#65533;&#65533;}&#65533;&#65533;&#65533; &#65533;7W&#65533;&#65533;t0&#65533;&#65533;&#65533;x&#65533;i&#65533;33=V(&#65533;&#65533;&#65533;&#65533;N{&#65533;<u&#65533;a &#65533;&#65533;X&#65533;&#65533;&#65533;&#65533;&#65533;mF`&#65533;7(&#65533;&#65533;&#65533;[&#1015;?&#65533;&#65533;s&#65533;&#65533;&#65533;"&#65533;!&#65533;W&#65533;+A&#65533;3&#24649;L&#65533;&#65533;O&#65533;)&#65533;r1(&#65533;ts&#65533; &#599;&#65533;v&#65533;u&#65533;[ `fa}"1}&#65533;&#65533;=gbR&#65533;o %&#65533;&#65533;&#65533;(v&#65533;&#65533;&#65533;&#463;t@&#65533;&#65533;&#65533;1&#65533;&#65533;&#65533;K&#3206;&#65533;Fx&#65533;9&#65533;(&#1128;q&#65533;W|%j&#65533;&#65533;a&q&#65533;&#65533;!&#65533;&#65533;&#65533;&#65533;&#65533;(
 &#65533;&#65533;&#65533;Wc&#65533;&#65533;E&#65533;=x&#65533;&#65533;&#65533;+&#65533; 84&#65533;&#65533;Ex&#65533;%(	8&#65533;_8&#65533;y&#65533;x=)c&#65533;&#65533;&#65533;X$F)l&#919;9&#65533;&#65533;Y}&#65533;%&&#65533;^L&#65533;&#65533;dm&#529;&#65533;XySZ)&#65533;\	a&#65533;&#65533;&#65533;q&#65533;&#65533;J&#65533;Wq&#65533;&#65533;-iEt&#65533;W&#65533;c&#65533;&#65533;ug$Q&#65533;&#65533;A&#65533;&#65533;u&#65533;&#65533;&#65533;&#65533;{&#65533;&#65533;AisC&#65533;&#65533;&#65533;vt&#65533;Yl&#1108;T&#65533;X&#65533;W&#65533;C&#65533;&#65533;}&#65533;d&#65533;&#65533;&#65533;:&#65533;&#65533;=Y&#65533;&#65533;&#65533;W&#65533;&#65533;&#65533;&#65533;n&#65533;&#65533;&#65533;oyvr&#65533;"y1i+#&#5693;&#65533;&#65533;r%&#65533;
&#65533;y"&#65533;&#65533;&#65533;'(&#65533;&#65533;obKQ&#65533;&#65533;Z1&#65533;jt&#65533;>&#1368;&#65533;)W&#65533;&#65533;&#65533;&#65533;&#65533;&#65533;&#65533;a&#65533;Q#H&#65533;&#65533;(&#65533;&#65533;B&#65533;a&#65533;Q&#65533;{&#65533;c&#65533;&#65533;&#65533;&#65533;M&#65533;(&#65533;T&#65533;&#65533;&#65533;&#65533;&#65533;&#337;_&#1043;?y&#65533;&#65533;&#65533;T&#65533;&#65533;&#1906;@&#65533;R&#65533;&#65533;H&#65533;=&#65533;I&#65533;o&#1156;
&#1117;"&#65533;}&#465;&#65533;&#65533;'W&#65533;w&#65533;&#65533;&#65533;&#65533;&#1116;~&#65533;&#65533;&#65533;&#65533;>G&#65533;/
&#65533;&#65533;3&#65533;&#65533;Y3y&#65533;&#65533;&#65533;&#65533;9&#65533;G&#65533;&#1569;r&#65533;&#65533;hh &#65533;!y&#65533;&#65533;&#65533;&#65533;&#18952;&#65533;8U&#65533;V&#65533;&#65533;&#65533;&#65533;&#65533;d:&#65533;z&#65533;&#65533;X&#65533;&#65533;
&#65533;&#527;&#65533;&#65533; &#65533;h&#65533;&#65533;&#65533;<&#65533;``&#65533;K&#65533;h*o&#65533;&#65533;&#65533;K&#65533;^y&#65533;&#65533;&#65533;&#65533;&#65533;&#193;pw~&#65533;&#65533;`	&#65533;&#1317;&#65533;&#1623;e&#65533;&#65533;&#65533;SiE@X&#65533;b&#65533;.&#65533;i&#65533;x&#65533;9&#65533;$&#65533;S&#65533;&#65533;&#1879;&#65533;&#65533;&#65533;&#65533;|H&#65533;V`&#65533;&#65533;&#65533;&#65533;8{G&#65533;(&#65533;&#65533;M&#65533;N&#65533;&#65533;&#65533;7&#65533;X&#65533;A&#65533;&#65533;&#65533;g}&#65533;S &#65533;&#65533;P|&#816;&#65533;&#65533;&#65533;&#65533;|_'B:8g&#65533;x&#65533;&#65533;&#65533;&#65533;&#65533;N&#65533;5&#43007;&#65533;&#65533;Z>*&#65533;#&#1045;&#65533;a&#65533;}
&#65533;
aM*&#683;&#65533;9`&#65533;&#65533;&#65533;ud&#65533;&#65533;C&#65533;/&#65533;&#65533;4Y&p&#65533;&#65533;&#65533;v&#1035;V&#65533;bc |ph$
&#65533;j&#65533;&#65533;:U&#65533;&#65533; ; 6&#65533;&#65533;o&#65533;&#65533;lN&#65533;}&#65533;d&#65533;&#65533;&#65533;&#65533;&#65533;nz&#65533;&#65533;
&#65533;&#65533;Z\&#65533;_&#65533;&#65533; %&#65533;wZ&#65533;&#65533;P&#65533;&#65533;z&#65533;&#1797;Jg&#65533;V! &#65533;df&#65533;(['.&#65533;(b&#65533;jIgF&#65533;E&#65533;Ig&#138;&#65533;&#65533;&#65533;&#65533;&#65533; 'W*&&#65533;z&#65533;&#65533;`&#65533;P&#65533; fhn&#65533;`p&#65533;`&#65533;M&#65533;+ &#65533;bpP\&#65533;&#65533;&#65533;j&#65533;&#65533;&#65533;2j&#65533;4Jr&#65533;Z=[&#65533;Z&#65533;&#65533;[&#65533;z&#1516;zi&#65533;&#65533;k&#65533;c&#65533;&#65533;&#65533;&#65533;&#65533;'&#65533;&#65533;@&#65533;=0* '&#65533;&#65533;@.&#65533;u" &#65533;&#65533;iz&#297;Df&#65533;q&#65533;&#65533;&#65533;*v&#65533;LXJ&#65533;Dk&#65533;/w&#65533;0V&#65533;&#65533;a&#65533;#&#65533;%W  &#65533;&#65533;&#65533;j.&#65533;2'@:P&#65533;&#65533;Czo9k&#65533;&#65533;&#692; &#65533;&#65533;:&#65533;&#65533;{p#&#65533;
&#65533;L&#65533;&#65533;&#65533;&#65533;|&#65533;o&#65533;nDs&#65533;[HDC&#65533;[?=&#3610;&#65533;eg&#65533;U&#65533;&#65533;&#36249;{&#65533;m&#528;&#65533;&#65533;&#65533;&#65533;&#65533;k	=&#65533;L}&#65533;&#65533;&#1084;&#65533;&#65533;Vf`&#65533;&#65533;&#65533;z&#65533;1P+IEd&#65533;&#65533;&#65533;K .&#65533;&#65533;d&&#65533;&#65533;&#65533;E&#65533;&h;&#65533;&#65533;&#65533;&#65533; `b&#65533;&#65533;_&#65533;&#65533;_%`p+&#65533;&#65533;
&#65533;;&#65533;&#448;&#65533;&#65533;&#65533;`  &#65533;&#65533;&#65533;2&#65533;&#65533;_z&#65533;E&#65533;n&#65533;&#65533;&#65533; \Cq&#65533;.&#65533;% 9g&#65533;&#65533;5&#65533;&#65533;&#65533;6J&#65533;&#65533;Z&#65533;&#65533; +&&#65533;P|@Z&#65533;&#65533;@ }&#65533;I
&#65533;&#65533;&#65533;&#65533;p$l&#175;1+Q&#65533;&#65533;W&#65533;w&#65533;Eb|@&#65533;&#65533;9&#65533;&#65533;&#65533;[,&#65533;ps,&#65533;&#65533;&#65533;G&#65533;&#65533;q&#65533;&#1695;o&#1723;&#65533;&#65533;QvpW
Z&#65533;&#65533; 
E&#65533;&#65533;`&#65533;&#65533;^8];%&#65533;&#65533;	&#65533;$&#65533; 
%0@&#65533;&#65533; &#65533;&#65533;`$|&#168;Am&#368;&#65533;[&#65533;&#65533;[.&#65533;&#65533;=U&#65533;&#65533;&#65533;P &#65533;tGB0&#65533;kG&#65533;@&#65533;&#65533;&#65533;K`&#65533;5I&#65533;"&#65533;&#65533;&#65533;a&#65533;&#65533;
&#65533;	PPQZ&#65533;0E&#65533;&#529;&#65533;b&Z0h&#65533;4}&#65533;&#65533;&#65533;|&#608;&#65533; %&#65533;
 &#696;&#65533;&#65533;&#65533;
&#65533; &#65533;&#65533;&#65533;{&#65533;&#65533;-|&#65533;&#65533;VJ&#65533;3	" &#65533;9L&#65533;R "&#65533;&#762;&#65533;&#65533;&#65533;&#1581;Rb&#65533;o&#65533;&#65533;:&#65533;&#65533;&#480;&#65533;D
&#65533;#&#65533;&#65533;&#65533;Y&#65533;&#65533; &#65533;&#65533;&#65533;&#65533;&#65533;&#1221;&#65533;F`&#65533;C&#65533;It &#65533;(&#65533;&#65533;w&#65533;&#65533;lI@&#65533;&#65533;P&#65533;(<&#65533;&#65533;&#65533;h&#65533;&#65533;&#65533;k&#65533;&#65533;&#65533;&#65533;&#65533;&#65533;;],&#65533;7&#65533;&#65533;:&#65533;" &#65533;&#449;&#65533;&#65533;&#65533;&#65533;&#65533; &#65533;&#65533; 
&#65533; 
&#65533;w&#898;X&#65533;9&#65533;&#65533;&#65533;&#65533;&#1120;&#65533;=&#65533; &#65533;&#65533;&#65533;F@)&#65533;&#65533;*M&#65533;&#65533;/}&#65533;&#65533;&#65533;3&#65533;4q7&#65533;&#65533;&#65533;&#65533;&#65533;]x&#65533;&#65533;=-P&#65533;Q4&#65533;J&#65533;&#65533;&#65533;&#65533;=&#65533;&#65533;& &#65533;
k&#65533;j&#65533;TjPz&#65533;&#65533;&#65533;&#65533;&#65533;&#65533;&#65533;}&#65533;&#65533;_=p_&#65533;&#65533; ]9&#65533;O&#65533;~{%&#65533;&#1644;&#65533;&#65533;l&#929;&#65533;&#65533;s]&#65533;xq&#65533;A&#65533;&#17804;&#65533;&#65533;^&#65533;&#966;:&#65533;&#65533;&#65533;P`&#65533;}&#65533; &#65533;	c&#65533;E|&#65533;J&#65533;`I&#65533;&#65533;Z&#65533;&#1389;&#65533;&#864;&#65533;O&#65533;&#65533;S[&#65533;&#65533;&#65533;6;EI&#65533;&#65533;b% &#1948;&#65533;&#65533;&#65533;n	&#65533;&#65533;z&#65533;*&#65533;7&#65533;P&#65533;V0Erd(&#65533;m&#65533;&#65533;&#65533;lP&#65533;&#461;&#65533;&#65533;&#65533;`"&#65533;:q&#65533;&#1907;&#65533; V&#65533;&#65533;&#65533;&#1966;M,G&#65533;6&#65533;&#1888;uh&#65533;_&#65533;]&#65533;&#65533;&#65533;&#65533;&#65533;&#65533;w&#65533;&#65533;&#65533;	1M&#65533;ja&#65533;g&#65533;&#65533;BI &#65533;&#16381;}&#65533;-l@ &#65533;Cm&#65533;&#65533;5' b&#65533;&#65533;3&#65533;&#65533;Q"&#65533;&#65533;&#65533;m&#65533;&#65533;^&#65533;&#65533;&#1875;&#65533;&#1878;&#65533;&#65533;r&#65533;e&#65533;,&#65533;&#65533;W|&#65533;&#65533;&#65533;&#65533;&#1412;&#65533;I&#65533;&#65533;%&#65533;!&#65533;&#65533;]z&#65533;%@&#65533;=~&#65533;N&#65533;;n&#65533;nR&#65533;&#65533;:&#65533;&#65533;Aa&#65533;&#65533;&#65533;&#65533;&#65533;&#65533;L&#65533;&#65533;}&#65533;=&#65533; G&#65533;7&#65533;&#65533;&#65533;,g~&#65533;It&#1728;0&#65533;&#65533;&#65533;&#65533;wp&#65533;/&#65533;&#65533;&#65533;-&#65533;]$.&#65533;DlP&#65533;&#65533;:`&#65533;&#65533;&#65533;=&#65533;&#65533;o&#65533;&#65533;7 &#65533;&#65533;p&#65533;1&#65533;&#65533;|&#950;&#540;&#65533;&#65533;j-&#65533;&#65533;&#65533;O&#65533;pb&#65533;
&#65533;&#382;&#65533;Y&#65533;&#65533;&#65533;&#65533;&#65533;&#65533;&#1619;N&#65533;&#65533;&#65533;&#65533;&#65533;&#65533;@&#65533;y&#65533;&#65533;&#65533;&#65533;.&#65533; C&#65533;B@&#65533;&#65533;&#65533;&#65533;&#65533;n&#65533;B&#65533;&#65533;&#65533;&#65533;P&#65533;l`{&#65533;&#65533;&#31953;&#65533;&#65533;&#65533;&#65533;&#65533;H&#65533;1p&#65533;*@P&#65533;~L&#65533;]W&#65533;L&#65533;\&#65533;&#65533;N&#65533;&#65533;I&#65533;P&#65533;sa&#65533;&#65533;&#65533;Q= &#65533;P &#65533;.:&#65533;&#65533;!# Bpp&#65533;&#1973;&#65533;&#65533;N&#65533;&#65533;&#65533;&#65533;&#65533;&#65533;&#65533;&#65533;!&#65533;&#65533;&#65533;&#788;&#65533;&#65533;tL4&#65533;u&#65533;~S&#65533;&#65533; # `&#65533;ph
&#65533;&#65533;&#65533;@P&#65533;&#65533;&#65533;&#65533;&#2042;&#65533;&#65533;&#65533;&#65533; N&#65533;&#65533;1'&#65533;&#65533;&#715;r&#65533;KK&#65533;&#65533;&#65533;{&#65533;NM&#65533;~>&#65533;>S]&#65533;_&#65533;MGS6&#1363;&#65533;EP&#65533;&#65533;&#65533;>&#65533;&#65533;&#65533;pp&#65533;&#65533;[&#65533;	`&#65533;&#65533;&#65533;&#65533;. U@&#65533;9<&#65533;&#65533;4`&#65533;&#65533;KK@&#65533;N&#65533;&#65533;	&#65533;&#65533;&#65533;s&#65533;&#863;&#65533;&#65533;)&#65533;&#65533;
P]&#65533;&#65533; &#65533;?&#65533;vC&#65533;&#1552;Q1F&#65533;@ &#65533;Q&#65533;&#65533;&#65533;k&#65533;G84&#65533;&#65533;&&#65533;&#65533;&#65533;&#65533;&#65533;&#65533;&#65533;&#65533;&#65533;&#65533;P&#65533;&#65533;&#65533;%&#1035;0&#65533;&#65533;}	'=&#65533;sO&#65533;`&#65533;D&#65533;&#65533;+ ~2:&#65533;	A-O ,&#65533;&#65533;W:&#65533;5&#65533;&#65533;&#65533;&#65533;]&#65533;&#65533;!&#65533;&#65533;&#65533;&#65533;&#65533;&#65533;&#65533;&#65533;&#65533;&#65533;M%&#65533;,&#65533;@&#65533;&#65533;&#65533;>&#65533;&#65533;p&#65533; v&#65533;$X&#65533;&#65533;A&#65533;	.d&#65533;&#65533;&#65533;C&#65533;$&#65533;&#65533;#&#65533;E&#65533;&#65533;&#65533;&#65533;G&#65533;@bp&#65533;&#65533; 9u&#65533;&#65533;I &#65533;'0ft&#65533;&#65533;&) &#65533;T8e&#65533;&#65533;	&#65533;&#65533;&#65533;&#65533;&#65533;Q&#65533;I&#65533;2l&#1268;i&#65533;>Q&#65533;N&#65533;Zu&#65533;&#65533;&#65533;&#65533;R&#65533;S&#65533;;[&#334;%[Vl&#65533;/*(DB&#65533;s&#65533;[&#65533;q	V c&#65533;&#65533;&#65533; h&#65533;&#65533;&#65533;%/&#65533;&#65533;p&#65533;a&#65533;&#65533;&#65533;#?&#65533;&#65533;q&#65533;b&#65533;&&#65533;}]:tsf&#1057;E7t&#1716;&#65533;&#1650;w&#65533;1&#65533;,9&#1329;e&#766;S.&#65533;&#65533;ZanG&#65533;&#65533;&#65533;!&#65533;M%/&#65533;&#65533;(&#65533;&#65533;&#65533;&#1096;C&#65533;b&#65533;?&#65533;##&#65533;&#65533;&#65533;m&#65533;&#65533;M&#65533;sg&#65533;&#65533;&#65533;&#65533;'&#65533;&#65533;t&#65533;&#1267;&#65533;W&#65533;&#65533;&#65533;{&#65533;&#65533;&#65533;MP&#1024;&#65533;&#65533;&#65533;&#65533;&#65533;&#65533;&#65533;`&#65533;&#65533;p	#&#65533;&#65533;k$Nz.&#65533;&#334;&#65533;&#65533;.&#65533;z&#65533;I&#65533;&#65533;.&#65533;m&#65533;&#65533;&#65533;&#65533;'&#65533;:&#65533;0&#65533;&#65533;&#1155;oDKL&#65533;&#65533;62h &#65533;_.&#65533;&#65533;&#324;R&#65533;&#65533;2&#65533;L&#65533;@&#1089;&#65533;*dP1&#65533;&#747;&6&#65533;&#65533;&#65533;2&#65533;&#65533;+&#65533;-&#65533;8&#65533;&#65533;&#65533;&#65533;&#65533;;&#65533;D*&#65533;&#65533;&#65533;r&#65533;P&#65533;a&#65533;&#65533;&#65533;&#65533;,&#65533;@H	p,` &#65533;~&#65533;&#65533;&#65533;&#65533;X N&#65533; &#65533;&#65533;&#65533;)&#65533;j&#65533;K>w;&#65533;+>'X&#65533;&#65533;|&#65533;&#65533;&#746;&#65533;i&3&#65533;B&#65533;&#65533;h`#1&#65533;&#267;(&#65533;(&#65533;&#65533;&#65533;3&#65533;&#65533;&#65533;SjOES&#65533;&#65533;&#65533;A[u&#65533;;&#65533;&#65533;B
&#65533;Tu&#65533;HH(&#65533;h&#65533;+&#65533;Hu&#65533;&#65533; i:c&#65533;&#65533;H&#65533;Mlj&#65533;&QG+UO&#65533;n&#65533;6&#65533;?&#65533;{u[n&#65533;*&#65533;>X\&#65533;6)v`#A@&#65533;&#65533;1&#65533;&#65533;&#65533;&#65533;:&#65533;&#65533;5 K&#30505;N&#65533;F&#65533;&#65533;Z&w&#65533;&#65533;&#65533;&#65533;&#65533;[&#65533;&#65533;&#193;&&#65533;&#65533;&#65533;5&#65533;[;'-&#65533;%&#1576;r'D&#65533; &#65533;&#65533;&#65533;L&#1611;&#65533;&#65533;!A&#65533;NL5&#65533;&#65533;$&#65533;*&#139;_6pw&#65533;%v&#65533;b&#65533;A1b&#65533;&#65533;&#65533;&#65533;4&#65533;!?&#1090;g&#65533;jk&#65533;P\&#65533;&#65533;y'&#65533;&#65533; &#65533;&#65533;d&#65533;&#65533;&#65533;S&#65533;&#65533;m&#65533;6|&#65533;&#65533;&#65533;jH&#65533;W&#65533;<vy_"c&#65533;L.&#65533;&#65533;B&#65533;i&#65533;&#65533;SD&#65533;&#65533;*&#65533;&#65533;P&#65533;&#65533;C&#65533;pC&#65533;,6&#65533;C&#65533;&#65533;&#65533;+YUh&#65533;&#65533;f(&#65533;&#65533;48W'~&#65533;Z&#65533;3&#65533;B&#65533;1&#65533;&#65533;}hY&#65533;O3
&#65533;&#2009;&#65533;j&#65533;&#65533;<&#65533;&#65533;O&#65533;&#65533;&#65533;a&#65533;&#65533;(&#65533;&#65533;sF&#65533;&#65533;Cv&#65533;&#65533;L&#65533;&#65533;?,v&#65533; &#65533;&#65533; CW4&#65533;:W&#65533;&#65533;&#65533; &#65533;	&#65533;&#65533;^&#65533;&#65533;.{&#65533;&#65533;h&#65533;&#65533;eOW;&#65533;&#65533;2&#65533;P&#65533;&#65533;q&#65533;sJ&#2386;&#65533;&#65533;s&#65533;_&#65533;40&#65533;&#65533;&#65533;&#65533;&#65533;d&#65533;"q:&#65533;7D&#65533;&&#65533;&#65533;05^i&#65533;
W&#65533;&#562;v&#65533;&#65533;&#65533;&#65533;+X&#65533;t&#251365;-I3UR&#65533;&#65533;@&#65533;&#65533;&#65533;&#65533;;&#65533;&#65533;&#65533;&#65533;,&#65533;a &#65533;&#65533;&#65533;&#65533;<8&#65533;U}\A&#65533;&#65533;%0H&#65533;(&#65533;1T&#65533;&#65533;r&#65533;&#65533; xD	&#65533;M;&#65533;&#65533;
<>P&#65533;	&#65533;&#65533;&#65533;&#65533;&#65533;q&#65533;&#65533;&#65533;H+A&#65533;&#65533;&#65533;&#65533;&#65533;&#65533;	Nh&#65533;8&#65533;`&#65533;\)&#65533;&#65533;&#65533;8&#65533;%oy&#65533;+(D&#65533;&#65533;&#65533;&#65533;&#65533;F&#65533;2&V&#65533; &#1625;a&&#65533;&#65533;&#65533;&#65533;f&#65533;&#65533;&#65533;&#65533;DH&#65533;&#65533;&#65533;&#65533;&#65533;8&#65533;8&#65533;&#65533;&#65533;&#65533;&h&#65533;&#65533;&#65533;&#65533;x9&#65533;&#65533; B&#65533;&#65533;&#65533;&#65533;
w&#65533;c)&#65533;&#65533;&#65533;|\&#65533;&#65533;i&#65533;-&#65533;&#65533;R3&#65533;&#65533;v&#65533;*&#65533;&#65533;&#65533;&#65533;#&#65533;79&#65533;w&#65533;&#65533;&#65533;&#65533;&#65533;&#65533;&#65533;&#65533;*&#65533; &#65533;b@&#65533;Q&#65533;&#65533;K&#65533;<DHnY]Vp&#65533;&#65533;@z@&#65533;&#65533;&#65533; &#47361;&#65533;$=@&#65533;&#16154;!&#65533;&#65533;&#65533;&#65533;&#65533;&#65533;&#65533;'1&#65533;&#65533;&#65533;&#65533;&#65533;&#65533;	`f3q&#65533; My&#65533;f&#65533;&#65533;1&#65533;&#65533;gr$&#65533;AR@&#65533;[:K&#65533;&#65533;&#65533;&#65533;M0&#65533;&#65533;&#65533;4&#65533;&#65533;y&#65533;<&#65533;8RO&#65533;L|&#65533;&#65533;"&#65533;&#65533;O&#65533;J&#65533;&#65533;sUn&#65533;O&#65533;`,l&&#65533;
&#65533;&#65533;&#65533;w&#65533;&#65533;mV&#65533;&#65533;	0f5*=&#65533;&#65533;&#65533;&#65533;S&#65533;&#65533;&#65533;T&#65533;:z5l&#65533; &#65533;&#65533;<9JH&#741;m&#65533;&#65533;&#65533;=h&#1432;*J&#65533;#l&#65533;&#65533;&#65533;Qd#[i&#65533;&#65533;&#65533;&#770;"&#65533;A*&#65533;HT&#65533;&#65533;A-m&#65533;&#65533;6"&#65533;&#65533;
`0&#65533;&#65533;&#65533;B>&#65533;&#65533;&#65533;@&#37166; &#65533;&#65533;n&#65533;&#65533;-&#65533;*&#65533;@O6,&#65533;\&#65533;&#65533;&#65533;!&#65533;&#65533;&#65533;5&#65533;|Z&#65533;&#65533;&#65533;&#65533;fC&#65533;&#880;&#65533; &#65533;@P7&#65533;!&&#65533;&#65533;2&#65533;W&#65533;&#673;	&#65533;&#65533;9&#65533;[Q!0J&#65533;J &#65533;"&#65533;&#65533;U)&#65533;\&#65533;v&#65533;&#65533;-b!U*&#65533;)z&#65533;f/&#65533;j&#65533;j&#65533;AEC&#28167;9D1W&#65533;t&#65533;&#65533;8&#34555;C&#65533;&#65533;&#65533;#n&#215050;&#361;J&#65533;8`*AR`&#65533;vT&#65533;&#65533;	`&#65533;`G&#1595;c&#65533;&#65533;H&#65533;Zk&#65533;4&#65533;z&#65533;a&#65533;|&#65533;W,%hv&#65533;5&#65533;&#65533;osHD'&#65533;&#641;&#65533;&#65533;&#65533;&#65533;&#65533;&#65533;1&#155;&#65533;"dF&#65533;&#819;fr&#65533;w&#65533;X&#65533;--&#65533;&#65533;Z`"9&#65533;O&#65533;Z+&#65533;&#65533;l&#65533;&#65533;&#65533;&#65533;j&#65533;?&#65533;@&#65533;&#65533;@&#65533;&#65533;&#65533;0A&#65533;x,&#65533;0&#65533;&#65533;&#65533;&#65533;&#1795;\&#65533;&#65533;W&#65533;B&#65533;&#65533;&#65533;&#65533; &#65533;&#65533;&#65533;%{&#65533;&#65533;&#65533;|g<&#65533;&#65533;&#65533;&#65533;d&#65533;&#65533;,V&#1217;w!&#65533;<&#45399;&#1831;&{&#65533;DnE&#65533;&#65533;&#65533;I:&#65533;&#65533;&#65533;!p&#65533;K7&#65533;&#1172;.&#65533;&#316;&#65533;;&#65533;7&#65533;&#832;L&#65533;Z&#420;&#65533;*&#65533;&#1842;U&#65533;S&#65533;&#65533;jI&#65533;y&#65533;^&#65533;!J.&#65533;&#65533;&#65533;&&#65533;&#65533;&#65533;&#65533;&#65533;&#65533;&#65533;&#65533;p-B&#65533;&#65533;f&#65533;&#65533;&#65533;&#65533;&#65533;OW&#65533;`?&#65533;&#65533;x&#65533;c&#65533;&#65533;j&#65533;]&#65533;x&#65533;Z&#65533;k&#65533;,r&#65533;&#65533;R$&#1440;&#65533;M&#65533;&#65533;&#65533;&#65533;)&#65533;&#65533;&#65533;&#65533;&#65533;h&#65533;[,w&#65533;B&#366;&#65533;&#65533;9&#65533;&#65533;W&#65533;v&#65533;&#65533;&#65533;<&#65533;:&#65533;{&#1842;.&#65533;&#65533;&#65533;&#65533;&#65533;;&#65533;&#65533;	t&#65533;]_&#65533;U&#65533;&#65533;~Q&#65533;c&#65533;o&#65533;&#65533;&#307;vy&#65533;&#646;x !&#65533;&#65533;&#65533;&#65533;Y&#65533;&#65533;O&&#65533;&#65533;^8&#65533;&#65533;&#65533;t&#65533;&#65533;80)&#65533;&#65533;&#65533;x&#65533;&#65533;&#65533;44&#481;&#65533;&#65533;s;&#65533; D&#65533;&#65533;&#65533;&#65533;&#65533;&#65533;6 &#65533;&#65533;&#65533;m&#65533;&#65533;`.&#65533;&#65533;&#65533;&#65533;&#65533;&#65533;w&#65533;&#65533;&#65533;7&#65533;&#65533;&#65533;lx7>&#1858;Z&#65533;&#65533;&#65533;^z&#1901;B&#65533;A4&#65533;&#65533;&#65533;&#65533;M5[&#65533; `&#65533;MLjpW&#988;&#65533;a&#65533;*g]R&#65533;&#65533;&#65533;g&#65533;&#65533;&#65533; &#65533;D&#65533;[&#65533;0j2z&#65533;-:&#65533;@&#65533;M&#65533;k&#65533;&#513;&#65533;H&#65533;=.&#65533;&#65533;&#65533;&#1552;&#65533;&#65533;|&#65533;o(<&#65533;&#65533;j&#65533;&#65533;=&#52726;&#65533;&#65533;q&#65533;&#65533;J&#65533;&#65533;&#65533;&#65533;iG&#65533;&#65533;&#65533;u&#65533;&#65533;'&#65533;&#65533;P&#65533;&#65533;&#65533;&#65533;A&#65533;&#65533;&&#65533;&#65533; (@&#65533;Jt&#65533;E&#65533;v&#65533;&#65533;&#65533;&#65533;9 &#65533;	"b&#65533;&#65533;&#65533;qjY&#65533;&#65533;&#65533;~&#65533;&#65533;?&#65533;&#65533;&#65533;&#65533;&#65533;&#65533;]&#65533;?&#65533;ko;B&#65533;y&#65533;6&#65533;&#65533;>+&#65533;&#65533;%&#514;9&#65533;<&#65533;&#65533;&#65533;&#65533;#&#58600;&#65533;@&#65533;&#65533;p=&#54845;&#65533;&#65533;&#65533;T&#65533;k&#65533;&#65533;2&#65533;&#65533;&#65533;3&#65533;&#65533;w&#65533;2 &#65533;&#65533;&#1552; &#65533;&#65533;&#65533;6&#65533;&#65533;;p&#65533;&#195;&#65533;&#65533;5H&#65533;&#65533;q O&#65533;&#65533;&#65533;&#65533;?&#65533;`&#65533;&#65533;+&#65533;&#65533;;9&#65533;&#65533;&#65533;&#65533;|&#171;&#65533;qI,&#65533;&#65533;:&#65533;&#632;&#65533;&#65533;&#65533;$&#65533;I&#65533;&#65533;>&#65533;G(&#65533;&#65533;&#65533;H&#65533;&#65533;k&#65533;&#65533;J&#65533;&#65533;&#65533;&#65533;&#65533;Rr&#65533;&#65533;&#65533;&#65533;&#65533;C=&#65533;C>&#65533;C&#65533;&#65533;C&#65533; n20&#65533;&#65533;&#65533;.##&#65533;&#65533;&#65533;&#65533;&#65533;&#143;&#65533;B&#65533;&#65533;$&#65533;2&#65533;&#65533;&#65533;3&#65533;B`&#65533;"&#65533;SK&#65533;&#65533;&#65533;	&#65533;A, &#625;&#65533;&#1843;	00XEVlEW|EX< B Ul&#65533;V&#65533;E&#65533;&#65533;;&#65533;&#1537;&#65533;&#65533;B&#65533;&#65533;<&#65533;c&#291;&#65533;<&#65533;&#65533;&#65533;&#65533;8P&#65533;9@&#65533;&#65533;&#65533;3HP>&#1537;&#65533;&#65533;&#65533;@&#65533;&#65533;&#65533;C;&#65533;&#65533;&#65533;=&#65533;&#65533;%L&#65533;&#65533;&#65533;HGu\GvlGwL&#65533;:d&#65533;(&#65533;u&#65533;&#65533;V&#1024;u&#65533;&#65533;|&#65533;&#65533;J&#65533;&#65533;&#65533;9&#65533;[_"&#65533;E$&#65533;(&#65533;B&#65533;C&#429;(9#C&#1024;gt&#65533;%&#65533;&#65533;AC&#65533;
&#65533;\ &#65533;&#65533; &#65533;&#65533;+?&#65533;&#65533;&#65533;{Z&#65533;&#65533;@&#65533;wLI&#65533;\&#65533;%&#65533;&#65533;QG{&#65533;&#65533;
&#65533; &#65533;kS;&#65533;ADx&#65533;7-4&#65533;&#65533;&#65533;B/T&#516;&#65533;X&#65533;&#65533;HL&#65533;J&#65533;&#65533;&#65533;@&#65533;
B&#65533;!&#65533;&#65533;&#65533;&#65533;&#65533;D6&#65533;&#65533;&#65533;&#65533;4 &#65533;R&#65533;&#65533;SD&#65533;XI&#65533;\&#65533; $&#65533;G&#65533;&#65533;7&#65533;&#65533;|d,&#65533;E"LA`&#65533;"al) &#65533;&#65533;&#65533;G$J&#65533;&#65533;?&#65533;&#65533;8&#1024;,&#65533;&#65533;f
&#65533;4&#65533;&#65533;&#65533;H#<&#65533;+&#65533;&#65533;&#65533;&#65533;r&#65533;+&#513;,&#65533;L&#65533;&#65533;L&#65533;&#65533;L&#65533;&#65533;L&#65533;&#65533;@&#65533;,&#65533;G&#65533;i&#759;d&#65533;N&#522;]&#1255;&#65533;&#65533;&#65533;&#65533;&#676;&#65533;K&#65533;&#515;& .0&#65533;&#65533;A xA&#65533;&#65533;&#65533;z&#65533;$&#65533;84&#65533;&#65533;&#65533;2&#65533;&#65533;,HJ&#65533;N&#65533;N&#65533;N&#65533;&#65533;&#1537;,`&#65533;[<&#886;&#65533;&#65533;Q40&#65533;&#65533;I&#65533;&#65533;&#65533;&#1556;&#65533;&#65533;&#65533;6&#65533;A&#65533;&#65533;
&#65533;&#3757;&#65533;&#578;&#541;,&#65533;&#65533;WY&#65533;&#65533;|&#65533;8$\&#65533;&#65533;\&#900;K&#65533;,` =PMP]PE&#65533;&#65533;si&#65533;si=&#65533;&#65533;&#65533;&#65533;E&#65533;0&#65533;H&#65533;&#65533;&#65533;K&#65533;&#65533;&#311;&#65533;&#65533;
&#65533;&#65533;O&#541;.&#65533; &#65533;<(p&#65533;mQ&#5922;&#65533;l&#65533;o&#65533;LR&#65533;&&#65533;3&#65533;&#65533;P R!R"-R#&#65533;&#65533;&#363;9&#65533;~$&#65533;&#65533;&#65533;&#449;&#65533;&#1444;<&#65533;|&#65533;A&#65533;&#65533;&#65533;|&#65533;%&#65533;&#65533;&#65533;&#65533;&#65533;E >&#65533;&#65533;  &#65533;&#65533;4&#65533;&#65533;&#65533;(&#897;8&#900;IS,&#65533;&#65533;Q5&#65533;N&#65533;#&#65533;S?R&#65533;&#65533;t&#65533;&#65533;&#409;&#65533;&#65533;&#65533;&#65533;u7&#65533;&#807;];&#65533;,]&#65533;L&#65533;&#65533;?&#65533;OV&#65533;<&#65533;JZ&#65533;,&#65533;&8&#65533;Y&#1241;&#65533;&#65533;&#65533;J&#65533;,r&#65533;&&#65533;&#65533; &#65533;&#65533;W&#65533;UY&#65533;U&#65533;S[-&#65533;&#65533;P&#65533;k&#65533;>&#65533;&#65533;&#65533;
&#65533;QA&#65533;d&#65533;&#65533;h&#65533;&#65533;&#65533;T&#65533;.%&#65533;&#65533;=?&#65533;&#65533;H&#65533;H&#65533; &#574;&#65533;B`S&#65533;&#857;&#65533;L &#65533;Qs&#65533;%;RX&#65533;UY&#65533;&#65533;[mW &#323;x%&#65533;G&#65533;&#65533;U}&#65533;&#65533;&#65533;\&#65533;&#65533;&#65533;&#65533;Te}&#65533;l&#65533;&#65533;l&#1450;I&#65533;4K&#65533;&#65533;&#65533;&#1140;&#65533;Q&#65533;- &#65533;[&#65533;6&#65533;&#65533;p8]&#65533;&#65533;\N&#65533;<&#65533; ePw&#65533; &#65533;1T&#65533;&#65533;I&#65533;&#1919;&#65533;&#1815;{r&#65533;&#65533;&#65533;&#65533;]&#65533;&#65533;u2&#65533;&#65533;
:0&#1595;&#65533;Y&#65533;mX-B&#65533;&#65533;H&#65533;&#65533; &#65533;&#65533;
&#65533;&#65533;&#65533;&#65533;&#65533;&#65533;:&#65533; -WPY&#65533;&#65533;&#65533;&#65533;&#65533;&#65533;9R&#65533;&#65533;X&#65533;V&#65533;&#65533;K=&#65533;|j&#65533;&#65533;&#65533;Y?	XJ-&#65533;&#65533;&#65533;&#65533;\&#65533;&#65533;
&#65533;F2&#1293;&#65533;9&#65533;&#65533;E8&#65533;&#65533;&#424;Y>(&#65533;\&#65533;&#65533;!&#872;&#65533;!&#1008;W&#65533;#&#65533;&#65533;+&#65533;&#1428;&#65533;&#65533;D\,%[&#1112;Y&#65533;&#65533;<&#65533;&#65533;8&#1537;&#65533;| A8[&#65533;&#65533;Y\&#65533; $E&#65533;&#65533;&#652;&#65533;&#205;&#65533;C&#65533;&#65533;[&#65533;\&#65533;%&#65533; )&#65533;AC&#65533;&#468;]T&#65533;kT&#65533;@V&#65533;&#65533;&#1359;&#65533;=&#65533;*&#579;1(?&#65533;=p&#65533;EpG .[&#65533;]&#65533;&#65533;&#65533;E&#65533;S+Z&#65533;&#65533;&#677;]U&#65533;0D&#65533;&#65533;&#65533;v&#65533;Z&#65533;-&#65533;&#65533;EE]&#65533;&#65533;&#65533;|KEAbeY&#65533;&#1680;&#65533;&#65533;&#669;Y&#1109;:xO9&#65533;G&#65533;&#65533;KX&#65533;=&#65533;&#65533;&#65533;&#65533;^&#65533;l&#65533;C&#65533;&#65533;K&#65533;q&#65533;[&#65533;&#65533;&#65533;&#65533;&#1152;&#65533;`&#65533;`&#65533;`[&#323;&#65533;&#65533;&#65533;&#65533;W&#736;&#65533;&#65533;S\(&#65533;&#65533;v&#65533;R&#65533;D>&#65533;&#65533;_&#65533;\A)&#65533;h^G`&#65533; &&#65533;f3&#65533;&#65533;Gh&#65533;&#65533;&#65533;&#65533;+&#65533;9e&#1362;	2&#65533;&#65533;&#665;&#65533;4&#65533;b)&#65533;b*&#65533;&#65533;E&#65533;&#65533;&#65533;b-&#65533;&#65533;N&#65533;&#963;&#65533;]&#65533;3&#1614;Y&#65533;&#691;	2X>&#65533;&#65533;&#1984;%^&#65533;&#65533; v&#65533;E&#65533;aG&#1537;%p&#65533;&#65533;&#65533;&&#65533;<b&#65533;&#65533;&#65533;&#65533;&#65533;&#65533;&#65533;IZ&#65533;9&#65533;&#65533;^&#65533;&#65533; "&#65533;,&#65533;&#65533;&#65533;>&#65533;&#65533;$A(&#65533;&#65533;&#513;Tb&#2009;Q&#65533;&#65533;&#65533;=0&#65533;&#65533;"&#65533;&#65533;3f&#65533;d]&#14364;&#65533;&#65533;&#65533;&&#65533; ^J&#65533;&#65533;KpE&#65533;&#25411;N&#65533;&#65533;X&#65533;	&#65533;J:&#16464;=&#65533;&#65533;&#65533;eZr&#720;|&#65533;}B0&#65533;X"&#834;F&#65533;1&#65533;&#65533;C&#65533;<3T&#65533;&#65533;@a&#65533;#&#65533;&#65533;hA}&#65533; +5&#23701;&#65533;*&#65533;"F&#65533;e:V&#65533;X&#65533;&#65533;&#65533;&#65533;&#65533;&#65533;&#65533;AC5&#65533;&#65533;_&#65533;&#65533;&#65533;&#65533;&#65533;$&#65533;X&#65533;&#65533;|&#65533;>&#65533;&#65533;"$@&#65533;&#1263;&#65533;=&#65533;[Xhb E=&#933;&#65533;` &#65533;&#65533;`A&#65533;4&#65533;`&#65533;Iq&#65533;RT&#65533;R*i&#65533;@gX^| 9&#65533;aw~g?f@&#65533;
:( &#65533;4Z&#65533;S&#65533;A&#65533;&#65533;[<bb&#65533;&#65533;&#65533;C&#65533;,(R<0&#65533;&#65533;&#1025;&#65533;c%&#65533;&@&#1539;= LH,&#65533;(&#65533;&#65533;d&#65533;&#65533;&#65533;On&#65533;&#65533;&#65533;&#65533;&#65533;])&#65533;&#65533;hIE&#65533;=&#65533;.&#65533;c&#65533;`G&#65533;&#65533;&#65533;&#11220;&#65533;
]&#65533;&#65533;&#65533;
&#65533;@&#65533;4TCd&#65533;&#65533;A&#65533;8&#65533;_&#65533;h"&#65533;&#132;&#65533;vj@ &#65533;&#65533;&#65533;V&#65533;k&#65533;&#65533; &#65533;&#65533;&#65533;&#65533;5&#65533;.l&#65533;&#65533;["&#65533;l=&#65533;&#65533;MNMln&#1850;&#65533;&#65533;p&#65533;&g*&#65533;=H&#65533;&#65533;&#1312;&#65533;1&#1664;  &#65533;U(&#45442;&#65533;	&#65533;H&#65533;h&#65533;&#65533;&#65533;&#65533;&#65533;S&#65533;&#65533;`b&#65533;c&#65533;;&#65533;&#65533;
&#65533;&#65533;`&#65533;&#65533;&#65533;>&#65533;&#65533;,&#65533;&#1024;X&#65533;&#65533;4X&#65533;;Rh[&#65533;&#65533;&#65533;f&#65533;=8l&#65533;^&#65533;&#65533;&#1024;&#65533;K&#65533;&#65533;&#65533;'&#65533;&#65533;&#65533;&#65533;D&#65533;BWp;hL&#65533;@&#65533;pc&#65533;&#65533;&#65533;sf&#65533;=pmV8&#65533;&#1592;x&#65533;&#65533;xp &#65533;&#65533;&#65533;m&#65533;&#65533;&#47736; &#65533;&#65533;&#65533;&#65533;&&#603;fE&#65533;~&#65533;	R&#65533;&#65533;Vn&#246;&#65533;&#65533;N&#65533;b&#65533;'&#65533;4&#1536;` &#65533;Vn@&#65533;pg&#65533;&#65533;{&#65533;L &#65533;n&#65533;&#340;&#65533;j[&#65533;&#65533;'a&#1027;&#65533;^&#65533;&#65533;cP=&#65533;&#65533;o&#65533;
?H&#65533;&#65533;:~&#65533;v`&#65533;&#65533;y@+&#65533;&#65533;U&#65533;&#65533;&#65533; &#65533;&#65533;&#65533;&#65533;P`&#65533;X&#1405;~5&#65533;Td&#65533;&#65533;;7&#65533;H&#65533;5Xj&#65533;6&#65533;Xh:&#65533;&#65533;&#65533;^qG&#65533;&#65533;&#65533;&#65533;;2 &#65533;(&#65533;4&#65533;&#65533;&#65533;&#5690;H&#65533;'e\&#65533;mj`&#65533;&#65533;\&#65533; 
&#65533;&#65533;x&#65533;&#1027;&#65533;]V&#65533;&#65533;\&#65533;&#65533; E&#65533;&#65533;`&#65533;&#65533;&#65533;Epm&#65533;6&#65533;U&#65533;uh&#65533;F&#65533;&#65533;x&#65533;&#65533;$?I&#65533;g&#65533;"$&#65533;&#65533;&#65533;D&#65533;|v&#65533;&F&#65533;&#10489;&#65533;&#1597;&#15749;&#65533;iL8v&#65533;&v&#65533;Vqbh&#65533;9WlV&#65533;&#65533;&#65533;&#718;48&#65533;&#65533;=&#65533;h&#65533;NY3H&#65533;3N&#65533;!a&#65533; #(K8wv&#65533; &#65533;&#65533;p&#65533;Y&#65533;n&#65533;~&#65533;GX^&#65533;&#65533;E i(&#65533;{XTWuV&#65533;t&#65533;`&#65533;&#65533;U&#65533;&#1366;f&#65533;/&#65533;	&#65533;&#65533;\&#65533;i&#65533;&#65533;k&#65533;&#65533;&#65533;&#65533;R&#65533;&#65533;6&#65533;7s8aG&#65533;&#65533;zsd&#65533;&#65533;&#65533;&#65533;8&#65533;6&#65533;%P?&#65533;X&#1706;&#65533;&#65533;&#65533;&#65533;ftNO&#65533;X&#65533;&#65533;B&#65533;%=&#65533; s?wt&#65533;&#65533;p&#65533;&#65533;{&#65533;T&#65533;\&#65533;&#65533;&#65533;&#65533;J&#65533; &#65533;O?&#65533;w&#65533;H&#65533;Uo&#65533;W&#65533;&#65533;&#65533;&#65533;&#65533;&&#65533;&#65533;k&#65533;k[&#65533;@\/&#65533;bn&#65533;4O&#65533;:&#65533;.&#65533;:{p&#65533;9&#65533;:{&#65533;Z%&#65533;Bbt&#65533;&#65533;&#65533;&#65533;&#65533;f&#65533;*
&#485;R&#65533;B&#65533;K&#65533;0W0
&#65533;&#65533;&#65533;	&#65533;&#65533; \0&#65533;&#65533;$z&#65533;.&#65533;d&#65533;&#65533;H&#65533;4&#65533;u B&#65533;&#65533;&#65533;&#65533;&#65533;&#65533;yPu@,&#65533;&#65533;;&#65533;&#65533;&#65533;m&#65533;&#65533;]&#65533;x&#65533;E&#65533;&#65533;"&#65533;&#65533;&#65533;,&#65533;W&#65533;&#65533;&#65533;&#65533;&#65533;&#65533;&#65533;>&#65533;&#65533;!&#65533;W&#65533;0F&#1623;&#65533;&#65533;&#65533;&#65533;&#65533;&#1018;vw;xtv&#65533;&#65533;	&#65533;&#65533;&#8&#65533;F$z&#65533;2:&#65533;&#65533;&#65533;&#65533;Y&#65533;&#65533;&#1630;	&#65533;W&#65533; &#65533;&#65533;&#65533;&#65533;z&#65533;&#65533;&#65533;c&#191946;1&#65533;^&#65533;O&#65533;
W&#65533;&#65533;&#65533;&#65533;&#1855;&#65533;&#1891;&#65533;&#65533;_y&#65533;&#65533;7&#65533;&#65533;0&#65533;&#65533;4&#65533;0&#65533;2D&#65533;l&#65533; &#65533;C&#65533;7r&#65533;&#65533;&#65533;#&#528;"GnD&#65533; &#65533;&#65533;&#65533;#&#65533;&#65533;i&#65533;e&#131;)H&#65533;&#65533;&#65533;&&#924;:w&#65533;&#65533;&#65533;&#65533;'&#1056;B&#65533;-j&#65533;&#65533;x  &#65533;&#65533;s&#65533;)&#1320;R&#65533;&#65533;i&#65533;&#65533;F	&#65533;<H&#65533;3f&#65533;<@&#65533;p&#65533;&#65533;&#65533;D&#65533;&#65533;iO&#65533;&#65533;F&#65533;G\&#65533;\Yc&#65533;.&#1980;z&#65533;&#65533;&#65533;&#65533;&#65533;&#65533;*&#65533;L&#65533;`.&#65533;39&#65533;&#65533;8&#65533;&#205;)LH&#65533;(q&#1818;&#65533;7s&#65533;&#584;&#65533;&#65533;&#65533;X&#65533;lI&#65533;&#65533;_&#65533;W&#65533;l&#65533;&#65533;&#65533;&#65533;&#1586;g&#1262;mi&#65533;&#65533;%&#65533; v&#65533;*&#65533;&#65533;&#65533;&#65533;cC&#65533;&#65533;j&#65533;`!QCf&#65533;Y$n&#65533;k&#65533;:&#65533;&#65533;+$&&#65533;&#65533;b :VH&#65533;AG&#213;&#65533;&#65533;&#65533;=&#65533;&#65533;v P&#65533;&#65533;4&#65533;	&#65533;,&#65533;O&#65533;5&#65533;:%s&#65533;x&#65533;TU	`CoyprA%&#65533;&#65533;Kd!&#65533;&#65533;Zl=GXa!d@v|0"&#65533;%&#65533;&#65533;^s&#65533;&#1055;G&#65533;&#65533; &#65533;	,
d&#65533;&#65533;%&#65533;&#65533;FU&#65533;&#65533;=&#65533;H&#65533;+&#65533;&#65533;&#65533; &#65533;&#65533;&&#65533;&#65533;M:&#65533;&#65533;QJ9&#65533;mUU&#65533;@&#65533;&#65533;&#65533;K/&#65533;&#65533;&#65533;&#65533;&#65533;&#65533;&#65533;sm!&#65533;&#65533;H h &#65533;ym! &#65533;q&#65533;9'&#65533;&#1397;&#65533;&#65533;g&#65533;&#65533;&#65533;a&#65533;)FPC!&#65533;&#65533;&#65533;c&#65533;Q&#65533;fL*JS
v8*&#65533;&#65533;
&#65533; ,&#65533;3&#65533;f&#65533;F&#65533;&#65533;,&#65533;&#65533;&#65533;N&#65533;&#65533;&#65533;&#65533;&#65533;&#65533;&#65533;Pw&#65533;&#65533;>i&#613;&#65533;&#65533;&#65533;Prd6&#65533;\tU0Ww&#65533;U&#65533;z&#65533;&#65533;F&#65533;m&#65533;&#65533;#}&#65533;{1T&#65533;c{
&#65533;&#65533;&#65533;7&#43533;&#65533;!&#65533;+&#65533;0&#65533;G$&#65533;&#65533;&#65533; &#65533;&#39563;&#65533;&#65533;&#65533;&#65533;&#65533;L&#65533;&#65533;&#65533;}&#65533;&#65533;T&#65533;p&#65533;Q&#65533;O&#65533;&#65533;/&#65533;T*&#65533;UwhrA.&#65533;\p&#65533;&#65533;&#65533;&#65533;&#65533;&#65533;&#65533;&#65533;D+k&#65533;&#65533;W"&#65533;&#821;I.&#152;&#65533;&#65533;&#65533;5v#A P&#65533;&#65533;>&#65533; &#65533;&#65533;0&#520;[.&#65533;
(&#65533;&#65533;
L&#65533;&#65533;=&#65533;&#65533;s&#65533;%&#65533;A*&#65533;V&#65533;&#65533;&#65533;$z&#65533;&#65533;Q&#65533;&#65533;0&#65533;Uh%&#65533;&#65533;<&#65533;&#65533;&#65533;f9\&#65533;DX&#65533;&#65533;&#65533;&#65533;e;&#65533;mn!&#65533; :&#65533;&#65533;6&#65533;o#f'&#65533;yN$#&#65533;&#65533;q&#65533;FCft2&#65533;p&#65533;&#65533;h&#65533;Os&#65533;&#65533;0&#65533;I&#65533;7O&#65533;(&#65533;hQ&#65533;&#65533;GU9&#65533;CN@&#65533;&#1212;&#65533;&#65533;&#65533;Q8&#65533;&#1381;&#65533;~yn&#65533;&#65533;s&#65533;&#65533;:&#65533;c&#65533;Qn&#1662;&#65533;&#65533;P]&#65533;&#65533;&#65533;Fv&#65533;&#65533;&#65533;&#65533;&#65533;(x&#65533;&#65533;&#65533;F&#65533;U&#65533;&#65533;&#65533;&#65533;w&#1448;0&#65533;0N&#65533;:&#65533;E2&#65533;&#2006;
&#65533;&#65533;ti
4P{&#35003;F&#65533;&#65533;&#65533;zGy&#65533;
&#65533;&#65533;%&#65533;&#65533;F&#65533;&#65533;i&#65533;c&#65533;&#65533;&#65533;L$&#65533;&#65533;&#65533;&#65533;a&#65533;a.&#526;&#65533;1&#65533;t&#65533;&9x&#65533;DbD&#65533;&#65533; d &#65533;b&#65533;&#65533;edH&#65533;&#1371;&#65533; &#545;&#65533;&#65533;jS# _Kp&#65533; W&#65533;mT&#65533;&#65533;&#65533;&#65533;'C#&#65533;&#65533;D,&#65533;!&#65533;A&#65533;c&#65533;&#2034;&#65533;&#65533;&#65533;&#65533;&#65533;&#65533;&#65533;&#65533;&#65533;&#65533;&#65533;&#837;&#65533;i&#65533; &#65533;&#65533;@&#65533;h t1Cdr&#65533;&#65533;p&#65533;&#65533;0&#65533;&#65533;|A1&#65533;j&#65533;@/&#65533;!h&#65533;\&#65533;&#65533;&#65533;&#65533;&#65533;5P&#65533;!ms&#65533;,&#65533;&#65533;&#65533;&#65533;&#65533;&#65533;&#65533;&#65533; &#65533;&#65533;H&#65533;&#65533;R&#65533;&#65533;o)&#65533;&#65533;&#65533;&#1716;@6;&#722;"v&#65533;6&#65533;&#65533;&#65533;&#65533;yl&#1310;/&#65533;&#65533;&#65533;&#65533;D&#65533;A&#65533;n}&#65533;(&#1544;&#65533;&#65533;&#65533;&#65533;&#65533;&#65533;&#65533;&#65533;&#65533;&#1562;S&#23639;&#65533;Y&#65533;&#65533;Ay&#65533;c&#65533;Ho&#65533;&#65533;H C&#65533;Jd&#65533;J&#65533;n&#65533;&#65533;!`&#65533;&#65533;`1&#65533;l!tQ7&#65533;P&#65533;&#65533;&#65533;!fY&#65533;&#65533;&#65533;&#65533;A&#65533;1&#933;&#65533;	&#65533;1`t&#65533;&#65533;`)&#65533;d&#65533;Z&#65533;&.&#65533;&#65533;&#65533;92I&#65533;&#65533;&#65533;&#65533;/zW-@&#736;&#65533;<&#65533;HAZE"&#65533;B&#65533;(&#65533;EJ&#65533; &#65533;w'&#65533;+&#65533;&#65533;&#65533;&=)b"&#65533;&#65533;!d-,gd&#65533;'&#65533;hp&#65533;r&#65533;G&#65533;&#65533;\&#65533;@#&#65533;&#65533;&#65533;&#65533;
<@&#65533;(,&#65533;pADAB&#65533;p.&#65533;c&#1053;&#65533;F&#65533;V-&#65533;&#65533;*&#65533;&#65533;e,&#65533; dli&#65533;]&#65533;o&#65533;m ,&#65533;&6]1&#65533;&#65533;X&#65533;d&#65533;Bm&#65533;y&#65533;&#65533;&#65533;&#252;Q&#65533;T2&#65533;&#65533;Cb&#65533;*&#65533;$&#65533;#QES$&#65533;&#65533;*&#65533;?&#65533;X4>S&#65533;I+&#65533;&#65533;Y&#65533;0&#1313;&#712;h,&&#65533;&#65533;d&#65533;&#65533;&#65533;&#65533;y&#65533;&#65533;T &#65533;&#65533;&#65533;[&#1994;&#65533;&#65533;O &#65533;L&#65533;&#65533;&#65533;@P 1&#65533;&#65533;&#65533;F&#65533;S&#65533;_&#65533;IU6^ &#65533;&#65533;dlR[&#65533;&#433;A&#65533;?&#65533;&#65533;&#65533;&#65533;6&#65533;&#65533;>&#65533;b\&#65533;&#65533;<&#65533;&#65533; x&#65533;&#65533;J&#65533;&#65533;&#65533;T&&#65533; }!&#65533;&#65533;&#65533;
gl5&#65533;&#846;&#65533;o&#65533;&#65533;&#65533;&#65533;b&#65533;xQ&#65533;&#1474;O&#632;K&#65533;Rih&#65533;s&#65533;&#65533;&#65533;`U&#65533;&#65533;e&#65533;&#65533;&#65533;&#65533;n&#1514;&#65533;&#65533;c (TW!&#65533;	&#65533; &#65533;q&#65533;&#65533;^g&>&#65533;&#65533;
v&#65533;F&#65533;&#65533;&#65533;.~1&#65533;&#65533;&#65533;&#65533;6]d&#65533;&#65533;&#65533;&#65533;w&#65533;&#65533;~1&#65533;&#65533;C&#65533;!&#65533;&#65533;T&#65533;S&#65533;@&#65533;0C-&#65533;&#65533;&#65533;q&#65533;&#65533;
_5)&#65533;&#65533;<|98&#65533;M0kl&#65533;1^&#65533;J&#65533;}&#65533;&#65533;s&#65533;mhC&#65533;x3&#65533;&#65533;|&#65533;6o&#65533;3&#65533;&l&#65533;gbC%&#65533;:&#65533;&#65533;&#1279;zp&#65533;&#1202;&#65533;[&#65533;54&#65533;&#65533;&#65533;&#65533;&#1689;(O8&#65533;h&#65533;&#65533;&#65533;iA&#65533;&#65533;Q&#65533;&#65533;_V &#65533;Q&#65533;zwkf&#65533;&#1184;&#65533;U&#65533;:k`D&#65533;A&#65533;Lc&#65533;P&#65533;&#65533;&#65533;<O&#65533;7&#65533;k
\&#65533;&#65533;	&#65533;T^&#65533;Pm&#65533;&#65533;pFPjT&#65533;G&#65533;&#1092;&#65533;8&#65533;C6D!&#65533;hdz&#65533;&#65533;F&#65533;&#65533;&#65533; &#65533;&#65533;f'&#65533;k&#65533;&#65533; &#65533;j&#65533;a&#65533;W&#65533;&#65533;7&#65533;c&#65533;Z&#65533;8&#1482;x2&#65533;*&#65533;c&#65533;y PA&#65533;&#65533;&#65533;PV%&#65533;&#65533;&#65533;'
&#65533;&#65533;&#65533;&#65533;h&#65533;\&#65533;&#1356;&#65533;&#65533; &#65533;N&#65533;"&#1662;&#375;3&#938;;&#65533;&#65533;\&#65533;&#65533;&#65533;&#65533;|&#65533;&W@&#65533;&#65533;&#155;&#65533;&#779;&#65533;&#65533;ak3&#65533;&#65533; &#65533;&#65533;&#65533;`&#65533;&#65533;&#65533;&#65533;&#65533;&#65533;&#65533;J&#65533;p&#65533;^*&#65533;&#65533;dC&#65533;E&#65533;&#65533;&#65533;&#65533;&#65533;v	D!&#65533;{&#65533;c&#65533;&#65533;z&#65533;&#65533;sf&#65533;Jd&#65533;l&#65533;&#65533;7&#65533;!&#65533;&#65533;&#65533;&#65533;V&#65533;_nL B4&#65533;11&&#65533;,&#65533;&#65533;&#65533;R&#65533;q_&#65533;\&#65533;) jL&#65533;&#1204;Pde6&#65533;&#65533;,2&#65533;u&#65533;&#1763;&#65533;&#65533;&#65533;:&#65533;TQm&#65533;&#65533;&#65533;~	&#65533;&#1533;v&#65533;&#65533;&#65533;&#65533;o@&#65533;&#65533;&#65533;b&#65533;\{ &#65533;-&#65533;&#65533;R6,&#65533;&#65533;&#65533;&#65533;'0&#65533;n&#65533;PS&#65533;a&#65533;&#65533;&#65533;@TA&#1286;&#65533;&#65533;	&#65533;&#65533;&#65533;&#65533;z&#65533;o&#65533;<&#65533;{"}y&#65533;&#65533;y&#65533;{&#65533;&#65533;&#65533;<&#65533;e&#65533;&#1207;&#65533;&#65533;&#65533;&#65533;D^Z&#65533;&#65533;&#65533;&#65533;E?V&#65533;&#65533;&#65533;zlU&#65533;&#65533;{)A&#65533;&#65533;Fp`&#65533;&#65533;&#65533;_&#65533;ce=&#65533;6&#65533;A&#1762;0&#65533;X(&#65533; &#646;q&#65533;N_&#65533;&#65533;!&#65533;&#65533;&#321;14 &#65533;&#65533; &#65533;@L`&#65533;G&#65533;&#65533;&#328;&#65533; &#65533;&#65533;&#65533;_&#65533;Ux^&#65533;,&#65533;[&#65533;M&#65533;&#65533;&#65533;
(&#65533;h8&#65533;&#65533;&#65533;&#65533;%&#65533;&#65533;&#65533;&#65533;&#65533;&#65533;&#65533;&#65533;	&#65533;&#65533;&#65533;A	&#65533;&#65533;&#65533;&#65533; &#65533;&#65533;Vh&#65533;]&#65533;\&#65533;&#65533;&#1509;&#65533; $&#65533; &#65533;&#1786;&#65533;&#65533;&#65533;&#65533;&#65533;&#65533; }1&#65533;&#65533;&#65533;-Y&#65533;&#65533;&#65533;PXZB&#65533;&#65533;@&#65533;hA4 2&#65533;[&#65533;&#65533;!&#65533;P&#65533;&#65533;&#65533;&#65533;&#1672;A&#65533;&#65533;&#65533;&#65533;7&#65533;&#65533;7h@&#65533;&#709;&#65533;&#65533;&#65533;&#65533;@&#65533;E&#65533;&#65533;\@&#65533;&#65533; &#65533;&#65533;E&#65533;&#65533;\&#65533;&#779;}	(XB&#65533;%&#65533;&#65533;&#65533;!L&#1427;&#65533;&#65533;M ]&#65533;&#65533;O&#65533;AYF&#65533;&#65533;&#65533;Dx&#65533;&#65533;u&#65533;&#65533;Q&#65533;&#65533;y&#65533;,d&#65533;&#1565;&#65533;&#10028;&#65533; &#65533;^&#65533;[.J&#65533;&#65533;_#R&#65533;#RZ&#1364;P*@&#65533;&#65533;&#65533;9&#65533;D@ &#65533;&#65533;&#65533;&#65533;&#65533;q(&#65533;D
&#65533;"&#65533;&#65533;\\&#65533;}#8&#65533;"_L_,j&#65533;,&#65533;7|&#65533;-&#65533;8&#65533;&#65533;l@;B&#65533;&#65533;"n&#65533;0 &#65533;&#65533;	R&#65533;NI&#65533; }&#65533;&#65533;&#65533;@J&#65533;&#193;&#1089;&#65533;&#65533;&#65533;&#65533;&#65533;5&#65533;/i#)N&#65533;8
9&#65533;&#65533;,:&#65533;&#65533;:"D%&#65533;&#65533;&#65533;&#65533;&#65533;&#65533;&#65533;&#65533;&#65533;_&#65533;ec&#65533;&#65533;&#65533;<&#65533;*&#65533;}ta&#65533;&#65533;N&#65533;41&#65533;&#65533;,d&#65533;&#65533;C*&#65533;)Z&#65533;&#65533;Md,V$:r&#65533;d$~\UP&#65533;&#65533;&#65533;&#65533;&#65533;HF&#65533;&#65533;j&#65533;_>&#65533;&#840;&#65533;3&#65533;B&#65533;&#65533;&#65533;MF&#65533;M
&#65533;&#65533;Q&#1697;+&#65533;h&#65533;Y&#65533;%&#257; [&#65533;&#65533;&#65533;D&#65533;`&#65533;&#65533;c&#65533;c&#65533;5$&#65533; UsA _&#65533;
&#65533;$&#65533;&#65533;-lM&#65533;dW!TLX&#65533;&#65533;&#321;&#65533;Ef&#770;&#65533;EC&#65533;&#65533;[&#65533;&#65533;\&#65533;@=&#65533;&#65533;&#65533;-ej&#65533;&#65533;4C4DC &#65533;F2&#65533;&#422;&#65533;c9#&#1201;&#65533;&#65533;{ffbn&#65533;&#65533;!B4&#65533;c&#65533;%,&#65533;&#65533;1h&#65533;&#65533;ef&#65533;\TQ&#1665;&#65533; h&#65533;M&#65533;&#65533;-d[&#349;&#65533;m&#65533; `&#65533;$&#65533;FJ]l2&#1618;&#65533;&#65533;s&#65533;&#65533;&#65533;&#65533;&&#65533;&#65533;f9&#65533;bpjP
&#65533;&#65533;&#65533;	&#8245;&#65533;&#65533;&#65533;e&#65533;"P&#65533;&#65533;&#65533;@&#65533;=&#65533;&#65533;J&#65533;&#65533;%&#65533;|A&#65533;4&#65533;&#65533;m"&yB^	&#65533;&#65533;$p&#65533;b7' &#65533;g&#65533;&#65533;=&#65533;]
 Vs&#65533;!^E3T\&#65533;Y&#65533;&#65533;hA&#65533;3R&#65533;*&#65533; >&#65533;&#65533;P&#65533;<(F&#65533;&#65533;&#65533;&&#65533;!&#65533;&#65533;%6`&#65533;A'&#65533;1Dq&#65533;&#65533;&#65533;&#65533;&#12534;&#65533;&#65533;&#65533;&#1923;&#65533;B&#65533;%`&#65533;&#65533;&#65533;#&#65533;4&#1811;z&#65533;&#65533;~&#65533;)&#65533;o&#65533;&#65533;-&#65533;&#65533;&#65533;&#65533;-$&#65533;&#65533;@Q&#65533;N&#65533;&#65533;x"&#65533;	T&#65533;&#321;!&#65533;f&#65533;&#65533;m&#65533;&#65533;5m&#65533;&#65533;&#65533;&#65533;f&#65533;~[	&#65533;z&#65533;&#65533;n&#65533;#(&#65533;5<*&#65533;F&#65533;5(&#65533;#&#65533;i&#65533;JD&#65533;W
C&#65533;i&#65533;P&#65533;JX&#65533;&#65533;D3d[6&#65533;f&#65533;&#65533;}&#65533;R&#65533;&#65533;&#65533;\ 'm&#65533;x&#65533;&#65533;&#65533;&#65533;*&#65533;u*&#65533;,&#65533;F&#65533;&#65533;
&#65533;&#65533;u@$e&#65533;",&#65533;&&#65533;&#65533;.+&#65533;*&#65533;&#65533;Ep&#65533;L&#65533;&#65533;T&#65533;Y&#65533;P&#65533;&#65533;&#65533;&#65533;~&#65533;&#65533;&#65533;A3`&#1684;4&#65533;c&#1094;&#65533;CT&#65533;hBm*&#65533;&#65533;&#65533;<&#65533;p&#65533;&#65533;&#65533;JIN&#65533;&#65533;&#65533;&#65533;^@&#65533;]&#65533;W|KD&#65533;&#65533;E&#65533;\&#65533;&#65533;&#65533;vK	f&#65533;&#65533;&#65533;&#65533;&#65533;&#65533;%&#65533;&#65533;%&#65533;&#65533;&#65533;.&#65533;*&#65533;&#65533;&#65533;&#65533;&#65533;&#65533;X&#65533;/&#65533;&#65533;&#65533;&#65533;;&#65533;&Q&#65533;&#65533;
\&#65533;/C&#65533;&#65533;&#65533;._7V&#65533;&#65533;&#1697;&#65533;^&#65533;&#65533;&#65533;&#65533;&#65533;&#35099;F}2&#65533;&#65533;f >&#65533;D!&#1548;&#65533;&#65533; >&#65533;`5e&#65533;&#65533;&#65533;&#65533;8&#65533;&#65533;&#65533;&#65533;*&#65533;2m&#65533;&#65533;&#65533;&#65533;&#65533;k&#65533;&#516;&#65533;&#65533;^ &#65533;&#65533;&#65533;&#65533;&#65533;[&#65533;&#65533;H&#65533;,
&#65533;&#65533;NR}&#65533;/&#65533;k&#65533;&#65533;(&#65533;&#65533;(;&#65533;&#65533;&#65533;&#65533;9&#65533;(L&#65533;
<&#65533;}&#65533;&#65533;&#65533;&#65533;&#65533;T&#65533;&#65533;&#65533;&#65533;&#65533;l&#65533;+6^'pI&#65533;*&#65533;h&#65533;U&#65533;AiF&#65533;-&#65533;l/&#65533;&#65533;&#65533;&#65533;E&#65533;&#65533;^&#65533;&#65533;&#65533;b\&#65533;&#65533;.&#48558;&#65533;&#65533;&#65533;.&#65533;&#65533;&#65533;H&#65533;&#65533;\&#65533;G*&#65533;0&#65533;-&#65533;P&#65533;&#65533;R&#65533;J&#65533;&#65533;&#1100;h&#65533;XlB&#65533;&#927;"n@.C*/gi&#65533;0&#65533;B&#65533;r&#65533;&#65533;o&#65533;&#65533;&#65533;fnN&#65533;E&#65533;Z&#65533;&#65533; &#41391;&#65533;&#65533;/&#65533;&#65533;&#65533;&#65533;B!+&#65533;&#1856;A&#974;&#65533;=*@&#65533;&#65533;Pb&#65533;&#65533;u&#65533;&#65533;F&#433;&#65533;&#65533;N&#65533;&#65533;km&#65533;*8&#65533;&#65533;r&#65533;&#65533;&#65533;P&#65533;id&#65533;&#65533;&#65533;&#773;&#65533;&#65533;P&#65533;&#65533;&#65533;&#65533;A&#65533;fp&#65533;&#65533;&#65533;&#65533;A[D&#65533;&#65533;&#65533;&#65533;=&#65533;x&#65533;&#65533;&#65533;&#65533;&#65533;&#65533;&#65533;&#65533;&#65533;&#65533;&#65533;(&#218;O&#438;a C&#65533;m&#65533;&&#65533;j&#65533;^&#1353;&#65533;&#65533;=&#65533;C&#65533;fC&#65533;D&#65533;&#328;&#65533;&#65533;
&#65533;!&#65533;&#65533;&#65533;.&#65533;&#65533;h&#65533;&#65533;&#65533;&#65533;!q
 "^&#65533;&#65533;&#65533;&#65533;&#431;&#65533;>&#65533;&#65533;!&#65533;&#65533;0O&#65533;&#65533;&#65533;l&#65533;B&#65533;-<&#65533;&#65533;&#65533;B&#65533;&#65533;&#65533;_&#65533;&#65533;4&#65533;&#65533;&#65533;.&#65533;&#65533;&#65533;&#65533;1&#65533;&#65533;"&#65533;&#65533;&#65533;N&#65533;&#65533;X&#65533;&#65533;&#457;.&#65533; &&#65533;&#65533;&#65533;|0&#65533;&#28979;&#65533;F	&#65533;&#1008;&#65533;B&#1929;f&#1731;+&#65533;y:&#65533;^Da&#1836;2+&#65533;&#860;\&#65533; &#65533;&#65533;/&#65533;&#65533;!/&#65533;
&#65533;@+&#65533;&#65533;`R6&#65533;&#21440; &#65533;oN&#65533;TjA&&#65533;IT&#65533;k&#65533;q&#65533;&#65533;p&#65533;~[2`lT&#65533;g&#65533;Q&#65533;9l3K&#65533;&#65533;Vp&#65533;&#65533;^,38w&#65533;J&#65533;&#872;('s&#65533;&#65533;I&#65533;&#65533;&#65533;i&#65533;0&#65533;&#65533;:s&#65533;&#65533;C&#65533;&#65533;B&#65533;&#65533;&#65533;d@,=E&#65533;&#65533;&#65533;t&#65533;&#65533;&#65533;&#65533;l&#65533;&#65533;h7t7&#65533;n&#65533;r&#65533;&#65533;&#320;&#65533;&#65533;&#65533;&#65533;&#65533; &#65533;e&#65533;&#65533;&#65533;<S9 &#65533;j&#65533;TF&#65533;Q&#65533;fe6C&#65533;&#1026;&#65533;P&#65533;&#65533;&#65533;"&#65533;K7&#65533;&#65533;&#65533;@0v38i&#65533;&#65533; 2E&#65533;&#65533;&#65533;&#65533;&#65533;|&#65533; j&#65533; _&#65533;&#65533;&#65533;G!&#65533;&#65533;
( @&#65533;&#65533;&#65533;S`4Q&#65533;&#65533;&#65533;\ U_&#65533;&#65533;-7&#65533;&#65533;Vw&#65533;D|h&#65533;l&#65533;M&#65533;&#65533;~&#65533;D&#65533;4p&#65533;
&#65533;&#1064;&#65533;&#65533;P&#1264;f&#65533;>&#65533;&#65533;&#1993;F&#65533;IN T&#65533;0&#65533;/ &#65533;&#65533;0&#65533;&#65533;J&#65533;&#65533;&#65533;V&#65533;&#65533;~&#65533;$3&#65533;1&#65533;&#65533;X&#65533;4&#65533;&#65533;&#65533;&#65533;O&#65533;N=&#65533;P&#65533;&#65533;/&#65533;&#65533;Bd&#65533;L@&#65533;Q&#65533;U&#65533;N, L&#65533;&#65533;&#65533;&#65533;&#65533;&#65533;B&#65533;Ib&#65533;v&#65533;0]&#65533;&#65533;&#190;N7&#65533;%s&#213; &#65533;&#65533;&#65533;=t&#65533;X-[&#65533;&#65533;'T2&#65533;&#65533;g&#65533;_&#65533;&#1089;&#65533;&#65533;_R &#65533;V&#65533;_&#65533;&#65533;v&#65533;&#65533;
6TD0B&#65533;&#65533;l&#65533;_&#65533;&#65533;m&#65533;&#501;V&#65533;&#65533;JV&#65533; &#65533;&#65533;&#65533;&#65533;&#65533;&#65533;%f[&#65533;q&#65533;&#65533;%&#65533;$&#65533;&#65533;&#65533;&#65533;&#65533;B&#65533;&#1128;&#65533; 'vc&#65533;&#65533;b&#65533;P&#65533;4A&#65533;H&#65533;&#65533;G&#65533;&#65533;O8&#65533;W&#65533;&#65533;_8&#65533;_Flx&#65533;&#65533;&#65533;&#65533;.&#320;v*On&#65533;&#65533;&#65533;&#65533;&#65533;*&#65533;&#65533;&#65533;m&#65533;&#65533;M\6&#65533;&#1800;[&#65533;b&#65533;&#65533;I&#65533;4&#65533;8&#65533;&#65533;xTs@!&#65533;-&#65533;&#65533;&#65533;&#65533;&#65533;&#65533;&#65533;&#65533;,&#65533;F&#65533;mZ&#65533;&#65533;5&#65533;hAG&#65533;&#461;&#65533;&#65533;`&#65533;&#65533;&#65533;}&#65533;8&#65533;&#65533;&#65533;u&#65533;&#65533;&#65533;&#65533;!&#65533;&#65533;p&#65533;&#65533;8&#65533;&#65533;k#&#65533;&#65533;&#65533;9&#65533;9g&#65533;&#1151;)s&#65533;5%&#65533;9&#129;]9&#65533; &#65533;|o&#65533;&#248;f&#65533;&#65533;h&#65533;&#65533;&#65533;9&#1847;@&#65533;6&#65533;bw&#65533;xmPp7*.&#65533;&#65533;o:&#65533;w&#65533;&#65533;&#65533;&#65533;&#65533;&#65533;s&#65533;;	&#65533;&#65533;&#65533;g&#65533;&#65533;89|&#65533;X_&#1441;&#752;&#65533;o&#65533;1Ms&#65533;9
&#65533;&#65533;&V&#65533;*&#65533;@&#65533;[@/&#65533;B&#65533;N&#65533;&#65533;!'&#65533;&#65533;/;&#65533;7&#65533;&#65533;?&#65533;&#65533;&#65533;M&#65533;d&#65533;y&#65533;Pj&#256;~&#65533;Dh&#65533;&#65533;&#65533;[&#65533;&#65533;Q&#65533;&#65533;&#65533;&#65533;M&#65533;z(&#65533;&#65533;&#65533;&#65533;&#65533;sc&#65533;@&#65533;&#65533;
&#65533;&#65533;B&#180;&#65533;&#65533;_&#65533;&#65533;&#65533;&#65533;&#65533;&#65533;&#65533;<&#65533;I&#65533;&#65533;&#65533;z&#65533;5&#65533;&#65533;In&#65533;%&#65533;&#65533;&#65533;
wu%&#65533;?3&#65533;&#65533;&#65533;Q4gOw&#65533;&#65533;kp&#65533;kQ&#65533;&#65533;&#65533;&#65533;cG&#65533;&#65533;&#65533;|&#1292;&#65533;&#65533;*&#65533;dz[B&#65533;&-&#65533;&#65533;P_&#65533;&#65533;&#65533;x&#65533;8z%R&#65533;&#65533;&#65533;&#65533;&#65533;j&#65533;&#65533;Qp|V&#65533;&#1035;&#65533;D&#65533;	~&#65533;;n+&#65533; f&#1122;7&#65533;>&#65533;(&#65533;&#65533;&#748;&#65533;&#65533;&#65533;&#1276;&#65533;&#65533;&#65533;r&#65533;&#65533;N&#978;v}&#65533;&#65533;&#1031;<H&#65533;&#65533;9&#65533;&#65533;h.&#65533;j)S;&#65533;&#65533;&#252;C^&#65533;<&#65533;8&#65533;&#65533;&#65533;h&#65533;5&#65533;+@^K	&#1547;&#65533;&#65533;&#65533;&#65533;{DC&#65533;<&#65533;Q&#65533;pk*9&#65533;_&#65533;6&#65533;&#65533;<&#65533;=T&#65533;8%.#E#&#65533;toV&#65533;&#65533;&#65533;&#65533;&#65533;K&#1143;Hc~R&#65533;&#65533;&#65533;&#65533;&#65533;&#65533;&#65533;9~&#65533;&#65533;&#65533;&#65533;
&#65533;t&#65533;Z|B&#65533;=&#65533;&#65533;>&#65533;&#1534;&#65533;;&#65533;&#65533;&#65533;GM&#65533;&#65533;&#1407;  &#65533; &#65533;@k@~/&#65533;&#65533;&#65533;SM2H&#65533;:3&#65533;&#65533;)&#65533;&#65533;G&#65533;&#65533;O?&#65533;/2&#65533;&#65533;m&#65533;N&#65533;@<t<&#771;&#65533;&#65533;&#65533;G&#65533;&#65533;&#65533;&#65533;mh&#65533;D&#65533;:&#65533;C@i_&#65533;b&#65533;&#511;&#65533;&#65533;Ku&#65533;+`&#65533;&#65533;&#65533;&#65533;<|?: &#65533;x &#65533;4&#65533;&Y&#65533;6t&#65533;&#65533;&#65533;U&#65533;&#65533;<&#65533;xc&#395;9v&#65533;&#65533;dH&#65533;&#65533;i4y&#65533;&#65533;&#65533;X~&#65533;&#65533;fL&#65533;/3@(qgN&#65533;%l&#65533;&#65533;&#65533;hP&#65533;C&#65533;5ziR&#65533;?5Tx&#65533;&#65533;&#65533;FV&#65533;z&#65533;x&#65533;u&#65533;&#65533;&#65533;KGwu.&#803;)&#1026;!&#65533;&#65533;u&#65533;&#65533;&#65533;/%&#65533;DyA%&#65533;&#530;ou&#65533;R&#65533;&#1170;&#729;&#65533;a&#1436;&#65533;&#65533;&#65533;;%&#65533;&#65533;&#1235;&#65533;&#65533;4&#65533;)W&#65533;|sf&#859;9w&#65533;L&#65533;&#65533;4;8&#65533;&#65533;&&#367;*&#65533;&#65533;u&#65533;z&#65533;Vu&#65533;h&#1777;&#65533;&#65533;;&#65533;T&#65533;RiA,&#65533;&#65533;&#65533;/&#65533;&#65533;&#65533;E|p&#65533;&#65533;&#65533;8&#65533;&#65533;&#65533;3&#65533;]&#65533;ra&#65533;5	Q&#65533;~&#65533;N`&#1588;&#65533;&#65533;}z&#65533;&#65533;&#1655;w&#65533;~|&#65533;&#65533;&#65533;/iu?&#65533;&#65533;&#65533;&#65533;f@ &#65533;B&#65533;6h&#65533;&#65533;&#65533;&#65533;&#65533;r&#65533;#&#65533;J&#65533;&#65533;G&#65533;z&#65533;;&#65533;4&#65533;M.&#65533; &#65533;a6&#65533;&#65533;B&#65533;*|&#65533;:&#65533;&#65533;&#65533;n0 8l&#65533;"&#65533;&#65533;&#536;&#65533;&#65533;m&#65533;&#65533;u&#1809;&#65533;&#65533;}&#65533;&#1092;&#65533;Z!&#65533;&#65533;&#65533;&#65533;/&#65533;$&#65533;&#65533;&#65533;+t&#65533;h&#65533;&#65533;&#65533;	&#65533;&#65533;Yfz&#65533;X`&#65533;J |&#613;%&#65533;&#391;&#65533;lcJ&#65533;&#65533;&#65533;	P&#65533;Io&#65533;E&#65533;&#65533;&#65533;>&#65533;&#65533;&#65533;@&#65533;&#65533;B=&#65533;&#65533;&#65533;$&#65533;&#65533;&#1220;Y&#65533;5%&#37231;&#65533;g&#65533;BJH'Z&#65533;&#65533;'&#65533;-&#65533;&#65533;S&#65533;3&#65533;&#65533;,H5&#65533;@\s:&#65533;&#65533;&#65533;&#65533;,&#65533;S&r&#65533;&#65533;&#65533;&#65533;&#65533;&#65533;`&#65533;&#65533;&#65533;b&#65533;=&#65533;d&#65533;]&#65533;XE&#65533;&#65533;&#65533;Q\&#65533;t&#65533;j=z&#65533;y &#65533;V,M&#65533;c&#65533;&#65533;&#65533;z&#65533;&#65533;&#65533;W&#65533;.&#65533;&#65533;&#65533;aT}&#65533;&#65533;4&#65533;t,&#65533;&#65533;&#65533;VAp&#65533;I&#65533;B  %&#65533;&#65533;&#65533;c&#65533;<&#65533;>`&#65533;&#65533;^Yg[1&#65533;)ap&#65533;:k;&#65533; M"&#65533;&#65533;[&#65533;E&#65533;i&#65533;p&#65533;&#1728;7Z&#65533;&#65533;wU&#65533;w^zK&#65533;&#65533;`&#65533;Y&#65533;&#65533;!&#65533;&#65533;[A&#65533;&#65533;-&#65533;&#65533;"1&#65533;&#65533;&#65533;(&#65533;&#65533;&#65533;^&#65533;&#39325;~&#43557;&#65533;&#65533;j&#65533;&#65533;&#65533;&#65533;7&#49700;&#65533;<&#65533;&#65533;N&#65533;c&#65533;5&#65533;&#65533;(&#1427;&#65533;X%&#65533;@"&#65533;h&#65533;L&#65533;U&#65533;&#65533;&#65533;&#65533;Zrlv&#65533;x,&#65533;g&#65533;&#65533;)x&#65533;&#65533;&#65533;|i\&#65533;&#65533;&#65533;&\&#65533;&#65533;&#65533;8&#65533;v,&#65533;&#65533;&#65533;&#65533;&#1564;&#65533;&#65533;=&#65533;&#65533;&#65533;E&#65533;&#65533;&#65533;?G &#65533;@&#65533;&#65533;&#65533;&#65533;>&#65533;&#65533;&#65533;A&#65533;&#65533;&#65533;&#65533;&#65533;&#65533;&#65533;&#65533;(fZ&#65533;&#65533;]r&#65533;&#65533;&#65533;&#65533;2W&#65533;&#65533;&#65533;&#65533;&#65533;4#`&#65533;&#65533;&#65533;&#65533;p1B&#65533;[&#65533;yI
(P&#65533;&#65533;&#65533;&#65533;U&#65533;&#65533;&#65533;&#65533;5&#65533;&#65533;&#65533;_&#65533;&#65533;&#65533;GG&#1895;"W&#65533;&#65533;&#15305;'&#65533;'&#65533;&#65533;&#65533;&#65533;s7&#65533;&#65533;sQ&#65533;&#65533;V&#65533;^&#65533;&#65533;U&#65533;&#65533;_&#65533;&#65533;&#65533;&#65533;&#65533;&#65533;#&#65533;&#65533;:r&#65533;H@@&#65533;&#65533; `#&#65533;&#65533;{/&#65533;; &#65533;&#65533;	&#65533;"&#65533;s&#65533;
Y&#65533;B&#65533;&#65533;&#65533;H&#65533;0&#65533;&#65533;&#65533;
&#65533; &#65533;&/&#65533;&#65533;.m(,&#65533;&#65533;&#65533;t]&#65533;f&#65533;X3&#65533;&#65533;h&#65533;(&#65533;p&#65533;8&#65533;&#65533;&#65533;&#65533;E	d&#65533;K&#65533;*Bt&#65533;
]XF3&#65533;&#65533;eP&#65533;&#65533;&#65533;&#65533;&#65533;&#65533;&#65533;&#480;&#65533;oXv#U&#65533;B&#65533;&#65533;vB1&#65533;dM%&#65533;'">J*&#65533;&#65533; WA&#65533;Q=D&#65533;&#65533;&#65533;U`&#65533;&#65533;&#65533;pQ&_&#65533; &#65533;?&#24844;g(&#65533;plT&#65533;<C=&#817;&#65533;&#65533;[U&#65533;D&#65533;&#65533;&#65533;;&#65533;?&#65533;&#65533;I}&#65533;&#65533;J&#65533;B&#65533;&#65533;(Q&#65533;"&#65533;&#65533;&#65533;&#65533;JP&#65533;P@_1&#65533;%&#65533;&#65533;&#65533;^&#65533;&#65533;'%&#65533;B &#65533;4&#65533;&#65533;&#65533;&#65533;8&#473;@h&#65533;}sH&#65533;*&#65533;&#65533;F&#65533;&#65533;&#65533;*&#65533;4&#65533;&#65533;&#65533;&#65533;&#65533;V&#65533;J&#65533;l&#65533;&#65533;5&#65533;Oa&#65533;&#65533;yQ&#65533;G&#65533;0R8&#65533;&#65533;&#65533;{f4_B&#65533;	|&#65533;&#65533;&#65533;<I(&#65533;&#633;`)C@P9&#65533;~t0&#261;?&#65533;a&#65533;&#65533;p@&#65533;&#65533;9L&#65533;f&#65533;&#65533;&#65533;&#65533;%&#65533;&#65533;;&#65533;D&#65533;p&#65533;&#65533;$&#65533;:M&#65533;`/&#65533;E+&#65533;&#65533;dt(`@g&#65533;E;C&#65533;&#65533;3
&#65533;&#65533;&#65533;|&#65533;O&#65533;:P&#65533;0&#65533;&#65533;&#65533;&#897;&#1394;&#65533;&#65533;;8I?A|a&#65533;QQ&#65533;&#65533;U&#65533;u&#65533;&#65533;&#65533;-&#65533;QW&#65533;&#65533;&#65533;v&#65533;&#65533;ON&#65533;&#1318;&#65533;&#65533;&#65533;&#65533;B&#65533;&#65533;Cn&#65533;3u&#65533;V&#65533;&#292;&#65533;a&#65533;&#65533;
&#65533;&#65533; ULr&#65533;&#65533;Z&#65533;E&#65533;*J&#65533;&#65533;d&#65533;&#65533;hI[&#65533;&#65533;.&#65533;&#65533;~&#65533;&#65533;O&#65533;&#1017;&#65533; &#65533;&#65533;&#65533;(J &#65533;Op&#65533;^&#65533;&#65533;&#65533;*&#65533;&#151;&#65533;NJo&#65533;	&#65533;-&#65533;P&#65533;NrWl&#65533;,g&#65533;&#65533;Z5|&#65533;&#65533;u10Q]&#65533;^&#65533;&#65533;&#65533;p&#65533;6P&#46334;:&#1513;&#65533;&#65533;'(<&#65533;	Qt&#65533;OmS&#65533;vSXNh&#65533;e&#65533;&#65533;&#65533;&#65533;rpr&#65533;&#65533;}&#65533;q&#65533;P#u&#65533;&#65533;&#65533;&#65533;&#65533;Zp &#65533;&#65533;&#65533;) pp7&#65533;&#65533;UCx&#65533;{C&#65533;B&#65533;&#65533;p'@!&#65533;&#1857;&#65533;&#65533;&#65533;_uUXI.5&#65533;*&#65533;L&#65533;^&#65533;%&#65533;&#65533;o&#65533;&#65533;&#65533;mV9F&#65533;OB&#65533;	6&#65533;&#65533;AGP#&#65533;&#65533;&#65533;&#65533;w%<a&#65533;&#65533;8w&#65533;&#65533;C&#65533;&#65533;&#65533;&#65533;lh&#65533;&#65533;=&#65533;&#65533;+D&#65533;v&#65533;"p&#65533;b&#65533;(&#65533;&#65533;&#65533;&#65533;!&#938;&#65533;b&#65533;rR&#14577;&#65533;&#65533;&#65533;&#65533;\&#65533;=f&#65533;7&#65533;&#65533;nx@$&#65533;O&#65533;&#65533;&#774;&#64150;&#65533;g&#65533;(&#65533;{&#65533;{&#65533;&#65533;&#65533;&#65533;&#65533;0nz&#65533;&#65533;(&#65533;)&#65533;&#65533;08&#65533;&#65533;R)&#65533;&#65533;\.&#65533;[&#65533;a(D&#65533;9&#65533;&#65533;&#65533;&#65533;&#65533;+h&#65533;&#65533;&#65533;x>&#65533;s&#65533;-&#65533;&#65533;&#65533;&#65533;&#65533;&#65533;nr&#65533;A]&#65533;?&#65533;&#65533;&#65533;P&#65533;&#65533;&#65533;!&#65533;?x&#65533;&#65533;&#65533;9K&#65533;&#65533;&#65533;G&#65533;&#65533;)&#65533;&#65533;B&#65533;&#65533;8&#65533;A&#65533;&#65533;c&#65533;&#65533;_&#1872;&#65533;&#65533;&#65533;5hs&#65533;&#65533;]C&#65533;&#65533;&#431;&#65533;&#65533;C&#65533;&#65533;&#65533;&#65533;^&#1265;&#65533;&#65533;l{4[&#65533;6u&#65533;&#65533;2&#65533;Y@	(&#65533;&#65533;}&#65533;&#65533;&#65533;&#65533;&#65533;&#65533;&#65533;&#65533;&#65533;Pl;&#65533;&#65533;F&#65533;8&#65533;\&#65533;z&#65533;&#65533;x&#65533;&#65533;&#65533; &#65533;&#65533;0x&#65533;&#65533;pI&#65533;"&#65533;&#65533;&#65533;&#65533;D&#65533;&#1666;&#65533;1yh-U&#65533;&#65533;&#65533;&#65533;&#65533;&#65533;
&#65533;b&#65533; P&#65533;Bw&#65533;&#65533;]X&#65533;vw&#65533;&#65533;`&#65533;[]&#65533;L&#65533;p&#65533;&#65533;LP3Z&#65533;X&#65533;&#65533;'&#65533;&#65533;'&#65533;B&#40656;`m&#65533;=D/&#65533;&#65533;&#552;Nv&#65533;&#65533;&#65533;&#65533;+t&#65533;&#65533;&#65533;&#65533;&#65533;hd&#65533;&#65533;F&#65533;z&#65533;&#65533;-O^&#65533;&#65533;!p /&#65533;m>&#65533;\eG&#65533;Bz&#1074;&#65533;]&#65533;&#65533;,^&#65533;&#65533;-&#65533;&#65533;&#65533;4&#65533;{&#65533;&#65533;&#65533;<L&#65533;2&#65533;&#65533;&#65533;jt&#65533;&#65533;?&#65533;&#65533;]k&#65533;}&#65533;&#65533;&#65533;.&#65533;+~]QX&#65533;f )&#65533;@-&#65533;&#65533;&#65533;'<&#65533;a&#65533;&#65533;&#65533;&#377;[&#65533;&#65533;&#65533;&#65533;!&#65533;&#65533;/=&#65533;&#65533;Q&#65533;&#65533;q7&#65533;&#65533;Z4&#65533;&#40080;q&#65533;wg&#65533;&#65533;m&#65533;g&#65533;&#65533;&#65533;&#65533;&#65533;&#65533;&#65533;&#65533;&#65533;&#65533;&#65533;&#65533; &#65533;&#65533;3&#65533;&#65533;&#65533;&#65533;ASPL&#65533;&#683;&#65533;&#65533;&#236;&#65533;&#65533;&#65533;&#65533;&#716;&#65533;&#65533;$FO&#65533;&#65533;@&#65533;.&#65533;&#1446;7&#65533;&#65533;&#65533;&#65533;-&#424;&#65533;&#65533;&#65533;>0&#65533;h&#65533;&#65533;@&#65533;&#65533;r&#65533;&#65533;&#65533;&#65533;|&#65533;&#65533;&#65533;&#65533;&#65533;@&#65533;o&#65533;&#65533;v&#65533; 	&#65533;@f &O&#65533;&#65533;&#65533; &#65533;b&#65533;&#642;&#65533;&#65533;K$V&#65533;/xB&#65533;&#65533;&#65533;A"$880&#65533;T&#65533;&#65533;v&#65533;&#65533;L&#65533;z/j-&#1191;&#65533;&#65533;&#65533;5&#65533;`b&#65533;	&#65533; Z&#65533;	&#65533; &#65533;p"&#65533;A&#65533;&#65533;*&#65533;Px&#65533;PI&#65533;&#65533;&#65533;k7&#261;@&#65533;&#65533;&#65533; '&#65533;&#65533;&#65533;&#65533;&#65533;&#65533;&#686;&#65533;/&#65533;!&#65533;&#65533;
mk&#65533;&#65533;	] f@	&#65533; 9&#65533;&#65533;&#65533;k &#65533;&#65533;#&#525;&#65533;HqM&#65533;&#1069;&#65533;  &#65533;&#65533;&#65533;K&#943;+&#65533;&#65533;&#65533;&#65533;B &#65533;&#65533;&#65533;O&#65533;&#972;.1.rh&#65533;Z&#65533;&#65533;&#65533;&#1002;P&#65533;&#65533;^&#65533;&#65533;,&#65533;`&#65533;&#65533;&#65533;a &#65533;&#65533;&#1071;&#65533;Na&#65533;Q&#65533;1A
-&#65533;aC&#65533; 	&#65533;[ &#65533;&#65533;&#65533;&#65533;$&#65533;p&#65533;&#65533;QI&#65533;O&#65533;&#65533;@&#65533;&#65533;&#65533;&#65533;&#65533;&#65533;&#65533;&#65533;A!&#65533;!r!&#65533;Z&#65533;&#65533;&#65533;e&#65533;1&#65533;1	&#65533;`&#65533;&#65533; (&#65533;&#65533;8&#65533;&#65533;]1 e&#65533;&#65533;
&#65533;&#442;1&#65533;&#65533;3*|B &#65533;Q&#65533;&#65533;+&#65533;&#65533;"=&#65533;"?Q#A&#65533; T&#65533;x&#65533;&#65533;;x&#65533; K&#65533;aM&#65533;&#65533;&#65533; e&#65533;&#65533;I&#65533;j(&#65533;g&#65533;&#65533;1&#65533;&#65533;"sR&#65533; &#65533;&#65533; &#65533;P&#65533;K&#65533;&#328;d\&#65533;&#65533;\&#65533;pSRt&#65533;&#65533;&#65533;&#65533;&#385;t&#65533;`r&#65533;*`&#65533;&#65533;&#604;l"&#65533;&#65533;"@
&#912;+&#65533;&#65533;&#65533;&#65533;&#65533;r&#65533;&#65533;&#65533;
J  &#65533; `&#65533;&#65533;@&#65533;&#65533;&#65533;&#65533;<&#65533;&#65533;1,&#65533;&#65533;&#65533;2&#65533;&#65533;.G&#65533;.k&#65533;J'&#65533;`Z&#65533;5_6as	&#65533;&#65533;/i+&#65533;&#65533;s&#65533;	&#65533; ?&#65533;
"&#65533;=2x3
&#65533;o&#65533; &#65533;2I>&#65533;&#65533;&#65533;H!&#65533;N&#65533;9&#65533;/&#65533;f&#65533;&#65533; Z'&#65533;R&#65533;&#65533;/&#65533;ssl&#65533;*^`
3'&#65533;&#65533;&#65533;&#65533; &#65533;6&#65533;@4&#65533;HQ,&#65533;&#65533;u~s&#65533;>3p&#966;&#65533;R&#65533;9M&#65533;&#65533;&#65533;D&#65533;&#65533;&#65533;&#65533;&#65533;:V!Vo8&#65533;&#65533;R</t}&#65533;&#65533;*&#65533;o+&#65533;xS&#65533;&#65533; l&#65533; &#65533;N
&#65533;S&#65533;&#65533;!&#65533;&#65533;l^ -"&#65533;A&#65533;)G1w&#65533;&#65533;9G&#65533;J&#65533;NL&#65533;&#65533;+.&#65533;&#65533;V&#65533;&#65533;`&#65533;&#65533;1&#65533;I&#65533;+&#65533;1f 	&#65533;&#65533;&#65533;@g&#65533;9&#65533;|&#65533;Do&#65533;&#65533; &#65533;@	P y&#65533;1&#65533;#?&#65533;&#65533;	&#65533;&#65533;&#65533;9sI&#65533;<&#65533;N&#65533;B!PAGCH4A&#65533;&#65533;6&#65533;B&#65533;`&#65533;&#65533;&#65533;&#65533;2&#65533;&#65533;&#65533;&#65533;;&#65533;&#65533;I5&#65533;*K&#65533;h&#65533;v&#65533;/K1&#65533;&#65533;T2Un@n EUTO/]^g0]&#65533;O&#65533;&#65533;E9&#65533;&#65533;D&#65533;P&#65533;Nc&#65533;N	&#65533;@&#65533;&#65533;5&#65533;&#65533;&#65533;&#57367;&#65533;	&#65533;&#65533;&#65533;&#65533;&#65533;^&#65533;'l Q5bQ&#65533;B&#65533;*~36a&#65533;" &#65533;b&#65533;S3[;&#65533;D9N&#65533;)tT&#65533;&#65533;&#65533;UQ5&#65533;c&#65533;&#65533;FAVe&#65533;~&#65533;.:p&#65533;!&#65533;&#65533;	x X&#65533;W&#65533;&#65533;&#65533;u!&#65533;&#65533;&#65533;B &#65533;#&#65533;UY&#211;Y&#65533;bx&#65533;"&#65533;J&#65533;&#65533;&#65533;&#65533;[&#65533;`S&#65533;&#65533;&#65533;&#65533;/[  &#65533;&#65533;WH&#65533;\&#65533;5U@c&#65533;&#65533;&#65533;]c&#65533;NQ!H&#65533;"3&#65533;Sha`8&#65533;&#65533;&#65533;W&#65533;&#65533;'8&#65533;&#65533;&#65533;&Y&#65533;'&#65533;	v&#65533;`&#65533;*@pg@&#65533;TP ([UE063&#65533;&#65533;I.&#65533;k&#65533;a)+&#65533;T[&#65533;MIVU&#65533;&#65533;H&#65533;V&#65533;]K&#65533;:aC9&#65533;&#65533;&#65533;#&#65533;A&#65533;&#65533;'&#65533;fxb(&#65533; I"&#65533;&#65533;v&#65533;@h}&#65533;XvI&#65533;VY&#65533;#&#65533;@ &#65533;#&#65533;'&#65533;&#65533;8&#65533;j&#65533;U
. knk&#65533;H&#65533;A  &#65533;k&#65533;#M&#65533;&#65533;\&#65533;19&#65533;F&#65533;Ume&#65533;e&#1910;*A/&#65533;`&#65533;>&#65533;n&#65533;&#65533;`"&#65533;&#65533; &#65533;&#65533;Lq<~b&#65533;&#65533;x&#65533;&#65533;X&#65533;&#65533;!&#65533;q[(e&#65533;&#65533;`s&#65533;b  g&#65533; T$&#65533;:&#65533;|@b/s5&#65533;`+&#65533;a6&#65533;W V&#65533;E&#65533;&#65533;lJ \&#65533;&#65533;30D&#65533;eua&#65533;u&#65533;t^v$2~&#65533;f?&#65533;&#65533;V/&#65533;VA&#65533;&#65533;'&#65533;&#65533;xW`v&#65533;&#65533;~&#65533;&#65533;&#65533;x&#65533;l&#65533;y&#65533;&#65533;}&#65533; N&#65533;&#65533;L&#65533;I&#65533;&#65533;&&#65533;Gr&#65533;`W&#65533;#&#65533;T
&#65533;7|&#65533;&#65533;&#65533;&#1590;h&#65533;Z0&#65533;
&#65533;Er&#65533;
&#65533;o	&#65533;9W6V&#65533;]&#65533;70&#65533;VC&#65533;x(&#65533;&#65533;#&#65533;&#65533;'`&#65533; &#65533;&#65533;p	&#65533;&#65533;*b&#65533;&#65533;  X&#65533;&#65533; h&#65533;&#65533;!x m@y&#65533;&#65533;p-&#65533;&#65533;&#65533;A&#65533;i&#65533;&#65533;&#65533;6&#65533;&#65533;2`pT&#65533;N&#65533;&#65533;&#65533;&#65533;{'&#65533;=&#65533;xx&#65533;&#65533;`+\&#65533;" iMs&#65533;T18"&#65533;d-f&#65533;N&#65533;_&#65533;O=&#65533;nu`&#65533;8R&#65533;&#65533;nY &#65533;&#65533;l&#65533;&#65533;&#65533;&#65533;'&#65533;&#65533;&#65533;&#65533;&#65533;ww&#65533;-&#65533;&#65533;&#65533;K&#65533;x+&#65533;'&#65533;xy&#65533;&#1548;eY&#65533;W&#65533;Eb F &#65533;&#65533;'&#65533;u.&#65533;P &#65533;&#65533;W&#65533;&#65533;&#65533;@ &#65533;6&#65533;Ac&#65533;&#65533;B&#65533;&#65533;=&#65533;#`&#65533;&#65533;&#65533;&#65533;6&#65533;U[&#65533;GSA^C&#65533;&#65533;&#65533;&#65533;&#65533;xg&#65533;Cva&#65533;&#65533;&#65533;&#65533;h&#65533;&#65533;``&#65533;&#65533;&#65533;&#65533;&#65533;&J &#65533;&#65533;&#65533;&#65533;&#65533;'&#65533;&#65533;&#65533;Js&#65533;1Tq;&#65533;
g
&#65533;&#65533;&#65533;-&#65533;;"P@	&#65533;c&#65533;&#65533;&#65533;&#65533;&#65533;&#65533;y&#65533;&#65533;&#1655;&#65533;&#65533;&#65533;&#65533;C&#65533;&#65533;N&#1526;@=!&#65533;9&#157;&#65533;&#1482;&#65533;&#65533;&#65533;J&#65533;#&#198;&#65533;&#65533;&#65533;U:&#65533;&#65533;'&#65533;&#65533;&#65533;sQ&#65533;c&#65533;B&#65533;yY;+&#65533;z
&#65533; T&#65533;h&#65533;b&#65533;`& / V
,&#65533;bo@
6a~&#65533;&#65533;
&#65533;&#65533;&#65533;l&#65533;#&#65533;&#65533;&#65533; &#65533;&#65533;G;&#65533;F&#65533;@&#65533;&#65533;BJy&#65533;7,F:2Xy\&#65533;&#65533;&#921;&#65533;&#65533;&#65533;w&#65533;h&#65533;&#65533;l:&#65533;QY&#65533;&#65533;&#65533;&#65533;&#1447;&#65533;&#65533;iw&#65533; F&#65533;_(C&#65533;&#65533;n&#65533;K&#65533;&#65533;K&#65533;T&#65533;&#65533;|g&#65533;)(JB&#65533;&#65533;&#65533;&#939;q&#65533;fA@{&#65533;@&#65533;&#65533;b&#65533;&#65533;:&#65533;}&#65533;D2&#65533; &#65533;W&#65533;&#65533;&#65533;'&#65533;&#65533;&#65533;&#65533; &#65533;}&#182;&#65533;yg&#65533;&#65533;&#65533;&#1733;&#65533;&#65533;b~9&#65533;&#65533;i&#65533; F h<H
&#65533;
4&#65533;D&#65533;@&#65533;@
N&#65533;L&#65533;&#65533;R"&#65533;5&#1761;;&#65533;H&#65533;&#1760;&@&#65533;+&#65533;3&#65533;6/$&#65533;Z&#65533;&#65533;&#65533;&#65533;:S&#65533;&#65533;wV&#65533;s&#65533;&#65533;Kypm 
x&#65533;&#65533;z&#65533;&#65533;pK`ATW&#65533; &#65533;&#65533;&#65533;&#65533;&#65533;&#65533;#(KF&#65533; &#65533;&#65533;b&#65533;&#65533;&#65533;U&#65533; T&#65533;&#65533;&#65533;&#65533; 
6&#65533;&#65533;#&#65533;J&#65533;R&#65533;&#65533;ZJ&#65533;.&#65533;h&#65533;&#65533;&#65533;&#65533;&#65533;B$\&#65533;u&#65533;&#65533;&#65533;:&#65533;&#65533;&#1545;=&#1646;&#65533;&#65533;p&#65533;&#65533;&#509;&#1557;&#65533;&#65533;{&#65533;\&#65533;&#1863;&#65533;9b&#65533;8&#65533;:&#1664;q&#65533;&#65533;&#65533;&#65533;[&3&#65533;&#65533;m&#65533;/%S\&#65533;O)&#65533;"&#65533;;{1&#65533;[&#65533;B&#65533;&#65533;&#65533;w&#65533;z&#65533;&#65533;nG9&#905;&#65533;&#65533;&#65533;&#65533;&#65533;&#65533;&#65533;&#65533;9B&#599;&#65533;&#65533;
+&#65533;&#65533;&#65533;&#65533;b(&#65533;V$&#65533;u&#65533;&#65533;i&#892;&#65533;/&#875;Ww&#65533;&#65533;[&#65533;&#65533;]c&#65533;&#65533;&#65533;&#65533;	r&#65533;&#65533;YY&#65533;&#65533;&#65533;&#1370;(B&#1867;&#1498;&#65533;q&#65533;&#65533; d&#65533;&#65533;_&#65533;c]&#65533;g&#65533;&#65533;k&#65533;&#65533;o&#65533;s&#65533;&#65533;7@&#65533;@n&#65533;cW&#65533;3&#65533;&#65533;&#65533;&#65533;&&#65533;q&#65533;`{=&#65533;&#65533;!&#796;&#65533;&#65533;&#65533;<:&#65533;&#65533;&#65533;KY&#65533;m&#65533;&#65533;&#65533;&#65533;G&#65533;&#65533;(&#65533;:&#65533;&#65533;V&#65533;*&#65533;&#65533;&#65533;&#65533;&#65533;&#65533;&#65533;&#65533;&#65533;
r&#65533;&#65533;@&#65533;&#65533;&#65533;	hZ&#65533;&#1643;Ef&#65533;&#781;[@ &#65533;&#1325;&#65533;&#65533;&#65533;]&#65533;&#65533;&#65533;(&#65533;&#65533;}&#65533;&#65533;&#65533;;&#65533;&#65533;&#65533;&#65533;(&#65533; Dr&#65533;z<&#159;&#65533;6&#65533;<&#65533;&#65533;&#65533;G"&#65533;&#65533;`&#65533;s&#65533;&#65533;&#65533;&#65533;&#65533;&#65533;E~`&#65533;&#65533;x&#65533;}&#65533;^`&#65533;&#65533;&#65533;c;&#65533;&#65533;&#65533;&#65533;&#65533; n&#65533;s^&#65533;w&#65533;&#65533;{&#65533;&#65533;&#65533;^&#65533;>&#65533;#&#65533;&#65533;b`&#65533;&#65533;&#65533;&#65533;i&#65533;&#65533;&#65533;b[4&#65533;&#1793;&#65533;&#65533;&#1569;&#65533;
$&#65533;*]$&#65533;&#65533;&#65533;&#65533;&#65533;Y&#65533;U;&#65533;q&#65533;a&#65533;&#65533;x&#65533;k^&#65533;&#65533;&#65533;&#65533;&#65533;&#65533;&#65533;>&#1447;&#65533;'&#65533;&#65533;;&#65533;&#65533;&#65533; &#65533;&#65533;&#65533;&#65533;_#2&#65533;S&#65533;7^1&#65533;`&#1953;{&#65533;&#65533;&#65533;&#65533;+&#65533;&#65533;&#65533;uV&#65533;e~g	!&#65533;!&#65533;f&#1791;&#65533;&#65533;sq&#65533;i&#65533;'&#65533;&#65533;&#65533;?&#65533;C_&#65533;G&#65533;&#65533;C&#65533; ~&#65533;&#65533;]\&#65533;)&#65533;&#65533;&#65533;&&#65533;cM`t&#65533;&#65533; wX&#65533;&#65533;2&#65533;&#65533;&#65533;&#65533;Z&#65533;y&#65533;&#65533;Cb&#65533;&#65533;&9 20&#65533;w&#65533;&#65533;##&#65533;&#65533;@&#65533;&#65533; 
~b&#65533;&#65533;&#65533; j&#65533;&#65533;&#65533;&#65533;&#65533;&#65533;&#65533;G&#65533;&#65533;&#65533;&#65533;B&#65533;\&#65533;yY&#65533;&#65533;&#65533;%&#65533;T&#65533;a	#&#65533;?&#65533;&#65533;&#65533;&#65533;&#65533;&#1130;&#65533;+&#65533;}&#65533;&#65533;&#65533;&#65533;^&#65533;_&#65533;&#65533;k&#65533;&#65533;&#65533;&#65533;\&#65533;w&#65533;r&#65533;&#65533;ar&#65533;;?&#65533;&#65533;?&#65533;&#65533;&#65533;&#65533;&#65533;&#65533;L&#65533;h&#65533;&#65533;b^&#65533;5&#65533;:T 2&#65533;htl&#65533;\lt&#65533;&#65533;&#65533;&#65533;U&#65533;&#65533;&#65533;-&#65533;&#65533;a	+j>&#65533;}&#65533;&#65533;&#65533;|&#65533;i&#65533;&#65533;\&#65533;&#65533;`H&#65533;&#65533;&#65533;&#65533;&#65533;&#65533;^&#65533;&#65533;^&#65533;&#65533;&#65533;&#65533;&#65533;&#65533;DE*&#65533;&#65533;W&#65533;!@x&#65533;&#65533;&#65533;&#65533;z@&#65533;&#65533;&#65533;&#65533;t&#65533;&#65533;&#65533;&#65533;"&#65533;
&#65533;Q`D!*&#65533;&#65533;y1&#65533;&#263;&#65533;&#65533;X\&#65533;&&#65533;&#396;W,
hS&#65533;&#65533;&#397;U<&#65533;)a&#65533;&#65533;&#65533;&#356;&#65533;&#65533;&#1186;+`l&#65533;R&#65533;
):H&#65533;#&#65533;&#1057;D&#65533;=&#65533;4&#65533;&#1189;L&#65533;&#65533;dcc&#65533;&#1321;RU@P&#65533;a&#65533;C&#65533;P&#65533; a`
&#65533;&#65533;&#65533;B5m*&#65533;7.&#65533;&#65533;&#1725;&#65533;7&#65533;&#1981;|&#65533;&#65533;&#65533;&#65533;*&#65533;a
V&#65533;&#65533;,&#65533;H)1&#65533;\&#65533;&#65533;"&#65533;	)&#65533;<^&#65533;&#65533;e&#65533;&#65533;&#65533;&#65533;5&#65533;l 2&#65533;//lx&#65533;4&#65533;jS&#65533;~;6&#65533;&#65533;X&#1662;&#65533;;&#65533;&#65533;&#1916;{&#65533;H;&#65533;p&#65533;~ O&#65533;pj&#65533;&#65533;&#65533;&#65533;&&#65533;!&#65533;_&#65533;n&#65533;&#677;k<&#65533;&#65533;&#65533;&#1851;o&#65533;j$&#65533;&#65533;a&#65533;N&#65533;&#65533;Mg&#65533;.-&#65533;&#65533;|&#65533;=&#65533;%L&#65533;p&#65533;
&#65533;&#65533;&#65533;|&#65533;&#65533;&#65533;p&#65533;&#65533;&#1575;&#65533;n&#65533;,&#65533;&#65533;&#65533;&#65533;<a&#65533;NHa&#65533;^&#65533;a-.&#65533;&#65533;k~L&#65533;&#65533;v]5&#65533;D#|%&#65533;a#@G&#65533;tQ, &#65533;up&#627;@&#65533;&#1864;c&#65533;:fgU&#65533;A&#65533;&#65533;&#65533;f2]&#65533;&#65533;E|a&#65533;&#65533;&#65533;tS&#65533;&#65533;&#65533;&#65533;V\X&#65533;&#65533;l6&#1590; /*&#65533;&#65533;@&#65533;dXj&#65533;&#65533;f&#65533;n&#65533;	g&#65533;r&#65533;&#65533;I&#65533;hR&#1024;c&#65533;&#65533;A&#65533;9&#65533;TJ&#65533;T'R&#65533;&#65533;&#65533;&#256;Pb&#65533;&#65533;&#65533;@=2&#65533;S&#65533; &#65533;&#65533;i&#65533;&#65533;z&#65533;#B@&#65533;\_LZt&#65533;H&#65533;&#65533;GH&#65533;&#65533;&#65533;&&#65533;hE!\m&#65533;&#65533;K&#65533;*4&#65533;&#65533;u&#65533;
l&#65533;&#65533;Kl&#65533;F&#65533;&#65533;W&#65533;&#615;&#65533;&#65533;h&#65533;_&#65533;&#65533;&#65533;&#65533;R}!&#65533;&#65533;&#65533;1&#65533;&#65533;C&#65533;ht%&#65533;i&#65533;&#65533;&#65533;x1RP&#65533;~&#65533;zN&#65533;&#65533;&#65533;Z	Tx&#65533;}@;&#65533;r&#65533;&#160;&#65533;&#65533;&#65533;,&#65533;_&#65533;U&#65533;&#65533;@&#65533;z&#65533;g&#65533;OLq&#65533;&#65533;
&#65533;7&#65533;pU&#65533;F,&#65533;^&#65533;C&#65533;|&#65533;`&#65533;A_I&#65533;U^= A&#65533;N&#65533;-&#65533;&#65533;S&#65533;C&#65533;&#65533;&#65533;n&#65533;B=xQ&#65533;&#65533;&#65533;|&#65533;&#65533;E&#65533;&#65533;&#65533;%p&#65533;&#65533;&#65533;&#65533;IrXF&#65533;|t&#65533;(&#65533;&#65533;&#65533;
m&#65533;&#65533;	Jh&#65533;j&#65533;&#65533;&#65533;k&#65533;}v&#65533;cO 1&#65533;&#65533;&#65533;1A&#65533;n],&#1987;-&#65533;l&#65533;&#65533;N0&#65533;W&#65533;j&#65533; &#65533;,&#65533;&#65533;&#65533;lJt&#17559;&#65533;&#65533;U}j&#65533;]HW&#65533;&#65533;40&#65533;Y&#65533;i&#65533;&#65533;)&#65533;,&#65533;&#65533;e&#65533;&#65533;2&#1747;=h&#65533;&#65533;&#65533;&#65533;&#65533;&#65533;\&#65533;&#65533;}'&#65533;X&#65533;*X&#65533;D &#65533;&#65533;&#65533;&#65533;w])&#65533;z_~&#65533;&#65533;&#65533;F2&#65533;	3&#65533;&#65533;&#65533;&#65533;
&#65533;|&#65533;7&#65533;7&#65533;&#65533;
&#1822;&#65533;&#65533;&#65533;.&#65533;&#65533;
&#65533;&#65533;&#65533;}&#65533;&#65533;z(&#65533;w&#65533;&#65533;&#65533;&#65533;&#65533;&#331;&#65533;X&#65533;&#65533;&#65533;_G&#65533;&#65533;&#65533;nP&#65533;+&#65533;>&#65533;&#65533;i&#65533;L&#65533;3&#65533;&#65533;&#65533;&#65533;&#65533;p&#65533;&#65533;&#756;(`-&#65533;&#65533;O&#65533;&#1307;&#65533;&#65533;&#65533;&#65533;&#65533;&#65533;Iu&#65533;j^O84*&#65533;&#65533;~P&#65533;&#65533;<V`&#65533;Oa#|&#65533;	Q&#65533;&#65533;&#65533;&#65533;,<Q!&#65533;\&#65533;@&#65533;&#65533;/Y
&#1235;&#65533;&#65533;&#65533;&#65533;$*q&#65533;t#&#65533;&#65533;V&#65533;&#65533;1ZJ&#65533;&#65533;&#65533;P9&#1583;vd&#65533;!&#65533;d&#65533;"&#65533;)&#65533;%&#65533;&#65533;&#65533;8An&#65533;vA&#65533; &#65533;Jg&#65533;%&#65533;&#65533;t&#65533;XX;&#65533;&#781;t"b&#65533;&#65533;7&#65533;:
r&#65533;&#65533;a 20J1&#65533;&#65533;l&#65533;T&#65533;&#65533;
&#65533;W3&#787;&#65533;&#65533;&#65533;&#65533;Lj&#65533;d&#65533;W&#65533;&#65533;&#65533;ERq&#65533;I&#65533;&#65533;&#65533;&#65533;AJ1{e$&#65533;+_)Sr&#65533;&#65533;d&#65533;*&#65533;hFX
&#65533;&#65533;&#65533;J&#65533;&#65533;&#65533;&#65533;R&#65533;&#65533;&#65533;&#65533;&#65533;&#65533;&#65533;9&#65533;L}&#65533;*&&#65533;&#65533;I&#65533;Pr&#65533;G&#65533;3&#65533;&#65533;M&#65533;t2&#65533;qZfV&#65533;M&#65533;&#65533;&#65533;&#65533;&#65533;e-my&#65533;&#65533;&#65533;Y&#65533;;&#65533;9&#65533;&#65533;L &#65533;&#65533;t&#65533;W&#65533;&#65533;Mk&#65533;&#65533;&#65533;&#65533;&#65533;&#10370;&#65533;x
t&#65533;|&#65533;ax&#944;&#65533;&#65533;&#65533;}&#65533;!&#65533;&#65533;OFP&#65533;&#65533;&#65533;E!rJ&#65533;%41|j&#65533;3cWN&#65533;$4,G(/&#65533;&#1172;&#65533;e&#65533;&#65533;&#65533;&#65533;-&#65533;&#65533;@j&#65533;&#65533;[&#65533;9Q&#65533;&#65533;t&#65533;&#1265;&#65533;
<&#65533;&#65533;4@K&#65533;1]&#65533;&#65533;9&#65533;&#65533;6&#65533;S&#65533;&#65533;&#65533;&#65533;&#65533;&#65533;.]&#65533;W&#65533;&#65533;9&#65533;4&#65533;"*5&#65533;tR&#65533;&#65533;u&#65533;&#65533;&#65533;BK&#65533;4&#65533;&#65533;&#65533;&#65533;&#65533;U&#65533;&#65533;=&#65533;&#65533;&#65533;d&#65533;&#65533;]'r&#799;VUM&#65533;-j&#65533;&&#65533;&#529;&#65533;O&#65533;&#65533;&#65533;a&#1347;J&#65533;Mi&#65533;
]&#65533;R&#65533;&#65533;J&#65533;&#65533;&#65533;&#65533;5&#65533; ^hv&#65533;&#65533;m ."QP&#65533;c&#65533;&#65533;(&#65533;iO&#65533;&#65533;&#1322;v&#65533;&#65533;m&#65533;k_&#65533;&#65533;&#65533;v&#65533;&#65533;&#65533;&#65533;mo&#65533;&#65533;&#65533;&#65533;v&#65533;&#65533;&#65533;&#65533;og;ZPD&#65533;&#65533;,/&#65533;P&#65533;&#178;&#65533;m&#65533;s&#65533;+Y&#634;a&#65533;&#65533;u&#65533;&#65533;0&#65533;7&#65533;!v&#65533;w&#65533;^;&#65533;w&#65533;&#65533;-&#65533;y&#971;&#65533;&#65533;&#65533;w&#65533;&#65533;m&#65533;{&#65533;&#65533;&#65533;&#65533;w&#65533;&#65533;&#65533;&#65533;}&#65533;&#65533;&#65533;&#65533;w&#65533;&#65533;&#65533;.x&#65533;+;&#65533;@&#65533;.&#65533;&#65533;|&#65533;)&#65533;&#65533;
&#1381;n@  !&#65533; &#65533; ,  &#65533;7 &#65533; &#65533;H&#65533;&#65533;&#65533;&#65533;
&#65533;&#176;&#65533;C&#65533;J&#65533;H&#65533;&#65533;&#331;3j&#65533;&#561;&#65533;&#463; C&#65533;I&#65533;d&#65533;)e&#65533;&#65533;t&#242;%K&#65533;]&#664;1I&#65533;&#65533;&#859;8s&#65533;&#65533;&#627;gG3)]
&#65533;&#1162;L&#65533;H&#65533;*]&#692;&#65533;S&#65533;(&#65533;&#65533;:&#65533;&#596;&#65533;X&#65533;j&#65533;&#693;&#65533;N&#65533;T&#65533;N5z&#1387;&#1651;h&#1258;e
T&#65533;&#1591;C&#65533;&#65533;&#65533;K&#65533;&#65533;&#1915;
&#888;&#65533;&#65533;Wh&#65533;&#65533;&#65533;t&#65533;&#1982;&#65533;_&#65533;$&#65533;1&#65533;#K&#65533;4&#65533;&#65533;e'caB&#65533;&#65533;
&#65533;C&#65533;&#65533;Z&#65533;&#65533;e+&#65533;G+&#65533;&#65533;&#65533;kT&#734;&#883;&#65533;&#65533;&#65533;-&#65533;.Xa &#65533;&#1636;&#65533;&#65533;&#65533;&#65533;q&#15778;&#65533;8&#65533;4TH&#65533;&#65533;&#65533;&#1587;W&#1323;\9&#65533;&#65533;)H&#65533;&#65533;&#65533;#&#347;
&#65533;&#65533;&#65533;&#958;}A3]&#65533;w&#65533;D` $&#65533;&#65533;&#65533;"&#65533;h&#65533;(&#65533;&n&#65533;&#409;g&#65533;&#65533;B&#65533;a&#65533;~V8YT+&#65533;&#65533;w&#65533;&#65533;&#65533;&#65533;k&#65533;&#65533;	&#65533;}f&#4675;E&#65533;&#65533;.u1&#65533;&#65533;&#65533;y&#65533;&#1050;ki&#262;&#65533;tv&#65533;,&#65533;&#65533;Xx`&#1584;C&#65533;&#65533;&#65533;H&#65533;&#65533;&#65533;u<R&#65533;&#65533;`>&#65533;JO@&#65533;W@&#65533;K&#65533;1$&#65533;flIIB&#65533;Z~U FuSFy&#65533;d$&#65533;&#65533;vU&#65533;!U*&#65533;A&#65533;V&#65533;})&#65533;{jELg&#65533;&#65533;&#610;&#65533;6&#65533;&#35024;F*&#39188;&#65533;F&#65533;#&#65533;&#65533;&#65533;&#65533;&#65533;&#65533;&#396;r"D&#65533;o8r:&#65533;&#65533;&#65533;Yq&#65533;&#65533;K&#65533;6&#65533;aY&#65533;&#65533;]y@&#65533;
&#65533;ap&#65533;&#287;k8&#65533;j&#65533;d&#65533;;&#65533;&#65533;&#65533;Wz7kS&#65533;&#65533;*&#65533;X~&#65533;&#65533;Ak&#65533;&#65533;ll&#65533;&#65533;@)$&#65533;i&#65533;&#65533;&#65533;P&#65533;&#65533;V&#65533;mWm&#65533;XmR&#65533;N+o\gx&#65533;kP&#65533;d&#65533;&#65533;&#65533;&#65533;F&#65533;k&#65533;&#65533;#g&#506;@ &#1377;e&#65533;&#65533;	&#65533;4&#380;O&#65533;0V&#65533;q&#710;&#65533;&#65533;`,&#65533;i{#&#65533;F&#65533;&#65533;&#65533;&#65533;v A  I&#65533;&#65533;X=&#65533;&#65533;Q;&#65533;&#65533;-&#65533;&#65533;T&#65533;&#65533;&#65533;&#65533;h*&#65533;A&#65533;&#65533;2y,$ &#65533;&#65533;w&#65533;&#65533;&#65533;S|4W&#65533;&#65533;&#65533;K&#65533;{&#65533;>8&#65533;&#65533;&#65533;&#65533;E&#65533;&#1818;@&#65533;v&#65533;]&#65533;=(&#65533;&#65533;&#65533;&#65533;&#65533;&#65533;&#65533;bMS&#65533;V&#65533;l&#65533;O&#65533;F&#65533;&#65533;'&#65533;&#65533;&#65533;kf0&#65533;$&#65533;&#65533;&#65533;&#65533;U&#65533;v&#65533;=D&#65533;&#65533;&#65533;I&#65533;=&#65533;\7&#65533;&#65533;w&#65533;R/tp&'M&#65533;&#65533;&pk&#65533;~]D&#65533;&#65533;V&#65533; &#65533;&#65533;&#65533;q&#65533;&#65533;K&#65533;&#65533;&#391;&#65533;:&#65533;&#65533;&#65533;&#65533;&#65533;&#65533;&#65533;&#65533;V0u/.L&#65533;rp&#65533;&#65533;&#65533;O&#65533;Cp&#65533;&#65533;&#65533;&#65533;p&#65533;&#65533;&#65533;p&#65533;&#65533;&#65533;.&#65533;&#65533;N&#65533;C&#65533;wH.&#65533;7&#65533;<&#65533;&#65533;&#65533;&#65533;&#65533;C&#65533;N&#65533;&#65533;;(npiX_\$sM&#65533;&#65533;v&#65533;&#65533;: &#1024; dp&#65533;&#65533;xb&#65533;#I&#65533;&#65533;&#65533;&#65533;&#65533;&#65533;5U&#1566;&#65533;(&#65533;&#65533;&#65533;aq&#65533;)&#65533;&#65533;F&#65533;~`|&#65533;&#65533;&#65533;6&#65533;tM=S&#65533;&#1554;&#65533;&#65533;&#65533;&#65533;L$g&#65533;&#65533;&#65533;&#1591;&#65533;]&#65533;&#65533;@&#65533;&#65533;J&#65533;&#65533;,P&#65533;ghR&#65533;&#65533;&#65533;&#65533;Fck&#65533;&#65533;&#1750;&#65533;&#65533;&#65533;&#65533;8&#65533;&#65533;M&#65533;p&#65533;3&#65533;&#65533;j&#65533;&#65533;H(E&#65533;2&#65533;&#65533;h<cK&#65533;%:n0i&#65533;&#65533;`8D(?Id&#65533;	tt&#65533;O5P2&#65533;&#65533;&#65533;p&#65533;&#1341;&#65533;o0&#65533;j&#65533;&#65533;~&#65533;&#65533;"&#65533;B'I&#65533;JZR5k
]&#65533;B&#65533;I&#65533;&#65533;z&#65533;&#65533;70&#65533;:!&#65533; 4&#65533;&#65533;&#65533;&#65533;&#65533;6 &&#65533;cp&#65533;FP&#65533;&#248;&#65533;p#&#65533;&#65533;&#65533;0&#65533;ILL&#65533;&#65533;E&#65533;&#65533;T&#1766;h&#65533;&#65533;.&#65533;;&#569;\c+&#65533;f&#65533;&#65533;zc&#65533;$&#65533;&#65533;c&#65533;!&#65533;&#65533;&#65533;H&#65533;&#65533;K&#65533;&#65533;Q#&#65533;,&#65533;:&#65533;Y&#418;8&#65533;1H&#65533;"&#21524;&#65533;&#65533;&#65533;5
&#65533;o>0&#65533;&#65533;kQO&#65533;p!&#65533;&#65533;&#365;$&#671;G&#65533;&#1068;r&#65533;&#65533;a&#65533;D')1a&#65533;l&#65533;B,&#65533;&#436;59{&#65533;&#65533;&#65533;&#65533;0Z&#65533;&#65533;&#65533;q&#65533;Ah&#65533;&#65533;8&#65533;&#65533;,n&#65533;t&#65533;&#65533;&#65533;94VWR	&#65533;&#65533;T&&#65533;&#65533;&#65533;&#65533;@&#65533;D&#65533;&#65533;&#65533;&#65533;v &#65533;&#65533;6&#65533; O&#65533;t 	l&#65533;d&#65533;E&#1821;&#65533;~&#65533;&#65533;8e&#65533;&#65533;q&#65533;a7&#65533;NV&#1330;&#65533;&#65533;&#65533;&#65533;&#65533;&#65533;?]&#65533;=&#65533;qP&#281;&#65533; &#65533;O`Ys &#1233;&#65533;&#65533;&#65533;O]@&#65533;I&#65533;(Y[&#65533;m&#65533;&#65533;&#65533;2&#65533;&#65533;&#65533;&#65533;&#65533;(&#65533;B&#65533;d';Q&#65533;n&#65533;A<&#65533;&#65533;&#65533;&#65533;&#65533; J$&#65533;6*&#65533;&#65533;28&#65533;&#65533;6;&#65533;[2E&#65533; c&#65533;"&#65533;&#65533;P&#65533;&#65533;&#65533;&#65533;B&#65533;&#1537;NlS)<H&#65533;=&#65533;.&#65533;s&#65533;&#65533;&#65533;c&#65533;Rq&#65533;&#129;WW&#65533;&#65533;&#65533;"_&#65533;&#65533;|&#65533;&#65533;&#65533;&#65533;z&#65533;&#65533;&#65533;&#65533; {0&#65533;&#65533;c&#65533;&#65533;&#373;&#65533;&#65533;?4H&#65533;	&#65533;FM&#65533;:hT&#65533;cY&#65533;h&#65533;X&#294;&#65533;&#65533;&#65533;&#65533;K&#65533;7J!&#65533;&#65533;&#65533;&#65533;&#65533;El&#65533;&#65533;(&#65533;&#65533;&#65533;&#65533;f&#65533;S\)&#65533;D("&#1074;&#65533;$&#65533;*E&`&#65533;0&#65533;&#65533;(&#65533;&#65533;D&#65533;&#65533;>&#65533;&#65533;6&#65533;dK&#65533;&#65533;BK&#65533;&#65533;&#65533;&#65533;&#65533;&#65533;L&#65533;}u&#65533;Qd&#65533;&#65533;&#65533;&#65533;&#65533;&#65533;@Yb&#65533;&#65533;&#569;]F389&#65533;&#65533;W&#65533;&#65533;t	U&#65533;DO-&#65533;,''&#65533;&#65533;&#65533;&#65533;96`%T7&#65533;&#65533;&#1973;&#65533;I&#65533;&#65533;pE&#65533;Z&#65533;/&#65533;&#65533;&#65533;p>&#65533;B^&#65533;&#65533;m:y]&#65533;
&#65533;&#65533;&#65533;G&#65533;&#65533;&#373;K&#65533;f&#65533;+&#1036;&#65533;zJ&#65533;&#65533;1N&#65533;b&#65533;&#65533;m&#65533;&#65533;&#65533;L&#65533;&#65533;&#65533;&#65533;A&#65533; }&#1648;&#65533;&#65533;s&#65533;&#65533;$&#65533;^&#65533;2&#65533;l
&#65533;&#65533;&#65533;S&#65533;x&#65533;_|&#65533;LD&#65533;X{&#65533;&#65533;H{&#65533;&#277;&#949;O&#65533;jt&#65533;&#65533;,m&#65533;u&#65533;8$&#65533;&#65533;+@&#65533;oQma&#65533;&#65533;&#65533;@66 &#65533;&#65533;&#65533;!&#238;&#65533;5i]{&#65533;&#65533;
&#65533;vp&#523;$&#65533;&#65533;&#65533;&#65533;&#65533;&#65533;~3k&#65533;qK V6&#65533;cd&#65533;&#65533;m/H&#1229;&#65533;m&#65533;	&#65533;&#65533;:&#65533;g|&#65533;&#750;&#65533;aa&#65533;efp&#65533;XNJ_&#65533;3&#65533;&#65533;&#879;D&#65533;&#65533;q&#65533;y&#65533;n?j&#65533;&#65533;TdN&#65533;K&#65533;3&#65533;T&#65533;&#65533;J&#65533;^&#65533;/&#65533;`&#65533;A 7&#916;,&#65533;v&#65533;#&#65533;!Rj&#65533;&#1618;&#65533;&#65533;BFn&#385;&#65533;0&#65533;_&#65533;v&#599;>&#580;$&#65533;b&#65533;&#65533;[=&#65533;&#65533;&#65533;&#65533;>YL&#65533;&#65533;&#65533;&#65533;&#65533;&#65533;U&#65533;&#65533;&#65533;h&#65533;&#1294; &#778;&#65533;X&#1435;.&#65533;&#65533;"&#65533;&#65533;L&#65533;{&#65533;~&#65533;&#65533;I&#65533;x&#58987;o&#65533;U~m`&#65533;6&#65533; &#65533;&#65533;E&#65533;Sm&#65533;*&#65533;&#65533;&#65533;uZ&#65533;V&#65533;&#65533;&#65533;&#65533;&#65533;k+&#65533;&#671;1!&]7&#65533;&#65533;#&#65533;&#65533;&#65533;$&#65533; o t&#65533;&#65533;,(U&#65533;m&#65533;&#65533;r&#65533;D&#65533;&#65533;!/&#65533;O~C&#65533;&#65533;=&#65533;I_&#65533;&#65533;o&#65533;&#65533;4&#65533;&#65533;#&&#65533;&#65533;&#65533;&#65533;7&#65533;1$&#65533;*)&#65533;&#65533;&#65533;&#65533;&#65533;&#65533;}&#216;&#65533;&#65533;&#65533;&#65533;{&#65533;&#65533;&#65533;&#65533;&#65533;&#65533;&#65533;O~1&#65533;&#65533;&#65533;&#65533;J&#65533;&#65533;|&#65533;&#65533;&#65533;&#65533;\/&#65533;zq&#65533;&#65533;4&#65533;&#65533;`G&#65533;&#65533;&#65533;&#65533;d&#65533;>&#65533;n	&#65533;~X&#65533;p&#65533;U&#65533;&#65533;:pp2!RX&#65533;1;&#65533;/&#65533;8:a.~&#65533;Z\&v&#65533;&#65533;s&#1076;G&#65533;&#65533;h&#855;X&#65533;&&#65533;b"@8&#65533;6&#65533;e&#65533;ZY&#65533;{&#65533;WOW9&#65533; &#65533;&#65533;*'p,&#65533;7'&#65533;D&#65533;z&#65533;A$x&#65533;H&#65533;&#65533;&#65533;&#65533;*&#65533;RN&#65533;&#65533;&#65533;-o&#65533;~&#65533;&J&#65533;#d&#65533;Z&#65533;[-&#65533;A&#65533;vqsW&#65533;`&#65533;&#65533;&#65533;fx&#65533;A&#65533;s&#65533;Vg&#65533;j&#65533;@W&#65533;/	&#65533;{c&#65533;V&#582;;&#65533;g^&#65533;C&#65533;&#65533;&#65533;2&#65533;&#65533;7&#578;&#65533;&#65533;X&#65533;&#65533;6'&#65533;&#133;JsF8&#65533;&#65533;r8&#65533;zNEz&#65533;&#482;|(&#65533;[  f8&#65533;&#65533;?&#65533;&#65533;>&#65533;X&#65533;&#65533;hr`&#65533;I-J$|D&#65533;!&#65533;&#65533;zW;&#65533; &#65533;&#65533;&#65533;G.&#65533;&#65533;p&#65533;&#65533;&#65533;q&#65533;&#65533;8&#65533;&#65533;g8@;@^&#65533;&#65533;v@&#65533;nsd8&#65533;&#65533;nas&#65533;&#65533;&#65533;\&#65533;s 3{&#65533;ueOwJ&#65533;c&#65533;vu&#65533;&#65533;8&#65533;&#65533;V&#1064;`E=&#65533;&#65533;&#65533;J&#65533;BJkbK&#1224;r&#65533;(h=(G&#65533;&#65533;&#65533;g@FP&#65533;&#65533;)`@&#65533;&#65533;&#65533;X&#65533;&#65533;&#65533;*&#1474;-g,&#65533;&#17061;&#65533;&#65533; &#65533;i&#65533;#R4&#65533;!;&#65533;v&#65533;{&#65533;b&#65533; i&#65533;!0pw;G,&#65533;&#65533;j4&#65533;-&#65533;@&#65533;&#65533;&#65533;)&#65533;e?#'&#65533;&#65533;&#65533;&#65533;:I&#65533;vH&#65533;&#65533;&#65533;&#65533;&#65533;u&#65533;6&#65533;&#65533;:N&#65533;fU&#65533;( *Y#&#65533;&#65533;d&#65533;&#65533;\9&#65533;&#65533;T9&#65533;s&#65533;1&#65533;G&#65533;8&#65533;oP&#65533;-&#65533;&#65533;1&#65533;&#65533;&#65533;CH&#65533;"&#65533;&#65533;.&#65533;W&#65533;#&#65533;U&#65533;&#65533;&#65533;&#65533;&#65533;&#65533;7E&#65533;&J&#65533;&#30093;&#65533;(&#65533;e&#65533;&#1795;&#65533;?x^&#1315;@4G$a&#65533;p&#65533;&#65533;&#65533;(M&#65533;&#192;&#65533;&#65533;_&#65533;G-&#65533;OhY&#65533;&#390;B&#65533;Hee&#65533;&#65533;q9`&#514;'~&#65533;D&#65533;&#65533;&#65533;&#65533;&#65533;&#31232;w,&&#65533;4&#65533;&&#65533;D&#65533;&#65533;&#65533;q&#65533;F@&#65533;&&#65533;"R\a8$&#65533;w&#65533;{9&#65533;S&#65533;9&#65533;&#65533;Y#&#65533;&#65533;&#65533;t&#65533;&#65533;&#1104;&#65533;S180&#65533;&#65533;&#65533;l&#65533;&#65533;f:&#65533;,&#65533;&#65533;R8b&#65533;P&#65533;9`X&#65533;&#65533;(&#65533;&#65533;I&#65533;&#16964;iY&#65533;&#65533;&#65533;4&#65533;&#65533;SV&#65533;&#65533;&#65533;VJ&#65533;&#65533;&#65533;x5 &#65533;/&#65533;'&#65533;Y&#65533; z&#65533;&#65533;&#65533;/l(n&#65533;g&#65533;&#65533;o1M)&#65533;s&#65533;&#65533;H=&#65533;-Idp,&#65533;&#65533;(&#65533;&#65533;&#65533;{&#65533;&#65533;1&#1385;Ypb8u&#65533;x&#65533;9&#65533;&#65533;he?&#65533;1A&#65533;&#65533;&#65533;&#65533;&#65533;&#65533;&#65533;:&#65533;rg&#9556;S&#65533;J&#65533;x,x&#65533;`op&#65533;(&#65533;=&#65533;&#65533;n&#65533;&#65533;&#65533;I&#65533;&#65533;$&#65533;4&#65533;&#65533;%g&#65533;~&#65533;&#65533;&#65533;1*&#65533;~&#65533;'&#65533;R'&&#65533;&#65533;&#65533;n&#65533;P0p,&#213;&#65533; 	b&#65533;&#65533;&#65533;&#65533;L&#1702;&#1942;Od&#65533;&#65533;&#65533;C&#65533;R N3$&#65533; `J&#65533;&#65533;,&#65533;(&#65533;&#65533;[`&#65533;$&&#65533;(&#65533;XP"&#65533;&#65533;8'&#65533;&#65533;-&#65533;&#34789;&#39316;&#65533;k4&#65533;1>`T%&#65533;vRz&#65533;[&#65533;3&#65533;2&#65533;lp4p;W&#65533;Q	&#65533;(c&#65533;&#65533;&#65533;q&#65533;QFlZ&#65533;&#65533;zd&#65533;&#65533;Z?I=&#145;&#65533;1&#65533;~3&#65533;:P0&#65533;&#65533;&#65533;&#65533;.@K:&#65533;&#65533;#x&#65533;&#65533;1&#65533;&#65533;<f4&#65533;&#65533;Z&#65533;&#65533;&#65533;&#65533;G@&#65533;& &#65533;
&L&#65533;(>&#65533;('&#65533;(&#65533;(=&#65533;U&#65533;N2{&#65533;&#65533;&#65533;&#65533;Z6&#65533;&#65533;&#65533;&#65533;M9&#65533;j&#65533;&#65533;&#65533;]&#65533;&#65533;7&#65533;[&#65533;p.&#65533;K  &#65533;&#65533;[&#65533;&#65533;1tH&#65533;&#65533;%n
z&#65533;&#65533;&#65533;KYq&#65533;&#65533;w~c&#65533;b &#65533;b0)&#65533;;\&#65533;b&#65533;(&#65533;e&#65533;T&#65533;&#65533;c&#65533;ie2&#65533;&#1778;&#65533;&#65533;afpwG&#65533;&#65533;&#65533;x&#65533;nlcID&#65533;&#65533;&#1162;&#65533;&#65533;_P)|e6&#65533;i&#65533;&#65533;.&#65533;&#65533;&#65533;&#65533;,?r&#65533;&#65533;&#65533;&#65533;&#65533;W&#65533;&#65533;&#65533;'&#1073;J)~&#65533;U&K&#65533;h&#65533;ZIH&#65533;&#65533;d&#65533;&#65533; &%&#65533;&#65533;&#1764;&#65533;) UP&#65533;g2&#65533;rqtHU&#65533;?&#65533;&#65533;g&#65533;&#65533;n&#65533;c[&#65533;&#65533;&#65533;FiS1S&#65533;4)0	 ls&#65533;: &#65533;P&#65533;&#65533;2 &#65533;&#65533;l)&#65533;$LI#&#65533;&#65533;z&#370;&#65533;;&#65533;lGdB&#65533;n&#65533;Y&#65533;&#65533;&#65533;"7&#65533;[&#65533;4=&#65533;P "0&#65533;&#65533;R&#65533;4	c&#65533;}tJL&#65533;K&#65533;&#187;{o`&#65533;C&#65533;&#54805;<X2&#1082;B&#65533;&#65533;&#65533;:p&#65533;Rx&#1398;&#65533;&#65533;&#65533;d&#65533;&#65533;;&#65533;&#65533;&#65533;v&#65533;&#65533;&#65533;&#65533;&#65533;&#65533;*&#65533;F L&#65533;=: dtG&#65533;s.sJ&#65533;
&#65533;&#65533;&#65533;&#65533;&#746;&#65533;&#65533;&#65533;`&#1283;&#65533;&#65533;&#65533;T>&#65533;(&#65533;0"P&#65533;,B&#65533;mC  eD_`)^&#65533;&#65533;"&#1149;&#65533;+&#65533;a&#65533;T&#65533;&#65533;&#65533;(&#65533;5&#65533;|&#65533;&#65533;k2.0&#65533;!\&#65533;0I&#65533;&#65533;&#65533;W&#65533;&#65533;{&#65533;&#235;}&#65533;q&#65533;9?&#65533;&#65533;ZB`'&#65533;&#65533;:`0b :&#65533;&#211;&#1084;&#65533;&#65533;&#65533;b&#65533;Y&#65533;I[{&#65533;&#65533;&#65533;$&#18092;B&#65533;&#65533;"`:&#65533;)S&#65533;V|&#342;&#65533;]K&#65533;&#65533;-+&#65533;&#65533;&#65533;&#65533;&#65533;&#65533;;&#65533;&#65533;.P9H&#65533;&#65533;B &#65533;&#65533;&#65533;(R&#65533;a,&#65533;+&#65533;&#65533;W )&#65533;&#65533;&#65533;R`&#65533;,p&#65533;&#65533;&#65533;(W,&#65533; R&#65533;3h&#65533;/&#65533;&#65533;e&#65533;&#65533;&#65533;&#65533;S&#65533;V&#1731;&#65533;7@&#65533;&#65533;&#65533;&#65533;<&#65533;(Al7 P&#65533;<&#65533;%&#65533;&#65533;H&#65533;&#65533;&#65533;|&#65533;&#65533;&#65533;V&#65533;&#65533;&#65533;&#65533;BD %&#65533;0&#65533;P&#65533;&#65533;x0))i &#65533; &#65533;&#65533;!&#65533;&#65533;<&#65533;>{&#65533;&#65533;C 4&#65533;&#65533;L0Pbp&#65533;&#65533;&#65533;&#65533;&#65533;&#65533;&#65533;sWudt=@&#65533;L _&#65533;('@ &#65533;&#65533;G&#65533;&#65533;&#65533;&#65533;e&#65533;&#65533;&#65533;"&#65533;&#65533;&#65533;&#65533;&#65533;&#65533;> &#65533;&#65533;=K&#65533;2 &#65533;&#65533;w,&#65533;-&#65533;\&#65533;,D&#65533;&#65533;&#65533;8 	=0 &#65533;D&#65533;(/T&#65533;>q&#65533;	&#65533;&#267;&#65533;&#65533;F 00&#65533;A&#65533;^&#65533;&#65533;^&#65533;\ ?&#65533;'	?&#65533;&#65533;5PG&#65533;&#65533;#)&#65533;&#1169;<&#65533;#-o&#1596;&#65533;.]&#65533;A&#65533;&#65533;&#65533;S5&#65533;&#65533;?p&#65533;&#65533;&#65533;&#65533;(0&#65533;@]&#65533;e&#65533;AP&#65533;Z&#65533;:&#65533;&#65533;tL&#65533;&#65533;5P 8&#65533;&#65533;?&#65533;&#65533;?m&#65533;&#65533;&#65533;&#65533; h&#65533;&#65533;FM&#65533;_&#65533;b	&#65533;4&#649;w&#65533;&#65533;l=&#65533;$&#65533;u&#65533;J&#65533; r&#65533;&#65533;M &#65533;&#65533;v]&#65533;5@ &#65533;&#65533;&#65533;&#65533;6!&#65533;&#65533;&#65533;&#65533;9!&#260;,&#65533;&#65533;&#65533;	&#65533;m&#1227;0)' J&#65533;&#65533;S~}&#65533;d+^&#238;&#65533;&#65533;dDIi&#65533;8P?0&#65533;&#65533;&#65533;(&#65533;J&#65533;&#1706;&#65533;8h]4)&#65533;)G&#65533;\L&#65533;&#65533;L&#65533;	&#65533;&#65533;&#65533;&#65533;h:VW&#65533;*;&#65533;m&#65533;P&#65533;&#65533;&#65533;O&#65533;Fq&#65533;A&#65533; 
&#65533;I>P&#65533;K&#65533;	&#65533;&#65533;&#65533;&#65533;Q&#65533;&#65533;&#65533;&#1357;&#65533;&#65533;&#65533;&#65533;&#65533;M&#65533;&#65533;c&#65533;&#65533;h&#65533;Kn&#65533;`&#1763;)c&#65533;&#65533;N&#65533;s&#65533;&#65533;N&#65533;)&#65533;&#65533;&#65533;&#65533;h&#65533;&#65533;&#65533;2#&#65533;&#65533;&#65533;&#65533;&#65533;e&#65533;&#65533;0&#65533;`&#65533;^&#65533;&#65533;&#65533;\&#1413;&#65533;&#65533;T&#65533;&#65533;&#65533;e]&#65533;&#65533;H&#65533;GB=&#65533;&#65533;B&#65533;&#65533;
vpt&#65533;Q}&#1434;&#65533;&#65533;&#65533;&#65533;&#65533;{&#65533;!&#65533;&#65533;Sa&#65533;&#65533;k&#65533;&#65533;B&#65533;UkI&#65533;&#65533;
|&#1181; &#65533;&#65533;&#65533;	2&#65533;&#65533;&#65533;&#351;&#65533;a D&#65533;(&#65533;N&#65533;k&#65533;&#65533;&#65533;<&#884;&#65533;&#492;&#65533;P&#65533;&#65533;&#65533;}O?&#65533;q&#65533;&#65533;&#65533;R&#65533;F%)`.&#498;&#65533;$N#LO~&#27049;B&#65533;%*B>&#65533;Cn &#65533;&#65533;(!&#65533;kF&#65533;(&#65533;&#20798;&#65533;&#65533;&#65533;&#65533;8&#65533;j&#65533;f&#65533;&#65533;&#65533;)z&#65533;#"s&#65533;8&#65533;"&#65533;n &#65533;)&#65533;&#65533;	&#65533;&#1547;&#65533;&#65533;W&#65533;&#65533;J,&#65533;R&#65533;D&#65533;&#65533;&#65533;&#38082;E&#65533; 2&#65533;&#65533;#&#65533;^&#65533;{;&#65533;&#65533;&#65533;&#65533;&#65533;k &#65533;&#65533;&#65533;&#65533;&#65533;&#65533;(&#65533;&#65533;)&#65533;!&#65533;&#65533;(&#65533;+b~&#65533;&#65533;&#189;F&#65533;(r&#65533;&#21057;&#65533;&#65533;5&#65533;([`&#65533;G#'@&#65533;F&#65533;&#65533;z&#65533;&#65533;&#65533;&#65533;&#65533;B&#65533;-&#65533;&#65533;M&#65533;&#65533;L&#65533;&#65533;&#65533;&#65533;(~@&#65533;&#65533;&#65533;&#65533;>HI&#65533;([0&#65533;,&#65533;a&#65533;&#1160;&#65533;&#65533;&#65533;n &#65533;&#65533;` 0@&#65533;
J;&#65533;F{&#65533;&#1031;&#65533;&#65533;&#65533;&#65533;$:&#65533;&#65533;/X &#65533;&#65533;l &#65533;&#65533;pg&#65533;.&#65533;&#65533;&#65533;&#65533;(&#65533;&#65533;&#65533;D&#65533;&#1261;&#65533;&#65533;&#65533;&#65533;&#65533;Y#&#65533;&#65533;&#65533;&#65533;&#65533;&#65533;Qw&#65533;&#65533;&#65533;F&#65533;vX&#65533;H&#65533;&#65533;&#65533;&#65533;;&#65533;(r0&#65533;&#65533;' &#65533;k~S&#65533;&#65533;Y\VxG&#65533;&#65533;]&#65533;&#1939;n&#65533;&#65533;&#65533;&#65533;&#65533;&#65533;&#65533; %`&#65533;&#65533;s&#65533;&#65533;&#65533;&#65533;9)&#65533;^&#65533;&#65533;&#65533;WPv&#65533;x&#65533;&#65533;wo&#65533;I&#65533;&#65533;&#65533;J&#65533;&&#65533;&#65533;5o&#65533;B&#65533;p&#65533;&#65533;&#65533;_&#65533;&#65533;&#1355;z
)&#65533;/&#65533;&#65533;&#65533;&#65533;&#65533;&#65533;&#65533;+&#65533;&#65533;&#65533;&#65533;~&#65533;M&#65533;+&#65533;&#65533;&#61743;&#65533;&#922;,	&#65533;~x&#65533;q&#65533;B&#972;&#65533;&#65533;&#65533;&#65533;&#65533;" &#65533;~&#65533;&#65533;&#65533;&#65533;&#65533;&#65533;&#65533;&#65533;&#65533;&#65533;&#65533;&#65533;!j&#65533;d?&#65533;&#65533;&#65533;H&#65533;&#65533;/&#65533;f&#65533;&#65533;	[&#65533;7&#65533;~&#65533;*^&#65533;&#65533;&#65533;Y&#65533;?&#65533;&#65533;&#65533;&#33774;&#65533;&#1401;&#65533;&#65533;&#65533;v&#65533;/&#65533;&#65533;&#65533;Z<&#65533;80\Y&#65533;1&#65533;&#65533;&#65533;&#65533;&#65533;&#65533;`&#65533;&#65533;&#65533;.&#65533;&#65533;&#65533;6&#65533;O&#65533;W&#65533;&#65533;&#65533;&#65533; &#65533;&#65533;H&#65533;f&#65533;h"X&#65533;&#65533;A&#65533;	.d&#65533;&#65533;&#65533;C&#65533;%N&#65533;X&#65533;&#65533;E&#65533;5JLA&#65533;`&#65533;!Y&#65533;)A&#65533;P&#65533;&#65533;+&#65533;d&#65533;AB &#65533;8O&#65533;&#65533;ye&#65533;O&#65533;A&#65533;50S&#65533;&#65533;Ee
=R&#65533;&#65533;8{&#65533;I&#65533;%&#578;7n&#65533;&#65533;&#65533;&#65533;W&#65533;a&#334;&#65533;&#65533;&#65533;&#65533;&#65533;iH&#65533;&#65533;&#65533;&#387;&#65533;;\&#65533;4(&#65533;f&#65533; '|&#65533;3&#65533;oR&#65533;[&#65533;*&#65533;3h]&#65533;ND&#65533;@ce&#758;&#65533;&#65533;\&#65533;&#65533;e&#793;5'L`&#15431;&#65533;o@l&#65533;i&#65533;&#1382;l&#65533;&#65533;&#65533;&#65533;M&#65533;e&#65533;&#65533;"&#65533;&#65533;P4a&#65533;r&#65533;&#65533;&#65533;9%&#65533;&#65533;&#65533;K&#65533;&#65533;&#65533;/g&#65533;&#65533;yf&hn8&#65533;&#65533;&#65533; &#65533;l&#65533;&#65533;&#65533;&#65533;&&#65533;x&#65533;&#65533;S&#65533;&#65533;y&#65533;&#39530;N_^&#65533;w&#65533;&#65533;&#65533;"8N	<A&#65533;&#65533;NR&#65533;s p@&#65533;`&#65533;L&#65533;&#65533;&#65533;&#65533;&#65533;X	&#65533;4&#65533;&#65533;HJ&#65533;[/&#65533;[	&#65533;
&#65533;&#65533;&#65533;Nc%&#65533;&#65533;&#65533;&#65533;[t&#65533;E&#65533;&#65533;N&#65533;&#65533;BC@D6pX&#65533;&#65533;&#65533;&#65533;$X&#967;&#65533;&#65533; ;$&#65533;TrI&&#65533;L&#65533; 2>R&#65533;&#296;&#65533;)&#65533;&#65533;*F.&#65533;&#65533;&#65533;Kp#&#65533;&#65533;RH&#65533;&&#65533;J&#65533;&#65533;
&#65533;@&#65533;O&#65533;&#65533;&#65533;$&#65533;&#65533;&#65533;N<&#65533;&#65533;s&#65533;&#65533;&#65533;&#65533;b=&#65533; &#65533;&#65533;PZ)&#65533;&#65533;&#65533;S&#65533;&#65533;&#65533;M&#65533;j&#65533;/#&#65533;t&#1159;&#65533;s&#65533;&#65533;&#65533;[o&#65533;&#65533;,,B H8@&&#65533;&#1225;8&#65533;4&#65533;aUV[u&#65533;UXe&#65533;`=U_5G6&#65533;&#65533;&#65533;&#65533;&#65533;&#65533;"q&#65533;&#65533;*>&#65533;5J&#65533;Uv&#1645;&#65533;Ds&#65533;&#65533;<@p%&#65533;rP&#65533;&#65533;"&#65533;
&#65533;&#65533;@&#65533;[p&#65533;w\r&#65533;&#65533;6G&#533;AJ66&#65533;&#65533;B}05&#65533;#A&#65533;Yf&#65533;&#65533;w_&#65533;F&#65533;i&#65533;&#65533;^&#65533; ;&#65533;p&#65533;&#65533;]&#608;&#65533;
D]&#65533;t&#725;x&#65533;p&#65533;xS&#65533;&#1317;&#65533;&#402;@ h=&#65533;&#65533;3&#886;&#65533;5&#65533;de&#65533;M0`&#65533;H 8G2&#65533;5v&#65533;&#65533;KEY&#65533;&#65533;b&#65533;%&#65533;&#65533;A{&#65533;&#65533;&#65533;p &#65533;&#65533;
H&#1729;&#65533;7&#65533;<u&#65533;X.	e&#65533;&#65533;&#65533;&#65533;&#65533;&#65533;U&#65533;&#65533;&#65533;&#65533;`w&#65533;2MX&#65533;y%&#65533;&#65533;&#65533;&#65533;P{m&#65533;&#65533;v&#65533;m&#65533;s&#65533;1&#65533;&&#65533;`&#65533;<p0&#65533;7x\&#65533;&#668;N&#65533;&#65533;d&#65533;&#65533;p&#287;#W~|	&#65533;M&#21852;&#65533;&#65533;&#65533;6&#65533;`s&#65533;;&#65533;&#65533;s&#65533;C&#65533;&#65533;&#405;4&#65533;&#65533; &#65533;8&#65533;
=
4&#65533;&#65533;&#65533;&#1754;&#65533;&#65533;k&#65533;&#65533;&#65533;&#65533;L&#65533;&#65533;r	&#65533;&#3821;
.&#65533;a^&#65533;hJ&#65533;&#65533;w&#65533;y&#35031;&#65533;y&#65533;W&#65533;&#65533;&#65533;&#65533;&#65533;!f&#65533;&#65533;
&#65533;&#65533; 5:4o7&#65533;|&#65533;&#65533;\/&#65533;>&#65533;SQ&#65533;&#65533;&#65533;e&#65533;=&#65533;m&#65533;&#65533;@&#65533;&#65533;&#65533;&#65533; P&#65533;&#65533;&#65533;!db&#65533;A&#65533;e`&#1049;~&#65533; 8o&#65533;A_-&#681;`%&#65533;N&#65533;\&&#65533;&#65533;"&#65533;,w&#65533;bXkz&#65533;&#65533;&#65533;&#65533;&#65533;2&#65533;&#65533;&#65533;&#65533;&#65533;?&#65533;,&#65533;\l&#65533;&#65533;&#790;&#65533;`&#65533;&#65533;1&#65533;&#65533;&#65533;}&#65533;C&#65533;L &#65533;&#65533;&#65533;&#65533;&#65533; &#65533;Y+5&#65533;`c&#65533;s &#65533;P&#65533;&#65533;&#65533;C&#65533; &#65533;Tbr@p.y&#617;t&#65533;&#65533;&#65533;&#65533;h&#65533;p&#65533;JA&#65533;B&#65533;;&#65533;q%&#65533;&#65533;Yh&#65533;&#65533;&#65533;&#65533;O3!x&#65533;B&#65533;&#65533;&#65533; &#65533;S;ZI$&#65533;&#65533;Y&#65533;&#65533;&#65533;&#65533;wFH&#65533;&#65533;<x&#65533;H2%&#65533;&#65533;&#65533;&#65533;$&#65533;	&#65533;P5&#65533;&#65533;Lk&#65533;A$&#65533;B@w&#65533;&#257;&#65533;&#65533;&#65533;d&#65533;Tvu&#65533;D&#65533;+&#65533;##yK&#65533;&#1889;	&#65533;&#65533; .
&#65533;`&#65533;8&#65533;DZ&#65533;t &#65533;&#65533;1&#65533;&#65533;&#65533;&#65533;&#65533; &#65533;&#65533;j%	&#65533;0&#65533;&#65533;J5&#65533;a&#65533;u&#65533;
&#65533;&#65533;l&#65533;KJ	&#65533; c&#65533;C9&#65533;yNt&#65533;S&#65533;&#65533;dg;&#65533;&#65533;Nx&#65533;&#65533;4&#65533;&#65533;
&#65533;&#65533;&#65533;p&#65533;%&#260;&#65533;&#65533;n|%q&#65533;s> (&#65533;P&#65533;cY&#65533;&#65533;@&#65533;&#65533;+&#65533;@P|&#65533;,8%u&#65533;4j&#65533;i&#65533;hJp&#65533;1&#65533;&#65533;&~&#1026;A&#65533;&#65533;&#65533;&#65533;,E&#65533;&#65533;&#65533;^Rv&#708;&#65533;A&#65533; $)4&#65533;o^&#65533;V)&#1256;H&#65533;&#65533;&#65533;+&#65533;Eat&#65533;8&#65533;&#65533;0&#65533;
&#65533;&#65533;1&#65533;q%M&#65533;&#65533;9&#65533;@&#65533;?x&#65533;&#65533;&#65533;&#65533;&#65533;w&#65533;`HM&#65533;&#65533;&#65533;&#65533;&#65533;&#65533;pc&#65533;&#65533;4&#65533;&#65533;h&#65533;1gK?K2&#65533;&#65533;(M&#65533;&#65533;v&#65533;&#65533;(B~&#65533;j<{X&#65533;&&#1437;&#65533;&#65533;f&#65533;&#65533;&#65533;&#939;: &#65533;Cl &#65533;R &#65533;&#65533;&#625;>d&#65533;&#65533;&#65533;&#256;&#65533;&#1301;Y&#65533;	E&#65533;&#65533;&#65533;0
G&#65533;=-c^$0&#65533; &#65533;&#65533;Dmm[&#65533;E&#65533;&#65533;&#65533;mo}&#65533;&#65533;I&#65533;&#65533;&#65533;Xg&#28242;h2&#65533;&#65533;& Y&#65533;3&#65533;&#65533;&#65533;&#65533; &#65533;
4&#65533;&#1298;X	i&#65533;D&#65533;j8P&#65533;&#65533;&#65533;&#65533;Z&#65533;&#65533;&#65533;{&#65533;&#65533;l&#65533;&#65533;8~ &#65533;o&#65533;{_&#65533;&#65533;r&#65533;(&#65533;:C~&#65533;&#65533;~&#65533;1&#1091;&#65533;&#65533;C&#65533;&#65533;OI&#65533;&#363;UV&#65533;-&#65533;&#65533;R&#65533;&#65533;&#65533;&#65533;w&#65533;W&#65533;&#65533;&#65533;K8U!qX&#65533;#&#65533; -&#65533;W&#65533;+F&#65533;^i&#129;&#65533;&#65533;3&#65533;#5&#65533;K&#65533;&#65533;&#65533; &#65533;E&#65533;&#65533;&#65533;&#65533;L&#65533; [x&#65533;&#65533;&#504;&#65533;&#65533;&#65533;m&#65533;&#65533;&#65533;6&#65533;TZ&#65533;h&#1596;E&#65533;ps&#65533;
&#65533;&#65533;f&#1654;&#65533;p&#65533;#&#65533;&#1906;X&#65533;&#65533;&#65533;&#65533;&#65533;u&#65533;&#65533;&#65533;&#65533;&#65533;A&#65533;Kb&#65533;(f&#65533;;&#65533; B`<&#65533;y+`NnV&#171;&#65533;&#65533;&#65533;m$H&#65533;7Q&#65533;H&#65533;&#65533;UnN	&#65533; b-g&#65533;O&#65533;-&#65533;&#65533;I&#65533;&#65533;hN&#65533;$'k &#65533; &#65533;&#65533;[&#65533;:&#65533;&&#65533; P&#14435;&#65533;[{&#65533;5s&#65533;p&#65533;&#65533;^k&#65533;zW&#65533;@A&#65533;V&#65533;&#65533;&#65533;&#65533;7UE8&#65533;&#65533;&#63837;&#65533;&#65533;&&#65533;&#65533;&#65533;&#65533;&#65533;.Wb&#65533;&#65533;&#65533;&#65533;&#65533;&#65533;&#65533;JR+.&#65533;f~TV&#65533;b]&#65533;&#65533; 1,i5I(&#65533;&#65533;]&#65533;
,&#65533;x&#65533;&#65533;)&#65533;&#65533;&#1559;&#65533;&#65533;2&#65533;&#65533;&#65533;&#6389;&#65533;&#65533;&#65533;<7}N&#65533;4&#65533;&#65533;,A&#65533;X&#65533;&#65533;&#65533;Zk&#65533;|&&#65533;&#65533;&#65533;&#65533;&#65533;&#65533;$XO,t&#65533;&#1977;i%dc&#65533; &#65533;)&#65533;y&#2008;Yj&#65533;o&#65533;&#65533;8&#65533;&#886;&#1218;Hp&#65533;r&#65533;A&#65533;+9&#65533;:K0&#65533;&#1396;&#65533; &#65533;-&#65533;+&#65533;L&#65533;!i&#65533; 0&#65533;-&#65533;&#65533; &#65533; &#1293;&#65533;e+D k&#65533;?&#65533;&#65533;FMi`.&#65533;&#65533;"&#65533;&#65533;&#65533;&#65533;z&#65533;q&#65533;"\n[&#65533;D&#65533;&#26821;&#65533;&#65533;&#65533;&#65533;&#65533;&#65533;i&#65533;&#65533;r&#65533;&#65533;b&#65533;&#65533;&#65533;EB&#65533;|x&#65533;[|#&#65533;&#65533;&#65533;&#65533;&#65533;	-YM4&#65533;'<o&#65533;&#65533;&#65533;2thB&#65533;P@&#65533;a&#65533;uD&#65533;	B&#65533;&#65533;&#65533;X&#65533;2	&#65533;:&#65533;
2&#65533;EPr*&#65533;
&&#19428;&#65533;p&#65533;&#65533;"H&#65533;&#65533;&#65533;H)&#65533;U&#65533;8Q&#621;y&#65533;h&#65533;	~  &#65533;X&#65533;8b;&#65533;CA&#65533;y&#65533;>&#65533;&#65533;&#65533;&#65533;N&#65533;q&#65533;&#65533;T&#65533;&#65533;&#65533;O&#65533;V&#65533;&#65533;&#65533;8&#8757;&#65533;jMe&#65533;&#65533;&#65533;&#65533;&b&#65533;q^&#65533;&#65533;	&#65533;&#65533;&#10091;&#65533;&#65533;&#65533;&#65533;v&#65533;&#65533;K&#65533;^&#65533;1&#65533;1aa&#65533;:	&#65533;&#65533;&#65533;:0&#65533;&H&#65533;H(&#65533;QC&#65533;r&#65533;66&#65533;&#65533;&#65533;A&#65533;&#65533;"
&#65533;&#65533;?&#65533;)&#65533;A&#65533;&#65533;&#1649;0&#65533;&#65533;&#65533;&#65533;b&#65533;&#65533;&#65533;&#65533;&#65533;&#65533;&#65533;&#65533;&#1215;&#65533;c(,mS&#65533;&#65533;&#65533;;&#65533;S&&#65533;I&#65533;d&#65533;8&#65533;&#65533; &#65533;&#65533;5:&#65533;&#65533;hy:&#65533;&#65533;&#65533;&#65533;A0&#65533;>&#65533;5z&#65533;s&#65533;&#65533;&#65533;&#65533;&#65533;&#65533;&#65533;&#65533;&#65533;&#65533;&#65533;&#65533;&#65533;&#597;N&#65533;:&#65533;&#44158;&#65533;&#65533;&#65533;
Z&#65533;&#65533;0&#65533;&#203;&#65533;1&#65533;&3&#1317;&#65533;&#65533; (&#65533;&#65533;a8&#65533;*is&#65533;&#65533;zC~&#65533; \!&#65533;&#65533;&#65533;&#65533;&#65533;&#65533;2&#65533;)&#65533;)&#65533;&#739;(@&#332;&#65533;>,&#65533;X&#1026;&#65533;b@&#65533;\&#65533;_&#65533;&#65533;(+&#65533;&#65533; -&#1026;H&#65533;|R;&#65533;&#65533;1&#65533;&#65533;;H2&#65533;()>&#65533;&#65533;<&#65533;aR\&#65533;@,&#65533;d(&#65533;&#65533;_&#65533;&#65533;&#65533;&#65533;&#162;&#65533;&#65533;&#65533;&Dd2	&#65533;&#65533;&#65533;)3/g	&#65533;`9&#65533;Kf|&#458;&#65533;&#65533;	&#65533;&#65533;j&#65533;&#65533;k<&#65533;.d&#65533;&&#65533;9s&#65533;&#65533;H&#65533;|&#65533;&#65533;,<&#65533;C&#65533;XNL9L	 
&#65533;,&#65533;G&#65533;&#65533;&#65533;U&#65533;;&#65533;&#65533;GX&#65533;&#65533;5&#65533;&#65533;H&#65533;a8&#65533;&#738;
TA 7&#65533;Q	"q&#65533;U&#65533; w&#65533;H&#65533;|&#65533;<@&#65533;\&#65533;_&#65533;&#65533;C':&#512;
&#65533;#{&#65533;&#65533;&#65533;&#65533;&#65533;&#65533;%&#65533;@H&#65533;&#65533;&#65533;|J&#65533;&#65533;&#593;;&#65533;&#65533;&#65533;&#65533;&#65533;&#65533;&#65533;S&#65533;&#65533;F
Nl&#65533;&#65533;&#1269;J&#65533;&#65533;&#65533;J&#65533;d-X386h&#65533;v&#65533;!&#1899;&#65533;7&#567;&#65533;	&#65533;&#65533;&#65533;&#65533;&#65533;9K&#65533;\&#65533;C&#65533;&#65533;{K3&#65533;@&#65533;b&#65533;0&#65533;d&#65533;&#65533;k&#65533;j&#65533;&#65533;l&#772;&#65533;K&#65533;z&#65533;H&#65533;&#65533; &#65533;s\&#65533;rd&#65533;!pL&#65533;4&#65533;I&#8212;&#65533;&#65533;&#65533;LH*H&#65533;b &#65533;&#65533;&#65533;h&#65533;&#766;a.&#65533;&#65533;L&#1652;>&#65533;&#65533;&#65533;&#65533;J\z&#65533;$&#65533;<&#65533;8&#65533;&#65533;&#65533;&#65533;M&#65533;&#65533;&#1284;x&#65533;%)&#65533;&#65533;_l&#65533;
(6&#65533;&#65533;&#65533;&#65533;&#828;zj1J;&#65533;AY&#65533;N&#1260;Nvq&#846;&#65533;B&#65533;&#65533;&#65533;&#65533;\&#65533; &#65533;&#65533;1&#65533;!&#65533;&#65533;&#65533;&#65533;4&#65533;t&#65533;!&#1731;&#65533;&#65533;]a&#65533;4 &#65533;&#65533;&#65533;&#65533;&#65533;>X&#65533;t&#65533;C&#65533;"e&#65533;OE>aj&#65533;^&#65533;qLPE&#65533;&#65533;t"&#65533;&#65533;&#65533;&#65533; &#65533;&#333388;P5&#65533;#&#65533;&#65533;&#765;&#65533;Q&#65533;
&#65533;PU*$&#65533;E`&#65533;&#65533;&#65533;&#65533;QIY[&#65533;&#65533;&#65533;H&#65533;&#1572;Q &#65533; &#65533;U&#65533;&#65533;Q&#65533;&#65533;&#65533;R&u&#65533;ssQE &#65533;&#65533;(&#65533;&&#65533;&#65533;
&#65533;&#65533;;&#1267;
&#65533;R/&#65533;R0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VaVb-Vc=VdMVe]VfmVg}Vh&#65533;Vi&#65533;Vj&#65533;Vk&#65533;Vl&#65533;Vm&#65533;Vn&#65533;Vo5*&#65533;V&#65533;l&#65533;/x&#65533;&#65533;!&#65533;&#65533;xq}&#65533;6x&#65533;!X&#65533;&#65533;&#65533;&#65533;X&#65533;(&#65533;v&#65533;s&#65533;~U &#65533;~&#65533;&#65533;{&#65533;&#65533;?&#65533;&#65533;@&#65533;%p&#65533;H&P$p)X   X0l&#65533;&#65533;(&#65533;$`&#65533;$p&#65533;h&#65533;$P& &#65533;&#65533;/&#65533;&#65533;
&#65533;&#65533;&#65533;&#65533;$ &#65533;$&#65533;X&#65533;m&#65533;&#65533;X&#65533;E&#65533;6  &#65533;e&#65533;&#65533;&#65533;Y&#65533;&#65533;@&#65533;&#1497;&#65533;7&#65533;&#65533; &#65533;Y&#65533;&#65533;Y$X&#65533;&#65533;&#65533;Y&#65533;&#65533; &#65533;-Z&#65533;U&#65533;HZ&#65533;e&#65533;6`&#1697;u&#1692;E&#65533;&#65533;&#65533;Zc&#1707;&#65533;Z&8Z&#65533;&#65533;Z&#65533;&#65533;Y&#65533;&#65533;&#1678;M)&#65533;%[&#65533;&#65533;&#65533;mY&#65533;U&#65533;p[&#65533;eZ&#65533;u&#65533;$&#65533;&#65533;`W&#65533;&#65533;2xZ&#65533;&#65533;&#1615;&#65533;&#65533;h&#1791;&#875;&#65533;&#65533;W'`X&Y&#65533; &#65533;&#293;Z &#65533;Wz5&#65533;&#65533;&#65533;-&#65533;&#65533;  &#65533;&#65533;(&#65533;&#65533;&#65533;&#65533;0*h&#65533;Z &#65533; &#65533;&#65533;&#65533;/h&#1541;&#65533;/&#65533; 
`&#65533;&#1469;&#65533;6P&#65533;P&#65533;&#1477;&#65533;x&#65533;&#65533;&#65533;]&#65533;&#65533;#&#65533; h&#65533;&#65533;]P &#65533;u&#65533; &#65533;&#65533;&#65533;H&#65533;	&#65533; h&#1980;&#65533;&#65533;&#65533;	&#65533;&#65533;&#65533;&#65533;&#65533; &#65533;&#65533;^&#65533;&#65533;
x&#65533;	&#65533;&#65533;&#65533;U &#65533; &#65533;&#65533;5&#65533;0( &#65533;} x_&#65533;&#65533; #&#65533;&#65533;( K #x^&#65533;`&#65533;&#65533;&#65533;8_&#65533;(&#65533;00#&#65533;&#65533;6 _&#65533;&#65533;&#65533; *P&#65533;&#65533;&#65533;`&#1581;&#65533;&#65533;&#65533;	&#65533;&#65533;	 &#65533;	(&#65533;&#65533;&#65533;~`x 
(#h&#65533;&#65533; *`&#65533;B&#65533; 0&#65533; &#65533;0
&#65533; &#65533;&#65533;&#65533;&#65533;&#65533;6^&#65533;}&#65533;6&#512;x&#65533;(&#65533;@&#65533;&#65533; >&#65533;	8&#65533;&#65533;&#65533;&#65533;&#65533;&N&#65533;&#65533;]&#65533;5&#65533;_&#65533;&#65533;+&#65533;&#65533;&#65533;5&#65533;B(&#65533;%&&#65533;0F&#65533;V&#65533;&#65533;&#65533;&#65533;X`Nc1&0.&#65533;c1&#65533; #(#fc;&#65533;&#65533;/^&#65533;&#65533;_M&#65533;&#65533;>6&#65533;>&#65533;-&#65533;z &#65533;U&#65533;

&#65533;7vd&#65533;&#65533;D&#65533;d &#65533;&#65533;*&#65533;d?&#65533;&#65533;:]N&#65533;&#65533;H&#65533;&#65533;&#65533;  !&#65533; z ,  &#65533;8 &#65533; &#65533;H&#65533;&#65533;&#65533;&#65533;&#65533;13&#65533;a&#65533;&#65533;*&#65533;H&#65533;&#65533;&#331;3j&#65533;&#561;&#65533;&#463; C&#65533;I&#65533;&#65533;&#578;S&#65533;XY&#39333;&#726;+&#65533;&#65533;1s&#65533;&#65533;&#859;8s&#65533;&#65533;&#627;&#65533;O&#65533;)&#65533;&#65533;J&#1317;&#65533;&#65533;?&#65533;&#65533;L&#65533;B&#65533;&#1255;P&#65533;J&#65533;8&#65533;e&#1131;D&#65533;<&#65533;2&#65533;k&#65533;&@xK&#65533;&#65533;Y&#65533;f&#65533;b][&#65533;(&#1523;Q+`&#65533;&#65533;&#1851;x&#65533;5&#65533;&#65533;&#65533;&#2038;e&#65533;&#65533;LAf ]6&#65533;^&#824;&#65533;&#874;#&#65533;&#65533;&&#65533;pl8<&#65533;C&#65533;&#992;CS&#65533;,&#65533;&#65533;K+&#65533;G&#65533;H&#65533;&#65533;@&#65533;7&&#65533;&#65533;&#65533;&#65533;m&#65533;}M&#65533;I&#65533;Fd&#65533;&#65533;+&#1027;&#65533;&#65533;^&#65533;|l&#65533;&#65533;&#65533;y7&#65533;"6&#65533;,M&#65533;&#65533;&#65533;&#65533;&#65533;&#65533;&#65533;&#65533;w>&#65533;&#65533;&#65533;J&#65533;&#65533;S&#65533; C7&#65533;&#65533;"&#65533;=&#65533;&#65533;O$i&#65533;&#65533;&#65533;&#1535;&#797;&#65533; &#65533;&#65533;&#65533;p&#65533;	&#65533;&#65533;g&#65533;&#65533;&#65533;&#65533;~&#65533;&#65533;&#28736;`H&#65533;ly`bE &#65533;&#65533;)&#65533; ~&#65533;}G&#65533;&#65533;qt&#65533;e	6t&#65533;&#65533;&#65533;1&#65533;&#65533;Z&#65533;g&#65533;z&#65533;&#65533;<&#65533;&#65533;&#65533;@)&#65533;=&#65533; &#65533;U&#65533;b$&#65533;B&#65533;&#65533;&#13621;&#632;&#65533;5~&#65533;s&#65533;A&#65533;&#65533;&#65533;C|&#65533;p!&#65533;Q&#65533;&h&#65533;e&#65533;fK!&#65533;B-
  A&#65533;&#1141;mUp&#65533; d&#65533;)&#65533;bm&#65533;&#65533;&#26037;y&#65533;&#65533; &#65533;&#65533;9P&#65533;!&#65533;AE0&#65533;R&#65533;&#65533;&#65533;=&#65533;&#65533;&#65533;gVJ&#65533;&#65533;&#65533;R&#65533;&#1680;&#65533;&#65533;&#65533;a&#65533;&#65533;&#65533;Y	&#65533;&#65533;&#65533;dlt-&#6694;&#65533;Y&#65533;e[n&#65533;*Un&#65533;&#65533;kLH&#65533;u&#65533;X&#65533;&#65533;&#65533;AIW&#65533;
df&#65533;&#65533;2&#65533;nV&#65533;&#65533;TO+&#65533;_G&#65533;U&#65533;&#65533;0&#65533;&#65533;a&#65533;:9W&#65533;j&#65533;$&#65533;f+&#65533;&#65533;2&#65533;&#65533;&#65533;?&#65533;;&#65533;l&#65533;kK&#65533;&#65533;&#65533;&#65533;a{&#65533;$]6j&#65533;&#65533;l&#65533;&#65533;&#65533;&#65533;&#65533;&#65533;&#65533;&#65533;&#65533;:&#65533;/&#65533; c&#65533;mYYXJC&#65533;	K&#65533;r&#65533;D&#65533;&#65533;8T&#65533;K/&#395;&#65533;&#65533;>&#65533;&#65533;&#65533;W&#65533;9&#65533;vt&#65533;r &#65533;Z&#65533;@)&#65533;&#65533;&#65533;y&#65533;&#65533; &#65533;&#65533;&#65533;&#65533;f}lj&#65533;;
&#65533;&#65533;p&#65533;u&#65533;a'M&#65533;a\|m{&#65533;Lwf&#65533; X&#65533;&#1813;&#65533;&#65533;&#1976;&#65533;`&#65533;&#65533;&#65533;W&#65533;E&#65533;&#65533;&#65533;&#65533;+&#1409;&#14360;AN[l&#65533;e-&#65533;gwT|&#65533;-tM>&#65533;&#65533;&#65533;&#65533;O&#65533;&#65533;&#65533;a&#65533;p&#65533;	b 'qz9X&#65533;x&#65533;&#65533;&#65533;&#65533; &#65533;TV !&#65533;{&#65533;&#65533;9m&#65533;&#65533;&#65533;v&#65533;&#65533;&#65533;N t&#65533;&#65533;d&#65533;uewYf&#65533;&#65533;4&#65533;&#65533;&#65533;zX&#65533;S&#65533;&#65533;/&#65533;'e&#65533;&#65533;&#2045;O&#65533;A&#65533;&#65533;@&#65533;&#65533;t&#65533;]a&#65533;&#61306;&#65533;k&#65533;&#65533;&#65533;&#65533;8&#838;=&#65533;&#65533;&#65533;S&#65533;&#65533;;&#65533;!U&#65533;}&#65533;&#65533;z
&#65533;#:&#65533;I &#65533;&#65533;&#65533; &#65533;`&#65533;&#65533;M&#65533;&#65533;D&#65533;&#65533;&#65533;&#65533;&#65533;~&#65533;?&#65533;&#65533;&#65533;$&#65533;&#65533;&#65533;&#65533;&#65533;&#65533;'&#65533;h(&#65533;&#65533;
&#65533;&#65533;&#65533;+^&#65533;&#65533;F+@&#65533;&#65533;&&#65533;&#65533;&#65533;&#65533;k#&#1118;&#65533;&#65533;&#1469;&#65533;X0xG[&#65533;&#65533;d&#65533;H%&#65533;a0{^}+&#65533;p'&#65533;&#65533;&#65533;z2&#65533;3&#65533;A&#65533;?4I&#65533;D&#65533;2&#65533;&#65533;h&#1297;K&#65533;&#65533;?!G|&#65533;&#65533;atE&#65533;Pi409&#65533;&#65533;LpAG&#65533;C6&#65533;1&#65533;	&#65533;U&#65533;&#1554; v&#65533;
&#65533;&#65533;&#65533;$'$&#65533;&#65533;&#65533;)d8&#65533;f@&#560;8&#65533;cg&#65533;4;&#65533;'&#65533;A8y4\ V`&#65533;p&#65533;1F^&#65533;%&#65533;$%w&#65533;&#65533;C&#65533;&#65533;dI&#65533;N&#65533;J&#65533;&#65533;&#65533;R$Q&#65533;@&#65533;&#65533;=b-&#65533;t&#65533;bx &#65533;*&#1152;d^&#65533;&#1501;_&#65533;d&#65533;%3R&#65533;^&#65533;&#65533;C&#65533;&#65533;Y&#65533;&#390;&#65533;&#65533;,&#65533;iX&#65533; &#65533;&#65533;&#65533;Lk%szs&#65533;&t&#65533;&#65533;	;A!&#65533;&#65533;&#65533;7R&#65533;&#65533;&#949;|0$&#33576;Dy&#65533;&#65533;&#65533;PWL&#65533;@5&#65533;&#65533;&#65533;T&#65533;0W&#65533;&#65533;&#1248;6&#65533;s&#65533;
&#65533;&#65533;&#65533;&#65533;1'&#65533;)&#65533;&#65533;]"&#65533;^C&#65533;&#65533;&#65533;+}
U&#65533;&#65533;&#65533;Nw&#65533;&#65533;^*>taA1%&#65533;Ri
$u&#65533;+&#65533;M&#65533;&#65533;&#65533;> h N G"ib&#65533;1&#409;&#65533;&#65533;&#65533;X&#65533;J&#65533; %&#65533;&#65533;@1{&#65533;&#65533;&#65533;&#65533; yK@&#65533;&#65533;1L &#65533;$&#65533;J&#65533;&#65533;&#65533;Yk.&#65533;jEt&#65533;&#65533;&#65533;&#804;&#65533;&#65533;MlO"&#65533;&#65533;d4aU&#65533;&#65533;A&#65533;M'&#65533;b}&#65533;L&#65533;`E?&#65533;@&#65533;&#65533;z&#65533;A^7&#65533;t&#65533;&#65533;&#65533;&#65533;bW&#65533;Z&#65533;"&#18575;UYW&#65533;B&#65533;&#65533;"&#65533;&#65533;&#65533;&#65533;]&#65533; &#65533;&#65533;&#65533;3t]&#65533;6X&#65533;.&#65533;&#65533;T&#65533;j&#65533;r&#65533;&#65533;F&#65533;&#65533;&#65533;.>(f&#65533;VX&#65533;&#65533;b&#65533;cYj &#65533;&#636;
&#65533;&#65533;&#65533;Y&#65533;_R&#65533;E&#65533;&#65533;D&#65533;=&#65533;i&#65533;&#65533; 1&#65533;&#65533;&#65533;&#65533;&#65533;Y-&#65533;&#900;&#65533;&#65533;x{d&#65533;eEZ&#65533;4&#65533;&#65533;cS&#65533;g&#65533;!TO&#65533;&#65533;&#1573;g&#65533;&#65533;&#65533;&#65533;]&#1037;&#65533;K&#65533;
#&#65533;&#65533;&#65533;&#65533;&#65533; A&#65533;lq&#65533;cWf&#65533;Bg	&#65533;&#65533;&#65533;o&#65533;7&#1945;&#65533;Eh&#65533;&#65533;J{GX&#65533;&#65533;&#65533;{&#65533;66&#65533;&#5822;=L`&#65533;&#612;&#65533;&#65533;&#65533;&#65533;%K&#65533;&#65533;&#322;&#65533;X=&#65533;&#65533;M0&#65533;4&#65533;]&#65533;a&#65533;F\&#65533;L&#65533;&#65533;&#65533;&#1189;&#65533;&#508;Z&#65533;&#65533;&#65533;&#171;&#65533;&#65533;fW&#65533;>M&#65533;&#65533;&#65533;w&#65533;&#65533;a~&#65533;W	DV&#65533;1v.&#65533;&#65533;j&#65533;.9&#65533; &#65533;&#65533;t2:&#65533;]&#65533;&#65533;&#65533;/j&#65533;&#65533;&#65533;G&#1813;&#65533;&#65533;&#1147;&#65533;&#65533;&#65533;lZ`&#65533;B&#481;k"f3&#65533;&#65533;c}&#65533;&#65533;0z4&#65533;lE&#65533;?&#65533;&#65533;[&#65533;<&#65533;&#65533;&#65533;![aU&#65533;0U&#65533;&#65533;&#65533;KH&#65533;&#65533;8&#65533;&#65533;&#65533;zA&#65533;E&#65533;&#65533;u&#65533;&#65533;&#65533;&#65533;<&#65533;'&#65533;&#65533;&#65533;&#65533;6 &#65533;A&#65533;&#65533;p&#65533;&#65533;&#65533;&#361;5&#65533;&#65533;&#65533;&#65533;&#65533;L&#65533;$ &#65533;h&#65533;2&#65533;D &#65533;&#65533;&#65533;&#65533;&#65533;y&#178;&#65533;-&#65533;D#&#65533;i~&#65533;_&#65533;&#326;&#65533;&#65533;&#65533;5&#65533;&#65533;&#65533;TL&#65533;F&#65533;&#65533;9&#1580;7&#65533;d&#65533;&#65533;W&#954;&#144;Bx&#65533;&#65533;&#65533;&#65533;&#952;k+t&&#65533;B&#65533;a&#65533;&#65533; 6&#65533;@&#1672;Iu]&#65533;V&#65533;&#65533;g&#454;&#65533;Z4plP &#65533;u&#65533;&#52464;w&#65533;|!&#438;8y&#1835;&#65533;O!Y&#65533;&#65533;5e&#65533;&#65533;$&#65533;o&#65533;9&#65533;&#65533;&#302;a&#65533;j&#65533;k&#65533;9S&#65533;}&#65533;]&#1606;&#65533;h&#65533;&#65533;&#65533;&#1038;&#65533;A:t&#65533;m&#65533;&#65533;G&#65533;&#1799;&#65533;D&#65533;W&#65533;<&#65533;&#65533;&#65533;i,&#1764;&#65533;&#65533;&#65533;4&#65533;&#65533;G&#65533;h&#65533;&#65533;&#65533;&#65533;&#65533;g5o&#65533;J&#65533;&#65533;Pbv&#65533;&#65533;&#65533;x&#65533;HD&#65533;&#65533;[&#65533;s&#65533;N&#65533;&#65533;&#65533;T&#65533;&#65533;pAj&#65533;2g|A&#65533;&#65533;&#65533;&#65533;`&#65533;&#65533;r&#65533;D]&#65533;?~g&#65533;&#65533;=&#65533;=&#65533;X&#65533;&#65533;&#65533;&#65533;&#65533;&#1385;&&#65533;&#65533;!&#65533;8IA&#65533;&#65533;&#65533;&#65533;&#65533;&#65533;&#65533;5&#65533;e9=&#65533;&#65533;S&#65533;&#65533;&#65533;&#702;&#65533;&#65533;&#65533;&#65533;&#65533;{&#65533;&#65533;&#65533;&#65533;&#65533;&#65533;&#65533;&#65533;&#65533;m&#65533;&#65533;f&#65533;K5e&#65533;&#65533;W`"&#65533;&#65533;&#65533;&#65533;&#65533;J/&#65533;&#65533;&#65533;&#65533;<&#65533;&#65533;&#65533;&#65533;d`~X&#65533;&#65533;u)@u6&#65533;40&#65533;(&#65533;AN&#65533;f&#65533;&#65533;agt&#65533;&#65533;[&#65533;R&#65533;y&#65533;&#65533;( ;&#65533;&#65533;DO&#65533;x&#65533;(&#65533;X&#65533;]&#65533;&#65533;q&#65533;+7 P0&#65533;C&#65533;7J;ai&#513;i&#65533;&#65533;iz&#65533;G&#65533;&#65533;BYjN&#65533;GM&#65533;')&#65533;&#65533;J8Q&#65533;&#65533;J &#65533;b&#65533;&#65533;_&#65533;qs,&#65533;4&#487;&#65533;E&#65533;Sgw6s	AC"3v'&#65533;&#65533;p&#65533;&#65533;h&#65533;&#65533;&#65533;dY&#65533;]&#65533;&#65533;iTb&#65533;&#65533;]Dv5&#65533;|w&#65533;OzE &#65533;&#65533;`D3&#65533;gr&#65533;D!&#65533;qW&#65533;*j&#65533;&#65533;&#65533;&#65533;{&#65533;qD)&#65533;&#65533;BL&#65533;dR&#65533;&#65533;&#1474;gb&#65533;&#65533;_&#449;G&#65533;&#65533;c &#65533;&#65533;&#65533;X&#65533;&#65533;8&#65533;>&#65533;Y&#65533;&#65533;wl g&#902;&#65533;$q&#65533;'&#65533;&#65533;&#65533;2  V&&#65533;v&#65533;+x&#65533;&#65533;&#65533;&#65533;$m&#65533;jK&#65533;i`&#65533;A&#65533;&#65533;NBu!H&#65533;qW<&#65533;0&#65533;&#65533;/&#65533;&#65533;W1&#65533;&#65533;zT&#65533;M	&#65533;&#65533;8&#65533;&#65533;#N2LE#]&#452;&#65533;&#65533;4&#65533;8gR&#65533;AE~&#65533;Vn&#65533;&#65533;T&#65533;wa<w&#65533;&#65533;&#65533;&#65533;&#65533;&#65533;BN&#65533;y&#65533;&#65533;Bj&#65533;_
3-&#65533;fwz&#65533;E&#65533;U1$&#65533;M7#\&#65533;&#65533;t&#65533;&#65533;#&#65533;&#65533;&#65533;&#65533;h&#65533;F&#65533;f@&#65533;&#65533;&#65533;9qH&`)&#65533;&#65533;`&#65533;,P&#65533;&#65533;5m&#65533;&#65533;&#65533;&#65533;1}&#65533;r_&#65533;&&#65533;J8&#65533;&#65533;&#65533;DY&#65533;1&A5T&#452;G&#65533;b)0UGB5!&#65533;&#65533;rvGyF^&#65533;A&#65533;R;w&#65533;$P&#65533;bi&#65533;&#65533;&#65533;4(&#65533;J&#65533;&#65533;BTw XSd1&#65533;&#65533;&#65533;,&#855;i&#65533;&#65533;>&#65533;&#65533;G&#65533;&#65533;&#65533;&#65533;&#65533;na1&#65533;&#65533;&#65533;&#65533;&#65533;&#65533;'.&#65533;h&#65533;&#65533;D&#469;P"&#65533;6Y-&#65533;~.xC4`&#65533;&#65533;a7oU10&#65533;u&#65533;&#65533;&#65533;c&#65533;&#65533;&#65533;&#65533;XY&#65533;:&#65533;t&#65533;&#65533;&#1697;f33L0&#65533;d&#65533;T[H8&#65533;aV&#65533;&#65533;&#65533;"]&#65533;k}&#65533;&#65533;&#65533;&#65533;G&#65533;w&#1126;4yd)in&#65533;&#65533;wi)&#65533;46&#65533;o@&#65533;p&#65533;&#65533;h&#65533;) ;&#1307;&#1465;&#65533;&#65533;<)&#65533;&#65533;&#65533;z&#65533;&#193;|&#65533;!;&#65533;R&#65533;&#65533;B	@\&#65533;$=Z5&#65533;&#1752;Hr&#65533;&#65533;Q&#65533;a&#65533;E&#65533;O3Y&#65533;B&#1109;c&#65533;&#65533;&#65533;&#65533;&#65533;+D&#65533;BY>9&#65533;
z&#65533;.9,`&#65533;&#65533;&#65533;&#65533;D14&#65533;h&#65533;,&#65533;&#65533;W&#65533;&#65533;L	&#65533; $&#65533;cXG/&#65533;Z&#65533;&#65533;&#65533;h0&#1173;&#65533;&#65533;&#65533;&#65533;&&#65533;aR&#65533;Q&#65533;uW&#65533;6YiY&#65533;t}1&#65533;bae&#65533;&#65533;&&#65533;'&#65533;&#65533;&#65533;5>&#65533;&#65533;#>>y5Q}&#65533;R&#65533;(C:&#65533;&#65533;b&#65533;+&#65533; &#65533;Q&#65533;&#65533;&#65533;gB&#1701;&#65533;'&#65533;[&#65533;&#65533;d@"&#65533;&#65533;&#65533;&&#65533;d`K&#65533;; &#65533;&&#65533; ,W&#65533;	s&#946;M]&#65533;Ou&#65533;&#65533;&#65533;G&#65533;&#65533;L^:&#65533;&#65533;&#1508;&#65533;&#65533;&#65533;<&#65533;&#65533;&#65533;&#65533;&#65533;.&#65533;#&#65533;&#65533;>&#65533;&#65533;&#65533;&#65533;M8s&#65533;&#65533;&#65533;4&#65533;Y&#65533;=&#65533;&#65533;&#65533;WG&#65533;&#65533;o&#65533;&#65533;4t&#65533;&#65533;ZE:&#65533;B&#65533;X1&#65533;iQ&#65533;C&#65533;+C)&#65533;&#65533;&#65533;vu&#65533;D&#65533;&#65533;0&#65533;`I\&#65533;|&#802;bp>&#65533;@&#65533;4pv&#65533;&#65533;EP3	`&#65533;&#65533;&#65533;	'l&#65533;&#65533;&#65533;&#65533;&#65533;&#65533;&#65533;&#65533;&#65533;f8&#65533;&#65533;|`W&#65533;Y.@<"<";" 0&#1031;_Rs:&#65533;&#65533;29&#65533;"&#65533;&#933;[#&#65533;&#65533;&#65533;&#65533;&#65533;&#466;&#65533;4:K&#65533;-15&#65533;#@FQ&#1450;:&#65533;_'e&#65533;h&#65533;c&#65533;&#65533; &#65533;&#65533;&#813683;&#65533;oI&#65533;x&#65533;pN&#65533;r&#65533;&#65533;4'&#65533;&#65533;&#65533;&#65533;&#65533;&#1778;&#65533;&#65533;&#65533;&#65533;xp!0`&#65533;&#65533;de;&#65533;45&#65533;&#65533;&#65533;&#65533;]) &#65533;&#65533;D&#65533;c&#65533;3/&#65533;~dT?"&#65533;k&#65533;&#366;:&#65533;&#65533;&#65533;*&#65533;&#65533;bg&#65533;b&#65533;Y&#65533;^&#65533;cot{0&#65533;)&#65533;RP&#65533;&#65533;&#65533;&#65533;&#65533;&#65533;u&#65533;#&#65533;&#65533;&#65533;b&#65533;Y&#65533;\&#65533;4&#65533;&#65533;&#65533;x[f2&#65533;s&#65533;"P_v6gO;" &#826;&#65533;.:<&#65533;[&#65533;&#65533;%&#65533;@&#65533;&#65533;y;&#65533;z[&#65533;p&#65533;&#65533;|&#65533;&#65533;= &#65533;@&#65533;"pP T&#65533;$&#65533;@&#65533;=R"&#65533;&#65533;4&#65533;!E&#65533;&#65533;L I&#65533;&#65533;KVo&#65533;e&#65533;&#65533;tt&#65533;ci$B&#65533;N&#65533;&#65533;B "0	&#65533;&#65533;#M&#65533;6&#65533;&#65533;&#65533;Z0&#65533;&#65533;&#65533;&#65533;&#65533;&#65533;WqT<m&#65533;#&#65533; &#65533;&#65533;K&#65533;7&#65533;&#65533;&#65533;#P $&#65533;&#65533;b&#65533;&#65533;&#65533;&#65533;"O.&#65533; +&#65533;&#65533;&#65533;Na{&#65533;1&#65533;&#65533;A&#65533;Z&#65533;>R&#65533;&#65533;sHPF&#65533;!&#65533;&#65533;&#65533;9-,&#65533;|N&#65533;K&#65533;&#65533;J&#65533;&#65533;&#65533;p&#1085;L&#65533;B&#65533;a&#65533;&#65533;&#65533;#&#65533;#u&#1099;&#65533;&#65533;&#65533;&#65533;&#65533;&#65533;$lN&#65533;nlq&#65533;p>bLRp&#1853;N&#65533;=p_B@$$$&#65533;][&#65533;>|t&#65533;&&#65533;@&#65533;&#65533;&#65533;&#65533;&#65533;*&#65533;"&#65533;x&#65533;: &#65533;J<&#356;#`&#65533;#b&#65533;&#65533;?&#65533;&#338;&#65533;&#65533;#&#65533;#7$G/&#198;K .&#65533;I&#65533;&#65533;"&#65533;&#65533;)&#313;5X; &#1258;&#65533;t&#65533;H\&#65533;!&#65533;&#65533;&#65533;-lg: J&#65533;&#65533;z&#65533;&#65533;&#65533;&#65533;+p &#65533;&#65533;#L&#65533;5]W&#462;&#65533;{(x&#65533;&#65533;&#65533;jQ&#65533;P B`&#65533;&#65533;F&#65533;&#65533; &#65533;&#65533;&#65533;9r:2&#65533;&#65533;&#65533;
z&#188;&#65533;z&#65533;S&#65533;&#65533;&#65533;.&#65533;#$ R&#65533;7pB &#65533;&#65533;&#65533;&#65533;#&#65533;&#65533;&#444;lp'&#65533;&#2861;t&#65533;@&#65533;:`&#65533;NV&#65533;&#65533;z&#65533;&#65533;4&#65533;U0&#65533;&#65533;&#65533;&#65533;#=@4&#65533;&#65533;:$&#65533;&#65533;&#65533;<VY&#65533;f&#65533;,>&#65533;D&#65533;>  &#65533;&#65533;# .&#65533;&#65533;0D&#65533;&#65533;&#1032;&#65533;=BU,&#65533;\h&#65533;^&#65533;h@&#65533;$0G&#65533;q &#65533;,&#65533;&#65533;$&#65533;$&#65533;&#65533;SU&#65533;#*&#65533;A&#65533;&#65533;]&#65533;h&#65533;?F , zP5p&#65533;0?4yC:&#65533;&#65533;&#65533;&#65533;&#65533;8}H$&#65533;&#65533;?&#65533;&#65533;&#65533;%&#65533;M&#65533;zG&#65533;H&#65533;&#65533;0&#65533;&#65533;#*&#65533;&#65533;P]F&#65533;!,$	#&#65533;B&#65533;%qPI&#65533;&#65533;5 	x&#65533;&#65533;=b&#65533;&#65533;h$U&#65533;DAR&#65533;D"&#65533;&#65533;&#65533;&#65533;_&#65533;&#65533;Q0Hi&#65533;&#65533;9&#65533;`&#65533;r;B8h&#65533;&#65533;^l&#65533;O, 	^M&#65533;H]rP&#65533;&#65533;&#65533;j7&#65533;&#65533;9mG&#65533;#&#65533;$&#65533;&#65533;&#65533;,0$h&#65533; V&#65533;2r&#65533;&#1548;&#65533;{p&#65533;z@nlP&#65533;&#65533;M&#65533;&#65533;/4&#65533;:3&#65533;&#65533;N&#65533;&#65533;#&#65533;&#65533;ay%GG&#65533;&#65533;5&#65533;AY&#65533;"&#65533;&#65533;&#65533;`&#65533;&#65533;&#65533;a$&#65533;A&#65533;&#65533;&#65533;#&#65533;&#65533;&#65533; &#65533;(d?s}FN&#394;HX&#65533;&#65533;\&#65533;*|&#65533;&#65533;bBa&#65533;D&#65533;\&#65533;&#65533;&) &#65533;&#65533;&#65533;&#65533;#&#65533;T#+Fv&#65533;}&#65533;e&#65533;J&#65533;U&#65533;&#65533;&#65533;C&#65533;&#65533;&#65533;&#65533;' u&#65533;&#1550;&#65533;&#65533;<&#65533;~(&#65533;B&#65533;:&#65533;&#65533;&#65533;b&#65533;&#65533;l &#65533;&#65533;9&#65533;* $@&#65533;&#65533;V&#65533;@&#65533;<&#65533;@Z&#65533;V&#65533;&#65533;&#65533;&#65533;&#65533;&#65533;<&#65533;`N&#65533;b&#65533;&#65533;&#65533;Y&#65533;;8DR&#65533;)&#65533;&#65533;Q8&#65533;>|xZ{a&#65533;(=&#65533;et&#65533;&#65533;&#65533;&#65533;&#65533;&#65533;[d&#65533;&#65533;&#65533;&#65533;&#65533;&#65533;u&#65533; &#65533;#>&#65533;&#65533;&#65533;|F&#65533;&#65533;,&#65533;&#65533;&#65533;&#65533;&#65533;FN&#65533;&#65533;6&#65533;j-?&#65533;BY?&#65533;n&#65533;#&#65533;
&#65533;A&#65533;&#65533;0` &#65533;&#65533;h&#65533;&#65533;Y>&#65533;~%_&#65533;&#65533;3&#65533;<B&#65533;Z4&#65533;&#65533;g&#65533;#+&#65533;I&#65533;u&#65533;&#65533;y&#65533;[&#11284;&#65533;,T~&#65533;m&#65533;k&#65533;&#65533;&#1348;z<b&#65533;}>&#65533;&#3898;+&#65533;&#65533;&#65533;z&#65533;&#65533;s&#65533;&#65533;&#65533;&#36580;Y&#65533; x&#65533;)&#65533;&#65533;&#65533;+&#537;c&#65533;&#65533;W`b&#65533;s.=;B&#65533;c&#65533;&#65533;n 6Y&#65533;&#65533;"n&#41412;;&#65533;&#65533;9B&#65533;&#65533;&#65533;&#907;&#65533;&#65533;&#65533;ky&#65533;z&#65533;&#65533;'u4&#65533;&#1770;&#65533;NW &#65533;>&#65533;&#65533;1`&#65533;u g&#65533;&#65533;g&#65533;&#65533;&#65533;&#65533;&#65533;&#65533;&#65533;&#65533; &#65533;0&#65533;A&#65533;&#65533;&#65533;&#65533;&#65533;&#65533;nVV&#65533;&#65533;#&#65533;n&#65533;GdT&#65533;0&#65533;&#65533;9B&#65533;&#65533;:[&#65533;&#65533;ZX&#65533;&#65533;&#65533;GN&#65533;U<'&#65533;k&#65533;&#65533;&#65533;&#65533;3 &#65533;;&#65533;&#65533;&#65533;&#65533;&#65533;&#65533;,&#65533;&#65533;,&#65533;&#65533;&#65533;m&#65533;&#65533;&#65533;&#65533;&#65533;f&#65533;>&#65533;D&#65533;$&#65533;&#65533;3&#65533;R&#65533;&#65533;T&#65533;&#65533;&#65533;>?wx9&#65533;&#65533;&#65533;&#65533;h&#65533;w&#65533;&#301;&#65533;d4<RDY&#65533;&#65533;*&#65533;&#65533;&?Wp&#65533;,&#65533;&#65533;9:+&#65533;&#65533;X&#2026;&#65533;j&#65533;&#1310;O&#65533;AR&#65533;~&#65533;w&#71571;&#65533;&#65533;&#65533; 0&#65533;R&#65533;R$i`3&#65533;&#65533;yUP&#65533;v&#65533;x&#65533;F&#65533;x&#65533;&#65533;:U+&#1421;`_F&#65533; &#65533;k]<7&#689;%&#65533;g2&#65533;&#389;&&#65533;&#65533;>&#65533;&#65533;&#65533;&#65533;E&#5391;&#65533;&#65533;B&#65533;&#65533;&#65533;&#65533;&#65533;&#65533;&#65533;i	&#65533;&#65533;&#65533;&#1549;C&#65533;&#65533;&#65533;'&#65533;&#65533;e &#65533;&#65533;&#65533;&#65533;&#65533;&#65533;A&#65533;&#65533;&#65533;hFZ>&#65533;&#65533;&#65533;&#65533;&#65533;&#65533;&#65533;&#65533;&#65533;T&#65533;&#65533;&#65533;bE&#65533;ww:&#65533;&#65533;&#65533;&#65533;&#65533;_&#65533;p&#65533;&#65533;&#65533;&#65533;&#65533;&#65533;.&#65533;&#65533;t'i&#65533;&#65533;&#65533;X&#65533;_&#65533;nB&#65533;&#65533;&#65533;&#65533;'nw&#65533;&#65533;&#65533;&#65533;&#65533;&#65533;&#65533;&#65533;o &#65533;&#65533;&#65533;&#65533;xtw&#65533;&#65533;&#65533;&#65533;Y&#65533;&#65533;Y&#65533;&#65533;V1&#65533;)E:&#65533;J,&#65533;ds&#65533;&#65533;&#65533;	.Th&#65533;&#65533;&#65533;-
&#65533;p&#65533;&#65533;&#65533;&#65533;.l&#65533;&#1539;&#65533;&#65533;
oD&#65533;&#65533;S&#65533;&#65533;I&#65533;)U&#65533;d&#65533;&#65533;&#65533;K&#65533;1e&#932;Y&#65533;&#65533;M&#65533;9u&#65533;	"&#65533;Xr&#65533;Y&#65533;M&#65533;,&#65533;&#65533;P&#65533;&#65533;&#65533;F=&#65533;@&#65533;&#65533;%&#1064;:P@&#65533;a&#65533;&#65533;*`&#199;u&#65533;&#65533;&#65533;k&#65533;7&#65533;0&#65533;&#65533;&#65533;]&#65533;y&#65533;&#65533;&#65533;&#65533;&#65533;/N&#65533;&#65533;!A&#1512;H&#65533;m$ &#65533;&&#65533;&#65533;E&#65533;.uq"&#65533;&#65533;.&#65533;&#65533;&#65533;9!Y&#65533;l	Fd&#234;e&#65533;&#65533;&#65533;&#65533;q&#65533;&#65533;k&#1585;e&#998;]e&#65533;&#65533;"@&#65533;&#65533;h|&#65533;&#65533;4K5&#65533;(
b&#65533;)@&#65533;P&#65533;&#65533;r&#502;&#65533;&#65533;L&#65533;^&#65533;&#65533;&#65533;&#65533;mu`&#65533;8&#65533;&#65533;&#65533;.$d%&#65533;&#65533;`&#570;&#65533;&#1391;g&#65533;&#65533;=lK&#1666;!c&#65533;p
2`(.&#65533;=&#65533;C0&#65533;&#65533;a&#65533;&#65533;&#65533;&#65533;&#65533;[jAt&#65533;A&#256;&#65533;&#65533;<H\{oC;&#65533;&#65533;C&#65533;&#65533;c&#65533;7&#280;#&#65533;3&#65533;;&#65533;.&#65533;pFk&#65533;&#65533;8&#65533; T|&#65533;C &#65533;r&#571;[j&#65533;}K&#65533;&#65533;&#144;&#65533;7<8&#65533;&#65533;*&#65533;&#65533;l&#65533;&#65533;l&#65533;bK.&#65533;&#65533;&#65533;K0&#65533;&#65533;.L&#374;Di&#65533;&#65533;&#65533;&#65533;1&#65533;&#65533;&#65533;&#65533;&#65533;sN:&#65533; &#833;,&#65533;&#65533;@&#65533;A76p`&#65533;&#65533;%&#65533;#&#65533;&#65533;&#65533;2&#65533;&#65533;&#65533;&#65533;dp&#65533;QH#&#65533;tRGMPj&#65533;4L&#65533;t	&#65533;m&#65533;&#1234;&#65533;#&#65533;&#65533;&#65533;&#65533;
&#65533;D2&#204;:[u&#65533;&#65533;&#65533;&#568;t&#65533;* &#65533;+&#65533;+j&#65533;&#65533;r&#65533;q&#65533;&#65533;&#65533;&#65533;&#65533;p&#65533;&#65533;PvYf&#65533;u&#65533;Yfe&#65533;&#516;g&#65533;3&#65533;O[&#65533;F$.&#65533;J&#65533;h h&#65533;&#65533;V]Vt&#65533;U&#65533;.&#65533;%&#65533;&#65533;D"0&#239;&#577;6H&#1207;;&#65533;&#65533;@&#65533;\&#65533;&#65533;8&#65533;5&#65533;&#65533;g&#65533;d&#65533;d&#65533;&#65533;aV&#65533;&#65533;V^@&#1492;@&#385;z4&#65533;&#65533;&#65533;&#65533;&#65533;c&#65533;U"&#65533;&#65533;66x[&#902;&#65533;&#65533;(&#65533;&#65533; Q5&#65533;`&#65533;sF&#65533;C&#65533;H&#65533;&#65533;XHb`s &#519;1K&#65533;-*d&#65533;&#65533;F&#65533;@&#65533;z&#65533;&#65533;v(&#65533;d6&#65533;&#65533;7dh.i&#65533;z&#33677;%&#65533;&#65533;t&#65533;,&#65533;v&#65533;m&#65533;&#65533;[&#65533;&#65533;5&#65533;&#65533;&#65533;&#65533;&#65533;O(&#65533;&#65533;&#65533;(&#65533;&#65533;&#133;A&#65533;8=&#65533;W&#65533;&#65533;1&#65533;&#65533;(+P&#65533;7B+&#65533;&#65533;&#65533;&#65533;&#65533;H&#65533;&#65533;&#1925;s&#65533;&#65533;?}t&#65533;K7&#65533;t&#1285;]-&#65533;&#65533;&#65533;&#63704;&#65533;&#65533; 8&#65533;&#65533;&#65533;&#65533;}w&#65533;&#65533;(&#65533;&#65533;&#65533;8H&#65533;0&#65533;&#947;>B&#47496;&#65533;7" cZ+&#65533;k&#65533;VbS8&#65533;,&#65533;~&#65533;&#65533;&#65533;{9p(&#65533;&#65533;&#65533;t&#65533;8-&#65533;~&#65533;}}&#65533;&#65533;&#675;&#65533;&#65533;&#65533;8&#65533;?&#65533;&#65533;&#65533;{.&#65533;&#65533;\$&#65533;&#65533;&$[&#65533;x@5d&#65533;-	&#65533;&#1486;b&#65533;C&#65533;&#65533;T&#65533;&#65533;F&#65533;>fP'c&#65533;&#65533;R&#65533;P&#65533;&#65533;;&#65533;DE>&#65533;&#65533;%&#65533;&#65533;P&#65533;c&#65533;&#65533;&#65533;&#65533;5 &#65533;&#65533;&#65533;B &#65533;&#65533;&#65533;&#65533;*&#65533;&#65533;&#1708;W&#65533;&#65533;\-w$bYrm ~&#65533;Ipq&#65533;&#1833;-i &#65533;S&#65533;R&#65533;&#65533;,&#65533;y @w &#65533;&#65533;&#65533;p6&#65533;&#65533;&#1344;&#65533;&#65533;&#1568;>R&#65533; &&#65533;&#65533;7:&#65533;&#53806;<8 :M&#65533;C&#65533;&#65533;&#65533;1&#65533; P&#65533;@&#65533;&#65533;&#65533;Df$P&#65533; &#65533;&#65533;q&#65533;"&#65533;&#65533;m&#65533;&#65533;%@&#65533;o&#65533;6&#65533;M] &#65533;*yGT&#65533;&#65533;w&#65533;&#65533;]&#65533;-&#65533;&#65533;r`H&#65533;8&#65533;&#65533;T&#65533;X0:V&#65533;,xA&#65533;&#65533; &#65533;@`&#65533;E&#65533;_&#65533; &#65533;&#65533;&#65533;&#65533;G&#65533;_v,&#65533;&#65533;\\	:H&#65533;&#65533;&#65533;&#65533;&#65533;$=&#65533;&#65533;d0Q&#65533;z&#65533;<	&#65533;mZ`|{f&#65533;&#65533;Ta&#65533;&#65533;&#65533;-&#65533;@\&#65533;&#65533;]&#65533;)&#65533;1&#65533;@&#65533;M b	&#65533;f&#65533;q&#65533;}&#65533;C&#65533;&#65533;6!&#65533;f5b&#65533;&#65533;&#65533;&#65533;Z&#65533;U&#65533;9&#65533;!&#65533;&#65533;&#65533;k&#65533;+&#65533;&#65533;&#65533; 4XlGI &#65533;&#65533;&#65533;&#65533;4p@qp@	&#65533;P&#65533;&#65533;T&#65533;;&#65533;iO}&#65533;J&#65533;&#65533;&#65533;&#65533;i&#65533;&#65533;&#65533;&#65533;&#65533;&#65533;^&#65533;%y&#65533;=&#65533;&#65533;=
&#65533;&#65533;&#65533;&#65533;&#65533; h 60&#65533;&#65533;C1&#65533;&#65533;&#65533;&#65533;a;_&#65533;1-&#65533;$;p&#65533;#&#65533;F&#65533;` %&#65533;&#65533;O&#65533;zW&#65533;&#65533;yp&#65533;&#65533;Do.&#65533;&&#65533;&#65533;Q* &#65533;B&#65533;v40&#65533;V&#65533;&#914;n&#65533;&#65533;=&#65533;&#65533;&#65533; &#65533;U&#65533;&#65533;&#65533;&#65533;&#65533;*&#65533;&#65533;D&#65533;&#65533;e5&#65533;&#65533;<&#65533; +&#65533;&#65533;&#65533;&#65533; &#65533;&#65533;Z&#65533;&#406;6&#65533;A	^&#65533;&#65533;=&#65533;&#65533;$(&#65533;&#65533;.&#65533;&#65533;D&#65533;pa&#65533;&#65533;&#65533;6F&#65533;+&#65533;&#65533;&#65533;&#65533;@B  .3e&#65533;8&#65533;H&#65533;Fn J&#65533;M&#65533;8&#65533;&#65533;&#65533;.&#65533;%&#65533;xDb{^&#65533;&#65533;&#1312;6&#65533;&#65533;WI&#65533;&#1429;&#65533; &#65533;&#65533;&#65533;&#65533;&#65533;9=hl&#65533; %3&#65533; &#65533;H&#65533;&#65533;(&#65533;&#65533;g&#2011;U&#65533;&#65533;B&#65533;&#65533;&#65533;4+&#65533;%&#65533;&#65533;&#65533;&#65533;Wi&#65533;&#65533;&#65533;#&#11271;&#65533; b&#65533;PZ&#65533;^&#65533;&#1557;e&#65533;&#65533;$.&#373;&#1764;C$&#65533;&#65533;&#65533;&#65533;&#65533;&#65533;9Xz&#65533;&#65533;&#65533;kX[`@@V&#65533;&#901;&#65533;&#65533;&#65533;&#65533;&#65533;*UW*&#65533;&#1877;l&#65533;*&#65533;&#65533;a8&#65533;[&#65533;2# &#65533;0&#65533;}&#65533;k&#65533;6&#1220;&#65533;&#65533;&#1121;&#1601;&#65533;&#65533;@&#65533;D [&#65533;I&#65533;&#65533;&#65533;\8&#65533;&#65533;&#65533;&#65533;C&#65533;|&#65533;&#65533;&#65533;&#65533;Dl@&#65533;\f4&#65533;&#65533;&#65533;E&#65533;&#65533;&#65533;*&#65533;4&#65533;&#65533;&#65533;P6&#65533;7&#65533;&#65533;pAt&#65533;&#974;l&#65533;&#65533;&#65533;&#65533;I&#65533;*&#65533;&#65533;A&#65533;0&#65533;&G&#65533;^w&#65533;&#1605;&#65533;&#65533;&#65533;$&#65533;8&#65533;&#65533;%0&#612;+&#65533;&#65533;&#1582;&#65533;+&#65533;N&#65533;I&#65533;&#65533;&#65533;j&#65533; &#65533;&#65533; &#65533;X&#65533;&#65533;&#65533;LLd WX&#65533;r&#65533;&&#65533;&#1171;].GN&#65533;>B&#65533;&#65533;BB4 ^&#65533;V&#283;&#65533;&#65533;&#65533;,&#65533;&#65533;&#65533;&#1313;&#65533;&#65533;&#11863;&#65533;&#65533;&#65533;J3&#65533;&#1174;v&#65533;0&#65533;a&#65533; &#65533;^&#65533;XQ &#65533;&#65533;>}&#65533;B&#65533;&#65533;&#65533;&#65533;&#65533;!&#65533;x&#1101;&#1970;#R&#65533;&#65533;&#65533;&#65533;&#65533;fpj&#65533;&#65533;&#65533;X&#65533;9J&#65533;w&#65533;&#65533;&#65533;$&#65533;&#65533;&#65533;!s=H
"4&#65533;&#65533;&#65533;?&#65533;*&#65533;&#65533;c&#65533;=&#65533;2&#65533;c<H&#65533;&#65533;&#65533;&#65533;&#65533;;&#65533;!y	&#65533;m&#65533;&#65533;&#65533;eC&#65533;&#65533;&#65533;E&#65533;&#65533;&#65533;&#1481;&#65533;K&#65533;&#65533;K&#65533;%1&#65533;
|1l&#65533;1&#65533;&#65533;&#65533;&#65533;Ok&#65533;&#65533;P&#65533;+&#65533;&#65533;x$$&#65533;&#65533;J&#65533;"&#65533;&#65533;#=&#65533;J&#65533;&#65533; &#65533;3&#65533;'&#65533;A&#65533;&#65533;6&#65533;&#65533;&#65533;y&#65533;&#65533;u6}&#65533;6&#65533;K&#65533;wbl &#65533;)&#65533;&#65533;@&#65533;&#65533;&#65533;)&#65533;W&#65533; yH&#65533;*&#65533;#&#65533;&#65533;o&#65533;&#65533;&#65533;&#65533;'I&#65533;&#65533;&#65533;&#65533;A&#65533;&#65533;&#65533;&#65533;&#65533;H&#65533;v,&#65533;"&#65533;&#65533;&#65533;&#65533;r&#65533;&#65533;\&#65533;`d&#65533;v&#65533;	h&#65533;`&#65533;&#232;I&#65533;&#65533;&#65533;@&#65533;<e(&#65533;S &&#65533;7c?p`	&#65533;F	%&#65533;&#65533;kp@h&#65533;&#65533;&#65533;&#65533;&#65533;
$&#65533;&#65533;m3&#65533;&#65533;Q&#65533;&#65533;)	&#65533;&#65533;"&#65533;&#65533;p&#65533;&#65533;8&#65533;8&#65533;C&#65533;{&#65533;&#65533;9H&#65533; &#65533;;&#41170;&#65533;&#65533;O&#65533;"u&#166;1\&#65533;&#65533;&#65533;&#65533;&#65533;H&#65533;&#65533;&#65533;2&#65533;4 &#65533; &#65533;5&#65533;&#65533;@&#65533;
$&#65533;&#65533;&#65533;*&#65533; &#65533;&#65533;&#65533;&#65533;P&#65533;ij&#65533;e.09?BAf&#65533;&#65533;1&#65533;&#65533;&#65533;5=0
 &#65533;&#65533;&#65533;&#65533;&#65533;&#65533;.&#65533;=&#65533;&#65533; &#65533;S&#65533;&#65533;&#65533;&#1155;4":&#36142;+&#65533;&#636;&#65533;&#65533;&#65533;#<&#65533;&#1946;>&#65533;1 &#65533; &#65533;&#65533;&#65533;&#65533;(&#65533;&#65533;	&#65533;A3:1CB|&#65533;"&#65533;&#65533;&#65533;[&#65533;f&#65533;f &#1953;=L&#65533;,2 &#65533;&#65533;&#65533;
&#65533;&#65533;&#65533;&#65533;BE&#65533;*P&#65533;&#65533;&#65533;8	(&#65533;&#65533;&#65533;&#169;G&#800;A&#65533; %&#65533;C&#65533;&#65533;A&#65533;A&#65533;&#65533;E^&#65533;&#65533;;PC0&#65533;&#65533;&#65533;&#65533;a&#65533;&#65533;X&#65533;)r=&#65533;`$&#65533;&#65533;&#65533;d&#65533;&#65533;&#65533;&#1708;&#65533;&#65533;Ek&#65533;Z&#65533;:&#65533;@)&#65533;^&#65533;5&#65533;)"&#65533;!&#65533;&#65533;H&#65533;&#65533;E&#167;&#65533; :&#65533;&#65533;&#65533;k&#65533;G&#65533;8&#65533;&#65533;&#65533;_&#65533;&#65533;a&#65533;&#65533;2&#65533;&#65533;&#65533;(&#65533;!&#65533;O,&#65533;y&#65533;&#65533;	{&#65533;&#65533;&#65533;0yL&#539;@"&#65533;
&#65533;&M&#65533;&#65533;\&#65533;c\(;&#65533;&#65533;&#65533;&#65533;&#65533;pS&#65533;7&#65533;.&#65533;.&#65533; &#65533;TH&#65533;&#65533;&#65533;;Xh&#65533;Ux&#65533;M &#65533;WB&#65533;&#65533;P&#65533;`&#65533;&#65533;&#65533;0&#65533;K&#65533;&#65533;&#65533;&#65533;&#65533;&#65533;x&#65533;&#65533;&#666;&#1574;<&#65533;ZP&#65533;?:Bh&#65533;<a5&#65533;P<&#65533;&#65533;	#&#65533;&#65533;&#65533;=&#65533;&#65533;&#662;&#65533;)jju&#65533;
0&#65533;"[?&#65533;&#65533;,6&#65533;0s&#65533;&#65533;&#65533;J&#65533;&#65533;&#65533;&#65533;&#65533;&#65533;&#65533;&#65533;&#65533;SC&#1899;E&#65533;&#1701;&#65533;P&#758;&#65533;K&#65533;&#65533;&#499;*|&#65533;I>#4&#65533;C&#65533;"&#65533;X&#65533;,&#65533;K&#65533;&#65533;J&#65533;<&#65533; &#65533;J,
&#65533;&#65533;_Q!&#65533;&#65533;&#65533;yL&#65533;\	W24<Y&#65533;(&#65533;&#1795;&#65533;&#65533;&#355;&#3301;&#65533;&#65533;M&#1660;&#65533;&#65533;x&#65533;&#65533;&#65533;g&#65533;&#522;&#65533;&#65533;&#65533;&#65533;&#65533;&#65533;H&#65533;&#65533;&#65533;&#65533;&#65533;[&#65533;|&#65533;3&#65533;IN&#65533;T&#65533;&#65533;&#65533;&#1580;B&#65533;$&#65533;&#65533; &#65533;&#65533;lN&#65533;&#65533;5&#65533;&#65533;5&#65533;$G&#65533;&#1231;%&#65533;N&#65533;,-&#65533;;	&#65533;&#65533;*&#65533;&#65533;&#65533;J&#65533;i@ZZ&#65533;&#65533;O#&#65533;&#65533;M<1&#65533;&#65533;C&#65533;&#65533;OTJ&#65533;c&#65533;&#65533;(&#65533;&#65533;&#65533;` M&#65533;&#65533;&#65533;&#65533;L&#65533;p6&#65533;PP	&#65533;'b&#65533;&#65533;&#65533;&#65533;Pu&#65533;2&#65533;k&#65533;&#65533;"x&#65533;&#65533; !A&#65533;&#65533;=&#65533;&#65533;0&#65533;%&#65533;@m&#65533;[&#65533;B&#65533;&#65533;&#65533;!
)&#65533;EQm@ &#65533;r&#65533;= e&#1030;&#65533;&#65533;$&#65533;"0&#65533;$&#65533;Q%]&#65533;4&#65533;ExRE0&#65533; R&#65533;`&#65533;X;&#65533;N
J&#65533;%&#65533;R&#65533;&#65533; &#65533;&#65533;&#65533;9P &#65533;[&#65533;4]&#65533;&#65533;&#65533;H&#65533;&#148;/&#65533;&#65533;&#65533;=0&#65533;H.=&#65533;&#1087;&#65533;&#980;O9&#65533;&#65533;&#65533;&#65533; 8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E*&#65533;&#65533;/&#65533;&#1516;l&#65533;(&#65533;(&#65533;! &#65533;X&#65533;MH*&#65533; &#65533;&#65533;&#65533;&#65533;&#65533;}Xk&#65533;&#65533;(&#65533;)&#65533;&#65533; %&#65533;&#65533;&#65533;&#65533;&#65533;&#65533;&#65533;Pl &#65533;$ $P&H&#65533;p&#65533;&#65533;&#65533;X&#65533;&#65533;X&#65533;H&P&#65533;$h&#65533;@&#65533;$H$&#65533; &#65533;&#65533;Bl&#65533;&#65533;U&#65533;e&#65533;m&#65533;m &#65533;&#65533;@0ZB&#65533;&#65533;!&#65533;&#65533;&#65533;mZ&#65533;m&&#65533;&#65533;&#65533;&#65533;&#65533;e&#1709;&#65533;Z' Z&#65533;&#65533;&#65533;&#65533;&#65533;-[&#65533;&#65533;&#65533;(H[&#65533;[&#1782;u[&#65533;&#65533;Z&#65533;&#65533;[&#65533;&#65533;&#65533;\ [&#65533;=&#1784;&#65533;[&#65533;&#65533;&#65533; Z&#65533;&#65533;&#1680;-Z&#65533;&#376;6&#65533;&#65533;&#65533;=&#65533;$&#65533;&#65533;(&#65533;&#65533;54 (&#1836;&#65533;&#1693;&#65533;&#65533;\&#65533;&#65533;Y&#845;&#65533;!&#65533;&#65533;&#65533;&#376;&#65533;=&#65533;$8[P&#65533;&#65533;5&#65533;@X&#65533;&#65533;]&#65533;&#65533;&#65533;/H&#65533;M&#1540;&#65533;&#65533; &#1197;]&#65533;k&#65533;!l&#65533;2&#65533;&#65533;u&#65533;&#65533;68&#65533;6&#65533;0&#65533; &#65533;u&#704;h&#65533;	@^*h&#65533;&#65533; &#65533;5&#65533;6&#65533; &#65533; 
&#65533;&#65533;6&#65533;
&#65533; &#65533;&#65533;&#1943;&#65533;
x&#65533;B0&#65533;&#512;6&#65533;h *0_&#65533;&#65533;&#65533;U&#65533;&#65533;&#65533;x &#65533;_&#65533;-&#65533;6&#65533;_(&#65533;&#21313;&#65533;P&#65533;&#65533;&#2035;&#65533; #P&#65533; `&#65533;h^.&#65533;&#65533;(&#65533;	&#65533;^ _&#65533;&#65533;&#65533;&#65533;`T&#65533;&#65533;&#65533;&#65533;&#65533;&#65533;F&#65533;6&#65533;&#65533;&#65533;  a;j&#65533;&#65533; ~&#65533;B&#65533;&#65533;&#65533;x&#65533;&#65533;%_6"&#65533;}&#65533;&#65533;(&#65533;&#65533;&#65533;&#65533;_#&#65533;&#65533;&#65533;&#65533;j&#65533;&#65533;&#65533;&#65533;/H&#65533;x &#65533;a@b#R^#&#65533;&#65533;&#59714;	x #&#65533;&#65533;&#65533; ,&#65533;&#65533;/&#65533; xb&#65533;&#65533;`&#65533;&#65533;&#65533;.&#65533;a:.ah 9&#65533;&#65533;6a&&#65533;&#65533;&#65533;&#65533;<6&#65533;=&#65533; .&#65533;/&#65533;&#65533;@.&#65533;A&#65533;aNd;a&#512;&#65533;&#65533;(_Gf&#65533;&#65533;m&#65533;Pa#h&#65533;K&"%&d&#1411;&#65533;&#65533;O^&#65533;&d&#65533;&#65533;&#65533;S&#1440;	`&#65533;&#65533;&#65533;V6&#65533;&#65533;&#65533;eT&#65533; [&#65533;&#65533;(&#65533;\&"&#65533;&#65533;&#65533;^&#65533;  &#65533;`&#65533; #&#65533;&#384;  !&#65533; z ,  &#65533;: &#65533; &#65533;H&#65533;&#65533;&#65533;&#65533;*\&#560;&#65533;&#199;#JT&#65533;&#65533;&#65533;3j&#65533;&#561;&#65533;&#463; C&#65533;Lhf&#65533;&#65533;2(Q&#65533;&#626;&#65533;G;&#65533; &#7334;&#859;8s&#65533;&#65533;y&#65533;&#65533;&#65533;&#65533;n&#65533;
u&#65533;&#65533;J&#65533;2fv*m&#65533;&#65533;&#65533;&#65533;lL&#65533;XJ&#65533;&#65533;&#1387;X5N&#65533;9&#65533;&#65533;&#1504;V&#65533;LI&#65533;&#65533;&#65533;B&#65533; &#65533;)&#65533;&#65533;f&#65533;&#669;K&#65533;&#65533;+_&#65533;&#65533;&#65533;&#65533;
&#65533;&#65533;&#513;j&#65533;&#65533;+&#65533;{W&#65533;&#65533;eSaB&#65533; &#65533;X5&#65533;T&#608;C&#65533;fi&#65533;&#65533;&#65533;&#65533;^&#65533;L]&#65533;&#65533;&#65533;Y>&#65533; &#65533;)&#65533;&#812;s&#65533;&#1981;&#65533;1&#65533;&#65533;]&#65533;&#65533;&#65533;aCm6;d&#65533;U&#65533;&#65533;&#65533;&#65533;E&#65533;N]h&#65533;&#65533;A$&#65533;l&#65533; 2A&#65533;&#65533;f&#65533;&#65533;&#65533;&#65533;q&#65533;T_?&#65533;
Y&#65533;S&#65533;&#65533; `@&#65533;,&#65533;g$&#65533;_9&#65533;&#65533; &#65533;&#65533;{&#65533;^&#65533;5efo&#65533;&#65533;&#65533;S	&#65533;&#65533;`gVhaGO&#65533;&#65533;{&#65533;&#65533;&#65533;eT&#65533; n&#65533;X&#65533;$
f&#65533;,&#65533;&#65533;&#1024;hE&#65533;&#65533;&#65533;&#65533;F&#65533;T&#65533;q&#65533;T&#1031;Om&#65533;&#65533;&#65533;D&#65533;8]&#65533;^&#65533;&#65533;2G^&#65533;&#65533;&#65533;W^&#65533;X&#65533;x$&#65533;F&#65533;E`T8&#65533;8P)^&#65533;#A$&#65533;&#410;Y&#65533;i^I[&#65533;&#65533;&#20907;&#65533;W&#65533;&#65533;&#65533;&#1116;&#65533;	&#65533;Y&#1028;)&#30818;&#65533;&#65533;^w6j v&#65533;>&#65533;B'&#65533;&#65533;\&#65533;p&#65533;[&#65533;&#65533;"+"**hg0&#65533;&#65533;nx	&#65533;i<&#65533;&#65533; &#65533;i &#65533;@w&#65533;&#65533;o&#65533;&#65533;&#65533;&#65533;&#65533;*&#65533;\&#65533;&#65533;j,Qy>W&#65533; O&#65533;&#65533;&#65533;t&#65533;]&#65533;y9&#65533;yT&#65533;&#65533;(=&#65533;&#65533;*X&#1494;&#65533;:*&#65533;I&#65533;&#346;x&#65533; m '&#65533;&#65533;&#65533;&#65533;&#65533;}&#65533;&#65533;&#65533;&#1654;&#65533;&#65533;&#65533;)
&#65533;c|&#65533;enYv&#65533;k&#65533;&#65533;`&#65533;u&#65533;&#65533;&#65533;&#65533;&#65533;&#65533;&#65533;b<+kP-&#65533;&#65533;&#65533;&#65533;S&#65533;<&#65533;Vg&#65533;&#65533;f&#65533;&#65533;&#65533;,&#65533;&#65533;b&#65533;A&#65533;&#252;&#65533;&#65533;x&#65533;&#65533;,y&#65533;B[l&#65533;&#1075;&#547;M!n&#65533;|A&#65533;T&#65533;-7&#65533;&#712;y '&#65533;K&#65533;S&#65533;&#65533;W+&#65533;&#65533;>&#65533;+&#65533;E'&#65533;&#65533;XU&#65533;&#65533;&#65533;&#65533;h&#353;b9@&#65533;&#188;&#65533;6W-gV&#65533;-&#1602;&#65533;&#65533;w
&#65533;&#65533;&#65533;i&#65533;&#65533;&#65533;y`&#65533;&#65533;&#1054;P&#65533;w&#65533;&#65533;&#65533;&#65533;&#65533;@&#65533;&#898;&#65533;&#65533;&#65533;\f&#65533;&#65533;&#65533;N&#65533;
.8&#65533;t&#65533;p\&#65533;q&#65533;&#65533;&#65533;&#65533;6&#543;U&#65533;T}_N&#65533;L/&#65533;rM&#65533;{.8&#65533;EJ&#65533;@&#65533;m&#468;&#65533;&#65533;]wKT&#65533;&#65533;&#65533;-{Yf&#65533;&#65533;&#65533;Mg&#65533;n=Q&#65533;&#65533;&#65533;&#65533;&#65533;UCK&#65533;&#65533;2&#65533;&#1766;m&#65533;&#65533;&#65533;&#65533;g&#15585;&#65533;&#65533;&#65533;S&#65533;{&#65533;&#1271;&#65533;&#65533;&#65533;&#374;&#65533;pKr&#65533;&#65533;&#65533;&#65533;&#65533;@&#1442;P&#65533;&#65533;&#65533;>&#65533;&#65533;&#65533;&&#1387;&#65533;&#65533;@'lK 3&#65533;&#65533;&#65533;&#65533;&#65533;&#65533;yhL&#65533;{&#65533;&#65533;&#65533;&#65533;'&#65533;&#65533;]&#65533;BB;&#65533;om~IJG &#65533; K38&#65533; 8&#65533;&#130;*=&#65533; UJx&#65533;&#65533;d
&&#65533;&#65533;&#65533;&#65533;;&#65533;	&#65533;&#65533;!Q&#65533;Z&#65533;&#65533;e&#65533;yY X,&#65533;&#65533;&#65533;&#65533;sJ&#65533;&#65533;&#65533;&#65533;%&#65533;g&#65533;A&#65533;&#65533;*e&#65533;lJpA&#65533;S &#65533;&#65533;QX&#65533;Am&#65533;&#12060;L&#65533;&#65533;2&#65533;7b&#65533;&#65533;&#65533;&#65533;&#65533; I&#65533;B&#65533;&#65533;P&#65533;h&#65533;&#65533;&#65533;&#65533;Y&#65533;&#65533;&#65533;&#65533;@ ~,*&#65533;z&&&#65533;=%&#65533;j	&#65533;&#65533;Ez&#65533;.&#65533;L&#65533;*W&#65533;JU
%{~q&#65533;w"(+	&#65533;)P:&#65533;2&#65533;A&#65533;&#65533;&#65533;&#65533;S&#65533;V&#65533;&#65533;\&#65533;&#65533;{&#65533;&#65533;Z&#65533;&#65533;f:3&#65533;BI&#65533;Y&#65533;H&#65533;W$&#65533;J&#65533;
BV&#65533;B
&#65533;zp0d$F&#65533;&#65533;i&#65533;);<&#65533;&#65533;|g4&#65533;1&#65533;t n.`&#65533;&#65533;&#65533;&#718;Yix-&#65533;&#65533;'_+`&#65533;)&#65533;&#1614;&#65533;N&#65533;&#65533;&#65533;#&#65533;&#65533;&#65533;D'&#65533;J&#65533;02.`$&#65533;&#65533;>s&#65533;@{cA&#1159;#U&#65533;n&#65533;&#65533;^ $&#65533;&#65533;&#65533;&#65533;&#65533;&#65533;m&#65533;&#65533;&#65533;R&#65533;&#65533;&#65533;&#65533;&#65533;8&#873;Nw&#65533;J&#65533;&#65533;&#65533;)>(&#65533;&#65533;&#65533;w&#65533;Kn&#65533;&#65533;8d&#65533;.&#65533;&#65533;*lTVWc&#219;@&#65533;&#344;&#65533;&#65533;V&#65533;&#65533;U&#65533;"$fl&#65533; -W&#65533;&#999;D&#65533;DVr&#65533;.E#20&#65533;U&#65533;&#65533;T&#65533;&#65533;&#65533;w
&#65533;V&#65533;NXn&#65533;&#1406;&#65533;&#65533;&#65533;&#65533;D5`&#65533;O&#65533;*&#65533;&#65533;U7&#65533;M&#65533;N&#65533;P)&#65533;:&#65533;$&#65533;<s &#65533;+&#65533;T&#65533;&#65533;z&#65533;&#65533;Y&#65533;P:&#65533;&#65533;A&#65533;&#65533;e&#65533;&#65533;&#65533;<&#1705;l&#65533;*&#65533;&#65533;&#65533;U&#65533;N&#65533;A31&#65533;&#65533;c&#65533;&#65533;&#65533;.N&#65533;&#700;&#65533;*&#65533;6&#65533;&#65533;&#65533;<Z&#65533;&#65533;&#65533;IA&#65533;I&#65533;&#65533;&#65533;{.8&#65533;w&#65533;g- T"U&#65533;m&#65533;8+&#65533;&#632281;>=&#65533;&#65533;&#835;&#65533;vH&#65533;&#65533;*3&#65533;<&#65533;&#65533;4&#65533;&#65533; &#65533;&#65533;:0Lu"x&#65533;&#65533;&#65533;y&#65533;8&#65533;&#65533;&#65533;&#65533;&#65533;$XV6|&#65533;&#65533;t&#65533;&#962;Y&#65533;w&#65533; E&#65533;&#65533;m-m;&$&#65533;VmYD2+`&#65533;&#65533;&#65533;(&#65533;&#65533;A<&#65533;<&#606; ?&#65533;;NI&#65533;&#65533;M&#1171;2&#65533;&#65533; : &#65533;&#313;&#65533;OP^&#65533;&#65533;" &#65533;XaeH&#65533;&#65533;|&#65533;&#1651;&#65533;PamAT+e&#65533;4eL&#65533;e&#65533;&#65533;&#65533;u&#65533;&#65533;&#65533;&#919;&#65533;l&#65533;&#65533;!<<&#65533;&#571;&#65533;6&#65533;!o&#65533;-&#1890;&#1437;&#65533;E [l&#65533;/"`SP&#65533;A&#65533;{1K&#65533;&#65533;&#65533;
&#65533;&#65533; &#65533;&#1616;&#65533;y&#65533;|u&#65533;&#65533;;{&#65533;&#65533;Ev^&#65533;&#65533;&#1680;|&#65533;>&#65533;&#65533;>&#65533;yo(&#46210;&#65533;&#65533;&#65533;=#&#65533;t !#-&#65533;+&#65533;C&#65533;&#65533;huM&#65533;&#1408;M&#65533;S\&#65533;KX &#65533;&#65533;&#65533;M&#65533;
&#65533;F;f&#65533;&#65533;&#65533; &#65533;-Eh,`&#65533;&#65533;Q$&#65533;&#65533;.&#65533;p&#65533;&#65533;&#65533;DgP1n93&#65533;/&#65533;&#65533;Pi&#65533;&#65533;&#65533;Ae&#65533;U&#65533;&#65533;&#65533;w&#65533;&#65533;j&#65533;&#65533;&#65533;r&#65533;pA&#65533;mT&#65533;&#65533;&#65533; &#65533;&#65533;A&#65533;&#65533;&#65533;I&#65533;u&#65533;&ZMF&#65533;/&#65533;6T0&#65533;&#65533;/&#65533;&#65533;&#65533;cB&#65533;%G]&#65533;&#65533;&X&#65533;&#65533;&#65533;@&#65533;~&#1993;&#65533;&#65533;O&#65533;WL9&#65533;&#65533;&#65533;H&#65533;p&#65533;&#65533;&#65533;,>&#65533;:&#65533;4&#65533;M&#65533;8&#65533;&#1568;&#65533;	&#65533;&#65533;*&#65533;&#550;2Y>H&#65533;M&#65533;&#65533;$&#65533;&#65533;&#65533;&#65533;(&#1064;f&#65533;&#65533;&#65533;@>m 	~*&#65533;&#65533;&#65533;K&#65533;&#65533;'w&#65533;&#65533;&#65533;;H}F&#65533;v&#65533;4 F[9&#65533;q&#65533;&#65533;f&#65533;&#65533;&#1902;&#65533;&#65533;$&&#1756;&#65533;&#65533;!&#65533;&#65533;j&#1870;&#315;=&#65533;*BO&#65533;&#65533;K/&#1846;-&#65533;&#65533;&#65533;|&#65533;dz$WG&#65533;&#65533;&#37802;m&#65533;&#65533;&#65533;&#65533;&#65533;e&#65533;&#65533;&#65533;&#9019;&#65533;_P&#65533;&#65533;G&#65533;m&#65533;&#65533;&#65533; -c&#65533;&#65533;&#65533;F&#65533;&#65533;G&#65533;`&#65533;&#65533;&#65533;&#65533;&#65533;$D<&#65533;&#65533;M&#65533;&#65533;O&#65533;&#65533;&#65533;&#65533;&#65533;O&#65533;&#65533;&#65533;|&#65533;&#65533;&#65533;&#65533;&#65533;4H6&#65533;&#65533;^&#65533;M&#65533; F&#65533;%E&#65533;&#65533;&#65533;&#65533;&#65533;o0&#65533;&#65533;&#65533;X!e*&#65533;&#65533;|B&#65533;}#@&#65533;&#65533;&#65533;n&#65533;T+&#30098;&#65533;	&#65533;&#65533;V&#65533;&#65533;&#65533;&M&#65533;l&#65533;&#65533;e&#65533;xlg< &#65533;w&r&#65533;c&#65533;CE&#65533;A&#65533;X&#65533;&#65533;&#65533;\S'YQ&#65533;_&#65533;k4$JJ!]&#65533;&#65533;&#65533;g5&#65533;&#65533;m4&#65533;5I&#65533;&#65533;8&L&#65533;a&#65533;4X&#65533;&#65533;&#65533;#&#65533;IQ&!'!t&#65533;7`&#65533;!L'W' ~&#65533;&#65533;g&#65533;&#65533;g&#65533;&#65533;XW6&Eg&#65533;R8&#65533;&#65533;&#65533;3&#65533;&#65533;Q >W&#65533;KnBn&#65533;K&#65533;lb@ &#65533;&=&#65533;l2m	!&#65533;% ;pz&#65533;&#65533;DI @&#65533;vx&#65533;&#65533;$}PqB&#65533;]g6&#65533;e~&#1559;1A&#65533;&#65533;{&#65533;&#65533;e`&#1969;&#65533;&#65533;b&#65533;z m(&#65533;&#65533;xx&#65533;&#65533;XH&#65533;FVSR%&#65533;h&#65533;.&#65533;&#65533;&#65533;&#65533;&#65533;FV&#65533;en
!v&#180;MN&#65533;&#65533;&#65533;X&#65533;&#65533;&#65533;b&#65533;}T&#65533;8&#65533;M&#65533;X&#65533;1&#65533;&#65533;Ib0hre&#65533;g7 &#65533;&#65533;U&#65533;&#65533;ak&#65533;_UTo%U2P&#65533;&#65533;x&#65533;&#65533;h&#65533;&#65533;psp&#65533;&#323;;8(&#65533;&#65533;~1&#65533;IF&#65533;&#65533;&#65533;A&#65533;&#65533;&#65533;(w"&#65533;M&#581;&#65533;&#65533;&#65533;&#65533;9s7rfh&#65533;w"@# \X"&#65533;'&#65533;&#65533;x&#65533;q&#1668;M&#65533;{&#65533;&#65533;?&#65533;&#65533;3 &#65533;$lP&#65533;x&#65533;vX!&#65533;b Y&#65533;&#65533;i&#65533;i(@&#65533;p&#65533;xE&#65533;I&#65533;R&#65533;&#65533;6I&#65533;&#65533;h&&#65533;&#65533;&#65533;&nH&#65533;1&#65533;&#65533;&#65533;/&#65533;&#65533;R&#65533;p
F3e&#65533;h&#65533;&#65533;&#65533;2&#65533;vLD&#65533;&#65533;G(LB&#65533;&#65533;&#65533;{9&#65533;/&#65533;QBWYht<&#65533;&#65533;x"L$ &#65533;>q&#65533;Q&#65533;&#65533;p&#65533;zm&#65533;&#65533;!&#65533;O1&#65533;&#65533;&#65533;kd6 &#65533;&#65533;F]&#65533;&#65533;&#65533;b&#65533;&#4259;&#405;~	&#65533;w&#1800;i&#65533;&#65533;&#65533;77C&#65533;85&&#65533;&#65533;)(&#65533;1!&#65533;&#65533;A	&#65533;lE&#65533;q$&#65533;&#65533;& ]%i&#65533;w&#65533;)&#65533;H3&#65533;&#65533;<%4&#65533;o&#65533;&#65533;&#65533;RgZ&#65533;&#65533;_&#65533;z&#65533; &#65533;x&#278;2at	!&#65533;&#65533;&#65533;|	r&#65533;U[&#65533;5&#65533;&#65533;,iP&#65533;&#65533;T&#65533;&#65533;eo&#65533;_dFPm&#65533;&#65533;Rn&#65533;v`&#65533;&#65533;A&#65533;&#65533;&#65533;]I&#65533;&#65533;&#65533;&#65533;4/&#65533;Ue&#65533;&#65533;Z&#65533;5rk&#65533;&#65533;&#65533;*&#65533;H &#65533;x&#65533;di&#65533;8&#65533;&#65533;&#65533;&#65533;&#65533;&#65533;cA&#65533;&#65533;&#65533;&#65533; L&#65533;&#65533;&#65533;&#65533;B:&#414;&#65533;&#65533;I&#65533;&#65533;	&#65533;_&#65533;&#65533;Y&#65533;m&#65533;q&#65533;&#65533;&#1697;&#65533;G&#65533;Y}&#65533;h&#65533;z&#65533;&#65533;N&#65533;}&#65533;!\&#65533;T&#65533;R&#65533;z&#65533;(XR2&;&#65533;&#65533;nW&#65533;a&#65533;&#65533;&#65533;&#65533;1?H[&#65533;W&#65533;q&#65533;w%Q#&#65533;&#532;&#65533;&#65533;p&#65533;3r8I@&#65533;d&#65533;&#65533;o&#65533;<z&#65533;&#65533;7&#65533;&#65533;Su&#65533;&#65533;~4\&#65533; &#65533;&#65533;&#65533;&#65533;n	7x[&#65533;em@]&#65533;2j&#65533;lXmXZ&#65533;Y
&#65533;&#65533;&#65533;6&#65533;9IEp}&#65533;p@E`&#65533;&#65533;;&#65533;	@&#65533; sS&#1225;&#65533;u[&m?hn&#65533;&#65533;&#65533;X{2&#65533;~v&#1705;&#65533;	l&#65533;Cz&#65533;V&#65533;&#65533;Di&#65533;&#65533;&#65533;`&#65533;'\&#65533;&#65533;|R&#65533;&#65533;79P&#65533;&#65533;9 &#65533;&#65533;:+JGV&#43644;&#65533;r &#65533;+D&#65533;U&#65533;&#65533;&#65533;&#65533;v&#65533;&#65533;&#65533;&#65533;h&#65533;&#65533;O1f&#65533;(L&#65533;&#65533;N&#65533;~)&#65533;RI&#65533;&#65533;&#65533;&#65533;&#65533;&#65533;&#65533;&#65533;?9/&#65533;&#65533;`a&#65533;) &#65533;&#65533;p.&#65533;P&#65533;eOh{ &#65533;L&#1371;&#65533;&#65533;)"&#65533;&#65533;&#65533;&#65533;&#65533;&#65533;&#65533;&#65533;r&#65533;&#65533;":&#65533;&#65533;&#65533;&#65533;j&#65533;s H>@p H' Hl&#65533;dx&#65533;&#65533;c&#770;&#65533;&#65533;&#65533;.i9&#65533;&#65533;r&#65533;q&#65533;&#65533;$&#65533;m&#65533;i&#65533;(+&#65533;&#65533;x`&#65533;&#65533;&#65533;:&#65533;h8&#65533;p&#65533;&#65533;&#65533;&#65533;&#65533;&#65533;&#65533;n&#19544;Q&#65533;B+i&#65533;&#65533;A4#o[ &#65533;&#65533;J6Cm&#65533;&#65533;+~&#65533;3k&#65533;n/(yv&#65533;&#65533;1&#65533;\[`A'&#65533;&#65533; h&#65533;&#65533;=&#65533;V&#65533;IF&#65533;G&#65533;qV&#65533;a&`&#65533;&#65533;&#65533;n&#65533;&#65533;&#1141;x+\o`4Wt&#65533;&#65533;&#65533;&#65533;N&#65533;sf&#65533;&#65533;D~&#65533;Z&#65533;&#65533;&i &#65533;&#65533;&#65533;P&#65533;&#65533;&#65533;&#65533;&#65533;k^{Kb|&#65533;b$.pH&#65533;bPP&#65533;pCH6&#65533;k&#65533;t&#65533;P&#1674;J9&AV&#65533;&#65533;+$&#65533;&#65533;&#65533;&#65533;&#65533;0@H&#65533;0" &#65533;w]@ '(H Dp&#65533;&#65533;p&#65533;&#65533;&#65533;6&#65533;&#65533;&#65533;&#65533;&#65533;&#65533;	&#65533;&#65533;p&#65533;&#65533;&#65533;h;1`H"pPP1&#65533;&#65533;:`&#65533;&#65533;&#65533;&#65533;IH&#65533;&#65533;&#65533;&#65533;&#65533;&#700;&#65533;&#65533;U&#510401;&#65533;( [H&#65533;+&#65533;{&#65533;&#65533;KKG( Rp H5s)`&#65533;l&#65533;A&#65533;&#65533;*1&#65533;&#65533;ZuW&#65533;P,0H&#258132;&#65533;P&#65533;G&#65533;H`&#65533;;	&#65533;&#65533;M&#65533;H &#65533;3&#1434;zt&#65533;&#65533;*&#65533;So&#65533;o&#65533;q[&#65533;&#65533;&#65533;&#65533;&#65533;&#65533;&#65533;&#65533;{&#65533;"&#65533;&#914;&#65533;l |H.xA&#65533;0!L&#627;&#65533;H|&#65533;Kw&#65533;&#65533;e~$Y.&#65533;B&#65533;&#65533;&#65533;k:&#65533;^&#65533;%?&#65533;l&#65533;&#65533;>&#65533;&#65533;&#65533;3Ohk&#65533;&#65533;fO&#65533;&#65533;!&#65533; &#65533;4+&#65533;7@&#65533;&#65533;&#65533;&#65533;&#65533;&#65533;q&#65533;&#195;&#65533;b)"&#65533;&#65533;&0&#65533;&#65533;&#65533;z&#388;zg&#65533;$x&#65533;&#65533;&#65533;d&#65533;Pp&#65533;7l&#65533;.&#65533; &#65533;&#65533;&#65533;"&#65533;l@&#65533;&#627;&#65533;&#65533;&#635;&#65533;$v&#65533;&#65533;&#65533;f( P 8&#65533;l&#65533;&#65533;&#65533;r&#65533;&#65533;M&#65533;Hz)L&#761;&#65533;&#65533;|&#65533;y&#65533;\2PH&#65533;&#65533;l:&#1087;`p N%&#616;&#65533;&#65533;"P5~dh&#65533;u&#1369;z&#65533;{`o&#65533;&#65533;v&#65533;&#65533;\&#65533;&#65533;&#65533;&#767;&#65533;R&#65533;&#65533;;h-$H&#65533;{H&#65533;&#65533;&#65533;&#65533;&#65533;&#65533;f&#65533;&#65533;&#65533;&#903;&#65533;&#65533;&#65533;&#65533;&#65533;R&#65533;>&#65533;&#65533;Hl&#65533;&#65533;RP&#65533;Hi@H&#65533;&#65533; &#65533;&#1024;E&#65533;&#65533;$'&#65533;&#65533;&#65533;&#65533;L&#65533;&#65533;&#65533;G`&#65533;R&#65533;&#65533;&#65533;, 0h&#65533;4&#65533;
&#65533;<E&#65533;Q&#65533;s4&#65533;&#65533;&#65533;b&#65533;&#65533;b&#65533;&#65533;KH&#65533;&#65533;&#65533;k&#65533;,&#65533;$&#65533;U&#65533;&#65533;z F&#65533;( ,&#65533;A&#65533;hP&#65533;D&#65533;N&#65533;G40&#65533;'&#65533;3]H&#65533;&#65533;&#65533;R&#65533;S &#65533;&#65533;(:N&#65533;G4 B&#65533;^&#65533;&#65533;`&#65533;dA&#65533;8&#65533;&#1337;S&#65533;S&#65533;&#65533;&#65533;sD&#1161;t&#65533;&#65533;&#65533;^ H,T&#65533;%G&#65533;&#65533;r &#65533;&#65533;hql&#65533;&#65533;&#18195;&#65533;z&#65533;&#65533; h &#1420;&#65533;&#1357;p&#65533;&#65533;5&#65533;&#65533;]G&#65533;&#65533;&#65533;)H&#65533;" 	 &#1566;&#65533;J&#65533;&#65533;q&#65533;&#65533;&#65533;&#65533;&#65533;D&#1485;&#65533;h  &#65533;&#65533;u@&#1648;&#65533;5 	+&#65533;$ Q&#65533;Y7&#65533;&#1620;&#731;Z&#65533;*&#65533;&#65533;J&#65533;&#65533;_M&#65533;'IG&#1776;]r`&#65533;r&#65533;GB&#65533; &#65533;&#65533;&#65533;&#65533;q&#65533;vjH&#65533;&#65533;&#65533;&#65533;&#65533;GO&#65533;=H&#65533;&#65533;&#65533;'&#65533;&#65533;&#65533;&#65533;G&#65533;&#65533;X&#1088;d&#65533;&#65533;]&#1887;&#65533;&#65533;d&#65533;&#65533;&#65533;&#65533;]&#65533;&#65533;&#65533;Mu&#65533;&#65533;&#65533;&#65533;P&#65533;&#65533;&#65533;&#65533;-&#65533;u&#65533;&#65533;&#65533;TY&#65533;&#65533;&#1951;&#65533;&#65533;&#65533;&#65533;&#65533;h&#65533;&#65533;tO&#65533;&#65533;&#65533;d7+&#65533;&#65533;&#2004;&#65533;&#65533;&#65533;&#65533;&#65533;&#65533;&#65533;`&#65533;n7jm&#65533;l&#65533;~&#65533;&#65533;&#65533;	&#65533;&#65533;&#65533;&#432;&#65533;$o&#65533;&#65533;&#65533;&#1253;&#65533;&#65533;71&#65533;Gm>HG&#65533;&#65533;&#65533;&#65533;8 	&#65533;]mH&#65533;r&#65533;&#65533;
&#65533;&#65533;f&#65533;)Xn&#65533;&#65533;mH&}_&#65533;	&#65533;m&#65533;]H-&#65533;&#65533;&#65533;&#65533;,9&#65533;&#65533;&#65533;&#65533;&#65533;&#65533;&#65533;d&#65533;&#1225;@&#65533;&#65533;t+NH&#65533;&#65533;&#65533;<\(_&#65533;g&#65533;&#65533;:&#65533;&#65533;&&#65533;&#65533;< &#65533;&#65533;$o>&#65533;lP&#65533;}H&#65533;6F_x&#65533;x&#65533;&#170;&#65533;l8&#65533;&#65533;&#65533;W&#65533;&#65533;&#65533;&#65533;&#65533;&#65533;&#65533;H&#65533;&#65533;|&#65533;&#65533;&#13262;&#274;&#65533;I&#65533;G&#65533;&#164;u&#65533;!x&#65533;&#65533;&#65533;&#65533;i&#65533;&#65533;7&#65533;&#65533;=&#65533;&#65533;[jC'&#65533;&#65533;V{yd &#65533;:&&#65533;N]&#65533;&#65533;V7&#65533;~&#65533;9&#65533;&#65533;(X;&#65533;pHW&#1030;>@&#65533;&#65533;&#65533;=&#65533;j&#65533;G&#65533;&#65533;&#65533;&#65533;r&#65533;&#65533;&#65533;&#65533;{&#65533;&#65533; 8&#65533;&#65533;Q&#65533;kt&#65533;&#65533;H&#65533;Wq&#65533;;H&#65533;kHl&#65533;kp&#65533;N&#65533;&#65533;&#65533;*&#65533;.&#65533;95&#65533;E;i&#65533;M&#65533;5!E&#65533;oK&q&#65533;&#65533;&#1750;&#65533;ap&#1750;&#65533;&#65533;&#65533;p&#65533;&#65533;&#65533;PT&#65533;&#65533;]&#65533;X&#65533;&#65533;Os`&#65533;z &#65533;&#65533;X&#44151;&#65533;,&#65533;{&#65533;&#65533;&#65533;&#3750;c&#65533;
7&#65533;&#65533;&#65533;:&#65533;&#65533;&#65533;&#65533;&#65533;&#65533;&#65533;@&#65533;%?Qx&#65533;[&#65533;4&#65533;Xj&#65533;&#65533;&#65533;Q~)p&#1897;G&#65533;&#65533;^&#65533;nZ&#65533;psq2\Hc&#65533;&#65533;&#65533;^&#65533;[&#65533;=&#481;&1&#65533;:&#65533;
&#1528;T&#65533;V&#65533;M&#65533;&#65533;	`#&#65533;&#1380;$_Y&#65533;X&#65533;g&#65533;&#65533;x&#65533;&#65533;g&#1869;&#65533;&#65533;&#65533;&#65533;E&#1885;&#65533;r&#65533;
&#65533;O&#65533;~&#65533;&#65533;&#65533;&#65533;c&#65533;eVY2&#65533;&#65533;S&#65533;&#65533;&#65533;y_&#65533;&#490;&#65533;&#65533;f&#1541;O&#65533;&#65533;xR&#1066;&#65533;&#65533;~&#65533;&#65533;un&#65533;xXo&#65533;&#65533;&#65533;&#65533;U&#65533;&#65533;&#65533;'&#65533;&#65533;Nr&#65533;&#541705;&#65533;&#65533;&#65533;M3&#65533;&#65533;r&#65533;3'&#65533;avvpUP&#65533;&#65533;&#65533;&#65533;&#65533;M&#65533;c&#65533;&#65533;&#65533;&#65533;$w&#65533;&#65533;&#65533;M	Z&#65533;&#65533;2&#1705;&#65533;&#65533;&#65533;&#65533;Q&#65533;cb&#65533;&#65533;&#65533;&#65533;&#65533;&#65533;=&#65533;&#65533;&#65533;&#65533;PY\&#65533;&#65533;&#65533;1&#65533;&#65533;w&#65533;&#65533;&#65533;/&#65533;&#65533;&#65533;!&#1162;&#65533;&#65533; xS&#65533;&#65533;&&#65533;,\x&#65533;@ &#65533;H&#65533; &#65533;!0&#65533;l&#65533;&#65533;&#65533;&#65533;&#461;W
 	&#65533;&#65533;&#65533;h04&#65533;&#65533;&#65533;1e&#932;Y&#65533;&#65533;M&#65533;9u&#65533;&#65533;&#65533;&#65533;&#65533;O&#65533;A&#65533;%Z&#65533;hP9\&#65533;&#65533;A&#65533;)*&#65533;&#65533;&#65533;&#65533;
&#65533;<5&#65533;R&#65533;,hHH9&#65533;&#65533;&#65533;&#65533;&#65533; &#65533;&#65533;
&#65533;&#65533;&#65533;d&#65533;&#65533;&#65533;D	U
 &#65533;&#65533;&#65533;_&#65533;&#65533;&\&#65533;&#65533;a&#65533;$v\d&#65533;&#65533;&#1320;	&#65533;\&#65533;Q&#65533;k&#65533;l&#65533;|3&#65533;&#65533;&#65533;e'r&#65533;&#65533;w&#65533;[&#65533;&#65533;dS&#65533;&#65533;H&#65533;_/&#65533;:"&#65533;&#65533;&#65533;.&#65533;A&#65533;&#65533;&#65533;o&#65533;&#65533;&#65533;&#65533;&#65533;&#65533;E&#65533;&#65533;&#65533; v&#65533;&#65533;&#65533;PAh&#65533;	&#65533;Di6EK&#65533;&#65533;]&#65533;&#65533;&#1320;lY&#65533;#6&#65533;&#65533;,@&#65533;g&#65533;!%&#65533;9&#65533;&#65533;_&#65533;&#65533;}&#65533;&#65533;&#65533;&#65533;&#65533;F&#65533;f&#65533; 3&#65533;&#65533;4 !@&#65533;H`&#65533;&#65533;&#1185;&#65533;&#65533;"&#65533;.Z+<&#65533;&#65533;&#65533;&#65533;&#65533;(&#65533;4&#65533;&#65533;&#2120;N&#65533;&#65533;*&#65533;/?[t&#65533;E+&#65533;;&#65533;@&#65533;JE&#65533;p&#65533;&#65533;R&#65533; &#65533;c&#65533;S&#65533;&#65533;;1l&#65533;&#65533;&#65533;:Za&#65533;&#65533;NJ&#65533;&#65533;&#65533;&#65533;J,&#65533;&#65533;2&#65533;&#65533;&#65533;K&#65533;&#65533;H&#65533;!&#65533; &#65533;&#65533;Q p&#65533;&#65533;&#65533;&#15282;$&#65533;AH&#304;&#65533;N<&#65533;&#65533;&#65533;&#65533;t&#1587;&#65533;?&#65533;J	&#65533;&#65533;&#65533;&#65533;kKDU&#65533;4Q&#65533;&#65533;,&#65533;&#65533;
JA&#65533;&#65533;"&#65533;!&#65533;@0*&#1835;&#65533;R"&#65533;!3&#65533;TTSUUUB &#65533;&#65533;&#1160;&#65533;&#65533;Ek&#65533;&#65533;&#65533;&#65533;&#65533;9n!&#65533;&#65533; &#65533;<&#65533;bG&#65533;f&#238280;&#1838;&#65533;U&#65533;u&#65533;Yg&#65533;H&#65533;&#65533;&#65533;Wl&#65533;&#65533;&#65533;&#65533;1&#65533;`26=&#65533;&#65533;&#65533;@M&#65533;@(;&#65533;4&#65533;&#65533;O&#65533;b^z&#65533;&#65533;^|&#65533;(M&#65533;{&#65533;&#65533;w&&#65533;&#65533;&#65533;&#65533;B&#65533;&#65533;mVx&#65533;&#65533;(&#65533;&#672;&#65533;&#65533;&#65533;&#65533; &#65533;&#65533;8=`_PE;&#65533;&#1322;&#65533;m&#65533;d0&#65533;d&#65533;SVye&#65533;q	&#65533;]~&#65533;&#65533;"B&#65533;&#65533;\h&#65533;&#65533;&#65533;&#65533;gl&#65533;p&#65533;Tf&#65533;=&#65533;&#65533;F&#65533;xbd&#65533;&#65533;&#65533;#&#65533;N&#65533;&#65533;&#65533;x&#65533;J&#65533;&#65533;&#65533;@`k&#65533;&#65533;&#65533;&#65533;k&#65533;&#65533;^l&#65533;&#65533;&#65533;t&#65533;G&#65533;&#65533;&#65533;&#65533;&#65533;`&#65533;&#65533;C&#65533;&#65533;{&#65533;&#65533;h;&#65533;&#65533;	2&#65533;&#1740;i&s&#65533;&#65533;%" ^M&#65533;&#65533;&#65533;r&#65533;&#879;s&#1092;&#65533;Gn&#65533;AWO&#65533;&#65533;&#65533;`&#65533;&#65533;&#65533;s&#1033;&#65533;&#65533;oG&#65533;c&#65533;;dB&#65533;&#65533;H&#65533;F&#22810;q$\-&#65533;v8&#65533; &#65533;C&#65533;&#65533;&#65533;&#65533;x&#65533;- .
_i!&#65533;2#t&#65533;?&#65533;n&#65533;&#65533;!&#65533;&#65533;pA&#65533;&#65533;N&#65533;&#65533; r&#65533;&#1556;&#65533;K&#65533;#<&#65533;6_&#65533;&#65533;&#65533;&#65533;8&#65533;0&#65533;fc&#65533;,&#65533;?~&#65533;&#65533;&#65533;&#65533;&#65533;%&#65533;&#1857;L &#65533;2&#65533;&#65533;w@6`&#65533;&#65533;&#65533;>DP&#65533;}.`1&#65533;&#65533;&#65533;  &#65533;R&#65533;&#65533;&#65533;&#65533;g,&#65533;!&#65533;&#1748;f,Z&#65533;&#65533;&#65533;&#65533;\&#65533;B&#65533;&#65533;&#65533;`C+`B&#65533;K&#65533;p&#65533;W
X&#65533;Q&#65533;=&#65533;&#65533; &#65533;;LP&#65533;&#65533;!&#65533;&#65533;1 +R&#65533;j&#65533;&#65533;O 2&#65533;z&#65533;&#65533;&#65533; c&#65533;&#65533;1&#65533;&&#65533;b&#65533;$&#65533;&#65533;&#65533;?4C
&#65533;xG<&#65533;$&#65533;&#65533;&#65533;&#65533;&#65533;+v
&#65533;A&#65533;&#1582;&#65533;&#65533;q&#65533;r&#65533;&#65533;D&#65533;&#65533;d'&#602;&#65533;'s&#65533;&#65533;&#65533;GP&#65533;&#65533;&#65533;&#65533;&#1543;n1&#65533;r&#65533;&#65533;&#65533;&#65533;&#65533;&#65533;iYBt&#65533;7&#65533;&#65533;0V!&#65533;$%u&#65533;&#65533; .`&#65533;I&#65533;R	&#65533;1d\Q(&#65533;y&#65533;;&#65533;	I&#65533;`x&#65533;&#65533;&#65533;:`oP&#65533;&#65533;&#65533;&#65533;&#65533;8&#65533;@}lH&#65533;&#65533;&#65533;&#65533;L;
g\&#65533;z9I<l&#65533;Z&#65533;I@ O6` &#65533; _&#65533;L&#65533;BO6&#65533;&#65533;$(&#65533;&#65533;1&#65533;%P]T&#65533;&#65533;&#65533;&#65533;%2g&#65533;&#1675;&#65533;&#65533;I&#65533;|&#65533;&#65533;&#65533;x&#65533;>&#65533;8eF&#65533;9&#65533;a=P&#65533;&#1165;l&#65533; *5&#65533;&#65533;.&&#65533;&#65533;&#65533;e&#65533;7&#65533;&#65533;&#65533;&#65533;ciq&#783;&#65533;hC&#65533;&#65533;&#65533;&#65533;T&#65533;&#65533;&#65533;%&#65533;&#65533;,&#65533;=o&#65533;&#65533;?S&#65533;T&#65533;&#65533;&#65533;[&#65533; &#65533;BhP%&#65533;!5&#65533;@&#663;H&#65533;;&#65533;&#65533;g&#65533;&#65533;S&#65533;&#65533;!iX&#65533;&#65533;V5&#65533;&#65533;o&#65533;&#65533;^f&#65533;&#65533;&#65533;`&#65533;&#65533;&#65533;&#65533; &#65533;&#65533;R&#65533;&#65533;%la{X&#286;r&#65533;&#65533;\5&#65533;8\x&#65533;&#65533;L#&#65533;&#65533;IN8&#65533;&#65533;&#65533;>Y&#65533;&#65533;&#65533;P&#65533;&#65533;a&#65533;:&#65533;A&#65533;Ng&#65533;&#65533;Q_&#65533;&#1453;Gh ;&#65533;	{[&#65533;&#65533;V&#65533;&#65533;Cb=&#65533;ai&#65533;&#65533;N&#65533;x&#65533;0 &#65533;&#65533;&#65533;l}&#65533;@&#65533;&#65533;YI&#65533;&#65533;&#965;&#65533;VR&#65533;d&#65533;!"&#65533;Y&#681;&#65533;e&#65533;&#65533;&#65533;,&&#65533;`&#65533;&#65533;&#65533;&#65533;&#65533;&#65533;&#65533;o}w&#65533;,&#65533;&#65533;&#65533;&#1346;&#65533;&#1616;&#65533;qM1&#65533;'&#65533;&#65533; &#65533;D `H /0&#65533;&#65533;8&#978;{qc&#65533;B/&#65533;W[}x+&#65533;G&#1540;&#65533;}M|&#65533;&#65533;&#525572;&#65533;AUa)&#1089;&#65533;7{&#65533;%&#65533;&#65533;&#65533;&#65533;&#65533;@&#65533;!&#65533;A}&#65533;&#65533;0d&#65533;9&#65533;f&#65533;{&#65533;7LA&#65533;0&#65533;&#65533;*%tr	8 &#65533;S&#65533;&#65533;&#65533;&#646;>>6&#65533;)nJN@&#65533;&#65533;&#65533;A1&#65533;p,&#65533;4&#65533;`&#65533;&#65533;R&#65533;&#65533;I&#65533;&#65533;8&#65533;I&#65533;|+&#65533;&#65533;&#65533;&#65533;%q	@z&#65533;]D[eDOy6&#65533;&#65533;~&#65533;@&#65533;&&#65533;&#65533;5&#65533;&#65533;&#65533;&#65533;&#521;Y&#65533;&#65533;'&#65533;&#198;&#65533;&#65533;B&#65533;4&#1693;&#65533;&#65533;E&#65533;95Y&#65533;(q&#65533;&#65533;8&#1139;&#65533;oo&#65533; &#65533;>&#65533;a.n&#65533;&#65533; &#65533;S&#65533;&#1208;&#65533;>Y&#65533;J&#65533;&#65533;[.&#65533;&#65533;&#65533;&#65533;Dd&#65533;&#65533;&#1434;&#65533;VR&#65533;&#65533;N&#65533;\&#65533;Z&#1786;&#65533; x&#65533;&#651;&#65533; j&#65533;^C`&#65533;L&#65533;`&#65533;-&#65533;&#65533;&#65533;&#65533;&#65533;KX&#65533;J&#65533;W8'sq&#38685;u&#65533;ai&#65533;N&#65533;t&#65533;&#65533;~	@<b q&#65533;&#246;&#65533;&#65533;&#65533; &#65533;F$&#65533;(&#65533;"HW&#65533;	&&#65533;&#65533;@ bk0ac&#65533;'W6$O"`fCK&#65533;p-Iu?&#65533;XqsV&#513;&#65533;&#65533;&#65533;r&#65533;}=0&#65533;[&#65533;&#65533;X&#65533;X&#784;&#65533;&#65533;G_Hr&#65533;f&#65533;&#65533;y&#65533;&#134;y&#65533;J0 &#65533;\b8&#505;6&#65533;&#65533;&#65533;&#65533;.&#65533;Rc&#65533;oy0&#65533;H #&#1862;&#65533;EM&#65533;&#65533;&#65533;`p&#65533;&#65533;-&#65533;&#1489;&#1190;&#65533;&#65533;&#65533;b&#1399;&#259;G&#65533;&#65533;&#65533;v&#65533;&#65533;&#65533;
&#65533;Ko&#65533;\.&#65533;`Y&#65533;&#65533;2&#65533;%H&#65533;&#65533;&#65533;&#65533;&#65533;&#65533;
)y&#65533; &#65533;&#65533;+/Evz3&#65533;~%Ap`&#65533;&#65533;"&#65533;7h&#65533;&#65533;&#65533;:&#65533;E8 &#65533;	&#65533;&#65533;7p~&#65533;&#65533;aL_&#65533;&#65533;o{N&#53136;&&#838;1uR&#65533;3gn&#65533;&#65533;-&#65533;0&#65533;>&#65533;:&&#65533;&#65533;&#65533;&#65533; &#65533;&#65533;&#65533;&#65533;&#65533;&#1946;0&#65533;
&#65533;&#65533;%0>&6&#65533;&#65533;&#65533;&#65533;6&#65533;I&#65533;&#65533;&#65533;&#65533;V"&#65533;_&#65533;&#65533;&#65533;&#65533;&#1089;&#65533;&#65533;&#65533;K&#65533;&#65533;=&#65533;(&#65533;&&#65533;&#65533;&#65533;&&#65533;p
	@&#65533;J&#65533;-Y&#65533;&#65533;`1X&#65533;	&#65533;&#65533;&#65533;&#65533;&#65533;&#65533;&#65533;B&#65533;&#65533;Q&#65533;&#65533;&#65533;&#65533;&#65533;G&#65533;	&#65533;&#65533;9&#65533;&#65533;<&#1659;&#65533;&#65533;:,&#1081;0 (0&#1579;[1&#1595;&#65533;&#65533;)P&#65533;tP&#65533;	?&#65533;&#65533;&#65533;&#65533;`&#65533;&#65533;	&#65533;&#130;&#65533;&#65533;#	d&#65533;&#1729;)&#65533;&#65533;jA&#65533;%\&#65533;&l&#65533;)t&#65533;&#65533;&#65533; &#65533;&#65533;&#65533;&#65533;&#65533;A&#65533;&#65533;&#65533;&#1032;&#65533;K&#65533;
&#65533;1c&#65533; &#65533;&#65533;&#65533;&#65533;&59&#65533;%&#65533;&#65533;4<D&#65533;&#65533;@"&#65533;&#643;U&#65533;&#65533;&#65533;: &#65533; &#65533;0&#65533;"&#65533;H&#65533;&#65533;X&#65533;
 &#65533;&#65533;S-er	B&#65533;&#65533;BDT&#65533;Z&#65533;@&#65533;&#1028; :&#65533;+&#65533;	k&#65533;.&#65533;z&#65533;j6	8&#65533;*&#65533;aKEa$&#65533;&#65533;&#65533;N&#65533;&#65533;J&#65533;!&#65533;C&#65533;&#65533;@&#65533;
&#65533;&#65533;&#65533;&#522;&#65533;&#65533;0~K&#65533;3&#65533;&#65533;a&#65533;F&#65533;,Z&#65533;e&#65533;#&#65533;&#65533;&#65533;&#65533;&#65533;&#65533;&#65533;D&#24113;1\&#65533;j1S|9n&#65533;G&#65533;8%Z&#65533;&#65533;&#252;&#65533;X&#65533;&#65533;(&#65533;&#65533;+&#65533;s\&#65533;8&#65533;&#65533;S&#65533;G&#65533;&#265;S&#65533;&#65533;<&#65533;Dg&#65533;	&#65533;~C!	5&#65533;&#65533;&#65533;&#65533;&#1537;&#65533;3&#259;&#65533;H&#65533;&#65533;g&#65533;&#65533;&#65533;&#65533;&#65533;&#65533;.&#65533;&#65533;&#65533;&#65533;&#1739;~4=&#65533;\Ic&#65533;&#22744;&#65533;AA&#65533;&#567;&#65533;+&#65533;&#65533;H&#65533;dI&#65533;&#65533;'1*&#65533;&#65533;%&#65533;"x&#65533;&#65533;(7&#65533;&#65533;L&#660;B^&#65533;
 A&#65533;)3 &#65533;&#65533;:&#65533;&#65533;`>&#65533;TJ&#65533;%&#65533;c&#65533;&#65533;P&#65533; Y&#65533;!4&#65533;3&&#65533;3&#65533;&#65533;0&#65533;&#65533;lK&#65533;&#44805;`&#65533;&#65533;&#65533;&#65533;&#65533;&#65533;R|&#65533;&#65533;H	_&#65533;&#65533;tK&#65533;"&#65533;&#65533;	 &#65533;I(&#65533;)&#65533;I6&#1025;MZ&#65533;+0&#65533;&#65533;|L<&#65533;I&#65533;&#65533;&#65533;0&#65533;&#65533;l,P4&#65533;)&#65533;&#65533;&#1923;L&#972;&#325;&#1574;)H&#65533;B &#65533;|&#65533;{&#65533;&#65533;b9V&#65533;L&#65533;&#65533;&#1044;	BK6(Kn&#65533;&#65533;&#65533;8&#65533;&#65533;&#65533;&#65533;&#65533;MG&#65533;\B&#65533;&#65533;&#65533;qQ&#65533;"&#200;&#65533;&#65533;M&#21278;58&#65533;j;&#65533; h&#65533;IOa
&#65533;XN&#65533;b&#65533;&#65533;&#65533;aj&#65533;&#65533;&#65533;O&#65533;&#65533;&#65533;&#65533;9M6&#686;MIO`"&#65533;|O&#65533;&#65533;&#65533;&#65533;J&#65533;&#65533;&#65533;+@&#65533;&#65533;'&#65533;O&#65533;&#65533;&#65533;8&#65533;&#65533;Y&#65533;&#65533;t&#65533;&#559;&#65533;O&#65533;@ 
&#65533;&#750;&#65533;&#65533;0r"&#65533;&#65533;&#65533;&#65533;&#65533;&#65533;X&#65533;n&#65533;&#65533;&#65533;&#65533;&#65533;&#65533;&#65533;&#65533;&#65533;&#65533;0&#65533; &#65533;&#65533;&#65533;&#65533;P&#65533;&#65533;&#65533;e &#65533;=&#65533;&#65533;&#65533;
&#1539;,
E&#65533;	&#65533;YO&#65533;l&#988;lQ!&#65533;	b&#65533;Qb&#65533;H&#65533;P&#65533;&#65533;&#65533;%
&#65533;&#65533;&#65533;&#65533;&#779;Y&#65533;!&#65533;R&#65533;X&#65533; &#65533;PE&#65533; &#65533;x&#65533;&#65533;&#752;X,]&#65533;&#65533;&#65533;&#65533;&#65533;&#65533;&#65533;P]&#65533;&#65533;&#65533;&#65533;&#65533;&#65533;&#65533;&#65533;++eS=&#65533;&#65533;&#65533; &#65533;&#65533; &#65533;&#65533;=&#65533;Z	&#65533;%BM&#65533;B&#875;QTGU&#65533;I&#65533;G&#65533;&#65533;D&#65533;TJ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&#65533;pm&#65533;/&#65533;*0Xn&#65533;  &#65533;@X&#65533;(x&#65533;`X&#65533;Tl &#65533;&#65533;&#65533;&#65533;X&#65533;&#65533;&#65533;&#65533;&&#65533;&#65533;&#65533;&#65533;U  &#65533;&#65533;X&#65533;]&#65533;&#65533;p'@&#65533;$`$@'&#65533;&#65533;!&#65533;&#1557;&#65533;&#65533;/&#65533;&#65533;&#65533;e&#65533;$p&h Z%&#65533;&#65533;&#65533;Y&#65533;&#65533;@&&#65533;&#65533;&#65533;m&#65533;m&#65533;$@&#65533;UZik&#65533;(x&#65533;&#65533;Z&#65533;&#65533;&#1691;&#65533;&#65533;&#65533;ZN&#65533;&#65533;$&#65533;Z&#65533;&#65533;Z)&#65533;/&#65533;;k&#65533;!0&#1780;&#65533;&#1706;e[&#65533;]2&#65533;&#65533;&#1785;&#65533;Z&#65533;]&#65533;&#65533;&#65533;[&#65533;&#65533;&#1779;&#65533;[&#65533;E&#65533;\&#65533;j&#65533;&#65533;%Z&#65533;]X&#65533;u- &#65533;%&#65533;&#1716;e&#65533;&#65533;&#65533;6&#65533;\&#65533;&#65533;&#65533;/&#1593;&#65533;&#65533;/pY&#413;&#1747;e&#65533;&#65533;m&#65533;&#65533;&#65533;&#65533;G&#65533;&#65533;&#65533;#&#65533;E&#65533;(\&#65533;&#65533;&#65533;/&#65533;&#65533;&#65533;	&#1677;	N&#65533;&#65533;&#65533;&#65533;"*HZ= &#65533;$&#65533;	 @&#65533;&#65533;&#65533;&#1822;&#65533;	&#65533;&#65533;&#65533;&#65533;^&#65533;&#1549;	&#65533;X*&#65533;&#65533;@)&#65533; 8&#65533;&#65533;]X&#65533;^&#65533; &#65533;	 &#65533;^&#65533; &#65533;&#65533;&#65533;_&#65533;	&#65533;[&#65533;M&#65533;&#65533;&#65533;x&#65533;e^N@&#65533;&#65533;&#65533;&#65533;&#65533;&#65533;&#65533;&#65533;&#65533;&#65533;_&#65533;&#65533;&#65533;/H&#65533;	&#65533; H]&#65533;-(&#65533;&#65533;(&#65533;X&#65533;&#65533;	&#65533;
&#512; V&#65533; 
&#65533;&#65533;&#65533;&#329;@&#65533;`&#65533;1a0&#65533;^*P &#65533;n&#65533;.&#65533;&#65533;`Xaf&#65533;6P #P 
&#65533;a*&#65533;&#65533;x&#65533;&#65533;`*`&#65533;&#65533;&#65533;&#65533;&#65533;&#65533;b&#65533;Q&#65533; 
8&#65533;&#65533;&#65533;x&#65533;&#1293;b&#65533;&#65533;&#65533;&#65533;&#65533;X`&#65533;,^&#65533;x&#65533;B(&#65533;6~ x&#65533;0N&#65533;&#65533;^3&#65533;&#65533;5&#65533;/&#65533;&#65533;(&#65533;00#&#65533;&#65533; N] &#65533;&#65533;&#1981;&#65533;4&#65533;&#65533;&#65533;&#65533;0K(&#65533;&#65533;a&#65533;&#65533;&#933;&#65533;x&#65533;/`&#65533;bG&#65533;&#65533;60a&#65533;d.>&#65533;&#65533;&#65533;&#65533; &#65533;^F%0&#65533;&#65533;^N&#65533;&#65533;P&#65533;&#65533;	&#65533;&#65533;@. R&#65533;&#65533;S&#65533;&#65533;&#65533;&#65533;6 &#65533;M&#65533;	!&#65533;&#65533;M&#65533;[&#65533;e&#65533;&#65533;&#65533;x&#65533;0&#65533;dF&#65533;6&#65533;b#&#65533;`&#65533;&#65533;	&#65533;&#65533;	(&#65533;&#65533;G(&#65533;&#65533;e&#24905;`
P&#65533;&#65533;	h&#65533;/6&#65533;Bhc
&#65533;&#65533;0&#65533;&#65533;&#65533;(   &g&#65533;&#65533;&#65533; &#65533;&#65533;	hg-&#65533;`v&#65533;c&#65533;&#65533;&#65533;&#993;&#65533;	@gun 	&#65533;&^&#65533;6&#512;KVh&#65533;&#65533;&#65533;&#65533;	# &#65533;&#65533;&#65533;:&#65533;a#&#65533;f&#65533;&#65533;K&#65533;&#65533;	&#65533;d&#65533;fH~&#65533;&#65533;> &#65533;&#65533;0&#65533;	a&#65533;&#65533;0~&#65533;&#65533;i&#65533;0a&#65533;&#65533;&#65533;&#65533;&#65533;&#65533;&#65533;i&#65533;&#65533;&#65533;&#65533;$&#65533;j>b&#65533;&#65533;&#65533;B&#65533;&#65533;&#65533;&#65533;&#65533;Nj&#1065;g=(&#65533;&#65533;&#65533;&#65533;&#65533;\&#65533;	v&#65533;j&#65533;!&#65533;&#65533;&#20574;&#65533;&#65533;&#65533;&#65533;&#65533;&#65533;&#65533;&#65533;1&#65533;&#65533;x 
@&#65533;&#65533;&#65533;b&#65533;&#65533;&#65533; i&#65533;j&#65533;&#65533;&#65533;&#65533;&#65533;&#65533;&#65533;l&#65533;&#65533;&#65533;&#65533;&#65533;&#65533;&#65533;&#65533;a&#65533;&#65533;&#65533;&#65533;&#65533;&#65533;&#65533;.l&#65533;^&#1267;^l&#65533;Qki !&#65533;  ,  &#65533;< &#65533; &#65533;H&#65533;&#65533;&#65533;&#65533;*\&#560;&#65533;&#199;#Jt&#65533;&#65533;B3j&#65533;&#561;&#65533;&#463; C&#65533;I&#65533;&#65533;&#595;=$&#65533;&#65533;L
&#65533;0c&#668;I&#65533;&#65533;&#859;8cz0!&#65533;&#65533;O6Er
J&#65533;&#65533;&#1123;Hm&#65533;  M&#65533;&#65533;l&#65533;xHJ&#65533;&#65533;&#1387;&#65533;h&#65533;R&#65533;k&#65533;&#65533;X&#65533;&#65533;&#65533;&#65533;+E&#65533;&#65533;&#65533;T&#65533;&#1783;psr&#65533;b&#65533;&#65533;&#65533;&#65533;x&#65533;&#1333;&#65533;&#65533;k\&#65533;*Y(b&#65533; &#65533;&#65533;&#65533;]&#824;&#65533;F3\&#65533;&#65533;L&#65533;&#65533;&#65533;&#65533;f&#65533;${&#65533;g&#65533;	~&#65533;&#65533;L&#65533;&#65533;&#65533;7e$W^]&#65533;&#65533;&#65533; &#65533;l&#65533;&#65533;stAf&#65533;&#65533;(&#65533;&#65533;&#65533;&#65533;ST&#65533;N&#65533;&#65533;&#65533;&#531;+_&#956;&#65533;&#65533;&#65533;&#1059;K&#65533;^&#65533;&#65533;&#65533;}&#65533;&#65533;\0&#65533;&#65533;/&#65533;&#65533;&#65533;Lj&#65533;&#65533;+w&#65533;2&#65533;&#65533;&#65533;&#65533;&#65533;&#65533;I#`@;&#65533;&#65533;L`&#65533;K6&#65533;&#65533;'&#65533;&#65533;'&#65533;&#1921;&#341;A&#65533;B)&#65533;&#65533;Y&#65533;	&#65533;Ag&#65533;~f&#65533;&#65533;F&#65533;!&#65533;a^OlHPl&#65533;yfP?&#65533;&#65533;&#65533;&#65533;&#65533;&#65533;=&#65533;&#65533;yY&#65533;&#65533;&#65533;  &#65533;m>&#65533;&#65533;Xi&#65533;$@&#65533;&#65533;}&#65533;/&#65533;H&#65533;z&#65533;H`;&#65533;&#65533;&#65533;&#65533;&#65533;~?J8&#65533;n&#65533;!&#65533;&#65533;J2&#65533;&#65533;&#65533;z&#65533;O,&#65533;@TKd&#65533;F
&#65533;Qy&#65533;wn~i&#65533;ie&#65533;&#65533;&#65533;&#65533;q:tpB &#65533;&#65533;]&#65533;! &#65533;&#65533;&#65533;&#65533;[&#65533;wFZZ&#65533;z&#65533;&#65533;&#65533;&#65533;&#65533;&#65533;At ?-aA&#65533;&#65533;h&#65533;J&#65533;jcV&#65533;&#65533;&#65533;&#65533;U&#65533;&#65533;&#65533;&#65533;j&#65533;&#65533;&#65533;&#43557;n&#65533;&#65533;aA&#65533;U&#65533;&#65533;&#65533;i&#65533;&#16496;&#65533;O&#65533;
j&#65533;n&#65533;&#65533; &#65533;&#65533;q%*&#65533;&#65533;Q&#65533;&#65533;&\&#65533;&#65533;v! 	?&#65533; A&#65533;bLY&#65533;&#65533;&#65533;6&#65533;&#1616;&#65533;&#395;&#65533;y&#1986;k&#65533;&#530;&#65533;&#65533;&#65533;B&#65533;A&#65533;&#65533;&#601;+&#65533;&#65533;,S&#65533;&#65533;&&#65533;W&#65533;&#65533;&#130654;:%F&#65533;.&#65533;&&#65533;&#65533;&#65533;Y&#65533;]=Q&#65533;]&#65533;&#65533;&#65533;U+&#65533;&#65533;W[m5&#65533;c)&#65533;&#710; &#65533;z&#65533;,;&#65533;&#65533;&#65533;]&#65533;&#65533;&#65533;puk&#65533;pV&#65533;<&#65533;&#65533;FQj&#65533;&#65533;zMVWg&#65533;	P&#65533;Q&#65533;&#65533;>QLP?&#65533;&#65533;&#65533;&#65533;&#65533;&#65533;&#65533;Zq&#65533;E&#65533;&#65533;&#65533;&#1643;&#65533;&#65533;X
K&#65533;+&#65533;Ot)&#65533;&#65533;B&#65533;&#65533;&#65533;Z=z&#65533;Up&#65533;&#65533;&#65533;&#65533;&#65533;5&#65533;&#65533;7&#1668;&#65533;&#65533;b&#65533;&#65533;&#65533;&#65533;i&#65533;@X&#65533;+PK@&#65533;2&#65533;z&#65533;&#65533;&#65533;&#65533;&#65533;&#65533;&#65533;~&#65533;_&#65533;-&#65533;S&#797; &#65533;u&#65533;J&#65533;$&#65533;+&#65533;xc[g&#65533;9&#65533;&#65533;&#65533;&#65533;5&#65533;-&#65533;&#65533;x&#65533;&#65533;xn&#65533;wz+&#65533;&#65533;T&#65533;&#65533;&#65533;;&#65533; B
&#65533;]&#65533;5&#65533;&#65533;&#65533;p&#65533;&#65533;d4&#65533;&#65533;&#65533;&#1405;Ul&#65533;&#65533;&#65533;&#783;&#65533;OH?&#65533;b/&#65533;&#65533;&#65533;&#65533;7S&#65533;&#65533;/|\&#65533;&#65533;$u&#65533;\&#65533;I&#65533;*p&#65533;&#65533;&#65533;f&#65533;&#65533;M&#65533; :&#65533;&#65533;t&#65533;k&#65533;&#65533;&#65533;r7&#65533;u&#65533;Y+LE&#65533;'&#65533;&#65533;&#65533;a]&#65533;R M&#65533;&#65533;&#65533;c&#65533;&#65533;L&#65533;&#65533;&#65533;R&#65533;&#65533;&#65533;&#65533;\&#65533;&#65533;&#65533; H&#65533;&#65533;&#65533;)&#65533;&#1460;&#65533;'&#145;&#65533;&#65533;p&<	&#65533;U:&#1977;&#65533;v&#65533;&#65533;&#65533;	t &#65533;&#65533;h&#65533;&#65533;V&#65533;`&#65533;&#65533;&#65533;&#65533;&#65533;&#65533;"I&#65533;G&#65533;&#65533;&#65533;ya&#65533;:&#65533;0dAn&#65533;&#639;
&#65533;&#65533;R	&#778;["'&#545;.&#65533;&#1032;a&#65533;&#65533;&#722;xA&#65533;&#65533;&#65533; -&#65533;&#65533;A&#65533;&#65533;6&#65533;&#65533;$r,?&#65533;H;&#65533;&#65533;p&#65533;X &#65533;N&#65533;&#65533;'Y0&#65533;&#1575;>A&#65533;#Z9&#65533;&#65533;HD&#65533;&#29992;L&#65533;t,&#65533;\&#65533;| }&#65533;&#65533;&#65533;AY&#65533;&#65533;>&#65533;o92xt&#65533;&#65533;TI&#65533;b/g&#65533;&#65533;~r&#65533;J&#65533;Vl&#65533;b&#65533;&#1584;&#65533;&#65533;&#65533;&#65533;&#65533;<&#65533;~Y&#65533;Ej&#65533;&#65533;h&#65533;1&#65533;I&#65533;&#65533; s1H&#65533;&#65533;	X&#65533;>[&#65533;a}&#1156;&#65533;&#65533;&#65533;Y&#65533;r/&#65533;&#1224;0&#65533;P&#65533;&#65533;~&#65533;&#65533;9&#65533;dan&#65533;9F!A&#65533; i&#65533;&#65533;-S Ez&&#65533;&#65533;'&#65533;&#65533;&#65533;&#970;Z&#65533;&#65533;*cL:&#65533;&#65533;&#65533;&#65533;e3&#1316;&#65533;&#65533;M{J&#65533;F&#65533;K&#65533;0s&#1110;&#65533;&#65533;&#65533;=Hv &#65533;&#65533;K&#65533;&#65533;&#65533;$&#65533;.&#65533;)&#65533;&#65533;"H@H&#65533;&#65533;R}&#65533;&#65533;R&#65533;&#65533;&#65533;&#65533;&#277;?&#65533;&#65533;	&#65533;&#65533;&#1078;UM&#65533;&#65533;#*&#65533;*&#65533;&#65533;&#65533; (&#65533; 1&#65533;Q?t&#65533;a6&#65533;&#65533;he&#65533;A@ 8&#65533;8&#65533;4k&#65533;(xI%%&#65533;&#65533;&#1833;R&#65533;&#65533;@&#65533;J&#65533;`k&#1091;&#65533;R&#65533;&#49930;;MwS&#65533;0 &#65533;.&#65533;l&#65533;#&#65533;&#65533;-&#65533;&#65533;_&#65533;&#65533;z&#65533;&#65533;&#65533;&#65533;ig&#65533;0(O]R &#65533;dn&#65533;j&#65533;&#65533;&#807;&#65533;Y
m0p&#65533;&#65533; &#65533;.&#65533;&#65533;&#65533;6&#65533;9&#65533;&#65533;&#65533;&#65533;&#65533;&#65533;&#65533;aBu2&#65533;%&#65533;&#65533; &#65533;*PV&#65533;AYx&#258;&#65533;&#65533;?a&#65533;D&#65533;&#65533;[&6&#65533;&#65533;/rD&#65533;8&#65533;>&#65533;&#65533;@$9 7y&#65533;u&#65533;&#65533;M`x$&#65533;N&#65533;&#65533;|}&#65533;f&#65533;6&#65533;&#65533;&#65533;&#65533;,&#65533;&#65533;G"&#40049;s&#706;,&#65533;&#65533;:&#65533;3&#65533;&#65533;o&#65533;,&#598;:&#65533;&#65533;de&#65533;&#65533;&#65533;?&#65533;&#65533;&#65533;T&#65533;&#65533;?ImAZ&#65533;&#65533;7&#65533;aGX&#65533;]}&#65533;x&#65533;&#65533;4p&#65533;:&#65533;&#65533;&#65533;&#65533;&#65533;&#65533;N&#65533;w7&#65533;&#65533;D&#65533;&#65533;Ubb&#65533;b&#65533;&#1689; HW0&#65533;TH&#65533;&#1438;&#65533;D<&#65533;B&#65533;',3h&#65533;&#65533;&#65533;9C&#65533;&#65533;f&#65533;{&#65533;&#65533;+&#65533;_i;&#65533;^6&#1542; (L0&#1281;&#65533;4&#65533;&#65533;&#65533;&#65533;M&#65533;~&#65533;&#65533;1O&#65533;8&#65533;&#65533;4 &#65533;&#65533;Fd&#65533;[&#65533;W&#65533;&#65533;L&#65533;&#65533;'A&#65533; nmI&#65533;&#65533;l &#65533;&#65533;&#65533;&#65533;&#65533;&#65533;&#65533;e4&#65533;&#65533;&#65533;&#65533;&#803;4&#65533;&#65533;&#65533;C&#65533;h&=&#65533;&#1064;n&#65533;&#65533;u^&#65533;$$@1T&#65533;&#65533;N&#65533;-&#65533;1&#65533;&#65533;t&#65533;d&#65533;&#65533;X&#65533;e&#65533;&#964; &#65533;-&#65533;Za]N&#65533;&#65533;&#65533;9'D&#65533;1&#65533;&#65533;p&#65533;&#65533;N&#65533;&#65533;&#65533;O{&#65533;&#65533;&#65533;&#1254;&#65533;T&#65533; &#65533;"&#65533;'&#65533;&#65533;;gn&#65533;&#65533;],&#65533;.&#65533;&#65533;&#65533;&#65533;&#65533;b&#65533;&#65533;$z/Y&#65533;O&#1200;&#65533;&#1665;&#65533;-)PpenB&#65533; &#65533;&#65533;t&#65533;&#65533;&#65533;&#65533;u&#65533;&#65533;R&#65533;&#65533;&#65533;&#65533;C&#65533;&#65533;&#65533;t`j&#65533;&#65533;j&#65533;^	QU, p&#65533;t0&#65533;p&#65533;&#65533;&#65533;Q&#65533;!Q&#65533;&#65533;&#65533;t&#65533;&#65533;:&#65533;&#65533;&#65533;Q&#1631;R&#65533;&#65533;&#65533;e&#65533;&#65533;A*&#65533;"&#298;&#65533;J&#65533;&#65533;&#65533;@iZ&#65533;&#65533;M&#65533;@&#65533;&#65533;&#65533;M'&#65533;&#65533;an&#65533;S&#65533;&#65533;&#65533;X&#65533;q&#1369;&#65533;&#65533;YHC&#65533;KL&#65533;X&#65533;Z &#65533;&#65533;N0&#65533;!&#65533;s&#65533;CRF&#65533;&#65533;&#65533;&#65533;&#65533;x&#1019;&#65533;&#65533;&#65533;&#65533;&#65533;o&#65533;wO&#65533;&#65533;l&#65533;&#65533; 3&#65533;B&#65533;&#65533;&#65533;&#65533;&#65533;&#1017;&#65533;i&#65533;&#65533;	&#65533;&#291;&#65533;&#65533;A$x|K&#65533;&#65533;&#65533;{&#65533;&#65533;&#65533;&#65533;#v\&#65533;C5&#65533;;&#1526;&#65533;e&#65533;,&#65533;&#33919;3&#65533;&#65533;&#65533;&#65533;+&#65533;&#65533;n&#65533;&#287;&#65533;&#65533;&#65533;&#65533;mTnt&#65533;s#5
&#65533;l&#65533;&#65533;i&#65533;&#65533;&#65533;&#65533;&#65533;&#65533;&#65533;#&#65533;G]&#65533;&#65533;Q&#65533;<p&#65533; &#65533;&#65533;&#65533;'g&#65533;&#928;r&#65533;5@&#65533;{e&#65533;=&#65533;&#65533;&#65533;&#65533;g&#65533;&#65533;)	&#65533;@&#65533;>9N&#65533;+&#65533;&#65533;m&#65533;j("&#65533;7&#65533;&#65533;%7W+&#65533;&#65533;:w,&#65533;u&#65533;g&#65533;wv.p&#65533;F(=&#65533;q$&#65533;F&#65533;T&#65533;G8=r&#65533;^CR&#65533;(&#65533;&#65533;&#65533;z75&#65533;w9&#65533;!wh&#65533;Z&#65533; &#65533;r&#65533;Wp&#65533;&#65533;&#65533;S!&&#65533;-Q<&#65533;#&#65533;v(*&#65533;&#65533;JhM?Qx&#65533;gS&#65533;N&#65533;v%&#65533;|&#65533;U&#65533;:&#65533;&#65533;9 7&#65533;3&#65533;V&#65533;Gn&#1123;&#65533;&#65533;J&#65533;&#65533;(80>Q~&#65533;&#65533;[&#65533;#`&#65533;&#65533;3&#65533;g&#65533;G9&#65533;' &#65533;w&#65533;&#65533;w@&#65533;&#65533;9&#65533;#*o"&#65533;y=&#65533;v&#65533;	&#65533;&#65533;&#65533;&#65533;8&#65533;A=&#65533;&#20777;2"&#65533;f`&#65533;&#65533;m#!&#65533;(&#65533;&#1127;&#65533;&#65533;Gn2&#65533;9s&#65533;`&#65533;&#65533;&#65533;&#65533;&#65533;
qb&#65533;&#65533;&#65533;&#65533;&#65533;{&#1222;S&#65533;&#65533;&#391;xE&#65533;&#65533;W&#65533;&#65533;&#65533;&#65533;&#65533;&#65533;&#65533;
&#65533;5W&#65533;r;&#65533;o	r&#65533;&#65533;&#65533;&#1548;&#65533;&#452;&#65533;B&#65533;@&#32776;&#65533;92Pa &#65533;Ay&#65533;&#65533;jG >&#65533;k&#65533;&#65533;f	&#65533;A&#65533;&#65533;>Q&#65533;z&#65533;VFJ&#65533;&#65533;x&#65533;.l&#65533;Ss~&#65533;b&#65533;&#65533;&#65533;^&#65533;&#65533;&#65533;&#65533;5&#65533;#@ &#65533;)V&#65533;2K&#65533;M&#65533;#&#65533; 
&#65533;&#65533;t&#65533;&#65533;&#65533;37"&#65533;cg3&#65533;"$]&#65533;=1 &#65533;z&#65533;&#65533;&#65533;&#65533;:H <&#65533;l&#65533;C&#65533;#-g&#65533;Y&#65533;ykV9&#65533;	9?&#65533;&#65533;&#65533;&#65533;XP-&#65533;v&#65533;UMa{&#65533;Ay&#65533;&#65533; &#1613;&#65533;&#65533;vlFT\&#65533;bM&#65533;Z&#65533; `vJ9T4y&#65533;&#65533;&#65533;r>=&#65533;&#65533;&#65533;8"&#65533;&pW&#65533;&#65533;&#65533; y&#65533;0p&#65533;&#65533;F )  &#65533;	&#65533;W&#65533;&#65533;t &#65533;/&#65533;;g&#65533;V&#65533;&#65533;~&#65533;n9&#65533;h~&#65533;h%&#65533;]&#65533;"&#65533;&#65533;&#21188;B 0PYlp &#481;&#65533;&#65533;\&#65533;W?5&#65533;&#65533;j&#65533;VY)&#65533;&#65533;&#65533;	&#65533;s&#65533;2:&#65533;&#65533;)&#65533;(2 &#65533;&#65533;)@&#65533;#)a&n&#65533;kb)&#65533;6 [t&#65533;U&#65533;&#65533; Dr&#65533;&#65533;sK&#65533;&#65533;{&#65533;&&#65533;&#65533;y&#65533;&#65533;&#65533;S&#65533;2&#65533;B&#65533;&#65533;1<&#65533;h&#65533;t&&#65533;V&#65533;J&#471;/&#65533;0&#65533;V&#65533;&#65533;vfy&#65533;&#65533;&#65533;/$&#65533;(&#65533;r&#65533;&#569;&#65533;_6wiA&#65533;&#65533;"P-&#65533;0g&#65533;&#65533;&#65533;E&#65533;Xp	&#65533;&#65533;R>&#65533;&#65533;&#65533;&#65533;&#65533;
&#65533;`&#65533;& )y&#65533;&#1632;&#65533;&#65533;&#65533;&#65533;L&#65533;&#65533;L&#65533;!zl&#65533;&#65533;&#65533;&#607;&#65533;1&#65533;&#65533;8&#65533;uR&#65533;Sd&#65533;y&#1489;&#65533;&#65533;	&#65533;$&#65533;&#65533;&#65533;E&#65533;r>&#65533;#$J6"&#65533;&#65533;&#65533;&#65533;&#65533;&#65533;&#1633;?&#65533;*3\p&#65533;&#65533;&#65533;&#65533;sC&#65533;&#65533;&#168;$&#65533;}&#65533;Q&#65533;
!&#65533;V\r&#65533;0Ss<p"&#65533;&#65533;&&#65533;i0&#65533;TP&#65533;C	YE&#65533;:oYmp'% &#65533; &#65533;W&#65533;R&#65533;q&#65533;z&#65533;a&#65533;f:0&#65533;,p&#65533;s^&#65533;&#65533;A;&#65533;V_y.&#65533;p&#65533;IZ%g&#65533;!LI9E&#65533;o&#65533;&#65533;&#65533;*Xr%&#65533;&#65533;&#65533;!&#65533;/&#65533;&#65533;r:&#65533;&#65533;Vr&#65533;&#65533;k&#65533;&#65533;U&#65533;VY&#65533;&#65533;&#65533;	9 &#65533;&#65533;f&#65533;&#65533;&#65533;zVQ>&#65533;&#65533;>&#65533;p&#65533;Up.0&#65533;> (&#65533;&&#65533;&#65533;&#65533;RR&#65533;&#65533;k&#65533;&#65533;&#65533;X;Y&#14901;Z&#65533;&#65533;&#65533;^&#65533;&#65533;L&#65533;g&#65533;&#65533;&#65533;&#65533;&#65533;!&#65533;&#65533;0&#65533;0K&#65533;&#65533;[8;&#65533;&#65533;V:b&#65533;&#65533;N&#65533;Ein&#65533;z&#65533;&#65533;5&#65533;`>&#65533;&#65533;W&#65533; &#65533;&#65533;# S&#65533;g&#65533;&#65533;g&#65533; In)YA&#65533;8+Qy&#65533;&#65533;&#65533;^o&#65533;@&#65533;&#65533;&#65533;&#65533;C5&#65533;D &#65533;( \`Sz&#65533;&#65533;f&#65533;"GX&#65533;tXnr#&#65533;R&#65533;D?z&#65533;4&#65533;co&#65533;&#65533;1S`l&#65533; &#65533;&#65533;)&#65533;?&#65533;!&#65533;&#65533;&#65533;&#65533;An&#65533;jRIDW&#65533;u&#65533;P&#65533;&#65533;c&#65533;t&#65533;Z&#65533;T&#65533;V&#65533;3&#65533;&#65533;PA+M	Xp&#65533;c&#65533;{`P&#65533;&#65533;H&#65533;&#65533;Ci&#65533;hY}&#65533;Q&#65533;rSY&#65533;;&#65533;,&#65533;!`R&#65533;0&#65533;K &#65533;qf&#65533;&#65533;#k&#418;t&#65533;&#65533;L's&#65533;&#65533;&#65533;&#65533;c&#65533;&#65533;il&#65533;" &#65533;hS&#65533;B&#65533;&#65533;&#65533;6 S9&#65533;S&#65533;&#65533;)&#65533;&#65533;V{&#65533;&#65533;&#65533;+~&#65533;6&#65533;EA&#65533;" : F3&#65533;&#65533;&#65533;THq&#65533;a&#65533;r&#1061;&#858;&#65533;&#65533;&#65533;&#65533;&#65533;&#65533;Z&#65533;;x&#65533;&#65533;&#65533;&#65533;z&#65533;" &#65533;1' Rp>'0&#65533;&#65533;&#65533;&#65533;OWY&#65533;&#65533;9&#65533;Bi&#891;&#65533;&#65533;&#65533;u&#65533;&#65533;&#65533;#&#65533;4&#65533;&#65533;{&#65533;&#65533;+&#65533;D&#65533;" P&#65533;0&#65533;&#65533;&#65533;&#65533;{&#65533;fq&#65533;&#65533;&#65533;[y
&#65533;&#65533;&#65533;&#65533;&#133;L&#65533;&#65533;&#65533;qb 7&#65533;&#65533;&#65533;{K(\&#65533;|&#65533;&#65533;1&#65533;&#449;$p&#65533;<r &#65533;&#1708;E&#1060;&#65533;<&#65533;+&#65533;br&#65533;&#65533;L2&#65533;&#65533;&#65533;&#65533;&#65533;{&#65533;"&#65533;&<&#1481;	Y&#65533;E&#65533;&#65533;*&#65533;&#1249;&#65533;4<&#65533;h&#65533;p&#65533;&#65533;!K.  p&#65533;&#65533;"&#65533;&#65533;4@ : &#65533;&#65533;$&#65533;K&#65533;4&#65533;&#65533;&#65533;	&#65533;&#65533;A&#65533;r&#65533;e&#65533;&#65533;`&#65533;AS5&#65533;&#65533;D&#65533;&#65533;]&#65533;&#211;&#65533;&#545;W-&#65533;,7*&#65533;&#65533;y !s&#65533;&#65533;N5&#65533;&#65533;&#65533;)Z&#65533;p`?&#65533;k9&#408;&#65533;&#195;&#65533;&#65533;&#65533;i&#65533; Yb&#65533;I&#65533;mG&#65533;&#65533;&#65533;&#65533;&#1169;&#65533;&#65533;TcA&#65533;00&#65533;J B &#65533;&#65533;:H&#65533;&#375;+&#65533;&#817;&#65533;4&#65533;!'&#65533; &#65533;d3&#65533;&#65533;&#700;a&#65533;&#65533;&#65533;&#65533;&#65533;&&#65533;&#346;&#65533;$'SE&#316;,&#65533;&#65533;d&#65533;x_&#65533;&#65533;&#65533;-2&#65533;&#65533;&#65533;&#65533;&#65533;&#65533;6&#65533;&#65533;L =`[ &#65533;4&#65533;&#65533;a&#65533;^|B&#65533;&#65533;q&#65533;&#65533;&#65533;?&#65533;&#65533;&#65533;y&#65533;&#65533;)&#65533;E&#65533;q=&#65533;U&#65533; &#65533;:&#65533;&#65533;&#65533;&#65533;,pp&#65533;&#65533;+ p&#65533;1&#1665;&#65533;]&#65533;&#65533;!&#65533;&#65533;6&#65533;9&#65533;4`&#65533;,&#65533;\@A@\&#65533; &#65533;
&#65533;/&#65533;:&#65533;&#65533; &#65533;&#65533;D(&#65533;&#65533;}i&#65533;F&#65533;0KT&#65533;,&#65533;D&#65533;^&#65533;R&#65533;>&#65533;&#65533;q&#65533;L&#65533;&#65533;&#65533;&#65533;&#65533;&#65533;&#65533;r&#65533;|&#65533;d&#65533;P[&#65533;`&#65533;r5o&#65533; &#65533;Q&#65533;lP\x&#65533;] &#65533;NU&#65533;|=*&#65533;&#65533;Gk&#65533; &#65533;&#65533; &#1348;&#699;&#65533;zu l&#65533;&#65533;&#65533;"&#65533;&#65533;&#1492;&#65533;I&#65533;&#65533;7l&#65533;\&#65533;)R&#65533;&#65533;Qkxu&#65533;G ;&#65533;&#65533;1&#65533;&#65533;&#65533;&#65533;&#65533;!YN&#634;&#65533;n#Bg{v&#1504;&#65533;D&#65533;&#65533;.&#65533;
5&#65533;&#65533;-&#65533;5 	D&#65533;&#833;<&#65533;]&#65533;&#65533;uin&#65533;9l &#65533;m&#65533;&#65533;&#65533;b 	&#65533;=&#65533;&#65533;=I&#65533;&#65533;&#65533;&#65533;0&#65533;&#65533;}&#1303;&#65533;&#65533;&#65533;&#65533;,&#65533;&#65533;R&#65533;&#65533;A&#65533;0&#65533;N&#65533;&#65533;&#65533;&#65533;}8 F&#865;/1&#65533;F&#65533;&#65533;&#65533;&#65533;&#65533;``&#65533;:&#65533;&#929;>p&#65533;&#65533;-&#65533;&#65533;]&#65533;;a &#668;&#65533;&#65533;&#65533;&#65533;<R&#65533;&#65533;+v&#65533;I&#65533;&#65533;P&#65533;A&#65533;&#65533;S&&#1661;&#65533;
^q&#65533;&#65533;qP&#65533;&#65533;jZy&#65533;&#65533;Tq&#65533;&#65533;0!&#65533;a&#65533;&#65533;0T(r@&#65533;&#65533;]&#65533;&#1669;&#65533;S&#65533;&#65533;&#65533;,]*J&#65533;&#65533;&#65533;JGM&#65533;5&#65533;Qx,{&#65533;]G&#65533;&#65533;&#65533;
&#65533;V&#65533;@`E&#65533;r&#65533;J&#498;A&#65533;<&#65533;&#65533;}S!&#65533;&#65533;&#65533;n&#854;&#65533;R$&#65533;
&#65533;Mt%&#65533;^&#65533;&#65533;&#65533;6&#65533;&#65533;A9gW&#65533;&#1921;&#65533;&#561;&#65533;l&#65533;:&#65533;8P5&#65533;&#65533;&#65533;&#65533;WQ&#65533;&#65533;+g&#65533;8 6&#65533;M&#1688;&#65533;I&#65533;i&#65533;&#65533;&#65533;a &#65533;&#65533;&#65533;L&#65533;">&#65533;&#65533;&#65533;&#65533;d&#65533;&#65533;&#65533;&#65533;ZY&#65533;+&#1161;x&&#65533;&#65533;&#65533;v&#65533;C&#65533;&#65533;&#65533;&#65533;P&#65533;&#65533;&#65533;:&#65533;&#65533;1dP&#65533;&#65533;c&#65533;|&#65533;3ri	O&#65533;&#65533;&#1394;&#65533;&#65533;s&#65533;&#65533;&#65533;7&#65533;&#65533;&#65533;&#65533;&#65533;&#65533;D&#65533;&#65533;N&#65533;&#65533;l&#65533;&#65533;&#65533;&#65533;
z&#65533;&#65533;(&#65533;&#65533;~h&#1333;&#65533;zft&&#65533;VP>&#65533;S&#65533;n&#65533;7&#65533;&#65533;5&#65533;B&#65533;&#65533;&#57364;yRBp&#65533;&#65533;&#65533;V&#65533;&#65533;&#65533;&#65533;U&#65533;W]&#65533;&#65533;&#65533;&#65533;z&#65533;&#65533;&#65533;5K&#65533;&#65533;&#65533;wyfH&#65533;f&#65533;&#65533;&#65533;&#65533;]&#65533;&#65533;&#65533;&#65533; &#65533;&#65533;A&#65533;&#65533;&#65533;&#65533;xL&#65533;&#65533;S&#65533;&#65533;e&#65533;&#65533;&#65533;7vDx&#65533;&#14871;&#65533;&#65533;1&#65533;&#65533;&#65533;)&#65533;r* &#65533;&#65533;&#65533;X&#65533;!&#65533;O&&#65533;w0&#65533;V&#65533;#,o&#65533;&#65533;[F/.&#65533;&#65533;U.5&#65533;&#65533;:&#65533;ga kp&#65533;k&#65533;&#65533;>AP&#65533;&#65533;x&#65533;&#65533;&#420;&#65533;&#65533;
dO&#65533;M&#65533;&#65533;k&#65533;f
&#65533;Z&#64170;&#65533;&#65533;6:H	{&#65533;8&#65533;<b |&#65533;&#65533;&#65533;&#65533;uJt\&#65533;&#65533;&#65533;&#65533;&#65533;i&#65533;"&#65533;&#65533;&#65533;'[&#65533;( &#65533;y!8&#65533;&#65533;He}8&#65533;z&#65533;&#65533;&#65533;&#65533;&#65533;?&#65533;NQ&#65533;&#65533;Qj&#65533;&#65533;.&#65533;B&#65533;E &#65533;&#65533;&#65533;&#65533;&#65533;i/H&#65533;&#65533;?&#65533;RUY90&#1633;J&#1943;&#65533;P"%`&#65533;&#65533;cq&#65533;<&#65533;&#65533;&#473;&#65533;&#65533;J&#65533;&#65533;j&#65533;&#65533;&#65533;&#65533;&#65533;&#65533;&#65533;dV}&#65533;&#65533;&#65533;&#65533;&#65533;&#65533;{&#313;&#65533;&#65533;&#65533;yi+J&#65533;&#65533;Y&#65533;K&#65533;&#65533;l>5=&#65533;&#65533;/sU&#65533;&#65533;&#65533;&#65533;&#65533;&#65533;&#65533;&#65533;&#65533;&#65533;&#328;W&#65533;&#284;&#65533;N<2&#65533;&#65533;&#65533;&#65533;&#65533;$X&#65533;&#65533;A&#65533;	.d&#65533;&#65533;`&#65533;L&#65533;&#65533;&#65533;D
84&#65533;&#65533;&#1553;c&#65533;(N&#273;&#65533;&#65533;&#462;$&#65533;lH&#65533;&#65533;&#273;>&#65533;Y&#65533;&&#65533;#&#65533;c`&#65533;O&#65533;A&#65533;]&#65533;&#65533;&#65533; &#65533;&#65533;)F&#65533;&#65533;:O&#65533;qX&#65533;&#65533;U&#65533;Y&#65533;n&#65533;&#65533;&#65533;&#65533;W&#65533;a&#65533;2LQa&#777;6&#65533;&#65533;b	&#65533;=&#65533;L&#65533;&#65533;(;j&#65533;&#65533;&#65533;&#65533;H.f&#1708;)&#65533;G&#65533;&#65533;&#65533;$&#1720;1&#1251;[&#65533;&#65533;&#65533;&#65533;&#65533;#&#65533;&#65533;&#65533;&#65533;&#65533;g&#1057;E&#65533;&#65533;Z&#65533;&#65533;&#65533;6v&#65533; &#65533;&#65533;&#65533;&#65533;&#65533;&#1984; &#65533;-&#65533;&#65533;&&#65533;&#65533;LQd'`&#65533;O	0&#65533;&#65533;&#334;&#65533;5 f&#65533;&#65533;0&#65533;ICsG&#65533;&#1653;o&#65533;&#65533;&#1915;&#1559;:-&#65533;&#65533;&#65533;V&#65533;E&#65533;&#571;&#65533;#D:/&#65533;N&#65533;&#65533;&#65533;l&#65533;0^&#1983;&#65533;&#65533;&#65533;&#697;&#65533;h&#65533;&#65533;&#65533;&#65533;SpAt,^8 p5&#65533;:&#65533;&#65533;0(&#65533;&#65533;&#65533;&#65533;v+k	 &#65533;&	&#65533;Kl?&#65533;&#65533;3`&#65533;&#65533;&#65533;X&#65533;"&#33154;&#65533;&#65533;l&#65533;n&#65533;<zpG{&#65533;&#65533;&#65533;;q&#65533;6,&#65533;&#65533;B&#65533;&#65533;* &#65533;=&#65533;&#65533;:J&#65533;&#65533;
#&#65533;"QLQ&#65533;&#65533;&#65533;&#65533;'&#65533;v&#65533;'&#65533;&#65533;H&#65533;G6&#65533;t&#65533;M&#65533;&#65533;p&#65533;,&#65533;&#65533;&#65533;&#65533; [&#65533;&#65533;
9&#65533; &#65533;&#65533;F&#65533;&#65533;&#65533;@-&#65533;t&#65533;,&#65533;D&#580;1&#65533;&#65533;h&#65533;&#65533;&#65533;P&#65533;&#65533;RL3}0M &#65533;&#65533;&#65533;&#65533;&#65533;J2&#65533;&#65533;v&#65533;&#65533;O?#&#65533;&#583;
54&#65533;&#65533;&#65533;`AZk&#65533;&#65533;V\q&#65533;,&#65533;\&#65533;&#65533;U&#65533;,+16p&#65533;SSd&#65533;U6&#65533;<&#65533;&#128;&#65533;0HT4&#65533;&#65533;4&#65533;S&#65533;
&#65533;".&#65533;J&#65533;&#65533;M# cUw]v&#1741;U&#65533;k&#65533;RK&#65533;&#65533;&#65533;^|&#65533;&#65533;c",&#65533;=&#65533;CvHl&#65533;
@0&#65533;&#65533;,&#65533;&#65533; ))ba&#65533;B&#65533;&#65533;i@&#65533;&#65533;]&#65533;3&#65533;x$3I&#65533;IM&#65533;yd&#65533;&#65533;&#65533;&#65533;&#65533;ce&#65533;&#65533;a&#65533;&#65533;(&#995;&#65533;&#65533;&#515;"&#65533;&#65533;@&#65533;k5b&#65533;&#65533;fPj,&#65533;&#65533;bi&#65533;&#65533;x&#65533;&#65533;a&#65533;!^&#65533;z8&#65533;&#65533;&#65533;C^p&#65533;&#65533;&#65533;&#65533;&#1706;;`&#65533;	&#65533;&#766;&#65533;\&#65533;&#1569;g&#65533;&#65533;h&#65533;I&#65533;""&#65533;foG
&#65533;&#65533;J&#65533;25&#65533;&#5529;&#65533;&#65533;.&#65533;&#65533;I
/&#65533;)&#65533;2&#65533;p&#65533;+&#65533;&#65533;XA&#65533;&#65533;k&#65533;+&#65533;&#65533;d&#65533;(&#65533;e8H&#65533;T&#65533;&#65533;c&#65533;&#65533;&#65533;I&#65533;&#65533;;a&#65533;&#65533;&#65533;=&#65533;B&#65533;Hj&#65533;&#65533;&#65533;&#65533;&#1200;&#65533;v&#65533;e&#65533;:&#65533;yq&#65533;&#65533;r&#65533;&#65533;&#65533;&&#65533;.;&#65533;<&#65533;&#65533;>>&#65533;iAS&#65533;/h&#65533;(&#65533;0&#65533;&#65533;' &#65533;&#65533;&#65533;}"&#65533;&#65533;&#65533;.&#65533;!&#65533;m&#65533;w&#65533;}&#65533;&#65533;&#65533;&#65533;1&#65533;`&#65533;"9&#65533;f[Q&#559;
&#65533;=&#65533;DZ&#65533;&#65533;#&#65533;o&#65533;&#65533;&#65533;C&#65533;&#65533;4P&#65533;&#65533;&#65533;^6	&#65533;&#65533;?fp,}[V&#65533;&#65533;/&#65533;p&#65533;&#65533;&#65533;8&#65533;&#65533;w&#65533;&#65533; &#65533;,&#65533;3&#65533;&#65533;4&#65533;b&#65533;&#65533;p&#65533;" q2&#65533;&#65533;&#65533;p>a&#65533;X&#65533;&#65533;x&#300;&#65533;&#65533;d&#65533;&#65533;&#65533;&#65533;7&#65533;E',&#65533;&#65533;hr.$f<f&#65533;b'G&#65533;<	  cs &#65533;&#65533;&#65533;I&#65533;&#65533;*h&#65533; Q&#65533;sT&#65533;Di&#65533; Oi)&#65533;bZv@&#65533;#u&#1099;T&#65533;`&#65533;DR&#65533;&#531;!&#65533;H$X&#65533;&#65533;&#1833;&#65533;HGP"Q&#65533;l&#65533;6&#65533;&#65533; &#65533;6&#65533;L G$B&#65533;$&#65533;&#1291;"&#65533;&#65533;&#433;j&#65533;e/@&#65533;&#65533;&#65533;&#65533;)&#462;p1&#65533;&#724;c&#65533;&#65533;S&#65533;&#65533;l&#65533;c&#65533;&#234;(&#65533;&#65533;&#65533;&#65533;u&#65533;&#39042;> &#65533;Sx&#65533;e&#65533;&#65533;F&#65533;q&#65533;"S&#65533;&3&#1881;A&#65533;&#65533; &#65533;&#65533;f&#65533;&#1081;)&#65533;Ru&#65533;UZ4@KT&#65533;&#65533;AH&#65533;.&#361;&#65533;&#65533;&#65533; &#65533;&#65533;$&&#65533;H&#65533;&#65533;@&#65533;}gE&#65533;&#65533;L&#65533;&#65533;&#65533;LVX&#65533;&#65533;{ EG(&#65533;&#65533;,&#65533;M&+`N^~S'A$&#942;p&#65533;&#65533;.&#1058;;&#65533;-$&#65533;9&#65533;&#20579;&#65533;A&#65533;&#65533;&#65533; @&#65533;&#65533;&#65533;v$8T&#65533;`&#65533;B&#65533;&#65533;\&#397;01?&#65533;S&#65533;&#65533;&#65533;M0&#65533;=&#65533;GT&#65533;
2&#65533;&#65533;A&#65533;&#65533;&#65533;&#65533;<&#65533;&#65533;s&#65533;C]&#65533; U&#65533;H&#65533;	M%&#65533;y&#65533;a%^&#65533;8,&#65533;`&#65533;KLZ_&#65533;&#1425;&#65533;&#65533;&#65533;n&#65533;&#65533;&#65533;&#65533;;]&#65533;&#65533;&#65533;,&#1058;&#65533;p&#65533;&#65533;l&#65533;&#65533;1'&#65533;&#786;&#65533;V&#65533;&#65533;&#65533;&#65533;0&#65533;&#65533;h` < j=m{[&#65533;&#65533;V&#65533;&#65533;&#65533;&#65533;@ $ &#490;N&#65533;: &#65533;&#65533;&#65533;&#65533;5wj&#65533;lB "&#65533;&#65533;&#65533;h L&#65533;W&#65533;&#65533;A&#65533;:em&#65533;&#65533;I&#65533;G0&#65533;&#65533;]%&#65533;&#65533;&#65533;&#65533;&#65533;.a&#65533;J,&#65533;&#65533;a&#65533;&#65533;&#340;&#65533;&#1584;>&#65533;!&#65533; &#65533;^&#65533;&#65533; &#65533;&#65533;#&#65533;1C&#65533;]&#65533;	&#65533;&#65533;&#65533;&#65533;B&#65533;&#65533;&#65533;&#65533;&#65533;p&#65533;-&#65533;&#65533;&#65533;Md>&#65533;&#65533; &#65533;;&#65533;+&#16434;&#65533;&#65533;&#65533;H&#65533;&#65533;i &p&#65533; .&#65533;R&#65533;Vx*&#65533;&#65533;C l&#65533;#.w@&#65533;&d~P&#1605;&#65533;|&#65533;#k&#65533;y&#65533;&#65533;"&#65533;a
&#65533;/&#65533;!f&#65533;&#65533;&#65533;@&#65533;&#65533;&#65533;$[N&#65533;
&#65533;&#65533;0&#65533;&&#65533;&#65533;&#65533;c&#65533;:&#65533;&#65533;&#65533;&#65533;&#65533;&#65533;(b&#65533;A4&#65533;|g<&#65533;6&#65533;l&#65533;kD4at&#65533;D$&#65533;&#65533;Z&#65533;&#65533;&#65533;G&#65533;?&#65533;&#65533;{`&#65533;r&#1116;&#65533;<&#65533;&#65533;&#65533;&#65533;"&#65533;&#65533;&#65533;{&#65533;C&#65533;&#65533;|jT&#65533;M&#65533;iy&#65533;a`u&#65533;&#1246;&#65533;>4&#65533;&#65533;`&#65533;A.J &#65533;&#65533;8&#65533;&#65533;P&#65533;&#65533;n.}/j&#65533;&#65533;qA&#65533;&#65533;&#65533;TG&#65533;&#65533;<VD&#65533;4&#65533;&#65533;-+&#65533;/,&#65533;4t&#65533;6P&#65533;E`&#65533;[&#65533; &#65533;&#65533;&#65533;&#65533;e&#65533;c[Y}&#65533;&#65533;b&#65533;p&#65533;&#65533;&#65533;&#28113;&#65533;e&#65533;&#65533; &#65533;v&#65533;&#65533;J&#65533;_&#65533;&#65533;4&#65533;&#65533;AC=6H(&#65533;&#65533;&#65533;-&#65533;b \!.&#65533;&#65533;&#65533;<3&#65533;[&#1946;Jv&#65533;&#65533;&#65533;&#65533;&#65533;+&#65533;p~&#65533;&#65533;&#65533;&#65533;&#65533;]&#65533; &#65533;Pqb B&#65533;&#65533;jJ(&#65533;&#65533;&#65533;&#1206;9&#65533;8&#65533;&#65533;P&#65533;Kg:4&#1879;&#65533;&#65533;&#65533;&#65533;&#324;&#65533;$&#65533;hH:&#65533;9 &#65533;a)&#65533;&#65533;&#65533;&#65533;ZtM&#65533; &#65533;&#65533;&#1239;&#65533;d&#65533;/&#65533;h&#65533;&#65533;	&#65533;&#65533;L1| [X;&#65533;&#65533;p&#65533;&#65533;(V&#65533;9&&#65533;p&#65533;&#65533;&#65533;&#1297; &#65533;p0t&#65533;&#65533;Mc&#65533;&#65533;&#65533;&#65533;&#65533;&#65533;;&#65533;&#65533;&#65533;a&#65533;l !&#65533;d&#65533;0&#65533;4\&#65533;m&#65533;&#65533;)&#65533;DK&#65533;M&#65533;&#65533;&#65533;&#65533;&#65533;i &#65533;&#65533;(Hz1&#65533;&#65533;&#65533;{	&#65533; &#65533; &#65533;&#65533;Y&#287;?&#65533;&#65533;#&#65533;&#65533;M&#65533;G^&#65533;ld&#65533;E&#65533;&#65533;&#65533;G&#65533;&#65533;&#65533;^&#65533;&#65533;` W&#65533;B\D&#65533;&#65533;-&#65533;&#65533;&#65533;Wb&#65533;&#65533;_J&#65533;&#65533;(A&#65533;@rhB&#65533;&#65533;w&#65533;	&#65533;&#65533;@
&#65533;&#65533;&#65533;&#65533;&#65533;&#65533;&#65533;&#65533;&#65533;&#65533;X9&#65533;&#1547;?&#65533;- &#65533;H0P&#65533;-#&#65533;&#65533;&#65533;&#65533;8&#384;&#65533;&#65533;&#65533;&#65533;&#65533;(&#65533;&#65533;&#65533;&#65533;&#65533;&#65533;f&#65533;&#65533;#&#65533;9&#65533; &#65533;&#65533;[>):&#65533;p&#65533;&#65533;&#65533;1&#65533;A&#65533;(&#65533;9&#65533;3&#65533;
$&#65533;X&#65533;&#65533; &#65533;&#65533;&#65533;\B&\
&#65533;&#65533;5p&#65533;i&#65533;&#65533;&#65533;!&#65533;&#65533;&#65533;&#65533;<&#65533;&&#65533;B&#1296; &#309;&#65533;(&#65533;&#65533;&#65533;kA|&#65533;m1&#65533;)&#65533;&#65533;/|&#65533;&#65533;9(t&#65533;&#65533; &#65533;2&#65533;b&#65533;&#65533;q&#65533;&#65533;hC@&#65533;CAD;&#65533;HI&#65533;ba&#65533;&#65533;&#65533;&#65533;&#65533;&#65533;&#65533;!&#65533; &#65533; &#65533;@DJ&#65533;4&#65533;&#209;x&#65533;&#65533;&#65533;&#65533;,&#1673;&#65533;&#65533;&#65533;6&#65533;&#65533;J,E&#65533;&#65533;1
&#65533;&#65533;&#65533;hD&#65533;z$Q\$S&#65533;E&#65533;z&#159;XED&#65533;&#65533; &#1296;&#65533;&#65533;&#65533;B&#65533;&#65533;8&#65533;Ec&#65533;(&#65533;&#65533;&#65533;&#65533;&#65533;X&#65533;&#65533;&#65533;&#65533;&#127552;&#65533;L&#65533;&#65533;&#65533;<FmD"1&#65533;@&#65533;J&#65533;Es&#65533;C&#65533;S&#65533;m<G9&#65533;1&#65533;8h&#65533;`&#65533;&#65533;&#65533;H4Gt&#65533;G&#65533;D&#65533;pF&#65533;&#65533;o&#65533;D&#65533;H&#65533;9{H&#65533;AE&#65533;@c&#1099;wd&#65533;&#399;&#65533;&#65533;&#65533;H&#65533;&#65533;&#352;8&#65533;&#65533;&#65533;&#65533;&#65533;) &#65533;&#1025;`&#65533;&#65533;&#65533;,F&#65533;&#623;)&#65533;&#65533;	5I&#65533;&#65533;i|4r+&#65533;|I&#65533;&#65533;H0&#1097;&#332;l
O&#65533;&#65533;l&#65533;I&#65533;T&#65533;d
@
&#65533;&#65533; Q|id&#65533;&#65533;A&#65533;]I&#65533;&#65533;I&#65533;&#65533;>&#65533;`&#65533;&#65533;8&#65533;b&#65533;&#65533;~&#65533;&#65533;,&#65533;*&#65533;|J&#65533;DT$EPb&#65533; &#65533; &#65533;9&#676;<&#65533;!&#65533;=&#65533;&#65533;J&#65533;&#65533;&#65533; F&#65533;KF bX&#65533;&#65533;;&#65533;&#65533;&#40482;lZ	R&#65533;K&#172;&#65533;&#65533;&#65533;&#763;&#260;_$"&#65533;PI&#65533;&#65533;~b4F*L&#684;&#65533;&#65533;$&#65533;&#65533;{&#65533;&#313;&#65533;&#65533;&#527;&#65533;&#65533;x26&#65533;&#65533;L&#65533;l[P&#65533;&#65533;T&#65533;=&#65533;&#65533;&#65533;C&#65533;&#65533;X&#65533;&#65533;L&#65533; &#65533;&#65533;&#65533;&#65533;0&#1073;7p&#785;`&#65533;&#65533;&#65533;&#65533;&#65533;DL&#65533;|&#842;&#1222;&#65533;0&#65533;&#65533; &#65533;&#65533;&#65533;&#65533;R &#65533;&#65533; &#65533;c&#65533;&#65533;&#65533;N&#65533;XM&#65533;d&#65533;&#65533;&#65533;K&#65533;XC&#65533;&#65533;&#65533;&#65533;&#65533;N&#65533;\O&#65533;&#65533;b&#65533;=`M&#65533;&#1009;(&#708;&#65533;&#643;h &#65533;?9`O ML&#65533;J[H&#65533;&#65533;&#345411;&#65533;o&#65533;1;&#65533;&#65533;R&#65533; &#65533;&#65533;A&#65533;&#65533;!&#65533;;	
&#65533;&#65533;];&#65533;&#65533;H &#65533;&#65533;&#65533;&#65533;&#65533;Pm&#65533;,&#65533;&#65533;&#65533;&#65533;&#65533;&#65533;}QI&#65533;+8&#65533;&#65533;&#65533;&#65533;Q&#65533;&#65533;&#65533;a&#65533;&#65533;Q &#65533;ED"R#&#65533;&#65533;&#1551;#]R&#65533;X&#414;`R(&#65533;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UQUR-US=UTMUU]UVmUW}UX&#65533;UY&#65533;UZ&#65533;U[&#65533;U\&#65533;U]}U*&#65533;&#65533;/&#65533;U&,&#65533;&#65533;&#65533;!&#65533;  &#65533;* &#65533;&#65533;&#65533;&#65533;X&#65533;&#65533;$ &#65533;&#65533;UeE;f&#65533;)&#65533;V @&#65533;&#65533;&#65533;i&#65533;&#1425;&#65533;&#65533;&#65533;V$p& &#65533;&#65533;@&#65533;M&#65533;p=&#65533;6 &#65533;@&#65533;$`%H&#65533;&#65533;&#65533;$&#65533;&#65533;x&#65533;vE3q&#65533; h&#65533; &#65533;&#65533;W&p&#65533;&#65533;&#65533;~&#65533;&#65533;W&X&#65533;&#65533;&#65533;$@&#65533;!&#65533;&#65533;&#65533;&#65533;%, &#65533;'&#65533;X&#65533;&#65533;W%X  &#65533;X&#65533;&#65533;&#1536;&#65533;&#1544;U&#65533;Y&#65533;+&#65533;5&#1608;EX&#65533;]Y&#65533;&#65533;&#1549;uY&#65533;EY~&#65533;&#1625;&#65533;W&#65533;-X$X &#65533;&#65533;&#1610;&#65533;&#65533;!&#65533;{uY H&#65533;dM&#65533;&#65533;Z#j&#65533;(&#65533;%x&#1550;en&#65533;6&#65533;&#1708;&#65533;&#65533;(&#65533;&#65533;M&#65533;&#65533;&#65533;&#65533;(p"&#65533;&#1376;(Zs&#65533;Xz&#65533;&#65533;@&#65533;&#65533;6&#65533; &#65533;(@)&#65533;&#65533;&#65533;&#65533;-[&#65533;y&#65533;gU&#65533;`&#65533;$@&#65533;!x&#65533;&#65533;&#65533;M@!&#65533;&#65533;&#65533;MhZ&#65533;5&#65533;w-&#65533;(&#65533;%\&#65533;5\)&#65533;H\&#65533;@N&#65533;&#65533;&#65533;%&#65533;6x&#65533;(X&#65533;&#65533;X&#65533;@&#65533;&#65533;/p&#65533;&#65533;&#65533;&#65533;&#65533;\&#65533;&#65533;\&#405;(&#65533;&#65533;&#65533;}&#65533;/&#65533;&#65533;^ &#65533;&#65533;]&#65533;&#65533;M@&#65533;&#1789;]!X^(&#1028;&#65533;&#352;x&#65533; ^&#65533;m&#65533;/&#65533;]&#65533;M&#65533;&#949;&#65533;&#1053;Nx^&#65533;&#65533;&#65533; &#65533;&#65533;	0&#65533;&#65533;&#65533;&#65533;Z &#65533;!p&#65533;&#65533;_&#65533;&#65533; #&#65533; P &#65533;&#65533; P&#65533;&#65533;&#65533;&#65533;(&#65533;&#65533;&#65533;&#65533;_&#65533;-&#65533;U&#65533;&#65533;&#65533;&#65533;m&#65533;&#65533;	&#65533;&#65533;68&#65533;&#65533;&#65533;^&#65533;]&#65533;&#65533;9&#65533;B&#65533;&#65533;&#65533;_x&#65533;&#65533;_M `&#65533;(`W&&#65533;&#35136;&#65533; 
&#65533;_
&#65533;&#65533;p`B&#65533;!&#65533;`&#1781; )&#65533;&#65533;&#65533;=a&#65533;i&#65533;&#65533;	x 0&#65533;&#65533;&#65533;/&#65533; )&#65533;^&a&#65533;&#65533;&#65533;Q`&#65533;( &#65533;&#65533;8j}`&#65533;`&#65533;&#65533;v&#65533;|&#65533;&#65533;&#65533;&#65533;&#65533;(&#65533;&#65533;U&#2028;&#65533;&#65533;&#65533;&#65533;&#65533;#F\0&#65533;&#65533;[0&&#65533;/&#65533;&#65533;b&#65533;U &#65533;&#65533;&#65533;&#65533;.@(&#65533;&#65533;&#65533;&#65533;&#65533;|Y`&#65533;&#65533;08&#65533;6&#65533;c#&#65533;&#65533;&#65533;&#65533;&#65533; N&#65533;]D.&#65533;&#65533;} >U&#65533;&#65533; bK&#65533;&#65533;&#65533;a(._&#65533;&#65533;M&#65533;&#65533;_&#65533;&#832;/h (&#65533;&#65533; &#65533;&#65533;&#65533;&#65533;&#65533;VF&#65533;[V&#65533;@&#65533;	( 0&#65533;m1N&#65533;^v&#65533;6e
&#65533;&#65533;&#65533;xaT^&#65533;hfg&#65533;&#65533;&#65533;b*&#65533;_&#65533;&#65533;Zl6&#65533;6&#65533;&#65533;&#65533;&#65533;&#65533;&#65533;grF&#65533;&#65533;c#h 466]v.&#65533;aV&#65533;&#65533;``&#65533;&#65533;&#65533;+&#65533;g&#65533;Q&#65533;&#65533;c&#65533;&#65533;~&#65533;d&#65533;&#65533;i.&#65533;h>&#65533;O.&#65533;kNh&#65533;g`&#65533;hc&#65533;&#65533;&#28912;h&#65533;&#65533;&#65533;0
Pz~ &#65533;&#65533;&#1927;&#65533;&#65533;{&#65533;&#65533;&#65533;e&#65533;Hvh&#65533;&#65533;&#65533;;^u6&#65533;8f^n&#65533;e&#65533;h&#65533;P&#65533;&&#65533;^h&#65533;^&#65533;Fp&#65533;&#65533;( &#65533;i&#65533;i&#65533;&#65533;&#65533;h&#65533;Fj{	j&#65533;&#65533;c !&#65533; u ,  &#65533;@ &#65533; &#65533;H&#65533;&#65533;&#65533;&#65533;*\&#560;&#65533;&#199;#J&#65533;&#65533;&&#65533;3j&#65533;&#561;&#65533;&#463; C&#65533;I&#65533;&#65533;&#593;X&#65533;&#65533;&#727;0c&#668;I&#65533;&#65533;&#855;vHh`&#65533;&#65533;
&#65533;&#65533;@&#65533;
J&#65533;&#65533;&#1113;)<$H# &#65533;<M&#65533;J&#65533;&#65533;&#1387;X]&#65533;0q&#65533;&#65533;&#65533;&#65533;d# c&#1459;h&#1258;]+&#65533;B&#65533;d5&#65533;1&#65533;&#65533;O69&#65533;&#65533;&#65533;&#759;&#65533;_&#65533; *&#65533; sw&#65533;&#65533;&#65533; l&#65533;&#65533;@&#65533;&#65533;&#65533;&#65533;{&#65533;H&#65533;R&#65533;r&#65533;&#592;i&#65533; s *&#65533;d4qWt&#65533;&#1256;&#65533;R&#65533;b&#65533;&#65533;&#65533;&#1520;&#1908;&#65533;RyJ&#65533;)w&#369;&#65533;g&#65533;lv&#65533;&#65533;&#65533;&#29078;&#65533;&#65533;+&#65533;i&#65533;&#65533;&#65533;&#65533;&#1059;&#65533;&#65533;=&#65533;&#65533;r&#65533;&#65533;w&#65533;&#65533;r;x
&#65533;8L0&#65533;&#65533;`*\_&#65533;&#65533;c&#65533;&#65533;&#65533;&#65533;K&#65533;&#65533;&#65533;&#65533;&#65533;i&#65533;I`&#65533;.&#65533;"&#65533;&#1877;W}&#65533;&#65533;{&#65533;%}&#65533;	&#65533;&#65533;Xc&#65533;&#65533;S&#65533;&#65533;WP&#65533;&#65533;&#65533;&#65533;M&#1093;&#65533;$&#65533;w&#65533;o&#65533;@&#65533;~&#65533;	`&#65533;@2&#1813;&#65533;A9&#65533;E&#65533;8^&#65533;`&#65533;<Bg&#65533;mz&#65533;&#65533;x4 &#65533;pU`!&#65533;&#65533;&#65533;]x&#65533;&#65533;=&#65533;&#65533;&#65533;=&#65533;`w&#65533;@&#65533;H&#65533;&#65533;]&#65533;dO8&#65533;WPxd&#65533;I&#65533;}&#65533;a%&#65533;t&#65533;&#65533;&#65533;ur&#65533;S&#65533; &#65533;'2DpR&#65533;&#65533;&#65533;^s&#65533;&#39446;&#65533; &#65533;`&#65533;)&#65533;f&#65533;!&#65533;&#65533;X&#65533;-**Z&#65533;9j*&#65533;&#65533;&#65533;&#65533;&#65533;	~@&#65533;&#65533;&#65533;kA5&#65533;&#65533;&#65533;&#65533;Z&#1384;&#65533;&#65533;H&#146;&#65533;z&#65533;u*&#65533;GR(&#65533;&#65533;&#65533;&#65533;lPe&#65533;*&#65533;ke&#1303;&#65533;<&#65533;&#65533;&#65533;&#65533;c&#65533;&#65533;&#65533;&#65533;&#65533;) &#65533;&#65533;&#65533;&#998;&#65533;&#65533;N&#65533;&#65533;&#65533;&#65533;&#65533;&#65533;&#65533;&#65533;&#65533;w&#65533;	&#874;&#65533;&#65533;H&#65533;Y&#1454;&#65533;&#65533;&#11870;&#65533;&#65533;&#1066;>&#65533;dC&#65533;&#65533;&#65533;)P
&#65533;!&#65533;s&#65533;kw&#65533;F&#65533;&#51536;&#65533;]&#65533;&#65533;&#236;&#65533;&#65533;&#65533;!h&#65533;0g&#65533;&#65533;4&#65533;&#65533;&#65533;]V&p&#65533;9&#65533;&#65533; &#65533;"&#65533;i&#65533;D?d&#398;5&#65533;lE}&#65533;n&#65533;g&#65533;.:#O/
&#65533;j&#65533;EWpe&#65533;=Q&#65533;[&#65533;t&#65533;IOfvu&#65533;e&#65533;~yoA&#65533;&#65533;&#65533;o<&#65533;&#65533;Q&#65533;^&#65533;&#65533;=U&#65533;d>&#65533;&#65533;&#65533;&#65533;&#65533;_&#65533;&#65533;t&#65533;&#65533;b&#65533;G&#65533;c&#65533;@^n&(v&#65533;&#65533;w&#65533;43&#65533;V&#65533;q&#65533;P&#65533;
.&#65533;| ;62&#65533;&#65533;&#65533;&#65533;<H&#65533;% B&#65533;!@l&#65533;&#65533;M&#65533;&#65533;%&#1991;&#65533;d&#65533;&#65533;&#65533;~y&#65533;&#65533;&#65533;&#65533; 	&#65533;&#65533;A&#65533;w]&#65533;&#65533;&#65533;&#65533;3Q&#65533;1u7o&#65533;&#65533;&#65533;&#65533;W
&#65533;&#65533;&#65533;T#!8$ &#65533;&#65533;7r&#65533;&#65533;#?&#65533;&#65533;&#2041;_$&#65533;K&#65533;&#65533;t&#65533;&#65533;&#65533;&#65533;"(&#65533;S&#58502;&#65533;&#65533;h&#65533;&#65533;_H&#65533;$&#65533;2&#65533;$&#65533;&#65533;&#65533;s&#65533;&#65533;&#65533; a:@&#65533;8T&#65533;&#65533;E .v&J&#65533;$&#65533;*^>w&#65533;m&#65533;&#65533;&#483;&#65533;Zd&#65533;&#65533;zgIi&#65533;&#65533;a&#65533;&#531;4&#65533;&#65533;lH&#65533;C2&#65533;&#65533;$&#65533;&#65533;&#65533;&#65533;&#65533;&#65533;&#65533;&#65533;q&#65533;&#65533;H@&#65533;&#65533;$TIY&#65533;&#65533;D&#65533;E1iT4I&#65533;&#65533;&#399;&#65533;&#65533;j&#65533;&#65533;&#65533;P?&#65533;&#65533;&#65533;u&#65533;XF&#65533;&#65533;P&#65533;i&#65533;b&#65533;&#65533;D&#65533;&#1037;.&#65533;&#65533;7&#65533;&#65533;Y&#65533;&#65533;P7&#65533;&#65533;r&#65533;&#65533;lc&#65533;&#65533;&#65533;s&#65533;&#65533;pP&#65533;7\&#65533;&#65533;&#65533;4&#65533;Gg&#65533;r&#262;&#65533;&#65533;d!&#65533;"/&#65533;&#65533;&#65533;^&#65533;9&#65533;e9%&#65533;"&#65533;kc&#65533;B&#65533;&#65533;XV&#65533;/)X&#65533;&#65533;ZU&#65533;\L&#65533;eq&#65533;&#65533;&#65533;&#710;H&#65533;g(&#65533;&#65533;&#1617;&#65533;@u&#65533;8&#65533;I&#65533;r&#65533;&#65533;&#65533;L&#65533;:&#65533;&#65533;&#65533;q&#65533;/S&#65533;@&#65533;:6&#1834;ewa&#65533;&#65533;^V&#65533;M&#65533;&#65533;=&#65533;&#65533;&#65533;%5bXD&#65533;&#65533;M&#65533;B&#65533;&#65533;&#65533;&#65533;2+XQ"	&#65533;L6 C<S&#1418;&#65533;&#65533;&#962;&#65533;)&#65533;8&#65533;fF&#65533;&#65533;&#1042;&#65533;&#65533;&#65533;&#65533;2#&#65533;&#65533; &#65533;&#65533;1&#65533;&#65533;Jy&#65533;u&#65533;&#65533;L&#65533;P&#65533;&#1246;&#65533;&#65533;&#65533;uP)_&#374;>&#65533; 80&#1298;H&#65533;
@)&#65533;/&#65533;hNId&#65533;Z&#65533;&#65533;X='f&#65533;&#65533;!&#65533;&#65533;q#&#65533;4g&#65533;&#65533;]l&#65533;8&#65533;&#65533;&#65533;&#65533;&#65533;&#65533;&#1652;&#65533;of&#554;\&#65533;J&#1530;&#65533;&#65533; {&#65533;&#65533;&#65533;9y&#65533; &#65533;*&#65533;$&#65533;&#65533;V&#65533;u&#65533;vM&#65533;b&#65533;&#1219; &#65533;'&#65533;&#65533;&#1253;$I&#36961;Yv&#65533;&#65533;Yw&#65533;&#65533;&#65533;N&#65533;6qe&#65533;hGK&#65533;s$B&#65533;'L&#65533;P5&#65533;&#65533;&#65533; &#65533;&#65533;cA&#65533;Y&#65533;&#65533;&#65533;&#65533;&#65533;&#65533;-c&#65533;&#659;u&#65533;M&#65533;l&#65533;&#65533;TFJ0&#65533;&#65533;&#65533;&#65533;u&#65533;&#65533;&#65533;^&#65533; b&#65533;V&#65533;&#65533;E&#65533;5&#65533;&#65533;\&#65533;&#65533;&#65533;`&#65533;\&#65533;&#65533;&#1465;&#65533;oIcu&#65533;&#65533;&#65533;Q&#65533;`&#65533;G#r&#65533;&#65533;&#65533;&#65533;&#65533;x&#65533;K&#65533;uF/a&#65533;"&#65533; &#65533;E&#65533;lF&#65533;&#65533;&#65533;,&#65533;&#65533;&#65533;&#65533;&#65533;K&#65533;&#65533;&#65533;&#65533;N&#65533;q&#65533;&#65533;&#803;@j% &#65533;&#65533;)X&#65533;&#65533;&#65533;	&#65533;&#1625; $&#65533;&#65533;C&#65533;{`&#65533;2&#65533;&#65533;&#65533;5H&#65533;z+,()kI8&#65533;P&#65533;*&#65533;&#65533;&#65533;&#65533;@&#65533;&#65533;&#65533;&#65533;;&#65533;&#65533;;E&#65533;&#65533;&#65533;[V&#65533;j&#19072;
&#65533;&#1176;S&#65533;$&#65533;pX&#65533;.&#65533;&#65533;&#65533;&#65533;&#65533;&#65533;&#65533;s&#1759;&#65533;&#65533;&#65533;mP^&#65533;&#65533;&#65533;87&#65533;&#65533;')9X&#65533;~I(/&#65533;&#65533;&#65533;X&#65533;R&#65533;&#65533;L&#65533;&#65533;V4&#756;&#65533;PH&#65533;yoq&b&#65533;ECf+C&#65533;&#65533;h0,AK&#65533;q&#65533;X&#65533;&#65533;Li&#65533;&#65533;V<&#65533;oB&#65533;&#65533;=&#65533;&#65533;&#65533;|&#844;&#560;!yiu&#65533;v&#533;#&#65533;&#65533;&#65533;V&#65533;&#65533;rM&#1170;&jT&#65533;&#65533;&#65533;&#65533;&#1933;&#65533;d&#65533;&#65533;A&0*&#65533;2&#65533;&#1025;&#65533;&#65533;&#65533;&#65533;&#65533;Y-&#65533;9&#65533;&#65533;&#65533;@u&#65533;&#65533;\&#65533;&#65533;&#65533;T<&#65533;&#65533;&#65533;c&#65533;&#65533;%&#65533;G=pi&#65533;`&#65533;5&#65533;&#65533;&#65533;&#65533;d&#65533;4&#65533;&#65533;&#65533;S&#65533;&#1957;&#65533;(`T&#65533;&#65533;$5&#65533;&#65533;n&#65533;Jn&#65533;h&#65533;v`&#65533;&#65533;2&#65533;j&#65533;&#65533;8&#65533;&#65533;D&#65533;f&#65533;&#65533;&#65533;[&#65533;T!&#65533;&#65533;&#65533;b&#65533;&#65533;&#65533;U&#65533;-a&#65533; |&#65533;/&#65533; &#65533;u&#65533;#b&#65533;&#65533;&#65533;u&#65533;(&#65533;7)&#65533;Hf&#65533;T&#65533;&#65533;&#65533;&#65533;&#65533;J&#65533;_&#65533;d{&#65533;as8"g&#65533;&#1031;N&#65533;&#65533;&#65533;&#65533;HO&#65533;&#65533;S&#65533;&#65533;:	4&#65533;&#65533;&#65533;~}m&#65533;%@Sh"&#65533;Td&#65533;&#65533;&#65533;4a&#65533;%p.x}	&#65533;&#65533; 0&#65533;&#65533;&#65533;&#65533;&#65533;&#65533;&#65533;&#15921;}i&#65533;H8E(&#65533;JR8&#65533;m&#65533;zI&#65533;w&#65533;&#65533;&#65533;&#65533;U$FYx&#65533;&#65533;o&#65533;&#1207;&#65533;&#65533;&#1874;&#65533;o'&#65533;eZ&#65533;R&#65533;,&#65533;b&#46848;4&#65533;&#65533;`N$n&#65533;a&#65533;&#65533;W&#65533;&#65533;0&#65533;&#65533;&#65533;%&#518;9Te&#65533;&#65533;sA&#65533;&#65533;%&#65533; ^&#65533;&#34180;4P2j M&#65533;O&#65533;&#65533;Q&#65533;&#65533;&#65533;&#65533;.3})&#65533;&#65533;(II&#65533;&#65533;&#65533;&#130;b&#65533;&#1960;4&#65533;&#65533;&#65533;&#65533;&#65533;&#65533;.*vRY&#65533;&#65533;&#65533;&#65533;&#65533;0&#29357;Z&#65533;&#65533;&#65533;)&#65533;>&#65533;&#65533;1&#65533;z&#2035;&#65533;&#65533;&#65533;\&#65533;&#65533;&#65533;&#65533;&#65533;)o&#65533;~&#65533;&#65533;&#65533;TS&#65533;&#65533;&#65533;>|&#65533;^wqO&#65533;G&#65533;T	&#65533;yl&#65533;&#65533;&#65533;'&#65533;&#65533;"&#65533;&#65533;o&#65533;]q#
&#65533;&#65533;&#65533;T&#65533;&,&#65533;A&#65533;1\w&#65533;E$(&#65533;a&#65533;&#65533;`gl&#65533;Gv&#65533;&#65533;!?5&#65533;q&#65533;*x&#65533;&#65533;Wl"]&#65533;r]&#65533;Z&#65533;&#65533;m&#65533;G&!0&#65533;s=|^&#65533;&#65533;ads2.&#65533;&#65533;d&#65533;z&#65533;D&#65533;&#65533;6l&#65533;&#65533;&#65533;&#65533;&#65533;2o.&#65533;2&#65533;l&#65533;} p'@&#65533;&#65533;&&#65533;&#65533;yfB&#65533;ps&#1715;a&#65533;W&#65533;&#65533;&#65533;va&#65533;!
#YaE!)&#65533;&#65533;&|Vdf&#65533;&#65533;&#65533;&#65533;q&#65533;&#65533;| ( &#65533;W&#1862;{3j&#487;i;&#65533;E4 &#65533;&#65533;&#65533;ngG,&#65533;j&#65533;B^&#65533;&#65533;&#65533;' 6%	Tjw! &#65533;&#65533;<'&#65533;&#65533;gv}&#65533;&#65533;&#65533;'&#65533;wE&#65533;&#65533;&#776;r&#65533;Y&#65533;&#65533;Qa&#65533;qY!26&#65533;!eU&#65533;&#65533;&#65533;Y&#65533;[(D&#65533;&#65533;`&#65533;)d `&#65533;&#65533;!uY&#65533;&#65533;&#65533;FM3w1UwDT&#65533;&#65533;&#65533;&#65533;M&#65533;&#65533;}~&#65533;&#65533;:'= &#65533;&#65533;0N&#65533;&#65533;o9=`AF&#65533;E&#65533;x&#65533;&#65533;v&#65533;^F@&#65533;&#65533;$&#65533;&#65533;&#65533; &#65533;h&#8583;4 &#65533;n&#65533;$&#65533;77 &#65533;o&#65533;&#65533;/y&#65533;t&#65533;&#65533;)cQGFV&#65533;X<&#65533;&#65533;&#65533;&#65533;8z&#65533;&#65533;}aB #&#65533;"L&#65533;&#65533;8=7&#65533;&#65533;W&#65533;&#519;&#65533;X&#65533;b)S^&#65533;(h&#65533;SF&#65533;&#65533;o l@l<X&#65533;y(~&#65533;Pf&#65533;&#65533;Ce+&#65533; Y&#65533;&#65533;&#65533;k+"#z&#1219;hdQ~&#65533;Au&#65533; &#65533;xs,&#65533;q&#65533;G \&#65533;&#65533;&#65533;#&#65533;&#65533;^'^&#65533;ki6|F&#65533;&#65533;&#65533;)^f&#65533;>&#65533;&#65533;R&#65533;[w&#65533;&#65533;%&#65533;o&#65533;o=&#65533;&#65533;&#65533;&#65533;&#65533;C&#65533;l&#65533;&#65533;&#65533;P&#65533;&#65533;I)&#1049;&#65533;	^&#65533;'@-&#65533;&#65533;xK&#65533;q&#65533;&#65533;&#65533;&#65533;x!&#65533;p&#65533;d&#65533;&#65533;&#65533;&#65533;&#65533; &#65533;&#65533;I&#65533;@&#15824;&#65533;&#65533;&#65533;&#65533;&#65533;&#65533;\B&#65533;2B6&#65533;]&#65533;&#65533;4&#65533;MC&#65533;g^&#1483;Y&#65533;s7g&#65533;#&#65533;J&#65533;U&#65533;(&#65533;&#65533;R&#65533;&#65533;&#65533;&#65533;&#65533;,9&#65533;J&#65533;;<&#65533;&#65533;&#65533;Q(&#65533;&#65533;E&#65533;i&#65533;v&#65533;&#65533;]wsU&#65533;&#65533;^&#65533;&#65533;0]Q&#65533;&#65533;&#65533;&#65533;&#65533;I=&#65533;6z&#65533;&#65533;&#1698;&#65533;&#65533;kx&#65533;E&#65533;&#65533;)&#65533;s&#65533;&#65533;&#65533;e&#65533;&#449;&#65533;q&#65533;(xax ]&#65533;,&#65533;-&#65533;&#65533;&#2009;&#65533;)b5&#65533;K&#65533;s0&#65533;.Z&#65533;\f5&#65533;&#65533;&#65533;S&#65533;i&#65533;PX0&#65533;l&#65533;&#65533;&#65533;&#65533;%&#65533;&#65533;w&#65533;&#65533;o0&#65533;&#65533;&#65533;(b5&#65533;2&#65533;C&#65533;Pjb&#65533;zJZ&#65533;7)&#65533;H_Z>&#65533;,0N. *&#65533;&#65533;&#65533;A&#65533;*&#65533;&#65533;~&#65533;!&#13474;aXx$($&#65533;1&#65533;WPz&#65533;&#65533;&#65533;jg 0m&#65533;&#65533;
r>@N&#65533;&#65533;&#65533;H&#65533;&#65533;A~i&#65533;)&#65533;&#65533;#!SZ~(P&#65533;&#65533;&#65533;&#65533;&#65533;&#696218;Xo0&#65533;n]&#65533;%E 0@&#65533;&#20743;&#65533;)!W &#65533;N	!vZ&#65533;p&#65533;&#65533;&#65533;Iv&#65533;&#65533;&#65533;&#65533;&#65533;&#65533;s&#1175;:&#65533;KNH&#65533;yJ&#65533;&#65533;&f:z&#65533;&#65533;&#65533;&#65533;G&#65533;&#65533;&#1121;&#65533;&#65533;z&#65533;'&#65533;&#65533;A&#65533;&#65533;(&#65533;&#65533;&#65533;p	%&#65533;&#267; w&#65533;&#65533;&#65533;&#65533;A&#65533;,R&#65533;&#65533;&#65533;&#1617;=wa&#65533;x&#65533;&#65533;&#65533;&#65533;P&#65533;&#65533;V	&#65533;eNw(Yy&#65533;&#65533;N&#65533;uP&#65533;C&#65533;)&#65533;&#65533;uC&#65533;q&#65533;&#65533;&#65533;&#65533;&#65533;&#65533;&#65533;8kZ"&#65533;#&#65533;&#65533;U&#65533;N0	&#65533; R&#65533;?&#65533;NGNw&#65533;&#65533;v&#65533;&#65533;&#65533;u(&#65533;&#65533;;e&#65533;&#65533;&#65533;w&#65533;&#65533;&#65533;^[QI%&#65533;&#65533;!&#65533;!&#65533;&#65533;4&#65533;"&#65533; o&#65533;&#65533;&#65533;K+D&#529;X0&#65533;&#65533;&#65533;w&#65533;&#65533;&#65533;&#65533;&#65533;@&#65533; J&#1686;&#65533;&#65533;_&#65533;&#65533;&#65533;j&#65533;&#65533;.&#65533;Wa"&#65533;&#65533;dP&#65533;<w'0N&#65533;,]'a&#65533;W&#65533;&#65533;Wf&#65533;&#65533;&#65533;3&#65533;&#65533;&#65533;&#65533;&#65533;['&#65533;B&#65533;&#65533;&#65533;&#65533; &#65533;&#1786;&#65533;+pl.&#65533;Q&&#65533;$ &#65533;&#65533;&#65533;&#65533;&#65533;&#65533;&#65533;&#65533;&#359;&#65533;&#65533;&#65533; &#65533;IK&#65533;5h&#65533;&#65533;&#65533;&#65533;&#65533;&#65533;(|0ehN&#65533;B&#65533;&#1547;&#65533;-)~P&#65533;&#65533;&#65533;&#65533;N&#65533;q&d&#65533;}&#65533;&#65533;&#65533;
R&#65533;&#65533;&#65533;&#65533;&#65533;&#65533;j&#65533;{&#65533;Qr&#65533;BNa&#65533;:p&#65533;&#1786;B&#65533;&#65533;}&#161;&#65533;k"0	&#65533;&#65533;&#65533;&#65533;Z&#65533;&#65533;&#65533;W&#65533;&#65533;&#65533;&#517;&#65533;&#65533;Po`&#65533;$&#65533;[&#65533;N{%&#65533;&#762;H&#65533;&#65533;&#65533; 70N%[N&#65533;&#65533;&#65533;Qy&#65533;&#65533;&#65533;&#65533;,I&#65533;&#65533;&#65533;%&#65533;&#65533;t&#65533;&#1467;&#65533;E&#65533;&#65533; &#65533;&#65533;kN&#65533;8&#65533;&#65533;&#245;&#65533;&#65533;q&#65533;&#65533;&#65533;!&#65533;NlN&#65533;:WR &#65533;{:&#65533;&#65533;:&#65533;&#238;k&#65533; &#65533;&#65533;+&#65533;)&#65533;ys&#65533;&#65533;yO&#65533;&#65533;6&#65533;=&#65533;	&#65533;&#65533; ?l&#65533;&#65533;&#65533;{s` $&#65533;&#65533;R{sAd&#65533;l&#65533;&#65533;&#65533; &#65533;&#65533;&#65533;xpR&#65533;d&#65533;P B &#65533;'pP &#65533;&#65533;$&#65533;cl`{k}'jI&#65533;g&#65533;s
Y&#65533;q&#65533;O,&#65533;q&#65533;&#65533;&#65533;p&#65533;"&#65533;g)d&#65533;&#65533; &#65533;<&#65533;}b&#65533;&#65533;&#826;%<N&#65533;|&#65533;4&#65533;&#65533;g&#65533;&#65533;&#65533;
&#828;&#65533;&#238;&#65533;&#65533;&#65533;& &#65533; !`NdG&#65533;&#65533;  &#65533;n@ i)x&#65533;&#65533;|N&#65533;A.&#65533;:9&#7326;&#65533;&#65533;7&#839;&#65533;&#65533;7&#65533;&#65533;dK!&#65533;b&#65533;\&#65533;>&#65533;&#65533;.`N: &#65533;&#65533;&#65533;J&#65533;&#65533;0i&#65533;J&#65533;mYz\&#65533;&#65533;&#65533;&#65533;&#65533;&#65533;q&#65533;kX&#65533;&#65533;N=&#65533;A&#65533;&#65533;&#65533;$&#65533;&#65533;`v@N &#65533;R J &#65533;E&#65533;-%N0&#65533;&#65533;1&#65533;-&#65533;e&#65533;&#65533;cx&#65533;&#65533;&#65533;&#65533;&#65533;&#65533;s&#65533;'N&#65533;$h@&#65533;&#65533;:@N&#65533;{&#65533;, @&#65533;&#65533;gl&#22794;&#65533;&#65533;T&#65533;&#65533;@&#65533;&#65533;&#65533;&#65533;&#65533;&#65533;&#65533;&#65533;M!&#65533;&#65533;a&#65533;ND  ||&#65533;
^r&#65533;\&#65533;X}N&#65533;c&#65533;&#65533;&#65533;&#65533;|}N&#65533;1&#65533;X&#65533;&#65533;&#65533;A/&#65533;E&#65533;&#65533;&#65533;J&#1162;&#65533;&#65533;A&#65533;&#65533;' zq 	rP&#65533;|&#65533;&#65533;AW`&#65533;}&#65533;&#65533;&#65533;4j&#65533;+ &#65533;&#65533;N&#65533;3&#65533;hW&#65533;N&#65533;&#65533;Zx?&#65533;&#65533;G &#65533;&#65533;'&#65533;D&#65533;&#65533;&#65533;}&#65533;rX&#65533;&#65533;&#65533;&#65533;
&#65533;`PbvsO&#65533;NA&#65533; 	&#65533;T&#65533;&#65533;&#1436;&#65533;N6&#65533;x&#65533;&#65533;&#65533;D;&#65533;\&#65533;&#65533;&#65533;&#65533;&#65533;>&#65533;&#65533;&#65533;&#65533;=&#65533;G 4  &#65533;&#65533;&#65533;&#65533;-	q&#65533;%#&#65533;&#65533;&#65533;N&#65533;&#1834;&#65533;&#65533;J&#65533;	@i}NA&#65533;&#65533;aJ5@&#65533;&#65533;}&#65533;&#65533;&#65533;&#65533;}&#65533;q&#65533;qi&#65533;&#65533;&#65533;&#65533;m&#65533;&#65533;&#65533;N&#65533;@,&#65533;&#65533;`2&&#65533;&#65533;&#65533;&#65533;	:P&#65533;&#65533;Q&#65533;&#65533; &#1074;^&#65533;Z&#65533;&#65533;3&#65533;&#65533;qQ&xI&#65533;&#65533;D&#65533;Wq&#65533;&#65533;N&#65533;G&#65533;&#65533;&#65533;NW&#65533;&#65533;&#1116;&#65533;l&#65533;&#65533;&#65533;?&#65533;&#65533;&#1541;]&#65533;&&#65533;&#65533;>v&#65533;&#65533;&#65533;&#65533;=&#65533;N&#65533;&#65533;&#65533;&#65533;&#65533;&#65533;&#65533;&#528;&#65533;&#65533;T&#65533;&#65533;&#65533;&#65533;&#65533;&#65533;&#1367;D?MNb&#65533;8&#65533;&#65533;q&#65533;2&#65533;n&#65533; vI+N@&#65533;O&#65533;&#65533;*&#65533;o  9!&#65533;mY&#65533;fb&#65533;&#65533;y&#65533;	&#65533;&#65533;&#65533;N&#65533;zs&#65533;&#65533;&#65533;Ae&#65533;&#65533;&#65533;&#65533;j&#65533;&#65533;&#65533; (&#65533;&#65533;y&#65533;$ &#65533;(Nd&#65533;&#65533;)&#65533;Nb&#65533;
&#65533;&#65533;f&#65533;&#65533;&#65533;&#65533;On&#65533;_&#65533;f&#1898;&#65533;{ p}&#65533;&#65533;&#1487;&#65533;}5 ^&#65533;&#65533;N= &#65533;&#65533;&#65533;&#65533;N&#65533;=C&#65533;8&#65533;D<&#65533;`&#65533;&#65533;u&&#1037;&#65533;&#65533;&#65533;z&#65533;VN&#65533;~NP&#65533;&#65533;&#1390;&#65533;&#65533;&#65533;&#65533;X].&#65533;	&#65533;&#65533;a&#65533;&#65533;A9&#65533;&#65533;=}&#65533;&#65533;ysb&#65533;h&#65533;}&#65533;&#65533;P<|&#65533;>&#65533;^&#65533;&#60142;n&#65533;&#65533;,&#65533;&#65533;&#65533;K<&#65533;E&#65533;&#65533;k&&#65533;@&#65533;&#65533;%&&#65533;&#65533;~r&#65533;&#65533;~&#65533;z&#65533;&#65533;.!<&#65533;`&#65533;"i&#65533;n>z&#65533;&#65533;'&5&#65533;&#65533;&#65533;|&#65533;&#65533;Cy&#65533;&#65533;&#65533;o&#65533;&#65533;&#65533;&#65533;&#65533;8 ` q&#65533;&#65533;ax&#65533;&#65533;&#65533;(&#65533;&#65533;&#65533;&#65533;.N\0&#65533;&#65533;&#65533;'u&#65533;w&#65533;$?Z&#65533;0s&#65533;)&#65533;&#65533;LY#c&#65533;~&#1778;&#65533;&#65533;a$p&#65533;&#65533;&#65533;&#65533;s,&#65533;?:v&#65533;&#65533;w&#65533;&#65533;&#1619;ZZJ&#65533;@&#65533;&#65533;	)&#65533;&#65533;h~Bb&#65533;Ib&#65533;a&#65533;&#65533;bQR&#65533;u&#65533;&#65533;'Y/ &#65533;'&#65533;&#65533;&#65533;.N&#65533;%&#65533;2e#o&#65533;v&#65533;&&#65533;
&#65533;&#65533;&#65533;<&#65533;&#65533;&&#1284;,D&#65533;42w&#65533;_&#65533;&#462;&#65533;&#65533;U&#65533;,B&#65533;|&#65533;&#65533;&#65533;U`  &#65533;t+`&#65533;&#65533;&#65533;SFm&#65533;RB&#65533;&#65533;&#65533;&#65533;$&#65533;V&#669;&#1110;&#65533;'%N\&#65533;v&#65533;&#65533;&&#65533;&#65533;&ts&#65533;&#1603;y&#65533;&#65533;w&#65533;&#65533;&#65533;&#65533;&#27979;-?&#65533;uu!&#65533;&#65533;&#65533;&#65533;&#65533;Pg&#65533;&#65533;}&#65533;&#65533;&#65533;q&#65533;4&#65533;vJ&#65533;&#65533;&#65533;@&#65533;^&#65533;&#65533;&#23173;&#65533;&#65533;&#65533;&#65533;&#65533;&#65533;B&#65533;C&#65533;&#65533;&#65533;[&#65533;&#65533;*
d@&#65533;!X&#65533;`A24&#65533;a&#65533;&#65533;!&#65533;%$R&#65533;H0&#65533;	&#65533;&#1648;&#65533;q"&#65533;G&#65533;!Ot&#1057;&#65533;&#65533;I&#65533;)S&#65533;&#65533;a&#65533;1e&#932;Y&#65533;&#65533;M&#65533;9u&#65533;&#65533;&#65533;&#65533;&#65533;O&#65533;A&#65533;&#65533;&#65533;J&#65533;&#65533;I&#65533;&#65533;&#65533;`&#65533;&#65533;
+Ab&#65533;IT&#65533;8&#65533;`&#65533;84
&#65533;&#65533;CBH&#65533;&#65533;`&#65533;&#65533;&#65533;[&#65533;q&#65533;&#909;&#65533;&#65533;L&#65533;.D&#65533;mX&#65533;&#65533;R&#65533;&#65533;&\&#65533;pO&#65533;&#65533;&#65533;&#65533;q@&#65533;
^&#65533;&#65533;&#65533;!&#65533;&#65533;2$&#65533;&#65533;#&#65533;I&#930;)&#65533;&#453;&#65533;,V&#65533;a&#65533;&#65533;&#65533;k&#1583;&#65533;84`&#65533;
&#65533;L6W,&#65533;&#65533;&#65533;d&#65533;['^&#65533;&#65533;q&#65533;&#65533;e&#65533;&#65533;&#65533;&#390;^5+&#65533;&#65533;`B&#65533;&#65533;6&#65533;&#65533;aw&#65533;=|&#65533;&#65533;8V1b&#65533;g&#65533;z&#65533;K&#65533;&#65533;vI`7&#65533;&#65533;&#65533;&#65533;&#65533;&#65533;&#65533;q&#65533;h&#65533;&#65533;*&#65533;&#65533;&#65533;&#65533;&#65533;3&#65533;6K&#65533;&#65533;"4&#65533;&#65533;!B&#65533;<&#65533;|&#65533;&#65533;t&#65533;A&#65533;&#65533;B\O&#65533;&#65533;&#65533;X&#65533;5v&#65533;!$	\pH&#65533;&#65533;b&#65533;qFk&#65533;&#65533;6&#65533;&#65533;c&&#65533;:&#65533;l&#65533;H&#65533;&#65533;6&#65533; &#65533;4&#1185;&#65533;&#65533;&#65533;;&#65533;&#65533;*P:QD*]&#65533;a&#65533;&#65533;`&#65533;m&#65533;X&#613;&#65533;lsL2&#65533;,?#&#65533;&#65533;&#65533;&#65533; &#65533;6d#&#65533;"4+h 0"&#46156;3 4&#65533;J;&#65533;$&#65533; &#65533;J&#65533;&#65533;2&#65533;&#65533;BE&#65533;p&#519;%&#65533;&#65533;33&#65533;t&#65533;Ls&#65533;P&#65533;i&#65533;&#65533;$&#65533;&#65533;&#65533;&#65533;&#672;&#65533;&#65533;&#65533;Hc&#65533;*&#65533;&#65533;&#65533;&#65533;'Qs*2hC&#65533;=V&#1037;&#65533;&#65533;X&#65533;R&#65533;C[;&#65533;IL&#1196;&#65533;78&#65533;vZ1&#65533;&#65533;-@&#65533;#&#65533;&#65533;a&#65533;&#65533;(&#65533; &#65533;
&#65533;b&#65533;_/&#1039;&#65533;@&#65533;&#65533;&#65533;$&#65533;&#65533;_&#65533;+&#65533;&#65533;-&#65533;%&#65533;
&#65533;H&#65533;&#65533;&#65533;u&#65533;Yj6&#65533;&#65533;&#65533;&#65533;h&#65533;&#65533;`
&#65533;&#65533;&#65533;+&#65533;r&#545;P&#65533;&#65533;&#65533;2&#65533;z&#65533;+#&#65533;$2&#65533;&#65533;@&#65533;S^&#65533;E&#65533;Q&#1965;&#65533;&]&#65533;&#65533;N&#65533;k&#65533;&#65533;f&#65533;&#65533;X&#65533;&#65533;0	&#65533;&#65533;&#65533;r&#65533;p&#65533;h&#65533;5-&#65533;&#65533;&#65533;!&#65533; W&#65533;tU&#65533;&#65533;&#65533;j&#65533;3&#43134;&#65533;&#65533;g&#65533;&#65533;&#65533;?L&#65533;&#65533;	&#65533;$&#65533;T&#65533;|&#65533;]&#65533;\&#65533;S&#65533;,&#65533;h&#65533;*X&#225;&#65533;&#65533;o&#65533;&#65533;&#65533;&#454;lp&#65533;&#65533;;
&#65533;&#65533;:&#65533;&#65533;I\&#65533;5I+=&#65533;R&#65533;F&#65533;&#65533;\s&#65533;7&#65533;&#65533;&#65533;&#65533; &#65533;
&#65533;t&#65533;&#65533;&#65533;C&#65533;&#65533;4#q&#65533;~&#65533;,&#65533;&#65533;\0&#65533;n&#65533;X&#65533;r&#342;ph &#65533;7&#1979;&#65533;&#65533;7&#65533;x&#65533;&#65533;	&#65533;&#65533;v&#65533;=u&#65533;&#65533;Oa&#65533;&#65533;&#65533;B&#65533;&#65533;&#65533;#&#65533;4&#65533;Iv&#65533;8J %2c}&#65533;&#65533;a &#65533;s@`&#65533;&#65533;&#65533;&#65533;&#65533;&#65533;o&#65533;&#65533;&#65533;&#65533;B&#65533;Y&#65533;&#65533;E&#65533;z$&#65533;q&#65533;06p &#65533;&#65533;&#65533;J&#1024;&#65533;$eY&#65533;&#65533;"':&#65533;n}f0&#65533;q&#65533;&#65533;&#65533;&#65533;&#65533;o~&#65533;?H&#65533;&#65533;&#65533;H,`]8&#65533;>&#65533;&#65533;&#65533;&#65533;&#65533;&#1028;&#65533;h&#65533;Bo&#65533;h&#65533;&#65533;SE&#65533;w&#65533; A&#65533;&#1258;&#65533;&#65533;O9&#65533;YnD&#65533;&#65533;&#65533;5&#65533;&#65533;&#65533;A&#65533;&#65533;f&#65533;fQ&#65533;B)&#65533; &#65533;&#65533;&#65533;8 &#65533;&#65533;AG&#65533;&#31655;&#65533;n+&#65533;Y&#65533;~4&#65533;dA&#65533;rD&#65533;Ub&#65533;9&#65533;&#1102;&#65533;&#65533;p&#65533;-R&#65533;:&#65533;CS&#65533;p&#65533;&#65533;&#65533;.t&#65533;&#65533; &&#65533;&#65533;&#65533;&#65533;9&#65533;&#65533;,yI8&#65533;&#65533;&#65533;&#65533;$v&#65533;&#65533;e d)M)&#65533;&#65533;&#65533;&#65533;M&#65533;&#65533;z&#65533;&#65533;*@&#65533;kPb&#65533;&#65533;&#65533;F6`&#65533;&#65533;e/$&#65533;,&#65533;&#65533;&#65533;&#65533;#&#65533;t6&#65533; &#65533;&#65533;d&#65533;)5&#65533;
&#65533;Gn&#65533;&#65533;&#65533;&#65533;#C&#65533;&#65533;Q&#65533;&#65533;!vnr3&#65533;A!H&#65533;&#65533;&#65533;&#65533;&#65533;|&#65533;&#65533;&#65533;&#65533;]OJ#&#65533;&#65533;b&#65533;k&#65533;(&#65533;&#65533;&#169;&#65533;&#65533;h !&#65533;&#65533;&#65533;&#258;[&#65533;
W&#65533;';Z=A8&#65533;&#65533;&#65533;&#65533;&#65533;&#418;&#65533;x`b&#65533;S&#65533;&#65533;&#65533;&#65533; j &#65533;&#65533;G&#65533;&#65533;/&#65533;&#65533;U&#65533;|hKS&#65533;&#65533;D3CS>m&#65533;D8d&#65533;'&#65533;&#65533;&#65533;&#65533;~ Iz)&#65533;&#65533;4&#65533;A&#65533;&&#65533;t&#65533;!'Z&#65533;u&#65533;&#65533;&#65533;&#65533;&#65533;.&#65533;&#65533;&#65533;~&#65533;&#65533;&#65533;&#65533;/C&#65533;,e&#65533;&#65533;fPjY&#65533;6&#65533;N&#65533;<&#65533;&#1224;8&#65533;B&#1826;&#65533;&#65533;4&#65533;'&#65533;~&#65533;!&#65533;&#65533;&#65533;PG,9`&#65533;&#65533;A6HV&#65533;&#1025;&#65533;&#65533;&#65533;i&#65533;X&#65533;FV&#65533;&#65533;&#65533;&#65533;le+&#65533;	&#65533;&#65533; JX9&#65533;&#448;&#65533;[&#65533;&#65533;&#65533;&#65533;
h&#65533;N>&#65533;&#65533;~` &#65533;E&#65533;&#65533;R2c&#65533;&#65533;&#65533;&#294;.M&#65533;@L&#65533;&#65533;&#65533;YV&#65533;&#65533;%nq!;99&#19278;&#65533;p&#65533;&#65533;R&#65533;`&eCP[&#65533;q:d&#65533;&#65533;j6O&#693;&#65533;$&#65533;}&#621;n&#65533;G("&&#65533; &#65533;`&#1156;lW&#65533;&#65533;/&#65533;&#65533;&#65533;&#908;<&#65533;&#65533;e&#65533;]&#65533;&#65533;Mj8&#65533; &#65533;&#65533;&#65533; <&#65533;f&u+Q&#1458;&#65533;&#65533;&#65533;&#65533;@&#65533;d&#65533;HC&#65533;&#65533;a[V&#65533;*\^7Y&#65533;&#65533;&#65533;`B&#65533;, &#65533;K&s&#65533;m&#65533;&#65533;&#65533;:&#65533;&#1181;&#65533;&#2010;&#65533;G'&#65533;&#65533;&#65533;!C|d$k/&#65533;&#65533;&#65533;&#8475;&#65533;&#65533;&#65533;&#65533;&#65533;kC&#65533;&#65533;&#65533;&#65533;6&#65533;!WHC&#65533;&#65533;&#65533;&#65533;~&#65533;|&#65533;&#65533;FW&#65533;c&#65533;&#65533;&&#65533;&#65533;"f&#65533;&#65533;&#65533;aP&#65533;&#65533;|&#65533;&#65533;&#65533;g &#65533;&#65533;&#65533;&#65533;sw&#65533;0&#65533;k&#65533;&#65533;&#65533;$&#65533;5&#65533; &#65533;9&#65533;&#65533;z&#357;&#65533;m&#65533;Q&#65533;&#65533;&#65533;&#65533;B'&#65533;m&#65533;&&#65533;:aD&#65533;&#65533;ld<&#65533;Z&#65533;d&#65533;O`r&#65533;9&#65533;eDsb&#65533;0&#65533;&#65533;&#65533;&#65533;&#65533;4&#65533;&#65533;&#65533;k&#65533;&#65533;&#65533;	&#65533;U}l$[&#65533;![&#65533;&#65533;&#65533;b&#65533;,!&#65533;&#65533;&#65533;m&#65533;&#1298;&#65533;&#65533;&#65533;&#65533;SsNV&#65533;&#65533;&#65533;Bv&#65533;&#65533;[&#65533;Ej7&#65533;D&#65533;mX6&#65533;&#65533;R&#65533;9&#65533;&#65533;&#65533;M&#65533;
&#65533;'&#65533;&#65533;&#65533;&#65533;&#205;-&#65533;AVZ&#65533;&#65533;&#65533;R2&#65533;[&#65533;b&#65533;h&#65533;&#65533;&#65533;p[&#65533;fBtC]&#65533;{o
&#65533;&#65533;&#65533;	%&#65533;&#842;"&#65533;&#65533;&#65533;W&#65533;&#65533;&#65533;n&#65533;&#65533;u&#65533;&#65533;&#65533;v&#65533;k	f&#65533;8&#65533;&#65533;&#65533;b&#65533;d &#65533;&#65533; &#65533;j.&[#&#65533;&#65533;&#65533;&#65533;M&#65533;D|7p&#65533;&#65533;&#65533;s+&#65533;&#65533;&#65533;&#65533;?&#65533;T&#65533;s^&#65533;&#65533;A&#65533;1&#65533;C&#65533;&#65533;-i&#65533;2YCM6 &#65533;%8&#65533;P&#65533;x&#65533;&#757;&#65533;\k&#65533;lH&#65533;&#65533;&#222;&#65533;&#65533;$&#65533;&#65533;&#611;p&#65533;&&#65533;&#65533;&#65533;&#65533;YAM&#65533;&#943;5`o&#65533; &#65533;&#65533;&#65533;&#65533;&#65533;E&#65533;&#65533;&#65533;&#65533;<x15&#65533;&#65533;2IC&#65533;&#65533;&#795;&#65533;/&#65533;Z&#65533;
p&#65533;	&#65533; &#65533;:&#65533;&#65533;rq&#65533;~L&#65533;&#65533;	&#65533;kz&#65533;&#65533;h_p&#65533;&#65533;&#65533;&#65533;&#65533;"&#65533;&#65533;&#65533;<:&#65533;|&#65533;&#65533;&#65533;&#65533;&#65533;&#65533;&#65533;&#431;Q&#65533;&#65533;&#65533;&#65533;jC&#65533;&#65533;&#65533;&#65533;H^&#65533;g&#65533;&#65533;3f&#65533;_&#65533;}&#65533;&#65533;&#65533;Ai&#65533;vS&#65533;&#65533;k_&#65533;fU;&#9982;&#65533;&#1424;H&#65533;T&#65533;&#65533;&#65533;&#65533;&#65533;6Y&#65533;A&#65533;&#65533;Z&#65533;!>
	&#65533;&#65533;&#65533;?&#65533;;@v&#1725;&#65533;h?e1&#65533;03&#65533;{I&#65533;B@
<&#65533;&#32973;\G2&#65533;&#65533;c&#65533;I&#65533;
&#65533;-&#65533;-y&#1424;?&#65533;;(>l&#65533;@&#65533;;&#65533;[&#65533;&#65533;&#65533;&#65533;&#65533;26&#65533;&#65533;&#65533;&#65533;&#65533;&#65533;A-r&#65533;f&#65533;&#65533;&#65533;>r&#65533;&#65533;2&#65533;)HB\&#65533;b&#65533;&#65533;{&#65533;P;h&#65533;<&#65533;&#65533;&#65533;7HB-&#65533;A&&#65533;B&#65533;&#65533;&#65533;&#65533;y&#65533;&#65533;X&#65533;\&#65533;8 3&#65533;&#65533;$&#65533;<&#65533;/|C&#65533;&#65533;+@&#65533;FY&#65533;&#65533;&#65533;.&#65533;;&#65533;b&#65533;)&#65533;>8D&#65533;q>b&#65533;>&#65533;1&#65533;&#65533;&#65533;&#65533;&#65533;-&#65533;Q-&#65533; @DID&#65533;&#65533;&#65533;&#65533;&#65533;>&#65533;&#65533;0&#65533;&#65533;2'&#65533;(&#65533;6&#312;IENQ&#65533;|?&#65533;&#65533;&#65533; &#65533;O&#65533;&#65533;&#65533;+7$EY&#65533;&#65533;&#65533;&#65533;A&#65533;q&#65533;&#65533;(@&#65533;E`&#65533;;&#65533;-&#65533;	 &#65533;&#65533;&#65533;{&#65533; &#715;&#65533;`|&#65533;&#65533;&#65533;@&#65533;&#65533;&#65533;&#65533;f&#65533;#&#65533;	&#65533;&#65533;&#65533;&#65533;=h&#65533;&#65533;&#65533; &#65533;&#65533;sH8[ bP&#65533;^&#65533;DN&#65533;#&#65533; Gx&#65533;&#65533;&#65533;&#1207;:@&#65533; &#65533;cQ(X&#65533;&#65533;o&#65533;E`&#65533;= [&#1039;&#65533;&#65533;&#65533;#&#65533;>!&#65533;&#65533; EH&#65533;*&#65533;^&#65533;@&#65533;$E&#65533;b`&#65533;dE&#65533;j&#65533;&#65533;&#65533;+&#65533;&#65533;&#16001;&#65533;&#65533;x-&#65533;&#65533;&#65533;&#65533;&#65533;&#65533;&#65533;&#34411;&#65533;|&#396;&#65533;&#513;&#65533;&#526;D&#65533;&#65533;8&#65533;=&#65533;H&#65533;&#65533;&#65533;&#65533;&#65533;&#65533;&#65533;&#65533;&#65533;&#65533;&#65533;nt&#408;|Cb&#65533;&#65533;&#65533;I&#65533;4&#65533;p[&#65533;I&#65533;&#65533;&#54409;%xVl&#65533;&#65533;rGQ<&#65533;Q&#65533;&#65533;&#65533;S&#65533;&#65533;&#65533;`#&#728;@,&#65533;P&#65533;u&#1786;&#65533;T&#65533;T&#65533;&#65533;4&#65533; ;&#65533;&#65533;*&#65533;&#65533;t&#65533;D&#65533;&#65533;FL8&#65533;=&#65533;&#65533;&#65533;%68H&#65533;h&#65533;+<&#65533;&#65533;e2)>z&#65533;s,&#65533;K&#65533;$L&#65533;&#65533;:&#65533;L&#65533;&#65533;H&#65533;'&#65533;;8&#65533;&#65533;L&#65533;L&#65533;&#65533;n&#65533;	&#65533;&#65533;	&#65533;;&#294;s&#65533;V&#65533;&#65533;7&#65533;&#65533;&#65533;&#65533;%&#65533;&#1212;&#860;&#65533;&#65533;n&#65533;&#65533;N&#65533;&#65533;&#65533;1p&#65533;&#65533;H&#65533;&#65533;&#65533;&#65533;S&#577;
&#65533;M&#65533;$&#65533;Gq&#65533;&#65533;&#65533;&#65533;&#65533;&#65533;BN&#65533;&#65533;'&#65533;XN&#65533;L,&#65533;&#65533;p90&#65533;&#65533;&#65533;&#65533;&#65533;O&#65533;pBT&#65533;&#65533;&#65533; O&#65533;T&#65533;Z&#65533;&#65533;&#65533;H&#65533;&#65533;&#65533;O&#65533;P@&#65533;kN&#65533;&#65533;&#65533;&#65533;&#248;@&#65533; &#65533;&#65533;O9\&#65533;|a&#65533;M&#65533;&#65533;p&#65533;:l}P&#65533;&#65533;&#65533;D&#65533;P&#65533;`&#65533;P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-&#65533;6&#65533;&#65533;/&#65533;&#65533;>&#65533;&#65533;6x&#65533; &#65533;@&#65533;(x&#65533;/&#65533;mk &#65533;&#65533;&#65533;&#65533;&#65533;HuT4k&#65533;(X&#65533;I&#65533;%p&#65533;N&#65533;&#65533;&#65533;	+&#65533;I%@&#65533;$`$P%&#65533;&#65533;!TRM&#65533;/&#65533; &#65533; \m' V&#65533;&#65533;(&#65533;U&#65533;&#65533;TOe&#65533;0V&#65533;H&#65533;H)&#65533;F&#1444;j&#65533;&#65533;&#65533;&#65533;Vk&#65533;V&x&#65533;K&#65533;&#1430;&#65533;&#65533;`&#65533;k&#65533;\&#65533;&#65533;&#65533;V&#65533;&#65533;&#65533;@q&#65533;$ Ws&#65533;&#65533;t]&#65533;km&#65533;r}W&#65533;&#65533;U$ Wy&#65533;z&#65533;&#65533;u&#65533;&#65533;@&#65533;e&#65533;WPV]'i&#65533;'&#65533;WV]  h&#65533;&#65533;X&#65533;&#1347;&#1890;&#65533;H&#1473;WP&#65533; *&#65533;X* &#65533;&#65533; (&#1540;&&#65533;&#65533;m&#65533;X&#65533;&#65533;(&#65533;T&#65533;&#65533;U)X&#65533;&#65533;&#65533;&#65533;&#65533;M&#65533;	(&#65533;&#65533;8Y&#65533;&#65533;&#65533;&#65533;$&#65533;&#65533;`& U`&#65533;&#65533;&#65533;&#65533;&#65533;&#65533; &#65533;&#65533;!@N(&#65533;&#65533;-&#65533;/&#65533;W&#65533;@&#65533;pX&#65533;EZ'&#65533;%&#65533; @&#65533;&#65533;&#65533;&#65533;&#65533;&#65533; &#65533;M&#1540;J&#65533;&#65533;&#65533;&#65533;XN@!&#65533;Z&#65533;&#65533; &#65533;&#65533;&#65533;@M@[j\&#65533;\&#65533;&#65533;6(&#65533;&#65533;&#65533;[&#65533;&#65533;PZ&#65533;&#65533;&#65533;&#65533;&#65533;&#65533;&#65533;X*&#65533;&#65533;&#65533; &#65533;&#65533;&#65533;@&#65533;&#65533;&#65533;&#65533;&#65533;&#65533;&#65533;p&#1855;&#65533;x&#65533;&#65533;&#65533;&#65533;&#65533;&#65533;&#65533;/&#65533;\&#65533;&#65533;&#65533;&#65533;M&#65533;&#277;( ]&#65533;&#65533;&#65533; &#65533; &#65533;m&#65533;&#65533;&#65533;&#65533;B&#65533;&#65533;&#65533;-&#65533;M&#65533;[&#65533;M\$&#65533;]&#65533;&#1829; x&#65533;&#65533;m&#65533;&#65533; `]&#65533;&#65533;(0&#65533;&#65533;[&#65533;]^&#65533; &#65533;U#&#65533;&#65533;&#65533;&#65533;^H-&#65533;&#65533;&#65533;&#65533;&#65533;&#65533;&#65533;&#345;&#621;&#65533;P &#65533;&#65533;&#65533;&#65533;]&#65533;=Z)X&#2031;&#65533;&#65533;}_&#65533;&#65533;&#65533;(&#65533;&#65533;&#65533; &#2011;&#65533;&#65533;X&#65533;&#65533;&#65533;g&#65533;&#65533;&#65533; #(&#65533;(&#65533;	&#65533;&#65533;&#65533;]]&#65533;&#65533;	 @$&#65533;&#65533;&#65533;]&#1820;&#65533;&#65533;&#65533;i&#65533;&#65533;`&#65533;_&#65533;&#65533;&#65533;&#65533;&#65533;&#65533;E&#65533;&#65533;`&#65533;:&#65533;_Y%a&#65533;]`N]&#65533;&#65533;&#65533;]&#65533;&#65533;&#65533;&#65533;`!8b)(&#65533;(&#65533;a>&#65533;6&#65533;&#65533;&#65533;&#65533;&#65533;	 ]&#65533; &#65533;&#1869;&#65533;n&#65533;&#65533; &#65533;&#1617;&#65533;&#65533;&#65533;&#65533;&&#65533;&#65533;6&#65533;&#65533;P,V&#65533;&#65533;6&#65533;a&#65533;&#65533;&#65533;&#65533;&#832;h&#65533;&#65533; &#65533;c&#65533;)`&#65533;b*Ha&#1949;&#65533;&#65533;X&#669; ;F&#65533;/&#65533; &#65533;_x^
&#65533;	&#65533;Uc&#65533;%&#65533;&#65533;&#65533;&#576;&#65533;x&#65533;.`#xc&#65533;d&#65533;&#18008;^9&#65533;	&#65533;dNFOV&#65533;
&#65533;&#65533;&#65533;]&#65533;x&#65533;(eS&#65533;]R&#65533;Hn]&#65533;}eX&#65533;F&#65533;
&#65533;&#65533;U&#65533;S
&#65533;&#65533;H&#65533;&#23577;&#65533;B&#65533;ea>]*&&#65533;&#65533;1#&#65533;&#65533;0&#65533;&#65533;	&#65533;5&#65533;&#65533;(df&#65533;#&#65533;	&#65533;m&#65533;e&#65533;
&#65533;&#65533;l&#65533;&#65533;i&#65533;&#9984;&#65533;&#1325;d\&#65533;if&#65533;&#65533;k&#65533;&#65533;Naafgj&#65533;_&#65533;&#65533;g&#65533;( &#65533;-g{&#65533;g&#65533;&#65533;&#65533;&#1033;0(h&#65533;Q&#65533;sV&#65533;&#65533;uv&#65533;9h4 !&#65533; &#65533; ,  &#65533;E &#65533; &#65533;H&#65533;&#65533;&#65533;&#65533;*\&#560;&#65533;&#199;#J&#65533;&#65533;0&#331;3j&#65533;&#561;&#65533;&#463; C&#65533;Id&#65533;
dv&#65533;&#65533;P&#65533;&#65533;&#727;0c&#668;I&#65533;fK&#65533;&#65533; &#230;'&#65533;@&#65533;
J&#65533;&#65533;Q&#65533;9w&#65533;9`)&#65533;G&#65533;J&#65533;J&#65533;&#65533;&#1361;8s&#65533;&#65533;cC&#65533;z&#65533;&#65533;p&#65533;&#65533;&#1651;h&#65533;&#345;@&#65533;_A$&#1235;Ix&#65533;&#65533;&#65533;&#759;&#65533;&#2047;&#65533;L&#65533;&#65533;&#65533;&#200;+^&#824;&#65533;&#65533;&#464;#K&&#65533;&#1449;&#65533;v
zx&#65533;f&#65533;&#65533;&#992;C&#65533;M	<&#1600;1AD&#65533;&#65533;$
&#65533;&#65533;F&#65533;\&#1208;s&#65533;&#65533;3&#65533;ii&#65533;.&#65533;&#65533;&#65533;&#65533;
&#65533;MDP7&#65533;&#65533;&#1035;N&#65533;>&#65533;&#65533;&#65533;2&#1315;&#65533;L&#65533;&#65533;&#256;&#65533;u&#65533;&#65533;L&#65533;&#65533;g&#65533;&#65533;=&#65533;5a\&#65533;&#65533;&#65533;"&#65533;w&#65533;B&#1997;&#65533;&#65533;n&#65533;[)sf
&#65533;&#65533;&#65533;x	&#65533;@O&#65533;V&#65533;V&#65533;&#65533;&#65533;&#1987;Jd&#65533;uV&#65533;g&#65533;&#65533;&#65533;7&#65533;>&#65533;BN&#65533;&#65533;&#65533;:&#65533;&#65533;zU&#65533;&#65533;r&#65533;&#1427;s&#65533;(cAeT&#65533;&#65533;&#65533;7&#65533;B&#65533;uA'&#65533;&#65533;&#65533;&#65533;&#65533;`&#65533;\O,&#65533;&#65533;&#65533;5&#65533;(&#65533;V&#65533;&#65533;$A0&#65533;B \@&#65533;S&#65533;l&#65533;&#65533;&#65533;&#65533;&#65533;W&#65533;&#65533;&#65533;]L&#65533;f&#65533;ep&#65533;&#65533;l=U$&#65533;\`"&#65533;&#65533;&#65533;&A&#1446;&#65533;&#65533;&#65533;&#65533;&#22216;ZX&#65533;&#65533;c&#65533;F@&#65533;B&#65533;U&#65533;@)&#65533;vbA*2Y&#35232;=&#65533;&#35274;&#65533;&#65533;&#65533;f=m&#65533;%u&#65533;` &#65533;&#65533;&#65533;&#65533;q&#65533;*kUf&#65533;&#65533;&#65533;=q%f&#65533;i&#65533;LDg&#65533;(&#65533;&#938;&#65533;Q&#65533;&#65533;&#65533;l&#65533;W&#65533;&#65533;&#419;]&#65533;&#65533;&#65533;&#65533;&#65533;U&#65533;&#65533;&#65533;&#65533;&#65533;&#65533;&#65533;&#65533;z=u )&#65533;=a&#65533;	\M*Pj&#65533;k/P&#65533;&#65533;&#47912;N~&#65533;&#65533;@&#65533;&#65533;|&#65533;&#65533;&#65533;A2&#65533;z&#65533;&#65533;1y&#65533;/&#65533;:&#65533;x,&#65533;\&#65533;&#65533;&#65533;o&#65533;&#65533;&#65533; &#65533;&#65533;&#65533;S&#65533;&#65533;,R?&#65533;&#65533;K&#65533;&#65533;&#65533;N&#65533;:^&#65533;l&#65533;&#65533;*&#1802;l&#65533;FfTW&#65533;&#65533;&#65533;&#65533;r&#65533;83&#65533;]&#65533;PEO;&#65533;&#65533;&#65533;&#65533;&#65533;&#65533;&#65533;&#65533;PKX]}>W&#65533;&#65533;2* &#65533;X&#65533;&#65533; 2\&#65533;&#65533;Q&#65533;&#65533;&#65533;&#65533;V&#65533;}&#65533;&#65533;1f&#65533;&#65533;u&#65533;am&#572;&#65533;&#65533;x4a&#65533;jW&#65533;&#65533;u&#65533;3&#65533;&#65533;k&#65533;&#65533;	&#46395;F2 `&#65533;y&#65533;&#65533;u&#65533;=a&#65533;ASuh&#65533;}WI&#65533;&#65533;G&#65533;H&#65533;m&#65533;&#65533;&#65533;t
$$x&#65533;7NS&#65533;<&#65533;&#65533;Fe&#65533;&#216;&#30623;&#65533;&#65533;&#65533;&#65533;&#65533;n&#65533;&#65533;D&#65533;=&#65533;m&#65533;\&#65533;&#65533; &#65533;&#65533;&#65533;&#65533;Lh&#65533;jE&#65533;&#686;&#65533;&#65533;&#65533;&#65533;&#65533;[&#65533;=&#65533;0&#65533;&#48471;&#65533;&#65533;"&#65533;&#65533;	$&#65533;am6`&#65533;&#65533;HSP&#65533;&#65533;O&#65533;>S&#65533;&#65533;&#65533;/&#65533;&#65533;&#65533;&#65533;/ &#65533;&#65533;&#65533;&#65533;X2&#65533;<&#65533;S&#65533;&#65533;&#65533;&#65533;&#65533;j&#65533;&#632;&#65533;GA&#65533;7$p&#65533;&#65533;T<&&#65533;&#65533;f	8@]&#65533;&#65533;&#65533;)&#65533;&#65533;&#65533;/&#65533;&#65533;U&#65533;&#65533;&#65533;&#65533;h&#65533;&#1405;&#65533;&#65533;&#65533;c4&#65533;&#65533;
&#517;.=&#65533;[A&#65533;&#65533;&#65533;y&#65533;g&#65533;&#65533;\&#65533;db=Vh&#65533; &#65533;&#65533;&#65533;`)|&#65533;]&#65533;&#65533;^&#65533;lk	&#604;H&#65533;&#65533;Q4Lc&#65533;&#65533;&#65533;&#65533;I&#788856;&#65533;&#65533;1&#65533;O&#65533;&#65533;ib)h&#65533;&#65533;&#65533;&#65533;_&#65533;&#65533;	V&#65533;&#65533;&#65533;&#518;&#65533;&#65533;&#65533;&#65533;E&#65533;&#65533;&#65533;3&#65533;&#65533;&#65533;{,#?&#65533;&#65533;&#65533;&#65533;&#65533;&#65533;&#65533;&#65533;R&#65533;&#65533;hQ&#65533;&#65533;&#65533;&#65533;
I&#65533;	Fr&#65533;&#65533;SK{@<2&#65533;&#65533;W&#65533;&#65533;s&#65533;P&#65533;m&#65533;x&#65533;&#65533;)w9I&#65533;&#65533;&#65533;).&#65533;&#65533;	&#65533;&#65533;&#65533;F&#65533;&#65533; p&#65533;&#65533;CL&#65533;D(&#65533;D&#65533;&#65533;&#65533;&#65533;#?&#65533;+&#65533;0 ,0&#65533;&#65533;&#1444;&#65533;0&#65533;E&#65533;l3&#65533;&#65533;&#716;&#65533;3&#65533;0,'Z&#65533;Vv&#65533;&#65533;iU&#65533;p&#65533;&#65533;&#65533;@%&#65533;&#65533;&#65533;&#65533; &#65533;&#65533;
&#65533;3" &#65533;&#65533;0~1&#65533;&#65533;&#65533;/&#65533;&#65533;#iJX&#65533;udo8V&#65533;&#1936;X&#65533;/&#65533;&#65533;Q?&#65533;9&#65533;&#65533;4&#65533; iB&#65533;&#65533;&#65533;&#65533;&#65533;&#65533;&#65533;&#886;&#65533;-1!h&#65533;&#65533;&#65533;&#65533;&#1033;&#65533;2&#65533;&#65533;&#65533;8e&#65533;&#65533;p&#65533;E&#65533;&#65533;S&#65533;0&#65533;	&#65533;r&#65533;Pz&#65533;&#65533;8&#65533;hN&#65533;&#65533;&#65533;&#65533;&#65533;t&#65533;&#65533;1&#65533;N&#65533;&#65533;&#65533;&#65533;&#65533;'&#65533;UOlP&#65533;&#65533;&#65533;&#65533;ozBS&#65533;J&#1468;d7 &#65533;&&#65533;&#65533;&#65533;&#746;.&#65533;*&#65533;
V)=!v&#65533;&#206;&#65533;&#65533;&#1534;&#65533;&#65533;/&#65533;&#65533;O&#65533;Y&#65533;L &#65533;bC&#65533;j&#65533;	&#65533;&#65533;g]&#65533;&#65533;_'K&#1638;$&#65533;+&#65533;&#65533;&#65533;&#65533;2@q%&#65533;&#65533;l ]&#65533;&#65533;&#65533;T&#65533;&#65533;&#65533;5&#65533;AT&#65533;k:&#65533;[-&#65533;&#65533;\&#2039;Q&#65533;&#65533;&#65533;&#65533;J&#65533;&#877;nciq&#65533;Zuk&#65533;&#65533;&#65533;)&#65533;to&#65533;m&#65533;$&#65533;&#65533;&#65533;:&#65533;/JJMf&#65533;&#65533;2&#65533;&#65533;L^Y&#1683;&#65533; &#65533;\*&#65533;&#65533;&#65533;}&#65533;lD&#65533;/a&#65533;3JKc&#65533;
h&#65533;&#65533; &#65533;Pmw&#65533;&#1413;&#65533;&#1719;&#65533;1&#65533;o%e&#65533;h&#65533;d&#65533;&#65533;R&#65533;/6&#544;q&#65533;&#65533;&#65533;&#65533;&#65533;`&#65533;*&#65533;)&#65533;&#65533;&#65533;O
B7&#65533;&#65533;&#65533; =&#65533;&#65533;p&#65533;&#65533;]&#65533;&#65533;&#65533;q_[% &#65533;*&#65533;4&#65533;R&#65533;&#65533;"T&#65533;8"l&#1298;&#65533;a&#65533;M&#65533;8&#65533;k\&#65533;)k&#364;9&#65533;&#65533;&#65533;r&#65533;&#65533;&#65533;j&#65533;1s&#65533;d&#65533;&#65533;Vxpc&#65533;[&#65533;q,&#65533;&#65533;BO&#65533;'&#65533;%X&#65533;&#65533;&#65533;n&#65533;&#65533;|P&#65533;&#65533;&#65533;h&#65533;C&#65533;&#65533;P&#65533;d&#65533;&#65533;x&#65533;&#65533;E&_0&#65533;&#65533;&#65533;x.&#65533;l&#65533;0&#350;`!&#65533;&#65533;J&#65533;&#65533;&#65533;z&#65533;$&#65533;&#65533;&#65533;{&#883;&#65533;!&#65533;V&#940;1 &#65533;&#65533;x&#65533;%&#583;&#1437;&#65533;&#65533;&#65533;&#65533;&#65533;&#65533;ECq'&#65533;g&#65533;&#65533;&#65533;22&#843;/&#1190;L+&#65533;&#1264;&#27497;&#65533;)&#65533;&#370;UD5r&#65533; t&#65533; @ W&#65533;&#65533;&#65533;&#65533;eW
&#305;N&#65533;`&#65533;Z&#65533;G&#65533;&#65533;&#65533;&#65533;M&#65533;x ;&#65533;&#65533;&#65533;&#65533;&#1544;B&#65533;&#65533;&#65533;]#&#65533;&#65533;
&#65533;$&#65533;'KM)K7&#65533;&#65533;g&#65533;]#:ds&#65533;&#951;&#65533;&#65533;&#65533;&#65533;~&#65533;&#65533;&#65533; 8u&#65533;Mp&#65533;&#65533;&#65533;.)&#65533;6&#65533;U&#1337;&#65533;e&#187;aK&#65533;&#65533;t L&#1016;&#413;,&#65533;U&#65533;r&#65533;1&#65533; q&#1875;06-l&#65533;q&#65533;&#65533;P@0&#65533;R&#65533;&#65533;&#1788;&#65533;&#65533;&#65533;0&#65533;W&#65533;&#65533; &#65533;&#65533;&#187;&#706;&#65533;&#65533;&#65533;[ .`&#65533;&#65533;x&#65533;;}1CD &#65533;@&#65533;h&#65533;p&#65533;&#65533;	h<p,&#65533;&#65533;_&#65533;&#65533;&#65533;&#65533;&#65533;&#65533;&#65533;&#65533;&#65533;!H&#65533;&#65533;qd&#65533;A&#65533;,9ZR`&#65533;&#1260;n@&#65533;@&#1583;9&#65533;&#65533;.h&#65533;&#65533;&#65533;&#65533;%I&#65533;&#65533;&#65533;;&#65533;&#65533;5Q&#65533;&#65533;&#65533;*&#65533;8x&#65533;@&#65533;&#65533;&#65533;&#65533;&#65533;'&#65533;&#65533;&#65533;&#65533;&#65533;{&#65533;!"J&#65533;$&#65533;&#883;&#65533;^Wd&#65533;&#1214;) PFe|YP&#65533;&#65533;}@&#65533;_^&#65533; &#65533;T&#65533;&#65533;&#65533;&#65533;&#65533;&#1122;;&#65533;&#65533;&#65533;cD&#65533;&#65533;&#65533;L&#201;bm&#65533;@&#65533;"&#65533;&#65533;	&#65533;&#65533;w&#65533;w&#65533;!&#65533;&#65533;&#65533;&#65533;&#65533;&#65533;&#65533;KQM7&#65533;&#65533;&#65533;&#65533;J#&#65533;J '&#65533;&#65533;&#65533;&#65533;&#65533;h&#65533;&#65533;&#65533;&#65533;&#1581;^m&#65533;&#65533;&#1537;&#1085;&#65533;&#65533;&#65533;&#65533;&#1810;&#65533;dz`wl&#65533;x&#65533;&#65533;s5q+&#65533;u&#65533;&#65533;7v'@ .&#65533;}u! <&#65533;j&#65533;&#65533;&#65533;&#65533;l&#65533;W&#65533;&#65533;2# &#65533;&#65533;X4Y&#65533;&#65533;s&#65533;Gz'&#65533;.P&#65533;&#65533;e&#65533;4&#65533;&#65533;&#65533;f$uad#[60QnsX-q9 `G&#65533;t/&#65533;+&#65533;{2 9&#65533;&#65533;1 `&#195;X&#65533;gQb&#1476;bF&#65533;MS	&#65533;/`&#65533;Y&#65533;~a	&#65533;&#65533;&#65533;!{&#1476;E&#65533;&#65533;m&#65533;&#65533;1&r&#65533;&#65533;z&#65533;d&#65533;&#65533;=&#65533;0F&#65533;$&&#65533;&#65533;fmF&#65533;aw&#65533;V&#65533;zgyp&#65533;(1&#65533;9&#65533;@;&#65533;&#65533;m	1,&#65533;&#65533;&#65533;&#65533;(b&#65533;2&&#65533;aI&#65533;&#65533;&#257;&#65533;&#65533;&#65533;&#65533;wRo&#65533;7&#65533;>@&#65533;jFT&#65533;&#65533;&#65533;&&#65533;&#65533;&#65533;&#65533;r&#65533;b'&#65533;'s&#65533;uK&#65533;&#65533;&#65533;&#65533;A&#65533;&#65533;&#65533;@{bw{@P&#65533;@&#65533;_
&#65533;&#65533;&#65533;&#65533;&#65533;&#65533;&#65533;&#65533;&#65533;E~&#65533;&#65533;lp	&#65533;&#65533;v>^&#65533;R#1>d&#65533;M&#65533;m#&#65533;h}&#1591;r&#787;v@&#65533;)w&#65533;&#65533;&#65533;&#65533;&#65533;&#65533;&#65533;&#65533;&#65533;euqr&#65533;?&#65533;&#65533;&#65533;&#271;"@&#65533;&#65533;BlEo8&#65533;>h"GF(@&#65533;&#65533;+w V&#65533; &#65533;&#65533;e~&#65533;+Y7&#65533;&#65533;v&#65533;&#65533;'&#65533; &#65533;&#65533;w. $&#65533;xC&#65533;&#65533; _&#65533;&#65533;\a2&#65533;&#65533;uQ&#65533;rq &#65533;!&#65533;D&#65533;W&#65533;&#65533;c&#65533;R&#65533;&#65533; E&#65533;Y&#65533;m&#65533;&#1408;&#65533;&#65533;&#65533;W&#65533;&#65533;C=&#65533;&#65533;o&#65533;fBwv'&#65533;p>$ &#65533;&#65533; X&#65533;h9b}e&#65533;R&#65533;3&#65533;&#65533;d&#65533;&#65533;&#65533;&#65533;m6&#65533;&#65533;W}&#65533;7&#65533;&#65533; c&#65533;&#65533;t"<&#65533;&#65533;&#65533;&#65533;>&#1878;WKi&#65533;&#65533;&#65533;/b&#65533;I&#65533;&#65533;X0&#65533;;`E@{&#65533;*&#65533;C&#65533;,&#1034;p&#65533;_' &#65533;&#65533;&#65533;
!`&#65533;w<&#65533;a	&#152;&#65533;&#65533;S3\&#65533;5BGs&#65533;&#65533;&#65533;6 &#65533;i$b&#65533;rxW&#65533;&#65533;&#65533;&#65533;(&#65533;&#1256;fS&#65533;&#65533;&#65533;&#65533;&#65533;H&#65533;7&#65533;d&#65533;9&#65533; %&#65533;1o&#1238;&#65533;&#65533;&#65533;&#65533;$&#65533;:,&#65533;wa&#65533;&#65533;&#65533;(&#65533;6&#65533;i@&#65533;&#65533; K&#65533;&#65533;&#65533;&#65533;&#65533;%&#65533;&#65533;Y&#65533;&#65533;&#65533;-&#65533;f7t&#65533;X>&#65533; &#65533;&#65533;6&#65533;mbPy3Y&#65533;i&#65533;&#65533;&#65533;&#65533;&#65533;&#65533;/9 &#65533;b&#65533;&#65533;&#65533;,&#65533;&#65533;&#65533;&#65533;1&#65533;R&#65533;=&#65533;=&#65533;'&#65533;4&#65533;"S&#65533;&#65533;&#65533;G"&#65533;&#65533;l&#65533;&#65533;z;	dP9 `&#65533;a&#65533;Y1>&#65533;&#454;	&#65533;&#65533;B*kV&#65533;T4&#65533;wRx1&#65533;&#65533;c&#65533;&#65533;&#65533;p&#65533;>PU+&#65533;$pQ*&#65533;a&#65533;6&#65533;f/&#65533;&#65533;&#65533;&#65533;H &#65533;9&#65533;h&#65533;l&#65533;&#65533;"8&#65533;&#65533;&#65533;&#65533;.&#65533;z&#65533;|&#65533;&#65533;~yrG"mF&#1177;_&#65533;Vr&#65533;&#65533;&#65533;&#65533;&#65533;	]&#65533; &#65533;&#65533;&#65533;&#65533;&#65533;Jxo&#65533;8&#65533;&#65533;O&#65533;aG 0P&#65533;3&#65533;~A&#65533;&#65533;\pM&#65533;x&#65533;bI&#65533;1&#65533;)&#65533;&#65533;&#65533;A`&p&#65533;&#65533;&#65533;5&#65533; &#65533;Goe&#65533;&#65533;z&#65533;?z&#65533;u&#65533;>@&#65533;3	=&#65533;M&#65533;:&#65533; sU&#65533;~	&#65533;&#65533;6 &#65533;Zy&#65533;&#65533;&#65533;e&#65533;&#65533;&#65533;H&#65533;&#65533;x&#65533;&#1818;&#65533;&#65533;uu&#65533;Q&#65533;q&#65533;0" &#65533;Byg&#65533;0&#65533;&#65533;u&#65533;&#65533;u&#65533;&#65533;&#65533;`&#65533;=)&#65533;&#65533;
&#65533;&#1711;&#65533;&#65533;e&#65533;Py&#65533;&#65533;&#752;" :p&#65533;&#65533;&#65533;&#65533;&#65533;C&#65533;H&#65533;&#1670;&#65533;&#65533;!  /` &#65533;&#65533;s&#65533;g&#1711;&#65533;*&#326;!&#65533;5Nh&#65533;*(&#65533;&#65533;7&#65533;&#65533;){A&#65533;i&#65533;b)@<&#65533;&#65533;&#65533;&#65533;u8&#1068;&#65533;:2@&#65533;W`&#65533;&#65533;&#65533;z+s&#65533;b-k&#65533;p&#65533;&#65533;J+ &#65533;9U@ z&#65533;5&#1734;-%&#65533;1	&#65533;k&#65533;&#65533;&#65533;&#65533;: &#65533;&#65533;&#65533;zti&#65533; &#65533;XA&#65533;&#65533; &#65533;+&#65533;&#65533;&#1907;&#65533;%&#65533;&#65533;(&#1780;&#65533;&#1634;,&#745;xA8&#65533;Fdm&#65533;&#25834;Q&#65533;&#65533;v&#65533;&#65533;&#65533;8 X&#65533;C&#65533;&#65533;C&#65533;g&#65533;,&#65533;  ~:$rt&#756;N0 &#65533;l B z+	&#65533;&#65533; -&#65533;ooej>&#65533;&#65533;&#65533;+&#65533; &#65533;&#65533;&#65533;&#65533;
&#65533;&#65533;Q&#65533;&#65533;&#65533;k:L&#65533;# : s+&#65533;&#65533;&#65533;&#65533;&#65533;&#65533;@F&#65533;&#65533;:gS&#65533;&#65533;&#712;;`&#65533;a&#65533;&#65533;&#65533;S&#65533;#&#65533;&#65533;p&#65533;A&#65533;&#65533;+:&#65533;t{P{\  Rp&#65533;&#65533;&#65533; a&#65533;&#65533;1z&#65533;&#65533;)&#65533;{&#65533;5&#65533;&#65533;&#65533;&#65533;&#65533;K&#65533;k{!s&#65533;K&#65533;s &#65533;x*U&#65533;&#65533;&#65533;&#65533;H0-4&#65533;&#347;&#65533;&#65533;0v?&#65533;&#65533;&#65533;&#65533; F&#65533;r@&#65533;&#65533;f&&#65533;&#65533;G&#65533;&#65533;&#65533;<&#65533;&#65533;&#65533;x&#65533;) &#65533;!&#976;U &#65533;% &#267;B&#65533;w&#65533;
P &#65533; &#65533;_&#65533;>&#65533;-iD&#65533;&#65533;-&#65533;&#65533;&#65533;|&#65533;&#65533;&#65533;=&#65533;&#65533;&#65533;s^&#1849;&#65533;R&#65533;&#65533;<&#65533;&#65533;&#65533;&#65533;_7&#166;&#65533;&#65533;Q&#65533;&#65533;&#65533;6&#65533;&#65533;Q&#792;o&#65533;p &#65533;Z&#65533;&#65533;k&#65533;{4&#65533;z&#65533;&#65533;' &#65533;&#65533;r\ &#65533;h<{&#65533;&#65533;5h3
&#65533;&#65533;&#65533;uW`&#65533;C&#65533;w&#65533;&#65533;j&#65533;&#65533; p&#65533;&#65533;5l!F&#65533;&#65533;&#65533;>&#65533;&#65533;&#65533;/X&#65533;&#65533;&#65533;&#65533;&#65533;&#65533;&#65533;&#65533;&#65533; &#65533;$&#65533;&#65533;: eKK,&#65533;&#65533;&#65533;&#65533;&#65533;&#65533;&#65533;&#1578;&#65533;h&#65533;&#65533;9@A&#65533;h&#65533;&#65533;&#65533;A@,&#65533;R&#65533;&#65533;&#65533; |q&#65533;(&#65533;|&#65533;&#65533;&#65533;s&#65533;&#65533;&#65533;`&#65533;{Sop&#65533;&#65533;Xt&#65533;9&#65533;&#65533;1	&#65533;&#65533; &#65533;&#65533;&#65533;&#65533;&#65533;^&#65533;APqt&#65533;&#65533;&#65533;p&#65533;&#65533;Q&#621;b@&#65533;&#65533;&#65533;!&#65533;&#65533;J&#65533;&#65533;k"~&#65533;&#65533;, &#65533;x&#65533;z  &#65533;^&#65533;{s'pql&#65533;P&#65533;&#65533;:PU(&#65533;&#1307;"&#65533;&#65533;&#65533;&#65533;&#65533;z &#65533;J&#65533;&#65533;&#65533;+&#65533;6&#65533;a0&#65533;Qw&#65533;a
K&#65533;"&#65533;&#65533;&#65533;=@&#65533;Pb&#65533;W&#65533;&#1127;$&#65533;|&#65533;&#65533;&#65533;	&#65533;&#1787;&#65533;&#65533;&#65533;^]&#65533;n&#65533;&#65533;!y&#65533;&#65533;\&#65533;&#65533;&#65533;&#65533;r &#65533;A&}+j&#65533;yQK&#65533;&#65533;Z&#65533;_&#1420;&#1618;&#65533;r&#65533;&#65533;&#65533;$@_&#65533;/&#65533;&#65533;&#65533;5&#65533;5p&#65533;&#65533;&#65533;V&#65533;&#65533;<5&#65533;&#65533;&#65533;~&#65533;&#65533;8&#65533;[&#65533;&&#65533;!&#65533;&#65533;&#65533;&#65533;&#65533;C&#65533;W&#65533;z&#65533;>&#65533;&#65533;&#65533;{?0&#1744;=&#65533;r-&#65533;&#65533;)&#65533;&#65533;&#744;&#380;&#65533;]&#65533;(Lo&#65533; &#65533; ` h&#65533;&#542;&#65533;&#65533;&#65533;&#65533;)|&#65533;b&#65533;&#65533;F&#65533;M&#65533;50&#1615;"&#65533;V&#65533;&#65533;&#65533;&#65533;&#65533;&#65533;(q&#65533;&#65533;&#276;b&&#63872;*&#65533;&#65533;&#65533;i&#65533;&#65533;R&#65533;h&#65533;&#65533;,&#65533;J&#65533;up&#1908;}H0&#65533;&#65533;e6!&#1979;&#65533;rr< 0Z&#65533;&#65533;W6&#65533;&#65533; \@&#65533;&#65533;z&#65533;&#848;&#65533;&#65533;D0&#65533;+@-=  &#65533;&#65533;&#2000;]$&#65533;[!&#65533;{&#65533;:[[&#65533;&#65533;&#65533;*br&#65533;b&#65533;_&#65533;&#53329;&#65533;*'&#65533;VU &#65533;l&#65533;&#65533;>&#65533;&#65533;L&#65533;,&#65533;$&#65533;&#65533;&#65533;1&#1448;&#65533;+8p&#65533;&#65533;&#65533;&#259;*&#65533;A&#65533;x&#1145;P&#65533;Y:&#65533;&#65533;? 	v&#65533;&#65533;E=&#65533;&#65533;&#65533;&#65533;1&#65533;&#65533;&#65533;X&#65533;&#65533;nA&#65533;>@&#65533;&#65533;&#65533;&#65533;T^&#65533;&#65533;&#65533;X~&#65533;7K&#65533;:k&#65533;c&#65533;&#65533;&#65533; &#65533;E&#65533; &#65533;&#65533;a4&#65533;&#65533;&#7152;&#65533;-q&#65533;&#65533;&#42529;&#65533;&#65533;+!&#65533;Y&#1052;&#65533;6&#65533;&#65533;PM&#65533;&#1792;N&#65533;&#65533;
&#65533;]&#65533;s&#65533;&#65533;.&#65533;&#65533;V&#65533;&#65533;&#65533;&#65533;&#65533;i&#65533;&#65533;a&#65533;km&#65533;&#65533;q&#65533;a&#65533;&#65533;:2&#65533;&#65533;&#65533;&#65533;}&#65533;&#65533;&#65533;&#65533;&#65533;&#65533;&#65533;n2;&#1145;sn`&#65533;a&#65533;=&#65533;u,ky<&#65533;.z&#65533;&#65533;K&#65533;&#48201;&#65533;&#65533;&#65533;&#65533;UB&#65533;&#65533;&#65533;(A&#65533;l&#65533;G&#65533;H&#65533;*&#65533;&#1642;&#65533;&#65533;7&#65533;%&#65533;&#65533;&#65533;&#65533;V&#1694;&#65533;'B&#65533;; &#65533;&#65533;&#65533;&#65533;b&#65533;&#65533;oN&#65533;!&#65533;Yk&#65533;&#65533;(&#65533;&#65533;X&#65533;]&#65533;0@-&#65533;R&#65533;EI&#65533;f&#65533;&#65533;\9>&#65533;V&#65533;&#65533;&#65533;&#65533;&#65533;&#65533;"&#65533;&#65533;&#65533;#jN<*"x&#65533;&#65533;}&#65533;&#65533;Y+&#65533;!I*?&#65533;&#1642;&#65533;&#828;&#65533;&#65533;&#65533;l&#65533;&#65533;&#65533;&#65533;&#65533;&#1042;&#65533;t8&#65533;&#65533;&#65533;"~qx&#65533;&#65533;&#65533;
&#65533;&#65533;r^0&#65533;\\b&#65533;`&&#65533;>&#65533;r&#65533;&#65533;e&#65533;3
&#65533;&#65533;&&#65533;&#65533;:&#65533;7&#65533;G7&#65533;&#65533;&#65533;N&#65533;!&#65533;_&#65533;&#65533;&#65533;&#65533;u&#65533;0 q!f&5&#65533;EG&#65533;60&#65533;&#65533;}&#65533;X&#65533;&#65533;>&#65533;M&#1593;&#65533;7&#65533;b` &#65533;&#65533;&#65533;+&#65533;&#65533;&#65533;vn&#65533;[g&#65533;wp_&#65533;&#65533;^&#65533;l&#65533; JPbH&#65533;&#65533;&#65533;/&#65533;6	l0&#65533;&#65533;&#65533;&#65533;,0&#65533;:P&#65533;o N&#65533;&#65533;&#65533;_Y&#65533;`r&#65533;d6&#65533;j&#65533;J&#65533;w6p>na&#65533;&#713;&#652;w&#65533;&#65533;0g&#65533;&#65533;]&#65533;&#65533;&#65533;&#65533;&#65533;&#65533;&#65533;&#65533;&#65533;&#65533;&#65533;gm_&#65533;&#65533;}Q&#65533;&#65533;l&#65533;&#65533;&#65533;Ip&#65533;&#65533;z&#65533;&#65533;&#65533;a&#65533;&#65533;(&#65533;&#65533;&#65533;&#65533;&#65533;l/&#65533;&#65533;&#65533;E&#65533;LV6&#65533;
&#65533; )&#1956;&#65533;e&#65533; 6	&#65533;&#65533;!A&#65533;o$V0@&#65533;E&#65533;o<&#65533;Xre&#65533;&#65533;4 Y&#65533;$I	'hT&#65533;&#65533;&#65533;&#65533;K&#65533;1?^&#65533;P&#65533;&#65533;&#65533;&#65533;t&#65533;&#65533;&#65533;&#65533;&#65533;O&#65533;A&#65533;%Z&#65533;&#65533;Q&#65533;I&#65533;.e&#65533;&#65533;&#65533;y&#65533;L&#65533;Z&#65533;&#65533;U&#65533;Y&#65533;n&#1882;G'/fv@&#65533;&#769;&#65533; 2JL&#65533;&#65533;&#65533;&#65533;&#65533;9&#65533;m&#65533;&#65533;G5O&#65533;LI&#199;&#65533;&#65533;\&#65533;R&#65533;&#65533;a&#265;{L&#65533;1&#65533;&#65533;:N&#65533;t&#65533;&#65533;p&#65533;&#65533;5o&#65533;&#65533;&#65533;&#65533;g&#1042;9p&#65533;dW&#1321;U&#65533;&#65533;&#65533;&#65533;&#65533;&#65533;i&#65533;@\&#65533;1&#65533;&#65533;"A&#65533;1&#65533;e'&#65533;&#65533;5I&#65533;&#389;&#65533;/&#65533;a&#65533;&#65533;&#65533;s&#65533;&#1115;[n&#65533;&#65533;g&#65533;&{(\&#65533;<&#65533;w&#65533;&#65533;&#335;'_&#65533;sA.&#65533;l(&#65533;vmW0 &#65533;!&#65533;B.&#65533;&#65533;K&#65533;N&#65533;&#65533;H&#65533;&#65533;&#65533;&#65533;&#65533;@&#65533;cL&#65533;- &#65533;&#37554;X0I&#65533;&#65533;`&#65533;;&#65533;2&#65533;pC;&#65533;p&#65533;<8P&#65533;&#65533;@&#65533;&#65533;j&#65533;"|&#65533;K?&#65533;&#65533;+I&#65533;&#65533;k	&#65533;4L &#65533;H(0A &#65533;&#65533;&#65533;#&#65533;0`9&#65533;&#65533;&#65533;&#65533;jn&#65533;&#65533;&#65533;rJ*&#65533;4&#65533;&#65533;8&#2116;&#65533;R&#65533;&#65533;&#65533;px&#583;b&#65533;1 ;H&#65533;%0d&#65533;#20&#65533; &#65533;B&#65533;&#65533;&#65533;&#65533;&#686;&#65533;&#65533;&#65533;n(9{&#65533;JDU&#65533;t&#1119;&#65533;(&#65533;?&#65533;z/&#65533;
r&#65533;%\&#65533;a8O &#65533;&#65533;&#65533;&#65533;D&#65533;&#65533;&#65533;H&#65533;&#65533;&#65533;
&#65533;&#65533;&#65533;&#65533;=&#65533;+&#709;&#65533;NPH&#65533;
e&#65533;V\s&#65533;5&#65533;;H&#65533;&#65533;?&#65533;Xk&#65533;4&#65533;&#65533;%&#65533;&#65533;TN&#65533;J&#65533;X&#65533;&#65533;M&#65533;NL&#65533;S7&#65533;S &#65533;`a&#65533;&#65533;&#65533;Lh&#65533;\&#65533;$1&#1171;&#65533;]&#65533;u&#65533;]+&#65533;p@&#65533;&#65533;"&#65533;H&#65533;&#65533;&#65533;&#65533;U]&#65533;:&#65533;&#65533;&#65533;M&#65533;#f&#65533;(&#65533;&#65533;c\&#65533;(&#65533;
&#65533;&#65533;&#65533;$~&#65533;^&#65533;;&#65533;8&#65533;p&#65533;*:p&#65533;&#65533;7&#65533;?&#65533;f&#65533;+&#65533;&#65533;&#65533;&#65533;C &#65533;k-&#65533;+&#65533;&#65533;y&#65533;&#65533;v&#65533;@6\0&#65533;
&#65533;t&#65533;c&#65533;&#65533;Vz&#65533;18&#65533;&#65533;>&#65533;#?^&#65533;&#65533;&#65533;&#65533;&#48086;&#65533;=R0c&#65533;koe&#65533;\	|Phi&#65533;&#65533;v&#65533;Q&#65533;x&#65533;&#65533;&#65533;\bA&#65533;&#65533;&#65533;R&#65533;&#430;7 #l&#65533;&#65533;6c-]1&#65533;&#65533;&#65533;&#65533;&#65533;~{q&#65533;&#65533;&#65533;&#1671;&#65533;&#65533;6&#65533;0!&#65533;3|p&#65533;&#65533;KN&#65533;&#65533;B&#65533;9&#65533;&#65533;&#65533;a&#65533;&#65533;H &#65533;&#65533;[w&#65533;1&#65533;]H&#65533;&#65533;&#65533;q&#453;&#65533;|C&#65533;@&#65533;?@&#65533;&#65533;'&#1924;4&#65533;.m&#65533;I}}z&#43516;&#193;Y&#65533;M&#65533;.&#65533;&#65533;M3&#65533;&#65533;s-U&#65533;&#65533;O&#65533;n&#65533;O	&#65533;F*)q6&#65533;&#65533;&#65533;z&#65533;&#65533;&#1488;?&#65533;&#65533;&#65533;8&#65533;&#65533;&#712;&#65533;6&#65533;&#65533;}&#65533;RUx&#65533;&#65533;t&#65533;8\&#65533;&#65533;,x&#65533;&#65533;&#65533;A!&#65533;r&#65533;&#65533;P&#65533;&#65533;&#65533;&#65533;!&#65533;&#65533;&#65533;&#65533; &#65533;)dH&#65533;@p
@&#65533;mx&#65533;&#776;&#65533;:&#65533;&#65533;&#65533;&#65533;4&#16388;&#65533;&#65533;&#65533;"dA&#65533;JL@Y4&#65533;&#65533;%&#65533;/!&#65533;#I&#65533;U&#65533;"&#65533;P&#65533;[$
&#65533;.V0&#65533;f&#65533;!b%E6&#65533;&#65533;k\c&#65533;&#65533;6&#65533;bb&#65533;S&#65533;&#65533;&#65533;&#65533;{&#65533;N&#65533;P&#65533;*&#65533;&#65533;`#&#65533;&#65533;QB&#65533;
e&#65533; &#65533;H%&#65533;&#65533;|&#65533;R&#65533;&#65533;&#65533;&#65533;]=&#65533;&#65533;;T&~&#65533;&#65533; &#65533; \&#65533;&#65533;w5&#65533;U&#1944;&#65533;&#65533;A&#65533;&#65533;&#65533; c9K5&#65533;&#65533;!T&#65533;&#65533; ,&&#65533;&#220;&#65533;FHH&#65533;*&#65533;<&#65533;*	&#65533;.@$&#65533;Y&#65533;&#65533;,8&#65533;[&#65533;&#914;e&#65533;cI&#65533;&#65533;&#65533;d&#65533;&#65533;&#65533;&#65533;&#65533;J&#65533;,p&#65533;&#65533;c&#65533;V&#65533;&#65533;&#779;&#65533;+
&#65533;A5&#65533; &#65533;P&#65533;!&#65533;$C&&#65533;&#65533;4&#65533;&#65533;Cf gA3D&#65533;1&#65533;"5c D3&#65533;&#65533;\&#1246;Y&#65533; &#65533;K6&#65533;&#1175;oy&#65533;A=&#65533;8&#65533;&#65533;A&#65533;&#65533;&#65533;Z&#65533;I6|&#65533;&#65533;&#65533;L,&#65533;&#65533; &#65533;&#65533;`&#65533;		g<?zS&#65533;&#65533;t&#65533;`&#65533;<&#65533; {F&#65533;5&#65533;CQ&#65533;j1&#65533;&#776;&#65533;5&#65533;&#65533;&#65533;R&#65533;FU&#65533;SE&#65533;&#65533;&#65533;&#65533;&#65533;l&#65533;R!&#65533;(CW&#736;&#65533;(&#65533;&#65533;I&#65533;&#65533;#&#65533;&#65533;'&#65533;M&#65533;&#65533;x&#65533;&#65533;<&#65533;M(A;&#65533;zW&#65533;&#65533;&#65533;*&#65533;&#65533;&#65533; &#65533;&#65533;7n&#65533;!@&#65533;&#65533;#Ao&#65533;&#65533;"cc&#65533;&#65533;&#65533;9 @8b&#65533;;&#1601;Np&#65533;fV&#65533;&#65533;q]&#674;&#65533;&#65533;*&#65533; &#65533;&#65533;r&#65533;&#65533;~&&#65533;` &#65533;&#65533;6&#65533;&#65533;&#438;.&#65533;&#65533;6&#65533;K,b&#65533;&#65533;f}&#65533;&#1789;&#65533;&#65533;&#1280;,&#65533;&#65533;$O&#65533; rC E&#592;&#65533;&#65533;&#65533;&#65533;$&#65533;&#1493; &#65533;DYD\&#65533;&#65533;UW&#65533;&#65533;&#65533;\@l&#65533;,<IC{&#65533;&#65533;@6&#65533;P
!&#65533;l&#65533;]&#65533;i&#65533;&#65533;&#65533;&#65533; q	 &#65533;;&#65533;&#65533;#&#65533;&#65533;-&#65533;WP&#65533;&#65533;"&#65533;&#65533;Tah&#65533;&#65533;3&#65533;&#65533;& &#65533;&#65533;&#65533;&#65533;O&#65533;E8"&#65533;&#197;&#65533;B&hk&#65533; &#65533;gb&#65533;&#65533;&#65533;&#65533;p&#65533;m&#65533;G8B&#65533;&#65533;;&#65533;[NA#OJg&#1197;&#65533;&#65533;&#65533;@&#65533;&#65533;@&#65533;i&#65533;&#65533;&#65533;~m|&#65533;ETVr&#35924;;&#65533;&#65533;&#65533;.r&#1568;&#65533;c&#65533;&#65533;*V&#51735;&#65533;%&#65533;&#65533;^&#65533;&#398; +&#65533;&#65533;
?&#65533;&#65533;&#65533;T
AK`&#65533;(dA&F0 q	&#65533;\&#65533;&#65533; &#65533;%&#65533;=&#65533;+~ &#65533;&#65533;&#65533;&#65533;&#65533;&#65533;rD&#65533;&#883;&#65533;&#65533;&#1799;b&#65533;&#65533;&&vhb&#65533;&#65533;g|&#65533;&#65533;&#65533;&#65533;&#65533;&#1273;&#65533;&#65533;hli &#65533;A&#65533;&#65533;&#65533;&#65533;&#755;&#65533;&#65533;&#65533;A
&#65533;-Rd&#65533;w	KH&#65533;1!&#65533;&#65533;p&#65533;`2Am|&#65533;&#65533;&#65533;`&#65533;B&#65533; &#65533;u&#65533;#&#65533;&#65533;=t&#65533;&#65533;&#65533;ab0
j&#802;&#216;&#65533;&#65533;&#65533;]tp&#65533; &#65533;&#65533;K &#65533;&#65533;&#65533;qw&#65533;&#65533; y&#65533;&#65533;>Y&#65533;&#65533;&#65533;&#65533;M&#65533;%&#65533;:&#65533;5P&#65533;/6?u&#65533;&#65533;g&#65533;)&#65533;8&#65533;'&#65533;&#1024;!&#65533;S|Cc&#65533;&#65533;&#65533;ST'&#65533;QoBNg&#65533;&#65533;T;&#65533;"&#65533;8!8&#65533;U'~&#65533;6&#65533;94&#65533;Q;&#65533;&#65533;&#65533;"&#65533;`&#65533;&#65533;<M&#65533;&#65533;&#65533;>_T&#65533;y&#65533;4a'&#65533;`:&#65533;&#65533;q&#65533;&#65533;H[_&#65533;&#65533;&#65533;&#65533;&#65533;H|&#65533;U&#65533;&#65533;:M&#65533;&#65533;&#65533;<$79s&#1322;5lp&#65533;?]&#65533;&#65533;&#65533;>LP&#65533;9l/WBbh&#65533;&#65533;&#65533;&#65533;&#65533;$&#65533;[&#65533;w&#65533;W&#65533;gH0eMx&#65533;[pMm_C&#65533;&#65533;&#65533;&#65533;;&#65533;}&#65533;&#65533;&#65533;.t&#65533;@&#65533;B&#65533;&#65533;&#65533;&i&#65533;&#65533;&#935;&#65533;&#65533;&#65533;&#65533;&#65533;&#65533;g_&#65533;&#65533;&#65533;cW}&#65533;&#65533;&#65533;&#65533;?&#65533;A&#65533;i&#65533;&#65533;8&#65533;&#65533;q<&#65533;&#65533;&#65533;"&#65533;&#65533;&#65533;k&#65533;&#65533;~&#65533;&#65533;&&#65533;&#65533;&#65533;&#65533;&#65533;1&#65533;
&#65533;<V&#435;a&#65533;&#65533;u~&#65533;&#65533;&#65533;.&#65533;;&#65533;&#65533;G9&#65533;K&#65533;o&#1172;&#65533;&#65533;g&#65533;&#65533;&#65533;&#65533;&#65533;(?OWX&#65533;r&#65533;"N&#65533;e&#65533;l&#65533;9&&#65533;&#65533;>&#65533;&#1545;V&#65533;?^j&#65533;&#65533;{&#65533;&#65533;?&#65533;&#65533;&#65533;&#65533;-&#65533;&#65533; :u&#65533;&#65533;&#65533;<&#65533;&#65533;&#65533;)&#65533;&#65533;l@&#789;<1&#65533;?&#65533;+&#65533;
&#65533;H&#65533;&#65533;&#65533;|&#65533;[a&#65533;*&#1555;&#1891;&#65533;&#65533;&#65533;%&#65533;K`jA$|A&#65533;&#65533;&#65533;=&#65533;K&#65533;B&#65533;|&#65533;&#65533;)&#65533;&#65533;&#65533;A3&#65533;&#65533;5 @)!&#65533;&#65533;p&#65533;&#65533;&#65533;	&#65533;&#65533;h&#65533;&#65533;k&#65533;&#65533;&#197;_0&#65533;T&#65533; &#65533;&#65533;:=%&#65533;&#65533;&#65533; &#65533;&#65533;%D=/&#65533;>P&#65533;&#65533;US5EPb&#65533;&#65533;!&#65533;68&#65533;&#65533;&#65533;&#65533;&#65533;&#65533;&#1923;&#65533;&#65533;&#65533;&#65533;&#65533;s&#65533;&#1536;T&#65533;FhDF&#1539;&#65533;C&#65533;x&#65533;&#65533;c&#65533;&#65533;b(x6+DC&#65533;ASGtD>&#65533;&#65533;&#65533;&#65533;:[aDF&#65533;;&#65533;X&#65533;&&#65533;&#65533;&#65533;&#65533;Ol&#65533;+&#65533;@&#65533;F&#65533;9&#1149;&#65533;&#65533;	G&#65533;D#;6&#65533;&#65533;&#65533;E46F
@&#65533;&#65533;qiL$&#65533;7bUtDE&#65533;&#65533;&#65533;	 Y&#65533;b4&#65533;&#65533;&#65533;&#65533;`&#65533;&#65533;e&#65533;&#65533;_To&#1289;=&#65533;C&#392;&#65533;&#65533;h&#65533;Z?n&#65533;G&#65533;p&#65533;+&#65533;&#65533;FT&#65533;GL&#65533;&#65533;&#65533;#&#65533;@ &#65533;&#65533;EyH&#65533;`E6 _lD&#65533;Y&#65533;c@&#65533;&#65533;&#65533;98$H&#65533;D&#65533;4&#65533;&#65533;&#65533;&#65533;&#238;&#65533;JdK&#65533;&#65533;&#65533;&#65533;E`&#65533;&#65533;&#65533;8&#65533;5 :&#65533;8&#65533;c2&#65533;I&#65533;&#65533;&#65533;I&#65533;&#65533;&#65533;&#65533;&#65533;&#65533; =&#65533;	n&#65533;;&#65533;&#65533;&#65533; &#1699;I&#65533;
&#65533;aH&#65533;&#65533; &#65533;&#65533;IJ&#65533;&#65533;&#65533;&#65533;q&#65533;&#65533;&#65533;&#676; &#65533;&#65533;7St&#65533;s&#65533; F&#65533;&#65533;&#675;&#65533;*T4&#65533;&#65533;LK&#65533; :&#65533;K&#65533;?&#65533;&#662;[&#65533;H&#65533;&#65533;K&#65533;(&#65533;&#243;&#65533;#&#65533;&#65533;	&#65533;K&#65533;$
&#65533;BuI&#65533;"1&#65533;&#65533;L&#801;&#1597;&#65533;&#65533;>&#65533;&#65533;&#65533;&#65533;PL&#65533;
&#65533;[&#65533;&#65533;B&#65533;&#65533;&#65533;L&#65533;
&#65533;S24&#65533;&#65533;&#863;&#65533;=&#65533;&#65533;?!M&#65533;&#65533;	@&#65533;&#1356;&#65533;&#1156;M&#1644;M&#1788;M&#65533;&#65533;M&#65533;&#65533;M&#65533;&#65533;M&#65533;&#65533;M&#65533;N&#65533;&#65533;N&#65533;,N&#65533;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)&#65533;&#65533;/&#65533;	&#65533;1*   &#65533;&#65533;!&#65533;&#65533;.&#65533;P&#65533;&#65533;&#65533;!&#1540;&#65533;)&#1033;&#65533;&#65533;&#65533;&#65533;@&#65533;M&#65533;&#65533;]&#1126;&#65533;E @'h'&#65533;'&#65533;&#65533;x&#65533;(*&#65533;&#65533;e&#65533;$p&he &#65533;&#65533;!&#65533;&#65533;"-&#65533;)H&#65533;h&#65533;&#65533;&#65533;&#65533;`%&#65533; &#65533;&#1154;&#65533;P&#65533;&&#65533;R5U&#65533;&#65533;(&#65533; * Sbj&#65533;&#65533; XS;&#65533;R$"&#65533;&#65533;O&#65533;&#65533;&#65533;&#65533;;]S$X&#65533;=&#65533;&#65533;>&#65533;S@&#65533;-&#65533;B5&#65533;=&#65533;&#65533;:UT<&#65533;RG=T  RIu&#65533;&#65533;7%&#65533;O(&#65533;? &#65533;X $H&#65533;@&#65533;&#1120;&#65533;&#65533;&#65533;&#65533;6 =&#65533;R&#65533;UO&#65533;&#65533;&#1956;&#65533;9&#65533;&#65533;;M)X&#65533;/h_&#65533;&#65533;&#65533;N&#1540;M&#65533;B  *&#65533;&#65533;O&#65533;X%&#65533;S&#65533;	R&#1027;&#65533;l&#65533;xQ\US&#65533;&#65533;(&#65533;&#65533;6&#65533;M&#65533;(&#65533;	MH&#65533;l&#65533;?gE&#65533;R0R0&#65533;&#65533;?&#65533;&#65533;l$=QI`|&#65533;&#65533;M&#65533;&#65533;_&#65533;V@!&#65533;&#65533;&#65533;&#65533;)&#65533;&#65533;4WtE&#65533;PhXS`&#65533;R&#1545;P&#65533;&#65533;#]&#65533;&#65533;&#65533;&#65533;&#65533;^&#65533;&#65533;/&#65533;&#65533;&#65533; &#65533;&#65533;!@&#65533;P&#65533;r&#65533;UShX&#65533;mXT &#65533;&#65533;&#65533;&#1892;&#65533;&#65533; &#1353;@@Vn&#65533;(&#65533;&#65533;&#65533;&#65533;&#1631;%X&#65533;&#65533;r-gm&#1622;&#65533;&#65533;%&#65533;N&#65533;&#65533;&#65533;&#65533;(&#65533;&#65533;V`&#65533;Y&#65533;&#65533;X&#65533;%8&#65533;F&#65533;&#65533;6&#65533;R@&#65533;(Qy&#65533;&#65533;	~&#65533;Ux&#65533;&#65533;&#65533;_&#65533;&#65533;
&#65533;&#65533;&#65533;1m@P&#65533;S(&#65533;&#65533;&#65533;SH&#65533;&#65533;]&#65533;6x[
&#512;&#65533;m&#65533;x&#65533;	 &#65533;&#65533;&#1708;&#65533;\!&#65533;[&#65533;&#65533;S&#65533;[&#65533;%&#65533;&#65533;UM*&#65533;&#65533;&#65533;P&#65533;_} 
&#65533;&#65533;VN&#65533;&#65533;&#65533;\&#65533;-&#1660;e@PhW&#65533;m&#65533;R Q&#65533;&#65533;6&#65533; &#65533;&#65533;&#65533;&#65533;&#65533;&#65533;&#65533;&#65533;&#65533;m&#65533;&#65533; &#65533;e&#65533;&#65533;E&#65533;Um&#65533;&#1597;&#65533;&#65533;uYR&#65533;&#65533;&#65533;l&#65533;&#65533;&#65533;	&#512;`&#65533;	&#65533; &#65533;/&#65533;&#65533;&#65533;E^&#65533;&#65533; &#65533;&#65533;&#65533;:I&#65533;&#65533;&#65533;=R&#65533;&#65533;&#65533;U&#65533;&#65533;-&#65533;0&#65533; 
&#65533;_&#65533;=&#1869;U]&#65533;Y&#65533;&#65533;r&#65533;&#1951;&#65533;Q&#65533;&#65533;&#65533;]&#871;U&#65533;( &#65533;\&#65533;&#65533;6&#65533;P&#65533;&#65533;&#65533;&#65533;&#65533;m&#65533;VM&#65533;&#65533;&#65533;&#65533;&#65533;&#65533;&#1756; &#65533;&#65533;&#65533;\&#65533;&#65533;&#65533;Y&#65533;&#65533;Z(@&#65533;&#65533;&#65533;&#1374;@v&#65533;
V&#65533;/X&#65533;H`&#65533;} &#65533;&#65533;&#65533;	P&#65533;&#65533; _&#65533;`)&#65533;&#65533;&#65533;&#65533;&#65533;&#65533;X,\H&#65533;	&#65533;e&#65533;V&#65533;68&#65533;&#65533;&#65533;&#65533;&#65533;6&#65533;&#65533;&#65533;\&#65533;&#65533;O&#65533; ((&#1566;(&#65533;&&#65533;&#65533;&#65533;&#65533;&#65533;N&#65533;&#65533;&#65533;M&#65533;1&#65533;&#65533;&#405;
(&#65533;*~&#65533;&#65533;#&#65533;&#65533;*V&#65533;]&#65533;&#65533;>&#65533;&#65533;G &#65533;N}A*X`&#65533;&#65533;&#65533;4&#65533;M0
&#1545;&#65533;W9&#65533;&#65533;&#65533;6&#65533;&#65533;&#65533;&#65533;-)&#65533;&#65533; E6_&#65533;&#65533;&#65533;f&#65533;&#65533;&#65533;&#65533;b#&#65533;&#65533;D&#65533; nd&#65533;=N*&#65533;^&#1033;&#65533;&#65533; #h&#65533;n}c6F1~&#65533;@>&#65533;\&#65533;&#65533;&#65533;-&#65533;&#65533;&#65533;&#65533;m&#65533;&#65533;u`dNfe^ffnfg~fh&#65533;fi&#65533;Z&#65533;]&#65533;_V&#65533;(&#65533;&#1996;U&#65533;&#65533;i&#65533;fpgqgrV&#65533;&#65533;e\&#65533;&#65533;&#65533;&#65533;e&#65533;&#65533;^&#65533;	&#65533;&#65533;P&#65533;&#65533;&#65533;&#65533;&#65533;^&#65533;&#65533;
&#65533;a_&#65533;&#65533;&#65533;&#65533;Oln~e&#65533;&#65533;&#65533;5#&#65533;^&#65533;|&#65533;B&#65533;&&#65533;@&#65533;&#65533;&#65533;&#65533;5&#65533;A6&#65533;b
0&#65533;&#65533;hT&#65533;Z&#65533;	&#65533;e&#65533;7&#65533;&#65533;&&#65533;a}N&#65533;P&#65533;&#65533;e&#65533;&#65533;&#65533;J&#65533;(i&#65533;h&#65533;
&#65533;&#65533;&#65533;&#65533;&#65533;&#65533;&#65533;&#65533;&#920;&#65533;7&#65533;	&#65533;>&#65533;&#65533;&#65533;&#65533;&#65533;	&#65533;h&#65533;}&#65533;&#65533;tj&#65533;&#65533;&#65533;&#65533;&#65533;&#65533;V&#65533;&#65533;&#65533;&#65533;=N8>&#65533;^&#1929;PE&#65533;&#65533;&#65533;&#65533;&#65533;&#65533;&#65533;nN&#65533;~&#65533;&#65533;^&#65533;&#65533;&#65533;&#65533;&#65533;gI&#65533; :6h&#65533;l&#65533;&#65533;&#65533;j&#65533;&#65533;&#65533;|&#65533;6.&#65533;&#65533;j&#65533;,&#65533;U
&#65533;	&#65533;F&#1853;&#65533;&#65533;P &#1869;&#65533;N&#950;v&#65533;8&#65533;&#65533;f&#65533;&#65533;\&#65533;O4&#65533;P&#65533;T&#65533;&#65533;l&#65533;&#65533;&#65533;&#65533;&#65533;&#65533;*	 !&#65533; &#65533; ,!  &#65533;F &#65533; &#65533;H&#65533;&#65533;&#65533;&#65533;*\&#560;&#65533;&#199;#J&#65533;&#65533;&#65533;3j&#65533;&#561;&#65533;&#463; C&#65533;I&#65533;&#65533;&#592;&#65533;$&#65533;&#65533;&#65533;&#599;0c&#668;I&#65533;&#65533;&#859;&AT &#65533;&#65533;&#65533;?`&#65533;I&#65533;&#65533;&#1123;H&#65533;*5&#65533;&#65533;N&#65533;K&#65533;&#65533;`cc&#65533;&#65533;&#65533;?&#65533;xX&#693;&#65533;&#1519;`&#194;A"&#454;@&#65533;l(Bb&#65533;2@I&#65533;&#65533;K&#65533;&#65533;&#1915;3ST &#65533;@P&#65533;&#65533;:&#65533;&#65533;T62&#65533;*^&#824;q&#65533;&#600;&#65533; F 0Ld&#65533;&#65533; nAi~&#65533;H&#7732;&#65533;&#1256;k&#65533; !#&#65533;&#65533;&#65533;lpd!]h&#65533;K~p&#65533;&#65533;&#65533;&#65533;&#65533;&#65533;&#65533;&#513;6Pr^MX`&#65533;&#65533;&#515;K&#65533;N=&#65533;&#65533;iY\ &#65533;&#65533;&#65533;&#65533;&#65533;`x&#65533;&#65533;`&#65533;&#65533;&#65533;&#65533;&#65533;&#65533;/&#222;&#65533;z3&#65533;?fZ&#65533;&#65533;'&#65533;&#65533;&#65533;`&#65533;&#65533;&#65533;
&#65533;!&#65533;h`AS&#65533;&#1093;&#65533;&#65533;&#65533;&#65533;n0hEgH	@&#65533;&#65533;t m1pXw&#65533;&#65533;&#65533;h&#65533;&#1177;&#65533;&#65533;&#65533;(&#65533;&#65533;N&#65533;&#65533;C E&#65533;&#65533;&#65533;A&#65533;&#65533;A9 &#65533;&#65533;H&#65533;&#65533;&#65533;36)#&#65533;6&&#65533;v.H&#65533;&#65533;	@&#65533;T&#65533;wl&#65533;&#65533;&#65533;&#65533;&#65533;&#65533;&#65533;d2&#65533;"&#65533;N&#65533;&#65533;d&#65533;edtVrhK&#65533;&#65533;F&#65533;&#65533;1PP
s&#65533;`g&#65533;&#65533;z5&#65533;j
&#65533;&#65533;
&#65533;Or&#65533;n_&#65533;&#65533;&#408;&#65533;&#65533;&#21953;f&#65533;T&#65533;&#65533;)&#65533;l&#65533;i&#65533;O;rHtGt&#65533;OC&#65533; t&#65533;i&#65533;*kQ&#65533;~j&#65533;&#65533;&	&#65533;_l&#65533;&#65533;#sj9\^a	sR:&#65533;6&#65533;Q&#65533;&#65533;&#1046;&#65533;&#65533;U&#65533;pe?&#65533;`&#1067;?&#65533;Zv&#65533;2+&#65533;L&#65533;Bk&#65533;&#65533;&#1170;&#65533; &#65533;n&#65533;(|9&#65533;Od&#65533;&#65533;k&#65533;&#65533;&#65533;kR&#65533;&#65533;&#65533;&#65533;`&#65533;IV0g&#65533;&#65533;zY&#65533;&#65533; &#65533;&#65533;&#65533;y&#65533;&#65533;&#65533;&#65533;&#65533;&#65533;&#65533;J	&#65533;`&#65533;rH P&#65533;4&#65533;&#65533;&#65533;%&#65533;&#65533;=A&#65533;&#65533;&#65533;j&#65533;&#65533;&#65533;&#65533;(A&#65533;9&#65533;C&#65533;&#65533;L&#65533;&#65533;&#65533;&#65533;2&#696;&&#65533;&#65533;n(&#65533;&#65533;`T&#65533;&#65533;: &#65533;L/dF&#65533;e,&#65533;3&#65533; &#65533;(i<z&#65533;mA&#65533;f&#65533;&#65533;&#65533;l`&#65533;&#65533;&#65533;Os:&#65533;&#65533;&#65533;V&#65533;&#65533;&#65533;&#65533;&#15420;&#65533;VPg?&#65533;<&#65533;&#65533;	&#65533;&#65533;w&#65533;V$&#65533;&#65533;"&#65533;b&#65533;&#65533;&#65533;&#364;[&#65533;)x&#65533;&#65533;mw&#65533;|&#65533;&#1936;&#65533;&#65533;$&#65533;&#65533;!&#65533;&#65533;.&#65533;&#65533; s&#65533;%v&#65533;/&#65533;&#862;&#65533;O&#65533;g&#65533;&#65533;_q&#65533;&#65533;)&#65533;'&#65533;{&#65533;!&#65533;&#1422;&#65533;&#65533;&#65533;`&#65533;&#65533; &#65533;&#65533;NzLO/y6&#65533;&#65533;O&#65533;:R&#65533;&#65533;&#65533;z&#65533;&#65533;NXau&#65533;6&#65533;>&#65533;&#65533;&#65533;N<a&#65533;&#65533;9&#65533;0&#65533;l <&#65533;H	&#65533;g&#65533;&#65533;S&#65533;&#65533;&#65533;?&#65533;],&#65533;[
&#65533;t&#65533;&#65533;'&#65533;TTS&#65533;&#65533; &#65533;&#65533;&#65533;0&#65533;|"&#65533;&#65533;
&#65533;(&#65533;J~\_&#1799;&#65533;&#65533;&#65533;r&#65533;P&#65533;&#65533;20&#65533;xb&#65533;&#65533;&#65533;$$&#65533;d
]&#65533;[&#65533;p2&#65533;&#65533;0MjK&#65533;&#65533;&#65533; .&#65533;&#65533;no &#65533;O&#65533;5&#65533;&#65533;$&#65533;2aF&#65533;\9&#65533;5k&#65533;/&#65533;_&#65533;|&#65533;&#1520;&#65533;z&#65533;p&#551;l&#1609;[80&#65533;%b&#65533;9&#65533;&#65533;;	&#65533;&#65533;&#65533;&#65533;&#65533;J<&#146;&#65533;b&#65533;|&#65533;@Q&#65533;%&#65533;@&#65533;&#65533;Q&:#&#65533;&#65533;&#1307;&#65533;Mp&#65533;@$#dUl&#65533;&#65533;s&#65533;&#65533;%&#65533;&#65533;&#65533;{&#65533;&#65533;&#65533;&#65533;&#65533;&#65533;E&#65533;&#65533;]C&#65533;&#65533;&#65533;d;6&#65533;p{&#65533;ZdD&#65533;&#65533;H
&#65533;&#267;&#65533;L&#65533;)&#65533;C6&#65533;`&#65533;$&#65533;&#65533;\&#65533; &#65533;!DL&#65533;#Gb&#65533;T&#65533;&#65533;Aal&#65533;rz%&#65533;&#65533;&#65533;&#65533;D\&#65533;RA$&#1393;[*&#65533;&#65533;z&#65533;[I&#65533;&#65533;&#65533;=&#65533;&#65533;1>d &#65533;0;&#65533; <&#65533;S&#65533;Od&#65533;'g&#65533;&#65533;&#65533;&#65533;&#65533;H&#65533;XM&#1577;&#65533;4&#65533;&#65533;\ 4&#65533;/&#65533;H
i&#65533;&#65533;&#65533;	&#65533;&#65533;H^&#65533;#&#65533;l&#65533;W&#65533;&#65533;*k&#65533;:&#65533;0&#65533;`8&#65533;&#65533;r&#65533;&#65533;9&#65533;&#65533;)&#65533;3T&#65533;&#872;F7&#65533;&#65533;_&#65533;&#65533;&#65533;HGJ&#1170;&#65533;&#65533;&#65533;%&#65533;j&#65533;&#65533;&#65533;&#65533;mX&#65533;J&#65533;n&#65533;&#65533;&#65533;[&#65533;&#65533;l}&#65533;PZR
&#65533;&#65533;&#65533;@&#65533;PC&#65533;&#65533;&#65533;piWd&#65533;&#173;&#65533;q;&#65533;&#65533;&#65533;&#65533;r&#65533;&#65533;&#65533;Z&#65533;&#65533;X&#65533;jJS&#65533;<]&#65533;G>&#1551;&#65533;,&#65533;O&#65533;&#65533;&#65533;&#65533;(Ued&#65533;&#65533;&#65533;&#65533;p&#65533;)&#65533;R&#65533;&#65533;!&#65533;a@*\&#65533;t&#65533;&#1062;uq&#65533;j*C\K&#65533;&#65533;&#686;7&#65533;ti&#65533;Bf&#65533;a&#65533;&#65533;K&#65533;&#65533;&#65533;&#65533;r	X'=&#65533;x&#65533;&#65533;`[&#65533;&#65533;&#65533;z&#65533;&#65533;'&#65533;&#65533;&#65533;9&#65533;&#65533; &#65533;&#65533;L;&#65533;&#65533;U&#65533;d],hgK&#65533;&#65533;&#65533;&#181;&#65533;?&#65533;&#65533;&#65533;`&#65533;&#65533;4&#65533;!&#65533;Z_&#65533;	&#65533;&#65533;&#65533;&#65533;M&#65533;I&#65533;	&#65533;Wv:o&#65533;&#65533;>&#65533;8&#65533;&#65533;&#65533;SP&#65533;v&#65533;&#65533;&#65533;&#65533; &#65533;&#65533;&#65533;&#65533;,%7&#65533;&#65533;L&#65533;$&#65533;&#65533;u%[&#65533;&#65533;&#65533;&#65533;5&#65533;`|&#65533;&#65533;&#65533;$&#65533;&#65533;d&#65533;&#65533;I&#65533;Qs&#65533;S&#65533;)|L`&#65533;6T&#65533;&#65533;&#65533;6`'<&#1600;z)&#65533;	&#65533;:&#65533;&#65533;l&#65533; &#65533;Y{&#65533;&#65533;&#65533;&#65533;&#65533;&#65533;&#65533;&#1147;&#65533;K&#65533;VV:i0&#65533;``&#65533;&#65533;3&#209;&#1776;&#65533;gL&#65533;J<&#65533;'&#65533;&#65533;^&#65533;&#65533;&#1529;&#65533;E&@&#65533;E&#65533;&#65533;*&#65533;&#65533;&#65533;h&#65533;q&#65533;&#65533;<`&#65533;&#65533;&#65533;WsZB_|7'D*XdS/&#65533;=e&{&#65533;&#65533;{&#65533;&&#65533;0l | &#65533;&#65533;XJ&#65533;&#65533;y&#65533;&#65533;S{&#151;&#65533;&#65533;&#1977;A&#65533;&#65533;Dka$%&#65533;7&#65533;&#65533;K&#65533;&#65533;&#65533;&#65533;&#65533;&#65533;&#65533;&#65533;&#65533;&#65533;&#65533;-&#65533;&#65533;xd&#65533;,z&#1482;a&#65533;&#325;aBk&#1112;&#65533;-A&#65533;&#710;&#65533;-&#65533;&#65533;&#65533;a&#65533;86&#65533;7[&#65533;g&#65533;&#884;&#65533;;["&#65533;	 &#65533;&#65533;ksA&#65533;&#65533;"&#65533;f&#65533;&#65533;2&#65533;&#65533;O&#65533;&#65533;U&#65533;:&#65533;&#65533;
&#65533;v&#65533;953aJ&#1632;w&#65533;_;&#1589;&#65533;&#65533;&#65533;jyc6&#65533;Z M&#1895;&#65533;&#65533;&#65533;l')&#65533;&#65533;&#65533;j&#65533;&#65533;T%&#65533;&#65533;z&#65533;&#65533;&#65533;&#65533;&#65533;&#65533;&#65533;};&#65533;&#65533;FiA &#65533;&#863;&#65533;&#65533;M&#65533;&#65533;^!6&#65533;~&#65533;&#65533;&#65533; &#65533;&#65533;N&#65533;&#65533;\v&#65533;NxP&#65533;'&#65533;S&#65533;&#65533;&#546;&#65533;S&#65533;<&#65533;B
&#1016;&#65533;9l&#65533;99Wk3;$k&#65533;+<&#65533;o&#65533;&#65533;(&#65533;O&#65533;&#65533;&#65533;&#65533;i6&#65533;&#65533;R&#65533;-&#65533;%&#65533;{&#65533;&#65533;&#65533;&#65533;&#65533;&#65533;&#65533;Q&#65533;&#65533;&#65533;l_&#65533;] &#65533;&#65533;&#65533;&#65533;&#65533;*4&#65533;w &#65533;&#65533;y&#65533;&#65533;&#65533;&#65533; H&#1207;&#65533;&#65533;&#65533;d&#65533;"&#27390;r&#65533;&#65533;}:@&#65533;&#65533;Ch&#65533;&#65533;p&#65533;&#65533;HUu&#65533;3&#65533; n&#65533;O|&#65533;&#65533;&#65533;`&#65533;4&#65533;P&#65533;&#65533;&#65533;6F&#65533;O&#65533;&#65533;F&#65533;&#65533;K,&#65533;'Oc&#65533;&#65533;&#65533;&#65533;&#65533;@&#65533;=&#65533;&#65533;&#65533;w&#65533;&#65533;@$&#65533;&#65533;&#65533;&#65533;&#65533;&#65533;AV&#65533;=&#65533;&#65533;&#65533;&#65533;!&#65533;&#65533;&#65533;&#65533;&#65533;&#65533; &#65533;&#65533;&#65533;&#65533;R&#65533;L'&#65533;&#65533;&#65533;&#65533;&#65533;Z&#65533;&#65533;&#65533;,,A0&#65533;gC\&#65533;$&#65533;]^&#65533;&#65533;&#65533;m&#65533;*&#65533;H&#65533;k.!&#65533;c	&#65533;T@&#65533;ih=&#65533;ltp&#65533;@	&#65533;6&#65533;P&#65533;&#65533;_&#65533;&#65533;R1&#65533;&#65533;&#65533;d~&#594;&#65533;^J
P&#65533;&#65533;N&#65533;:`~&#65533;&#65533;#&#65533;&#65533;Y&#65533;~&#65533;pq"&#65533;#}rE?&#65533;E:A*&#65533;Aeuz&#65533;&#65533;|l&#65533;&#65533;!O&#65533;p0E'	x&#65533;&#65533;6&#65533;&#65533;#&#65533;5j&#65533;ATa	&#65533;&#65533;U&#65533;&&#65533;9&#65533;&#65533;&#65533;|&#65533;&#65533;~"(&#65533;&#65533;G 4&#65533;U&#65533;y&#65533;&#65533;J&#65533;k&#65533;q # &#65533;Q&#65533;w"&#1057;&#65533;&#65533;5()1&#65533;#x {&#65533;&#65533;A(D&#65533;&#65533;$xK&#65533;&#65533;&#65533;6^-e&#65533;Pes&#65533;H&#65533;9&#65533;&#65533;&#65533;&#65533;= &#65533;d(4$&#65533;&#65533;&#65533;|`&#65533;&#518;&#65533;8gf&#65533;|&#65533;&#65533;si( ` d&#65533;&#65533;T}uQ	&#65533;R&#65533;|&#65533;&#65533;&#65533;&#65533;('&#65533;p,&#65533;&#65533;&#65533;ipf&#65533;9C&#65533;&#65533;8&#65533;K6^%O>&#65533;Qd&#65533;~1/l&#65533;/A'~&#65533;Qp&#65533;&#65533;x&#65533;;&#65533; &#65533;xz&#65533;E&#65533;&#65533;&#65533;a&#65533;&#65533;Jw%i&#65533;&#65533;&#65533;&#65533;&#513;,&#65533;?(&#65533;H&#65533;=&#65533;&#856;6&#65533;2&#65533;9	A,W0&#65533;&#65533;8&#65533;&&#65533;Hq!B!U'0&#65533;zP~4p~&#65533;(&#65533;f&#65533;F&#65533;&#65533;(2  z&#65533;&#65533;o&#65533;*$@&#65533;&#65533;^&#65533;&#65533;DZWb3q"&#65533;m&#65533;&#65533;&#464;&#65533;!&#65533;&#65533;FD&#65533;&#65533;&#65533;0&#65533;Z&#65533;&#65533;Y&#65533;&#65533;%!&#65533;&#65533;Aa&#65533;;&#65533;w&#65533;wQ@&#65533;&#65533;sg&#65533;Ss&#513;I&#65533;&#65533;B&#65533;&#65533;&#65533;H9 &#65533;&#65533;&#65533;
36&#65533;&#65533;&#65533;%WsW"Tg! #&#330;&&#65533; e&#65533;&#65533;&#65533;#&#65533;&#65533;x&#65533;&#65533;&#65533;&#65533;&#65533;W&#65533;.p-	&#65533;&#65533;EPv@&#65533;{&#161;&#65533;&#65533;;&#689476;&#65533;Y	&#65533;]-wyhW&#65533;&#65533;$*q _(xb&#65533;&#65533;h&#65533;=`&#65533;&#65533;	&&#65533;&#65533;&#65533;&#65533;-&#65533;&#65533;&#65533;k&#65533;wY&#65533;&#65533;&#65533;Ya)H&#65533;!' Rb&#65533;.&#65533;
&#65533;&#65533;% ;&#65533;d&#65533;&#65533;&#24020;L98&#65533;x&#65533;h&#65533;W&#65533;&#65533;&#65533;+&#65533;&#65533;&#65533; &#65533;z&#65533;&#65533;&#65533;&#65533;9X&#65533;AsZ,pQ&#65533;&#65533;Q@R&I~\&#65533;&#65533;&#65533;@&#65533;&#217;&#65533;&#65533;QW&#65533;g&#65533;&&#65533;s&#65533;&p '&#65533;0&#65533;&#65533;4&#65533;&#65533;&#65533;Uo0(&#65533;0'pQ&#65533;%&&#65533;&#65533;,&#65533;&#65533;&#65533;&#65533;x&;&#65533;&#65533;&#65533;&#65533;A)z&#65533;* X&#65533;gs(&#65533;&#65533;&#65533;^&#65533;Gx&#65533;1&#65533;Q&#65533;&#65533;S&#65533;".&#65533;|&#65533;9&#65533;&#65533;&#65533;l&#65533;!0&#65533;&#65533;	&#65533;byi'&#65533;	&#65533;@:R&#65533;&#65533;J&#65533;&#65533;%&#65533;&#65533;SB#&#65533;&#65533;Q.`&#65533;y&#65533;U&#65533;&#65533;&#65533;H&#65533;&#65533;5&#65533;&#65533;&#65533;W&#65533;&#65533;Y &#65533;V&#65533;d&#65533;Q&#65533;SN&#65533;&#65533;q&#65533;&#65533;2&#65533; `&#65533;&#65533;QlpQex&#65533;&#65533;i;:&#65533;&#65533;"ptm!&#65533;,&#65533;&#65533;&#65533;C`&#65533;&#65533;'e
&#65533;g&#65533;&#65533;) &#65533;&#65533;QVB&#65533;&#65533;`" &#65533;\H &#65533;yQ&#65533;&#65533;&#65533;&#65533;&#65533;1 g&>&#809;&#65533;5&#65533;=&#65533;h&#65533;h&&#65533;}&#65533;&#65533;&#65533;C&#65533;Nj:&#65533;:&#65533;'0	&#65533;&#65533;Q" &#65533;&#65533;!&#65533;%/&#65533;t&#65533;|&#65533;&#65533;9 &#65533;UI&#65533;	&#65533;&#65533;&#1115;&#65533;~&#65533;&#65533; &#65533;R&#65533;&#65533;&#65533;B&#65533;&#65533;`RP8&#65533;*&#65533;z&#65533;"p&#65533;z&#65533;*xf&#65533;&#65533;z	@q$&#65533;b&#65533;&#65533;'P&#65533;D&#65533;}&&#65533;d&#65533;&#65533;&#65533;9&#65533;&#65533;rj&#65533;"&#65533;
&#65533;: &#33454;&#65533;&#65533;%&#65533;&#65533;yQ&#65533;&#65533;&#65533;iz&#65533;,Wq&#65533;&#65533;&#65533;&#65533;&#65533;h&#65533;&#65533;&#65533;S&#65533;&#65533;&#65533;F&#65533;&#65533;&#65533;/&#65533;)#&#65533;Q&#553;P&#65533;&#65533;j&#65533;&#65533;
HfX&#65533;&#65533;`&#65533;&#65533;&#65533;M4&#65533;&#65533;#&#65533;"&#65533;Va&#65533;9&#65533;&#65533;&#65533;&#65533;:&#65533;z&#65533;&#65533;Z)&#65533;&#65533;&#65533;&#65533;x T&#65533;&#65533;p4+E'@&#65533;&#65533;&#65533;Q6P*&#65533;!~&#65533;)1eH&#65533;&#65533;4&#65533;&#65533;&#65533;o&#65533;&#65533;&#65533;&#65533;&#1125;i&#65533; }*&#65533;Y&#65533;g&#65533;&#65533;&#65533;&#65533;&#65533;&#65533;0'&#65533; R[&#65533;Qm&#65533; _&#65533;8&#65533;&#65533;P&#65533;7`"[&#65533;V	8pq	&#65533;;1&#65533;]: x	a$K&#65533;=;&#65533;&#65533;Z&#65533;  &#65533;ZYu&#65533;a&#65533;C5&#65533;\4+&#65533;r.  P &#65533;:s&#65533;Qs&#65533; &#1202;+&#65533;U"&#65533;k&#65533;&#65533;z&#65533;&#65533;&&#65533;qFP1&#65533;&#65533;&#65533;&#65533;&#65533;&#65533;&#65533;&#65533;&#65533;&#65533;V&#65533;&#599;&#65533;#&#1382;/&#65533;P&#65533;&#65533;z:&#65533;O&#65533;R&#65533;&#65533;&#65533;&#65533;uE#f&#65533;*G"&#65533;&#65533;&#65533;&#65533;_j8&#65533;`&#65533;`&#65533;&#65533;&#65533;K&#65533;&#65533;&#5845;&#65533;&#65533; &#65533;&#65533;&#65533;i Y&#65533;3*#&#65533;p"b &#65533;&#65533;E:&#65533;N` P&#65533;&#65533;&#65533;4+Ojt&#65533;:R&#65533;|&#65533;&#65533;%&#65533;&#65533;{&#65533;&#65533;&#65533;	&#65533;9l&#65533;&#65533;h&#65533;&#65533;&#65533;&#1139;&#65533;|pnP&#65533;2&#65533;&#65533;2U&#65533;4&#65533;&#65533;.&#65533;&#65533;
%&#65533;&#65533;&#65533;PpR&#65533;G&#65533;&#65533;s&#65533;{`)&#65533;(&#65533;IK&#65533;K&#65533;&#65533;&#65533;&#65533;A&#65533;h|=\&#65533;&#65533;+&#65533;@1 2&#65533;x&#65533;&#65533;&#65533;i&#65533;|&#65533;Q&#65533;&#65533;Q=&#65533;?&#65533;`&#65533;&#65533;|&#65533;&#65533;	&#65533;'&#65533;+&U&#65533;[&#65533;z&#65533; m&#65533;p&#1142;&#65533;&#65533;&#65533;&#65533;Y&#65533;vs<&#65533;&#65533;&#65533;1&#1834;gs&#65533;  j&#65533;Q&#65533;[	sAhp&#65533;hD &#65533;&#65533;&#1264;@%&#65533;@&#65533;&#65533;&#65533;W&#65533;&#65533;&#65533;&#65533;|kE`&#65533;&#65533;L&#65533;U&#65533;v&#65533;&#65533;&#65533;&#65533;~{&#65533;&#65533;&#65533;` ^&#65533;&#65533;&#65533;&#65533;&#65533;&#65533;&#65533;Q&#65533;&#65533;&#65533;"`&#65533;6&#65533;&#65533;&#65533;&#65533;	&#65533;&#1546;`&#65533;&#65533;B&#65533;"&#65533;&#1561;CF&#65533;\{&#65533;v&#65533;&#65533;&#65533;\&#65533;&#65533;!&#1682;v &#65533;Qh0&#65533;&#65533;>pu0  &#65533;K&#65533;&#65533;#t&#65533;&#65533;&#65533;&#65533;&#65533;&#65533;y&#65533;&#65533;]&#65533;&#65533;&#65533;&#65533;&#65533;wE)&#65533;1d&&#65533;&#65533;Q&#65533;(&#65533;&#65533;
&#65533;#h0R&#65533;&#65533;&#65533;Q@ &#65533;	pp&#65533;k<&#65533;&#65533;{Q$6^&#65533;&#65533;&#65533;&#65533;&#65533;
>&#65533;*%&#65533;t&#65533;&#65533;&#65533;&#65533;&#65533;&#65533;&#65533;(&#65533;!&#65533;uN&#65533;&#65533;h&#65533;-&#909;&#65533;2&#65533;>&#65533;|O&#65533;&#65533;&#65533;&#65533;P&#65533;&#65533;lzR>&#65533;W&#65533;'a&#1661;&#65533;x&#65533;"&#65533;M}so&#65533;&#65533;|&#65533;|&#65533;'As&#65533;&#65533;v&#65533;CK&#725;&#65533;x&#65533;&#65533;&#65533;&#65533;(&#65533;@&#65533;&#65533;wRE&#65533;&#65533;&#65533;&#65533;&#65533;&#1496;&#65533; u&#65533;w&#65533;q&#65533;&#65533;&#65533;&#65533;&#65533;[&#65533;gN&#1396;`|H&#65533;&#65533;
&#65533;&#65533;|&#65533;Rh&#65533;&#65533;=`CuP&#65533;]l R&#65533;l&#65533;&#65533;&#65533;''&#65533;&#65533;&#65533;k&#65533;7&#65533;&#65533;8O&#65533;&#65533;{}&#65533;yi&#65533;&#65533;&#65533;&#65533;&#4588;&#65533;&#65533;Y &#65533;%&#65533;T#&#65533;&#65533;A&#65533;&#65533;[	5&#65533;&#65533;&#65533;&#65533;]n%%&#65533;% &#65533;&#65533;&#65533;&#65533;&#65533;&#65533;&#65533;8&#65533;&#1855;&#28653;&#65533;&#65533;&#65533;&#65533;&#65533;T&#65533;&#65533;&#449;&#65533;&#65533;&#65533;~&#65533;V6#&#65533;&#65533;&#65533;D`&#65533;&#65533;&#65533;p&#65533;m&#65533;5 	&#65533;&#65533;5i)&#65533;&#65533;&#1255;Ia&#1992;&#1436;&#413;&#65533;&#65533;&#65533;&#65533;&#65533;&#535;&#65533;E&#1861;1RA`&#65533;a&#65533;|&#65533;=&#65533;?Pr&#65533;MAX&#65533;O&#65533;}&#65533;<&#65533;\&#65533;3&#65533;^&#65533;&#65533;&#65533;
&#65533;>;&#65533;<&#65533;m&#65533;J&#65533;"&#630;&#65533;]&#65533;&#65533;&#65533;&#65533;&#65533;&#65533;2&#65533;&#65533;&#65533;&#65533;&#65533;&#65533;4&#65533;hPR$@&#65533;<&#684;`a&#65533;K&#65533;&#65533;&#65533;&#65533;JmK9&#65533;*&#1093;z&#65533;&#65533;&#65533;5&#65533;&#65533;&#65533;QO&#65533;Q=0&#65533;Y\n&#1938;&#65533;&#65533;6&#65533;'&#65533;#&#65533;&#65533;!&#65533;hNcY&#65533;&#65533;;d&#65533;` D&#65533;&#65533;z&#65533;&#65533;]&#1187;&#65533;&#65533;;&#65533;&#65533;&#65533;Q* &#65533;&#65533;^-&#65533;]g&#65533;&#65533;V&#65533;&#65533;&#65533;&t^&#65533;9&#65533;&#65533;K&#65533;h	C&#65533;&#65533;&#573;	<&#65533;&#65533;&#65533;&#65533;~&#302;&#65533;&#65533;#&#65533;&#65533;n&#65533;G &#65533;`&#65533;&#65533;~r&#65533;&#65533;&#65533; &#65533;&#65533;&#65533;;"MW&#65533;LQ&#65533;j&#65533;S 6&#65533;&#65533;&#384; &#65533;&#65533;&#65533;0p&#65533;&#65533;p&#65533;&#65533;&#65533;&#65533;a&#65533;1iF&#65533;&#65533;&#65533;&#65533;&#65533;&#65533;9:8:B
!&#65533;&#65533;&#65533;W'&#65533;8P&#65533;5&#65533;	P&#65533;%e&#1589;&#65533;&#65533;&#65533;r&#65533;&#65533;&#65533;rn&#65533;&#65533;&#65533;")&#65533;&#65533;&#65533;&#65533;,&#65533;&#65533;]&#65533;7&#1897;&#65533;&#1060;!&#330; &#65533;(&#65533;f&#65533;&#65533;&#65533;&#65533;7&#65533;y&#65533;#&#65533;&#65533;Aa&#65533;&#65533;&#65533;&#1180;&#65533;d&#65533;&#65533;&#65533;j&#65533;qJ&#65533;'&#65533;A<&#65533;&#65533;&#65533;&#65533;(&#65533;qq&#65533;&#65533;wk&#65533;&#65533;&#65533;&#65533;qQi&#65533;$`&#65533;0}}&#65533;"HRb&#65533;&#65533;&#1966;QUp&#65533;?&?&#65533;(&#65533;6&#65533;Y&#65533;@F&#65533;aa&#65533;&#65533;9h!&#65533;`&#65533;>&#65533;&#65533;/&#65533;q&#65533;&#65533;:&#65533;@u&#65533;&#65533;@1&#65533;	b&#65533;qw2&#65533;o+&#65533;&#65533;w;&#65533;&#65533;&#65533;i&#65533;&#65533;&#65533;}8&#65533;&#65533;&#65533;&#65533;.@f@!RR&#65533;&#65533;&#65533;[&#65533;&#65533;&#65533;O&#65533;`&#65533;"&#65533;&#65533;&#22801;e_&#65533;[&#65533;>&#546;&#65533;I&#65533;d&#65533;&#65533;&#65533;&#65533;EE(&#65533;l@&#65533;3'W&#65533;&#65533;?c]&#65533;|&#65533;_& &#65533;&#65533;&#65533;&#65533;&#65533;z&#65533;&#65533;E&#65533;^o&#65533;'&#65533;|&#65533;&#65533;u&#65533;	&#65533;&#65533;&y&#65533;]o +&#65533;&#65533;!&#65533;&#65533;&#65533;x &#65533;&#65533;?`YI&#65533;e&#65533;`&#407;&#65533;&#65533;!>&#65533;gQ&#65533;&#65533;&#65533;&#65533;&#65533;o&#65533;,&#65533;&#65533;W&#65533;+` k k
\q&#65533;&#65533;A&#65533;	
&#65533;&#65533;&#65533;a&#65533; &#65533;p&#65533;&#384;&#65533;5n&#65533;&#65533;&#65533;&#65533;G&#65533;!E&#65533;$Y&#65533;&#65533;I&#65533;$&#65533;&#65533;&#677;&#65533;&#65533;1ORp&#65533;fIot&#65533;&#65533;&#65533;&#65533;'*&#65533;H&#65533;A@E&#65533;&#65533;&#65533;A@&#65533;D&#65533;Q&#65533;J &#65533;&#197;&#65533;&#65533;Y^&#65533;b&#65533;&#65533;Wn&#65533;p&#65533;&#65533;&#65533;l|@=&#65533;&#65533;&#65533;L&#65533;q&#65533;&#933;[&#65533;n&#65533;q\&#65533;&#65533;&#65533;&#65533;&#65533;&#65533;Zl&#65533;$\&#65533;&#65533;I&#65533;U@&#65533;N&#65533;J&#65533;,A&#65533;	..4&#65533;&#65533;X&#65533;&#65533;2+&#65533;8!Q&#65533;&#65533;U&#65533;f&#65533;&#65533;5\&#65533;&#65533;&#65533;&#65533;&#65533;&#65533;&#65533;&#65533;7&#65533;&#65533;&#65533;&#65533;&#65533;&#1190;&#65533;)&#65533;j&#65533;&#65533;o&#65533;&#597;/wH &#65533;&#65533;&#65533;&#65533;O&#65533;^&#65533;&#65533;&#65533;&#65533;Z8&#65533;A&#65533;&#65533;2&#65533; &#65533;C&#65533;&#229;^&&#65533;5r0;r&#65533;&#65533;&#1179;&#65533;&#65533;&#65533;%&#1192;&#65533;&#65533;&#65533; &#65533;c&#65533; ?&#65533;&#65533;&#65533;@TpAt&#65533;A8&#65533;z:&#65533;&#65533;v &#65533;t&#65533;&#65533;&So&#65533;zp&#65533;&#65533;pHC>< A'*&#65533;&#65533;
k&#65533;&#65533;Fs<n+&#1274;&#65533;-&#65533;jpH"&#65533;&#65533;&#65533;	?&#65533;&#65533;&#65533;&#527;x`&#207;&#65533;&#65533;2#&#65533;	qD&#65533;J&#65533;@&#946;c2Z$&#65533;&#65533;&#65533;&#65533;rh&#65533;&#65533;R&#65533;D&#65533;`Gb&#65533;N<&#65533;&#65533;&#1252;1&#65533;#&#65533;] 9\&#65533;&#65533;).&#65533;:&#65533;&#65533;&#65533;&#65533;&#65533;L
 &#65533;&#65533;`&#65533;+-&#65533;&#65533;b<&#65533;&#65533;&#65533;H&#65533;&#65533;sORK5uOG+&#65533;E&#65533;&#65533;2F]&#65533;"U6`Hp&#65533;R&#65533;T&#65533;S&#65533;&#65533;&#65533;&#65533;&#65533;&#65533;s&#65533; &#65533;NUvYf&#65533;&#65533;I&#65533;&#65533;&#65533;s5Q&#65533;:p&#65533;&#65533;&#65533;"&#1365;&#65533;^&#65533;2 0&#65533;bh&#65533;&#65533;*rAD*&#65533;aT&#65533;&#65533;h&#65533;]xOmB)@L&#65533;D&#13363;u&#65533;"H&#65533;P'3&#65533;&#65533;&#65533;MS&#65533;"1&#65533;h&#65533;*&#17681;&#65533;x#&#65533;x&#65533;&#65533;&#65533;&#65533;i&#1395;&#65533;D..@Q+040&#65533;&#65533;
@&#65533;&#65533;&#65533;&#65533;&#65533;(L5&#65533;0e&#65533;+&#65533;0Ux&#65533;-&#65533; &#65533; &#65533;&#65533;&#65533;M&#65533;{&#65533;&#65533;&#65533;;&#65533;:&#65533;&#65533;Xw&#65533;&}&#65533;&#1172;&#65533;]&#65533; &#65533;m&#65533;&#34401;v&#65533;&#65533;X&#65533;:&#65533;M&#65533;5~&#65533;&#65533;&#65533;f&#65533;p&#65533;a&#65533;u/&#65533;&#65533;&#1558;&#1757;R&#65533;&#65533;W1&#65533;&#65533;h&#17307;S&#65533;Jw+&#65533;&#65533;&#65533;&#65533;o=&#65533;uH8&#65533;L&#65533;Zq&#65533;U&#65533;]&#65533;&#65533;&#65533;&#65533;D<&#65533;h&#65533;+&#65533;&#65533;&#65533;&#65533;:&#65533;=l&#1656;&#65533; &#65533;v&#65533;&#65533;wuH&#65533;&#65533;.W}&#65533;&#65533;&#65533;&#65533;.&#65533;&#65533;L@&#65533;&#65533;&#65533;Gw&#65533;?&#65533;&#65533;&#65533;}&#65533;&#65533;v&#65533;&#65533;"O#&#65533;z+&#1419;7&#65533;5R&#65533;&#65533;?x)&#65533;d&#65533;	#&#65533;&#65533;@&#65533;&#1504;&#65533;%&#65533;&#65533;&#65533;&#65533;&#65533;&#65533;&#545;Z1&#65533;x&#65533;&#1239;i?&#65533;&#65533;&#65533;&#440;&#65533;B&#65533;%&#65533;&#65533;&#65533;&#65533;a&#65533;Z&#65533;&#65533;&#65533;9d	&#65533;&#65533;&#65533;&#65533;&#65533;&#65533;&#65533;&#65533;|&#65533;S_(&#65533;;&#65533;&#65533;%&#65533;&#194;&#65533;P\ &#65533;v&#65533;&#65533;*&#65533;&#65533; " &#65533;&#65533;@&#65533;&#65533;&#65533;&#65533;&#65533;=`0_+&#65533;&#65533;&#65533;P&#65533;	&#65533;P.HWlPz&#65533;2&#65533;BX&#65533;&#65533;!!&#65533;as&#65533;2<6&#65533;&#65533;&#65533;&#65533;&#65533;a&#65533;V&#65533;fP&#65533;:YV*&#65533;,d1&#65533;&#65533;c&#65533;&#65533;,&#65533;"4_EZ8'&#65533;&#65533;&#65533;5<&#65533; p&#65533;&#65533;&#65533;&#65533;J&#65533;&#65533;&#65533;&#65533;h&#65533;|&#65533;&#65533;w&#65533;&#65533;$&#65533;&#65533;Q&#65533;&#65533;4&#65533;A8J&#771;&#65533;&#65533;&#65533;&#65533;,&#65533;e&#65533;|$
&#1632;W5&#65533;&#65533;&#65533;"!=y9C&#65533;&#65533;g&#65533;&#65533;p&#65533;S&#65533;  *QIJ#J&#65533;=&#65533;&#65533;'m&#65533;7}&#65533;s\&#65533;+OYD6&#65533;&#65533;&#65533;&#65533;~"b,Z&#65533;&#65533;&#65533;&#65533;&#65533;&#65533;&#65533;&#65533;J&#65533;h &#65533;4D)}	M6&#65533;&#65533;M"&#65533;&#65533;`&#65533;&#65533;Lp&#65533;A&#65533;[$&#65533;K|&#1047;jXd&#65533;s&#65533;9&#283;&#65533;g=&#65533;I&#65533;j2r&#65533;&#65533;9&#65533;0])&#65533;Z/ &#65533;&#65533;g&#65533;&#65533;yP&#65533;&#65533;&#65533;i&#65533;&#65533;:-	&#65533;a|AZ&#65533;vL&#65533;&#787;&#65533;	\&#65533;&#65533;&&#65533;&#65533;&#65533;L
&#65533;&#1200;&#65533;|&#65533;&#65533;&#65533;&#65533;C&#65533;0&#65533;i3"{+&#65533;AGZ&#65533;p`qH&#65533;`r&#65533;"-&#65533;"&#65533;t%1&#65533;P5&#65533;t&#65533; &#65533;&#65533;1&#65533;lw&#65533; &#65533;&#65533;$d	&#65533;&#65533;T&#65533;&#65533;&#65533;,\&#65533;&#65533;d&#65533;!L&#65533;&#65533;&#65533;&#65533;&#65533;4&#65533;&#65533;W}F?9&#65533;A&#65533;&#65533;&#65533;8p&#65533;&#65533;&#65533;1&#65533;&#65533;:}iI[&#65533;&#65533;+V&#65533;&#65533;&#65533;&#65533;&#65533;Ig&#65533;y&#65533;&#65533;&#65533;@&#1475;,&#65533;&#65533;&#65533;&#65533;&#65533;d!&#65533;0&#65533;$H&#65533;L$9Md!i&#65533;&#65533;&#65533;p&#1675;&#65533;-&#65533;n&#65533;l&#65533;+YE&#65533;A&#65533;&#65533;&#65533;&#65533;&#65533;!&#65533;&#65533;i&#65533;0&#65533;&#65533;&#65533;&#65533;&#65533;`X&#65533;p&#65533;&#65533;)'r9&#65533;S&#65533;&#65533;&#1918;&#65533;%&#65533;&#65533;#.&#65533;&#65533;T&#65533;&#65533;&#65533;&#65533;AB&#65533;&#1872;&#65533;&#65533;&#65533;&&#65533;#R0&#65533;tN)8C&#65533;&#65533; &#65533;Z&#65533;&#65533;T&#65533;&#65533;H&#65533;&#65533;&#65533;&#65533;DXDIF&#65533;\&#65533;&#65533;&#65533;s&#1089;&#65533;&'&#65533;s&#65533;&#65533;&#65533; $&#65533;8&#65533; &#65533;&#65533;&#65533;&#65533;&#65533;&#65533;-@&#65533; &#65533;m&#65533;&#65533;x0D&#65533;V&#65533;&#65533;7s"!&#65533;2&#65533;'&#65533;)B&#65533;3&#65533;Z&#65533;&#65533;&#65533;&#65533;&#65533;&#65533;&#65533;*&#1616;&#65533;&#65533; &#65533;R&#65533;&#65533;01&#65533;&#65533;F&#65533;(&#65533;&#1664;&#65533;s&#65533;&#65533;>8`4&#65533;&#65533;#&#65533;&#65533;&#65533;d&#65533;&#65533;:&#65533;&#65533;&#65533;&#65533;T&#65533;&#65533;m&#65533;&#65533;&#65533;`4sxT&#65533;C&#1200;4&#65533;n&#65533;I}&#65533;%&#65533;LYF(&#65533;Z&#65533;3&#65533;&#65533;\&#65533;lJF&#65533;3&#65533;-&#65533;&#65533;eb`&#65533;f&#65533;H&#1043;>&#2025;M&#65533;#&#65533;<YJ`&#65533;]&#65533;&#65533;Hl&#65533;eL&#65533;&#65533;&#65533;[&#65533;&#65533;&#65533;&#65533;&#65533;&#65533;Z&#65533;&#65533;h^Cj&#65533;S&#65533;8&#65533;&#65533;&#65533;&#65533;&#65533;{&#65533;=&#65533;b&#65533;U _&#65533;:&#65533;t&#65533;h>&#539;&#65533;Ll&#65533;&#237;>&&#65533;&#65533;* &#65533;&#882;&#65533;~&#65533;@8&#65533;&#65533;E&#65533;&#65533;P&#65533;@&#65533;&#65533;N	&#65533;&#65533;_g&#65533;&#65533;
n&#65533;&#65533;#&#65533;x&#65533;9&#65533;&#65533;P0&#65533;Jh@/&#65533;4&#65533;c&#65533;&#65533;&#65533;Xa2[&#65533;&#65533;
@&#65533;&#65533;&#65533;&#65533;&#65533;>&#65533; ~&#65533;p&#65533;X&#65533;	S&#65533;x2&#65533;&&#65533;&#65533;&#65533;d&#65533;&#65533;&#65533;&#65533;`&#65533;B&#65533;?&#65533;&#65533;&#65533;EN&#65533;&#65533;&#65533;fx&#65533;&#65533;&#65533;&#65533;&#65533;&#65533;y&#65533;'&#65533;&#65533;&#65533;vt&#65533;6I&#65533;&#65533;mVJ&#892;&#65533;C&#65533;&#65533;&#65533;-&#65533;&#65533;&#65533;&#65533;&#65533;&#65533;a&#65533;Lt&#65533;3K&#65533;W &#65533;&#65533;*R&#65533;1&#65533;|!&#65533;z&#1497;%.&#65533;lAG&#65533;Cd `&#65533;!`:&#65533;&#65533;&#65533;&#65533;f}&#65533;M
&#1745;;&#65533;k&#65533;&#65533;{_&#65533;&#65533;&#65533;r&#1241;&#65533;&#65533;i&#65533;&#65533;&#65533;~&#65533;!)E:0&#65533;&#65533;P\&#1580;)&#65533;&#45607;<&#65533;&#65533;=&#65533;p&#65533;M&#65533;&#65533;&Rm&#65533;&#647;~:&#65533;&#65533;&#65533;>&#65533;7&#65533; &#65533;N&#65533;&#65533;&#65533;]&#65533;&#65533;K&#65533;h~_A&#65533;&#65533;&#65533;&#65533;h&#699;&#65533;&#65533;':5&#65533;&#65533;	&#65533;h|&#65533; w&#65533;R`4&#65533;"Q m:&#65533;N&#65533;jT&#65533;&#65533;u$N&#65533;oAKU&#65533;&#65533;$&#65533;b&#65533;&#65533;&#65533;&#65533;v>&#865;}XC&#65533;&#65533;F&#65533;p&#65533;&#65533;;&#271;&#65533;E&#65533;tX&#65533;&#65533;&#65533;&#65533;&#568;&#65533;4&#65533;&#65533;&#65533;&#65533;&#65533;&#65533;&#65533;&#65533;i&#65533;X&#65533;&#65533;&#65533;&#65533;&#767;&#65533;&#2011;&#65533;&#65533;#&#65533;&#65533;&#65533;&#65533;&#65533;{&#65533;)&#65533;@&#65533;&#65533;&#65533;[&#65533;j;?X&#65533;&#65533;_&#65533;&#65533;&#424;&#65533;)&#65533;&#65533;0&#65533;@&#65533;:&#65533;A&#65533;&#65533;&#65533;JNY&#65533;&#65533;&#65533;?&#65533;q&#65533;&#65533;@&#65533;A&#65533;&#65533;&#65533;&#65533;
K&#65533;&#1785;&#65533;&#65533;w&#1177;- 5 &#65533;B&#65533;+&#65533;U&#65533;,&#65533;&#65533;&#65533;RB&#65533;&#65533;&#65533; F&#65533;
b&#65533; t;+&#65533;<L&#65533;&#65533;a&#65533;&#65533;&#65533;RB&#65533;&#1276;5&#65533;8&#65533;&#232;TS&#65533;&#65533;K&#65533;&#65533;S@&#65533;*&#65533;&#65533; &#712;-0&#65533;&#65533;&#65533;4C2&#65533;&#65533;
0@&#65533;&#65533;&#65533;CG&#65533; &mPB&#65533;&#1730;&#65533; &#65533;=PF&#65533;1&#65533;2&#65533;&#65533;a&#65533;&#65533;C&#65533;G&#65533;[	2&#65533;n;6[&#65533;`W|&#65533;Eb&#65533;&#65533;&#65533;X&#65533;E&#65533; b&#65533;&#65533;
&#65533;&#65533;K@&#65533;&#1539;M&#65533;
a|EF &#563;C7c&#65533;&#65533;&#65533;Eg<IBbF&#65533;&#65533;W&#1795;Us&#65533;&#65533;B
G#&#65533;g&#1851;5&#65533;	&#65533;&#1602;K&#65533;0aDFQA&#65533;&&#65533;&#65533;c&#65533;f&#65533;F+&#65533; &#65533;&#65533;%6&#65533;64&#196;&#65533;&#65533;u&#65533;&#217;x&#65533;&#65533;[&#65533;&#65533;G&#65533; &#65533;&#65533;&#65533;J&#65533;&#65533;H7I&#65533; @"&#65533;`&#65533;*H+&#65533; &#65533;1&#65533;&#65533;+&#65533;&#65533;0&#65533;&#65533;&#65533;3&#65533;D&#65533;&#65533;&#65533;=&#65533;t&#65533;H&#65533;&#65533;h&#65533;5&#65533;I&#65533; X2&#65533; 9Q,&#65533;G&#65533;&#65533;}d6&#985;&#65533;	&#65533;q&#65533; ;&#65533;I&#65533;&#65533;C&#65533;LI&#65533;@&#65533;&#65533;C&#65533;x&#65533;&#65533;,&#610;4&#689;;&#65533;&#65533;&#65533;7|&#673;&#65533;J&#65533;,&#65533;&#65533;&#65533;&#65533;9L&#65533;&#65533;&#65533;/&#65533;&#65533;I&#65533;&#65533;&#540;&#65533;S&#65533;&#65533;!&#65533;&#65533;K&#65533;&#65533;JLa&#65533;&#65533;8&#65533;bkK&#65533;&#65533;&#65533;4&#65533;&#65533;&#65533;&#65533;
a&#65533;&#763;4&#65533;Z&#65533;&#65533;&#65533;&#65533;K&#65533;LLbH
(L&#65533;&#65533;&#65533;&#65533;LLp&#65533;J&#1084;&#572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l&#65533;6&#65533;O&#65533;j&#65533;   &#65533;!  &#65533;&#65533;(* &#65533;X&#65533;8&#65533;&#65533;@x&#65533; &#65533;&#65533;/&#65533;=P'p&#65533;/hPpj&#65533; P$`&#65533;$@&#65533;&#65533;&#65533;&#65533;%&#65533;\ $ &#65533; e% &#65533;]  =&#65533;O&#65533;&#65533;&#65533;'`&#65533;&#65533;`&#65533;h&#65533;$H&#65533;%&#65533;&#65533;QB&#65533;&#65533;!@!&#65533;Q&eR&@&#65533;&#65533;3#M&#65533;X %&#65533;&#65533;&&#65533;R%&#65533;&#65533;&#65533;R*&#65533;%&#65533;R1&#65533;&#65533;/U&#65533;&#65533;Q1&#65533;R&#65533;25&#65533;3u"&#65533;&#65533;5eR
&#65533;&#65533;7&#65533;&#65533;*&#65533;&#65533;9m&#65533;'&#65533;&#65533;QlP &#65533;&#65533;&#65533;&#65533;&#65533;&#65533;@&#65533;&#65533;&#65533;$H&#65533;"&#840;hT&#65533;&#65533;&#65533;&#65533;Q R&#65533;=&#65533;P &#65533;6  0&#65533;&#65533;,&#65533;&#65533;&#65533;&#65533;6(&#65533;R&#65533; &#65533;&#65533; N&#65533;S&#65533;TJ&#65533;T&#65533;&#65533;B&#65533;LC&#65533;QP&#65533;Q&&#65533;&#65533;5&#65533;N&#65533;(@)&#65533;&#65533;VeP&#65533;&#65533;N8S(T&#65533;TS8QM&#65533;$&#65533;Q&#65533;&#65533;x_&#65533;(8&#65533;&#65533; !@(p&#65533;&#65533;SVRh&#65533;P&#65533;QP&#65533;S&#65533;TO&#65533;&#65533;&#65533;P&#65533;&#65533;HPn5Uo&#65533;&#65533;&#65533; )P&#65533;&#65533;b&#65533;&#65533;&#65533;Q8&#65533;RXW&#65533;&#65533;RxWR&#65533;VN}P&#1540;&#65533;s=&#65533;&#65533;&#65533;W&#65533; &#65533;W!@&#65533;H&#65533;:P&#65533;TThX&#65533;}XT&#65533;&#65533;M&#65533;/&#65533;8&#65533;/&#65533;&#65533;R&#65533;p&#65533;&#1630;&#65533;EW&#65533;&#65533;?HW&#65533;XXSH&#65533;?&#65533;&#65533;	P&#65533;	x&#65533;&#65533;YS&#65533;(&#65533;&#65533;&#65533;Z%&#65533;@&#65533;&#65533;&#65533;&#65533;O&#65533;R&#65533;&#1764;&#65533;&#65533;|&#65533;P&#65533;0&#65533;0&#65533;&#65533;R &#65533;&#65533;&#65533;&#1773;5&#1597;&#65533;RX&#1585;m&#1586;&#65533;&#65533;6P0&#65533;&#65533;&#65533;mx&#65533;	&#65533;&#65533;6&#65533;Y&#65533;&#65533;&#1758;&#65533;[&#65533;&#65533;&#65533;&#65533;[&#65533;%&#65533;&#65533;&#65533;L&#65533;U&#65533;&#65533; &#65533;*&#65533; 
X[&#65533;&#65533;N&#65533;X&#65533;&#65533;&#1645;&#65533;&#1710;&#65533;[&#65533;&#65533;&#1799;&#65533;&#65533;&#65533;&#65533;&#861;&#65533;&#65533;U&#65533;&#65533;&#1683;E&#65533;@&#65533;&#65533;Y&#65533;(&#1704;&#1749;&#65533;&#65533;P0&#65533;K&#65533;&#65533;	&#65533;&#65533;@[0&#65533;&#65533;&#65533;&#65533;&#65533;&#65533;&#65533;&#65533;&#65533;&#1896;&#1219;t5&#65533;g&#65533;&#65533;&#65533;&#65533;&#65533;&#65533;-&#65533;0 \x[&#65533; (&#65533;&#65533;&#65533;&#65533;rE<&#65533;&#840;PxYQ0&#65533;&#65533;&#65533;&#65533;P&#65533;( &#65533; &#65533; &#65533;E&#65533;/&#65533;)&#65533;&#65533;&#65533;YN&#65533;&#1966;&#1219;T[&#65533;p&#65533;Q&#65533;&#65533;Z&#65533;&#65533;&#65533;=&#65533;&#65533;
&#65533;&#65533;&#349;ZH&#65533;(&#1540;&#65533;&#65533;&#1681;&#65533;)&#1915;&#65533;MS@&#65533;&#65533;&#65533;&#65533;&#21313;&#65533;-&#65533;B&#65533;_S=&#65533;J0&#65533;Re&#1859;&#65533;&#65533;&#65533;&#65533;&#65533;} \&#65533;&#65533;J &#65533;T &#65533;U
x&#65533;(&#65533;&#65533;&#65533;&#65533; 
0&#65533;&#65533;&#65533;&#65533;&#65533;&#840;M&#65533;&#65533;(P&#65533;k&#65533;&#65533;&#1819;E&#65533;&#65533;LU@&#65533;B0&#65533;&#65533;&#65533;&#65533;8_&#65533;^&#65533;&#65533;&#65533;&#65533;&#65533;&#65533;&#65533;&#65533;(  ,&#65533;:6V\&#1380;8c&#65533;&#65533;&#65533;/@&#65533;0&#65533;_.&#65533;-&#65533;`&#65533;`0&#65533;&#65533;&#65533;&#65533; &#65533;ub&#65533;&#65533; &#65533;=\&.?&#65533;&#65533; 7~&#65533;x&#65533;&#65533;P&#65533;&#65533;\(U*x >.&#65533;&#65533;m&#65533;&#65533;&#65533;c@&#65533;L&&#65533;&#65533;&#65533;d&#65533;}eX&#65533;eY&#65533;eZ&#65533;e[&#65533;e\&#65533;e]&#65533;#&#65533; &#65533;&#65533;c&#65533;&#65533;&#65533;&#65533;&#65533;N&#65533;\DNc_v&#65533;P.cS&#65533;d.&#65533;0M>6&#65533;&#65533;h~&#65533;V&#65533;&#65533;&#301;&#65533;>&#65533;FOF*h ;&#65533;
Nf&#65533;%c&#65533;]q&#65533;`&#65533;t>&#65533;]e~&#65533;&#65533;&#65533;<.&#65533;	&#65533; j&#65533;di&#65533;&#65533;&#65533;&#65533; d&#65533;&#65533;g&#65533;m*&#65533;&#65533;&#65533;cc
&#512;&#933;&#65533;&#65533;?.&#65533;8_&#65533;dc&#65533;&#65533;hDNh
&#65533;&#65533;g~ #0&#65533;&#65533;&#65533;]Q&#65533;b&#65533;&#65533;&#65533;UM
&#65533;&#65533; &#65533;j&#65533;&#65533;B8&#65533;&#65533;&#65533;_&#65533;&#65533;y&#65533;&#65533;&#65533;6&#65533;pir&#65533;gEe&#65533;&#65533;&#65533;&#65533;e&#65533;~b&#65533;L&#1826;V&#65533;&#65533;&#65533;&#65533;&#65533;ed&#65533;&#65533;&#65533;&#65533;&#65533;Ne&#65533;&#65533;xi&#65533;@h&#299;&#65533;&#65533;_|&#65533;M&#65533;&#65533;jrv>2n&#65533;&#65533;&#65533;&#65533;;$&#65533;&#65533;&#65533;f&#65533;vk&#1885;kff&#65533;N&#65533;s&#65533;k=	 !&#65533; &#65533; ,$  &#65533;G &#65533; &#65533;H&#65533;&#65533;&#65533;&#65533;*\&#560;&#65533;&#199;#J&#65533;&#65533;0H&#65533;H&#65533;&#65533;&#65533;&#463; C&#65533;I&#65533;&#65533;&#595;(S&#65533;\	9Lh &#230;&#65533;&#65533;
,s&#65533;&#65533;&#627;&#65533;&#991;@&#65533;&#65533;L&#65533;&#65533;"2q&#1332;9`&#462;&#65533;d&#65533;J&#65533;J&#65533;&#65533;&#1387;X&#65533;^&#65533;@&&#65533;&#65533;`3&#65533;&#65533;"<&#65533;Qai&#65533;&#65533;p&#65533;&#669;K&#65533;nD$$&#1552;&#65533;&#65533;R&#65533;6$&#1080;&#65533;D&#65533;eMt&#65533;&#760;&#65533;&#65533;&#464;Q2P&#65533;oM&#65533;z(&#65533;&#65533;&#65533; &#65533; "&#65533;M&#65533;tdi,[6L&#65533;M6Kn&#65533;9 &#65533;&#65533;&#1784;s&#65533;&#57952;2>\p.BC&#65533;4&#65533;&#65533;&#65533;&#65533;&#65533;&#65533;&#65533;&#65533;!&#65533;D&#65533;&#65533;&#65533; $T&#65533;i&#65533;	&#65533;I&#65533;&#65533;N&#65533;&#65533;&#65533;&#65533;Yl&#65533;&#65533;&#1863;Y&#65533;9&#65533;2'HB)&#65533;"&#65533;&#65533;&#65533;8&#65533;&#65533;&#65533;e&#65533;7&#65533;&#65533;&#65533;&#65533;VM=&#65533;&#65533;&#65533;&#65533;6&#65533;T&#65533;k&#65533;h&#65533;f&#65533;&#1093;V&#65533;&#65533;&#65533;rhE&#65533;&#65533;&#65533;ZM(HCM`&#65533;$&#65533;Rg;&#65533;hcyv&#65533;<&#65533;X&#65533;7NT\M>(H&#65533;M&#65533;&#65533;R	&#65533;8&#17702;M&#65533;D&#65533;Xb&#65533;&#65533;T>&#65533;&#65533;5&#65533;&#65533;	Pd&#65533;&#65533;	&#65533;&#65533;&#65533;&#22223;MQ&#65533;&#65533;Y&#65533;&#65533;#&#65533;p*&#65533;\M&#65533;a'&#65533;&#65533;4cR&#65533;QDM6$&#65533;&#65533;r&#65533;i&#65533;=&#65533;$&#65533;!&#65533;&#65533;	&#65533;IpAM&#65533;&#65533;n
&#65533;@&#65533;&#65533;&#65533;jU&#65533;&#65533;&#65533;c&#65533;&#65533;*^M&#65533;&#65533;&#65533;&#65533; `aM.&#65533;YM&#65533;&#65533;&#65533;Pt&#65533;*l&#65533;\&#65533;&#65533;&#65533;R4&#65533;&#65533;T&#65533;o&#65533;PVT&#65533;&#65533;&#65533;&#65533;V&#65533;&#65533;;&#49726;&#65533;&#65533;"{=,&#65533;&#65533;@&#65533;&#65533;$A <9&#65533;&#65533;&#65533;&#24877;&#65533;&#65533;&#65533;X&#65533;&#65533;&#65533;&#65533;&#65533;B&#65533;Y&#65533;&#65533;NA)&#65533;)@&#65533;&#65533;dF&#65533;8/&#65533;`&#65533;&#65533;&#65533;d&#65533;z&#1555;0_M&#65533;&#65533;&#65533;G&#65533;&&#65533;&#65533;&#65533;.z&#65533; &#65533;&#65533;&#65533;&#65533;b5&#65533;fA&#65533;]&#65533;&#65533;&#65533;e&#48246;V&#65533;&#65533;&#65533;l&#266;&#65533;&#65533;&#65533;g&#65533;x&#65533;DC&#65533;&#65533;&#65533;&#65533;&#65533;h&#65533;%&#65533;&#1964;+t&#65533; &#65533;&#65533;&#65533;&#65533;Egm&#65533;f&#65533;Y&#405;H&#1020;0&#65533;L&#65533;-v&#5269;&#65533;&#65533;&#65533;&#65533;&#65533;&#65533;j&#65533;q&#65533;O&#65533;&#65533;&#65533;!w9&#65533;&#65533;F&#65533;&#65533;[&#65533;~&#65533;Q!A4(7&#65533;&#1965;&#65533;&#65533;V,:@<&#65533;&#65533;&#65533;q	M&#65533;&#65533;&#65533;&#65533;&#65533;&#65533;M&#65533;,&#65533;&#65533;	&#65533;	>&#65533;E<)&#65533;`&#65533;@&#65533;&#65533;r&#65533;S&#65533; &#65533; &#65533;uy&#65533;&#65533; (&#65533;&#65533;&#65533;&#65533;&#65533;&#65533;&#65533;5&#65533;UL;P&#65533;i&#65533;@&#65533;Q&#65533;&#65533;&#65533;R&#65533;u&#65533;&#65533;OhsU&#65533;.>&#65533;&#65533;&#65533;x&#65533;&#65533;B&#65533;&#65533;R&#65533;Q7&#65533;3&#65533;Qu&#65533;l&#65533;`}Jrjogg&#65533;.&#65533;&#65533;&#65533; ?$)&#65533;x&#65533;>&#65533;bOl&#65533;&#65533;&#65533; #x)&#65533;&#44353;&#65533;&#65533;&#65533;&#65533;T&#65533;&#65533;z&#65533;N#&#65533;&#65533;s@0-((m&#65533;&#65533;&#65533;[&#65533;&#65533;)fY&#65533;"S&#65533;&#65533;6&#65533;)|&#65533;&#65533;&#65533;[tR&#65533;8&#65533;i)Y0Hb&#65533;&#65533;&#65533;&#65533;&#65533;&#65533;&#65533;#\&#65533;&#65533;&#65533; &#65533;&#65533;&#65533;Y&#65533;!t&#65533;&#65533;&#601;&#65533; &#65533;&#65533;RA.v&#65533;q"f &#65533;&#65533;&#65533;&#65533;&#65533;B&#65533;#&#993;jb:&#65533;&#65533;&#65533; &#65533;3&#65533;@^E&#65533;/J&#265;&#65533;O&#65533;x&#65533;>n&#65533;<8;&#1964;jU&#65533;5
 c&#65533;&#65533;r44~%6&#65533;&#65533;$&#65533;&#65533;c!HA$&#65533;&#65533;&#65533;&#1468;&#65533;_&#65533;dH#qX&#65533;&#65533;q&#65533;!n&#65533;&#65533;&#65533;&#65533;MB&#65533;&#65533;@&#65533;&#65533;&#65533;P.$&#65533;O&#65533;J"&#65533;JT&#65533;&#65533;9%&#279;&#65533;&#65533;&#65533;&#65533;iN &#65533;-2&#65533;3&#65533;2%&#65533;&#65533;&#600;&#65533;'E&#65533;=S&#65533;&#65533;fT&#65533;-&#65533;g&#65533;&#65533;$&#65533;y&#65533;SJs&#65533;&#65533;&#65533;&#862;&#65533;&#65533; `&#65533;&#65533;&#65533;&#65533;&#65533;)&#65533;&#65533;M&#65533;&#65533;!&#65533;9%&#65533;&#65533;J&#65533;RA,&#65533;A~&#65533;&#65533;Q&#65533;?&#65533;&#65533;&#65533;j&#65533;2Q$ &#65533;H4&#65533;yF|&#65533;&#65533;i
&#65533;&#65533;
2&#65533;&#65533;-&#37515;&#65533;&#1052;&#65533;&#65533;)&#65533;&#65533;(M&#65533;J&#65533;saL&#65533;&#65533;&#65533;|&#65533;&#65533;&#65533;L&#65533;`m$&#65533;}PvD&#180;GeX&#65533;P&#65533;Z	
&#65533;&#65533;HM&#65533;R&#65533;&#65533;&#1317;p&#65533;32!{&#65533;&#65533;&#65533;&#65533; 3&#1186;&#65533;@&#65533;^&#65533;&#65533;&#65533;`&#65533;X&#65533;J&#1429;>&#65533;9&#65533;f&#65533;&&#65533;F&#65533;&#65533;	&#65533;[&#65533;&#242;&#65533;&#65533;&#65533;x&#65533;k%&#65533;5U&#65533;t'(&#933;&#65533;'Rj&#2036;.&#39589;'dOD&#65533;&#65533;^'K&#65533;&#65533;Z&#65533;&#65533;B5&#65533;!&#65533;&#65533;)6T&#65533;g&#65533;*'&#65533;&#1078;&#65533;&#585;&#65533;3&#65533;B&#65533;&#65533;&#65533;&#1466;&#65533;&#65533;&#65533;&#65533;h&#65533;&#65533;&#65533;Y&#65533;i&#65533;Ykd&#65533;&#65533;GX&#65533;v&#65533; dml&#65533;K&#65533;&#65533;&#65533;&#65533;oe&#65533;i 2)&#65533;f&#65533;&#65533;W&#858;=&#65533;&#65533;4&#65533;&#65533;&#65533;&#65533;&#65533;nf[SBe&#65533;&#65533;&#65533;A[!&#65533;&#65533;&#65533;B&#65533;&#5242;&#65533;&#65533;v&#65533;&#65533;&#65533;&#65533;&#65533;Ib&#65533;Y&#65533;&#65533;&#65533;&#65533;-&#65533;u&#41643;&#65533;^&#65533;^&#65533;&#65533;&#65533;&#65533; &#65533;,&#65533;6&#65533;&#65533; &#65533; &#65533;&#65533;@&#65533;&#65533;&#65533;V^4&#65533;o&#65533;&#65533;*&#65533;&#65533;&#65533;&#65533;7&#1624;)&#65533;V&#65533;(F)&#65533;k&#65533;&#65533;&#65533;U&#65533;`&#65533;&#65533;3&#65533;&#65533;'&#65533;&#65533;&#65533;&#65533;&#1324;&#65533;&#65533;&#65533;\a,&#65533;1*&#65533;&#65533;%&#65533;&#15306;&#65533;fa&#65533;&#65533;&#8036;&#65533;"&#65533;,&#65533;&#65533;T&#65533;j&#65533;&#65533;Y&#65533;&#65533;&#65533;sV8&#65533;&#65533;&#65533;0d&#65533;&#65533;&-&#65533;<&#748;&#65533;L&#65533;W&#65533;&#65533;&#65533;&#65533;&#65533;&#65533;&#65533;5&#65533;&#65533;&#65533;<&#65533;@?*&#65533;&8&#65533;&#1604;&#1260;*&#65533;&#65533;&#65533;&#65533;&#65533;&#65533;jM&#65533;&#65533;&#65533;l&#392;rm&#65533;f-+&#65533;9&#65533;&#65533;&#65533;&#65533;v"&#65533;&#65533;K&#65533;$&#531;&#65533;:&#65533;&#11329;A~&#65533;&#65533;$Mj&#65533;&#152;&#65533;&#65533;)&#65533;&#65533;H&#65533;&#65533;&#6964;&#65533;B&#65533;&#65533;?&#65533;&#65533;R&#65533;&#65533;&#65533;)&#65533;&#65533;&#65533;&#233;B]&#65533;n&#65533;x&#65533;&#65533;Y?&#65533;&#1015;N&#65533;&#65533;2SL&#65533;ds/&#65533;$A&#65533;&#65533;&#65533;b&#65533;NEV&#65533;&#65533;&#65533;&#65533;&#65533;zIm&#65533;&#65533;&#65533;&#65533;&#65533;EF&#65533;&#65533;&#65533;&#65533;&#65533;R&#65533;&#65533;&#65533;&#60526;&#65533;IE&#65533;&#65533;Z&#65533;&#65533;h&#65533;&#65533;Q&#65533;&#65533;&#65533;&#65533;&#65533;&#65533;&#65533;~&#65533;&#65533;&#65533; &#65533;&#65533;.&#65533;v&#65533;&#65533;j&#65533;&#65533;_&#65533;	&#65533;&#65533;G]&#65533;Y&#65533;&#65533;'N&#65533;&#1754; &#65533;A;Jd
,<e!&#65533;&#65533;GN&#65533;y t&#65533;&#65533;&#65533;Y,&#65533;&#1537;0 &#65533;&&#65533;&#65533;&#65533;g&#65533;^]-e&#65533;&#65533;m&#65533;&#65533;&#65533;&#65533;]&#65533;&#65533;&#65533;&#65533;@:&#65533;O&#262;&#65533;`EN&#65533;6&#65533;&#65533;&#65533;	&#65533;&#65533;Po&#65533;&#65533;ft&#65533;/&#1521;&#65533; %&#65533;&#65533;6z&#65533;&#65533;{&#65533;&#65533;*]&#65533;&#65533;	d&#65533;&#65533;f&#65533;"&#65533;&#65533;&#65533;&#65533;&#65533;&#65533;c|)&#65533;,&#65533;&#65533;0&#65533;B&#65533;&#65533;j&#65533;&#1955;&#65533;&#65533;Ke&#65533;&#65533;&#65533;*&#538;n&#65533;tX&#65533;g&#65533;&#65533;&#65533;o&#65533; .&#65533;&#65533;V&#65533;&#65533;&#65533;Nm&#65533;&#65533;&#65533;&#65533;\I^f&#65533;&#65533;P&#65533;&#1110;&#65533;&#65533;f&#65533;-Oz&#65533;&#65533;>FO&#65533;n&#65533;&#65533;&#65533;&#65533;Z&#944;&#65533;/&#65533;&#65533;)>&#65533;&#65533;@&#65533;e}M*&#65533;teZ(&#65533;n@|&#65533; &#65533;&#65533;&#65533;>&#65533;]z&#1580;&#65533;v&#65533;0&#65533;N `H&#65533;&#65533;?&#65533;q&#65533;+`&#65533;&#65533;R&#65533;&#65533;
,&#65533;&#65533;&#65533;HnM&#65533;&#65533;,&#65533;&#65533;19&#65533;&#65533;Y&#65533;&#37984;v&#65533;&#65533;c&#65533;&#65533;&#65533;&#65533;E5 h &#65533;~Hj(W&#65533;&#65533;>`p &#65533;&#65533;'&#65533;}E&#65533;K&#65533;&#65533;&#65533;&#65533;&#65533;W&#1537;&#65533;F.&#65533;&#65533;\&#65533;$ O&#65533;@=&#65533;Q&#65533;&#65533;cE&#65533; &Pc&#65533;&#65533;&#65533;&#65533;b&#65533;@p&#65533;t&#65533;&#65533;<&#65533;e&#65533;a6V&#65533;H&#65533;)b	@}&#65533;&#65533;&#65533;! >`&#65533;7&#65533;N&#65533;1L"&#1475;T&#65533;bLW&#2006;/sFtw&#65533;GG&#65533;&#65533;&#65533;P>P&#65533;O&#65533; j8&7U&#65533;&#65533;6Ch&#65533;&#1222;2rS&#65533;:&#65533;&#65533;/H&#65533;,p4&#65533; &#65533;&#65533;&#65533;&#65533;&#65533;&#65533;&#65533;&#65533;sp&#1544;&#65533;&#65533;&{R:&#1556;:v&0)&#65533;(&#65533;d&#931;&#65533;&#65533;N&#65533;&#65533;&#65533;8&#65533;&#65533;( X;&#65533;&#65533;&#65533;&#65533;^15&#65533;&#65533;4&#65533;{G&#1545;l&#65533;K&#65533; `&#65533;&#65533;G2&#65533;&#65533;&#65533;&#65533;3H&#65533;&#65533;~&#65533;H&#65533;p'@ =&#65533;bp&#65533;&#65533;&#65533;&#65533;&#65533;hjt&#65533;xO&#65533;g&#65533;HTW@S&#65533;R&#65533;&#65533;`&#65533;&#65533;#~&#65533;&#65533;,&#65533;8x&#65533;&#65533;8&#65533;&#65533;x&#65533;=@\pU&#65533;p&#65533;"&#65533;x&#65533;&#65533;&#65533;&#65533;ct&#65533;&#65533;1}d&#65533;R
&#65533;]!&#65533;&#65533;L&#65533;7(&#65533;&#65533;X&#65533;&#65533;&#65533;&#65533;.pcH&#65533;&#65533;&#65533;&#65533;Z&#65533;S/&#65533; =PB&#65533;&#65533;>&#65533;;&#65533; 3&#65533;Ha&#65533;&#65533;&#65533;:p\ &#65533;7&#1552;&#65533;x&#65533;&#65533;H.&#65533;:+&#65533;&#65533;}&#65533;&#65533;dP  !y&#65533;BYYo&#65533;&#65533;&#65533;&#65533;,&#65533;'&#65533;&#65533;(&#65533;&#65533;&#65533;&#65533;&	&#65533;}.8&#65533;K&#65533;U&#65533;&#65533;&#65533;&#65533;&#65533;(&#65533;k&#1550;&#65533;&#65533;&#65533;&#65533;&#65533;};`Ai&#65533;,&#65533;8&#65533;p&#65533;muc&#65533;&#65533;R,&#65533;' VX&#65533;&#65533;p&#32272;`&#590;I&#65533;U&#65533;&#65533; &#65533;7=>&#65533;r&#65533;q&#65533;&#65533;&#65533;1-C&#65533;&#65533;P&#65533;5H&#65533;P&#65533;&#65533;2&#65533;. X9)`&#65533;&#65533;&#65533;&#65533;a&#65533;&#65533;&#65533;&#65533;&#65533;&#65533;&#65533;;&#65533;q^&#65533;&#65533;&#65533;T&#65533;R4 &#65533;C&#65533;6&#65533;&#65533;&#65533;&#65533;&#65533;&#65533;&#65533;&#65533;&#65533;&#65533;8&#65533;>iYTi&#65533;u&#65533;)&#65533;&#65533;&#65533;&#65533;>o`%4`&#65533;'&#65533;&#65533;&#65533;&#65533;&#65533;&#65533;B&#65533;&#65533;H 4&#65533;&#65533;>&#65533;&#65533;&#65533;&#65533;d&#65533;@iQ(&#65533;Bx&8&#65533;&#65533;9&#65533;&#65533;t&#65533;&#65533;(&#65533;&#65533;'`&#65533;0&#65533; B&#65533;4&#65533;T&#693;&#65533;&#7756;&#65533;&#65533;&#982;&#65533;&#65533;&#65533;&#65533;&#65533;&#65533;'&#65533;G&#65533;&#65533;&#65533;!k&#65533;YP&#65533;>&#65533;&#65533;0)%J &#65533;&#65533;H &#65533;&#65533; &#65533;'&#65533;)&#65533;d):0&#65533;dqa&#65533;Y=&#65533;c&#65533;&#65533;bx s&#65533;<&#65533;W&#65533;q&#65533;C)&#65533;ru&#65533;i T&#65533;p"0&#65533;T:&#65533;7  &#65533;Tq&#65533;&#65533;h&#65533;0&#65533;&#65533;i&#65533;&#65533;&#65533;c@	&#65533;&#65533;z&#65533;i&#65533;Mb&#65533;I!&#65533;&#65533;&#65533; W&#65533;H&#65533;*&#337;l&#65533;UZ&#65533;Wjta&#65533;&#65533;&#65533;&#65533;

&#65533;&#65533; &#65533;9&#65533;+&#65533;5wq,;0&#65533;,&#65533;`
J&#65533;&#35214;&#65533;&#65533;Y&#65533; &#65533;7&#65533;&#65533;&#65533;b&#65533;/:&#65533;J&#65533;'*&#65533;&#65533;qR4J`&#65533;&&#65533; Y&#65533;&#65533;1!&#65533;&#65533;&#65533;&#65533;&#65533;4* &#361;&#65533;&#1107; &#65533;&#65533;&#65533;=&#65533;&#65533;&#65533;:&#65533;&#65533;&#65533;&#65533;)>&#65533;RZ&#65533;B  8&#65533;&#65533;4 &#65533;(&#65533;&#65533;}c&#65533;&#65533;i&#65533;wX&#65533;&#65533;&#65533;
J~K&#65533;&#65533;i0&#65533;&#65533;&#65533;&#65533;:{&#65533;W&#65533;&#65533;K&#65533;&#65533;z&#65533;p*5 &#65533;&#65533;&#65533;&#65533;&#65533;BP&#65533;" &#485;P&#65533;&#65533;&#65533;&#65533;)u&#65533;&#65533;>D&#65533;&#65533;I&#65533;K@&#65533;&#65533;&#65533;&#65533;&#65533;&#65533; &#65533;&#65533;&#65533;&#65533;w*&#65533;2Pc7v&#65533;h	&#65533;&#65533;j0|0&#65533;0 |&#65533;&#65533;&#65533;&#65533;&#65533;J&#65533;  &#65533;r &#65533;P p &#65533;&#449;dK&#65533;)%&#2001;&#65533;,&#65533;gI &#65533;<Q!E&#65533;lg&#65533;|&#65533;`&#65533;&#65533;&#65533;&#65533;&#65533;j C;r2  s&#65533;#&#65533;&#65533;&#65533;C&#337;: 7&#65533;&#65533;z>  :&#65533;@&#65533;mdVn`'&#65533;W&#65533;&#4565;za{&#65533;Bf!&&#65533;&#65533;@w9&#65533;<&#65533;Jj&#65533; 7&#1715;l&#65533;)&#65533;8&#65533;Y	&#65533;&#65533;4&#65533;&#65533;8H&#65533;7pR&#65533;&#65533;&#1036;&#65533;&#65533;&#65533;&#65533;&#65533;Re&#65533; ;&#65533;lph
&#65533;X&#65533;&#65533;w j&#1619;q&#65533;4&#65533;
K&#9742;Kqq9|;g&#65533;}&#385;|=&#65533;})&#65533;#&#65533;&#65533;I&#65533;,&#65533;&#65533;&#65533;) &#65533;:&#65533;3&#65533;&#65533;&#65533;&#65533;&#65533;&#65533;J&#65533;|&#65533;!&#65533;&#65533;:&#65533;&#65533;&#65533;&#1479;IH&#65533;h&#65533;&#65533;&h&#65533;	Q6&#65533;t[a)Qr&#65533;&#65533;&#65533;|&#65533;&#65533;&#65533;&#1536;	&#65533;&#65533;&#65533;!&#65533;&#65533;&#65533;&#65533;#&#65533;&#65533;)&#65533;&#65533; hD&#1036;J dI&#65533;&#65533;P&#65533;T&#65533;Z	k&#65533;#|&#65533;YE&#65533;&#65533;&#65533;'&#65533;&#65533;&#65533;&#65533;&#65533;&#65533;w&#65533;SFH}&#65533;&&#65533;kk*&#65533;&#507;&#65533;&#65533;YP&#65533;&#65533;4&#65533;&#65533;L&#65533;P&#65533;&#65533;&#65533;&#304;&#65533;&#65533;s^&#65533;&#65533;P&#65533;&#65533;&#65533; &#65533;*zR=0T&#65533;K&#65533;x&#65533;rs&#65533;&#65533;&#65533;&#65533;P&#65533;Lq|E&#65533;&#65533;&#65533;&#65533;&#65533;1q&#65533;&#65533;; &#65533;Jl7&#65533;e&#65533;(&#65533;&#65533;&#65533;6&#65533;&#65533;&#473;ka&#65533;&#65533;&#65533;&#65533;&#65533;x&#65533;&#1313;\h&#65533;Q,&#65533;&#65533;&#65533;Q&#65533;B&#65533;T#H}w&#791;&#65533;z&#65533;&#65533;c&#65533;&#65533;&#1140;&#65533;k|&#779;&#65533;`~s&#65533;b&#65533;31&#65533;l&#65533;&#65533;y;&#65533;&#65533;&#65533;
Q&#65533;Y&#65533;2 &#65533;&#65533;&#65533;Thb&#65533;Rh&#65533;&#65533;:	&#65533;rR&#65533;&#65533;&#65533;c&#65533;&#65533;&#65533;O1 *&#65533;&#65533;&#65533;Y&#65533;&#65533;<&#65533;-?+&#800;&#65533;&#65533;@&#65533;.pl&#65533;.F&#65533;&#65533;;0&#65533;&#65533;7&#65533;T&#65533;*e&#65533;p&#65533;&#65533;&#65533;>\&#65533;W@&#65533;!	&#65533;9&#65533;&#65533;X&#65533;&#65533;Z?&#65533;&#65533;&#1212;e&#65533;<~&#65533;*;&#65533;&#65533;&#65533;j&#65533;&#65533;4=v&#65533;&#65533;y&#65533;&#65533;a<&#65533;c@;W&#65533;T&#65533;&#65533;&#65533;&#65533;H&#65533;
I&#65533;+J&#65533;&#65533;pp &#65533;)&#65533;&#65533;2&#65533;&#65533;d  &#65533;mag&#65533;&#65533;&#65533;&#65533;_&#65533;&#65533;&&#65533;:
&#65533;&#65533;fkB&#65533;&#65533;@U&#65533;&#65533;|&#65533;&#65533;&#65533;R&#65533;&#988;&#65533;&#65533;&#65533;&#65533;>)-Th&#65533;&#65533;J &#65533;5@&#65533;&#65533;A&#2011;&#65533;&#65533;I&#65533;e&#65533;&#65533;QW&#1029;J-xQ&#65533;&#65533;&#65533;&#962;&#65533;9>&#65533;&#65533;&#65533;f)&#65533;&#65533;&#65533;&#65533;&#523;&#65533;&#65533;&#65533;l&#65533;&#65533;W^&#65533;9&#65533;&#65533;$&#65533;&#65533;*&#65533;&#65533;&#1085;,&#65533;
G&#65533;5P&#65533;Z&#65533;5	&#65533;hH&#65533;BU6&#65533;"&#65533;&#65533;&#65533;&#65533;&#1824;&#65533;&#65533;&#65533;,13&#1918;E&#65533;Kp a&#65533;&#65533;6&#65533;\&#65533;&#65533;&#65533;&#65533;[&#65533;R$&#65533; Q&#65533;DP&#65533;x&#65533;8&#65533;&#65533;?&#65533;&#65533;G &#65533;&#65533;*U&#65533;&#65533; k) &#65533;&#65533;]q&#65533;&#65533;Y&#1071;&#65533;&#65533;]qBW&#65533;G&#65533;&#65533;&#65533;&#65533;&#65533;9&#65533;&#1709;&#65533;>|J\&#65533;:`&#65533;&#65533;P&#65533;&#65533;&#65533;uPt&#392;T&#65533;l&#65533;&#65533;&#507;bz&#65533;:&#65533;1g&#1600;[&#65533;H&#390;k&#65533;&#65533;C&#65533;&#65533;&#65533;!&#65533;DE 8&#65533;&#65533;ytl&#65533;&#65533;&#65533;&#65533;&#65533;r &#65533;&#65533;8&#65533;&#65533;6P&#65533;%&#65533;&#65533;&#791;&#65533; &#65533;|&#65533;t&#65533;&#65533;1&#65533;dP&#65533;`&#65533;&#65533; &#65533;>&#65533;&#65533;&#65533;&#65533;&#65533;&#65533;&#641; &#65533;&#65533;&#65533;R' &#65533;YS&#65533;&#65533;&#65533;X:&#65533;!IT&#1194;.&#65533;&#65533;hy&#65533;&#65533;*&#65533;%uoP&#2042;&#65533;&#65533;][&#65533;`&#65533;&#65533;&#65533;&#65533;&#65533;&#65533;&#65533;&#65533;&#65533;q&#65533;(&#65533; &#65533;&#620;r &#65533;C^rp{Q&#65533;TB&#65533;&#775;&#65533;&#65533;&#65533;Q&#65533;e&#65533;19`&#737;	?&#65533;s&#65533;&#65533;5&#65533;r&#65533;&#1864;&#65533;|&#65533;&#65533;H9T&#65533;&#65533;h>&#65533;0&#65533;beU&#65533;&#1472;&#65533;&#65533;YQ&#65533;H!&#65533;&#65533;}&#65533;G&#65533;&#65533;,&#65533;&#65533;&#65533;.l&#65533;&#65533;{'&#65533;v+&#65533; y&#65533;DE&#65533;&#65533;>&#65533;&#65533;3k&#65533;&#65533;MT `|&#65533;&#65533;&#65533;sa&#65533;V&#65533;&#65533;y &#65533;&#65533;&#172;'z&#65533;%3&#65533;K&#65533;L&#65533;&#65533;&#65533;&#65533;K&#65533;&#65533;)%.p&#65533;&#65533;&#1746;&#65533;&#65533;j&#1594;K5&#65533;W&#65533;&#65533;-FtM&#65533;&#65533;>L&#65533;&#65533;&#65533;&#65533;Z&#50675;&#65533;OR&#65533;&#65533;&#65533;&#65533;&#65533;8&#65533;&#65533;&#65533;&#65533;*E&#65533;&#65533;^&#65533;&#65533;
&#65533;&#65533;&#65533;&#65533;RW&#65533;&#65533;&#65533;&#65533;N&#65533;&#65533;&#65533;@}<O&#65533;&#65533;aE&#65533;P{&#65533;&#65533;&#65533;&#65533;O&#559;kxR&#65533;+TP&#65533;&#65533;&#65533;T&#65533;&#65533;&#65533;&#65533;a<&#65533;&#65533;&#65533;Q&#65533;&#65533;&#168;&#65533;&#65533;&#65533;&#16233;yI)&#65533;b&#65533;&#65533;&#65533;&#65533;q&#65533;q&#65533;5.&#65533;&#65533;{&#65533;'&#936;&#65533;&#65533;&#65533;&#65533;&#65533;k&#65533;&#65533;ci&#65533;q&#65533;`5&#65533;[&#65533; _j &#65533;&#65533;&#65533;=j&#65533;5m&#65533;a&#65533;J&#65533;&#65533;&#65533;&#65533;&#65533;i&#65533;&#65533;X&#65533;.&#65533;&#65533;8&#65533;)%&#65533;`&#1356;&#1014; &#65533;tN&#65533;&&#65533;|&#1318;&#65533;&#65533;&#65533;&#65533;&#65533;&#65533;&#65533;FO&#65533;9&#65533;ee&#65533;4p*&#65533;Y:&#65533;7_s)!&#65533;v,Cl5wm&#65533;^&#65533;-&#1621;1i&#65533;&#65533;&#65533;&#65533;6&#65533;&#65533;&#65533;&#65533;[&#65533;&#65533;&#856;R&#65533;!&#65533;&#152;&#65533;8&#65533;U&#65533;4#&#65533;&#65533;o_s&#65533;Uk&#65533;&#65533;gi&#65533;&#65533;:&#65533;&#65533;&#65533;&#65533;&#65533;&#65533;?&#65533;&#2000;b	&#65533;&#65533;&#65533;`0bW&#65533;&#65533;&#65533;&#671;&#65533;*E{&#65533;&#65533;&#65533;gO\9&#65533;&#65533;H&#65533;_&#65533;~&#65533;gI&#65533;&#65533;&#65533;.9&#65533;&#65533;&#65533;&#65533;&#65533;&#648;&#65533;&#65533;&#65533;&#65533;&#65533;&#639;&#65533;e&#65533;U.Ka&#65533;&#65533;&#65533;Z&#65533;o&#65533;B&#65533; (Um&#65533;&#65533;&#65533;&#65533;0	$X&#65533;&#65533;A&#65533;N @&#65533;6%N&#65533;&#65533;F&#65533;&#65533;&r&#65533;&#65533;&#65533;&#65533;M&#65533;
!+h&#65533;(`&#65533;&#65533;J)U&#65533;\YEK&#65533;,&#65533;(Y&#65533;&#65533;&#65533;-P&#65533;&#65533;&#65533;&#65533;g&#65533;7A%Z&#65533;&#65533;Q&#65533;I&#65533;.e&#65533;t&#65533;!&#65533;Q&#65533;&#65533;&#65533;%Q&#65533;h8!&#65533;+B&#65533;&#65533;.&#65533;&#65533;&#65533;&#65533;4+V&#65533;FC&#65533;"$<x &#65533;1&#65533;&&#65533;&#65533;;&#65533;&#65533;D&#65533;%&#65533;(@&#65533;&#2018;w/f&#65533;&#65533;&#65533;c&#65533;	XM&#65533;,&#65533;d&#65533;Q$&#65533;&#65533;sB&#65533;f&#1262;%&#65533;c$*&#65533;&#65533;&#1786;u
&#65533;e&#998;&#65533;&#65533;D&#65533;&#65533;1}&#65533;&#65533;&#65533;o&#65533;&#65533;&#65533;6&#65533;S&#65533;&#65533;q&#65533;&#597;/g&#1980;y	&#65533;=>#TH&#65533;&#65533;&#65533;&#65533;#&#65533;&#65533;!A\v]&#65533;wMB&#65533;J&#65533;&#65533;&#65533;&#65533;&#65533;{&#65533;&#65533;&#65533;&#65533;&#65533;&#65533;}&#65533;&#65533;&#65533;&#65533;&#65533;&#65533;&#65533;&#65533;r&#65533;&#65533;h&#65533;N&#65533;L@&#65533;&#65533;R0&#65533;&#65533;"l&#65533;+$&#65533;&#65533;
3&#65533;&#65533;&#65533;&#65533;h&#65533;(&#65533;&#65533;zkLD&#65533;J4&#65533;1&#65533;D?[t1"rA,&#65533;h&#65533; ;&#65533;JJc&#65533;T&#65533;&#65533;&#65533;%t8$Za$&#65533;&#65533;&#65533;?&#65533;z&#65533;&#65533; $O&#65533;rJ*&#65533;&#65533;&#65533;'?"&#65533;&#65533;&#65533;.PK;&#65533;&#65533;H &#65533;&#65533;t&#65533;A&#579;&#65533; &#65533;&#65533;XC&#65533;`X&#583;&#65533;&#65533;)&#65533;+&#65533;&#65533;sO>s&#65533;&#65533;&#65533; c &#65533;&#770;&#65533;&#65533;&#788;&#65533;0&#65533;	&#65533;&#65533;I-&#65533;Ki":&#65533;)&#65533;-&#65533;&#65533;sSN;&#65533;&#65533;X&#65533;&#65533;&#65533;
L &#65533;G&#65533;UMG&#1570;&#65533;+&#65533;H&#65533;+&#65533;&#553;
&#65533;n#H&#65533;+4&#65533;&#65533;W`&#65533;=&#65533;P'&#65533;&#65533;6ZMUf&#65533;+&#65533;/&#65533;&#65533;&#65533;$&#65533;\A&#65533;&#65533;&#65533;!"|&#65533;[p&#65533;}&#65533;&#65533;h&#65533;&#65533;1i@;&#65533;uW&#65533;&#65533;&#65533;u&#65533;&#65533;&#65533;&#65533;&#65533;&#65533;j&#65533;&#1836; J&#65533;rqx`&#65533;&#65533;#&#65533;H&#65533;}W&#65533;++&#65533;&#65533;&#65533;$a02_6&#65533;&#65533;_<	&#65533;xc&#65533;&#65533;&#65533;\&#65533;Y&#1597;=f&#65533;1RN9;6&#65533;R9e&#65533;f$&#65533; "&#65533;5e&#65533;s&#65533;Y&#65533;&#65533;>&#65533;Ddww^&#65533;K	cOh&#65533;&#65533;&#25913;&#65533;q&#65533;&#65533;L&#65533;c&#65533;5&#65533;p=&#65533;:j&#65533;&#65533;>&#65533;&#65533;;"	&#65533;&#65533;p&#65533;bl&#65533;&#65533;$&#65533;lQ&#65533;6 	&#65533;&#65533;yl&#65533;&#65533;[8&#65533;	&#65533;&#65533;x&#65533;5&#65533;e&#65533;&#65533;o&#65533;,2&#65533;o&#65533;c&#65533;H:&#65533;&#65533;e&#65533;&#65533;&#65533;&#65533;&#65533;q&#65533;s&#65533;&#65533;" &#65533;37&#65533;2&#65533;<&#65533;&#65533;&#65533;&#65533;&#65533;&#65533;&#65533;<r&#65533;Sw
&#65533;&#65533;w&#65533;(&#65533;0A&#65533;%b&#961;o6d&#65533;I&#65533;3W&#65533;w&#65533;&#65533;&#65533;d	&#65533;:&#65533;<"&#65533; &#65533;"&#1160;&#65533;&#65533;$R&#65533;t&#6903;^k&#65533;&#65533;b&#65533;&#65533;&#65533;=&#65533;'&#65533;&#65533;&#65533;:&#65533;@&#65533;&#65533;&#65533;~}&#65533;w&#65533;B&#65533;%>&#65533;&#65533;&#65533;&#65533;&#65533;&#871;&#65533;@&#65533;&#65533;&#1176;&#65533;} P`&#65533;c@&#65533;&#65533;&#65533;&#65533;!,`&#65533;&#65533;&#321;&#65533;&#65533;&#65533;`&#65533;<6&#65533;!j&#65533; &#65533;&#65533;&#65533;,t&#65533;&#65533;&#65533;A<d&#65533;&#65533;&#65533;&#65533;+d&#65533;&#65533;&#65533;,0@&#65533;jx_DB8&#65533;&#65533;&#65533;wl&#65533; %&#65533;B 1>&#65533;&#65533;E&#65533; &#65533;$`&#65533;j&#65533;&#65533;&#65533;$&#65533;P&#65533;S&#65533;&#65533;o&#65533;&#65533;&#65533;(&#65533;0&#65533;&#65533;&#65533;&#65533;WK&#65533;N&#65533;U$c&#65533;&#65533;&#65533;`&#65533;!&#65533;&#65533;?h&#65533;&#65533;&#65533;fl0&#65533;&#65533;xG<&&#65533;Md&#65533;&#65533;H<&#65533;,&#65533;&#65533;lX[ &#65533;v&#65533;&#65533;0&#65533;X&#65533;"&#65533;&#65533;&#65533;&#65533;i&#65533;&#65533;1b&#65533;x8~Ed &#65533;t&#65533;&#65533;40 &#65533;&#65533;&#65533;%&#65533;C'&#65533;&#65533;&#65533;M&#65533;&#65533;&#65533;a&#65533;;&#65533;&#65533;&#65533;&#65533;&#65533;"M&#65533;1-&#65533;d&#65533;p&#65533;"&#65533;&#65533; %%&#65533;&#65533;o &#65533;&#65533;&#65533;&#65533;&#65533;1DC&#65533;&#65533;Qw&#65533;SDzh&#65533;b&#65533;&#65533;r&#65533;Cz&#65533;&#65533;p &#65533;&#1604;&#65533;*-&#65533;J&#65533;@"@@L&#65533;&#65533;&#65533;&#65533;&#65533;h3Kb&#65533;I&#65533;pi&#65533;{p&#65533;%&#65533;&#65533;&#65533;&#65533;&#65533;V&#65533;>&#65533;!&#65533;&#65533;&#65533;&#65533;GL&#65533;&#1657;&#65533;7	:0}*&#159;q L &#65533;&#65533;E(&#65533;&#316;(O&#1956;&#65533;-&#65533; )&#65533;<@&#65533;@YY&#65533;4j&#65533;ME&#65533;)M&#65533;&#65533;M&#65533;&#65533;"&#65533;&#65533;G&#65533;d {&#65533;&#65533;&#65533;&#65533;&#541;&#65533;:&#65533;R&RQ@"&#65533;VE
&#65533;&#65533;&#65533;&#65533;&#65533; 	pFR&#65533;&#65533;?l&#65533;c%kY&#65533;&#65533;^.B&#65533;*L&#65533;&#65533;&#65533;6Ha&#65533;&#65533;T&#65533;m&#65533; &#65533;{&#65533;Im&#65533;&#65533;&#65533;D&#65533;&#65533;E&#65533;X&#65533;D&#65533;&#65533;&#65533;&#65533;U&#65533;U&#65533;&#65533;&#65533;&#65533;$&#65533;&#65533;&#65533;&#65533;l`&#65533;rJ~&#65533;&#65533;Y={&#65533;P&#65533;@jf&#65533;&#134;,6&#65533;&#65533;&#65533;&#65533;&#65533;*&#65533;&#65533;l&#65533;&De&#65533;r&#65533;	@&#65533;&#65533;D;&#65533;&#65533;&#65533;(&#65533;&*&#65533;$`M&#65533;&#9348;	[&#65533;+"9&#65533;&#65533;&#1440;x
&#65533;O&#65533;&#65533;g&#762;&#65533;8&#65533;&#65533;	&#1390;QlQ&#65533;-la &#65533;-&#65533; lA&#65533;&#65533;&#65533;&#65533;I&#65533;&#65533;z&#65533;?6&#65533;&#65533;&#65533;8&#65533;]&#65533;&#65533;A&#65533;.&#65533;b!&#65533;2U^&#65533;/10&#65533;@&#65533;&#65533;M &#65533;&#65533;H&#65533;'&#65533;R&#167;&#65533;`&#65533;x&#65533;&#65533;&#660;&#65533;&#65533;<&#65533;DJ &#65533;`{&#65533;&#288;,e&#65533;P&#65533;&#65533;I&#65533;M&#65533;&#65533;&#65533;&#65533;&#65533;&#65533;PIQc&#65533;8L p:	&#65533;&#65533;p&#65533;|&#65533;&#1348;O&#65533;&#65533;&#65533;l%r&#65533;&#65533;&#65533;&#65533;I	&#65533;&#65533;&#65533;&#65533;&#65533;CR&#65533;0&#65533;&#65533;&#65533;:qf&#65533;&#65533;&#65533;t&#65533;J&#65533;&&#65533;(I&#65533;&#65533;kE&#65533;I&#65533;l&#65533;&#65533;&#65533;01&#65533;&#65533;&#65533;;ys&#65533;&#65533;e6d&#65533;Z&#65533;&#65533;p&#65533;&#65533;+ &#65533;}I4&#65533;s&#65533;;&#65533;*&#65533;Y^`&#65533;.}	b4 &#65533;&#1038;&#65533;&#65533;&#65533;xf-&#65533;9&#65533;l@&#65533;@$&#65533;&#65533;vZ&#1372;2&#65533;]5&#65533;A&#65533;&#65533;CK&#65533;&#65533;uW}k>+R&#65533;&#65533;HJb-#&#65533;b&#65533;
&#65533;&vJ&#65533;q&#65533;_E:IF&#65533;&#65533;@&#65533;&#1518;AN&#382;55&#65533;qmj&#65533;&#65533;SsX$j47&#856;&#1707;&#65533;&#65533;&#65533;&#65533;A4&#65533;GZ:`7&#65533;+"&#65533;5HW&#65533;&#239;&#65533;&#65533;0&#65533;q&#65533;&#65533;&#65533;&#65533;&#57563;&#65533;Sg0&#65533;&#65533;ft&#65533;&#65533;&#65533;@W&#65533;x7E&#65533;&#65533;&#65533;&#53169;&#65533;o&#65533;&#65533;I&#65533;tI&#65533;I&#65533;&#65533;u&#65533;]f8&#65533;&#65533;}mk&#65533;88&&#65533;&#65533;&#65533;CZo|&#65533;&#65533;&#65533;&#65533;&#65533;&#65533;Jsy&#65533;&#65533;&#65533;
R&#65533;1[&#65533;I&#65533;7&#65533;;&#65533;&#65533;&#65533;T:&#65533;']AU&#65533;"&#65533;&#65533;}I&#65533;&#65533;&#65533;&#1003;!&#65533;&#65533;&#65533;&#65533;&#65533;&#65533;ILf>&#65533;&#1177;&#65533;M&#65533;pT.&#65533;&#65533;&#65533;M&#65533;&#65533;H&#65533;z&#65533;u&#65533;&#65533;&#65533;&#65533;0&#65533;&#427;&#65533;&#65533;&#65533;&#65533;&#65533;=sV&#65533;@N&#518;A&#65533;]&#65533;M9&#65533;E&#65533;&#65533;&#65533;~&#65533;NR&#65533;:&#65533;C.O&#65533;{g|Q!&#65533;&#65533;&#65533;F[I&#65533;#&#65533;l&#65533;&#65533;i&#1077;&#65533;&#65533;&#65533;&#65533;|&#65533;X*&#65533;&#65533;BLoz&#65533;VI&#65533;A&#65533;&#65533;&#65533;&#65533;=(B&#65533;}&#65533;{2&#65533;/&#65533;&#65533;&#65533;&#65533;&#65533;+&#65533;*&#65533;=&#65533; -&#65533;<#&#65533;k{&#65533;>)&#65533;HhJ@&#65533;&#65533;&#65533;&#65533;A&#65533;ku!&#638;&#65533;&#65533;&#65533;&#65533;G>&#65533;q&#65533;^W&#65533;.&#65533;~&#65533;g&#902;Yd=&#65533;&#65533;;#&#65533;@>w&#65533;{H	l&#65533;&#65533;N&#65533;_&#65533;o ?{&#65533;{&#65533;`p&#65533;i&#65533;!&#65533;&#65533;&#65533;.&#65533;:&#65533;&#65533;&#65533;7*&#65533;Jx&#65533;/><E&#65533;&#65533;i&#65533;&#65533;&#65533;&#65533;9&#65533;J@&#65533;#"&#65533;z&#65533;gz?&#65533;&#65533;>	&#65533;2&#65533;;&#65533;&#65533;7M&#65533;@&#65533;;&&#65533;=&#65533;b&#65533;.,P	&#65533;#&#65533;8&#65533;&#65533;&#65533;&#65533;&#65533;SA&#65533;&#65533;o&#65533;&#65533;P&#65533;9&#65533;&#65533;&#65533;&#65533;&#65533;&#196;-&#65533;&#65533;B:&#65533;+:l&#65533;n&#65533;&#65533;&#65533;x&#65533;&#65533;&#65533;&#65533;c@&#65533;&#65533;R &#65533;&#65533;:|B&#65533;&#65533;?&#65533;&#65533;3&#65533;?6X-L	&#65533;&#65533;&#65533;$&#65533;Z&#65533;6&#65533;&#65533;*&#65533;&#395;&#65533;&#65533;]bG&#65533;&&#65533;c&#1081;#&#65533;;d<<&#65533;q`&#65533;K &#65533;Z&#65533;&#65533;&#1025;&#65533;c&#65533;&#65533;+&#65533;B&#1339;&#65533;&#65533;B&#65533;&#65533;&#65533;b	M&#65533;&#65533;7J&#65533;D&#65533;&#65533;&#65533;&#65533;&#65533;&#65533;&#65533;[h&#65533;J# &#65533;P&#65533;&#65533;&#65533;	CQ&#65533;&#65533;&#65533;a&#65533;N`&#65533;m &#65533;F&#65533;AJ&#65533;&#65533;&#65533;E&#65533;&#65533;B=T&#65533;mP&#65533;F|&#65533;&#65533;&#65533;a&#65533;;2&#257;p8&#352;&#65533;	&#65533;&#65533;&#65533;#i&#65533;&#65533;#C6&#65533;&#65533;S&#65533;q&#65533;+&#65533;@&#65533;&#65533;Z&#65533;&#65533;&#65533;&#65533;F&#65533;&#65533;E &#65533;&#65533; &#65533;&#65533;>t&#65533;>p&#65533;:&#65533;&#65533;z&#1097;`&#65533;&#65533;T,&#65533;&#65533;&#65533;0&#65533;&#1706;<}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DI*&#65533;*&#65533;&#65533;*&#65533; (&#65533;&#65533; K!j&#65533;&#65533;X&#65533;&#65533;&#65533;(`&#65533;j &#65533;&#65533;&#65533;@ @&#65533;&#65533;&#65533;  &#65533;&#65533;&#65533;&#65533;&#65533;%p) &P$P&#65533;&#65533;(&#65533; j&#65533;@&#65533;H'h&#65533; %h&#65533;&#65533;&#65533;&#65533;&#65533;&#65533;&#65533;q&#766;L&#65533;P	& &#65533;`$X &#65533;#&#65533;&#65533;i&#65533;(&#65533;&#65533;&#65533;&#65533;L&#65533;&#65533;M&#556;K&#1652;*&#65533;&#65533;$&#65533;M&#65533;&#65533;&#65533;L)&#65533;&#1972;&#65533;/)`&#65533;&#65533;&#65533;&#65533;$x&#65533;&#15134;&#65533;D&#65533;lN&#65533;tM&#65533;&#65533;&#65533;&#65533;&#65533;N@&#65533;&#65533;N&#65533;4N&#65533;&#65533;&#2012;&#65533;O &#65533;&#65533;k&#65533;O &#65533;6PH&#1716;M&#65533;l&#65533;&#65533;&#65533;6&#65533;O&#65533;&#65533;&#65533;/`&#65533;6 &#65533;?&#65533;Q Q&#1027;?HH*X )&#65533;&#65533;&#65533;L&#65533;@&#65533;&#65533;&#65533;l&#65533;&#65533;N&#65533; `&#65533;6&#65533;&#65533;N &#65533;P&#65533;&#1548;&#65533;&#65533;D&#65533;&#65533;&#65533;&#65533;&#65533;&#65533;/&#65533;&#65533;&#65533;&#65533;&#65533;&#65533;a"&#65533;6&#1027;T &#65533;S@&#65533;R8&#65533;QS<&#65533;/&#65533;&#65533;&#65533;t&#65533;&#65533;&#65533;&#65533;,@)&#65533;&#65533;0R&#65533;\{&#65533;E&#65533;P&#65533;&#65533;&#65533;Q&#65533;PP&#65533;&#65533;&#732;&#65533;&#65533;P&#65533;\&#65533;(p&#65533;&#65533;$R8S!@R@&#65533;(&#65533;&#65533;&#65533;T5PP)&#65533;R*&#65533;RS&#65533;&#65533;&#65533;G*&#65533;&#65533;ML&#65533;&#65533;&#65533;6&#65533;&#65533;2&#65533;&#65533;3&#65533;8S%]R&#65533;&#65533;6&#65533;R0:&#65533;&#65533;P0K%=0&#65533;&#65533;&#65533;( &#65533;xP&#1668;)8TRET)H	&#65533;&#65533;8%&#65533;R&#65533;T:&#65533;RR&#65533;&#65533;O@&#65533;6&#65533;&#65533;&#65533;&#65533;
&#65533;&#65533;/ &#65533;&#65533;&#65533;)H&#65533;RU&#65533;$&#65533;7u&#65533;H&#65533;SpUJE&#65533;X&#65533;Ul&#65533;
0&#65533;&#65533; &#65533;&#65533;&#65533;h A&#65533;&#65533;&#65533;$&#65533;R&#65533; c}&#65533;F{QRf&#65533;Tg&#65533;Ut&#65533; x #&#65533; \m&#65533;&#65533; &#65533;&#65533;P5Sp=Tq=VG{TR&#65533;&#65533;t&#65533;u&#65533;GwU &#65533;W\U&#65533;V_mT&#65533;&#65533;&#65533;r&#1347;&#65533;X&#65533;;%&#65533;m&#65533;&#65533;V&#65533;&#65533;&#65533;x &#65533;U&#65533;&#65533;	8@M&#65533;&#65533;T&#65533;-&#65533;Vl&#65533;Uy&#65533;U#P&#65533;]&#65533;WP-&#65533;2&#65533;&#65533;C&#65533;&#65533;S3m&#65533;t&#65533;&#65533;L&#65533;&#65533;/&#65533;	(&#65533;&#65533; &#65533;&#65533;^&#65533;&#65533;/&#65533;)0&#65533;}u&#65533;&]5&#65533;&#65533;TW-&#65533;;&#65533;,&#65533;S&#65533;&#65533;(&#65533;00P&#65533;mm*&#65533;G&#65533;YpUR &#65533;7+Q&#65533;	&#65533;&#65533;QQ[}&#65533;WP&#65533;&#65533;&#65533;&#65533;&#65533;&#65533;h&#65533;pP2u&#65533;pU&#1540;&#65533;&#65533;&#65533;&#65533;0&#65533;Q0%&#65533;-H*x 
X&#65533;`&#65533;{&#65533;O]}Zy&#65533;O &#65533;&#65533;&#65533;&#65533; &#65533;&#309;&#65533;U	&#65533;N&#65533;&#65533;&#65533;6HX(&#1742;&#832;&#65533;&#65533;&#65533;&#65533;&#65533;&#65533;&#65533;x&#65533;yuW&#65533;&#65533;&#65533;&#65533;&#65533;3l&#65533;&#1492;&#65533;&#65533;-&#65533;5Hl&#65533;&#1604;&#65533;&#65533;&#65533; &#1652;&#832;x&#65533;U*&#65533;&#1876;&#65533;M&#65533;&#65533;&#65533;&#65533;3*h #&#512;&#65533;&#65533;U&#65533;}Z&#65533;Y&#65533;\&#65533;&#65533;UjM&#65533;&#65533;&#65533; &#1479;|&#980; &#65533;&#65533;&#65533;&#65533;M	&#65533;&#65533;&#964;E&#1998;&#65533;^ `&#65533;&#65533;V&#941;&#65533;0&#1741;&#65533;&#65533;&#65533;e9&#65533;&#65533;_&#65533;&#65533;&#1447;&#65533;&#65533;. &#65533;]&#65533;&#65533;9x  &#1392;&#65533;_&#65533;&#65533;&#1428;&#65533;\&#65533;&#65533;&#65533;&#1973;W&#65533;`&#65533;&#65533;&#65533;&#65533;&#65533; p&#65533;/&#65533;&#65533;(&#65533;\&#1981;&#65533;zm&#65533;&#65533;&#65533;Z&#65533;]_&#65533;&#1350;&#65533;U&#65533;z&#65533;&#65533;&#65533;x]&#65533;&#65533;Wp&#65533;	0&#65533;(&#65533;B&#65533;X&#65533;U&#65533;X&#65533;	p&#1685;&#65533;^&#65533;e9&#65533;&#65533;&#65533; N&#65533;[&#65533;_f&#65533;&#65533;&#1840;&#65533;b&#65533;&#65533;&#65533;b&#65533;&#65533;&#65533;P&#65533;&#65533;X&#65533;&#65533;&#65533;&#65533;} &#65533;^#0\3a$V	&#65533;uc&#65533;Y&#65533;&#65533;X&#65533;+^&#65533;pZ&#65533;4&#65533;&#65533; %>a2&#65533;&#65533;&#65533;&#65533;&#65533;b&#65533;`&#65533;N#dB&#1855;&#65533;H#&#65533;&#65533;&#65533;&#65533;&#65533;p&#65533;[&#65533;c&#65533;&#65533;&#65533;&#65533;&#65533;&#65533;0&#65533;&#65533;P&#65533;&#65533;;^5Uf&#65533;JP\&#65533;HSN&#65533;&#65533;&#65533;Us&#65533;!V&#65533;&#65533;U&#65533;E&#65533;4w&#65533;&#65533;&#65533;&#65533; R&#65533;
&#65533;G&6
h&#65533;
Yk&#65533;&#25076;^m&#25792;  !&#65533; &#65533; ,'  &#65533;E &#65533; &#65533;H&#65533;&#65533;&#65533;&#65533;*\&#560;&#65533;&#199;#J&#65533;&#65533;0&#65533;&#65533;2V A&#65533;&#335; C&#65533;I&#65533;&#65533;&#595;(S&#65533;\&#626;"&#65533;&#65533;Y&#65533;&#593;&#65533;&#65533;&#65533;&#65533;`&#211;&#65533;&#65533;&#65533;@&#65533;
J&#65533;&#65533;&#1123;Hz &#65533;1&#65533;&#65533;&#1152;&#1075;*O`h&#1585;&#65533;&#65533;&#65533;&#65533;K&#65533;&#65533;&#1651;h'&#65533; &#65533;&#65533;&#1374;vl0a"A&#65533;&#65533;l6x&#65533;&#65533;&#65533;&#65533;&#65533;
L&#65533;&#65533;&#65533;&#65533;=&#65533;}&#1779;HAix.)&#65533;b	&#65533;+&#65533;3k&#65533;&#825;&#65533;J2T{
`Q&#65533;g&#65533;x&#65533;0&#65533;&#65533;&#65533;&#65533;&#1520;c&#65533;~M&#65533;'&#65533;$&#65533;&#65533;&#65533;&#65533;&#65533;)
&#65533;&#65533;|&#65533;&#65533;&#65533;&#531;%&#65533;&#65533;D&#65533;&#65533;B&#65533;(>pXs&#65533;&#65533;&#65533;&#65533;&#65533;&#65533;&#65533;&#65533;!&#65533;&#65533;M z <7Ph0w&#65533;zzO&#65533;&#65533;&#65533;&#65533;$v&#65533;&#65533;a&#65533;&#65533;j&#65533;&#65533;&#65533;&#65533; &#65533;&#65533;EO$&#1831;&#65533;&#65533;M&#65533;`&#65533;&#65533;&#65533;
U^&#65533;A&#65533;Oi 8&#65533;p`&#65533;7s<&#65533;Q&#65533;NQFVX&#65533;&#395;0&#65533;&#65533;b&#65533;&#65533;&#1157;<&#65533;`^&#65533;8$HP&#65533;&#65533;h&#65533;wf&#65533;&#65533;b&#65533;L6)cf9&#65533;&#65533;&#1281;y4\V&#65533;@&#65533;!&#65533;&#65533;y`&#65533;&#65533;d&#65533;6&#65533;N&#65533;&#65533;&#65533;]DY&#65533;D D&#390;&#65533;&#65533;p&#1366;o&#65533;&#65533;&#65533;&#65533;&#1755;&#65533;j&#65533;&#65533;j&#65533;d&#65533;&#65533;:&#65533;&#65533;<&#65533;	&#65533;=&#1427;&#65533;I&#65533;^&#65533;&#65533;&#65533;&#65533;&#65533;&#65533;&#65533;:i&#65533;&#65533;.&#65533;&#65533;&#65533;A&#65533;&#65533;c&#65533;&#65533;V^&#65533;&#65533;&#65533;Xhv&#65533;*k&#65533;m&#65533;z&#65533;ul\ &#65533;&#65533;&#65533;Q&^?T%;xh&#65533;@&#65533;A&#65533;&#65533;&#65533;H!&#65533;&#65533;&#65533;$&#430;&#989;&#65533;O&#65533;&#176;&#65533;(&#65533;&#65533;&M&#65533;l&#65533;&#65533;~:&#65533;p,8W&#65533;&#65533;l&#65533;&#65533;mj&#65533;d&#1600;v&#65533;&#65533;oI&#65533;&#65533;/&#65533;V<{&#65533;vl&#65533;&#65533;n '&#65533;&#65533;SA ,XA&#65533;&#65533;&#65533;Gd&#447;&#65533;X&#65533;&#65533;yY&#65533;s&#65533;&#65533;0A&#65533;]f&#65533;L\&#65533;&#65533;)&#65533;q&#65533;K"&#65533;j&#65533;&#65533;p&#65533;A&#65533;&#65533;2&#65533;@&#65533;&#65533;&#65533;0&#65533;&#39582;4&#65533;&#65533;!&#65533;&#65533;&#65533;t&#65533;&#65533;"-uA&#65533;&#65533;o&#65533;&#65533;zZ&#65533;&#65533;-nv&#65533;4^&#65533;SKm&#65533;*nj5&#65533;g&#65533;:B&#65533;#T&#65533;|1&#65533;v&#65533;eS&#65533;&#65533;&#65533;U&#65533;&#65533;r&#801;z&#65533;&#1493;&#65533;e9 &#65533;=&#65533;'^&#65533;&#65533;M&#65533;]n9&#65533;V&#65533;g&#65533;X&#65533;bA3Q&#65533;FL&#65533;&#65533;v&#65533;&#65533;#&#65533;&#65533;&#65533;&#65533;(p&#65533; &#65533;K*tv&#65533;@S5&#65533;&#65533;``&#65533;Ch=&#65533;&#65533;&#65533;JhG&#65533;&#65533;&#65533;}X&#65533;&#65533;&#65533;&#65533;v&#65533;FOf&#65533;<mR*co&#65533;&#65533;&#65533;	9&#65533;A&#65533;&#231;&#65533;6&#65533;&#65533;&#65533;&#65533;&#65533;F&#65533;&#1391;&#65533;&#65533;&#65533;"&#65533;4&#65533;ad
&#65533;`&#65533;n&#65533;&#65533;P$&#65533;>&&#587;YM&#65533;&#65533;&#65533;&#65533;fu&#65533;&#65533;K&#65533;&#65533;@O&#65533;&#65533;D&#65533;a&#65533;&#65533;&e&#65533;&#65533;&#65533;&#65533;R&#65533;&#65533;&#65533;&#65533;8s&#65533;OV&#65533;JR&#65533;&#65533;b&#65533;"&#65533;e&#65533;T&#65533;
&#65533;&#65533;&#1341;&#65533;&#65533;A&#65533;&#65533;&#65533;y(4JL&#65533;C5NAw&#65533;&#65533;&#65533;&#65533;$&#65533;&#65533;xdX&#322;X&#65533;j(>O&#65533;B&#65533;a&#65533;&#65533;&#65533;&#65533;&#65533;Gl&#65533;&#65533;&Sz}&#65533;  &#65533;24&#65533;Y1&#65533;&#65533;&#65533;	&#65533;H&#65533;&#65533;&#65533;&#65533;fL+&#65533; &#65533; &#65533;@&#65533;cL&#65533;&#65533;&#341;&#65533;Q&#65533;k&#65533;&#65533;&#65533;&#1976;&#65533;4$b&#65533;&#65533;&#65533;&#65533;&#65533;x&#65533;&#65533;&#65533;
}D&#65533;#II&#65533;&#65533;i\&#65533;&#65533;&#65533;&#65533;p2&#65533;&#65533; O3[$#	2&#65533;GF&#65533;$e&#65533;$%1&#65533;k&#65533;&#65533; xv'I&#65533;j&#65533;&#65533;&#65533;c&#65533; &#594;)&#65533;&#65533;&#60111;&#65533;r&#65533;9&#65533;o&#65533;&#65533;pi&#65533;RRk)&#65533;0U&#65533;@&#65533;q&#1001;&#65533;&#65533;@&#65533;y &#65533;Fd&#65533;@|&#65533;J6&#65533;K&#65533;&#65533;l&#65533;&#65533;.&#65533;	&#65533;#z3,&#65533;&#65533;2&#65533;&#65533;4&#65533;H&#912;&#65533;&#65533;_&#65533;&#65533;8rrM&#65533;&#65533;U <&#65533;&#65533;@6GFN&#65533;Eg	&#65533;)g&#65533;&#65533;&#65533;M&#951;t&#65533;&#65533;&#65533;d&#65533; 8b&#65533;F/C21IJ&#65533;hY9i^&#65533;&#65533;&#1021;&#65533;&#65533;B&#65533;&#65533;a&#65533;&#620;'ep&#65533;Iz&#65533;"	3&#65533;R&#65533;Z.&#65533;&#65533;&#65533;Y&#65533;jZ$m&#617;[$&#65533;,&#65533;w&#65533;&#65533;&#65533;&#65533;&#65533;&#554;V&#65533;&#65533;&#1390;r&#65533;&#65533;X&#65533;J&#1458;&#65533;&#65533;&#65533;h=+&#65533;&#65533;2J&#65533;I&#65533;F&#1508;&#65533;LF-T&#65533;&#65533;&#1534;&#65533;&#65533;&#65533;&#65533;&#65533;&#65533;&#65533;&#65533;&#65533;&#65533; &#65533;&#65533;
&#65533;4'&#65533;5FVx&#65533;&#65533;w&#65533;)`5&#65533;&#65533;&#876;f7&#65533;&#65533;&#65533;r&#65533;&#65533;B4&#65533;&#65533;p)\&#65533;p AdW&#65533;&#65533;&#65533;b&#65533;M{&#65533;&#65533;lgK&#65533;&#65533;&#65533;&#65533;v&#65533;&#65533;Mt&#65533;&#65533; -q &#65533;&#65533;&#65533;]&#65533;&#65533;O&#65533;&#65533;&#65533;&#65533;M&#65533;r&#730;&#65533;&#65533;&#65533;&#65533;&#65533;&#65533;&#65533;&#65533;J&#65533;Y&#65533;&#65533;>&#65533;&#65533;r&#65533;&#65533;&#65533;&#65533;n&#65533;x&#65533;[&#65533; #.&#65533;]A&#65533;H&#65533;k&#65533;&#65533;]&#65533;z&#65533;&#65533;&#65533;&#65533;/Y&#65533;i&#65533;y.&#65533;l&#65533;&#65533;R&#65533;4&#65533;&#65533;&#805;&#65533;\l&#65533;K&#65533;s&#65533;&#65533;lpg&#65533;tL/%&#65533;&#65533;Ad&#65533;6&#65533;j&#65533;f&#1856;&#65533;&#65533;&#65533;v^&#65533;&#65533;&#65533;U&#65533;&#65533;\xo&#65533;O8+v&#65533;&#65533;n&#65533;&#65533;&#65533;&#65533;&#65533;&#65533;?&#65533;&#65533; &#65533;&#65533;9&#65533;&#65533;{&#65533;&#712;&#65533;VfQ&#65533;m
3N&#65533;&#65533;&#65533;Zc6&#65533;`&#65533;&#65533;I@&#65533;*&#65533;&#65533;o&&#65533;&#65533;a,&#65533;&#65533;kd&#65533;Ya&#65533;`3Wr/&#65533;&#65533;848&#65533;O&#65533;&#65533;9}q&#65533;_E&#65533;&#1374; &#65533;:&#65533;&#1655;l&#65533;&#65533;&#65533;&#65533;&#339;/TNt&#65533;bN&#65533;/&#65533;&#665;S&#1717;&#65533;&#65533;;\W6&#65533;:'(&#65533;B&#65533;;&#65533;#&#65533;5&#65533;&#65533;Ns&#65533; A4t$&#65533;0{Ro@Mc&#65533;~f&#65533;8ozp&#65533;&#65533;&#65533;|	&#65533;%&#65533;Qd\&#65533;&#65533;&#65533;p`&#65533; &#65533;&#65533;b ~&#65533;eM&#65533;&#65533;&#65533;6&#65533;&#65533;nC?d&#65533;c&#65533;d&#65533;&#65533;&#167;&#65533;&#65533;&#65533;&#65533;b[;&#65533;&#65533;D&#65533;&#65533;&#65533;&#65533;&#1566;&#65533;kl&#65533;W&#65533;&#65533;m9_&#65533;&#1842;M&#65533;&#1428;]P&#65533;mD&#65533;&#65533;&#65533;/gnt&#65533;[&#65533;&#65533;D(&#65533;&#52984;&#65533;&#65533;&#65533;o&#65533;&#65533;G&#65533;&#65533;&#65533;&#65533;O&#65533;&#65533;&#65533;&#65533;&#65533;G&#65533;&#65533;&#65533;&#65533;@&#65533;0,?Gqc&#65533;&#65533;=$&#65533;E&#65533;&#65533; &#65533;&#65533;&#65533;PGes&#65533;&#65533;f&#65533;z&#65533;@&#65533;5&#65533;&#65533;&#65533;0&#65533;y&#65533;I&#65533;&#65533;w&#608;M&#65533;&#65533;&#65533; &#65533;&#65533;&#65533;&#65533;&#65533;&#65533;&#65533;Xp=/9p&#65533;&#65533;\&#65533;&#65533;&#65533;&#65533;;=&#65533;}&#65533;&#65533;o&#65533;&#65533;&#65533;7)x&#65533;&#1463;&#65533;u&#65533;6Z&#65533;&#65533;&#65533;`&#65533;&#65533;\&#65533;&#65533;t&#65533;&#65533;h&#65533;:AT&#65533;&#65533;(&#65533;U&#65533;&#65533;&#65533;N&#65533;&#65533;&#65533;&#65533;&#65533;Y&#65533;hq&#65533;&#65533;v&#65533;&#65533;A\m&#65533;L&#65533;1HI&#65533;&#65533;&#65533;;&#65533;&#65533;&#65533;&#65533;&#65533;%&#65533;&#52240;&#65533;&#65533;&#65533;Q&#65533; &#65533;&#65533;&#65533;&#65533;y &#65533;&#65533;&#65533;F&#65533;&#65533;&#65533; &#65533;&&#65533;&#65533;W&#65533;&#65533;$&#65533;r3&#65533;&#65533;j9$&#65533;&#65533;&#65533;&#65533;&#65533;5&#65533;{K&#369;&#65533; 3+&#65533;Ef&#65533;&#65533;&#65533;&#65533;&#65533;&#65533;&#65533;Hh&#65533; &#65533;_$&#65533;I&#65533;\6p&#65533;4&#65533;&#65533;]&#65533;&#65533;&#65533;&#65533;&#1062;&#65533;p&#65533;&#65533;aO W&#65533;&#65533;d m&#65533;p&#65533;&#65533;3&#560;*bOjE.t&#65533;&#65533;7h$&#65533;&#65533;?&#65533;P5)|&#65533;&#65533;9&#65533;&#65533;
&#65533;a&#65533;&#65533;f &#65533;r-72&#65533;&#65533;&#65533;X`! ,&#65533;T&#724;Lr&#65533;fdr&#65533;"_1:&#65533;VIGis(&#65533;#&#65533;&#65533;&#65533;&#65533;&#65533;6DV&#65533;t8s" &#65533;!4&#65533;  x0&#65533;&#65533;&#65533;3s0&#1121;E`&#65533;U&#65533;&#65533;&P[Fa:H:$P5&#65533;&#65533;&#65533;6&#65533;. &#65533;^h[n5sWa0V60 &&#65533;&#65533;Ia&#65533;|&#65533;:HPOQ}9qf&#65533;&#65533;|( O&#65533;&#65533;&#65533;(qDH&#65533;&#65533;(&#391;&#65533;q E&#65533;e@&#65533;s&#65533;a&Kp9a~&#65533;x&#65533;&#65533;&#65533;&#65533;&#65533;&#2005;'&#65533;&#65533;@]5&#65533;U.pET&#65533;cFR8&#65533;LANQb'&#65533;&#65533;&#65533;&#65533;P&#65533;.&#65533;4@=&#65533;p&#65533;&#65533;{Y&#457;&#65533;&#65533;W[&#65533;(^&#65533;&#168;U &#65533;b	&#65533;&#65533;o`&#65533;&#65533;c&#65533;x 8Q&#65533;&#65533;x&#65533;&#65533;( :&#65533;b&#65533;&#65533;.&#1035;&#65533;8&#65533;'&#65533;&#65533;&#65533;&#65533;1&#65533;&#65533;&#65533;m&#65533;x&#65533;i&#65533;&#65533;2>&#65533;U4&#65533;&#65533;&#65533;{A:<XP!&#65533;H&#65533;&#65533;h&#65533;U&#65533;\&#65533;&#65533;&#65533;&#65533;(&#65533;&#65533;X&#65533;Y&#65533;&#65533;&#65533;&#65533;[&#65533;&#65533;"|@/&#65533; L&#65533;&#65533;$&#65533;%&#65533;q&#65533;I&#65533;,t&#65533;.&#65533;&#65533;IP&#65533;&#65533;&#65533;)&#65533;#!&#65533;&#65533;t&#65533;+&#65533;Yi&#65533;'&#587;&#65533;&#1550;&#65533;-	&#65533;H&#65533;&#65533;6c&#65533;'&#65533;M&#65533;H&#65533;&#65533;()&#65533;&j&#65533;[5&#65533;&#65533;&#65533;QV&#65533;q&#65533;(&#65533;&#65533;&#65533;xE&#65533;&#65533;dY&#65533;&#65533;q&#65533;&#65533;4&#65533;&#65533;>&#65533;&#65533;&#65533;2)P)&#65533;R8:LAY&#65533;|@V&#65533;@V' &#65533;h&#65533;&#65533;U&#65533;`p&#65533;=&#65533;&#65533;0 &#65533;GY&#65533;&#65533;&#65533;&#65533;g&#65533;&#65533;&#248;&#65533;&#45578;&#65533;h&#65533;E0&#65533;&#551;&#65533;9&#525;f&#65533;7A~&#65533;&#65533;ir@V&#65533;Pp"&#65533;&#65533;&#65533;7&#65533;&#65533;T',PV&#65533;&#65533;&#65533;F&#65533;&#64022;mY&#65533;P:&#65533;&#65533;Y&#65533;9fa&#65533;&#65533;y&#65533;0	0&#65533;&#19911;
&#65533;i&#65533;de3&#65533;&#65533;&#65533;&#65533;yP&#65533;X&#65533;U>&#65533; &#65533;&#65533;i&#65533;&#65533;&#65533;Y&#65533;&#65533;Y&#65533;%iX&#65533;~u&#65533;?&#65533;&#65533;\&#1497;v&#65533;;&#65533;&#65533;&#65533;&#1630;VacEg&#65533;U&#65533;B&#65533;&#65533;&#65533;	&#65533;&#65533;f&#65533;&#65533;&#603;&#65533;I =@&#65533;> &#65533;&#65533;&#65533;&#65533;p]&#65533; 9&#65533; &#65533;Ce&#65533;&#65533;r~x&#65533;&#65533;iop&#1561;&#65533;V&#65533;;&#65533;&#65533;&#24031;&#65533;cW&#65533;c[1&#65533;&#65533;&#65533;&#65533;x&#65533;l&#65533;Nb&#65533;Ze&#65533;&#65533;#&#65533;&#65533;B&#65533;[yZ&#65533;&#65533;&#65533;&#65533;&#65533;&#65533;&#65533;U&#65533;&#65533;Y&#65533;U&#65533;c8 &#65533;&#65533;&#65533;=&#65533;Ce6&#65533;p-&#65533;&#65533;#*k9&#65533;&#65533;&#65533;y&#65533;&#1431;&#65533;T&#65533;=&#65533;s&#65533;`w9:{Q&#900;l N&#65533;fe3: 0&#65533;R  @J&#65533;\&#65533;S&#1702;n
i&#65533;&#65533;uQs&#65533;n&#65533;&#65533;&#65533;&#65533;Tr  P&#65533;uF`}*&#65533;&#65533;&#65533;3Z&#65533;&#1249;$0 &#65533;&#65533;&#65533;#|&#65533;K&#65533;$&#65533;&#65533;V&#839;p`&#65533;&#65533;42hI\&#65533;5H&#65533;U&#409;~ip qz&#65533;L&#65533;&#65533;&#65533;~a}&#65533;&#65533;q&#65533;!&#65533;*f&#1182;p&#65533;T&#1128;&#65533;&#65533;&#65533;&#65533; rh`&#65533;A&#65533;caQ&#336;M&#65533;l VY-U &#65533;&#65533;)&#65533;#@ . &#65533;&#65533;&#65533;&#65533;UU&#65533;0+&#685;*&#65533;&#65533;:_ &#65533;&#65533;&#65533;3w&#65533;
f&#1287;&#65533;z K&#65533; &#65533;&#65533;&#65533;&#65533;&#65533;&#65533;&#65533;8&#65533;&#65533;&#65533;$&#65533;`x=&#65533;&#65533;&#65533;H &#65533;HP&#65533;&#1897;b&#65533;&#65533;&#65533;P Bp&#65533;&#65533;B*&#65533;%&#256;&#65533;&#65533;&#65533;&#65533;Y%p&#65533;&$&#65533;&#65533;&#65533;&#65533;&#1456;`v7qa&#65533;&#65533;&#65533;&#65533;&#65533;&#65533;&#65533;&#65533;&#65533;&#65533;&#1130;1R&#65533;|#{&#65533;U&#65533;&#65533;U\p&#65533;&#265;&#65533;&#65533;&#65533; ppp : &#65533;&#65533;X&#65533;&#65533;9&#65533;&#65533;&#65533;1&#65533;l`&#65533;wS|&#65533; _&#65533;0&#65533; &#65533;8aKp R&#65533;b)&#65533;K&#65533;d`&#65533;&#65533;&#65533;&#65533;&#65533;&#65533;q&#65533;p&#65533;&#65533;|0s&#65533;&#65533;&#65533;&#65533;{ &#65533;gZ&#65533;Bh0&#65533;ADR
&#65533;.&#65533;U, &#65533;, &#65533;^&#65533;&#65533;Z%2&#65533;U{&#65533;Tq &#1639;%jr&#65533;u&#65533;&#65533;&#65533;(&#65533;.&#65533;l.H&#65533;3&#65533;&#65533;wS&#65533;&#65533;&#65533;&#65533;&#65533;&#65533;&#34560;&#65533;&#65533;&#65533;[&#65533;&#65533;&#65533;&#65533;U&#65533;^&#65533;&#65533;&#65533;&#65533;&#65533;k&#65533;&#65533;mI&#65533;&#65533;&#65533;i&#65533;&#65533;&#65533;&#65533;$s&#65533;&#65533;n D"&#65533;&#65533;f&#65533;&#37712;&#65533;&#65533;&#1387;&#65533;	&#65533;&#65533;&#65533;+ &#65533;&&#65533;&#65533;&#65533;&#65533;{&#65533;a&#1099;&#65533;S!&#65533;^&#65533;|&#65533;&#65533;&#65533;&#65533;D0&#65533;&#65533;H &#65533;&#65533;VssLr&#65533;:&#65533;Q&#65533;p&#65533;&#65533;&#65533;&#65533;&#393;&#65533;*&#65533;Rk&&#65533;2VN&#65533;&#65533;&#65533;+&#65533; vH}Q!&#65533;&#65533;%2*'	zVh&#65533;&#65533;	X"&#65533;U$@&#65533;&#65533;&#65533;&#65533;&#65533;&#65533;&#65533;&#65533;;&#65533;)&#65533;&#65533;y\&#65533;T&#65533;&#65533;&#65533;Zx&#65533;&#65533;1v!&#65533;Vs&#65533;5|&#65533;&#65533;&#65533;&#65533;Y&#65533;&#65533;J&#65533;$&#65533;9@emX&#65533;&#65533;V^&#65533;U&#65533;UP0&#65533;&#65533;&#65533;&#1618;Zu}&#65533;Xa6q&#65533;O<&#65533;&#378;2&#65533;=9` &#65533;\&#65533;E&#65533;&#65533;1F%&&#65533;&#65533;|&#65533;d`&#65533;8N&#65533;&#65533;&#65533;
&#65533;R;&#65533;&#65533;&#65533;&#65533;&#65533;*&#65533;"\&#65533;&#65533;'zlP&#65533;f&#65533;4^&#65533;&#65533;=q&#65533;i&#65533;=Zdnx!&#65533;&#65533;D&#65533;&#65533;aqrv,&#65533;&#65533;&#1574;&#1498;&#65533;&#65533;&#65533;&#65533;
a>&#65533;k,&#1559;L&#65533;$&#65533;eE&#65533;&#65533;\&#1035;&#65533;x&#65533;&#65533;&#65533;&#65533;&#623;$) 6&#65533;;;&#65533;&#65533;=&#65533;&#65533;`*&#65533;&#65533;b&#65533;s&#65533;,&#890;&#65533;&#65533;&#65533;&#65533;&#65533;@f&#65533;z6&#65533;5&#65533;Y%b%PeE:p&#65533;J: &#65533;&#65533;&#65533;RP&#65533;7P&#65533; &#65533;U&#65533;r&#65533;&#65533;uj#1 '=&#65533;&#65533;&#65533;&#65533;R&#1055;&#65533;&#65533;&#65533;w&#65533;jJ&#65533;&#65533;&#65533;&#65533;&#65533;&#65533;&#65533;*!V8@&#65533;]%c&#65533;A ]>&#65533;n[5PG 	&#65533;0&#65533;&#65533;&#65533;:&#65533;UE&#65533;&#65533;&#65533;&#65533;;&#65533;_ Q&#65533;&#65533;r5Uj&#65533;&#65533;5m&#65533;&#65533;&#65533;Z&#65533;ad&#65533;&#65533;&#1003;Bhd&#65533;>&#65533;f&#65533;\U?\&#65533;&#65533;D&#65533;!&#65533;&#1350;	5&#65533;&#65533;]V&#65533;&#65533;&#65533;&#65533;&#65533;&#1555;Z&#65533;&#65533;&#65533;&#65533; &#65533;&#65533;&#65533;&#65533;T&&#65533;k&#65533;&#65533;Q&#65533;&:&#65533;Na&#65533;&#65533;.&#65533;&#65533;&#1459;&#65533;$&#65533;&#65533;&#65533;&#65533;<$&#65533;c@&#65533;2 (JK&#65533;U'&#65533;<&#65533;k3.&#65533;
&#65533;&#65533;&#65533;&#65533;}8&#65533;de&#65533;du7&#65533;&#65533;&#65533;&#65533;&#65533;
A=&#65533;&#65533;*J&#599;&#560;&#65533;t&#65533;&#65533;A&#65533;&#65533;>&#65533;U2|&#65533;)&#65533;&#65533;&#65533;&#65533;|x&#324; J&#65533;&#65533;& u@&#65533;&#65533;]&#65533;&#65533;&#65533;e&#65533;&#65533;r!&#65533;&#65533;4&#1969;&#65533;&#65533;&#65533;&#65533;&#65533;&#1565;&#65533;&#65533;&#65533;DG&#65533;&#65533;6&#65533;qXm&#65533;&#65533;	 &#65533;&#65533;&#65533;&#65533;i&#65533;[e&#65533;vr&#65533;M&#65533;50'.&#65533;%d5|&#65533;&#65533;&#65533;2 &#65533;&#65533;&#65533;&#65533;&#65533;S&#65533;T&#65533;&#874;&#65533;p&#65533;v&#65533;&#65533;^&#65533;&#65533;&#65533;&#65533;&#65533;F&#65533;\&#65533;&#65533;|&#65533;&#65533;.&#65533;#&#65533;&#65533;&#65533;-p&#65533;~5 &#65533;&#65533;&#65533;&#1564;>^}-&#65533;&#65533;&#65533;&#65533;9euZ&#65533;&#65533;&#65533;&#65533;&#65533;6&#65533;&#65533;&#65533;&#65533;&#65533;&#65533;&#65533;&#65533;&#65533;&#65533;(&#65533;&#65533;&#65533;W&#65533;&#65533;n{&#65533;H	,P&#65533;uP &#65533;&#65533;&#65533;l&#22842;&#65533;&#65533;&#65533;&#65533;&#65533;&#65533;V&#65533;q&#65533;&#65533;&#65533;&#65533;&#65533;*
&#65533;&#65533;&#65533;&#65533;&#65533;&#65533;(&#65533;`&#600;F	&#65533;(&#65533;&#65533;&#814;&#65533;-&#65533;^6&#65533;^&#65533;fR&#1580;cXz&#65533;[&#65533;}A&#65533;&#65533;&&;&#65533;&#65533;	&#65533;&#65533;&#65533;&#65533;&#65533;+&#65533;&#65533;&#65533;X&#65533;&#65533;&#65533;W&#65533;&#65533;
&#65533;.&#65533;G`]&#65533;W&#65533;&#65533;i&#1576;&#65533;&#65533;[&#65533;&#65533;2g&#65533;8&#65533;&#65533;&#65533;k&#65533;&#65533;&#65533;&#65533;YV0&#65533;&#65533;&#65533;U&#65533;	&#65533;P&#65533;`&#65533;P&#1611;&#65533;X&#65533;&#65533;%:|&#625;<e4&#65533;&#65533;]g8&#65533;&#65533;h&#65533;&#65533;j.&#65533;E&#65533;&#65533;^&#65533;&#65533;&#612;&#65533;&#65533;I&#65533;&#65533;&#65533;W-V&#65533;Ej&#65533;"
&#65533;W&#65533;&#65533;_&#1614;&#65533;&#65533;&#65533;n&#65533;g&#65533;&#65533;N&#1686;o)&#65533;&#65533;&#65533;Y"&#65533;k&#65533;&#65533;
Xr&#65533;&#65533;&#65533;&#65533;&#65533;y&#65533;,&#65533;&#65533;|8&#18229;!/&#65533;&#65533;&#65533;wjP&#65533;&#65533;&#65533;g&#65533;&#65533;&#65533;&#65533;&#65533;,&#65533;&#65533;9&#65533;&#65533;>	&#65533;2&#65533;)&#65533;+Dg&#65533;&#65533;&#65533;&#65533;&#65533;&#65533;&#65533;&#65533;&#65533;[q}b` Ro 0o &#65533;&#65533;&#65533;&#65533;&#65533;&#65533;.&#65533;H&#65533;C&#65533;s&#65533;y&#65533;i)&#65533;&#65533;&#65533;j&#65533;&#65533;&#65533; &#65533;%0&#65533;&#65533;o?V&#65533;%&#65533;bp&#65533;b&#65533;=&#65533;0y&#65533;&#417;&#65533;i&#65533;&#65533;N&#65533;&#65533;P*&#65533;=&#65533;Vz&#65533;t&#65533;&#65533;t&#65533;&#65533;&#65533;,-q&#65533;U&#65533;~&#65533;&#65533;,&#65533;&#65533;&#65533;0&#65533;&#65533;&#65533;7&#65533;&#65533;@&#65533;&#65533;h&#65533;&#65533;U&#65533;&#65533;&#65533;&#65533;L&#65533; &#65533;j	&#65533;W&#65533;&#65533;V&#65533;]-=&#65533;&#65533;/k&#65533;Y&#65533;&#65533; vV&#36688;&#65533;j&#65533;&#65533;^&#65533;&#65533;&#65533;B&#65533;&#65533;f'8j&#65533;,&#65533;&#65533;&#65533;&#65533;&#65533;&#65533;&#65533;&#65533;&#65533;&&#65533;.n&#65533;&#65533;&#65533;&#65533;o1&#65533;&#65533;&#65533;UFX&#65533;&#65533;i&#65533;&#65533;&&#65533;&#65533;&#65533;M`g&#65533;&#65533;&#65533;&#65533;&#65533;t:&#65533; &#65533;&#65533;	&#65533;$X&#65533;&#65533;A&#65533;	&#65533;&#65533;0&#65533; 6lN&#65533;X&#1122;&#65533;7&#65533;\&#65533;&#65533;&#65533;&#65533;G&#65533;!E~&#65533;c&#65533;N&#65533;)U&#65533;d&#65533;&#65533;&#65533;K&#65533;/&#65533;M&#65533;p,&#65533;F&#65533;9u&#65533;&#65533;&#65533;&#65533;38G&#65533;H&#65533;a &#65533;.)&#65533;&#65533;S&#65533;Q&#65533;.&#65533;0&&#65533;U&#65533;Y&#65533;&#65533;&#65533;&#65533;&#65533;&#65533;O&#65533;a{&#65533;&#65533;
&#65533;JD6W&#65533;&#65533;]{6b&#65533;&#65533;"
X[&#65533;&#65533;X&#65533;;&#65533;&#65533;&#65533;&#1751;&#65533;&#65533;&#65533;%&#65533;&<&#65533;&#900;&#65533;n&#65533;e&#65533;&#65533;o&#65533;-h&#65533;&#65533;L&#65533; Z&#65533;]&#797;&#65533;&#65533;oc&#1039;E&#65533;&]&#65533;/&#65533;;_(0&#65533;&#65533;&#65533;+&#65533;&#160;<&#65533;D64&#65533;v&#65533;\&#65533;&#65533;k&#432;&#65533;'^&#65533;`&#65533;&#1289;&#65533; &#65533;h&#1826;&#65533;&#65533;WD&#65533;{E&#65533;&#65533;&#65533;h;&#65533;&#65533;&#65533;3_&#65533;R&#65533;;'_&#65533;<&#1301;&#65533;&#65533;i&#65533;|EbX`&#461;&#65533;>&#65533;:&#1082;8&#65533;C&#65533;&#65533;2zo@&#65533;&#65533;%A&#65533;c&#65533;&#65533;&#65533;H&#65533;&#65533;&#65533;B&#65533;-&#65533;cC&#65533;&#65533;*&#205;?&#65533;&#65533;&#65533;;&#65533;tpDK&#65533;%r&#65533;3&#65533;&#65533;"&#65533;"C&#65533;&#1082;&#65533;5p&#65533;&#65533;(#Z&#65533;&#65533;\&#65533;G &#65533;&#65533;&#65533;&#65533;xF&#65533;f&#65533;&#1133;$&#65533;&#65533;,k&#65533;!&#65533;&#65533;&#65533;&#65533;+&#65533;@.&#65533;&#1330;&#65533;.q&#65533;&#582;N&#65533;/&#65533;.&#65533;TsM6&#65533;$&#65533;&#65533;&#65533;<S"7&#65533;&#65533;N<?&#65533;!&#65533; N&#65533;&#65533;<t&#1062;&#65533;&#65533;rBD&#65533;&#65533;&#65533;1QE&#65533;3&#65533;!	&#65533;&#65533;Q &#65533;"&#65533;RLI4a&#65533;&#65533;l&#65533;&#65533;SP5&#65533;&#65533;P?&#65533; &#65533;G&#65533;4&#65533;J&#65533;&#65533;UXc&#65533;JT&#65533;&#65533;&#65533;&#65533;S&#65533;K&#65533;V[@&#65533;&#65533;&#65533;&#65533;&#65533;WY&#65533;5&#65533;&#1546;@&#65533;W[M@kW^&#65533;-&#65533;&#65533;&#65533; &#65533;[&#65533;&#65533;v[dw@[^&#65533;&#65533;&#65533;fs&#65533;M7&#65533;xcp&#65533;&#65533;]x1]&#65533;&#65533;,&#65533;W&#65533;L&#65533;&#65533;&#65533;&#65533;&#65533;&#929;&#65533;&#65533;&#65533;&#65533;&#65533;x6&#65533;N&#65533;2&#65533;&#65533;6&#65533;qf80"&#11297;&#65533;q@&#65533;&#65533;;&#65533;&#65533;&#65533;&#65533;e`&#17523;&#65533;"&#65533;%H&#65533;&#65533;4"&#65533;&#65533;!&#65533;&#1584;&#65533;?&#65533;&#65533;&#65533;&#65533;&#65533;V&#65533;yf&#65533;&#65533;%z&#65533;9Z7&#65533;q&#65533;,&#65533;&#65533;yi&#65533;&#65533;C`g&#65533;Ch&#65533;&#65533;&#65533;&#65533;&#65533;y^6t8&#65533;&#65533;&#65533;&#65533;i&#65533;&#198;-&#65533;&#65533;Z&#65533;Z@&#65533;&#65533;zY&#65533;&#342;{n&#65533;&#65533;dmZ5X&#65533;&#1480;&#65533;T&#65533;&#65533;{p&#151;&#65533;-h&#65533;&#65533;e#&#65533;&#65533;&#65533;>%H&#65533;/&#65533;r&#65533;9&#65533;n&#65533;&#389;&#65533;z &#65533;6&#65533;&#65533;&#65533;dc	>&#65533;&#65533;:&#65533;L&#65533;&#65533;!&#65533;;Xmj:&#65533;&#65533;uC&#65533;&#65533;R]&#65533;&#65533;&#65533;&#65533;cu&#65533;&#65533;C?&#65533; &#65533;&#65533;&#65533;&#65533;&#65533;<&#65533;&#65533;V&#429;V$&#65533;+>&#65533;Z&#65533;&#65533;&#65533; &#65533;4&#65533;'^&#65533;:&#65533;&#65533;b&#65533;&8&#65533;`&#65533;&#65533;&#65533; &#65533;!v&#65533;&#65533;&#65533;y]f&#65533;{&#65533; 3&#65533;k&#65533;q,U&#65533;&#65533;&#65533;&#65533;&#65533;C&#65533;&#65533;P&#65533;*&#65533;&#65533;."&#65533;+0 &#65533;@&#65533;B&#65533;&#65533;&#65533;,&#65533;&#65533;KLhB
&#65533;)&#65533;&#65533;#&#65533;&#65533;E@&#65533; ;p@&#65533;R&#65533;&#65533;4&#65533;"&#65533;H&#1200;&#65533;&#65533;&#65533;&#65533;O&#1093;1&#65533;&#65533;P&#65533;7\S&#65533; &#65533;K8"p&#65533;%&#65533;h&#65533;=&#65533;&#65533;&#65533;&#65533;&#65533;x%&#65533;&#65533;-E$&#65533;}&#65533;c&#65533;&#65533;A;X&#65533;&#1064;&#65533;&#65533;&#65533;&#65533;l&#65533;4&#65533;&#65533; &#65533;&#65533;%6&#65533;&#65533;&#65533;&#65533;J&#65533;&#65533;E&#65533;&#65533;z! 72&#65533;Y &#65533;.&#65533;&#65533;>&#65533;B!&#65533;":8@U&#65533;b'&#65533;C&#65533;&#65533;&#65533;&#65533;#&#65533;R&#65533;&#65533;&#65533;&#65533;&#65533;S-&#65533;M&#65533;
b&#65533;Bw@J&#65533;&#65533;&#65533;&#65533; 1 &#65533;&#65533;&#65533;&#65533;&#65533;}&#65533;&#65533;AN&#65533;&#65533;j&#65533;&#65533;!P&#582;&u-+&#65533;&#65533;-&#65533;qM[&#65533;&#65533;a&#65533;2&#65533;O&#65533;&#65533;&#65533;&#65533;+&#65533;)&#65533;@v&#65533;9&#65533;&#65533;hF&#65533;&#65533;KK&#65533;&#65533;&#2040;&#65533;5\S&#65533;&#65533;&#65533;:KTK&#271;&#65533;$(+&#65533;&#65533;&#970;&#65533;"Ib&#65533;@&#65533;&#65533;C&#65533;&#65533;&#65533;1&#65533;&#65533;Dl&#65533;Du&#65533;IqFQeE9:&#65533;l&#65533;}&#65533;&#65533;P&#65533;D&#65533;&#65533;-&#65533;&#65533;$&#65533;&#65533;-&#65533;&#65533;<&#65533;&#65533;&#65533;&#144;Z&#65533;q(&#65533;A{&#65533;&#65533;&#65533;^J&#65533;&#65533;IL&#65533;&#65533;(h&#65533;&#65533;&#65533;&#65533;n` R&#65533;":&#65533;&#65533;&#65533;\&#65533;&#65533;&#1587;EYw&#65533;&#65533;1&#65533;&#65533;&#65533;\&#65533;T2&#65533;&#65533;HI&#65533;&#65533;I'X&#65533;@t&#65533;M(&#65533;0&#65533;:&#65533; F&#65533;&#65533;&&#65533;&#65533;"&#65533;* &#65533;K&#65533;Z^&#65533;W	B&#65533; &#65533;&#65533;%!&#65533;`T&#65533;Q&#65533;<&#65533;&#65533;+e,&#65533;Y&#270;&#65533;!>&#65533;&#65533;ufd &#574;g
&#65533;@&#65533;&#65533;1jTC&#65533;&#65533;&#65533;,&#65533;`0&#65533;&#65533;&#65533;X&#65533;&#65533;OS&#65533;>D&#65533;&#1090;&#65533;b+&#65533;j&#65533;: m1i&#65533;!&#65533;&#65533;_Qs&#65533;&#65533;[&#65533;~&#65533;&#65533;%&#65533;g;&#65533;&#65533;F$&#65533; &#65533;o&#65533;{&#1930;l&#65533;&#65533;N1&#65533;T&#65533;")C&#65533;$@&#65533;Q&#65533;&#65533;7!&#65533;&#65533;.{MS&#65533;-D':2&#65533;d&#65533;+&#840;&#65533;W&#65533;V&#65533;qe&#65533;_&#65533;&#65533;>&#65533;1&#65533;&#65533;&#65533;XB&#65533;F&#65533;&#65533;A&#65533;&#65533;&#65533;Q&#65533;E&#65533;fC&#65533;&#65533;&#65533;f&#65533;&#65533;+&&#65533;q&#65533;&#65533;&#472;U&#65533;&#65533;&#65533;\&#65533;a&#65533;&#581;Mt&#65533; &#65533;I A&#65533;*&#65533;&#65533;L&#65533;
8&#65533;&#65533;q&#65533;K&#65533;&#65533;,&#65533;&#65533;m&#65533;j&#65533;&#65533;d&#65533;&#65533;&#65533;[&#65533;jEH#1L&#65533;>&#121108;t].&#65533;&#65533;/&#65533;&#65533;&#65533;w+3&#65533;&#65533;A&#65533;&#65533;Y&#65533;~&#65533;|g&#65533;&#65533;&#65533;F&#65533;Mp&#65533;&#65533;&#65533;j&#869;&#65533;x&&#65533;T&#65533;l&#65533;Xh+&#65533;&#65533;&#65533;0F6P+ &#65533;b3&#65533;}i&#65533;&#65533;g&#65533;&#65533;,&#65533;P]cZ&#1317;a&#65533;x&#65533;&#65533;&#65533;P&#65533;&#65533;&#65533;&#65533;(&#65533;&#65533;3&#65533;ZZ&#1395;&#65533;&#65533;&#65533;jZ&#65533;Z!&#65533; #|&#65533;kE&#65533;&#830;&#65533;&#65533;&#65533;&#65533;&#130;&#65533;&#65533;h&#1082;f&#65533;A"&#65533;&#65533;\&#65533;&#65533;&#260;&#65533;&#65533;&#65533;m\BKo&#65533;H&#65533;U&#65533;l&#65533;&#65533;)=t&#65533;&#65533;&#65533;&#65533;50"&#65533;&#65533;&#65533;6&#65533;m^p3P&#65533;#;&#65533;n&#65533;&#65533;7&#65533;]&#65533;&#65533;x+E  8&#65533;h5&#65533;
&#65533;&#65533;&#65533;&#65533;&#65533;	E(&#65533;&#65533; &#65533;&#65533;	&#65533;&#65533;&#65533;@q&#65533;&#65533;&#181;&#65533;+H&#65533;&#65533;+&#65533;8&#65533;}M&#65533;\&#65533;a&#65533;&#65533;87&#65533;&#65533;&#65533;&#65533;d&#65533;l&#65533;&#1884;&#65533;`rF(&#65533;(&#65533;5&#1033;nt&#65533;&#65533;&#65533;&#65533; &#65533;5lCD&#65533;&#65533;&#65533;&#65533;&#65533;k&#65533;C&#65533;<&#65533;5&#65533; &#65533;od&#65533;&#65533;&#65533; &#65533;%eh&#65533;&#65533;&#65533;&#65533;\&#65533;@&#65533;&#65533;&#65533;To&#65533;-B&#65533;$@&#65533;	P&#65533;&#65533;Q6&#65533;&#65533;&#65533;&#65533;;4&#65533;&#1614;&#65533;dRN &#65533;&#65533;&#65533;B&#65533;&#65533;-&#65533;&#65533;{&#65533;&#65533;&#65533;&#65533;Q&#65533;e	z7:&#65533;,&#65533;&#65533;g&#65533;&#65533;&#65533;P&#65533;&#65533;	yQ[\ &#65533;&#65533;&#65533;,&#65533;b&#65533;&#65533;&#65533;~&#65533;&#65533;}id &#65533;>&#65533;t&#65533;M&#65533;&#65533;&#65533;&#65533;&#65533;&#65533;]&#65533;&#65533;&#65533;-zB&#65533;-&#65533;}DJ&#65533;X&#65533;{&#65533;&#65533;&#65533;2&#65533;5&#65533;&#65533;G&#65533;&#65533;g.z&#65533;&#65533;3&#65533;&#65533;&#65533;'D6&#65533;%&#65533;|<"&#65533;N&#65533;lg&#65533;o&#65533;&#65533;&#65533;&#65533;@&#271;&#65533;&#545;C&#65533;O&#65533;i_&#65533;&#1739;&#65533;&#65533;4?&#65533;	&#65533;%&#65533;&#65533;&#65533;s2&#65533; &#65533;;&#65533;Y&#65533;&#65533;op&#65533;&#65533; &#65533;&#65533;0?&#65533;@'&#65533;0&#65533;c&#65533;@c&#65533;&#65533;7b&#65533;hp&#65533;2&#65533;&#65533;o&#65533;&#65533;4+&,)&#65533;&#65533;&#65533;K#"N+&#65533;+&#65533;&#65533;&#450;&#65533;&#65533;5*&#65533;&#65533;&#65533;E&#65533;&#65533;j&#65533;&p &#65533;B",B#<B$LB%\B&lB'|B(&#65533;B)&#65533;B*&#65533;B+&#65533;B,&#65533;B-&#65533;B.&#65533;B/&#65533;B0C1C2,C3<C4LC5\C6lC&#65533;7|C8&#65533;C9&#65533;C:&#65533;C;&#65533;C<&#65533;C=&#65533;C>&#65533;C?&#65533;C@DADB,DC<DDLDE\DFlDG|DH&#65533;DI&#65533;DJ&#65533;DK&#65533;DL&#65533;DM&#65533;DN&#65533;&#65533;El*&#65533;O&#65533;&#65533;6x  &#65533; E&#65533;&#65533;&#65533;&#1540;&#65533;&#65533;X&#65533;!&#65533; QdE&#65533;&#65533;&#65533;&#65533;p%&#65533;E[&#65533;E&#65533;i&#65533;&#65533;$ $P&H&#65533;P$&#65533;&#65533;U&#387;&#65533;&#65533;&h'H&#65533;`)Hf&#65533;[&#65533;Fx&#65533;&#65533; &#65533;&#65533;h `&&#65533;&#65533;(&#65533;xy&#65533;@&#65533;klz&#65533;Gz)*pGni &#65533;E{&#65533;mT&#65533;7~<&#65533;6&#65533;&#65533;r&#512;th<HmI&#517;d&#65533;z&#65533;E&#65533;&#65533;H&#65533;Y&#65533;H'&#65533;Hzd&#65533;gG&#65533;&#65533;&#65533;hF&#65533;l&#65533;$@&#65533;&#565;6&#65533;&#65533;O@Bx&#65533;G&#65533;&#65533;&#65533;&#65533;6&#65533;I&#65533;&#65533;&#65533;}L&#65533;6 =&#65533;Q&#65533;&#65533;&#65533;&#65533;b&#65533;H&#65533;<&#65533; &#65533;&#65533;l&#65533;/&#65533;&#65533;&#65533;&#65533;&#65533;d1P&#65533;Q &#65533;$&#65533;T Q&#65533;&#65533;"&#65533;&#65533;r<&#65533;_&#385;&#65533;&#65533;8K(p&#65533;v&#65533;&#682;$&#65533;Q(&#65533;Q&#65533;J&#65533;&#65533;P B&#65533;&#65533; &#65533;&#65533;mL&#65533;&#65533;&#65533;&#65533;/x&#65533;8&#65533;)8K&#65533;&#65533;&#65533;&#65533;/P&#65533;R0&#65533;R&#65533;P0&#65533;S&#65533;L&#65533;&#65533;I&#65533;&#65533;F&#65533;H&#65533;g&#65533;&#639;&#65533;&#65533;/&#65533;&#65533;&#65533;&#65533;$M) JkO &#65533;S&#65533;L&#65533;D&#65533;,&#65533;&#65533;&#1283;"&#65533;&#65533;]$&#65533;Y &#65533;&#65533;&#65533;&#65533;(0&#65533;(&#65533;&#65533;D&#65533;&#65533;I&#65533;*&#65533;&#65533;&#65533;L&#1540;MT &#65533;&#65533;lI&#65533;&#768;Zp  (*H&#65533;/&#65533;&#65533;&#65533;&#65533;N&#65533; )&#65533;&#65533;&#65533;&#65533;.&#65533;t&#65533;&#65533;l&#65533;Rh&#65533;S&#65533;&#65533;U&#65533;&#65533;&#65533;&#65533;I&#65533;&#65533;	HJ&#65533;&#65533;&#65533;&#65533;Op&#65533;&#65533;X&#65533;&#65533;&#65533;&#65533;\&#65533;&#65533;,&#65533;S&#65533;&#65533;L?*P #x &#65533;&#65533;/&#65533;&#65533;&#65533;TJ&#65533;$&#65533;&#65533;&#65533;O!&#1540;X0}M]&#65533;}P&#65533;
&#65533;P#&#512;&#65533;&#65533;&#65533;&#65533;&#65533;L&#65533;&#65533;)&#65533;&#65533;&#65533;N!&#65533;&#65533;M&#65533;T0&#65533;e&#65533;&#65533;TQ&#65533;&#65533;&#65533;&#65533;&#65533;0x&#65533;&#512;6&#65533; #P&#65533;&#65533;G(&#65533;Q@]&#65533;H&#65533;PxN&#65533;L?&#1376;&#65533;	&#512;$x&#65533;&#65533;)&#65533;*&#65533;&#65533;5L&#65533;&#65533;RQ&#65533;L0&#65533;LR&#65533;&#65533;&#65533;&#65533;&#65533;0&#65533;	(&#65533;&#65533;&#65533;&#65533;&#65533;&#65533;&#65533;&#65533;Q,-M'@M@N&#65533;j&#468;&#65533;!&#65533;&#65533;N8O&#65533;k&#65533;&#65533;0(&#65533;&#65533;&#65533; 
H&#65533;6&#65533;&#65533;D5L&#65533;&#65533;0=pM&#65533;\&#65533;&#65533;&#65533;J	l&#65533;	&#65533; (&#65533;@S&#65533;&#65533;&#65533;(HM&#65533;&#65533;(XKk&#65533;&#65533;,&#65533;&#65533;A&#65533;&#65533;&#65533;&#65533;Lm&#65533;&#65533;U&#65533;&#65533;&#65533;8=L&#65533;d0*h H&#65533;KB&#65533;&#65533;pUl&#65533; Z&#65533;R&#65533;&#65533;&#65533;&#65533;&#65533; &#65533;&#65533;&#65533;&#65533;P8&#65533;_uT&#65533;zR#U&#65533;&#65533;JO0&#65533;&#65533;[&#65533;&#65533;&#65533;0&#65533;&#65533;
m&#65533;h&#65533;{&#65533;&#65533;u&#65533;&#65533;&#65533;&#65533;(&#65533;&#65533;&#65533;&#65533;M&#65533;&#65533;h&#65533;0&#65533;*@&#65533;	=&#1027;? &#65533;B5&#65533;BP&#65533;&#65533;&#65533; &#65533;&#65533; 
PV&#65533;&#65533;T(&#65533;&#65533;MK&#879;'&#65533;U(&#65533;&#65533;O&#65533;&#65533;&#65533;&#65533;&#65533;&#65533;&#65533;&#65533;]&#1625;]1&#65533;&#65533;P(&#65533;&#65533;3&#65533;&#65533;	&#65533;e-&#65533;&#65533;Ix&#65533;h&#23706;=W)&#65533;&#65533;[&#65533;&#65533;?E&#65533;&#65533;&#65533;AM&#65533;&#65533;&#65533;)&#65533;&#1217;&#65533;&#65533;(#P&#65533;L&#1185;&#65533;04&#65533;&#1347;&#65533;&#65533;#&#65533;T|%&#65533;	H&#1217;&#65533;R&#65533;&#65533;1	uR&#65533;&#65533;&#65533;&#65533;&#65533;&#65533;%lQ&#65533;U@XGU&#65533;4cQ&#65533;&#65533;	&#65533;&#65533;O5&#65533;$&#65533;&#332;#&#65533;&#1988;Z&#65533;M&#65533;	&#65533;R&#65533;&#65533;&#65533;\	&#65533;&#65533;&#65533;&#65533;&#65533;-&#65533;&#65533;&#65533;LM]'&#65533;Y&#65533;
-&#65533;>U\%&#65533;SP-
&#65533;&#1602;&#65533;&#1027;&#65533;&#65533;=&#65533;&#65533;mY&#65533;P&#65533;?&#65533;T&#65533;]B&#65533;
5&#65533;&#832;3m &#65533;}&#65533;&#65533;S&#65533;PRZ&#65533;&#65533;ue&#65533;l&#65533;&#65533;&#65533;<&#65533;&#65533;&#65533;&#65533;S&#65533;&#65533;&#65533;&#65533;NE&#65533;&$&#65533;&#677;&#65533;=&#1274;&#23570;&#1843;&#65533;&#65533;&#65533;&#65533;&#65533;
&#65533;0#&#65533;T&#229;]&#65533;&#65533;Br-&#65533;m&#65533;&#65533;&#65533;	M&#65533;&d]&#65533;(&#65533;(&#65533;&#65533;&#65533;&#2044;&#65533;^.t`&#65533;5`pQ#&#65533;&#65533;%&#65533;K&#65533;P&#65533;2&#65533;Z'k&#2000;<&#65533;&#65533;&#65533;&#65533;&&#65533;&#65533;  !&#65533; &#65533; ,*  &#65533;H &#65533; &#65533;H&#65533;&#65533;&#65533;&#65533;*\&#560;&#65533;&#199;#J&#65533;H&#65533;&#65533;&#331;3j&#65533;&#561;&#65533;&#463; C&#65533;Y!G&#65533;&#65533;(S&#65533;\&#65533;2#c&#668;I&#65533;&#65533;&#859;8s*$&#65533;&#65533;&#991;@&#65533;
&#65533;L&#65533;H&#65533;*]&#692;&#65533;S&#65533;&#65533;&#65533;&#65533;&#387;&#1387;;|&#65533;!Q&#65533;kWZ&#65533;>K&#65533;&#65533;&#1651;h2&#65533;S&#65533;[&#65533;n&#65533;9 &&#65533;>&#65533;&#65533;M&#759;&#65533;&#2047;&#65533;7&#65533;&#65533;I &#65533;a	|&#65533;-8&#65533;M&#1858;x&#65533;&#65533;L&#65533;&#65533;&#65533;&#65533;&#65533;,|81&#65533;&#65533;?&#65533;&#65533;w/&#65533;&#1256;S&#65533;&#65533;&#65533;&#65533;&#65533; &#65533;&#741;kw`&#65533;&#619;s&#65533;&#65533;&#891;a&#65533;&#1521;?&#65533;v\[&#65533;m&#1277;&#65533;+_~&#65533;&#65533;a&#1566;A]&#65533;&#65533;q&#65533;&#1587;&#65533;&#189;&#65533;&#65533;2&#1831;h&#65533;&#65533;&#40755;&#65533;&#65533;&#65533;T&#65533;lt&#65533;{&#65533;S&#65533;t&#65533;b&#333;&#65533;&#65533;&#65533;&#65533;w&#65533;&#65533;5&#65533;&#65533;&#65533;&#65533;&#65533;U&#65533;&#65533;&#1985;&#65533;&#65533;QF}&#65533;5&#65533;`~e&#65533;&#65533;&#65533;G&#65533;Aw&#65533;AY&#65533;&#65533;dN&#65533;a_S0&#65533;&#65533;&#65533;Z&#65533;U&#65533;A&#65533;aQ&#545;(#S!&#65533;h#&#65533;&#65533;&#65533;8&#65533;&#65533;&#65533;	HP&#65533;&#65533;&#65533;D&&#65533;&#65533;&#65533;7&&#65533;&#65533;&#65533;EB&#65533;&#65533;&#65533;!iC6i%Mf &#65533;&#65533;&#65533;&#65533;q%CO&#65533;&#65533;&#65533;@N9P~&#65533;&#65533;GSp&#65533;f&#65533;&#65533;iP&#65533;&#65533;'&&#65533;.&#65533;f&#65533;r&#65533;&#65533;Q&#65533;o&#65533;_&#65533;~&#65533;A&#65533;f &#65533;&#65533;g&#65533;&#65533;&#65533;^&#65533;&#65533;J&#65533;&#65533;&#65533;ZAh&#65533;&#65533;&#65533;&#65533;(&#65533;?&#65533;yf&#65533;&#65533;&#65533;&#65533;P&#65533;&#65533;&#65533;&#41381;&#65533;f
&#65533;&#65533;Q*V&#65533;&#65533;1&#65533;&#65533;*&#65533;@&#65533;&#65533;Z&#65533;j&#65533;&#65533;&#38765;~&#65533;*&#65533;&#65533;&#65533;&#65533;&#65533;&#65533;v!&#65533;&#65533;&#65533;&#65533;9&#65533;@@j&#65533;+&#65533;&#65533;&#65533;%&#65533;&#65533;z&#65533;l&#65533;&#65533;&#65533;&#226;&#65533;6
l&#65533;}&#65533;&#65533;&#65533;w&#65533;R[&#65533;&#65533;&#65533;&#1721;&#65533;&#65533;>
&#65533;&#65533;&#65533;=Q&#65533;&#65533;&#65533;&#65533;&#65533;+&#65533;&#65533;&#65533;&#65533;k&#65533;z~&#65533;n&#65533;&#65533;&#65533;+p&#65533;&#65533;~I&#65533;&#65533;&#65533;K&#65533;&#65533;z&#65533;&#65533;D&#65533;:&#65533;&#65533;&#65533;^yp&#65533;&#65533;&#65533;&#65533;&#65533;&#65533;&#65533;&#65533;p&#65533;&#65533; &#65533;B&#65533;&#65533;&#65533;K&#65533;w&#65533;u&#65533;&#65533;0&#65533;&#65533;Dx4&#65533;:&#65533;&#346;&#65533;&#65533;[S&#65533;&#65533;&#65533;,&#65533;&#65533;Y&#65533;D&#65533;MI&#65533;&#65533;&#65533;-i&#65533;~gT|`&#65533;&#65533;*<&#254;&#65533;&#65533;&#65533;&#65533;`=4E&#65533;mcQ/&#65533;&#65533;&#65533;h'i&#65533;&#65533;&#65533;Q&#65533;&#65533;AX&#65533;;&#65533;%&#65533;P&#65533;b+&#65533;6Re&#65533;&#65533;&#65533;&#65533;&#65533;'&#65533;&#65533;v&#65533;p7L&#1870;&#65533;j7Cg&#65533;&#65533;$N}&#65533;-&#65533;&#65533;&#65533;&#65533;&#65533;&#65533;	&#65533;.Q&#65533;&#65533;!>&#65533;&#65533;C&#65533;2&#65533;l&#65533;&#65533;&#18959;Xpv8cn&#65533;&#65533;&#65533;]]&#1503;&#65533;~w&#65533;&#302;>&#65533;&#1193;&#65533;&#65533;&#65533;&#757;&#65533;&#65533;ARqN&#65533;&#65533;&#65533;>*&#65533;&#65533;.&#1200;&#65533;G&#65533;&#65533;&#65533;	&#65533;:&#65533;&#65533;&#65533;&#65533;
&#65533;&#65533;&#65533;&#65533;w&#65533;&#65533;&#65533;W&#65533;O&#65533;g;A&#65533;&#65533;-&#65533;&#65533;&#65533;4&#65533;&#65533;&#65533;&#65533;<&#65533;i&#65533;&#65533;&#65533;&#65533;&#65533;U&#65533;&#65533;&#65533;i&#65533;&#65533;&#33980;&#65533;&#65533;q&#65533;3H&#65533;?&#65533;Qo7&#65533;&#65533;&#65533;&#65533;&#65533; @&#65533;&#65533; &#65533;3&#65533;@89z&#65533;~D&#65533;&#65533;z&#65533;	&#65533; {&#65533;&#65533;c
h@R&#65533;&#65533;&#65533;]S&#65533;&#1364;&#65533;'',H&#65533;v&#65533;&#65533;&#65533;iz&#65533;&#65533;&#65533;D&#65533;88C&#65533;&#65533;O97dC&#65533;&#65533;b&#65533;&#65533;&#1819;&#65533;&#65533;B&#65533;&#65533;&#65533;"](b&#65533;&#65533;&#65533;$.1&#65533;M&#65533;!M6&#65533;&#65533;i1?&#65533;x>&#65533;&#65533;O&#65533;8D&#65533;&#65533;E&#65533;&#65533;m&#65533;&#65533;C&#768;G&#65533;Y&#65533;&#65533;lx&#65533;	&#65533;(F&#65533;!&#65533;&#65533;&#65533;&#65533;CR&#65533;>"&#65533;wO &#65533; &#65533;&#65533;0>q&#65533;&#65533;&#65533;&#65533;&#65533;&#65533;&#65533;&#65533;&#65533;&#65533;5&#65533;(GI&#65533;R&#65533;&#65533;Le(%	&#65533;AV2&#65533;&#65533;&#65533;a&#65533;&#65533;&#65533;%=ah&#65533;1x&#65533;P&#65533;^&#65533;&#65533;&#65533;&#65533;0&#65533;I&#65533;b&#65533;&#65533;L&#65533;2&#65533;&#65533;&#65533;f:&#65533;&#65533;"!c9&#65533;P&#359;&#65533;&#65533;zZ&#65533;&#65533;&#65533;nz&#65533;&#65533;&#65533;8&#65533;I&#65533;&#65533;&#65533;&#65533;$&#65533;`IGL&#65533;J&#65533;&#65533;&#17545;&#65533;I&#65533;z&#65533;&#65533;&#65533;fA&#65533;&#65533;&#65533;Ft*&#65533; &#46883;&#65533;&#65533;(*5&#435;T&#65533;&#743;B&#65533;&#1030;s&#65533;&#65533;<&#65533;+&#65533;i&#65533;v&#65533;2R&#65533;<h&#65533;&#65533;&#65533;&#1038;z&#65533;&#65533;&#65533;&#65533;h?%&#65533;&#897;&#65533;&#65533;&#65533;&#65533;&#65533;F&#65533;&#65533;Q&#65533;&#65533;&#65533;&#65533;0&#65533;H&#65533;O0&#65533;&#65533;&#65533;&#65533;;#E&#277;V&#65533;&#65533;1&#65533;P:&#65533;I&#65533;&#65533;'nI*&#65533;vZ(G&#65533;T`@&#65533;T&#65533;J&#65533;rF6,&#1034;&#65533;6&#65533;3h`ckO&#65533;&#43486;>&#65533;RS&#65533;&#65533;Z&#65533;&#65533;M&#65533;&#65533;&#65533;>&#65533;@+&#65533;&#65533;&#65533;)&#65533;g&#65533;[&#65533;&#65533;&#65533;d&#65533;&#65533;&#65533;&#65533;&#65533;*&#65533;Z&#65533;un &#65533;&#65533;2k^&#65533;&#65533;&#65533;&#65533;:&#65533;&#65533;}&#65533;&#65533;:W6&#65533;&#65533;&#65533;&#65533;&#65533;be&#65533;&#65533;z&#65533;&#65533;&#65533;&#65533;d[&#65533;&#65533;Z&#65533;&#65533;jr&#65533;f&#65533;&#65533;&#65533;&#1454;5&#65533;&#65533;-aqjZ&#65533;&#65533;^TN&#65533;]&#65533;\&#65533;[&#65533;&#65533;W&#65533;&#65533;``&#65533;-&#65533;d7&#65533;&#65533;&#65533;&#65533;+T&#65533;&#65533;&#65533;tc&#65533;&#65533;&#65533;&#65533;&#65533;&#65533;M&#65533;@&#65533;&#65533;(?=&#65533;&#65533;&#65533;&#65533;xAZ&#1911;
&#65533;'&#65533;-&#65533;q-&#65533;&#65533;7p&#65533;Lrr*x&#65533;5&#65533;&#65533;u &#65533;5&#65533;u&#1371;&#1858;&#65533;&#65533;:j&#65533;&#65533;|Me&#65533;+&#65533;&#65533;&#65533;&#65533;&#65533;h&#65533;K&#65533;&#65533;"&#1535;&#65533;&#65533;*'L&#65533;
[&#65533;&#65533;&#944;=,Y&#65533;b&#65533;&#65533;&#65533;&#65533;GL&#65533;&#65533;&#65533;&#226;&#65533;0AL&#65533;&#65533;&#65533;&#65533;&#65533;0&#65533;&#65533;kQ[7&#65533;&#65533;-&&#65533;&#65533;w&#65533;&#65533;&#65533;&#65533;
&#65533;&#65533;@&#65533;&#65533;&#65533;&#65533;&#65533;&#65533;&#65533;HN&#65533;&#65533;&#65533;	d	&#65533;&#65533;&#65533;C&#65533;&#65533;t&#65533;&#65533;&#65533;*[&#65533;&#65533;&#65533;&#65533;op&#65533;l"&#65533;&#65533;1&#65533;&#65533;&#65533;&#65533;&#65533;Lf_j&#1660;&#60564;f&#65533;&#65533;&#65533;&#65533;pN&#65533;&#65533; &#65533;&#65533;!jV&#65533;]&#65533;>&#65533;&#65533;&#65533;s&#65533;s&#65533;&#65533;g&#65533;&#65533;WN&#65533;&#65533;&#65533;h &#65533;&#65533;&#65533;&#65533;&#65533;&#65533;&#65533;E[&#65533;&#1183;m&#65533;a]&#65533;=W&#1248;&#65533;Z5NG&#65533;&#65533;v&#65533;&#65533;W&#65533;j&#65533;&#65533;'&#65533;.&#65533;O M&#65533;+&#65533;&#65533;&#1066;n&#65533;&#65533;w&#65533;&#65533;W&#65533;$&#65533;NFo&#65533;b&#65533;m`&#65533;&#65533;&#65533;P&#65533;y&#65533;&#65533;f&#65533;&#65533;&#65533;tv&#65533;Q&#65533;&#65533;lg[&#65533;&#65533;&#836;6&#65533;y&#65533;&#65533;&#65533;&#65533;l ,9	R&#65533;&#65533;r&#65533;&#65533;&#65533;&#1686;6&#65533;&#65533;T&#65533;&#65533;&#65533;&#65533;Ff&#65533;7=k&#65533;&#65533;[&#65533;&#65533;&#951;&#65533;!kX&#65533;&#65533;&#65533;&#65533;&#65533;&#65533;Mpx&#65533;[&#65533;l(&#65533;A>i&#65533;&#65533;L&#65533;&#65533;&#65533;&#1389;&#65533;&#65533;&#65533;&#65533;&#65533;&#65533;&#65533;&#65533;y&#65533;`k&#65533; `H&#65533;&#65533;&#65533;U&#65533;&#65533;rd&#65533;(&#65533;o&#65533;&#291;&#65533;&#65533;`&#65533;;&#65533;H &#65533;&#65533;&#65533;&#65533;&#65533;&#65533;&#1334;z &#65533;fj&#65533;&#65533;u&#903;&#65533;Lh&#65533;@&#65533;@&#65533;/i@&#65533;&#65533;r&#65533;?I	&#65533;i&#65533;[&#65533;&#65533;o&#65533;&#65533;!&#65533;&#65533;&#65533;&#65533;%l$&#65533;r&#65533;`&#65533;&#761;&#65533;&#65533;&#65533;&#1911;Et&#65533;&#65533;\&#65533;&#65533;e&#65533;&#65533;&#65533;&#65533;&#65533;&#65533;^&#635;&#65533;&#65533;&#65533;w&#65533;&#65533;&#65533;|&#65533;A@&#65533;&#65533;&#65533;&#65533;&#65533;G&#65533;&#65533;&#65533;&#65533;&#65533;t &#65533;&#969;&#65533;&#65533;s&#65533;Eq&#689;;oM ,x&#65533;&#65533;X &#65533;&#65533;GO&#65533;&#1179;H&#65533;&#65533;W&#65533;&#65533;&#1467;>&#65533;&#65533;&#65533;&#65533;c&#65533;&#1671;&#65533;&#65533;&#65533;x&#65533;&#65533;&#65533;A&#65533;&#65533;f~9&#65533;&#65533;nl&#65533;O&#65533;&#65533;&#65533;%8&#65533;&#65533;&#65533;7&#65533;&#65533;&#65533;O&#65533;&#65533;[&#65533;&#65533;2&#574;&#157;&#65533;x&#65533;&#65533;&#65533;&#65533;>&#65533;@&#65533;y&#65533;f&#65533;&#65533;O&#65533;&#65533;&#65533;&#966;,&#65533;kXc&#65533;7&#65533;&#65533;&#1759; &#65533;e&#65533;&#65533;&#65533;&#65533;&#65533;&#65533;
@%W~&#65533;u~&#65533;W&#65533;(&#65533;L>L@&#65533;`&#65533;&#65533;&#65533;&#65533;&#65533;=0y'&#65533;&#65533;&#65533;xT<$&#65533;&#65533;&#65533;&#65533;7&#65533;&#65533;&#65533;}h&#65533;'&#1527;&#65533;&#65533;7`}&#65533;}&#65533;&#65533;|&#65533;&#65533;00"t&#65533;K&#65533;&#65533;.&#65533;7 @&#65533;@xl@&#65533;G &#65533;&#65533;:&#65533;>pN&#65533;&#65533;P&#65533;R8&#65533;T&#65533;Up&#65533;X&#65533;&#65533;Z&#65533;&#65533;,&#1029;^&#65533;&#65533;_&#65533;b8&#65533;d(&#65533;<c&#65533;&#65533;&#65533;A&#65533;&#1478;&#65533;l e9&#65533;&#65533;7&#65533; s&#65533;Nl L&#65533;&#65533;>(&#65533;Bl0|&#65533;&#65533;=W&#65533;&#65533;&#65533;&#1544;&#65533;&#65533;&#65533;&#65533;&#65533;&#65533;&#65533;x&#65533;X&#65533;&#65533;x&#65533;&#65533;&#65533;&#65533;&#65533;&#65533;&#65533;/&#65533;i&#65533;&#65533;|&#326;&#65533;!&#65533;t&#65533;&#65533;&#65533;l&#65533;&#65533;&#65533;?AL&#65533;&#65533;&#65533;&#65533;&#65533;B&#65533;&#65533;w&#65533;d&#65533;&#1547;&#65533;&#65533;&#65533;&#65533;&#523;&#65533;&#65533;&#65533;l%&#65533;A&#65533;a&#65533;&#65533;&#65533;&#65533;&#522;&#65533;&#65533;&#65533;t&#65533;H  &#65533;h&#65533;p
y&#65533;&#65533;&#65533;&#65533;&#65533;&#65533;8&#65533;&#65533;h&#65533;}&#65533;&#65533;!  &#65533;&#65533;&#65533;&#65533;$&#65533;&#65533; &#65533;&#1479;&#65533;x, &#65533;hP a&#65533;L&#65533;!&#65533; &#65533; &#65533;&#65533;&#65533;h&#65533;S&#65533;&#65533;H&#65533;-&#65533;8&#65533;1>&#65533;]&#65533;&#65533;hy&#65533;(&#65533;D&#65533;&#65533;'L.@  &#65533;"9&#65533;$Y&#65533;$&#65533;&#65533;(&#65533;&#65533;*&#65533;&#65533;&#65533;h&#65533;&#65533;V
&#65533;&#65533;x4Y&#65533;&#65533;&#65533;6&#65533;&#65533;&#65533;&#65533;WJ&#65533;x[&#65533;?yB9&#65533;&#65533;8&#65533;]&#65533;&#65533;Ty@= v&#65533;1&#65533;RP&#65533;R&#65533;3dG MGL&#65533;&#65533;Z&#65533;&#65533;J&#1365;^&#65533;&#65533;IU&#65533;b9&#65533;dY&#65533;: &#65533;h&#65533;&#65533;w&#65533;/)T1&#65533;z&#65533;'{&#65533;W{l`sy&#65533;&#65533;g|S|&#65533;&#1495;&#65533;&#65533;&#65533;Y&#65533;&#65533;&#65533;}	p~&#65533;c&#65533;<# >@&#65533;&#65533;&#65533;B(&#65533;&#65533;A u&#65533;&#1234;&#1561;&#65533;&#598;mI]&#34404;&#65533; yh&#65533;AD&#65533;J&#1556;:p&#65533;7pH&#65533;>p4&#65533;: J0&#65533;&#65533;K' u&#65533;9&#65533;&#65533;&#65533;&#65533;&#65533;R1I&#65533;&#665;~&#65533;$y^&#65533;&#1001;&#65533;b  4@ &#65533;&#65533;Kl&#65533;&#65533;P&#65533; &#65533;&#65533;&#1295;&#65533;&#65533;&#65533;!P&#65533;!&#65533;&#65533;&#65533;&#65533;&#65533;$&#1054;$&#65533;&#65533;&#65533;&#65533;dP&#65533;&#65533;&#65533;;`&#65533;&#65533;&#65533; P&#65533;&#65533;&#65533; 
&#65533;&#65533;7@&#65533;&&#65533;&#1703;&#65533;9jY&#65533;p &#65533;&#65533;aU&#65533;&#65533;&#65533;
{&#65533;&#65533;8&#65533;z[&#65533; &#65533;&#65533;&#65533;"
&#65533;& W&#65533;&#65533;W&#65533;t~&#65533;.&#65533;&#65533;I ;&#65533;^&#65533;s&#65533;&#65533;&#65533;&#65533;4 bY&#65533;I&#65533;1dphb&#65533;&#65533;Q1&#65533;&#65533;":l&#65533;1-&#65533;&#65533;&#65533;1<s&#65533;&#65533;&#65533;/&#65533;. y&#65533;&#65533;&#2009;&#65533;&#292;%&#65533;T&#65533;&#65533;i&#65533;&#65533;{&#65533;&p&#65533;?&#65533;J&#65533;&#65533;2&#65533;;&#65533;j*&#65533;3&#65533; X
&#65533;&#65533;U L(&#65533;D&#65533;D&#65533;&#65533;&#65533;&#65533;g&#65533;&#65533;xJ&#65533;2&#65533;n	&#65533;&#65533;&#65533;{&#1316;&#65533;JiZ&#65533;&#65533;b&#65533;&#65533;&#65533;0&#164;&#65533;&#65533;L4&#65533;Ta&#65533;&#65533;z&#65533;&#65533;&#65533;k&#65533;&#65533;*&#65533;l&#65533;LZv&#65533;&#65533;4u&#65533;&#65533;&#65533;&#65533;&#65533;&#65533;_Z&#65533;&#65533;&#65533;&#65533;;&#65533;&#65533;rJ&#65533;&#1706;&#65533;&#65533;&#65533;m&#65533;0&#65533;&#65533;&#65533;z&#65533;A&#65533;q&#65533;&#932;&#65533;&#65533;&#65533;&#65533;&#65533;&#65533;u4&#65533;.&#65533;;' P&#65533;&#65533;B(&#65533;&#65533;t&#65533;&#65533;&#65533;&#1518;&#65533;7&&#65533;Va&#65533;Z&#65533;&#65533;Zx&#65533;&#65533;:&#65533;&#65533;l&#65533;&#65533;J&#65533;&#65533;&#65533;&#65533;&#65533;&#275;&#65533;
&#65533;&#65533;o i&#1052;&#961;X&#65533;D&#65533;=@ &#65533;>@ &#1785;&#65533;&#65533;
&#65533;&#65533;&#65533;K^&#65533;T80&#65533;$K&#65533;*z&#65533;WPzX&#65533;3&#65533;&#65533;z.; =&#65533;z
{wy&#65533;=&#65533;&#1132;&#65533;
S5&#65533;&#1715;&#65533;|l&#65533;&#65533;&#65533;&#65533;&#450;&#65533;7i&#65533;&#65533;&#65533;y&#65533;&#65533;\K&#65533;}E&#65533;&#65533;t&#65533; &#65533;&#65533;&#65533;&#65533;b&#65533;9&#65533;8p?&#65533;&#65533;b&#65533;rY% R&#1051;&#65533;k&#65533;&#65533;&#65533;j&#65533;~8&#65533;&#65533;.&#65533;&#65533;p&#65533;3&#65533;&#65533;&#65533;;S&#65533;&#65533;&#65533;&#65533;&#65533;|&#65533;G  &#65533;&#65533;&#65533;>&#65533;Y&#65533;&#65533;&#65533;&#65533;K&#65533;&#65533;5&#65533;&#65533;&#65533;&#65533;&#65533;&#276; &#65533;&#65533;lP}&#1783;&#65533; X &#65533;=&#65533;t&#65533;F&#65533;8&#65533; &#65533;&#65533;}&#65533;1&#65533;&#65533; J&#65533;\i`&#65533;&#65533;G&#65533;&#903;|R&#65533;&#65533;'&#65533;;&#65533;P&#65533;7&#65533;&#65533;&#1784;HU&#65533;&#65533;&#65533;&#65533;V&#65533;&#65533;&#65533;&#709;]H&#65533;&#65533;[&#65533;n1&#65533;`&#1621;?A&#65533;&#65533;d&#65533;&#65533;5p&#65533;|+	E &#65533;4&#65533;&#65533;$&#65533;&#65533;*{	&#65533;&#65533;&#65533;&#65533;&#65533;&#65533;![*&#65533;&#34558;&#44798;&#51966;&#298;&#65533;&#196;&#65533;@&#65533;|[rp&#65533;L&#65533;{&#65533;k&#65533;&#748;&#65533;K&#65533;&#65533;Xc&#65533;y&#65533;&#65533;&#65533;&#65533;&#65533;L/&#65533;&#65533;&#65533;u&#65533;&#65533;&#65533;;L:PL&#65533;k&#65533;[&#65533;[&#65533;*&#65533;\&#65533;	&#65533;",y&#266;&#372;&#65533;&#65533;&#65533;&#65533;G&#65533;)&#65533;t&#65533;&#65533;&#65533;&#65533;&#65533;&#65533;&#65533;&#65533;P&#65533;&#65533;#&#65533;&#65533;!&#65533;&#65533;>Q&#65533;&#65533;&#65533;8&#65533;&#65533;&#65533;&#65533;&#65533;V:y&#65533;hL.L0<2<4\&#65533;&#65533;&#65533;@r&Y&#65533;V&#65533;&#65533;X&#65533;&#65533;&#55039;&#65533;$.&#65533;&#52677;X&#65533;xLI<K,M,O&#65533;&#65533;&#65533;&#65533;&#65533;rlL&#65533;&#65533;&#65533;p&#65533;x|&#65533;2&#65533;u&#65533;KH&#65533;&#65533;&#65533;$&#65533;A{z#J&#65533;[&#65533;z=q&#65533;&#65533;7&#65533;Z{$3 ae&#65533;&#65533;$&#1270;n|O&#65533;ZLr&#65533;&#65533;&&#49617;&#65533;L&#65533;L&#65533;&#65533;&#612;) &#65533;|&#65533;&#65533;&#65533;E0 &#65533;I&#669;&#65533;Q,JL&#65533;&#65533;&#65533;h&#680;&#65533;Oz&#42938;&#65533;&#65533;&#65533;9&#65533;&#65533;i&#65533;&#65533;&#65533;<&#65533;d&#65533;&#65533;&#65533;|&#65533;&#65533;&#65533;&#684;&#806;&#65533;&#65533;b &#65533;&#65533;&#65533;:&#65533;&#65533;&#980;t+&#65533;&#65533;	p}K&#65533;~&#65533;&#65533;&#1980;&#65533;&#65533;\{&#65533;&#65533;zi&#65533;&#65533;&#65533;|OF&#65533;H&#65533;&#65533;>!k&#65533;&#65533;&#65533;|&#65533;I&#65533;L&#65533;@q&#65533;&#65533;@&#65533;&#65533;&#65533;&#65533;&#65533;&#65533;&#65533; &#1031;w&#65533;&#65533;&#65533;&#65533;{&#65533;+ &#65533;kpL&#65533;&#65533;&#65533;Y+&#65533;&#65533;&#65533;&#65533;k&#65533;&#65533;&#65533;LLJ&#65533;L&#65533;K>&#65533;&#65533;,&#65533;3]&#65533;T&#65533;&#65533;&#65533;&#65533;&#65533;!N&#65533;&#65533;=&#65533;&#65533;&#65533;Q&#65533;&=Tx&#65533;`;&#65533;Z&#65533;&#65533;&#65533;r,/&#65533;&#65533;&#65533;&#65533;M	&#65533;&#65533;2=&#65533;0&#65533;	&#65533;Kc&#65533;&#65533;E&#65533;&#65533;&#65533;&#65533;Y&#65533;vT&#65533;*He >m&#65533;/&#65533;&#65533;
^&#65533;&#65533;~P&#65533;&#65533; &#65533; &#65533;1^0W&#1403;&#65533;3&#65533;&#65533;&#65533; &#65533;&#65533;&#65533; &#448;d&#65533;&#65533;v&#65533;&#65533;x&#65533;Pv&#65533;-y=Uq &#65533;TW&#65533;&#65533;S&#65533;&#65533;&#65533;! W&#65533;&#65533;/&#65533;r&#65533;&#65533;&#65533;&#65533;&#65533;k&#65533;>a&#65533;1&#970;&#65533;&#65533;&#65533;&#65533;&#1553;&#65533;&#1044;&#65533;&#65533;&#65533;&#65533;&#1114;&#65533;&#65533;0&#65533;&#65533;K&#65533;&#65533;&#65533;m&#65533;D&#65533;&#65533;&#65533;5&#65533;&#65533;lS&#65533;&#65533;&#65533;&#65533;&#65533;,]&#65533;&#65533;6&#65533; &#65533;k&#65533;&#1618;&#65533;&#65533;&#65533;&#1699;&#65533;&#1712;&#65533;&#1787;&#65533;&#1790;&#1822;&#65533;T&#65533;&#65533;&#1725;&#65533;&#65533;&#557;k&#65533;-&#65533;&#65533;&#65533;&#65533;&#65533;&#1847;}`#1&#1915;&#65533;&#65533;Tb&#65533;&#65533;&#65533;&#65533;&#1980;&#65533;&#65533; &#65533;%&#1981;q&#253;&#1469;&#65533;&#65533;&#1964;&#65533;&#65533;,&#65533;&#65533;&#65533;j&#65533;&#65533;&#65533;&#65533;}&#65533;&#65533;&#65533;v&#65533;&#65533;)z&#65533;&#65533;&#65533;&#2017;fS&#65533;&#65533;2&#65533;5`J&#65533; &#65533;-&#65533;}&#65533;(#&#65533;jX&#65533;&#524; @" 9&#65533;&#65533;]&#65533;&#65533;&#65533;&#396;&#65533;&#65533;}O&#65533;&#65533;&#6230;&#65533;&#65533;&#65533;&#540;! &#65533;&#65533;&#65533;E&#65533;a&#65533;'&#65533;&#65533;,~u.&#65533;0~&#65533;2&#65533;&#65533;\&#15117;&#65533;&#65533;&#65533;&#65533;n&#65533; /&#65533;&#65533;&#65533;&#65533;9&#11053;&#65533;&#65533;v&#65533;&#65533;5`&#65533;Z&#65533;&#21313;Y&#65533;&#65533;Z&#65533;'6~`&#65533;aTnu&#65533;&#65533;&#65533;&#65533;l&#65533;]^&#65533;&#65533;kc&#65533;-p~&#65533;j&#65533;&#65533;|&#65533;5W&#65533; |&#65533;&#65533;&#65533;4&#65533;&#65533;v.&#65533;&#65533;&#65533;&#65533;5W&#65533;|&#65533;8&#65533;j0&#65533;]&#65533;|&#65533;MV~&#65533;&#1430;&#65533;&#996;&#65533;&#65533;
&#65533;&#65533;}.&#1664;&#34110;+&#65533;&#65533;&#65533;&#65533;&#65533;&#65533;g&#65533;&#65533;&#65533;.&#65533;{&#65533;&#65533;&#65533;&#31214;.&#65533;&#65533;&#65533;n&#65533;&#65533;Z&#65533;&#65533;N&#65533;~&#65533;U&#65533;&#65533;&#65533;x&#65533;[ &#65533;j &#65533;&#65533;&#1817;&#65533;&#65533;&#65533;&#65533;&#65533;Kw&#65533;M&#65533;&#65533;&#65533;&#65533;.&#65533;&#65533;n&#65533;&#65533;n'&&#65533;Qu&#65533;c&#65533; qp&#1278;Dc&#65533;&#1662;&#65533;&#65533;N&#65533;&#65533;&#65533;&#65533;&#65533;&#65533;&#65533;&#65533;&#65533;t0<&#65533;&#65533;&#65533;&#65533;&#65533;&#65533;^&#65533;&#65533;&#65533;`&#65533;&#65533;&#65533;&#65533;]&#65533;&#65533;.&#65533;&#65533;&&#65533;&#65533;N&#65533;&#65533;
8&#65533;&#65533;&#65533;&#65533;bm&#65533;X3 &#65533;i&#65533;&#65533;&#65533;&#65533;;S&#65533;/o&#65533;&#65533;M&#65533;&#65533;&#65533;&#65533;t	&#65533;&#65533;Vg [&#65533;&#65533;&#65533;&#65533;&#65533;&#65533;&#65533;o&#1266;w&#65533;(&#65533;&#65533;p	&#65533;L&#65533;&#65533;&#65533;&#65533;q&#65533;w&#65533;sk&#65533;&#65533;2&#65533;t&#65533;&#65533;s&#65533;N8&#65533;&#65533;&#65533;}&#65533;y&#65533;&#65533;&#65533;&#65533; L&#65533;&#65533;p	&#65533;&#65533;0tU&#65533;&#65533;2&#65533;L?&#65533;&#65533;7&#65533;:S&#65533;&#65533;+ &#65533;}M&#65533;&#65533;&#65533;&#65533;,_K&#65533;W&#65533;&#65533;&#65533;**&#65533;j/&#65533;m&#65533;&#65533;H&#65533;&#65533;&#65533;&#65533;&#65533;&#65533;P&#65533;X&#65533;&#65533;&#65533;&#65533;O&#65533;&#65533;&#65533;oF&#65533;P&#65533;@U&#1405;&#65533;PW&#65533;l&#65533;&#65533;o&#1123;&#65533;&#1918;&#65533;&#65533;m&#65533; &#65533;&#65533;	{&#65533;K&#65533;&#65533;}0&#65533;&#65533;_&#65533;&#65533;&#65533;&#65533;&#65533;&#65533;&#65533;&#65533;&#65533;&#65533;&#65533;&#65533;&#65533;&#65533;&#65533;&#65533;&#65533;&#65533;T&#65533;^&#65533;	&#65533;|&#65533;D&#65533;&#65533;!&#65533;]n&#65533;r&#65533;&#984;`&#65533;@v>&#65533;&#65533;&#65533;&#65533;{&#65533;&#65533;_&#65533;&#65533;yPf&#65533;/&#65533;RE&#65533;&#65533;o&#65533;?V&#65533;&#65533; &#65533;&#65533; t&#65533;K&#65533;&#65533;&#65533;O&#65533;o&#65533;`&#65533;&#372;&#65533;&#65533;
0&#65533;$X&#65533;&#65533;A&#65533;	.d&#1552;!&#65533;j&#65533;9&#65533;X&#65533;&#65533;l&#65533;\!&#1457;&#65533;+7n&#65533;Eu&#65533;&#65533;&#65533;D&#65533;<Hc&#65533;&#65533;M&#65533;9u&#65533;&#65533;&#65533;&#65533;'&#65533;1v,tT&#65533;A&#65533;&#65533;I&#65533;&#65533;&q&#65533;&#1179;:4
&#65533;e&#65533;#&#65533;-SW&#65533;&#65533;&#65533;J&#65533;.a&#65533;&#65533;R&#1237;+P&#1390;e&#65533;&#1453;&#65533;>Aw0rt&#65533;&#65533; 9&#65533;&#65533;&#65533;&#714;&#65533;[&#65533;P&#65533;>&#65533;P*k&#65533;&#65533;d++&#65533;]<^&#65533;2&#65533;K&#65533;WoP&#65533;&#65533;g&#1057;&#65533;&#65533;@(&#65533;&#65533;E*&#65533;D&#65533;k&#65533;&#65533;a:&#65533;x&#65533;&#65533;&#65533;&#65533;&#1594;X&#728;&#1648;&#65533;R&#65533;
&#65533;&#65533;&#597;/&#65533;9&#385;&#65533;&#65533;&#65533;m&#65533;&#65533;&#65533;&#65533;&#65533;&#65533;&#65533;N&#65533;&#65533;&#65533;&#9224;|&#65533;&#65533;rn&#65533;&#65533;cg&#2014;}\A%J&#65533;&#65533;&#65533;9A-&#65533;kO&#65533;&#65533;&#65533;&#65533;&#65533;t#8&#65533;2&#65533;&#65533; &#65533;T04:&#65533;p&#65533;&#65533;&#65533;&#65533;&#65533;&#65533;&#65533;&#65533;[#&#65533;&#65533;n+/&#65533;&#65533;4&#65533;.BCqD&#65533;&#65533;&#65533;&#1083;&#65533;0&#65533;&#65533;&#65533;
d&#65533;
I&#65533;qFk&#65533;&#65533;?U&#1296;&#65533;&#65533;4&#65533;&#65533;C&#65533;rH"&#65533;&#65533;1&#361;&#65533;&#65533;G&#65533;~&#65533;&#65533;H(&#65533;&#65533;rJ&#65533;&#65533;T&#65533;&#65533;&#65533;SO=&;&#65533;&#65533;J0&#65533;3D+&#65533;&#65533;L4Y4O8&#65533;&#65533;M8&#65533;\&#65533;:&#65533;&#65533;4 M<Ej&#65533;&#461;&#65533;T&#65533;94&#65533;#CSD&#65533;&#65533;nO6&#65533;&#65533;QH#&#65533;&#65533;&#65533;&#65533;6JrEF&#65533;RRN;&#65533;t&#65533;#A&#65533;q3&3&#65533;s&#65533;OSUUN&#65533;
ba&#65533;+K&#65533;&#65533;&#65533;Uk&#65533;U&#65533;V	&#65533;&#65533;56t&#65533;&#65533;6&#65533;uXb_&#65533;&#65533;&#65533;$&#65533;&#65533;"&#65533;&#570;
&#65533;Q`i-vZj&#65533;2Ole=&#65533;j&#65533;&#65533;&#65533;9&#65533;*&#65533;&#65533;&#65533;5&#65533;&#65533;&#65533;[t&#65533;&#65533;,W&#65533;&#65533;&#65533;&#65533;\u&#65533;*v+rw[7&#65533;&#65533;w_&#65533;8&#65533;&#65533;&#65533;=YA#,a&#65533;&#65533;&#65533;m&#65533;&#65533;&#65533;|&#65533;u&#65533;a&#65533;&#65533;$&#65533;m0&#65533;&#65533;.&#65533;&#65533;ga&#1472;&#65533;c&#65533;&#65533;&#65533;&#65533;&#65533;YC&#65533;4RN&#65533;&#65533;r}&#65533;8d&#65533;ch&#1106;&#65533;` 0&#65533;&#65533;J&#65533;&#65533;LeXX&#65533;&#65533;~&#65533; &#65533;&#65533;X&#65533;&#65533;&#65533; &#65533;&#65533;;L&#65533;&#65533;z_L&#65533;&#65533;&#65533;h&#65533;&#65533;&#65533;` &#65533;H&#65533;&#65533;5&#65533;&#65533;f&#65533;&#65533;&#718;W&#65533;&#502; k6&#65533;k&#65533;5b&#65533;e6&#65533;&#65533;&#65533;&#65533;[&#65533;5Za [&#65533;&#65533;&<&#65533;&#65533;&#65533;f&#65533;&#65533;&#65533;n&#65533;&#65533;l&#65533;&#65533;#&#65533;&#65533;o6&#65533;&#65533;m&#65533;yl *&#65533;`&#65533;,Bpz&#65533;&#65533;gD&#65533;VDr&#1415;%&<&#65533;&#65533;\s&#65533;&#65533; D&#65533;`&#65533;P&#65533;b&#65533;]j\b6&#65533;[<n&#65533;xU&#65533;&#65533;&#65533;&#65533;&#328;I&#65533;B&#65533; &#65533;f\&#65533;-z &#65533;&#65533;G&#65533;{N&#65533;&#2024;&#65533;&#65533;Zbn&#65533;&#65533;&#65533;t&#65533;&#65533;&#65533;R&#65533;&#65533;~A&#65533;O&#65533;&#65533;m&#65533;&#65533;&#65533;&#65533;L&#65533;&#65533;f}&#65533;&#65533;$&#65533;x&#65533;w&#65533;@&#1647;d&#65533;&#65533;1&#65533;&#65533;&#65533;&{/C`&#484;@&#65533;1P &#65533;_&#65533;"&#65533;&#65533;&#65533;&#65533;&#65533;&#962;#&#65533;&#65533;&#65533;&#65533;&#65533;&#65533;D q&#65533;  x	&#65533;&#65533;&#65533;3,aw&#65533;wB&#65533;&#65533;&#65533;E6&#65533;&#65533;&#65533;R&#65533;&#65533;C&#65533;	&#65533;&#65533;&#65533;5&#65533;&#65533;&#65533;&#65533;"C"F&#65533;FFD&#65533;&#65533;&#65533;&#65533;O &#65533;B&#65533;bCDE&#65533;&#842;XT	NpF^^d#{&#65533;(0Dc &#65533;0&#65533;,&#65533;5&#65533;5&#65533;Q&#65533;&#65533;&#65533; &#65533;&#65533;k&#65533;M&#65533;&#65533;&#65533;&#65533;	R&#65533;&#65533;_!&#65533;H&#1068;@&#65533;+&#65533;&#65533;#0qILfR&#65533;&#65533;T!$=&#65533;IP&#65533;R&#65533;&#65533;$e)MyJT&#65533;R&#65533;&#65533;de+]&#65533;JX&#65533;R&#65533;&#65533;&#65533;e-myK\&#65533;R&#65533;&#65533;&#65533;e/}&#65533;K`S&#65533;&#65533;$f1&#65533;yLd&S&#65533;&#65533;df3&#65533;&#65533;LhFS&#65533;&#1252;f5&#65533;yMl&#65533;fS&#65533;&#65533;&#65533;f7&#65533;&#65533;Mp&#65533;S&#65533;&#65533;$g9&#65533;yNt&#65533;S&#65533;&#65533;dg;&#65533;&#65533;Nx&#65533;S&#65533;&#65533;g=&#65533;yO|&#65533;S&#65533;&#65533;&#65533;g?&#65533;&#65533;O&#65533;T&#65533;%hAzP&#65533;&#65533;&#65533;
_&#65533;BB&#65533;&#65533;   C&#65533;&#65533;z&#65533;a&#65533;AG&#65533; &#65533;&#65533;{&#65533;&#65533;  &#65533;&#65533;&#65533;H&#726;&#65533;8&#65533;	3 &#65533;&#65533;%&#65533;`/p&#65533;&#65533;1%&#65533; 	NhA&#65533;&#65533;&#65533;$&#65533;4&#65533;&#65533;&#65533;^0$0&#65533;L&#65533;0&#65533;,&#65533;&#65533;M&#65533;YbZT&#65533;&#65533;&#65533;9m)WA&#65533;NH!	b+t*R&#65533;~&#65533;C&#65533;*[&#218;$&#65533;q}&#65533;PW&#65533;&#65533;z&#65533;+&#65533;&#25220;&#65533;V&#65533;R laF&#65533;&#65533;U&#65533;&#65533;-&#65533;ib&#65533;&#65533;gz&#65533;&#65533;&#65533;EK]&#65533;&#65533;?x&#65533;&#65533;&#65533;&#65533;@>&#65533;L&#65533;J&#1454;n]j\&#65533;&#65533;O  
&#65533;&#65533;&#65533;&B&#65533;	=t&#65533;&#65533;&#1901;(D&#65533;&#65533;&#65533;2&#1259;&#65533;kJY&#65533;Z&#65533;&#65533;&#65533;&#65533;&#65533;	&#65533;&#65533;&#65533;H)N1
T&#65533;&#65533;&#65533;&#65533;(j&#65533;&#65533;&#65533;N&#65533;	NH&#65533;K \@ B&#65533;&#65533;P&#65533;^( @&#65533;&#65533;&#65533;.*B&#65533;&#50082;&#65533;&#65533;P&#65533;D	J&#65533;BV&#65533;@&#65533;&#65533;R!
(&#65533;&#65533;, HA&#65533;
8!&#65533;=&#65533;A&#65533;&#65533;&#65533;}KQ&#65533;&#65533;j&#65533;&#65533; E3&#65533;k&#65533;B,&#65533;&#65533;%@&#65533;k&#65533;&#65533;`&#65533;&#65533;&#65533;v/
V]6&#65533;B&#65533;&#65533;o&#65533;&#65533;k&#65533;S&#65533;&#65533;&#65533;&n@!&#65533; &#65533;`V &#65533;&#65533;@b&#65533;dA
R&#65533;Dw&#65533;&#65533;&#65533;T&#65533;!&#65533;5w&#65533;9&#65533;&#65533; &#65533;#&#65533; &#65533;&#65533;\&#65533;`F&#65533;&#65533;&#65533;(&#65533;&#65533;&#65533;&#65533;q&#65533;&#65533;&#65533;Q&#65533;&#191;&#65533;&#65533;&#65533;&#65533;	&#65533;vh@&#65533;&#65533;&#1798;@&#65533;&#65533;P&#65533;&#65533;&#65533;,g&#1858;&#65533;&#65533;wF)&#65533;L&#65533;	@&#65533;F&#65533;&#65533;&#65533;&#1744;&#65533;&#65533;&#1071;&#65533;DC&#65533;&#65533;&#65533;8&#65533;&#65533;&#65533;&#65533;&#65533;{&#65533;&#65533;K&#65533;
P &#65533;&#364; z&#65533;m&#65533;&#65533;s&#65533;`&#1547;&#65533;>E&#65533;]&#65533;_Q|&#65533;
&#65533; &#65533;&#65533;&#65533;tz&#65533;T&#65533;&#65533;&#65533;e(&#65533;Z&#65533;m&#65533;&#65533;B*&#1865;&#65533;&#65533;&#797;&&#65533;)&#65533;&#65533;7`&#65533;&#65533;+|c=&#65533;&#65533;p&#65533;&#65533;w&#65533;maB&#65533;(@( 9!&#65533;&#65533;&#65533;&#65533;&#65533;c!&#65533;w&#65533;%&#65533;-B&#65533;K&#65533;&#65533;&#65533;
&#65533;C
&#65533;#@@
y1&#65533;&#1757;pN&#65533;{&#65533;&#65533;&#65533;&#65533;@&#65533;]'s&#65533;A &#65533;&#65533;&#65533;f@&#65533;&#65533;&#65533;&#65533;m&#65533;&#65533;[&#65533;&#65533;&#65533;&#65533;&#65533;30&#65533;b"&#65533;&#272;&#65533;&#65533;&#65533;&#65533;&#65533;&#65533;*x&#65533;k&#65533;pi&#65533;&#65533;&#65533;x&#65533;&#65533; %&#1304;&#29148;  &#1666;t&#65533;&#780;&#65533;T`q\&#252;]&#65533;@&#65533;&#65533;3K}&#65533;.|&#65533;&#65533;&#65533;&#65533;
 &#65533;'&#65533;P&#65533;/s&#65533;&#65533;u&#65533;&#65533;&#65533;vd&#65533;&#65533;q&#65533;&#65533;s&#65533;&#65533;&#65533;&#65533;&#65533;=&#65533;&#65533;&#65533;&#65533;B&#65533;&#65533;7&#65533;T&#65533;&#65533;FI&#65533;&#65533;&#65533;&#65533;&#768;&#65533;)&#65533;&#65533;+&#65533; ]&#65533;&#65533;3&#65533;&#65533;&#65533;r&#65533;&#65533;&#65533;f&#65533;&#65533;&#65533;&#65533; &#65533;m&#65533;G&#65533;J&#65533;&#30363;}H&#65533;&#65533;&#65533; &#65533;s&#65533;&#1251;A&#65533;&#65533;`k>&#65533;&#65533;	&#223;[&#65533;|&#1675;&#65533;*@&#65533;T0si6_&#65533;,w&#65533;&#65533;&#1534;l&#65533;&#65533;&#65533;n&#65533;uF&#65533;&#65533;&#65533;O`&#65533;#&#65533;&#65533;@&#65533;n&#65533;&#65533;&#65533;/&#65533;T!}
P&#65533;&#65533;&#65533;&#65533;K:&#65533;h=&#65533;2&#65533;LS *&#65533; &#65533;[&#65533;	&#65533;8&#65533;&#65533;&#65533;>k;&#65533;3;4c:&#65533;s?<$&#65533;S&#65533;&#65533;&#65533;3&#65533;&#65533;&#65533;&#65533;&#65533;&#65533;i">&#65533;8=&#65533;&#65533;&#65533;&#65533; (3H&#65533;8&#65533;P,;H&#65533;h&#65533;&#65533;&#65533;&#65533;&#65533;&#65533;;&#65533;s&#65533;&#65533;Gr9PA&#65533;&#65533;5&#65533;<g&#65533;7O&#65533;,&#65533;&#65533;&#65533;&#65533;=6BA~C&#65533;&#65533;&#65533;6`:&#65533;=&#65533;&#65533;&#65533;&#65533;&#65533;=&#65533;&#65533;&#65533;&#65533;&#65533;&#65533;&#1783;r&#65533;&#65533;00&#65533;g;&#65533;GM&#65533;&#65533;~&#1780;&#65533;AjzB&#65533;&#65533;B&#65533;AH2&#65533;=uBPz &#65533;0&#65533;rJ7@&#65533;&#65533;GR&#65533;	&#65533;@&#466;%l&#288;?H&#65533;\3&#65533;I&#65533;&#258;&#65533;DL&#65533;&#65533;  !&#65533; &#65533; ,,  &#65533;H &#65533; &#65533;H&#65533;&#65533;&#65533;&#65533;*\&#560;&#65533;&#199;#J&#65533;h0E&#65533;,<h&#65533;1&#335; C&#65533;I&#65533;&#65533;&#595;(S&#65533;\&#65533;r"&#65533;&#65533;a# &#65533; ;L$&#65533;Q&#65533;&#65533;
<&#65533;J&#65533;&#65533;&#1123;H&#65533;*]:1E&#65533;&#65533;P&#65533;J&#65533;Z3&#833;%	&#65533;&#65533;&#65533;
&#1263;`&#202;K&#65533;&#65533;C&#65533;F&#65533;&#65533;D&#65533;"	L&#65533;&#65533;	&#65533;4m&#65533;$c&#65533;&#65533;&#2047;&#65533;V&#65533;&#65533;Lz&#65533;&#65533;Pe&#65533; &#65533;@EP&#65533;&#65533;V2&&#65533;&#65533;&#825;&#65533;&#65533;&#992;Kz&#65533;1&#65533;F&#65533;&#65533;\&#65533;L&#65533;`&#65533;
&#65533;&#65533;1A&#65533;&#1784;s&#65533;&#65533;&#65533;j&#1321;gj:0T&#65533;I&#65533;%&#65533;&#65533;&#65533;&#65533;&#65533;&#1033;2&#65533;J &#65533;j6;>&#65533;I\ 	&#65533;&#65533;&#203;&#65533;O&#65533;&#65533;d&#65533;&#65533;OK&#65533;0sC&#65533;&f^1&#65533;&#65533;&&#65533;&#65533;&#65533;&#65533;&#65533;&#65533;]_&#65533;	&#65533;'4&#390;	&#65533;&#65533;&#65533;L[h7&#65533;&#65533;&#65533; ~SDX&#388;eD8&#323;bm&#65533;&#65533;&#65533;&#65533;&#65533;&#65533;L	8&#65533;&#65533;&#65533;b&#65533;&#65533;nS&#65533;a&#331;n&#65533;(c&#65533;/Nx&#65533;H&#65533;X&#65533; &#65533;0&#65533;f&#65533;0&#65533;L&#65533;&#65533;&#65533;j&#65533;&#65533;&#65533;gf&#65533;8&#65533;P&#65533;hEf,9&#65533;3]&#65533;&#65533;i&#65533;&#65533;A&#65533;&#65533;D`Ai&#65533;&#65533;&#65533;h&#65533;5&#65533;Q&#65533;&#65533;&#65533;U&#65533;&#65533;&#1169;l&#65533;&#65533;e @&#65533;&#65533;&#65533;&#65533;bA&#65533;&#65533;&#65533;Awr&#65533;&#1370;n&&#65533;f&#65533;&#65533;&#65533;&#65533;\. &#65533;&#65533;L)&#65533;6&#1239;&#65533;e&#65533;&#65533;vJT&#65533;l***&#65533;V&#65533;&#65533;&#65533;G &#65533;&#65533;F&#65533;&#65533;&#65533;0&#65533; )V&#65533;&#65533;&#65533;{P&#65533;y&#65533;,&#65533;&#43580;>&#65533;(&#65533;y0$ G&#65533;LX&#65533;&#65533;&#363;{d)@+mIS&#65533;j-&#65533;TN&#65533;P&#65533;&#65533;&#65533;&#65533;&#65533;&#65533;F}84+&#65533;&#65533;&#65533;i&#65533;.HN^&#65533;.&#65533;7&#65533;kP&#65533;&#65533;&#65533;j&#65533;i &#65533;v`&#278;TY&#65533;+&#65533;Ce&#65533;k0&#65533;q&#65533;^&#65533;&&#65533;&#65533;&#65533;Xd&#65533;*l&#65533;A|&#65533;	&#65533;&#65533;L&#65533;&#65533;&#12292;b&#65533;k&#65533;&#454;&#65533;&#65533;&#65533;F&#65533;&#817;&#65533;&#65533;r &#65533;D&#65533;pG&#65533;&#65533;-#&#65533;&#65533;&#65533;&#65533; wJ U&#65533;=J&#65533;&#65533;&#65533;m&#65533;&#65533;C&#65533;&#65533;&#65533;&&#65533;p&#65533;	PQ&#65533;&#65533;&#65533;&#65533;|R&#65533;kF&#65533;&#65533;Z&#65533;&#65533;&#65533;{ Z&#65533;	+f&#65533;o'X6&#65533;-&#65533;&#65533;&#65533;&#65533;&#65533;nX1&#65533;\v&#65533;6)&#65533;&#65533;-&#65533;"
&#65533;&#65533;&#65533;et&#65533;&#65533;2^&#65533;&#65533;.&#65533;&#65533;&#65533;L&#65533;&#65533;&#65533;c&#65533;&#198;&#65533;&#65533;&#65533;0S>&#65533;&#65533;&#65533;^1S&#65533;&#65533;B5&#65533;9&#65533;&#1615;t&#65533;B&#65533;&#65533;&#65533;&#65533;-&#65533;]&#65533;m&#65533;E&#65533;&#65533;&#315;&#65533;&#65533;_(T&#1950;v&#65533;L}&#65533;&#65533;&#65533; i&#52228;	&#65533;&#65533;&#65533;&#65533;H&#65533;?&#7643;V<Q!Y_&#65533;&#65533;&#65533;[&#65533;&#65533;&#65533;+	&#65533;&#65533;u&#65533;@ X&#65533;&#65533;&#65533;&#65533;&#65533;&#65533; W&#65533;u&#65533;&#65533; 9C&#65533;z&#1349;3&#65533;&#65533;(&#65533;3&#65533;U&#65533;g&#65533;+ &#65533;r&#65533;
pD#@@&#65533; &#65533;iNKQ&#65533;GH&#65533;&#65533;-&#65533;clhXS"d)&#65533;Y&#65533;&#65533; c6%&#65533;&#65533;Ar$&#65533;&#65533;&#65533;&#65533;&#65533;&#65533;&#65533;=&#65533;1&#65533;&#65533;&#65533; .r&#65533;,&#65533;
i&#65533;PG&#65533;&#65533;&#65533;&#65533;R&#65533;&#1482;42&#65533;H@@K0&#520;&#65533;E&#65533;#"&#65533; $&#65533;&#65533;V&#65533;D(&#65533;&#65533;&#65533;8&#65533;&#65533;62[dX;&#65533;&#65533;cR&#65533;E&#65533;&#65533;&#65533;t&L&#65533;&#65533;&#65533;&#65533;GI&#65533;A&#65533;ap$&#65533;&#65533;Du$+&#65533;&#65533;PVG&#65533;&#65533;&#65533;|]&#65533;aH&#65533;&#65533;'Z&#65533;&#65533;I&#65533;^&#65533;q&#65533; 93&#65533;p8UGJBR&#65533;&#65533;c%&#65533;(8&#65533;&#65533;d,&#65533;&#65533;&#65533;&#65533;&#65533;&#805;H&#65533;&#65533;)I&#65533;&#65533;r&#65533;9c~@p&#65533;,gs&#65533;*&#65533;&#65533;`&#513;&#65533;&#65533;=&#65533;&#65533;e%&#65533;&#65533;&#65533;,&#65533;3Wu&#65533;.&#65533;fn&#65533;[&#65533;&#65533;&#65533;
3&#65533;&#1532;&#65533;9&#65533;#N.&#65533;1^\&#65533;'	&#65533;8&#65533;&#65533;2&#65533;}\&#65533;D&#665;&#65533;&#65533;21?@d&#65533; ?6L&#65533; 5&#65533;&#65533;&#65533;&#65533;)&#65533;&#65533;&#65533;&#65533;c6%&#65533;&#65533;~&#65533;&#65533;&#65533;&#65533; ^6&#65533;+e&#465;&#65533;&#65533; &#65533;6&#65533;&#65533;&#65533;&#65533;!&#65533;&#65533;E&#65533;&#65533;&#65533;&#65533;,&#65533;a&#65533;eq&#65533;B(&#65533;&#65533;&#65533;qk&#65533;&#65533;J[&#65533;j&#65533;&#65533;&#65533;<&#65533;&#65533;&#65533;&#65533;B@Sl&&#65533;AjF&#470;&#65533;&#65533;4&#65533;O&#65533;j&#416;>&#65533;<&#65533;z&#65533;&&#65533;&#65533;M&#65533;g&#65533;j&#65533;&#166;&#65533;&#65533;&&#682;A&#65533;Z&#65533;&#65533;&#1462;&#65533;&#65533;&#65533;p&#65533;&#65533;\&#65533;!&#65533;&#65533;? &#65533;dP :&#65533;&#65533;'&#65533;&#65533;&#65533;jV=&#65533;{/z&#65533;&#65533;&#65533;`A8&#65533;&#65533;&#65533;&#65533;&#65533;d'K&#65533;&#65533;Z&#65533;&#65533;&#65533;&#876;f7&#65533;&#65533;&#65533;z&#65533;&#65533;&#65533;-&#65533;&&#1648;&#65533;}.H&#65533;&#65533;&#65533;@&#65533;(&#65533;&#65533;&#65533;&#65533;&#65533;, hgK&#65533;&#65533;&#65533;&#65533;&#65533;&#65533;&#65533;&#65533;mh	b&#65533;&#65533;uh&#65533;`V&#65533;&#352;&#65533;&#65533;&#1498;&#65533;n&#65533;&#65533;&#65533;&#65533;:&#65533;&#65533;&#65533;-&#65533;&#65533;|&#65533;&#65533;&#65533;&#65533;n[k&#65533;&#65533;"&#65533;]&#65533;&#65533;&#65533;x&#65533;K&#65533;&#65533;VV&#65533;&#65533;4x&#65533;TH&#65533; rS&#65533;&#65533;w&#65533;v&#65533;&#65533;&#65533;&#65533;&#65533;&#65533;m&#65533; &#65533;M&#65533;(s&#65533;	&#65533;k&#65533;;_&#65533;&#65533;!&#65533;N&#65533;&#65533;&#65533;&#65533;a&#65533;&#65533;y&#65533;:&#65533;P&#65533;&#65533;&#65533;&#65533;&#65533;N&#65533;&#65533;&#65533;&#2007;&#65533;&#65533;(&#65533;&#65533;b&#65533;&#65533;&#65533;J 	&#65533;IW&#65533;&#65533;Ly&#65533;!&#65533;&#65533;&#65533;g&#65533;\z&#65533;&#65533;&#65533;&#65533;&#65533;6&#65533; &Q l&#65533;U&#65533;&#65533;n&#65533;&#65533;0&#65533;&#65533;E&#65533;&;&#1654;&#617;G&#65533;x&#65533;&#1408;&#65533;0&#65533; &#65533;K&#65533;&#65533;&#65533;&#65533;=&#65533;&#65533;h&#65533;lr&#65533;.&#65533;&#65533;PKQB/\f&#677;&#65533;&#65533;x&#65533;&#53226;&#65533;M&#65533;muMH&#65533;E&#65533;:k,&#968;&#65533;3A&#65533;&#65533;U&#65533;x tR&#65533;&#65533;HJ`&#65533;7&#1112;&#948;&#65533;gK&#65533;&#65533;&#65533; i&#65533;&#65533;&#65533;Q26&#65533;\x&#1256;N&#65533;&#65533;&#65533;<&#65533;&#65533;Hn&#65533;
.WI&#65533;U&#65533;&#65533;j&#1400;&#65533;5&#65533;	B'&#65533;&#65533;_&#65533;&#65533;W[[A&#65533;&#65533;N&#65533;&#65533;	&#65533;&#65533;;&#65533;s&#65533;b&#65533;&#65533;)ii5V&#65533;&#65533;&#65533;&#65533;&#65533;	&#65533;&#821;n&^$A&#65533;&#65533;,&#65533;&#65533;M&#65533;&#65533;N&#65533;y3&#65533;&#65533;&#65533;&#65533;A\6E&#65533;u'0u&#65533;&#65533;&#65533;&#65533;%5&#65533;P&#65533;<6&#65533;^&#65533;&#65533;L&#65533;&#65533;&#65533;&#65533;&#65533;	v&#65533;o&#65533; &#65533;&#65533;&#65533;&#65533;&#65533;C&#65533;&#65533;'N&#65533;&#65533;d&#65533;\&#65533;A&#65533;v&#65533;M&#65533;&#65533; &#65533;&#65533;3;&#65533;q&#65533;&#65533;&#65533;K&#65533;&#65533;X&#65533;&#65533;&#65533;&#65533;&#65533;#H&#884;
D&#65533;&#65533;&#65533;'&#65533;&#65533;&#65533;&#65533;&#65533;&#65533;&#65533;Q&#65533;V&#65533;:&&#65533;&#65533;&#65533;&#65533;&#65533;&#65533; *&#65533;&#65533;;]&#65533;3&#65533;I&#65533;4c&#65533;@&#65533;&#65533; q~&#65533;&#1463;&#65533;&#65533;&#65533;&#65533;&#65533;,&#65533;&#65533;&#65533;k&&#65533;&#65533;&#65533;&#65533;n&#65533;&#65533;t &#65533;&#65533;6&#65533;&#65533;&#65533;4&#65533;&#65533;Nw'&#1231;Nb&#65533;%M&#65533;,i&#65533;&#65533;=u&#65533;&#65533;L?&#65533;~
&#65533;L8&#65533;e&#65533;&#65533;;&#65533;&#65533;&#65533;&#2032;&#65533;&#65533;oo&#65533;&#65533;&#65533;&#65533;6&#65533;7&#65533;y&#65533;&#65533;-P&&#65533;)&#65533;v&#65533;E&#65533;&#65533;O&#65533;g&#65533;Q&#65533;&#65533;%>&#65533;` &#65533;=n&#65533;&#65533;&#65533;&#65533;&#65533;&#65533;u\?&#65533;&#65533;&#65533;k@<&#65533;I&#65533;&#65533;&#65533;&#65533;&#65533;&#65533;&#65533;&#65533;&#65533;c&#1299;&#65533;&#65533;9&#65533;r&#65533;&#65533;&#65533;#&#65533;&#65533;&#65533;&#65533;<&#65533;jE &#65533;&#65533;) &#65533;&#65533;&#65533;&#65533;&#65533;&#65533;&#65533;,&#65533;&#65533;q&#318;&#65533;9/&#65533;&#65533;hU@E&#65533;;&#65533;&#65533;&#65533;&#65533;&#65533;&#65533;P&#65533;<Dog&#65533;&#65533;&#65533; X^ &#65533;9&#65533; ?&#65533;A&#65533;3:&#65533;#&#65533;b&#65533;:&#65533;&#65533;U&#65533;CW@=;&#65533;&|maA&#65533;1]&#65533;VH!&#65533;&#65533;xx&#65533;&#709;B&#1335;&#65533;&#65533;&#65533;>A&#65533;&#65533;&t&#65533;*&#65533;9'&#65533;?P&#65533;&#65533;&#65533;@&#65533;[&#65533;!d&#65533;&#65533;F&#1539;CF=8q=Y&#65533;@&#65533;&#65533;N&#65533;*&#65533;&#65533;#c&#65533;&#65533;A&#65533;\&#65533;Y&#65533;&#65533;b[&#65533; 	p~_V&#65533;Xx&#65533;&#65533;c8&#65533;&#65533;w&#65533;58&#65533;&#65533;4 &#65533;&#65533;Q&#65533;9 ]&#65533;&#65533;&#65533;e&#65533;&#65533;c&#65533;}&&#65533;ceh&#65533;&#65533;H`P=:&#65533;\&#65533;&#65533;!Nj&#65533;>0Y,P&#65533;@z&#519;&#65533;8YO!X	~TLn&&#65533;c&#65533;?va&#65533;&#65533;&#65533;*Ixh2 &#65533;$P;&#65533;&#65533;*&#65533;%&#65533;u@Y&&#65533;&#65533;8&#65533;&#65533;&#65533;G&#65533;)&#65533;e&#65533;Ad&#65533;[&#65533;H&#65533;&#65533;&#65533;&#65533;u&#65533;&#65533;W Zp4&#65533;W4A&#65533;&#65533;;&#65533;" &#65533;8&#65533;&#65533;hP@&#65533;&#1112;&#65533;&#65533;&#65533;&#65533;Xf&#65533;&#65533;&#65533;P&#65533;p&#65533;&#65533;&#65533;&#65533; &#65533;|&#65533;` !,m&#65533;>&#65533;&#65533;&#65533;&#65533;A&#65533;!&#65533;&p~&#65533;c`&#65533;=hO&#65533;c#k&#65533;&#65533;u&#65533;&#65533;&#65533;&#65533;0&#65533;&#65533;E&#65533;!&#65533;y&$&#65533;&#65533;&#65533;&#65533;F"q6#+&#65533;&#65533;&#65533;X$&#65533;&#65533;9`Rn&#65533;&#65533;u@)"&#65533;Y&#65533;&#65533;&#65533;&#65533;&#65533;w&#65533;;P&#1090;/&#65533;3X;&#65533;&#65533;-6&#65533;2&#65533;/5)&#722;Q&#65533;pY@ `&#65533;0&#65533;&#65533;&#65533;@I &#65533;Y&#65533;H&#65533;&#65533;&#65533;&#65533;o&#65533;J&#65533;f&#65533;&#65533;HHdK&#1544;	   &#65533;v&#65533;DgC&#65533;"m&#65533;&#65533;&#65533;&#65533; %&#65533;&#65533;x0e,p"&#65533;&#65533;&#65533;&#65533;&#65533;7&#65533;	pYg(d~&#65533;;{aQyyf&#65533;R&#65533;j&#65533;&#65533;&#518;=&#65533;q&#65533;&#65533;A&#65533;1Tcl&#65533;P&#65533;'VY&#65533;&#65533;&#65533;&#65533;&#65533;&#65533;):0P&#65533;&#138;&#65533;&#65533;*X&#65533;;1&#65533;]1&#65533;&#65533;d&#65533;&#65533;&#65533;&#65533;e&#604;&#65533;&#65533;*q&#1608;[E&#65533;`&#65533;
*{&#65533;x&#65533;$&#65533;&#65533;2! &#65533;&#65533;lP&#65533;&#65533;)&#65533;&#65533;&#65533;UPl&#65533;4&#65533;.&#65533;P&#65533;&#1629;51 W&#65533;tY&#65533;&#65533;&#65533;&#65533;d&#65533;&#65533;b&#65533;xeQ&#65533;&#65533;&#65533;c&#65533;x&#65533;	&#65533;&#65533;&#65533;8&#65533;&#65533;	&#65533;)8&#65533;&#65533;&#65533;s Z&#65533;)&#65533;&#65533;	RY,&#65533;X"&#65533;0&#65533;&#65533;=&#65533;\&#65533;.pb&#65533;:  ux&#65533;=x&#65533;Lh&#65533;OX;vy&#65533;
&#65533;&#65533;M&#65533;Hf&#65533;WV  2 &#65533;&#65533;H&#65533;JX=LX&#65533;&#65533;&#65533;0Gr&&#65533;%B0&#65533;"p:&#65533;m&#65533;&#65533;p4&#65533;Qk&#65533;&#65533;&#1293;&#65533;H &#65533;A5Z:&#1059;W*@&#65533;.&#518;p&#65533;&#65533;&#65533;4&#65533;bK&#65533;x&#65533;en&#65533;&#1102;&#65533;?&#65533;|&#65533;&#65533;@&#65533;&#65533; &#65533;%&#65533;E.&#65533;=p[rEP`&#65533;B`/&#65533;&#1378;&#65533;u'p&#65533;&#65533;&#65533;&#65533;2&#65533;`&#65533;&#65533;y&#65533;&#65533;J&#65533;&#65533;1A&#65533;3&&#65533;/&#65533;&#65533;pAQd0 80&#65533;;P&#65533;_&#65533;&#65533;z&#65533;&#65533;EP,&#65533;&#65533;,&#65533;<&#65533; &#393;&#65533;b&#65533;&#65533;By&#65533;U7&#1258;&#65533;z&#65533;0&#65533;'0&#65533;&#65533;&#1631;&#65533;&#65533;;&#65533;&#65533;B&#65533;d&#65533;&#65533;*c&#65533;&#65533;?&#65533;J&#65533;&#65533;Z&#65533;t&#65533;&#65533;Hp&#65533;>&#65533;?&#65533;&#65533;}&#65533;&#65533;AD&#65533;2&#65533;]&#65533;iR`/&#65533;=&#65533;@&#65533;(Y&#65533;&#65533;t
&#65533;&#65533;Z&#65533;&&#65533;&#65533;B	&#65533;s
&#65533;7J&#65533;&#65533;$p&#65533;3V&#65533;&#65533;9&#65533;&#65533;&#1554;&#65533;&#65533;6&#65533;Gqs&#65533;&#65533;&#65533;&#65533;   &#65533;8}&#65533;
^&#65533;&#65533;K&#65533;D  ,&#65533;:&#65533;NpJ&#65533;&#65533;\&#65533;&#65533;0 0&#65533;&#65533;&#65533;&#65533;S&#65533;,p&#65533;J"&#726;&#65533;&#65533;'&#1782;%&#1741;t&#686;&#65533;&#65533;::&#65533;&#65533;2&#65533;`N3&#65533;[&#65533;&#65533;&#65533;&#65533;&#65533;3&#65533;&#930;cHJg&#65533;$&#65533;p&#65533;p&#65533;&#65533;| &#65533;&#65533;5&#65533;&#65533;&#65533;&#65533;A U@ &#65533;( ;&#65533;&#65533;&#65533;&#65533;+B 7P&#65533;&#65533;  &#65533;&#65533;&#65533;d[&#65533;6&#1713;3&#65533;&#65533;&#44468;&#65533;&#65533;&#65533;*&#65533; D&#65533;&#65533;&#65533;
&#65533;M|&#65533;&#65533;&#65533;)|A&#65533;:+ &#65533;&#65533;&#65533;;#&#65533;  &#65533;0#|&#65533;&#65533;&#65533;A&#65533;@ &#65533;&#65533; (&#65533;&#65533;&#65533;0Y&#65533;&#65533;dek&#65533;&#65533;&#65533;#&#758;&#65533;K&#65533;&#1521;&#65533;&#65533;`&#65533;(&#65533;&#65533;i&#65533;&#65533;X;&#65533;%+&#65533;&#65533;&#65533;YYY6&#65533;Y&#65533;&#65533;&#65533;mY&#65533;&#65533;f*&#65533;`E&#65533;5 &#65533;&#65533;&#65533;&#65533;Y&#65533; `&#65533;&#65533; &#65533;VZ&#65533;&#65533;k&#65533;\`&#65533;#&#65533;&#65533;&#65533;;H5&#1534;	VO0`&#65533;&#65533;Y:&#65533;h(&#65533;?&#65533;X&#65533;&#65533;&#65533;d&#65533;XGJ1l[\&#65533;&#65533;&#65533;U&#65533;Z&#65533;&#65533;+YW .?f&#65533;&#65533;|&#65533;&#65533;i&#65533;W&#1667;d+f{&#65533;3&#65533;&#65533;&#65533;&#1770;@&#65533;&&#65533;&#65533;&#65533;P&#65533;&#65533;t&#65533;&#65533;s+W&#65533;j=&#65533;&#65533; m&#65533;&#65533;
&#65533;&#65533;	Y&#65533;'&#65533;L&#65533;&#65533;^&#65533;L<YB&#65533;Y&#65533;r&#65533;&#65533;O&#1676;d&#65533;&#65533;&#65533;&#65533;(&#1802;]&#762;&#65533;&#65533;&#65533;iK&#65533;&#65533;{&#65533;e&#65533;&#65533;o&#65533;&#65533;&#65533;+&#754;-&#65533;&#65533;+7&#65533;
&#65533;Y`0Pn&#65533;q&#65533;&#65533;[&#65533;&#65533;<&#65533;e&#65533;&#65533;e&#65533;&#65533;L&#65533;2p~&#557;&#65533;K&#65533;&#65533;&#65533;er<H&#65533;*&#65533;&#65533;&#65533;&#65533;&#65533;&#65533;&#65533;&#65533;&#65533;IH&#65533;&#65533;	(&#65533;w&#65533;&#820;&#65533;&#65533;&#65533;&#65533;&#65533;&#65533;&#65533;&#65533;f&#65533;&#659;&#65533;U&#65533;4&#65533;&#65533;&#65533;%6y&#65533;&#65533;&#65533;eb&#65533;&#65533;5&#65533;&#65533;&#65533;5s&#65533;&#65533;);&#65533;u*&#65533;b+&#65533;&#65533;&#65533;=&#65533;&#65533;&#65533; &#65533;&#65533;x&#685;"PY'&#65533;|i&#65533;_Y&#65533;q&#65533;&#65533;&#65533;9&#65533;&#65533;X&#65533;&#65533;&#65533;1&#65533;&#65533;&#65533;F&#65533;&#370;&#65533;&#957;&#65533;&#65533;u&#671;>&#65533;&#65533;&#65533;&#65533;A&#1473;&#65533;&#65533;&#65533;x&#65533;&#65533;uP2	_&#65533;&#65533;&#65533;A&#65533;&#65533;&#65533;&#65533;&#65533;X&#65533;W &#65533;]&#65533;&#65533;&#65533;&#65533;&#65533;&#65533;&#65533;&#65533;&#65533;&#65533;&#65533;&#65533;a}M^Y&#65533;{3&#65533;&#65533;K&#1850;.&#65533;&#65533;&#371;&#65533;&#65533;'{&#65533;+&#65533;5Z&#151;X&#65533;&#65533;X3&#65533;&#65533;<2&#65533;&#65533;?&#65533;&#65533;5 b@&#65533;&#65533;+ &#65533;&#65533;7`&#65533;&#65533;?*&#65533;?&#1352;d&#65533;&#65533;	&#65533;&#65533;&#65533;!&#65533;I&#65533;&#728;Qm^&#65533;W&#65533;&#65533;&#65533;&#304;{&#554;&#65533;&#65533;m&#65533;q&#65533;o&#65533;&#65533;!rPo&#65533;&#65533;G  &#65533;Q&#65533;.&#65533;!*&#65533;&#65533;&#65533;&#65533;&#65533;&#65533;&#65533;y&#65533;&#65533;a&#65533;!a8&#65533;&#65533;&#65533;&#65533;&#65533;&#65533;&#65533;&#65533;	P&#1109;&#65533;*U&#65533;[&#65533;&#65533;l&#1644;*&#65533;&#65533;Y&#65533;s&#65533;&#65533;&#65533;5&#65533;&#65533;uz&#1424;&#65533;&#65533;&#65533;&#65533;&#65533;&#65533;&#65533;bR&#65533; &#65533;&#65533;&#65533;r &#65533;&#65533;&#65533;~&#65533;&#65533;h&#65533;&#65533;X&#65533;&#65533;M}&#65533;&#65533;&#65533;+&#65533;&#65533;&#65533;0&#65533;&#65533;&#65533;# n:H,&#65533;&#65533;&#65533;o]&#65533;&#65533;Y+I&#295;8$?&#65533;&#65533;jX&#65533;&#65533;&#65533;S&#65533;&#65533;)&#65533;&#65533;&#65533;Xdx+&#65533;&#65533;5&#65533;&#65533;&#65533; &#65533;&#65533;&#65533;&#65533;d&#65533;&#889;&#65533;&#65533;&#1350;&#348;u&#65533;&#65533;^u&#65533;&#2016;&#65533;B&#65533;&#65533;!&#65533;e&#65533;@&#65533;&#65533;&#65533;|&#65533;&#65533;&#65533;&#65533;}&#65533;5&#65533;&#65533;&#65533;	Q&#65533;G&#65533;5V&#65533;'&#65533;&#65533;7&#65533;&#65533;h&#65533;}&#65533;]+&#65533;&#65533;&#65533;&#65533;C)&#1707;&#65533;*&#653;&#65533;?&#1727;Z&#65533;&#65533;q&#65533;&#65533;&#65533;| 2&#65533;&#65533;&#65533;]b&#65533;H&#65533;@&#65533;&#65533;uso&#65533;&#65533;?&#65533;i&#65533;&#65533;&#1678;&#65533;;&#65533;&#65533;F.&#65533;&#65533;&#65533;&#65533;$IZ&#65533;<&#65533;&#65533;0&#65533;(n&#65533;&#65533;&#65533;&#65533;E&#65533;%&#65533;l(&#65533;&#65533;&#65533;H&#65533;_&#65533;&#65533;>&#65533;&#65533;~&#65533;&#65533;!&#65533;&#65533;&#65533;&#65533;&#65533;&#65533;)&#65533;[&#65533;&#65533;<&#65533;{&#1675;&#65533;&#65533;&#65533;M&#65533;Un&#2027;&#65533;&#65533;&#65533;&#65533;*&#65533;&#65533;?&#65533;*&#65533;]&#65533;&#1781;&#65533;&#65533;&#65533;\`A&#65533;6&#65533;&#65533;Lm&#65533;`V[&#1912;&#142;&#65533;&#65533;`5 	bp&#65533;&#65533;&#1684;&#65533;&#65533;&#65533;:&#65533;-`Pmq&#65533;BN&#65533;&#65533;&#566;~&#46718;&#65533;N&#65533;h&#65533;&#65533;&#65533;	04&#1091;&#65533;U&#65533;pz&#65533;&#65533;&#65533;&#1688;P&#65533;&#65533;&#65533;}&#65533;&#65533;&#65533;&#65533;Y~&#794;&#65533;&#65533;&#65533;&#65533;&#65533;&#65533;&#1774;&#65533;&#65533;&#65533;&#65533;` [&#65533;&#65533;<&#65533;&#65533;&#65533;&#65533;&#65533;&#65533;&#65533;Q&#65533;&#65533;~e&#65533;&#65533;&#65533;&#65533;&#65533; &#65533;&#65533;&&#65533;`&#65533;X&#65533; &#65533;&#65533;&#65533;4&#65533;&#65533;&#65533;&#65533;/`Y&#708;&#65533;V&#65533;2&#65533;&#65533;&#65533;Z&#65533;&#2001;&#65533;&#65533;&#65533;&#65533;?x0 Y)&#65533;Y&#65533;
&#65533;*&#616770;&#65533;&#65533;&#65533;
n&#65533;dn&#65533;&#65533;&#65533;&#65533;&#65533;%&#65533;&#65533;&#65533;&#65533;&#65533;l &#65533;&#65533;V&#17102;U&#65533;[&#65533;&#65533;E&#65533;(&#65533;P&#65533;-\&#65533;&#65533;&#65533;]&#65533;2&#65533;X&#65533;y&#65533;&#65533;&#881;&#65533;&#65533;&#65533;+@&#65533;&#65533;&#65533;&#65533;&#65533;7&#710;&#65533;&#65533;&#65533;M&#65533;r&#65533;&#65533;4(G&#135;1b&#65533;zb&#65533;&#65533;&#65533;&#65533;&#65533;&#58222;&#65533;&#1948;}&#65533;&#128;-&#65533;&#65533;&#65533;5;mp&#65533;\8o&#65533;&#65533;&#65533;&#65533;&#65533;6&#65533;&#65533;&#65533;t9&#1104;z&#65533;	&#65533;&#1113;6&#1093;!Yy&#65533;&#65533;&#65533;&#65533;*&#65533;&#65533;&#65533;&#65533;&#65533;+&#65533;a&#65533;x&#65533;&#1470;&#65533;&#65533;\&#65533; i Yc&#65533;&#65533;v&#65533;Q&#65533;i&#65533;Of&#65533;&#458;&#64812;&#65533;h&#65533;&#65533;&#65533;@&#65533;&#65533;&#65533;5b&#65533;&#65533;&#65533;&#65533;H&#65533;&#65533;#	&#1029;&#65533;&#65533;&#65533;&#65533;&#65533; &#65533;|r&#65533;&#65533;oA&#65533;W&#965;&#65533;&#65533;
r&#65533;&#65533;&#65533;U&#65533;&#65533;&#65533; &#65533; 	%\0(@&#65533; &#65533;%N&#65533;X&#65533;&#65533;E&#65533;5n&#65533;&#65533;&#65533;&#65533;G&#65533;!E&#65533;&#65533;G$U&#65533;d&#65533;&#65533;%E1&#65533;&#804;&#65533;&#65533; j&#65533;&#65533;a&#65533;&#841;&#65533;$T1xe&#65533;K&#65533;I&#65533;.e&#65533;&#65533;&#65533;S&#65533;Q&#65533;
&#65533;&#65533;S&#469;+[&#65533;&#65533;Is&#65533;O&#65533;
&#65533;n9*&#65533;&#65533;Y&#65533;i&#1390;e&#65533;v&#65533;Oq&#65533;Vm(&#65533;&#65533;V6&#65533;&#65533;&#65533;	&#65533;&#65533;[&#65533;&#65533;&\&#65533;&#65533;&#65533;dc&#388;&#65533;U&#65533;&#65533;&#65533;t&#65533;&#65533; &#65533;5&#65533;5o&#65533;&#65533;&#1651;a&#279;w&#65533;Ze&#65533;V&#65533;	&#65533;\&#65533;&#65533;&#65533;k&#1585;e&#65533;&#65533;&#65533;&#1248;&#65533;&#2010;&#65533;&#65533;&#1977;&#65533;&#65533;>uf&#65533;]&#65533;&#65533;q&#16767;NS7&#65533;&#951;&#65533;&#65533;L&#65533;&#65533;&#65533;&#65533;&#1653;o&#65533;T&#65533;O1&#65533;&#371;&#65533;&#65533;B&#65533;&#65533;&#65533;&#65533;&#65533;&#65533;&#65533;&#65533;{&#65533;&#65533;&#65533;#&#65533;A&#65533;&#65533;&#65533;&#65533;&#65533;&#65533;&#65533;&#65533;_&#65533;e&#65533;&#65533;o@t/&#65533;&#65533;&#65533;=&#65533;&#65533;&#65533;'&#65533;&#65533;
&#65533;(&#65533;&#65533;&#65533;B&#65533;2a&#65533;&#65533;d&#65533;&#65533;&#65533;42&#65533;Cwh(B&#65533;bc&#65533;&#65533;{&#65533;&#65533;c&#65533;1&#65533;8\s&#65533;,r&#65533;&#65533;%Nj!&#65533;4&#65533;&#1144;&#65533;&#65533;qI&_&#65533;&#65533;&#65533;&#65533;G&#65533;&#65533;&#65533;G&#65533;`!&#65533;&#648;b&#65533;#&#65533;JrL2&#65533;4&#65533;&#65533;2&#65533;TsM&#65533;r&#65533;&#65533;&#65533;)&#65533;\&#65533;&#65533;5&#1549;&#65533;&#65533;cc&#65533;0&#65533;B&#65533;O@&#65533;dsPB3r&#1248;&#65533;P&#65533;t&#65533;7XTQ;&#1656;@&#65533;&#65533;&#65533;j&#65533;E&#65533;t&#65533;M&#65533;&#65533;&#1224;&#65533;)&#65533;J5&#1383;L55R(&#65533;R&#65533;r0&#65533;ONk&#65533;T\	&#65533;&#65533;&#65533;&#65533;&#65533;&#65533;|2&#65533;&#65533;_w&#65533;.&#65533;&#65533;"&#65533;W&#65533;lu&#65533;&#65533;\&#65533;]&#1232;&#65533;&#65533;P&#65533;&#65533;k&#65533;kC0&#65533;&#65533;&#65533;6&#65533;g&#65533;SZt&#65533;T&#65533; d-&#65533;,|2&#65533;[5&#65533;Q&#65533;&#65533;&#65533;c&#65533;
q&#65533;m&#65533;&#65533;g&#65533;8F@&#65533;&#65533;&#65533;&#65533;&#65533;&#65533;'&#65533;e@&#65533;&#65533;&#65533;&#65533;&#65533;&#65533;%&#65533;&#65533;7&#65533;&#65533;&#65533; &#1648;2a&#65533;M&#65533;&#65533;z?&#65533;&#65533;&#65533;&#65533;$&#65533;&#65533;bi3cc&#65533;	&#65533;&#65533;&#65533;> &#65533;&#65533;&#65533;&#65533;&#65533;,&#65533;J9!1&#65533;dY&#65533;&#65533;&#65533;&#65533;&#65533;&#65533;?4;&#65533;H<&#65533;M&#65533;&#65533;&#65533;&#65533;&#65533;&#65533; &#65533;&#65533;c&#65533;c5&#65533;&#65533;&#65533;&#65533;-!&#65533;&#65533;&#65533;&#65533;k&#65533;&&#65533;Hw&#65533;W&#65533;Z[T&#65533;&#65533;`+&#65533;(&#65533;&#65533;2&#65533;Z;:&#65533;&#65533;&#65533;&#65533;1&#65533;&#65533;cp&#65533;7&#65533;p&#65533;W|q&#65533;w&#65533;&#65533;j"&#65533;&&#65533;B&#65533;kn&#65533;&#65533;&#65533;&#65533;&#65533;&#65533;&#393;K	F&#65533;&#65533;&#65533;2&#65533;n&#1167;&#65533;pdG$&#65533;&&#65533;x|v&#65533;k&#65533;&#65533;&#65533;>&#398;&#65533;&#65533;c`&#65533;~!"`&#65533;&#65533;up&#65533;26Pck&#65533;M&#65533;P?&#65533;&#65533;&#65533;&#65533;&#65533;Ap&#1851;&#65533;&#65533;{&#65533;#&#65533;&#65533;&#65533;&#65533;&#65533;&#65533;&#65533;&#65533;&#65533;HC&#65533;&#65533;&#65533;0$&#65533;&#65533;&#65533;&#65533;1&#65533;&#65533;u&#65533;&#65533;&#976;&#65533;GZw#Ep`&#65533;#`	&#65533;&#65533;&#65533;e `&#65533;&#65533;&#65533;&#65533;&#65533;&#65533;FfR&#65533;JL,&#65533;&#65533;a&#65533;p&#65533;%4&#65533;&#65533;&#65533;E\B&#65533;"\&#65533; &#65533;48@vdag&#65533;&#65533;j&#65533;&#65533;,H&#65533; l&#65533;@&#65533;` &#65533;6p&#65533;H&#65533;&#65533;&#65533;
NUf&#65533;&#65533;&#65533;&#1536;5&#65533;&#65533;&#65533; "&#65533;`D&#65533;&#65533;B,f1q&#65533;&#65533;&#65533;r&#65533;&#65533;#`&#65533;n&#65533;&#65533;&#65533;Q@&#65533;&#65533;&#65533;&#1565;>"&#65533;&#65533;&#65533;&#65533;&#65533;-&#65533;1&#65533;&#65533;5 &#65533;&#65533;4(&#65533;l &#65533;|&#65533;42(A&#65533;&#65533;5&#65533;&#65533;&#65533;q%}`&#65533;-y&#65533;K0&#65533;&#65533;&#65533;=&#65533;&#65533;&#65533;f&#65533;&#65533; &#1408;&#65533;&#65533;&#65533;&#65533;.`&#65533;&#65533;BpH&#65533;&#65533;d'Y&#65533;$&#65533;&#65533;>&#65533; &#292;%V&#65533;M&#65533;&#65533;'&#65533;	&#65533;&#65533;	f9%1laL&#65533;r&#65533; &#65533;O~ .&#65533;4d&#65533;&#65533;&#65533;8&#65533;&#65533;^&#65533;Prf0&#65533;&#848;&#1796;&#65533;&#65533;`';C&#65533;/&#65533;h`~l@&#65533;&$ L<&#65533;&#65533;@'&#65533; :b&#65533;&#65533;d&#65533;9&#65533;&#65533;&#492;&#65533;&#65533;&#65533;>&#65533;@0`&#65533;&&#65533;&#65533;&#65533;&#65533;&#65533;N&#65533;#8(|&#65533;&#65533;f$&#65533;&#65533;:&#65533;&#65533;&#65533;&#65533;&#65533;|&#65533;&#65533;('&#65533;*&#65533;K[&#65533;hDXpR&#65533;PO&#65533;&#65533;&#65533;&#65533;K&#65533;S&#65533;&#65533;&#65533;&#65533;[&#65533;&#65533;&#65533;4$&#65533;&#65533;|&#65533;DA&#65533;&#65533;-@&#65533;&#65533;)j~v
&#65533;]"&#65533;x&#65533; &#131;<TU#&#65533;AjBs3QWI`,&#65533;&#65533;|&#65533;&#65533;&#65533;&&#65533;!;&#65533; %6&#65533;r:&#65533;m&#65533;Hb&#65533;z&#1309;x&#65533;&#65533;anf&#65533;&#65533;&#65533;&#484;&#65533;&#65533;&#65533;$B&#65533;H&#65533;.&#65533;&#65533;&#65533;&;&#65533;&#65533;e'7I&#65533;^X&#65533;&#65533;&#65533;h&#65533;&#65533;&#65533;;/&#65533;&#65533;&#65533;"UO&#65533;&#65533; s@KZ&#65533;^&#65533;6lhMn&#65533;j[&#65533;&#65533; \&#65533;&#65533;Il}k!@6&#65533;~&#365;&#65533;&#213;&#65533;&#65533;V&#65533;&#65533;$R+&#1754;&#65533;&#65533;d+&#65533;&#65533;&#65533;r&#65533;&#65533;&#65533;f>&#65533;u.{&#65533;"k&#65533;:&#65533;&#65533;ny&#65533;&#65533;N&#65533;R&#65533;TS&#65533;n&#65533;k^&#65533;&#65533;;	&#65533;z!DTE&#65533;&#65533;&#65533;or&#65533;Z&#65533;&#65533;6DvL=U$&#65533;&#65533;W&#65533;&#65533;I&#65533;f&#65533;R&#65533;&#65533;&#65533; O&#65533;&#65533;Wo|&#65533;&#65533;<&#65533;75&#65533;JDj&#65533;-&#65533;EO&#65533;L&#65533;Y&#65533;&#65533;a&#1554;/)&#65533;M:&#65533;&#65533;~"F_sP|c&#65533;&#65533;B%&#65533;d&#65533;`&#65533;&#65533;&#65533;D" 6&#65533;+5H&#65533;X&#579;&#65533;y&#65533;d&#65533;&#65533;?G&#65533;&#65533;&#65533;Jt&#65533;|e&#65533;L#$&#65533;&#65533;
&#65533;&#65533;&#65533;R&#65533;&#490;&#65533;5KU,&#65533;-&#65533;&#65533;}}&#65533;&#65533; &#65533;&#430;Qs&#65533;Ur&#65533;&#65533;x&#40617;t&#65533;A&#65533;<1&#65533;`g)S&#65533;s&#65533;#&#65533;N&#65533;&#65533;&#65533;l&#65533;&#65533;&#65533;R[CG&#65533;)&#65533;&#65533;&#65533;
,&#65533;&#65533;L&#65533;&#65533;&#65533;&#65533;&#65533;{&#65533;&#65533;!X&#1187;F&#65533;D&#65533;&#65533;&#65533;hC&#65533;&#65533;
&#65533;P_[8&#65533;&#65533;&#65533;&#65533;&#65533;EV&#65533;&#1158;@&#65533;&#65533;AA4&#65533;&#65533;4 Rn[!&#65533;&#65533;E]kd&#65533;d[93M|-&#65533;,,&#65533;&#65533;&#65533;5.1&#65533;dg&#65533;#&#65533;&#65533;&#582;iB&#65533;h&#65533;m@Z}&#65533;&#65533;k[&#65533;&#65533;&#65533;&#65533;nB[&#65533;&#65533;&#65533;&#65533;7:a&#65533;&#65533; &#65533;&#65533;6&#65533;&#65533;M&#65533;kl&#65533;&#65533;&#65533;&#65533;&#65533;&#65533;&#65533;N&#65533;&#65533;;RF~&#65533;OB&#65533;&#65533;&#65533;&#65533;&#65533;&#319;&#65533;@&#65533;&#65533;/&#65533;&#65533;VL&#65533;&#65533;&#65533;rU&#65533;&#65533;&#65533;m<s{&#1588;&#65533;]&#65533;w.&#65533;&#65533;&#65533;&#65533;V8
b&#65533;&#65533;rbP&#65533;x	m&#65533;&#65533;&#65533;x&#65533;&#65533;g{&#65533;`&#65533;A&#65533;f&#65533;&A&#65533;`$ =&#65533;e&#65533;&#65533;&#65533;&#65533;r&#65533;o&#65533;&#65533;&#65533;f&#65533;L0&#65533;J&#65533;Dd2&#65533; ,&#65533;&#65533;m&#65533;&#65533;&#65533;&#65533;&#65533;&#65533;&#65533;g&#65533;Hs"W8&#65533;7&#65533;+1&#65533;_&#65533;1qi&#65533;&#65533;&#65533;&#65533;&#65533;&#65533;;w&#65533;&#65533;&#65533;&#65533;&#65533;}&#65533;&#65533;&#65533;&#65533;vL&#65533;&#65533;Doc&#65533;W!&#65533;G<n&#65533;&#65533;:x&#65533;&#65533;E&#65533;&#1627;&#65533;&#65533;&#65533;&#65533;&#65533;&#65533;f6RoB&#65533;a&#65533;
&#65533;/&#65533;&#65533;&#1242;=&#65533;&#65533;D&#11299;&#65533;	/&#65533;Ww&#65533;e&#65533;&#65533;`&#65533;>&#65533;&#65533;&#65533;	a&#65533;&#65533;{&#65533;&#65533;&#65533;&#65533;&#65533;f&#65533;_7/&#65533;&#65533;'&#65533;}&#65533;&#65533;|&#65533;JG&#65533;&#65533;&#65533;,&#65533;-&#65533;7&#65533;&#65533;&#65533;G&#65533;&#65533;]&#65533;&#500;&#65533;&#65533;Z&#65533;>Dp`#\&#65533;.&#32803;]&#65533;x&#792;&#65533;&#65533;&#65533;&#65533;k&#65533;&#65533;&#65533;&#65533;&#65533;&#65533;?&#65533;#&#65533;&#65533;2&#65533;]&#1730;*X&#65533;&#65533;,&#65533;&#65533;&#65533;b+&#65533;&#65533;;&#65533;Z&#65533;0T&#65533;g&#65533;H&#65533;d&#65533;&#65533;[&#65533;E&#65533;)LA\AlA|A&#65533;A&#65533;A&#65533;A&#65533;A&#65533;A&#65533;A&#65533;A&#65533;A B!B",B#<B$LB%\B&lB'|B(&#65533;B)&#65533;B*&#65533;B+&#65533;B,&#65533;B-&#65533;B.&#65533;B/&#65533;B0C1C2,C3<C4LC5\C6lC&#65533;7|C8&#65533;C9&#65533;C:&#65533;C;&#65533;C<&#65533;C=&#65533;C>&#65533;C?&#65533;C@DADB,&#65533;&&#65533;&#65533;/hC&#65533;*  GN &#65533;E&#1816;/&#65533;&#65533;X&#65533;&#65533;&#65533;x&#65533;ID&#65533;/&#65533;&#65533;&#65533;&#65533;&#65533;'P&#65533;Q&#65533;&#65533;@&#65533;&#65533;N&#65533;KD @$`&#65533;$@%@&#65533;&#65533;U\&#65533;O&#65533;@&#65533;$h'&#65533;E&&#65533;&#65533;Y\  PD]$* E h&#65533;hh& &#65533;&#65533;&#65533;\LF6&#65533;&#65533;&#65533;Eh&#65533;Fod&#65533;&#65533;/&#65533;&#65533;Ay&#65533;PoLGhTc$G6&#65533;E'P&#65533;tt&#65533;&#65533;DwTx&#65533;Go&#65533;G{&#65533;G&&#65533;p&#65533;i&#65533;&#65533;0&#65533;~&#65533;&#65533;&#65533;X$&#65533;a\ ND&#65533;%&#65533;&#65533;!&#65533;&#65533;_&#65533;G @&#65533;&#65533;Dl&#65533;&#65533;H&#65533;,&#65533;6 =&#65533;&#65533;N&#65533;P d|AKT&#65533;&#65533;L&#454;<F&#65533;&#65533;&#65533; &#65533;&#65533;&#65533;(&#65533;/&#65533;&#65533;&#65533;HO&#65533; I&#65533;&#65533; &#65533;`z&#65533;&#65533;&#65533;&#65533;&#65533;&#65533;&#65533;(@&#65533;N&#1028;&#65533;&#65533;&#65533;&#65533;R &#65533;S&#65533; =&#65533;A&#65533;&#65533;&#65533;$&#65533;&#65533;$0E&#65533;|&#65533;&#65533;(&#65533;&#65533;&#65533;&#65533;&#65533;R0&#65533;R&#65533;P8&#65533;S@T&#65533;=&#65533;|&#65533;!&#65533;E&#65533;&#65533;ET|&#65533;&#65533; &#65533;&#65533;)P&#65533;&#65533; B&#65533;&#65533;&#65533;&#65533;KT&#65533;&#65533;Q&#65533;JQ&#65533;&#65533;|&#65533;&#65533;&#65533;MX &#65533;&#65533;&#65533;&#65533;&#65533;&#65533;/&#65533;&#65533;&#156;&#65533;p&#65533;8H&#65533;j=&#65533;&#65533;&#604;&#65533;P0&#65533;&#65533;J&#65533;&#65533;&#65533;x&#65533;&#65533;&#65533;&#65533;((L&#65533;N&#65533;N8@)@&#65533;(&#65533;&#65533;Op&#760;&#65533;M&#65533;&#65533;KT&#65533;&#65533;&#65533;&#65533;	&#65533; *&#65533;&#65533;x xI&#65533;&#65533;@&#65533;!&#65533;&#65533;&#65533;d&#65533;&#65533;Q8&#65533;&#65533;&#65533;&#65533;&#65533; 
x 8J&#65533;O&#65533;&#65533;H &#65533;$(N&#65533;N@N&#65533;&#65533;&#1556;&#65533;&#65533;&#65533;&#65533;R &#65533;NPA&#65533; #&#65533; &#65533;&#65533;6&#65533;&#65533;&#65533;&#65533;&#65533;&#65533;HM&#65533;!&#65533;O&#65533;&#65533;]0O T8&#65533;&#65533;|O&#65533; &#65533;&#65533;*&#65533; 
&#65533;M&#65533;&#65533;&#65533;-&#65533;&#1356;&#65533;&#65533;%&#65533;P&#65533;&#814;LA&#65533;&#65533;&#65533; 
0&#65533;&#65533;&#65533;&#65533;&#65533;&#65533;&#65533;Q&#65533;&#65533;&#65533;T(@OQ=&#65533;R8&#65533;&#780;O-&#65533;	x &#65533;&#65533;&#65533;&#65533;P&#65533;$&#65533;&#1484;&#65533;?H&#65533;$Q&#65533;&#65533;&#65533;&#65533;L&#65533;0&#65533;&#65533;P&#65533;E&#65533;0m&#65533;3&#65533;&#65533;&#65533;&#500;&#65533;&#65533;&#65533;&#65533;&#65533;PX&#65533;/&#65533;&#65533;	(&#65533;(&#1175;&#65533;&#65533;&#65533;O&#65533;%@&#65533;&#65533;&#65533;&#65533;M&#65533;&#65533;R&#65533;MQ0&#65533;&#65533;E%R&#65533;&#1037;&#65533;&#65533;E&#65533;6h&#65533;&#65533;&#65533;&#65533;&#65533;MXNk&#65533;	&#65533;&#65533;&#65533;@S8R&#65533;T&#65533; &#65533;E&#65533;0T&#65533;&#65533;h&#65533;pLA&#65533; (&#65533;&#65533;&#65533;|&#65533;=&#65533;/*`T&#458;&#65533;^&#65533;I<T
&#512; &#65533;
m*&#65533;&#65533;(&#65533;&#65533;Q&#65533;&#65533;&#65533;&#65533;@(&#65533; &#65533;&#305;&#65533;&#65533; &#65533;&#65533;|&#65533;LuA;&#65533; (#x&#65533;60W&#65533;S&#65533;&#65533;.&#65533;&#65533;	&#65533;&#65533;&#65533;&#65533;&#305;/&#65533;&#1157;&#65533;A*&#65533;&#65533;&#65533;F&#65533;/0WRU&#1097;&#65533;8U;R&#65533;A*&#65533;&#65533;&#65533;&#65533;&#65533;&#65533;&#65533;&#65533;6&#65533;M
&#65533;&#65533;+&#65533;&#65533;&#65533;&#65533;Y
@QE&#1613;&#65533; &#65533;&#65533;6Y&#65533;&#65533;&#65533;&#65533;X( &#65533;x 
&#65533;Y&#65533;h&#65533;
&#65533;3
eZ&#65533;Z:&#65533;S0%M&#65533;Z,&#65533; #h &#65533;&#65533; 8&#65533;&#65533;&#1703;&#65533;&#65533;"eU&#65533;&#65533;&#65533;:S&#65533;&#512;T&#65533;&#65533;F&#832;&#65533;&#1416;R&#65533;&#65533;&#65533;Zk&#65533;r5&#65533;sM&#1422;&#65533;&#65533;&#65533;e&#65533;&#65533;&#65533;&#65533;B&#65533;&#65533;`}Yx&#65533;B&#512;0X&#65533;&#65533;A&#65533;&#65533;&#65533;}I&#65533;&#65533;&#65533;DD&#65533;&#65533;&#65533;&#65533;&#65533; {&#65533;m&#65533;&#65533;N&#65533;Y&#65533;]C]/&#65533;[&#65533;mP&#65533;&#65533;A&#65533;&#65533;&#65533;&#65533;&#65533;&#65533;&#65533;&#65533;&#65533;P&#65533;&#65533;&#65533;&#65533;&#65533;&#65533;U&#1281;:&#65533;&#65533;B&#65533;&#65533;]&#65533;&#65533;&#65533; E&#65533;S&#65533;o^s&#65533;A&#65533;&#65533;&#65533;&#65533;\&#65533;mZfU&#65533;C&#65533;&#65533;&#65533;&#65533;&#65533;&#65533;&#65533;d&#1928;@&#65533;&#65533;&#65533;C&#65533;Y&#65533;5&#65533;-B&#65533;&#65533;0&#65533;&#65533;B(_&#65533;]&#65533;(&#65533;d[$&#65533;^,&#65533;X&#65533;&#65533;&#581;&#520;T&#65533;&#65533;UB&#65533;U&#65533;t&#65533;hi\&#405;&#65533;]`>]&#65533;&#65533;&#65533;&#65533;&#65533;&#65533; !&#65533; &#65533; ,/  &#65533;E &#65533; &#65533;H&#65533;&#65533;&#65533;&#65533;*\&#560;&#65533;&#199;#J&#65533;&#560;<&#65533;HA&#65533;&#65533;&#463; C&#65533;I&#65533;&#65533;&#595;(S&#65533;&#65533;&#65533;"&#65533; l8`"&#65533;
W&#65533;&#65533;&#627;&#65533;&#991;@&#65533;
&#65533;&#65533;&#65533;H&#65533;&#65533;&#65533;#A&#65533;J&#65533;J&#65533;&#65533;&#1387;XC&#65533;P&#65533;u@00q&#1072;&#65533;&#65533;
sf]&#758;&#65533;&#1783;p&#65533;8*&#65533;@>`E&#65533;	&&#65533;&#65533;=&#65533;#&#850;EH&#65533;&#65533;&#760;&#65533;&#65533;&#464;E&#65533;Hs&#65533;E&#65533;&#65533; &#65533;P&#1027;&#1958;&#65533;\I&#65533;#&#65533;&#65533;&#552;S&#65533;^&#886;&#65533;Q640&#65533;p&#1089986;&#65533;fy&#65533;D_HM&#65533;fM&#65533;&#65533;&#65533;&#65533;%I&#65533;&#65533;!&#65533;&#65533;&#65533;4&#65533;	9j&#65533;DAHs &#65533;&#957;&#65533;&#65533;&#65533;d&#65533;&#65533;&#65533;&#65533;&#65533;Wx&#65533;&#65533;l&#65533;&H)&#65533;&#65533;&#65533;&#65533;&#65533;W&#65533;^&#65533;&#65533;&#65533;&08&#65533;&#65533;&#65533;&#65533;w&#65533;u&#65533;x&#65533;SLQ&#386;&h&#65533;&#65533;kip&#65533;&#65533;]vR\'!;&#65533; R B(&#65533;c
Za&#65533;(&#65533;&#65533;&#65533;&#65533;&#65533;8Gu [H1P&#65533;kG&#65533;PP
&#65533;&#65533;&#65533;pMq&#65533;&#65533;D&#65533;&#65533;&#65533;vG&#326; D&#65533;Gqe&#65533;)&#65533;&#65533;UeXa&#65533;_ZQF&#65533;[&#65533;&#65533;&#65533;Q&#65533;a&#65533;a&#65533;wgy&#65533;e&#65533;	T&#65533;`&#65533;fv&#65533;$ &#65533;]&&#65533;Gi`z8&#65533;7P&#65533;&#65533;&#65533;&#65533;Jf<&#65533;&#65533;aN&#65533;HUa &#65533;#&#965;&#65533;&#65533;&#65533;x&#65533;"	I&#65533;F&#65533;*E),&#65533;q&#65533;&#65533;]x&#65533;{&#65533;&#65533;&#65533;&#65533;&#65533;&#65533;&#65533;&#65533;NT&#65533;&#65533;&#65533;j&#65533;Mv&#65533;3U&#65533;&#65533;&#65533;#&#65533;!k&#65533;Cx&#65533;-&#65533;]&#65533;ymB&#65533;&#65533;lP.&#65533;&#65533;@&#65533;&#65533;&#65533;~&#65533;&#65533;A&#65533;n+&#65533;&#1918;&#65533;P&#65533;l &#1754;&#1290;&#65533;&&#65533;
&#65533;&#65533; &#65533;&#65533;kp&#65533;&#65533;&#65533;[&#65533;&#65533;&#65533;&#65533;&#65533;&#65533;&#65533;rhPH)*	0&#65533;a%&#65533;&#65533;"&#65533;&#65533;&#65533;&#65533;&#65533;&#65533;&#65533;pB&#65533;z&#65533;&#1920;&#65533;&#65533;&#65533;	&#65533;&#65533;bv&#65533;^&#65533;&#134;ix&#65533;&#65533;1&#65533;j&#65533;H&#65533;&#65533;&#65533;&#981;&#614;&#65533;q&#65533;	jz&#65533;m'&#65533;z&#65533;&#65533;&#65533;VXj&#65533;&#65533;16&#1118;Ui&#65533;G&#65533;j&#65533;&#65533;%j&#65533;&#65533;&#65533;V0\A&#65533;i^&#65533;&#65533;Q&#65533;Q&#65533;&#65533;&#65533;&#65533;&#65533;~k&#65533;&#65533;&#65533;&#1732;&#65533;&#65533;&#65533;&#65533;/&#65533;+&#65533;&#65533;z&#65533;&#65533;7"&#65533;q&#65533;@^&#65533;&#65533;V&#65533;l-&#65533;1&#65533; Ri&#1812;&#65533;&#65533;&#65533;GtH&#65533;M&#65533;GX/h&#65533;&#65533;j>&#65533;&#791;&#1486;b	&#65533;&#65533; &#65533;&#65533;U&#65533;&#65533;&#65533;I&#65533;&#65533;&#65533;9&#65533;&#65533;p&#65533;&#65533;A&#65533;&#65533;!8&#65533;C&#65533;i&#65533;&#65533;S&#65533;&#65533;&#65533;&#65533;&#65533;&#65533;]T&#65533;k.l&#65533;4&#65533;%&#65533;&#65533;KI	&#65533;&#65533;	&#65533;&#65533;2&#65533;&#65533;a9&#65533;&#65533;&#65533;=&#65533;&#65533;K&#65533;&#65533;) %#f4:&#65533;z@&#65533;&#65533;"&#65533;`&#65533;	&#65533;&#65533;&#65533;&#65533;y&#65533;&#65533;&#65533;&#65533;&#65533;r&#65533;&#65533;Y&#65533;H&#65533;&#65533;&#65533;6&#65533;G9{&#65533;d&#65533;&#65533;&#1520;a&#65533;V&#65533;&#65533;&#65533;&#65533;&#65533;&#65533;0T&#65533;d7"&#65533;&#65533;a&#65533;&#65533;[z&6&#65533;&#65533;&#65533;,&#65533;1&#65533;&#65533;i&#65533;9&#65533;1&#65533;H&#65533;&#1686;&#65533;s&#65533;&#65533;I&#65533;q(,H&#65533;&#65533;@&#65533;&#65533;=&#65533;&#65533; &#65533;V&#65533;&#65533;!&#65533;*R"&#65533;V&#65533;&#65533;H&#65533;&#65533;1&#65533;
&#185;+&#65533;&#65533;&#65533;&#65533;&#65533;&#65533;t&#65533;)&#65533;&#65533;_:&#1800;@p&#65533;&#65533;T&#65533;i&#65533;&#65533;Qy&#65533;S:&#65533;&#65533;&#65533; ^&#65533;&#65533;&#65533;H")<:2EEt&#65533;&#65533;` &#65533;&#65533;&#65533;&#65533;40,&2&#65533;&#65533;IJ7<&#65533;Gefhc:)5&#65533; v&#65533;R&#65533;&#65533;OZ0&#65533;9b)a&#65533;&#65533;&#65533;&#65533;8&#65533;9Y&&#65533;&#65533;8"-k&#65533;&#65533;.&#65533;&#65533;h&#65533;$e&#65533;F&#65533;9&#65533;&#65533;'bK&#65533;Q>&#65533;\&#65533;&#1110;1&#65533;D&#65533;M&#65533;@&#65533;B&#65533;N&#65533;&#65533;&#65533;&#65533;&#65533;:&#65533;&#65533;A&#65533;&#65533;&#65533;j&#65533;&#65533;9&#65533;i&#65533;&#65533;i(&#65533;af&#65533;&#834;&#65533;&#65533;x&#65533;"z&#65533;&#65533;&#65533;)&#65533;&#6266;D&#65533;9#"D~>2&#65533;R%&#65533;vLp&#65533;&#65533;)g&#65533;2t!z&#65533;&#65533;&#65533;D&#65533;iQ&#65533;B(&#65533;N&#65533;+m&#65533;&#65533;&#65533; &#65533;&#65533;&#65533;"Z&#65533;|2d&#65533;-&#65533;'&#65533;@&#65533;8&#65533;Dl&#65533;&#65533;&#65533;&#65533;&#611;&#65533;&#65533;hr&#65533;:T&#65533;~&#1127;&#65533;&#65533;&#65533;&#65533;r&#65533;P&#65533;U&#65533;c&#65533;UoGU&#1881;&#65533;&#65533;hM&#65533;Z&#65533;&#65533;&#1462;&#65533;&#65533;&#65533;"B6&#65533;&#65533;&#65533;nRT&#65533;&#65533;&#65533;)&#65533;&#65533;A&#65533;u&#65533;&#65533;&#65533;&#65533;,&#65533;&#65533;2&#65533;&#65533;@4:&#705;d&#65533;U&#65533;&#65533;X&#506;*&#65533;&#54256;q&#65533;&#65533;.@&#65533;&#65533;Hj&#65533;&#65533;&#65533;6Y&#65533;K&#65533;&#65533;e&#65533;Ty&#65533;rAVJz&#592;&#65533;Dj0h&#65533;&#65533;iblj&#65533;&#65533;&#65533;&#65533;I@&#65533;&#65533;&#65533;&#65533;f:#&#65533;w&#65533;&#65533;&#65533;&#65533;&#65533;&#65533;n&#65533;&#65533;''&#65533; 2 &#65533;&#65533;Xk!7&#65533;&#65533;"&#65533;v&#65533;&#65533;&#65533;&#65533;z&#65533;&#65533;&#65533;&#65533;x&#65533;K&#65533;&#65533;&#65533;&#65533;&#65533;M&#65533;z&#65533;[&#65533;&#65533;&#65533;&#65533;Sl&#65533;A&#65533;&#65533;Wg&#65533;.X|&#65533;.&#65533;&#65533;&#65533;&#65533;&#65533;&#65533;&#65533;&#65533; &#65533;&#65533;&#65533;&#65533;i&#65533;&#65533;V&#65533;&#1729;	H@&#65533;
&#65533;k&#65533;Yh=&#65533;5&#65533;[&#65533;&#65533;&#944;&#65533;7&#65533;&#65533;b&#65533;M&#65533;&#65533;&#65533;&#65533;&#65533;&#65533;&#65533;&#65533;;&#65533;
2&#65533;j}&#65533;&#65533;&#65533;&#65533;gL&#65533;&#1752;&#65533;&#65533;S&#1566;&#65533;&#65533;
&#65533;@&#65533;&#65533;Q&#65533;&#1200;&#65533; &#65533;]B&#65533;&#65533;&#65533;&#65533;&#65533;&#65533;&;&#65533;&#65533;BJ0u&#65533;&#65533; !E	X&#65533;h&#65533;"_k&#65533;&#65533;&#65533;`&#65533;&#65533;&#65533;&#65533;&#65533;9&#65533;&#65533;J&#65533;&#65533;&#65533;&#65533;&#65533;%&#65533;z&#65533;&#65533;&#65533;L&#65533;:&#65533;&#65533;&#65533;x&H&#65533;X&#65533;N&#65533;u&#65533;7&#65533;s%&#1324;u<&#65533;&#1032;V2Ap&&#65533;8k&#65533;9&#65533;&#65533;&#65533;^U&#65533;D[&#65533;&#1176;&#65533;&#65533;&#65533;6TI&#65533;&#1448;3&#65533;%H&#65533;v-!f&#65533;&#1320;N5ysl&#65533;&#65533;&#65533;\&#65533;&#65533;)&#65533;&#65533;&#65533;F&#65533;T&#65533;V&#65533;&#65533;w&#65533;&#65533;0&#65533;n&#65533;&#65533;&#65533; &#65533;e_h&#65533;U&#65533;&#65533;N&#65533;&#65533;=&#65533;&#65533;&#65533;qj&#65533;s&#65533;e-&#65533;`Ux&#65533;&#65533;&#65533;v&#65533;&#65533;&#65533;M}&#65533;&#65533;)$&#65533;&#65533;u&#65533;Wi&#65533;&#65533;&#65533;1A&#65533;#&#65533;&#65533;In]iC^&#65533;&#65533;M&#65533;z&#1755;&#65533;A%&#65533;&#65533;8&#65533;&#65533;d&#65533;&#637;N&#65533;&#65533;3Yez&#65533;i :;&#1868;=u&#65533;&#65533;&#65533;&#65533;'N&#65533;cxQH&#65533; +[&h&#65533;F&#65533;(K&#65533;&#65533;&#65533;GNr&#65533;&#262;E&#65533;&#65533;!&#65533;&#65533;&#65533;8&#65533;&#65533;0&#65533;9&#825;&#65533;D&#65533;&#65533;&#65533;&#65533;&#65533;WcB&#65533;&#65533;&#65533;&#65533;H&#65533;P+4&#65533;xU+ &#65533;&#65533;;&#1867;e7 yn&#65533;D&#65533;O&#1018;&#65533;u&#65533;&#65533;&#65533;&#65533;6&#65533;&#65533;dh&#65533;&#65533;&#621;&#65533;&#65533;&#65533;&#65533;q&#65533;e&#65533;JC&#65533;G7&#65533;1^&#65533;&#65533;Nwm&#65533;&#65533;&#65533;&#65533;qv&#65533;5c"&#65533;5	&#65533;&#65533;&#65533;&#65533;&#65533;&#65533;&#65533;&&#65533;&#65533;N5&#65533;{&#65533;&#65533;
&#65533;&#1844;&#65533;&#65533;'&#65533;k'Mi_&#65533;WS:&#65533;&#65533;&#65533;&#65533; &#65533;&#65533;&#651;9o&#667;>&#65533;&#65533;&#65533;
N&#65533;-!N@&#65533;&#65533;&#65533;md&#65533;	&#65533;B=p&#65533;&#65533;[&#65533;_&#65533;W&#65533;X&#65533;&#65533;&#65533;I&#65533;%&#65533;G&#65533;G&#65533;2&#65533;%&#65533;&#65533;o)|O}C#$(B6&#65533;&#65533;&#65533;^ &#65533;I&#65533;Z&#65533;&#65533;&#65533;&#65533;&#65533;(X@ &#65533;&#65533;e&#65533;&#65533;`}&#65533;K&#65533;p&#65533;O&#65533;:&#65533;&#65533;bn&#65533;@L&#65533;&#65533;R&#65533;&#65533;&#946;@p1:WAT&#65533;tT&#65533;&#65533;f,3 ` #&#65533;@&#65533;Qf)&#65533;@~&#65533;c$@&#65533; &#65533;&#65533;>6&#65533;T&#65533;\&#65533;#&#65533;7&#65533;$`>&#65533;! dP&#65533;4&#65533;d&#65533;@&#65533;cd&#65533;&#65533;&#65533;J&#65533;	&#65533;`>&#65533;rEWb&#65533;n|g)&#65533;&#65533;W&#65533;NXco07&#65533;&#65533;&#1569;&#65533;&#65533;&#65533;8&#65533;&#65533;zeq&#65533;y &#65533;%>&#65533;o&#65533;r%&#65533;&#65533;&#65533;j&#65533;do&#65533;7&#65533;&#65533;e)&#65533;&#1639;e\&#65533;CF|az&#65533;j&#65533;EQ&#65533;.&#65533;!kX&#65533;K&#65533;&#65533;f&#65533;o&#65533;x&#65533;}&#65533;&#65533;1&#65533;f&#65533;`&#65533;&#65533;&#65533;Tl&#65533;&#65533;u=&#65533;&#65533;W <&&#65533;|&#65533;b&#65533;&#65533;&#65533;&#65533;&#65533;bA2`{&#65533;(SnA@&#65533;&#65533;;`w&#65533;}`&#65533;;@<{&#65533;84&#65533;],&#65533;&#65533;0&#65533;&#65533;&#65533;1Vk &#65533;&#65533;	&#65533; {&#65533;&#65533;&#65533;g|a!&#65533;6&#65533; `B>($&#65533;&#65533;'&#65533;&#65533;&#65533; &#65533;&#65533;&#65533;a)  &#65533;&#1548;lp&#65533;&#65533;`v&#65533;3n&#65533;&#65533;X=b1:&#515;%&#65533;&#65533;?8a&#65533;&#65533;P&#65533;&#65533;&#65533;&#65533;>psI:)&#65533;&#65533;`&#65533;&#65533;&#65533;&#65533;%6&#65533;&#65533;&#65533;&#65533;P&#65533;&#65533;&#525;&#65533;r&#65533;wnv&#65533;&#1767;&#65533;Wp&#65533;&#65533;&#65533;&#65533;&#65533;U&#65533;&#65533;)&#65533;!&#65533;&#65533;&#65533;]8p&#65533;<&#65533;_m&#65533;L>dP&#65533;&#65533;8 &#65533;&#65533;`xG&#65533;&#65533;41&#65533;~Q&#65533;Uf&#65533;&#65533;&#65533;:&#65533;];&#65533;t=&#1621;&#65533;&#65533;&#65533;Ak&#65533;KPB&#65533;(;&#65533;$ )&#1039;&#65533;kS&#65533;&#1553;{&#65533;&#65533;],&#65533;&#65533;&|&#599;&#65533;]=&#30018;	^) -&#65533;&#65533;&#65533;&#65533;&#65533;&#65533;&#65533;EF&#65533;&#65533;Qm&#65533;&#65533;&#65533;
2&&#65533;]0&#65533;/&#65533;E&#65533;&#65533;&#65533;&#65533;&#1355;&#65533;&#65533;&#65533;b&#65533;9p>&#65533;&#65533;&#179;s&#65533;b&#65533;&#65533;Q&#65533;&#65533;&#65533;&#65533;]&&#65533;'0	&#65533;&#65533;1'&#65533;&#65533;$&#65533;&#65533;&#65533;T,q ZO&#65533;&#65533;&#1228;&#65533;&#65533;>&#65533;&#1814;Er&#65533;Y&#65533;&#65533;j &#65533;`&#65533;&#65533;(&#65533;&#65533;]# &#65533;&#65533;n&#65533;Uq&#65533;&#65533;8 &#65533;(&#65533;	&#65533;&#65533;$&#65533;&#65533;;&#1041;!&#65533;&#65533;h&#375;ba&#65533;  s@$&#65533;&#65533;&#65533;u&#65533;cFXy"&#65533;:&#65533;&#65533;@ &#65533;%&#65533;2<&#65533;&#65533;&#65533;W&#65533;&#6036;&#65533;/#xxC&#65533;&#65533;a&#65533;	&#65533;]H&&#65533;&#65533;b&#65533;j&#65533;&#65533;S&#65533;&#65533;0 |&#65533;]k@^2&#65533;
&#65533;@&#65533;&#65533;&#65533;&#65533;&#65533;|&#65533;a&#65533;#&#65533;[&#65533;<&#65533;&#65533; &#65533;w&#65533;&#65533;
&#65533;&#65533;&#65533;/Z&#65533;&#288;&#65533;&#65533;&#65533; ^&#65533;&#1431;&#65533;!  &#65533;@&#65533;&#65533;2^!8&#65533;&#65533;J*r=&#33901;&#65533;A@&#65533;&#65533;a&#65533;&#65533;:=&#65533;&#65533;2&#65533;ZH&#65533;&#1959;&#65533;&#65533;`&#65533;&#65533;d&#65533;]&#65533;&#65533;&#65533;&#65533;&#65533;jP@2&#65533;_1&#65533;&#65533;h&#65533;5!&#65533;@&#65533;&#65533;&#65533;n=&#65533;`&#65533;>(&#65533;) &#65533;&#65533;|&#65533;&#65533;&#65533;&#65533;&#65533;&#65533;c<&#65533;&#65533;]'&#65533;z&#65533;%p &#65533;"p:&#65533;&#65533;&#65533;J 4&#65533;i&#65533;&#65533;90&#65533;C&#6762;&#65533;Q&#65533;&#65533;)vA.0&#65533;&#506;&#11721;{Z&#65533;[Q&#65533;JXY&#65533;&#65533;&#65533;&#65533;&#65533;3&#65533;,&#65533;&#65533;B&#65533;&#65533;R&#65533;&#65533;^&#65533;&#65533;]p&#65533;
&#65533;i&#65533;F&#65533;ny&#65533;jg&#65533;G&#65533;&#65533;9&#65533;&#65533;:&#65533;,@&#65533;&#65533;&#65533;cqY&#65533;&#65533;&#65533; @&#65533;&#65533;%&#65533;&#65533;=&#65533;&#65533;[0z&#65533;h&#65533;A&#65533;P&#65533;&#65533;&#65533;U ?
&#65533;7&#65533;&#65533;&#215;&#65533;&#65533;&#65533;&#65533;&#65533;&#65533;(&#65533;P|&#65533;&#65533;9&#65533;&#65533;&#65533;&#65533;:fD&#65533;AdjF'@&#65533;&#65533;z&#65533;>&#65533;&#65533;%#&#65533;&#65533;@&#65533;;  )2x H&#65533;]^p&#65533;&#65533;&#65533;&#65533;&#65533; g&#65533;&#65533;7 ,L&#65533;&#65533;]`&#65533;?+(Ak.&#65533;&#65533;&#65533;h&#65533;&#65533;&#65533;&#65533;=&#65533;&#65533;c&#65533;Uk&#65533;&#65533;&#65533;b&#65533;,&#65533;&#65533;&#65533;&#65533;`&#65533;&#65533;&#65533;I3i` *r&#65533;&#65533;&#65533;^WK:p&#65533;&#65533;7pB&#65533;&#65533;*&#65533;&#65533;&#65533;&#65533;&#65533;&#65533;]c&#65533;&#65533;dJ&#65533;[&#65533;&#65533;|&#65533;X&#65533;)a&#65533;a&#65533;z&#65533;&#65533;4@ &#65533;&#65533;&#65533;&#65533;kF&#65533;Z&#65533;o&#65533;&#65533;;&#65533;&#65533;&#65533;&#65533;	&#65533;6x&#65533;&#288;"6:!0^&#65533;@CZ&#65533;&#65533;&#65533;b&#65533;w&#65533;&#65533;&#65533;{&#65533;
*(&#65533;% .@&#65533;&#1640;&#65533;&#65533;&#65533;&#65533;&#631;&#65533;&#65533;&#65533;&#65533;`l&#65533;&#65533;&#65533;&#65533;`F&#65533;,&#65533;&#65533;&#65533;&#65533;&#65533;&#65533;{&#65533;|&#65533;K&#65533;&#65533;&#65533;&#65533;6&#65533;  &#65533;]X&#65533;&#65533;> A&#65533;\&#65533;&#65533;&#65533;&#65533;P J&#65533;&#65533;7 N0&#65533;&#65533;J&#65533;&#2011;&#65533;?&#65533;&#65533;&#65533;&#65533;5[&#65533;&#65533;*~&#50914;&#65533;&#65533;d)P&#65533;|&#65533;:&#65533;&#65533;
&#65533; &#65533;&#65533;&#1727;&#65533;h&#65533;6]&#65533;"  &#65533;&#65533;]&#65533;B&#65533;&#65533;&#65533;&#65533;&#744;' &&#747;Lp&#65533;&#65533;5&#65533;P&#65533;&#65533;K&#65533;})&#65533;j&#65533;&#506;l&#65533;&#65533;&#65533;&#65533;l,&#65533;&#65533;	&#65533;&#65533;,p&#65533;K K&#322;&#65533;{&#65533;&#65533;&#65533;P &#718273;&#65533;E&#65533;'&#65533;&#65533;&#704;&#65533;&#65533;&#65533;bp&#439;&#65533;&#65533;k,&#65533;xA&#65533;&#65533;&#65533;&#65533;P*&#65533;&#65533;&#65533;NZt&#65533;&#65533;&#65533;f&#65533;hl&#65533;&#65533;K&#65533;~K&#65533;KA&#65533;d&#65533;&#65533;1A&#65533;&#65533;&#65533;&#65533;]R&#65533;&#65533;:	&#65533;&#1409;-&#65533;&#65533;0&#65533;R&#65533;&#65533;j&#1846;&#1194;&#65533;&#65533;&#1562;6A&#65533;o &#65533;M&#1417;&#65533;~[&#65533;&#65533;bP&#65533;&#65533;&#187;KX&#65533;&#65533;l&#65533;]W&#65533;W&#65533;D&#65533;e&#65533;&#409;&#65533;&#65533;&#65533;&#65533;&#65533;e&#65533;&#65533;d&#65533; &#65533;&#65533; &#65533;	&#65533;k&#65533;&#65533;L&#360;&#1783;&#65533;&#1804;W&#65533;&#65533;&#65533;&#775;&#1556;&#65533;Q&#65533;!&#65533;h&#65533;&#65533;k&#65533;&#65533;[&#518;&#65533;&#65533;;&#65533;&#65533;&#65533;Y@D&#65533;A@\&#65533;>`&#65533;9&#65533;0&#65533;&#65533;9^T&#65533;UGL&#65533;Q&#970;9&#65533;&#65533;\>p&#951;&#65533;&#806;&#65533;m&#65533;&#65533;&#1959;\)&#65533;7&#65533;&#65533;&#65533;&#65533;&#65533;&#65533;&#65533;&#65533;&#65533;,&#65533;&#65533;&#65533;+&#65533; &#65533;(P&&#65533;1U@'@0&#65533;
&#65533;X&#65533;&#65533;&#65533;&#65533;:&#65533;
&#65533;&#2005;I&#65533;&#65533;#t&#65533;QI&#65533;&#65533;&#65533;3&#65533;&#604;&#65533;&#65533;&#65533;&#65533;&#65533;&#65533;&#65533;VK&#65533;&#65533;&&#65533;8|&#65533;&#65533;;&#65533;Xm&#65533;= G&#65533;&#1749;vA&#65533;&#65533;+4&#65533;&#65533; 	5&#65533;G&#65533;0P&#65533; a&#65533;]&#65533;&#65533;]&#65533;]&#65533;&#65533;K&#65533;&#65533;w>&#65533;, &#65533;k&#65533;W&#65533;&#65533;K7&#65533;^&#65533;&#65533;(a&#65533;Yv>c&#65533;P&#417;&#65533;j&#65533;&#65533;5I&#65533;=&#65533;q&#65533;&#65533;?&#65533;&#65533;G  j&#65533;&#65533;"&#65533;&#65533;"&#65533;5aI&#65533;&#65533;a&#65533;&#65533;&#1605;
&#65533;&#65533;L&#65533;k+&#65533;h&#65533;&#65533;&#65533;>&#65533;&#65533;&#65533;<&#536;&#65533;&#65533;?{&#65533;%b&#65533;G&#65533;&#65533;&#65533;]r&#65533;&#65533;'&#65533;&#65533;l&#65533;7&#65533;D&#65533;&#65533;>%&#65533;!&#65533;&#65533;M+&#1698;&#65533;&#65533;&#65533;U@&#65533;&#65533;{29r&#1816;&#65533;&#65533;&#65533;&#65533;&#65533;&#1925;
&#65533;^l&#65533;&#65533;&#65533;4R&#65533;]&#65533;u&#65533;C&#65533; &#65533;*^&#65533;&#65533;&#65533;&#65533;r&#65533;o@&#65533;&#65533;w&#65533;&#65533;|&#65533;&#65533;&#65533;&#65533;&#65533;}&#65533;&#65533;]&#65533;>&#65533;&#65533;&#65533;&#459;&#65533;&#564;<&#65533;&#65533;&#65533;&#65533;&#65533;[8&#65533;&#65533;&#65533;&#65533;&#65533;[&#65533;-&#65533;&#1787;&#65533;&#65533;&#65533;*V&#65533;s&#65533;&#137;&#65533;&#65533;&#65533;
&#65533;&#65533;&#1165;J &#65533;&#65533;!.f(&#65533;&#65533;
&#65533;&#65533;&#65533;&#65533;1&#65533;0^&#65533;&#65533; &#65533;&#65533;&#1509;&#65533;&#65533;&#65533;&#65533;&#65533;Z|	K&#65533;+r&#1033;&#65533;:@&#65533;:$iK&#65533;i&#65533;&#65533;&#65533;-&#65533;&#65533;7^|&#65533;1&#65533;&#65533;5&#65533;&#65533;&#65533;^&#65533;&#65533;`&#65533;&#65533;&#65533;'&#65533;&#65533;&#65533;&#65533;&#65533;K&#65533;&#1834;&#1612;&#65533;&#65533;&#65533;V&#65533;&#65533;)&#65533;&#65533;c&#65533;&#65533;*^B&#65533;&#65533;{^&#65533;&#65533;&#65533;&#65533;&#65533;])&#65533;!P&#65533;Z&#65533;&#65533;}c&#65533;  &`&#65533;&#65533;&#65533;sZ&#65533;&#65533;&#65533;&#65533;&#65533;J&#65533;+&#65533;~o$&#65533;&#65533;E`&#65533;&#65533;&#65533;%&#65533;&#65533; ^\&#65533;&#65533;6.^[a*&#65533;&#65533;`0&#65533;&#65533;F&#65533;&#65533;&#65533;&#65533;v &#65533;/&#65533;&#1403;^r&#65533;Q&#65533;&#65533;&#65533;&#65533;&#747;]&#65533;P5&#65533;&#1521;^&#65533;9^s&#65533;y&#65533;-&#65533;&#65533;Z&#65533;O&#65533;&#65533;&#65533;&#65533;R&#1758;u&#65533;1t&#65533;P&#65533;&#65533;&#65533;&#65533;K&#65533;J^?&#65533;&#65533;&#65533;&#65533;&#65533;XB&#65533;G&#65533;&#65533;a&#65533;&#65533;&#65533;&#65533;&#65533;&#65533;{&#65533;;&#65533;]> c&#65533;a(1&#65533;2&#65533;&#65533;&#65533;,&#65533;&#65533;&#65533;i&#65533;&#65533;&#1685;&#65533;&#65533;&#65533;&#65533;&#65533;&#65533;&#65533;&#65533;E&#65533;&#65533;&#45893;&#65533;Z&#65533;&#65533;&#6601;)&#65533;}T&#65533;1O}+&#65533;]&#65533;^4@(&#65533;&#65533;&#65533;&#65533;9&#65533;X&#65533;|&#65533;%&#65533;&#65533;"&#65533;@&#65533;&#65533;K~7&#65533;EO}\( &#65533;N?&#65533;&#65533;e&#65533;]W` &#65533;)&#65533;&#65533;&#65533;&#65533;&#65533;Vv&#65533;&#65533;&#65533;&#1022;&#736;&#65533;Q&#65533;`&#65533;&#65533;&#65533;&#65533;O4P&#65533;&#65533;&#65533;8"&#65533;&#65533;&#65533;5j&#1991;&#65533;&#65533;G~&#65533;&#65533;dTI&#65533;&#65533;&#65533;&#65533;&#65533;^&#65533;a&#65533;&#65533;<&#65533;&#65533;&#807;&#65533;&#65533;&#65533;^&#65533;&#65533;&#65533;"&#65533;#&#65533;&#65533;[&#65533;&#65533;&#65533;&#65533;Kp &#65533;&#65533;&#1637;&#65533;x&#65533;&#65533;c&#65533;8&#65533;f&#65533;W@&#65533;&#65533;u,&#65533;&#65533;&#65533;(4&#65533; &#65533;&#65533;&#65533;&#65533;(I&#65533;&#65533;~&#65533;&#183;&#65533;=&#65533;&#65533;5&#65533;&#65533;n&#65533;]:&#65533;&#65533;&#65533;JP~&#65533;&#65533;&#39235;Yh&#65533;&#65533;O&#65533;1e&#65533;<&#65533;}&#65533;S&#65533;&#65533;]%&#65533;&#65533;&#65533;|+&#65533;i&#65533;&#65533;_)	d,&#65533;0 &#65533;	&&#65533;1@&#65533;d*x &#65533;&#65533;&#65533;E&#65533;+&#65533;&#1617;&#65533;&#65533;G&#65533;)@x&#65533;&#65533;FC
B)U&#65533;d&#65533;&#65533;&#65533;K&#65533;1e&#932;Y&#65533;&#65533;&#856;&#65533;&#65533;&#65533;&#65533;&#65533;&#65533;&#65533;O&#65533;A&#65533;&#65533;&#65533;&#65533;h &#65533;&#65533;LA&#65533;D&#65533;,&#65533;&#65533;&#65533;J&#65533;%	&#65533;&#65533; &#65533;&#65533;&#65533;  &#330;&#65533;&#65533;f&#219;&#65533;i&#1390;e[&#65533;I[&#65533;q&#65533;&#901;&#65533;&#65533;h J&#65533;lJ&#65533;&#65533;&#65533;R&#65533;&#417;!b6E&#65533;.&#65533;&#65533;&&#1725;&#65533;%&#725;&#65533;&#65533;r&#65533;&#601;5&#65533;&#65533;"&#65533;&#65533; ,&#65533;&#65533;&#65533;2!i&#65533;:&#65533;&#65533;&#65533;&#65533;&#65533;&#1107;E&#65533;!&#65533;&#65533;&#65533;&#65533;&#65533;4`LV&#65533;&#65533;D(Zd&#65533;&#65533;2&#65533;&#65533;/&#65533;&#65533;A&#65533;&#65533;&#805;O&#65533;i`&#65533; W&#65533;l1-`&#65533;w&#65533;b^K8*!&#65533;&#65533;&#65533;AT A&#388;&#65533;&#65533;&#65533;&#65533;&#65533;&#65533;;K&#65533;cW&#65533;&#65533;&#65533;&#65533; &#65533;&#65533;&#65533;&#65533;vKH&#65533;-VX&#65533;
&#65533;. &#1000;&#65533;"&#65533; A` &#65533;4&#65533;B>&#65533;&#65533;K&#65533;<&#65533;&#65533;&#65533;&#65533; @STq&#353;&#65533;H&#512;5&#65533;&#65533;&#65533;3&#65533;\x0 Z&#65533;BE"I&#65533;
&#65533;&#65533;&#198;&#65533;&#65533;&#65533;E(&#65533;&#65533;r&#65533;&#65533;&#65533;5D(&#65533;-RZ&#65533;&#65533;&#65533;zx&#65533;)&#65533;b*&#65533;8Th	&#65533;&#65533;t&#65533;M8&#65533;3&#65533;,&#65533;&#65533;&#65533;+&#65533;[!!&#65533;&#65533;&#65533; !&#65533;&#65533;l)&#65533;
&#65533;("&#65533;&#65533;\&#65533;(Au&#65533;Q&#65533;&#65533;&#65533;&#65533;5&#65533;&#65533;TK6(&#967;&#65533;&#65533;&#65533;%F&#65533;&#65533;&#65533;LK&#65533;STSU&#65533;%&#48548;&#65533;4&#65533;&#65533;&#65533;%p&#65533;:&#65533;\u&#65533;&#65533;&#65533;K&#65533;&#65533;]&#65533;6&#65533;&#1656;Bd&#65533;&#65533;&#65533;d&#65533;&#65533;&#65533;0`&#65533;a&#65533;&#65533;&#65533;ZlY&#65533;&#65533;&#65533;&#65533;&#65533;[p&#197;&#65533;&#65533;&#65533;&#65533;&#65533;V\t&#65533;U&#65533;&#65533;&#65533;p&#65533;&#65533;&#65533;&#65533;}&#65533;>&#65533;&#65533;&#65533;w&#65533;&#65533;w_~k2&#65533;&#65533;4dx`&#65533;&#65533;&#65533;&#65533;&#65533;&#65533;&#65533;5M&#65533;&#65533;0&#65533;wb&#65533;'F&#65533;&#65533;x&#65533;&#65533;ac&#65533;fC&#1420;&#65533;`Y6&#65533;xe&#65533;&#65533;5!!@&#65533;8&#65533;&#65533;e&#1440;&#65533;OP&#65533;&#65533;Tn&#65533;g&#65533;{2&#65533;E&#65533;A&#65533;/6Kf&#529;[&#65533;b&#65533;8h&#65533;&#65533;&#65533;&#65533;);&#65533;&#65533;b&#347;!&#65533;!&#65533;&#65533;~!&#65533;;0"&#65533;(1&#65533;&#65533;k&#65533;&#65533;&#65533;{nB&#65533;8F&#65533;)&#65533;N1&#65533;&#65533;&#65533;&#65533;o&#65533;&#65533;f&#65533;&#65533;&#65533;!>0&#65533;&#65533;&#65533;, &#65533;&#65533;q&#65533;a&#65533;E&#65533;&#65533;"m&#65533;&#65533;|&#65533;&#65533;|&#65533;Lk&#1576;&#65533;&#65533;`s&#65533;So&#65533;j&#65533;&#65533;&#65533;&#65533;&#65533;&#65533;&#65533;5j&#65533;=&#65533;&#65533;&#65533;&#65533;&#65533;&#65533;^+&#65533;(&#1238;&#65533;v&#1355;&#65533;&#65533;&#65533;&#1447;A1&#65533;&#65533;&#65533;/G&#65533;&#65533;k&#65533;&#65533;ZJ`w&#65533;.2&#65533;&#65533;)&#65533;Ad&#65533;&#65533;m&#65533;_Q&#65533;&#65533;&#65533;&#622;^&#65533;&#65533;&#65533;&#65533;n&#65533;~&#65533;&#65533;&#65533;&#65533;&#65533;{&#65533;&#65533;J|k` &#65533;&#1207;>$$&#65533;3MQ&#1558;&#65533;&#65533;/-&#65533;&#65533;`q&#65533;w&#65533;&#65533;T&#65533;&#65533;8&#65533;1&&#65533;&#65533;&#65533;&#65533;$&#65533;&#65533;&#65533;&#65533;p&#65533;&#65533;1&#65533;^G1&#65533;G&#65533;	VP&#65533; &#65533;`o"&#65533;&#65533;&#65533;?&#65533;{&#65533;&#65533;&#256;&#65533;e!!&#65533;&#65533;&#65533;&#65533;$8&#65533;&&#65533;#6&#65533;x&#65533;&#65533;>DQ&#65533;S&#65533;b&#65533;xE,fQ&#65533;[&#65533;"5&#65533;h&#65533;}]K&#65533;y&#65533;&#65533;&#65533;&#65533;J&#65533;&#65533;C&#65533;&#65533;D&&#65533;%<&#65533;@A&#1168;4A+&#65533;&#65533;&#65533;&#65533;$&#65533;q&#65533;&#65533;&#65533;&#65533;'&#65533;&#65533;H&#65533;428&#65533;P&#1960;&#65533;8%c&#65533;! &#65533;&#65533;=&#65533; %C$&#65533;b&#65533;?2H W@L&#65533;&#65533; &#65533;&#65533;&#65533;4JK&#65533;$P&#65533;&#65533; 9&#65533;a	&#65533;&#65533;D/}y&#65533;E&#65533;A&#65533;C-y&#65533;&#65533;&#65533;l &#65533;-
vd&#65533;M{&#65533;&#1878;&#65533;&#65533;d3o&#648;1&#65533;R&#65533;,b&&#65533;&#65533;@%&#65533;y&#65533;+&#65533;&#65533;LC&#65533;8&#65533;8&#65533;&#65533;&#65533;m&#65533;\'&#65533;&#65533;w&#926;&#65533;3%K #~y	G&#65533;&#65533;&#1536;&#65533;&#65533;&#987;(JMl&#1538;3e/&#65533;<
&#65533;&#65533;	4&#65533;&#65533;K,a'-&#65533;C81 bR&#65533;&&#65533;&#65533;&#65533;F&#65533;&#65533;%&#65533;'W&#65533;&#65533;J&#65533;E&#65533;Dq0gK]&#65533;96&#65533;&#65533; [xW&#65533;p&#65533;&#65533;&#65533;&#65533;&#65533;&#65533;"&#65533;M&#65533;&#1348;&#65533;&#65533;S&#65533;&#65533;&#65533;dJjj&#1301;<&#288;*1l&#65533;&#65533;&#65533;|&#65533; &#65533;r&#65533;&#65533;&#65533;DP}&#65533;Ky&#65533;T_:"&#65533;&#65533;LH&#634;&#65533;ey&#65533;U&#65533;&#65533;&#65533;&#65533;&#65533;&#65533;&#65533;&#65533;&#65533;&#65533;
&#65533;&#65533;&#65533;Tb&#65533;&#65533;:*~ Z{)&#918;<&#65533;&#65533;&#65533;Z&&#65533;J&#65533;"d&#65533;&#65533;&#65533;&#65533;,T&#65533;x@&#65533;&#65533;&0XUV&#65533;&#65533;% &#65533;&#65533;&#65533;BVu&#65533;&#65533;3KU[&#65533;	!}2&#701;4U&#65533;&#65533; &#65533;&#65533;n&#65533;F&#65533;dle&#65533;&#1709;r&#65533;ND&#65533;,]#&#710;&#65533;&#65533;VWx-1^&#65533;&#65533;&#65533;&#65533;&#65533;X&#65533;t&#65533;&#65533;E&#257;&#65533;nl&#65533;Z&#65533;&#65533;K&#65533;-&#65533;&#65533;&#65533;&#65533;T&#65533;&#65533;&#65533;]&#65533;&#65533;&#65533;&#65533;4&#65533;%&#65533;`&#65533;&#65533;&#65533;&#259;&#65533;&#65533;&#65533;W&#836;b&#65533;1&#65533;
gG&#65533;&#65533;&#65533;&#65533;D_aq cM	&#65533;&#65533;&#65533;I&#65533;&#65533;!3
&#65533;`d^c&#65533;4&#65533;3J&#65533;~&#65533;`&#65533;&#65533;7&#65533;}&#65533;#&#65533;<a&#65533;&#65533;XJHf[H&#65533;&#65533;&#65533;&#65533;I	A&#65533;gwN&#65533;&#65533;&#65533;&#65533;&#1083;&#65533;xv&#65533;N9&#65533;f&#65533;t4&#65533;&#65533;&#65533;&#1449;Jy&#65533;&#65533;&#65533;&#65533;0&#65533;,&#65533;&#65533;[&#65533;<2J=&#65533;V&#65533;&#65533;1&#65533;&#876;&#65533;>&#65533;E&#65533;&#65533;]&#65533;&#65533;_-&#65533;&#65533;Sg&#65533;3&#65533;f&#65533;*&#65533;&#65533;&#65533;y&#65533;&#65533;&#65533;&#65533; hu&&#65533;&#65533;&#65533;J)&#65533;&#65533;Kxe&#65533;&#65533;&#65533;B&#65533;Z&#1165;&#65533;N&#65533;&#484;&#1349;&#65533;V&#65533;T&#65533;t&#65533;&#2004;&#65533;\ai&#65533;|&#65533;&#65533;&#65533;&#65533;&#65533;@&#65533;&#65533;<&#65533;&#65533;x&#65533;Nm&#65533;N&#65533;F&&#65533;e&#65533;&#687;&#65533;&#65533;u-&#65533;&#65533;4"VHW!&#65533;&#65533;&#65533;&#65533;&#65533;&#65533;&#65533;Z&#65533;&#65533;&#65533;&#65533;&#65533;dg;v&#1386;&#65533;&#65533;J?a&#65533;&#65533;&#65533;6u&#65533;$&#65533;&#65533;h00 &#65533;&#65533;&#65533; &#65533;M&#65533;&#65533;&#65533;A&#65533;&#1917;&#65533;Jk&#65533; + &#65533;|4-O#&#65533;&#65533;&#65533;&#65533;&#65533;Lzu&#65533;b&#859;&#65533;T15&#65533;&#65533;&#65533;&#65533;~'&#65533;.&#65533;&#65533;&#65533;&#946;#	 &#65533;
Ux&#65533;&#65533;&#65533;W[&#65533;z&#65533;T&#938;bq&#65533;,yf&#65533;&#859;&#65533;&#65533;$!>&#65533;Q&#65533;"r&#65533;/&#65533;V&#65533;&#1427;&#65533;Vps[7:L	&#65533;#|&#65533;s&#65533;&#65533;\&#65533;<&#65533;7&#65533;&#65533;hE&#65533;;!&#65533;&#1286;6&#65533;q&#65533;&#65533;G&#65533;&&#65533;&#65533;5&#65533;_3n&#65533;h!D&#65533;&#1593;F<]&#65533;c&#65533;&#65533;&#65533;YB`<E_&#65533;&#65533;&#65533;F&#65533;&#65533;&#65533;&#65533;&#65533;&#65533;&#65533;&#65533;&#65533;b$&#314;&#65533;P &#65533;&#65533;&#65533;&#65533;&#65533;=g&#65533;U&#65533;nV&#65533;&#65533;'>%&#65533;H&#65533;%	&#65533;s@&#65533;&&#65533;&#65533;v%&#65533;B&#65533;&#65533;,&#65533;{&#65533;T&#65533;sb&#65533;&#65533;&#65533;&#65533;&#65533;&#65533;7TM&#65533;&#65533;&#65533;&#65533;g&#65533;&#65533;}X&#65533;&#65533;z&#65533;*Q&#65533;"&#65533;x&#65533; &#65533;&#65533;&#1539;-L&#65533;&#65533;&#65533;&#850;`hC&#65533;\&#65533;&#65533;&#65533;[%&#65533;&#65533;&#65533;kzt&#65533;?Tq&#65533;"&#65533;6CPze &#65533;&#65533;&#65533;&#65533;.!&#1422;&#65533;&#65533;&#65533;~&#65533;%YyR&#65533;&#65533;=&#1342;&#65533;&#65533; F&#65533;a&#65533;+&#65533;&#65533;*&#65533;&#65533;&#65533;&#65533;J&#65533;UA&#65533;&#65533; WR0&#65533;9P&#65533;&#65533;&#65533;&#65533;&#65533;{9&#65533;&#65533;j#&#65533;+1Xn &#65533;&#65533;>&#65533;&#65533;&#33940;H&#65533;&#65533;&#65533;+&#65533;&#747;?c&#65533;L&#65533;|&#65533;&#65533;&#65533;&#65533;&#65533;c&#65533;D&#65533;<{&&#65533;;0|&#65533;$&#65533;&#65533;&#65533;&#65533;&#65533;3K&#65533;&#65533;&#65533;x&#65533;p&#65533;< &#65533;&#65533;&#65533;&#65533;&#65533;R&#65533;|&#65533;&#65533;&#65533;&#65533;	; &&#65533;&#65533;9&#65533;&#65533;@&#65533;H&#65533;&#65533;&#65533;&#65533;(&#65533;&#65533;H&#65533;8&#65533;&#65533;l&#518;hH 0xB&#65533;&#65533;&#65533;3&#65533;k&#65533;&#65533;c&#65533;h&#65533;&#65533;c&#65533;o&#65533;n&#65533;A1&#65533;&#65533;&#1230;&#65533;&#65533;&#65533;&#65533;&#65533;X&#65533;KcpC8&#65533;9&#65533;C&#65533;3 p&#65533;&#65533;&#65533;@*3/8	&#65533;&#65533;
A&#65533;&#65533;n&#65533;CC9Y&#65533;R&#65533;`1&#1538;;C&#65533; &#65533; &#65533;0&#65533;8&#65533;chEc&#65533;L&#65533;)&#65533;&#65533;DT&#65533;&#65533;"&#65533;X&#65533;:&#65533;&#65533;&#65533;-&#65533;&#65533;&#65533;&#65533;&#65533;- &#65533;kFb&#65533;&#65533;&#65533;&#65533;&#65533;	LD&#65533;- &#65533;ExFh&#65533;Fd&#65533;Fj&#65533;Fk&#65533;Fl&#65533;Fm&#65533;Fn&#65533;Fo&#65533;FpGqGr,Gs<GtLGu\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&#814;/&#65533;*xI&#65533;&#65533;&#65533;!&#65533;&#65533;&#65533;I&#65533;)&#65533;!&#1540;&#65533;$&#65533;&#65533; h&#65533;&#65533; &#65533;@ J&#65533;,&#675;&#65533;&#65533;/&#65533;P'`J&P&#65533;&#65533;&#65533;0&#680;&#65533;*&#65533;&#65533;&#65533;d&#65533;$p&h P&p&#65533;&#65533;&#65533;/&#65533;&#671;)&#65533;@&#65533;$h&P	& &#65533;H$X &#65533;&#65533;&#725;&#65533;&#65533;0&#65533;(L&#65533;4L hK&#65533;L&#65533;&#762;<L&#65533;&#65533;&#65533;!xK&#420;&#65533;@&#65533;&#65533;&#65533;&#65533;&#65533;&#65533;d$&#65533;&#65533;&#692;L&#65533;&#65533;&#65533;&#860;&#65533;!&#65533;&#65533;&#65533;&#65533;&#65533;|L&#1140;K&#65533;\&#65533;&#65533;\*L&#65533;\M&#65533;TL&#65533;s&#65533;l&#65533;&#65533;\&#876;&#65533;&#65533;&#65533;l&#65533;N&#65533;&#65533;4&#65533;}+=&#65533;O(&#1836;&#425;&#65533;&#65533;&#65533;&#65533;&#65533;&#284;L&#65533;&#65533;O &#65533;(&#65533;p&#65533;/X&#65533;I&#65533;&#65533;?&#65533;QX&#65533;N&#65533;&#65533;BF&#1892;K&#65533;&#65533;K&#65533;&#65533;&#65533;6  N&#65533; (@&#65533;&#65533;&#65533;(&#65533;LO&#65533;OH&#65533;&#65533;0&#65533;Q  %&#65533;N&#65533;&#432;J `&#65533;&#736;&#65533;&#65533;&#65533;&#65533;M@!P&#65533;&#65533;&#65533;D&#65533;M &#65533;W&#65533;&#65533;N Q@&#65533;RT8S(&#65533;S = l&#65533;&#65533;X&#660;X&#65533;(&#65533;&#65533;&#65533;&#65533;(@)&#65533;&#65533;&#65533;!&#65533; !@N&#65533;&#65533;B&#65533;= &#65533;S&#65533;&#65533;P&#65533;Q@&#65533;P Q &#65533;M&#65533;MH&#65533;! &#65533;Q&#65533;&#65533;&#65533;Q&#65533;&#65533;Q&#65533;OB+Q $-R2Q&#65533;&#65533;O&#65533;FU&#65533;&#65533;&#65533;H	&#65533;l&#65533;/&#65533;&#65533;-&#65533;&#65533;:&#65533;<&#1860;&#65533;&#1842;6&#65533;R&#65533;2-ST&#65533;&#65533;&#65533;Nx&#65533;	xS&#65533; (&#65533;&#65533;&#65533; 	(&#65533;&#65533;B&#65533;N&#65533;@&#65533;B=&#65533;XT&#65533;&#65533;&#65533;N
x&#65533;Du&#65533;&#65533;8&#65533;SW&#65533;&#65533;&#65533;&#65533;(&#65533;&#65533;H&#65533;S&#65533;&#65533;N=C&#65533;E*&#65533; &#65533;&#65533;(U&#65533;4
&#65533;&#65533;7&#65533;)&#65533;&#65533;WuU8@L%&#65533;? S&#65533;&#65533;@&#65533;P/&#65533;&#65533;^5&#65533;0x (&#65533;`SG&#65533;+U&#65533;e&#65533;&#65533;}&#65533;:&#65533;&#65533;i&#65533;&#65533;"EM&#65533;X&#65533;&#65533;0&#65533;	&#65533;VF&#65533; P&#65533;p&#65533;d%&#65533;r&#65533;&#65533;M&#65533;&#65533;B&#65533;[e&#65533;P0EF*P&#65533;n- &#65533; 
`Xa}&#65533;8M&#65533;&#65533;&#65533;&#65533;RI&#65533;&#65533;0%R\u&#65533;]E&#391;U&#65533;(&#65533;B&#65533; #`&#65533;pm&#65533;U&#65533;&#65533;r&#65533; $&#65533;T&#65533;&#65533;2&#65533;&#65533;Sj%&#65533;T`&#65533;i&#65533;&#65533;&#65533;&#65533;(&#65533;	&#65533;UT&#65533;	+&#65533;&#65533;e&#65533;TN&#65533;&#65533;:S&#65533;H&#65533;0&#65533;xE&#65533;/8UK(&#65533;0 &#65533;T&#65533;	h &#65533;&#65533;/&#65533;&#65533;W-&#65533;&#65533;&#65533;&#65533;&#65533;=5&#65533;/p &#65533;L&#65533;R&#1300;H&#65533;&#65533;F*Y&#65533;&#65533; 
&#65533;x&#65533;_U&#65533;&#1236;&#65533;8P.&#65533;&#65533;%&#65533;&#65533;u&#65533;&#65533;&#65533;&#65533;&#65533;&#65533;	 &#65533;	 Z&#65533;&#65533;&#65533;/U
&#65533;&#65533;|&#65533;&#1193;&#20500;&#65533;I(&#65533;N&#65533;&#65533;W&#1697;M&#65533;&#65533;&#65533;? &#65533;k&#65533;&#65533;P&#1349;QQ&#1427;&#65533;&#65533;&#65533; &#65533;&#65533;&#65533; &#65533;&#65533;Wk&#65533;&#65533;q&#65533;&#65533;&#65533;&#65533;&#65533;_U&#65533;&#65533;&#65533;&#65533;	Z#&#65533;\
0&#65533;&#65533;&#65533;6&#65533;&#65533; &#65533;p&#65533;&#65533;	H	&#65533;&#832;&#65533;&#65533; #h&#65533;&#65533;&#65533;&#65533;&#65533;YO&#65533;&#65533;&#65533;&#65533;s&#65533;&#65533;S}&#65533;0(&#65533;&#65533;&#65533;E&#832;wk\HG|V&#65533;Z&#65533;&#65533;&#65533;&#65533;&#65533;&#23941;5&#65533;E&#65533;&#65533;U&#65533;&#65533;- &#65533;&#65533;W&#65533;&#65533;&#65533;-&#65533;W&#65533;5&#65533;6&#65533;&#65533;	P``l&#65533;]
P	&#65533;&#65533;&#65533;&#65533;&#65533;wU&#65533;&#65533;&#65533;&#1853;&#65533;&#65533;m&#65533;&#65533;BP&#65533;^&#65533;&#65533;-Uw&#65533;]&#65533;%&#65533;&#65533;5&#65533;&#65533;5am&#65533;&#65533;H	H&#65533;&#65533;&#65533;&#1975;Q&#65533;IQ&#65533;&#65533;0&#65533;&#65533;&#65533;&#65533;F&#65533;5&#65533;&#65533;W&#65533;&#65533;&#65533;&#65533;&#65533;&#65533;`B&#65533;&#65533;&#65533;\'&#65533;FV&#65533;hT&#65533;,&#65533; f&#65533;&#65533;&#65533;6c#P&#65533;&#65533;u&#1542;&#65533;&#65533;&#65533;l|&#65533;&#65533;(^*&#65533;b_&#65533;&#65533;:k'&#65533;&#65533;&#65533;&#65533;&#65533;&#65533;8~	&#65533;&#65533;&#65533;8^KX&#65533;0&&#65533;&#65533;V+^	 &&#65533;&#65533;&#65533;&#65533;7&#65533;cB&#65533;3&#65533;b3&#65533;W&#65533;-&#65533;A~ &#65533;-G~&#65533;&#65533;m&#65533;&#65533;U 6&4K&#65533;&#65533;&#65533;=&#65533;p&#65533;&#65533;!&#65533;W&#65533;&#65533;S>&#65533;x&#65533;&#65533;n&#65533;U#0&#65533;}M\&#1932;N~7Y&#65533;&#65533;__&#65533;&#65533;&#65533;  !&#65533; &#65533; ,1  &#65533;I &#65533; &#65533;H&#65533;&#65533;&#65533;&#65533;*\&#560;&#65533;&#199;#J&#65533;81E
&#65533;3j&#65533;&#561;&#65533;&#463; C&#65533;I&#65533;d&#65533;$L,&#65533;A&#65533;&#599;0c&#668;I&#65533;&#65533;&#859;S&#65533;&#65533;&#65533;'i&#65533;&#65533;p&#65533;&#1123;H&#65533;*]&#65533;d&#65533;>&#65533;&#65533;&#65533;&#65533;D.&#65533;j&#65533;&#693;&#65533;&#1519;&#65533;&#65533;)5&#65533;	&#65533;&#65533;]&#758;&#65533;&#1783;/w&#65533;dq&#65533;D&#65533;|.!&#65533;c&#65533;`L&#65533;&#65533;&#65533;&#65533;&#65533;&#200;&#65533;&#65533;&#65533;&#1221;&#65533; &#65533;	&#65533;D &#65533;&#65533;
	p &#65533;`&#1442;&#65533;C&#65533;M&#65533;d&#65533;4 C&#65533;&#65533;BAP&#65533;&#65533;A&#65533;`&#65533;&#65533;s&#65533;&#65533;&#65533;&#65533;&#65533;&#1566;TKp&#65533;&#65533;Ad&#65533;&#65533;IQ&#65533;&#530;&#65533;lv&#65533;&#65533;N&#65533;:&#65533;&|>&#65533;,&#65533;EO&#65533;s&#65533;&#65533;&#65533;z s&#65533;l6X_&#65533;&#65533;&#788;)e&#65533;&#65533;o&#65533;&#65533;Wiz^P&#65533;&#65533;O&#65533;i&#65533;&#65533; vtZO &#1703;`WS&#65533;Q&#65533;&#65533;!&#65533;n@h&#65533;|.&#65533;Y&#65533;&#65533;FCO80PP
d&#65533; &#65533;@	&#65533;(b&#65533;,*5E&#65533;&#65533;(c&#65533;eLQ_&#65533;7&#65533;1^p&#65533;&#65533;FD&#65533;&#65533;&#65533;c&#65533;8&I&#65533;&#65533;&#35091;*ISvl&#65533;%\^&#65533;T&#65533;O+[O&#65533;I)&#65533;IM>i&#65533;VL1&#65533;I &#518;&#65533;@V#n0&#1929;o &#65533;&#65533;k&#65533;&#65533;O&#65533;)(&#65533;]&#65533;&#65533;S&#65533;&#65533;&#65533;&#65533;T&#65533;@v&#294;&#65533;A&#65533;9z&#65533;&#65533;8&#65533;2Zq&#65533;	>&#65533;&#65533;@&#65533;&#65533;'AF&#65533;
&#65533;&#65533;&#65533;&#65533;&#65533;2&#65533;kFK&#65533;&#65533;&#65533;v&#65533;&#65533;&#65533;&#65533;&#65533;&#65533;@&#136;&#65533;&#65533;y&#65533;&#65533;J&#65533;vq#&#65533;&#65533;&#65533;j&#65533;!h&#65533;&#65533;&#65533;&#65533;*P&#65533;	B&#65533;&#65533;&#65533;&#774;&#47927;&#65533;&#65533;&#65533;>K~&#65533;i&#65533;.&#65533;&#474;aE&#65533;&#65533;J8.&#65533;	&#65533;8&#65533;j&#65533;)&#65533;fl$0b&#65533;?&#65533;&#65533;&#65533;]&#1323;&#65533;&#65533;&#65533;bO&#65533;J&#65533;&#65533;&#65533;&#390;&#65533;&#65533; i&#224;&#65533;&#65533;0&#65533;s\&#65533;s&#65533;wY&#65533;-&#1726;Q&#65533;":&#65533;&#65533;4&#65533; /&#65533;Z&#65533;`,P
 o&#65533;&#65533;?&#65533;s&#65533;&#65533;&#65533;7/&#65533;
&#65533;&#65533;&#65533;l&#65533;Y&#65533;&#65533;&#65533;&#1258;&#65533;&#65533;&#65533;&#&#65533;`&#65533;&#1840;&#65533;&#65533;p&#65533;wxZl4&#65533;&#65533;&#65533;&#65533;tf&#65533;&#65533;4&#65533;tOh&#65533;&#65533;)&#65533;&#65533;&#65533;&#65533;&#65533;&#65533;&#65533;CO)&#65533;G&#65533; &#65533;mp&#65533;o[Wf&#1868;&#65533;&#65533;&#65533;O&#65533;&#65533;&#65533;j&#64411;&#1999;&#65533;{q&#65533;%&#65533;&#65533;&#65533;=&#65533;&#65533;&#65533;&#65533;&#65533;&#65533;F&#65533;&#65533;n&#65533;z&#65533;&#65533;&#65533;>	&#1670;&#65533;_&#65533;&#732;C&#65533;&#65533;O|&#65533;5&#65533;&#65533;&#65533;-!&#65533;e&#65533;q&#65533;&#65533;&#65533;k G% Z$4o&#65533;&#65533;&#65533;Px&#65533;
9h<&#65533;]&#65533;&#65533;&#279;&#65533;&#65533;&#65533;&#65533;^&#65533;7&#65533;>	f&#65533;	@-&#65533;A&#65533;&#65533;/&#65533;&#65533;&#65533;&#65533;F9>&#65533;&#65533; &#65533;&#65533;&#65533;'&#65533;er&#65533;LO&#65533;&#65533;
&#65533;&#65533;,l&#65533;
K\&#65533;9&#65533;!&#65533;&#65533;KB>zPFO&#65533;&#65533;&#65533;&#65533;:~&#65533;d{H&#65533;v&#65533; :&#1787;&#65533;&#65533;U&#65533;{&#65533;&#65533;&#801;D&#65533;&#65533;J&#65533;&#65533;l&#65533;&#65533;&#65533;&#65533;&#65533;2&#65533;,X&#65533;z;&#65533;&#65533; dX&#65533;2&#65533;!^&#65533;x&#65533;&#65533;(&#65533;&#65533;$P"&#65533;P	&#65533;BI&#65533;&#65533;,&#65533;M|&#65533;&#65533;#.&#65533;&#65533;&#65533;&#65533;&#65533;&#65533;s&#65533;D`{&#65533;&#65533;&#65533;&#65533;Ar&#268;l&#65533;&#65533;&#65533;DB&#65533;P&#65533;&#65533;&#65533;jW*!&#65533;&#65533;&#65533;,]&#65533;8)&#65533;&#65533;&#65533;&#65533;&#65533;&#65533;t D&#65533;&#65533;&#65533;&#65533;&#65533;&#65533;0"7&#65533;&#65533;&#65533;&#65533;&#65533;1&#65533;K
&#1034;&#65533;I&#65533;&#65533;&#65533;&#65533;x&#65533;&0&#65533;&#65533;&#1536;&#65533;D&#65533;R&#65533;&#65533;`6&#65533;FW^&#65533;
-&#65533;&#1179;&#8449;&#65533;MCYHy&#65533;`z&#65533;&#65533;&#65533;1=H&#65533;&#65533;&#65533;=)&#65533;&#65533;&#65533;&#65533;2&#65533;&#65533;d	^$&#65533;&#65533;&#65533;&#65533;n6$a&#1788;d&&#65533;&#65533;N&#65533;
=&#65533;&#65533;&#65533;&#65533;P&#65533;9&#65533;H*&#65533;"k&#65533;&#65533;OX:&#65533;&#65533;&#65533;&#1313;;{&#65533;*D&#65533;'2&#65533;&#65533;#&#65533;&#65533;E&#65533;!&#65533;Gc&#65533;&#65533;:!dN&#65533;&#65533; D&#65533;&#65533;&#65533;J&#65533;l&#65533;&#65533;y&#65533;&#65533;O!&#65533;D&#65533;)G&#65533;&#592;b&#65533;&#65533;&#65533;&#65533;|"&#65533; |&#65533;'-KaO~I&#65533;]&#65533;&#65533;\&#65533;&#65533; ?&#65533;&#65533;5&#65533;t:D&#65533;&#65533;p|&#65533;&#65533;L&#65533;F&#65533;&#65533;&#65533;d&#65533;T&#65533;.Du`&#65533;X&#65533;J&#1458;&#65533;&#65533;&#65533;hM&#65533;S{&#65533;&#65533;&#65533;l&#65533;&#65533;,H&#65533;&#649;&#65533;sL&#65533;M&#65533;&#65533;zg!&#65533;&#65533;h&#65533;d&#65533;J&#65533;z&#65533;8&#65533;&#65533; &#65533;tiO`&#65533;,&#65533;6uPV&#65533;&#65533;&#65533;T&#65533;&#65533;&#65533;8&#65533;&#65533;&#65533;&#65533;&#65533;&#65533;&#65533;e&#65533;\&#65533;},&#65533;<JY&#65533;M R&#65533;&#65533;&#1200;=&#65533;Q&#65533; &#65533;&#65533;	k&#65533;e&#65533;&#65533;&#1197;&#65533;_!X:y|&#65533;R&#65533;yMl&#65533;z&#65533;=&#65533;&#65533;M&#65533;r&#65533;&#65533;&#65533;&#65533;:&#65533;&#65533;&#1037;&#65533;t&#65533;K&#65533;&#65533;Z&#65533;&#65533;&#65533;&#878;v&#65533;&#65533;&#65533;GX&#65533;1qJV&#65533;cUk5&#65533;
&#65533;M&#65533;z&#65533;&#65533;&#65533;&#65533;&#65533;&#65533;&#65533;&#65533;U/A* &#65533;A&#65533;&#65533;yM&#65533;&#65533;S&#65533;&#65533;P&#65533;Ue&#65533;&#65533;&#65533;L&#65533;&#65533;&#65533;&#65533;%&#65533;&#65533;R&#65533;%&#65533;0&#65533;5&#65533;&#65533;f[\[&#65533;&#65533;&#944;&#65533;&#65533;&#65533;&#65533;&#65533;D&#65533; g&#65533;&#65533;&#65533;&#65533;&#7408;-&#65533;&#65533;&#65533;&#65533;&#65533;&#65533;&#65533;0&#65533;&#65533;&#65533;&#467;&#65533;&#65533;&#65533;Y&#65533;6&#65533;u&#65533;2&#65533;&#65533;&#65533;Ld&#65533;&#919;&#65533;&#65533;&#65533;)&#65533;&#65533;l &#65533;8&#65533;AH$&#65533;S-.&#65533;&#65533;&#65533;&#65533;&#65533;+&#65533;'RNq&#65533;&#65533;:h@36HC&#65533;&#65533;,w&#65533;&#65533;&#65533;p&#65533;&#65533;{&#65533;&#65533;!&#65533;&#65533;&#65533;	a*@&#65533;%$
&#65533;&#65533;:&#65533;&#65533;M&#65533;Bc7c&#65533;&#65533;&#65533;&#65533;&c7`&#65533;&#65533;>V&#65533;M&#65533;J[&#1723;^&#65533;P&#65533;Ad&#65533;&#65533;&#65533;&#65533;W&#65533;&#65533;t&#65533;/M&#65533;R&#65533;&#65533;&#65533;&#65533;&#65533;L&#65533;&#65533;J&#65533;W&#65533;V&#65533;5&#65533;&#65533;g-c&#65533;P&#65533;J&#65533;&#65533;m&#65533;U&#65533;*s&#1520;&#65533;&#65533;&#65533;M&#65533;g&#65533;M&#65533;&#65533;V&#65533;&#65533;&#65533;&#65533;	&#65533;&#65533; c6&#65533;&#65533;]&#65533;j[[&#65533;&#65533;J&#65533;&#65533;gn&#65533;b&#65533;E&#1461;&#65533;M&#65533;&#65533;a&#65533;&#65533;&#65533;`P&#65533;&#65533;&#65533;&#65533;y&#65533;&#65533;&#65533;&#65533;&#65533;&#65533;<&#65533;&#65533;&#1619;,B+&#65533;i;&#65533;&#65533;&#65533;&#65533;&#65533; &#65533;v&#65533;I&#1598;]&#65533; Zc&#65533;&#65533;&#65533;&#65533;&#65533;O&#65533;&#65533;&#65533;&#65533;&#65533;Y6&#65533;7 &#65533;6&#65533;.&#65533;&#1985;D&#65533;&#65533;&#533;&#65533;2&#65533;a%&#65533;&#65533;Y&#65533;h&#65533;&#65533;&#65533; P&#65533;&#65533;:&#1800;&#65533;&#65533;&#65533;&#65533;<&#65533;>&#65533;&#65533; &#65533;P&#65533;&#65533;f&#65533;&#65533;&#65533;&#65533;l&#65533;&#65533;gN&#65533;&#65533;Hg&#65533;&#65533;&#65533;S&#65533;&#65533;h&#65533;%GE&#65533;&#65533;&#65533;&#65533;&#65533; Y]7&#65533;&#65533;&#65533;&#65533;yo&#65533;eH &#65533;&#65533;&#65533;$&#65533;XI&#65533;&#65533;(t&#65533; &#65533;&#65533;&#1982;&#65533;N&#65533;r3 &#65533;N&#65533;&#65533;&#65533;&#65533;&#65533;&#65533;E&#65533;&#65533;&#65533;&#65533;RK5o&#65533;&#65533;&#65533;&#1083;&#65533;&#65533;&#65533;j&#65533;&#65533;&#65533;&#65533;!&#65533;s&#65533;&#65533;&#65533;	&#65533;&#65533;`&#65533;'&#65533;&#65533;6p&#65533;dm&#65533;y&#65533;G?&#65533;7&#65533; &#65533;	&#65533;{r&#65533;&#65533;4 &#65533;,e7&#65533;&#65533;&#65533;&#65533;&#65533;o&#65533;C&#65533;r&#65533;&#65533;K&#65533;=&#65533;~&#65533;r
; +"&#65533;&#65533;&#65533;)&#65533;D J&#65533;&#65533;h&#65533;&#65533;&#65533;b&#65533;&#65533;~&#65533;]&#65533;[&#65533;4*~&#65533;J&#65533;`&.&#65533;&#65533;&#65533;u=&#65533;&#65533;yu&#65533;l&#65533;&#1679;?&#65533;&#65533; &#65533;4&#65533;*OH&#65533;@2&#65533;&#65533;&#65533;&#65533;d&#65533;v7&#65533;<&#65533;tK`p&#65533;&#65533;Gu&#65533;  gm5i&#65533;&#65533;&#65533;8&#65533;oo |f {&#65533; Wfn"T&#65533; 0Q&#65533;;&#65533;&#65533;\&#65533;6e&#65533;wSu&#65533;O?&#65533;%d&#65533; g&#65533;|lpG/Qq&#65533;&#65533;>	&#65533;e&#65533;R&#65533;&#65533;Y &#65533;NHdbWyi&#65533;9Pv`0&#65533;q=&#1012;w&#65533;3&#65533;M&#65533;i`&#65533;X&#65533;QH&Top\|7&#65533;F&#65533;&#65533;rc&#65533;*{&#65533; i~Q1 0e&#65533;&#65533;}g&#65533;&#65533;$ &#65533;&#65533;|;&#65533;QO&#65533;&#65533;IK&#65533;&#65533;XT&#65533;0&#65533;&#65533;&#65533;bo&#65533;&#65533;|&#65533;Hv&#1299;"fp#&#65533;&#65533;&#65533;&#65533;P'&#65533;&#65533;&#65533;-`uC&#65533;p &#65533;(1yQa&#65533;&#65533;&#65533;&#65533;&W`0z&#65533;INMb?2{Q&#65533;"&#65533;`PG&#65533;&#65533;7BA&#65533;&#65533;Lrt&#65533;X&#65533;T&#65533;&#65533;z r&#65533;&#65533;&#65533;&#65533;B&#65533;{&#65533;z;0A
&#65533;&#65533;)vJ&#65533;}&#28864;G{aY&#65533;TdP8&#65533;{&#65533;"z&#65533;&#65533;&#65533;&#65533;#9&#65533;P&&#65533;&#65533;M7 &#65533;w&#65533;3$BC"&#65533;&#65533;>&#65533;Bg&#65533;&#65533;C &#453;$&#65533;'&#65533;&#65533;&#65533;R 9&#65533;fzT&#65533;"&#65533;zd'bV&#65533;&#65533;H&#65533;aA&#65533;v&#65533;zK&#65533;&#65533;z&#65533;&#65533;=a$p,p&#65533;&#65533;&#65533;g&#65533;G&#65533;FI``  &#65533;a&#65533;1$&&#65533;g&#65533;&#65533;6&#65533;|a&#65533;dLi&#65533;&#65533;d,&#65533;K*&#65533;L>&#65533;|p&#65533;b)`UAH&#65533;&#65533;9&#65533;&#65533;i &#65533;&#65533;K0&#8726;
&#1089;y&#65533; ~' ,p&#65533;4p\.&#65533;:&#65533;\&#65533;&#65533;c&#65533;&#65533;&#65533;9R!&#65533;(&#65533;
;&#65533;~&#65533;&#65533;&#65533;&#65533;s&#65533;8 ;&#65533;r[&#65533;\&&#65533;&#65533;&#629;Ep\&#65533;U&#65533;&#565;&#65533;&#65533;&#1845;K`&#65533;&#65533;&#65533;H`pG&#65533;&#65533;)Ay&#65533;h='&#65533;&#65533;nCn&#65533;Up]&#65533;&#65533;&#65533;&#1628;&#65533;MlP@.&#65533;&#65533;&#216;&#65533;T&#65533;c&#65533;&#65533;;&#65533;&#65533; &#65533;v&#65533;' R&#65533;&#65533;&#65533;A_&#65533;f&#65533;t&#65533;&#65533;]'&#65533;\&#65533;&#65533;&#65533;	]&#65533;&#65533;v 0&#65533;.&#1050;&#65533;	&#65533;&#65533;&#65533;&#65533;c&#65533;^(?&#65533;9WH&#65533;&#65533;#&#65533;5C&#65533;Q&#65533;\b&#65533;&#65533;#&#65533;ugf&#65533;&#65533;\&#65533;&#65533;&#1282;&#65533;B&#65533;>&#65533;&#65533;?&#65533;Xw&#65533;m(&#65533;VHx&#65533;!&#65533;"s3&#661;Zq&#65533;&#65533;0	&#65533;>ajP!&#1302;&#65533;&#65533;y&#65533;&#289;&#65533;A w&#65533;[&#65533;G=&#65533;Y~#&#65533;kLy&#65533;&#30432;&#65533;)p|#|@>&#65533;&#65533;&#65533;S: " &#65533;p&#65533; ]&#65533;PE>&#1692;&#65533;''&#65533;B*v&#65533;=&#65533;X&#65533;819~&#65533;_&#65533;&#65533; &#65533;&#65533;d7 $&#65533;sP&#65533;R&#65533; ]S&#65533;7&#65533;\&#65533;&#65533;0	k&#65533;\Xr@!s&#65533;&#65533;	q>Q.&#65533;&#65533;&#65533;m&#65533;o&#65533;&#65533;8@&#65533;&#65533;&#65533;C@A&#65533;{&#65533;c
&#65533;&#65533;&#65533;|P]&#225;&#65533;_:&#65533;&#65533;z,&#65533;&#949;&#65533;:!&#65533;c&#65533;FI&#65533;&#65533;&#65533;4@ A&#65533;&#65533;&#65533;r&#65533;&#65533;&#65533;&#65533;\&#65533;&#65533;Mfy&#65533;W&#65533;\&#65533; , @&#65533;&#65533;*&#65533;&#65533;&#1045;&#65533;&#65533;x&#65533;P&#65533;&#65533;&#65533; &#65533; &#65533;&#65533;&#65533;:&#65533;&#65533;i&#65533;*'&#65533;&#65533;q&#65533;|.9&#65533;&#65533;1&#65533;&#65533;&#641;&#65533;z&#629;&#65533;&#65533;1>&#65533;&#65533;&#65533;&#65533;&#65533; &#1054;&#65533;e&#65533;&#65533;U&#65533;&#65533;&#65533;x&#65533;&#65533;&#65533;&#849;c&#807;.&#65533;&#65533;&#65533;&#65533;&#65533;Kv&#65533;qv13s  &#65533;&#65533;&#65533;dwq= ?,&#65533;R&#65533;&#65533;z&#65533;7&#65533;&#65533;(&#65533;&#65533;\&#65533;&#65533;&#65533;A&#65533;&#65533;W&#65533;&#65533; &#65533;&#65533;&#65533;U &#65533;k&#1713;&3&#65533;&#65533;I&#65533;g&#65533;&#65533;&#65533;l&#65533;2&#65533;@ &#65533;\&#65533;h&#65533; ?4`64  7p&#65533; :&#65533;&#65533;&#65533;&#65533;&#65533;&#65533;&#65533;B>&#65533;u&#65533;&#449;&#1603;MW&#65533;~I&#65533;&#65533;*&#65533;&#65533;&#1385;&#65533;c&#65533;sY&#65533;&#65533;&#65533;{&#65533;&#65533;@!x&#65533;&#65533;&#65533; ^&#1080;&#65533;C&#65533;&&#65533;Rp&#65533;&#65533;&#65533;9&#65533;\T&#65533;&#65533;J&#65533;,&#65533;La8b&#65533;9or&#65533;&#65533;gK&#65533;t&#65533;&#65533;F&#65533;&#65533;IKX&#65533;&#65533;<&#65533;&#65533;!+&#65533;p\&#65533;*!&#65533;]&#65533;&#65533;D  .@ 0 &#65533;&#65533;&#65533;&#65533;&#65533;^&#65533;%N{&#730;&#65533;I&#65533;&#65533;p&#65533;&#65533;&#65533;&#65533;,&#65533;G&#65533;&#65533;I&#65533;&#65533;Y&#65533;O&#65533;Ge1/x &#65533;&#65533;\&#867;\h&#1080;&#65533;&#65533;&#65533;&#65533;&#65533;Pp&#65533;+?&#65533;#&#65533;&#65533;&#65533;&#65533;A]&#65533;I&#65533;rz&#65533;5&#65533;&#65533;Kna&#65533;&#65533;&#65533;&#65533;~&#65533;&#1739;&#65533;&#65533;&#65533;&#65533;bp&#65533;e&#65533; !0  &#65533;&#65533;\&#65533;&#65533;\^&#65533;>&#65533;&#65533;=&#65533;"&#65533;&#65533;K D&#65533;&#65533;&#65533;&#65533;	&#65533;&#65533;&#65533;I&#65533;&#65533;&#65533;L&#65533;&#65533;&#65533;tUxv&#65533;\z&#65533;&#65533;Y&#65533;&#65533;&#65533;&#65533;z&#65533;=&#65533;&#65533;
&#65533;&#65533;&#65533;0&#65533;\&#65533;&#65533;&#65533;&#65533;P&#809; &#65533;&#65533;U&#65533;g&#65533;\\&#65533;&#65533;&#65533;&#65533;B:&#65533;&#65533;&#65533;&#65533;|&#65533;&#65533;(&#65533;9li"&#1117;H&#65533;&#65533;J&#65533;&#65533;[KC&#65533;&#65533;(&#65533;&#65533;&#65533;,&#65533;(&#65533;&#65533;&#65533;&#65533;u8
B`&#65533;
&#65533;7 &#65533;\&#65533;&#65533;&#65533;^&#65533;&#65533;&#65533;k&#65533;&#65533;G=7&#65533;g<h$qD&#65533;(&#65533;&#65533;&#65533;&#65533;&#65533;&#65533;&#65533;&#65533;\P&#65533;&#65533;&#65533;&#1349;.&#65533;\&#65533;&#65533;&#65533;+&#65533;iR&#65533;&#65533;&#65533;&#65533;&#65533;k&#65533;o&#65533;&#65533;&#65533;I&#65533;&#65533;&#65533;&#65533;e%&#65533;90&#65533;&#791;&#65533;&#765;&#65533;L&#65533;>&#65533;\&#65533;&#1790;&#65533;&#65533;&#65533;&#661;&#65533;&#65533;&#65533;&#65533;&#65533;&#65533;|E&#65533;&#65533;o\&#65533;&#65533;&#65533;Xp *X&#65533;g"&#65533;9@&#65533;&#775;0&#65533;@&#65533;&#65533;v&#65533;>&#65533;w&#65533;#\@A&#65533;&#65533;&#65533;&#65533;A&#65533;kZ&#65533;&#65533;%&#1173;&#65533;&#1267;&#65533;&#15473;n&#65533;&#65533;&#65533;&#65533;>&#65533;&#65533;CA&#65533;&#65533;&#65533;&#65533;&#65533;f&#65533;&#65533;z:9&#65533;&#65533;&#1833;&#65533;&#65533;&#65533;CL\0&#65533;&#65533;&#663;,0&#65533;>0&#65533;x!}&#65533;&#65533;&#65533;&#65533;"&#65533;\&#65533;x&#65533;&#1100;`&#1646;-&#65533;&#65533;&#65533;&#624;w&#65533;&#65533;&#65533;&#65533;]h&#65533;#:{&#65533; &#727;&#65533;&#65533;<&#65533;&#65533;&#65533;&#65533;&#65533;a&#65533;w&#65533;&#65533;&#65533;w&&#65533;&#65533;&#65533;L&#65533;&#65533;J]&#65533;\+&#65533;&#65533;&#65533;&#65533;o&#1852;!ivQ&#1252;&#65533;&#65533;&#65533;C&#65533;E&#65533;&#65533;&#65533;&#65533;&#65533;&#65533;&#65533;!&#65533;
GP?Pu&#65533;(a+&#65533;&#685;6&#65533;\q&#65533;*&#65533;&#65533;&#65533;&#65533;&#65533;w&#65533;&#65533;&#1830;`L&#65533;&#65533;&#1716;&#65533;&#1382;&#65533;KZ&#65533;r+&#65533;&#65533;Z&#65533;&#65533;&#65533;K\]&#65533;$G&#65533;&#65533;&#65533;&#1424; &#65533;  R0&#65533;&#65533;j&#65533;&#533;R&#65533;#Xc&#65533;8&#65533;&#1072;&#65533;&#65533;&#65533;&#1198;&#1788;>&#65533;&#65533;=&#65533;a&#65533;&#65533;V&#65533;&#65533;&#65533;~&#65533;&#65533;&#65533;&#65533;Ir]bV&#1623;m&#65533;u&#65533;, ]:&#1475;0&#65533;&#709;&#65533;&#65533;&#65533;&#367;&#65533;&#65533;&#65533;&#65533;&#65533;>]K&#65533;I&#65533;&#65533;	&#65533;]&#65533;&#65533;&#65533;-o&#1403;&#65533;R]y&#745;&#65533;	]r	&#65533;}&#1618;  &#65533;+=&#65533;&#65533; J`&#65533;&#65533;JXi&#65533;hq&#65533;&#65533;&#65533;t1K&#65533;&#140;&#65533;W= u	&#65533; '&#65533;{'&#65533;i&#65533;l ]&#65533;, l&#65533;&#65533;m&#65533;&#65533;q4@&#65533;@&#65533;M&#65533;)&#65533;!&#65533;&#65533;&#65533;&#65533;&#65533;&#65533;&#65533;&#65533;&#65533;&#65533;1&#65533;&#65533;&#65533;h*&#65533;&#65533;&#65533;&#65533;&#65533;<|&#65533;&#65533;&#65533;&#65533;&#65533;[r&#65533;&#65533;]r&#65533;&#65533;#&#288;&#65533;\.d&#1633;&#65533;&#65533;GP&#65533;&#65533;&#65533;&#65533;&#65533;<&#65533;&#65533;&#65533;&#65533;`@&#65533;A&#65533;IW.&#65533;&#65533;&#65533;&#65533;u&#65533;&#65533;&#65533;
>&#65533;&#65533;&#613;d`&#65533;&#65533;W&#65533;&#533;&#65533;G&#65533;Mw&#65533;u&#65533;C&#65533;&#65533;R1 "&#65533;&#65533;t&#65533;&#65533;&#65533;s&#65533;\=` &#65533; &#65533;5&#65533;
&#65533;b&#65533;h&#65533;&#65533;\?A&#65533;&#65533; &#65533;&#65533;&#513;8G$I&#65533;&#65533;&#65533;&#65533;&#65533;&#65533;,&#65533;&#65533;&#65533;z^&#65533;ab&#65533;&#65533;+@&#65533;'&#65533;&#65533;p&#65533;]&#65533;M&#65533;&#65533;&#789; <&#65533;&#65533;)&#65533;&#65533;'	&#65533;&#65533;&#65533;&#725;&#65533;&#65533;[&#65533;&#65533;A&#65533;&#65533;&#65533;0&#65533;&#65533;-&#1803;&#65533;
l}&#65533;&#65533;&#65533;&#1573;#;&#65533;N>A!&#65533;&#65533;&#65533;#&#65533;L&#65533;&#65533;&#65533;?1&#65533;&#65533;&#65533;&#65533;U&#65533;&#65533;&#65533;&#65533;.&#65533;&#65533;+&#65533;&#1298;\&#65533;\&&#65533;&#65533;7&#65533;&#65533;~&#65533;s; &#65533;h@;P&#65533;&#65533;qO&#65533;&#65533;c&#65533;&#1176;&#1958;X&#65533;Z&#65533;&#57635;&#65533;^:]/TN&#65533;wz>e&#65533;&#65533;}&#65533;w&#65533;8&#65533;&#65533;&#65533;E*&#65533;&#62952;&#65533;&#65533;e.&#65533;B&#65533;&#65533;MCA&#65533;2 p&#65533;&#65533;e1&#65533;@&#65533;R@&#65533;O&#65533;&#65533;&#65533;u&#65533;&#65533;&#65533;v&#65533;1&#65533;&#1141;%&#65533;&#65533;&#65533;1&#65533;&#1421;&#65533;oH&#65533;&#65533;&#597;?#&#65533;9&#65533;&#65533;&#65533;&#65533;(&#65533;,/&#65533;&#1386;&#65533;&#65533;&#65533;&#65533;\&#65533;&#65533;&#65533;&#65533;&#65533;&#65533;&#65533;i&#65533;&#8279;KQ&#65533;&#65533;&#982;&#65533;&#65533;&#65533;&#65533;Z&#65533;4&#65533;\&#65533;&#1712;&#65533;&#65533;ub&#65533;&#65533;:&#65533;t[yW&#65533;&#65533;uvr&#65533;u&#65533;M&#65533;&#65533;y&#65533;&#65533;&#65533;_)[&#65533;k/d&#65533;&#65533;"&#65533;&#65533;Y&#65533;&#65533;&#65533;}r&#65533;}&#65533;a&~&#65533;&#65533;&#65533;E&#65533;&#65533;!&#65533; &#65533;8&#65533;r&#65533;&#65533;cA@&#65533;&#65533;&#65533;&#65533;H&#65533;!a&#65533;@	&#65533;&#65533;&#14416;EPQV&#65533;4 &#65533;"&#65533;]&#65533;\&#65533;p&#65533;d&#65533; &#65533;&#65533;&#65533;K X" ` &#65533;&#65533;&#65533;&#65533;b&#65533;&#65533;Uq&#65533;k&#65533;&#65533;L\&#1948;&#65533;&#65533;&#65533;&#65533;&#65533;&#65533;o+=Jv&#65533;y\~&#65533;&#65533;&#65533;&#65533;&#65533;X&#65533;=&#65533;&#65533;&#65533;wX&#40284; &#65533;n&#65533;^b&#65533;&#65533;&#65533;&#65533;&#65533;&#1368;@&#65533;l$X&#65533;&#65533;@0;r&#65533; &#65533;&#65533;M6dN&#65533;X&#65533;&#65533;9&#65533;8&#65533;p&#65533;&#134;+&#65533;a&#65533;&#65533;&#65533;I&#65533;)U&#65533;d&#65533;&#65533;&#65533;K&#65533;1e&#932;Y&#65533;&#65533;9u&#65533;&#65533;&#65533;&#65533;&#65533;&#985;=&#65533;A&#65533;O2E&#65533;&#65533;(P&#65533; i&#65533;TYUd
&#65533;`&#65533;6&#65533;&&#65533;
)D&`S&#65533;Y&#65533;i&#65533;&#65533;&#65533;0f&#65533;[&#65533;qy&#65533;&#65533;(&#65533;&#65533;&#65533;*y&#65533;&#65533;e#&#65533; &#65533; .&#65533;V&#65533;&#65533;N&#65533;K&#65533;&#65533;&#65533;AF!&#65533;VE&#65533;&&#65533;&#65533;MhrHx&#65533;[&#65533;&#65533;&#65533;P&#65533;f&#65533;&#65533;&#65533;0&#65533;&#65533;%x&#65533;&#65533;&#65533;&#1848;_&#65533;&#65533;r&#65533;&#65533;&#65533;Wp&#65533;&#332;`&#213;&#65533;}5$ &#65533;ar&#65533;&P&#65533;&#65533;&#65533;&#539;^Y&#65533;&#65533;&#65533;)Z&#65533;'_&#65533;&#65533;&#65533;&#65533;&#65533;&#525;{&#65533;&#65533;&#65533;WP&#65533;u&#65533;&#65533;&#65533;-&#65533;&#65533;V cB&#65533;&#65533;X"&#65533;
$	&#65533;4&#65533;0&#65533;&#65533;&#65533;&#65533;&#65533;@oB
+&#65533;&#65533;B&#65533;(&#65533;&#65533;&#65533;&#1038;1t&#65533;&#750;&#65533;h &#65533;&#65533;&#65533;n[&#65533;&#65533;@&#65533;?&#65533;x&#65533;4L(&#65533;@&#65533;.&#65533;&#65533;&#65533;j&#65533;?&#65533;&#65533;8&#65533;	14&#65533;H$&#65533;&#65533;i&#65533;;TO p3&#65533;&#65533;&#65533;&#65533;(&#65533;R&#65533;5&#65533;H0a&#65533;&#65533;j&#65533;1G&#65533;&#65533;x&#65533;"&#818;X&#65533;&#65533;&#65533;&#65533;t&#65533;M8&#65533;&#65533;N s&#65533;P &#65533;&#1230;	&#65533;&#65533;` &#65533;V4&#963;,&#65533;&#65533;&#65533;&#65533;&#65533;&#65533;&#65533;&#924;&#771;&#1056;&#65533;8+&#65533;&#65533;<3&#65533;&#65533;&#65533;8&#65533;&#65533;p&Z&#65533;S&#65533;&#65533;&#65533;&#65533;&#65533;C&#65533;Ed&#65533;a&#65533;	RGG-"A&#65533;(&#65533;tW^K&#65533;T&#65533;7&#65533;d#&#65533;&#65533;&#65533;S&#65533;&#65533;IA-L&#65533;&#65533;(&#65533;&#65533;X&#65533;GG#%&#65533;Wn&#65533;U&#65533;&#65533;)&#65533;&#1805;&#65533;+&#65533;0&#65533;&#65533;&#65533;=w&#1855;&#65533;&#65533;@0&#65533;&#65533;U&#65533;&#65533;6&#65533;&#65533;4&#65533; [&#65533;&#65533;[&#65533;&#65533;	\&#65533;]&#65533;&#65533;&#65533; $&#65533;&#65533;&#65533;&#65533;K`&#65533;;&#65533;&#65533;&#65533;M6v&#65533;`&#65533;;v&#65533;`&#65533;S&#65533;&#65533;&#65533;&#65533;&#65533;&#360;&#65533;&#65533;&#65533;&#226;b&#65533;&"&#65533;B&#65533;y&#65533;_9Mr &#65533;&#65533;yg&#65533;v&#65533;&#1606;d&#65533;BQ&#65533;&#65533;&#65533;}&#65533;&#65533;5&#65533;K6H&#65533;&#65533;&#65533;A>&#65533;&#65533;6&#65533;&#65533;&#65533;j&#65533;&#65533;
&#65533;5p&#65533;&#1889;&#65533;&#196;&#65533;&#65533;Q&#65533;&#65533;& &#1184;v`a~&#65533;&#65533;&#65533;&#65533;&#65533;n&#65533;Z&#65533;n&#65533;&#65533;f&#65533;&#65533;+C&#65533;4&#65533;32&#65533;=&#65533; &#65533;v&#65533;&#1784;&#65533;=r&#65533;&#65533;&#65533;{&#65533;&#65533;L&#65533;<&#65533;{&#65533;#&#65533;>&#65533;60&#65533;&#65533;&#65533;&#740;&#65533;S&#2005;$7r ,G&#65533;o&#65533;,&#65533;h6L$jY&#65533;&#65533;&#65533;&#65533;_L&#65533;,&#1355;&#65533;S&#65533;c&#65533;&#65533;,&#65533;o&#65533;&#65533;&#65533;&#65533;p&#65533;y;0&#65533;&#65533;&#65533;&#65533;y&#65533;&#65533;&#65533;MX&#65533;f&#65533;,>0&#65533;|&#65533;&#65533;&#65533;&#65533;&#65533;&#65533;&#65533;&#65533; &#65533;&#1665;&#65533;&#65533;&#65533;&#65533;~&#65533;J&#65533;&#65533;&#65533;?o&#65533;&#65533;&#65533;&#1230;v&#65533;&#65533;d&#65533;&#65533;<&#65533;A&#65533;&#65533;&#65533;&#65533;&#65533;	J&#65533;A
&#65533;&#1552;&#65533;&#65533;6P&#65533;#&#65533;&#65533;&#65533;b"&#65533;Ed0&#65533;JH&#65533;&#65533;H&#65533;&#65533;&#65533;&#65533;B&#65533;P&#65533;!H'&#65533;&#65533;H&#65533; &#65533; "&#65533; &#65533;&#65533; LU&#65533;p&#65533;C(F&#65533;[&#800;>P=&#65533;&#65533;&#65533;&#65533;&#65533;&#65533;`&#65533;V&#65533; &#65533;wO&#65533;b&#65533;&#65533;&6,&#65533;&#65533;j&#1537;S&#65533;&#65533;?&#1957;&#65533;r#&#65533;xG<R&#65533;&#65533;b&#65533;&#65533;*&#65533;Q&#65533;&#65533;a&#65533;&#65533;0`&#65533;y&#65533;c&#65533;r&#65533;&<&#65533;&#65533;&#65533;&#65533;Y&#65533;&#65533;&#65533;&#813;&#65533;&#65533;&#65533;&#65533;r ;&#65533;!&#65533;&#65533;&#65533;J&#65533;&#65533;h M(AH	&#65533;&#65533;m&#65533;P&#771; &#65533;&#65533;	&#65533;&#65533;o>8 _ J&#65533;L&#65533;&#65533;&#65533;&#65533; &#65533;&#65533;$&#65533;p&#65533;"R"&#65533;a&#65533;&#65533;`@&#65533;C&#65533; C&#65533;&#65533;&#65533;)H&#65533;Vx&#65533;9&#65533;n  \&#65533;Y*M&#65533;&#1889;	r`&#65533;2[&#65533;&#65533;&#65533;&#65533;&#65533;&#65533;8r&#65533;&#65533;3&#65533;&#65533;&#65533;&#65533;&#65533;4D(D&#65533;&#65533;p&#65533;&#65533;&#65533;S&#65533;&#65533;&#65533;V3&#65533;&#65533;G8b&#65533;&#65533;DE-ZQG&#257;&#65533;&#65533; &#65533;&#65533;&#65533;&#65533;.8H&#65533; >&#65533;&#65533;&#65533;&#967;&#65533;&#65533;I&#65533;\&#65533;Rr(Z&#65533;E1&#65533;=\&#65533;&#65533;&#1536;# &#65533;I&#65533;&#65533;&[&#65533;&#65533;&#65533;&#65533;\&#65533;&#65533;I&#65533;&#65533;&#65533;P&#65533;FU&#65533;S&#65533;jU&#65533;zU&#65533;Z&#65533;%&#65533;&#65533;I&#65533;&#1226;2b M&#65533;&#65533; T&#65533;&#65533; g[`&#65533;Q&#65533;S&#65533;pvp &#65533;`p&#65533;&#65533;&#65533;&#65533;U&#65533;{&#65533;T&#65533;&#65533;@&#65533;&#65533;(&#65533;F&#65533;JL&#65533;duz&#65533;|vT&#65533;&#65533;&#65533;(}&#65533;v2 &#65533;&#65533;&#65533;&#65533;&#65533;&#65533;lg&#65533;&#65533;U&#65533;8b(1&#65533;ae&#65533;&#65533;&#65533;&#65533;&#65533; &#65533;-&#65533;"L&#65533;&#65533; &#65533;H&#65533;$&#65533;I6@x0&#65533; xbT&#2038;&#435;&#65533;%nq]&#65533;Wg&#65533;d&#65533;`.+&#65533;j&#1688;&#65533;&#65533;&#65533;'q&#65533;l&#65533;&#65533;&#65533;&#65533;&#65533;&#65533;&#65533;El&#65533;&#65533;&#65533;H&#65533;.&#65533;A&#65533;+&#65533;W&#65533;&#65533;UgO&#65533;Q04&#65533;&#65533;r(-t[&#8315;&#65533;7&#65533;Zm&#65533;&#65533;&#65533;&#65533;n&#1525;&#65533;\&#65533;&#65533;&#65533;&#65533;%
~&&#65533;sN&#65533;&#65533;&#65533;&#65533;&#65533;{-&#65533;&#65533;8&#535;&#65533;v&#65533;&#736;&#65533;&#65533;Q&#65533;&#570; &&"K&#65533;&#594;&#65533;.,&#65533;&#65533;
0&#65533;&#65533; &#65533;x&#65533;X&#65533;&#65533;s&#65533;'w&#65533;Aa&#65533;RB&#231;&#65533;&#65533;JP&#65533;&#65533;&#65533;&#65533;6&#65533;&#65533;j&#65533;jC&#65533;&#65533;&#65533;&#65533;)m&#65533;&#65533;[&#65533;\h&#65533;E&#65533;:&#65533;&#65533;(B&#65533;&#65533;#&#65533;&#65533;&#65533;r%)h&#65533;@T$ &#65533;&#65533; U&#65533;R&#65533;-&#65533;&#65533;&#65533;&#1557;&#65533;&#65533;&#65533;:&#65533;&#65533; DDU&#65533;+U&#65533; &#65533;^&#65533;R&#65533;&#65533;&#65533;Xkh,&#65533;&#65533;TAE&#65533;&#65533;&#65533;&#65533;x&#786;&#65533;>&#65533;&#541;N&#621;RbT&#65533;Sr&#65533;@&#65533;2Y:u&#65533;&#1295;&#65533;CJ&#4116;4%%Pt&#65533; ,&#65533;S"vc&#65533;&#65533;. &#65533;&#65533;R{f=&#179;J&#65533;&#65533;p&#65533;&#65533;&#65533;V&#65533;Cw&#65533;&#65533;&#65533;RY?[&#65533;"&#65533;vJ&#65533;*Ij q &#65533;&#65533;p&#65533;[&#1979;&#65533;&#65533;Z	&#65533;O&#65533;C&#65533;vu &#65533;&#65533;ng&#65533;[&#65533;&#65533;&#65533;&#65533;&#65533;d{&#65533;c&#65533;&#1910;&#65533;&#65533;&#65533;&#65533;M&#65533;&#65533;G\u`Z&#65533;@&#65533;&#65533;&#65533; &#65533;&#65533;F&#65533;]$&#65533;&#65533;&#65533;&#65533;&#65533;S&#65533;tc&#65533;n&#65533;&#65533;\&#65533;o&#731;&#65533;&#65533;&#215;X&#65533;&#65533;&#303;N&#65533;&#65533;m5r&#1400;=L&#65533;P&#65533;&#65533;&#65533;&#65533;&#65533;@&#65533;C&#65533;y&#65533;;F&#65533;&#65533;&#65533; &#65533;&#65533;&#141;v&#65533; &#65533;&#65533;SF&#65533;z&#65533;pf &#65533;d&#65533;&#65533;&&#65533;}&#65533;3&#65533;&#65533;&#65533;&#65533;<&#65533;&#65533;	&#65533;&#65533;&#65533;u &#65533;l&#1556;&#65533;&#65533;&#65533;&#65533;&#65533;I7K&#65533;s&#65533;&#65533;&#65533;4&#65533;&#65533;&#65533;d &#65533;&#65533;m&#65533;Nw&#65533;+&#65533;&#65533;&#65533;&#65533;&#65533;&#65533;Y&#65533;&#65533;&#65533;O&#65533;&#65533;{&#65533;&#65533;&#65533;&#65533;&#65533;&#65533;&#65533;9&#65533;&#65533;&#65533;<&#65533;&#65533;&#65533;&#65533;|&#65533;\&#65533;&#65533;&#65533;&#65533;|&#65533;&#65533;>H&#65533;M&#65533;&#65533;j&#65533;&#65533;&#975;&#65533;{n&#65533;&#65533;&#65533;s&#65533;&#65533;]/&#65533;&#65533;m_D	&#65533;S&#65533;&#65533;x&#65533;>&#65533;&#65533;&#65533;q&#65533;&#65533;&#65533;&#65533;_&#65533;v6&#65533;pf&#65533;A&#65533;[&#65533;&#65533;H&b0B&#65533;&#65533;g&#65533;&#65533;&#65533;&#65533;n&#65533;&#65533;&#65533;&#65533;j&#65533;&#65533;&#65533;&#65533;}&#65533;&#65533;N&#65533;~&#65533;&#65533;&#65533;&#65533;Ck_&#2014;&#65533;d&#65533;&#65533;SiH&#65533;&#65533;&#65533;m&#65533;g&#65533;&#27431;&#65533;&#65533;`&#65533;&#65533;&#65533;&#65533; j&#65533;?&#65533;	r!,&#65533;#&#65533;&#65533;P&#65533;&#65533;&#141;&#65533;&#65533;&&#65533;&#65533;&#65533;&#65533; &#65533;&#65533; 3&#65533;&#65533;|&#65533;<&#65533;&#65533;cE&#65533;>E&#65533;@06`7&#65533;o&#65533;d3&#65533;&#65533;&#65533;&#65533;Ad&#691;&#65533;&#65533; &#65533;c&#65533;&#65533;2&#65533;&#65533;&#65533;&#65533;&#65533;&#65533;A&&#65533;	7s&#65533;q@FP&#65533;&#65533;&#65533;3&#65533;n&#65533;&#65533;&#65533;iB/|&#65533;&#65533;&#65533;&#65533;&#65533;&#65533;&#1539;,&#65533;&#65533;"&#65533;=&#65533;6&#65533;&#65533;&#65533;
&#1539;,&#1545;&#65533;&#65533;&#65533;&#65533;3; &#49912;&#65533; &#65533; [&#65533;&#65533;&#65533;P&#65533;`&#65533;	>&#65533;C&#65533;&#65533;&#65533;k&#65533;&#3766;,!B&#65533;r
[&#65533;&#65533;,&#65533;AH.C&#65533;D&#65533;&#65533;8&#65533;;
&#65533;&#65533;$&#65533;&#65533;2 8 o&#65533;&#65533;,&#65533;N&#65533;&#65533;K&#65533;hEW&#65533;1&#65533;&#65533;5&#65533;0&#65533;Lc&#65533;C&#65533;R&#65533;YPEC$&#65533;|K>&#65533;{A:"?6&#65533;&#65533;R&#65533;E_&#65533;&#65533;&#65533;&#65533;:<&#65533;7&#1635;&#65533;a&#65533;&#65533;c&#65533;&#65533;d\Ff&#65533;&#65533;&#65533;&#65533;&#65533;C(&#65533;$&#65533;&#65533;&#65533;m(&#65533;r&#65533;/l&#65533;A&#65533;&#1538;@7&#65533;&#65533;E&#65533;x&#65533;&#65533;&#65533;k&#65533;8&#65533;}&#65533;&#65533;tl&#65533;)Y&#65533;&#65533;&#65533;&#65533;&#65533;bd&#65533;EGd&#65533;~&#65533;&#65533;&#65533;&#65533;1&#1081;l&#65533;0&#65533;&#65533;&#65533;&#65533;&#65533;&#65533;F&#65533;\H:&#65533;&#65533;w&#65533;XG(&#65533; &#65533;&#65533;q&#65533;&#65533;j&#65533;F&#65533;TE&#65533;&#65533;&#65533;&#65533;&#65533;&#65533;c&#65533;IcXI&#65533;&#65533;&#65533;4&#65533;t-&#65533;&#65533;&#596;0 &#65533;:&#65533;&#65533;&#65533;f&#65533;&#65533;&#65533;&#65533;L&#65533;)I	E&#65533;(&#65533;\&#65533;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l&#1484;&#65533;(&#65533;(&#65533;! &#65533;/&#65533;&#65533;&#1564;&#65533;X&#65533;&#65533;)&#65533;&#65533;&#65533;MX&#65533;@x&#65533;&#65533;&#291;(&#65533;&#65533;&#65533; P&#65533;&#22273;@&#65533;&#65533;&#65533;4#  N @$`&#65533;$@'8&#65533;&#65533;&#65533;&#37154;&#65533;M ` H&#65533;`%8O$&#65533;  &#65533;&#65533;$!*&#65533;&#65533;p&8&#65533;&#65533;&#65533;$`&#65533; &#65533;&#65533; &#65533;O&#65533;&#65533;!&#65533;&#65533;&#65533;OEP&@&#65533;0N&#65533;&#65533;&#65533;&#65533;&#65533;&#65533;p&#65533;&#65533;&#65533;|&#65533;&#65533;N%&#65533;&#65533;	&#65533;&#65533;&#65533;&#65533;&#65533;&#65533;PMP&#65533;&#65533;Pe&#65533;&#65533;&#65533;&#65533;P&#65533;LQ"P	-Q&#65533;\  &#65533;Q
&#65533;l&#65533;$&#65533;&#65533;!&#65533;&#65533;6R!&#65533; =&#65533;6 &#65533;&#65533;O&#65533;&#65533;&#65533;&#65533;&#65533;P&#65533;t&#65533;!R&#1676; &#65533;&#65533;(pP&#65533;;ROQ RHOX&#1197;&#65533;&#65533;&#65533;dQ&#65533;&#65533;!&#65533;&#65533;&#65533;)&#65533;M&#65533;(@&#65533;&#65533;&#65533;&#65533;&#65533;6&#65533;&#65533;/%&#65533;S0&#65533;S SRP&#65533;&#65533;/&#65533;M%&#65533;O&&#65533;N&#65533;\&#65533;hSN&#65533;&#65533;&#65533;&#65533;&#65533;@JEN(R<&#65533;SR&#65533;&#65533;(&#65533;S8&#65533;Q0R&#65533;&#65533;|M&#65533;&#65533;&#65533;&#65533;SN@!&#65533;8&#65533;X&#65533;(&#65533;&#65533;Q&#65533;&#65533;#&#65533;&#65533;Q_E&#65533;Q(&#65533;P&#65533;Q&#65533;B&#65533;H	 &#65533;&#65533;6&#65533;W&#65533;&#65533;XX&#65533;&#65533;J&#1348;;&#65533;&#65533;O&#65533;&#65533;M&#65533;Un&#65533;UO=	A&#65533;J*h&#65533;Z &#65533; Rf-&#65533;@h&#65533;&#65533;h&#65533; P)&#65533;&#1328;+>&#65533;&#65533;n&#65533;&#1427;&#65533;U&#65533;6&#65533;&#65533; 
fRg&#65533;h	'&#65533; )&#65533;L&#65533;&#65533;6&#65533;&#65533;^&#65533;Wn&#65533;&#65533;?e&#1193;&#65533;x  &#65533; &#65533;&#65533;te&#65533;/&#65533;ZuW&#65533;&#65533;U!&#65533; --:P&#65533;RV&#65533;&#65533;VQ&#65533;X&#65533;&#65533;&#65533;&#65533; &#65533;&#65533;&#65533; P&#65533;&#65533;&#65533;&#65533;!&#65533;	!&#1540;&#65533;&#65533;9P&#65533;S&#65533;Y|&#65533;Y&#65533;&#65533;&#65533;(&#65533;6PP&#65533;&#65533;m &#65533;!H&#1620;E&#65533;&#65533;&#65533;&#65533;mZ&#65533;&#65533;&#65533;S~&#65533;I&#65533;&#65533;&#65533;p&#65533;&#65533;&#65533;&#65533;&#65533;&#1711;&#65533;h&#65533;&#65533;y}X&#65533;&#65533;G&#65533;Y&#65533;ER&#65533;&#65533;&#65533;W
&#65533;&#65533;&#65533;&#65533;&#65533;&#65533;&#65533;&#65533;&#65533;&#65533;&#65533;Z&#65533;p&#65533;&#1892;&#65533;O&#65533;YT8[OM=&#65533;&#695;&#65533;&#65533;&#65533; 
&#65533;Y&#65533;&#65533;Z&#65533;mW&#65533;&#65533;THZ&#65533;&#65533;>u	Q%\&#65533;T&#65533;&#65533;-&#65533;&#512;&#65533;&#65533;&#65533;%&#1172;&#65533;&#65533;&#65533;[&#65533;&#65533;&#65533;&#65533;&#65533;&#65533;T&#65533;U&#65533;&#65533;&#65533;0&#65533;&#65533;&#1911;m&#65533;&#1893;&#65533;&#65533;&#65533;E&#65533;d}&#65533;&#65533;&#65533;&#65533;&#637;&#1442;&#65533;\P&#65533;R(&#65533;Q &#65533;NX&#1769;l # &#65533;&#65533;e&#65533;u[&#65533;&#65533;&#65533;&#65533;R1@)%&#65533;!&#65533;^&#65533;X&#65533;&#65533;N&#65533;SQ@	R&#65533;&#65533;&#65533;&#65533;B(&#65533;&#65533;0&#65533;m&#65533;E&#65533;&#65533;&#65533;	&#65533;&#65533;&#65533;&#65533;G&#65533;NxO&#65533;&#65533;&#65533;&#65533; P&#65533;&#65533; &#65533;N&#1027;0V&#65533;&#65533;
0@	&#65533;&#65533;&#357;&#65533;	P\&#65533;&#65533;&#65533;&#65533;U&#65533;&#65533;&#1028;&#65533;&#65533;:Pa&#65533;&#65533;&#65533;&#65533;Z&#65533;&#65533;&#65533;	&#65533;Y
 X&#65533;&#65533;&#65533;&#65533;&#1601;E&#65533;P&#65533;V&#65533;&#65533;&#65533;&#65533;&#65533; &#65533;b>=&#65533;U&#65533;&#65533;u&#9520;&#65533;&#65533;&#65533;R&#413;&#65533;&#65533;cb%&&#65533;&#65533;@&#65533;0&#65533;&#65533;V&#65533;&#65533;&#65533;&#65533;&#65533;4&#65533;&#65533;6&#65533;&#65533;%K&#65533;5&#65533;&#65533;&#65533;&#65533;6&#65533;Y&#65533;5=&#65533;&#65533;&#65533;&#65533;&#65533;&#512;.K&#1677;&#65533;&#65533;`&#1937;=&#65533;&#65533;5=&#65533;m&#65533;&#65533;&#65533;&#65533;&#65533;&#65533;&#65533;K&#65533;U &#1741;a&#65533;[!&#65533;&#65533;&#65533;&#65533;&#65533;&#65533;&#1555;&#1567;K&#65533;-&#65533;p[&#65533;M	*P&#65533;&#65533;%d&#65533;&#65533;&#65533;]
P&#65533;&#65533;_&#65533;&#65533;&#65533;(&#65533;T&#65533; &#65533;a@&#65533;&#65533;0c&#65533;{&#65533; e&#65533;&#65533;BP&#65533;EK&#65533;&#65533;&#65533;-&#65533;&#65533;=\#x&#65533;v&#65533;&#65533;&#65533;&&#65533;&#65533;&#65533;MF	
&#65533;&#65533;&#65533;qNe#Xc&#65533;&#1632;&#65533;a>&#65533;&#65533;&#65533;&#65533;S&#65533; b..K&#65533; &#65533;&#65533;&#65533;&#1717;&#65533;&#65533;]R&#65533;a&#65533;&#65533;&#65533;a&#65533;&#65533;t~&#65533;vf&#65533;i&#65533;^&#65533;&#65533;&#65533;K&#65533;=&#65533;&#65533;c&#65533;&#65533;&#65533;&#65533;&#65533;u&#65533;&#65533;6:&#65533;&#65533;X&#65533;B&#65533;&#65533;&#65533;Y.e&#65533;^&#65533;u>	&#65533;&#65533;&#65533;c&#65533;0@&#65533;&#65533;&#65533;&#706;&#65533;;&#65533;&#65533;&#65533;;&#65533;f&#65533;&#65533;i&#65533;&#65533;i&#65533;&#65533;(Kj^	 !&#65533; &#65533; ,1  &#65533;E &#65533; &#65533;H&#65533;&#65533;&#65533;&#65533;*\&#560;&#65533;&#199;#J&#65533;H&#65533;&#65533;&#331;3j&#65533;&#561;&#65533;&#463; C&#65533;I&#65533;&#65533;&#595;(S&#65533;\&#626;&#65533;Jdr&#65533;&#65533;&#3238;&#859;8s&#65533;&#65533;&#1617;&#65533;@&#65533;&#65533;&#65533;&#65533;&#65533;&#1123;H&#65533;*]jQ&#65533;&#65533;P&#65533;%&#65533;&#65533;&#1387;X&#65533;j-Y!&#65533;&#1511;&#65533;&#65533;&#65533;J&#65533;&#65533;&#1651;fs@&#65533;&#65533;&#197;&#65533;6X&#65533;&#65533;CQ&#65533;x&#65533;&#65533;&#65533;{&#65533;S6:>AC&#65533;&#65533;4$d&#65533;y
&#65533;D&#65533;&#65533;|#K&#65533;L&#65533;a&#65533;l:L *&#65533;&#65533;&#65533;&#65533;&#65533;n&#65533;&#1256;S&#65533;M &#65533;&#65533;&#65533; W(&#65533;3&#65533;K&#65533;&#65533;U&#65533;[&#65533;&#65533;e&#65533;&#65533;m&#65533;&#65533;U&#65533;O/H&#65533;,A&#65533;&#65533;w&#65533;&#65533;j"&#65533; &#65533;&&#65533;@6&#65533;]&#65533;2]&#65533;&#65533;&#65533;wC&#65533;&#65533;&#65533;]&#65533;w7Z&#65533;S&#859;	`.R0&#47603;&#65533;T&#545;&#65533;&#65533;&#65533;&#65533;&#65533;SXa&#1921;&#65533;gES'&#65533;M&#65533;&#65533;&#65533;&#65533;f.<&#65533;M&#65533;&#65533;&#65533;S&#65533;%&#65533;&#65533;&#65533;#&#65533;Q&#65533;&#65533;	&#65533;&#65533;&#65533;g&#65533;&#65533;&#65533;ul&#65533;&#65533;&#65533;`&#65533;&#65533;&#65533;@&#65533;=%bAj=E&#65533;&#65533;@rt&#65533;&#65533;D&#65533;h&#65533;A&#65533;&#65533;&#65533;S4&#65533;&#65533;&#65533;S&#65533;d&#65533;&#65533; &#65533;&#65533;T7&&#65533;%Df&#65533;X&#65533;.&#65533;&#65533;!&#65533;(&#65533;k&#65533;=&#65533;&#65533;@>&#65533;A&#65533;K&#65533;&#65533;@td&#1449;&#1040;`&#65533;&#65533;&#65533;vn&#65533;O&#412;sRD&#65533;:TT?&#65533;&#65533;hA&#65533;&#65533;))&#65533;e<&#65533;&#65533;e&#65533;9	U&#65533;My[&#65533;o &#65533;tZjg&#65533;&#65533;&#65533;j^|&#65533;*Q&#65533;L&#65533;(X&#65533;`&#65533;&#65533;&#149;o&#65533;)&&#65533;&#65533;&#65533;&#65533;&#65533;&#65533;&#682;&#65533;&#65533; (&#65533;1w&#65533;S&#65533;&#65533;&#65533;&#65533;(&#65533;[&#65533;&#65533;nKmC\&#65533;i|&#65533;&#65533;`P&#65533;&#65533;&#65533;&#65533;F&#65533;&#1786;,&#65533;&#166;&#720;&#65533;&#65533;&#65533;&#65533;m&#65533;&#65533;&#65533;X<&#1387;&#65533;A&#65533;&#65533;&#61397;&#65533;&#1030;l&#65533;0&#65533;`&#65533;&#65533;J&#1070;&#65533;&#65533;&#65533;&#65533;&#65533;&#65533;&#65533;&#65533;&#65533;&#65533;@q&#65533;&#65533;&#1638;&#65533;`&#65533;&#65533;8 &#65533;&#65533;F&#65533;p&#65533;R&#65533;&#65533;%&#65533;&#104165;&#65533;&#65533;)<&#65533;&#1301;&#65533;&#65533;d'&#65533;&#65533;&#65533;&#65533;&#1654;&#65533;'XK&#65533;l&#65533;&#65533;&#65533;&#491;&#65533;&#65533;&#65533;|&#65533;&#65533;)&#65533;r&#65533;&#65533;&#65533;&#41126;O&#65533;[&#65533;+&#65533;&#65533;N&#65533;&#65533;&#65533;d&#65533;&#65533;D&#624;&#411;&&#65533;&#65533;x&#65533;&#65533;&#65533;m6&#65533;&#65533;'&#1922;R&#65533;&#65533;e&#65533;&#65533;&#65533;&#65533;&#65533;&#65533;&#1895;&#65533;OUq&#65533;&#65533;n:&#1372;<&#65533;&#65533;&#65533;&#65533;
8&#65533;>&#65533;h&#65533;&#1710;i&#2012;&#65533;&#65533;&#65533;&#65533;aq&#65533;\&#65533;q &#65533;&#65533;[j&#65533; &#65533;A&#65533;TkB^&#65533;|K&#65533;&#65533;J&#65533;v&#65533;&#65533;&#22739;&#65533;&#65533;&#65533;P&#65533;p@T%&#44922;^&#1648;&#65533;&#65533;&#65533;&#65533;'u&#65533;&#65533;&#65533;D>&#65533;{&#65533;&#65533;&#65533;[&#65533;&#65533;aiE&#65533;&#65533;/&#65533;O=&#956;@&#65533;&#65533;{$I&#65533;S&#65533;&#65533;&#65533;k&#65533;&#65533;C&#65533;&#65533;l&#65533;-T&#65533;&#65533;&#65533;&#65533;&#65533;&#65533;&#65533;G&#65533;.N#&#65533;{&#65533;&#65533;c&#65533;
P&#65533;&#65533;&#65533;x Jc&#65533;&#65533;&#65533;&#65533;&#65533;
l-K &#65533;X&#65533;.,&#65533;&#65533;{
R
6@4&#65533;&#65533;&#65533; &#65533;&#65533;P"! &#65533;/&#65533;&#65533;&#65533;&#65533;&#1527;&#65533;mdb(&#65533;y&#65533;&#65533;(&#65533;j&#65533;9&#65533;&#65533;&#65533;&#360;-&#65533;J&#65533;#&#65533;&#65533;L&#65533;>n&#65533;&#65533;BDa]&#65533;&#65533;X&#65533;f&#65533;&#65533;&#65533;&#65533;"&#65533; P&#65533;&#65533;&#1840;H&#65533;&#65533;]&#65533;Y&#65533;&#65533;:&#65533;1&#65533;n&#65533;&#65533;&#65533;J&#65533;E&#65533;&#65533;&#65533;scE&#65533;&#65533;&#65533;&#65533;&#65533;A&#65533;&#65533;&#65533;Bd3&#65533;&#65533;u&#65533;]&#65533; &#65533;&#65533;.`&#65533;&#65533;&#65533;\ &#65533;&#65533;&#65533;Hp^B#&#65533;&#65533;+-an&#65533;T&#65533;%b&#65533;L
&#65533;&#65533;&#65533; &K&#65533;y&#65533;)B&#964;M&#65533;'&#65533;"E&#65533;&#65533;&#65533;&#65533;-@<&#1875;&#65533;&#65533;&#65533;&#65533;&#65533;&#65533;/`&#65533;&#65533;&#65533;&#65533;p&#65533;R&#65533;DT0&#65533;i&#65533;F&#65533;&#65533;&#65533;&#65533;(&#65533; &#65533;\~&#65533;_P&#65533;\17)&#65533;)p&#65533;&#1636;L
&#65533; &#65533;&#65533;&#65533;&#65533;^&#65533;/}&#65533;&#65533;&#65533;m&#65533;s&#65533;I&#65533;;&#65533;&#65533;&#65533;&#65533;)H&#65533;1&#65533;&#65533;,Rt&#44617;&#65533;&#65533;&#65533;+&#65533;dz&#65533;|rT&#65533;.&#65533;&#65533;jM&#65533;&#65533;(C &#65533;&#1174;&#65533;&#65533;&#65533;0&#65533;&#65533;LgJ&#1242;^&#65533;7,,&#65533;&#65533;ht4&#65533;	&#259;&(U'&#65533;&#65533;GKm&#65533;Fz&#65533;&#65533;v&#65533;&#65533;&#65533;&#65533;,&#65533;dCBp&#65533;Ak &#65533;&#65533;&#1009;"&#65533;*"L&#65533;|*V8&#646;&#65533;&#1241;]{&#65533;&#65533;&#65533;&#65533;&#65533;Z&#65533;&#65533;*&#65533;&#298;&#65533;c&#65533;`&#65533;&#65533;&#65533;&#65533;-i&#65533;45&#65533;&#65533;0&#65533;fH&#65533;&#65533;&#65533;&#65533;&#65533;M&#65533;b&#65533;&#65533;&#65533;:&#65533;&#65533;&#65533;&#65533;&#65533;d'K&#65533;&#65533;Z&#65533;&#65533;&#65533;-l&#65533;&#65533;&#8323;)1Q&#65533;A&#65533;&#65533;i&#65533;&#65533;@&#65533;M&#65533;jW&#65533;&#65533;&#1466;&#65533;&#65533;&#65533;U&#65533;>&#65533;b&#65533;&#65533;&#65533;&#65533;&#65533;&#65533;&#1834;$A&#65533;&#65533;	&#65533;&#65533;&#65533;p&#65533;K&#65533;&#65533;W&#65533;I&#65533;&#65533;&#65533;`&#999;&#65533;2y&#65533;4`-U&#65533;&#65533;Z&#65533;&#65533;&#65533;&#878;vSK\i&#65533;'&#65533;&#65533;&#65533;&#65533;G&#65533;&#65533;6&#65533;&#65533;v&#65533;&#65533;&#65533;&#65533;&#65533;&#1530;]&#65533;Y&#1648;&#65533;D&#65533;/\&#65533;.&#65533;,e&#65533;&#65533;&#65533;&#65533;&#65533; pd	r^&#65533;U&#65533;&#65533;J@&#65533;l&#65533;D}TuL&#65533;
[&#1597;&#1861;x&#65533;7&#65533;&#65533;
&#65533;pAr: 1n&#65533;&#65533;N&#65533;&#65533;W\&#65533;d3&#65533;&#65533;m&#65533;&#65533;&#65533;!&*&#65533;&#65533;A&#65533;Q&#65533;e&#65533;&#65533;&#65533;L&#65533;&#65533;&#65533;kx&#65533;^&#65533;&#65533;&#65533;L&#65533;(/&#922;&#65533;&#65533;L&#65533;*[&#65533;&#65533;&#65533;Lg&#65533;&#65533;&#65533;&#65533;& &#65533;&#65533;&#65533;r&#65533;&&#65533;]&#65533;&#65533;&#65533;&#65533;[&#65533;o&#65533;=d&#65533;q z&#65533;4&#65533;&#65533;&#65533;7&#65533;^&#65533;&#65533;.&#65533;&#65533;&#65533;&#65533;U&#65533;m&#65533;&#65533;&#65533;&#65533;)E&#65533;&#1064;&#65533;&#65533;&#65533;

&#65533;&#65533;&#65533;&#65533;J&#65533;&#65533;&#65533;&#65533;&#65533;&#65533;&#65533;&#65533;x&#65533;)0xMx&#65533;I&#65533;&#65533;&#65533;/&#65533;&#65533;5s&#65533;&#65533;`&#65533;V&#246;&#65533;&#65533;&#65533;_8&#65533;&#1779;dA&#65533;&#65533;&#65533;3Z&#65533;r&#65533;&#65533;Q&#65533;v&#65533;&#65533;W&#65533;&#65533;"$`_&#65533;&#65533;kM&#65533;'Y&#65533;&#65533;e&#65533;xK&#65533;#6p&#65533;Q&#65533;&#65533;6f+0&#65533;	&#65533;&#65533;&#65533;u&#65533;&#65533;&#65533;j&#65533;&#65533;&#65533;&#65533;&#65533;A&#65533;ZT&#65533;&#65533;V&#1678;&#65533;&#65533;&#65533;&#65533;&#10950;&#65533;&#65533;&#65533; &#65533;&#65533;bf+&#65533;0~&#65533;&#65533;q[&#65533;&#65533;
 &#65533;>N&#65533;&#65533;&#65533;p&#65533;&#65533;&#65533;@&#65533;&#65533;&#65533;@T)&#65533;&#65533;&#65533;|&#65533; &#65533;f%-&#65533;&#65533;&#65533;&#75484;&#65533;&#65533;&#65533;&#65533;)B&#65533;&#65533;d&#65533;e,X&#65533;-B=&#65533;&#65533;&#65533;N&#65533;&#65533;&#65533;&#65533;&#65533;V&#65533;&#65533;&#65533;&#65533;&#65533;EE.&#65533;&#65533;&#65533;R&#65533;-&#65533;?&#65533;&#310;&#65533;&#65533;&#999;Nu&#65533;
&#65533;&VH
&#65533;&#65533;&#65533;4&#65533;11&#65533;F=rh6X&#65533;&#65533;U&#65533;E&#65533;&#65533;&#65533;&#65533;&#65533;&#65533;&#65533;&#65533;&#65533;&#65533;&#65533;&#65533;&#65533;&#65533;&#65533;A&#65533;>&#65533;&#65533;&#65533;&#65533;&#65533;N"fv&#2023;&#65533;&#65533;&#65533;x&#65533;&#65533;{&#65533;&#65533;[{Exn&#65533;4&#65533;H&#65533;&#65533;@q&#2041;Q&#65533;&#65533;&#65533;&#471;U&#65533;`y&c$i&#65533;-&#65533;&#65533;&&#212;&#65533;~&#65533;f}k&#65533;z&#65533;&#65533;&#65533;hg&#65533;bo&#65533;&#65533;&#65533;&#65533;h&#64951;l&#65533;&#41471;&#65533;o!$&#65533;N&#65533;&#65533;&#65533;`)&#65533;&#65533;?&#65533;,&#65533;&#65533;&#65533;&#1156;&#65533;%&#65533;0&#65533;B&#65533;v&#65533;^6&#65533;&#65533;&#65533;&#65533;.&#65533;&#65533;&#65533;&#65533;&#65533;4y]a!&#65533;&#65533;&#65533;`&#65533;d&#65533;a&#65533;&#65533;&#65533;FF&#65533;&#65533;\C&#65533;&#65533;&#65533;w^PN	'~&#65533;j`&#65533;&#65533;7F}`&#65533;~&#65533;U"&#65533;[&#65533; &#65533;W&#65533;&#65533;&#65533;&#65533;" IvO&#65533;D&#65533;F&#65533;&#65533; x&#65533;&#65533;&#65533;r&#65533;|&#65533;g&#65533;m&#65533;g&#65533;&#65533;&#65533;&dP&#65533;7)pDE&#65533;`&#65533;&#65533;s!&#65533;&#65533;&#65533;&#65533;Dhe&#65533;tac8&#65533;(p!&#65533;f&#65533;&#65533;S_;P&#65533;&#65533;LzYS*&#65533;f+ E8&#65533;U&#65533;&#65533;&#65533;&#65533;&#65533;?&#65533;{Qd@{&#65533;PnaPqvPqt&#65533;AkG&#65533;P&#65533;d8&#65533;,vnp&#65533;9&#65533; f&#65533;&#65533;O&#65533;&#65533;wT#h	`&#65533;&#65533;&#65533; 8&#65533;  #b j	&#65533;&#65533;&#65533; 9&#65533;&#65533;&#65533;\&#65533;&&#65533;&#65533;&#65533;&#65533;yR&#65533;X&#65533;&#65533;&#65533;&#65533;K8&#65533;&#65533;0k&#65533;En8&#65533;w.DK&#65533;~Ux&#65533;oF[&#65533;&#65533;4q9p &#65533;&#65533;6@/"&#65533;&#65533;&#65533;Ha&#741;ith&#65533;&#65533;&#65533;2&#65533; i&#65533;l&#65533;G5&#65533;&#65533;87&#65533;-&#65533;&#65533;c&#65533;&#65533;{&#65533;&#65533;!k&#65533;ufr&#65533;&#65533;&#65533;&#65533;8&#65533;&#65533;&#65533;w&#743;A&#65533;&#65533;[)p i&#65533;&#65533;&#65533;l8&#65533;i1%l*d`&#65533;x7Dw@0&#65533;eKl@x&#65533;&#461;JcCp^&#65533;F&#65533;&#65533;^&#65533;G&#65533;K&#65533;V&#65533;@2&#65533;&#65533;&#65533;o&#65533;h&#65533;;v?&#65533;<&#65533;Y&#65533;~w7&#65533;&#65533;&#1553;\&#65533;8&#65533;&#65533;&#1473;0&#65533;	#&#65533;9&#65533;&#65533;&#1345;;u&#65533;z8p&#65533;&#65533;&#65533;(&#65533;&#65533;&#65533;9&#65533;&#65533;R&#65533;q/6^
&#65533;&#65533;&#65533;z&#65533;FI#&#65533;\&#65533;&#65533;wi&#65533;\p&#65533;grB&#65533;hy\)&#65533;e&#65533; @ &#65533;^&#65533;9F&#65533;&#65533;-E &#65533;&#727; &#65533;!3Yq:y)&#65533;?,@3&#65533;&#65533;QC&#65533;&#65533;&#65533;&#65533;w&#65533;cC&#65533;&#65533;&#65533;\&#65533;&#65533;&#65533;A \P5&#65533;&#65533;c!&#65533;&#65533;&#65533;o&#65533;&#65533;oaA3i/fXmu&#65533;&#65533;t,w&#65533;
7&#65533;&#65533;	[&#65533;b&#65533;&#65533;IUI&#65533;|@&#65533;PX&#65533;&#65533;N&#65533;&#65533;x?&#65533;&#65533;[&#65533;S&#65533;i&#65533;P&#65533;&#65533;&#65533;&#330;&#65533;I m&#65533;&#65533;o&#65533;&#65533;9w&#65533;C5&#65533;&#65533;' &#65533;&#65533;&#65533;&#65533;&#65533;R&#65533;5 &#65533;&#65533;.&#65533;4&#1054;4&#65533;. &#65533;^&#65533;&#65533;Y&#65533;&#65533;U/&#65533;sp&#65533;i&#65533;&#65533;y5y &#65533;W&#65533;&#65533;!&#65533;&#632;&#65533;&#65533;&#65533;&#65533;;&#65533;XU&#65533;X`Xb`&#65533;J\o@r&#65533;,&#65533;&#65533;&#65533;&#65533;&#65533;&#65533;&#65533;~UR&#65533;&#65533;&#65533;8&#65533;&#65533;&#65533;&#65533;&#65533;.F&#65533;&I&#65533;&#65533;5&#65533;&#65533; &#65533;&#65533;`Z&#65533;&#65533;E&#65533;&#65533;&#65533;l,&#65533;&#65533;&#65533;N&#65533;Gcq&#65533;&#65533;&#65533;A&#65533;2H5H&#65533;jqm&#1153;&#65533;&#65533;E&#65533;&#65533;i&#65533;6z&#65533;&#65533;&#65533;&#65533;2&#65533;o&#27167;=&#65533;n	&#65533; &#65533;8 &#65533;7&#65533;!&#981;&#65533;>&#65533;&#65533;P&#65533;&#65533;&#65533;&|&#65533; &#65533;u &#65533;&#65533;&#65533;XPX@X&#1703;&#65533;&#65533;CG&#65533;Pq
&#65533;a&#65533;&#65533;yt"Z &#65533;&#65533;&#65533;&#65533;	&#65533;z&#65533;xp @ (&#65533;;&#65533;XT&#65533;40	&#65533;X>pX&#65533;a=~Z&#65533;&#65533;&#65533;['&#65533;&#65533;<&#1695;&#65533;I 4&#65533;")YY&#65533;&#65533;&#65533;&#65533;&#65533;j Ys&#65533;B "0	&#65533;&#65533;&#65533;&#65533;&#65533;`K&#65533;&#65533;d&#65533;&#65533;&#65533;1t\&#65533;&#2414;z&#65533;@&#65533;K0&#65533;&#65533;9&#65533;l&#65533;&#65533;PX&#65533;  7`X&#2626;&#65533;X&#65533;&&#65533;&#1452;6:&#65533;&#65533;|U&#65533;&#65533;&#65533;z&#65533;&#65533;&#65533;&#65533;&#65533;&#65533;q&#65533;&#65533;&#65533;>&#65533;&#65533;&#65533;; IV&#65533;3s&#65533; &#65533;&#65533;j&#65533;&#65533;&#65533;.&#65533;_
&#65533;&#65533;1&#65533;U(&#65533;A&#65533;&#65533;O&#65533;&#65533;&#65533;&#65533;*jb {&#65533;B&#65533;r &#65533;e&#65533;&#65533; &#65533;&#65533;&#65533;&#65533;&#65533;&#65533; &#65533;&#65533;h&#65533;&#65533;Z&#65533;*&#65533;&#65533;_a,&#65533;&#65533;K`j&#65533;&#65533;0`&#65533;%\&#65533;,@&#65533;3rU`&#65533;'&#65533;P`8&#65533;&#65533;dX &#65533;&#65533;&#65533;t!&#65533;3&#65533;&#65533;)&#65533;#&#65533;<K&#65533;&#65533;`&#65533;xj&#65533;&#65533;/[QVV&#65533;&#65533;A&#65533;@&#65533;q%[&#65533;&#65533;
&#65533;&#65533;i&#65533;&#65533;&#65533;&#65533;&#65533;&#65533;&#65533; &#65533;bk&#65533;qA&#65533;r.@ I&#65533;=&#65533;z&#65533;&#65533;wo0&#65533;&#65533;B0jX^&#65533;&#65533;&#65533;&#65533;.&#65533;&#65533; &#65533;UkP``&#65533;&#65533;x&#65533;&#65533;&#65533;9&#65533;&#65533;&#65533;!&#65533;&#65533;&#65533;U0&#65533;&#65533;J#=;&#65533;&#65533;Fkg@OE[&#65533;JX&#65533;&#65533;&#65533;;&#65533;h@&#65533;y.@&#65533;U+&#65533;&#65533;&#65533;&#65533;&#65533;X&#65533;\&#65533;q&#65533;+L&#65533;&#65533;&#65533;k&#65533;w&#65533;^&#65533;&#65533;:&#65533;&#65533;iK(g&#65533;&#65533;&#65533;&#65533;% &#65533; &#65533;&#65533;&#65533;&#65533;&#65533;&#65533;4&#65533;&#65533;(;&#65533;&#65533;&#65533;3&#65533;> &#65533;N&&#65533;&#65533;7&#376;&#65533;[&#65533;&#65533;Fwt&#65533;[&#65533;&#65533;I&#1403;|i@&#65533;&#65533;&#65533;&#65533;&#65533;h&#65533;I)`7 \&#65533;&#65533;&#65533;T&#65533;&#65533;&#65533;j&#65533;l&#65533;!&#1207;&#65533;&#65533;.&#65533;&#65533;&#65533;&#65533;&#65533;k&#65533;i&#65533;&#65533;x&#65533;&#65533;&#65533;APV  P&#65533; &#65533;'&#65533;&#65533;p0&#65533;&#65533;h&#65533;(&#65533;mA&#65533;`&#65533;&#65533;&#65533;o3<&#65533;!v`&#65533;&#65533;&#65533;&#65533;&#45789;&#65533;|`pD0&#65533;XA&#65533;&#65533;3&#65533;&#65533;&#65533;&#65533;&#65533;b Up&#65533;j&#65533;&#65533;&#65533;&,&#65533;X'&#65533;\{&#1649;&#65533;_L&#65533;&#65533;&#65533; &#65533;&#65533;?>&#65533;&#65533;&#65533;&#65533;&#65533;&#65533;&#65533;&#65533;5&#65533;R&#65533;: R M&#65533;c`$ &#65533;*&#65533;&#65533;K&#65533;&#65533;&#65533;&#65533;A&#65533;&#65533;3 &#65533;&#65533;&#65533;=&#65533;i&#65533;O!Y&#65533;p&#455;&#65533;P&#65533;7`&#65533;j&#65533;7 [X&#65533;&#65533;<&#65533;k&#1738;u&#65533;&#65533;&#65533;&#65533;&#65533;mx@[G&#65533;&#65533;&#65533;&#65533;&#65533;&#46465;&#65533;s\@A&#65533;&#65533;l&#65533;D&#65533;&#65533;feXU&#65533;&#24244;&#65533;&#65533;&#272;l&#65533;&#1868;&#65533;&#1479;&#876;&#65533;{&#65533;DRy&#65533;&#65533;R{X&#65533;&#65533;,&#65533;o1&#65533;<|&#65533;E&#65533;&#65533;5	&#65533;&#65533;Z&#758;&#65533;&#65533;Z&#65533;&#65533;&#65533;(&#65533;<&#65533;&#1355;&#65533;|w&#65533;,&#1135;a4&#65533;&&#65533;u&#65533;&&#65533;p&#65533;N&#65533;&#65533;&#65533;B&#65533;X2&#65533;&#65533;I &#65533;&#65533;&#65533;&#796;l&#65533;$y&#65533;&#65533;&#65533;&#65533;0q&#65533;&#65533;&#199;&#65533;&#65533;&#65533;S&#65533;:x&#65533;&#65533; 	&#65533;t&#65533;R &#65533;%&#65533;&#65533;&#233;&#65533;&#65533;&#65533;&#65533;&#65533;[&#65533;&#65533;&#65533;C&#65533;&#65533;~&#65533;&#65533;&#65533;
]&#65533;Y,&#65533;
uP?0Cq+&#65533;zT&#65533;XK&7&#65533;G&#65533;&#65533;V4&#65533;&#65533;o&#1652;&#65533;w&#65533;&#65533;&#65533;&#65533;`=&#65533;&#1099;&#65533;&#65533;&#1140;L&#65533;&#65533;E&#65533;8p?&#1617;}l&#1087;, t-&#65533;&#65533;&#65533;E&#65533;&#65533;))`&#65533;2&#65533;}m&#65533;o	&#65533;&#65533;&#65533;&#65533;%y&#65533;m&#65533;W&#65533;Y&#65533;r&#65533;y:&#65533;m-&#1617;]r&#65533;&#65533;&#65533;&#65533;-&#65533;&#65533;EK&#65533;&#65533;&#65533;&#65533;&#65533;&#65533;`K&#65533;&#65533;`a&#65533;i-j&#65533;I&#65533;L&#65533;&#1711;M&#65533;&#65533;&#65533;&#65533;&#65533;&#65533;E : 	&#65533;&#65533;&#65533;&#1744;`GR&#65533;H&#65533;&#65533;&#65533;XE&#65533;!&#65533;&#65533;a&#65533;z&#65533;h&#65533;r&#65533;&#65533;uI&#65533;&#1389;&#65533;&#65533;i7&#65533;Q&#65533;&#65533;&#65533;* &#65533;&#65533;&#1873;]&#65533;&#65533;&#1690;,pp8&#65533;&#65533;S f&#65533;u~f:&#65533;&#65533;~&#65533;&#65533;&#65533;&#65533;|&#65533;&#65533;	Q&#65533;&#65533;&#65533;7k0pX'&#65533;r&#65533;&#65533; &#65533;u``&#65533;!&#65533;\X|<U&#65533;O&#65533;!7&#65533;&#1847;&#65533;&#1809;&#65533;&#65533;&#65533;&#65533;&#65533;&#65533;&#65533;&#65533;!&#65533;i&#65533;&#65533;&#65533;&#65533;%.&#65533;&#65533;&#755;&#476;1-&#65533;&#65533;&#65533;x&#65533;&#631;&#65533;&#65533;9&#65533;&#1673;&#65533;&#65533;i<&#65533; &#65533;X'&#65533;&#65533;P&#65533;5&#65533;&#65533;&#65533;%;&#65533; X&#65533;&#65533;&#65533;&#65533;Lxt&#65533;Y&#65533;&#65533;)&#65533;:&#65533;q&#65533;CitnX4&#65533; ].&#1660;&#65533;e&#65533;u&#65533;&#65533;&#65533;&#65533;&#65533;\&#65533;&#65533;&#65533;!&#65533;&#65533;fsN&#65533;i F&#65533;&#65533;&#65533;&#21789;&#915;&#65533;r&#65533;8&#65533;iU:z&#65533;`*&#65533;&#65533;)&#65533;2&#65533;&#65533;h&#65533;w&#65533;Xp)&#65533;e&#65533;&#65533;u&#65533;&#65533;VX&#65533;8&#65533;&#65533;&#65533;&#65533;&#65533;H&#65533;&#65533;&#65533;dj&#65533;&#65533;.&#65533;&#65533;h &#65533;U&#42389;&#65533;&#65533;&#65533;@&#65533;lW&#65533;u&#65533;$PX&#65533;l&#65533;&#65533;&#65533;&#65533;&#65533;\Cn&#65533;V&#65533;.&#65533;&#65533;&#65533;Z+&#65533;XK&#65533;&#65533;&#65533;&#65533;&#65533;mx&#65533;H&#65533;&#65533;&#65533;&#65533;&#59632;:&#524;&#65533;qYr&#65533;C&#65533;&#65533;&#65533;&#65533;EU&#65533;jX&#65533;~XW&#65533;&#65533;e&#65533;&#65533;&#65533;&#65533;uLy&#65533;i&#65533;6I&#65533;&#65533;]z&#65533;&#65533;~&#65533;&#65533;&#65533;u&#65533;&#65533;&#65533;Dy&#65533;&#65533;&#65533;&#65533;&#65533;MC&#65533;e?2h&#65533;J9&#65533;*'&#65533;&#65533;&#65533;_&#65533;&#65533;&#65533;&#65533;&#65533;&#65533;l&P&#65533;&#65533;|Xz\X. &#65533;&#65533;Unc-&#65533;R!}&#65533;&#65533;&#65533;P&#625;k &#65533;&#65533;&#65533;_&#65533;l&#65533;I&#65533;&#65533;}&#65533;&#65533;5&#65533;&#65533;&#65533;&#65533;&#65533;*&#65533;5{&#65533;&#1178;&#65533;~&#1907;&#65533;&#65533;&#65533;i&#65533;&#65533;&#65533;&&#65533; l1&#65533;fFg [&#65533;&#65533;&#949;k&#65533;XfH&#65533;&#65533;7T, &#65533;&#65533;P&#65533;&#65533;W&#65533;zd &#65533;&#65533;&#65533;rP&#65533;&9&#65533;! 0&#65533;&#65533;>C:Pb&#65533;&#65533;	VD&#65533;X&#65533;&#65533; =Iw)&#65533;&#65533;T&#65533;&#65533;A	PyIZ&#65533;&#65533;+^Xj&#65533;&#65533;&#65533;8k&&#65533;@A&#65533;&#65533;C&#65533;I-&#65533;&#65533;Y8 &#65533;$ 8&#65533;&#65533;Pq&#26638;&#65533;>&#65533;K&#65533;G&#65533;&#65533;&#65533;k&#65533;&#65533;&#65533;	&#65533;&#65533;&#65533;&#65533;
r &#65533;&#65533;8&#65533;e4&#1180;&#65533; v1K&#65533;&#65533;&&#65533;&#65533;&#65533;&#65533;&#65533;&#65533;,&#65533;C&#65533;&#65533;;#&#65533;&#1511;&#65533;mX}0&#65533;&#65533;pM&#65533;&#65533;yWn&#65533;\&#65533;&#65533;`&#65533;&#65533;&#65533;5&#65533;I4\&#65533;&#65533;&#65533;&#65533;&#65533;&#65533;D	.d&#65533;&#65533;&#65533;C&#65533;%N&#65533;X&#65533;&#65533;&#331;~&#65533;`&#65533;&#65533;&#65533;&#65533;B3SD~$&#65533;&#65533;A6&#65533;&#65533;&#65533;"@ &#660;+eVyi&#65533;D &#65533;\&#65533;&#65533;&#65533;&#65533;&#65533;&#790;0Q
&#65533;&#65533;&#65533;&#65533;o&#65533;.&#65533;f &#65533;&#65533;JS&#65533; a"MM&#65533;84$&#65533; 5&#65533;&#65533;&#65533;U
&#65533;C&#65533;`&#65533;
&#65533;R&#65533;&#65533;[&#65533;qK6&#65533;#&#65533;.\&#65533;S&#65533;&#65533;&#65533;&#65533;5&#65533;&#65533;&#65533;&#65533;&#65533;&#65533;&#65533;&#65533;&#65533;&#65533;&#65533;&#65533;&#65533;&#65533;%&#1522;c&#65533;&#1317;$&%[&#65533;&#65533;&#1717;&#65533;$ se&#65533;&#65533;cST@&#65533;&#65533;&#65533;&#65533;&#65533;&#934;]&#65533;&#65533;&#65533;&#65533;&#65533;y&#65533;&#65533;v&#65533;X&#65533;&#65533;&#65533;&#65533;&#65533;&#65533;p&#65533;_&#65533;=&#65533;Fd&#65533;26&#65533;&#65533;&#65533;f&#65533;&&#1552;HM&#65533;D&#65533;4&#1389;&#65533;@&#65533;},N4&#65533;&#65533;&#65533;{&#65533;&#65533;&#65533;&#65533;&#65533;=&#65533;b&#65533;&#65533;&#1516;&#65533;&#65533;&#65533;&#65533;&#65533;+2H&#65533;&#65533;&#65533;)%&#65533;&#65533;p&#748;"&#1178;&#65533;&#65533;&#65533;<&#65533;&#1944;&#65533;\[K&#65533;&#555;P5&#65533;&#65533;>K4&#65533;D&#65533;&#65533;C"&#65533;&#65533;xN&#65533;&#65533;&#65533;H&#65533;8&#65533;|X&#65533;,&#65533;&#65533;Z&#65533;N &#65533;(&#65533;&#65533;*@J&#65533;9&#65533;&#65533;\[&#65533;I(&#65533;&#65533;K&#65533;&#65533;&#65533;p&#65533;&#65533;&#65533;&#65533;&#65533;O&#65533;&#65533;C&#65533;&#65533;&#65533;3&#65533;&#65533;&#65533;<H&#65533;&#65533;&#65533;4&#65533;N&#65533;%&#2000;&#65533;&#65533;&#65533;&#65533;&#65533;+$&#65533;&#65533;&#65533;&#65533;sO>-&#1709;&#65533;D@&#65533;.&#65533;30&#65533;&#65533;0&#65533;H&#65533;q:0KiK&#65533;&#65533;&#1825;&#65533;&#65533;&#65533; *H@4a&#65533;N&#1548;JH tUV[&#1907;&#65533;&#65533;[&#65533;&#65533;j&#65533;@&#65533;&#65533;$&#65533;@&#65533;q&#65533;&#65533;&#65533;&#65533;&#65533;a<&#65533;4&#65533;&#65533;&#65533;Zj&#65533;$&#65533;#6W&#65533;&#65533;&#65533;Z&#65533;&#65533;c[n&#65533;&#65533;&#65533;&#65533;msL.L&#65533;X&#65533;V>&#65533;0&#65533;&#65533;4(&#65533;S&#65533;"&#65533;&#65533;:c 7&#65533;&#65533;&#65533;7>`c	+&#65533;x`&#65533;OlT'&#65533;L&#65533;&#65533;&#65533;%&#65533;&#65533;K&#65533;Zh	&#65533;JOAm :`#&#65533;&#65533;yd&#65533;&#65533;b,Wq&#65533;&#65533; &#65533;&#65533;L&#65533;Rc= C!&#65533;&#65533;8&#65533;&#65533;C&#65533;&#65533;{&#65533;y&#65533;+&#65533;:F&#65533;+0&#65533;&#65533;&#65533;2&#65533;"&#65533;Kc6rh&#65533;s&#65533;
&#65533;z&#65533;&#65533;&#65533;&#65533;&#65533;z&#65533;&#65533;C&#65533;&#65533;&#1440;&#65533;.;<6t `&#65533;q0&#65533;&#65533;('&#866;a&#65533;&#65533;&#545;&#65533;&#65533;&#65533;&#65533;t&#65533;&#65533;&#65533;&#65533;k&#65533;?q^&#65533;P|&#65533;PJ`q&#65533;s&#537;&#65533;[&#65533;&#1120;4&#65533;&#65533;6pY&#65533;&#65533;&#65533;&#65533;B&#65533;&#65533;p&#65533;S&#65533;O&#65533;&#65533;&#65533;&#65533;&#65533;uL&#65533;)i&#65533;&#65533;^B&#65533;UA&#65533;&#132;&#65533;&#65533;`&#65533;xS&#65533;s&#65533;&#65533;UW~y&#65533;&#65533;E)&#65533;&#1525;3&#65533;&#65533;&#65533;O&#65533;&#65533; &#65533;&#65533;q&#65533;]&#65533;&#65533;8q8&#65533;&#65533;&#65533;&#65533;J@ &#65533;&#65533;W}&#65533;g&#65533;&#65533;&#65533;&#65533;_~&#1433;N`&#65533;&#65533;&#1515;<&#65533;&#65533;2&#65533;[&#921; T&#65533;&#1152;&#65533;R3 j&#65533;O&#65533;&#65533;H
&#65533;&#65533;&#65533;}@&#65533;&#65533;h&#65533;0&#65533;	&#65533;&#65533;K&#65533;2&#65533;&X&#65533;&#65533;|'x&#65533;&#65533;Py*&#65533;/&#65533;pOS]&#65533;&#65533;&#65533;A0&#65533;&#65533;jb&#65533;&#65533;&#65533;&#65533;6&#65533;&#1379;&#65533;P&#209;M&#65533;*[&#65533;&#65533;&#1173;h&#65533;*d&#65533;&#65533;^&#65533;&#65533;Dj&#65533;&#65533;&#65533;&#65533;&#65533;T&#65533;&#65533;!`&#65533;&#65533;r"&#65533;4h&#65533;g&#65533;&#65533;P&#65533;&#65533;&#65533;&#65533;5Q&#65533;)&#65533;"J&#65533;HE<&#65533;/&#65533; n&#65533;&#65533;U&#65533;ZqV&#65533;&#65533;Q&#65533;&#65533;&#65533;&#65533;&#65533;&#65533;F5d%xE#y6&#65533;&#65533;@bc G&#65533;4&#65533; &Kd'&#65533;&#65533;
&#65533;d&#65533;5&#65533;&#65533;&#65533;&#65533;HLn8&#65533;&#65533;&#65533;#&#65533;&#65533;QEj&#65533;&#65533;'m&#65533;:H&#65533;&#65533;K&#65533;&#65533;&#65533;&#65533;C&#65533;&#65533; &#65533;@bX*o5&#65533;&#65533;e3q&#65533;t&#65533;d&#65533;sI&#65533;&#65533;E*&#65533;&#65533; &#65533;&#1921;&#65533;PIK:S&#65533;&#1608;B1N&#65533;(&#65533; EPH&#65533;&#65533;Ef&#65533;&#65533;&#65533;&#65533;&#65533;&#65533;&#65533;&#65533;&#65533;\H&#65533;&#65533;!;&#65533;&#65533;&#65533;Ig&#65533;&#65533;g&#65533;by&#65533;d!&#65533;&Q&#65533;L}t&#65533;ZCB4&#65533;G,&#65533;&#65533;&#65533;&#65533; &#65533;&#65533;&#65533;&#65533;A&#65533;p&#65533;&#65533;!&#880;&#65533;&#65533;&#65533;&#65533; &#65533;&#65533;&#65533;&#65533;&#65533;66H'@	8&#65533;&#65533;&#65533;q&#65533;!`&#65533;&#65533;El&#65533;jI4c&#65533;a:P&#65533;&#65533;&#65533;0 =1&#65533;&#65533;r$&#65533;&#65533;0&&#65533;&#65533;&#65533;&#65533;&#65533;&#65533;&#65533;KD&#65533;q &#65533;J&#65533;&#65533;+&#65533;&#65533;+;&#65533;B&#65533;&#65533;/&#1124;A&#65533;{EI,j&#65533;`&#65533;,&#65533;".&#65533;&#65533;8P&#65533;&#65533;e&#65533;v&#65533;Fp&#65533;&#65533;&#65533;&#65533;H!&#1110;&#65533;8	&#65533;&#65533;t &#65533;R&&#65533;&#65533;&#65533;&#65533;BY&#65533;&#65533;A"]&#65533;G&#65533;&#65533;E&#65533;a&#65533;&#65533;&#65533;RQk&#65533;&#65533;j9&#65533;&#65533;&#15541;&#65533;Rb&#65533;&#65533;`I&#65533;&#65533;&#65533;&#65533;P&#65533;&#65533;ens&#65533;&#65533;\&#65533;2&#65533;~X&#65533;k&#65533;[&#65533;&#438;	&#65533;&#65533;&#65533;q`&#65533;%&#65533;&&#65533;J&#65533;
 t&#65533;&#65533;&#65533;&&#65533;&#65533;E&#65533;V&#65533;&#65533;EW&#65533;&#65533;o}&#65533;&#65533;\&#65533;V&#65533;&#65533;C&#65533;&#65533;]&#65533;&#65533;@&#65533;fYH&#65533;V@&#65533;&#65533; &#65533;A>&#65533;=&#65533;&#65533;&#65533;$&#65533;XC&#65533; \&#65533;&#65533;&#65533;&#1509;+<&#65533;
&#65533;^&#65533;!OeC&#65533;&#65533;&#580;4XF&#65533;H0&#65533;S&#65533;\&#65533;/&#65533;%&#65533;&#65533;D&#1843;>&#65533;&#65533;&#65533;&#65533;&#65533; >&#65533;&#65533;&#65533;&#1944;!)P(&#65533;Q&#65533;&#65533;&#65533;@&#65533;-6&#65533;c&#65533;d+&#65533;@&#65533;(b!&#65533;&#65533;M&#65533;&#65533;&#65533;_&#65533;&#65533;8&#65533;YN&#65533;&&#65533;&#65533;7XA&#65533;&#65533;&&#65533;&#65533;&#65533;&#65533;0&#65533;&#65533;lB&#65533;&#65533;L`y"&#65533;"3&#65533;&#65533;P9h&#65533;&#715;U&#271;Y&#65533;&#65533;ARc6$613&#347;&#65533;D&#65533;&#65533;1]&#65533;U&#65533;pLw7J&#65533;&#65533;3\r@&#65533;&#65533;&#65533;r&#65533;Bv&#65533;&#65533;&#65533;Yzr}&#65533;&#65533;&#65533;,%H0&#65533;2&#65533;_&#65533;&#65533;&#65533;&#65533;`z+X&&#65533;&#298;&#65533;t.n&#65533; %&#65533;@&#289;%h&#65533;&#65533;&#65533;e5`*&#65533;+&#65533;A&#65533;DY&#65533;&#65533;&#65533;&#850;&#65533;&#65533;&#65533;P&#65533;&#65533;\J&#65533;9&#65533;!!&#65533;&#65533;i"8P&#65533;&#65533;&#65533; &#65533;&#65533; 2&#65533;&#65533;&#65533;&#65533;&#65533;= &#65533;&#65533;K&#65533;"7&#65533;&#65533;&#65533;&#65533;&#1289;&#65533;&#65533;&#65533;&#65533;&#65533;&#65533;U&#65533;&#65533;N&#65533;&#65533;&#65533;&#65533;	&#143;&#65533;qB&#65533;&#65533; &#65533;W&#65533;*&#65533;&#65533;=&#65533;&#65533;%&#65533;9&#65533;&#65533;&#65533;&#65533;&#65533;K-&#65533;&#65533;&#65533;&#65533;S&#65533;&#65533;\&#65533;FI&#51984;&#65533;Z?5a&#65533;&#65533;&#65533;&#65533;&#65533;&#65533;&#65533;Q&#65533;y&#65533;!R&#65533;&#65533;&#65533;M1&#65533;:&#1648;&#65533;k)&#65533;&#65533;>T&#65533;9&#65533;D&#65533;g&#65533;&#65533;/&#65533;C&#65533;|&#65533;(i&#65533;AV0qo_&#65533;Yg&#65533;GH|&#65533;&-&#661;2&#65533;&#1196;&#65533;p|&#65533;8m&#65533;;&#65533;J&#65533;&#65533;&#65533;d&#65533;&#65533;&#65533;A\&#65533;W&#65533;&#65533;]&#65533;&#65533;k
l>&#65533;q&#65533;&#65533;
cOI&#65533;&#65533;x&#803;N&#1958;&#65533;&#65533;Zb%&#65533;&#65533;T&#65533;`&#65533;LO&#65533;&#807;&#65533;g&#65533;&#65533; C\"&#65533;-P&#65533;&/fa^&#65533;z&#65533;q=4&#65533;&#65533;&#65533;P&#65533;b&#65533;&#65533;&#65533;Y&#342;O&#65533;&#65533;s|&#65533;&#65533;8&#65533;&#1017;&#65533;.&#65533;&#65533;/&#65533;1:
&#65533;-&#65533;&#65533;&#65533;&#65533;y}&#65533;c&#65533;&#65533;&#65533;>&#65533;c2&#65533;&#65533;&#65533;&#65533;'X&#65533;&#65533;&#65533;&#65533;&#65533;~X&#65533;E&#65533;?&#65533;&#65533;&#65533;&#65533;5d&#65533;&#65533;&#65533;&#65533;sE&#65533;&#65533;&#65533;@)9&#1598;&#65533;&#65533;5-&#65533;&#65533;&#243;&#65533;&#65533; @&#65533;j&#65533;&#65533;&#65533;&#65533;&#65533;k&#65533;&#65533;@&#65533;H&#65533;&#65533;&#65533;@<Z&#65533;&#65533;&#65533;&#65533;(&#65533;&#65533;&#65533;&#65533;q&#65533;\&#65533;&#65533;@&#65533;X&#65533;[P&#65533;&&#65533;&#65533;.&#65533;8&#65533;&#65533;=`d&#65533;&#65533;A&#1848;Mb&#32964; &#65533;&#65533;&#65533;&#65533;&#65533;@9&#65533;@&#65533;&#65533;&#65533;m&#65533;mH+&#65533;&#65533;3 $&#65533;@&#65533;1&#65533; [&#65533; &\&#65533;&#65533;&#65533;&#65533;&#65533;<&#65533;&#65533;BFXu&#65533;B&#65533;7&#65533;&#65533;;&#65533;&#65533;X&#65533;&#65533;&#65533;&#65533;&#65533;&#65533;&#65533;&#65533;= L&#65533;&#65533;&#65533;&#65533;4&#1798; yCB&#65533;&#65533;<&#65533; &#65533;&#65533;&#65533;gK&#65533;H&#65533;&#65533;&#65533;6&#65533;&#65533;&#65533;&#65533;=&#65533;&#65533;&#65533;&#65533;&#65533;B|&#65533;U@	Mh&#65533;&#65533;&#65533;&#65533;AE&#65533;&#65533;&#65533;c&#65533;&#65533;pB6&#65533;D&#65533;&#65533;@&#65533;&#65533;,&#65533;&#212;&#65533;,&#65533;[Kb&#1539;=&#65533;&#251;&#65533;H[ PEWF&#65533;8D&#65533;&#65533; `p&#65533;5`6&#65533; I\&#65533;[$&#65533;&#65533;mPPt&#65533;70nDb&#65533;&#65533;DX&#65533;&#65533;0&#65533;&#65533;@&#65533;\&#65533;&#65533;S&#65533;&#65533; =,P&#65533;=D&#65533;kCp&#65533;&#456;&#65533;A&#65533;&#65533;&#65533;r&#65533;&#65533;&#65533;&#65533;&#65533;&#265;x&#65533;5`&#65533;w$&#65533;x&#65533;G&#65533;l!<&#65533;rb&#65533;A&#65533;&#65533;&#65533;	&#65533;h&#65533;Id&#65533;5&#65533;[H&#65533;L&#1537;k&#65533;&#65533;&#65533;&#65533;&#65533;1&#65533;6p&#65533;E&#19220;&#1083;&#65533;k&#65533;q&#65533;,ia&#65533;&#515;\&#65533;!&#65533;&#65533;&(D&#65533;&#65533;&#65533;&#65533;&#604;l&#65533;&#65533;
D&#65533;t&#65533;;&#65533;M&#43893; &#65533;C&#65533;&#65533;&#265;&#65533;L&#65533;&#1798;&#65533;&#65533;&#65533;D0J?&#65533;&#65533;&#65533;&#65533;)&#65533;E&#65533;&#65533;&#65533;J&#65533;dH6&#65533;&#207;~d&#65533;&#65533;`&#672;&#65533;&#305;|&#65533;]&#65533;&#65533;0Kx3&#225884;?&#65533;|&#753;&#65533;&#65533; &#65533;&#65533;8	0EZ&#65533;K&#65533;L&#65533;H[&#65533;,&#65533;&#65533;&#65533;@&#332;L&#65533;&#65533;&#65533;&#65533;8A&#272;L&#65533;L&#65533;&#65533;\J&#65533;&#65533;L&#65533;\&#65533;&#65533;&#65533;7&#65533;&#65533;&#65533;,&#836;&#65533;?&#65533;4M&#65533;\&#65533;X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&#1068;&#65533;&#65533;/&#65533;&#65533;/   &#65533;&#65533;&#65533;&#65533;x&#65533;&#65533;&#65533;&#65533;&#65533;X&#65533;&#65533;&#65533;/&#65533;Pq&#65533;&#65533;!&#65533;)&#65533;$H&#65533;h&#65533; &#65533;6 &#65533;[&#65533;&#65533;@&#65533;% &#65533; &#65533;P&#65533;&#65533;&#65533;&#65533;&#65533;E&#65533;&#65533;(&#65533;Q&H%`&#65533;0&#65533;p&#65533;&#65533;RAz&#65533;M&#65533;X&&#65533;Q&P&#65533;&#65533;Q(]# &#65533;&#65533;S1S&#65533; &#65533;&#65533;&&#65533;&#65533;S&#65533;6MR$X&#65533;ES&RSmS1e&#65533;7&#65533;P9U&#65533;&#65533;*&#65533;&#65533;0&#65533;&#65533;&#65533;&#65533;=e :&#65533;0M&#65533;7&#65533;&#65533;B]&#65533;!uDMR)FmT&#65533;)&#65533;@$T&&#65533;&#65533;6&#65533;TPUBu&#65533;O &#65533;?&#1027;?&#65533;&#65533;&#1700;&#65533;C&#65533;SE&#65533;P&#65533;&#65533;/(M&#65533;&#65533;&#65533;	&#65533;&#65533;O&#65533;Oh=&#65533;M &#65533;&#65533;:SE&#65533;O&#65533;&#65533;&#65533;&#65533;M@)&#65533;&#1540;[&#65533;&#65533;OHR &#65533;SX&#65533;T&#65533;&#65533;&#1636;&#65533;!E'P&#65533;$ $&#65533;&#65533;&#65533;d&#65533; f&#65533;fuVMx&#65533;&#65533;&#65533;N&#65533;VT&#65533;P0lM&#65533;N&#65533;Mo&#65533;P$`&#65533;s&#65533;U P&#65533;&#65533;!&#65533; @(&#1028;JE&#65533;6&#65533;l-&#65533;|-S&#65533;WT&#65533;&#65533;N &#65533;n&#65533;&#65533;M&#65533;&#65533;  h&#65533;&#65533;8&#1542;&#65533;p&#1554;&#65533;&#65533;6(&#65533;&#65533;&#65533;W&#65533;&#65533;&#65533;Q&#65533;VR&#65533;V&#65533;&#65533;&#65533; x*&#65533;&#65533;O&#65533;(&#65533;=&#1699;&#65533;$p&#65533;x&#65533;>z%&#65533;{&#65533;Y&#65533;5S&#65533;&#65533;^uMt&#65533;	&#65533; ZP&#65533;&#65533;&#65533;@Z&#65533;&#65533;`YM8S&#65533;+Q8&#65533;R&#65533;&#65533;R&#65533;&#1579;5&#65533;&#65533;
&#512;&#65533;&#65533;&#65533;&#65533;&#65533;&#65533;&#65533;O&#65533;&#65533;%[&#65533;mXN&#65533;X&#65533;k= &#65533;Q&#65533;Z&#405;&#65533;&#65533;T&#65533;\&#65533;[&#65533;&#65533;	&#65533;&#65533;6&#65533;&#65533;&#65533;%[&#65533;UU&#65533;&#65533;&#1576;e\&#65533;u\&#1388;\&#65533; &#65533;&#65533;*P #&#65533;&#65533;&#1795;&#65533;&#1827;e&#65533;&#65533;&#65533;&#1819;XR&#65533;X&#1181;ZR&#65533;U&#65533;&#65533;&#65533; #P&#65533;	P]&#65533;[
&#65533;Z&#65533;&#65533;]&#65533;=Zw&#65533;T&#65533;&#65533;&#65533;&#65533;&#65533;&#65533;Si&#65533;&#65533;	x&#65533;(&#65533;&#65533;}&#65533;&#1293;&#65533;Z&#65533;5&#65533;&#65533;)&#65533;&#65533;&#65533;]&#65533;C\R0&#65533;&#1973;YR&#65533;&#65533;5&#65533;/&#65533;&#65533;&#65533;^#&#65533;&#65533;&#65533;[&#65533;-(&#65533;&#65533;U&#65533;&#65533;c[&#65533;&#65533;]T&#65533;^&#65533;U&#65533;&#65533;5&#65533;(&#65533;p]P&#65533;&#65533;&#65533;P&#65533;/@Y%&#65533;]%@&#65533;&#65533;&#65533;&#65533;&#65533;5&#1965;&#65533;&#65533;&#65533;&#65533;^&#65533;&#65533;&#65533;	&#65533;&#65533;	&#65533;/P 
&#65533;&#1855;&#65533;)&#65533;\&#65533;mW~Y&#65533;k&#65533;`&#65533;P&#65533;&#65533;S Q &#65533;&#65533;
&#65533; &#65533;&#65533;U&#65533;&#65533;\#&#65533;&#1825;&#65533;&#65533;PXw&#65533;&#65533;&#65533;?$&#65533;YH&#65533;Sb&#65533;M&#65533;&#65533;l`&#65533;`&#65533;M&#65533;&#65533; &#65533;&#65533;} )&#65533;&#65533;Z&#65533;&#65533;9&#65533;bM a&#65533;U&#65533;	&#65533;&#1349;&#65533;=&#65533;&#65533;&#65533;&#65533;&#1924;P&#65533;&#765;&#65533;D&#65533;&#65533;x&#65533;&#65533;U&#65533;  &#65533;&#65533;&#65533;H&#65533;&#65533; #&#65533; &#65533;&#65533;&#65533;&#65533;&#65533;C&#65533;&#65533;&#541;&#65533;&#65533;&#65533;&#65533;P#&#65533;Z&#65533;5&#65533; &#65533;&#65533;&#65533;p&#65533;&#2020;&#65533;	P&#65533;&#65533;&#65533;[<V &#65533;&#65533;6&#65533;U&#65533; &#65533;&#65533;&N<^e
&#65533;&#65533;&#65533;M&#65533;OEd&#65533;Me[&#65533;e_&#65533;\
&#65533; &#65533;c &#1389;=e&#65533;&#65533;%N<~&#65533;0`a&#65533;&#65533;]&#65533;&#65533;&#65533;]n &#717;&#65533;/&#65533;&#65533;8&#65533;&#65533;&#65533;&#65533;&#65533;&#65533;&#65533;\n*&#65533;&#65533;D&#65533;PV]&#65533;&#65533;M<&#65533;&#65533;&#65533;&#65533;&#65533;&#65533;e&#65533;j&#65533;H]#x&#65533;&#65533; &#65533;&#1860;&#65533;&#65533;&#1669;h &#65533;&#65533;&#65533;6p&#65533;&#65533;&#65533;}&#65533;(&#65533;(&#65533;&#65533;&#65533;Vf&#65533;&#65533;hB^&#65533;	@g&#65533;C&#65533;&#65533;c#PQN^&#65533;T&#65533;(&#65533;&#65533;V&#65533;h&#65533;W&#65533;&#21878;?JF&#65533;~&#65533;&#65533;&#65533;&#65533;&#65533;&#65533;4&#65533;H&#65533;}&#65533;^&#65533;Bx&#65533;(6&#65533;&#65533;&#65533;\g&#65533;^V&#65533;&#65533;&#65533;M$n &#65533;&#65533;&#65533;&#65533;_&#65533;&#65533;&#65533;e&#32389;N~fF&#65533;&#65533;{&#65533;&#65533;e&#65533; &#65533;&#65533;\&#65533;.&#65533;0&#65533;jy6&#65533;_f&#65533;_&#65533;i&#1996;&#65533;k&#65533;&#65533;&#65533;&#65533;&#2012;&#65533;j46k&#1827;&#65533;f&#65533;VN&#65533;N&#65533;&#65533;F>&#65533;&iK&#65533;%&#158;&#65533;N&#65533;l&#65533;f&#65533;&#65533;  !&#65533; &#65533; ,1  &#65533;C &#65533; &#65533;H&#65533;&#65533;&#65533;&#65533;*\&#560;&#65533;&#199;#J&#65533;H&#65533;&#65533;&#331;3j&#65533;&#561;&#65533;&#463; C&#65533;&#65533;1&#595;(S&#65533;\&#626;&#65533;&#727;A&#65533;I@&#795;8s&#65533;&#65533;&#627;gGi&#65533;&#65533;a&#65533;&#65533;I&#65533;H&#65533;*]&#692;iE&#65533;Je&#65533;eCM&#65533;X&#65533;j&#65533;&#65533;%	A`&#65533;J&#65533;P&#65533;&#1651;h&#1258;]&#758;&#65533;&#1783;p&#65533;&#669;K&#65533;&#65533;&#1915;x&#65533;&#65533;&#65533;&#759;&#65533;&#2047;g.*&#65533;Gb&#65533;R"q&#65533;&#65533;&#65533;&#464;#s&#65533;0@&#65533;	$p!&#65533;8&#65533;&#65533;&#65533;X&#65533;&#65533;&#65533;&#65533;&#65533;.&#218;&#65533;j3&#65533;c&#65533;!&#65533;G&#65533;&#65533;zHM "&#65533;l$&#65533; &#65533;&#65533;q&#65533;S&#65533;t&#65533;&#65533;&#1805;&#65533;&#65533;n&#65533;wq}<r
0B&#65533;`&#65533;}A&#65533;&#65533;=$&#65533;&#65533;,`	&#65533;&#65533;&#65533;;63&#65533;
&#65533;&#65533;&#65533;[)3&#65533;z&#65533;$&#65533;&#65533;&#65533;&#65533;&#65533;T&#65533;&#65533;@pl@i&#65533;%&#65533;&#65533;e&#65533;&#1987;&#65533;Y1&#65533;&#65533;M&#65533;0&#65533;P'&#65533;&#1473;T$&#65533; aA&#65533;FPh&#65533;NB&#65533;&#65533;&#65533;&#65533;T&#65533;&#65533;&#65533;	:5&#65533;AT&#390; &#65533;&#65533;C&#65533;&#65533;a&#65533;&#65533;D&#65533;&#65533;&#1930;HFXF&#65533;;&#65533;@&#65533;&#65533;&!@`&#628;&#65533;&#65533;@iL&#65533;&#65533;QI&#65533;&#65533;b&#65533;&#65533;&#65533;Pl&#65533;b&#65533;&#65533;G&#65533;&#65533;8&#65533;)fg&#65533;|Jt&#65533;&#65533;&#65533;&#65533;&#65533;d&#65533;*!P(&#65533;A&#65533;	`A0
&#65533;&#65533;&#65533;Bd&#65533;&#65533;&#65533;f&#65533;&#1824;&#65533;&#65533;&#65533;B&#65533;,d&#65533;gl&#65533;P"A)8)&#1321;&#65533;*@&#65533;&#65533;&#65533;&#65533;&#65533;&#65533;&#65533;j&#681;&#65533;} U&#65533;I &#65533;&#65533;&#65533;v&#65533;&#65533;#&#65533;&#65533;&+&#1055;&#65533;6{&#65533;&#65533;&#65533;*&#65533;&#65533;&#65533;&#65533;&#65533;&#65533;&#65533;&#65533;&#65533;aPR-&#65533;&#65533;6&#65533;&#65533;&#65533;f&#65533;U&#65533;&#65533;!&#65533;g
:&#65533;Kn&#65533;d&#65533;k&#65533;&#65533;&#65533;;&#1095;l` %nH&#65533;eA
&#65533; &#65533;R&#65533; &#65533;&#65533;b&#65533;{&#65533;&#65533;V&#65533;&#752;C&#65533;&#65533;&n&#65533;*oAy&#65533;&#65533;&#65533;l&#65533;:1&#65533;&#65533;&#65533;&#65533;&#65533;j&#65533;&#65533;&#65533;A&#65533;~ h&#65533;AH&#65533;&#65533;&#65533; &#65533;,&#65533;&#65533;Zs)&#65533;&#435;=&#1329; &#65533;&#65533;a&#65533;"&#65533;&#65533;&#65533;l&#65533;J&#65533;h[&#65533;}&#609;,t&#65533;_&#65533;&#65533;&#65533;&#65533;k&#65533;&#65533;{cAk&#65533;H&#65533;&#1522;&#65533;q&#65533;&#65533;p?G&#65533;&#65533;)&#65533; &#1407;&#65533;I&#582;&#65533;q&#65533;+&#65533;&#65533;&#65533;l0&#65533;&#65533;&#65533;s&#65533;&#65533;'&#65533;M)&#65533;&#65533;&#65533;&#65533;&#65533;E^&#65533;&#65533;&#65533;&#65533;&#65533;&#65533;vW&#65533;&#65533;x&#65533;&#65533;&#65533;!&#65533;J&#65533;B&#65533;Mq&#65533;&#65533;&#65533;%N&#65533;&#65533;;&#65533;:&#65533;VLw&#65533;&#65533;&#65533;&#65533;&&#65533;m &#65533;&#424;&#65533;;&#65533;&#65533;&#65533;&#65533;&#65533;E&#65533;]&#65533;&#65533;R&#65533;&#65533;'a&#65533;&#65533;v&#65533;FI&#65533;
&#65533;&#65533;;&#1460;&#65533;BI&#65533;@&#65533;&#65533;|)]&#65533;&#65533;&#65533;H>&#65533;&#65533;&#65533;&#65533;&#65533;+n4&#61238;&#65533;&#65533;&#65533;&#65533;&#1341;&#65533;&#779;t&#65533;&#65533;&#65533;&#65533;&#65533;GK&#65533;&#65533;"&#65533;&#65533;i&#65533;*&#65533;&#65533;&#65533;=&#65533;&#333;>!A^&#65533;&&#65533;&#65533;&#65533;*Rl&#65533;&#65533;&#65533;&#65533;`g E&#65533;&#65533;P&#65533;&#65533;&#65533;v&#65533;p&#65533;{&#65533;0&#65533;=
R&#1026;&#65533;&#65533;&#65533;r&#1261;T &#65533;&#65533;&#65533;&#65533;&#65533;&#65533;&#65533;!&#65533;&#65533;&#65533;&#65533;E&#65533;Z&#65533;&#65533;"&#65533;g&#65533;L&#65533;&#65533;0&#65533;9K@&#65533;
(&#65533;&#65533;&#65533;&#65533;sWc&#65533;&#65533;&#65533;&#65533;&#181;&#1032;|B&#65533;u;D&#65533;gw&#65533;1&#65533;yR3&#65533;l&#65533;wE&#65533;&#65533;&#65533;&#65533;&#65533;&#327;&#65533;`b&#65533;@p &#65533;&#65533;&#65533;?,&#65533;&#65533;(A ,A&#1330;&#65533;&#65533;;&#65533;&#65533; &#65533;&#65533;&#65533;4&#65533;o}&#65533;9$&&#65533;&#65533;$0&#65533;
D 0 O&#65533;y&#264;#'YD=&#65533;(*J&#65533;&#65533;&#65533;B&#65533;7&#65533;&#65533;TH
&#65533;C,6&#65533;&#65533;teC&#65533;&#65533;J&#65533;U2&#65533;&#65533;$P#6&#65533;&#65533;s&#65533;4G&#65533;E&#65533;I&#65533;uL&#65533;&#65533;&#65533;Ma*&#65533;vl&#65533;&#65533;&#65533; G2&#65533; &#65533;&#65533;&#1382;p&#65533;3 &#65533;+&#65533;&#65533;&#65533;YL1&#65533;	!&#65533;A&#65533;H%&#65533;&#65533;w&#65533;rz&#65533;&#65533; &#65533;	&#65533;&#65533;&#65533;&#65533;&#65533;&#65533;&#65533;*&#1727;x&#65533;&#65533;Q&#65533;C&#65533;6@3b&#65533; L&#65533;&#65533;&#65533;V&#65533;k2&#65533;xyC')&#65533;T&#65533;r&#65533;&#65533;&#65533;&#65533;&#65533;&#65533;&#65533;&#65533;T&#65533;;GZ&#65533;&#65533;&#65533;&#65533;&#65533;	t&#65533;&#65533;m&#65533;&#65533;&#65533;W|
p&#65533;&#65533;Mz&#65533;&#65533;H&#65533;P&#65533;&#65533;T&#65533;J&#1386;Z&#65533;&#65533;XU&#65533;&#65533;Z*&#65533;n&#284;B&#65533;&#65533;@ z&#65533;o%&#65533;H&#65533;&#65533;N&#476;&#65533;&#65533;&#65533;8 H&#65533;&#65533;&#65533;&#65533;L&#65533;@k3)5&#890;T&#65533;&#65533;&#31602;!#pw&#65533;&#65533;&#65533;&#65533;&#65533;bOo&#65533;3X0&#65533;&#65533;&#65533;d'K&#65533;&#65533;Z&#65533;.q&#65533; &#28340;&#65533;DU6X&#65533;Z*&#65533;N&#65533;&#7336;M&#65533;jW&#65533;&#65533;&#65533;,l&#65533;#&#65533;*&#65533;&#610;&#65533;Y&#65533;jOkw&#65533;&#65533;&#65533;&#65533;&#65533;&#65533;jA&#1349;t0&#229;&#65533;
[&#65533;&#1814;Tr	&#65533;&#65533;&#65533;&#65533;&#1069;l
8J&#65533;
KFL$*&#65533;&#65533;vW'&#65533;4&#65533;&#65533;&#65533;_ &#65533;P&#65533;B2&#65533;&#65533;W'&#65533;&#1969;aQ&#65533;*&#65533;x&#65533;K_&#65533;&#65533;&#65533;0d&#65533;CR&#65533;&#65533;,&#65533;i&#65533;b&#65533;@p&#65533;~$&#65533;&#65533;A&#65533;&#65533;&#65533;&#65533;:&#65533;&#65533;k&#65533;&#65533;T&#65533;&#65533;`&#12309;0&#65533;&#65533;X&#65533;&#65533;&#65533;IA&#674;&#65533;M&#65533;|!L&#65533;#&#65533;K&#65533;&#65533;y&#65533;G&#65533;&#65533;5&#65533;&#65533;&#65533; cXJ&#1106;VY.&#65533;&#65533;&#38643;x&#65533;K&#1041;T&#65533;&#65533;U&#65533;&#65533;&#65533;d35&#65533;&#65533;&#65533;&#65533;`E`&#65533;&#65533;87Tg&#65533;&#65533;O&#65533;&#1905;&#65533;&#65533;&#65533;!&#65533;U &#65533;Lc&#65533;!&#65533;&#946;jo 	&#65533;8&#688;~&#65533;&#65533;&#65533;&#65533;&#1906;&#65533;&#65533;&#65533;#&#65533;I@KH&#65533;T&#65533;p&#65533;&#65533;X&#65533;2&#65533;&#65533;&#65533;3	"&#65533;!&#65533;&#65533;NG;!&#65533;&#65533;&#1029;9;&#1719;op|b&#65533;&#65533;K$
qV&#65533;I&#65533;  &#65533;E&#65533;d@&#65533;&#65533;o	&#698;&#1315;W&#65533;Z&#65533;&#65533;&#65533;
&#65533; B4&#65533;Q&#65533;M!&#65533;
)^&#65533;&#65533;d0p&#65533;P&#65533;7&#65533;9f&#65533;&#65533;)J&#65533;5$0A&#65533;md&#65533;&#65533;dA?f&#65533;&#65533;&#65533;&#65533;&&#65533;&#65533;&#666;&#178;&#65533;-]'&#65533;&#65533;&#65533;
&#65533;e&#1184;&#65533;&#65533;&#65533;&#65533;&#65533;&#65533;&H<-%pj5&#65533;,	z&#65533;J&#65533;&#65533;&#65533; &#65533;&#65533;&#65533;lT&#65533;&#65533;&#65533;cS&#65533;Up-38&#65533;%&#65533;&#65533;zUW&#65533;&#65533;h&#65533;&#1781;&#65533;	&#65533;&#65533;&#65533;&#65533;j&#65533;&#65533;&#65533;&#65533;&#65533;&#65533;&#65533;&#65533;&#65533;&#65533;.o&#65533;&#65533;&#65533;?&#65533;d9"X&#65533;
&#65533;&#65533;	&#65533;&#65533;w\v	 &#65533;B&#65533;o&#65533;&#65533;#0&#65533;[,&#65533;^#BX&#65533;&#65533;&#65533;]&#65533;6&#65533;&#65533;&#65533;&#65533;)U&#65533;&#65533;&#1463;&#65533;&#65533;&#65533;&#65533;E&#65533;o&#65533;&#65533;&#65533;&#65533;&#65533;&#65533;t"&#65533;&#65533;&#65533;&#65533;2&#222;&#65533;]A&#65533;&#65533;m&#65533;`P\&#1019;&#65533;#&#65533;(U$X&#65533;'<&#65533;&#65533;&#65533;U7&#65533;Bb&#65533;b&#65533;&#65533;?&#65533;%&#65533;&#65533;&#65533;\I%:T&#65533;&#65533;s&#65533;&#65533;&#65533;&#65533;7&#65533;y&#65533;&#65533;&#50004;&#65533;&#65533; &#65533;&#65533;&#399;<C&#65533;H@&#65533;&#65533;&#65533;/&#65533;(&&#65533;#&#65533;&#65533;&#65533;Xi&#65533;&#65533;&#65533;:&#65533;&#65533;&#65533;&#229;&#753;&&#65533;&#65533;b&#65533;0&#65533;&#65533;8>&#65533;I&#65533;&#65533;&#65533;e&#65533;#&#65533;^8a.&#65533;&#65533;vh.&#65533;-s&#65533;&#65533;&#65533;{?-_H&#65533;(&#65533;-"&#65533;h&#65533;&#65533;Qb@v&#65533;&#65533;L(&#65533;&#65533;OM&#65533;&#65533;&#65533;&#65533;]&#65533;&#65533;&#65533;&#65533;&#65533;skD&#65533;&#65533;vS1J& }i&#65533;f&#65533;Uk+&#65533;&#65533;&#65533;/&#65533;&#65533;f&#65533;RV&#65533;&
&#65533;&#65533;y&#65533;S*&#65533;jF&#65533;C&&#65533;&#65533; "&#65533;E&#65533;F&#65533;O&#65533;&#65533;&#65533;9G&#65533;kR&#65533; x&#65533;y&#65533;>S1 &#65533;&#65533;7D~X0t&#65533;f &#65533; 7d&#65533;7&#65533;&#65533;a&#65533;X&#65533;&#65533;8&#65533;Sx&#65533;&#65533;T&#65533;s'&#65533;~&#65533;&#65533;&#65533;Ky&#65533;n`&#65533;J&#65533;v&#65533;&#65533;f&#65533;&#65533;p&#65533; Z&#65533;&#65533;&#65533;c=5&#65533;&#65533;@U8&#65533;&#65533;R&#65533;=&#65533;kb&#65533;`&#65533;&#65533;5 &#65533;&#65533;|&#65533;6m70mF@$&#65533;m&#65533;\&#65533;&#65533;+&#65533;u{#&#65533;I&#65533;&#65533;tx&#65533;&#646;@B&#65533;/&#65533;&#884;&#65533;E@P&#65533;f5&#65533;7|&#65533;!&#65533;{a7d&#65533;dp &#65533;&#65533;&#65533;&#65533;U&#65533;7/&#65533;^&#65533;T&#65533;&#65533;&#65533;&#65533;&#65533;&#65533;6K&#65533;14p&#65533;&#65533;n&#65533;S&#65533;&#65533;;0xTa^&#65533;&#65533;#Hu' mj7&#65533;i#&#65533;&#65533;&#65533;&#65533;1&#65533;&#65533;j&#395;&#65533;(g&#65533;&p&#65533;1 '	g&#65533;aNx&#150;L&#65533;'.&#1230;lf&#65533;&#65533;tqK&#65533;fX"2cc%wv&#65533;&#65533;8&#65533;:&#65533;}&#65533;&#65533;&#65533;D?&#65533;&#65533;&#65533;'u&#65533; PGc&#65533;8 &#65533;vY&#65533;U6|&#65533;h&#65533;<&#65533;&#65533;&#65533;R &#65533;Qmo&#65533;GLs`-&#65533;&#1618;&#65533;&#65533;&#65533;0Wy=P	^&#65533;&#65533;&#65533;&#65533;d8m&#65533;A&#65533;&#65533;X&#65533;b' V&#65533;&#65533;4#&#65533;$cA&#65533;nK(?&#65533;&#65533;{)&#65533;&#65533;TI_0&#65533;b@I&#65533;&#65533;&#65533;&#65533;&#65533;&i0&#65533;&#65533;vC9d&#65533;dpbW*`&#65533;k(&#65533;4&#65533;&#65533;=&#65533;VK&#65533;&#65533; Uy&#65533;&#65533;&#65533;F&#65533;7d2I&#65533;&#65533;&#65533;&#65533;'&#65533;&#65533;&#65533;"&#65533;_&#65533;(&#65533;&#65533;&#65533;&#65533;l@&#65533;&#1096;u&#65533;E6&#65533;&#65533;b&#65533;&#1602;&#57495;&#65533;	\Y2~&#65533;&#65533;=&#65533;&#65533;&#65533;&#65533;&#65533;xT(&#65533;&#65533;&#65533;f&#1176;p&#65533;i&#65533;&&#65533;&#65533;&#65533;o&#65533;X&#65533;3wsR1J`&#65533;&#65533;&#65533;s&#65533;&#65533;&#65533;&#65533;E38&#65533;U&#65533;&#65533;&#65533;&#65533;&#65533;&#65533;;&#65533;U&#65533;&#65533;o&#65533;	2&#65533; !y&#65533;&#65533;#&#65533;&p' '&#1925;*'YPA&#65533;QFh=&#65533;y&#65533;&#65533;%&#65533;&#65533;'r>0&#65533;&#201;1=&#65533;9	&#65533;~o&#65533;&#65533;7&#65533;~d&#65533;|&#65533;&#1539;&#65533;&#65533;qK&#65533;U&#65533;&#65533;b`&#65533;aHU&#65533;N&#65533;&#65533;&#65533;&#65533;&#65533;zYI&#65533;&#65533;v&#65533;&#65533;&#65533;&#65533;&#65533;&#65533;&#65533;6&#65533;Wa&#65533;}&#65533;w @&#65533;	&#65533;%iHu&#65533;&#65533;`\(qA&#65533;&#65533;*&#65533;1z&#65533;&#65533;4&#65533;lv&#65533;&#65533;&#65533;&#65533;5&#65533;"7 +&#65533;&#65533;&#65533;&,aw&#65533;&&#65533;&#65533;&#65533;3&#65533;gx1j&#65533;N:a(&#65533;]h&#65533;X&#65533;V
&#1120;"w&#65533;&#65533;&#65533;&#65533;q&#65533;VJW7.&#65533;|'&#65533;a&#65533;'y&#65533;yj&#65533;}i&#65533;h&#65533;\ &#65533;"GKWz&#65533;&#65533;%&#65533;f&#65533;.x&#65533;&#65533;&#65533;&#65533;&#65533;&#65533;v`&#65533;W&#65533;&#65533;&#65533;7tq&#65533;[h&#65533;&#65533;&#65533;&#65533;=&#65533;&#65533;&#65533;!xz&#65533;&#65533;E&#65533;&#423;&#65533;34&#65533;'@&#65533;cs!&#65533;
&#65533;&#65533;&#65533;nQs!=\&#65533;:&#65533;&#65533;U6&#65533;R&#65533;=&#65533;&#65533;&#65533;&#65533;&#65533;&#65533;&#65533;o&#65533;&#65533;W +e&#65533;`&#65533;&#65533;&#65533;PG)&#387;&#65533;&#65533;&#65533;X:&#65533;&#65533;#&#65533;V;
&#65533;&#65533;q&#65533;.%Zd&#65533;Y&#65533;&#65533;&#65533;Y&#65533;Ygb&#65533;k&#65533;&#65533;&#65533;&#65533;&#65533; &#65533;&#65533;&#65533;&#65533;fW&#535;&#65533;Z&#65533;= &#65533;#T&#65533;f&#65533;&#65533;Y&#65533;&#65533; &#65533;&#65533;&#65533;&#65533;&#65533;&#65533;&#65533;g&#65533;	f&#65533;&#65533;1&#65533;&#65533;Y!z&#65533;&#65533;~&#65533;&#65533;&#65533;&#65533;&#65533;h&#65533;.#r&#65533;4$"0&#65533;po&#65533;s gP&#65533;0;zjM&#65533;n:&#65533;&#65533;&#65533;&#65533;*^bz	1&#65533;&#65533;eI&#65533;&#65533;&#65533;7pL&#65533;mai!&#65533;Y&#65533;P&#65533;a&#65533;a&#65533;&#65533;;[ &#65533;YT8&#65533;j&#65533;&#65533;&#65533;&#65533;0&#65533;jA 8&#65533;DP`"&#65533;&#65533;k;(&#65533;&#65533;j&#65533;x!Q[&#65533;p&#38358;&#65533;&#65533;&#65533;&#65533;&#65533;&#65533;h&#65533;&#65533;&#65533;&#65533;&#65533;&#65533;&#65533;	&#65533;&#65533;&#65533;R&#65533;&#65533;&#65533;&#65533;&#65533;p&#65533;&#65533;kQ&#65533;M&#65533;lv[&#65533;h2!&#65533;b&#65533;}&#65533;:;&#65533;&#65533;f;p`&#65533;s"bp&#65533;A&#65533;b&#65533;&#65533;&#65533;b&#65533;&#65533;&#65533;&#65533; &#65533;1f!&#65533;&#65533;o&#65533;&#65533;&#65533;i&#65533;&#65533;&#65533;&#65533;&#65533;]&#65533;&#65533;&#65533;&#65533;&#65533;&#65533;&#1546;h&#65533;fQ&#65533;^&#65533;&#65533;&#65533;&#65533;&#65533;(JP&#65533;&#65533;&#65533;4&#65533;&#65533;0&#65533;g&#65533;&#65533;&#65533;;&#65533;f&#65533;D&#65533;m&#65533;&#65533;&#65533;&#65533;&#65533;J@&#65533;&#65533;k&#65533;&#65533;&#65533;&#65533;Kz&#65533;&#65533;&#65533;"&#65533;,&#1070;i&#65533;&#65533;i&#65533;|&#65533;<&#65533;A&#65533;L:&#65533;&#65533;f&#65533;&#441;g;&#65533;&#65533;&#65533;"&#65533;p&#897;L&#65533;h@&#65533;&#65533;&#65533;&#65533;K&#65533;&#65533;&#1784; &#65533;
&#65533;&#65533;U &#65533;s@&#65533;,2b<&#65533;K'1&#65533;&#65533;&#65533;4p&#65533;&#65533;&#65533;; &#65533;,^&#65533;C&#65533;&#65533;&#65533;y&#65533;+&#65533;&#65533;&#44994;P&#65533;&#65533;&#65533;*&#65533;/&#65533;&#65533;&#65533;&#65533;:E&#65533;&#65533;B&#65533;&#65533;&#65533;&#65533;4`&#65533;&#65533;x(&#65533;^&#65533;iR&#65533;&#65533;"pR&#65533;F&#65533;&#53990;Y&#65533;&#65533;&#65533;&#65533;O&#65533;&#142;&#65533;&#65533;&#38110;&#631;]Y&#65533;&#65533;&#65533;h&#65533;&#65533;
R &#65533;[&#65533;:*&#65533;b1 &#65533;&#65533;&#65533;,&#65533;q&#65533;&#65533;&#65533;&#65533;;&#65533;&#738;i&#65533;&#65533;&#65533;&#65533;h&#65533;&#65533;!4 &#65533;:p&#65533;&#65533;k&#65533;&#65533;9&#65533;f&#65533;&#65533;y&#65533;&#65533;&#65533;&#65533;&#65533;&#65533;n`Oo &#593;&#65533;nk&#414;&#789;&#65533;)\ &#65533;&#65533;&#65533;&#65533;R&#65533;&#65533;&#45740;&#51408;&#65533;&#65533;&#65533;&#65533;&#65533;&#65533;PA&#65533;&#65533;$:d&#1712;&#65533;$&#65533;&#65533;Dh&#65533;&#65533;&#65533;&#65533;&#65533;@:ph&#65533;i&#65533;R &#65533;,P&#65533;:@X&#65533;*[i&#65533;&#65533;&#65533;&#280;&#65533;L&#65533;QE&#65533;&#65533;&#65533;&#65533;{l&#65533;9b&#65533;\&#65533; &#65533;&#65533;&#65533;fq: d&#822;7 H&#65533;7R&#65533;&#65533;Kr&#65533;&#65533;&#1228;&#65533;&#65533;&#65533;0&#65533;o&#65533;&#65533;4&#65533;PUp\&#65533;fk&#65533;g! H&#65533;&#65533;&#65533;'{&#65533;fQWKk,E&#65533;&#65533; &#65533;&#65533;z&#65533;**'`&#65533;s&#1609;&#65533;Y\&#65533;1	%&#65533;*&#65533;&#65533;&#65533;&#65533;&#65533;1&#65533;V&#65533;y&#65533;tI&#65533;A-&#65533;&#65533;d&#65533;&#65533;:&#65533;-{&#65533;rPl&#65533;&#65533;6&#65533;S&#65533;	&#65533;&#65533;+&#65533;	&#65533;E }_}&#65533;&#65533;&#65533;&#65533;&#65533;' P5&#65533;&#65533;}1&#65533;&#65533;+p&#65533;&#65533;&#65533;y&#65533;&#65533;&#727;&#65533;&#65533;&#1493;&#740;	P&#65533;l&#65533;'&#2758;&#65533;&#1570;	p&#65533;B&#65533;#&#65533;&#65533;4`q&#65533;Z&#65533;&#65533;{&#65533;&#65533;&#65533;&#1625;]T&#65533;&#65533;f&#65533;&#65533;&#1698;&#65533;&#65533;&#65533;&#65533;&#65533;P@&#65533;lkkq&#65533;~9&#65533;&#65533;&#65533;&#65533;?&#65533;A&#1781;mw2t&#65533;'  qp&#1597;&#65533;&#65533;P&#65533;=&#65533;  : k&#65533;&#65533;)&#65533;i&#65533;&#65533;;&#65533;&#65533;&#65533;&#65533;&#65533;&#65533;&#65533;&#65533;&#65533;-&#65533;&#1616;&#65533;G&#65533;&#1890;-	L&#65533;*&#65533;7%&#65533;9Bi&#65533;&#65533;&#65533;&#65533;jW&#65533;&#65533;&#65533;-&#65533;5.&#65533;&#65533;, 	&#1709;&#65533;G0X `m&#65533;&#65533;&#65533;K&#65533;&#65533;~&#65533;&#355;Ja&#65533;&#65533;q|2p&#65533;&#1773;&#65533;3&#65533;&#65533;&#65533;r1jaq&&#65533;&#65533;~&#65533;&#65533;&#65533;z&#201;Q&#65533;&#65533;&#65533;&#65533;&#65533;p;&#65533;&#65533;&#65533;&#65533;M&#65533;<&#65533;&#65533;8&#65533;&#65533;p;&#65533;a0J&#65533;ba&#65533;Lm&#65533;&#65533;&#687;Dv&#65533;&#65533;-&#65533;s9&#65533;V&#65533;j&#65533;gQq&#65533;L&#65533;Y[&#65533;&#65533;&#65533;|&#65533;x&#1751;&&#65533;&#48879;F:f&#65533;&#65533;Z&#25590;gm&#65533;&#65533;P&#65533;&#65533;&#65533;,A&#65533;l%&#65533;&#65533;&#65533;b&#65533;u&#65533;(>&#65533;&#65533;&#65533;xaz&#65533;j{,&#65533;k&#1109;P"WP&#65533;&#65533;C]&#65533;&#65533;n&#798;K&#65533;&#65533;&#1459;&#65533;&#851;N_&#65533;&#65533;Uh &#65533;Xk[K&#65533;hW&#65533;&#65533;&#65533;+=&#65533;&#65533;&#65533;&#65533;&#65533;&#65533;%9&#505;wApa&#65533; &#65533;&#65533;li &#887;&#65533;&#7625;&#65533;&#65533;&#65533;&#65533;&#65533;&#65533;&#65533;&#65533;L&#65533;ma#&#65533;&#65533;&#65533;&#65533;&#1490;&#65533;&#65533;&#65533;&#65533;!&#65533;&#65533;U:&#65533;&#65533;l&#65533;.&#65533;&#65533;&#65533;&#1710;&#65533;&#65533;f|>h T&#65533;&&#65533;&#65533;&#523;&#65533;&#65533;H&#65533;&#65533;[&#1342;jP&#65533;~t&#65533;g&#65533;:&#65533;~&#65533;&#65533;J:^~ff&#65533;~&#65533;&#65533;&#65533;&#65533;&#65533;&#65533;
&#65533;N&#65533;]&#65533;&#65533;Fm&#65533;&#65533;lpb@&#65533;OZ rqHf1&#65533;&#65533;Ml&#65533;Kh&#65533;&#65533;&#65533;&#65533;&#65533;R&#65533;&#65533;W&#65533;H&#65533;F&#65533;&#65533;&#65533;&#65533;&#65533;0  p __&#65533;k&#65533;&#65533;J?&#65533;&#65533;&#65533;`&#65533;&#65533;U&#65533;&#65533;J?&#65533;SO&#65533;l&#65533;aJ&#65533;}&#65533;&#65533;&#65533;&#65533;bq&#879;&#65533;j&#65533;@-&#65533;&#65533;&#65533;q&#65533;&#65533;cE&#65533;b &#65533;&#65533;&#65533;&#65533;, &#65533;o/&#65533;( &#65533;&#65533; &#65533;@&#65533;~O&#65533;+&#65533;b!&#65533;?&#65533;X&#65533;&#65533;r&#65533;Q&#65533;&#65533;&#1564;&#331;g&#65533;&#65533;,&#65533;&#65533;	&#65533;e9ja
&#65533;:d&#65533;&#65533;&#1282;p&#154;&#65533;&#65533;&#65533;p`p&#65533;&#65533; &#65533;&#65533;tK&#65533;!&#65533;&#65533;&#65533;g&#65533;&#65533;&#65533;&#766;&#65533;&#65533;&#65533;&#65533;&#65533;&#65533;j&#65533;&#65533;&#65533;&#65533;&#65533;&#65533;)&#65533;&#65533;C&#65533;C&#65533;uz&#65533;c&#65533; 6&#65533;&#65533;&#65533;0&#65533;o&#65533;y}&#65533;&#65533;&#1085;&#65533;P&#65533;&#65533;&#65533;&#65533;oP&#65533;&#65533;7&#65533;[&#65533;&#65533;&#65533;&#65533;&#65533;&#65533;Y&#65533;~&#65533;&#65533;r &#65533;) ,m&#65533;Il&#65533;f&#65533;&#30699;m(&#65533;&#65533;&#65533;&#65533;&#65533;o&#65533;wr&#753;]&#65533;&#65533;/&#65533;
4$ X&#65533;&#65533;.t&#65533;a&#65533;&#65533;	oM&#65533;X&#65533;&#65533;E&#65533;5n&#65533;&#65533;&#65533;&#65533;G&#65533;!?&#65533;q0F&#65533;I&#65533;)U&#65533;d9&#65533;J&#65533;-kd&#65533;\&#65533;P&#65533; &#65533;bh&#65533;&#65533;&#65533;&#65533;&#65533;,f%:&#65533; &#65533;&#65533;&#65533;&#65533;&#65533;&#65533;&#65533;S&#65533;O=&#65533;Ti&#65533;M&#65533;nuZ!&#65533;&#1376;$&#65533;D&#65533;&#65533;Hl&#65533;&#65533;&#65533;[&#65533;q&#65533;&#933;[WcC&#65533;Z&#65533;k&#65533;
&#65533;O&#65533;&#65533;pEQ&#65533;D&#65533;&#65533;0A&#65533;\&#65533;&#65533;&#65533; DK&#65533;&#65533;@"&#65533;&#65533;E&n&#65533;&#65533;&#65533;B&#65533;&#65533;e	J&#65533;&#65533;&#65533;ve&#998;]&#65533;&#65533;&#65533;&#65533;&#65533;&#65533;&#65533;&#65533;p&#65533;&#777;&#65533;^0(&#65533;&#65533;&#65533;&#65533;&#583;&#65533;&#1176;&#65533;%&#65533;%&#65533;S&#65533;)&#65533;,p &#65533;V&#65533;)v&#65533;\AU&#65533;.&#65533;&#65533;:&#65533;5&#65533;&#65533;]&#65533;&#65533;}&#65533;&#65533;&#65533;.*&#65533;!&#65533;&#65533;&#65533;h&#65533;&#65533;z&#65533;	&#65533;&#65533;&#65533;&#65533; &#65533;&#990;&#65533;&#65533;&#65533;"{*&#65533;
L&#65533;B30&#65533;4&#65533;&#65533;2&#65533;L.&#65533;*(&#65533;LHA?[t&#65533;E&#1153;&#65533;&#65533;&#65533;&#65533;&#65533;R{&#967;&#65533;&#65533;Z&#237;&#65533;&#65533;&#65533;&#65533;7R0&#65533;$K&#65533;@&#65533;&#65533;@&#65533;$&#65533;"&#65533;4&#65533;&#65533;&#65533;&#65533;&#65533;!`sL2&#65533;t&#65533;&#65533;&#65533;&#65533;&#65533; &#65533;&#65533; &#65533;&#65533;b&&#65533;H &#65533;,&#65533;&#65533;b* c>&#65533;&#65533;&#65533;&#900; &#65533;&#65533; &#65533;<x&#65533;&#65533;&#65533;&#65533;M&#65533;&#613;&#65533;&#65533;&#65533;	N&#65533;&#65533;&#65533;V4sSN;&#65533;&#65533;!&#65533;j&#65533;q&#65533;&#65533;t&#65533;2 &#65533;&#65533;1&#65533;&#65533;tn&#65533;&#65533;&#65533;&#65533;
m&#65533;&#65533;AVA&#65533;&#65533;L &#65533;dH4O&#65533;5&#65533;&#65533;&#65533;6cYf/U&#65533;Yf{&#65533;	/f&#65533;,3&#65533;L AB^&#65533;&#65533; O&#65533;&#65533;OV&#65533;D&#65533;S&#65533;Uw]v&#65533;"&#65533;&#65533;s&#65533;U&#65533;D&#65533;d&#65533;6&#65533;[&#646;&#65533;`4*4&#65533;&#65533;&#65533;[&#65533;&#364;1&#65533;u&#65533;a&#65533;;"&#65533;4y+VJ&#65533;&#65533;`h&#65533;6
M&#65533;k&#65533;&#65533;&#65533;&#65533;)&#65533;&#65533;Vm&#65533;&#65533;&#65533; b&#65533;cVi
&#65533;&#65533;&#65533;"&#65533;l&#65533;bg&#65533;&#65533;&#128;&#65533;&#65533;hH&#65533;o&#65533;I'&#65533;&#65533;W&#65533;
p &#1798;&#65533;(b&#65533;@+X&#65533;&#65533;&#65533;%d&#65533;zkcAH*Zir&#65533;S&#65533;&#65533;&#65533;&#65533;&#65533;B6&#65533;85ULH&#65533;&#65533;Am&#65533;&#65533;&#1027;5A-&#65533;&#65533;hl &#65533;&#65533;&#65533;&#65533;0&#65533;6&#65533;p1&#65533;h(&#270;lfc&#65533;+&#65533;<)&#65533;
:a!6&#1192;<?&#65533;&#65533;&#65533;TC&#65533;&#65533;NC&#65533;&#65533;&#65533;7:&#65533;? M&#65533;}v&#65533;&#65533;&#65533;&#65533;&#65533;[y&#65533;d&#65533;&#65533;rs8&#65533;&#65533;&#65533;L&#65533;\&#65533;%&#65533;&#65533;L&#65533;,&#65533;-&#65533;&#65533;]&#65533;&#65533;Pt0r&#65533;n&#65533;"&#513;v&#61151;&#65533;&#65533;&#65533;&#65533;}&#65533;&#65533;&#65533;&#65533;&#65533;rAG	&#65533;
&#65533;x6&#65533;&#65533;&#880;&#65533;&#65533;&#65533;&#1705;D&#65533;;&#65533;&#65533;` x&#65533;&#65533;x@&#65533;\&#65533;8&#65533;&#65533;ZA&#65533;% &#65533; Z&#65533;z&#65533;^X#&#65533;T&#65533;2&#42560;&#65533;RQ&#65533;&#65533;s&#65533;_&#65533;+2$&#65533;[&#65533;B&#65533;&#65533;O&#65533;Adv&#65533;@Ad!jY&#65533;@{&#65533;&#65533;&#65533;&#65533;8&#65533;	{X&#65533;V&#65533;&#65533;;lX&#65533;&#572;B&#65533;&#65533;`<&#65533;&#65533;a&#65533;&#65533;&#65533;&#65533;1&#65533;&#65533;;&#65533;&#65533;  &#65533;0@&#65533;c&#65533;&#65533;&#65533;&#65533;&#65533;&#65533;l`&#65533;&#65533;&#65533;&#65533;&#65533;Lp&#65533;&#65533;f&#65533;FC&#65533;\Q&#65533;VLA&#65533;&#65533;p&#65533;&#65533;&#65533;&#65533;	&#65533;i&#65533;`&#65533;o&#65533;MY, `&#65533;&#65533;J&#65533;&#65533;&#65533;&#65533;&#65533;&#65533;Q&#65533;1T^&#65533;&#65533;&#65533;&#65533;!&#65533;=&#65533;
C2G&#65533;&#65533;1&#65533; &#65533;T&#241;:F=&#65533;&#65533;&#65533;d"&#65533;Ad6yK&#65533;&#65533;&#65533;&#65533;&#65533; &#65533;&#65533;,|&#65533;&#65533;xE1)<&#65533;4&#65533;TW&#65533;&#65533;&#65533;&#65533;-&#65533;+9`&#65533;\&#65533;Kl&#65533;&#686;I&#1601;&#65533;X&#1432;&#65533;&#65533;&#65533;&#65533;AR|&#65533;>&#933;&#65533;&#65533;&#65533;tv..&#650;:&#65533;&#65533;f=G	&#65533;&#65533;JNy'C &#65533;N5&#65533;Qr&#65533;`&#65533;	&#65533;'b&#65533;tVj&#65533;=&#65533;&#65533;&#65533;&#519;Q&#65533;&#65533;_&#65533;&#65533;A&#65533;8&#65533; @[&#65533;&#65533;&#65533;KyH&#65533;&#65533;&#65533;7*>t.t&#65533;EJp&#65533;&#1669;&#65533;&#65533;2T&#65533;&#65533;%&#65533;K&#65533;&#65533;!&#65533;4n&#65533;&#65533;1s&#65533;&#65533;4&#65533;/&#65533;&#65533;)&#65533;1&#65533;&#65533;&#65533;&#65533;L$~(&#65533;&#65533;&#682;  f&#65533;S&#65533;Q5&#65533;@&#65533;d&#65533;"B<6&#65533;&#65533;&#65533;&#65533;4&#65533;r E.}&#65533;&#65533;[&#65533;0&#65533;&Ldq&#65533;D&#65533;?&#65533;&#65533;&#65533;-a!Cb&#65533;U&#65533;VB&#65533;A&&#581;&#65533;\J&#65533;&#65533;&#65533;&#65533;v@&#65533;[&#65533;r&#65533;&#65533;M&#65533;&#65533;&#65533;&#65533;&#65533;b&#65533;q(gU&#65533;&#65533;&#65533;z&#65533;5&#65533;.&#65533;&#65533;&#65533;6&#65533;,C&#65533;&#65533;&#65533;%&#65533;1Y3&#65533;J&#65533;&#65533;G8b&#65533;p&#65533;%&#65533;{\&#65533;j&#65533;y&#65533;&#65533;I&#65533;I&#232;&#65533;a&#65533;&#65533;KCu&#65533;&#65533;>&#65533;s&#65533;&#65533;&#65533;@&#65533;&#65533;|&#65533;&#65533;(&#65533; %&&#65533;&#65533;&#65533;{&#65533;#1 &#65533;&#65533;&#65533;#6&#65533;&#65533;V&#65533;&#518;&#65533;&#65533;&#65533;@#&#65533;&#65533;h&#65533;&#65533;\f'&#65533;&#65533;/H&#65533;&#65533;EPd&#65533;&#65533;&#65533;.A	9&#65533;&#65533;&#65533;&#65533;h&#65533;&#65533;&#65533;&#476;lA&#65533;X&#65533;^&#1559;&#65533;&#65533;\&#65533;&#65533;0L&#65533;4Gvb&#65533;X&#65533;+fq&#65533;&#65533;&#65533; &#65533;v#&#65533;&#65533;r'&#65533;,n+&#65533;&#65533;&#65533;&#65533;[&#65533;&#65533;&#65533;,`no&#65533;&#65533;3&#65533;#{&#65533;x&#65533; &#65533;&#65533;&#65533;#_$&#65533;&#65533;_TtY&#65533;`&#65533;&#65533; &#65533;Lea&#65533;j&#65533;,J&#65533;&#65533;&#65533;&#65533;"W&#65533;&#65533;&#65533;(a3[&#65533;&#65533;S&#65533;6+"&#65533;&#65533;`Iq&#65533;O&#65533;&#65533;0  (IN&#65533;W&#65533;,b&#65533;&#65533;&#65533;&#65533;E`jh#5&#65533;zP&#65533;f&#134;&#65533;t&#65533;&#65533;0&#65533;Kl!&#65533;&#65533;G&#65533;&#65533;&#65533; &#65533;D&#65533;"66&#65533;&#65533;&#18536;D&#65533;"2&#65533;&#65533;a&#65533;&#65533;&#65533;&#65533;&#65533;&#65533;X&#65533;:&#65533;&#65533;`#k0&#65533;NFM&#65533;&#65533;&#65533;!&#843;6.#&#65533;P&#65533;&<z&#65533;&#65533;pK&#1346;=&#65533;&#65533;z&#65533;a&#65533;&#65533;&#1424;p&#65533;&#65533;&#65533;&#534;&#65533;|nqz&#65533;F6&#65533;J&#65533;&#65533;T$qP&#65533;qy+8&#65533;z&#65533;i&#65533;&#65533;v(&#65533;#&#65533;&#65533;/9&#65533;.&#65533;Z&#65533;` =&#65533;&#182;&#65533;&#893;k[`&#65533;&#65533;/,&#65533;&#65533;m&#65533;Kwq&#65533;&#65533;M&#65533;24&#1730;&#65533;B&#65533;'&#65533;&#65533;>k&#65533;s6"&#65533;&#65533;&#1671;&#65533;&#65533;a &#65533;&#65533; &#65533;Mi&#1747;,&#65533;e&#65533;&#65533;T&#65533;9&#65533;&#65533;&#65533;&#65533;r&#65533;:&#65533;"t@6&#65533;,=&#65533;&#65533;&#65533; S7&#65533;
&#65533;&#65533;>"nF&#65533;&#65533;Fz&#65533;&#46722;22d&#65533;O&#65533;&#12231;&#65533;&#65533;&#65533;&#65533;&#65533;!b(&#65533;&#65533;&#65533;&#221;&#65533;&#65533;&#65533;&#65533;&#65533;<0Hm&#65533;$),&#65533;n&#65533;&#65533;&#65533;rv]&#65533;&#53471;&#65533;L&#65533;&#65533;&#65533;\C&#65533;C&#65533;&#65533;m&#2036;]]6%|&#65533;&#65533;?&#65533; &#65533;&#65533;T&#65533;&#65533;z&#65533;\
&#65533;
&#65533;&#65533;0y&#65533;[^&#65533;pL@&#65533;"l&#65533;*y'&#65533;&#65533;&#65533;s)&#65533;&#740;9&#65533;O&#65533;&#65533;}&#65533;&#65533;&#65533;L&#65533;Hd(&#65533;s]t6&#612;
&#65533;&#65533;&#65533;&#63359;&#65533;&#65533;B&#65533;_sW&#65533;Cls&#65533;&#65533;GZ&#65533;5&#65533;&#65533;|&#65533;&#65533;i"T&#65533;{&#65533;&#65533;r&#65533;&#65533;x&#65533;&#65533;&#65533;&#65533;$&#65533;H
&#65533;&#65533;&#65533;_&#65533;/`&#65533;A&#65533;z&#65533;`&#65533;c&#65533;?&#65533;+&#65533;&#65533;&#65533;&#65533;&#65533;&#65533;&#65533;Z&#65533;i&#65533;<&#65533;&#65533;>&#65533;@&#65533;&#65533;&#65533;G&#521;&#65533;{&#65533;w2&#65533; l&#65533;c &#65533;5&#65533;@&#65533;lH&#65533;G&#65533;&#1100;&#65533;&#65533;>&#65533;&#65533;&#65533;&#65533;&#713;&#65533;(A|&#65533;w&#134;&#65533;&#65533;&#65533;&#65533;H&#65533;&#65533;2&#65533;mc&#1588;&#65533;&#1277;,Bu&#65533;&#65533;c&#65533;&#65533;7&#65533;0&#65533;&#65533;b&#209;&#46177;@#&#65533;&#65533;Mi&#65533;&#65533;&#65533;&#65533;j&#65533;Bd&#65533;&#65533;i8&#65533;&#65533;C&#65533;&#65533;[?A,LC39&#65533;&#65533;x&#65533;&#65533;.&#65533;&#65533;[&#65533;&#65533;h&#65533;Ra$U&#65533;&#65533;N<54@h&#65533;@&#65533;&#65533;.&#65533;&#65533;&#65533;0 &#65533;&#65533;4&#65533;6&#65533;&#65533;&#65533;&#65533;C&#65533;`&#65533;=&#65533;&#65533;&#65533;?`(@&#65533;Dj&#65533;&#65533;{&#65533;&#65533;5&#65533;&#65533;S&#65533;-6&#65533;(&#65533;&#65533;BIL&#65533;&#65533;(&#65533;&#65533;;&#65533;D@&#65533;&#65533;97@PE&#65533;&#65533;&#65533;&#65533;!&#65533;&#65533;:U&#65533;E&#65533;p&#65533;&#65533;&#65533;XD-d&#65533;&#65533;&#65533;=`F&#65533;&#65533; &#65533;&#65533;/&#65533;FjDE`&#65533;F&#65533;&#515;&#65533;&#65533;&#65533;<(&#65533;1`&#65533;E`E&#65533;1&#65533;&#1722;5p?&#65533;&#65533;:l&#65533;&#65533;cd&#65533;&(&#65533;>&#65533;C&#65533;P&#65533;&#65533;&#65533;@ &#769;&#65533;i&#65533;&#65533;&#65533;[xGU&#65533;&#521;n&#65533;E&#65533;&#65533;&#65533;xd&#65533;u&#65533;	&#65533;k&#65533;&#65533;b&#65533;D"&#65533;&#65533;&#65533;#&#65533;k,?&#65533;&#65533;H
?&#65533;&#65533;&#65533;PD!k4Gf$G&#65533;&#65533;&#65533;&#65533;&#65533;k&#65533;&#308;&#65533;&#65533;b&#65533;I6&#65533;/&#65533;&#1268;&#65533;&#532;&#65533;I%&#65533;`-@pI&#65533;&#65533;&#65533;;&#65533;&#65533;(	X&#1282;m&#65533;&#65533;&#1864;&#65533;Q&#65533;EBI&#65533;J&#65533;d&#65533;1p &#65533;	&#65533;n&#65533;&#65533;&#65533;&#65533;&#65533;@;&#65533;&#65533;&#390;&#65533;&#65533;5&#65533;b&#65533;=&#65533;E&#65533;&#65533;&#618;&#65533;&#65533;;&#65533;&#65533;&#65533;&#65533;&#65533;&8&#65533;&#832;&#65533;&#65533;&#65533;&#65533;4&#65533;&#65533;H&#482;&#1074;&#65533;&#534;&#65533;&#566;&#65533;&#65533;<(&#65533;&#65533;G&#65533;&#65533;
!&#65533;)&#65533;&#140;L&#65533;&#65533;-&#65533;K&#65533;&#65533; |&#65533;+@
&#65533;3&#65533;@&#65533;M&#65533;&#65533;D-&#65533;?&#65533;,6&#65533;:&#65533;2&#65533;&#65533;SGM&#65533;&#65533;>&#65533;&#65533;&#65533;&#65533;&#65533;&#1233;hL&#587;M&#65533;L	&#65533; &#65533;8&#65533;&#65533;&#65533;sMw&#65533;M&#65533;D	&#65533;&#65533; GL&#65533;&#65533;l&#915;h&#65533;x&#65533;>&#65533;tN&#65533;	p&#65533;\&#65533;&#65533;&#65533;&#65533;N&#65533;&#65533;`&#1884;N&#65533;O&#65533;P&#65533;<&#976; <&#65533;\&#65533;&#65533;d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}&#65533;6hR&#65533;z&#65533;&#65533;&#65533;! x&#65533;/xR(&#65533;X&#65533;&#65533;&#65533;&#65533;&#65533;&#65533;!x-&#65533;R&#65533;&#65533; &#65533;5&#65533;&#65533; p&#65533;5&#65533;0&#1240;&#65533;&#65533;'@%`&#65533;$&#65533;'P&#65533;&#65533; *&#65533;S&#65533;z&#65533;!`S&p&#65533;$h&#65533;P&#65533;$`$&#65533;&#65533;(T{&#65533;&#65533;PEeEm&#65533;Fm &#65533;&#65533;!TI&#358;BM&#65533;L-&#65533;p&#65533; &#65533;P&#357;@L5&#65533;R&#65533;&#65533;((&#65533;U&#65533;#*hUX5&#65533;=&#65533; Z&#65533;U+&#65533;\&#65533;&#65533;L&#65533;&#65533;^&#65533;&#65533;&#65533;&#65533;pUaUTY-Vc}!*) UauS p&#65533;gE M&#65533;&#65533;eM&#65533;G&#65533;&#65533;6Wq&#65533;/xPFP(O&#65533;&#65533;?&#65533;V&#65533;,&#65533;&#65533;j5U7&#65533;U&#65533;  N&#65533;&#65533;xB&#65533;EP&#65533;Q&#65533;&#65533;N`W&#65533;&#65533;&#65533;&#65533;&#65533;\&#65533;&#65533;S&#65533;&#65533;1&#65533;6&#65533;&#65533;(&#65533;(&#65533;&#65533;&#65533;(&#1540;&#65533;&#65533;H&#65533;Q R8S&#65533;Q &#65533;|&#65533;@&#65533; `&#65533;p&#65533;&#65533;&#65533;q&#65533;X@!&#65533;&#65533;&#65533;&#65533;&#65533; &#65533;C=HR&#65533;RT&#65533;S&#65533;&#65533;&#65533;&#65533;&#65533;|&#65533;&#65533;5mY&#65533;mM@&#65533;&#65533;&#65533;&#65533;&#65533;&#65533;&#65533;Y&#65533;B&#65533;%T&#65533;E&#65533;&#65533;S&#65533;XO&#65533;&#65533;&#65533; &#65533;M&#65533;&#65533;&#65533; S&#65533;&#65533;M&#65533;&#1673;&#65533; &#65533;&#65533;&#65533;&#65533;MpW&#65533;&#65533;N&#65533;Y&#65533;\&#65533;-&#65533;S8RY&#65533;&#768;Zp&#65533; W&#65533;&#65533;N@&#65533;&#65533;[&#65533;&#65533;[)!&#65533;&#65533;&#65533;&#65533;&#65533;X&#65533;\&#65533;%\Q&#65533;&#65533;&#65533;&#65533;*xY0&#65533;hZq &#65533;&#65533;\&#65533;U&#65533;&#65533;&#65533;Y&#65533;&#65533;?O \&#65533;&#65533;%]&#65533;&#768;&#65533;&#65533;&#65533;	W*h&#65533;^&#1445;&#65533;&#65533;&#65533;@&#65533;&#65533;&#65533;AP&#65533;&#1759;&#65533;&#65533;&#65533;[&#970;&#65533;&#65533; x&#65533;&#65533;m&#65533;/&#65533;
&#65533;&#65533;^N&#65533;&#65533;&#581;&#65533;&#65533;]&#65533;&#65533;APZ&#65533;^SH&#65533;]O
0&#65533;B0&#65533;m&#65533;&#65533;&#65533;p\&#65533;&#65533;&#65533;&#65533;[&#65533;\&#65533;&#65533;&#65533;"\&#65533;Sh_&#65533;=&#65533;&#1109;&#65533;&#65533;^x&#65533;&#10048;P&#65533;&#65533;e]&#65533;&#65533; `&#65533; $&#1540;&#65533;&#65533;@&#65533;^FR&#65533;&#65533;&#65533;&#65533;V&#65533;H&#65533;P #P&#65533;
n&#65533;/x&#65533;&#65533;&#65533;&#65533;&#65533;&#65533;-B&#65533;%&#65533;^&#65533;M=&#65533;]&#65533; #&#65533;&#65533;Xa&#65533;&#65533;&#1544;(x]&#65533; )&#1540;~&#65533;B=&#65533;&#65533;&#65533;-&#65533;&#65533;&#65533;&#65533;&#65533;&#65533;&#65533;}&#65533;8&#65533;&#65533; &#65533;&#65533;/&#65533;s&#65533; &#65533;`&#65533;&#65533;\M&#65533;a#|^&#65533;&#65533;\,>\Pb&#65533;&#65533;&#65533;8bKx 1&#65533;	&#65533;^&#65533;(&#65533;&#65533;4&#65533;\&#65533;Y&#65533;&#65533;4&#65533;\&#65533;&#65533;R(&#65533;Q&#65533;&#65533;N&#65533;`&#65533;$&#65533;B8&#65533;&#65533;c&#14658;&#65533;c&#65533; &#65533;&#1348;&#65533;&#65533;&#65533;&#65533;mc5&#65533;`A&#33033;8\&#65533;-&#65533;c&#65533;&#65533;
&#65533;&#65533;#.&#65533;?n&#65533;O~&#65533;Bx 
&#65533;a&#65533;&#65533;&#65533; N  7&#65533;&#65533;&#65533;&#65533; &#65533;&#65533;= &#65533;&#65533;O&#65533;&#65533;&#65533;&#65533; &#65533;&#65533;P&#65533;0&#65533;&#65533;&#65533;&#65533;&#65533;n&#65533;(0&#65533;Hta`&#65533;&#65533;T &#65533;&#65533;&#65533;	&#65533;_&#65533;&#65533;&#65533;m&#65533;iV&#65533;k&#65533;&#65533;&#65533;U&#65533;@&#65533; {&#1991;m&#65533;k&#65533;c=>P*&#65533;&#65533;&#65533;j&#65533;K&#65533;&#65533;o&#65533;pNh`&#65533;&#65533;&#65533;c.&#65533;0&#65533;&#65533;&#65533;&#65533;1&#65533; ~&#65533;&#65533;z&#65533;&#65533;&#65533;l %&#65533;_W*H&#65533;%&#65533;E*&#65533; &#65533;_&#65533;&#832;8W&#65533;&#65533;^&#65533;&#65533;<d&#65533;P&#65533;&#65533;&#65533;O&#65533;&#65533; &#65533;&#65533;^vPe&&#65533;p&#65533;&#65533;&#65533;&#65533;_&#65533;&#65533;&#65533;6
&#65533;
&&#65533;@~&#65533;qM&#65533;V&#341;&#65533;^Ofi
P &#65533;&#65533; &#65533;g&#65533;f&#65533;Mj&#65533;&#65533;&#65533;=&#65533;&#65533;&#65533;&#65533;m&#65533;&#65533;&#65533;&#65533;j mj&#65533;&#65533;Z&#65533;^&#65533;&#65533;j&#65533;NC&#65533;&#65533;&#65533;"&#65533;&#65533;#&#65533;d&#65533;&#65533;	Hb&#65533;&#65533;&#65533;0&#65533;(&#65533;&#65533;&#65533;&#65533;i&#65533;^&#65533;&#65533;&#512;&#65533;]]ek&#65533;&#65533;&#65533;&#65533;&#65533;&#65533;&#65533;&#65533;&#65533;+&#65533;&#65533;M~g=i&#65533;&#65533;_&#65533;h =&#65533;&#65533;~ #Pk#^&#65533;&#65533;#Nf#hl&#65533;&#1955;&#1928;<&#65533;&#65533;~>&#65533;>&#65533;}n&#65533;&#65533;fP<&#65533;&#65533;&#65533;4<n&#65533;v&#65533;l&#65533;"&#302;&#65533;n&#65533;m&#65533;&#65533;&#1930;&#65533;&#65533;&#65533;mI&#65533;&#65533;&#65533;~(&#65533;od	 !&#65533; &#65533; ,1  &#65533;F &#65533; &#65533;H&#65533;&#65533;&#65533;&#65533;*\&#560;&#65533;&#199;#J&#65533;H&#65533;&#65533;&#331;3j&#65533;&#561;&#65533;&#463; C&#65533;I&#65533;&#65533;&#595;(S&#65533;\&#626;&#65533;&#727;0c&#668;I&#65533;&#65533;M&#65533;)@x q&#65533;&#65533;&#991;@&#65533;
&#65533;&#65533;&#65533;&#65533;&#65533;&#65533;&#692;&#65533;&#1255;PI&#65533;0!&#65533;&#65533;U6i&#65533;&#65533;&#65533;&#693;&#65533;&#1519;]+&#65533;&#65533;zU&#65533;&#65533;`&#1258;&#65533;8&#65533;m&#65533;&#65533;o&#1754;YK7&#5291;&#65533;&#65533;&#65533;Abi&#1919;&#65533;N)&#65533;&#330;a7&#65533;&#65533;1&#1829;&#793;&#65533;t+\&#65533;!&#65533;D&#65533;W5&#65533;&#825;&#65533;&#65533;2V&#65533;&#65533;&#65533;J&#65533;)&#65533;&#65533;N&#65533;J &#65533;&#65533;>&#65533;&#65533;&#65533;acC&#65533;&#65533;s&#65533;&#65533;&#65533;o&#65533;VP&#65533;nZ&#65533;&#65533;U1&#65533;]K&#65533;r&#65533;	l&#65533;&#65533;0&#65533;:&#65533;'&#65533;&#65533;&#65533;nh&#65533;V&#65533;&#65533;NN@&#65533;&#65533;&#65533;$&#65533;XR&#65533;&#65533;{&#65533;Szk&#65533;/&#65533;&#65533;&#65533;&#65533;$pXu!!&#65533;V&#65533;@A &#65533;0&&#65533;v&#1986; &#65533;G&#1987;&#65533;Y&#65533;&#65533;L&#65533;Y5&#65533;k&#65533;Y&#65533;n&#65533;![&#65533;&#65533;(&#65533;$&#65533;h&#65533;(&#65533;&#65533;&#65533;,&#65533;&#65533;&#65533;0&#65533;(&#65533;%&#65533;8&#65533;&#65533;&#1540;.&#65533;p&#65533;%'Fx&#65533;Ef&#65533;	 C{<6&#65533;&#65533;(eN&#65533;x& W-&#65533;&#65533; T(@  &#65533;&#65533; `$&#65533;&#65533;&#65533;U&#65533;9&#65533;R&#425;&#65533;n&#65533;D&#65533;^.h&#65533;&#65533;ULt&#65533;&#65533;y&#65533;&#65533;X$&#65533;U&#65533;n&#65533;)&#65533;n&#65533;(HWZ&#65533;&#65533;	Z&#65533;p&#65533;&#65533;i}
)t&#65533;&#65533;72&#680;&#65533;&#65533;r&#65533;&#65533;^\&#65533;&#65533;&#65533;&#65533;&#65533;^&|&#65533;&#65533;X&#65533;R&#65533;*&#65533;Q&#65533;*&#65533;s&#65533;&#65533;&#65533;&#65533;&#65533;Q&#65533;\zyY&#1069;&#65533;&#65533;W%&#65533;&#65533;&#65533;&#1429;&#6895;R&#65533;&#65533;Vu&#65533;'&#65533;T&#65533;U2|i&#65533; &#65533;&#65533;&#65533;pf&#1717;&#65533;&#1209;&#65533;D&#65533;[i&#65533;_z@&#65533;&#65533;^e&#188;&#65533;&#65533;{&#65533;spD&#1842;&#65533;&#65533;0\&#65533;&#65533;@&#65533;Z&#65533;oA&#65533;n&#65533;&#65533;&#65533;j&#65533;F&#65533;&#65533;&#65533;1C &#706;&#65533;&#65533;Yj&#65533;y&#65533;.&#65533;&#65533;@&#65533;&#65533;ev&#1500;&#65533;&#65533;1'T&#65533;^&#65533;&#65533;w&#65533;U&#65533;&#65533;&#65533;U	d&#65533;&#65533;93&#65533;.\&#65533;&#65533;v&#65533;&#65533;0&#65533;k&#65533;&#65533;&#65533;&#65533;e&#65533;f@&#65533;1&#65533;lL&#65533;%&#65533;&#65533;i&#65533;o&#65533;o&#65533;-&#65533;&#65533;&#65533;&#65533;&#65533;tK&#65533;N-&#65533;b&#65533;5v&#65533;&#65533;&#65533;mz&#65533;&#65533;5@&#65533;)&#65533;F&#65533;&#65533;h&#65533;1&#65533;&#65533;>&#65533;&#65533;&1>&#65533;&#65533;&#65533;&&#1850;*&#65533;d&#65533;WN&#65533;&#65533;W &#65533;r&#65533;&#65533;Y&#65533;9&#65533;g&#65533;&#65533;&#65533;&#65533;&#65533;&#65533;iy_&#1395;rU.4&#65533;U&#65533;&#65533;&#1993;&#65533;&#65533;&#65533;&#65533;"&#65533;&#65533;&#65533;&#65533;&#65533;&#65533;<j&#65533;l&#65533;&#65533;y `[&#65533;9A&#65533;c%&#65533;wY&#65533;@&#65533;&#65533;
;H&#65533;&#65533;=iO+8&#65533;&#605;P;&#65533;&#65533;pU&#65533;&#65533;&#65533;KM&#65533;&#65533;&#65533;&#65533;&#65533;&#65533;&#65533;&#65533;]&#65533;G&#65533;&#65533;&#65533;U&#65533;A<&#65533;7&#1133;&#65533;zh&#65533;&#65533;&#65533;T&#65533;&#65533;&#65533;&#65533;nx&#65533;&#65533;x&#65533;&#65533;&#65533;@K'&#65533;
&#65533;3 &#65533;&#65533;d(&#65533;&#65533;0&#65533;u&#365;ue&#65533;&#65533;D&#65533; &#65533;FQ&#65533;&#65533;&#65533;&#1473;&#65533;U&#65533;`&#65533;f*0B[&#65533;/:!&#65533;&#65533;&#65533;&#65533;&#65533;&#65533;B&#65533;&#65533;&#773;&#65533;&#65533;&#65533;w&#65533;&#65533;&#65533;`S[&#65533;&#65533;&#65533;&#65533;+z&#65533;&#65533;&#65533;&#65533;&#25981;&#65533;&#65533;"CD&#65533;&#65533;&#65533;&#1382;&#65533;QFK5"&#368;&#65533;>&#65533;&#65533;11;&#65533;&#65533;&#65533;7&#65533;td&#65533;&#65533;&#65533;&#65533;&#65533;<&#65533;Z4&#65533;&#65533;&#65533;&#65533;T@/;&#1570;&#65533;&#65533;G&#65533;&#65533;&#65533;&#65533;&#1924;h&#65533;,@V	"&#65533;&#65533;&#65533;&#65533;&#65533;g@,&#65533;&#65533;?2R&#65533;&#65533;&#65533;&#65533;&#65533;&#65533;&#65533;&#65533;m&#65533;*&#65533;\V&#65533;&#65533;&#1047;&#65533;Te;&#65533;&#65533;y &#65533;&#65533;3&#65533;&#65533;&#1642;c*!&#65533;G&#65533;&#65533;&#65533;*0&#65533;s&#65533;"J&#65533;&#65533;&#65533;/ &#65533;&#65533;&#65533;43U&#65533;c$&#65533;&#592;#&#65533;{&#65533;&#65533;&#65533;&#355;&#65533;&#65533;&#65533;V&#65533;&#65533;&#65533;5A &#65533;&#65533;&#65533;w&#65533;&#65533;*&#65533;&#65533;x/&#65533;&#65533;&#65533;~.I&#65533;$&#65533;&#65533;IC&#65533;&#65533;&#65533;5&#65533;@{"&#65533;&#65533;A	&#65533;&#65533;9&#65533;&#65533;&#65533;&#65533;9&#611;&#65533;&#65533;JL&#65533;&#65533;U&#65533;&#65533;&#65533;&#65533;.1&#65533;\&#65533;&#65533;FJ&#1170;&#65533;&#65533;&#65533;(M&#65533;JW&#65533;&#65533;l`&#65533; AH&#65533;&#192;&#65533;,&#65533;U&#65533;&#35198;&#65533;)Z>j
]&#65533;h&#1758;&#65533;6&#228;*aP&#1218;z&#65533;J.m&#65533;&#65533;b&#65533;&#65533;&#65533;&#65533;G1&#65533;FX&#874;V&#65533;&#65533;&#1390;&#65533;&#65533;Q&#65533;&#65533;&#65533;&#65533;O6&#65533;@O&#65533;&#65533;&#65533;A&#512;&#65533;LUm&#65533;&#65533;J&#1530;&#65533;&#65533;&#65533;x&#65533;&#65533;&#65533;4&#65533;+ A&#65533;&#65533;&#65533;Nx&#65533;
&#65533;L @e&#65533;S&#65533;4&#65533;&#65533;:&#65533;&#65533;&#65533;&#65533;&#65533;@ &#65533;PeeW&#65533;B&#65533;&#65533;*&#65533;UV&#65533;&#65533;Ti&#65533;)\]&#65533;b&#65533;&#65533;dW&#65533;&#65533;&#65533;bl(&#65533;&#65533;&#65533;&#65533;&#65533;&#65533;&#65533;&#7145;I&#65533;&#65533;H&#65533;%Z&#65533;je8pl%V&#65533;A&#629;&#65533;M&#65533;rI&#65533;4&#65533;j&#65533;	&#65533;&#65533;.&#65533;P&#1844;h&#65533;@&#65533;&#1168;&#65533;3U&#65533;Xl&#65533;,&#65533;&#688;&#65533;&#65533;w&#65533;eB&#65533;&#65533;W&#65533;&#65533;&#65533;/&#65533;boM&#390;Z$d&#65533;&#65533;&#65533;z&#65533;&#65533;&#65533;&#1518;oP &#65533;&#65533;&#65533;,:$`&#65533;&#65533;&#65533;V&#65533;,<&#906;X}SF&#65533;&#65533;&#65533;&#65533;
&#65533;&#880;&#65533;&#65533;&#65533;^&#65533;-&#65533;d&#65533;P\&#65533;R/&#65533;&#65533;K&#65533;"&#65533;s	&#65533;&#65533;	&#65533;&#65533;&#65533;&#65533;&#65533;&#65533;W&&#816;&#65533;!7<Zf
&#65533;\&#65533;av&#65533;&#65533;&#65533;`a&#65533;&#65533;&#65533;h`&#65533;0<&#65533;&;YD)h&#65533;T&#65533;T`:f6&#65533;&#65533;d&#65533;%)X&#65533;&#65533;K&#65533;&#65533;&#65533;`:&#65533;U&#65533;&#65533;&#65533;T&#65533;&#65533;=&#65533;}&#65533;&#65533;g&#65533;&#646;8MJ~C
&#65533;b&#65533;Vi_nI&#65533;&#551;&#65533;?
 D&#65533;&#65533;VZ,&#65533;&#65533;&#65533;+<&#65533;&#65533;&#65533;L&#65533;&#65533;&#65533;A}&#65533;&#65533;BX&#65533;#&#65533;<&#65533;&#65533;&#65533;&#65533;Y&#65533;&#65533;&#65533;&#65533;&#65533;$ X&#65533; &#65533;&#1532;&#1558;	]8&#513;&#65533;lW&#65533;=&#65533;Jf&#65533;B&#65533;w&#65533;_&#65533;&#65533;&#65533;&#65533;t&#65533;&#65533;&#65533;&#65533;&#582;&#65533;1&#65533;K$d&#65533;HW&#65533;BW_e;&#65533;&#65533;y&#65533;=&#65533;&#7542;&#65533;K&#65533;&#65533;&#65533;&#65533;&#65533;RA&#65533;7@&#65533;^&#65533;&#65533;]R16&#65533;/9&#65533;&#65533;&#65533;@\&#65533;9&#65533;&#1416;&#65533;&#65533;&#65533;&#65533;&#65533;&#65533;
&#65533;(&#65533;-&#65533;r ?&#65533;&#65533;'&#65533;&#65533;3&#65533;&#65533;n&#65533;&#65533;&#65533;&#65533;8&#65533;&#65533;8&#65533;=&#65533;
&#65533;&#65533;v_&#65533;&#65533;g~{\&#65533;&#65533;<H&#65533;C&#65533; n5W&#65533;&#65533;&#65533;&#65533;;l&#65533;&#65533;$ &#65533;o[}&#65533;m	9&#1280;V*&#65533;&#65533;|&#65533;&#65533;y&#65533;aN&#65533;&#65533;,&#65533;&#65533;&#65533;EW&#65533;p&#65533;A&#65533;&#65533;e&#65533;U .&#65533;&#65533;&#65533;V&#65533;"v&#65533;,@qT@;]S0K&#65533;:!EwA0&#336;$E87&#65533; &#65533;&#65533;J&#65533;&#65533;&#65533;&#65533;rLX&#65533;&#24984;@&#65533;N&#65533;&#65533;&#65533;w&#65533;&#65533;M&#65533;o&#65533;^&#65533;p&#65533;(&#65533;&#65533;o&#65533;&#65533;0&#65533;&#65533;&#65533;&#65533;&#441;w=&#65533;J&#65533; 0&#65533;&#65533;G&#65533;\6"8A&#634;t&#65533;2b&#65533;fT&#65533;e&#65533;&#660;&#65533;&#65533;&#65533;W7&#65533;,&#65533;@&#65533;&#65533;&#65533;&#1969;&#65533;&#65533;&#65533;D&#65533;&#65533;S%&#282;y3;&#65533;&#65533;d&#65533;}&#65533;&#65533;Y&#65533;t&#65533;&#65533;&#65533;&#65533;L&#65533;&#65533;&#65533;&#65533;k&#65533;&#51985; &#65533;&#65533;O&#65533;&#65533; {8&#65533;&#65533;&#65533;#X&#65533;&#65533;&#65533;&#65533;!+I&#65533;&#65533;&#65533;&#65533;&#65533;J&#65533;&#65533;&#65533;&#65533;&#232;&#65533;&#65533;0d&#65533;T	ap&#65533;7&#65533;&#65533;x&#65533;&#65533;e"&#65533;A&#65533;weH&#65533;Gn&#65533;}GB&#65533;&#1473;h".5XZ&#65533;!ig`M&#65533;udQ|&#65533;p&#65533;z&#65533;G}&#65533;#&#65533;F&#65533;wXa&#65533;&#65533;N&#65533;&#65533;?VVqF#dX&#65533;b&#65533;2>bQ&#65533;g&#65533;T~&#65533;&#65533;&#1476;&#65533;&#65533;$ &#65533;>&#65533;&#65533;O&#65533;O[&#65533;}@8&#65533;&#65533;&#65533;%&#65533;&#65533;&#65533;'=0q&#65533;&#65533;qd7toG&#65533;T&#65533;&#65533;v&#65533;&#65533;&#65533;&#65533;&#65533;cIZ&#65533;I&#65533;&#65533;}K&#65533;Qdx&#65533;&#65533;w&#65533;ui&#65533;=&#65533;&#65533;]mX &#65533;5-) M![&#65533;7$`&#65533;te&#65533;&#65533;&#65533;FM&#65533;H&#1219;Q&#65533;&#65533;%)&#65533;&#65533;&#65533;&#65533;{`&#65533; Y& .@ &#65533;&#65533;&#65533;&#65533;I&#65533;&#65533;g`B+G&#65533;&#65533;v  &#65533;g&#65533;F8&#65533;l1
&#65533;O&#65533;t&#65533;V&#65533;L&#65533;F$&#65533;&#65533;&#65533;(z&#1043;&#65533;&#65533;&#65533;&#65533;&#65533;A4&#65533;Ge{
Qj7n&#65533;&#65533;u&#65533;&#65533;!V&#65533;&#1494;z{DX&#65533;t&#1431;Q&#65533;1&#65533;&#65533;(v!E&#65533;&#65533;E&#65533;4&#65533;&#65533;&#65533;ie"w&#65533;V+7b{&#65533;&#65533;e&#65533;zQVg&#65533;i&#65533;S&#65533;r_\&#65533;8&#65533;&#65533;&#65533;(j&#65533;&#65533;&#23759;v &#65533;&#320; &#65533;r&#65533;C&#65533;&#65533;^dp &#1157;go&#65533;~&#65533;4Q&#65533;&#65533;SX&#65533;F&#65533;,&#65533;H&#65533;8&#65533;&#65533;m
Q&#65533;!&#65533;0&#65533;&#65533;sXB_&(&#65533;&#65533;|Ql&#65533;&&#65533;'`&#65533;&#65533;X&#65533;*&#65533;&#65533;&&#65533;&#65533;o9&#65533;&#65533;&#65533;&#65533;&#65533;&#65533;&#65533;&#65533;&#65533;&#65533;&#65533;u&9&#65533;&#65533;i&#65533;d &#65533;&#533;&#65533;2&#65533;&#65533;tvaff&#65533;E\Zy&#65533;r&#65533;&#326;&#65533;d&#65533;&#65533;&#65533;&#65533;&#65533;e&#65533;Q&#65533;6&#65533;~iyE!w&#65533;q]P&#65533;&#65533;e+&#65533;&#534;0&#65533;E b&#65533;&#65533;x&#1625;2Jb,@@I&#65533;}vcS(&#1074;'b&#65533;W^w6&#65533;(&#65533;&#65533;&#65533;/&#65533;.&#65533;a&#65533;VQ&#65533;l&#65533;&#65533;&#65533;&#65533;&#65533;	)&#65533;&#65533;}F_q&#65533;G&#65533;7!\fG	&#65533;&#65533;2(&#65533;&#65533;i	&#65533;0&#641;S "YpXd11&#65533;b&#65533;&#65533;	&#65533;&#65533;&#65533;_Q&#65533;V=P&#65533;&#9692;b&#65533;[&#65533;&#65533;gR&#65533;x&#65533;&#65533;f&#65533;	Qb&#65533;D_Kp_9&#65533;&#65533;&#65533;%>V+&#65533;y&#65533;&#65533;bb&#65533;&#65533;&#65533;9&#65533;&#65533;p&#65533;8Wv&#65533;f+&#65533;&#65533;&#65533;&#65533;&#1057;&#65533;a1&#65533;x6&#65533;&#65533;,z&#65533;&#65533;&#65533;&#65533;&&#65533;&#65533;&#65533;&#65533;*Y;#o_&#514;q&#65533;&&#65533;&#65533;&#65533;&#65533;je!"&#65533;K-S&#65533;&#65533;&#65533; bje&#65533;&#65533;&#65533;J&#65533;_Qt&#65533;&#65533;&#1058;#&#1566;w&#65533;`"&#65533;Yf&#65533;g&#65533;/&#65533;&#65533;"9&#65533;&#65533;&#65533;  "&#65533; &-!&#65533;! +c&#1785;&#65533;ru&#65533;2p&#65533;&#65533;&#65533;=P&#65533;&#65533;2V;&#65533;&#65533;1&#65533;&#65533;UB>:&#65533;&#65533;[&#65533;&<&#65533;&#65533;b&#65533;d!s&#65533;t&#65533;E&#65533;z&#65533;X&#65533;[B&#65533;Bp&#65533;&#65533;&#65533;&#65533;4 8&#65533;%2x&&#65533;\&#65533;4&#65533;&#65533;&#65533;&r&#65533;E&#65533;f&#65533;.&#65533;#&#65533;&#65533;Z^aeV&#65533;&#542;=&#65533;&#65533;&#65533;&#65533;YI&#65533;&#1189;L&#65533;;%&#65533;(d"0&#651;&#65533;Ut&#65533;W&#65533;&#65533;jwae&#232;&#65533;yd&#65533;HrE&#65533;|d&#65533;&#65533;jB"&#65533;i&#65533;&#65533;"&#65533;Q"&#65533;8&#65533;&#65533;c&#65533;d&#65533;&#65533;&#65533;(kxg&&#65533;&#65533;v&#65533;G:&#65533;!&#65533;&#65533;1&#65533;:&#65533;&#65533; &#65533;d&#65533;u&#65533;&#65533;ExYIiBb`#&#136;)q&#65533; =0&#65533;&#65533;BK&#65533;4&#1777;&#1306;z&#65533;g&#65533;&#65533;&#65533;&#65533;z&#65533;}&#65533;2	@&#65533;d1"&#65533;&#592;&#65533;&#65533;)&#65533;Vi&#65533;&#65533;&#65533;&#65533;&#65533;:&#65533;^&#65533;&#65533;$;&#457;&#65533;b&#65533;zl&#65533;t`bw+b&#65533;: "0&#65533;&#65533;&#65533;%&#170;)&#65533;9&#65533;&#65533;X&#65533;WJ&#65533;&#65533;&#1303;#{&#65533;&#65533;&#65533;6&#65533;b("&#65533;s`}U@"&#65533;.&#65533;7 "p"&#65533;&#65533;W&#65533;&#65533;z`8&#65533;$p:@&#65533;&#65533;y%\&#65533;q&#65533;(|U&#65533;'U Rd: %b&#65533;# &#65533;&#65533;&#65533;&#65533;&#65533;Q&#65533;&#249;i`&#65533;&#65533;+&#65533;d&#65533;&#65533;&#65533;&#65533;&#65533;#&#65533;<h@> &#65533;$&#65533;%B &#65533;[&#65533;&#65533;;'&#65533;<&#65533;&#65533;'&#65533;&#65533;&#65533;&#65533;&#65533;u&#65533;&#65533;ZS&y&#65533;K&#65533;&#65533;e&#65533;7L"&#65533;&#65533;# ^&#65533;h&#65533;&#65533;&#65533;d&#65533;&#65533;&#65533;&#65533;@&#65533;+"&#65533;&#65533;&#65533;f &#65533;&#65533;&#65533;U&#65533;&#65533;?&#65533;n&#65533;&#65533;J&#65533;&&#65533;&#65533;&#65533;'&#65533;&#65533;&#65533;&#65533;@ &#65533;Bp&#65533;[&#65533;7&#65533;&#65533;&#65533;4"l&#65533;&#65533;#&#65533;&#65533;Z&#65533;&#65533;&#65533;&#1491;&#65533;[N&#65533;&#65533;2&#65533;&#65533;`-r&#65533; $&#65533;&#65533;&#65533;kP&#65533;&#65533;&#65533;1&#65533;4&#65533;ay&#65533;&#65533;*&#65533;"o "&#65533;H[!&#65533;&#65533;9~,&#65533;W "Rk"&#65533;k&#65533;&#65533;&#65533;&#65533;&#65533;&#65533;B  ?Y&#65533;&#65533;sYp+&#65533;&#65533;,&#65533;\h&#65533;1&#65533;&#65533;&#65533;&#463;d&#65533;+B&#65533;
c)&#65533;&#65533;&#65533;A&#65533;&#65533;'&#141;K&#65533;8&#65533;ZL\&#65533;*&#65533;&#65533;,{, &#65533;&#43719;&#65533;"&#65533;&#65533;b@ b ,7 &#65533;&#65533;"&#65533;h&#65533;&#65533;HL)l&#388;&#65533;&#65533;&#65533;g`&#65533;&#65533;&#65533;&#65533;&#65533;&#1707;(-&#65533;>P'&#65533;!"R&#65533;|,BW@	&#65533;<&#65533;[&#546;&#65533;&#65533;&#65533;&#1562;
&#65533;&#65533;'0dd&#65533;&#65533;"b&#65533;&#65533;&#65533;]&#65533;&#65533;Dl&#65533; 6&#65533;&#65533;<&#674;&#65533;9&#65533;E&#65533;&#65533;Ab&#65533;A@&#65533;&#65533;K&#65533;&#65533;;;'@ &#65533;&#65533;&#65533;&#65533;4&#65533;&#430;a"=&#65533;&#65533;&#65533;x&#65533;=&#65533;&#65533;&#765;&#771;RT&#65533;&#65533;<"&#65533;&#65533;a{&#65533;\@&#65533;&#52912;X"&#65533;&#65533;&#65533;&#65533;&#1316;>`&#65533;9&#65533;&#65533;4\~Y&#65533;&#65533;&#65533;,&#65533;,|&#65533;`)"&#65533;L"F&#65533;yQU0&#65533;h&#65533;P 7&#65533;pp&#65533;&#65533;&#65533;)"~&#65533;&#65533;&#65533;f&#65533;L&#65533;&#65533;&#65533;&#878;&#65533;O&#65533;z&#65533;8"&#1577;'&#65533;&#65533;&#65533;&#65533;\&#65533;$"&#65533;&#65533;J V&#65533;&#65533;#&#65533;8~
&#65533;Y&#1881;V&#65533;&#65533;&#65533;&#65533;GG&#65533;.P&#65533;'&#65533;'4 &#65533;"B)T&#65533;"&#65533;o&#65533;&#65533;&#65533;&#65533;&#65533;&#65533;&#65533;&#1558;&#65533;&#65533;&#65533;Yi5&#65533;U &#65533;iWQ&#65533;&B&#65533;l upGP&#65533;&#65533;p&#65533;&#65533;&#65533;;	#&#65533;LZ&#65533;&#65533;J&#65533;O&#65533;HV&#65533;&#65533;V3&#65533;&#65533;9&#65533;x+B S5&#65533;&#65533;&#65533;f&#65533;a&#65533;&#65533;&#65533;'|
&#65533;\&#65533;&#65533;btXu-&#65533;w-&#65533;&#65533;io|&#1135;[&#65533;=&#65533;5&#65533;.&#65533;N&#65533;"&#65533;&#65533;&#65533;&#65533;&#65533;&#65533;*&#1619;&#65533;&#65533;&#65533;&#65533;d&#65533; W&#65533;"`&#1565;-&#65533;5p+&#1087;&#65533;&#65533;&#65533;8&#65533;j}&#65533;&#65533;p&#65533;&#65533;&#65533;&#65533;&#65533;&#1671;&#65533;&#65533;sF&#65533;)B , 	&#65533;]&#65533;?p&#65533;U0&#65533;i]&#65533;&#65533;p&#65533;"&#65533;Y`&#65533;&#65533;&#65533;!&#65533;	@&#65533;&#65533;&#65533;&#65533;&#65533;W&#65533;kN&#65533;"pG &#1910;-UP2`&#65533;k 'rp&#65533;&#65533;&#65533;&#65533;&#65533;A&#65533;&#65533;Q&#65533;&#65533;w&#65533;W&#65533;"B &#65533;&#65533;&#65533;&#65533;&#65533;&#1593;&#65533;: /&#65533;&#65533; &#65533;&#65533;&#65533;#X&#65533;C&#65533;&#65533;&#65533;q&#65533;&#65533;`&#65533;}B\N&#65533;`&#65533;,ri&#65533;&#65533;p-&#65533;H'&#65533;U&#65533;&#65533;&#65533;&#65533; Mi3M"&#65533;K"&#65533; &#65533;G&#65533;;"B]"b1 &#65533;&#65533;&#65533;W&#65533;A&#65533;V(&#65533;3N&#12615;&#65533;a&#65533;&#65533;(&#65533;5 &#65533;&#825;;"0&#65533;LB&#65533;}y&#65533;Eh&#1219;&#65533;&#65533;&#65533;*l #2&#65533;)b$&#65533;7+&#1196;dQ4&#65533;"&#65533;(w&#65533;&#65533;&#635;u&#65533;Gj&#65533;&#65533;l =~&#65533;B&#65533;&#65533;&#65533;Go&&#65533;:&#65533;_&#1630;&#65533;
&#65533;&#34555;mN&#65533;&#65533;1&#65533;&#65533;I}&#65533;&#65533;&#65533;d&#65533;&#65533;J&#65533;Wp&#65533;N&#65533;&#65533;&#65533;]e |j&#65533;&#65533;p,&#702;t&#65533;g&#65533;&#65533;Yk &#65533;h&#65533;K&#748;0"+&#65533;&#65533;n W&#65533;gW&#65533;#wP&#65533;&#65533;^~GZ&#65533;.&#65533;&#65533;T&#65533;$&#65533;]&&#65533;&#65533;&#65533;&#65533;*	C&#65533;"&#65533;&#65533;&#65533;&#65533;&&#65533;mV&#1127;'t|g~&#65533;&#974;&#65533;tH]" &#65533;[&#65533;z&#1121;&#65533;&#65533;>&#65533;"&#65533;+r&#65533;f&#65533;~	&#65533;&#65533;&#65533;]&#65533;M&#1383;N&#519;&#65533;s&#65533;:C&#65533;	&#65533;&#65533;^&#65533;[&#65533;&#65533;&#65533;y&#65533;~Y&#65533;Q&#65533;&#65533;&#65533;W&#65533;&#65533;&#57918;: &#65533;&#65533;flq:+8e&#65533;.&#65533; &#65533;"2&#65533;&#65533;* &#65533;~"+&#65533;@$@&#5902;&#65533;V&#65533;;&#65533;&#65533;&#685;+	&#65533;*&#65533;	&#65533;
DO&#65533;<&#65533;&#65533;w&#65533;&#65533;&#65533;nU` P&#65533;&#65533;&#65533;V&#999;O&#65533;Z&#65533;&#65533;&#65533;&#65533;%&#65533;}&#65533;&#65533;&#65533;HN&#65533;R<&#65533;&#65533;7&#65533; _&#65533;& EO&#65533;r&#65533;&#65533;&#65533;&#65533;AMv_&#341;q&#65533;&#65533;gv&#65533;&#65533;~_o&2 i0 ))&#65533;&#65533;&#65533;&#65533;&#65533;_&#65533;&#743;&#65533;&#65533;M&#65533;&#65533;&#65533;&#65533;oO&#65533;P&#65533;&#65533;&#65533;&#65533;&#65533;]&#65533; &#65533;I&#65533;%phe&#65533;&#65533;&#2019;&#65533;zI!+|&#65533;,&#65533;&#65533;dW&#65533;&#65533;g=&#65533;&#65533;&#65533;w&#1965;0&#65533;)&#65533;&#65533;I
&#65533;&#65533;&#65533;&#65533; y&#1073;&#65533;Q&#65533;_&#65533;U&#65533;,&#65533;&#65533;]l&#65533;&#65533;iu&#65533;&#65533;&#1103;: &#65533;&#65533;o&#65533;Plg2&#65533;;&#65533;&#65533;&#65533;&#65533;&#65533;&#65533;K.&#65533;d&#65533;&#65533; &#65533;:&#65533;&#65533;&#65533;&#65533;&#65533;^&#65533;&#65533;wl&#65533;&#65533;&#65533;&#65533;&#65533;&#65533;&#65533;&#65533;&#65533;`(k&#65533;l&#65533;T&#65533;`AE&#65533;&#65533;a&#65533;&#65533;	;&#65533;L&#65533;X&#65533;&#65533;q"&#65533;G&#65533;O&#65533;&#65533;Q&#65533;U&#65533;|s&#65533;&#65533;K&#65533;1e&#932;Y&#65533;&#65533;M&#65533;9u&#65533;&#65533;&#65533;&#65533;&#65533;O&#65533;?&#65533;4&#65533;!&#1064;&#65533;&#65533;W&#65533;&#65533;B&#65533;	!/4\z&#1322;U1I
&#65533;1&#65533;&#65533;&#65533;&#65533;)rd&#65533;&#550; &#714;)&#65533;(&#742;c&#528;':he&#65533;&#65533;D
&#65533;+&#65533;&#65533;&#65533;&#65533;&#65533;&#65533;_&#65533;&#65533;~&#65533;&#65533;&#65533;UY &#65533;J $&#65533;&#65533;W&#65533;N>j&#65533;
]6&#65533;|E&#65533;alYE@&#65533;&#65533;&#65533;&#65533;UhD&#65533;+&#1157;&#65533;86T&#65533;K&#65533;%&#65533;a&#1849;u&#65533;&#65533;&#65533;0&#65533;&#65533;nf&#65533;&#65533;&#41606;BJp&#65533;P8e&#65533;k8m&#65533;l^	0&#65533;!S;o&#133;&#65533;&#65533;`&#65533;&#65533;&#65533;&#65533;&#65533;&*&#65533;&#65533;&#65533;&#65533;&#65533;{&#65533;&#65533;&#65533;&#65533;0&#65533;&#65533;&#65533;&#65533;&#65533;Iux	&#65533;&#65533;&#65533;&#65533;4&#65533;&#65533;&#65533;&#65533;#&#65533;6&#65533;&#65533;&#65533;&#65533;&#65533;4H&#65533;,&#65533;k&#65533;#&#65533;+K=&#65533;&#65533;&#65533;&#65533;CC&#65533;&#65533;&#65533;&#65533;3&#65533;8&#65533;b&#65533;!&#65533;&#65533;!L0&#65533;d&#65533;hc&#579;4&#65533; &#65533;3&#65533;&#65533;A&#65533;@&#65533;aB&#65533;.&#65533;&#65533;5	2&#65533;&#65533;!&#65533;&#65533;HD*&#65533;&#65533;&#65533;J&#65533;R&#65533;&#65533;>&#65533;`P,?&#65533;&#65533;0) g4&#65533; &#65533;l&#65533;P&#65533;"0&#65533;&#65533;
 2I&#65533;&#65533;l&#65533;`&#65533;&#65533;`X&#65533;&&#65533;(&#65533;&#65533;KB5&#65533;J20c&#65533;AF&#65533;&#65533;&#65533;&#65533;F	&#65533;`9&#65533;&#1592;&#65533;Q&#65533;&#65533;ZB&#65533;7@ c&#65533;&#65533;(&#65533;&#65533;@&#65533;-&#65533;&#65533;&#65533;&#65533;#&#65533;<&#65533;x1&#65533;&#65533;=&#65533;V\s&#65533;-$1&#65533;&#65533;&#65533;0C&#65533;Xb&#65533;m&#65533;4&#65533;2`)&#65533;8K&#65533;
%))j6&#65533;Q[&#65533;&#775;W/&#65533;&#65533;&#65533;&#65533;&#65533;]&#65533;5&#65533;&#1824;Hhh&#65533;-&#65533;m&#65533;E&#65533;$&#65533;0&#65533;&#1046;&#65533;U #&#1328;Hh7&#65533;MUJU A&#65533;|&#65533;1o{&#65533;&#65533; &#65533;u&#65533;a&#65533;aA&#65533;&#65533;~d&#65533;W&#878;&#65533;xc&#65533;&#65533;`X7,&#65533;&#65533;&#65533;&#1665;_&#65533;&#65533;&#65533;&#65533;'jv&#65533;Qmd&#65533;&#65533;[Y&#65533;,"&#65533;ygs&#65533;bh&#65533;&#65533;R``&#65533;&#65533;&#65533;ZB&#65533;&#65533;&#65533;&#65533;&#65533;I&#65533;E&#65533;&#65533;-&#65533;dL&#65533;&#65533;&#65533;"&#65533;&#65533;&#65533;
@&#65533;&#65533;g+X"H\&#65533;&#65533;#	`cT&#65533;&#65533;v[&r&#65533;&#65533;&#65533;&#65533;(2&#65533;!&#65533;{o&#65533;&#65533;OX&#65533;&#65533;&#65533;&#65533;&#65533;&#65533;@4&#65533;HF&#65533;!,(v6&#65533;H&#1536;&#65533;&#65533;&#65533;&#65533;Rx{s&#65533;=l&#65533;&#65533;7+*&#65533;&#65533;&#65533;{r&#65533;hX.)r&#65533;&#65533;&#65533;&#61282;&#65533;&#65533;]Z&#65533;5I#a	&#65533;\8&#65533;&#65533;p &#65533;s&#65533;&#1790;&#65533;&#65533;&#225;&#65533;)Gg&#65533; &#65533;&#65533;!<`&#65533;|&#65533;&#65533;!mHqO{2&#65533;(I&#65533;|i7&#65533;&#65533;&#65533;&#65533;w&#65533;0&#65533;&#65533;0AJ&#65533;&#65533;&#65533;!&#65533;&#65533;G&#65533;&#65533;&#65533;&#1134;F&#65533;/g&#65533;&#65533;f4` i&#65533;p&#65533;J	n&#65533;&#65533;&#65533;O&#65533;
Z&#65533;&&#65533;9o&#65533;`&#65533;&#65533;*x&#65533;YB? &#65533;&#65533;imD&#65533;DXU&#65533;&#65533;&#65533;n%&#65533;*K(xC&#65533;&#65533;b&#65533;z&#65533;(y&#65533;,`&#65533;&#65533;xD<&#65533;..&#65533;[[&#65533;&#65533;!l&#65533;&#65533;lTE<&#65533;=$dq9&#65533;-&#65533;&#65533;dE0&#65533;c$&#65533;AR&#21550;n 	H &#65533;&#65533;&#65533;F82@Z,aC G5&#65533;&#65533;`e&#65533;&#65533;JR&#65533;&#65533;"&#65533;*&#65533;c&#65533;&#65533;&#65533;&#65533;&#65533;&#1583;&#65533;&#65533;,c&#65533;N}F#&#65533;&#65533;&#1104;&#261;A!&#65533;&#65533;&#65533;&#65533;e&#65533;&#65533;T &#65533;b$U&#65533;&#65533;` #]&#65533;ClVl%&#65533;&#512;&#65533;&#65533; V#dH&#65533;x%hm&#65533;&#65533;&#65533;!L&#65533;2&#65533;&#65533;&#1819;SJ9&#65533;&#65533;&#1236;`&#65533;h&#65533;&#65533;QY&#65533;&#65533;&#65533;%&#65533;I&#65533;&#65533;@m`&#65533;d'&#65533;t>
&#65533;o &#65533;&#65533;H&#65533;0&#65533;G+zox&#1316;g&#65533;Vy#5&#65533;&#65533;9f[&#65533;`&#65533;| <&#65533;U`&#65533;KsJr&#65533;T^>9&#65533;:&#65533;&#65533;&#65533;d&#65533;gE7&#65533;H&#65533;&#65533;A&#65533;&#65533;|C&#65533;5 @`A &#65533;8EB&#65533;4&#65533;&#843322;&#65533;l&#65533;,&#65533;&#65533;&#65533;"&#1042;&#65533;Fl`Q&#65533;&#1186;&#65533;&#65533;&#65533;&#65533;S&#65533;x&#65533;&#65533;&#65533;&#1640;&#65533;9I5&#65533;pt&#65533;&#65533;&#65533;&#65533;&#836;&#65533;*r[dd&#65533;<&#65533;@ke&YH2&#65533;J-8 &#65533;x0&#65533;&#65533;&#65533;&#23041;&#65533;&#65533;<&#65533;&#65533;&#65533;Id&#65533;&#65533;N&#65533;7&#65533;&#65533;&#65533;\k&#65533;&#65533;	&#65533;&#65533;N9&#65533;&#65533;Vi&#65533;&#65533;@?<&#65533;Y%&#65533;&#65533;&#65533;&#65533;&#65533;II&#65533;$&#65533;&#278;&#65533;V&#65533;&#65533;&#65533;V&#65533;a&#65533;&#65533;&#65533;&#65533;@af&%&#65533;&#65533; &#65533; &#65533;8&#65533;!&&#65533; x&#65533;&#1693;\&#65533;!lm'q&#65533;0&#65533;&#65533;D!&#65533;*&#65533;&#65533;&#65533;&#65533;&#65533;&#65533;X&#65533;N&#65533;&#65533;g&#65533;&#1114;;&#65533;'n&#65533;&#65533; &#65533;d	~&#1026;uq"J&#65533;T+I&#65533;&#65533;v&#65533;&#65533;i` I&#65533;JS&#65533;&#65533;4&#65533;wz&#65533;&#65533;&#65533;z&#65533;B.&#65533;&#65533;&#65533;.P&#65533;G8&#65533;&#65533;/a&#65533;&#65533;&#65533;4&#65533;&#65533;&#65533;&#65533;n&#763;&#65533;{&#65533;&#65533;&#65533;C&#65533;B&#65533;mt6&#65533;&#65533;&#65533;C&#65533;w&#65533;&#65533;E&#65533;D&#65533;,&#65533;s&#65533;?P&#65533;f&#65533;%\&#65533;bG,!&#65533;&#65533;&#65533;$lb&#65533;D&#65533;&#65533;+&#65533;_2s  X&#65533;!>&#65533;&#65533;SR<&#65533;r&#65533;R&#65533;J&#65533;&#65533;je(GY&#65533;S&#65533;r&#65533;&#65533;|e&#65533;&#1825;	X&#267;&#65533;&#65533;eG,V&#65533;&#65533;&#65533;a&#65533;&#65533;,&#65533;p]&#65533;!&#65533;A&#65533;hL &#65533;&#65533;&#65533;G&#65533;7b,&#65533;Y&#65533;{&#65533;s&#65533;W&#65533;b@|Y&#65533;.V&#65533;A8&#65533;V3d&#65533;u)&#65533;x&#65533;&#65533;&#65533;dC^&#65533;S&#65533;&#65533;&#65533;&#65533;a+St&#65533;p&#65533;d?&#65533;Z&#1315;&#65533;&#65533;&#65533;P1&#19849;.&#65533;n&#65533; &#41552;&#65533;&#65533;x&#65533;&#65533;&#65533;# 'e1F&#65533;&#65533;&#65533;i&#65533;	m@s&#65533;&#1929; &#65533;&#65533;A&#65533;&#65533;`v&#65533;&#65533;PfV&#65533;Z&#65533;a&#65533;&#65533; R&#65533;&#65533;I3^h&#65533;&#65533;H7&#65533;[&#65533;b<&#65533;&#65533;&#65533;FEHT&#65533;&#65533;<D&#65533;&#65533;&#65533;o&#65533;&#65533;&#65533;&#65533;.&#65533;&#65533;&#65533;&#65533;&#65533;$&#65533;&#65533;&#65533;&#65533; D7&#65533;(&#65533;&#65533;&#65533;&#65533;&#65533;&#65533;&#65533;&#65533;&#65533;WcX \&#65533;L`&#65533;2&#22697;&#65533;&#65533;&#59212;&#65533;;&#65533;&#65533;"\&#65533;&#65533;hKk&#65533;\&#65533;&#65533;cM&#65533;&#65533;O1@&#65533;&#65533;m&#65533;&#65533;4&#65533;&#65533;3&#65533;p+%&#57951;Kl`P7&#395;&#65533;,&#65533;+&#1408;&#65533;&#65533;&#65533;d&#65533;f&#65533;&#65533;&#65533;&#65533;.&#65533;&#65533;&#65533;&#65533;&#65533;&#65533;&#65533;p&#65533;&#65533;G|&#65533;&#65533;&#65533;&#65533;@&#65533;&#65533;&#65533;[&#65533;G&#65533;Yu}&#65533;&#65533;>&#65533; H&#65533;#
&#65533;E&#65533;&#65533;&#65533;&#65533;Q&#65533;&#65533;&#65533;&#65533;mne&#65533;v $&#65533;>&#65533;&+0&#65533;&#958;S&#65533;&#65533;&#65533;>&#65533;;&#65533;@]w&#65533;L$&#65533;D9&#65533;&#65533;&#65533;d&#65533;&#65533;{&#65533;ZH|$&#65533;,&#65533;&#65533;&#65533;&#65533;V&#54402;&#65533;&#65533;&#65533;Zm&#65533;&#65533;&#65533;&#65533;rg&#65533;}&#65533;&#65533; O&#65533;&:&#65533;&#65533;&#65533;&#65533;&#65533;&#65533;&#65533;S&#65533;l&#65533;Hz&#65533;&#65533;T!&#65533;&#65533;g~&#65533;&#65533;&#65533;&#1688;f&#65533;&#739;0&#65533;z	P&#65533;Vi~&#65533;M&#65533;&#65533;&#65533;\&#65533;opu&#65533;&#65533;
Y&#65533;!W&#65533;&#65533;&#65533;o]4d~+&#65533; &#65533;&#65533;Q&#65533;&#65533;e&#65533;l&#65533;&#65533;&#65533;&#65533;&#65533;&#65533;&#65533;&#65533;&#65533;&#65533;@&#65533;&#65533;&#1536;&#65533;ym&#65533;&#65533;&#65533;&#65533;%KY> &#65533;&#65533;&#65533;&#65533;&#65533;&#65533;&#65533; &#65533;&#65533;&#65533;&#65533; &#65533;{q&#65533;%&#65533;&#65533;&#65533;&#65533;@&#65533;'j &#65533;&#65533;&#65533;&#65533;kz$&#65533;&#65533;6`@&#65533;p&#65533;-&#65533;&#65533;&#65533;AW&#65533;&#65533;u1a(iQ&#65533;&#65533;j&#1353;&#65533;&#65533;&#65533;>&#65533;;&#65533;&#65533;A$&#65533;	i&#65533;j(&#65533;&#65533;a&#65533;&#65533;&#65533;&#65533;&#65533;&#65533;<]j&#65533;&#65533;&#65533;&#65533;r&#65533;$&#65533;&#157;&#1074;&#65533;&#65533;&#65533;jCj(&#65533;H&#65533;&#65533;&#65533;&#65533;y>%
'&#65533;&#65533;&#65533;B]Q	/&#65533;C&#65533;,&#65533;j&#65533;1&#65533;&#65533;1&#65533;;Z	&#65533;&#65533;&#65533;&#65533;B<&#65533;&#65533;CD&#65533;&#65533;&#65533;c&#65533;&#65533;&#65533;=&#65533;&#65533;;\&#65533;&#65533;
&#65533;
 q&#65533;B4&#65533;CLDN|	;d&#65533;C3=&#65533;&#65533;K&#65533;&#65533;c&#65533;	&#65533;"88&#65533;&#65533;M&#65533;DX,Mh&#65533;&&#65533;[&#65533;Ej@&#65533;&#65533;&#65533;&#65533;&#13380;&#65533;:&#65533;J<&#65533;!&#65533;?&#65533;3D.&#65533;&#65533;X&#65533;&#65533;
&#1282;[&#65533;&#65533;;XD6X&#65533;&#1575;E{A&#65533;XE6P&#65533;"&#789;&#65533;A&#65533;XCFlF[&#65533;&#65533;&#65533;&#65533;8&#65533;i&#65533;&#65533;~:&#65533;p&#156;&#65533;3&#65533;Fy$G|&#65533;q&#65533;h\:X&#65533;&#65533;_&#65533;0"	l&#65533;F&#787;G&#65533;&#277;;&#65533;C&#65533; &#65533;{,&#65533;r&#65533;&#65533;s&#65533;}&#65533;&#65533;&#65533;{&#65533;&#65533; &#65533;&#65533;&#65533;&#65533;&#65533;BaHP&#65533;{DH6&#65533;q&#65533;&#65533;[H9&#65533;R
&#65533;&#65533;4&#65533;L&#65533;+&#65533;H&#65533;&#65533;1&#65533;@:Gk&#65533;&#65533;&#65533;&#624;H&#65533;&#65533;I@|q<&#518;h&#65533;f,&#65533;&#65533;P&#65533;xq*b [&#65533;&#65533;&#65533;I&#65533;&#65533;&#65533;1p&#65533;&#65533;&#65533;-{&#65533;E&#65533;&#65533;;&#65533;I&#65533;&#65533;5&#65533;&#65533;"F&#65533;JE&#65533;&#65533;&#65533;,&#65533;&#65533;D&#65533;;&#65533;CP&#65533;; J&#65533;&#65533;[&#65533;J6h/n&#65533;b`E&#65533;J&#65533;L&#65533;b<K&#65533;&#65533;Ap&#65533;&#65533;&#65533;&#65533;d?&#65533;&#65533;f&#65533;&#792;&#65533;-&#1539;= &#65533;&#65533;&#65533;&#65533;T;&#65533;&#65533;9&#65533;K&#804;&#65533;;(&#65533;&#1288;X&#65533;&#65533;U I&#65533;&#65533;&#65533;&#65533; bP&#65533;&#65533;&#65533;#&#65533;L&#1516;&#65533;>&#65533;&#65533;U&#65533;&#65533;&#65533;I&#65533;&#65533;0&#65533;\(
L&#65533;bH&#65533;&#65533;&#65533;&#65533;&#1904;J&#65533;&#65533;&#65533;&#65533;>&#65533;q.a&#65533;lJ&#65533;&#65533;&#1840;&#65533;<(? 2?(&#65533;&#65533;&#65533;A&#65533;410&#65533;&#65533;&#65533;&#65533;&#65533;P*&#65533;<O&#65533;&#65533;&#65533; &#65533;|A1&#65533;&#65533;&#65533; &#65533;&#65533; 2&#65533;&#521;+(&#65533;n&#65533;&#65533;nX&#65533;q@O&#65533;&#65533;&#65533;&#892;&#65533;&#65533;&#65533;&#65533;&#65533;&#65533;8P&#65533;&#65533;&#65533;\&#65533;&#65533;&#65533;hO&#65533;`&#65533;&#65533;>b&#65533;O&#65533;&#65533;&#65533;pP`&#65533;&#65533;&#65533;&#65533;P%
&#65533;&#1086;&#65533;P&#65533;&#65533;O&#65533;m,Q&#65533;X&#65533;mQ&#1867;w&#65533;Q&#65533;&#65533;Q&#65533;Q&#65533;Q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(&#65533;&#65533;/&#65533;Qe&#65533;/(&#65533;&#65533;&#65533;!&#65533;&#65533;xS=&#65533;&#65533;z&#65533;!p&#65533;X&#65533;&#65533;UYe&#65533;&#65533;&#65533;U% $&#65533;&#65533;&#65533;]&#65533;&#1391;&#65533;&#65533;&#65533;%p&#65533; &P$p)X  hdM&#65533;(&#65533;$H&#65533;$p&h&#65533;$P& &#65533;&#65533;&#65533;V&#65533;&#65533;&#65533;!&#65533; h&0&H&#65533;h%&#65533;&#65533;&#65533;Vu&#65533;( &#65533;r&#65533;W&#65533;Xs&#65533;/&#65533;&#1482;&#65533;V'X&#65533;&#65533;W$X&#65533;t5Xz&#65533;&#65533;w]&#1536;&#65533;&#65533;&#65533;&#65533;&#65533;&#65533;i&#65533;X&#65533;&#65533;&#65533;&#65533;X&#65533;u%&#65533;&#65533;&#65533;ze&#65533;&#65533;-&#1551;}% `V&#65533;W) &#1555;}%*X&#65533;nYg&#65533;&#65533;6&#65533;Y&#65533;&#65533;&#65533;(}&#65533;KP(=&#65533;O )]&#1412;&#65533;&#65533;$h&#65533;k&#65533;&#1627;]U&#65533;&#65533;M&#65533;  &#65533;OxJP&#65533;QR&#65533;ZQ&#65533;N Z'&#65533;&#65533;g&#1472;W|&#65533;&#65533;&#65533;M&#65533; &#65533;&#65533;&#65533;&#65533; c&#65533;IP&#65533;&#65533;&#65533;=S&#65533;&#65533;&#65533;ZO&#65533;Y&&#65533;&#65533;'H&#65533;&#65533;&#65533;Wte&#65533;&#65533;&#65533;&#65533;&#65533;&#65533;&#65533;&#65533;)&#65533;&#65533;&#65533;R8&#65533;R&#65533;P0R0&#65533;R8R&#65533;(&#65533;!&#65533;[&#65533;&#65533;/`&#65533;@\!&#65533;!&#65533; &#65533;&#65533; H&#65533;O&#65533;[&#693;&#65533;P&#65533;&#65533;(&#65533;&#65533;&#65533;]&#65533;&#65533;&#65533; &#1540;[&#65533;((]&#65533;&#65533; (H]&#65533;m^x]@NH&#65533;&#65533;&#65533;&#65533;]&#65533;ER(O&#65533;&#65533;'&#65533;&#65533;&#65533;B&#65533;&#1539;(&#65533;M&#65533;p&#65533;&#65533;)`_0&#1602;&#65533;&#65533;Q&#65533;^&#65533;T&#65533;&#65533;N&#65533;_$M[
x &#65533;e&#1691;&#65533;p&#65533;]_&#341;&#65533;M&#65533;_o&#65533;\&#65533;&#65533;&#65533;&#65533;&#65533;&#65533;$U&#65533;P&#65533;&#65533;&#65533;&#65533;&#65533;&#65533;&#65533;M[&#65533;M&#65533;v^)&#65533;F&#65533;H&#65533;Sx&#65533;>Qa!&#65533;#&#65533; h&#65533;&#65533;&#65533;0 `&#65533;&#65533; $&#65533;`&#65533;E`aX&#65533;R&#65533;_&#65533;]&#65533;&#65533;&#65533;5&#65533;/&#65533; 
&#65533;&#65533;&#65533;&#65533; P&#65533;&#65533;&#65533;&#65533;&#65533;a&#65533;&#65533;c&#65533;F!&&#65533;"&#65533;&#65533;[$&#65533;&&#65533; 0&#65533;&#65533; &#512;*n&#65533;&#65533;&#65533;,&#65533;a&#65533;&#65533;]d&#65533;&#65533;&#65533;c&#65533;&#65533;\&#65533;M&#65533;&#65533;&#65533;&#65533;pbP &#65533;&#65533;7~@_-!&#65533;&#65533;(&#65533;&#65533;Xd`R&#65533;c&#65533;[$U#&#65533;&#65533; '~ &#65533;&#65533;7`8&#65533;b&#65533;}_&#65533;&#65533;&#65533;!.bT8&#65533;T&#65533;&#65533;$&#65533; 5.&#65533;M&#65533; e&#65533;&#65533;	0 &#65533;E.`&#65533;&#1860;kM&#65533;?&#65533;ZTx`&#65533;%&#65533;&#65533;]&#65533;/&#65533;cY#0&#65533;&#65533;&#65533;&#65533;&#65533;_7n&#65533;O@\&#65533;u	%aM&#65533;b&#65533;&#65533;&#65533;&#65533;;T&#65533;m&#65533;$VR&#65533;bYd#&#65533;&#65533;d&#65533;&#65533;&#65533;&#65533;E$p	&#65533;&#1748;&#65533;&#65533;tv &#65533;&#65533;[R&#65533;&#65533;8g%&#65533;&#65533;&#65533;&#65533;	( v&#65533;a~>&#65533;BPc&#65533;_IxZ&#65533;(&#65533;h&#65533;&#65533;&#65533;I&#65533;&#65533;&#65533;/&#65533;ZO&#65533;ZO&#65533;&#65533;O&#65533;&#65533;2&&#65533;B&#512;&#65533;0&#65533;&#65533;&#65533; #x&#65533;Hg*^&#65533;> x&#65533;&#65533;H
0&#65533;&#65533;&#65533;/pb&#65533;&#65533;h&#65533;x &#65533;.&#65533;x C&#65533;Yp&#65533;&#65533;d&#65533;&#65533;&#65533;*&#65533;d&#65533;&#65533;&#65533;&#65533;&#65533;&#65533;F&#65533;8hw&#65533;&#65533;0C&#65533;&#65533;e6&#65533;e&#65533;&#65533;Y)V &#65533;&#65533;I6V&#65533;/]f.&#65533;&#65533;&#65533;&#65533;&#65533;&#65533;t&#65533;i&#65533;&#65533;&#65533;&#65533;N&#42789;&#65533;&#65533;UZF&#65533;f6&#65533;&#65533;5&#65533;@j&#65533;&#65533;j
@&#1736;&#65533; &#65533;&#65533;+&#65533;kX&#65533;Bh&#65533;y&#65533;
&#65533;j&#65533;T&#65533;P&#65533;&#65533;&#65533; &#65533;&#65533; U i']f&#65533;&#65533;&#65533;^&#65533;hb V&#65533;?n*&#65533;&#65533;&#65533;d7&#65533;&#1182;&#65533;&#65533;&#65533;jv&#65533;nm&#65533;&#65533;&#65533;&#65533;&#65533;&#65533;~&#65533;0j&#65533;&#65533;R
&#65533;kIp&#65533;&#65533;&#65533;.&#65533;&#46340; &#65533;j&&#65533;&#65533;&#65533;i*&#65533;&#65533;tn&#65533;&#65533;fa6&#65533;&#65533;&#65533;&#65533;&#65533;mN&#65533;&#65533;x x&#65533;&o'uj&#65533;x &#65533;H&#65533;&#65533;ly&#65533;&#65533;.&#65533; o&#65533;&#65533;&#65533;&#65533;~	&#65533;&#65533;&#65533;H&#65533;&#65533;H*p&#65533;j&#65533;&#65533;R&#65533;&#65533;&#65533;~&#65533;&#65533;&#65533;oy&#65533;i&#65533;&#65533;&#65533;&#65533;&#65533;&&#65533;)&#65533; 
&#65533;&#65533;&#65533;>&#65533;&#65533;d&#65533;&#65533;mZ&#65533;&#65533;
/&#65533;k*-l&#65533;h #0&#65533;&#65533;v&#65533;&#65533;&#65533;&#65533;@&#65533;&#65533;	&#65533;I
8&#65533;/&#65533;&#65533;&#65533;&#65533;&#65533;&#65533;p&#65533;&#65533;&#65533;e&#65533;&#65533;&#65533;&#65533;"',&#65533;n&#65533;$or'r(&#504;&#65533;r]	 !&#65533; &#65533; ,1  &#65533;B &#65533; &#65533;H&#65533;&#65533;&#65533;&#65533;*\&#560;&#65533;&#199;#J&#65533;H&#65533;&#65533;&#331;3j&#65533;&#561;&#65533;&#463; C&#65533;I&#65533;&#65533;&#595;(S&#65533;\&#626;&#65533;&#727;0c&#668;I&#65533;&#65533;M&#65533;)@&#65533;Hq&#65533;&#65533;&#991;&#65533;LZ&#65533;h&#1121;f&#65533;*&#65533;	&#65533;&#518;	@,&#65533;J&#65533;&#65533;2]&#65533;hu&#245;&#65533;&#65533;]&#668;&#65533;Jvd
l&#1202;C&#65533;g&#1655;pG^&#65533;&#11630;&#1902;V&#65533;$&#65533;&#759;"&#65533;jl&#65533;&#1079;&#65533;a&#65533;S&#65533;&#65533;]lW&#65533;&#208;z0&#65533;"n#k&#65533;l&#65533;	&#65533;&#972;&#65533;<&#65533;9&#326;&#65533;hH&#65533;  p&#65533;,&#65533;c&#65533;-C&#65533;&#65533;&#65533;ed&&#65533;#&#65533;	&#65533;&#65533;A-&#65533;t+WZ&#65533;&#65533;&#65533;V&#65533;&#65533;A&#65533;&#65533;&#65533;&#65533;&#1041;V 6H&#65533;?3&#65533;&#65533;&#65533;&#65533;G&#65533;W&#65533;"&#65533;&#65533;&#1603;&#65533;P&#65533;&#65533;&#65533;&#65533;&#65533;&#65533;&#65533;Oy&#65533;9&#65533;&#65533;V&#65533;&#65533;&#65533;O\&#65533;&#65533;&#65533;eG@ql&#65533;&#65533;\
l&#65533;]TV&#65533;&#65533;eX&#65533;^&#65533;&#65533;j&#65533;&#65533;>&#65533;EA) &#65533;$t&#65533;bFgh(cW&#65533;&#65533;R&#65533;&#65533;&#65533;B&#65533;&#65533;&#1120;&#65533;&#65533;&#454;`&#65533;&#65533;h&#65533;Cf&#65533;7#&#65533;5&#65533;&#65533;XxB|'&#65533;&#65533;&#65533; &#65533;T&#65533;wC
0@R9)&#65533;A&#65533;-9&#65533;&#65533;IR
&&#65533;EC|&#791;V&#65533;&#65533;&#65533;8
&#65533;&#65533;&#65533;|*if&#65533;&#65533;&#65533;I	9&#65533;&#65533;c =&#65533;&#65533;C&#65533;&#65533;&#65533;&#1442;ox&#65533;&#65533; &#65533;P&#65533;&#65533;E&#1759;&#65533;)H &#65533;5$v&#1629; Fw-4&#65533;&#65533;@B&#65533;&#65533;ABf&#65533;.wm~rzf&#65533;&#65533;j&#65533;C&#65533;.&#65533;&#65533;cZ&&#65533;&#65533;A&#65533;i&#65533;&#65533;&#65533;V&#65533;&#65533;&#65533;&#65533;&#65533;&#65533;F&#65533;&#65533;&#212;
&#65533;&#65533;A&#65533;&#65533;&#65533;mA&#1906;&#65533;&#65533;&#65533;&#65533;Y&#65533;&#65533;z&#65533;i&#65533;&#65533;pZZ"&#65533;W&#65533;'tVw&#65533;&#65533;(&#65533; &#65533;&#65533;&#65533;&#65533;PFi&#65533;WSp&#1254;&#65533;&&#65533;&#65533;Pl&#65533;&#65533;&#65533;&#65533;&#65533;&#65533;&&#65533;&#65533;&#65533;Q&#271;o|q&#65533;,&#65533;gZ&#65533;0JI&&#65533;2W&#65533;&#65533;V&#65533;&#65533;*:&#65533;&#65533;wC^:&#1046;&#65533;&#65533;,&#65533;9&#65533;L&#65533;&#65533;i&#65533;&#65533;%&#376;&#65533;&#65533;$&#65533;%&#65533;@m&#65533;_|t&#65533;&#65533;A),A&#65533;Z&#65533;u&#65533;&#65533;f |&#65533;$&#65533;&#65533;&#65533;&#65533;M&#65533;Zn9V&#65533;mp&#65533;8&#65533;A&#65533;5wAu&#65533;r&#65533;a&#65533;&#65533;*#&#65533;e&#65533;-8cyA&#65533;lZ6 &#65533;&#65533;C&#65533;J\
&#65533;&#65533;@&#65533;&#65533;&#65533;&#65533;&#65533;&#1155;wn&#65533;&#65533;&#65533;V&#65533;&#65533;&#710;	&#65533;&#65533;&#1118;Z&#65533;&#65533;+&#65533;&#65533;O+v&#65533;&#65533;{&#65533;&#65533;&#32315;&#65533;&#65533;Tw-&#65533;8&#65533;q&#65533;i	o&#65533;l&#65533;&#65533;L&#1937;&#2041;&#65533;{&#65533;&#65533;8&#65533;&#65533;&#65533;W&#65533;&#65533;&#65533;&#65533;&#65533;P&#311;/&#65533;&#65533;FSD&#65533;~Wd&#65533;&#65533;Z>T&#65533;&#65533;&#65533;iA8>&#65533;7&#65533;&#65533;3}>F&#65533;[&#65533;j'(&#65533;A-&#65533;&#65533; &#65533;&#65533;&#65533;&#65533;&yY&#65533;&#65533;&#65533;N+&#65533;+kE8'&#65533;&#65533;a/b&#65533;{FT5&#65533;h0&#65533;&#65533;R&#65533;B6&#65533;&#65533;_4 ;&#65533;&#65533;E&#65533;&#65533;"&#65533;&#65533;&#65533;6&#65533;&#65533;h  &#65533;&#65533;&#65533;&#65533;&#65533;&#65533;&#65533;t&#65533;!&#65533;&#65533;<&#65533;i"&#65533;&#65533;!&#65533;&#65533;!m&#65533;g6&#65533;	&#65533; _iJ&#65533;vP~!k_&#65533;jV&#65533;g&#65533;&#65533;=$}R&#797;&#65533;T&#65533;#yLG&#65533;2]&#65533;$5b&#366;&#65533;{&#65533;&#65533;&#944;&#65533;&#65533;j"&#65533;&#65533;#&#65533;> u&#65533;E&#65533;&#65533;&#65533;&#65533;&#65533;&#65533;&#65533;X$`&#43557;KbQL}kY&#65533;&#65533;&#65533;(rp|H&#65533;&#65533;&#65533;Rj&#65533;&#1338;('6&#65533; u&#65533;&#65533;(&#65533;.[F&#65533;F};ec&#65533;&#1424;
&#65533;S&#65533; &#65533;&#65533;>&#65533;Ki&#65533;&#65533;&#65533;&#65533;&#65533;bj&#65533;&#65533;A%.HH &#65533;f5&#65533;cJK"&#65533;4&#65533;&#65533;&#65533;eob&#65533;&#65533;&#65533;&#65533;_&#65533;&eL&#65533;&#65533;&#65533;9&#65533;9&#65533;&#65533;-2&#65533; &#65533;T&#65533;LLg&#65533;&#65533;&#65533;&#65533;9&#65533;&#65533;&#65533;&#65533;D'J&#1098;Z4&#65533;fHH&#1072;&#65533;&#65533;ky&#65533;xR :&#65533;&#65533;&#65533;&#65533;3 3&#65533;&#65533;3&#65533;N&#65533;&#65533;:Y&#65533;&#65533;&#65533;	ju_;&#65533;&#65533;+&#65533;J:x &#65533;&#65533;C &#65533;&#65533;!c&#65533;&#65533;V&#65533;J&#65533; j&#65533;&#65533;?&#65533;&#65533;&#65533;T&#65533;J&#1386;Z&#65533;&#65533;X&#874;V&#65533;&#65533;&#1390;z&#65533;&#65533;`&#65533;U&#65533;&#65533;
!&#65533;Uv*&#65533;>Y&#65533;wa&#65533;&#65533;&#65533;&#65533;e&#65533;&#377;R&#65533;&#65533;b*&#65533;X&#65533;&#65533;&#1534;&#65533;&#65533;&#65533;&#65533;l&L&#65533;Mn/=&#65533;Y&#65533;&#1588;&#65533;A&#65533;&#65533;M&#65533;P6&#65533;&#65533;&#876;f7&#65533;&#65533;&#65533;N&#65533;&#65533;&#65533;%,%&#65533;R&#65533;T&#65533;&#65533;&#65533;j%q&#65533;&#65533;&#65533;&#65533;&#65533;l&#65533;t&#65533;&#65533;&#65533;&#65533;&#65533;&#65533;&#877;U!&#65533;t Y&#65533;g
&#65533;&#65533;&#65533;h"&#65533;4}|S|jI'{&#65533;&#65533;&#65533;(z&#65533;&#65533;&#65533;&#65533;&#65533;&#65533;Z&#65533;&#65533;~&#65533;&#65533;&#65533;&#65533;!&#65533;U!x&#65533;OQ&#65533;7&#65533;$\&#65533;"j6&#65533;&#65533;^n&#65533;&#65533;Hz&#366;|&#65533;K_&#65533;&#65533;n&#237;Nw8&#65533;!&#65533;(&#65533;&#65533;&#65533;&#65533;	@&#65533;U&#65533;a'&#65533;`&#65533;&#65533;C&#449476;'\&#65533;INU&&#65533;)A&#65533;&#65533;ZL0&#65533;]&#65533;&#65533;&#65533;28(-&#65533;&#65533;d&#65533;:&#65533;&#65533;&#65533;Xb&#65533;&#65533;gL&#65533;&#65533;&#65533;HX#&#65533;~&#65533;$&#65533;
$&#65533;e&#65533;&#65533;&#65533;&#65533;&#65533;$&#65533;&#65533;&#65533;J&#65533;&#65533;d&#65533;N>&#65533;}<&#65533;&#65533;&#65533;&#65533;X&#65533;k&#65533;&#65533;&#65533;&#65533;gZf&#65533;9@&#65533;&#65533;K,*&#65533;&#65533;0&#65533;%&#65533;Ft*z!K&#65533;&#65533;i|uL4]g&#65533;&#65533;x&#65533;&#65533;p&#65533;&#65533;&#65533;@h&#65533;&#65533;&#65533;gA&#1927;1&#65533; &#65533;ih&#65533;VG&#65533;&#65533;&#65533;&#65533; N0&#65533;RpG&#65533;&#65533;&#65533;N&#65533;&#65533;&#65533;&#65533;NS&#65533;P&#65533;$2&#65533;>j&#65533;&#65533;Y&#65533;R&#65533;&#65533;&#1648;&#65533;
h&#65533;&#65533;(&#65533;+L%&#433;&#65533;&#65533;&#65533;&#309;ZaO&#65533;:&#1010;&#65533;&#65533;&#65533;&#65533;&#65533;f &#65533;&#65533;&#65533;UG&#65533;&#1760;&#65533;X.HO'&#65533;&#65533;6&#65533;&#65533;&#65533;n&#65533;z&#65533;S#&#65533;&#65533;&#65533;7&#65533;&#65533;&#65533;&#65533;/&#65533;&#65533;&#65533;&#65533;&#65533;&#65533; $&#65533;&#65533;u
jLP&#65533;&#65533;&#65533;D&#65533;!Z&#65533;&#65533;,&#65533;&#65533;&#65533;&#65533;&#65533;&#65533;&#65533;&#65533;q&#65533;&#65533;lK&#65533;&#65533;&#65533;j&#65533;&#65533;aD&#65533;.&#65533;x&#65533;W&#65533;&#65533;3~\Z&#65533;8T&#65533;7&#65533;&#65533;\&#65533;9Q&#65533;&#65533;&#65533;&#65533;O&#65533;|?&#65533;@&#65533;&#875;;&#65533;>HK&#65533;&#65533;&#65533;&#65533;&#65533;9 &#65533;&#65533;h&#65533;T&#65533;eG&#65533;n&#65533;&#65533;&#65533;X&#65533;&#65533;&#65533;&#65533;H&#65533;V&#65533;&#1197;&#65533;&#65533;&#65533;`&#65533;&#65533;&#65533;&#65533;A&#65533;[jCHB&#65533;&#65533;9Lz&#65533;&#65533;&#1382;:&#65533;&#65533;&#1521;&#65533;<|@I_&#65533;&#65533;m&#65533;&#65533;%N;&#65533;&#65533;&#65533;&#1403;vl&#65533;cME&#65533;&#65533;oKz&#65533;\Zvg|&#65533;&#65533;x|&#65533;&#65533;!^MkO<n&#65533;8&#65533;-&#65533;&#65533;&#65533;&#65533;@$&#65533;&#65533;&#65533;&#65533;f&#65533;&#65533;KJ&#1936;&#65533;/-&#65533;O&#65533;&#65533;G&#65533;&#65533;%/y&#65533;5&#65533;&#65533;&#65533;&#65533;&#65533;&#65533;Yc&#65533;&#65533;&#65533;&#1781;&#1217;n&#65533;V&#65533;D&#65533;&#65533;&#65533;r&#65533;&#65533;&#65533;	 .&#65533;&#65533;:#&#65533;&#65533;LA4[ 8&#65533;&#1266;|&#65533;[&#65533;&#65533;&#65533;Tw&#1025;C)&#65533;&#65533;&#1873;A&#65533;&#65533;H
&#65533;x&#65533;&#65533;Q&#65533;qM&#886;&#65533;&#65533;u>G1}X&#65533;&#65533;V`&#65533;	&#65533;&#65533;&#65533;&#65533;&#65533;&#65533;&#65533;&#65533; &#65533;:&#65533;&#1959;8= u&#65533;D8pT&#65533;Bf.T$&#65533;'3&#65533;'.&&#65533;&#65533;B1D&#65533; &#65533;VoJTodD&#65533;&#65533;"&#65533;Y&#65533;r&#65533;.&#65533;C&#65533;&#65533;&#65533;'haW&#65533;&#65533;s&#65533;&#65533;&#65533;&#65533;l&#65533;H&#65533;s\f&#65533;Ew&#65533;Cd&#65533;&#65533;&#65533;&#65533;&#65533;&#65533;#X&#65533;F&#65533;WS&#65533;l&#65533;xp"=`k_'\&#65533;j&#65533;'s&#65533; 2&#65533;R&#65533;6d0:y&#65533;#&#65533;&#65533;:&#65533;`x&#65533;fx&#65533;Z&#65533;;&#65533;X&#65533;x&#65533;C&#65533;fw&#65533;&#65533;&#65533;j&#65533;l&#65533;"!&#65533;%O&#65533;`4&#65533;D%j&#65533;eZ&#65533;d&#65533;{&#65533;&#65533;&#65533;&#65533;&#65533;Q&#65533;&#1410;&#65533;&#65533;&#65533;pw&#65533;Fe&#65533;X&#65533;$&#65533;BzM&#65533;c&#65533;&#65533;i&#65533;B}Wj&#65533;=&#65533;4&#65533;&#65533;&#65533;K&#65533;&#65533;&#65533;&#65533;&#65533;&#65533;lW&#65533;&#65533;&#65533;X~&#65533;dV)*&#65533;*X&#65533;(8&#65533;&#65533;&#65533;u%&#65533;&#1221;&#65533;H7&#65533;&#65533;&#65533;&#65533;&#65533;#&#65533;-&#65533;R&#65533;&#65533;'&#65533;R&#1954;u&#65533;{2&#65533;{&#1395;l&#65533;6G&#65533;&#65533;"Gk&#65533;&#65533;8t<&#65533;Q&#65533;&#65533;u&#268;&#65533;&#1548;&#65533;H&#65533;&#516;pB >&#65533;{:Hvu/&#65533;r&#65533;&#65533;F&#65533;&#65533;5L&#65533;'5*e&#65533;&#65533;6&#65533;&#65533;&#65533;!&#65533;&#65533;0{o&#65533;_&#534;5&#65533;" &#65533;&#65533;&#65533;&#65533;&#65533;wET&#65533;q('@&#65533;&#65533;u%X&#65533; &#65533;&#528;*&#65533;&#65533;h&#65533;&#65533;pqwyQ&#65533;ady&#65533;&#65533;&#65533;&#65533;Kf&#65533;' &#65533;rDf@j1&#65533;ZD+&#65533;&#65533;&#65533;&#65533;@f, &#65533;&#65533;&#65533;&#65533;_n4` +&#65533;Q&#65533;&#65533;&#65533;S&#65533;q&#65533;ZxT:`hY&#65533;;L&#65533;&#680;&#65533;j&#65533;z&#65533;&#1547;&#65533;'&#65533;'&#65533;p&#65533;&#65533;`,Q&#65533;~k&#65533;~	A\&#65533;&#65533;T9&#65533;&#65533;8&#65533;&#65533;%&#65533;&#65533;kk&#65533;jk&#65533;&#65533;&#65533;&#65533;&#65533;K;&#65533;&#65533;&#65533;_&#65533;&#65533;@6 A7)&#65533;&#65533;"
Ai&#65533;F^&#65533;'/&#65533;m)&#65533;E&#65533;&#65533;*Z&#65533;&#65533;&#65533;&#65533;&#65533;&#1610;	&#65533;c@&#65533;&#65533;'4 &#65533;&#65533;&#65533;)&#65533;Q&#65533;&#65533;*dvTf&#65533;0&#65533;&#65533;&#65533;^
rld&#65533;&#65533;a&#65533;l@?&#536;&#65533;&#65533;&#65533;&#65533;&#65533;z!&#65533;	&#65533;'P&#65533;&#65533;Sst&#65533;TZ&#65533;&#65533;&#65533;3xa`&#65533;~&#65533;&#65533;&#65533;s&#65533;CY\H&#65533;&#65533;&#65533;xA&#65533;&#65533;&#65533;&#65533;_^b	&#65533;&#65533;?&#65533;k&#65533;g&#65533;&#65533;\ ')f~l&#65533;l3&#65533;&#65533;(H&#54880;&#65533;&#65533;&#65533;&#65533;S&#65533;n&#65533;PW&#65533;	&#65533;&#65533;&#502;&#65533;ciQ6&#65533;uD&#65533;dE&#65533;"&#65533;&#65533;Q&&#65533;-S&#65533;&#65533;(&#65533;v&#1112;&#65533;&#65533;}&#65533;i&#65533;&#65533;Be&#65533;&#65533;RC&3D|)4m'p&#1059;&#65533;I&#65533;&#65533;&#65533;Gl &#65533;Q\&#65533;&#65533;&#65533;H&#65533;t&#65533;&#65533;&#65533;&#65533;x&#65533;9&#65533;
&#65533;&#65533;0W$m&#65533;&#65533;ZE&#65533;E)&#65533;U`&#65533;K&#65533;BL&#65533;=&#65533;B~i&#65533; &#65533;&#65533;j&#65533;rQ&&#1057;&#1873;&#65533;&#65533;&#65533;-(h&#65533;&#65533;&#65533;B&#65533;u&#65533;V&#65533;&#65533;; &#65533;(lg&#65533; R&#65533;3&#65533;&#65533;v&#41416;&#65533;&#65533;&#65533;&#65533;jp&#65533;&#65533;C&#65533;$&#65533;&#65533;!&#65533;&#433;&#65533;Z&#65533;}8 9X&#65533;&#65533;_&#65533;&#65533;&#65533;v^#&#65533;&#65533;t&#65533; &#65533;z&#65533;&#65533;k, &#65533;]&#65533;u&#65533;X;QQU&#65533;JU.&#65533;4&#65533;UQ&#65533;7s&#65533;*&#65533;&#65533;[r&#65533;&#65533;&#65533;Z&#65533;&#65533;&#392;&#65533;9$\ &#65533;&#65533;&#65533;YI|&#65533;&#1346;^&#65533;RpjU&#65533;Yu@0P&#65533;e49&#65533;M&#65533;j&#65533;&#65533;&#65533;k&#65533;2E&#65533;&#65533;&#65533;&#65533;&#65533;&#65533;&#65533;|&#65533;jU&#65533;Q&#65533;E&#166;&#65533;R&#65533;S&#65533;&#65533;j&#65533;A`&#65533;&#65533;&#65533;/&#65533;&#65533;&#65533;>&#65533;&#65533;QU'&#65533;WA3upE&#65533;Z&#65533;&#65533;&#65533;{&#65533;*s&#65533;.&#1668;&#65533;i&#65533;)&#65533;|&#65533;&#65533;b&#65533;Z&#65533;8&#65533;*&#65533;Q<&#65533;&#65533;D&#65533;ad&#65533;4&#65533;i&#65533;&#65533;h0&#65533;&#65533;&#65533;&#65533;M&#65533;YUn&#65533;&#65533; &#1350;n&#65533;t&#65533;&#65533;U&#65533;&#65533;'ya5&#1780;y&#65533;Z2&#65533;>@&#65533;3&#65533;B&#65533;1 &#65533;I4K&#65533;U<
&#65533;: `E+\&#65533;V&#65533;h;c&#65533;%&#65533;&#65533;*&#65533;N~&#65533;&#65533;&#65533;Q&#65533;&#65533;01T%&#65533;&#65533;&#1540;,x" &#65533;0	[e$&#244;i{&#65533;FZ&#65533;5&#65533;:&#65533;B&#65533;&#65533;&#65533;	&#65533;0U&#65533;&#65533;t&#65533;&#65533;U V&#65533;8W&#65533;U_&#65533;&#65533;&#65533;&#65533;}A&#65533;'5&#65533;&#65533;r1&#65533;4&#65533;  R&#65533;x^&#65533;D&#65533;D p&#65533;&#65533;&#65533;&#65533;&#65533;&#65533;AU&#65533;&#65533;F&#65533;;&#65533;T5`&#65533;&#65533;S^&#65533;W&#65533;&#65533;I&#65533;pj&#65533;U&#65533;&#65533;&#65533;;&#65533;U@*.&#65533;~&#65533;&#65533;&#65533;;	kU`&#65533;&#65533;&#65533;q&#65533;&#267;&#65533;c&#65533;&#65533;&#65533;_&#65533;&#65533;r&#65533;x2&#65533;KK&#65533;&#65533;&#65533;U&#65533;&#65533;#PP`&#1819;&#65533;0p&#65533;&#65533;Q&#65533;&#65533;q&#65533;&#65533;k&#65533;Ha]S&#65533;c&#65533;%&#65533;&#65533;&#65533;j!&#65533;U&#65533;&#65533;&#65533;&#65533;&#65533;&#65533;&#65533;R &#65533;TU&#65533;i&#65533;U,C0&#65533;|]2&#469;:&#65533;&#65533;&#65533;_.&#65533;U&#65533;&#65533;0@ , ,Bp&#65533;&#65533;kU&#65533;&#65533;&#65533;;&#65533;&#65533;&#65533;0&#65533;5&#65533;&#65533;;&#65533;>V^@5#&#65533;&#1791;J&#65533;,&#65533;&#65533;S&#65533;@&#65533; &#65533;&#65533;&#65533;&#65533;uw;6&#65533;&#65533;&#65533;&#65533;VE&#65533;b<&#65533;I&#65533;p(&#65533;k&#65533;Z&#65533;&#65533;&#65533;p&#65533;X&#65533;Z&#65533;&#65533;&#65533;M&#65533;&#1406;&#65533;(&#65533;,0U&#65533;d<&#65533;D &#65533;&#1385;Bp7 P&#65533;p&#65533;&#65533;UX`s&#65533;&#65533;s&#65533;&#65533;CAc&#65533;&#65533;&#65533;&#65533;"&#65533;$&#65533;	r>&#65533;A&#65533;V&#65533;n#>( &#65533;&#65533;R&#65533;Ui&#65533;q&#65533;v6&#65533;&#65533;Z&#65533;&#65533;lH*&#65533;YUo&#65533;,@A&#65533;h&#65533;AQE&#65533;RE4&#65533;&#65533;&#65533;=Z&#65533;&#65533;K &#65533;&#65533;&#754;|&#65533;&#65533;\&#749;&#65533;&#65533;8|U&#65533;3&#65533;&#65533;P,,  O&#65533;&#65533;&#65533;&#65533;0p&#65533;&#65533;&#65533;	RU4#&#65533;Q&#65533;M{&#854;&#65533;8E%&#65533;&#65533;}&#65533;&#65533;&#1713;&#65533;.&#65533;&#65533;4&#65533;&#65533;T&#65533;t4P&#65533;&#65533;q&#65533;gU=@&#65533;B&#65533;O&#65533;&#350;&3&#1833;Y5"&#65533;J&#65533;.&#65533;&#65533;Q&#65533;P&#65533;&#65533;"`&#65533; S%&#65533;R&#65533;&#65533;&#65533;so&#65533;.&#65533;&#65533;&#65533;B&#65533;&#65533;S&#65533;&#65533;&#65533;7&#65533;rp&#65533;R%&#65533;U&#65533;&#65533;	M&#65533;&#65533;
&#65533;&#65533;:/]&#1309;%3L&#65533;pX&#1388;l GPP&#65533;&#1110;D&#65533;5&#65533;&#65533;<U&#169;&#65533;&#65533;j&#65533;e&#65533;^M&#65533;?&#65533;[U%P?p&#65533;g]r&#65533;,&#65533;&#65533;<T&#65533;f&#65533;7&#65533;&#65533;&#65533;1_}&#65533;E9L&#65533;2) O&#65533;&#65533;h]&#65533;&#65533;[&#194;kU5&#252;&#65533;&#65533;&#65533;&#65533;&#65533;&#1486;&#65533;W&#65533;,Te&#65533;f&#65533;h}&#65533;H&#65533;&#65533;0U&#65533;;&#65533;&#65533;&#65533;w&#65533;]&#65533;_&#65533;JFU	5`&#1623;M&#65533;0P&#65533;Z&#65533;&#65533;&#65533;&#65533;&#65533;&#65533;&#65533;8 ba&#1724;&#65533;W&#65533;(	&#65533;&#65533;5&#65533;(:&#65533;&#65533;i\U-. &#65533;t&#65533;u&#65533;&#65533;&#65533;&#1037;UU@U&#65533;&#65533;}&#1424;&#65533;o&#65533;) `&#65533;&#65533;&#65533;&#65533;&#65533;U&#65533;R&#65533;W&#65533;&#65533;Z<&#65533;&#65533;&#65533;&#1117;&#65533;R&#65533;&#65533;&#65533;&#65533;
&#65533;]a&#65533;&#65533;&#65533;&#65533;&#65533;[&#65533;q&#65533;&#65533;&#65533;m&#65533;(&#65533;&#65533;&#2011;&#65533;&#65533; &#65533;u&#65533;V#&#65533;b  Np&#65533;Y!&#65533;+ &#65533;
&#65533;&#922;&#65533;q ~&#65533;R&#65533; i&#65533;&#1424;H &#65533;S&#65533;WuG&#683;&#2034;h&#65533;Z~&#65533;k0U0&#65533;U`&#65533;&#65533;&#1994;3"&#65533;y/>U &#65533;&#65533;V&#65533;l&#65533;&#65533;M&#65533;&#161;&#65533;+&#65533;&#65533;>M&#65533;&#1979;_u&#65533;S&#65533;&#14577;X&#65533;Du&#65533;<!&#65533;&#65533;E&#65533;&#1152;q&#65533;4&#65533;&#65533;`&#65533;RUbTeh&#65533;zo&#1779;y&#65533;[&#926;&#65533;YE mW&#65533;&#65533;&#65533;X&#65533;
&#65533;%&#65533;?N&#65533;/&#327;&#65533;&#65533;&#65533;i&#65533; +B&#65533;9U+&#65533;l&#65533;P&#65533;&#65533;Y&#65533;&#65533;S&#65533;-&#65533;&#65533;d&#65533;n&#65533;0: =&#65533;&#65533;&#1972;Z&#65533;%&#65533;&#65533;P&#65533;U&#65533;=&#65533;&#65533;Q&#65533;8&#1754;&#65533;&#65533;1&#65533;&#65533;p&#65533;&#65533;&#65533;&#65533;&#65533;&#65533;_@~=&#65533;&#65533;o&#65533;&#65533;&#65533;zGP=TUE&#1335;k&#65533;&#65533;U&#65533;&#65533;&#65533;Q&#65533;&#65533;]&#1389;&#65533;&#65533;&#1765;ky&#65533;x&#225;K&#65533;&#65533;&#65533;=N&#65533;`I5$&#65533;&#65533;ja &#65533;&#65533;Y&#65533;h&#65533;&#65533;~Ck&#1777;&#65533;Ff&#65533;&#65533;&#65533;|&#65533;q 5&#65533;B&#65533;"^C&#65533;W &#65533;-.U&#65533;!X&#65533;&#915; $&#65533;&#65533;&#65533;&#65533;Twz2p&#65533;&#65533;T&#65533;&#65533;zDY0&#65533;&#65533;y&#65533;&#65533;>&#65533;&#65533;&#65533;l&#65533;	&#65533;P&#65533;8N&#65533; O&#65533;&#65533;&#65533;&#65533;$\&#65533;&#65533;&&#65533;&#65533;&#65533;V&#65533;D&#65533;&#65533;
U&#65533;&#65533;&#65533;O&#65533;&#65533;&#65533;M&#65533;\&#677;&#65533;&#65533;&#65533;L Pw&#65533;>&#65533;&#65533;w&#65533;aO&#65533;J&#65533;&#65533;&#65533;H^&#65533;=&#65533;T%&#65533;j&#65533;A&#65533;&#65533;&#65533;&#65533;&#65533;&#65533;R&#65533;&#65533;&#1800;"&#65533;&#65533;{&#65533;&#65533;[),&#65533;&#65533;(
&#65533;X&#65533;p(Eu&#65533;l/l&#65533;"\&#65533;&#65533;&#65533;&#65533;&#830;&#65533;^&#65533;QuO&#65533;&#65533;7X~&#65533;&#65533;&#65533;&#65533;&#65533;8s&#65533;WKW&#65533;&#65533;&#65533;&#65533;&#65533;~&#65533;8&#65533;UYi&#65533;Sws&#65533;*\&#65533;&#65533;h&#65533;.MR&#65533;&#65533;
&#65533;&#1870;&#65533;k`&#65533;&#65533;&#65533;&#65533;&#65533;&#65533;&#65533;6&#65533;&#65533;&#65533;&#65533;&#65533;o%&#65533;&#65533;&#65533;oU&#65533;&#65533;&#65533;IP p&#65533;C&#65533;&#65533;2&#65533;n&#65533;N&#65533;d&#65533;&#65533; @&#65533;i&#65533;k` &#65533;&#65533;&#65533;o&#65533;&#1889;O&#65533;O&#65533;&#65533;&#65533;&#65533;+ b&#65533;&#65533;&#65533;.Ud0&#65533;&#65533;&#65533;&#65533;&#65533;&#65533;&#65533;&#65533;&#65533;K&#1025;H&#65533;&#65533;&#65533;&#65533;x&#65533;&#65533;&#65533;&#65533;B&#65533;D&#65533;8X&#975;&#65533;&#65533;Xmi&#65533;&#65533;?&#65533;&#1135;K&#65533;&#65533;[0ULJf` 9@&#65533;I&#65533;&#65533;M&#65533;o&#65533;&#65533;&#65533;C &#65533;\&#65533;P&#65533;b&#65533;.0@d#`I&#65533;&#65533;
E&#65533;&#65533;&#65533;&#65533;I&#65533;)U&#65533;d&#65533;&#65533;&#65533;K&#65533;1e&#932;Y&#65533;&#65533;M&#65533;9u&#65533;&#65533;I&#65533;&#65533;+ET&#65533;&#65533;(&#65533;&#65533;&#65533;I&#65533;B&#65533;!&#65533;"&#65533;&#65533;G&#65533;N&#65533;&#65533;&#65533;!G6W&#65533;&#65533;&#1634;&#1155;	&#65533;l&#1168; &#65533;#&#65533;@&#65533; &#65533;&#65533;&#65533;&#65533;&#65533;&#1227;$&#65533;&#1025;L&#65533;yK&#65533;&#65533;&#65533;&#65533;&#65533;_&#65533;&#65533;&&#65533;&#65533;&#65533;&#65533;H&#65533;&#65533;&#65533;fK&#65533;5W&#65533;&#65533;(&#65533;
&#493;&#65533;5&#65533;&#65533;&#65533;&#9635;[8zIbG&#1543;$&#65533;*&#65533; &#243;q+J&#65533;&#65533;yl&#65533;&#65533;&#65533;{&#65533;&#65533;&#65533;&#65533;&#65533;o&#65533;&#65533;s\&#1872;b1J&#65533;@!'g&#65533;".&#65533;W6OGj&#65533;
&#65533;&#65533;I&#65533;Q&#65533;-Vh&#65533;&#65533;&#65533;XG&#65533;&#65533;	&#65533;&#65533;&#65533;&#196;&#65533;&#1850;&#65533;&#999;_&#65533;&#65533;&#65533;&#65533;p@&#65533;Q&#65533;&#65533;q&#65533;&#65533;,&#65533;&#65533;&#65533;!&#65533;&#65533;N&#65533;&#65533;#&#65533;&#65533;&#65533;&#65533;&#65533;P&#1678;&#65533;
6k&#65533;ra8&#65533;&#65533;&#65533;M6	h&#65533;-&#65533;&#65533;S?STqE&#65533;&#65533;x)!&#65533;&#65533;?&#65533;@s&#65533;1&#65533;.#:&#65533;r&#65533;&#65533;&#65533;&#65533;	&#65533;:-&#65533;&#65533;&#65533;&#707;%<&#65533;H6&#65533;\K&#65533;M<&#65533;E.&#65533;&#65533;&#65533;K&#65533;&#568;*&#65533;&#65533;*&#65533;/,4&#1092;&#65533;&#65533;zH&#65533;M8&#65533;D$&#65533;&#65533;&#65533;&#65533;&#65533;&#65533; J&#65533;&#65533;&#65533;R&#65533;b&#65533;&#65533;h`&#1250;&#65533;~&#65533;&#65533;.&#65533;&#65533;&#65533;sQF]&#1091;4 &#65533;!&#65533;@&#65533;QN&#65533;&#65533;0A0&#65533;&#65533;S6&#65533;*&#65533;&#65533;&#65533; &#65533;&#65533;H&#65533;2&#65533;I&#65533;&#65533;&#65533;&#775;M/:&#65533;&#65533;+&#65533;T&#65533;Q\s&#65533;&#65533;&#65533;&#65533;&#65533;&#65533;&#65533;&#65533;L&#65533;&#65533;
b&#65533;&#65533;&#65533;&#65533;&#65533;U&#65533;bC&#65533;6&#65533;&#65533;J@&#65533; &#65533;#&#65533;&#65533;&#304;B&#65533;J&#65533;&#65533;jUw5&#65533;\tm&#65533;&#65533;X%&#65533;.&#65533;&#65533;R1&#65533;&#65533;&#65533;&#65533;0A^&#65533;&#65533;&#34239;&#65533;&#65533;XW'&#65533;<&#65533;H&#65533;&#65533;"&#65533;&#65533;&#65533;&#65533;&#65533;@&#65533;&#65533;&#65533;HT&#65533;t3&#65533;8]&#65533;<(/K9j%J.9&#65533;T&#65533;&#65533;q&#65533;&#65533;~5&#65533;0&#65533;&#65533;&#65533;&#65533;&#65533;@ J&#65533;2&#65533;a6&#1851;x$&#65533;&#154;R&#65533;&#65533;&#65533;&#65533;&#65533;V&#65533;7VziFs&#65533;&#65533;&#65533;&#65533;&#65533;d&#65533;&#65533;&#65533;&#1287;&#65533;8&#1184;&#65533;&#65533;&#65533;`	4w&#65533;y&#65533;&#65533;j&#65533;* c &#65533;3&#65533;`P&#65533;h&#65533;&#65533;&&#65533;e&#65533;n&#65533;cb&#65533;
&#65533;&#65533;0L&#65533;o&#65533;G&#65533;:, b&#65533;^#J&#65533;&#65533;&#1898;M&#65533;gmWc&#545;&#65533;)&#65533;H&#774;n&#65533;hX"&#65533;2o&#65533;[&#65533;l&#65533;&#65533;m(&#65533;"@&#65533;&#65533;VZ &#1971;H&#65533;&#65533;&#65533;&#65533;ec&#65533;&#1971;&#65533;&#65533;&#65533;&#65533;&#394;O-&#65533;&#65533;&#65533;]$&#65533;&#65533;&#65533;&#65533;;z&#65533;&#65533;&#65533;m&#1531;&#65533;&#65533;&#65533;,&#65533;Fk&#65533;P&#65533;#&#65533;>P?h6.&#65533;&#65533;1&#65533;W>&#65533;&#65533;&#65533;(>W)V0&#65533;@&#65533;&#65533;&#65533;e*bq&#65533;K&#65533;P&#65533;&#65533;%P&#65533;&#65533;@&#65533;&#65533;&#65533;&#65533;@	+$8 Z&#65533;0&#65533;O&#65533;&#65533;d&#65533;d0&#65533;&#65533;&#65533;&#65533;*66&#65533;&#65533;&#65533;<&#65533;2&#65533;&#65533;&#65533;&#65533;&#65533;A.&#65533;&#65533;ENp&#65533;&#65533;o&#65533;;&#65533;&#65533;M&#1591;3&#65533;&#65533;$&#65533;&#217;R&#65533;&#65533;(&#65533;#&#65533;&#65533;&#65533;x&#65533;
]&#65533;&#65533;&#65533;]XE-2&#65533;L &#65533;"`&#65533;t&#65533;C0&#65533;&#65533;%e&#65533;H&#65533;&#65533;(D&#65533;&#65533;&#65533;#XPI&#65533;T&#65533;&#65533;&#19145;NT~&#519;&#65533;&#65533;&#65533;&#65533;7&#65533;&#65533;&#65533;&#65533;&#65533;`lp&#65533;E&#65533;&#65533;&#65533;Q&#65533;&#65533;L&#65533;&#65533;&#65533;&#65533;&#65533;3&#273; J&#65533;&#65533;&#65533;&#65533;&#65533;&#65533;I &#65533;"&#65533;+{z&#65533;B@&#65533;&#65533;&#65533;&#65533;&#65533;dQ&#65533;@&#65533;&#65533;&#65533;&#65533;&#65533;&#65533;e&#65533; >&#65533;&#65533;&#65533;H#O&#65533;D&#65533;&#65533;<&#65533;"&#65533;LN &#65533;Z&#65533;~:&#65533;&#65533;&#65533;&#65533;&#65533;h &#65533;&#65533;&#65533;R&#65533;&#65533;&#65533;w&#65533;43&#65533;&#65533;&#65533;Y&#65533;XQw&#65533;,&#65533;K&#65533;&#65533;Y&#65533;.&#65533;96&#65533;[&#65533;&#65533;b&#65533;L0&#65533;&#65533;`&#65533;&#65533;&#65533;&#65533;1&#65533;&#65533;_&#65533;&#65533;&#65533;I9!&#65533;,Ba&#1235;&#65533;&#65533;&#65533;&#65533;&#65533;:&#65533;n &#65533;&#65533;&#65533;PH&#65533;&#65533; @&#65533;&#65533;MJ&#1028;&#65533;&#65533;&#65533;&#65533;&#65533;3&#65533;t$&#224;&#65533;R&#65533;9>Lw&#65533;O&#65533;R*&#65533;&#416;G[&#65533; &#65533;H&#65533;&#65533;&#65533;<&#65533;&#65533;&#10241;p&#65533;A&#65533;&#65533;&#65533;@&#65533;=&#65533;&#65533;|C95%&#65533;&#65533;]&#65533;&#65533;&#65533;\TA&#65533;&#898;&#65533;&#65533;&#65533;$!&#65533;2&#65533;&#65533;
&#65533;A&#65533;L-L&#65533;P?@&#65533;0&#65533;# a&#65533;L4a&#65533;l&#65533;I 9&#65533;&#65533;Q&#65533;"&#65533;=&#65533;O.jYb](&#65533;.g&#65533;&#65533;@&#65533;&#65533;z&#65533;&#65533;4&#65533;&#65533;&#65533;|%&#65533; 9 b%&#65533;X&#65533;&#65533;&#65533;&#65533;Dma&#65533;j;2&#65533;3^J &#65533;&#65533;&#65533;Bp&#65533;&#65533;;_&#65533;&#65533;&#65533;&#65533;&#65533;L-&#65533;&#65533;*Nj&#195;48B&#65533;.Q&#65533;`&#1816;t,"3&#65533;&#914;@]H&#65533; U&#65533;&#65533;&#65533;&C&#65533;&#65533;&#65533;&#65533;\1,#DW@lU&#65533;5&#65533;"t&#65533;&#65533;\G\bX&#65533;%&#65533;k&#65533;E&#65533; &#65533;&#1537;&#65533;&#65533;1&#65533;2/f&#65533;.F`&#65533;&#65533;&#65533;&#65533;FY&#65533;J&#1432;&#65533;F&#65533;@B&#65533;Y&#65533;&#65533;&#65533;/}p&#65533;&#65533;&#1130;r &#65533;&#65533;&#65533;a&#65533;&#65533;/"9&#65533;&#65533;7YlJo&#65533;&#65533;d&#65533;&#65533;6&#65533;&#1877;&#65533; Yl&#65533;M&#65533;2 jI&#65533;C&r&#65533;&#65533;|d$&#65533;D&#65533;&#65533;&#65533;\&#65533;9<&#65533;'(dX$^&#65533;$U&#65533;E&#65533;' c]ai{&#65533;&#65533; &#65533;&#65533;C&#65533;A&#65533;Ifs&#65533;&#65533;&#65533;f8&#65533;&#65533;M&#65533;&#65533;}&#65533;|g&#65533;"u r&#65533;2J|&#65533;&#203;&#65533;Q&#65533;yQ#\&#65533;T&#65533;i&#65533;&#65533;*&#65533;&#65533;J&#65533;&#65533;@&#65533;q&#65533;t&#65533;-&#65533;&#65533;%&#65533;&&#65533;&#65533;+<&#842;&&#1825;&#65533; &#65533;`G &#65533;R&#65533;&#65533;iIu&% &#65533;&#65533;&#65533;&#65533;&#65533;&0&#65533;7&#65533;&#65533;&#65533;[&#65533;fI&#65533;g&#65533;$&#65533;s&#65533;&#65533;}!&#65533;O{&#1721;}&#65533;Z&#65533;/&#65533;&#65533;&#65533;&#65533;&#65533;&#953;&#65533;b&#65533;@kl&#65533;&#65533;&#65533;L&#65533;'V&#65533;G@Q
&#65533;&#65533;&#65533;#&#65533;mg@$&#65533;&#65533;Fq&#65533;i&#65533;&#65533;L9&#65533;&#2044;&#1648;&#65533;&#65533;,&#65533;(k&#65533;u&#65533;i&#65533;&#65533;-&#65533;&#65533;$X8&#65533;V&#65533;&#65533;FQ&#65533;b&#65533;%Il&#65533;&#65533;&#65533;&#65533;&#65533;'w&#65533;&#65533;#&#65533;{&#65533;K8B&#65533;&#65533;&#65533;&#65533;&#65533;&#65533;&#65533;&#65533;sAb&#65533;&#785;.[&#315;&#65533;&#65533;
J&#65533;&#65533;,&#65533;<&#65533;a98&#65533;&#20573;&#65533;&#65533;&#65533;s&#65533;&#65533;y&#65533;&#65533;&#65533;2&#65533;$&#65533;&#65533; +&#65533;m_F$&#65533;(&#65533;%&#65533;&#65533;&#65533;&#65533;-i&#65533; h&#65533;&#65533;&#65533;&#65533;!.nRN&#65533;_&#65533;c	 &#65533;+&#65533;J&#65533;&#666;&#65533;&#65533;&#65533; x&#65533;y_&#65533;&#65533;	E,%&#65533;H&#65533;ID&#65533;bf&#65533;j&#65533;
&#65533;&#65533;=&#65533;&#799;]C*"2&#65533;&#65533;X&#65533;&#65533;&#65533;la&#65533;,4&#65533;f&&#65533;&#65533;&#65533;/Z 4}&#65533;4x&#65533;{&#65533;3"]"&#65533;L&#65533;yaB-&#65533;&#1550;&#65533;`+=$&#65533;g&#65533;Q&#65533;&#65533;&&#65533;/K&#65533;0&#65533;U&#65533;&#65533;y&#65533; Vx&#65533;*o&#65533;T&#65533;&#65533;"&#65533;&#65533;&#65533;&#65533;&#65533;&#65533;&#65533;&#65533;.&#65533;&#65533;K?p&#65533;&&#65533;&#65533;&#65533;&#3867;z&#65533;&#65533;s#&#65533;&#65533;&#65533;H&#65533;T &#65533;&#65533;L48&#65533;q&#65533;&#65533;&#65533;zb&#65533;&#65533;&#65533;&#65533;/k]&#65533;&#65533;&#65533;~&#65533;l&#65533;_&#65533;}&#65533;&#65533;Wm &#65533;?&#65533;=&#65533;&#65533;&#65533;&#65533;!	c&#65533;&#65533;&#65533;&#65533;&#65533;Q4m
$&#65533;&#65533;?	&#65533;	&#65533;&#65533;&#65533;&#65533;&#65533;&#65533;[&#65533;&#65533;&#65533;&#65533;&#65533;&#65533;B&#65533;&#65533;&#65533;&#65533;+&#65533;}&#688;	<A&#65533;(&#65533;&#65533;&#65533;&#65533;: &#65533;?(&#65533;H&#65533;&#65533;s&#65533;&#65533;&#65533;&#65533;&#65533;&#65533;&#65533;&#65533;>&#65533;&#963;l&#65533;"&#65533;jxA|&#65533;5;H&#65533;:&#65533;&#65533;9&#65533;B&#65533;3&#65533;&#65533;&#65533;&#65533;(Bjp&#65533;&#65533;
,&#65533;&#65533;%&#65533;&#65533;B1&#65533;,A&#65533;&#65533;&#65533;&#65533;B"&#262;3&#65533;&#65533;]s-&#65533;|&#65533;&#65533;t&#65533;1&#65533;C&#65533;&#65533;&#65533;&#65533;>&#65533;&#65533;>&#65533;"t&#65533;&#65533;&#1756;q5&#65533;&#65533;C:<&#65533;m&#65533;*&#65533;=&#65533;Cj&#65533;&#65533;xX0&#65533;_&#65533;&#65533;K0C"&&#65533;CD&#65533;DE&#65533;Z&#65533;F&#65533;CP&#65533;l8	\&#65533;D;p&#393;&#65533;&#65533;&#65533;DX&#65533;!&#65533;&#65533;&#65533;>&#65533;E&#65533;&#65533;&#65533;"&#65533;l&#65533;d&#65533;&#65533;&#65533;&#65533;&#65533;A&#65533;EcT&#65533;&#65533;&#65533;&#65533;d&#65533;&#65533;]&#65533;&#65533;&&#65533;
&#65533;&#65533;&#65533;8Fm&#65533;&#65533;;B6&#65533;&#65533;Q&#65533;F&#65533;&#65533;44Bo&#65533; &#65533;&#65533;>N&#65533;&#65533;&#65533;Fwd	*&#65533;`&#65533;F&#65533;G6&#65533;&#65533;F&#65533;C$&#65533;&#65533;1&#65533;Fs&#587;w&#531;&#65533;&#65533;&#65533;&#65533;&#65533;1&#65533;[&#262;&#65533;&#65533;-&#65533;&#65533;'H&#65533; H&#65533;&#65533;&#65533;&#65533;<,&#65533;&#65533;;&#65533;&#65533;<&#65533;>&#65533;h[IL(H\&#589;&#65533;&#65533;&#65533;<h&#65533;&#65533;p&#65533;&#65533;TDg&#65533;&#65533;F&#65533;&#65533;&#65533;x&#65533;Cl&#65533;X&#65533;&#65533;&#65533;LX? h&#65533;&#65533;&#65533;&#65533;&#65533;&#65533;<`H&#65533;*@P@&#65533;&#65533;b&#65533;4Z&#65533;lI&#65533;&#65533;	|r&#65533;&#65533;&#65533;G-<&#65533;&#65533;L`&#65533;d&#65533;= [&#65533;&#65533;\A&#65533;&#65533;|&#65533;L&#65533;&#978;-&#65533;&#65533;U&#65533;
C{&#65533;&#65533;&#1539;&#65533;&#65533;&#756;&#65533; &#65533;&#65533;]&#65533;&#65533;B&#65533;IB&#65533;"&#65533;[&#65533;&#702;:&#65533;&#65533;L]&#65533;&#215;|?=l&#65533;&#65533;D&#65533;8$&#65533;&#65533;GY#&#65533;4K&#65533;<&#65533;&#65533;&#65533;&#1284;1&#65533;86PG&#65533;&#65533;b@M&#65533;&#277;[&#65533;H6&#65533; o&#65533; &#65533;&#65533;&#65533;I^	"&#65533;&#65533;&#65533;LN&#65533;&#65533;Zp&#65533;&#65533;&#65533;&#65533;&#65533;&#65533;TN&#65533;d&#65533;&#65533;<&#65533;bD
&#65533;&#65533;&#65533;&#65533;&#65533;N&#65533;ho&#65533;7&#65533;A8O&#65533;O&#65533;&#65533;&#1364;&#65533;{&#65533;JZO&#65533;&#65533;&#65533;,&#65533;&#65533;&#65533;&#65533;&#65533;&#65533;&#65533;O&#65533;&#65533; ?&#65533;&#65533;&#65533;M&#65533;&#65533;OM&#65533;&#65533;&#65533;&#65533;,&#65533;mP&#65533;&#298;tP	&#65533;&#65533;P&#335;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TATB-TlC&#65533;=*x&#65533; &#65533;!&#65533; x&#65533;/@&#65533;D&#65533;/&#65533;&#65533;X&#65533;&#65533;&#65533;&#65533; &#65533;&#65533;JE1 &#65533;&#65533;&#65533; P&#65533;R&#65533;&#65533;!xPU&#65533;&#65533;p$@&H$pT&#65533;/pU&#65533;&#65533;&#65533;!&#65533;U&p h&P (&#65533;&#65533;&#65533;V&#65533;U&#65533;&#65533;P&H&#65533;$`&#65533;&#65533;&#65533;UeV&#930;&#65533;0&#65533;&#65533;Vo&#65533;VT&#65533;&#65533;e&#65533;V~&#65533;U$H&#65533;oM&#65533; &#65533;aPVre&#65533;/X&#65533;sU&#65533;oM)&#65533;q}Wm&#65533;WZ&#65533;Wo&#65533;W|&#65533;W&#65533;2Wt&#65533;&#65533;u&#65533;&#65533;@&#65533;W&#65533;]&#65533;/&#65533; )V&#65533;u&#65533;dU&#65533;&#65533;&#65533;&#65533;&#65533;`&#65533;W&@&#65533;&#65533;&#65533;6&#65533;X&#65533;&#65533;&#65533;O(&#65533;]&#65533;&#913;&#1347;NO(P&#65533;&#65533;}&#65533;!xX&#65533;d&#65533;&#1296;m&#65533;/  M&#65533;(&#65533;&#65533;(&#65533;&#65533;O&#65533;MOR(ZRH&#65533;&#65533;QL&#65533;&#65533;t&#65533;&#65533;&#1552; &#65533;&#65533;&#65533;(&#65533;&#65533;? &#65533;S0T8&#65533;%&#65533;?&#65533;&#1094;&#65533;$8&#65533;nMY&#65533;&#65533;(&#65533;&#65533;&#65533;&#65533;&#65533;M@!0	!&#65533;&#1785;&#65533;&#65533;&#65533;&#65533;?(&#65533;Q&#65533;%S(&#65533;Q Q&#65533;&#65533;&#65533;U&#65533;K-U$H&#65533;&#65533;&#65533;YBx&#65533;&#65533; !x&#65533;@&#65533;&#65533;LP ZT&#65533;&#65533;P(&#65533;&#65533;S8	&#65533;&#65533;Q* &#65533;@&#65533;&#65533;&#65533;  &#65533;&#65533;/&#65533;)&#65533;&#557;]&#557;\)&#65533;&#65533;(&#65533;O&#65533;&#65533;&#65533;\&#65533;&#65533;&#65533;S8&#65533;&#65533;Z^&#65533;&#65533;H}&#1910;&#65533;[&#1781;]!'@w}&#65533;&#65533;%&#65533;R^&#65533;&#65533;&#65533;&#65533;&#1347;&#65533;-Q&#65533;&#65533;&#65533;	x _&#1557;&#65533;&#65533;}^&#565; &#65533;&#65533;&#65533;&#65533;&#65533;&#65533;F= &#65533;S&#65533;&#65533;&#65533;ER&#65533;&#65533;&#65533;Q*P&#65533; &#65533;&#65533; #P&#65533;Y &#65533; !P&#65533;&#65533; )&#65533;&#65533;&#65533;=F&#65533;]&#65533;&#65533;[&#65533;&#65533;_&#65533; &#65533;&#65533; &#65533;&#65533;U&#512;&#65533;&#65533;(&#65533;&#65533;V&#65533;&#65533;e`&#65533;&#65533;N&#65533;&#65533;	&#65533;\&#65533;&#65533;^&#65533; &#65533;&#65533;&#65533;f[&#65533;&#65533;	a&#65533;&#65533;&#65533;5&#65533;&#65533;}&#65533;6&#65533;&#65533;&#65533;]R&#1027;&#65533;&#65533;B&#65533; 
x &#65533;x&#65533;&#65533;&#65533;6a%&#65533;a&#65533;(&#1028;&#65533;&#65533;&#65533;".&#65533;S&#65533;&#65533;m&#65533;x&#65533;&&#65533;&#65533;x&#65533;&#65533;&#65533;6 &#65533;b&#1924;&#1603;&#65533;&#65533;5&#65533;"&#65533;ZvQ*h&#65533;	(&#65533;46
p&#65533;&#1557;&#65533;5&#65533;&#65533;&#65533;&#65533;KP&#65533;	6R&#65533;1vQ&#65533;( x &#65533;&#65533;&#65533;	@	Mp^&#65533;[N&#65533;&#65533;&#65533;&#65533;&#65533;S b&#65533;-H&#65533;&#65533;&#65533;=&#65533;&#65533;B&#65533;&#65533;`&#65533;/&#65533;d
&#65533;&#65533;&#1541;&#1748;&#65533;&#65533;&#65533;&#65533;&#65533;&#65533;&#65533;	&#65533;R8	T&#65533;&#65533;Ib&#65533;&#65533;5&#896;K_
&#65533;&#65533;&#65533;0#P &#65533;-@)&#65533;^!@&#65533;&#65533;Rv&#65533;c&#65533;&#65533;X&#65533;&#65533;&#65533;P@gU&#65533;m&#65533;&#65533; 
&#65533;d&#65533;&#65533;&#65533;Xc Y&#65533;E?&#65533;&#65533; N&#65533;&#65533;&#65533;Ly&#65533;&#65533;6 &#65533;?&#65533;&#65533;&#1411;w>&#65533;&V&#65533;&#65533;&#65533;&#65533;6&#65533;&#65533;M&#65533;&#65533;5&#65533;&#65533;6&#65533;`8	  &#65533;I=Mj &#65533;&#65533;l&#65533;&#65533;[&#65533;g
&#65533;{&#65533;&#65533;6&#65533;&#65533;`c&#43266;J&#65533;&#65533; &#65533; &#65533;&#65533;&#65533;x 
&#65533;&#65533;&#65533;&#65533;&#65533;_#h *&#65533;&#913;R*&#65533;&#65533;2&#65533;i'&#65533;&#65533;J&#65533;&#65533;`x&H&#65533;&#65533;"-&#65533;V&#65533;&#65533;&#65533;i&#65533;&#65533;i i&#65533;&#65533;&k"&#65533;8	j&#65533;&#65533;&#65533;&#65533;&#863;&#65533;f&#1565;h&#65533;Q&#65533;&#65533;&#65533;L&#65533;h&#65533;&#65533;&#65533;hk&#65533;l #&#65533;&#65533;\&#65533;&#65533;&#65533;d&#65533;@k#8&#65533;(c&#65533;&#65533;N&#65533;6&#65533;4~&#65533;B0	&#65533;&#65533;Q&#65533;6&#65533;@c&#65533;&#65533;&#65533;6`&#65533;N&#65533;&#65533;&#65533;&#65533;&#65533;&#65533;f&#65533;&#65533;N&#65533;/h&#65533;&#65533;&#65533;h&#65533;`&#65533;&#65533;&#65533; &#1630;L&#65533;&#65533;&#65533;&#65533;6&#65533;&#65533;&&#65533; &#65533;i&#65533;el&#65533;&#65533;>&#65533;&#65533;&#65533;l&#65533;&#65533;gZ&#65533;&#65533;M&#65533;&#65533;^&#65533;&#65533;6	&#65533;&#900;&#65533;&#65533;l&#65533;&#65533;&#65533;0&#65533;dL&#65533;&#65533;&#65533;&#65533;Qvm&#65533;d&#65533;pj(&#65533;&#65533;/&#65533;&#65533;M&#65533;&#65533;K#&#65533;&#65533;~ &#65533;&#65533;b&#65533;&#65533;J&#65533;&#65533;&#65533;4o&#65533;&#65533;&#65533;`!&#65533;n&#65533;&#65533;g&#65533;&#65533;o&#65533;~K&#65533;&#65533;n@&#65533;a"Ug&#65533;F	&#65533;&#900;]N&#65533;N,&#65533;P&#65533;&#65533;0&#65533;&#65533;i&#65533;&#65533;&#65533;&#65533;&#65533;&#65533;&#65533;&#65533;R&#65533;~&#65533;&#65533;RON&#65533;^&#65533;)k&#65533;Gq&#65533;i&#65533;	q&#906;qG&#65533;&#65533;  !&#65533; &#65533; ,1  &#65533;? &#65533; &#65533;H&#65533;&#65533;&#65533;&#65533;*\&#560;&#65533;&#199;#J&#65533;H&#65533;&#65533;&#331;3j&#65533;&#561;&#65533;G&#65533;f&#65533;&#65533;,C&#65533;&#65533;&#65533;)f>&#65533;\&#626;&#65533;&#727;0c&#668;I&#65533;L&#65533;.V&#65533;&#65533;&#65533;&#65533;&#65533;MN+]L&#65533;J&#65533;&#65533;&#1123;H&#65533;&#65533;RFg&#999;PwZA&#65533;&#65533;&#65533;&#1387;X&#65533;je9&#65533;i&#1327;PsN&#65533;J&#65533;* &#682;]k&#65533;+&#1591;_&#65533;&#65533;aK&&#65533;&#65533;&#65533;&#593;&#65533;&#65533;&#2047;,&#65533;&#65533;u*&#65533;&#65533;S$&#65533;&#65533;&#65533; K&#65533;&#65533;+&#65533;&#65533;=&#65533;R&#65533;&#65533;0&#65533;&#416;&#65533;&#65533;&#825;4g&#65533;&#65533;S&#65533;4l&#65533;&#65533;@&#65533;&#65533;&#65533;&#65533;&#65533;i]&#65533;{&#434;j&#65533;V&#65533;&#65533;&#65533;b&#65533;T&#65533;&#65533;&#65533;&#65533;&#65533;&#65533;Z&#65533;&#65533;&#65533;&#65533;4%t&#65533;9@&#65533;&#65533; &#65533;	&#65533; &#65533;O&#65533;&#65533;&#65533;&#65533;&#65533;&#1259;_&#1022;&#65533;&#65533;&#65533;&#65533;&#65533;&#735;O&#65533;&#65533;&#65533;&#65533;g&#65533;&#65533;j&#65533;&#65533;_2&#65533;&#65533;@@w&#65533;Ip&#65533;m&#65533;&#65533;&#65533;&#1986;3&#65533;&#65533;~&#65533;1&#65533;8&#65533;&#65533;&#65533;&#1088;Aci&#65533;&#65533;;&#65533;&&#65533;+&#65533;&#65533;&#1731;&#65533;YA"Y)&#65533; &#65533;H cl&#65533;A&#65533;&#65533;8 +&#65533;&#65533;&#1097;(&#65533;&#65533;&#65533;&#65533;Ve&#65533;&#65533;vJP&#65533;l<&#65533; l&#65533;&#65533;&#65533;T6S&#65533;&#65533;&#65533;XU"E&#65533;l&#65533;$x&#65533;&#65533;&#65533;&#65533;@)T&#65533;&#65533;&#65533;&#65533;1&#65533;&#65533;ZB&#65533;%&#65533;4Q&#65533;h`(8;4&#65533;g&#65533;&#65533;cou6&#65533;&#65533;&#65533;&#65533;&#65533;&#65533;q1vG&#65533;&#65533;X&#65533;I&#1060;&#65533;m0e&#65533;&#65533;&#280804;&#65533;t'&#65533;-A&#65533;'$&#65533;&#65533;l|&#65533;DBl;&#65533; @&#65533;&#65533;&#65533;:QH%&#65533;DUI&#65533;V&#65533;S&#65533;tR&#65533;bT&#65533;H&#65533;&#65533;&#65533;&#65533;&#65533;&#65533;&#65533;&#65533;Fo&#65533; &#65533; 8&#65533;k&#65533;
&#65533;&#65533;&#65533;[9&#65533;&#65533;l&#65533;t[gNOu&#65533;p&#65533;R&#65533;gc|bH&#65533;&#65533;Zh&#65533;&#65533;2P&#65533;&#65533;&#65533;[&#65533;&#65533;N&#65533;&#65533;2I&#65533;&#65533;&#131;&#65533;u&#65533;&#65533;
)&#65533;&#65533;@ &#65533;j&#65533;&#65533;&#65533;&#65533;Q[A&#65533;id&#65533;m&#65533;fd	&#65533;-&#65533;&#65533;&#65533;&#65533;&#65533;&#65533;0&#65533;&#65533;A&#65533; &#65533;>+h	&#65533;<k&#65533;%&#65533;&#65533;&#65533;[r&#65533;&#65533;&#65533;&#65533;&#65533;,'&#65533;\U b&#65533;&#65533;Z&#65533;g&#65533;&#65533;Mk&#65533;b3&#65533;&#65533;A,&#65533;&#65533;B&#65533;&#65533;&#65533;o&#65533;&#65533;F&#65533;&#65533;h&#65533;)&#65533;g&#65533;=&#65533;F&#65533;&#65533;.&#65533;&#65533;&#65533;&#556;&#65533;&#65533;&#65533;\j&#65533;}M&#65533;&#65533;<A:&#65533;&#1778;&#65533;&#65533;7&#65533;7vA&#65533;'`&#65533;&#65533;AE&#65533;{&#65533;q&#65533;
&#65533;&#65533;&#128;kD4&#65533;J&#65533;&#65533;8h&#65533;&#65533;&#65533;&	3&#65533;\&#65533;&#845;%p&#65533;&#65533;l&#65533;&#65533;&#65533;&#65533;&#65533;&#65533;&#65533;3l&#65533;E&#65533;&#65533;&#65533;e&#794;&#65533;&#65533;&#65533;&#65533;&#65533;jJm/h&#65533;]]ac&#65533;&#65533;&#65533;&#65533;&#28594;&#65533;&#65533;&#65533;&#65533;&#65533;n&#65533;&#65533;!	) h&#65533;tS&#65533;/0b8&#65533;cO&#65533;)&#65533;y{`m&#65533;&#65533;&#65533;&#65533;&#65533;&#65533;=&#65533;]lp&#65533;@8&#65533;h&#65533;&#1509;&#65533;&#65533; r&#65533; (g&#65533;&#65533;4f&#65533;&#65533;&#65533;&#65533;&#65533;&#65533;&#65533;&#65533;w&#65533;`&#65533;r&#65533;&#65533;&#65533;&#65533;5&&#65533;&#65533;_&#65533;&#642;AR&#65533;&#65533;&#65533;O]&#65533;&#65533;&2&#65533;&#65533;.` vG&#65533;&#65533;5&#65533;|D&#65533;&#65533;&#65533;&#65533;&#65533;&#1383;{&#65533;f&#65533;I&#65533;&#65533;2W&#65533;/&#65533;&#65533;o&#65533;&#65533;D&#65533;g&#213;&#65533;&#65533;C&#65533;&#65533;&#65533;&#65533;<`7@5&#65533;D)8&#65533;&#65533;73$M.j&#65533;&#65533;5&#65533;&#65533;U&#65533;&#65533;UD&#65533;QUQi&#65533; Dc&#65533;&#65533;CM w&#65533;&#65533;B(&#65533;  4P&#65533;w+&#65533;&#65533;423T&#65533;h&#65533;F6XOCc&#65533;&#65533;G&#65533;	n2H&#65533; &#65533;0&#65533;&#65533;&#65533;&#65533;&#65533; *&#65533;p&#65533;&#65533;g&#65533;L&#65533;LK&#65533;DC<O |#H$&#65533;pU&#65533;hh&#65533;l&#65533;&#65533;&#65533;`&#65533;`&#65533;&#65533;&#65533;8&#65533;A&#65533;&#65533;FL2&#65533;k&#65533;&#65533;&#65533;&#65533;qHPO&#65533;&#65533;	e&&#65533;&#65533;M~3&#65533;N*&#65533;&#65533;b&#65533;S5|&#65533;&#65533;&#65533;` *zI,&#65533; &#65533;&#65533;t&#65533;c&#65533;&#1106;&#65533;&#65533;4Y`W[f&#954;&#65533;s&#65533;&#65533;&#65533;&#65533;J&#65533;B&#65533;&#1030;:&#65533;&#65533;&#65533;hB}&#65533;&#65533;&#65533;&#65533;&#65533;ZQ&#65533;eP&#65533;&#65533;I&#65533;&#65533;&#65533;Q&#65533;`&#65533;&#65533;&#1529;&#65533;12&#65533;V
d &#65533;&#65533;A&#65533;3&#65533;F6	&#65533;&#65533;&#65533;&#65533;&#65533;&#65533;L&#65533;tK&#65533;&#65533;a%\&#65533;X^&#65533; u&#65533;g<&#65533;K&#65533;&#65533;&#65533;A&#65533;&#65533;&#65533;T&#65533;J&#1386;Z&#65533;&#65533;&#65533; &H&#65533;&#65533;&#65533;v&#7382; &#65533;3&#65533;l&&#65533;j: 7&#65533;&#65533;-&#65533;&#65533;&#65533; @&#65533;&#65533;&#65533;&#65533;;&#65533;Q&#65533;&#65533;&#1534;&#65533;&#65533;&#65533;XM+<&#65533;&#65533;D&#65533;it&#65533;&#65533;iF&#65533;jV&#65533;&#65533;&#65533;1&#65533;&#65533;&#65533;	&#65533;&#262;on&#65533;r{t&#65533;&#65533;&#65533;U 6&#65533;D&#65533;+`GK&#65533;&#1178;&#65533;<i&#65533;PBp
MoJ&#1267;&#65533;&#65533;*E&#65533;&#1571;&#65533;&#1332;1&#65533;J&#65533;J*&#65533;&#65533;=&#65533;&#65533;s)&#65533;&#65533;p&#65533;&#65533;&#65533;&#65533;&#65533;A&#65533;;&#65533;&#65533;Bk&#4112;M&#65533;&#65533; |( &#65533;F&#65533;&#65533;I&#65533;+.&#65533;!&#65533;&#65533;&#65533; &#1300;&#65533;&#65533;
&#65533;<IR&#65533;D&#65533;M&#65533;z&#65533;[[&#65533;&#65533;L`*&#65533;FMT q"A|&#65533;&#65533;&#65533;B&#65533;O &#65533;G&#65533;F&#65533;.&#65533;U&#65533;{&#65533;`&#65533;&#65533;7L&#65533;i& {j&#65533;&#65533;&#65533;&#65533;V&#65533;}C&#65533;&#65533;&#65533;&#65533;&#65533;Cy,>&#65533;&#1649;&#1069;+&#65533;,P$&#65533;&#65533;&#65533;&#65533;W]&#65533;&#65533;N@&#65533;v!aK&#65533;"V !&#65533;qz&#65533;&#65533;*&#65533;&#65533;&#65533;He&#65533;&#65533;1;&#65533;&#65533;*X&#65533;P&#65533;2|*03g]&#65533;S&#65533;$&#65533;2&#65533;&#65533;&#65533;&#65533;&#65533;&#65533;&#65533;&#65533;&#65533;&#65533;&#65533;/&#65533;&#65533;&#65533;&#65533;Pb&#65533;&#65533;&#65533;&#65533;]&#65533;4Q&#65533;&#65533;L&#65533;:#&#8269;As $ K1&#65533;V&#417;&#65533;&#65533;!9&#65533;8&#65533;&#65533;&#1537;b&#65533;&#65533;&#65533;&#65533;&#65533;&#65533;1o$RW&#65533;Li2&#214;HJ(&#65533;\&#65533;&#65533;04@<H
>&#65533;&#65533;B&#65533; -&#65533;1&#65533;N&#65533;:6X&#65533;&#65533;{&#65533;d
r&#65533;&#65533;*&#65533;&#1208;&#65533;&#65533;'&#65533;IN&#65533;&#65533;&#65533;b&#65533;&#65533;&#1064;&#65533;&#65533;W&#65533;&#65533;c&#65533;&#65533;g&#65533;L&#65533;y&#65533;!cM&#65533;\[&#65533;&#65533;&#1158;f&#65533;Z &#65533;&#65533;HdM&#65533;&#65533;&#582;&#65533;&#65533;&#39069;z)Q&#1819;&#65533;"&#65533;&#65533;n&#65533;f&#65533;^0&#65533;K&#36726;&#65533;&#65533;&#65533;>O=&#65533;&#1566;{&#65533;&#65533;B &#560;&#65533;&#65533;&#65533;&#65533;la&#65533;&#65533;%UI &#65533;F60q%&#65533;!
`&#65533;]&#65533;&#65533;&#65533;G^&#65533;M&#65533;1&#65533;&#65533;0#&#65533;&#65533;4&#65533;n&#65533;5&#65533;`B&#65533;b&#65533;H#EUGi&#65533;&#65533;)&#65533;E&#65533;&#65533;&#65533;&#65533;&#65533;&#65533;INt&#65533;$&#65533;&#65533;a&#65533;&#65533;&#65533;&#55294;&#65533;&#65533;&#65533;u_&#65533;&#65533;&#65533;&#65533;&#65533;&#65533;&#65533;&#65533;Sa&#65533;l&#65533;0&#65533;0&#65533;&#1377;&#65533;B&`&#65533;&#65533;B&#65533;&#65533;&#65533;W&#65533;t&#65533;&#65533;4&#65533;&#65533;^&#65533;&#65533;Sn5&#65533;&#65533;dN&#65533;&#65533;{6&#65533;i&#65533;,s5	7U&#65533;&#65533;!J&#65533;&#65533;kM^%&#65533;I&#65533;l&#65533;&#65533;U#v&#65533;&#65533;&#65533;+&#65533;&#885;L&#65533;&#65533;&#65533;|&#65533;&#65533;&#65533;&.&#65533;&#65533;&#65533;=n&#65533;3s&#65533;,&#65533;&#65533; @&#65533;&#65533;&#65533;3A&#65533;$O&#65533;&#65533;2&#65533;&#65533;&#65533;&#65533;%@r&#65533;&#65533;}&#65533;:&#65533;-=&#65533;&#65533;&&#65533;Q&#65533;y7&#65533;*&#65533;&#65533;&#65533;A&#65533;&#65533;&#65533;[&#65533;&#65533;&#573;}&#65533;&#65533;r&#65533;&#65533;&#65533;1Y&#65533;&#65533;&#65533;&#65533;_&#65533;-h&#1173;&#65533;&#65533;@&#65533;&#65533;&#65533;&#65533;&#65533;&#65533;&#65533;2H&#65533;V&#65533;&#65533;&#65533;&#65533;&#65533;uH&#65533;'&#65533;H&#65533;f&#65533;&#65533;GWI5&#65533;K0&#65533;j&#65533;vW&#65533;&#65533;x&#65533;l&#65533;!&#65533;W#\&#65533;S&#65533;&#65533;h&#65533;&#65533; )&#65533;&#65533;&#65533;W&#65533;  &#65533; &#65533;k&#65533;'z&#65533;e&#65533;A&#65533;&#65533;6&#65533;s6&#65533;&#65533;z-az&#65533;&#65533;z&#65533;j5R!&#1429;-&#65533;&#65533;&#65533;8&#65533;&#65533;&#65533;&#65533;)P&#65533;w&#65533;&#65533;z&#65533;!&#65533;w7&#65533;cG&#65533;#&#65533;&#65533;j;&#65533;WB&#65533;&#65533;~@sE@0:&#65533;&#65533;Z&#65533;&#65533; [&#65533;&#65533;&#65533;}FWaV&#65533;Z0+ (u&#65533;&#65533;d!?&#65533;&#65533;g`Ds5&#65533;5P&#65533;&#65533;-&#65533;;&#65533;&#65533;&#65533;~&#65533;&#65533;&#65533;&#65533;-Bnr&#65533;&#65533;8&#65533;&#65533;w&#65533;g&#65533;6&#65533;&#65533;&#65533;&#65533;&#65533;&#65533;7\#k&#65533;t &#65533;J&#65533;&#65533;&#65533;&#1545;&#65533;}&#65533;&#65533;&#65533;y&#65533;z8b+&#65533;(MJH:&#65533;2X&#65533;&#65533;OHT8'&#65533;&#65533;]p&#65533;&#65533;&#65533;&#65533;&#65533;&#65533;eb&#65533;&#65533;<B|&#65533;&#65533;-&#65533;q&#65533;Xv&#65533;&#65533;n&#65533; &#65533;&#65533;&#65533;D^&#65533;fY!&#65533;g&#459;&#65533;&#1547;&#65533;A'%@7&#65533;%j&#65533;2&#65533;&#65533;^ &#65533;a&#65533;F&#65533;&#65533;]&#65533;&#65533;q8&#65533;3&#65533;&#1543;&#65533;x&#65533;Y&#65533;)&#65533;&#65533;&#65533;a&#65533;&#65533;&#65533;!D&#65533;K Mi&#65533;&#65533;&#65533;o6&#65533;nWI&#65533;O&#65533;A=ITI02&#65533;y&#65533;&#65533;&#65533;&#65533;&#65533;&#65533;b&#65533;{}v(&#65533;&#65533;"&#65533;wb&#65533;1H&#789;EV1maR1&#65533;k67dpRw&#65533;W&#65533;-&#65533;&#65533;&#1619;8&#65533;=(z&#65533;>&#65533;j5t&#65533;&#65533;R&#65533;t&#65533;B@QXb&#65533;,G&#65533;&#65533;3moP&#65533;&#65533;&#65533;Z&#65533;&#65533;&#65533;&#65533;e&#65533;xy.&#65533;!&#65533;U&#65533;&#65533;>&#65533;&#65533;S&#65533;&#65533;A&#65533;&#65533;&#65533;w&#65533;&#65533;&#65533;Bx&#65533;x5&#65533;&#65533;l&#65533;&#65533;W[&#65533;&#65533;&#65533;&#65533;&#65533;&#65533;&#65533;t&#65533;&#65533;h&#65533;}&#65533;!`urX&#65533;p&#65533;Rqs)Od"f;v8&#65533;zY&#65533;&#65533;9&#65533;QC)#&#65533;&#65533;&#65533;El&#65533;&#65533;	&#65533;: &#65533;4y79&#65533;&#65533;&#65533;&#65533;&#65533;&#65533;&#65533;&#65533;1I&#65533;&#65533;&#65533;&#65533;.&#65533;&#65533;N&#65533;S&#2024;6&#65533;uh&#65533;&#65533;&#726;$&#65533;u&#65533;7&#65533;Y&#65533;&#65533;&#65533;&#65533;&#65533;&#65533;&&#65533;&#65533;{&#65533;&#65533;\	>&#65533;sF_&#65533;&&#65533;D&#65533;&#1344;rI:&#65533;X7&#65533;8&#65533;&#65533;&#65533;F&#65533;Y&#65533;&#1575;&#65533;F)A&#65533;y&#65533;Z1g#&#65533;&#65533;&#65533;1&#65533;&#65533;>K&#65533;&#65533;f&#65533;&#65533;&#65533;f&#65533;i&#65533;&#65533;I{
1&#65533;l &#65533;&#65533;&#65533;b)&#65533;&#65533;&#65533;Ni&#65533;&#65533;&#65533;&#65533;K&#65533;&#65533;,$&#65533;&#65533;W&#65533;&&#65533;)"&#65533;&#65533;&#65533;&#65533;*y3&#28741;&#65533;'"VY@u&#65533;&#65533;)j&#65533;&#65533; &#65533;CqW)&#65533;&#1505;&#65533;>4&#65533;&#65533;i&#65533;&#65533;&#65533;E&#65533;f&#65533;u@A&#65533;[J&#65533;ZW&#65533;O
1E&#65533;% ,p.@&#65533;57}?&#65533;&#611;\&#65533;v&#65533;Xr0&#65533;&#65533;&#283;n&#65533;&#65533;&#65533;hU&#65533;A&#65533;&#65533;d&#65533;gB]&#65533;DW&#65533;Es&#65533;&#65533;(zV'&#65533;&#65533;)&#65533; &#65533;&#65533;p&#65533;g
&#65533;1&#65533;#&#65533;&#65533;Z\W&#65533;&#65533;&#65533;&#65533;e&#65533;A&#65533;}rDk&#1204;&#65533;I&#65533;&#65533;! &#65533;&#65533;\&#65533;&#65533;H>&#65533;4&#65533;)&#65533;&#65533;U&#65533;z&#65533;&#65533;u,a&#65533;&#65533;&#65533; &#65533;{&#65533;"&#65533;07Vb&#65533; $&#65533;&#65533;&#65533;Q&#65533;:P&#65533;<v@&#65533;&#65533;&#65533;n&#595;&#65533;z&#65533;|u,}&#65533;2$&#65533;rw&#65533;&#65533;9&&#65533;&#65533;;&#65533;6&#65533;&#65533;&#65533;{F&#65533;Ga&#65533;	H&#65533;q	pO&#65533;&#65533;&#65533;&#26284;"at&#65533;s_&#65533;'&#65533;F:&#65533;r&#65533;&#65533;q&#65533;&#65533;&#65533;W&#65533;&#65533;&#65533;&#65533;&#32431;Uu%&#65533;&#65533;vny&#65533;&#1713;{&#65533;:&#65533;&#65533;&#65533;Q`0h"blP&#65533;gr&#65533;&#65533;&#65533;o&#65533;+&=e#&#65533;&#65533;&#65533;R&#23525;%j&#65533;&#65533;&#65533;&#473;&#65533;&#65533;!E@&#65533;&#65533;&#65533;a&#65533;4p&#65533;&#65533;]&#65533;T0=q&#65533;p&#65533;&#65533;&#689;8&#65533;&#65533;rZMs&#65533;X&#65533;&#65533;?W&#65533;FK&#65533;kP&#65533;.+U|p&#65533;&#65533;&#65533;P&#65533;;&#755;&#65533;e&#65533;&#65533;&#65533;I&#65533;V&#65533;
&#65533;&#65533;&#65533;&#65533; &#65533;&#65533;,&#65533;&#65533;&#65533;" B&#65533;.@&#65533;pp1gQ&#65533;&#65533;1&#65533;%&#65533;D&#65533;$#k)t&#65533;Jo&#65533;P&#65533;&#65533;A :&#65533;&#65533;&#65533;"pU;&#65533;r&#1784;&#65533;A&#65533;&#65533;^&#65533;m &#65533;&#65533;&#65533;&#65533;@0r^&#65533;&#65533; &#65533;u&#65533;7p&#65533; &#30825;&#65533;1N&#65533;&#65533;&#666;^W&#65533; W&#65533;&#65533;GYp&#65533;&#65533;mh&#1081;&#65533;;&#65533;Oh :`"&#65533;&#65533;;&#65533;&#65533;&#65533;A&#65533;b&#65533;&#65533;&#65533;&#1788;&#65533;w&#65533;&#65533;&#65533;&#65533;&#65533;j&#65533;&#65533;^&#65533;: &#65533;&#1789;&#65533;kK&#65533;&#65533;n&#65533;b&#65533;{&#65533;&#65533;&#65533;e&#65533;&#65533;t &#65533;&#1060;&#65533;&#65533;.  q&#65533;&#65533;&#1789;Bp&#65533;$&#65533;&#65533;>&#65533;&#779;&#65533;&#65533;W&#65533; b%&#65533;~&#65533;&#65533;&#65533;&#65533;|&#65533;@q#&#65533;&#65533;7&#65533;&#65533;&#65533;&#65533;S1&#65533;L&#65533;&&#65533;J&#65533;e)&#38011;&#65533;&#65533;h&#65533;.&#65533;|P p&#65533;&#65533;{&#65533;&#65533;&#65533;&#65533;2\f&#65533;7&#65533;&#65533;[zF&#65533;A A0&#65533;$&#65533;>p1Pp&#65533;B&#65533;&#834;D&#65533;	&#65533; &#65533;3&#65533;&#65533;T&#65533;)&#65533;y&#65533;1&#65533;&#65533;&#65533;&#65533;g6@"&#65533;&#65533;A&#65533;&#65533;&#65533; `7 R  &#65533;&#65533;!&#65533;&#65533;4&#65533;&#65533;dN&#65533;&#65533;&#65533;&#65533;)&#65533;5&#65533;'&#65533;>@&#65533;[>&#65533;&#333;P&#65533;&#65533;&#65533;&#65533;&#65533;:&#65533;&#140;&#65533;&#65533;&#1078;L&#65533;&#460;,&#65533;&#65533;4 &#65533;Q =   >0\&#65533;F&#65533;&#65533;&#65533;&#65533;{. &#65533;&#65533;J&#65533;ax@p&#65533;&#554;&#65533;&#65533;&#65533;&#65533;&#65533;eq&#65533;&#65533;&#65533;&#65533;&#65533;|&#65533;&#65533;=&#65533;&#65533;P&#65533;&#65533;&#65533;&#65533;	&#65533;&#65533;<&#65533;|Es&#65533;&#65533;&#65533; '@ &#65533;\&#65533;&#65533;&#65533;+' :p&#65533;5&#65533;&#65533;d&#65533;A&#65533;o,&#65533; &#65533;-&#65533;&#65533;&#65533;,&#65533;,@&#328;&#65533;: N J :&#65533;U &#65533;&#65533;&#15878;&#65533;<&#65533;&#65533;&#65533;&#65533;&#65533;&#65533;C&#65533;&#65533;&#65533;A8uPr&#65533;&#65533;&#65533;p&#65533; +&#50151;K ;&#65533;&#65533;&#65533;&#65533;m&#65533;6&#65533;&#65533;|&#65533; 	5&#65533;?P&#65533;  &#65533;,7 &#65533;@T&#65533;&#65533; &#65533;{z&#65533;2=&#65533;&#65533;&#65533;&#65533;q18p5p&#65533;'|&#65533;a#r 	&#65533;1&#65533;H&#837;:j&#65533;9&#65533;P&#65533;5&#65533;>&#65533;&#65533;&#65533;Q)&#65533;ED&#65533;2&#65533; &#65533;-I&#65533;&#65533;&#65533;&#65533;gPQ&#65533;S&#65533;&#65533;&#65533;&#65533;;&#65533;AB FYu&#65533;`=&#65533;;lu&#65533;&#65533;e-&#65533;@1&#65533;+&#65533;&#65533;&#65533;[ &#65533;&#65533;&#1974;#A&#1478;=&#65533;)Y&#400;&#65533; }h1U 7 &#65533;&#65533;iY&#65533;i	hh&#65533;&#65533;&#65533;$&#65533;&#65533;&#65533;u&#65533;&#65533;&#189;&#65533;&#65533;+&#65533;r'&#65533;&#65533;U&#1563;&#65533;&#65533;k&#65533;&#65533;P&#65533;5 &#65533;&#65533;ml&#65533;&#65533;"0&#65533;'&#65533;&#65533;&#65533;j&#65533;>&#65533;&#65533;&#65533;&#1709;&#65533;&#65533;?&#65533;&#65533;x*&#1426;&#65533;&#65533;<&#65533;w$&#65533;+&#65533;S#(&#65533;&#65533;&#1675;=&#65533;?+&#65533;|&#65533;&#65533;&#65533;&#65533;&&#65533;r9&#65533;V>&#1533;&#65533;p&#65533;&#65533;Aw&#65533;&#65533;&#65533;X&#65533;&#65533;&#65533;&#65533;|&#65533;$ [&#65533;^H&#65533;&#65533;&#65533;>e&#65533;&#65533;}&#65533;&#65533;+DR&#65533;[&#65533;'p&#65533;` kP&#65533;&#1842;&#65533;&#65533;o&#65533;c&#65533;&#843;{&#65533;&#65533;@n&#65533;&#65533;&#65533;U&#65533;k&#65533;&#740;`&#65533;&#65533;&#65533;&#65533;2&#65533;&#65533;&#65533;&#65533;&#65533;{2:42Z&#65533;+`lp#&#65533;&#65533;[{&#65533;6 &#65533;&#65533;&#65533;&#65533;P[X 4 &#65533;&#65533;Aw>&#65533;&#1074;&#65533;&#65533;&#65533;[&#65533;&#65533;&#65533;q&&#65533;%&#65533;A&#65533;}&#65533;t&#65533;D&#65533;&#65533;o&#65533;:L&#65533;3&#65533;&#65533;k` (z$M @&#65533;&#65533;&#65533;&#65533;W`&#65533;&#65533;&#65533;O&#65533;&#65533;&#65533;,.a_&#65533;&#65533;&#65533;&#65533;&#65533;&#65533;^"&#65533;&#65533;&#65533;Q&#65533;&#65533;&#65533;&#65533;&#65533;a &#65533;6&#65533;&#65533;-&#65533;&#65533;:&#65533;v;&#65533;x&#65533;&#65533;&#65533;&#65533;)]W0&#65533;>oFr^iN:#&#65533;c&#65533;&#65533;&#65533;&#65533;&#65533;w&#65533;	&#65533; &#65533;&#65533;Jx5&#65533;&#65533;&#65533;&#65533;&#38670;&#65533;&#65533;+U+0&#65533;q&#27168;&#65533;&#65533;m&#65533;&#65533;&#65533;s`&#65533;&#65533;&#65533;&#65533;&#65533;y&#65533;&#65533;&#65533;&#65533;|&#65533;4d&#65533;&#1818;n &#65533;~&#65533;(&#65533;H=p&#65533;&#65533;&#65533;&#65533;&#65533;e"&#65533;&#65533;}p( #:&#65533;&#151;y&#1957;&#65533;&#65533;&#65533;U<&#65533;&#65533;&#65533;~&#65533;2&#65533;-'i0&#65533;&#65533;l&#65533;K &#65533;7~&#65533;&#65533;&#65533;n&#686;&#65533;~0&#65533;&#65533;K8P&#65533;&#65533;rH&#65533;&#65533;_&#65533;&#65533;s&#65533;&#65533;}&#65533;)&#65533;_= 	&#65533;
%&#65533;&#65533;&#65533;N$&#65533;&#65533;/&#65533;M&#65533;-&#65533;&#65533;o&#65533;I&#65533;&#65533;&#65533;&#65533;&#65533;&#65533;.>&#65533;@&#65533;.&#65533;&#65533;RK&#65533;WPF&#65533;&#65533;&&#65533;&#65533;&#65533;G&#65533;&#65533;N&#65533;# O?&#65533;Q>&#65533;&#65533;p&#65533;&#65533;j&#65533;xK&#65533;&#1297;&#65533;@&#65533;:: &#65533;&#65533;&#1670;&#46878;&#65533;>&#65533;l h&#65533;&#65533;&#65533;&#65533;&#65533;l`&#65533;o&#65533;&#65533;&#62813;&#1648;&#65533;&#65533;m`&#65533;&#65533;"&#65533;&#65533;9&#65533;2%:&#65533;&#65533;&#65533;&#65533;&#65533;r&#65533;&#65533;&#65533;p&#65533;&#65533;k&#65533;f,&#65533;&#65533;&#65533;&#65533;B.u&#65533;&#65533;&#65533;=0&#65533;]&#65533;&#57375;&#65533;v&#65533;`Rd&#65533;&#65533;&#65533;&#65533;6&#65533;&#65533;)&#65533;/&#65533;#^&#65533;&#65533;&#65533;&#65533;&#65533;O&#65533;&#65533;&#65533;&#65533;X&#65533;`)l&#65533;I&#65533;&#977;&#65533;&#65533;x&#1306;&#65533;&#65533;&#65533;&#65533;&#65533;i&#65533;	&#65533;&#65533;&#65533;#&#65533;,&#65533;&#65533;&#65533;^Ej&#65533;1&#65533;&#65533;&#65533;mc+&#65533;&#65533;I&#65533;&#65533;&#65533;&#65533;&#65533;&#65533;&#65533;j&_&#65533;&#65533;&#527;&#65533;&#65533;.Jt&#65533;&#65533;&#65533;&#65533;Y&#65533;1h &#65533;&#65533;&#65533;[&#65533;&#65533;&#65533;&#65533;&#65533;;&#65533;&#65533;?&#65533;&#65533;#N# 4H6&#65533;,d&#65533;&#65533;aC[N&#65533;&#65533;&#65533;ED	L`&#65533;&#219;7)LtL&#65533;&#65533;&#65533;&#65533;l\&#65533; H&#65533;&#65533;&#65533;&#65533;&#65533;(	&#65533;&#65533;&#65533;7u&#65533;&#65533;&#65533;&#65533;&#65533;O&#65533;A&#65533;%Z&#65533;&#65533;Q&#65533;I&#65533;.e&#65533;&#1321;Ni
&#513;s'B&#65533;\&#65533;&#65533;BBK:&&#65533;&#65533;Z&#65533;&#65533;
)&#65533;de&#65533;&#65533;&#1289;*&#65533;!&#65533;F&#65533;&#65533;L&#65533;d&#1123;&#65533;@	4&#65533;"&#273;/N&#65533;O/f&#65533;&#65533;&#65533;c&#529;%cL&#65533;&#5274;7&#616;&#65533;&#1651;&#65533;Y|%(&#65533;&#65533;&#1001;U&#65533;Se&#65533;D&#65533;Y&#65533;&#65533;&#65533;&#65533;%`&#65533;&#65533;E\L&#65533;&#65533;[&#65533;&#65533;&#65533;R&#65533;G&#65533;V'/g&#65533;&#65533;&#65533;s&#65533;S&#65533;&#65533;&#65533;&#65533;&#65533;)&#65533;o&#65533;A&#65533;&#65533;&#65533;&#65533;&#335;'_^&&#65533;$6&#65533;L&#65533;{&#65533;)}&#65533;&#65533;{&#65533;&#65533;&#65533;d&#65533;'&#65533;&#65533;&#65533; P1nC&#65533;&#65533;RH&#65533;<&#65533;:&#65533;&#65533;#&#65533;&#65533;=&#65533;<&#65533;/.&#65533;{&#65533;&#65533;&&#65533;&#65533;&#65533;&#65533;&#65533;&#65533;#&#65533;Kn@STq&#65533;&#65533;JI&#65533;3i0&#65533;&#65533;&#65533;&#65533;K,&#65533;&#65533;&#65533;&#65533;G &#65533;rH &#65533; &#65533;&#65533;x&#65533;&#65533;b=&#65533;V
&#65533;&#65533;&#65533;MC&#65533;X&#65533;rK.&#65533;$&#65533;%&#65533;&#65533;Iv@&#65533;&#65533;&#65533;b`&#65533;VZ&#65533;A,cC&#65533; c"&#65533;&#65533;sO>&#65533;&#65533;&#65533;&#65533;Dh&#65533;+&#65533;&#65533;
(&#65533; &#65533;TC_&#251;&#65533;&#65533;&#65533;O?,m&#65533;&#65533;RL3J&#65533;6Ch&#65533;7<&#1536;&#65533;&#65533;&#1976;&#65533;&#65533;&#65533;&#1184;&#65533;&#65533;b*	
O&#65533;&#65533;&#65533;V\s&#65533;u&#65533;\L)&#65533;B75&#65533;
&#148;&#65533;A&#65533;&#65533;C&#65533;56dhRCM&#65533;&#65533;&#65533;&#65533;&#65533;4C&#65533;&#65533;&#65533;A &#65533;&#65533;H&#65533;U/&#65533;&#65533;7&#65533;ji&#260;&#65533;2&#65533;&#65533;&#65533;q&#65533;l:7%&#65533;4TO&#65533;:]r&#65533;Wn+&#65533;[&#65533;6(,&#65533;&#65533;}&#65533;
x&#65533;V&#65533;8&#65533;&#65533; n*&#1941;&#65533;&#65533;&#65533;H&#65533;&#65533;R&#65533;@N&#65533;&#65533;&#65533;&#65533;XG!&#65533;&#61321;&#65533; cZj&#65533;yfl&#65533;3&#65533;&#65533;+&#65533;n:&#65533;&#836;&&#65533;W&#65533;&#65533;D &#65533;&#65533;&#65533;&#65533;Tq&#65533;HC&#65533;&#65533;ma&#65533;&#65533;p&#65533;&#65533;4&#65533;rxQ&#65533;yL&#65533;I&#65533;&#65533;&#65533;yl&#65533;&#65533;&#65533;&#65533;Ps&#65533;9&#65533;S&#1234;&#65533;&#65533;&#65533;&#65533;&#65533;Y&#65533;&#65533;&#65533;&#65533;&#65533;&#65533;Z6&#65533;&#65533;t/&#65533;&#65533;&#65533;&#65533;&#65533;&#65533;&#1062;I&#65533;w<&#65533;
&#65533; Y&#65533;&#65533;~&#65533;&#65533;P:`.&#65533;&#65533;p&#65533;&#65533;l@&#65533;&#65533;p.&#65533;p&#65533;
 &#65533;D&#65533;NI&#65533;XKl",&#65533;&#65533;q&#65533;{_&#65533;S&#65533;)g&#65533;pj\&#65533;!1&#65533;=&#65533;&#900;rPc&#65533;&#38979;/&#65533;&#65533;H&#65533;f&#65533;&#65533;&#65533;0&#65533;6&#65533;&#65533;&#65533;h&#65533;&#1365;&#65533;}}&#65533;&#65533;&#65533;&#65533;.&#65533;@P8&#65533;&#65533;j&#65533;&#347;&#65533;&#65533;&#65533;&#65533;&#1929; &#65533;?$&#65533;&#65533;V'?6&#65533;&#65533;p&#65533;&#65533;&#65533;J&#197;&#65533;&#65533;aq'j_-hT8&#65533;Dv0&#65533;&#65533;&#65533;\+H\r&#65533;
~ @&#65533;!&#1634;&#65533;S&#65533;Ug&#65533;"!&#582;:&#65533;&#65533;&#65533;T, &#65533;&#65533;p &#65533;&#65533;\P&#65533;C&#65533;&#65533;T&#65533;&#65533;S&{&#232;&#65533;T1&#65533;F(D&#65533;,&#65533;	&#65533;&#65533;W&#65533;&#65533;]&#65533;"&#65533;&#65533;AP &#65533;_P&#65533;&#65533;l&#65533;PDd#&#65533;7&#65533;%$|!A&#944;&#65533;5&#65533;9&#65533; D&#65533;H&#65533;&#65533;0&#65533;lL&#65533;&#65533;&#65533;&#65533;6L&#65533;&#65533;F&#65533;&#65533;&#65533;Q&#65533;&#65533;K&#65533;`&#65533;&#65533;S&#65533; j[&#65533;&#65533;&#65533;]&#65533;&#65533;_&#65533;DF2T v&#65533;Z&#65533;k&#1154; &#65533;&#65533; &#65533;&#65533;&#65533;yx&#65533;&#65533;+&#65533;&#65533;x&#65533;&#65533;&#65533;T&#65533;FQ&#65533;&#65533;&#65533;&#65533;N"0]&#65533;HYJq(&#65533;W&#65533;_&#65533;&#65533;7&#65533;&#65533;e!4	&#65533;@ &#65533;Am&#65533;&#65533;|N.&#65533;&#65533;&#65533;&#65533;&#65533;"&#65533;&#65533;9&#65533;b&#265; &#65533;I-V&#924;&#65533;(&#65533;&#65533;&#65533;&#65533;Rz&#65533;g&}%*&#65533;&#65533;&#65533;'X&#65533;&#65533; &#65533;&#65533;a&#65533; &#65533;&#65533;=`&#65533;c`(R:8(En"&#1332;&#65533;&#1626;&#65533;&#65533;&#65533;	@&#65533;&#65533;&#65533;&#65533;&#65533;&#339;&#65533;&#65533;5.[emhI&#65533;D&#65533;G&#65533;hs&#32785; %hgM&#65533;b&#65533;&#65533;`&#1155;#&#65533;&#65533;&#65533;@&#65533;!&#65533;&#65533;,SR&#65533;&#65533;&#65533;*E&#65533; &#65533;&#65533;$&#65533;D0&#65533;J|&#668;p`BYDJ&#65533;Uj&#65533;&#65533;1AbL&#65533;)&#65533;$&#65533;&#65533;p&#1531;j
&#65533;,&#65533;@BR1$&#65533;&#65533;P&#65533;$&|u9%&#65533;E(&#65533;8b&#65533;&#65533;&#65533;n&#65533;&#65533;"&#65533;)I&#1312;[/&#65533;&#65533;&#65533;&#65533;2%&#65533;&#65533;&#65533;2&#65533;x@6h&#65533;<&#65533;&#65533;&#65533;&#21670;&#65533;&#65533;L4&#65533;&#65533;K "&#65533;<Q&#65533;QV&#65533;&#65533;&#65533;:&#65533;lO&#65533;l&#65533;aZ(G[0Y&#65533;2h'v&#65533;&#65533;J&#65533;2,Q!&#65533;p#S&#65533;8(&#65533;&#65533;%oy&#491;G8&#65533;r8&#65533;W&#65533;&#65533;&#65533;"&#65533;&#65533;[@&#65533;&#65533;&#65533;X&#1343;8W +X&#65533;@s&#65533;&#65533;&#65533; uiq-N&#65533;&#65533;&#65533;&#65533;&#1128;&#65533;acp&#65533;&#65533;`GX&#65533;&#65533;&#65533;n{&#65533;&#65533;z&#65533; &#65533;S&&#65533; U\&{#B>Gpd&#65533;`&#65533;-0&#65533;	&#65533;!/%&#65533;&#65533;,Y&#65533;) r0&#65533;&#65533;J&#65533;w!^F&#65533;W&#526;H+&#65533;&#65533;
\&#65533;&#65533;&#65533;&#65533;8U&#65533;B5&#65533;&#65533;&#65533;a&#617;$B(Z&#65533; -&#65533;&#65533;N&#65533;p&#65533;&#65533;Hf&#65533;&#65533;&#65533;&#65533;W&#65533;&#65533;&#465;&#65533; !&#65533;&#65533;&#65533;&#65533;F&#65533;&#65533; &#65533;&#65533;<e&#65533;[&#9928;rq&#65533;&#65533;95&#65533;"l&#65533;C`&#65533;&#65533;d
M&#65533;,+&#65533;?&#65533;tw&#848;i&#65533;x&#65533;L&#65533;&#65533;&#921;&#65533;&#65533;&#65533;&#65533;`&#65533;&#65533;0A&#65533;&#65533;D.BH&#65533;&#1025;&#65533;@"daHP&#3396; xKzYi&#65533;q"&#65533;&#65533;&#65533;@w&#65533;&#65533;	&&#65533;f &#535;&#65533;n1BQ&#65533;&#65533;&#65533;&#65533;l&#65533;&#65533;Ep&#65533;c&#65533;,Xj&#65533;&#65533;9b 1&#65533;-_
&&#65533;` &#65533;"&#65533;K)@ v&#65533;&#65533;&#65533;
9u&#65533;&#751;#C&#65533;#&#65533;`&#347;&#635;&#65533;&#65533;&#65533;&#65533;&#65533;#&&#65533;&#65533;&#65533;&#65533;Fn&#65533;&#65533;&#65533;aP&#65533;&#65533;&#65533;,`&#65533;Y&#65533;^2&#65533;L&#65533;*&#65533;V&#65533;&#65533;T&#65533;&#65533;#&#65533;&#65533;&&#65533;!{&#65533;&#65533;X/&#65533;[8&#65533;&#65533;&#65533;&#65533;)&#1138;&#65533;&#65533;&#65533;0p]&#65533;&#65533;7&#65533;&#65533;N&#321;&#65533;o&#65533;# &#65533;W!)0&#532;&#65533;&#65533;)?'&#65533;6&#65533;&#65533;<>&#65533;<&#65533;&#65533; %6&#65533;9\&#65533;&#65533;-&#65533;&#65533;q &#65533;&#65533;)PP\&#65533;&#65533;!XM&#65533;s&#65533;&#65533;&#65533;&#65533;">&#65533;&#65533;h}&#65533;&#65533;&#1529;E&#65533;&#65533;z=&#65533;&#65533;:i&#65533;N&#65533;Hh&#65533;&#65533;cX&#65533;*0&#65533;A&#65533;&#65533;&#65533;&#65533;&#65533;M&#65533;&#65533;mV&#65533;&#65533;4@&#65533;-_&#65533;&#65533;&#65533;E{&#65533;&#65533;P&#65533;&#65533;&#65533;;&#65533;&#65533;&#65533;&#579;<H&#65533;j&#65533;&#65533;&#65533;w&#65533;&#65533;;L&#65533;W&#65533;q8&#65533;K&#566;[]AY
&#65533;0&#65533;&#65533;0&#65533;F&#65533;&#65533;&#65533;&#65533;&#65533;&#65533;yH}&#65533;&#65533;P&#65533;&#65533;h&#65533;p&#65533;9)b&#65533;&#65533;3%&#65533;&#65533;f&#65533;}&#65533;&#65533; 
&#65533;&#1473;&#65533;Q&#65533;j4a"6H&#65533;&#65533;&#65533;&#1667;&#65533;&#65533;B&#65533;k&#65533;&#65533;&#65533;&#65533;q&#65533;&#1575;Rh&#65533;	&#65533;&#65533;:&#65533;F&#65533;qcp g&#65533;&#65533;&#65533;&#65533;&#65533;&#65533;&#65533;6"&#65533;&#65533;&#65533;c&#65533;:&#65533;&#65533;&#65533;&#65533;&#65533;&#65533;&#65533;&#65533;@)&#65533;!&#1599;&#65533;X=j@&#65533;&#52939;&#65533;&#65533;&#65533;&#65533;1&#65533;&#65533;xq&#65533;I&#65533;><&#65533; #&#65533;
&#65533;&#65533;&#65533;?(&#65533;@&#65533;X&#65533;&#65533;&#65533;7&#65533;&#1028;&#65533;B&#65533;#A&#65533;&#65533;&#1678;*PA^B;&#65533;&#65533;$&#65533;A&$&#65533;&#65533;&#65533;@&#65533;&#65533;[&#65533;;&#65533;O&#65533;AD&#515;H&#1027;_8&#65533;&#65533;&#65533;6`&#65533;&#65533;p&#65533;@J	QkB5&#65533;<&#65533;3&#65533;&#65533;\&#65533;'d&#65533;&#65533;;&#65533; &#65533;c&#65533;&#65533;&#65533;&#65533;&#65533;&#65533;0&#65533;&#65533;&#65533;5,D&#65533;&#65533;&#65533;&#65533;&#65533;&#65533;AZX6&#65533;&#65533;&#8902;&#65533;8&#65533;&#65533;8,68 t&#65533;&#65533;&#1771;(Y&#65533;	C&#65533;D&#65533;@>&#65533;&#65533;AQd&#65533;&#136;&#65533;35&#65533;B&#65533;6&#65533;&#282;JHP&#65533;&#65533;1&#65533;3X&#65533;R\=?R,&#65533;j&#65533;/|*&#65533;?&#65533;&#65533;\lF&#65533;&#643;&&#65533;&&#65533;&#65533;C(&#65533;_\&#65533;X&#65533;&#65533;*&#65533;	&#65533;&#65533;0MT@g,&#474;&#65533;&#65533;&#65533;&#65533; ? &#65533;<&#65533;;&#65533;&#65533;9<&#65533;&#65533;p.Mb&#65533;&#65533;(4r4G}d&#65533;10=,&#65533;&#65533;DD&#65533;&#65533;_&#65533;&#65533;&#65533;W$&#65533;&#65533;#6`&#65533;}|H&#65533;&#65533;&#65533;R<&#65533;2&#65533;&#65533;B&#65533;&#65533;P&&#65533;&#65533;G&#65533;&#65533;&#65533;6&#65533;ttC&#65533;&#65533;l&#65533;B&#65533;&#65533;F&#65533;23&#65533;MI&#65533;&#65533;>&#65533;D&#65533;&#65533;&&#65533;G&#65533;k&#65533;&#65533;x&#65533;[&#65533;&#65533;)` &#65533;&#65533;B&#65533;I&#65533;&#65533;$`d- &#1282;tE&#1825;X&#65533;IC b`1&#65533;&#65533;\<J&#65533;L&#65533;;X<&#65533; l&#65533;&#65533;&#65533;&#65533;"\&#65533;&#65533;>&#65533;l&#65533;@&#65533;J@PlY&#65533;@&#65533;&#65533;&#65533;J&#65533;4&#65533;>&#65533;&#65533;C&#65533;&#65533;9&#65533;F4b&#65533;&#65533;&#65533;r(&#65533;&#65533;&#648;&#65533;&#65533;&#65533;X&#65533;>&#65533;&#65533;&#65533;|&#798;&#65533;&#65533;e+&#65533;&#65533;p>T$&#572;4&#65533;-&#35999;&#65533;Lq1&#65533;&#65533;&#65533;L&#65533;&#65533;&#65533;\6x&#65533;C&#65533;&#65533;&#65533;R&#65533;
EP@X&#65533;k&#65533;6&#65533;&#65533;&#65533;&#65533;&#65533;M&#65533;&#65533;&#65533;&#65533;h&#65533;&#65533;&#65533;&#65533;&#65533;,H&#65533;&#65533;MQ[h&#65533;&#65533;M&#65533;&#65533;h@6&#65533;&#65533;&#65533;l|&#295;&#65533;&#65533;&#65533;&#65533;lN&#65533;&#65533;~?&#1026;_,=&#65533;&#1542;&#65533;&#65533;&#65533;LO6&#65533;&#745;&#65533;H$<M&#65533;K&#65533;&#65533;&#994;X&#65533;G&#65533;&#65533;l&#65533;F&#65533;k
Fp&#65533;Dc&#65533;O&#65533;<&#65533;U&#1026;w&#65533;Fl&#65533;Cs&#65533;,P	&#65533;l\&#65533;6&#65533;Px&#65533;&#65533;&#65533;P&#65533;&#65533;E&#65533;&#65533;P&#65533;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TATB-TC=TDMTE]TFmTG}TH&#65533;TI&#65533;TJ&#65533;TK&#65533;TL&#65533;TM&#65533;&#65533;/&#65533;MeB &#65533;&#65533;!&#65533;&#65533;x&#65533;6&#65533;T&#65533;{&#65533;@&#1033;X&#65533;&#65533;&#65533;/@&#65533;&#65533;&#65533;&#65533;&#65533;[E @[&#65533;&#65533;&#65533;TY}:*&#65533;U)D `%&#65533;U]&#65533;S&#65533;Uw&#65533;@&#65533;$H'`&#65533;H&#65533;\` &#65533;&#65533;xf&#65533;5Z&#65533; h&H&#65533;&#65533;pe'&#65533;&#65533;e&#65533;V&#65533;z&#65533;@j-Wy&#65533;&#65533;$&#65533;&#65533;!&#65533;Uv&#65533;.gu&#65533;y&#65533;WqU&#65533; &#65533;|&#65533;&#65533;&#65533;W&#65533;&#65533;t&#1537;&#65533;&#65533;}=X&#65533;&#65533;&#65533;]X&#65533;jX&#65533;&#65533;W&#65533;&#65533;&#65533;X&#65533;rWx&#65533;X&@&#65533;m&#65533;&#65533;Ox&#65533;/&#65533;W&#65533;&#65533;&#65533;@h&#65533;]Y&#65533;&#65533;&#65533;X&#65533;=&#65533;Q=xRgU&#65533;x&#65533;Wc&#65533;X&#65533;]&#65533;&#65533;&#65533;>N&#65533;&#65533;(&#65533;W&#65533;&#65533;YQ &#65533;%&#65533;T&#65533;Y=&#65533;&#65533;#&#65533;&#65533;!(&#1565;-Wt&#65533;&#65533;/&#65533;&#65533;/&#65533;&#65533;&#65533;@$&#65533;?&#65533;N@Z&#65533;&#65533;&#65533;N`ZS@T`&#65533;S Q &&#65533;&#65533;%H&#65533;&#65533;W%hUSe&#65533;O&#65533;&#65533; )@8(&#65533;(HOP&#65533;R8&#65533;R&#65533;P&#65533;S@&#65533;R8&#65533;&#65533;&#560;$}&#65533;!&#65533;&#65533;c&#65533;&#65533;!&#65533;[&#65533;&#65533; &#65533; &#65533;\[(&#65533;U&#65533;&#1283;Tp\&#65533;&#65533;&#65533;RhZO&#65533;%}Q&#1353;( &#1877;&#65533;$&#65533;&#65533;&#65533;^&#65533;&#65533;&#65533;&#65533;neNPX&#65533;&#453;\&#65533;&#65533;&#65533;5R&#65533;&#65533;m&#65533;&#65533;&#65533;&#65533;&#1695;m&#65533;/&#65533;&#65533;&#65533;^@&#65533;&#65533;(&#65533;&#65533;&#65533;&#65533;R0&#65533;&#65533;m&#65533;R&#65533;&#65533;S&#65533;[$&#65533;^&#65533;&#65533;&#65533;^&#65533;&#65533;!&#65533;^&#65533;&#65533;^!&#65533;&#65533;&#65533;e&#948;E&#65533;&#65533;&#3549;^"&#65533;P&#65533;`Y&#65533;&#65533;	&#65533;_&#65533;&#65533;&#65533;&#65533;&#65533;&#65533;&#65533;_&#65533;&#65533;&#65533;&#65533;&#65533;^&#65533;&#65533;&#65533; 
X`&#65533;m &#65533;n&#65533;&#65533;^
^&#65533;&#65533;&#65533;L&#65533;S&#65533;&#65533;&#65533;}&#65533;R*h&#65533;0&#65533;x`*&#65533; #H&#65533;6&#65533;^&#65533;ma&#65533;_&#65533;%&#65533;/&#65533;`f&#65533;&#1621;^#&#65533;&#65533;6
&#65533;&#65533;/&#65533; 
b&#65533;ea#&#65533;&#65533;&#65533;\&#65533;L^RX^R&#65533;Z#&#65533; &#65533;P&#65533;&#65533;&#65533;&#512;&#65533;&#65533;\80b&#65533;EN&#65533;Z&#65533;d&#65533;Qh&#11653;_#&#65533;&#65533;hcx (!.(@#&&#65533;&#65533;&#65533;c&#65533;&#65533;&#65533;&#65533;&#693;YIR
&#65533;&#65533;&#65533;&#65533; &#65533;&#65533;x`&#65533;&#65533;b
_&#65533;_E&#65533;N&#65533;	Tx[O&#65533;a"&#65533;&#65533;&#65533;
Xc&#65533;&#65533;a&#65533;edP&#1545;&#65533;-&#65533;&#65533;\&#65533;&#65533;&#65533;Q0&#65533;&#65533;M=&#65533;]$&#65533;8&#65533;B&#65533; #P n&#65533;	&#65533; &#65533; &#65533;6 &#65533;Mf&#65533;M0[&#26368;&#65533;&#65533;mZ&#65533;&#65533;?&#65533;f$&#65533;a&#65533;j6&#65533;P&#65533; b&#65533;do&#65533;&#65533;Z&#65533;&#65533;&#65533;>(&#65533;N(&#65533;UnN*&#65533;&#65533;&#65533;&#65533;&#65533;&#65533;0V&#65533;	&#65533;&#65533;Q&#65533;&#65533;\&#65533;V i&#65533;e&#65533;U #Xh&#65533;x&#65533;&#65533;&#65533;N5n&#65533;&#65533;&#65533;R*&#65533;f&#65533;Py&#65533;&#65533;&#65533;l&#65533;&#65533;&#65533;s&#65533;&#65533;/&#65533;&#65533;&#65533;&#1171;V&#65533;0&#65533;&#65533;&#65533;	0&#65533;&#65533;UY5V&#65533;L&#65533;N5&#65533;f.&#65533;h&#65533;~&#65533;N&#65533;g&#65533;&#65533;&#65533;	&#65533;&#1028;&#65533;&#65533;Nj#&#65533; #`&#65533;&#65533;f&#65533;V&#1626;~&#65533;&#65533;VOt&#65533;c&#65533;&#65533;Rt&#65533;j.&#65533;&#65533;6&#65533;&#65533;&#65533;P&#65533;&#65533;&#65533;&#65533;&#65533;&#1203;&#65533;&#65533;M&am~ &#65533;&#65533;&#65533;~ &#65533;&#65533; &#65533; &#65533;&#65533;&#65533;c&#65533;&#65533;&#65533;P^YtV&#65533;	#&#65533;&#65533;kD&#65533;&#65533;B&#65533;&#65533;+} K&#65533;&#65533;&#65533;	tV&#65533;	jm&#65533;&#65533;P&#65533;	`l+&#65533;&#65533;(&#65533;&#65533;&#65533;xl&#65533;m&#65533;&#65533;&#65533;V&#65533;&#65533;n&#65533;&#65533;&#65533;i&#65533;R&#65533;&#65533;
&#65533;&#65533;&#65533;6l&#65533;n&#65533;&#65533;bz.&#65533;m~&#14470;&#1192;&#57980;F*&#65533;k[n&#65533;+&#392;(&#65533;(P.i)&#65533;&#65533;&#65533;x &#65533;@lD&#65533;m&#65533;Dd&#65533;.d&#65533;&#19486;&#65533;&#65533;&#65533;|o&#65533;`&#65533;&#65533;&#65533;Ki&#65533;g&#65533;&#65533;&#65533;.&#65533;|&#65533;o&#65533;VO#&#65533;&#65533;B&#65533;&#65533;n&#65533;(&#65533;f&#65533;&#65533;j&#65533;~&#65533;&#65533;o&#65533;6&#65533;6S&#65533;o&#65533;p&#65533;&#65533;&#65533;G&#1259;&#65533;&#65533;&#65533;$oDP+&#65533;X&#65533;&#65533;p&#65533;</&#65533;&#65533;3V&#65533;^&#65533;{o&#65533;&#65533;&#65533;  !&#65533; &#65533; ,2  &#65533;< &#65533; &#65533;H&#65533;&#65533;&#65533;&#65533;*Lhf&#65533;&#65533;2&#65533;8&#65533;&#65533;&#65533;&#65533;&#331;3j&#65533;&#561;&#65533;&#463; C&#65533;I&#65533;&#65533;&#595;&#65533;@&#65533;b&#330;&#65533;&#65533;0&#1908;&#65533;&#65533;E"&#667;8s&#65533;&#65533;&#627;&#65533;&#991;@+6,&#65533;2&#65533;&#1123;/&#65533;L1&#65533;&#65533;&#1255;P&#65533;J&#65533;&#65533;sJQ&#65533;X&#65533;Z)&#212;&#65533;&#1519;`&#202;[&#65533;j&#1459;X&#65533;&#65533;]&#758;&#65533;&#1783;@&#65533;&#65533;&#65533;&#65533;T)&#1851;x&#65533;&#65533;&#65533;&#65533;&#65533;,&#1919;G&#65533;&#65533;L&#65533;&#65533;a&#65533;r+&#65533;i&#65533;&#65533;c&#65533; R<&#65533;&#823;&#65533;&#65533;&#716;&#65533;R&#65533;<&#65533;D&#65533;&HH&#65533;L&#65533;&#65533;e&#808;ej.&#65533;&#65533;6&#65533;&#65533; `M&#65533;&#65533;&#65533;&#1320;&#65533;&&#65533;&#65533;o69F&#65533;&#65533;&#65533;6&#65533;&#65533;&#65533;&#47968;&#65533;7&#65533;L&#65533;PN=&#65533;&#65533;&#65533;&#1581;T&#65533;&#65533;9&#65533;'\&#65533;&#65533;&#65533;1}&#65533;y&#65533;~&#65533;&#65533;|~m
&#65533;&#348;&#65533;&#65533; &#65533;i*&#65533;&#65533;q(&#299;&#65533;&#65533;_&#65533;&#65533;&#65533;}l&#65533;@ }&#65533;&#65533;[&#65533;D(&#65533;Vh&#65533;f&#65533;&#65533;v&#65533;&#65533; &#65533;("&#65533;&#65533;&#65533;&#65533;&#65533;&#65533;&#65533;_&#20512; =0&#1568;o&#65533;&#65533;"&#65533;&#65533;&#65533;&#65533;#L&#65533;&#65533;~7n&#65533;t1&#65533;H&#65533;&#65533;%@&#65533;yS<&#65533;&#65533;0&#65533;& &#1683;&#65533;2p&#65533;&#65533;-&#65533;B
$0)&#65533;$&#65533;&#65533;RK-5UzTR)&#65533;D&#65533;v&#65533;&#65533;]1&#65533;
y&#65533;&#65533;o.H &#65533;b&#65533;F&#65533;@&#65533;&&#65533;5&#65533;Yp&#65533;&#1620;qu&#65533;&#1618;Q4&#65533;q&#65533;E)&#65533;&#65533;[t&#65533;AJj(&#65533;&#65533;&#65533;&#65533;
&#65533;&#65533;lh&#65533;&#65533;&#65533;&#65533;&#65533;"`]|Z\&#65533;&#65533;&#1205;&#65533;&#65533;&#65533;@i&#65533; &&#1802;&#65533;&#65533;&#65533;^&#65533;&#65533;&#65533;&#65533;&#65533; &#65533;>k&#65533;9&#65533;f%N&#65533;k&#65533;\&#65533;&#65533;&#65533; 8&#65533;&#65533;&#65533;&#65533;&#65533;|2&#65533;YTA&#65533;&#65533;&#65533;&#65533;-A&#65533;&#65533;*&#65533;M&#65533;vq&#65533;&#65533;h&#65533;&#65533;&#65533;8&#65533;1P8X/&#65533;&#166;`&#65533;=&#65533;&#65533;&#65533;A&#65533;&#4547;E&#65533;+&#65533;:|&#65533;&#65533;lT&#65533;h @&#65533;&#65533;lZ
wc
Y&#65533;X$&#65533;G&#65533;&#65533;A)&#65533;&#65533;&#65533;&#65533;0@&#65533;&#65533;B&#65533;&#12932;&#65533;&#65533;P&#65533;$B'`&#65533;@^&#65533;qE&#65533;O&#65533;&#65533;&#65533;2&#65533;&#65533;(l\&#65533;F
2X&#65533;&#65533;&&#65533;&#65533;&#65533;L(&#65533;G&#65533;&#65533;|&#65533;*&#65533;&#65533;&#65533;&#65533;&#65533;&#65533;&#65533;7203&#65533;)&#65533;sd&#65533;&#65533;.l&#65533;&#65533;&#1884;&#65533;&#65533;&#65533;l&#65533;!&#65533;mw&#647;,2t&#65533;}&#65533;&#65533;&#65533;&#65533;&#65533;&#65533;0(l&#65533;&#65533;j&#65533;|t,l &#65533;&#65533;DsI7&#1300;{$&#65533;&#65533;*;&#65533;&#65533;&#65533;&#65533;&#65533;nS&#65533;;&#65533;&#645;&#65533;&#65533;.xA ,[~A&#65533;~n&#65533;Y&#65533;&#65533;&#65533;&#65533;\&#65533;#&#65533;&#65533;&#65533;3&#65533;ED&#65533;<&#65533;&#65533;5&#65533;&#65533;VK3&#65533;odm&#65533;&#65533;&#65533;&#1180;z{uL}F&#65533;_5Xl&#65533;&#65533;j&#65533;Wc&#65533;&#65533;i&#65533;r&#65533; ,HF&#65533;&#65533;&#65533;&#65533;&#65533;&#65533;&#1549;&#65533;0_qd
&#65533;&#65533;&#65533;\&#65533;&#65533;&#65533;:&#65533;C&#530;4&#65533;&#65533;&#65533;:&#65533;&#65533;`&#65533;vrY&#65533;&#65533;&#65533;v&#65533;!lEy&#136;&#65533;&#65533;H&#65533;"R&#65533;:D&#65533;@P&#65533;W&#65533;&#65533;}&#65533; kC&#65533;e&#65533;&#65533;A3&#65533;&#65533;A&#65533;-&#65533;y&#65533;Z&#65533;&#65533;<&#65533;&#212;yD&#65533;FL&#65533;;&#65533; B&#65533;1&#65533;B
&#65533;&#65533;&#65533;&#65533;&#65533;#&#65533;Xc4&#65533;`&#65533;paC&#65533;&#65533;&#65533;D&#65533;k&#65533;K&#65533;v&#65533;&#65533;M&#65533;0&&#65533;&#65533;#utF&#65533;F&#65533;x-&#65533;&#65533;m&#65533;&#65533; &#65533;&#65533;&#65533;&#65533;U&#1127;UC&#65533;_l&#65533;&#65533;?1&#65533;{&#65533;&#65533;&#65533;&#65533;&&#65533;&#65533;&#65533;&#65533;\&#65533;&#65533; &#65533;&#65533;'tf&#65533;&#65533;&#65533;&#65533;X&#65533;&#65533;&#916;@&#65533;&#65533;RG&#65533;p&#65533;yy&#65533;&#65533;j&#65533;&#65533;[&#65533;$&#65533;&#65533;&#65533;&#65533;&#65533;&#65533;6l U"H&#65533;46&#321;&#65533;&#65533;&#65533;*	#&#65533;&#65533;,&#65533;&#65533;
&#65533;O0@3&#65533;&#65533;k&#65533;,&#65533;&#65533;L&#65533;&#65533;&#65533;0&#65533;:&#65533;&#65533;&#65533;Kl&#65533;&#65533;&#65533;&#65533;&#65533;M&#65533;B&#65533;&#1030;N!W&#65533;&#65533;&#65533;<0&#65533;&#65533;&#65533;&#65533;o<d&#65533;&#65533;&#593;u2r*|&#65533;X&#65533;A0&#65533; KH&#65533;&#65533;Y+&#329;&#65533;^e&#65533;&#65533;H&#1242;&#65533;&#65533;&#65533;k&#65533;(&#65533;z H0&#65533;&#1309;&#65533;&#65533;@&#65533;P% &#65533;&#65533;u&#65533;(;&#65533;*&#65533;\&#65533;H&#65533;&#65533;&#65533;&#65533;6iHQZ&#65533; td\LKs+&#65533;&#65533;&#65533;`&#65533;X#t&#65533;c&#65533;&#65533;&#65533;&#65533;+`X&#65533;*x&#65533;Q&#65533;)&#65533; &#65533;r &#65533;&#65533;+:&#65533;H@ &#65533;5fK&#65533;&#65533;&#65533;P&#65533;&#65533;&#65533;&#65533;U9e&#65533;b&#65533;&#65533;e&#65533;&#1250;&#65533;	` &#65533;&#65533;]&#65533;&#65533; &#65533;&#65533;&#65533;q!&#65533;&#65533;6&#65533;@&#65533;&#65533;}C&#1528;&#65533;&#65533;&&#65533;&#65533;IlhgK&#65533;&#65533;&#65533;&&#65533;7{&#65533;&#65533;&#65533;`&#65533;&#65533;&#65533;a&#65533;&#65533;UA&#65533;&#65533;&#65533;i&#65533;aY&#65533;o i&#1713;y3x.b&#65533;&#65533;&#65533;%&#65533;&#65533;&#65533;&#878;v&#65533;&#65533;&#65533;&#65533;&#65533;&#65533;Lf^K&#65533;0`&#65533;8 &#65533;
&#65533;&#65533;mh,,-&#65533;N&#65533;&#65533;&#65533;&#65533;7&#65533;&#1350;v]&#65533;&#65533;t&#65533; &#65533;&#65533;&#65533;&#65533;&#65533;J&#65533;&#65533;&#65533;!&#65533;&#65533;3m&#65533;&#1106;&#65533;I&#65533;<&#1009;&#65533;&#65533;&#65533;&#65533;b&#65533;&#65533;D:o&#65533;q&#65533;&#65533;&#65533;&#65533;&#65533;	&#65533;&#65533;&#65533;"HE&&#65533;.&#743;&#65533;<&#65533;x&#65533;K&#65533;&#65533;&#65533;)&#65533;YR`&#65533;&#65533;&#65533;k&#65533;&#65533;J&#65533;&#65533;\&#65533;&#392;E&#65533;&#65533;&#65533;l!&#65533;V&#65533;&#65533;Y&#65533;E&#65533;&#65533;R &#65533;&#65533;&#65533;4&#65533;&#65533;8	&#65533;&#65533;u&#65533;^{&#65533;,&#65533;MtW&#65533;#&#65533;]l&#65533;&#65533;&#65533;%f&#65533;&#65533;&#65533;&#65533;:-&#65533;b&#65533;&#65533;O%4&#65533;&#65533;&#65533;ait&#65533;K2X1L=c8fa&#65533;v&#65533;I&#65533;&#65533;'m&#65533; &#1388;&#65533;Cay&#65533;&#65533;&#65533;&#148;&#65533;&#65533;&#65533;&#65533;q&#65533;&#65533;&#65533;(&#65533;iY283|b3?&#65533;F&#65533;&#65533;&#65533;
&#65533;g`&#65533;&#65533;&#65533;&#65533;l&#65533;/&#65533;&#65533;[&&#65533;G &#65533;D&#65533;`&#65533;&#65533;&#65533;Sy&#65533;VO&#65533;J&#65533;L}&#65533;Iq!e&#65533;&#65533;&#65533;lI&#65533;&#65533;&#1717;]H&#65533;&#65533;&#65533;+*&#65533;|&#65533;&#65533; &#65533;&#65533;UF8&#65533;O&#65533;&#65533;2M&#65533;&#65533;i&#65533;&#65533;=&#65533;&#65533;&#65533;_&#65533;t&#65533;&#65533;&#65533;mE&#65533;&#65533;&#65533;&#65533;&#65533;&#831;q&#65533;&#65533;,&#641;&#1813;&#1990;&#65533;S&#65533;&#65533;dJ&#65533;&#1600;6H}c&#1601;t,&#65533;&#65533;&#65533;o&#65533;7&#65533;&#65533;}F-&&#65533;&#65533;as&#65533;*s&#65533;&#65533;d&#65533;s&#65533;]	&#65533;b?&#65533;&#65533;&#1162;&#65533;&#1005;/~E~&#65533;&#65533;&#65533;vd&#65533;&#65533;&#65533;"\&#65533;&#65533;&#1002;&#65533;g&#65533;uYi&#65533;&#65533;&#65533;&#65533;`X&#65533;d&#65533;Oe&#65533;a&#65533;Qq?&#65533; &#65533;}s&#65533;}&#65533;&#65533;&#65533;/&#17658;>&#65533;&#65533;&#65533;&#65533;t2D46`&#65533;&#65533;&#65533;Zo&#65533;4&#65533;qcFR-
&#65533;&#65533;=v&#65533;&#1745;m&#65533;&#65533;n&#1226;0qY.0&#65533;&#65533;&#65533;<4n f&#65533;&#65533;&#65533;&#65533;&#65533;p&#65533;W&#65533;&#65533;&#65533;P^s&#65533;&#65533;#&#65533;&#65533;{&#65533;)&#65533;&#65533;&#65533;5&#65533;&#65533;&#65533;1&#65533;&#65533;w!&#65533;&#65533;|&#65533;&#65533;D&#65533;&#65533;&";(8 s%;&#65533;q&#65533;&#65533;&#65533;&#65533;(&#65533;&#65533;&#65533;~&#65533;&#65533;t&#65533;[<u&#65533;&#65533;&#65533;&#2083;&#65533;4&#2016;y*&#65533;D&#65533;p8e&#65533;&#1564;G&#65533;&#65533;
U&#65533;r&#65533;&#65533;&#65533;{&#65533;&#1710;&#65533;&#65533;S#/&#65533;&#65533;&#65533;&#65533;{&#65533;P&#65533;oG&#65533;_&#65533;
7I|~&#65533;&#65533;]t	&#65533;&#65533;&#47001;7o[}&#65533;&#65533; VauBr&#65533;dH&#65533;%+9GyK&#65533;&#65533;&#65533;&#65533;q.wAs&#1314;6&#65533;i@&#65533;&#65533;E&#65533;W&#65533;&#65533; |
&#65533;I&#65533;&&#65533;&#65533;&#65533;t&#434;;l U&#65533;&#65533;&#65533;w\&#65533;&#65533;`&#65533;&#65533;9&#65533;&#65533;49&#65533;&#65533;@&#65533;"2&#65533;9&#65533;&#65533;d8.@O&#65533;Gh&#65533;&#65533;&#65533;&#65533;;('j(&#65533;mp&#65533;1o&#65533;2JZv9&#65533;V#&#65533;`&#65533;)&#65533;$-&#65533;[&#65533;A	4&#65533;,4&#65533;&#65533;J'&#65533;I&#65533;y'&#65533;<gFp&#65533;Tv(&#65533;|&#1543;:&#65533;:&#65533;&#65533;&#65533;b6HLgFN&#65533; &#65533;x&#65533;&#65533;&#65533;&#65533;&#65533;t(H&#65533;4&#65533;&#65533;G&#65533;f5~&#1545;&#65533;hk&#65533;V&#65533;&#65533;S&#65533;O&#65533;"&#65533;&#65533;&#882;E+&m&&#1031;Lc&#65533;(&#65533;S&#65533;&#65533;}&#65533;! 18Nd&#65533;}&#65533;&#65533;&#65533;|&#65533;&#65533;r&#65533;6y&#65533;VE&#65533;i&#65533;xw&#65533;[&#65533;,&#65533;q-u&#65533;&#65533;3&#65533;pq-&#65533;&#65533;&#65533;	&#65533;Y&#709;g&#65533;&#65533;$h&#65533;&#65533;&#65533;^&#65533;hy&#65533;&#65533;&#65533;h&#65533;h<6?Y&#65533;y	p*&#65533;1 &#1875;t&#65533;&#65533;&#65533;a8&#65533;&#65533; F&#65533;g&#65533;G&#65533;!3&#65533;&#65533;%&#65533;&#65533;s&#65533;1j&#65533;&#65533;s>&#65533; &#65533;&#65533;d&#65533;u5\$m?&#65533; &#65533;&#65533;a&#65533;L&#65533;GC&#65533;&#65533;&#65533;&#65533;&#65533;IQ&#65533;`&#65533;glw&#65533;&#65533;&#65533;&#65533;RwQHd&#65533;&#65533;:)&#65533;&#65533;&#65533;UH7M,
gv4&#65533;&#65533;:&#65533;h&#65533;A&#65533;&#65533;M&#65533;&#65533;j&#65533;&#65533;;Y&#65533; H&#65533;Y0JD|u&#65533;De&#65533;&#65533;&#65533;&#65533;&#65533;&#65533;Wy&(H&#65533;&#65533;&#65533;b*68&#65533;a&#65533;pIkU&#65533;uR&#65533;,Z&#65533;I&#65533;&#65533;&#65533;&#65533;&#65533;5&#65533;C&#65533;&#65533;&#65533;,tG&#65533;U6q&#65533;&#65533;s&#65533;q&#65533;&#65533;8C7&#65533;&#65533;&#65533;&#65533;t&#65533;s,&#65533;&#65533;%&#65533;&#65533;&#65533;&#65533;\&#65533;7&#65533;&#65533;U&#65533;&#65533;u&#344;&#65533;&#65533;dx&#65533;&#65533;x&#65533;c&#65533;Sq&#65533;&#65533;	D]`&#65533;{#&#65533;=&#65533;&#65533;n&#65533;&#1367;&#65533;&#65533;&#65533;&#65533;ca&#65533;&#65533;&#65533;&#65533;ib&#65533;i&#36288;%&#65533;p(t&#65533;&#65533;3m&#65533;&#65533;2qi&#65533;(#&#65533;&#65533;&#65533;r@&#65533;gy&#65533;&#65533;&#65533;&#65533;6&#65533;&#65533;&#65533;&#65533;kg&#65533;[&#65533;&#65533;e&#65533;%&#65533;=&#65533;s:P&#65533;J(m&#65533;&#65533;S&#65533;&#65533;&#65533;&#65533;F&#3679;&#65533;&#65533;r&#65533;&]&#5315;&#65533;U|&#65533;Dw(4&#65533;&#1769;Md&#65533;.&#65533;:&#65533;R3&#65533;&#65533;U@&#65533;6&#65533;&#65533;&#543;&#65533;X&#489;N&#65533;q&#65533;&#65533;1&#65533;x&#65533;D&#65533;Dymw6 P&#65533;ly&#65533;Fv P&#65533;J&#65533;&#65533;E&#265;z&#65533;&#65533;&#65533;'7E,E9t"&#65533;1&#65533;&#65533;V	&#65533;&#65533; E`i i~$B &#65533;W&#65533;&#65533;BW&#65533;g&#65533;d&#65533;H8&#65533;&#65533;c&#65533;K&#65533;L8&#65533;y$txF&&#65533;&#65533;gCpl&#65533;R&#65533;:&#65533;&#65533;&#343;P$ .&#65533;:U7J&#1445;&#65533;x&#65533;Uxb_&#65533;1&#65533;X&#65533;&#65533;Q&#65533;^x&#65533;&#65533;&#65533;!2b&#65533;ZF&#65533;gq&#65533;y&#65533;5&#65533;&#65533;^W,&#65533;^&#65533;&#65533;&#65533;p&#65533;/&#65533;S8P&#65533;J!U&#65533;@&#164;&#65533;&#65533;&#65533;b&#65533;b&#65533;V&#65533;&#65533;&#65533;6&#65533;yb4&#65533;&#65533;m&#65533;&#65533;kmE!{tW&#65533;!&#65533;!@!&#65533;&#267;4&#65533;B&#65533;v&#65533;&#65533;&#65533;&#65533;&#65533;f&#65533;&#65533;C&#65533;\&#65533;&#65533;&#65533;"_&#65533;&#65533;!= 0!6&#65533;Ri&#65533;"8U&#65533;a&#65533;&#65533;z&#65533;&#65533;FA&#65533;G~-
&#881;&#65533;(&#65533;" &#65533;'"4 H[sC&#65533;&#65533;Z&#65533;Z&#706;c&#65533;&#65533;&#65533;&#65533;:QT&#65533;FB&#65533;&#65533;&#65533;8!&#65533;b<3!#&#65533;&#65533;&#65533;z&#1137;b7'&#65533;;g&#65533;&#65533;kZ&#65533;h&#65533;&#65533;rfZ= 2v&#65533;&#65533; ,&#65533;0(&#65533;(T&#65533;&#65533;&#65533;!B&#65533;n&#65533;&#65533;yuj&#65533; 0``&#65533;&#65533;&&#65533;:&#65533;&[!\&#65533;"&#65533;&#65533;| &#65533;&&#65533;L&#65533;dju@&#65533;&#65533;L&#65533;ZF6 &#65533;h&#65533;m^&#65533;%"`r&#65533;`i&#65533;J&#1140;j[i&#65533;&#65533;&#65533;H&#65533;&#65533;!^&#65533;YK&#65533;&#65533;T&#65533;Pp"&#65533;#{&#65533;Xq&#65533; N/A&#65533;k{&#65533;&#65533;e&#65533;DB|&#65533;G(&#65533;sK&#65533;&#65533;6&#65533;" 7@!C{!&#65533;&#65533;Kt&#65533;&#65533;&#65533;&#65533;&#65533;&#65533;&NQT&#65533;&#65533;&#65533;&#65533;&&#65533;h &#65533;r: &#65533;&#65533;j!X&#65533;?&#65533;&#65533;&#65533;K[}&#65533;4&#65533;g,&#65533;!^@&#65533;`J&#65533;&#65533;&#65533;K&#65533;&#65533;&#65533;&#65533;"5&#7799;&#65533;&#65533;&#65533;&#65533;O&#65533;2&#65533;&#65533;)!&#65533;&#65533;&#65533;&#65533;&#65533;&#65533; bP&#65533;P&#65533;&#65533;&#65533;k&#65533;Li@&#65533;&#65533;&#65533;&#65533;&#65533;&#65533;KS&#65533;R&#65533;&#65533;&#65533;>&#65533;u!&#65533;;&#65533;&#65533;P&#65533;&#65533;:&#65533;&#3831;7 A6&#65533;&#65533;&#65533;F&#65533;[&#65533;iT,&#65533;&#65533;~K!&#65533;%=&#65533;&#65533;D&#65533;&#65533;&#65533;&#65533;&#767;P  &#65533;iZ:`D&#65533;a&#65533; \D*&#65533;zRR1d&#65533;&#65533;&#65533;&#65533;k&#65533;.`&#65533;&#65533;{\&#65533;&#65533;&#65533;!l&#65533;ozL7~&#65533;&#65533;"&&#65533;!D&#65533;&#189;, R&#65533;&#65533;"pB&#65533;b&#65533;b&#65533;&#65533;&#65533;zw&#65533;k&#65533;&#65533;:&#65533;Y&#65533;&#65533;"&#65533;&#65533;U  B&#65533;&#65533;A&#65533;&#65533;&#65533;Z	IH R&#65533;$b&#65533;2&#65533;gV&#65533;&#65533;X&#65533;w&#65533;&#65533;"Y=p&#65533;&#65533;@r&#65533;X&#65533;>@&#65533;&#65533;&#65533;W&#65533;C&#65533;r&#65533;W&#1831;&#65533;r "Y@P&#65533;&#65533;&#65533;'@ &#65533;,&#65533;&#65533;<#T/&#65533;\&#661;&#65533;&#65533;8&#65533;&#65533;.&#65533;!&#65533;!=@=^'@.&#65533;.&#65533;&#65533;&#65533;l&#65533;&#65533;l&#702;&#65533;&#65533;K&#65533;!&#65533;,&#65533;!,!<&#358;P&#65533;&#65533;&#65533;4@/R&#65533;&#65533;&#65533;&#65533;&#1324;&#65533;T#!#&#65533;W&#65533;*up&#65533;p&#65533;&#65533;i\: p&#65533;L&#65533;&#65533;&#65533;&#65533;&#65533;&#65533;&#65533;*&#65533;&#65533;i?&#65533;I|&#65533;Q5&#65533;?0!4H &#65533;kH&#65533;&#315;&#65533; &#65533;&#65533;&#65533;!&#65533;
=D&#65533;W4&#65533;8&#65533;&#65533;&#65533;<&#65533;?P02^z{&#65533;&#65533;'	:}&#65533;&#65533;V&#65533;Z!GG@&#65533;}&#65533;&#65533;:&#65533;&#65533;&#65533;&#65533;\!&#65533;&#65533;&#65533;[Y&#65533;-!&#65533;&#65533;8p!i&#65533;&#65533;*=&#65533;,&#65533;&#65533; "p!&#65533;+uR|I&#65533;&#65533;:&#65533;&#65533;&#65533;{m&#65533;Y	%&#65533;&#65533;&#65533;&#65533;m&#1118;&#65533;&#65533;|&#1283;,!&#65533;&#1710;
&#65533;&#65533;d&#65533;!w!5 &#65533;&#65533;p/&#65533;&#65533;&#65533;&#65533;2C%	&#65533;&#65533;&#65533;#]&#65533;x=!&#65533; A&#65533;&#65533;%HfI&#65533;!&#65533;F&#65533;9&#1578;&#65533;&#65533;y&#65533;&#65533;w`5z&#65533;&#65533;l &#65533;n&#65533;&#65533;'k`c&#65533;Y&#65533;&#65533;&#65533;&#65533;=D8&#65533;&#65533;%k!YM&#65533;a&#65533; &#1027; &#65533;&#65533;\&#65533;&#65533;&#65533;&#419;~I&#65533;&#65533;7&#776;6D&#65533;PG&#65533;
&#65533;mZ&#65533;&#65533;&#65533;A!.&#834;h`&#65533;&#65533;&#65533;!&#65533;&#65533;&#65533;]&#65533; R&#65533;&#65533;[b&#65533;ob&#65533;&#65533;&#65533;&#65533;B&#65533;&#65533;+!br&#65533;j&#65533;&#65533;&#65533;&#65533;F&#65533;3&#130;&#65533;k!O&#65533;&#65533;&#65533;&#65533;:&#65533;&#65533;&#65533;&#65533;SW&#65533;&#1910;k&#65533;F#ES]	&#65533;BSc&#65533;&#55048;&#65533;&#65533;b'P{%&#65533;&#65533;&#65533;}&#65533;,&#65533;&#65533;&#65533;n&#65533;&#1918;&#65533;0&#65533;.0&#65533;E&#65533;k&#65533;28&#65533;wJK*~&#65533;2&#65533;p&#65533;&#65533;Y&#65533;&#65533;[p&#65533; &#65533;&#65533;&#65533;<&#65533;&#65533;&#65533;&#65533;Q&#65533;&#65533;&#65533;&#65533;,&#65533;&#65533;1&#65533;E&#65533;&#65533;g&#65533;t1!U@&#65533;&#65533;&#65533;B&#65533;&#65533;M'~&#65533;B&#65533;&#65533;H&#1830;w&#65533;:&#65533;&#196;&#65533;&#65533;&#65533;@&#65533;1&#65533;&#65533;&#65533;&#65533;}! &#65533;&#65533;\N!&#65533;=|VX&#65533;1&#65533;&#65533;&#65533;&#65533;&#797;&#65533;&#65533;&#65533;eN&#65533; &#65533;&#65533;&#65533;[F&#65533;+P&#65533;&#65533;&#65533;d&#65533;F&#1532;c6S>& &#65533;&#32553;&#65533;&#65533;z&#65533;$g&#65533;&#65533;!vn $&#65533;CT{&#65533;a!&#65533;J&#65533;a3y~&#65533;&#65533;&#65533;&#65533;P!Z&#65533;&#65533;YC@&#65533;[&#65533;&#65533;&#65533;h &#65533;&#65533;&#65533;6q&#65533;&#65533;^&#65533;&#65533;&#65533;r&#65533;&#65533;9vf&#65533;&#65533;x&#65533;e&#65533;&#65533;Y&#65533;MXV!$&#65533;pc&#65533;&#65533;l&#65533;!&#65533;G6	[&#1997;&#65533;&#65533;&#65533;&#65533;X&#65533;g3Da&#65533;&#65533;&#65533;VL&#65533;&#65533;H8c&#65533;&#65533;&#65533;&#65533;&#65533;h>Ct&#65533;[cU&#65533;X&#65533;g>>A&#65533;r&#65533;7Z&#65533;]&#65533;&#65533;&#65533;&#65533;&#65533;$W &#65533; &#65533;,&#65533;n&#65533;/"&#65533;&#65533;&#65533;F&#65533;&#65533;WP^^&#65533;&#65533;&#65533;&#65533;&#65533;&#1552;	&#65533;&#65533;M	7&#65533;]6&#65533;&#65533;&#65533;&#65533;5v~&#65533;Uh$&#65533;&#65533;&&#65533;&#65533;&#65533;&#65533;}&#65533;&#65533;&#65533;V&#65533;&#65533;&#366;&#65533;7&#65533;Rn&#65533;)&#65533;&#65533;&#65533;p&#65533;&#866;&#754;&#65533;'&#65533;)/&#65533;"&#65533;8&#65533;51&#65533;Z&#1061;]Y
&#65533;&#65533;)&#65533;&#65533;+&#65533;{.&#65533;aC&#65533;Co&#65533;&#65533;$F&#65533;&#65533;.Qln&#65533;&#65533;b&#65533;i&#65533;&#65533;U&#65533;&#65533;GH&#65533;a&#65533;Dx&#65533;y&#65533;U&#65533;&#65533;Z~vYn&#65533;+ &#65533;&#65533;&#65533;R&#65533;A&#65533;&#65533;&#65533;Y&#65533;&#65533;&#65533;!&#65533;*WU	u&#65533;&#65533;GTo&#65533;&#65533;>&#65533;&#65533;&#65533;&#65533;)&#65533;&#65533;&#264;&#65533;&#65533;s&#65533;&#65533;y<<M&#55039;1&#65533;)N(\&#65533;&#65533;&#65533;o&#65533;0&#65533;&#65533;D&#65533;2&#65533;&#65533;&#65533;a&#65533;&#65533;I&#65533;&#65533;&#65533;&#1993;y&#65533;Xs@&#65533;1&#65533;&#65533;aS&#65533;p&#65533;&#65533;v>&#65533;`4&#65533;!&#65533;p*&#65533;&#65533;&#65533;&#65533;&#65533;&#65533;f&#65533;&#1993;&#65533;D+&#65533;&#65533;S&#65533;&#701;&#65533;;yZRZ&#65533;&#65533;&#65533;&#65533;&#65533;&#65533;&#65533;&#65533;&#65533; ~a&#65533;/&#65533;i&#65533;&#65533;&#1678;LoZ&#65533;&#65533;w&#65533;B&#65533;&#65533;&#65533;S &#65533;XPd~Ce.&#65533;&#65533;&#65533;&#65533;&#65533;A&#65533;	.d&#65533;ao$V&#65533; &#65533;L

&#65533;&#65533;E&#65533;@&#65533;'|&#65533;&#65533;D&#65533;)&#65533;Tb&#65533;&#65533;&#65533;K&#65533;1e&#932;Y&#65533;&#65533;M&#65533;9u&#65533;&#65533;&#65533;&#65533;&#65533;O&#65533;A&#65533;&#65533; s0A&#65533;7)H&#65533;&#65533;&#65533; &#326;&#65533;*dtH&#65533;&#65533;Un&#65533;&#65533;uGQ&#65533;`"&#65533;&#65533;&#65533;&J&z&#65533;&#65533;&#65533;&#65533;&N&#65533;L)&#65533;&#65533;]&#65533;y&#65533;&#65533;&#65533;&#65533;&#1519;M`&#1624;PYa&#65533; &#65533;`H&#65533;`&#65533;A&#65533;J`A&#65533;&#65533;e&#793;5o&#65533;|&#65533;FBWH&#65533;&#65533;&#65533;&#65533;d&#65533;&&#65533;&#65533;LQd#'&#65533;&#65533;&#65533;Z&#65533;&#65533;&#65533;u&#65533;&#65533;&#65533;&#65533;&#65533;&#65533;o&#65533;A8&#65533;&#65533;&#65533;D&#1672;&#570;&#65533;&#1679; %&#65533;58&#65533;&#65533;&#65533;&#1653;o&#65533;&#65533;&#65533;&#65533;&#65533;86&#65533;"&#65533;&#65533;&#65533;je&#1793;[e
2&#65533;Y&#65533;&#65533;&#65533;v&#65533;&#1850;&#65533;&#65533;&#65533;&#65533;&#65533;&#65533;&#65533;&#65533;2(&#65533;00%2p8(&#65533;XB&#65533;&#65533;&#65533;&#65533;&#65533;&#65533;p&#65533;3&#65533;pC;&#65533;P&#65533;
&#65533;k%&#65533;4&#568;&#65533;&#65533;3H&#65533;&#65533;&#65533;&#65533;&#65533;&#65533;[	@k&#65533;&#65533;&#65533;&#65533;@X&#65533; 0&#65533;3&#65533;7HH&#65533;R&#65533;4&#65533;&#65533;&#65533;P&#65533;&#65533;"&#65533;&#65533;&#65533;CD;&#65533;<K&#65533;&#65533;&#65533;&#65533;&#65533; I&#65533;z&#65533;&#65533; 1&#65533;H&#65533;qTsM6&#65533;&#65533;)6 &#65533;7~,&#65533; &#65533;a&#65533;3&#65533;&#65533;3I&#1646;zq&#65533;%&#65533;4&#65533;Pc&#65533;cD&#65533;&#65533;&#65533;&#65533;lt&#65533;&#65533;hX&#1197;&#65533;&#65533;p5&#65533;&#65533;&#65533;SPq$&#65533;$2&#65533;2&#65533;&#65533;H&#65533;`&#65533;"&#65533;ru&#65533;A"&#65533;B&#65533;&#65533;uW^{&#65533;&#65533;W`&#65533;&#513;&#65533;&#65533;8}#=6&#65533;H0*:&#65533;T&#65533;.&#65533;&#65533;&#65533;C3&#65533;P&#65533;&#65533;v[&#65533;Hx&#65533;c%B&#65533;&#65533;.%"&#65533;8(_&#65533;*t &#65533;x&#65533;w^z&#65533;w^JO&#65533;k&#65533;&#65533;&"&#65533;&#65533;X&#65533;K&#65533;51&#65533;m&#65533;8&#65533;&#65533;&#65533;va&#65533;&#65533;&#65533;&#65533;&#65533;T&#65533;+&#65533;&#65533;$&#65533;&#65533;&#65533;&#65533;"k&#65533;&#65533;Nd&#65533;c&#65533;Cyd&#65533;K&#65533;&#65533;&#65533;n&#65533;c&#483;P&#65533;&#65533;&#65533;"&#65533;z&#65533;&#65533;m&#65533;&#65533;&#565;8?&#65533;{&#65533;&#65533;a&#65533;E&#65533;&#65533;&#65533; 7!bK&#65533;L&#65533;&#1024;5&#65533;Vc&#65533;&#65533;&#65533;&#65533;&#65533;rh&#65533;<&#65533;w0&#65533;SR&#65533;*j&#638;&#65533;&#65533;&#65533;&#65533;g&#65533;&#65533;^Y&#65533;v&#65533;%&#65533;4E&#65533;&#468;&#65533;<&#517;%&#65533;&#65533;1y&#65533;&#65533;m&#65533;&#65533;&#65533;&#65533;Z&#65533;&#1870;_m&#65533;g&#65533;w&#65533;?&#65533;&#65533;K8% -	)&#65533;&#65533;0&#65533;&#65533;:&#65533;&#65533;&#65533;^]t&#65533;4 &#1250;p&#993;f&#65533;w&#65533;:_,&#1912;&#816;&#65533;5&#65533;q&#65533;s&#65533;M&#65533;&#65533;&#65533;&#685;&#65533;$&#65533;&#65533;&#65533;g&#65533;`!P&#65533;h&#65533;&#65533;&#65533;&#65533;_&#65533;&#65533;&#65533;&#65533;rH]&#1415;\&#65533;h7^&#65533;&#65533;&#65533;&#65533;&#65533;{&#65533;&#65533;J&#65533;hM?&#65533;&#65533;Lu&&#65533;&#65533;Xt&#65533;&#65533;,&#65533;@&#65533;&#65533;:&#65533;Q&#65533;-r&#65533;|@^&#131;&#65533;&#65533;v&#65533;#`m&#65533;&#65533;&#65533;D&#65533;*&#65533;&#65533;`9&#65533;&#65533;c&#65533;&#65533;&#1316;F#&#65533; &#65533;&#65533;&#65533;&#65533;4%&#65533;&#65533;&#65533;m&#65533;5&#65533;_ $&#1025;&#1528;m&#65533;d&#65533;x&#65533;B&#65533;&#65533;&#65533;zQ&#65533;Y&#65533;W<&#65533; M0V&#65533;&#65533;	&#65533;e&#65533;%&#65533;&#65533;&#65533;S&#65533;&#65533;&#65533;&#65533;4&#65533;&#65533;&#65533;NtQ&#65533;&#65533;&#65533;&#65533;&#65533;&g&#1088;&#65533;&#65533;3C&#1889;&#65533;&#65533; &#1184;4&#65533;X&#65533;&#65533;&#65533;*$&#65533;&#65533;B&#65533;&#65533; &#65533;$&#65533;C&#65533;&#65533;/CTS|&#65533;D&#65533;&#65533;&#65533;&#65533;~&#65533;I&#65533;T&#65533;&#65533;&#65533;V?dJ&#65533;)2&#65533;c&#65533;8&#65533;&#65533;,&#65533;&#65533;&#65533;&#65533; X"&#65533;D&#65533;m&#65533;&#65533;\T&#65533;&#65533;&#65533;`&#65533;|&#65533;&#65533;&#65533;U&#65533;6&#65533;9ZpMJ&#65533;!&#65533;&#65533;&#65533;&#65533;&#65533;5&#65533; t&#65533;CvQKS}jP&&#65533;s&#65533;&&#65533;A;X&#65533;L(&#65533;-&#65533;'&&#65533;SY&#65533;&#65533;&#65533;&#65533;&#65533;&#65533;U(&#65533;,&#65533;&#65533;@&#65533;&#65533;lS&#65533;*&#288;&#1804;&#65533;5&#65533;&#65533;&#65533;&#65533;5&#65533;&#65533;&#65533;&#65533;&#65533;J&#65533;&#1631;1p@-)&#65533;L&#65533;&#65533;w&#65533;*&#65533;&#1244;Z&#1152;&#65533;&#65533;%u)&#65533;.&#65533;<'&#65533;.M&#65533;&#65533;&#65533;y.H&#65533;&#65533;&#65533;&#266;&#454;R&#65533;&#65533;&#65533;&#65533;&#65533;&#65533;x2&#65533;&#65533;&#65533;&#65533;<_&#65533;&#65533;8&#65533;&#65533;Gc&#65533; &#65533;Hp`(&#65533;60P&#65533;/&#65533;d[&#65533;e&#65533;&#65533;&#400;d	i&#65533;&#65533;&#65533;&#65533;&#65533;&#65533;u&#65533;&#65533;&#65533;k6&#65533;0&#65533;&#65533;&#65533;X&#65533;H5&#65533;&#65533;KdU&#65533;&#65533; #&#65533;?&#65533;0&#65533;-&#65533;B&#65533;&#65533;5P"D&#65533;t!&#65533;kv&#65533;&#65533;&#65533;d&#27105;&#65533;&#65533;k&#65533;"&#65533;].&#65533;q3&#65533;"H&#65533;M&#65533;l&#65533;%la{X&#65533;&M&#65533;V&#65533;&#65533;&#1581;:&#65533;&#65533;&#65533;&#65533;&#65533;XY"Hf&#65533;j &#65533;&#65533;K&#65533;&#65533;f=b&#65533;&#65533;
L&#65533;m-&#65533;:&#65533;&#1535;&#65533;&#65533;A&#65533;&#65533;@&#65533;&#65533;&#65533;;&#65533;X&#65533;&#65533;V&#65533;&#65533;&#65533;DJ`I&#65533;8b-i&#65533;e&#65533;&#65533;:?&#65533;&#65533;k&#65533;&#65533;Dv&#65533;1]"&#65533;
X&0&#65533;5|J)&#65533;&#65533;&#65533;&#65533;&#65533;7&#65533;?&#65533;M&#65533;&#65533;&#65533;l&#65533;BE&#65533;&#65533;V&#65533;&#65533;e&#65533;n&#65533;&#65533;&#65533;&#65533;eEX&#65533;p_&#65533;&#65533;W&#65533;&#65533;&#65533;o&#65533;&#65533;_ X&#65533;&#65533;&#65533;&#447;&#65533;&#594;_&#65533;$&#65533;)&#65533;&#65533;&#65533;M&#65533;dTB&#65533;&#65533;&#65533;A`&#65533;&#65533;5&#65533; &&#65533;&#65533;pv&#65533;H&#65533;&#65533;&#65533;5w&#65533;#&#65533;&#65533;H^u&#65533;&#65533;n&#65533;,p&#65533;&#65533;B6&#65533;&#65533; &#65533;K&#65533;&#65533;&#65533;<p *&#65533;hI$&#65533;A&#65533;&#65533;&#65533;&#65533;*p&#1016;&#65533;&#65533;&#65533;&#65533;}&#65533; &#65533;&#65533;p&#65533;&#65533;&#65533;a=&#65533; rA&#65533; &#65533;L9&#1409;!&#65533;I&#65533;kJ&#65533;&#65533;BV&#65533;&#65533;&#65533;&#65533;&#65533;dYF&#65533;&#65533;%&#65533;&#65533;&#65533;&#65533;&#65533;&#65533;h&#65533;&#65533;d8#A&#65533;&#65533;*&#65533;&#65533;&#65533;&#65533;&#65533;&#65533;&#65533;%  &O~&#65533;2&#65533;&#65533;`O&#65533;1x&#65533;]/&#65533;&#65533; &#65533;3p&#65533;0&#65533;=&#65533;&#65533;&#65533;&#65533;&#65533;/+&#65533;0&#65533;ws9&#1576;F&#65533;&#65533;&#1095;;&#65533;&#65533;&#65533;)k&#65533;6&#65533;|EQP!A&#65533;&#1584;&#1732;&#65533;l&#65533;#&#1640;&#1632;&#65533;&#65533;&#65533;)BP&#65533;J'M&#65533;&#65533;&#65533;z&#65533;=3&#65533;4&#65533;oXC&#65533;&#65533;&#65533;&#65533;&#65533;&#65533;&#65533;2&#65533;&#65533;7&#1036;$%&#65533;iS&#65533;&#65533;,PWm&#65533;&#65533;br#&#65533;&#65533;&#65533;&&#65533;bC&#65533;&#65533;<&#65533;&#65533; &#65533;$a&#65533;&#65533;&#65533;D&#65533;&#65533;&#65533;&#65533;&#22144;_SW&#65533;n&#65533;&#65533;&#65533;&#65533;`&#65533;&#65533;&#1930;#&#65533;3&#65533; &#65533;&#65533;d&#65533;_b&#65533;cx&#65533;&#65533;A0&#65533;&#65533;&#65533;&#65533;&#65533;&#65533;K&#65533;&#65533;
h;&#65533;&#65533;x&#65533;&#65533;&#65533;RS&#65533;&#65533;q K
&#65533;&#397;ie&#65533;H&#65533;zrW&#65533;+&#65533;&#65533;=&#65533;;&#65533;&#65533;&#65533;FU&#65533;`&#65533;&#65533;&#65533;NJ0&#65533;&#65533;+sX8&#65533;&#65533;&#65533;K&#65533;jxb9&#65533;h	&#65533;zn&#65533;&#65533;$&#65533;;XM&#65533;&#65533;&#65533;&#65533;m=&#1891;&#65533;&#65533;&#65533;&#65533;&#1456;&#65533;K_S	&#65533;&#65533;&#65533;g2&#65533;&#65533;&#65533;&#65533;&#65533;&#65533;&#65533;&#65533;@-&#65533;&#65533;1&#65533;p&#65533;TI&#1540;n&#65533;
&#65533;}r&#65533;&#65533;&#65533;|&#65533;&#65533;'c%&#65533;&#65533;t&#65533;&#65533;o&#65533;&#65533;p6p`&#65533;&#65533;&#65533;*h&#65533;&#65533;D&#65533;%}h.&#65533;a&#65533;|A&#65533;&#65533;e&#65533;\	&#65533;Gp;&#65533;&#65533;.#ND:&#65533;&#65533;{&#1928;z&#65533;%&#65533;&#65533;*&#65533;&#65533;	&#65533;&#65533;q&#65533;c@un&#65533;)&#65533;&#65533;&#65533;+&#65533;{kG&#65533; &#65533;|&#65533;&#65533;&#65533;&#65533;8&#65533;&#65533;{N\&#65533;P@&#65533;&#65533;&#65533;p&#65533;&#65533;&#65533;&#65533;0&#65533;&#65533;&#65533;6&#65533;h&#65533;b&#65533;5&#65533;&#65533;&#65533;&#65533;<&#65533;&#65533;&#65533;&#1536;&#65533;&#65533;&#65533;+@&#65533;&#65533;&#65533; &#65533;/Z&#65533;_`	&#65533;&#65533;k&#65533;&#65533;&#65533;D&#65533;&#65533;&#65533; !&#65533;p<&#65533;&#65533;&#65533;:g-&#65533;0@&#1803;&#65533;&#65533;&&#65533;&#65533;)&#65533;'@&#65533;M=&#65533;&#65533;?i &#65533;&#65533;#$&#65533;&#65533;&#65533;&#226;M&#65533;&#65533;&#65533;z&#65533;&#65533;&#65533;&#65533;&#187;&#65533;" &#65533;&#65533;@)&#65533;(&#1028;&#65533;&#65533;l&#1569;%9&#65533;&#65533;j&#65533;OR&)&#65533;d&#65533;&#65533;"C&#65533;(&#65533;s&#65533;&&#65533; &#65533;(x	&#65533;&#1723;&#65533;#3&#65533;&#65533;&#65533; &#65533;!&#65533;w&#65533;&&#65533;&#65533;&#65533;1&#65533;&#224;7&#65533;:&#520;&#65533;&#65533;/- D&#65533;&#65533;
&#65533;&#65533;F&#65533;&#65533;&#65533;&#65533;&#65533;&#65533;>=&#65533;CI&#65533;>&#65533;&#65533;cPA&#65533;&#65533;&#65533;&#1779;&#65533; 3"&#65533;2p)&#65533;wQ&#65533;I\E&#65533;&#65533;D&#65533;&#65533;&#65533;&#751;&#65533;&#65533;&#65533;&#65533;"6&#530;&#1840;,&#65533;
&#65533;q&#65533;V&#65533;&#65533;V&#65533; &#65533;&#65533;&#65533;&#65533;9[&#65533;)&#65533;&#65533;&#65533;H&#65533;&#65533;&#65533;3&#65533; &#65533;&#65533;8
`&#65533;F&#65533;@&#65533;L&#65533;&#65533;&#65533;l&#65533;v9&#65533;X&#65533;X&#65533;gt&#65533;1&#65533;&#65533;&#65533;&#65533;Fu&#65533;&#65533;> CL&#65533;&#65533;v&#65533;,&#65533;r&#65533;&#65533;&#65533; k(5X8&#65533;i&#65533;(&#65533;[G&#65533;&#65533;&#65533;n&#1265;&#65533;&#748;7&#65533;&#65533;8&#65533;>&#65533;&#65533;j@&#65533;[&#65533;&#65533;X&#65533;>z&#65533;&#65533;&#65533;&#537;&#65533;6&#65533;7&#65533;,&#65533;;&#65533;&#1043;Aj&#65533;G&#65533;&#65533;G&#65533;&#65533;&#65533;,I&#65533;&#65533;&#65533;&#65533;%	 &#65533;&#65533;&#65533;G&#65533;&#65533;&#65533;l&#65533;&#65533;0&#65533;&#65533;&#65533;&#65533;j&#65533;I&#65533;,&#65533;&#65533;&#65533;0&#65533;&#65533;b&#65533;D&#65533;&#65533;I&#65533;>-&#65533;&#65533;&#65533;&#65533;&#65533;&#65533;r	&#65533;;J&#65533;&#65533;77D 0c&#65533;&&#65533;J&#65533;&#65533;?$	X&#65533;/&#65533;!&#65533;&#65533;&#65533;J&#65533;&#1803;<&#65533;?#- &#65533;m&#65533;B+K&#65533;&#65533;&#65533;l&#701;&#65533;/&#65533; &#65533;&#760;&#65533;K&#65533;&#65533;&#670;H@&#65533;	(
[&#65533;K&#65533;<&#827;&#65533;)&#823;DL&#65533;&#65533;K&#65533;jb&#565;&#492;&#828;&#65533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&#1064;je&#65533;/&#65533; &#65533; &#65533;&#65533;&#65533;&#65533;&#65533;]&#65533;XQ&#65533; &#65533;&#65533;B P&#65533;u%X&#65533;&#65533;&#65533;&#65533;-&#65533;&#65533;p$@&H)&#65533;&#65533;5&#65533;&#65533;/&#65533;&#65533; e' &#65533;h&#65533;(e&#65533;&#65533; ]&#65533;&#65533;+&#65533; &#65533;H&&#65533;R0&#65533;R$X&#65533;&#65533;R&#65533;&#65533;&#65533;&#65533;&#65533;&#65533;)mS7u&#65533;&#65533;&#65533;,E&#1233;&#65533;H7&#65533;&#65533;/&#65533;&#65533;@&#65533;S:M6 S=mS&&#65533;Q*&#65533;S&#65533;&#65533;A%TCE&#1317;&#65533;S<]&#65533;=&#65533;Cu&#65533;{sR6]T &#65533;&#65533;&#65533;&#65533;&#65533;&#65533;&#65533;&#65533;PA&#65533;S+&#65533;&#65533;mU]UU&#65533; 8&#65533;&#65533;&#65533;&#65533;?&#65533;QH&#65533;&#65533;P&#65533;S&#65533;&#65533; &#65533;&#65533;<&#65533;&#65533;!&#65533;VU&#65533;O  N&#1540;&#65533;M&#65533;&#65533;?&#65533;RxVh%&#65533;NP&#65533;&#65533;&#65533;M@&#65533;Hu&#65533;$@T&#65533;6(NX&#65533;J&#65533;&#65533;&#65533;&#65533;&#65533;,&#65533;T &#65533;S@&#65533;R0ue	O&#65533;N'E `&#65533;&#65533; n&#65533; ae&#65533;&#65533;&#65533;&#65533;%@x&#65533;&#65533;&#65533;&#65533;t&#65533;P&#65533;R8&#65533;Q(T &#65533; &#65533;&#65533;&#65533;&#65533;&#65533;(P&#65533;!E&#65533;X }&#65533;/&#65533;&#65533;&#65533;&#65533;&#65533;&#65533;@&#65533;0&#65533;&#65533;geX&#65533;&#65533;&#65533;g&#65533;]=NW=&#65533;M&#65533;&#65533;}]&#65533;&Y&#65533;Z&#65533;m	N&#65533;T&#65533;&#65533;umX&#65533;U&#65533;Q0&#65533;&#1027;O&#65533;N*h&#65533;J X&#65533;&#65533;&#65533; )&#65533; &#65533;Z8&#65533;&#65533;&#65533;&#65533;=&#65533;OpVTX&#1701;e&#1481;&#65533;W&#65533;&#65533;&#65533;o]UM@8&#65533;&#1696;&#65533; &#65533;&#65533;&#65533;&#1469;,Q8&#65533;R@[&#65533;-iU&#65533;&#512;	&#65533;&#65533;U
&#65533;&#65533;&#65533;YN@&#65533;&#65533;&#65533;[&#65533;&#65533;&#65533;&#65533;&#1784;&#1283;T0&#65533;&#65533;&#65533;&#65533;&#65533;&#65533;&#65533;P&#65533;}e&#65533;&#65533;&#65533;`A&#65533;&#65533;&#1824;&#65533;\&#773;K&#65533;e&#65533;&#65533;U&#1673;&#53544;=N&#65533;5&#65533;&#65533;&#65533;&#65533;&#65533;	x&#65533;&#65533;&#65533;[U&#65533;W)`&#65533;&#701;&#65533;&#460;&#65533;&#65533;UZw&#65533;&#65533;]m&#65533;&#65533;&#65533;&#65533;U &#65533;&#65533;V&#65533;5^&#65533;ENPR&#65533;TX&#65533;]&#1927;%&#65533;&#65533;N*P&#65533;&#512;&#65533;P&#65533;&#1149;&#65533;/&#65533;&#65533;&#65533;e]!x&#65533;&#65533;&#65533;Q &#65533;&#65533;&#65533;&#65533;S O&#65533;Y&#65533;&#65533; P&#65533;X_&#65533;0&#65533;&#65533;6&#65533; P&#65533;&#65533;[&#65533;&#65533;&#65533;&#65533;Q&#65533;V&#65533;M&#65533; ^&#65533;&#65533;&#65533;&#65533;5&#65533;&#65533;	&#65533;&#65533;V&#65533;&#65533;&#65533;M@X&#65533;&#65533;_&#65533;u&#65533;&#65533;&#65533;]&#937;M&#65533;( Kx f&#65533;	&#65533; &#65533;V*&#65533;&&#65533;\&#65533;X)&#65533;&#65533;&#65533;&#65533;/&#65533;[m	S&#65533;_`&#65533;&#65533; #&#65533;&#65533;. &#65533;&#65533;V&#65533;&#65533;a#&#65533;&#65533;&#65533;MW&#65533;&#65533;0X&#65533;L0&#65533;u	&#65533;Q&#65533;=&#65533;U&#65533;&#65533;
x&#65533;	&#65533;&#65533;3&#65533;&#65533;&#65533;&#65533;&#65533;&#65533;UU&#65533;J&#65533;&#65533;&#1540;&#65533;}'&#65533;&#65533;&#65533;&#65533;&#65533;&#65533;?(7&#65533;N&#65533;]&#65533;&#512;6X_#P&#65533;	&#65533;]&#65533;m8&#65533;&#65533;  &#65533;&#65533;<_+&#65533;&#65533;b&#1861; &#512;/h&#65533;. &#65533;&#65533;^U&#65533;d0&#65533;&#65533;&#65533;].&#65533;N&#65533;&#65533;&#65533;&#65533;P&#65533;(&#65533;&#65533;*&#65533;&#65533;V=&#65533;M*hdH&#65533;Nn&#65533;-&#65533;&#65533;&#65533;p\U&#65533;&#65533;\&#65533;&#65533;d\&#65533;O&#65533;&#65533;&#65533;^\
8&#65533;&#65533;&#65533;bWfUY&#65533;NS&&#65533;]`~&#65533;&#65533;&#65533;&#65533;t&#65533;tnU&#65533;N&#1877;f&#65533;&#65533;&#65533;9U&#65533;i&#65533;}&#65533;&#65533;&#65533;aS&#65533;&#65533;&#65533;&#65533;&#65533;.&#65533;SfU&#65533;c&#65533;<&#65533;&#65533;e&#65533;&#65533;`g&#65533;ezf&#65533;&#65533;&#65533;=hQ>&#65533;b>e~&#65533;a
@&#65533; a&#65533;d\&#65533;&#65533;&#65533;JV&#65533;f	*`f&#836;&#65533;&#65533;&#65533;&#65533;P&#65533;(&#65533;Fn &#65533;&#65533;N&#65533;&#65533;&#65533;&#65533;>&#65533;4v&#65533;&#65533;&&#65533;L&#65533;&#65533;,&#65533; &#65533;&#65533;&#65533;*F&#65533;m\x&#65533;(&#65533;&#65533;&#65533;&#65533;&#1889;&#65533;c&#65533;Nc&#65533;&#65533;&#65533;e&#65533;BP&#2001;&#65533;&#65533;0&#65533;h&#65533;S.&#65533;&#65533;X&#65533;m&#65533;N#&#65533;	
&#65533;	&#65533;&#65533;LS&#65533;&#65533;n&#65533;&#65533;^&#65533;&#1950;&&#65533;	(&#65533;(&#65533;&#65533;&#452; #&#65533;&#65533;8c&#65533;<k&#65533; l&#65533;&#65533;]&#65533;|&#65533;&#65533;D&#65533;&#65533;&#65533;&#65533;L&#65533;&#65533;&#65533;&#65533;&#65533;&#65533;j&#65533;dl&#1084;iK-@%&#65533;&#65533;&#65533;&#65533;0&#65533;&#65533;&#413;&#65533;  !&#65533; &#65533; ,2  &#65533;= &#65533; &#65533;H&#65533;&#65533;&#65533;&#65533;*\&#65533;&#65533;&#788;&#65533;e"&#65533;y8&#65533;&#65533;&#331;3j&#65533;&#561;&#65533;&#463; C&#65533;I&#65533;&#65533;&#595;&#65533;D&#65533;&#65533;&#1165;&#727;nXZ)s&#65533;"&#667;8s&#65533;&#65533;&#627;&#65533;&#991;@:,c&#65533;&#1123;/&#65533;L1&#65533;&#65533;&#1255;P&#65533;J&#65533;&#65533;sJQ&#65533;X&#65533;&#65533;dJ&#65533;&#65533;&#1519;`&#202;-i5&#65533;Y&#65533;3&#490;]&#758;&#65533;&#1770;D&#65533;&#65533;&#65533;&#65533;&#65533;&#65533;&#1915;x&#65533;&#65533;5su&#65533;_&#65533;i&#65533;
L&#65533;0&#65533;2Uj&#65533;&#65533;&#65533;&#464;-&#65533;A&#65533;&#65533;rR&#65533;&#65533;3k&#1948;&#65533;&#65533;&#65533;&#65533;V8&#65533;M&#1707;&#65533;&#992;1&#65533;^&#890;&#65533;&#65533;&#1256;A&#65533;LA&#65533;&#65533;&#65533;&#1784;	O&#65533;&#65533;&#65533;e&#65533;&#65533;E&#65533;!&#65533;g&#65533;&#339;&#65533;,&#1755;&#65533;&#65533;)`&#65533;f&#65533;r&#65533; rhH&#65533;&#65533;&#65533;&#65533;&#65533;BU&#65533;&#65533;l&#65533;&#65533;J&#1873;)r&#65533;A&#65533;&#65533;w&#65533;A&#65533;&#65533;N&#65533;:&#65533;&#65533;oT&#65533;$&#65533;?f&#65533;&#65533;@&#65533;&#65533;&#65533;~&#65533;&#65533;^&#65533;"&#65533;[\&#65533;E&#65533;z&#65533;&#65533;&#65533;&#65533;&#1118;}.&#65533;&#65533;	 &#390;v&#65533;sJh^H H&#65533;AU@`}&#65533;&#65533;&#65533;&#1031;&#65533;&#65533;&#65533;&#65533;	>l&#65533;&#65533;"UF2E&#65533;&#65533;T|&#65533;&#65533;&#65533;o5y&#65533;B&#65533;&#65533;c&#65533;R7@&#65533;@&#65533; u&#65533;@ '&#65533;h&#65533;Yb4&#65533;Lf&#65533;4&#1107;>&#65533;&#65533;&#65533;&#65533;}&#65533;dEg&#65533;&#65533;	&#1297;9P&#65533;$&#65533;&#65533;&#391;!&#65533;&#65533;&#65533;&#582;&#65533;~Z&#65533;&#65533;g4&#65533;4&#1627;&#65533;&#65533;&#65533;&#65533;&&#65533;&#65533;v$c&#65533;z:&#65533;&#65533;&#65533; &#65533;Hpu&#65533;&#65533;&#65533;&#43692;&#65533;&#65533;&#43760;&#65533;&#65533;*&#47924;&#65533;jk&#65533;Mgj<&#65533;&#65533;E&#65533;&#65533;&#65533;Y&#65533;y&#65533;-&#65533;&#65533; h: &#65533;6&#65533;&#65533;D&#65533;^&#65533;*&#65533;&#65533; &#65533; &#65533;&&#65533;+3&#65533;v&#65533;&#65533;&#65533;&#65533;&#65533;co&#65533;&#65533;g9&#65533;&#65533;&#65533;&#65533;&#65533;&#65533;&#65533;V&#65533;&#1959;&#65533;&#65533;Z&#65533;&#65533;V&#65533;B&#65533;f&#65533;%&#65533;{&#65533;&#65533;&#65533;&#65533;[&#65533;l&#65533;&#65533;&#65533;RgB&#65533;m:&&#65533;&#65533;R&#65533;&#168;&#65533;J&#65533;o}&#65533;E&#65533;m&#65533;A&#65533;$&#65533;%lp&#65533;&#65533;&#528;&#65533;&#65533;&#21681;&#65533;&#65533;&#694;&#65533;&#65533;&#65533;&#65533;&#65533;%&#388;RK;s&#65533;&#65533;&#65533;L&#65533;G &#65533;l&#65533;!&#65533;$&#65533;@4&#65533;&#65533;K&#65533;	o&#65533;&#65533;&#65533;&#65533;	&#65533;j&#65533;&#65533;A&#65533;Qd&#65533;&#65533;>'&#65533;&#65533;F&#65533;&#65533;l&#65533;&#65533;&#65533;&#65533;&#65533;:&#65533;AT&#65533;ur&#65533;qq&#65533;*&#65533;V&#65533;&#65533;&#65533;!&#65533;&#65533;&#65533;&#65533;ne&#65533;|&#65533;l\&#65533;&#522;&#65533;&#65533;&#65533;&#65533;O&#65533;"&#65533; R'*&#65533;&#65533;&#65533;&#65533;&#65533;&#65533;i&#65533;7~E&#65533;+&#1199;&#65533;&#65533;&#65533;&#49294;PZ&#65533;&#65533;P&#65533;&#65533;&#65533;4&#65533;V&#65533;X&#65533;z&#65533;
>"&#65533;&#65533;i&#478;&#65533;&#65533;|&#65533;&#65533;&#65533;&#65533;&#65533;}pP&#65533;&#65533;&#65533;&#65533;@q&#65533;&#65533;&#65533;juW&#65533;s&#65533;&#65533;&#507;<&#65533;&#65533;&#65533;&#65533;|iL]&#65533;&#65533;D8&#65533;&#65533;r|{&#65533;&#65533;&#65533;&#65533;&#65533;&#65533;&#65533;&#65533; rp&#65533;&#1145;&#65533;&#65533;&#65533;~&#65533;&#65533;#D{K&#65533;&#65533;v&#65533;&#65533;&#65533;.$O@_&#65533;*&#454;.&#65533;:d&#65533;_Ar @&#65533;I&#65533; &#65533;u<&#65533;&#776;&#65533;&#65533;&#65533;	NU&#65533;&#65533;K&h&#65533;&#65533;8X&#65533;)&#1321;&#65533;&#65533;&#65533;e(&#65533;&#65533;)0E&#65533;O&#65533;&#65533;70D&#65533;k&#65533;&#65533;&#65533;&#65533;*&#3349;&#65533;&#387;&#65533;&#65533;&#65533;{&#65533;=&#65533;!@&#65533;2&#65533;`&#65533;&#26817;&#65533;&#65533;&#65533;b&#65533;&#65533;&#65533;&#65533;Y&#65533;&#65533;
]&#65533;c&#65533;&#65533;&#65533;D&#65533;PL&#65533;&#65533;&#65533;&#65533;&#65533;&#65533;&#65533;aPC&#65533; &#65533;%X&#65533;n&#65533;&#65533;Q&#65533;&#65533;&#65533;&#65533;Iz&#65533;&#65533;#i&#65533;3&#65533;B&#65533;&#65533;7&#65533;&#65533;!&#65533;H&#65533;3&#65533;0D&#65533;;&#65533;&#65533;&#65533;G&#65533;e&#65533; &#65533;&#65533;f&#65533;g&#65533;&#65533;j&#65533;&#65533;;&#65533;$&#65533;B&#65533;M-&#65533;!&#65533;!W)FD&&#65533;M&#65533;&#1057;#&#65533;&#450; &#65533;K	 A`7&#65533;&#65533;&#65533;&#65533;&#65533;ba&#65533;D&#65533;&#17476;z&#65533;&#65533;}Y$Z	K&#65533;Q%+&#65533;&#65533;&#321;4&#65533;&#65533;&#806;6&#65533;&#65533;&#65533;nz&#65533;1&#65533;&#65533;4KS&#65533;R&#65533;!2&#65533;&#65533;&#65533;&#65533;K9&#65533;&#65533;1&#65533;&#65533;&#65533;&#65533;I&#65533;&#65533;M&#65533;u&#257;&#65533;&#65533;&#65533;j&#65533;&#65533; &#65533;
&#65533;&#65533;Fb&#65533;K&#65533;&#65533;&#898;&#65533;&#65533;&#65533;LRG&#65533;&#65533;&#65533;e{X&#65533;&#65533;/&#65533;&#65533;o&#65533;ShQiJ&#65533;q&#65533;&#65533;HG:&#195;t&#65533;&#65533;&#65533;&#65533;&#65533;4&#646;K&#65533;&#65533;]$Z&#65533;<j&#65533;&#65533;&#65533;F&#65533;&#65533;&#65533;&#65533;&#65533;$&#65533;P&#65533;&#682;1&#65533;C&#65533; &#65533;gtO E@	X'S&#65533;p&#65533;U&#65533;(&#65533;&#1687;*v&#65533;&#65533;&#65533;&#65533;&#65533;&#65533;&#65533;&#65533;&#65533;&#65533;&#65533;hMk@RP6&#65533;3o8&#65533;f;&#65533;&#65533;e"&#65533;&#65533;&#65533;&#65533;Zh&#65533;U&#65533;&#65533;&#65533; }i.&#65533;&#65533;N&#65533;&#65533;&#65533;&#65533;&#65533;&#65533;&#65533;&#434;R!'&#65533;c&#65533;>&&#65533;Eh&#65533;&#65533;S&#65533;&#65533;5/|&#65533;&#65533;VO &#65533;&#65533;(C&#65533;&#65533;fq&#65533;S&#65533;&#65533;l3&#65533;t&#65533;lg[R&#65533;&#65533;&#65533;&#65533;r&#65533;2&#65533;&#65533;,&#65533;T&#65533;K&#65533;&#65533;&#1232;5&#1257;eU&#65533;U`V&#65533;&#1449;2&#65533;&#65533;&#65533;)&#65533;c&#65533;H&#65533;&#65533;Z&#1483;&#65533;=u&#65533;&#65533;&#65533;+&#65533; X&#65533;@4*&#65533;&#65533;&#65533;ieL&#65533;j&#65533;&#65533;nr&#65533;(B<&#65533;X&#65533;6&#65533;	&#65533;&#879;~[&#65533;;h&#65533;&#65533;&#65533;p\[&#65533;&#65533;&#65533;/&#65533;cz&#65533;&#65533;&#1110;6a&#65533;rV&#65533;\
&#65533;&#917;u0&#65533;&#1903;&#65533;&#65533;&#65533;&#65533;&#65533;O&#65533;&#65533;2W&#65533;&#65533; &#65533;&#65533;AN,|&#65533;h&#65533;;1&#65533;Y&#65533;&#65533;&#65533;}s&#65533;&#1784;&#65533;b &#65533;&#65533;&#65533;&#903;KQ}i&#65533;&#65533;&#65533;RGh&#65533;&#65533;&#65533;&#65533;q6&#65533;
`&#65533;b&#65533;&#65533;&#65533;&#65533;*7&#65533;2&#65533;&#65533;&#1570;y{&#65533;-e&#65533;&#65533;&#65533; &#65533;&#65533;&#65533; 9&#65533;V&#65533;&#65533;6&#65533;&#65533;m&#65533;&#65533;]&#65533;R&#65533;We&#65533;hj&#65533;&#65533;>3&#65533;C&#65533;r&#65533;&#65533;X&#65533;9$>&#65533;&#65533;&#1504;&#65533;W&#65533;&#65533;%t&#65533;&#65533;&#65533;R&#65533; &#65533;&#65533;=&#65533;&#65533;&#65533;J&#65533;?{&#1713;&#65533;&#65533;&#65533;&#65533;&#65533;	&#65533;0&#65533;Mr&#65533;}bd6 &#65533;&#65533;)4AHg&#65533;&#65533;S&#65533;$i2&#65533;&#65533;^&#65533;&#65533;&#65533;&#65533;&#65533;99C&#65533;&#65533;&#781;&#65533;&#65533;&#65533;y&#65533;h9&#65533;&#65533;&#65533;K6&#65533;&#65533;&#65533;&#65533;i&#65533;W&#65533;z&#65533;}&#65533;&#65533;&#65533;BVn&#65533;&#65533;&#1539;&#65533;=S&#65533;
&#65533;.whbf&#65533;&#65533;&#65533;~7&#65533;&#65533;Z&#65533;	.h&#65533;'&#44478;&#65533;j&#65533;zI&#65533;&#65533;&#1326;
&#65533;'<&#65533;(&^&#65533;M&#65533;&#65533;&#65533;$&#65533;&#65533; &#65533;V&#65533;I&#65533;&#65533;&#65533;&#65533;&#656;&#65533;&#65533;7P.&#65533;1&#65533;M#&#65533;RPd&#65533;8&#65533;&#65533;c&#65533;&#65533;P&#65533;&#59188;&#65533;&#1086;&#65533;&#65533;wVo&#65533;&#65533;&#65533;&#65533;&#65533;&#65533;&#65533;w.&#65533;oO4&#65533;&#65533;6&#65533;v	l)1&#65533;&#65533;@i&#65533;&#65533;&#65533;&#65533;I&#65533;l&#65533;&#65533;@Z&#65533;o&#65533;&#65533;&#65533;&#65533;&#65533;&#65533;0Z&#65533;&#65533;k:&#65533;&#65533;&#65533;&#65533;2&#65533;&#65533;&#65533;&#65533;&#65533;&#65533;q&#65533;&#65533;/&#65533;S/&#65533;&#65533;&#65533;&#1757;&#65533;o&#65533;&#65533;?)&#65533;yC]&#65533;&#65533;ZyM&#65533;r&#65533;&#65533;:0&#65533;u&#65533;M&#65533;&#65533;F&#65533;C=p&#65533;&#65533;[>&#65533;-&#65533;h&#65533;&#65533;&#65533;&#65533;&#65533;&#65533;&#65533;&#65533;IZ&#65533;l&#323;&#65533;&#65533;$&#65533;1&#65533;"&#65533;&#65533;&#65533;&#65533;&#721917;!b&#65533;P&#65533;V&#65533;&#65533;SP&#65533;&#65533;&#65533;s&#65533;_&#65533;&#65533;z&#65533;=v=&#65533;&#65533;&#65533;'&#65533;#&#65533; v&#65533;&#65533;&#65533;&#65533;WE@OH&#65533;&#65533;P8Ha_&#65533;@&#65533;&#21820;&#65533;&#65533;&#65533;&#65533;&#65533;&#65533;&#65533;&#65533;&#65533; C&#65533;P
&#65533;&#65533;&#65533;.&#65533;8&#65533;&#65533;'`&#65533;&#65533;/{&#65533;#&#65533;gC&#65533;mq&#65533;&#65533;&#65533;&#65533;&#65533;&#65533;y&#65533;F&#65533;&#65533;Y@e&#65533;g~mS&#65533;&#65533;z<&#65533;zUDxyM&#65533;B&#65533;;&#65533;Bdu&#65533;>&#755;n&#65533;EM&#65533;&#65533;g/&#65533;&#65533;&#65533;G&#65533;T&#743;}.&#65533;&#65533;&#65533;W&#65533;4Xw(&#65533;~&#65533;b&#65533;AWQ&#65533;&#65533;Q&#65533;T&#65533;&#65533;Y&#65533;4'&#65533;p	&#65533;y&#1393;z-&#65533;:&#65533;W&#65533;R&#65533;s7&#65533;&#65533;S
&#65533;=&#65533;&#65533;.&#65533;!&#65533;&#65533;&#65533;&#65533;&#65533;&#65533;&#65533;G\Q7&#65533;&#65533;hN3&#65533;S&#1542;&#65533;V&#65533;#O,&#65533;&#65533;&#65533;fE &#1029;{#&#65533;&#65533;!zQ&#65533;&#65533;&#65533;&#65533;&#65533;&#1329;<r3&#65533;&#65533;5n&#1544;&#65533;&#65533;&#65533;#&#65533;S{&#65533;%&#65533;5y&#65533;sG^Xn&#65533;&#327;P&#65533;?&#1281;&#65533;&#65533;&#65533;v&#65533;&#65533;&#65533;Ql&#65533;R&#65533;&#65533;&#65533;&#65533;&#1546;&#65533;&#65533;q&#65533;p&#65533;&#65533;j&#65533;DO&#65533;Gi&#65533;&#65533;c&#65533;&#65533;@&#65533;&#65533;PS *&#65533;^3&#65533;&#408;e&#65533;H&#65533;5&#65533;&#65533;L&#65533;#7&#65533;&#65533;}/V&-&#65533;&#65533; &#65533;HJ&#65533;55&#65533;3?t&#65533;&#65533;xc&#65533;HW5&#65533;&#65533;q&#65533;?>r&#65533;}&#65533;UD&#65533;2&#65533;&#65533;&#65533;( Q&#65533;&#65533;D3 nS&#65533;&#65533;8&#65533;&#65533;-'A_i&#65533;&#65533;&#65533;hEWu%&#65533;rku&#65533;H&#65533;8&#65533;~&#271;&#65533;T&#65533;_&#65533;G&#65533;{&#65533;&#65533;>
&#65533;tV]^&#65533;Kw!Il&#65533;&#65533;&#65533;B:TJY &#65533;xe&#65533;&#65533;8&#65533;	{&#65533;"7&#65533;&#65533;t&#65533;&#65533;DYq&#65533;&#65533;&#65533;&#65533;~&#65533;&#13476;&#65533;&#65533;|O&#65533;D&#65533;09&#65533;w&#65533;Sf&#65533;
y)&#65533;i&#65533;A&#65533;}DH&#65533;H&#453;[#J&#264;R&#65533;&#65533;W&#65533;W&#65533;j>&#576;3I6&#65533;&#65533;&#65533;D&#65533;&#65533;&#65533;&#1293;&#65533;F&#65533;&#65533;&#65533;&#65533;&#65533;s&#65533;W=&#65533;vwb1&#65533;AQvF&#65533;%x&#65533;&#65533;&#65533;SE&#65533;k!&#402;&#65533;&#65533;&#65533;&#65533;o&#65533;W&#65533;&#65533;^&#65533;7S33&#65533;"X,&#65533;&#65533;I&#65533;=8&#65533;Zdyn&#65533;&#65533;R&#65533;&#65533;&#65533;&#65533;&#65533;k&#65533; Ss&#65533;'&#65533;O&#65533;<&#65533;67&#65533;W9&#65533;&#65533;b&#65533;&#65533;@&#65533;&#65533;I4&#65533;&#65533;4X&#65533;&#65533;&#65533;&#65533;?&#65533;&#65533;&#65533;)&#65533;&#65533;&#65533;i&#65533;^&#65533;8|K8u)7&#65533;C 4@ &#65533;&#65533;&#65533;Z&#65533;U&#65533;&#65533;Z&#65533;z9&#65533;&#65533;a&#65533;CV&#65533;&#65533;7&#65533;*&#65533;U|&#65533;$&#65533; 34&#65533;&#65533;*i&#65533;&#65533;&#65533;&#1630;&#65533;&#65533;t&#65533;&#65533;j&#65533;&#65533;nR"&#65533;&#65533;&#65533;r&#65533;B&#65533;@&#65533;&#65533;#k_&#65533;S&#65533;&#65533;&#65533;&#65533;/&#65533;&#65533;&#65533;&#65533;Kd&#65533;+&#65533;/&#65533;"&#65533;&#65533;"&#65533;&#162;&#65533;&#65533;&#65533;&#65533;0&#65533;&#65533;$$&#65533; &#65533;&#65533;B:&#65533;&#65533;&#609;<&#65533;X1w&#65533;&#65533;&#65533;U\&#65533;*4p&#26061;&#65533;&#65533;&#65533;*&#65533;s&#65533;:&#65533;=Z&#65533;&#65533;&#65533;&#65533;&#65533;&#65533;&#1312;&#65533;s3&#65533;<&#65533;Y&#65533;U&#65533;%&#65533;&#65533;&#65533;&#65533;5&#65533;V&#65533;&#65533;i&#65533;w&#65533;&#1704;&#65533;&#65533;rGb F&#65533;&#65533;! 7&#65533;&#65533;&#65533;&#65533;L%@&#65533;&#65533;l:&#65533;&#65533;&#65533;d&#65533;B&#65533;\&#65533;&#65533;&#65533;&#65533;&#65533;&#65533;&#65533;&#65533;1'&#65533;*:Sr4 s&#65533;s&#65533;6&#65533;.a&#65533;H&#65533;&#65533;&#65533;m!&#65533;zj&#65533;&#65533;c&#65533;R&#65533;&#65533;&#65533;1H&#65533;14&#65533;&#65533;&#65533;&#65533;&#65533;&#65533;.&#65533;&#65533;s@ &#65533;&#65533;&#65533;&#65533;@E&#65533;&#65533;:R&#65533;&#65533;ZJ&#65533;&#65533;&#65533;A&#65533;bp==&#65533;P&#65533;&#65533;+U&#65533;/&#65533;`u&#65533;%&#65533;&#65533;&#1722;V&#65533;&#65533; I*4`,@&#65533;^p&#65533;&#65533;  &#65533;xU&#65533;7 &#65533;&#65533;*&#65533;LY&#65533;s&#65533;!&#169;&#65533;&#65533;&#65533;&#65533;:M&1&#65533;p&#65533;&#65533;&#65533;&#65533;&#65533;r&#65533;\0&#65533;&#65533; &#65533;&#65533;J&#65533;p&#65533;&#65533;!&#65533;&#65533;&#65533;&#1711;&#65533;J&#65533;1&#65533;&#65533;8l&#65533;b&#65533;b&#65533;&#65533;&#65533;' H@+s&#65533;&#65533;&#65533;F&#65533;s&#65533;&#65533;[1&#65533;k&#65533;~&#65533;&#65533; &#65533;&#65533;D  &#65533;1&#65533;*@&#65533;&#65533;&#65533;&#65533;&#65533;&#65533;"&#65533;F&#65533;&#65533;L[+7&#65533;&#65533;	&#65533;*@+&#65533;:&#65533;'A&#65533;&#65533;&#65533;8&#65533;*j &#65533;&#1396;b&#65533;_(&#65533;~N&#65533;P-&#65533;Ap&#65533;n&#65533;&#65533;h  )* B&#65533;&#65533;YkX&#65533;*&#65533;E1&#65533;c;&#65533;&#65533;!&#65533;-I &#65533;*a"m&#65533;&#65533;n&#65533;,&#65533;&#65533;
v&#65533;B`L&#65533;RZ&#65533;&#65533;&#65533;&#65533;&#65533;&#65533;&#65533;@\&#65533;*&#65533;&#65533;:@&#27320;A&#65533;V&#295;&#65533;kH  :&#65533;*c H&#65533;&#65533;&#65533;&#65533;:&#65533;{5&#65533;&#65533;&#65533;AP&#65533;^&#65533;.&#65533;u'&#65533;&#65533;&#65533;&#65533;7 &#65533;:&#65533;&#65533;r&#65533;.k&#65533;&#65533;&#65533;&#65533;&#65533;&#65533;*Iz  &#65533;\@\&#65533;r&#65533;[*&#65533;RppB : &#65533;&#65533;&#65533;&#65533;&#65533;Q&#65533;&#65533;&#65533;=&#65533;z&#65533;&#65533;E. &#65533;,&#65533;*&#65533;&#65533;&#65533;d&#65533;&#65533;:&#65533;&#65533;&#65533;&#65533;&#65533;&#65533;&#65533;&#65533; 2+E &#1854;&#65533;"&#65533;&#65533;&#65533;HJ+&#289;&#65533;,+>ai@+'&#65533;&#65533;>p\&#1075;&#65533;B =&#65533;&&#1845;&#65533;&#65533;F&#65533;&#65533;d&#65533;&#65533;Jz~&#65533;&#65533;r&#65533;&#236;&#65533;*&#65533; &#65533;[&#65533;&#65533;&#65533;\o &#65533;D<&#65533;"U9j&#65533;*&#65533;&#65533;	GPP,	&#65533;&#65533;C'&#65533;	: p &#65533;:p&#65533;,&#65533;*bF&#65533;/l&#65533;i%&#65533;&#65533;
O&#65533;&#65533;"&#22013;&#65533;"P&#65533;&#65533;%{(,#&#65533;&#65533;&#65533;&#1698;&#65533;&#65533;P?&#514;&#528;&#65533;&#65533;b `&#65533;&#65533;&#65533;&#65533;J&#65533;*i$&#65533;x&#65533;dLR4&#65533;*u &#515;<&#528;`=,&#65533;&#65533;&#65533;+:&#65533;&#65533;RZ&#65533;g&#630;&#65533;&#65533;&#1576;&#65533;&#65533;&#579;\r`LU&#65533;&#593;+p &#65533;&#65533;&#65533;&#65533;Vu&#65533;&#65533;&#65533;?!&#65533;&#65533;&#65533;&#65533;&#530;&#1042;&#65533;&#65533;C&#65533;1&#65533;&#65533;&#65533;&#1687;&#65533;&#65533;&#65533;/{  &#815;&#65533;&#65533;<&#65533;u&#65533;&#65533; &#65533;&#65533;k&#65533;&#65533;:&#65533;&#65533;&#65533;&#65533;BZ&#65533;|&#65533;&#65533;<&#65533;%&#65533;e&#65533;ZH&#65533;l&#65533;`" &#65533;,&#65533;&#65533;1&#65533;&#65533;v&#65533;&#65533;9&#65533;<&#65533;q/P)+0 +&#65533;`&#65533;[&#65533;&#65533;&#65533;&#65533;&#65533;&#65533;I<(f&#1148;&#1023;&#65533;&#65533;&#65533;&#65533;&#65533;&#65533;&#65533;&#65533;R&#65533;L&#65533;&#65533;t?&#65533;*&#65533;&#65533;l`L"4nd&#65533;&#1079;&#65533;&#65533;&#65533;&#65533;&#65533;&#65533;*b&#65533;&#65533;bu@~~%&#65533;70&#65533;&#65533;&#65533;&#65533;I&#65533;'&#65533;A&#65533;&#1674;&#65533;ZI/&#65533;*&#65533;&#65533;&#65533;\&#65533;C|&#65533;`~.&#65533;*&#65533;=&#65533;&#65533;pA&#65533;&#65533;:&#65533;&#65533;&#65533;&#65533;&#65533;&#65533;Zv&#65533;&#65533;&#65533;zn(&#1312;&#65533;&#65533;@ y++` &#65533;&#65533;(v&#1348;&#65533;&#65533;DV&#65533;&#65533;&#65533;&&#65533;cW&#65533;R&#65533;^o)qP&#65533;&#65533;l&#65533;&#65533;&#65533;S&#65533;tGG&#65533;&#65533;&#65533;*&#65533;&#65533;[&#196;B&#65533;&#65533;&#65533;BM&#65533;&#1018;&#65533;&#65533;|&#1891;&#65533;&#65533;M&#65533; s]&#1577;&#65533;`l&#65533;	&#65533;&#65533;&#65533;B&#65533;J&#65533;k&#65533;&#65533;s&#65533;&#1102;i]&#1622;&#65533; &#65533;,&#65533;&#65533;&#1650;&#1215;&#65533;&#65533;&#1325;&#65533;&#1639;&#65533;*&#9606;&#65533;v&#65533;&#65533;&#65533;&#65533;&#65533;&#65533;&#65533;&#65533;<U@&#65533;&#65533;M&#65533;&#65533;&#65533;*&#65533;&#65533;&#65533;&#547;&#65533;&#65533;]&#494;&#65533;&#65533;hM&#65533;-Cs&#65533;Y&#65533;&#65533;&#65533;&#65533;yb&#65533;&#65533;>&#65533;m &#65533;&#65533;
;C&#65533;&#1772;&#65533;&#65533;x&#65533;&#65533;&#65533;&#65533;=+j&#65533;&#65533;&#65533;
q&#65533;&#65533;&#65533;j&#65533;}&#65533;&#65533;[0&#65533;&#65533;&#65533;?w&#65533;M+[&#65533;*[@&#65533;&#65533;&#65533;*905&#65533;M&#65533;&#65533;'E&#65533;=+&#65533;&#65533;&#65533;&#65533;&#65533;&#65533; c&#1923;&#65533;&#65533;N&#65533;&#65533;&#65533;&#65533;@+&#65533;*W&#65533;&#65533;c}&#65533;*&#65533;r&#65533;K&#65533;8&#65533;*&#65533;k}&#65533;&#65533;&#65533;&#979;&#65533;&#65533;9&#65533;z&#65533;,%+z&#65533;W$&#65533;&#563;&#1324;2&#65533;f&#65533;=f&#65533;&#65533;<&#65533;*8&#65533;l&#65533;i&#65533;6&#65533;V&#65533;y!}&#65533;Z&#65533;&#65533;Z&#999;y)&#65533;&#19298;Ry^&#65533;&#65533;8&#65533;&#65533;&#65533;oj&#65533;&#65533;nn&#65533;&#65533;&#65533;-&#65533;&#65533;B&#65533;R&#65533;&#65533;&#65533;yU&#65533;&#65533;&#1966;eM&#65533;!&#65533;~&#65533;&#65533;m&#65533;@&#65533;&#65533;&#1736;&#1251;H&#65533;txt&#65533;A&#65533;_g?&#65533; &#65533;&#65533;&#65533;&#65533;&#65533;&#65533;`&#65533;&#65533;~&#65533;&#65533;=[&#65533;&#65533;D&#65533;&#65533;&#65533;k&#65533;s&#65533;&#65533;&#65533;6W|&#921;&#65533;&#65533;a&#65533;&#65533;&#65533;i&#65533;&#25987;&#65533;&#65533;&#65533;&#65533;,&#65533;&#65533;&#65533;&#65533;&#65533;&#65533;&#65533;^&#65533;&#65533;&#65533;g&#65533;^&#65533;&#65533;&#65533; *&#65533;}d&#65533;%&#65533;&#65533;>&#65533;
&#515;0&#65533;&#65533;&#65533;&#65533;&#65533;&#65533;7u&#2878;*/&#65533;&#65533;&#65533;&#65533;&#65533;89&#65533;&#65533;&#65533;&#65533;&#65533;&#65533;&#65533;&#65533;&#65533;C.B&#65533;&#65533;&#65533;&#781;&#65533;~&#65533;7%&#65533;]&#14994;&#65533;&#65533;&#909;&#65533;&#65533;&#65533;	&#65533;b&#65533;0&#65533;%e$F&#65533;&#65533;&#65533;d&#65533;&#65533;,&#65533;&#64062;&#65533;/&#65533;}&#60162;&#65533;Jx&#65533;&#65533;&#65533;&#65533;&#65533;H
&#65533;~M&#65533;('&#65533;C&#65533;*&#65533;&#65533;&#65533;>Q&#65533;&#65533;75&#65533;&#65533;&#65533;b&#65533;&#65533;~&#65533;&#65533;S&#65533;&#65533;&#65533;p21|c &#65533;E&#65533;&#65533;&#65533;*&#65533;&#65533;&#65533;&#65533;>Q&#65533;~&#65533;&#65533;&#65533;&#65533;&#65533;&#65533;&#65533;9F&#65533;b&#65533;BA&#65533;x&#65533;pYOE&#65533;{S&#65533;*&#65533;&#65533;g&#65533;jb&#65533;&#65533;n&#65533;&#65533;p&#65533;7e7r/&#65533;&#65533;&#65533;&#65533;%&#65533;&#65533;&#65533;&#65533;4&#65533;0+&#65533;r	y&#65533;*j&#65533;&#65533;n&#65533;&#65533;m&#65533;z&#65533;2~j?&#65533;_&#65533;&#65533;4(&#65533;V&#65533;:f^}&#65533;*&#65533;&#65533;&#65533;&#65533;&#65533;&#65533;k&#1352;&#65533;&#65533;&#65533;&#65533;&#65533;}b&#65533;&#65533;"&#65533;&#65533;)_&#65533;&#65533;&#65533;vOu&#65533;?&#65533;&#65533;_&#65533;&#65533;&#65533;W0&#65533;P&#65533;&#65533;&#939;4&#65533; Gp&#65533;&#65533;&#65533;X&#65533;&#1079;0P&#65533;:&#65533;GA&#65533;&#65533;&#65533;m%2&#65533;&#65533;?&#65533;&#65533;_&#65533;&#65533;&#65533;& GOC&#65533;&#65533;&#65533;&#65533;&#65533;3>`&#1366;d&#65533;*G&#65533;&#65533;&#65533;B?&#65533;&#65533;yc&#65533;&#65533;oW-&#65533;&#65533;5&#65533;&#65533;&#65533;&#65533;&#65533;69&#65533; &#65533;&#65533;&#65533;&#65533;&#65533;&#65533;&#65533;$&#65533; &#65533;`dl&#65533;&#1043;	&#65533;l&#65533;I&#65533;&#388;&#65533;4 &#1980;A&#65533;!.D&#65533;&#65533;! &#65533;&#65533;U&#65533;&#65533;&#65533;&#65533;K&#65533;1e&#932;Y&#65533;&#65533;M&#65533;9u&#65533;&#65533;&#65533;&#65533;&#65533;O&#65533;A&#65533;&#65533;LA&"&#65533;Wn&#65533;&#65533;#&#65533;,+s&#65533; &#65533;!&#65533;I&#65533;\$&#65533;I +9&#65533;%[&#65533;&#65533;@&#65533;Ol&#65533;&#275;	 &#65533;P&#65533;1&#65533;&#492;[&#65533;&#65533;&#65533;&#65533;&#65533;&#65533;R&#65533;C&\&#65533;&#65533;a&#265;&#65533;L&#65533;1&#65533;&#65533;&#65533;x&#65533;&#65533;&#65533;S&#65533;0&#65533; BzG&#65533;1&#65533;&#1587;&#65533;U&#65533;&#65533;&#65533;J&#65533;]&#65533;&#65533;x&#65533;&#65533;&#65533;&#65533;&#65533;+&#65533;&#1672;&#65533;A&#65533;&#65533;&#65533;&#65533;x&#65533;q&#65533;&#597;/g~&#65533;&#65533;&#65533;uW&#65533;&#65533;`&#65533;&#65533;d&#65533;GCs&#65533;&#65533;4&#65533;,&#65533;&#335;'_&#65533;&#65533;&#65533;,i&&#65533;&#1200;U&#65533;7 &#65533;Dl)&#65533;M&#65533;Y&#65533;&#65533;&#65533;!&#65533;&#65533;7&#65533;p@4p&#65533;&#65533;8j	&#65533;T&#659076;H&#65533;&#65533;&#65533;&#65533;|&#13231;&#65533;v&#65533;`C;&#65533;&#65533;CC&#65533;&#65533;&#1462;0&#65533;&#65533;&#65533;&#65533;&#65533;l &#65533;(N%2&#65533;&#65533;m?&#65533;&#65533;s&#65533;qG&#65533;K:d&#65533;)&#65533;.{q#2>&#65533;`&#65533;&#65533;JC&#65533;&#65533;rJ*&#65533;&#65533;&#65533;J,&#65533;D&#65533;E&#65533;Xl&#65533;&#65533;&#65533;b&#65533;&#65533;&#65533;&#65533;&#65533;*&#1807;&#65533;&#241;G8&#65533;s&#923;&#65533;&#65533;P&#65533;&#65533; &#65533;L&#65533;&#65533;&#65533;&#65533;&#65533;&#1150;&#65533; 5
5&#65533;PDU&#65533;tQE?&#65533;&#65533;(&#65533;H&#65533;2*&#65533;&#65533;$	%+BM&#65533;:h&#65533; &#65533;uTRL&#65533; %&#65533;@O02]&#65533;&#65533;
&#65533;F6&#65533;&#65533;&#65533;&#65533;`&#65533;&#65533;&#65533;l&#65533;)&#65533;&#65533;<&#65533;&#997;&#65533;&#527;&#65533;<&#65533;M&#65533;Ju&#65533;Yh&#65533;&#65533;%&#65533;&#864;&#65533;UYuU7&#65533;&#65533;XR&#65533;&#65533;`&#65533;[&#65533;@&#65533;&#65533;Dh&#65533;&#65533; S	&#65533;K&#460;
M
OJ&#65533;+	&#65533;D&#65533;f&#65533;&#65533;&#65533;_&#65533;v	&#65533;&#65533;&#65533;&#65533;TW&#65533; &#65533;&#65533;Z&#366;^&#65533;&#65533;&#65533;&#65533;4=&#65533;&#65533;z&#65533;n)x&#65533;&#65533;V*&#65533;&#65533;&#65533;+O&#65533;,&#65533;PVy&#65533;R7C&#65533;)`U&#65533;&#65533;&#65533;&#65533;&#1780;7Y&#65533;&#65533;HDd&#65533;(0&#65533;L>&#65533;>&#65533;&#65533;I:&#65533;&#65533;#Yb&#65533;i&#65533;y&#65533;&#65533;`&#65533;R&#65533;&#65533;9&#65533;U6ZR;&#65533;&#65533;&#65533;&#65533;&#65533; &#65533;&#65533;&#65533;&#65533;&#909;c"&#65533;&#65533;V{&#65533;&#65533;&#65533;d6p`&#1320;&#47529;	A&#65533;Fl&#65533;&#65533;L&#65533;&#65533;A&#65533;g&#65533;&#65533;&#65533;X/&#65533;&#65533;&#65533;&#65533;1&#243;&#65533;K&#65533;&#65533;m|]&#65533;&#65533;d&#65533;&#65533;&#65533;Z?&#65533;x$&#65533;p&#65533;:4&#65533;&#65533;&#65533;n&#65533;N&#65533;.&#65533;N&#65533;p&#65533;S&#65533;9&#65533;&#65533;&#1184;&#65533;w&#65533;&#65533;>&#65533;vn6&#65533;~&#65533;t&#65533;&#65533;hiGi&#65533;&#65533;&#65533;`t&#65533;&#65533;&#65533;j<&#576;&#65533;{&#65533;&#65533;&#65533;I
&#65533;o"&#454;3u5&#65533;&#65533;&#65533;X&#65533;f&#65533;&#65533;&#65533;m&#65533;\D9&#65533;hy&#65533;&#65533;&#65533;4q&#65533;&#65533;&#65533;wD&#65533;p`} `x@&P&#65533;d`&#65533;@R&#65533;+p&#65533;R<&#65533;.&#65533;&#65533;IA83\DR&#65533;&#65533;&#65533;h r"Ak&#65533;"&#65533;Y&rK&#65533;K&#65533;&#65533;f&#65533;"&#65533;_&#65533;#&#65533; &#65533;&#65533;-&#65533;&&#65533;&#65533;@ &#65533;C Q&#65533;A&#65533;&#65533;&#65533;&#65533;>TPf&#65533;&#1675;R&#65533;&#65533;&#65533;&#65533;&#65533;?&#65533;&#65533;p&#65533;+&#65533;&#65533;&<&#65533;&#65533;&#65533; &#65533; &#65533;}&#65533;&#65533;E&#65533;G&#65533;Q&#65533;p&#65533;XD &#1151;&#65533;B&#65533;`DJ0D<&#65533;Q&#65533;,&#65533;pL`&#65533;DB\&#65533;&#65533;P&#65533;&#65533;&#65533;!&#65533;&#65533;~:&#65533;0`X&#65533;&#65533;0'&#65533;&#65533;CK&#2038;2)&#65533;&#633;_p&#193;3&#65533;&#65533;9	&#65533;&#65533;`&#65533; d&#65533;&#65533;p&#65533;myK=1"<x&#65533;"!&#65533;FD}o&#1805;\&#65533;&#65533;&#65533;EDuo&#65533;&#65533;K&#65533;BB&#65533;$&#65533;i&#65533;KX&#65533;E&#65533;Rn$&#65533;a&#65533;d&#65533;2p&#65533;S&#65533;&#65533;$g9&#65533;y&#65533;p&#65533;&#65533;&#65533;&#65533;"t&#65533;48 &#65533;&#65533;g&#65533;&#65533;&&#65533;&#65533;&#65533;&#65533;C$aFna#2F&#65533;&#65533;&#65533;&#65533;lI&#65533;@IJ&#169;&#65533;&#65533;$&#1716;F&#65533;R%&#65533;&#65533;&#65533;bJt&#65533;T&#65533;#%iI&#65533;9&#65533;8,&#65533;+&#65533;#;["&#65533;z&#65533;T&#65533;wh&#65533;Q&#65533;p&#65533;TC&#65533;&#65533;(&#65533;&#65533;&#65533;&#65533;&#65533;U	@&#65533;td&#534;9&#65533;&#65533;&#65533;A&#65533;K]&#65533;2y'&#65533;
&#65533;,NA&#65533;&#65533;&#65533;&&#65533;&&#65533;jW&#65533;&#65533;U&#616;&#65533;,e) XqVVP&#65533;/&#1092;MH&#65533;VX&#65533;&#65533;Zr&#1052;Q&#65533;X3a&#65533;R{D&#65533;h&#65533;	p&#65533;<RvN&#65533;U|&#65533;&#65533;a&#65533;&#65533;Z&#65533;&#65533;&#65533;D&#65533;hEk>&#65533;z&#65533;&#65533;&#65533;&#65533;p&#65533;Fkl`Y&#65533;&#65533;&#65533;&#65533;&#65533;fB&#65533;h&#65533;&#65533;U&#65533;,&#65533;&#1318;&#65533;&#65533;&#65533;V$&#65533;<J&#65533;&#65533;X95Ad&#65533;&#65533;"AYV8&#3258;D&#65533;M&#65533;u	p6&#65533;&#65533;&#65533;~g&#65533;#y@e%&#65533;&#65533;n&#65533;t&#65533;a&#864;&#65533;&#65533;&#65533;&#65533;&#65533;&#65533;&#65533;&#65533;N%&#65533;&#65533;Xy&#65533;?E &#1522;ht&#65533;W|&#65533;@A&#65533;&#65533;DFE&#65533;&#65533;&#65533;&#65533;&#65533;8+&#65533;c&#65533;s&#65533;&#65533;6h&#65533;i&#65533; &#65533;+&#65533;&#65533;l#&#65533;&#65533;&#65533;&#65533;0i&#65533;&#65533;d&#1002;V4j&#65533;X<P`O#&#65533;X&#65533;&#65533;&#65533;&#65533;,&#65533;&#65533;&#65533;&#65533;M &#65533;[
&#65533;0&#65533;&#65533;&#65533;&#65533;(f&#65533;&#65533;&#65533;~&#65533;&#65533;&#65533;6&#65533;`&#65533;&#65533;&#65533;&#65533;@p&#65533;&#65533;1JP&#65533;&#65533;<&#65533;&#65533;&#65533;&#65533;@#&#65533;&#65533;&#65533;k5Hbjs&#65533;&#65533;&#44327;e&#65533;5II&#65533;&#65533;&#65533;2P&#65533;&#65533;&#65533;]&#65533;&#65533;	.&#65533;&#65533;+D&#65533;&#65533;t&#65533;C	&#65533; 
&#65533;&#65533;>&#65533; lp&#65533;&#65533;7"&#65533;mI\&#65533;&#65533;N&#65533;&#65533;R8,nq&#65533; &#65533;+ 3+&#65533;&#65533;&#65533;&#65533;&#65533;&#65533;t&#65533;\9A2gQ&#65533;&#65533;&#516;x&#65533;&#65533;&#65533;&#726;&#65533;&#65533;%&#65533;3&#65533;e6p&#65533;&#65533;&#65533;ifQ&#65533;&#65533;4-eu{&#65533;T&#65533;&#65533;&#65533;6&#65533;]qR&#65533;R j9&#65533;&#65533;7a&#65533;\&#65533;J&#65533;o&#65533;i&#65533;&#1632;&#65533;1&#65533;&#65533;&#716;&#65533;&#1966;&#65533;.<U&#65533;4j&#65533;4&#65533;I&#65533;&#65533;
,[&#65533; &#65533;&#65533;Wq,h&#65533;%y  5P&#65533;iE&#65533;&#65533;&#65533;&#65533;&#65533;&#1754;&#65533;*Kc:>i@&#65533;&#65533;&#1232;&#65533;u'Z}&#65533;HD&#65533; o&#65533;&#65533;@Z&#65533;&#65533;p&#65533;&#65533;yI&#65533;~B&#65533;~]&#1505;&#65533;&#65533;b&#65533;Ux&#65533;IE@&&#65533;-&#65533;&#65533;/|?DD&#65533;vB0<vM ~8&#65533;Q(&#65533; &#65533;&#65533;C&#65533;S,&#21879;&#65533;&#65533;&#411;&#65533;]&#65533;&#65533;z&#65533;&#65533;KP&#2010;&#65533;&#65533;.	<&#65533;`!9&#1149;&#65533;c&#65533;&#65533;&#65533;/&#65533;&#65533;&#1189; &#65533;&#65533;\&#65533;rK&#65533;:n&#65533;&#65533;&#65533;p&#65533;&#65533;&#65533;C&#65533;&#65533;~w9&#65533;	6&#65533;&#65533;&#65533;5q&#65533;\H&#65533;&#65533;&#65533;'f&#65533;a&#65533;&#65533;N&#65533;s&#65533;l&#65533;&#65533;&#65533;&#65533;3&#65533;-'&#65533;&#65533;&#65533;&#65533;&#65533;&#65533;&#65533;P&#65533;}&#65533;\&#65533;-&#65533;A&#65533;&#65533;U'&#65533;d&#65533;;&#65533;rs&#65533;&#65533;&#65533;&#65533;b&#65533;y-&#65533;<&#65533;&#65533;&#65533;&#65533;NK&#65533;&#65533;&#65533;&#65533;/&#1319;&#65533;&#65533;d &#65533;
&#65533;&#65533;.&#65533;g&#65533;&#65533;h&#65533;gD&#65533;&#65533;&#65533;m7m &#65533;*&#65533;4&#65533;>&#65533;9&#65533;&#65533;FN&#65533;@&#1499;&#65533;e&#65533;&#65533;n#&#65533;I8\&#65533;jXc&#65533;&#65533;&#1466;&#65533;&#65533;z&#65533;&#65533;!&#65533;&#65533;:&#65533;&#65533;&#2012;&#65533;B&&#65533;@&#65533;&#65533;&#65533;&#65533;&#65533;R8&#65533;&#65533;&#65533;&#65533;&#65533;&#65533;&#65533;?$&#65533;& &#65533;&#65533;W+&#65533;&#65533;+&#65533;&#65533;&#65533;&#65533;b&#65533;&#65533;p&#65533;&#65533;&#65533;'1:&#65533;+&#65533;:@&#65533;&#65533;?&#65533; &#65533;&#65533;&&#65533;&#65533;&#65533;P?&#65533;&#1559;U`&#65533;&#65533;;&&#65533;&#65533;@&#65533;&#65533;A D&#65533;,@&#65533;&#65533;;L&#65533;_I&#65533; l&#65533;&#65533;&#515;&#65533;&#65533;&#65533;&#65533;&#65533;A&#65533;&#65533;&#65533;&#65533;p
qB.\&#65533;?p&#65533;Z&#65533;&#65533;&#65533;c&#65533;&#65533;;&#65533;.LC&#312;&#65533;<&#65533;&#65533;zk &#65533; &#65533;9&#65533;&#65533;5&#65533;C&#65533;x&#65533;&#65533;;&#65533;C?4&#65533;&#65533;&#65533;&#65533;?,&#65533;&#65533;P CLDE&#65533;	J&#65533;![DH&#65533;$*,&#65533;&#65533;@&#65533;-&#35558;&#65533;DNL&#65533;K&#65533;&#65533;L&#65533;&#65533;NE'&#65533;&#65533;P\0 &#65533;"EVL8E
.9&#65533;+&#1025;MlE[&#65533;<&#65533;	&#65533;&#65533;T4&#65533;,&#65533;E`&#315;N&#65533;&#65533;&#65533;&#65533;`<FdLFe\FflFg|Fh&#65533;Fi&#65533;Fj&#65533;Fk&#65533;Fl&#65533;Fm&#65533;Fn&#65533;Fo&#65533;FpGqGr,Gs<GtLGu\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4&#65533;/&#65533;*XJC&#65533;&#65533;/x&#65533;x&#65533;&#65533;&#65533;J5&#65533;&#65533;X&#65533;&#65533;&#65533;&#65533;X&#65533;&#65533;&#65533;/&#65533;&#65533;4&#65533;&#65533;8K$H&#65533;&#65533;&#65533;&#65533;J&#65533;B &#65533;$p&#65533; &#65533;P$ $&#65533;&#65533;(h&#65533;&#65533;&#65533;X&#65533;&#65533;L%`&#65533; L&H&#65533;|&#65533;&#65533;&#65533;A&#65533;&#65533;&#726;h&#65533;HL&#612;&#758;l&#65533;&#65533;&#65533;!&#65533;&#212;L&#65533;&#65533;&#65533;$@&#65533;`L&#772;@ X&#65533;&#65533;&#65533;L&#65533;l&#65533;&#65533;&#65533;4&#65533;P&#65533;&#65533;TM&#65533;&#65533;&#65533;&#65533;&#65533;&#65533;&#65533;&#65533;&#65533;&#65533;&#65533;L &#65533;K&#65533;&#65533;&#65533;&#65533;+&#65533;&#65533;&#65533;&#65533;&#1900;&#65533;&#65533;N&#65533;{&#65533;!@&#65533;\M&P&#65533; &#65533;&#65533;,&#65533;O&#65533;&#65533;4H&#65533;&#65533;&#65533;&#65533;<L&#65533;|&#65533;6&#65533;N&#65533;&#65533;N*x &#65533;&#65533;6pKk,=&#65533;T &#65533;N&#65533;=H&#65533;&#65533;d&#65533;&#65533;|N&#65533;&#65533;&#65533;&#65533;&#65533;(&#65533;@&#65533;&#65533;&#65533;&#65533;&#65533;j&#65533;OR &#65533;S&#65533;	P8&#65533;&#65533;L&#65533;&#65533;d &#65533;&#65533;!&#65533;&#65533;&#65533; &#65533;O@&#65533;&#65533;&#65533;&#65533;&#65533;FP&#65533;5&#65533;R(&#65533;S S8&#65533;T&#65533;&#65533;O`&#65533;&#65533;&#65533;$0&#65533;&#292;&#65533;&#65533;&#65533;&#65533;6&#65533;(@!&#65533;<'h	N&#65533;Pi&#65533;S(&#65533;PT&#65533;P(QR&#65533;&#65533;&#65533;&#65533;&#65533;&#65533;h	%p&#65533;!&#65533;N&#65533; &#65533;x&#65533; &#65533;g&#65533;Q@&#65533;"=&#65533;$=PQhR&#65533;&#65533;&#65533;&#65533;!&#1540;MX&#65533;!&#65533; 
&#65533;&#65533;&#65533;-=&#65533;S!&#65533;!@u&#65533;O&#65533;R@4=S=&#65533;T(6mS^&#65533;&#65533;&#65533;S&#65533;&#65533;&#65533;SK&#65533;&#65533;&#1028;F=&#65533;@&#65533;P&#65533;&#65533;P&#65533;T&#1027;N&#65533;	x&#65533;&#65533;Q&#65533;&#65533;&#65533;&#65533;&#1177;&#65533;R&#65533;&#65533;SF= &#65533;Q8T]ER0U&#65533;4O&#65533;LU`&#65533;&#65533;,&#65533;&#65533;&#65533;KMV&#65533;&#65533;Z&#65533;E-T]=&#65533;Q&#65533;&#65533;f&#65533;&#65533;&#65533; 
&#65533;&#65533;`&#65533; U &#65533;6  (e&#65533;TfTB%&#65533;h=SS(&#65533;j&#65533;&#65533;	&#65533;&#65533;h	&#65533;&#65533;6P&#65533; oWqW=&#65533;TZ5WhM&#65533;P QQX&#1024;&#65533;&#65533;x #&#65533;W0m%V}&#65533;W=U&#65533;&#65533;&#65533;f|&#65533;\&#65533;i&#65533;&#65533;/x 
&#65533;&#65533;5UP&#65533;&#65533;XV-&#65533;M@V~&#65533; )&#65533; u&#65533;?@P&#65533;(R&#65533;? H0&#65533;(&#65533;&#65533;m&#65533;&#65533;&#65533;&#65533;6&#65533;&#65533;&#65533;d&#65533;SN&#65533;FP &#1293;=TE&#65533;&#65533;&#65533;&#65533;&#65533; (&#65533;&#65533;k}&#65533;&#65533;&#65533;	&#65533; `&#65533;p&#65533; e&#65533;S&#65533;h&#65533;&#65533;&#65533;&#65533;`&#65533;@&#65533;&#65533;&#65533;&#65533;&#65533;Z&#65533;&#1518;O&#65533;V&#65533;&#65533;/0Z!&#65533;	&#65533;&#65533;i&#65533; ?h&#65533;S0&#65533;US=&#65533;Z&#65533;mX&#65533;
&#65533;&#65533;&#65533;&#65533;k&#65533;&#65533;&#65533;&#65533;	(&#65533;&#65533;i&#65533;&#65533;x \h&#65533;Tp	OPQ&#65533;L&#65533;p&#65533;&#65533;&#65533;V*XX
&#65533;Y&#65533;&#65533;&#65533;&#65533;&#1019; N&#65533;&#65533;&#781;&#426;&#65533;&#65533;&#65533;&#65533;(&#65533;?&#65533;PhW~&#65533;&#65533; &#65533;&#65533;	&#65533;\mM&#65533;&#512;&#65533;U &#65533;&#65533;[
&#65533;&#65533;&#65533;E&#65533;h&#65533;&#65533;&#1437;&#65533;&#65533;m	#&#65533;&#65533;	&#65533;\#&#65533;&#65533;Y|&#65533;&#955;&#65533;Wm&#65533; #&#65533;[&#65533;<_
&#1876;&#65533;&#65533;&#65533;-&#65533;&#65533;p&#65533;HYm&#65533;^&#65533;&#65533;&#65533;t&#65533;&#17217;&#65533;m&#65533;&#65533;]]&#65533;P&#65533;&#1973;&#65533;	0&#65533;&#65533;^&#65533;&#65533;[lu&#65533;&#65533;M&#65533;6x`&#65533;&#65533;F&#65533;&#65533;O&#65533;&#65533;&#1992;&#65533;`&#65533;&#65533;&#65533;&#65533;Z&#65533;Z0^e&#65533;&#65533;&#65533;P
&#65533;&#65533;&#65533;&#554;}&#65533;&#1002;e_l|&#1534;&#65533;&#1021;&#65533;&#65533;&#65533;&#65533;`&#65533;&#65533;a&#65533;5&#65533;&#65533;[m&#65533;&#65533;&#65533;=&#65533;	&#65533;&#65533;&#65533;5&#65533;&#65533;H#n&#65533;0HXzO$&#65533;&#414;*&#65533;&#65533;`&#65533;&#65533;&#1992;&#65533;&#65533;VY&#65533;&#65533;&#65533;V&#65533; &#65533;h		^&#65533;&#65533; &#65533;&#65533;0&#65533;&#65533;&#65533;b&#65533;D&#65533;/&#65533;&#65533;&#65533;m	&#65533; ?V&#65533;h$&#12573; &#65533;&#65533;b&#65533;&#65533;&#65533;&#65533;	&#65533;&#65533;&#65533;BP&#65533;B&#65533;&#65533;6FF&#65533;&#65533;&#65533;B&#65533;&#65533;h&#65533; &#65533;H&#65533;	&#65533;m	L&#65533;&#65533;g|W&#65533;- &#65533;&#65533;&#65533;&#65533;&#65533;H&#65533;T&#65533;&#65533;&#65533;&#65533;&#65533; &#65533;&#65533;&#65533;w%&#65533;H&#65533;N&#65533;&#65533;D&#65533;	Y&#65533;c&#65533;m`f&#65533;e&#65533;V&#65533;&#65533;&#65533;&#65533;j&#65533;P W&f&#65533;e&#65533;&#65533;&#65533;&#65533;&#65533;~&#65533;ZFIf&#65533;F#h &#38720;HF&#65533;&#65533;&#65533;en&#65533;&#65533;fq~&#65533;)g4
 !&#65533; &#65533; ,2  &#65533;< &#65533; &#65533;H&#65533;&#65533;&#65533;&#65533;*\H&#65533;&#788;&#65533;e"&#65533;y8&#65533;&#65533;&#331;3j&#65533;&#561;&#65533;&#463; C&#65533;I&#65533;&#65533;&#595;&#65533;D&#65533;&#65533;&#1165;&#727;nXZ)s&#65533;"&#667;8s&#65533;&#65533;&#627;&#65533;&#991;@&#65533;9S&#65533;
&#803;H_Z&#65533;&#65533;&#65533;&#1255;P&#65533;J&#65533;&#65533;s&#65533;&#1124;X&#65533;&#65533;4C&#65533;&#65533;&#1519;`&#202;5i5&#65533;Y&#65533;3&#490;]&#758;&#65533;&#1759;*&#65533;&#65533;&#65533;{&#65533;
&#1527;x&#65533;&#65533;&#65533;&#65533;&#65533;&#65533;\&#65533;&#65533;&#65533;2Z&#65533;&#65533;&#200;&#65533;-&#65533;1&#65533;2AS &#65533;&#432;&#65533;&#728;3G5&#65533;&#1585;g&#65533;>S&#65533;&#65533;&#65533;&#65533;&#65533;&#65533;S&#65533;^}&#65533;L&#65533;&#1008;]Z&#65533;&#132;&#65533;&#1189;M&#65533;`&#891;&#65533;o&#65533;&#65533;c&#65533;&#65533;&#65533;&#65533;6;&#528;.&#65533;`&#65533;&#65533;&#65533;&#65533;yw{6Ni&#65533;0&#65533;&#65533;42&#65533;&#203;&#65533;W<&#65533;zl&#65533;(I&#65533;&#65533;\`&#65533;&#65533;qTO&#65533;~&#65533;3&#65533;&#65533;)Z &#65533;,&#1350;&#65533; &#65533;&#65533;g&#65533;&#65533;O9$&#65533;_&#65533;&#65533;F&#65533;H &#65533;&#390;n&#65533;p nX&#65533;&#65533;&#65533;&#65533;&#65533;&#65533;&#65533;&#65533;K&#65533;& xy0 nt&#65533;&#65533;&#65533;G&#65533;&#65533;vld&#65533;&#65533;U n&#65533;&#65533;(&#65533;q"&#65533;!Z&#65533;Q
&#65533;&#65533;`B&#65533;&#65533;&#65533;Q`A$&#65533;&#390; E8G&#65533;@)XK]D4&#65533;]Q&#65533;&#65533;&#65533;/MDEd*&#65533;&#65533;&#65533;&#65533;&#65533;n;&#65533;fPV&#65533;A&#65533;&#65533;&#65533;Edh&#65533;&#65533;F
&#65533;dK&#65533;&#65533;gh6&#65533;T]Vtq&#65533;&#65533;E&#65533;$&#65533;b&#65533;"&#65533;v$&#65533;w&#65533;Z&#65533;&#65533;l&#65533;&#65533;&#65533;[&#65533;&#65533;&#65533;&#65533;&#65533;f&#65533;&#65533;&#65533;~&#65533;H`&#65533;+^IaA l&#65533;&#65533;&#65533;&#65533;&#17400;&#65533;,&#65533;I&#1900;<&#65533;&#65533;h&#65533;&#65533;&#65533;&#65533;ll&#65533;&#65533;&#65533;&#65533;k&#65533;ll&#65533;&#65533;&#65533;[&#65533;&#65533;&#65533;&&#65533;l&#65533;[&#65533;z$&#65533;&#65533;T&#278;6&#65533;&#65533;&#65533;a&#65533;)r&#65533;&#46102;&#65533;&&#65533;&#65533;e&#65533;9K#&#65533;(&#65533;&#65533;n&#65533;&#65533;&#65533;H&#65533;,&#65533;aPmV&#65533;j	&#65533;	&#65533;&#65533;&#65533;.&#1418;.&#65533; :&#65533;1&#65533;&#65533;&#65533;&#65533;R'&#65533;&#65533;&#65533;&#710;&#1536;%&#65533;&#65533;&#65533;&#65533;xj
E&#65533;v&#65533;/z0'nH&#65533;&#65533;=&#65533;4&#65533;&#65533;L&#65533;&#65533;P&#65533;q&#65533;!&#378; &#613;	&#65533;&#65533;Ar&#65533;I&#65533;@	&#65533;&#65533;>&#65533;&#65533;&#65533;&#65533;h&#65533;B&#65533;cs&#65533;0&#65533;&-u&#65533;s&#65533;A&#65533;H[)@&#65533;ox&#65533;&#65533;}Zm&#65533;&#65533;&#65533;@F&#65533;U&#65533;&#65533;&#65533;X&#65533;&#65533;&#65533;&#65533;G.&#65533;&#65533;Wn&#65533;&#65533;gN&#65533;@o&#65533;M&#65533;s&#65533;&#65533;&#65533;&#65533;lt&#65533;8Q2pPo&#65533;&#65533;q&#65533;~M_&#65533;&#65533;&#65533;&#65533;&#523;&#65533;Ps&#65533;&#65533;&#65533;&#65533;&#65533;/&#65533;&#65533;&#65533;&#65533;&#65533;x&#706;&#65533;is&#65533;&#65533;AdX&#65533;&#65533;\&#65533;&#65533;G%nV/.A&#65533;+ &#65533;[Z5&#65533;&#65533;&#65533;o.&#65533;&#503;&#65533;G&#65533;&#65533;u&#65533;&#65533;k&#65533;&#65533;&#65533;&#1506;E9&#65533;<_F&#65533;	&#65533;O&#65533;V&#65533;&#65533;&#65533;&#65533;&#1237;e,$ &#1836;C&#65533;K&#65533;'&#65533;&#65533;&#65533;1l[ &#65533;&#65533;NP&#65533; &#65533;=<&#65533;&#65533;L&k|&#65533;M&#65533;% ,. ,V&#65533;&#65533;4&#65533;!&#65533;*&#65533;w&#65533;&#65533;&#65533;Y&#65533;ax&#65533;&#65533;&#65533;&#65533;&#65533;V&#65533;&#65533;i &#65533;6&#65533;&#65533;y&#65533;&#65533;a&#65533;r&#1568;&#65533;-&#65533;ql&#65533;B&#65533;vh
g 
&#65533;(<&#65533;&#65533;H&#65533;&#65533;&#65533;fE&#65533;5&#65533;;&#65533; &#65533;s&#65533;h(&#65533;&#65533;&#65533;&#65533;z#,&#812;&#65533;h&#65533;n&#65533;@&#65533;&#65533;,{O&#65533;XB&#65533;F&#65533;`hd&#65533;!&#65533;&#65533;*&#65533;.>&#65533;|C&#65533;&#65533;zu&#65533;~&#65533;&#65533;&#65533;{&#65533;&#65533;&#1829;&#65533;&#1203;V&#65533;L0&#65533;P&#65533;&.&#65533;&#65533;e&#65533;&#599;)&#65533;J&#65533;[&#65533;&#65533;&#65533;&#65533;em&#65533;&#65533;&#65533;&#65533;&#65533;&#65533;&#704;&#65533;s&#65533;&#65533;&#65533;&#65533;s5F&#65533;&#65533;45&#65533;Z&#65533;/&#65533;0`&#65533;&#65533;&#65533;&#65533;&#65533;P&#65533;@&#65533;&#65533;b&#65533;&#65533;&#350;g&&#65533;8&B&#65533;&#65533;N&#65533;%@vL&#65533;&#65533;w&#65533;&#65533;r>&#65533;(&#65533;&#65533;g&#65533;
&#65533;&#65533;&#65533;~&#65533;&#65533; &#65533;@J&#1026;&#65533;&#65533;&#65533;&#65533;&6.&#65533;@i &#65533;XA&#65533;e`&#65533;&#65533;,<&#65533;;&#65533;&#65533;&#65533;p&&#65533;&#65533;%&#65533;(L&#65533;(M&#65533;Jy&#65533;&#65533;i&#65533;&#65533;, &#65533;n&#65533;&#65533;-&#65533; &#65533;&#65533;;ai&#65533;&#65533;&#65533;"&#65533;.&#65533;&#65533;&#65533;&#65533;&#65533;&#65533;D&#65533;MiS<E&#65533;W&#65533;&#1318;:&#65533;rQO&#65533;4&#65533;F&#65533;&#65533;$%_&#65533;&#28161;&#65533;&#65533;&#65533;&#65533;&#65533;A&#65533;pSJ&#65533;&#65533;`w&#65533;\&#65533;&#65533;v*\A&#65533;&#65533;Y&#65533;S&#65533;JW&#65533;.&#65533;gY3e&#1970;v&#65533;|&#65533;l&#825;&#65533;(B&#65533;l/~z&#65533;&#65533;&#65533;&#65533;Vf&#65533;[&#65533;&#65533;Ya1#&#1530;Z&#65533;&#65533;&#65533;T&#65533;Wm&#65533;X&#65533;&#628;G&#65533;s]Ah
J&#65533; &#65533;&#65533;/&#65533;&#65533;&#65533;&#65533;&#65533;&#65533;d&#65533; L&#65533;&#65533;&#65533;2SY&#65533;&#65533;&#65533;&#65533;&#65533;c&#1324;&#65533;Js&#65533;J@&#65533;&#65533;
&#65533;J3T\}V/&#65533;4[j&#65533;#&#65533;&#65533;&#293;l&#65533;0Em%&#65533;|&#65533;&#878;v{&#65533;&#65533;&#65533;r&#65533;{&#781;&#65533;&#65533;XI&#65533;k&#65533;{&#65533;T_H&#65533;&#65533;fM&#65533;&#65533;i&#65533;p&#65533;&#65533;]&&#65533;&#65533;&#879;~1&#65533;&#65533;&#65533;m'&#65533;K&#65533;je&#1191;&#1969;.[&#65533;&#646;&#65533;&#65533;D&#65533;P&#65533;&#65533;C&#65533;%^&#981;xy&#65533;~7&#65533;&#65533;&#65533;)c&#65533;MO&#65533;+&#65533;&#65533;o&#65533;&#65533;&#65533;dX&#65533;&#65533;X&#65533;&#65533;uTZ&#65533;&#65533;&#65533;&#65533;&#65533;&#1135;&#65533;1C&#65533;w&#65533;cI(&#65533;z&#65533;*&#1172;&#65533;&#383;&#65533;6&#65533;&#65533;&#65533;1&#65533;&#65533;P&#65533;&pB&#65533;&#65533; &#65533;&#65533;&#65533;&#65533;"&#65533;W&#65533;hf&#65533;&#65533;&#65533;.&#65533;W!90Qg&#65533;v&#65533;&#65533;F&#65533;%&#65533;&#65533;Z&#65533;&#65533;&#24211;&#65533; &#65533;&#65533;&#65533;&#65533;=&#65533;gBM*^&#65533;&#65533;&#65533;>&#48635;&#65533;.&#65533;&#65533;)_&#65533;&#65533;&#65533;-&#65533;0&#65533;&#65533;$nY&#65533;&#65533;k=$`&#65533;H&#65533;7&#65533;&#65533;&#1464;&#65533;&#65533;&#65533;&#65533;&#65533;&#65533;<&#65533; &#65533;m&#65533;S&#65533;&#65533;qI&#65533;3&#65533;&#65533;)&#65533;&#65533; &#65533;&#65533;&#65533;&#65533;&#65533;6&#65533;*K8&#65533;t&#65533;&#65533;n&#65533;Z&#65533;&#65533;V&#65533;&#65533;{e&#65533;V=U`SD&#65533;&#65533;|&#65533;WK&#65533;&#65533;J&#65533;&#65533;&#65533;#&#65533;'KS&#65533;+&#65533;qB&#65533;&#65533;I&#65533;Mn}Rd#X"&#65533;9j&#65533;&#65533;&#65533;&#65533;&#65533; r &#1418;&#65533;'&#65533;&#65533;&#65533;&#65533;&#65533;&#65533;I&#974;&#65533;_&#65533;&#65533;&#65533;&#65533;W&#65533;&#65533;&#65533;N&#65533;,&#65533;&#65533;{&#65533;&#65533;z&#65533;Ks&#65533;&#65533;&#65533;gytvT&#65533;\&#65533;~3TW&#65533;U&#65533;p&#65533;h*&#65533;&#65533;;&#65533;?&#65533;&#65533;W&#65533;H&#65533;sd&#65533;T&#65533;u&#1182;&#65533;En&#65533;&#65533;&#65533;&#65533;Y&#65533;&#65533;Bg&#65533;^&#1149;YD/l]&#65533;,Hy&#65533;&#65533;&#65533;)&#65533;&#65533;O&#65533;&#65533;P&#65533;&#65533;&#65533;&#65533;	&#65533;&#65533;G&#65533;&#65533;&#65533;&#65533;&#65533;pS&#65533;{&#65533;&#65533;&#65533;;&#65533;&#65533;WR&#65533;2e	q{&#65533;A&#65533;&#65533;&#65533;.<&#65533;sd&#1765;vr+'&#65533;)&#65533;&#65533;&#65533;&#65533;&#65533;&#65533;&#65533; &#65533;&#65533; &#65533;&#1204;&#65533;st&#65533;0&#65533;i&#65533;&#65533;'&#65533;9&#65533;w&#65533;y&#65533;&#65533;&#65533;g&#65533;&#65533;&#65533;bk,&#868;&#65533;&#65533;&#1596;+v&#65533;&#65533;&#65533;q&#65533;&#65533;dV&#65533;[6H &#65533;gO{&#65533;Y&#65533;#&#65533;e&#65533;&#65533;6X&#65533;v&#65533;&#65533;E&#65533;i|&#65533;$&#925;@&#65533;&#65533;&#65533;v&#65533;&#65533;A&#65533;&#1816;&#65533;qu&#65533;6V&#65533;&#65533;[_&#65533;&#65533;&#65533;J#&#65533;Y&#65533;&#65533;&#65533;&#65533;&#65533;&G&#65533;&#65533; X&#65533;&#337;~&#65533;*C&#1438;&#1826;&#65533;&#65533;&#65533;
y&#65533;&#65533;&#65533;>&#65533;q&#65533;&#65533;d.=&#65533;JG&#65533;7&#65533;&#65533;[&#65533;na8&#1171;8/$H4[&#65533;&#65533;i}&#65533;j&#65533;fx&A1&#65533;Q&#65533;e"&#65533;m&#65533;&#65533;Qqdb(!S&#65533;`&#65533;&#65533;&#65533;&#65533;&#65533;5&#65533;&#65533;dQ+&#1203;P&#65533;4Hw&#65533;!:Gx
%&#65533;&#65533;b&#65533;WW"qS&#65533;A!&#65533;&#65533;&#65533;&#65533;o&#65533;G\6 &#65533;G&#65533;&#65533;L&#65533;&#65533;I58&#65533;T9\C@&#65533;&#65533;@&#65533; &#65533;y&&#65533;$&#65533;q	&#65533;==&#65533;I&#65533;W"w\srdP&#65533;n&#65533;&#65533;q/&#65533;N&#65533;@C&#65533; 81@&#65533;B#&#65533;|f&#65533;d&#65533;&#65533;&#65533;&#65533;&#65533;m&#65533;%&#65533;Wh&#65533;Rvo&#1544;T&#65533;&#65533;:3&#65533;#c"&#65533;W)&#65533;&#65533;U]wafT&#65533;~ `l0z)&#65533;+&&#65533;ZW\&#65533;$&#65533;&#65533;&#65533;8&#65533;&#65533;#=&#1863;&#65533;&#65533;aBW&#65533;aA&#65533;&#65533;u&#65533;'v&#65533;S,&#65533;T!L$	&#65533;S}B&#65533;&#65533;&#1354;&#65533;H&#65533;&#65533;83c&#65533;&#65533;bYv3&#1218;!(a&#65533;c&#65533;&#1748;&#65533;&#418;b&#65533;8.*&#65533;jR&#65533;&#65533;&#65533;hC@&#1620;6&#65533;uu&#65533;&#65533;&#65533;&#65533;&#65533;`q&#65533;&#65533;&#65533;&#65533;fz&#65533;&#65533;+&#65533;y&#65533;veQ&#65533;&#65533;&#65533;&#65533;&#65533;W!t;&#1539;Xa&#65533;5&#65533;&#65533;I&#65533;vo&#65533;&#65533;&#65533;!&#65533;0T&#65533;&#65533;te# &#65533;&#65533; STB &#1617;&#65533;Lw@&#65533;G`&#65533;*bU-&#65533;?&#65533;&#65533;&#65533;&#65533;q(7t&#65533;2 K  I&#65533;3&#65533;CH&#65533;&#65533;&#65533;&#65533;Z&#65533;&#65533;}X&#65533;f5jyH&#65533;hZ7k&#65533;;` &#65533;qv&#65533;&#65533;MO&#65533;s-X:Y&#65533;&#65533;g&#65533;&#65533;z&#212;&#65533;&#65533;3&#65533;"5f,Fx&#1414;m&#1912;kt&#65533;!&#65533;HC7&#65533;$V&#65533;&#65533;&#65533; 0' &#65533;&#65533;&#65533;&#65533;&#65533;l&#65533;$&#65533;&#65533;S cm\&#65533;V!G@&#65533;!(r&#65533;17&#65533;p&#1624;tg~&#65533;&#65533;&#65533;&#65533;z7Q&#65533;@i&#65533;&#65533;Nzge5&#65533;N7&#65533;E&#65533;'z)&#65533;&#65533;&#65533;&#65533;tB@>&#65533;&#65533;&#65533;g&#65533;w"=+&#65533;X&#65533;ZW&#65533;lZsg&#65533;(~&#65533;5a8y&#65533;&#65533;&#65533;r&#65533;5G&#65533;'`DXC&#65533;s&#65533;/HyE&#65533;3 &#65533;%&#65533;~&#65533;w&#65533;&#65533;b&#65533;&#65533;&#65533;&#1465;r&#65533;(&#65533;&#65533;^&#65533;G&#65533;V&#65533;a9&#65533;&#65533;qi&#952;&#65533;&#873;ix&#65533;\&#65533;&#65533;&#65533;s&#65533;&#65533;p&#65533;(=&#65533;&#65533;EY&#65533;)+b&#65533;&#65533;; P`&#65533;&#65533;&#65533;&#370;&#65533;&#65533;z&#65533;G&#65533;X~=&#1167; &#65533;JnI:&#65533;H&#65533;WB&#65533;&#65533;)E&#65533;&#65533;w&#65533;&#65533;9 @ F&#65533;Z&#65533;&#65533;J&#65533;&#65533;s&#65533;$&#65533;5j(&#65533;&#65533;.
l&#65533;VI&#65533;&#65533;z N8P&#65533;o&#65533;}&#65533;3<,&#65533;=&#65533;&#65533;)0Xg,&#65533;&#65533;&#65533;5EK&#65533;&#65533;J
jU`&#65533;&#65533;&#65533;&#65533;U-`&#65533;&#65533;&#65533;>&#65533;&#65533;#&#65533;SX`Q*	Z&&#65533;&#65533;'2>T&#65533;&#65533;j&#65533;g%&#65533;;&#65533;&#65533;&&#65533;kU&#65533;&#65533;&#65533;s]&#65533;0)&#65533;7:xy&#65533;53&#65533;5u&#65533;&#65533;&#65533;&#65533;ex&#65533;_&#1780;;&#65533;&#65533;+&#65533;&#65533;&#65533;&#65533;#=&#65533;&#65533;&#65533;&#65533;&#65533;2AW&#65533;k&#788;&#65533;aZ&#65533;&#65533;&#65533;c&#65533;&#65533;&#65533;Q&#65533;&#65533;0F&#65533;&#65533;#&#65533;7uF&#65533;&#65533;Z&#65533;&#65533;&#65533;&#65533;&#65533;&#65533;a&#65533;&#65533;7&#65533;&#65533;5F&#65533;8: 9 &#65533;# &#65533;&#65533;.q }	&#65533;c&#65533;)&#65533;&#34609;:&#65533;&#65533;&#65533;g!&#65533;Sw4&#65533; &#65533;&#65533;sm&#65533;&#65533;6&#65533;C&#65533;&#65533;&#65533;n&#65533;0&#65533;&#65533;&#65533;]`<&#65533;i&#65533;&#65533;&#65533;&#65533;_&#65533;S`&#755;8Q&#65533;[&#65533;v4h@&#65533;&#65533;#&#65533;&#65533;VuW&#65533;&#1498;&#65533;0q,&#54960;_&#65533;&#65533;X&#65533;&#65533;&#65533;&#65533;)=&#65533;d&#65533;^&#65533;>@&#65533;&#65533;:&#65533;&#65533;9,2n&#65533;&#65533;
&#65533;.1yt&#65533;
&#65533;&#65533;&#65533;&#65533;&#65533;&#65533;&#65533;oD&#65533;.D9^,@&#65533; &#65533;v "0	nv=|&#65533;&#65533; `&#65533;n&#65533;&#65533;&#65533;*&#65533;&#65533;&#65533;&#65533;&#65533;B$bV&#65533;2&#65533;<V&#65533;N V&#755;&#65533;5&#65533;&#65533;0&#65533;0 &#65533;0&#65533;` &#65533;r&#65533;&#65533;f[WY&#65533;1VD?&#65533;3&#65533;:&#65533;7&#65533;$&#65533;&#65533;&#138;&#65533;&#65533;&#65533;i@&#65533;Kq&#65533;|KW&#65533;&#65533;&#65533;1&#65533;)5&#65533;&#65533;&#65533;&#65533;{&#65533;&#65533;&#65533;C&#65533;['&#65533;Pp&#65533;S3K 9&#65533; &#65533;W&#65533;i&#65533;:&#1463;&#65533;&#65533;R&#65533;&#65533;&#65533;&#65533;&#65533;r@&#65533;&#65533;&#65533;&#65533;DPEI&#65533;&#65533; &#65533;3 x&#65533;&#65533;+ &#65533;&#65533;h1&#65533;&#65533;&#65533;&#65533;T)x,9&#65533;&#65533;\&#65533;&#65533;{&#65533;&#65533;K .&#65533;`&#65533;&#65533;&#764;&#65533;&#2770;&#65533;X&#65533;&#65533;`&#65533;g&#65533;e&#65533;&#65533;&#1723;C{Z,&#65533;K?&#65533;&#65533;&#65533;{&#65533;&#65533;&#65533;&#65533;P&#65533;&#65533;&#65533;&#1788; &#65533;&#65533;&#65533;&#65533;&#65533;&#65533;KA&#65533;*.&#65533;&#65533;X&#65533;&#65533;Ap&#65533;&#1024;&#65533;P&#30462;&#65533;{R@&#65533;k&#65533;&#65533;K&#65533;&#65533;
<K9/&#65533;Z&#65533;&#1510;,&#65533;A&#65533;&#65533;&#65533;  &#65533;&#65533;7 &#65533; :&#65533;&#65533;64&#65533;Hn&#65533;k&#65533;&#143;$@&#65533;&#65533;&#65533;;2.&#65533;,&#65533;	&#65533;=I#&#65533;+ R@x&#65533;6=&#65533;)D&#65533;v&#65533;&#65533;F&#65533;O&#65533;&#65533;)/&#65533;&#65533;@&#65533;&#65533;&#65533;)1&#65533;P P&#65533;&#1059;&#65533;G V&#65533;C.&#65533;&#65533;G&#65533;V&#65533;]&#65533;&#65533;&#65533;)=&#272;s4p&#65533;,0&#65533;4`&#65533;&#65533;&#65533;b\&#65533;&#65533;D&#65533;`&#400;&#65533;:p&#65533;%&#65533;&#65533;@ r\9&#65533;k&#456;&#65533;R&#65533;&#65533;&#65533;1%&#65533;pGPq@j&#65533;&#65533;)\ : . &#65533;&#65533;L9{&#65533;&#65533;&#65533;d?.&#65533;)DBGP?&#65533;&#65533;?P&#65533;&#65533;8&#65533;K&#65533;V&#65533;&#65533;.&#65533;~CV<"&#698;,Agz%&#65533;s0&#65533;&#65533;&#65533;&#684;&#65533;&#65533;G&#65533;q&#65533;&#65533;B&#65533;&#65533;;,:&#151;t&#65533;&#65533;&#65533;&#65533;&#65533;<
&#65533;4p&#380;&#65533;5P:(&#65533; |P  !&#65533;&#593;&#65533;&#1372;&#919;&#65533;&#65533;&#65533;#&#432;&#65533;&#65533;&#65533;&#65533;&#65533;:p &#65533;" &#65533;&#65533;k4&#65533;#L&#929;&#65533;&#65533;\&#65533;&#65533;+W09@&#65533;&#65533;|&#65533;=@P&#65533;&#65533;&#65533;&#65533;&#65533;&#65533;&#322;f&#65533;&#65533;&#65533;&#65533;dT&#65533;p;&#65533;k&#65533;Vk&#65533;P&#65533;&#65533;&#65533;&#65533;'2m&#65533;$&#65533;^&#65533;*Au&#65533;&#65533;&#1959;&#65533;&#65533;S&#530;c&#65533;@S&#65533;a&#65533;l&#65533;~&#65533;C5 0 2&#65533;&#65533;<<&#65533;X*B&#65533;*,&#65533;&=Rb9&#65533;9&#65533;&#65533;9=&#65533;(&#65533;"p9O&#65533;<&#65533;\$M&#65533;&#65533;&#65533;qZ&#65533;x&#65533;&#65533;&#65533;!.&#65533;&#65533;&#65533;p&#65533;@&#65533;&#65533;&#65533;&#65533;&#1105;sH&#65533;l&#65533;&#65533;&#65533;&#65533;&#713;8`Q&#65533;z&#1317;9&#65533;&#65533;&#65533;&#65533;8<<k9&#65533;&#65533;{&#65533;9&#65533;t&#1911;I'/c%b&#65533;&#65533;5&#65533;&#65533;s5&#65533;XJ0&#1552;&#65533;d&#65533;7&#65533;&#65533;&#65533;&#1353;m&#65533;c&#65533;&#65533;&#65533;"&#65533;b&#65533;k&#65533;8&#65533;&&#65533;fL&#65533;&#65533;Z&#65533;&#65533;2&#65533;&#65533;&#1808;&#65533;JKma&#65533;&#1794;&#65533;&#1682;0&#65533;&#65533;&#65533;9&#1234;&#65533;&#65533;=&#65533;&#65533;&#65533;&#1590;&#1902;	&#65533;&#65533;&#65533;&b &#65533;D&#65533;l&#65533;&#65533;=&#65533;O&#65533;L&#65533;-&#65533;&#878;&#65533;&#65533;H\F&#65533;&#42345;&#65533;&#65533;&#65533;&#65533;&#65533;&#65533;&#65533;}9&#65533;-9&#1171;&#65533;S&#65533;&#65533;=&#65533;d &#65533;&#65533;&#65533;&#65533;s&#65533;&#65533;&#65533;&#2019;Y,&#65533;L9&#26370;&#65533;&#65533;&#65533;&#65533; =&#65533;&#65533;&#65533;&#65533;:0&#65533;&#65533;&#65533;&#65533;V&#65533;}&#65533;&#65533;q&#65533;&#65533;&#65533; tlP&#65533;&#65533;)U&#65533;\0&#985;b&#65533;&#322;&#2046;=9&#65533;&#65533;&#65533;&#65533;&#65533;&#65533;&#65533;YP	 &#65533;&#65533;&#65533;&#65533;5O&#144;&#65533;a&#65533;n6'&#65533;0<&#65533;-&#65533;&#65533;-&#1881;&#65533;&#65533;&#65533;&#65533;#&#65533;&#65533;"Z &#65533;&#65533;&#65533;&#65533;&#65533;&#544;o {&#65533;#=:@UC&#65533;&#65533;>&#65533;&#65533;]:&#65533;&#65533;&#65533;:G&#65533;&#17347;k&#65533;8~ V&#65533;e&#65533;&#65533;\&#65533;&#65533;e>&#65533;&#65533;&#65533;@<&#1427;&#65533;[ ` 0 =W&#65533;&#65533;0&#65533;&#65533;S&#65533;&#65533;<&#621;&#65533;b&#65533;~&#65533;&#65533;9 8&#65533;i0 B&#65533;S&#65533;&#65533;&#525;b&#65533;5&#65533;&#65533;)x%.&#65533;&#27685;&#65533;b&#65533;q 9&#65533;&#65533;9&#65533;>&#514;&#65533;(}&#65533;&#65533;d&#65533;&#65533;&#1649;^&#48542;&#65533;&#65533;n&#65533;1&#65533;.	;&#65533;8.&#65533;&#65533;&#1286;&#65533;&#65533;&bYP;&#65533;.&#65533;n}&#65533;&#65533;&#65533;&#65533;&#65533;"&#65533;'PD&#65533;&#65533;&#65533;~&#65533;9Y&#536;&#65533;&#65533;)&#65533;&#65533;
9&#65533;&#850;&#65533;&#65533;qYT&#65533;&#65533;&#65533;&#65533;&#65533;&#65533;&#2038;&#65533;&#65533;U0&#65533;t&#65533;&#65533;%w&#65533;HN:y&#65533;&#65533;aa&#65533;]&#65533;=&#58962;A&#65533;&#65533;&#65533;b&#65533;&#65533;&#65533;
&#65533;&#65533;}..&#65533;&#65533;k@&#65533;1&#839;&#65533;G&#1454;&#65533;&#65533;&#65533;"]&#65533;&#65533;3H@#&#65533;],&#65533;v&#65533;?&#65533;&&#65533;&#65533;$ +&#65533;&#65533;q&#1795;Va&#65533;~&#65533;&#65533;(&#65533;XH/(o&#65533;C&#65533;&#65533;&#65533;&#65533;&#65533;&#65533;&#65533;m&#65533;&#65533;&#65533;&#65533;@~&#65533;	o &#805;&#65533;>&#65533;.9l&#65533;&#65533;&#65533;&#65533;A&#65533;&#760;Y&#65533;&#65533;y8m&#65533;~&#65533;)&#537;$&#65533;EEo&#65533;A&#65533;F>&#65533;_&#65533;M&#65533;cx&#65533;,2&#65533;T&#970;&#26217;&#65533;&#65533;}&#65533;&#65533;>'b&#582;&#65533;b&#65533;&#65533;9&#65533;&#65533;
&#65533;"&#65533;&#65533;j_:&#1769;&#65533;&#65533;&#65533;&#65533;5&#65533;&#65533;Pg&#65533;f&#65533;&#65533;&#65533;X&#65533;X&#65533;&#65533;{&#65533;V&#65533;&#65533;
/`e&#65533;&#22574;&#65533;Y{%&#65533;&#65533;T&#65533;	[&#2008;#	1a^&#65533;&#65533;&#65533;&#65533;&#65533;?&#65533;,&#65533;&#65533;I@.&#65533;& &#65533;%&#65533;Y&#65533;6&#65533;_&#65533;d&#65533;&#65533;&#65533;&#65533;r&#65533;U&#65533;&#65533;f&#65533;Y$&#703;&#65533;&#65533;&#65533;&#65533;&#65533;/~&#65533;&#65533;W&&#65533;&#65533;@W&#1210;&#65533;&#65533;r&#65533;&#65533;_'==&#65533;P&#65533;&#65533;mJ&#65533;&#65533;&#65533;%tL&#65533;&#65533;&#1655;5&#65533;&#65533;1&#65533;&#65533;\.&#65533;&#65533;&#65533;?y&#65533;&#65533;X&#65533;zv&#65533;I&#65533;&#65533;!(&#65533;F &#65533;	O&#65533; &#65533;&#65533;&#65533;C&#65533;%N&#65533;&#65533;&A&#65533;7 44t&#65533;&#65533;17&#65533;xS&#1188;$&#65533;)U&#65533;d&#65533;&#65533;&#65533;K&#65533;1e&#932;Y&#65533;&#65533;M&#65533;9u&#65533;&#65533;&#65533;&#1255;&#65533;4&#65533;&#65533;h&#65533;(&#65533;&#65533;&#65533;-I&#65533;N&#65533; &#65533;!&#65533;l&#65533;&#65533;&#65533;&#65533;W&#65533;[8&#65533;&#65533;&#65533;	H&#65533;&#1584;&#65533;&#65533;!	5z&#65533;&#65533;]&#65533;y&#65533;&#65533;&#65533;&#65533;&#65533;&#65533;_&#65533;)*%&#65533;#S&#65533;)H&#65533;i8&#65533;&#65533;7)r&#65533;&#65533;&#1104;EU&#65533;=&#65533;&#65533;D&#65533;g&#1057;E&#65533;&&#65533;1g&#65533;76&#65533;Q&#65533;T6zX&#65533;&#65533;&#65533;&#17536;u&#65533;&#65533;&#65533;&#65533;&#65533;&#65533;&#65533;dN&#65533;~\&#65533;d
&#65533;	 a&#65533;$&#65533;a&#65533;&#65533;&#65533;&#65533;X&#65533;	l&#65533;&#65533;&#65533;&#65533;w&#65533;&#65533;\i&#65533;|&#65533;&#65533;<8? t&#65533;&#65533;q47&#65533;&#65533;}&#65533;&#65533;&#65533;&#65533;&#65533;&#65533;PC&#65533;22&#65533;&#65533;&#65533;&#65533;&#65533;`&#65533;:&#65533; .&#65533;J#&#65533;&#65533;"&#65533;<&#65533;cc&#65533;&#65533;&#65533;a&#65533;&#65533;P&#65533;P &#65533;<&#65533;&#65533;3&#65533;&#65533;&#65533;&#65533;DST?L&#65533;&#65533;
4&#899;&#65533;2A&#442;*X-6&#65533;&#65533;A&#65533; &#65533;p&#65533;!],h	&#65533;Rrh&#65533;&#65533;*&#65533; &#65533;
$&#65533;&#65533;1&#65533;ZqK.&#65533;&#65533;&#65533;&#65533;&#65533;&#65533;-&#173;&#65533;&#65533;b{&#995;&#65533;
&#65533;,&#65533;sN:&#65533;&#65533;&#65533;8,,:&#65533;l&#65533;0&#65533;.$	:&#65533;LH&#65533;	&#65533;&#633;/u&#65533;Q&#65533;0&#65533;&#65533;&#65533;LHC &#65533;R&#65533;B0&#65533;&#65533;&#65533;"l&#65533;&#65533;&#644;zx&#65533;&#65533;4>PuUV[u&#65533;UX[&#1363;&#65533;+&#65533;h%&#65533;L C&#65533;&#65533;L&#65533;`&#462;<&#65533;&#65533;M&#65533;&#65533;&#65533;.H&#65533;UvY&#65533;&#65533;&#65533;&#65533;
&#65533; &#65533;&#65533;&#65533; &#65533;&#65533;4H8&#65533;^&#65533;&#65533; $&#1121;40&#65533;\t&#65533;Uw]v&#65533;&#65533;b&#65533;4&#65533;@7%^&#65533;8&#65533;&#65533;m&#65533; &#65533;`&#65533;&#65533;1ev`&#65533;&#65533;)2^#&#65533;&#65533;&#65533;&#65533;&#65533;&#65533;2@&#65533;p&#65533;p%&#65533;"&#65533;&#65533;&#65533;c&#65533;Cyd&#65533;Ef`&#65533;B&#65533;&#65533;!&#65533;&#65533;-&#722;&#65533;
&#65533;&#65533;&#65533;N&#65533;&#65533;5xg&#65533;w&#65533;&#65533;&#65533;,&#950;F&#65533;&#65533;5&#643;4&#65533;n!&#65533;LH&#65533;c&#65533;&#65533;`8@>&#65533;&#65533;n&#65533;	&#65533;&#1145;&#65533;&#65533;*3&#65533;r&#1465;g&#65533;&#65533;&#65533;&#65533;&#65533;G&#65533;ZT&#65533;&#65533;N &#65533;&#65533;S,:&#1622;&#65533;&#65533;.&#65533;j&#65533;56C<&#65533;Y&#65533;&#1188;KS&#65533;Y &#65533;&#65533;0@&#65533;#&#65533;|?Z&#65533;f&#65533;h&#65533;H &#65533;W&#65533;s&#65533;:&#65533;&#65533;ho5&#65533;k&#65533;&#65533;+&#65533;P&#65533;E@X`&#65533;@&#65533;&#65533;C?jU&#65533;s&#65533;|w&#65533;w&#65533;&#65533;&#65533;&#1562;HIS&#65533;&#65533;Bl&#65533;R8&#65533;&#65533;o&#65533;3&#65533;&#65533;&#65533;&#65533;&#65533;E@&#65533;&#65533;&#65533;"&#65533;Z6&#65533;&#65533;1M&#1669;M&#65533;&?&#65533;&#65533;|&#65533;}&#65533;&#65533;&#65533;&#420;&#65533;&#65533;c&#65533;&#65533;&#65533;&#65533;&#1549;$c&#65533;4~&#65533;5&#65533;&#65533;?Q&#65533;&#65533;&#65533;)&#65533;C v&#65533;&#65533;Ja&#65533;-l&#65533;&#65533;&#932;&#65533;&#65533;&#65533;<hB	*&#65533;fP&#65533;&#65533;`=&#65533;&#65533;A&#65533;P&#65533;#&#65533;`&#65533;&#65533;,`C%&#65533;&#65533;&#65533;s\v!&#65533; z%	S&#65533;&#65533;w;6&#65533;&#65533;.&#65533;;&#65533; 2@&#65533;&#65533;L=&#65533;!&#65533;&#65533;&#65533;t&#65533;&#65533;y
r&#65533;\&#65533;&#65533;&#65533;h &#65533;&#65533;HxE,fQ&#65533;"&#1282;&#65533;1&#65533;&#65533;&#65533;&#65533;&#65533;~&#65533;4&#65533;&#65533;j&#65533;h&#65533;\&#65533;7&#65533;&#65533;&#65533;D'S]@&#65533;&#65533;&#620; 4C&#65533;&#65533;&#65533;<-1&#65533;g}&#65533;&#65533;&#65533;&#65533;,%&#65533;X&#65533;&#65533;?&#65533;&#65533;[&#65533;d%-&#65533;&#65533;':&#65533;yPI5&#65533;A&#65533;H&#65533; My+&#65533;&#65533;g&#356;&#65533;k&#65533;&#65533;[&#65533;&#948;&#65533;,&#65533;"3&#65533;&#65533;Z&#65533;8&#65533;T\4&#65533;&#1959;&#65533; &#541;&#65533;A&#65533;D&#65533;@p&#65533;&#65533;df3&#65533;&#65533;
8&#65533;	&#65533;&#800;'=&#65533;&#65533;&#65533;&#65533; _&#65533;&#65533;	&#65533;&#65533;&#65533;8o3&#65533;&#1174;&#65533;&#1584;&#65533;&#65533;oF&#65533;;&#65533;Q&#65533;&#65533;1&#65533;.\&#65533;&#65533;&#65533;&#65533;I&#65533;>&#65533;a&#65533;`$#.&#65533;O&#65533;t&#65533;&#65533;3z&#65533;>&#65533;&#65533;E6&#65533;&#65533;&#65533;&#65533;X(l&#65533;&&#65533;&#65533;C&#65533;',^&#65533;f&#65533;#&#65533; &#1168;"&#65533;1&#65533;&#65533;&#65533;&#65533;U&#65533;f'O	&#65533;N&#65533;&#65533;&#65533;=&#65533;&#65533;OJ\&#65533;&#65533;g@/&#65533;0B&#65533;&#65533;((B}J&#65533;;4xXEO3&#65533;&&#65533;&#65533;&#65533;C&#65533;w&#65533;.&#65533;3\x&#65533;6&#65533;9&#65533;sK0&#65533;hd&#65533;Y@z`8&#65533;R&#65533;&#65533;d&#65533;@&#65533;Ry&#65533;&#65533;"d&#65533;&#65533;`&#65533;H&#65533;2zW-&#65533;&#65533;&#65533;&#65533;&#65533;<H&#65533;&#65533;dalj&#65533;&#65533;&#65533;#a]&#65533;F,U	D&#65533;
#&#65533;(&#65533;&#65533;z"5N&#65533;&#65533;&#65533;~	E&#65533;&#65533;&#65533;lg=&#65533;Y&#1030;V&#65533;&#65533;%mh&#65533;&#65533; &#65533;&#65533;;&#65533;^]&#65533;&#65533;1&#65533;&#65533;y&#65533;`l&#65533;B	&#65533;D&#65533;&&#65533;e&#65533;&#65533;/&#65533;e&#670;+&#65533;
&#65533;&#65533;&#65533;!n4a&#65533;c &#65533;h&#65533;V&#65533;&#1253;nu&#65533;k&#65533;>&#65533;&#65533;&#65533;6&#65533;.]1&#65533;8&#65533;&#65533;&#65533;&#65533;%oK  &#65533;U&#65533;&#65533;&#65533;BCl&#65533; &#65533;&#1057;&#65533;E&#65533;&#65533;&#65533;&#65533;\&#65533;&#65533;m&#65533;&#1586;
&#185;&#65533;&#65533;j&#65533;&#65533;&#65533;g&#65533;q&#6187;&#65533;ep&#65533;&#65533;`&#1054;v&#1909;&#65533;1S"&#65533;&#65533;W&#65533;Lj_7(T&#65533;&#65533;&#65533;&#65533;	&#65533;&#65533;'^$pY&#65533;E&#65533;1&#65533;&#65533;&#65533;&#65533;@&#65533;!&#65533;IP&#65533;1T]5&#65533;j&#65533;R	 &#65533;K<i%M&#65533;	g&#65533;&#65533;<8&#65533;!&#65533; ,J&#65533;I&#65533;h&#65533;PX8f&#65533;&#65533;&#65533;&#65533;,&#65533;,&#65533;&#65533;d&#65533;&#65533;5&#65533;(&#1990;8&#65533;&#65533;/&#65533;&#65533;&#65533;&#65533;ijU"&#65533;&#65533;&#65533;&#65533;&#65533;&#65533;dC&#65533;&#65533;&#65533;&#65533;z&#65533;5&#65533;TS&#1720;&#65533;&#65533;p&#65533;&#65533;B&#65533;&#65533;&#65533;&#65533;mz&#65533;E&#65533;&#65533;&#65533;&#65533;&#65533;(&#65533;Xh&#65533;%&#65533;&#65533;4&#789;&#844;&#65533;"&#65533;&#65533;&#65533;: &#65533;&#1636;C&#65533;&#65533;&#65533;4&#65533;&#4624;&#65533;tl&#65533;6&#65533;Y&#65533;5&#65533;&#65533;la6&#65533;U&#65533;&#65533;&#65533;'&#65533;&#65533;l&#65533;&#65533;&#65533;XBJ&#65533;&#65533;&#65533;&#65533;F	&#65533;&#65533;&#65533;&#65533;Q&#486;&#65533;&#65533;&#65533;C&#65533;&#65533;_&#836;&#855;d;&#65533;`#&#65533;B+7&#52395;&#65533;YA&#65533;pf`oI&#274;&#65533;&#65533;$.&#65533;E&#65533;!(Y&#65533;&#65533;K&#65533;&#65533;7&#65533;ImH&#65533;&#65533;GT&#65533;&#65533;=&#65533;&#65533;|&#65533;&#65533;4&#65533;31]&#65533;Ms&#65533;5&#65533;m&#65533;&#65533;K&#65533;&#207;%&#65533;&#65533;f&#65533; &#65533;&#65533;#&#564;9x%&#65533;&#65533;&#65533;&#65533;&#65533;j&#65533;&#854;&#65533;&#65533;;1_&#65533;&#65533;\&#65533;&#65533;)[O&#65533;_Q&#65533;[2&#65533;&#65533;A&#65533;}8!&#65533;&#65533;AL'&#65533;&#65533;&#65533;
Kw\6&#65533;&#65533;a.d&#65533; r0&#65533;&#65533;%fV>&#65533;&#65533;FaMs&#65533;&#65533;&#65533;09&#65533;@B&#65533;=R=&#65533;&#65533;rHi&#65533;&#65533;&#65533;m &#65533;&#65533; b&#65533;&#65533;$&#65533;&#65533;l&#2017;&#65533;&#65533;&#897;o]&#65533;]&#643;&#65533;&#65533;&#65533;{&#65533;'&#65533;'&#65533;&#65533;uf&#65533;|a&#65533;	6be&#65533;&#65533;c&#65533;R&#316;&#65533;]&#65533;*r"&#65533;&#65533;H&#65533;&#65533;E.z`&#65533;&#65533;4&#65533;&#65533;&#65533;&#65533;EM&#65533;>&#65533;&#65533;L&#65533;Y6&#65533;&#65533;}&#65533; K&#65533;&#65533;&#65533;}&#65533;&#65533;n&#65533;&#65533;&#65533;E&#65533;@&#65533;s&#65533;Y&#65533;&#65533;E&#65533;&#65533;5	2&#65533;O&#65533;&#1961;&#65533;&#65533;2|&#65533;&#65533;j&#536;~&#65533;&#65533;	&#65533;T+&#65533;$Qz&#65533;!&#65533;&#935;!\&#65533;&#65533;&#65533;6&#65533;&#65533;}&#1100;&#65533;&#65533;&#65533;T&#65533;&#65533;&#65533;&#65533;X  	(?&#65533;&#65533;&&#65533;3k&#65533;:&#65533;&#65533;Hh!&#65533;&#1187;&#65533;&#65533;&#65533;&#65533;;&#65533;#&#65533;&#65533;&#65533;&#65533;,&#65533;?D&#65533;&#65533;c&#65533;k&#65533;&#65533;&#65533;C(&#65533;&#65533;&#65533;>@@O&#65533;&#65533;<&#65533;9&#65533;&#65533;?&#65533;`1&#65533;&#1566;&#65533;3&#65533;&#65533;&#65533;&#65533;&#65533;&#65533;&#65533;&#65533;&#65533;&#65533;&#65533;&#65533;;x" %a&#65533;&#65533;&#65533;&#65533;&#65533;&#65533;k:&#65533;&#65533;m3}!&#65533;&#65533;!&#65533;A+&#65533;:5`&#65533;&#752;R&#65533;j&#65533;:c<Aq&#65533;&#1647;&#65533;:&#65533;&#248;B6&#65533;&#1730;&#65533;&#65533;z(&#65533;&#65533;&#65533;B&#65533;&#65533;!&#65533;{&#65533;6&#65533;C&#65533;`&#65533;/;z&#65533;{&#65533;&#65533;&#65533;2&#65533;?&#65533;8&#65533;&#65533;CG&#65533;&#65533;<&#65533;&#65533;&#65533;z	X&#65533;&#65533;!&#65533;m&#65533;41&#65533;&#65533;8&#65533;yDQ&#1293;;&#65533;A&#65533;7&#65533;<'$"J
&#65533;&#65533;Q&#65533;E&#65533; !&#65533;K&#65533;&#65533;&#65533;&#65533;&#953;&#65533;p&#65533;&#65533;&#65533;Ea&#65533;&#65533;>2 Z+&#65533;&#65533;Q&#65533;+&#65533;a|F&#65533; !&#65533;&#65533;&#65533;0A&#65533;;AK&#65533;&#65533;&#65533;&#65533;h&#65533;F&#65533;&#65533; &#65533;=&#65533;&#65533;<w&#65533;&#65533;!Gu&#65533;&#65533;&#65533;L&#65533;&#65533;:&#65533;&#65533;X&#65533;u&#65533;G&#65533;X&#65533;&#65533;&#65533;&#65533;!&#65533;K&#65533;{H&#65533;D	&#65533;&#65533;&#560;,^&#65533;&#65533;&#65533;\H{L&#65533; &#65533;4dH&#65533;&#65533;&#505;&#1729;&#65533;%&#65533;
&#65533;H&#65533;\&#65533;(,&#65533;H&#65533;&#65533;
&#65533;&#65533;&#65533;I&#65533;,&#65533;P'9H&#65533;`LI&#65533;&#1817;40&#65533;9	&#65533;m&#65533;&#65533;&#65533;&#65533;&#65533;&#65533;&#65533;I&#65533;,&#65533; &#65533;4(&#65533;Ka&#65533;&#65533;&#65533;&#608;\J[&#65533;&#65533;n&#65533;;&#1024;"&#65533; &#65533;&#65533;&#65533;&#65533;dJ&#65533;&#65533;;&#65533;o&#65533;&#65533;n&#65533;o&#65533;&#65533;L&#65533;&#658;h&#621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&#65533;&#65533;6XO&#65533;&#65533;! (&#65533;/hO&#65533;&#65533;F&#65533;&#65533;&#65533;&#980;(&#65533;&#65533;O[,&#65533;&#65533;&#65533;p' &#65533;&#65533;O &#65533;&#65533;/&#65533;O%@$`&#65533;$(P%&#65533;&#65533;!x&#65533;&#65533;&#65533;%`' &#65533;h% &&#65533;&#65533;&#65533;&#65533;u&#65533;X $H&#65533;`&&#65533;$&#65533;&#65533;$@&#65533;M &#65533;&#65533;L&#65533;+&#65533;Q&#65533;&#65533; &#65533;8Qm&#65533;Q &#65533;&#65533;&#65533;/(R6)p&#65533;$&#65533;Q&@&#65533;hR'&#65533;B(&#65533;&#65533;)}Q+&#65533;&#65533;,&#65533;&#65533;#&#65533;R&#65533;R,&#65533;&#65533;Q% &#65533;&#65533;H)&#65533;&#65533;3&#65533;O(&#65533;?P&#65533;E6=&#65533;(h>&#65533;&#65533;>&#65533; @	&#65533;KP&#1027;NR O&#65533;=&#65533;&#65533;&#1188;&#65533;u&#65533;.&#65533;&#65533;&#65533;O?&#65533;S &#65533;&#65533;@&#65533;N&#65533;&#65533;O&#65533;&#65533;NH&#65533;SX&#65533;F-MEe	&#65533;&#65533;6&#65533;&#65533;&#65533;&#65533;!&#65533;TN&#65533;8u&#65533;?&#65533;@&#65533;R0R8`&#65533;&#65533;&#65533;&#65533;'&#65533;&#1108;&#65533;&#65533;@x&#65533;K&#65533;N&#65533;&#65533;&#65533;&#65533;&#65533;V&#65533;M S&#65533;,DE&#65533;P&#65533;VS&#65533;&#65533;RHTR&#65533;&#65533;&#65533;&#65533;E%@&#65533;&#65533;&#65533; g&#65533;&#65533;/&#65533;&#65533;W'&#65533;&#65533;z&#65533;N}&#65533;\U&#65533;Q5&#65533;o&#65533;oE&#65533;`U&#65533;b&#65533;&#65533;&#1540;X&#65533;@&#65533;K&#65533;S &#65533;)&#65533;&#65533;z&#65533;X&#65533;&#65533; Z&#65533;&#65533;&#65533;&#65533;,&#65533;`-&#65533;&#65533;QWR&#65533;G=MB&#65533;&#65533;OW}&#65533;h&#65533;&#65533;&#65533;&#65533;(&#1334;&#65533;R&#65533;&#1424;&#65533;&#65533;R&#65533;&#65533;SP@Mx hYL&#65533; !p&#65533;&#65533;(&#65533;&#65533;&#65533;&#65533;Q&#1629;&#65533;SH&#65533;&#65533;&#65533;L*&#65533;&#65533;&#65533;?U&#65533;&#65533; &#65533;m&#65533;(&#65533;z&#65533;&#1624;&#65533;VMxZQ8&#65533;&#65533;&#1642;&#65533;Z&#988; 
0x&#65533;x&#65533;	&#65533;&#65533;|5[&#65533;E&#1767;&#1462;&#65533;q&#65533;&#65533;&#65533;L@	&#65533;[>&#65533;&#1788;5ZN&#65533;&#65533;&#65533;&#1738;&#65533;&#65533;&#65533;U[&#65533;&#65533;P &#65533;N&#65533;Q&#65533;TP 0
&#65533;&#65533;/&#65533;
&#65533;&#65533;&#65533;&#65533;&#65533;\&#65533;&#65533;&#1653;&#65533;&#65533;&#65533;&#1718;=&#65533;r&#65533;&#65533;&#65533;&#65533; #(&#65533; &#65533;&#65533;&#1189;&#65533;&#65533;&#1777;-[&#685;V\uK&#65533;&#65533;&#65533;&#65533;&#65533;=\&#65533;&#65533;&#5952;P#x&#65533;&#65533;&#65533;&#65533;u&#65533;&#65533; )&#65533;\&#65533;)&#65533;&#65533;{&#65533;T&#65533;&#1641;u^&#65533;&#65533;&#65533;&#868;&#65533;&#65533;0(&#65533;x_&#65533;^x&#65533;W}p&#65533; &#65533;`&#2036;&#65533;&#1628;U&#65533;_M&#65533;? &#65533;&#860; h &#65533;-&#65533;B&#65533;_&#65533;&#65533;&#65533;/] &#65533;6(@&#65533;&#65533;&#65533;&#65533;&#65533;K&#65533;&#65533;&#65533;8&#65533;RE&#65533;NPP&#65533;&#65533;&#65533;	H	&#1205;&#65533;&#1221; &#65533;P&#65533;>&#65533;&#65533;&#65533;&#65533;M&#65533;&#1525;&#65533;&#65533;CE&#65533;T&#65533;N&#65533;P@&#65533;&#65533;]h`&#65533;&#65533;&#65533;&#65533;x&#2018;&#65533;`
P&#65533;M&#65533;N  &#65533;mK* &#1890;=&#65533;&#65533;X&#65533;&#65533;&#65533;&#832;&#65533; &#65533;&#65533;ZU &#65533;	 ]n&#65533;&#65533;&#65533;&#65533;&#1017;&#65533;&#65533;&#65533;a&#65533;&#768;X\&#65533;&#65533;/&#65533;c&#65533;&#65533;&#65533;S&#65533;&#65533;&#65533;&#65533;&#65533;+&#65533;`!>&#876;ecI&#65533;_&#65533;%&#65533;0~&#65533;`a&#65533;c&#65533;&#65533;&#65533;T&#1636;&#65533;/&#65533;^G&#65533;]&#65533;&#65533;^&#65533;&#65533;&#65533;[K&#65533;K,.d&#65533;DdI&#65533;&#65533;&#65533;@&#65533;&#65533;&#65533;&#65533;&#65533;d&#65533;e	$&#65533;&#65533;&#65533;}&#65533;0P	&#65533;&#65533;S4&#65533;&#65533;/P&#65533;n&#65533;&#65533;U&#65533;&#65533;}&#65533;&#65533;}b&#65533;&#65533;^&#65533;S&#65533;d&#65533;|&#65533;&n&#65533;h 0&#65533;6e&#65533;$b&#65533;&#65533;&#65533;&#65533;&#65533;&#65533;&#65533;&#65533;&#65533;t_#&#65533;@f&#65533;#&#512;&#1524;&#65533;&#65533;x_X&#65533;xn&#65533;Qf&#65533;&#65533;}&#65533;&#65533;&#65533;&#65533;U&#65533;	&#65533;&#65533;G~M86&#65533;@gdV&#65533;&#65533;u&#65533;P&#65533;&#65533;uK/&#65533;&#65533;rVb0&#65533;&#65533;t&#65533;M&#65533;&#65533;U	p^	&#65533;^	lNI=~ &#65533;M&#65533;&#1045;MT&#65533;^fVb&#65533;pdV^h&#65533;|&#65533;&#349;gI&#65533;&#65533;&#1284;i&#65533;x&#21792;^&#65533;&#65533;&#65533;|e#P&#65533;&#65533;cu&#65533;&#65533;@&#65533;^&#65533;&#65533;&#65533;Xn&#65533;W.&#65533;	@&#65533;O&#65533;&#847;v	&#65533;&#65533;&#741;^&#65533;&#65533;&#65533;&#65533;T&#1878;&#65533;a
&#65533;&#65533;&#65533;&#65533;j&#65533;&#65533;&#65533;&#1700;&#65533;&#65533;	&#65533;&Z&#65533;&#46392;&#65533;&#65533;d&#65533;tk4&#65533;C8V&#65533;z&#65533;k?&#65533;k&#65533;v&#65533;&#65533;&#65533;kA
 !&#65533; &#65533; ,3  &#65533;< &#65533; &#65533;H&#65533;&#65533;&#65533;&#65533;*\h&#65533;&#788;)e"F|h&#65533;&#65533;&#331;3j&#65533;&#561;&#65533;&#463; C&#65533;I&#65533;&#65533;&#595;!v&#65533;&#65533;&#1165;&#727;nXZ)sf
&#667;8s&#65533;&#65533;&#627;&#65533;&#991;@&#65533;)&#65533;&#65533;&#1123;1&#65533;T&#65533;0E&#65533;")&#65533;J&#65533;J&#65533;&#65533;&#1387; &#65533;"&#1914;u&&#1409;E&#65533;&#65533;&#65533;&#65533;&#65533;&#65533;&#1651;h&#65533;z&#65533;&#693;-R&#65533;V=,aCW 	&#65533;x&#65533;&#65533;&#65533;;u&#65533;&#65533;&#65533;&#65533;>Y&#65533;4&#65533;4l&#65533;&#65533;&#65533;&#65533;&#464;#K&#65533;X&&#65533;&#65533;6&#65533;&#65533;H @@;&#65533;11&#65533;&#65533;&#65533;&#1231;+_^m&#65533;&#65533;
&#65533;h&#65533;&#65533;&#65533;&#65533; &#65533;dP&#65533;&#65533;&#65533;[&#65533;&#65533;.&#65533;&#65533;&#65533;t&#65533;30&#65533;@Z&#65533;<&#65533;&#65533;&#65533;zK&#65533;N}&#65533;o&#65533;&#65533;]&#65533;	&#65533;&#65533;bQn&#65533;&#65533;D&#65533;&#65533;&#65533;&#65533;#&#65533;&#65533;=&#65533;&#65533;&#65533;&#65533;&#65533;&#65533;&#65533; &#65533;&#65533;t&#65533;&#65533;&#65533;&#65533;&#65533;&#65533; &#65533;G	&#65533;&#65533;&#65533;mt-A$&#65533;gWF8&#65533;j &#65533;'`H&#65533;&#65533;	 &#65533;m&#65533;&#65533;&#65533;h&#65533;'&#65533;(&#65533;uF&#65533;,&#65533;&#65533;&#1803;0&#65533;(&#65533;r&#65533; &#65533;	&&#65533; &#65533;t&#65533;h
&#65533;(&#65533;@9$&#65533;_,h&#332;L2&#65533;&#65533; `&#65533;&#65533;	&#65533;HP&#65533;u&#65533;F&#65533;\&#65533;ddQI&#65533;&#65533;H$&#65533;f&#65533;&#65533;&#65533;W&#65533;~&#65533;&#65533;&#65533;u)&#65533;&#65533;&#65533;.Y&#65533;&#65533;F>&#65533;&#65533;T&#65533;|&#65533;Y&#65533;t&&#65533;(AC!&#65533;&#65533;1qTAh&#65533;&#1093;@&#65533;o&#65533;&#65533;&#65533;hi&#65533;9&#65533;&#39076;&#65533;d$Q,u1a}9
)&#65533;&#65533;&#65533;+&#65533;&#65533;&#65533;a&#65533;<&#65533;&#65533;h&#65533;&#65533;&#65533;]W&#65533;X&#65533;^B$S[,&#65533;1&#65533;<&#65533;&#65533;&#65533;I&#65533;jM!&P)=&#1024;cV&#65533;blP&#65533;AE&#65533;&#65533;-&#65533;&#65533;rd&#65533;p31&#65533;&#65533;&#65533;B+&#65533;QV&&#65533;t&#65533;pB &#65533; im&#65533;@=&#65533;9]&#2411;pF&#65533;*&#65533;&#65533;N~&#65533;+1&#65533;S8GW&#65533;&#65533;	:&#65533;%&#65533;@&#65533;&#65533;U&#65533;A&#65533;.&#65533;&#65533;|P&#65533;I&#65533;&#65533;S&#65533;&#508;&#65533;&#1017;&#65533;&#65533;&#65533;=&#65533;6@&#65533;&#65533; .	&#65533;J&#65533;&#65533;&#65533;&#65533;&#65533;0?z&#65533;27}&#65533;&#65533;p&#65533;&#65533;&#65533;"<*&#65533;&#65533;q&#65533;2&#65533;v&#65533;&#65533;&#65533;&#65533;&#65533;B&#65533;d&#65533;m&#65533;&#65533;h&#65533;&#65533;6&#65533;&#1641;4J:-&#65533;&#65533;&#65533;&#65533;&#190;7&#65533; F]&#65533;&#65533;4"]`&#65533;[&#65533;&#994;[A&&#65533;&#65533;&#65533;&#65533;I&#65533;
&#65533;&#1808;&#65533;&#65533;&#65533;h.d|3~&#65533;)&#65533;V&#65533;&#65533;&#484;&#65533;P&#65533;;jN,&#65533;k&#65533;&#65533;&#65533;&#65533;&#65533;&#65533;&#65533;|P&#65533;S@y&#65533;&#65533;&#65533;`&#2009;&#65533;&#65533;s&#65533;)&#65533;w&#65533;&#65533;)x&#65533;&#65533;&#65533;&#65533;&#65533;&#65533;m&#65533;y"&#65533;&#65533;&#65533;&#65533;&#65533;\ &#65533;&#65533;&#65533;&#65533;f&#65533;}F&#65533;h&#65533;&#65533;^<]9(&#65533;&#65533;&#65533;&#65533;-&#65533;&#959;&#65533;hbL&#65533;	,&#65533;u&#65533;A&#65533;&#65533;W&#65533;l&#65533;&#1606;&#65533;&#65533;&#65533;&#65533; h@&#65533;&#65533;&#65533;&#65533;T~I&#65533;&#65533;6&#65533;&#65533;r&#65533;&#65533;&#65533;&#65533;j&#1475;&#65533;!w&#65533;c&#65533;&#65533;&#65533;&#65533;-<gg\&#65533;T&#65533;. &#65533; Tp>&#483;&#1234;&#65533;&#65533;&&#65533;	&#65533;&#65533;$&#65533;LM\&#65533;&#1512;*&#2500;&#65533;s&#65533;&#65533;q&#65533;&#65533;X&#65533;_9&#65533;&#65533;&#65533;&#65533;&#65533;&&#65533;h}&#65533;&#65533;&#65533;&#65533;&#65533;&#65533;OUM&#65533;B&#65533;+&#65533;&#65533;NM&#65533;&#65533;F&#1584;v'&#65533;&#65533;&#65533;4&#65533;3&#65533;&#65533;&#65533;N&#65533;#s&#65533;>)B&#65533;&#65533;;b &#65533;1&#65533;&#65533;@8&#65533;&#65533;&#65533;6&#65533;Cmm?&#65533;&#65533;*!?&#65533;u&#65533;R&#65533;&#65533;$HGc&#65533;d&#65533;&#65533;&#65533;&#65533;9>x&#65533;vS&#65533;]&#65533;&#65533;fC&#65533;b&#65533;3&#65533;76&#65533;!&#65533;&#65533;ALv1=j&#65533; >&#65533; 4 &#65533;&#65533;&#65533;&#65533;\N&#65533;8	98&#65533;&#65533;&#1323;&#65533;h&#65533;`#	&#259;3&#65533;&#65533;&#65533;&#287;
&#65533;&#65533;Uh$&#65533;DYth&#65533;'&#65533;&#65533;Hqs&#65533;&#276;&#65533;&#65533;&#65533;*&#65533;cu&#65533;&#273;_@ "&#65533;&#65533;&#65533;!t@&#65533;'p&#65533;&#65533;&#65533;0&#65533;&#65533;h&#65533;&#65533;D&#65533;/&#65533;LM&#65533;&#65533;&#65533;&#65533;D'J&#1098;Z&#65533;&#65533;&#852;&#65533;&#65533;
>&#65533;~&#65533;&#65533;&#65533;b1&#65533;N:&#65533;&#65533;&#65533;X;&#1295;D&#65533;&#65533;&#65533;+OZ&#65533;&#65533;1&#65533;&#65533;8&#65533;)$bL&#1136;Tc&#65533;dL!E&#65533;&#65533;&#65533;&#65533;&#65533; &#65533;<M"+&#65533;&#65533;&#65533;&#65533;+&#65533;#KA8&#65533;&#65533;&#65533;Q&#65533;X&#65533;jC&#65533;El^1&#65533;&#65533;&#148;q8&#65533;&#351;m:"&#65533; m&#65533;G&#46184;`Ah
&#65533;&#65533;&#65533;j&#65533;&#65533;xm"BR D&#65533;&#65533;t&#65533;&#65533;f&#65533;&#65533;5&#65533;&#65533;n&#572;&#65533;z&#65533;G&#65533;&#65533;6E;&#65533;P&#65533;J&#65533;&#682;nO
&#65533;&#65533;h@y3n&#65533;&#65533;d&#65533;&#65533;A6&#65533;&#65533;>Ft&#65533;&#65533;([O&#65533;V&#65533;&#65533;&#65533;&#65533;&#65533;&#65533;&#65533;g&#65533;cW&#65533;&#65533;&#65533;&#65533;&#65533;2&#65533;&#65533;E*`2$&#65533;_:4	&#65533;F0&#65533;&#65533;&#65533;&#65533;>4&#65533;&#65533;&#65533;T&#65533;&#65533;&#65533; {&#65533;&#65533;L'&#65533;&#21158;3 &#65533;Nq&#65533;&#65533;&#65533;&#65533;&#65533;"&#65533;&#65533;&#65533;&#65533;&#65533;B&#296;&#65533;$&#65533;&#65533;'&#65533;UBf&#65533;&#65533;&#65533;6%&#65533;&#65533;!X&#65533;&#65533;a$&#65533;v&#65533;&#65533;&#65533;}&#65533;ER&#65533;Q&#65533;M&#65533; :&#65533;\
v&#65533;&#1793;d&#65533;d&#65533;&#65533;L &#65533;K&#65533;&#65533;f&#65533;	I&#65533;hl&#65533; &#65533;&#65533;
&#65533;&#65533;&#65533;/&#65533;G|W&#65533;&#65533;#&#65533;&#65533;i&#65533;&#65533;J&#65533;+e&#65533;&#65533;&#65533;&#65533;M/&#65533;2)?&#65533;&#1065;&#65533;AyoD&#65533;7&#65533;&#65533;Ox-&#65533;&#65533;&#65533;`&#1272;&#65533;&#65533;H&#65533;&#65533;w5&#65533;&#65533;2^&#1133;&#65533;bA&#65533;&#65533;/&#65533;t&#65533;f&#65533;O&#65533;&#65533;&#65533;&#1280;&#8878;&#65533;:N&#65533;6&#65533;&#65533;&#65533;V7"N&#65533;&#65533;&#889;&#65533;&#312;&#65533;rn&#65533;&#65533;&#65533;&#65533;&#65533;&#65533;~&#65533;&#65533;y&#65533;K&#65533;&#65533;&#65533;T6&#65533;K&#65533;q5f&#65533;*&#65533;&#65533;&#65533;&#65533;&#154;mN?&#65533;# &#65533;fGA&#65533;ww=&#65533;bF&#65533;&#65533;,U4>&#65533;/T&#65533;&#65533;&#65533;&#151;.@t&#65533;v&#65533;i&#65533;&#1302;&#1136;&#65533;c&#65533;%e2<&#65533;z!&#65533;&#65533;&#65533;=&#972;Hj&#65533;e&#65533;j&#65533;e&#65533;&#403;&#65533;&#65533;Lj;&#65533;&#518;&#65533;4i&#65533;&#65533;&#65533;(&#65533;&#65533;&#65533;A4&#1628;&#65533;&#1970;t&#65533;V96&#65533;&#65533;&#65533;&#65533;&#65533;ZkV&#65533;
&#65533;&#65533;7&#197;#*&#65533;&#65533;J&#65533;reB&#65533; K?E&#65533;x&#65533;&#65533;&#65533;M&#54308;&#65533;&#65533;&#65533;&#65533;	5&#65533;&#65533;&#65533;&#65533; 9&#65533; &#65533;&#65533;&#65533;~6&#65533;&#65533;YAM	&#65533;L&#65533;&#65533;&#65533;&#65533;&#65533;%|&#65533;E&#65533;&#65533;&#65533;N&#65533;p&#65533;4 ,&#65533;&#65533;&#65533;CD]E&#65533;>}nye&#1241;&#65533;&#65533;$&#65533;po&#65533;j&#1340;Z&#65533;@&#65533;jA&#65533;+&#65533;+^&#65533;RYWS&#65533;Y&#65533;&#65533;&#65533;&#65533;/Ts>&#65533;`Y&#65533;9&#65533;a&#65533;&#65533;&#65533;&#65533;	A&#65533;8&#65533;&#65533;J8_&#65533;&#65533;T&#65533;&#65533;&#65533;3BdP&#65533;&#65533;JZ)&#65533;Zc&#65533;;&#65533;&#65533;!&#65533;&#65533;&#65533;lg&#65533;R&#570;&#65533;&#65533;&#65533;&#65533;W&#65533;~&#65533;v&#65533;&#65533;yL&#65533;&#65533;T&#65533;Rt&#65533;2-N*@F6&#65533;&#1641;&#65533;&#65533;&#65533;	z&#65533;w?&#65533;8D&#65533;xoOzI&#65533;&#65533;&#65533;mG3&#65533;&#65533;h&#65533;<$7 y&#65533;&#65533;&#65533;R\&#65533;;&#65533; o(&#65533;&#65533;&#65533;&#65533;&#65533;&#65533;&#65533;&#65533;P&#65533;&#65533;u&#65533;z&#65533;&#65533;&#65533;&#65533;t&#65533; 2 C&#65533;&#413;X&#65533;.,&#65533;&#65533;S&#65533;{&#65533;&#65533;&#65533;xu_&#65533;&#65533;&#65533;'2&#65533;&#65533;&#65533;&#65533;7&#65533;&#65533;&#65533;&#65533;1&#65533;Wq&#65533;&#65533;}&#65533;&#65533;&#65533;&#65533;j&#65533;&#65533;&#65533;bH&#65533;SU&#65533;l&#65533;&#65533;21&#65533;&#65533;5}r]8&#65533;~x&#65533;&#65533;c&#65533;rrP&#65533;l&#65533;D(0F"&#65533;&#65533;V&#65533;&#65533;R&#65533;&#65533;[}&#65533;&#65533;lp <C~&#65533;$X&#65533;&#65533;U&#1638;X&#422;sqm&#65533;;v=&#65533;&#65533;&#65533;'&#65533;&#65533;c:F&#65533;&#65533;&#65533;q:x&#65533;&#65533;0  fu&#65533;A%X&#65533;h(1v50X&#65533;A{&#65533;EX&#65533;&#65533;Zj&#65533;zt)	!&#65533;&#65533;w^ .z&8 FX&#65533;h\&#65533;&#65533;Y3j&#65533;F2&#65533;e&#65533;fA&#65533;bey'&#65533;1&#65533;&#65533;&#65533;&#65533;&|8&#65533;&#65533;$s&#65533;Fsf8&#65533;&#65533;&#65533;v&#65533;&#65533;[&#65533;Tdo&#65533;U60g&#65533;&#65533;2&#65533;a&#65533;j8Hj)d&#65533;n&#65533;a&#65533;&#65533;&#65533;&#65533;g&#65533;&#65533;&#65533;m&#65533;&#65533;&#65533;ri&#65533;&#65533;o&#65533;T)&#65533;mv&#65533;hR)2 h&#65533;!c&#65533;&#65533;X|&#65533;&#65533;WKY&#65533;`&#65533;aSh&#65533;&#65533;X8&#65533;3:&#65533;n&#65533;&#65533;y&#65533;&#1418;uQ&#65533;&#65533;x&#65533;&#65533;Z*65P&#65533;&#65533;&#65533;bHH"3&#65533;l&#65533;r]&#65533;m7wPh&#65533;)&#65533;|1F7O&#65533;X&#65533;&#65533;'\&#65533;&#65533;_UI7&#65533;Ep&#437;+&#65533;a&#65533;G&#949;}G&#65533;J<#S&#65533;rs&#65533;b9 K$p+&#65533; &#65533;x&#65533;&#65533;G&#65533;5&#65533;|&#65533;&#65533;t&#65533;&#65533;&#65533;^1&#65533;[&u&#65533;r&#65533;7p YW)&#65533;u&#65533;&#65533;&#65533;&#65533;6	t&#65533;&#65533;!;&#65533;3&#65533;f4t_&#65533;&#65533;&#65533;sW&#1671;Fv&#65533;&#65533;&#65533;&&#65533;AK8&#65533;w&#65533;rXW&#65533;7Y&#65533;&#65533;&#65533;&#65533;&#65533;&#65533;n&#65533;&#65533;&#65533;8&#65533;&#65533;&#65533;&#65533;&#65533;U&#65533;&#65533;GA&z$&#65533;&#65533;K9eDDfV&#65533;&#65533;"W+&#65533;&?&#65533;.&#65533;&#65533;7=n&#65533;H&#65533;D&#65533;O8fw&#65533;&#65533;WnR)&#65533;&#65533;S&#65533;&#65533;&#65533;&#65533;&#65533;o&#65533;Q;yK&#65533;t&#65533;&#65533;bY&#65533;}&#65533;&#65533;ZW&#65533;}&#65533;&~&#65533;"&#65533;&#65533;G&#65533;&#65533;9&#65533;&#65533;&#65533;94&#256;@"8&#65533;C&#65533;o&#65533;9&#65533;&#65533;u+A&#65533;0fo&#65533;H&#65533;&#65533;&#65533;hCGKW&#65533;&#65533;#&#65533;;&#65533;b&#65533;J&#65533;&#65533;y&#65533;Z&#65533;&#65533;a&#65533;q]&#65533;&#65533;H&#65533;o&#65533; &#65533;d&#65533;y&#65533;&#65533;"e&#65533;G.&#65533;Zj&#65533;`&#65533;3U&#65533;&#65533;[`&#65533;&#65533;&#65533;G&#65533;c&#65533;&#65533;qY?Ct]n&#65533;&#65533;&#65533;&#65533;fi&#65533;3jh;:/&#65533;3&#65533;&#65533;&#65533;2&#65533; U(^()&#65533;,H\&#65533;'FcfY&#65533;c&#543;&#65533;9&#65533;I&#65533;bu&#65533;[P&#65533;8&#65533;&#65533;zoB1rp&#65533;qDdF27f[W&#65533;
6)FD&#65533;A&#65533;.:N&#65533;&#65533;&#65533;x7&#65533;&#65533;|&#65533;(&#857;`6&#65533;&#65533;&#65533;&#326;Ox&#65533;&#65533;&#65533;&#65533;&#65533;&#65533;&#65533;/&#65533;&#65533; "&#65533;G&#65533;^h8>R*&#65533;:&#65533;p^v]@J1K&#65533;&#65533;&#65533;&#65533;'&#65533;J&#65533;&#65533;&#65533;&&#65533;J&#65533;WY'#.&#65533;@=&#65533;$&#65533;&#65533;n<&#65533;n&#65533;$(&#65533;&#65533;&#65533;	q{@&#65533;b&#1703;&#65533;&#65533; &#65533;&#65533;&#65533;el&#65533;&#65533;\Z,&#65533;M"&#65533;&#65533;0&#65533;-&#65533;XJ&#65533;&#65533;3&#65533;&#65533;&#65533;=O&#65533;#d &#65533;~&#1705;c
2I&#65533;Nbx&#65533;&#65533; h&#65533;L&#65533;&#65533;&#65533;&#65533;c6&#65533;&yMJ&#39542;z[&#65533;BF&#65533;9pi&#65533;0&#65533;'&#65533;&#65533;k&#65533;c&#65533;p/aV&#65533;/I"&#65533;&#65533;uay&#65533;}&#65533;&#65533;u%&#65533;xC&#65533;d3?&#65533;&#65533;gW&#65533;X&#65533;&#65533;p&#65533;)&#1044;s&#65533;WRyw&#1082;&#65533;&#65533;&#65533;?&#65533;X<&#65533;&#65533;V9&#65533;n}&#65533;cP&#65533;&#65533;&#65533;&#65533;&#65533;+`&#65533;1&#65533;,&#65533;Y&#65533;z&#65533;&#65533;&#65533;3&#65533;x`&#65533;"L&#65533;A&#65533;\V;@ &#65533;&#65533;"&#65533;&#65533;z&#65533;&#65533;;0&#65533;&#65533;a89&#65533;&#65533;&&#65533;W&#1970;+?&#65533;9&#65533;!53&#65533;&#65533;@&#65533;&#65533;F &#65533;&#65533;&#65533;F/s&#65533;z&#65533;&#65533;&#65533;pM1	&#65533;'[&#65533;75Mfyx&#65533;//&#65533;V^&#65533;O&#65533;UzD&#65533;% : #@&#65533;&#65533;&#65533;p&#65533;&#65533;&#65533;&#617;F[&#65533;959&#65533;e&#65533;&#65533;+`6^&#65533;3;?9$7P6&#1525;|&#65533;&#65533; &#65533;0&#65533;&#65533;&#65533;_f;&#65533;X%&#65533;&#65533;/&#65533;1&#65533;&#65533;&#65533;&#65533;A&#65533;6&#65533;R`"P&#65533;&#65533;&#65533;$&#65533; &#65533;Y&#65533;&#65533;`&#65533;&#65533;&#65533;[&#65533;qj@&#65533;&#65533;&#65533;S&#65533;B(&#65533;&#65533;qD=&#65533;&#760;h&#65533;O{&#65533;:P&#65533;g3 _&#65533;`&#65533;|&#65533;~r&#65533;`&#65533;&#65533;r&#65533;&#65533;N&#65533;4>&#65533;&#1786;b&#65533;&#65533;&#65533;^&#65533;S&#65533;W+#Y#&#65533;s&#65533;&#65533;K"~&#65533;K/5&#65533;&#65533;&#65533;&#65533;D S&#65533;&#65533;&#65533;"{Tb&#65533;&#65533;;&#65533;.&#65533;9RP&#65533;&#65533;K&#65533;&#65533;&#65533;R&#65533;$&#65533;wW&#65533;y&#65533;3Q&#65533;LI&#65533;&#65533;$&#65533;RA>&#65533;P&#65533;&#65533;=&#65533;JP&#65533;&#65533;;&#65533;+#&#256;&#65533;09lp&#65533;&#65533;7&#65533; &#65533;6&#964;&#65533;g:&#65533;h &#65533;h&#65533;5j7 &#65533;&#65533;/1&#65533;&#65533;2r &#65533;k]&#65533;<&#65533;:&#65533;S2rK>  b@D&#65533;&#65533;&#65533;-p &#213;kB&#65533;&#65533;Z&#65533;G&#65533;&#65533;{&#65533;&#65533;X#&#65533;Z6&#65533;c&#65533;&#1148;&#65533;@ 1B&#65533;B &#65533;/&#65533;&#65533;'Y&#65533;&#65533;eC)b&#65533;V7t&#65533;= &#65533;/pp7 R&#65533;1UPaLE&#65533;ml\&#65533;&#65533;A)&#65533;&#65533;c&#65533;@.&#65533;&#65533;\&#65533;0&#65533;&#65533;&#65533;;&#65533;0&#65533;O&#65533;k&#536;L&#65533;6&#65533;y&#65533;C.&#65533;&#65533;
&#65533;&#65533;1&#65533;&#65533;lJp&#65533;KR&#65533;&#622;&#65533;B#7D   8PGP&#65533;,	u #'&#65533;lZ&#65533;c6&#65533;&#65533;&#65533;&#444;<|%#.%uP?&#65533;&#65533;&#65533;&#65533;&#737;&#656;p&#65533;&#65533;,&#65533;&#65533;dc&#65533;&#65533;&#65533;MB&#65533;L&#65533; &#1547;	G&#65533;&#65533;\l@ &#1077;y\&#420;XBL" &#65533;&#65533;&#65533;&#65533;&#65533;&#65533;&#65533;&#65533;2#`&#65533;&#65533;|+&#65533;HNP&#65533;N+&#65533;10R5P&#65533;&#65533;&#65533;@<Q&#65533;$6&#267;&#65533;&#65533;&#1036;&#65533;&#65533;:@&#65533;|P&#65533;-&#65533;,#&#1976;&#65533;&#65533;l&#65533;bh&#65533;2"> #`]q&#65533;nb L,7&#65533;&#65533;&#65533;&#65533;&#65533;&#65533;&#65533;;"&#65533;&#65533;\gOR"M&#65533;1"&#65533;|&#65533;ku2=&#65533;5M&#65533;12&#65533;&#65533;&#65533;l&#65533;_&#1539;&#65533;
4&#65533;"Kjs&#65533;j`&#65533;&#65533;&#317;@&#65533;0R^&#65533;&#65533;&#65533;P&#65533;&#65533;&#65533;i&#65533;&#65533;; &#65533;U]&#65533;Q6&#65533; &#65533;G &#65533;&#65533;Tl&#65533;&#65533;L<	&#65533;&#65533;=&#65533;L2g&#131;&#65533;&#65533;6(&#65533;Y&#65533;&#65533;3&#65533;,=&#65533;:&#65533;L$"&#65533;6&#65533;|h&#65533;&#65533;&#65533;^&#65533;`V&#65533;&&#65533;Z&#65533;B6&#65533;&#65533;&#65533;&#65533;7> _=&#65533;&#65533;G&#65533;&#65533;&#65533;&#65533;&#65533;V)&#65533;&#65533;R&#65533;&#65533;&#65533;#= &#65533;&#65533;3&#65533;=&#65533;&#65533;&#65533;"&#65533;w3Pu &#65533;&#1702;&#65533;yJ&#65533;aV'0&#65533;/&#65533;-A&#65533;c&#65533;z&#65533;e;&#65533;Z&#65533; &#65533;]&#65533;&#65533;qqC&#65533;(h<H&#65533;&#65533;G&#65533;\gC&#65533;I&#65533;*&#65533;&#65533;{&#65533;&#65533;R&#65533;&#65533;m&#65533;&#2004;&#65533;	A&#65533;&#65533;!2R^`L6 &#65533;AM&#65533;&#65533;YV&#65533;&#65533;&#65533;]&#65533;&#65533;3&#65533;80#&#65533;M&#65533;&#65533;X&#65533;&U&#65533;&#65533;OH~&#65533;&#65533;&#65533;Py^&#65533;-d &#65533;"&#65533;&#65533;&#65533;&#65533;0&#65533;k &#65533;E&#65533;& &#65533;&#65533;&#1959;&#65533;&#65533;[JD&#65533;&#65533;&#65533;0b &#65533;{&#65533;&#65533;&#65533;3lv9^d&#65533;/^&#65533;G6I&#65533;boh&#65533;v&#65533;7 wi&#65533;/&#65533;[&#65533;R&#65533;w&#65533;3&#65533;\@&#65533;,k&#65533;&#65533;[n ~&#65533;&#65533;"3&#65533;C~6x`&#65533;s&#65533;&#1511;!^w^&#65533;i4M&#65533;&#65533;&#65533;XL=&#65533;&#65533;&#65533;\&#65533;v&#65533;&#65533;&#65533;2Rc^6!&#65533;&#65533;P&#65533;&#65533;7&#65533;io&#65533;m&#65533;&#65533;&#65533;Q<7&#65533;&#1101;*&#65533;gS)+&#65533;&#65533;2&#65533;/&#65533;YE<&#65533;&#65533;3&#65533;&#65533;#%&#65533;&#65533;&#65533;&#65533;'8P&#65533;&#65533;5t&#65533;
"N&#65533;&#26753;&#65533;&#65533;&#65533;&#65533;&#65533;&#65533;#( +` &#65533;n 4&#49813;&#65533;&#65533;B&#65533;&#65533;YcT&#65533;5&#65533;f&#65533;\&#65533;p&#65533;b3B7H&#65533;y8&#65533;&#65533;&#65533;-&#65533;&#65533;&#65533;X
#&#65533;n&#65533;(&#65533;#| #y&#1035;:]k&#65533;-^u8&#65533;&#65533;W&#65533;&#65533;&#65533;&#65533;c&#65533;x&#65533;&#65533;&#65533;&#65533;&#65533;N&#65533;/&#65533;&#65533;~&#65533;22&#65533;8&#1541;W&#65533;&#65533;&#65533;&#65533;&#65533; L&#65533;&#65533;yK3&#65533;&#65533;&#65533;&#65533;f&#65533;&#65533;8&#65533;&#65533;"&#65533;P}&#65533;&#65533;&#65533;&#65533;E&#65533;&#1631;-&#65533;&#65533;&#65533;&#65533;P<&#65533;X&#65533;&#65533;&#65533;U0&#65533;$_&#65533;&o&#65533;3w'_U&#65533;A&#65533;&#65533;	&#65533;&#65533;&#65533;&#65533;X&#65533;&#65533;q&#65533;&#65533;(|&#65533;g&#1182;G]&#65533;&#65533;&#65533;n&#65533;B?&#65533;C&#65533;&#65533;qDo&#65533;&#65533;sC&#1551;&#65533;&#65533;&#65533;&#65533;&#65533;u&#65533;&#65533;K&#65533;&#65533;}&#65533;RHO&#65533;\/&#65533;&#65533;&#65533;ta&#65533;Co&#65533;&#65533;O&#65533;WO&#65533;&#65533;(&#65533;&#65533;&#65533;&#65533;&#65533;&#65533;&#65533; &#65533;&#65533;r&#65533; &#65533;&#65533;.b&#65533;&#65533;z&#65533;&#65533;&#65533;&#65533;- u>&#65533;&#246;&#65533;&#65533;&#65533;&#65533;io&#65533;&#65533;m?+&#65533;U&#65533;&#65533;&#65533;&#65533;&&#65533;.Gy`&#65533;	&#65533;z&#65533;+&#65533;W&#65533;&#65533;&#65533;D&#65533;&#65533;&#65533;g&#65533;,&#65533;&#65533;O&#65533;.2i&#65533;&#65533;&#65533;~+&#65533;&#355;&#65533;&#65533;&#65533;P?&#65533;&#65533;k &#65533;&#65533;G&#65533;&#65533;&#65533;z$&#65533;J&#65533;&#65533;&#65533;.&#65533;"&#39572;QQ6@&#65533;&#65533;&#65533;V~&#65533;&#65533;w&#65533;&#65533;&#65533;&#65533;&#65533;O&#65533;o&#65533;&#65533;O&#65533;&#65533;.&#65533;&#65533;&#1815;&#65533;A&#65533;3&#65533;&#65533;7h2N.m&#65533;)V&#65533;vfow&#65533;g&#1490;&#65533;&#65533;?&#65533;&#65533;&#65533;B&#65533;&#65533;&#65533;&#65533;&#65533;+F"<&#65533;$X&#65533;&#65533;A&#65533;	.d&#65533;&#65533;&#65533;C&#65533;%N&#65533;X&#65533;&#65533;E&#65533;)&#65533;`&#65533;Q&#65533;oD&#65533;&#65533;aC&#462;`&#65533;&#65533;	b&#65533;@2`P&#65533;q!!&#65533;M&#65533;'\&#65533;d&#65533;C&#65533;O&#65533;A&#65533;&#65533;&#65533; &#65533;b8z$&#65533;&#65533;8H&#65533;&#65533;2A
&#65533;&#65533;n&#65533;&#65533;&#65533;&#65533;W&#65533;a&#65533;:&#65533;`b)09@&#65533;&#65533;&#65533;D&#65533;&#65533;;*`e[a&#65533;&#65533;&#65533;:z&#1556;&#65533;@&#65533;&#65533;&\&#65533;0O|oX&#65533;&#65533;&#1777;&#65533;%O&#65533;\&#65533;2e&#65533;<&#65533;&#65533;e&#65533;"&#65533;Y&&#1458;&#65533;a&#65533;&#65533;*Q&#65533;J&#65533;q&#65533;&#65533;k&#1585;&#65533;&#65533;&#65533;&#65533;&#65533;&#65533;&#65533;Y/&#65533;&#65533;&#65533;&#65533;&#65533;&#65533; >&#65533;! 7ifxL&#65533;&#65533;6fvP&#65533;S&#65533;LW&#65533;o&#65533;&#65533;&#65533;&#65533;w&#65533;&#1599;&#65533;&#65533;^&#65533;&#65533;&#65533;T&#2004;&#65533;&#65533;&#65533;&#65533;&#65533;&#65533;&#999;_x&#65533;&#65533;(d!&#65533;&#65533;U&#65533;4&#65533;&#611;r#&#868;&#65533;&#65533;&#34927;&#65533;z0
%L&#65533;aB
+&#65533;&#65533;B+&#65533;&#65533;+&#65533;&#65533;p@6&#65533;0&#65533;&#1704;#1N&#65533;&#65533;P"#>&#65533;b&#65533;qF'&#65533;D6&#65533;ji &#65533;	&#65533; ,b4&#1202;8%T\&#65533;&#65533;Z&#65533;(&#65533;&#65533;rJ*&#65533;&#65533;&#65533;&#65533;#&#65533;&#1056;*&#65533;d#4[&#65533;F&#65533;&#65533;@&#65533;/P&#65533;&#65533;jt&#65533;M8ca&#65533;&#65533;p&#1548;&#65533;
&#65533;&#65533;&#65533;&#65533;p<&#65533;9&#65533;{&#65533;6	x%&#65533;&#65533;&#65533;rQF&#65533;&#65533;a@6&#65533;&#672686;s&#790;&#65533;&#65533;hA&#65533;h@i"G&#65533;sTRK&#65533;&#65533;	M;&#1184;&#65533; s&#65533;T&#65533;:&#65533;!&#65533;PYJn&&#65533;&#65533;I&#65533;&#65533;&#65533;5&#65533;mt&#65533;a&#65533;&#65533;(G&#65533;BTL&#65533;HXJ%&#1643;&#65533;&#65533;`4&#65533;Zl&#65533;&#65533;&#65533;	&#65533;L0&#65533;%6&#65533;	8c)b&#65533;&#65533;&uZ&#65533;&#65533;H&#65533;/z&#65533;&#65533;^|&#65533;&#65533;qCD _W&#65533;&#65533;&#65533;$&#65533;&#65533;&#65533;W&#65533;lS[&#65533;&#65533;v&#65533;%&#65533;&#65533;s&#65533;P&#65533;&#1116;{&#65533;&#65533;X&#65533;&#65533;&#65533;my?0&#65533;d&#65533;SVye&#65533;MCi&#65533;&#65533;&#65533;&#47637;&#65533;&#65533;dC]j&#65533;&#65533;[Q&#65533;&#65533;g7&#65533;&#65533;&#65533;&#65533;&#65533;&#65533;b&#65533;&#65533;tM-&#65533;&#65533;&#65533;&#65533;&#873;&#65533;&#65533;&#65533;&#65533;S&#65533;[&#65533;&#65533;q&#513;&#65533;&#65533;f&#65533;L&#65533;&#65533;;&#65533;&#65533;&#65533;&#65533;P&#65533;/&#65533;06&#65533;g&#65533;&#65533;&#65533;&#65533;<&#65533;&#65533;	X2&#65533;Ve=&#65533;&#65533;&#65533;d&#65533;&#65533;&#65533;&#65533;k&#65533;6&#65533;G&#65533;&#65533;&#65533;d@&#65533;#g &#65533;>&#1552;9&#65533;&#65533;@&#65533;&#65533;OxP &#65533;&#65533;{t&#65533;#&#65533;&#65533;h&#65533;8(&#65533;&#65533;i&#65533;&#65533;<&#65533;@ LE&#65533;&#65533;&#65533;B YZ&#65533;2<&#65533;fc<"&#65533;&#65533;&#65533;&#65533;!TP2x&#65533;&#65533;&#65533;Y&#65533;&#1195;&#65533;~+:&#65533;=&#65533;:&#65533;&#65533;X~&#65533;c&#65533;&#65533;(wcH<&#65533;G&#65533;&#65533; &#65533; &#65533;-&#65533;&#65533;&#65533;-c RC&#65533;&#65533;&#65533;&#1942;==B&#65533;dw9&#65533;&#65533;&#65533;w@:d~&#65533;&#65533;xp&#65533;>D0&#65533;&#1320;&#65533;5&#65533;a&#65533;h$&#65533;&#1665;Ht&#65533;N&#65533;&#65533;W&#65533;s|&#65533;&#65533;&#65533;&#65533;&#65533;q&#65533;+&#400;=&#65533;I&#65533;:&#577;	xC&#65533;A&#65533;&#65533; A &#65533;&#65533;{&#65533;BK&#65533;u&#65533;&#65533;d&QkW&#65533;&#65533;B&#65533;&#65533;A>&#65533;(_"*&#65533;&#65533;E&#65533;&#65533;J.P&#65533;&#65533;&#65533;G6&#65533;a&#65533;w&#65533;&#65533;M&#65533;C%xidIKs9&#65533;]@&#65533;&#65533;B&#65533;&#65533;K&#65533;c&#65533;|&#65533;&#65533;~% rH&#65533;r&#1494;~&#65533;&!&#65533;&#65533; 
h@3&#65533;&#65533;&#65533;A&#65533;FLfR&#65533;&#65533;&#65533;d'=&#65533;&#65533;1H&#65533;	&#65533;d&#65533;&#65533;&#65533;a u&#65533;R&#65533; &#1408;&c&#65533;N&#65533;\!G&#65533;!a&#65533;&#65533;N&#65533;(1A#Y:`r&#65533;@&#65533;&#65533;&#65533;~R&#65533;&#1252;f5&#65533;&#65533;6&#65533;p &#65533;A&#65533;&#65533;L8 &#65533;&#65533;%:&#65533;)\&#65533;&#65533;&#65533;&#65533;&#65533;r>(&#1328;&#65533;&#65533;j`,9&#1111;&#65533;#&#65533;C&#65533;D&#65533;&#65533;&#65533;&#65533;&#65533;?<&#65533;q&#65533;"(&#65533;&#65533;&#65533;&#65533;&#65533;&#65533;ehC&#65533;`7&#65533;2&#65533;y&#65533;;&#65533;j&#65533;v(&#65533;&#65533;:&#65533; X:&#65533;(&8&#65533;n&#65533;3&#65533;	&#65533;&#65533;&#65533;@&#65533;&#65533;V&#65533;&#65533;y&#65533;|&#65533;>2&#65533;S[ &#65533;@&#65533;%jQ?&#65533;&#65533;5&#65533;Z&#65533;&#65533;Q&#65533;P&#65533;>b&#65533;ox&#65533;L&#65533;K&&#65533;j&#65533;&#65533;&#65533;@d&#65533;&#65533;r &#65533;+_A&#65533;&#65533;`&#65533;&#65533;&#65533;&#65533;u&#65533;-h&#65533;se&#65533;#.qW&#65533;&#1941;~P&#65533;Q&#65533;&#65533;W &#65533;&#65533;6&#65533;J`&#65533;l
&#65533; &#65533;&#65533;!&#65533;0S&#65533;(&#65533;'&#65533;&#65533;KII&#65533;&	 }X&#65533;&#65533; &#65533;_&#65533;DW&#65533;&#65533;J[&#2010;&#65533;&#65533;
D&#65533;##4&#65533;&#65533;Eh&#65533;&#65533;c&#65533;`Q8`&#65533;}&#65533; c&#65533;Q&#65533;&#65533;&#65533;
&#65533;&#65533;B&#65533;b&#65533;1&#65533;,m&#65533;&#65533;L&#65533;&#65533; 06&&#65533;&#65533;nu&#65533;{]&#65533;fW&#65533;&#65533;&#65533;nw&#65533;K?PB&#65533;&#65533;&#65533;&#65533;]&#65533;&#65533;*B&#65533;l{&#65533;&#65533;&#65533;4&#65533;&#65533;@&#65533;4&#65533;&#65533;&#65533;8q [&#65533;)&#65533;&#65533;)&#65533;,4fz&#65533;BIt&#65533;&#65533;&#65533;yW&#65533;fp&#65533;&#65533;`&#65533;4!&#65533;(o&#65533;Q&#65533;&#65533;r@&#65533;&#65533;pCC&#65533;&#65533;&#65533;&#65533;&#65533;&#65533;&#1027;b,&#65533;&#65533;$&#65533;`&#65533;&#65533;&#65533;|&#65533;&#65533; QZ&#65533;I&#182;BX&#65533;;&#65533;q&#65533;&#65533;&#65533;@TX&#522;@($&#65533;&#65533;a$[&#65533;&#65533;ac&&#65533;"&#65533;&#65533;&#65533;T&#65533;O&#65533;&#65533;k*lA0&#65533;gG&#65533;hE&#65533;c}|f4&#65533;&#65533;&#808;&#65533;&#65533;&#65533;&#65533;&#65533;9&#65533;	I&#65533;&#65533;4&#646;&#65533;&#65533;&#65533;+'&#65533;"\9[)&#65533;	&#65533;&#1397;&#65533;!&#65533;&#65533;&#65533;&#65533;dY5GZ&#1171;&#65533;&#65533; &#65533;@^7_r`E&#65533;;&#65533;&#65533;&#65533;&#65533;!bJ}&#65533;"&#65533;&#65533;*&#65533;&#65533;5&#65533;]&#65533;&#65533;K&#65533;&#65533;j2k&#65533;$;@P!&#65533;&#65533;&#65533;Z&#65533;B6&#65533;&#65533;Ns&#65533;{&#65533;&#65533;C	p&#65533;&#1953;	&#65533;}_g&#65533;(
&#65533;a+&#65533;	&#65533;b&#65533;Y&#65533;&#65533;TH&#65533;%C&#65533;z&#65533;n&#65533;\3}	G&#65533;&#65533;~@`&#65533;P&#65533;.;i]&#801;&#65533;p&#65533;&#237;aZ&#65533;&#65533;>K&#65533;&#65533;/&#65533;&#1603; &#65533;&#65533;hq&#65533;{F&#65533;&#65533;@]U+L&#65533;u&#65533;&#65533;&#65533;&#65533;&#65533;K&#65533;W&#65533;k=&#65533;&#65533;&#65533;c&#65533;-e&#65533;,&#65533;B&#65533;&#65533;&#65533;&#65533;u490:&#65533;p7	&#65533;h&#65533;@APF&#289;&#65533;84&#65533; @C&#65533;<&#65533;&#65533;&#65533;,97j&#65533;!&#65533;dj&#65533;&#65533;R &#65533;&#65533;&#65533;vk&#65533;]&#65533;&#65533;&#65533;a&#65533;%(&#65533;&#65533;p&#65533;	&#65533;&#65533;a&#1169;&#65533;&#65533;3&#65533; 5"(&#65533;&#65533;&#65533;&#65533;t)&#65533;&#65533;&#576;&#65533;5Gsh&#65533;`&#65533;&#65533;o&#65533;b&#65533;7}&#65533;&#65533;@"Q&#65533;M&#65533;I&#65533;X4.l&#65533;&#65533;&#65533;&#65533;`gJg &#65533;&#65533;.&#65533;&#65533;&#65533;&#65533;HY&#65533;2&#65533;#&#65533;&#1463;&#65533;I&#65533;u3&#65533;&#65533;P&#65533;H{&#65533;&#65533;2v&#65533;&#65533;&#65533;(mQ&#65533;F&#65533;&#65533;$&#65533;&#65533;&#65533;n&#65533;-ci&#65533;^&#65533;&#65533;9&#65533;GT&#65533;+&#65533;&#65533;&#65533;}5"&#65533;\ 0&#65533;'gI&#65533;P&#65533;&#65533;&#65533;J 1&#65533;&#65533;<?|&#65533;&#65533;&#65533;(&#65533;&#65533;&#65533;&#65533;&#65533;@b&#65533;&#65533;^FtI87S&#65533;VG2&#65533;\&#65533;s&#65533;&#65533;&#65533;M~ &#65533;4B	&#65533; &#65533;&#65533;J&#65533;&#65533;	&#65533;&#65533;&#65533;3&#65533;&#65533;&#65533;
&#65533;8 -!&#65533; K	&#65533;J&#65533;~10&#65533;`&#65533;&#65533;&#65533; A&#65533;&#65533;&#65533;j&#65533;&#65533;^&#65533;aX&#65533;b&#65533;H&#65533;2 &#65533;&#65533;&#1088;&#65533;\c&#65533;&#65533;
&	&#65533;1&#65533;I8&#65533;&#65533;&#65533;(&#65533;&#65533;!Z8&#65533;N"&#65533;z&#65533;&#65533;&#65533;p&#65533;&#65533;C1"?B,&#65533;;&#65533;'Kj&#65533;;&#1028;&#65533;d@ j&#65533;&#1131;HI&#65533;&#65533;&#403;
&#65533;&#65533;j$H&#65533;B97Z&#65533;G&#65533;&#65533;[&#65533;:&#65533;&#65533;&#65533;?&#65533;&#65533;40+&#65533;&#65533;&#65533;&#65533;&#65533;&#65533;CD7&#65533;Z&#65533;&#65533;7I&#65533;7&#65533;6&#65533;,4&#65533;&#65533;j&#65533;&#65533;s&#65533;D&#65533;&#302;&#65533;$&#65533;;&#65533;Xc%&#65533;&#65533;=Es&#65533;* &#65533;&#65533;Ol&#65533;O&#65533;$&#65533;&#65533;,&#65533;&#1590;&#65533;0J&#65533;&#65533;Y&#65533;brE_&#65533;
L<&#65533;A	5l:-&#65533;&#65533;&#65533;&#65533;&#65533;&#65533;&#65533;&#65533;Eg&#65533;72&#65533;&#1595;&#65533;&#65533;&#65533;'m&#65533;&#65533;*&#65533;&#65533;C&#65533;% &#65533;gGq&#65533;~&#1600;J9YQC&#65533;&#65533;pGwN&#65533;&#65533;&#65533; +$	j&#65533;Z&#65533;4&#65533;&#65533;w&#65533;&#65533;_$&#65533;X&#65533;&#65533;b&#65533;&#400;&#65533;G&#65533;l&#65533;&#65533;%&#65533; &#65533;?c&#65533;+&#514;&#65533;[H&#65533;&#65533;L&#65533;k&#65533;6&#65533; &#532;`&#65533;>&#65533;&#65533;&#65533;H&#65533;D&#308;q&#65533;&#65533;0F&#65533;
 &#65533;;)I&#65533;DDP&#65533;&#65533;'&#65533;&#65533;&#472;&#65533;&#65533;\&#65533;&#65533;&#65533;&#65533;&#65533; Z&#65533;I&#65533;&#179;&#65533;M&#65533;&#65533;&#65533;&#1551;&#65533;,J&#65533;&#65533;&#65533;&#65533;@&#65533;&#65533;&#65533;`&#65533;&#65533;&#65533;J&#65533;&#65533;&#65533;&#65533;.j$&#65533;k&#65533;&#65533;`1&#65533;&#752; bp[`&#65533;K&#65533;6&#65533;o&#65533;&#65533;n &#65533;@&#65533;&#65533; 
\&#65533; K&#65533;&#65533;,XK6&#65533;c&#65533; &#65533;&#65533;&#65533;&#65533;&#65533;4G&#65533;&#65533;K&#65533;&#65533;&#65533;K&#65533;E&#65533;l&#65533;r&#65533;&#65533;hL&#65533;&#65533; &#65533;&#1280;o&#65533;&#65533;&#65533;&#65533;&#65533;&#65533;&#65533;L&#65533;&#65533;&#65533;&#65533;&#65533;H&#65533;l&#65533;&#1228;&#65533;&#65533;&#525396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O*&#65533;*&#65533;Q&#65533;&#65533;@&#65533;&#65533;x&#65533;6&#65533;Qg&#65533;&#65533;&#65533;&#65533;#]&#65533;&#65533;&#65533;&#65533;V&#65533;&#65533;(0&#65533;@'&#65533;(&#65533;&#65533;/`RO&#65533;@%&#65533; `%&#65533;R$&#65533;&#65533;(XR,&#65533;&#65533;(&#65533;$H&#65533;%`&#65533;`S&H)X  &#65533;&#65533;3&#65533;&#65533;&#65533;%h&#65533;8m&#65533;&#65533;h&#65533; &#65533;;&#65533;&#65533;&#65533;&#65533;!&#65533;&#65533;$ TFmT&@&#65533;&#65533;QC&#65533;&#65533;4E7mTLu2-&#65533;I&#65533;/&#65533;SLUA&#65533;N&#65533;T&#65533;&#65533;T$UL&#65533;(US>*&#65533;&#65533;KU&#65533;@&#65533;&#65533;W&#65533;PTZTM&#65533;&#65533;&#65533;&#65533;?P&#65533;&#65533;&#65533;S'&#65533;&#65533;G&#65533;me]&#65533;6&#65533;&#65533;&#65533;&#65533;/&#65533;W&#65533;&#65533;O&#65533;OR &#65533;T&#65533;Nh&#65533;&#65533;&#65533;EUUMURfU&#65533;/&#65533;&#65533;&#65533;N&#65533;M&#65533;&#65533;&#65533;OH&#65533;l5&#65533;P&#65533;&#65533;&#65533;R=&#65533;FMH&#65533;&#65533;r N&#65533;&#65533;@HX(&#65533;3=My&#65533;&#65533;Q(&#65533;R8&#65533;S@&#65533;&#65533;&#65533;&#65533;&#65533;W&#65533;|&#65533;!&#65533;W&#65533; &#65533;1%&#65533;r-&#65533;@!!0Y&#65533;&#65533;&#65533;w&#65533;VO &#65533;S(&#65533;PT&#65533;&#65533;P0&#65533;l&#65533;&#65533;&#65533;|&#65533;<5&#65533;&#65533;&#65533;r}@8&#65533;U&#65533;HX &#65533;&#65533;,lE&#65533;&#65533;&#65533;&#1689;5&#65533;S&#65533;?`&#65533;/ &#65533;!&#1540;&#65533;  *(W*&#65533;&#65533;5Z&#65533;5&#65533;&#65533;x&#65533;&#65533;Ox&#65533;Q&#65533;Z&#65533;5T&#65533;Y=&#65533;X&#65533;&#65533;&#65533;(H&#65533;&#65533;&#65533;&#65533;M&#65533;@Z)&#65533;&#65533;&#65533;mLP&#65533;&#65533;M&#65533;%O&#65533;&#65533;}&#65533;&#65533;&#65533;&#65533;reV&#65533;-Z&#65533;(x&#65533;&#65533;R0&#65533;&#65533;R &#65533;N&#65533;\&#65533;i]V*&#65533;&#65533;&#65533;&#65533;UV*&#65533;H&#65533;&#65533;\&#65533;&#65533;&#65533;&#65533;&#65533;R&#65533;&#65533;&#1125;Z&#65533;T0]&#65533;&#65533;&#65533;x 
&#512;&#65533;UV&#65533;]&#65533;&#65533;&#65533;&#65533;&#65533;]&#1797;&#65533;&#65533;&#65533;]R&#65533;&#65533;&#2013;&#65533;Q&#65533;&#65533;&#65533;&#65533;&#65533;&#65533;&#65533;V*0&#65533;&#65533;&#65533;e&#65533; &#65533;&#1972;E&#65533;M&#65533;]&#65533;&#65533;]&#65533;&#65533;&#65533;P8Q&#65533;&#65533;&#65533;&#65533; &#65533; P&#65533;&#65533;M&#65533;&#65533;}^X&#65533;&#65533;M\&#65533;V&#65533;}&#65533;N &#65533;&#65533;T &#512;	&#65533;_&#65533; #P &#65533;\&#1717;]&#65533;MY&#65533;&#65533;LP&#65533;&#65533;&#65533;&#1929;M&#65533;&#65533;=&#65533;0&#65533;B(&#65533;	&#65533; &#65533;&#65533;`&#65533;m &#65533;!P_&#65533;@&#65533;&#65533;&#65533;&#1933;Y&#65533;=&#65533;M&#65533;&#65533; 
&#65533; &#65533;&#65533;&#65533;&#65533;&#65533;&#65533;`&#65533;&#65533;&#65533;&#65533;&#65533;@&#65533;  &#65533;a&#65533;%&#65533;R n&#65533;&#65533;&#65533;V&#65533;`&#65533;f&#65533;&#65533;&#65533;&#65533;U&#65533;(&#1540;&#65533;'F[H&#65533;M&#65533;&#65533;&#65533;&#65533;&#65533;Y(&#65533;&#65533;&#65533;VO&#65533;&#65533;&#65533;&#65533; &#65533;&#65533;&#65533;&#65533;P&#65533;e&#65533;56Y!&#65533;&#65533;&#65533;U&#65533;&#65533;&#65533;(&#65533;N&#65533;&#65533;O`O&#65533;50f&#65533;&#65533;i&#65533;G&#65533;&#65533;B&#65533;&#65533;e&#65533;Z&#65533;&#65533;&#65533;&#65533; w&#65533;X&#65533;&#65533;&#693;&#65533;;&#65533;&#65533;|}&#65533;&#65533;-&#65533;&#65533;>&#65533;*P&#65533;>na&#65533;m&#65533;[&#65533;&#1985;&#65533;^&#65533;&#65533;e&#65533;&#65533;^~&#65533;&#65533;(&#65533;.&#65533;	X^s&#65533;&#65533;&#65533;MU&#65533;\&#65533;&#65533;U b=&#65533;&#65533;x&#65533;&#65533; &#65533;&#65533;&#65533;e]&#65533;N&#65533;&#65533;&#65533;-_&#65533;&#65533;&#65533;&#65533;&#65533;fc&#896;eMa&#65533;M&#65533;&#65533;&#65533;&#65533;| &#65533;&#65533;c#&#65533;]e&#65533;&#65533;	&#65533;&#65533;l&#65533; ~^&#65533;/&#65533;&#65533;&#65533;&#65533;k&#896;0&#65533;&#65533;&#65533;b#8&#65533;&#65533;&#65533;c(&#65533;&#65533;&#65533;&#65533;&#65533;&#65533;&#65533;&#65533;Bx A&#65533;]0&#65533;&#65533;thw&#65533;&#65533;~ #0z&#65533;&#65533; i&#65533;Xf&#65533;f&#1877;&#65533;f"&#65533;&#65533;/Pm&#65533;&#65533;&#65533;f&#65533;&#65533;h&#65533;=&#65533;x&#65533;&#65533;g&#65533;&#65533;&#65533;&#65533;bM&#65533;dm&#65533;	&#24973;&#65533;V&#65533;&#65533;}if&#65533;&#1985;^&#8790;&#65533;eV&#65533;&#65533;&#65533;K&#65533;&#65533;&#65533;&#65533;&#65533;{~&#65533;p&&#65533;&#65533;&#65533;&#65533;g&#65533;&#65533;&#65533;d&#65533;f&#65533;&#65533;&#65533;dh&#65533;&#65533;&#65533;&#65533;0f&#65533;pg&#65533;&#65533;&#65533;0&#65533;P&#65533;LN&#1069;.&#65533;@`&#65533;&#65533;i&#65533;&#65533;0&#65533;&#65533;&#65533;L&#65533;&#65533;g&#65533;&#65533;f&#65533;&#65533;L\&#65533;^&#65533;&#65533; &#1501;&#65533;&#65533;&#65533; oN&#65533;&#65533;-&#65533;&#65533;&#65533; K&#65533;&#65533;&#65533;&#65533;&#65533;#&#65533;_&#1190;&#65533;L6&#65533;0b&#65533;>M\&&#1997;&&#65533;&#1342;U &#65533;jH&#65533; `m&#65533;@&#65533;&#65533;m&#65533;n&#65533;.&#65533;k&#65533;&#65533;	 !&#65533; &#65533; ,3  &#65533;? &#65533; &#65533;H&#65533;&#65533;&#65533;&#65533;*\&#560;&#65533;&#199;#&#65533;&#65533;&#65533;&#65533;&#331;3j&#65533;&#561;&#65533;&#463; C&#65533;ID&#65533;4;(&#65533;\&#626;&#65533;&#727;0c&#65533;thf&#660;28q&#65533;433c&#65533;&#65533;H&#1075;&#65533;&#1123;H&#65533;*&#65533;x&#65533;&#65533;+n&#65533;J&#65533;&#65533;&#65533;J&#65533;)KzH&#65533;FhW6*&#65533;&#65533;K&#65533;&#65533;&#1608;f&#65533;@&#65533;&#694;-&#65533;2<&#486; &#65533;&#65533;&#65533;29&#65533;.Iq&#65533;&#65533;&#2047;&#65533;g&#65533;]&#65533;p[&#65533;Y+,j&#65533;&#65533;
 &#65533;&#65533;&#65533;&#728;!&#65533;5&#825;&#65533;&#65533;GA&#65533;&#65533;&#65533;A8&#65533;&#65533;	&#65533;&#65533;&#65533;&#65533;&#65533;f&#65533;&#65533;L{&#65533;&#1400;2&#65533;jP&#65533;`
_e&#65533;N&#65533;&#65533;&#65533;2&#65533;&#65533;&#65533;&#65533;&#65533;&#65533;&#65533;&#65533;_&#65533;.X&#65533;d&#65533;&#435;k&#65533;~&#65533;&#65533;&#65533;lA&#65533;&#65533;&#65533; &#65533;&#65533;]5&#65533;&H&#65533;&#65533;&#65533;&#65533;&#65533;&#735;/pJ&#65533;&#65533;&#65533;Z%&#319;&#65533;&#65533;&#65533; ( 	i0@ &#65533;&#65533;&#65533;WE&#65533;B]B&#65533;A&#1988;g&#65533;l&#65533;&#65533;WI,!&#65533; &&#65533;&#320;ul&#65533;&#65533;Y&#1552;|&#65533;&#65533;_f(cT&#65533;&#65533;AAIgzllpp]&#65533;&#65533;&#65533;D&#65533;&#65533;2"&#65533;Q
Y&#65533;&#65533;Uy &#65533;dQF&&#65533;tEf&#65533;eLi!&#65533;&#65533;gU`BP_&#65533;&#65533;&#65533;o&#65533;&#65533;&#65533;h&#65533;_[&#65533;)&#65533;H&#65533;y9#s&#65533;&#65533;&#65533;&#65533;e~E&#65533;Av&#65533;&#65533;A&#65533;!&#5896;&&#65533;&#65533;M8&#65533;i&#65533;&#65533;&#65533; &#65533;Bu@@]&#65533;&#65533;&#65533;@&#65533;u5&#65533;&#65533;&#65533;&#65533;&#1673;&#65533;&#65533;&#65533;hMO<&#65533;&#65533;4^]&#65533;&#65533;A@ &#65533;&#65533;&#65533;&#491779;@&#65533;&#65533;&#65533;":&#65533;&#65533;R%DXy&#65533;&#65533;J&#65533;&#65533;W&#65533;B&#65533;&#65533;d&#65533;&#65533;l&#65533;&#65533;/&#1924;a&#65533;&#65533;&#65533;(&#65533;&#65533;&#65533;&#65533;l &#65533;&#65533;&#65533;AY|u &#65533;&#65533;&#65533;&&#65533;&#65533;2&#65533;hU9M&#65533;\Q&#65533;&#65533;&#65533;6&#65533;&#65533;&#65533;U&#65533;&#65533;lW&#65533;&#65533;$&#65533;&#65533;P&#65533;kqE5&#65533;&#65533;-[O]EpKf&#65533;&#65533;&#65514;&#65533;f&#65533;&#65533;Th&#65533;J F&#65533;&#65533;)&#65533;&#668;Z&#65533;&#65533;^&#65533;sA&#65533;&#65533;wL&#65533;&#65533;,4gV<&#65533;l\&#65533;0&#65533;&#65533;&#65533;	&#65533;@)&#65533;&#65533;&#65533;WB&#65533;l5&#65533;&#65533;&i&#65533;KA&#65533;&#65533;a`&#65533;&#65533;+-&#65533;&#65533;U&#65533;&#65533;Am&#65533;$&#65533;x&#65533;&#65533;&#65533;:&#65533;R&#65533;_&#65533;&#65533;\%&#65533;&#65533;&#65533;&#798;&#65533;&#65533;&#65533;&#65533;z&#65533;&#65533;+&#65533;o&#65533;|&#65533;6&#65533;&#65533;&#65533;?>&#65533;vW>U&#65533;&#65533;&#1749;K&#65533;&#1665;&#65533;O&#65533;&#65533;W&#65533;&#65533;N&#65533;J&#65533;@&#65533;&#65533;&#65533;&#65533;&#65533;&#65533;&#65533;&#65533;@"[n&#65533;~&#65533;M,&#1644;}&#65533;&#65533;&#65533;&#65533;3&#65533;&#65533;&#65533;l&#65533;&#65533;&#65533;&#65533;&#65533;l&#65533;7&#65533;|&#65533;&#65533;y&#65533;&#65533;&#65533;sz&#65533;&#65533;&#65533;:x&#65533;&#65533;f&#65533;&#65533;&#65533;&#65533;U+_&#65533;&#999;&#65533;>&#65533;m<}&#65533;]@=v&#65533;&#65533;&#65533;%&#27678;&#65533;W&#65533;*&#65533;&#65533;`&#65533;&#65533;&#65533;&#65533;J h&#65533;hE&#65533;&#65533;&#65533;&#65533;+8&#1046;&#65533;z4/&#65533;&#65533;B&#65533;`&#65533;b0li&#65533;
&#65533;&#65533;&#65533;&#65533; =E&#65533;&#65533;&#65533;&#65533;YpKS&#1056;%'&#65533;y&#65533;v&#65533;J&#65533;xG&#65533;&#65533;&#65533;f&#65533;I	&#65533;`&#65533;&#65533;&#65533;S&#65533;;b&#65533;^H!&#65533;&#65533;&#65533;&#65533; &#65533;&#65533;nX&#65533;&#65533;iJ;W&#65533;&#65533;b8&#65533;&#65533;<&#65533;&#65533;zU&#65533;DU $&#65533;&#65533;&#65533;H&#65533;7&#65533;&#65533;&#65533;j&#65533;&#65533;&#65533;&#65533;&#65533;3&#65533;G&#65533;_t&#65533;3&#65533;&#65533;&#65533;ahd&#65533;&#65533;--/Gid&#65533;&#65533;p&#65533;3t&#65533;q&#65533;&#65533;&#65533;&#65533;\&#65533;:&#65533;&#65533;"&#65533;&#65533;&#65533;Djb&#65533;&#65533;&#65533;SR&#426;I6p&#65533;&#65533;&#65533;&#65533;@&8Bf&#65533;&#65533;W	J&#30407;E+K&#65533;&#65533;&#660; &#65533;&#65533;[&#65533;L&#65533;+ay&#65533;}=&#65533;e&#786;&#65533;&#65533;&#65533;E&#65533;af5&#65533;&#65533;&#65533;t&#65533;2&#65533;&#65533;:&#65533;L!+4&#65533;d&#65533;s&#65533;&#820;\&#688;&#65533;@&#65533;&#65533;&#472;&#65533;&#65533;&#65533;&#65533;F5"&#65533;[l&#65533;&#65533;&#65533;&#65533;2&#65533;&#65533;E&#65533;4&#65533;@&#65533;#&#65533;&#65533;&#65533;&#65533;M&#65533;B&#65533;&#1030;
,':)&#65533;&#1338;B&#65533;h&#65533;&#65533;~\[A.9N&#65533;&#65533;&#65533;O>&#2163;T&#65533;"
&#65533;&#65533;(M)&#65533;$&#1680;Av&#65533;&#65533;&#65533;&#65533;&#1289;<i&4&#65533;kE&#65533;J&#65533;X&#65533;&#254;&#65533;&#65533;WH&#65533;v&#1960;&#1186;5&#65533;5&#65533;CBYK&#65533;g&#65533;&#65533;&#65533;&#65533;&#65533;&#65533;&#65533;&#65533;&#65533;:&#65533;@;&#65533;E &#65533;1&#51728;&#65533;X&#65533;JV
&#65533;c	y&#65533;Wz&#65533;2j&#65533;D&#65533;<&#65533;&#65533; &#65533;&#1128;~E[m~&#1685;+&#65533;&#65533;&#65533;$&#65533;_K&#65533;&#65533;%&#65533;&&#65533;Y&#65533;&#65533;@&#65533;&#65533;`v&#597;{&#65533;c&#65533;aV&#65533;&#65533;
&#65533;z&#65533;Uj.F|&#65533;&#65533;XCK&#65533;&#65533;(e&#65533;&#65533;&#65533;&#65533;&#65533;&#65533;>&#65533; g&#65533;&#1172;&#65533;h&#65533;&#65533;Y&#65533;^&#65533;\@)&#65533;) &#65533;&#65533;#X&#65533;&#65533;&#65533;m&#795;&#65533;0&#1655;&#65533;&#65533;!p&#65533;CS(&#65533;9&#65533;&#65533;&#65533;=&#65533;&#65533;^&#708;&#65533;"&#65533;&#65533;:`&#65533;k&#65533;&#65533;&#65533;&#65533;?&#65533;)&#65533; P&#856;vm&#65533;@t&#65533;&#65533;&#65533;x`4&#65533;&#65533;l&#65533;&#65533;Y&#65533;&#65533;&#65533;(/&0&#65533;p x&#65533;&#65533;&#65533; :&#65533;&#65533;~O0M6TSfV&#65533;&#65533;&#65533;@&&#65533;&#65533;F&#65533;&#65533;&#65533;V3&#65533;C&#65533;Fg$0&#65533;q@&#65533;&#65533;&#65533;&#65533;&#65533;(F&#65533;A&#65533;&#65533;&#65533;-j&#65533; &#65533;&#65533;&#65533;B6&#65533;&#65533;2&&#65533;&#65533;&#65533;a&#65533;&#65533;&#65533;	u&#65533;&#65533;"W&#65533;&#65533;kd&#65533;?>&#65533;&#65533;&#65533;&#65533;&#65533;&#65533;Q&#65533;&#65533;L,&#1071;;&#65533;&#65533;&#65533;(&#65533;FB&#65533;&#65533;pNl&#65533;2&#65533; R&#65533;L+<S2i&#65533;&#65533;@'&#65533;r+&#65533;I&#65533;&#65533;0&#65533;O&#65533;a&#65533;&#65533;6&#44674;&#65533;%^&#65533;&#65533;fN4YB&#65533;&#65533;&#65533;&#65533;&#65533;&#65533;&#65533;7&#65533;&#65533;we&#65533;~S&#65533;d&#65533;a&#65533;n&#65533;@N&#65533;&#65533;&#65533;&#65533;&#65533;2V&#65533;&#65533;&#65533;z&#65533;vE&#65533;&#1188;&#65533;5g&#65533;Kmz&#65533;&#65533;K!&#65533;&#65533;&#65533;e&#65533;j&#65533;&#65533;&#65533;&#65533;B&#65533;&#65533;k&#65533;% u&#65533;&#268;IW&#65533;&#65533;dD&#65533;b&#65533;&#65533;&#65533;&#65533;&#65533;`Rj&#65533;Yt&#65533;_=g&#65533;&#1021;&#430408;?PZ&#65533;&#65533;&#65533;&#65533;_&#65533;&#65533;v&#65533; &#65533;&#675;E&#65533;&#65533;G&#65533;&#1637;&#662;&#65533;&#65533;&#65533;&#65533;&#65533;2a&#65533;&#65533;&#65533;45C&#65533;&#65533;n&#65533;-&#65533;&#65533;&#65533;3&#65533;w;&#65533;qf&#65533;b&#65533;&#65533;&#1240;&#1196;d&#65533;&#65533; B\&#65533;&#65533;&#65533;4&#65533;b!&#65533;0&#65533;&#65533;itq&#65533;&#390;&#65533;&#65533;S&#65533;&#65533;&#829;d&#65533;@&#65533;gi&#65533;&#65533;g&#65533;&#643;05{&#65533;&#65533;&#65533; &#65533;&#65533;&#65533;&#65533;S&#65533;7
&#65533;&#65533;&#65533;&#65533; &#65533;&#65533;&#65533;&#65533;LM&#65533;&#1942;F&#65533;n
&#65533;k&#65533;M&#65533;&#65533;p&#65533;
n&#65533;&#65533;\&#65533;T &#65533;o&#65533;iR&#65533;&#65533;&#65533;&#65533;&#65533;&#65533;)&#65533;&#65533;%l&#65533;1&#65533;i d8&#65533;m&#65533;&#65533;&#65533;X&#65533;&#65533;&#65533;:&#65533;X mOs&#65533;0fC&#65533;&#65533;2&#65533;&#65533;F&#65533;&#65533;#l&#65533;SZ&#65533;&#65533;&#65533;&#1215;&#65533;&#65533;w&#65533;&#65533;&#65533;&#65533;&#65533;&#65533;&#65533;Z6`&#1679;&#65533;t&#65533;&#65533;Uw&#65533;4=:&#65533;&#65533;$z&#65533;fjk&#65533;&#65533;P>&#65533;&#65533;qm[l	 &#65533;&#65533;}&#27380;&#65533;Lz&#65533;&#65533;1H(	&#65533;&#65533;&#478;&#65533;2&#65533;8 &#423;Y&#65533;&#65533;>&#65533;V&#65533;&#65533;&#65533;;&#65533;&#65533;&#65533;&#65533;c&#65533;+&#65533;0f&#65533;&#65533;&#65533;cIK&#65533;%*7<&#65533;;}&#65533;`/&#65533;+&#65533;/&#65533;&#65533;y*)&#574;&#65533;&#714;&#1425;&#65533;&#65533;&#65533;-&#65533;`&#65533;&#65533;\0#3G&#65533;o1t&#65533;&#65533;E&#65533;g|e&#65533;s1L&#65533;&#65533;uQJ&#65533;&#65533;s&#65533;&#65533;&#65533;4g&#65533;&#65533;v.&#65533;e&0v+H&#65533;&#65533;&#65533;&#65533;W&#567;Y&#65533;|B}`&#65533;&#65533;g~_&#65533;&#65533;&#321;8&#65533;p;"B-sK&#65533;'-&#65533;&#65533;d&#65533;4&#65533;&#65533;,@&#65533;l&#65533;&#65533;r)d}/&#65533;vw98&#65533;&#65533;QSqd'&#65533; &#65533;&#65533;q8&#65533;&#65533;'\&#1024;H&#65533;&#65533;VC&#65533;z&#65533;WA&#65533;uJ8&#65533;T&#65533;&#65533;V7w.9gc&#65533;D&#65533;&#65533;%t&#65533;&#65533;+&#65533;v&#65533;Ah&#65533;d &#65533;bL Le&#65533;&#65533;zr&#65533;&#65533;(YM0&#65533;6P1y!&#65533;)p&#65533;&#65533;-Ea&#42436;&#65533;K&#65533;&#65533;5&#65533;&#65533;&#65533;Q&#65533;7P&#65533;)E &#65533;&#65533;8&#65533;z&#65533;&#65533;&#65533;&#65533;&#65533;X&#65533;f&#65533;i&#65533;&#65533;B&#65533;&#65533;t&#65533;H&#65533;(&#65533;&#65533;&#65533;wOe&#65533;&#65533;0&#65533;&#1064;j&#65533;y&#1140;d&#65533;&&#65533;O&#65533;Q$&#65533;m}<Ur&#65533;&#65533;'T&#65533;&#65533;&#65533;&#65533;hL:$ d&#65533;&#216;F&#65533;&#65533;&#65533;&#65533;&-W&#65533;2Y<l5tQ"&#65533;g(Tc&#65533;&#65533;&#65533;&K&#65533;B&#65533;w(&#65533;&#888;&#65533;Q&#65533;v&#65533;&#65533;&#65533;&#65533;eV4&#65533;^4&#65533;}xo&#65533;}c&#65533;0&#65533; &#65533;&#65533;[&#65533;iG&#65533;&#65533;w&#65533;&#65533;&#65533;y&#65533; &#65533;(&#65533;5n&#65533;&#1228;!&#65533;2@&#65533;7&#65533;&#65533;&#65533;&#65533;&#65533;{4&#65533;9 eX&#65533;Sc<&#65533;k&#65533;&#65533;e&#65533;&#65533;&#65533;\~d+&#65533;&#65533;&#65533;gW&#65533;&#65533;39&#65533;(V&#65533;l&#65533;w&#65533;&#65533;J&#65533;&#65533;'&#65533;&#65533;&#1103;&#65533;&#65533;&#65533;&#65533;uA"AxXJ$&#65533;W
y&#65533;&#65533;&#65533;) &#65533;T&#65533;&#65533;U&#65533;&#65533;=&#65533; &#65533;&#65533;d&#65533;t)&#65533;D&#65533;&#65533;dH&#65533;2&#65533; i&#65533;|+&#65533;[h&#65533;&#65533;&#65533;&#65533;(&#65533;&#65533;9&#65533;&#65533;6k&#65533;{&#65533;&#65533;(&#65533;&#65533;&#1041;&#65533;&#148;X&#65533;eLsr	`hd&#1040;&#65533;&#65533;&#65533;Q&#65533;!&#65533;&#65533;&#65533;i^&#65533;&#65533;&#1895;E&#65533;p`@&#65533;R&#65533;`b&#65533;aP&#65533;&#65533;rp&#65533;&#65533;&#65533;Yo&#65533;&#65533;&#65533;&#65533;54kHb&#65533;o&#65533;&#65533;&#65533;'1	&#65533;"Y&#65533;&#65533;9n&#65533;&#65533;&#65533;&#65533;&#37991;&#65533;d!&#65533;&#65533;y&#65533;&#65533;e&#65533;X&#65533;U9 `&#65533;px R&#65533;	&#65533;&#65533;&#65533;&#65533;&#65533;x=@&#65533; )&#65533;&#65533;&#65533;ac_&#65533;!e&#65533;&#65533;&#65533;&#65533;
jZO.&#65533;Y&#65533;&#65533;c&#65533;z&#65533; W&#65533;!6 p &&#65533;&#65533;&#65533;&#65533;&#65533;&#65533;E ) &#65533;i&#65533;`&#65533;T&#65533;&#65533;f&#65533;&#65533;&#65533;&#65533;&#65533;eI&#65533;&#65533;7d&#1162;&#65533;&#65533;&#65533;!p@&#65533;N)&#65533;&#65533;)-&#65533;&#65533;x&#65533;&#65533;$0Y&#65533;2&#1700;gvE&#65533;&#65533;so&#65533;&#65533;&#65533;'Vz&#65533;l&#65533;Z&#65533;x&#65533;&#65533;e	A+W&#65533;&#65533;c?1jo&#65533;&#65533;N&#65533;&#65533;&#65533;E4XQ&#65533;b6rER&&#65533;>&#65533;4&#65533;&#65533;&#65533;&#65533;7>$&#65533;&#65533;i[)&#657;U&#65533;)&#65533;&&#1957;&#65533;&#65533;&#65533;&#65533;ej%&#65533;&#65533;&#65533;@6	 &#65533;&#65533;&#65533;&#65533;s&#65533;A&#65533;&#65533;! &#65533;&#65533;&#65533; &#324;`C&#658;?Y&#65533;&#65533;v&#65533;&#65533;&#65533;&#65533;euG<M&#65533;&#65533;&#65533;! &#65533;!&#65533;&#65533;Z&&#65533;&#65533;  l&#65533;&#65533;5&#65533;]B&#65533;q\&#65533;&#65533;&#65533;Z&#65533;G%H5&#65533;,&#65533;&#65533;!&#65533;<\*&#65533;x@	J&#65533;)&#65533;&#65533;&#65533;rKg&#65533;&#65533;q**Q
&#65533;X& F&#65533;x&#65533;C)K0Sq&#65533;%&#65533;v&#65533;&#65533;:n&#65533;g&#65533;7&#65533;&#65533;&#65533;z&#65533;&#65533;K&#65533;u&#65533; h@&#65533;&#65533;<&#65533;x&#65533;&#65533;a&#65533;	A&#65533;&#65533;&#65533;&#65533;v&#65533;w&#65533;Y&#65533;&#65533;R&#65533;&#65533;:&#65533;@&#65533;&#65533;8&#65533;&#65533;h >Pt&#65533;&#65533;:&#65533;&#65533;&#65533; |&#65533;)&#65533;'&#65533;4;&#65533;0&#65533;no&#65533;=&#65533;U&#65533;&#65533;&#65533;8^&#65533; &#65533;'&#65533;&#65533;$&#65533;&#65533;&#65533;&#320;4&#530;&#65533;pmaG&#65533;7h&#65533;hL&#65533;RK&#65533;&#65533;q&#65533;&#65533;&#65533;&#241;&#65533;^$&#65533;&#65533;  &#65533;np&#65533;&#65533;&#65533;W&#65533;J[g &#65533;&#65533;:&#65533;n{NF&#65533;@d&#65533;&#65533;&#65533;>p&#65533;&#65533;& : @&#65533;&#65533;&#65533;&#65533;&#65533;&#65533;&#65533;Y&#65533;&#65533;&#65533;	&#65533;)&#65533;&#65533;+&#65533;v&#65533;&#65533;Yh&#65533;&#65533;{&#65533;&#65533;&#65533;:0+' Pp" &#65533;&#65533;&#65533;Z&&#65533;&#65533;`&#65533;&#65533;&#65533;&#65533;&#65533;&#65533;P&6pn&#65533;;&#65533;&#65533;tM)&#65533;^&#65533;A :&#65533;&#65533;&#1787;D&#65533;&#65533;&#65533;&#65533;R &#65533;&#65533;+&#65533;  'w&#65533;&#65533;P&#65533;&#65533;&#65533;&#65533;&#688;&#1782;&#65533;[&#65533;k$&#65533;%Z
&#65533;l@&#65533;{&#65533;A&#65533;&#65533;&#65533;>&#65533;7 9&#65533;({&#65533;&#65533;c; X&#65533;R&#65533;&#65533;&#65533;K3&#65533;&#65533;&#65533;c&#65533;&#65533;X&#65533;&#65533;[u>&#65533;A&#65533;&#65533;&#65533;&#65533; &#65533;&#239;&#65533;&#65533;&#65533;&#65533;&#65533;R&#65533;&#65533;{&#65533;&#65533;&#65533;I	x0&#65533;&#237;&#65533;&#65533;&#65533;&#65533;&#15211;&#347;,&#65533;&#65533;&#1787;y&#65533;UP`&#65533; &#65533;&#65533;&#65533;&#65533; &#65533;o&#65533;+&#65533;d&#65533;&#65533;6&#65533;<i&#65533;&#65533;&#65533;) \&#65533;&#65533;Al`)l&#65533;&#65533; "&#65533;&#65533;{&#65533;[5|&#65533;P939F&#65533;z,&#65533;&#65533;0:&#65533;&#65533;&#65533;&#65533;&#65533;&#379;F&#65533;:&#65533;&#65533;0&#65533;&#65533;&#65533;jQ&#65533;&#65533;r&#65533;&#65533;&#65533;8&#65533;&#65533;.&#65533;p&#65533;&#65533;IR &#65533;&#65533;kJ&#65533;&#65533;&#65533;8&#65533;[&#65533;3LO&#65533;&#392;&#65533;&#65533;&#65533;w'|@ =&#65533;&#65533;'&#65533;&#65533;&#65533;&#65533;&#65533;&#65533; P&#65533;&#65533; &#65533;!&#65533;&#976;T&#65533;&#550;L{F . :&#65533;!:P&#65533;G >&#65533;R H P  &#65533;L &#65533; &#65533;&#65533;&#65533;P&#65533;&#65533;&#65533;&#65533;Y&#65533;&#65533;&#65533;Pupu &#65533;SP9&#65533;&#65533;>K&#65533;&#65533;\&#65533;&#65533;#D&#65533;&#65533;S&#65533;&#65533;Or&#65533;&#65533;5&#65533;&#65533;,&#65533;&#65533;&#65533;&#65533;<&#65533;&#65533; Yj&#65533;&#65533;&#65533;8&#65533;&#65533;&#65533;;p &#65533;<&#65533;&#65533;\&#65533;&#65533;&#65533;Y0&#65533;&#65533;W&#65533;~&#65533;&#65533;&#65533;&#65533;<&#65533;&#65533;&#65533;=&#65533;v&#65533; &#65533;&#65533;&#65533;S.]%&#65533;&#65533;&#65533;J&#65533;&#65533;8s&#65533;O&#65533;r	m&#65533;&#65533;&#1104;&#65533;&#65533;  &#65533;+&#65533;&#65533;&#764;&#65533;8&#65533;U&#65533;&#65533;\m&#65533;( o`/K&#65533; &#65533;&#65533;&#65533;&#65533;&#65533;,	r&#65533;&#65533;&#65533;&#65533;`&#65533;:&#65533;&#65533; &#65533;xH&#65533;&#1190;l&#1025;&#65533;&#65533;#&#65533;H&#65533;#&#65533;[&#65533;
6&#65533;u&#65533;&#65533;tz,B  ;&#65533;&#65533;&#65533;bo@&#65533;l,D&#65533;xe&#65533;E~T&#65533;*&#65533;8G&#65533;^&#65533;;&#65533;`,&#65533;0c .&#65533;&#65533;P&#65533;5V&#65533;&#65533;& K&#65533;&#65533;9G &#65533;F&#65533;JP&#65533;$&#65533;V&#65533;o&#65533;v&#65533;&#65533;&#65533;	&#65533;&#65533;&#65533;u&#65533;&#65533;5&#65533;_R&#65533;G&#65533;&#65533;;&#65533;$&#65533;-&#65533;@ &#65533;s&#65533;~2&#65533;]&#65533;`l&#65533;w&#65533;o9&#65533; 	I&#65533;C'&#65533;y &#65533;&#65533;&#65533;&#65533;q^{&#65533;=&#65533;&#65533;<8&#65533;	&#65533;&#65533;&#65533;&#65533;7&#793;E&#65533;&#65533;&#65533;,"-&#65533;q&#65533; b&#65533;&#65533;&#65533;bp&#65533;&#65533;ne}&#65533;&#65533;&#65533;_&#65533;#rx&#65533;&#65533;&#65533;Y&#65533;&#65533;^&#65533;&#65533;&#65533;&#65533;|K&#65533;3R&#65533;%&#65533;-&#65533;'&#65533;_&#65533;8l&#65533;&#65533;_&#65533;&#65533;?i&#65533;3-&#65533;{&#65533;&#65533;70'&#65533;z]q|z&#65533;&#65533;&#65533;&#65533;&#65533;X&#65533;&#65533;&#65533;&#342;H&#65533;9&#65533;&#65533;9&#65533;)&#65533;&#65533;&#65533;&#65533;{&#65533;:&#65533;	# &#65533;&#65533;S&#65533;djn&#65533;&#346;&#1605;#&#65533;@%&#65533;3&#65533;`&#65533;1&#65533;M&#65533;#&#65533;=&#65533;&#65533;]&l&#65533;C8&#65533;&#65533; &#65533;&#65533;&#65533;_'*&#65533;G&#65533;[&#65533;&#65533;&#65533;<h&#65533;&#65533;U&#65533;&#1245;&#65533;i&#65533;}B|&#65533;n&#65533;)&#65533;:&#65533;9&#65533;&#65533;&#65533;&#65533; B)&#65533;&#65533;,e&#65533;L&#65533;&#65533;&#65533;&#65533;2&#65533;:&#65533;5c&#65533;(&#65533;&#65533;M&#65533;&#65533;W&#65533;&#65533;&#65533;&#65533;&#65533;&#65533;&#65533;@&&#65533;&#65533;C&#65533;&#65533;&#65533;a&#65533;8&#65533;A&#65533;V&#65533;_^,&#65533;0&#65533;"&#65533;&#65533;c&#65533;&#65533;G+&#65533;&#65533;&#65533;8l&#65533;&#65533;k&#65533;"$&#65533;&&#65533;&#65533;}9!&#65533; &&#65533;N^&#65533;&#65533;HO&#65533;
e&#65533;&#65533;[&#65533;&#65533;&#65533;&#65533;z=tKX&#65533;&#65533;W0&#65533;N&#38194;`&#1001;&#65533;&#65533;80 &#65533;&#65533;&#65533;098&#65533;&#65533;&#65533;R&#65533;&#65533;&#65533;&#65533;Ephf&#65533;r&#65533;&#65533;&#65533;&#65533;W* &#65533;>&#65533;.&#65533;-68&#65533;&#46099;q&#65533;&#65533;&#65533;8x:<>NB&#65533;q&#65533;&#65533;&#65533;&Nr&#65533;wrp~% &#65533;&#65533;P&#65533;&#65533;n |&#65533;&#65533;&#65533;&#65533;d&#65533;&#65533;&#65533;&#65533;&#65533; r&#65533;5v &#65533;&#65533;V&#65533;6&#65533;&#65533;&#65533;&#65533;&#65533;NjBa&#65533;V
+&#65533;&#65533;!&#65533;&#65533;FG&#65533;	&#65533;&#65533;&#65533;qr&#65533;&#65533; a&#65533;&#1888;&#65533;&#65533;&#65533;&#65533;f&#65533;a,&#65533;*&#65533;&#65533;}&#65533;^&#65533;&#65533;&#65533; &&#65533;&#65533;&#65533;&#65533;&#65533;}
H&#65533;&#65533;&&#65533;&#65533;&T,;&#65533;&#65533;&#65533;&#65533;,&#65533;&#65533;&#65533;9&#65533;&#65533;1O~&#65533; &#65533;g85&#65533;A
&#65533;&#65533;* &#65533;]b&#65533;&#65533;&#65533;(&#65533; U&#65533;&#65533;^&#65533;&#65533;`&#65533;&#65533;,&#65533;`W}g&#65533;s&#65533;	6O!?lF&#1292;E&#65533;&C&#65533;@&#65533;x&#65533;&#65533;n&#65533;[@&#65533;|&#65533;&#65533;~&#65533;d)&#65533;|&#65533;&#65533;]&#65533;Y_n&#65533;j&#65533;y&#65533;vJ=&#65533;kLR&#65533;&#65533;'\&#65533;co&#65533;&#65533;&#65533;#
&#65533;&#65533;&#65533;&#65533;&#65533;&#65533;&#65533;&#65533;0&#65533;&#65533;&#65533;&#65533;&#65533;&#65533;	&#65533;}[&#65533;&#65533;i&#65533;&#65533;&#142;er ?&#65533;v&#65533;q&#65533;B&#65533;{&#65533;&#65533;+&#65533;&#65533;&#65533;?&#65533;0&#65533;#&#65533;1&#65533;&#65533;&#65533;v&#65533;^&#65533;_&#65533;&#65533;&#65533;$&#65533;&#65533;&#65533;v&#1042;&#65533;& &#65533;&#65533;xvG&#65533;&#65533;&#65533;&#65533;&#65533;&#65533;Ub&#65533;&#65533;E&#65533;|&#65533;_&#65533;ZW&#65533;o&#65533;&#65533;&&#65533;&#65533;&#65533;$D&#65533;&#65533;3&#65533;B&#65533;i&#65533;"
&#65533;&#65533;&#65533;&#65533;&#65533;&#65533;CT&#65533;~&#65533;!&#65533;k&#65533;&#65533;W	'@@ 6R&#65533;a&#65533;&#65533;&#65533;C&#65533;%N&#65533;X&#65533;&#65533;E&#65533;5n&#65533;&#65533;&#65533;&#65533;G&#65533;!E&#65533;$I&#65533;C 2&#65533;&#65533;&#65533; BH&#540;&#65533;0E&#65533;8&#65533;$H&#65533;D&#65533;&#65533;8W&#65533;a&#65533;&#65533;&#65533;S&#65533;M&#65533;&#65533;&#65533;&#65533;&#65533;W&#65533;&#65533;Q&#1633;&#65533;*&#65533;,Y&#65533;&#65533;Y&#65533;i&#1390;e&#65533;6#&#65533;4A&#65533;&#65533;&#65533;0&#65533; $f&#65533;&#529;R&#65533;&#65533; z&#65533;&#65533;`")&#65533;*&#65533;&#65533;&#65533;CGP6[D&#65533;\&#65533;&#65533;-P$&#65533;&#65533;t&#65533;J&#65533;O&#65533;P&#65533;&#65533;[&#1321;U&#65533;f&#65533;:5&#65533;r5T&#65533;Y&#65533;&#65533; &#65533;)&#65533;&#65533;Kw&#65533;LE&#65533;&#65533;!a&#65533;@&#65533;&#65533;^&#65533;&#65533;&#65533;s&#65533;&#1121;_&#65533;+&#65533;E&#65533;&#65533;&#65533;&#65533;0N&#65533;&#65533;&#65533;x2t]&#65533;&#65533;y&#65533;&#65533;&#65533;&#65533;2&h&#65533;{&#65533;0&#65533;&G&#868;9w&#65533;&#65533;K&#65533;@&#65533;B+&#65533;&#65533; 3&#65533;@TpA&#65533;z&#65533;&#65533;&#65533;&#65533;"K=
+&#65533;&#65533;&#65533;&#65533;&#65533;&#65533;&#65533;7&#65533;~&#65533; &#65533;&#65533;00&#65533;*&#65533;0;.&#65533;&#65533;c&#65533;EcLP	P)&#65533;&#65533;0&#65533;qG{&#65533;&#65533;A8&#65533;l",x&#65533;&#759;&#65533;&#65533;h&#65533;n1 &#65533;+&#65533;&#65533;&#65533;bK.&#65533;&#65533;&#65533;K0&#65533;
&#65533;&#65533;&#65533;R"&#65533;\&#65533;&#65533;&#65533;r&#65533;G8&#65533;&#65533;&#65533;1(!<I&#65533;&#573;*&#65533;&#65533;I&#65533;&#411;&#65533;&#65533;&#65533;sA@&#65533;:x&#65533;L%Zb`&#65533;VZ&#65533;AJ+&#65533;&#65533;RL3&#65533;&#65533;%&#65533;&#65533; SNU:&#65533;&#65533;H&#65533;RQ&#65533;&#65533;&#65533;&#33852;9[u&#65533;&#1397;&#65533;(&#65533;h&#65533;&#65533;&#65533;&#65533;&#65533;&#65533;pO&#65533;U+&#65533;N6R&#65533;&#65533;&#65533;&#65533;J@&#65533;74h&#65533;-&#65533;&#65533;"&#65533;&#65533;&#65533;>&#65533;&#65533;&#65533;&#65533;&#65533;H[Q&#581;ciP)&#65533;	a5&#65533;\t3*&#65533;&#65533;&#65533;(A"]&#65533;&#65533;S6&#65533;&#65533;&#65533;>Ar2&#65533;(&#65533;%&#65533; &#65533;&#65533;2&#65533;&#65533;&#65533;4p&#65533; F&#65533;UXQ&#65533;6(S&#902;,rL&#65533;b&#65533;&#893;&#65533;bm&#65533;!&#65533;&#65533;&#65533;U&#65533;
L 6P &#65533;`&#65533;>&#65533;&#65533;CW<jQ&#65533;4&#65533;"_&#65533;&#65533;&#65533;&#65533;&#1529;&#65533;6&#65533;_'&#65533;6&#65533;4~&#65533;&#65533;&#411;&#65533;4c&#65533;&#65533;&#65533;&#65533;&&#65533;&#65533;c&#65533;>&#65533;&#65533;&#65533;&#65533;c&#65533;H&#65533;_q&#673;&#215;&#65533;&#65533;	&#65533;d!&#65533;&#65533;*&#65533;`YE[6&#65533; #&#65533;&#65533;^&#65533;&#65533;&#65533;&#65533;}(Z6&#65533;b&#65533;&#65533;,vzp&#65533;&#65533;&#707;VJ&#65533;zq&#65533;&#65533;&#65533;&#65533;z&#65533;h[&#65533;xc&#2047;&#65533;\19&#65533;$&#65533;5&#65533;2&#65533;&#65533;K&#65533;".&#65533;d &#65533;&#65533;A`&#65533;S&#65533; U&#65533;O+&#65533;v&#65533;Y&#65533;A &#65533;`&#65533;&#65533;:&#65533;7&#65533;&#65533;PC&#65533;&#65533;&#65533;&#65533;&#65533;5R&#834;&#43727;~&#65533;&#65533;Y&#65533;&#65533;&#65533;o&#65533;&#65533;|s|&#65533;&#65533;`&#65533;&#65533;&#2027;n&#65533;X&#65533;-&#65533;&#65533;z&#65533;-n&#65533;&#65533;I&#65533;&#65533;&#65533;n&#65533;%BP&#65533; &#65533;KtjPIJ&#65533;EH/&#65533;"_&#65533;1&#65533; T&#65533;Z	&#65533;&#65533;&#65533;&#1794;O&#65533;&#65533;&#65533;4w&#65533;&#65533;*&#65533;e&#65533;&#65533;_kB&#65533;:  &#65533; |&#65533;&#65533;&#65533;&#65533;&#65533;&#65533;&#65533;&#65533;W,@&#65533;J&#65533;e&#65533;&#65533;P&#65533;&#65533;&#65533;;&#65533;ACA&#65533;&#65533;*&#65533;A&#65533;&#65533;&#65533;&#65533;&#65533;&#65533;d&#65533;&#65533;&#65533;4&#65533;,&#65533;&#65533;&#65533;&#65533;&#65533;&#65533;&#65533;J
|@&#65533;&#65533;paM*)B&#65533;vxF4>&#65533;p6XE&#65533;'&#65533;&hA"&#65533;J&#65533;r6&#65533;U&#65533;&#65533;gB!<&#65533;&#65533;&#546;B&#65533;&#65533;&#65533;4v@b7&#65533;l&#65533;-&#65533;&#65533;&#65533;aJ  ,&#65533;~&#65533;D&#65533;al.&#65533;\&#65533;df?&#65533;,&#65533;v&#65533;S"R&#65533;&#65533;B~&#65533;@	&#65533;		T&#157;&#65533;&#65533;&#65533;{0#%})&#65533;>&#1793;]D&#65533;&#65533;Q&#65533;OCL&#65533;I&#782;3&#65533;&#65533;&#65533;!_&#65533;&#65533;T&#65533;&#65533;9&#65533;&#65533;A&#65533;|P&#65533;&#65533;A&#65533;MvV&#65533;+)&#65533;wA$&#65533;cg;&#65533;&#65533;Nx&#65533;S&#65533;V[&#349;&#65533;@&#65533;&#65533;!&#65533;&#65533;@&#65533;&#65533;@&#65533;"&#65533;&#65533;&#65533;D&#65533;&#65533;	&#65533;&#320;2$T&#65533;&#65533;,k3&#65533;}O!&#65533;;g&#65533;&#65533;&#65533;&#65533; H&#65533; &#65533;y&#65533;T&#65533;#%i&#65533;f&#65533;&#65533;&#65533;&#65533;&#65533;\&#65533;!&#65533;&#65533;&#65533;z&#65533;J&#65533;0&#65533;D&#65533;&#65533;7{&#65533;4-&#65533;M&#65533;eE&#65533;&#65533;&#65533;`q  &#466;FU&#65533;%]&#65533;&#65533;&#65533;'+?*vF&#65533;&#65533;&#65533;?R&#65533;Gx&#65533;[*)7 C&#65533;&#65533;&#65533;&#65533;&#65533;H&#65533;Q&#1320;L&#1218;&#65533; JTd&#65533;xD&#65533;&#65533;W&#65533;&#65533;swH_0.&#65533;~(A&#65533;&#65533;&#65533;&#65533;&#65533;&#65533;!&#65533;l&#65533;@?&#65533;r;&#65533;&#65533;4&#65533;&#65533;4@#&#65533;&#65533; >{&#65533;&#65533;
&#65533;&#65533;Z8&&#65533;R	&#65533;&#65533;&#65533;L}&#65533;R6\!&#65533;&#65533;-&#65533;&#65533;&#65533;A&#65533;&#65533;+&#65533;&#65533;&#65533;&#65533;>{&#65533;&#65533;:&#65533;H&#65533;"$&#65533;&#65533; &#65533;;p P{&#65533;&#65533;FT&#65533;0&#65533;&#65533;&#1345;H &#65533;7&#65533;Oco&#65533;&#932;J&#65533;aQ&#65533;&#65533;i6V&#65533;&#65533;o}&#65533;{_&#65533;&#65533;W&#65533;&#65533;&#65533;Z&#65533;6&#65533;&#1289;&#65533;!&#65533;X&#65533;&#65533;&#65533;N&#65533;&&#65533;&#65533;=t 0&#65533;$?&#65533;&#65533;&#65533;&#65533;]&#65533;~&#65533;751f&#65533;&#65533;&#65533;o&#65533;=&#65533;a&#65533;X&#269;-#8&#65533;&#65533;&#65533;*X&#65533;#&#65533;&#65533;&#65533;#&#65533;&#65533;&#65533;VR&#65533;jk&#65533;V&#65533;&#65533;KKO\&#65533;&#65533;&#65533;&#65533;.B7q&#65533;&#65533;|d$&#65533;&#65533;&#65533;&#1032;&#65533;!&#65533;&#65533;G9&#65533;% &#65533;&#65533;+&#65533;&#65533;~&#65533;&#65533;y&#65533;e&#65533;&#65533;tfX	Ji&#65533;Y6&#65533;&#65533; &#65533;Le|&#65533;&#65533;f8&#65533;&#65533;&#545;u&#65533;EV&#65533;h&#65533;w&#65533;&#65533;9>Ec(A$~Q"&#65533;&#65533;9&#65533;&#65533;q&#65533;`b&#65533;qJ&#65533;&#65533;&#65533;s&#65533;-}i&#65533;j&#65533;K&#65533;&#65533;&#65533;#&#65533;9&#65533;/&#65533;&#65533;&#65533;RX&#65533;&#65533;&#65533;jT&#65533;&#65533;&#528;+&#65533;>&#65533;1&#65533;&#65533;3IBtP&#248;&#65533;&#1393;&#65533;m&#65533;8&#65533;&#65533; 8"&#65533;_&#65533;&#65533;fY%6&#65533;&#65533;1&#65533;&#65533;U&#65533;&#65533;i+&#65533;&#65533;SPY&#65533;|&#65533;&&#518;&#65533;&#65533;j^&#713;h.F&#1184;gV&#65533;&#65533;&#65533;t(&#65533; &#65533;#dj}&#65533;2&#65533;}PD&#65533;&#759;&#65533;Yf&#65533;fY&#65533;&#65533;o&#65533;J&#65533;\&#65533;n8&#65533;)&#65533;&#65533;&#65533;&#65533;&#65533;&#65533;xz&#65533;&#65533;$BX`j&#65533;$nq&#65533;~v&#65533;XT'&#65533;Y&#235;&#65533;p3&#65533;&#65533;8Vn&#65533;K&#65533;"<N}&#65533;C&#65533;p&#65533;&#65533;&#65533;%&#65533;&#65533;&#65533;x&#547;&#65533;8&#491;Fl&#65533;/&#65533; b@&#65533;&#65533;:&#65533;&#65533;&#65533;A&#65533;&#65533;!n&#65533;b.s9at&#65533;I&#65533;C&#65533;&#65533;Zj&#65533;]&#65533;&#65533;&#65533;&#65533;&#65533;&#65533;HFII&#65533;&#65533;p &#65533;
@&#1341;(&#65533;5&#65533;&#65533;&#65533;&&#65533;"`&#65533;&#65533;l`&#65533;GX&#65533;&#65533;&#65533;~&#65533;r&#65533;&#65533;&#65533;q&#65533;&#65533;&#65533;&#65533;&#65533;&#65533;&#65533;&#65533;&#65533;>&#65533; Jpy&#65533;g&#65533;&#65533;&#65533;0A&#1885;&#65533;&#65533;!n&#65533;&#65533;4?&#65533;H*&#65533; :d&#65533;|&#65533;<&#65533;
Z&#65533;&#65533;&#65533;x&#65533;&&#65533;0T&#65533;&#65533;&#65533;&#65533;&#65533;J4&#224;&#65533;5&#65533;<&#65533;o!w&#65533;">H&#65533;&#65533;&#65533; Z&#65533;h&#65533;Jo&#1319;^S&#65533;&#65533;&#65533;'y&#65533;yNP&#65533;&#65533;lXADv&#65533;4&#65533;E&#65533;&#65533;z-&#65533;k&#65533; &#65533;&#65533;&#65533;w;i&#65533;Kj&#201;&#65533;X&#65533;[&#65533;&#65533;&#65533;6&#65533; &#65533;s3&#65533;k&#65533;&#65533;H&#65533;&#65533;
&#65533;&#520;&#65533;&#65533;&#65533;&#65533;(&#65533;&#65533; &#65533;Gs&#65533;&#65533;X&#65533;&#65533;&#65533;?A&#65533;&#65533;&#65533;&#65533;=&#65533;&#65533;&#65533;@&#65533;&#65533;YA&#65533;`&#65533;\&#65533;%A&#65533;A&#65533;P&#65533;&#65533;R	`&#65533;1&#65533;&#65533;&#65533;&#65533;?&#65533;?,B&#65533;*&#65533;X&#65533;&#65533;&#65533;&#65533;&#65533;5(&#65533;50&#1077;2B*t&#65533; &#65533;Zb2&#65533;	&#535;"&#65533;&#65533;*&#65533;&#65533;B2t@&#65533;b&#65533; A&#134;(@&#65533;d&#65533;&#65533;&#65533;@",C:&#65533;&#65533;&#65533;&#65533;&#65533;&#65533;&#65533;k&#65533;&#65533;{&#65533;&#65533;&#65533;&#65533;&#65533;:&#65533;&#65533;S42&#65533;	k&#65533;|&#65533;&#65533;&#65533;!&#65533;=B&#65533;D&#65533;K&#65533;&#65533;?&#65533;+(&#65533;"I&#65533;&#65533;&#635;&#65533;zL?R<6&#65533;&#65533;&#65533;&#65533;BOlE&#65533;c)&#65533;hCA&#65533;@&#65533;&#65533;S&#65533; Ud&#65533;sE^D8&#65533;&#65533;E>$&#65533;T	&#65533;+&#65533; &#65533;&#65533;Ee&#65533;52F&#65533;&#65533;&#65533;&#65533;q&#65533;C^ZFl&#65533;&#65533;&#984;&#65533;&|&4zQ	0X&#65533;l,&#458;&#65533;6&#65533;h&#65533;&#65533;B&#65533;mc&#65533;
&#65533;s&#65533;G_&#65533;&#65533;&#65533;!&#65533;&#65533;&#65533;oAJ&#65533;&#65533;&#65533;G&#65533;T&#65533;&#65533;&#65533;&#65533;TY%b&#65533;q&#65533;&#65533;\&#65533;&#65533; L`&#65533;y&#65533;&#65533;&#65533;&#65533;&#65533;&#65533;a&#65533;&#65533;`H&#65533;\b&#65533;&#65533;f&#65533;&#65533;&#65533;&#65533;&#1513;&#65533;&#65533;&#65533;H2&#65533;H&#65533;tE&#65533;&#65533;D&#65533;
&#629;&#65533;&#65533;&#149;&#65533; &#65533;&#65533;ZI&#65533;T&#65533;&#65533;|I&#65533;T&#65533;&#65533;&#65533;&#65533;&#65533;&#65533;d&#65533;I&#65533;D&#65533;&#65533;P&#65533;&#65533;&#65533;C&#65533; &#65533;&#65533;&#483;&#65533;&#692;&#65533;&#65533;&#65533;&#65533;k&#16978;&#65533;&#65533;q&#65533;&#65533;&#65533;J&#65533;I&#65533;H&#65533;&#65533;X&#65533;,K&#65533;&#65533;Hi&#65533;5&#65533;l&#65533;&#65533;&#65533;00&#65533;tK&#65533;,F&#1609;&#65533;&#65533;K&#65533; 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&#65533;&#1828;&#65533;6&#65533;O:l &#65533;&#65533; &#65533;&#65533;&#65533;4&#65533;t&#65533;]&#65533; &#65533;&#65533;&#65533;&#65533;&#65533;'P&#65533;&#65533;@&#65533;&#65533;/&#65533;&#65533;P$@&H$p'&#65533;	&#65533;&#65533;
%&#65533;(&#65533;$Hm&P `&#65533;&#65533;,Q&#65533;&#65533;&#65533;!@ h&#65533;$&#65533;&x&@&#65533;  %? &#65533;P&h$M&#65533;$&#65533;&#65533; R&#65533;;&#65533;UR*&#65533;&#65533;xR(&#65533;9)&#65533;R.E&#65533;&#65533;&#65533;,&#65533;;&#65533;R.MR}&#65533;0&#65533;&#65533;--S&#65533;$e&#65533;\X 4MS&#65533;+R%8R6&#65533;&#65533; &#65533;&#65533;&#65533;&#65533;?&#65533;= &#65533;&#65533;|&#65533;HQ6m&uR&#65533; &#65533;(&#65533;&#1270;OR&#65533;TQ&#65533;N(,MU6&#65533;&#65533;mO&#65533;&#65533;&#65533;&#65533;@&#65533;S&#65533;*&#65533;&#65533;&#65533;H=&#65533;S&#65533;&#65533;H&#65533;O@&#65533;&#65533;2MRm&#65533;/&#65533;TO&#65533;&#65533;(U)) U&#65533; K&#65533;&#65533;&#65533;TS(&#65533;PR0T &#65533;&#65533; &#65533;&#65533;&#65533;p&#65533;}&#65533;$&#65533;P&#65533;P^m&#65533;( U%&#65533; &#65533;)&#65533;!(&#65533;(&#65533;T&#65533;H&#65533;P&#65533;&#65533;Q@&#65533;P(H%O`W&#1076;VU&#65533;&#65533;0&#65533;oW(8W&#65533;&#65533;tE(&#65533;S&#65533;&#65533;Ox&#65533;x&#65533;&#65533;x-&#65533;&#65533;S0Rj=&#65533;P&#65533;&#65533;(&#65533;&#65533;V^&#65533;@&#65533;(X&#65533;-X!&#65533;&#65533;8&#1053;tWR`V&#65533;&#65533;XS&#65533;SH&#65533;tBM*&#65533;&#65533;&#65533;&#65533;&#960;&#65533;(&#65533;&#65533;MY!&#65533;&#65533;@M&#65533;W&#65533;&#65533;&#65533;&#65533;&#1625;&#65533;&#65533;?X&#65533;0&#65533; &#1664;m&#65533;&#65533;&#65533;&#65533;NpX&#65533;&#65533;XR&#65533;W&#65533;&#65533;Xg&#65533;&#65533;&#65533;&#65533;&#65533;6&#65533; #P &#65533;&#65533;M&#65533;&#1698;-&#65533;r&#65533;&#65533;]&#65533;O`U&#65533;=&#65533;x&#65533;&#65533;&#1124;&#65533; &#65533;&#65533;O&#65533; P&#65533;&#65533;&#65533;T &#1722;&#65533;[)&#65533;[&#65533;&#65533;&#1752;&#65533;&#1737;=Q&#65533;Y&#65533;&#65533;&#65533; #x&#65533;&#65533;T&#65533;U&#65533;&#65533;&#65533;O&#65533;}\&#65533;&#65533;&#65533;&#65533;&#1728;&#65533;&#1854;=&#65533;R YM&#65533;} x &#1765;&#65533;&#65533;-&#65533;&#65533;%Z&#65533;UY&#65533;X&#1501;&#65533;X&#65533;&#65533;[&#65533;&#65533;&#65533;&#65533;L*&#65533;&#65533;&#65533;&#65533;0x #P&#65533;&#65533; &#65533;]&#65533;&#65533; &#65533;E&#65533;r&#65533;&#65533;U&#65533;H&#65533;Sx]&#65533;&#65533;&#1869;M&#65533;&#65533;0x&#65533;&#65533;&#65533;&#65533;]\*&#65533;&#65533;&#65533;]!&#65533;&#65533;&#65533;=JV&#65533;Y&#65533;u&#65533;T&#65533;&#65533;&#65533;&#65533;L&#269;&#65533;(&#65533;&#65533;\]&#65533;P&#65533;  &#65533;HWN`T&#65533;L&#65533;g&#65533;&#65533;R@&#65533;W&#65533;5&#65533;/&#65533;&#65533;&#65533;&#65533;0&#65533;&#65533;&#65533;&#65533; 
&#65533;&#65533;/&#65533;&#65533;&#65533;&#65533;&#65533;&#65533;x&#1192;&#65533;^8 i&#65533;&#65533;N&#65533;_&#1308;^&#65533;P &#65533;=\&#65533;&#65533;]&#65533;m&#65533;&#65533;&#65533;&#65533;N&#65533;^&#65533;&#65533;&#65533;&#65533;&#65533;TO&#65533;&#65533;&#65533;&#65533;&#65533;&#1693; N\&#65533;&#65533; &#65533;U&#65533;6&#512;]&#65533;&#65533;&#65533;&#65533;M&#65533;N&#65533;&#65533;U&#65533;&#65533;	x&#65533;&bPx&#65533;YeM&#65533;&#65533;(&#65533;&#65533;%&#65533;/h&#65533;&#65533;&#65533;&#65533;&#65533;&#65533;&#65533;/&#65533;&#65533;8&#65533;J*h 0&#65533;&#65533;&#65533;x
&#65533;&#65533;&#65533;m&#65533;9&#65533;&#65533;x^&#65533;&#65533;T&#909;&#65533;4>&#65533;5&#65533;&#65533;T&#65533;&#65533;P &#65533;}&#65533;&#65533;ec+&#65533;&#12808;&#65533;NnKS&#65533;M*W&&#65533;0&#65533;0&#65533;B8&#65533;O=_nK*&#65533;&#65533;&#65533;M*p&#65533;&#65533;- &#65533;}&#65533;Oeb&#65533;e&#65533;t&#65533;J.&#65533;&#512;&#65533;&#65533;&#65533;\_B&#65533;&#65533;&#65533;G&#65533;&#65533;~ dV&#65533;&#65533;&#65533;Ond
&#65533;&#65533;&#65533;l&#65533;&#65533;X&#65533;&#65533;lg&#65533;LglVi&#65533;&#65533;&#65533;M
&#65533;&#65533; &#65533;&#65533;&#65533;O&#65533;
&#65533;c&#65533;| |&#65533;&#65533;&#65533;U &#65533;&#65533;LFM=F`B&#65533;&#65533;&#65533;}~&#65533;]-&#65533;Tf&#65533;&#65533;&#65533;0&#65533;&#65533;&#65533;&#833;&#65533; &#65533;h&#65533;&#65533;&#65533;U&#65533;&#65533;VVX&#18652;^&#65533;&#65533;P&#65533;:&#65533;&#65533;&#65533;	&#65533;*8&#65533;	&#65533;]G&&#65533;0&#65533;&#65533;&#65533;&#65533;b[Nd&#65533;&#65533;&#65533;&#65533;&#65533;6J&&#65533;&#65533;&#65533;Bx&#65533;T&#65533;&#65533;6&#65533;g^&#65533;&#65533;%&#65533;x&#65533;hj&#65533;&#65533;ai~&#65533;&#65533;d&#65533;D&#65533;&#65533;a&#65533;jB&#65533;&#65533;j~D&#65533;M&#65533;&#65533;&#65533;&#65533;`^&#65533;4&#45512;&#65533;&#65533;4&#65533;x^&#65533;&#65533;&#42340;k~&#65533;&#65533;f9&#65533;;&#896;&#65533;V&#65533;h&#65533;&#65533;&#65533;&#65533;n&#65533;&#65533;&#1983;5&#65533;&#65533;&#65533;v&#65533;&#65533;&#65533;l&#65533;&#65533;k&#766;&#65533;&#65533;  !&#65533; &#65533; ,3  &#65533;B &#65533; &#65533;H&#65533;&#65533;&#65533;&#65533;*\&#560;&#65533;&#199;#"&#65533;&#65533;A&#65533;&#331;3j&#65533;&#561;&#65533;&#463; C&#65533;I2&#65533;&#65533;iv&#65533;(&#626;&#65533;&#727;0c&#668;I&#65533;%&#65533;"&#65533;&#65533;$S&#65533;&#65533;&#991;@&#65533;
&#65533;&#65533;6`&#65533;&#1328;&#65533;&#65533;&#1255;P&#65533;J&#65533;*&#65533;d6x0&#65533;S O&#65533;`&#202;&#65533;r&#65533;&#65533;2h&#1114;{s9*&#65533;&#65533;&#65533;C&#65533;&#65533;x&#65533;&#65533;&#1867;pJ&#65533;.V&#65533;&#65533;Lxp&#65533;.e&#65533;H5&#65533;3AS&#65533;)&#65533;&#65533;D&#65533;&#65533;&#65533;&#65533;&#65533;D&#852;\&#65533;&#65533;g&#65533;e&#65533;&#65533;&#65533;Sg&#65533;&#65533;&#65533;a&#65533;&#65533;&#65533;&#65533;&#65533;$5s&#65533;L&#1779;&#65533;?A&#65533; &#65533;&#65533;o6i&#65533;\R&#65533;+&#65533;&#65533;&#531;7&#65533;;&#65533;&#65533;&#65533;&#65533;Op&#65533;&#65533;&#65533;&#65533;&#65533;+&#65533;>]&#65533;&#65533;o&#65533;&#65533;&#203;&#65533;O~&#65533;&#65533;&#65533;&#805700;.&#65533;#gV;=&#65533;ds&#65533;1d&#65533;^&#65533;&#65533;&#65533;o&#65533;&#65533;&#65533;&#65533;Y!ZK&#65533;&#65533;& 	&#65533;&#65533;&#65533;NE&#65533;VV&#65533;E(!XS&#65533;&#65533;&#65533;nHWUu&#65533;&#65533;d&#65533;A <8&#65533;p&#65533;7&#65533;(U!&#65533;,&#65533;W&#65533;H&#65533;&#65533;&#65533;!V&#65533; &#65533;&#65533;&#65533;R&#65533;&#65533;&#65533;&#65533;%&#65533;&#65533;&#65533;&#65533;d&#65533;j:&#65533;&#65533;Ci2$&#65533;N&#65533;D&#65533;N@Vi&#65533;GB&#65533;&#65533;&#65533;U`CiU&#65533; &#65533;0&#65533;F&#65533;@7&#65533;8&#65533;w<^&#65533;&#65533;e&#65533;%&#65533;\fDBi&#65533;&#65533;&#65533;=&#65533;&#65533;@
=I_&#65533;&#65533;ue&#65533;&#65533;&J&#65533;]&#65533;&#65533;&#65533;uD&#65533;j&#52839;,&#65533;&#409;
&#65533;&#65533;`w"**&#65533;&#65533;&#65533;=&#65533;]&#326; zZ&#1703;&#65533; &#65533;&#65533;&#553;dl:&#65533;'&#65533;&#65533;&#65533;f&#65533;&#65533;&#65533;"GYPji \&#65533;&#65533; 5&#65533;&j&#65533;&#65533;&#65533;&#65533;&#65533;&#65533;&#65533;D`&#65533;Vi&#65533;&#65533;&#65533;A&#65533;&#65533;&#65533;&#612;&#65533;&#65533;EY&#1044;&#65533;Bknr&#65533;Y&#65533;&#65533;a&#65533;&#65533;&#65533;&#176;d&#65533;i&#65533;v&#65533;}&#65533;&#65533;&#65533;&#65533;&#65533;&#1850;&#65533;&#65533;&#65533;F &#65533;&#65533;&#65533;*:_}	&#65533;gk&#65533;t&#65533;f&#65533;&#65533;&#65533;&#65533;L&#65533;&#65533;&#65533;&#65533;mful&#1408;e&#65533;'&#65533;&#65533;"&#65533;&#37727;&#65533;j&#65533;&#65533;J&#65533;sO2Lrj&#65533;.&#65533;&#65533;Y&#65533;&#65533;&#65533;*&#65533;&#65533;&#65533;aA!;&#65533;&#65533;,&#65533;&#65533;1&#65533;&#65533;&#65533;T&#65533;&#65533;Pwf&#65533;3'&#65533;N\&#65533;k,&#65533;&#65533;FP
&#65533;f&#1207;&#65533;eL&#65533;F&#65533;6mS&#65533;,&#65533;&#65533;&#65533;&#65533;&#65533;&#65533;P&#693;&#65533;QH>L&#65533;&#65533;&#65533;M&#65533;&#65533;&#65533;&#1984;.&#65533;&#65533;&#65533;nx&#65533;&#65533;&#65533;&#65533;&#65533;&#65533;&#65533;&#1053;:&#65533;ki&#65533;&#65533;&#65533;&#65533;F&#65533;&#65533;l&#65533;v&#65533;&#65533;U&#65533;w&#65533;&#35095;~&#65533;&#65533;2&#65533;&#65533;]TMP&#65533;&#65533;|p&#65533;	&#65533;CRd&#65533;R&#65533;&#65533;&#65533;z&#65533;~&#65533;.&#65533;&#65533;dF&#43755;&#1978;&#65533;#O^&#65533;	&#65533;8 &#65533;&#65533;u&#65533;&#65533;VVH&#65533;&#65533;&#65533;&#65533;x&#65533;&#65533;wZ&#65533;&#65533;,{iCT&#65533;H&#65533;&#65533;0&#65533;&#1575;xF&#65533;&#65533;w?&#65533;&#65533;&#65533;&#65533;?X&#65533;t5Y&#65533;&#65533;&#1424;6&#65533;@ &#65533;&#65533;5&#65533;&#65533;M&#65533;x&#65533;&#65533;&#65533;&#65533;?&#65533;%&#65533;Npc&#65533;&#65533;&#65533;!b&#65533;z&#65533;&#65533;p&#65533;&#65533;@&#65533;@P&#65533;(&#65533;&#65533;*X&#65533;Hrl&#65533;&#1829;&#65533;TjY&#1905;W	&#65533;3&#65533;&#65533;&#65533;tQ&#65533;&#65533;&#65533;&#65533;)&#65533;&#65533;lXB&#65533;B9l&#65533;&#65533;&#65533;&#65533;&#65533;&#65533;=&#65533; o&#65533;&#65533;k&#65533;AD&#65533;&#65533;JMN&#65533;:Yi(&#65533;&#65533;AQ<e&#65533;&#65533;&#65533;v?,V&#65533;g&#65533;&#65533;&#65533;&&#65533;&#65533;Q&#37680;&#65533;&#65533;&#65533;&#1029;5&#65533;q&#65533;n&#65533;_	&#65533; ^j&#65533;&#65533;"u&#1324;&#65533;&#65533;,.&#65533;&#65533;H&#65533;IP0&#65533;&#65533;&#65533;BB2&#65533;A9"\u&#65533;Ri&#65533;&#65533;H}m&#65533;&#65533;&#65533;&#65533;&#65533;@&#65533;&#65533;&#616;	(!0&#65533;!&#65533;h( &#65533;-rM:,&#65533;X&#65533;&#65533;&#65533;^&#65533;	&#65533;&#65533;&#65533;;&#65533; &#65533;v&#65533;O&#65533;]R&#34109;&#65533;&#65533;@&#65533;I&#65533;&#65533;&#65533;&#65533;y]&#65533;M&#65533;1:&#524;&#916;&#65533;	&#65533;I&#65533;r&#65533;&#65533;t&#65533;&#65533;&#65533;&#65533;+&#65533;&#1649;\@&#65533;@L&#65533;  *Bi<&#65533;>&#65533;&#65533;&#65533;OK&#65533;&#65533;Z;V""O1&#65533;s>:&#65533;&#65533;@F&#65533;h&#65533;&#65533;&#65533;h4&#65533;&#65533;c&#65533;8&#65533;#)OT&#65533;a&#1313;&#65533;&#65533;&#65533;HGJ&#65533;&#65533;^&#65533;&#65533;%&#65533;r&#65533;&#65533;&#65533;P&#65533;A&#65533;AR&#65533;R&#65533;&#65533;&#65533;&#65533;&#65533;&#65533;&#65533;&#1536;&#65533;&#65533;&#65533;&#65533;3&#65533;&#65533;r&#65533;&#65533;&#65533;&#65533;&#65533;&#65533;&#65533; U&#65533;	&#38554;&#65533;&#65533;&#65533;P-&#65533;&#65533;w&#65533;mB&#65533;k7j&#65533;V&&#65533;&#65533;vH4hV&#65533;&#65533;&#65533;&#65533;&#65533;&#65533;@,&#65533;:&#65533;5&#65533;&#65533;&#1361;&#65533;Y&#65533;<&#65533;&#65533;R&#65533;&#65533;I&#65533;aT&#65533;$&#65533;&#65533;&#1534;&#65533;&#65533;&#65533;&#65533;@RP&#65533;&#65533;;&#65533;&#65533;[&#42658;v(L&#65533;&#65533;X&#65533;&#65533;&#65533;&#65533;&#65533;&#65533;g&#1142;4hQ&#65533;b&#65533;J&#65533;	60J&#65533;x&#65533;4`&#65533;&#65533;&#65533;:&#65533;wg&#65533;&#65533;&#65533;&#65533;SK&#65533;&#65533;vE&#65533;J]&#65533;&#65533;&#65533;9gY&#65533;&#65533;&#65533;&#65533;&#65533;,u&#65533; &#65533;1&#497;&#65533;l&#65533;kS&#65533;&#65533;&#65533;?ULwP&#65533;&#65533;&#714325;q,&#65533;&#65533;:\&#65533;v&#65533;d5&#65533;Ra&#65533;T&#65533;&#65533;&#65533;&#65533;*&#65533;&#65533;J"&#65533;v(e[&#65533;^N&#65533;$&#65533;v&#65533;X4 &#65533;&#65533;&#65533; &#65533;&#65533;	3&#65533;=&#65533;&#65533;&#65533;Y&#65533;&#65533; &#65533;I  &#65533;&#65533;&#65533;&#65533;&#65533;&#65533;ws%p&#65533;+&#65533;&#65533;&#65533;&#65533;&#65533;&#65533;i&#65533;\3f&#65533;&#65533;	&#65533;l
+EH,v&#65533;&#65533;&#178;&#65533;&#65533;k&#65533;&#65533;&#65533;cW&#65533;&#60024;&#65533;E z&#65533;&#65533;&#65533;&#65533;&#65533;#2&#65533;&#65533;&#65533;&#65533; &#65533;:&#65533;=;'&#129;&#65533;V'}5h&#65533;&#65533;J &#65533;3 )&#65533;&#65533;&W&#65533;	B3&#65533;PI&#1747;N&#65533;&#65533;l&#65533;&#65533;@n&#65533;&#65533;\.&#65533;&#65533;C&#65533;&#65533;&#65533;}1<&#65533;4lX!=&#65533;/_&#65533;,&#65533;>K&#65533;&#65533;&#65533;&#65533;$2&#65533;&#65533;&#65533;&#7870;&#65533;vuY&#65533;C:f*d&#65533;`&#65533;]&#65533;&#65533;~&#65533;4%&#65533;k&#65533;&#65533;&#65533;&#65533;,#&#65533;&#65533;2&#65533;&#65533;Z&#65533;&#65533;&#65533;E&#65533;&#65533;&#1383;&#65533;&#65533;F&#1264;^c&#65533;Wu`'&#65533;H&#65533;w&#644;-&#65533;&#65533;&#1209;Cv6&#65533;A&#65533;&#65533;&#65533;&#65533;n&#65533;"&#65533;N&#65533;&#65533;&#65533;&#65533;&#65533;&#1205;q1&#65533;&#65533;"c&#65533;,&#65533;&#65533;&#65533;&#65533;w!&#65533;&#65533;/l&#65533;tNN&#65533;&#65533;r&#65533;&#65533;&#65533;o&#65533;&#65533;]/(&#65533;&#65533;&#65533;i&#65533;&#65533;nfd&#65533;&#65533;&#65533;:&#65533;[^H&#65533;2&#65533;&#65533;,x&#65533;&#65533;8&#65533;&#65533;&#65533;]&#65533;&#1694;&#65533;+&#65533;BY&#65533;J&#65533;]c&#65533;&#65533;&#65533;&#65533;ui&#65533;&#65533;jbgxQ&#65533;&#65533;&#65533;7&#65533;i&#65533;&#65533;&#65533;3t&#65533;&#65533;&#65533;h&#65533;\;&#1790;&#65533;&#65533;vL5&#65533;&#65533;`&#65533;	ZLW&#65533;&#65533;G>&#65533;&#65533;&#65533;&#65533;&#65533;?&#65533;J&#65533;&#65533;&#1884;&#65533;7G&#65533;&#65533;RWy&#65533;&#65533;&#65533;6K&#65533;&#21840;&#65533;&#65533;&#65533;N&#65533;K&#65533;&#65533;D;E&#1593;&#65533;G&#65533;V&#65533;&#65533;lhR&#65533;n&#65533;&#914;{&#65533;&#65533;a&#65533;s&#65533;&#65533;}&#65533;&#65533;&#65533;_&#65533;&#65533;&#65533;&#65533;&#65533;h&#65533;x7o&#65533;&#65533;&#65533;&#65533;gc&#65533;r&#65533;>&#65533;oCr&#65533;&#65533;&#65533;+&#65533;vA&#65533;&#65533;`&#65533;&#540;&#65533;VW&#65533;&#65533;&#65533;&#65533;[^&#65533;&#65533;Swgu&#65533;&#65533;4&#65533;&#65533;&#65533;0&#65533;&#65533;W&#65533;&#1701;+&#2010;&#65533;&#65533;gT&#65533;U&#65533;&#65533;&#65533;&#65533;&#65533;&#65533;J&#65533;&#65533;] 	7&#65533;g&#65533;&#65533;C&#65533;&#65533;&#429;s&#1753;w&#65533;&#65533;
@&#65533;I&#65533;&#65533;g&#65533;&#65533;&#65533;;?&#65533;&#65533;&#65533;:&#65533;&#65533;&#65533;&#65533;?t&#65533;H&#65533;m|a&#65533;w&#65533;&#65533;&#65533; &#65533;&#65533;ub&#1134;:&#65533;&#65533;&#65533;&#1034;+&#65533;&#65533;&#65533;C&#65533;&#65533;>:&#65533;&#65533;&#65533;:&#65533;&#65533;&#65533;&#65533;1:&#65533;&#65533;nzU3d&#65533;&#65533;z{X]&#65533;w&#65533;7&#65533;u&#65533;&#65533;u:!v&#65533;&#65533;&#65533;&#65533;t`&#65533;&#65533;g&#65533;h&#65533;l&#199;&#65533;Qz"&#65533;i&&#65533;~x&#65533;&#65533;5&#65533;&#65533;w&#65533;2@&#65533;&#65533;&#65533;qYa9&#65533;}hz&#65533;&#65533;m&#65533;W&#65533;w$Q'&#65533;&#65533;W8&#65533;&#65533;&#65533;&#65533;FHR&#292;y&#65533;&#65533;Y`p6 4&#65533;wjJ7#`&#65533;z	&#65533;5ds&#65533;RK&#65533;Sl&#65533;g&#65533;G8&#65533;U{fv{&#65533;B+8s&#65533;v&#65533;&#65533;T&#65533;*&#65533;S&#551;&#65533;P]	&#65533;Y1U&#65533;d&#65533;"}8}?#1&#65533;za&#65533;&#1670;&#65533;&#65533;&#65533;&#65533;X&#65533;s&#65533;&#387;&#65533;G4p&#578;~_"&#65533;D&#65533;&#65533;&#65533;&#65533;&#65533;5O&#65533;i&#65533;F&#65533;2&#65533;UR(z&#65533;Ez&#65533;R&#65533;&#65533;tA8&#65533;&#65533;&#65533;Ky&#65533;tB&#65533;5$&#65533;&#65533;x&#65533;&#65533;4&#65533;&#65533;S|vKPW&#65533;7q&#65533;&#65533;&#65533;&#65533;&#65533;&#65533;&#65533;&#65533;&#65533;&#65533;v&#1109;&#273;}w&#65533;y&#65533;  2&#65533;&#65533;&#65533;&#65533;Hb&#65533;x&#65533;X,&#65533;h&#65533;xA&#65533;&#65533;p&#65533;W\&#65533;&#65533;x&#65533;q|  n3W~&#65533;&#65533;	&#65533;C&#65533;&#65533;8&#65533;&#29956;:&#65533;n=&#65533;7g&#65533;d @q&#65533;7&#65533;&#65533;W&#65533;&#65533;&#65533;&#65533;Lg&#65533;&#65533;&#65533;>90u&#65533;&#65533;z&#65533;&#65533;dI&#65533;"YNz9&#65533;*&#65533;&#65533;c~s&#65533;&#65533;T&#65533;&#65533;b&#65533;&#65533;&#65533;]&#65533;&#65533;&#65533;m=6#&#65533;&#65533;&#65533;8&#65533;h&#65533;#9&#65533;&#65533;d&#65533;&#65533;&#65533;V!&#65533;:9&#65533;a&#65533;*W W:Q&#65533;7ycIsy`&#65533;&#65533;X&#65533;&#65533;&#65533;X&#65533;&#65533;T&#65533;D9&#65533;u&#65533;&#65533;g&#65533;&#65533;&#532;M&#65533;Q&#65533;{&#65533;&#65533;eWy&#65533;&#65533;&#65533;&#65533;&#65533;&#65533;G]I&#65533;zYMn'}&#65533;&#1536;)&#65533;8  >&#65533;&#65533;S&#65533;&#65533;'l1&#65533;@]Q>)&#65533;~(&#65533;B&#65533;&#65533;&#65533;Y&#65533;o&#65533;&#65533;|w&#65533;`&#65533;_&#65533;7p8>80@ &#65533;U&#65533;7Z[I&#65533;R&#65533;&#65533;&#65533;&#65533;b&#65533;9&#65533;&#1300;n&#65533;d&#65533;&#65533;$,@&#65533;U&#65533;&#65533;z&#65533;H&#65533;&#65533;&#65533;>&#65533;&#65533;z`&#65533;&#65533;bI&#65533;&#65533;)k&#65533;E1/b&#65533;Bb&#65533;!`WC&#65533;0 &#65533;&#65533;&#65533;0&#65533;&#65533;&#1165;&#65533;C&#65533;&#65533;&#1095;<&#65533;9&#65533;&#65533;Y&#65533;d&#65533;d&#65533;&#65533;&#65533;&#65533;a%<&#65533;&#65533;|&#65533;&#65533;&#65533;j&#65533;&#65533;f ~&#65533;&#65533;9&#65533;&#65533;&#65533;&#65533;)&#65533;&#65533;i&#65533;ZIf&#65533;i&#65533;Z=`a&#65533;A&#65533;&#65533;
za&#65533;&#65533;[&#65533;&#65533;@s&#1028; P!&#65533;&#65533;&#65533;&#65533;a&#65533;8&#65533;&#65533;&#65533;&#471;&#65533;Z&#65533;>&#1303;HS=`8^&#65533;> '0<&#65533;080&#65533;&#65533;&#65533;&#65533;&#65533;K&#65533;&#65533;A$X&#65533;&:&#65533;%&#65533;&#65533;&#65533;2<^&#65533;D&#65533;	je&#65533;&#65533;J! P&#65533;&#65533;&#65533;]&#65533;&#65533;@	GQW&#65533;&#65533;P&#65533;Z&#65533;&#501;~yI&#65533;f&#65533;C&#65533;&#65533;A[&#65533;w&#65533;&#65533;I&#65533;&#65533;I, K&#65533;&#65533;y8K&#65533;*~S	  i&#65533;a&#65533;&#65533;T&#65533;.&#65533;u&#65533;&#65533;H&#65533;g&#65533;&#65533;&#65533;&#1244;&#65533;&#65533;s=&#65533;p
&#65533;&#65533;&#65533;U&#65533;v&#65533;&#65533;P&#65533;&#65533;&#65533;,&#65533;&#65533;9&#65533;&#65533;&#65533;&#65533;&#65533;&#65533;6&#65533;&#65533;&#65533;&#65533;&#65533;&#65533;ZR&#65533;7M&#65533;':&#65533;&#65533;&#65533;&#65533;:Pa&#65533;,  Hp &#65533;I&#65533;&#65533;&#65533;&#65533;Z&#65533;!]&#65533;&#65533;&#65533;a&#65533;&#65533;&#65533;&#65533;&#65533;&#954;=&#65533;X8&#65533;> &#65533;&#65533;&#65533;&#65533;  &#65533;:&#65533;J &#65533;&#65533;7k&#1057;<&#65533;&#65533;Z&#65533;`&#65533;&#65533;&#1644;&#65533;&#65533;&#65533;&#65533;@8&#65533;&#65533;&#65533;J&#65533;.pd&#65533;Pp&#65533; &#662;K@&#65533;&#65533;&#65533;&#65533;&#65533;) &#65533; &#65533;&#65533;&#1712;&#65533;&#65533;&#65533;&#65533;77)>&#65533;D0&#65533;0z'&#65533;:&#3015;&#65533;~&#65533;&#65533;zV&#65533;&#65533;&#65533;&#65533;:&#65533;&#65533;&#65533;&#65533;@&#65533;0k:&#65533;&#65533;\0&#65533;'&#65533;P&D&#65533;oJ&#65533;4&#65533;&#65533;&#65533;8k&#65533;&#65533;&#1703;Y&#65533;&#65533;&#65533;&#65533;gx&#65533;&#65533;&#65533;P+<Y0:&#65533;&#65533;A&#65533;&#65533;Up&#1073;&#65533;&#65533;akOjs&#65533;s&#65533;aTz&#65533;	&#1778;l&#65533;p{8y&#65533;&#65533;&#65533;c: b&#65533;,z&#65533;jb+&#65533;&#65533; &#65533;S&#65533;&#65533;_&#65533;,&#65533;&#65533;&#65533;&#65533;q&#1784;~&#65533;&#65533;#&#65533;&#65533;p&#65533;&#65533;&#65533;0&}&#65533;&#65533;b+&#65533;&#65533;S&#65533;h&#1732;&#65533;&#65533;&#65533;M{&#65533;&#65533;&#65533;&#65533;S8S&#65533;&#65533;C&#65533;4&#65533;U&#65533;&#65533;.&#65533;&#65533;&#65533;&#65533;: &#65533;+p&#65533;0&#65533;&#65533;&#65533;&#65533;Q&#65533;&#65533;&#65533; b&#65533;&#65533;&#65533;( 	P8O&&#65533;&#65533;0 Fr&#65533;+lP&#65533;&#65533;# &#65533;j&#65533;&#65533;+R&#65533;, &#65533;&#65533;&#65533;A&#65533;&#635;&#65533;'!Wwg8U 8=  8 	GP&#65533;&#65533;&#65533;u@&#65533;&#65533;C e" &#1898;Q&#65533;6I\`W&#65533;&#1639;x&#65533;&#65533;&#65533;&#65533;2p&#65533;&#65533;&#65533;S&#65533;#&#65533;P?&#65533;&#65533;&#65533;&#65533;G  &#65533;3&&#65533;&#65533;.&#65533;\&#65533;&#65533;' &#65533;&#65533;&#65533;; &#65533;&#65533;&#65533;e	0 6&#65533;&#131;&#65533; 9&#65533;&#65533;&#65533;&#65533;7.p>&#65533;9&
j&#65533;-|&#256;&#1278;V&#518;yv&#65533;78&#65533;&#65533;R\q W&&#65533;&#65533;Z&#65533;.&#65533;'H&#65533;&#327;&#65533;&#65533;|&#65533;vhaS&#65533;&#65533;'&#65533; &#65533;,	8&#65533;&#65533;P&#65533;7&#65533;+P&#65533;&#65533;&#65533;z&#65533;&#65533;1&#65533;o&#65533;S&#65533;d&#414;&#65533;'&#65533;&#65533;&#65533;l	:&#65533;&#65533;`&#65533;+&#65533;B`&#65533;6&lI{&#65533;J&#65533;!`&#65533;&#65533;&#65533;&#65533;9n&#65533;&#65533;9:GC'PP&#65533;+&#65533;F8&#65533;;&#65533;P&#65533;Y&#65533;&#65533;&#65533;8#F<8&#65533;\&#65533;+ R&#65533;&#65533;"&#65533;@&#65533;&#65533;J&#65533; &#65533;&#1840;/&#65533;E&#65533;&~<&#65533;p8&#65533;&#65533;5P8P&#65533;&#65533;&#766;|P&#65533;&#65533;&#65533;b&#65533;&#65533;t&#65533;&#65533;&#714;&#65533;&#65533;&#65533;
&#65533;9[Z`@=&#65533;k8PG 	&#65533;f&#65533;&#65533;&#65533;&#766;&#65533;m&#65533;&#451;3 &#65533;$&#905;
&#753;(&#65533;v&#65533;9M&#65533;&#65533;&#65533;&#65533;&#65533;&#65533;&#65533;v&#65533;R&#644;c&#65533;&#65533;&#65533;&#65533;&#65533;L&#65533;&#65533;&#65533;t&#748;&#65533;K &#65533;DZ3&#65533;z&#65533;&#65533;$8&#65533;U&#65533;&#65533;&#65533;`;<5&#65533;=&#65533;&#65533;&#65533;&#65533;&#65533;&#65533;&#65533;&#65533;&&#65533;&#922;B= &#65533;&#65533;o@&#65533;&#65533;&#65533;]&#65533;a;&#65533;&#222;P&#65533;&#65533;1&#65533;&#65533; &#65533;&#65533;I&#280;&#65533;L+54|&#65533;,&#65533;&#65533;&#65533;6|8^&#65533;"0&#65533;K8'&#65533;70p|;6I=&#65533;}zrs&#65533;&#65533;&#65533;&#65533;F=&#65533;&#65533;6&#65533;|~# [*&#65533;&#65533;&#65533;0&#65533;&#306;&#65533;&#65533;&#65533;7&#65533;]e&#65533;&#65533;3]&#65533;rq'K l&#65533;en]&#65533;&#65533;'<&#65533;&#65533;}&#65533;S&#65533;z8&#65533;M&#65533;&#65533;ab\.&#65533;&#65533;&#65533;z&#65533;&#65533;~&#65533;*<9&#170;q&#65533;&#65533;&#65533;=9&#65533;;W&#65533;M&#65533;g&#65533;b4H&#65533;g&#65533;l&#65533;r&#65533;&#65533;&#65533;&#65533; &#65533;c&#65533;&#1359;+<(&#65533;7h|x&#65533;&#65533;&#65533;H&#65533;}&#65533;&#65533;;dp&#1226;&#65533;J;#>@&#65533;{2&#1489;k8t&#65533;:&#65533;qph&#65533;&#65533;F&#65533;&#65533;}&#65533;[&#65533;&#65533;&#65533;&#65533;;)&#65533;N&#65533;`&#65533;ip<\&#65533;F&#65533;c&#65533;&#65533;P&#65533;LY&#65533;:&#65533;&#65533;c&#65533;p=]&#65533;&#65533;c&#65533;&#65533;6}&#65533;&#65533;&#65533;&#65533;x&#65533;&#65533;}&#65533;&#53347;u&#65533;&#65533;&#65533;&#65533;&#65533;F >P&#65533;k&#65533;&#65533;&#65533;7&#65533;&#65533;=,m&#65533;=&#65533;&#65533;&#65533;&#65533;K&#65533;&#2822;&#65533;D&#65533;v&#65533;E,&#65533;1&#65533;&#65533;My&#65533;8&#65533;&#65533;&#65533;&#65533;&#65533;&#2007;M&#65533;#N: &#65533;v&#1969;~P&#65533;&#65533;m&#65533;S&#65533;]&#65533;kS[` 0&#65533;&#65533;&#65533;*H"&#65533;&#65533;\&#65533;&#65533;q&#65533; &#65533; (AA< f&#65533;Z&#65533;&#65533;&#65533;&#65533;6Di;&#65533;&#65533;&#65533;ne&#65533;&#65533;&#65533;&#65533;&#65533;&#65533;&#65533;=&#65533;y^&#65533;&#65533;&#65533;]&#65533;&#65533;&#65533;e>:n0 &#65533;&#65533;&#65533;&#65533;&#65533;b&#65533;&#65533;3&#65533;*>&#65533;&#65533;n;j&#65533;P&#65533;&#65533;6&#65533;&#65533;&#38942;&#65533;n)2&#65533;&#65533;eZ&#65533;&#163;Bf&#65533;&#65533;@LU@eC&#65533;5)&#65533;&#65533;&#65533;p&#65533;&#1549;t&#65533;&#65533;&#65533;&#65533;&#65533;&#65533;=&#65533;N:~P&#65533;M0A6&#65533;k&#65533;G&#65533;7m&#65533;&#65533;&#65533;0P#&#695;&#65533;&#65533;vU&#65533;&#65533;&#65533;&#65533;&#65533;&#65533;&#65533;&#65533;^t&#65533;&#65533;&#65533;&#65533;&#65533;=#r1&#65533;S&#65533;N&#65533;Ha&#65533;&#65533;&#65533;&#65533;R&#65533;&#65533;&#65533;&#65533;Tw&#65533;&#65533;&#65533;&#65533;&#65533;&#65533;&#65533;&#65533;_u&#65533;9>&#65533;_&#65533;&#65533;&#65533;1&#65533;&#65533;&#65533;&#65533;=&#65533;&#65533;&#65533;&#65533;&#65533;l&#65533;&#65533;t&#65533;=\&#65533;&#65533;&#65533;&#65533;&#65533;&#65533;&#1579;&#65533;&#65533;v&#65533;&#65533;&#65533;!&#65533;?&#65533;$&#65533;;n&#65533;&#65533;&#65533;./@&#65533;B&&#65533;&#65533;&#65533;}&#65533;W&#65533;&#65533;&#65533;&#65533;4&#65533;&#65533;X9Z&#391;&#65533;v&#65533;&#65533;3b&#65533;%?&#65533;o U&#65533;$ &#65533;9&#65533;&#65533;l &#65533;:A"./f&#65533;0&#65533;&#65533;_&#65533;3l\&#65533;&#65533;&#65533;&#65533;&#65533;&#65533;/&#65533;&#65533;&#65533;&#65533;&#65533;D?&#65533;&#65533;&#65533;&#65533;^bP&#65533;&#65533;1&#65533;{"&#1937;&#65533;A6&#65533;&#1959;>l&#940;&#65533;vH&#65533;N&#65533;F '&#997;d_&#65533;$o [* [&#65533;&#65533;*&#65533;&#65533;&#65533;&#65533;&#65533;Rr^w@&#65533;&#65533;&#65533;8U&#65533;&#52893;&#65533;&#65533;N&#65533;S)&#65533;&#65533;O&#65533;o&#65533;Q&#65533;&#65533;K_k&#65533;&#65533;&#2045;&#65533;&#65533;f&#65533;&#65533;\w&#65533;l&#65533; &#65533;&#65533;k&#65533;A3&#65533;&#65533;&#65533;&#65533;&#65533;&#65533;&#65533;,&#65533;2&#65533;&#65533;_&#65533;_N&#65533;&#65533;&#65533;&#65533;&#65533;&#65533;N&#65533;&#65533;&#65533;&#65533;&#65533;&#65533;M&#65533;&#65533;O>&#65533;&#65533;&#65533;&#65533;Rr&#65533;&#65533;&#65533;N.&#65533;&#65533;&#65533;<i&#65533;,&#65533;&#65533;&#65533;&#65533;&#65533;&#65533;&#65533;&#65533;&#65533;$w&#65533;&#65533;&#65533;&#65533;&#65533;&#65533;jF&#65533;&#65533;&#65533;Wy&#65533;%6 M&#65533;L"XP&#1563;7S&#65533;&#65533;&#65533;&#65533;&#65533;lh &#65533; nD&#65533;&#65533;&#65533;%&#65533;  !&#65533;I&#65533;$&#65533;!@$H&#65533;Y&#65533;&#65533;M&#65533;9u&#65533;&#65533;&#65533;K6;4n,X&#65533;&#65533;Q&#65533;I&#65533;.e&#65533;&#65533;&#65533;S&#65533;Q&#65533;N&#65533;Z&#65533;&#65533;U&#65533;M&#65533;&#65533;q&#65533;.	=&#65533;&#65533;Rs@&#334;&&#65533;d&#4624;&#65533;&#65533;}HY&#65533;&#65533;&#65533;&#65533;vTH&#65533;&#262;&#65533;&#65533;&#65533;	&#65533;$J&#65533;Ip&#65533;&#65533;&#65533;&#65533;c&#529;%O&#65533;\&#65533;Z&#65533;l&#65533;|'.2KlR&#65533;&#65533;&#65533;&#65533;&#289;&#65533;%Y&#65533;J1yc&#65533;KY&#65533;&#65533;&#1849;&#65533;&#309;&#65533;wH&#65533;=Q&#65533;`1c&#65533;&#65533;&#597;/g&#65533;&#65533;9&#65533;M&#65533;p&#65533;|&#65533;f&#65533;&#1142;E&#65533;D &#65533; &#65533;&#65533;<\we&#727;1K&#65533;M1&#65533;&#256;&#65533;d&#807;&#65533;#b&#65533;&#65533;M&#65533;ds&#65533;|&#65533; &#65533;-&#414;3&#65533;@T&#65533;1&#65533;&#65533;b&#65533;q .&#65533;&#65533;b(&#65533;&#65533;h &#65533;j&#65533;&#65533;5&#65533;&#65533;&#65533;k&#65533;&#65533;&#65533;&#65533;L4&#65533;Pq&#65533;&#658;(&#65533;W&#65533; "&#65533;N&#65533;	&#65533;4&#65533;[pG{&#65533;1&#65533;&#65533;&#65533;&#65533;:?l&#65533;!&#65533;7&#65533;&#65533;&#65533;#&#65533;&#419;D&#65533;d&#65533; C&#65533;&#65533;{H&#65533;bT&#352;&#65533;D &#65533;t&#65533;/@&#65533;$&#65533;G4&#65533;TsM&#65533;&#65533;&#65533;&#65533;,x&#65533;&#65533;&#65533;8&#2116;[&#65533;d&#65533;#:G*	J&#65533;(&#65533;&#65533;/*&#65533;dN&#65533;&#65533;&#65533;&#65533;(&#65533;&#65533;&#1214;&#65533;|J(&#1652;&#65533;RL}&#65533;l+#y&#65533;&#65533;(&#65533;&#65533;z&#65533;B6>1 &#65533;#&#65533;&#65533;&#65533;h&#65533;&#65533;,b&#65533;&#65533;&#65533;d&#65533;&#65533;&#65533;&#65533;K)16+0S`&#65533;V&#65533;>.&#65533;&#65533;&#39427;&#65533;aBU&#65533;&#65533;']&#65533;2&#65533;&#65533;X=0&#65533;&#65533;4&#65533;`[n&#65533;h&#65533;&#65533;&#65533; }*&#65533;&#65533;&#65533;~v]v&#1757;&#65533;N&#65533;&#771;:ea&&#65533;&#267;H &#65533; E/&#65533;AK&#65533;&#65533;&#65533;V&#65533;&#65533;N&#65533;&#65533;&#65533;&#65533;K&#65533;&#65533;v&#65533;b&#65533;3&&#65533;&#65533;m&#65533;&#65533;^&#43553;&&#65533;H5&#65533;T&#65533;]&#65533;Z&#65533;h&#65533;&#1296;Yf&#65533;&#65533;&#65533;&#65533;&#65533;(*&#65533;&#65533;&#689;R&#65533;&#65533;Xx&#65533;&#65533;&#65533;&#65533;&#65533;&#65533;i&#65533;&#65533;&#65533;&#65533;&#65533;&#65533;&#65533;&#65533;ev&#65533;"@&#65533;&&#65533;1'&#65533;&#65533;&#65533;3&#65533;{l4&#1860;&#65533;c&#65533;&#65533;(&#65533;
&#65533;&#65533;S&#65533;@&#65533;#&#65533;PC{4&#65533;%&#65533;V#, &#65533;wf&#65533;&#65533; n
&#240;&#65533;V|&#65533;&#65533;n&#65533;:"mj&#65533;&#1300;\&#65533;C0&#65533;0&#65533;&#65533;Z&#65533;&#65533;d&#65533;&#65533;&#65533;tE,"_&#65533;e|u&#65533;-&#65533;L&#65533;;x&#65533;&#65533;&#65533;&#65533;& 6j&#65533;&#65533;&#65533;&#65533;4&#65533;h&#65533;5&#65533;&#65533;&#65533;, &#65533;&#65533;p&#65533;C&#65533;&#65533;&#1435;w&#65533;1&#65533;&#65533;n&#65533;_&#65533;&#65533;&#65533;[&#65533;&#65533;yO3&#65533;%&#65533;z>&#65533;&#65533;&#65533;j6&#1581;{t&#65533;&#65533;%&#65533;&#65533;f&#65533;y&#65533;&#65533;&#65533;C&#65533;x&#65533;A&#65533;&#65533;&#65533;&#65533;&#65533;&#65533;&#65533;&#65533;&#65533;&#65533;4&#65533;&&#65533;C&#65533;&#65533;&#65533;&#65533;&#65533;-S&#65533;3&#65533;&#65533;&#65533;&#65533;&#65533;&#65533;IlH&#65533; &#65533;&#65533; jp&#65533;&#65533;Q&#65533;&#65533;&#65533;&#65533;&#65533;&#65533;&#302; i&#65533; AJp&#65533;&#65533;&#65533;&#65533;&#65533;&#59174;&#65533;&#65533;	Kj&#65533;`&#65533;"&#65533;&#65533;&#65533;&#65533;&#65533;&#65533;&#65533;&#65533;&#446;&#65533;y&#65533; &#65533;&#65533;&#65533;&#65533;J\&#65533;(; &#65533;&#65533;:&#65533;&#65533;&#65533;yM&#65533;"&#65533;&#65533;eoXw&#65533;&#65533;&#65533;0,&#65533;|.&#65533;&#65533;!&#65533;&#65533;`&#65533;g6&#65533;&#65533;&#65533;7&#65533;&#65533;&#1889;	r&#65533;&#65533;q	<&#65533;&#65533;&#65533;&#1539;&#65533; @@R&#65533;&#65533;&#65533;hP@&#65533;p&#65533;	&#65533;&#65533;&#65533;9,$&#65533;Ci0D&#65533; (H:DLw^&#65533;Nupd&#65533; &#19464;&#65533;&#65533;Q&#65533;y\&#65533;1HX&#65533;R&#65533;&#65533;&#65533;&#65533;B&#65533;&#65533;./&#65533;5&#65533;FR&#65533;bW	&#65533;p&#65533; e&#65533;A&#65533;&#1336;&#65533;&#65533;&#65533;@y#e&#65533;L&#65533;K&#65533; "&#65533;X&#65533;#v@	GP&#65533;&#65533;&#65533;e9&#873;&#65533;Br%&#65533;&#65533;&#65533;&#65533;j&#65533;&#65533;3&#65533;&&#1052;&#65533;&#65533;
&#65533;oLr_&#65533;&#65533;&#65533;O&#65533;T&#65533;%hA&#65533;>&#65533; &#65533;&#65533;&#65533;V&#65533;GF&#65533;a&#65533;&#65533;&#65533;&#65533;pN&#65533;f&#65533;c&#65533;&#65533;A?&#65533;&#65533;&#1288;g5&#65533;1&#65533;z&#65533;&#65533;y&(&#65533;&#65533;&#31939;&#65533;T&#65533;3&#65533;iMm&#65533;&#65533;&#65533;&#65533;&#65533;U&#65533;#&#65533;&#65533;8&#65533;T&#65533;C&#65533;e!&#65533;&#65533;Wr&#65533;&#65533;&&#65533;C$"&#65533;&#65533;-.&#65533;&#65533;nl&#65533;&#65533;&#65533;&#65533;&#65533;&#65533;&#65533;I&#564;&#65533;&#65533;&#65533;U&#65533;c%kXy&#65533;l&#65533;T&#65533;&#65533;&#65533;&#65533;  &#65533;U&#65533;&#65533;|SM&#65533;yB&#65533;-&#65533;t(&#65533;S&#65533;f3&#65533;&#65533;&#65533; k ,a@&#65533;^u&#65533;&#65533;&#65533;&#65533;&#65533;&#65533;X&#65533;F&#65533;&#65533;&#65533;&#65533;Z&#65533;&#65533;&#65533;B&#65533;&#65533;&#65533;C&#65533;&#65533;&#65533;&#65533;&#65533;&#65533;&#65533;%&#65533;g&#65533;E&#1170;iq&#65533;la	X&#65533;&#65533;`#&#65533;d&#65533;'J&#65533;&#65533;V&#65533;&#65533;&#65533;&#65533;&#65533;&#65533;&#65533;1&#65533;&#1388;+[G&#65533;&#65533; m&#65533;Cm5V&#65533;&#65533;&#65533;\&#65533;&#65533;0h&#65533;ak&#65533;.g&#65533;+&#65533;&#1252;f5&#65533;v? "&#65533;&#65533;P&#65533;&#65533;&#65533;&#65533;&#65533;&#65533;&#65533;&#65533;&#65533;&#65533;&#65533;&#65533;&#65533;"8&#65533;a>!&#65533;&#65533;&#65533;p&#65533;&#65533;&#65533;&#65533;.&#65533;|&#65533;\b&#65533;}"&#65533; &#65533;<DDk&#65533;Ma&#65533;+&#65533;"p&#293;&#65533; &#65533;;&#65533;<4a &#65533;&+&#65533;&#65533;&#65533;&#65533;j&#65533;&#65533;&#65533;_&#65533;X&#65533;&#65533;v&#65533;&#65533;l}&#65533;&#65533;2Y&#65533;&#65533;C&#752;&#65533;&#65533;&#65533;2&#65533;~&#65533;&#65533;&#65533;@b&#65533;}&#65533;: &#65533;&#65533;P&#65533;&#65533; &#65533;J&#65533;vm&#65533;X!&#65533;xlt &#65533;QJ8	?8~&#65533;&#65533;&#65533;T&#65533;e&#65533;&#65533;&#65533;&d0Pl&#65533;&#65533;(KYctXJ
&#65533;1&#65533;p&#65533;&#65533;&#65533;f&#65533;!r&#65533;&#65533;&#1520;.)J&#65533;d&#65533;&#65533;&#65533;I]&#65533;U&#65533;&#65533;&#1765;eCO&#65533;:&#65533;m&#65533;k_&#65533;%s&#318;&#65533;&#65533;&#65533;~%&#65533;&#1000;&Z&#1243;vl&#65533;h&#65533;&#65533;i#&#65533;Ye&#65533;iT&#65533;S&#65533;u&#65533;&#65533;&#65533;&#65533;&#65533;.&#65533;0k&#65533;U}k\&#65533;&#65533;&#1261;^&#65533;&#65533;,h&#65533;&#704;>&#65533;m&#65533;kd'&#65533;9&#65533;v&#65533;&#842;B&#65533;`	$0&#65533;&#65533;|leg[&#1745;&#65533;3&#65533;&#43634;&#65533;Y&#65533;&#65533;&#65533;&#65533;&#65533;n[&#65533;&#65533;J&#65533;&#65533;&#65533;N&#65533;&#65533;t&#65533;N&#65533;n|&#65533;)&#65533;v-(&#65533;U	&#65533;&#65533;&#65533;w&#65533;&#65533;^f&#65533;["qA#m&#65533;&#65533;Zc:&#65533;&#65533;x&#65533;a{&#65533;&#65533;&#65533;&#65533;&#65533;  &#65533;Xb&#65533;'&#65533;&#65533;I&#65533;&#65533;&#65533;2&#65533;;&#533;&#65533;Q&#65533;&#65533;&#65533;&#65533;\&#65533;&#65533;N&#65533;&#65533;]T&#65533;&#65533;#&#65533;&#65533;&#1076;&#65533;&#65533;&#65533;&#65533;n&#65533;&#65533;&#65533;&#65533;.,t#&#65533;LI&#65533;&#65533;k&#65533;&#65533;&#65533;&#1053;&#65533;i~;8.8p#&#65533;&#65533;hj&#65533;?]&#65533;jfvao&#902;&#65533;&#65533;&#65533;&#65533;o&#65533;&#65533;&#862;&#65533;B&#65533;)&#65533;&#65533;x&#923;l&#65533;` "&#65533;&#65533;&#65533;&#65533;>&#65533;5,&#65533;R]_&#65533;E&#65533;&#65533;&#1654;|W/&#65533;&#65533;&#65533;&#65533;n&#65533;&#65533;&#65533;&#65533;P&#65533;&#2032;s&#65533;&#65533;&#1841;&#65533;&#65533;<)&#65533;.&#65533;sG&#65533;0&#65533;('^y&#65533;W&#65533;J&#65533;&#65533;&#1204;v&#65533;_&#65533;&#65533;&#65533;&#65533;&#65533;z&#65533;_e&#65533;&#65533;=&#65533;&#65533;&#65533;h&#65533;Taw&#65533;m&#65533;D&#65533;&#65533;&#65533;&#65533;'~V &#65533;k&#65533;.h&#65533;_&#65533;9{{Ta_.~&#65533;!&#65533;&#65533;&#65533;&#65533;&#65533;&#65533;b-R&#65533;&#65533;&#65533;&#65533;&#65533;\&#65533;&#65533;&#65533;&#65533;&#65533;&#65533;&#65533;&#65533;&#65533;J&#65533;&#65533;&#989;&#65533;&#65533;&#65533; 8&#65533;&#65533;&#65533;&#65533;&#65533;^Af&#65533;&#65533;v&#859;&#65533;&#65533;&#577;&#65533;?D?&#65533;&#65533;OC
FY&#65533;F)&#65533;&#65533;@&#65533;&#65533;>&#65533;&#65533;&#65533;&#65533;&#65533; 0&#65533;&#65533;?
&#65533;&#65533;&#65533;&#65533;-8
0&#65533;&#65533;&#65533;&#65533;&#65533;&#65533;&#65533;l&#65533;
&#65533;&#65533;&#65533;&#65533;&#65533;&#65533;&#65533;sA&#65533;&#65533;;&#65533;0&#65533;&#65533;&#65533;@&#65533;&#65533;A &#65533;&#65533;&#65533; &#65533;H&#65533;&#65533; \BLY&#65533;LB%dB)de&#65533;&#65533;Z&#65533;)&#65533;Bva1>&#65533;B/d&#65533;&#65533;&#65533;"&#65533;B2&#1730;2LC5\C6lC&#65533;7|C8&#65533;C9&#65533;C:&#65533;C;&#65533;C<&#65533;C=&#65533;C>&#65533;C?&#65533;C@DADB,DC<DDLDE\DFlDG|DH&#65533;DI&#65533;DJ&#65533;DK&#65533;DL&#65533;DM&#65533;DN&#65533;DO&#65533;DPEQER,ES<ETLEU\EVlEW|EX&#65533;EY&#65533;EZ&#65533;E[&#65533;E\&#65533;E]&#65533;E^&#65533;E_&#65533;E`FaFb,Fc<FdLFe\FflFg|Fh&#65533;Fi&#65533;Fj&#65533;Fk&#65533;&#65533;6&#65533;F&#65533;&#65533;&#65533;(&#65533;  x&#65533;&#65533;Fm,8n&#65533;0&#65533;&#65533;&#65533;q&#65533;7*&#65533;&#65533;&#65533;&#65533;@'&#65533;x&#65533;&#65533;&#65533;&#65533;ud7 xG$&#65533;'`%@ &#65533;&#65533;(&#65533;&#65533;|&#1334;/L$H&#65533;`H&`&#65533;  q<&#65533;d&#65533;&#65533;P&` h&#65533;&#65533;&#65533; &#65533;u&#65533;&#65533;d&#65533;&#65533;pH&#65533;\I&#65533;D&#65533;  &#65533;D&#65533;&#65533;lH&#65533;&#65533;&#592;&#65533;&#65533;(&#65533;&#65533;\{&#65533;@&&#65533;I&#65533;L{&#65533;H&#65533;D&#65533;/&#65533;&#607;J&#65533;L)&#65533;,&#65533;M&#65533;I&#65533;TJ &#65533;&#65533;@xJ5&#65533;&#65533;H&#65533;&#65533;&#65533;&#65533;&#65533;J&#65533;&#65533;&#65533;6K&#65533;,K&#65533;&#65533;BP&#1027;N&#65533;&#65533;T&#65533;(&#65533;H&#65533;&#65533;H%&#65533;&#562;,K*(&#65533;(&#65533;&#65533;/&#65533;&#65533;&#65533;&#65533;&#65533;O&#65533;Q(&#65533;TR&#65533;PhD*X &#65533;TJ&#65533;*&#65533;&#65533;6&#65533; x((&#65533;&#65533;&#65533;&#65533;&#65533;&#65533;O &#65533;S&#65533;&#65533;&#65533;$&#311;&#65533;I&#65533;&#65533;H&#65533;&#65533;&#65533;/&#65533;&#65533;&#65533;$@)@N(&#65533;&#65533;T8T R&#65533;M&#65533;O8KE&#65533;&#65533;&#65533;&#65533;&#65533;J&#65533;&#65533;&#65533;tTMN&#65533;&#65533;8&#65533;!&#65533;)&#65533;&#65533;&#65533;@=&#65533;&#65533;R&#65533;P(&#65533;Q&#65533;NS &#65533;&#65533;&#65533;F|&#65533;&#65533;G'p&#65533;&#65533;\&#65533;{DNhO8XN&#65533;M&#65533;M&#65533;&#65533;D&#65533;&#65533;O&#65533;,&#65533;lDn&#65533;&#65533;K&#524;&#65533;M&#65533;hO&#65533;&#65533;)&#65533;&#65533;&#65533;&#65533;&#65533;4&#65533;&#65533;OS@T(L&#65533;dDn&#65533;  &#65533;&#65533;L*H&#65533;&#65533;LPU(&#65533;I&#65533;&#65533;N &#65533;&#65533;P&#65533;,R&#65533;&#65533;l&#65533;&#65533; &#65533;L&#65533;,&#65533;%Q&#65533;&#65533;&#65533;=&#65533;<&#65533;&#65533;S&#65533;5&#65533;%&#65533;&#65533; K XO%Q &#1348;!&#65533;&#65533;&#65533;#&#65533;&#65533;S&#65533;QD&#65533;&#65533;&#65533;x&#817;T&#65533;&#65533;(m&#65533;&#65533;(@8&#65533;&#65533;&#65533;&#65533;,&#65533;&#65533;-5&#65533;.&#65533;N&#65533;&#65533;<&#65533;&#65533; &#65533;&#65533;8&#65533;4]SM@&#65533;&#65533;S&#65533;&#65533;9&#65533;&#65533;;&#65533;&#65533;&#65533;&#65533;O>&#65533;&#65533;0
&#65533; *P&#65533;P&#65533;(m&#65533;C&#65533;&#65533;&#65533;D&#65533;&#65533;3@&#65533;t&#65533;;-&#65533;$&#65533;C&#65533; #&#65533;&#65533;	P K&#65533; M&#65533;T (`OD&#65533;&#1628;@O 	=RT%I=&#65533;/&#65533;&#65533;M- 0&#65533;&#65533;&#65533;M]&#65533;/&#65533; )P&#65533;&#65533;&#65533;=&#65533;F%&#65533;&#65533;&#65533;`&#65533;5D*@S(&#65533;P &#65533;hV&#65533;&#65533;&#65533;	 &#65533;&#65533;&#65533;(@&#65533;*&#65533;N(&#1028;%&#65533;&#65533;&#65533;<
&#1052;=e&#65533;	x @W&#65533; s=S&#65533;h &#65533;x&#65533;&#65533;(&#65533;&#65533;D&#65533;G&#65533;W&#65533;&#65533; ^H&#65533;&#65533;&#65533;NR&#65533;=&#65533;VD&#65533;T&#65533; q-&#65533;&#65533;&#65533;D&#65533;&#65533;&#65533;-N@&#65533;&#65533;Wf&#65533;&#65533;&#65533;&#65533;=&#65533;&#65533;G&#65533;&#65533;?qES(m&#65533;x&#65533;r&#65533;&#65533;&#65533;\&#65533;&#65533;&#65533;M&#65533; &#65533; 0&#65533;&#65533;QxLP&#65533;&#65533;OX&#65533;A&#65533; #&#65533;qT&#65533;&#65533;&#65533;0`&#65533;0&#65533;b&#65533;&#65533; &#65533;Gd&#65533;&#65533;L&#65533; 
&#65533; 
(&#65533;2&#65533;T@V-Vm&#65533;%&#65533;Y&#65533;ZE&#65533; c}&#65533;&#65533;&#65533;&#65533;&#65533;(&#65533;m&#65533;&#65533;&#65533;&#43202;JM&#65533;M&#65533;&#65533;	&#65533;&#65533;eV&#65533;5&#65533;@&#719;E&#65533; &#65533;?UZN&#65533;\?&#65533;&#1693;&#1794;&#65533;T&#949;&#65533;&#65533;Q&#65533;`&#65533;K&#65533;#`&#1730;&#65533;&#65533;K&#65533;&#65533;&#65533;&#65533;m&#65533;L5Zm&#65533;	h&#65533;&#1421;&#65533;}D&#65533;*&#65533;[&#65533;- f&#65533;&#65533;6&#65533;&#65533;&#2021;@&#65533;-4&#65533;T&#65533;M^G&#65533;&#65533;	&#65533;-&#65533;&#65533;dY&#65533;&#65533;0&#65533;&#65533;&#65533;&#65533;J&#65533; @&#1276;&#65533;D&#65533;&#65533;&#65533;r&#65533;Y&#1637;&#65533;&#65533;B&#65533;&#65533;&#65533;&#65533;&#65533;&#485;Z&#65533;&#65533;&#309;&#65533;^&#65533;\^&#65533;&#65533;  &#65533;&#65533;YX}  &#65533;&#65533;[L4&#65533;&#65533;m&#1201;,V
&#65533;&#1826;h&#65533;&#65533;&#65533;?r%
0&#65533;I&#65533;[&#65533;D&#65533;%3&#65533;&#65533;B0`&#65533;&#65533;&#65533;	&#65533;&#65533;I&#65533;q&#65533;JU&#65533;MD&#65533;&#65533;&#65533;d]_&#65533;&#65533;&#65533;&#65533;&#65533; `L&#65533;&#1891;&#512;&#65533;&#65533;e&#65533;@&#65533;&#1730;X&#65533;&#65533;D^&#65533;!.~ (&#65533;@.q&#65533;&#65533;M&#65533;D&#65533;&#65533;&#65533;K&#65533;T &#65533;&#65533;&#65533;Dt&#65533;Ix&#65533;&#65533;(V&#65533;(b
&#65533;`&#65533;&#65533;&#65533;R&#65533; &#65533;p&#65533;%&#65533;K&#65533;l&#65533;T&#65533;b7&#65533;&#65533;R\a9^&#65533;&#65533;  !&#65533; &#65533; ,3  &#65533;F &#65533; &#65533;H&#65533;&#65533;&#65533;&#65533;*\&#560;&#65533;&#199;#>A&#65533;H
&#65533;3j&#65533;&#561;&#65533;&#463; C&#65533;I&#65533;&#65533;&#583;&#65533;&#65533;a#&#65533;&#65533;&#599;0c&#668;I&#65533;&#65533;&#859;/)&#65533;&#65533;&#65533;'q
J&#65533;&#65533;&#1123;H_&#65533;&#65533;C&#65533; r&#65533;d&#65533;C&#1195;X&#65533;j&#65533;&#65533;u$	`Xn &#65533;M&#65533;E&#65533;&#65533;]&#758;&#65533;&#1755;&#65533;@ku&#65533;&#65533;&#65533;l4&#65533;}&#759;&#65533;&#2047;&#65533;&#65533;&#65533;`b&#65533;S&#65533;.&#65533;&#65533;i&#65533;D&#65533;&#464;#&#65533;B&#65533;&#65533;e&#724;%i&#65533;&#825;&#65533;&#65533;&#992;C&#65533;&#65533;L&#65533;)&#65533;|-X&#65533;'&#65533;%&#65533;c&#734;&#65533;qJ+&#65533;&#65533;&#65533;&#1965;w&#65533;2f&#65533;&#65533; &#65533;&#65533;&#65533;&#65533;&#65533;V-b&#65533;&#1021;&#65533;&#65533;K&#65533;N&#65533;&#65533;m&#65533;&#1587;&#65533;&#65533;h
Ev&#65533;&#65533;&#65533;&#65533;CP&#65533;&#65533;{&#65533;0&#65533;&#65533;MZ&#65533;&#65533;&#65533;C&#65533;nE&#65533;}&#65533;V&#65533;&#2832; &#65533;&#65533;&#65533;Et&#65533;&#65533;&#65533;&#65533;|&&#534;m&#65533;5x_&#65533;&#65533;&#65533;&#65533;>U&#65533;r-&#65533;&#65533;i&#65533;&#65533;
&#65533;("Q&#65533;9h&#65533;v&#65533;&#65533;&#65533;	&#65533;&#65533;&#258;&#65533;&#65533;'Pk=m`	&#65533;&&#65533;<&#65533;&#65533;]&#65533;(&#65533;vO&#65533;T&#65533;,&#65533;pB &#65533;&#65533;A &#1043; u&#65533;&#65533;&#65533;TU&#65533;&#65533;\&#65533;4E}C&#65533;&#65533;[~/&#65533;pEO&#65533;f =&#65533;&#65533;&#65533;Ad&#65533;&#65533;^Aq&#65533;&#65533;&#65533;xft&#65533;&#65533;|&#65533;aI&#65533;&#65533;k&#65533; &#384;&#797;&#65533;&#65533;o:&#65533;&#65533;yF*)A_&#65533;i&#65533;d&#65533;&#65533;DO:,&#65533;fS&#65533;&#65533;&#65533;&#65533; &#65533;&#65533;&#65533;O&#65533;N&#65533;&#65533;S\&#65533;z&#65533;&#65533;kp&#65533;k;T5&#65533;X&#65533;OK@&#65533;&#65533;<V&#65533;&#65533;&#65533;&#65533;&#65533;&#65533;&#1812;&#65533;&#65533;)&#65533;,U)P
&#65533;ei&#65533;NJK&#65533;!&#65533;&#65533;&#65533;G&#65533;Y=&#65533;P+h&#65533;)'&#65533;&#65533;&#65533;&#65533;&#65533;&#65533;
	&#65533;&#65533;V&#65533;&#65533;k>4&#65533;:&#65533;&#65533;&#65533; &#65533;&#398; L&#65533;/&#65533;Gg&#65533;m{&#65533;&#65533;j%i( &#65533;&#65533;&#65533;S&#65533;za&#417;&&#65533;&#65533;c&#65533;=&#65533;&#65533;&#65533;&#65533;&	6&#65533;Y&#65533;	&#65533;&#65533;a#k1&#65533;&#65533;&#65533;&#65533;&#791;m&#2002;Lr$Q&#65533;S&#65533;&#65533;	-ZT-E[&#65533;iOI&#65533;&#65533;V_&#27443;&#65533;&#65533;&#1310;&#65533;k&#65533;&#1747;&#65533;e&#1134;AY&#65533;&#65533;t&#65533;&#1990;&#65533;e&#65533;&#65533;T&#65533;&#65533;l&#65533;I&#65533;&#65533;S&#65533;!&#65533;Co&#65533;AXlTQ&#65533;U8&#65533;&#65533;&#65533;&#65533;B&#65533;l<&#65533;&#65533;&#65533;&#65533; nB&#65533;&#65533;&#65533;#&#65533;f&#65533;og&#813;&#65533;&#65533;j&#65533;&#65533;kZ&#65533;&#65533;&#65533;p9&#65533;&#65533;&#65533;&#6830;=$N?&#65533;&#65533;}V<ayAc>&#65533;Oi&#65533;A&#65533;&#65533;&#65533;x 	K&#65533;5&#65533;	E&#3907;&#65533;&#65533;&#65533;&#65533;&#65533;h&#65533;7&#65533;|h&#65533;&#65533;&#65533;&#65533;&&#414;&#65533;pSV&#65533;T:&#65533;&#65533;$c&#1702;@a&#65533;a&#65533;&#65533;N6&#65533;|&#65533;&#65533;=&#65533;&#65533;&#65533;&#65533;GO&#65533;&#65533;&#65533;W-P&#65533;&#1491;&#65533;&#65533;~=&#65533;N>I	dD&#1388;oKg&#65533;&#65533;&#1561;&#65533;8&#65533;~&#65533;Nw&#65533;w&#65533;@&#65533;kMhR&#65533;&#787;&#65533;&#65533;0l&#65533;&#65533;3, &#65533;&#65533;&#65533;W&#65533;&#65533;&#65533;x+&#65533;0$&#65533;&#65533;6&#65533;M&#65533;sj&#65533;  &#65533;&#65533;@s&#65533;&#641;O&#65533;@&#65533;By&#65533;&#65533;Ht&#65533;&#65533;b&#65533;D&#65533;&#65533;&#65533;25$&#65533;&#65533;&#65533;&#65533;&#65533;'u&#65533;&#65533;&#65533;&#65533;&#65533;+Fq:	L&#65533;&#65533;w&#65533;&&#65533;q7]&#65533;&#65533;A&#65533;&#338;&#65533;I&#65533;r&#65533;&#1200;&#65533;&#65533;7TK u&#65533;"m&#65533;8&#65533;>&#65533;f R;c&#1384;&#65533;r&#65533;&#65533;M7&#65533;n&#65533;?=J&#65533;&#65533;~&#65533;&#65533;f(HA&#1419;!)&#65533;&#65533;&#65533;&#450;l1[l&#65533;&#65533;@9 m9R2S&#65533;&#65533;*')&#65533;'TR&#65533;&#65533;,&#65533;|&#65533;C6&#65533; &#65533;b	"D&#1117;r6*\&#65533;*&#65533;&#65533;3^r!&#529;V&#65533;I6&#65533;9>&#65533; &#65533;<&#65533;&#65533;4&#65533;R6V&#65533;0&#65533;X&#65533;3&#65533;&#65533;J&#65533;&#65533;T&#65533;@&#65533;:&#65533;&#65533;I&#65533;&#65533;s&#895;L&#65533;g&#65533;6&#65533;&#65533;&#65533;u&#1228;gh&#65533;&#65533;&#65533;&#65533;5&#65533;&#65533;1A"&#65533;v&#65533;vf%q&#65533;&#65533;&#65533;<WI&#65533;{6&#65533;~
	&#65533;&#65533;&#65533;AQ~&#65533;'&#65533;L'&#65533;Dh&#1077;,o&#65533;m&#65533;Ccx&#773;&#65533;rs&#65533;jSO`&#65533;&#65533;&#65533;&#65533; &#65533;|OG&#65533;v&#65533;&#65533;T&#65533;#&#65533;`I&#65533;&#65533;
&#65533;],&#65533;&#65533;&#65533; &#65533;<s&#65533;W&#65533;&#65533;MA:&#65533;&#65533;:&#65533;}us(&#65533; &#65533;&#65533;%&#65533;S&#65533;O&#65533;4&#65533;!5)&#65533;|&#65533;X&#65533;J&#65533;&#65533;1&#65533;'&#65533;T&#1261;z"&#1026;0 fhO`&#65533;U&#65533;&#65533;&#65533;&#65533;x&#875;^=c;Le&#65533;&#65533;F&#199;&#65533;&#65533;B&#65533;^&#65533;+M&#65533;&#65533;&#65533;&#65533;:v&#65533;&#65533;&#65533;&#65533;R&#42199;$&#65533;&#65533;&#65533;&#65533;bo&#65533;&#65533;z&#65533;&#65533;!&#65533;&#65533;|&#65533;&#65533;fH&#65533;x&#65533; &#65533;&#65533;&#65533;&#894;&#19360;&#65533;&#65533;l&#65533;h&#65533;&#65533;&#65533;&#65533;&#65533;&#65533;dC5&#65533;QI,U&#65533;5	lgK&#65533;&#65533;.p&#65533;lHk &#65533;&#65533;_&#65533;&#65533;B&#65533;P[&#65533;&#65533;#&#65533;Z&#65533;&#65533;&#65533;3&#65533;X&#65533;=x&#65533;S*&#65533;Nx&#65533;&#65533;m&#65533;&#65533;&#65533;Q(v&#65533;&#65533;^&#948;&#65533;'XS&#65533;J&#65533;0'&#65533;&#65533;'M 4&#65533;&#65533;&#65533;&#65533;4DI@&#65533;&#65533;&#548;&#65533;&#65533;f&#65533;&#65533;&#65533;&#65533;B&#65533;mQ&#65533;iKL0&#65533;FmTD @&#65533;i&#65533;2]&#1704;7&#65533; 6&#65533;A4$&#65533;Ou&#65533;.9&#65533;&#65533;OD&#65533;&#65533;&#65533;&#65533;&#65533;&#65533;&#65533;&#65533;&#65533;&#65533;&#65533;&#605;Z]c#&#65533;,a.`&#65533;s&#1610;&#65533;&#65533;,&#65533;P&#65533;U&#65533;<&#65533;&#65533;P&#65533;&#65533;EY&#65533;/	&#65533;%&#65533;a* J&#65533;n&#65533;&#65533;a&#65533;L7&#65533;&#65533;&#65533;&#65533;W0&#65533;c&#65533;&#65533;6;&#65533;&#65533;&#65533;=&#65533;O&#65533;@&#65533;&#65533;&#65533;&#65533;&#65533;&#65533;h&#65533;2L&#65533;BpA&#65533;E&#65533;F&#65533;&#65533;&#840;~l&#65533;{&#65533;Sg&#65533;&#65533;!&#65533;&#65533;&#65533;&#65533;&#65533;&#65533;e0c&#65533;0X&#65533;x/&#65533;&#65533;al&#65533;&#65533;&#65533;R&#65533;&#65533; &#65533;&#65533;-&#65533;&#65533;9&#717;)f&#384;&#65533;N,&#262;$U&#65533;b&#65533;&#65533;&#787;M&#65533;k&#65533;&#65533;3G:&#65533;U&#65533;60d&#620;'&#65533;&#65533;&#65533;pL&#65533;2&#65533;&#1269;&#65533;&#65533;&#65533;<&#65533;&#65533;&#65533;&#65533;&#65533;^&#42241;V&#65533;&#65533;&#1393;&#65533;&#65533;b#&#65533;&#65533;2l o>&#65533;&#65533;$m&#65533;&#65533;&#65533;&#65533;&#65533;&#65533;"&#65533;l&#1755;&#65533;&#65533;&#65533;s?&#65533;D'&#65533;&#65533;Y &#65533;&#65533;&#65533;Z* Z&#65533;&#65533;&#65533;&#922;d&#65533;o&#65533;&#65533;&#65533;&#65533;&#65533;4&#65533;&#304;&#65533;CQ&#65533;o&#65533;Kg5-&#65533; &#65533;&#65533;&#65533;N&#65533;Z;`E&#65533;&#65533;&#65533;d&#65533;&#65533; @ &#65533;\&#65533;Vj5J;&#65533;&#65533;HVT2&#65533;&#65533;V&#65533;&#65533;&#65533;4&#65533;&#65533;EO&#65533;&#65533;&#65533;&#65533;&#65533;$*&#65533;1&#65533;._&#65533;&#65533;&#65533;&#26616;[\2E&#65533;&#65533;&#65533;FZy&#65533;&#65533;&#65533;)&#65533;:&#65533;'&#65533;&#65533;&#65533;=&#65533;&#65533;&#65533;NO&#65533;&#1279;&#774;&#65533;&#635;&#65533;L&#65533;&#65533;&#65533;&#65533;jy&#65533;(<'3K&#65533;-&#65533;C&#65533;BHG&#65533;&#65533;&#65533;&#65533;&#187;&#65533; W&#65533;&#2014;&#65533;$6&#65533;&#65533;kD&#65533;1&#65533;&#65533;t&#65533;&#65533;|&#65533;&#65533;1&#686;&#65533;-&#65533;&#135159;&#65533;&#65533;rAgi&#65533;@PR&#65533;&#65533;&#65533;'&#65533;&&#65533;<&#65533;&#65533;&#65533;&#65533;&#65533;pp&#65533;&#35305;@&#65533;&#61571;&#65533;&#65533;&#65533;&#1590;!Kj&#65533;&#65533;]Ds&#65533;&#65533;I&#65533;?&#65533;&#65533;&#65533;BU&#65533;&#65533;&#65533;&#65533;&#65533;L@&#65533;&#65533;!@&#65533;\@&#65533;&#65533;'Z&#65533;>]&#65533;&#65533;&#65533;&#65533;;I&#65533;&#65533;&#65533;9&#65533;&#65533;={&#65533;E{&#65533;\&#65533;&#65533;&#65533;&#1168; &#65533;7d0&#65533;&#65533;&#65533;X&#65533;&#65533;&#65533;CJX" U&#65533;wu&#65533;>&#65533;>2&#65533;l&#65533;Wf_&#65533;7=&#65533;A&#65533;G&#65533;?d0k&#65533;&#65533;%&#65533;&#65533;&#65533;!&#65533;x&#65533;&#65533;&&#789; ;R@luVl y&#65533;&#65533;&#65533;~}Gt&#65533;F&#65533;&#65533;b,Bk`&#65533;&#65533;&#65533;8&#65533;^&#65533;&#65533;&#65533;&#65533;&&#884;z&#65533;QB;&#65533;W&#65533;2o&#65533;zWf&#65533;~+&#65533;> c8&#65533;dP&#65533;GV&#65533;g&#65533;a!6&#65533;&#65533;XPJ9&#65533;&#65533;%|3&#65533;C5&#65533;o=&#65533;s&#65533;&#65533;e&#65533;&#65533;aX!b&#65533;n&#65533;&#65533;&#65533;7%2`o'&(E&#65533;&#1090;&#65533;	  d &#65533;&#65533;Qd&#65533;&#65533;h&#772;l\&#65533;&#65533;le&#65533;a!  &#65533;!!&#65533;&#65533;iX(=o&#65533;&&#65533;&#65533;&#65533;I&#65533;E&#65533;&#65533;W!\&#65533;EZ&#65533;&#65533;&#65533;&#65533;&#65533;e%&#65533;&#65533;U-tdGS&#65533;# &#65533;S&#65533;KQ&#65533;\&#65533;nt&#65533;n&#65533;n&#65533;&#65533;Q&&#65533;&#65533;!&#65533;8-&#65533;&#65533;s&#65533;&#65533;&#65533;S&#65533;X&#65533;&#65533;&#65533;g>&#65533;\6&#65533;&#65533;&#65533;&#65533;z&#65533;&#65533;&#388;&#65533;Gk&#65533;&#65533;&#612;ZY&#65533;7 &#65533;&#65533;^a&#65533;&#65533;x&#65533;z&#65533;z.BQ=aQ&#65533;A&#65533;&#65533;&#65533;&#65533;V&#65533;>&#65533;n&#65533;X(&#65533;pt&#65533;&#65533;&#65533;&#65533;u&#65533;t&#65533;&#65533;EU&#65533;&#65533;&#65533;k&#65533;GK&#65533;&#65533;9K&#65533;_6&#65533;&#65533;&#65533;<&#65533;&#65533;i&#65533;'m~gt[h>M&#65533;|&#65533;HQ_&#65533;&#65533;&#65533;8&#65533;&#65533;TTu&#65533;&#65533;&#65533;C08B&#65533;&#62985;&#1175;paW&#65533;=A	d&#65533;}Gk;&#65533;&#65533;&#65533; q&#65533;L&#65533;&#65533;&#65533;ZZv4%&#65533;&#65533;n\X&#65533;&#65533;&#65533;&#65533;&#65533;(&#65533;\PK*I X!`&#65533;&#65533;&#65533;&#65533;&#1346;;`&#65533;&#65533;&#65533;&#65533;Y&#65533;&#65533;~IO^&#65533;V&#65533;&#65533;L&#65533;"&#65533;%&#65533;~&#65533;xn" &#65533;&#65533;&#65533;jE&#65533;;p&#65533;`0&#65533;	&#65533;6g&#65533;/&#65533;^Ka&#65533;&#65533;frH&#1495;Y&#65533;&#65533;e7Ued&#65533;o&#65533;E&#65533;&#65533;&#65533;&#65533;&#65533;W(&#65533;g&#65533;&#65533;"G Ik&#65533;eJ7&#65533;V&#65533;y&#65533;x&#65533;&#65533;&#65533;o &#65533;Wv&#65533;&#1628;&#65533;&#65533;&#65533;&#65533;&#1489;l`Y2g`p&#65533;i&#65533;&#65533;$Pui!&#65533;yya&#65533;&#65533;{&#65533;Xav&#65533;&#65533;T<'&#65533;$ f~fp&#65533;&#65533;&#937;vfp]T&#65533;L&#65533;X8&#65533;&#65533;&#1538;8@	&#65533;&#65533;&#65533;&#65533;&#65533;&#65533;Htw( &#65533;g&#65533;&#65533;U&#65533;<d&#65533;&#65533;y&#65533;E~% &#1025;i&#65533;&#65533;F&#65533;&#65533;&#1633;&#65533;&#65533;>=&#65533;=&#65533;&#65533;&#65533;&#65533;&#65533;@iif&#65533;'&#65533;&#1602;&#65533;S`&#65533;'&#65533;&#65533;pi@nx*&#65533;cn&#1627;&#65533;&#65533;<&#65533;Ga&#65533;&#65533;u>&#65533;&#65533;Qk&#65533;&#65533;<?_&#65533;&#65533;&#65533;X&#65533;&#65533;[3h! e&#65533;p?)&#65533;X@a=&#65533;&#65533;4-xXk2v&#65533;q&#65533;&#65533;b&#65533;`&#28954;&#65533;&#65533;&#65533;I&#65533;Px .yd&#65533;P&#65533; &#65533;!&#65533;&#65533;:F&#65533;Y&#65533;@&#65533; +m&#65533;&#65533;{_&#65533;:&#65533;
&#65533;&#65533;&#65533;9&#65533;&#65533;&#65533;9%-&#65533;&#65533;*&#65533;&#65533;&#65533;`&#65533;wl&#65533;&#65533;?&#65533;&#65533;&#65533;&#65533;w&#65533;&#65533;}&#65533;&#65533;&#65533;A&#65533;&#65533;&#65533;E&#65533;Z&#65533;b4-K&#65533;)&#65533;&#65533;&#65533;&#65533;&#65533;&#65533;&#65533;&#65533;ly.\&#65533;&#65533;&#65533;&#65533;!&#65533;&#65533;!7&#65533;&#65533;=&#65533;C
&#65533;&#65533;&#65533;&#65533;sq&#65533;j&#65533;&#65533;&#65533;@?&#65533;;*&#65533;n!'&#65533;h/&#65533;&#65533;Ej&#65533;Yc! &#65533;#9fP&#65533;{&#65533;E&#65533;y_&#65533;+&#65533;&#65533;&#65533;&#65533;Dt9U4&#65533;2,&#65533;^&#65533;&#65533;j&#65533;<&#65533;x&#65533;&#65533;&#65533;{H&#65533;&#65533;&#65533;&#65533;t&#65533;!&#65533;I&#65533;&#65533;Q:&#65533;&#65533;rJ&#65533;&#65533;&#65533;&#65533;-&#65533;'&#65533;&#65533;<^@&#65533;&#65533;k&#65533; &#65533;&#65533;&#65533;&#65533;q`&#65533;s&#65533;|&#65533;&#65533;K@&#65533;`&#65533;2&#65533;&#65533;k&#65533;(&#65533;&#65533;&#65533;D&#65533;&#65533;&#65533;&#65533;&#65533;!&#65533; ^&#65533;&#65533;\&#65533;"&#65533;&#65533;&#65533;  S&#65533;j&#65533; &#65533;&#65533;&#65533;@`1&#65533;&#65533;&#65533;a2J&#65533;E[&#65533;F&#65533;|y&#1259;v(&#65533;&#1782;&#65533;/Re&#65533;&#65533;4&#65533;x&#65533;i&#65533;7k2&#65533;5&#65533;W+cYf&#65533;&#65533;&#65533;&#65533;r&#65533;&#65533;&#65533;&@n&#65533;h&#65533;	&#65533;vE&#65533;RP&#65533;&#65533;&#65533;&#368;){ &#65533;X &#65533;&#65533;&#1569;Fwqi&#65533;u6 &#65533;&#65533;&#65533;&#65533;kV&#65533;7>&#65533;&#65533;b&#65533;&#65533;&#65533;[&#65533;?&#1353;l 7`&#65533;&#65533;&#65533;&#65533;&#65533;&#65533;&#65533;&#65533;`&#65533;Nb0&#65533;&#65533;7!&#65533;Wg&#65533;[&#65533;&#65533;3&#65533;&#65533;&#65533;&#65533;&#677261;0&#65533;^ &#65533;&#65533;&=  P&#65533;"p&#65533;"&#65533;&#65533;q&#65533; &#65533;z&#65533;K&#65533;&#65533;b"j&#65533;[&#65533;&#65533;p&#65533;&#1467;&#65533;&#65533;J&#1830;&#65533;I&#65533;&#65533;A&#65533;&#65533;&#65533;Pp&#995;[@&#65533;&#65533;&#65533;&#65533;k"&#65533;&#65533;&#65533;&#65533;&#65533;&#65533;&#65533;&#65533;&#65533;&#65533;&#65533;&#235;&#65533;a+&#65533;&#1846;h&#65533;:@t&#65533;&#65533;kZ!+&#65533;&#65533; &#65533;&#65533;1&#411;&#65533;&#65533;4&#65533;P`&#65533;&#65533;&#65533;{&#65533;b@A@OH&#65533;+&#915;[&#380;n&#65533;8&#65533;2&#65533;	&#65533;&#65533;s&#65533;LLj5\&#65533;Q9&#65533;R&#65533;&#65533;a+v&#65533;:&#65533;4 $&#65533;&#159;&#65533;&#65533;&#65533;&#65533;&#65533;`&#65533;+ &#65533;`|&#65533;&#65533;&#65533;&#65533;; &#65533;-|&#65533;U&#65533;&#65533;&#65533;&#65533;&#65533;&#65533;0t=@BL &#65533;`&#65533;&#65533;&#65533; Ew&#65533;&#65533;&#65533;&#65533;;	&#65533;&#65533;W&#65533;|&#65533;l&#65533;&#65533;p&#65533;K&#65533;-&#65533;T&#65533;&#65533; &#65533;|26&#65533;&#65533;!U&#65533;a&#65533;&#65533;&#65533;&#65533;"=&#65533;4  &#65533;&#65533;&#65533;k&#9670;R&#65533;Y&#65533;s&#65533;&#65533;&#1026;`&#65533;&#65533;&#65533;,&#65533;&#1546;&#65533;\&#65533;_[8U&#65533;/&#65533;&&#65533;PG0&#65533;GPr&#65533;&#65533;U&#65533;&#65533;&#65533;pJ4B&#65533;gaw)qJ&#444;&#65533;$ &#65533;yr&#65533;&#65533;;z&#65533;t5&#65533;&#65533;&#65533;&#65533;?Pr&#65533;&#65533;&#730;+p0&#65533;B :&#65533;&#65533;&#65533;&#65533;pV&#65533;&#65533;&#65533;\&#65533;&#65533;w&#65533;;&#65533;&#65533;&#65533;{&#65533;&#65533;&#65533;!&#65533;&#65533;&#65533;
? &#65533;&#65533;n&#65533;&#65533;&#65533;j+&#65533;%&#65533;&#65533;I&#65533;&#65533;H&#539;&#65533;&#65533;(v&#65533;r&#65533;2S&#65533;&#65533;&#65533; 8&#65533;LC&#65533;<m&#519;&#65533;&#65533;z&#65533;&#65533;s&#65533;&#65533;&#65533;&#65533;&#65533;&#1432;&#65533;&#65533;B&#65533;&#65533;#&#65533;6:-06&#65533;z&#65533;&#65533;&#65533;&#65533;G&#65533;&#65533;Jr&#65533;&#65533;&#65533;&#65533;Y&#65533;gr&#65533;&#65533;J&#65533;&#710;&#65533;sv&#65533;&#65533;lp &#65533;&#65533;&#65533;&#65533;Y&#65533;&#976;&#65533;&#65533;	&#65533;&#65533;,p&#65533;&#1410;&#65533;&#65533;P|tX&#65533;&#65533;&#65533;&#65533;&#65533;s&#65533;B &#65533;k&#65533;,&#44425;'p&#65533;&#7235;&#65533;&#65533;&#11804;T)&#65533;E&#65533;&#65533;yA&#65533;&#1190;&#65533;&#65533;	Y}qP&#65533;m2&#723;-(&#65533;?&#65533;&#1649;&#65533;Y &#1665;w0&#1410;&#65533;x>-&#65533;&#669;&#65533;&#65533;5P8&#65533;&#65533;&#65533;&#65533;&#65533;&#65533;R&#65533; L&#1777;&#65533;w&#65533;&#65533;&#65533;&#65533;&#65533;Kf&#696;&#65533;!&#65533;PG&#65533; 	l &#65533;&#65533;Rt&#65533;M&#65533;7 bpk'&#65533;``&#65533;&#65533;jc&#65533;&#65533;$&#65533;&#65533;{&#65533;&#65533; =T&#65533;2@Q&#65533;&#65533;*&#65533;&#65533;&#65533;&#65533;&#65533;)&#994;&#65533;M&#65533;B&#65533;*&#65533;[&#65533;&#65533;&#65533;&#65533;&#65533;s&#65533;|}S&#65533;&#65533;r&#65533;&#65533;&#65533;&#65533;N&#65533;&#65533;<&#65533;&#65533;"&#65533;&#884;|&#65533;&#65533;&#65533;&#1106; ao&#65533;&#65533;&#65533;|A&#65533;&#65533;0&#65533;&#65533;&#65533;&#65533;&#570;&#65533;&&#65533;>LH >&#65533;i&#65533;Qa&#65533;&#65533;&#65533;]&#65533;^$>&#65533;&#65533;W&#65533;/&#65533;&#65533;&#65533;&#65533;&#65533;<&#65533;&#1158;.B &#65533;!&#610;Q!&#65533;&#65533;|&#65533;&#65533;&#65533;
Q@&#65533;&#65533;4&#65533;&#65533;
!D3&#65533;&#65533;&#65533;&#65533;&#65533;M&#65533;&#65533;&#65533;<,P}&#65533;&#65533;&#841;&#65533;2&#65533;Si&#65533;Y&#65533;9&#65533;dZ&#65533;E&#65533;W	?E&#65533;V&#65533;,	&#65533;&#65533;=_"&#65533;&#65533;p&#65533;&#65533;yX&#65533;&#65533;&#65533;N9&#65533;&#65533;*&#65533;&#65533;&#65533;&#65533;&#65533;c&#574;z\&#65533;&#338;0&#65533;&#65533;Uo&#65533;&#65533;Z&#65533;z&#65533;s*&#65533;&#65533;&#65533;E0&#65533;&#65533;Y!0 }C&#65533;&#65533;@V&#65533;&#65533;&#65533;wq&#65533;&#65533;&#65533;&#65533;&#65533;V&#65533;&#65533;1&#1548;&#65533;&#65533;t&#65533;eii&#65533;j&#65533;j&#65533;>%&#65533;h&#65533;&#65533;Z&#65533;&#65533;&#65533;X &#65533;Vr&#65533;&#65533;\1(&#65533;&#902;&#65533;&#65533;&#65533;&#65533;Pv'&#65533;&#65533;-h&#65533;&#65533;&#65533;A&#65533;&#65533;.&#65533;o f&#65533;x&#65533;&#65533;Q&#65533;&#65533;&#65533;l&#65533;$&#65533;8OB&#65533;|:{)j&#65533;t&#65533;<pc'&#65533;=&#65533;&#65533;4_&#65533;&#65533;~&#65533;<D	Q&#1419;Y&#65533;~&#65533;&#65533;&#65533;&#65533;:&#65533;P&#65533;&#65533;f&#65533;&#65533;j!}B=}p&#65533;&#65533;
&#65533;+` >&#65533;`j&#65533;L&#65533;&#65533;}&#65533;?F&#65533;f0f&#65533;k&#65533;&#65533;&#65533;r&#65533;&iQi!-*Tq01Jk&#65533;&&#1419;jpW` 0p&#65533;#&#65533;Q}"Zs5&#65533;DY&#65533;q&#65533;&#65533;g&#65533;&#65533;&#65533;&#65533;!&#65533;&#65533;I^8Q&#65533;&#65533;bn!()&#65533;&#65533;&#1666;P0&#65533;&#65533;&#65533;&#65533;&#65533;,&#65533;&#65533;to ,&#65533;=&#65533;V&#65533;W&#65533;BY&#65533;M&#65533;&#65533;&#65533;5&#65533;!c&#65533;&#65533; &#65533; /B&#65533;&#65533;&#65533; &#65533;&#1888;&#65533;~%&#1878;&#65533;&#1474;"-&#65533;&#65533;&#65533;&#65533;B&#65533;&#65533;=' `&#65533;&#65533;&#65533;&#65533;B&#65533;&#65533;&#65533;&#65533;&#65533;&#65533;&#65533; tp]*&#65533;&#65533;&#65533;e&#65533;i&#65533;A_!&#65533;Zd&#65533;&#65533;s|&#65533;'/t)&#65533;&#65533;&#543;&#65533;&#65533;_!&#65533;&#65533;&#65533;&#65533;Gr0}0&#65533;&#65533;_&#65533;&#65533;&#65533;&#1567;&#65533;&#1727;&#65533;&#65533;&#65533;&#65533;&#65533;aD&#65533;&#65533;|&#65533;&#65533;&#65533;g&#65533;&#65533;&#65533;+&#65533;&#65533;&#65533;&#65533;&#65533;&#65533;Ok0o+&#65533;&#65533;&#65533;c&#65533; &#65533;p&#1823;&#65533;&#65533;&#65533;&#65533;&#65533;&#65533;d3 &#65533;&#65533;&#65533;.&#65533;2&#65533;&#65533;&#199; H,@p&#65533;&#65533;	*&#65533;&#65533;&#65533;&#65533;&#65533;L`&#65533;M&#65533;$`&#1650;&#65533;&#65533;.J&#65533;p&#65533;&#65533;M&#65533;9u&#65533;&#65533;9&#65533;&#65533;&#65533;*%&#65533;q&#65533;e&#65533;,Xe&#65533;&#65533;&#65533;S&#65533;Q&#65533;N&#65533;Z&#65533;&#65533;U&#65533;Y&#65533;n&#65533;&#65533;&#1387;W9p&#65533;&#65533;&#65533;M&#65533;)f"&#65533;&#65533;&#65533;&#65533; 2>&#65533;}&#65533;&#65533;&#65533;&#65533;&#65533;&#65533;0&#65533;&#65533;&#65533;	,L&#65533;b`&#65533;a&#265;/f&#65533;&#65533;&#65533;W&#65533;&#65533;B&#65533;&#65533;&#65533;o&#65533;&#65533;&#65533;&#65533;g&#1057;E&#65533;&]&#65533;&#65533;&#65533;&#65533;}&#65533;6	y&#65533;&#65533;&#65533;&#65533;#&#65533;]&#65533;)*&#65533;&#65533;1XGJ&#65533;{\&#65533;F&#65533;&#65533;&#597;'&#1003;C&#65533;L+YJpA&#65533;&#65533;i&#65533;&#1653;o&#65533;&#65533;&#1908;6<&#65533;~&#65533;`&#65533;&#65533;8v&#65533;"6	&#65533; &#65533;&#65533;&#65533;(&#65533;&#65533;&#65533;H8&#65533;ALq6&#65533;[n&#65533;W&#65533;I &#65533;&#65533;l \&#65533; &#65533;"&#65533;pB
+4m&#65533;&#65533;C&#65533;&#65533;&#65533;&#65533;
 c0&#65533;&#65533; &#65533;H`&#65533;&#65533;<&#545;"&#65533;\PI&#65533;&#65533;&#65533;&#65533;D&#65533;$pG&#65533;ba1r!?	d&#65533;&#65533;B$&#65533;TrI
&#65533;&#65533;&#65533;&#65533;&#65533;&#65533;C&#65533;&#65533;&#65533;&#65533;&#65533;4H&#1280;&#65533;; &#65533;
:&#65533;&#65533;&#65533;&#65533;&#65533;&#65533;/YL&#65533;&#65533;&#65533;0&#65533;&#1169;&#65533;&#65533;&#65533;&#65533;0;&#65533;\,O&#65533;b	)&#65533;&#65533;brPB5t&#65533;&#65533;p&#65533;@&#65533;<"&#65533; &#65533;&#65533;&#65533;&#65533;&#65533;(&#65533;.H&#65533;9&#65533;N&#1644;O&#65533;&#65533;P&#65533;&#65533;&#65533;9&#65533;r&#65533;Hp&#65533;&#65533;X&#1409;.k&#65533; Q	&#65533;P^{&#65533;&#65533;&#65533;>&#65533;&#65533;Axxr&#65533;8r<&#65533;* c &#65533;&#65533;H&#65533;&#65533;&#65533;*H&#1793;&#65533;.IM&#65533;&#65533;D&#65533; &#65533;&#65533;&#65533;O&#65533;&#65533;h&#65533;_&#65533;u&#65533;&#65533;&#65533;&#65533;h@&#65533;m
&#65533;
&&#65533;&#65533;&#65533;4A&#65533;&#65533;&#65533;4&#65533;&#65533;&#65533;#oA&#65533;&#65533;
1V&#65533;`&#65533;&#949;&#65533;&#65533;!x+&#65533;&#65533;b&#65533;&#65533;D&#65533; 8h&#169;&#65533;&#515;m&#65533;&#65533;.&#65533;&#65533;S&#65533;&#65533;&#65533;&#65533;H7&#546;&#65533;f&#65533; &#65533;l`&#65533;70&#65533;yg&#65533;&#65533;r&#65533; J &#65533;!&#65533;-&#65533;|&#65533;1M&#65533;&#533; 04&#65533;/&#65533;C&#65533;&#65533;&#65533;&#65533; P&#65533;&#65533;g&#65533;&#65533;&#65533;&#65533;&#65533;D9&#65533;)a&#65533;BK"&#65533;c&#65533;&#65533;48&#65533;p-&#65533;a2&#65533;&#65533;+;&#65533;&#65533;&#65533;{oi&#65533;[o&#65533;h&#65533;k&#65533;&#65533;&#65533;&#65533;p&#65533;&#835;&#400;&#65533;&#65533;`	&#65533;&#22004;@&#65533;A&#65533;&#65533;r&#65533;&#65533;S&&#65533;&#65533;&#65533;/J#&#65533;&#65533;&#65533;&#65533;&#65533;W&#65533;a&#65533;&#65533;Q&#65533;h	&#65533;Y&#979;O&#65533;c&#65533;O|w&#65533;+&#65533;&#65533;&#65533;& &#65533;B C&#65533;&#65533;9&#65533;&#65533;&#65533;O&#65533;+n&#65533;&#65533;&#65533;&#65533;n&#65533;&#65533;@&#65533;z&#65533;&#65533;z&#65533;&#1502;&#65533;[zp&#65533;:&#65533;&#65533;|&#65533;&#65533;&#65533;&#65533;&#65533;&#65533;1x&#1592;&#65533;&#65533;;&#65533;.d&#65533;:L&#1277;&#65533;&#65533;&#65533;t9&#65533;&#65533;&#65533;&#65533;&#65533;D&#65533;]&#65533;&#65533;>Fp4}x&#65533; &#65533;&#65533;(A8`~&#65533;Z&#65533;&#65533;&#65533;&#65533;&#65533;&#65533;E=q&#65533;&#65533;&#65533;"&#65533;&#65533;&#65533;&#65533;&#65533;(&#65533;
&#65533;B&#65533;&#65533;O&#65533;&#65533;&#65533;$xCr&#65533;&#65533;C&#65533;&#65533;&#65533;&#65533;ML&#65533;`p`&#65533;&#65533;Pw&#65533;&#65533;L4&#65533;(FQ9 &#65533;&#65533;&#65533;&#65533;Vj&#65533;&#65533;<&#65533;C0&#65533;&#65533;*tP&#65533;d&#65533;&#65533;	&#65533;?4&#65533;&#65533;&#65533;&#65533;&#65533;,&#65533;&#65533;c&#65533;2&#1297;&#65533;Y&#65533;#&#65533;&#65533;.6DO&#65533;&#65533;$&#65533;S&#65533;&#65533;!&#65533;?&#65533;&#65533;E&#65533;D&#65533;&#65533;fIS&#65533;	pILR&#65533;&#65533;&#65533;d&	>&#65533;H&#65533;|_,d)&#65533;8?t&#65533;_!&#65533;&#65533;D*&#65533;$&#1730;ly&#65533;&#65533;L!&#65533;&#65533;-C0&#65533;!&#65533;DT&#65533;&#65533;)&#65533;)&#65533;;&#65533;&#65533;Am&#65533;&#65533;&#65533;&#65533;%2&#65533;&#65533;B/m&#65533;&#65533;&#65533;&#65533;T&#1242;&#65533;&#65533;&#1384;I&#65533;c&#65533;}&#65533;&#65533;&#65533;"CER&#65533;&#65533;&#65533;&#65533;@&#65533;&#65533;`&#65533;t&#1114;j&#65533;}&#65533;&#65533;6pm&#65533;p&#65533;g?&#65533;&#65533;1&#65533;a&#65533;k&#65533;&#65533;&#65533;M~
FW`&#65533;5C C^&#65533;,d&#65533;&#65533;&#65533;&p&#65533;S&#65533;]&#65533;@ *&#65533;&#65533;&#65533;&#65533;&#65533;1")&#65533;v&#65533; 	&#65533;&#65533;J&#65533;&#65533;^~@(&#65533;&#65533;&#65533;J?&#65533;Q&#65533;&#65533;l&#65533;1&#65533;Lb?&#1026;&#1392;&#65533;1nq&#1164;&#65533;&#65533;0&#65533;&#65533;<&#65533;5&#65533;Y&#65533;@&#2026;&#65533;2&#65533;aa&#65533;9&#65533;&#65533;&#65533;&#65533;&#509;O&#65533;c%kY&#65533;zV&#65533;&#65533;&#65533;X&#369;X&#65533;&#1031;j&#65533;&#65533;&#65533;&#65533;$i1n
@&#65533;&#65533;&#65533;C q&#65533;&#65533;a!&#65533;&#65533;&d&#65533;&#65533;&#65533;&#65533;&#65533;j&#65533;J&#65533;&#65533;a&#65533; &#65533;CW&#65533;A&#65533;8&#65533;o}&#65533;P&#65533;&#65533;?&#1589;&#65533;&#65533;&#65533;@v&#65533;&#766;&#65533;&#65533;o &#65533;l&#65533;&#897;p!e@&#65533;&#65533;&#763;r`&#65533;X&#65533;"&#65533;"&#65533;&#65533;W&#65533;&#65533;%&#65533;&#65533;&#65533;&#65533;&#65533;u&#65533;c&#65533;&#65533;<[j&#65533;V&#65533;	}Wvp&#65533;&#65533;&#65533;	&#1560; L&#65533;&#65533;^&#354;&#65533;&#65533;F{&#1758;Br&#65533;&#65533;S&#65533;&#65533;&#65533;&#65533;&#65533;&#65533;o}&#65533;W&#65533;&#65533;&#65533;&#65533;q&#65533;k&#1710;&#65533;&#65533;	A&#65533;&#65533;&#65533;&#65533;af&#65533;P&#65533;@&#65533;P&#65533;$7E/&#65533;&#65533; FL&#65533;q&#1580;}=&#65533;&#65533;?&#65533;&#65533;}0r H&#65533;.+&#65533;B&#1536;&#65533;&#65533;&#65533;&#65533; &#1123;n&#65533;&#65533;u&#65533;E\Bq&#65533;-S6&#65533;&#65533;=p &#65533; &r&#65533;&#65533;;T&#65533;M@K&#65533;&&#65533;a+ 2P&#65533;&#65533;:+Ae%&#65533;8&#65533;[&#65533;&#65533;"&#65533;&#65533;G&#65533;Z0r&#65533;&#65533;,&#65533;&#65533;!&#65533;&#65533;k&#65533;&#65533;0#* T&#65533;s&#65533;s&#65533;&#65533;|g<&#32324;c&#65533; %&#65533;&#65533;g@&#65533;&#65533;&#65533; &#65533;|&#65533;2&#65533;&#65533;8&#65533;&#129;&#65533;&#65533;k&#65533;&#65533;&#65533;s&#65533;-}iLg&#65533;% U&#65533;&#65533;&#65533;&#1123;&#65533;&#65533;&#65533;O&#65533;&#65533;&#65533;DA&e D9&#65533;}jZ&#1459;&#65533;u&#65533;&#65533;&#65533;&#65533;= Z&#1495;&#65533; +|&#65533;
&#65533;&#65533;&#65533;&#65533;n/$&#65533;&#65533;\&#65533;qK&#65533;5 &#65533;&#65533;Z&#65533;&#1254;&#65533;&#65533;&#65533;&#65533;&#65533;&#65533;&#65533;a&#65533;&#65533;&#65533;K&#65533;>&#517;&#65533;'0XAW&#65533;&#65533;&#65533;v|l&#65533;&#65533;&#65533;&#65533;&#65533;&#65533;ko@&#65533;]f
+&#65533;&#65533;nw&#65533;J&#1354;	&#1201;C&#1025;&#65533;&#65533;%' &#65533;&#65533;b&#65533;ox&#65533;&#65533;&#65533;&#65533;&#65533;2 &#65533;&#842;o#&#65533;]>I&#65533;r&#65533;l&#65533;T&#65533;%\ /&#65533;c)q_/&#65533;&#561;&#65533;Y&#65533;&#65533;m&#65533;&#65533;&#65533;&#65533;&#65533;&#65533;-T?f\y&#65533;&#65533;Y&#65533;&#65533;&#65533;x~&#65533;  &#65533;&#65533;?&#65533;&#65533;<&#65533;j&#65533;y&#65533;l&#65533;&#65533; [&#65533;&#65533;&#65533;&#65533;&#65533;&#65533;G)&#65533;&#65533; Nj&#65533;_&#65533;!&#65533;&#65533; %(Y`o&#65533;"(&#65533;$ &#65533;&#65533;g&#1025;l&#65533;M&#65533;(&#65533;|&#65533;"&#65533;S"&#65533;A&#829;W&#65533;6&#65533;a&#65533;wh :&#65533;`&#65533;9'^]&#65533;ZMU&#65533;&#65533;CI&#65533;&#65533;|&#65533;Q^&#65533;&#65533;u	&#65533;&#65533;&#65533;|&#65533;%R6&#65533;\1/&#65533;&#65533;` &#65533;&#65533;&#65533;<&#65533;&#65533;g&#65533;&#65533;&#65533;&#65533;&#65533; F&#65533;i&#65533;~d<&#65533;&#65533;&#1528;&#65533;&#65533;&#65533;h&#65533;&#65533;&#65533;&#65533;&#65533;T&#65533;&#65533;0y&#65533;&#65533;&#65533;&#65533;n&#65533;&#65533;^&#65533;E&#65533;&#65533;D&#65533;FZ3&#65533;f&#65533;&#65533;&#65533;&#65533;g_&#65533;&#65533;_L&#65533;z&#65533;D&#65533; &#65533;]&#65533;&#65533;&#65533;_J}&#65533;j&#65533;&#65533;:&#65533;&#65533;7&#65533;J&#65533;Z&#65533;&#65533;&#65533;&#65533;. s]&#65533;Y&#65533; H&&#65533;&#65533;&#1817;&#65533;&#65533;+&#65533;B
&#65533;&#65533;&#65533;&#65533;&#65533;&#65533;!@&#65533;&#65533;&#65533;I&#65533;&#560;&#65533;
 &#65533;&#65533;s&#65533;5&#65533;&#65533;@D&#65533;[;V`
`&#65533;&#65533;8
&#65533;&#65533;&#65533;&#65533;&#1143;&#65533;&#65533;&#65533;&#65533;{&#65533;&#65533;&#65533;a&#65533;&#65533;.&#65533;+B&#65533;q&#65533;&#14908;&#65533;XA&#65533;H &#65533;&#65533;&#65533;&#65533;1&#65533;#B)&#1305;T&#65533;&#65533;U&#65533;&#1537;&#65533;$!&#65533;+&#65533;)Cx&#65533;?d&#65533;&#65533;&#65533;&#65533;&#65533;X ab&#65533;@&#65533;1|&#197;&#65533;&#65533;&#65533;&#65533;&#65533;A&#65533;>&#65533;h&#65533;x&#1592;oR,!&#65533;C@d
2&&#65533;;+,<&#65533;`&#65533;7&#1122;7&#1758;?DH&#65533;&#65533;$\%y=&#65533;&#65533;&#65533;&#65533;8 &#65533;&#65533;&#65533;&#637;(&#65533;&#65533;0&#65533;&#65533;8DJ&#65533;&#65533;&#65533;H&#65533;&#65533;X&#65533;
(.&#65533;&#65533;&#65533;zDQ&#65533;s&#65533;&#65533;X&#65533;
!&#65533;&#65533;&#65533;&#65533;8&#65533;&#65533;K&#65533;5Z&#65533;E1&#65533;&#368;i&#65533;&#65533;&#65533;XF&#65533;&#65533;&#65533; '&#65533;&74F@&#65533;?]&#65533;E&#65533;{&#65533;D\&#65533;+&#65533;&#65533;
&#65533;&#65533;c}&#65533;Fk&#65533;dTF&#65533;&#575;&#65533;&#65533;(&#65533;&#65533;&#65533;j	&#65533;(<G{LVL&#65533; &#65533;%x2&#65533;&#65533;&#65533;# 	K&#65533;{,&#65533;&#65533;&#65533;&#65533;24&#65533;H&#65533; Q&#65533;&#65533;&#65533;&#1331;&#65533;&#65533;H
Y&#65533;&#65533;r&#721;&#65533;&#65533;&#65533;P&#65533;z&#65533;1&#65533;v&#65533;H&#65533;&#65533;C&#65533;&#415;&#1079;	&#65533;&#65533;&#65533;x\&#65533;&#65533;&#65533;I&#65533;&#65533;&#65533;K&#65533;&#65533;k&#65533;&#65533; &#65533;&#65533;&#65533;6&#1600;|&#65533;I&#65533;&#65533;&#65533;=&#65533;K;B
&#65533;D&#65533;&#65533;&#65533;H&#65533;&#65533;|J&#65533;H&#65533;&#65533;&#65533;&#65533;$&#65533;&#65533;x.&#65533;J&#65533;&#65533;&#65533;T&#65533;J50&#65533;&#65533;&#65533;8&#65533;&#65533;<K&#65533;8I~&#65533;&#325;&#65533;&#65533;|K&#65533;&#65533;&#65533;K&#65533;&#782;T#&#693;&#65533;&#65533;&#65533;&#65533;&#65533;&#65533;K&#65533;&#65533;&#65533;&#536;&#65533;&#65533;8&#65533;<&#65533;&#65533; (hIAL&#65533;&#65533;3&#65533;*P&#65533;&#492;&#65533;&#65533;&#65533;#&#65533;L&#65533;&#65533;&#65533;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&#65533;l &#65533;; &#65533;&#65533;(x&#65533;&#65533;&#65533;&#65533;&#65533;&#65533;&#65533;X&#65533;X&#65533;!  ]P&#65533;&#65533;&#65533;u%&#65533;&#65533;&#65533;&#65533;
&#65533;&#65533;&#418;&#65533;Ee&#65533;$&#65533;%&#65533;&#65533;&#65533;&#65533;Q&#65533;*&#65533;@&#65533;$P'h&#65533;p `'&#65533;&#65533;@&#65533;&#873;/&#65533; &#65533;H&#65533;$&#65533;Q$m&@&#65533;&#65533;&#65533; &#1896;X $`&#65533;R,M&#65533;(&#65533;' &#65533;&#65533;&#65533;R1mRx&#65533;.&#65533;&#65533;((R1]&#65533;&#65533;&#65533;3&#65533;&#65533;45&#65533;5&#65533;&#65533;6}Sq&#65533;&#65533;0&#65533;S&#65533;S&#65533;|&#65533;&#65533;|&#65533;P+&#65533;&#65533;@&#65533;x&#65533;6HTE]T?&#65533;&#65533;O&#65533;O&#65533;&#65533; P&#65533;&#65533;/)HR=&#65533;&#65533;!pQFM&#65533;/ &#65533;&p&#1218;O TMUQ&#1027;FM&#65533;4&#65533;9e&#65533;&#65533;&#65533;Om&#65533;/&#65533;@&#65533;&#65533;&#65533;&#65533;&#65533;&#65533;Z&#65533;Q@UST=R&#65533;?&#65533;SLu&#65533;&#65533;` &#65533;&#65533;!@TF P!@&#65533;&#65533;]&#65533;c&#65533;a=&#65533;RT &#65533;Q(&#65533;SPVuM X 0e&#65533;&#65533;&#65533;j&#65533; &#65533;&#65533;!&#65533;&#65533;p&#1540;_&#65533;DP&#65533;s&#65533;E&#65533;qEWT&#65533;Je&#65533;!&#65533;QU$Py]&#65533;&#65533;U&#65533;8&#65533; %P&#65533;&#65533;U&#65533;&#65533;@&#65533;RW&#65533;-&#65533;P@&#65533;Q8Q;&#65533;lPw]&#65533;  *&#65533;&#65533;&#65533;W&#65533;&#65533;Y&#65533;&#65533;ENhU"XRW&#65533;%&#65533;R8WS &#65533;u&#65533;&#65533;p  Y&#65533;&#65533;(&#65533;&#65533;&#1627;&#65533;W&#65533;&#65533;PP8,&#65533;T8&#65533;&#65533;&#65533;&#65533;r&#65533;&#65533;MM*h&#65533;&#65533;&#65533;ZM&#65533;(@'&#65533;Z&#65533; V1&#65533;Q&#65533;&#1697;&#1777;&#857;U&#65533;/0&#65533;H[E&#65533;p[&#65533;&#65533;[R}&#65533;SE&#65533;5Y&#65533;U&#65533;P @[P&#65533;
&#65533;&#65533;Z&#65533;N&#65533;Z&#65533;&#65533;Y&#65533;&#65533;&#65533;]&#1810;=&#1700;EM&#65533; x &#65533;&#65533;/&#65533; 
&#65533;&#65533;O&#65533;\&#65533;&#65533;&#1804;&#65533;M`&#65533;)YS &#1875;U&#1605;MMP&#65533;&#65533;x &#65533;&#65533;`]&#65533;eT&#1557;
&#65533;&#65533;&#65533;&#65533;&#65533;]c&#65533;&#65533;OXM&#65533; &#65533; 
&#65533;&#65533;&#65533;5^&#65533;&#65533;&#65533;X&#65533;(&#65533;U@&#65533;&#65533;U\&#65533;-&#65533;T&#65533;&#65533;&#1308; #&#65533;&#65533;&#65533;&#65533; 
x&#65533;&#65533;M&#65533;6  &#65533;&#65533;&#1806;e^H&#65533;&#65533;&#65533;Z&#65533;M&#65533;&#65533;U&#65533;&#65533;&#65533;&#65533;&#65533;&#65533;&#65533;&#65533;&#65533;&#65533;&#65533;&#65533;P&#65533;&#65533;&#65533;&#65533;z&#65533;&#65533;M&#65533;&#65533;@&#65533;OX&#65533;&#65533;E&#65533;&#65533;M&#65533;V&#65533;&#65533;U&#65533;X&#65533;&#65533;&#65533;&#65533;&#65533;5&#65533;&#65533;m&#65533;&#65533; &#65533;&#65533;&#65533;&#65533;&#65533;&#65533;[",[HX&#65533;T%&#65533;N(&&#65533;&#65533;=&#65533;&#65533;&#65533;X&#65533;/&#65533;]&#65533;[ X)P&#65533;&#65533;Z&#65533;&#65533;&#65533;&#65533;N&#65533;O&#65533;&#65533;mM*&#65533;&#65533;&#2035;m&#65533;-&#65533;_&#65533;P &#65533;&#65533;&#65533;&#65533;&#65533;&#65533;&#65533;M&#65533;&#65533;Z,[&#512;6&#65533;9NT&#65533;&#65533;&#65533;&#65533;&#65533;&#65533;&#2047;&#65533;&#65533;&#65533;&#65533;&#65533;0&#65533;^E&#65533;&#65533;&#65533;%&#65533;s&#65533;&#65533;2&#65533;&#65533;&#65533;X&#65533;X]#P&#65533;(]&#65533;m&#65533;&#65533; U&#65533;H0&#65533;&#65533;M*&#65533;^&#65533;&#65533;&#65533;&#65533;m&#65533;(&#65533;&#65533;&#65533;\*&#65533;&#65533;	0&#65533;&#65533;&#65533;&#65533;&#65533;	 e&#65533;&#65533;_&#65533;c
&#65533;&#65533;/&#65533;&#65533;h^k&#65533;d&#65533;&#65533;&#1708;d&#65533;&#65533;&#65533;P#P&#65533;@f]_&#65533;S~ 8^TV&#65533;LeI&#65533;&#65533;&#65533;&#65533;M^&#65533;&#65533;&#65533;d&#65533;U&#65533;\0&#65533;^&#65533;%c&#65533;#0a&#65533;&#65533;O&#65533;&#65533;m&#65533;B>&&#65533;De&#65533;&#65533;&#65533;&#65533;&#65533;#&#65533;?6fEm&#65533;u&#65533;B^&#65533;&#65533;&#54081;(&#65533;&#65533;M*&#1925;&#65533;&#65533;In>&#65533;&#65533;C&#65533;&#65533;/&#65533;e1&#65533;&#65533;&#65533;&#65533;(&#65533;H&#65533;&#65533;,]
0bhn
&#65533;U&#65533;&#65533;&#65533;E&#65533;S&#65533;gI&#65533;&#65533;(a&#65533;&#65533;c&#1900;d&#65533;&#65533;&#65533;cn&#65533;	0b&#65533;&#65533;D*&#65533;&#65533;&#65533;^&#65533;&#1990;&#65533;Mt~&#65533;[&#65533;(l&#65533;h8&#65533;i&#1229;^&#65533;&#65533;d&#65533;,^
&#65533;&#65533;Sv
#&#65533;&#65533;&#65533;&#65533;&#65533;&#65533;&#65533;&#65533;&#65533;&#65533;_@&#65533;MI&#65533;&#65533;f
&#65533;E&#65533;&#65533;^H.&#65533;&#65533;&#65533;fNi&#65533;&#65533;5bI0h&#65533;4&#65533;&#65533;&#65533;&#65533;f&#65533;&#65533;&#274;V&#926;&#65533;&#65533;8]EF&#65533;&#65533;&#65533;&#65533;&#65533;j
4&#11766;S&#65533;&#65533;d&#65533;v&#65533;B&#65533;k&#622;&#65533;&#65533;&#65533;&#65533;jl&#65533;&#425;&#65533;E&#65533;&#65533;&#425;&#65533;&#65533;&#65533;	 !&#65533; &#65533; ,3  &#65533;E &#65533; &#65533;H&#65533;&#65533;&#65533;&#65533;*\&#560;&#65533;&#199;#J4&#65533;&#65533;&#65533;&#65533;3j&#65533;&#561;&#65533;&#463; C&#65533;I&#65533;dI$L&#65533;&#65533;&#65533;&#65533;&#727;0c&#668;I&#65533;&#65533;M&#65533;)<&#65533;Y2@ &#65533;&#65533;n
J&#65533;&#65533;&#1123;Haz@&#65533;&#65533;O0&v&#65533;&#65533;!&#65533;&#1387;X&#65533;j&#65533;&#65533;&#65533;b&#65533;4Sw&#65533; &#65533;&#65533;O6-&#65533;&#65533;]&#758;&#65533;[&#65533; *$8&#65533;&#65533;&#65533;&#65533;&#65533;&#65533;fC
I&#65533;L&#65533;&#65533;&#65533;&#200;+^&#824;&#65533;&#65533;&#464;#K&#65533;L&#65533;&#65533;&#65533;&#728;3k&#65533;&#65533;@&#65533;&#65533;&#65533;0&#65533;&#65533;i&#1399;&#65533;S&#65533;^&#65533;&#65533;C&#65533;%u&#65533;0A&#26759;&#65533;&#65533;&#65533;I&#65533;&#65533;&#65533;&#65533;&#65533;&#65533;&#65533;&#825;&#65533;&#65533;&#65533;R&#65533;&#65533;&#390;r&#65533;&#65533;&#65533;4!&#65533;&#65533;&#65533;&#65533;&#65533;L&#65533;^&#65533;{&#65533;&#65533;YI,&#65533;&#65533;~&#65533;,&#65533;&#65533;9&#910;&&#65533;&#65533;&#65533;&#65533;&#65533;&#65533;&#65533;&#735;/pJ+&#65533;&#65533;&#65533;&#2031;&#65533;2f ]y&#65533;&#65533;&#65533;@&#65533;&#65533;@&#65533;!&#65533;z&#65533;E(&#65533;jf&#65533;&#65533;&#1989;&#65533;g&#65533;D&#65533;&#65533;@y,&#65533;&#65533;C?&#65533; &#65533;@&#65533;d`A&#65533;u&#1924;0&#440;&#65533;OX&#65533;&#65533;Z&#65533;&#65533;B&#65533;&#65533;&#65533;=&#65533;@ 'g&#1031;?&#65533;E&#65533;&#65533;&#65533;&#65533;PFi&#65533;6&#65533;he&#65533;e&#65533;XS
&&#65533;%&#65533;&#65533;Hp&#65533;S&#65533;&#65533;5&#65533;&#393;R&#65533;&#65533;fIVy&#65533;nhg f $&Y&#65533;@(P&#65533;?%&#65533;&#26696;~d&#65533;&#65533;t6&#65533;_5ypV{pVu&#65533;J&#65533;y&#65533;&#35364;2D&#65533;&#65533;&#65533;&#65533;YS&#65533;,|	&#65533;g&#65533;&#65533;&#65533;pV&#65533;0U&#65533;&#65533;&#65533;&#65533;@&#65533;&#65533;kZ&#65533;TD&#65533;{&#65533;P"|&#65533;&#65533;"i&#65533;&#599;&#65533;&#65533;F[j&#65533;V&#65533;L\&#65533;&#65533;`Z&#65533;&#65533;&#65533;i&#65533;&#65533;ox ;,(&#65533;&#65533;mRk&#65533;&#65533;&#148;&#65533;?]&#65533;j&#65533;b&#65533;&#65533;nA&#65533;~&#65533;&#65533;S&#65533;&#65533;+0&#65533;&#65533;&#65533;k&#65533;&#516388; z&#65533;i&#65533;&#65533;&#65533;&#65533;&#65533;_eq&#65533;&#65533;O&#65533;&#65533;&#65533;#&#65533;&#65533;-&#65533;D&#222;=&#65533;&#65533;&#65533;A&#65533;]A&#65533;&#65533;f&#65533;|sl&#65533;&m7&#65533;l&#65533;&#65533;&#65533;,&#65533;&#65533;Yiy*.&#65533;/&#65533;&#65533;v&#65533;1*&#65533;&#65533;&#65533;&#65533;d&#65533;vH&#65533;!&#65533;<,&#65533;&#65533;o&#65533;&#65533;&#1020;&#65533;u[H&#65533;&#65533;&#65533;'&#65533;&#65533;&#65533;&#1753;&#65533;/=&#65533;&#65533;^A&#65533;&#65533;&#65533;&#1951;&#65533;a&#65533;&#65533;&#65533;IM&#65533;&#65533;|_&#65533;&#65533;tGh&#65533;,Pl.&#65533;[&#65533;tX&#65533;&#65533;&#65533;&#65533;&#65533;$&#65533;xG.T&#65533;}W&#65533;&#65533;j&#65533;&#1626;
0&#65533;&#65533;c&#65533;&&#65533;m?-&#65533;W9&#65533;&#65533;&#13487;k_&#65533;&#65533;y7&#65533;&#65533;&#65533;&#1486;&#65533;&#65533;f<&#65533;&#65533;&#65533;?&#65533;&o/&#65533;^yF&#65533;&#65533;&#65533;&#65533;&#65533;&#65533;&#65533;&#65533;k&#65533;&#65533;+&#65533;&#65533;&#65533;/&#65533;&#65533;A,&#65533;&#158;'&#65533;0&#65533;A&#65533;o&#65533;&#65533;x&#65533;&#65533;&#65533;K&#65533;f&#65533;&#65533;
&#65533;&#65533;tn8&#65533;bf&#65533;&#65533;O,|.f&#65533;&#65533;s&#65533;&#65533; &#65533;#&#65533;=(}&#65533;&#65533;&#65533;&#65533;&#65533;>&#65533;<~&#65533;&#65533;&#65533;s&#65533;&#65533;`&#65533;wC&#1958;,B&#65533;NE&#65533;
&#65533;&#65533;@&#65533;&#65533;&#65533;&#65533;&#65533;#&#65533;B+Y&#65533;&#65533;&#65533;y|&#65533;&#65533;&#65533;&#65533;G H 	&#65533;0&#65533;]&#65533;n%&#65533;P&#65533;P&#65533;>&#65533;&#65533;&#65533;&#65533;8bb&#65533;&#65533;&#65533;8&#65533;^&#65533;J,"3*Mga@	&#65533;@"&#65533;&#65533;>&#65533;C&#65533;&#65533;&#65533;D&#65533;&#65533;wg&#65533;&#65533;BU&#65533;i&#65533;Z&#65533;&#65533;&#65533;&#65533;&#65533;&#65533;&#65533;RD$&#65533;&#65533;J&#65533;&#65533;_4&#65533;DG&#65533;&#65533;p&#65533;_|&#65533;&#65533;&#65533;H&#65533;&#65533;&#65533;!&#65533;&#189; +~&#65533;&#65533; &#65533;X!&#65533;sHDff al&#65533;&#65533; &#65533;&#65533;5lH&#65533;&#65533;&#52268;f&#65533;&#65533;Y&#65533;&#65533;N&#65533;<&#65533;#&#65533;R&#65533;&#65533;&#65533;&#65533;&#1464;5$&#65533;&#65533;V&#65533;:&#65533;@p&#65533; 1&#65533;&#65533;&#65533;-?)&#65533;P&#65533;&#65533;&#65533;[H
&#65533;d/0&#65533;&#65533;
&#65533;&#154;&#65533;~&#65533;&#65533;h
&#65533;Dfj&#65533;&#65533;Lf&#65533;&#50765;&#65533;&#65533;Cv&#65533; <lnK&#65533;&#65533;&#65533;&#65533;q&#65533;&#65533;&#65533;&#23820;-&#65533;&#65533;&#65533;Hu:D&#65533;#S&#634;V&#65533;&#65533;&#65533;&#65533;&#65533;&#65533;&#65533;&#65533;&#1029;|&#65533;R &#65533;&#65533;'3&#65533;&#65533;&#65533;&#794;&#65533;&#65533;ZAv&#198;z
m*&#65533;KhR&#65533;&#65533;O&#65533;^&#65533;&#65533;#5&#65533;YkZ3&#65533;F&#65533;&#65533;Q&#65533;^E&#65533;&E!JS&#65533;&#65533;.Ddm&#65533;@W&#65533;&#65533;&#65533;&#65533;/K8&#65533;M'W&#1180;&#65533;&#65533;<&#65533;iDR&#65533;-6&#922;u+&#65533;&#65533;X&#65533;&&#65533;!&#65533;K&#65533;	N&#65533;J&#257;&#65533;&#65533;&#65533;&#65533;\D&#65533;&#65533;&#65533; t!R&#65533;&#65533;&#65533;&#65533;)&#65533;6&#65533;#Z&#65533;&#65533;&#1533;&#65533;&#65533;P&#65533;&#65533;&#65533;&#65533;<2&#65533;&#65533;M&#65533;&#65533;&#65533;&#65533;:&#65533;0o(kA&#65533;&#65533;&#65533;&#65533;a&#65533;{&#65533;	&#65533;&#65533;&#65533;&#65533;&#65533;*&#65533;$z&#65533;hG&#65533;H&#65533;81`&#65533;"&#65533;&#65533;F&#65533;,&#52127;5&#65533;J&#65533;&#65533;&#65533;&#1686;&#65533;&#65533;hP5h"&#65533;&#65533;rt.&#65533;&#65533;Lh{&#65533;&#65533;2aYe&#65533;&#65533;&#65533;+da&#65533;&#65533;&#562;&#65533;&#65533;T&#65533;~&#65533;&#65533;&#65533;&#878;v7'
 &#65533;&#65533;&#65533;M&#65533;l&#65533;&#65533;&#65533;&#65533;\~&#65533;.&#65533;&#65533;&#65533;&#65533;&#65533;&#65533; ueC;5&#518;6)&#65533;L&#65533;&#65533;h&#65533;w$Mu&#65533;&#65533;&#65533;;&#65533;I&#65533;&#65533;_Krb&#65533;4`&#65533;|&#65533;&#65533;	vL&#65533;&#65533;$&#65533;&#65533;&#65533;d&#1418;&#65533;&#65533;&#1584;AT&#65533;&#65533;"&#65533; W&#65533;&#314;&#65533;&#65533;)&#65533;U"2&#65533;`YW&#65533; y&#65533;W&#65533;&#65533;&#65533;#&#65533;D&#65533;&#65533;I&#65533;"&#65533;&#65533;&#65533;&#65533;&#65533;&#65533;T0&#65533;&#65533; &#65533;d&#1013;&#65533;s&#65533;&#65533;;&#65533;2Z&#65533;FM&#65533;a0\&#65533;6&#65533;Hp:y#&#65533;&#65533;&#65533;&#65533;&#65533;&#65533;&#1833;&#65533;&#65533; ;&#65533;O(F&#65533;&#65533;u&#65533;&#65533;&#65533;&#65533;&#65533;&#65533;LV&#65533;%&#65533;B&#65533;)&#65533;L3&#1622;&#65533;#&#65533;&#65533;&#65533;&#65533;Hrob\&#65533;(&#65533;:GH	U&#65533;&#65533;&#65533;y&#160;'&#65533;&#65533;2&#65533;&#293;S	&#65533;r3S&#65533;N&#65533;5&#65533;&#65533;v&#65533;Y&#65533;H&#65533;&#1192;&#65533;&#65533;%{&#65533;6&#65533;Un&#65533;tQu&#65533;&#65533;&#65533;&#65533;<;h&#65533;o&#65533;&#65533;&#65533;^&#65533;&#65533;S&#65533;3&#65533;&#65533;2&#47163;z&#65533;&#1323;&#65533;@6PUi&#65533;:&#65533;&#65533;619&#65533;&#65533;7&#65533;&#65533;Et&#65533;]&#65533;&#65533;|&#65533;&#65533;Sq2ji&#65533;&#65533;&#65533;e	&#65533;&#65533;&#65533;&#65533;)e&#65533;&#364;oRh&#65533;&#65533; &#65533;	$ &#65533;&#65533; 8`BY&#65533;r/&#65533;6.&#65533;&#65533;0/&#65533;&#444;	@/&#65533;&#65533;&#65533;5 &#65533;%&#65533;&#65533;7~n&#65533;&#65533;&#65533;T&#65533;j4l&#65533;&#65533;j&#65533;A&#65533;&#65533;&#65533;t&#65533; &#65533;&#65533;a&#65533;8Ns_&#65533;&#65533;&#65533;,&#65533;]kgy&#65533;:&#65533;&#65533;&#65533;&#739;&#65533;&#65533;|OH&#65533;5&#65533;V&#65533;S&#65533;&#65533;U&#65533;&#65533;&#65533;/I[9&#574;dJ&#65533;&#65533;?X1&#65533;`&#65533;IO&#65533;	z&#65533;&#65533;&#65533;&#65533;&#65533;h&#65533;&#65533;&#65533;E&#65533;&#65533;)6	&#65533;&#65533;>&#65533;o/&#65533;&#65533;:&#65533;w&#1553;.&#65533;&#65533; &#65533;&#65533;&#65533;A&#65533;/e&#65533;&#311;&#65533;}&#1503;&#65533;(*&#65533;&#65533;(q&#65533;&#65533;&#65533;&#65533;&#65533;{&#65533;%@.&#65533;&#65533;&#65533;  &#65533;&#65533;uLpw&#65533;b&#1286;&#1834;:&#65533;@&#65533;&#65533;&#65533;&#65533;&#65533;&#65533;.&#839;&#65533;&#65533;&#65533;A*&#65533;a&#65533;&#65533;&#65533;&&#65533;&#65533;&#65533;auS]&#65533;W
J&#65533;`v=&#65533;a?&#65533;nf&#65533;pA&#65533;<&#65533;]&#65533;&#65533;&#1821;&#65533;&#65533;&#65533;B_&#65533;`&#900;8Bo&#65533;Ot&#65533;&#65533;&#65533;C&#65533;&#65533;cwA&#988;&#65533;[k&#65533;J&#65533;&#65533;O&#65533;A&#65533;&#65533;&#65533;&#65533;e&#65533;&#65533;&#65533;&#65533;	I&#65533;-&#65533;6ygQ_&#65533;~H&#65533;w0E&#65533;&0 &#65533;8p\&#65533;3&#1380;t&#65533;&#65533;d&#65533;QPE&#65533;$84/&#65533;b&#65533;GqA&#65533;y&#65533;G&#65533;&#65533;lW`d&#65533;&w&#1345;>(Z&#65533;ef,&&#65533;&72&#65533;$bb$Aor&#65533;,WPy`G&#65533;&#65533;&#65533;y&#65533;wD&#65533;&#65533;xf&#65533;&#65533;&#65533;&#65533;`Hf&#65533;rg&#65533;& &#65533;&#65533;p$&#65533;:8D0kq&#65533;y&#65533;G&#65533;TC 4^&#65533;'@;&#65533;$;! pa&#65533;u&#65533;,&#65533;&#65533;3&#65533;&#65533;&#65533;lfA7&#65533;?&#65533;&#65533;uGG&#65533;&#65533;G}&#65533;&#65533;)&#65533;r	Qd`<&&#65533;&#65533;&#65533;&#65533;&-&#65533;ZV#t&#65533;&#65533;&&#65533;:&#65533;C@&#65533;lCwE&#65533;~t&#65533;wd&#65533;&#65533;E &#65533;g&#65533;&#65533;w&#65533;u&#65533;&#65533;&#184;L&#65533;&#65533;jUP&#65533;gT &#65533;l;&#65533;&#65533; B&#65533;H&#65533;X}i0&#65533;=&#65533;w&#65533;&#65533;&#65533;(8&#65533;m&#65533;8&#65533;s&#65533;?&#65533;&#65533;U&#65533;&#65533;USq&#65533;y&#65533;Gtz7&#65533;~x&#65533;&#65533;&#65533;LdN(&#65533; &#65533;8>G&#65533;!k&#65533;&#65533;8&#65533;&#65533;&#65533;V&#65533;&#65533;'&#65533;&#65533;"&#65533;1WAo)qo&#65533;&&#65533;&#65533;y&#65533;W8E&#65533;e
a1&#65533;&#65533;)&#65533;HdK&#65533;&#65533;U4By&#65533;&#65533;&#65533;&#65533;'&#65533;EXM&#65533;)&#65533;d pps^18&#65533;&#65533;&#65533;h{1&#65533;$&#65533;&#65533; &#65533;a  &#1295;&#65533;&#65533;`&#65533;#1&#65533;&#65533;&#65533;J&#65533;O&#65533;=&#65533;s(@&#65533;qW&#65533;;&#65533; &#65533;&#65533;5&#65533;&#65533;&#65533;&#65533;|tH$&#65533;&#65533;&#65533;Hn7 &#65533;&#65533;X&#65533;C&#65533;8+&#65533;qK&#65533;&#65533;&#65533;1&#65533;?&#65533;&#65533;&#65533;a&#65533;&#65533;{U&#65533;`A&#65533;;&#65533;&#65533;l&#65533;&#1272;w&#65533;V&#65533;&#65533;&#65533;&#405;&#65533;v&#65533;&#65533;&#65533;nX	&#65533;&#65533;&#65533;qx{&#65533;'8`oOX}&#902;&#65533;a&#65533;&#65533;SH&#65533;4&#65533;I&#65533;*&#65533;:&#65533;Y&#65533;E&#1030;&#65533;	P&#65533;&#65533;C&#65533;&#65533;cRd&#65533;z&#65533;Q&#65533;&#65533;3(&#65533;w&#65533;&#65533;7[&#65533;)A&#65533;&#65533;R>&#65533;&PUx&#65533;&#65533;	Y&#65533;]&#65533;&#65533;&#65533;q&#65533;!&#65533;QY&#65533;7&#65533;u&#65533;h&#65533;&#65533;&#65533;&#65533;H&#65533;57v&#65533;!9 K&#65533;&#65533;&#65533;&#65533;&#65533;&#65533;W&#65533;y&#65533;&#65533;!&#65533;&&#65533;&#65533;&#65533;Qq&#65533;&#65533;IW&#65533;&#65533;H 6&#65533;=&#65533;-bv#&#65533;xY}8`&#65533;Y# l&#65533;:&#65533;A&#1367; &#65533;&#65533;&#65533;)|&#65533;c&#65533;&#65533;BE&#65533;&#65533;&#65533;x}&#65533;$_&#65533;?&#65533;&#65533;&#65533;( i&#65533;&#65533;&#737;2&#65533;&#1549;M&#65533;{&#65533;&#65533;@:&#65533;D &#65533;&#65533;&#65533;&#65533;3&#65533;N&#65533;&#65533;&#65533;aya7&#65533;&#65533;9sp=&#65533;!&#65533;;&#1039;`&#65533;CJ&#65533;Y&#65533;&#65533;&#65533;&#65533;&#65533;&#65533;I8&#65533;@&#65533;&#65533;
WYz&#65533;^&#65533;>&#65533;&#65533;@Bv&#2008;&#65533;g&#65533;!:BQ&#65533;2,X0&#65533;i&#65533;&#65533;&#65533; &#65533;&#65533;;&#265;&#65533;&#65533;&#65533;&#1030;i&#65533;&#65533;5&#65533;H&#65533;&#65533;^&#65533;,@&#65533;&#65533;&#1112;&#65533;0&#65533;&#65533;K&#65533;&#65533;&#65533;9&#65533;{&#65533;&#65533;I&#65533;Z&#65533;&#65533;&#65533;&#65533;&#65533;&#65533;&#65533;&#65533; &#65533;M4 E&#65533;&#65533;&#65533;D  =&#65533;&#65533;&#65533;&#65533;&#65533;Kp&#65533;&#65533;(&#65533; &#65533;Y&#65533;&#65533;&#65533;&&#65533;@/&#65533;W&#65533;&&#65533;&#65533;
&#65533;&#65533;*&#65533;&#65533;&#65533;&#65533;&#65533;&#65533;\&#65533;&#65533;&#65533;&#65533;&#65533;&#65533;v&#65533;) &#65533;&#65533;s&#65533;  &#65533;@'|&#65533;&#65533;&#65533;&#65533;9 &#65533;&#65533;&#65533;D	2&#1043;&#65533;&#1711;&#65533;&#65533;&#65533;g!&#65533;1$&#65533;A &#65533;&#65533;?&#65533;&#285;&#65533;&#65533;x&#65533;j&#65533;&#65533;8rx&#65533;&#65533;&#65533;y9D e	&#65533;&#65533;n+&#65533;&#65533;Z&#65533;YYn&#65533;d&#65533;&#65533;&#65533;:&#65533;UpU`&#1183;&#65533;&#65533;&#65533;jp!&#992;&#65533;&#65533;&#65533;&#65533;l`&#65533;!&#65533;%&#65533;&#65533;'rq \z&#65533;&&#65533;&#65533;&#65533;Q&#65533;&#65533;&#65533;&#65533;& p&#1714;&#65533;Pa) P&#65533;n&#23556;&#65533;c&#65533;&#65533;&#65533;&#65533;`3&#65533;&#65533;&#65533;&#65533;1&#65533;b&#65533;G&#65533;Z&#65533;lX&#65533;L&#65533;rB&#65533;&#65533;0&#65533;&#3755;z&#65533;,  Rp" &#65533;&#65533;3&#65533;&#65533;sp&#65533;&#65533;&#65533;&#65533;c&#950;&#65533;&#65533;9&#65533; &#1061;&#65533;&#65533;&#1064;&#65533;&#65533;1&#65533;&#65533;&#42025;X&#65533;&#65533;&#65533;&#65533;&#65533;&#65533;@&#65533;&#65533;&#65533;&#65533; &#65533;: B0&#65533;&#65533;k&#65533;t8l&#1070;np|&#65533;[&#65533;&#65533;&#65533;
&#65533;&#65533;p%&#65533; &#65533;&#65533;p&#65533;&#65533;~&#65533;j&#65533;&#65533;&#761;&#65533;M&#65533;&#65533;N&#65533;A&#65533;ZD&#65533;y&#65533;&#65533;&#65533;r,&#65533;p@&#65533;&#65533;$&#65533;&#65533;&#65533;h&#65533;Wp&#65533;&#65533;&#65533;(&#65533;&#65533;2&#65533;&#65533;&#663;&#65533;K&#65533;&#65533;?h&#65533;&#65533;&#65533;Db,>@D&#65533;:  p&#65533; &#65533;&#65533;&#65533;&#65533;P&#65533;&#65533;b&#65533;&#65533;&#1051;B&#65533;&#65533;&#65533;[&#65533;@&#65533; 	nu&#65533;&#65533;&#65533;&#65533;&#65533;&#65533;v&#65533;&#65533;&#65533;wI&#65533;Rp&#65533;4TT&#65533;&#65533;&#65533;&#65533;x`d
&#65533;b&#65533;d&#65533;&#65533;(&#65533;&#65533;6&#65533;&#65533;&#6794;!&#65533;y~&#33237;&#65533;&#65533;&#65533;
=  p &#65533;L<&#65533;u:gaY&#65533;&#65533;&#65533;&#65533;&#65533;`&#65533;&#65533;q{&#65533;&#65533;&#65533;&#65533;&#65533;X}9xd&#65533;&#65533;&#65533;&#65533;&#65533;! ru&#65533;&#65533;u 	+&#65533;n&#378;&#65533;&#65533;&#304;;	P&#65533;/.&#65533;98's&#65533;&#65533;&#65533;&#65533;r&#65533;>&#65533;&#341;&#65533;9qE&#65533;V>ru&#65533;&#65533;&#65533;q&#65533;!&#65533;P5&#65533;&#65533;&#65533;&#65533;	V5, `&#451;;<&#65533;&#65533;&#65533;'&#65533;D&#65533;&#65533;&#65533; &#65533;4&#65533;&#65533;&#65533;L&#65533;&#65533;*&#65533;&#65533; &#65533;R.&#65533;{&#65533;!&#65533;&#65533;1I&#65533;&#65533;&#65533;	&#65533;&#65533;l&#65533;v|p&#65533;&#257;&#65533;"&#65533;&Ka&#65533;&#65533;&#65533;&#65533;&#65533;&#695;&#65533;&#65533;&#65533;l5J&#65533;&#65533;&#65533;&#65533;&#65533;&#65533;&#65533;&#65533;&#65533;&#65533;&#65533;g'&#1055; P B :&#65533;&#65533;G&#65533;X&#65533;4B)&#65533;&#65533;q&#65533;&#65533;I(&#887;&#65533;3&#65533;&#65533;^
&#65533;5&#34981;&#65533;&#65533;w&#65533;m&#65533;G  &#65533;&#65533;&#65533;=&#65533;&#65533;. &#1899;,p&#65533;&#437;&#65533;AL&#65533;q &#65533;l&#65533;&#1544;&#1014;&#65533;y&#65533;&#65533;&#65533;:&#65533;&#65533;}`}&#65533;u&#65533;0'@&#65533;`&#65533;' }&#65533;o&#65533;&#65533;yW Y};&#65533;&#65533;&#65533;`<&#65533;8 za&#65533;(!&#65533;&#65533;&#65533;h&#65533;&#65533;&#65533;?pl&#65533;p J  &#65533;t&#65533;'6 9k&#65533;&#65533;&#65533;&#65533;p&#65533;&#541;&#65533;&#65533;zH&#65533;&&#65533;& &#65533;;l&#65533;9a:)]q $&#65533;u<&#65533;B &#65533;GJ5u&#65533;&#65533;p8&#65533;&#65533;=)&#65533;^=&#65533; &#65533;*&#65533;<	&#1651;5&#65533;1&#65533;&#65533;,",(}&#65533;G &#65533;z &#65533;&#65533;&#65533;B@q_2&#65533;&#65533;&#709;&#65533;&#65533;&#65533;X&#862;w&#65533;@t?&#65533;T&#65533;8<&#65533;Co&#65533;%&#65533;&#65533;&#65533;&#65533;G&#65533;&#65533;b&#65533;6&#65533;t&#1504;&#65533;6&#65533;|&#1682;
tZz&#65533;&#65533;&#65533;&#65533;?&#1270;&#65533;&#1615;&#65533;	&#65533;o&#65533;&#65533;&#65533;&#65533; 	&#65533;@&#130;&#65533;Kl&#65533;&#65533;~B&#65533;B&#1780;&#65533;&#65533;&#65533;Z&#640;r#&#65533;B&#65533;&#65533;&#65533;59&#65533;&#65533;g&#65533;&#65533;&#65533;\]zmZ5!2_&#65533;&#65533;"&#65533;@2&#642;&#65533;&#65533;=&#65533;J&#65533;&#65533;&#65533;I&#65533;&#65533;DJ&#65533;X`&#905;&#65533;&#65533;&#385;&#65533;1<&#65533;]&#65533;: C"&#65533;&#65533;&#65533; &#65533;&#65533;&#65533;f.&#65533;&#65533;&#65533;z&#65533;&#65533;&#44650;&#65533;&#65533;&#65533;a&#65533;l&#65533;I&#65533;&#65533;&#65533;&#65533;&#65533;0&#1387;&#65533;9&#65533;K&#65533;&#65533;&#65533;c&#65533;&#65533;8(^&#65533;&#65533;4&#65533;W@&#65533;&#65533;A&#65533;mZ&#65533;&#65533;1&#65533;&#65533;g%%&#65533;&#65533;&#65533;&#65533;&#65533;&#65533;b&#65533;M&#65533;,&#65533;&#65533;&#65533;&#65533;&#65533;y&#65533; &#65533;&#65533; &#65533;&#65533;'&#268;qMR &#65533;&#65533;0x\-	?&#65533;&#65533;&#65533;`!&#65533;&#65533;&#65533;&#65533;&#65533;P&#1418;&#65533;,&#65533;2p&#65533; \&#1355; &#65533;ez &#65533;&#65533;&#65533;1&#65533;&#65533;(&#65533;~&#65533;U&#65533;	0	&#65533;m|&#65533;&#65533;s&#65533;&#65533;&#65533;&#65533;#&#65533;&#65533;^9&#65533;gq&#65533;&#65533;]E6&#65533;&#65533;&#65533;r&#65533;&#65533;j&#65533;&#65533;&#65533;&#65533;&#65533;&#65533;T#.&#65533;G&#65533;7?6&&#65533;&#65533;E&#65533;&#65533;&#65533;i&#65533;&#65533;&#65533;q&#65533;&#65533;]r&#65533;&#65533;&#65533;S&#65533;H&#65533;W&#65533;&#65533;Z&#65533;&#65533;&#65533;$=&#65533;&#65533;I&#65533;, &#65533;HWMs&#65533;&#65533;&#1284;&#65533;A&#65533;&#65533;@&#65533;V|&#65533;&#65533;p&#65533;&#65533;&#65533;&#65533;&#65533;&#65533;5X&#65533;&#65533;&#65533;a&#65533;&#1065;&#65533;)N&#65533;&#65533;!&#65533;h&#65533;I&#65533;^I&#65533;O&#65533;&#65533;a&#1103;&#65533;}&#65533;^&#65533;!&#65533;&#65533;V&#65533;!x &#65533;&#65533;&#65533;&#65533;&#65533;Q&#65533;&#65533;&#65533;j&#65533;+&#65533;&#65533;&#65533;&#65533;&#65533;&#65533;&#65533;&#65533;&#65533;) p&#65533;D&#65533;&#65533;I&#65533;d&#65533;Q&#65533;Q&#65533;&#65533;&#65533;ar{&#65533;&#65533;&#65533;&#65533;&#65533;&#65533;Mp&#65533;&#65533;2`&#65533;&#65533;;&#65533;&#65533;&#65533;&#65533; j&#65533;&#65533;L&#65533;::&#65533;>0&#65533;T8v0&#65533;l&#65533;A&#65533;J &#65533;E &#65533;&#65533;&#65533;&#65533;&#65533;W&#65533;&#65533; & &#65533;p\&#65533;&#65533;|E[j&#65533;mH{&#65533;&#65533;&#65533;I&#65533;,&#65533;&#65533;o&#65533;&#65533;&#65533;4`&#65533;"&#65533;[&#65533;&#65533;&#65533;l2K$&#65533;rO&#65533;N&#65533;; &#65533;&#65533;&#65533;&#65533;~\&#65533;&#65533;mkik&#65533;&#65533;&#65533;&#65533;&#65533;&#65533;7&#65533;{&#65533;tvh&#65533;&#65533;&#65533;&#65533;o +&#1065;W&#65533;&#65533;&#65533;&#65533;'y&#65533;&#65533;<&#65533;sK &#65533;&#65533;&#65533; i@&#65533;^\&#65533;&#65533;&#404;.&#65533;&#65533;^8d&#65533;&#65533;'&#65533;&#65533;U&#65533;&#65533;&#2015;&#65533;Y&#65533;o &#65533;OTi&#65533;,P&#65533;&#65533;&#65533;x}^&#65533;&#65533;&#65533;&&#65533;K	j&#65533; rX$(&#65533;&#65533;A&#65533;	.d&#65533;&#1057;CV`*&#65533;&#65533;H1&#65533;&#65533;,&&#65533;`&#65533;&#1123;&#65533;&&#65533;xH&#65533;f&#65533;&#65533;U&#65533;&#65533;&#65533;e&#65533; &#65533;;
&#65533;&#1025;&#65533;&#65533; 9u&#65533; ABbb&#65533;$*&#65533;&#65533;&#1095;&#65533;&#65533;&#65533;a'&#65533;&#65533;I&#65533;N&#65533;Z&#65533;&#65533;U&#65533;Y&#65533;n&#23184;&#65533;A>!>&#65533;A&#65533;&#65533;&#65533;@?Z&#65533;&#65533;&#65533;&#65533;M&#65533;&#65533; &#536; C&#65533;#$<&#65533;$&#65533;&&#65533;&#661;&#65533;l&#65533;k&#65533;&#65533;8y.&#65533;&#36997;a&#529;%O&#65533;yAq&#65533;U:&#65533;&#65533;&#65533;&#65533;&#65533;g&#1057;&#65533;:X&#65533;&#65533;9K&#65533;&#65533;&#65533;&#65533;&#65533;k&#1585;e&#998;]&#65533;v&#65533;	&#65533;&#65533; Y&#65533;&#65533;$ W&#65533;0` &#65533;&#65533;&#65533;&#65533;&#65533;&#393;&#332;O&#1080;@&#65533;&#65533;&#65533;&#65533;&#65533;&#65533;&#65533;Q&#65533;w&#65533;&#65533;&#335;WmP&#206;v&#65533;&#65533;&#65533;%&#65533;s&#65533;&#65533;!2&#65533;	B&#65533;P&#65533;2&#65533;6&#65533;z&#65533;
&#1056;0&#65533;Xp&#65533;&#738;&#65533;i:t&#65533;&#65533;**&#65533;&#65533;B3&#65533;&#65533;&#161;0d!&#65533;t"&#65533;#,&#65533;&#65533;DST&#65533;&#65533;&#65533;;&#65533;?&#65533;&#65533;&#65533;Hj,A&#65533;r&#65533;qG[k&#65533;0&#65533;&#65533;&#65533;&#65533;&#65533;&#65533;&#65533;&#65533;/&#65533;&#65533;0\&#65533;:&#65533;&#65533;n(&#65533;&#65533;&#65533;&#65533;XcK.&#65533;&#65533;&#65533;K0&#65533;#&#65533;-&#65533;H&#65533;&#65533;$&#65533;&#65533;&#65533;+&#65533;T&#65533;M8&#65533;&#65533;,&#65533;&#65533;&#1026;&#65533;&#65533;&#1299;GAd&#65533; &#65533;b8&#65533;&#65533;L&#65533;&#290;&#65533;&#65533;&#65533;&#65533;&#65533;R&#65533;&#65533;&#65533; &#65533;&#65533;&#65533;RL&#65533;\&#65533;&#65533;+&#65533;&#65533;&#65533;+<&#65533;N&#65533;&#65533;:rSNTSUuU&#39951;&#65533;(Xh
Z&#65533;0&#65533;%&#65533;&#65533;&#65533;&#65533;.&#65533;UT&#65533;&#65533;&#65533;&#65533;Q6pH#/J&#65533;&#65533;&#1166;&#65533;&#65533;&#65533;Y0W&#65533;R 1&#65533;&#65533; &#65533;hx&#675;&#65533;&#1794;Up&#65533;w\&#65533;&#65533;&#65533;&#65533;&#65533;"k&#65533;0&#554;&#65533;&#65533;&Es
&#65533;1&#65533;H&#65533;&#65533;I#!4&#65533;U&#65533;-&#65533;&#65533;&#583;&#65533;$&#65533;&#65533;[rv&#65533;aq&#65533;X&#65533;?&#65533;C%Z&#65533;P&#65533;9&&#65533;&#65533;&#65533;&#65533;`&#65533;3&#65533;rH&#65533;&#65533;7>[a&#65533;&#65533;&#65533;b`6
&#65533;r`> &#65533;&#65533;&#65533;&#65533;b&#65533;{&#65533;y&#65533;;l&#65533;`&#65533;&#65533;&#65533;i&#65533;&#65533;&#65533;&#65533; &#65533;`&#65533;I&#65533;'&#65533;X&#65533;&#65533;$&#65533;j&#65533;&#65533;=&#65533;&#65533;93@&#65533;&#65533;&#65533;&#65533;&#65533;&#1686;&#65533;&#1844;#mu&#65533;&#65533;5v&#65533;&#65533;m&#65533;&#65533;&#65533;(&#65533;5rp&#65533;&#65533;#&#65533;&#1948;&#65533;aL&w cH&#65533;)&#65533;l6&#65533;&#65533;f&#503;4 &v:a&#65533;6&#1878;{s&#65533;;_&#65533;hm&#65533; &#65533;#&#65533;&#35671;QNg#&#1197;&#65533;&#65533;&#65533;S6&#65533;&#65533;&#65533;&#65533;igw&#65533;c&#65533;&#65533;ff&#65533;C&#971;7^&#65533;18&#65533;!&#65533;&#65533;&#65533;&#65533;I&#65533;(&#65533;&#53323;a&#65533;&#65533;Ad&#65533;M&#65533;v&#65533;A&#65533;&#65533;&#65533;&#65533;&#65533;>&#65533;&#65533;&#65533;y&#65533;&#65533;&#65533;^&#65533;&#65533;&#65533;7v&#65533;{&#65533;&#65533;rb&#65533;~&#65533;Y&#65533;&#65533;&#65533;z&#65533;&#505;p&#65533;%n%)&#65533;&#65533;&#65533;x&#65533;&#65533;WJ&#65533;|&#65533;}M*&#65533;&#65533;&#65533;&#400;&#65533;&#65533;E&#65533;j&#65533;]v &#65533;$&#65533;m/E&&#65533;GL &#65533;&#65533;8&#65533;&#65533; R&#65533;B udT9&#65533;^G6&#65533;&#65533;&#65533;UP&#65533;;&#65533;&#65533;&#65533;0&#65533;&#65533; &#65533;w2*.N0!&#65533;&#65533;&#65533;&#65533;	x&#65533;&#65533;&#1297;&#65533;#	P	&#65533;&#65533;&#366;&#65533;&#65533;#&#65533;cZ&#65533;/&#65533;+&#65533;]LU<&#65533;&#65533;*:&#65533;&#65533;1AE4hM&#65533;&#65533;&#65533;&#489;h&#65533;#Y&#65533;	P&#256;&#65533;&#65533; {&#65533;&#65533;&#65533;&#65533;U0&#65533; &#65533;	&#65533;I&#65533;8G6&#65533;0 &#65533; &#65533;IPz&#65533;#U&#65533;&#65533;I5&#65533;&#65533;&#65533;&#65533;&#65533;!d&#65533;X&#65533;&#65533;3A@,a&#65533; &#65533;!&#65533;&#65533;JG&#65533;R&#65533;P&#65533;b<&#65533;o&#65533;&#65533;2dL&#65533;J&#65533;!0&#65533;&#65533;DS&#65533;X&#65533;H&#65533;)M&#65533;&#65533;YF' &#65533;)Lp&#65533;Q&#65533;2&#65533;&#65533;&#65533;1&#65533;&#65533;&#442;&#65533;Dq `@=&#65533;&#1623;&#65533;,&#65533;&#65533;&#65533;&#65533;&#65533;v&#65533;&#65533;&#65533;&#65533;2&#65533;&#65533;&#65533;&#65533;&#65533;(&#65533;`x&#65533;5&#65533;q&#65533;i&#65533;J&#65533;<DGl&#65533;5dT&#65533;&#65533;I4&#65533;&#65533;&#65533;d&#65533;#&#65533;HP&#65533;N&#65533;tp 
&#65533;j<t&#65533;h&#65533;>&#65533;@|4&#65533;2&#65533;&#65533;t&#65533;&#1968;M&#65533;&#65533;&#65533;N&#65533;R&#65533;&#65533;&#65533;y&#65533;&#65533;KcC&#65533;&#65533;&#65533;4&#65533;&#65533;&#65533;B&#65533;&#65533;&#65533;TY&#65533;INu&#65533;&#398;|L&#65533;&#65533;&#65533;&#65533;z&#65533;&#65533;&#65533;&#65533;&#65533;&#65533;&#65533;T&#65533;)7j&#65533;&#65533;&#65533;&#65533;jG4&#65533;f![;Y[I&#65533;&#65533;V&#65533;&#653;G&#1384;&#65533;5&#65533;a<&#65533;VS&#65533;-&#65533;Ou:0m&#65533;D&#65533;at&#65533;f`-7AU|1&#65533;^?&#65533;X6$&#65533;&#65533;%m?m&&#65533;&#65533;&#65533;&#65533;&#65533;x&#65533;&#65533;&#65533;I&#65533;&#65533;&#65533;&#65533;&#65533;&#65533;&#65533;+&#65533;U&#65533;!&#65533;BG&#65533;P&#65533;&#65533;a&#65533;&#65533;&#65533;<"&#65533;&#65533;&#65533;v|&#65533;&#65533;C&#65533;`&#65533;&#65533;&#65533;&#65533;&#65533;nuk;A&#65533;$Z&#65533;kB&#65533; &#65533;&#65533;#&#65533;[&#1306;L &#65533;O&#65533;hv&#65533;G,&#65533; /iQl&#65533;{_&#65533;&#65533;&#65533;&#65533;&#65533;&#65533;&#65533;&#65533; &#65533; ^&#65533;&#65533;A&#65533;&#65533;&#65533;m>&#65533;i0kz&#65533;W&#65533;a &#65533;pC60&#65533;&#65533;f&#65533;^&#65533;!<&#65533;&#65533;"`	&#1088;5&#65533;CW'5&#65533;rW&#65533;`&#1017;j&#65533;&#65533;&#65533;|&#65533;&#65533;&&#65533;&#65533;\)&#65533; !&#313;CvnL.@?:&#65533;W&#476;&#65533;&#65533;q&#65533;&#65533; &#65533;KDY&#640;x/#8&#65533;&#65533;%&#65533;&#65533; \'8&#65533;4&#65533;&#65533;&#65533;&#65533;F&#65533;86N&#65533; &#65533;&#65533;?&#65533;&#811;
A+&#65533;<M&#1424;H\f&#65533;&#65533;&#65533;g@Z&#1027;&t&#65533;&#65533;&#65533;HY&#1099;^&#65533;&#65533;5@&#65533;&#65533;&#65533;Hn<&#65533;&#65533;^6,f#&#65533;b&#65533;=&#65533;iP&#65533;Z&#1315;~&#217;!J&#65533;a q&#65533;&#65533;&#65533;S&#65533; &#65533;&#65533;&#65533;Y&#65533;&#65533;&#826;4&#65533;S!&#65533;}&#65533;k`&#1031;&#65533;&#65533;&#65533;&#65533;}&#65533;%&#65533;Ecp&#65533;&#65533;h&#65533;p	[i&#65533;&#65533;&#65533;&#65533;IN&#65533;&#65533;&#65533;&#838;XP&#4504;&#65533;,&#65533;h&#65533;&#65533;&#65533;'&#65533;if&#65533;&#65533;&#65533;$'&#1191;hW&#65533;&#65533;~X4&#65533;&#65533;&#65533;&#65533;&#65533;&#65533;N&#65533; "&#65533;6nM&#65533;&#65533;F&#65533;L&#65533;f:&#65533;&#65533;y&#65533;{\<&#65533; &#65533;&#65533;-eE&#65533; .Ux&#65533;j&#65533;&#65533;i&#65533;&#65533;e\&#65533;&#65533;?u&#65533;&#65533;&#65533;&#65533;)q&#65533;E&#65533;!&#65533;6&#65533;&#65533;Y&#65533;l&#65533;&#65533;h(&#65533;^C&#65533;&#65533;o&#65533;r[~&#65533;k&#65533;&#65533;&#65533;ZI,&#65533;&#65533;q&#65533;&#65533;%Q&#65533;&#65533;&#65533;(b&#65533;&#65533;&#65533;&#65533;&#65533;P&#65533;
,C]&#65533;<&#65533;&#65533;&#65533;,&#65533;\~P&#65533;B(&#65533;&#65533;Mn&f&#65533;&#65533;R\3&#65533;&#65533;U !&#65533;&#65533;&#65533;&#65533;&#65533;`&#65533;&#65533;&#16476;&#65533;rf-k&#65533;!&#65533;i&#65533;I_&#65533;`&#1156;&#65533;&#65533;aj<y&#65533;&#65533;%&#65533;&#65533;&#65533;`	3!U&#65533;&#65533;&#65533;.&#65533;K&#65533;_w&#65533;N&#65533;&#164;%&#65533;&#65533;c&#65533;$&#65533;&#65533;O~&#65533;j;n&#65533;9z?>&#65533;&#65533;[&#65533;{&#65533;@&#61570;&#65533;&#65533;&#65533;&#65533;&#65533;=I&#65533;&#65533;&#65533;&#65533;&#65533;g&#65533;&#65533;&#65533;&#65533;&#65533;&#65533;&#65533;^&#65533;|&#65533;rOF&#65533;&#65533;&#346;~&#65533;&#65533;&#65533;%O&#65533;&#65533;&#65533;&#65533;C&#65533;+	&#65533;|&#49615;&#65533;&#65533;GV&#65533;&#65533;%Ld`&#65533;~&#65533;&#65533;&#2041;+$d&#65533;&#65533;&#65533;&#65533;
&#65533;&#65533;&#65533;&#65533;wD&#65533;#?&#65533;}&#65533;[&#65533;w&#65533;fk&#65533;8&#65533;&#65533;&#65533;?,&#65533;&#65533;h&#65533;p&#65533;&#65533;&#15906;&#65533;&#65533;&#1042;&#65533; &#65533;&#65533;X&#65533;&#65533;5&#65533;@&#65533;h&#65533; P&#65533;&#65533;&#65533;&#65533;&#65533;&#65533;k&#65533;&#65533;&#1689;?,A&#65533;&#65533;&#65533;&#65533;WX&#864;&#65533;-&#65533;&#65533;`&#65533;&#65533;[?]&#65533;7 &#65533;=&#65533;&#65533;>&#65533;&#65533;h&#65533;&#65533;&#65533;&#65533;&#65533;.Y&#65533;&#65533;&#140;D8&#65533;&#65533;A&#65533;sl X U&#65533;=&#65533;&#65533;1&#65533;&#65533;&#65533;&#246;&#65533;@&&#65533;?'&#65533;&#65533;c(&#65533;
P&#65533;n&#65533;&#65533;&#65533;<&#65533;&#65533; &#65533;%&#65533;&#65533;&#65533;&#65533;s&#65533;	h&#65533;cxP&#65533;+&#65533;&#65533;a&#363;&#65533;m&#65533;@.tC&#65533;&#65533;&#65533;	&#65533;&#65533;c&#65533;U &#65533;&#65533;;&#65533;gK;&#65533;&#65533;5&#65533;&#65533;&#65533;+&#65533;	&#65533;&#65533;&#65533;=&#65533;Ai&#65533;&#65533;[&#65533;?&#65533;DP<*&#1343;&#65533;&#65533;;6@&#65533;mj<EV&#65533;&#65533;H&#65533;Q|&#65533;&#65533;&#65533;&#65533;6&#65533;kE\&#65533;f&#65533;&#65533;&#65533;&#65533;&#65533;@&#65533; &#65533;&#65533;&#65533;\,F&#936;&#65533;&#65533;&#65533;E$/{&#65533;&#65533;O4Fh&#1802;3&#65533;&#65533;&#65533;&#65533;	&#65533;&#65533;&#65533;U&#65533;Fn&#266;R$>j&#65533;E`&#65533;!&#65533;[&#65533;Fttn9Y&#65533;&#65533;{=&#65533;A&#65533;&#65533;z&#65533;t&#65533;&#454;&#65533;v&#65533;hKF63)&#65533;G{H&#65533;&#65533;&#65533;&#65533;;&#65533;K&#65533;&#65533;&#65533;&#65533;<&#819;&#65533;9&#65533;|&#65533;{&#65533;&#65533;5&#65533;7&#65533;/&#65533;,&#65533;&#65533;&#65533;N"F&#65533;&#65533;H&#65533;&#65533;-&#65533;&#65533;&#142;X&#65533;&#65533; I&#65533;&#65533;h&#65533; &#46543;&#65533;&#581;&#65533;:wD&#65533;p&#65533;&#65533;&#1843;00)&#65533;&#65533;I&#65533;&#65533;&#65533;LDD^&#65533; )&#65533;I&#65533;&#824;*&#65533;B&#65533;&#65533;6&#65533;&#1826;@AJ&#65533;&#65533;&#561;&#65533;I6X&#640;AH&#65533; &#65533;&#65533;&#65533;J&#65533;p&#608;&#65533;j&#65533;J&#65533;L&#65533;&#65533;[&#65533;-&#65533;&#65533;&#65533;&#178;l&#708;,ka&#65533;&#65533;`!\&#65533;&#65533;K&#65533;&#65533;C&#65533;D&#65533;,&#65533;&#65533;K&#425;1(C&#65533;&#65533;K&#212;&#65533;&#65533;k9L&#65533;L&#65533;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$*X&#65533;%&#65533;&#65533;(&#65533;  x&#65533;p&#65533;&#706;&#65533;@8&#65533;X&#65533;&#65533;&#65533;/&#65533;O&#65533;&#65533;&#65533;(X&#65533;&#65533;$p)(&#65533;&#65533;&#65533;&#65533;&#1044;j  P$&#65533;'`%@ &#65533;&#65533;(hP&#65533;/
M$H&#65533;Q&&#65533; &#65533;(&#65533;%`& &#65533;&#65533;Qm &#65533;&#65533;!&#65533;&#65533;&#65533;6&#65533;&#65533; &#65533;R!E&#65533;P&#65533;&#65533;Q!]R&#65533;&#65533;(8&#65533;`z&#65533;@&`R!M&#65533;&#65533;&#65533;P&#65533;&#65533;)&#65533;R+&#65533;&#65533;$&#65533;&#65533;!&#65533;RPJR &#65533;R &#65533;&#65533;&#65533;&#65533;G&#65533;P&#65533;&#65533;/&#65533; )8S+&#65533;&#65533;&#65533;&#65533;&#65533;&#65533;N&#65533;&#65533;?&#65533;&#65533;&#65533;l&#65533;(p&#65533;/&#65533;Q%H&#65533;6(TC-&#65533;&#65533;&#65533;&&#65533;&#65533;&#65533;QX&#65533;?&#65533;L*X&#65533;8&#65533;R,*8&#65533;B N&#65533;@&#65533;&#1540;&#65533;&#65533;6&#65533;&#65533;O&#65533;&#65533;8&#65533;Q8&#65533;&#65533;FeL?5P&#65533;(&#65533;	 M&#65533;OO&#65533;!@&#65533;&#65533;&#1540;W5&#65533;O&#65533;R8T&#65533;P8&#65533;S(T &#65533;h&#65533;&#65533;|SM&#65533;&#65533;&#65533;OM&#65533;(&#65533;&#65533;&#65533; &#65533;U@P%U&#1283;THVcUVc]VR =(&#65533;&#65533;|5P'p%0&#65533;&#65533;(&#65533;V&#65533;&#65533;&#65533;&#65533;]&#65533;&#65533;@P&#65533;R(Vc=&#65533;P@b%&#65533;Np&#65533;g&#65533;&#65533;!X&#65533;&#65533;&#65533;(&#65533;&#65533;&#65533;[&#65533;l&#65533;W&#65533;&#65533;W!(xRt&#65533;S&#65533;@&#65533;R8QpX&#644;&#65533;]h5&#65533;&#65533;&#65533;&#65533;&#65533;X&#65533;&#65533;&#65533;v&#65533;?O(X&#65533;&#65533;Yc=RP&#65533;&#65533;l&#65533;&#65533; &#65533;TC&#65533;N&#65533;&#1561;&#65533;&#65533;m&#65533;&#65533;&#65533;=?&#65533;-&#65533;&#65533;YSZ&#628;&#65533;C=&#65533;PZD&#65533;&#1575;&#65533;&#1640;&#65533;Z&#65533;r&#65533;&#1667;EY&#65533;5&#65533;/P&#65533;&#512;L-T&#65533;&#65533;	 &#65533;6(&#65533;&#65533;&#1649;&#65533;Y)&#65533;ZD[&#65533;U&#65533;P8&#1620;&#65533;&#803;&#65533; &#65533;&#65533;&#65533;[&#65533;&#65533;&#65533;&#65533;&#65533;&#65533;&#65533;}&#65533;Y&#65533;&#894;&#65533;%&#65533;PR&#65533;&#65533;O@\&#65533;&#65533;#&#65533;&#65533;	&#65533;x&#65533;&#65533;&#65533;&#65533;\&#65533;&#65533;W W&#65533;&#65533;&#65533;Q &#1811;%&#65533;?&#65533;&#1855;&#65533; #&#65533;&#65533;	P&#65533;&#65533;&#832;&#65533;&#65533;M]&#65533;&#65533;&#65533;&#65533;&#1534;&#65533;&#65533;M0R&#65533;+&#65533;U&#1772;&#65533;&#65533;&#65533;&#65533;&#65533;@&#65533;P#x 
@]&#65533;mM@'&#65533;&#65533;]&#1348;&#65533;&#65533;S%SP&#65533;R&#65533;&#1670;&#65533;&#826;U&#65533;(&#65533;&#1221; &#65533;5T*&#65533; &#65533;[&#65533;uZ&#65533;&#65533;UN&#65533;U&#65533;&#65533;a&#65533;R`SZQ&#65533;&#65533;&#65533;} &#65533;}_&#65533;_&#65533;mx h &#65533;&#65533;V)&#65533;&#65533;&#65533;&#65533;]&#65533; v&#65533;&#65533;&#65533;O&#65533;&#65533;&#65533;4]&#512;&#65533;-&#65533;&#65533;&#65533;&#65533;&#65533;8
&#65533;&#65533;Oh&#65533;M8)&#65533;&#65533;&#65533;&#65533;&#65533;]&#65533;sa&#65533;M= &#65533;&#65533;&#65533;6&#65533;&#65533;&#65533;&#65533;&#65533;&#65533;&#1775;5&#65533;x &#65533;&#65533;&#65533;B&#65533;^@&#65533;&#65533;&#65533;&#65533;&#65533;~ &#65533;-&#65533;&#65533;l
0&#65533;&#65533;&#65533;&#65533;&#65533;`&#1869;&#65533;&#65533;5b&#65533; a7&#65533;&#1956;&#65533;A&#65533; &#65533;&#65533;]&#65533;^&#65533;&#65533;&#65533;&#65533;[I&#65533;&#65533;&#51008;&#65533;,&#65533;@8Z&#65533;-&#65533;Bx&#65533;6&#65533;^-&#65533;X\&#65533;/&#65533;&#65533;0&#65533;&#65533;E&#65533;,n&#65533;6&#65533;`
&#65533;&#65533;.T&#65533;&#65533;|d&#65533;&#65533;P`C&#65533; &#65533;/&#65533;^M.T*&#65533;&#65533;L%]&#65533;S~ p&#65533;&#1885;&#65533;E&#65533;_&#65533;&#65533;aI&#65533;&#65533;0.&#65533;&#65533;E&#65533;R&#65533;eI<&#65533;X&#65533;_
&#65533;c&#65533;xc&#65533;l'>&#65533;&#65533;-&#65533;&#65533;cP&#65533;[@&#65533;&#65533;6&#512;&#65533;&#65533;&#65533;h&#65533;&#8408;&#65533;Hof4aJn`
&#65533;&#65533;5&#65533;&#65533;d&#884;^
(&#65533;@&#65533;@e&#65533;Z au>F&#65533;&#1909;&#65533;D#&#65533;&#65533;&#65533;]&#65533;&#65533;&#65533;BE&#65533;Af&#65533;&#65533;&#65533;.&#65533;	&#65533;e}&#65533;&#65533;h&#8616;hV&#65533;0&#65533;`$c&#65533;&#65533;&#65533;U&#65533;&#65533;dd&#65533;&#65533;&#65533;&#65533;;&#65533;&#65533;&#65533;>&#65533;&#65533;&#65533;&#65533;sMP&#65533;&#65533;&#65533;&#65533;hdcI&#65533;&#65533;h&#1452;[xNb&#65533;-A&#65533;~&#65533;&#65533;&&#65533;Tf&#65533;&#65533;N&#65533;&#65533;??&#65533;a9&#65533;&#65533;&#65533;&#65533;9f&#65533;&#65533;&#65533;&#65533;&#65533;?&#65533;&#65533;&#65533;&S&#65533;&#640;	(]&#65533;N&#65533;&#65533;>k&#65533;2&#65533;N&#65533;&#65533;&#65533;&#65533;&#65533;&#65533;&#65533;  !&#65533; &#65533; ,3  &#65533;G &#65533; &#65533;H&#65533;&#65533;&#65533;&#65533;*\&#560;&#65533;&#199;#Jl&#65533;D&#65533;
3j&#65533;&#561;&#65533;&#463; C&#65533;I&#65533;&#65533;&#594; H&#65533;&#65533;0@&#65533;'c&#668;I&#65533;&#65533;&#859;8s&#65533;&#65533;H&#65533;&#65533; 6@ &#321;Q&#65533;&#1123;H&#65533;*]&#65533;td
;&#65533;&#65533;&#65533; F&#65533;&#65533;;L&#65533; &#65533;&#65533;&#65533;`&#202;K&#65533;,&#468;+ve&#65533;&#65533;&#65533;&#65533;=&#65533; j&#172;&#1915;x&#65533;&#65533;=&#65533;&#1220;&#65533;&#65533;lph0aB&#65533;&#1474;  &#65533;&#65533;&#65533;&#65533;&#464;&#65533;>&#65533;&#65533;&#65533;j&#65533;4&&#65533;x &#65533;&#65533;&#65533;t&#65533;&#65533;&#65533;&#65533;&#1256;e&#65533;(&#65533;v-&#1071;Sh &#65533;.A&#65533;@I&#65533;&#65533;&#891;&#65533;o&#65533;)v4&#65533;A&#65533;&#65533;&#65533;&#65533;&#65533;&#65533;&#65533;&#65533;&#1059;?&#65533;&#65533;&#65533;&#65533;&#65533;*.:&#65533;&#65533;&#65533;vP&#65533;&#65533;&#65533;&#65533;&#65533;]&#65533;&#65533;&#65533;&#65533;LY_&#65533;}&#65533;&#65533;f=uA&#65533;D&#65533; &#65533;&#65533;&&#65533;&#65533;&#65533;s&#65533;;,&#65533;z(&#65533;eX&#65533;&#65533;6&#544;&#65533;]&#65533;a&#65533;X&#65533;&#65533;&#65533;}&#65533;&#65533;x&#65533;Pi&#65533;@W&#65533;h&#65533;8!h&#65533;&#65533;,&#65533;&#65533;`&#65533;2&#65533;B&#65533;l\ &#65533;'&#65533;P\A) &#454; &#65533;D&#65533;x9&#65533;h&#65533;'M&#65533;&#65533;&#65533;L&#65533;h&#65533;M&#65533;&#65533;&#65533;}&#65533;IpP;T&#65533;U&#65533;H&#65533;)&GJ6i&&#65533;V&#65533;1&#65533;R$tE &#65533;&#65533;5&#65533;&#65533;U&#65533;U&#1112;Fyc&#65533;&#65533;'Bf$x&#65533;N&#65533;&#65533;&#65533;\@u gCq(P
&#65533;&#65533;&#65533;@&#65533;V&#10200;&#65533;Y&&#65533;&#65533;&#65533;h&#65533;Q &#65533;V#&#65533;'t&#65533;&#65533;A&#65533;YP&#65533;&#65533;e&#65533;j&#65533;&#65533;v&#65533;*k&#65533;V U)7V&#65533;&#65533;x&#65533;E&#65533;&#65533;&#65533;&#65533;&#299;&#65533;)&#65533;&#65533;>cN&#65533;&#65533;&#65533;f&#65533;.e	&#65533;&#65533;&#1441;&#65533;&#65533;&#65533;&#65533;e$&#47986;)NBW=&#65533;I&#65533;h&#65533;&#65533;F]&#65533;&#65533;&#65533;&#65533;&#65533;&#65533;&#65533;&#65533;&#65533;Z&#65533;lL&#65533;&#65533;;&#65533;&#65533;&#65533;&#65533;&#65533;&#65533;&#65533;&jm5&#65533;E&#65533;&#65533;v,&#65533;&#65533;&#65533;+&#65533;&#65533;&#65533;&#65533;X&#65533;&#65533;4w\r]Z&#65533;&#65533;&#423;&#65533;&#65533;p&#65533;&#65533;,&#65533;&#65533;$&#65533;l2&#65533;&#65533;&#65533;&#65533;&#65533;&#65533;U&#65533;Kg&#65533;x&#65533;ql&#65533;cf,&#65533;1&#65533;e&#65533;&#65533;&#65533;&#65533;%C,&#65533;@&#65533;&#65533;a~&#65533;&#65533;&#65533;&#1998;m &#65533;&#65533;P&#65533;&#65533;&#65533;&#65533;;&#65533;;&#65533;Xj)&#65533;!&#65533;l8&#65533;&#65533;&#65533;&#65533;i&#65533;e&#65533;h/&#65533;^&#65533;:W]&#65533;&#65533;Y&#65533;=&#65533;&#65533;&#65533;&#65533;8&#65533;&#65533;&#65533;>&#65533;&#65533;*&#65533;l&#65533;&#65533;&#65533;F&#65533;&#1142;&#1736;&#65533;&#1139;&#65533;r+T&#65533;Z&#65533;&#65533;ol&#65533;[&#65533;&#65533; &#65533;&#65533;w^&#65533;&#457;'7&#65533;&#298;&#65533;pF&#65533;&#412;1&#65533;9&#50182;x@&#65533;&#65533;&#65533;&#65533;k&#65533;&#65533;`&#65533;L!&#65533;&#65533;&#65533;&#65533;&#65533;f&#65533;^&#65533;A &#65533;&#65533;}&#65533;&#65533;a&#65533;&#65533;&#65533;&#65533;,1&#1317;&#65533;&#65533;&#65533;&#65533;&#65533;wo&#65533;@T&#65533;&#65533;&#65533;J&#65533;&#65533;_&#65533;
T&#65533;&#65533;&#65533;Ad,&#65533;u	&#65533;1&#65533;&#65533;&#65533;f_`&#65533;V&#65533;&#65533;&#65533;y&#65533;&#65533;H&#65533;4&#65533;&#65533;nI&#65533;&#65533;B1&#65533;&#65533;&#65533;&#65533;VD% &#65533;&#65533;&#65533;]&#65533;C&#65533;&#65533;&#1087;&#65533;yh Gx&#65533;4]&#65533;tP&#65533; 	&#65533;&#65533; HC&#65533;&#65533;]KN<&#65533;>&#65533;C&#65533;&#65533;&#65533;&#65533;@,&#65533;&#65533;&#65533; &#65533;&#65533;&#65533;&#65533;`Qg&#65533;&#65533;08w&#65533;0:C&#65533;E&#65533; Z&#65533;LQ&#65533;B&#65533;&#65533;&#65533;l&#65533;{&#65533;lhC&#65533;f&#65533;&#53865;Q&#65533;&#65533;&#65533;&#65533;&#65533;&#65533;pd&#1063;4&#65533;6L,r#&#65533;&#65533;&#65533;p);Eph&#65533;M&#65533;&#65533;HH&#65533;&#65533;1&#65533;q&#65533;&#65533;D,&#65533;&#65533;&#65533;&#65533;xnpF.&#65533;,&#65533;&#65533;9!)&#65533;y!&#65533;:&#65533;Fj&#65533;&#65533;&#65533;i8P&#65533;&#65533;&#65533;4L&#65533;F&#65533;&#65533;d&#65533;@&#65533;8&#65533;n"^b&#65533;&#65533;&#65533;&#65533;!&#65533;|Hf
&#65533;\&#65533;&#65533;&#65533;&#65533;r&#65533;?&#65533;&#65533;2	&#65533;&#65533;&#65533;_9b&#65533;@z&#657; p&#65533;$fc`y&#65533;)
$g&#65533;T&#65533;&#65533;&&#65533;8&#65533;I&#65533;Wa$&#65533;&#65533;&#65533;is/j&#65533;&#65533;&#65533;p2&#65533;!&#65533;&#65533; &#65533;&#65533;:&#65533;&#65533;tx&#65533;&#65533;&#65533;&#65533;&#65533;N&#65533;tP&#65533;=&#65533;b=ky&#712;k&#65533;&#65533;{&#65533;"E&#65533;J&#65533;&#65533;R;&#65533;&#65533;&#65533;Po
&#65533;&#65533;&#65533;&#65533;&#65533;>;&#65533;(%&#65533;&#65533;l'&#65533;&#65533;&#65533;&#65533;J&#65533;&#65533;:&#65533;&#65533;72&#65533;V&#65533;'E|&#65533;&#65533;&#65533;9&#1053;M&#65533;U&#65533;.&#65533;&#65533;%&#65533;&#65533;&#65533;4$Nk&#65533;&#1222;4&#65533;&#65533;.&#65533;&#1450;&#65533;&#65533;&#65533;:2&#65533;&#65533;H&#65533;'R&#65533;jS&#65533;.&#65533;]&#520;Ki.td&#65533;&#65533;&#687;&#65533;&#65533;&#65533;'t&#65533;&#65533;\&#31413;&#65533;I$&#65533;&#65533;&#65533;&#65533;\&#675;&#65533;&#65533;&#65533;&#65533;l&#65533;&#65533;V&#65533;J&#65533;&#65533;&#65533;&#65533;&#65533;&#65533;8&#65533;=^*z&#65533;&#65533;M&#65533;x&#65533;&#65533;Z&#65533;&#65533;&#65533;&#256;#w&#600;&#65533;&#33563;#&#65533;dG&#65533;&#730;&#65533;&#65533;t&#65533;j&#65533;&#65533;&#65533;JUJs 4&#65533;ZG3&#65533;p&#65533;&#65533;&#65533;m7&#65533;98&#65533;Mld&#65533;&#65533;&#65533;H&#1745;&#65533;V&#65533;&#65533;MnBz7h&#65533;&#65533;?&#65533;&#65533;m*&#65533;&&#65533;&#65533;	e&#65533;&#65533;&#65533;&#65533;&#65533;&#65533;@&#65533;\&#65533;&#65533;&#65533;N&#65533;0&#65533;&#65533;
&#65533;&#65533; &#65533;&#65533;z&#280;&#1933;&#65533;|&#65533;&#65533;O7&#65533;VNtJA&#65533;&#65533;2&#65533;&#65533; U&#65533;uoF&#65533;:&#65533;XCMCx&#65533;';h&#65533;[;&#65533;&#65533;RX&#65533;&#65533;%&#65533;&#65533;{&#65533;&#65533;)&#65533;N:&#65533;l \d&#65533;@Nw&#65533;s&#65533;&#65533;&#65533;&#65533;r&#65533;&#65533;&#65533;&#65533;&#65533;ju&#65533;m&#65533;*U&#65533;&#65533;&#65533;9&#65533;&#65533;&#65533;<c&#65533;0r&#65533;&#65533;&#65533;H&#402;f&#65533;&&#65533;&#65533;&#65533;[&#65533;&#65533;b&#65533;\jM&#65533;&#65533;&#65533;H&#65533;&#65533;&#65533;
&#65533;&#65533;&#65533;|&#1666;pQ&#65533;&#65533;&#65533;&#65533;&#65533;Y6&#65533;&#65533;&#65533;2&#65533;&#65533;\&#65533;&#302;o&#65533;&#65533;&#65533;c3&#65533;g8/&#65533;&#65533;t4R&#65533;2&#65533;8&#1153;032%g&#65533;&#65533;/&#65533;&#65533; O&#65533;&#65533;	&#65533;O&#65533;&#65533;2NI&#65533;&#65533;*&#65533;&#65533;&#65533;G/&#403;&#65533;n&#65533;&#65533;5&#65533;&#65533;C&#65533;&4&#65533;i&#65533;W&#1328;&#65533;&#65533;h&#65533;&#65533;&#65533;Dso&#65533;&#65533;&#65533;&#65533;&#65533;&#65533;j&#65533;&#65533;&#65533;&#1522;&#65533;qx&#65533;I&#65533;P&#61244;e/&#65533;&#65533;&#65533;&#65533;fw&#65533;&#65533;G&#65533;P?&#65533;:&#65533;&#65533;D&#65533;&#65533;&#65533;&#65533;&#65533;&#65533;m.Gy&#65533;hl(JcK-&#65533;&#65533;&#65533;N&#65533;M&#65533;&#65533;;d&#65533;&#65533;&#65533;&#2041;&#65533;MogOs&#65533;@i &#65533;&#65533;&#65533;c&#65533;&#65533;<&Ar&#65533;&#65533;&#65533;&#65533;&#65533;&#65533;&&#65533;
Q-&#65533;\aZT1&#65533;&#65533;&#65533;h A&#65533;&#65533;&#65533;O&#65533;&#65533;F\&#65533;&#65533;r&#65533;!&#1742;&#65533;&#65533; &#65533;&#65533;&#65533;&#65533;W`&#65533;&#65533;g.h&#65533;&#65533;&#65533;&#65533;j^7&#65533;&#65533;&#65533;&#65533;<^&#65533;k&#65533;&#65533;&#65533;&#65533;&#65533;&#65533;&#65533;&#65533;&#65533;X=c&#20230;&#65533;&#65533; t.&#65533;(,&#65533;  ,&#65533;&#65533;R#&#65533;&#65533;.&#65533;&#781;&#65533;&#707;&#65533;&#65533;_&#65533;.&#65533;&#65533; .&#65533;&#65533;x&#65533;&#65533;&#65533;s&#65533;&#65533;j&#65533;&#1009;&#65533;mS~&#65533;&#65533;&#65533;ApN &#65533;c&#65533;y8 A&#65533;'_`R+x&#65533;&#65533;q&#65533;sV#e&#65533;	8 &#65533;&#966;&#65533;&#65533;&#65533;&#65533;pj7P@&#65533;&#1419;l&#65533;dqf&#65533;pk&#33457;o<&#65533;&#65533;a&#65533;&#65533;&#65533;d&#65533;p&#65533;&#65533;&#65533;N&#65533;&#65533;&#65533;&#65533;&#65533;&#65533;&#65533; &#65533;&#65533;;&#65533;&#65533;&#65533;><&#65533;&#65533;&#65533;[&#65533;&#65533;* &#65533;`&#65533;P&#896;&#65533;&#65533;@ &#65533;&#65533;^&#65533;x.&#65533;&#65533;G~%p&#65533;t&#65533;D&#65533;&#65533;&#65533;&#65533;&#1750;&#65533;A&#65533;&#65533;&#65533;&#65533;$&#65533;&#65533;&#65533;h&#65533;-@99QqGzv&#65533;u&#65533;&#65533;~&#65533;|4&#65533;]wu@xY&#65533;!&#65533;&#65533;&#65533;t!&#65533;&#65533;&#65533;r-g&#65533;&#65533;g|
x|&#65533;G &#65533;@&#65533;&#65533;&#65533;A&#65533;&#65533;&#65533;%%&#65533;>&#65533;&#65533;&#1783;&#65533;&#65533;&#65533;7 B&#65533;&#65533;w&#65533;W&#65533;p&#65533;x&#65533;&#65533;~DGW&#65533;2&#65533;mb0&#65533;&#65533;s]5V%&#65533;&#65533;>]&#65533;#&#65533;G&#65533;&#65533;v"&#65533;&#65533;&#39360;&#65533;&#65533;.&#65533;&#65533;WwPn$0=P&#65533;&#65533;&#65533;&O&#65533;dq6&#261;$&#65533;v&#65533;Gp'wa&#65533;&#65533;'@ 4 h&#65533;&#65533; &#65533; &#65533;v&#65533;&#65533;&#65533;8jcuiX&#65533;&#65533;&#65533;V!&#65533;&#65533;=&#65533;?&#65533;x&#65533;'&#65533;C&#65533;~. &#65533;&#65533;&#65533;2&#65533;&#1975;&#65533;!y&#65533;&#65533;&#65533;&#65533;&#65533;W&#65533;&#65533;y&#65533;&#65533;fl&#65533;{&#65533;5	z&#65533;&#65533;&#65533;&#65533;&#65533;CH &#65533;g&#65533;/w;&#65533;kY&#65533;7&#65533;&#65533;&#65533;&#65533;$&#65533;&#65533;G;&#65533;q9p &#65533;!&#65533;X&#65533;&#65533;&#65533;&#65533;&#65533;1&#65533;&#65533;|'&#65533;hx&#65533;X)&#65533; &#65533;+&#664;&#65533;$&#65533;&#65533;YpI&#65533;&#65533;5l&#65533;	p&#65533;~6~&#65533;Q~&#65533;&#1481;&#65533;H&#65533;&#65533;w7&#65533;&#65533;X&#65533;&#65533;&#65533;&#65533;]	&#65533;`Y&#65533;@s&#65533;&#65533;y>+&#65533;w&#65533;(=@pzHzU &#65533;&#65533;9&#65533;&#65533;( &#65533;X&#65533;J&#65533;}&#65533;&#65533;08 s&#65533;&#65533;,&#65533;(&#&#65533;&#65533;4&#65533;&#65533;&#65533;## &#65533;&#65533;"&#65533;x$&#65533;&#65533;&#65533;&#65533;!&&#65533;}(&#65533;-&#1620;&#65533;R*&#1106;&#65533;&#65533;'2y&#65533;&#65533;%{7"=&#65533;&#&#65533;3t&#65533;&#1487;&#65533;8&#65533;&#65533;&#65533;\ &#65533;WG&#65533;&#65533;q&#65533;&#65533;&#65533;B]Y`6&#65533;&#65533;}-&X&#65533;&#65533;&#65533;&%&#65533;A:&#65533;='@2]az	&#65533;-&#65533;eh&#65533;h&#65533;&#65533;o![r*bT0vI&#65533;Zq&#65533;'|Ig&#65533;&#65533;C&#65533;&#65533;&#65533;>p>&#65533;e&#65533;&#65533;(&#65533;Wg&#65533;&#65533;&#65533;{a'&#65533;H&#65533;&#65533;7 K@&#65533;&#65533;&#65533;4W&#1561;&#65533;&#65533;F&#65533;&#65533;Xck&#65533;Y2\ 24&#65533;x&#65533;&#65533;x&#65533;&#65533;aXQ&#65533;&#65533;&#65533;#R&#65533;&#65533;s)*k&#65533;}&P&#65533;&#1492;*&#12477;&#65533;&#1627;c&#65533;&#65533;q h&#65533;&#65533;\&#65533;&#65533;I2&#65533;( &#65533;T%&#65533;&#65533;&#65533;&#65533;q&#65533; &#65533; &#65533;eA&#65533;&&#65533;&#65533;&#65533;r&#65533;&#65533;^(&#65533;vR&#65533;&#65533;&#603;&#65533;&#65533;=^&#65533;,&#1054;?Ss&#65533;&#65533;&#536;&#65533;&#65533;&#65533;&#65533;&#65533;S&#65533;&#65533;e) ~&#65533;&#65533;&#65533;&#65533;&#65533;&#65533;&#1094;&#65533;&#65533;&#65533;&#65533;&#590;?&#65533;D&#65533;.&#65533;&#65533;/J:&#65533;qSj&#65533;r&#65533;&#65533;&#65533;0|&#65533;$aUTQ"r)&#65533;&#65533;8&#65533;}&#65533;&#65533;&#65533;&#65533;&#65533;&#65533;&#65533;{]&#65533;&#65533;!&#65533;B>&#65533;h &#65533;03*7&#65533;g&#65533;&#65533;s&#65533;)&#65533;$&#65533;&#65533;R&#65533;W&#65533;&#65533;&#65533;}&#65533;hlz?&#65533;&#65533;R&#65533;&#65533;&#65533;EU&#65533;H&#65533;q.A&#65533;&#65533;/pib2]q&#65533;&#65533;&#65533;&#65533;&#65533;&#65533;&#65533;b&#65533; &#65533;&#486;&#65533;jHPi0 &#65533;&#65533;&#65533;&#65533;k&#65533;&#65533;w&#65533;a&#65533;	6CqsD&#503;|-
&#65533;^ &#65533;&#65533;v&#65533;02]&#65533;&#65533;&#65533;bl&#65533;&#65533;R| s&#65533;.&#65533;&#65533;&#65533;&#65533;ni2pv&#65533;~,&#65533;&#65533;&#65533;&#65533;O&#65533;&#65533;W  &#65533;&#65533;i&#65533;3X*&#65533;&#65533;&#65533;2&#65533;,&#65533;&#65533;&#65533;&#65533;"&#65533;@;P&#65533;&#65533;#s&]&#65533;Y&#65533;{&#65533;w X&#65533;o@-
	,T&#65533;Z&#65533;&#65533;&#65533;v^&#65533;O&#65533;B&#65533;&#65533;3&#65533;&#65533;&#65533; &#65533;>p&#65533;G +&#65533;#P &#65533; &#65533;!&#65533;&#65533;A&#65533;"&#65533;pLrj&#65533;&#65533;`&#65533;)=&#65533;&#65533;c&#65533;&#65533;, &#65533;&#65533;/7=&#65533;&#65533;&#65533;:y&#65533;Hz  4^i2&#65533;&#65533;:&#65533;&#65533;&#65533;&#65533;&#1709;@,  Hp &#65533;&#65533;z&#65533;&#65533;&#65533; &#65533;`[&#65533;&#65533;&#65533;s&#65533;&#65533;&#65533;[&#65533;&#65533; l`&#65533;&#65533;&#65533;&#65533;&#65533;&#65533;&#65533;&#65533;m&#65533;+&#65533;z&#65533;8z&#65533;g&#65533;&#65533;qFc#&#65533;I 0  D&#65533;&#65533;^&#65533;>0&#65533;4  P "&#65533;&#65533;{&#65533;H'@^i&#65533;"&#65533;&#65533;&#65533;&#65533; &#65533;&#65533;i&#65533;&#65533;x`&#65533;s  &#65533;p&#65533;&#65533;zQ&#65533;`C&#65533;&#65533;cvV&#65533;W&#65533;;&#65533;+8&# _I&#65533;&#65533;x&#65533;&#65533;D@b  4&#65533;x{|&#759;&#65533;&#65533;zX& &#65533;&#65533;&#65533;&#65533;&#65533;[P&#65533;A&#65533;&#65533;&#65533;&#65533;`&#65533;,&#65533;&#65533;?&#65533;&#563;&#65533;&+=&#65533;k?&#65533;&#754;&#65533;(~+&#65533;&#65533;9&#65533;&#65533;&#65533;< &#65533;&#65533;829&#65533;&#65533;>&#65533;[&#65533;U&#65533;&#65533;&#65533;x.&#65533;7 &#65533;%# &#65533;&#65533;u&#65533;&#65533;S&#65533;&#65533;|`&#65533;.r&#161;{-{u8&#65533;&#65533;(&#65533;&#1227;wh&#65533;Wg&#65533;&#1847;&#65533;&#65533;9 &#65533;3,&#65533;&#65533;&#65533;
&#65533; V! >P[w&#65533;: &#65533;[&#65533;&#65533;3&#65533;k`&#65533;&#65533;&#65533;&#65533;r&#65533;&#65533;&#65533; P&#65533;&#65533;&#65533;&#65533;K&#65533;&#65533;	vJE@&#65533;&#65533;&#65533;&#65533;Y&#2999;' &#65533;K2&#65533;5P?&#65533;&#65533;5pu`&#65533;&#65533;&#65533;&#65533;s&#65533;&#65533;S&#65533;&#1922;l n0&#65533;@&#65533;z&#65533;&#65533; &#65533;&#65533;&#65533;`&#65533;&#65533;z&#65533;&#232;&#65533;Q&#65533;J 8&#65533;y&#65533;&#65533;&#65533;&#65533;vl&#65533;G&#65533;&#65533;I2#\&#65533;&#65533;`&#65533;&#65533;7E /&#65533;L&#65533;a&#65533;i&#65533;&#65533;C&#65533;&#65533;&#65533;k&#65533;_&#65533;&#65533;&#65533;&#65533;pQ&#65533;&:&#65533;k&#65533;!&#65533;w&#65533;&#65533;u@2>&#65533;N&#65533;&#65533;{&#65533;&#65533;&#65533;&#65533;&#1911;b6&#65533;&#65533;&#1093;4l&#65533;1&#65533; /&#65533;&#65533;F&#65533;&#65533;&#65533;&#65533;&#65533;C&#65533;r&#65533;&#65533;&#65533;&#65533;v&#65533;&#65533;qC &#65533;R &#65533;"`7 &#65533;,	&#65533;52rU&#1560;&#65533;&#65533;&#65533;&#225;[&#438;\o#5&#65533;/&#65533;&#65533;&#65533;&#65533;&#65533;&#65533;&#65533;A&#65533;7&#65533;X&#65533;!@2L&#65533;&#65533;M&#65533;4&#65533;L&#65533;: P &#65533;&#65533;&#65533;@&#65533;X &#65533;&#65533;s]{&#65533;&#65533; 3T&#65533;&#65533;&#65533;qe&#65533;&#1815;m&#1388;h&#65533;&#65533;'&#65533;&#65533;75 {&#65533;&#65533;' p&#65533;u&#65533;&#65533;,&#65533;&#65533;&#65533;3&#65533;&#65533;%Tw &#65533;&#65533;&#728;&#65533;&#65533;]o  &#65533;^&#65533;&#65533;&#65533;&#65533;&#65533;4t&#65533;=&#65533;&#65533;e&#65533;Y2&#65533;&#65533;&#65533;5 	&#65533;+&#65533;!&#65533;R&#65533;,`|&#65533;&#65533;x&C&#65533;&#65533;&#65533; *&#65533;-m&#65533;)&#65533;G&#1031;K&#65533;&#65533;	@&#65533;! 9P-&#65533;&#65533;d<&#65533;&#1199;&#65533;bhvC&#65533;&#464;&#65533;KPP@&#65533;{&#65533;: &#65533;&#65533;3&#65533;$&#65533;&#65533;`&#65533;&#65533;&#65533;wip&#65533;
&#65533;&#65533;&#65533;F&#65533;5&#65533;:7L;&#65533;J&#65533;1 &#65533;LWp &#65533;I93" &#65533;-2>2`&#65533;5P8&#65533;&#65533;&#65533;#,: 7&#65533;=%u&#65533;7&#65533;&#65533;&#65533;&#65533;p&#65533;&#65533;&#65533;g&#65533;&#65533;|&#65533;2o&#65533;A&#65533;Gz&#65533;(&#65533;&#65533;!?&#65533;&#65533;&#65533;u &#65533;&#65533;Eo"+&#65533;&#65533;\&#65533;B&#65533;&#65533;
4&#65533;M&#65533;&#65533;&#65533;@c&#65533;&#887;&#65533;qE&#65533;&#65533;&#65533;&#65533;)&#65533;S&#65533;&#65533;&#65533;Sh-&#65533;X&#65533;&#234;mb&#65533;&S&#65533;"#&#65533;b@&#65533;r, &#65533;lP`&#65533;&#65533;3&#65533;Gp&#1037;<&#65533;4&#65533;&#1878;&#65533;&#65533;&#65533;&#65533;mc3M9&#65533;WM&#65533;&#65533;rE26&#1085;o&#65533;r&#65533;&#65533;3&#65533;w&#65533;&#65533;B@&#65533;" &#65533;&#65533;|&#65533;2j+F&#65533;&#65533;&#65533;4GJ&#65533;&#65533;`?&#65533;&#65533;= <MzJIu&#65533;&#65533;&#65533;&#65533;&#65533;xus|&#65533;&#65533;j&#65533;(~&#65533;E$S&#65533;2nXc&#65533;2&#65533;W&#65533;&#65533;A&#65533;Q&#65533;&#65533;&#65533;&#65533;,&#65533;Ya&#65533;&#65533;l&#65533;&#65533;`&#65533;}&#65533;/g<&#65533;w&#65533;0`O~Z} ~&#65533;&#65533;0 >&#65533;c0_&#65533;&#65533;7&#65533;&#65533;/&#65533;(&#1601;Q&#65533;&#53320;]&#65533;jj&#65533;&#65533;&#65533;&#65533;&#65533;@C !&#65533;&#65533;"&#65533;&#65533;&#65533;w&#65533;&#65533;5%&#65533; &#65533;&#65533;&#65533;&#65533;&#65533;l&#65533;A&#65533;/nHv&#65533;&#65533;+&#65533;}&#65533;&#65533;&#65533;&#65533;Sy&#65533;0&#65533;E&#65533;z&#65533;&#65533;$sb &#65533;#&#65533;&#65533; &#65533;&l&#65533;t&#65533; J&#65533; &#65533;&#1076;&#65533;_\a&#65533;&#65533;&q&#1430;&#65533;&#65533;k=&#65533;
1"&#65533;"&#65533;&p&#65533;&#65533;&#65533;>&#65533;di&#65533;w&#65533;u&#65533;&#65533;d`&#65533;&#65533;)&#65533;&#65533;	&#65533;&#65533;Y#&#65533;&#65533;&#65533;&#65533;&#65533;><&#65533;&#65533;&#65533;ra&#65533;&#65533;	1$&#65533;&#65533;Cnxp &#65533;|#&#65533;4?&#65533;'&#65533;&#65533;&#65533;c&#65533;&#65533;9&#65533;!&#65533;&#65533;&#65533;b&#65533;!&#65533;Mp&#65533;&#65533;!&#65533;&#65533;&#65533;-&#65533;`&#1817;&#65533;&#65533;9&#65533;A&#1591;&#65533;b&#65533;&#65533;E&#587;	&#65533;S&#65533;&#65533;&#65533;&#65533;&#65533;&#65533;4&#65533;n@P&#65533;n&#65533;&&#65533; &#65533;&#65533;&#65533;\=BI&#65533;&#65533;/&#65533;7=&#65533;u&#65533;2&#65533;&#65533;&#65533;D&#65533;S&#65533;&#65533;&#65533;'&#65533;&#65533;&#65533;&#65533;&#65533;7&#65533;&#65533;&#65533;$&#65533;&#65533;7Va&#65533;&#65533;e&#65533;Y&#65533;3!&#65533;|&#65533; ~&#65533;&#65533;U9)&#65533;E&#65533;&#65533;h&#65533;(&#65533;+&#65533;&#65533;&#65533;~&#65533;G&#65533;0?&#65533;&#65533;&#65533;&#65533;j&#65533;.	Y&#65533;If&#65533;d&#65533;I 7&#65533;&#65533; 6Vk!&#65533;&#65533;$`&#65533;&#65533;&#65533;:&#65533;&#37320;&#65533;B&#65533;&#65533;H&#65533;b&#65533;&#65533;n2VZ&#65533;w&#65533;2&#65533;&#16079;&#65533;Fw&#65533; &#65533;&#65533;3s&#65533;9&#65533; qP&#65533;%&#65533;&#65533;#i&#65533;Nh=&#65533;S7UquL&#65533;&#65533;&#65533;/&#65533;[&#1984;7&#65533;&#65533;, ` k&#65533;&#65533;k&#65533; @s&#65533;>&#65533;[&#65533;&#65533;&#65533;F &#65533;M&#65533;&#65533;&#65533;S&#65533;&#65533;&#65533;~&#65533;&#65533;&#65533;&#65533;&#65533;nx&#65533;&#65533;&#65533;&#65533;&#65533;&#65533;&#65533;[XS&#1056;$&#65533;&#65533;`&#65533;`&#65533;&#65533;&#65533;&#199;&#65533;h&#65533;&#65533;D &#65533;'&#65533;4&#65533;"&&#65533;G&#65533;!E&#65533;$Y&#65533;&#65533;I&#65533;)U&#65533;d&#65533;&#65533;&#65533;K&#65533;&#65533;$&#65533;&#65533;&#65533;&#65533;M7&#65533;v&#65533;&#65533;&#65533;&#65533;#H&#65533;!Z&#65533;&#65533;&#65533;S&#65533;MQ&#65533;D&#65533;Q&#65533;&#65533;&#65533;&#65533;Y&#65533;n&#65533;*&#65533;D&#65533;: &#65533;&#65533;&#65533;&#65533;(YEIU`&#65533;8kVl&#65533;&#65533;&#65533;&#65533;_&#65533;&#65533;&#65533;&#65533;p&#65533;K&#65533;t@g&#65533;&#65533;Zl,]&#65533;&#65533;&#795; <&#65533;1q&#65533;&#65533;X,|t&#65533;qB&#65533;&#65533;&#65533;&#65533;&@&#65533;&#65533;c&#65533;&#65533;&#65533;&#65533;G&#65533;D&#65533;?&#65533;&#65533;&#65533;&#65533;&#65533;&#65533;&#65533;&#65533;'^|%&#65533;7&#65533;l`&#1404;9&#65533;&#65533;&#65533;&#65533;&#65533;&#65533;&#65533;&#65533;Q&#65533;f* 0&#65533;&#65533;&#65533;X:&#65533;&#65533;Z&#65533;&#65533;&#65533;ae7&#65533;&#65533;&#65533;&#65533;&#65533;&#991;&#65533;C+&#65533;&#65533;&#65533;&#65533;&#65533;&#2015;&#65533;C&#65533;&#65533;5&#65533;&#65533;&#65533;&#65533;I&#65533;8&&#65533;&#65533;&#65533;"!&#65533;&#65533;J 1H# 5&#65533;:&#65533;+&#65533;&#65533;c&#65533;&#65533;&#65533;(l&#65533;oE&#65533;&#65533;J&#65533;&#65533;&#65533;PpFk|&#65533;&#65533;Z&#65533;6&#1024; 9&#65533;&#65533;Y&#65533;&#65533;6x9&#65533;8&#65533;` !bA&#65533;&#65533;8&#65533;+&#65533;\sK6&#65533;&#65533; &#65533;
< &#65533;2&#65533;;+&#65533;*&#65533;L&#65533;
&#65533;&#65533;[-&#65533;&#65533;&#65533;,rN:&#65533;):&#65533; &#65533;&#65533;H&#65533;&#65533;3%&#65533; r&#65533;&#1443;&#65533;&#65533;&#65533;2&#65533;&#65533;&#274;&#65533;=2&#65533;:&#65533;cs*&#65533;2&#65533;R6z&#65533;&#865;&#65533;&#65533;uT&#65533;CAJPuUUIMi&#65533;0&#65533;P&#65533;E&#65533;+&#65533;GI4&#65533;&#65533;&#65533;&#65533;&#161;-V&#65533;W&#65533;:&#65533;&#993;
ruYf&#65533;&#65533;&#65533;Yh&#65533;&#65533;cZj&#65533;&#65533;&#65533;Zl&#65533;&#65533;v[n&#65533;&#65533;&#65533;&#65533;0&#65533;&#65533;4&#65533;&#65533;2=&#1592;&#65533;2&#65533;0'&#65533;u)&#65533;&#65533;&#65533;,&#65533;$&#65533;&#65533;&#65533;<&#65533;P&#65533;&#65533;&#65533;_&#65533;&#65533;&#65533;&#582;|@&#65533;\su&#65533;&#1137;&#65533;&#1536;&#65533;0&#65533;&#65533;5^j{&#33460;C/E&#1018;&#65533;&#1984;Cy&#20378;h3&#65533;&#65533;@dX&#65533;KtWb&#65533;&#65533;&#65533;B&#65533;&#65533;3&#544;&#65533;/&#65533;2]&#65533;d&#65533;&#65533;&#1700;t&#65533;5&#65533;&#65533;&#65533;&#65533;r`@L&#65533;'&&#65533;Q{Z&#65533;&#65533;&#1478;|.&#512;&#65533;&#65533;&#874;&#65533;|zl&#65533;&#65533;&#931;&#65533;&#1330;&#65533;Q&#65533;*x9&#65533;&#65533;&#65533;Q &#65533;&#65533;&#569;&#65533;do^&#65533;,&#65533;;k&#65533;&#65533;|&#65533;ed#&#65533; >k&#65533;Z&#65533;n&#65533;&#65533;&#65533;&#65533;1*&#65533;&#65533;,&#65533;-?&#738;&#65533;.&#65533;&#65533;r&#65533;C&#65533;O&#65533;&#65533;&#65533;&#65533;&#65533;-&#65533;&#65533;L&#65533;!&#65533;<d&#65533;&#65533;NG&#65533;&#65533;&#65533;K&#65533;&#65533;&#65533;%&#65533;p&#65533;uJ&#65533;&#65533;-&#65533;&#65533;&#65533;&#65533;&#65533;x&#65533;&#65533;&#65533;l&#65533;&#65533;^&#65533;x#)&#65533;&#65533;'J&#65533;&#65533;&#65533;~{&#65533;&#65533;~{&#65533;.8V&#65533;&#65533;&#65533;7&#65533;1?l&#65533;A&#65533;&J#&#65533;;&#65533;&#65533;&#65533;'5&#65533;L&#65533;a&#65533;&#65533;&#65533;8+&#65533;&#65533;S&#65533;&#65533;	b4&#65533;V$p'&#65533;c`&#65533;&#65533;&#65533;1&#65533;&#65533;&#1482;_&#65533;&#65533;&#65533;5k	&#65533;C@;&#65533;&#65533;04$&#65533;&#65533;N&#65533;	&#65533;&#65533;=	lE4&#65533;B&#65533;&#65533;[w(..&#65533;&#65533;w*&#65533;	;8@,$&#65533;&#65533;20&#65533;&#65533;&#65533;h&#65533;!&#65533;Kdb&#65533;h&#65533;&#65533;&#65533;u&#65533;&#65533;_|&#65533;&#65533;&#65533;&#65533;&#65533;@[V&#65533;&#65533;$*&#65533;&#65533;c|&#65533;q;HQ&#65533;$ {r&#65533;8&#65533;q&#65533;l&#65533;]&#65533;&#65533;&#65533;&#65533;&#65533;!	&#65533;&#65533;&#65533;&#65533;nM&#504;&#65533;&#65533;f&#65533; &#65533;&#65533;\d&#65533;F2r&#65533;SqS &#65533;&#65533;&#65533;&#65533;&#65533;Q&#65533;&#65533;&#65533;&#65533;&#65533;&#65533;&#65533;&#65533;&#65533;&#65533;4&#65533;R&#65533;2g&#65533;] h&#65533;
&#65533;dr&#65533;&#65533;]&#65533;B&#65533;&#65533;6&#65533;aj&#65533;%/&#65533;@&#262;|&#65533;&#65533;&#65533;&#65533; &#65533;&#65533;&#65533;=d2k&#65533;e3&#65533;-&#1821;&#65533;i&#65533;0&#65533;&#65533;&#326;&#65533;&#154;x&#65533;&#65533;}&#65533;h&#65533;e:S&#65533;&#996;&#65533; &#65533;a3&#65533;5&#65533;0I&#65533;e&#65533;.Y&3&#65533;yO&#65533;"h&#65533;dr&#65533;&#65533;&#65533;j&#65533;zi%&#65533;b)K|&T&#65533;&#65533;a&#65533;m&#65533;&#65533;N&#65533;&#65533;
&#65533;&&#65533;2<&#65533;&#65533;&#65533;q[hG=&#65533;p &#65533;&#65533;gz9P|^T&G?:::&#65533;	)&#65533;KG&#65533;&#518;&#65533;&#65533;&#65533;T;&#65533;&#65533;&#65533;2&#65533;&#65533;8&#65533;&#65533;&#65533;SO{&#1716;l}&#65533;&#65533;&#65533;8&#65533; ~&#65533;&#65533;&#65533;j&#65533;&#65533;6&#292;&#65533;&#65533;x	T>&#65533; &#65533;lp&#65533;h&#65533;&#1323;.&#65533;T&#65533;&#65533;GA&#65533;G)Ai&#65533;&#65533;&#65533; wbq `&#65533;!L&#65533;&#65533;&#65533;4dg&#65533;&#65533;]&#65533;E&#1504;&#65533;a`E1&#65533;&#65533;&#417;&#65533;&#65533;&#65533;U&#65533;Yv&#65533;k&#65533;&#65533;!fIH&#65533;z&#65533; |&#65533;E&#65533;,&#65533;&#65533;&#65533;&#65533;8&#65533;&#65533;`&#65533;#.&#65533;Z&#1598;v&#65533;&#65533;02i&#65533;!x&#65533;  %&#65533;&#65533;%&#65533;&#343;7&#65533;&#65533;&#65533;&#52500;&#65533;&#65533;#&#65533;&#65533;&#65533;^BP&#65533;"&#65533;&#65533;&#65533;;$w?s< `s&#233;XU2Fx&#65533;vC&#65533;?&#51321;&#65533;#v&#65533;&#65533;KP&#65533;&#65533;5oq&#65533;&#65533;&#65533;H&#65533;KA&#65533;s"&#65533;X&#65533;&p&#65533;|`%H&#65533;#T&#65533;&#65533;&#65533;8&#549;W{)M&#65533;|O{&#65533;m2&#65533;P&#65533;&#65533;X&#65533;#&q&#65533;&#65533;^EDW&#367;&#65533;&#65533;#&#129;&#65533;J&#65533;8a5&#65533;`&#65533;(&#65533;f\+&#65533;&#1998;kb Y&#65533;C>&#65533;i5&#65533;&#65533;&#65533;&#65533;A&#65533;&#65533;a}e&#65533;Ib&#65533;!&#65533;x"&#65533;&#65533;&#65533;R&#65533;L\]v@&#65533;'3&#65533;q(&#65533;%&#65533;&#65533;&#65533;&#65533;8 &#65533;&#65533;&#65533;#&#65533;&#65533;&#65533;&#65533;)&#65533;X&#65533;&#65533;V&#65533;4  &#65533;v&#868;&#65533;k&#65533;&#65533;\&#65533;&#65533;&#65533;{~&#65533;X&#65533;&#65533;&#65533;&#65533;&#65533;&#65533; &#65533;h &#65533;'0&#65533;O&#65533;&#65533; t&#65533;l]&&#65533;Y&#65533;&#65533;9&#65533;&#65533;&#65533;&#65533;x#&#65533;&#65533;A&#65533;7M'&#65533;V:!&#65533;&#65533;C[J0&#65533;&#615;&#65533;KD0&#65533;&#65533;&#65533;`Yo&#65533;*jWhjZ&#65533;&#65533;&#1856;H&#65533;&#65533;&#65533;q&#65533;&#65533;&#65533;&#65533;&#65533;&#65533;&#65533;f&#65533;&#65533;&#65533;&#65533;&#65533;&#65533;&#1198;&#65533;&#942;SS&#65533;&#65533;^&#65533;&#65533;r&#65533;)&#65533;&#65533;&#65533;hg&#65533;&#65533;YAnrS&#268;:Dz&#65533;5w&#65533;R5k?8`&#65533;&#65533;Q&#65533;}Bm&#65533;a&#65533;y[K&#65533;G&#65533;?!&#65533;&#65533;&#65533;&#65533;N&#65533;p&#12805;n&#65533;v&#65533;\&#1836;&#65533;K&#65533;oK*&#65533;=n&#65533;&#65533;&#65533;K&#65533;u&#65533;D&#65533;m(
W &#65533;&#65533;&#65533;]N&#65533;&#65533;&#65533;A&#65533;&#65533;T&#65533;c>XW&#65533;&#65533;/&#65533;&#65533;H&#65533;AE&#65533;&#65533;&#65533; #Wt&#1524;&#65533;&#65533;$\&#65533;=g:&#65533;p&#65533;&#65533;-<o&#65533;nH&#2046;&#65533;&#65533;+&#65533;&#65533;[I&#65533;&#65533;&#65533;)]&#65533;l&#65533;e&#65533;\C&#65533;u&#65533;&#65533;&#65533;}&#65533;&#65533;&#65533;&#65533;2g&#65533;&#65533;&#65533;! v&#65533;&#65533;.	j&#65533;&#65533;Hd&#1089;&#65533;&#65533;3&#65533;7&#65533;&#65533;&#65533;&#65533;zw&#65533;[&#65533;&#65533;&#65533;&#65533;&#65533;"&#65533;&#65533;k|&#65533;&#65533;&#65533;&#65533;k%&#65533;&#65533;6&#65533;g&#65533;vWE&#65533;&#65533;E&#65533;B&#65533;&#65533;/&#65533;t&#65533;o&#65533;FR/&#65533;tPaY&#65533;!eUaC4&#65533;&#65533;&#65533;&#65533;]&#65533;&#65533;&#65533;e&#65533;^&#65533;y&#65533;^&#65533;&#65533;&#65533;	&#65533;&#65533;&#65533;&#65533;~&#45743;&#65533;&#65533;m &#65533;GDr&#596;&#65533;C&#65533;&#65533;"&#65533;]&#65533;&#65533;&#65533;&#65533;&#65533;p3&#65533;&#65533;&#65533;y&#65533;o&#65533;&#65533;&#65533;&#65533;F &#65533;Y]P&#65533;&#65533;&#65533;Y&#65533;&#65533;e&#65533;bs&#65533;&#65533;W/&#65533;G{&#65533;&#65533;/&#65533;&#62012;&#65533;&#35847;0&#65533;&#65533;&#65533;?&#65533;\&#130;&#65533;&#65533;\	&#65533;&#65533;&#40012;&#213;+8&#65533;&#65533;K@&#65533;	b&#65533;&#65533;&#65533;&#65533;]&#65533;7&#1096;&#65533;@>&#65533;&#65533;@d	,p&#65533;= &#65533;{&#65533;,&#65533;:&#65533;&#65533;(&#65533;LA4&#65533;\bp&#65533;u<6&#65533;&#65533;&#65533;&#65533;&#65533;A#L&#65533;
&#65533;&#65533;&#65533;&#65533;:d)&#65533;&#65533;&#65533;<&#65533;&#691;&#65533;;B*&#65533;+m&#65533;@&#65533;;&#65533;&#65533;8&#65533;z&#65533;&#65533;&#65533;&#65533;*&#196; &#65533;X&#65533;@&#65533;&#65533;z&#65533;&#65533;&#65533;X&#65533;)"&#65533;*&#65533; L&#65533;&#65533;1x&#65533;&#65533;r&#65533;4&#65533;&#65533;&#65533;&#65533;#<[p~&#65533;&#65533;&#65533;&#65533;2&#65533;-6&#65533;&#65533;C@&#65533;B&#65533;&#65533;E&#65533;&#1987;&#65533;A&#65533;k)&#65533;{&#65533;#&#65533;#Fp10&#65533;v#&#65533;0:&#65533;&#65533;&#65533;8&#65533;D$A$&#65533;w3I&#65533;&#65533;&#65533;&#65533;&#65533;&#65533;&#65533;&#65533;dE&#65533;\&#65533;+&#65533;&#65533;&#65533;&#65533;&#65533;&#65533;&#65533;&#65533;&#65533;&#574;M&#65533;E&#65533;&#65533;8&#65533;sF&#65533;	5C&#65533;&#65533;S&#65533;l&#65533;&#65533;x&#65533;+S7L&#65533; &#65533; ;&#65533;Fk&#65533;@lF&#65533;?6l&#65533;&#65533;&#65533;&#65533;(G@<Gt&#65533;&#65533;[&#65533; xdEy,EO&#65533;'&#65533;
a&#65533;|&#65533;&#65533;}&#65533;&#65533;5(9&#65533;&#65533;-&#65533;={Y&#65533;&#65533;&#65533;&#386;$F&#65533;&#65533;;&#65533;C&#65533;|H&#65533;&#65533;&#65533;&#65533;&#65533;EC&#65533;&#65533;&#65533;&#65533;H&#65533;&#65533;&#65533;&#65533;&#539;&#65533;<IL&#65533;&#65533;&#65533;e9&#595;4!&#65533; 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&#827;&#65533;&#65533;T&#65533;6 &#65533;&#65533;  x&#65533;/&#65533;L&#65533;j&#65533;&#65533;&#65533;! &#65533;!  &#956;'&#65533;&#65533;HM'P&#65533;&#1308;&#65533;!x&#65533;&#65533;&#65533;/&#65533;&#65533;P$@&H$p'pM&#1548;&#65533;Yj&#65533;&#65533;(&#65533;$H&#65533;l&P `&#65533;&#65533;&#65533;&#65533;NM&#65533;&#65533;!@ h&#65533;$H&#65533;@N&#65533;d$X &#1156;&#65533;?&#65533;&#65533;d&#65533;&#65533;,O&#65533;&#65533;&#65533; &#65533;&#65533;#&#5889;&#65533;4O&#65533;&#65533;&#65533;XO2j&#65533;&#65533;&#65533;O&#65533;D&#65533;xN&#65533;&#65533;&#65533;6&#65533;&#65533;&#65533;&#65533;&#65533;&#65533;d&#65533;&#65533;&#65533;O&#65533;O-O&&#517;(&#65533;&#65533;&#65533;&#65533;&#65533;LP&#65533;&#65533;&#65533;/h&#65533;P&#65533;&#65533;&#65533;&#65533;=&#65533;N&#1027;?&#65533;&#65533;&#65533;X&#65533;&#65533;P&#65533; &#65533;&#65533;/(M&#65533;&#65533;/&#65533;&#65533;&#65533;OHR&#65533;Q&#65533;&#65533;&#65533;&#65533;&#65533;&#65533;&#65533;O h&#65533;O&#65533;N&#65533;&#65533;&#65533;&#65533;N&#3949;+Q&#65533;QS@&#65533;0&#65533;S=&#65533;&#1117;,&#65533;&#65533;&#65533;d&#65533;&#65533;&#65533;&#65533;-&#65533;#E!&#65533;&#65533;&#65533;hR&#65533;L;&#65533;P&#65533;(&#65533;P@&#65533;S@&#65533;R0&#65533;&#65533;6&#65533;Q X&#65533;p& O&#65533;dMx%S@8&#65533;&#65533;)@&#65533;N&#65533;&#65533;R&#65533;PH8&#65533;S&#65533;Q-&#65533;&#65533;&#65533;&#65533;&#65533;&#65533;T&#65533;t&#65533;!&#65533;&#65533;O&#65533;3M!@hT&#65533;&#65533;d:(=&#65533;KZ&#65533;&#65533;9&#65533;&#65533;?&#65533;S&#65533;L&#65533;&#65533; B&#65533;P &#65533;)&#65533; (Vc]U8&#65533;&#65533;pR&#65533;&#65533;I&#65533;Uh&#65533;&#65533;PR&#65533;&#65533;&#65533;I*&#65533;!&#65533;L*hQ*&#65533; &#65533;&#65533;HT(&#65533;&#1310;kSQ&#65533;&#65533;h&#65533;&#65533;R &#65533;N&#65533;0&#65533;X&#1232;&#65533; )0V|&#65533;&#65533;@&#65533;(xRQ8&#65533;u&#65533;&#65533;v}W&#65533;&#65533;n&#65533;&#65533;	08&#65533;V!&#65533;W&#65533;&#65533;WMx&#65533;T0&#65533;&#65533;&#65533;&#65533;&#1409;&#65533;I*P
P&#65533;	@XP&#65533;&#65533;&#65533;(&#65533;&#65533;&#65533;&#65533;|&#65533;&#65533;&#65533;&#65533;X&#65533;&#65533;XZ&#65533;VO&#65533;U&#65533;&#65533;&#65533; #x&#65533;&#65533;&#65533;	&#65533; Y&#65533;&#65533;EY|(&#65533;&#1574;k&#65533;S0&#65533;L-&#65533;&#65533;I&#65533;} x &#65533;&#65533;&#65533;&#65533;&#65533;Y&#65533;-Y%ZcE&#65533;M0W&#65533;kSRP&#65533;h&#65533;VQ&#65533;V&#65533;&#65533;
x&#65533;	&#65533;0&#65533; &#65533;&#65533;&#65533;&#65533;&#65533;$&#65533;Z&#65533;WW&#65533;:= &#65533;XT Q`&#1692;l&#65533;&#65533;0(&#65533;	&#65533;Y
&#65533;&#65533;&#65533;&#65533;&#65533;/0&#1363;E&#65533;U-&#1510;=WI&#65533;&#65533;h&#65533;&#65533;T&#1027;&#685;&#65533;6&#65533;&#65533;(&#65533;&#65533; &#65533;`&#65533;&#65533;&#65533; @$ &#1428;mTMx&#1382;+&#65533;T 	9&#65533;Q=0[&#65533;&#65533;&#65533;P[&#65533;&#65533; &#65533;#0&#65533;%]I&#65533; &#65533;0U)&#65533;&#65533;h&#1340;&#65533;&#65533;	&#65533;&#65533;Q&#65533;&#65533;\&#65533;&#65533;6&#65533;[&#65533;P&#65533;&#65533;&#65533;&#1654;&#65533;&#1679;&#65533;M$E&#1220;&#65533; M&#65533;&#1901;&#65533;&#65533;&#65533;?&#65533;&#65533;&#65533;? &#65533;&#65533;&#65533;&#615;&#65533;&#65533;&#65533;&#65533;n&#65533; &#13636;&#65533;&#65533;&#65533;&#1005;,&#65533;&#65533;M&#65533; &#65533;&#65533;&#65533;&#285;W&#65533;T y&#65533;(&#1822;&#65533;&#65533;p[&#65533;&#65533; 1&#65533;&#65533; &#65533;p&#1083;&#65533;]&#65533;=&#65533;h x&#65533;&#65533;Y&#65533;&#65533;`[H&#65533;0&#65533;&#65533;>&#65533;&#65533;&#65533;-&#65533;P &#65533;]\&#65533;}&#65533;&#65533;&#65533;`
&#65533;&#65533;&#65533;&#65533;;*&#65533;&#1758;]J*$&#65533; 
h&#65533;&#65533;-&#65533;BX_&#65533;U&#65533; N;&#65533;U&#1745;&#65533;z%J*&#65533; .&#65533;^&#277;&#1679;p&#65533;&#65533;&#65533;a&#65533;	P &#65533;a&#65533;&#65533;l&#65533;&#65533;%a&#65533;&#65533;&#65533;&#65533;&#1064;U&#65533;&#65533;&#65533;Z&#65533;&#65533;&#65533;&#65533;6&#65533;a&#65533;ma&#65533;%\&#65533;M&#65533;&#65533;&#65533;Y&#65533;&#65533;Z&#65533;&#65533;&#65533;&#14436; &#65533;]KHd1d&#65533;&#65533;h&#65533;/``&#65533;&#65533; Vc&#65533;&#65533;`xa&#65533;eX&#65533;U&#65533;&#65533;S&#65533;#VdI&#512;&#65533;&#1765;T&#65533;&#65533;&#65533;&#65533;u&#65533;&#65533;&#65533;&#2029;&#65533;a
&#65533; &#65533; &#65533;&#65533;ZOJ7&#65533;&#65533;xa&#65533;X&#65533;&#65533;aG6&#65533;,f:&#65533;} p&#65533;h&#65533;"FJGFO^b#	
h&#65533;K\&#65533;&#65533;&#65533;&#65533;^&#65533;m	&#65533;&#65533;&#65533;c&#65533;:&#65533;:_&f&#65533;P[&#65533;&#65533;&#65533;&#65533;E&#24872;a&#65533;e&#65533;&#65533;Y#&#65533;`&#65533;Uo.&#65533;xV	dng&#65533;&#65533;Y&#65533;-&#65533;6f&#65533;&#65533;fI&#65533;&#65533;/w&#65533;&#65533;&#65533;fI@h&#65533;$^F&#65533;f&#65533;&#65533;&#65533;C&#1743;&#65533;fm&U&#65533;J&#65533;.i&#65533;te&#65533;ni&#65533;&#65533;`&#65533;&#65533;&#65533;  !&#65533; &#65533; ,3  &#65533;F &#65533; &#65533;H&#65533;&#65533;&#65533;&#65533;*\&#560;&#65533;&#199;#J&#65533;&#65533;&#65533;
d&#65533;&#65533;0&#65533;&#65533;&#463; C&#65533;I&#65533;&#65533;&#595;(S&#65533;	c&#65533;;&#65533;`C&#65533;M&#65533;&#65533;8s&#65533;&#65533;&#627;&#65533;&#991;@A&#65533;&#65533;H&#65533;&#65533;	3k
 &#65533;a&#65533;	04&#65533;&#65533;J&#65533;&#65533;&#1387;X&#65533;vL&#65533;&#65533;E&6hpE Pi&#65533; &#65533;&#65533;&#65533;)4&#65533;&#65533;J&#65533;&#65533;&#1915;x&#65533;2LQ&#65533;&#65533;&#65533;&#65533;f&#65533;&#1552;&#65533;&#65533;
5&#65533;@3&#65533;&#65533;&#65533;#K&#65533;L&#65533;d&#65533;53&#65533;,b3&#65533; 
&&#65533;	&#65533;c&#65533;&#1256;S&#65533;&#65533;W&#65533;fw&#65533;&#65533; &#65533;H&#65533;&#65533;&#891;&#65533;o&#65533;$&#65533;F&#65533;&#65533;&#65533;&#65533;&#65533;&#65533;CA&#65533;4&#65533;&#65533;&#65533;N&#65533;&#65533;u&#65533;&#65533;&#65533;&#65533;&#65533;=@&#65533;o&#65533;&#65533;4=&#65533;CR&#65533;&#65533;&#1259;_&#65533;DM&#65533;&#1064;Y{`&#65533;&#65533;Ax&#65533;&#65533;&#65533;&#65533;&#65533;&#65533;fL!`&#65533;!&#65533;&#65533;%&#65533;E|=&#65533;D&#65533;@&#65533;&#65533;&#65533;@ &#65533;&#65533;&#65533; &#65533;e&#65533;!]gta&#327;n&#65533;(&#65533;Z&#1093;&#65533;&#65533;&#65533;&#326;tG@M&#65533;dG4m`&#65533;h4&#65533;&#65533;&#65533;<&#65533;4EV&#65533;(&#65533;!Za&#65533;y-&#65533;-rwBM7&#65533;&#65533;&#65533;&#65533;HP59&#65533;&#65533;\&#65533;$&#65533;`&#65533;i&#65533;xaI&#65533;	&#65533;f&#65533;&#65533;-1&#65533;&#65533;&#65533;&#454;n]&#65533;igDS&#65533;Di&#65533;}l_j&#65533;'&#65533;&#65533;=Wgw6&#65533;Af|&#65533;&#65533;Cv&#65533;&#65533;V\A&#65533;v&#1913;0&#65533;&#65533;o&#65533;&#65533;[~&#65533;=j&#65533;&#65533;yR&#65533;&#65533;~Z&#65533;x&#65533;&#65533;A|&#65533;! &#65533;&#65533;hPRK&#65533;y&#65533;<J&#65533;&#65533;"&#65533;I&#1345;S&#65533;&#65533;&#65533;&#65533;H&#65533;&#65533;i&#65533;l&#65533;&#65533;&#65533;&#65533;f&#65533;_&#65533;v;&#65533;H&#65533;&#65533;,&#65533;&#65533;&#65533;qA&#65533;&#65533;&#65533;&#518;&#657;&#65533;&#65533;&#65533;&#65533;&#65533;&#65533;&#65533;&#65533;&#65533;nN&#65533;&#65533;+&#65533;J&#65533;&#65533;&#65533;&#65533;,&#65533;$C~&#65533;^&#65533;&#65533;6|&#1917;&#65533;&#65533;&#65533;$Wl&#65533;&#65533;g&#65533;&#65533;&#65533;&#65533;&#65533; n&#65533;r'rl&#65533;(ZM&#65533;&#65533;(&#65533;&#65533;&#65533;&#65533;Gl&#65533;&#65533;4&#65533;\s&#65533;1PS&#65533;&#65533;y&#65533;n&#65533;f&#65533;&#65533;&#65533;&#65533;&#65533;&#65533;&#65533;H&#65533;&l&#65533;&#65533;>a&#65533;&#65533;PKr&#65533;&#65533;&#65533;&#65533;&#65533;w&#923;EMY+M&#65533;&-&#65533;d&#65533;2sQ&#65533;&#65533;&#65533;&#1310;1&#65533;]&#65533;W&#65533;&#65533;&#65533;&#65533;&#65533;&#65533;x&#65533;&#65533;*&#65533;z&#65533;&#65533;-&#65533;j^&#65533;A&#65533;tA&#65533;&#65533;&#65533;&#65533;F
&#65533;T&#65533;yG^U&#65533;@&#65533;&#65533;&#65533;&#65533;3&#65533;A)()@|O&#1156;&#65533;AX&#1304;&#65533;&#65533;&#65533;J&#65533;&#65533;OgX~&#65533;&#65533;n&#65533;&#65533;&#65533;&#65533;&#65533;P&#65533;<&#65533;A&#1462;U	`y&#65533;&#65533;&#65533;&#65533;R&#1648;'O"&#65533;G}&#65533;&#65533;<&#65533;L&#65533;&#65533;W&#65533;A&#65533;&#65533;!&#65533;Yh&#65533;D&#65533;&#65533;;RN&#65533;]&#65533;+&#65533;&#65533;&#65533;&#65533;&#65533;&#65533;|&#65533;}P&#65533;H&#65533;&#65533;d&#65533;&#65533;&#65533; &#65533;&#65533;6&#65533;9&#65533;&#65533;&#65533;&#65533;&#65533;>&#65533;&#65533;&#65533;M K3&#65533;&#65533;\&#65533;&#65533;2&#65533;A}$&#65533;{h&#65533;@&0A`b4;x&#65533;d&#65533;O&#65533;2g&#65533;^l S&#65533;
&#65533;d&#65533;"$0&#65533;&#65533;N&#65533;&#65533;&#65533;&#65533;&#65533;EB&#65533;M&#65533;&#65533;'&#65533;&#65533;&#65533;R{&#65533;&#65533;\&#65533;&#65533;"&#65533;&#583;&#65533;;&#65533;&#65533;X&#65533;"]&#65533;k&#65533;&#65533;&#65533;&#65533;v&#65533;&#65533;&#65533;A&#65533;&#65533;&#65533;B&#65533;%&#65533; nZ&#65533;Bg&#65533;&#65533;&#65533;m)&#65533;M&#65533;E&#65533;&#65533;x&#65533;?&#824;H&#65533;>&#65533;&#65533;$j&#65533;&#65533;&#65533;S&#65533;5$&#65533;&#65533;&#65533;&#65533;&#65533;&#65533;H&#65533;<&#65533;&#65533;r&#65533;&#65533;"&#65533;T&#65533;&#65533;&#65533;`g&#65533;*TAd@&#65533;&#65533;dt&#65533;&#65533;&#65533;	&#257;&#65533;o&#65533;&#65533;t&#65533;CR&#65533;&#65533;&#65533;/ >&#65533;ci+&#377;&#65533;&&#65533;&#65533;j&#65533;&#65533;ID
&#65533;&#65533;&#65533;T$&#65533;B&#65533;r&#65533;V&#65533;Q~
b&#65533;&#65533;L&#65533;&#65533;&#65533;e-;)&#65533;\:3D]	&#65533;&#65533;&#65533;&#65533;xMZ&#65533;&#65533;&#65533;4&#65533;-dJ&#65533;&#65533;4!
&#65533;&#65533;&#65533;F&#65533;&#65533;B&#65533;rQ`0&#1646;&#65533;ul&#65533;&d&#65533;&#65533;D&#65533;&#65533;&#805;B&#65533;&#65533;&#65533;*&#65533;&#65533;&#65533;&#65533;f&#65533;&#1584;&#65533;&#65533;&#65533;V&#65533;!&#65533;iO&#27868; &#65533;&#65533;&#65533;W23z.e+K&#65533;d&#65533;&#65533;:&#65533;&#65533;&#65533;&#65533;#i&#65533;3TNhzNR &#65533;&#1146;L&#65533;&#65533;8o	Rg&#65533;k"T&#65533;T|&#65533;6 &#65533;&#65533;	[K&#65533;2@&#65533;t&#65533;o&#65533;dM&#65533;8&#654;x -&#65533;&#65533;O%&#65533;&#65533;&#65533;&#65533;a&#65533;&#65533;jU~&#65533;&#291;"u
K&#65533;eS'&#65533;UsUsTRjA&#65533;&#65533;M&#65533;&#57635;^&#354;'&#65533;Jsn&#65533;s&#65533;s"A&#1202;&#65533;&#65533;M&#1389;&#65533;2j\9&#65533;&#65533;6c&#65533;&#65533;Dp&#65533;&#65533;&#65533; l&#65533;&#65533;&#65533;&#772; &#65533;G]=&#65533;f7&#65533;&#65533;&#65533;&#65533;2P&#1889;(&#65533;&#65533;&#65533;+&#65533;+;&#2043;,J&#65533;&#65533;&#65533;&#1466;v&#65533;)hE&#65533;3&#65533;&#65533;DNC&#65533;iU&#65533;3t&#65533;&#65533;&#65533;L&#65533;&#65533;>
&#65533;(&#65533;&#65533;&#65533;&#65533;&#65533;"&#1958;&#311;&#141;&#65533;t	[2(&#65533;&#65533;,&#65533;s&#65533;&#65533;8%&#65533;&#65533;&#65533;x&#65533;&#65533;&#130;&#65533;]&#65533;b&#65533;r&#65533;&#65533;&#65533;r&#65533;&#65533;&#65533; &#65533;{&#1426;&#65533;&#65533;&#65533;}&#65533;&#65533;hR&#65533;1.&#652;&#1450;&#65533;&#65533;&#65533;&#454;x&#1207;#&#65533;&#815;&#65533;&#65533;>&#65533;H4>&#65533;&#65533;&#65533;&#65533;&#65533;"-&#65533;0&#65533;/?=0H6&#65533;&#65533;{8&#65533;&#65533;&#65533;&#65533;BPL8&&#65533;&#65533;[d&#65533;A{&#318;&#65533;1yc[L&#65533;&#65533;&#65533;g&#65533;J&#65533;H&#65533; &#65533;@q&#65533;&#65533;&#65533;A&#65533;YY&#65533;@&#65533;IT&#65533;fZ&#65533;&#65533;w j:&#65533;&#65533;#[9&#65533;)&#65533;&#1784;3C&#65533;y-0&#65533;|&#65533;6&#65533;:&#65533;&#65533;&#65533;h&#65533;&#65533;b&#65533;b!&rG&#65533;]&#65533;&#65533;&#65533;~&#65533;2&#65533;)&#65533;x.i&#65533;&#65533;&#960;&#65533;&#65533;B&#611;&#65533;&#54032;*&#65533;&#65533;&#1072;&#65533;u0Q&#65533;5w &#65533;&#205;A2Jh*#&#65533;&#1179;%&#65533;lK&#65533;34D&#65533;&#65533;YR&#65533;Z&#65533;8&#1256;&#65533;&#65533;&#65533;{&#65533;:&#65533;A-uC&#924;&#65533;Z&#65533;q&#65533;J6n&#65533;&#65533;v
&#65533;&#65533;&#65533;&#65533;&#65533;B&#65533;k&#65533;b&#65533;2&#65533;*:&#65533;G&#65533;&#65533;&#65533;&#65533;&#65533;^&#65533;&#65533;&#65533;&#65533;IH&#65533;;dl&#65533;@&#65533;&#1387;w&#934;&#65533;&#65533;&#65533;&#493;&#1985;0&#1457;&#65533;&#65533;@&#65533;F&#65533;&#65533;&#65533;&#65533;&#65533;&#65533;&#65533;	&#65533;3&#65533;&#65533;d&#65533;&#65533;3&#65533;0/&#1618;@&#65533; x&#65533;5&#65533;&#65533;&#65533;&#1440;&#65533;&#65533;&#65533;ns &#65533;&#65533;;<&#875;&#65533;&#65533;&#65533;P&#65533;&#65533;gy&#65533;&#65533;;z&#65533;&#65533;^7&#65533;.&#1754;&#1621;K&#730;m&#65533;&#65533;&#65533;&&#65533;y&#65533;h&#65533;$G&#65533;&#1682;&#65533;8&#65533;gq&#65533;&#65533;&#65533;&#65533;&#65533;&#65533;&#65533;&#65533;T&#65533;os&#65533;G&#65533;4&#65533;&#65533;}n+t@&#65533;y&#65533;dkb&#65533;	&#65533;&#65533;1&#65533;O&#65533;&#65533;;&#65533;x{&#65533;Cs_&#65533;5&#65533;&#65533;+&#65533;>5>&#65533;&#65533;93&#65533;&#65533;&#65533;F3&#65533;&#65533;&#65533;>^^&#65533;&#65533;j&#65533;&#65533;&#65533;A&#65533;r&#65533;D&#65533;l&#65533;;&#65533;&#65533;&#65533;-&#65533;&#761;&#65533;&#65533;IP&#65533;%&#65533;&#65533;&#65533;i&#65533;ar&#65533;&#65533;x@&#65533;&#65533;&#65533;&#65533;&#1836;&#65533;VL&#65533;i!1  \p&#65533;rj&#65533;&#65533;&#65533;oi CRl&#65533;&#65533;wG&#65533;&#65533;&#65533;H?&#65533;&#65533;X6,A&#65533; &#65533;&#65533;&#65533;&#65533;&#65533;1&#65533;-&#65533;
&#65533;&#65533;&#65533;&#1339;&#65533;&#65533; &#65533;oXE&#1220;&#1121;%M*&#65533;%&#28417;oQ`&#65533;&#65533;{&#65533;&#65533;41-&#65533;&#65533;&#65533;T&#65533;&#1770;&#65533;> M*&#1046;&#65533;&#65533;z&#65533;w&#65533;^&#65533;@|&#65533;&#65533;&#65533;&#65533;&#65533;A|P&#65533;&#65533;@&#65533;G~XO&#65533;b&#65533;&#65533;Ros|&#65533;/a&#65533;&#65533;}>&#65533;=@ '&#65533;G&#65533;&#65533;&#65533;&#65533;&#65533;O&#65533;k&#65533;u9&#65533;sX1&#65533;C2&#65533;{x|p.@&#65533;ht&#65533;1&#65533; e0x&#65533;ruU*&#65533;&#65533;&#65533;J&#886;[@!&#65533;cq+h+&#65533;&#65533;4&#65533; &#65533;3&#65533;&#65533;"&#65533;h88&#65533;3&#65533;a&#65533;yUw&#65533;&#65533;&#65533;&#65533;iPaGH,&#65533;&#65533;&#65533;P&#65533;&#65533;j&#65533;$$S%T&#65533;&#65533;&#65533;s(&#65533;Z`F1&#65533;Wa&f1&#65533;'&XG&#65533;c&#65533;.h&#65533;&#65533;&#65533;Mx&#65533;&#65533;&#65533;&#65533;S=&#65533;&#65533;&#65533;EA&#65533;h&#65533;&#65533;6@`&#65533;i`&#65533;&#65533;&#65533;	 `&#65533;+( ,&#65533;&#65533;`&#65533;&#1476;&#65533;&#65533;&#65533;M('&#65533;4&#65533;>p:&#65533;&#65533;&#65533;Q&#65533;&#1547;&#931;2GQ&#65533;XX&#65533;&#65533;&DS&#65533;%&#65533;e&#65533;&#65533;&#65533;P&#65533;&#65533;&#65533;&#65533;h&#65533;&#65533;&#65533;&#65533;&#65533;b&#65533;&#65533;&#65533;&#65533;o&#65533;&#65533;4#A&q&#65533;y&#65533;1P3&]ps&#65533;&#65533;&#65533;&#65533;&#65533;	b8&#65533;:0&#65533;&#65533;&#65533;&#1496;&#65533;&#65533;&#520;&#65533;&#65533;lpi@Ep&#65533;A&#11792;&#65533;8J&Pp1Kx&#65533;$&#65533;=Kp i&#65533;&#65533;&#65533;&#65533;&#65533;&#65533;&#65533;&#65533;&#65533;&#65533;&#65533;&#65533;&#65533;&#65533;U&#65533;&#65533;c&#65533;i&#65533;&#65533;G&#65533;&#65533;&#65533;& &#65533;&#528;8&#65533;&#65533;Yiq&#65533;X1+5 &#65533;c&#65533;H&#65533;Kh&#65533;%i&#65533;&#65533;H&#65533;X&#65533;}`&#65533;	@&#65533;A&#65533;&#65533;&#65533;9y&#65533;a!&#65533;&#65533;PR&#65533;&#65533;&#65533;,0&#65533;&#65533;&#527;GZ&#65533;&#65533;&#1044;,i`A&#65533;
&#65533;W&#65533;&#65533;r8}i&#65533;$&#65533;>)&#65533;&#65533;g&#65533;&#65533;&#65533;&#65533;&#65533;*Y{G&#65533;/iqy&#65533;Cf!)p&#65533;)rB4 5h&#65533;.`&#65533;&#65533;5l&#65533;&#65533;t&#65533;&#65533;&#65533;&#65533;L&#65533;D&#65533;Q&#65533;b&#65533;&#65533;&#65533;n&#65533;z&#65533;&#65533;&#65533; &#65533;x1&#65533;&#65533;&#65533;&#65533;D  ^)2&#65533;I1s&#65533;&#65533;&#65533;&#65533;&#65533;&#1549;&#65533;ya	p&#65533;&#65533;&#65533;'341x&#65533;&#65533;5&#65533;&#65533;&#65533;\!&#65533;&#65533; '&#65533;.&#65533;&#65533;^P&#65533;&#65533;Y&#65533;D&#65533;&#65533;4.`t&#65533;&#65533;&#65533;.p,&#65533;&#65533;J&#65533;y&#65533;z6&#65533;~&#1177;&#65533;mAz&#65533;&#65533;&#65533;y&#65533;a&#65533;&#1657;| <a&#65533;P&#65533;cp,@&#65533;&#65533;i&#65533;D(4&#65533;&#61522;&#65533;8&#65533;&#65533;&#65533;i@&#65533;&#65533;[&#65533;&#65533;Ha&#65533;Ea?&#65533;?&#65533;&#65533;v&#65533;gz&#2202;Q4&#65533;,&#65533;1RJ&#65533;J3&#65533;8&#65533;&#65533;; &#65533;&#65533;&#65533;&#65533;C.$`B&#65533;S&#65533;&#65533;@x&#65533;G&#65533;&#65533;1&#65533;r jz&#65533;z&#65533;&#65533;}	&#65533;1cJ3&#65533;" D&#65533;&#65533;G&#65533;X+&#65533;gAM&#65533;&#65533;&#65533;s&#65533;&#65533;p{b!&#65533;&#65533;&#65533;&#65533;~a+&#65533;3&#65533;&#65533;&#65533;&#65533;ip-[&#65533;p&#65533;&#65533;&#65533;D&#65533;&#65533;&#65533;y}u&#65533;wf&#65533;>&#65533;j&#65533;;&#65533;h&#65533;SW&#65533;H&#65533;x&#65533;&#65533;&#65533;&#65533;S@&#65533;&#65533;&#65533;	&#65533; &#65533;&#65533;&#65533;&#1554;&#65533;&#65533;?S&#65533;e; ~&#65533;*n3&#65533;}iA&#65533;&#65533;d&#65533; &#65533;d&#65533;`'wP&#65533;h&#65533;&#65533;&#65533;P&#65533;-&#65533;&#65533;&#65533;%U1&#65533;L"&#65533;`&#65533;&#65533;&#65533;&#65533;|p)W&#65533;;4&#65533;&#65533;&#65533;yA&#65533;&#65533; l&#65533;&#65533;A&#65533;&#65533;&#65533;h&#65533;GK`Xj+WpA`&#65533;~v@&#65533;&#65533;&#65533;MFg&#65533;Y3&#65533;&#65533;&#65533;&#65533;\ &#65533; &#65533;:&#65533;P B &#65533;X 0s&#65533;&#65533;&#65533;&#65533;&#65533;&#65533;&#65533;&#65533;&#65533;` ; &#65533;6X&#65533;&#65533;&#65533;g|1|&#65533;8&#65533;&#65533;A&#65533;~&#65533;)&#65533;&#65533;j3&#65533;&#65533;f: &#65533;A  >p&#65533;&#65533;Rp "0	&#65533;&#65533;~&#65533;1&#65533;2&#65533;&#65533;&#65533; [ &#65533;9&#65533;cP&#65533;)RlP&#65533;1&#65533;a}&#65533;&#65533;; &#65533;c&#65533;y&#65533;&#65533; &#65533;&#65533;/K3&#65533;&#665;&#10820;H &#65533;&#65533;D&#65533;&#65533;0@ &#2033;&#65533;N&#65533;&#65533;&#65533;1+"&#65533;&#65533;&#65533;&#65533;'|&#65533;&#65533;&#65533;&#65533;&#65533;+P&#65533;&#65533;&#65533;A9&#65533;&#65533;&#65533;Q*&#65533;&#65533;e{_&#65533;&#65533;&#65533;W&#65533;&#65533;&#65533;&#65533;&#65533;3			[#P8&#65533;1&#1921;8 r&#65533;y:&#65533;&#65533;,&#65533;eH 4  R`#&#65533;&#65533;#&#65533;l&#65533;!r|0j&#3584; [`&#65533;&#65533;w&#65533;&#65533;,&#65533;&#65533;&#65533;&#1125;&#65533;1&#65533;&#65533;\3&#65533;&#65533;&#65533;yaR&#65533;&#65533;)
&#65533;&#65533;&&#65533;:&#65533;&#1863;&#65533;2P&#65533;K&#65533;G 	&#65533;&#65533;4p&#65533;&#65533;7&#65533;6&#65533;+"s&#65533;.Y`&#65533;*&#65533;&#65533;&#65533;&#65533;i&#65533;t&#65533;&#65533;&#65533;Z&#65533;&#65533;&#65533;	&#65533;&#65533;&#65533;u&#65533;(&#65533;&#65533;G9&#65533;&#65533;&#65533;nw |&#65533;xF&#65533;&#1959;F&#65533; ?&#65533;&#65533;.&#65533;5P&#65533;&#65533;[1, &#65533;&#65533;&#65533;"0&#65533;aI&#65533;&#65533;&#65533;&#65533;[&#65533;&#65533;&#65533;&#65533;2&#65533; J&#676;|&#65533;i&#65533;n&#65533;&#65533;1%lpL3&#65533;5&#662;&#65533;&#65533;&#65533;^E&#65533;X&#65533;&#65533; &#65533;&`&#65533;&#65533;"ltYP
&#65533;L&#65533;cx&#65533;&#1905;/&#65533;&#65533;5 U&#65533;1R 8-	&#65533;&#65533;&#65533;Ep&#65533;&#65533;&#65533;n&#65533;&#65533;wz&#65533;WcG&#65533;8&#65533;&#65533;&#65533;&#65533;G&#65533;&#65533;o&#65533;&#65533;&#65533;&#65533;We&#65533;&#65533;&#65533;;  )&#65533;H&#65533;&#65533;xW8G&#65533;1&#1076;:&#65533;&#65533; :C&#65533;}&#65533;j&#65533;k&#65533;&#65533;&#65533;e|&#65533;&#65533;rQ&#65533;&#65533;&#65533;c&#65533;&#65533;&#65533;&#65533;|T&#1879;I`&#65533;ki&#65533;&#65533;&#65533;Ri&#65533;*&#65533;W0P 8&#1193;3X3&#65533;&#1339;Pp&#65533;, &#65533;:&#65533;&#65533;)9p&#65533;&#65533;&#1131;&#65533;H&#65533;a&#792;d&#65533;&#65533;&#65533;&#730;&#65533;a&#65533;3&#65533;C&#65533;
B8&#65533;PA&#65533;GH&#65533;M!2&#65533;/&#65533;i&#65533;&#65533;45,&#65533;&#65533;&#65533;p&#65533;'@+p&#65533;&#65533;`L&#65533;&#65533;n&#65533;b&#65533;,&#65533;&#65533;&#65533;&#65533;Y&#65533;x&#65533;&#65533;&#65533;( &#65533;&#65533;&#65533;&#65533;&#65533;{6$&#1005;&#65533; @&#65533;l3&#65533;q&#65533;s&#65533;0&#65533;&#1211;&#65533;&#65533;[&#65533;% &#65533;&#65533;Qsl&#65533;-,@&#65533;&#65533;h&#65533;&#65533;&#65533;&#65533;&#65533;&#65533;1$&#65533;&#65533;A&#65533;&#65533;&#592;&#65533;&#65533;7k9&#65533;.-]&#65533;$&#65533;&#65533;X	&#65533;&#65533;&#65533;F&#65533;\:6&#65533;&#65533;&#65533;9&#65533;!;&#65533;1&#65533; &#65533;0&#65533;1&#65533;"&#65533;&#65533;P&#65533;R&#65533;X&#65533;&#507;&#65533;(&#65533;&#321;.p&#65533;1&#65533;g\&#65533;&#65533;&#65533;a&#65533;_OZ&#1374;d&#65533;&#65533;	&#65533;&#65533; &#65533;8&#65533;o&#65533;`A&#65533;&#65533;&#65533;A1jL!&#65533;L3&#65533;&#1049;  B&#65533;&#65533;p ?&#65533;X&#65533;*&#65533;:&#65533;6&#65533;1&#65533;&#65533;&#65533;g&#65533;&#65533;|&#65533;3&#65533;&#65533;&#65533;&#65533;q &#65533;&#65533;&#65533;&#65533;&#705;&#65533;&#65533;&#65533;&#65533;&#65533;&#65533;&#65533;1;j1&#65533;p&#65533;+K&#65533;b&#65533; &#65533;&#65533;&#65533;7&#65533;&#65533;&#65533;m&#65533;&#65533;hk5&#65533;R2&#65533;&#65533;&#65533;&#65533;&#1276;l&#65533;GF&#65533;X&#65533;C&#65533;  :-&#65533;XP&#65533;&#65533;&#65533;R&#65533; +&#65533;1&#65533;j&#65533;$&#65533;xJ &#65533;&#65533;&#65533;10&#65533;&#65533;&#65533;&#65533;UOX+6`&#65533;&#65533;Q(&#65533;&#65533;6&#65533;2&#65533;&#65533;!L&#65533;)'o&#65533;}cQ{&#65533;&#65533;"&#1970;&#65533;&#970;-&#65533;r&#65533;=&#65533;&#65533;&#65533;&#65533;ht&#65533;&#65533;&#65533;:lP`&#65533;&#65533;&#65533;_|A&#65533;&#65533;&#65533;&#65533;M&#65533;y0&#65533;b-J&#65533;&#65533;J#&#65533;&#65533;
a&#65533;&#1088;9 1&#65533;&#65533;5a&#65533;O( &#65533;&#65533;B&#65533;&#1761;1&#65533;&#65533;1&#65533;&#65533;}&#65533;G&#65533;>&#65533;&#65533;&#65533;&#65533;&#65533;v&#65533;L!&#65533;&#65533;j&#65533;&#65533;Y&#65533;1&#65533;&#65533;D&#41141;&#65533;&#65533;s:&#65533;&#65533;&#65533;\&#65533;4&#65533;&#65533;'&#65533;&#65533;&#65533;[&#65533;&#65533;#.&#65533;&#65533;CMp&#65533;M&#65533;am^&#65533;&#664;&#65533;&#65533;&#65533;u0&#65533;n_&#65533;&#65533;c&#1063;&#65533;/8&#65533;M&#1555;6&#65533;&#65533;R&#65533;&#65533;&#65533;&#37128;P&#65533;d &#65533;M&#65533;?&#65533; &#65533;9&#65533;_W&#65533;&#65533;&#65533;&#65533;SYnB&#65533;&#65533;&#65533;c+D&#65533;Dy&#65533;&#65533;&#65533;&#65533;&#65533;)	:@3&#65533;&#65533;.&#65533;&#65533;&#65533;&#65533;&#65533;&#65533;2&#65533;c M&#65533;;|&#65533;&#65533;&#65533;aO&#65533;&#65533;Ps3&#1194;&#65533;H~&#65533;&#65533;&#65533;&#65533;x&#65533;j&#65533;&#65533;&#65533;"&#65533;1&#65533;&#65533;@ Fg1E
&#65533;&#65533;T~&#65533;;&#65533;s&#65533;1&#65533;= <&#65533;_&#1252;&#65533;c&#1628;#&#65533;u&#65533; &#65533;+>&#65533;&#65533;&#65533;&#65533;L&#65533;j&#65533;1&#65533;Y&#65533;3(+&#65533;0	&#65533;P&#65533;&#65533;&#65533;sk&#65533;&#65533;&#65533;&#65533; &#65533;8&#65533;J$]` &#65533;&#65533;E&#65533;&#65533;l&#685;n&#65533; 6R&#65533;F9&#65533;&#65533;u&#65533;&#65533;H2&#999;1&#65533;&#65533;&#65533;i# kp&#65533;8&#65533;I&#65533; &#65533;&#65533;&#65533;1Y&#65533;&#65533;!0&#65533;&#65533;&#65533;2~&#65533;kD&#65533;x&#65533;&#1697;d&#65533;&#65533;P&#65533;&#65533;i	&#65533;Xz&#65533;&#65533;&#65533;&#65533;&#65533;]HZ&#65533;&#65533;&#65533;&#65533;B&#65533;2`&#65533;@&#65533;&#65533;&#65533;XnF&#65533;&#65533; &#65533;w&#65533;:&#65533;&#65533;&#65533;&#65533;P&#65533;&#65533;&#65533;y&#65533;&#65533;%&#65533;&#65533;#}` &#65533;XtM&#65533;x&#65533;&#65533;&#65533;1&#65533;`h]&#65533;W&#65533;&#65533;9&#65533;&#65533;n&#65533;gY&#65533;J&#65533;&#65533;&#974;&#65533;[ [&#65533;&#65533;&#65533;&#65533;{&#65533;Y+&#65533;&#65533;&#65533;&#65533;&&#65533;~&#65533;]&#65533;uj3	&#65533; y@^A&#65533;Vl&#65533;&#65533;&#65533;&#65533;&#65533;;^&#65533;&#65533;&#65533;&#65533;&#65533;&#65533;&#65533;&#65533;&#65533;0&#65533;&#65533;&#65533;&#65533;p&#65533;&#65533;I4&#65533;4/	&#1175;:&#65533;d&#65533;kp&#65533;&#65533;&#65533;$X&#65533;&#65533;&#65533;&&#65533;a&#65533;&#1057;>&#65533;&#65533;&#65533;E&#65533;5n&#65533;&#65533;&#65533;&#65533;G&#65533;!uT&#65533;&#65533;C'$H&#65533;&#65533;&#65533;K&#65533;1[&#65533;<A&#65533;GX&#65533;&#65533;#&#65533;v&#65533;&#65533;A&#65533;O6b&#65533;,e&#65533;&#65533;&#65533;&#65533;&#65533;&#65533;d&#1219;e 	:<*5&#65533;&#65533;&#65533;W&#65533;a&#334;%[&#65533;&#65533;Y&#65533;%&#65533;$z&#65533;p&#65533;&#65533;8&#65533;&#65533;ZD[&#65533;+&#65533;l&#65533;8&#65533;R&#65533;L&#65533;&#65533;&#65533;&#65533;A&#65533;&#65533;y&#65533;&#65533;H&#65533;&#65533;h &#65533;L~&#65533;&#65533;&#65533;&#65533;|&#65533;x&#165;&#65533;&#65533;,&#65533;[&#65533;&#65533;i&#1321;Us,1 &#65533;C&#65533;^7TcB&#65533;&#65533;j&#65533;|&#17106;&#65533;U&#65533;&#65533;g&#65533;$@&#65533;E&#65533;&#65533;&#65533;?
J&#65533;&#65533;&#596;)&#65533;&#65533;P&#65533;&#65533;&#65533;+&#65533;&#65533;)U&#469;+	|v&#65533;Q&#65533;&#65533;&#65533;&#65533;&#1391;g&#65533;>&#65533;&#65533;%KDW&#65533;}?Z&#1823;&#65533;e&#1971;&#65533;&#65533;V&#65533;&#65533;&&#65533;r&#65533;N9&#65533;&#65533;j&#65533;`&#65533;&#65533;&#65533;R&#65533;n&#65533;7<0a 024&#65533;&#65533;&#65533;>&#65533;&#65533;%&#65533;&#65533;j?K4&#65533;D&#65533;&#65533;&#65533;B h	&#65533;J&#65533;&#368;&#65533;@&#65533;3N'C&#65533;A&#65533;I&#65533;LB
&#65533;&#65533;&#900;&#65533;T&#65533;&#65533;^&#65533;&#65533;#&#65533;&#65533;rJ&#65533;`$&#65533;9&#65533;O&#65533;&&#65533;&#65533;&#65533;&#65533;zl@&#65533;;nI&#65533;*2*&#65533;&#65533;H8)&#65533;&#65533;&#65533;&#65533;&#65533;K<&#65533;&#65533;3#?&#65533;&#65533;Av(&#65533;	:&#65533;0&#65533;PDU&#65533;tQFu&#65533;QAl&#65533;&#65533;C&#65533;h*'1tH./&#65533;&#65533;`&#65533;&#65533;&#65533;&#65533;T&#65533;&#65533;&#65533;
V[E&#65533;
&#65533;N&#65533;h&#65533;*&#65533;&#65533;&#65533;V!&#65533;^&#65533;p&#65533;	B&#65533;&#1475;&#65533;&#65533;&#65533;#
&#65533;iS&#65533; &#65533;!=0&#65533;TjK&#65533;J&#65533;&#65533;&#65533;&#65533;<&#65533;&#65533;H&#65533;5&#65533;w\KDWr	&#65533;&#65533;4&#65533;&#65533;A&#65533;&#65533;&#65533;`Zj&#65533;2<&#65533;&#65533;@O &#65533;&#65533;{)16F#-]&#65533;6&#65533;&#65533;V&#65533;Gv&#65533;a&#65533;&#65533;AR&#65533; #&#65533;%&#65533;7&#65533;R&#65533;&#65533;X&#65533;(&#65533;&#65533;W/
IL&#65533;&#65533;&#65533;&#65533;pv&#65533;e&#65533;&#65533;&#675;	&#65533;&#65533;&#65533;h&#65533;&#65533;b&#65533;)>&#65533;XJV&#1570;&#65533;A&#65533;
1&#65533;X&#65533;(m&#65533;&#65533;X&#65533;yj&#65533;&#65533;&#65533;&#65533;&#65533;&#65533;1&#829;C&#65533;&#65533;&#65533;C:&#65533;{&#65533;&#65533;H*W&#65533;T&#65533;+ fc&#65533;l&#65533;@&#645;&#65533;&#65533;&#65533;&#21933;&#65533;&#65533;n&#65533;%&#65533;&#65533;?&#65533;&#65533;&#65533;g3&#65533;&#65533;K>&#65533;b&#65533;03&#65533;#&#65533;&#65533;E&#65533;:&#65533;Z!3&#65533;+&#65533;|&#65533;E&#65533;&#65533;%&#65533;&#65533;&#65533;c\&#65533;h&#65533;lo_X]:&#65533;&#65533;&#65533;&#65533;&#65533;u&#1597;\&#65533;\pf&#65533;&#65533;&#65533;$x91z&#65533;]U&#65533;}&#65533;W&#65533;&#65533;&#65533;&#65533;&#65533;<&#65533;cW~y&#65533;=&#65533;&#65533;=&#65533;B&#65533;	&#65533;`<&#65533;|&#65533;&#65533;z&#65533;W&#65533;Q&#65533;q&#65533;@&#65533;&#65533;&#65533;&#65533;&#65533; &#65533;[R&#65533;&#65533;&#65533;&#65533;w-G&#65533;&#65533;v&#65533;&#65533;&#65533;&#65533;+(N&#65533;&#65533;&#65533;t)D&#65533;&#65533;&#65533;}$ Gu9|d	b&#65533;&#65533;&#65533;&#65533;&#65533;xa&#65533;&#65533;&#65533;P&#65533;&#65533;&#65533;&#65533;`A&#65533;&#65533;&#65533;%|&#65533; !	&#65533;&#65533;h&#65533;&#65533;$,B<&#130;&#65533;&#65533;&#65533;##$amx&#65533;&#65533;&#65533; &#65533;+D@(&#65533;"`&#65533;&#65533;r&#65533;&#65533;P&#65533;K&#65533;[>&#65533;&#65533; &#65533;`&#65533;C&#65533;&#65533;&#65533;#@&#65533;!&#65533;&#65533;E&#65533;!&#65533;Y #&#65533;&#299;&#65533;Y@&#65533;G&#65533;&#65533;&#65533;]&#65533;&#65533;&#65533; c&#65533;+) &#65533;#&#65533;(&#65533;&#65533;&#65533;&#65533;d&#65533;H&#65533; 5&#65533;&#65533;&#65533;d$&#65533;&#65533;&#65533;&#65533;,0@&#65533;&#65533;t&#65533;Gr0&#65533;I"&#65533;-y&#65533;G"&#576;F&#65533;R&#65533;$&#65533;L"&#65533;p&#65533;S2 )	@%*)H'&#65533;&#525;8&#65533;(my&#65533;&#65533;d)&#65533;le(&#65533;&#65533;V&#65533;&#65533;b&#65533;&#65533;Grp&#658;&#65533;R&#65533;&#65533;4&#65533;&#65533;&#65533;&#65533;^&#65533;q &#65533;T&#65533;&#65533;R&#271;&#65533;&#65533; &#65533;&#65533;&#65533;f7&#65533;&#65533; ).!&#65533;x&#1536;y&#65533;&#65533;&#65533;&#65533;&#65533;Z&#65533;&#65533;&#65533;&#65533;Mx&#65533;s x8&#65533;&#65533;YJ6&#65533; &#65533;&#65533;&#65533;!&#65533;&#454;4&#65533;&#65533;&#65533;$&#35674;&#65533;G4&#65533;&#65533;&#65533;H&#65533;&#65533;
:&#54306;a&#65533;;j&#65533;;&#65533;&#65533;	%&#65533;(&#65533;&#65533;&#65533;&#65533;&#65533;21D0C E&#65533;&#65533;&#65533;&#65533;l&#65533;&#65533;@;J5:4!&#65533;!^&#65533;&#65533;&#65533;&#353;&#65533;&#65533;4[yFD&#65533;#&#65533;t&#65533;MF&#65533;1&#65533;&#65533;&#65533;`&#65533;%&#65533;T&#65533;t&#616;&#65533;&#65533;P&#65533;&#65533;q&#65533;2!`&#65533;<R&#65533;&#65533;&#65533;#&#65533;,&#65533;T&#613;?&#65533;&#65533;6&#65533;C&#65533;e&#1466;|`&#65533;&#1300;b&#65533;&#65533;@`d&#65533;S&#65533;&#65533;&#1584;&#65533;&#65533;&#65533;&#65533;&#65533;C&#65533;&#65533;@&#65533;a&#65533;&#65533;A&#65533;&#65533;&#65533;&#65533;d&#65533;&#65533;K&#65533;&#65533;&#65533;2f&#65533;+&#65533;q&#65533;&#65533;d&#1539;# &#65533;&#862;E4&#65533;+O&#65533;?&#65533;r} I&#65533;&#65533;Rk&#65533;;8&#65533;&#65533; -#B	\BKo&#65533;&#65533;X&#65533;3 [&#65533;*&#65533;T&#65533;& &#65533;&#65533;&#65533;&#65533;^&#65533;&#65533;nu&#65533;{]&#65533;fW&#65533;&#65533;-l6&#65533;F8&#65533;&#65533;&#65533;&#204;&#65533;K&#65533;&#65533;&#65533;Y&#65533;m&#65533;&#65533;&#65533;'&#65533;&#65533;#`&#65533;v&#65533;{_&#65533;&#65533;W&#65533;&#65533;&#65533;v&#65533;[ &#65533;&#65533;&#65533;Z&#65533;;O&#65533;&#65533;Xf |&#65533;Pu&#65533;&#65533;&#65533;GH&#65533;_gX&#65533;&#65533;ow&#65533;&#65533;Kx &#65533;=0g &#65533;OT~@&#65533;&#65533;ASFVD&#65533;&#65533;&#65533; H1A&#65533;&#65533;49<&#316;&#65533;&#65533;}&#65533;&#65533;E	Xd`&#65533;lU&#65533;&#65533;&#65533;&#65533;&#65533;h&#65533; O	&#65533;&#1600;&#65533;Y&#65533;&#65533;(s$$G&#65533;Br&#915;&#65533;&#185;&#65533;<&#65533;Y&#246;&#65533;X&#65533;,G&#65533;&#65533;)FL&#65533;c? 9&#65533;aVw&#65533;&#65533;U&#65533;%&#65533;d&#65533;&#65533;>R&#65533;9&#65533;hl/o``&#65533;(&#65533;&#65533;$4AF&&#65533;@ztm&#65533;P|&#65533;6&#65533;-6E&#65533;p 4 &#65533;&#65533;
&#65533;&#65533;&#65533;&#65533;F&#65533;&#65533;&#65533;`JC&#65533;&#65533;&#65533;&#65533;:1N&#65533;*5&#65533;&#65533; &#65533;&#65533;R&#65533;+ &#65533;%&#65533;a\+&#65533;L&#65533;0&#65533;&#65533;yr~&#65533;&#65533;j}"a$&#65533;O&#65533;&#65533;&#65533;<&#65533;&#65533;&#65533;@&#65533;&#65533;&#65533;lnE_&#65533;&#65533;mIP&#65533;^:&#65533;&#65533;\L&#65533;$&#65533;&#65533;%H&#65533;`&#65533;&#65533;lj&#65533;&#65533;PzB&#65533;&#65533;f&#65533;>g&#65533;&#65533;b&#65533;^&#65533;&#65533;1cf{&#2043;&#1098;&#65533;&#65533;&#65286;S?&#65533;&#65533;E&#17909;&#65533;p&#65533;&#65533;&#65533;T&#65533;&#65533;y&#65533;&#65533;0&#65533;&#65533;&#1562;&#65533;4X&#65533;&#65533;&#65533;/<Q^&#65533;T\&#65533;=&#65533;y$&#65533;-&#65533;%&#65533;6&#65533;&#65533;o<]UxwRb&#378;&#65533;&#65533; &#65533;)&#65533;9&#65533;&#65533;&#65533;&#65533;&#65533;6&#65533;(z&#65533;E&#65533;&#65533;&#65533;@&#65533;S&#65533;T&#65533;&#65533;,&#65533;7j&#65533;&#65533;^&#65533;&#859;&#65533;&#65533;uGIU&#65533;&#65533;&#65533;&#65533;|Y&#65533;}&#65533;_g;&#65533;F&#1462;S&#65533;&#65533;&#979;&#65533;s&#65533;&#65533;&#65533;v&#65533;&#65533;&#65533;&#65533;m&#755;&#65533;&#65533;&#65533;&#65533;&#65533;&#1229;&#65533;y'&#65533;]B.&#65533;M&#65533;@h^&#65533;pKd&#65533;&#1197;&#65533;&#45415;|jB&#1976;&#65533;&#1529;'&#65533;BJ&#65533;.^y&#1055;&#65533;&#65533;/&#65533;&#65533;,*}&#65533;g=&#65533;&#65533;>p6d=&#65533;.n}&#65533;&#65533;&#65533;&#65533;B&#65533;=_L&#65533;&#65533;&#65533;}&#65533;&#65533;&#65533;&#65533;W&#65533;q&#65533;&#65533;&#65533;[|d&#65533;`>&#65533;&#65533;&#1043;&#65533;&#65533;:&#65533;&#65533;&#65533;tp|&#65533;c&#65533;&#65533;1&#65533;&#65533;/&#65533;0&#65533;q&#65533;&#65533;{&#65533;}&#65533;&#65533;&#65533;XHC&#65533;&#65533;a(&#65533;)ffA&#65533;&#65533;&#1172;&#999;&#65533;&#65533;&#65533;@&#65533;&#65533;&#65533;[&#65533;S+&#65533; &#65533;p&#65533;K&#65533;oX1&#65533; 8#&#65533;&#65533;&#65533;&#65533;&#65533;
l&#65533;&#65533;&#830;n&#65533;&#65533;&#65533;&#65533;G&#65533;@I`&#65533;&#65533;{	.&#65533;;&#65533;@&#65533;&#65533;&#54340;&#65533;&#65533;&#65533;&#65533;X:&#65533;&#65533;&#65533;&#65533;s&#65533;&#65533;C&#65533;&#139;&#65533;l&#65533;&#65533;&#65533;&#65533; &#65533;X&#128;Ik
&#65533;&#65533;&#65533;&#65533;&#65533;&#65533;&#65533; <&#65533;es<&#65533;k
1 B&#12995;&#65533;p&#65533;4&#65533;&#65533;
{A&#65533;&#65533;H:&#65533;06)&#65533;&#65533;p&#65533;&#65533;6{@6&#65533;&#65533;&#65533;Y&#65533;&#65533;&#65533;@&#65533;&#65533;K&#65533;	C&#65533;K&#65533;&#65533;7"@HCI&#65533;4&#65533;S&#65533;&#65533;9&#65533;=&#65533;;&#65533;E&#65533;&#65533;T;5&#65533;c&#65533;Tk&#65533;Z	&#65533;&#65533;&#710;&#65533;&#65533;H&#65533;!r&#65533;&#65533;&#65533;A6&#65533;&#65533; X)&#65533;&#65533;&#65533;&#65533;&#65533;A&#65533;&#65533;&#65533;p,8&#65533;&#65533; &#65533;M&#65533;&#65533; l&#65533;&#340;[&#65533;:$&#65533;B&#65533;-&#65533;0&#65533;&#65533;;X&#65533;A&#65533;&#65533;&#1542;&#65533;&#65533;&#65533;&#65533;&#65533;B&#65533;&#65533;&#65533;&#65533;&#65533;C&#65533;NF^C&#65533;5&#65533;&#65533;&#65533;~&#65533;&#65533;Q&#65533;&#659;&#65533;G&#65533;k&#65533;&#382;&#65533;3&#65533;&#65533;F&#65533;;#0&#65533;&#1542;E@&#65533;V&#65533;
`q&#65533;&#65533;Y0&#65533;h8GG&#65533;&#65533;UK>4&#65533;H&#65533;w&#318;&#65533;`&#65533;r&#65533;`&#65533;&#65533;A&#65533;&#65533;>bG&#65533;a5&#65533;HH&#65533;S&#65533;&#65533;&#65533;&#65533;4&#65533;L&#65533;H&#65533;&#65533;&#65533;H&#65533;&#65533;H&#65533;&#65533;H&#65533;&#65533;H&#65533;I&#65533;I&#65533;,I&#65533;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$&#65533;/&#65533;&#65533;&#65533;%*&#65533;&#65533;&#65533;((&#65533;&#65533;K;&#65533;KIX&#65533;(&#65533;X&#65533;L&#65533;\"*&#65533;&#65533;&#156;$p)x&#65533;(&#65533;&#65533;&#65533;T&#65533;6 &#65533;@%&#65533; `%&#65533;L$&#65533;&#65533;(P&#65533;&#65533;&#65533; &#65533;$H%`&#65533;`M&H)X  8&#65533;j&#65533;&#65533;%h&&#65533;&#65533; &#65533;&#65533;&#65533;&#65533;/)H&#65533;XN&#65533;dN&@&#65533;&#65533;&#65533;&#65533;$&#65533;&#65533;D&#65533;lN&#65533;t&#1180;N&#65533;&#65533;&#65533;N&#65533;&#65533;(&#65533;&#65533;&#65533;N$ O&#65533;&#65533; &#65533;&#65533;&#65533;&#572;N&#65533;&#65533;&#65533;l=P&#65533;6X&#65533;&#65533;&#65533;&#65533;&#65533;N h&#65533;&#65533;&#65533;&#65533;l&#65533;O(&#65533;N&#65533;&#1027;h&#65533;&#65533;&#65533;p&#65533;|&#65533;x &#65533;&#65533;&#65533;&#65533;&#65533;&#65533;&#65533;L9=&#65533;R&#65533;P%&#65533;?P&#1037;,&#65533;&#65533;TN&#65533;&#65533;&#65533;&#284;P &#65533;&#65533;M@&#65533;&#65533;M&#65533;&#65533;&#65533;T&#65533;O&#1027;T &#65533;S@S&#65533;&#65533;&#65533;?&#65533;&#65533;&#65533;&#65533;&#65533;&#65533;Tm&#65533;$&#65533;&#65533;&#65533;&#65533;&#65533;/&#65533;&#65533;&#65533;! &#65533;M(&#65533;}6%T&#65533;P0S(&#65533;R&#65533;P=&#65533;&#65533;&#65533;L&#65533;&#65533;` &#65533;(&#65533;PM&#65533;&#65533;&#65533;&#65533; pR@&#65533;&#65533;&#65533;Z+Q &#65533;R ,&#65533;&#65533;S &#65533;N &#1165;|&#65533;&#1796;L&#65533;X&#65533;&#65533;&#65533;(&#65533;)&#65533;&#65533; &#65533;,5O &#65533;Q&#65533;RL&#65533;RT&#65533;S&#65533;&#65533;&#65533;&#65533;/ &#65533;!&#65533;&#204;  &#65533; &#65533;&#65533;&#65533;W}&#65533;G!&#65533;:m4P&#65533;S(&#65533;L&#65533;T.&#65533;R&#1101;l*h&#65533;Z&#65533;&#65533;/&#65533;&#65533;6&#65533;x&#1163;&#65533;&#65533;@N&#65533;&#65533;? S&#65533;UkR&#65533;`&#65533;x&#65533;	&#65533;N`UXWx&#65533;(&#65533;&#65533;Tk&#65533;UT&#65533;&#65533;m&#65533;&#65533;c&#65533;O*&#65533;&#65533;dm&#65533;XUrWsE&#65533;J&#65533;&#65533;u&#65533;Tl&#65533;&#1412;l&#65533;x 
&#65533; T&#65533;O&#65533;&#65533;&#65533;	-&#65533;&#65533;}&#65533;&#65533;~&#65533;T&#65533;+XL&#65533;&#65533;O&#65533;&#65533;6&#65533;x h&#65533;c&#65533;#&#65533;&#65533;{m&#65533;&#65533;&#65533;&#65533;XW}&#65533;h-5=PW&#65533;mWQ &#65533;&#65533;&#65533;U
&#65533; &#65533;(&#1605;&#65533;&#65533;PY&#65533;uUH&#65533;&#65533;@&#65533;&#65533;T8&#65533;&#65533;>%&#1538;U &#512;	&#65533;X&#65533; #P&#65533;&#65533;M&#65533;U&#65533; &#65533;}&#65533;M&#65533;&#65533;Z&#65533;&#65533;K&#65533;&#65533;R&#65533;Q&#65533;M&#65533;0&#65533;B&#65533;&#65533;=YM@'`YH&#1348;&#65533;m&#65533;?&#65533;S&#65533;&#65533;&#65533;&#23052;
&#65533;&#65533;	(&#65533;&#65533;&#65533; &#65533;5MI&#65533; &#65533;&#65533;Xq&#65533;WH&#65533;&#65533;&#65533;R&#65533;0T&#65533;&#65533;QQHP&#65533;&#65533;&#65533;U&#65533;0&#1821;U  &#65533;&#65533;&#65533;6XS)&#65533;&#65533;&#65533;&#65533;&#65533;&#65533;&#65533;Z&#65533;&#1803;&#65533;&#65533;&#65533;&#65533;H&#65533;%&#65533;&#65533;&#65533; &#65533;&#65533;&#65533;&#1807;&#65533; &#65533;h&#65533;Oh&#65533;E&#65533;&#65533;&#65533;U8&#65533;&#65533;&#65533;&#65533;O@&#1084;&#65533;H&#65533;5&#65533;5&#65533;&#65533;&#65533;c&#65533;&#65533;&#65533;B&#65533;Z&#65533;&#65533;^&#65533;&#65533;Q&#65533;&#65533;}6 &#65533;w&#579;&#65533;&#65533;0&#65533;]*&#65533;&#65533;&#65533;&#221; &#65533;&#65533; &#65533;&#65533;&#65533;  &#1597;7*@&#65533;8I&#65533;&#65533;&#65533;]&#65533;5&#157;&#65533;&#65533;&#65533;O&#65533;&#65533;&#1446;&#65533;_&#65533;E&#65533;/P&#65533;&#65533;
&#65533;x&#65533;0\&#65533;&#65533;&#65533;n&#65533;R&#65533;S #p`&#65533;l&#65533;/*&#65533;X&#65533;]&#65533;&#65533; &#65533;\^&#65533;&#65533;8f&#65533;	&#65533;&#65533;&#65533;&#65533;&#65533;6(&#65533;`I&#65533; #&#65533;aI&#65533;&#1967;S&#65533;&#65533;&#65533;P&#65533;8I
&#65533;.&#65533;&#65533;&#65533;&#65533;&#65533;} &#65533;&#65533;&#65533;u&#65533;&#65533;&#65533;&#65533;&#65533;&#65533;XI&#65533;-&#65533;&#65533;-&#65533;Bx&#65533;&#65533;&#65533;&#963;&#65533;&#65533;&#65533;&#65533;&#65533;&#65533;&#65533;&#65533;&#1682;&#65533;` &#65533;&#65533;&#65533;&#65533;U&#65533;&#65533;&#1013;&#65533;&#65533;/&#65533;&#65533;&#65533;&#65533;&#1540;U&#65533;H&#65533;a3&#65533;\&#65533;&#65533;Z3&#441;&#65533;m,&#65533;&#65533;	0&#1897;5&#629;5&#65533;&#65533;&#65533;&#65533;+&#65533;b%u&#65533;}6&#65533;&#65533;&#65533;&#65533;&#65533;&#65533;&#65533;a&#65533;|c&#65533;&#65533;&#65533; &#65533; #x #&#65533; R&#65533;3:&#65533;&#65533;&#65533;- z&#65533;&#65533;&#65533;&#1613;&#65533;&#65533;0&#65533;z}6I&#65533;&#65533;XN_&#65533;=&#65533;6h&#65533;&#65533;V&#293; &#65533;&#65533;C.&#65533;U&#65533;&#65533;&#65533;m&#65533;d\&#65533;h(&#65533;&#65533;_hN3&#65533;5K&#65533;c&f&#65533;e&#1416;j&#65533;Zn4&#65533;&#65533;&#65533;&#65533;]&#65533;&#65533;&#65533;O&#65533;8&#65533;Y&#65533;&#65533;&#65533; &#65533;a&#65533; a&#65533;&#1824;&#65533;{&#65533;&#65533;%n&#65533;p&#65533;g&#65533;f&#65533;&#65533;"Q.hb	 !&#65533; &#65533; ,4  &#65533;G &#65533; &#65533;H&#65533;&#65533;&#65533;&#65533;*\&#560;&#65533;&#199;#J&#65533;(0E
=h&#65533;@&#65533;&#65533;C&#65533;I&#65533;&#65533;&#595;(S&#65533;\&#626;&#65533;&#65533;7)<p&#65533;B&#65533;H&#65533;&&#65533;&#65533;&#65533;0 l&#65533;&#65533;&#65533;&#1123;H&#65533;*]&#692;&#65533;$&#65533;$&#1049;f&#725;&#65533;X&#65533;b&#65533;F&#65533;&4&#65533;&#65533;&#65533;&#65533;&#1651;h&#1258;]&#65533;&#65533;`@&#65533;&#65533;&#65533;D&#65533;E&#65533;&#65533;z&#65533;FsP&#65533;&#65533;&#65533;&#200;+^&#65533;&#65533;	&#65533;Y7L&#65533; &#65533;d&#65533;f&#825;&#65533;&#65533;&#992;#z&#65533;j&#65533;E&#65533;.&#65533;&#65533;0(8(H&#65533;$&#65533;VM&#65533;&#65533;&#65533;&#1734;=&#293;!&#65533;&#65533;A5&#65533;&#1562;&#65533;f&#65533;$&#65533;f&#65533;&#892;&#65533;&#65533;&#65533;)=&#65533;J#&#65533;&#65533; \&#65533;%XDvA8&#65533;"&#65533;&#65533;N&#65533;&#65533;&#65533;&#65533;=&#65533;	&#65533;&#65533;z&#65533;A&#65533;9(&#65533;&#65533;&#65533;&#833;&#65533;&#65533;&#65533;&#65533;&#65533;&#65533;0@P.&#65533;G&#65533;\&#65533;&#65533;&#65533;&#65533;rU&#65533;	 (&#4360;Ma&#65533;edX&#389;&#65533;&#65533; ^&#65533;&#65533;X	[Pd&#65533;&#65533;&#65533;l&#65533;@&#65533;02&#65533;aV&#65533;&#65533;&#397;8&#65533;Q&#65533;]l{&#65533;!&#65533;{#Zv_&#65533;XQi&#65533;D&#65533;PF&#65533;&#65533;Z&#65533;&#65533;X&#65533;h&#326;ft&#65533;&#65533;A&#65533;&#65533;&#65533;9&#65533;X&#65533;GP
&#65533;&&#65533;pRT&#65533;&#65533;Y&#1433;&#21900;uY&#65533; &#59200;&#65533;&#65533;aaAA&#65533;&#30792;"4&#65533;&#65533;&#65533;&#1417;&#65533;aTZX\&#65533;X&#65533;XP\&'&#65533;lh&#65533;]&#65533;&#65533;jF&#65533;&#65533;ZgS&#65533;u&#65533;&#65533;Ip&#65533;q&#65533;&#65533;I&#1027;h&#65533;&#65533;&#1669;&#65533;&#65533;S&#65533;i&#65533;9nI&#624;&#65533;k&#65533;&#65533;&&#65533;l&#65533;&#65533;&#65533;&#65533; V'&#65533;&#65533;CP.&#65533;&#65533;&#65533;
T&#65533;|&#65533;v&#65533;&#65533;&#65533;&#65533;&#65533;&#726;k&#65533;&#65533;6k&#65533;&#65533;&#65533;uT&#65533;AzZPz&#65533;&#65533;f&#65533;+&#65533;8>a&#65533;&#65533;n&#65533;e&#65533;&#65533;^&#65533;&#65533;q:TA&#65533;&#65533;P&#65533;&#65533;&#65533;/&#65533;l&#65533;&#65533;&#65533;t"&#65533;&#65533;PU&#65533;|&#65533;&#65533; h&#65533;0&#65533;1&#65533;[&#65533;&#65533;&#570;&#65533;U&#65533;&#65533;&#65533; &#65533;&#65533;F_&#2005;&#65533;&#1143;&#65533;J&#65533;&#65533;n&#65533;&#65533;&#65533;&#1236;&#65533;fP<_8&#1309;e&#65533;U&#65533;'&#65533;`&#65533;&#65533;4&#65533;K&#65533;5&#65533;&#65533;&#65533;Uu&#65533;&#65533;A#&#65533;75&#65533;&#65533;m&#65533;b&#65533;&#65533;M&#65533;g&#65533;&#65533;&#65533;P\&#65533;&#65533;&#65533;U&#65533;o$g&#65533;&#65533;qz&#65533;&#65533;iQ&#65533;&#65533;&#65533;z&#65533;l&#65533;&#65533;}&#65533;Pxln]&#65533;&#65533;}&#65533;&#65533;&#65533;V&#65533;&#65533;&#65533;J9nc&#19003;av&#65533;#&#290;&#65533;n&#65533;l&#65533;+&#65533;&#65533;O&#65533;&#65533;{QU&#65533;&#65533;;&#65533;g&#65533;pHM&#65533;&#65533;C&#65533;&#65533;yx&#65533;&#65533;W&#65533;	Q=x&#65533;&#65533;&#65533;O&#65533;&#65533;&#65533;&#65533;&#65533;&#65533;:&#65533;y&#65533;&#691;!7&#65533;&#65533;&#65533;X&#65533;q&#65533;qa&#65533;F&#65533;RR&#65533;X&#65533;&#65533;&#65533;&#61882;R&#65533;=&#65533;&#65533;&#65533;F&#65533;&#65533;d&#65533;r&#65533;%d &#199;&#65533;?
&#65533;N{&#65533;&#65533;&#65533;@&#65533;f&#65533;&#65533;ANG[:&#65533;&#65533;&#65533;5&#65533;&#65533;&#65533; (: Vv&#65533; &#65533;T@#&#339;&#794;*c&#65533;J&#65533;4&#65533; &#65533;2&#65533;
&#65533;&#65533;N&#65533;&#65533;!&#65533;&#65533;<	&#65533;i2m
&#65533;`&#65533;\&#65533;^&#65533;P&#65533;o0&#65533;o&#65533;&#65533;+	&#65533;r&#65533;&#65533;&#65533;{e&#65533; &#65533;V&#369;&#65533;3*Q&#65533;Qb&#65533;h'+t&#65533;$#{&#65533;u0e+&#65533;&#65533;8&#65533;&#65533;"sr&#65533;&#382;d&#65533;d&#803;&#65533;&#928;&#209;&#65533;=,J&#65533;
&#65533;-&#65533;&#65533;N&#65533;&#65533;1b&#65533;(&#65533;&#65533;&#65533;n&#65533;J&#65533;X5&#65533;&#65533;a&#65533;+dA&#65533;&#198;&#65533;!&#65533;6J\$#&#65533;pH&#65533;G&#65533;CI~&#65533;&#65533;&#65533;&#1611; B&#65533;&#65533;
W&#65533;O&#65533;&x&#65533;%OI&#65533;T&#65533;&#65533;A&#65533;ie|&#65533;P&#65533;&#65533;Y?X&#65533;-iC&#65533;\>m S&#65533;4&#65533;p&#65533;&#65533;&#65533;=W[&#65533;&&#65533;&#65533;&#65533;&#65533;&#65533;n&#65533;&#65533;i&#65533;3&#65533;&&#65533;]J&#65533;&#65533;g	&#65533;&#65533;)86&#65533;`>'&#65533;&#65533;&#1334;p~&#65533;&#65533;c&#65533;)&#65533;M+&#65533;&#65533;M"&#65533;f&#65533;&#65533;<&#65533;P&#1118;&#65533;	e>&#65533;IA~B&#65533;&#65533;%	R&#65533;&#65533;&#65533;Y&#65533;Ea#B&#65533;&#517;>&#65533;&#65533;&#65533;?K&#169;&#65533;]&#65533; qy&#65533;t&#65533;&#65533;&#65533;&#65533;&#65533;J&#65533;M&#65533;&#65533; C&#65533;&#65533;M &#65533;)$GJ&#65533;}&#65533;q&#65533;&#65533;@&#65533;C-&#65533;[1m\&#65533;jdS;&#65533;T&#65533;&#65533;L&#65533;D*&#65533;&#65533;`Zl&#65533;&#65533;@$Hz&#65533;*&#65533;M1]S&#65533;M&#65533;&#65533;&#65533;&#65533;$&#65533;x&#65533;@BhI&#65533;2&#65533;@8&#65533;&#65533;&#65533;c&#65533;^Y&#65533;
I&#65533;&#65533;&#65533;5:`&#65533;&#65533;Z&#65533;&#65533; &#65533;&#65533;&#65533;s&#65533;&#65533;]]&#65533;+/&#65533;U&#65533;y&#65533;d6I&#65533;&#65533;](Y $&#65533;0&#174;&#65533;S`&#65533;;&#65533;&#1557;&#65533;u&#65533;&#65533;M-j&#65533;f&#65533;r&#65533;&#65533;+&#65533;6&#65533;V&#1687;&#65533;&#65533;J&#65533;&#65533;E&#65533;&#65533;J&#65533;?^&#65533;dl&#65533;&#65533;@&#65533;&#65533;&#65533;&#65533;&#65533;*Qhn&#65533;&#65533;&#65533;|&#65533;ha&#65533;&#65533;&#32322;"%f&#65533;Bs&#65533;&#65533;&#65533;E&#65533;g7&#1117;w&#65533;[&#65533;&#65533;^7%&#65533;&#65533;&#65533;z&#1483;&#295;<Hs&#65533;&#65533;|89K&#65533;x&#65533;('{&#65533;&#65533;&#65533;s&#1870;&#65533;&#65533;q&#65533;,g&#65533;&#65533;&#65533;$;H~M&#183;&#65533;:&#65533;&#65533;&#65533;"&#65533;:A$P&#65533;&#65533;`'=i&#65533;\&#65533;>&#65533;-8$&#645;&#65533;&#65533;E,&#65533;]&#65533;&#150;&#1045;7/$8!p&#65533;&#65533;&#65533;w&#65533;8f&#65533;g&#65533;R&#65533;1&&#65533;&#65533;KL~Xb&#65533;&#65533;x"!&#945;&#65533;&#65533;[&#65533;P&#698;0!&#65533;@Rp&#65533;&#65533;YNK&#946;&#65533;a&#65533;&#65533;'w2&#65533;,&#65533;bp`z&#65533;8V&#65533;h^.AZ&#65533;&#65533;&#65533;hU&#65533; &#65533;iQ&#65533;Zf&#65533;48&#65533;xV3q&#65533;&#65533;C&#65533;&#65533;T ,$A4Yg&#65533;&#65533;8&#968;+A&#65533;&#65533;5&#427;&#65533;)&#65533;+&#65533;&#65533;Y:!&#65533;N&#65533;&#65533;&#65533;;N&#65533;&#65533;&#65533;*$&#65533;a	KK_&#65533; N&#1780;&#65533;w&#65533;\&#373;&#65533;&#1344;A&#65533;&#493;&#65533;b&#851;&#65533;6&#537;U&#65533;&#65533;\v&#65533;&#65533;&#65533;M|R&#65533;&#1538;(&#65533;H&#65533;^&#65533;v{&#65533;lg&#65533;&#65533;&#65533;&#65533;&#65533;h	&#65533;Zy&{!&#65533;&#950;wBO`cS&#65533;&#65533;&#65533;*&#65533;&#65533;r&#65533;&#65533;&#65533;3h0&#65533;&#65533;[&#65533;&#802;nF&#65533;&#65533;&#65533;M&#65533;p(&&#65533;UJ&#65533;&#65533;&#65533;&#65533; &#65533;&#65533;&#65533;&#65533;<&#65533;&#65533;s&#65533;<S&#65533;&#65533;&#65533;&#65533;L&#65533;&#65533;)&#65533;N&#65533;&#65533;aNV[M&#65533;&#65533;7&#65533;q&#65533;&#65533;&#65533;&#65533;@&#65533;&#65533;&#65533;"w&#65533;&#65533;(&#65533;O9&#65533;71&#65533;&#65533;&#65533;&#65533;,&#65533;&#65533;4 &#65533;&#65533;&#65533;&#28197;t&#65533;^&#65533;&#65533;%/wSV&#903;N&#65533;&#65533;Dh&#34900;&#65533;&#65533;&#65533;PWdOE&#65533;&#65533;&#1335;M&#65533;&#65533;`@&#65533;8&#65533;&#65533;&#65533;|/&#65533;&#65533;`&#65533;`&#65533;Si&#65533;.&#65533;&#65533;E&#65533;
&#65533;pv&#65533;&#65533;&#65533;p&#65533;r&#65533;u&#65533;.&#65533;V&#65533;&#65533;@&#65533;&#390;
&#65533;&#65533;&#65533;&#65533;&#65533;&#65533;_&#65533;&#65533;"u&#65533;&#65533;2&#65533;&#65533;&#65533;&#65533;&#65533;&#65533;HH&#65533;X&#65533;&#65533;&#65533;&#65533;`&#65533;&#65533;D&#65533;&#65533; Oz_&#65533;&#65533;&#65533;l&#65533;&#65533;&#65533;&#65533;&#65533;&#65533;&#65533;d&#65533;)&#65533;WL@Z&#65533;&#65533;&#65533;&#65533;G*&#65533;R&#65533;&#65533;&#65533;.&#65533; &#65533;=@f&#65533;&#65533;&#65533;&#65533;&#65533;f&#65533;&#279;
&#65533;`X &#65533;g&#14532;&#65533;&#65533;&#2036;1&#65533;0&#65533;=}(Y&#65533;&#65533;7&#65533;H&#65533;&#65533;)L&#65533;?&#65533;&#65533;&#65533;&#65533;&#65533;&#65533; &#65533;&#65533;&#65533;A&#65533;w=&#65533;&#65533;&#65533;&#65533;+bA&#65533;)ES&#65533;&#65533;&#65533;E0&#65533;c`9@Da&#65533;,&#65533;&#65533;rdw	p &#65533;&#65533;aX1 &#65533;fo&#65533;q2&#65533;<!&&#65533;a`&#65533;ar&#65533;&#65533;vm&#65533;&#65533;d&#65533;keUX% &#65533;riP&#65533;&#65533;&#65533;!&#65533;K&#65533;y&#65533;z*&#65533; {Z! K&#65533;&#65533;DX,&#65533;&&#65533;r&#65533;&#65533;&#65533;A&#65533;?o&#65533;!O&#65533;#OPY&#65533;d&#65533;d&#65533; 6&#65533;&#65533;&#451;&#65533;&#196;`&#65533;&#65533;Q&#65533;d([&#65533;Y'&#65533;,:@,4@&#65533;>P&#65533;rKP&#65533;bN&#65533;&#65533;$ &#65533;&#65533;&#65533;&#65533;8&#65533;&#65533;&#65533;&#65533;b8&#65533;A&#65533;&#65533;&#65533;.&#65533;&#65533;4&#65533;=@ &#65533;&#65533;x&#65533;6l&#65533;|d&#65533;&#65533;ql&#65533;0P,&#65533;&#65533;/&#65533;&#65533;p#&#65533;p&#65533;&#65533;|0&#65533;&#65533;&#65533;&#65533;;&#65533;&#65533;>H&#65533;`&#65533;a:`b&#65533;.&#65533;&#65533;m&#1544;' &#65533;&#65533;&#65533;&#65533;1&#65533;&#65533;9&#65533;W&#65533;Hvl&#65533;8C 0&#65533;>X&#65533;&#65533;&#65533; &#65533;&#65533;&#65533;PX&#65533;&#65533;&#65533;&#65533;&#65533;&#65533;&#65533;&#65533;&#65533;&#65533;&#65533;&#65533;H&#65533;&#65533;x&#65533;&#65533;hp&#65533;h&#65533;s&#65533;7S&#65533;&#65533;&#65533;&#65533;&#65533;&#65533;&#65533;&#65533;&#65533;&#3592;&#65533;8&#65533;&#65533;&#65533;&#65533;&#65533;&#1551;&#65533;&#65533;<&#65533;&#65533;&#616;&#65533;H&#65533;`,@h&#65533;,&#65533;&#65533;&#65533;&#65533;&#65533;&#65533;&#520;&#65533;&#65533;&#65533;&#65533;&#65533;Y&#65533;&#65533;(&#65533;&#65533;Cx=uU&#65533;&#386;<&#1473;(&#65533;&#65533;@ix,&#65533;.&#65533;&#65533;&#65533;&#65533;&#65533;8&#65533;y&#65533;8&#65533;&#65533;Y&#65533;&#33292;&#1542;&#65533;.pU&#65533;&#65533; &#65533;r&#65533;<}X8q &#65533;w& B7`P,&&#65533;4&#65533;^&#65533;&#65533;\&#65533;&#65533;=&#65533;Y&#65533;R&#65533;&#65533;&#65533;dy&#65533;&#65533;A&#65533;&#65533;&#520;o&#65533;b&#65533;U&#65533;Gin&#65533;vP&#65533;A>8xa&#65533;X&#65533;zbX&#65533;r>&#65533;B&#65533;&#370;Y&#65533;Z&#1621;\&#65533;&#65533;=&#65533;,q&#4677;Y&#65533;&#65533;(&#65533;&#65533;&#65533;&#65533;n&#65533;.&#65533;B&#65533;: &#65533;&#65533;&#65533;0&#65533;y&#65533;&#65533;w&#65533; 9P>&#65533;&#65533;&#65533;&#65533;&#65533;7&#65533;&#65533;&#65533;&#258;u&#65533;&#65533;,&#65533;&#65533;&#65533;&#65533;_y&#65533;&#626;z&#1046;&#65533;&#65533;y<&#65533;&#65533;n&#65533;&#65533;&#65533;&#65533;&#65533;&#65533;9@&#65533;d9&#65533; $`&#65533;&#65533;&#65533;_f0&#65533;&#65533;&#65533;d&#65533;&#65533;<&#65533;&#65533;)&#65533;p,6{	&#65533;&#65533;&#65533;R&#65533;"&#65533;Rs&#65533; 4  A&#65533;&#65533;[I&#1042;&#65533;U@&#65533;gi&#65533;&#65533;&#65533;&#65533;AI&#65533;&#65533;&#65533;&#65533;&#65533;zp@&#65533;YB1&#65533;
!w7&#65533;&#65533;&#65533;u&#65533;``\&#65533;&#65533;&#65533;&#1562;&#65533;i&#65533;&#65533;;&#65533;y&#65533;	&#65533;'T&#65533;&#65533;)h2&#65533;&#65533;H :@&#65533;&#65533;\&#65533;&I&#65533;&#65533;&#65533;&#65533;i&#65533;B&#65533;&#65533;&#65533;&#65533;`X&#65533;b]qaZ&#65533;&#65533;X&#65533;&#65533;&#65533;;&#65533;&#65533;&#65533;U &#65533;7
&#65533;6&#65533;b&#65533;y@&#1671;=a&#65533;&#65533;6Nw&V&#65533;&#65533;'0&#65533;&#65533;&#65533;,0q.&#65533;,OjN&#65533;vQ&#65533;1&#65533;&#65533;&#65533;h&#65533;&#65533;"{&#65533;&#65533;&#65533;yU&#65533;i+_1&#65533;E&#65533; YP&#65533;	W-$)\&#65533;&#65533;&#65533;&#65533;&#65533;&#65533;&#65533;&#65533;l&#1054;&#65533;I&#65533;fU&#65533;	mW&#65533;W&#65533;]&#65533;&#65533;&#65533; &#65533;&#65533;&#65533;&#65533;&#65533;&#65533;x0&#65533;&#65533;&#65533;&#65533;x&#65533;&#65533;&#65533;#&#65533;L2v&#65533;X&#65533;58&#65533;b&#65533;ua0&#65533;&#65533;aPo&#65533;{A &#65533;&#65533;%&#1634;m&#65533;&#65533;]&#65533;>&#65533;&#65533;'@.P4:p,&#65533;&#1123;&#65533;b&#65533;&#65533;&#65533;j&#65533;&#65533;s&#65533;&#65533;&#65533;&#65533;&#65533;&#65533;&#194;#;0`&#65533;&#65533;1&#65533;y&#65533;;P}&#1574;Bv.&#65533;R{&#65533;&#65533;&#65533;.X&#65533;&#65533;R&#65533;&#65533;ro&#65533;&#65533;&#65533;&#65533;&#65533;.&#65533;&#65533;h#9&#65533;&#65533;&#65533;P B &#65533;z,&#65533;|p&#65533;&#65533;&#65533;&#65533;4&#65533;&#65533;&#65533;,a.1&#65533;&#65533;H&#65533;&#65533;&#65533;1{&#65533;}&#65533;+&#65533;&#65533;&#65533;s&#65533;"`&#65533;~&#1537;&#65533;B &#65533; &#65533;&#65533;0@&#65533;&#65533;D@&#65533;@ @&#65533;p`"0&#65533;&#65533;&#65533;&#386;&#65533;&#65533;#&#65533;&#65533;&#65533;&#65533;4&#65533;&#65533;&#65533;&#65533;D&#65533; &#1446;x&#65533; K&#65533;&#65533;&#65533;&#65533;-&#65533;&#65533;&#65533;y	&#65533;&#65533;Q"s&#65533;&#65533;v&#65533;p&#65533;'&#65533; &#65533;&#65533;&#65533;5p&#65533;5pu p&#65533;&#65533;:P&#65533;&#65533; 7&#65533;.,X,x&#65533;{&#65533;4[&#65533;W&#65533;N3&#65533;g&#65533; &#65533;<&#65533;z&#65533;;@e&#65533;/+ V&#65533;&#65533;&#65533;f&#1105;`&#65533;&#65533;&#65533;&#41180;&#65533;&#65533;Y&#65533;?P&#65533;&#65533;[u&#65533;
b&#65533;&#65533;H R;&#65533;&#65533;;&#65533;&#65533;'&#65533;L &#65533;#]0x&#65533;&#65533;&#65533;&#65533;&#65533;g&#65533;wo &#65533;f&#65533;&#65533;
3(h&#65533;}&#513;&#65533;&#65533;&#65533;&#65533;+z&#65533;&#65533;&#65533;&#65533;u&#65533;`&#65533;&#65533;&#65533;G&#65533;&#65533;P,'p:`&#65533;&#65533;C&#65533;#g&#65533;P*Vp&#65533;&#65533;x&#65533;&#65533;p&#65533;&#65533;l&#65533;&#65533;` &#65533;x&#65533;&#65533;&#65533;b^!&#65533;{q&#65533;O"\&#65533;&#65533;*4&#65533;&#65533;+&#65533;&#65533;&#65533;&#506;&#65533;+&#65533;&#65533;&#65533;&#65533;&#1709;a!>A&#65533;{r&#65533;&#65533;&#65533;u &#65533;&#65533;&#65533;VP&#65533;.
&#65533;w&#65533;&#65533;&#65533;&#65533;&#65533;Y &#65533;&#65533;&#65533;&#65533;;&#65533;&#65533;+&#65533;&#65533;&#65533;`&#65533;&&#65533;a&#65533;,)r&#65533;&#65533;T&#65533;WX&#65533;:&#65533;&#65533;&#65533;&#131;&#65533;&#65533;'0=Af&#65533;{W&#65533;&#65533;t&#65533; &#65533;&#140;&#65533;&#1622;&#65533;&#65533;S[&#65533;m&#65533;&#65533;\h&#65533;V&#65533;&#65533;&#65533;&#65533;w@&#65533;J9  ;pBv&#65533;&#65533;d&#65533;L+&#65533;&#65533;&#65533;&#1823;&#65533;)&#186;&#65533;&#65533;y!&#65533;7&#65533;
&#65533;l&#488;&#65533;	:0&#65533;&#65533;!&#65533;,&#65533;&#65533;&#65533;,g&#65533;&#65533;&#65533;&#65533;K ~&#691;&#65533;&#65533;&#65533;)<&#65533;&#65533;&#65533;&#65533;E&#65533;v&#65533;&#65533;z &#65533;&#811;&#65533;Z&#65533;~&#65533;&#65533;"Zr!&#65533;&#65533;-&#65533;&#65533;
&#65533;&#65533;&#65533;&#65533;: 70&#65533;&#65533;`,&#65533;&#65533;&#65533;&#675;*&#65533;&#65533;,&d&#65533;&#65533;` k"&#65533;5&P&#825;PL&#65533;&#65533;&#65533;j<&#1766;&#65533;r&#65533;&#65533;&#65533;&#65533;K0G:&#1032;&#65533;*.&#65533;&#65533;O&#65533;&#65533;Qkm|&#65533;&#65533;8&#65533;&#65533;p &#65533;&#65533;&#65533;A&#65533;&#65533;	&#65533;!t%+&#65533;@!1&#65533;&#65533;,J&#65533;&#65533;"&#65533;&#65533;&#65533;&&#65533;|&#65533;v,oP@&#65533;&#65533;&#65533;!h&#65533;&#65533;&#65533;q&#65533;b&#65533;+	&#65533;&#1037;&#65533;&#65533;+&#65533;&#65533;&#65533;I&#65533; D&#65533;&#65533;y,&#65533;&#65533;p&#65533;&#65533;@&#65533;M&#65533;W`&#65533;h&#65533;&#65533;']Go &m&#65533;:&#65533;3&#65533;+rx1&#65533;$&#65533;&#65533;&#65533;Y&#65533; 6&#65533;,&#65533;p&#65533;	8&#65533;FM my&#65533;&#65533;pR0&#65533;&#65533;I &#1338;&#65533;&#65533;.&`4&#65533;&#65533;&#65533;7&#65533;&#65533;p1yk&#65533;72\[&#65533;&#65533;w&#65533;&#65533;z&#65533;&#65533;&#65533;,I[&#65533;&#65533;i&#65533;a&#65533;&#65533;&#65533;&#65533;( F&#65533;&#65533;&#65533;&#65533;lD=&#65533;&#65533;&#65533;,[&#65533;d{&#65533;
A&#65533;71!Y&#65533;:&#65533;m{&#65533;R&#1657;&#65533;&#1271;*
&#65533;Q&#65533;&#65533;{Hi&#65533;&#65533;&#65533;2@MZ&#65533;&#65533;&#65533;{&#65533;&#65533;&#65533;X&#277;&#65533;;&#65533;7&#65533;&#65533;s.&#65533;[,&#65533;&#65533;&#65533;
&#65533;/&#65533;J	=&#65533;)&#65533;&#65533;7&#65533;*&#65533;&#65533;-C&#65533;&#65533;&#65533;&#65533;&#65533;?P]9&#65533;L&#65533;2&#65533;&#65533;&#65533;=&#65533;@&#65533;qq&#65533;I&#65533;#&#65533;,P&#65533;&#65533;&#65533;&#65533;Y&#738;&#65533;&#65533;&#1552;&&#65533;&#65533;{&#65533;~y&#65533;&#65533;&#65533;bR:&#65533;&#65533;u&#65533;A&#65533;1&#65533;&#65533;&#65533;K&#65533;&#65533;  &#65533;&#65533;<8&#65533;&#572;&#65533;&#65533;8&#65533;&#65533;&#65533;&#65533;&#65533;&#65533;&#65533;&#65533;&#65533;{&#65533;&#65533;&#65533;&#594;&#65533;r &#65533;6&#1147;&#65533;&#65533;&#65533;n|&#65533;&#65533;&#65533;@}&#65533;&#1088;Q&#65533;t&#65533;0&#65533;&#65533;&#65533;2&#65533;&#65533;&#65533;-&#65533;Y&#65533;&#65533;&#65533;&#65533;H&#65533;-&#65533;n&#65533;&#65533;&#65533;&#65533;YR&#65533;&#65533;"pv&#65533;* &#65533;+&#413;M>&#65533;,&#65533;,&#1894;&#65533;M&#65533;y&#65533;M&#65533;K6 ;p {	&#65533;^&#65533;&#65533;&#65533;n&#65533;)&#65533;&#65533;&#65533;&#65533;&#65533;&#65533;6	&#65533;k&#65533;&#65533;]U S&#65533;&#65533;&#65533;8&#65533;&#65533;&#65533;&#65533;&#65533;&#65533;&#65533;&#65533;1&#65533;Z&#65533;&#65533;&#65533;&#65533; 9v&#743;Q&#65533;&#65533;&#65533;6&#65533;&#65533;,&#65533;U&#65533;&#65533;&#65533;V&#65533;>&#752;Xej.$&#65533;&#65533;&#65533;&#65533;*lZ&#65533;$&#65533;&#65533;Z <&#65533;&#65533;|&#65533; |	&#65533;~&#65533;&#65533;&#65533;&#65533;X&#65533;&#65533;&#520;&#65533;X&#65533;&#65533;&#65533;&#65533;&#65533;r&#65533;G&#65533;&#65533;@^&#65533;U&#65533;&#65533;<J&#65533;&#65533;b,hN	b&#65533;, &#2915;&#51648;*&#65533;T~.c&#65533; &#782; xP&#418;&#65533;&#65533;&#65533;_&#65533;9c&#65533;&#65533;Y&#65533;	&#65533;eI&#65533;&#65533;I&#65533;&#65533;&#601;C&#65533;&#65533;A&#65533;&#65533;m8	/&#65533;&#65533;!&#65533;&#65533;&#65533;[P.!z&#65533;&#65533;&#65533;1M&#65533;&#65533;&#65533;hFT&#65533;&#65533;&#65533;&#65533;&#65533;&#65533;&#65533;&#65533;9&#65533;&#65533;n.&#65533;&#911;&#65533;&#65533;W&#65533;%&#65533;K&ps&#65533;&&#65533;&#65533;9&#65533; &&#65533;*&#65533;_\&#65533;\&#65533;&#65533;&#636;i&#65533;&#65533;Up&#65533;L&#65533;.m0&#65533;&#65533;[&#65533;<&#65533;&#65533;GD~&#65533;&#65533;&#65533; &#65533;&#65533;&#65533;&#434;&#65533;&#65533;q &#65533;&#65533;u&#65533;&#65533;w&#65533;/&#65533;=9&#65533;&#65533;I&#65533;&#1658;&#65533;&#65533;a&#65533;&#65533;8&#65533;[&#65533;+` &#65533;l&#65533;&#65533;7&#65533;;&#65533;&#65533;`A<&#65533;!&#65533;w&#65533;l&#466;&#65533;b~@o&#65533;=&#364118;o&#65533;u&#65533;NRZ&#65533;&#65533;&#65533; @\+&#65533;&#65533;&#65533;&#65533;&#65533;.I&#65533;V&#65533;,\&#65533;&#65533;&#65533;&#65533;&#65533;/C&#65533;p&#65533;2&#65533; &#65533;&#65533;^)&#65533;?	]&#65533;q(&#65533;u&#65533;&#65533;&#65533;W&#65533;9&#65533;j&#65533;&#65533;!&#65533;&#65533;&#65533;&#1215;&#65533;&#1208;&#65533;&#65533;&#65533;&#65533;F&#65533;V,&#65533;`&#65533;&#65533;&#65533;?Z&#65533;,&#65533;4&#65533;<p&#65533;U&#65533;~&#65533;&#65533;&#65533;&#65533;\&#65533;&#65533;v &#65533;%&#65533;wP&#65533;6&#65533;&#65533;>,&#65533;% &#65533;&#65533;$X&#65533;&#65533;A&#65533;	.d&#65533;&#65533;&#65533;C&#65533;%N&#65533;HP&#1024;&#65533;|&#65533;S&#1123;&#65533;c8&#1548;$Y&#65533;dIWh&#65533;a"A2$dV&#65533;&#65533;D&#65533;79u&#65533;&#65533;&#65533;&#65533;&#65533;&#988;&#65533;&#65533;p&#65533;&#65533;&#65533;,u1R&#65533;&#65533;5&#65533;N&#65533;Z&#65533;&#65533;U&#65533;/&#65533;&#65533;%&#65533;&#65533;n&#65533;$&#65533;Z&#65533;'&#65533; &#65533;r&#65533;&#65533;9d&#65533;&#65533;&#65533;&#65533;M&#65533;y&#65533;&#65533;&#65533;&#65533; &#65533;+E&#65533;&#65533;%Ic)S&#65533;+&#65533;e&#65533;&#65533;&#65533;c&#65533;&#65533;&#65533;!h&#65533;`&#65533;c"Km&#65533;&#65533;&#65533;&#65533; n&#65533;|3&#372;&#65533;&#65533;U&#65533;&#1804;&#65533;d&#65533;&#65533;:&#65533;T&#65533;&#65533;&#65533;&#65533;m&#1849;	&#65533;1&#65533;&#65533;RD&#65533;Y&#65533;Q&#65533;DU&#65533;&#65533;5mz&#65533;&#65533;&#65533;&#65533;&#65533;Mc&#65533;t&#65533;&#1653;[N	&#65533;&#65533;&#65533;&#65533;&#65533;S&#65533;&#65533;y&#65533;&#65533;&#1391;g&#2014;}&#65533;	&#65533;&#65533;&#65533;&#65533;|
&#65533;&#65533;&#65533;!R?L&#65533;~ P&#65533;&#65533;a?&#65533;P&#65533;&#65533;p&#65533;A#&#65533;&#65533;&#65533;&#65533;&#65533;o'3&#65533;&#65533;&#999;&#65533;&#65533;
C&#775;&#65533;&#65533;&#65533;
;Tq&#65533;&#65533;&#65533;&#65533;BA"iB 8&#65533;&#65533;2&#65533;a&#65533;&#65533;&#58912;&#65533;uj&#65533;&#65533;v,&#65533;&#65533;+&#65533;Pr&#65533;+F&#65533;A&#65533;&#65533;l%&#65533;&#65533;&#65533;&#682;iH:&&#65533;&#65533;&#65533;/&#65533;&#65533;&#65533;f@&#65533;O&#223;&#65533;LH0&#65533;&#65533; &#65533;.&#65533;2 )G&#65533;&#65533;M5&#65533;&#1299;&#65533;;&#65533;&#65533;&#65533;&#65533;&#65533;&#65533;&#65533;&#65533;&#65533;#2&#65533;=P&#65533;t&#65533;&#65533;,%&#65533;"%&#65533;&#65533;;A&#65533;&#65533;&#65533;XrON;&#65533;&#65533;!&#65533;@i&#65533;3Y&#65533;T G%=&#65533;)&#65533;&#65533;&#65533;J&#65533;:&#65533;&#65533;L7=&#65533;V\?=/W&#65533;&#65533;t&#65533;
&#65533;&#65533;Q&#65533;&#65533;\c&#65533;&#65533;t&#65533;5 	&#65533;8&#65533;V^&#65533;&#65533;v&#65533;<5VIg&#65533;x&#65533;&#65533;&#65533;"&#65533;0	.xOj&#65533;5&#65533;\&#65533;h&#65533;&#65533;&#65533;cI*v&#65533;n&#65533;&#65533;v)	|7*t&#65533;&#65533;w&#65533;&#65533;cC&#65533;&#65533;&#65533;&#65533;&#65533;V&#65533;&#65533;y&#65533;6`~v&#65533;a&#65533;z&#65533;&#65533;&#65533;&#65533; &#65533;&#65533;b&#65533;&#65533;2&#65533;0&#65533;&#65533;&#65533;&#65533;c&#65533;!&#65533;X&#65533;&#65533;&#65533;&#65533;&#65533;&#65533;&#65533;%	&#65533;&#65533;f;&#1552;c&#65533;&#65533;&#65533;H&#65533;@&#65533;q&#65533;@0r&#65533;&#1604;&&#65533;`y)&#65533;]"&#30291;V&#65533;SH2&#65533;&#65533;N@$6v&#65533;&#65533;&#65533;&#65533;&#65533;&#65533;&#65533;z&#582;&#65533;^zl&#65533;&#65533;lz&#65533;&#65533;&#65533;&#65533;z&#65533;&#65533;F &#65533;F&#65533; 6&#65533;&#65533;&#65533;A&#65533;&#65533;&#65533;@HZ&#65533;&#65533;&#65533;G&#65533;&#65533;&#65533;"&#65533;&#65533;&#65533;&#65533;J&#65533;&#65533;w\&#65533;l&#65533;b&#65533;&#65533;&#1050;&#65533;4(&#65533;\&#65533;b;&#65533;i&#65533;}&#65533;&#498;&#65533;&#65533;&#65533;S7&#65533;&#65533;S&#1984;$&#65533;I&#65533;!u&#65533;k&#65533;&#65533;*&#65533;&#65533;}w&#65533;1&#65533;}&#65533;&#65533;&#1624;S&#65533;L&#65533;&#65533;v&#17631;&#65533;d6&#65533;A&#34927;&#65533;&#65533;W#&#65533;&#65533;&#65533; S6L&#65533;^y&#65533;&#65533;W&#65533;&#65533;&#65533;&#65533;~&#65533;&#65533;`&#65533;z5&#65533;&#65533;l7&#65533;^|&#65533;&#65533;\&#65533;?&#65533;&#65533;&#65533;G&#65533;&#65533;&#65533;&#65533;Kp&#65533;_&#65533;7&#44143;ol &#65533;&#65533;g&#65533;&#65533;&#65533;^&#65533;c&#65533;-x&#65533;&#65533;/&#65533;&#65533;&#65533;&#65533;&#65533;&#65533;&#65533;H&#65533;^@/xB&#65533;&#65533;l'&#65533;_&#65533;&#65533;&#65533;&#65533;,&#65533;&#65533;!&#65533;&#65533;&#750;&#65533;&#65533;9D&#65533;&#65533;&#65533;Ax@&#65533;f{&#65533;j!&#65533; (&#65533;Z/&#65533;&#65533;&#65533;S&#65533;&#65533;1W &#65533; &#65533;;H&#65533;*&#65533;I&#65533;0&#209; &#65533;}j`&#65533;a&#65533;&#65533;>@zZ&#65533;S&#65533;P?`&#65533;X&#65533;#&#65533;l&#65533;&#65533;&#65533;&#65533;&#65533;&#65533;1@09&#65533;`&#65533;&#65533;&#65533;&#65533;9\#&#65533;D&#65533;&#65533;&#65533;&#65533;@&#65533;&#1028;,:R"&#65533;&#65533; &#65533;&#65533; !`@`&#65533;&#65533;`N&#65533;&#65533;@\&#65533;M&#65533;i&#65533;&#65533;#&#65533;h)&#65533;A &#65533;@&#65533;KH&#746;H&#65533;&#65533;&#65533;&#65533;i`&#65533;.e&#65533;&#65533;&#49174;&#65533; &#65533;&#65533;&#65533;&#1113;YK&#65533;&#65533;`&#65533;&#65533;e&#787;&#1756;LD&#65533;m&#65533;	;p&#65533;%&#65533;y@&#65533;&#65533;q&#65533;d:#"&#65533;&#65533;%&#65533;@&#65533;&#65533;@&#65533;&#65533;&#65533;&#65533;s%&#65533;&#65533;x&#65533;E<dq&#65533;eA&#65533;/&#65533; z!&#544;/&#65533;&#65533;;&#65533;&#65533;@&#65533;(+&#65533;C&#65533;\B&#65533;#%&#65533;H&#65533;G&#65533;4&#1315;&#65533;UI&#65533;C<&#65533;&#65533;&#65533;j&#65533;*M"&#65533;&#65533;D&#65533;Z&#65533;v&#65533;&#914;&#65533;t +&#65533;	2jt&#65533;#&#65533;'&#65533;&&#65533;&#65533;&#65533;&#65533;&#65533;ZV &&#65533;&#1246;fGPDPI&#65533;9&#65533;&#65533;R&#65533;0&#65533;Gdu+H&#65533;&#65533;PU&#65533;$&#65533;XY&#65533;*&#65533;@&#65533;&#65533;8&#65533;4ky&#65533;&#65533;p&#984;W0&#65533;[ u&#65533;Zt=&#65533;4&#65533;P&#65533;h&#65533;&#65533;&#65533;dz&#65533;5&#65533;`F!lf18&#65533;]&#65533;b&#65533;q&&#65533;Edr&#65533;&#65533;W&#65533;@&#65533;&&#65533;!d&#65533;&#65533;O&#65533;&#65533;&#65533;%W&#65533;&#65533;&#65533;@C&#65533;&#65533;&#65533;&#65533;&#65533;MY)&#65533;ZJ@&#65533;t&#294;@x &#1752;&#65533;V;&#65533;&#65533;&#65533;U+c&#65533;tc
c&#65533;&#65533;&#65533;&#65533;&#65533;&#65533;8.j&#65533;K&#504;I&#65533;.v&#65533;{&#65533;%&#65533;&#65533;&#65533;&#65533;veC&#65533;VeV&#65533;&#65533;&#65533;AfDBD"dK&#65533;v` &#65533;&#65533;DS&#65533;&#65533;&#65533;.E-v&#65533;&#65533;&#65533;/C&#65533;&#65533;^&#65533;h&#493;&#65533;&#65533;&#65533;&#65533;&#1621;J&#65533;!X&#65533;&1%&#65533;&#65533;&#65533;&#65533;&#65533;&#65533;K&#65533;&#37367;&#65533;&#65533;&#65533;&#65533;&#65533;\%&#65533;1&#65533;Ir&#65533;k!&#65533;]&#65533;Cf&#65533;H&#65533;&#65533;&#65533;X&#570;I&#65533;&#65533;&#65533;&#65533;*A&#65533;&#65533;S&#65533;&#302;!G&#65533;8-&#65533;T&#65533;QRe&#176;&#65533;
&#65533;&#1922;&#65533;*e0&#1766;&#65533;&#65533;4&&#65533;,&#65533;./&#65533;8&#65533;k6&#728;&#65533;|eY*[&#65533;U3&#65533;&#65533;|D{&#1409;&#65533;&#65533;&#65533;g&#65533;0&#65533;Z&#65533;&#65533;&#65533;&#65533;X&#65533;&#65533;&#65533;.qu&#65533;]&#65533;=t&#65533;?^J&#65533;&#65533;]&#65533;e&#65533;h!z&#65533;	
`&#1174;&5U4}&#65533;&#65533;&#65533;X&#65533;=,&#65533;D]&#65533;R&#474;"&#65533;6&#65533;[G&#65533;&#42056;Pa&#65533;&#65533;&#65533;}&#65533;&#65533;N&#65533;VQ&#65533;&#65533;
` &#65533;&#65533;&#65533;&#65533;e&#65533;&#65533;&#65533;,g&#65533;&#775;,&#65533;)&#65533;ll&#65533;&#65533;k&#65533;&#65533;&#65533;&#65533;&#65533;mp{&#65533;D&#65533;I&#65533;&#65533;&#65533;}&#58312;&#65533;*&#65533;5&#65533;&#65533;=[0B&#65533;&#65533;V&#65533;u&#65533;0oy&#65533;$:&#65533;&#65533;H&#65533;&#65533;lw&#65533;z$&#65533;&#65533;IW&#65533;	&#65533;jC&#1784;m&#65533;&#65533;&#65533;:&#3982;&#65533;%&#65533;&#65533;&#65533;G1s&#65533;`xIbC&#65533;&#65533;~y&#65533;F'%.&#65533;q&#65533;&#65533;
'&#65533;&#65533;<&#42067;&#65533;&#65533;&#65533; &#65533;Mz7&#65533;
&#65533;&#65533;#&#1118;&#65533;&#65533; &#65533;&#762;b&#65533; z
&#65533;7 &#65533;&#6117;&#1504;&#65533;,&#656634;b&#65533; :7*
&#65533;&#65533;d&#65533;W&#65533;'&#65533;&#65533;&#65533;z&#65533;&#65533; zEq&#65533;uJl]&#65533;p&#65533;&#65533;&#65533;^&#65533;&#65533;d@ >&#65533;^]&#65533;w]@&#65533;&#65533;&#65533;> &#65533;&#65533;kw&#65533;R\Fk&#65533;&#65533;&#65533;&#65533;S&#65533;F&#65533;1J&#143;&#318;g&#65533;4&#65533;&#65533;S&#65533;&#1944;I &#65533;&#65533;&#65533;#%&#65533;#&#65533;&#65533;.&#65533;&#65533;&#65533;d&#65533;	Y@&#65533;&#65533;&#65533;&#65533;Z9=&#65533;S&#65533;y&#65533;;-&#65533;lP%&#65533;E&#65533;&#65533;&#65533;&#65533;G9&#65533;'&#65533;v&#65533;c:&#65533;&#65533;&#65533;&#65533;_s&#65533;5&#65533;&#65533;&#65533;`&#65533;b0&#65533;&#65533;&#65533;&#65533;|&#65533;&#65533;>&#1608;I&#65533;?&#65533;&#1075;A&#65533;&#65533;&#65533;~&#65533;&#65533;?&#65533;&#65533;k&#65533;&#65533;$H&#65533;u&#65533;&#1232;C&#65533;&#65533;BN&#65533;G&#65533;&#65533;&#65533;&#65533;&#65533;?g&#65533;&#65533;?&#65533;&#65533;&#65533;K&#65533;&#65533;?&#65533;3&#65533;&#65533;&#65533;&#65533;K?c&#65533;&#65533;&#65533;{3kc@)&#65533;,2 &#65533;48&#65533;
&#65533;3\&#65533;V&#65533;,&#65533;&#65533;&#368;&#65533;3&#65533;&#1174;&#65533;&#65533;-0&#65533;4&#65533; L&#65533;[ \A&#65533;A&#65533;A&#65533;A B!B",B#<B$LB%\B&lB'|B(&#65533;B)&#65533;B*&#65533;B+&#65533;B,&#65533;B-&#65533;B.&#65533;B/&#65533;B0C1C2,C3<C4LC5\C6lC&#65533;7|C8&#65533;C9&#65533;C:&#65533;C;&#65533;C<&#65533;C=&#65533;C>&#65533;C?&#65533;C@DADB,DC<DDLDE\DFlDG|DH&#65533;DIL&#65533;6&#65533;&#65533;/&#65533;&#65533;&#65533;&#65533;! (&#65533;K&#65533;&#292;iM&#65533;(&#65533;X&#65533;(P&#65533;&#65533;6(&#65533;0E'pSL&#65533;U&#65533;/ E%@$`&#65533;$&#65533;'P&#65533;&#65533;&#65533;&#332;i&#65533;&#65533;%`' &#65533;h% & &#65533;&#65533;b&#65533;&#65533;X $H&#65533;`&&h&#65533;$@&#65533;M &#65533;j&#65533;&#65533;6&#65533;dlFu\&#65533; &#65533;&#65533;&#65533;rtc&#65533;fd&#65533;u&#65533;!&#65533;&#65533;x&#1815;6)&#65533;F{TG&@&#65533;&#65533;&#65533;}&#791;~&#65533;&#448;H&#65533;&#387;&#1303;y&#65533;&#453;&#450;&#65533;&#65533;O &#65533;P&#65533;DG%X&#65533;fL)&#65533; &#65533;&#65533;3P&#65533;&#65533;&#65533;O&#65533;P&#65533;&#65533;kD&#65533;lY&#65533;&#65533;6&#65533;I&#65533;&#65533;DBhr&#65533;&#65533;&#65533;LR8R&#65533;IR&#65533;&#65533;\A*8F'&#65533;H$&#65533;&#65533;/&#65533;&#65533;J&#65533;@&#65533;&#65533;&#65533; &#65533;&#65533;0P&#33054;T&#65533;&#65533;Q8&#65533;(&#65533;6&#65533;&#65533;V&#65533;F&#65533;HidJ &#65533;(@!@&#65533;&#65533;&#65533;&#65533;(&#1583;&#65533;$S(&#65533;P@&#65533;S@&#65533;P0&#65533;&#65533;&#49441;&#65533;@Q&#65533;)p&#65533;H`&#65533;&#65533;I &#65533; &#65533;&#65533;&#65533;)&#65533;'@&#65533;M&#65533;J&#65533;&#65533;O&#65533;&#65533;P&#65533;&#65533;RS=K&#65533;&#65533;0&#65533;wLL&#65533;,&#65533;&#65533;&#65533;P&#65533;&#65533;&#65533;J&#65533;K&#65533;Q8&#65533;&#65533;L&#65533;&#65533;&#65533;JO&#65533;&#65533;&#1100;&#65533;&#65533;&#65533;&#65533;(X&#666;&#65533; &#65533;lM&#65533;l&#65533;&#65533;%@N(-=&#65533;L&#65533;&#65533;RQ&#65533;lq &#65533;&#65533;(&#65533;xN&#65533;tL&#65533;&#65533;&#65533;&#428;&#65533;&#65533;&#65533;&#65533;&#1948;O&#65533;&#65533;&#65533;lx `J&#65533;&#65533;p&#65533;P!@&#65533;&#65533;t&#65533;&#65533;&#65533;&#65533;&#65533;L&#65533;SH&#65533;&#65533;	*&#65533;Ix&#65533;&#65533;&#65533;6(J&#65533;&#65533; }&#65533;&#65533;&#606;&#65533;T8&#65533;&#65533;&#65533;&#65533;&#65533;=&#65533;&#65533;0P&#65533;6&#65533;&#65533;&#65533; &#65533;N0&#65533;&#65533;P&#65533;&#1045;&#65533;M&#65533;&#65533;&#65533;&#65533;N&#65533;&#65533;&#65533;S&#65533;&#65533;x&#1113;tQ&#65533;O&#65533;&#65533;uM!&#65533;U&#810;&#65533;&#65533;&#65533;&#65533;&#65533;&#1052;?&#65533;&#65533; P #&#65533;&#65533;	&#65533;&#65533;&#65533;&#65533;&#65533;&#65533;&#65533;&#65533;&#65533;N8&#65533;t&#65533;LR&#65533;&#65533;&#928;&#65533;&#65533;&#65533;&#65533; #(&#65533;P&#65533;R
 S&#65533;M@&#65533;\R!&#65533;&#65533;&#65533;&#65533;&#65533;OT&#65533;T&#65533;R .- 0&#65533;x 
`Q&#65533;l&#65533;2E&#65533;3%&#65533;&#65533;,&#65533;&#65533;IO &#65533;&#65533;&#65533;&#65533;&#65533;0(&#65533;&#65533;;&#65533;&#65533;/&#65533;&#65533;&#65533;&#65533;T&#65533;&#65533;q&#65533;&#65533;$&#65533;&#65533;&#65533;&#65533;O&#65533;	&#65533;&#65533;0&#65533;(&#65533;;&#65533;&#1049;&#65533;-&#65533;&#65533;
-&#65533;&#65533;&#65533; &#65533;T&#65533;&#65533;^&#65533;Q &#672;&#65533;?&#65533;Nl&#65533;H&#65533;&#65533;R&#65533;&#65533;&#1153;P&#65533;&#65533; 1&#532;L &#65533;$.9U P&#65533;&#65533; l&#65533;V;U _&#65533;&#65533;0U&#65533;&#65533;&#65533;&#65533;&#65533; &#65533;&#65533;MxR&#65533;#%&#65533;&#65533; #&#512;&#65533;&#65533;-&#65533;PU&#65533;&#65533;	&#65533;&#65533;
m&#65533;&#65533;&#65533;&#65533;&#65533;]U&#65533;u&#65533;6&#512;&#65533;&#65533;&#65533;&#65533;&#65533;	&#65533;&#65533;5&#1177;&#65533; P&#65533;&#65533;%1*&#65533;X#&#65533;&#65533;	&#65533;&#65533;&#65533;&#65533;&#65533;O&#65533;x&#65533;XJQ5&#65533;	2/}&#65533;&#65533;=BW&#65533;&#65533;SS}T&#65533;&#1056;ES&#65533;rX&#65533;]&#65533;&#65533;&#65533;;&#65533;S&#65533;&#65533;#MX
&#65533;2&#65533;&#65533;I&#65533;U 
XZ!T &#65533;(&#1350;&#65533;S&#65533;&#1562;&#65533;&#65533;&#1241;|&#1616;&#65533;&#1249;&#65533;Q&#1252;UQ&#65533;,&#1653;2&#65533;&#65533;&#65533;&#65533;Z
&#65533;#&#65533;Y!&#65533;Sn&#65533; "&#65533;&#594;%[!S&#65533;&#65533;&#65533;p&#65533; &#65533;&#65533;G&#65533;&#65533;Z&#65533;&#65533;h&#65533;	+&#65533;&#65533;&#1552;U&#65533;	&#65533;&#1631;&#146;\&#65533;&#65533;&#1178;L&#65533;&#65533;%X[&#65533;&#65533;(&#65533;U !&#65533;&#65533;&#65533;Rq&#65533;1&#65533; H&#65533;&#65533;&#65533;&#65533;Z&#65533;&#65533;(]&#65533;&#65533;S&#65533;} &#65533;-Y&#65533;%&#65533;&#65533;&#65533;&#65533;&#65533;(&#65533;--&#65533;&#65533; 
&#65533;U~&#65533;&#65533;%&#65533;&#1793;8&#65533;&#65533;eW&#65533;% &#65533;#&#65533;]&#65533;&#65533;;/&#65533;&#65533;&#1617;&#65533;Y&#65533;&#65533;&#65533;n&#65533;X&#65533;X&#65533;&#65533;&#65533;0&#65533;&#65533;&#65533;&#65533;T&#6468;&#65533;=B|&#65533;&#65533;&#65533;&#65533;&#1583;&#1181;^&#65533;B&#2021;&#65533;&#65533;&#65533;Y&#65533;}&#523;	Z&#65533;&#65533;&#65533;	&#65533;&#65533;3&#65533;&#65533;&#65533;&#65533;q&#1145;&#65533;`	 !&#65533; &#65533; ,4  &#65533;D &#65533; &#65533;H&#65533;&#65533;&#65533;&#65533;*\&#560;&#65533;&#199;#J\&#65533;&#65533;&#65533;E&#65533;3j&#65533;&#561;&#65533;&#463; C&#65533;I&#65533;&#65533;&#592;&#65533;X&#65533;re&#65533;&#65533;0a&#65533;I3G&#65533;&#65533;Ex8&#627;&#65533;&#991;@&#65533;
JTal&#65533;*]&#692;&#65533;&#1252;&#65533;J&#65533;J&#65533;&#65533;&#1387;X&#65533;0&#65533;4&#65533;&#65533;z&#65533;&#65533;#&#65533;&#65533;H&#65533;%Qj&#1463;p&#65533;&#669;K7&#65533;&#65533;4fY&#65533; @)&#65533;&#65533;&#65533;$&#65533;A&#65533;`&#65533;Q&#65533;*^&#824;&#65533;&#65533;$&#65533;&#65533;r I&#65533;&#774;&#65533;a&#271;C&#65533;M&#65533;n&#65533;&#598;/g<&#65533;&#65533;g&#65533;&#65533;&#1878;&#65533;M&#65533;&#65533;m&#65533;&#65533;&#65533;P&#65533;&#65533;a&#65533;&#65533;&#65533;&#65533;a&#65533;&#65533;M&#65533;&#65533;&#65533;&#65533;s&#65533;&#1819;&#65533;f&#65533;&#65533;&#65533;`&#65533;9)&#65533;&#1587;k&#65533;<u&#65533;&#65533;&#65533;&#65533;^&#65533;:&#65533;&#65533;&#65533;&#1259;;&#65533;&#65533;&#65533;2&#65533;&#760;&#65533;&#1885;wR&#65533;&#499;&#65533;Q^&#65533;&#65533;&#65533; (&#65533;{]Xa&#65533;&&#33153;V&#65533;q&#65533;&#65533;&#65533;F&#65533;w&#65533;&#1617;&#65533;W&#65533;D&#65533;R&#65533;	&#65533;&#65533; &#65533;&#65533;
&#65533;h"&#65533;NaFc"&#65533;'!&#65533;l &#133;l\&#65533;&#65533;@&#65533;&#65533;<JT&#65533;'yb&#65533;&#65533;i&#65533;H&&#65533;&#65533;L6i&#65533;{PN&#65533;e.&#65533;7#Amaq&#65533;9&#65533;&#65533;&#65533;`"&#65533;&#65533;&#65533;di&#65533;N&#65533;&#65533;&#65533;JF&#65533;"IMH&#65533;&#65533;e&#65533;e&#65533;Y&#65533;&#65533;'&#65533;StQ&#65533;C&#65533;a&#65533;&#65533;&#1702;&#65533;!&#65533;&#582;&#65533;&#65533;U&#65533;FW&#65533;w*&#65533;&#30616;~8&&#65533;&#65533;&#65533;x&#65533;&#65533;&#65533;&#65533;&#65533;a&#65533;2&#65533;&#65533;&#65533;&#1433;Y&#65533;I]&#65533;&#65533;&#65533;=&#65533;&#65533;&#39710;&#65533;&#65533;iTA&#65533;&#65533;&#65533;&#65533;@	&#65533;Z&#65533;&#65533;&#65533;&#65533;&#65533;&#1194;l&#65533;O&#65533;&#43794;&#65533;&#65533;:&#30975;&#65533;&#65533;s[f&#65533;Tp&#65533;v{&#65533;&#710;&#65533;&#65533;'&#65533;	&#65533;C&#65533;&&#65533;C&#65533;IiP&#65533;&#65533;&#65533;&#65533;mR&#65533;zk/if )n&#65533;&#65533;>&#65533;o&#65533;&#65533;&#710;&#65533;&#65533;&#65533;&#65533;&#65533;&#65533;&<Z&#65533;&#65533;&#65533;k&#65533;&#65533;&#65533;&#65533;E&#65533;&#65533;L&#65533;&#65533;&#65533;&#1131;&#65533;&#397;1&#1840;&#65533;&#65533;*1&#333;&#65533;[&#65533;&#65533;&#65533;1&#65533;,&#65533;5&#65533;&#65533;r&#65533;Up&#615;&#65533;\W1&#65533;&#65533;gl&#65533;&#65533;&#65533;&#65533;R&#65533;&#65533;&#65533;&#65533;,&#65533;&#65533;&#65533;lh&#65533;7&#65533;&#65533;&#65533;e&#65533;L&#65533;&#65533;&#65533;0&#65533;\e&#65533;J&#65533;&#65533;&#65533;&#65533;NZ38W=p&#65533;X&#65533;&#65533;&#65533;]&#65533;=&#1160;b&#1501; &#65533;e&#65533;yv&#65533;V&#65533;&#65533;v&#65533;ll)&#65533;&#65533;&#65533;&#65533;&#65533;&#65533;v&#65533;&#65533;w&#65533;&#65533;&#65533;-ujj&#65533;&#65533;&#65533;S&#65533;&#65533; &#65533;o&#65533;&#65533;x%%8&#65533;&#65533;&#65533;4&#65533;u&#65533;in&#1227;i	&#65533;O]&#65533;&#65533;l&#65533;&#65533;UW&#65533;&#65533;n&#65533;&#65533;u&#65533;A&#65533;&#65533;	&#65533;n&#65533;&#65533;&#65533;&#65533;&#65533;&#65533;I yR;&#65533;&#65533;U&#65533; &#65533; &#1461;&#65533;&#1758;&#65533;]&#65533;&#65533;&#65533;&#65533;&#65533;=&#65533;D&#65533;=|&#430657;<&#65533;&#65533;&#65533;&#65533;&#65533;&#65533;7&#65533;&#65533;?;P&#65533;&#65533;&#65533;&#65533;=&#65533;<&#65533;@<&#65533;[VER&#65533;&#65533;sA&#65533;^&#65533;n&#65533;'&#65533;&#65533;Od&#65533;&#65533;&#65533;$&#65533;&#65533;&#65533;}&#65533;_jX&#65533;&#65533;d	IIA&#65533;&#65533;&#65533;p4&#65533;9&#65533;&#65533;&#65533;0:&#65533;E&#65533;#	&#65533;&#65533;&#65533;
^0&#65533;&#65533;&#65533;?&#65533;&#65533;&#65533;&#65533;&#65533;}&#65533;&#65533;	w&#65533;&#65533;&#65533;0&#65533;&#65533;&#65533;&#65533;&#65533;&#65533;&#1584;&#65533;&#1314;Qi&#65533;/&#65533;&#65533;V&#65533;&#65533;&#65533;&#65533;&#65533;&#65533;2$&#65533;&#65533;*q&#65533;LT&#65533;&#65533;&#65533;CRq&#65533;g&#65533;
%h&#65533;,&#65533;`&#65533;&#65533;&#65533;&#1726;&#65533;&#65533;&#65533;&#65533;O&#65533;&#65533;H&#65533;2&#65533;&#65533;L&#65533;"G&#65533;D&#65533;ul&#65533;&#65533;X&#65533;&#65533;&#65533;&#65533;&#65533;'L&#65533;G&#65533;&#65533; Dp&#65533;)d&#65533;&#1714;&#65533;D&#65533;&#65533;&#65533;|&#65533;&#65533; yF?&#65533;&#65533;&#65533;&#65533;&#65533;$&#2016;IU%&#65533;&#65533;&#65533;&#65533;A	E=&#65533;&#65533;iI&#65533;*&#65533;&#642;&#65533;]&#65533;&#65533;d&#65533;b&#65533;&#1170;fy&#65533;-h&#65533;I*&#65533;&#65533;&#65533;(&#65533;T&#65533;`*e&#65533;&#292;&#65533;&#65533;p'&#65533;&#65533;	\&.O&#65533;&#65533;h&#65533;A&#65533;&#65533;&#65533;tNA&#65533;&#1636;&#65533;&#65533;&#65533;&#65533;P&#65533;A&#65533;T&#805;G&#65533;&#65533;M&#65533;D0&#37135;wp&#65533;&#65533;B)"&#65533;a<&#65533;&#65533;zBl &#65533;&#65533;&#65533;%&#65533;&#65533;&#65533;|&#65533;&#65533;&#65533;LJ&#65533;G&#65533;_,P*'&#65533;	&#65533;&#65533;,&#65533;'&#65533;t&#65533;CQ&#65533;&#58402;1|.&#65533;&#65533;~V&#65533;&#65533;&#65533;&#65533;&#65533;&#65533;S&#65533;'&#65533;&#65533;&#65533;&#65533;&#65533;&#47214;&#65533;&#65533;&#65533;&#65533;Dd&#65533;N&#65533;&#65533;&#65533;&#65533;P&#65533;F}&#65533;<&#65533;@&#962;&#65533;	&#65533;&#65533;&#65533;!&#65533;&#65533;`=&#65533;{J?~&#65533;F&#65533;9&#65533;j&#65533;&#65533;R&#65533;&#65533;&#65533;&#65533;&#65533;1C&#65533;&#65533;J&#1530;&#65533;&#1005;%F+&#65533;V&#65533;&#65533;aVe&#65533;A&#65533;S&#65533;B$&#65533;vM&#65533;b&#65533;&#65533;&#1517;d{&#65533;&#65533;F&#65533;&#65533;&#65533;&#65533;&e!c&#875;a&#65533;&#65533;&#65533;z&#65533;&#65533;&#65533;"kB&#65533;fS	&#65533;&#65533;&#65533;j&#65533;&#65533;Y&#65533;Y&#65533;n&#65533; &#65533;&#65533;lg&#65533;&#65533;&#65533;&#65533;&#65533;p&#65533;=&#65533;@Rp&#65533;&#65533;&#65533;Zx&#65533;m_k&#65533;&#65533;&#65533;&#65533;&#65533;&#65533;}+CHk&#65533;j&#65533;"IR*&#65533;&#65533;&#65533;E$&#65533;&#65533;&#65533;+&#1936;&#65533;]&#65533;b&#65533;!&#65533;@n&#65533;"&#65533;$&#65533; ` C&#65533;S&#65533;n&#65533;&#1869;/R	&#65533;2D?&#65533;@s&#65533;2&#65533;&#65533;QN&#65533;&#65533;&#65533;&#65533;48&#65533;&#65533;&#65533;&#65533;f)&#65533;'5&#65533;&#65533;&#65533;~+&#65533;\6&#65533;  &#65533;&#65533;*&#1212;&#65533;&#65533;&#65533;	&#65533;0\c&#65533;&#65533;?X&#65533;&#65533;&#65533;~&#65533;ra&#65533;H&#1527;oX&#65533;u7&#65533;Y&#65533;f&#65533;&#65533;&&#945;&#65533;j&#65533;&#65533;&#65533;&#65533;w&#65533;&#65533;&#65533;t7P&#65533;#<^(&#65533;u&#65533;&#65533;&#65533;x">&#65533;p *&#65533;&#65533;d&#65533;E&#65533;&#1617;&#65533;&#65533;&#65533;q&#65533;Ms&#1658;&#785;(&#65533;B&#434;&#65533;y&#65533;&#65533;&#65533;&#65533;&#65533;b&#65533;&#65533;&#65533;&#65533;cc&#65533;&#65533;ER&#65533;0&#65533;	re"f93!ys,q,&#65533;B&#65533;&#65533;&#65533;&#65533;&#65533;-s&#65533;&#65533;&#65533;&#669;#&#65533;&#65533;&#65533;&#65533;&#25612;&#65533;&#65533;&#50657;A&#65533;&#65533;'":&#65533;IYte&#65533;&#65533;G&#65533;[B&#65533;)=&#65533;'&#65533;&#65533;&#65533;&#65533;&#65533;u&#65533;&#65533;Z&#65533;(Z&#676;f&#65533;&#65533;&#1984;&#43304;z&#65533;I&#65533;I.&#65533;I&#65533;&#65533;&#65533;&#65533;m&#65533;oH&#65533;&#65533;\;&#233;^u&#65533;K"&#65533;0"&#65533;&#65533;H&#65533;4HP&#390;f3z8&#589;	0,&#65533;&#65533;&#65533;&#65533;&#65533;N&#65533;&#65533;Il&#65533;&#65533;&#65533;&#1763;&#65533;@&#269;a&#65533;&#65533;&#65533;&#65533;&#65533;Y&#65533;&#65533;&#65533;&#65533;8&#65533;&#65533;&#65533;gUp&#65533;l&#65533;-6&#65533;&#65533;&#65533;&#65533;.WI&#65533;&#65533;&#65533;&#65533;&#65533;J&#65533;!&#65533;&#65533;&#1616;&#65533;K&#65533;&#65533;&#65533;If&#65533;&#65533;;&#65533;&#65533;#&#65533;&#65533;&#65533;udq&#65533;&#65533;;&#65533;(&#65533;]&#65533;&#65533;W&#65533;r&#65533;&#65533;<)&#65533;&#65533;Bo&#65533;?&#65533;'&#65533;a&#65533;&#65533;9&#65533;j&#65533; 1&#65533;&#65533;&&#65533;&#65533;~p+O7>&#65533;&#65533;&#919;&#65533;&#65533;&#65533;&#65533;&#65533;&#65533;&#65533;&#65533;/nt&#65533;&#65533;&#65533;&#65533;L&#65533;:&#65533;]N$^ &#65533;&#65533;y&#65533;o&#65533;&#65533;&#65533;k&#65533;&#49550;OO&#65533;&#65533;u&#65533;&#65533;R&#65533;)&#65533;&#65533;<&#65533;&#65533;&#65533;&#65533;xg2&#65533;I&#65533;v)&#65533;]&#65533;oH&#65533;:ve&#65533;yO|&#65533;&#1406;&#65533;&#65533;&#65533;&#65533;2g&#65533;&#65533;"x&#159;z&#65533;&#65533;&#65533;&#65533;|&#65533;&#65533;&#65533;&#65533;&#65533;'&#65533;e&#65533;&#65533;&#65533;&#65533;^Q&#65533;&#65533;&#65533;t0&#65533;|w&#65533;&#65533;&#65533;&#65533;yI<:&#65533;&#65533;&#65533;K&fp&#65533;&#65533;&#65533;&#65533;c&#65533;P&#65533;&#65533;&#65533;'&#65533;&#65533;?	}&#65533;g&#65533;&#65533;&#65533;&#65533;&#65533;s&#65533;	m&#65533;&#65533;&#65533;S&#65533;%Q&#65533;&#2005;&#65533;&#65533;&#65533;$`	LC&#65533;KV&#65533;&#65533;%H(&#311;&#65533;&#65533;&#65533;&#65533;&#65533;Lw&#65533;+H&#65533;/B&#65533;U2t&#65533;&#65533;w(&#65533;&#65533;&#65533;&#65533;&#65533;&#479;&#65533;&#65533;7&#65533;&#65533;FX&#65533;V&#65533;&#65533;&#65533;4&#65533;&#65533;&#65533;&#65533;&#65533;&#65533;~?&#65533;9.&#65533;&#65533;Bc3&#65533;&#65533;xl&#65533;gh&#65533;&#65533;EyQ&#65533;k;&#65533;&#65533;&#65533;'&#65533;&#65533;h=&#65533;f$&#65533;&#65533;Q&#65533;%&&#65533;z&#65533;8e&#65533;&#65533;g$&#65533;TSQ&#65533;&#65533;&#1473;&#65533;&#65533;p\&#65533;&#65533;&#65533;X&#65533;$&#65533;$1Hc O&#65533;&#65533;VB&#65533;x{&#65533;'J&#65533;m>&#65533;b(&#65533;.&#65533;E&#65533;W$Q&#65533;LUTY&#65533;w(&#65533;&#65533;H&#65533; H NB-U&Vp&#277;H&#65533; 7&#65533; &#65533;H&#65533;h&#65533;Y&#65533;&#65533;&#65533;k&#1096;&#65533;&#65533;&#65533;&#65533;&#65533;&#65533;{&#65533;&#65533;aQPWXq&#65533;&#65533;=&#65533;&=&#65533;K&#65533;p&#65533;&#65533;L&#65533;&#1094;&#65533;&#65533;3K&#65533;&#65533;&#65533;&#65533;&#65533;&#65533;|6p^&#65533;^[&#65533;p&#65533;&#65533;&#65533;&#65533;&#65533;p NH&#65533;X= e&#65533;q&#65533;&#65533;(= >f&#65533;&#65533;&#65533;&#65533;&#1032;&#65533;8&#65533;&#1288;&#65533;'&#65533;&#65533;&#65533;a&#65533;XV&#65533;&#65533;&#1797;D&#65533;&#65533;&#65533;8&#65533;&#65533;&#65533;z&#65533;&#65533;U$.&#65533;+'p$|q&#65533;&#65533;&#65533;8&#65533;&#65533;X&#65533;&#65533;x&#65533;&#65533;&#65533;&#65533;&#65533;&#1547;&#65533;x &#65533;&#65533;&#65533;;&#65533;9&#65533;K0~-!&#65533;W61&#65533;p&#65533;`&#65533;i&#65533;x\&#65533;H&#65533;Y&#65533;&#65533;h&#65533;&#1093; &#65533;&#65533;I '&#65533;_h&#65533;&#65533;8ev&#65533;$y&#65533;(i&#65533;p ?&#65533;&#65533;&#65533;E$ &#65533;&#65533;&#65533;&#65533; &#65533;&#65533;&#65533;&#65533;&#65533;x&#65533;&#65533;x`&#65533;&#65533;&#65533;7&#65533;&#65533;3&#65533;4&  0~K &#65533;&#65533;&#65533;&#65533;8`&#65533;&#65533; j" &#65533;Bae&#65533;^&#65533;&#65533;Z&#65533;&#65533;A&#65533;&#65533;cG&#65533;&#65533;b9&#65533;&#823;&#65533;&#65533;&#65533;&#65533;Eg&#65533;+`&#65533;A&#65533;P&#65533;&#65533;S&#65533;&#65533;v&#65533;&#65533;d  &#65533;kF&#145;).  X&#65533;&#65533;ZI&#1033;MB&#65533;=&#65533;&#65533;&#65533;&#600;4&#65533;Ic8&#65533;&#65533;&#65533;.p&#65533;&#65533;&#65533;&#65533;&#65533;&#65533;&#65533;&#601;&#65533;&#65533;&#65533;Y&#65533;Y&#65533;,p&#65533;&#65533;&#65533;&#65533;&#65533;&#65533;&#65533;&#65533;Dh)[j&#65533;,``H&#65533;8&#65533;IA&#65533;$&#65533;$&#65533;"&#65533;&#65533;Y&#65533;:PI&#65533;&#1367;&#65533;2&#65533;&#697;&#65533;&#1052;&#65533;&#65533;&#65533;&#65533;y&#65533;9&#65533;&#65533;Y&#65533;&#65533;y&#65533;&#65533;&#65533;Yj&#65533;&#65533;W&#65533;`&#65533;&#65533;6&#65533;&#65533;&#65533;&#65533;N&#65533;&#65533;&#65533;0&#65533;YY&#65533;&#65533;$J&#65533;^x&#65533;&#729;&#65533;&#65533;&#65533;&#65533;&#65533;&#1631;#I &#65533;&#1629;&#65533;&#65533;J&#65533;t&#65533;q&#65533;o 9&#65533;&#65533;  &#65533;)&#65533;yF&#65533;4`&#65533;&#488;&#65533;D &#65533;&#65533;&#65533;&#65533;&#65533;&#65533;&#65533;q&#65533;":&#65533;$*&#65533; J/&#65533;X&#65533;&#65533;&#65533;4*	a&#65533;&#65533;&#65533;&#65533;&#65533;I2]U U&#65533;x&#65533;&#65533;&#65533;%&#65533;$&#65533;&#65533;:Z&#65533;H&#65533;&#65533;&
&#65533;A&#65533;&#65533;&#65533;&#65533;&#65533;&#65533;&#65533;&#65533; 2Y!P&#65533;&#65533;( ip&#65533;wI&#65533;a3j&#65533;!E&#65533;+&#65533;) &#65533;I&#65533;\  &#393;&#65533;&#65533;&#65533;&#65533;	&#65533;&#65533;Y&#65533;&#65533;&#65533;&#65533;&#1624;z&#65533;&#1063;~&#65533;&#65533;&#65533;&#65533;&#65533;9&#65533;&#65533;&#1628;=&#65533;&#65533;&#65533;&#65533;u&#65533;&#65533;&#65533;c&#65533;z^&#65533;&#65533;X&#65533;&#65533;X&#65533;&#65533;;&#65533;&#65533;&#65533;O&#1611; &#65533;`@9LI&#65533;i&#65533;+&#65533;&#65533;/&#65533;E;@8z&#65533;&#65533;&#65533;&#65533;	y=&#65533;[:&#65533;&#65533;S&#65533;&#65533;&#65533;iS<J&#65533;&#65533;&#65533;&#65533;&#65533;8&#65533;&#65533;Y&#65533;&#65533;y&#65533;&#65533;Y&#65533;bpf&#65533; &#65533;jW&#65533;&#65533;&#65533;*&#65533;J 6 ;p4&#69721;&#65533;Y&#65533;> ^&#65533;&#65533;0&#65533;&#65533;&#65533;i&#65533;&#1242;&#65533;&#65533;&#65533;JW&#1130;&#65533;&#65533;*&#65533;&#65533;Z5pGPr;pU&#65533;D&#65533;l&#65533;|&#65533;&#65533;
R N &#65533;$&#65533;b&#65533;&#65533;	;&#65533;&#65533;&#65533;&#65533;X&#65533;`&#65533;b &#65533;8&#65533;&#65533;f&#65533;&#65533;&#1554;&#65533;
V&#65533;&#65533;&#65533;d&#65533;h&#65533;&#65533;&#65533;'-&#65533;,!&#65533;L	&#65533;&#65533;x &#65533;&#655;&#65533;&#65533;&#65533;&#65533;X&#65533;hc`0&#65533;&#65533;Ald?0&#65533;C[&#65533;q&#65533;;X$,&#65533;&#1641;Rp R+&#65533;&#65533;&#65533;&#65533;&#65533;&#65533;|&#65533;&#65533;&#65533;&#65533;&#65533;^&#65533;&#65533;^;b;&#65533;d;&#65533;  &#65533;P&#65533;&#1224;{5&#1608;$&#65533;&#65533;&#65533;X$K &#65533;52&#65533;&#65533;&#65533;jx&#65533;!&#65533;&#65533;&#65533;"# &#65533;&#65533;)&#1042; &#65533;]&#65533;&#65533;&#65533;&#65533;e&#65533; 2&#65533;&#65533;:J&#65533;&#65533;[&#65533;&#65533;(xh$&#65533;p0&#65533;&#65533;&#65533;$&#65533;P"&#65533;&#65533;0s&#65533;&#65533;$&#65533;&#65533;#3&#65533;R&#1655;a&#360;&#65533;E&#65533;&#65533;0x&#65533;!&#65533;&#65533;I*&#65533;&#65533;+9&#65533;.7&#65533;&#65533;&#65533;&#65533;$&#65533;&#65533;4&#65533;&#65533;&#65533;&#65533;2&#65533;&#65533;{"&#65533;&#65533;&#65533;&#65533;&#65533;&#183;&#65533;&#65533;P&#65533;&#65533;&WH]1&#65533;{&#65533;"4&#65533;s&#65533;&#65533;+&#65533;G&#65533;&#65533;$p:`(&#65533;g&#65533;&#65533;&#65533;&#65533;&#65533;&#65533;&#65533;&#65533;A&#65533;&#65533;l&#65533;J&#65533;&#65533;{&#65533;&#65533;&#65533;&#65533;&#65533;&#65533;&~i$U &#65533;;YQ&#65533;&#65533;y&#65533;&#65533;&#65533;&#65533;&#65533;&#65533;RP
b1&#65533;&#65533;&#65533;&#65533;&#65533;!&#65533;[(5 ,PZ&#65533;&#65533;&#65533;&TV&#41727;&#65533;&#65533;&#65533;&#65533;\O&#65533;&#65533;A&#65533;hv&#1061;4&#65533;W^J&#65533;!&#65533;+&#65533;&#65533;&#65533;l&#65533;?Pu&#65533;$&#65533;_&#65533;)Q&#65533;T&#65533;&#65533;&#65533;&p&#65533;/&#65533;	&#65533;&#65533;@&#1616;&#65533;&#65533;&#65533;n&#65533; &#65533;a&#65533;&#65533;&#65533;\,&#65533;&#65533;2L&#65533;b&#65533;a(&#65533;&#65533;-&#65533;P&#65533;&#65533;^8&#65533;&#65533;&#65533;&#65533;H&#65533;&#596;&#65533;&#65533;}1&#65533;P@&#592;&#65533;&#65533;&#65533;Y@&#65533;&#65533;	&#65533;&#65533;&#65533;$&#65533;[&#65533;&#65533;k&#65533;&#65533;X&#65533;&#65533;z&#65533;&#65533;&#65533;&#65533;&#65533;&k&#65533;&#65533;8&#65533;&#65533;&#65533;68&#65533;&#65533;&#65533;&#65533;&#65533;&#65533;&#65533;9&#65533;a&#65533;gJ/6&#614;<;J"&#65533;j&#65533;u&#65533;
&#65533;&#65533;U&#65533;R&#65533;&#65533;0p4&#65533;&#65533;: 7&#65533;&#65533;&#65533;_{&#65533;&#65533;&#65533;&#65533;<&#65533;xT&#65533;&#65533;|&#65533;&#65533;{$p^|&#65533;&#65533;&#65533;&#65533;&#65533;F, P&#716;\&#876;P0&#65533;I&#65533;&#65533;&#65533;8&#65533;&#65533;&#65533;^>&#65533;&#65533;&#65533;&#65533;:&#65533;&#903;&#65533;&#65533;' &#65533;L&#65533;OT&#65533;,&#65533;&#65533;u&#65533;&#65533;&#65533;y&#65533;&#65533;Up&#65533;&#65533;&#65533;&#65533;\&#65533;F"bH|&#65533;Oo'&#65533;+&#65533;&#65533;@&#65533;&#65533;&#65533;$ &#65533;&#65533;!P&#65533;&#65533;&#65533;n&#65533;&#65533;l&#65533;K&#65533;$&#65533;Ei&#65533;&&#65533;L&#65533;&#65533;&#65533;H`&#65533;&#65533;&#65533;|&#65533;&#65533;L&#65533;&#65533;&#65533;&#65533;Jz&#65533;&#1049;&#1220;:&#65533;&#65533;&#65533;&#65533;=&#65533;&#65533;&#65533;&#65533;x>&#65533;G<&#65533; @Ga&#857;&#65533;$ P&#65533;&#65533; A&#65533;&#65533;7&#65533;&#65533;&#65533;3MF}f&#65533;7&#65533;b&#65533;&#65533;'&#65533;6>&#65533;$ &#65533;&#65533;H&#65533;&#65533;&#65533;&#65533;$g&#65533;$Q=&#65533;\&#65533;q&#65533;&#65533;&#65533;2&#65533;&#65533;^]&#65533;c&#65533;&#65533;~=eGR&#65533;&#456;&#65533;&#65533;7 &#265;&#65533;$&#65533;+is]e=& X&#65533;x&#65533;&#65533;x&#65533;&#65533;}&#65533;&#65533;93gz&#1308;k:&#65533;&#65533;&#65533;&#65533;$&#65533;$&#65533;&#65533;&#65533;&#65533;e&#65533;}&#65533;G&#65533;&#65533;&#65533;w%&#65533;&#65533;_}&#65533;&#65533;&#65533;&#65533;&#65533;&#65533;&#65533;&#65533;&#65533;&#1218;&#65533;&#65533;&#1177;&#1278;&#65533;&#65533;&#65533;&#65533;&#65533;&&#65533;H<&#65533;P &#1060;$&#65533;&#65533;$&#65533;&#65533;&#167;mg&#65533;M&#65533;&&#65533;&#65533;m|t&#65533;qP$P$%&#65533;&#65533;\  G&#65533;&#65533;&#65533;&#794;z&#65533;&#65533;&#618;&#65533;&#65533;&#65533;t&#65533;&#65533;U&#65533;$' Pp&#65533;R+&#65533;&#65533;&#65533;OM&#65533;&#65533;&#65533;&#65533;&#65533;&#65533;#9&#65533;&#65533;&#65533;ZQ&#65533;&#65533;&#65533;yy0E&#65533;Y&#65533;&#65533;`&#65533;&#65533;&#65533;&#65533;F&#65533;&&#65533;&#65533;-R&#65533;&#65533;&#65533;&#65533;&&#65533;&#65533;&#65533;&#65533;&#65533;&#65533;h&#65533;&#65533;x3m&#65533;&#638;&#65533;&#65533;8&#65533;&#65533;&#65533;,; &#65533;=&#65533;&#65533;&#65533; x@&#65533;&#1940;&#65533;;[)&#65533;&#65533;&#65533;&#65533;&#65533;&#65533;&#65533;&#65533;&#65533;
}&#65533;&#65533;&#65533;@;&#65533;&#636;$&#1063;&#65533;:	&#65533;P&#65533;MR&#65533;&#65533;&#65533;&#65533;&#65533;&#65533;&#65533;&#65533;!&#65533;$	&#65533;&#65533;uj]l&#65533;aq&#65533;]&#65533;&#65533;h&#1928;#&#65533;Ci&#65533;-&#65533;&#65533;&#65533;&#65533;4;`Q;&#65533;&#65533;$&#65533;q+&#65533;&#65533;I&#65533;by&#65533;xM&#65533;[&#65533; 2&#65533;$!&#65533; Y&#65533;&#65533;&#65533;Z&#65533;)p9&#65533;&#65533;&#65533;u&#65533;Lk&#65533;&#65533;9&#65533;F&#65533;k&#65533;$)&#65533;8&#65533;&#65533;$K&#65533;&K&#65533;BI&#65533;0&#65533;&#65533;o&#65533;&#65533;&#65533;&#65533;/&#65533;&#65533;@ &#65533;w &#65533;&#65533;&#65533; &#65533;P"j&#65533; &#65533;&#65533;_&#65533;&#65533;&#65533;&#65533;a&#65533;&#65533;N&#65533;p&#65533;=&#65533;kb&#65533;I&#65533;&#65533;&#65533;&#65533;8\&#65533;cL&#65533;2&#65533;&#374;&#65533;~&#65533;&#65533; n&#65533; &@&#65533;&&#65533;&#65533;&#65533;&#65533; &#65533;&#65533;&#65533;-&#10380;a(:@&#65533;&#65533;~$S&#65533;&#65533;&#65533;&#65533;N&#65533;&#65533;&#65533;9&#65533;&#65533;&#65533;&#65533;&#65533;nRA&#65533;4{&#944;0&#65533;m$. &#65533;&#65533;&#65533;&#65533;&#65533;&#65533;&#65533;&#65533;k&#65533;&#65533;&#65533;;&#65533;&#65533;U&#65533;&#65533;E%&#65533;N&#65533;_&#65533;Lc&#65533;.$&#65533;&#65533;&#65533;
2&#65533;?[&#65533;`&#65533;&#65533;5&#65533;&#65533;&#65533;&#65533;&#1602;I1&#65533;(&#65533;&#65533;q&#65533;	&#174;F&#65533;&#65533;&#65533;&#65533;G&#65533;&#1888;&#65533;b:&#65533;&#65533;&#65533;&&#65533;&#65533;8z>&#65533;[` 	/&#65533;DH&#65533;&#65533;&#65533;._&#65533;&#65533;&#65533;v&#65533;N}&#65533;^&#65533;R&#65533;&#65533;	e_$&#65533; &#65533;t&#65533;
&#65533;&#65533;>&#65533;&#65533;I&#65533;&#65533;&#65533;$~&#65533;&&#65533;|p$|&#65533;|&#65533;$`]>&#65533;_&#65533; E&#65533;&#65533;Kp$r&#65533;&#65533;@&#65533;J! &#65533;&#65533;*&#65533;&#65533;5B&#65533;&#65533;OK%&#65533;&#65533;&#65533;&#65533;&#65533;&#65533;@<&#65533;&#65533;l t&#65533;N&#65533;&#65533;&#65533;&#65533;&#65533;@&#65533;&#65533;&#65533;T&#65533;&#65533;&#65533;&#65533;&#65533;&#65533;&#65533;/&#65533;&#65533;&#65533;&#65533;&#65533;&#65533;&#65533;&#65533;&#65533;&#65533;&#65533;&#65533;&#65533;&#65533;?3&#65533;o&#65533;@&#65533;&#65533;JA&#65533;>/ &#639;&#65533;&#65533;&#65533;,p&#65533;&#65533;&#650;&#65533;&#65533;o&#65533;&#65533;&#65533;o(0&#65533;&#1342;&#65533;l&#65533;&#65533;l@&#65533;oJ&#65533;&#65533;&#65533;&#65533;_(&#65533;&#65533;&#65533;&#65533;A[P&#65533;&#65533;o&#65533;&#65533;&#65533;&#65533;&#65533;&#65533;L[&#65533;4&#65533;&#416;A&#65533;l9&#65533;P&#65533;@$&#65533;1P@&#65533;5&#65533;4n&#65533;&#65533;&#65533;&#65533;G&#65533;!E&#65533;$Y&#65533;&#65533;I&#65533;)U&#65533;d&#65533;&#65533;&#65533;K&#65533;1e&#65533;4yE!19s&#65533;&#65533;C&#65533;&#903;l"N&#65533;8&#65533;&#65533;I&#65533;.e&#65533;&#65533;&#65533;S&#65533;Q&#65533;N59TbQ6T&#65533;n&#65533;&#65533;&#65533;&#65533;W&#65533;a_v&#65533;HQ&#65533;X&#65533;i&#1390;e&#65533;viP66&#65533;&#805;&#65533;P &#1914;&#65533;N&#51216;&#65533;[&#65533;&#65533;&&#65533;u&#65533;&#65533;2+&#65533;T&#65533;b&#65533;&p&#65533;-&#1751;&#65533;o&#65533;&#65533;&#65533;&#65533;g&#65533;K&#65533;@P&#65533;&#65533;&#65533;&#65533;KL&#65533;&#65533;&#65533;s&#65533;D&#65533;W&#65533;&#65533;]&#65533;&#65533;m&#65533;ZE$&#65533;&#65533;@&#1387;[S&#65533;;&#65533;&#65533;&#1209;&#65533;/g&#65533;&#65533;n6&#65533;M&#65533;f&#65533;t&#65533;&#65533;l^&#65533;|&#65533;&#65533;s&#65533;&#65533;&#65533;&#12702; &#65533;&#65533;&#65533;&#65533;)&#65533;?&#65533;} &#65533;&#65533;&#65533;&#65533;@?&#65533;&#65533;}&#65533;&#65533;M(D&#65533;&#65533;&#65533;&#65533;&#65533;&#65533;&#65533;?&#65533;&#65533;&#65533;&#65533;&#65533;&#65533; #&#65533;&#65533;&#65533;s&#65533;A&#65533;&#65533;&#65533;?*&#65533;&#1040;&#65533;&#65533;&#65533;B&#1995;O&#65533;,,&#65533;pDK&#65533;I&#65533;>Pc&#65533;&#65533;
Wd&#65533;'ah X4qG{i&#65533;&#65533;` ]2F5f&#65533;0&#65533;&#65533;\&#65533;G(&#65533;4&#65533;^Q&#65533;&#65533;&#65533;T&#65533;&#65533;&#65533;&#65533;&#65533;I5&#65533;sL&#65533;6P&#65533;&#65533;+&#65533;0&#65533;&#65533;,&#65533;<&#65533;&#65533;4&#65533;$sN:&#65533;D&#65533;c\&#65533;&#65533;&#65533;a&#65533;&#65533;&#65533;&#65533;NB&#65533;&#65533;&#65533;&#65533;&#65533;P(G=&#65533;&#65533;E&#65533;
t"JC>25&#65533;&#65533;14&#65533;-6eK&#1089;&#65533;&#65533;r&#65533;Ge&#65533;&#65533;&#65533;J&#65533;&#65533;`&#65533;2b&#65533;&#65533;;x&#65533;`&#65533;&#65533;&#65533;@&#65533;&#420;&#65533;&#65533;He&#65533;T5&#65533;rUJ&#1152;&#65533;Xe&#65533;5&#65533;;B&#65533;h&#65533;4r&#65533;S(&#65533;&#1090;&#65533;&#65533;%6<&#65533;&#65533;Ue1&#852;&#65533;g&#65533;&#65533;&#65533;	9&#65533;&#65533;`&#65533;K&#65533;&#65533;&#65533;E&#65533;&#65533;&#65533;&#65533;<&#65533;&#65533;w_~&#65533;&#65533;&#65533;_&#65533;x`&#65533;&#65533;&#65533;j&#65533;&#1389;	Q&#65533;`C&#65533;&#291;Od%j5&#65533;2!]K&#65533;&#65533;&#65533;&#65533;&#65533;&#65533;W&#65533;E8(&#65533;`&#65533;SVye&#65533;&#65533;M&#65533;-0&#65533;yf&#65533;&#65533;bcR&#65533;-Jc&#65533;9&#65533;&#65533;cx@&#65533;&#65533;&#1600;&#65533;&#65533;&#65533;e&#65533;&#65533;v:e:>&#65533;T&#65533;&#65533;&#65533;NC!&#65533;hu &#65533;&#65533;&#65533;a &#65533; &#65533;&#65533;#EXd&#65533;&#65533;}zm&#65533;&#1742;z3&#65533;&#1236;kr&#65533;&#65533;&#65533;g9I&#65533;8Nn&#65533;o&#65533;Wf.&#65533;lH&#65533;$&#65533;Nv &#65533;&#65533;&#65533;&#65533;&#303;)&#65533;ZO&#65533;&#65533;&#65533;&#65533;&#8781;&#65533;0-&#985;&#65533;&#65533;&#65533;K&#65533;&#65533;&#65533;&#65533;[wDVbg&#65533;:0&#65533;&#65533;&#65533;>&#1450;B&#65533;&#65533;v&#65533;;&#65533;&#65533;%&#65533;&#65533;&#65533;B}&#65533;<&#65533; &#65533;&#65533;y&#65533;H&#65533;^}&#65533;Ww&#1933;&#65533;&#65533;&#65533;A@&#65533;&#65533;&#65533;_&#65533;&#65533;5`0&#65533;&#65533;&#65533;&#65533;&#65533;y&#65533;&#65533;&#65533;&#65533;&#1303;-&#65533;9o&#65533;s&#65533;&#65533;&#65533;p&#65533;G/&#65533;&#65533;-&#519;p&#65533;&#65533;L$c&#65533;H&#65533;&#65533;&#65533;&#65533;&#65533;&#65533;n&#65533;&#65533;&#65533; X&#65533; s9&#65533;&#65533;`&#65533;&#65533;&#65533;&#65533;&#65533;&#65533;&#65533;Y&#65533;&#65533;k&#65533;&#65533;P!&#65533; &#65533;&#65533;&#65533;&#65533;Ath&#65533;&#65533; &#65533;&#65533;&#65533;%&#65533;&#65533;&#65533;d8&#65533;&#65533;&#900;&#65533;&#65533;&#65533;&#65533; !a&#65533;E&#65533;P&#65533;*&#65533;&#65533;&#65533;&#65533;4&#65533;&#65533;+j&#65533;&#65533;&#65533;&#65533;R|&#65533;&#65533;&#65533;&#65533;&#65533;
&#65533;&#65533;B&#1189;0&#65533;]&#65533;&#65533;&#65533;4Bp&#65533;	&#65533;c&#65533;0&#65533;&#65533;c4&#65533;
&#65533;8&#65533;^A&#65533;&#65533;&#65533;&#65533;x&#65533;8&#65533;&#65533;&#65533;,dK&#65533;&#65533;=&#65533;&#65533; ~d&#65533;'&#65533;0N&#65533;&#65533;&#65533;d&#65533;i&#65533;H&#65533;q &#65533;&#65533;&5i&#65533;N&#65533;&#65533;Y&#65533;lH(BIRJ&#276;l&#65533;&#65533;&Uy&#65533;B&#65533;&#65533; bP&#65533; 9&#65533;X`&#65533;&#65533;D%.&#65533;9']&#65533;.jd&#65533;E.&#65533;IZ&#65533;&#65533;&#1228;+&#65533;&#65533;&#65533;&#65533;&#65533;	&#65533;&#65533;&#65533;&#65533;5&#65533;&#611;O.&#65533;5&#65533;f4&#65533;&#65533;Mt&#65533;&#65533;&#65533;&#65533;^Ot&#65533;&#65533;w&#65533;&#65533;&#65533;&#65533;&#65533;f:&#65533;&#65533;On&#65533;&#65533;\%&#65533;YJh&#65533;&#65533; &#65533;$h~X &#65533;

&#65533;&#65533;&#65533;&#65533;?&#65533;YiT&#65533;&#65533;9(&#65533;:&#65533;&#65533;4&#1305; D&#65533;9Q&#65533;.&#65533;&#65533;1&#65533;zQ&#65533;&#65533;iKm&#65533;&#65533;&#65533;`s[&#65533;c}&#65533;P&#65533;&#65533;&#65533;&#65533;&#65533;&#65533;K}&#65533;&#65533;&#65533;S&#65533;=&#1129;,}'&#1025;&#65533;T&#65533;&#65533;	&#65533; &#65533;9T&#65533;&#65533;t"'8&#65533;+&#65533;T&#65533;&#65533;+&#65533;&#65533;D&#65533;&#65533;&#65533;zfU&#65533;k&#1642;J&#65533;&#65533;&#65533;&#65533;&#65533;&#65533;=k[&#65533;C&#65533;L&#65533;K&#65533;&#65533;"q&#1531;&#1666;&#65533;S&#65533;*K&#65533;&#65533;&#1518;&#524;#&#65533;&#1542;^&#8721;]c&#65533;^&#65533;+[&#65533;X&#65533;&#65533;&#65533;&#1378;!&#65533;b&#691;&#65533;aa&#65533;h&#65533;(RY&#65533;j&#65533;&#65533;!,
&#65533;&#65533;0&#65533;!fl8&#65533;	:k&#65533;&#65533;&#65533;6*&#65533;a&#65533;ol&#65533;  Uk+&#65533;&#1456;&#65533;V&#65533;4	&#65533;&#65533;&#65533;@!&#65533;r&#65533;Y&#65533;v&#65533;&#229;&#65533;L&#65533;&#65533;&#65533;&#65533;&w&#65533;i.&#65533;XPT&#65533;J&#1519;&#65533;%&#65533;J&#65533;&#65533;8&#65533;"&#65533;F&#65533;&#65533;&#65533;&#65533;&#65533;&#65533;!&#65533;-o}Kr&#65533;&#65533;&#65533;'1A&#65533;&#262;&#65533;NU&#65533;kPbp&#65533;{`&#65533;&#65533;7&#65533;v&#65533;&#65533;FR&#65533;&#65533; {u&#65533;W&#1025;&#65533;|&#65533;(&#65533;&#65533;&#65533;eC&#177;&#65533;"x HFkPy?&#65533;&#65533;+&#65533;&#65533;k&#65533;&#65533;&#65533;7&#65533;&#65533;&#65533;&#65533; &#2016;&#65533;1&#65533;X&#65533;}&#65533;&#65533;&#65533;F&#65533;&#65533;&#65533;q&#824;"&&#65533;Y|W&#65533;1&#65533;&#65533;&#65533;a,j&#65533;5&#65533;&#65533;bU&7&#65533;OVH&#65533;1e#x &#941014;&#65533;{&#65533;*&#65533;&#65533;2i&#65533;H4&#65533;&#65533;&#65533;&#65533;&#65533;&#65533;5&#65533;&#1132;f0tb#&#65533;&#65533;&#65533; &#65533;,g`&#65533;&#65533;NJ&#65533;&#65533;,&#65533;&#65533;&#65533;&#65533;$ hAz&#65533;AA&#673;]&#65533;&#65533;E&#65533;&#65533;&#65533;&#65533;&#65533;&#65533;HK&#1726;&#1517;&#65533;2L3Z&#65533;'&#65533;@&#65533;==P&#65533;Y&#65533;g&#65533;&#65533;&#65533;O&#65533;&#65533;N&#65533;ji&&#65533;C=k&#65533;^&#65533;.
&#65533;&#65533;&#65533;&#65533;M&#65533;&#65533;&#65533;&#65533;&#65533;u&#65533;=T &#730;&#65533;&#65533;]A&#65533;e&#65533;;[d&#65533;&#65533;v&#65533;1&#65533;&#65533;&#65533;&#65533;z&#65533;&#65533;&w&#65533;&#65533;}nt&#65533;[&#65533;&#65533;fw&#65533;&#65533;&#65533;nx&#65533;[&#65533;&#65533;w&#65533;&#65533;}o|&#65533;[&#65533;&#65533;&#65533;w&#65533;&#65533;&#65533;o&#65533;\&#65533;&#65533;'x&#65533;~p&#65533;'\&#65533;gx&#65533;&#65533;p&#65533;G\&#65533;&#65533;x&#65533;-~q&#65533;g\&#65533;&#65533;x&#65533;=&#65533;q&#65533;&#65533;\&#65533;#'y&#65533;M~r&#65533;&#65533;\&#65533;+gy&#65533;]&#65533;r&#65533;&#65533;\&#65533;3&#65533;y&#65533;m~s&#65533;&#65533;\&#65533;;&#65533;y&#65533;}&#65533;s&#65533;&#65533;&#65533;
A?&#65533;"0&#65533; &#65533;C'&#65533;&#1022;&#65533;,`R&#65533;H&#65533;&#65533;&#65533;t&#65533;!3&#65533;:&#65533;&#65533;&#65533;D&#65533;&#65533;X7T 0$8a@h&#65533;&#65533; $&#65533; 
d&#65533;&#65533;&#65533;&#65533;$(&#65533;	-&#65533;;&#65533; &#65533;&#65533;&#65533;&#65533;&#65533;&#65533;&#65533;[&#65533;&#65533;&#65533;&#65533;&#65533;&#65533;j&#65533;&#65533;&#65533;&#65533;!&#65533;`&#61927;<&#21696;&#65533;&#65533;&#65533;d&#65533;&#65533;^y&#1079;@&#65533; &#65533;<&#65533;g&#65533;&#65533;&#1027;^&#65533;s/&#65533;&#65533;&#910;&#65533;&#65533;Sro&#65533;&#65533;Jp&#65533;&#65533;&#65533;~&#65533;&#65533;&#65533;E	@&#1094;{&#65533;`H&#65533;}&#34400;&#65533; &#65533;&#65533;g&#65533;&#65533;?XP&#65533;&#65533;&#65533;&#65533;&#65533;&#65533;&#65533;g&#65533;&#65533;&#743;B	&#65533;&#65533;z&#65533;~&#65533;&#65533; &#65533;G<&#65533;|y&#65533;&#65533;&#65533;?&#65533;&#1847;O <
(@&#65533;.&#65533;	&#65533;&#65533;z&#65533;~ Pa
R8T &#65533;T&#65533;z&#65533;>&#65533;&#65533; &#65533;&#65533;!x&#65533;&#65533;&#65533;N&#65533;)&#65533;&#65533;&#65533;@&#65533;&#65533;?R&#65533;PS0&#65533;P(&#65533;S R&#65533;&#65533;&#65533;&#65533;/&#65533;:%H&&#65533;&#65533;K&#65533;&#65533;&#65533;&#65533;8&#65533;&#65533;&#65533;(&#65533;?&#65533;&#65533;C&#65533;&#65533;@@Q z{N&#65533;:&#65533;&#65533;&#65533;!P>&#65533;@&#65533;B8&#65533;&#65533;&#65533;&#65533;)= &#65533;@/&#65533;SAR&#65533;&#65533;z&#65533;&#65533;(&#65533;M&#1540;@:&#65533;l&#65533;(&#65533;)&#65533;&#65533;)&#65533;C&#65533;B!&#65533;&#65533;&#65533;<&#65533;&#65533;N  &#65533;Q(&#65533;{&#65533;^&#65533;&#65533;h&#65533;&#65533;&#65533;A:&#65533;C%&#65533; !&#65533;&#65533;&#65533;&#65533;S&#65533;BL&#65533;&#65533;&#65533;&#65533;&#65533;	x&#65533;&#65533;>&#65533;+8lDS&#65533; &#65533;&#65533;&#65533;.&#65533;DL,R&#65533;Dwk&#65533;&#512;/h&#65533;OT Q\> &#65533;BSlDT&#1284;&#65533;&#65533;BtE/&#65533;&#65533;N\&#65533;/x &#65533;&#65533;	`&#65533;	&#65533; U&#65533;&#65533;6&#65533;&#65533;&#65533;_&#65533;&#65533;`l&#65533;hEc&#65533;@ &#1283;dT&#65533;	&#65533;fT*hU&#65533;&#65533;&#65533;FM@F&#65533;FLEn&#65533;oAR(&#65533;w&#65533;&#65533;x #@G0&#65533;g&#65533;Ek&#65533;+D&#65533;&#65533;&#65533;(>$&#65533;R&#65533;F <&#65533;w[F
&#65533;E&#65533;&#65533;Tx&#65533;&#65533;E &#65533;)&#65533;GT&#16683;F{&#65533;|4&#65533;w&#65533;0&#65533;(&#65533;&#65533;&#65533;&#65533;Hj&#65533;&#65533;&#65533;&#65533;l&#65533;&#65533;M&#65533;&#278;jHS&#65533;R &#65533;?&#65533;uk&#65533;&#65533; (&#65533;f|&#65533;HD&#65533;&#65533;EM&#65533;$	(&#1028;&#65533;t&#65533;&#65533;9&#65533;&#65533;&#65533;&#65533;@&#65533;&#65533;&#65533;&#65533;x&#65533;&#65533;DJ&#65533;&#614;&#65533;>`F&#65533;$&#65533;B&#65533;&#65533;Ax&#65533;&#65533;t&#65533;	&#65533;T&#65533;O@&#65533;y[I&#65533;
&#65533;&#65533;6PI#&#1032;&#65533;&#65533;&#65533;(&#65533;!&#1032;&#65533;&#677;Z&#65533;&#65533;=&#1027;Jx&#65533;&#65533;&#65533; &#65533;&#65533;&#65533;&#1288;&#65533;&#65533;&#65533;,L&#65533;&#65533;&#65533;]&#65533;&#65533; ;&#65533;&#65533;#&#65533;&#65533;&#65533;&#65533;7&#65533;&#65533; &#65533;&#65533;	&#65533;&#65533;g&#65533;&#65533;&#512;&#65533;\&#65533;6&#65533;&#65533;,G&#65533;&#65533;&#65533;&#229;*K&#65533;&#65533;{&#65533;M0#&#65533;&#65533;	
0&#65533;0&#65533;\&#65533;	0&#65533;+&#65533;&#65533;L&#65533;&#65533;&#65533;&#65533;&#65533;&#65533;&#65533;&#65533;&#65533;&#65533;<&#754;&#65533;L&#65533;&#65533;&#65533;&#65533;&#65533;&#1932;&#65533;&#65533;G&#65533;&#65533;&#65533;&#65533;\&#65533;&#65533;&#65533;&#65533;&#65533;&#65533;T&#65533;&#65533;&#65533;&#65533;&#19966;&#65533;L&#65533;T v&#65533;&#65533;T&#876;L&#65533;&#1800;&#65533;
h&#65533;}+K&#65533;&#65533;&#65533;&#65533;K
0P&#65533;&#65533;&#65533;&#65533;L&#65533;&#65533;&#65533;&#65533;&#65533;G&#65533;&#65533;&#65533;| E&#65533;sN&#65533;t&#65533;&#65533;&#65533; h&#65533;&#65533;~,&#65533;&#65533;Pz+&#65533;@&#65533;&#65533;v&#65533;P
&#886;&#65533;N]&#65533;&#65533;4&#65533;B Ox&#65533;}&#65533;&#906;&#65533;0&#65533;G&#65533;pN&#65533;*&#65533;Q&#65533;&#640;&#65533;&#65533;&#65533;&#65533;H&#65533;&#65533;&#65533;&#65533;&#65533;&#65533;&#65533;G&#65533;Q&#65533;pM&#65533;&#1224;h &#65533;JKX&#65533;&#65533;&#65533;L&#65533;#&#65533;O~&#65533;&#65533;&#65533;&#65533;&#65533;\>&#2028;&#65533;	&#65533;O&#65533;&#65533;&#65533;gDJ&#65533;&#65533;&#65533;{#S&#65533;8&#65533;D,&#65533;&#65533;&#1800;7&#65533;&#65533;&#65533;)&#65533;&#65533;&#65533;&#65533;&#65533;O&#65533;hH&#65533;&#65533;&#65533;&#65533;{&#65533;PK&#65533;&#1138;\&#709;&#65533;&#1102;&#65533;&#65533;&#65533;&#65533;&#65533;&#65533;P&#65533;{ @E	&#65533;&#65533;&#65533;&#65533;&#65533;&#65533;T&#65533;&#65533;&#1229;&#65533;&#65533;@&#65533;MK-&#65533;B&#65533;[&#65533;&#65533;&#65533;P6u&#65533;U&#1352;]%(&#65533;=&#65533;&#65533;&#65533;&#65533;Ude&#65533;&#65533;  !&#65533; &#65533; ,4  &#65533;D &#65533; &#65533;H&#65533;&#65533;&#65533;&#65533;*\&#560;&#65533;&#199;#J&#65533;&#65533;&#65533;&#65533;
2&#65533; &#65533;b&#65533;&#463; C&#65533;I&#65533;&#65533;&#595;(S&#65533;\Y2&#65533;4&#1584;&#65533;&&#846;&#65533;!s&#65533;CG&#65533;@&#65533;
J&#65533;&#65533;&#1123;HC&#65533; #&#65533;&#65533;&#1255;M&#1072;&#65533;DX1rL&#693;&#65533;&#1519;`&#202;&#65533;h&#65533;SY&#65533;$0&#65533;ACL6&#65533;&#65533;&#65533;f@	&#65533;&#65533;&#65533;&#759;&#65533;&#2047;
&#556;B&#65533; &#65533;0&#65533;&#65533;)X&#65533;)&#65533;X&#65533;&#65533;0&#65533;&#65533;&#65533;4&#65533;3k&#65533;&#825;3&#65533;2]H@&#65533;G&#65533;
&#65533;&#65533;&#65533;&#65533;QD&#65533;;<&#734;M&#65533;v&#65533;+2;&#65533;.&#65533;&#65533;CA6d.&&#65533;&#65533;&#65533;	&#65533;&#531;+_&#65533;)&#65533;&#65533;h4&#65533;&#65533;-&#65533;&#65533;&#65533;&#65533;&#65533;&#764;&#65533;&#65533;&#65533;&#65533;z&#65533;h&#65533;z&#65533;&#65533;&#65533;]q&#65533;&#65533;&#65533;&#65533;&#1262;@~&#65533;2&#65533;&#769;&#65533;7A&#65533;2]'&#1984;~5&#321;e$&#65533;&#65533;&#65533;S&#65533;&#65533;AS&#1543;i4HPYl&#65533;&#65533;&#65533;@Y&#65533;'`&#65533; &#65533;&#65533;&#65533;eta&#329;n&#65533;&#65533;&#65533;'ZQ&#65533;&#65533;6&#65533;N&#1121;L&#65533;&&#65533;2mp A;&#65533;4 u!&#65533;&#65533;&#65533;&#65533;!&#65533;&#65533;&#65533;+F)e&#65533;.N&#65533;&#1237;Xf&#65533;&#65533;\v&#65533;&#65533;5&#1416;@S'&#65533;W&#65533;L&&#65533;8&#65533;klh@&#65533;@	&#65533;$&#65533;t&#65533;&#65533;&#65533;PN&#65533;&#65533;&#65533;'&#65533;&#65533;&#22464;
h&#65533;&#65533;'&#65533;h:&#65533;&#65533;C&#65533;9&#65533;&#65533;Oa8&#65533;&#65533;vVjiy&#65533;)&#65533;V
&#65533;&#65533;&#65533;`&#65533;2Aw&#65533;{&#65533;e&#65533;mp&#1627;&#65533;&#65533;&#65533;&#65533;&#65533;]lj&#65533;.&#65533;&#43964;&#65533;d&#65533;A)`&#65533;t4&#65533;&#65533;@)4&#65533;&#65533;2&#65533;&#65533;&#65533;&#65533;&#65533;&#65533;&#65533;r&#65533;&#48450;B&#65533;llB&#65533;&#65533;&#65533;&#65533;&#1434;&#65533;Ek.&#65533;OT&#65533;n&#65533;Vt&#65533;&#65533;&#65533;\jK..@gH2&#65533;&#1537;&#65533;&#65533;q&#65533;&#65533;&#65533;&#65533;k&#65533;~&#171;0&#65533;&#65533;&#65533;n&#65533;I&#65533;&#65533;&#65533;&#65533;T&#65533;'&#65533;&#65533;&#65533;|&#65533;&#65533;)&&#65533;&#65533;&#65533;y&#65533;&#65533;&#65533;v&#65533;4&#65533;L&#65533;&.&#65533;4&#65533;&#65533;1&#65533; ?Q&#65533;&#65533;&#65533;&#65533;Vy&#65533;M&#65533;fAF&#65533;D&#65533;$&#65533;5\&#65533;LwV0&#65533;&#65533;<&#65533;&#65533;F&#65533;&#65533;M[A&#65533;&#65533;&#65533;&#65533;6-&#65533;f&#65533;B&#65533;&#65533;&#65533;Sc{&#65533;`-&#65533;=,z&#65533;7&#65533;&#65533;|&#65533;a&#65533;&#65533;&#65533;&#65533;&#65533;&#65533;&#65533;AE&#65533;P&#65533;&#65533;b&#65533;)&#65533;&#65533;D&#65533; G&#65533;&#65533;&#65533;Q4&&#65533;&#65533;&#65533;|&#65533;&#65533;&#65533;A&#65533;&#65533;0x '&#65533; &#65533;&#65533;^f&#65533;>n:Q&#65533;&#65533;H&#65533;&#65533;[&#65533;AV&#65533;&#65533;	:&#65533;<&#65533;k&#65533;&#65533;&#54311;&#65533;&#65533;&#65533;&#65533;&#65533;&#65533;<&#65533;&#65533;A&#65533;_&#65533;h (&#65533;&#65533;&#65533;&#65533;9&#65533;&#65533;&#1299;&#65533;&#65533;&#65533;&#175;.&#65533;&#65533;_&#301;&#65533;
&#65533;&#65533;&$@o%&#65533;&#65533;&#65533;>[&#65533;&#65533;M&#65533;&#65533;&#65533;&#65533;Z<&#65533;9&#188;&#65533;&#65533;V&#65533;YOU&#663;&#65533;&#65533;&#65533;}&#65533;K&#65533;B&#65533;P&#65533;&#65533;9&#65533;E&#65533;B&#65533;&#65533;G&#65533;&#65533;&#65533;&#65533;l&#65533;T&#65533;i&#65533;&#65533;p&#65533;&#65533;8&#65533;5
&#65533;&#65533;&#65533;&#65533;&#65533;&#65533;=&#65533;&#65533;{j&#65533;Q0&#65533;&#65533;&#65533;&#65533;h&#65533;K@&#65533;&#65533;v&#65533;)&#65533;&#65533;&#65533;&#65533;P&#65533;&#65533;	d&#65533;0L&#65533;&#65533;&#65533;&#65533;(&#65533;T@5(&#65533;&#900;&#65533; &#65533;7&#65533;
{&#65533;&#1366;D&#65533;&#1034;&#65533;E&#65533;&#65533;@&#65533;&#65533;&#65533;2.q(I&#65533;	&#65533;HS86&#51210;&#65533;C&#65533;&#390;cuQ6$
#&#65533;&#65533;&#65533;B3&#65533;qE2J&#65533;&#65533;=&#65533;Y&#65533;:&#65533;&#65533;&#1552;&#65533;;rf&#65533;z4&#65533;&#65533;&#65533;&#65533;?r%t&#65533;\ T&#65533;,&#65533;Mo &#65533;bC&#65533;&#65533;B0F&#65533;u&#65533;[%W	&#65533;&&#65533;&#65533;PX&#65533;&#65533;&#65533;Bf&#65533;QqMA )&#65533;&#65533;&#65533;Sf&#45588;d&#65533;&#65533;&#65533;a-&#65533;T2"A&#65533;7&#65533;&#65533;.&#65533;&#65533;L/}y&#65533;T
&#65533;)reI'&#65533;c&#65533;j 4&#65533;&#65533;&#65533;&#65533;M&#65533;L&#65533;&#65533;&#65533;H&#65533;&#65533;&#65533;_&#65533;d^>X&#65533;&#65533;&#65533;1&#65533;,K &#804;P9s&#65533;Ntv&#65533;&#65533;&#65533;fT&#65533;&#65533;&#65533;&#65533;^&#65533;d&#65533;e&#1568;&#65533;&#65533;&#65533;kk&#65533;&#65533;&#65533;&#65533;)F&#65533;3&#65533;e$^J&#65533;1&#65533;&#65533;:&#65533;y&#65533;&#65533;"&#65533;HR&#65533;S&#65533;&#65533;&#65533;5&#65533;&#65533;d&#65533;$e&#65533;&#65533;&#65533;P#&#65533;&#65533;;&#65533;"iXt&#65533;3&#65533;&#65533;&#65533;|&#65533;Tz&#833;&#65533;d<j&#65533;!\&#65533;&#65533;&#65533;rF&#65533;&#65533;&#65533;N!G&#65533;&#65533;r&#65533;$*+/	&#65533;&#533;!&#65533;&#65533;&#1092;&#65533;&#65533;B&WPS&#65533;&#65533; cM&#65533;(f8&#65533;&#65533;&#65533;&#65533;&#65533;ju&#65533;&#65533;&#65533;UY&#65533;#&#65533;&#65533;&#65533;M1&#65533;`I&#65533;V&#65533;&#65533;H 1{&#65533;PLJ&#1530;&#65533;A&#65533;w&#65533;d^y&#65533;&#65533;&#65533;as;j&#65533;-&#65533;&#65533;N&#65533;!h&#65533;hG&#65533;J&#65533;Z&#65533;&#65533;&#65533;D&#65533;)/5&#65533;&#65533;h&#65533;&#65533;&#65533;!F6&#65533; &#65533;2&#65533;BhU&#65533;&#65533;&#65533;Z0&#65533;?&#65533;&#65533;p&#65533;+I&#65533;&#65533;R&#65533;9-&#65533;&#598;&#65533;H!&#65533;&#65533;&#65533;&#1061;h`&#65533;&#65533;&#65533;Z&#65533;O&#916;zLu1&#65533;&#65533;&#65533;Y&#65533;r&#65533;u&#459;&#65533;1&#65533;&#65533;&#33646;3&#65533; p.vt)j&#65533;,n&#65533; &#65533;&#65533;Y`&#987;&#65533;&#65533;&#65533;v&#65533;&#65533;a&#65533;&#65533;%&#65533;&#65533;j&#65533;'&#65533;p&#65533;&#65533;&#65533;&#65533;`&#65533;0j&#65533;&#614;&#65533;yT&#65533;&#65533;&#65533;&#65533;&#65533;i	{&#65533;&#65533;o&#65533;&#65533;G|R&#65533;8&#65533;&#65533;&#65533;&#65533;	X&#65533;&#65533;;&&#65533;r&#65533;b&#65533;O&#65533;~&#65533;%&#65533;[` .<E*T&#65533;C&#65533;&#65533;,&#65533;6&#65533;&#65533;y&#65533;&#65533;&#65533;S'&#65533;Y;&#65533;v&#65533;&#65533; &@]&#65533;B&#65533;5&#65533;&#65533;y&#151;&#65533;\A&#65533;&#65533;&#65533;&#65533;A&#65533;]E*P&#65533;&#65533;k&#65533;i&#65533;	eR^&#65533;&#65533;&#65533;&#65533;%&#65533;&#65533;&#65533;F&#65533;&#65533;&#65533;><z&#65533;&#65533;0t&#65533;&#65533;&#65533;{&#65533;&#65533;@j&#65533;&#65533;F&#65533;&#65533;&#65533;2&#65533;nNp&q.q&#65533;%&#65533;&#65533;h&#65533;&#65533;&#1248;&#1955;@27;C&#65533;&#65533;&#65533;&#65533;&#65533;&#65533;4J&#65533;&#65533;&#65533;&#65533;G|&#65533;&#65533;Q&#65533;&#65533;&#65533;&#65533;-	~&#65533;&#65533;4;&#65533; Sq&#65533;&#65533;]4&#65533;&#65533;&#65533;7$&#65533;&#65533;a#i&#65533;&&#65533;<&#65533;&#65533;&#65533;3&#65533;&#65533;&#65533;%[Z&#65533;y7&#1393;&#65533;&#65533;&#65533;P&#1783;&#65533;&#65533;g};&#65533;.GC*=&#65533;&#65533;q&#65533;6&#65533;&#65533;683&#65533;#&#65533;mv-&#65533;&#65533;_&#65533;&#65533;&#65533;&#65533;&#65533;Hc^*EV$&#65533;8&#65533;&#65533;&#65533;s&#65533;&#65533;|&#65533;&#65533;&#65533;O&#65533;&#65533; &#65533;&#752;p"&#65533;&#65533;&#65533;q &#65533;&#65533;Z &#65533;&#386;$&#65533; -&#65533;&#65533;&#65533;&#65533;W&#65533;7&#65533;&#65533;E&#65533;&#65533;dnA&#65533;&#754;&#65533;&#65533;&#65533;&#65533;,&#65533;9&#65533;&#65533;bYM*&#65533; &#65533;}V(9&#65533;&#65533;=&#65533;&#65533;&#65533;%-&#65533;6/&#65533;&#65533;)&#65533;G&#65533;&#65533;&#1335;Tk6&#65533;&#65533;&#65533;&#65533;l&#834;&#65533;&#65533;&#65533;{&#65533;&#65533;&#65533;&#65533;&#65533;&#65533;a&#65533;fwt&#65533;&#65533;&#65533;>&#65533;f&#65533;K&#65533;n&#65533;&#971;C&#65533;&&#65533;&#65533;=&#65533;)&#65533;&#65533;:&#453;&#65533;k&#65533;&#65533;b&#65533;&#65533;&#65533;&#65533;p&#65533;&#65533;l&#65533;&#65533; &#65533;l&#65533;;&#65533;&#65533;&#65533;r&#65533;&#65533;b:f&#65533;&#65533;~&#65533;&#65533;&#65533;-uW|e&#65533;>x&#65533;&#65533;&#859;^&#65533;o83!&#65533;*$M_&#65533;&#65533;:&#65533;&#65533;&#65533;&#65533;&#65533;-&#65533;`&#65533;IF:&#65533;i;&#65533;&#65533;&#65533;$&#65533;&#65533;&#65533;C-&#65533;Eb&#65533;&#65533;N&#65533;&#65533; &#65533;&#65533; &#65533;')&#65533;#&#903;O&#65533;=&#65533;L&#65533;&#65533;&#65533;c&#65533;&#65533;&#65533;&#65533;Py&#65533; &#65533;T&#65533;&#65533;&#65533;O&#65533;Q7&#65533;H
6&#65533;&#65533; kY&#65533;&#16132;*&#65533;D&#65533;&&#65533;&#65533;]&#65533;&#65533;g
&#65533;&#65533;F?'7<&#65533;j,&#65533; &#65533;7lm&#65533;&&#65533;<qZ&#65533;`&#65533;&#65533;8U>&#65533;pK'&#65533;&#65533;&#65533;&#65533;&_Q! WPp&#65533;&#65533;{&#65533;&#65533;m&#261;j&#65533;2`u$&#65533;%pM&#65533;p]&#65533;$L&#257;&#65533;&#65533;o &#65533;&#65533;&#65533;Q&#65533;2&#65533;;}&#65533;&#65533;rm&#65533;$&#65533; &#65533;a_&#65533; 3&#65533;4&#65533;QX&#387;VhZ6@9&#65533;=&#65533;&#1332;a'f>V&#65533;4&#65533;l&#65533;;&#65533; QX3ch&#65533;&#65533;SVe`&#65533;&#65533;w&#65533;?& X`eTA>	p&#65533;v&#65533;>*&#65533;yj$'&#65533;>&#65533;&#65533;f&#65533;a ZP&#1542;&#65533;H&#65533;%&#65533;&#65533;f&#65533;&#65533;}iP&#65533;z&#65533;&#65533; 8&#65533; B&#65533;1&#65533;&#65533;&#65533;|&#65533;]&#65533;GS&#65533;''&#65533;&#65533;&#65533;&#65533;H&#65533;c$Y&#65533;-&#65533;&#65533;|Y&#65533; &#65533;&#65533;v&#33311;hW0K&#65533;|\&#65533;AGP&#65533;Up.&#65533;&#65533;&#65533;&#65533;U&#65533;}Mq&#65533;?UCL&#65533;w&#65533;&#65533;&#65533;&#65533;&#65533;&#65533;+&#65533;E&#65533;v&#65533;{$@&#65533;7W&#65533;P&#65533;@ &#65533;A[9q&#65533;&#65533;Y&#65533;p[&#65533;&#65533;e+F%&#65533;&#65533;'&#65533; 2&#65533;<&#65533;G<&#65533;AX &#1911;@B&#65533;&#65533;&#65533;t)&#65533;]Q*.`BW&#65533;&#65533;&#65533;"j&#65533;&#65533;+&#65533;K&#65533;A	QS&#65533;&#65533;!a&#65533;O&#65533;D&#65533;&#65533;}UVBOQr&`~s&#46224;&#65533;&#65533;&#65533;&#65533;-&#1024;dp&#65533;&#65533;&#65533;&#65533;z&#65533;,N&#65533;&#40462;&#65533;AP&#65533;&#65533;Z"r&#65533;Q&#65533;fI&#65533;%&#65533;&#65533;FY-H	&#65533;LU&#65533;&#65533;&#65533;&#65533;;OA0>&#65533;8&#65533;&#65533;,&#65533;i &#65533;o&#65533;qj}v^&#65533;<= h&#65533;&#65533;]r&#65533;&#65533;&#65533;&#65533;&#65533;&#65533;&#65533;&#65533;0m9%&#65533;&#65533;c&#65533;&#65533;t&#65533;X&#7441;@V&&#65533; &#65533;L&#65533;&#65533;la1&#65533;&#65533;X&#65533;b&#65533;&#65533;&#65533;&#65533;&#65533;&#65533;&#65533;&#1048;&#65533;@'&#65533;+&#65533;&#65533;&#65533;&#65533;&#65533; &#65533;&#65533;x&#65533;lyF}1&#65533;W&#65533;fx&#65533;&#65533;X&#65533;&#65533;&#65533;eU&#65533;Y0&#65533;&#65533;a1&#65533;&#65533;&#65533;&#65533;%&#65533;" \ &#65533;&#65533;&#65533;&#65533;&#65533;&#65533;&#65533;A&#65533;=&#65533;%&#65533;&#65533;p&#65533;&#65533;w&#65533;K &#65533;&#65533;x0s&#65533; &#65533;K^&#65533;@&#65533;y&&#65533;&#65533;&#65533;&#521;&#65533;H&#65533;X&#65533;&#65533;6&#65533;&#65533;&#65533;HqB&#65533;&#65533;&#65533;&#65533;%&#65533;&#65533;]&#65533;&#65533;&#65533;&#1630;&#65533;Im&#65533;%&#65533;&#65533; &#65533;k&#65533;&#65533;&#1687;J&#65533;E9&#65533;%kv>&#65533;HeWV&#65533;jS&#65533;2pY&#65533;A&#65533;q|Z&#65533;&,@&#65533;&#65533;!&#65533;h&#65533;^&#65533;\&#65533;9\bH&#65533;q&#65533;A =p.&#65533;&#65533;6J&#65533;&#65533;H;&#65533;&#65533;&#65533;"&#65533;&#65533;&#65533;!&#65533;&#65533;%M&#65533;&#65533;<'&#65533;7&#65533;q qF&#65533;#&#65533;&#65533;&#65533;e&#65533;&#65533;|&#65533;&#65533;R&#65533;W&#65533;&#65533;IL&#65533;b0vf&#65533;&#65533;&#65533;&#65533;&#65533;%&#65533;&#65533;&#65533;Tj&#65533;X&#65533;&#65533;U&#65533;:&#1061;VX&#65533;u!&#65533;y&#1669;&#65533;&#65533;a&#65533;&#65533;d$&#65533;+	p&#65533;&#1557;&#65533;ja=Y&#65533;X&#1543;&#65533;&#65533;{&#65533;$&#65533;Xb&#65533;e&#65533;<D&#65533;&#65533; *&#65533;&#65533;&#65533;g9&#65533;&#65533;x&#65533;z&#65533;\&#65533;&#65533;&#65533;
&#65533;?&#65533;&#65533;&#65533;&#65533;&#65533;&#65533;&#65533;&#65533;&#65533;NA&#65533;&#65533;&#65533;&#65533;	7&#1294;0a&#65533;QeX&#65533;&#65533;&#65533;b'&#65533;4@ &#65533;&#65533;#,&#65533;&#65533;&#65533;&#65533;`&#65533;&#65533;&#65533;':Pq&#65533;z&#65533;&#65533;&#65533;&#65533;&#65533;j&#65533;W&#65533;.&#65533;b&#65533;&#65533;&#794;|&#65533;&#65533;&#65533;&#65533;#&#65533;1&#65533;&#65533;T&#65533;4F&#65533;&#65533;&#1762;![&#65533;C$&#1066;&#65533;Wf&#65533;z%"G x&#65533;U&#65533;0P&#65533;&#65533;I`&#65533;fI &#65533;&#65533;&#65533;(&#65533;&#65533;:&#65533;&#65533;&#65533;&#65533;&#65533;&#65533;*&#65533;&#65533;&#65533;&#65533;p&#65533;rQ&#65533;&#65533;&#65533;d&#65533;&#65533;
I&#65533;&#65533;&#65533;*J&#65533;qf&#65533;&#65533;&#65533;&#65533;&#65533;&#1493;\X&#65533;&#296;&#65533;X&#65533; Gpu 1A&#65533;&#65533;&#65533;&#65533;&#65533;A  08&#65533;j&#65533;&#65533;" &#65533;8&#65533;4&#65533;=P&#65533;J&#65533;vk&#65533;&#65533;&#65533;&#65533;&#65533;&#65533;b&#65533;&#65533;&#65533;CTZfx&#65533;&#65533;fdW&#65533;&#65533;A@&#65533;&#65533;q &#65533;&#1517;&#65533;&#65533;%&#65533;&#65533;&#65533;&#65533;&#65533;PP&#65533;=&#65533;&#65533;\@&#65533;H&#65533;&#65533;	:0&#65533;&#65533;![r&#65533;, &#65533;&#65533;:&#65533;&#65533;j&#65533;2{&#65533;&#65533;[&#65533;&#65533;XW&#65533;&#65533;;{&#65533;P&#65533;F&#65533;F) d<( x)&#65533;&#1657;&#65533;Q&#65533;dzA8&#65533;( Q8&#65533; &#65533;ey&#65533;&#65533;&#65533;&#65533;G, &#65533;>&#65533;:&#65533;&#65533;p&#65533;U  P B&#65533;&#65533;B&#65533;&#65533;&#65533;%&#1721;,&#65533;p+&#65533;&#65533;k&#65533;&#65533;{&#65533;:&#65533;T&#65533;&#65533;A!D&#65533;&#65533;&#65533;S&#65533;&#65533;&#65533;&#65533;&#65533;&#1562;&#65533;! &#65533;	Isj&#65533;%&#1563;&#65533;?p&#65533;&#9169;z&#65533;&#65533;+ &#65533;&#65533;&#65533;%o1+p2&#65533;&#65533;&#65533;&#65533;;&#65533;&#65533;&#65533;&#65533;&#65533;{q \Ap&#65533;r;&#65533;[J&#65533;&#65533;&#65533;&#65533;:&#675;Q&#65533;&#419;IP&#65533;&#65533;&#65533;&#65533;"G&#65533;Rp&#65533;&#65533;`*,p%my|&#65533;W`Y`&#65533;A&#65533;>Y&#65533;p&#1134;p[&#65533;&#65533;&#65533;&#65533;&#65533;F/&#206;Qq6{&#65533;8&#65533;&#65533;;k&#65533;6@&#65533;&#65533;`0>&#22759;&#65533;?&#65533;&#65533;&#65533;&#65533;W&#65533;7(&#65533;&#65533;*V&#65533;!&#65533;{&#65533;tH&#65533;5
&#65533;&#65533; &#65533;b&#65533;&#65533;&#65533;&#65533;g&#65533;&#65533;&#65533;&#65533;c&#65533;?&#65533;d&#65533;3[&#65533;&#65533;J&#65533;&#1719;Z&#65533;&#65533;J@`&#65533;oR&#65533;X"&#65533;&#65533;&#65533;_&#185;&#65533;&#65533;I&#65533;&#65533;&#1114;k&#65533;AK;gm&#65533;&#65533;&#65533;&#65533;t+K&#65533;&#65533;&#65533;&#65533;&#65533;:&#65533;&#65533;5{&#65533;{&#65533;&#746;&#65533;&#647;e&#65533;&#65533;l&#65533;!&#65533;&#65533;&#280;+	lO&#65533;v: &#65533;cZ"&#65533;&#65533;r2&#65533;,R&#65533;&#65533;&#65533;1e&#65533;&#65533;&#65533;&#65533;b&#65533;>&#65533;l<=7&#65533;&#65533;L&#65533;&#65533;&#65533;&#65533;&#65533;&#65533;&#65533;&#1779;#&#65533;&#65533;&#65533;g&#65533;&#65533;A\G &#65533;{&#65533;&#65533;J&#65533;&#65533;<]&#65533;`&#65533;&#65533;&#65533;Q&#65533;?&#700;&#65533;{ 2&#65533;&#65533;&#65533;&#65533;i&#65533;&#65533;i[&#65533;&#65533;&#65533;[&#65533;&#65533;\&#65533;y[&#65533;&#65533;&#65533;~[&#65533;\&#65533;5&#65533;&#1909;V&#65533;'&#65533;)`{&#65533;H&#65533;&#1027;&#1086; &#65533;E&#65533;.&#65533;&#65533;&#1365;&#65533;&#50068;&#1097;&#65533;&#65533; &#65533;0&#65533;/V&#1594;&#65533;&#65533;&}&#65533;w&#65533;&#441;&#48123;&#65533;&#65533;&#65533;Vk&#65533; &#65533;p&#65533;P q&#65533;\&#65533;;&#65533;&#65533;^&#65533;&#65533;&#65533;&#65533;&#65533;>&#65533;&#65533;cbG&#65533;&#1173;2&#659;&#65533;&#65533;HMm99&#65533;&#65533;&#65533;&#65533;L&#65533;&#65533;&#65533;&#65533;VM&#65533;6&#65533;&#65533;&#65533;j&#65533;Zr&#65533;&#65533;&#65533;&#65533;&#65533;&#65533;P `7 &#65533;K &#65533;&#65533;H 7p&#65533;>&#65533;%&#65533;8v1&#65533;&#65533;&#65533;{Q	&#65533;E&#65533;\4&#65533;&#65533;&#65533;1&#65533;e&#65533;&#65533;-$&#65533;U&#65533;&#1113;z&#65533;\&#65533;*\&#1353;}&#65533;c&#65533;&#65533;W&#65533;&#65533;L&#65533;k-7&#65533;&#65533;$=p&#65533;: H0&#65533;W&#65533;"&#65533;&#65533;&#65533;&#65533;P&#1127;&#65533;&#65533;&#65533;18,I&#65533;&#65533;=5Y&#65533;;)q&#65533;&#65533;&#65533;\(&#65533;&#65533;^&#65533;&#65533;&#65533;&#65533;&#65533;z&#65533;&#65533;&#65533;R&#65533;z`&#65533;&#65533;&#65533;b2&#65533;q&#65533;&#351;&#65533;&#65533;N&#65533;&#65533;&#65533;&#65533;1&#65533;&#65533;&#65533;&#65533;#Q&#65533;C&#65533;&#65533;4
&#928;&#65533;&#65533;&#65533;&#65533;&#65533;&#65533;|&#65533; 	(&#65533;&#1551;&#65533;JiP&#65533;&#65533;&#65533;j&#65533;#&#950;WBq&#65533;f&#65533;&#65533;&#65533;U6 &#65533;&#65533;&#65533;&#65533;g&#65533;#&#65533;&#65533;&#65533;&#1885;)&#513;I&#65533;&#65533;&#65533;=3&#65533;SI&#65533;FW&#65533;&#1311;&#65533;]&#65533;&#65533;&#65533;)=&#65533;B&#65533;&#65533;"`PO&#65533;,&#65533;s;&#65533;&#65533;&#65533;&#65533;:&#65533;&#65533;t&#65533;&#65533;Zv&#65533;G&#65533;&#65533;&#65533;F~&#65533;&#65533; &#65533;f&#65533;&#65533;}&#152;&#65533;Z&#65533;&#65533;+&#65533;oa&#65533;[&#65533;&#653;&#65533;Z&#65533;M&#65533;%U&#65533;&#65533;%&#756;&#65533;&#65533;&#65533;	&#65533;eh&#65533;&#65533;%<&#65533;U&#65533;&#65533;&#666;&#65533;b2&#65533;5x%&#65533;%@^A#&#65533;&#65533;&#65533;&#65533;&#65533;&#65533;; &#65533;&#876;_"U &#65533;&#65533;R ;&#65533;*&#65533;&#65533;;&#65533;&#65533;&#1898;uxeN&#65533;&#315;e=^>n
&#65533;Rw%&#65533;&#65533;&#65533;q &#65533;!&#65533;&#65533;&#65533;Q&#65533;&#65533;H&#65533;z~&#65533;_B;R&#65533;&#65533;&#65533;&#65533;9&#65533;&#65533;%:&#65533;%s&#65533;&#65533;91&#65533;G&#65533;&#65533;$<&#65533;&#65533;1uw0%&#65533; `s&#65533;&#65533;&#65533;&#65533;&#65533;`]&#65533;&#65533;}&#65533;C&#65533;&#65533;&#65533;H&#65533;&#65533;&#65533;%&#65533;&#65533;&#65533;0&#65533;.i^&#65533;\&#65533;X &#65533;&#65533;D&#65533;	oh&#65533;&#65533;m&#65533;&#65533;&#65533;
DR&#65533;M&#65533;~ &#65533;9qWr&#65533;&#65533;]&#65533;>&#42609;~d&#65533;&#65533;+&#65533;&#65533;&#65533;&#65533;%&#65533;}&#65533;p&#65533;&#65533;&#65533;&#65533;X"&#2004;s&#65533;6 : &#65533;!&#65533;&#65533;&#65533;.&#65533;9 ;&#65533;1&#65533;RW~&#65533;&#65533;&#65533;%n&#65533;&#65533;&#65533;&#65533;I&#65533;]c k&#65533;0&#65533;&#65533;&#65533;W&#65533;&#65533;9&#65533;ZB80&#65533;&#65533;l&#65533;&#65533;&#1740;@&#65533;a$&#65533;&#65533;^&#65533;!u&#65533;&#65533;l&#65533;&#1932;%s&#65533; Y0*iHl&#65533;.&#65533;+&#65533;&#65533;%&#65533;%&#65533;&#65533;&#395;{ &#65533;&#65533;&#65533;Z&#65533;&#65533;]&#65533;&#65533;-&#65533;R&#65533;Kp&#65533;2&#65533;Z"p&#65533;&#65533;&#65533;&#65533;X4&#65533;)&#65533;&#842;W&#65533;&#65533;]bY&#65533;&#65533;Sx&#65533;P	&#65533;&#65533;&#720;!&#65533;*&#65533;&#65533;s}&#65533;&#65533;&#65533; xY&#65533;&#65533;&#65533;&#65533;&#65533;&#65533;I&#65533;c^&#65533;%&#65533; p&gON&#65533;&#1600;|&#65533;&#65533;&#65533;&#65533;g_A&#65533;&#65533;:&#65533;&#65533;&#65533;&#65533;r0,&#65533;&#65533;>0&#65533;&#65533;&#65533;&#65533;&#65533;&#65533;^_&#65533;)v&#65533;&#65533;&#65533;&#1545;&#65533;8&#65533;TrdHT&#65533;&#65533;&#65533;&#65533;	.DB&#213;G%N&#65533;X&#65533;&#65533;E&#65533;5n&#65533;&#65533;&#65533;#&#65533;><4lt3'D>&#65533;d&#65533;&#65533;&#65533;K&#65533;1?
`&#65533;W&#1452;&#65533;&#65533;"=T &#65533;#&#65533;&#65533;;4 &#65533;C N&#65533;Q&#65533;N&#65533;* &#704;vl0&#65533;&#65533;&#65533;@&#65533;@S(&#65533;U&#65533;Y&#65533;i&#65533;&#1169;&#65533;&#65533;&#65533;[&#65533;q&#65533;0&#65533;&#65533;J&#65533;&#65533;y&#65533;&#65533;&#65533;&#65533;&#65533;)U&#65533;O@&#65533;&#65533;&#65533;&#65533;&#288;*&#65533; Q&#65533;&#270;4`&#65533;&#65533;X&#65533;&#65533;ivt&#65533;Q&#65533;L0#&#65533;&-3^&#65533;&#65533;B&#65533;=&#65533;&#65533;&#65533;k&#1585;=N&#65533;,U &#65533;&#65533;%6`@6&#65533;CI 0&#65533;t&#65533;&#65533;&#65533;&#613;n&#65533;&#65533;&#65533;&#65533;&#65533;;&#65533; 0&#65533;&#65533;-"&#65533;&#65533;o&#65533;.S9&#65533;*&#65533;\&#65533;f&#65533;&#65533;>&#65533;
m&#65533;&#65533;&#274;&#65533;0u&#65533;]z&#65533;&#65533;&#65533;&#179;&#65533;&#65533;Xp&#65533;&&#65533;&#65533;&#65533;@Y&#65533;@&#65533;&#65533;&#65533;)A&#65533;~j&#65533;&#398;&#1665;&#65533;&#65533;&#65533;(B&#65533;r&#65533;(&#65533;K4&#65533;&#65533;&#65533;OL&#65533;&#65533;&#65533; k&#65533;h&#65533;&#65533;&#65533;D&#65533;&#65533;&#65533;&#65533;
&#65533;&#65533;&#65533;&#65533;H$&#65533;&#65533;`&#65533;&#65533;X&#65533;	I!&#65533;&#65533;R&:&#424;5&#65533;&#65533;&#65533;A&#65533;)&#65533;\&#65533;&#65533;&#65533;&#65533;&#65533;&#65533; &#65533;&#65533;s'&#65533;h`2 &#65533;
&#65533;K8&#65533;&#1320;:#&#65533;&#65533;&#65533;H&#65533;RN>-#*&#65533;.&#65533;H&#65533;&#65533;0@L2q&#65533;&#65533;a&#65533;&#65533;4&#65533;OH#&#65533;(:I&#65533;$&#65533;&#65533;@3&#65533;4P&#65533;&#65533;t&#65533;&#65533;$p'&#1964;&#65533;TTS&#65533;&#65533;/&#65533;&#832;X0OS6`RTRMUuW^{=&#65533;/&#65533;\&#65533;
R&#1216;?q&#65533;5&#65533;r&#65533;&#65533;Wh&#65533;&#65533;v&#65533;"&#65533;%&#65533;&#65533;3&#65533;&#65533;&#65533;[&#65533;&#65533;&#65533;i&#65533;w\&#65533;V&#65533;\&#65533;&#65533;JE	&#65533;2&#65533;Qr&#65533;w&#1929;&#65533;&#65533;A|&#65533;e5_}&#65533;Z&#65533;<6&#65533;&#343;^&#65533;6&#65533;#&#65533;t&#65533;&#323;v&#65533;a1&#65533;&#65533;a&#65533;+&#65533;s2<&#65533;&#65533;&#65533;&#65533;6&#65533;&#1285;5&#65533;dCc&#65533;K6&#65533;F&#65533;ZB&#65533;Y&#65533;&#65533;Zf&#65533;pZ&#65533;&#65533;61]&#65533;&#65533;{&#65533;&#65533;)w&#65533;*&#65533;.&#1668;&#65533;L0&#65533;&#65533;&#65533;R&#65533;&#65533;F&#65533; &#65533;&#65533;}&#65533;&#65533;&#65533;&#65533;&#65533;&#65533;j&#39137;J&#65533;&#65533;&#65533;u&#65533;Q&#65533;&#65533;&#65533;?&#65533;&#65533;.&#65533;&#65533;n&#65533;2eL&#65533;F`&#65533;&#65533;&#65533;jY&#65533;q`i&#65533;&#65533;>l&#65533;&#65533;F` &#65533;&#65533;&#65533;&#65533;p&#309;&#65533;4&#65533;7&#65533;T&#65533;%&#65533;&#65533;4&#65533;&#65533;&#65533;x&#1070;,z&#898;p6&#65533;&#65533;`t&#65533;&#65533;6&#65533;&#65533;&#65533;&#65533;&#65533;P&#65533;&#65533;u&#65533;c&#65533;&#65533;	&#65533;r&#65533;&#65533;? &#65533;&#65533;&#65533;&#65533;4(&#65533;&#65533;w&#2007;&#65533;I&#65533;8AV6&#65533; ^v&#65533;[&#65533;cs&#65533;A&#65533;[`I&#65533;DD&#65533;&#65533;]&#65533;&#65533;&#65533;x&#65533;?]60?z&#65533;;&#65533;t&#65533;&#65533;&#65533;&#65533;C\&#65533;&#65533;&#65533;/`&#65533;%&#65533;|tc&#194;&#65533;D&#65533;&#65533; &#65533;}&#65533;c&#65533;G&#65533;&#1309;>&#65533;/%&#65533; TL&#65533;
&#65533;""P&#65533;&#65533; &#1376;&#65533;8H'YX`MX-&#65533;	&#65533;;P&#65533;@&#65533;q&#65533;&#65533;A1H&#65533;	p&#65533;&#65533;&#128;&#65533;P&#65533;&&#65533;&#65533;&#65533;6'6@ &#65533;&#65533;&#65533;B&#65533;! &#65533;&#65533;&#403;3 1|C&#65533;b&#65533;"&#1543;1D&#65533;C&#65533;(&#65533;E&#65533;(&#65533;|&#65533;&#65533;&#65533;&#65533;&#65533;!s&#65533;C&#65533;&#555;>L&#65533;	c&#65533;b&#65533;&#65533;G@R&#65533;&#65533;$d!yH&#65533;B&#65533;&#65533;&#231;&#65533;
&#65533;X&#65533;&#65533;&#65533;&#65533;:5&#65533;A&#65533;e&#65533;&#65533;J&#65533;&#65533;&#65533;&#65533;aq&#65533;HyJT&#65533;R&#65533;&#65533;$Q&#65533;&#65533;&#65533;&#65533;/?<&#65533;_&#65533;&#65533;di &#65533;&#65533;&#65533;$&#65533;&#65533;&#65533; &#65533;&#65533;&#65533;X&#65533;#q&#65533;&#65533;b&#65533;&#65533;df3	!&#65533; &#65533;;Id &#65533;X&#65533;&#65533;/&#65533;[ &#65533;&#65533;5&#65533;&#1102;&#65533;&#65533;TH&#65533;&#65533;#&#65533;s#rf;&#65533;&#65533;LP`H&#65533;v&#65533;CdaxxP&#65533;q&#65533;&#65533;  &#65533;&#65533;! g&#65533;&#1570;&#65533;&#65533;8"<((Gh&#65533;L&#65533;@"&#65533;
=&#65533;p&#1094;&#65533;&#65533;-&#65533;&#65533;#&#65533; &#65533;K&#65533;T&#65533;&#1536;#&#65533;&#65533;.e4& &#65533;6p &#1292;,P&#65533;&#65533;&#65533;8&#65533;1&#65533;&#65533;!R&#65533;2b &#65533;p&#65533;&#65533;&#65533;&#65533;&#65533;&#65533;&#65533;!N&#65533;PS&#65533;$UNc&#65533; H&#65533;z&#1360;JD&#65533;&#65533;&#65533;Dh&#65533;K&#65533;&#65533;{&#5351;T&#65533;0Lm&#65533;&#65533;S*&#65533;1&#65533;`E,\k&#1648;&#65533;3%&#65533;&#65533;$&#65533;=S&#65533;$&#65533;^kU&#65533;&#65533;&#65533;l&#65533;V&#65533;+T;&#65533;&#65533;&#65533;&#65533;&#65533;#&#65533;+&&#65533;F&#65533;M&VE&#65533;T&#65533;&#65533;]&#65533;&#65533;c&#1504;W&#65533;l&#65533;&#65533;k&#65533;&#916;Y!&#65533;&#65533;&#65533;,PAV&#65533;U&#65533;&#65533;j&#1369;VP&PDl&#65533;r&#65533;`KD&#65533;a&#65533;) 6&#65533;&#1444;^&#756;&#65533;5 &#65533;26\a&#65533;&#501;Q&#65533;&#65533;Q&#65533;(B &#65533;#&#65533;0  u&#65533;&#65533;&#65533;&#65533;z&#65533;&#65533;&#65533;^&#65533;&#65533;&#65533;v1&#65533;]&#1857;~&#65533;#QJh&#65533;{&#65533;,&#65533;&#65533;U,D%&#65533;&#595;@&#65533;F&#65533;(&#65533;&#65533;6"n&#65533;+8&#65533;&#65533;&#65533;V&#65533;L&#65533;&#65533;]&#65533;<&#65533;&#65533;i&#65533;&#65533;&#65533;&#65533;&#65533;06&#65533;P&#65533;&#65533;&#1579;.&#65533;&#65533;&#65533;]&#65533;%q&#65533;&#65533;KX&#65533;&#65533;KL	&#65533;&#65533;&#65533;&#65533;&#65533;2&#1144;&#65533;C&#65533;R&#65533;&#65533;&#65533;&#65533;&#65533;&#65533;8&#65533;&#65533;&#65533;}&#65533;&#65533;&#65533; &#65533;&#65533;&#65533;G~&#1209;pr&#65533;&#65533;9V&#65533;P&#65533;r&#65533;J&#65533;&#65533; &#65533;&#65533;7&#65533;a&#65533;&#65533;&#65533;.&#65533;B_&#65533;&#65533;g&#65533;)&#65533;(&#65533;&#65533;g6&#65533;&#65533;&#65533;&#65533;&#65533;
&#65533;&#853;&#65533;$&#837;&#65533;;z;&#65533;r-&#65533;&#65533;s&#754;&#65533;&#19522;f&#65533;v&#65533;&#65533;-1&#65533;q":&#65533;&#65533;d&#65533;&#65533;h6&#65533;'&#65533;&#65533;l^,&#65533;&#65533;z'R@&#65533;&#65533;:wZ&#65533;z1 &#65533;7&#816;HO}&#65533;&#65533;&#65533;`W}&#48948;&#65533;;&#65533;u&#65533;&#65533;&#65533;&#65533;YS&#65533;&#65533;u&#65533;s]1la+3&&#65533;'&#65533;5C&#65533;6v&#65533;e&#65533;&#1512;HD*W&#65533;&#65533;&#65533;6(C:&#65533;v&#65533;_&#65533;&#65533;e&#65533;`P&#65533;L&#65533;&#65533;Vo&#65533;&#65533;&#65533;&#65533;&#65533;M&#65533;&#65533;&#65533;&#65533;[dU1&#65533;&#65533;&#65533;6&#65533;;olm&#65533;T&#65533;&#65533;o&#65533;_&#317;&#65533;&#65533;3e&#65533;5&#65533;49&#65533;&#65533;&#565;&#65533;&#65533;&#65533;e&#65533;"&#65533;&#65533;8 l&#65533;&#65533;&#65533;m&#65533;&#65533;&#65533;&#65533;5&#65533;&#65533;18&#65533;&#65533;&#65533;&#65533;&#65533;%&#65533;&#65533;59&#65533;&#65533;&#65533;M&#65533;pVE;&#65533;&#65533;6&#65533;&#65533;4xxM&#2020;9&#65533;m~&#65533;&#65533;&#65533; S&#65533;&#65533;&&#65533;&#65533;&#65533;5Gz&#65533;u=&#65533;WD&#65533;&#65533;&#65533;(&#65533;&#65533;&#65533;R&#65533;&#65533;&#65533;&#65533;za&#65533;&#65533;&#65533;&#65533;&#65533;&#65533;&#65533;&#65533;	M&#65533;0EL&#65533;&#65533;c'{&#847;&#65533;v&#65533;&#65533;n&#65533;~7Tx*v&#65533;&#65533;&#65533;&#65533;M&#65533;&#65533;&#65533;&#65533;&#65533;&#65533;&#65533;&#65533;A~&#65533;{&#65533;Kxc&#65533;&#1652;&#65533;&#65533;H&#65533;&#65533;&#65533;(~EP&#65533;)&#65533;!o&#65533;C&#65533;&#65533;i&#65533;&#65533;&#65533;&#65533;z&#65533;&#65533;&#65533;&#65533;-&#65533;U&#65533;&#65533;#Ms&#65533;&#65533;6/&#65533;&#1964;&#65533;&#65533;&#65533;=&#65533;&#65533;&#65533;&#65533;.{E&#65533;&#65533;&#65533;&#65533;&#65533;&#65533;&#65533;X&#65533;^"&#65533;0&#65533;&#65533;n&#65533;h&#65533;i&#65533;&#431;&#65533;&#65533;}&#65533;z&#65533;;&#65533;YP&#65533;>N`&#65533;x&#65533;s&#65533;&#65533;&#65533;V~Df&#65533;&#65533;&#65533;&#65533;&#65533;&#65533;w&#65533;&#65533;&#65533;&#65533;&#65533;x&#65533;&#65533;P&#65533;A&#65533; 	&#65533;&#65533;&#65533;&#65533;&#65533;q&#65533;b{= 6&#65533;1&#65533;k&#65533;&#65533;&#65533;?U3&#65533;&#65533;{&#65533;`;LY&#65533;&#65533;S=4,&#65533;&#65533;{&#65533;8&#65533;&#65533;&#65533;&#65533;	&#65533;&#65533;
&#65533;4{c&#65533;&#65533;C&#65533;&#65533;&#65533;?&#65533;y*&#65533;7&#65533;&#65533;L3&#65533;&#65533;	&#65533;&#65533;d&#65533;+&#65533;&#65533;'&#65533;&#65533; &#65533;&#65533;t&#65533;T3d&#65533;&#65533;L&#65533;&#65533;&#65533;Z&#65533;
[&#65533;&#65533; \@1[&#65533;-&#65533;*&#65533;O&#65533;3&#688;bp&#65533;lBcK>6&#65533; p&#65533;&#65533;4&#65533;B"d[`&#65533;EX&#65533;&#65533;B6lC&#65533;7|C8&#65533;C9&#65533;C:&#65533;C;&#65533;C<&#65533;C=&#65533;C>&#65533;C?&#65533;C@DADB,DC<DDLDE\DFlDG|DH&#65533;DI&#65533;DJ&#65533;DK&#65533;DL&#65533;DM&#65533;DN&#65533;DO&#65533;DPEQER,ES<ETLEU\EVlEW|EX&#65533;EY&#65533;EZ&#65533;E[&#65533;E\&#65533;E]&#65533;E^&#65533;E_&#65533;E`FaFb,&#65533;Zl&#65533;/&#65533;c&#65533;d&#65533; &#65533;e\F&#65533;i &#65533;&#65533;&#65533;l\&#65533;!xFi&#65533; X l&#65533;'P&#65533;p&#65533;F&#65533;y&#65533;!G$@&H)&#65533;&#65533;hDG&#65533;&#65533;&#65533;G&p h&#65533;&#65533;G& &#65533;&#65533;&#450;)&#65533;p&#456;`L&#65533;L$X&#65533; &#65533;yi&#65533;(&#65533;&#65533;~&#65533;G&#65533;&#65533;&#65533;H'&#65533;&#65533;(&#65533;Hyi&#65533;@&#65533;&#65533;$&#65533;H&#65533;l&#65533;$&#65533;&#65533;@&#65533;&#65533;xi&#65533;uT&#530;&#65533;H&&#65533;G*P&#65533;qa&#65533;p&#599;l&#65533;&#65533;&#65533;&#65533;&#65533;&#65533;pI&#65533;&#65533;&#581;D&#606;&#309;O P&#65533;:l&#65533;|&#65533;&#540;&#65533;&#65533; *h&#65533;&#65533;J&#65533;&#65533;6 O&#65533;;&#65533;&#65533;P&#65533;$&#576;&#65533; &#65533;&#682;t&#65533;(x&#65533;d&#52396;&#65533;T&#65533;Q &#65533;8&#65533;&#65533;utJ&#65533;&#65533;Jz4&#65533;&#65533;&#65533;&#65533;&#65533;&#65533;((&#65533;&#65533;J&#65533;|&#65533;Q@R &#65533;Q8R(&#65533;7&#65533;&#65533;M@&#65533;&#65533;$I&#65533;$K&#65533;&#65533;&#65533;(&#65533;&#712;&#65533;&#65533;&#65533;8G&#65533;N S(&#65533;P@&#65533;S@&#65533;P0&#65533;&#65533;&#65533;&#65533;|&#65533;|D `&#65533;d @&#65533;&#65533;&#65533;&#65533;&#65533;&#65533;&#65533;T&#65533; )&#65533;&#65533;&#65533; &#65533;!&#65533;O &#841;0&#65533;&#65533;$&#65533;&#1283;8&#65533;&#65533;(X&#65533;&#65533;@&#65533;X&#65533;&#65533;&#874;&#65533;(N&#65533;&#65533;D(&#65533;G&#65533;Q8&#65533;&#65533;t&#65533;&#65533;DLO&#65533;C* &#65533;@&#65533;&#65533;M&#65533;&#65533;  &#65533;N&#65533;&#65533;@&#65533;&#65533;N&#65533;N!8P&#65533;F&#65533;j=PN&#65533;(Q:&#65533;&#65533;&#65533;BPK&#65533;&#65533;H(&#65533;-P!&#65533;&#65533;@M &#65533;O&#65533;&#65533;|O&#65533;TJ&#65533;&#65533;&#65533;&#65533;&#65533;J&#65533;&#65533;&#65533;&#65533;&#65533;&#65533;O&#65533;&#65533;&#65533;-&#65533;d&#65533;&#65533;&#65533;SH&#65533;&#65533;	&#65533;J&#65533;
&#65533; &#65533;&#65533;&#65533;/&#65533;&#65533;&#65533;NR&#65533;&#65533;T8&#65533;MQ*U&#65533;&#65533;&#65533;P &#65533;D&#65533;0R&#65533;&#65533;&#65533;&#65533;(&#65533;&#65533;&#65533;)&#65533;0&#65533;&#65533;&#65533;,uO&#65533;&#65533;B$5&#65533;&#65533;&#65533;&#65533;&#65533;&#65533;&#65533;&#65533;&#65533;4U&#65533;&#65533;)&#65533;Q75&#65533;8u&#65533;&#65533;d&#65533;/H&#65533;&#65533;&#65533;>U&#65533;?EST&#65533;D&#65533;&#65533;&#65533;0&#65533;T&#65533;D-R&#65533;K6&#65533;x&#65533;&#65533;/&#65533;&#65533;?-&#65533;xR5&#65533;M &#65533;&#65533;R&#65533;&#65533;QH&#65533;l&#65533;&#65533; ( T&#65533;#P&#65533;?&#65533;N@&#65533; O(&#65533;&#65533;l&#65533;S&#65533;&#65533;&#65533;dLO&#65533;S.&#65533;>&#65533;&#65533;&#65533;&#65533;/5&#65533;0&#65533;/8Uj|&#65533;&#65533;P NN&#65533;&#65533;!{MR&#65533;&#65533;Q&#65533;R&#65533;&#65533;7&#65533;PS-&#65533;&#65533;&#65533;&#65533;V&#65533;&#65533; 
&#65533;&#65533;HFM@&#5896;&#65533;,N&#65533;1e&#65533;&#65533;&#65533;&#65533;?&#65533;&#65533;0&#65533;&#65533;&#65533;P  V&#65533;&#768;&#65533;{5
&#65533;&#65533;/`V&#65533;&#65533;N&#65533;&#65533;kX&#65533;O&#65533;=x&#889;&#65533;&#65533;&#65533;V&#65533;&#65533;&#65533;0}&#65533;&#65533;&#65533;&#65533;G&#65533;&#65533;&#65533;&#65533;M&#65533;N&#65533;&#65533;.&#65533;.*p&#65533;	&#65533;&#65533;6P~&#65533; m&#65533;&#65533;nEU#P&#65533;	&#65533;&#1480; U&#65533; g&#65533;&#65533;V"kZ&#65533;;$&#1352;x @&#65533;/h _-&#65533;^&#65533;&#65533;6&#65533;&#65533;~&#65533;3* &#65533;&#65533;&#245;&#65533;&#65533;&#65533;&#65533;P &#65533;&#65533;W&#65533;&#65533;&#65533;&#65533;V&#65533;&#65533;/p&#65533;&#65533;C*&#65533;&#65533;^m &#65533;&#65533;$&#65533; &#65533;E&#65533;@&#65533;&#65533;&#65533;&#65533;*&#65533;&#65533;8&#65533;U0M&#1809;&#65533;&#65533;&#65533;[;Z&#349;&#65533;	P 
P&#65533;&#65533;&#65533;&#230;[z&#65533;R&#65533;EF&#65533;&#65533;&#65533;6&#65533;R&#65533;&#693;&#65533;Z&#65533;X<d\&#917;&#1651;L];kT%=&#65533;/&#65533;&#65533;pX&#65533;&#65533;uC&#1685;&#65533;B&#65533; hL&#65533;@C&#1769;&#65533;&#65533;&#1565;&#1737;]9\&#1608;&#65533;&#65533;&#65533;&#65533;O&#65533;]&#65533;h&#65533;6&#65533;X_&#65533; }}&#65533;&#65533;&#65533;C&#277;|&#65533;&#671;}Q&#65533;U&#65533;\"&#65533;XXU#&#65533;m&#65533;<l&#65533;&#65533;&#65533;&#65533;0&#65533;6&#65533;Y#&#1993;&#65533;&#1718;&#65533;&#65533; ~&#65533;&#65533;&#65533;l} &#65533;&#65533;C&#65533;&#65533;&#65533;6&#65533;&#1547;&#65533;\&#65533;&#65533;y&#65533;&#1737;&#65533;&#65533;&#65533;0@&#65533;&#65533;&#65533;Z&#65533;&#65533;^M&#65533;=d&#1836;&#65533;S&#65533;&#65533;&#65533;&#65533;&#65533;'&#65533;_z&#65533;&#65533;&#65533;&#65533;&#65533;&#65533;&#65533;~&#65533;PY&#1085;Z<&#65533;&#65533;/]&#65533;>l&#65533;&#65533;&#65533;a.Ca&#65533;^;T&#65533;&#65533;&#65533;&#1673;0b(&#65533;\&#65533;u&#65533;&#65533;&#65533;.&#65533;[&#65533;&#65533;&#65533;&#65533;b8	 !&#65533; &#65533; ,4  &#65533;G &#65533; &#65533;H&#65533;&#65533;&#65533;&#65533;*\&#560;&#65533;&#199;#J&#65533;&#65533;D&#65533;
@&#65533;&#65533;&#561;&#65533;&#463; C&#65533;I&#65533;&#65533;&#595;(SB&#65533;&#65533;&#65533; i&#65533;$@P&#65533;&#667;8s&#65533;&#65533;&#627;&#65533;&#991;Ah`C&#65533;&#65533;Q,;d!&#65533;&#65533;&#1255;P&#65533;J&#65533;J&#65533;#	F&#65533;&#65533;&#65533;&#65533;&#65533;6$ &#65533;Qc&#1395;h&#1258;]&#65533;Va&#65533;&#65533;4h&#65533;&#65533;ZtGL&#65533;&#65533;K&#65533;9&#65533;nlK&#65533;&#65533;&#65533;&#200;9&#65533;0AT@&#65533;&#65533;N&#65533;&#65533;ap@_&#65533;&#65533;&#65533;&#65533;&#65533;&#288;C&#65533;=&#65533;&#65533;b  &#1048;&#65533;A&#65533;&@x&#65533;@"&#65533;0Dx &#891;&#65533;&#65533;&#65533;#=Xf&#65533;B5&#65533;W&#65533;P&#65533;r&#65533;&#65533;l4&#65533;N&#65533;&#65533;&#65533;&#65533;=&#1061;&#65533;&#65533;C&#65533;&#65533;I&#65533;%SD&#65533;&#65533;&#65533;_&#65533;&#65533;p&#65533;&#65533;T&#65533; &#65533;&#65533;&#65533;&#65533;D+&#65533;&#65533;&#65533;M&#65533;&#65533; &#65533;&#65533;&#65533;a&#65533;&#65533;&#65533;&#65533;&#65533;`D&#65533;pd\@&#65533;AH&#65533;}o\Ey&#65533;(&#65533;HS&#65533;&#1093;(&#65533;&#65533;&#65533;n&#65533;hEf<"&#65533;4&#65533;h&#65533;8&#65533;&#65533;7:&#65533;&#65533;Ku&#65533;&#65533;&#65533;&#65533;Q9L&#65533;&#65533;@&#65533;&#65533;f~l&#65533;7&#65533;T>dF)&#65533;&#65533;&#65533;-&#65533;&#65533;&#65533;`&#65533;)&#65533;	@Tq&#65533;@&#65533;>&#65533;a&#65533;p&#65533;DI_&#65533;Ui&#65533;M&#65533;\&#65533;&#65533;%&#65533;S&#65533;)&#34818;&#65533;9&#65533;u`\c&#65533;h&#65533;vHt^t&#65533;&#65533;i&#65533;%&#65533;&#65533;&#65533;\&#65533;(&#65533;&#65533;&#65533;J&#65533;&#65533;*(W&#65533;d&#65533;1 m&#65533;&#65533;G&#65533;k&#65533; &#65533;&#65533;&#65533;&#65533;&#65533;r&#43734;/&#65533;(&#44034;"&#65533;!&#65533;A&Q;T*PD&#65533; &#65533;@&#65533;E&#65533;&#65533;&#65533;&#65533;&#65533;~J&#65533;;"&#65533;VBvkA&#65533;&#65533;Z&#65533;@&#65533;&#65533;"&#65533;&#65533;R&#65533;+&#65533;&#65533;&#65533;h&#65533;&#65533;&#65533;&#65533;[#B&#65533;UA&#65533;c'UDA)&#65533;&#65533;PN&#65533;&#163;&#65533;1o&#65533;&#65533;&#65533;&#65533;&#62950;~&#65533;&#345;&#65533;&#65533;V&#65533;&#65533;&#65533;a&#65533;2&#65533;+&#65533;$&#65533;0&#65533;(&#65533;X&#65533;&#65533;,d&#65533;&#65533;&#65533;&#65533;P&#1338;o&#65533;G&#65533;5&#65533;Y&#65533;<vr&#65533;@&#65533;Q&#65533;G&#65533;N|PE&#65533;&#65533;]c&#65533;qvp&#65533;,5[?&#65533;&#65533;&#65533;,&#65533;{E%&#65533;&#65533;`&#1080;&#65533;)&#65533;M&#65533;vU[&#65533;Y{&#1080;ld,&#65533;&#65533;&#65533;&#65533;&#65533;*&#65533;&#65533;k&#58678;n[m&#65533;&#65533;q&#65533;j&#65533;b&#65533;&#65533;vD\&#65533;p&#65533;&#65533;!
&#65533;9Nf&#65533;X&#65533;&#65533;&#65533;r&#8855;7&#65533;&#65533;&#65533;V&#65533;&#65533;P&#65533;&#65533;&#65533;&#27939;t%&#65533;&#65533;&#65533;&#65533;&#65533;j&#65533;&#65533;)
&#65533;q&#65533;e&#65533;&#65533;&#65533;&#65533;p&#65533;#&#65533;&#65533;<EW&#65533;.&#65533;&#65533;V&#65533;N&#65533;A&#499;&#65533;4d\&#65533;&#65533;q=&#65533;r&#217;&#65533;&#65533;&#65533;]&#65533;&#65533;&#65533;&#65533;&#65533;n=&#65533;&#65533;/&#65533;&#65533;&#65533;&#65533;[Y&#65533;&#65533;Ms&#65533;&#65533;&#65533;&#65533;&#65533;Q&#65533;&#65533;"C&#65533;}6:&#65533;&#65533;XP&#65533;&#65533;T&#65533;(~YB`&#65533;# 9&#65533;\H&#65533;&#574;,Q&#65533;
]p&#65533;&#65533;&#65533;7&#65533;e&#65533;H&#65533;I&#65533;&#65533;&#65533;&#65533; $`&#65533;6B6&#65533;e&#65533;&#65533;o&#65533;w&#65533;&#65533;`&#65533;D(gR&#65533;&#65533;&#65533;&#65533; &#1616; t V&#65533;&#65533;&#65533; |8&#65533;&#65533;&#65533;CZ&#65533;O/&#65533;BO&#65533;C&#65533;=&#65533;xe[NQ`X&#65533;%&#65533;&#65533;(&#65533;&#65533;bb&#65533;&#65533;&#65533;.&#65533;W&#65533;&#14758;&#65533;&#1536;(&#65533;{L&#1564;&#65533;&#65533;.{8S&#65533;aJ&#65533;&#65533;7nP&#65533;&#65533;&#65533;&#65533;N&#65533;C&#65533; olH&#65533;@.g<&#65533;	r&#65533;&#65533;+$&#65533;&#65533;&#65533;D"&#65533;
:&#1104; &#65533;6F&#65533;}'|C&#65533;d[x&#65533;&#65533;M
&#65533;p&#65533;&#65533;&#65533;"qb&#65533;!&#594;9;&#65533;&#65533;63U&#65533;E&#65533;&#65533;S&#65533;:)K9&#65533;1%&#65533;qA&#65533;V&#65533;&#65533;q&#65533;&#65533;U&#65533;&#65533;K&#65533;\)&#65533;&#65533;|&#65533;&#65533;M7h1% &#65533;K&#65533;zI&#65533;
&#65533;&#65533;&#65533;&#65533;^5&#65533;Ll~)O&#65533;&#65533;&#65533;&#65533;R&#1198;<&#65533;;[iZQ2&#65533;<&#65533;Ds&#65533;Ti&#65533;;y4X&#65533;S&#65533;&#65533;,	&#65533;&#65533;@	&#1551;i&#65533;&#65533;&#65533;9&#65533;R&#65533;&#65533;&#65533;@&#65533;y&#65533;+&#65533;&#65533;$&#65533;&#65533; &#65533;&#961;@&#29288;d&#65533;E&#65533;&#11276;K S&#65533;h7&#65533;Y&#65533;&#65533;P&#65533;&#65533;A&#65533;&#65533;&#65533;&#65533;x+
&#65533;&#65533;p&#65533;L&#65533;T&#65533;9&#65533;L&#65533;&#65533;P&#65533;t&#65533;Ds&#65533;&#65533;&#65533;:0&#65533;@&#65533;r&#65533;&#65533;L	Q>U%&#65533;C&#65533;Q&#65533;i&#1061;&&#1192;&#65533;&#65533;j&#65533;pN/&#65533;x`&#65533;ZCP()y&#65533;&#65533;*&#65533;&#944;&#65533;&#65533;k ]0&#65533;,&#65533;:,&#65533;N&#65533;&#65533;D&#65533;_&#65533;&#65533; &#65533;&#65533;&#65533;&#65533;&#65533;l&#65533;*&#65533;&#65533;&#65533;&#786;&#65533;&#65533;$&#65533;&#65533;+&#65533; +&#65533;X&#65533;&#65533;[{~&#65533;G!E&#65533;&#65533;DQ&#65533;ZpG6H&#65533;%&#65533;a5&#65533;M&#65533;&#65533;&#65533;&#65533;A!(A&#65533;&#65533;&#65533;"&#65533;&#65533;`&#65533;&#65533;L=&#65533;&#65533;&#65533;(&#65533;$&#65533;&#65533;m&#65533;&#65533;\w>GH&#740;&#65533;3)d
&#129;&#65533;&#65533;&#65533;&#65533;&#65533;&#65533;&#65533;&#65533;&#65533;&#65533;;#&#65533;1M&#65533;\N&#65533;,&#65533;&#65533;a4BnG2K&#65533;&#65533;&#65533;h&#65533;&#65533;O&#65533;&#390;+&#65533;O&#65533;&#65533;&#65533;R`&#65533;kr&#65533;N&#65533;&#65533;u;&#65533;c&#65533;&#63564;-&#65533;BU&#65533;&#65533;1.&#65533;&#65533;Y&#65533;&#65533;l1&#65533;&#65533;&#65533;&#65533;&#65533;<6&#65533;&#65533;ta&#65533; &#65533;k&#65533;W&#65533;&#65533;7&#65533;&#65533;&#65533;0&/&#65533;&#65533;&#65533;Rn&#65533;&#65533;]&#65533;0	,_&#65533;4&#65533;@&#65533;mA&eK&#65533;&#65533;
!	02&#65533;]Z&#65533;( &#65533;&#65533;s&#65533;&#65533;)[Y&#65533;&#65533;&#65533;[eF&#65533; &#65533;AOFc&#65533;h]&#65533;&#65533;2&#65533;$&#65533;&#65533;<P&#65533;T&#65533;&#65533;&#65533;&#65533;&#65533;&#65533;&#65533;Bh@3H6&#65533;XHP]6O9O~&#65533;&#65533;5
&#65533;
&#65533;+&#65533;	V&#65533;
&#65533;}&#65533;&#65533;{G(5&#1332;N&#65533;-r2b&#65533;&#65533; :&#65533;&#65533;5,&#65533;Rm&#65533;EQ&#65533;&#65533;&#513;&#65533;.&#65533;&#65533;&#65533;&#65533;L&#65533;a@&#65533;&#65533;&#65533;-&b&#65533;&#65533;8&#65533;&#65533;&#65533;s	%&#65533;Kp&#65533;&#65533;H&#65533;&#65533;/%&#65533;p&#65533; .&#65533; p&#65533;1A&#65533;#d{X O&#65533;&#65533;&#65533;|&#65533;8&#65533;S&#65533;}&#65533;&#65533;&#38453;&#65533;&#65533;&#65533;&#65533;&#65533;S&#65533;iI&#1701;X&#65533; ,&#65533;&#65533;&#65533;&#65533;-&#65533;s&#65533;&#1741;&#65533;#&#65533;&#65533;K2.	&#65533;6oO&
&#65533;E&#65533;{w&#65533;&#65533;&#2038;&#65533;&#65533;P&#65533;&#65533; &#65533;2 X	&#65533;&#65533;&#65533;&#65533;$&#1851;&#65533;8&#65533;&#65533;&#65533;&#65533;.&#65533;&#539;&#65533;e{@&#65533;(&#65533;O&#65533;K;&#65533;&#65533;q&#65533;l&#65533;6&#65533;&#39597;&#65533;&#65533;&#65533;&#65533;&#65533;&#65533;&#65533;&#65533;%&#65533;&#65533;Er&#65533;&#65533;&#65533;&#65533;&#65533;L+&#65533;&#65533;&#65533;&#485;Vs&#65533;N&#65533;&#65533;&#65533;j &#65533;u&#65533;&#65533;&#65533;p&#65533;&#65533;`&#65533;;"&#65533;S&#65533;9&#65533;6&&#65533;&#65533;&#65533;=&#65533;Y&#65533;2&#65533;&#65533;KtCo&#1019;&#65533;&#65533;26l&#65533;9&#65533;O&#65533;u&#65533;&#65533;&#65533;&#65533;&#606;=&#65533;&#65533;&#65533;&#65533;<&#65533;;&#65533;&#65533;Y&&#65533;Y &#65533;&#65533;&#1564;T(&#65533;&#65533;f&#65533;=&#65533;&#65533; &#65533;da6&#65533;2&#65533;J&#65533;&#1725; &#65533;&#65533;&#1499;)&#65533;&#1671;&#65533;&#65533;F X &#65533;&#65533;&#65533;&#65533;&#65533;&&#65533;#&#65533;&#65533;'#)&#65533;&#65533;&#65533;&#65533;&#65533;&#65533;&#65533;5r&#65533;&#65533;p K(&#146;O&#65533;`&&#65533;&#65533;&#65533;&#65533;&#65533;u&#65533;>&#65533;t&#65533;f&#65533;&#65533;&#65533;&#65533;&#65533;vp 6Z+/I&#65533;x&#65533;&#65533;(&#728;&#65533;&#65533;&#65533;&#65533;`&#65533;a?b#oN&#65533;I&#65533;&#65533;&#65533;&#65533;i	&#65533;pE&#65533;a&#65533;|&#65533;7 I!}&#1287;qo&#65533;xY2&#65533;.&#65533;Rv0)&#65533;h#&#65533;r&#65533;E`&#65533;w~( i`JV	qW=&#65533;H&#65533;&#65533;*&#65533;&#65533; 	&#65533;i&#65533;?E&#65533;{&#65533;:&#65533; &#1539;2&#65533;&#65533;Ge&#65533;Y0&#65533;&#65533;qN&#65533;`&#65533;~&@c&#65533;&#65533;o&#65533;Q!&#65533;wFt:&#65533;&#65533;D`&#65533;&#65533;Y&#65533;&#65533;=x&#65533;'&&#65533; G&#65533;I&#65533;W&#65533;b&#65533;d^&#65533;&#65533;#'$b&#65533;&#65533;3@gz&#65533;e&#65533;(&#65533;&#65533;a&#65533;uXd&#65533;vf&#65533;g&#65533;&#65533;GK&#65533;<"&#65533;<&#65533;&#65533;ed&#1687;&#65533;'nFE&#65533;z&#65533;5&#65533;&#65533;&#65533;X! &#65533;&#65533;<&#65533;!&#65533;2&#65533;&#65533;&#65533;&#65533;~&#65533;2@O(&#65533;&#65533;w[&#65533;yh&#65533;&#65533;&#65533;&#65533;&#65533;&#65533;&#65533;`m&#65533;&#65533;A&#65533;Ag2&#65533;Hx&#65533;&#65533;&#65533;&#65533;&#1099;aNx$&#65533;&#65533;,~&#65533;c&#65533;&#65533;&#65533;&#65533;&#65533;&#65533;&#65533;d&#65533;&#65533;{&#65533;&#65533;x&#65533;B&#193;&#65533;&#65533;&#65533;90}&#65533;h,]##'@ &#65533;&#65533;{&#65533;&#65533;u&l&#65533;h&#65533;&#65533;S&#65533;K&#65533;~&#65533;&#65533;~&#65533;W&#65533;A&#65533;5&#1143;hi&#65533;&#65533;g&#65533;D2&#65533;&#65533;(&#65533;D 2&#65533;$&#65533;EQ&#65533;&#65533;&#65533;o&#65533;&#65533;&#65533;&#65533;&#65533;&#65533;	!&#65533;#8AuvF&#65533;xx&#65533;&#65533;&#65533;I( &#65533;|7SO&#65533;'(&#65533;J2&#65533;og+&#65533;&#65533;!&#65533;&#65533;!&#65533;y&#65533;J$ &#31234;&#65533;
AE &#65533;	8a&#65533;E! ,P#.px.9&#65533;QVp&#65533;e =/&#65533;&#65533;1&#65533;8G&#65533;&#65533;w&#65533;&#65533;&#516;E&#65533;?&#65533;&#65533;&#65533;&#65533;&#65533;&#1186;)&#65533;3r&#65533;4B$ #&#65533;>`#Y&#65533;U&#65533;+W&#65533;\0&#65533;&#65533;&#65533;"<.xD+D&#65533;&#1122;&#65533;3AmHY&#65533;fx#0&#65533;l =&#65533;H&#65533;&#65533;j'&#65533;&#65533;`&#65533;&#65533;&#65533;b&#65533;&#65533;&#65533;H(s9&#65533;f&#65533;&#65533;Z&#65533;&#65533;&#65533;6aN&#65533;F8&#65533;<)&#65533; W&#65533;-U0,-&#1178;&#65533;9&#65533;)i) at&#65533;Fe&#65533;r&#65533;dP&#65533;&#65533;&#65533;ZYz;@&#65533;(]&#65533;#E&#65533;0#&#65533;#&#65533;1&#65533;9&#65533;'&#65533;4b&#65533;&#65533;6&#65533;V &#65533;&#65533;&#65533;&#1628;&#65533;&#65533;&#65533;'&#65533;&#65533;&#65533;D	&#65533;vx&#65533;&#65533;&#65533;&#65533;&#65533;!&#65533;&#65533;.&#65533;<u&&#65533;&#65533;=&#65533;&#65533;&#65533;h&#65533;%t&#65533;&#65533;2&#65533;;[r/q;&#65533;e&#65533;h& ;&#65533;3&#65533;'&#65533;&#65533;SA&#65533;2H&#65533;6&#65533;&#65533;`&#65533;14&#65533;&#65533;&#65533;LA&#65533;8#&#65533;I!\&#65533;Z#&#65533;_c74&#65533;&#65533;&#65533;j&#65533;&#65533;&#65533;AX&#65533;&#65533;
&#65533;&#65533;gxx
&#65533;~&#65533;&#65533;#6&#65533;&#65533;&#65533;;0)>)&#65533; &#65533;&#65533;&#65533;&#65533;&#65533;&#65533;&#65533;&#65533;9&#65533;Gb&#65533;^&#1062;n&#1702;A&#65533;x&#65533;#R&#65533;K&#65533;&#65533;&#65533;|&#65533;H4&#65533;&#65533;c^&#65533;k&#65533;.%&#65533;&#65533;	&#65533;&#65533;G&#65533;Ni&#65533;0&#65533;&#65533;&#65533;{SZdp&#65533;&#65533;)#&#65533;&#65533;0&#65533;&#65533; >&#65533;&#65533;o&#65533;D  s&[&#65533;&#65533;&#65533;&#65533;x4&#65533;&#65533;&#65533;#&#65533;lRj&#65533;(&#65533;&#65533;W&#65533;&#65533;4^IY&#65533;&#65533;&#65533;&#65533;&#65533;{ }`4" :&#65533;&#65533;&#65533;&#65533;&#1702;&#65533;&#65533;&#65533;'&#65533;#&#65533;&#65533;&#304;&#65533;&#65533;s&#1063;&#65533;)&#65533;
d&#65533;&#65533;p&#65533;&#65533;U bg&#65533;&#65533;Mh)&#65533;1x iD&#65533;&#65533;B8&#65533;&#65533;z&#65533;&#65533;#&#65533;&#538;&#65533;&#65533;&#65533;&#660;&#65533;0#l&#65533;&#65533;&#65533;&#107456;`0|&#65533;)V&#65533;&#65533;Z_&#65533;H&#65533;&#1614;= &#65533;
b!}&#65533;974&#65533;x9`&#65533;&#65533;:#&#65533;&#1325;'&#65533;&#65533;&#65533;A&#65533;&#65533;^@p&#65533;#&#457;&#65533;&#65533;0&#65533;M9 &#65533;&#65533;&#65533;:&#65533; &#65533;Itk[&#65533;&#559;&#65533;I 4&#65533;&#65533;&#65533;D&#65533;&#65533;&#1610;&#65533;&#65533;2&`&#65533;1&#65533;{s &#65533;H&#65533;:"+&#65533;DvY.j&#65533;&#586;>&#65533;p<B&#65533;6&#65533;&#65533;J&#65533;&#65533;&#65533;&#65533;&#65533;&#65533;&#65533;B?&#65533;&#65533;?&#65533;(&#65533;&#65533;z&#65533;&#65533;IQ&#65533;&#65533;&#65533;ea&#65533;&#65533;&#65533;#]&#65533;AR&#65533;Q&#65533;	&#65533;5"&#65533;puN&#65533;'p&#65533;&#65533;n&#65533;&#65533;J&#65533;&#65533;&#65533;2&#65533;&#65533;A&#1678;E&#65533;&#11922;&#65533;&#65533;{P&#65533;{&#65533;p&#65533;F&#65533;bO&#65533;[&#65533;&#65533;K&#65533;.&#65533;&#65533;&#65533;&#65533; &#65533;kC&#65533;<(J7&#65533;&#65533;&#65533;?0&#65533;5pr  >@&#65533;&#65533;&#65533;&#1062;h&#65533;&#65533;&#65533;&#65533;&#65533;7&#65533;/&#65533;&#65533;&#65533;&#65533;	&#65533;&#65533; &#65533;&#65533;&#65533;&#65533;@$&#65533;&#65533;&#65533; wI %[&#65533;t+w&#65533;&#65533;/
C&#65533;&#65533;n6 XJ-3&#65533;V&#65533;&#251;&#65533;5P8 }&#65533;>@D`?.P&#65533;&#65533;
&#1836;7b&#65533;&#65533;K&#65533;d{&#65533;&#552;&#65533;&#65533;*&#65533;'&#65533;&#65533;&#65533;&#65533;B: .p&#65533;&#65533;{&#65533;<&#65533;v&#65533;Q&#65533;b&#65533;za&l&#65533;#&#65533;&#65533;&#65533;2|&#65533;q&#65533;:&#65533;U&#65533;&#65533;&#65533;&#65533;&#65533;9|&#65533;e[QL&#65533;+&#65533;#L!&#65533;+&#65533;>&#65533;&#65533;&#65533;&#65533;&#65533;x&#65533; &#65533;&#65533;&#65533;VX8&#65533;L=@ 9&#65533;&#65533;M&#1815;`&#65533;&#65533;aE&#65533;&#65533;-&#65533;&#65533;>J&#65533;%? 	:&#65533;&#65533;&#65533;&#65533;&#65533; l&#65533;P p B H&#65533;&#65533;5&#65533;~F\&#65533;&#65533;&#305;&#65533;&#65533;|&#65533;&#65533;&#65533;&#65533;&#65533;VL:&#1617;&#65533;&#65533;&#65533;&#65533;H&#65533;&#65533;KL&#65533;&#1866;&#65533;U@&#442;&#65533;&#65533;MK&#65533;&#65533;r&#65533;m&#65533;B`"&#65533;&#684;<&#65533;&#65533;&#65533;@&#65533;_<&#65533;&#65533;&#65533;x;&#65533;&#65533;1&#65533;&#65533;&#65533;&#521;C0&#65533;&#65533;d`&#65533;,&#65533;&#65533;,p&#65533;J&#65533;&#65533;v&#1773;&#65533;*&#65533;Xq&#65533;&#65533;&#1536;&#65533;H{&\&#65533;&#65533;&#65533;&#65533;&#65533;l8&#65533;&#65533;+&#1299;&#65533;' :&#65533;&#65533;&#65533;{&#65533;&#65533;&#65533;&#65533;&#65533;\&#65533;&#65533;*&#65533;4&#65533;D&#65533;&#65533;&#65533;~&#65533;&#65533;q&#65533;&#65533;*&#65533;&#65533;&#65533;x&#65533;&#65533;&#65533;&#65533;&#65533;&#65533;&#65533;&#65533;&#65533;&#65533;&#65533;;#&#65533;&#65533;/&#65533;&#65533;8/+#&#65533;g&#65533;&#65533;&#65533;&#65533;&#65533;^,&#65533;M b&#65533;&#65533;~&#65533;&#65533;&#65533;8&#65533;|&#65533;Q&#65533;&#65533; &#65533;X&#65533;&#65533;&#65533; &#65533;&#65533;&#65533;&#65533;#&#65533;+&#65533;&#65533;[~&#65533;G#&#65533;a&#65533;}&#65533;s)&#65533;<&#65533;&#65533;v&#65533;&#65533;,-&#65533;&#65533;&#65533;e&#1771;Po&#65533;6&#65533;&#65533;2&#65533;&#65533;;0&#65533;Y&#65533;&#65533;&#65533;&#65533;&#65533;M\&#65533;_K&#65533;&#65533;&#65533;&#65533;p50&#65533;&#65533;&#1784;&#65533;&#65533;[&#65533;&#65533;: &#65533;<"hG&#65533;&#65533;,Z:&#252;Gh&#65533;W&#65533;&#65533;Y&#65533;&#65533;&#65533;&#65533;&#65533;Q&#65533;I&#65533;t&#65533;&#65533;Z&#65533;&#1321;&#65533;3&#65533;I&#65533;g&#65533;>@&#65533;]$&#65533;&#65533;	]#&#65533;
r&#65533;&#65533;r@U@6|&#65533;&#65533;l&#65533;l &#65533;&#65533;&#65533;n-&#65533;EQ#&#65533;&#65533;&#973;&#65533; &#65533;&#65533;gx&#65533;. &#65533;}&#65533;&#65533;&#65533;$hil&#1593;&#65533;&#1203;&#65533;&#65533;3x&#65533;&#65533;h&#65533;B]&#1752;+&#65533;\&#65533;Gl&#65533;&#65533;@,P@0&#65533;]&#1710;&#65533;r&#65533;0&#65533;&#65533;&#65533;&#65533;8&#65533;Jc&#65533;&#65533;&#65533;C&#65533;&#65533;1IP&#65533;&#65533;}u&#65533;&#1851;&#65533;i@&#65533;]J&#65533;&#65533;'&#65533;&#65533;&#815;[&#65533;3&#65533;&#65533;LU+7  &#65533;&#65533;3+7&#65533;&#683;<	&#65533;j#e&#65533;oq&#65533;&#65533;&#65533;&#65533;&#65533;&#1721;&#65533;V]&#65533;j&#65533;&#1133;R&#65533;/&#65533;m!YF$Y&#65533;&#65533;|&#1112;&#65533;O&#65533;&#47338;6pP&#65533;:&#65533;&#65533;;: J&#65533;&#65533;&#65533;&#65533;2&#65533;,[q &#1887;&#65533;&#65533;)&#65533;v&#1442;&#65533;&#65533;&#1552;&#65533;&#65533;T8b#&#65533;&#65533;&#65533;U&#65533;)&#65533;&#65533;9 &#65533;&#1451;A&#65533;&#65533;&#65533;&=  RP&#65533;"&#65533; <@&#65533;l&#65533;P 5&#65533;&#65533;,	&#65533;2
D&#65533;&#65533;&#65533;&#65533;)~&#65533;&#65533;&#65533;\&#65533;&#65533;zQ&#65533;FO&#65533;uM	&#65533;&#65533;&#65533;&#65533;&#65533;&#65533;&#65533;&#65533;&#65533;#&#65533;^&#65533; p8&#65533;&#65533;|&#65533;4R&#65533;+	f&#65533;&#65533;v&#65533;&#65533;&#65533;&#65533;&#65533;&#65533;!&#65533;&#65533;w&#65533;&#65533;:&#65533;\@&#65533;D&#65533;&_&#65533;&#65533;~&#65533;&#65533;&#65533;&#65533;&#65533;/,#&#65533;&#65533;&&#65533;&#1872;.&#65533;&#65533;j&#65533;)&#65533;j&#65533;&#65533;l&#65533;&#65533;j&#1543;Aq&#65533;w&#1579;&#65533;&#65533;=&#65533;&#65533;&#65533;VS&#65533;8&#624;}&#65533;8&#65533;&#65533;.&#65533;R b>~#`#=$`P&#65533;%x&#65533;)h&#65533;&#65533;&#65533;I-&#65533;&#65533;h&#65533;}&#65533;=gx}0% %PyPs#1&#65533;&#65533;i&#65533;&#65533;&`.&#65533;H&#65533;&#65533;&#65533;R&#65533;&#65533;[&#65533;y&#65533;K8v&#65533;+&#65533;&#65533;&#65533;&#65533;&#65533;&&#65533;p$Hsy73y&#65533;&#65533;&#65533;&#65533;4&#65533;m&#65533;&#65533;b&#65533;&#65533;Rp&#65533;&#65533;&#65533;&#65533;:2&#65533;o&#65533;*D&#65533;&#65533;&#65533;'&#65533;3&#65533; &#65533;&#1933;&#65533;j&#65533;&#65533;&#65533;i&#65533;&#65533;oG&#65533; #&#65533;	_&#65533;&#65533;&#65533;z	a&#65533;&#65533;W!&#65533;V&#1330;&#65533;0&#65533;&#65533;&#892;>!8&#65533;=#)&#1053;&#65533;k&#65533;hg&#65533;&#65533;&#65533;H&#411;1&#65533;Q&#65533;&#65533;nw&#65533; #m$#j&#65533;~`e&#65533;&#65533;k&#65533;bP&#65533;L<	&#65533;00E&#65533;j=p&#65533;W` 6"[uM&#65533;%D&#65533;6Pzc&#65533;?&#65533;&#65533;-]&#65533;vq&#65533;&#65533;&#65533;~Rp&#65533;&#65533;&#65533;_&#65533;&#65533;+o#&#65533;y#&#65533;&#65533;a&#65533;"Y&#65533;&#65533;&#65533;&#65533;&#65533; &#65533;&#65533;+&#65533;Q&#65533;v%&#65533;|&#65533;&#65533;`6&#65533;&#65533;&#65533;&#65533; 6Y&#65533;.&#65533;W&#65533;8R&#65533;&#1109;&#23659;48&#65533;&#65533;&#65533;"&#65533;&#65533;/&#65533; &#65533;v}&#65533;;px&#65533;&#65533;&#65533;Z2	&#65533;&#65533;&#1634;&#65533;&#65533;%&&#1058;&#65533;&#65533;&#65533;&#65533;&#65533;P=&#65533;&#65533;n&#2041;	4,I@&#131;)&#65533;,d&#65533;&#65533;&#192;-oM&#65533;X&#65533;&#65533;E&#65533;5n&#65533;&#65533;&#65533;&#65533;G&#65533;&#65533;p@&#65533;&#1102;&#65533;|L:&#65533;%&#920;&#65533;1e&#932;Y&#1254;MYL&#65533;&#65533;&#65533;&#991;&#65533;p\&#65533;&#65533;(v$(b&#65533;&#65533;&#1255;E&#65533;d&#65533;Z&#65533;!&#65533;
$&#536;H#&#65533;&#65533;W&#65533;F&#65533;0&#65533;&#65533;&#65533;&#65533;
`vH&#65533;&#65533;&#65533;&#65533;[&#65533;&#65533;4Y2&#65533;&#65533;G<q&#65533;&#65533;&#65533;&#65533;7$R4z&#65533;&#65533;&#65533;&#65533;&#65533;l&#300;&#65533;8 &#65533;WiL&#65533;!Q&#65533;&&#1564;&#65533;&#65533;&#65533;i6Kd&#65533;&#65533;&#65533;1&#1572;K&#65533;&#65533;&#65533;&#65533;&#65533;k&#1585;1R&#65533;&&#65533;&#65533;&#65533;<&#65533;u&#65533;&#65533;R&#65533;&#65533;&#65533;F0&#1944;&#65533;&#65533;&#65533;+&#65533;O &#65533;fGY=h &#65533;&#65533;&#65533;&#65533;&#65533;R&#65533;&#65533;&#65533;D&#65533;&#65533;G&#65533;&#65533;Do&#65533;&#65533;+&#65533;&#65533;&#65533;&#649;M&#65533;&#999;&#65533;Vy&#65533;>X&#65533;&#65533;1&#65533;&#65533;&#65533;a&#65533;&#571;&#65533;9 &#65533;&#65533;:KA6&#65533;&#771;&#65533;r&#65533;&#65533;&#65533;&#1262;&#65533;&#65533;>a&#65533;C&#65533;&#65533;&#65533;DD41&#65533;4:Tq&#336;&#65533;3&#65533;2&#65533;&#65533;&#65533;&#65533;&#65533;&#65533;r&#65533;)&#65533;
&#65533; &#65533;:&#65533;&#65533;C&#65533;&#65533;*c&#65533;&#65533;&#65533;h&#65533;!&#65533; &#65533; 0L&#65533;&#65533;t&#65533;? &#65533;(&#65533;01/&#65533;&#65533;rL&#65533;&#1281;&#65533;&#65533;$&#65533;&#65533;&#65533;n&#1678;B2&#65533;@&#65533;l&#65533;&#966;!7&#65533;&#65533;&#65533;
&#65533;-6X3"&#65533;R &#65533;s&#1113;80a&#65533;&#65533;4p&#65533;&#65533;I&#65533;&#65533;&#65533;GX8&#65533;&#65533;{&#65533;P&#65533;H@&#65533;4&#65533;
"&#65533;&#65533;O&#65533;&#65533;a&#65533;&#65533;*&#65533;-Lk&#65533;HB8&#290;,&#65533; &[&#65533;&#65533;&#65533;&#65533;&#65533;7H@@&#65533;4J5U&#65533;4C&#65533;OX:&#65533;Ua&#65533;}&#65533;-J&#65533;&#65533;&#65533;>`@&#65533;&#17411;V8(&#65533;m&#65533;&#65533;H&#65533;&#65533;&#1025;&#65533;+&#65533;&#65533;&#65533;&#65533;&#65533;&#65533;w&#2019;\ &#65533;&#65533;|&#65533;@&#65533;&#65533;
&#65533;/&#65533;(&#65533;&#65533; &#65533;&#65533;&#65533;56&#65533;s&#65533;&#65533;;&#65533;&#65533;H&#65533;&#65533;xc&#65533;cS &#256;&#65533;&#65533;&#65533;&#65533;[&#65533;&#65533;50&#65533;&#65533;:&#65533;&#65533;&#65533;&#65533;&#65533;&#1162;&#65533;&#65533;c&#65533;&#65533;&#65533;3&#65533;&#65533;&#65533;`#z&#65533;K0h&#65533;+RY,1&#65533;&#65533;&#65533;&#65533;*V&#65533;&#65533;&#65533;B&#65533;&#65533;'&#65533;&#1185;&#65533;1&#65533;+"&#1182;~,&#65533;&#65533;&#65533;&#65533;:NzQv&#65533;v&#65533;#&#65533;&#65533;&#65533;d&#65533;&0&#65533;&#2030;&#65533;M2&#53907;/T&#65533;HK&#65533;f0&#65533;2!g&#65533;&#65533;m&#65533;#&#65533;&#65533;j&#65533;`@&#65533;n&#65533;Xa&#65533;&#65533;b&#65533;'&#65533;$8j&#65533;&#65533;&#65533;&#65533;&#65533;&#65533;%J3&#65533;+&#65533;&#65533;u&#1579;&#65533;O&#65533;&#65533;S&#65533;&#65533;&#65533;&#65533;p&#65533; 8&#65533;r&#65533;'n&#65533;G0&#65533;+"v&#17639;_&#65533;LF&#65533;r6V&#65533;}&#65533;&#65533;:&#65533;&#65533;&#65533;&#1171;~&#65533;Q&#65533;&#65533;&#65533;&#1608;&#65533;|&#65533;Lca&#65533;-&#65533;&#65533;<n&#65533;z &#65533;&#65533;&#65533;P&#65533;&#65533;tQMx&#65533;|&#65533;&#65533;M1&#65533;&#65533;_&#65533;+&#65533;&#65533;.b&#65533;&#65533;p&#65533;&#65533;&#65533;Od }h&#65533;&#65533;pMlh`-&#65533;3&#65533;a!&#65533;&#65533;Ls&#65533;A&#65533;p/&#65533; &#65533;p&#65533;&#65533;I,(D&#65533;&#1802;u&#65533;P&#65533;3&#65533;&#65533;LHh)`H 2&#65533;awp=&#65533;P=3&#65533;&#65533;~0&#65533;Q5db3&#65533;&#65533;\*&#65533;x&#65533;"%W&#65533;"h&#65533;&#65533;2&#65533;&#65533;a&#65533;Vtb&#840;	Y*&#65533;&#65533; &#65533;&#65533;&#65533;S&#65533;&#65533;&#65533;&#65533;1&#65533;&#65533;#6&#65533;W4c&#65533; &#65533;
&#65533;&#65533;&#1648;7"&#65533;xy&#65533;#&#65533;&#65533;&#65533;&#65533;&#65533;(i&#65533;-&#65533;"&#65533;&#65533;*.&#65533;&#65533;@+&#1105;2&#65533;B)K&#65533;&#65533;&#65533; &#65533;,%&#65533;&#65533;&#65533;xl&#65533;&#65533;d-&#65533;&#65533;6&#65533;&#289;C&#65533;&#65533;,I&#65533;&#65533;&#65533;&#65533;@1&#65533;)&#65533;&#65533;&#65533;&#65533;&#388;&#65533;&#65533;e&#65533;&#1238;&#1260;&#65533; &#65533;&#65533;^&#65533;&#65533;nL0&#65533; &#65533;&#65533; p&#65533;&#1232;&#65533;'8&#65533;&#65533;H&#65533;Q,&#65533;'5&#65533;`$&#65533;/Wj &#65533;&#65533;!?&#65533;&#65533;&#65533;d&#65533;Y&#65533;&#65533;&#65533;&#65533;&#65533; &#65533;&#65533;&#65533;&#65533;&#65533;&#65533;Pt&#65533;&#65533;X&#65533;B&#65533;&#65533;efQ  &#65533;*&#65533;&#65533;&#65533;&#65533;S&#65533;%&#65533;k&#65533;&#65533;&#65533;&#65533;0&#65533;&#65533;`&#65533;+&#65533;&#65533;p&#65533;6b&#65533;` &#65533;&#65533;&#65533;&#65533;T&#65533;n&#65533;&#65533;&#65533;&#65533; &#65533;1G&#65533;&#65533;Z&#65533;&#65533;8k2&#65533;bxw&#65533;&#65533;("&#65533;;&#65533;jU3&#65533;$&#65533;&#65533;C5Jd&#65533;&#65533;&#65533;&#65533;&#65533;wFA&#65533;T&#65533;zV&#65533;&#65533;r &#65533;&#65533;G&#65533;&#65533;&#65533;z&#65533;3JBG&#65533;&#65533;j!&#65533;^&#1778;&#65533;&#65533;&#65533;&#65533;Xe&#65533;&#65533;	&#65533;&#65533;&#65533;>1&#65533;F&#65533;y&#65533;&#65533;&#65533;&#65533;&#65533;&#65533;R4&#65533;&#65533;&#65533;&#65533;I&#1572;@&#65533;&#65533;&#63076;`;j&#65533;4e-&#65533; &#65533;,g&#65533;g&#65533;HQ&#65533;&#65533;&#65533;&#65533;D&#65533;&#65533;.&#65533;~$&#65533;aL&#65533;&#1184;B0 x&#65533;&#65533;Q"&#65533;&#65533;5&#65533;&#65533;&#65533;X&#65533;Fhd	&#65533;ZnGqCdaY*&#65533;B&#65533;&#65533;(P5&#65533;Bp&#65533;^U&#65533;u}&#65533;  &#65533;Eh&#65533;qh.&#65533;{&#65533;E&#65533;!&#65533;&#65533;/&#65533;&#65533;&#65533;v&#65533;&#65533;&#65533;&#65533;/&#65533;&#1595;&#65533;K,b K&#65533;D&#65533;L&#65533;,&#65533;&#65533;*&#65533;[&#65533;&#65533;M&#65533;&#65533;&#65533;'&#65533;;J&#65533;c'F$8#&#65533; &#65533;%v@]&#65533;&#291;lXl j&#65533;G&#65533;~&#1536;#|&#65533;/b&#65533;&#65533;@}c&#65533;7&#65533;&#65533;&#65533;_9&#65533;rth@	&#65533;6_2&#65533;&#65533;1&#65533;&#65533; &#65533;&#65533;v&#65533;@`&#65533;C&#65533;t&#65533;;
&#65533;&#65533;&#65533;&#65533;@&#65533;S$&#65533;&#602;&#65533;&#65533;S&#65533;k&#65533;%,R&#65533;&#65533;&#65533;(&#65533;&#65533;&#65533;PF&#65533;\&#65533;^&#65533;&#65533;&#65533;>&#65533;&#65533;&#65533;&#65533;&#65533;&#65533;P{&#65533;yp&#65533;n&#65533;2:S&#65533;D&#65533;&#2015;9h8&#65533;#&#65533;&#65533;&#65533;&#1403;h&#65533;&#65533;&#65533;t&#65533;&#65533;&#65533;&#65533;&#65533;&#65533;:&#65533;&#65533;@+&#65533; &#65533;&#65533;3&#65533;&#1068;&#1579;&#65533;&#65533;6&#65533;&#1649;&#65533;&#65533;k&#65533;&#65533;b&#65533;&#65533;GF_n&#1388;&#65533; %&#65533;&#65533;E&#65533;&#65533;&#65533;|&&#65533;
&#65533;nn&#65533;s&#65533; &#65533;&#65533;k&#65533;&#65533;&#65533;E&#65533;&#65533;&#65533;9&#65533;-l &#65533;D&#65533;&#65533;OW&#65533;y&#65533;&#65533;&#1494;sg&#65533;&#65533;&#65533;Y &#65533;&#65533;Q&#65533;]ioo&#65533;&#1938;&#65533;e!<&#65533;8&#1338;&#592;&#65533;&#65533;&#65533;&#65533;Sf&#65533;&#65533;&#1294;yz&#65533;&#1315;&#65533;&#65533;vA[c	*E&#65533;&#65533;E&#65533;&#65533;y&#65533;cC&#65533;Qv.8z&#65533;&#65533;x&#65533;&#2006;&#65533;]c[&#1528;;
&#65533;~&#65533;&#65533;]&#65533;\&#65533;H3&#65533;&#65533;&#65533;&#65533;&#65533;&#65533;&#65533;&#65533;&#65533;#&#65533;&#65533;}&#65533;.&#65533;'&#65533;r&#65533;&#65533;&#65533;qS+&#65533;&#65533;&#65533;\&#65533;&#65533;&#65533;&#65533;&#65533;n&#65533;&#65533;&#65533;&#65533;E^&#65533;&#65533;&#215;~&#65533;E&#65533;y&#65533;&#65533;{:&#65533;&#65533;&#65533;&#65533;&#65533;c&#65533;"&#65533;&#894;&#65533;uO&#65533;&#65533;w&#65533;
&#65533;&#65533;	&#65533;&#65533;&#65533;}Q&#65533;5&#65533;&#65533;&#65533;o8,r&#65533;;&#65533;r&#65533;&#65533;&#65533;&#65533;&#65533;dZ&#65533;&#65533;O&#65533;v&#65533;&#65533;&#62191;O&#1053;.&#65533;5&#65533;)H&#65533;&#65533;&#65533;&#65533;x&#65533;&#65533;zTw^&#65533;&#65533;P Mqj&#1751;&#65533;Q&#65533;M/&#139;&#65533;U&#65533;&#65533;&#65533;&#65533;&#65533;&#65533;&#65533;XFq&#65533;vrz&#65533;&#65533;e&#65533;|&#65533; &#65533;&#65533; &#65533;&#65533;&#65533;"o4r&#65533;&#65533;deu[A&#65533;O&#65533;&#65533;S&#65533;&#65533;d+@~&#65533;&#65533;&#65533;w\&#65533;ls&#65533;g1P&#65533;,&#65533;&#65533;[_&#65533;3&#605;&#65533;QF&#65533;&#65533;&#65533;&#65533;{&#65533;&#65533;&#65533;&#65533;?&#65533;s/Z>X>&#65533;&#65533;&#316;_&#65533;!&#65533;&#65533;&#65533;&#65533;&#65533;<&#65533;&#65533;&#65533;&#65533;&#703;&#65533;+@&#65533;&#65533;6&#65533;&#727;X@&#65533;cSC"6&#65533;F&#65533;@
&#65533;&#65533;&#65533;&#65533;P&#65533;&#65533;&#65533;x&#65533;&#65533;C5k0m&#1030;m&#65533;<&#65533;|&#65533;&#65533;E&#65533;=&#65533;&#65533;&#65533;#.8&#65533;[F(&#65533;&#65533;@&#65533;&#65533;&#65533;&#65533;&#65533;x<&#65533;&#65533;&#65533;	&#129;&#65533;m&#65533;&#65533;T9&#65533;K?&#65533;[&#65533;&#1315;7&#1264;&#65533;&#65533;A6(B#,&#65533;&#65533;&#65533;&#65533;&#65533;3&#65533;&#65533;#<;&#65533; &#65533;&#65533;&#65533;!*&#65533;B&#65533;[7&#65533; &#65533;9&#65533;&#65533;3"&#65533;&#65533;@&#65533;&#65533;)$&#65533;&#65533;&#65533;&#65533;3&#65533;A&#65533;&#65533;C&#65533;&#65533;&#65533;{C&#65533;C9|&#65533;&#65533;&#65533;&#65533;&#515;<&&#65533;
;:<`%8&#65533;?&#65533;&#65533;&#65533;D&#65533;:6B!&#65533;8lD&#65533;&#1274;+&#65533;TC&#65533;&#65533;&#65533;&#65533;)&#65533;&#65533;&#65533;D&#65533;&#65533;;,&#65533;&#65533;&#65533;@6@&#65533;R&#65533;L&#65533;nXg3&#65533;&#65533;&#732;&#65533;H&#65533;&#65533;c&#65533;&#65533;&#65533;X&#65533;&#65533;7&#65533;E[<&#65533;H&#65533;&#65533;;&#65533;C=4
 c&#65533;EnHa&#65533;&#65533;&#65533;>&#65533;3&#65533;&#65533;+ &#65533;&#65533;6&#65533;iFg< iD&#65533;&#65533;&#65533;c&#346;2&#65533;e&#65533;8 u&#257;o<&#65533;]&#65533;:;&#65533;&#65533;&#65533;&#65533;	&#65533;B&#65533;8&#65533;&#65533;l&#518;hH 0h&#65533;&#65533;&#65533;?&#65533;3
&#65533;;&#65533;pE&#65533;;
c&#65533;c&#65533;o&#65533;n&#65533;F<&#65533;u&#65533;&#1459;Q&#65533;&#65533;&#65533;&#65533;z;6&#65533;dHox&#520;&#65533;&#401;q&#65533;&#65533;&#65533;F&#65533;8	X&#65533;&#65533;d&#65533;n&#65533;&#528;&#65533;=&#65533;!&#591;	&#65533;-H=p&#65533; 30&#65533;8&#65533;cJc&#65533;&#65533;&#65533;&#65533;&#65533;&#1628;&#65533;SI&#65533;&#65533;;J&#65533;\>&#65533;&#65533;&#65533;&#65533;&#65533;p&#65533;&#65533;&#65533;&#65533;kP&#65533;$&#65533;X&#65533;&#65533;JK&#65533;&#65533;J&#65533;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|&#65533;*&#65533;Z&#65533;&#65533; &#65533;&#65533;(&#65533; &#65533;>z&#65533;@X&#65533;&#65533;)&#65533;&#65533;&#65533;&#65533;/p&#65533;&&#65533;&#65533;&#65533;&#65533;D @&#63233;N&#65533;!*&#65533;N$p&#65533;d% O&#65533;&#65533;&#65533;&#65533;6 &#65533;@&#65533;$H'`&#65533;H&#65533;\` &#65533;&#65533;h&#65533;&#65533;&#65533; &#65533; h&H&#65533;P&#65533;e' &#65533;&#65533;&#65533;X $&#65533;&#65533;&#65533;&#65533;M&#65533;&#65533;&#65533;&#65533;&#65533;O'&#65533;PUP%X &#65533;Q&#65533;%&#65533;MQ&#65533;m&#65533;}&#65533;]&#65533;&#65533;Q&#65533;&#65533;&#381;6  &#65533;&#65533;
&#65533;PUP$&#65533;&#65533;&#65533;8{&#65533;N&#65533;=X&#1205;&#65533;&#65533;@&#65533;&#65533;&#65533;Q&#65533;&#65533;x&#65533;(&#65533;R&#65533;k=&#65533;RS1%&#65533;?`&#65533;&#65533;&#65533;%&#65533;P&#65533;Q&#65533; h7u&#65533;/&#65533;&#65533;&#65533;N&#65533;M&#65533;&#1055;&#65533;=HR8T0&#65533;?5&#65533;&#65533;&#65533;&#65533;O&#65533;&#65533;!&#65533;&#65533;&#65533;\&#65533;&#65533;&#65533;7&#65533;ON&#65533;S)@&#65533;T(&#65533;&#65533;9/&#65533;ST&#65533;P0S(&#65533;RS=`K &#65533;N%H&#65533;H%&#65533;&#65533;}&#65533;&#65533; &#65533;&#65533; !&#65533;&#65533;@&#65533;&#65533;SM-Q &#65533;R&#65533;&#65533;P&#65533;&#65533;R&#65533;&#65533;N8T&#65533;l&#65533;H&#65533;&#65533;T&#65533;&#65533;&#65533;&#65533;x&#65533;&#65533;&#65533;&#65533;V%&#65533;&#65533;&#65533;JE&#65533;(&#65533;TO &#65533;QVrE@=Q 3}&#65533;&#65533;&#1796;MX&#65533;!&#65533;&#65533;h}S*&#1028;Y&#65533;V|&#65533;&#65533;&#65533;&#65533;G&#65533;=&#65533;8P&#65533;S(V&#65533;VA-&#1270;l&#65533;&#65533;&#65533;&#65533;&#136;X&#65533;&#65533;|&#65533;&#65533;&#65533;V)&#65533;&#65533;&#65533;&#65533;&#65533;6&#65533;R0r&#65533;XOR(&#1348;U&#512;G}T{&#65533;&#65533;&#65533; ( P&#65533;&#65533;Sq&#65533;&#1550;E&#65533;&#65533;=&#65533;/P&#65533;GU &#65533;&#65533;&#65533;uS*&#65533;&#65533;&#1416;&#65533;X&#65533;&#65533;&#65533;|&#65533;&#65533;p&#65533;T&#65533;V&#65533;Y&#65533;l&#65533;&#65533; 
&#65533;Y7m &#520;/&#65533;)`&#1635;&#65533;W&#65533;&#65533;R&#65533;m&#1703;&#65533;S u&#65533;J*&#65533;&#65533;0&#65533; Z*&#65533; #&#65533;7&#65533;&#65533;&#65533;&#65533;|E&#65533;MPZ&#65533;&#1347;&#65533;=[&#65533;d&#65533;Z&#65533;&#65533;Y#&#65533;&#65533;	&#65533;
&#65533; &#65533;uS&#65533;[&#65533;&#65533;V5&#65533;&#65533;M&#65533;S8&#65533;PH[&#65533;&#65533;&#65533;&#65533; ( &#65533;}&#65533;x &#65533;}\&#65533;5Z&#65533;&#65533;&#65533;o&#65533;&#65533;6&#65533;&#65533;q&#65533;&#65533;R&#65533;c=&#65533;6&#65533;&#65533;&#1865;&#65533;&#65533;Bx&#65533;&#65533;&#65533;&#65533;!&#65533;[&#65533;&#65533;X&#65533;&#65533;&#65533;_uZa&#65533;]R&#65533;&#65533;&#65533;Z
x&#65533;&#65533;&#65533;&#65533; &#65533;&#65533;&#65533;V&#65533;&#65533;&#65533;&#65533;Q&#65533;&#65533;&#1226;@&#65533;QH[Q&#65533;^&#65533;&#65533;&#65533;
 &#65533;G&#65533;&#65533;&#65533;&#65533;6&#65533;&#65533;M&#65533;^&#65533;&#65533;&#1417;&#1540;&#65533;&#65533;&#65533;&#65533;&#65533;?SQ&#65533;&#65533;&#65533;U&#65533;0&#65533;&#65533;&#65533;0&#65533;7&#65533;&#65533;&#65533;5# &#65533;6&#65533;&#65533;&#65533;&#65533;_&#65533;&#65533;&#65533;9&#65533;&#65533;&#65533;/@&#1545;(&#65533;&#65533;U&#758;&#65533;&#65533;0P`#h 7u_&#65533;^
&#65533;Z&#65533; &#65533;(&#65533; <U&#2002;&#65533;Z&#1077;&#65533;	H&#1802;P&#65533;6&#65533;&#65533;U&#65533;&#65533;&#1673;8&#65533;/X&#1163;&#65533;_&#65533;&#65533;&#65533; #&#65533; &#65533;-&#65533;&#65533;&#65533;h &#65533;&#65533;x +&#65533;&#65533;6&#65533; &#65533;&#65533;&#65533;P&#65533;&#65533;Z&#65533;5&#65533;	&#65533;&#65533;&#65533;&#65533;&#65533;h&#65533;%^&#65533;&#65533;&#65533;`&#65533;&#65533;&#65533;-&]6&#65533;&#65533;V&#65533;L5&#65533;"~&#65533;&#65533;a(&#65533;X`,vS&#65533;&#65533; &#65533;&#65533;&#65533;h&#65533;&#65533;U&#65533;P?f&#65533;&#65533;&#65533;. &#65533;5&#65533;6&#65533;cD&#65533;;&#65533;&#65533;&#65533;~_&#65533;[&#65533;&#65533;&#65533;&#65533;&#65533;&#65533;&#65533;ZM&#65533;&#65533;b8&#65533;Y#&#65533;&#65533;.&#65533;K4&#65533;]``zm #&#65533;e&#65533;c&#65533;&#65533;&#65533;&#1741;&#65533;P&#65533;6&#65533;d&#65533;^K&#65533;
&#65533;d\&#65533;&#65533;7&#65533;&#65533;&#65533;&#65533;&#65533;&#65533;&#65533;	&#65533;&#65533;5&#65533;K-&#65533;&#65533;B&#65533;~&#65533;&#65533;&#1673;&#65533;&#65533;1&#65533;&#1951;S&#65533;(&#65533;G&#65533;0H&#65533;=&#65533;Kq&#904;6&#65533;&#65533; &#65533;(&#65533;&#65533;S&#65533;&#65533;} A. &#65533;K&#65533;&#65533;m~T&#65533;`&#65533;(6&#65533;}&#65533;&#65533;u&#65533;&#65533;&#65533;&#65533;&#65533;&#65533;&#65533;&#65533;P&#65533;&#65533;o&#65533;&#65533;e&#65533;&#65533;&#65533;h&#12004;&#1934;&#65533;&#65533;Pd;&#65533;h	>&#65533;&#65533;&#65533;hh&#65533;l\bV&#65533;&#65533;&#65533;h&#65533;&#65533;&#65533;0s.i&#65533;&#65533;&#707;&#65533;&#65533;~&#65533;x_ &#65533;a&#65533;&#65533;n &#492;&#38051; 6n&#65533;!*x[&#65533;|&#65533;&#65533;&#1161;&#65533;&#39198;&#65533;|&#65533;&#65533;&#65533;jZ&#65533;M&#65533;&#65533;`	 !&#65533; &#65533; ,4  &#65533;F &#65533; &#65533;H&#65533;&#65533;&#65533;&#65533;*\&#560;&#65533;&#199;#J&#65533;H&#65533;&#65533;&#331;3j&#65533;&#561;&#65533;&#463; C&#65533;I&#65533;d<&#65533;\&#626;&#65533;&#727;0c&#668;&#65533;&#65533; lr&#65533;1A&#65533;B
&#65533;@&#65533;
J&#65533;&#65533;Q&#65533; 6&#65533;\&#65533;S &R&#65533;8J&#65533;&#65533;&#1387;X&#65533;6&#1048809;&#1509;84$&#546;R&#65533;&#1651;h&#1258;&#65533;H&'&#65533;h&#65533;&#65533;&#65533;3&#65533;&#65533;K&#65533;&#65533;&#65533;&#65533;&#65533;&#2047;&#65533;&#65533;&#65533;&#65533;&#65533;&#65533;D&#65533; &#65533;&#569;&#65533;M
&#65533; &#65533;&#65533;)T&#65533;Sk&#65533;&#825;3Gr&#65533;8|&#65533;&#65533;S,&#65533;zE,Y&#1008;c&#734;&#65533;&#65533;e6H&#35956;BAx&#65533;h A"&#65533;&#65533;9~&#65533;^&#956;&#65533;&#1398;9	&#65533;v&#65533;s@&#1601;N&#65533;&#65533;&#65533;v&#65533;&#65533;&#65533;r&#65533;&#65533;2&#65533;&#728;&#65533;R&#65533;&#65533;&#65533;&#65533;&#65533;&#65533;&#735;O&#65533;&#65533;&#65533;&#65533;&#65533;&#65533;&#65533;73&#65533;&#65533;&#65533;tm&#65533;&#65533;@E4E&#65533;AW0&#65533;y6&#65533;eta&#65533;nTha&#65533;Z&#65533;~v&#65533;&#65533;&#65533;&#65533;&#65533;m.&#65533;W&#65533;RE&#65533;&#65533;T&#65533;R98(&#65533;AH&#65533;8&#65533;afT%&#65533;@	&#65533;R4&#65533;&#65533;[N&#65533;&#65533;]&#65533;&#65533;&#65533;R&#65533;(&#65533;&#65533;S<&#65533;&#65533;WN8&#65533;PAv&#65533;~Y,%i4&#65533;&#65533;&#65533;t&#65533;j&#65533;&#65533;N)gsS&#65533;q#&#65533;x&#65533;!&#65533;|&#65533;yB	,e"bU&#65533;&#65533;&#65533;O&#65533;&#65533;[I&#65533;i0&#65533;&#65533;&#1625;&#65533;:jh&#65533;&#65533;&#65533;f&#65533;&#65533;A&#65533;&#65533;$&#65533;n'&#65533;&#65533;&#65533;:]'Pv9&#65533;	&#39582;&#65533;A&#65533;:v&#65533;q&#65533;&#65533;&#65533;~x&#65533;t&#65533;F&#1681;D&#65533;&#65533;&#65533;8&#65533;@V&#65533;+&#65533;&#65533;&#65533;e&#413;&#65533;6&#65533;!{&#65533;F&#65533;&#65533;&#65533;M&#65533;yu,&#65533;Z&#65533;&#65533;&#65533;m&#65533;&#65533;&#65533;5&#65533;&#65533;:&#65533;&#65533;&#65533;&#65533;&#65533;wP&#65533;&#65533;&&#65533;MT,&#510;&#65533;l&#65533;0l&#65533;&#65533;b5n&#65533; [xn&#65533;W&#65533;ihl&#65533;F&#1717;&#1631; &#65533;V&#65533;&#65533;&#65533;&#65533;V\&#65533;gla&#65533;{&#65533;m9&#65533;ko&#65533;&#1128;A&#65533;&#65533;k&#65533;&#65533;G-&#65533;&#65533;&#65533;V@&#65533;q&#65533;&#65533;lm &#1538;&#65533;"&#65533;&#65533;&#65533;&#1714;,&#65533;L.&#65533;&#65533;3kz&#65533;&#65533;:&#65533;&#65533;&#65533;` &#65533;
m&#65533;LV&#65533;&#65533;&#65533;Ig&#65533;P&#65533;l&#65533;HZ&#65533;9&#65533;X&#1034;-&#65533;bN1^&#65533;&#65533;Hf &#65533;^&#65533;Z&#65533;&#65533;q&#65533;~&#65533;J&#65533;&#65533;K1&#65533;P&#65533;&#65533;6&/&#65533;o&#65533;&#65533;O&#65533;[&#65533;&#65533;2&#65533;m+&#65533;b&#65533;Vfe&#65533;&#65533;&#65533;jj&#65533;k&#65533;&#65533;&#65533;&#65533;&#65533;&#65533;&#65533;h&#65533;&#65533;|&#18848;&#65533;&#65533;&#65533;A&#65533;.:&#65533;&#582;r.&#65533;Du&#65533;n&#65533;&#65533;&#65533;&#65533;&#65533;&#65533;A&#65533;&#65533;t&#65533;&#65533;m&#65533;&#1349;&#65533;6&#1011;'&#65533;&#65533;&#65533;&#65533;7&#65533;&#65533;&#65533;&#154107;|&#65533;2&#2005;%&#65533;&&#65533;&#1771;&#65533;&#65533;T&#65533;&#65533;&#65533;O(&#65533;&#65533;g&#65533;&#65533; 7c&#1748;X$t&#65533;&#65533;&#65533;&#65533;~&#65533;&#65533;&#65533;&#65533;?&#65533;&#65533;&#366;a&#65533;Q]L&#65533;&#65533;` &#65533;QA &#65533;&#65533;&#65533;OR&#65533;&#65533;`&#65533;x4&#65533;N&#65533;M7c&#65533;c*@$&#65533;(	&#65533;c&#65533;59&#65533;&#65533;L!&#65533;&#65533;&#65533;]&#65533;44 &#65533;&#65533;&#65533;&#65533;@9&#65533;&#65533;Nh&#65533;:&#65533;%*"&#65533;&#65533;&#65533;&#65533;M&#65533;x;K&#65533;&#65533;@&#65533;&#65533;&#1295;&#65533;Y&#65533;&#65533;&#65533;$&#65533;&#65533;	&#65533;&#65533;&#586;&#65533;&#65533;&#65533;,a_R3&#65533;@RP&#65533;0&#65533;D@P&#65533;&#65533;&#65533;&#65533;X:&#65533;&#65533;&#65533;p$&#65533;K&#65533;&&#65533;&#65533;`~={"A&#65533;&#65533;4&#65533;&#65533;nl|&#65533;&#65533; &#65533;Bn&#65533;%kc&#65533;&#65533;s$6&#65533;N 69#&#65533;&#65533;G&#65533;@(&#65533;m&#65533;&#65533;!&#65533;&#65533;B&#65533;&#65533;0&#65533;&#65533;
Bh&#65533;aM&#65533;\%&#65533;HLvh S&#65533;&#65533;&&#65533;&#65533;&#65533;&#65533;&#65533;&#65533;]&#65533;Y]&#65533;d&#65533;&#65533;&#65533;&#65533;&#65533;(&#65533;t%&#65533;&#65533;*Y&#65533;&#65533;!&#65533;~7&#65533;>a:;&#65533;)&#65533;3D&#65533;1&#65533;H&#721;&#65533;J&#65533;&#65533;&#65533;!lP&#65533;&#65533;&#21243;#5&#65533;&#65533;&#65533;kzh &#65533;&#1830;!&#65533;&#65533;&#65533;}9IC&#65533;&#65533;@&#65533;g
&#65533;gi[&#65533;K&#65533;s&#65533;3@&#989;&#65533;H1&#65533;Gt&#65533;'=&#65533;&#65533; p&#65533;-!n&#65533;&#65533;%$&#65533;#8&#65533;&#65533;Bv:(B&#2025;P&#65533;R&#65533;&#65533;zh&#65533;0`&#65533;.x&#65533;T&#65533;JR&#65533;&#1156;	&#65533;P:RA*&#932;)&#65533;i&#65533;&#65533;&#65533;.2 &#65533;@T&#65533;&#65533;&#65533;tt atdNC"&#350;zM ?j&#65533;&#65533;&#65533;&#65533;$&#65533;7&#65533;&#65533;Y&#65533;:&#65533;`)1&#65533;=&#65533;i&#65533;&#65533;r&#65533;&#65533;V&#65533;&#65533;&#65533;&#65533;&#65533;&#65533;&#65533;l&#65533;&#65533;&#65533;b&#65533;}&#65533;&#65533;&#65533;9&#1000;J&#65533;R&#65533;FtM&#65533;b&#65533;&5&#65533;1 w&#65533;	R&#65533;3}&#65533;)=|&#65533;a3&#65533;&#65533;&#65533;z&#65533;&#65533;IK"z&#65533;=&#65533;&#65533;P&#65533;UD&#65533;W&#65533;Y&#65533;&#65533;&#65533;&#65533;&#65533;-&#65533;&#65533;9P&#65533;b&#65533;"]&#65533;6Fo	&#65533;&#65533;.&#65533;`&#65533;U&#65533;&#65533;&#65533;&#65533;A&#65533;-A&#65533;&#65533;D&#65533;&#65533;&#65533;&#65533;&#65533;&#65533;&#65533;&#1973;&#65533;&#373;&#65533;ve[|1&#1230;h54&#65533;&#65533;&#65533;"l&#65533;&#65533;T&#65533;.z&#65533;+\&#65533;&#65533;&#65533;&#65533;&#65533;k&#65533;t$&#65533;&#65533;d&#65533;~&#65533;&#65533;&#65533;`&#65533;&#65533;&#65533;q&#65533;o&#65533;&#65533;&#65533;&#65533;,&#297;&#65533;&#65533;5He= &#65533;&#65533;&#65533;&#65533;pO	&#65533;-&#65533;&#65533;Mul&#65533;	&#65533;&#65533;@&#65533;&#65533;&#65533;&#65533;&#65533;<&#65533;&#65533;&#65533;&#289;]RN\&#65533;&#65533; m@MH&#65533;mpkS&#65533;&#65533;X&#65533;A&#1677;w&#65533;&#65533;=&#65533;	&#65533;M&#65533;&#65533;&#65533;&#65533;`	d&#65533;@f>&#65533;c&#65533;&#65533;&#65533;P&#65533;YF&#65533;&#65533;&#65533;&#65533;u&#65533;)&#65533;)[c&#65533;5&#65533;&#65533;%.&#65533;&#65533;,-&#65533;&#65533;&#65533;z&#65533;_s&#65533;2&#65533;&#65533;&#65533;;&#65533;&#65533;R&#65533;H&#65533;&#65533;B&#65533;&#65533;x&#65533;&#65533;&#65533;&#65533;&#65533;&#562;a&#65533;m&#65533;&#65533;&#65533;&#65533;&&#65533;&#65533;9&#65533;y&#161;&#65533;&#65533;&#65533;j)&#65533;&#65533;O[_&#65533;D&#65533;&#65533;&#65533;3&#65533;i&#65533;&#65533;a^&#65533;
eN&#65533;`&#65533;NS )X&#65533;:&#65533;&#65533;&#65533;&#65533;&#65533;E&#65533;ou#&#65533;&#65533; : &#65533;&#65533;&#65533;&#65533;&#65533;&#65533;&#65533;6&#65533;@&#65533;#.&#65533;&#65533;&#1493;&#65533;`6:&#65533;&#65533;*&#65533;_&#65533;&#65533;&#65533;&#65533;&#65533;&#876;&#65533;&#65533;&#65533;WL;&#65533;s&#65533;6&#65533;\|
g&#65533;&#65533;&#65533;-&#65533;v7 H&#65533;	&#65533;"0'&&#65533;&#65533;F&#65533;&#65533;%&#65533;&#65533;&#2034;&#65533;&#65533; 6&#65533;&#65533;JX&#65533;&#65533;b&#65533;&#65533;b&#65533;&#65533;&#65533;&#65533;&#65533;15r &#65533;&#65533;{&#1410;MI&#65533;&#65533;_f&#65533;&#533;&#65533;&#65533;to=&#65533;\c&#65533;&#65533;(&#65533;&#65533;&#65533;n&#65533;\&#65533;&#65533;>/&#65533;&#65533;2&#65533; X&#65533;&#65533;-&#65533;&#65533;&#65533;&#648180;-` &#65533;W&#65533;&#65533;a&#65533;[&#65533;&#65533;Y&#65533;&#65533;&#65533;&#65533;r&#1769;Q&#65533;&#999;.&#65533;&#65533;&#65533;&#65533;E(&#65533;&#65533;&#2039;q&#65533;:W&#65533;&#65533;	&#65533;m(&#65533;K&#65533;&#65533;hg#hF&#65533;jT wQ&#65533;Wp0&#65533;(&#65533;&#65533;it&#65533;&#65533;&#65533;&#65533;HF&#65533;lyp&#65533;NG&#65533;&#65533;&#150733;&#65533;&#65533;xY&#65533;C&#65533;&#65533;&#65533;&#65533;&#65533;k&#65533;&#65533;f&#65533;I&#65533;&#65533;&#1324;&#65533;&#65533;&#65533;&#65533;&#65533;&#65533;&#65533;&#65533;&#65533;&#65533;K&#65533; k4&#65533;&#65533;&#65533;]&#65533;&#65533;&#65533;&#65533;&#65533;&#65533;+&#65533;&#65533;&#65533;&#65533;&#65533;6&#65533;&#65533;	&#65533;&#65533;%&#65533;^1&#65533;&#65533;&#65533;&#65533;&#65533;&#65533; &#65533;&#65533;&#65533;Q`w&#65533;&#65533;;&#65533;&#65533;4&#65533;&#65533;wO}&#65533;&#65533;5&#65533;}&#65533;&#65533;&#65533;x&#213;J&#65533;"&#65533;&#65533;T&#65533;d{&#1784;&#65533;v&#65533;&#65533;&#65533;&#65533;&#65533;p&#65533;&#1615;B&#65533;&#65533;&#65533;&#65533;&#1865;C&#65533;&#65533;P&#65533;&#65533;D&#65533;:Ps>Pv&#65533;&#65533;|d7V &#65533;~
&#65533;M)&#65533;auww&#65533;&#65533; &#65533;XP&#65533;;p&#391;|&#65533;o/&#65533;30('&#65533;K;&#65533;a&#65533;]&#65533;E&#65533;&#65533;bK&#65533;7yIBO&#65533;&#65533;O&#65533;Ti y-7@&#65533;&#65533;!&#65533;p&#65533;%g8&#65533;c8j&#65533;&#65533;p,&#65533;&#65533;&#65533;q/`&#65533;&#65533;[&#65533;u&#65533;Wj&#65533;)P&#65533;&#65533;&#65533;If&#65533;!q&#65533;79`&#481;&#65533;&#65533;\A&#388;j(&#65533;bFH| w^Aw/&#65533;o(&#65533;&#65533;&#65533;A&#65533;&#65533;&#65533;Cw|&#65533;g&#65533;U5'e&#65533;&#65533;!w &#65533;&#65533;&#65533;&#65533;&#65533;k&#65533;&#65533;Az&#65533;f&#65533;&#65533;Lq@&#65533;^h&#65533;&#1873; &#65533;&#65533;&#65533;]&#65533;&#65533;0K&#65533;.M7,.&#65533;O&#65533;R'&#65533;k&#65533;V&#65533;f&#65533;u&#65533;&#65533;M&#65533;&#65533;&#65533;ma&#417;&#65533;^q&#1029;A_&#65533;^bGY&#65533;&#65533;&#65533;&#65533; &#65533;&#65533;W&#65533;&#65533;w~8w&#65533;|&#65533;&#65533;e/&#65533;&#65533;&#65533;&#65533;&#65533;$xG&#65533;}NK&#65533;-0x&#65533;&#65533;2&#65533;&#65533;`pr&#65533;&#516;&#65533;&#65533;T&#65533;G&#792;&#65533;&#65533;8@&#65533;W&#65533;q&#710;j&#65533;&#65533;&#65533;&#65533;)&#65533;&#65533;&#65533;.&#65533;r&#65533;SAF&#65533;8&#65533;K&#65533;&#65533;evEWxN&#65533;&#65533;&#65533;&#65533;&#65533;&#65533;"&#65533;&#65533;&#65533;!X&#65533;@&#65533;&#65533;&#65533;&#65533;&#65533;s&#65533;q&#65533;J&#65533;k'&#65533;4&#65533;`P&#65533;&#65533;,&#65533;!&#65533;7&#65533;x}&#65533;&#65533;&#65533;&#65533;X &#65533;&#65533;A&#65533;&#65533;w&#65533;
b&#65533;&#65533;&#65533;3}4Y&#65533;Z(y&#65533;(	&#65533;O!&#65533;o8&#65533;&#65533;&#65533;&#65533;>a&#65533;&d&#263;&#65533;&#65533;F
&#65533;H&#65533;&#65533;&#65533;F&#65533;R%&#65533;{R&#65533;&#65533;&#470;_qC&#296;x&#65533;&#65533;&#1100;QXC`@&#65533;&#65533;OR&#65533;&#65533;&#65533;}K&#65533;.&#65533;&#65533;&#65533;&#65533;iT)O&#65533;wv&#65533;r_&#65533;@y|8&#65533;&#65533;&#65533;&#65533;&#519;&#3585;]&#65533;&#65533;1$`&#65533;&#65533;b&#65533;!'&#65533; &#65533;&#65533;&#65533;6&#65533;yR&#65533;&#65533;&#65533;Z&#65533;&#65533;'@ =&#65533;`&#65533;}&#65533;IX&#65533;&#65533;i:9&#65533;&#65533;&#65533;ct&#65533;G'd4&#65533;&#65533;&#65533;&#65533;9 &#65533;D)&#65533;y&#65533;&#65533;L
&#65533;36=&#65533;&#65533;&#65533;)5&#65533;	#	&#65533;^K &#65533;&#65533;&#65533;x&#65533;&#1369;)6&#65533; |R!&#65533;&#65533;&#65533;&#65533;MG&#65533;.&#65533;)U &#65533;8&#65533;&#33740;7 &#65533;&#65533;&#65533;@&#65533;Q&#65533;a&#226;[7B&#65533;&#65533;&#65533;	"|0V &#65533;rc:&#26604;&#65533;=7&#65533;&#65533;&#65533;&#65533;&#2528;>&#65533;&#65533;&#65533;A&#65533;&#65533;&#65533;7&#65533;A&#65533;y&#65533;&#65533;Y&#65533;&#65533;h&#65533;&#65533;&#65533;X&#65533;'&#65533;y&&#65533;&#65533;#V&#65533;&#65533;B&#65533;M&#65533;k=Ps(&#65533;&#65533;!&#65533;&#65533;u&#65533;&#65533;&#65533;
Q Y&#65533;)&#65533;Y&#65533;&&#65533;&#65533;&#65533;&#65533;&#65533;Q&#65533;&#65533;^&#65533;&#65533;@Z	Qz&#65533;&#65533;&#65533;U&#65533;L&#65533;i&#65533;&#65533;&#65533;&#65533;I &#65533;4m
JS&#65533;J&#65533;	z&#65533;&#65533;Z&#65533;&#5011;a&#65533;&#65533;&#65533;a&#65533;g9&#65533;P&#65533;&#65533;s&#65533;iz&#65533;&#65533;&#65533;&#65533;&#65533;&#65533;0&#65533;3&#65533;&#65533;u
`&#65533;:&#65533;p&#65533;Z*<&#65533;'&#65533;qC&#65533;&#65533;&2&#65533;&#65533;(&#65533;5&#65533;&#65533;!>&#65533;&#65533;&#65533;A&#65533;G&#361;&#65533;&#65533;&#65533;&#65533;&#65533;<&#65533;KuY&#65533;#&#65533;o;&#65533;rC&#65533;4&#65533;&#65533;&#65533;*&#65533;q&#65533;U&#65533;&#65533;XFl&#1045;&#65533;Y&#65533; &#65533;&#65533;u"0&#65533;h&#65533;&#65533;&#65533;:@ &#65533;c&#65533;&#65533;x&#65533;&#65533;&#65533;&#1260;&#65533;&#65533;&#65533;:o&#65533;&#65533;DS9tP.p&#65533;}&#65533;&#65533;&#65533;&#65533;&#65533;&#65533;&#65533;A	J&#65533;&#65533;&#65533;&#65533;&#65533;!&#65533;Jk&#65533;&#65533;j&#65533;&#65533;&#65533;J&#65533;&#65533;rW&#65533;s&#65533;&#65533;/&#65533;&#65533;&#495;&#65533;zp&#65533;Sd&#65533;&#65533;&#65533;&#65533;&#65533;&#65533;&#65533;c&#65533;&#65533;4&#1704;&#65533;&#65533;+r&#65533;&&#65533;D,p3&#65533;&#65533;&J,&#1070;&#65533;J&#65533;5&#65533;&#593;&#554;&#65533;v#&#65533;&#65533;&#65533;#)a&#65533;D2@&#65533;[&#65533;&#65533;:&#65533;&#65533;&#65533;&#65533;&#65533;&#65533;)&#65533;A&#65533;7&#65533;&#65533;&#65533;4&#65533;p&#65533;&#65533;U&#65533;&#65533;Q&h*&#65533;b&#65533;&#65533;:a&#65533;+&#65533;7&#65533;&#65533;&#65533;$0rY#&#65533;8&#65533;&#65533;&#65533;&#65533;i &#65533;&#65533;H&#65533;&#746;m&#1703;&#1770;&#65533;[&#65533;&#65533;&#65533;Y{ `?P5P8&#65533;&#65533;@&#65533;&#65533;\  &#16866;&#65533;&#65533;}&#65533;v;{y9p&#65533;:&#65533;q&#65533;&#65533;*&#65533;HG&#65533;&#65533;,&#65533;B7t0{&#65533;&#65533;&#65533;&#65533;a&#65533;2p&#65533;%1&#65533;U&#65533;5&#65533;&#65533;&#1785;&#65533;6pb&#65533;JO&#65533;'&#65533;Y&#65533;&#65533;&#65533;;t&#65533;L0&#65533;&#65533;&#65533;2&#507;&#65533;z*Dv&#65533;&#65533;&#65533;2&#65533;&#65533;&#65533;_!y=AFO&#65533;&#1209;u&#65533;&#65533;0,@A@>&#65533;&#65533;&#65533;&#65533;&#662885;&#65533;w&#65533;}&#65533;`&#65533; &#65533;&#866;&#65533;&#65533;]y&#1531;z&#65533;v&#65533;&#65533;&#65533;&#65533;'{+&#65533;&#65533;&#722;&#65533;+&#65533;n&#65533;+0&#65533;.\q&#1075;= &#65533;y&#65533;&#65533;'&#65533;4&#65533;4 |&#65533;|T&#65533;&#65533;&#65533;&#65533;@&#65533;F6p&#65533;&#65533;}&#65533;%Q&#65533;&#65533;&#65533;;&#65533;nG;&#65533;_A&#65533;O&#65533;3{&#65533;5&#65533; d &#65533;l&#65533;!G N&#65533;&#65533;p&#65533;l &#65533;0&#65533;= &#65533;&#65533;&#65533;&#65533;&#65533;.`&#65533;L&#65533;K&#65533;&#65533;&#65533;&#65533;8&#65533;&#65533;	&#65533;&#304;&#65533;,X&#65533;u&#1959;&#65533;?&#65533;&#321;J&#65533;K&#65533;&#65533;&#65533;&#65533;&#65533;&#65533;&#65533;&#144;,	8 &#65533;P&:&#65533;J 7pp &#65533;&#1082;&#65533;!&#65533;&#65533;&#65533;&#65533;&#65533;v;&#65533;&#65533;&#65533;&#65533;s@.|&#65533;~&#65533;X&#65533;&#65533;hX&#65533;,&#65533;&#65533;&#65533;!,&#265;A&#65533;&#65533;&#65533;1&#65533;&#65533;_ 7 &#540;&#65533;"0 ^&#65533;`&#443;,&#65533;9L&#266;li&#65533;&#65533;&#65533;&#65533;&#65533;&#65533;Xg&#65533; g`&#65533;X&#65533;mj&#65533;]&#65533;:&#65533;&#65533;&#144;,&#65533;0&#65533;&#65533;Q&#65533;&#65533;&#65533;&#65533;<&#65533;V&#917;&#65533;&#1546;&#65533;r\&#65533;&#65533;)B.J&#65533;&#65533;k1&#900;,&#65533;&#65533;L&#655;&#65533;92&#65533;&#65533;+&#65533;u&#65533;
&#65533;{&#65533;&#65533;!2&#65533;&#65533;&#65533;&#65533;/&#65533;&#65533;&#65533;&#65533;,VYp&#65533;I&#65533;&#65533;&#65533;&#65533;lq&#65533;}&#65533;L &#65533;&#525;&#65533;j+&#65533;q 	:5&#65533;&#65533;&#65533;JQ, &#65533;&#65533;&#65533;&#65533;a&#65533;o&#65533;H&#65533;&#65533;&#65533;&#65533;&#1204;&&#65533;&#65533;60 ;`wv0&#65533;&#65533;&#1201;&#65533;&#65533;x&#65533;[&#65533;Y&#65533;&#65533;~&#65533;w@\&#65533;:&#65533;&#65533;KP&#743;&#65533;i&#65533;&#65533;g&#65533;&` L&#65533;&#65533;K&#65533;&#65533;z&#65533;&#65533;&#65533;Y&#65533;X&#65533;7&#65533;&#65533;vVW&#65533;z&#65533;id&#65533;
&#65533;&#65533;&#65533;+&#65533;P R`&#65533;:\&#65533;&#65533;l&#979;@&#65533;&#65533;"&#65533;5l&#65533;z &#65533;&#65533;,&#65533;&#65533;Z&#65533;&#65533;&#65533;J&#65533;;Pp&#65533;}l&#65533;&#1349;&#1552;&#65533;&#65533;J&#65533;&#65533;&#65533;O&#65533;WU0"=Hp&#65533;" :P0&#65533;l&#65533;P&#65533;&#65533;'&#65533;;&#65533;8&#65533;C&#65533;z&#65533;&#65533;&#1276;&#65533;&#65533;Q=&#65533;&#65533;l&#65533;X&#65533;-&#65533;&#65533;^&#65533;^&#65533;&#65533;`m&#65533;&#65533;&#65533;&#65533;&#65533;&#65533;&#65533;tsp&#65533;&#65533;&#65533;&#65533;mB&#65533;&#65533;&#1064;Z&#65533;~-&#65533;&#65533;&#1618;Q&#65533;&#65533;&#65533;&#65533;&#65533;Mbq&#65533;&#65533;&#65533;&#65533;i&#65533;&#65533;&#65533; &#65533;&#65533;lP &#65533;e](P 7`(&#65533;&#65533;&#65533;&#65533;K2 &#65533;Zd`&#65533;&#65533;\&#65533;&#65533;&#65533;r&#65533;&#65533;y&#581;0&#65533;&#65533;&#65533;&#65533;?&#65533;&#65533;&#65533;&#65533;&#65533;&#65533;m&#983;@&#65533;U&#65533;:&#65533;&#65533;&#792;`&#1128;&#65533;&#65533;t&#65533;Y@@Z&#65533;|&#65533;&#1280;zr!&#65533;)&#65533;&#65533;&#65533;&#65533;M&#65533;2^&#65533;&#65533;&#65533;&#65533;&#65533;C&#65533;&#65533;B&#65533;&#65533;R&#65533;&#65533;&#65533;FFK &#65533;~&#65533;&#65533;&#65533;j&#65533;&#65533;&#65533;&#65533;&#65533;z&#1091;&#65533;&#65533;&#65533;P&#65533;&#65533;|&#65533;&#65533;&#65533;]&#65533;&#65533;9n&#65533;B&#65533;>B&&#65533;&#65533;&#65533;6&#65533;&#65533;4&#65533;&#65533;}&#65533;'&#65533;&#65533;&#65533;&#65533;&#65533;y&#65533;&#65533;'c&#65533;&#65533;j&#65533;&#65533;6&#65533;\P&#65533;E&#65533;bn&#65533;"J9&#65533;&#65533;&#65533;&#65533;$ 2&#65533;&#65533; &#65533;&#65533;y&#65533;&#65533;&#65533;&#65533;&#65533;}*&#20650;&#65533;;&#65533;{}0~ &#65533;1y &#65533;!&#65533;&#65533;&#65533;&#65533;W&#633;@&#65533;"0&#65533;&#267;A&#65533;&#65533;$&#65533;&#65533;^&#65533;&#65533;	&#65533;=~YF`&#65533;&#65533;&#65533;&#65533;&#65533;q1&#1635;f&#65533;h&#65533;w0&#65533;&#65533;&&#65533;Y&#65533;!&#65533;q&#65533;MP&#65533;y&#1140;&#1447;&#65533;!&#65533;&#65533;&#65533;9&#1719;&#65533;zq&#65533;&#65533;&#65533;&#65533;&#65533;&#65533;&#65533;|Y&#65533;&#1724;"&#65533;=w<&#65533;&#65533;Y \&#65533;&#65533;~4&#65533;&#65533;2	&#65533;0~
&#65533;&#65533;&#65533;{Q&#65533;&#65533;M&#65533;}&#65533;&#1702;/&#65533;&#65533;&#65533;&#65533;}z&#1720;&#1610;-@&#65533;v&#65533;&#65533;E&#65533;|%Yp&#65533;d&#65533;g>&#65533;KZ&#65533;Q&#65533;&#65533;`&#65533;A&#65533;&#65533;z&#65533;f&#65533;&#65533;&#65533;$&#65533;|&#65533;&#65533;M&#130;x&#65533;&#65533;Y&#65533;1&#65533;&#65533;&#65533;{v)t&#65533;&#65533;):` &#65533;&#65533;"0j&#65533;&#65533;.&#65533;{&#65533;&#65533;&#65533;6 P&#65533;Df&#65533;_&#65533;&#65533;&#65533;d3q&#65533;&#65533;&#65533;j&#65533;&#65533;w&#65533;!q0&#65533;	&#65533;+&#65533;&#65533;(&#65533;$&#65533;&#65533;&#65533;R&#65533;F&#65533;D-/&#65533;O&#65533;&&#65533;G&#65533;&#215;u&#65533;&#65533;&#65533;&#65533;;9&#65533;&#65533;vZ&#65533;9p&#65533;&#65533;&#65533;?&#65533;k&#65533;&#144;&#65533;C^	&#65533;&#65533;/7&#65533;&#65533;V&#65533;A&#65533;&#65533;&#473; &#65533;&#65533;R&#65533;%&#65533;&#65533;U&#1814;&#65533;&#65533;v<&#65533;&#65533;z&#65533;#s&#65533;n&#65533;+&#65533;@<,:( 0&#65533;m&#65533;&#65533;&#65533;O;&#65533;&#65533;8 &#65533;o&#65533;o&#65533;']}&#65533;px%&#65533;j&#65533;s0&#65533; ~&#65533;T"X&#65533;&#65533;A&#65533;	.d&#65533;&#65533;&#65533;C&#65533;%ND&#65533;&#65533;&#65533;&#331;
0&#65533;&#65533;&#65533;E`4&#65533;&#65533;&#65533;&#65533;&#65533;)U&#65533;D)&#65533;&#65533; <&#65533;1&#65533;F&#65533;!w&#65533; a&#65533;&#65533;4WXM&#65533;B&#65533;%ip\&#65533;A&#65533;&#65533;S&#65533;Q&#65533;.$&#65533;&#65533;&#65533;U&#65533;n&#1304;&#65533;#'N&#65533;;S&#334;%[&#65533;&#65533;&#65533;i&#65533;b&#65533;&#65533;&#65533;G&#65533;84$(Ite&#65533;lN&#65533;Q!&#722;&#65533;k&#65533;`&#1617; &#65533;&#65533;v&#65533;&#65533;P$&#65533;N&#65533;\y!&#65533;,W&#65533;&#65533;&#586;g&#65533;e&#1057;E&#65533;&#65533;r&#65533;X&#65533;&#65533;&#1187;&#65533;&#65533;-
&#65533;8&#65533;&#65533;&#65533;
)&#65533;V &#65533;f&#65533;&#794;hH&#65533;S&#65533;b&#65533;F/g&#65533;&#1284;&#65533;&#65533;&#65533;IX&#65533;&#65533;u&#65533;s
&#65533;&#65533;&#65533;&#65533;		&#65533;&#65533;&#65533;!&#65533;"I&#65533;LIB@&#65533;o&#65533;"0t&#65533;&#65533;&#65533;{&#65533;&#65533;&#846;7&#65533;p@?J&#65533;C
J&#65533;t`&#65533;#&#65533;&#1074;&#65533;P&#65533;&#1232;0[&#45753;H8)&#65533;&#65533;&#65533;[&#65533;/2v(M00v&#65533;AD&#65533;&#65533;`#&#65533;	kdN&#65533;:K&#65533;AV&#65533;&#65533;G &#65533;&#65533;BO&#65533;&#65533;&#65533;fJ@&#65533;#&#65533;&#65533;
0&#65533;8&#65533;D&#65533;d &#65533;&&#65533; &#65533;= *6*rL&#65533;&#65533;&#65533;	&#4326;&#65533;L&#65533;&#65533;&#65533;<&#65533;&#65533;k&#65533;
<&#65533;&#65533;"&#65533;&#65533;&#65533;&#65533;&#65533;&#65533;s*&#65533;h&#65533;&#65533;&#349;&#65533;&#65533;&#65533;2&#65533;"&#65533;@&#65533;&#65533;"&#65533;[&#65533;&#65533;&#65533;`&#65533;&#65533;&#65533;@&#65533;` &#65533;&#65533;&#65533;): <Hp&#65533;	T	&#65533;S&#65533;Tb&#1376;`3`&#65533;s&#65533;&#65533;-&#65533;&#1074;&#65533;?&#65533;&#65533;&#557;&#65533;&#65533;&#65533;&#65533;C&#65533;+&#65533;&#65533;&#65533;R0A /S&#65533;ic&#65533;+&#65533;a&#65533;^&#65533;&#65533;&#65533;H&#65533;&#65533;&#65533;&#65533;HJ(A&#65533;m'ru&#65533;&#65533;&#65533; 1p&#65533;
&#65533;&#65533;h&#65533;*&#65533;&#65533;&#65533;p&#65533;8&&#65533;+.7&#65533;&#65533;@dUJ&#65533;&#65533;&#65533;T&#65533;9&#65533;ux!:"&#65533;&#65533;&#65533;V&#65533;&#65533;Hp&#65533;5V&#65533;&#65533;&#65533;;-&#65533;@&#65533;"Y&#65533;&#65533;&#65533;b&#65533;&#1564;Z,&#65533;&#65533;&#65533;*`&#196;)&#65533;2
)&#65533;&#65533;"&#65533;a&#65533;{&#65533;y&#65533;sY5&#65533;&#65533;+4vk^6:&#65533;&#65533;0&#65533;&#65533;O0&#65533;&#65533;&#65533;C&#65533;q&#65533;qj&#65533;&#381;r`&#65533;&#65533;E&#65533;h&#65533;Z&#65533;&#65533;g&#65533;&#1254;(&#65533;Oa&#65533;&#65533;&#65533;5&#65533;n&#65533;&#65533;&#65533;&#65533;H_o&#65533;&#65533;&#65533;&#65533;l&#65533;%&#65533;h6l&#65533;^V&#65533;&#65533;V|&#65533;&#1566;&#65533;[&#65533;&#65533;y&#65533;&#65533;B&#65533;&#65533;z&#65533;&#65533;%&#65533;M?&#65533;%C&#65533;g&#65533;&#65533;&#65533;&#65533;&#65533;&#65533;&#1898;{&#65533;&#65533;&#65533;H	.j&#65533;- Q&#65533;&#65533;EjaZt&#1629;Q&#65533;q&#65533;&#65533;&#65533;H&#65533;or&#65533;&#17535;&#65533;i"&#65533;&#65533;&#65533;OK&#65533;o.{BN&#65533;&#65533;^&#65533;/&#65533;n&#65533;Cr&#1755;&#65533;&#65533;T&#65533;J/&#65533;&#65533;&#65533;&#65533;&#279;&#65533;g&#65533;&#65533;&#65533;r/&#65533;y&#65533;&#65533;&#1498;&#65533;&#65533;)&#584;F&#65533;#`G&#65533;&#65533;+$P&#65533;M&#65533;&#65533;x&#65533;&#65533;H Q&#65533;&#65533;)&#65533;&#65533;'E &#65533;	&#65533;d&#65533;@&#65533;&#65533;, &#65533;HdpB&#65533;$&@&#65533;	&#65533;e&#65533;>E$@&#65533;&#65533;&#1175;&#65533;:&#65533;&#65533;"&#65533;a&#65533;&#1162;&#65533;&#65533;	Cb`&#65533;&#65533;"&#1091;!@&#65533;,&#65533;&#65533;uc&#65533;@&#65533;0&#65533;-fQ&#65533;"l&#65533;$z&#65533;"H&#65533;5`&#65533;z&#65533;_l@&#65533;&#65533;&#65533;` )&#65533;>$&#526;&#65533;&#65533; &#65533;&#65533;&#65533;%&#65533;a	e,&#65533;&#65533;0&#65533;"&#65533;Mo&#65533;&#65533;Qr`1&#65533;&#65533;~&#65533;1A$&#65533;&#65533;&#65533;h &#65533;&#65533;d&#65533;&#65533;&#65533;&#65533;M&#65533;`R&#1075;&#65533;&#65533;&#65533; N^R&#65533;i+&#65533;&#65533;
&#65533;U&#65533;"	&#65533;@-k&#65533;r&#534;&#65533;$&#65533;&#65533;'f&#65533;&#65533;&#65533;$&#65533;&#65533;8&#65533;#V&#65533;!&#65533;&#65533;H&#65533;&#65533;gf&#65533;H;&#65533;&47 &#65533;&#65533;&#65533; s&#65533; 4&#65533;&#65533;MV&#65533;
!& f	C&#65533;t&#65533;A@:&#65533;iHD&#65533;A&#65533;C:&#65533;yO&#65533;&#65533;q&#65533;y&#65533;=+&#65533;6&#65533;&#65533;<&#65533;Bp&#65533;&#65533;&#578;;&#65533;&#65533;&#65533;1&#65533;&#65533;&#65533;&#65533;&#65533;E&#1689;&#65533; &#65533;&#65533;@&#65533;+^&#65533;u^&#65533;&#65533;x&#65533;HA&#65533;Q&#65533;&#65533;Hf&#65533;&#65533;E&#65533;&#65533;$`R&#65533;&#65533;G&#65533;&#65533;&#65533;&#65533;o&#65533;phJ}&#65533;&#65533;&#65533;p&#541;&#65533;&#13088;&#65533;&#65533;&#65533;&#65533;$&#65533;&#65533; &#65533;&#65533;U&#65533;S&#65533;&#65533;@&#65533;&#65533;SK &#65533;K&#65533;&#576;Q*$&#65533;'U&#65533;&#65533;&#65533;&#65533;@&#65533;f5F\&#65533;&#65533;&#65533;&#65533;&#65533;&#65533;&#65533;&#770;H&#65533;&#65533;!&#65533;&#65533;&#65533;&#65533;&#65533;&#65533;F&#65533;&#65533;&#65533;+Y&#65533;&#65533; &#65533;#&#65533;&#65533;&#65533;x/&#65533;h &#65533;&#65533;&#65533;&#65533;cB&#65533;<bq#(&#65533;&#65533;&#65533;&#65533;&#65533;N&#65533;TA&#65533; @&#65533; &#65533;h&#65533;&#65533;&#65533;&#65533;d&#65533; &;&#65533;,&#65533;&#65533;^Q&#65533;#&#65533;YX&#65533;&#65533;MA`{&#65533;&#65533; IX&#65533;&#65533;P&#65533;&#65533;&#65533;&#65533;&#65533;&#65533;&#65533;&#65533;0&#65533;&#65533;&#65533;nw&#65533;&#65533;&#65533;&#65533;&#65533;&#65533;QA&#65533;p^&#65533;6&#65533;OJ&#65533;H-&#65533;&#65533;x5&#65533;&#65533;&#65533;{	Gh`&#65533;&#65533;&#65533;v&#65533;&#65533;E<&#65533;k&#65533;oB&#65533;&#65533;:eSn8gR&#65533;C-&#65533;&#65533;&#65533; #&#65533;&#65533;\&#65533;%&#65533;&#65533;&#65533;5_$&#65533;&#65533;H&#65533;&#65533;0&#1024;D6&#65533;&#65533; &#65533;)&#65533;&#1572;w&#65533;&#65533;b&#65533;.:[,c&#1153;&#65533;&#65533;n&#65533;&#65533;&#65533;&#65533;&#65533;ab@&#65533;&&#1210;&#65533;&#65533;&#65533;uk&#1538;]I
&#65533;&#65533;&#65533;<L&#65533;&#1994;&#65533;k&#65533;"+B&#65533;&#65533;h&#65533;<&#65533;x&#65533;aJ#&#65533;.&#65533;Ss&#65533; ^\.`	&#65533;0ww&#65533;d&#65533;&#65533;,c(&#65533; na&#65533;<5&#65533;&#65533;&#65533;E:&#65533;y&#65533;Lg&#65533;&#65533;@&#65533;q&#65533;&#65533;&#65533;g.?zhY&#65533;j5e]&#65533;&#65533;&#65533;&#65533;&#65533;&#65533; ]&#65533;1p`&#65533;&#65533;&#65533;"&#65533;&#65533;#t&#65533;&#65533;u4&#65533;&#65533;~&#65533;1&#65533;&#65533;&#855;W&#65533;&#604;O=??l`&#65533;u&#65533; &#65533;&#65533;&#65533;R&#65533;&#65533;f&#65533;&#65533;5-&#65533;&#65533;5&#65533;f&#1270;&#65533;&#1738; 	&#65533;d&#65533;&#65533;&#65533;&#65533;	&#65533; &#65533;&#65533;&#65533;&#65533;&#65533;#&#65533;&#65533;&#65533;	&#65533;&#65533;riU<&#65533;&#65533;
&#65533;&#65533;&#65533;&#1102;4b&#65533;&#65533;`&#65533;&#65533;&#65533;&#65533;&#65533;&#21535;&#65533;&#65533;G`9&#65533;&#65533;{b&#65533;&#65533;YnQ5&#65533;&#65533;f&#65533;~&#65533;O&#65533;BH&#65533;&#65533;g 56&#65533;8&#65533;qm&#65533;C&#65533;&#65533;&#65533;&#65533;&#65533;&#65533;&#65533;q&#65533;a&#65533;1&#65533;&#65533;4&#65533;*T&#65533;~&#65533;7&#65533;V~sfd&#65533;!&#65533;&#65533;&#398;&#65533;&#1618;&#65533;&#65533;&#65533;y&#65533;&#65533;'#&#65533;&#65533;Nc&#65533;&#65533;&#65533;&#65533;{h&#65533;&#65533;&#65533;SGN&#65533;&#65533;s\}\c&#65533;&#65533;]&#65533;&#65533;q&#65533;S]&#65533;{&#65533;&#65533;&#65533;l&#65533;Z&#65533;6&#65533;A&#65533;&#65533;&#65533;~&#65533;&#65533;&#65533;&#41590;H$(5&#65533;&#65533;]&#65533;S:&#65533;>m&#65533;P&#65533;&#65533;&#1318;&#65533;{&#65533;}F&#65533;&#65533;&#65533;<_r&#65533;u&#65533;.&#65533;&#65533;G&#65533;&#65533;/NX&#65533;&#65533;&#65533;&#65533;&#65533;-+b&#65533;&#65533;es&#647;&#65533;S&#65533;&#65533;&#65533;
=&#65533;]n&#65533;&#477;&#65533;]$6&#65533;|][&#65533;&#1211;`&#65533;f&#65533;&#65533;"Sn&#65533;&#65533;}&#65533;/!6D=Wc&#65533;&#65533;4&#65533;&#65533;&#65533;&#65533;&#65533;~&#1235;&#65533;&#65533;Yy&#65533;&#65533;&#65533;$&#65533;&#65533;}&#65533; n!&#65533;&#65533;&#65533;&#16544;#&#65533;&#65533;&#65533;'?s&#65533;&#65533;v)&#65533;&#65533;<&#65533;&#65533;&#65533;&#65533;&#65533;&#65533;&#65533;&#65533;X&#65533;Gn>&#65533;&#65533;_&#65533;&#65533;a&#65533;&#65533;&#65533;.s&#65533;P;&#65533;&#639;&#65533;+@&#65533;&#65533;<&#403;?&#65533;Y&#65533;	&#65533;b`	&#65533;&#65533;q3@|
6`&#65533;&#65533;&#65533;K&#65533;&#65533;d+&#65533;A&#65533;P@&#65533;C@&#1473;&#65533;&#65533;&#65533;&#65533;&#65533;&#65533;@/&#65533;"A&#65533;&#65533;&#65533;jC&#65533;&#65533;&#65533;&#65533;&#65533;&#1410;&#65533;&#65533;&#65533;A d&#65533;&#65533;?&#65533;&#65533;#&#1088;o&#65533; &&#65533;2B(&#65533;&#65533;&#65533;k&#65533;d&#65533;Y&#65533;n&#65533;B&#65533;&#65533;&#65533;(&#65533;&#65533;Jx&#65533;&#65533;&#65533;:"&#65533;2&#65533;&#65533;&#65533;B-&#65533;&#65533; &#65533;&#65533;/&#65533;&#65533;@ &#1281;&#65533;
&#65533;&Q&#65533;n`C7&#65533;B&#65533;&#1726;&#65533;&#65533;7
&#65533;&#65533;&#65533;c(D2 &#65533;I&#65533;&#65533;<&#65533;&#65533;K&#65533;&#65533;[?R&#713;&#65533;&#65533;I|4E$&#65533;&#65533;&#65533;&#65533;&#65533;Z&#65533;23&#65533;&#65533;&#65533;c%&#65533;R&#65533;&#65533;&#65533;D&#65533;6&#65533;&#722;A&#1788;&#65533;P;\,&#65533;Z&#65533;&#65533;Y@&#65533;T&#65533;&#65533;&#65533;E&#540;lE&#65533;&#65533;&#65533;&#65533;F&#65533;&#65533;Z&#65533;[&#65533;&#65533;&#65533;C&#65533;&#65533;i&#65533;&#65533; 	G0&#65533;ZLFe4&#65533;g&#65533;?&#65533;c<@&#65533;&#1720;k&#65533;&#65533;l&#65533;&#65533;&#65533;&#65533;7&#65533;&#65533;&#65533;&#65533;&#65533;k*&#65533;&#65533;m(&#65533;&#65533;yD&#65533;r,&#65533;&#65533;&#65533;1`&#65533;&#1883;&#65533;*&#65533;#&#1603;x&#65533;&#65533;l(&#514;&#65533;G&#65533;&#65533;&#65533;u9&#1907;G&#65533;G5&#65533;E&#65533;&#65533;A&#65533;&#65533;>&#65533;&#65533;&#462;&#65533; &#65533;3&#65533;&#65533;K&#65533;&#65533;c&#65533;$&#65533;ua@&#65533;&#65533;&#65533;&#65533;&#65533;&#65533;&#65533;&&#65533;q<I(&#789;&#65533;<&#1696;IB,Dc&#65533;IT&#65533;H&#65533;I[&#65533;D&#65533;&#65533;D&#65533;&#65533;S&#65533;&#65533;tE&#65533;&#65533;&#65533;&#65533;&#65533;&#65533;FX&#65533;Z&#65533;E&#65533;&#684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&#65533;Wi&#65533;/&#65533;&#1812;&#65533; &#65533;!&#65533;&#65533; x&#65533;&#65533;M|&#65533;&#65533;(0)&#65533;&#65533; 0Npj X&#65533;&#65533;N P&#65533;&#42753;!x&#65533;$&&#65533;N&#65533;@&H$p&#65533;&#65533;&#65533;&#65533;&#65533;K&#65533;&#65533;!&#65533;'`' &#65533;`% &#65533;&#65533;&#65533;P&#65533;K&#65533;&#65533;P&&#65533;&#65533;&#65533;l&#65533;$&#65533;O&#65533;&#65533;N&#65533;&#65533;#*&#65533;&#65533;&#65533;&#65533;hPuP&#65533;L&#65533;&#65533;"&#65533;D&#65533;$xPm &#65533;&#65533;&#65533;P-&#65533;&#65533;&#65533;&#65533;}&#65533;$&#65533;&#65533;!&#65533;&#65533;&#65533; Q5Q&#866;
&#65533;P&#65533;P)&#65533;l&#65533;&#65533;&#65533;&#65533;&#65533;eQ'&#65533;O&#65533;&#65533;M=&#65533;&#65533;&#65533;&#65533;?&#65533;&#65533;&#65533;l&#65533;(p&#65533;&#65533;P&@&#65533; &#65533;6&#65533;R*&#65533;M  &#65533;/&#65533;*=P&#65533;&#65533;T 0SO &#65533;&#65533;|&#65533;!&#65533;Q&#65533;&#65533;&#65533;&#65533;*&#65533;&#65533;&#65533; @N&#65533;&#65533;x&#65533;&#65533;k&#65533;05T8R0&#65533;S= &#1265;T&#65533;&#65533;&#65533;(&#65533;R*&#65533;&#65533;M !&#65533;&#65533;8&#65533;&#65533;|;P&#65533;&#65533;S(&#65533;P&#65533;ST(S S"%K&#65533;$ &#65533;P'@&#65533;&#65533;*hTN@) &#65533;&#65533;U&#65533;&#65533;M&#65533;&#951;k&#65533;N &#65533;Q0M?SBK&#65533;,$8V&#65533;d&#65533;F&#65533;xV'&#65533;&#65533;g&#65533;&#65533;8}&#65533;J&#65533;&#65533;<&#65533;&#65533;P&#65533;Vn&#65533;&#65533;&#65533;?0K*  -&#65533;:mU* (&#65533;xVw )&#65533;v&#65533;&#65533;6&#65533;^&#65533;&#65533;nE&#65533;PR&#65533;$5&#65533;&#65533;^NtuU&#65533;&#65533;wuW&#65533;(&#65533;S&#65533;&#65533;TQ&#65533;U&#65533;}&#65533;&#65533;R &#65533;NV&#65533;<&#65533;)&#65533;&#65533;P &#65533;M&#65533;&#65533;x]&#65533;&#65533;	&#65533;&#65533;l&#65533;X}&#65533;&#1549;&#65533;J*P&#512;&#65533;&#65533; #P&#65533;&#65533;&#65533;&#65533;(&#65533;g]&#1541;&#65533;UM;<MSp&#65533;n&#65533;Y&#65533;&#65533;&#65533;	&#65533; x &#65533;&#65533;R&#65533;&#65533;hS*&#65533;Qi&#65533;wZ&#65533;+&#65533;EZn&#65533;WO&#65533;&#65533;6&#65533; &#65533; 
&#65533;&#65533;VU &#65533; &#65533;&#65533;RN&#65533;&#65533;&#65533;Zw&#65533;&#65533;u&#65533;K&#65533;V&#65533;&#65533;&#65533;z&#65533;&#678;-&#65533;&#65533;&#65533;P&#65533;/P&#65533;p&#1783;UP8h!&#65533; &#65533;&#65533;&#65533;K%&#65533;&#65533;X&#65533;&#65533;&#65533;&#65533;x&#65533;&#65533;&#65533;&#65533;&#65533;x&#65533;x[%&#65533;Y&#65533;}&#65533;Y&#65533;&#1335;&#65533;R8&#65533;ER&#65533;&#65533;&#65533;J*&#65533;	(&#65533;&#65533;5
&#1911;-&#65533;&#65533;&#65533;&#1213;&#65533;)&#65533;f&#65533;&#65533;]&#65533;&#65533;&#65533;&#65533;T&#1027;&#65533;T&#65533;&#65533;-&#65533;P&#65533;8[&#65533;&#65533;&#65533;	&#65533; *&#65533;&#65533;Gh&#1427;=$&#65533;&#65533;&#65533;;&#65533;:&#65533;Q(&#65533;R@&#65533; =&#65533;\&#65533;&#65533;&#65533;%&#65533;B&#65533;&#65533;8&#65533;/&#65533;^
p&#65533;&#65533;&#65533;fZjE]&#65533;k&#65533;	P&#65533;NWQ&#65533;&#65533;p^&#65533;&#65533; 6m&#65533;&#65533;&#65533;&#65533;P&#65533;)&#65533;&#65533;8&#65533;!j&#65533;M&#65533;&#1457;&#65533;&#65533;h[&#65533;&#65533;N&#65533;&#65533;?X&#1712;l0&#65533;&#65533; &#65533;m&#65533;&#65533;5&#65533;&#65533;\&#65533;&#65533;/&#65533;&#65533;](&#65533;M&#65533;&#65533;T&#2039;c&#65533;-m&#65533;\&#65533; &#25409;6&#65533;&#1651;&#65533;&#65533;&#65533;E&#1830;e`&#65533;x&#65533;;%&#65533;&#65533;_
0&#65533;&#65533;-a
&#65533;&#65533;&#65533;"f&#65533;&#65533;}&#65533;&#781;VK&#65533;&#65533;&#65533;!&#65533; &#65533;(`&#65533;Y&#65533;&#65533;D&#65533;&#65533;3[&#65533;&#65533;&#65533;}  v^&#65533;Z6a&#65533;&#65533;&#65533;$&#65533;Z-&#65533;&#65533;&#33088;Na9N`7&#65533;&#65533;&#65533;*&#65533;^p&#65533;&&#65533;&#65533;}^@F&#1513;5&#65533;&#65533;k&#65533;&#65533;&#65533;6&#65533;&#65533;d&#65533;l&#65533;X&#65533;&#229;&#1193;&#65533;=&#65533;&#65533;)&#65533;&#65533;&#65533;
&#65533;Z&#65533;&#65533;&#65533;(&#65533;&#65533;_*e[Rn &#65533;&#65533;&#65533;&#65533;4J\&#65533;h.&#65533;c&#65533;;&#65533; *X&#65533;-`&#65533;}&#15796;e
(&#65533;Uv&#65533;n&#65533;F&#65533; j&#1467;&#65533;&#65533;&#65533;&#65533;&#65533;&#65533;&#65533;&#65533;&#24856;&#65533;	&#65533;&#65533;vZ&#65533;s&#65533;Y.&#65533;&#65533;Y&#65533;&#65533;d&#65533;&#65533;b&#65533;&#65533;Y&#65533;{&#65533;JP &#65533;-&#65533;0p&#65533;&#65533;K#&#65533;&#65533;Ev&#65533;U&#65533;&#11723;&#65533;xg>\&#65533;l &#65533;&#65533;c&#65533;&#65533;&#65533;T&#65533;%g&#65533;&#65533;\_v&#1920;&#65533;&#65533;&#65533;K&#65533;&#65533;&#65533;J&#65533;`g&#65533;&#65533;\ &#65533;`^&#65533;K}fKH&#65533;&#1051;&#65533;X&#65533;&#65533;}QU&#65533;a&#65533; i&#65533;&#1955;6&#65533;`G&#65533;&#38742;&#65533;&#65533;jI&#65533;h&#65533;&&&#65533;>jO	 !&#65533; &#65533; ,4  &#65533;F &#65533; &#65533;H&#65533;&#65533;&#65533;&#65533;*\&#560;&#65533;&#199;#J&#65533;H&#65533;&#65533;&#331;3j&#65533;&#561;&#65533;&#463; C&#65533;&#65533;0&#65533;&#65533;
H&#65533;\&#626;&#65533;&#727;0c&#660;&#65533;&#65533;06&#65533;&#65533;b&#65533;&#991;@&#65533;
J&#65533;",l&#65533;&c&#65533;&#65533;&#65533;P&#65533;J&#65533;J&#65533;j&#65533;&#65533;jM*`G&#65533;&#65533;V&#202;K&#65533;&#65533;&#65533;
8&#65533;^p&#65533;b&#65533;$I&#65533;|&#65533;i&#65533;&#65533;&#1915;x&#65533;&#65533;PJ &#65533;&#65533;.&#65533;
Xf&#65533;&#65533;,O&#65533;*^&#824;1&#65533;&#65533;l.H@Y&#65533;&#65533;&#65533;;&#65533;2H&#65533;&#65533;&#65533;``&#65533;M&#65533;&#65533;&#65533;
J;P&#65533;L@i&#65533; *&#65533;&#65533;:&#65533;h&#65533;&#65533;s&#65533;9&#65533;w&#65533;&#65533;ezOyK&#65533;&#65533;&#65533;&#65533;&#531;+_&#956;&#65533;r3&#65533;&#65533;M&#65533;wu&#65533;&#65533;&#65533;&#65533;&#65533;F &#65533;	H&#65533;&#65533;&#65533;M&#65533;&#65533;&#65533;)e&#65533;X&#65533;&#10685;&#65533;&#65533;&#65533;wN&#65533;&#65533;&#65533;&#65533;&#581;7&#65533;=&#65533;&#65533;&#65533;H&#65533;iD&#65533;el$&#65533;		&#65533;&#65533;&#65533;%f&#1924;6dF&#53095;&#65533;&#65533;a~ &#65533;(&#65533;$&#65533;&#65533;&#65533;&#65533;4 &#65533;ZR&#65533;dW	&x&#65533;D&#65533;8&#65533;H&#65533;r&#65533;&#65533;Vx(&#65533;%i&#65533;H&#65533; W&#65533;Qv`&#65533;XdiH(&#1033;I&#1896;&#65533;&#65533;M&#65533;&#271;`&#65533;8&#1992;d&#65533;itD
&#65533;UR>LF&#65533;	U`fFA$(&#65533;&#65533;AKvG&#65533;|&#65533;va&#65533;a&#65533;^&#65533;&#65533;ih&#65533;&#65533;&#65533;)&#65533;F &#65533;&#65533;'P&#65533;lH9P
$&#65533;Fv}v&#65533;&#1559;&#65533;&#65533;&#65533;&#65533;&#65533;&#65533;&#65533;jB&#65533;&#65533; ``zP"&#65533;&#65533;qd&xj&#65533;bS&#65533;&#65533;+&#65533;&#217;&#65533;&#65533;r&#65533; &#65533;d&#65533;I&#65533;&#65533;)&#65533;&#65533;ZRwJ&#65533;&#1310;&#65533;F[&#65533;&#65533;V&#65533;^&#65533;&#65533;f{&#65533;A(&#65533;(kJ! P&#65533;S&#528;4@RX)&#65533;&#65533;UQk&#65533;&#65533;VLQQ&#65533;&#65533;{P&#65533; >&#65533;&#65533;&#65533;&&#65533;&#65533;xo,&#710;&#235;pQ&#65533;&#65533;&#65533;p{&#65533;&#65533;&#65533;&#65533;A&#65533;Q&#65533;&#65533; &#65533;&#65533;*X&#65533;&#65533;.,2Q&#65533;>Lo&#65533;z&#1025;I}&#65533;&#65533;l&#65533;&#65533;"&#65533;&#65533;&#65533;`&#65533;#&#65533;&#65533;&#65533;&#65533;l&#65533;&#65533;&#65533;l&#65533;A&#27809;&#65533;&#65533;&#65533;q&#65533;&#65533;&#65533;&#65533;&#65533;&#65533;&#65533;V&#65533;`&#65533;:W=S&#65533;>[[&#65533;&#65533;*&#65533;&#65533;`&#65533;&#65533;&#65533;&#65533;&#65533;&#65533;&#65533;&#65533;&#65533;U&#65533;V&#65533;-t&#65533;a&#65533;&#65533;&#65533;\&#65533;&#65533;2&#65533;*b&#65533;&#65533;&#791;]i&#65533;&#65533;U&#65533;&#65533;&#65533;&#65533;]&#65533;&#65533;&#65533;o?\o&#65533;#&#65533;bwHS&#65533;&#65533; &#65533;&#65533;&#65533; &#65533;-J5&#65533;&#65533;_&#65533;^&#65533;kh&#65533;&#65533;&#65533;l&#65533;&#65533;RK\'&#65533;f'&#65533;v&#65533;?4E&#65533;&#65533;&#65533;&#672;&#1271;&#65533;&#65533; &#65533;&#65533;-&#65533;&#65533;o&#65533; &#65533;&#2033;'&#65533;&#1055;&#65533;7&#65533;&#65533;&#65533;&#65533;7'T)&#65533;[&#65533;l&#65533;&#65533;&#65533;dp8+/&#65533;%;o;&#65533;V&#65533;wFQ H~q&#65533;&#65533;&#65533;&#65533;AY &#65533;,A &#65533;&#65533;?A&#65533;&#65533;?&#65533;&#65533;&#65533;&#65533;&#65533;;&#65533; &#65533;&#65533;&#65533;b&#65533;&#65533;&#65533;&#65533;_&#65533;&#65533;&#65533;
PH?Y&#65533;&#65533;V%&#65533;&#65533;&#65533;<APf&#65533;75	&#41922;L&#65533;&#65533;&#65533;&#65533;&#65533;%&#65533; :&#65533;&#65533;&#65533; l&#65533;tl@
&#65533;R4&#65533;&#900;$&#65533;
&#65533;UX&#65533;&#65533;&#65533;&#65533;&#65533;&#65533;&#65533;]R&#65533;W<&#65533;`b&#65533;	< !&#65533;A&#65533;&#65533;+&#65533;&#65533;&#65533;"&#65533;dqh\ |&#65533;Ny 2&#65533;&#65533;`J&#65533;`Q*^&#1016;HG&#369;%N{&#65533;&#37653;,JI@v&#65533;&#65533;&#65533;; &#65533;&#65533;r&#65533;&#1797;&#65533;(&#65533;&#65533;$&#65533;p&#469;&#65533;\&#65533;A&#65533;&#65533;&#65533;&#65533;;@&#65533;)&#65533;F:?&#65533;&#65533;$%	4<&#65533;q`&#65533; &#65533;'&#65533;&#65533;'E$)K&#65533;&#65533;S&#65533;R [&#65533;$+9F&&#65533;&#1664;A&#512;&#65533;]&#65533;R&#65533;&#65533;eLz&#65533;&#65533;&#65533;D&#65533;&#65533;L&#65533;&#65533;V&#548;`2&#65533;g3&#65533;&#65533;0 &#65533;&#65533;d	5&#65533;Y&#65533;&#65533;h1&#65533;[|K4(FV `"t&#65533; =&#65533;&#65533;&#65533;!A&#65533;&#65533;&#65533;&#65533;&#65533;&#672;&#65533;&#65533;D&#388;!&#65533;&#65533;&#65533;&#65533;p&#65533;\&#65533;&#65533;&#65533;Hzs&#65533;3&#65533;&#65533;&#65533;H$	JG&#65533;
8&#65533;&#65533; &#65533;&#65533;I%&#65533;!I&#65533;)0wI$&#65533;&#65533;&#65533;E1z*&#65533;`&#65533;&#65533;&#65533;[&#65533;GAZN&#65533;@0`&#65533;w%&#65533;h&#65533;cI&#65533;&#65533;K?"&#65533;&#65533;&#65533;&#65533;&#65533;&#65533;&#65533;)&#65533;:4&#65533; &#65533;&#65533;;&#65533;Rdp&#65533;&#65533;l&#65533;&#65533;{hw"&#65533;T&#65533;&#65533;&#65533;U}&#65533;M&#65533;&#65533;<&#65533;&#653; &#65533;dI`&#65533;&#65533;t
&#65533;&#65533;RJ&#65533;&#65533;&#1202;^&#65533;hMk`})&#65533;_D&#65533;J&#65533;&#65533;,&#65533;&#65533;2&#2134;&#65533;&#1253;_5b&#65533;&#65533;Z&#65533;&#65533;&#65533;,&#65533;&#1604;&#65533;,d
q&#65533;Bp&#65533;&#65533;N"&#65533;&#364;jW&#65533;&#65533;&#65533;&#1371;&#65533;&#65533;w&#65533;5&#65533; g
&#65533;&#65533;&#65533;N&#65533;W&#65533;&#65533;&#65533;&#65533;&#65533;M&#65533;@8&#578;z&#65533;&#65533;IAVL&#65533;-&#65533;&#65533;"&#65533;&#65533;t&#65533;KT&#65533;$4&#65533;&#65533;&#65533;@V`&#65533;K{.E&#65533;;&#65533;&#65533;7&#65533;&#65533;l&#65533;&#40596;&#65533;&#65533;;&#65533;&#65533;&#65533;)^&#65533;&#65533;&#65533;&#65533;&#65533;/s
B[&#65533;(N&#65533;&#65533;&#65533;J'&#65533;&#65533;&#65533;&#65533;&#65533;&#65533;(&#65533;|`&#65533;(&#65533;a$&#65533;r&#65533;&#578;&#65533;W j`&#65533;&#65533;&#65533;&#65533;&#65533;{x&#65533;y&#65533;\D&#65533;@&#65533; 7)&#65533;&#65533;=Sj&#768;&#65533;&#65533;06&#65533;5cL&#65533;&#65533;vql&#65533;#(&#65533;2&#65533;&#65533;&#65533;&#65533;j&#12380;&#65533;&#65533;H~*A<&#65533;C&#65533;&#65533;I&#65533;J&#65533;L@)&^
&#65533;HN}&#65533;&#65533;${9w!V&#65533;\K&#65533;&#65533;&#65533;&#65533;i&#65533;"*0c&#65533;&#65533;&#65533;&#65533;v&#65533;o&#65533;L&#65533;l&#65533;&#65533;-&#1422;&#65533;';pW)i]X&#65533;:#&#1565;&#65533;&#65533;X&#65533;#&#65533;&#41636;&#65533;q&#65533;_&#65533;k
&#65533;OrL!A&#65533;&#65533;h&#65533;&#65533;	&#65533;&#65533;&#65533;&#65533;&#65533;h"&#65533;y&#65533;&#65533;!3^&#65533;&#65533;&#65533;&#65533; D&#65533;&#65533;P&#65533;w&#438;6U&#65533;&#65533;B&#65533;&#65533;82&#65533;&#65533;\I&#65533;&#65533;f&#65533;  &#65533;]&#65533;&#65533;&#65533;&#65533;&#65533;p&#65533;9&#65533;&#65533;yq-mC&#65533;O Q&#65533;J&#65533;k&#65533;a'E5N&#65533;A&#65533;# &#65533;&#65533;&#65533;.&#65533;@&#65533;}&#65533;:&#608;&#65533;Y&#65533;V&#65533;&#65533;$&#65533;&#65533;&#65533;3&#65533; U&#65533;.&#65533;&#493;Y>&#65533;-]j\D/&#65533;Vl&#65533;&#65533;y&#1499;&#65533;
&#65533;JR&#65533;&#65533;&#65533;y)&#65533;tr&#674;&#65533;w&#65533;&#65533;&#65533;du&#65533;e[)[&#65533;O_&#65533;:f/J&#65533;'&#65533;[&#65533;*&#65533;&#65533;&#65533;b9&#65533;8&#65533;&#65533;&#65533;&#1882;&#65533;[&#65533;V&#65533;&#65533;@&#65533;P&#65533;&&#65533;bN35&#65533;P&#65533;&#65533;j&#65533;&#65533;&#65533;&#65533;&#65533;uw4&#65533;&#65533;&#65533; &#65533;b&#65533;&#65533;&#65533;(&#65533;&#65533;?$&#65533;&#65533;&#65533;&#65533;&#65533;z&#65533;T9)`&#65533;&#65533;x}@6&#65533;E&#65533;l 7k:F&#65533;&#65533;Zxik&#65533;&#65533;&#65533;{&#65533;&#65533;&#65533;&#65533;9s&#65533;y&#65533;&#65533; p&#65533;B&#65533;w&#65533;i&#65533;&#65533;&#1664;`&#436;&#65533;&#65533;7o^&#65533;r&#65533;&#65533;&#1617;Bf&#65533;_^w&#65533;&#65533;&#65533;	wXP&#65533;&#65533;&#65533;J&#65533;\f39O{&#65533;s+uO&#65533;pB!s&#65533;JPO_&#65533;x 5*&#65533;,&#65533;&#65533;Y&#65533;aC&#65533;&#65533;&#65533;_&#65533; &#65533;&#65533;&#65533;o&#65533;&#65533;&#65533;B<&#65533;&#65533;&#65533;&#65533;&#65533;Pr|&#65533;&#65533;b&#65533;&#65533;'&#65533;x&#65533;
&#65533;U&#65533;&#65533;&#65533;&#65533;?&#65533;Sg&#65533;&#908;&#237;&#65533;&#65533;S&#613;3&#65533;D#&#65533;wg&#65533;-&#65533;{\&#65533;G&#65533;&#65533;&#65533;P&#65533;.&#65533;&#1472;h5r&#65533;E2|Z1|vw)&#65533;%&#65533;o kZ&#65533;&#65533; &#65533;R&#65533;B1&#65533;|1&#65533;&#65533;^\&#65533;b&#1538;&#65533;t n&#65533;R&#65533;~&#1559;T&#65533;c&#65533;&&#65533;&k&#65533;&#65533;} T|An&#65533;&#65533;$k&#65533;.B&#65533;YO&#65533;LxJ&#65533;C&#65533;&#65533;-&#65533;kW&#65533;AK&#65533;&#65533;G&#65533;8&#65533; y&#65533;uU K&#65533;&#1715;U#bd&#1028;n&#65533;8m7v&#65533;w=&#1537;`oB(#d`&#65533;@&#65533;gx&#65533;w/&#65533;w&#65533;&#65533;wx\o&#65533;&#65533;\CC&#65533;&#65533;&&#65533;&#65533;>x}&#65533;adPq&#65533;&#65533;y&#65533;(X&#65533;&#65533;U3&#919;q&#65533;&#65533;,&#65533;x&#65533;&#65533;&#65533;xh&#65533;w&#65533;P&#65533;uW &#65533;bxRz&#65533;&#65533;&#65533;&#65533;z ?&#65533;1&#65533;R&#65533;q1&#65533;&#65533;&#65533;X*&#65533;% &#65533;=A.&#1751;f&#65533;7o;&#65533;&#65533;&#65533;${d&#65533;&#65533;(^&#65533;&#65533;a0&#65533;3&#65533;b&#65533;&#65533;y"[&#65533;`&#65533;e&#65533;&#65533;&#65533;d"b&#65533;W&#65533;&#65533;&Q6&#65533;&#65533;@&#65533;&#65533;&#65533;G1i0 vp)&#65533;&#65533;}&#65533;q1&#65533;&#65533;&#65533;,Nt &#65533;1 &#65533;&#65533;zo&#65533;%R&#65533;~&#65533;&#65533;&#65533;I&#1889;u` &#65533;&#65533;2&#65533;&#65533;&#65533;&#65533;&#65533;H6fw6&#1089;L&#65533;A&#65533;&#1857;1g8 &#65533;QE&#65533;0w&#65533;&#65533;&#65533;m&#529;@Y 9XE 0 &#65533;&#1484;yX0K&#65533;&#65533;&#65533;&#65533;&#65533;&#65533;&#65533;p&#65533;gCA' A&#65533;&#65533;h'&#65533;&#65533;]&#65533;29KAy&#65533;&#65533;&#65533;L&#65533;&&#65533;Z&#65533;9&#65533;`&#65533;&#65533;&#65533;&#65533;J&#65533;&#65533;&#65533;&#65533;&#65533;&1H	&#65533;v&#65533;&#65533;$&#65533;C&#65533;t<$&#65533;&#65533;p &#65533;&#65533;h&#65533;&#65533;&#65533;_ ~&#65533;&#65533;N&#65533;{ae:Xdp&#65533;VH &#65533;X<8&#65533; JAr
&#65533;u&#65533;&#65533;&g&#65533;=&#65533;==&#65533;&#65533;h$ ?)&#65533;&#65533;&#65533;m&#65533;G&#65533;&#65533;1&#65533;&#65533;&#65533;&#65533;8 z&#65533;vIHZ' &#65533;&#65533;&#65533;tJ&#65533;h&#65533;&@.  69& &#65533;t&#65533;?&#1955;&#65533;&#65533;&#65533;&#65533;&#65533;&#65533;&#65533;&#65533;&#65533;B'Pl&#65533;)&#65533;&#633;&#65533;K&#65533;&#65533;&#65533;y!&#65533;+G&#65533;(( &#641;m5X&#65533;>&#65533;6&#65533;&#65533;&#578;&#65533;q4 F&#65533;&#65533;&&#65533;&#1089;&#65533;&#65533;c&#65533;X8Fw=&&#65533;qH_&#65533;&#1473;&#65533;W=&#458;^&#65533;V&#65533;&#65533;!&#65533;&#65533;E&#65533;&#65533;l&#65533;4@ &#34398;&#65533;&#65533;Z&#65533;&#65533;\&#65533;K&#65533; &#1001;uBbV	&#65533;	&#65533;&#65533;&#65533;U&#65533;B&#65533;>p&#65533;)&#65533;Y&#65533;&#65533;?+td"&#65533;&#65533;XP&#65533;Z&#65533;z&#65533;	Z,&#65533;&#65533;.J&#65533;&#65533;{&#65533;&#65533;&#65533;&#65533;:4oi&#152053;&#65533;&#65533;P .`&#65533;l&#65533;-Q&V&#2310;&#65533;h[f+3"R) &#65533;&#65533;&#65533;q&#65533;&#65533;d>&#65533;&#65533;U&#65533;&#65533;&#65533;)&#65533;ds&#65533;rY`U&#65533;&#65533;I>EXPt1P&#65533;4O&#65533;&#65533;&#65533;u&#1014;,@&#65533;YC&#65533;)&#65533;23?48)&#65533;&#65533;&#65533;&#65533;&#65533;&#65533;&#65533;)"&#65533;&#65533;<&#65533;+5&#65533;&#65533;&#65533;{J&#65533;J&#65533;>p&#65533;+&#65533;1'`&#65533;]&#65533;g&#65533;&#65533;&&#65533;W@_t&#65533;&#65533;&#65533;B&#529;&#65533;q&#65533;&#65533;&#65533;&#65533;&#1686;&#321; &#65533;&#65533;0G>&#65533;&#65533;%&#65533;Q&#65533;<)&#65533; &#65533;&#65533;&#65533;>&#65533;&#65533;&#65533;&#65533;4&#65533;&#65533;&#151; 	&#65533;s&#65533;uZWo W6&#65533;/&#65533;&#65533;&#65533;qY`2&#65533;&#65533;#&#65533;&#65533;e&#65533;r!)r&#1473;&#65533;Z&#65533;&#65533;&#1644;.&#65533;l&#65533;8&#65533;i}[&#65533;r$@&#65533;&#65533;&#730;D^&#65533;&#65533;@"&#1011;V&#65533;&#65533;&#65533;6&#65533;&#65533;W<3&#65533;&#65533;.@&#65533;)[&#65533;z&#65533;:t&0~&#65533;p&#65533;`@&#2026;&#65533;&#65533;h&#1074;R&#65533;h&#65533;&#417;&#65533;B&#65533;&#65533;[k&#65533;p&#65533;&#65533;&#65533;&#65533;4b&#65533;&#65533;&#1139;&#748;&#65533;&#65533;&#65533;DW&#65533;&#65533;&#65533;&#65533;&&#65533; U&#65533;0&#65533;S&#65533;&#65533;Z>@&#65533;PAs&#28001;&#65533;&#65533;,4&#65533;a&#65533;&#65533;&#1708;&#65533;&#65533;&#65533;&#65533;&#65533;&#65533;u'&#65533;&#65533; &#65533;!&#65533;6,&#65533;v;&#65533;D  p&#65533;&#65533;&#65533;&#65533;?&#65533;&#65533;h&#65533;&#65533;k
&#65533;af&#65533;~,`&#65533;?&#65533;&#65533;>&#65533;8@t+&#65533;j&#65533;&#65533;&#65533;&#65533;v&#65533;=&#65533;U@&#65533;&#1778;h&#65533;U0&#65533;&#65533;~&#65533;&#65533;&#65533;&#65533;<5[&#65533;&#65533;&#417;&#65533;e&#65533;&#65533;&#65533;:&#65533;*z&#65533;&#65533;z&#65533;jko&#65533;q&#65533;V&#65533;{&#65533;&#65533; & 	&#65533;f&#65533;or&#65533;&#65533;&#65533;D&#65533;&#65533;&#65533;&#65533;s&#65533;<&#65533;&#65533;8&#65533;&#65533;&#65533;{{h&#65533;&#65533;z&#65533;1D&#65533;&#65533;{D&#65533;v&#65533;?&#65533;5P&#65533;&#65533;&#65533;&#65533;yCP&#65533;v&#65533; '@&#65533;[&#65533;Y&#65533;&#65533;[;&#65533;A&#65533;8w&#65533;4q&#65533;K0&#65533;Z&#1146;&#65533;&#65533;&#65533;l&#65533;@&#65533;`o&#65533;uj&#65533;p&#65533;|&#65533;  &#65533;z&#65533;&#65533;&#65533;\  sC&#65533;&#1089;[&#65533;&#65533;s&#65533;&#65533;&#65533;j\&#65533;q&#65533;&#65533;&#65533;k&#65533;{&#65533;&#65533;&#65533;&#65533;G&#65533;l`&#65533;ib&#65533;&#65533;&#65533;@&#65533;\7&#65533;&#65533;&#65533;R&#65533;=&#65533;&#65533;&#65533;&#65533;&#65533;&#65533;uX&#65533;&#65533;&#65533;&#65533;&#65533;jG&#65533;H&#65533;i&#65533;&#65533;&#65533;(&#65533;&#1729;hK&#65533;&#65533;&#65533;4\r&#65533;&#65533;&#65533;&#65533;&#65533;A&#65533;&#65533;	8l&#65533;&#769;&#65533;R&#65533;&#65533;&#65533;&#65533;&#65533;q<&aC&#65533;&#65533;P&#65533;&#65533;)&#65533;&#65533;?&#65533;K&#65533;3&#65533;5, )&#65533;b P&#682;&#65533;&#65533;&#65533;s&#65533;&#65533;b&#65533;l\&#261;&#65533;&#65533;&#65533;&#65533;A&#65533;&#65533;&#65533;&#65533;&#65533;&#65533;(L =&#65533;u&#65533;Q8&#65533;U&#65533;@ &#65533;&#65533;B&#65533;)&#65533;&#65533;&#65533;&#65533;2&#65533;&#1174;&#65533;&#65533;l&#65533;Y&#65533;&#65533;&#65533;GkC&#65533;&#65533;v&#65533;&#65533;/&#65533;&#65533;&#65533;rj&#641;,{[&#65533;&#65533;&#65533;&#65533;&#65533;&#65533;Q=PB&#65533;,&#42406;g&#65533;k&#65533;#&#65533;&#65533;&#65533;&#65533;&#50656;&#65533;U&#65533;&#156;&#65533;l&#65533;U&#65533;&#65533;&#497;&#65533;1&#65533;U&#65533;H 7`}B &#65533;|>&#65533;&#1046;&#65533;&#65533;&#65533;iq!&#65533;&#65533;U&#65533;&#1682;Z&#65533;&#65533;|O&#65533;&#65533;S&#65533;a5P&#65533;\G&#65533;
eX,"0&#65533;D=&#65533;P&#65533;&#65533;!&#65533;b&#65533;&#65533;3&#1898;?&#65533;&#65533;&#65533;U &#65533;&#65533;-&#65533;&#905;&#65533;&#65533;&#65533;&#65533;?&#65533;&#65533;q&#65533;,&#65533;PbM&#65533;&#1273;&#353;&#65533;1C&#65533;)&#65533;&#65533;&#1186;&#633;1jRmT&#65533;G&#65533;&#1062;w&#892;&#65533;&#65533;F&#65533;m&#65533;>&#65533;&#65533;&#65533;L&#65533;"&#65533;&#65533;&#65533;W&#65533;&#65533;&&#65533;&#65533;&#65533;&#65533;v0u&#65533;w&#1856;%&#65533;&#65533;&#65533;k&#65533;f&#65533;&#65533;A&#65533;&#65533;L '&#65533;&#65533;;&#1560;J : E&#65533;&#65533;&#65533;15&#65533;&#1473;0p&#65533;M&#65533;ctgtQ&#65533;q&#65533;x&#65533;}O&#65533;,&#65533;&#65533;qk&#65533;&#65533;&#65533;&#65533;P H &#65533;J &#65533;{" "&#65533;&#65533;&#65533;&#65533;$]&#65533;p&#65533;k6&#3190;&#65533;&#65533;&#65533;&#65533;&#65533;&#65533;&#65533;&#65533; &#65533;&#65533;&#65533;&#65533;$ P&#65533;&#65533;"`H&#65533;4&#65533;&#65533;m&#65533;-&#720;VL&#65533;7&#65533;?&#65533;&#65533;Q,&#65533;jzi *]&#65533;}&#65533;&#65533;&#65533;&#65533;NK &#65533;M&#65533;7 b`&#65533;l &#65533;]&#65533;a&#65533;&#65533;&#65533;&#65533;&#65533;&#65533;&#65533;&#460;&#65533;&#65533;1&#65533;&#65533;-&#65533;&#65533;&#65533;m&#65533;&#65533;&#65533;P&#65533;&#65533;E-&#65533; =&#65533;J&#65533;&#65533;Pl0s'&#369;&#65533;c&#65533;Q&#65533;u&#65533;z&#65533;
&#65533;&#65533;V&#65533;&#65533;A&#65533;7z?g&#65533;K&#65533;&#1963;}#&#65533;&#65533;b&#65533;R 70	~&#65533;&#65533;&#65533;&#65533;R&#65533;&#65533;f&#65533;&#65533;&#65533;>&#330;&#65533;&#65533;&#65533;&#65533;En&#65533;G1&#65533;\?&#65533;2&#65533;&#65533;C&#65533;&#65533;r\&#65533;0b&#65533;&#65533;\&#65533;7&#65533;3&#65533;7&#65533;u|&#65533;&#1900;&#65533;hx&#65533;&#65533;j~&#65533;&#65533;&#65533;!  N&#65533;&#65533;H&#65533;4@&#65533;,	GZw &#1044;&#65533;H'h&#65533;&#65533;n&#65533;=&#65533;&#65533;O&#65533;&#65533;&#65533;t0&#65533;>w&#65533;&#65533;&#65533;K&#65533;4,&#65533;&#65533;p0b&#801;j[1&#65533;6&#65533;l&#65533;&#65533;`&#947;c&#65533;&#65533;e&#65533;x&#65533;n&#65533;&#65533;&#552;~ o&#65533;&#65533;&#65533;&#65533;<&#1667; &#65533;.&#65533;&#65533;&#65533;&#65533;&#65533;A&#65533;X3&#65533;nz&#65533;&#65533;&#65533;&#65533;:&#65533;[&#65533;&#65533;&#65533;&#65533;}&#65533;<&#65533;;&#65533;Y&#65533;!@	q&#65533;&#65533;&#65533;hm2	&#65533;`R@&#65533;Yn&#65533;&#509;&#65533;&#65533;&#65533;&#65533;&#65533;4`&#65533;&#1528;&#65533;&#65533;&#65533;%&#65533; ~&#65533;&#65533;oQ&#65533;&#1103;4&#65533;t6 `&#65533;U&#65533;;&#65533;&#65533;&#65533;&~&#606;X&#65533;&#65533;&#1539;&#65533;&#65533;d&#65533;
&#65533;&#65533;&#65533;&#65533;&#65533;&#65533;c&#65533;	&#65533;j &&#65533;cP&#65533;,&#65533;&#65533;&#65533;&#65533;$"&#65533;d5&#1182;&#152;&#65533;Z&#1605;ZW&#65533;=&#65533;&#1425;&#65533;&#65533;68&#65533;n&#65533;&#65533;<&#65533;@&#65533;&#65533;q&#65533;&#65533;s&#65533;~ c][^P&#65533;\&]K&#65533;&#65533;)&#65533;&#65533;&#733;&#65533;&#65533;&#65533;O&#65533;&#65533;&#65533;z&#65533;Y&#65533;&#65533;&#65533;&#65533;W&#65533;X&#65533;s&#65533;&#65533;w	x&#65533;~h&#1121;a&#1272;&#65533;&#65533;&#65533;&#65533;&#65533;a&#649;b&#65533;&#65533;&#65533;l&#65533;&#65533;&#65533;&#65533;&#65533;#&#65533;&#65533;&#65533;+&#65533;F	&#65533;&#65533;&#65533;&#65533;&#65533;&#65533;t&#65533;&px&#65533;&#65533;x@%&#65533;oc1&#65533;&#65533;oA&#65533;q&#65533;Qa&#65533;lN&#65533;x`&#65533;u&#168;&#65533;GM&#65533;&#65533;}&#65533;&#65533;F&#65533;&#65533;W&#65533;&#65533;&#65533;&#65533;&#65533;o&#65533;&#65533;&|&#65533;&#65533;6&#65533;V&#65533;&#65533;&#65533;+&#65533;Mq&#65533;N&#65533;{{(&#65533;lp Y&#65533;	1&#449;Z&#65533;&#65533;;&#65533;&#65533;&#65533;&#65533;&#65533;&#65533;&#65533;s&#65533; ~&#65533;&#65533;/&#65533;$X&#65533; &#65533;&#65533;E&#65533;C&#65533;!
H&#65533;&#65533;&#65533;E&#65533;Sx &#65533;d&#65533;&#133;;&#65533;x&#65533;&#65533;&#1124;FE6X8&#65533;
&#804;Y3&#65533;.(&#1296;B&#65533;O&#65533;A&#65533;%Z&#65533;&#65533;Q&#65533;I#&#65533;&#65533;q&#65533;&#65533;S&#65533;Q&#65533;$'&#65533;&#65533;<J&#65533;n&#65533;&#65533;cW&#65533;a&#65533; xe&#534;i&#65533;&#65533;Xs&#65533;&#65533;I&#65533;+&#65533;&#1633;&#65533;	2 &#65533;LQ!&#1666;U:&#308;Y&#65533;&#261;&#65533;`|&#65533;e&#65533;&#65533;&#65533;&#65533;O&#65533;&#65533;TC&#65533;&#65533;eVro&#65533;&#65533;&#65533;&#65533;&#65533;Wn1` &#65533;Bw2,}T&#65533;H$&#65533;f&#65533;0&#65533;&#65533;Y<&#65533;&#65533;H&#65533;MD&#65533;&#65533;&#65533;p&#65533; 't&#65533;&#65533;&#65533;&#65533;&#65533;s&#65533;~&#65533;q&#65533;&#65533;&#1077;&#65533;&#65533;]{&#65533;&#65533;'p&#65533;&#65533;&#65533;&#65533;&#65533;`B6o&#65533; &#65533;&#65533;&#65533;&#65533;&#65533;%&#65533;K&#65533;&#1344;&#65533;&#65533;<&#545;>&#65533;&#65533;L&#65533;&#65533;z &#65533;&#65533;t&#65533;(A&#65533;&#1536;7&#65533;xd&#136;&#65533;&#65533;&#65533;2?y&#65533;&#65533;>Qj&#65533;` &#65533;&#65533;&#1163;7&#65533;0&#65533;
&#65533;&#65533;.&#65533;X&#65533;$&#65533;z&#168;&#65533;"fLK&#65533;gr!&#65533;
F4R&#65533;12&#65533;&#65533;&#65533;&#65533;&#65533; &#65533;J8&#65533;&#65533;&#65533;Ng&#65533;M-.&#65533;&#65533;`&#65533;&#65533;R0&#65533;0&#65533; 8&#65533;`&#65533;&#65533;2B&#65533;&#65533;&#65533;Ji&#65533;4&#65533;&#14471;&#65533;&#65533;X&#65533;J>&#65533;&#65533;#&#65533;,B&#65533;&#65533;,&#65533;&#65533;"9&#65533;&#65533;&#65533;&#65533;O&#65533;.b&#65533;(&#65533;&#65533;&#65533;&#65533;
&#65533;
&#65533;BRL&#65533;c&#65533;&#65533;&#65533;(SPCU&#65533;-&#65533;&#65533;;&#65533;&#65533;&#526;&#1208;&#65533;"D&#65533;=&#65533;R&#65533;&#65533;&#65533;&#65533;&#65533;
p@&#65533;&#65533;d&#65533;Q`&#65533;&#65533;-!"V&#65533;&#65533;!&#65533;&#65533;2Xh&#65533;3@!&#1456;&#65533;Z&#304;&#65533;!&#65533;&#65533; (&#537;h &#65533; k&#65533;R&#65533;&#65533;&#65533;ZL@&#1356;xL&#65533;&#65533;&#65533;&#65533;b&#65533;W&#65533;&#9317;&#65533;&#65533;&#65533; Z~&#65533;z&#1448;;&#65533;&#65533;1F&#65533;&#65533;ZMYPO&#65533;-V&#65533;S&#65533;&#65533;$`&#65533;&#65533;r&#65533;":&#65533;&#65533;@&#65533;%&#65533;&#533;&#65533;9&#65533;dC&#65533;6&#65533;H&#65533;@2a&#65533;&#65533;[F&#65533;&#65533;c&#65533;&#65533;e&#65533;&#65533;N r^&#65533;&#65533;&#1206;&#65533;&#11521;8&#65533;&#65533;&#1217;&#65533;&#65533;8&#65533; c&#65533;&#65533;p&#65533;=&#65533;@&#65533;kM	2&#65533;&#65533;&#65533;-&#65533;&#65533;&#65533;&#65533;f&#65533;&#65533;&#65533;&#65533;i&#65533;A&#65533;5&#65533;H&#65533;k:&#65533;!p8&#65533;&#65533;&#65533;f&#65533;&#65533;se &#65533;&#65533;&#65533;&#65533;&#65533;&#65533;&#1908;H`o&#65533;&#65533;@ &#65533;V|q&#405;&#65533;h&#65533;&#65533;(&#65533;&#65533; &#65533;&#65533;&#65533;&#65533;&#65533;&#65533;BN&#65533;&#65533;&#65533;-6&#65533;&#65533;&#65533;&#65533;Y&#289;&#65533;&#65533;[w&#65533;uIx&#1465;l&#65533;&#65533;V{&#65533;N2&#65533;&#65533;&#65533;&#929;?&#65533;&#65533;&#65533;&#65533;4 &#65533;&#65533;
&#1056;&#898;lH#&#65533;
D&#65533;(&#65533;&#65533;&#65533;z&#65533;&#65533;.&#65533;&#65533;Yr6&#65533;rr&#925;&#65533;&#2006;&#65533;/s/&#65533;&#1569;$&#65533;&#65533;R&#65533;y&#65533;&#65533;b&#65533;}&#65533;&#65533;&#65533;`&#65533; &#65533;&#65533;  A.G	P&#65533;&#65533;@&#65533;&#65533;t&#65533;&#65533;&#65533;&#65533;l(&#65533;I&#65533;r&#65533;&#65533;&#65533;ap+&#65533;&#65533;&#65533;&#65533;&#65533;&#65533;?&#65533;&#65533;q4&#65533;A&#65533;&#65533;&#65533;G2&#65533;&#65533;E@@&#65533;&#65533;&#65533;&#65533;6h	4 =&#65533;YO&#65533;;&#65533;&#65533;&#65533;6760&#65533;/]S&#65533;&#65533;&#65533;&#65533;I#  &#65533;&#65533;&#65533;&#65533;&#19399;S&#65533;"glp,f$Y&#65533;"AX&#65533;&#65533;&#65533;-&#65533;&#65533;&#65533;K&#65533;&#65533;&#65533;U&#65533;po&#65533;&#65533;&#65533;Z&#65533;&#65533;*&#65533;Q&#65533;Z!&#65533;@'<&#65533;&#65533;
iO&#65533;&#65533;&#65533;ph&#65533;A&#65533;&#65533;B&#65533;Dp-,&#65533;&#65533;L&#65533;A6d&#65533;s&#65533;d%&#65533;R&#65533;^ &#65533;&#65533;&#65533;&#65533;Nr&#65533;.t&#65533;&#65533;@p &#65533;M&#65533;DTa>f&#65533;&#1688;N/&#65533;&#65533;e-&#65533;4M&#65533;RFA%'s&#65533;+`NslHC(&#65533;$ p-&#65533;+&#65533;w`	&#65533;&#65533;%Q&#863;&#65533;&#65533;&#65533;&#65533;&#65533;&#65533;p&#65533;&#65533;K&#65533;q &#65533;&#65533;	0&#65533;IN&#1420;&#65533;&0cw =%Zd&#65533;e&#65533;&#65533;5`&#65533;&#65533;&#65533;&#65533;&#65533; H&#65533;&#65533;T&#65533;O@:J6&#65533;&#65533;&&#65533;@*&#65533;uV&#65533;j;pe\&#65533;&#65533;&#65533;zR&#65533;&#65533;&#65533;&#65533;	2&#65533;&#65533;4&#65533;>&#65533;D*&#65533;:&#65533;&#65533;&#65533;I&#65533;&#65533;/-ip&FZd&#65533;&#65533;&#65533;&#65533;&#65533;&#65533;@5A &#513;&#65533;" *&#65533;&#65533;+&#65533;&#65533;&#65533;d9@46&#65533;@&#65533;&#65533;K&#65533;:?&#65533;/&#65533;F/&#65533;#AN&#65533;&#1476;&#65533;&#65533;&#65533;&#65533;&#65533;@&#65533;4&#65533;&#65533;&#65533;
I@Z&#65533;O&&#65533;Da&#65533;[a&#65533;&#65533;&#65533;8&#65533;&#65533; &#65533;&#65533;&#65533;&#59994;9X&#65533;Y&#65533;&#65533;#&#65533;&#65533;h&#65533;&#65533;&#65533;<&#65533;&#65533;&#65533;&#65533;&#65533;	&#1079;&#65533;u&#65533;&#65533;&#65533;&#65533;f
:&#582;@!&#65533;|EiK;&#65533;q&#65533;p &#65533;&#65533;&#65533;&#65533;6&#65533;&#738;&#65533;&#65533;&#65533;&#65533;_	&#65533;&#65533;ea&#65533;&#65533;M+S&#65533;`Z&#65533;&#65533;l
&#65533;&#65533;&#65533;&#65533;&#65533;&#65533;&#65533;&#65533;&#65533;XF[&#65533;&#931;&#65533;&#65533;&#65533;&#646;(&#1384;&#65533;R&#65533;LN&#65533;&#65533;&#65533;&#65533;L&#65533;mt&#65533;&#65533;:&#65533;5&#65533;j&#65533;&#65533;!1&#1866;&#65533;,(&#297;
Z&#65533;x&#65533;{_&#65533;&#1793;`&#65533;&#65533;N&#65533;&#65533;&#65533;&#65533;IC&#65533;4U&#65533;&#65533;v&#65533;n&#65533;&#65533;)&#65533;&#65533;&#65533;F&#65533;!Zh&#161;2 ?&#65533; In&#65533;t&#65533;k&#65533;&#1010;&#65533;
&#65533;	&#65533;R&#65533;%	&#65533;0~y&#65533;&#65533;G0"&#65533;&#65533;&#65533;&#1156;&#65533;&#65533;x+/&#65533;<50&#65533;q(&#65533;G&#65533;&#65533;&#919; &#65533;&#65533;e&#65533;&#65533;i&#65533;aI&#65533;A(&#65533;&#65533;&#65533;&#65533;&#65533;&#65533;~~&#65533;&#65533;{&#65533;!x&#65533;0 cha&#65533;&#65533;&#454;7&#65533;&#65533;^m&#65533;&#65533;&#65533;P&#65533;ZXsRHG&#65533;&#65533;&#65533;!"&#65533;KC&#65533;&#65533;&#65533;N6<&#65533;&&#65533;&#65533;&#65533;[g&#886;&#65533;&#65533;;&#65533;&#65533;D&#65533;&#65533;=8B&#65533;E4QR &#65533;m&#65533;5&#65533;]*HD&#65533;&#65533;&#65533;&#65533;6&#65533;(&#65533;&#65533;f&#65533;#(1&#65533;K(BV5Pv&#65533;7&#65533;&#65533;-&#65533;&#65533;`&#65533;O&#65533;&#65533;&#65533;&#65533;&#65533; &#65533;jd#&#65533;2&#65533; 8@&#65533;a&#65533;D&#65533;dz&#65533; "&#65533;E.^!&#65533;lpAM&#65533;&#65533;IQG&#65533;&#65533;&#65533;D&#65533;&#893;jfK&#65533;P&#65533;&#65533;q&#65533;&#65533;tos{<M&#65533;&#65533;!&#65533;&#65533;m&#65533;&#65533;]F&#65533;aCMX&#65533;&#65533;&#65533;|&#65533;a&#65533;;&#65533;&#65533;|]0[&#65533;&#65533;&#65533;8&#65533;&#65533;s&#65533;z&#65533;&#1052;)>&#65533;&#65533;&#65533;&#65533; y&#65533;&#65533;&#65533;&#65533;[&#53643;@&#65533;(NKA&#65533;aDY&#134;X&#65533;v&#65533;&#65533;&#65533;F&#65533;&#65533;&#65533;]&#65533;{&#65533;&#65533;L&#65533;&#65533;,.&#65533;&#65533;s&#65533;=&#65533;t<&#65533;&#1134;&#65533;B^T&#1925;CNg&#65533;*&#65533;Q&#65533;&#65533;j&#65533;&#65533;H&#65533;&#65533;qV+b&#65533;&#65533;&#65533; &#65533;&#65533;I&#65533;&#65533;&#65533;`&#65533;&#65533;&#65533;&#65533;&#65533;&#65533;0&#65533;&#65533;&#65533;&#65533;}&#65533;&#65533;&#65533;%&#4615;,Bp&#65533;C%n&#65533;&#65533;U&#65533;G&#65533;&#65533;%!&#65533;&#65533;&#65533;&#65533;&#1951;&#65533;
&#65533;&#65533;-pK&#65533;&#65533;!&#65533;gI8`&#65533;&#65533;&#65533;@&#65533;^&#65533;&#584;&#65533;!, &#65533;pz&#65533;P&#65533;&#65533;l&#65533;{&#65533;H	"&#65533;ZC&#65533;&#65533;w&#65533;&#65533;ta&#65533;&#65533;'6&#65533;&#65533;4&#65533;RH&#65533;&#65533;'&#65533;&#65533;~&#65533;r&#65533;&#65533;&#2146;&#65533;>&#65533;&#65533;r&#65533;+y} E@&#65533;-&#65533;&#65533;?&#65533;&#65533;eUb&#65533;#&#65533;!&#65533;=&#65533;&#65533;&#65533;&#65533;Z&#65533;LY&#65533;)w&#65533;&#65533;cn{&#647;&#65533;&#65533;&#65533;&#65533;&#65533;I&#65533;&#65533;&#65533;&#65533;&#65533;H&#65533;&#65533;&#65533;<&#65533;&#65533;7&#65533;>&#65533;&#65533;?&#65533;&#65533;&#65533;#0 &#65533;&#65533; &#65533;&#65533;:&#65533;@&#65533;3&#65533;x@&#65533;!&#65533;"0&#65533;&#65533;*&#65533;&#65533;k&#65533;;&#65533;k&#65533;\&#65533;&#65533;f&#664;&#1855;$:&#65533;+&#65533;A*=3&#65533;&#65533;&#1565;&#65533;&#65533;5&#65533; (B&#65533;A$&#65533;&#65533;+&#65533;kC&#65533;&#65533;&#65533;&#65533;1>&#65533;>6&#65533;$&#65533;&#177;I&#65533;^q&#65533; "0&#65533;zK@&#65533;B,<C&#65533;!&#65533;&#65533;H &#65533;&#65533;&#65533;m&#65533;<x&#65533;&#65533;x=&#65533;& 4C4&#65533;&#65533;~&#65533;=&&#65533;L;D&#65533;A[&#65533;l=<D~9&#65533;Q&#65533;6&#65533;&#65533;k&#218;&#65533;&#65533;&#65533;>CDDK|^ &#65533;&#65533;M&#65533;D&#65533;&#65533;&#65533;&#65533;K,EF&#65533;S&#65533;&#199;&#65533;&#65533;&#65533;;&#65533;&#65533;K&#65533;&#65533;0EY&#65533;`&#65533; &#65533;+t	&#65533;&#65533;&#65533;&#611;	I&#65533;&#65533;YF#)&#65533;&#65533;&#65533;&#65533; 	O&#65533;&#65533;&#65533;BEFh| 8&#65533;ys&#321;&#65533;&#65533;&#65533;B6&#65533;F&#65533;&#65533;t&#65533;Fq&#65533;&#65533;;h/&#65533;&#65533;&#65533;pDk&#65533;&#65533;&#65533;&#65533;E&#65533;&#65533;&#65533;m&#65533;m&#65533;&#65533;q&#65533;G&#65533;(&#65533;&#65533;U$&#65533;d\&#65533;&#722; &#65533;&#65533;w&#65533;FX&#1075;G&#65533;&#65533;R#&#65533;&#65533;&#65533;&#65533;&#65533;&#65533;&#65533;!&#65533;&#65533;.&#65533;&#543;IH&#65533;&#65533;&#65533;3%&#65533;P&#65533;5`&#65533;H,&#65533;&#65533;&#65533;H&#65533;&#65533;
|}|&#65533;q&#65533;M	E&#65533;&#65533;Ex,I&#65533;L
Td&#65533;&#65533;&#1315;&#65533;&#65533;&#65533;n&#65533;6&#65533;&#65533;&#65533;z&#65533;&#601;&#673;[d8<&#65533;	4&#65533;&#65533;7h&#65533;q	&#65533;m J&#65533;
bD&#590;&#65533;<&#65533;&#65533;*(3g&#65533;&#65533;&#65533;J&#65533;&#65533;&#65533;&#65533;d&#65533;&#65533;t&#65533;&#65533;19&#65533;&#797;&#65533;&#65533;&#529;&#746;&#65533;&#65533;bTJ&#65533;&#65533;&#65533;&#194;&#65533;J&#65533;	K&#65533;&#65533;J&#65533;&#480;` &#65533;&#65533;&#65533;&#65533;&#766;&#65533;&#65533;&#65533;s&#65533;&#65533;&#65533;&#65533;&#65533;&#596;&#65533;z&#65533;&#551;&#65533;&#65533;L&#793;&#65533;&#65533;Xp ,@&#65533;&#65533;
&#65533;I_\I&#65533;&#65533;&#65533;L&#65533;&#65533;&#65533;K&#65533;&#65533;G&#65533;@1&#65533;H&#65533;&#65533;d&#65533;&#65533;T&#65533;&#65533;\&#65533;&#65533;<9&#65533;b&#65533;Y&#65533;w&#65533;M&#65533;&#65533;lJa1 &#65533;1&#65533; &#65533;&#65533;&#65533;&#65533;&#65533;<&#65533;&#1044;Jap&#65533;&#65533; 	&#65533;&#65533;jy&#65533;&#65533;tN&#65533;\&#65533;&#65533;&#65533;&#65533;&#1540;sb&#65533;H&#65533;L&#991;(N5&#65533;?&#65533;SO&#65533;&#65533;&#65533;mS&#65533;&#65533;&#65533;O&#65533;dJi&#65533;&#1148;O&#65533;&#65533;&#65533;&#65533;\&#65533;&#65533;&#1055; P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=&#65533;6&#65533;&#65533;/S	k&#65533;6x&#65533;&#65533;&#65533;&#65533;! x&#65533;25S&#65533;B&#65533;X&#65533;&#65533;&#65533;&#65533;&#65533;&#65533;&#65533;&#65533;&#65533;&#65533; &#65533;A&#65533; p&#65533;A&#65533;>&#65533;S&#65533;j X )p$P&H&#65533;p%&#65533;&#65533;&#65533;E&#873;4Be'H&#65533;h%H&@&#65533;&#65533;&#65533;M&#872;6&#65533;&#65533;P&#65533;Q&#65533;&#65533;0&#65533; &#65533;M]&#65533;ZBSO&#65533;Q&#65533;&#65533;_=&#65533;HT]&#65533;$4&#65533;$``]&#65533;ZM&#65533;b&#65533;&#65533;6&#65533;de&#65533;e&#65533;&#65533;xVc&#65533;&#65533;i&#65533;&#65533;_&#65533;Vl&#65533;&#65533;1]&#65533;d&#65533;&#65533;Q&#65533;UUM&#65533;6&#65533;&#65533;h)&#65533;Un5T @&#65533;6(O&#65533;O&#65533;&#65533; mM&#65533;TrMT&#65533;4&#65533;hM&#65533;t&#65533;&#65533;6&#65533;Q &#65533;mXQ&#65533;&#65533;&#65533;&#65533;;u&#65533;e5&#65533;&#65533; &#65533;1&#65533;@&#65533;&#65533;kE&#65533;O&#65533;&#65533;&#65533;=&#65533;QxR8R&#65533;&#65533;\P*&#65533;&#65533;&#65533;&#65533;m&&#65533;U>X@&#65533;X@)&#65533;X&#65533;&#65533;&#65533;M&#65533;O&#1027;&#65533;@&#65533;P&#65533;S8&#65533;R@&#65533;}m&#65533;4d&&#65533;&#65533;$0&#65533;  &#65533;&#65533;(@!&#65533;&#65533;YKEN&#65533;Y&#1283;T@Z&#65533; &#65533;PPZ&#65533;ZM&#65533;:&#65533;S&#65533;&#65533;S&#65533;X @)&#65533;Z&#65533; !&#65533; &#65533;&#65533;&#65533; bEBP&#65533;RP&#1762;M\T8&#65533;&#53542;u&#65533;/ &#65533;!&#65533;=&#65533;x&#65533;}&#65533;&#65533;&#65533;[&#65533;&#65533;&#65533;)&#65533;&#65533;+T&#65533;SH\&#65533;&#65533;&#65533;-&#65533;S`&#65533;m&#65533;&#65533;&#65533;X&#65533;&#65533;&#65533;&#65533;\&#65533;&#65533;&#65533; \M&#65533;&#65533;6&#65533;&#65533;&#65533;&#65533;M]&#65533;EY&#65533;* X*P#&#65533; &#65533;E&#65533;/&#65533;&#1568;&#65533;]I&#65533; &#65533;&#65533;]&#65533;-&#65533;M]S &#65533;&#65533;&#65533;&#65533;	&#65533;&#65533;x&#65533;&#65533;m&#65533;&#65533; )&#65533;]&#65533;&#65533;&#65533;M&#65533;6&#65533;&#65533;^&#65533;m&#65533;&#65533;&#65533;&#65533;`&#65533;1&#65533;
&#65533;&#65533;eT(&#65533;&#65533;&#65533;&#65533;&#65533;E&#65533;&#65533;&#65533;_&#65533;U&#65533;&#65533;}\m
0&#65533;B0&#65533;&#65533;m&#65533;&#65533;&#65533;&#65533;]&#65533;&#65533; `&#65533;\N&#65533;^&#65533;&#65533;Q O&#65533;&#65533;m&#65533;&#65533;_x &#65533;P&#65533;&#65533;m^`%@&#65533;s5`&#65533;&#65533;f]R&#65533;&#65533;^a( &#65533;0&#65533;a&#65533;-&#65533;MH_&#65533; )&#65533;&#65533;]&#65533;&#65533;_&#65533;&#65533;&#65533;&#65533;-&#65533;&#65533; #&#65533;&#65533; b0&#65533; %&#65533;XN@&#65533;U_&#65533;&#65533;&#65533;],YR0&#65533;+N&#65533;R&#65533;^&#65533;e&#65533;
~&#65533;&#65533;b&#65533;&#65533;&#65533;&#65533;&#65533;/&#65533;&#65533;&#65533;(&#65533;^&#65533;&#65533;&#65533;8&#65533;&#65533;&#149;&#65533;9FYQ&#65533;&#65533;&#65533;&#65533;/&#65533;&#65533;&#65533;c&#65533;&#65533; &#65533;U&#65533;1&#65533;`IHc&#65533;&#65533;YGf&#65533;
&#65533;&#65533;Th&#1573;&#65533;&#65533;C^&#65533;6&#65533;&#65533;B&#65533;&#65533;&#65533;&#65533;&#65533;&#65533;d&#65533; &#65533;&#65533;N&#65533;([=TP&#65533;&#1027;Nf= ~&#65533;/&#65533;&#65533;&#65533;&#65533;&#65533;B&#65533;d&#65533;e&#65533;Bx 
&#65533;&#65533;&#65533;(&#65533; N&#65533;&#65533;T&#65533;&#65533;;&#65533;&#65533;	m_&#65533;&#65533;0Xa&#65533;_~ &#65533; #h&#65533;&#65533;i&#65533;&#65533;&#65533;&#65533;^Fbm&#65533;&#65533;&#65533;&#65533;&#65533;	x&#65533;!&#65533;`&#65533;&#65533;&#65533;&#65533;E*P&#65533;	&#65533;P*&#65533; P
&#65533;c&#65533;U&#65533;<fa&#65533;&#65533;&#65533;&#65533;-&#65533;&#65533;R&#65533;`&#65533;y&#65533;&#65533;h&#65533;&#65533;&#65533;&#65533;<&#65533;`&#65533;1}&#65533;6Ep&#65533;&#65533;=&#65533;
E&#65533;&#65533;&#65533;&#65533;&#65533;xeg&#65533;b6&#65533;d&#65533;c&#65533;&#65533;&#65533;m&#65533;&#65533;&#65533;&#65533;b&#65533;e4&#832;_&#65533;&#65533;&#65533;b%&#65533;&#65533;{&#65533;_&#65533;i&#65533;U W&#65533;dM&#65533;1&#65533;E&#65533;N&#65533;&#65533;&#65533;Z~&#65533;&#65533;^i&#65533;&#65533;&#65533;8g&#65533;e&#65533;.E&#65533;&#65533;&#65533;6&#512;.&#65533;o&#65533;&#65533;&#65533;d$&&#1582;&#65533;	&#65533;>CX&#65533;j&#65533;&#65533;0 &#65533;u&#65533;h	=i&#65533;~&#65533;&#65533;&#47766;&#65533;tF&#65533;/Ha&#65533;&#65533;bKx&#65533;vk
%j&#65533;}a&#65533;&#65533;&#65533;&#65533;
&#65533;FB#x`&#65533;&#65533;&#65533;#&#65533;&#65533;&#65533;&#65533;&#65533;&#65533; &#65533;~u&#65533;&#65533;&#65533;&#65533;&#65533;BP&#65533;f&#65533;&#65533;+&#65533;&#65533;&#65533;U&#65533;	 j	>&#65533;	u&#65533;j
&#65533;&#65533;t&#65533;l&#65533;>&#65533;&#65533;v&#65533;8l&#65533;`&#65533;&#65533;&#65533;&#758;W&#65533;m&#1150;&#65533;d.&#41416;d&#65533;f
]&#65533;
&#65533;.&#65533;&#65533;b"&#65533;h&#65533;&#65533;&#65533;>&#65533;&#1562;&#65533;l&#65533;&#65533;&#65533;+&#65533;U#&#65533;&#1846;&#65533;H&#65533;&#65533;&#65533;&#65533;m4D&#65533;h&#65533;&#65533;&#65533;&#65533;&#65533;&#65533;&#65533;&#65533;C&#65533;&#65533;V wP&#65533;&#65533;&#65533; /p&#65533;dg&#65533;&#65533;  !&#65533; &#65533; ,4  &#65533;D &#65533; &#65533;H&#65533;&#65533;&#65533;&#65533;*\&#560;&#65533;&#199;#J&#65533;H&#65533;&#65533;&#331;3j&#65533;&#561;&#65533;&#463; C&#65533;I&#65533;&#65533;&#595;(S&#65533;\&#626;%K@&#65533;&#65533;I&#65533;&#65533;&#859;8snAf&#65533;&#65533;+H&#65533;&#65533;I&#65533;&#65533;&#1123;H&#65533;V&#65533;&#65533;&#65533;S68v&#65533;&#65533;&#65533;&#65533;&#1387;X&#65533;&#65533;L&#65533;+&#65533;9<hK&#65533;&#65533;&#1650;$&#65533;&#65533;p!&#65533;+&#65533;&#65533;C&#65533;&#669;K&#65533;.&#65533;&&#65533;&#65533;&#65533;@&#65533;&#65533;&#65533;ph &#65533;!&#65533;&#65533;&#200;&#65533;NY\&#65533;q&#65533;&#65533;SlI&#65533;L&#65533;&#65533;&#65533;&#728;3k&#65533;&#65533;&#65533;CW&#65533;^@: &#65533;&#65533;l&#65533;&#65533;&#65533;&#65533;v@&#65533;&#65533;c&#750;9&#65533;&#65533;&#65533;&#65533;nr&#65533;&#65533;}&#65533;&#65533;&#65533;&#65533;&#65533;&#65533;&#65533;&#65533;&#65533;N(&#65533;&#65533;&#65533;=$&#65533;F@P&#65533;&#65533;&#65533;ki&#65533;&#65533;&#65533;&#65533;&#65533;u[&#65533;)c&#65533;&#65533;&#65533;&#65533;&#65533;-C&#65533;l&#65533;u6$&#65533;&#65533;&#65533;&#65533;)&#65533;
Sx@&#65533;&#65533; &#65533;&#65533;(&#65533;DSX&#1921;&#65533;W^z6&#65533;&#65533;z&#65533;e&#65533;&#797;&#65533;&#65533;U&#65533;&#65533;k&#65533;&#65533;&#65533;&#65533;&#65533;&#65533;&#65533;&#65533;&#65533;&#65533;&#65533;-X&#65533;&#48999;&#65533;|&#65533;&#65533;W	&#65533;&#65533;&#65533;S9LW&#65533;$ &#65533;&#65533;ug &#65533;D&#65533;g&#65533;(&&#65533;&#65533;@f&#65533;OuP!j;&#65533;&#65533;SB&#65533; &#65533;S)&#65533;lfY&#65533;&#2009;&#65533;dq)&#65533;&#65533;&#65533;r&#65533;&#65533;&#65533;&#65533;T&#65533;@&#65533;N&#65533;&#65533;&#2008;&#65533;&#65533;5&#65533;&#65533;&#1626;&#65533;&#65533;R8&#65533;&#412;b&#65533;&#65533;&#65533;b&#65533;&#65533;&#65533;W&#65533;Uj&#65533;&#65533;V&#65533;**o&#65533;"j&#65533;g&#1864;&#65533;&#65533;9&#65533;#&#65533;o&#65533;&#65533;&#65533;&#65533;	>e&#65533;a&#65533;&#65533;jU&#65533;&#65533;J&#65533;&#65533;Vv&#65533;&#65533;7&#65533;&#65533;`x&#65533;&#65533;&#65533;&#65533;&#65533;_^N&#1128;&#65533;J&#65533;&#43759;V&#65533;&#65533;&#65533;&#65533;1!s&#65533;9E+&#65533;!<&#65533;&#65533;ox&#65533;&#65533;W&#1334;{&#65533;&#65533;&#65533;b&#65533;&#65533;&#65533;J&#65533;&#166;,&#65533;&#65533;&#65533;&#65533;8;&#65533;7&#65533;&#65533;&#65533;&#65533;&#65533;&#65533;&#65533;o&#65533;&#65533;v&#65533;"&#65533;I&#65533;SR&#903;&#65533;>&#65533;&#65533;&#65533;,&#65533;&#65533;Xv&#65533;&#65533;&#65533;+&#65533;&#65533;0&#65533;jB&#65533;&#65533;&#65533;&#1074;&#65533;o&#65533;s&#65533;&#65533;S&#65533;'&#65533;&#65533;N%@&#65533;&#65533;(5&#38425;'_&#65533;&#65533;&#65533;'&#65533;AS&#65533;=z&#65533;}&#32908;)d]&#65533;&#65533;&#65533;<W&#65533;Qm&#65533;&#65533;&#65533;&#65533;&#65533;`&#65533;N&#65533;
&#65533;S:$&#65533;&#65533;&#65533;:u&#65533;&#65533;loTF[&#493;[&#65533;^&#65533;g&#65533;{&#402;F&#65533;}T&#65533;&#65533;qi&#65533;5&#65533;,m&#1732;S&#65533;&#1800;&#65533;]&#65533;p&#65533;&#65533;&#65533;&#65533;&#65533;&#65533;&#429;U&#65533;&#65533;V"&#65533;e&#65533;Cd&#1800;&#65533;&#65533;&#65533;&#65533;S(&#65533;&#1318;:&#65533;L&#65533;T&#65533;&#65533;T2&#65533;&#65533;&#65533;&#65533;-,:&#65533;@sm&#65533;oM&#65533;&#65533;>UeAGKZ&#65533;!&#1262;&#65533;AB&#65533;&#65533;&#65533;&#65533;
&#65533;&#65533;S&#65533; &#65533;Std'&#65533;I&#65533;&#65533;&#65533;&#65533;d&#65533;&#65533;&#65533;'HN`&#65533;&#65533;|&#65533;&#65533;&#65533;&#65533;&#65533;&#65533;w&#65533;&#65533;s>~&#65533;&#65533;i:M7*7&#65533;S8A&#65533;79&#65533;Llr&#65533;_&#65533;&#58879;&#65533;&#65533;c3&#65533;@&#65533;`&#65533;&#65533;U&#65533;:0Ad&#65533;&#65533;f&#65533;HO&#65533;9g;&#65533;&#65533;e&#65533;&#65533;&#65533; G9e&#65533;AS&#65533;&#65533;&#65533;&#65533; &#65533;&#65533;JGh5&#65533;&#65533;&#65533;&#65533;&#65533;I&#65533;K&#65533;\T=~I+&#65533;AM&#65533;0<&#65533;&#65533;~@&#65533;b&#65533;Z&#65533;!&#65533;Y&#774; &#1171;5&#65533;;lj "{bK&#65533;WF&#65533;V &#65533;I&#65533;&#65533;V5'f&#65533;auv$&#65533;X&#65533;Fb&#65533;Iw&#65533;&#65533;&#65533;3&#65533;P&#65533;)Q&#65533;S`&#65533;&#65533;&#65533;i&#65533;@&#65533;&#65533;&#65533;&#65533;&#65533;`S8cU&#65533;&#65533;&#65533;	g &#65533;&#65533;&#65533;&#65533;U&#65533;&#65533;l(A&#65533;V&#65533;7&#65533;&#65533;&x&#65533;&#65533;v8I&#65533;T&#1170;&#65533;&#544;4E@&#65533;y&#65533;` &#65533;&#1399;V&#65533;j&#65533;D&#65533;J&#65533;&#65533;	&#65533;&#65533;-&#65533;&#65533;&#65533;5Qj +&#1516;&#65533;&#65533;t&#65533;p &#65533;T&#65533;&#65533;&#65533;M+ 3&#65533;&#65533;2&#65533;L%9&#65533;1g@]&#65533;C&#65533;7v&#65533;&#65533;S&#65533;&#65533;&#849;&#65533;&#65533;6&#65533;&#65533;&zb&#65533;&#65533;q&#65533;X&#65533;,C&#65533;&#65533;&#65533;7&#65533;h&#65533;Gv&#65533;"&#65533;WO&#65533;)&#65533;&#65533;L&#65533;&#65533;	&#65533;W&#65533;&#65533;&#65533;xC&#65533;zB&#65533;1&#65533;zl&#65533;A&#65533;&#65533;&#65533;&#65533;&#65533;&#65533;lhG&#65533; &#1096;6&#65533;&#65533;&#65533;&#65533;&#65533;3&#65533;&#65533;i&#65533;&#65533;&#65533;&#65533;&#1536;'&#65533;&#65533;i`&#65533; &#65533;R&#65533;&#549;R&#65533;	&#65533;X^D&#65533;l&#65533;d&#65533;&#65533;vN&#65533;&#65533;&#65533;V&#65533;{&#65533;XYT&#65533;tg&#65533;`&#65533;X%C&#65533;	&#65533;o&#65533;t&#65533;/G&#65533;tt&#65533;]&#65533;&#65533;Q&#65533;J&#1530;&#178; &#1100;&#1797;&#65533;&#65533;&#65533;^&#65533;J&#65533;&#65533;\\&#65533;&#65533;R&#65533;&#65533;&#65533;&#65533;&#65533;&#65533;&#65533;&#65533;)T&#65533;&#49949;S&#65533; A&#65533;&#65533;&#65533;&#65533;&#65533;%Pa&#65533;&#65533;&#958;t&#65533;Q
oj&#65533;x&#65533;A&#876;f=k&#65533;
&#65533;&#65533;E{&#1435;&#65533;&#14992;&#65533;D&#65533;9H&#65533;c&#65533;&#65533;&#1673;&#65533;c&#65533;&#65533;&#65533;A&#65533;.i 9&#227;` &#65533;&#65533;&#65533;M i]+Q{&#65533;&#65533;W&#65533;&#65533;&#65533;
a&#65533;&#65533;8&#65533;L&#65533;&#65533;! &#65533;&#65533;[&	&#65533;V\&#65533;&#65533;A&#65533;&#65533;]&#65533;
39ixM
&#65533;YSD&#267;&#65533;&#65533;&#65533;&#65533;W&#65533;&#65533;(`P&#65533;C~&#65533;^&#65533;jh &#65533;&#65533;
L@&#65533;g&#65533;&#65533;*&#65533;	t&#65533;BkR)sXb&#65533;&#65533;7&#65533;`&#65533;X&#65533;&#65533;Ds&#65533;H`&#65533;yEY &#65533;&#65533;&#65533;X&#65533;&#65533;&#65533;9\x&#65533; x&#65533;-1&#65533;4[&#65533;&#65533;&#65533;&#65533;&#65533;&#65533;h&#65533;~&#65533;%V'&#65533;&#65533;&#65533;0A&#65533;&#518;&#65533;K&#65533;0&#65533;+&#65533;&#340;&#65533;w,&#65533;&#65533;n&#65533;^33){&#65533;&#65533;~`&#65533;&#65533;&#65533;S&#65533;X[2&#65533;&#65533;5_&#65533;&#65533;s&#65533;;&#65533;/&#65533;X&#65533;v&&#65533;)&#65533;&#65533;&#65533;
&#65533;`]]I$iT=#w]&#65533;e #&#65533;-&#65533;a2}&#65533;&#65533;*&#65533;gd&#65533;&#65533;&#65533;&#65533;$&#65533;U&#65533;Z&]&#65533;42&#65533;[&#65533;&#65533;V&#339;&#65533;L&#65533;@&#65533;&#65533;/:.L&#65533;j&#65533;&#65533;,/&#65533;:&#65533;|&#65533;@0&#211;?.&#65533;&#65533;&#65533;&#65533;&#65533;79h&#65533;|&#65533;yk&#65533;&#65533;&#65533;&#65533;&#65533;&#65533;0h&#65533;&#65533;&#65533;H&#65533;&#65533; &#65533;&#65533;&#65533;&#65533;w&#65533;Y}!Lt&#65533;%&#65533;E;&#65533;=&#65533;&#65533;&#1850;&#65533;&#65533;&#65533;P&#65533;&#65533;B&#65533;:'&#65533;zq&#65533;"[08&#65533;&#638;&#65533;&#65533;&#65533;&#65533;&#65533;+&#65533;h&#65533;&#65533;
\&#1427;&#65533;&#65533;&#65533;N&#65533;B&#65533;&#65533;&#65533;d.<&#672;S(&#65533;&#65533;&#65533;Q&#65533;&#65533;r&#65533;&#65533;m&#65533;P&#65533;&#65533;E&#1168;&#65533;&#65533;P&#65533;&#65533;5ac&#65533;&#65533;\&#65533;9&#65533;&#65533;&#65533;!&#65533;y&#957;( &#65533;&#65533;'&#1526;&#65533;&#65533;j&#65533;&#65533;H&#65533;&#65533;&#65533;:QrX&#65533;-&#65533;x&#65533;&#65533;&#65533;&#65533;Bi&#65533;[]&#1906;&#65533;P&#65533; &#65533;0x&#65533;&#65533;&#65533;&#65533;&#65533;&#65533;p&#65533; &#65533;&#65533;8&#65533;*xMc+:&#65533;&#65533;&#65533;&#65533;&#65533;&#65533;&#65533;g&#65533;7,&#65533;:&#65533;
&#65533;&#65533;&#65533;&#537;2&#65533;&#65533;"h&#65533;&#65533;D&#65533;&#65533;=&#65533;{&#65533;&#65533;&#65533;&#65533;&#65533;&#65533;s&#65533;|&#65533;5&#65533;UO[&#65533;E@&#65533;&#65533;58&#65533;
&#65533;!;r&#65533;]&#65533;t&#65533;&#65533;&#65533;&#65533;&#65533;0&#1414;&#65533;oKh&#65533;&#65533;&#65533;,R&#65533;W&#65533;&#65533;n&#65533;&#65533;H&#65533; &#65533;~X\&#65533;&#65533;&#65533;&#65533;&#65533;&#65533;=6&#65533;L&#65533;&#65533;H>&#65533;&#27640;)`	&#65533;e&#65533;&#65533;&#684065;&#65533;)&#65533;&#65533;&#65533;&#65533;&#65533;:&#65533;&#65533;O	r&#65533;&#65533;4&#65533;&#65533;Dv&#65533;&#65533;&#65533;/0T&#65533;&#65533;yY&#65533;;?&#65533;=&#65533;J&#65533;&#65533;&#65533;k>9&#65533;Aa&#65533;&#65533;26&#65533;&#65533;&#65533;e68&#65533;~\N&#65533;77,{bvp&#65533;&#65533;^ &#65533;{%&#65533;\N3u&#65533;ES&#65533;/&#65533;&#65533;&#65533;&#65533;8	&#65533;w&#658;rAR&#65533;gxAb&&#65533;m&#65533;&#65533;6U&#65533;#&#65533;hn&#65533;{ &#65533;&#65533;v&#65533;o&#65533;> j&#65533;A&#65533;&#65533;!t@&#65533;~r&#65533;&#65533;&#65533;n&#65533;_l &#65533;x!g&#65533;&#65533;_!&#65533;&#65533;ZXW&#65533;7 #&#65533;&#65533;&#65533;&#65533;d`&#65533;M&#65533;&#65533;S&#65533;&#65533;h&#65533;G&#65533;'&#65533;&#65533;8&#65533;&#65533;AJ&#65533;7aF<XL&#65533;&#65533;|V&#65533;f&#65533; '@&#65533;Pf9&#65533;7&&#65533;{&#65533;#&#65533;d}&#65533;&#65533;6#&#1703;m&#65533;&#65533;&#65533;c&#65533;'d&#65533;$Y%&#1351;&#65533;&#65533;RV&#65533;t&#65533;&#65533;7>(j&#65533;%&#65533;&#65533;d&#65533;&#65533;V&#65533;'&#49610;&#65533;s &#65533;s&#65533;&#65533;NHL&#65533;&#65533;&#65533;z8D~&#65533;b~&#65533;&#65533;&#65533;&#65533;y&#65533;Q=&#65533;&#65533;`(c4F&#65533;&#65533;&#65533;'| Oo&#65533;-&#65533;v<o(c_7l&#65533;&#65533;.&#65533;8&#65533;&#65533;4&#65533;&#65533;8&#65533;Ds&#65533;l&#65533;&#65533;K&#65533;8&#65533;&#65533;W &#65533;&#65533;xW}Wv&#65533;i`w1&#65533;.W&#65533;&#65533;&#65533;4&#65533;&#65533;7;&#65533;%&#65533;) ?&#65533;&#65533;,&#17936;*&#65533;i&#65533;!c>&#65533;&#65533;&#65533;(&#65533;&#65533;^&#65533;	A&#65533;@&#65533;&#65533;W&#65533;vX&#65533;&#65533;&#65533;v&#65533;&#65533;&#65533;J&#65533;&#65533;AY&#65533;.b7&#65533;#n&#65533;X
I&#65533;If^&#65533;&#65533;&#65533;&#65533;&#65533;$	@&#295;'&#65533;8ck&#65533;Y &#65533;&#65533;a>2,&#65533;RS?&#65533;6CH&#65533;V&#65533;&#65533;l1Y&#65533;&#1810;$&#65533;&#65533;&#65533;>&#65533;&#65533;&#65533;84P&#65533;8]&#65533;&#65533; &#65533;}&#65533; 2&#65533;ri&#65533;&#65533;&#65533;m&#65533;x!m&#65533;.G59V&#65533;&#65533;kb)&#65533;w&#65533;X@&#65533;(&#65533;?&#65533;!K`&#65533;&#65533;t&#65533;&#65533;x&#65533;&#65533;&#65533;&#65533;&#65533;&#65533;v|3&#65533;|.&#65533;E&#65533;es&#65533;&#65533;	&#65533;p&#65533;l&#65533;&#65533;F&#65533;&#65533;&#65533;]'&#65533;&#65533;f)&#65533;&#65533;KjH|&#65533;15Qq0&#65533;&#65533;q&#65533;&#65533;W&#65533;&#65533;1cnf&#65533;&#65533;&#65533;&#65533;&#501; xn^&#65533;&#65533;&#65533;H&#65533;&#65533;`p&#65533;	A&#65533;&#1105;w&#65533;9&#65533;	&#65533;+&#65533;&#65533;-&#65533;&#65533;P&#65533;&#65533;6IR&#65533;&#65533;&#65533;Dp&#65533;E&#65533;y&#65533;v&#65533;N&#65533;.&#1177;&#65533;&#65533;&#65533;&#65533;&#65533;z&#65533;&#65533;&#65533;%&#65533;&#65533;\&#152;n&#65533;wl@&#65533;I&#65533;nA&#65533;p a&#65533;)&#65533;KxJ&&#65533;4S&#65533;&#65533;zI&#65533;f&#65533;y&#65533;)&#65533;&#65533;YA_(jp Y`&#65533;	&#65533;'i(c=&#65533;!e&#65533;D&#65533;*j	&#65533;&#65533;&#65533;zK&#65533;&#65533;&#65533;&#65533;OpO&#65533;&#65533;&#65533;<&#65533;H&#65533;$&#65533;&#65533;&#65533;q&#65533;_9&#65533;&#65533;i}C&#65533;&#65533;&#466;&#65533;i&#65533;)&#65533;8&#65533;&#65533;&#65533;&#65533;]W@b&#65533;	&#65533;&#65533;&#65533;6&#65533;&#65533; ]&#65533;&#65533;9&#65533;&#65533;'d~I&#65533;&#62044;&#65533;&#65533;&#604;;&#65533;y,&#65533;v`&#65533;&#65533;&#65533;ZW&#65533;&#65533;w@lP&#65533;A 'p=&#65533;E&#65533; 2%&#65533;0	&#65533;y&#611;&#65533;&#65533;&#65533;q&#65533; &#65533;6y&#65533;&#536;p&#65533;&#65533;&#65533;&#65533;&#65533;&#65533;ip&#65533;E
0&#65533;&*&#65533;&#65533;zYcj/$&#65533;@zB:&#65533;&#65533;n&#65533;&#65533;&#65533;&#65533;&#65533;&#65533;&#1564;w*&#65533;::&#65533;"q&#65533;Ig&#65533;F&#65533;&#65533;&#65533;&#65533;&#1322;&#65533;&#65533;F& &#65533;9&#65533;9&#65533;&#65533;&#1463;{&#65533;J<&#65533;&#65533;!\$&#65533;V&#65533;&#65533;&#65533;B&#65533;6&#65533;s@&#65533;h&#65533;F&#65533;$&#65533;Q:&#65533;z&#65533;&#65533;&#65533;&#65533;
&#65533;&#65533;i&#65533;&#65533;&#65533;(&#65533;I&#65533;&#65533;&#65533; &#65533;&#65533;i	&#65533;x&#65533;&#65533;c&#65533;&#65533; \&#65533;Q&#65533;&#65533;_&#686;V)$&#1424;]&#1109;&#65533;&#65533;B&#65533;Yf&#65533;&#65533;&#65533;&#65533;&#65533;]&#65533;&#65533;a=^&#65533;&#65533;&#65533;&#65533;&#65533;&#65533;&#65533;&#65533;@&#1776;1dL&#65533;p&#65533;&#65533;&#65533;&#65533;j&#65533;V&#65533;2&#65533;{&#65533;&#65533; &#65533;&#65533;qb&#65533;!&#65533;&#65533; &#65533;&#65533;	|P>&#65533;&#65533;&#65533;2	W&#65533;7&#65533;&#65533;p5[&#65533;&#65533;&#65533;&#65533;&#65533;&#65533;&#65533;O&#65533;&#65533;&#65533;1&#65533;&#65533;&#65533;0&#65533;d&#65533;h@&#65533;&#65533;&#65533;&#65533;]J>&#65533;&#436;&#65533;&#65533;HD&#65533;^q=0&#65533;&#65533;(&#65533;fGv&#65533;j&#65533;2k&#65533;.p&#65533;&#65533;DeK&#65533;A@&#65533;*&#65533;*x&#65533;?&#65533;
&#65533;&#65533;}&#65533;&#65533;u&#65533;&#65533;R&#65533;&#65533;&#65533;&#65533;E &#1062;&#65533;&#65533;8&#65533;&#65533;&#65533; :&#65533;&#65533;#^&#65533;{&#65533;f;L9&#65533;! &#65533;&#65533;?K+&#65533;
&#65533;&#65533;&#65533;&#65533;&#65533;&#65533;&#65533;Q&#65533;3&#65533;{&#65533;{&#65533;K&#65533;PG 	&#65533;)U&#65533;&#65533;&#65533;&#65533;P&#65533;5j&#65533;&#65533;?&#1650;&#65533;&#65533;&#65533;&#65533;&#65533;&#65533;&#65533;z&#65533;4&#65533;]&#65533;&#65533;`bW5&#65533;&#65533;{r&#65533;8|&#65533;&#65533;[&#65533;h&#65533;L&#65533;[`&#65533;&#65533;?Gr&#65533;&#65533;&#65533;&#65533;&#65533;&#65533;&#65533;)&#65533;R&#65533;&#65533;zw&#65533;! &#65533;&#65533;&#65533;&#65533;5:&#65533;&#65533;&#65533;&#65533;&#65533;\  = &#65533;x&#1078;&#23792;&#65533;&#754;&#65533;p&#65533;;&#65533;&#65533;K &#65533;e&#65533;<;&#65533;&#65533;?P`&#65533;@+&#65533;C+&#65533;&#65533;&#1003;&#65533;&#65533;&#65533;&#65533;&#65533;a&#65533;&#65533;
&#65533;&#65533;n!&#65533;hz=&#65533;J&#220;&#65533;G&#65533;d=&#65533;>&#65533;&#65533;&#65533;A&#65533;M&#65533;&#65533;&#65533;e&#65533;&#65533;&#65533;&#65533;&#65533;&#65533;=\&#65533;1d&#65533;&#65533;;&#65533;&#65533;&#65533; &#65533;&#65533;&#65533;j&#65533;&#65533;rp'@&#65533;&#65533;0>&#65533;&#65533;	#&#65533;&#65533;&#65533; &#65533;&#65533;&#225;m]\&#65533;L&#65533;]a&#65533;RK&#65533;&#65533;?&#65533;&#65533;&#65533;&#65533;&#65533;&#65533;&#65533;, &#65533;{&#65533;&#65533;&#65533;&#65533;]G	9&#65533;<&#65533;&#65533;&#65533;^&#65533;&#65533;&#65533;&#65533;;&#65533;&#65533;R&#65533;&#65533;qP02&#65533;D&#65533;WJ&#65533;0&#65533;&#65533;K&#65533;K&#65533;*&#65533;^&#65533;Y&#65533;&#65533;&#65533;&#65533;&#348;&#793;&#65533;&#65533;w	c<&#65533;&#65533;E&#65533;p&#65533;&#65533;5P&#65533;a&#65533;: P P&#65533;&#65533;N|&#65533;&#65533;&#65533;&#65533;8&#65533;&#65533;&#65533;i&#65533;&#65533;&#65533;&#65533;&#65533;&#65533;&#65533;:&#65533;4p&#65533;
&#65533;p&#65533;P&#65533;\&#65533;l&#65533;&#65533;YRp`"p&#65533;7&#65533;Pp&#65533;&#65533;L&#65533;&#600;&#65533;&#65533;&#65533;&#65533;&#762;&#65533;n!&#65533;5\&#65533;j&#1678;s&#65533;7)&#65533;&#170;'&#65533;[!&#65533;wMJ&#65533;&#65533;&#585;)&#65533;&#65533;&#65533;&#65533;&#1045;&#65533;7'@ 4&#65533;*&#65533;&#65533;=X&#65533;&#65533;&#65533;&#65533;"0&#65533;4&#65533;M&#65533;P&#65533;'&#1172;&#65533;&#65533;&#65533;G&#65533;
&#65533;&#65533;&#774;eW&#65533;*=[&#65533;K&#65533;m! U@!4  NP&#65533;P=	&#65533;&#65533;&#65533;&#65533;Jc&#65533;M^&#65533;&#65533;&#65533;G&#65533;l&#65533;R&#65533;B &#65533;K b-&#65533;&#65533;&#65533;]&#65533;&#65533;CLm&#65533;*&#65533;Z}&#65533;|ytF&#65533;&#65533;P&#65533;4}P&#65533;0&#65533;7&#65533;&#1434;&#65533;&#65533;X@K* &#65533;&#65533;U&#65533;&#65533;&#65533;&#65533;R&#65533;!&#65533; L&#1368;Q&#65533;l &#65533;\&#65533;J&#65533;80&#65533;m&#65533;$m&#65533;jCA&#65533;&#65533;&#65533; &#65533;&#65533;$&#65533;f&#65533;&&#65533;A&#65533;&#65533;6)e&#65533;J&#65533;&#65533;&#65533;PP&#65533;P}&#65533;;&#65533;&#65533;&#65533;5-&#1368;&#65533;Rn&#65533;pB<&#65533;&#65533;&#65533;&#65533;&#65533;rOA&#1749;&&#65533;&#213;&#65533;!&#65533;&#65533;3m&#65533;;&#65533;&#65533;:&#65533; &#65533;<&#65533;M"D,&#65533;{&#65533; l&#65533;zG&#65533;kK&#65533;&#65533;\v&#65533;Jg,^R&#65533;&#65533;&#1661;&#65533;&#65533;&#65533;}&#65533;06 B&#792; &#65533;&#65533;&#65533;n!&#65533;&#65533;&#65533;&#65533;I&#65533;a&#65533;&#65533;-&#65533;6&#65533;;&#65533;&#1916;&#65533;&#65533;&#65533;&#65533;-&#65533;,&#65533;&#65533;AT&#65533;&#65533;A&#65533;&#65533;@j&#65533;xK&#65533;&#65533;&#65533;&#65533;y0Z&#65533;vf&#65533;&#433;(,&#65533;&#65533;&#65533;&#65533;[&#65533;&#65533;&#65533;&#65533;&#65533;!X$&#65533;&#65533;&#65533;*&#65533;_&#65533;&#65533;sZ&#65533;.&#65533;y&#65533; &#65533;&#65533;5&#65533;k&#65533;&#65533;QA&#65533;m&#65533;&#65533;I&#65533;&#65533;&#65533;&#65533;  &#65533;h4&#65533;&#65533;U&#65533;&#65533;L&#65533;&#65533;&#65533;&#65533;&#65533;wP~&#65533;&#65533;Y&#65533; K~&#65533;&#65533;&#65533;&#65533;hW^&#65533;&#65533;-&#65533;&#65533;&#65533;&#65533;&#65533;J&#65533;y&#65533;?&#65533;&#65533;-a&#860;&#65533;&#65533;&#65533;&#65533;&#65533;&#65533;	&#65533;&#65533;&#65533;&#65533;n&#65533;x&#65533; ;&#65533;wf{&#65533;%&#65533;!&#65533;0	&#65533;&#65533;&#65533;&#65533;^&#65533;
&#65533;&#65533;&#65533;&#65533;l&#65533;&#65533;L&#65533;&#65533;&#65533;&#65533;&#65533;&&#65533; !&#65533;&#506;q&#65533;&#65533;`iT&#65533;a&#65533;\&#1906; &#65533;#&#52564;&#65533;&#65533;8qq&#65533;&#65533;M&#65533;e&#65533;&#65533;&#65533;&#65533;&#65533;&#65533;)~&#65533;&#65533;&#65533;&#65533;'&#65533;b6&#65533;]k&#1510;K&#65533;3&#65533;&#13969;&#65533;i&#65533;m_&#65533;&#65533;&#65533;&#65533;&#65533;&#65533;|&#65533;&#65533;H|&#65533;~|`&#65533; I&#65533;| !&#65533;&#65533;yP&#65533;|&#65533;c&#65533;.V&#65533;&#65533;a) &#65533;xo}&#65533;&#65533;&#65533;&#65533;U&#65533;QV&#65533;&#65533;K&#65533;&#216;&#65533; &#65533;&#65533;k &#65533;&#65533;&#65533;l&#65533;&#65533;q&#1682;&#65533;&#65533;&#65533;&#65533;R&#65533; dg&#65533;&#65533;6 &&#65533;*&#65533; &#65533;&#65533;&#65533;&#65533;&#65533;1Yi&#65533;&#65533;A&#65533;&#1142;g&#65533;z~&#65533;&#65533;&#65533;U&#65533;&#65533;l=H~&#532;a&#65533;&#65533;&#65533;R&#65533;&#65533;&#65533;&#65533;yO&#65533;o&#65533;&#65533;8p&#65533;/^&#65533;&#65533;&#65533;&#65533;&#65533;&#65533;N&#65533;(&#65533;W&#65533;&#65533;  &#65533;nP&#65533;'j&#65533;fM&#65533;e&#65533;7F&&#65533;&#1310;&#65533;7VY&#2009;&#65533;<&#65533; &#65533;&#65533;+&#65533;&#65533;_&#65533;&#65533;&#65533;b&#65533;0 P&#65533;&#65533;&#65533;K?<a&#65533;&#65533;7}K&#65533;PK&#65533;iW&#65533;U&#65533;&#65533;s K&#65533;(+` &#65533;&#65533;&#65533;&#65533;&#65533;Pq]&#65533;&#65533;A&#65533;N&#65533;&#65533;&#65533;&#65533;&#65533;&#65533;[T&#65533;?}]&#65533;m&#65533;&#65533;`&#65533;&#65533;&#65533;&#65533;u&#65533;&#65533;&#65533;&#65533;X&#65533;&#65533;@&#65533;@	Z&#65533;&#65533;&#65533;&#65533;&#65533;&#65533;pK&#65533;@Z&#65533;&#415;u&#65533;mM &#65533;O&#65533;J&#65533;&#65533;&#65533;&#65533;&#65533;_&#65533;`&#65533;$ &#65533;&#416;&#65533;r&#65533;&#65533;&#65533;!6&#65533;Y&#65533;&#65533;&#65533;&#331;)*$`&#65533;&#65533;&#65533;4N Y&#65533;&#65533;.z&#65533;&#65533;DA&#65533;m&#868;Y&#65533;&#65533;M&#65533;9u&#65533;&#65533;&#65533;&#65533;&#65533;O&#65533;>w&#65533;T&#65533;a&#65533;7n&#65533;&#65533;&#65533;P"&#65533;S&#65533;Q&#65533;N&#65533;Z&#65533;g&#65533;<n&#65533;&#65533;u&#65533;&#65533;cz &#65533;&#65533;&#65533;1&#1406;!&#65533;&#65533;&#65533;&#65533;#M&#65533;M&#65533;&#65533;d`^&#65533;&#65533;&#65533;&#65533;_&#65533;3&#65533;&#65533;3&#65533;&#65533;!&#65533;Ck&#65533;&#65533;&#65533;&#65533;c&#65533;=/H8&#65533;&#65533;&#65533;e&#65533;l&#65533;xXk&#65533;&#65533;	0\ &#65533;&#65533;&#65533;`
&#65533;&#65533;^ @y&#65533;I&#65533;&#65533;HPAl&#65533;d&#1849;&#65533;&#65533;BP<jB|0&#65533;M&#65533;u/g&#65533;&#65533;&#65533;*&#1125;&#65533;&#65533;&#65533;b&#65533;CYW&#65533;&#65533;&#1915;t&#65533;]KwN&#65533; &#65533;&#65533;&#65533;bM&#65533;^@H&#65533;&#65533;&#65533;T&#65533;&#65533;&#65533;&#65533;&#65533;&#65533;&#65533;&#65533;Y&#65533;&#65533;&#65533;&#65533;lq`@&#65533;&#65533;&#65533;@uZa%&#65533;p&#65533;&#65533;5&#65533;bp&#65533;&#65533;/ &#65533;2 B;\cA&#65533;&#65533;P&#65533;3&#65533;&#65533;&#65533;&#65533;ppiD&#65533;!&#65533;&#65533;&#65533;$:&#65533;
&#65533;&#65533;Q?Aj"&#65533;&#65533;#2&#65533;&#65533;&#1297;&#65533;&#65533;&#65533;&#65533;p&#65533;$&#65533;0&#65533;&#65533;&#65533;&#65533;t&#65533;&#65533;N&#65533;&#65533;C,!4&#65533;&#65533;5+b<&#65533;&#65533;`#&#65533;7*0&#7981;&#65533;&#65533;&#65533;4&#65533;&#65533;`c&#65533;&#65533;
&#65533;\&#65533;&#65533;`x&#65533; &#65533;&#65533;&#65533;<&#65533;cPB&#65533;;&#65533;T&#65533;T&#65533;&#65533;6&#65533;AG&#65533;#&#65533;ix&#65533;,3u&#1024;-&#65533;&#65533;&#65533;bJa 0*@&#515;4xq&#65533;&#65533;&#65533;JalC&#65533;&#65533;&#65533;@i&#65533;&#65533;dc#&#65533;&#65533;W`&#65533;&#65533;&#65533;J V&#711;.0I1jPSh&#65533;&#65533;&#646;&#65533;&#65533;&#65533;&#65533;7Y&#65533;,&#65533;0&#65533;&#65533; ."k&#65533;&#65533;&#65533;O&#65533;&#65533;v&#65533;SXx&#13687;&#519;"}&#65533;&#65533;&#65533;V&#65533;Y&#65533;d,&#65533;&#65533;&#65533;(\&#239;B&#65533;j&#65533;5SXB&#65533;&#65533;&#65533;2&#65533;`&#65533;s&#65533;&#65533;2M&#65533;.&#65533;&#65533;$K"a^&#65533;C7&#65533;X&#65533;&#65533; O^i&#65533;&#668;u&#1327;
R&#65533;&#65533;oqpw=&#65533;h}h <HH &#65533;&#168;<&#65533;&#65533;o>|5&#65533;qd&#65533;&#65533;v*&#65533;0&#65533;p&#65533;&#65533;;&#65533;&#65533;&#1697;&#65533;J:a%&#65533;&#65533;&#65533;&#644;p&#65533;!&#65533;=Rq&#65533;1&#65533;|c&#1780;&#65533;&#65533;&#65533;F&#65533;x&#65533;n&#65533;&#65533;&#65533;!1&#65533;&#65533;{&#65533;(&#65533;&#65533;{;;1\&#65533;6&#65533;x&#65533;5&#65533;~&#65533;w&#65533;q&#65533;&#65533;&#65533;T&#65533;3&#65533;|s&#65533;&#65533;&#65533;z&#65533;&#65533;*b&#65533;A-{&#65533;YWm&#65533;&#836;z&#65533;l&#65533;c&#65533;&#65533;&#65533;3&#65533;&#65533;!I&#65533;!&#65533;&#65533;>&#65533;&#65533;&#65533;#&#65533;&#65533;6 &#65533;&#65533;&#65533;`v&#65533;&#1999;&#65533;.&#65533;&#65533;^B&#39679;&#134;&#65533;|X&#65533;_&#65533;&#1519;&#1077;/0;#&#65533;RE&#65533;&#65533;Mv`&#65533;]&#65533;&#65533;2&#65533;!b&#65533;&#65533;Vp&#65533;a)&#65533;&#65533;&#65533;&#65533;&#65533;&#65533;&#1568;&#65533;&#65533;&#65533;Gt&#65533;&#65533;&#65533;&#65533;&#1536;2[&#65533;&#65533;&#65533;f6&#65533;a~&#65533;U<&#65533;&#65533;&#65533;8&#65533;/@@&#65533;t&#65533;&#65533;&#65533;cYI2d&#65533;&#65533;A`&#65533;&#65533;W&#65533;&#65533;&#65533;&#65533; p&#65533;&#1463;N&#470;\&#65533;&#65533;C$"PR&#65533;&#65533;&#65533;&#65533;E&#65533;$&#65533;&#65533;C6&#65533;B&#65533;k&#65533;q&#65533;d&#65533;&#65533;&#65533;&#65533;&#65533;%90&#65533;Er&#65533;&#65533;"&#65533;|Z|&#65533;w1&#22536;k&#65533;E&#65533;F&#65533;&#65533;NiXb&#65533;&#65533;B&#65533;`,&#65533;P&#65533;&#65533; &#65533;+&#65533;(v&#65533;&#65533;-(&#2025;&#65533;P46|*T!&#65533;&#65533;&#65533;&#65533;&#65533;$ j&#65533;&#65533;-&#65533;2 3&#65533;&#65533;C&#65533;T&#65533;&#65533;SZ&#65533;JF&#65533;JE&#65533;&#848;&#65533;	&#1812;&#65533;&#65533;&#65533;}\&#65533;&#65533;K<C&#65533;7t&#65533;&#65533;!&#65533;#&#65533;&#65533;&#65533;7&#65533;`&#65533;&#65533;&#65533; &#65533;hF&#65533;~l&#65533;&#65533;CM`&#65533;).D&#65533;+S&#65533;D&#65533;X}L&#65533;C&#65533;&#65533;=&#65533;&#65533;&#65533; &#65533;&#65533;&#65533;Cv&#65533;&#65533;3&#65533;Y@&#65533;&#65533;N&#65533;&#65533;+&#65533;&#1244;&#65533;Z`'&#65533;&#65533;Bv	~&#65533;l&#65533;XqP&#65533;&#65533;&#65533;&#65533;D&#65533;&&#65533;&#65533;4&#65533;&#65533;PCE-
&#65533;&#65533;`&#65533;F1&#65533;E9	&#65533;&#65533;M&#65533;.&#65533;&#65533;&#65533;Ad&#65533;2&#65533;&#65533;&#65533; +&#65533;&#65533; E0&#65533; *@3&#65533;k!I2X4d&#65533;"&#65533;!&#65533;&#65533;Mm&#65533;&#65533;"+&#65533;&#1528;J6&#65533;`X&#65533;P&#65533;&#65533;B&#65533;&#65533;I&#65533;&#65533;%xTd&#65533;&#65533;Y&#65533;&#65533;#ZU&#65533;Lm&#65533;:i&#65533;)U#&XUP&#1360;U&#65533;L&#65533;&#65533; &#65533; V&#65533;&#1136;[yq[%&#65533;&#65533;V&#65533;fNL!&#65533;ADz&#65533;X4&#65533;&#65533;&#65533;x&#65533;&#65533;Hb%SF&#65533;&#65533;x&#65533;"W&#65533;&#65533;&#373;`K&#65533;&#65533;%&#65533;&#1932;&#65533;t&#65533;&#65533;H&#65533;)&#65533;&#65533;&#65533;4`&#65533;f&#65533;&#1149;&#65533;f&#65533;&#65533;&#65533;&#65533;Y&#65533;&#65533;&#65533;&#65533;?%&#65533;A&#65533;&#65533;&#65533;tF#"&#65533;&#65533;&#65533;&#1536;&#65533;%&#65533;SJ&#65533;$&#65533;&#65533;&#65533;&#65533;n6s&#65533;|^&#65533;W&&#65533;&#40462;&#65533;&#19459;8h&#65533; D&#65533;&#65533;&#65533;&#65533;&#65533;
#4q&#65533;_C&#65533;&#65533;I &#1290;C&#65533;&#65533;&#1103;nN&#65533;&#65533;&#65533; 5&#65533;^&#65533;&#65533;a%&#65533;&#65533; &#65533;p&#65533;&#65533;85Q&#65533;&#65533;R&#65533;v=&#65533;&#65533;6&#65533;h&#1046;,;I&#65533;&#65533;m&#65533;<&#65533;&#1731;&#65533; K&#65533;0U&#65533;&#65533; 9&#513;8&#65533;&#65533;"&#65533;0&#65533;&#65533;&#65533;*PM)_&#34496;Y&#532;&#65533;&#65533;&#65533;&#65533; ;l&#65533;&#65533;&#1674;&#65533;tL&#65533;&#65533;SV&#65533;N&#65533;&#65533;1<(0&#65533;R1R"&#65533; c&&#65533;&#65533;L&#65533;!&#65533;&#65533;&#65533;yD=&#65533;%&#65533;&#65533;(;&#65533;&#65533;"p&#65533;&#65533;K&#65533;&#65533;o&#65533;&#65533;'7&#65533;&#946;&#65533;qev,&#65533;&#65533;  &#65533;,&#65533;3P&#65533;&#65533;\b&#65533;&#65533;&#65533;XQ&#65533;8&#65533;&#65533;8AK&#65533;&#65533;af&#65533;e&#65533;&#65533;v;&#65533;&#65533;&#65533;rS&#1387;fu&#65533;]&#65533;jn
7&#65533;&#65533;".&#65533;E&#65533;!&#731;&#65533;Ir&#1353;&#65533;&#65533;F&#65533;zW&#65533;&#65533;&#65533;&#65533;@&#65533;&#65533;&#65533;}&#65533;$&#65533;lhC{&#65533; &#65533;&#65533;&#65533;W&#65533;q&#65533;L&#52550;&#65533;a@&#65533;^&#65533;&#65533;_&#65533;m&#65533;&#698;'&#65533;&#65533;&#606;&#65533;m&#65533;&#65533;&#65533;\&#65533;&#65533;&#65533;V&#65533;!&#65533;&#65533;p~,#&#65533;&#65533;&#65533;&#65533;&#65533;&#65533;&#65533;&#65533;&#65533;&#65533;o&#65533;et&#65533;&#65533;c1&#65533;&#65533;C&#65533;
]&#65533;]&#65533;WK&#65533;&#65533;&#65533;&#65533;&#65533;`D&#65533;&#65533;m&#65533;^&#65533;r&#65533;&#65533;ENK&#65533;M&#65533;A_fva&#65533;&#65533;&#65533;&#65533;3&#65533;iX&#65533;&#479;&#65533;$&#65533;&#27999;&#65533;z-&#65533;{&#65533;2&#65533;&#65533;&#133;V:&#65533;
&#65533;&#65533;x&#65533;I&#65533;&#65533;&sf&#65533;%&#65533;9 &#65533;&#65533;&#65533;>&#65533;f&#65533;m&#65533;] ,x&#65533;C.d@&#65533;9N?&#65533;#&#65533;&#65533;&#65533;i;@&#65533;&#65533;&#65533;&#65533;&#983;N&#65533;&&#1185;&#65533;J`&#65533;,]=Bl/&#65533;&#65533;&#65533;&#65533; &#65533;b&#65533;8&#65533;[c&#65533;D&#65533;fd&#65533;5@&#65533;+&#65533;&#1132;<&#65533;
"&#65533;x&#65533;nB&#65533;d&#65533;&#65533;&#65533;&#65533;C60&#65533;&#65533;&#1915;&#65533;E_&#1662;]&#417;&#65533;'&#65533;&#65533;9=&#65533;&#65533;&#65533;&#65533;,&#65533;&&#65533;&#65533;&#65533;&#307;&#65533;B6,&#65533;&#65533;'&#65533;qA&#65533;&#65533;&#65533;&#65533;(&#65533;&#65533;&#65533;&#65533;/&#65533;_&#65533;&#65533;]&#65533;Cl`&#65533;,4D&#65533;)g&#65533;&#65533;&#65533;&#65533;&#65533;O_&#65533;M&#65533;&#65533;I&#65533;&#65533;&#65533;&#65533;&#65533;&#65533;&#65533;&#65533;&#65533;dk&#65533;k&#65533;&#65533;&#65533;&#65533;&#65533;&#65533;k+&#65533;&#65533;&#65533;J&#65533;}O&#65533;{&#65533;N&#65533;?&#65533;&#65533;&#65533;j&#65533;&#65533; -&#12257;&#252;&#65533;&#65533;{)@	,"&#65533;&#65533;/+*&#65533;'i&#65533;&#65533;&#65533;G1&#65533;	&#65533;&#65533;$&#65533;=&#65533;&#65533;-&#65533;8&#65533;;&#65533;&#65533;5&#65533;&#65533;&#65533;&#65533;!&#65533;&#65533;(9&#65533;
&#65533;+x&#65533;&#65533;&#65533;+&#65533;&#65533;&#65533;s!&#65533;A!&#65533;&#65533;&#65533;&#65533;H&#65533;Ka&#65533;&#65533;J:&#65533;h&#65533;!|B&#65533;&#65533;p&#65533;&#65533;&#65533;&#65533;&#1789;q&#65533;Qs&#65533;&#65533;C(&#65533;B&#65533;)&#65533;&#65533;&#65533; &#65533;8&#65533;`&#65533;&#65533;76&#65533;&#65533;&#65533;
<&#65533;-C8t?x&#65533;&#65533;W&#65533;&#65533;&#65533;&#65533;q&#65533;<&#65533;8&#272;&#65533;&#65533;&#65533;&#65533;<&#65533;&#65533;p&#65533;7&#65533;+&#65533;&#65533;@l9l?A&#65533;Dx&#65533;&#65533;&x&#408;&#65533;h X&#65533;*6&#65533;?&#65533;&#65533;&#65533;p&#65533;&#65533;DS&#65533;&#65533;1&#65533;B6&#65533;&#65533;;&#65533;W&#65533;&#65533;M&#280;Q|&#65533;#	&#65533;Q&#65533;7<E]&#65533;&#65533;"t&#65533;&pE`&#65533;B&#65533;&#65533;&#65533;q&#65533;&#65533;@&#65533;&#65533;HY&#65533;]l&#65533;&#65533;B&#65533;&#65533;&#65533;1FWT&#65533;&#65533;y=p{&#65533;-&#65533;&#65533;&#65533;nBg&#65533;&#65533;C&#65533;p&#65533;VFA&#65533;>bQC6&#789;&#65533;&#65533;<&#65533;Gyl&#65533;9t&#65533;&#65533;&#65533;;p&#65533;&#65533;PE&#65533;s&#65533;&#65533;&#65533;{&#65533;&#65533;,Hp&#65533;G&#65533;|Z(&#65533;<&#65533;&#65533;1&#65533;&#65533;U&#65533;	GyD&#65533;&#65533;F&#65533;&#65533;&#65533;&#65533;&#65533;&#65533;&#440;D&#65533;&#65533;j|&#65533;&#65533;&#1028;&#65533;S&#65533;%&#65533;&#65533;&#65533;&#65533;&#65533;H&#65533;&#65533;
-PE&#65533;j&#65533;&#65533;U&#65533;&#65533;5t$&#65533;&#65533;&#65533;s&#65533;&#65533;&#65533;&#65533;I&#65533;&#65533;&#65533;_&#65533;F&#65533;&#65533;<}1:64	&#65533;,&#65533;I&#65533;&#65533;&#65533;;&#65533;GX&#65533;&#65533;&#65533;&#65533;:&#65533;&#65533;gI&#65533;&#65533;&#65533;&#65533;b&#65533;&#65533;&#65533;J&#65533;&#65533;&#262; &#65533;J`$D&#65533;&#65533;&#65533;&#65533;&#65533;&#65533;SC &#65533; &#65533;J&#65533;&#65533;K&#65533;0<U&#65533; &#515;|&#65533;&#282;&#65533;>&#65533;&#65533;&#65533;I&#65533;K&#65533;&#65533;<`0&#65533;&#65533; &#65533;HV&#65533;KY&#65533;>&#65533;&#65533;&#65533;L&#65533;&#265;;XM&#65533;&#65533;&#65533;+&#65533;&#65533;&#65533;&#65533;	&#65533;&#65533;&#859;&#65533;<8<&#65533;@L&#65533;&#65533;p&#65533;&#65533;A&#65533;M&#65533;t&#65533;<&#65533;?&#65533;H&#65533;4J1eM&#65533;&#65533;&#858;&#65533;X|&#65533;&#65533;&#65533;<J;&#65533;?&#65533;&#65533;M&#20233;. .8	p&#229;LN&#65533;&#1801;&#65533;&#65533;&&#65533;&#65533;&#65533;&#65533;&#957;&#65533;*&#65533;&#65533;&#65533;N&#65533;&#65533;&#65533;Q&#65533;&#65533;&#65533;\&#1025;&#65533;&#65533;&#65533;lOo&#65533;&#65533;&#65533;O&#65533;&#65533;L&#65533;&#65533;O[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&#65533;l&#65533;/&#65533;+m&#65533;6x&#65533;&#65533;&#65533;! &#65533;*&#65533;&#65533;&#65533;j&#65533;X&#65533;&#65533;&#65533;)&#65533;&#65533;MX&#65533;@x3M&#65533;6h&#65533;(X&#65533;&#65533; P&#65533;<&#65533;&#65533;@&#65533;&#65533;9e&#65533;6  6$@&H$p>&#65533;&#65533;@]&#65533;6(&#65533;5& &#65533;$h&PKE&#65533; &#65533;G'*&#65533;&#65533;p&&#65533;&#65533;8&#65533;$(U &#65533;&#65533; &#65533;O&#65533;&#65533;/&#65533;&#65533;&#65533;S&#65533;&#65533;Ze$X 9}U8&#65533;TD&#65533;U`m'&#65533;&#65533;(&#65533;U6&#65533;P&#65533;`&#65533;UuTc-"dU&#65533;e&#65533;&#65533;U-&#65533;g%&#65533;H]&#65533;_&#65533;Va&#65533;T&#65533;l&#65533;&#65533;&#65533;!&#65533;&#65533;e&#65533;&#65533;&#65533;T&#65533;&#65533;&#65533;?&#65533;O(P(&#65533;6=&#65533;&#65533;$&#65533;&#65533;!&#65533;&#65533;:&#65533;&#65533;6&#65533; x&#65533;:&#65533;EP&#65533;&#65533;&#1027;EVr&#65533;&#65533;L&#65533;T}&#65533; &#65533;&#65533;M@(&#65533;M&#65533;W&#65533;&#65533;&#65533;6&#65533;&#65533;&#65533; S&#65533;&#65533;&#65533;&#65533;}URV&&#65533;!&#65533;&#65533;|-N&#65533;&#65533;&#65533;&#65533;&#65533;k&#65533;XPR8&#65533;RT &#65533;Q(&#65533;S&#65533;	&#65533;&#65533;/XS%HU&HT>]&#65533;HYh&#65533;&#65533; !@!&#65533;	@W8&#65533;N&#65533;&#65533;P&#65533;ZT&#65533;Y&#65533;%R&#65533;w&#65533;&#65533;&#65533;8TN&#65533;W&#65533;&#65533;/&#65533; &#65533;&#65533;&#65533;x&#1624;&#65533;&#65533;6&#1027;&#65533;&#65533;&#1644;&#65533;[&#65533;&#65533;S&#65533;&#65533;P,&#65533;&#1540;7&#65533;V&#65533;&#65533;/&#65533;&#65533;&#65533;u[&#65533;&#65533;&#65533;)@N(&#65533;/&#65533;ZR(&#65533;&#65533;&#65533;YS &#65533;&#65533;P*h&#65533;Z &#65533;&#65533;W}-&#65533;&#65533;h\&#389;&#65533;&#65533;&#65533;U(,&#65533;T8&#65533;&#65533;&#65533;&#65533;&#65533;&#65533;Y&#65533;&#65533;O*&#65533;&#65533;&#65533;&#65533; &#65533;
}&#65533;WM@8&#1033;&#65533;u&#1919;B&#65533;&#65533;}^&#65533;&#65533;&#65533;/P&#65533;P &#65533;&#65533;x&#65533; ]}&#65533;N@&#65533;P]&#65533;X^!&#65533;R@&#65533;&#65533;&#65533;&#65533;&#65533;&#65533;	x &#65533;&#65533;&#65533;&#65533;	&#65533; &#65533;:}@]&#65533;U]&#65533;5_D_&#65533;]&#2044;&#65533;&#65533;&#65533;&#65533;&#65533;&#65533;&#65533;&#65533;B&#65533;&#65533;&#65533;mU&#65533; &#65533;&#65533;H&#65533;&#65533;&#65533;&#65533;&#65533;&#65533;C&#65533;5&#65533;Z&#65533;&#65533;&#65533;&#65533;&#65533;&#65533;&#65533;&#65533;&#65533; 	.&#65533;&#65533;M&#65533;
v\&#621;&#65533;!,Q&#65533;&#65533;R&#65533;&#65533;O&#65533;&#65533;&#65533;=&#65533;&#65533;&#65533;&#65533;&#65533;&#65533;`&#65533;E&#65533;`!&#65533;X8&#65533;&#65533;&#65533;`&#65533;%&#65533;T&#65533;&#65533;&#65533;l&#65533;&#65533;&#65533;&#65533; 
&#65533;&#65533;&#65533;`&#65533;U&#65533;~&#65533;&#1477;&#203;&#65533;&#1627;&#65533;YR&#65533;&#65533;b&#65533;&#65533;&#65533;(&#65533;&#65533;&#65533;&#65533;]&#65533;&#65533;W&#1237;&#65533;&#65533;&#65533;&#65533;&#65533;&#65533;&#65533;O@_&#65533;&#65533;ZT&#65533;&#65533;T8&#65533;(#&#65533;&#65533;5&#65533;&#65533;c*&#512;&#65533;^*&#65533;&#65533;&#65533;&#65533;	)&#1540;&#65533;&#65533;&#65533;&#329;&#65533;&#65533;&#65533;&#65533;\#&#65533;&#65533;*.&#65533;&#65533;&#65533;&#65533;&#65533;&#65533;&#65533;	M&#65533;&#65533;&#65533;@&#65533;&#65533;&#65533;6&#65533;&#65533;B&#65533;	O&#65533;(&#65533;&#65533;6&#65533; (&#65533;5v&#65533;DnQ&#65533; &#896;:U&#65533;Z&#65533;&#65533;(&#65533;&#65533; &#1549;&#65533;&#65533;%&#65533;6&#65533;hFP*&#65533; #P &#65533;&#65533;&#65533;&#65533;&#65533;	&#65533;a&#65533;&#65533;
8a&#1541;&#65533;8t&#65533;7nP+e&#65533;^&#65533;&#65533;&#65533;&#65533;&#65533;&#65533;:&#65533;_&#65533;\]&#65533;b#(&#65533;&#65533;&#65533;P&#65533;V&#65533;^*V #P&#65533;&#65533;P&#65533;{vFp^&#65533;S[&#65533;&#65533;&#65533;&#65533;&#65533;	&#65533;&#65533;&#65533;P&#65533;f&#65533;e&#65533;&#65533;P[&#65533;&#65533;&#65533;5&#65533;&#65533;y&#65533;e_&&#65533;I&#65533;&#65533;&#65533;&#65533;&#65533;gM&#65533;^&#65533;&#65533;V&#65533;^z>&#324;&#65533;&#65533;}&#832;+&#65533;&#2009;.&#65533;4&#65533;O&#896;B&&#65533;&#65533;&#65533;&#65533;f&#65533;he~ D$iMc&#65533;	Fa&#65533;&#65533;&#65533;&#65533;&#65533;D&#65533;&#65533;	&#65533;&#65533;&#65533;X&#65533;&#65533;F&#65533;4.&#65533;&#65533;&#65533;&#1515;&#65533;&#65533;6H&#65533;&#65533;&#65533;~ &#65533;n&#65533;&#65533;h[(&#65533;0n&#65533;W&#65533;&#65533;]*&#65533; |fj4&#65533;{a
&#512;5^`&#65533;FP&#65533;&#65533;j&#65533;&kFD&#65533;&#65533;`&#65533;&#65533;&#65533;&#65533;^&#65533;&#65533; &#65533;^&#822;&#65533;&#65533;&#65533;&#65533;&#65533;&#65533;&#65533;&#30726;Cm&#65533;&#65533;&#614;&#65533;8&#65533;&#65533;&#65533;&#65533;B&#65533;&#65533;&#65533;&#65533;0`&#65533;+&#65533;f&#65533;&#65533;&#65533;&#65533;&#65533;&#65533;&#65533;	&#65533;=lY&#65533;lf&#65533;&#65533;&#65533;i&#65533;&#1847;&#65533;m&#65533;(&#65533;BNl0&#65533;	X&#65533;0x&#65533;&#65533;P &#65533;&#65533;f&#65533;&#65533;N&#65533;&#65533;v&#1063;&#65533;	&#65533;m &#65533;~B&#65533;h
5&#65533;&#65533;&#65533;jSTw&#65533;k]#[V&#65533;&#65533;&-&#65533;&#65533;o&#65533;Jh&#65533;n&#65533;&#65533;  !&#65533; &#65533; ,5  &#65533;E &#65533; &#65533;H&#65533;&#65533;&#65533;&#65533;*\&#560;&#65533;&#199;#J&#65533;H&#65533;&#65533;&#331;3j&#65533;&#561;&#65533;&#463; C&#65533;I&#65533;&#65533;&#595;(S&#65533;\&#626;&#65533;&#727;0c&#668;I&#65533;&#65533;&#844; H!&#65533;&#65533;&#991;@&#65533;
&#65533;&#65533;&#65533;l&#65533;)&#65533;&#65533;&#1255;P&#65533;J&#65533;&#65533;&#65533;&#65533;&#65533;Wh &#65533;t&#65533;&#1519;`)&#65533;&#65533;2&#65533;&#65533;Y&#65533;d&#65533;HZ&#758;&#65533;&#1783;p&#65533;&#669;K&#65533;&#65533;&#1911;	+&#65533;&#65533;&#65533;W+&#65533;&#65533;a\&#1418;a7&#65533;#6&#65533;&#65533;&#65533;&#65533;&#464;#&#65533;&#65533;&#65533;bG&#65533;4t&#65533;e&#65533;&#65533;&#65533;&#65533;&#992;&#65533;&#65533;)cE&#65533;&#65533;&#1225;&#65533;&#65533;1&#65533;&#1164;&#65533;&#65533;l&#65533;&#65533;&#65533;&#389;&#65533; ':hf&#65533;vC&#65533;&#65533;&#65533;w9&#65533;4&#65533;&#65533;U&#65533;&#65533;&#892;&#65533;&#65533;5\&#65533;@ &#65533;&#65533; 4&#65533;&#65533;&#65533;.&#65533;&#65533;&#65533;&#65533;&#65533;&#211;&#65533;$&#65533;&#65533;&#65533;q&#65533;&#65533;&#1259;&#65533;&#65533;&#65533;,&#65533;7$&#65533;r&#65533;}]LV&#65533;-w&#65533; &#65533;&#65533;&#65533;&#65533;&#65533;g&#1920;&#65533;Y&#65533;&#65533;z6&#65533;&#1922;iU&#65533;&#65533;	&#65533;@ VK &#65533;&#65533;Q`$&#65533;p&#65533;u&#65533;&#65533;AfH&#65533;&#65533;&#65533;&#65533;&#65533;&#65533;&#65533;&#65533;	4&#1410;`&#65533;B&#65533;&#65533;&#65533;&#65533;`v&#65533;&#65533;NA&#9191;&#65533;&#65533;&#9231;&#1312;tl&#65533; &#65533;u=PhH^&#65533;&#65533;&#65533;<V)y@f&#65533;X&#65533;&#65533;\!&#65533;&#65533;x&#65533;U`&#65533;H&#65533;&#65533;W-&#65533;&#65533; &#65533;&#65533;&#65533;t&#65533;V&#65533;&#65533;xn&#65533;&#65533;|&#65533;&#65533;P
`\&#65533;&#210;&#65533;5y&#65533;	*%$&#65533;&#65533;&#65533;))Xw&#26215;{&#65533;&#65533;%B9`E&#65533;&#65533;&#65533;&#65533;&#65533;uzU&#65533;5&#65533; Yp8&#65533;Aa&#65533;i)&#65533;&#65533;j&#65533;%B&#65533;}&#65533;b&#65533;CZl&#65533;&#65533;wUu&#65533;Y&#65533;&#65533;,P&#65533;&#65533;:&#65533;&#65533;&#65533;&#65533;PX&#65533;y&#65533;Ud&#65533;&#65533;&#65533;!&#65533;A&#65533;q&#65533; j.k&#65533;Lf8&#65533;.&#65533;&#65533;"&#65533;&#65533;&#65533;l&#65533;&#65533;+v&#65533;&#65533;&#65533;&#65533;&#65533;l@,A&#1310;z&#65533;-&#65533;1&#65533;Y"&#65533;K&#65533;&#65533;&#65533;&#65533;&#65533;&#65533;FxB&#65533;l&#65533;&#65533;oZ_&#65533;&#65533;&#65533;&#65533;&#65533;&#65533;%&#65533;EZ&#65533;;[k&#65533;&#65533;&#65533;&#65533;&#65533;U&#65533;&#65533;A&#65533;&#65533;0&#65533; &#65533;&#65533;/&#65533;rl3H&#65533;&#65533;&#65533;&#65533;$&#65533;w&#65533;&#65533;WUw&#65533;	&#65533;&#65533;(P
3&#65533;&#1118;@&#65533;&#65533;&#65533;7G}Q&#65533;;W&#65533;n&#978;&#65533;&#65533;U,D&#65533;&#65533;WEZPX&#65533;io{@P&#65533;&#65533;l[&#65533;l&#65533;p&#65533;&#65533;VZ&#65533;=u#=8*&#65533;o&#65533;&#65533;&#65533;&#65533;&#65533;i5}U|&#65533;m&#65533;B&#65533;&#429;&#65533;&#65533;&#65533;jD1@&#65533;&#65533;m&#857;&#65533;im&#65533;&#25031;&#65533;P&#8919;~&#65533;AYt&#65533;&#65533;&#2026; :A&#65533;&#65533;&#65533;&#65533;#&#65533;&#65533;+&#65533;&#65533;O`Ey&#65533;&#65533;_&#65533;&#65533;&#65533;X&#65533;^&#65533;l&#798;&#65533;&#65533;o&#65533;&#65533;&#65533;&#65533;&#65533;=&#65533;&#65533;!&#65533;u^&#65533;&#65533;&#65533;cu<A$&#65533;&#65533;&#65533;&#65533;KO=&#65533;&#65533;T&#65533;U>&#65533;X<&#65533;&#65533;>g&#65533;&#65533;&#65533;96&#1295;~&#65533;[&#65533; S&#65533;&#65533;&#65533;&#65533;/)&#1747;&#1048;&#65533;&#65533;
&#65533;&#65533;&#65533;Uv&#65533;&#65533;&#65533;-]&#800;i
&#65533;2&#65533;&#65533;E&#1490;V&#65533;&#65533;&#65533;&#65533;x&#65533;{&#65533;&#65533;&#65533;-&#65533;&#65533; jp&#65533;&#65533;&#65533;I
&#277;B)p&#65533;	 &#65533;_@0&#236;&#65533;K &#65533;iS&#65533;Y&#65533;&#65533;&#65533;&#65533;&#65533;O&#65533;I&#65533;&#65533;5&#65533;$&#65533;?X&#65533;&#65533;g&#65533;@|D&#65533;&#65533;&#65533;2&#65533;4&#65533;&#326;*&#65533;&SR&#65533;eB&#65533;l &#65533;&#65533;S{C&#65533;&#65533;&#65533;&#65533;:&#65533;46&#65533;&#65533;7&#65533; &#65533;&#65533;G&#221;a&#65533;[&#65533;&#65533;J&#65533;&#309;1bQ-&#65533;&#65533;M&#65533;&#65533;"&#65533;&#588;&#65533;&#65533;T\&#65533;&#65533;&#65533;Y&#65533;H&#65533;&#1447;&#65533;&#65533;D&#65533;&#65533;&#65533;$8J+ &#65533;a&#65533;&#65533;&#65533;4&#65533;&#65533;@K+D%D&#65533;|&#65533;&#65533;&#65533;)&#65533;&#65533;E`o &#65533;&#65533;&#65533;&#65533;&#65533;e&#65533;&#65533;&#65533;w@@&#65533;&#65533; J5&#65533;%I&#65533;&#65533;1&#65533;&#65533;H F&#65533;&#65533; F&#65533;&#65533;&#65533;E&#65533;&#65533;B,&#65533;&#1069;h&#65533;NKJ&#6457;&#65533; }&#1178;&#65533;&#65533;&#65533;z&#65533;&#65533;9h&#65533;4W+&#65533;&#65533;VD&#65533;&#65533;2&#65533;&#65533;i:&#65533;&#65533;1&#1648;&#65533;&#65533;9|&#65533;Y&#65533;&#65533;3&#65533;&#65533;>&#65533;f&#65533;q&#65533;4(&#65533;&#65533;DL>&#65533;&#65533;&#763;dfy&#1044;P&#65533;^&#65533;d(G&#65533;&#65533;&#595;A0&#65533;&#65533;LdJhsh&#65533;&#65533;&#65533;r+&#65533;&#65533;K^A3&#65533;&#65533;q&#65533;&#65533;b*m&#65533;Fu&#65533;T&#65533;&#65533;+K&#65533;@S&#65533;&#65533;MwD&#65533;W	&#65533;uN&#65533;9p&#65533;Xe&#65533;&#65533;Y&#65533;&#65533;j&#65533;&#65533;SM+]&#65533;&#65533;xee+ &#65533;iG&#65533;:&#65533;&#65533;]&#65533;&#65533;&#65533;V&#65533;p&#65533;&#65533;us|d&#65533;X&#65533;&#44423;&#65533;&#65533;&#65533;o&#578; v&#65533;&#65533;F&#65533;q&#65533;&#65533;A&#65533;&#65533;&#65533;G&#65533;&#65533;&y&#65533;&#65533;f&#2032;2X&#65533;%&#65533;$&#65533;C&#65533;*&#65533;&#65533;J" &#65533;@@&#65533;&#65533;&#65533;&#65533;%&#65533;&#46570;*-&#65533;&#65533;&#65533;I0&#1195;&#65533;&#65533;i&#65533;,QX&#65533;&#65533;hkZ&#1278;&#65533;e&#65533;P
&#1048;N&#65533;m&#65533;C&#65533;&#65533;&#65533;b=&#65533;&#65533;/+	<&#65533;&#65533;\e&#65533;%&#65533; &#65533;&#65533;&#65533;&#65533;+&#65533;&#65533;&#65533;&#65533;L&#9346;
&#65533;+&#65533;9&#65533;c&#65533;F&#65533;&#65533;r&#65533;&#65533;&#65533;&#65533;&#65533;&#65533;&#65533;9&#65533;&#65533;Y&#65533;|u&#65533;&#65533;;&#65533;.X&#65533;c&#65533;&#65533;&#65533;f&#65533;]A&#65533; H&#65533;1Q0:Ya@_&#65533;&#65533;&#65533;&#65533;&#65533;	9&#192;%.64&#65533; nIv A&#65533;R&#65533;&#65533;n&#65533;mm&#65533;&#65533;y&#65533;p&#65533;&#65533;uc
&#65533;9&#65533;&#65533;&#65533;1&#49691;JN&#65533;R&#65533; oI	hh&#65533;qN&#65533;&#65533;&#65533;q&#754;w&#65533;&#65533;~&#65533;v@&#65533;&#65533;&#65533;&#65533;l&#65533;`&#65533;+S&#65533;O&#65533;&#65533;&#65533;&#836;9,&#573;
&#65533;&#65533;$&#65533;&#65533;l`,A&#65533;&#65533;&#65533;&#65533;1&#65533;2&#65533;[Z&#65533;H2_E&#65533;&#65533;&#65533;ZF&nNOF&#65533;HF0l&#65533;F&#65533;&#65533;&#65533;bc<&#65533;y&#65533;i&#853;&#65533;@&#65533;&#65533;&#868;+&#65533;&#65533;s&#65533;&#65533;|&#65533;D*&#65533;&#65533;&#65533;&#65533;&#1580;G4&#65533;@G'dC&#65533;&#65533;&#65533;`&#65533;&#1455;&#65533;'&#65533;	l&#65533;&#1637;&#65533;&#65533;|a&#1351;&#65533;&#65533;gS&#65533;&&#65533;&#65533;#&#65533;D]&#65533; H&#65533;&#65533;`E|&#1589;&#65533;=*&#65533;'l&#65533;Mc`A&#65533;&#1444;t&&#65533;&#65533;&#65533;	&#65533;&#65533;&#65533;&#65533;&#1706;&#65533;&#65533;Hq&#296;7E,{&#65533;#&#65533;&#65533;&#65533;~&#65533;&#65533;&#65533;&#65533;7&#65533;&#65533;XPp&#65533;q3;&#65533;&#65533;@&#65533;&#65533;
&#65533;;`&#65533;P&#65533;&#65533;&#65533;&#65533;&#1116;&#65533;A&#65533;&#65533;2Nx&#65533;Z&#65533; &#65533;&#65533;&#65533;&#65533;r/o&#65533;p&#65533;&#65533;&#65533;&#65533;&#65533;&#65533;3&#65533;a v8&#65533;	Vg&#65533;&#65533;df&#65533;&#65533;&#65533;q`T0g&#65533;h&#65533;"W&#65533;A>&#65533;&#65533;DVI &#65533;<&#65533;&#65533;VJ'~&#65533;
~&#65533;(&#65533;/&#65533;	&#65533;&#65533;`&#193;.t&#65533;*&#65533;a&#65533;S&#931;&#65533;&#65533;f&#65533;SZ&#65533;&#65533;&#65533;&#65533;(f&#65533;d&#65533;&#65533;P8%_&#65533;/Xw&#65533;Kp&#65533;0&#65533;&#65533;t 3&#65533;&#65533;&#65533;&#65533;V&#65533;&#65533;&#65533;i&#65533;&#65533;@O$&#65533;&#65533;&#65533;&#65533;&#65533;[H&#65533;^&#65533;&#65533;&#65533;&#65533;"&#65533;&#65533;&#65533;BI&#65533;&#65533;&#65533;*&#65533;P&#65533;I&#65533;&#65533;&#65533;&#65533;8)&#65533;dC&#65533;&#65533;&#65533;&#65533;&&#65533;&#65533;&#65533;Q&#65533;3&#65533;b&#65533;&#65533; &#65533;&#65533;&#65533;&#65533;&#65533;M&#65533;&#65533;%C&#65533;n	&#1200;bY&#65533;&#65533;&#255;
&#1365;%&#65533;&#65533;&#65533;&#65533;&#1071;K&#65533;h&#65533;D&#65533;&#65533;&#65533;&#65533;_&#65533;Q&#65533;73&#65533;W/&#65533;&#65533;&#65533;&#65533;W&#65533;&#65533;&#65533;&#65533;&#65533;
&#65533;&#65533;Z&#65533;&#65533;y&#65533;&#65533;&#65533;&#65533;&#32726; &#65533;a>&#65533;A&#65533;&#65533;&#65533;h&#65533;efXq&#65533;&#65533;)&#65533;}&#65533;&#65533;'&#65533;6&#375;@&#65533;&#65533;7&#65533;'8&#65533;s&#65533;gi&#65533;&#65533;c&#65533;"&#65533;&#65533;&#65533;&#65533;&#65533;&#65533;%k&#65533;& i&#65533;&#65533;OR&#65533;&#65533;&#65533;f&#65533;WA&#65533;_%^&#65533;&#65533;<E@2}&#65533;&#65533;f&#65533;&#65533;&#65533;&#65533;&#65533;&#65533;_&#65533;\9&#65533;{[Qi&#65533;&#65533;q&#65533;&#65533;]%&#65533;^&#65533;&#65533;:|&#65533;^&#65533;&#65533;X&#65533;W3&#65533;&#65533;&#65533;&l&#65533;s^#40o&#65533;w&#65533;qm&#65533;&#65533;}-&#65533;%&#65533;ic&#65533;g_&#65533;1?d 5}&#65533;R8&#65533;i{&#65533;0/C&#65533;&#65533;}&#65533;p]&#65533;\&#65533;&#1351;g86X&#65533;K&#65533;\60v &#65533;a&#65533;e&#65533;aA&#65533;)@&#65533;&#65533;r&#65533;&#65533;=I&#65533;6&#65533;0&#65533;`&#65533;c&#65533;&#65533;<&#65533;Dm&#65533;k&#65533;&#65533;y&#65533;Uxq?&#65533;[X^/&#65533;?&#65533;#;&#65533;&#65533;&#65533;&#65533;&#65533;XK&#65533;&#65533;&#65533;5C&#65533;&#1815;\
au}&#65533;tL&#65533;&#65533;SWG!&#648;&#65533;7a&#65533;&#65533;<&#65533;bgmhaP&#523;&#1800;k&#65533;&#65533;y&#65533;&#65533;&#65533;&#65533;C&#65533;&#65533;&#65533;&#1112;(&#65533;+&#65533;nK7x&#65533;&#65533;d&#65533;&#65533;{&#65533;QiA-f&#65533;P<8&#1030;-&#65533;|$a$&#1037;&#65533;i&#65533;Rh&#65533;&#65533;4&#65533;&#65533;&#65533;A "f&#65533;A&#65533;&#65533;df<&#65533;3$~9&#65533;adC&#65533;BFm&#65533;a&#65533;X&#65533;&Y\	&#65533;|&#65533;! )&#65533;&#65533;&#65533;&#65533;&#65533;y+&#65533;&#65533;&#65533;3Y&#65533;&#65533;g mg&#65533;fNtgg&#65533;&#65533;ZQR'&#65533;&#65533;(&#65533;&#65533;&#65533;gb&#65533; @ &#65533;3.G&#65533; &#65533;&#65533;v&#65533;&#1108;&#65533;&#65533;}&#65533;IY&#5199;&#65533;@Fm&#65533;&#65533;J&#65533;&#65533;&#65533;&#65533; &#65533; &#65533;v&#65533;#= 1&#65533;&#65533;&#65533;&#65533;&#65533;&#65533;6 ;H&#65533;E&#65533;z&#65533;&#65533; a)p&#65533;&#65533;&#65533;&#65533;&#65533;n&#65533;$H&#65533;Gl&#1624;i&#65533;+&#65533;k&#65533;&#65533;&#65533;Q)!v&#65533;&&#65533;I&#65533;&#65533;&#65533;&"&#65533;2$&#65533;`&#65533;*Q&#65533;JbqP&#65533;e&#65533;Z&#65533;je&#17966;Id
&#65533;4&#65533;&#65533;>&#65533;&#65533;.&#65533;&#65533;&#65533;gn?&#65533;&#65533;&#65533;%Wa	Pn&#65533;&#65533;&#65533;&#65533;GY&#65533;8 y&#65533;-E&#65533;&#65533;&#65533;X&#65533;&#65533;&#65533;Y&#65533;&#65533;&#65533;&#65533;F&#65533;&#65533;&#65533;.)&#65533;4p&#65533;6&#65533;D&#65533;&#65533;&#65533;}&#65533;&#65533;Vg&#65533;&m&#65533;b&#65533;&#65533;&#65533;&#65533;kAI&#65533;V&#65533;&#65533;q&#65533;b&#65533;&#65533;&#65533;ec&#65533;j&#65533;@0&#65533;&#65533;a&#65533;5&#65533;^j&#65533;F4G&#65533;&#65533;(G&#65533;|w-/#UkqEq&#65533;&#65533;$&#65533;" &#65533;&#65533;J2&#65533;O?&#65533;p+&#65533;.@&#65533;[&#65533;Z&#65533;G&#65533;X`4&#65533;\"&#65533;6u1r&#65533;:/d&#65533;T&#65533;e&#65533;k&#65533;Q&#65533;&#1441;@&#65533;5/E)	w}1&#65533;&#65533;y.&#65533;&#65533;&#65533;H&#65533;&#65533;&#65533;w4&#65533;w2&#65533;&#65533;&#65533;8&#65533;:'%|&#65533;&#65533;;	tE&#65533;`&#65533;3&#65533;'&#65533;I&&&#65533;&#65533;l4&#65533;+&#65533;?&#65533;D&#1001;5&#65533;t>@&#65533;uj&#65533;&#65533;&#65533;4W&#65533;+K&#65533;&#65533;a&#65533;&#65533;&#159;&#65533;{XQ-&#65533;T&#65533;{&#65533;|]	&#65533;&#65533;&#65533;!=%&#65533;9@&#65533;{&#65533;#r&#65533;e1&#169;+&#65533;R&#65533;*&#65533;&#65533;&#65533;)~&#65533;QPy&#65533;&#65533;&#65533;8&#65533;}L&#611;h2~&#65533;&#65533;&#65533;&#65533; &#65533;&#65533;&#65533;&#65533;'Tr2&#65533;&#65533;&#65533;r,&#65533;&#65533;P&#65533;&#65533;cV&#65533;&#522;"Q&#65533;&#65533;&#65533;:&#65533;&#65533;&#65533;&#65533;&#65533;Y&#65533;&#65533;
&#65533;&#65533;f& &#65533;+&#65533;Q9&#65533;2V&#65533;&#65533;(s&#65533;Q2&#65533;&#65533;&#65533;
&#65533;&#65533;&#65533;*&#65533;Q&#65533;&#65533;&#65533;1&#65533;&#65533;&#65533;E&#1068;bU&#65533;k&#65533;&#65533;&#65533;,&#65533;4&#65533;'&#65533;&#65533;RAg&#65533;&#65533;&#65533;P&#33902;Q&#65533;?&#65533;&#65533;&#1629;&#1581;&#1239;]&#65533;&#65533;&#65533;0:ppu&#65533;&#65533;&#65533;&#65533;6&#65533;0&#65533;j&#1200;,{M&#65533;&#65533;i&#65533;&#136;&#65533;&#65533;il6&#65533;Zl&#65533;Fm&#65533;&#65533;&#65533;0&#65533;&#65533;'[&#1458;B&#65533;o8&#65533;&#65533;&#349;&#65533;I&#65533;) P&#65533;'5 &#65533;Y&#65533;oQ&#65533;[%s_9&#65533;_&#65533;&#65533;#&#65533;Tte&#65533;C&#65533;x&#65533;Q&#65533;&#65533;H&#42169;{`s&#1282;*Q&#65533;Xm&#65533;&#168;&#65533;P&#65533;&#65533;&#65533;&#65533;`0&#65533;R &#65533;b&#65533;&#65533;~&#65533;o&#65533;P&#65533;I&#65533;&#65533;&#65533;&#65533;o&#65533;~L&#65533;[&#65533;D&#65533;^@&#65533;m&#65533;&#65533;&#65533;&#65533;&#65533;&#65533;&#65533;d&#65533;&#65533;,p&#65533;s&#65533;&#1866;uKGp&#65533;&#65533;( h&#65533;&#65533;&#65533;&#65533;&#65533;&#65533;&#65533;&#65533;+&#65533;&#65533;g:&#65533;&#65533;&#65533;H&#65533;+)w 5&#65533;# J &#65533;&#1680;,&#65533;&#65533;&#65533;&#65533;^&#65533;V&#65533;a+&#65533;&#65533;:FW&#65533;&#65533;&#65533;Q
_u&#1757;&#65533;&#65533;&#65533;&#65533;&#65533;&#65533;&#65533;&#65533; 'H[(0&#65533;&#667;&#65533;&#65533;&#65533;:la &#65533;&#65533;8&#65533;&#65533;&#2023;&#65533;|A&#65533;&#65533;
&#65533;&#65533;!l$&#65533;r&#65533;
5P&#65533;&#65533;&#65533;&#65533;Ap&#65533;&#65533;&#65533;D&#65533;&#65533;l&#65533;&#65533;Kr&#65533;&#1778;L	&#65533;&#65533;*&#65533;l&#65533;&#65533;&#65533;&#65533;&#65533;0&#65533;?&#65533;5p6R.&#65533;&#65533;@&#65533;&#65533;w&#1596;k&#65533;D`O&#65533;&#249;&#65533;&#65533;&#65533;jo|&#65533;&#1897;&#65533;&#65533;`&#65533;
&#65533;&#65533;5&#65533;7!&#65533;$&#65533;&#65533;&#65533;hq! 	&#65533;A&#65533;q&#65533;/&#65533;d8&#65533;&#65533;&#65533;&#65533;&#65533;J&#65533;&#65533;&#65533;&#65533;&#65533;&#65533;=\r  &#65533;$L,&#65533;&#65533;l&#65533;i&#65533;&#65533;;@&#65533;&#65533;&#65533;CK&#65533;&#65533;) &#65533;&#65533;&#65533;&#65533;`?p&#65533;=P&#65533;L&#404;C&#65533;&#65533;&#65533;&#438;k23'&#65533;&#65533;&#65533;)&#65533;n&#65533;\&#65533;&#65533;?&#65533;hb&#65533;&#65533;@&#65533;&#65533;&#65533;ze&#65533;.9P&#65533;&#65533;Ll&#65533;a&#65533;'/z&#65533;g&#65533;&#65533;&#65533;&#65533;5&#65533;&#65533;\\&#65533;&#65533;kADb&#65533;&#65533;=K|qK&#65533;k<=.,&#65533;i&#65533;&#1499;&#65533;&#65533;&#65533;p&#65533;&#364;&#65533;&#238;|8ow&#65533;&#65533;r_fx @&#813;mz&#65533;&#65533;&#65533;k&#65533;=&#65533;G &#65533;&#65533; K &#65533;L&#65533;=&#65533;2 rA &#65533;&#65533;2&#65533;r&#65533;3&#1484;&#844;9&#65533;\C&#65533;&#65533;&#65533;'&#65533;8PGP5&#65533;&#65533;5 	S&#65533;>&#65533;&#65533;* ,p|L&#65533;(Si&#65533;&#65533;6~&#65533;&#65533;@:&#65533;&#687;-&#65533;&#65533;Z&#65533;-q 	&#65533;{1m&#65533;: B0&#65533;R&#65533;&#65533;&#1546;&#65533;p&#65533;R&#1642;&#65533;7&#65533;L&#65533;&#65533;&#65533;&#65533;&#65533;&#65533;&#65533;&#65533;&#65533;o&#65533;f"&#65533;P&#65533;&#65533;: 7 T]&#65533;7P&#65533;&#65533;&#65533;&#880492;&#65533;&#65533;&#65533;d@]&#65533;P&#65533;i&#65533;j&#65533;pq-!{&#65533;&#65533;Fm&#65533;1&#65533;U&#65533;" &#65533;Vx&#65533;&#65533;&#65533;&#65533;&#1421;)`&#65533;&#65533;Y&#1373;L"#-	&#187;&#65533;:p&#65533;q[&#65533;\&#65533;&#65533;&#65533;&#65533;?&#65533;&#65533;&&#65533;0&#65533;&#65533;21}7 :&#65533;&#65533;
r]&#1347;&#65533;5&#1859;&#65533;K&#65533;=&#65533;&#65533;&#65533;&#65533;&#65533;m&#65533;+&#65533;&#65533;&#65533;&#65533;C&#65533;i+pM&#65533;B&#65533;&#65533;&#65533;)&#65533;M&#1363;&#65533;G&#65533;&#65533;(J&#65533;&#65533;&#65533;&#65533;P&#65533;P&#65533; U@ 0&#65533;&#65533;"P7f&#65533;&#65533;,TY&#65533;	&#65533;&#65533;&#1851;&#65533;&#65533;&#65533;%M&#65533;&#65533;R F8(&#65533;-&#65533;I&#65533; $&#65533;`X&#65533;&#65533;<&#65533;&#65533;;A&#65533;&#65533;&#65533;&#65533;nq&#65533;&#65533;&#65533;&#65533;&#65533;H F&#65533;- &#65533;M&#65533;X&#65533;&#65533;ek&#65533;D8&#65533;g&#65533;&#65533;&#65533;&#65533;&#65533;&#65533;&#65533;&#65533;&#65533;mY=&#65533;&#65533;&#65533;&#65533;"&#65533;&#65533;&#65533;&#65533; &#65533;&#65533;-Y&#65533;&#3142;&#65533;[&#65533;&#65533;f&#65533;&#65533;n&#65533;f-	'@&#65533;&#65533;&#65533;&#1101;~&#65533;R&#65533;f<&#65533;e:&#65533;&#65533;&#65533;]&#65533;I1&#65533;&#65533;/.	w&#65533;Z@Z&#65533;m&#65533;X*&#65533;0&#65533;}:?&#65533;B&#65533;&#65533;J&#65533;rn)&#65533;Li&#65533;X&#65533;;&#65533;p_&#597;&#65533;&#65533;&#65533;&#65533;w&#65533;&#65533; &#65533;[p&#65533;GM&#65533;V^&#65533;p&#65533;&#65533;s&#65533;&#65533;uA#&#65533;&#65533;Z&#65533;&#65533;&#65533;&#1577;&#65533;}&#65533; &#65533;&#65533;v&#65533;&#65533; &#65533;Y&#1073;m!n\&#65533;sQ&#65533;P&#65533;&#65533;&#65533;L5&#65533;/N&#65533;&#65533;~&#65533;P&#65533;^c&#65533;&#65533;&#65533;&#65533;=M&#65533;~`&#65533;&#65533;s1&#65533;P&#65533;&#65533;&#65533;&#65533;&#65533;ra7P&#65533;&#65533;!&#65533;|&#65533;&#65533;&#1476;&#1065;*&#65533;K&#375;9&#65533;&#65533;s`&#65533;&#65533;t&#65533; ;&#65533; &#65533;Q&#65533;q&#65533;&	%&#65533;&#65533;TYtQ}u&#65533;60^Z&#65533;&#65533;&#65533;53&#65533;`&#65533;&#65533;&#65533;&#65533;O<~&#65533;&#1598;&#65533;&#65533;x&#65533;t&#65533;&#65533;9h&#65533;S+&#65533;h&#65533;P&#65533;&#65533;&#65533;&#65533;|q&#65533;j&#65533;
&#65533;/&#65533;&#65533;&&#65533;&#65533;0&#65533;&#65533;&#65533;O<RnA&#65533;v&#65533;&#65533;>P&#1592;&#65533;&#65533;NY&#65533;L&#65533;&#65533;&#1901;6&#65533;&#1977;o&#65533;s0;P&#65533;p&#65533;!j&#65533;&#65533;-[&#65533;&#65533;P&#65533;lPv&#65533;&#65533;Z}&#65533;Xa&#65533;W&#65533;&#220;\&#65533;&#65533;D&#65533;&#65533;&#65533;&#65533;b+&#65533; k&#65533;Sr&#65533;np;&#65533;&#65533;{2&#65533;vy&#65533;'&#65533;oA&#65533;\ &#65533;a&#65533;&#65533;q&#65533;
&#65533;&#65533;&#65533;{&#65533;&#65533;&#65533;&#65533;;@&#65533;Y_!&#65533;&#65533;&#944;}&#65533;5k&#65533;k&#65533;&#65533;Y1&#65533;uN&#65533;&#65533;
&#65533;m&#65533;&#65533;u&#65533;&#65533;bOL&#65533;&#65533;X
i&#65533;&#65533;X&#65533;g&#65533;m.&#65533; u&#65533;;&#65533;&#65533;Z&#1072;&#65533;&#65533;&#65533;&#65533;&#65533;z&#65533;&#65533;)@?+&#65533;&#65533;&#65533;&#65533;&#65533;&#65533;&#65533;&#65533;&#65533;W&#65533;&#65533;*&#65533;&#65533;&#65533;&#65533;&#65533;O&#65533;j&#65533;&#65533;|`r&#65533;&#65533;
_[&#65533;&#65533;&#65533;&#1151;jd&#65533;&#65533;L&#65533;U&#65533;&#65533;&#65533;&#65533;&#65533;&#1935;oA&~_&#65533;G1&#65533;&#65533;&#65533;*~&#65533;&#65533;Gj&#65533;&#65533;&#65533;P&#65533;np&#65533;P&#65533;k&#65533; q &#65533;&#65533;
l(&#65533;&#65533;A} &#65533;&#65533;!&#65533;%Jd#&#65533;&#65533;&#331;K&#65533;!&#65533;&MoD&#65533;|C&#65533;&#838; &#65533;p&#65533;&#65533;B	d&#65533; &#65533;&#65533;&#65533;&#65533;@&#65533;&#65533;&#65533;S$F&#65533;A&#65533;%Z&#65533;&#65533;Q&#65533;I&#65533;.E:G&#65533;5n&#65533;&#643;&#65533;U&#65533;Y&#65533;n&#65533;&#65533;UR&#65533;'z&#65533;&#65533;!&#65533;&#65533;&#548; &#65533;b&#65533; #=$@K&#65533;&#65533;4m&#65533;H&#65533;&#65533;&#65533;&#2001;d&\8>|&#65533;J&#23745;&#65533;&#65533;&#65533;M
O&#65533;\&#65533;2&#65533;z]&#65533;-"&#65533;&#65533;YB&#65533;dc&#65533;-&#633;&#65533;	^ 3o&#65533;	&#65533;&#65533;e&#1849;&#65533;q&#65533;!&#65533;E< :F&#65533;q&#65533;\Va&#1980;&#661;&#65533;t&#65533;&#65533;<!xg&#65533;.&#65533;&#65533;w&#65533;&#65533;#:g4&#65533;&#65533;&#65533; &#65533;&#4096;
>STH&#65533;&#65533;'h&#65533;.&#65533;&#65533;&#65533;h&#65533;xJn@&#65533;&#65533;8&#65533;&#65533;?p&#65533;	-
&#65533;p&#160;&#65533;[&#65533;B&#65533;&#65533;o&#65533;5V&#65533;&#65533;-r&#65533; 6&#65533;&#65533;S&#65533;&#1024;&#65533;&#65533;&#128;C&#65533;&#65533;&#65533;&#65533;H&#65533;4&#65533;&#65533;&#65533;&#65533;&#1970;O&#65533;&#65533;N&#65533;E&#65533;&#65533;&#65533;'
&#65533;&#781;&#65533;&#65533;"&#65533;&&#65533;&#65533;r@6`Lq3&#65533;&#65533;&#65533;&#65533;h&#65533;N&#65533;+T&#65533;B&#65533; &#65533;&#65533;ed&#65533;&#414;&#65533;!&#65533;
N&#65533;&#65533;3]8&#65533;5&#65533;N&#65533;&#65533;L&#65533;&#65533;pJ@t&#1069;&#65533;&#65533;R&#65533;Q\&#65533;Q&#65533;&#65533;&#65533; &#65533;&#65533;S&#65533;2;&#65533;&#65533;"6{&#65533;o&#65533;&#65533;&#196;8y$a&#65533;N&#65533;`&#65533;&#65533;;&#65533;&#65533;&#65533;&#65533;pX"&#65533;?	&#65533;uVZ	` +3&#65533;L1[2 &#65533;t&#65533;&#65533;(S&#65533;&#65533;8&#65533;&#65533;&#65533;&#65533;[	&#1153;&#250;&#65533;&#65533;+Lp&#65533;Z&#65533;&#65533;&#65533;&#65533;&#65533; (W2[$7F&#65533;&#65533;I&#65533;s&#65533;&#65533;&#1166;@&#65533;-&#65533;&#65533;v&#65533;Q&#65533; S &#65533;iH&#65533;5L$H&#65533;&#65533;|&#65533;`&#65533;&#65533;&#65533;&#65533;&#65533;MQ&#65533;0SdQ &#65533;&#65533;a&#65533;uwV#&#65533;m&#65533;`&#65533;@&#65533;B" 9@&#65533;@y5j&#65533; RN&#65533;n&#65533;yg&#65533;&#65533;*&#65533;#r'&#430;]5;P&#65533;&#65533;v5&#65533;T&#65533;&#65533;r P$z	&#65533;&#65533;h &#65533;&#65533;	=Ka&#65533;If&#65533;&#65533;z&#65533;&#65533;z6&#65533;l&#65533;=&#65533;v &#65533;p[&#65533;x{&#65533;*&#65533;	&#65533;&#65533;&&#65533;#0&#65533;A&#65533;&#65533;M!&#65533;&#65533;=%&#65533;'&#65533;&#65533;&#65533;&#65533;&#65533;MmM&#65533;&#65533;%&#65533;&#65533;&#65533;@&#65533;r&#65533;gM&#65533;R&#65533;;&#65533;&#65533;:&#65533;&#65533;&#65533;&#65533;&#65533;&#65533;"&#65533;2&#65533;p&#65533;zz&#65533;&#65533;Hi&#65533;&#65533;&#65533;V&&#65533;H3&#65533;&#65533;&#65533;$A&#65533;&#65533;&#65533;=&#65533;\ &#519474;&#65533;&#65533;$(0x&#65533;'d&#65533;&#65533;??A@9&#1273;,&#65533;&#65533; &#65533;&#65533;&#65533;"&#65533;7&#65533;&#65533;&#65533;R&#65533;\&#65533;&#65533;&#65533;X&#65533;&#65533;~3}&#65533;d&#65533;_~&#65533;&#65533;*&#65533;#h&#65533;'s&#65533;BZ56H&#65533;zt&#65533;&#65533;,v&#65533;&#65533;&#65533;}&#65533;`a<&#65533;,&#65533;$ &#65533;$&#65533;&#65533;&#65533;P&#65533;K&#65533;&#65533;,F&#65533;&#1865;&#65533;2&#65533;&#65533;@l&#65533;'&#1127;T&#65533;@<p&#65533;&#65533;&#615;K&#65533;&#65533;P&#65533;&#65533;]&#65533;$b&#65533;&#65533;>6&#65533;n$&#65533;&#65533;&#65533;r&#65533; (F&#65533;_&#65533;_&#65533;d&#65533;'B17&#65533;&#65533;&#1195;&#65533;T{&#65533;.&#65533;&#65533;
ct~(&#65533;`	&#65533;4Fdc&#65533;R&#65533;h&#65533;iM&#65533;&#65533;Ez	$&#65533;B&#65533;&#65533;:u&#65533;U&#65533;&#65533;&#65533;$&#65533; &#65533;&#65533;Kv&#65533;&#65533;&#65533;&#65533;7FR*&#65533;&#65533;&#65533;&#65533;&#65533;&#1041;X&#65533;#&#65533;&#65533;&#65533;&#65533;&#65533;:&#65533;&#65533;br&#65533;&#65533;#&#65533;i&#65533;&#65533;S#&#65533;!'&#65533;U&#65533;&#65533;$fJ&#65533;&#65533;;&#65533;&#65533;I$s&#65533;&#65533;@&#65533;@&#65533;,$3&#65533;	&#65533;H&#65533;c"3&#65533;&#65533;W&#65533;>6=&#65533;&#65533;x&#65533;L&#65533;dY&#65533;!&#25736;&#65533;&#65533; F&#65533;&#65533;&#65533;X&#65533; ^,&#65533;&#65533;>&#65533;Nx~@	e&#65533;FO
&#65533;&#65533;d7j&#65533;m&#65533;  &#65533;8XY&#65533;0O&#65533;&#65533;F&#65533;&#65533;&#65533;A&#65533;H&#65533;&#65533; e&#65533;&#65533;S
*&#65533;0@&#65533;E@]|&#65533;&#770;dT&#65533;R&#65533;&#65533;&#708;&#65533;4&#65533;T&#65533;u (iN&#65533;M&#65533;P-Z&#65533;[(&#65533;0&#65533;&#65533;-4&#1645;>F\$j jQ&#646;_&#65533;&#65533;U*Q&#65533;"0M ixi[L&#65533;2L&#65533;&#65533; &m&#65533;y&#686;&#65533;&#65533;&#65533;!*&#65533;&#65533;	&#65533;@Q&#65533;&#65533;&#65533;&#65533;D&#514;[&#65533;k&#65533;a4*&#65533;&#65533;&#65533;<c56&#65533;&#65533;o&#65533;#@0V"&#641;&#65533;-H&#65533;&#65533;r&#65533;&#1913;U&#65533;!(&#65533;&#65533;&#518;&#65533;UVv&#65533;]t&#65533;K:v&#65533;&#65533;&#65533;&#65533;OL &#65533;" &#1416;r(&#65533;C&#65533;5&#65533;q&#65533;9pk&#65533;&#65533;&#65533;&#65533;H@`u&#65533;&#65533;l&#65533;&#65533;!&#65533;&#65533;&#65533;gD&#65533;&#65533;V&#65533;&#65533;&#860;&#65533;R0&#65533;&#65533;R[0DB&#65533;P&#65533;m'&#65533;v&#65533;z&#65533;&#65533;X&#65533;&#65533;&#65533;a
&#65533;*A&#65533;m&#65533;&#65533;z&#65533;&#65533;&#65533; &#65533;&#65533;u\&#65533;&#65533;&#65533;&#65533;&#65533;N&#65533;V&#65533;J&#65533;&#65533;&#65533;&#41988;qU*p9&#65533;&#65533;8<`&#65533;q,&#65533;&#65533; &#65533;#a&#65533;&#65533;&#65533;&#65533;&#65533;S &#65533;&#65533;I${0}&#65533;;&#65533;&#65533;|&#65533;
&#65533;[e&#65533;r&#65533;L4&#65533;Gh&#65533;M(&#65533;X&#789;"\&#65533;&#65533;UM&#65533;&#65533;&#65533;V&#65533;"&#65533;h&#65533;&#65533;>&#65533;&#1860;&#65533;2"K&#65533;OZ&#1617;4&#65533;&#65533;&#386;&#65533;&#65533;$&#65533;J8&#65533;"{&#1537;E&#65533;&#65533;)/%&#65533;&#196;E".5"&#65533;!`&#582;!&#65533;F< 9a&#65533;4&#65533;&#65533;

&#65533;&#65533;&#65533;&#65533;q	3Y&#65533;&#65533;9&#65533;a&#65533; &#65533;@&#65533;>+&#65533;	&#65533;m&#65533; i&#65533;&#65533; &#65533;l&#65533;on!%&#65533;X&#65533;&#65533;<k&#65533;5Qj&#65533; &#65533;)H4Y8&#65533;G8&#65533;DY&#65533;T&#43176;&#65533; &#1754;&#65533;w&#65533;4&#65533;H ,&#65533;&#65533;&#65533;&#65533;E&#65533;&#65533;rk&#65533;&#65533;&#65533;&#65533;kH>&#218;+X&#65533;% F\B&#65533;&#65533;v&#65533;6&#65533;J&#65533;!B&#65533;
e0&#65533;&#65533;V&#65533;&#65533;&#65533;_Xt&#1489;&#65533;&#65533;rPm&#65533;&#65533;&#65533;e-&#65533;-&#65533;&#65533;
&#65533;gg(&#65533;&#65533;&#65533;"1&#65533;C&#65533;(&#65533;,&#65533;&#65533;"&#65533;Iw&#65533;&#65533;4A!A&#65533;&#32756;d!{&#65533;&#65533;,~q&#65533;g\&#65533;&#65533;&#65533;&#65533;&#65533;=L[&#65533;#G&#65533;&#65533;&#65533;&#65533;j&#65533;K&#65533;l&#65533;&#65533;{#&#65533;&#65533;h&#367;E&#65533;&#65533;I&#65533;&#65533;7&#65533;&#65533; &#65533;M&#65533;ZD&#65533;,&#65533;v\&#65533;C'z&#1101;&#65533;{&#65533;{&#65533;K&#65533;&#65533;E&#65533;&#65533;rIx &#65533;&#65533;Cb&#65533;m&#65533;bQ&#65533;Dg&#65533;`&#290;	&#65533;g&#65533;&#65533;&#65533;&#65533; &#65533;u&#65533;&#65533;&#65533;(&#65533;+&#65533;&#65533;&#65533;&#65533;&#65533;}&#65533;qH&#65533;k&#65533;sW1|&#65533;&#65533;P&#65533;&#65533;&#65533;&#46406;&#65533;h&#65533;&#65533;&#65533;`&#65533;8&#65533;&#65533;r@&#65533;&#65533;+0<&#65533;&#65533;&#65533; &#65533;&#65533;&#65533;&#65533;nR&#65533;l!EF<A&#65533;pu&#65533;/&#65533;&#65533;X&#65533;&#65533;&#65533;X(	&#65533;&#65533;&#65533;&#65533;H&#65533;(&#1929;&#65533;&#65533;&#65533;`&#65533;&#65533;&#65533;&#65533;T&#65533;k&#65533;&#65533;&#65533;D&#65533;&#65533;&#65533;vd/&#65533;&#65533;&#65533;xz&#65533;d&M&#65533;&#65533;\@&#65533;&#65533;|&#65533;"&#65533;/&#65533;&#65533;W&#65533;&#65533;@~@&#65533;a	"wD0&#65533;hz&#65533;Q&#65533;5&#65533;&#65533;h &#65533;_&#65533;%:*&#65533;&#65533;y&#65533;&#65533;-4&#65533;i&#65533;&#65533;#&#65533;&#65533;E&#65533;?(&#65533;C&#65533;&#65533;&#545;&#65533;`&#65533;&#65533;&#65533;/&#65533;&#65533;&#65533;&#65533;&#65533;&#765;&#65533;S&#65533;<x:&#65533;0@=0S=&#65533;&#65533;,&#65533;:&#65533;&#65533;:&#65533;&#65533;&#65533;&#65533;&#65533;&#65533;&#65533;RC?&#65533;&#65533;&#65533;&#65533;&#65533;&#65533;&#65533;&#65533;2nA0&#65533;&#65533;&#65533;#&#65533;&#65533;&#63102;9A&#65533;3&#65533;A&#65533;&#65533;&#65533;&#65533;
&#65533;
&#65533; &#65533;&#65533;H &#65533;A&#65533;%&#65533;&#65533;&#65533;	B*,5&#65533;B&#65533;&#65533;&#65533;&#65533;&#65533;p&#65533;&#65533;&#65533;&#65533;&#65533;KcI&#65533;&#65533;*,&#65533;>&#1219;h&#65533;3S&#65533;t,&#65533;&#65533;&#65533;&#65533;24C:d1&#65533;&#550;&#65533;&#65533;O&#65533; 6&#65533;&#65533;r&#65533;)&#65533;CBD,-&#65533;&#65533;&#28855;&#65533;&#1537;" 0&#65533;&#65533;&#65533;&#65533;&#65533;b,DK&#65533;&#65533;&&#65533;&#1426;&#65533;&#65533;a&#65533;2{&#65533; &#65533;o2&#65533;q&#65533;v&#65533;DT&#65533;1@D6&#65533;\&#65533;&#65533;&#65533;15&#65533;&#65533;&#65533;&#50313;&#65533;&#65533;&#65533;&#65533;T&#65533;E7&#65533;D&#65533;p&#65533;&#65533;YR	k&#65533;&#65533;;	&#1055;S&#65533;Eg$"-&#65533;p&#65533;H&#65533;a&#65533;CF#&#65533;D&#65533;7c1&#65533;&#65533;g&#65533;&#65533;&#65533;&#65533;&#65533;h&#65533;;&#65533;>H&#65533;H&#65533;XHCg&#65533;06&#1083;8&#65533;fG{&#65533;&#65533;1p&#65533;tD&#65533;;&#65533;V#&#65533;`&#65533;&#65533;&#65533;	&#65533;&#65533;p&#65533;G&#65533;D&#65533;;&#65533;&&#65533;&#65533;~&#65533;A&#65533;&#65533;H&#65533;&#65533;G&#65533;f&#65533;&#261;&#65533;H&#65533;&#65533;H&#65533;&#65533;&#65533;1&#65533;Htl&#65533;&#1152;&#337;x>o&#65533;h&#65533;@&#65533;&#65533;H&#65533;?(G&#65533;&#65533;1&#65533;&#395;&#65533;&#533;&#65533;9	&#33700;yI&#65533;A&#65533;D~&#65533;&#65533;; &#615;&#65533;l&&#65533;&#48772;&#65533;I&#65533;&#65533;&#65533;<&#65533;I&#65533;&#65533;&#65533;&#65533;&#65533;G&#65533;&#65533;&#65533;<&#65533;&#65533;cH&#65533;&#65533;&#65533; &#65533;c&#65533;&#65533;KBYi<G&#65533;&#65533;J6&#65533;Jt&#65533;&#65533;8&#65533;&#65533;>&#65533;XI&#65533;lI&#65533;&#65533;&#65533;	&#65533;&#65533;dK&#65533;,&#65533;&#65533;&#65533;&#65533;<&#65533;&#65533;;&#65533; 
&#65533;(dP&#65533;&#65533;&#65533;lL
)&#65533;&#65533;&#65533;$&#640;&#65533;Kt,&#65533;(&#65533;+&#65533;&#65533;1;&#65533;&#65533;&#65533;	&#65533;&#65533;&#65533;&#65533;&#65533;&#65533;&#65533;G:P&#740;&#65533;&#65533;aL&#65533;|M&#65533;&#65533;V&#258;&#65533;&#65533;&#552;&#65533;U &#65533;&#65533;&#65533;*K&#65533;&#65533;M&#65533;&#65533;?&#65533;D&#65533;&#65533;&#65533;&#65533;&#65533;D&#65533;L&#65533;&#65533;&#65533;0&#65533;&#65533;N&#65533;Zh&#65533;&#65533;&#65533; &#65533;:`E&#65533;Lt&#65533;&#65533;&#65533;M&#65533;&#65533;&#65533;&#65533;&#65533;&#65533;&x,PK?HN&#65533;&#65533;&#65533;!&#65533;O&#696;&#65533;1p &#65533;&#65533;&#65533;&#65533;&#65533;&#65533;R&#65533;&#65533;K &#65533;&#65533;>&#65533;<&#65533;&#65533;&#65533;;&#65533;&#65533;&#65533;XI&#65533;&#65533;8&#65533;BHLAPM&#65533;>`&#1039;&#65533;1tF6&#65533;&#65533;F&#149;&#65533;&#65533;9&#65533;P&#65533;>&#515;&#65533;&#65533;&#65533;\&#65533;]&#65533;51 1&#533;&#65533;Q&#65533;&#65533;@D&#65533;=&#65533;-&#65533;&#65533;&#65533;&#65533;0&#65533;&#65533;Q%&#1354;;8&#65533;&#65533;&#65533; &#65533;+&#65533;*&#65533;RYR,&#65533;
H&#65533;&#65533;I&#65533;&#65533;R1&#65533;
` &#1001;&#65533;&#65533;S5e&#65533;&#65533;&#65533;&#65533;5}S&#65533;`&#65533;&#65533;&#65533;&#65533;&#65533;IR8&#65533;&#1251;0&#65533;&#65533;&#65533;&#65533;S?]&#65533;0&#65533;SAE&#65533;ATC-&#65533;58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WqWr-Ws=WtMWu]&#1475;i&#65533;/&#65533;v&#65533;5*  zN  x&#65533;&#65533;)&#65533;&#65533;(&#65533;&#65533;&#65533;&#65533;&#65533;&#65533;!&#65533;&#65533;&#65533;&#65533;&#65533;&#65533;&#65533;) X'P&#65533;&#65533;*0&#65533;&#65533;j&#65533;~E&#65533; @$`&#65533;$@%@&#65533;&#65533;&#65533;&#65533;&#65533;X&#65533;j &#65533;$H&#65533;p&#65533;e&#65533;&#65533;&#65533;&#65533;  &#65533;&#65533;6&#65533;&#65533;&#65533;&#65533;h&&#65533;&#65533; &#65533;&#65533;u&#65533;&#65533;&#65533;&#65533;&#65533;&#65533;\r&#65533;8Y&#65533;=&#1691;e&#65533;&#65533;W&#65533;&#65533;&#65533;6x&#65533;P&#65533;&#65533;Z%x&#1638;&#1682;u&#65533;&#65533;EZ&#65533;&#65533;&#1643;&#65533;$&#65533;&#65533;&#65533;&#65533;Z&#65533;&#65533;&#1711;[ X '&#65533;Y&#65533;m&#65533;&#65533;&#65533;&#65533;&#65533;O%&#1634;e&#1773;e&#65533;(&#65533;&#65533;lP&#1027;N&#65533;&#65533;6hN&#65533;&#65533;!&#65533;&#65533;%[ &#65533;&#65533;@&#65533;&#65533;&#65533;m&#65533;6&#65533;&#65533;`Z&#65533;&#65533;&#65533;?Q RH&#65533;&#65533;&#65533;P&#65533;T&#65533;&#65533;Z&#65533;=Z&#65533; &#65533;&#65533; &#1028;M&#65533;&#65533;&#65533;&#65533;(&#65533;&#1759;O&#65533;&#65533;S&#65533;S&#65533;\&#65533;&#65533;&#65533;%&#65533;&#65533;Y&#65533;e&#65533;&#65533; &#65533;&#65533;\ &#65533;(@)&#65533;&#65533;&#65533;m<&#65533;lOH&#65533;S@&#65533;RR&#65533;^T&#65533;O&#65533;[L&#65533;&#1768;M&#65533;&#65533;&#65533;X&#65533;&#65533;&#65533;&#397;&#65533;M@!&#65533;&#65533;U_&#65533;&#65533;&#65533;6&#1027;&#65533;&#65533;P(&#65533;Q&#65533;P0&#65533;&#65533;&#65533;}&#65533;!&#65533;&#65533;&#65533;&#65533;@x&#65533;&#65533;%&#65533;&#65533;&#65533;&#65533;5&#65533;@&#65533;&#65533;&#65533;HP&#65533;\T&#65533;_
&#65533;_S8&#65533;&#65533;&#65533;&#65533;&#65533; &#65533;&#65533;&#65533;(^w&#65533;)&#65533;&#65533;>&#65533;^`)&#65533;&#65533;(p&#65533;&#65533;%S&#65533;&#65533;
6T@R&#65533;&#65533;Mm&#65533;x ^(&#65533;&#65533;&#65533;&#65533;&#65533;Ea!p&#65533; &#65533;&#65533;&#65533;N &#65533;&#65533;a
.R&#65533;&#589;&#65533;	&#65533; *p&#65533;x p&#65533;&#65533;&#65533;6`">`&#65533;&#65533;&#65533;&#65533;&#65533;&#65533;&#65533;&#65533;S&#65533;b(>Q&#65533;bGm&#65533;&#65533;&#65533;PV&#65533;:&#65533;b&#65533; !c"&#65533; )&#65533;`&#65533;,&#65533;e&#65533;
.&#65533;S&#65533;&#65533;Im&#65533; #&#65533; &#65533;&#65533;6&#65533;&#65533;&#65533; =&#65533;X(&#65533;c?>a@&#65533;$&#65533;56d&#65533;&#65533;&#65533;N&#65533;\IedP&#65533;He*&#65533;
&#65533;  _(&#65533;M3F&#65533;A&#65533;P&#65533;&#65533;&#65533;6P&#65533; &#65533;4&#65533;&#65533;&#65533;&#65533;d/&#65533;(P&#65533;Z>`!&#65533;MH&#65533;&#65533;}b(FdQ`&#65533;8&#65533; H.&#65533;	x&#65533;:&#65533;&#65533;KnB&#65533;&#65533;f&#65533;M&#65533;fqt^6dD&&#65533;&#65533;0&#65533;&#65533;P&#65533;GN&#65533;pc)&#65533;&#65533;ZV_M&#65533;&#65533;\&&#65533;	&#65533;&#65533;v&#65533;&#65533;&#65533;&#65533;/&#65533;&#65533;	(&#65533;(f/&#65533;6&#1028;&#65533;!&#65533;c&#65533;&#65533;t&#65533;&#65533;&#65533;&#65533;&#65533;_&#1693;bS&#65533;T*h&#65533;0`h&#132; K&#65533;bU&#65533;d06_~>&#65533;P&#65533;p&#65533;&#65533;&#65533; ^&#65533;&#65533;&#65533;&#65533;\Q&#1027;&#65533;&#65533;&#65533;	&#65533;&#65533;`&#65533;&#65533;#Hi*&#65533;&#25038;&#65533;-O&#65533;!@&#65533;&#65533;&#65533;h&#65533;:vAI&#65533;&#65533;N&#1027;&#65533;&#65533;&#1284;&#65533;&#65533;(&#65533;&#65533;&#65533;&#65533;&#65533;&#65533; j&#65533;&#65533;a^&#65533; &#65533;U&#65533;&#65533;&#65533;vJ9&#65533;&#65533;,&#65533;w&#65533;&#65533;&#65533;&#65533;g
P&#65533;B0X&#65533;coV{V&#65533;,f;&#65533;&#65533;&#65533;&#1521;&#65533;&#65533;R&#65533;<~h&#65533;&#65533;&#65533;.&#65533;UNiofl&#65533;&#65533;b0U*&#65533;&#65533;&#65533;&#65533;&#65533;(i&#65533;&#65533;&#65533;	0&#65533;&#1723;&#65533;&#65533;&#65533;&#65533;T&#65533;&#65533;WNe&#65533;&&#65533;&#65533;&#65533;&#65533;&#65533; j&#65533;.&#65533;&#65533;~h&#65533;&#65533;&#65533;&#65533;&#65533;&#65533;F&#65533;l&#65533;&#65533;k&#65533;&#65533;	&#65533;&#65533;P&#65533;a&#65533;&#65533;&#65533;zgw}e8~&#657;.j&#65533;u&#65533;GVjP=&#65533;&#65533;&#65533;&#65533;&#65533;&#65533;&#65533;&#65533;&#420;&#65533;vW`6&#65533;&#65533;&#65533;P&#65533;&#65533;y&#65533;m&#65533;&#65533;n &#65533;6&#65533;Hn&#65533;	 &#65533;&#65533;&#65533;&#65533;&#65533;&#65533;&#65533;&#65533;`&#65533;&#65533;n&#65533;~&#65533;&#65533;v&#799;&#65533;-j &#65533;&#65533;&#65533;nn
 jJ~&#65533;p&#65533;&#65533;&#65533;&#65533; &#65533;v_`&#65533;#&#65533;czn&#65533;H&#1348;&#65533;&#65533;&#65533;&#65533;&#65533;&#65533;	P&#65533;&#65533;&#65533;&#65533;~IT&#65533;n^lQ-q&#65533;Pl&#65533;&#65533;&#65533;V &#65533;no&#65533;&#65533;&#65533; Kj&#65533;VR&#65533;&#65533;g&#65533;Njaf&#65533;F.&#65533;&#65533;V&#65533;I&#65533;&#65533;!&#65533;&#65533;U*h&#65533;&#65533;&#65533;g&#65533;
&#65533;k&#65533;n&#65533;U&#65533;m&#65533;&#65533;'&#65533;i&#65533;&#65533;^h&#65533;&#65533;r
p&#65533;\&#65533;B0q0&#65533;_&#65533;&#65533;K&#65533;r&#65533;&#65533;&#65533;p&#65533;7J&#65533;&#65533;&#65533;U9&#65533;y&#65533;F&#65533;&#65533;&#65533;&#896;(w&#65533;pd&#65533;&#65533;n&#65533;T&#65533;&#65533;&#65533;Z&#65533;s&#65533;4&#65533;>[tN&#65533;0&#65533;t&#65533;tQG,m&#65533;&#65533;RW&#65533;Hu&#65533;	 !&#65533; &#65533; ,5  &#65533;@ &#65533; &#65533;H&#65533;&#65533;&#65533;&#65533;*\&#560;&#65533;&#199;#J&#65533;H&#65533;&#65533;&#331;3j&#65533;&#561;&#65533;&#463; C&#65533;I&#65533;&#65533;&#595;(S&#65533;\&#626;&#65533;&#727;0c&#668;I&#65533;&#65533;)S&#65533;&#65533;&#1289;&#1228;&#65533;&#65533;@&#65533;
J&#65533;&#65533;&#1123;H&#65533;*M&#65533;0E&#65533;
 jJ&#65533;J&#65533;*&#65533;)g&#65533;X&#65533;&#43435;&#1518;[y.K&#65533;&#65533;Y&#65533;
+h &#65533;J&#65533;&#65533;V&#65533;&#669;Ks
&#1519;x&#65533;R&#65533;&#1011;&#65533;f&#65533;&#1027;6&#65533;&#65533;&#65533;Q!&#65533;&#464;#&#65533;&#1322;&#65533;re&#65533;&#65533;3k&#65533;0A&#65533;&#65533;8&#65533;&#65533;L&#65533;&#65533;i&#65533;&#65533;-&#65533;&#1419;y&#65533;&#65533;&#65533;FVH&#802;&#65533;&#65533;&#65533;&#65533;8>&#891;&#65533;d3OV&#65533;<&#65533;q&#65533;8&#65533;&#1553;&#65533;G&#65533;.0$`&#131;&#65533;&#65533;&#1577;&#65533;&#65533;]&#65533;&#65533;A&#65533;&#65533;&#65533;?*^(&#65533;&#65533;f"H|!&#65533;{	=&#65533;F&#65533;&#65533;&#65533;&#65533;&#65533;e&#65533;&#65533;&#65533;[f&#65533;&#65533;&#65533;7&#65533;'&#65533;&#65533;&#65533;&#65533;&#65533;'&#65533;&#65533;&#65533;	&#65533;&#65533;&#65533;&#65533;Tp&#1988;N&#65533;&#1989;_u&#65533;&#65533;&#65533;&#65533;Sl&#65533;
 &#65533;&#65533;	&#65533;&#65533;SK &#65533;h&#65533;(cE&#65533;ah&#65533;6&#65533;&#65533;q&#65533;{&#65533;b&#65533;&#65533;j@&#140;L6&#65533;P&#65533;7&#1704;&#65533;Tu&#65533; &#65533;%J&#65533; &#65533;	&#65533;m`&#65533;&#65533;h6	e&#65533;6&#65533;&#65533;a&#65533;&#65533;!&#65533;&#65533;g&#65533;uPb $&#65533;&#65533;n&#65533;@&bi&#65533;1Z&#65533;&#65533;&#1719;&&#65533;m&#65533;&#65533;!B&#65533;&#65533;	*H&#65533;|l&#65533;1&#65533;@$&#1552;b&#65533;g&#65533;oS *&#65533;w&#65533;&#65533;&#65533;P&#65533;[vyb6,)&#65533;a&#65533;!&#65533;&#65533;&#65533;&#65533;8&#65533;p&#39416;&#65533;u&#65533;NV&#65533;&#65533;&#65533;o&#65533;&#65533;&#65533;A)&#65533;&#65533;A*HCb&&#65533;1Ez%@&#65533;&#65533;&#65533;@&#65533; h&#65533;&#65533;&#65533;v;&#1262;w&#65533;*&#65533;B{]&#65533;&#65533;E&#65533; &#65533;`xpPP&#65533;&#65533;&#65533;U@fh&#65533;z&#65533;oJf&#65533;&#1131;&#65533; &#1375;&#65533;&#65533;&#65533;&#65533;b&#65533;)(&#65533;&#65533;&#65533;b
""V&#65533;A&#65533;!6@&#65533;&#65533;f,Rjw&#65533;&#65533;&#65533;&#65533;A&#65533;&#634;&#1475;tlh&#65533;&#65533;&#65533;"&#621;@-&#65533;&#65533;&#65533;&#65533;&#65533;&#65533;&#65533;v&#65533;&#65533;F >{*&#421;&#65533;'&#65533;&#65533;&#65533;&#65533;i&#65533;&#65533;@4&#838;Y&#65533;l&#65533;G&#65533;&#65533;&#65533;&#65533;^m&#65533;&#978;&#65533;9&#65533;("&#65533;&#65533;A&#65533;&#65533; &#65533;&#65533;&#65533;F&#65533;W&#477;&#65533;Z&#65533;m&#65533;g@F&#65533;,&#65533;&#65533; &#65533;i&#65533;&#65533;@{	BO&#65533;S:&#65533;&#65533;r7.&#65533;vG&#65533;Zs&#65533; &#65533; 	&#65533;CbOdybY&#65533;F&#328;&#65533;&#65533;&#65533;&#65533;&#65533;-&#65533;&#65533;y=a.Ut&#65533;&#65533;&#349;y"wA&#65533;o&#65533;&#49201;&#65533;&#65533;&#65533;A&#65533;&#65533;&#65533;]&#65533;^S|&#65533;&#65533;w&#65533;&#65533;&#65533;@&#65533;&#65533;K&#65533;&#65533;&#65533;&#65533;&#65533;&#65533;eM<&#65533;&#65533;NB&#1689;&#65533;&#65533;j&#65533;&#65533;&#65533;F=&#65533;t&#65533;&#65533;&#1591;_P&#65533;&#65533;&#463;&#65533;4&#65533;&#65533;X{B&&#65533;&#301;&#65533;"&#65533;&#65533;&#65533;d&#65533;&#1799;&#65533;&#65533;&#65533;&#65533;{1&#65533;K*@=mA,H&#65533;&#65533;&#65533;F=LP &#65533;`&#65533;<&#65533;E&#65533;&#65533;&#65533;h&#65533;&#65533;&#65533;&#1577;D\H&#65533;&#65533;
"6&#65533;&#65533;m&#65533;&#65533;&#65533;&#65533;&#65533;&#65533;C#&#65533; a&$~Rb&#65533;60&#65533;&#65533;&#65533; Y&#1044;&#65533;'C&#1305;au&#65533;&#65533; &#65533;&#65533;v-&&#65533;I&#65533;&#65533;"8&#65533;"&#65533;@ &#65533;&#65533;&#65533;*H&#65533;&#65533;&#65533;&#65533;Ml&#65533;&#65533;<6&#65533;&#65533;V&#65533;
&#65533;Z;&#65533;iY&#65533;K&#65533;&#262;&#65533; v&xY
r0D&#65533;&#65533;&#65533;q]&#65533;\&#65533;&#1800;[&#65533;&#65533;&#65533;#&#65533;Z
BG&#65533;A&#667;b,5P&#65533;hLl(&#65533;&#65533;&#65533;&#65533;4&#65533;"&#65533;&#65533;9|&#65533;|l&#65533;"&#65533;&#65533;@`&#65533;&#65533;<&#65533;0&#65533;&#65533;&#65533;'&#65533;&#65533;	&#65533;&#65533;I,y>&#65533;LE&#65533;DIN&#65533;b&#65533;qF &#65533;&#65533;4p&#65533;Dte&#65533;&#65533;L&#65533;y@r&#65533;'>{C &#65533;&#65533;&#65533; e;&#65533;Y>&#65533;&#65533;&#65533;R`27bf:S3&#65533;&#1458;i&#65533;&#65533;b|%&#65533;S &#65533;p@\&#65533;$XCA&#65533;Rv&#147;M &#65533;;Ab&#65533;p&#65533;7&#65533;&#65533;h&#65533;&#65533;&#65533;[0h&#65533;+Tt&#65533;&#65533;g3&#65113;|&#65533;-`&#65533;&#65533;&#135;EP9&#65533;&#65533;A&#499;+&#65533;&#65533;&#65533;O &#65533;&#65533;&#65533;&#390;"&#65533;&#65533;&#65533;&#65533;&#1397;&#65533;&#65533;	&#65533; &#65533;Ia&#65533;&#990;9&#65533;&#65533;P&#65533;&#65533;ZB&#65533;TT &#65533;8\T&#65533;&#65533;&#1374;e&#65533;&#65533;y_&#65533;&#65533;7&#65533;Y&#65533;VYP\*PBxr&#65533;&#65533;D*E&#65533;&#1338;&#65533;e&#65533;&#65533;)A&#65533;&#65533;P/Eo&#65533;&#65533;&#65533;=&#65533;9\&#65533;&#65533;A2&#65533;`&#65533;516 &#65533;\7&#65533;T&#65533;Z&#65533;(o@W&#65533;&#65533;&#1504;x&#65533;&#65533;$&#65533;!;R%&#65533;&#65533;
&#65533;&#65533;&#65533;h&#65533;@$m&#65533;&#65533;&#65533;F*{&#65533;&#65533;&#65533;%@&#65533;(&#65533;&#65533;w&#65533;<v:0
&#65533;B&#65533;c&#65533;XR eM&#65533;&#65533;&#65533;<&#65533;&#65533;&#65533;]&#65533;&#65533;D&#65533;b&#65533;&#65533;E&#65533;&#65533;zkb&#65533;@&#65533;|(( &#65533;1c&#65533;&#65533;&#65533;&#65533;&#65533;G&#65533;&#65533;/&#65533;&#65533;&#65533;d &#65533;C&#65533;&#65533;&#65533;&#65533;J&#65533;"&#65533;&#65533;nu&#65533;&#65533;&#65533;`0&#65533;V&#65533;&#65533;
|q:&#65533;&#65533;&#65533;:&#65533;&#65533;7<&#65533;a&#65533;&#1801;@&#65533;&#65533;t&#65533;)&#65533;}&#65533;J&#65533;&#65533;wN&#65533;&#65533;>&#65533;&#65533;&#65533;bE&#65533; L&#65533;XA%b&#65533;&&#65533;&#65533;&#65533;&#65533;x&#65533;&#65533;&#65533;7&#65533;&#65533;y&#65533;&#65533;{;"A*&#65533;&#65533;
3&#65533; &#65533;&#65533;$"&#283;&#65533;5&#65533;N&#65533;e&#65533;nr&#65533;M&#65533; &#65533;&#65533;-B&#65533;&#65533;&#65533;r&#65533;&#65533;&#65533;&#717;&#65533;&#65533;m&#65533;.ib&#65533;&#65533;U&#65533;&#65533;*&#65533;3&#65533;&#65533;&#65533;&#65533;&#65533;y&#1658;&#65533;T&#65533;g?C&#65533;&#65533;4&#65533;E&#65533;Qi&#65533;f&#65533;s&#65533;&#65533;&#65533;_0&#65533;&#1145;q&#65533;un&#65533;&#65533;&#65533;l&#1611;
&#65533;&#65533;&#65533;+&#65533;,&#65533;[m &#65533;&#27865;"&#65533;6&#65533;*&#65533;&#65533;gc&#65533;Q%,&#65533;&#65533;-&#65533;)&#65533;&#65533;&#65533;&#65533;&#65533;[&#65533;&#65533;0^&#65533;&#65533;)&#65533;K&#65533;&#65533;&#1497;&#65533;(+&#65533;g&#65533;J&#65533;];I&#65533;&#65533;cIgX+&#20275;vf&#768;;&#65533;&#65533;&#65533;&#65533;NT&#65533;&#65533;9"&#65533;&#65533;&#65533;3&#65533;&#65533;a%&#65533;&#65533;0&#65533;&#455829;&#65533;&#65533;lm&#65533;L:&#65533;$e&#65533;b&#65533;&#65533;&#65533;&#65533;&#65533;Odx&#65533;&#65533;@&#65533;&#65533;&#65533;&#65533;TQ&#65533;]R&#65533;;*&#65533;&#65533; &#65533;#Atb&#65533;i&#65533;&#65533;y&#65533;&#65533;&#65533;&#65533;&#65533;&#65533;&#65533;&#65533;N<d&#65533;&#65533;[ &#65533;&#65533;uh&#65533;u&#65533;h&#65533;
&#65533;&#65533;&#65533;&#65533;(F&#65533;T&#65533;
&#65533;,&#65533;&#65533;f&#65533;&#65533;b!&#65533;8I}&#65533;&#65533;&#65533;&#65533;&#65533;H&#768;&#65533;yE
&#65533;#&#65533;%&#65533;,#&#65533;KeSQ&#65533;,!&#65533;]&#1676;i3&#65533;&#65533;m"t&#65533;&#65533;&#65533;KP&#65533;&#65533;&#65533;x&#65533;UK&#65533; &#65533;&#65533;&#65533;&#65533;&#65533;~l(&#65533;&#65533;zg&#65533;z&#65533;:&#65533;&#65533; &#65533;9&#65533;&#65533;&#65533;d&#65533;p&#65533;!&#65533;&#65533;K&#65533;&#65533;D&#65533;&#65533;\,(94&#65533;&r&#65533;M&#65533;s&#65533;&#65533;&#65533;1&#65533;n&#65533;&#65533;&#65533;&#65533;x&#65533;b<&#65533; &#65533;W&#65533;&#371;^Q;&#65533;a&#65533;&#65533;@&#65533;Xl	&#65533;&#65533;&#65533;kF&#65533;&#65533;&#65533;,q5jM&#65533;Z&#65533;&#65533;&#65533;&#65533;oukS&#65533;&#65533;&#65533;e &#65533;&#65533;&#65533;&#65533;r&#65533;w&#65533;&#65533;&#65533;&#65533;*&#65533;&#65533;4&#65533;&#65533;O&#65533;&#65533;m7y&#65533;&#65533; ]&#65533;&#65533;&#65533;&#65533;&#881;&#65533;YZ'&#65533;&#65533;A&#65533;R&#1103;&#65533;&#65533;&#65533;dsF&#65533;~{O&#65533;@bAyn :_&#65533;5G,$0u	&#65533;n &#65533;*Bc&#65533;4&#65533;%58&#65533;` Zu9d&#65533;Uc7YI&#65533;.0{&#65533;}&#65533;&#65533; &/3+J&#65533;m'J&h'ql&#65533;~&#65533;Z&#65533;E&#65533;&#65533;N&#65533;`&#65533;&#65533;&#65533;|&#65533;&#65533;&#65533;@&#65533;T&#65533;&#65533;&#65533;&#65533;&#65533;&#65533;^e&#65533;i&#65533;1&#65533;&#65533;g&wh&#65533;K&#65533;y&#65533;\l&#65533;&#65533;uV&#805;\g&#65533;[Z&#65533;W&#65533;dX&#65533;&#65533;q*&#65533;&#65533;&#65533;&#65533;g"4&#65533;d&#65533;&#65533;n'p |!2;&#65533; d6 &#65533;&#65533;&#65533;&#65533;&#65533;&#65533;S&#65533;7:&#65533;&#65533;{{&#65533;E`&#65533;&#65533;&#65533;&#65533;J&#65533;&#65533;&#65533;&#65533;G&#65533;7&#65533;T'V&#65533;"	&#65533;^&#65533;fQ&#65533;u"&#65533;N&#65533;Q	A84&#65533;a*sp&#65533;5@&#65533;&#392;&#65533;&#65533;|Az&#1217;wrtIW)vh@f5G&#65533;g&#65533;&#65533;&#65533;&#65533;&#65533; &#65533;\As&#65533;C&#65533;c&#1034;&#65533;&#65533;&#65533;%&&#65533;s&#65533;&#65533;&#65533;r&#65533;Q&#65533;zfr&#65533;&#65533;<&#65533;FX&@&#65533;&#65533;&#65533;&#65533;&#65533;d%&#65533;S&#65533;Liu&#65533;&#65533;[{&#65533;(]=&#65533;	'&#65533;w&#65533;&#65533;a&#164;&#65533;	&#65533;E&#65533;&#65533;&#65533;&#65533;pql}S"f&#65533;2&#65533;Bt2&#65533;&#65533;^&#65533;&#65533;&#586;&#65533;vo0'&#65533;&#65533;(&#65533;8&#65533;7:o&#65533;w	&#65533;Ww&#65533;gtX'&#65533;n&#65533;ol&#65533;A&#65533;&_&#65533;&#65533;&#65533;&#65533;j&#65533;7.&#65533;&#65533;I&#65533;2&#65533;&#65533;rg`&#65533;&#65533;V&#65533;&#65533;&#65533;gk&#65533;UG;&#65533;bF2&#65533;&#65533;&#65533;eq2&#65533;fx%&#65533;'|D&#65533;0oh{m&#65533;a&#65533;&#65533;&#65533;x&#65533;&#65533;&#1287;1&#65533;s&#65533;&#65533;l&#65533;&#65533;<C=&#65533;(&#65533;pI&#65533;&#65533;NH&~&#65533;&#1057;M&#1672;T&#65533;&#65533;&#65533;&#65533;r&#514;&#65533;q&#65533;qv[&#65533;"&#65533;F,oq&#1624;r&#65533;;L&#65533;'O&#65533;&#65533;&#1478;&#65533;a4&#65533;U&#65533;DQ&#65533;&#65533;I&#65533;&#65533;B&#65533;&#65533;>&#65533;&#65533;wG&#65533;&#65533;&#65533;a&#65533;&#65533;&#65533;q&#26158;	&#65533;&#65533;g&#65533;s?&#1432;&#65533;&#65533;wA&#65533;qT&#65533;&#529;mW&#65533;c&#65533;&#65533;40F4" &#65533;&#65533;PL{&#65533;&#65533;&#1628;&#65533;&#65533;h&#65533;&#1161;\&#65533;&#65533;J( &#65533;&#65533;80 &#65533;B&#65533;&#65533;&#65533;&#65533;&#65533;Rd&#65533;'&#65533;&#65533;&#65533;u&#65533;eL)&#65533;&#65533;}&#65533;6	&#65533;&#65533;&#65533;9a-d&#65533;l8&#65533;Y&#65533;J?1_"&#65533;f-&#65533;aa1NyD(&#65533;"V"&#65533;g8H&#65533;l&#1054;&#65533;V&#1684;&#65533;&#65533;&#65533;7&#65533;y58&#65533;&#65533;&#65533;y	&#65533;b&#696;&#65533;&#65533;V&#65533;Th=&#65533;&#65533;nb&#65533;P$&#65533;,&#65533;x
&#65533;`&#65533;M&#65533;x'=ph&#65533;2@&#65533;&#65533;Y&#65533;dre0&#65533;&#65533;&#65533;&#65533;9`/Sc+&#65533;&#65533;|<&#65533;,>&#1570;L&#65533;z&#65533;k/&#65533;P&#65533;\r&#65533;&#1119;&#65533;&#65533;&#65533;&#65533;8;&#65533;p&#65533;v&#65533;&#65533;8&#65533;&#65533;&#65533;&#65533;v&#65533;DI&#65533;&#65533;.&#65533;&#1188;l&#65533;L&#65533;d& 3*$6&#65533;&#65533;8&#1689;=	&#65533;&#65533;&#65533;&#65533;W&#65533;&#65533;&#65533;&#65533;Ku&#65533;g&#65533;V' &#1062;&#65533;&#65533;z0&#65533;Z&#65533;&#65533;&#64597;&#463;	0&#65533;&#65533;&#1355;0&#65533;k&#65533;q.&#65533;@<&#65533;&#65533;&#65533;6BF&#65533;&#1637;&#65533;&#65533;&#65533;&#65533;&#65533;4&#65533;&#65533;7&#65533;"&#65533;Y&#65533;&#65533;I,@I&#65533;_&#65533;&#65533;&&#65533;p&#65533;M&#65533;&#65533;&#1493;Y!~&#65533;&#65533;Dc&#65533;&#65533;&#65533;Zv0&#65533;tXY&#65533;&#65533;M&#65533;&#65533;&#689;u&#65533;9Z&#65533;e!3&&#65533;&#65533;[:&#65533;&#65533;&#65533;[&#65533;&#65533;/|&#65533;&#65533;&#65533;&#762;&#65533;B(&#65533;&&#65533;D&#65533;Y&#65533;&#65533;9D&#65533;&#65533;&#65533;&#65533;B&#65533;&#65533;&#65533;&#65533;D&#65533;&#65533;&#1065;.p,  <&#65533;fQQ&#65533;&#65533;'L=x&#65533;&#65533;&#65533;&#65533;&#65533;&#65533;k]M1&#65533;"&#65533;&#65533;I u&#65533;~r&#65533;&#65533;&#65533;VKp &#65533;.P!w &#65533;&#65533;II&#65533;Y8 &#1288;&#65533;p7&#65533;&#65533;[&#65533;&#65533;&#65533;%&#65533;9 &#65533;&#65533;T&#65533;&#65533;Ua>&#65533;"&#65533;&#65533;]&#65533;6&#65533;4 &#65533;d&#65533;q&#65533;&#65533;W{&#65533;R&#65533;a&#65533;RkYiA}&#65533;'&#65533;J&#65533;6L&#65533;&#65533;j| &#65533;&#65533;&#65533;&#65533;/&#65533;&#65533;X&#65533;&#65533;&#65533;&#65533;t&#65533;:&#65533;p&#1770;r&#65533;&#65533;Xi&#65533;4`&#65533; &#65533;AAM&#65533;&#65533;G&#65533;R
&#65533;&#65533;&#65533;E&#65533;I&0<&#65533;/x&#65533;&#65533;4&#1891;x8&#65533;3f0&#65533;q[&#65533;&#65533;Th&#65533;>&#65533;&#65533;&#65533;Y&#65533;W/&#65533;&#65533;IA|2X.p{1e&#65533;ok&#65533;&#65533;J&#65533;&#65533;&#65533;&#65533;s&#65533;w&#65533;G&#65533;E0L0&#65533;Y&#65533;&#65533;;&#65533;&#65533;&#65533;h&#65533;I&#65533;&#65533;&#65533;&#65533;&#65533;&#65533;m&#65533;;e/:P&#65533;&#65533;<rw&#65533;IFqGx":^&#65533;F&#65533;&#65533;@&#65533;&#65533;&#65533;I&#65533;&#764;&#65533;&#65533;+ ;&#65533;p&#65533;)&#65533;|&#65533;&#65533;C&#65533;0>0{&#65533;C F! &#65533;&#65533;&#65533;&#65533;&#65533;
&#65533;g&#65533;%4P&#65533;&#65533;&#65533;;`&#65533;u&#65533;
&#65533;gNEq')	(j@<&#65533;#&#65533;&#65533;*&#65533;&#65533;@&#65533;&#65533;8&#65533;bv@6`&#65533;&#65533;?pq &#65533;A&#189;h&#65533;6l&#65533;h0&#65533; ,]qo&#806;3Q&#65533;&#65533;y&#65533;
#D#5:&#65533;&#65533;5&#65533;&#65533;?Pq&#65533;&#65533;&#65533;K>P&#65533;7&#65533;&#65533;\&#65533;AQ&#65533;?&#65533;&#65533;5&#65533;v&#1288;b&#65533;&#65533;&#65533;:&#65533;w&#65533; L&#65533;&#65533;5 U@ 'P\P&#65533;6&#65533;Uz&#65533;DG&#65533;&#65533;e]&#65533;R&#65533;rFH&#65533;=&#65533;^?&#65533;&#65533;B&#65533;&#65533;i&#65533;&#65533;#&#65533;\4&#65533; &#65533;&#65533;K#\V@&#65533;;&#65533;7{&#65533;&#65533;&#65533;#^&#65533;!&#65533;{&#65533;E&#65533;JQ&#65533;  &#65533;>&#65533;r, E[*eE>|&#589;i h&#498;&#65533;\t&#65533;J&#65533;&#65533;l@y&#65533;V, &#65533;&#65533;&#65533;&#754;&#1820;q!L&#65533;$&#65533;~s&#65533;bj&&#65533;&#521;&#65533;&#65533;G&#65533;&#65533; b&#65533;&#65533;D&#65533;#&#65533;&#65533;H1 &#65533;@&#65533;&#65533;&#65533;|&#920;&#65533;dEIN'&#65533;4p&#65533;&#65533;&#65533;&#65533;l&#65533;:&#65533;lq&#65533;&#1855;&#1716;&#1412;@&#65533;&#65533;&#65533; =&#65533;&#65533;n&#65533;[E&#65533;&#65533;pD&#65533;&#65533;,	=&#65533;&#65533;&#643;|&#65533;%?&#65533;&#65533;-&&#65533;&#65533;>&#65533;x&#65533;@!w&#65533;PG&#65533;&#65533;G Dq&#65533;&#1833;}&#65533;R,&#65533;`&#65533;&#65533;&#65533;-&#65533;&#65533;K5&#65533;W&#65533;&#65533;&#65533;k"&#65533;n&#65533;b&#65533;?&#65533;7&k&#970;&#65533;$D&#65533;q"8j&#65533;&#65533;&#65533;R]*A&#65533;&#65533;&#65533;&#65533;&#65533;1&#65533;4@&#65533;<:&#65533;7`pB &#65533;&#65533;&#65533;D&#65533;&#65533;&#65533;&#65533;&#65533;Ow)S&#65533;&#65533;pR&#65533;J4&#65533;@&#65533;>&#65533;D&#65533;: "&#65533;&#65533;~-7`&#65533;]&#65533;Zr,Wp&#65533;&#1547;2Y`&#65533;I!4`4&#65533;g-&#65533;,p&#65533;&#65533;"&#65533;&#65533;&#65533;7&#65533;w4&#65533;&#554;&#65533;]&#65533;&#65533;U&#65533;&#1154;&#65533;! P amB&#65533;9&#65533;R`&#65533;&#65533;&#1507;&#65533; &#65533;&#65533;&#65533;Qw4c&#65533;&#65533;-&#65533;@&#65533; '7&#65533;&#65533;P&#65533;&#65533;b&#65533;7&#65533;&#65533;&#65533;+&#65533;&#1544;&#65533;&#65533;&#65533;Vo&#65533;@a}&#65533;&#65533;&#65533;&#65533;&#65533;p&#65533;9&#65533;Jp&#1731; &#65533;&#65533;g&#65533;{tJ&#65533;&#65533;&#65533;&#65533;}&#65533;&#65533;M&#65533;&#65533;&#1911;&#65533;:`&#65533;&#65533;m&#65533;Ha&#65533;&#1668;&#65533;&#1082;&#65533;Di&#65533;]&#65533;f&#65533;?Q4Pp&#1847;}H&#65533;&#65533;FQ;`r$|';I&#65533;&#65533;&#65533;&#65533;&#65533;&#65533;d&#65533;pp&#65533;"&#65533;&#65533;C|&#65533;&#65533;}M&#65533;EAE&#65533;&#65533;!&#65533;&#65533;*&#65533;&#65533;^&#65533;J!0&#65533;m&#65533;Cs"&#65533;}&#1811;0&#65533;0&#65533;x&#65533;}l&#65533;&#65533;a&#65533;JA&#65533;&#65533;Ba: &#65533;&#65533;aP&#65533;&#65533;h&#65533;4^&#65533;)&#536;&#65533;t&#65533;&#65533;D&#65533;<p&#65533;"=&#65533;&#65533;&#65533;J&#65533;&#65533;wtk&#65533;?&#65533;&#65533;DAx;&#65533;&#1197;M&#65533;zb&#65533;&#65533;+&#65533;	&#65533;K&#65533;&#65533;p&#65533;C1	:&#65533;nR&#65533;&#65533;&#65533;:&#65533;&#65533;&#65533;&#65533; p&#65533;&&#65533;&#65533;&#65533;&#65533;&#65533;}L&#65533; ~&#65533;p&#65533;&#65533;]0&#65533;&#65533;&#65533;S-&#65533;M&#2003;&#65533;&#65533;&#1734;%,0p&#65533;{&#65533;[~&#65533;&#65533;`&#65533;&#65533;a{&#65533;u&#65533;o&#65533;&#65533;& &#65533;E1 &#65533;kph&#65533;$&#65533;I&#65533;&#65533;&#65533;&#65533;g&#65533;&#65533;	&#65533;&#65533;&#65533;&#65533;~&#65533;&#65533;px0n&#65533;?&#65533;&#65533;&#65533;&#65533;&#65533;J &#65533;zw&#65533;p&#65533;e,Af&#65533;&#65533;&#65533;&#65533;5&#65533;&#65533;&#65533;&#65533;x&#65533;i&#65533;&#65533;&#65533;&#65533;&#65533;&#65533;`xAa&#65533;&#65533;.&#65533;b(+:&#65533;D=&#1575;+&#65533;&#65533;&#1633;&#65533;&#65533;RJ&#65533;Vz&#65533;&#65533;&#65533;&#65533;M&#65533;&#65533;|&#65533;Y&#65533;&#65533;0	@&#65533;3.2+0&#65533;b&#65533;0&#65533;'0&#65533;.&#65533;&#65533;Z`q&#65533;&#65533;p&#65533;&#65533;Q&#65533;&#65533;&#65533;&#65533;q&#65533;np&#65533;&#1080;xa&#65533;?a&#3717;&#65533;&#65533;1&#65533;&#65533;k D1&#65533;k=C&#65533;b&#65533;o&#1290;b&#65533;&#65533;&#65533;V9&#65533;]&#65533;Iq&#65533;|&#65533;qP&#65533;&#65533;&pl`&#65533;[&#65533;W&#65533;k&#65533;&#65533;&#65533;DqFA&#65533;'l?&#65533;&#65533;&#65533;&#65533;&#65533;/&#65533;&#65533;&#65533;&#65533;z&#65533;&#65533; &&#65533;;&#65533;&#65533;k\G&#65533;v&#65533;D&#65533;&#65533;&#65533;A&#65533;sdqV&#65533;&#65533;&#65533;O&#65533;&#65533;^&#65533;&#65533;&w&#65533;&#65533;(&#65533;&#65533;&#65533;&#65533;z&#65533;&#65533;M&#65533;&#65533;&#65533;CqYL_&#65533;w9W&#65533;d,` &#65533;?&#65533;&#65533;b&#65533;&#65533;&#65533;*&#65533;0@&#65533;&#65533;/&#65533;&#65533;&#65533;D&#65533;yc&#65533;&#65533;v^&#65533;H&#65533;&#65533;	&#65533;&#65533;;&#65533;&#65533;n&#65533; &#65533;@&#65533;&#65533;&#61114;&#1522;|&#65533;&#65533;&#65533;&#65533;&#65533;&#65533;&#65533;&#1042;&#65533;&#65533;&#65533;[w
K&#65533;m&#65533;&#65533;&#65533;&#65533;:=~&#65533;?&#65533; ;$&#65533;$&#65533; A9M.d&#65533;&#65533;&#65533;C&#65533;%N&#65533;X&#65533;&#65533;A&#65533;l&#65533;&#65533;&#65533;&#65533;G&#65533; &#65533;&#65533;)U&#65533;&#65533;P&#65533;&#65533;K&#65533;1A$&#65533;&#65533;&#65533;&#530;%Ot&#65533;&#65533;eL&#65533;//%Z&#65533;&#65533;Q&#65533;&#65533;80p&#924;C&#65533;$&#65533;Z&#65533;&#65533;U&#65533; 6&#65533;&#65533;&#65533;&#65533;F&#65533; .&#65533;&#65533;])&#65533;&#65533;&#65533;&#65533;1&#65533;&#65533;&#65533;&#65533;&#65533;X&#65533;.xL&#65533;6-P&#65533;y&#65533;&#65533;&#65533;&#65533;g??&#65533;&#65533;&#65533;Q&#65533;&#65533;&#65533;#&#65533;&#65533;c&#65533;{&#65533;v&#65533;R&#370;e&#65533;.&#65533;&#65533;(&#65533;-	9	p&#65533;|&#65533;&#65533;&#65533;*&#65533;&#1628;v&#65533;q@&#65533;iS&#65533;`&#65533;d@&#65533;G1=B&#65533;&#65533;@C&#65533;F$b&#1997;&#65533;&#65533;q&#65533;&#65533;4l:&#1039;c&#65533;O&#65533;&#65533;C&#65533;&#65533;l_c&#65533;-&#65533;;&#65533;&#65533;)A&#65533;&#65533;&#1391;&#65533;^S{&#65533;&#65533;I/&#65533;&#65533;V&#65533;&#65533;hs&#65533;&#65533;&#65533;-&#65533;&#65533;"&#65533;,&#8875;&#65533;@-&#65533;&#241;&#65533;&#65533;pP&#65533;&#65533;Lp&#65533;&#65533;&#65533;N&#65533;+8&#65533;&#65533;&#65533;5&#65533;&#65533;,&#65533;6&#65533;&#65533;Ca&#65533;h&#65533;&#65533;&#65533;&#65533;:&#65533;&#65533;@ &#65533;&#65533;&#65533; A&#65533;&#65533;&#65533;a7&#65533;z&#65533;&#65533;#,&#65533;&#65533;&#65533;@&#65533;(4&#65533;HI&#65533;-&#65533;t&#65533;&#65533;%&#65533;CrJ&#65533;H`&#65533;#&#65533;&#65533;3&#65533;&#65533;,&#65533;&#65533;r#&#65533;&#65533;K5&#65533;$Q=&#65533;(3s&#65533;&#65533;&#65533;&#193;&#65533;&#65533;K!6r&#65533;%x&#65533;&#65533;pk&#65533;&#65533;|&#65533;&#65533;H*5&#65533;PD&#65533;&#65533;G&#65533;&#65533;p#&#65533;{&#65533;&#65533;r&#65533;&#65533;H&#65533;d&#65533;+&#532;&#837;R`1&#65533;&#65533;&#65533;!&#65533;!&#65533;&#65533;1&#65533;x-&#845;&#65533;H`&#65533;&#65533;&#65533;V\&#65533;s&#65533;H`&#65533;<09&#1794;&#65533;5&#65533;T&#65533;I;Ko&#1549;&#65533;{&#65533;&#65533;&#65533;&#65533;R &#65533;&#65533;t&#65533;&#65533;&#65533;~cc &#65533;,2Wr&#65533;5&#65533;
&#65533;&#65533;v&#325;&#65533;&#65533;&#65533;L-k&#65533;&#65533;O&#65533;`&#65533;&#65533;&#65533;&#65533;V&#65533;&#65533;
f&#65533;p&#65533;&#65533;*&#65533;&#65533;J&#65533;&#65533;&#65533;Hs.&#65533;&#65533;&#65533;R&#65533;\&#65533;+&#65533;x&#65533;8&#65533;&#65533;&#389;`}OR&#65533;: &#65533;&#65533;2&#343;D&#65533;&#65533;&#65533;&#2007;@(B&#65533;o&#65533;(&#65533;Zu7&#65533;&#65533;U&#65533;$&#65533;&#65533;&#65533;&#544;&#65533;&#1419;&#65533;:h8&#65533;F_	JV&#65533;&#65533;&#65533;\&#65533;YC&#65533;&#65533;&#65533;&#65533;&#65533;&#43439;&#65533;&#65533;#&#65533;[&#65533;&#65533;#(p&&#65533;obx'&#65533;Zw&#1825;&#65533;v&#65533;V&#65533;&#65533;
`&&#65533;z%&#65533;&#65533;n&#65533;=z1&#65533;&#65533;6@&#65533;&#65533;X&#65533;&#65533;>&#65533; &#65533;&#65533;,I&#65533;K&#65533; &#65533;&#65533;&#2038;&#65533;&#65533;#g&#65533;&#516;&#65533;&#65533;&#65533;&#65533;h&#65533;{&#65533;&#1294;&#65533;:&#65533;&#65533;&#65533;+&#65533;;&#1678;.&#65533;&#65533;&#65533;92&#65533;P&#65533;s&#65533;=&#65533;&#65533;&#65533;&#65533;@&#65533;`&#65533;bx&#65533;&#65533;H&#65533;	&#65533;I &#65533;&#65533;&#65533;&#1644;T7`c&#65533;*&#65533;\&#65533;&#65533;&#65533;&#65533;&#65533;;Z.&#65533;`&#65533;v7&#65533;|&#65533;@&#65533;&#65533;&#65533;&#65533;@&#65533;&#65533;#0d&#65533;~&#65533;&#65533;= 	&#65533;~&#65533;*&#65533;&#65533;&#65533;4&#65533;J&#65533;
&#65533;Z@.&&#65533;&#65533;GX&#65533;-&#65533;&#65533;&#65533;[&#65533;&#65533;&#65533;wAeN&#65533;&#65533;Y:&#65533;&#65533;P&#65533;_s&#65533;&#65533;h&#65533;&#65533;&#65533;&#65533;!"&#65533;&#746;H&#65533;&#65533;4&#65533;Zi&#65533;^&#65533;&#65533;W&#65533;"|&#65533;{@&#65533;&#65533;dP&#65533;C&#65533;H&#1538;&#701;&#65533;niE&#65533; =u&#65533;q'&#65533;PX&#65533;&#65533;y&#65533; 
TK;c8&#936;&#65533;&#65533;a&#65533;F&#65533;&#65533;	@Hx!b&#65533;8&#65533;3&#65533; &#65533;&#65533;&#65533;&#65533;&#65533;O&#65533;F0&#65533;&#457;OpWD&#65533;&#65533;T&#65533;
&#65533;)&#65533;&#65533;	&#928;4&#65533;&#65533;&#65533;&#65533;}&#153;I:&#65533;;"R(ol&#65533;&#65533;&#65533;!&#65533;&G&#65533;&#65533;&#1536;&#65533;!&#65533;-z|M\&#634;&#65533;D-'=&#65533;\&#65533;&#65533;&#65533;d&#65533;av*&#65533;7b&#65533;&#65533;8&#65533;&#65533;*&#65533;1&#1176;|{&#65533;B&#65533;8)&#65533;>,D&#65533;&#65533;Fp&#65533;Q&#65533;a{&#129; X&#65533;pfaO"&#65533;&#65533;I&#65533;ip~&#65533;:3I&#65533;kf&#65533;&#65533;&#65533;&#65533;&#65533;g2&#65533;QPp&#65533;&#65533;qK&#65533;&#65533;&#65533;3&#65533;X?,F1&#65533;`
L&#65533;^noWI&#65533;@Z&#65533;D&#65533;k"&#65533;	&#65533;6&#65533;&#65533;&#65533;F&#65533;:; [l@>v&#65533;3K&#65533;&#876;&#1186;&#65533;``&#65533;&#65533;4&#65533;&#65533;*&#65533;O&#65533;&#65533;&#65533;J&#65533;g&#65533;PFi@j&#514;&#65533;\5&#65533;2`&#65533;;E&#65533;`6 &#65533;&#594;&#65533;&#65533; F|&#65533;.>&#65533;&#65533;Kcz&#65533;&#65533;
ts8_&#1836;9C&#65533;4&#65533;3	&#65533;p&#65533;&#65533;q$CU&#65533;&#65533;w%&#65533;&#65533;&#65533;~`kZ&#65533;&#65533;&#1035;&#65533;M&#65533;U&#1752;&#65533;&#65533;&#65533;o?l0&#65533;&#65533;d&#65533;&#65533;%XO Y(&#65533;r":&#65533;5&#65533;&#65533;b&#65533;k&#65533;xQ%&#65533;N&#65533;&#65533;&#65533;&#65533;s&#65533;&#1066;~&#65533; b&#65533;&#65533;U ~,3bU&#424;B^ST&#65533;&#65533;)&#65533;&#65533;#q"&#65533;&#65533;&#1338;,&#65533;M&#65533;x&#65533;&#65533;H&#65533;AA&#65533;&#65533;&#65533;&#65533;Rk&#65533;&#65533;&#65533;&#65533;&#65533;&#65533;_ .&#65533;&#65533;&#663;>&#65533;K4Gx&#65533;5:&#65533;&#65533;&#65533;~W&#65533;&#65533;&#65533;Fv&#65533;&#65533;&#65533;&#65533;N&#65533;&#65533;&#65533;f&#65533;d&#65533;P&#65533;&#65533;H|f&#65533;&#65533;=&#65533;@&#65533;&#65533;&#848;$m&#65533;&#65533;&#65533;x &#65533;%]&#65533;&#65533;WOYW&#65533;&#65533;&#65533;^&#65533;e&#65533;&#65533;{(&#65533;&#65533;&#65533;&#65533;&#65533;yu&#721;&#65533;7((&#65533;`&#65533;s&#65533;p@i&#65533;&#65533;&#65533;&#65533;&#65533;&#65533;&#65533;I&#65533;&#65533;&#65533;& &#65533;dI&#65533;&#65533;&#65533;&#65533;&#65533;A&#65533;&#65533;&#65533; &#65533;lz&#65533; &#65533;&#65533;&#65533;&#65533;&#65533;Ap&#65533;#&#65533;E&#65533;9&#65533;&#882;D&#65533;&#65533;&#65533;-F&#65533;v&#65533;&#65533;&#65533;,K&#65533;&#65533;&#65533;&#65533;&#201;&#65533;O&#65533;y&#65533;@&#65533;k$f&#65533;&#65533;2c&#65533;q&#65533;&#65533;4&#65533;&#65533;A:&#65533;v&#65533;&#65533;8R&#1494;y&#65533;o &#65533;F&#65533;&  &#65533;&#1972;&#65533;&#65533;p@6l&#65533;&#65533;&#1941;rw_&#65533;&#65533;&#65533;2:)c&#65533;&#65533;&#65533;&#65533;&#65533;E\B&#1459;&#65533;&#65533;#&#65533;&#65533;U3Ds&#65533;&#65533;&#65533;&#65533;&#65533;&#65533;&#65533;-I&#65533;&#65533;d#&#65533;b)&#65533;&#65533;&#65533;E&#65533;&#65533;	<&#65533; h&#65533;k&#65533;&#65533;Z&#65533;PD&#65533;&#65533;J&#65533;`{&#65533;&#65533;&#65533;&#65533;=&#65533;&#65533;&#65533;&#65533;&#65533;&#65533;mT&#65533;*$okB&#65533;GM&#65533;n&#65533;&#828;&#65533;&#65533;&#65533;&#25216;m&#65533;&#65533;8&#1420;H&#65533;&#65533;#h-kF@&#65533;&#1024;&#65533;&#65533;&#65533;E(^LjP&#65533;&#65533;&#65533;&#65533;m.&#65533;&#65533;<&#65533;Tii&#65533;5][&#65533;M~r&#65533;&#65533;\&#65533;+&#65533;&#65533;&#65533;a&#65533;K&#65533;&#65533;&#65533;&#65533;&#65533;&#65533;&#65533; aFo&#65533;&#1524;b6&#65533;X&#65533;&#65533;&#65533;&#65533;)&#65533;&#65533;&#65533;}Ml&#281;	&#65533;&#65533;&#65533;I&#65533;\&#65533;S&#65533;z&#65533;W^&#65533;8,b"&#65533;=&#65533;S&#65533;&#65533;s[&#65533;&#1830;&#65533;&#65533;{&#65533;&#65533;&#65533;&#65533;got%|&#65533;&#65533;s&#65533;{&#1893;&#65533;&#65533;oGd&#65533;&#65533;&#65533;G&#65533;&#65533;kP^&#65533;`)&#65533;&#65533;&#65533;},<&#65533;c&#65533;&#65533;&#65533;&#65533;&#65533;d h8U&#65533;&#65533;&#65533;&#65533;&#65533;&#65533;5&#65533;&#65533;;y{&#1412;&#65533;@&#65533;&#65533;&#1753;]&#65533;&#65533;1uL&#65533;-jU&#65533;&#65533;&#65533;&#65533;&#65533;&#65533;&#65533;&#65533;&#65533;.&#65533;-&#65533;c&#65533;&#65533;.&#65533;On&#65533;_z&#1443;;h&#65533;&#65533;&#65533;T&#65533;b#&#65533;&#65533;4&#65533;&#1397;&#65533;5 &#65533;&#65533;,&#63152;[&#65533;Sp&#1565;#n&#65533;&#65533;'I&#65533;6t|&#65533;#&#65533;]&#65533;\&#65533;&#65533;&#65533;a&#1024;&#65533;5&#65533;&#65533;&#65533;&#65533;&#65533;a1}4	&#65533;Q&#65533;p&#65533;)0&#65533;)&#65533;.A?&#65533;&#65533;/bH"&#65533;4&#65533;K&#65533;< &#65533;X&#65533;7&#65533;&#1597;c&#65533;&#65533;&#65533;&#65533;&#65533;&#65533;&#65533;&#65533;y&#65533;&#65533;*&#65533;&#65533;D&#65533;&#1345;&#65533;&#65533;&#65533;8&#65533;	&#65533;
&#65533;9H&#65533;&#65533;&#65533;=(&#65533;&#65533;P5@1G"&#65533;I	0&#65533;&#65533;/&#65533;+	&#65533;&#65533;&#65533;!
@&&#65533;&#65533;&#65533;A&#65533;&#65533;&#65533;&#65533; &#65533;&#65533;h&#65533;&#65533;+s&#1777;U&#65533;&#65533;
&#65533;2&#65533;&6&#65533;&#65533;zxi&#65533;9&#65533;&#65533;&#65533;&#65533;B&#65533;&#65533;B-&#65533;B&#65533;?&#65533;O&#65533;&#65533;&#65533;&#65533;!1(&#65533;&#65533;.&#65533;1&#65533;&#65533;x&#65533;z&#65533;4&#65533;28\&#298;&#65533;&#65533;@-IP0&#65533; &#65533;&#1978;)&#65533;@@&#65533;K=7&#65533;J&#65533;&#65533;,`DQD&#65533;1&#65533;3`&#65533;?&#65533;%&#65533;&#65533;k&#65533;X2&#65533;&#65533;&#65533;r&#65533;N&#65533;<&#65533;&#65533;Q&#65533;&#353;&#65533;&#65533;;&#1800;&&#65533;&#65533;H&#65533;; D&#65533;&#65533;Q!#&#65533;&#65533;&#65533;&#65533;Z&#65533;&#65533;+]&#65533;F&#65533;(&#65533;G&#1282;>&#65533;F: &#65533;?83&#65533;b&#65533;,&#65533;&#65533;x&#65533;kFi,&#65533;&#65533;&#65533;&#1608;U&#65533;Fv&#65533;F;c&#65533;Ic.K+X1&#65533;4G|T&#65533;;p &#65533;&#65533;&#65533;;`&#65533;k&#65533;G!&#65533;&#65533;&#65533;&#65533;1r&#65533;G&#65533;&#65533;&#65533;0&#65533;1 &#65533;kS&#65533;4&#65533;C&#65533;r&#65533;&#65533;&#65533;{Y&#65533;&#65533;&#65533;&#555;&#65533;&#65533;w&#65533;&#65533;&#65533;;HG6p =&#823;&#65533;S&#65533;&#65533;&#65533;&#65533;l&#65533;g&#65533;&#65533;&&#65533;&#65533;<&#65533;H&#65533;&#65533;&#65533;1&#65533;&#65533;H&#65533;&#65533;&#65533;&#65533;a&#65533;b&#65533;&#65533;KH&#65533;&#65533;&#65533;)E&#65533;xH&#65533;4&#653;&#65533;&#65533;&#65533;&#65533;&#65533;&#65533;&#65533;2&#65533;H&#65533;&#65533;&#65533;&#65533;C&#65533;h&#65533;&#65533;&#65533;&#653;&#65533;v&#65533;&#65533;@&#65533;&#65533;b&#65533;"&#223;&#65533;!&#65533;&#371;J&#65533;&#65533;&#65533;	 &#65533;&#65533;l&#717;&#65533; k&#65533;J&#65533;&#65533;&#65533;&#65533;&#65533;M&#693;&#65533;&#736;&#65533;;&#65533;u&#65533;H`x&#65533;I&#65533;&#16956;&#65533;{&#65533;G&#65533;|&#779;&#65533;I&#65533;p&#65533;H&#65533;&#65533;&#676;&#600;&#65533;e*?p$&#65533;M&#65533;&#65533;?;&#65533;A&#65533;,&#65533;&#65533;&#65533;&#65533;H&#65533;&#65533;&#65533;rG&#65533;M&#65533;&#65533;&#65533;r&#65533;&&#65533;&#65533;k&#65533;J6 I&#65533;&#65533;&#65533;^&#65533;&#65533;&#65533;&#65533;&#1052;M&#65533;&#65533;dX&#65533;&#65533;L6&#65533;&#65533;H&#65533;LB&#65533;&#65533;+6`&#65533;&#65533;,N&#65533;4&#65533;&#65533; &#1028;UHMA&#65533;1&#65533;&#65533;Y|&#65533;&#65533;&#65533;N&#65533;&#65533;{&#65533;&#65533;E&#65533;&#65533;~&#1800;&#65533;&#65533;&#65533;&#65533;&#65533;&#65533;O$&#65533;<h&#65533;&#1324;L&#65533;&#65533;F9&#65533;&#65533;&#65533;H&#65533;&#65533;OM&#65533;\?&#65533;xN&#65533;&#65533;3&#65533;0`&#65533;!&#65533;<PE&#65533;l&#65533;&#65533;iv&#1284;&#65533;&#65533;8&#65533;&#65533;)&#65533;^l-&#65533;B&#65533;K&#65533;`I}Q*IB&#65533;P&#65533;|&#65533;	&#65533;!&#65533;Q&#65533;&#65533;>&#65533;&#65533;&#65533;&#65533;?&#65533;&#909;J&#65533;&#65533;Q$&#65533;2&#65533;&#65533;&#65533;(&#65533;&#65533;Lq&#65533;$&#65533;R
&#65533;&#65533;&#65533;&#65533;QH1 -&#65533;R*&#65533;R
&#65533;&#65533;L	&#65533;&#65533;&#65533;&#65533;R3M&#65533;&#65533;&#65533;&#65533;6m&#65533;3}&#65533;Y&#65533;&#65533;NhQ&#452;S<e&#65533;1&#65533;-&#65533;;&#65533;S@=#-&#65533;@-&#65533;&#65533;hLB5TE&#65533;&#65533;&#65533;\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om*&#65533;|&#65533;&#65533;6h&#65533;   &#65533;&#65533;@ &#65533;~8}&#65533;&#65533;M&#65533;&#65533;&#65533;&#65533;&#65533;&#65533;&#1475;-&#65533;6&#65533;&#65533;&#65533;&#65533;)`X'P&#65533;&#65533;&#65533;&#1545;&#882;6&#65533;X$ $P&H&#65533;P$&#65533;&#65533;&#65533;&#65533;k X )`&#65533;p&#65533;$h&&#65533;&#65533;$@&#65533;!&#65533;X&#65533;=&#65533;&#65533;&#65533;X h&#65533;%&#65533; &`&#65533;&#65533;&#65533;&#65533;U/&#65533;] $&#65533;Y&#65533;&#65533;&#1699;&#65533;&#65533;!&#65533;&#65533;&#65533;%-&#65533;&#65533;'&#65533;Z&#65533;U&#65533;X&#1196;&#65533;&#65533;6&#65533;&#65533;Z&#65533;&#65533;Z'`&#1649;&#65533;&#65533;&#65533;=&#1780;&#65533;Z&#65533;&#1782;&#22839;&#65533;&#1720;&#65533;&#1621;&#65533;&#65533;$mX&#1556;&#65533;&#65533;H$X *&#65533;&#65533;?&#65533;= W}&#1704;&#65533;[ &#65533;&#65533;&#65533;W&#65533;&#65533;&#65533;/x&#65533;&#65533;&#65533;6 &#65533;<RQ&#65533;&#65533;=U*&#65533;X&#65533;&#65533;Z&#65533;]  &#65533;&#65533;/  N&#65533;&#65533;xB  &#65533;%&#65533;6(&#65533;N R8&#65533;&#65533;&#65533;OXU&#65533;&#65533;] &#65533;&#65533;&#65533;$&#65533;&#1544;&#65533;W*&#65533;&#65533;8&#65533;M&#65533;X&#65533;,Q S&#65533;Q&#65533;^&#65533;&#65533;&#65533;U&#1399;&#65533; &#65533;Y&#65533;%&#65533;&#65533;@&#65533;(@&#65533;&#65533;)@)&#65533;(hY&#65533;&#65533;&#65533;&#65533;P&#65533;&#65533;Q@&#65533;P(&#65533;&#65533;%&#65533;&#65533;&#65533;&#1944;&#65533;$(&#1621;&#65533;&#65533;&#65533;&#65533;WMp&#65533;`&#65533;&#65533; &#65533;&#65533;&#65533;O&#65533;&#65533;_&#65533;&#65533;R Q&#65533;^ VX&#65533;}X&#1701;\ &#65533;)X`&#65533; ``F&#65533;M&#65533;&#65533;&#65533;-&#65533;&#65533;&#65533;R0&#65533;P8&#65533;T&#65533;Sm&#65533;&#65533; &#65533;&#65533;&#65533;&#677;N@f`$)!&#65533;^&#65533;6&#1027;&#65533;&#65533;6R&#65533;&#65533;Rm&#65533;P&#65533;	b&#65533;U &#65533;&#65533;&#65533;%&#65533;&#65533;Mb3Vhb&#65533;&#65533;&#65533;&#65533;
&&#65533;&#65533;&#65533;&#65533;^,&U*P #x &#65533;&#65533;/&#65533;&#65533;&#65533;1&#65533;&#65533;3&#65533;@&#65533;	&#65533;O&#65533;]&#65533;c&#65533;&#65533;9&#65533;&#65533;&#65533;;6&#65533;&#65533;x&#65533;&#65533;b&#65533;&#65533;d3.&#65533;CfcEfd>Qx&#65533;N&#65533;&#65533;&#65533;&#65533;0x&#65533;&#65533; 6&#65533;&#65533;&#65533;&#65533;&#65533;d$&#65533;&#65533;P~&#65533;D&&#65533;Ef&#65533;R &#65533;-&#65533;/&#65533; 
&#65533;&#65533;X&#65533;PJ&#65533;&#65533;/&#65533;e\Na$&#65533;T&#65533;&#65533;6&#65533;&#65533;7fd+&#65533;S&#65533;&#65533;0&#65533;	( 0&#65533;>&#65533;?&#65533;&#65533;>bO.dN&#65533;&#65533;&#65533;,&#65533;T8&#65533;_&#65533;&#65533;&#65533;&#65533;&#65533;6P&#65533;&#65533;&#65533; &#65533;&#65533;/&#65533;&#65533;-c\&#65533; )&#65533;,&#65533;&#65533;&#1845;a*&#65533;&#65533;TxdRm&#65533;&#65533;	&#65533; (&#65533;Hf&#65533;&#65533;1&#65533;!&#65533;&#65533;&#65533;&#65533;A&#65533;&#65533;&&#65533;w&#65533;LPH&#65533;@&#65533;&#65533;n&#65533;&#65533;K&#65533;&#65533;&#65533;h}n M&#65533;h&#65533;&#19589;&#65533;Na&#65533;E&#65533;v&#65533;N~= &#65533;8&#65533;S&#65533;&#65533;N&#65533;hSm>&#65533; &#65533;&#65533; Y&#65533;c0&#65533;&#65533;0gM`&#65533;%f&#65533;&#65533;&#65533;&#65533;&#65533;&#65533;:&#65533; \8Q&#65533;&#65533;&#65533;^fn &#65533;&#65533;c-n #0&#65533;&#65533;W&#65533;1&#65533; (&#65533;&#65533;&#65533;&#65533;&#65533;&#65533;	X&#65533;&#65533;P&#65533;&#65533;m&#65533;H6&#65533;BP&#65533;&#65533; X&#65533;&#65533;&#65533; c&#65533;&#65533;K~&#65533;&#65533;&#65533;&#65533;&#65533;N*h&#65533;0&#65533;U&#65533;&#65533;f&#65533;&#65533;&#65533;&#65533;dh&#65533;&#65533; &#65533;b}V&#65533;&#65533;k
&#65533;\Z&#65533;Xd&#65533;&#65533;	&#65533;.&#65533;&#65533;&#65533;r&#65533;&#65533;|^k]&#65533;&#65533;&#65533;&#65533;&#65533;pN&#65533;&#65533;dL>i&#65533;v&#65533;&#65533;&#65533;&#65533;m&#65533;.#P&#65533;%m&#1334;&#65533;	&#65533;&#65533;8&#65533;Y&#65533;&#65533;&#65533;Pm?&#65533;f&#65533; &#65533;&#65533;gX&#65533;&#65533;P 
h&#65533;~&#65533;bnn&#65533;&#65533;&#65533;:&#65533;j&#65533;&#65533;>&UHl&#65533;&#65533;&#65533;XU&#65533;c~j#&#65533;&#65533;&#65533;&#65533;&#65533;&#65533;&#65533;&#65533;n-&#65533;&#65533;P f&#65533;&#65533;&#65533; &#598;&#65533;	8&#65533;&#65533;p&#65533;&#1064;&#65533;&#65533;&#65533;&#65533;&#65533;VlY&#65533;&#65533;.&#65533;&#65533;e&#65533;&#65533;c&#65533;&#65533;	8&#65533;&#65533;npe&#65533;0&#65533;o&#65533;VUo&<&#65533;&#65533;b&#65533; &#65533;pp#0&#65533;&#65533;Ho&#1612;nI&#65533;c&#65533;>o&#65533;&#65533;&#65533;&#65533;&#65533;	&#65533;&#65533;&#65533;XI>
(&#65533;&#65533; &#65533;&#65533;l&#65533;p&#65533;&#65533;&#65533;Gls&#65533;&#65533;H&#65533;e~&#65533;&#65533;K0~&#20808;e&#65533;U;&#65533;&#65533;&#65533;&#65533;(&#65533;&#65533;&#65533;)&#65533;&#65533;&#65533;v&#65533;"&#65533;U}f&#65533;!>r&#65533;(&#65533;V&#65533;&#65533;&#65533;&#65533;&#65533;r&#1438;U&#65533;&#65533;0&#65533;&#65533;@&#65533;J&#65533;&#65533;&#65533;`&#65533;h&#65533;&#65533;;&#65533;N &#65533;&#65533;1&#65533;&#65533;&#65533;N&#65533;4&#65533;O%?&#65533;I&#65533;&#65533;t&#65533;Q/uX&#65533;qSo&#65533;&#65533;  !&#65533; &#65533; ,5  &#65533;= &#65533; &#65533;H&#65533;&#65533;&#65533;&#65533;*\&#560;&#65533;&#197;f&#65533;L)C&#65533;&#65533;D3&#65533;2j&#65533;&#561;&#65533;&#463; C&#65533;I&#65533;$&#455;(S&#65533;\&#626;&#65533;&#727;0c&#668;I&#65533;&#852;3]&#65533;&#65533;t&#243;&#65533;&#65533;V,&#65533;J&#65533;&#65533;&#1123;5&#65533;*]&#692;&#65533;&#1255;P	N&#65533;&#40170;&#1375;e&#65533;`<&#693;&#65533;&#1490;Q&#202;K&#65533;&#65533;Y&#65533;f&#65533;X&#65533;&#662;m&#1071;p&#65533;4s&#65533;&#65533;&#1915;x&#65533;&#65533;T&#1782;&#65533;&#65533;)r&&#65533;	2Y@&#65533;]&#824;&#65533;&#65533;f&#65533;&#65533;&#65533;|5(&#65533;&#65533;&#65533;3&#65533;qE&#65533;&#65533;&#65533;M:/_&#680;&#65533;Z&#1626;&#65533;u&#1796;)L&#65533;&#65533;=&#65533;&#65533;s&#65533;&#1965;&#65533;L&#65533;&#65533;V&#760;&#65533;Ua&#65533;&#65533;&#1624;P&#827;&#65533;&#65533;&#65533;&#65533;tN&#65533;g&#65533;&#307;&#65533;&#65533;x&#65533;&#65533;&#65533;:h&#65533;&#65533;@~ 4&#65533;&#65533;&#34543;&#65533;&#65533;&#65533;M&#65533;&#65533;&#65533;w&#65533;H&#65533; &#65533;&#65533;i&#65533;&#65533;9&#65533;,&#65533;(`cf&#65533;&#65533;{&#65533;&#615;&#65533;F&#65533;58&#65533;&#65533;&#65533;&#389;T&#1539; &#65533;e&#65533;&#1792;vX&#65533;&#65533;&#65533;'&#1794;
&#65533;DE`&#65533;V&#65533;&#65533;&#65533;&#65533;&#65533;&#65533;4&#1464;&#65533;o!&#65533;8&#65533;Gv&#65533;`&#2033;! .&#65533;&#65533;&#65533;l&#65533;&#65533;6 66&#65533;dKS&#65533;(&#65533;$&#65533;&#65533;&#65533;&#65533;&#65533;C&#65533;&#65533;@&#65533;&#65533;w&&#65533;&#65533;&#65533;hQE J&#65533;&#65533;[U&#65533;&#65533;&#65533;&#65533;&#65533;B&#65533;&#65533;&#65533;l8&#65533;0P
&#65533;&#65533;&#65533;&#65533;i&#65533;&#65533;kR&#65533;&#65533;V&#65533;)'Bd&#65533;&#65533;&#65533;&#65533;UA[&#65533;&#65533;'&#65533;&#65533;&#65533;&#65533;yf&#65533;&#65533;&#26788;&#65533;&#65533;&#65533;w&#65533;Y&#65533;\&#1078;s&#65533;&#65533;&#65533;&#65533;&#65533;~j&#65533;n&#65533;&#65533;&#65533;kOO&#65533;&#65533;&#65533;l&#65533;yamf&#1719;&#279;&#65533;&#65533;&#65533;6&#65533;&#65533;&#1082;&#65533;&#1353;t&#65533;&#65533;&#65533;&#65533;&#65533;l6d&#65533;AE|Y&#65533;l`0&#65533;&#65533;z&#65533;&#65533;&#65533;?&#65533;&#65533;=&#65533;&#65533;l,&#65533;&#65533;&#65533;l9&#1079;	8&#65533;&#65533;g
&#65533;&#65533;&#65533;&#65533;&#65533;fM&#65533;&#65533;&#65533;~Y&#65533;s&#65533;&#65533;&#65533;&#65533;.&#65533;G&#65533; &#65533;&#1135;l&#65533;&#65533;i&#65533;&#65533;V&#65533;,&#65533; 3e0&#65533;x&#65533;&#65533;0[O,&#65533;&#65533;p9,8&#65533;Q}u&#65533;AqAt&#65533;F!&#65533;&#65533;&#65533;&#65533;'&#65533;&#65533; &#65533;&#65533;&#65533;&#65533;u&#65533;]&#65533;&#413;Ej&#65533;'&#65533;mt&#65533;&#65533;&#65533;m~&#65533;&#65533;uL@&#65533;;&#65533;&#65533;1r&#65533;&#65533;V&#65533;&#65533;[&#65533;&#65533;&#65533;&#65533;&#65533;&#65533;v&#65533;A^&#65533;5A)&#65533;&#65533; &#65533;n&#65533;&#65533;J&#65533;&#65533;&#65533;Gr&#65533;&#65533;A&#65533;j*;d&#65533;[y&#65533;&#65533;y&#65533;&#65533;q&#65533;&#65533;0&#65533;&#65533;m9JQ&#65533;&#65533;&#544;&#65533; &#65533;&#65533;#&#65533;&#65533;d&#65533;h&#65533;b_&#65533;g&#65533;K&#65533;&#65533;@ &#538;&#65533;&#65533;;T&#65533;&#65533;x&#65533;1 &#65533;,"+&#65533;&#65533;&#65533;O&#65533;3&#65533;4&#65533;.&#65533;`)&#65533;P&#1229;&#65533;&#65533;4{&#65533;&#65533;n}B}&#65533;&#711;&#65533;&#65533;&#65533;~&#65533;
>&#65533;&#65533;&#65533;E&#65533;&#65533;&#65533;&#65533;A&#65533;	&#65533;q860&#65533;&#65533;v&#65533;&#65533;&#65533;&#65533;?&#1064;&#65533;.!&#65533;"U&#65533; T&#262;+ bl&#65533;SXc&&#65533;&#313;hq&#1395;&#65533;&#1552;&#65533;&#65533;&#65533;l
&#65533;&#65533;&#65533;&#65533;&#65533;A&#65533;&#65533;l&#1536;&#65533;|&#65533;;Y]&#65533;$&#65533;&#65533;4&#65533;&#65533;e*C&#65533;V7&#65533;ZE$&#65533;T;&#65533;=h&#65533;N EcK"&#65533;&B&#65533;pgIAh&#65533;J&#65533;&#65533;^&#65533;A&#65533;3&#65533;A&#65533;f7&#1761;&#65533;n&#65533;.>&#65533;&#65533;&#65533;k&#65533; 	&#65533;&#65533;&#65533;Wy!mt&#65533;&#65533;
I@}&#65533;&#1680;&#16516;&#65533;&#65533;dj:k&#65533;i&#1525;]&#65533;s&#65533;C&#65533;&#65533;rG`&#65533;~&#65533;H&#65533;&#65533;V&#65533;&#65533;9&#65533;AyH&#65533;&#65533;@.-N.&#65533;&#65533;\8&#65533;aW&#65533;&#65533;V&#65533;&#65533;&#65533;&#65533;=&#65533;["&#65533;0 ".&#65533;&#65533;VA'g&#65533;5&#65533;ltRy&#65533;.wi&#65533;H$_dC&#730;#x@ILR&#65533;&#65533;&#65533;&#65533;&#65533;&#65533;)i&#1097;&#65533;&#65533;&#65533;&#65533;u&#65533;n%&#65533;&#65533;&#65533;x&#65533;C&#65533;&#65533;6X&#65533;&#65533;&#65533;"w&#65533;E&#65533;&#379;"m&#65533;&#65533;&#65533;m&#65533;&#65533;rd&#65533;&#65533;	&#65533;&#65533;&#65533;QO&#65533;&#988;&#65533;D5&#65533;&#65533;&#65533;&#65533;&#65533;&#65533;&#1694; >&#65533;&#65533;&#65533;&#65533;l9D&hCZ1'!&#65533; &#65533;G
&#65533;&#65533;l\&#65533;xf#&#65533;eqLE&#65533;;&#65533;&#65533;&#65533;&#991;&#65533;r1/W&#65533;&#65533;%n&#65533;Af&#65533;r6&#65533;&#65533;&#65533;&#65533;D&#65533;@&#65533;X&#65533;Sj&#65533;&#65533;56q&#65533;(&#65533;&#65533;
yi6&#65533;4H&#65533;&#65533;>&#65533;)&#65533;%UJZPJU&#65533;&#65533;1&#65533;&#65533;&#65533;&#65533;&#65533;n&#65533;:0&#65533;&#65533;&#65533;&#65533;vT:&#65533;&#65533;&#65533;t&#65533;M&#65533;&#65533;Z&#65533;,&#65533;QM&#65533;T&#65533;J&#1489;@ s&#65533;~'&#490;AV6H >&#65533;&#65533;&#65533;u:qyP5@&#65533;&#65533;dyL J&#65533;j\&#65533;v&#1210;Zv# T&#65533;&#1361;&#65533;r&#65533;	&#65533; e&#65533;&#65533;dFm&#65533;&#65533;f&#65533;&#1282;&#65533;O &#65533;SF&#512;*&#65533;&#65533;u&#65533;2Q&#65533;ew&#65533;&#65533;&#65533;mYQ&#65533;&#932;&#65533;&#65533;p&#65533;&#65533;&#65533;&#65533;ks^[&#65533; ,N&#65533;&#65533;&#65533;+&#65533;&#65533;W>&#65533;P&#65533;,o-{&#65533;&#65533;&#65533;@&#65533;&#65533;&#65533;H&#65533;d%&#65533;&#65533;&#65533;&#65533;&#65533;&#65533;@u&#65533;&#65533;&#65533;&#65533; &#65533;6&#65533;t@:C&#65533;&#65533;`b&#65533;&#65533;&#1670;]&#65533;&#65533;u&#65533;&#65533;}&#65533;&#65533;&#65533;&#65533;3I&#65533;#$ b&#65533;&#65533;&#65533;&#65533;&#65533;&#1380;s
;&#65533;8&#65533;&#65533;-P&#65533;7x`&#65533;I&#65533;&#65533;K
&#65533;&#65533;f&#65533;&#65533;	&#665;U&#65533;&#65533;&#65533;W&#65533; &#65533;&#65533;&#65533;"(w4&#65533;Rj%&#65533;Z6&#65533;&#65533;&#65533;y_&#65533;R?>&#65533;V&#65533;(9C&#65533;wk5q?=pg1&#65533;&#65533;&#65533;&#65533;.&#65533;&#65533;n
&#65533;I&#65533;&#65533;7&#65533;D&#65533;&#65533;JZ9.&#65533;&#65533;%H&#65533;&#1993;&#65533;hw&#65533;&#65533;(&#65533;&#65533;&#65533;Z,&#65533;&#65533;Gvu&#65533;a&#65533;T &#65533;&#65533;M0'D&#65533;T&#65533;&#65533;KD&#65533;[&#65533;&#65533;&#65533;&#65533;!T&#65533;3U+&#65533;ar&#65533;H&#65533;&#65533;.&#65533;&#65533;&#65533;&#65533;$6_&#65533;1i(&#774;''&#65533;<&#65533;e&#65533;oK7,&#65533;&#65533;y&#65533;&#65533;&#65533;9&#65533;&#65533;R&#65533;&#65533;&#65533;&#65533;&#65533;&#65533;O&#65533;&#65533;&#65533;&#65533;&#65533;&#65533;&#65533;g&#65533;&#65533;a&#65533;B&#65533;&#65533;]&#65533;h&#65533;R&#65533;m&#65533;a&#1872;&#65533;&#794;&#65533;&#65533;,0&#65533;N&#65533;&#65533;&#65533;fG&Arl6m=#'&#65533;&#65533;P&#65533;\$2&#65533;&#65533;&#65533;&#65533;em&#65533;&#65533;[j&#65533;&#65533;	&#65533;&#65533;&#65533;&#65533;&#65533;&#65533;eG&#65533;.&#65533;&#65533;l&#65533;U @&#65533; H rE&#65533;F&#65533;&&#65533;y&#65533;Q&#65533;S@c6&#65533;u{&#65533;&#65533;&#65533;Y&#65533;{A&#65533;)B&#65533;&#65533;C\ &#65533;j&#65533;&#65533;&#65533;&#65533; &#65533; `&#65533;_&#65533;t&#65533;&#65533;&#1468;&#1293;&#65533;NU&#65533;"m&#65533;A(&#65533;/6&#65533;B&#65533;&#65533;&#65533; 	FNR[&#65533;&#65533;Q&#65533;&#65533;&#65533;	&#65533;&#65533;&#65533;&#65533;&#65533;`@^&#65533;E&#65533;o&#65533;f&#65533;[&#65533;&#65533;R-&#65533;&#65533;{&#65533;D7&#65533;&#65533;&#65533;&#65533;5&#65533;&#1741; &#65533;&#165;eN&#65533;&#65533;&#65533;Q"m&#65533;&#65533;&#1083;&#65533;df&#65533;&#65533;&#65533;3&#65533;4&#65533;&#65533;&#65533;F;d&#65533;'&#65533;&#65533;&#65533;&#65533;%&#65533;&#65533;&#65533;R&#65533;~&#65533;&#65533;q<r
&#65533;&#22039;%&#1670;x &#65533;&#749;"&#65533;M&#65533;&#65533;&#65533; &#65533;&#650;&#65533;+&#65533; &#65533;a||&#65533;"v;O0@&#65533; &#701;&#65533;&#1632;&#65533;&#65533;&#65533;!&#65533;&#65533;&#65533;(&#65533;&#65533;:]&#65533;F&#65533;&#65533;>&#65533;&#65533;]&#65533;&#65533;W&#65533;&#65533;I&#65533;,&#65533;&#65533;ao&#500;Z&#65533;&#65533;v&#65533;&#65533;8&#65533;)&#65533;&#65533;r46&#65533;V&#65533;&#894;(~6&#65533;&#1309;O&#65533;&#65533;&#1103;P&#65533;0&&#539;&#65533;w.&#65533;&#65533;&#65533;+&#65533;&#65533;&#65533;Yw9 sBG&#65533;I&#65533;$,&#65533;}jhid&#65533;6}&#65533;&#1749;&#65533;&#65533;{&#65533;fr'&#65533;c&#65533;|	8C&#65533;&#65533;&#65533;a&#65533;wv3&#65533;m&#65533;Fz&#65533;W5&#65533;&#65533;&#65533;f6!&#65533;0&#65533;&#65533;V>&#65533;Unwi&#65533;&#65533;U&#65533;W5&#65533;&#65533;'c&#65533;#'$9&#65533;j0Ajb&#65533;DP4;H7Z&#65533;!&#65533;L?%&#65533;TX&#65533;&#65533;A&#65533;&#65533;9[F^p&#65533;Fly&#65533;yBR&WU+ 3l&#65533;&#807;*E&#65533;l&#65533;&#65533;l&#65533;&#65533; ,&#65533;,E_q`V&#65533;&#65533;z&#65533;&#65533;s&#65533;&#65533;Y.&#65533;tp|	&#65533;g&#65533;{``yJ&#65533;ml&#65533;y&#65533;5",.CPZ&#65533;&#65533;*9S.) vPQe&#65533;&#65533;h~&#65533;U&#545;&#65533;e$&#65533;\J&#65533;lo&#65533;iv&#65533;eEH&#65533;4&#65533;"q<&#65533;&#65533;&#65533;0&#2033;&#65533;&#65533;&#65533;hm{&#65533;&#65533;&#65533;&#65533;&#65533;w/g&#65533;&#65533;&#65533;OH7b&#65533;&#65533;a]&#65533;&#65533;&#65533;G`|&#65533;U^&#65533;#g&#65533;&#65533;1&#65533;&#65533;x8&#65533;&#65533;X&#65533;&&#65533;&#65533; &#65533;(&#65533;'&#65533;u&#65533;&#65533;x4&#65533;Z&#65533;&#65533;1&#65533;|l&#65533;vnB&#65533;&#65533;&#65533;&#65533;<&#65533;&#65533;6&#65533;&#65533;X&#65533;&#65533;a&#65533;&#65533;*4&#65533;&#65533;&#65533;T``&#65533;&#65533;&#65533;&#65533;&#65533; CHA&#65533;&#65533;&#65533;&#65533;V]Bip^8&#65533;zN&#65533;|&#65533;y&#65533;&#65533;.G^&#65533;&#65533;%&#65533;t&#65533;;,G[#$iH7&#65533;&#65533;&#65533;*@&#65533;yw5&#65533;RhB&#65533;&#65533;G
H7&#65533;&#65533;>"1&#65533;(&#65533;&#65533;&#65533;&#65533;&#65533;&#65533;&#65533;&#65533;u&#65533;d&#65533;(&#65533;&#65533;&#65533;6 Z&#65533;&#65533;W;&#65533;{&#65533;&#65533;C&#65533;|&#65533;8&#65533;J&#596;jY&#65533;*&#65533;pd&#65533;&#65533;&#65533;%&#65533;ec!Yu&#65533;U&#65533;&#65533;i"&#65533;e*&#65533;k&#65533;u&#65533;&#1167;&#65533;&#65533;&#65533;#q%&#65533;&#65533;k&#65533;&#65533;y&#65533;[&#65533;e](y0&#65533;&#65533;&#65533;&#65533;&#65533;$ &#1176;wIG&#65533;&#65533;&#65533;&#65533;&#65533;:&#65533;oG9oH&#65533;&#65533;a&#65533;&#65533;&#65533;&#65533;l&#65533;&#65533;&#65533;N&#51713;&#65533;T|X)&#65533;&#65533;&#65533;&#65533;&#65533;&#65533;%eBY&#65533;&#65533;&#65533;g&#65533;9&#65533;2&#65533;&#65533;&#65533;&#65533;	&#65533;&#65533;&#1091;Br&#65533;@xY&#65533;I~l'(&#1045;w&#65533;g|&c&#65533;d&#65533;&#65533;ti`&#65533;&#65533;q&#65533;&#65533;Y&#65533;&#65533;&#65533;x&#65533;&#65533;&#65533;.&#65533;&#65533;7&#65533;'9i&#65533;}$&#65533;&#65533;O&#65533;&#65533;&#65533;&#65533;T&#541;&#65533;3rxuN&#65533;i&#65533; &#65533;x&#65533;	hPyi'&#65533;&#65533;&#65533;R&#65533;&#65533;&#65533;&#65533;&#65533;&#65533;&#65533;v&#65533;)&#65533;H&#65533;)&#65533;v&#65533;&#65533;X&#65533;A&#65533;&#1697;&#65533;$&#65533;20Z&#65533;	&#65533;&#65533;&#65533;&#65533;E0g&#65533;+@&#65533;&#65533;gX@) 8&#65533;e&#65533;Bj&#65533;X5&#65533;&#65533;:\&#65533;&#65533;&#65533;&#65533;K&#65533;)&#65533;/&#65533;&#65533;&#65533;&#65533;BR`[&#65533;8,&#65533;k&#375;6&#65533;"&#65533;&#65533;&#65533;&#65533;&#65533;)~E&#65533;:&#675;X&#65533;[&#65533;Y&#65533;h&#65533;R&#65533;&#65533;&#65533;&#65533;{	&#65533;&#65533;<&#65533; +o&#65533;*H&#65533;&#65533;&#65533;t(&#65533;&#65533;:J&#65533;UH$	7&#65533;dr$J&#65533;&:Z H$p&#65533;&#65533;&#65533;=@ '@f5&#65533;:\&#65533;&#65533;&#65533;&#585;9 &#65533;x&#65533;&#65533;Z55) &#65533;&#65533;=&#65533;e&#65533;0&#65533; &#65533;q\&#65533;U #B)`&#65533;V5&#65533;&#1600;P&#65533;Y:&#65533;&#65533;!&#65533;Xa&#65533;'&#65533;8&#65533;Q&#65533;)&#65533;&#65533;&#65533;w&#65533;&#65533;:n&#65533;&#65533;7&#65533;&#65533;&#65533;&#65533;;)#&#65533;&#65533;I&#65533;&#65533;&#647;a&#65533;w]v&#65533;''e&#65533;G@&#65533;&#65533;!X&#65533;&#65533;Q&#65533;> &#474;&#65533;Y&#65533;&#65533;+e&#65533; 0&#65533;U&#65533;9&#65533;&#65533;&#65533;z&#65533;&#65533;ID&#65533;&#65533;4&#65533;&#65533;`&#65533;&#65533;QD&#65533;$ @&&#65533;:&#65533;4&#65533;'pA&#65533;&#65533;3b5&#65533;&#10958;%*j&#65533;E`l&#65533;Vj&#65533;&#65533;&#65533;&#65533;&#65533;]&#65533;%&#65533;{y%u&#65533;&#584;&#65533;&#65533;&#65533;&#65533;k&#65533;&#65533;&#65533;&#65533;&#65533;&#65533;H&#65533;&#65533;W:&#65533;<;ua&#65533;&#513;&#65533;/&#65533;&#65533;o@&#65533;&#65533;r#&#65533;&#65533;&#65533;&#65533;q&#65533;&#65533;[&#65533;&#65533;&#65533;&#65533;2E&#65533;=&#65533;&#65533;&#65533;Q&#65533;W&#65533;K'yX&#65533; Gt&#65533;G&&#65533;8H &#65533;&#65533;kq<&#65533; #A4&#65533;$k&#65533;&#65533;&#65533;&#65533;Z&#1783;'qp&#65533;Kj&#65533;&#65533;!p&#65533;&#65533;&#65533;&#65533;Pr&#65533;86&#65533;P<&#65533;&#65533; $&#65533;&#65533;Mesw&#65533;&#65533;~&#65533;&#65533;&#65533;i&#65533;&#487;-&#65533;nRFA&#65533;&#65533;&#65533;jk&#65533;b&#65533;$a &#65533;&#65533;&#65533;&#65533;8;&#65533;&#65533;YT&#65533;&#1787;!asD&#65533;m@&#65533;uk&#65533;&#65533;&#65533;&#65533;&#65533;&#65533;&&#65533;@ &#65533;&#65533;$q&#65533;n&#65533;0|&#65533;&#65533;;{&#65533;&#65533;(&#65533;&#65533;&#65533;~&#65533;B&#65533;&#65533;&#65533;r&#65533;&#65533;:z&#65533;&#65533;]<A&#65533;&#65533;&#65533;&#65533;&#65533;W_U&#65533;&#65533;&#65533;&#65533;K&#65533;&#65533;&#65533;?P&#65533; L-&#65533;:^P&#65533;&#65533;&#65533;:&#65533;&#65533;:<&#65533;&#65533;&#65533;&#65533;VB&#65533;&#65533;&#65533;&#65533;&+&#65533;&#65533;P?&#1087;&#65533;  &#65533;&#65533;t.&#1086;&#65533;&#65533;Lk&#65533;&#1291;0'&#65533;,L&#65533;H&#65533;&#65533;&#65533;&#65533;!&#65533;	&#65533;&#65533;5 &#65533;&#65533;&#65533;D`&#65533;<|&#65533;PU<a&#65533;&#65533;&#65533;&#65533;DL&#65533;!&#65533;&#65533;a&#65533;&#65533;&#65533;&&#65533;G&#65533;M&#65533;@&#65533;=l&#65533;A&#65533;&#65533;&#65533;&#65533;[&#65533;^<&#65533;$&#65533;]f&#65533;&#65533;&#65533;P&#65533;h&#65533;u0$I&#65533;U>&#65533;m$&#65533;&#65533;&#65533;&#65533;W&#65533;2_&#65533;&#449;&#65533;&#65533;&#65533;&#65533;`&#65533;%.&#65533;?&#65533;? 	&#65533;&#65533;%n&#65533;&#65533;&#65533;&#65533;&#65533;=&#65533;[ &#65533;v&#65533;Hz<&#65533;_A7@&#65533;&#65533;&#65533;\&#65533;&#400;&#65533;h|&#65533;.p!D&#65533;<&#65533;A&#65533;&#65533;0&#65533;v|CL&#624;&#65533;9K&#65533;P&#65533;&#65533;&#65533;+&#65533;&#65533;,h&#65533;&#65533;:&#65533;o&#65533;&#65533;&#65533;&#65533;&#65533;W&#65533;&#65533;&#65533;&#65533;F&#65533;)&#65533; &#65533;&#65533;VG ]8&#836;&#65533;\&#65533;&#65533;&#65533;` N&#65533;&#303;&#65533;&#65533;&#65533;&#65533;r&#65533;]&#65533;t1&#65533;&#65533;`&#65533;5&#65533;&#65533;&#65533;LC  &#65533;&#65533;p&#65533;&#65533;k&#65533;&#65533;[|&#65533;&#65533;|&#65533;&#570;|&#65533;V&#65533;&#65533;A .&#65533;8 &#65533;0&#65533;8A }x	&#1557;Oq&#65533;&#65533;&#65533;l&#65533;6n&#65533;&#65533;&#65533;&#65533;&#65533;qP*&#65533;
&#65533;F&#65533;&#65533;*W,&#65533;:=&#65533;o&#65533;d;nt}&#1110;"R R &#65533;&#65533;&#65533;&#65533;&#65533;V&#65533;&#65533; &#65533;&#65533;T&#65533;&#65533;&#65533; @&#65533;&#1192;|/&#65533;&#65533;a7 &#65533;&#65533;&#65533;4p&#65533;	H&#65533;&#65533;&#65533;&#65533;U&#65533;&#65533;VM#&#65533;&#65533;,&#65533;:`&#65533;P&#65533;pl "&#65533;&#1472;&#65533;&#65533;B &#65533;[&#65533;&#65533;3n&#65533;o&#65533;as&#401;Mw 7 &#65533;c&#65533;&#65533;&#65533;B&#1564;mN&#65533;'&#65533;A&#65533;*Q&#65533;S&#65533;&#65533;U>&#65533;&#65533;&#65533;0&#65533;H`&#65533;}&#1996;:&#65533;&#65533;&#1600;=&#65533;rT`|.&#65533;&#65533;&#65533;&#65533;&#65533;&#65533;&#65533;&#1576;&#65533;&#65533;9&#65533;<&#65533;&&#65533;m&#65533;	;_~&#65533;&#65533;&#65533;U/&#65533;&#65533;&#65533;&#65533;&#65533;}&#65533;&!&#65533;[&#1782;-P&#65533;P|&#65533;[&#65533;#&#1691;Z$&#65533;|&#65533;]}&#141;&#65533;Uma&#65533;&#65533;&#65533;m&#65533;&#65533;&#65533;-R &#65533;"&#65533;&#65533;lp&#65533;w&#65533;&#65533;\EGq&#65533;&#65533;M&#65533;hu&#65533;&#65533;&#65533;,&#65533;&#65533;&#65533;-&#65533;&#65533;&#65533;&#65533;x&#65533;e&#65533;T&#65533;&#65533;&#65533;,&#65533;0&#65533;-&#65533;&#65533;t&#65533;Q&#1731;&#65533;t&#65533;]&#65533;K&#65533;(a&#65533;&#65533;At&#65533;t&#65533;&#65533;&#1179; r&#65533;<)&#65533;&#65533;&#65533;-8&#65533;X&#65533;&#65533;&#65533;&#65533;&#65533;&#65533;&#65533;&#65533; 0&#65533;%&#65533;&#65533;KN &#65533;&#65533;J&#65533;&#65533;&#758;&#65533; M&#65533;$&#65533;k4&#65533;x&#65533;>&#65533;&#65533;}0M&#65533;&#65533;@&&#65533;&#65533;)p&#65533;&#65533;&#65533;F!07&#65533;&#65533;&#65533;&#65533;!q&#65533;e~&#65533;ajM&#65533;t&#65533;&#65533;!A&#65533;&#65533;&#65533;<&#65533;~&#65533;Y&#65533;&#65533; 8s&#65533; 9&#65533;~&#65533; y&#65533;K@ia -&#65533;&#65533; &#65533;&#65533;&#65533;&#1146;.&#65533;u:` &#65533;&#65533;F&#65533;:0&#65533;4 ^ &#65533;&#65533;!}M&#65533;&#65533;&#65533;s&#65533;j&#65533;y&#65533;[%&#65533;&#65533;m&#65533;&#65533;&#65533;K!$&#65533;&#65533;U&#65533;ef[&#65533;\&#65533;&#65533;j&#65533;&#65533;&#65533;&#65533;w&#65533;p&#65533;&#65533;j&#65533;sP2_l&#65533;e&#65533;+&#65533;&#65533;-&#65533;&#65533;#&#65533;k&#65533;&#65533;&#65533;&#65533;&#65533;&#65533;&#65533;+&#65533;&#65533;]m&#65533;&#65533;&#65533;y&#65533;&#65533;n&#65533;&#65533;&#65533;&#65533;&#65533;&#65533;&#65533;&#65533;&#65533; &#65533;&#65533;&#65533;XY&#65533;&#65533;>&#65533;&#65533;<&#65533;M&#65533;! 0&#65533;&#65533;&#65533;)aj&#65533;&#65533;w&#65533;&#65533;i&#65533;N&#65533;&#65533;&#65533;~&#65533;&#65533;&#65533;E&#65533;q&#65533;&#65533;&#65533;-&#65533;&#1795;&#65533;&#65533;&#498;(&#65533;k` &#2022;&#65533;&#65533;&#65533;&#65533;q&#65533;&#65533;&#65533;&#65533;8&#65533;&#65533;X
q&#65533;&#65533;L&#65533; &#65533;L&#65533; |P&#65533;&#65533;Ao`&#65533;&#65533;&#65533;&#65533;k&#65533;[&#65533;^&#65533;&#65533;"&#65533;&#14751;a&#65533;d&#65533;<R9&#65533;&#65533;~&#65533;y&#65533;&#65533;&#65533;.&#65533;&#65533;l&#65533;p&#65533;&#65533;&#65533;]&#65533;a&#65533;g&#65533;&#65533;&#65533;&#65533;a (J&#65533;aesKU&#65533;&#65533;"&#65533;JY&#65533;1&#65533;&#65533;&#65533;n&#65533;	`& c &#65533;&#65533;&#65533;n#&#65533;`&#65533;&#65533;&#65533;&#65533;^`&#65533;a?&#65533;&#65533;1mny&#65533;&#65533;&#65533;U&#65533;&#1287;v&#65533;&#65533;<&#65533;&#65533;&#65533;&#65533;&#65533;&#65533;P&#303;&#1544;0&#65533;}&#65533;&#65533;&#65533;c &#543;&#65533;_&#65533;&#65533;&#65533; &#65533;&#65533;?&#65533;&#65533;&#65533;&#65533;&#65533;A&#65533;&#65533;GD&#65533;&#65533;._&#65533;huo03^&#65533;<&#65533;&#65533;d&#65533;D&#65533;0&#65533;&#65533;c&#65533;&#65533;1nM;&#65533;&#65533;F&#65533;EQ&#65533;6&#65533;&#65533;i 	@&#65533;!H&#1027;	l^ &#65533;&#65533;C	\*&#65533;%&#65533;&#65533;&#65533;&#65533;&#65533;&#65533;G&#65533;!E&#65533;$Y&#65533;&#65533;I&#65533;)U&#65533;dI&#65533;&#65533;xH&#65533;r&#65533;&#65533;&#65533;M&#65533;9u&#65533;F!~%Z&#65533;&#65533;	&#65533;c&#65533;&#65533;S&#65533;r&#65533;&#65533;&#65533;&E&#65533;&#65533;h(u(&#65533;&#65533;D6\4S&#65533;&#65533;N&#65533;i&#1390;e&#65533;&#1103;&#65533;&#65533;2;2&#65533;&#686;&#1882;m&#65533;&#65533;&#65533;B&#65533;&#65533;$l@%&#65533;F&#65533;	&#65533;\f&#65533;&#65533;&#65533;o*h&#65533;1&#65533;&#65533;&#65533;&#65533;&#65533;,_&#1057;E&#65533;5&#65533;q;&#65533;&#65533;Pb&#65533;k&#65533;'sLLS&#65533;&#65533;H&#65533;&#65533;&#65533;&#65533;Va&#65533;40(&#65533;&#65533;&#65533;&#65533;&#65533;&#65533;	&#65533;&#65533;&#65533;&#65533;&#65533;&#1603;`&#65533;4&#65533;&#65533;&#65533; 2T=&#65533;&#65533;&#65533;&#1915;&#65533;i=r&#45507;Aw&#65533;&#65533;&#65533;]a&#65533; on{&#65533;&#65533;S&#65533;&#65533;5&#65533;&#65533; &#65533;&#65533;&#65533;&#65533;p&#65533;&#65533;&#65533;&#65533;&#65533;&#65533;&#65533;&#65533;j*&#1006;&#65533;8&#65533;&#10887;&#65533;L&#65533;&#65533;3&#65533;2&#65533;P&#65533;"&#65533;&#65533;&#65533;&#65533;J1&#65533;Kd&#707;~bp>&#65533;*@d&#65533;	:&#65533;&#65533;&#65533;&#65533;@AX&#65533;&#65533;J&#65533;&#65533;&#65533;"&#65533;&#65533;&#65533;\&#65533;L&#65533;|&#65533;&#65533;&#65533;>3qJ*=&#65533;C,&#65533;&#65533;rK,&#65533;&#65533;&#65533;K&#65533;R0&#65533;&#65533;#&#65533;'&#65533;&#1169;&#65533;~&#1153;&#65533;&#65533;S&#65533;&#65533;l&#65533;8&#65533;I&#65533;4,&#65533;&#65533;*&#65533;X&#65533;"&#65533;~&#65533;&#65533;B&#65533;T&#65533;tQF&#65533;m&#65533;&#65533;$&#65533;L&#65533;&#65533;&#65533;&#65533;&#65533;&#65533;&#65533;&#65533;= &#65533;P&#432;&#65533;&#65533;&#65533;&#65533;pH &#65533;
&#65533; !&#65533;"&#65533;*&#65533;tJ&#65533;(&#65533;s&#65533;V\s5&#65533;&#65533;R&#65533;&#1768;#&#65533;:&#65533;&#65533;$&#65533;"&#65533;EO\&#65533;&#65533;+&#65533;]&#65533;#0&#65533;:@R&#65533;@&#65533;&#65533;&#65533;
|&#65533;&#65533;%:AN&#65533;4`&#65533;V[u5&#65533;\t&#65533;&#65533; I6&#65533;&#65533;&#65533;&#65533;&#65533;&#65533;t&#65533;n3&#65533;1&#65533; &#65533;&#65533;O&#65533;g;"a&#65533;&#65533;H&#65533;JL,4&#65533;U&#65533;&#65533;{U&#65533;B)&#686;&#65533;t#&#65533;x&#65533;&#65533;&#65533;)&#65533;&#65533;&#1925;&#65533;Qt&#65533;&#65533;As_OA&#65533;&#65533;S&#65533;&#65533;o&#65533;35&#536;&#65533;&#65533;&#65533;-&#65533;	e%&#900;&#65533;&#65533;&#65533;xg&#65533;)&#65533;Y&#65533;&#65533;,^&#65533;0&#65533;h&#65533;&#65533;N&#1249;&#65533;@&#65533;i&#65533;&#65533;&#65533;&#492;&#65533;f&#65533;&#65533;#&#65533;@Uj5&#65533;l(n_mR&#65533;&#65533;&#65533;l&#65533;e&#65533;A&#520;,&#65533;&#65533;&#65533;O)&#65533;&#65533;&#65533;n&#65533;&#65533;.&#65533;/&#65533;&#65533;&#65533;&#65533;&#65533;b&#65533;&#65533;6&#65533;	&#65533;"5;m&#65533;&#65533;&#65533;&#1695;6P\2&#65533;&#65533;&#65533;&#65533;&#65533;;&#65533;&#1436;&#65533;&#65533;4a&#65533;Ri5k
3&#65533;a(W'&#65533;grw&#65533;&#65533;&#65533;RX&#65533;(&#65533;B&#65533;pps3dp&#65533;&#65533;w&#65533;&#65533;~x&#65533;o&#1131;&#65533;j3&#65533;	&#65533;B&#65533;&#65533;&#65533;aP&#65533;e#_!&#65533;}{&#65533;&#65533;&#65533;&#65533;&#65533;4`I-&#65533;&#65533;ZidXB_6wH8&#65533;Lh&#65533;~&#65533;&#65533;&#65533;&#65533;M&#65533;&#65533;&#65533;&#65533;U`k;&#65533;&#65533;&#65533;"&#65533;&#65533;z&#65533;&#65533;&#65533;(&#65533;8r&#65533;{&#65533;&#65533;I*p&#65533;&#65533;d&#65533;&#65533;]E&#65533; &#65533;:&#65533;AI&#65533;&#65533;H&#65533;&#65533;&#65533;&#65533;+da]&#65533;B&#65533;&#65533;&#65533;&#522;&#65533;&#65533;&#65533;"&#65533;&#65533;Y&#65533;&#65533;&#65533;`f:&#65533;t&#65533;F&#65533;&#65533;Pj&#65533;&#65533;
&Q&#65533;&#65533;&#65533;&#65533;:g2&#65533;`|?&#65533;&#65533;&#65533;F&#1553;&#65533;&#65533;)L&#65533;&#65533;Z&#65533;&#65533;&#65533;&#65533; c2AA&#65533;&#65533;&#65533;M#&#65533;&#65533;&#65533;U=&#65533;e&#65533;K&#65533;&#65533;&#65533;&#65533;&#65533;(&#65533;&#65533;k&#65533;v&#65533;E&#65533;	&#65533;z&#65533;XX)N`Y &#65533;&#1432;&#65533;Cy2xX &#65533;&#65533;4&#65533;`0`&#65533;&#65533;&#65533;,|&#65533;u&#65533;&#65533;S&#65533;E0&#65533;&#65533; &#65533;@&#65533;B3&#65533;|E!8&#65533;Al&#65533;&#1048; &#65533;l&#65533;&#65533;	&#65533;&#65533;&#65533;qU%fK&#65533;I&#65533;&#65533;&#65533;U&#65533;ZX&#65533;8&#65533;O&#65533;n&#1601;&#65533;&#65533;C&#65533;&#65533;&#65533;{
&#65533;&#65533;&#65533;W&#65533;&#65533;' &#65533;(E#@&#65533;&#65533;`;g&#65533;&#65533;&#65533;&#65533;&#65533;qa.&#65533;*&#65533;&#234;Ds&#65533;K&#65533;&#65533;&#65533;&#1576;&#65533;'z&#65533;6&#65533;A&#65533;&#65533;&#65533;x&#65533;+1&#65533;&#65533;&&#65533; &#65533;D&#65533;P&#65533;&#65533;
 v8&#65533;&#65533;1&#65533;l&#65533;&#65533;&#65533;I.N&#65533;\&#65533;&#65533;1&#65533;@&#65533;)@`+Y2&#65533;&#65533;O!PCM&#65533;&#65533;&#65533;&#65533;f&#65533;)&#65533;&#65533;&#65533;&#65533;&#65533;2&#65533;e3g5&#65533;#&#65533;`L&#65533;&#65533;&#65533;H&#65533;Evh&#65533;\&#65533;&#65533;	
` M&#65533;&#65533;N<&#65533;&#65533; &#65533;
aE)C&#65533;
dQ&#65533;&#65533;&#65533;&#65533;T&#65533;N&#65533;h&#65533; q&#1830;MH&#65533;&#65533;.b&#65533;n&#65533;
&#65533;&#65533;&#65533;;ZFm&#65533;@0 @;3&#65533;&#65533;&#65533;&#65533;&#65533;&#65533;CH&#65533;W&#65533;&#65533;&#65533;q H&#65533;&#65533;j&#65533;&#65533;,&#978;&#1874; C&#1648;&#65533;6C&#65533;\>S&#65533;&#65533;&#65533;&#65533;e/KA&#65533;* &#65533;&#1197;&#65533;lx&f&#65533;&#65533;BD&#164;c
&#65533;&#65533;&#65533;&#65533;&#65533;W0&#65533;&#65533;&#65533;P&#65533;&#65533;&#65533;i\&#65533;F&#65533;P&#65533;Ag&#65533;,x&#65533;R&#65533;&#65533;V&#65533;&#65533;V&#65533;&#65533;B&#65533;=&#65533;J\<&#65533;]&#65533;&#65533;&#65533;>`&#1242;&#65533;&#546;`&#65533;$>=&#65533;&#65533;&#1840;&#65533;L&#65533;c#&#725;"&#65533;&#65533;<&#65533;&#65533;&#65533;&#316;kU`KS&#65533;w&#65533;&#65533;z&#65533;{&#65533;)&#65533;&#65533;8&#65533;&#65533;&#65533;k&#65533;&#65533;[&#65533;&#65533;,?&#65533;d&#65533;L&#65533;&#65533;'&#65533;|&#65533;&#65533;&#65533;8T&#65533;#^&#65533;HT&#646;&#65533;R&#65533;xMX&#65533;L+&#65533;&#65533;	&#65533;Q&#65533;:/&#65533;V&#65533;&#65533;
&#65533;&#65533;6k&#65533;-&#65533;&#65533;	&#65533;&#65533;%&#65533;&#65533;Gp&#65533;#&#65533;}2!R &#65533;&#65533;)&#65533;@n 1(&#536;&#65533;Aa&#65533;gX&#65533;&#65533;&#65533;&#65533;p~&#65533;&#65533;*&#578;&#65533;-&#65533;j8&#65533;@&#65533;&#65533;&#1159;p&#65533;`&#65533;#DB	&#65533;&#964; &#195;&#65533;&#65533;&#65533;;@&#65533;7f&#65533;,7&#65533;&#65533;d:&#1228;z&#65533;&#65533;&#65533;&#65533;vY&#65533;>&#1004;&#65533;&#65533;&#65533;&#822;&#65533;v&#65533;;&#579; q&#65533;&#65533;&#65533;xO&#65533;5US&#65533;N!(d&#65533;P&#65533;&#65533;`&#65533;V &#65533;&#378;F&#433;&#65533;&#894;j]2&#65533;v &#65533;U&#65533;&#1344;&#65533;&#65533;"&#65533;@	G\B&#65533;&#65533;&#65533;&#65533;&#65533;8 x&#65533;&#35609;w\&#65533;&#65533;&#65533;"N"&#697;&#65533;< &#382;&#65533;&#65533;&#65533;&#65533;V&#65533;&#65533;[!H&#65533;T&#65533;u2(&#65533;&#65533;&#65533;&#65533;"4@&#65533;%$&#65533;&#65533;p&#65533;I&#65533;=Wn&#65533;&#65533;5,&#65533;,J&#65533;<lD&#65533;2&#65533;&#65533;&#65533;OI&#65533;&#65533;&#65533;&#65533;$y&#65533;M~r&#65533;&#65533;\&#65533;&#65533;&#65533;dL&#65533;K&#65533;d&#65533;&#65533;&#65533;&#65533;&#65533;&#65533;&#65533;&#65533;&#65533;I&#65533;&#65533;3<tU`&#65533;
&#65533;&#65533;6: $,2Xy&#1245;&#65533;t&#65533;G&#65533;r8&#65533;%(&#65533;&#65533;A&#65533;&#65533;Mq&#65533;0&#65533;&#65533;I&#65533;&#65533;&#65533;&zi&#65533;$5(]&#65533;&#65533;~&#65533;	&#65533;T&#65533;&#65533;o&#65533;&#65533;iCu&#65533;&#65533;]&#65533;Oo&#65533;&#65533;&#65533;w&#65533;b5rP&#65533;x&#65533;Qn&#65533;t0nxd<&#65533;&#65533;&#65533;&#65533;YKAG}&#65533;7&#65533;&#65533;&#65533;w&#65533;`)&#65533;&#65533;&#65533;&#65533;$&#65533;P&#65533;jh2^&#65533;&#65533;&#65533;_z &#65533;C&#65533;Julg&#65533;$&#65533;&#65533;&#1290;&#65533;&#65533;&#65533;&#65533;&#65533;;&#65533;&#65533;M&#65533;~&#65533;L&#65533;&#65533;Dm&#65533;&#65533;&#65533;&#65533;*&#65533;&#65533;&#65533;Sy&#65533;&#65533;&#65533;D&#1865;&#65533;&#65533;r!s&#65533;&#65533;NJ&#65533;% ^&#65533;&#65533;0=&#65533;0;&#65533;Jz&#65533;#&#65533;&#65533;d&#65533;&#65533;p6&#65533;a&#65533;'@*&#65533;p&#65533;&#65533;&#65533;&#65533;&#65533;&#65533;{
B&#65533;&#65533;&#1689;&#65533;&#65533;&#65533;	@&#65533;&#65533;&#65533;X &#65533;&#65533; &#65533;&#65533; <&#65533;&#643;&#65533;S?&#65533;5:&#65533;&#65533;0&#65533;"y<&#65533;Jv&#65533;?&#65533;&#65533;&#65533;Q&#65533;K:&#65533;&#1576;G&#65533;8&#65533;&#65533;&#65533;&#65533;&#65533;0&#65533;&#65533;=h&#65533;h&#65533;&#65533;;p&#65533;&#65533;&#65533;&#65533;&#65533;&#65533;&#65533;&#65533;&#65533;&#65533;&#65533;R&#65533;3&#228;&&#65533;&#65533;&#65533;&#65533;h;&#65533;;&#65533;&#65533;&#65533;&#65533;&#65533;b&#65533;&#65533;&#65533;rl&#65533;&#65533;&#65533;&#65533;&#65533;&#65533;S7\&#65533;&#65533;&#65533;?I&#65533;3&#65533;x4PS&#65533;p>&#65533; *&#65533;7&#65533;&#65533;&#65533;<k&#65533;6&#65533; 	&#65533;B&#65533; &#65533;&#65533;	&#65533;c&#65533;1 &&#65533;C&#65533;A&#65533;f &#65533;&#65533;&#65533;&#65533;&#65533;0Q&#65533;DJ&#65533;&#65533;=&#1824;&#65533;x6=D&#65533;@\5:&#65533;&#65533;&#65533;p&#65533;<8DC8&#65533;"&#65533;&#65533;&#65533;&#65533;&#65533;&#65533;&#65533;&#1758;&#65533;+&#65533;;h%(&#65533;D]d&#65533;&&#65533;',&#65533;S4&#65533;V@&#65533;"&"l&#65533;X&#65533;&#65533;&#65533;&#65533;9&#65533;&#65533;&#65533;Q&#65533;]&#65533;F&#65533;&#65533;(&#65533;F(&#65533;`&#65533;&#65533;"5&#65533;&#65533;5T
KS&#65533;&#65533;&#65533;?
b>EBd&#65533;Ci\&#462;&#65533;M@x&#65533;&#65533;&#65533;0&#65533;.&#18812;&#65533;0&#65533;&#65533;&#65533;&#65533;C*&#65533;&#65533;&#65533;$&#65533;&#65533;&&#1294;y&#65533;v,&#527;h5&#65533;8p&#65533;8D&#65533;&#65533;	&#65533;#;(&#65533;S&#65533;W&#778;&#65533;d&#65533; &#65533;&#65533;XH`2H&#65533;&#1842;&`(P&#518;&#65533;dR&#65533;&#65533;H&#411;&#65533;4#&#65533;*&#65533;O&#65533;D&#65533;I2&#593;,&#65533;&#65533;&#65533;@&#65533;y4&#65533;;(I&#65533;&#65533;&#65533;R4D-&#65533;=&#65533;&#65533;&#65533;&#65533;F"&#65533;&#65533;&#33510;&#65533;&#65533;&#65533;%H&#65533;4&#519;d&#65533;&#65533;&#65533;4&#65533;&#65533;FS&#65533;&#65533;&#324;"	@*N&#65533;25"&#65533;&#642;F	&#65533;&#65533;&#65533;&#49389;d&#65533;B&#65533;&#65533;z&#65533;&#65533;uC#&#65533;&#65533;&#65533;&#65533;&#65533;&#65533;7&#65533;dG&#65533; :&#65533;&#65533;P&#356;4&#365;&#65533;c&#65533;&#61505;&#65533;+&#65533;&#65533;&#65533;4HZE(&#65533;;F&#65533;d&#65533;_&#65533;F&#65533;d&#65533;t&#65533;&#1700;!&#65533;N&#65533;L&#65533;&#1319;;&#65533;&#65533;&#65533;p&#65533;&#65533;4&#65533;z&#65533;&#65533;l&#65533;&#435;L&#65533;&#65533;&#65533;&#65533;&#65533;&#65533;|M&#65533;&#65533;T"L=&#65533;;&#65533;&#65533;&&#65533;&#65533;`&#65533;&#65533;9&#65533;bd&#65533;{&#65533;&#65533;&#65533;%Fh&#65533;d?hL&#65533;&#65533;$&#65533;*B&#65533;&#65533;&#65533;<&#65533;%r&#65533;&#65533;&#65533;&#65533;&#65533;:1&#65533;&#65533; rDO&#65533;&#65533;C4/&#65533;KS,J#&#65533;&#479;&#65533;&#65533;&#65533;&#65533;8&#65533;&#65533;&#65533;&#65533;<P&#65533;&#65533;`&#65533;A&#65533;&#65533;C&#65533;&#65533;}&#65533;bh&#65533;cx&#65533;&#65533;&#65533;&#65533;&#65533;&#65533;&#65533;&#65533;&#65533;&#65533;	L&#65533;&#65533;_&#65533; 
8x&#65533;]Q&#65533;IN&#65533;&#65533;&#65533;&#65533;T&#254;&#65533;&#65533;,&#65533;	&#65533;&#65533;L&#65533;Q&#65533;&#65533;-&#65533;M@&#65533;fj&#65533;<&#65533;(&#65533;]&#65533;&#65533;&#65533;&#65533;d&#65533;8a&#65533;C&#65533;Q&&#65533;&#65533;&#65533;Y&#65533;Y&#65533;&#65533;%&#65533;&#65533;&#65533;R1&#65533;:&#65533;A7&#65533;M&#65533;&#65533;&#65533;1mS&#65533;a&#65533;&#65533;s&#65533;Z&#65533;>&#65533;H7&#65533;S&#65533;iA&#65533;&#65533;&#65533;`l5<&#65533;S&#65533;)S&#65533;&#65533;Z&#65533;F&#65533;TD&#65533;&#65533; &#65533;?&#65533;lt&#65533;D&#65533;&#65533;t&#65533;A&#65533;NS>J&#65533;T\&#65533;&#65533;>&#65533;@NUs&#65533;&#65533;&#65533;CQ=UGMT]&#65533;[9DV}UX&#65533;UY&#65533;UZ&#65533;U[&#65533;U\&#65533;U]&#65533;U^&#65533;U_&#65533;U`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&#65533;&#65533;j*Y=l&#65533;( &#65533;&#65533;x&#65533;&#65533;=&#65533;&#65533;&#65533;MX&#65533;&#65533;&#65533;&#65533;&#65533;(&#65533;&#65533;&#65533;]&#65533;6&#65533;&#65533;&#65533;)&#65533;Y'P&#65533;&#65533;&#65533;&#65533;(&#65533;Y?&#65533;&#65533;(&#65533;$ $@& )&#65533;&#65533;  &#65533;&#65533;&#65533;6XZ$H&#65533;p&#65533;e&#65533;&#65533;&#65533;&#65533;&#65533;&#65533;&#1681;&#65533;&#65533;!&#65533; h&#65533;`&#65533;m `& Z&#65533;5[&#65533;j X &#65533;}[&#65533;e[&#65533;&#65533;&#65533;&#65533;&#65533;&#1784;&#65533;[&#65533;&#65533;&#1790;&#65533;!pY&#65533;&#1823;][&#65533;}[&&#517;P&#65533;&#65533;&#65533;6h&#65533;&#453;\%X &#685;&#65533;h&#65533;&#65533;&#65533;&#65533;&#1846;E&#65533;&#65533;Y&#65533;&#1383;&#65533;&#65533;'&#65533;H)&#65533;&#65533;&#65533;6 &#65533;?&#65533;q&#65533;&#65533;6(&#65533;u&#65533;&#65533;u&#65533;&#65533;&#65533;&#65533;6^&#65533;&#65533;&#65533;&#65533;&#65533;O&#65533;OR &#65533;T&#65533;N&#1027;O&#65533;V&#65533;&#65533;&#65533;5\&#1501;&#65533;&#65533;&#65533;&#65533;&#65533;&#65533;&#65533;&#65533;eRP&#65533;&#65533;TX^S8&#65533;&#65533;%Q &#65533;&#65533;&#1773;&#65533;^$0&#65533;&#65533;&#65533;&#65533;xD&#65533;&#65533;&#65533;_OX&#65533;Q(&#65533;R8&#65533;S@S&#65533;&#65533;&#1765;V&#65533;e&#1720;}&#65533;$ &#65533;&#65533;&#65533;&#65533;&#65533;N&#65533;_!&#65533;&#65533;&#65533;_&#65533;&#65533;&#65533;]&#65533;O&#65533;&#65533;S(&#65533;PT&#65533;&#65533;P0&#65533;&#65533;]_l&#65533;Y&#65533;&#65533;%&#65533;&#65533;h&#65533;&#65533;&#65533;&#65533;)&#65533;a)&#65533;N8`&#65533;]&#65533;E&#65533;&#65533;>_&#65533;&#65533;&#65533;l&#65533; &#65533;M&#65533;&#65533;!&#65533;Y&#65533;&#1348;&#65533; &#65533;&#65533;&#65533;&#65533;&#1348;&#65533;`R"&bS `R&#65533;m&#65533;&#65533;&#65533;&#65533;( &#65533;&#65533;&#65533;`&#65533;&#65533; &#65533;&#65533;*&#65533;b@%&#65533;fQP&#65533;&#65533;&#65533;!aT &#65533;&#65533;V*&#65533; &#65533; &#65533;m&#65533;&#65533; 
`&#65533;Cn)&#65533;&#65533;8&#65533;cp&#65533;&#65533;&#65533;&#65533;l&#65533;? S&#65533;&#65533;/.R&#65533;hm&#65533;	0&#65533;&#65533;	&#65533;&#65533;	x &#65533;&#65533;C&#65533;&#65533;&#65533;H&#65533;e!&#65533;&#65533;&#65533;&#65533;d=&#65533;bO&&#65533;?ehm&#65533;8e#@&#65533;&#65533;U&#512;F&#65533;&#65533;!&#65533;&#65533;Y&#65533;b!&#1540;[&#65533;&#65533;6&#65533;e!&#65533;&#65533;@ecVc&#65533;&#65533;&#65533;&#65533;&#65533;&#65533;Hf&#65533;&#65533;!x&#65533;HF&#65533;K^&#65533;j&#65533;el&#65533;S$&#65533;&#65533;`V&#65533;P #P&#65533;D~ F>d @gu&#65533;&#65533;&#65533;cL&#65533;O=&#65533;&#65533;x&#65533;e&#65533;&#65533;&#65533;&#65533;&#65533;( &#65533; &#65533;x&#65533;0&#65533;&#65533;Egg~f'@&#65533;(&#65533;&#65533;N &#65533;k&#65533;&#65533; N2&#65533;&#65533;&#65533;&#65533;(&#65533;x &#65533;h&#65533;n&#65533;X&#65533;&#65533;H&#65533;`&#65533;&#65533;&#65533;&#65533;=&#65533;d&#65533;&#65533;&#65533;&#65533;&#65533;x&#65533;	(&#65533;P 0dnd&#65533;&#65533;Z&#65533;~&#65533;&#1924;&#65533;]&#1169;>&#65533;&#65533;&#65533;R&#65533;&#53536;e}&#65533;g&#65533;~ &#65533;~eB.gX&#65533;&#65533;Y.h&#65533;fR3&#65533;&#65533;T 	Q jk&#65533; &#65533;. &#65533;&#65533;r&#1929;&#65533; Pf1&#65533;%&#65533;!&#65533;&#65533;j&fh&#65533;&#65533;H&#65533;&#65533;&#65533;&#65533;&#65533;^k&#65533;
x&#65533;0&#65533;&#65533;&#65533;r&#65533;f&#65533;&#65533;k^&#65533;&#65533;M&#65533;&#65533;&#65533;&#65533;M&#65533;&#65533;&#65533;]&#65533;/jC>,&#65533;&#65533;&#65533;&#65533;60f
(&#65533;q&#65533;h`6&#65533;}Fj Y&#65533;&#65533;^&#65533;M&#65533;&#65533;8h&#65533;m&#65533;&#65533;n&#65533;lS.n0&#65533;&#65533;D^d<Mm&#65533;W*&#65533;	0fP&#65533;a&#65533;&#65533;0x&#65533;&#65533;&#65533;&#65533;V&#65533;?}&#65533;0W&#286;l
&#65533;&#65533;gCn&#65533;&#65533;S&#65533;&#65533;l&#65533;6fx&#65533;&#65533;&#65533; #&#65533;&#65533;&#65533;&#65533;&#65533;n&]i&#65533;n&#65533;/&#65533;&#65533;T&#65533;V&#65533;~ &#65533;.&#65533;Pj&#65533;&#65533;&#65533;&#65533;.n&#65533;&#65533;F&#65533;&#65533;Fj&#65533;&#65533;&#65533;n&#65533;`&#65533; <&#65533;}^j*&#65533;&#65533;&#65533;&&#65533;qn5&#65533;&#65533;&#65533;&#65533;~o&#65533;V&#65533;;Ud&#65533;&#65533;h&#65533;&#65533;&#65533;	8&#65533;&#65533;h&#65533;&#65533;V^*X&#65533;&#65533;&#65533;D&#65533;&#65533;/&#65533;k&#65533;&#65533;n&#65533;&#65533;V&#65533;&#65533;E&#65533;pk &#65533;&#65533;pf&#65533;UV &#65533; &#65533;&#65533;&#65533;&#65533;&#65533;p&#65533;&#65533;&#65533;Cq&#65533;&#65533;&#65533;&#65533;&#65533;&#65533;&#65533;&#65533;&#65533;*&#65533;&#65533;&#65533;&#65533;&#65533;(&#65533;nr&#65533;&#65533;f&#65533;?e&#65533;&#65533;&#65533;&#65533;q&#65533;&#65533;&#65533;&#65533;)7rp5&#65533;;&#65533;&#65533;>e&#512;	&#65533;&#65533;&#65533;!&#65533;Qc6&#65533;&#65533;n0&#65533;VC	&#65533;&#65533;p&#65533;&#65533;r&#65533;s%oB(j&#65533;&#65533; &#65533;l&#65533;pMWj&#65533;}F&#65533;u&#65533;0&#65533;s&#65533;m&#65533;&#65533;f&#65533;&#65533;h#&#65533;&#65533;%&#65533;&#65533;Bk&#65533;W^&#65533; &#65533;S?&#65533;&#65533; &#65533;&#65533;&#65533;6&#65533;&#65533;8&#65533;y&#65533;&#65533;%&#65533;rd&#65533;&#65533;&#65533;&#65533;j&#492;&#65533;&#65533;'vn&#65533;&#65533;&#65533;  !&#65533; &#65533; ,5  &#65533;< &#65533; &#65533;H&#65533;&#65533;&#65533;&#65533;*\&#560;&#65533;C&#65533;S"&#65533;&#65533;81&#65533;I3j&#65533;&#561;&#65533;&#463; Cz4&#65533;&#595;(S&#65533;\&#626;&#65533;&#727;0c&#65533;<8&#65533;L+8&#65533;&#65533;&#65533;&#65533;g&#65533;&#65533;"&#65533;
Jt#&#601;H&#65533;*]&#692;&#65533;&#1255;+&#65533;L&#65533;&#179;&#65533;&#1373;V&#65533;L&#65533;X&#65533;&#65533;&#1519;`&#202;K&#65533;&#65533;&#1651;h&#1258;]&#65533;q&#65533;&#65533;2T&#65533;&#701;je
&#1787;B&#65533;@&#65533;&#759;&#65533;&#2047;&#65533;W&#157;KXn]&#65533;&#65533;&#65533;^&#824;&#65533;c&#65533;f&#65533;&#65533;\5&#65533;]&#65533;\&#65533;}&#825;&#65533;&#65533;&#65533;.S]9&#65533;f&#65533;&#65533;&#194;^&#890;u&#47716;c[-s&#65533;&#65533;W&#1528;s&#65533;&#65533;[&#65533;&#63348;m&#65533;0 R&#65533;^&#956;9C&#639;N}&#65533;B2;&#65533;&#65533;(&#12091;&#65533;&#24419;&#65533;&#65533;&#65533;^&#65533;&#65533;&#65533;"&#1576;g#C&#65533;&#65533;&#65533;&#65533;;C&#65533;|y&#65533;zf&#632;^&#65533;	&#65533;(&#65533;_e&#65533;g&#65533;N&#65533;&#1879;XDD&#45649;&#65533;z 8&#65533;&#65533;"U&#65533;&#65533;&&#65533; j28P&#65533;&#65533;E &#65533;&#65533; d&#65533;&#65533;&I5&#65533;&#65533;q&#65533;&#65533;&&P&#65533;&#65533;B&#65533; A (&#65533;&#65533;&#65533; $&#65533;&#65533;&#65533;n&#1364;&#65533;&#65533;ntq&#65533;e09&#65533;),&#65533;	D&#65533;&#65533;z8$i&#65533;:	%O&#65533; &#65533;F"e&#65533;TSd&#65533;\v &#65533;'&#65533;$&#65533;&#65533;&#65533;6&#65533;V&#65533;6&#65533;Hz &#65533;a&#65533;)$0!&#1545;&#65533;A&#65533; &#65533;&#65533;&#35258;&#65533;v&O&#65533;L&#65533;&#65533;X&#65533;&#65533;HF&#65533;&#65533;&#65533;&#65533;z~&#65533;&#65533;Q&#65533;&h&#65533;&#39775;&#65533;&#65533;&#65533;U&#65533;&#65533;&#65533;&#65533;&#65533;a&#532;&#65533;&#65533;g&#65533;Og&#65533; 	&#65533;&#65533; &#65533;l&#65533;@&#65533;V&#65533;&#48462;&#65533;&#65533;&#65533;N&#65533;&#65533;1 &#65533;,A) &#65533;n[&#1522;%&#65533;&#65533;A&#65533;&#65533;P&#65533;zK&#65533;:&#65533;&#65533;&#65533;"&#65533;&#65533;&#65533;&#1654;<&#65533;&#65533;&#65533;n&#65533;G&#65533;&#65533;&#65533;&#65533;&#65533;y&#65533;&#65533;&#65533;q1d&#65533;&#65533;&#65533;^&#65533; &#65533;b&#65533;qSg&#65533;&#65533;[\&#65533;&#65533;&#65533;&#65533;&#65533;g&#65533;0&#65533;&#65533;	ig&#65533;+VL&#65533;`"&#65533;&#65533;&#65533;Ii&#65533;&#65533;&#65533;H&#65533;:&#65533;&#65533;&#65533;&#65533;&#65533;&#65533;&#65533;&#65533;&#65533;C&#65533;w&#65533;A&#65533;l&#65533;@&#65533;&#890;&#65533;&#1536;&#65533;&#65533;8w&#65533;&#65533;gB&#65533;&#65533;|&#65533;&#65533;&#65533;z[ l&#65533;H&#65533;f&#156;uvIC&#65533;8&#65533;L&#131;}r&#65533;&#65533;&#65533;&#65533;%mhp&#65533;&#65533;g&#65533;r&#65533;.8d&#65533;qOm&#65533;&#65533;&#65533;z:&#65533;&#65533;eP&#65533;&#65533;&#65533;f&#65533;&#65533;&#65533;z &#65533;&#65533;n&#65533;B&#65533;\&#65533;"&#65533;&#65533;j&#65533;Ux,&#65533;g@&#65533;jEn)&#65533;@&#65533;&#65533;^&#65533;&#65533;g&#65533;&#65533;3&#65533;&#65533;&#65533;&#65533;&#65533;K&#65533;&#65533;&#65533; &#65533;&#65533;&#65533;$8&#65533;&#65533;&#1339;&#65533;+&#65533;y&#65533;&#65533;)R&#65533;&#65533;U&#65533;Fz:k&#65533;	FF+oFo&#65533;&#65533;_&#65533;&#65533;mm&#65533;&#65533;&#65533;&#65533;&#65533;\&#65533;n(&#65533;&#65533;&#65533;szu&#65533;&#65533;:kh&#65533;&#65533;&#65533;]&#65533;&#65533;&#65533;2&#65533;;&#65533;&#65533;&#65533;&#65533;z&#65533;&#65533;&#65533;&#65533;&#65533;y&#65533;&#65533;&#1206;<&#65533;MO&#65533;&#65533;^&#65533;a&#65533;&#65533;l &#65533;&#65533;h&#65533;&#65533;&#65533;4- '&#65533;&#65533;&#65533;J'&#65533;d&#65533;Rh&#65533;VDC&#65533;&#65533;&#65533;C&#65533;&#65533;8&#65533;&#65533;Xz&#65533;U&#1131;&#65533;&#65533;&#65533;v	&#65533;&#65533;&#65533;s&#65533;@bG&#65533;WA&#65533;&#65533;pi&#65533;c&#65533;&#65533;&#255;E&#65533;-KC@1&#65533;"0Qm &#65533;VA&#65533;&#65533;p&#65533;6&#65533;}&#65533;s&#65533;&#65533;;&#65533;0h&#65533; `X&#65533;&#65533;V&#65533;&#65533;&#65533;&#65533;e&#65533;&#65533;&#65533;.&#65533;&#65533;n&#65533;&#65533;(&#65533;z6&#65533;&#65533;&#65533;x&#65533;&#65533;!&#65533;&#65533;&#65533;s&#65533;Qq#&&#65533;N.&#65533;tpjP
&#1059;'2&#65533;-&#65533;]&#65533;`&#65533;&#1119;&#65533;-&#65533;u&#65533;&#65533;A%&#65533;"&#65533;&#65533;&#65533;`&#65533;;&#65533;i2&#65533;&#65533;&#65533;. =&#65533;w&#65533;&#65533;&#65533;Y(&#65533;S&#65533;&#65533;&#65533;&#65533;'X&ePz&#174;&#65533;:6,A&#65533;n&#65533; &#65533;&#65533;s&#65533;&#517;c&#65533;"8&#65533;&#1270;&#65533;$&#65533;+i 5&#65533;&#65533;%&#715;&#65533;D&#65533;e&#65533;&#65533;&#65533;&#65533;&#65533;&#65533;&K&#65533;&#65533;&#65533;&#65533;D&#65533;&#65533;&#65533;&#65533;%&#65533;%&#65533;'V&#65533;&#1584;&#65533;&#65533;0&#65533;  j&#65533;v&#65533; 6&#65533;=&#65533;&#65533;`i&#65533;&#65533;o&#1924;&#65533;d&#65533;)LQ=&#65533;hL&#65533;R&#1074;&#65533;U8&#65533;iN+ *&#65533;-&#65533; &#65533;&#65533;D4&#65533;&#65533;]&#65533;&#65533;RC&#65533;4`25&#65533;&#65533;&#65533;9}
4E43A&#65533;e2&#65533;&#65533;	&#65533;&#65533;&#65533;&#65533;r}&#65533;<&#65533;&#65533;d&#65533;3t&#65533;&#65533;h&#65533;H&#65533;J&#65533;&#65533;&#975;&#65533;&#65533;d&#65533;?&#65533;&#65533;&#65533;&#65533;[Jq3U&#65533;&#65533;u=&#65533;z&#65533;&#65533;&#65533;&#65533;q&#65533;!&#65533;&#65533; &#65533;&#65533;&#65533;A &#65533;YM2&#65533;&#65533;ZV&#65533;R&#65533;0&#65533;#&#65533; U&#65533;&#65533; -4&#65533;\&#65533;lwx&#65533;&#377;bX|&#65533;&#65533;R@0&#65533;&#65533;&#65533;R&#65533;3&#65533;8&#65533;&#65533;v&#65533;(&#65533;&#65533;e&#1242;$V!&#65533;0&#65533;&#65533;s&#65533;&#621;&#65533;&#65533;&#65533;$]U&#65533;&#65533;&#65533;&#65533;&#65533;&"rR(%&#65533;G&#65533;&#65533;&#65533;&#65533;&#65533;f&#65533;&#65533;&#65533;R&#65533;&&#65533;&#65533;p?&#65533;&#65533;<Zf]&#65533;&#65533;a&#65533;&#65533;z@&#65533;&#65533;&#65533;.n&#65533;&#65533;:I&#65533;bD&#65533;Ve&#65533;&#65533;&#65533;6&#65533;+z"&#65533;&#65533;&#65533;T Y&#65533;B&#65533;&#65533;+.&#65533;&#65533;V&#300;m&#65533;&#65533;&#65533;P
&#65533;&#65533;Q&#65533;z &#65533;,R&#65533;&#65533; s&#65533;^&#65533;pC=&#65533;&#65533;=&#65533;]0C*&#65533;&#65533;&#65533;&#65533;&#65533; &#65533;&#65533;&#65533;&#65533;$&#65533;&#65533;&#65533;<,&#65533;&#65533;z:&&#65533;^|}Rhy@>&#65533;&#65533;Or&#65533;&#65533;A&#65533;&#65533;1&#65533;)*&#65533;$&#65533;&#65533; &#65533;R&#65533;'&#65533;F&#65533;&#65533;i&#65533;&#65533;$b&#65533;q&#65533;&#65533;&#65533;&#65533;&#65533;&#65533;)&#65533;D&#65533;V6&#65533;A*&#65533;X&#65533;y&#65533;&#65533;#cQm&#65533;&#65533;&#65533;'&#65533;&#65533;&#65533;&#65533;]&#65533;&#65533;u&#65533;K&#65533;&#65533;ze&#65533;(&#65533;&#65533;F&#65533;`&#65533;&#409;&#65533;&#65533;&#65533;|&#65533;YA	)j&#65533;&#43703;jQil&#65533;&#839;&#65533;&#65533;&#65533;&#65533;Y&#65533;&#65533;^&#65533;&#462;w&#65533;&#65533;&#769;W&#65533;w&#65533;&#36075;&#65533;N&#65533;s&#65533;&#65533;U&#65533;&#65533;]&#1584;q&#65533;%&#65533;2&#65533;a&#65533;!&#65533;8&#65533;i&#65533;&#65533;&#1457;@P&#65533;&#65533;K&#65533;&#65533;k+&#65533;&#65533;&#65533;C&#412174;&#65533;&#65533;&#65533;&#65533; [&#65533;q!&#251;&#65533;p;&#65533;R&#65533;L&#65533;&#65533;SE&#65533;B&#65533;E!:&#65533;&#65533;YR}&#697;&#65533;%I&#889;&#65533;&#65533;38&#65533;&#65533;&#65533;-&#65533;zH&#65533;Wy&#65533;&#65533;L&#65533;x&#65533;O&#65533;&#65533;	&#65533;&#65533;&#65533;&#65533;V^j&#65533;&#65533;&#65533;&#65533;&#65533;E&#65533;Cp&#65533;pP'&#65533;A&#65533;\&#65533;q%% ?{&#65533;&#65533;f\&#65533;A&#65533;&#65533;o&#65533;/)&#65533;&#65533;$&#65533;&#65533;$"x,&#65533;&#65533;DU&#65533;|&#65533;&#65533; ,o9'" Wa&#65533;4(&#65533;&#65533;&#65533;&#65533;&#65533;"&#65533;&#65533;=&w_&&#65533;&#65533;g&#65533;&#65533;&#65533;&#65533;R&#65533;V|)=I&#65533;&#65533;&#65533;&#65533;&#65533;]~t&#65533;Y&#722;&#65533;&#65533;&#65533;V,&#65533;{&#65533;&#65533;&#65533;c&#65533;:&#65533;v&#65533;&#65533;&#65533;^&#65533;&#65533;V,&#65533;I&#65533;&#65533;1&#65533;&#1831;~&#65533;&#65533;&#65533;w&#65533;y?&#65533;&#65533;&#65533;&#65533;i&#65533;&#65533;&#65533;&#284;h&#65533;&#65533;&#65533;o&#65533;&#65533;&#65533;$E &#65533;&#65533;0q&#65533;t<&#65533;&#65533;&#65533;&#65533;S^&#65533;C&#65533;&#65533;&#65533;&#65533;&#1893;$&#1729;'&3&#65533;&#1648;&#65533;&#65533;MN&#65533;<&#65533;2p&#65533;&#65533;0&#65533;J'mq&#65533;&#65533;&#65533;&#65533;l&#65533;&#65533;&#65533;&#65533;&#65533;q?&#65533;0&#65533;&#65533;&#65533;&#65533;W6&#65533;1o&#65533;(&#65533;^&#65533;v &#65533;&#65533;Br=J
&#65533;&#65533;&#65533;qx&#65533;&#1315;&#65533;&#65533;&#65533;&#65533;/&#65533;&#65533;kc&#65533;r=>@agd&#65533;a&#65533;&#65533;GA6 &#65533;j&#65533;I&#65533;ZN&#65533;"A&#65533;QVy[Qfc&#65533;&#1537;F5&#65533;T&#65533;&#65533;c47J&Dn)&#65533;vGB&#65533;kr%Z&#65533;&#65533;&#65533;EE&#65533;e&#65533;AVKS|rEg&#65533;&#65533; &#65533;DM&#65533;&#65533;B8&#65533;6&#65533;&#65533;&sX, v&#65533;GM8@D&#65533;%*&#1062;&#65533;EM&#468;Lzb3&#65533;G1&#65533;+M&#65533;$fD8&#65533;d&#65533;p
1p&#65533;gn&#65533;G|&#65533;q7&#65533;&#65533;5|&#65533;`W9&#1010;a&#65533;&#65533;(0Q@n<_e&#65533;&#65533;&#65533;&#65533;g&#65533;&#65533;VD &#65533;&#65533;$&#65533;q&#65533;&#65533;BLY&#65533;hB&#65533;&#65533;>&#65533;i&#65533;&#65533;U&#65533;5&#65533;B&#65533;5&#65533;&#65533;&#65533;k&#65533;&#65533;HV&#65533;y&#65533;&#65533;&#65533;<&#65533;:&#65533;E&#65533;r1A&#65533;&#65533;C&#65533;&#65533;&#65533;&#65533;gtAri &#65533;&#65533;&#65533;&#65533;H&#65533;&#65533;sl &#65533;DRkl&#65533;w)&#65533;6&#65533; &#65533;&#65533;+|g&#65533;.&#65533;|d&#65533;1&#65533;&#1546;Q&#65533;&#65533;q&#65533;t&#65533;&#65533;&#65533;8&#65533;]Q&#65533;&#65533;fa&#65533;#/&#65533;&#1227;71B&#1413;&#65533;&#65533;&#65533;&#65533;&#65533;n&#65533;&#65533; &#65533;e&#65533;bdD&#65533;E&#65533;&#65533;I&#65533;;&#65533;b&#65533;&#65533;&#65533;&#65533;)&#770;&#65533;	(H&#65533;OE&#65533;x&#1093;&#65533;1<v~(H&#65533;b&#65533;1Uf@9&#65533;$i	&#65533;&#65533;&#65533;eXH!Epid&#65533;&#65533;FL&#65533;&#65533;K&#65533;&#65533;U{&#65533;&#65533;G&#65533;&#65533;81&#65533;}&#65533;UF%9&#65533;e(y&#65533;jEbD&#65533;Q!A&#65533;&#65533;n&#65533;&#65533;&#65533;6&#65533;&#65533;8!3g'&#65533;|N9C&#1266;U&#65533;2&#65533;D&#65533;C<&#65533;e&#65533;&#65533;&#65533;y&#65533;&#65533;&#65533;&#65533;&#65533;F&#65533;&#65533;fq&a&#65533;eWj&#47180;5DW&#65533;&}jWWb&#1623;&#65533;]H&#65533;y&#65533;Y&#65533;| 5&#65533;&#65533;&#65533;g&#65533;&#65533;&#65533;q1&#65533;dv&#65533;&#65533;f}&#65533;&#65533;&#65533;&&#65533;&#65533;&#65533;&#65533;}I&#65533;&#65533;~&#65533;&&#65533;&#65533;&#65533;u&#65533;V~&#65533;ZP&#65533;&#65533;&#65533;&#65533;WC&#65533;d&#65533;Z@&#65533;&#65533;&#65533;)uJ&#65533;n&#65533;Es&#65533;^&#65533;Y&#65533;&#65533;&#65533;&#65533;s&#65533;'&#1063;&#65533;Q&#65533;T)&#65533;&#65533;O&#65533;R&#65533;&#65533;9lM&#65533;&#65533;&#65533;2<F|8&#65533;&#65533;&#65533;m`&#65533;Tn&#65533;S&#65533;&#65533;&#65533;Fn&#65533;&#65533;&#65533;6/&#65533;&#1145;&#65533;V&#65533;&#65533;5&#65533;&#65533;$ &#65533;b&#65533; &#65533;uw3 &#65533;$&#1590;w&#1142;82@q=&#65533;$&#65533;y&#65533;&#65533;&#65533;@f&#65533;Ky5&#65533;&#65533;w&#65533;b&#347;
AW&#65533;)7&#65533;&#65533;&#65533;Gf&#65533;8;&#65533;&#65533;&#65533;&#65533;Xx&#65533;y&#65533;&#65533;&#1244;&#65533;R|KC&#65533;F&#65533;&#65533;uiJ&#65533;eh&#65533;[&#65533;8Jl{!&#65533;&#65533;G &#65533;&#65533;s&#199;)@&#65533;dg&#65533;DW>\%&#65533;&#65533;0v&#65533;O&#65533;9&#65533;	P9Z&#65533;&#65533;&#65533;N&#26231;&#65533;5Q,W&#65533;&#65533;&#65533;&#65533;8>&#65533;&#269;W&#65533;&#65533;U&#65533;$H&#65533;b&#65533;nj&#65533;P&#65533;lYk&#65533;x-&#582; &#65533; d o&#65533;"1$&#65533;i&#1862;L6&#65533;&#65533;&#65533;&#65533;&#65533;:&#65533;d&#65533;&&#65533; &#65533;cEnY&#65533;&#65533;&#65533;&#65533;A&&#65533;! :p.&#65533;?J:&#65533;T	P&#65533;\&#65533;az#e&#65533;&#65533;&#65533;&#65533;W&#65533;w67&#65533;Q&#65533;&#65533;&#65533;tE&#65533;&#65533;&#65533;M&#65533;&#65533;:&#65533;&#65533;&#65533;SW{&#65533;[&#65533;&#65533;&#65533;&#698;&#65533;&H~&#65533;&#65533;&#65533;&#1159;&#65533;&#65533;Dr&#65533;&#65533;:&#65533;p~*	&#65533;&#65533;H)mv%@&#65533;Mh=Y&#65533;&#65533;&#65533;&#684;\w&#65533;&#65533;	i&#65533;&#65533;[#W&#65533;$ 6&#65533;@ qi&#65533;&#65533;>r&#65533;&#65533;bbV:q%&#65533;'u&#65533;&#634;&#65533;&#65533;i&#65533;&#65533;'&#65533;Co&#65533; ;&#65533;\&#65533;L&#65533;D&#7152;&&#65533;&#65533;! ~&#65533;<&#65533;&#65533;'&#65533;D^a&#65533;&#65533;&#65533;&#65533;&#65533;wm&#65533;&#65533;:&#65533;	&#65533;,c&#65533;&#65533;aE&#1029;}&#65533;=8`Q:&#65533;&#65533;&#65533; &#65533;&#65533;&#65533;*[&#65533;h%|&#65533;&#65533;&#65533;&#65533;2&#65533;~&#65533;s&#65533;JW&#65533;T&#65533;&#65533;[S&#65533;!3,x0Q{&#65533;N:!@a2bF;&#65533;p&#65533;qf&#65533;&#65533;[&#65533;w&#65533;w&#65533;GNu$Gl &#65533;&#65533;\&#65533;z&#65533;3]&#65533;d&#65533;+[&#65533;&#906;\wb2&#65533;t&#65533;q&#65533;&#65533;&#65533;\&#65533;&#65533;&#65533;AM	&#65533;j&#65533;d&#65533; G&#65533;1?]&#65533;z!&#65533;&#65533;&#65533;&#1191;&#65533;&#65533;&#65533;&#65533;&#65533;&#65533;&#1080;+&#65533;%( \&#65533;h&#65533;wq&#65533;[&#65533;&#65533;&#65533;3&#65533;&#65533;Dgu&#65533;&#65533;&#65533;i&#65533;&#65533;&#65533;&#65533;&#65533;I
&&#65533;&#65533;!5P&#65533;J)"&#65533; 0&#65533;#s| `&#65533;:&#65533;&#65533;&#65533;&#65533;&#1789;`&#65533;&#65533;t&#65533;%&#65533;&#994;zz&#65533;&#65533;&#65533;&#65533;&#65533;&#65533;}1,D&#65533;&#65533;U&#65533;&#65533;&#65533;&#65533;&#65533;+&#65533;&#499;&#65533;&#65533;&#65533;&#65533;&#504; &#65533;&#65533; &#65533;&#65533;@&#65533;'  &#65533;&#65533;^&#65533;&#65533;	&#65533;&#65533;&#65533;&#65533;SxV&#65533;]&#65533;&#65533;&#65533;&#65533;{i&#65533;+,0$&#65533;
<&#65533;^@$&#65533;&#1377;&#65533;Q&#65533;,\&#65533;&#65533;&#65533;
CU@?p&#65533;x. L&#65533;
<$q&#65533;
&#1205;g@&#65533;-\&#65533;M&#65533;&#65533;Td9X&#65533;&#65533;&#65533; &#65533;&#65533;&#65533;>:&#65533;&#65533;&#65533;	&#65533;D`9&#65533;\&#65533;&#65533;ag`&#65533;b&#65533;a&#65533;lP9!&#65533;P&#336; )b@&#65533;V&#65533;&#65533; $&#65533;1^L<&#65533;\5&#65533;&#65533;&#65533;&#65533;&#65533;&#65533;&#65533;Pk&#65533;uP9>&#65533;;&#65533;<&#65533;h&#65533;s\&#65533;5%z<&#65533;&#65533;so&#65533;&#65533;&#65533;	G&#65533;&#65533;P9&#65533;IU|&#65533;D&#65533;&#65533;&#65533;&#65533;Q&#65533;wLa<&#65533;z&#65533;&#65533;&#65533;:R'0&#65533;8p&#65533;&#65533;&#65533;5&#65533;B&#65533;y,@AD0&#65533;&#65533;&#65533;&#65533;&#689;qV&#65533;&#65533;&#645;&#65533;&#65533;&#65533;@&#684;&#65533;&#65533;5pG l&#65533;&#65533;&#65533;z"&#65533;0&#65533;&#65533;d&#65533;_&#65533;&#812;<o q&#65533;4&#65533;:  &#65533;% (&#65533;@&#65533;,	,}b+&#65533;&#65533;&#65533;R&#65533;&#65533;&#65533;4&#65533;~Ls&#65533;&#65533;&#65533;>,)&#65533;&#65533;&#65533;f&#65533;C&#65533;4&#65533;&#65533;!C&#65533;&#65533;sL 	&#65533;:&#65533;&#1091;+&#65533;!!=&#65533;&#65533;, &#65533;&#65533;B&#65533;&#65533;HppB :&#65533;&#65533;&#65533;l&#65533;!*C&#65533;o &#65533;<&#65533;!&#65533;&#65533;: 7&#65533;p&#65533;&#65533;XtH J&#65533;&#65533;/&#65533;&#65533;&#65533;&#65533;0`j&#65533;&#65533;V&#65533;&#65533;}4&#65533;,  --&#65533;2&#65533;7&#65533;&#65533;f-B&#1065;&#65533;&#65533;&#65533;&#65533;( &#65533;&#65533;&#65533;W&#65533;eq&#65533;A&#65533;3&#65533;p&#65533;"&#65533;i&#65533;:&#65533;&#65533;z-&#65533;&#65533;&#65533;1&#65533;\#&#1482;Mq&#65533;": &#65533;-p@&#65533;d&#65533;"0&#65533;&#65533;&#65533;&#65533;&#65533;&#65533;&#65533;&#1566;-&#65533;\&#1425;&#65533;&#65533;=PtB &#65533;Dq&#65533;	y&#65533;&#65533;&#1119;&#65533;&#65533;B&#65533;&#65533;q&#65533;`&#65533;B&#65533;ePPP&#65533;u&#65533;&#1877;&#65533;&#65533;j2&#65533;&#65533;&#65533;jV&#65533;zmP0s&#65533;&#65533;&#65533;!&#65533;&#65533;&#65533;&#65533;]&#65533;%!&#65533;[&#1836;&#65533;q&#65533;~&#65533;&#65533;&#65533;&#65533;&#65533;&#65533;&#65533;&#65533;y&#65533;&#65533;]&#65533;y&#65533;&#65533;y@&#65533;Pj+ x&#65533;;:P&#1411;&#65533;8&#65533;{&#65533;&#65533;&#65533;&#65533;Y&#65533;&#65533;M~&#65533; &#65533;&#65533;&#65533;4`&#65533;"&#65533;&#65533;a&#695;&#65533;{vp0	&#65533;&#65533;&#65533;&#65533;&#65533;&#65533;F&#65533;	q&#65533; &#65533;<&#65533;	&#65533; &#65533;Pc &#65533;(f&#65533;+,&#65533;&#65533;&#65533;&#65533;&#1902;Kt&#65533;g&#65533;&#65533;&#65533;s&#65533;&#65533;&#65533;9n&#65533;&#65533;&#65533;&#65533;&#65533;&#65533;*	j&#65533;&#65533; &#65533;[\&#65533;q&#65533;&#1197;&#65533;&#65533;!&#65533;&#65533;J&#65533;&#65533;.+&#65533;&#2018;&#65533;&#65533;&#65533;&#65533;&#65533;<0 ;&#65533; C&#65533;x&#65533;&#65533;0&#65533;e&#65533;EP"&#65533;R&#65533;&#42108;&#65533;&#65533;*Bq&#65533;A&#65533;Q&#65533;q&#65533;B&#65533;p&#65533;&#65533;}&#65533;&#65533;rs&#65533;| .]&#65533;rIMI&#65533;&#65533;ji&#65533;&#65533;a e&#65533;_1&#65533;! &#65533;k&#65533;"*&#65533;&#1696;XA\~&#65533; ;&#65533;&#65533;&#65533;&#65533;^&#65533;&#65533;'f&#65533;&#65533;&#65533;T&#65533;0&#65533;l&#65533;&#65533;^&#65533;&#1236;n&#65533;0&#65533;$&#65533;&#65533;&#65533;"$&#65533;J&#65533;]`N&&#65533;x&#65533;&#65533;`&#540;&#65533;&#65533;j&#65533;&#65533;d&#65533;Q&#38398;&#65533;4&#65533;&#65533;q&#65533;n&#65533;W&#65533;&#65533;3&#65533;&#65533;=>&#65533;&#65533;&#65533;&#65533;]&#65533;}&#65533;90%9&#65533;!&#65533;	&#65533;&#65533;s&#65533;	&#65533;&#65533;+`&#65533;&#65533;=@ `&#65533;&#65533;&#65533;&#65533;&#65533;'&#65533;&#65533;k@&#65533;!b.&#65533;&#65533;u	&#65533;&#65533;&#65533;r&#65533;&#65533;Aq&#65533;&#65533;:&#65533;P:q&#65533;&#65533;&#65533;&#65533;&#65533;&#65533;.	/s&#65533;&#65533;&#65533;&#65533;&#517;&#65533;&#65533;&#65533;&#65533;&#65533;&#65533;M&#65533;!19&#65533; F&#65533;&#65533;&#65533;)&#65533;X&#65533;:&#65533;!o&#65533;&#65533;EQ&#65533;&#65533;&#65533;&#65533;&#65533;&#65533;^&#65533;h&#65533;'=Y&#1967;]&#65533;&#65533;&#65533;?&#65533;
R&#65533;
&#65533;Z&#65533;y&#65533;&#65533;&#65533;f&#65533;0&#65533;U` `&#65533;))&#65533;yr&#65533;0&#65533;j&#65533;&#65533;n&#65533;&#65533;&#65533;[o&#65533;6&#65533;&#65533;&#65533;&#65533;&#65533;%p&#65533;&#65533;&#65533;&#65533;&#65533;&#65533;%&#65533;@&#65533;&#65533;7&#65533;:#&#65533;&#65533;b&#1234;0&#65533;&#65533;&#65533;&#1164;&#65533;&#65533;&#65533;JM4&#65533;$&#65533;&#65533;&#65533;&#65533;&#65533;u&#65533;&#65533;&#65533;&#65533;
&#65533;2@&#65533;&#65533;&#65533;h&#65533;}&#65533;&#65533;&#65533;jF>o~g&#65533;&#65533;T&#65533;R&#301;j&#65533;&#65533;&#65533;&#65533;&#65533;&#65533;U&#65533;&#65533;&#65533;&#65533;&#65533;@&#65533;&#65533;&#65533;&#65533;`b&#65533;&#65533;C&#65533;<-&#65533;P&#65533;&#65533;|@&#65533;K0&#65533;&#65533; &#65533;
d&#65533;&#65533;&#65533;&#65533;T&#65533;_&#65533;&#65533;&#65533;&#65533;w&#65533;zb&#65533;&#65533;&#65533;&#65533;&#65533;U&#65533;&#65533;&#65533;&#65533;&#65533;Q&#571;&#65533;&#65533;&#65533;	&#65533;&#65533;&#65533;{~&#65533;}&#65533;0 0&#65533;p&#65533;&#65533;%&#65533;&#65533;&#65533;;R&#65533;!&#65533;F&#65533;&#65533;&#65533;l&#65533;X&#65533;&#65533;&#65533;&#65533;5(dsAB &#65533;]P` &#65533;G&#65533;+&z|(&#65533;"&#65533;-[(z(&#65533;&#65533;D&#65533;..f a#&#65533;&#65533;&#65533;,h&#65533;O&#65533;A&#65533;%Z&#65533;&#65533;Q&#65533;I&#65533;.e&#1716;&#65533;&#65533;N&#65533;N&#65533;Z&#65533;*B(&#65533; &#65533;&#65533;'B&#65533;A&#65533;T&#65533;cf&#65533;I&#65533;dk`&#65533;X&#65533;&#65533;&#65533;&#65533;&#626;'&#348;&#65533;Y3-&#65533; vN&#65533;z&#65533;&#65533;a&#265;#&#65533;&#65533;c&#65533;c&#65533;h&#65533;&#65533;&#65533;&#65533;e&#65533;vP&#65533;`&#65533;+&#65533;&#65533;[&#1714;&#65533;&#727;&&#65533;l&#65533;&#65533;h&#65533;
k&#65533;'WzMA&#65533;&#65533;&#65533;J&#33818;+a&#65533;1'^&#65533;&#65533;q&#65533;&#585;&#65533;XB&#65533;&#65533;&#65533;*|&#65533;VG&#65533;{&#65533;&#858;&#65533;&#65533;`x&#65533;+zA&#65533;&#65533;&#65533;&#65533;w;&#65533;
&#65533;*&#65533;_&#65533;&#65533;}&#65533;&#65533;S&#65533;&#65533;&~&#65533;
&#65533;&#65533;h-&#65533;T
&#65533;&#65533;&#65533;&#65533;;&#65533;&#65533;&#65533;&#65533;;&#65533;&#65533;&#65533;&#65533;&#1960;@&#65533;L&#65533;A6&#65533;&#65533;&#65533;&#65533;&#65533;BqDK<(`&#65533;&#65533;<&#65533;&#65533;$&#65533;P 3:&#65533;4&#65533;&#65533;`&#65533;&#65533;r&#65533;NB6&#65533;&#65533;08&#65533;[&#65533;&#65533;&#65533;0"&#65533;&#65533;&#65533;&#65533;D&#65533;&#65533;rJ*&#65533;"&#65533;&#65533;p&#65533;&#65533;6&#65533;-F&#65533;(&#65533;a7(&#65533;aG{d&#65533;&#65533;&#65533;&#65533;&#65533;&#65533;?&#65533;&#65533;&#65533;&#638;N&#65533;N!&#65533;P&#65533;*&#65533;&#65533;&#65533;O*&#65533;&#65533;N&#65533;&#65533;&#65533;E.&#65533;&#65533;&#65533;&#65533;&#65533;p&#65533;Q&#65533;0&#65533;`&#65533;;&#65533;&#65533;QL3&#65533;&#65533;&#65533;&#65533;T&#65533;&#65533;&#65533;x&#65533;&#65533;
&#65533;&#65533;&#65533;N&#65533;i&#65533;&#65533;2&#65533;+(&#65533;uVZ&#65533;+&#65533;&#65533;Wm;t&#65533;&#65533;	&#65533;[&#65533;&#65533;U3&#65533;iXd&#65533;Uv&#1619;l&#521;TVL&#65533;Wa}&#65533;#&#65533;R3&#65533;&#65533;j&#65533;&#65533;[p&#65533;rq+X&#65533; &#65533;&#65533;&#65533;r&#65533;"@&#65533;@&#65533;&#65533;&#65533;/f&#65533;W6&#65533;TH&#65533;i14&#65533;K2&#65533;&#65533;&#65533;&#65533;&#65533;N&#1665;&#1758;&#65533;Uxa&#65533;A&#65533;4`%(+6^dwb&#65533;&#65533;"&#65533;&#65533;&#65533;&#65533;&#65533;yd&#65533;K6&#65533;d&#65533;;&#65533;G4&#65533;$n&#900;QI5R&#65533;&#65533;Km &#65533;&#65533;k&#65533;g&#65533;M&#65533;]&#65533;&#1152;&#65533;&#65533;
&#65533;8&#65533;Y&#65533;R` !&#65533;NP&#65533;d&#65533;&#65533;&#65533;j&#65533;&#65533;&#65533;zk&#65533;M02&#65533;V&#65533;&#1953;&#65533;'{]W&#65533;&#65533;&#65533;0&#254;  &#65533; I&#65533;9&#65533;&#65533;&#48539;&#65533;^&#65533;&#1746;O&#65533;&#65533;[I8"XI7@&#65533;p&#65533;W|q&#65533;&#65533;A@&#65533;&#65533;n%&#1674;H&#65533;&#65533;
&#65533;o&#65533;:9&#65533;=&#65533;}&#65533;&#65533;&#65533;oo&#65533;@&#65533;&#65533;&#836;&#65533;V(g&#65533;9&#1825;q&#65533;kg<&#65533;&#65533;&#65533;r&#65533;Rm283&#65533;&#65533;c&#65533;&#1290;5&#65533;U6&#65533;&#65533;&#65533;+&#1179;w&#65533;&#65533;&#65533;!&#65533;&#65533;&#65533;8&#65533;&#65533;DO=8&#65533;n&#65533;&#65533;}&#65533;&#65533;&#65533;$&#65533;{J&#65533;w-(&#65533;&#65533;z-^&#65533;Z&#65533;&#65533;&#1055;&#65533;&#65533;&#65533;%A&#65533;
&#65533;&#65533;_&#65533;&#65533;O&#65533;<P6&#65533;3&#65533;&#65533;&#65533;&#65533; Y&#65533;`-xAfP&#65533;Y@&#65533;.w&#65533;4&#65533;e!iYAc&#65533;7&#65533; &#65533;&#65533;&#1585;&#65533;C&#65533;&#65533;1o3&#65533;&#65533;&#65533;&#65533;&#65533;&#65533;J!0&#65533;&#65533;:4$h%&#65533;&#65533;&#65533;&#65533;*0d&#65533;Kdb&#65533;&#65533;D(F&#65533;&#65533;+&#65533;&#65533;&#65533;`&#65533;&#65533;&#65533;a'y&#65533;v&#65533;&#130; &#65533;H,&#65533;&#65533;&#65533;R&#65533;&#65533;&#65533;&#330;&#65533;k4&#65533; &#65533;
8&#65533;&#65533;[&#65533;&#65533;$&#65533;_ii&#65533;2<&#65533;(d `@!&#65533;f&#65533;&#65533;|N3&#65533;&#65533;KR&#65533;&#65533;&#65533; &#65533;QF&#1923;&#65533;4&#647;&#65533;&#65533;$&#65533;&#65533;G9&#65533;\ &#65533;X&#1666;C&#65533;)&#65533;+HM&#65533;2<eA&#65533;&#65533;er&#65533;&#65533;4r&#65533;w~&#65533;Y&#65533;&#65533;&#65533; &#65533;t&#65533;d1R&#65533;&#65533;$b&#65533;&#65533;&#65533;|&#65533;&#551;&#65533;
!c_`&#65533;&#65533;&#65533;8Q9&#65533;&#65533;&#65533;{Ra&#65533;&#65533;&#65533;&#65533;b&#65533;&#65533;2B&#65533;*d)s#&#65533;1&#65533;&#579;&#65533;&#65533;&#65533;uD2R.&#65533;&#65533;U&#65533; &#65533;^&#65533;&#65533;&#65533;g	/&#65533;U$&#65533; &#65533;&#557;E&#65533;	&#65533;1r&)%&#65533;&#65533;;9&#65533;&#65533;&4&#65533;x]OH&#65533;&#65533;&#65533;&#65533;@&#65533;&#65533;&#65533;&#65533;&#65533;W&#65533;G&#65533;l8X&#65533;t&#65533;&=&#65533;&#65533;%&#65533;2&#65533;C&#65533;&#65533;&#65533;&#65533;Y&#65533;&#65533;%&#65533;<&#65533;&#65533;"&#65533;t&#65533;%&#65533;&#65533;3O&#65533;&#65533;j0d~r &#65533;&#65533;&#65533;(w&#65533;&#65533;&#65533;I&#65533;z&#65533;a	&#65533;&#1316;N&#65533;*+TR&#65533;&#65533;\b(&#65533;	 &#65533;9&#65533;D[hYK&#65533;&#65533;&#65533;HBb&#65533;<`&#65533;&#65533;q&#65533;]l8[n&#65533;&#65533;&#65533;&#65533;&#65533;&#65533;iB	&#65533;"*d&#50471;&#65533;&#65533;J&#65533;&#65533;D&#65533;l&#1930;C&#65533;U&#65533;Bm&#65533;&#65533;&#65533;&#65533;&#65533;g&#65533;&#65533;XQ&#1162;&#65533;8}&#65533;\&#65533;hA&#65533;@&#65533; &#65533;&#65533;B&#65533;&#65533;N&#65533;&#65533;&#65533;)o"&#65533;&#65533;&#726;Hs
&#65533;=&#65533;&#65533;&#65533;&#65533;&#65533;m&#65533;#&#65533;Ps:[&#65533;&#65533;&#65533;&#65533;x&#65533;"&#65533;&#65533;%&#65533;>U&#65533;&#65533;&#65533;~z3zI&#65533;L&#65533;z&#1346;&#65533;&#65533;%&#65533;f8&#65533;S&#65533;	&#65533;&#65533;&#65533;)&#65533;j&#65533;&#65533;mIz&#65533;&#65533;&#65533;{Ax2&#65533;
# &#65533;&#65533;v&#65533;&#65533;&#65533;&#65533;ZJ*a&#1651;i>&#65533;&#65533;.y&#65533;dX&#65533;R&#65533;&#65533;&#65533;;&#65533;% &#65533;&#65533;&#642;B&#65533;&#65533;&#65533;9&#65533;&#65533;&#65533;&#65533;&#65533;&#65533; !&#65533;&#65533;D&#65533;ml&#65533;&#65533;&#65533;&#65533;&#65533;a3&#65533;P&#1395;&#65533;&#65533;ZO%{p&#65533;A&#65533;K&#65533;&#65533;&#65533;&#65533;&#65533;&#65533;}`u&#65533;%`&#776;&#65533;B&#65533;2p.>&#65533;7p	G@&#65533;@Q&#65533;&#65533;&#65533;&#65533;`&#65533;^u@&#65533;@G&#65533;&#65533;&#65533;&#65533;&#65533;&#65533;Q&#65533;&#1974;(Y&#65533;>.&#65533;/|&#65533;&b&#65533;&#65533;&#759;&#65533;&#65533;&#65533;&#65533;? &#65533;&#65533;nP6&#65533;G&#65533;}&#65533;t&#65533;-}iLgZ&#1243;&#65533;t&#65533;=&#65533;iN&#65533;&#65533;$mZ&#65533;N&#65533;&#65533;&#65533;@X&#65533; D&#65533;L+&#65533;
r&#65533;oP&#65533;&#65533;&#41634;&#65533;&#65533;&#65533;&#65533;&#65533;o}&#65533;k`[&#65533;&#65533;&&#65533;&#65533;a&#65533;&#65533;8b:u&#65533;&#65533;&#65533;lhG&#65533;&#65533;&#65533;4&#65533;zV&#65533;<&#65533;&#65533;&#65533;&#65533;&#65533;C&#65533;YMO
&#65533;h&#65533;&#65533;&#65533;&#65533;&#65533;&#65533;L&#65533;&#65533;B4&#65533;&#65533;b&#65533;[&#65533;&#65533;w&#65533;{&#65533;(&#65533;&#65533;&#65533;&#65533;&#65533;&#65533;<D[&#65533;'&#65533;&#65533;&#65533;Kp6? &#65533;'&#65533;&#65533;
&#65533;(&#65533;.$&#581;![&#65533;&#65533;&#65533;!R&#65533;&#65533;U28&#1731;&#65533;&#192;s&#65533;g7lE&#65533;&#65533;M~r&#65533;&#65533;<80&#65533;4&#65533;&#65533;M&#65533;&#65533;L&#65533;&#65533;3&#65533;&#65533;&#65533;&#65533;&#65533;&#65533;&#65533;A&#65533;&#65533;&#65533;EO6j)&#65533;&#1969;&#65533;&#65533;8&#65533;5&#65533;5&#65533;&#65533;[&#65533;e&#65533;R&#65533;R&#1509;&#65533;M iGC/&#65533;X&#65533;&#65533;m&#65533;&#1888;&#65533;&#65533;&#65533;Z&#65533;&#65533;B8 &#65533;D)$CP&#65533;UW&#65533;Y&#65533;\&#65533;&#65533;5&#1234;&#65533; &#65533;Q%H&#65533;%&#65533;&#65533;
&#65533;t&#65533;&H&#65533;u&#65533;&#65533;v(&#65533;&#65533;$+t&#65533;IDS&#65533;&#65533;&#65533;&#65533;J&#65533;vm7} N&#65533;/&#65533;&#65533;W&#65533;'K	&#65533; b&#65533;p9&#65533;3I&#65533;$	&#65533;&#65533;&#65533;&#65533;&#65533;]&#65533;&#65533;&#65533;&#65533;&#65533;&#65533;&#65533;&#65533;6v&#65533;>&#65533;&#65533; &#65533;&#65533;0m&#65533;&#65533;*.}P&#65533;&#65533;H&#65533;&#65533;Y&#65533;* }&#65533;&$x&#65533;C&#65533;p&#65533;&#65533;&#65533;B&#65533;C&#65533;&#65533;w&#65533;&#65533;&#65533;&#65533;2&#65533;&#65533;&#65533;h&#65533;8&#289;&#65533;6&#65533;D&#65533;&#65533;x&#65533;/D&#65533;C&#505;
&#915;&#34015;&#65533;UTG&#65533;&#65533;0&#65533;&#65533;&#65533;&#65533;&#65533;&#65533;"&#65533;&#65533;?.J&#65533;&#65533;&#65533;3&#65533;&#65533;&#65533;&#65533;P&#65533;8&#65533;[&#65533;&P&#564;1&#65533;&#65533;&#65533;&#65533;a&#65533;&#65533;&#65533;&#65533;&#65533;&#65533;&#65533;&#65533;&#65533;&#65533;&#65533;&#65533;&#65533;&#65533;+&#65533;c&#65533;m&#65533;&#65533;&#65533;&#699;&#65533;&#65533;r 93J&#65533;&#65533;p&#65533;&#65533;*&#65533;H&#65533;&#65533;4:&#65533;&#65533;&#65533;p &#65533;C&#65533;&#65533;8&#65533;R.&#60507;&#65533;Z&#65533;[)&#65533;&#65533;&#65533;&#65533; &#65533;A&#65533;&#65533;p Bp&#65533;&#65533;&#65533;8L&#65533;?X&#65533;&#65533;'t&#65533;&#65533;&#65533;&#65533;(&#65533;&#65533;P:&#65533;.-&#65533;&#65533;&#65533;&#65533;&#65533;&#65533;r&#65533;&#65533;&#65533;&#65533;&#65533;&#65533;&#65533;&#65533;&#65533;5"&#65533;&#65533;CK&#65533;Q5;\8;&#65533;/&#65533;&#65533;#&#65533;j&#65533;!dk&#65533;<4&#65533;&#65533;"7&#65533;&#65533;&#65533;COd
`(;6&#65533; -&#65533;&#65533;<XZ&#65533;6&#65533;h&#65533;;&#65533;&#65533;f&#65533;f&#65533;}&#1141;&#65533;J&#65533;!x&#65533;9	&#65533;R&#65533;&#65533;&#65533;&#65533;

&#65533;DbT
&#65533;&#65533;&#65533;1&#65533;&#65533;U&#65533; q L{EQ&#65533;&#65533;Z&#65533;-&#578;&#65533;C&#65533;&#668;&#65533;J&#65533;"&#595;bG&#65533; D&#65533;&#65533;&#65533;>&#65533;N&#65533; _@ &#65533; <&#65533;&#65533;&#65533;>`&#65533;&#65533;&#1125;&#65533;+&#65533;&#65533;D"!@&#65533;tG&#65533;4&#65533; 5&#65533;4Z&#65533;_&#65533;!@(&#65533; A&#65533;4U\&#65533;&#65533;&#65533;!%&#65533;&#65533;&#65533;p&#65533;--"'T&#65533;&#65533;&#65533;&#545;&#65533;,i1<H)&#65533;'@&#65533;MH&#65533;&#65533;+D&#65533;&#65533;&#65533;&#65533;&#65533; b&#65533;:RR[&#65533;'&#1728;I&#65533;&#65533;<,&#65533;0&#65533;<&#65533;&#65533;)&#65533;M&#564;U8&#65533;&#65533;b)&#65533;&#65533;Nr/&#65533;&#65533;3-r0&#65533;&#65533;I&#65533;&#65533;&#65533;c&#1026;&&#65533; &#65533;( &#65533;J&#65533;&#690;PB&#1314;d#tv"&#65533;&#65533;&#65533;&#65533;&#65533;&#65533;&#735;@&a!&#543;0&#563;&#65533;V&#65533;&#65533;&#65533; c&#12038;&#45632;&#65533;&#65533;&#65533;&#719;J"\&#65533;&&#65533;&#65533;&#436;k
&#65533;y
2&#65533;(=&#65533;$&#65533;&#65533;&#65533;T&#65533;&#65533;>&#65533;`&#65533;K&#65533;&#65533;x&#65533;&#65533;H&#65533;r'4&#65533;
&#522;&#65533;L&#65533;<&#65533;s&#65533;6&#65533;&#65533;u=0l&#65533;_`&#65533;&#65533;&#65533;<&#65533;Q&#65533;&#65533;&#65533;&#1564;M V&#65533;4rd&#65533;s&#65533;&&#65533;&#65533;&#65533;W&#65533;&#65533;z&#65533;&#65533;H&#65533;&#65533;&#65533;&#65533;&#65533;&#65533;,&#65533;:&#65533;f&#65533;&#65533;p&#65533;&#1433;&#65533;	&#65533;&#65533;LO&#65533;&#185;&#65533;:&#65533;I&#65533;,&#65533;&#65533;&#65533;+&#65533;&#65533;&#65533;&#65533;p1&#65533;x&#65533;&#65533;&#65533;OI&#65533;&#65533;&#65533;&#65533;&#65533;GD&#65533;&#65533;&#65533;c&#65533;N&#65533;J&#65533;+&#65533;&#65533;&#65533;B2&#65533;&#65533;&#65533;&#308;	PP
E<H&#65533;&#65533;z&#65533;&#65533;&#372;&#65533;P&#65533;&#65533;&8k92&#65533;&#65533;&#65533;MQ&#65533;.BLH&#65533;&#65533;&#1332;&#65533;&#65533;&#65533;ZQ\&#65533;N&#65533;Q,&#65533;\&#65533;w&#65533;&#65533;R&#65533;&#65533;&#65533;&#65533;G&#65533;&#65533;&#65533;&#65533;4!]R&#65533;&#65533;4&}R&#65533;&#65533;Q(&#65533;RNJQ*&#65533;&#65533;MRR,&#65533;&#65533;5&#65533;4.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Nmo&#65533;6x&#65533;(&#65533;&#65533;&#65533;&#65533;bl&#65533;/&#65533;&#65533;X&#65533;M&#65533;&#65533;X&#65533;  u&#65533;Cv&#65533;&#65533;&#65533;yU%&#65533;&#65533;&#65533;&#65533;{&#65533;6&#65533;}E @$` &#65533;$&#65533;&#65533;tX&#65533;k p&#65533;&#65533;$`'H&#65533;H) '&#65533;&#65533;&#65533;&#65533;5&#65533;q&#65533;&#65533;&#1549;m&#65533;&#65533;X&`$&#1553;&#65533;2&#65533;] %`&#65533;&#65533;&#1621;U&#1615;&#65533;&#65533;&#65533;u&#65533;6&#65533;W &#65533;Y&#65533;&#65533;&#65533;&#65533;&#65533;&#65533;&#65533;&#65533;&#1619;Z&#65533;u&#65533;!&#65533;X&#65533;=&#65533;6&#65533;&#65533;Y&#65533;UY&#65533;]&#65533;&#65533;&#65533;&#65533;&#65533;&#65533;&#65533;E&#1643;e&#65533;&#65533;&#65533;&#65533;=,&#65533;&#65533;&#65533;&#65533;&#65533;Z&#65533;&#65533;&#65533;4m&#65533;O &#65533;Nm&#65533;(&#65533;'&#65533;&#1697;&#65533;&#65533;&#65533;&#65533;6&#65533;[&#65533;&#65533;/&#65533;&#65533;&#1027;NHR&#65533;=&#65533;&#65533;&#65533;&#1298;&#65533;&#65533;Z &#65533;&#65533;&#65533;&#65533;&#65533; &#65533;&#65533;&#65533;(&#65533;/ &#65533;)u[OR &#65533;&#65533;(&#65533;&#309;T&#65533;&#65533;&#65533;&#65533;&#65533;$xX &#65533;&#65533;&#65533; Kv&#65533;N&#1028;
\&#65533;6 O &#65533;S0&#65533;R(&#65533;S &#65533;S8&#65533;T&#65533;&#65533;OP&#65533;/0Y%&#65533;X&#65533;M]&#65533;&#65533;&#65533;&#65533;(&#65533;!&#65533;&#65533;&#65533;dG&#65533;|&#1213;&#65533;&#65533;S(&#65533;PT&#65533;&#65533;P&#65533;]R&#65533;L-&#65533;}U'p&#65533;&#65533;&#65533;/ &#65533;@!&#65533; !&#65533;%&#65533;&#65533; B&#65533;&#65533;m=&#65533;&#65533;^&#65533;&#65533;&#65533;Le&#65533;(@&#65533;y h_v&#65533;&#65533;&#65533;_&#65533;&#65533;&#65533;_&#65533;&#65533;_&#65533;&#65533;&#65533;O&#65533;R@&#65533;`&#65533;&#65533;&#65533;T&#65533;&#65533;JeW&#65533; Ha&#65533;&#65533;(&#65533;`	~a8(JH&#65533; m&#65533;&#65533;&#65533;`&#65533;T&#1027;Hm&#65533;P X&#65533;6&#65533; P&#65533;&#65533;&#65533;&#65533;/&#65533;&#65533;&#65533;&#65533;&#65533;&#65533;&#65533;_MR&#65533;%&#65533;Q&#65533;&#65533;FR&#65533;aHm&#65533; &#65533;&#65533;&#65533;[*P #&#512;$&#65533;[&#65533; &#65533;$xb7&#65533; &#65533;!&#65533;&#65533;&#65533;&#65533;`,&#65533;Q&#65533;&#65533;H&#65533;
0
8&#65533;&#65533;&#65533;&#65533;&#65533;&#65533;1NcM&#65533;!p&#65533;'&#65533;c9&#65533;&&#65533;&#65533;&#65533;5&#65533;&#65533;&#65533;x&#65533;	&#65533;#@&#65533;	0&#65533;&#65533;&#65533;4nN&#65533;&#65533;P&#65533;&#65533;_&#65533;&#65533;&#65533;G&#65533;&#65533;;&#65533;]Q]Gm&#65533;&#65533;&#65533;	&#65533;&#65533;	0bUeQ&eS&#65533;`%&#65533;^G&#65533;&#65533;+&#65533;&#65533;<&#65533;&#65533;&#65533;b3&#896;P?n &#65533; ]&#65533;(&#65533;^$&#1540;&#65533;&#65533;6&#65533;&#1869;&#65533;.R&#65533;?&#65533;&#65533;6`f(&#65533;pfx&#65533;BN&#65533;5N&#65533;^^&#65533;&#65533;&#65533;&#65533;&#65533;,^O8&#65533;.&#65533;&#65533;B(&#65533;&#65533;&#65533;cP&#65533;%&#65533;fSV&#65533;&#65533;%am&#65533;&#65533;&#65533;&#65533;&#65533;Q&#65533;]&#65533;O&#65533;eH&#65533;&#65533; &#65533;.&#65533;/F&#65533;&#65533;&#65533;	&#65533;&#65533;6h&#65533;&#65533;&#65533;^&#65533;M&#65533;a&#1757;&#65533;&#65533;;S&#65533;&#65533;~&#65533;T*p&#65533;	 &#65533;&#65533;d%V&#65533;&#65533;&&#65533;|&#65533;&#65533;&#65533;&#65533;&#65533;_&#65533;&#65533;lR*&#65533;e\ _I(`O ^&#65533;U(&#65533;	b#P&#65533;&#65533;&#65533;3hL.X&#1541;&#65533;`&#65533;&#65533;](-&#65533;0n&#1987;&#65533;&#65533;?&#65533;&#65533;J&#65533;>&#65533;M&#65533;&#65533;t&#65533; 
&#65533;i&#65533;&#65533;&#65533;&#65533;(&#65533;&#65533;s&#65533;&#65533;)dLU &#65533;&#65533;&#65533;?V&#65533;	&#65533;j&#65533;&#65533;&#65533;~f0-&#65533;M&#65533;&#65533;Oe&#65533;	&#65533; &#65533;&#65533;&#65533;M&#65533;&#65533;eh&#65533;h
&#65533;l,d&#65533;.U*X&#65533;&#65533;&#65533;ih P6b&#65533;N&#65533;dS#&#65533;&#65533;&#65533;h&#774;&#65533;&#65533;M&#65533;$&#65533;&#65533;&#65533;/&#65533;O&#65533;&#65533;#&#65533;hf&#65533;dv&#65533; BS*&#65533;&#65533;vb@&#65533;&#65533;[#&#65533;&#65533;&#65533;&#65533;K&#65533;f ~ &#65533;&#65533;[&#65533;V&#65533;&#65533;&#65533;&#65533;&#65533;m&#65533;&#65533;V&#65533;&#65533;&#65533;/&#65533;&#44917;&#65533;&#65533;&#65533;[&#65533;Fc*&#65533;d?V&#65533;&#65533;&#65533;&#65533;&&#65533;#&#65533;l&#65533;ng#&#65533;&#65533;/-c#*&#65533;h&#65533;&#65533;T&#65533;~ &#65533;6&#65533;&#65533;&#65533;&#65533;&#65533;&#65533;[&#65533;F&#65533;'&#65533;&#65533;o
&#65533;>&#65533;O5b#&#65533;&#65533;Nb&#65533;&#65533;P &#65533;~ ?&#65533;&#65533;/&#65533;&#65533;?&#65533;k&#65533;&#65533;&#65533;&#65533;&#65533;#&#896;	 &#65533;5&#65533;@&#65533;&#65533;&#65533;&#65533;&#65533;P&#65533;'0&#65533;&#65533;&#65533;&#65533;?i&#65533;o]6&#65533;uV&#65533;0&#65533;&#65533;&#65533;&#65533;&#65533;^R&#65533;n&#65533;v&#65533;U&#65533;F&#65533;P6b&#65533;q&#1758;&#65533;&#65533;&#65533; &#65533;&#65533;?&#65533; &#65533;Q&#65533;&#65533;4&#65533;&#65533;\0&#65533;	Mc(&#65533;&#65533;&#65533;U!
,_&#65533;?.&#65533;ns0&#65533;&#65533;&#65533;<U#n &#65533;&#65533;&#65533;?s*&#65533;&#65533;@lR5&#65533;&#65533;&#65533;&#2044;m&&#65533;&#65533;&#65533; &#65533;&#65533;0&#65533;&#65533;-&#65533;&#65533;&#65533;&#65533;&#65533;:N&#65533;t&#65533;&#65533;mP&#65533;&#65533;&#65533;  !&#65533; &#65533; ,6  &#65533;= &#65533; &#65533;H&#65533;&#65533;&#65533;&#65533;*\&#560;&#65533;&#199;o&#65533;H,C&#65533;&#65533;D3&#65533;2j&#65533;&#561;&#65533;&#463; C&#65533;I&#65533;&#65533;&#595;(S&#65533;\&#626;&#65533;&#727;0c&#668;&#65533;q&#65533;&#65533;2]&#65533;&#65533;t&#243;&#65533;&#65533;]&#668;&#65533;B&#65533;&#65533;&#1123;H&#65533;*]&#692;&#65533;S&#65533;&#65533;L&#65533;&#11498;&#1374;V&#65533;L1&#65533;&#65533;&#65533;&#65533;`&#202;K&#65533;&#65533;Y&#65533;Q&#65533;P&#65533;&#65533;&#65533;&#65533;&#65533;g&#65533;&#669;K&#65533;&#65533;&#1893;&#1398;&#65533;&#65533;&#65533;&#65533;]K&#65533;
L&#65533;pX&#65533;k&#65533;*&#65533;&#65533;&#1392;&#65533;&#464;#K&#65533;8&#65533;&#65533;&#65533;&#65533;n&#65533;N&#65533;&#825;&#65533;g&#65533;&#65533;1&#65533;f\&#65533;&#65533;&#1256;S&#65533;&#65533;&#65533;x&#65533;k7&#65533;U&#65533;&#65533;J&#65533;&#65533;&#65533;&#1784;s&#65533;&#65533;&#891;7o3&#65533;_&#65533;&#65533;-&#65533;&#65533;&#65533;&#65533;&#531;+_&#956;9m&#65533;&#65533;}&R3&#65533;x&#65533;&#947;k&#65533;&#957;{&#65533;&#65533;&#65533;{~&#65533; &#65533;O&#65533;&#65533;&#1597;&#65533;_&#1022;&#65533;{&#65533;&#65533;_;&#65533;&#134;M&#65533;9&#65533;&#1111;|&#1023;&#65533;&#65533;&#65533;&#65533;&#65533;O&#65533;P_}i&#65533;&#65533;Yc&#65533;&#65533;&#65533;P
x &#65533;Vh&#65533;vRQ&#65533;k&#65533;&#65533;&#65533;#h&#65533;&#65533;&#65533;YX&#65533;&#65533;)&#65533;	i&#65533;	)\(&#65533;4v5&#65533;N&#65533;&#65533;&#65533;&#65533;&#65533;&#65533;H&#65533;&#65533;!&#65533;u(j$QB &#65533;p `&#65533;P&#65533;PBy&#1222;8 &#65533;x &#582;&#1301;xb&#65533;&#65533;H$&#65533;Ahy YD&#65533;&#65533;&#65533;&#65533;&#65533;&#65533;&#65533;&#65533;&#65533; &#65533;(&#65533;n&#65533;&#65533;ee&#65533;i&#65533;&#65533;br%&#65533;J&#65533;&#65533;&#65533;g:&#65533;&#30860;:&#65533;W&#65533;Wx&#65533;&#65533;U!&#65533;&#65533;&#65533;&#65533;&#65533;h&#65533;&#65533;6z&#1062;Gz&#65533;&#65533;&#65533;p&#65533;&#65533;z&#65533;&#43704;&#65533;&#65533;U]&#65533;b {dj"x&#1447;&#28812;uF&#65533;&#65533;F(Z^@@ H&#65533;j}M&#65533;&#65533;	&#65533;&#28679;&#65533;J&#65533;"&#65533;Vzi}K&#65533;&#65533;[&#970;)&#65533;b&#65533;&#65533;,&#65533;' &#65533;,&#65533;&#65533;J&#1387;W&#65533;&#65533;&#65533;&#65533;,&#65533;H&#65533;>9&#65533;-K&#65533;&#65533;V&#922;&#168;&#65533;&#65533;`&#65533;&#65533;&#65533;p`F@&#48179;g&#65533;k&#65533;!&#65533;j&#65533;&#65533;!&#65533;,i&#65533;&#65533;<!&#385;&#65533;p,\V&#65533;z&#65533;q}0|&#65533;,8&#65533;	l&#65533;&#65533;&#65533;4/
&#65533;&#65533;=&#65533;;t)&#65533;6R&#65533;U&#65533;&#65533;W_&#65533;&#65533;>&#65533;jix&#65533;&#65533;&#65533;k_)$`&#65533; &#1516;&#65533;&#65533;V &#65533;&#470;]&#65533;$/&#65533;&#65533;m&#65533;#8&#65533;'  &#65533;&#65533;(&#65533;&#65533; &#65533;&#65533;&#65533;0&#65533;T&#65533;&#65533;[&#65533;&#65533;M&#65533;&#65533;8&#65533;&#65533;&#65533;}&#65533;&#65533;4&#65533;&#65533;&#65533;^&#65533;&#65533;&#1140;&#65533;<2&#65533;jV&#65533;v}&#781;&#65533;	:&#65533;A&#65533;&#65533;&#65533;&#65533;~&#65533; t&#65533;&#65533;Q/&#65533;&#443;&#492;W,&#150;#6&#65533;&#65533;m&#65533;~&#65533;&#65533;&#65533;P&#65533;-&#65533;&#65533;Y&#65533;&#65533;ip.&#65533;&#65533;&#65533;=&#65533;/9 &#65533;&#65533;&#65533;&#902; &#65533;5&#65533;&#65533;&#65533;&#65533;&	'&#65533;!&#65533;&#65533;&#65533;&#65533;&#65533;%`&#65533;&#65533;o&#65533;v7K&#65533;&#65533;&#65533;3&#65533;&#65533;&#65533;&#65533;GU&#65533;&#65533;&#65533;&#65533;P&#65533;0+.p&#65533;,&#65533;&#65533; &#65533;R&#65533;&#65533;i&#65533;|&#65533;K&#65533;r '&#65533;9&#65533;`Up&#65533;&#65533;7+0&#65533;&#65533;l&#65533;&#65533;&#65533;^e=&#65533;&#65533;&#65533;&#65533;&#65533;&#1074;&#65533;&#65533;OL&#65533;Z5@&#65533;v&#65533;&#65533;,&#65533;&#65533;k&#65533;&#65533;&#65533;&#65533;&#65533;jw&#65533;&#65533;&#65533;&#65533;&#65533;&#65533;He&#65533;&#65533;&#65533;&#65533;@&#65533;4&#65533;&#65533;&#65533;&#2003;&#65533;D6b&#65533;& 0&#65533;&#65533;&#65533;HE&#65533;!p&#65533;*&#1585;&#65533;&#65533;C&#65533;&#65533;Pl&#65533;&#65533;"&#65533;2&#65533;&#65533;a&#65533;9&#65533;&#140;>&#65533;&#65533;&#65533;&#65533;pI&#65533;&#65533;%&#65533;;R!Fu&#65533;&#65533;&#65533;&#65533;G&#65533;L!p&#65533;P&#65533;&#65533;v&#65533;4&#65533;&#65533;pK&#65533;&#65533; &#65533;&#65533;>&#1538;NL&#1792;:&#65533;&#65533; &#16595;&#65533;	&#65533;9&#65533;O#*Tb$l@ z&#65533;*o&#65533;@x&#65533;:$&#65533;"X&#65533;*|&#65533;&#65533;&#65533;&#65533;@&#65533;9&#65533;r:&#65533;&#65533;&#65533;&#65533;&#65533;&#65533;&#65533;&#65533;Tcn&#65533;Il&#65533;&#65533;[&#65533;&#65533;&#65533;&#65533;&#65533;&#276;&#65533;&#65533;&#65533;*&#65533;&#65533;&#65533;&#65533;@Z&#65533;&#65533;	h&#65533;&#65533;["&#65533;L=R&#232;&#65533;&#65533;X&#65533;O&#65533;#k&#65533;H&#65533;&#274;&#65533;&#65533;&#65533;m4b&#65533;$&#65533;&#323;&#65533;&#65533;&#65533;8 B&#65533;&#454;~r&#65533;97	&#65533;gX&#65533;X&#65533;Sj(&#65533;&#65533;t&#65533; G&#65533;A &#65533;C&#65533;&#65533;&#65533;&#65533;:&#65533;-&#65533;kf&#65533;d2&#65533;}&#65533;o|d&#65533;,@N &#65533;S[&#65533;&#65533;&#65533;&#65533;&&#65533;&#809;N&#65533;@&#65533;&#65533;&#65533;&#65533;%,&#65533; A&#65533;&#65533;%&#65533;!)&#1556;`&#65533;Q&#65533;4&#65533;0<H2&#65533;F&#65533;&#65533;`&#65533;&#65533;&E&#65533;`&#65533;&#65533; &#542;zG&#65533;&#65533;L&#65533;/<&#65533;?&#65533;&#65533;&#65533;&#65533;5&#65533;)j}p03&#65533;&#65533;&#65533;@&#65533;&#65533;&#65533;=?w&#65533;&#65533;&#65533;m&#65533;2&#65533;6U(6&#65533; &#65533;&#65533;X&#65533;&#65533;L%&#65533;&I&#65533;&#65533;&#65533;@jp%H&#65533;&#65533; 2&#1392;dHAd&#65533;&#65533;&#65533;&#1007;V=&#65533;`&#65533;&#65533;&#65533;&#65533;6J&#65533;HLk&#65533;&#65533;&#65533;&#65533;&#65533;&#422;&#65533;&#65533;OB&#65533;V&#65533;*X&#65533;HB&#65533;&#65533;&#65533;T&#65533;&#65533;&#65533;&#65533;"&#65533;&#65533;&#65533;tI& &#65533;]&#65533;P&#65533;&#65533;Ir&#65533;&#65533;&#65533;o&#65533;&#65533;[&#65533;&#65533;i&#65533;&#65533;)&#65533;W&#65533;	 `&#65533;&#65533;YC6&#65533;&#65533;F&#65533;2`}h@&#65533; &#65533;`IKPRt	2.f&#65533;u#&#65533;dp&#65533;&#65533;&#65533;v&#1531;&#65533;e,K&#65533;Tbwd&#65533;&#65533;&#65533;z&#65533;&#1438;I&#65533;OSs&#65533;kD&#65533;&#65533;&#65533;(R&#65533;&#65533;DIw&#65533;Y&#65533;	WK&#65533;?&#65533;&#65533;&#65533;&#65533;M&#65533;BP,&#65533;&#65533;&#65533; @&#65533;I&#65533;%&#65533;5UR&#65533;0&#65533;K7&#65533;&#65533;p&#65533;&#65533;&#65533;&#740;4&#65533;&#65533;+n&#65533;o^&#65533;&#65533;~J"er&#65533;&#65533;&#65533;$ '&#65533;UKi &#65533;@&#65533;&#65533;&#65533;&#65533;&#680;&#65533;j&#65533;A}&#64246;&#65533;&#65533;iK`r&#65533;&#65533;&#65533;&#65533;-&#65533;&#65533;R&#397;&#65533;&#65533;&#65533;&#65533;&#65533;&#65533;q
&#65533;e6&#65533;4&#65533;v&#65533;&#65533;&#65533;pae&#65533;&#65533;@&#65533;E&#65533;&&#65533;&#65533;P&#65533;}1&#65533;&#65533;zcf&#65533;&#65533;&#65533;&#65533;<{&#65533;|N&#65533;u&#65533;&#65533;&#65533;&#65533;T&#65533;\W=&#65533;<2y&#65533;2j&#65533;&#1672;&#65533;0#?&#65533;&#65533;1&#65533;H&#1358;&#65533;&#1260;&#65533;JFM&#1712;&#65533;[&#65533;&#65533;`&#65533;<&#65533;&#65533;t&#65533;b&#65533;&#65533;]&#65533;&#65533;&#65533; t&#65533;T@H&#65533;&#65533;#&#65533;I{&#65533;&#65533;Z.&#65533;kCea&#65533;&#65533;&#65533;&#65533;-&#65533;&#65533;&#65533;N
`&#65533;Q1&#988;]&#65533;0Sh&#1701;&#65533;&#65533;&#65533;-&#65533;I&#65533;&#65533;&#65533;&#65533;&#65533;&#65533;&#65533;	`	ST&#65533;&#509;&#65533;3&#65533;&#65533;%
&#65533;w&#65533;&#65533;&#65533;&#65533; &#65533;&#65533;&#65533;@&#65533;&#65533;&#65533;&#1710;'[}t};P&#65533;&#65533;Y&#65533; &#65533;&#65533;&#65533;&#65533;&#65533;&#65533;&#65533;&#65533;{BW&#65533;&#65533;f&#65533;C&#65533;&#65533;p&#65533;|&#65533; )&#65533;&#65533;_&#65533;&#65533;&#65533;;[K`&#65533;xw&#65533;&#735;J&#65533;:&#65533;&#65533;&#65533;&#43801;W&#65533;&#65533;=&#65533;-s&#65533;&#1084;&#65533;jM&#65533;&#65533;O&#65533;,[&#65533;&#65533;&#65533;6&#62019; F&#65533;;&#65533;&#65533;I^&#65533;&#65533;oP&#65533;&#65533;&#65533;28&#65533;&#65533;H&#65533;&#65533;G&#65533;$&#65533;&#65533;|2X&#65533;&#65533;@&#65533;&#65533;*t&#65533; W&#65533;&#65533;&#65533;X:Sa}5&#65533;s&#65533;,&#65533;&#454;e&#65533;U~w&#65533;B&#65533;kj}.	&#65533;0&#65533;$&#65533;&#2032;&#65533;&#65533;&#65533;&#65533;{&#65533;&#65533;o&#65533;&#65533;=&#65533;&#65533;z&#65533;&#65533;S&#65533;?+&#65533;&#65533;&#65533;F3&#65533;&#65533;&#65533;O&#65533;&#65533;[&#1737;&#65533;&#65533;B&#65533;&#65533;&#65533;&#65533;&#65533;L&#65533;&#65533;&#65533;&#65533;&#65533;&#65533;&#1968;Y&#65533;&#65533;D>&#65533;l{&#65533;&#65533;&#65533;&#65533;&#65533;&#65533;&#65533;&#65533;&#65533;/&#65533;&#65533;L&#65533;>&#65533;E&#1470;I&#65533;^&#65533;a&#65533;t&#65533;&#65533;&#65533;+&#65533;&#65533;8n&#65533;&#65533;&#65533;&#65533;&#65533;@&#65533;&#65533;LJ&#65533;&#927;&#65533;{&#65533;&#65533;W~uZ&#65533;'S&#65533;fxIwv&#65533;6 ,&#65533;&#65533;&#65533;&#65533;%5sob&#65533;YK&#65533;c&#1537;AO)&#65533;&#65533;&#65533;&#65533;~&#65533;&#65533;v&#65533;&#65533;mt&#65533;Om&#65533;sZb&#65533;Qb&#65533;g}&#65533;#&#65533;&#65533;=;&#65533;o&#65533;4+8@x&#65533;&#65533;c&#65533; &#65533;Ck&#65533;&#65533;o&#963;iQ&#65533;u&#65533;X&#65533;&#65533;&#65533;q&#65533;y]dXge<3Tq&#65533;Y:~@&#65533;&#65533;&#65533;&#65533;F&#65533;yH( VJ&&#65533;&&#65533;&#65533;&VP&#65533;&#65533;&#65533;[&#65533;&#65533;E``8 d&#65533;Dx sd&#65533;<&#65533;&#65533;&#65533;&#65533;&#65533;@{%&#65533;&z&#65533;D&#65533;&#65533;&#65533;&#65533;&#65533;jy&#65533;x&#65533;1&#65533;&#65533;&#65533;=&#65533;&#65533;sGvjcP&#65533;&#65533;R&#65533;&#65533;4&#65533;&#65533;H&#65533;	&#65533;$F&#65533;,&#65533;'  W&#65533;&#65533; &#65533;&#65533;Y|&#65533;&#65533;^!&#65533;8&#65533;&#65533;fZ&#65533;Ugys&#65533;O&#65533;&#29027;8&#65533;&#65533;&#65533;rr&#65533;&#65533;7Wi&#65533;&#65533;&#65533;m&#65533;&#65533;8H&#65533;!oO#N&#65533;&#65533;|Q&#65533;2&#65533;&#65533;gS&#65533;x&#65533;F&#65533;&#65533;&#65533;&#65533;<&#65533;x}13X&#65533;hr&#65533;&#384;&#807;&#65533;V&#65533;&#65533;#5&#1576;7|&#65533;6&#65533;W@&#65533;x{&#65533;&#1551;&#65533;X&#65533;i+s}8pvh&#65533;U'&#65533;k/&#65533;&#65533;#&#65533;&#65533;T&#65533;h&#65533;&#65533;UI&#65533;&#65533;x&#65533;^u&#520;t&#65533;eO YH#XP&#184;&#65533;&B&#65533;D&#65533;d&#65533;&#65533;$g'{Wpv9&#65533;&#65533;;&#65533;&#65533;&#65533;&#65533;~&#65533;&#65533;h&#65533;&#65533;&#65533;&#65533;m#eq&#65533;oZ&#65533;n))5&#65533;Fg&#65533;6*&#65533;&#65533;q&#65533;&#65533;&#65533;&#65533;&#65533;&#65533;ft&#65533;&#65533;&#65533;&#65533;&#65533;Z*X@,X>&#65533;&#65533;&#65533;n&#65533;M&#65533;&#65533;;-)X0#@N&#65533;(R&#1622;(&#65533;}&#65533;&#65533;&#65533;&#65533;x&g7m&#65533;&#65533;o9&#65533;|&#65533;&#65533;$@U&#65533;D^&#65533;&#65533;&#65533;WG&#65533;hx&#34184;&#65533;&#65533;&#65533;H3&#65533;~HY&#65533;&#65533;P&#65533;fl&#65533;&#65533;'&#65533;I&#18710; &#65533;&#65533;h&#65533;b=F&#65533;&#65533;&#65533;&#65533;^&#65533;R&#65533;&#65533;wM&#65533;x&#65533;&#65533;&#65533;4xg&#65533;&#65533;c|'&#65533;&#65533;p&#65533;&#65533;q&#65533;$&#65533;&#65533;$&#65533;&#65533;&#65533;&#65533;qM\(^&#65533;&#65533;*&#65533;^&#65533;&#65533;cl&#65533;&#65533;X\&#65533;I&#65533;E&#65533;
&#65533;d&#65533;d\&#65533;&#65533;&#65533;&#65533;O[u&#65533;&#65533;hd&#65533;U&#850;^_7&#65533;&#65533;&#65533; &#65533;g|*&#65533;&#65533;&#65533;&#65533;&#579;!)\`V&#1209;&#65533;7U&#65533;b0&#65533;&#65533;&#65533;&#65533;>`P&#65533;u%&#65533;;&#65533;v &#65533;)&#65533;&#65533;iG&#65533;&#65533; =&#65533;&#65533;&#65533;Y&#65533;&#65533;qM%^]T&#65533;c&#65533;{]&#65533;&#65533;7&#65533;&#65533;5&#65533;&#65533;&#65533;&#65533;&#65533;r`&#65533;&#65533;&#65533;y U ^AEadRX6`&#65533;{59&#65533;&#65533;&#65533;F^&#65533;&#65533;\u7PbE&#65533;:&#65533;z&#22406;bY!&#65533;Z$&#65533;<2&#597;Kb&#65533;&#65533;j&#65533;U&#65533;j&#65533;&#65533;&#65533;t4&#65533;&#65533;5jW&#65533;e&#65533;&#65533;]Lw5&#65533;$&#65533;2&#65533;&#65533;ul&#65533;&#65533;f&#65533;2*	P&#65533;TXt&#65533;D&#65533;qJz&#65533;&#65533;qM&#65533;c,#M0h;f(&#65533;S&#204;q &#65533;y&#65533;&#65533;@ s&#65533;u&#65533;E(AJ.j&#65533;}	&#65533;hz&#65533;&#65533;A&
&#65533;[,&#65533;&#65533;&#65533;WyR&#65533;$@;&#65533;IFu&#65533;&#995;&#65533;/&#65533;L&#65533;\cjja&#65533;q@&#65533;Z&#65533;&#65533;&#65533;k&#65533;#&#65533;)&#39302;&#65533;k&#65533;6! ,PPU  Q7.&@]Y#-&#65533;&#65533;8zBZ|g&#65533;&#65533;
&#65533;VcmJ*-&#65533;&#65533;iT&#65533;j	=`*' &#1386;>&#65533;&#65533;&#65533;i&#65533;3N&#65533;><&#65533;8|&#65533;'&r&#65533;&#65533;j&#65533;m&#1779;&#65533;*&#65533;$fF&#65533;j	 &#65533;&#65533;&#65533;&#65533;E&#65533;N&#65533;1&#65533;U&#65533;g&#65533;&#65533;&#65533;VLV.&#65533;&#65533;y&#65533;d;&#65533;*akl&#65533;&#65533;Gifbo&#65533;C&#65533;%2W'&#65533;kI_&#65533;e#tc&#65533;&#65533;U@+ a&#65533;)&#65533;&#65533;i`&#65533;&#65533;&#65533;&#65533;<&#65533; Q&#65533;&#65533;7&#65533;&#65533;{&#65533;F&#65533;n&#65533;&#65533;\&#979;&#65533;&#65533;P&#65533;'&#65533;,"9&#65533;j&#65533;&#65533;W&#65533;:&#65533;&#65533;?!&#65533;Jc&#65533;&#65533;:&#65533;8[&#65533;(A&#65533;)ig&#65533;#&#65533;r&#65533;j(&#65533;2iT&#65533;%x&#65533;4&#65533;04&#65533;&#65533;<{P"&#65533;&#65533; V;&#65533;&#65533;&B&#65533;VQm&#65533;q &#65533;&#65533;I>&#65533;"QKip&#65533;p~&#65533;Q&#65533;A&#65533;t&#65533;!w&#65533;c&#65533;&#65533;6+! &#65533;&#65533;G&#65533;Y7&#65533; &#65533;_&#65533;?%1'&#65533;&#65533;&#65533;g05q;&#65533;0 &#65533;&#65533;&#65533;&#1785;U%y &#65533; @"&#65533;@&#65533;Q&#65533;&#65533;&#65533;&#1786;&#65533;;&#65533;&#65533;&#65533;&#65533;!&#65533;&#65533;&#65533;&#65533;5 	&#65533;&#65533;:&#65533;&#65533;&#65533;&#65533;&#65533;h&#65533;l&#65533;&#65533;t+[4&#65533;&#65533;&#65533;-&#65533;w&#65533;&#65533;k	&#65533;&#65533;&#65533;0p? 	l&#65533;&#65533;&#65533;&#65533;Ap&#65533;&#1499;&#65533;AK&#65533;&#65533;l&#65533;&#65533;&#65533;&#65533;s&#65533;[&#65533;Gz &#65533;9&#65533;&#1788;	&#65533;&#65533;&#65533;K&#65533;&#65533;k&#65533;&#65533;g&#65533;r&#65533;&#65533;&#65533;9Y&#65533;&#65533;%&#65533;&#65533;&#65533;&#65533;&#65533;&#65533;&#65533;DL&#65533;h &#65533;&#65533;I&#65533;0&#65533;&#65533;Q&#65533;&#826;1&#65533;\&#65533;U&#65533;4p&#65533;&#65533;5&#65533;&#65533;a&#65533;;&#65533;&#1451;$&#65533;2&#65533;&#162;&#65533;-|&#65533;A&#65533;&#65533;&#65533;&#65533;9r`&#65533;7&#825;:&#65533;&#65533;>&#65533;D&#65533;&#65533;_D&#290;&#65533;G&#65533;&#65533;z&#65533;&#65533;z;&#65533;=P&#65533;p5p&#65533;\&#65533;a&#65533;&#65533;p&#347;&#65533;&#398;&#65533;_&#65533;&#65533;o&#65533;&#65533;K&#65533;	h&#65533;r&#65533;[pb@hP&#65533;h@&#65533;&#65533;r&#65533;<&#65533;n0&#65533;u&#65533;I&#65533; &#65533;.&#65533;9r 	u 	&#65533; &#65533;  :&#65533;,   =`D&#65533;&#65533;I{p<&#65533;&#65533;|&#65533;z&#65533;+&#65533;&#65533;:&#65533;.&#65533;&#65533;'&#65533;.pz&#65533;'0&#65533;&#65533;&#65533;&#65533;&#65533;&#65533;$&#65533;.&#65533;&#806;|&#65533;\&#65533;B&#65533;8&#65533;&#65533;&#65533;\&#65533;L&#65533;&#65533;&#65533;&#65533;L>Pb&#65533;&#65533;&#65533;s\&#65533;l&#65533;+P&#65533;&#65533;|&#65533;&#65533;&#65533;&#65533;&#65533;&#65533;bA .&#65533;: P&#65533;&#583;X7>  R&#65533;H :  >&#65533;EM&#65533;&#65533;&#65533;&#65533;&#65533;P&#65533; Bp`{+4&#65533;B m7&#65533;:&#65533;407&#65533;&#65533;l&#65533;^&#65533;&#65533;&#65533;k&#65533;'0y: &#65533;:&#65533;&#65533; &#65533;&#65533;4&#65533;-7P&#65533;"&#65533;&#65533;&#65533;&#65533;G&&#65533;&#65533;*1 &#65533;o 7P&#65533;5-&#65533;&#65533;R`&#65533;4}R  A&#65533;&#65533;&#65533;&#65533;&#65533;&#65533;&#65533;V&#65533;-3&#65533;&#65533;"`P`,J&#65533;&#65533;&#65533;&#65533;\{U&#65533;&#65533;%&#454;W&#65533;&#65533;( &#65533;0b}&#65533;&#65533;&#65533;[&#65533;&#1283;0&#65533;!X"=l&#65533;&#65533;!;P3	p&#65533;&#65533;p  %U&#65533;E}&#65533;&#65533;u&#65533;&#65533;&#65533;&#65533;&#65533;%R&#65533;&#65533;B l&#65533;"0r&#65533;u\&#65533;_&#65533;&#65533;&#65533;&#65533;~&#65533;6g-7&#65533;&#65533;:&#65533;&#65533;=&#65533;a&#65533;&#546;&#65533;j&#65533;*qy@&#65533;w&#65533;&#65533;YP&#65533;&#65533;!1	q&#65533;N&#65533;IP&#65533;&#65533;x&#65533;gD&#65533;&#65533;&#65533;,&#65533;%1&#65533;M &#65533;;&#65533;i&#65533;&#65533;:&#65533;&#65533;6&#65533;&#65533;&#65533;2M&#65533;w&#65533;&#65533;w&#65533;&#65533;&#65533;&#65533;&#65533;xb&#65533;=yP`&#65533;&#65533;&#65533;&#65533;&#65533;jZ&#65533;&#65533;R&#65533;&#65533;F&#65533;aO&#65533;&#65533;& &#65533;P&#1837;M*&#65533;]d J&#65533;&#65533;wP<&#65533;&#65533;	&#65533;&#65533;&#65533;&#65533;0Y &#65533;Z&#65533;&#65533;&#65533;<&#65533;&#65533;Z&#65533;&#65533;!&#65533;&#65533;&#65533;40&#65533;&#65533;C&#65533;&#65533;&#65533;'&#65533;$&#65533;(&#65533;[&#65533;&#65533;&#65533;&#65533;&&#65533;&#65533;&#65533;<p&#65533;&#65533;y&#65533;50&#65533;'F&#65533;&#65533;?,&#1318;&#65533;2(q&#65533;kW&#65533;&#65533;&#65533; 	p&#65533;&#65533;s&#65533;^-~0IZ&#65533;Lh&#65533;&#65533;&#65533;k&#65533;a|&#65533;u&#65533;&#65533;&#65533; !&#65533;G&#65533;~O&#21904; >&#65533;;&#65533;CPi	j&#65533;t0&#65533;&#871;&#65533;&#489;b>&#65533;T&#65533;&#65533; &#65533;:&#65533;m&#1544;&#65533;,&#65533;&#65533;%&#65533;&#65533;c&#65533;&#1107; &&#65533;|&#65533;S&#65533; q&#65533;u{){l&#65533;cN&#65533;q&#65533;&#65533;,!&#41150;Fu&#65533;&#65533;&#65533;&#65533;&#65533;&p&#38288; &#65533;'9&#65533;&#65533;&#926;&#65533;&#65533;db&lP&#65533;>&#65533;&#65533;^&#65533;&#65533;&#65533;&#65533;0&#65533;nT&#65533;N&#65533;&#65533;=l&#65533;&#65533;H&#65533;&#65533;.&#65533;&#65533; h%=&#65533;&#65533;&#65533;&#1161;o_	VfD.&#254;&#65533;R0"&#65533;&#65533;Ml&#65533;+&#65533;u&#65533;A&#65533;&#65533;r&#65533;&#65533;&#65533;;`N&#65533;9`rPj&#65533;&#65533;qLv [` &#65533;>&#65533;&#65533;&#65533;?&#65533;&#65533;&#65533;8&#65533;^&#65533;A-)&#65533;&#65533;&#65533;&#65533;&#65533;&#65533;~@"&#65533;&#65533;s&#65533;&#65533;&#65533;&#65533;&#65533;\6&#65533;&#65533;&#65533;*&#65533;j&#65533;q&#65533;&#65533;&#65533;.&#65533;&#65533;&#65533;q&#65533;&#65533;x&#65533;:[ [&#65533;&#65533;&#65533;&#65533;&#65533;&#1486;&#65533;!&#65533;K&#65533;&#65533;&#65533;i u&#65533;0&#65533;b&#65533;&#65533;7&#1949;&#65533;&#65533;&#65533;#&#65533;X&#65533;&#65533;W&#65533;&#65533;&#65533;&#65533;&#65533;&#65533;2&#65533;&#65533;{&#65533;;`&#65533;!&#65533;&#65533;	&#65533;&#65533;&#65533;k&#65533;n&#65533;&#65533;<&#65533;&#65533;r?&#65533;\f&#65533;ti&#65533;&#65533;j&#65533;&#65533;p&#65533;!&#65533;&#65533;	&#65533;s&#65533;&#65533; &#65533;J&#65533;&#1278;f&#65533;&#65533;&#65533;tyy&#65533;x&#65533;&#65533;;&#65533; }&#65533;V&#65533;& A&#65533;v&#65533;&#65533;Kr&#65533;:&#65533;&#65533;&#65533;y&#65533;]k&#65533;#&#65533;&#65533;&#65533;&#65533;&#65533;&#65533;&#65533;&#65533;y&#65533;o&#65533;R_}&#65533;YHg&#65533;&#65533;w&#65533;&#65533;A&#65533;v&#65533;r&#65533;&#65533;&#65533;x&#65533;z p&#65533;cNNC&#65533;f&#65533;&#65533;&#65533;&#65533;?&#65533;+P&#65533;^&#65533;r&#65533;&#65533;&#65533;Z&#65533;&#65533;C&#65533;)&#65533;&#65533;&#65533; &#65533;&#65533;q&#65533;	rf&#65533;z&#65533;&#65533;&#399;&#65533;&#65533;&#65533;&#65533;&#65533;&#65533;&#65533;b&#65533;&#65533;&#65533;'&#65533;>&#65533;&#1327;6&#1423;&#65533;R&#65533;	
<&#65533;&#65533;&#65533;&#65533;,d&#65533;&#65533;&#65533;C&#65533;%N&#65533;X&#65533;&#65533;E&#65533;5n&#65533;&#65533;&#65533;&#65533;G&#65533;Z&#65533;"Y&#164;I&#65533;&#65533;&#65533;&#65533;&#65533;&#65533;K&#65533;=&#65533;8x&#65533;D&#65533;&#65533;S&#65533;SGMk&#65533;
SS@&#65533;&#65533;i&#65533;&#65533;e&#65533;S&#65533;P&#65533;&#65533;&#65533;&#65533;&#65533;]&#65533;%"&#65533;5YH&#65533;&#261;&#65533;6&#65533;2%&#65533;[&#65533;q&#65533;&#933;[&#65533;&#65533;]&#65533;3&#65533;
&#65533;A&&#65533;&#65533;5&#65533;&#65533; &#65533;&#65533;&#65533;Ve,&#65533;)&&#65533;&#65533;0&#65533;x&#65533;&#65533;hP&#65533;_i&#65533;q&#65533;&#65533;	5x`&#65533;&#65533;i&#1321;U&#65533;f&#65533;&#1698;&#65533;5&#65533;&#65533; &#1107;&#65533;&#65533;7;k&#65533;&#65533; &#65533;&#65533;+F&#598;&#65533;&#65533;&#65533;)d&#65533;+j&#65533;lY&#65533;&#65533;&#65533;I&#65533;&#65533;d&#65533;&#65533;&#65533;'&#65533;I&#65533;&#65533;&#54533;&#65533;&#335;'_&#65533;<kD&#65533;&#65533;&#65533;sv&#65533;&#65533;7&#65533;&#65533;-1&#65533;V&#65533;%o&#65533;&#65533;r&#65533;&#65533;&#65533;*+&#65533;&#65533;cc:&#65533;6c&#65533;&#65533;&#65533;&#65533;
&#65533; &#65533;&#65533;h&#716;&#65533;&#947;&#65533;B3&#65533;&#1042;&#65533;|b&#65533;!&#65533;f+">64 a&#65533;&#65533; &#65533;&#65533;*&#65533;&#65533;&#224;?&#65533;&#65533;&#65533;&#65533;&#65533;&#65533;&#65533;&#65533;&#65533;,),&#65533;&#65533;r&#65533;pH"&#65533;4&zBh&#65533;&#65533;&#65533;&#65533;&#65533;&#65533;%ND1"uhP.vcA.&#65533;&#65533;&#65533;K0&#65533;&#65533;a7&#65533;c&#65533;sA&#65533;&#65533;>&#65533;Q+<rN:&#65533;,&#65533;&#65533;&#65533;&#65533;/&#65533;&#170;&#65533;)&#65533;&#65533;"&#65533;&#65533;&#65533;&#65533;&#65533;U&#65533;tQFet&#65533;&#65533;@&#531;&#65533;$`L&#65533;&#65533;d&#65533;NN;&#65533;&#65533;4d&#65533;t&#65533;l&#65533;i&#65533;@&#219;&#35378;$p&#65533;QXc&#65533;u&#65533;4Re&#65533;-w&#65533;&#65533;Sm&#65533;&#65533;S`&#65533;&#1445;
V&#65533;&#65533;&#65533;&#65533;&#65533;I&#65533;HX&#65533;&#65533;V_&#65533;&#65533;
j&#65533;&#65533;&#65533;Zl&#65533;&#65533;6&#65533;k#&#65533;&#1350;R&#65533;U&#65533;I&#65533;&#65533;U ^&#65533;&#65533;a&#65533;u&#65533;&#1864;*BfA&#769;@&#65533;aO&#65533;&#65533;&#65533;&#65533;&#65533;&#65533;j	
6&#65533;`&#65533;V&#65533;&#65533;L&#196;&#65533;[&#65533;x %&#65533;X7&#65533;&#65533;&#65533;j&#65533;&#65533;&#65533; &#65533;e#J>U&#65533;&#65533;d&#65533;&#65533; 6&#65533;F}#|SH&#65533;&#65533;&#65533;<&#65533;&#65533;h&#65533;&#65533;&#65533; &#65533;&#65533;@&#65533;g&#65533;&#65533;zh&#65533;&#65533;V&#65533;&#65533;&#65533;#"&#65533;D&#65533;M &#65533;&#65533;VnL&#65533;&#65533;D^&#65533;&#65533;&#65533;R&#65533;zkI &#65533;&#1599;RH`&#65533;&#65533;&#65533;&#65533;`&#65533;&#65533;&#65533;&#65533;&#65533;&#13723;&#65533;O&#65533;&#65533;xI&#65533;&#65533;&#65533;u&#65533;Y&#65533;E&#65533;d&#65533;&#65533;6&#65533;p&#65533;jKkT&#65533;&#65533; &#65533;T&#65533;}&#65533;e&#65533;X &#65533;&#65533;&#65533;|&#65533;"&#65533;>&#65533;g$&#65533;&#65533;!&#65533;O&#65533;T&#65533;>&#65533;:f&#65533;w}<&#65533;`KgR>&#65533;&#1450;&#65533;q]&#65533;&#65533;&#65533;&#65533;&#65533;bx&#65533;7&#65533;x&#65533;&#65533;X"&#65533;`&#65533;&#65533;&#65533;"&#65533;&#65533;&#65533;N&#65533;&#65533;M &#65533;&#65533;&#65533;&#65533;G&#65533;&#65533;L&#65533;&#65533;&#1245;&#65533;Y&#2025;*&#65533;P_d&#65533;d3&#65533;&#65533;&#65533;&#65533;&#65533;&#65533;&#65533;_&#65533;t&#65533;&#65533;&#65533;B:&#65533;'_&#65533;A~&#65533;&#65533;Q&#65533;&#65533;%>&#65533;F	8_&#65533;vR&#65533;&#65533;&#65533;-cZy&#65533;&#65533;v&#65533;&#1071;ml&#65533;pB&#65533;P&#65533;+daW&#65533;&#65533;&#65533;&#65533;@X&#65533;&#65533;&#65533;&#65533;ma@&#65533;\8&#65533;&#65533;d$"\0,2&#65533;W&#65533;UrP&#65533;&#65533;&#65533;`&#65533;C&#65533;pE,fQ&#65533;[&#65533;b&#65533;&#65533;&#65533;&#65533;Dzk&#65533;&#65533;&#65533;@ !&#65533;pB&#65533;&#65533;&#65533;&#189;&#65533;}&#65533;&#65533;st&#65533;8&#65533;
<&#65533;1!&#65533;&#65533;nj&#65533;>U&#65533;&6&#65533;&#65533;l&#65533;&#65533;&#65533;TA4&#65533;b&#1050;0&#944;C&#65533;K&#65533;8
&#65533;&#65533;v.p&#65533;@&#65533;x!&#65533;&#65533;&#65533;&#65533;+<&#65533;&#65533;&#65533;&#65533;^A&#65533;pCbO&#65533;&#65533;&#65533;&#65533;\&#65533;&#65533;&#65533; l&#65533;N`&#65533;	5d&#65533;&#65533;@%&#65533;P>&#65533;&#65533;&#756; ";&#65533;R+&#65533;&#65533;U
&#65533;&#20370;&#65533;U&#65533;b&#65533;$&#65533;&#65533;&#65533;&#65533;&#65533;Z&#65533;'&#1524;I5&#65533;V&#65533;'f&#65533;I$r&#65533;bC&#65533;&#65533;&#65533;&#65533;&#65533;!&#65533;X&#65533;&#65533; &#65533;:&&#42434;&#65533;R&#65533;M&#65533;G%&#65533;byvc KY&#65533;&#65533;_&#65533;|H&#65533;O&#65533;!=-&#65533;);&#65533;
&#65533;&#65533;&#65533;&#65533;|&#65533;&#65533;/6&#65533; &#65533;$&#65533;&#65533;X&#65533;BH&#65533;:&#65533;&#65533;_&#147;&#65533;)&#65533;&#65533;:@Lr&#65533;r&#65533;h&#65533;&#65533;P&#65533;&&#65533; &#65533;,&#65533;&#65533;,HV&#65533;e	x&#65533;IB=H"&#65533;S&#65533;&#65533;@1$&#65533;&#65533;&#65533;D\&#65533;&#65533;&#65533;_@".(&#65533;?!-&#65533;&#65533;&#65533;&#65533;S&#65533;&#65533;&#65533;x&#65533;&#65533;&#65533;&#65533;s&#65533;k]&#65533;zW&#65533;&#65533;U&#65533;{&#65533;k_&#65533;&#65533;&#65533;;8`72&#65533;&#65533;&#65533;&#65533;&#65533;C&#65533;&#65533;&#65533;"&#65533;&#746;z&#65533;&#65533;&#65533;&#65533;&#65533;&#65533;:&#65533;&#65533;H&#65533;&#282;t&#65533;&#65533;\%&#65533;&#65533;*&#65533;<&#65533;&#65533;~H&#65533;"&#65533;E B&#65533;&#65533;_]&#65533;Z&#65533;&#65533;&#65533;&#65533;&#65533;&#65533;&#65533;m7&#65533;&#65533;j&#65533;&#65533;	&#65533;&#65533;@A&#65533;&#65533;jqP&#1456;Q1&#65533;+&#65533;Y&#65533;~V5c&#65533;&#65533;&#65533; &#65533;&#65533;&#65533;v M&#65533;mw&#65533;&#65533;&#1919;
&#65533;&l}HNl&#65533;BZ&#65533;@&#65533;&#65533;&#65533;&#65533;N&#65533;&#65533;qC&#65533;]V&#65533;J&#65533;d&#65533;d&#65533;@bt&&#65533;&#65533;T&#65533;&#65533;i&#65533;q`F8&#65533;"&#65533;&#65533;&#65533;\&#65533;&#65533;`w7&#65533;&#65533;i&#65533;3&#65533;&#720;&#65533;&#65533;&#65533;&#65533;<{&#65533;&#65533; s&#65533;V&#65533;g&#65533;&#65533;b88&#65533;&#65533;@&#65533;&#65533;X
x&#65533;x)&#65533;Cv&#65533;Z&#65533;0b{X&#65533;&#65533;&#65533;&#65533;Y&#65533;{&#65533;&#65533;&(&#65533;&#65533;DB&#65533;&#65533;&#65533;&#560;&#65533;*P&#65533;&#65533;#&#65533;ki*k&#65533;*s&#195;8Y&#65533;8.&#65533;b&#65533;&#65533;&#65533;
16k&#65533;&#65533;&#65533;f8&#65533;Y&#65533;s&#65533;s&#65533;&#65533;&#65533;&#65533;&#65533;&#1396;q%&#65533;E&#257;wr&#65533;-&#1923;4&#65533;&#65533;s&#65533;C$&#65533;&#65533;&#242;Gm&#65533;&#65533;0&#65533;&#65533;+&#65533;2$v&#65533;pByM&#65533;(6&#65533;&#65533;ru&#435;&#230;&#65533;&#939;fu&#65533;]&#65533;&#65533;77!&#65533;&#65533;&#65533;#&#65533;g8&#65533;&#1083;&#65533;Z)|&#65533;;D&#65533;&#65533;&#65533;&#65533;&#65533;&#65533;1&#65533;%&#65533;2 NA&#65533;&#1233;j&#65533;K&#65533;&#65533;&#1798;(&#65533; h&#65533;&#65533;&#65533;b_X&#65533;[&#65533;&#65533;&w&#65533;&#65533;@	&#65533;(&#505;&#65533;u&#65533;&#65533;&#65533;&#65533;&#65533;%0&#1362;r&#65533;'&#65533;&#65533;.K0% &#65533;&#65533;SL&#65533;w&#65533;&#65533;&#65533;	&#65533;&#65533;&#65533;OrZi&#65533;&#65533;F&#65533;rG\&#65533;&#65533;s&#65533;&#65533;E&#65533;!&#65533;&#65533;&#3003;=&#65533;&#65533;	k&#65533;&#65533;w&#65533;&#65533;&#65533;&#65533;&#65533;&#65533;&#65533;qN&#65533;&#65533;)&#65533;&#65533;MMGK&#65533;N&#65533;&#65533;*&#65533;&#65533;&#65533;&#65533;y&#65533;}N]F\d&#65533;8&#65533;&#65533;8:&#65533;&#65533;(<&#65533;+&#65533;&#1604;&#65533;&#65533;&#65533;*&#65533;i>&#65533;i`Aj&#65533;&#65533;&#65533;K)&#65533;&#65533;&#65533;&#65533;&#65533;r^&#65533;1^&#65533;Z_d	g&#65533;&#65533;&#65533;&#65533;kE&#65533;wu&#65533;Ar&#65533;5N++O&#65533;;s&#65533;+&#65533;&#65533;&#65533;&#65533;4 p&#65533;&#65533;&#65533;a&#65533;&#65533;&#65533;-&#65533;&#65533;&#65533;&#65533;&#65533;H6&#65533;o&#65533;q&#65533;&#65533;&#65533;&#65533;*&#65533;z&#65533;&#65533;&#65533;&#65533;2p"&#65533;&#65533;&#65533;&#65533;&#65533;VWf&#65533;l&#1527;7|&#65533;&#65533;&#65533;&#65533;&#65533;&#65533;&#65533;p&#65533;	&#65533;I&#65533;?u5&#65533;&#65533;&#65533;&#65533;!&#65533;z&#65533;n8-&#65533;&#65533;L&#65533;w&#65533;&#65533;MWA&#65533;&#65533;&#65533;	&#65533;%&#65533;S1&#65533;&#65533;]&#65533;&#65533;Un&#65533;&#65533;&#65533;&#65533;9&#65533;{&#65533;&#1154;&#65533;&#65533;cX&#65533;&#65533;!&#65533;`K&#65533;z&#65533;%&#65533;A	&#65533;|8&#65533;;`&#65533;v-&#65533;&#65533;&#65533;N&#65533;&#65533;&#65533;&#65533;/&#65533;&#65533;&#898;&#65533;&#65533;&#65533;?V&#65533;&#65533;b&#65533;&#65533;&#601;&#65533;h&#65533;9&#65533;&#65533;&#65533;1&#45192; &#65533;s&#65533;&#65533;{z &#27371; &#65533;&#235;<&#65533;<6&#65533;&#65533; &#65533;<&#65533;!3&#65533;&#65533;&#157;&#65533;&#65533;&#65533;&#65533;8&#65533;&#65533;&#65533;&#65533;<&#65533;>	&#65533;&#65533;&#65533;8&#65533;&#65533;Y&#65533;&#65533;&#65533;&#65533;<TA&#65533;{1tzA&#65533;&#65533; &#65533;&#65533;&#65533;A/&#65533;&#65533;&#65533;9&#65533;&#65533;A&#65533; &#65533;&#65533;P	
&#65533;X 4p> &#65533;&#65533;4
&#65533;&#65533;;&#65533;&#1873;&#148;y&#65533;%&#65533;&#65533;&#65533;k&#65533;&#65533;&#65533;=0&#65533;&#247;P&#65533;&#65533;S&#154;x&#65533;&#65533;{&#65533;5&#65533;7a.%&#65533;Y&#65533;&#65533;&#65533;&#65533;&#65533;&#65533;&#65533;&#65533;&#65533;&#65533;CL|&#65533;>(&#65533;D&#65533;B&#65533;&#65533;-H:&#65533;0?&#65533;x.F4&#65533;
h9H&#65533;~Qrj&#65533;L&#65533;E&#65533;&#65533;&#65533;4&#65533;	O&#65533;&#65533;J&#65533;&#65533;&#65533;&#1217;'tD9.9<&#65533;,P&#65533;#&#65533;&#65533;&#65533;2&#65533;*&#65533;A&#65533;Eh&#65533;>D&#65533;@K&#65533;^&#65533;M(E&#65533;+&#65533;&#65533;C&#23689;&#1834;&#65533;&#65533;&#65533;&#65533;y&#65533;h\&#462;&#65533;@,&#65533;&#65533;&#65533;l&#65533;(&#65533;S<&#65533;&#65533;J&#65533;&#65533;&#578;&#65533;&#65533;&#65533;&#65533;c&#65533;&#65533;v,H&#65533;&#65533;w&#65533;(&#65533;&#1284;&#65533;)@&#65533;1i&#65533;&#65533;$P2&#65533;}i&#65533;;&#65533;&#65533;&#65533;&#65533;&#65533;\9&#65533;g4H&#65533;&#65533;&#65533;;h6&#65533;A&#65533;U&#65533;(&#65533;&#65533;1)&#65533;V&#65533;&#65533;&#65533;&#65533;&#65533;&#522;""TB&#65533;r&#65533;>&#537810;J&#65533;&#65533;&#65533;&#65533;,-&#65533;&#65533;&#65533; o&#65533;
&#65533;D&#65533;H&#65533;&#65533;%&#65533;.&#65533;D&#65533;|&#65533;Iu&#65533; 22&#65533;&#65533;&#650;8I&#65533;&#65533;<&#65533;&#65533;&#23275;dp&#65533;_0:&#65533;;&#65533;J&#65533;S	&#65533;&#65533;&#65533;J&#65533;&#65533;&#65533;&#65533;$&#65533;+&#65533;&#65533;&#65533;&#65533;&#65533;&#65533;yB&#65533;(&#65533;'&#65533;&#65533;&#65533;&#65533;K&#132;&#65533;&#65533;&#65533;D5X&#65533;&#65533;&#65533;)&#65533;&#65533;&#65533;&#65533;sK&#65533;&#65533;&#65533;&#172;&#775;@44&#65533;l&#65533;&#444;(&#65533;D&&#65533;:&#65533;&#65533;&#65533;L&#65533;DD6&#32834;$&#65533;&#65533;+&#65533;&#65533;=&#65533;@E&#65533;&#65533;	&#65533;!M&#65533;4MQI&#65533;&#65533;.&#65533;&#65533;&#65533;c&#65533;&#65533;&#65533;&#65533;&#65533;4M&#65533;&#65533;[M&#65533;&#65533;1q&#586;&#65533;&#65533;&#65533;&#65533;&#65533;&#65533;N&#65533;4M,`&#829;&#65533;<&#65533;s"&#65533;&#65533;	&#65533;&#65533;&#65533;<h?&#65533;&#65533;5&#65533;&#65533;=&#1476;&#65533;&#65533;,OK&#65533;&#65533;<&#515;&#65533;&#65533;&#65533;&#65533; M&#65533;4O&#65533;CA*&#65533;&#65533;&#65533;O&#65533;&#65533;&#65533;&#65533;&#65533;&#65533;O&#65533;&#65533;O &#65533;&#251;
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TATB-TC=TDMTE]TFmTG}TH&#65533;TI&#65533;6&#65533;&#65533;x&#65533;(&#65533;&#65533;/&#65533;Thl&#65533;O&#65533;&#65533;&#65533;&#65533;&#65533;! &#65533;&#65533;TL&#65533;&#65533;&#65533;QU%&#65533;  T&#65533;6&#65533;&#65533;UE @$H `&#65533;!&#65533;&#65533;YM&#65533;6&#65533;&#65533;&#65533;U&P&#65533;$h&&#65533; x&#65533;(V&#65533;k&#65533;\m&#65533;HVeU&H$&#65533;&#65533;S&#65533;&#65533;&#65533;&#65533;Vk-We&#65533;Vg&#65533;p]Ul5Ws&#65533;&#65533;!P&#65533;&#65533;&#65533;@&#65533;&#65533;vuWk&#65533;&#65533;&#65533;W&#65533;&#65533;j&#65533;W|&#65533;W~E&#65533;J&#65533;W|5&#65533;$&#65533;&#65533;x&#1547;&#65533;&#65533;&#65533;&#1475;-&#65533;^&#65533;&#65533;m&#65533;&#65533;&#65533;(&#65533;&#65533; &#65533;&#65533;E&#65533;  &#65533;Y&#65533;&#65533;&#65533;6 =&#65533;Q=(P&#65533;&#65533;%m (V&&#65533;&#65533;^&#65533;/&#65533; &#65533;(&#65533;&#65533;g}&#1042;&#65533;Q &#65533;%&#65533;THY=h&#65533;6&#65533;q=X}Y&#65533;}M&#65533;&#65533;&#65533;&#65533;&#65533;&#65533;&#65533;&#65533;&#65533;NZS@T&#65533;S Q &&#65533;&#65533;&#65533;'&#65533;&#65533;|E&#65533;&#65533;&#65533;&#65533;&#65533;Y@)&#65533;8&#65533;&#65533;M&#65533;GO &#65533;S(&#65533;P&#65533;Q8T(&#65533;&#65533;&#65533;UR&#65533;-V' 'P&#65533;&#65533; *&#65533;&#65533;(&#65533;)P&#65533;&#677;[&#65533;M&#65533;6&#1027;T&#65533;&#1791;&#65533;%&#1889;&#65533;&#65533;E&#65533;&#65533;M`&#65533;(&#1398;&#65533;&#65533;[&#65533;&#65533;&#65533;&#65533;&#765;&#65533;M &#65533;-&#65533;&#65533;&#65533;-&#65533;&#65533;&#65533;&#1774;5R&#65533;&#65533;5&#65533;&#65533;&#65533;6P&#65533;Zp&#65533;L&#65533;&#65533;&#65533;TN@'&#65533;]&#65533;&#65533;^&#65533;E&#65533;8\&#65533;\R0&#65533;&#65533;&#65533;R&#65533;S&#65533;"&#65533;&#65533;X^&#65533;m #&#65533; &#65533;X &#65533;!&#65533;&#65533;&#65533;&#65533;&#65533;&#65533;M&#65533;&#65533;&#65533;&#65533;ZT_&#65533;&#65533;&#65533;&#65533;x &#65533;&#65533;&#65533;&#65533;&#65533;/x 
&#65533;&#65533;&#65533;U&#65533;&#65533;&#65533;^&#65533;`!&#65533;&#65533;P&#65533;&#65533;&#65533;&#65533;5&#65533;&#65533;6&#65533;&#65533;&#65533;x&#65533;&#65533; &#65533;&#65533; P &#65533;&#65533;/&#65533;&#65533;&#749;&#65533;&#65533;&#65533;&#65533;P&#65533;=&#65533;&#65533;&#65533; &#65533; #(&#65533;@&#65533;	&#65533;&#65533; &#65533;&#65533;&#65533;)&#65533;a&#65533;&#65533;a&#65533;T&#65533;&#65533;&#65533;-&#65533;&#65533;&#65533;a &#65533;&#65533;&#65533;&#65533;P&#65533;&#65533;&#65533;&#65533;&#65533;`%fb'&#65533;^$&#65533;&#65533;&#65533;(&#65533;&#65533;b&#65533;%&#65533;&#65533;-&#65533;&#65533;&#65533;	&#65533;h&#65533;-&#65533;^&#65533;&#65533;3>c&#65533;]N&#65533;&#65533;&#65533;&#65533;&#65533;Q&#65533;&#65533;E&#65533;"&#65533;
&#65533;&#65533;	( -N&#65533;&#65533;&#65533;6&#65533;^
>cz&#65533;&#65533;(&#65533;^&#65533;=&#65533;8N_;n&#65533;8b&#65533;_IV&#65533;&#65533;&#65533;
&#65533;&#65533;@NPP&#65533;&#65533;S&#65533;&#65533;P@&#65533;&#65533;&#65533;,&a/&#65533;pd&c&#65533;&#525;a&#65533;_&#65533;&#65533;\&#65533;&#65533;^&#65533;\&#65533;&#65533;&#65533;Q0&#65533;&#65533;M=H&#65533;"m&#65533;0&#65533;&#65533;&#65533;&#65533;1&#65533;8&#65533;&#65533;&#65533;&#65533;&#65533;&#65533;&#65533;&#65533;&#65533;\(&#65533;d&#65533;]-&#24903;Z&#65533;&#65533;?&#65533;f#&#65533;&#65533;&#65533;!&#65533;&#65533;&#65533;&#65533;&#65533;&#65533; #0&#65533;^&#65533;Z&#65533;&#65533;&#65533;&#65533;&#65533;&#65533;&#65533;oMP*&#65533;#&#512;&#65533;&#65533;&#65533;&#65533;]&#65533;[N_&#65533;/&#65533;bV&#65533;Z&#65533;(&#65533;&#65533;h*h  &#65533;&#65533;&#65533;&#65533;u&#65533;&#65533;&#65533;c*&#65533;Rk&#65533;&#65533;&#65533;@b#&#65533; 
&#512;~&#65533;n&#5462;&#65533;/c&#65533;&#65533;6&#65533;:nh0&#65533;&#65533;&#65533;&#65533;6&#65533;&#65533;&#65533;Pk&#65533;&#65533;,m;~&#65533;&#65533;&#65533; n&#65533;&#2010;&#65533;&#65533;]h-m
H&#65533;&#65533;#vak&#65533;f
&#65533;b
&#65533;dA~R*@`F&#65533;e-62V&#65533;Vjhh&#65533;&#65533;&#65533;U)#x ].&#65533;o6&#65533;&#65533;Xn&#65533;j	&#65533;&#65533;&#65533;&#65533;	 &#65533;&#65533;&#65533;(ea0&#65533;&#65533;0&#65533;b2n&#65533;Hk&#65533;&#65533;&#65533;\&#65533;f&#65533;B&#65533;k&#65533;~R&#65533;nd&#65533;~ S&#65533;&#37750;j&#65533;Mi&#65533;&#65533;cx &#65533;&#65533;&#65533;V&#65533;&#65533;&#65533; #&#65533;&#65533;B&#65533;h&#65533;b&#65533;&#65533;X&#65533;*&#65533;\EjP&#65533;0&#65533;h&#65533;0p&#65533;&#65533;&#65533;&#406;&#65533;$V&#65533;~&#65533;&#65533;]&#65533;8n&#65533;h&#65533;&&#65533;.m&#65533;&#65533;R .&#65533;&#65533;&#65533;&#65533;g&#65533;P&#65533;U&#65533;.j&#65533;.&#65533;&#65533;n&#65533;&#65533;BP&#65533;&#65533; &#1662;cm`&#65533;&#65533;&#65533;Q&#65533;b&#65533;vR&#65533;&#53960;&#65533;&#65533;e&#65533;&#65533;=`&#65533;&#65533;H&#65533;&#65533;&#65533;&#65533;>&#65533;V&#65533;&#65533;&#65533;&#65533;6&#65533;&#65533;&#45462;l"&#65533;Rl~a&#65533;&#65533;&#65533;(&#65533;&#65533;fd&#65533;&#65533;V ;Nj,p&#65533;x &#65533;&#65533;g&#65533;o&#65533;&#65533;&#65533;&#65533;5&#65533;&#65533;&#65533;&#65533;P&#65533;	&#65533;q&#65533;&#65533;&#65533;E&#65533;&#65533;>\&#65533;1r0j7r&#1923; %&#1498;&#65533;  !&#65533; &#65533; ,6  &#65533;> &#65533; &#65533;H&#65533;&#65533;&#65533;&#65533;*\&#560;&#65533;&#199;&#65533;L&#65533;X&#65533;b&#329;f0i&#65533;&#561;&#65533;&#463; C&#65533;I&#65533;&#65533;&#595;(S&#65533;\&#626;&#65533;&#727;0c&#668;IS&#65533;&#65533;)e&#65533;X&#65533;&#39335;O7;&#65533;&#65533;9S&#65533;&#65533;&#1123;H&#65533;*]&#692;&#65533;S&#65533;&#65533;X&#65533;I&#65533;&#65533;O+e&#65533;<&#65533;&#693;&#65533;&#1519;`&#202;&#65533;t&#65533;&#65533;T&#65533;h&#65533;&#65533;&#65533;:V&#65533;&#65533;p&#65533;&#669;K&#65533;&#65533;&#1915;x&#65533;&#65533;&#65533;&#727;&#65533;&#65533;'i&#65533;}&#182;&#65533;3&#65533;3&#65533;,&#1846;&#65533;&#65533;&#464;#&#65533;&#65533;yVpZ>|&#1302;&#65533;&#825;&#65533;&#65533;&#992;&#65533;&#65533;l&#65533;KY&#65533;&#65533;&#65533;&#65533;&#1520;_S.&#65533;6l&#65533;&#65533;V&#65533;8&#65533;&#65533;&#65533;&#65533;&#65533;#x&#65533;4&#55239;&#65533;&#65533;&#65533;F&#65533;&#65533;&#65533;T&#65533;N&#65533;&#65533;&#65533;&#65533;!#O&#65533;H&#65533;&#65533;=p_&#65533;q&#65533;V1&#65533;&#65533;&#65533;&#1223;&#65533;h|&#65533;&#65533;9K&#65533;&#65533;R&#65533;fQ&#65533;&#65533;x&#65533;nV&#1023;&#65533;&#65533;&#65533;&#65533;&#65533;&#65533;;&#65533;&#65533;=s &#65533;&#65533;~&#65533;E(&#65533;3&#65533;&&#65533;O&#65533;l!  &#1081;&#65533;G&#65533;m&#65533;&#1603;S&#65533;A&#65533;(&#65533;&#65533;&#65533;@&#65533;&#65533;\x&#65533;X5&#65533;&#65533;-&#65533;k*&#65533;&#65533;&#1486;<&#65533;&#65533;&#65533;@&#65533;(QE-&#65533;v&#65533;6&#65533;"V%&#65533;nY&#65533;&#65533;GAVi&#65533;Xf&#65533;NR&#65533;&#65533;&#65533;&#65533;R&#65533;sW0&#65533;Zo9j&#65533;&#65533;p&#65533;i&#65533;&#65533;]&#65533;V" &#65533; nZe&#65533;}[$&#65533;&#65533;&#65533;)&#30792;&&#65533;(C&#1625;"&#1568;&#65533;&#65533; &#65533;&C&#65533;	&#65533;&#65533;\#V&#65533;&#65533;&#65533;&#65533;*&#65533;oJ&#65533;(Z&#65533;\!@&#65533;e&#65533;&#65533; &#65533;&#65533;&#65533;H#n&#65533;`&#1683;&#65533;Q&#65533;&#65533;&#65533;&#65533;&#65533;&#65533;&#65533;e&#65533;&#65533;v*( &#65533;Qes&#65533;U5&#65533;&#65533;q8htB&#65533;&#65533;+v%*&#65533;A2&#65533;&#65533;A&#65533;&#65533;&#65533;&#65533;kq&#65533;&#65533;`t&#65533;S&#769;B&#65533;&#65533;&#65533;{X&#65533;I]&#65533;o&#65533;	i&#65533;'&#65533;&#1994;+&#65533;&#65533;q&#65533;Q&#65533;Uj&#65533;&#65533;n&#65533;&#65533;F&#65533;U}p&#65533; &#65533;
X&#65533;u&#65533;NdP80&#65533;&#65533; ,&#65533;&#65533;A|&#65533;O&#65533; &#1201;&#505;&#65533;z&#569;lpZ&#65533;!&#65533;&#65533;[&#65533;&#65533;e&#65533;lP&#65533;&#1662;B&#65533;&#65533;C
:m&#65533;]g&#65533;&#65533;&#65533;"&#65533;&#65533;&&#65533;&#65533;."&#65533;&#65533;3&#236;}v>q&#65533;@<&#65533;&#65533;&#65533;brA@&#65533;&#65533;@&#65533;&#65533;h&#65533;&#65533;&#65533;&#65533;^&#65533;'sb&#65533;&#65533;s[&#65533;&#65533;&#65533;RW&#327;&#65533;ll&#65533;p&#65533;&#65533;&#65533;&#65533;&#65533;&#65533;&#65533;A@ &#65533;d&#65533;&#65533;&#65533;&#65533;m&#65533;&#65533;&#65533;!@ 4&#65533;l&#1394;&#65533;E&#65533;l&#65533;0L&#65533;[K4&#65533;O&#65533;&#65533;&#65533;_&#65533;&#65533;}8d&#65533;&#65533;&#65533;GO&#65533;&#65533;O&#65533;T&#65533;&#65533;&#65533;&#65533;&#65533;`&#65533;>c&#65533;x7c&#1588;s&#65533;8&#65533;&#65533;&#65533;)&#65533;:&#65533;&#65533;@&#65533;&#65533;Ni&#65533;V&#65533;y&#65533;&#65533;&#65533;&#65533;&#65533;&#65533;&#65533;&#65533;U&#65533;(&#65533;)&#65533;>-&#65533;&#65533;&#65533;&#65533;zt
@3&#65533;	&#65533;_N&#65533;&#65533;&#65533;L&#65533;&#65533;&#1790;}Ob&#65533;&#65533;&#65533;7&#65533;&#65533;J&#65533;fu&#65533;&#65533;b&#65533;&#1470;&#65533;&#65533;&#65533;|c&#65533;&#65533;'&#65533;x&#65533; &#65533;&#1600;&#65533;&#65533;GB`&#65533;&#65533;&#1803;WshP?L,oT&#65533;&#236;6&#65533;&#65533;C|` WP&#65533;&#65533;v&#65533;&#65533;&#65533;Ag&#65533;Us&#65533;6&#1594;&#65533;&#65533;9&&#65533; v  &#65533;&#65533;&#65533;P&#1392;P&#65533;&#65533;&#65533;*z&#65533;{n&#65533;&#65533;>&#65533;n&#65533;3&#65533;&#65533;q&#65533; &#65533;&5v"&#65533;&#65533;H&#65533;:&#65533;&#65533;~&#65533;&#1835;p6&#177;&#65533;Q&#803;&#65533;&#65533;GE7&#65533;9&#65533;&#65533;_&#65533;&#65533;&#65533;C7 bbY&#1044;&#65533;&#65533;&#65533;&#65533;&#65533;&#65533;N=W
r &&#1071;&#65533;P&#1762;&#65533;R0&#65533; &#65533;z%&#65533;N&#65533;Gc&#65533;&#65533;&#65533;&#65533;qc&#65533;B&#65533;&#65533;9}&#65533;`O&#65533;$4K@&#707;&#1006;&#65533;&#65533;&#65533;b&#65533;A*[G&#65533;L&#65533;a $x&#65533;@H &#65533;4T@&#65533;&#65533;&#786;&#65533;&#65533;&#65533;0&#65533;&#65533;&#65533;&#65533;&#65533;2&#65533;&#65533;&#65533;x&#65533;[&#1989;&#65533;&#65533;K&#65533;&#65533;&#65533;G &#65533;&s\0&#65533;&#39762;O3&#10561;F&#65533;>&#65533;&5&#65533;P&#65533;&#65533;&#65533;&#65533;&#65533;L&#65533;&#812;&#65533;&#65533;8&#65533;'&#65533;Q8K&#65533;#&#65533;(&#65533;*\!&#65533;&#65533;1&#65533;@c	"&#65533;&#65533;&#974;&#65533;%rJK&#65533;&#65533;&#65533;(=&#65533;&#65533;&#65533;#"&#65533;@&#65533;(hSLCcb&#65533;&#65533;Y&#65533;.) CDu@R&#65533;T&#65533;t&#65533;A&#65533;E7&#65533;&#867;o&#65533;&#65533;&#65533;&#65533;&#65533;&#1318;:UW!&#65533;&#65533;z&#65533;:&#65533;`&#65533;I&#65533;&#65533;I6&#65533;&#732;v&#65533;%&#65533;&#65533;T&#65533;=&!9X&#65533;&#65533;&#65533;:d &#65533;D8&#65533;/&#65533;&#65533;&#65533;ypE&#65533;&#65533;&#65533;&#65533;&#65533;&#65533;EWE&#65533;[;&#65533;&#65533;
ht#C&#65533;pW&#65533;x u&#65533;MB@`&#65533;}&#65533;&#65533;c&#65533; &#65533;y&#65533;\&#65533;&#65533;&#65533;z&D&#65533;Y&#65533;&#65533;m&#65533;;&#65533;&#65533;rE&#65533;k&#65533;z&#65533;I&#65533; `&#65533;&#65533;6&#65533;]&#65533;j-s &#65533;&#65533;T &#65533;&#65533;&#65533;;&#1648;&#65533;&#1818;H#)&#65533;&#65533;&#65533;v0B2&#65533; `&#65533;&#65533;TR&#65533;&#65533;&#65533;&#65533;-&#65533;\'&#668;&#65533;&#65533;&#65533;eP<	&#65533;WU@6&#65533;(&#65533;h@&#65533;&#65533;7&#65533;%G0XQ{N&#65533;&#65533;&#1997;&#65533;^>E&#65533;&#636;&#65533;&#65533;=+\&#65533;OlT&#65533;|KC~&#65533;&#65533;&#65533;&#65533;&#65533;&#65533;d&#65533;&#65533;N``&#65533;&#65533; 	&#65533;B&#65533;Q&#65533;Tv&#65533;&#65533;]&#65533;&#65533;&#65533;&#65533;U&#65533;&#801;&#65533;&#65533;2i&#65533;"D&#65533;&#65533;-Hx&#65533;&#65533;&#65533;d&#65533;X`&#65533;&#65533;H&#65533;
&#65533;&#65533;&#65533;&#65533;r&#65533;f?&#65533;&#65533;&#65533;!&#65533;\P[b&#65533;&#65533;J_&#65533;&#65533; &#65533;f\&#65533;T@L.v&#65533;wPc&#65533;&#65533;&#65533;&#65533;k'&#65533;&#65533;&#65533;*d&#65533;b &#65533;|&#65533;&#65533;V&#65533;&#65533;xV&#65533;Yb&#65533;$&#65533;>&#65533;&#65533;a&#65533;|&#65533;&#65533;HoD&#65533;&#65533;+ &#65533;&#65533;&#65533;y&#65533;&#65533;&#65533;&#65533; K&#65533;sO,&#65533;"1&#65533;p&#65533;&#65533;&#65533;&#65533;"&#65533;&#65533;U  l6&#65533;3S&#65533;&#65533;f&&#65533;b&#65533;&#65533;_&#65533;&#65533;&#65533;&#65533;&#65533;^&#65533;6&#65533;&#65533; &#65533;&#65533;&#65533;&#65533;YY&#65533;1&#65533;4]&#65533;&#65533;&#65533;$&#65533;B\&#65533;&#263;&#65533;<&#65533;&#65533;i(&#65533;@&#65533;p0&#65533;&#65533;&#65533;^}&#65533;&#65533;x&#65533;&#65533;$&#65533;&#65533;&#65533;&#65533;@&#65533;Z&#65533;'2&#65533;5j&#65533;&#65533;&#65533;&#65533;M&#65533;#&#65533;<v&#65533;M&#65533;&#65533;v[^&#65533;&#65533;q mE&#65533;OLU&#65533;&#65533;J6>&#65533;&#65533;&#65533;&#65533;&#65533;@6&#65533;j&#65533;&#65533;v&#65533;&#65533;=&#65533;_&#65533;$$&#65533;nl&#65533;&#65533;Z&#65533;&#65533;&#65533;Y&#65533; &#65533;&#65533;< &#65533;u&#65533;&#65533;&#65533;b&#65533;r&#65533;@r&#65533;/&#65533;;&#65533;&#65533;&#65533;&#65533;&#292;3C"&#65533;8G&#65533;[g&#65533;H&#65533;&#65533;&#65533;&#65533;~&#65533;&#65533;&#65533;I'&#726;&#65533;&#65533;8Y7&#65533;&#65533;&#65533;pw &#65533;&#65533;&#65533;@&#65533;&#65533;E&#65533;&#65533;C&#65533;&#65533;Cd&#65533;:&#65533;&#65533;\&#65533;KNY<&#65533;&&#1902;&#65533;xm &#65533;H\T'&#65533;;Qf&#65533;&#1233;&#65533;&#65533;&#65533;w&#65533;G&#65533;a&#65533;9N&#65533;&#65533;ar&#65533;&#65533;&#65533;V&#65533;&#65533;}&#854;&#65533;Bn&#65533;&#65533;&#65533;&#65533;IXq>&#65533;&#65533;Q&#65533;Q&#65533;&#65533;8&#65533;C&#65533;&#65533;^&#65533;&#65533;.&#65533;^g6}&#65533;ty~ 	&#65533;&#65533;&#65533;&#902;O*&#65533;:&#65533;[%&#65533;&#65533;&#65533;<&#65533;I+&#65533;&#65533;&#65533;s&#65533;?&#65533;^&#65533;'&#65533;]B&#65533;&#65533;&#65533;&#65533;F&#65533;&#464;i&#65533;O?&#65533;M`&#65533;&#65533;e9&#65533;&#65533;&#1542;@&#65533;>&&#65533;&#65533;-&#65533;&#65533;&#65533;&#65533;&#65533;&#65533;y&#65533;&#334;&#65533;k[&#15322;&#65533;@<&#65533;V&#65533;&#65533;AM&#65533;o&#65533;^	4&#65533;&#65533;&#65533;z&#65533;&#65533;]Q&#65533;&#65533;K0&#65533;~&#65533;s:&#65533;&#65533;Vg&#65533;.&#65533;Vim&#65533;k Q&#65533;f%&#65533;' &#65533;wx&#65533;&#65533;/&#65533;$Dl_&BV&#65533;n&#65533;&#1408;&#65533;&#65533;'x{&#65533;f&#65533;N&#65533;Y&#65533;% X%/Y&#65533;&#65533;9&#65533;VyVRo&#65533;&#65533;&#65533;&#65533;fd&#65533;F&#65533;gM&#65533;~[&#65533;8&#65533;/8&#65533;?0&#65533;N"&#65533;'!3I&#65533;D &#65533;&#65533;&#65533;j9&#65533;-V%&#65533;VqG=`L &#65533;y\&#65533;e:&#65533;V&#65533;&#65533;aRH&#65533;x&#65533;#&#1637;}&#1781;M&#65533;&#65533;`&#65533;I)&#65533;7xc`h^@&#65533;}&f&#65533;wLf&#65533;6/&#65533;8&#65533;^b&#65533;06w&#65533;&#343;&#65533;&#65533;&#65533;&#65533;O>eL`&#65533;&#65533;&#65533;&#65533;&#65533;&#65533;&#65533;U&#65533;x&#65533;x&#65533;Q&#65533;&#65533;O&#65533;&#65533;7M&#65533;z!&#65533;tOw&#65533;&#65533;&#65533;&#65533;&#65533;&#65533;&#65533;&#65533;&#65533;N&#65533;*&#65533;{&#65533;&#65533;_&#65533;&#65533;&#65533;VyGj;&#65533;x&#65533;&#65533;Edw'h&#65533;&#65533;d&#65533;w W86P&#65533;
&#65533;d&#65533;&#65533;&#65533;y&#65533;p&#65533;g&#65533;jt3z!`&#65533;&#65533;I(e&#65533;2&#65533;p&#65533;&#25513;&#65533;y&#65533;X&#65533;Xrgeg&#65533;axE&#65533;Xyr&#65533;CGz1sp#pi{&#65533;&#65533;r&#65533;[X&#65533;Th&#65533;&#65533;&#65533;&#65533;Ub&#65533;&#65533;q&#65533;&#65533;^&#805;/&#65533;&#65533;f&#65533;L&#65533;&#65533;wAr&#65533;ur@s&#65533;QFu_&#65533;&#65533;&#65533;x&#65533;&#65533;Xr&#65533;&#65533;9&#65533;z&#1097;}|2&#65533;f5&#65533;vj&#65533;4k$i^&Pi&#65533;&#65533;&#65533;8&#65533;D4&#1620;?&#65533;X&#65533;&#65533;&#65533;&#65533;!&#65533;&#65533;X8Hyc&#65533;&#65533;u&#65533;/m&#268;C&#65533;IW &#2006;n&#1304;&#65533;s&#65533;6}N&#1622;<&#65533;q&#65533;x6 &#65533;&#65533;B&#65533;&#65533;av&#65533;7*(&#65533;:Upy=&#65533;.&#65533;G&#65533;fv%Gh:&#65533;.&#65533;&#38286;&#65533;&#65533;&#65533;&#65533;5tY&#65533;H&#65533;&#65533;YK
,ivA&#65533;&#65533;r&#65533;&#65533;k#|[$&#65533;&#65533;&#65533;&#65533;|&#65533;f&#65533;&#65533;:&#65533;&#65533;Fkw`&#65533;np&#65533;	&#65533;}&#65533;&#65533;A&#65533;3]&#65533;}2H&#65533;&#65533;&#65533;&#65533;Y&#65533;x1c&#65533;&#65533;Z&#65533;x0&#65533;&#65533;>&#1231;m&#65533;&#65533;&#65533;F7@&#65533;&#881;&#65533;Z&#65533;DS&#65533;&#65533;&#65533;7&#65533;&#65533;&#65533;&#65533;&#65533;&#65533;&#65533;l&#65533;&#65533;A>&#65533;q&#65533;&#65533;z&#65533;&#65533;Z&#65533;&#65533;m&#65533;]M'&#65533;'XY&#65533;y&#65533;f)&#65533;&#11871;&#65533;|^Yo&#65533;iB$Bv&#285;[9&#65533;l&#65533;c&#65533;gaYv&#65533;haY&#65533;)&#65533;&#65533;&#65533;rphm1&#65533;&#65533;&#1169;S&#65533;&#65533;&#65533;^&#65533;&#65533;&#1665;AY&#65533;&#65533;&#65533;&#65533;&#65533;l&#65533;{&#65533;&#1167;&#65533;rm&#65533;&#65533;*&#65533;{&#65533;&#65533;Gz&#65533;&#65533;a<9&#65533;&#65533;&#65533;.&#65533;hp&#65533;&#65533;&#65533;&#65533;&#65533;&#65533;&#276;f&#65533;	&#65533;1c\&#65533;&#65533;&#65533;&#65533;T&#65533;9&#65533;ad&#65533;&#65533;^7&#65533;&#65533;A&#65533;&#65533;&#65533;&#65533;&#65533;/k$:n&#65533;h&#65533;8&#65533;&#65533;&#65533;&#65533;&#1685;&#65533;l 2&#65533;~&#937;\&#65533;&#65533;u&#65533;w&#65533;)D&#65533;yiat&#65533;&#65533;&#65533;&#65533;&#65533;QQ7a&#65533;v&#65533;&#65533;BTO&#65533;&#65533;<:a>V&#65533;&#65533;&#65533;&#65533;d&Aq&#65533;&#65533;&#65533;+&#65533;Q&#65533;)&&#65533;	&#65533;R[&#65533;i&#65533;&#65533;$P&`&#65533;&#65533;&#65533;l&#65533;&#65533;AW&#65533;&#65533;(c&#65533;&#65533;E&#402;&#65533;&#65533;&#65533;&#65533;&#65533;y a;:&#65533;b&#65533;&#65533;|	&#65533;$&#65533; ;) &#65533;}&#65533;J(&#65533;Y&#65533;X~B&#65533;u"&#65533;&#373;&#65533;&#1674;&#65533;&#65533;&#65533;&#65533;$A&#65533;&#65533;&#65533;j&#65533;*&#65533;)&#65533;&#65533;aJ_EI&#65533;G	a;A&#65533;&#65533;&#65533;&#1754;&#65533;&#65533;Q&#65533;&#1434;&#65533;&#65533;11<&#65533;2l&#65533;b&#65533;,&#65533;Q>&#65533;kDC&#65533;Bz6&#65533;X{`w2&#65533;&#65533;&#65533;&#65533;k&#65533;Ix> j`&#65533;l&#65533;EY&#65533;&#65533;'&#65533;&#65533;*K =&#65533;.&#65533;[&#65533;d&#65533;y&#65533;&#65533;W&#65533;&#65533;0&#65533;&#65533;tLY&#65533;&#65533;>[&#65533;&#1674;Et&#65533;&#65533;&#65533;\&#65533;#!&#65533;&#65533;b9n&#484;&#65533;&#65533;ETa': &#65533;&#65533;+?&#65533;&#65533;&#65533;&#65533;I&#65533;I&#65533;&#65533;&#65533;(&#65533;&#65533;h&#65533;&#65533;t&#65533;&#65533;&#1972;&#65533;2\&#65533;&#65533;1Tc&#65533;q%;d0&#65533;,&#65533;&#65533;+!=ph&#65533;&#65533;W&#65533;&#65533;!-vCx&#65533;&#65533;C1$Yazr&#65533;&#65533;cj&#65533;U&#65533;8QU&#65533;%=#&#65533;GO&#65533;'&#65533;S&#65533;n&#65533;&#65533;hQ"l&#65533;X!&#65533;&#65533;&#65533;&#65533;&#65533;&#65533;A&#65533;)? &#65533;;&#65533;6ac&#65533;7&#65533;&#65533;&#65533;.&#65533;C>qY&#65533;4cB&#65533;jaO&#1082;&#65533;&#65533;_&#65533;7{x%!&#65533; 	{;Q\&#65533;&#65533; &#65533;&#65533;A&#65533;&#65533;x&#65533;/]&#65533;T>&#283;&#65533;T.&#65533;&#65533;&#65533;&#65533;[&#65533;W8\tt'P?pr&#65533;&#65533;& \&#65533;h&#65533;&#65533;&#65533; &#65533;bX&#65533; &#1972;k&#65533;F&#65533;{&#65533;Gq&#65533;&#65533;&#65533;A&#65533; &#65533; ?&#65533;&#65533;A&#65533;&#65533;@&#65533;&#65533;^ &#65533;1)U&#65533;0| C&#65533;R&#65533;s&#65533;|&#65533;-&#65533;LS&#65533;&#65533;$&#65533;5 	&#65533; &#65533;&#65533;&#65533;&#65533;[&#65533;g&#65533;)&#65533;&#65533;&#65533;z&#65533; :&#65533;(<&#65533;&#65533;&#65533;<iIIk&#65533;&#65533;G&#65533;ot0&#65533;&#65533;;&#65533;CU&#65533;h&#65533;&#65533;?&#65533;B&#65533;\&#65533;g&#1455;&#65533;&#65533;K\&#65533;rD&#65533;6pK?&#65533;7&#65533;%K&#65533;tY&#65533;&#65533;t,&#65533;&#65533;&#65533;D&#65533;A &#65533; &#65533;d,&#65533;r&#65533;J>&#65533;h&#65533;&#65533;&#65533;l&#65533; &#65533;&#65533;T&#65533;p&#65533;?&#65533;&#65533;u<&#65533;b&#65533;&#65533;&#65533;8P,&#65533;2&#65533;V&#65533;&#65533;&#65533;&#65533;|&#535;&#65533;&#65533;42&#272;|+&#65533;K&#65533;C&#65533;&#65533;!Q@>  u&#65533;&#65533;d&#65533;
&#65533;BD0&#647;&#65533;Dp&#65533;P&#65533;|&&#65533;&#65533;D<&#65533;&#65533;&#65533;;&#65533;L&#65533;5&#65533;
&#65533;$ &#65533;&#65533;\ &#65533;&#65533;&#65533;Bl&#65533;'^n&#65533;m&#65533;% rp5P&#914; 	&#65533;,&#65533;&#65533;&#65533;b  &#65533;&#65533;;&#65533;&#65533;&#65533;&#65533;&#65533;&#65533;0&#65533;&#65533;  &#65533;
&#65533;LQ:@AD0&#65533;&#65533;|&#65533;&#65533;&#65533;=&#65533;&#65533;&#65533;|&#65533;G&#65533;&#65533;\&#65533;>&#65533;lE >&#65533;&#65533;&#65533;,&#65533;= &#65533;!&#65533;&#65533;&#1167;&#65533;&!'@ 0m&#65533;!,&#65533;&#65533;0M&#65533;&#65533;l*&#65533;&#1231;Q&#65533;A 4p&#65533;1tU &#65533;&#65533;.&#65533;&#65533;%]&#65533; Qa&#65533;&#65533;P'@U  P B&#65533;&#65533;P&#65533;&#65533;&#65533;^- b@&#65533;3&#65533;f&#65533;&#65533;&#65533;V' >:&#65533; p-7&#65533;&#65533;&#65533;# Hpx-P&#65533;#&#65533;y&#1408;&#65533;&#65533;B&#1478;-J&#65533;&#65533;.$&#65533;mz&#65533;S&#65533;F&#65533;p&#65533;]&#65533;5&#65533;&#65533;m&#65533;p &#65533;&#65533;&#65533;&#1627;}"MR0&#65533;*&#65533;f&#1640;])P &#65533;&#65533;3&#65533;&#65533;p&#65533;4&#65533;A7&#65533;" P&#65533;&#293;}&#65533;&#65533;&#65533;&#469;&#65533;&#65533;N:&#65533;&#65533;(&#65533;&#65533;!&#65533;&#65533;9&#65533;&#65533;&#65533;7&#65533;&#65533;&#65533;&#65533;U&#65533;&#65533;]&#65533;&#65533;t2+F&#65533;!&#1697;&#65533;&#65533;8&#65533;&#65533;&#65533;&#65533;&#65533;&#65533;&#65533;&#65533;D&#65533;-&#65533;&#65533;&#65533;I1&#65533; X@, o&#65533;&#1619;&#65533;O&#65533;(&#65533;cb&#65533;&#1941;&#65533;r&#65533;{*&#65533;&#65533;&#65533;}&#65533;y9%&#65533;&#65533;Q&#65533;t&#65533;E$&h&#65533;&#65533;4q.&#65533;&#65533;&#65533;Vi&#65533;L&#65533;5 &#65533;-F&#65533;&#65533;}P&#65533;m% R&#65533;&#65533;"&#65533;4p&#65533;&_M&#65533; 3&#65533;&#65533;&#65533;rC	4*x&#65533;A#a`"&#65533;&#65533;s&#837;-&#65533; GqH&#65533;&#65533;E&#65533;&#65533;,q%&#65533;;&#65533; &#65533;&#65533;&#65533;ZpK&#65533;&#65533;Y'&#65533;|&#65533;&#65533;"!P&#65533;&#65533;t: &#65533;=N&#65533;Z&#65533;m0&#65533;&#65533;&1%&#65533;~`x&#65533;&&#65533;>Kn&#849;&#65533;&#65533;o&#65533;&#65533;1W&#65533;k&#65533;m&#65533;&#65533;&#471;&#65533;:> &#65533;;j&#65533;&#65533;52Brn%&#65533;&#65533;&#65533;0&#65533;&#65533;&#65533;&#65533;(&#65533;	&#65533;f&#65533;a &#65533;&#65533;b&#65533;&#65533;H&#65533;&#65533;H.&#65533;&#65533;!Q&#65533;SV&#65533;&#65533;]&#65533;~&#65533;&#65533;PF"q&#65533;J&#65533;&#65533;Hd&&#65533;B&#65533; !&#65533;-&#65533;&#65533;&#65533;k` b&#65533;&#65533;xd&#65533;M&#65533; &#65533;`&#65533;&#65533;&&#65533;&#65533;&#65533;;&#65533; x&#65533;M&#65533;&#65533;j&#65533;&#1354;$w&#65533;&#65533;&#65533;&#65533;&#884;3&#65533;&#65533;&#65533;:&#65533;i{&#65533;&#65533;+9&#65533;&#65533;s&#65533;&&#65533;&#65533;&#65533;Z&#65533;&#65533;&#65533;b&(&&#65533;n&#33198;&#65533;>&#65533;4&#65533;@&#65533;&#65533;>&#65533;K~LM.&#65533;&#65533; K&#65533; &#65533;&#65533; &#65533;,&#65533;&#2982;k&#65533;E7&#65533;	P8b&#65533;&#65533;&#65533;N&#65533;&#65533;&#65533;4&#65533;&#65533;*&#65533;&#65533;&#65533;&#65533;(&#65533;&#65533;1&#65533;&#65533;h&#65533;eO&#65533;Ep!&#65533;?a&#65533;iZy&#65533;&#1368;&#65533;&#65533;<&#65533;BP&#65533;[`&#65533;&#65533;4-^&#65533;&#65533;&#65533;	&#65533;&#65533;M&#65533;&#65533;&#1076;g&#65533;bz&#65533;9&#65533;&#65533;q&#65533;Co&#65533;q&#65533;&#65533;i&#65533;G	&#65533;+&#65533;m&#65533;zI+&#65533;&#65533;&#65533;&#65533;&#65533;^&#1694;XD&#65533;&#278;`&#65533;&#567;&#65533;&#65533; &#65533;K&#65533;
&#65533;&#65533;
&#65533;&#65533;7&#65533;&#65533;&#65533;&#614;&#65533;&#65533;&#65533;&#65533;&#1151;&#65533;1k&#65533;y&#65533; q[` @&#65533;cb 0U&#65533;&#65533;&#65533;&#65533;&#65533;j1&#65533;&#65533; 0 & &#65533;&#65533;&#65533;R&#65533;&#65533;4`p&#65533;&#65533; &#65533;^&#65533;[&#65533;A7&#65533;*&#65533;&#65533;&#65533;;&#65533;5&#65533;&#65533; &#65533;&#65533;&#65533;@18&#65533;&#65533;&#65533;&#65533;v&#65533;*o&#65533;>&#65533;*&#65533;&#65533;&#65533;&#65533;&#65533;&#65533;3&#65533;&#65533;&#65533;&#65533;&#65533;&#65533;&#65533; &#1774;j&#65533;&#65533;&#65533;&#65533;&#65533;?&#45522;,&#65533;&#65533;&#65533;[&#65533; '&#65533;&#65533;&#65533;7p&#1887;&#65533;&#65533;&#65533;2, &#65533;&#65533;A &#65533;,\&#65533;&#65533;&#65533;C&#65533;%N&#65533;X&#65533;&#65533;E&#65533;5n&#65533;&#65533;&#65533;&#65533;G&#65533;&#65533;&#65533;&#65533;'DVM&#65533;d&#65533;&#65533;&#65533;KL)&#65533;8&#65533;&#65533;&#65533;&#65533;&#65533;H &#65533;&#65533;&#65533;
$(&#65533;&#65533;&#65533;&#65533;A&#65533;=&#65533;&#65533;p&#65533;&#65533;S&#65533;Q&#65533;B&#65533;R&#917545;O&#65533;&#65533;H&#65533;&#65533;&#65533;&#65533;R&#65533;|&#65533;&#65533;Y&#65533;i&#1382;&#65533;&#1129;&#1230;q &#65533;&#65533;&#65533;&#65533;&#1869; L,MS&#65533;
wn&#65533;&#65533;&#65533;&#65533;&#65533;&#65533;&#65533;&#65533;t`&#65533;&#65533;&#65533;&#65533;\&#65533;&#65533;&#65533;&#65533;[|.>&#65533;&#65533;K;8>&#65533;&#65533;f&#65533;&#65533;:&#65533;f&#65533;&#1717;&#65533;>Z^&#998;=&#65533;B&#65533;&#65533;&#65533;&#65533;&#65533;pjr&#65533;`&#65533;&#65533;&#4773;lht&#65533;
&#65533;&#65533;&#607;&#65533;S&#65533;t&#65533;&#1822;1&#65533;&#65533;&#1859;4QE&#534;&#65533;]&#65533;&#65533;&#65533;&#65533;c&#65533;`&#2046;&#65533;&#65533;1&#65533;&#65533;&#65533;&#65533;H&#65533;AER&#65533;N&#65533;?	&#65533;&#65533;A&#65533;&#65533; B&#65533;&&#65533;s&#65533;&#65533;&#65533;&#65533;b&#65533;&#65533;&#65533;J&#65533;&#65533;8&#65533;&#65533;2&#65533;&#65533;"&#65533;1&#65533;&#65533;&#65533;&#65533;&#65533;qDK4q&#65533;&#65533;&#65533;&#65533;&0&#65533;&#65533;&#65533;&#65533;XQ@&#65533;C&#65533;9&#65533;X&#65533;pA&#65533;P:zd!:&#65533;$&#65533;&#65533;&#65533;&#65533;b&#65533;(&#65533;:`&#65533;&#65533;2&#65533;D*&#65533;&#65533;&#65533;&#663;&#65533;&#65533;
&#65533;(&#65533; &#65533;*64&#65533;R&#65533;&#65533;&#65533;&#65533;&#65533;&#65533;&#65533;$&#65533;!2"&#65533;&#65533;@>&#65533;9$&#65533;<&#65533;&&#65533;&#65533;&#65533;1&#65533;&#65533;O@6 o&#65533;&#65533;&#65533;&#65533;&#65533;&#65533;&#65533;&#65533;l&#65533;&#65533;:@3 	&#65533;XjH7?[J&#65533;&#65533;&#65533;&#199;&#65533;`M	&#65533;;&#65533;tUV[&#65533;&#835;&#65533;&#65533;-J&#65533;;&#65533;D&#65533;&#65533;&#1194;&#65533;H3&#65533;63&#65533;&#65533;T&#65533;>&#238;&#65533;);&#65533;2T&#65533;4&#1240;J`&#65533;)\&#65533;&#65533;Zl_&#65533;B&#1323;H&#65533;8n&#65533;&#65533;7&#65533;&#65533;J&#65533;&#65533;&#65533;tP)&#65533;&#65533;J 1&#65533;w^z&#65533;72{&#65533;H&#65533;xY&#65533;&#65533;&#65533;&#65533;h&#65533;&o&#65533;&#65533;&#65533;lVx&#65533;&#925;&#65533;&#65533;j&#65533;2&#65533;&#65533;&#65533;&#65533;(x!&#65533;&#65533;aGv{&#65533;&#65533;&#65533;"hbC&#65533;&#65533;E&#65533;0&#65533;`3&#65533;cxf&#65533;&#65533;i&#65533;*&#65533;R&&#65533;&#65533;``!&#65533;?&#65533;x&#65533;&#65533;&#280;4&#65533;&#65533;Tzi&#65533;&#65533;v&#65533;&#65533;rS&#65533;&#65533; &#65533;,&#65533;&#65533;&#65533;4;x
?k&#65533;&#65533;&#65533;A8&#65533;0G&#65533;U&#65533;\&#65533;&#65533;0&#65533;JR&#65533;$&#65533;&#65533;&#65533;+&#65533;&#65533;n&#65533;&#65533;&#1467;&#65533;w&#65533;NN&#65533;HT&#43181;&#65533;&#65533;&#65533;@8&#65533;,&#65533;w&#65533;<&#65533;&#65533;&#65533;&#65533;&#65533;&#1648;aV&#65533;(&#65533;&#65533;Vz&#65533;&#65533;q&#65533;at&#65533;K7&#65533;t&#65533;I&#65533;&#65533;P&#1303;&#65533;&#65533;TA&#65533;`T&#65533;&#65533;&#65533;	&#65533;(&#65533;}&#65533;&#65533;&#65533;*&#65533;o&#65533;17&#65533;+&#65533;&#65533;u&#65533;j&#65533;&#65533;&#65533;@&#65533;y&#35031;~z&#65533;/bv&#65533;&#65533;Q&#65533;\d&#65533;&#65533;0&#65533;&#65533;&#65533;r&#65533;w&#65533;&#65533;g)&#65533;"&#65533;&#65533;x&#65533;&#65533;C&#65533;(o.:e&#65533;&#65533;&#65533;b&#65533;&#65533;&#65533;&#65533;&#65533;&#65533;`&#65533;&&#1691;&#65533;U&#65533;&#65533;&#65533;&#65533;a&#65533;Cx&#275;;&#65533;EP&#65533;&#65533;B&#65533;7;&#834;]&#65533;&#65533;V&#65533;F&#65533;&#65533;5!N&#65533;#a	+&#65533;&#65533;D&#65533;N &#65533;*`(&#65533;&#65533;&#65533;*&#65533;KZ&#65533;	&#65533;&#65533;.!&#65533;&#65533;&#65533;'&#65533;&#65533;&#65533;&#65533; (&#65533;B<@&#65533;!E&#65533;A\&#65533;&#65533;D(FQ&#65533;S&#65533;b&#65533;(#&#65533;Iq&#65533;l&#65533; j&#65533;D-djl&#65533;&#65533;&#65533;&#65533;"&#65533;P&#65533;g&#65533;&#65533;C&#65533; >T&#65533;&#65533;&#65533;M&#65533;&#65533;G&#65533;9&#65533;fZ]PnF&#65533;0 d!yHD&R&#65533;&#65533;&#65533;&#65533;&#65533;0&#65533;!F&#65533;&#65533;M&#65533;&&#540;@p&#65533;&#65533;&#65533;&#65533;$&#65533;*&#65533;Q@dH&#65533;&#65533;&#65533;&#65533;&#65533;&#65533;Y`(&#65533;&#65533;&#65533;&#65533; &#65533;&#65533;A&#65533;d@-myK\&#65533;R&#65533;&#65533;&#65533;ej&#65533;&#65533;&#65533;&#65533;!ip&#65533;R&#65533;6Fy5YB&#65533;d&#65533;Ih&2&#65533;&#65533;&#65533;&#65533;&#65533;/&#65533;&#65533;&#65533;&#65533;&#254;&#65533;U!&#65533;&#1622;&#65533;pNt&#65533;S&#65533;&#65533;dg;&#1481;$B&#65533;&#65533;&#558;rC&#65533;x&#65533;3&#65533;J9&#65533;&#65533;h&#65533;#`@&#65533;&#65533;&#65533;&#65533;.]#PD&#65533;&#275;>&#65533;&#65533;&#65533;&#65533;&#65533;-&#65533;&#65533;5!&#65533;CpN&#65533;l&#65533;&#65533;4&#65533;&#65533;&#65533;&#1401;&#65533;&#474; hKr&#65533;&&#65533;B&#65533;2]&#65533;&#65533;&#65533;&#65533;&#65533;t&#65533;9&#65533;&#65533;U&#65533; &#1139;E&#65533;&#65533;\&#65533;&#65533;U&#65533;&#1100;&#65533;&#65533;6&#65533;>&#65533;p&#65533;/&#65533;1&#65533;&#65533;&#65533;B&#65533;&#65533;s&#65533;K&#65533;&#65533; 9&#65533;Br &#65533; pz&#65533;\&#65533;&#65533;&#65533;&#65533;,_&#65533;&#65533;HUjy&#65533;&#65533;a)&#65533;&#65533;&#65533;O&#65533;&#65533;&#65533;7&#65533;&#65533; U0&#65533;!&#1134;&<hBH&#65533;&#65533;1&#65533;&#65533;1	&&#65533;&#65533;&#65533;&#65533;\&#65533;b&#65533;,&#65533;&#340;&#65533;&#65533;@D&#65533;&#65533; &#65533;#:w[&#65533;&#65533;\&#65533;B&#65533;&#65533;eR&#65533;&#65533;&#65533;&#65533;y&#65533;&#65533;&#65533;&#65533;`&#65533;&#65533;&#368;&#65533;&#65533;Nl&#65533;E&#65533;&#65533;,&#65533;&#65533;&#65533;&#65533;&#65533;>s0xN&#65533;&#65533;^&#65533;|03[2&#65533;tw&#65533;&#665;&#1004;&#65533;x&#65533;:&#65533;A&#65533;&#65533;%oy&#65533;{^&#65533;&#65533;W&#65533;&#65533;eo{&#65533;@X&#65533;&#65533;&#65533;&#65533;-&#65533;-&#65533;K&#65533;&#65533;&#65533;&#65533;39& Y&#65533;/Y&#65533;&#65533;&#1798;d&#65533;&#65533;&#65533;&#65533;&#65533;0&#65533;&#65533;&#65533;5\&#65533;9%&#65533;%&#65533;vw>thB&#65533;&#65533;4&#65533;wpo&#65533;M|b&#65533;wg=&#65533;&#65533;A^:&#65533;&#65533;v&#65533;R&#65533;&#65533;1&#65533;rl&#65533;&#65533;&#65533;&#434;XDoe&#194;&#1214;&#65533;&#65533;hK&#65533;a &#65533;BJk&#65533;>%&#65533;&#65533;  &#65533;G@&#65533;	ZHq&#65533;&#65533;&#65533;&#65533;&#65533;87&#515;y&#65533;@82H&#65533;L&#65533;&#65533;&#65533;&#65533;&#65533;*&#65533;&#65533;&#65533;&#65533;&#1194;&#65533;1&#65533;VE&#65533;&#65533;&#65533;&#65533;&#65533;)&#65533;&#65533;,R2&#65533;&#65533;L&#65533;&#65533;&#65533;&#65533;&#65533;C&#65533;&#65533; 0GZ&#65533;&#49516;UT&#65533;^&#65533;&#65533;&#665;&#65533;	TTu	&#65533; &#65533;b&#65533;?&#65533;Z&#65533;,pw:&#65533;lFs&#65533;qI&#65533;&#65533;-D3|h&#1428;@.Q&#65533;S&#65533;&#65533;&#65533;0&#65533;_&#65533;]&#65533;&#65533;re&#65533;&#65533;&#65533;&#65533;&#65533;&#65533;&#65533;&#65533;&#65533;Vb1&#65533;L&#65533;&#65533;$w64&#65533;sG\&#65533;X&#65533;%&#65533;m&#65533;E&#65533; &#65533;&#1536;&#65533;;ixK&#65533;&#65533;5&#65533;&#65533;T_z;&#65533;!d&#65533;&#65533;A0&#65533;Ll&#65533;K&#65533;&#65533;&#65533;&#65533;M&#65533;*&#65533;p&#65533;r'&#65533;&#65533;&#65533;@N&#65533;<&#65533;p&#65533;&#65533;x&#65533;-~q&#65533;g\&#65533;&#65533;&#65533;B`&#65533;s&#65533;&#65533;&#65533;&#65533;}&#65533;&#65533;&#65533;&#65533;&#65533;h&#65533;&#8438;&#1811;&#65533;&#65533;&#65533;Hy\&#65533;&#65533;&#65533;&#65533;&#65533;I&#65533;R&#65533;_&#65533;&#65533;&#65533;'&#65533;p N&#65533;&#65533;v\&#65533;Kgz&#1245;&#65533;tp@&#65533;z&#65533;&#65533;G&#65533;%&#65533;w&#1535;|S6&#65533;&#65533;&#65533;&#65533;Cd&#65533;rLD&#65533;&#65533;&#41856;O@,&#65533;J|P|&#65533;RO<tp&#65533;,&#65533;CD&#65533;&#65533;&#65533;w&#65533;^&#65533;Ko&#65533;&#65533;]u&#65533;/&#65533;!r&#65533;&#65533;&#65533;bA&#65533;&#65533;&#65533;'&#65533;m#k&#65533;X&#65533;t(&#65533;&#65533;&#65533;.q&#65533;&#65533;X8&#65533;4Ku&#65533;o&#65533;&#65533;i&#65533;&#65533;o&#65533;&#65533;U&#65533;ds&#65533;}&#65533;&#65533;&#65533;r#&#65533;&#41864;&#65533;LY&#65533;&#65533; &#65533;?^&#65533;&#65533;&#365;&#65533;M&#65533;&,&#65533;&#65533;&#65533;x&#65533;&#65533;y&#65533;&#65533;&#65533;N&#65533;M2&#65533;mA&#65533;VM&#65533;D&#65533;,<9&#432;Y&#65533;}&#65533;&#65533;&#65533;&#65533;k&#65533;{&#65533;&#65533;&#65533;!9&#828;f<`C&#65533;&#65533;&#65533;&#65533;&#65533;&#65533;&#65533;ff1 &#65533;&&#65533;
&#65533;B&#243;A&#65533;&#65533;&#1560;|
&#65533;&#65533;"&#65533;Q&#65533;@&#65533;5g&#65533;6&#65533;P?E&#65533;&#65533;=&#65533;=&#65533;&#65533;&#65533;&#65533;&#65533;&#65533;&#65533;1&#65533;?6p&#65533;&#65533;+/1&#65533;&#65533;^&#65533;b
	4&#65533;A&#65533;&#65533;&#65533;: &#65533;&#65533;&#65533;&#1547;&#65533;C&#65533;&#65533;h8&#65533;&#65533;&#65533;U&#65533;@
d# &#65533;&#65533;&#65533; &#65533;&#65533; &#65533;&#65533;<&#65533;)p&#65533;&#65533;h&#65533;&#65533;3&#65533;U&#36834;3&#65533;k&#65533;Sk&#65533;&#65533;'&#65533;j&#65533;	6&#65533;&#65533;%&#65533;&#65533;&+'&#65533;s&#65533; t	&#65533;&#65533;&#260;&#65533;K&#65533; 9 &#65533;c&#65533;&#1939;)h&#65533;>8A&#65533;&#65533;&#65533;a&#65533;&#65533;&#65533;&#65533;&#65533;&#65533;&#65533;&#65533;CCV&#65533;&#65533;&#65533;1s&#65533;)&#28275;&#65533;b&#65533;&&#65533;&#65533;&#254;4TC&#65533;x&#65533;&#65533;&#754;&#65533;x4&#65533; /&#65533;&#65533;C&#65533;&#1133;&#65533;&#65533;<H>&#10430;&#65533;D&#65533;&#65533;1&#65533;q1&#796;@&#65533;&#65533;&#554;&#65533;&#65533;&#65533;ID&#65533;3&#65533;8&#1024;&#65533;x&#65533;&#65533;&#65533;&#1245;>&#65533;?&#65533;&#65533;&#65533;?&#65533;&#65533;&#65533;&#65533;!&#65533;&#65533;&#65533;&#65533;&#65533;&#65533;&#65533;0&#842;&#323;&#1537;&#65533;&#65533;2R&#65533;=A#[&#65533;&#343;h#&#65533;h&#65533;;|&#65533;&#65533;&#65533;&#65533;&&#65533;?.+&#65533;)&#65533;&#65533;&#65533;
$.&#65533;&#65533;TL&#65533;&#65533;&#65533;P&#65533;&#65533;)e&#310;&#65533;iAI&#65533;F&#65533;P&#65533;(&#65533;&#65533; G&#65533;&#65533;&#65533;&#65533;{7&#65533;*'&#65533;&#961;G,&#65533;&#133;&#65533;)&#65533;&#65533;&#65533;A&#65533;&#65533;(-S&#65533;.&#384;&#65533;#D&#65533;&#65533;<8&#65533;&p&#65533;L&#65533;&#65533;@&#65533;v&#65533;
?`y&#1347;&#65533;"&#65533;)&#65533;&#65533;&#251;&#65533;&#65533;&#65533;&#65533;&#65533;&#65533;&#65533;&#529;JL,8&#65533;<&#65533;&#65533;&#65533;&#65533;_&#65533;&#65533;\&#65533;3&#65533;&#65533;
,X&#65533;f&#65533;&#65533;&#65533;&#586;|&#65533;&#65533;H&#65533;&#1234;&#65533;!
h2&#65533;!&#65533;&#712;(&#65533;&#65533;&#192;J&#65533;&#65533;dKYP&#65533;&#65533;&#65533;&#65533;&#1544;&#65533;&#666;&#65533;&#65533;&#65533;&#65533;JB&#65533;"&#65533;;6&#1041;Y<&#65533;&#65533; K&#65533;&#784;&#65533;&#65533;`J&#65533;&#65533;&#65533;1x&#65533;&#65533;B&#65533;&#65533;&#65533;&#1117;F,&#65533;og&#1129;XC&#65533;D&#65533;&#65533;MLH&#65533;&#65533; &#65533;\L;&#65533;B&#65533;H&#65533;&#65533;&#65533;JP)i&#65533;&#65533;&#65533;&#65533;&#65533;~L&#65533;M&#65533;&#65533;?<&#65533;&#65533;D(&#65533;$&#65533;&#65533;<&#65533;&#1154;H&#1027;&#65533;&#65533;Z&#65533;&#65533;&#65533;&#65533;&#65533;&#65533;tIa"&#65533; &#65533;M&#65533;;&#65533;&#65533; )(&#65533;[&#65533;	&#65533;&#65533;&#65533;&#65533;&$&#65533;&#65533;Ax&#65533;
"&#65533;N&#65533;&#65533;&#65533;F&#65533;&#65533;!!&#65533;-&#65533;&#65533;K0&#65533;&#65533;y&#65533;TO&#65533;4&#741;&#65533;&#65533;D&#65533;5
&#65533;&#65533;&#65533;7&#65533;&#65533;3&#65533;1 &#65533;&#65533;&#65533;&#65533;L&#602; &#65533;&#65533;\#&#65533;F&#65533;&#65533;"V4$&#65533;&#65533;O&#65533;&#316;P4&#65533;h&#65533;&#451;&#65533;&#65533;70&#65533;&#65533;&#556;&#65533;P&#65533;&#65533;&#65533;1&#65533;&#65533;&#65533;hJP)&#65533;	U&#65533;&#65533;1`&#65533;u&#65533;&#65533;J&#65533;&#65533;&#65533;9&#65533;O&#65533;&#65533;>BeQ&#65533;&#65533;*C&#65533;&#65533;o:&#65533;&#65533;+(&#65533;$MR&#65533;R,&#65533;&#65533;o&#65533;&#65533;&#65533;H&#65533;R%=&#65533;&#1666;&#387;H&#65533;|&#65533;&#65533;50UO&#65533;&#65533;.&#65533;&#65533;&#65533;&#65533;&#131;X&#65533;\S0%/)s3I&#65533;&#65533;&#65533;&#65533;SS;&#65533;&#282;&#65533;L&#65533;9&#65533;yTEeRB-y&#65533;E&#65533;T&#65533;K&#65533;0&#65533;&#65533;I&#65533;&#65533;&#65533;&#65533;x&#65533;TO&#65533;&#65533;&#1580;&#65533;&#65533;TR&#65533;*&#65533;HR*UU&#65533;&#65533;]UW}UX&#65533;UY&#65533;UZ&#65533;U[&#65533;U\&#65533;U]&#65533;U^&#65533;U_&#65533;U`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&#65533;+i&#65533;/x&#65533;/   &#65533;&#65533;&#65533;&#65533;6h &#65533;X&#65533;&#65533;&#65533;&#65533;&#1630;&#65533;@&#65533;&#65533; &#65533;-Z%@&#65533;&#65533;H&#65533;C[&#65533;@'@$H (Z&#65533;&#65533;&#65533;&#1392;6&#65533;&#65533;&#65533;M&P h&#65533;$&#65533;Z$&#65533; &#65533;&#65533;j&#65533; &#65533;$h&#65533;&#65533;&#1779;&#65533;Z)&#65533;&#65533;&#65533;&#65533;&#65533;P&#65533;\&#65533;&#65533;[&h&#65533;&#65533;&#65533;&#1774;j&#65533;!&#65533;&#65533;&#65533;%\&#65533;u&#65533;&#65533;&#65533;u&#65533;&#65533;] $`&#517;&#65533;$&#65533;&#65533;&#65533;&#65533;6&#65533;&#65533;&#65533;&#65533;&#65533;&#65533;$&#65533;&#65533;&#65533;&#65533;&#965;&&#65533;]&#65533;\ &#65533;&#65533;U[&#65533;]&#1856;
]&#65533;}&#65533;&#65533;&#65533;Z&#65533;&#65533;&#65533;6&#65533;&#1503;&#65533;&#65533;H&#65533;&#65533;=[&#65533;&#65533;&#65533;6 &#65533;&#1027;N&#65533;P&#65533;Yw\&#65533;&#65533;&#1903;&#65533;&#65533;&#65533;&#65533;&#65533;&#65533;&#65533;((&#65533;&#65533;}&#65533;&#65533;&#65533;QR_Qpsl&#65533;&#65533;&#65533;-&#1909;]  &#65533;^ &#65533;&#65533;(&#65533;&#65533;P]R=^O&#65533;S0&#65533;Q&#65533;&#65533;&#65533;&#65533;&#65533;&#65533;&#65533;&#65533;e h&#65533;&#65533;&#65533;&#65533;&#65533;&#65533;@&#65533;!&#65533;FN&#65533;_M=&#65533;N &#65533;S(&#65533;PS S(&#65533;S =(&#65533;u&#65533;&#65533;\ ha%(&#65533;(&#65533;&#65533;&#65533;&#65533;&#65533;&#65533;&#65533;	&#951;%&#65533;O&#65533;&#65533;&#65533;&#65533;PT&#65533;R_&#65533;lW&#65533;E_&#65533;&#65533;&#65533;!  &#65533;M&#65533;&#65533;&#65533;&#65533;&#65533;.Qb!bT&#65533;`R&#65533;&#65533;O@&#65533;(&#65533;^&#65533;*h&#65533;]&#65533;&#65533;&#65533;&#65533;&#65533;&#65533;&#65533;&#65533;&#65533;*&#65533;a;
&#65533;&#65533;Om&#65533;&#65533;&#65533;0c"&#65533;N&#65533;`pm&#65533;&#65533;
&#65533; &#65533;5d
&#65533;&#65533;4V&#65533;@'&#65533;&#65533;;&#65533;&#65533;&#65533;BVTP&#65533;b&#65533;&#65533;0&&#65533;A.&#65533;6P&#65533;&#65533;P&#65533;&#65533; #P&#65533;E&#65533;&#65533;&#65533;)&#65533; J&#65533;&#65533;&#65533;&#65533;L&#65533;&#65533;H&#65533;S&#65533;dO>Q&#65533;dom&#65533;&#65533;B0&#65533;&#65533;&#65533;&#65533;&#65533;&#65533;&#65533;V&#65533;Y &#65533;!&#65533;eJ&#65533;&#65533;M&#65533;&#65533;6&#65533;R&#65533;c_&#65533;#&#65533;3&&#65533;6h &#65533;Rn&#65533;/&#65533;&#65533;&#65533; ~&#65533;(&#65533;&#65533;:&#65533;f&#65533;&#65533;&#65533;fm&#65533;&#65533;n&#65533;1&#65533;r&#65533;&#65533;b&#896;C6&#65533;&#65533; `&#65533;gnM@&#65533;x&#65533;&#65533;K&#65533;&#65533;/&#65533;&#65533;&#65533;$g&#65533;R&#896;&#512;uV &#65533;>&#65533;6 &#65533;y&#65533;c!&#65533;M&#65533;&#65533;M&&#65533;d&#65533;6&#65533; P&#65533;(&#65533;B(e
P&#65533;.(@&#65533;&#65533;&#65533;g&#65533;&#65533;&#65533;&#65533;&#65533;&#65533;&#65533;nF&#65533;SH&#65533;&#65533;&#65533;	X&#22046;&#65533;&#65533;&#65533;x&#65533;E&#65533;NPhy&#65533;e&#65533;&#65533;&#65533;? &#65533;"&#65533;&#65533;1.&#65533;p6&#65533;h&#65533;&#65533;&#65533;bV&#65533;g&#65533;&#1777;&#65533;*&#65533;&#65533;F&#65533;GfE&#65533;YHF&#65533;R@&#65533;Q(a&#65533;&#65533;js&#65533;f&#65533;&#65533;&#65533;&#65533;&#65533;(&#65533;&#65533;	`f&#65533;&#65533;&#65533;GPk,&#65533; &#65533;b&#65533;&#65533;&#65533;-U* e&#65533;` &&#65533;&#65533;-&#65533;6&#65533;Q.&#65533;(lpfCV&#65533;&#65533;6e&#65533;&#65533;&#1541;k&#65533;~&#65533;&#65533;&#65533;&#65533;fjv=&#65533;&#65533;&#65533;&#65533;?&#65533;&#65533;s&#65533;Y
&#65533;&#65533;&#65533;F.e>dS&#65533;hGni&#65533;B&#65533;_&#65533;N&#65533;&#65533;Um
&#65533;{&#65533;&#65533;&#65533;v&#65533;	&#65533;&#65533;&#65533; &#65533;6&#65533;Cnf5&#65533;mI5&#65533;&#65533;W*&#65533;V &#65533;^&#65533;&#1014;ngVe &#65533;YEm#&#65533;&#65533;}&#65533; &#65533;0#P&#65533;&#65533;&e``r&#65533;&#65533;Y5&#65533;&#65533;&#65533;WR6e&#65533;. &#65533;NfF~&#65533;Z&#65533;&#65533;c&#65533;E&#65533;oyg&#65533;&#65533;&#65533;&#65533;&#65533;n&#65533;P&#65533;Z&#65533;u~d&#65533;V&#65533;&#65533;&#65533;m&#65533;&#65533;ung8eZ&#65533;0&#47077;&#65533;&#65533;&#65533;R&#65533; U&#65533;&#65533;/@f&#65533;. &#65533;eN&#65533;w&#65533;&#65533;-&#65533;x f&#65533; &#65533;&#65533;W&#65533;&#65533;&#65533;&#65533;&#65533;&#65533;&#65533;F6qOUgG&#65533;&#65533;?&#65533;0&#65533;&#65533;&#65533;&#65533;rU&#65533;&#65533;n&#65533;&#65533;&#65533;&#65533;]q&#65533;&#65533;^&#65533;Um&#65533;V&#65533;&#65533;&#65533;&#65533;0&#65533;&#65533;&#65533;V&#65533;y&#65533;pL&#65533;&#65533;G&#65533;&#65533; UP&#65533;@&#65533;BHs9&#65533;&#65533;&#65533;&#65533;s&#65533;&#65533;r#Hd&#65533;&#65533;&#65533;&#65533;n&#65533;Ff&#65533;&#65533;COR.&#65533;&#65533;&#65533;Nt&#65533;&#65533;U&#65533;j&#65533;E&#65533;HW&#65533;-&#65533; RfgREmS~&#65533;^&#65533;M&#65533;&#65533;&#65533;&#65533;&#65533;&#65533;X&#65533;%&#65533;T&#65533;.hL&#65533;&#65533;tz&#65533;&#65533;&#65533;h5&#65533;u'&#65533;&#65533;&#65533;sM&#65533;&#65533;iK&#65533;rc&#65533;&#65533;?&#968;eG&#65533;f&#65533;Td&#65533;.&#65533;i&#65533;W&#65533;^&#65533;V&#65533;W_Ud&#65533; &#65533;&#65533;&#65533;&#65533;.&#65533;x'&#65533;&#65533;j&#65533; &#65533;M&#65533;X&#65533;&#46758;]o&#65533;hz&#501;&#958;&#65533;&#65533;ui^&#65533;&#65533;&#65533;"&#65533;&#65533;w&#65533;	 !&#65533; &#65533; ,6  &#65533;? &#65533; &#65533;H&#65533;&#65533;&#65533;&#65533;*\&#560;&#65533;&#199;&#65533;L&#65533;X&#65533;b&#329;fi&#65533;&#561;&#65533;&#463; C&#65533;I&#65533;&#65533;&#595;(S&#65533;\&#626;&#65533;&#727;0c&#668;IS&#65533;&#65533;3e&#65533;X&#65533;&#10663;&#990;;&#65533;&#65533;1#0E&#65533;5&#65533;*]&#692;&#65533;&#1255;P&#65533;J}9pJ&#65533;?&#65533;j&#65533;Y&#387;	0d&#65533;&#65533;K&#65533;&#65533;&#1651;h&#65533;V&#378;&#65533;&#65533;OD&#1584;P!&#65533;&#1915;x&#65533;&#65533;&#65533;&#65533;&#65533;&#65533;&#65533;{&#65533;Q&#65533;F&#65533;\6i&#65533;&#65533;]&#824;&#65533;&#65533;&#65533;e^8&#65533;6&#65533;&#65533;:&#65533; #&#65533;&#992;C&#65533;&#65533;q [&#65533;Z-&#65533;" 7&#65533;cId&#65533;&#65533;&#65533;&#1784;sO]&#65533;&#65533;-&#65533;&#65533;&#65533;\d&#65533;&#65533;>V&#65533;&#65533;^&#956;&#65533;s&#65533;7O&#65533;&#65533;y&#65533; &#65533;s&#65533;Zr&#65533;&#65533;3&#65533;&#203;&#65533;?z&#65533;&#65533;&#65533;Z&#65533;&#65533;)&#65533;a+0&#65533;&#65533;&#65533;)C&#65533;&#65533;&#65533;&#65533;io&#65533;&#65533;Y,&#65533;&#65533;&#65533;lr&#65533;V&#65533;6 \&#65533;&#65533;&#65533;&&#65533;~&#65533;&#65533;&#65533;$&#65533;&#65533;\W&#65533;&#65533; &#65533;8_&#65533; &#65533;(bIM!]oj\&#65533;E"&#376;A&#65533;\&#65533;i5Gr	&#65533;P&#653;&#65533;&#65533; &#65533;&#65533;R&#65533;&#65533;&#65533;u&#65533;&#65533;&#65533;V&#65533;\Q&#65533;@&#65533;&#65533;&#65533;&#65533;	$&#65533;U&#65533;&#65533;7&#65533;&#65533;-&#65533;Oj&#65533;X&#65533;&#65533;>c&#65533;aI&#65533;h&#65533;&#65533;YUe<q"z&#65533;x&#65533;&#65533;>(&#65533; Lj'&#65533;!8&#65533;&#65533;&#65533;x=aV| &#65533;&#65533;[&&#65533;t&#65533;&#65533;&#65533;&#65533;&#65533;&#65533;&#65533;V&#65533;&#65533;&#65533;&#671;e&#65533;u&#65533;F&#65533;?&#65533;Wa|j&#65533;&#65533;\C&#65533;g&#39596;&#65533;Tb&#65533;&#65533;&#65533;&#65533;&#65533;|&#65533;u&#65533;Bw[YX#&#65533;&#1689;p&#65533;&7&#1136;Sx&#65533;&#65533;&#514;d&#1947;&#65533;&#65533;&#65533;\U&#65533;&#65533;bv&#65533;&#65533;&#65533;&#344;&#65533;2&#65533;&#65533;&#65533;P&#65533;Y!&#65533;&#65533;=Bd&#65533;&#35243;&#65533;&#65533;&#65533;&#65533;&#65533;+&#65533;&#65533;&#65533;pB &#65533;P&#1793;&#65533;]&&#65533;"&#65533;&#65533;&#65533;&#65533;\i&#65533;
&#65533;C-&#65533;&#65533;7&#65533;&#65533;&#65533;G&#65533;&#65533;&#65533;&#65533;X&#65533;f&#65533;&#65533;&#65533;ij&#693;Co&#65533;&#65533;Q&#65533;&#65533;&#65533;&#65533;,&#65533;1&#65533;g5&#65533;&#65533;&#65533;&#65533;&#65533;&#65533;UjV&#65533;&#336;?&#65533;&#65533;/&#65533;&#65533;&#65533;&#65533;&#65533;&#65533;&#65533;&#65533;&#65533;L7&#65533;2&#65533;1gu&#65533;&#65533;|5&r&#65533;Z%&#65533;&#65533;&#65533;M*&#65533;&#65533;d&#65533;m&#65533;&#65533;&#65533;&#65533;V&#65533;&#65533;zs =d&#65533;O|<+&#65533;#[s&#65533;-sS&#65533;&&#65533;sS&#65533;-&#65533;&#65533;&#65533;3&#65533;&#65533;&#65533;s\'&#65533;&#65533;7&#65533;&#65533; &#65533;&#394;A+&#65533;+zg27lB)&#65533;`&#65533;dxP&#65533;&#35095;&#65533;&#65533;k&#65533;Hqb&#1819;&#65533;	&#1394;a&#65533;&#65533;1&#65533;&#65533;&#65533;&#65533;&#65533;&#65533;&#65533;&#65533;&#65533;&#65533;Z&#65533;?Dl&#65533;&#65533;&#65533;&#65533;&#65533;&#65533;&#65533; z&#65533;&#65533;7/&#65533;&#6779;2.T&#65533;1&#65533;&#65533;&#65533;&#65533;&#65533;&#953;Zk&#65533;9rX&#1747;L&#65533;&#65533;	&#65533;t&#65533;	)&#65533;/&#65533;&#65533;OG&#65533;-&#65533;&#65533;&#65533;r-&#65533;1&#65533;&#65533;Q&#65533;4=&#65533;a&#65533;~&#65533;F&#65533; &#65533;&#65533;8@ 'HAxA&#65533;~&#65533; &#65533;&#65533;&#65533;%&#65533;*&#65533;&#65533;ZR&#65533;&#65533;&#65533;Q&#65533;&#65533;[&#65533;&#65533;y&#65533;&#65533; H&#65533;Aq&#65533;&#65533;<&#65533;&#65533;&#65533;&#65533;&#65533;_`1&&#65533;T&#65533;f&#1025;\&#65533;&#65533;`0.)&#65533;qH*@&#65533;&#65533;.&#65533;&#65533;S&#65533;]&#65533;&#65533;/&#65533;&#65533;a	 x&#65533;&#65533;&#65533;:&l&#65533;&#65533;&#65533;h0&#65533;-&#65533;R &#65533;[V&#65533;$7&#65533;&#65533;&#65533; &#65533;&#65533;a@&#65533;M&#707;r&#65533;&#65533;&#65533;xC&#65533;y&#65533;=&#65533;&#65533;&#65533;&#65533;$&#65533;8&#65533;&#65533;&#65533;2D&#65533;&#65533;&#65533;D&#65533;t&#65533;FC&#65533;&#65533;(&#65533;9&#65533;]&#65533;fo&#65533;&#65533;I&#65533;&#65533;NN0StK&#65533;;&#65533;JD&#65533;63 I&#65533;HK&#65533;2&#65533;&#65533; o]Ra&#65533;&#65533;:&#65533;S&#65533;&#65533;&#65533;CL&#65533;<IL&#65533;]&#65533;&#65533;&#65533;&#65533;&#65533;a&#65533;`J&#65533;(H@&#65533;&#65533;&#65533;&#65533;&#65533;&#65533;l&#65533;ony&#65533;&#65533;&#65533;&#65533;&#65533;uJ&#65533;d&#65533;&#65533;=6$ Y&#65533;2M(&#65533;&#1925;&#65533;&#65533;&#65533;rD&#65533;B0&#65533;&#65533;&#65533;:&#65533;&#65533;&#65533;&#65533;&#65533;&#65533; &#65533;&#65533;&#65533;&#65533;`&#65533;$&#65533; &#65533;&#65533;&#65533;&#65533;&#65533;&#65533;P&#65533;A&#65533;"&#65533;&#706;&#65533;&#65533;&#65533;&#65533; &#65533;&#65533;R&#65533;p&#65533;&#65533;@}   	&#65533;GR&#65533;1&#65533;&#65533;&#65533;&#65533;&#65533;_&#65533; &#65533;#'&#1607;&#65533;6&#65533;p&#65533;&#65533;&#65533;$&#65533;Q&#65533;P&#65533;j&#1643;&#65533;A&#65533;?&#65533;dy`&#65533;&#65533;mB&#65533;R&#65533;m&#65533; &#65533;&#65533;&#65533;,&#257;&#65533;&#65533;&#65533;r&#65533;&#65533;&#65533;&#65533;&#65533;yg :&#65533;&#65533;Y&#65533; PfJ&#65533;&#544;&#65533;&#65533;)OB<&#65533;&#65533;&#65533;&#1448;&#65533;o;e0&#65533;@&#65533;a&#65533;Y&#65533;Vw&#65533;&#65533;&#65533;&#65533;#	&#65533;&#65533;a9&#1052;Q&#65533; E&#542;M&#65533;9&#65533;4
&#65533;&#65533;&#65533;&#65533;&#65533;L&#65533;&#65533;X3&#65533;dR0$&#1392;g&#65533;&#65533;&#65533;&#65533;&#1347;8&#1063;&#65533;<9&#65533;&#65533;&#1409;&#65533;&#65533;`&#65533;W&#65533;+i&#65533;H&#65533;&#65533;($9&#65533; &#65533;&#65533;W`v
&#65533;\A:w&#65533;&#65533;&#65533;LS&#65533;j!&#65533;&#65533;&#65533;E&#65533;7&#65533;&#65533;FZ	&#65533;I {<&#65533;&#65533;&#65533;&#657;&#65533;-&#65533;+L;&#65533;&#65533;
(p}*E&#65533;c&#65533;&#65533;4&#65533;]&#65533;=&#65533;g&#65533;&#65533;&#65533;&#65533;V d&#65533;+]&#65533;74@&#65533;s$&#65533;. PZ&#65533;0U-&#65533;I&#65533;&#65533;NF&#65533;&#65533;u&#65533;j&#65533;Nu&#65533;&#65533;&#65533;&#65533;&#65533; [&#65533;&#65533;"&#65533;&#623;\z&#1752;&#65533;&#65533;:Ho&cj&#65533;&#1726;E@&#65533;\L&#65533; `&#65533;&#65533;&#65533;t[&#65533;&#65533;&#65533;&#65533;&#724;&#65533;d&#65533;<&#65533;&#65533;dy3&#65533;tNN&#65533;/&#65533;9G,&#65533;#&#65533; &#65533;&#65533;&#65533; &#65533;Er&#65533;&#65533;&#65533;&#65533;uU&#65533;&#65533;Fb&#65533;&#65533;&#65533;&#65533;X&#65533;&#65533;&#65533; rZB\&#65533;B,&#65533;4P&#65533;at&#65533;q&#65533;G&#65533;&#65533;r&#65533;X&#65533; &#65533;8 &#65533;&#65533;9eCf&#65533;&#65533;H&#65533;c&#65533;v&#65533;0z4&#65533;kk&#65533;&#1399;&#65533;&#65533;&#65533;S`&#65533;&#65533;&#65533;&#1660;&#65533;m&#65533;&#667;&#65533;&#65533;&#55040;&#65533;&#65533;@~&#65533;&#65533;&#65533;&#65533;,w&#65533;&#1607;H-j[&#65533;&#65533;V $&#1024;Fr&#65533;<,&#65533;pU&#65533;&#65533;&#65533;j5&#65533;f/(&#65533;m&#65533;;&#65533;&#65533;&#65533;BV &#65533;&#65533;&#65533;&#65533;iI&#65533;r&#65533;&#65533;&#65533;&#65533;H&#65533;'&#65533;&#65533;&#65533;)&#561; L &#65533;&#65533;&#1593;&#65533;S&#65533;dl5&#65533;&#65533;&#65533;&#65533;E&#65533;&#65533;&#65533;@&#65533;&#65533;&#65533;&#65533;&#65533;^&#65533;&#65533;&#65533;&#65533;&#65533;&#65533;F&#65533;%&#65533;aZm&#65533;&#65533;F`k
&#65533;&#65533;&#65533;&#65533;uN&#65533;&#65533;&#65533;q&#65533;&#65533;&#65533;&#65533; &#65533;&#65533;B&#65533;BZ&#65533;:&#65533;&#65533;&#65533;&#65533;0&#65533;W&#65533;&#65533;"&#65533;&#65533;V#&#65533;&#65533;&#65533;&#65533;&#65533;T&#65533;Uq'\|&#65533;X&#65533;&#11936;&#65533;w"&#65533;40s&#1750;|&#65533;&#65533;}&#65533;&#65533;)+&#65533;&#65533;e&#65533;^9Kb&#65533;&#65533;6&#65533;8i&#65533;&#65533;3]&#65533;&#65533;&#65533;I&#65533;L&#65533;0)&#65533;&#65533;/.&#65533;iy&#65533;&#65533;&#65533;_M0&#65533;Cq&#65533;&#65533;4&#65533;&#65533;&#65533;&#1966;	K&#65533;$&#65533;nX&#65533;Wi+&#65533;&#65533;.
n&#65533;&#65533;&#65533;&#65533;&#65533;&#65533;&#65533;/&#65533;u&#65533;U3'&#65533;S&#65533;'&#1453;k&#65533;n&#65533;&#65533;&#65533;&#65533;w&#65533;N&#209;W&#65533;^&#65533;0&#65533;5p&#65533; &#65533;&#65533;&#65533; &#65533;&#65533;&#65533;wI&#820;0(Z.]o&#65533;&#65533;^\&#65533;&#65533;d&#65533;d9R1&#65533;&#65533;<&#65533;0&#65533;&#65533;&#65533;X&#65533;>&#65533;dP&#65533;&#65533;&#20354;{&#65533;!&#254;b&#65533;&#65533;&#65533;v&#65533;&#65533;&#65533;&#65533;&#65533;sc(&#65533;&#65533;&#65533;&#65533;&#65533;x&#65533;o&#65533;&#65533;,&#65533;&#65533;&#65533;&#285;1r&#65533;8X&#65533;Y.;&#65533;d&#65533;?&#316;"\&#65533;&#65533;&#65533;&#1366;t(K@}&#65533;kl&#65533;&#65533;f~XA`W&#65533;p&#65533;'&#65533;V.7D&#65533;&#65533;=E&#65533;SI&#65533;d'4Z&#65533;!&#65533;B&#65533;&#65533; `&#65533;\&#65533;&#65533; &#1536;0X:&#65533;&#65533;ENP~U&#65533;f&#65533;v8&#65533;+\&#65533;&#65533;Co3h&#65533;&#65533;P&#65533;&#65533;Y P&#65533;&#65533;)&#65533;~P&#65533;&#65533;>&#65533;Y&#65533;z&#65533;p&#65533;t&#65533;vS 7v&#65533;fv&#65533;&#65533;K'&#65533;&#65533;vd&#65533;cZP&#65533;Q&#65533;K&#65533;dG&#65533;e&#65533;CxAiwR~&#65533;&#65533;>&#65533;G'&#65533;q&#65533;&#65533;}J&#65533;&#65533;oW,E1m&#65533;&#65533;Wg&#65533;Fx&#65533;&#65533;-&#65533;Tq&#65533;1x&#65533;&#65533;eeQ&#65533;Ut&#65533;&#65533;[&#65533;g&#65533;&#65533;k&#65533;"o,{&#65533;&#1480;&#65533;\&#65533;&#65533;c5&#65533;&X8Ue&aU&#65533;&#65533;&#65533;&#65533;<&#65533;%&#65533;&#65533;&#65533;D&#65533;54&#65533;&#65533;R~&#65533;rq&#1495;}"&#65533;)6&#65533;R2qw'&#65533;&#65533;>``l&#65533;'2&#65533;&#65533;\&#65533;&#65533;&#65533;&#65533;&#65533;|l&#65533;qF&&#65533;&#65533;&#65533;vF&#65533;&#65533;&#65533;_&#65533;&#1546;t$h{U&#65533;T&#65533;lE&#65533;o&#65533;r&#65533;c&#65533;mg&#65533;&#65533;&#65533;(8$ A&#65533;F&#65533;ZxU&#65533;m&#65533;;&#65533;&#65533;.&#65533;cd7&#65533;%&#65533;&#65533;@/FU^&#65533;&#65533;&#65533;2 Ow&#65533;&#65533;&#65533;I6&#65533;&#65533;HFN9&#65533;gT&#65533;pz&#65533;&#65533;&#65533;2&#65533;s&#65533;WCL`&#65533;2&#65533;o&#1431;-&#65533;&#65533;W\&#65533;c^&#65533;t&#65533;&#65533;&#65533;&#65533;:&#65533;4)&#65533;l&#65533;&#65533;~i &#65533;&#65533;S&#65533;meb&#1638;.-&#65533;B{$( &#65533;&#65533;#Vtux8 &#65533;'vw|&#65533;&#65533;&#65533;;&#65533;&#65533;.&#65533;b&#65533;&#65533;A&#524;Pv&#65533;&#65533;C+sv.I8E&#65533;h&#65533;&#65533;b&#65533;&#65533;b&#65533;&#65533;kS} u I	&#65533;~&#65533;2&#65533;':P&#65533;52&#65533;&#65533;o&#65533;o\g.ix&#65533;&#65533;E&#65533;sx&#65533;7y&#65533;Q&#65533;89I&#65533;wW&#1048;&#1111;&#65533;&#65533;&#65533;*YvX&#65533;&#65533;5&#65533;i&#65533;h/he&#65533;&#65533;S!H&#65533;e&&#65533;]&#65533;&#65533; &#65533;dX&#65533;xe&#65533;6wi&#13666;9&#65533;)&#65533;]	&#65533;dB&#65533;t&#65533;&&#65533;&#1162;&#65533;&#65533;s&#65533;&#65533;&#65533;(&#65533;&#65533;&#65533;8&#65533;6U&#65533;w.&#65533;H&#65533;&#65533;&#65533;0%&#65533;&#65533;&#65533;S&#65533;&#65533;V&#65533;&#65533;4&#65533;q&#65533;&#1106;W@&#65533;"i&#65533;/&#65533;&#65533;&#65533;6&#65533;>&#65533;&#65533;&#65533;6&#65533;vd@4C8&#65533;"y&#65533;&#65533;SN&#65533;&#65533;&#65533;=E&#65533;&#65533;&#65533;&\&#65533;&#65533;\&#65533;&#65533;<&#65533;&#1503;&#65533;2 &#65533;=&#65533;hV&#65533;&#65533;&#65533;*%\&#65533;v=4&#65533;WHlv&#65533;q&#65533;&#1225;&#65533;&#65533;&#65533;MS&#65533;p&#65533;&#65533; mU&#65533;Jf&#65533;&#65533;>&#65533;&#65533;m&#65533;&#65533;e&#65533;Fi?&#65533;\@Bm
&#65533;J&#65533;2&#65533;&#65533;S&#65533;Z&#65533;b&#65533;p<W&#65533; &#65533;&#1498;oP&#65533;&#65533;U&#65533;&#65533;&#65533;W&#65533;V:G&#65533;T&#65533;Ex&#65533;I&#65533;n&#65533;&#65533;j&#65533;2&#65533;&#65533;6&#1621;- &#65533;&#65533;&#65533;zW*&#65533;&#65533;UjyZ&#65533;&#65533;&#65533;g&#65533;&#65533;vV&#65533;8&#65533;&#65533;#&#65533;p(&#65533;&#65533;*_U&#65533;o&#65533;3&#65533;i6lHE&#65533;a&#65533;&p&#65533;9`b&#65533;A\C8&#65533;&#65533;&#65533;`
&#65533;&#65533;&#65533;il5)&#65533;z&#65533;&#65533;5&#65533;-!6G&#65533;w&#65533;&#1650;8&#65533;&#65533;&#65533;Gc&#65533;|;'&#65533;k&#65533;Uh&#65533;:&#65533;F!&#587;p&#195;&#65533;&#65533;>&#1452;S&#65533;&#65533;&#65533;&#1319;&#65533;s&#65533;;&#65533;e&#65533;&#65533;&#65533;&#65533;H&#65533;&#65533;Z&#65533;&#65533;&#65533;|&#481;&#65533;&l &#65533;UP:  &#65533;-E  x&#65533;h&#65533;&#65533;&#65533;8$&#65533;B&#65533;dvVf&#65533;&#65533;&#65533;-&#65533;&#65533;&#65533;eix$ &#65533;Z&#65533;-&#65533;p' &#65533;&#65533;.0&#65533;&#65533;&#65533;@&#65533;&#65533;&#65533;{w&#65533;Cp&#65533;{&#65533;"&#65533;&#65533;eb&#538;d&#65533;&#65533;{l&#65533;&#65533;&#65533;6&#65533;&#65533;&#65533;'&#65533;j` &#65533;`&#65533;&#65533;]&#65533;&#65533;j&#65533;#&#1779;|A&#1859;]&#65533;]s&#65533;X&#65533;&#65533;&#65533;T&#65533;z )&#65533;&#65533;&#65533;3&#65533;&#65533;>ip&#65533;>[&#65533;$&#65533;b&#65533;D&#65533;&#65533;&#65533;4&#65533;&#65533;a&#65533;o&#65533;&#65533;a&#65533;&#65533;&#1073;&#65533;&#65533;G&#65533;Lb1%&#65533;J|V[&#65533;&#65533;2&#65533;EQ&#65533;U&#65533;b&#65533;d>PS&#65533;&x@35&#65533;&#65533;&#65533;s0=lpZ&#65533;p&#65533;&#65533;&#65533;Hc&#65533;&#65533;&#65533;&#65533;&#65533;L&#65533;T&#65533;+&#65533;&#65533;7&#65533;.p&#65533;X&#65533;&#65533;5 &#65533;&#65533;&#65533;&#65533;)KpOnpL&#65533;q&#65533;&#65533;;&#65533;N&#65533;&#65533;:!&#65533;5P V&#65533;&#65533;' Wt&#65533;&#65533;&#962;!&#65533;*:&#65533;= 3/t;&#65533;&#1067;yPfW&#65533;K&#65533;c&#65533;&&#65533;&#65533;?Pr&#65533;:&#65533;&#65533;&#65533;&#65533;&#65533;&#65533;&#65533;2G  &#65533;&#65533;&#65533; Fs&#65533;&#65533;&#65533;&#65533;&#65533;;&#65533;&#65533;S&#65533;A5&#1141;#&#65533;G&#65533;' >&#65533;^&#65533;C&#65533;&#1286;D>&#65533;&#65533;C5"$&#65533;C.&#65533;&#65533;&#65533;g&#65533;a5&#65533;&#1867;B8N&#65533; &#65533;^&#65533;y&#65533;`&#65533;&#65533;C&#65533;l&#65533;O&#65533;&#65533;&#65533;i O&#65533;cw&#65533;&#136;ES5r!&#65533;5&#65533;&#65533;8&#65533;&#208;P&#65533;W#&#65533; &#65533;*i&#65533;&#65533;&#65533;6&#65533;7&#1377;`&#65533;Hk#,&#65533;&#65533;P&#65533;&#65533;&#65533;&#65533;)	9|&#65533;G&#65533;&#65533;$ A&#65533;&#65533;^&#65533;&#65533;&#686;&#65533;&#65533;&#65533;&#65533;&#65533;N&#65533;"&#65533;Pl&#65533;E&#65533;&#65533;&#65533;, 	7|&#65533;&#1819;&#65533;4@ ,%&#65533;"A&#65533;+ 6&#65533;&#65533;ZaO&#65533;&#65533;&#65533;&#65533;o&#65533;&#65533;&#65533;Q&#65533;u`&#65533;w&#1851;&#65533;]&#65533;&#65533;^&#65533;!0&#65533;&#65533;&#65533;L&#65533;[&#65533;&#392;\&#65533;&#65533;&#65533;&#65533;tl&#508;&#65533;.&#65533;l&#65533;L&#65533;&#65533;&#65533;&#65533; )&#65533;&#65533;&#576;&#673;&#1843;&#65533;#&#65533;&#65533;3 	GP&#65533;&#65533;&#65533;&#686;&#65533;&#65533;A&#65533;&#65533;'&#65533;&#65533;&#65533;&#65533;&#65533;&#65533;&#65533;&#65533;&#727;+~&#337;&#65533;&#65533;DV8 &#65533;5p&#65533;K&#65533;L&#460;D&#65533;&#65533;&#65533;j&#65533;&#788;&#65533;&#65533;&#65533;&#65533;&#65533;5&#65533;&#65533; &#65533;&#65533;b&#65533;A&#65533;,  .@ 1&#65533;&#65533;&#65533;!&#65533;<&#65533;q@&#65533;&#65533;&#65533;&#65533;&#65533;&#65533;\>&#65533;&#65533;&#65533;&#65533;Ka}&#1099;a&#65533;4&#65533;&#65533;&#65533;&#65533;&#65533;&#65533;&#65533;&#65533;{&#65533;R"&#65533;g&#65533;&#65533;R&#65533;u&#65533;&#65533;'&#65533;&#65533;P:0&#65533;&#65533;  &#65533;C=&#65533;&#65533;LK&#65533;&#65533;@]&#65533;&#65533; Bp7`p&#65533;&#1037;&#65533;&#65533;&#65533;>&#1044;@&#65533;C&#65533;&#65533;V&#65533;&#65533;&#65533;!C:  "&#65533;Ts&#65533;l&#65533;B &#65533;KE#Q&#65533;Z&#65533;(GkI&#65533; &#65533;7@&#65533;z&#65533;&#65533;R&#65533;#{}R&#65533;&#65533;[&#65533; QTr&#65533;&#65533;"&#65533; &#65533;[&#65533;&#65533;&#65533;&#65533;&#1494;-l@ ;&#65533;{mB &#65533;&#65533;&#65533;&#65533;&#1572;&#65533;&#65533;H&#65533;\&#65533;&#65533;`&#65533;|Cb &#65533;M&#1439;&#65533;&#65533; Q&#65533;oP&#1700;}&#65533;``?6=Pp &#65533;z&#1777;-}-F&#65533;-&#196;&#65533;q&#65533;nm;&#65533;e&#65533;&#65533;Q	%0t@&#1841;m&#65533;&#65533;N&#65533;&#1351;q&#65533;&#65533;&#65533;N+;n+~i&#65533;J&#65533;&#820;&#348;&#65533;&#65533;L&#65533;&#65533;Q&#65533;=v&#65533;h&#65533;&#65533;<&#65533;&#65533;&#65533;&#65533;&#65533;&#65533;@5yb@&#65533;!&#65533;}&#65533;BFpP&#65533;&#65533;&#65533;&#65533;M&#65533;&#65533;&#65533;&#65533;&#65533;v&#1437;&#65533;r@&#65533;&#65533;U&#65533;-:P&#65533;/&#65533;R0&#65533;'&#65533;&#65533;&#65533;p;6t&#65533;&#65533;M&#65533;}&#65533;&#65533;`x\_&#65533;k&#65533;&#1132;&#491;,&#65533;&#65533; 8HR&#65533;d= 0&#65533;_Ozl&#65533;&#65533;.1&#65533;2&#65533;&&#65533;~&#65533;%@Qh&#65533;&#65533;f&#65533;p<Gk&#65533;&#65533;&#65533;&#65533;&#65533;}&#65533;70!&#65533;&#65533;zD&#65533;&#65533;&#65533;P&#65533;&#65533;&#65533; r&#65533;{cv&#65533;&#65533;&#65533;e "k&#65533;W&#65533;R{&#65533;&#65533;L&#65533;6&#65533;:(&#65533;sN&#65533;&#65533;q&#65533;Y&#65533;"Q&#65533;Rg&#65533;&#65533;&#65533;9.;2&#65533;&#65533;&#65533;&#1794;iQp&#65533;^M&#65533;s@&#65533;&#65533;&#65533;&#65533;&#65533;&#65533;&#65533;R&#482;&#65533;&#65533;&#65533;&#65533;E`&#65533;#&#65533;u&#65533;&#65533;&#65533;$x&#65533;&#65533;I&#65533;~&#65533;;pj &#65533; Ya&#65533;a&#65533;U&#65533;&#1608;&#65533;Z&#65533;&#65533;&#65533;&#65533;@3&#1108;)q&#65533;P &#65533;&#57816;&#65533;]&#65533;&#65533;&#65533; n&#65533; @&#65533;w&#65533;&#65533;&#65533;&#65533;&#65533;,d&#65533;h&#65533;&#65533;&#1632;qN1&#65533;S&#65533;&#65533;.~&#65533; !&#65533;&#65533;Q&#65533;&#65533;F&#65533;&#65533;&#65533;&#65533;&#65533;&#65533;&#65533;&#65533;~0&#65533;&#65533;:|&#65533;h&#65533;&#65533;&#1907;`otDe&#65533;>@=&#65533;&#65533;,C q&#65533;&#65533;n&#65533;&#65533;$~J&#65533;&#65533;F&#65533;&#65533;&#65533;~ &#65533;&&#65533;~&#65533;&#65533;&#65533;&#65533;b&#1680;^a&#65533;i&#65533;>&#65533;&#65533;&#65533;rI&#65533;&#65533;&#65533;&#65533;&#65533;,&#65533;&#65533; &#65533;1&#65533;+&#65533;&#65533;&#65533;uQ&#65533;K]&#65533;Y&#65533;&#65533;p&#65533;2&#65533;N&#65533;&#65533;B&#65533;Q&#65533;9H!&#65533;&#65533;t&#65533;&#65533;&#65533;&#65533;&#65533;&#65533;&#65533;&#65533;&#65533;>&#65533;;&#65533;c&#65533;&#65533;&#65533;&#65533; r&#65533;
&#65533;&#65533;w`)&#65533;~'W`&#1781;W&#65533;&#65533;i&#65533;&#65533;&#65533;&#65533;{JN' W` &#65533;o &#65533;&#65533;SeJ@&#65533;&#65533;&#65533;&#65533;&#65533;&#65533;&#65533;=&#65533;&#65533;1>&#65533;*&#65533;*;	&#65533;&#65533;Mg(8D&#65533;&#65533; &#41160;&#65533;4P(&#65533;&#65533;&#65533;k&#65533;S&#65533;d&#65533;rl&#65533;&#65533;+WN;=ar&#65533;&#65533;r&#65533;ziAF&#65533;`&#65533;&#65533;&#65533;&#65533;&#65533;&#65533;&#65533;&#65533;W&#65533;&#65533;&#65533;t&#65533;&#65533;&#65533;&#65533;e,'&#65533;a&#65533;7{QbxN&#65533;\i% &#65533;&#239;	&#65533;&#65533;&#65533;'5&#65533;A&#65533;l$X&#65533;&#65533;A&#65533;lt&#65533;0&#65533;s&#65533;xS&#65533;M#&#65533;5n&#65533;&#65533;&#65533;&#65533;G&#65533;!E&#65533;$Y&#65533;&#65533;I&#65533;)=f&#65533;3&#65533;&#65533;!>j&#65533;&#65533;aU&#65533;&#65533;&#65533;<*u&#65533;&#65533;y&#65533;&#65533;&#65533;h&#65533;b;&#65533;&#65533;!&#65533;&#65533;&#65533;&#1098;
&#65533;p&#161;&#65533;.&#65533;
p&#65533;&#65533;W&#65533;a&#330;&#65533;&#65533;F&#65533;&#65533;*W&#144;p&#65533;&#65533;V0&#65533;&#65533;&#65533;[&#65533;&#65533;]&#65533;yC&#65533;0&#65533;)&#65533;9&#65533;&#65533;&#65533;[&#65533;pG2&#65533;&#645;Z1&#65533;	&#65533;	<4&#65533;HP@&#65533;&#65533;	&#65533;&#65533;l`&#65533;g&#1057;E&#65533;&#65533;QV&#65533;&#65533;&#65533;:&#65533;&#65533;Lc&#65533;s&#998;]&#1782;&#65533;N&#65533;"E&#65533;q&#65533;7]&#65533;&#65533;H&#65533;&#65533;(	&#65533;&#65533;<&#65533;]Y&#65533;&#65533;&#65533;&#65533;Ot(&#65533;e&#65533;&#65533;&#65533;&#65533;
P&#65533;5&#65533;VJp1&#65533;D&#65533;&#65533;&#65533;&#1391;&#65533;)(&#65533;{&#65533;&#65533;A&#65533; &#65533;&#65533;)&#65533;&#65533;&#65533;A&#65533; Cp&#65533;d&#65533;&#65533; a&#65533;t&#65533;!:&#65533;&#65533;&#65533;l&#65533;m&#65533;&#65533;N[&#65533;,1&#65533;&#65533;a&#65533;&#65533;&#138;3&#65533;&#65533;&#65533;H>CqD&#65533;&#65533;&#65533;&#65533;b&#1027;%2!?&#65533;&#65533;#&#451712;&#65533;&#65533;&#1592;5&#65533;&#65533;"&#65533;?[a 	GS&#65533;&#65533;z
&#65533;Kt&#65533;I(&#65533;&#267;&#65533;&#65533;&#65533;"&#65533;7R &#65533;&#65533;&#65533;v a&#65533;&#65533;
L&#65533;A&#65533;&#65533;X&#65533;&#65533;&#65533;3&#65533;&#65533;&#1078; &#65533;G&#65533;(&#65533;&#65533;&#65533;(E&#65533;&#65533;&#65533;&#65533;O@&#65533;&#1298;K&#65533;&#65533;&#65533;2&#65533;&#65533;&#65533;H&#65533; &#65533;
lH&#65533;&#65533;,+ &#65533;&#65533;&#65533;C&#65533;&#65533;d&#65533;;&#65533;`&#65533;&#65533;+&#65533;R 4l&#65533;&#65533;*&#65533;&#65533;@[u&#65533;U&#65533;&#65533;4-&#65533;&#65533;&#65533;&#65533;&#65533;&#65533;&#65533;v%&#65533;LO+&#65533;&#65533;&#65533;&#65533;&#449;B&#832;&#65533;;X4&#65533;&&#65533;&#65533;&#65533;Zl&#65533;&#65533;+&#65533;,~&#65533; R&#65533;&#65533;&#772;Z+a6r&#65533;&#65533; &#65533;&#65533;l3&#65533;Xc^z&#65533;&#65533;^zM&#65533;&#65533;Y6&#65533;&#65533;&#1454;rM &#65533;X&#65533;&#65533;`&#65533;&#65533;&#515;pnQ,%-k 2`&#65533;&#515;&#65533;&#65533;5&#65533;&#65533;&#65533; &#452;Byd&#65533;&#874;&#65533;&#65533;&#65533;Xa&#65533;[&#950;&#65533;*S&#65533;&#1570;A&#65533;&#65533;v&#65533;I&#65533;:&#65533;cR-&#65533;g&#65533;&#65533;&#65533; &#65533;&#65533;p&#65533;I&#65533;&#65533;V&#65533;&#65533;&#65533;L&#65533; &#65533;n&#65533;&#65533;'&#65533;&#65533; &#65533;
K&#65533;&#65533;&#65533;s&#65533;&#65533;
&#65533;&#65533;{l&#65533;&#65533;;G&#65533;-&#65533;&#65533;&#65533;&#65533;;Hr 0&#65533;}c&#65533;&#65533;&#65533;;>&#65533;&#65533;&#65533;&#65533;&#65533;&#65533;x&#65533;(&#65533;&#65533;&&#65533;&#65533;&#65533;&#65533;&#65533;&#65533;a&#65533;:@&#65533;&#65533;&#65533;&#65533;@&#65533;#&#65533;|r&#65533;+&#65533;&#65533;g5&#65533;<&#65533;+Lh&#65533;&#65533;0&#65533;@&#65533;&#65533;l&#65533;&#188;&#65533;&#65533;P&#65533;n&#65533;[&#65533;-1&#65533;`&#65533;4@&#65533;"&#65533;&#65533; r&#65533;Y!w&#65533;&#65533;AA&#65533;&#65533;@&#65533;x&#65533;W~y&#65533;_b+&#65533;&#65533;A&#65533;>o%&#65533;&#65533;&#65533;J4% O&#825;&#65533;0&#65533;u&#65533;&#65533;&#65533;j"'2jt<Hat\&#65533;&#65533;*r&#65533;&#65533;&#65533;&#65533;
&#65533;&#65533;&#65533;&#65533;&#65533;&#65533;&#65533;&#65533;&#65533;-&#65533;k&#65533;@&#65533;&#65533;=&#65533;&#65533;` &#65533;sH&#65533;R3&#65533;n
&#65533;2_-$&#65533;`&#65533;&#65533;
Rv&#65533;&#65533; B	&#65533;&#65533;&#65533;
&#65533;b&#65533;&#65533;&#65533;gM&#65533;&#65533;&#65533;&#65533;&#65533;&#65533;No `^&#65533;x=&#65533;&#65533;@p&#65533;&#65533;&#65533;&#65533;&#65533;+&#65533;&#65533;CdO&#65533;0&#65533;&#65533;&#65533;92&#65533;&#65533;#"]-@\&#65533;&#65533;&#1360;&#65533;&#65533;\&#65533;k&#65533; &#65533;&#65533;E0&#65533;Q&#65533;c$c&#65533;&#65533;&#65533;dC+&#65533;&#65533;&#65533;&#65533;&#65533;@X&#65533;&#65533;0&#65533;>Q&#65533;&#65533;&#65533;{J&#65533;&#65533;&#65533;K5&#65533;	sX&"&#65533;&#65533;]
sv&#65533;|@&#65533;&#65533;&#65533;d%-yIL~ &#65533;l&#65533;%&#65533;P&#65533;7&#1191;?&#65533;&#65533;N =g&#65533;&#65533;4L6R>&#65533;&M&#65533;&#65533;@&#65533;&#65533;&#65533;cddL&&#65533;&#65533;@zg&#65533;&#65533;i&#65533;,U&#65533;{&#65533;&#65533;l&#65533;Ij&#65533;m>@&#65533;&#65533;&#1252;&N&#65533;2&#65533;&#65533; 8PW&#65533;&#65533;`&#65533;`Nde9&#65533;&#65533;&#65533;&#65533;&#65533;&#65533;iBN0b&#65533;[&#65533;*&6v&#327;&#65533;n8E(W&#65533;|&#65533;B!@%h &#1125;/q&#65533;9 &#65533;&#65533;7&#65533; &#65533;S&#65533;;&#65533;&#65533;F&#65533;&#65533;&#65533;&#65533;&#65533;l&#65533;C	6r&#65533;&#65533;&#17289;ySc<3&#65533;uL&#65533;9&#1152;&#65533;&#65533;&#65533;,&#65533;&#65533;-&#65533;TdP&#65533;&#65533;	&#65533;
&#65533;:&#65533;&#65533;G&#65533;&#65533;u'&#65533;&#65533;:&#65533;b&#65533;&#65533;A&#65533;J.&#65533;&#65533;u	&#65533;boh&#65533;  &#65533;%6r,3Y&#65533;&#65533;&#65533;t&#65533;	4UCe&#65533;	8(&#65533;&#65533;]&#65533;!&#65533;P&#65533;:&#164;G&#65533;&#65533;xp&#65533;&#65533;&#65533;u&#65533;&#65533;&#303;dg^&#65533;k&#65533;Q&#65533;UPE0p0&#65533;&#65533;&#65533;"W&#65533;H&#65533;&#65533;@&#65533;no&#65533;&#65533;@x&#65533;&#1087;}&#65533;&#65533;&#65533;&#65533;&#65533;nC&#65533;&#65533;:@y%&#65533;&#65533;&#65533;&#65533;&#65533;]9&#65533;A|P&#775;&#65533;H&#65533;&#65533;&#65533;z&#65533;&#65533;86&#65533;t&#65533;&#65533;&#65533;&#65533;f&#384;&#65533;&#65533;&#65533;gX&#65533;*9{\&#65533;&#65533;&#65533;v&#65533;+i&#65533;z&#65533;?.&#65533;p&#65533;&&#65533;&#65533;?&#65533;S `&#65533;&#65533;q&#65533;3C&#65533;&j&#65533;J&#65533;$H&#65533;LA[a`C&#65533;&#65533;&#65533;&#65533;&#65533;&#65533;S*&#1668;&#65533;:W&#65533;&#65533;&#65533;o&#65533;&#65533;_ ;&#65533;&#65533;lgY&#65533;A&#65533;P&#65533;Y&#65533;x&#65533;^L&#65533;P&#65533;4&#65533;@ &#987;&#65533;V&#65533;f&#65533;N!1&#65533;fC|&#65533;'&#65533;&#65533;7Jw&#65533;F&#65533;&#65533;&#1429;@ X&#65533;~&#65533;;xt&#65533;4+n&#65533;P&#65533;=&#65533;RL&#65533;|BPE/&#65533;a+|&#65533;yE$8&#65533;
&#65533;du<k&#65533;U&#65533;;&#65533;A~&#65533; %.&#65533;&#65533;=&#65533;&#65533;5p&#65533;&#65533;|f3&#2017;	lp@s&#65533;&#65533;&#65533;&#65533;Z&#65533;&#65533;&#65533;p&#65533;&#65533;&#65533;&#65533;&#65533;&#65533;&#65533;#&#65533;&#65533;&#65533;'&#65533;,&#65533;@FN:H&#65533;&#65533;A&#65533;@|`J%6&#65533;W.&#65533;&#65533;&#65533;&#65533;Exd&#65533;&#65533;=&#65533;iP&#65533;(&#65533;RMk&#65533;!&#65533;Z &#65533;&#65533;&#65533; &#65533;&#65533;uL&#65533;)s&#65533;|G&#65533;&#65533;%&#65533; [)	&#65533;V<&#65533;,fn&#65533;PhKaJ&#65533;h&#65533;&#65533;4Fq	hG&#1678;&#65533;C	B}ml&#65533;w6&#65533;&#65533;&#65533;q&#65533;&#804;M!&#65533; E&#65533;&#65533;&#65533;T}^&#65533;&#65533;&#65533;d&#65533;&#65533;~&#65533;&#65533;&#65533;S&#65533;&#65533;&#65533;&#65533;o&#65533;Cv&#65533;&#65533;3t*"&#65533;&#65533;&#65533;&#65533;%&#65533;&#65533;8s&#65533;v&#65533;&#65533;Tp&#65533;Gm'o,&#65533;&#65533;V&#65533;&#65533;b&#65533;&#65533;&#65533;*&#65533;.9;Oc&#65533;\uG &#65533;&#65533;R&#65533;]&#65533;r&#65533;&#65533;\&#65533;3&#65533;y&#65533;m>&#65533;>&#65533; &#65533;&#65533;&#65533;"vPph3B&#65533;pD@&#65533;&#65533;'=&#65533;J,J&#65533;f&#1202;x&#65533;&#65533;&#26270;&#65533;Ed+*q&#65533;&#65533;&#65533;&#65533;&#65533;&#65533;&#65533;&#65533;&#65533;o~v&#65533;&#65533;]&#65533;kg&#65533;&#65533;&#65533;&#65533;=&#65533;&#65533;qXZ&#65533;&#65533;K&#65533;&#65533;&#65533;&#65533;'|p &#65533;&#65533;	&#65533;ZJ &#65533;@&#65533;&#65533;7&#65533;aI&#65533;\&#65533;{&#65533;&#65533;G^&#65533;&#65533;&#65533;K&#65533;&#65533;&#65533;8b&#65533;x&#65533;t&#65533;:&#65533;M&#65533;z^&#65533;>h&#65533;F&#65533;f&#65533;&#65533;&#65533;-x)&#65533;&#65533;jJAX&#65533;&#65533;p&#65533;SF4&#65533;+&#65533;&#65533;{&#65533;&#65533;&#65533;s%8&#65533;&#65533;&#65533;&#65533;&#65533;ucz&#65533;&#65533;&#65533;&#65533;&#65533;,&#65533;&#65533;H#}&#65533;-9&#65533;&#65533;S#&#65533;&#65533;sF6&#65533;-&#65533;~&#65533;&#65533;~&#65533;&#65533;&#65533;0~&#65533;&#65533;&#65533;&#65533;&#65533;T4iy8&#65533;&#65533;M_,$C\&#65533;Y~9&#65533;l&#65533;z;&#65533; C:&#65533;&#65533;h&#65533;&#65533;( &#65533;7&#65533;&#65533;? &#65533;&#65533;&#65533;6&#65533;&#65533;?S&#65533;>&#65533;1q[&#65533;Y&#65533;%&#65533;&#65533;&#65533;&#65533;&#65533;&#65533;&#65533;j@l&#65533;&#65533;&#65533;/&#65533;&#65533;&#65533;&#65533;
(@&#65533;2&#65533;&#65533;s&#65533;&#65533;&#65533;&&#65533;	&#65533;&#65533;H>9&#65533;&#65533;&#65533;[&#65533;N&#45303;&#65533;&#65533;&#65533;&#65533;&#65533;&#65533;0&#65533;&#65533;&#254;&#65533;(.&#65533;&#65533;&#65533;&#65533;&#65533;&#65533;&#65533;&#65533;&#65533;&#65533;P3&#65533;3V`?&#65533;&#1224;&#65533;&#65533;c&#65533;&h&#65533;I&#65533;&#65533;&#65533;3&#65533;&#65533;B&#65533;!&#65533;&#65533;&#65533;&#65533;/&#65533;&#65533;&#765;&#65533;[&#65533;&#65533;&#65533;#A*&#65533;5&#65533;2@pGh6g&#65533;?&#65533;:k&#65533;&#65533;5&#65533;&#65533; \&#65533;&#65533;R&#65533;&#1032;&#65533;&#65533;7&#65533;&#65533;m&#65533;
&#1056;&#65533;Bw&#65533;C&#1728;3&#65533;&#65533;&#65533;F&#65533; &#65533;+&#65533;&#65533;&#65533;8&#65533;c&#65533;&#65533;j*XX&#65533;	&#65533;&#65533;&#65533;&#65533;&#65533;&#65533;&#65533;&#65533;&#661;&#65533;&#65533;5&#65533;&#65533;#&#65533;ZD&#65533;ACP\B&#65533;o+&#65533;&#65533;k&#65533;SYD&#65533;p:&#65533;k*f&#527;&#65533;q&#65533;H&#65533;z&#65533;&#65533;)&#65533; ?d|/&#65533;`&#1291;B&#65533;&#65533; dp&#65533;&#65533;C&&#65533;&#65533;&#65533;j&#65533;c&#65533;3&#629209;99&#65533;P&#65533;&#65533;&p<ZAo&#65533;F~	&#65533;
&#65533; &#65533;&#65533;U&#1775;f&#65533;&#65533;q&#65533;&#65533;&#65533;.1&#65533;HQ&#65533;&&#65533;&#65533;~&#65533;&#525;P3&#65533;&#65533;8&#65533;&#65533;&#65533;M&#65533; &#1028;&#65533;&#65533;/j&#65533;Z	&#65533;"z4
&#65533;&#65533;8&#65533;*&#65533;&#65533;"&#65533;&#65533;I&#65533;&#515;*"1&#65533;&#65533;J&#65533;&#65533;&#65533;&#65533;&#65533; _J&#65533;&#65533;&#65533;&#65533; x&#65533;&#65533;9&#65533;&#65533;CNz&#65533;#&#65533;I&#65533;\&#65533;&#65533;b,h&#65533;&#65533;^&#65533;aX&#65533;&#65533;I&#65533;(&#65533;!?\&#65533;	&#65533;&#65533;&#65533;sJ&#65533;l&#65533;&#65533;&#65533;	Z&#65533;&#683;Np.="&#65533;v&#65533;&#65533;3&#65533;&#65533;&#65533;&#5141;&#65533;&#565;&#65533;&#65533;,&#295;&#65533;;&#1028;&#65533;&#65533;&#65533;&#636;&#65533;#"&#65533;&#65533;6 &#65533;S &#65533;&#65533;4q :&#65533;&#65533;&#65533;L&#65533;Z&#65533;G&#65533;&#65533;&#65533;&#65533;&#65533;b%&#65533;HI&#65533;(&#65533;,&#65533;&#65533;&#816;&#65533;^Y&#65533;&#948;H&#65533;&#65533;Z&#65533;73'"yI&#65533;[&#65533;&#65533;i&#197;&#65533;&#65533;&#65533;&#65533;c%l&#65533;&#1612;I&#65533;&#65533;&#65533;&#785;{S&#65533;&#65533;&#769;&#65533;&#65533;O4&#65533;&#65533;D&#926;&#65533;&#65533;4&#1056;&#65533;;&#33882;I@&#65533;&#65533;&#65533;&#65533;&#1005;&#65533;&#65533;-&#65533;&#65533;&#65533;7&#65533;&#65533; H&#65533;&#65533;N&#65533;z&#65533;XIN&#65533;NB&#842;&#553;&#65533;"Y&#65533;&#65533;P&#65533;=;.&#65533;&#65533;&#65533;!}&#65533;&#65533;:&#65533;&#65533;4&#1380;C&#65533;d#N&#65533; &#65533;&#1079;"&#65533;A&#65533;1&#65533;&#65533;&#65533;&#65533;N&#65533;h"=&#1120;J&#65533;&#65533;4&#65533;&#65533;&#65533;&#65533;&#1745;O&#65533;Qs&#65533;&#65533;T&#65533;Z&#65533;*&#65533;&#65533;&#65533;&#65533;&#65533;Q5'&#65533;Q&#65533;&#65533;&#65533;&#65533;&#65533;2&#1638;>&#65533;Q%e%&#65533;&#1838;zX&#65533;\YR*&#1891;&#65533;&#65533;&#65533;&#424; &#65533;0&#65533;E&#65533;R/%"&#65533;&#65533;_l&#65533;d&#65533;4&#65533;&#65533;R5&#65533; &#65533;y&#65533;&#1029;&#65533;&#65533;&#65533;&#65533;5&#65533;&#1274;?j&#307;&#65533;kB:&#65533;S&#65533;&#65533;t&#65533;[J&#65533;&#65533;SBm&#65533;
&#65533;&#65533;&#65533;)TFe&#65533;y&#65533;FhTI&#65533;4&#219;TL&#65533;&#65533;&#65533;&#65533;&#65533;&#65533;&#65533;TOU&#65533;&#65533;OUR-US=UTMUU]UVmUW}UX&#65533;UY&#65533;UZ&#65533;U[&#65533;U\&#65533;U]&#65533;U^&#65533;U_&#65533;U`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&#65533;/(&#65533;&#65533;&#65533;(&#65533;&#65533;6&#65533;XP&#65533;&#65533;X &#65533;&#65533;&#65533; x&#65533;&#65533;5Y&#65533;&#65533;`Y&#65533;U%&#65533;&#65533; &#65533;&#65533;&#65533;Y&#65533;&#65533;&#65533;E @$H &#65533;&#65533;! Y&#65533;U&#65533;(&#65533;&#65533;&#65533;e%H&#65533;`) &#65533;&#65533;&#65533;&#65533;&#65533;]&#65533;&#65533;z&#65533;!&#65533;h&#65533;&#65533;Z%`&#65533;$@&#65533;Y&#65533;&#23334;&#1775;m&#1769;&#65533;&#1707;&#65533;&#1716;&#65533;&#65533;[&#65533;u&#1763;&#65533;&#65533;[s&#65533;&#65533;@&#65533;&#65533;&#65533;&#1775;-&#65533;h&#65533;&#65533;&#65533;&#65533;U&#65533;&#65533;&#65533;\&#65533;%\&#65533;E&#1801;R&#1826;\&#65533;M)&#65533;[&#541;(&#65533;\&#65533;m&#1763;&#65533;&#65533;&#65533;&#65533;\"&#65533; &#65533;&#901;&#65533;&#65533;&#65533;Rm&#65533;O &#65533;?&#1027;?&#65533;&#65533;k &#65533;e&#65533;&#65533;=&#65533;@ Y&#65533;&#65533;&#65533;/x&#65533; &#65533;&#65533;/ T&#65533;&#65533;OR &#65533;T&#65533;OP&#65533;j&#65533;P&#65533;%\&#65533;&#65533;]*  M&#65533;&#65533;&#65533;M&#65533; &#65533;&#65533;&#65533;6 OH&#65533;&#65533;=&#65533;S8^&#65533;&#65533;&#65533;j&#65533;&#65533;'&#65533;&#1910;-&#65533;&#65533; &#65533;m*PL@)&#65533;(&#65533; &#65533;5&#65533;&#65533;N &#65533;S@&#65533;PS&#65533;&#65533;kU_&#65533;u p$&#65533;&#65533;&#65533; *&#65533;]N&#65533;_%&#65533; &#65533;&#65533;&#65533;E&#65533;&#65533;&#65533;&#65533;R&#65533;&#65533;.&#65533;.S `T8&#65533;N &#65533;j}&#65533;@&#65533;&#65533;] &#65533;&#65533;_&#65533;&#65533;_!&#65533;`&#65533;&#65533;(&#65533;&#65533;*m&#65533;(&#65533;>&#65533;&#65533;E&#65533;g&#65533;&#65533;&#65533;U&#65533;Zp &#65533;^'n&#65533;(&#65533;)&#65533;a-&#65533;&#65533;&#65533;&#65533;&#65533;&#65533;RP`F&#65533;#6SPb&#65533;OhV*P&#65533;P&#65533;
&#65533;&#65533;0&#65533;	&#65533;b&#1981; )&#65533;&#65533;-&#65533;c&#65533;)&#1028;!.Q86&#65533;.&#65533;^cf&#65533;&#65533; &#65533;c&#65533;&#65533;&#65533;&#65533;&#65533;&#65533;c&#65533; >&#65533;c8&#65533;&#65533;!V&#65533;6&#65533;RD6&#65533;En&#65533;	0
x&#65533;&#65533; &#221; P&#65533;8&#65533;b&#65533;E=&#65533;&#65533;=&#65533;!&&#65533;2N&#65533;^efm&#65533;B&#65533; X&#65533; *P &#65533;eL&#65533;N&#65533;b^&#65533;&#65533;@&#65533;eR8da6`R`&#65533;e&#65533;&#65533;&#65533;&#65533;P&#65533;&#65533;&#65533;&#65533;&#65533;&#65533;g&#65533;f-&#65533;f &#65533;(&#65533;&#65533;`&#65533;S&#65533;TVG&#65533;	&#65533;h&#65533;o&#65533;&#65533;*&#65533;fif&#65533;v&#65533;&#65533;&#65533;&#65533;R&S&#65533;&#65533;PP&#65533;Nee&#65533;
&#65533;&#65533;	( &#65533;o&#65533;dI&#65533;&#65533;O&#65533;]h&#65533;*&#65533;B&#65533;fU&#65533;g&fV*&#65533;&#65533;. f&#65533;&#65533;:&#65533;d&#65533;&#65533;(&#65533;&#65533;i&#65533;)&#65533;&#65533;&#65533;&#65533;&#65533;O aS&#65533;a._=p&#65533;e&#65533;0( &#65533;~dt&#65533;&#65533;&#520;/&#65533;&#65533;&#65533;i(&#65533;/m&#65533;&#1544;PP&#65533;&#65533;nv&#65533;0 &#65533;x&#65533;f&#65533;&#65533;&#65533;&#65533;Mh&#65533;&#65533;`@b&#65533;&&#65533;&#65533;Y0^&#65533;5&#65533;N&#65533;&#65533;h&#65533;Xd&#65533; &#65533;&#65533;&#65533;&#65533; #0&#65533;Z&#65533;&#65533;&#65533;&#65533;$&#65533;)&#65533;&#65533;&#65533;&#65533;&#65533;jfV&#65533;&#65533;&#65533;Q&#65533;NX^&#65533;&#65533;6&#65533;&#65533;o~d&#65533;_d~&#65533;B&#65533;#&#65533;6&#65533;&#65533;@&#65533;F&#65533; &#65533;&#65533;(&#65533;g/me
&#65533;e&#65533;}ki&#65533;Gn&#65533;e&#65533; &#65533;
&#65533; G&#65533;d&#65533;&#65533;&#65533;&#65533;&#65533;&#65533;/0&#65533;&#65533;&#65533;&#65533;&#65533;g#&#65533; p&#65533;&#65533;&#65533;Nm&#65533;nT&#65533;&#65533;&#65533;&#65533;&#65533;&#65533;&#2014;&#65533;	x&#65533;&#65533; &#65533;n&#65533;&#65533;~&#65533;	W
&#65533;&#65533;Hif&#65533;&#65533;&#1294;&#65533;&#65533;fT&#65533;&#65533;j&#65533;&#65533;&#65533;m&#65533;&#65533;G&#65533;h&#65533;&#65533;f#@&#65533;&#65533;k&#65533;n &#65533;&#65533;&#65533;	X&#65533;l#x&#65533;&#65533;. &#65533;>&#65533;&#65533;m&#65533;&#65533;&#65533;&#65533;v&#65533;P&#65533;&#65533;&#65533;&#65533;&#65533;&#65533;VZ&g&#65533;&#65533;q>j8mI%o&#65533;&#65533;_&#65533;&#65533;&#65533;&#65533;&#65533;&#65533;&#65533;q&#65533;&#65533;vb@o&#65533;&#65533;6&#65533;g&#65533;>&#65533;B&#65533;dm0&#65533;(&#1078;ms>&#65533;&#1069;&#65533; &#65533;&#65533;W&#65533;&#65533;q&#65533;&#65533;&#65533;&#392;&#2038;c&#65533;>pP&#65533;x&#65533;9m&#65533;J&#65533;n&#65533;&#65533;&#65533;&#65533;Vc&#896;	&#65533;&#65533;I^&#65533;W&#65533;&#65533;&#65533;&#65533;a&#65533;d&&#65533;o}&#65533;cn&#65533;d&#65533;&#65533;nH&#65533;&#512;P&#65533;d&#65533;jq>m&#65533;v&#65533;9&#65533;pl&#65533;&#65533;Hi9/offp&#65533;9&#65533;C?&#65533;&#65533;&#65533;dt&#65533;&#65533;Znq*&#65533;mLw&#65533;6&#65533;V&#65533;&#65533;&#65533;&#65533;&#65533;	&#65533;&#65533;P N&#65533;t}NuX&#65533;PG&#65533;6&#65533; &#65533;&#65533;&#65533;F&#65533;h:&#65533;&#65533;	&#968;T&#65533;uw&#65533;&#65533;=&#65533;u&#65533;e&#65533;&#65533;BvD]&#65533;jf^vf&#65533;vi&#65533;vj'&#65533;]&#65533;v&#65533;	 !&#65533; &#65533; ,6  &#65533;? &#65533; &#65533;H&#65533;&#65533;&#65533;&#65533;*\&#560;&#65533;&#199;&#65533;(b"E&#267;3j&#65533;&#561;&#65533;&#463; C&#65533;I&#65533;d&#65533;$4`&#65533;&#65533;&#65533;&#727;0c&#668;I&#65533;&#65533;&#847;f&#65533;&#65533;,&#243;&#65533;&#65533;)=&#65533;&#65533;&#65533;&#65533;&#65533; ;&#65533;&#65533;*]&#692;&#65533;&#1255;O&#65533;H5s&#65533;&#65533;&#1387;X&#65533;jy&#65533;L+V&#1800;&#65533;&#65533;&#65533;.>&#1984;&#561;R&#65533;&#65533;&#65533;l*B&#65533;K&#65533;&#65533;&#1915;x&#65533;&#65533;&#65533;&#759;&#65533;&#2047;&#65533;L&#65533;p&#1985;S&#644;%&#760;&#65533;&#65533;CT(&#65533;C&#65533;&#65533;8H&#65533;&#825;&#65533;&#65533;&#992;C&#65533;M&#65533;.&#65533;&#334;S&#65533;U&#65533;G&#65533; @j&#65533;&#65533;A WC&#65533;&#1784;s&#65533;&#65533;&#891;&#65533;&#65533;&#1258;&#65533;&#65533;1Dt "&#65533;V&#680;&#65533; &#65533;&#65533;&#65533;&#1059;K&#65533;N&#65533;&#65533;@&#65533;&#65533;SBd.<d&#65533;L&#65533;&#65533;&#65533;&#65533;&#65533; &#65533;&#1259;_&#1022;&#65533;h&#65533;SPgg&#65533;P&#65533;&#65533;1.&#65533;h&#65533; (&#65533;&#65533;t&#65533;|&#65533;5&#65533;!&#65533;-&#65533;&#65533;!&#1905;!&#65533;#&#65533;&#65533;q80@&#65533;&#65533;v&#65533;&#65533;o&#65533;&#65533;W&#65533;&#65533;&#65533;~n R&#65533; (&#65533;&#65533;Ey;&#65533;&#65533;&#65533;4&#65533;h#]&#65533;%&#65533;K&#65533;&#65533;&#65533;d&#65533;Gs&#65533;&#65533;\Q&#1832;&#65533;L(&#65533;:&#65533;&#65533; \$&#1176;2Wx;&#65533;&#65533;^&#65533;`&#65533;)&oF&#65533;X&#181;&#65533;1X -&#65533;\	&#65533;0&#65533;x&#65533;i&#65533;@f &#65533;p*@&#65533;&#65533;AQ6G&#65533; ZV&#65533;&#65533;Ff&#65533;)&#39197;&#65533;j&#65533;lh4&#65533;P&#65533;l2&#65533;&#65533;Qq&#65533;&#65533;HmvR&#65533;&#65533;y&#65533;v:&#65533;	&#65533;H p)R&#65533;!s&#65533;Hc&#65533;&#65533;F&#65533;k&#49992;&#65533;&#65533;&#293;	&#65533;)&#65533;&#65533;x&#65533;&#65533;V26&#458;@2&#65533;\i&#65533;p&#65533;&#65533;
x&#65533;f&#65533;(,&#65533;0&#65533;&#65533;=&#65533;&#65533;A&#65533;n,R&#65533;&#65533;&#65533;&#65533;&#65533;&#65533;&#65533;&#65533;t&#65533;=afv&#65533;&#65533;&#65533;&#65533;&#65533;H&#65533;BQ&#65533;z&#36170;&#65533;&#65533;&#453;`T0&#65533;g&#65533;&#65533;&#65533;&#65533;7&#65533;|&#65533;&#65533;&#65533;&#65533;P&#65533;&#65533;&#65533;&#65533;&#65533;-&#65533;?&#65533;&#65533;4&#65533;&#65533;Y&#65533;'8*b |k&#65533;&#65533;&#65533;&#65533;+c|&#65533; W&#65533;euq&#65533;67&#65533;&#65533;_9&#65533;&#65533;&#65533;pI&#65533;n&#65533;&#65533;r)qyi&#65533;&#65533;&#65533;&#950;&#65533;^3?m&#65533;&#65533;M	dFRG&#65533;\b&#65533;&#65533;n&#65533;E-A&#65533;"p&#65533;&#5680;C;&#65533;&#65533;\&#65533;3&#65533;&#65533;&#65533;&#65533;&#65533;>&#65533;mG&#65533;wQ_&#65533;&#65533;&#65533;&#65533;&#65533;&#65533;H&#65533;pm&#65533;&#65533;&#65533;S&#65533;&#65533;&#65533;&#65533;Q'&#65533;c&#65533;l&#65533;`&#65533;&#65533;&#65533;&#65533;&#65533;&#65533;&#65533;&#65533;&#65533;~&#65533;$&#65533;&#65533; &#65533;R2&#65533;&#65533;&#65533;&#65533;&#65533;/&#65533;&#65533;&#65533;\&#65533;&#65533;&#65533;\&#65533;IuQ&#65533;G&#65533;-x
W&#65533;&#65533;&#65533;&#65533;&#65533;&#65533;Z&#65533;{&#65533;&#499;&#65533;&#65533;X_&#65533;&#65533;j&#65533;]&#65533;D&#65533;rQ&#65533;&#65533;&#65533;&#65533;&#65533;a&#65533;&#65533;&#65533;&#65533;#~}&#65533;&#65533;&#65533;w&#65533;&#65533;&#65533;b&#65533;&&#65533;C"&#65533;&#65533;&#65533;&#65533;&#65533;[&#65533;&#65533;&#65533;Pc}&#65533;&#65533;&#65533;&#65533;E&#65533;=N  &#65533;&#65533;&#65533;&#65533;<&#65533;&#65533;(i&#65533;Vp&#65533; 8%&#65533;&#65533; &#65533;&#65533;&#65533;8&#65533;&#65533;a&#65533;+&#65533;&#65533;&#65533;r\p]&#65533;&#65533;B&#65533;&#3204;&#65533;&#65533;F!&#801;g&#65533;.&#65533;&#65533;^Eq&#65533;&#65533;&#65533;&#3208;C$b@&#65533; &#65533;j&#65533;aU&#65533;&#65533;x&#65533;D&#65533;Z&#65533;!&#65533;&#65533;&#391;&#65533;&#65533;t	;&#65533;V&#65533;&#65533;&#65533;&#65533;s&#233;&#65533;2&#65533;&#65533;&#65533;&#65533;'X&#65533;&#65533;12&#65533;-&&#65533;&#65533;_ &#65533;V|oqlP&#65533;&#1928;&#65533;&#65533;*&#65533;0'pDH
*&#65533;&#65533;
&#65533;`&#65533;&#65533;&#65533;&#65533;&#65533;&#65533;h&r&#65533;&#65533;}(&#65533;&#65533;$&#65533;Y]&#65533;&#65533;&#65533;&#65533;&#65533;T&#65533;`&#65533;&#65533;&#65533;&#65533;H&#65533;R&#65533;=&#65533;dc&#1328;&#65533;v&#65533;&#65533;k2d&#65533;&#65533;&#65533;&#65533;@
2;&#697;""uB&#65533;&#65533;&#65533;&#65533;T&#65533;&#65533;+&#65533;y@Y&#65533;.BD&#65533;&#65533;|e<&#65533;h&#65533;,|HS'&#65533;8() Ef&#65533;&#65533;}&#65533;t&6&#65533;V0&#65533;&#65533;(^&#65533;&#65533;48&#65533;&#65533;,&#65533;&#65533;		i&#65533;3&#65533;.&#65533; \&#65533;&#65533;s&#65533;c1K&#65533;B&#65533;&#1030;:T'&#65533;,&#65533;&#1084130;&#65533;&#65533;&#65533;:Vj&#65533;&#65533;&#65533;&#65533;|&#65533;B&#65533;0&#65533;c
&#65533;&#65533;z`&#65533;&#1174;>${&#65533;&#65533;&#65533;&#65533;x`]3H&#65533;y&#65533;&#65533;&#65533;&#65533;!)&#65533;2V&#65533;&#65533;YK u&#65533;R&#65533;:&#65533;
&#65533;&#65533;
$C&#65533;,R&#65533;"&#65533;&#65533;&#65533;IA&#65533;b&#65533;H&#65533;&#65533;/&#65533;b&#65533;&#65533;he&#65533;V&#65533;&#65533;=.4&#65533;  &#65533;h9rS&#65533;Y&#65533;CA&#65533;B&#65533;&#65533;qnp&#65533;&#65533;\&#65533;J&#65533;s&#437;j{'rZ&#65533;+&#65533;!&#65533;&#65533;&#65533;&#65533;C&#65533;.<&#65533;_&#65533;u&#65533;&#65533;&#65533;&#65533; &#1283;Za&#65533;&#65533;&#65533; R&#1324;&#65533;^&#65533;(&#65533;aCYdX6V&#65533;&#65533;Q&#65533;&#65533;&#1170;JV:Z&#65533;&#65533;&#65533;39 \&#65533;'S&#65533;8&#65533; ;m&#65533;AH&#65533;WP@yM@yD&#65533;W&#65533;&#65533; &#65533;&#65533;*&#65533;S0@&#65533;&&#65533;xg&#65533;\vE&#65533;&#65533;+:&#65533;@r&#65533;&#65533;&#65533;&#65533;'.Z&#65533;D0G%&#65533;Z&#65533;&#65533;&#65533;bCH@U&#65533;*s&#65533;&&#65533;ahqt&#65533;2&#897;o&#65533;&#65533;\&#65533;&#65533;N	7+s&#65533;-	f+&#65533;&#65533;&#65533;V4\&#65533;&#65533;&#65533;5C .I|&#65533;&#65533;&#65533;&#65533;!M&#65533;=&#65533;&#65533;&#65533;&#65533;&#65533;&#65533;4E&#65533;`&#65533;&#42410;&#65533;,D(|-
&#65533;k[&#788;Jhe&#65533;w&#65533;&#65533;{D&#65533;$&pc&#65533;2Q&#65533;U4.&#65533;}&#65533;F&#65533;&#616;&#65533;!iz&#65533;&#65533;2&#65533;&#65533;&#958;&#65533;=&#65533;&#65533;&#65533;&#65533; bd&#65533;-12H:&#65533;&#65533;$&#65533;&.&#65533;~&#65533;&#65533;&#65533;&#65533;`0AA&#65533;&#65533;&#65533;/Ig
&#65533;-fJ&#65533;+ &#65533;&#65533;j&#65533;A&#65533;@&#65533;&#65533;h&#65533;U&#65533;G&#65533;&#65533;&#65533;&#65533;&#65533;qCXjs&#65533;&#65533;&#65533;&#65533;&#65533;YUm&#65533;mSL&#65533;]r&#65533;&#65533;&#65533;_&#65533;'L&#65533;2&#65533;&#65533;,&#65533;X&#65533;&#65533;z&#65533;44\&#65533;4g&#65533;&#65533;&#65533;@&#65533;Z!?&#65533;&#65533;Y&#745;u fUgWM&#150;&#65533;R&#65533;&&#65533;&#65533;z#}&#65533;u&#65533;&#65533;z!&#65533;&#65533;K&#65533;&#65533; r|&#65533;"[&#65533;&#419;&#65533;JTB%C&#2039;S&#65533;&&#65533;w&#65533;&#65533;cE&#65533;e&#65533;&#65533;vC:&#65533;&#65533;D&#65533;&#65533;&#65533;&&#65533;&#1298;&#65533;&#65533; %	&&#65533;%&#65533;hkE'B&#65533;/&#65533;:71&#65533;&#65533;Y&#65533;&#65533;0T&#65533;&#65533;R%d&#65533;7&#65533;&#65533;&#65533;x4&#65533;&#65533;&#65533;3&#65533; &#65533;&#65533;&#65533;&#65533;!&#65533;&#65533;Xd&#65533;&#65533;e&#65533;&#11370;&#65533;,&#65533;&#65533;&#65533; &#65533;(&#65533;&#1882;&#65533;\!&#65533;&9T&#65533;&#65533;&#65533;&#65533;n.`H&#65533;&#65533;&#65533;&#65533;U&#65533;&#65533;G 	xT8&#65533;^&#65533;Cs&#65533;&#65533;&#65533;e&#65533;&#65533;zoX&#65533;&#65533;&#65533;j&#65533;}&#65533;$]&#65533;N&#65533;:\bJ&#65533;g&#65533;&#65533;&#65533;&#65533;&#65533;&#651;c_&#65533;c&#65533;(&#65533;&#65533;&#65533;&#65533;J&#65533;&#65533;{Vs0N&#65533;&#65533;&#65533;&#65533; &#65533;v&#65533;&#65533;&#65533;&#65533;
&#65533;a&#65533;7&#65533;7&#65533;&#65533;|E60&#65533;&#65533;.&#65533;S&#65533;&#1594;&#1525;x&#65533;&#65533;P&#65533;&#9973;$&#65533;&#65533; Xif&#65533;&#65533;&#65533;&#65533;&#65533;&#1021;V &#65533;&#65533;q&#65533;&#65533;Rok&#65533;&#65533;2&#65533;&#65533;2A&#65533;&#65533;&#65533;&#65533;`T&#65533;&#65533;8&#65533;9&#65533;&#65533;&#65533;&#65533;&#65533;&#65533;&#65533;bV&#65533;9&#65533;&#1213;&#65533;&#65533;&#65533;&#65533;e&#278;L&#204;%&#65533;&#65533;&#65533;y`&#65533;&#65533;&&#65533;?&#65533;/&#65533;h&#65533;N~g&#65533; &#65533;&#65533;&#65533;&#65533;c&#65533;&#65533;&#65533;6m	0T&#65533;7~|&#65533;i&#65533;&#65533;G&#65533;fQ&#65533;%j3&#65533;&#65533;&#65533;c&#65533;&#65533;B&#65533;&#65533;0&#65533;&#65533;k	&#65533;|&#65533;g0&#65533;A(&#65533;x&#65533;u&#65533;$)&#65533;^t&#65533;0&#65533;&#65533;p&#65533;& z&#65533;w&#65533;G&#65533;Um&#65533;&#65533;|&#65533;wj&#65533;&#65533;o&#65533;;&#65533;s}&#65533;&#65533;q&#65533;&#65533;&#65533;&#65533;%x&#65533;0&#65533;&#65533;&#65533;m(&#65533;bAl&#65533;]TgQl&#65533;&#2007;_b&#65533;|v&#65533;&#65533;
&#65533;09&#65533;y&#1238;3&#65533;&#65533;&#65533;j&#65533;&#65533;&#65533;{&#65533;&#65533;Q&#343;lK&#65533;|!&#65533;6x&#65533;%&#65533;vq&#65533;h&#65533;&&#65533;1&#65533;UB&#65533;kx&#65533;&1|&#65533;N&#65533;&#65533;r&#65533;&#65533;&#65533;Wi&#65533;y/RD6A&#65533;Ef.pj&#65533;_&#65533;&#65533;}&#65533;(&#1319;H&#65533;G%&#65533;X&#65533;&#65533;&#65533;&#65533;!s&#65533;GO&#65533; wpXp&#65533;0&#65533; tl0{op&#65533;i&#65533;&#1879;l	p&#65533;r&#65533;W{%(c&#65533;&#65533;&#65533;((xIp&#65533;pv C/&#65533;W8`tqJ&#65533;uH-&#65533;&#65533;&#65533;q!3&#65533;&#65533;q~X&#65533;&#65533;7&#65533;&#65533;q6 &#65533;uy&#65533;t&#65533;&#65533;&#65533;E NXP&#65533;R&#65533;ik&#65533;1N&#822;Y&#1015;&#65533;&#65533;j&#65533;H&#65533;F%GU&#65533;1&#65533;&#65533;0&#65533; l6&#65533;&#65533;&#65533;$z&#65533;&#65533;.&#65533;uw&#65533;t|&#65533;h``&#65533; A&#65533;%V&#65533;7P&#65533;&#65533;&#65533;&#65533;1ze&#65533;X&#1042;&#65533;'ys&#65533;W^&#65533;&#65533;q&#65533;:I&#65533;Y&#65533;&&#65533;~z&#65533;~&#65533;s&#65533;&#65533;&#65533;&#65533;=E-{h&#65533;bl&#65533;Y&#65533;&#65533;x1X8p1&#65533;&#65533;z&#65533;&#65533;\&#65533;&#65533;&#65533;W&#65533;&#65533;d4$&#65533;&#65533;&#65533;&#65533;8&#65533;]&#65533;&#65533;&#65533;&#65533;(,&#65533;l&#65533;e&#65533;Io1&#65533;&#65533;6a&#65533;&#1424;&#65533;&#65533;$&#144;Pc]&#65533;%W}&#130;rcF&#65533;&#565;&#65533;m&#65533;rk&#65533;'VZ&#65533;&#65533;&#65533;\=EPz&#65533;r&#65533;&#65533;&#65533;J&#65533;X&#65533;&#65533;&#65533;&#65533;&#65533;&#65533;&#65533;&#65533;J&#65533;0&#65533;&#65533;&#65533;&#65533;&#65533;&#65533;&#65533;&#65533;Q'&#65533;d&#65533;[&#65533;&#65533;&#65533;&#65533;W&#65533;x8J&#65533;e+i&#65533;c&#65533;&#65533;Y&#65533;aL&#65533;3&#65533;&#65533;&#65533;Ap&#65533;a&oI&#65533;&#65533;&#65533;&#65533;0>'|i&#65533;(q y&#65533;(&#65533;&#65533;&#65533;U&#65533;dP&#65533;&#65533;d&#65533;&#65533; &#65533;&#65533;&#65533;d-&#65533;&#65533;E0N&#901;(Qm&#65533;&#65533;&#65533;&#65533;&#65533;gn1&#65533;h'&#65533;&#65533;FW&#65533;(`0&#65533;&#65533;4&#65533;&#48736;&#65533;&#65533;&#65533;xZl&#65533;&#65533;B&#65533;&#65533;&#65533;a&#65533;{&#65533;yj8 &#65533;&#65533;u&#65533;&#65533;}k&#65533;e&#65533;&#65533;&#65533;&#65533;I&#65533;&#65533;&#65533;&#65533;u<`&#65533;&#65533;78&#65533;q&#65533;&#65533;6@yA1&#65533;n&#65533;s(&#65533;&#65533;&#65533;&#65533;dW&#65533;&#65533;ALA&#65533;uB&#65533;&#39522;J&#65533;V)2z&#65533;&#65533;&#65533;v&#65533;&#65533;&z#&#65533;d&#65533;&#65533;&#887;&#65533;&#65533;i&#65533;&#65533;u]Z&#65533;S&#65533;&#65533;&#65533;f&#65533;&#65533;&#65533;K&#65533;&#65533;Y&#65533;i9-&#65533;&#65533;{&#65533;&#65533;0Y&#65533;$@9`x&#65533; E&#65533;H&#65533;_>&#65533;&#65533;*	uGl&#65533;&#65533;&#65533;d&#65533;7&#65533;u&#65533;h&#65533;&#65533;&#65533;j&#65533;p&#65533;F&#65533;y
pNa&#65533;*x:
&#65533;&#966;!G&#65533;ZY t6&#65533;&#65533;&#805;Qv&#65533;&#65533;&#65533;z&#65533;&#65533;&#65533;&#27150;&#65533;~&#65533;&#65533;{UW&#65533;_&#65533;&#65533;&#65533;'ta\pj&#65533;&#65533;&#1832;h`)&#65533;5EI&#65533;&#65533;a&#65533;&#65533;
&#65533;iZ&#65533;&#65533;&#65533;=cFtH&#65533;:PK&#65533;&#65533;+@ &#65533;&#65533;a&#65533;	&#65533;1j&#65533; D&#65533;ET>&#65533;S&#65533;)&#65533;&#65533;&#65533;&#65533;&#65533;&#65533;
&#65533;JZ3&#65533;O:YI1 L!.@JqK&#65533;N&#65533;||&#65533;s+&#65533;lgA&#65533;&#65533;&#65533;@ObqV&#65533;&#65533;W&#65533;&#65533;~&&#65533;&#65533;k:w>3f	&#65533;lPu!Jqj0 &#65533;&#65533;q&#65533;<&#65533;&#65533;'&#65533;|&#65533;8&#65533;F&#65533;_[&#65533;&#65533;&#65533;A&#65533;&#65533;&#65533;X&#65533; &#65533;&#1642;%`&#65533;&#65533;&#65533;&#65533;&#65533;*@&#65533;&#65533;&#65533;b9i&#65533;N{&#65533;Un&#65533;.E&#65533;KA5$&#65533;eT&#65533;v{O&#65533;&#65533;B&#65533;&#65533;&#65533;I&#65533;&#65533;&#65533;l;&#65533;&#65533;N&#65533;j&#65533;&#65533;&#65533;0&#935;jO"!p&#65533;&+(&#65533;L&#265;$`&#65533;&#65533;&#65533;&#65533;om&#65533;&#65533;&#65533;&#65533;T&#65533;*7
 &#65533;pw&#65533;l&#65533;&#65533;"?&#65533;&#65533;B&#65533;@/d1&#65533;!}&#65533;&#65533;N&#65533;&#440;&#65533;&#65533;&#65533;&#65533;i&#65533;&#65533;&#65533;&#65533;&#65533;&#65533;&#65533;G  )x5P! m$%&#65533;&#65533;X&#65533;b&#65533;&#65533;&#65533;&#65533;t?b&&#1338;&#955;&#65533;V&#65533; &#65533;&#65533;&#65533;&#65533;&#65533;[r }&#65533;&#65533;.&#65533; J1&#65533;&#65533;_i&#65533;&#65533;&#65533;&#65533;&#65533;l&#65533;H%&#65533;&#65533;&#65533;&#65533;k&#65533; &#65533;Q&#65533;E&#65533;w&#65533;u  `&#65533;j&#65533;&#65533;&#65533;jp&#65533;s0&#65533;&#65533;&#65533;&#65533;K&#65533;&#65533;&#65533;&#65533;A-&#65533;6k;&#65533;,	oPPa&#65533;&#1595;&#65533;&#65533;{8&#65533;&#65533;&#65533;&#65533;D&#65533;N&#65533;@K&#65533;6&#65533;A&#65533;q&#65533;Pm``&#65533;3&#65533;[&#65533;4&#65533;q&#65533;WJF@PQq &#65533;&#65533;,@^P&#65533;^&#65533;\&#65533;&&#65533;&#65533;7H;&#65533;&#65533;&#65533;&#803;@>h5\&#65533;&#65533;'&#65533;&#65533;L1<G&#65533;&#65533;^	&#65533;z>&#65533;A0"&#65533;&#65533;&#65533;I| &#65533;CK>&#65533;KBg&#65533;&#65533;U&#65533;&#65533;9&#65533;&#65533;UqP^&#65533;&#65533;`|4&#65533;DP0&#65533;0&#65533;"&#65533;`;b&#65533;&#65533;0N&#65533;?&#65533;$]0&#65533;u&#65533;&#65533;&#65533;0,&#65533;&#65533;&#65533;&#65533;&#65533;&#65533;	',@&#65533;u&#65533;]+&#65533;>&#65533;b%&#65533;&#65533;&#65533;2&#65533;&#65533;a&#599;\&#65533;&#65533;		#&#65533;&#65533;&#65533;&#65533;5&#65533;&#65533;'&#65533;F&#65533;&#65533;E x&#65533;|&#65533;E}&#496;&#65533;&#65533;\&#65533;&#967;&#65533;GPJ	q;PA &#831;&#65533;&#65533;l&#65533;&#65533;l`&#65533;&#65533;&#65533;n&#65533;v&#65533;l&#65533;&#65533;;	&#65533;&#65533;&#65533;Ph&#65533;{&#65533;&#65533;E&#65533;&#65533;&#65533;I{&#65533;&#65533;&#65533;=&#65533;&#65533;&#16184;&#65533;a&#65533;&#65533;,&#65533;&#65533;&#65533;>&#65533;&#1420;D &#65533;&#65533;&#65533;&#65533;&#65533;&#65533;&#65533;&#65533;&#65533;N&#65533;L&#65533;&#65533;|&#65533;&#65533;Dp&#65533;M =&#65533;I!&#65533;.0&#65533;&#1056;A&#65533;>&#65533;b fg<)&#65533;&#65533;8&#65533;0&#65533;&#65533;&#65533;&#65533;&#65533;P=&#65533;&#65533;:`?&#65533;&#65533;&#65533;&#65533;B= @&#65533;ZN!&#65533;+&#65533;R J B &#65533;G&#65533;&#65533;4&#65533;&#65533;&#65533;:]5&#65533;^&#65533;&#65533;) P&#65533;-&#65533;P  j&#65533;&#65533;7 :@\&#65533;0 0&#65533;&#1818;&#65533;_&#65533;&#1474;A&#65533;&#65533;&#1147;MA h&#65533;&#65533;&#65533;&#65533;{&#65533;+ : :&#65533;&#65533;&#65533;P&#65533;&#65533;z&#65533;&#65533;K1&#65533;&#65533;&#65533;xw&#65533;&#467;&#65533;&#1432;&#65533;&#65533; Y&#547;N&#65533;&#65533;N &#65533;&#65533;F5&#1638;&#65533;n=*]W`&#65533;+&#65533;7&#65533;c&#65533;&#1305;mRPh&#65533;&#1211;$i&#1679;&#65533;&#65533;Fqe`&#65533;p&#65533;&#65533;&#65533;&#65533;j&#65533;&#65533;vp`&#1846;&#65533;E&#65533;&#65533;v&#65533;&#65533;&#65533;&#65533;P&#65533;&#65533;&#65533;P"I&#65533;W&#65533;&#65533;&#65533;&#65533;&#65533;&#1649;U\&#65533;7`&#65533;"`&#65533;q&#65533;&#65533;Lq&#65533;&#65533;&#65533;E(6&#65533;&#65533;ajY&#65533;&#65533;&#65533;&#65533;taB&#65533;&#65533; v&#65533;m&#65533;7 &#699;h&#65533;T&#65533;&#65533;&#65533;|J&#65533;&#65533;&#65533;x&#65533;p_Z&#65533;9&#65533;3i&#65533;&#65533;B&#65533;n(&#65533;&#65533;m&#65533;" (&#65533;Pw\~&#65533;&#65533;m&#65533;&#65533;j&#65533;![&#65533;&#65533;&#65533;&#65533;&#65533;B Na&#23762;&#65533;l0!n}&#65533;&#65533;;&#65533;mE]&#65533;A&#65533;v&#65533;TmW(K&#65533;G' &#65533;&#65533;Qub &#65533;&#65533;&#65533;0c&#65533;&#65533;&#65533;&#65533;q%&#65533;I&#65533;tPi&#65533;&#65533;&#65533;nJ&#65533;&#65533;r]&#65533;L&#65533;Y&#65533;vh&#65533;&#65533;}&#65533;&#65533;
&#65533;&#65533;w&#65533;X&#65533;}&#65533;0 &0 K&#65533;&#65533;wZ&#65533;m&#65533;Zj&#65533;&#65533;&#65533;&#65533;O!&#65533;K&#65533;&#65533;&#65533;&#65533;R&#65533;&#65533;S&#65533;&#65533;&#65533;9pt^&#65533;yq&#65533;c&#65533;~&#65533;p!&#65533;I&#65533;&#65533;U&#65533;&#65533;d&#65533;Q&#65533; Dn$ yE&#65533;Ka AM&#65533;{8&#1981;&#65533;&#65533;&#65533;9&#65533;&#65533;&#1352;&#65533;&#65533;\&#65533;c&#65533;r&#65533;&#65533;&#65533;&#65533;;&#65533;;W&#65533;&#65533;&#1692;F>&#65533;fU&#65533;&#65533;&#65533;&#65533;'&#65533;&#65533;\a&#65533;&#65533;&#65533;&#65533;&#13966;<&#65533;s&#65533;&#65533;n C&#258;6&#65533;&#677;U8&#34017;p&#65533;>&#65533;g&#65533;&#65533;w&#65533;ssx&#65533;&#65533;&#65533;&#65533;l&#65533;5&#65533;wQ&#65533;|0&#65533;D&#65533;&#65533;&#65533;g&#65533;&#65533;&#65533;&#65533;&#65533;&#65533;&#65533;&#50352;&#65533;&#65533;&#65533;~&#65533;&#65533;#&#65533;&#65533;M&#65533;~&#65533;&#65533;OA`n&#65533;&#65533;&#65533;x&#65533;d`&#65533;!&#65533;4&#65533;&#65533;i&#65533;D&#809;~&#65533;&#1673;&#65533;&#65533;[	&#65533;(&#65533;&#1897;&#65533;M&#65533;&#65533;&#65533;&#65533;	&#65533;&#65533;&#65533;^&#65533;&#65533;&#65533; !&#65533;IR3aoe'yEqe&#65533;.&#65533;&#65533;&#65533;&#65533;I&#65533;,&#1071;&#65533;&#65533;&#65533;kP &#65533;&#65533;&#65533;{&#65533;!&#65533;1&#65533;Y&#65533;c&#65533;/uz6&#65533;&#65533;Uk1NQ7&#65533;&#65533;J!2&#870;&#65533;&#65533;x,P&#65533;&#65533;:`&#65533;+`&#65533;f&#65533;&#65533;&#65533;l&#65533;&#65533;&#65533;OQ&#65533;&#65533;\A&#65533;;&#65533;&#65533;^.&#65533;&#65533;_0&#65533;q%X&#65533;?&#65533;R&#65533;&#65533;	M&#65533;&#65533;&#65533;&#65533;&#65533;_ &#65533;&#65533;.Z&#65533;&#65533;&#65533;&#65533;&#65533;E&#65533;&#65533;
r&#65533;/Ii&#65533;!w&#65533;&#65533;&#65533;.&#762;$&#65533;Lya&#65533;&#65533;&#65533;&#65533;/!&#65533;` LA%&#65533;&#65533;&#65533;&#65533;&#1206;&#65533;JQ&#65533;&#65533;O&#65533;&#65533;2&#65533;&#65533;
&#65533;D7&#609;&#65533;&#65533;&#65533;	&#65533;&#65533;k&#65533;&#65533;&#65533;&#65533;m &#65533;	o&#65533;&#65533;T&#65533;&#65533;A&#65533;	.d&#65533;&#65533;&#65533;C&#65533;%N&#65533;X&#65533;&#65533;B:&#65533;&#65533;0K&#65533;&#65533;.&#65533;$Y&#65533;!	lT&#65533;&#65533;Qa&#65533;&#705;)H&#65533;Y&#65533;&#65533;%L&#65533;]&#65533;&#65533;&#65533;g 	&#65533;$Z&#65533;&#65533;Q&#65533;&#65533;<&#65533;C&#65533; MN&#65533;Z&#65533;&#65533;U&#65533;d&#65533;&#65533;&&#65533;&#65533;9X&#65533;+&#65533;&#477;&#65533;i&#65533;V&#65533;@4&#65533;8_&#65533;%&#65533;!&#65533;&#1849;&#65533;&#65533;X&#65533;&#65533;&#65533;&#65533;N&#65533;&&#65533;&#1287;&#65533;&#65533;4Vn&#65533;&#65533;&#65533;&#65533;c&#529;&#65533;&#65533;U&#65533;&#65533;P&#65533;Cs&#65533;$&#65533;"&#1651;D	&#65533;&#65533;&#65533;^&#65533;r&#65533;&#65533;9&#65533;&#65533;7vV&#1516;B&#65533;&#65533;&#65533; \`h]&#65533;&#65533;o&#65533;&#65533;&#65533;^) &#65533;`=~J&#65533;&#65533;R &#65533;&#65533;$&#65533;|&#65533;^&#65533;z&#65533;8&#65533;$0&#65533;A&#65533;&#65533;&#65533;&#65533;&#65533;?&#65533;&#65533;&#32859;&#65533;&#65533;&#65533;&#65533;&#65533;!&#65533; &#65533;&#676;Ys'n&#65533;B[oY&#65533;&#65533;&#65533; \&#192;&#65533;T&#65533;  	TI&#65533;&#65533;z&#65533;a1&#65533;&#65533;"oB
+T&#65533;&#65533;&#65533;!B"&#65533;&#65533;&#65533;R&#65533;&#65533;&#65533;&#65533;4x&#65533;
v&#65533;&#65533;76 &#65533;R$&#645;&#65533;&#65533;&#65533;@&#65533;&#65533;p&#65533;&#65533;&#65533;&#65533;+c&#65533;&#65533;ra&#65533;"&#65533;qI&&#65533;C&#65533;&#65533;&#65533;r&#65533;&#65533;&#65533;&#65533;&#65533;<H&#65533;&#65533;&#65533;H B&#65533;B&#65533;&#65533;&#65533;&#65533;` 0&#65533;&#65533;rL6X&#65533;&#65533;&#65533;&#65533;G6&#65533;@&#65533;G<&#65533;&#65533;b(p&#65533;A&#65533;&#65533;&#65533;&#65533;&#65533;&#65533;&#65533;&#65533;KDU&#65533;tQ&#65533;d&#65533;&#65533;4&#1179;&#65533;&#65533;&#65533;&#65533;&#65533;&#65533;&#1047;`#&#65533;&#65533;(%&#65533;&#65533;p;A&#65533;&#65533;&#65533;&#65533;3O&#65533;o&#65533;&#65533;&#65533;&#65533;&#65533;&#65533;\&#65533;&#65533;&#65533;&#65533;Lh&#65533;Q\s&#65533;DT&#65533;I&#65533;p&#65533;&#65533;%Id&#65533;D&#65533;@&#65533; &#65533;"&#65533;e&#199;Pm&#65533;&#65533;NUOE&#65533;&#65533;:]&#65533;b&#65533; &#65533;&#65533;&#65533;&#65533;kN&#65533;aah&#65533;]&#65533;Uw&#1866;&#1452;i&#65533;"@&#514;&#65533;&#65533;&#65533;&#65533;.&#65533;D-&#65533;&#65533;&#65533;&#65533;M&#65533;$ `\n]&#65533;VH>WHG&#65533;&#65533;S&#65533;&#65533;\)>%&#1653;&#65533;b&#65533;#B&#65533;R&#65533;LHO&#65533; 6&#65533;Gk&#65533;t&#1170;&#65533;@V&#65533;N&#65533;&#65533;Z&#65533;&#65533;&#1088;&#65533;&#1794;[!W&#65533;&#65533;/&#65533;E&#65533;8c&#65533;&#65533;fW&g5&#65533;0&#65533;&#572;&#65533;v@v&#65533;
8f&#16256;&#65533;%&#65533;J 1&#65533;&#65533;zk&#65533;&#65533;&#65533;G&#65533;&#65533;&#65533;
&#65533;&#65533;&#65533;6&#65533;&#65533;
&#65533;Uh&#65533;&#65533;V&#65533;&#65533;L#^&#65533;R&#65533;4-qx&#65533;0&#65533;&#65533;&#65533;&#65533;W&#65533;&#959;.&#65533;p&#65533;G&#65533;e&#65533;&#65533;'&#65533;#&#65533;&#65533;&#65533;1&#65533;&#65533;&#65533;&#65533;%N&#65533;w&#65533;+&#65533;&#65533;&#65533;aJ&#65533;6&#1632;&#65533;l&#65533;Np&#65533;N&#65533;[w)&#65533;K[4&#65533;&#65533;v&#65533;#&#65533;&#65533;&#65533;&#1696;\bgj&#65533;%s&#65533;&#65533;&#65533;&#65533;_	&#65533;&#65533;&#65533;y&#35031;~z&#65533;&#65533;Q &#65533;[&#65533;&#65533;&#65533;&#65533;$`&#65533;s&#65533;}|&#65533;M&#193;&#65533;W&#65533;&#65533;&#65533;&#65533;&#65533;R&#65533;&#65533;&#65533;;}	 &#65533;f&#65533;&#65533;&#65533;V&#65533;@$`x@&#65533;-*&#65533;&#65533;	&#65533;+6&#65533;&#65533;`Mv&#65533;8&#65533;g?+_=&#65533;&#65533;&#65533;<&#65533;&#65533;~*&#65533;DB`&#65533;"&#65533;&#65533;\&#65533;&#65533;&#65533;l&#1266;#&#65533;&#65533;&#65533;&#65533;  &#65533;R&#65533; @&#65533;;&#65533;M&#65533;v&#65533;  &#65533;b%:8
&#65533;&#65533;&#65533;&#65533;]d"y&#1083;&#65533;&#65533;&#65533;J&#65533;&#65533;@E&#65533;%&#65533;%U&#65533;V&#65533;&#65533;&#65533;&#65533;i &#65533;&#65533;&#65533;&#65533;&#65533; ?&#1313;	
T&#65533;&#65533;O*a\Oh&#65533;@&#65533; Klbow&#1033;&#65533;&#65533;&#65533;\a&#65533;
&#65533;o%i C
<&#65533;&#65533;a9r&#65533;S	_&#65533;&#65533;&#65533;&#65533;401&#65533;c &#65533;6&#65533;D;&#65533;# =&#65533;+A&#65533;&#65533;9&#65533;2&#65533;&#65533;&#65533;J
&#65533;&#65533;&#65533;&#65533;Aq0&#65533;>&#65533;R&#65533;&#65533;&#65533;2PX&#65533;`
l0AA&#65533;C&#65533;PT&#65533;&#65533;&#65533;&#65533;d& &#1252;&&#65533;&#65533;&#65533;i&#65533;&#65533;P$(&#65533;&#65533;&#65533;&#65533;Uq
&#65533;&#65533;e9?&#65533;&#65533;&#65533;pL&#65533;8&#65533;K]&#65533;3&#65533;%&#65533;0:&#65533;&#65533;L&&#65533;U&#65533;&#65533;&#65533;%&#65533;&#65533;3&#65533;RI&#65533;&#65533;&#65533;&&#65533;C( &#65533;E&#65533;g+&#65533;&#65533;&#65533;9>&#65533;S&#65533;Y&#65533;B&#1449;&#65533;&#1536;y&#65533;&#65533;.+&#65533;".&#65533;8&#65533;&#65533;Fx&#65533;-&#65533;&#65533;R&#65533;C'&#65533;TJ&#65533;iO?&#65533;%&#65533;5&#65533;&#65533;X&#65533;#z&#65533;f&#65533;&#65533;F&#65533;N&#65533;&#65533;`J&#1671;<4a&#65533;&#65533;&#1214;J-&#65533;&#65533;F7Dqj&#65533;&#65533;&#65533;o&#65533;j`k[q&#65533;&#65533;$&#65533;]	&#65533;&#65533;&#65533;&#65533;&#65533;&#65533;M}j_MR&#65533;lF-Z&#65533;&#65533;&#65533;&#65533;&#65533;&#65533;3&#65533;&#65533;,H&#65533;&#528;2&#65533;S&#65533;T&#65533;|&#65533;3&#65533;Y&#65533;&#65533;a	m&#65533;&#65533;7&#65533;&#65533;&#65533;&#65533;&#65533;Q&#65533;&#65533;&#65533;	h&#28797;&#687;&#65533;&#65533;&#65533; SK&#1825;wX&#65533;&#579;B$&#65533;"r&#65533;J0&#65533;&#65533; f[+C0&#65533;:&#65533;9&#65533;&#65533;e&#65533;&#65533;E&#65533;" &#65533;4&#65533;7k&#65533;R&#65533;V&#65533;&#65533;Y$&#65533;&#65533;Y&#65533;jrk&#65533;c3&#65533;ZPX&#65533;"&#65533;&#65533;&#65533;&#65533;&#65533;1&#65533;&#65533;B&#65533;\5 &#65533;(;0T
2+&#65533;&#65533;&#65533;&#65533;i&#65533;&#65533;n&#65533;&#1156;&#65533;&#65533;&#65533;(,QnYR-&#65533;  &#65533;Z&#1217;&#65533;&#65533;-&#65533;%&#65533;&#65533;(D&#65533;&#65533;7&#65533;|&#65533;G&#65533;8&#65533;}f&#65533;J&#65533;@&#65533;W!&#65533;&#65533;:&#65533;(&#65533;4&#65533;i&#65533;:&#65533;
e!pi&#65533;&#65533;< &#65533;&#65533;*&#65533;I LrP&#65533;"&#65533;&#65533;Ah&#65533;/6EI&#65533;&#65533;[&#65533;r&#65533;&#65533;&#65533;e0{y&#65533;&#65533;y&#65533;&#65533;&#65533;&#65533;D&#58195;&#65533;&#65533;<[h	+QD&#65533;&#65533;%&#65533;i&#65533;M~&#65533;&#65533;&#65533;&#1268;&#65533;&#65533;Vf&#65533;5 &#65533;8&#65533;ts&#65533;&#65533;hH&#31894;X&#65533;rICH-e&#65533;Eu+2&#65533;&#65533;P&#65533;&#65533;&#65533;W ;`&#65533;s&#65533;&#65533;A&#65533;g&#65533;	&#65533;+p`&#65533;p&#65533;"&#65533;&#65533;4O%&#65533;t&#65533;}&#65533;&#65533;<p&#65533;&#65533;&#65533;&#65533;&#65533;&#65533;&#65533;W&#65533;8l(M&#65533;&#804;a&#65533;D4I&#60102;=\&#65533;%S&#65533;&#65533;J &#65533;&#65533;
&#65533;&#65533;&#65533;}u&#65533;x&#65533;N&&#65533;&#65533;;&#65533; &#65533;&#65533;nxw9&#65533;&#65533;&#65533;&#65533;&#65533;&#65533;&K&#65533;&#65533;T2,&#65533;! x&#65533;&#65533;&#65533;&#1828;&#65533;&#65533;&#65533;@7&#65533;&#65533;&#65533;$&#65533;&#1802;&#65533;&#65533;K8$g&#65533;w&#65533;=>[&#65533;ZU&#65533;Y&#65533;w&#65533;&#65533;&#65533;aiC6&#65533;x\&#65533;r&#65533;&#65533; &#65533;&#1955;&#65533;(&#65533;$&#65533;H&#65533;&#65533;'&#932;&#65533;3&#65533;&#65533;&#65533;&#65533;B&#65533;,B1&#65533;x&#65533;&#65533;=fJ&#982;w&#65533;cPz/g&#65533;&#65533;b&#65533;A&#65533;^&#65533;&#65533;&#65533;m&#65533;&#65533;&#160;&#1956;&#65533;aC&#65533; &#65533;/&#65533;&#65533;&#65533;/"O&#65533;%&#65533;6&#65533;&#65533;&#65533;5qS&#65533;&#65533;'&#65533;K&#65533;&#65533;&#65533;S&#65533;&#65533;7/&#65533;\&#65533;/&#659;v&#65533;x&#65533;G^&#65533;|&#65533;-y&#65533;h&#65533;K&#65533;{&#65533;=&#65533;[/"Mpz&#65533;#}{&#65533;<&#65533;'p3&#65533;o1:=oi&#65533;E&#65533;o&#65533;&#65533;&#65533;&#65533;Y%&#2006;&#65533;&#65533;&#65533;&#65533;r&#65533;%q`&#1600;A&#65533;&#65533;QM&#65533;4X&#65533;&#65533;p&#65533;N[&#65533;al0 1 &#65533;&#65533;=&#65533;&#65533;&#65533;B&#65533;*P 1&#65533;&#65533;&#65533;&#65533;&#65533;~&#65533;&#65533;_&#65533;&#65533;C&#65533; &#65533;y&#65533;_bda&#65533;;M&#65533;F&#65533;&#65533;&#65533;t&#65533;On&#65533;&#65533;&#65533;[*&#65533;H&#65533;&#65533;&#65533;&#65533;VQ	0&#65533;>&#65533;&#65533;&#65533;&#65533;(&#65533;[&#65533;&#65533;&#65533;&#65533;>&#65533;h&#65533;&#65533;k&#65533;4&#65533;&#65533;&#65533;8&#65533;3&#65533; &#65533;&#65533;&#65533;U&#65533;%D&#65533;&#65533;&#65533;Z&#65533;&#65533;&#65533;y&#65533;d	;@&#65533;+p6&#65533;&#1537;&#65533;&#65533;<&#65533;&#65533;@&#65533;&#65533;;&#65533;&#65533;,-Ra &#1802;&#65533;&#1865;d&#2230;&#65533;	W&#65533;P&#65533; &#65533;&#65533;&#339;+&#507;&#65533;	&#4217;&#65533;A&#65533;&#65533;&#65533;&#65533;?&#65533;&#65533;?&#65533;y&#65533;&#65533;&#65533;PP&#65533;&#65533;&#65533;&#65533;&#65533;q&#65533;&#65533;&#65533;&#65533;&#65533;&#65533;&#65533;&#65533; &#65533;3-$B&#65533;JX&#65533;&#65533;&#65533;&#65533;4 &#65533;&#65533;	$&#65533;&#65533;7&#65533;"/\&#65533;&#65533;&#617;&#65533;&#65533;y&#65533;`&#65533;&#65533;ri&#65533;E?&#65533;&#65533;=&#65533;B&#65533;&#65533;8 &#65533;&#65533;CG&#65533; ?(&#65533;,&#65533;&#65533;;&#65533;?;&#65533;/&#65533;&#65533;i07R&#65533;z&#65533;&#65533;&#826;&#65533;&#65533;&#1593;&#65533;&#65533;O&#65533;c&#65533;&#65533;J&#65533; &#65533;&#65533;5Z&#65533;&#65533;r Z&#65533;&#65533;-0 &#65533;&#65533;f&#65533; &#65533;x&#65533;y8f&#65533;&#65533;b4&#387; &#65533;h&#65533;H&#65533;&#65533;&#65533;&#65533;&#65533;&#65533;16p>Ah4&#65533;&#65533;&#65533;ZY)&#65533;@&#65533;1Q&#65533;&#288;&#65533;GA&#65533;&#65533;1&#65533;3&#65533;&#65533;:A&#65533;4&#65533;&#65533;&#65533;&#513;&#65533;H&#65533;^&#65533;(&#65533;&#65533;;$&#65533;~H&#65533;&#65533;&#65533;/&#707;U&#65533;&#65533;&&#145;8&#65533; Md6&#65533;4&#65533;&#65533;&#65533;&#65533;
V&#65533;&#65533;&#65533;&#65533;&#65533;I&#65533;&#65533;U&#65533;#Xq&#65533;h&#65533;'{
&#65533;0&#65533;&#65533;&#556;&#65533;
a2&#65533;\J&#65533;&#65533;;&#65533;Xb&#65533;-8&#65533;&#65533;3&#30747;&#65533;{ &#65533;&#65533;I&#65533;d&#666;&#65533;2&#65533;&#65533;&#65533;&#65533; 00&#65533; &#65533;d6&#52921;&#65533;&#65533;&#65533;&#65533;,@&#65533;&#747;&#65533;((lH&#65533;8&#65533;&#65533;`/&#65533;&#65533;&#213;&#65533;HLT&#697;Kyr*&#65533;J&#65533;&#65533;&#65533;
H0(&#65533;&#65533;&&#65533; &&#65533;L&#65533;&#65533;+&#65533;&#65533;&#65533;z&#65533;&#65533;L&#65533;&#65533;,`
f&#65533;&#65533;q&#65533;&#65533;<&#65533;rZ&#65533;&#65533;8&#65533;&#65533;&#65533;&#65533;*&#65533;GA1&#65533;0&#65533;&#65533;&#65533;:&#1340;&#65533;W&#65533;&#65533;S*,(&#65533;*&#65533;X&#65533;K&#65533;&#65533;&#65533;&#65533;&#65533;&#65533;M&#65533;&#65533;&#65533;&#65533;,&#65533;I&#994;&#65533;&#65533;XK@{&#65533;&#65533;2&#65533;&#65533;&#65533;&#65533;&#65533;&#65533;H&#65533;&#65533;LKT[&#65533;&#65533;&#65533;&#65533;&#65533;&#65533;^H&#65533;,O&#65533;aH$&#65533;m&#65533;	&#65533;3q&#65533;&#65533;q3O&#65533;&#65533;&#65533;4&#65533;&#65533;&#65533;a&#65533;.&#65533;J&#65533;&#65533;M&#65533;O &#65533;Q&#65533;&#65533;x&#65533;T&#65533;J&#65533;pKNx&#65533; }P&#65533;&#65533;&#65533;x&#65533;&#65533;&#65533;F&#65533;&#65533;X	&#65533;&#65533;PP-&#1025;x&#615;&#65533;$]&#65533;&#65533;&#1072;&#65533;(&#65533;&#65533;&#65533;P&#65533;&#1755;&#1025;&#65533;&#65533;b&#65533;L&#65533;Q&#65533;hQ&#65533;1&#65533;&#65533;&#65533;&#65533;;&#65533;&#65533;&#65533;Q"eVQ&#65533;&#65533;&#65533;66&#65533; &#65533;&#65533;&#65533;.&#65533;&#65533;"&#65533;Ru&#65533;&#65533;t&#65533;&#1045;pN&#65533;X&#65533;1J)&#65533;&#65533;]P&#65533;&#65533;&#65533;
bf3;&#65533;R5]&#65533;&#65533;&#65533;|&#65533;&#65533;&#65533;7&#65533;&#65533;&#65533;&#65533;&#65533;5&#65533;&#65533;]	&#65533;n&#65533;&#65533; 6&#65533;6;&#65533;SF!&#65533;&#65533;"8"&#65533;&#65533;&#65533;TE&#65533;&#65533;&#65533;&#65533;Y&#65533;E&#65533;&#65533;DQI&#65533;!&#65533;&#65533;SI&#65533;T,i&#65533;8e(&#65533;&#65533;&#65533;TQm&#65533;&#65533;y&#65533;&#65533;&#65533;&#65533;y&#65533;Q]Uy&#65533;"&#65533;S&#65533;dUY&#65533;&#65533;&#65533;&#65533;&#65533;U\&#65533;&#65533;&#360;&#65533;\&#65533;&#65533;	1_Va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&#65533;&#65533;&#65533;&#65533;&#65533;h&#65533;&#65533;}&#65533;/&#65533;&#65533;X&#65533;M&#65533;&#65533;X&#65533;  &#65533;&#65533;Y&#65533;&#65533;&#65533;) Z%P&#65533;] &#65533;5&#65533;&#65533;&#65533;&#65533;&#65533;E @$` &#65533;$&#1691;&#65533;Z&#65533; &#65533;M&p&#65533;$h&#65533;$&#65533; p&#65533;&#65533;&#65533;/ [&#65533;z&#65533;!&#65533;&#65533;&#65533;E&#65533;h&#65533;&#65533;e&@&#65533;-Z&#65533;&#65533;( X %`&#65533;&#65533;-\&#65533;&#65533;[&#65533;&#65533; &#65533;&#65533;[sJZ 0\&#65533;E&#65533;&#65533;&#65533;e\&#65533;J&#1722;&#65533;&#1851;&#65533;&#65533;!x&#65533;&#1384;@&#65533;&#65533;&#65533;&#65533;&#65533;&#65533;&#65533;&#65533;&#65533;&#65533;W&#65533;&#65533;&#65533;&#65533;\&#65533;e&#65533;&#613;&#1285;%&#65533;&#65533;&#65533;&#65533;%]&#65533;U&#65533;&#1541;&#65533;(&#65533;'&#65533;&#65533;-&#65533;&#65533;&#65533;&#65533;&#65533;U&#65533;6(^P(W&#65533;&#65533;&#65533;5\ &#65533;&#65533;&#65533;-^&#65533;^*&#65533;&#65533;&#65533;-&#65533;6&#65533;&#65533;&#1027;NQ&#65533;? &#65533;&#65533;&#65533;&#65533;&#65533;&#65533;M&#65533;&#65533;%&#65533;&#65533;m*(&#65533;&&#65533;N&#65533; &#65533;&#65533;e&#65533;6&#65533;OR&#65533;&#65533;S&#65533;_R&#65533;&#65533;&#65533;&#65533;/&#65533;[%H&#65533;`&#65533;m&#65533;&#65533;m&#65533;&#1028;@&#65533;&#65533;&#65533;M&#65533;&#65533;mP&#65533;R8&#65533;Q(&#65533;R0&#65533;&#65533;_OW&#65533;UZ%p'&#65533;&#1718;&#65533;&#65533;&#65533;-@)P&#65533;&#65533; '&#65533;`((!O&#65533;&#65533;R&#65533;P&#65533;&#65533;FR=&#1501;&#65533;&#1639; `&#65533;&#65533;}N@!&#65533; &#65533;b)8&#65533;&#65533;&#65533;&#65533;6&#1027;T8&#65533;&#65533;&#65533;&#65533;&#65533;Q&#65533;&#65533;T`l]&#65533;&#65533;/&#65533; ^  7f&#65533;&#65533;&#65533;M&#65533;&#65533;)&#65533;&#65533;&#65533;b8&#65533;&#65533;G&#65533;&#65533;&#65533;&#65533;&#65533;&#65533;c1&#65533;S0&#65533;&#65533;ClP8n&#65533;&#65533; X&#65533;&#65533;&#65533;M&#65533;)&#65533;cK)&#65533;(0d &#65533;bR0&#65533;@&#65533;Q&#65533;mU &#65533;&#65533;&#65533;&#65533;0&#65533;&#65533;d&#65533;}&#65533;;&#65533;&#65533;:&#65533; !&#65533;!&#65533; &#65533;&#65533;&Tea&#65533;T(bl&#65533;
(Gf&#65533;/&#65533;
`eY&#65533;&#65533;&#65533;d[&#65533;d)(&#65533;&#65533;&#65533;`0&#65533;P6&#65533;b&#65533;&#65533;x&#65533;	&#65533;#x&#65533;	0&#65533;&#65533;Yn &#65533;!&#65533;&#65533;j&#65533;fN&#65533;OP&#65533;b@&#65533;fRNS&#65533;&#65533; &#65533;	&#65533; #&#65533;&#65533;FV&#65533;vvgx&#65533;g[&#65533;&#65533;c&#65533;Q&#65533;f}&#65533;&#65533;&#65533;S4&#65533;&#65533;W&#896;P#&#65533;&#65533;&#65533;&#65533;	8h &#65533;c&#65533;&#65533;&#65533;&#65533;Np&#65533;&#65533;&#65533;&#65533;ga&#65533;&#65533;V&#65533;V&#65533;&#65533;&#65533;&#65533;&#65533;&#65533;fY~(@&#65533;&#65533;&#65533;b!@&#65533;(&#65533;POe}b&#65533;&#65533;&#65533;t.&#65533;(&#65533;	x Uf&#65533;v&#65533;&#65533;&#65533;Z&#65533;g8&#65533;-&j&#65533;>&#65533;`f!&#65533;m&#65533;&#65533;&#65533;&#65533;. T~&#65533;8&#65533; &#65533;n&#65533;(&#65533;j&#65533;&#65533;&#1924;&#65533;&#65533;&#65533;6&#65533;&#65533;T &#65533;Q(&#65533;.&#65533;&#65533;%&#65533;O&#65533;V*&#65533;&#65533;	h&#65533;8g&#65533;&#65533;&#65533;&#65533;g&#65533;&#65533;Ox.;&#65533;&#65533; m&&#65533;FF&#65533;S&#65533;&#65533;!&#1411;&#65533;&#65533;V&#65533;&#65533;B`&#65533;WV&#65533;&#65533;&#65533;&#65533;W&#65533;jrN&#65533;&#65533;&#65533;LF(&#65533;&#65533;&#65533;&#65533;&#65533;/&#65533;	0&#65533;T&#65533;^"&#65533;h&#65533;m&#65533;&#65533;s^m&#65533;&#65533; 
X&#65533;&#65533;.^&#65533;n&#65533;(&#65533;&#65533;M&#65533;(&#65533;&#65533;&#65533;6OW&#65533; &#65533;&#65533;O8^P&#65533;&#65533;p&#65533;.
&#65533;&#65533;&#65533;v&#65533;	&#65533;&#65533;>&#65533;&#65533;&#65533;&#65533; &#65533;&#65533;&#65533;mQF.&#65533;&#65533;VW&#65533; &#65533;&#65533;s&#65533;^m&#65533;&#65533;i5&#65533;&#65533;&#512;w&#65533;&#65533;.0lh &#65533;&#65533;g&#65533;RFv&#65533;&#65533;f&#65533;00&#65533;vj&#1814;&#65533;FV&#65533; &#65533;&#65533;&#65533;&#65533;tv&#65533;&#65533;&#65533;un&#65533;W&#65533;m/&#65533;o__*qtmd
(l&#65533;&#65533;.^&#65533;q)Em&#65533;&#65533;&#65533;P&#65533;~psE&#65533;Fe&#1238;&#65533;tV 5%&#65533;&#65533;f&#65533;	P &#65533;&#65533;i/&#65533;&#65533;V &#65533;F&#65533;>l&#65533;&#65533;&#65533;~&#65533;Wm&#65533;&#65533;sm&#65533;n#&#65533;o&#65533;&#65533;]l&#65533;&#65533;6&#65533;&#65533;&#65533; &#65533;V&#65533;&#65533; &#512;	&#65533;F6=&#65533;&#65533;&#65533;&#65533;&#65533;&#65533; UPP&#65533;&#65533;q&#65533;&#65533;0&#65533;&#65533;x &#65533;&#65533;B&#65533;&#65533;wd&#65533;h&#65533;0&#65533;E&#65533;pF&#65533;&#65533;He&#65533;&#65533;&#65533;m!s&#65533;&#65533;&#65533;He
&#65533;%7&#65533;M&#65533;P&#65533;V&#65533;(&#65533;&#65533;1&#65533;&#60006;&#65533;&#65533;@&#65533;UfQ&#65533;&#65533;&#65533;u&#65533;&#65533;vV&#65533;Q&#65533;s&#65533;s&#65533;u&#65533;&#65533;oW[&#65533;eE &#65533;XlX&#65533;oT>&#65533;nZ_&#65533;h&#65533;KG;&#65533;&#65533;6?&#65533;Y&#65533;&#65533;UG&#65533;&#65533;&#65533;-&#65533;0?t&#65533;&#65533;&#65533;"}&#65533;&#65533;5&#65533;&#65533;^&#65533;zg&#65533;F&#65533;&#65533;|&#65533;&#65533;n&#65533;wv	 !&#65533; &#65533; ,6  &#65533;C &#65533; &#65533;H&#65533;&#65533;&#65533;&#65533;*\&#560;&#65533;&#199;#A&&#65533;3j&#65533;&#561;&#65533;&#463; C&#65533;I&#65533;&#65533;I&#65533; h  &#65533;&#599;0c&#668;I&#65533;&#65533;&#859;&S&#65533;I&#230;'&#65533;48&#65533;
J&#65533;&#65533;&#1123;0A&#65533;&#65533;&#65533;>]"&#65533;J&#65533;&#65533;&#1387;XA*]9&#65533;&#65533;&#65533;&#65533;&#65533;q1&#65533;&#1651;h&#1258;&#65533;hf&#65533;&#65533;2p&#760;&#65533;R0&#65533;l$&#65533;@jO&#65533;L&#65533;&#65533;&#65533;&#200;+^&#824;&#65533;&#65533;&#464;#K&#65533;L&#65533;&#65533;&#65533;&#728;3kN,p
&#65533;.V&#65533;&#65533;M&#65533;Mh+pA&#65533;`&#1715;&#65533;&#65533;
8&#386;&#65533;&#65533;x&#65533;&#65533;&#1784;s#l[Ft&#65533;&#2047;&#65533;,J#`&#65533;&#65533;&#65533;`R&#65533;]&#65533;&#65533;&#65533;&#1908;&#65533;K&#65533;N&#65533;&#65533;&#65533;&#65533;&#1587;g8&#65533;7&#65533;&#65533;n&#65533;,&#65533;&#139;&#65533;E>&#636;&#65533;F&#65533;&#65533;&#1722;&#65533;&#735;o&#65533;;x&#65533;s]	&#65533;&#65533;&#65533;he&#65533;Q&#65533;@)&#65533;&#65533;`&#65533;%&#65533;&#65533;&#65533;6&#65533;&#65533;&#65533;&#65533;	dFo&#65533;&#65533;&#65533;!x&#65533;&#65533;&#65533;&#65533;&#65533;&#65533;k>m&#65533;&#65533;$&#65533;h&#65533;(&#65533;w&#65533;U8Z~&#65533;&#65533;dpx&#65533;&#65533;&#65533;&#65533;AO0&#65533;&#65533;@)&#65533;
T&#65533;&#65533;&#65533;&#65533;&#65533;&#65533;>&#65533;$ &#65533;&#65533;&#65533;&#65533;&#65533;#V&#65533;1&#65533;&#65533;&#65533;&#65533;o&#65533;&#65533;`&#65533;	&#65533;@G"9"<5&#578;O&#65533;&#1032;EOi&#65533;&#65533;\ol&#65533;&#65533;&#65533;&#65533;|&#65533;Y&#65533;e&#65533;&#65533;s>&#65533;&#65533;&#65533;	&#65533; &#65533;h&#65533;H&#65533;"&#65533;&#65533;&#65533;	&#65533;&#65533;&#65533;&#31064;f&#65533;)ad&#65533;IZ&#65533;=&#65533;&#1091;@&#65533;&#65533;&#65533;&#65533;V&#65533;&#65533;F
v&#65533;&#65533;&#65533;&#39732;&#65533;d&#65533;&#65533;&#65533;*&#65533;Z&#65533;	b&#65533;9p&#65533;&#65533;&#65533;&#65533;h&#65533;
D&#65533;OK&#65533;h&#65533;&#65533;F&#65533;&#65533;@f&#65533;J&#65533;3;&#65533;&#65533;&#65533;	&#65533;&#65533;&#65533;&#65533;ox&#65533;&#65533;&#65533;!&#65533;&#65533;1P&#65533;&#65533;)&#65533;&#65533;&#65533;KYg-&#65533;&#65533;O\t+A=]&#65533;&#65533;h&#65533;NI&#65533;&#65533;oP&#1683;&#65533;&#65533;l&#65533;&#65533;&#65533;P&#65533;\&#65533;&#65533;&#65533;G&#65533;p&#65533;&#65533;=eA&#65533;q&#65533;k&#65533;o&#65533;&#65533;&#65533;",&#65533;&#536;rW&#65533;[[&#1724;=&#65533;`/{&#65533;{H&#65533;&#65533;&#65533;f&#65533;&#65533;!&#65533;&#65533;&#65533;&#65533;b&#65533;&#65533;&#65533;&#65533;&#65533;u&#65533;EO:H\*&#65533;l&#65533;	n&#65533;&#65533;a&#65533;&#65533;>U&#65533;&#65533;&#65533;T&#65533;&#65533;"&#1081;f&#65533;&#65533;&#766;&#65533;&#65533;o{&#65533;&#65533;A&#65533; &#65533;"KW>&#65533;&#65533;l&#65533;l&#65533;&#65533;&#65533;&#65533;X;&#65533;fF&#65533;&#65533;&#65533;&#65533;&#65533;4&#65533;-&#65533;&#65533;P&#65533;nn&#65533;t&#65533;&#65533;m-&#65533;=&#65533;&#65533;&#65533;&#65533;ll&#65533;4i&#65533;&#65533;]Zh&#65533;H]&#65533;q&#65533;&#6151;&#65533;&#65533;&#65533;&#65533;=G&#65533;&#65533;:&#65533;O&#65533; {&#65533;&#65533;V&#773;&#65533;6&#65533;A&#65533;&#65533;&#65533;.&#65533;]&#65533;&#65533;&#65533;">q&#65533;&#65533;O1&#65533;v&#65533;l$&#65533;2&#65533;&#65533;&#65533;&#65533;&#65533;&#65533;go&#65533;&#65533;&#65533;&#65533;!&#65533;m&#65533;&#65533;&#65533;&#65533;&#65533;&#65533;&#65533;&#65533;&#65533;A&#65533;&#65533;a&#65533;O&#65533;Z?&#65533;&#65533;&#65533;&#65533;&#65533;&#65533;&#65533;*R|&#65533;'@&#65533;&#65533;o&#65533;&#65533;&#65533;&#65533;&#65533;&#65533;&#65533;(br&#65533;&#65533;&#65533;uv?&#65533;Y&#65533;t&#65533;R]&#65533;&#65533;'&#65533;&#1429;f&#65533;&#65533;I&#65533;Hs&#65533;&#65533;a&#65533;&#65533;+&#65533;Gx0x90n&#65533;k&#65533;t&#1043;h&#65533;&#65533;&#733;&#694;2&#65533;&#65533;<&#65533;!&#65533;&#65533;&#65533;&#65533;&#65533;j&#1153;&#65533;&#65533;&#65533;:<&#65533;&#65533;&#65533;>&#65533;&#65533; &#65533;a-&#65533;x&#65533;&#65533;*&#1162;;>T&#65533;&#65533;z&#65533;&#65533;&#65533;&#65533;
LJ"&#65533;u&#65533;J&#65533;4)d&#65533;"&#65533;c&#65533;&#65533;&#65533;c&#65533;C&#65533;,&#65533;&#65533;&#65533;&#65533;&#65533;&#65533;&#65533;&#65533;C &#65533;&#65533;Z&#65533;%{&#65533;~fG$m&#65533;]&#65533;&#65533;p #[68#i&#454;&#5130;&#65533;e&#65533;:&#65533;&#568;&#65533;!C&#65533;xDC&#65533;0&#65533;'&#65533;S&#65533;&#65533;&#65533;P&#65533;r&#65533;&#65533;`&#65533;J&#65533;GF&#65533;WN&#65533;&#65533;&#65533;h&#65533;'k&#65533;!&#65533;&#65533;&#65533;f&#65533;&#65533;&#65533;&#65533;{&#130;n&#65533;'&#65533;<{&#65533; &#65533;9d+ &#65533;(m&#65533;&#65533;r:s&#65533;&#65533;Z1E&#65533;n&#65533;Y&#65533;&#65533; &#65533; &#65533;4z&#65533;;&#14101;9&#65533;&#65533;&#65533;&#65533;j&#65533;h &#65533;I*&#65533;&#65533;Jl&#65533;=&#1603; QW&#65533;'&#1290;&#65533;&#65533;&#65533;?&#65533;&#65533;2G&#65533;2 &#65533;d&#2004;&#65533;&#65533;+hr4&#65533;&#65533;&#1152;&#65533;&#65533;&#65533;&#65533;UMi|&#65533;&#65533;&#1174;&#65533;&#65533;&#65533;0&#65533;iKC&#65533;&#65533;&#65533;9h)&#65533;c&#65533;&#65533;&#65533;@K &#65533;KK&#1184;+&#65533;&#65533;&#65533;H=&#65533;&#65533;&#65533;&#65533;N&#65533;&#65533;_
&#65533;&#65533;$&#65533;&#65533;W&#65533;cR&#65533;&#65533;&#1357;T&#65533;5&#65533;&#65533;WA&#65533;&#114832;!m&#65533;@&#65533;&#65533;&#65533;&#65533;A&#65533;2i&#65533;\&#65533;*&#65533;x&#65533;	&#65533;&#128;&#65533;&#65533;W&#65533;&#65533;'&#65533;&#65533;&#65533;;{&#1196;&#65533;&#65533;&#65533;&#65533;I&#65533;Or@&#65533;&#65533;&#65533;&#65533;&#65533;@X#&#65533;% &#65533;&#65533;&#65533;&#1898;&#65533;cS&#65533;&#65533;9kO&#65533;&#65533;&#65533;5_{}&#65533;&#65533;&#574;&#65533;&`O&#65533;L&#65533;&#65533;&#65533;&#65533;&u&#65533;ll&#65533;&#65533;&#65533;&#65533;&#515;S%HU[&#65533;H&#65533;&#65533;&#65533;&#65533;&#65533;&#65533;.k&#65533;&#65533;&#65533;&#65533;=q&#65533;M&#65533; 8&#65533;&#65533;&#65533;O&#65533;l&#65533;&#65533;)HVK&#65533;&#65533;&#65533;H&#65533;&#65533;&#65533;s&#65533;&#65533;-F+&#65533;&#1320;7$&#65533;KOr&#65533;'&#65533;&#65533;e	&#65533;&#65533; &#65533;I&#1404; f&lz&#65533;&#65533;(&#65533;&#65533;nOh&#65533;&#65533;@ `M< &#65533;&#65533;&#65533;&#65533;1b.&#65533;__&#65533; &#65533;&#65533;&#65533;&#65533;&#65533;&#1502;&#65533;w&#65533;lP&#65533;D&#65533;E&#65533;&#65533;&#65533; @&#65533;k&#65533;"&#65533;&#65533;6&#65533;&#65533;&#44093;.&#65533;B&#65533;&#65533;&#502;	KO:&#65533;+&#65533; !&#65533;&#65533;HPZ&#65533;&#65533;RC&#65533;&#65533;&#65533;&#65533;&#65533;<&#65533;&#65533;&#65533;&#1077;&#65533;'&#65533;Uz&#65533;&#65533;`&#65533;vL&#65533;yA&#65533;^S&#65533;&#1566; @&#65533;&#65533;&#65533;/x&#65533;r&#65533;&#65533;dsp&#65533;;#&#65533;Y&$&#1042;t}%&#65533;&#65533;&#65533;WYUn&#65533;U#&#65533;&#65533;(&#65533;&#65533;!7n&#65533;`gkv&#65533;8c&#65533;&#65533;&#65533;&#65533;q&#65533;%)&#1737;&#65533;&#51762;YX&#65533;&#65533;&#1984;[2&#65533;(&#934;&#65533;4\&#65533;^k`&#65533;&#770;Z&#65533;&#65533;&#65533;O7d&#65533;&#65533;~&#65533;&#65533;&#65533;p&#65533;&#65533;=&#65533;XB&#65533;3\6,&#65533; &#65533;mOjq&#65533;=Xo`&#65533;&#65533;&#65533;&#65533;K%&#65533;[&#65533;7&#65533;d(KU7&#65533;&#65533;&#988;!H&#65533;&#65533;&#65533;&m&#65533;&#65533;q&#65533;R[b&#65533;&#65533;(r&#65533;2AH&#65533;&#65533;y&#1791;r&#65533;&#65533;n&#65533;&#65533;&#65533;&#65533;&#65533;~&#65533;&#65533;&#1880;&#65533;T&#65533;'&#65533;&#65533;U&#65533;&#65533;&#65533;`&#65533;4&#65533;&#65533;&#65533;&#65533;&#65533; &#65533;,&#65533;|?&#65533;ir&#65533;--X\&#65533;E&#65533;&#65533;&#65533;8&#541;&#65533;&#65533;,&#65533;&#65533;1&#65533;_&#65533;,X&#65533;r&#65533;&#65533;=&#65533;K&#65533;&#65533;&#65533;q&#65533;&#65533;:&#65533;"&#65533;&#65533;&#65533;&#65533;-&#65533;&%&#65533;)p&#65533;Av=&#65533;&#65533;&#65533;0O&#65533;&#65533;&#65533;4k{m&#65533;vC&#65533;W"&#65533;&#65533;&#65533;-fHA&#65533;&#65533;Z&#65533;&#65533;8&#65533; &#65533;&#65533;z!&#65533;&#65533;&#65533;:c&#65533;"&#65533;Q6&#65533;&#65533;6&#65533;&#65533;m&#65533;)&#65533;7&#65533;y9&#635;&#65533;c&#65533;&#65533;&#1783;n)|&#65533;5 ;&#65533;&#65533;&#65533;6X&#65533;	]xd}&#65533;,H&#65533;5&#65533;&#65533;&#65533;Pd%M&#1153;&#65533;&#65533;&#65533;&&#65533;&#65533;&#65533;&#65533;%|&#65533;&#1892;C&#65533;&#65533;I&#65533;o&#65533;z`U&#65533;&#65533;&#65533;v&#65533;3h&#65533;&#65533;&#65533;l5I&#65533;$'&#65533;&#1371;&#65533;&#65533;s&#65533;&#2034;&#65533;6&#65533;&#65533;eEw&#65533;&#65533;&#65533;nb&#65533;&#65533;o<(w&#65533;p^:P7{&#65533;&#65533;FW&#65533;&#65533;ATrI&#65533;&#65533;	&#65533;&#65533;&#65533;~&#65533;&#65533; b&#65533;&#65533;&#65533;&#65533; &#65533;&#65533;&#65533;&#65533;/&#65533;&#65533;}&#65533;&#65533;h'kd&#65533;r1v&#65533;&#65533;Kv&#65533;F&#65533;&#65533;&#1472;qL&#65533;&#65533;m&#65533;&#65533;p&#65533;[&#65533;3^7)r>&#65533;&#65533;G  <&#65533;UE[	!vd7&#65533;6&#65533;w&#65533;&#65533;5y&#65533;^&#65533;&#65533;`x'&#65533;&_&#65533;w&#65533;'i:&#65533;&#65533;C&#65533;&#65533;&#65533;8&#65533;&#65533;&#65533;7d x6`&#65533;tX  08&#65533;&#65533;.&#65533;c&#65533;em& oW&#65533;6&#65533;9&#65533;&#65533;&#65533;&#65533;&#65533;$ (i``&#65533;6Z&#65533;J&#65533;&#65533;!~(&#65533;n&#65533;&#1349;T&#65533;&#65533;(&#65533;{&#65533;G}&#65533;%&#65533;Q~&#65533;'&&#65533;&#65533;&#65533;4&#65533;}&#65533;&#65533;&#65533;$l&#65533;&#65533;^&#65533;X&#65533;'ktvK&#65533;|z&#65533;&#65533;	&#65533;|&#65533;b/&#65533;&#65533;ku!>&#65533;&#65533;!y@&#65533;s&#65533;-&#65533;&#65533;@z&#65533;	&#65533;k&#65533;6^&#65533;&#65533;v&#65533;&#65533;&#65533;G&#65533;\&#65533;&#65533;&#65533;h)&#65533;&E&#65533;-583&#65533;%&#65533;&#65533;&#65533;xb@  '@&#65533;&#65533;`0&#65533;a&#65533;1&#65533;&#65533;_&#65533;&#1222;&#1809;O &#65533;r&#248;&#65533;&#65533;S&#65533;c/G&#65533;&#65533;w&#65533;y&#65533;&#65533;'&#65533;x&#1034;&#65533;'&#65533;&#65533;'&#65533;t	a&#65533;&#65533;&#390;&#65533;7v&#65533;{#&#1549;&#65533;&#65533;&#65533;PE4u3^&#65533;a#&#65533;&#1333;&#65533;!Y8&*&#65533;x&#65533;86 &#65533;&#65533;t&#65533;t9&#65533;1>&#65533;#i&#65533;&#65533; &#65533;' &#65533;&#65533;&#200;f&#65533;&#65533;+_&#65533;&#65533;&#65533;&#65533;^d&#65533;&#65533;&#65533;&#65533;v%&#65533;w&#65533;&#65533;&#65533;&#65533;5>!&#65533;_Q&#65533;u&#65533;v&#65533; dh;K&#65533;AM&#65533;)&#65533;0&#65533;y1DHs&#65533;&#65533;&#65533;%bQY?&#65533;&#65533;&#65533;}:&#65533;&#65533;CGCx'+I%&#65533;19&#65533;&#65533;	&#65533;&#65533;XWE@&#65533;d&#65533;&#65533;Z9&#65533;&#65533;T&#65533;&#65533;5I&#65533;(&#65533;{;&#65533;u[&#65533;&#65533;a&#65533;i&#65533;g	1)i&#65533;qVY&#65533;!iE&#65533;&#65533;}9&#65533;)D&#65533;&#65533;&#65533;V&#65533;&#65533;qa&#65533;&#472;F&#65533;m&#65533;&#65533;RQ&#65533;uI&#65533;o	i &#65533;&#65533;U&#65533;7 &#599;&#65533;&#65533;&#65533;&#65533;&#65533;&#65533;?p&#65533;]<&#65533;:&#65533;U&&#65533;&#65533;&#65533;&#597032;&#65533;9&#65533;p&#65533;x&#65533;&#537;&#65533;i]&#65533;(&#65533;&#65533;&w&#65533;&#65533;i&#65533;&#65533;&#65533;:c&#65533;&#65533;0&#65533;&#65533;&#65533;&#65533;'X&#65533;&#65533;&#65533;Ir'PtM&#65533;E&#65533;[&#65533;&#65533;&#65533;&#65533;~&#65533;i&#65533;&#65533;` U&#2021;&#65533;&#65533;8&#65533;Z&#65533;d&#65533;9&#65533;&#65533;u56&#65533;&#65533;&#65533;&#65533;ape&#65533;&#1622;&#65533;&#65533;caAu&#65533;& xi &#65533;
&#65533;&#1435;&#1816;&#65533;,:&#65533;.^&#65533;&#65533;&#65533;TA&@u&#65533;"t&#65533;v&#65533;y&#65533;jv&#65533;&#65533;.o Y&#65533;&#65533;EE T!&#65533;8&#65533;&#1698;N::&#65533;&#65533;?&#65533;&#65533;(9iU!2@p&k&#65533;&#65533;&#65533;&#65533;&#65533;<.x&#65533;&#65533;&#65533;&#65533;)Ti&#65533;2&#65533;c``&#65533;O:&#65533;P*&#65533;&#65533;T7|t&#65533;v&#65533;$,AW0 ;&#65533; ft&#65533;G&#65533;\&#65533;&#65533;W&#65533;&#65533;&#65533;&#65533;GZ&#65533;teW&#65533;%i%&#65533;tz&#65533;&#65533;&#65533;
&#65533;&#65533;&#65533;&#65533;?b&#65533;&#1687;|&#65533;Ji&#65533;&#65533;&#65533;X&#65533;O&#873;&#65533;E&#65533;cq9&#65533;&#65533;z&#65533;&#1225;&#65533;&#65533;&#65533;&#65533;&#65533;y&#65533;&#65533;B1&#65533;zlp,&#65533;p&#65533;2Yfrl&#65533;&#65533;	7&#65533;&#65533;4&#65533;&#65533;&#65533;Zr&#65533;y&#65533;E&#65533;&#65533;6&#65533;&#1108;&#65533;&#65533;&#65533;&#65533;j<&#65533;&#65533;_&#65533;Q.&#65533;@ 'p&#65533;. &#65533;&#65533;}.>a	(&#65533;&#65533;&#65533;Ax@	J &#65533;Z&#65533;&#65533;a&#65533;&#65533;&#65533;jn&#65533;&#65533;&#65533;ZyZ]9>>1&#65533;&#65533;' |&#65533;!x&#65533;&&#65533;=&#65533;v&#65533;VGn&#65533;!&#65533;s&#65533;_O&#65533;"&#65533;&#65533;`&#65533;!W&#65533;J&#65533;&#1645;/cD7U&#65533;&#1640;\0m&#65533;&#1324;&#65533;"&#65533;&#65533;=&#65533;&#65533;Kpt&#65533;7&#65533;1&#65533;j&#65533;>&#65533;%t&#65533;5&#65533;*&#65533;&#65533;d&#65533;U&#65533;&#65533;&#65533;&#65533;&#65533;K&#65533;&#65533;&#65533;8F&#65533;&#65533;W&#65533;m&#65533;*&#65533;&#65533;m&#65533;A&#65533;E{&#65533;&#65533;u\S&#65533;&#65533;&#65533;&#65533;u&#65533;~Mr &#65533;&#65533;di&#65533;b&#65533;&#65533;&#65533;u~&#65533;&#65533;&#65533;&#65533;|&#65533;1Wg&#65533;&#65533;C&#65533;!b&#1072;.&#65533;&#65533;&#65533;q p&#65533;> 60c&#65533;!#E&#65533;&#65533;@N&#65533;&#1636;<v&#65533;7&#65533;&#65533;&#65533;&#65533;&#65533;RRa&#65533;&#65533;;&#65533;i[<&#65533;!&#65533;P?P&#65533;&#65533;&#65533;&#65533;,&#65533;&#65533;8&#65533;<&#65533;&#65533;&#65533;&#65533;W &#65533;$L&#65533; k&#65533;&#65533;&#65533;ek&#65533;&#65533;&#65533;&#65533;&#65533;IY&#65533;&#65533;=p@&#65533;?&#65533;5 0&#65533;m&#65533;&#65533;?U&#65533; &#65533;R&#65533;&#65533;&#65533;c&#65533;&#65533;&#65533;V&#65533;v&#65533;&#65533;&#65533;&#65533;&#65533;&#65533;&#1739;&#65533;&#65533;o&#65533;l	[&#65533;&#65533;&#65533;&#65533;&#65533;&#65533;u&#65533;u&#65533;&#65533;U&#65533;C&#65533;&#65533;&#65533;(&#65533;bt&#65533;PL&#65533;&#65533;#&#65533;&#65533;&#65533;)&#65533;WR&#65533;&#65533;;&#65533;8Jl&#65533;!2&#65533;&#65533;&#65533;&#65533;&#65533;G&#65533;[]#p>@h`/&#65533;aA&#65533;+&#65533;M&#65533;&#65533;&#65533;&#65533;A&#65533;&#65533;$6&#65533;1&#65533;&#65533;&#907;&#65533;-*Y*u 	 &#65533;Gp&#65533;&#1464;e\&#65533;&#65533;1&#65533;&#65533;`|&#65533;l&#65533;&#65533;&#65533;"&#65533;0&#65533;Mr&#65533;7\!&#65533;hn<&#65533;&#65533;$&#65533;1&#65533;*&#65533;u7G&#65533;&#65533;+	&#65533;&#65533;?:@^&#65533;&#65533;^&#65533;&#65533;&#65533;"&#65533;&#65533;2&#65533;L&#65533;&#65533;K&#65533;&#65533;&#65533;P&#65533;&#65533;&#65533;&#65533;&#217;&#65533;&#65533;rP&#65533;i&#65533;&#65533;&#65533;&#65533;) A&#65533;8f;&#65533;&#65533;VK&#65533;&#65533;@w'K[&#65533;5&#65533;"&#65533;&#65533;['&#65533; \&#65533;&#65533;#&#65533;F&#65533;&#65533;<x0&#65533;&#65533;3&#65533;&#65533;&#1273;8&#65533;&#65533;d&#65533;&#65533;&#65533;&#65533;*&#65533;F&#260;	 |:&#65533;&#302;&#65533;&#65533;[&#65533;B&#65533;q&#65533;@&#65533;W&#65533;&#65533;&#65533;&#65533;&#764;l&#65533;&#65533;|5G&#65533;&#65533;&#65533;\ &#65533;&#65533;&#65533;&#65533;&#65533;&#65533;bAQ&#65533;&#65533;l&#65533;x&#65533;&#65533;>&#65533;Z&#65533;<&#65533;K&#48559;&#65533;r 	&#65533;Qg'&#65533;&#65533;<&#65533;&#65533;&#65533;N&#65533;{1&#65533;0&#65533;l~<&#895;&#65533;&#65533;n]&#65533;&#65533;&#65533;_&#65533;&#65533;b&#65533;U&#65533;^so&#65533;&#65533;B&#65533;&#65533;T&#65533;&#65533;X8v	@O&#65533;]&#65533;&#65533;u&#65533;b&#65533;&#65533;|=&#65533;.&#65533;&#65533;p&#65533;j&#65533;&#65533;;D &#65533;&#65533;h\&#65533;N&#65533;&#198;&#65533;&#65533;J&#65533;g&#65533;&#65533;y&#65533;gy&#65533;P :&#65533;@&#65533;Y&#65533;v'L^b  ,@&#1294;!fl&#65533;&#65533;hm&#65533;&#65533;n@J_&#65533;T-7`"P&#65533;7&#65533;&#65533;&#1576;,!&#65533;.&#65533;&#65533;&#65533;&#65533;&#65533;Q&#65533;j&#65533;&#65533;&#65533;iu&#65533;it&#65533;&#65533;u&#65533;f&#65533; &#65533; t]&#1496;]&#1473;&#65533;&#65533;|&#65533;@&#65533;&#65533;Z&#65533;'&#65533;&#1222;&#65533; &#65533;&#1594;&#65533;K&#65533;&#65533;y&#65533;g&#65533;&#65533;&#65533;6&#65533;<&#65533;]&#65533;pp&#65533;=PXb&#65533;R*&#65533;&#65533;&#1450;&#1796;&#65533; &#65533;F&#65533;B&#65533;IXWgeP&#1753;}&#65533;4@ ,&#65533;Jp7 P&#65533;+-&#65533;&#1853;r&#65533;&#65533;&#65533;d&#65533;&#65533;]Z&#65533;B&#65533;&#65533;&#65533;7&#65533;&#65533; &#65533;&#1741;R&#65533;&#1867;&#65533;&#65533;&#65533;u5&#65533;|&#65533;&#65533;M&#65533;&#65533;&#65533;&#65533;q:Pg, &#65533;&#65533;&#65533; H&#65533;AE&#65533;K&#65533;&#65533;&#65533;&#65533;&#65533;Q&#65533;&#65533;M&#65533;&#65533;- &#65533;&#65533;H&#65533;&#65533;"&#65533;&#65533;cV&#65533;#n&#869;&#65533;n&#65533;&#65533;*al~&#65533;&#65533;B&#65533;&#65533;&#65533;NB&#65533;&#65533;" &#65533;&#65533;}&#65533;q}]R&#65533;&#65533;`i&#65533;&#2031;Q&#65533;M2 d`&#65533;A&#65533;"pR&#65533;&#1380;&#65533;[n&#65533;R@&#65533;{}&#65533;&#65533;&#65533;<\j{&#65533;D&#65533;&#65533;&#65533;&#65533;&#65533; 0&#65533;&#65533;a&#30550;&#65533;# 6.&#65533;&#65533;&#65533;`r&#65533;&#65533;&#65533;X~&#65533;&#65533;&#65533;\&#65533;&#10951;mxa&#65533;&#65533;&#65533;&#65533;: :v/~&#65533;&#65533;MMr&#65533;u^<@?&#65533;&#65533;ct&#65533;&#65533;$&#65533;&#65533;&#65533;&#229;`&#65533;p?&#65533;&#10568;&#65533;"&#65533;&#65533;&#65533;~&#65533;=IsN&#29518;t&#65533;q`q`)&#65533;&#65533;&#65533;S&#65533;&#65533;w&#65533;'kF&#65533;d	&#65533;&#65533;&#65533;&#65533;|:&#65533;&#65533;"0&#720;&#65533;1V&#65533;EAej&#65533;&#65533;y0%&#65533; &#1602;&#65533;0&#65533;d&#65533;&#65533;8&#65533;&#65533;&&#65533;&#65533;ss&#65533;&#65533;0fZi`&#65533;~&#65533;B&#65533;&#65533;&#65533;b&#65533;0	&#65533;h&#50544;&#65533;pRZ&#65533;^t&#65533; &#65533;&#65533; s&#65533;&#65533;&#65533;6b&#65533;&#65533;0&#602;r&#65533;$jG&#65533;U#&#65533;&#65533;0&#65533;&#65533;^&#21121;&#1982;&#65533;Geu&#65533;1 j&#65533;&#65533;&#65533;l&#65533;&#65533;&#1497;Qe&#65533;w&#65533;&#65533;&#65533;&#65533;,&#65533;&#65533;&#65533;z&#65533;E&#65533;0&#65533;&#65533;&#65533;&#1545;]&#65533;h$&#65533;&#65533;(&#65533;&#65533; &&#65533;7&#65533;b&#65533; t&#65533;3)&#65533;&#65533;i&#65533;&#65533;&#65533;&#65533;y8&#65533;T&#65533;&#65533;<BkKU&#65533;&#65533;6]&#65533;68&#65533;w&#65533;;p0 Y&#65533;&#65533;jj&#65533;;&#65533;&#65533;&#65533;&#65533;HV&#65533;.kN&#65533;&#65533;&#65533;oB&#1363;&#65533;$&#65533;Q&#65533;&#65533;&#65533;&#65533;p,&#65533;&#65533;q_	&#65533;&#65533;%&#65533;0J&#65533;}Ex&#65533;n&#65533;|M8&#65533;&#65533;&#65533;N&#65533;&#65533;5:`&#65533;Z&#1282;q&#65533;! U&#65533;&#65533;1P&#65533;&#65533;<&#65533;w|&#65533;&#65533;&#65533;&#65533;&#65533;`0JA&#65533;X&#65533;[&#65533;&#65533;&#65533;&#65533;Z&#65533;_9ph&#65533;&&#65533;&#65533;, &#65533;0&#65533;k0q&#65533;0c&#64127;&#65533;H&#65533;&#65533; K&#65533;&#65533;&#65533;&#65533;&#65533;&#65533;&#65533;&#1577;&#65533;&#65533;X&#65533;A)8k&#65533;Q&#570;&#65533;&#615;[`&#65533;&#65533;o &#65533;QM&#65533;6V&#65533;&#65533;&#65533;&#65533;&#65533;~@&#53713;j&#65533;&#65533;&#65533;&#65533;/-&#65533;W&#65533;&&#65533;&#65533;7	.L&#65533;&#65533;&#65533;aX&#65533;2"&#65533;&#65533;&#65533;D &#65533;!AJ  f#&#65533;*,*&#65533;d&#65533;r&#65533;@+&#804;)p`&#65533;'&#59920;"&#65533;K&#65533;A&#65533;%Z&#65533;&#65533;Q&#65533;I&#65533;.e&#65533;&#1321;PD.&#65533;dI&#65533;&#65533;&#65533;U&#65533;rh&#65533;h&#1027;O&#65533;
A&#65533;H#&#65533;&#65533;&#65533;"6v&#65533;M&#65533;Q&#65533;Y&#65533;,<&#65533;I&#65533;&#1811;&#65533;&#65533;&#65533;&#65533;&#65533;D&#65533; &#65533;&&#65533;7X/f&#65533;&#65533;&#65533;&#65533;X&#65533;&#65533;&#65533;&#65533; V&#65533;5&#449;&#1849;&#65533;V&#65533;y&#65533;[&#65533;kD&#1956;&#65533;&#65533;Fu&#65533;4l&#65533;&#65533;#&#65533;&#1872;|&#65533;&#65533;&#65533;&#65533;&#65533;I&#65533;&#65533;&#65533;
&#65533;&#65533;&#65533;&#65533;q&#65533;&#597;3&#65533;&#65533;@&#65533;>s|pS&#65533;&#65533;!&#65533;M&#65533;,&#65533;&#1155;$&#65533;![&#65533;6	z]HB&#65533;&#65533;&#65533;&#65533;8w 	=X&#65533;&#65533;&#65533;&#65533;&#65533;&#65533;B"l=&#65533;&#65533;3&#65533;@&#65533;k&#65533;&#65533;&#65533;&#65533;8&#65533;&#65533;C&#65533;&#65533;&#65533;%?&#65533;H&#1075;*H&#3329;&#65533;&#65533;+(",;6O&#65533;&#65533;a^&#65533; &#65533;&#65533;"&#65533;&#65533;6&#65533;&#65533;`/t&#65533;bG{&#65533;&#65533;&#65533;&#65533;&#65533;&#65533;+&#65533;&#65533;&#65533;&#65533;@"`&#65533;&#65533;.t&#65533;I(&#65533;&#65533;cBV&#65533;$&#65533;&#65533;AV&#65533;&#65533;&#1167;&#65533;l&#771;&#65533;&#65533;&#65533; 0&#65533;kk+&#65533;b+6L+&#1720;&#65533;&#65533;.O&#65533;&#128;5tPBt&#65533;Z2&#65533; .1&#65533;p&#65533;&#65533;sRJ&#65533;&#65533;C&#65533;&#65533;&#65533;p&#65533;&#65533;Hx &#65533;A&#65533;&#65533;&#65533;&#65533;&#1547;c(6P&#65533;&#65533;SS%-&#65533;&#65533;&#65533;H&#65533;&#65533;&#65533;&#65533;#7&#65533;PC&#65533;v"&#1698;P&#65533;"@$"&#65533;+3F&#65533;vZ&#65533;J&#65533;j&#65533;&#65533;&#65533;d#&#65533;""e&#65533;04&#65533;&#65533;;Q&#65533;&#65533;&#65533;&#65533;&#65533;a#r&#65533;&#65533;.&#65533; "&#65533;v_B&#65533;b&#65533;c&#65533;%&#517; A&#65533;m &#65533;va&#65533;&#65533;&#65533;&#65533;&#65533;*\vY&#65533;&#65533;[4&#65533;&#65533;&#65533;`8I`&#65533;&#65533;&#65533; 1&#65533;`&#65533;(Y&#65533;&#65533;&#65533;e.&#65533;&#65533;*Z&#65533;s&#65533;yg&#65533;&#65533;(&#65533;&#65533;&#65533;4(&#65533;&#880;&#65533;=i&#65533;"T%&#65533;L&#65533;&#14497;`&#65533;N&#65533;&#65533;W&#65533;&#65533;x&#65533;&#65533;da&#65533;i&#65533;@(&#65533;A&#65533;&#65533;&#65533;$&#65533;&#65533;m&#65533;ym&#65533;&#65533;6&#65533;g&#139;(2&#65533;&#65533;&#65533;n7J#&#65533;-j&#65533;c&#65533;&#272;&#65533;>	hHV"&#65533;&#65533;>&#65533;&#65533;&#65533;&&#65533;eC&#65533;^V&#65533;&#65533;6`&#65533;)I&#65533;&#65533;|s'&#65533;&#65533;&#65533;T&#65533;&#65533;&#65533;&#65533;4&#65533;&#65533;$&#65533;g%&#65533;[\&#65533;&#1973;
&#65533;VP&#65533;d&#65533;&#65533;^&#65533;p&#65533;-v&#65533;&#65533;:&#65533;5&#65533;9~&#65533;&#65533;y&#65533;&#65533;Hg(CNJc6&#65533;H&#65533;&#65533;&#65533;*zp=$&#65533;O&#331;1&#65533;&#65533;&#65533;{&#65533;&#65533;8&#65533;&#65533;&#597;$&#65533;&#65533;gMg&#65533;&#65533;&#2035;;NG~;&#65533;&#65533;Y&#65533;T3&#65533;
&#65533;@}K&#65533;u&#65533;&#65533;Kj&#65533;&#65533;&#65533;x&#65533;&#65533;4&#65533;DP&#65533;&#65533;![HD&#390;o~&#65533;`w&#65533;&#65533;&#65533;&#65533;>&#65533;P&#65533;t&#65533;.&#65533;&#65533;-&#65533;&#65533;KA&#65533;P&#65533;&#65533;&#65533;+&#65533;&#65533;&#65533;Z&#65533;r&#65533;4&#65533;`&#65533;a&#65533; ,i &&#65533;\&#65533;xD&#65533;&#65533;l&#65533;&#65533;Ex&#65533;H&#65533;&#65533;;&#1800;&#65533;@4&#65533;a&#65533;j2&#65533;&#65533;x=&#65533;&#65533;&#65533;&#65533;K&#65533;B<`&#65533;&#65533;&#65533;&#65533;W`c&#65533;&#65533;F8&#65533;`f;&#65533;k&#1286;D<&#65533;&#65533;)M`C&#65533;&#65533;&#65533;>&#65533;&#65533;&#65533;	&#65533;Se&#65533;&#65533;&#65533;&#65533;q#Frdo&#65533;LAgZ3&#65533;4&#65533;@&#65533;&#65533;&#65533;"LL&#65533;&#65533;M&#65533;#@l&#65533;&#65533;&#65533;GT&#65533;&#65533;(Z&#65533;&#65533;&#65533;&#65533;&#287;-&#65533;T&#65533;`&#65533;V&#65533;#&#65533;
&#65533;:&#65533;x&p&#65533;!&#65533;y&#65533;&#65533;d	&#65533;<f&#65533;&#65533;&#65533;;&#65533;hL&#65533;&#1252;&#65533;K>&#65533;A&#65533;&#65533;&#65533;&#65533;p&#65533;&#65533;H&#65533;.6\ &#65533;Qc@&#65533;&#65533;y&#65533;&#65533;l&#65533;3&#65533;I&#65533;&#65533;&#65533;&#65533;&#65533;EH&H&#65533;>7US&#65533;&#65533;&#65533;l&#65533;?&#65533;&#65533;<(&#65533;&#65533;X&#65533;
,&#65533;&#65533;!&#65533;.O&#65533;&#65533;H&#65533;&#65533;&#65533;aYN&#65533;
&#65533; w&#646; &#65533;t&#65533;&#65533;(&#65533;&#65533;&#65533;?&#65533;gI&#65533;&#65533;&#65533;&#65533;&#65533;8}&#65533;&#65533;I8P&#65533;&#65533;&#65533;}	=:/t Vu#Mw&#1465;&#65533;,U&#65533;	&#65533;&#65533;  T&#65533;J&#65533;=X_EL&#65533;&#65533;&#65533;a%Y@+#&#65533;U &#65533;&#65533;&#65533;,&#65533;&#65533;\2">'&#65533;E+&#65533;&#65533;&#65533;&#65533;Bh&#65533;&#65533;&#65533;U&#65533;T&#65533;&#65533;:&#65533;&#65533;<&#65533;l&#65533;E&#65533;U&#65533;B&#65533;<&#65533;*K&#65533;&#65533;&#65533;Ly&#65533;j
&#65533;`&#65533;r&#65533;&#65533;nZ#&#65533;&#65533;&#65533;&#65533;&#65533;)[.&#1340;!2@&#65533;&#65533;&#834;&#65533;&#65533;0Z&#65533;&#65533;:XjS&#65533;&#65533;&#65533;&#65533;&#65533;8q&#65533;b&#448;W6&#65533;&#65533;&#65533;p&#65533;#&#65533;xY&#65533;d6V&#65533;&#51795;B &#65533;0@&#65533;]n&#65533;@0w&#65533;qA].&#837;LA&#65533;&#65533;MV&#65533;G&#65533;6<X"&#65533;,;&#65533; &#65533;u ; &#65533;Z5&#65533;$VD&#65533;]."&#65533;&#65533;&#65533;H&#65533;%&#65533;&#65533;@&#65533;3LA&#65533;&#65533;%0d&#65533;&#65533;&#65533;<&#65533; &#65533;$bP&#65533;&#65533;.&#141;&#1547;N&#65533;F&#65533;\I.}&#1392;&#65533;&#65533;2&#65533;T\&#65533;Z&#65533;&#65533;&#65533;&#65533; &#65533;&#65533;,p&#65533;&#65533;&#65533;&#65533;&8&#65533;g&#65533;&#65533;yqz&#65533;*&#65533;&#65533;}&#65533;-&#65533;&#65533;&#65533;D&#65533;U&#65533;&#65533;'&#65533;&#65533;W&#65533;S&#65533;X1&#65533;]&#65533;&#65533;&#65533;&#65533;&#65533;!;^WVWe&#65533;m&#65533;&#65533;&#65533;&#65533;*^&#65533;&#65533;&#65533;K&#1507;&#65533;&#65533;p&#65533;n&#1646;&#65533;*&#65533;&#65533;s&#65533;&#65533;&#65533;K&#1728;&#65533;.{&#65533;&#65533;t<&#65533;lyt 9P&#65533;&#65533;ph>0&#65533;&#65533;6&#65533;&#65533;&#65533;&#65533;&#65533;$$N&#65533;&#65533;&#214076;&#65533;&#65533;@Tx&#65533;nYs&#65533;^-&#65533;d&#65533;;n&#65533;&#65533;PT&#65533;&#65533;&#65533;LC&#65533;0&#65533;&#65533;&#65533;a`ua X&#65533;&#65533;m&#65533;&#65533;&#65533;&#65533;&#65533; 0V&#65533;&#65533;&v&#65533;&#65533;}ld;&#65533;&#65533;&#65533;&#65533;&#65533;&#65533;T&#1700;&#65533;}N&#65533; &#65533;&#65533;j	&#65533;y&#65533;j&#65533;u%VD&#65533;H&#65533;&#65533;}&#65533;f&#65533;&#65533;-&#65533;%&#65533;&#65533;&#65533;#8 &#65533;?&[&#65533;&#945649;&#65533;&#65533;2O&#65533;G7|^&#65533;&#65533;G&#65533;0&#65533;F&#65533;&#65533;&#65533;&#65533;dqp&#65533;d&#65533;&#65533;&#65533;&#65533;}&#65533;&#65533;&#1153;&#65533;&#65533;j &#65533;6&#65533;6H9&#65533;&#65533;&#65533;8&#65533;&#65533;z&#65533;\&#65533;&#65533;v A&#65533;$&#65533;z&#65533;&#65533;	&#65533;&#65533;&#65533;&#926;&#721;%&#65533;E&#65533;&#65533;2d&#65533;L:\&#65533;&#65533;Hh@&#65533;&#65533;&#65533;&#707; &#65533;G&#65533;{(h&#65533;&#65533; &#65533;&#65533;&#65533;M?&#65533;q&#65533; &#65533;A&#65533;?&#65533;&#65533;&#65533;l'&#65533;&#65533;&#65533;uH&#65533;	&#65533;\ ^&#65533;dM&#65533;&#65533;CgX&#65533;q&#65533;E&#65533;a	&#65533;&#65533;D&#65533;&#49031;0&#65533;,90&#65533;&#1867; 6&#65533;z&#65533;&#65533;&#65533;Hh]&#65533;H&#65533;&#65533;A&#65533;L&#65533;&#65533;&#65533;:&#1779;UeE&#65533;=Jw&#65533;(q&#65533;&#65533;t&#65533;'=&#65533;&#65533;>&#65533;|#~U&#65533;&#65533;&#65533;&#65533;wp &#65533;0&#65533;&#65533;&#65533;p6&#65533;=&#65533;1&#65533;&#65533;&#65533;}&#65533;&#65533;{&#65533;_&#65533;&#65533;'~&#65533;O:8&#65533;&#65533;X&#65533;&#65533;&#65533;&#65533;&#65533;&#65533;&#65533;&#65533;&#1255;~&#65533;	&#65533;&#65533;@M&#65533;-#&#65533;s&#65533;p&#65533;^&#65533;`[+~<&#65533;Q&#65533;&#65533;&#65533;_&#65533;&#65533;&#65533;&#65533;&#65533;&#65533;*&#65533;&#65533;(&#65533;H&#65533; &#65533; &#65533;&#65533;&#65533;&#65533;&#65533;&#65533;&#65533;&#65533;x6:(&#65533;&#62175;h&#65533;&#65533;&#65533;&#65533;&#65533;&#65533;60&#65533;4&#65533;0C &#65533;&#65533;&#65533;&#65533;@.&#65533;&#65533;?AA&#65533;?&#65533;&#65533;KA&#65533;&#65533;.&#65533;9(&#65533;&#65533;z&#65533;,&#65533;@@d&#65533;4&#65533;Q&#65533;-H?b &#65533;=&#65533;[hSj&#65533;&#1032;<&#65533;(&#65533;V&#65533;<&#65533;&#65533;
&#65533;&#65533;&#65533;&#1036;&#65533;&#65533; ZX&#65533;y&#65533; &#65533;a&#65533;+B &#65533;@ &#65533;&#65533;-J&#65533;"0&#65533;&#65533;` &#65533;`&#65533;&#65533;&&#65533; &#65533;#&#65533;4&#65533;BV&#65533;&#65533;&#65533;&#65533;&#65533;b&#65533;6&#65533;@&#65533;	&#260;5X&#65533;&#65533;&#544;&#65533;%$&#65533;&#65533;c&#65533;q&#65533;7&#65533;&#65533;A::t>Eh&#65533;&#65533;&#65533;#&#65533;B#&#132;1&#65533;!L`&#65533;A)CG\&#65533;"&#65533;&#65533;&#65533;&#65533;6&#65533;&#65533;H|&#65533;A&#65533; &#65533;X&#65533;&#65533;s&#65533;&#1036;4&#65533;c&#65533;#LE&#65533;&#65533;&#65533;)?&#292;&#65533; Q &#65533;iDWa&#65533;V&#65533;&#65533;&#65533;E&#65533;X@&#65533;hM&#65533;&#65533;bK&#65533;.&#65533;/&#1809;c&#65533;&#65533;&#65533;&#65533;S,&#65533;&#65533;;&#65533;e&#65533;(&#65533;&#65533;`	&#65533;A$6j&#65533;,&#65533;&#65533;&#65533;5&#65533;&#65533;&#65533;&#65533;&#65533;&#65533;&#65533;&#65533;*&#65533;. }\&#65533;tL
L&#65533;<j,}&#65533;C&#65533;&#65533;	A9&#65533;&#65533;p&#65533;@E&#49753;3\&#65533;&#65533;&#65533;\-@%'*)&#65533;&#65533;B1D6G3%1&#1555;r&#65533;&#65533;&#65533;&#65533;H&#65533;d;?&#65533;&#65533;B&#65533;&#515;Z&#65533;&#65533;b&#65533;r#&#65533;&#65533;&#65533;Ir&#65533;!&#65533;C&#51638; &#65533;&#65533;&#65533;%&#65533;&#65533;&#65533;I&#65533;t&#65533;<&#65533;$&#65533;h&#65533;&#65533; &#65533;&#65533;&#65533;&#65533;&#65533;;&#65533;s\&#613;&#65533;J&#65533;!&#65533;A&#65533;&#65533;&#65533;Jx&#65533;1&#65533;&#65533;Gy!e&#65533;J&#65533;4)&#65533;&#65533;C2&#65533;&#65533;&#603;&#65533;%&#65533;&#65533;&#65533;&#65533;&#65533;&#65533;&#65533;&#65533;&#65533;B&#65533;&#65533;&#1288;&#65533;&#65533;&#65533;&#65533;&#65533;T&#757;&#65533;K&#65533;&#1315;&#65533;|&#686;a&#65533;&#65533;&#65533;&#619;&#65533;/&#65533;\L&#732;&&#65533;&#65533;`&#65533;&#65533;&#65533;&#65533;&#65533;&#65533;&#65533;$0&#65533;&#65533;&#65533;<M$&#65533; /&#65533;L&#65533;?<&#65533;&#65533;&#796;&#65533;	tBM&#65533;d&#65533;&#65533;H&#65533;@&#65533;&#65533;IS&#65533;&#65533;&#65533;&#65533;&#65533;&#65533;&#65533;&#65533;&#65533;,&#65533;&#65533;yK&#65533;!&#65533;&#65533;U1&#65533;T\/&#65533;&#65533;=&#65533;N&#65533;&#65533;&#65533;&#65533;yK6&#65533;&#65533;&#65533;!&#65533;&#65533;d&#932;&#65533;N&#65533;d&#65533;t&#65533;&#65533;!&#65533;8&#65533;&#65533;&#65533;4&#65533;0O&#65533;&#65533;&#65533;T&#904;&#65533;&#65533;q96`&#65533;&#65533;D&#65533;&#652;O&#65533;t&#65533;&#65533;$|T&#65533;&#65533;&#65533;&#65533;&#65533; &#65533;&#65533;&#65533;&#65533;\&#1030;&#65533;&#65533;&#65533;&#1608;&#65533;4#&#65533; &#65533;8 &#65533;&#65533;cP&#65533;&#65533;dB&#65533;%]&#65533;;9!b&#65533;q&#65533;P&#65533;&#65533;&#65533;<-&#65533;&#1056;P9&#65533;LQ&#65533;&#65533;&#65533;<&#318;I&#65533;&#65533;&#65533;&#65533;&#65533;&#65533;Q!E&#65533;S	:&#65533; &#65533;&#65533;:&#65533;Y&#65533;!}&#65533;&#65533;&#65533;*E&#65533;&#1048;&#65533;&#65533;&#65533;	W&#65533;R.}
&#65533;x&#261;&#65533; &#65533;&#65533;&#65533;7C+&#65533;R5M&#65533;&#65533;&#65533;&#65533;&#65533;&#65533;&#65533;;&#259;XS:5&#65533;.&#65533;@&#65533;A&#65533;&#65533; 3&#65533;&#65533;&#65533;S@&#65533;
&#65533;(&#65533;&#65533;&#65533;b&#65533;&#65533;@]T&#65533;&#65533;R&#65533;&#65533;1u&#65533;F&#65533;T&#65533;&#65533;+ 
0&#65533;&#65533;s1&#65533;&#65533;TPU&#65533;;&#65533;@P&#65533;&#65533;9	UU&#65533;&#65533;&#65533;&#65533;6&#65533;&#65533;&#65533;@XUZ&#65533;;5 &#65533; &#65533;&#65533; &#65533;&#65533;U_u
&#65533;M-&#65533;_-V&#65533;h` &#65533;4Vfe|&#16913;lVi]&#65533;m&#65533;&#65533;i&#65533;V&#65533;&#65533;&#65533;l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Y&#65533;&#65533;Y&#65533;&#65533;Y&#65533;&#65533;Y&#65533;&#65533;Y&#65533;&#65533;Y&#65533;&#65533;Y&#65533;Z&#65533;&#65533;Y*Z&#65533;{&#65533; &#65533;&#65533;&#65533;h&#65533;&#65533;3*&#65533;&#65533;MX&#65533;&#65533;&#65533;&#65533;&#65533;(&#65533;&#65533;&#65533;u&#65533;/&#65533;&#65533;&#65533;&#65533;&#65533;u%&#65533;&#65533;&#65533;&#65533;&#65533;Z&#65533;&#65533;&#65533;(&#65533;$ $@& )@&#65533;X  8[&#65533;&#65533;&#65533;&#65533;E&#65533;$h'&#65533;[&h[ &#65533;&#65533;!&#65533;&#65533;&#65533;&#1767;&#65533;&#65533;!&#65533; h&#65533;`&#65533;m `&&#1787;E\&#65533;&#65533;&#65533;&#65533;&#65533;&#65533;\&#65533;&#65533;(Z&#65533;}* `\&#65533;&#65533;&#65533;&#65533;&#65533;&#65533;]&#65533;&#65533;&#65533;&#65533;=&#65533;&#65533;e&#65533;\&#65533;&#65533;&#65533;e&#65533;}r]&#1549;]%X&#65533;&#1717;&#65533;j&#65533;&#65533;&#65533;&#65533;}\$X&#65533;/8\&#65533;U&#65533;&#65533;u&#65533;&#65533;m&#65533;$&#65533;&#65533;!&#65533;&#65533;&#15206;&#65533;\&#65533;&#65533;]'([&#65533;]&#65533;6h&#65533;O&#65533;W*&#1221;&#65533;&#65533;&#65533;&#65533;^&#65533;&#65533;&#65533;/@Z &#65533;&#65533;&#65533;=&#1027;N&#65533;O &#65533;&#65533;W&#65533;&#65533;&#65533;&#65533;M&#65533;5&#65533;&#65533;m*  M&#65533;&#65533;&#65533;M&#65533;&#65533;x&#65533;&#65533;^=Rh`RH&#65533;&#65533;&#1347;&#65533;}&#1518;e&#65533;&#589;&#65533;$&#65533;(&#65533;&#65533;M&#65533; @)&#65533;&#65533;&#65533;M&#65533;&#65533;&#65533;&#65533;&#65533;6 &#65533;Nh&#65533;S@&#65533;R8&#65533;&#65533;&#1518;&#65533;Z$P%&#65533;&#65533;`&#65533;&#65533;&#65533;Na%&#65533; &#65533;&#65533;F&#65533;&#65533;&#65533;n&#65533;&#65533;P(RxaS &#65533;&#65533;&#65533;&#65533;/ &#65533;!`&#65533;&#65533;&#65533;&#65533;&#65533;a2! &#65533;&#65533;&#65533;&#65533;	&#65533;O&#65533;&#65533;).&#65533;&#65533;((&#65533;a+^cw&#65533;&#65533;&#65533;&#65533;( &#65533;&#65533;&#65533;&#65533;&#65533;(&#65533;&#65533;1&cda(&#65533;&#65533;5&#65533;6&#65533;&#65533;c(&#65533;&#65533;(>&#65533;&#65533;PPW*&#65533; &#65533;&#65533;&#65533;
&#65533; ?&#65533;&#65533;6&#65533;&#65533;&#65533;&#65533; dT8&#65533;!@MX&#65533;&#65533;l7I&#65533;&#65533;R0T8KV&#65533;	0&#65533;&#65533;	(&#65533;	x (_Qn @!HeT&#65533;&#65533;0bM&#65533;&#65533;X&#65533;&#65533;G&#65533;e[]&#65533;&#65533;t&#832;_6`&#65533;^&#65533;&#65533;8&#65533;&#65533;Z8efFeh&#65533;e&#65533;l&#65533; S&#65533;fk&#65533;fug&#65533;*&#65533;reN&#65533;tVgWfg&#65533;l&#65533;T&#65533;gy&#65533;&#65533;&#65533;&#65533;m&#65533; ( 0&#65533;&#65533;&#65533;&#65533;&#65533;Ahhe&#65533;&#65533;6&#1027;&#65533;^&#65533;H&#65533;&#65533;N&#65533;ft&#65533;&#65533;&#65533; 
&#65533;&#65533;&#65533;&#65533;h&#65533;&#65533;&#33670;&#65533;&#65533;&#65533;&#65533;b&#65533;&#65533;&#65533;*&#1411;u&#65533;&#65533;&#65533;&#512;&#65533; &#65533;&#65533;&#65533;O&#1028;s&#65533;i#&#65533;&#65533;Oj&H&#65533;gT Q&#65533;&#65533;r&#65533;&#65533;&#65533;&#65533;&#65533; #&#65533;&#65533;5&#65533;6&#65533;(8&#12414;)&#65533;&#65533;&#65533;OY&#65533;&#29054;&#65533;T jv&#65533;&#65533;n&#65533;&#65533;&#65533;&#65533;&#65533;Mn&#65533;/&#65533;&#65533;&#65533;ff&#65533;&#65533;&#65533;W&#65533;O&#65533;4&#65533;&#65533;&#65533;[~`	n&#65533;	X&#65533;&#65533;&#65533;x &#65533;^&#65533;Fj8_ &#65533;e^	"&#65533;&#65533;V&#65533;5&#65533;O*P ^H&#65533;&#65533;0&#65533;Q&#65533;*&#65533;&#65533;?&#65533;&#65533;s&#65533;
x&#65533;&#65533;&#65533;&#65533; &#65533;&#65533;&#65533;f&#65533;&#65533;l&#65533;&#832;ZP&#65533;&#65533;@&#65533;&#65533;&#65533;&#65533;&#65533;in&#65533;&#65533;&#65533;&#65533;&#65533;&#65533;&#65533;+&#65533;&#65533;p&#65533;&#65533;B&#65533;g&#65533;n&#65533;0&#65533;k0_&#65533;~ \&#1028;&#65533;&#65533;&#65533;&#65533;((&#65533;&#65533;&#65533;a&#65533;&#65533;O &#65533;?x&#65533;?@ix&#65533;m_&#65533;m*P#x&#65533;0pi&#65533;g&#65533;.&#65533;&#65533;&#65533;`&#65533;&#65533;B&#65533;&#65533;W*&#65533;	gPo&#65533;&#65533;0x&#65533;&#65533;&#65533;&#65533;!&#65533;&#65533;Np}&#65533;&#65533;&#1702;&#65533;&#65533;~&#65533;&#65533;&#65533;&#65533;&#65533;bR*&#65533;&#65533;	&#65533;p&#65533;&#65533;&#65533;&#65533;&#65533;&#65533;&#65533;&#65533;g_&#65533;p~&#65533;&#65533;.&#65533;k&#65533;&#65533;dP&#65533;/&#65533;l&#65533;`&#65533;&#65533;&#65533;&#65533;&#65533;&#65533;.&#65533;0Xic&#65533;&#65533;Xo&&#65533;&#65533;b6_*&#65533; &#65533;&#65533;&#65533;q{&#65533;c&#65533;&#65533;l&#65533;.&#65533;6&#65533;o&#65533;&#65533;&q&#65533;&#65533;&#65533;&#65533;&#65533;V&#65533;#W<&#65533;h&#65533;&#65533;*7_&#65533;j!&#65533;h&#65533;&#65533; ~^ix&#65533;&#65533;&#65533;$&#65533;&#65533;&#65533;&#65533;&#65533;l&#65533;Q&#65533;V =&#65533;&#512;&#65533;&#65533;Xb{&#65533;&&#65533;&#65533;>&#65533;&#1694;&#65533;	&#65533;&#65533;,&#65533;&#65533;MV&#4718;l#ht&#65533;6j;&#65533;W{vt&#65533;F_
`	&#65533;&#65533;&#65533;`&#65533;6xi&#65533;d0&#65533; #(&#65533;|&#65533;oq&#65533;g&#65533;F&#65533;P ]_&#65533;X&#65533;&#65533;6@j`^&#65533;&#65533;fs}&#65533;u&#65533;>f&#65533;f&#65533;&#65533;&#65533;6&#65533;M&#65533;kei&#65533;&#65533;&#65533;g&#65533;f&#65533;&#65533;vnO._&#65533;&#65533;>q~&#65533;s&#65533;&#65533;V_&#65533;&#65533;&&#65533;qOn^&#65533;&#65533;&#65533;\&#65533;vzup&#65533;h&#65533;&#65533;&#65533;d&#65533;u&#65533;&#65533;oU&#65533;wz5&#65533;&#65533;&#65533;&#65533;P&#65533;&#65533;u{Va/w&#65533;&#65533;nq&#65533;&#65533;&#65533;&#65533;a&#65533;x&#65533;&#65533;x&#65533;&#65533;-&#65533;xCx&#65533;g&#65533;&#65533;  !&#65533; &#65533; ,6  &#65533;F &#65533; &#65533;H&#65533;&#65533;&#65533;&#65533;*\&#560;&#65533;&#199;#>!&#65533;&#65533;&#331;3j&#65533;&#561;&#65533;&#463; C&#65533;&#65533;D*&#65533;\&#626;&#65533;&#727;0c&#668;I&#65533;&#1584;1A&#65533;&#65533;&#991;@&#65533;
&#65533;2E6&#65533;&#65533;H&#65533;f&#65533;&#65533;P&#65533;J&#65533;J&#65533;j&#65533;&#65533;&#65533;&#65533;! M9t&#65533;A`&#65533;&#65533;&#1651;h&#65533;&#65533;$!c H&#65533;&#65533;&#65533;&#65533;4j&#65533;&#65533;&#65533;&#759;&#65533;&#65533;
&#1802;%S0&#65533;	&#65533;*)^&#824;&#65533;&#65533;&#464;#K&#65533;L&#65533;&#65533;&#65533;&#728;3k&#65533;&#825;&#65533;&#65533;&#992;C&#65533;=&#65533;&#65533;&#65533;&#65533;h&#569;&#65533; 	&#65533;2R&#65533;&#65533;M&#65533;&#65533;&#65533;f&#65533;&#65533;.&#251;&#65533;&#65533;)A X&#65533;L&#65533;
 4&#65533;tZ&#65533;nS&#65533;&#65533;&#65533;&#65533;N&#65533;&#65533;&#65533;&#65533;&#1587;k&#65533;>}&#65533;&#65533;V&#187;&#65533;O&#1933;&#65533;36&#65533;b&#65533;&#65533;"b&#65533;&#65533;&#65533;&#65533;&#65533;&#65533;&#65533;&#65533;&#65533;&#65533;&#1023;&#65533;&#65533;&#65533;&#65533;&#65533;aEy&#65533;q&#65533;&#65533;&#65533;&#65533;i&#65533;aAu&#65533;%&#65533;&#65533;&#54274;f&#65533;&#65533;vx&#65533;wH`"&#65533;l!&#65533;X$bE&#65533;a&#65533;X*&#65533;&#65533;&#65533;:]Q&#65533;&#65533;8&#65533;&#65533;<&#65533;&#65533;&#65533;"b&#65533;'2&#1930;U &#65533;	.&#65533; k&&#65533;&&#65533;&#65533;f&#65533;h&#65533;Xf&#65533;&#65533;wI&#65533;!&#284;XE'&#65533;&#65533;&#65533;&#65533;YaF
&#65533; &#148;)(&#65533;&#65533;*&&#65533;&#65533;x&#65533;&#65533;&#65533;tF&#65533;^&#65533;&#65533;F:&#65533;&#65533;&#65533;	&#1027;XY&#65533;&#65533;"}ld1&#65533;&#65533;f&#65533;&#31064;f&#65533;&#65533;e&#65533;&#65533;&#65533;|vA&#65533;&#65533;JP&#65533;r&#65533;Q&#65533;&#65533;)k;&#65533;&#65533;&#65533;&#39732;&#1418;&#65533;@fx&#65533;i&#65533;&#65533; "&#65533;&#65533;v V"&#65533;:'-&#65533;&#65533;N&#65533;h&#65533;&#65533;F&#65533;!&#65533;&#65533;&#65533;&#65533;X4&#65533; b)R&#776;P&#65533;&#410;&#1174;k&#65533;&#65533;Qk&#65533;&#65533;&#65533;&#65533; &#65533;&#65533;b&#65533;&#65533;_&#65533;&#65533;,E%&#65533;t&#65533;&#65533;&#65533;&#65492;u&#65533;&#65533;&#65533;&#65533;&#65533;&#1347;&#65533;&#65533;&#65533;&#65533;H&#65533;&#65533;DXAa&#65533;E&#65533;W&#65533;&#65533;&#65533;&#65533;&#464;.h{&#169;llp&#65533;|&#65533;kA&#2067;SIg&#65533;&#65533;0w&#65533;g&#385;&#65533;&#65533;&#65533;
;'&#65533;&#65533;&#65533;V&#65533;&#65533;&#65533;&#65533;&#65533;1m4&#65533; ~&#65533;^"&#65533;Z&#65533;&#65533;&#65533;&#65533;&#65533;"&#65533;O&#65533;&#65533;SGw&#65533;u&#65533;\&#65533;&#65533;&#65533;&#65533;|&#65533;&#65533;&#65533;&#65533;j&#65533;#&#65533;w&#65533;&#65533;&#65533;&#65533;&#65533;sn~m&#65533;&#65533;&#65533;u
&#65533;&#65533;&#65533;f&#65533;!&#65533;&#65533;0&#65533;&#65533;0A&#65533;11&#1932;7N&#65533;{&#65533;&#65533;&#65533;&#65533;&#65533;v &#65533;&2&#65533;s8&#65533;A&#65533;I:&#65533;A&#65533;&#65533;&#65533;n&#65533;e F.&#65533;&#65533;&#65533;0&#65533;s \0&#65533;&#471;&#434;&#65533;&#65533;of&#65533;rqD&#65533;&#65533;&#65533;&#65533;a&#65533;&#65533;&#1545;<&#65533;&#65533;&#65533;:&#65533;q&#65533;N&#65533;&#65533;&#65533;l&#65533;Fj&#65533;&#65533;&#65533;&#65533;&#65533;;<&#65533;|&#65533;y&#65533;&#65533;&#65533;&#65533;&#65533;n&#65533;&#65533;[,&#65533;rbq&#65533;Ub/&#65533;&#1897;o&#65533;&#65533;!&#65533;N*&#65533;^^&#65533;&#65533;Z&#1670;?&#65533; &#65533;<&#1435;&#65533;a&#65533;.&#65533;ous&#65533;&#65533;N|&#65533;-	&#65533;&#65533;.&#65533;9" &#65533;6h&#65533;&#65533;c&#65533;&#65533;&#1413;&#65533;-&#65533;&#65533; &#65533;(&#65533;^&#65533;J[:cC"&#25605;\.&#65533;*&#65533;&#65533;&#65533;&#65533;9&#65533;&#65533;("&#65533;&#65533;&#65533;&#65533;B&#65533;![&#65533;KL$ &#65533;iP,&#65533;(&#65533;X&#65533;G&#65533;A&#65533;X&#65533;&#1423;&#65533;&#65533;&#65533;!U&#65533;r &#65533;&#65533;&#65533;t&#65533;Fm#&#65533;T&#65533;#]1&#65533;p&#65533;&#65533;@T&#65533;E&#65533;&#65533;&#65533;KT&#65533;&#1584;&#65533;&#65533;&#65533;*&#65533;  &#65533;&#65533;&#65533;&#65533;&#65533;&#65533;8<<8&#65533;c&#65533;:t&#65533;&#65533;&#65533;gbD&#451;	&#65533;&#65533;R"G&#65533;&#65533;92rx4b&#65533;&#65533;`&#65533;,&#65533;&#65533;<=&#65533;+T;4&#65533;&#65533;&#65533;e&#65533;&#65533;s&#65533;&#65533;Q'PK0&#65533;&#65533; &#65533;&&#65533;UK	d]:sK&#65533;V/&#65533;&#391;&#43010;@#&#65533;r&#65533;&#65533;/y&#65533;&#65533;z&#65533;@w&#65533;r&#65533;S"t&#65533;&#65533;&#65533; &#65533;GE	&#65533;@&#65533;`&#65533;
tGB&#65533;&#65533;&#65533;&#65533;&#65533;p&#65533;&#65533;NuZK&#65533;&#65533;&#65533;D&#65533;I7&#65533;&#65533;&#65533;(&#65533;#u&#65533;&#65533;P&#65533;P&#65533;&#65533;?&#65533;)&#65533;&#1449;&#65533;u.`&#65533;-3&#65533;J&#65533;/&#65533;=&#65533;,&#65533;`&#520;&#65533;&#65533;O&#65533;&#65533;&#65533;&#65533;&#65533;&#65533;F&#65533;c2&#65533;&#65533;K&#65533;&#65533;&#65533;'&#65533;)u &#65533;R&#65533;y|&#65533;&#65533;`&#65533;s&#65533;&#65533;&#65533;\NA&#361;&#1254;&#65533;T&#65533;&#65533;&#65533;&#65533;T&#65533;J&#1386;F5&#65533;&#65533;&#65533;&#65533;&#65533;IaU']&#65533;&#65533;W&#65533;&#65533;V9&#65533;&#65533;&#65533;2Hv&#65533;D&#65533;&#65533;&#65533;T&#65533;&#65533;&&#65533;&#65533;,&#65533;th&#65533;k&#65533;&#65533;X&#65533;LZaz&#65533;DN`x
K<t&#65533;&#65533;:&#65533;,d0Xu&#65533;&#65533;D&#65533;&#65533;&#65533;eMe]&#65533;&#65533;&#65533;z&#65533;&#65533;CI&#65533;&#61351;-&#65533;&#65533;&#65533;  &#65533;!&#65533;J&#65533;h _&#65533;&#65533;hgK&#1758;&#65533;&#65533;&#65533;oZe&#65533;A&#65533;&#42882;&#65533;-&#65533;}&#65533;~tS&#65533;&#65533;&#65533;%k&#65533;I<&#65533;&#65533;DI:a&#65533;@&#65533;#&#65533;&#65533;&#65533;?&#65533;;&#65533;v&#65533;&#65533;&#1547;,&#65533;&#65533;N
k9&#65533; 9&#65533;&#65533;	v&#65533;&#1590;&#65533;&#65533;Ein~&#65533;&#65533;&#65533;&#65533;&#65533;"&#65533;e&#65533;&#65533;&#65533;&&#65533;&#65533;&#65533;ZMWr&#65533;&#65533;!&&#65533;&#65533;/K&#65533;t&#65533;;X!o&#65533;U&#65533;x@0&#65533;$&#65533;^&#65533;2&#65533;&#65533;7&#65533;&#65533;&#65533;AR@&#65533;&#65533;&#65533;Nqm&#65533;&#65533;&#941;Fj Y&#65533;&#65533;&#65533;&#65533;[6&#65533;`? &&#596;&#65533;V&#65533;.&#65533;U&#65533;&#65533;=]6,7&#65533;b&#1600;H&#65533;&#65533;&#65533;a&#65533;r&#65533;&#65533;+&#65533;{&#65533;!T&#65533;&#65533;s&#65533;%xx&#65533;`6&#65533;5&#65533;&#65533;6&#65533;&#65533;8 &#65533;&#65533; &#65533;,'&#65533;&#65533;/&#65533;&#65533;f&#65533;&#65533;&#65533;D&#65533;Y&#65533;&#65533;|N &#65533;4j&#65533;&#65533;A{&#65533;&#65533;&#65533;$&#65533;&#65533;&#65533;&#65533;9-&#65533;&#65533;HU&#65533;A&#65533;&#65533;&#65533;J&#65533;&#65533;&#65533;&#65533;
&#65533;Mc&#65533;)x&#65533;O|&#65533;&#65533;$ <&#65533;&#65533;&#65533;m&#65533;&#1200;&#65533;&#65533;o&#65533;bfw 5&#65533;&#65533;&#65533;j&#65533;&#65533;&#65533;:2&#65533;f2{QD&m`&#65533;3&#65533;&#65533;&#65533;&#65533;R&#65533;&#65533;y&#65533;5P+BQ\d&a&#65533;&#65533;&#65533;s&#65533;&#65533;&#65533;&#65533;&#65533;U&#65533;&#65533;T&#65533;&#754;&#461;&#65533;43|&#65533;]sa&#65533;K&#1922;&#65533;&#65533;_&#65533;~&#65533;D&#65533;&#65533;n&#65533;&#65533;d&#65533;&#65533;&#65533;&#65533;&#65533;8&#65533;&#65533;&#65533;PA&#65533;d&#65533;[&#65533;@&#65533;&#65533;x}4&#65533;&#65533;&#65533;8&#65533;DrA&#65533;&#65533;&#65533;L&#65533;&#65533; &#1016;T8&#65533;&#65533;&#65533;i&#65533;&#65533;Z&#65533;&#65533;&#65533;&#65533;U&#65533;V&#65533;B<P&#65533;<&#65533;&#65533;4x&#65533;&#65533;p&#65533;&#65533;Q'&#65533;A&#65533;&#65533;wN&#65533;Y&#65533;Z'&#65533;Noi&#65533;&#65533;Z&#65533;*&#65533;k&#65533;"&#65533;&#65533;&#65533;3&#65533;	:p&#65533;&#65533;`Y&#65533;&#65533;&#65533;iB&#65533;&#1645;p&#65533;A&#65533;$jS(H
&#560;&#65533;<&#65533; &#65533;QwK&#65533;&#65533;)J&#65533;&#65533;&#65533;&#65533;.&#65533;&#65533;
&#65533;&#65533;Ar&#65533;6G&#65533;:O&#65533;&#65533;&#65533;bO&#65533;H h&#65533;&#65533;%@&#65533;&#65533;&&#65533; k5p^&#65533;{&#65533;%&#65533;&#1711;0&#322;p&#65533;(&#65533;&#65533;&#65533;&#65533;&#65533;v3&#65533;&#65533;&#65533;X &#65533; `.sc&#65533;&#65533;&#65533;V&#65533; &#65533;&#65533;2&#65533;&#65533;&#65533;Wa1T&#65533;&#65533;&#65533;&#65533;&#65533;Q&#65533;&#65533;&#196;L&#1011; &#65533;&#65533;mY\&#65533;&` &#65533;&#65533;&#65533;|&#65533;~&#65533;&#65533;&#1480;&#65533;&#65533;&#65533;[&#65533;&#65533;&#65533;o&#65533;O<@<&#65533;&#65533;&#65533;$&#65533;&#65533;&#65533;&#65533;&#65533;&#65533;5&#65533;m&#65533;&#65533;&#65533;g&#65533;&#65533;_Gse&#65533;\"$e&#65533;5&q&#65533;&#65533;t&#65533;V}&#65533;w}u&#65533;y&#65533;eV&#65533;&#65533;X&#65533;\&#65533;&#65533;&#65533;&#65533;.`T&#65533;&#65533;Zr" &#65533;/&#65533;6&#65533;yf(&#65533;&#65533;1=TD&#65533;`x&#65533;&#65533;G&#65533;6 &#65533;&#65533;&#65533;z&#65533;&#65533;Y&#65533;e`-&#65533;x&#65533;&#65533;J&#65533;W}&#65533;C tw" &#65533;v'&#65533;cy&#65533;_:X&#65533;&#65533;i&#65533;I &#65533;Z&#807;'C&#65533;M$&#65533;Ep &#65533;&#65533;>p(Hx4p&#65533;&#65533;vqb&#65533;&&#65533;dy&#65533;i0V&#65533;&#65533;
&#65533;[&#65533;,&#65533;f&#65533;tk&#65533;&#65533;2M&#65533;}&#65533;&#65533;mX}&#65533;&#65533;pu"8&#65533;&#65533;&#65533;A&#65533;	ag&#65533;Qwppt|&#65533;&#65533;o@&#65533;l&#65533;d&#65533;&#65533;QE ipw!&#65533;&#65533;&#65533;&#65533;,inE&#65533;x@&#65533;"Zq&#65533;W$&#65533;w(&#65533;&#65533;V,&#65533;&#65533;!&#65533;n&#65533;&#65533;&#65533;Uo&#65533;&#65533;&#65533;gZvD&#65533;,&#65533;&#65533;u&#65533;&#65533;&#65533;&#65533;,^&#65533;y!&#65533;4`&#65533;&#65533;b&#65533;;pw&#65533;&#65533;]&#65533;V&#65533;&#65533;&#515;&#65533;&#65533;G&#65533;7c&#65533;&#65533;&#65533;U&#65533;b&#65533;&#65533;&#65533;&#454;.x"&#65533;&#65533;!&#65533;AS&#65533;yf&#65533;&#65533;&#65533;z&#65533;X&#65533;&#65533;q&#65533;&#65533;\&#65533;&#65533;&#65533;A``&#65533;&#65533;X&#65533;,PlH &#65533;v"^&#65533;&#65533;&#65533;&#65533;o=fooq d&#65533;&#1637;|!&#65533;&#65533;&#65533;&#65533;W&#65533;\&#65533;( 8#W&#65533;&#65533;'q+&#65533;X*&#65533;&#65533;{O&#65533;aI&#65533;a1 &#65533;& M&#65533;&#65533;&#65533;}&#65533;E#Y&#65533;&#65533;&#65533;(&#65533;&#65533;V&#65533;!&#65533;&#65533;&#65533;&#65533;5&#1219;&#65533;a$	y' &#65533;&#65533;&#65533;Eh&#65533;&#65533;i&#65533;29 q&#65533;H2&#65533;&#65533;&#65533;&#65533;&#65533;&#340;{H&#65533;&#65533;&#65533;-t&#65533;&#65533;Er &#65533;=&#65533;&#65533;o!q^9u&#65533;X&#65533;&#65533;Ve)&#65533;5T&#65533;&#65533; OH&#65533;&#65533;xyO&#65533;&#65533;1 z&#65533;5A&#65533;&#65533;8n	i&#65533;&#65533;&#65533;.&#65533;&#65533;1&#65533;&#65533;t&#65533;F&#65533;b&#65533;E&#65533;x&#65533;&#65533;C&#65533;&#65533;	&#65533;&#65533;&#65533;2:&#65533;|r&#65533;XyY&#65533;&#65533;&#63951;q&#454;&#65533;x;`/&#65533;G&#65533;&#65533;Eb&P&#65533;Xp&#65533;V&#65533;&#65533;&#193;&#65533;j	&#65533;V8~&#65533;CG&#65533;Q&&#65533; &#1801; &#65533;c'&#65533;E(&#65533;&#65533;tp&#65533;&#65533;= .&#65533;&#65533;&#65533;z&#65533;&#944;t&#65533;W&#65533;;&#65533;&#65533;`bwZey&#65533;I&#65533;M&#65533;DH&#65533;&#65533;&#65533;&#65533;&#65533;r2&#65533;&#65533;h&#65533;&#65533;&#65533;{:@}&#65533;&#518;U@L&#65533;G&#65533;&#65533;&#65533;yp&#65533;v@;0&#65533;&#65533;i&#65533;&#65533;&#65533;&#65533;g&#65533;&#65533;&#65533;&#65533;&#65533;&#65533;	&#65533;&#65533;77:!`DaN&#65533;E&#65533;r&#353;&#65533;y6&#65533;w&#65533;&#65533;{&#65533;&#65533;!`OV&#65533;e&#65533;|}yV&#65533; y&#65533;f&#65533;G$&#65533;&&#65533;,&#65533;&#65533;&#65533;&#65533;N=`&#65533;& e&#65533;!&#65533;,&#65533;:&#65533;"&#65533;&#65533;w\P&#65533;&#65533;&#65533;f&#65533;N&#65533;&#65533;}&#65533;~.&#65533;&#65533;&#65533;&#65533;&#65533;\K&#65533;&#65533;&#65533;s&#65533;W~
&#65533;&#65533;H&#65533;&#65533;,&#65533;&#65533;!i'&#65533;4&#65533;&#65533;&#65533;Gk&#65533;(s&#65533;pA`m&#65533;)&#65533; SJ$`@&#65533;j&#65533;i&#65533;9Po&#65533;7 &#65533;j&#65533;Vj&#65533;C&#65533;(&#65533;&#65533;&#65533;&#65533;&#65533;&#65533;.&#65533;&#65533;&#65533;&#65533;&#65533;&#770;&#65533;&#65533;&#65533;)&#65533;pG&#65533;&#65533;&#65533;)P&#65533;(&#65533;]y&#65533;jy&#65533;&#65533;
&#65533;V&#65533;u&#65533;&#65533;&#802;&#65533;b&#65533;G5&#65533;(&#65533;&#65533;&#65533;H&#65533;d &#65533;&#65533;g&#65533;X&#65533;r&#65533;+?Iz&#65533;M&#65533;&#65533;&#474;&#65533;&#65533;`&#65533;g&#65533;`&#65533;:@&&#65533;&#65533;,@ &#65533;G&#65533;&#65533; s&#65533;&#65533;(s&#65533;&#65533;&#65533;x`jp&#65533;4&#65533;&#65533;"&#65533;jT&#65533;&#65533;&#65533;&#65533;+Y*&#65533;&#65533;&#65533;&#65533;&#65533;&#65533;&#65533;'&#65533;&#65533;Zx&#65533;|&#65533;"Ee&#65533;*CZ ]@oR&#65533;Nh&#65533;{&#65533;t&#65533;&#65533;&#65533;&#65533;9g&#65533;y3&#65533;&#1103;b&#65533;!&#65533;l&#65533;<&#65533;2&#979;&#65533;&#65533;0&#65533;  &#65533;c"&#65533;&#65533;@&#65533;6p&#65533;.&#65533;&#65533;&#65533;*&#1989;&#65533;J&#65533;`?&#65533;u&#65533;_&#65533;&#1105;&#65533;&#65533;g` `0>@r&#65533;&#65533;&#65533;&#65533;&#65533;&#65533;e&#65533;H&#65533;$|&#65533;K0&#65533;&#65533;&#65533;Q+&#65533;S&#65533;H&#65533;x&#65533;&#65533;
&#65533;&#65533;&#65533;&#65533;
&#65533;&#65533;&#65533;"&#65533;&#65533;&#65533;&#65533;&#65533;&#65533;&#65533;&#65533;&#65533;&#65533;Xw&#65533;%&#754;Q&#65533;&#65533;&#65533;|) &#65533;&#65533;s&#65533;Sz&#65533;&#65533;!&#65533;Z&#65533;&#65533;&#65533;&#65533;5 	0jl&#65533;&#65533;&#65533;&#65533;}&#65533;[&#65533;D"E&#65533;{&#65533;&#65533;"">;S&#65533;&#65533;~w&#65533;&#65533;&#65533;P&#65533;&#65533;&#65533;1V&#65533;&#65533;&#65533;z&#65533;&#1788;u&#65533;&#65533;&#65533;&#65533;+&#65533;Q42C5&#65533;&#65533;W`|ZP&#65533;3 &#65533;&#65533;j&#723;&#65533;&#65533;G&#65533;@tV&#65533;Ne&#65533;As, 	5&#1084;&#65533;[ ,&#65533;2&#65533;A&#65533;&#499;&#65533;C>&#65533;D&#65533;W&#65533;&#65533;$&#65533;j&#65533;[`&#65533;D O&#65533;&#65533;t&#65533;?&#65533;kR0 &#65533; &#65533;&#764;&#65533;&#757;&#65533;&#65533;-n&#65533;h0W&#65533;3j&#65533; }@F&#45238;&#1818;gXP&#65533;4c]&#65533;&#65533;&#65533;&#65533;;Q&#65533;Q	&#65533;&#65533;&#65533;R8&#65533;&#65533;&#65533;&#65533;'pb&#65533;D&#65533;&#65533;&#65533;&#65533;&#65533;&#65533;&#65533;&#65533;&#65533;*&#65533;&#65533;&#65533;pas&#65533;&#65533;&#1442;&l&#65533;7&#65533;W&#65533;& u &#65533;&#65533;{J( D0'T5&#65533;E;0&#65533;*=(bn&#65533;@4&#65533;+R&#65533;&#65533;p&#65533;&#65533;&#65533;&#65533;9&#65533;&#65533;&#65533;{FFd&#65533;&#279;&#65533;&#65533;&#65533;&#65533;	&#65533;d-B&#65533;&#65533;&#65533;&#65533;	|ZGs&#65533;&#65533;k&#65533;&#65533;&#65533;9&#65533;4&#65533;&#65533;p5&#65533;rP&#65533;`&#65533;^&#674;&#65533;`&#65533;Gs&#65533;&#65533;0&#65533;&#65533;40&#65533;%h&#708;&#65533;{&#65533;dQ&#466;&#65533;@&#65533;&#65533;3
;<4&#65533;&#65533;l r ^&#65533;&#65533;,0&#65533;&#65533;&#831;&#65533;&#20425;&#65533;Fs&#65533;WP&#65533;|&#65533;&#65533;&#708;&#65533;&#65533;&#65533;|&#65533;&#65533;&#767;3&#65533;D&#65533;&#209;&#65533;&#65533;RG 4&#65533;.&#65533;=@ =&#65533;&#65533;&#65533;8&#65533;#^&#181569;?I&#65533;&#695;+&#65533;&#65533;Ns&#65533;&#65533;&#65533;l:X&#65533;'&#65533;P&#65533;&#65533;&#65533;&#65533;U  b*&#65533;&#65533;&#65533;&#1275;i&#65533;<&#65533;&#65533;[&#216209;
B&#65533;&#43618;&#65533;&#65533;&#65533;&#65533;&#65533;8&#65533;&#1645;&#65533;&#65533;&#65533;}&#65533;&#65533;&#65533;% P pp2-P&#65533;  &#65533;jl&#65533;b@&#65533;,&#65533;hD P&#65533;a&#65533;&#65533;E`z&#65533;a&#65533;!&#65533;#&#65533;5F&#65533;[i&#65533;&#65533;&#65533;&#65533;F&#65533;r"&#65533;&#65533;\&#65533;&#65533;N&#65533;&#65533;^>&#65533;CP&#65533;
=&#65533;C&#65533;&#65533;%&#65533; &#65533;&#65533;&#65533;&#65533;&#65533;&#65533;v&#65533;h *&#65533;&#65533;&#65533;&#65533;&#65533;c&#65533;W&#65533; &#65533;&#65533;&#65533;&#1146;=&#65533;&#65533;4&#65533;0Pbp&#65533;|&#65533;&#65533;&#65533;D&#65533;)0&#65533;&#65533;*&#65533;&#65533;A&#65533;r&#65533;E&#13854;&#65533;ya&#65533;h&#65533;&#65533;&#65533;a]=&#65533;B&#2612;&#65533;'C,&#65533;&#65533;&#65533;&#65533;y&#65533;&#1302;}&#65533;&#65533;y&#65533;	&#65533;&#65533;	&#65533;pa&#65533;&#65533;s&#65533;!&#65533;
&#65533;P p : y&#65533;&#65533;Y&#65533;&#65533;&#65533;&#1462;-?&#65533;&#65533;&#65533;&#65533;{&#65533;`o&#65533;q&#65533;&#65533;*5R&#65533;7 &#65533;M&#65533;"&#65533;&#65533;&#65533;;%&#65533;g&#65533;a&#65533;&#65533;u&#65533;;&#635;'0&#65533;"`&#65533;&#65533;4&#65533;J0&#65533;&#65533;&#65533;v&#65533;&#65533;&#65533;&#65533;&#65533;&#1934;cj9&#65533;&#65533;'Y&#65533;&#65533;&#65533;A&#65533;}&#65533;&#65533;&#65533;&#65533;d&#65533;Z&#65533;&#65533;PP&#65533;&#65533;&#65533;r~:)&#65533;&#65533;$9=&#65533;&#65533;&&#65533;&#65533;&#65533;&#65533;&#65533;1	\}5m9&#65533;&#65533;m&#65533;p0}&#65533;&#65533;&#65533;K)j&#65533;&#65533;_&#65533;k&#65533;A` &#65533;!&#65533;yf&#65533;&#65533;[&#65533;8&#65533;&#65533;!"p&#65533;md&#65533;v4n&#65533;&#65533;M&#1920;&#65533;&#65533;&#65533;&#65533;&#65533;>n46&#65533;R&#65533;&#65533;&#65533;#)}&#65533;m&#65533;4&#65533;&#65533;&#65533;&#65533;yXUn&#65533;pN`dy&#65533;&#65533;&#65533;&#65533;&#65533;Fcj&#65533;&#65533;&#65533;{
[u&#65533;&#65533;&#65533;K&#65533;P&#1492;}c_&#65533;,&#65533;&#65533;(~YA&#65533;Y&#65533;&#65533;m&#65533;"$&#65533;`^~&#65533;} <Pwc&#1532;&#65533;&#65533;Z&#617;k`&#65533;&#266;&#65533;Q{&#65533;&#65533;&#65533;Q&#65533;&#65533;&#65533;&#65533;&#65533;&#1549;&#1105;&#65533;&#65533;&#65533;&#65533;Q&#65533;7|<&#65533;<P4F!&#1866;T&#65533;&#65533;&#65533;&#65533;Q&#65533;&#65533;&#65533;&#65533;@) &#65533;&#65533;D2&#2001;&#65533;~&#65533;&#65533;@&#65533;&#65533; &#65533;&#65533;&#22254;&#65533;w&#65533;&#65533;9&#65533;&#65533;s`&#65533;&#65533;lw&#65533;]Q&#65533;(> @&#65533;*&#65533;;&#65533;Q&#65533;~f&#65533;0`&#65533;b@&#65533;L0	&#65533;&#65533;&#65533;&#65533;z&#65533;a&#65533;|M&#65533;&#65533;T]&#65533;&#65533;@1'&#65533;;&#65533;&#65533;&#65533;&#65533;F&#65533;-&#65533;&#65533;lP&#65533;b&#65533;9&#65533;(4&#65533;&#65533;	?&#65533;g&#65533;&#65533;.&#65533;%!&#65533;V&#65533;&#65533;&#65533;p.&#65533; A&#65533;&#65533;&#1718;t&#65533;&#65533;&#65533;&#65533;&#65533;&#65533;r&#65533;&#65533;(&#65533;4bD&#65533;o&#65533;2&#65533;&#65533;5_&#65533; &#65533;1\S	2&#65533;Z-	&#535;` &#65533;&#65533;8]d&#65533;(&#65533;e&#65533;"6y"z&#65533;&#65533;&#65533;&#65533;\&#65533;&#65533;A z&#65533;5^1&#65533;&#65533;&#65533;&#65533;}&#65533;px&#65533;&#65533; &#65533;&#65533;q&#65533;q&#65533; t`+&#65533;&#65533;&#65533;&#65533;&#65533;&#65533;v&#676;y&#65533;&#65533;.7[&}&#65533;-&#65533;&#65533;&#65533;mSG&#65533;&#65533;G&#65533;M}&#65533;&#65533;%&#65533;&#65533;&#65533;/")&#65533;<+&#65533;&#65533;&#65533;&#65533;,&#65533;&#65533;2r:&#65533;9@x}&#65533;&#65533;&#65533;&#65533;f:sJ(&#1803;1&M&#65533;&#65533;5&#65533;:{"&#65533;n Sr+q&#65533;R&#65533;; B|&#65533;&#65533;B&#65533;&#65533;&#65533;G$6&#65533;&#1138;!&#65533;T&#65533;t
&#65533;&#65533;&#65533;.&#65533;lP&#65533;&#65533;&#65533;&#65533;&#65533;&#1497;<&#65533;bUp&#65533;_&#65533;q0&#65533;x&#65533;)&#65533;&#65533;$X&#65533;&#65533;&#65533;&#65533;f&#65533; d&#65533;&#65533;&#65533;C&#65533;%N&#65533;X&#65533;"&#65533;~ &#65533;	"&#65533;E&#65533;!&#65533;&#65533;`&#65533;)&#65533;,!&#65533;&#65533;0&#65533;&#804;	&#65533;&#65533;*Q&#65533;IP&#65533;&#65533;Ll&#65533;&#65533;	4G&#65533;(/&#65533;&#65533;&#65533;&#65533;S&#65533;'hTI&#646;E&#938;Y&#65533;&#65533;b`&#65533;&#65533;&#65533;4&#65533;Hi"EQ&#65533;i&#1386;U&#65533;P&#65533;[&#65533;q&#65533;&#933;&#65533;&#65533;O7y&#65533;&#65533;M&#65533;H&#65533;Vr&#65533;v&#65533;&#512;&#65533;4!&#65533;&#65533;&#65533;4I&#65533;&#65533;&#65533;&#65533;
&#757;;l&#65533;&#65533;&#65533;!&#718;&#65533;h&#65533;&#65533;Z:&#65533;&#65533;&#65533;
&#65533;&#192;&#65533;-&#65533;&#65533;&#65533;&#65533;&#65533;E&#65533;&#1255;0v&#65533;&#65533;P&#65533;a&#65533;&#65533;&#65533;'^&#65533;&#65533;&#65533;,zC<&#65533;&#65533;xq;$L &#65533;9&#65533;D&#65533;&#65533;j=(&#65533;&#65533;fe&#65533;&#65533;x8&#65533;&#65533;&#65533;  *$H&#65533;5&#65533;p&#65533; &#65533;D&#65533;Z&#65533;0&#65533;?&#65533;z&#65533;&#65533;&#65533;&#65533;p &#65533;&#65533;{nA&#65533;&#33666;&#65533;((X&#65533;&#65533;B9Jp$xA*&#65533;4&#65533;&#65533;i&#65533;&#65533;p&#65533;&#65533;$&#65533;&#1569;%kjo&#65533;T&#65533;a4&#65533;&#65533;&#65533;&#65533;0&#65533;jG{t!&#65533;&#65533;&#65533;N&#65533;&#65533;4&#65533;H&#65533;&#26147;b&#65533;:&#65533;&#65533;rJ*&#65533;&#65533;&#65533;J,&#65533;&#65533;&#65533;&#65533;;8H&#698;
&#65533;k&#65533;&#65533;/&#65533;&#476;,&#404;&#32768;&#65533;&#65533;&#65533;&#65533;z&#65533;&#65533;&#938;t &#65533;&#65533;:Q&#65533;-$&#65533;&#65533;&#65533;c&#65533;C(&#65533;&#65533;&#65533;A%&#65533;C&#65533;G o&#65533;7&#1307;.)0L`&#65533;R&#65533;6@&#65533;M&#65533;&#65533;&#65533;5&#65533;k&#65533;*RUuUV[e&#65533;&#65533;T&#65533;H&#65533;&#65533;&#65533;J #&#65533;Q^{&#65533;1&#65533;&#65533; r0$&#65533;N&#65533; &#65533;&#65533;&#65533;&#65533;Yh&#65533;&#65533;&#65533;&#65533;&#65533;&#65533;&#65533;&#65533;&#65533;@@ 'Ls&#65533;&#65533;&#65533;7&#65533;3S&#65533;&#65533;&#65533;&#65533;>&#65533;&#65533;b&#65533;5&#65533;u&#65533;]x&#65533;&#65533;&#65533;-&#65533;&#65533;&#65533;&#65533;[&#65533;&#65533;&#65533;&#65533;b&#65533;P_&#65533;"&#65533;&#1032; Bi&#65533;&#65533;&#65533;&#65533;&#65533;K-&#65533;V:Sw&#65533; &#65533;#&#65533;;B&#65533;&#65533;\&#1252;
R&#65533;-&#65533;5&#65533;dy&#65533;&#65533;I&#65533;TFI&#65533;&#65533;D&#65533;&#65533;&#65533;j&#65533;f&#65533;D&#220;-j&#65533;&#65533;&#65533;&#65533;&#65533;&#1248;b4&#65533;&#65533;L&#65533;&#65533;&#65533;&#1299;a&#65533;&#65533;Y(&#65533;7&#65533;9;H&#65533;2&#65533;P&#65533;&#65533;dV&#1057;Mv&#65533;%&#65533;&#65533;&#65533;&#65533;4&#65533;M&#65533;&#65533;&#65533;{n&#65533;&#432;&#65533;:j&#65533;&#65533;&#65533;R&#65533;&#65533;&#65533;67&#65533;&#65533;&#65533;0A-&#65533;&#65533;&#1353;&#65533;D=&#65533;~&#65533;&#65533;&#65533;k&#65533;&#65533;5@&#65533;&#65533;'wwk&#65533;")&#65533;D&#1685;n&#65533;K&#65533;&#65533;&#65533;(AJA&#65533;&#65533;&#65533;&#65533; &#65533;ic&#65533;og&#65533;&#774;&#65533;tx3&#65533;&#65533;p&#65533;&#65533;dH %&#65533;+{&#65533;[&#65533;x-&#65533;+&#65533;]!&#65533;Z&#65533;:&#65533;&#65533;&#65533;C&#65533;t&#65533;o&#65533;6&#65533;pV&#65533;`%&#65533;G+&#65533;x&#65533;&#65533;"`L&#1095;&#385;&#65533;&#65533;&#65533; &#65533;&#65533;&#65533;QJ^yx].'&#65533;&#65533;&#65533;&#65533;/`&#65533;&#65533;&#65533;\J&#65533;&#65533;6&#65533;&#65533;&#65533;{&#65533;`&#65533;&#65533;p,&#1568;`^r&#65533;&#65533;&#65533;
&#1806;SK&#65533;&#65533;&#65533;D .&#65533;M'8&#65533;A&#65533;h&#65533;?6&#65533;&#65533;&#65533;J&#65533;/&#65533;&#65533;&#65533;d&#65533;&#65533;&#65533;&#65533;3&#65533;<&#65533;o&#65533;`&#65533;xD&#65533;&#65533;&#65533;g&#65533;&#65533;&#65533;&#65533;&#65533;JT&#65533;~ +&#65533;T&#65533;&#65533;&#65533;&#65533;v&#65533;&#65533;&#65533;&#65533;$0&#65533;&#65533;&#65533;3#&#65533;&#65533;&#65533;H&#65533;&#65533;l&#65533;&#65533;E&#65533;&#65533;D8&#65533;&#65533;-}&#65533;&#65533;Jl&#65533;&#65533;&#65533;q%JX&#65533;&#65533;`Mxk&#65533;&#65533; z&#65533;&#345;T``&#65533;&#65533;&#65533;&#65533;&#65533;&#65533;Q&#65533;&#65533;&#65533;&#65533;D&#65533;&#65533;8&#65533;&#65533;Z&#65533;u&#65533;&#65533;0&#65533;q!KMU4&#65533;?&#65533;L,O!Jv&#65533;HJ&#65533;&#65533;&#65533;&#65533;%C&#65533; >D&#65533; &#65533;(
H&#65533;&#65533;&#65533;&#65533;&#65533;5&#65533;&#65533;&#65533;4&#65533;&#65533;=W`f3&#65533;=g2+b0W~b2&#281;&#65533;&#562;&#65533;&#65533;&#65533;f%f&#65533;1p&#65533;&#65533;&#65533;&#65533;&#65533;<&#65533;&#65533;O &#65533;e&#65533;W10&#65533;&#65533;bJ&#65533;R&#65533;&#65533;S&#65533;H&#65533;&#65533;&#65533;&#974;&#65533;d&#65533;&#65533;&#512;MmvS&#65533;&#65533;T"&#1070;tB4&#65533;&I&#795;&#65533;8&#65533;&#65533;
=&#65533;g=&#65533;&#65533;&#65533;&#65533;! )I&#65533;0&#65533;&#65533;&#65533;	&#65533;~d&#65533;&#65533;&#53278;&#65533;&#65533;Bm*&#65533;1&#65533;&#65533;y&#65533;R&#65533;Z0&#65533;~PaxL&#65533;&#65533;&#65533;z&#65533;A&#65533;TJ&#1152;&#65533;&#65533;&#65533;O&#65533;&#65533;&#65533;&#65533;'|&#65533;&#65533;&#65533;M&#65533;z&#65533;K
`uR&#65533;C	&#65533;S&#65533;`@8&#65533;E&#65533;$&#65533;&#65533;&#65533;L&#65533;&#65533;&#65533;&#65533;&#65533;&#65533;=&#65533;&#65533;|*&#65533;&#65533;&#65533;U:&#65533;&#65533;&#65533;s[B&#65533;z&#65533;&#65533;&#65533;&#65533;
&#65533;&#65533;A&#65533;&#65533;(&#65533;&#65533;&#65533;/&#65533;NRcxv&#65533;XI&#65533;r&#65533;&#1026;&#65533;&#65533;lhA&#65533;&#65533; &#65533;&#65533;a&#65533;&#65533;&#65533;&#65533;"V&#65533;s&#65533;&#65533;&#65533;&#65533;A \&#65533;&K &#1856;hi&#65533;&#65533;_&#65533;&#65533;&&#1528;2H&#65533;rS2&#1026;&#65533;'&#65533;&#65533;l&#65533;+N$&#65533;}&#65533;&#65533;&#65533;&#65533;&#65533;&#65533;&#65533;LG*&#65533;&#65533;2&#65533;&#65533;Fe&#65533;&#65533;&#65533;d@{&#1883;i&#65533;&#65533;&#65533;MI&#65533;l&#65533;&#65533;WN&#65533; &#1405;n}v&#65533;&&#65533;=njg&#65533;&#65533;6&#1018;&#65533;R&#65533;
&#65533;R&#65533;5D8&#65533;! &#65533;&#65533;	Kx3s&#65533;1&#65533;&#1375;&#1471;#&#65533;H&#65533;&#65533;&#65533;.%&#65533;&#65533;	&#65533;&#65533;6h&#65533;jX&#658;&#65533;&#65533;%&&#65533;&#65533;&#65533;&#65533;&#65533;&#65533; X9zELb$O&#65533;&#65533;&#65533;&#65533;&#65533;>&#65533;&#65533;&#65533;F.&#65533;&#65533;V&#65533;6)&#65533;&#65533;E&#65533;C&#65533;+&#65533;&#65533;&#65533;Z&#65533;&#65533;X&#65533;&#546;&#65533;&#65533;fIf&#65533;E&#65533;&?&#65533;-&#65533;&#65533;X&#65533;V&#65533;B&#65533;g2H	z&#65533;g&#65533;&#65533;&#448;&#65533;!Th03&#65533;f&#65533;&#65533;mf&#65533;C&#65533;&#65533;`AKd&#65533;P\&#65533;p&#65533;	Q&#65533;&#65533;y&#65533;7&#65533;W&#65533;f ~&#65533;,&#65533;&#65533;&#65533;rR&#65533;"&#65533;&#65533;F&#65533;&#65533; ZD&#65533;&#65533;&#65533;&#65533;')w,O&#65533;&#65533;N&#1493;n@&#65533; ,a&#65533;TX !&#65533;&#65533;p&#65533;&#65533;&#65533;UT&#65533;J|&#65533;fYW&#65533;&#65533;&#65533;0Y,4!&#65533;T.n14&#65533;N&#65533;l D&#65533;&#65533;P&#65533;@ &#65533;&#65533;	6%9P&#65533;L&#65533;&#65533;S&#65533;a&#682;&#65533;&#65533;x0ni%\&#65533;&#65533;Z&#65533;`Mf&#65533;&#65533;&#65533;&#65533;&#65533;&#1597;/&#65533;&#65533;V&#251;&#65533;UG&#65533;NI&#65533;&#65533;&#65533;&#65533;&#65533;&#65533;&#65533;&#65533;&#65533;&#65533;@&#65533;1&#65533;&#65533;&#65533;`&#65533;@.&#65533;Jh&#65533;~ D&#65533;&#65533;&#65533;M&#65533;&#65533;&#1170;Q&#65533;{&#65533;x&#65533;&#65533;0<&#65533;)&#65533;Z&#65533;*&#65533;Q&#65533;&#65533;&#65533;&#65533;&#65533;c&#65533;s&#65533;F "cex&#65533;&#894;&#65533;1&#65533;&#65533;&#65533;&#65533;2z&#333;&#512;~v&#65533;&#65533;&#65533;^;rw&#65533;&#65533;&#65533;Q&#65533;&#65533;:&#65533;u&#63598;Pa&#65533;#.qx&#65533;~	~&#65533;&#65533;&#65533;&#65533;x&#65533;S)&#65533;L&#65533;2&#65533;&#65533;4d>&#65533;*aA&#65533;wb&#65533;su8&#65533; OEh@&#65533;&#65533;C&#65533;"&#65533;z&#65533;'\&#65533;?&#403;V&#65533;-&#65533;&#65533;& &#65533;/&#65533;] &#65533;q	G&#65533; &#65533;&#1536;.!&#65533;H&#65533;^&#65533;&#751;%|&#65533;&#65533;&#65533;q&#65533;&#65533;16&#65533;}&#65533;g_&#65533;&#65533;&#65533;~&#65533;P'|&#65533;'>&#65533;&#65533;8&#65533;|&#65533;&#65533;&#65533;&#65533;[&#65533;&#65533;3gv&#65533;a&#65533;&#65533;&#65533;a&#65533;S&#65533;&#65533;&#65533;&#65533;_&#65533;&#65533;&#65533;&#65533;&#65533;h&#65533;=?<<Ex&#65533;&#65533;"&#65533;&#65533;K@&#65533;[&#65533;&#65533;&#65533;&#65533;&#65533;b &#65533;=&#65533;bX&#65533;&#65533;&#65533;8&#65533;&#65533;&#65533;;&#65533;&#65533;@&#65533;@&#65533;>&#65533;I&#65533;&#65533;&#65533;V&#65533;$,Y(&#65533;[&#65533;&#65533;&#65533;!&#65533;	[X/&#65533;&#65533;s&#65533;"&#1955;&#65533;&#65533;&#65533;E(&#65533;&#65533;&&#65533;&#1069;8&#65533;<&#65533;r&#65533;-&#65533;&#65533; &#65533;`&#65533;@[)b&#65533;&#65533;v&#65533;&#65533; 2&#65533;&#1085;&#65533;&#65533;&#65533;&#65533;)&#65533;hG&#1537;"d</&#65533;&#65533;&#1538;4&#65533;&#65533;{&#65533;&#65533;&#65533;	&#65533;@b&#65533;&#65533;w&#65533;,&#65533;&#65533;}a&#65533;4&#65533;&#65533;&#65533;;&#219;&#65533;p&#65533;E&#65533;&s >l&#65533;-&#65533;&#65533;&#65533;&#65533;a[&#65533;&#65533;`&#65533;B&#65533;H&#65533;&#65533;&#65533;&#65533;&#65533;&#65533;&#65533;&#65533;&#65533;+D&#65533;&#65533;#&#65533;F8<G  L<"&#65533;I&#65533;&#65533;@Y&#65533;&#65533;L&#65533;&#65533;&#65533;&#65533;vI &#65533;X&#65533;&#65533;&#65533;
W&#65533;BT&#65533;[r&#65533;N$&#65533;E`&#65533;]&#65533;L8&#65533;W\/&#65533;
&#65533;H&#65533;+&#65533;J}&#65533;0!&#1706;b&#65533;1p 90&#65533;&#65533;&#65533;&#65533;&#547;k&#65533;L+&#65533;&#65533;6&#65533;
X&#65533;&#65533;&#65533;&#65533;&#65533;&#65533;p:&#65533;&#65533;H+]zGA&#65533;&#65533;&#65533;
&#65533;`&#65533;&#65533;&#65533;&#65533;&#65533;&#65533;sQ&#65533;4@$|&#65533;&#65533;&#65533;Z{&#65533;&#65533;9HA&#609;It&#65533;&#666;&#309;&#65533;D6&#65533;:&#65533;wtH&#65533;L&#65533;&#65533;&#65533;0J	&#65533;&#548;&#65533;&#65533;&#65533;P&#65533;%P&#65533;&#65533;LI$&#65533;&#65533;&#65533;&#65533;&#65533;&#65533;!&#65533;&#65533;&#65533;c0 1kTI&#65533;&#65533;/L&#65533;xG&#65533;&#65533;&#65533;&#65533;}K&#65533;&#65533;,J&#65533;&#65533;G&#65533;&#65533;sl&#266;*H&#65533;1&#65533;4J&#65533;&#65533;&#65533;&#65533;&#65533;&#65533; )(&#65533;2&#65533;&#65533;&#65533;&#65533;L&#65533;J&#65533;&#1830;&#65533;&#65533; &#65533;&#65533;v&#65533;IZ&#65533;&#65533;&#65533;x&#65533;&#65533;|Knr&#65533;x&#65533;Y&#65533;&#65533;&#1728;
&#65533;&#130;j&#65533;K&#65533;&#65533;%&#65533;&#1825;w&#65533;!!&#65533;&#18912;&#65533;-&#65533;&#703;l&#65533;#j&#65533;&#65533;1 &#65533;+&#65533; &#65533;&#65533;&#65533;&#65533;&#65533;1&#65533;&#65533;tL&#65533;&#65533;d&#65533;&#540;&#65533;@&#65533;&#953;&#65533;&#65533;&#65533;O&#65533;L&#65533;4&#65533;&#65533;&#65533;2z&#65533;b+`&#65533;&#65533;;&#65533;&#65533;&#65533;&#65533;hM&#65533;,Si&#65533;&#633;&#65533;(&#65533;P&#65533;i&#65533;&#65533;j&#65533;&#65533;&#65533;\&#924;&#65533;!&#65533;&#65533;~)&#65533; &#65533;&#65533;t&#65533;&#65533;r&#65533;dN&#65533;&#65533;D&#65533;[)&#65533;8&#65533;:T&#65533;&#65533;&#65533;&#65533;<O&#65533;	&#65533;x	M&#65533;x&#65533;&#65533;:M>I&#65533;&#65533;DO&#65533;&#65533;&#65533;&#65533;E&#65533;&#65533;&#65533;&#65533;&#65533;&#65533; &#65533;&#65533;&#1649;&#65533;&#65533;O=&#4887;&#65533;*&#65533;+ &#65533;&#65533;&#65533;I&#65533;0&#65533;&#65533;&#65533;&#65533;P&#65533;!&#65533;t
-&#65533;
&#65533;N|&#65533;&#65533;&#65533;&#65533;&#65533;P&#65533;&#58135;&#65533;(&#65533;&#65533;A&#65533;H#&#65533;&#65533;&#65533;mQ&#65533;POxqI&#65533;l&#65533;&#65533;&#65533;J&#65533;P&#65533;=tQ&#65533;&#65533;&#65533;&#65533;&#65533;&#65533;&#65533;&#65533;&#65533;&#65533;!&#65533;l&#65533;&#65533;Q$&#65533;&#65533;&#65533;&#65533;&#65533;&#897; &#65533;@&#65533;:{
&#1466;&#65533;&#65533;LR,&#65533;
&#353;&#65533;&#65533;&#65533;|&#65533;&#65533;$&#65533;&#65533;&#65533;,-S&#65533;XJ&#65533;&#65533;&#897;H&#65533;&#65533; &#65533;&#269;9&#65533;
.&#65533;Q3&#65533;&#1224;&#65533;&#65533;E&#65533;&#65533;&#1548;7p06&#1043;)&#65533;&#65533;&#65533;7;-T&#65533;&#65533;&#1139;D	1 &#1859;!Bb'3TI&#65533;&#65533;
&#849;&#877;&#65533;J&#65533;J&#65533;Y&#65533;&#65533;TQ&#65533;&#65533;&#65533;P&#65533;&#65533;&#65533;&#65533;	&#65533;UWu&#65533;-&#65533;C&#705;&#65533;X}&#65533;}+&#65533;&#65533;&#65533;&#65533;yU^u<}&#65533;&#65533;J&#65533;<0q&#65533;^=V&#65533;@&#65533;w&#65533;&#634;&#65533;4&#65533;d&#65533;V&#65533;(Pxqi&#65533;&#1415;&#65533;R&#65533;	XTl&#65533;V&#65533;Q&#65533;&#65533;*&#65533;p=&#65533; &#65533;&#32833;vAWw&#65533;&#65533;V'}Wz&#65533;&#65533;&#65533;&#65533;z&#65533;W&#65533;x}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Z&#65533;&#65533;Z&#65533;&#65533;Z&#65533;&#65533;Z&#65533;uY*&#65533;&#65533;&#65533;&#65533;&#65533;   &#65533;&#65533;@ &#65533;6&#65533;ZF&#65533;&#65533;&#1540;h&#65533;X&#65533;!&#65533;&#65533;/8[&#65533;&#65533;/&#65533;&#65533;&#65533;&#65533;&#65533;u%p[&#65533;&#65533;&#65533;&#65533;[$ $P&H&#65533;P&#65533;0[&#65533;&#65533;. X )`&#65533;p&#65533;$h&&#65533;&#65533;$@&#65533;!&#65533;&#65533;&#405;&#65533;&#65533;&#65533; h&#65533;&#65533; &`&#65533;&#65533;&#65533;&#65533;&#65533;&#1839;z&#65533;@&#65533;%]&#65533;-])*X]&#1461;) &#65533;'&#65533;&#65533;&#65533;E&#65533;&#65533;(&#65533;&#65533;]&#65533;&#65533;&#65533;&#65533;&#65533;&#65533;u&#65533;`\&#65533;)&#65533;]&#65533;%&#1918;&#65533;&#65533;u^&#1933;^&#65533;e$&#65533;&#941;^&#65533;z&#65533;&#65533;&#65533;&#65533;H$X&#65533;6^&#65533;%&#1477;]&#65533;&#65533;&#65533;&#65533;&#65533;S&#65533;X&#65533;&#65533;^&#65533;%&#65533;0&#65533;&#65533;&#65533;&#65533;6&#65533;&#65533;&#65533;&#65533;(&#65533;&#65533;&#65533;lP &#65533;&#65533;=`&#65533;}&#65533;&#65533;&#65533;$&#65533;[&#65533;&#65533;&#65533;&#65533; M&#65533;&#65533;M&#65533;(&#65533;&#65533;(&#65533;&#65533;&#65533;&#65533;6&#65533;&#65533;&#65533;Q =&#65533;P(X&#65533; &#65533;\&#65533;%&#65533;&#65533;&#65533;&#65533;6&#65533;&#65533;@&#65533;!&#65533;^N&#65533;>S0&#65533;S aR&#65533;O(XF&#65533;&#65533;&#65533;&#65533;&#65533;a&#65533;&#65533;&#65533;(&#65533;&#65533;&#65533;)&#65533;a$&#65533;&#65533;&#65533;M&#65533;R8T(&#65533;P@&#65533;S8&#65533;&#65533;H&#65533;y&#1585;e&#1783; &#65533;[	&#65533;&#65533;M&#65533;&#65533;+&#65533;&#65533;&#65533;+&#65533;&#65533;/&#65533;&#65533;&#65533;&#65533;S0&#65533;P&#65533;Q3>&#65533;Nhc&#65533;&#832;Zp  (&#65533;&#1765;&#65533;&#65533;&#65533;<&#65533;bM)&#65533;&#65533;&#65533;&#65533;&#65533;6&#1027;T(&#65533;C.&#65533;C.$&#65533;U&#65533;&#65533;J&#65533;_&#65533;&#65533;	&#65533;&#65533;&#65533;U[p&#65533;M&#65533;d-&#65533;b&#65533;&#65533;&#65533;1FS6e4&#65533;$^&#65533;|&#65533;0&#65533;P&#65533;J&#65533;&#65533;x&#65533;&#65533;&#65533;&#65533;}&#65533;&#65533;eM&#65533;&#65533;&#65533; )&#65533;&#65533;O~&#65533;6(Q8&#65533;a&&#65533;R(&#65533;S&#65533;_~&#65533;&#65533; f6&#65533;&#65533;&#65533;x&#65533;xe (m&#65533;eo&#1924;pg= &#65533;Q8&#65533;aFe%&#65533;&#65533;/x 
&#65533;x&#65533;h&#65533;0&#65533;&#65533;&#65533;&#65533;(&#65533;&#65533;~o&#65533;&#65533;&#65533;&#65533;6ba6&#65533;RF&#65533;~&#65533;
&#65533;&#65533;	&#65533; &#65533;&#65533;g&#65533;nM@&#65533;&#65533;g^&#65533;h&#65533;iRi&#65533;>cRPe}&#65533;&#65533;0&#65533;	(&#65533;X&#65533;&#65533;h&#65533;e&#65533;&&#65533;&#65533;&#65533;&#65533;d!&#65533;M&#65533;&#65533;&#65533;&#65533;&#65533;C>&#65533;W&#65533;&#65533;0(&#65533;&#65533;&#65533; 
&#65533;cj.(@&#65533;&#65533;&#65533;h&#65533;&#65533;L&#65533;6&#65533;F&#65533;$N&#65533;~&#65533; P&#65533;( &#65533;&#65533;&#65533;{&#65533;`* &#65533;/&#65533;&#65533;&#65533;ho&#65533;j&#65533;KPaC>g&#65533;&G&#65533;&#65533;z&#65533;&#65533;&#65533;&#65533;n |&#65533; &#65533;&#65533;&#65533;&#65533;h)8-F&#65533;GhgAh2>gc&#65533;j&#65533;&#65533;&#65533;&#65533;&#65533;V&#65533;g&#65533;ex &#65533;&#65533;&#65533;G&#65533;&#65533;&#65533;&#65533;=F(&#65533;&#65533;&#65533;&#65533;l&#65533;w&#65533;6T(&#65533;Q8bF&#65533;}&#65533;&#65533;&#65533;0&#65533; g&#65533;0&#65533;&#65533;&#65533;&#65533;Z&#65533;&#65533;]&#1540;&#65533;&#65533;&#65533;&#65533;&#65533;&#65533;&#65533;M&#65533;&#65533;n&#65533;@b$n&#65533;}g#(x &#65533;&#65533;&#65533;&#65533;H&#65533;i>&#65533;&#65533;&#47019;&#65533;N&#65533;&#65533;&#65533;K*&#65533;j&#65533;[P&#65533;O&#65533;O&#65533;PPn&#65533;&#65533;&#65533;&#65533;k&#65533;w&#65533;&#65533;&#65533;&#65533;&#65533;&#65533;&#65533;k&#65533;>&#2030;&#65533;oq&#65533;&#65533;&#65533;&#65533;&#65533;OP&#65533;&#65533;&#65533;&#65533;&#65533;k&#65533;&#65533;&#65533;&#65533;.&#65533;&#65533;&#65533;&#65533;&#65533;l&#65533;	&#65533;X*h &#65533;&#65533;&#65533;f&#65533;xe&#65533;em&#65533;&#65533;&#65533;&#65533;&#65533;(#P&#65533;&#65533;}&#65533;&#65533;p&#65533;D&#65533;&#65533;Xh&&#65533;. &#65533;l&#65533;&#65533;&#65533;&#65533;nnX&#65533;.&#65533;6j&#65533;&#65533;&#65533;Eii&#65533;&#65533;&#65533;	P&#65533;r&#65533;&#65533;&#65533;&#65533;n&#65533;h&#65533;m&#65533;&#65533;&#65533;p
`o&#65533;&&#65533;&#65533;&#65533;&&#65533;&#65533;&#65533;&#2004;&#65533;s&#65533;TfYn t{k8g&#65533;(&#65533;&#65533;&#65533;_*`h&#65533;vq&#65533;|g&#65533;&#65533;&#65533;V&#65533;	`p2_X&#65533;&-?r{&#65533;tUP &#65533;&#65533;&#65533;B`&#905;Nif&#65533;t&#65533;k&#65533;f&#65533;o&#65533;&7&#65533;zfh#&#65533;uf&#65533;F&#65533;M&#1606;&#65533;&#65533;e.k&#65533;]&#65533;&#1702;&#65533;0&#65533;&#65533;&#65533;0&#512;4'kB&#65533;KE&#65533;&#65533;a_&#65533;&#65533;&#65533;c'&#41448;&#65533;/gi&#65533;c&#65533;&#65533;&#65533;k7&#65533;&#65533;&#65533;&#65533;&#65533;&#65533;d&#65533;`&#65533;&w&#65533;^&#65533;"&#65533;t&#1444;&#65533;&#65533;ak&#670;&#1544;&#65533;f&#65533;&#65533;&#65533;&#65533;&#65533;&#65533;hygMtWF&#65533;v&#65533;]&#65533;t&#65533;&#65533; &#65533;P &#65533;&#65533;&#65533;'0&#65533;/&#65533;y&#65533;&#65533;
&#65533;&#65533;&#65533;&#878;OH&#65533;Cw&#65533;&#65533;.&#65533;y&#65533;&#1480;?y&#65533;	 !&#65533; &#65533; ,6  6G &#65533; &#65533;H&#65533;&#65533;&#65533;&#65533;*\&#560;&#65533;&#199;#J$XA&#65533;&#65533;3j&#65533;&#561;&#65533;&#463; C&#65533;L&#65533;D0l&#65533; 1&#65533;&#65533;&#727;0c&#668;&#65533;1&#65533;&&#65533;&#65533;&#65533;#&#65533;&#65533;&#65533;4&#65533;
J&#65533;&#65533;&#65533;7 &#536;@&#65533;&#466;,E&#65533;,r&#65533;&#65533;&#1387;X&#65533;&#65533;IQ&#65533;&#65533;&#65533;&#65533;l&#65533;$ &#65533;B&#65533;&#65533;)w&#65533;&#65533;&#310;&#65533;&#1783;p&#65533;&#669;K&#65533;&#65533;&#1915;x&#65533;&#65533;&#65533;&#759;&#65533;&#2047;&#65533;&#65533;Q!&#65533;&#65533;+M&#65533;R-&#65533;!&#65533; &#65533;Z#K&#65533;L&#65533;a
&#65533;i&#65533;&#65533;D@&#65533;&#65533;&#65533;&#65533;&#65533;&#65533;&#65533;&#65533;&#1256;&#65533;r%&#65533;A3YX
&#65533;&#65533;&#65533;&#65533;&#65533;&#65533;&#1617;&#65533;&#65533;&#65533;&#65533; m&#65533;&#1537;&#65533;n&#65533;&#65533;&#65533;%Q&#270;&#65533;&#513;K&#65533;.&#65533;&#788;)e&#65533;g&#65533;&#65533; &#65533;q&#65533;8V&#65533;&#65533;m&#65533;`&#65533;&#65533;&#1259;_&#1022;&#65533;&#65533;&#65533;&#65533;&#65533;&#65533;^&#394;}7&#65533;&#65533;A&#65533;&#24270;*&#65533;&#65533;&#65533;)&#65533;!&#65533;@&#65533;&#65533;&#65533;&#65533;5&#65533;&#65533;&#65533;F(&#65533;[&#65533;qF}&#65533;e&#65533;&#65533;!&#65533;U&#65533;B'&#65533;&#65533;A	&#65533;&#65533;soXw]qN&#65533;&#65533;0&#65533;(&#65533;@jh&#65533;{&#65533;E@ <&#65533;CJ(P&#65533;&#65533;p&#1873;S&#65533;&#518; &#65533;&#65533;&#65533;PF&#65533;&#65533;V&#65533;h&#65533;&#65533;&#65533;&#65533;c &#65533;&#65533;@ &#65533;&#65533;&#65533;1&#65533;	&#65533;&#65533;&#65533;&#65533;l&#65533;&#65533;&&#65533;&#65533;&#65533;h&#65533;&#65533;x&#65533;&#150;)&#65533;J&#65533;&#65533;&#65533; &#65533;&#65533;Zoj&#65533;&#65533;tF&#65533;sZyHcl&#65533;!A&#65533;\&#65533;&#65533;dN&#65533;XdBJ`4&#65533;&#35364;&#65533;:&#65533;&#65533;&#65533;&#65533;&#65533;h;&#65533;&#65533;%[&#65533;&#65533;aEG&#65533;&#65533;&#65533;B&#65533;&#65533;YJ&#65533;&#65533;&#48071;V&#65533;E&#65533;&#65533;&#65533;&#65533;Yx&#65533;&#65533;VL&#65533;&#65533;8&#65533;F&#65533;Li &#65533;&#65533;>),&#65533;&#65533;&#65533;A ,l)&#65533;&#65533;ll&#65533;_&#65533;~&#65533;$&#65533;&#65533;+&#65533;&#65533;r&#65533;*X'P&#65533;&#65533;h&#65533;&#65533;g&#65533;oTP&#65533;&#65533;&#65533;&#65533;&&#65533;&#65533;z&#65533;&#1691;j"`&#1136;e`!&#65533;&#65533;)<&#65533;&#65533; &#65533;"&#65533;&#65533;g&#65533;,&#65533;^;&#65533;&#65533;n>L&#65533;&#65533;	`)&#65533;&#65533;&#65533;-&#65533;"A&#65533;nl&#65533;&#65533;8&#65533;&#65533;&#65533;&s&#65533;&#65533;h&#65533;&#65533;C&#65533;|&#65533;7&#65533;&#65533;-a&#65533;r)&#65533;&#65533;&#65533;&#65533;WH&#65533;&#65533;=&#969;H&#65533;&#65533;&#65533;&#65533;~V&#65533;&#65533;&#65533;&#65533;&#65533;&#65533;e&#65533; &#65533;h&#65533;%&#65533;u&#65533;1Z&#65533;&#65533;s&#65533;|g&#65533;'&#65533;&#65533;&#65533;&#65533;1&#65533;1&#65533;@)&#65533;&#65533;d&#1664;&#65533;J&#65533;&#1732;&#65533;A &#65533;@&#65533;&#65533;_#&#65533;Nny&#65533;RMx&#974;&#65533;&#65533;*&#65533;&#65533;b&#65533;G&#65533;gT&#65533;&#65533;&#65533;&#65533;&#65533;9{y&#65533;&#65533;&#65533;&#65533;s&#65533;67&#65533;"&#65533;&#65533;&#65533;&#65533;&#65533;/	&#65533;gbq&#65533; &#65533;?c&#65533;e&#814;&#65533;!K&#65533;&#65533;&#65533;&#65533;b&#65533;&#65533;&#65533;&#65533;]&#65533;x&#65533;&#1127;&#65533;&#65533;wO&#65533;&#1714;+Ox&#65533;o&#65533;*s&#65533;q&#65533;&#65533;Qsm&#65533;&#65533;&#65533;&#65533;~&#65533;yo|&#65533;&#65533;/>'&#65533;#&#65533;&#65533;Cqp0&#65533;&#65533;N?&#65533;&#65533;&#65533;u&#65533;&#65533;'&#65533;_&#65533;$E)&#844;F&#65533;&#65533;&#1702;R&#65533;&#65533;A&#65533;
j8&#65533;G&#65533;&#65533;EP&#65533;&#65533;&#1494;&#65533;&#65533;E&#65533;h&#65533;&#65533;C&#677;&#65533;&#65533;&#65533;&#65533;"&#65533;I&&#65533;&#65533;P|&#65533;&#1037;&#65533;&#65533;zD&#65533;&#65533;X&#65533;&#65533;[&#65533;&#65533;&#65533;&#65533;&#65533;&#65533;Y&#65533;&#1761;&#65533;#&#65533;3&#65533;P&#65533;&#65533;&#65533;&#65533;T&#65533;&#65533;<1C&#65533;3&#65533;&#65533;&#65533;&#65533;&#65533;&#65533;&#65533;p&#65533;h&#65533;&#65533;@&#65533;wE&#65533;)"%:H&#65533;X&#65533;&#65533;G
&#65533;~V&#65533;&#65533;#&#65533;+&#65533;i,Yg&#65533;&#65533;h&#65533;G4&#65533;&#65533;&#65533;2d &#65533;e&#65533;X^&#65533; &#65533;86&#65533;j|&#65533;&#65533;&#65533;&#65533;&#65533;=hH4)Yd~a&#65533;&#65533;\A?g&#65533;&#65533;&#65533;sI&#65533;B`y&#65533;&#65533;&#65533;&#65533; &#65533;PC)e~&#65533;&#65533;J&#65533;	&#65533;_&#65533;&#65533; $2%&#65533;h&#65533;&#65533;%&#65533;b&#65533;Ce/GX&#65533;`*&#65533;&#65533;&#65533;v&#65533;&#65533;7&#65533;&#65533;
&#65533;&#65533;Sla&#65533;2L&#65533;&#65533;&#65533;&#65533;5M&#65533;&#65533;*</ 
tf!&#65533;&#65533;&#65533;&#65533;	@&#65533;<&#65533;&#65533;X&#65533;&#65533;&#65533;&#1617;/%&#65533;&#65533;)&#1255;>&#65533;&#65533;7&#65533;&#65533;O&#65533;&#473028;kbJ&#65533;&#1379;<&#65533;$*&#65533;7&#1111;&#65533;&#65533;]j~Ql&#65533;&#65533;	&#1118;Bcx&#65533;	 &#262;%&#65533;PY&#65533;sL2C*&#65533;&#65533;&#65533;'S8&#873;Nw&#65533;&#1245;*I &#65533;d!&#65533;&#532;&#1000;&#65533;H&#65533;dC&#65533;T&#1254;:H<&#65533;"&#65533;&#65533;( v&#65533;[&#65533;&#65533;&#65533;&#65533;v&#65533;&#65533;)P&#31463;	TJ&#65533;&#65533;&#65533;K$&#65533;&#65533;!H
 % :&#65533;&#65533;&#65533;P&#65533;&#65533;&#65533;B&#65533;&#65533;L)A&#65533;&#65533;7&#65533;&#65533;&#65533;=&#65533;9&#65533; &#65533;Uci&#65533;Y&#65533;&#1471;:0&#65533;AJ\&#65533;&#65533;&#65533;&#65533;{#&#793;Z&#65533;&#65533;&#65533;&#65533;&#65533; &#65533;&#65533;&#65533;;Y &#65533;\)%	&#1546;I4`A6|&#65533;%&#65533;&#65533;A&#65533;&#65533;5D&#65533;z&#65533;9bZ&#65533;n&#65533;&#65533;hFA&#65533;-%&#65533;e'<i&&#65533;A&#65533;&#65533;&#65533;&#65533;&#65533;)Si&#65533;+!&#65533;&#65533;&#65533;&#65533;Y&#65533;XJ(&#547;J&#65533;&#65533;,]&#65533;qL&#65533;+w&#65533;J(&#65533;&#174;z&#65533;J&#65533;&#65533;&#65533;DK`
v&#65533;&#65533;3&#65533; &#65533;]u]&#65533;&#65533;&#65533;
&#65533;g&#65533;(&#65533;3&#65533;&#65533;,&#65533;&#65533;b&#65533;`&#65533;&#65533;h&#65533;(&#65533;i&#65533;&#1096;&#65533;&#65533;[04&#65533;)&#65533;&#65533;&#65533;&#65533;&#65533;Iu&#65533;;&#65533;&#65533;&#65533;&#65533;&#65533;<_&#65533;&#65533;&#65533;&#1858;&#65533;&#65533;&#65533;d&#65533;&#65533;&#65533;&#65533;&#65533;&#65533;)&#65533;5&#65533;c&#65533;&#65533;VA&#65533;d&#65533;"&#65533;&#65533;))&#65533;&#65533;g&#65533;&#65533;4&#65533;m6&#65533;&#65533;&#65533;&#65533;rT&#65533;&#65533;&#65533;&#65533; &#65533;&#65533;7g"&#65533;&#65533;&#1091;&#65533;&#65533;&#65533; &#65533;1&#65533;&#65533;,&#1334;&#65533;&#65533;Mk&#65533;&#65533;&#65533;V&#65533;&#65533;&#65533;&#65533;r&#537;&#65533;&#65533;,&#65533;@i&#65533; Y&#65533;Lh&#65533;&#65533;n&#65533;&#65533;&#65533;@&#65533;&#65533;&#65533;^&#65533;&#65533;&#65533;S&#65533;&#65533;&#65533;&#65533;&#581;&#65533;&#65533;&#65533;G)/&#65533;&#918;f7&#65533; &#65533;6&#65533;&#65533;&#65533;2&#65533;&#65533;vK&#65533;&#65533;&#65533;k&#65533;`&#65533;:&#65533;6X&#65533;na&#65533;j6&#65533;&#65533;&#65533;1&#65533;&#65533;L&#65533;&#65533;r,9&#65533;&#65533;m	"&#1421;&#65533;&#1304;&#65533;&#65533;dAd&#65533;&#65533;`z&#65533;&N&#65533;&#65533;ei&#65533;&#65533;&#65533;&#65533;$&#65533;&#65533;&#65533;&#65533;
&#65533;&#65533;&#65533;&#65533;aA&#65533;&#65533;|&#65533;XNj&#65533;&#65533;&#65533;`&#65533;L-&#65533;Ev&#65533;&#65533; 0&#65533;&#65533;n8&#65533;&#65533;&#65533; .&#65533;&#65533;w&#65533;+%X&#65533;K&#65533;&#65533;&#65533;H5 &#65533;cC&#65533;	b&#65533;&#1510;@&#65533;j
&#65533;&#65533;&#65533;&#65533;&#65533;`a&#1597;&#65533;&#65533;&#65533;&#34350;&#65533;]&#65533;&#65533;5)K&#65533;M&#65533;V%&#65533;&#65533;&#65533;&#65533;q&#65533;&#65533;&#65533;cK&#65533;&#65533;&#65533;mr&#65533;&#65533;&#65533;&#65533;f&#65533;&#65533;m3T&#65533;&#65533;&#1463;yE&#65533;)u &#65533;&#65533;!&#65533;&#65533;&#65533;&&#65533;&#65533;	h&#65533;r&#65533;e%C&#65533;1$&#65533;&#65533;&#65533;JP`&#1665;]&#65533;&#65533;(&#65533;V&#65533;u[&#65533;&#65533;&' .&#65533;i@&#65533;RJ.mRJ7&#65533;94`I+A4&&#51392;&#65533;9&#65533;&#65533;}@.&#65533;= !r&#65533;Ae2&#65533;(&#65533;a7&#65533;&#65533;&#65533;&#65533;(&#65533;f&#65533;i&#65533;eb&#65533;&#65533;&#65533;,pA&#65533;^r	H&#65533;&#65533;&#65533;5&#65533;&#65533;&#65533;!A&#65533;&#65533;&#65533;K&#65533;j&#65533;&#65533; 5&#65533;&#65533;@&#65533;&#65533;&#65533;&#65533;>(I1&#65533;&#65533;#&#65533;Y&#65533;?&#1532;&#65533;&#65533;&#65533;&#65533;&#65533;x &#65533;&#65533;&#65533;&#65533;AP&#65533;M&#65533;&#65533;&#65533;a&#65533;&#65533;w&#65533;&#65533;&#512;&#65533;&#65533;Q&#65533;j&#65533;&#65533;&#65533;&#65533;&#65533;%@0&#65533;&#65533;&#65533;&#65533;Hq1'~&#65533;m*&#65533;]^w5<(&#65533;0 &#65533;p#A	&#65533;t:@yW&#65533;&#65533;#&#65533;wSW`&#65533;`3&#65533;&#65533;&#65533;G&#65533;&#65533;&#65533;j&#327;r&#65533;q&@vaQ!q	&#65533;Z&#65533;&#65533; B{%&#65533;}&#65533;&#65533;W&#65533;&#65533;UG&#65533;f&#65533;%&#65533;*H &#65533;&#65533;&#65533;c&#65533;u&#65533;5>&#65533; &#65533;u&#65533;.&#449;&#65533;&#65533;sA'p8h17!(&#65533;&#65533;&#65533;&#1249;1,0Z&#65533;"u6&#65533;\$&#65533;j&#65533;7&#65533; pSg>(.&#65533;u&#65533;_&#65533;6&#65533;&#65533; K u&#65533;&#65533;&#65533;h/6o&#65533;"l&#65533;&,2\1g&#65533;j"w&#65533;&#65533;P}&#65533;j&#65533;dPga !q'^&#65533;A&#65533;&#65533;x]vVv&#405;s&#65533;Z&#65533;'qs&#65533;&#65533;&#65533;&#453;&#65533;&#65533;{&#1206;1&#65533;q ) K&#65533;&#65533;&#65533; &#65533;&#65533;&#248;&#65533;&#65533;&#65533;]l@x+&#65533;R&#65533;7&#65533;6qa&#855;&#65533;&#65533;!=&#513;Z&#65533;u|8&#65533;8[B' 7&#65533;z&#65533;;@&#65533;&#65533;&#65533;\&#65533;&#65533;U?ut&#65533;&#65533;&#65533;&#65533;&#65533;0w&#1190;&#65533;v}=&#65533;w>&#65533;&#65533;i&#65533;`&#65533; &#65533;&#65533;v&#65533;&#65533;&#65533;YP&#65533;&#65533;&#65533;&#65533;&#65533;&#65533;x&#65533;&#65533;D&#65533;c&#65533;e"x&#65533;&#65533;&#65533;&#65533;&#65533;y~Gy&#65533;ty&#65533;}&#65533;&#65533;#&#65533;t
&#65533;W &#65533;]&#65533;&#65533;&#65533;( &#65533;0&#65533;&#65533;&#65533;&#65533;&#65533;.\D.&#65533;&#65533;&#65533;Zpa`&#65533;j&#65533;v@2&#65533;&#65533;&#65533;n&#65533;&#65533;&#65533;&#65533;x{.=&#65533;8 &#65533;&#65533;{k&#65533;q	q&#65533;&#65533;XX&#65533;&#65533;&#65533;&#65533;!&#65533;&#65533;&#65533;&#65533;1W&#65533;$m&#1099;&#65533;&#65533;D&#65533;|&#65533;&#65533;w&#65533;&#517;[&#65533;u~&#65533;~&#65533;&#65533;f&#65533;\&&#65533;K&#65533;4&#65533;rx&#65533;`j)&#279;5)!:&#65533;&#65533;wp&#65533;&#65533;&#1016;&#65533;&#1960;wAX=&#65533;_1&#65533;Be&#65533;&#65533;V&#65533;&#65533;&#1158;&#65533;dbL&#65533;&#1367;&#65533;y)`;&#65533;q&#65533;&#65533;@ qQp&#65533;&#65533;&&#65533;&#65533;&#65533;&#65533;!&#65533;&#65533;&#65533;&#65533;&#65533;,&#65533;"&#65533;H^a&#65533;$`JHSl]8&#65533;&#65533;&#65533;&#65533;Z*#&#65533;&#65533;&#65533;@&#1481;`&#65533;R&#65533;&#65533;&#65533;&#65533;&#65533;&#65533;`q&#256;&#65533;&#65533;x  {&#65533;8&#65533;b&#65533;&#65533;&#65533;~&#65533;&#65533;&#65533;	!t&#65533;>dc&#65533;&#1449;n&#65533;=&#65533;&#65533;<&#65533; 0&#65533;Y&#65533;~&#65533;A&#65533;&#65533;L&#676;`Gn 0&#65533;(m(H&#65533;H&#65533;}&#65533;&&#65533;&#65533;&#65533;&#65533;&#65533;7&#65533;Gn&#65533;g''&#65533;e&#65533;B&#65533;4&#65533;bp&#65533;&#65533;x&#65533;*&#65533;/&#65533;*)tD&#65533;0P&#65533;!&#65533;y$(jiG0a9&#65533;&0n#&#65533;$&#65533;V&#65533;&#65533;&#65533;CA'&#65533;&#65533;4`&#65533;&#65533;&#65533;&#65533;&#65533;j%&#65533;s&#65533;|&#65533;y&#65533;&#65533;f&#65533;&#65533;&#65533;6)P&#65533; &#65533;j&#65533; 5&#65533;&#65533;l"Ib`&#65533;&#65533;,p&#65533;\&#65533;&#65533;&#65533;p*&#65533;&#1061;&#65533;&#65533;&#65533;&#1312;&#65533;G&#65533;&#65533;&#65533;o&#65533;{rsO&#1607;&#65533;#et&#65533;&&#65533;w&x&#65533;	5&#65533;?p0&#65533;y!&#65533;[@|`&#65533;7&#65533;>&#65533;&#65533;&#65533;&#65533;&#1433;j@&#65533;6&#65533;&#65533;&#65533;'&#65533;&#65533;Q7u&#65533;]&#65533;j(H&#65533;Ut!&#65533;`o&#65533;5  &#65533;&#65533;sa&#65533;i&#65533;A&#65533;  &#65533;&#65533;0&#65533;&#65533;>~&#65533;&#65533;&#65533;&#65533;&#65533;&#65533;1 &#65533;
&#65533;Aj&#1067;&#65533;&#65533;&#65533;&#65533;D &#65533; 	&#65533;&#65533;&#65533;&#65533;z&#65533;O&#65533;&#65533;	&#65533;Lq&#65533;&#65533;rx&#65533;o&#41544;&#65533;&#65533;V&#65533;&#65533;`&#65533;~G_J*&#65533;&#65533;BX &#65533;$ u&#65533;&#65533;&#65533;
IF)[&#65533;&#65533;EI&#65533;&#65533;&#596;!|&#65533;&#65533;`&#65533;&#65533;&#65533;&#65533;B&#65533;&#65533;&#65533;&#306;>&#65533;&#65533;2&#65533;&#65533;&#65533;H&#65533;&#65533;f&#65533;	&#65533;yU &#1774;r&#65533;&#65533;&#65533;,&#65533;4&#65533;&#65533;&#65533;P&#65533;q&#65533;`&#65533;&#65533;&#65533;&#65533;&#65533;&#65533;?K,|&#65533;&#65533; &#65533;&#65533;&#65533;&#65533;&#65533;q&#65533;&#65533;lp3k&#65533;;)'&#65533;&#65533;&#65533;o&#65533;&#65533;nC&#65533;&#65533;/x&#65533;&#65533;z&#65533;&#65533;&#65533;&#65533;&#65533;&#65533;&#65533;&#65533;&#65533;&#65533;&#65533;&#65533;	&#65533;' &#1327;&#65533;aNT&#65533;&&#65533;vA&#65533;p&#65533;y: 	&#65533;&#65533;&#65533;&#65533;Z7&#65533;\&#65533;&#65533;&#65533;^&#65533;o&#65533;:J&#65533;&#65533;&#2270;&#65533;ez&#65533;&#65533;&#65533;&#65533;&#65533;Lx&#65533;&#65533;&#65533;;`7&#65533;!~&#65533;&#65533;2&#65533;Zp^&#65533;1v!&#65533;&#1328;{lPyU&#65533;D&#65533;s!C&#65533;&#65533;&#65533;&#65533;&#65533;&#65533;&#65533;Aqk#&#65533;&#65533;&#65533;&#65533;4)p&#65533;&#65533;Ik%&#65533;&#65533;r&#65533;&#401;&&#65533;8CS&#65533;&#65533;k&#65533;qP&#65533;yD`&#65533;" &#65533;&#65533; 3&#65533;jC&#65533;&#65533;&&#65533;G;&#65533;&#65533;&#65533;k&#65533;p&#65533;0VP&#65533;&#65533;&#65533;&#569;p7&#65533;&#65533; 	5P&#65533;&#65533;&#65533;=  &#65533;&#65533;&#65533;7 K&#65533;&#65533;&#65533;0&#992;|&#65533;kW&#65533;{&#65533;&#65533;&#65533;3&#65533;&#1663;&#65533;w&#65533;B&#65533;&#65533;e&#65533;Zw&#65533;&#65533;&#65533;yR!&#65533;.p\  &#65533;kK	B&#65533;d2&#65533;&#65533;&#65533;&#65533;&#65533;&#65533;&#65533;&#65533;s&#65533; ,%!&#65533;&#65533;&#65533;&#65533;9 &#65533;o &#65533;(E T&#65533;Z{=&#65533;w.`&#65533;s&#65533;xq&#65533;&#65533;&#65533;&#65533;&#1071;&#65533;&#65533;&#65533; 7&#65533; $lX&#65533;j&#65533;N=#&#65533;C&#65533;&#65533;&#65533;&#65533;Z&#65533;X&#65533;&#65533;2_-&#65533;&#65533;R ~&#65533;&#65533;P&#65533;;&#65533;&#65533;&#65533;&#65533;{&#520; n&#65533;&#65533;`&#65533;`&#65533;&#65533;&#65533;&#65533;&#65533;#do&#65533;"&#65533;&#65533;&#65533;&#65533;&#65533;W`&#65533;n&#65533;&#65533;
z7 &#65533;|&#65533; P&#1075;n&#65533;&#65533;\`&#520;|&#65533;h&#65533;&#65533;l&#65533;&#65533;r&#65533;)&#65533;&#65533;0&#501;&#65533;\&#65533;|&#65533;1&#65533;E&#65533;&#65533;8&#65533;&#65533;W2&#65533;:&#65533;4&#65533;&#65533;&#65533;"p&#65533;&#65533;&#65533;) b@h&#65533;&#65533;&#65533;D@&#65533;:&#65533;o&#65533;&#65533;&#65533;&#65533;&#1632;&#65533;&#65533;"H&#788;@&#65533;`&#65533;&#65533;cY&#65533;&#65533;c;@i&#65533;&#65533;^=b&#65533;&#65533;&#65533;P@&#65533;:r_+S,>&#65533;b&#65533;&#65533;wp&#65533;oA-&#65533;K&#65533;g)&#65533;&#65533;&#65533;Reo&#65533;&#65533;&#65533;l&#65533;,+H&#65533;&#65533;&&#65533;&#65533;&#999;&#65533;&#65533;&#65533;&#65533;a{U&#65533;{p0&#65533; "&#65533;<)`&#65533;&#65533;&#65533;1&#65533;&#65533;h&#65533;]+&#1595;&#65533;&#65533;dc&#65533;1&#65533;&#523;&#65533;&#65533;8Xwq&#65533;w},&#65533;&#65533;Ac&#65533;z&#65533;b&#65533;&#65533;RrT"$&#65533;&#65533;Q&#65533;&#65533;o&#65533;\&#65533;j&#65533;Q6&#65533;`p r&#65533;yaR  4&#65533; &#65533;|k&#65533;&#65533;&#65533;&#65533;H(&#65533;&#65533;(a&#65533;;&#65533;Y&#65533;&#65533;g&#65533;&#65533;b=&#65533;&#65533;q&#65533;A<q&#65533;&#988;&#65533;eG U &#65533;&#65533;&#65533;R&#65533;&#65533;uMJ&#65533;ZiP&#65533;&#65533;&#65533;&#65533;K&#65533;&#65533;&#65533;g`&#200;&#65533;&#65533;&#65533;i&#65533;&#65533;&#65533;{S&#65533;|&#65533;LY&#65533;&#65533;&#65533;:&#65533;#u&#65533;&#65533;&#65533;B&#1093;&#65533;&#65533;&#65533;ed &#65533;&#65533;&#65533;d&#65533;&#65533;&#65533;&#65533;lE&#65533;&#65533;&#65533;&#65533;U&#65533;&#65533;&#65533;u!&#65533;|B&#65533;:&#65533;&#65533;&#65533;V&#65533;&#65533;|&#65533;I1/&#65533;&#65533;Y&#65533;&#65533;&#65533;8&#65533;&#65533;&#65533;&#65533;,&#1126;9&#65533;z&#65533;~&#65533;&#65533; :0p&#65533;&#65533;&#65533;&#65533;&#65533;:&#65533;iP3&#65533;pE&#65533;P&#65533;&#65533;& E`&#65533;&#65533;&#65533;&#65533;va~&#65533;Su&#65533;&#65533;&#65533;"-&#65533;mv<&#65533;B&#65533;#&#65533;&#65533;"%&#65533;c&#65533;{&#65533;C&#65533;&#65533;$&#65533;&#65533;&#65533;
&#65533;.&#65533;&#65533;V&#65533;AX&#65533;&#65533;u]&#65533;&#65533;&#65533;w&#179;6/:&#65533;%&#65533;6&#65533;&#1824;
	&#1288;)w	&#65533;&#65533;&#65533; P&#937;V &#65533;5p &#1155;`V&#65533;&#65533;k,Sp&#65533;&#65533;Q &#65533;&#65533;< !&#65533;Ep&#65533;`&#65533;&#65533;&#833;&#65533;Y&#65533;&#313;&#65533;g&#65533;lVKyB&#65533;"0&#65533;\l@!#&#65533;c&#65533;	0&#65533;s0~&#65533; &#65533;B&#65533;&#65533;p&#65533;&#65533;&#545;&#1353;&#65533;&#65533;&#1120;"(9 &#65533;&#865;&#65533;&#65533;q&#65533;&#65533;&#65533;B&#65533;rq u>	P&#65533;i"z?<&#65533;&#65533;@&#65533;&+&#65533;&#65533;&#65533;&#65533;&#65533;&#65533;jV&#65533;&#65533;J&#65533;R[&#65533;&#65533;^&#65533;\#&#65533;2+.&#65533;&#65533;E=0)yQ&#65533;&#65533;U&#65533;:c &#65533;^x &#65533;R&#65533;&#65533;}&#65533;&#1205;|]1&#65533;&#65533;e&#770;b&#65533;&#532;&#761;s Y&#212;&#65533;&#65533;&#65533;&#65533;&#65533;&#65533; &#65533;R~?c&#65533;
lQ&#65533;p&#65533;&#65533;`s &#47378;7&#568;&#65533;&#65533;%&#65533;&#65533;&#65533;&#65533;&#65533;&#65533;&#65533;&#65533;Q"&#65533;&#65533;V}6&#606;(b{&&#65533;O&#65533;&#65533;>&#65533;u&#65533;^&#65533;&#65533;&#1753;&#65533;&#65533;Sqps&#65533;Y&#65533;&#65533;&#41201;s&#65533;&#65533;}&#65533;~&#65533;&#65533;^&#65533;1%. &#65533;&#65533;&#65533;&#65533;c2&#65533;&#65533;PiG&#65533;&#65533;&#65533;&#65533;u&#65533;w&#65533;&#65533;@&#65533;)&#65533;&#65533;8&#65533;&#65533;E&#65533;jr&#65533;P4&#65533;&#65533;+v&#65533;rZnd&#65533;&#65533;p&#65533;y3(&#65533;&#65533;x9p&#65533;&&#65533;&#65533;!&#65533;3J}&#65533;i&#65533;:&#65533;wXj&#1064;8&#2001;Z&#65533;S&#65533;>B&#65533;(&#65533;&#65533;~&#65533;&#65533;b&#65533;&#65533;&#65533;&#65533;-&#65533;p&#65533;a&#65533;&#65533;&#65533;&#65533;g}&#65533;&#1605;&#65533;WyK&#65533;o!&#65533;&#65533;Z&#65533;&#65533;@&#65533;%_8 88p|&#65533;xP~&#65533;&#65533;&#65533;&#65533;qEJ&#65533;&#65533;A&#65533;&#65533;&#65533;w&#577;&#1623;&#65533;T&#65533;` [&#65533;&#65533;&#1730;&#65533;q&#65533;s~&#65533; &#65533;&#65533;&#65533;
,&#65533;&#65533;&#65533;	qsg|&#65533;&#65533;&#65533;3&#65533;7&#65533;yp&#65533;&#901;V&#65533;j&#65533;&#65533;&#65533;[&#65533;&#65533;&#65533;&#65533;&#65533;/&#65533;)&#65533;N&#65533;&#65533;&#65533;&#65533;&#65533;h&#65533;~&#65533;&#331;&#65533;n&#65533;&#65533;-&#65533; k&#65533;&#65533;El&#65533;0`	 &#65533;&#65533;&#65533;Q&#65533;&#65533;C&#65533;!&#65533;&#65533;&#65533;`&#65533;&#65533;u\&#65533;@@B &#65533;!E&#65533;&#65533;@&#65533;&#65533;U&#65533;&#65533;&#65533;&#725;1	&#65533;&#65533;&#65533;DH	>2
 C&#65533;&#65533;O&#65533;A&#65533;%Z&#65533;&#65533;Q&#65533;I)&#65533;i&#65533;&#65533;,n&#65533;&#65533;QZ&#65533;&#65533;&#1378;&#1560;&#65533;X&#65533;&#518;+2&#65533;&#65533; &#65533;A"69$JLA"&#65533;&#65533;&#65533;1/&#65533;8&#65533;q&#65533;&#1874;X&#65533;&#65533;&#65533;&#1519;&#65533;"i&#65533;Z&#65533;&#65533;a&#65533;t&#65533;&#65533;&#593;(&#65533;&#65533;Z&#65533;L&#65533;\&#65533;&#65533;e&#793;5o&#65533;,&#65533;&#65533;h	&#65533;&#65533;!&#65533;&#65533;&#65533;]&#65533;H&#65533;X&#65533;,\&#1085;&#65533;&#65533;D&#65533;&#65533;u&#65533;&#65533;&#65533;C&#65533;	&#136;&#65533;'&#58574;?>&#65533;&#65533;&#65533;r(&#256;&#65533;&#65533;8O&#65533;^&#65533;&#65533;?|&#65533;&#65533;&#65533;QAaj&#65533;)v&#65533;1&#65533;&#65533;&#65533;&#65533;&#65533;&#1123;&#65533;&#65533;$O&#65533;&#65533;&#65533;*&#65533;&#65533;&#65533;&#65533;&#65533;&#2047;&#65533;&#65533;&#175;&#65533;&#65533;&#65533;O&#65533;&#1199;8&#65533;J@&#65533;&#65533;&#1168;&#65533;&#65533; &#65533;A&#65533;bj%v &#65533;&#65533;&#65533;K-6&#65533;&#65533;&#65533;&#65533;:&#65533;/&#65533; &#65533;JP&#65533;&#65533;X&#65533;Fs&#65533;qGq4 &#65533;+n\&#65533;&#65533;&#65533;&#65533;o&#65533;pI&#65533;C&#65533;&#65533;&#65533;?&#65533;p&#65533;&#65533;&h&#65533;&&#65533;&#65533;c&#65533;&#65533;0&#2056;&#65533;Ll-&#65533;t&#65533;&#65533;&C&#65533;&#65533;&#65533;T&#65533;2@ !&#65533;&#65533;&#65533;3G&#65533;&#65533;H&#65533;*`&#65533;&#65533;h&#65533;&#65533;&#65533;&#65533;rQ&#65533;y&#65533;&#65533;"&#65533;t&#65533;H&#65533;&#65533;&#65533;:L3&#852;&#65533;&#65533;&#737;LL&#65533;&#65533;,*&#65533;s &#65533;z&#65533;&#65533;&#65533;&#65533;$&#65533;&#965;&#65533;V&#65533;A&#65533;&#65533;(&#65533;;&#65533;qO^y4 &#65533;?&#65533;0`&#1528;.80.etY&#65533;&#65533;p&#65533;Yh&#65533;&#65533;tZj&#65533;k&#65533;B&#65533;2L&#65533;(&\ &#65533;&#65533;6 &#65533;&#65533;S&#65533;&#65533;2!"a&#65533;&#65533;85H&#65533;(R$&#65533;&#65533;QQf&#65533;&#65533;&#65533;_&#65533;&#65533;X&#65533;&#65533;&#16434;c-&#65533;rH&#65533;4h0&#65533;&#65533; N0	X&#65533;&#65533;&#65533; !3&#65533;e&#65533; &#65533;&#65533;K&#65533;+&#65533;&#65533;s&#65533;"4&#65533;&#65533;a~v&#65533;e&#65533;&#64513;&#65533;1&#&#65533;&#65533;?N&#65533;&#65533;&#65533;p&#65533;IM&#65533;*&#65533;&#65533;\&#65533;"&#1858;6&#65533;&#131;[&#65533;lP&#65533;&#65533;&#65533;XaW{u&#65533;&#65533;1.&#65533;;!&#65533; [&#65533;&#65533;k&#65533;&#65533;&#65533;J&#65533;&#65533;\"!C&#65533;&#65533;eZ&#8715;&#65533;s&#65533;&#65533;&#65533;2"K&hWW8t&#65533;*&#1153;&#65533; &#65533;&#65533;&#65533;&#65533;W&#65533;&#65533;p&#65533;&#65533;;&#65533;&#65533;&#65533;p&#65533;h&#65533;x&#65533; &#65533;&#57850;d&#65533;1J7&#65533;%&#65533;M&#65533;DJ&#65533;&&#65533;}v&#65533;8&#65533;&#65533;	?>[i&#65533;&#711;6	&#65533;&#65533;&#65533;.!&#65533;C&#65533;]&#65533;~c&#65533;x&#65533;W*&#65533;*f&#65533;&#1353;I&#65533;`&#294;&#65533;v~&#65533;g&#65533;(&#65533;&#65533;&#65533;xTJ&#65533;po&#65533;D&#65533;H&#65533;^{&#65533;&#1651;&#65533;
&#65533;&#65533;&#1000;&#65533;&#65533;ug#&#65533;&#65533;&#65533;s&#65533;(d|\&#65533;t'&#65533;&#65533;&#65533;Us&#65533;:&#65533;&#65533;&#65533;`&#65533;&#65533;dpA&#65533;&#65533; K&#65533; &#65533;&#65533;&#65533;d&#65533;{M&#65533;<d&#65533; &#65533;&#65533;&#65533;&#65533;&#65533;&#65533;"&#65533;&#65533;x&#387;&#65533;&#65533;&#65533;P&#65533;&#65533;	t&#65533;C&#65533;&#65533;E~&#65533;@&#65533;NxD&#65533;]K &#65533;&#65533;&#65533;$:&#65533;k&#65533;&#65533;&#65533;&#65533;r&#65533;C&#65533; .&#65533;"&#65533;p&#65533;&#65533; &#65533; &#65533;&#65533;&#65533;,0&#65533;'o&#1692;@p&#65533;&#65533;0m&#65533;&#65533;&#65533;&#65533;*&#65533;O]L&#65533;&#65533;&#65533;p2&#65533; .E&#65533;&#65533;&#65533;(,&#65533;X&#65533;J&#65533;@&#65533;&#65533; Hq&#65533;&#65533;K&#65533;&#59410;Lb&#65533;&#65533;A&1&#65533;&#65533;&#65533;&#65533;M&#65533;c&#65533;&#65533;w&#65533;
&#65533;R"Ad23?H#&#65533;&#65533;_&#65533;&#65533;&#65533;&#65533;2&#65533;&#65533;t&#65533;&#65533;M"P$\p$i&#65533;J&#28746;Y&#65533;&#65533;&#65533;N&#65533;&#259;1&#65533;&#65533;&#65533;&#65533;,M4&#65533;`&#65533;&#65533;&#65533;&#65533;&#65533;&#65533;nn3q&#65533;&#65533;B&#65533; 3&#65533;Y`RZ)&#65533;&#65533;5&#65533;L&#65533;i&#65533;t&#65533;q&#65533;&#65533;&#65533;O&#65533;&#65533;&#65533;g&#65533;&#386;&#65533;&#65533;i&#65533;T&#65533; &#21504;E&#65533;J[&#65533;&#65533;f&#65533;&#65533;c&#65533;&#65533;u$A&#65533;9N&#65533;&#65533;&#1251;2&#65533;$`8&#65533;&#65533;&#65533;&#65533;&#58375;<P&#65533;]&#65533;!1x&#65533;&#65533;l&#65533; <&#65533;&#65533;&#65533;&#65533;$&#65533;c	&#65533;R&#65533;b%Sc MK&#65533;J&#65533;
&#65533;U&#65533;&&#65533;0P&#65533;&#65533;&#65533;nH&#65533;
&#65533;&#65533;&&#65533;eZ&#65533;&#65533;6&#65533;&#65533;Li&#65533;&#65533;&#65533;B&#65533;&#1217;&#16426;&#65533;$)&#1248;R&#65533;&#65533;n&#65533;dT&#65533;&#65533;J&#65533;+&#17696;!&#65533;&#65533;&#65533;pX&#258;t&#65533;&#65533;&#65533;1&#65533;&#65533;W&#65533;(3&#65533;[&#65533;]
u(&#65533;K&#65533;zv&#65533;&#65533;&#65533;Y5d&#65533;&#65533;lpA&#65533;&#65533;&#65533;U&#65533;&#65533;&#65533;&#65533;&#65533;iJP1&#65533;&#65533;VK&#65533;&#65533;&#65533;&#65533;j}&#128;o&#53290;&#65533;&#65533;!B &#65533;?&#65533;&#65533;
&&#65533;&#65533;ne&#65533;&#65533;&#65533;P&#65533;%~&#65533;&#65533;&#65533;&#65533;&#65533;&#65533;&#65533;O(8 &#65533;&#65533;&#65533;C"&#65533;&#65533;&#65533;`b &#65533;&#65533;
 W&#65533;b&#1346;&#65533; &#65533;=e <&#65533;m}&#65533;K&#65533;&#65533;%&#642;&#65533;&#65533;&#2010;&#65533;=&#65533;&#65533; &#65533;C&#65533;O&#65533;&#65533;6$&#65533;&#65533;[&#390;&#65533;&#65533;pD&#65533;&#65533;&#65533;?&#65533;!&#65533;FD\|&#65533;&#65533;&#65533;ed i q&#65533;?&	&#65533;&#65533;&#65533;&#65533;&#65533;&#65533;q	h@(&#65533;&#65533;&#65533;&#65533;&#65533;nx&#65533;!&#65533;&#65533;&#65533;&#65533;&#65533;0&#65533;D&#65533;)&#65533;**&#65533;&#65533;&#65533;\&#394;&#65533;
 &#65533;E&#65533;a&#65533;:^&#65533;~&#65533;&#17204;e&#65533;c&#65533;&#65533;&#65533;&#65533;9&#65533;&#65533;qH
#*9$&#65533;&#683;&#65533; KR?&#65533;&#65533;&#65533;&#65533;;&#65533;&#65533;{&#65533;&#65533;&#65533;&#406;d%Z&#1025;f&#65533;&#65533;)!&#364;&#65533;&#65533;?&#1838;&#65533;fa&#65533;h7&#65533;&#65533;&#65533;&#987;&#27913;&#65533;&#65533;z&#1035;&#65533;&#65533;0&#259;;(&#65533;&#65533;&#65533;&#65533;&#65533;>f[&#65533;&#65533;E\&#65533;<&#1281;&#65533;&#65533;g!jA+&#65533;&#1318;&#65533;YU-V
(&#1206;H&#65533;&#65533;e&#65533;`&#65533;Z &#65533;q&#65533;&#65533;&#65533;&#65533;k3&#65533;A&#65533;8&#65533;&#65533;&#65533;
&#65533;&#1542;&#65533;&#65533;
0 `&#65533;@&#65533;&#65533;&#65533;YS&#65533;&#65533;&#264;&#65533;-0&#65533;&#65533; '&#65533;&#65533;kM&#65533;I?&#65533;&#65533;(7v&#65533;&#65533;&#65533;mH1&#65533;g8&$&#65533;&#65533;Z&#65533;7|B&#65533;5J B&#65533;&#65533;p&#65533;k&#65533;&#65533;&#65533;PD&#65533;-&#65533;&#65533;@3(&#65533;>&#65533;&#65533;?&#65533;&#65533;&#65533; &#65533;`&#65533;&#65533;X	&#65533; &#65533;r4&#1428;'&#1286;&#65533;P&#65533;&#65533;&#65533;E&#65533;&#65533;'&#65533;@k&#65533;&#65533;&#65533;C`j&#65533;Rv&#65533;&#65533;|&#65533;&#65533;&#65533;{ &#65533;k&#65533;&#65533;&#65533;>h&#65533;	r &#65533;O&#65533;s!&#65533;&#65533;]&#65533;&#65533;&#65533;&#65533;&#65533;&#65533;&#65533;&#65533;4&#65533;E&#65533;&#65533;H&#65533;k];d&#65533;&#390;&#65533;(&#65533;S&#1421;U&#65533;&#65533;&#65533;&#65533;&#65533;&#65533;p&#2003;*s6TaG&#65533;&#65533;&#65533;R&#65533;&#65533;U&#65533;&#65533;&#65533;?&#439;A&#65533;8&#65533;{y&#65533;&#65533;&#65533;?&#65533;&#65533;&#2014;&#84217;&#65533;]&#65533;&#65533;s&#65533;R&#65533;z&#65533;oO&#65533;lH&#65533;&#1389;&#65533;fyEj-VK&#65533;}&#65533;<&#65533;&#65533;~&#65533;G&#65533;&#65533;\&#65533;}&#65533;&#65533;p&#65533;^&#65533;&#65533;O;&#65533;&#65533;d&#65533;u ^' &#65533;&#65533;&#65533;&#65533;&#65533;&#65533;H&#65533;&#65533;&#65533;
?&#65533;
x&#65533;&#65533;~&#65533;&#65533;!(9&#65533;@&#65533;&#65533;&#65533;&#1369;&#65533;pWp?&#65533;&#65533;&#1004;+&#65533;?W&#65533;&#65533;[&#65533;&#65533;&#65533;&#65533;#&#65533;&#65533;&#65533;k&#65533;&#65533;&#65533;&#65533;&#65533;[&#65533;&#65533;&#65533;&#65533;	&#65533; &#65533;&#65533;s@t&#65533;&#65533;&#65533;&#65533;?a&#65533;&#65533;&#65533;&#65533;&#65533;&#65533;&#65533;&#65533;&#65533;&#65533;@&#65533; &#65533;&#65533;&#65533;&#65533;&#65533;P&#65533;&#65533;&#65533;!s,lA&#266;&#65533;&#65533;&#65533;&#65533;`&#65533;&#65533;#&#65533;&#65533;(&#65533;LB&#65533;@&#65533;-&#1559;&#65533;&#65533;<&#65533;1&#65533;R2%$TB,&#65533;
6&#65533;&#65533;&#1027;4&#65533;&#65533;0*&#65533;&#65533;B2<
(&#273;&#65533;&#65533;&#65533;+'c&#65533;t&#65533;&#65533;2&#65533;C&#65533;&#65533;y>&#65533;SCdA1?&#1601;1&#65533;C?&#65533;	&#65533;>)&#65533;&#65533;&#65533;&#65533;	&#65533;R&#65533;&#65533;C9&#65533;&#65533;&#65533;D5&#65533;>&#65533;&#629;>T&#65533;2&#65533;&#65533;y8&#65533;[&#65533;&#65533;&#65533;&#65533;&#65533;Y&#65533;&#65533;?d:\&#65533;&#65533;&#1105;&#65533;&#65533;&#65533;&#65533;CDP\DF@&#65533;&#1233;&#65533;[&#65533;&#65533;&#65533;&#65533;I\&#65533;&#65533;&#65533;K|&#65533;&#1035;&#65533;@?	&#65533;&#65533;&#65533;[&#65533;&#65533;&#65533;E.&#65533;&#65533;&#65533;0&#65533;&#65533;(&#65533;ZF&#1303;G&#65533;:&#65533;&#65533;:&#65533;&#65533;&#65533;&#65533;t&#65533;g&#65533;!&#65533;	4&#65533;&#65533;&#1115;^4'&#65533;P&#65533;`&#65533;&#65533;D&#65533;&#65533; =&#65533;&#65533;&#65533;&#65533;	&#65533;jFtl&#65533;&#65533;&#65533;J(<&#65533;yA&#65533;&#65533;&#65533;)&#65533;!K=&#1371;GT&#65533;&#65533;&#65533;&#65533;&#65533; 
&#65533;&#65533;&#65533;! &#241;&#65533;$&#65533;&#65533;&#65533;&#65533;'&#65533;&#415;&#65533;&#65533;&#739;&#65533;&#65533;&#65533;[&#65533;H,&#65533;W&#449;&#65533;&#65533;BI2<&#65533;&#65533;&#65533;A\	&#65533;&#65533;&#65533;&#65533;XDIY&#65533;&#1785;&#65533;0&#65533;&#65533;8&#65533;(&#447;&#65533;9&#65533;&#65533;	{&#65533;?&#65533;&#65533;a&#65533;&#65533; a1 &#65533;&#65533;&#65533;&#65533;&#65533;B&#65533;&#65533;&#65533;&#65533;&#65533;&#681;\E&#65533;	D&#65533;&#65533;3&#65533;`&#65533;&\&#65533;&#65533;t&#65533;&#65533;K &#65533;])KmA&#65533;&#65533;&#65533;&#65533;&#65533;&#65533;&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|&#65533;/&#65533;&#65533;6h&#65533;&#65533;&#65533; &#65533;&#65533;!&#65533; &#65533;&#65533;d&#65533;/&#65533;&#65533;X&#65533;&#65533;&#65533;x&#65533;&#65533;&#65533;N&#65533;&#65533;&#65533;&#65533;)O'P&#65533;*8O&#65533;&#65533;D @$`&#65533;$@%@&#65533;&#65533;*&#65533;O&#65533;&#65533;@&#65533;$h'HP&@&#65533;&#65533;\  &#65533;O&#65533;*XO h&#65533;`m &#65533;P'&#65533;&#65533;&#65533;	&#65533;/X &#65533;P&#65533;P&O&#65533;&#65533;y&#65533;P&#65533;&#65533;Q%&#65533;P	uQF1P'&#65533;&#65533;&#65533;&#65533;&#65533;&#65533;~&#65533;QEQ&#65533;Q e X '&#65533;&#65533;!m&#65533;&#65533;&#65533;#&#65533;QeRm&#65533;x&#65533;(]&#65533;/)H&#65533;!&#65533;&#65533;&#65533;RF&#65533;N%&#65533;R&#65533;&#65533;m&#65533;6m&#65533;6( &#65533;&#65533;&#65533;&#65533;/&#65533;O7&#65533;S<&#65533;S=&#65533;S>&#65533;SP&#65533;&#65533;?&#65533;&#65533;-&#65533;&#65533;MQ&&#65533;&#65533;&#65533;&#65533;;}M&#65533;(@&#65533;N&#1028;5&#65533;SK&#65533;TLO&#65533;Q&#65533;TO&#65533;#u&#65533;$&#65533;&#65533;$&#65533;P&#65533;&#65533;&#65533;+&#65533;S &#65533;&#65533;)&#65533;!&#65533;T&#1540;&#65533;T[&#65533;U7= ^=&#65533;&#65533;&#65533;T&#65533;&#65533;&#65533;&#65533;&#65533;O S&#65533;&#65533;(&#65533;)P&#65533;f&#65533;&#65533;D&#65533;Uk&#65533;TMM&#65533;ST(T&#65533;U^&#65533;P&#65533;&#65533;&#65533; &#1540;X&#65533;!&#65533;SU&#65533;&#65533;Wx&#65533;&#65533;x&#65533;&#65533;TMP&#65533;k&#65533;&#65533;;&#65533;m-&#65533;P&#65533;&#65533;Q8&#65533;n=Q&#65533;&#65533;&#65533;&#65533;&#65533;&#65533;x|u&#65533;/&#65533;px&#65533;&#1545;&#65533;U&#65533;&#65533;&#65533;Z&#65533;W&#65533;m&#65533;]=&#65533;W&#65533;&#65533;o&#65533;U&#65533;]M*&#65533;&#65533;	&#65533;S6&#832;P > (&#65533;&#65533;&#65533;h&#65533;!&#1540;J&#65533;XkQ T&#1616;R8R&#65533;&#65533;&#65533; 
x &#65533;WP&#65533;=&#65533;P&#65533;&#65533;&#65533;&#65533;X&#65533;Z!&#65533;&#65533;&#65533;&#65533;&#65533;[&#65533;US &#1696;E&#65533;o&#65533;&#65533;T 0P ;&#65533;&#65533;&#65533;&#65533;=}Xx&#1449;&#65533;&#1579;&#65533;Z&#65533;&#65533;&#65533;N &#65533;&#65533;&#65533;Z&#65533;&#1777;&#65533; &#65533;&#65533;&#65533;*&#65533; 
h&#65533;;-&#65533;&#65533;&#65533;&#65533;&#1657;&#65533;[\&#65533;Y&#65533;&#65533;&#1760;-Z&#65533;T&#512;	&#65533; #&#65533; &#65533;&#65533;&#65533;&#65533;S&#65533;U&#65533;&#349;X$&#65533;X&#509;U&#65533;&#65533;X&#65533;YS&#65533;&#65533;&#65533;&#768;&#65533;-&#65533;	x &#65533;=[>&#65533;&#65533;&#65533;&#65533;xEN0&#65533;&#65533;&#65533;S&#65533;&#65533;&#65533;[&#65533;-&#65533;&#65533;&#65533;#&#65533;&#65533;( 0[&#65533;&#65533;S&#65533;&#65533;&#65533;&#1109;(&#65533;&#65533;&#2037;&#65533;O&#65533;[&#65533;&#65533;Z&#65533;&#65533;T&#65533;&#65533;&#65533;&#65533;&#65533;&#65533;(&#65533;B&#65533;&#65533;&#765;S*h&#65533;(&#65533;Y&#65533;&#65533;&#65533;X&#65533;&#65533;&#65533;U&#65533;]&#65533;o&#65533;=M* &#65533;0&#65533;&#773; &#65533;m&#65533;/&#65533;&#65533;&#65533;m&#65533;&#65533;&#1625;&#65533;&#1419;&#65533;&#65533;&#65533;&#65533;T&#65533;
&#65533;%&#65533;T0Z&#1500; &#65533;&#65533;&#65533;&#65533;0&#65533;&#65533;=&#65533;0&#65533;&#65533;&#65533;&#1540;V&#65533;Wy&#65533;VIU&#65533;&#65533;&#65533;&#65533;&#65533;T&#65533;&#65533;R&#65533;Wom]Q&#1027;OxM&#65533;( ^&#65533;6&#65533;&#65533;}&#65533;&#65533;&#65533;6&#65533;&#65533;Z&#65533;(&#65533;	H&#65533;&#1028;dMaK&#65533;&#65533;&#65533;&#65533;S&#65533;b&#65533;%&#65533;&#65533;&#65533;&#65533;&#65533; (#(&#65533;6&#65533;ah^&#65533;S*h  &#65533;&#65533;5&#65533;Svb>&#65533;&#65533;&#832;&#65533;&#65533;N&#65533;O(Y&#1636;&#65533;&#65533;5&#65533;
&#65533;&#65533;&#65533;_&#65533;`
F[7&#65533;&#65533;&#65533;&#65533;6TP&#65533;&#65533;&#1700;&#65533;&#512;&#65533;&#65533;}&#65533;&#65533;&#65533;\/&#65533;a&#65533;&#65533;B&#65533;&#65533;	&#65533;&#65533;1N&#65533;%\&#65533;_&#65533;U&#65533;6&#65533;&#65533;&#65533;&#65533;K&#65533;&#65533;&#65533;&#65533;c&#65533;&#65533;&#65533;&#65533;h&#65533;0&#65533;U&#65533;[&#65533;d&#65533;u&#65533;V^R&#65533;&#65533;6U&#65533;&#65533; ]&#65533;&#65533;/&#65533;&#65533; &#65533;N^&#65533;&#65533;&#65533;n&#65533;&#65533;&#65533;&#65533;c&#65533;T=~^&#65533;&#65533; 9&#65533;M
f&#65533;=[&#65533;&#65533; &#65533;&#65533;j&#65533;&#65533;&#65533;&#65533;U&#65533;&#65533;&#65533;&#65533;	&#65533;&#65533;&#1637; &#65533;`&#65533;Y&#65533;f6E&#65533;BH&#65533;r&#65533;&#65533;Af&#65533;	 f&#65533; (&#65533;&#1860;&#65533;
V&#65533;b&#65533;&#65533;N&#65533;&#65533;&#65533;&#65533;j&#65533;&#65533;&#65533;\&#65533;&#65533;b&#65533;&#65533;&#65533;&#65533;&#65533;&#2015;&#65533;a}>&#65533;G&#65533;[&#65533;}&#65533;&#65533;Vn&#65533;H^&#65533;0&#65533;&#65533;v&#65533;h&#65533;&#65533;\r&#65533;`&#65533;-&#65533;.&#65533;gJ &#65533;r&#65533;&#65533;&#65533;&#65533;-&#65533;0 &#65533;Q&#65533;&#65533;&#65533;&#65533;&#65533;=&#65533;`&#65533;(&#65533;&#65533;~&#65533;&#65533;&#65533;&#65533;6&#65533;&#1843;&#65533;&#65533;U&#65533;&#65533;&#65533;&#65533;&#65533;$iz&#65533;S&#1549;&#65533;&#65533;&#65533;d
&#65533;&#65533;c\_&#65533;N&#65533;1&#65533;M&#65533;&#65533;&#65533;;&#65533;] &#65533;	&#65533;bv&#65533;&#65533;&#65533;&#65533;M&#65533;&#65533;N&#65533;
&#65533;&#65533;&#65533;&#65533;v&#65533;&#65533;&#65533;&#512;&#65533;&#65533;&#65533;S&#65533;5#XZ&#65533;n&#16704;&#65533;&#65533;b&#65533;nN&#65533;&#65533;&#65533;&#65533;N&#65533;&#65533;X&#65533;	&#65533;&#65533;&#65533;&#65533;g&#65533;&&#1239;ye m&#65533;m&#65533;&#65533;&#65533;Wn&#65533;&#65533;>&#65533;&#65533;d&#65533;.&#65533;&#65533;  !&#65533; &#65533; ,7  4H &#65533; &#65533;H&#65533;&#65533;&#65533;&#65533;*\&#560;&#65533;&#199;#JL&#65533;&#65533;ERL&#65533;&#561;&#65533;&#463; C&#65533;I&#65533;d&#65533;&#65533;&#65533;&#65533;`&#65533;&#65533;&#65533;&c&#668;I&#65533;&#65533;&#859;Q&#65533;H&#65533;F &#65533;`~&#65533;)&#65533;&#65533;&#65533;&#1123;H&#65533;Ma'&#65533;J0&#65533;&#65533;`&#65533;H>&#1624;HQ&#65533;&#65533;&#1519;`&#202;K&#65533;&#65533;&#1651;h&#1258;]&#758;&#65533;&#1783;p&#65533;&#65533;-K"&#454;B&#65533;n&#65533; &#65533;&#65533;&#65533;&#65533;i&#65533;*L&#65533;&#65533;&#65533; *&#65533;1&#65533;&#65533;'&#65533;&#65533;4>`0&#65533;Ok&#65533;&#825;3D&#65533;H&#65533;#&#65533;&#65533;,@hL&#65533;&#65533;&#65533;&#65533;$&#65533;&#65533;&#65533;L&#65533;&#65533;m&#65533; L&#65533;&#811;&#65533;&#65533;P+&#65533;z&#65533;&#65533;&#65533;&#65533;1SX&#65533;7pABgL&#65533;&#65533;&#563;k&#65533;&#65533;&#270;&#65533;\&#65533;&#65533; &#65533;&#65533;'&#65533;&#65533;=M`&#65533;&#65533;O0&#65533;&#735;&#65533;&#65533;&#788;)e&#65533;&#65533;oF &#65533;&#65533;bH&#65533;&#65533;E&#65533;A&#65533;&#65533; &#65533;@E\&#65533;AZ&#65533;&#65533;'&#65533;"&#65533;&#1477;V&#65533;&#65533;&#65533;bhEf&#65533;&#65533;&#1152;J&#65533;&#65533;O&&#65533;&#65533;kLa&#65533;}X&#65533;&#65533;&#65533;[Rh&#65533;	&#65533;Q&#65533;&#65533;&#35014;&#65533;u&#65533;&#65533;&#65533;&#65533; yE&#65533;P&#65533;&#65533;$&#65533;i0&#1492;TVi&#65533;Xfy&#65533;@:f&#65533;&#65533;&"T$P&#65533;K 8y&#65533;&#65533;&#65533;&#65533;&#65533;S&#65533;&#65533;&#65533;KZ&#65533;i&#65533;x&#65533;gW&#65533;&#65533;&#65533;Ue&#65533; &#65533;p&#65533;&#65533;&#65533;O&#65533;9E&#65533;?U&#65533;&#30996;Vj&#65533;M&#65533;%&#65533;&#65533;.&#646;x&#65533;PE8&#65533;&#65533;&#65533;Od\&#65533;&#43760;&#65533;&#65533;&#65533;V&#65533;&#65533;&#1450;&#65533;"&#65533;&#65533;:`V)&#65533;8P&#65533;&#65533;&#65533;&#65533;z&#65533;k&#52307;&#65533;jk&#65533;&#65533;E@&#65533;F&#65533;1&#65533;&#65533;&#65533;&#646;tE	&#65533;&#65533;v&#65533;-\&#65533;&#65533;&#370;&#65533;&#65533;1e&#65533;pp&#40281;bA"&#65533;&#65533;&#65533;&#65533;&#65533;&#65533;k&#65533;W&#65533;Kn&#65533;|T&#65533;B&#65533;&#65533;V&#65533;G&#65533;&#65533;O$&#1835;&#65533;&#65533;&#65533;&#65533;&#64640;&#65533;T&#336;&#65533;&#65533;&#65533;&#65533;A&#65533;&#65533;D&#65533;&#65533;&#65533; &#65533; &#65533;\)&#65533;&#65533;>\k&#65533;.=Kb&#65533;&#65533;t0&#65533;&#65533;O;&#65533;l&#65533;&#65533;Z*kr&#65533;x&#65533;Y&#65533;&#65533;;PB&#65533;`&#65533;w&#65533;&#907;&#65533;&#65533;L&#65533;&#65533;&#65533;&#924;&#65533;&#65533;&#1599;$&#65533;"5
t&#65533;&#65533;&#65533;&#65533;G&#65533;&#65533;&#65533;&#1560;r&#65533;_~P/{&#540;:&#65533;yBV&#65533;XQPu&#65533;>&#65533;x&#65533;&#65533;O&#65533;&#65533;&#65533;&#65533;&#198;&#65533;&#65533;b&#65533;&#65533;F-&#65533;YA&#65533;&#65533;D&#1936;&#65533;&#805;&#65533;C&#65533;&#65533;O*x&#65533; nXg&#65533;Y&#65533;Fb$&#65533;&#65533;&&#65533;&#65533;&#65533;p&#65533;&#65533;W&#65533;B&#65533;K&#65533;&#65533;?&#65533;&#65533;&#65533;&#65533;	&#65533;&#65533;PE&#65533;&#65533;&#65533;&#65533;{&#65533;&#31150;&#65533;=&#65533;&#65533;Z&#838;#&#65533;&#65533;	u&#65533;9&#65533;d`&#65533;&#65533;&#65533;p&#65533;&#65533;&#65533;H",&#65533;o&#65533;&#65533;&#65533;&#65533;'c&#65533;&#65533;)&#65533;&#1831;&#65533;&#65533;&#65533;eVq&#65533;&#65533;W&#65533;&#65533;&#65533;!&#65533;&#65533;Z&#65533;&#65533;&#1055;&#65533;&#65533;a\&#65533;&#65533;&#65533;4&#65533;&#65533;/$&#65533;&#65533;&#65533;J| s&#1040;&#65533;b&#65533;Yi&#65533;Z&#65533;&#65533;&#65533;@&#65533;n&#65533;&#65533;&#65533;&#65533;&#65533;&#65533;&#65533;&#65533;S&#65533;&#65533;&#65533;&#65533;\"&#65533;&#65533;&#65533;J&#6303;	&#65533;v&#65533;&#65533;&#65533;'bC&#65533;9t&#65533;&#65533;&#65533;&#65533;G&#65533;&#65533;&#65533;8&#65533;&#65533;&#65533;&#65533;o&#65533;&#65533; &#65533;&#65533;d	>Bl&#65533;!54&#65533;L&#65533;&#65533;R&#65533;'rOL&#65533;+&#65533; &#65533;&#65533;0	%=&#65533;&#169;&#65533;#&#65533;:&#65533;E &#65533;2c&#65533;&#65533;`@&#65533;H]l&#65533;B"zt&#65533;&#65533;&#65533;(&#65533;`&#65533;&#65533;&#65533;&#65533;&#561;8Q&#65533;P&#65533;&#65533;O`&#65533;&#159;|&#65533;G&#65533;&#65533;z&#65533;&#65533; &#65533;&#65533;%X&#65533;I&#65533;&#65533;&#65533;&#65533;&#65533;qH&#1524;qCs&#522;"<'JQ>&#65533;&#65533;;&#65533;dK&#65533;F6l&#65533;G&#65533;&#65533;J9&#263;5&#65533;D&#65533;&#65533;e(&#65533;C\&#65533;&#65533;g?&#65533;&#65533;&#65533;&#65533;I&#65533;?Q!&#65533;(&#65533;qMA&#65533;&#65533;&#65533;R3&#65533;&#65533;&#65533;AU&#65533;&#65533;Tu6 C&#65533;&#65533;&#65533;c&#65533;&#65533;&#65533;:L&#65533;&#263;$&#65533;O&#65533;&#65533;&#65533;!#&#65533;&#65533;B&#65533;&#65533;&#65533;&#1029;x&#659;&#65533;&#65533;&#65533;\ &#65533;&#65533; &#65533;&#65533;&#65533;IH&#65533;h&#65533;
&#65533;4&#65533;o&#65533;Pr3&#65533;j<R57&#833;&#65533;&#536;&#65533;&#65533;&#65533;75&#65533;Q&#65533;vjx85;&#65533;p&#65533;2&#65533;D+&#65533;`&#65533;&#65533;&#65533;&#65533;6&#291;&#65533;&#65533;J&#1314;&#65533;&#65533;H&#65533;u~B5epJ&#65533;&#65533;&#65533;(k!
&#65533;X&#65533;T{&#65533;7&#65533;&#65533;K&#65533;&#65533;o&#65533;30f&#65533;&#65533;&#65533;*&#65533;&#65533;&#65533; &#65533;lc/&#65533;&#65533;&#65533;&#65533;&#65533;&#65533;&#65533;&#65533;&#65533;$NV&#65533;h&#65533;&#65533;&#65533;&#65533;s&#65533;&#65533;&#65533;&#65533;4&#65533;6K&#65533;Z%3&#65533;$hc&#753;A&#65533;KYN&#65533;Tm&#65533;gV&#65533;S&#65533;&#65533;&#65533;&#65533;"&#65533;P*KZ*d9l&#65533;b&#65533;iH]+&#65533;&#65533;&#65533;JK&#1784;&#65533;&#65533;m&#65533;&#65533;&#65533;L&#65533; &#65533;&#65533;&#65533;e*	(Bu&#65533;P&#65533;&#65533;e`B&#65533;&#65533;h&#65533;&#65533;&#65533;`&#65533;-@&#65533;&#65533;$cl(&#65533;q&#65533;[15y&#65533;&#1869;&#65533;s&#781;&#65533;&#65533;Z&#65533;Mow	""4T ^&#65533;@&#65533;#&#65533;2&#65533;X&#65533;&#65533;&#65533;(	&#65533;ZQZB&#65533;&#65533;]6(H&#65533;&#65533;Dp&#65533;&#65533;&#65533;&#65533;&#65533;&#65533;:&#65533;{L&#65533;/Qf&#65533;jj &#65533;'W&#65533;U'A&#65533;P&#65533;Z&#65533; =&#65533;&#65533;*&#65533;5&#65533;&#65533;H &#65533;}	&#65533;d4&#65533;&#65533;x&#65533;&#600;&#65533;&#65533;&#2042;&#65533;&#65533;I&#65533;k&#65533;&#65533;r&#65533;&#65533;&#65533;Y?#lpH%aTm&#65533;&Z&#337;&#65533;c&#65533;&#65533;(7 &#65533;&#65533;&#65533;Ix&#65533;&#65533;')e&#65533;&#65533;&#65533;MB06T&#65533;mBA&#65533;A<&#65533;&#65533;&#65533;X&#65533;&#65533;&#65533;8	&#65533;&#65533;L&#51602;fbu&#579;&#65533;&#65533;&#65533;&#65533;&#65533;&#896;I&#65533;&#65533;&#65533;&#65533;<G`>R&#65533;&#65533;&#65533;@;&#65533;#D)&#65533; &#65533;]&#65533;^l:/&#1942;&#65533;
&#65533;&#65533;<&#65533;&#65533;1 &#65533;&#65533;&#65533;&#65533;&#65533; 11&#65533;B&#65533;&#65533;F&#65533;&#65533;&#65533;AZ&#65533;&#65533;&#946;W&#65533;&#65533;&#65533;h_eW&#65533;&#65533;&#65533;A&#65533;J&#65533;&#65533;&#65533;&#65533;oH&#65533;&#65533;%_&#65533;&#65533;&#65533;&#65533;ul$=&#65533;^&#65533;&#65533;&#65533;&#65533;&#65533;&#65533;_&#65533;&#65533;inuDM:I&#65533;|" $&#65533;&#65533;&#1118;&#65533;se&#24717; vh&#65533;&#65533;, &#65533;FY$	&#65533;&#65533;[&#65533;.&#1857;N&#65533;~&#65533;&#65533;eE&#65533;a&#65533;k`#&#65533;yu&#65533;K&#65533;&#65533;C&#65533;|&#65533;"b&#65533;j&#65533;;&#65533;&#1230;&#65533;&#65533;&#65533;&#65533;F>&#65533;&#65533;,&#65533;1&#65533;&#65533;z`m_|&#65533;ckH&#65533;|&#65533;k&#65533;&#65533;&#65533;9&#65533;b&#65533;&#65533;l&#65533;4)w	\&#1025;H&#65533;&#65533;X&#65533;&#65533;_>&#65533;&#65533;&#65533;&#65533;&#65533;&#65533;&#65533;&#65533;&#65533;&#65533;Q&#65533;(#&#986;A#n&#65533;R\&#65533;!&#65533;&#65533;5+#&#65533;&#65533;yf&#65533;:'&#65533;2T&#65533;.;0 &#65533;`t%&#65533;&#1273;H&#65533;&#65533;&#65533;]&#65533;e
<&#65533;
g&#65533;&#65533;&#65533;&#343;q[Y&#65533;l&#65533;\-&#65533;&#65533;rp&#65533;c&#65533;Y&#65533;&#65533;t&#65533;g<H&#65533;&#65533;Xh&#65533;&#65533;F&#65533;Um&#65533;&#65533;&#65533;&#65533;D(0	&#65533;&#65533;|@%&#65533;&#65533;;: &#65533;&#65533;&#65533;>&#65533;'  \D6&#65533;&#65533;&#65533;&#65533;&#65533;4&#65533;
&#65533;ve &#1580;fH&#472;&#65533;3&#65533;
+'&#65533;&#65533;&#65533;O&#65533;&#65533;&#65533;?Q3&#65533;&#65533;s&#65533;&#65533;=T!Cj&#65533;&#872;&#65533;&#65533;6&#65533;&#65533;J&#65533;&#65533;&#65533;&#65533;&#65533;>&#65533;&#65533;&#65533;T&#65533;&#65533;&#65533;2Pda&#65533;&#65533;&#65533;O&#65533;cH&#65533;f8&#65533;&#65533;&#65533;^&#65533;p&#65533;&#65533;'x'&#65533;p &#65533;[@Y0&#65533;@&#65533;b&#65533;uE],5&#65533;&#65533; &#65533;&#65533;s&#65533;w&#65533;&#65533;'&#65533;&#449;}7w&#65533; Y&#65533; &#65533;!/&#65533;'e&#65533;&#65533;m&#65533;Kusd&#65533;bq&#65533;1 &#65533;%&#65533;&#65533;z&#65533;&#65533;{G&#65533;&#65533;&#65533;0S&#65533;&#65533;&#65533;,K&#65533;&#65533;!?u&#65533;&#65533;8&#65533;2(&#65533;,&#65533;&#65533;C&#65533;&#65533;G&#65533;D"|.&#65533;J}&#65533;20{}&#65533;l&#65533;&#65533;&&#65533;Rf0I&#65533;&#65533;1`&#65533; $&#65533; &#65533;&#65533;H&#65533;n&#65533;tCW&#65533;r&#65533;X|&#65533;U&#65533; &#455;&#65533;c`&#65533;x#s21&#65533;&#65533;b]&#65533;o`&#65533;[X&#65533;uM&#65533;&#65533;&#65533;r&#65533;&#65533;=&#65533;S8z6H&#65533;&#65533;&#65533;&#65533;3 &#65533;&#65533;^&#65533;?%`4&#65533;H!&#65533;&#65533;q&#65533;&#65533;y9&#65533;gg(tU&#65533;{X&#65533;&#65533;&#65533;4&#65533;&#65533;&#65533;8&#65533;&#65533;&#65533;&#161;a7 8p|&#472;&#65533;&#65533;|&#65533;Dq&#65533;Q&#65533;b&#65533;&#65533;wr98&#65533;E&#65533;}&#1560;&#65533;t&#1537;&#65533;	&#65533;~'1nW&#65533;7&#65533;k&#65533;&#65533;&#65533;QeLU"=&#65533;U&#65533;Q^A a&#65533;&#65533;&#65533;&&#65533;&#65533;}&#65533;x&#65533;&#65533;W&#65533;&#65533;,&#1025;&#65533;'_`]&#65533;&#65533;&#65533;&#65533;i wyV9&#65533;&#65533;f&#65533;Fj&#65533;&#65533;&#65533;7v(&#65533;&#65533;b &#65533;&#65533;E|&#65533;w
&#65533; &#65533;g[&#65533;3I&#65533;E .p%l&#65533;4P&#65533;&#65533;&#65533;&#65533; &#65533;A7 &#65533;&#65533;&#65533;Q]!H&#65533;D&#65533;&#65533;vE&#65533;&#65533;9hTa&#65533;#&#65533;'}&#65533;:&#65533;%'&#65533;U8|&#65533;t&#65533;;&#65533;&#65533;c&#65533;!&#65533;Y&#65533;"e&#65533;+&#65533;1 &#65533;&#65533;&#65533;&#65533;a &#65533;&#1381;&#65533;3u&#65533;'&#65533;%`&#65533;?I &#65533;]&#65533;{&#65533;7|v&#65533;rW`b&#65533;&#65533;3&#65533;&#65533;#]&#65533;|&#65533;CbN&#65533;&#65533;A&#520;ZW-n&#1177;v&#65533;&#65533;UfAE&#65533;&#65533; 9&#65533;&#65533;&#65533;&#65533;}&#2007;&#65533;W&#65533;&#65533;&#65533;7&#65533;#&#65533;&#65533;&#65533;A>rx&#65533;&#65533;&#65533;0n9&#65533;B&#65533;h&#65533;@&#65533;IBK&#65533;b0&#65533;&#65533;&#65533;&#65533;Y&#65533;|&#65533;G &#65533;% 4&#65533;&#65533;&#1473;&#65533;&#65533;?&#65533;0&#65533;&#65533;%&#65533;&#65533;&#65533;IH|&#65533;Y H&#65533;&#65533;&#65533;&#65533;&#65533;&#65533;&#65533;$&#65533;`&#65533;Y'&#65533;:c|&#65533;P&#65533;y&#65533;&#65533;y &#65533;&#65533;&#65533;w[ 4R&#65533;b&#65533;N&#65533;&#65533;&#65533;K&#65533;&#65533;&#65533;i@{	qd&#65533;x5&#65533;&#65533;v&#65533;|EE  &&#65533;&#65533;'Z&#65533;pe&#65533;&#65533;\&#65533;{&#65533;2&#65533;/&#65533;&#65533;M|@>&#65533;0&#65533;&#65533;a&#65533;5 &#392;f&#65533;&#65533;$&#65533;&#65533;h&#65533;lQv5"*X& G&#65533;O&#65533;6z&#65533;9w;&#65533;j&#65533;+6&#65533;0&#65533;&#65533;`&#65533;K&#65533;y&#65533;W&#65533;:|&#65533;&#65533;&#65533;&#65533;a8K&#65533;&#65533;&#332;f&#65533;g&#65533;&#65533;&&#65533;p&#65533;a, 	M&#65533;5&#65533;R&#65533;&#65533;' i&#65533; &#65533;)&&#65533;D.x&#65533;&#65533;&#65533;w}w&#65533;&#65533;&#65533;	&#65533;#p-&#65533;Bo&#65533; &#65533;&#65533;&#65533;&#1096;&#65533;&#65533;&#65533;#n&#65533;&#65533;hQ&#65533;aAE\&#65533;&#65533;&#65533;&#65533;*&#65533;G,&#65533;&#65533;&#65533;V^&#65533;H`1&#65533;&#65533;&#65533;j&#65533;&#65533;&#65533; &#65533;&#65533;&#65533;`&#1721;,&#65533;&#65533;N&#65533;&#65533;&#65533;C:2&#65533;)}7 &#65533;v&#65533;&#65533;&#65533;&#65533;N&#65533;; xuo0#&#65533;&#65533;d&#65533;aP&#1242;&#65533;2w&#65533;&#65533;&#65533;@h =@n&#65533; &#65533;&#65533;r|0&#65533;&#65533;&#65533;&#65533;`&#65533;&#65533;&#65533;A&#65533;&#65533;/i&#65533;Kn`&#65533;x&#65533; &#65533;&#65533;SQ|&#65533;&#65533;&#65533;w&#1100;&#65533;&#65533;&#65533;Ir&#65533;&#65533;g&#65533;&#65533;*b|VA0&#65533;&#65533;&#65533;=&#65533;+&#65533;y&#65533;&#65533;&#65533;@&#65533;&#65533;&#65533;  &#65533;7+&#65533;&#65533;&#65533;2&#65533;i@]|&#65533;&#65533;&#65533;H;&#65533;&#65533;&#65533;W$&#65533;~&#65533;8&#65533;G&#65533;u0S+?&#65533;2&#65533;I&#65533;&#65533;&#65533;&#65533;K &#65533;&#65533;&#65533;Bi@&#65533;&#65533;2&#65533;&#65533;&#65533;w6&#65533;&#65533;&#65533;&#65533;&#65533;&#65533;s	&#65533;s&#65533;&#1611;;`&#43481;Qe&#65533;6x&#65533;k&#65533;&#65533;b&#65533;u 	5P8p &#65533;m&#65533;5Z&#65533;s&#65533;{H0x[&#65533;{&#65533;j&#65533;&#65533;&#65533;S&#65533;r&#65533;&#65533;&#65533;s&#65533;&#65533;&#65533;&#65533;&#65533;&#65533;&#65533;&#65533;(A	p &#65533;t&#65533;X=`z&#65533;s &#65533;fY ,':&#65533;,P&#65533;&#65533;B&#65533;&#65533;&#65533;&#65533;D&#65533;&#65533;&#65533;&#65533;&#65533;0&#65533;&#65533;+&#65533;	&#65533;&#65533;&#65533;	(A2&#65533;q&#65533;Y&#65533;&#65533;&#65533;&#65533;qK&#65533;&#65533;<&#65533;&#65533;{&#65533;&#65533;&#769;0&#65533;&#65533;&#65533;bU&#65533;b1E4&#65533;R B&#65533;R Q&#65533;&#65533;&#65533;&#65533;'K&#65533;h!D&#65533;&#65533;&#65533;&#65533;x0N_&#65533;,	@H&#65533;i&#65533;@&#65533;[&#65533;?&#65533;?OE&#65533;&#65533;&#65533;&#65533;<Jq&#65533;&#65533;&#65533;)KRc&#65533;%\&#65533;&#65533;&#65533;h"&#65533;Alp &#65533;C&#65533;&#65533;'&#65533;&#65533;BaA&#65533;7\r&#65533;&&#65533;y$9y&#65533;w&#65533;Q}98 K&#65533;@&#65533;&#65533;&#65533;s('0B&#65533;&#65533;&#65533;&#65533;x4  D&#65533;v|&#65533;w _&#65533;&#65533;&#65533;&#65533;&#65533;  &#65533;WrW&#65533;&#65533;3,&#65533;&#65533;&#65533;&#65533;&#65533;&#65533;v^&#65533;&#65533;&#65533;&#65533;E&#65533;-x*&#65533;7lda|,@&#65533;&#65533;&#65533;y&#65533;&#65533;]&#65533;J&#65533;&#65533;f*[&#1781;}' &#65533;7_&#65533;+&#65533;.Y&#65533;R&#65533;`1&&#65533;&#65533;K&#65533;&#65533;&#65533;&#27345;&#65533;z v&#65533;Y	&#65533;K&#65533;`GA&#65533;h&#65533;A&#65533;&#65533;&#65533;&#65533;1_!U`y&#65533;&#65533;&#65533;&#65533;&#65533;&#65533;&#65533;ZK&#65533;&#65533;&#65533;&#65533;&#65533;&#1452;(&#65533;&#65533;&#65533;o&#65533;&#65533;y&#316056; &#919;&#65533;&#65533;C&#65533;U&#65533;&#65533;Ty"&#65533;g&#65533;>&#65533;<^&#65533;|/l &#65533;&#65533;\&#65533;&#65533;&#65533;&#65533;3&#65533;n&#65533;&#65533;mI&#65533;&#65533;+&#65533;W&#65533;f&#65533;}'y&#65533;`&#65533;p&#65533;+ |"H&#65533;&#65533;&#65533;Y&#65533;&#65533;g&#65533;$&#65533;&#447;;&#65533;&#65533;B&#65533;&#65533;F&#40093;&#65533;&#727;&#65533;J&#65533;y1&#65533;&&#65533;&#65533;Bq&#65533;&#65533;&#1435;&#65533;w&#65533;P&#65533;&#65533;aNeaB &#996;	p&#65533;7 &#65533;L12&#65533;j&#65533;K&#65533;&#65533;&#1665;8P&#65533;&#1301;&#65533;&#65533;&#186;6&#65533;&#35400;Po q_&#65533;@&#65533;p&#2033;1&#65533;q`&#65533;&#65533;BlF&#65533;q&#65533;m,pL(e-`&#65533;d&#65533;&#1186;A&#65533;&#65533;Fio&#65533;Y&#65533;D&#65533;&#65533;<`J)&G^&#65533;&#65533;&#65533;HqL"@lQ\`&#65533;b @&#65533;&#65533;&#65533;&#65533;n&#65533;x&#30444;l&#65533;]Q&#65533;&#65533;[x&#65533;&#34198;<'&#65533;&#65533;tZ&#65533;X&#65533;]&#65533;gqB &#65533;&#65533;ZI 
&#65533;&#65533;A&#65533;VM&#65533;Z&#65533;W&#65533;V&#65533;&#65533;&#65533;/&#65533;&#65533;&#65533;&#65533;&#65533;&#65533;l-&#65533;\&#65533;&#65533;&#65533;&#65533;La! K&#65533;.F&#65533;&#65533;&#65533;&#65533;&#65533;B&#65533;&#65533;A,,&#65533;&#65533;`q&#65533;eQ6&#65533;&#65533;&#65533;=l&#65533;&#65533;&#65533;&#65533;&#65533;,&#65533;&#65533;/&#65533;&#65533;&#65533;&#65533;%&#65533;;&#65533;&#65533;Wp&#65533;&#65533;}	&#65533;&#65533;-J&#65533;d&#65533;&#65533;v&#65533;n&#65533;&#65533;&#65533;&#65533;&#65533;G2&#65533;ye&#65533;&#65533;&#65533;&#65533;&#65533;&#65533;q&#65533;)&#65533;&#65533;[&#65533;&#65533;&#65533;OM&#65533;7p&#65533;&#65533;&#65533;&#65533;\KZP^&#65533;6#Ul`&#65533;!&#65533;&#65533;&#65533;&#65533;&#65533;&#65533;}&#65533;c&#65533;2q`JqCY&#65533;&#65533;&#65533;:0&#65533;>&#65533;]&E&#65533;g&#65533;Q%~ &#236;&#65533;c 2`&#65533;&#65533;&#65533;&#65533;&#65533;q&#65533;&#65533;&#65533;&#65533;&#65533;6&#1034;&#65533;&#65533;2X&#65533;&#65533;Y&#65533;0&#65533;&#65533;U&#65533;&#65533;=&#65533;0	&#65533;&#65533;&#65533;&#65533;&#65533;$sAc&#65533;~&#65533;r&#65533;&#65533;&#65533;l&#65533;&#65533;&#65533;&#65533; &#65533;,kP>"&#65533;&#65533;&#65533;&#65533;&#704;&#593;&#65533;|iqb &#65533;`&#65533;0B&#65533;&%&#65533;&#65533;0`1 &#65533;~p&#65533;6&#65533;@&#65533;{7&#65533;g&#65533;q$`)&#169;&#363;&#65533;x&#1619;&#65533;G v&#65533;&#65533;&#65533;&#65533;&#65533;]&#1114;&#65533;"&#65533;Z&#65533;Y&#65533; |`q&#65533;0
,&#65533; d&#65533;&#65533;&#65533;,&#726;&#65533;&#65533;&#65533;$ &#65533;&#65533;Wv&#65533;~&#65533;5&#65533;q&#65533;_6&#65533;JM&#65533;&r!&#65533;&#65533;9&#65533;	z&#65533; s&#65533;~p&#65533;&#65533;&#65533;x9&#1028;.m&#65533;; :&#65533;iY&#65533;'&#65533;yWl&#1054;v&#65533;&#65533;&#65533;@&#38396;&#65533;&#65533;&#65533;p&#65533;&#65533;&#65533;&#65533;q&#65533;!&#65533;&#1720;p`&#65533; q &#65533;&#65533;v&#65533;; &#65533;&#65533;;&#65533;S&#65533;&#65533;&#65533;;l&#65533;&#65533;x&#65533;&#1560;&#65533;&#65533;&#65533;oa&#65533;:&#65533;&#65533;N&#65533;t&#65533;3N&#65533;l&#65533;~0&#65533;s &#65533;!&#65533;&#65533;&#65533;&#65533;&#65533;&#65533;k&#65533;&#65533;&#65533;&#65533;q&#943;&#65533;m&#65533;7-&#65533;'&#65533;&#65533;|,&#1485;&#65533;&#65533;&#65533;]&#65533;&#65533;d&#65533;&#65533;&#65533;%bE1?&#65533;o&#65533;]&#65533;8_s&#65533;<&#65533;0&#65533;&#65533;&#65533;Z&#65533;&#65533;a&#65533;e`i &#65533;,&#65533;&#65533;X&#65533;\9&#65533;&#65533;) W&#65533;+` &#65533;&#65533;&#65533;&#65533;&#65533;>Eh&#65533;7&#65533;&#65533;o!&#65533; &#65533;b&#65533;s&#65533;~ &#65533;&#65533;&#65533;&#65533; &#65533;&#65533;&#1041; &#54569;&#65533;&#65533;t_&#65533;V&#65533;&#65533;&#65533;<&#65533;&#65533;&#65533;&#65533;&#65533;p;I&#65533;&#65533;6#&#65533;o&#65533; 2&#65533;&#65533;2f&#65533;~&#65533;0&#65533; 6&#65533;L&#1548;WiZ&#65533;&#65533;\	&#65533;&#65533;( 0`&#65533;&#65533;?&#65533;&#65533;O&#65533;iQ[&#65533;N B:*$X&#65533;&#65533;A&#65533;	.dXp&#660;&#65533;$pSq&#903;&#65533;&#1368;`&#1361;&#65533;&#65533;E&#65533;$i&#65533;&#65533;oT&#65533;d&#65533;2Yd&#65533;`&#65533;&#65533;M&#65533;8\pA&#65533;&#65533;		&#65533;%ZT&#65533;&#65533;=:\`&#65533;!&#65533;S&#65533;:L&#65533;Z!&#65533;&#65533;:&#65533;&#65533;p&#65533;&#65533;W&#65533;a&#65533;L&#65533;&#65533;&#65533;c&#1358;&#65533;% MK&#65533;oRT(bBC&#1512;8u&#65533;&#65533;A hQ&#65533;EO&#65533;&#65533;J^&#65533;iL@&#65533;&#65533;&#65533;&#65533;'&#65533;J&#65533;&#65533;u&#65533;e&#65533;aL &#65533;P&#65533;C&#65533;&#65533;&#65533;S&#65533;&#65533;i&#1321;U&#65533;f&#65533;Z&#65533;l&#65533;&#65533;h	&#65533;&#65533;&#65533;w&#65533;&#65533;&#65533;7&#65533;o&#65533;'&#65533;&#65533;`&#65533;X&#65533;E*&#65533;&a&#65533;s&#65533;8{&#65533;`9&#65533;u&#65533;V&#65533;&#65533;c&#65533;k&#65533;&#65533;&#331;&#65533;&#65533;L&#65533;K4&#65533;&#65533;&#65533;&#325;=&#65533;&#65533;N&#65533;(a&#65533;&#65533;&#65533;&#65533;&#65533;#	@&#65533;m%&#65533;&#65533;&#65533;&#65533;&#65533;&#65533;bAq&#41000;pbaA+&#270;&#65533;&#65533;!H&#65533; 9&#65533;&#65533;&#65533;B8X&#65533;8&#65533;~&#65533;&#65533;&#65533;&#65533;&#65533;&#65533;A&#65533;&#65533;&#65533;&#1568; &#65533;&#65533;@&#65533;i&#65533;5z\&#65533; p&#65533;v&#65533;qD$&#65533;+&#65533;&#65533;&#65533;DL&#636;v&#65533;&#65533;7#&#65533;E&#65533;&#65533;&#65533;/&#65533;&#65533;&#65533;B&#65533;&#65533;a&#65533;-
&#65533;iE&#65533;X8&#65533;I6G&#65533;C&#65533;&#65533;*A&#65533;;&#435;&#65533;&#65533;;&#65533;&#65533;&#65533;)&#65533;&#65533;&#65533;&#65533;)Y&#65533;1'0&#65533;&#65533;&#65533; &#65533;
&#65533;&#65533;K0&#65533;&#65533;S&#65533;+&#65533;'&#65533;r&#65533;&&#65533;MPE&#65533;cTRK-OTSm-?p&#65533;&#65533;'A&#65533;#&#65533;&#204;&#65533;* &#65533;QH-$&#65533;
&#65533;X&#65533;&#65533;%e&#65533;&#65533;h&#65533;&#65533;&#65533;5Bu&#65533;Yh&#65533;&#65533;I&#65533;X&#65533;"&#65533;&#65533;Ks+9v&#65533;5&#65533;XA&#65533;(&#65533;&#65533;|&#65533;/&#65533;" /&#1420;v^z+,A&#65533;&#65533;&#65533;+&#65533;`&#65533;L #@&#65533;m)&#65533;-t&#65533;<&#65533;&#65533;&&#65533;]&#65533;\6. &#65533;+&#65533;wc&#65533;&#482;'d&#65533;&#65533;m&#65533;r&#65533;&#65533;&#65533;^&#65533;&#65533;t%&#65533;P&#65533;5&#394;&#65533; (&#65533;T&#1870;{&#65533;&#65533;&#65533;=&#65533;2&#65533;&#65533;h51,4H&#65533;&#65533;
X&#65533;&#65533;Y&#65533;cj&#65533;&#65533;&#65533;&#65533;j&#65533;)fc&#65533;&#65533;&#65533;&#65533;&#65533;
&#65533;{&#65533;Z&#330;&#65533;&#65533;	E&#65533;s&#65533;&#65533;&#65533;^&#65533;&#1889;"&#65533;In&#65533;&#65533;&#65533;20&#65533;&#65533;&#844293;&#65533;&#65533;&#65533;Np&#65533;9&#65533;&#65533;l&#65533;&#65533;?&#65533;<&#65533;&#65533;3&#65533;
&#821;&#65533;<&#65533;&#65533;p&#65533; [&#65533;cA&#65533;&#65533;&#65533;hb&#65533;1F%&#65533;_&&#65533;k&#65533;p&#65533;@&#65533;s&#65533;&,L&#65533;&#65533;0&#65533;lS&#65533;Z1~t&#65533;&#65533;&#65533;&#65533;&#65533;D&#65533;B&#65533;}&#770800;&#65533;&#65533;&#65533;&&#65533;&#65533;&#65533;J&#1627;&#65533;o%&#65533;7&#65533;W&#65533;M&#65533;&#65533;(d
&#65533;;&#65533;&#65533;&#65533; #&#65533;&#65533;0'&#65533;G&#65533;]&#65533; '&#65533;C&#65533;&#65533;8"&#65533;&#65533;&#65533;K&#65533;&#65533;=&#65533;x&#65533;{	&#65533;&#65533;&#65533;&#65533;&#65533;&#65533;&#65533;G<_&#65533;&#65533;&#65533;&#65533;&#65533;$&#65533;}&#65533;s&#65533;&#65533;wpH&#65533;E&#65533;&#65533; T&#65533;&#65533;%L&#65533;(&#65533;)_+R&#65533;A
N&#65533;&#65533; &#65533;#\&#65533;"&#65533;&#65533;@ n&#65533;&#65533;$Q&#65533;&#65533;&#65533;&#65533;&#65533;&#65533;&#65533;pM(^c&#65533;&#65533;n8D&#65533;&#65533;&#65533; Y&#65533;&#65533;x&#65533;X&#65533;0&#65533;`@&#65533;(&#65533; &#65533;&#65533;e&#65533;B&#65533;&#65533;&#2983;\&#307339;C*&#65533;9&#65533;&#65533;`&#65533;&#65533;&#65533;&#65533;,&#65533;D&#65533;c h&#65533;&#65533;&#65533;&#65533;h(QI&#65533;&#65533;"t15&#65533;4H&#65533;&#65533;&#65533;B&#65533;!xYB&&#65533; &#65533;&#65533;&#65533;&#65533;s&#65533;&#65533;&#65533;qHI&#65533;uG&#65533;}@&#65533;A>&#65533;&#65533;xR&#65533;iA&pdj(&#315;&#65533;)[&#65533;K`&#65533;$A&#1729;'c&#65533;&#65533;>&#65533;xy&#65533;&#65533;r&#65533;&#65533;`&#65533;+q&#65533;&#65533;&#1638;&#65533;0&#65533;
&#65533;&#65533;^&#65533;&#65533;`&#65533;bp,e	&#65533;	-A&#10016;B&#65533;M&#65533;&#65533;&#65533;&#65533;&#65533;&#65533;&#65533;pBh&#65533;h&#65533;<e4y&#65533;&#65533;&#65533;&#65533;&#65533;&#65533;&#65533;7	&#923;h&#65533;&#65533;|(CC	&#65533;&#65533;&#65533;&#65533;&#65533;L&#65533;&#65533;MP&#65533;@&#65533;&#65533; &#65533;&#65533;&#65533;&#65533;&#65533;c&#65533;&#65533;P>&#65533;&#65533;&#65533;
&#65533;i&#65533;<&#65533;a%&#65533;&#65533;  &#65533;E8&#65533;&#65533;&#65533;P%&#65533;&#65533;Q,R&#65533; &#65533;$&#65533;%&#65533;FC B[hO3&#65533;b&#65533;&#65533;&#65533;&#65533;&#65533;yp&#65533;&#65533;@&#65533;E\B&#65533;[&#65533;&#65533;"&#65533;&#65533;&#65533;&#65533;9d"&#65533;&#65533;&#65533;@r&#65533; &#65533;Z&#65533;&#65533;r&#65533;&#65533;f&#65533;d	&#65533;&#65533;&#65533;0&#65533;&#65533;s&#65533;&#65533;&#65533;&#65533;XB&#65533;r"&#65533;D&#65533;! &#65533;&#65533;&#65533;&#65533;f&#65533;&#65533;tu&#65533;]&#65533;&#65533;4d&#65533;&#65533;&#65533;&#65533;&#65533;Mw&#65533;&#65533;&#65533;&#65533;&#1344;&#1916;&#65533;b&#65533;`]
&#65533;x &#65533;d&#65533;&#65533;&#65533;!6A&#65533;&#65533;&#65533; &#65533;&#65533;=&#65533;uq&#65533;h&#65533;&#65533; 1&#65533;e9&#65533;B&#65533;&#65533;&#65533; &#65533;&#65533;&#65533;&#65533;&#65533;\&#36260;`&#65533;H&#65533;&#65533;&#65533;y&#65533;&#65533;!&#65533;&#65533;&#65533;e&#65533;U&#65533;&#65533;K^]&#65533;&#65533;&#65533;i&#65533;&#65533;-W&#1899;&#65533;E&#65533;4N&#65533;E(&#1600;&#65533;&#65533;A&#65533;&#65533;bV&#65533;(V&#65533;&#65533;&#65533;&#65533;KPo&#65533;&#65533;&#65533;&#65533;!&#65533;+0M&#65533;&#65533;n&#65533;7&#65533;Br&#65533;5&#65533;dL]&#65533;x&#65533; R &#65533;i&#65533;&#65533;&1t&#65533;&#65533;&#65533;=&#65533;&#65533;&#65533;&#65533;&#65533;C&#65533;Y&#65533;&#65533;&#65533;&#65533;&#65533;16`&#65533;D&#65533;lPl&#65533;&#65533; `&#65533;   A&#1197;Q&#65533;&`&#65533;hZ&#65533;&#65533;]:p@*&#65533;* &#65533;`&#65533;[&#65533;&#65533;g36&#65533;&#65533;&#65533;&#65533;aq1&#65533;S&#65533;&#1730;l&#65533;&#65533;p&#65533;&#65533;`9&#65533;@&#65533;'&#65533;&#1657;T&#65533;,Cv&#65533;`&#65533;A&#65533;=21&#65533;&#65533;eb&#65533;&#1663;8&#65533;-&#65533;&#65533;&#26348;&#65533;&#65533;7&#388;&#1398;&#65533;&#65533;&#65533;tp&#65533;#&#65533;(@&#65533;8y&#65533;&#65533;&d"&#65533;fl0&#65533;&#65533;&#65533;%&#65533;/W&#65533;&#65533;&#306;&#65533;&#592;&#65533;
&#65533;&#65533;&#65533;&#65533;&#65533;&#65533;G(&#65533; 8&#1344;J&#65533;&#960;zZp&#65533;&#65533;&&#65533;m&#65533;5&#65533;L &#65533;&#65533;&#130;&#65533;&#65533;a*zK&#65533;&#65533;&#65533; F70&#65533;4d4&#65533;N^&#65533;iF&#65533;N&#65533;aTiO&#542;&#65533;FZ1&#65533;
&#65533;A&#65533;&#65533;m&#65533;1&#65533;&#65533;&#65533;6&#1167;f,&#65533;&#65533;cB&#720;&#65533;&#65533;;o&#65533;&#65533;&#65533;&#65533;&#196;K3&#65533;&#65533;@&#65533;8&#65533;&#65533;-p&#65533;?k8&#65533;&#65533;&#65533;&#65533;&#65533;l&#65533;&#65533;&#1713;&#65533;dC&#65533;aq&#65533;&#65533;&#65533;XV&#65533;&#65533;hf,s&#65533;&#65533;&#65533;ld&#65533;]&#65533;&&#65533;&#1883;X/#&#65533;&#65533;&#65533;&#65533;&#65533;&#65533;&#65533;&#65533;;&#65533;&#65533;T&#65533;R&#65533;z&#65533;&#65533;&o%&#65533;&#600;&#65533;p&#65533;'&#65533;I3s&#65533;Mt0J&#65533;&#65533;&#65533;J&#65533;z&#65533;b.&#65533;&#65533;&#65533;&#65533;&#65533;\&#65533;&#65533;&#65533;^u&#65533;[%':&#1025;&#65533;esfBH':{&#1791;5&#65533;&#65533;43Y&#65533;&#65533;8&#65533;&#65533;{	&#65533;{&#65533;&#65533;J&#65533;&#65533;&#65533;&#1178;&#65533;&#65533;r&#65533;&#65533;]&#65533;&#65533;:b&#65533;&#65533;&#65533;G&#65533;&#65533;Oj%&#65533;KH{&#1675;&#65533;&#65533;A&#65533;&#65533;&#65533;&#65533;&#65533;S&#65533;bi \* &#65533;o&#65533;&#65533;D&#65533;`&&#65533;&#65533;`a&#65533;&#65533;P&#65533;&#65533;"|&#65533;&#65533;{&#65533;&#65533;&#65533;&#65533;&#65533; &#65533;&#65533;DD&#65533;Idu&#65533;&#65533;&#1903;&#65533;f6k,Q&#65533;6&#65533;.&#65533;&#65533;&#65533;/&#65533;&#65533;h&#65533;x)&#65533;X'y&#65533;8&#65533;&#65533;&#2014;&#65533;&#65533;&#65533;n9&#65533;&#65533;&#65533;&#65533;&#65533;wq^a&#65533;Z&#65533;&#1285;&#65533;&#65533;+&#65533;<?&#65533;&#65533;&#65533; Gd&#1283;4D&#65533;H&#65533;&#65533;&#65533;k&#65533;&#65533;k&#65533;&#65533;a&#65533;&#65533;+1c&#65533;&#65533;&#65533;&#65533;0M&#585; &#65533;&#65533;H&#65533;&#65533;7&#65533;&#65533;d&#585;&#65533;<&#65533;@&#65533;&#65533; :&#65533;-&#65533;&#65533;&#333555;&#65533;&#65533;&#65533;&#65533;&#65533;&#65533;>&#65533;9KbmP@&#65533;s?2&#65533;&#65533;&#65533;3&#65533;L:2&#65533;	&#65533;2S&#65533;&#65533;&#65533;!&#65533;&#65533;&#65533; &#65533;&#65533;&#65533;A&#65533;&#65533; &#65533;H@"&#65533;N)&#65533;&#1187;"{A&#65533;s&#157;&#65533;[p#a&#65533;yC&#65533;&#65533;H.&#65533;b&#65533;-&#65533;B&#65533;3"&#65533;6&#65533;0&#65533;&#65533;	&#65533;u&#65533;&#65533;&#65533;&#65533;&#65533;gjB6&#65533;6&#65533;Z&#65533;q&#65533;&#65533;&#65533;&#65533;y:&#65533;&#1039;&#65533;&#65533;=t9&#65533;b&#65533;(&#65533;&#65533;&#15899;&#65533;&#65533;\&#264;&#65533; 1&#65533;?&#65533;&#65533;&#65533;&#65533;&#65533;&#65533;&#65533;s&#65533;&#65533;&#65533;=&#65533;D&#65533;&#65533;&#63163;&#65533;q&#65533;&#65533;&#65533;	&#65533;
&#65533;&#65533;7TE&#65533;;&#65533;b&#65533;&#65533;&#65533;C$	&#65533;Dt&#65533;5&#65533;&#65533;\dI&#65533;&#65533;Y>N&#65533;&#65533;&#65533;&#65533;3bL:]&#65533; &#65533;&#65533;&#65533;sx&#426;;&#65533;J&#65533;&#307;&#65533;8&#65533; x=l&#65533;:m&#65533;<#i&#65533;- &#65533;2&#496;+&#65533;Q&#17714;&#65533;Jw&#65533;;m4&#65533;t&#65533;J&#65533;{&#65533;F;&#65533;&#234;&#65533;O&#65533;&#65533;&#939;F&#65533;&#65533;Gb1&#65533;&#65533;&#65533;cd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&#65533;&#65533;/&#65533;&#65533;6K&#65533;y&#65533;&#65533;&#65533;! &#65533;*@&#718;&#65533;&#65533;X&#65533;&#65533;&#65533;&#1540;&#65533;8K&#65533;&#65533;&#65533;(&#65533;&#65533;&#65533; P&#65533;&#65533;&#65533;&#65533;@0&#767;&#65533; &#65533;K @$`&#65533;$@'0&#65533;h&#65533;\&#65533;6)&#65533;& &#65533;$h&P&#65533;D&#65533; &#65533;&#65533;&#65533;&#65533;$&#65533;&#65533;&#65533;'`&#65533;l&#65533;L&#65533;&#65533;&#65533; &#65533;T&#65533;$&#65533;&#65533;!&#65533;&#65533;&#1044;M&#65533;N&#65533;&@&#65533;&#65533;K&#65533;L&#908;&#65533;&#65533;\&#65533;p&#65533;&#65533;&#65533;&#65533;<NiL%`&#65533;&#65533;&#65533;&#724;&#65533;&#65533;N&#65533;N&#1732;N&#65533;&#65533;&#65533;&#65533;&#65533;&#65533;l&#65533;&#1228;&#65533;&#65533;&#65533;&#65533;T&#65533;&#65533;&#65533;@&#65533;&#65533;&#65533;&#65533;@ &#65533;&#65533;L&#65533;&#65533;&#65533;L&#65533;&#65533;&#65533;/&#65533;O&#65533;hL&#65533;\&#65533;&#65533;<&#65533;&#65533;&#65533;&#65533; &#65533;&#65533;&#65533;&#65533;&#65533;&#65533;P(=&#1027;@O&#65533;dM&#65533;$O&#65533;t&#65533;!&#65533;&#65533;m&#65533;&#65533;&#65533;&#65533;&#65533;&#65533;&#65533;&#65533;&#65533;=QMQ=&#65533;O(&#65533;NR&#65533;QQ&#1027;? &#65533;&#65533;&#65533;&#65533;T&#65533;d&#65533;4&#65533;0&#65533;&#65533;,N&#65533;)&#65533;HR(&#1028;mR']QP&#65533;&#65533;=S0&#65533; &#65533;N&#65533;&#65533;&#65533;|&#65533;&#65533;$&#1276;&#1022;,&#65533;&#65533; )P&#65533;&#65533;@&#65533; h&#65533;N &#65533;S@&#65533;RT8*%&#65533;T&#65533;&#65533;&#65533;&#1540;&#65533;&#65533;&#65533;&#65533;/&#65533;&#65533;2ES&#65533;&#65533;8&#65533;6uS&#65533;|RI}R)=&#65533;;&#65533;P&#65533;Q&#65533;&#65533;S&#65533;R%J*h&#65533;Z &#65533;&#65533;&#65533;&#65533;&#65533;DUTU&#65533;&#65533;&#65533;&#65533;I&#65533;&#65533;&#1347;T&#65533;TL&#65533;UL-&#65533;%O&#65533;P&#65533;&#65533;&#65533;&#65533; 
&#65533;&#65533;@&#65533;3UUE5&#65533;6eRY&#65533;&#65533;&#65533;&#65533;SR@\&#65533;&#65533;<,&#65533;R&#65533;&#65533;x 0V&#65533;&#65533;&#65533;S&#65533;P &#65533;$`Vv&#65533; &#65533;i&#65533;&#65533;6(Q8&#65533;k&#65533;&#65533;R(&#65533;S&#65533;&#65533;&#65533;&#65533;	x &#65533;&#65533;&#65533;	&#65533; PQM&#65533;!`WfuWx&#65533;&#65533;h&#65533;R&#65533;{&#65533;V&#65533;]&#65533;&#1183;&#65533;&#65533;((&#65533;6PP&#65533;&#65533;&#65533;U&#65533;6&#65533;L&#65533;&#65533;U)&#65533;&#1418;&#65533;&#1355;&#65533;&#1371;&#65533;&#65533;P h&#65533;&#65533;}&#65533;	&#1618;=YEU&#65533;%]Y&#65533;&#65533;&#1431;&#65533;UT&#65533;U&#65533;&#65533;&#65533;a&#65533;&#65533;&#65533;&#65533;&#65533;&#65533;EX0Y&#65533;$&#1540;HZI&#65533;X&#65533;-&#65533;S&#65533;&#1124;&#65533;I&#65533;&#65533;&#65533;&#65533; 
X&#65533;M&#65533;t]X&#65533;E&#65533;V&#65533;}R&#65533;5&#65533;&#65533;&#65533;S,&#65533;&#65533;&#65533;I&#65533;(&#65533; &#65533;&#65533;[&#65533;&#65533;&#1473;@&#1449;=Y%pS &#65533;['&#65533;&#65533;{=ZR&#65533;S&#65533;#&#1598;&#65533;&#65533;&#65533;[*&#512;0W&#65533;l"&#65533;ZUE&#65533;M&#65533;U&#65533;&#65533;Z:Em&#65533;
m # &#1778;&#65533;&#65533;`&#65533;&#1600;&#65533;&#65533;&#65533;&#65533;/&#65533; ((&#65533;&#65533;]&#65533;5E&#65533;&#65533;&#65533;u&#65533;a&#65533;RTX&#65533;Q&#65533;&#65533;&#65533;&#65533;&#65533;&#65533;&#65533;&#65533;&#65533;B&#65533;&#65533;	0&#65533;&#65533;m&#1765; &#65533;&#65533;]&#804;&#1541;M&#65533;(&#65533;&#65533;&#65533;&#1028;&#65533;-&#65533;&#65533;&#65533;UO&#65533;]&#65533;&#65533;N&#65533;&#1825;&#65533;
0P&#65533;&#65533;m&#65533;&#65533;&#65533;	pZqm&#65533;&#65533;&#65533;(H&#65533;&#65533;&#65533;Re&#65533;'&#65533;&#65533;&#65533;U &#65533;&#65533;&#65533;N&#65533;= n5J&#65533;&#65533;&#1872;&#65533;V&#65533;&#65533;&#65533;&#65533; &#65533;U&#65533;Y&#65533;&#65533;`&#65533;&#65533;&#65533;&#1950;&#65533;&#65533;P&#65533;U(W&#65533;U #&#65533;q} 
&#65533;&#65533;&#65533;&#65533;&#65533;Y&#65533;&#65533;^
x&#65533;&#65533;&#65533;XZn&#65533;&#65533;&#65533;&#65533;&#65533;U&#65533;^N&#65533;&#37184;&#65533;&#65533;&#65533;^&#65533;P&#65533;&#65533;&&#65533;T$&#65533;b&#65533;&#65533;&#65533;&#65533;&#1766;&#65533;&#65533;6&#65533;bE&#65533;&#65533;.n&#1213;U&#65533;&#65533;&#65533;&#701;&#65533;&#65533;&#512;&#65533;5Ur&#65533;&#65533;5vR4~ &#65533;&#65533;	&#65533;&#65533;|`&#65533;u&#65533;$&&#65533;&#65533;&#65533;&#65533;<FQ:&#65533;b&#65533;&#65533;&#65533;5&#1511;&#65533;&#65533;B&#65533;&#65533;&#65533;&#65533;&#65533;&#65533;^&#65533;Md&#65533;&#65533;^8&#65533;ruZIv&#642;}&#65533;B&#65533;#&#65533;&#65533;BVb&#65533;&#65533;OK>WN&#65533;b&#65533;a*V &#65533;&#65533;&#65533;}&#65533;&#65533; &#65533;&#65533;&#65533;Vve &#65533;Xe5^c:&V# W&#65533;mZ&#65533;}c&#65533;$W&#65533;&#512;&#65533; b&#65533;&#65533;d&#820;&#65533;H&#65533; 2&#65533;a
&#65533;&#871;&#65533;^Y&#65533;d&#65533;P&#65533;0&#65533;`&#65533;YmnQ&#65533;&#65533;o&#65533;&#65533;&#65533;&#65533;/&#65533;&#65533;pf(&#65533; &#65533;&#65533;r&#65533;b&#65533;U&#65533;&#65533;=bf0~&#65533;X&#65533;&#65533;&#65533;g&#65533;U&#65533;mg*&#65533; #&#65533;&#65533;#vZS&#65533;&#65533;JOf&#65533;&#65533;&#65533;&#65533;&#65533;&#65533;&#65533;v6d&#65533;}aR&#65533;g&#65533;&#65533;&#20576;&#65533;@&#65533;<&#65533;^# p%&#65533;&#348;&#65533;h&#65533;bbNi&#65533;l&#65533;%&#65533;&#795;&#65533;&#65533;&#65533;~&#65533;&#65533;&#65533;6)&#1539;&#65533;6&#65533;i&#65533;6&#65533;&#65533;  !&#65533; &#65533; ,7  3H &#65533; &#65533;H&#65533;&#65533;&#65533;&#65533;*\&#560;&#65533;&#199;#Jt&#65533;&#65533;$&#65533;&#65533;&#1552;c&#65533;&#463; C&#65533;I&#65533;&#65533;&#595;'ST&#536;`&#65533;0&#65533;&#65533;d&#65533;&#65533;&#859;8s&#65533;&#65533;&#65533;3&#65533;&#341;dLh&#65533;2S&&#65533;;L&#65533;&#65533; S@&#999;P&#65533;J&#65533;&#65533;&#65533;&#65533;E9L&#65533;&#65533;0&#65533;JL`&#65533;&#65533;&#65533;9&#65533;&#65533; R&#65533;&#65533;1&#65533;&#1399;p&#65533;&#65533;}[A(&#802;l&#65533;p$A&#65533;&#65533;2&#1216;(&#65533;`&&#65533;&#65533;&#65533;+^<&#65533;&#65533;Ew&&#65533;@&&#65533;
I&#65533;D&#65533;&#65533;&#65533;&#65533;&#969;A,&#65533;&#65533;#&&#65533;&#65533;&#65533;&#65533;q&#65533;&#65533;&#65533;&#65533;A&#734;M;&#65533;&#65533;42Yt&#65533;A&#65533;&#65533;W&#65533;&#65533;,&#65533;5A&#65533;&&#65533;&#65533;^&#956;&#65533;O&#65533;l\&#65533;&#65533;&#65533;L&#814;M'08@&#65533;d&#65533;&#65533;&#203;&#65533;&#65533;C&#65533;	&#65533;	&#65533;&#65533;R&#65533;Cw6f3 &#65533;&#65533;&#65533;&#65533;{&#65533;&#65533;2&#65533;&#65533;&#65533;&#65533;%d&#65533;LU&#65533;7&#65533;	:&#65533;&#65533;@ 0E&#65533;&#65533;&#65533;7Eel&#65533;A%f&#65533;&#65533;v&#65533;&#65533; &#65533;(&#65533;$&#65533;h&#65533;(&#65533;&#65533;&#65533;&&#65533;_VX&#65533;&#396;4&#65533;&#65533;eLQ[l&#65533;puT!&#65533;	ah&#384;J(!ql&#65533;&#65533;&#65533;PF)&#65533;TVi%&#65533;&#65533;Q&#65533;&#65533;5v&#39245;e&#65533;!PM@] >x&#65533;$<&#65533;&#154;&#65533;w&#65533;t&#65533;i&#65533;xj&#65533;&#65533;_&#65533;&#65533;'&#65533;&#65533;d&u.&#548;A
k&#65533;q&#1882;<&#65533;FyF*&#39188;N:&#65533;~f&#65533;&#65533;D&#65533;&#65533;&#65533;&#65533;4X&#65533;&#65533;&#65533;&#65533;D&#65533;&#65533;]|o@a&#65533;&#65533;&#65533;&#65533;*&#65533;t&#65533;&#65533;&#65533;Z#&#65533;IG]&#65533;1 &#65533;@&#65533;)XP
&#65533;t@
&#65533;6&#65533;&#52433;^&#65533;&#65533;52_gZW&#1841;3mW&#65533;|i&#65533;&#65533;&#65533;&#65533;&#738;@ftA&#65533;&#65533;32&#1241;&#65533;&#65533;&#65533;@&#65533;}G&#65533;e&#65533;&#65533;&#65533;&#65533;&#65533;)&#65533;&#65533;&#65533;;&#65533;"3&#65533;8&#65533;,&#564;&#65533;A&#65533;V&#65533;&#65533;&#65533;&#65533;&#65533;&#65533;&#65533;;&#65533;b&#65533;&#65533;&#41504;@&#65533;I&#65533;AH&#65533; &#65533;@&#65533;W&#65533;&#65533;(K&#65533;%&#65533;&#65533;&#65533;L=&#65533;&#1601;QA&#65533;v&#65533;j&#65533;&#65533;&#65533;<[&#65533;r&#65533;&#65533;&#65533;1&#65533;&#65533;d&#65533;$&#65533;FFA &#65533;&#65533;A&#65533;PG&#65533;"&#65533;e -&#65533;X&#65533;&#65533;	&#65533;L8&#1320;L&#65533;2&#65533;`R&#65533;mv&#65533;&#65533;Z&#65533;&#65533;2&#65533;``u&#65533;&#65533;&#65533;&#65533;&#65533;&#65533;&#65533;&#65533; g&#65533;mv&#65533;&#65533;&#65533;&#65533;&#65533;&#65533;&#65533;&#65533;&#65533;&#65533;&#65533;	3q&#65533;&#65533;;&#65533;&#65533;&#65533;:M&#65533;&#65533;&#65533;R&#65533;&#65533;D&#65533;&#65533;&#65533; o&#1069;|&#65533;&#65533;@.:&#65533;{&#65533;\&#65533;&#65533;&#65533;pL&#65533;&#65533;l&#65533;;&#65533;&#65533;&#65533;&#65533;W8&#65533;&#65533;&#65533;>&#65533;&#65533;&#65533;&#65533;&#65533;v"W&#65533;3&#65533;&#65533;W&#65533;&#65533;h&#65533;&#65533;% &#64593;&#65533;&#65533;&#65533;&#65533;'}DZ&#65533;&#65533;{&#65533;x&#65533;G4u3&#65533;&#65533;&#65533;Z`&#65533;L``}y&#65533;&#65533;&#65533;&#65533;k&#65533;&#65533;^:&#65533;:&#65533;&#65533;M` &#65533;"/w&#65533;&#65533;&#65533;&#65533;&#65533;YO~-&#65533;&#65533;&#65533;eF&#769;|8&#65533;&#65533;&#65533;@<!zohX}&#65533;A;]&#65533;&#65533;
D&#65533;d]&#65533;&#65533;L&#65533;&#65533;+<AGo&#1605;:H&#65533;*&#65533;&#65533;&#65533;sW&#65533;&#65533; &#65533;]:&#65533;&#65533;q@#&#65533;&#65533;f&#65533;&#65533;&#65533;&#65533;&#65533;A&#65533;.uT/ &#65533;xI&#65533;l&#65533;C&#65533;&#65533;&#65533;&#65533;-&#65533;Sk&#65533;&#65533;&#65533;15&#65533;n:&#65533;b&#65533;&#65533;X&#65533;&#65533;&#65533;]&#131;&#65533; &#65533;:&#65533;&#65533;d&#65533;&#65533;d&#65533;)&#41226;>p&#65533;&#65533;&#65533;&#65533;.&#65533;:K&#65533;&#65533;"&#1094;&#65533;1&#65533;1h&#65533;&#65533;p&#65533;%3&#65533;0&#65533;&#65533;&#65533;"7&#65533;!<>Rm&#1426;&#65533;&&#65533;&#65533;Dxi&&#65533;&#65533;&#65533;&#65533;&#65533;VV&#65533;E&#65533;&#65533;&#65533;"&#65533;U&#153;d&#65533;K[&#65533;&#65533;k4&#764;$&#1109;&#65533;&#65533;d,&#65533;F0&#65533;&#65533;a?&#65533;&#65533;-&#65533;F&#65533;&#65533;5&#65533;&#65533;&#65533;@9Lj&#65533;&#65533;R&#65533;&#65533;&#65533;4&#65533;=&#65533;s&#65533;&#65533;a&#65533;&#65533;&#543;U&#65533;o/&#1945;~&#65533;,x&#65533;T2Q&#65533;!&#65533;EN;&#65533;&#65533;&#65533;L&#65533;7&#65533;&#65533;?&#65533;a&#65533;4J&#65533;iL&#65533;&#65533;&#65533;&#1395;&#65533;&#65533;&#65533;g&#65533;L&#65533;&#65533;&#65533;&#65533;$&#65533;4&#65533;C&#65533;PX&#65533;g,&#65533;A&#65533;&#65533;4&#65533;7&#65533;&#65533;&#65533;m&#65533;&#65533;	 VK&#65533;0CF&#65533;8&#65533;'pTm"d&#65533;&#65533;l&#65533;d&#65533;&#65533;F[&#65533;]&#65533;&#65533;&#65533;&#65533;&#65533;&#65533;@&#65533;P&#65533;&#65533;#&#797;&#65533;[&#65533;&#65533;|4&#65533;&%!Q&#65533;P&#65533;Uf&#65533;&#65533;&#65533;&#65533;&#65533;hH&#65533;&#65533;Te&#65533;&#65533;&#65533;z&#65533;&#65533;!&#65533;&#65533;I<&#65533;&#65533;F1&#65533;@&#65533;&#24367;&#65533;O&#65533;&#65533;&#65533;&#57409;qH3&#65533;&#65533;&#65533;&#1470;&#1161;i&#65533;&#65533;US&#65533;>c&#65533;^&#65533;&#65533;b&#65533;&#304;&#65533;e&#65533;r&#65533;&#65533;&#65533;f&#65533;tn&#65533;&#65533;&#65533;RA&#65533;G&#65533;%&#65533;yLs&#65533; &#65533;@&#65533;4&#65533;&#65533;{3&#812;jST
&#65533;&#65533;&#65533;'`&#65533;<&#65533;&#65533;&#65533;&#65533;&#65533; &#65533;N&#65533;&#65533;&#65533;&#65533;&#65533;&#65533;&#65533;'zX&#65533;&#65533;D&#65533;&#65533; 1&#65533;l&#65533; &#65533;&#65533;%I&#65533;I&#65533;K]&#65533;d&#65533;<S&#65533;&#65533;%&#65533;&#65533; &#65533;n&#65533;9V&#65533;&#65533;X"&#65533;ZW&#65533;&#65533;&#65533;IKs&#65533;A&#65533;K&#65533;&#65533;i2&#65533;_ &#65533;&#65533;&#65533;&#65533;&#65533;&#65533;&#65533;&#65533;&#65533;&#65533;&#65533;K`&#1911;a&#65533;
i&#65533;&#65533;&#65533;&#65533;l&#65533;[&#65533;-0}&#65533;$6&#65533;&#65533;p2	0A&#65533;:&#65533;&#65533;&#919;&#65533;/A&#65533;tL&#65533;&#65533; c;Z#&#65533;	&#65533;f&#65533;,&#65533;@&&#65533;&#65533;&#65533;Ab->/A &#65533;u~&#65533;fmi=s\&#65533;&#65533;&#65533;h2QNXM&#65533;`L&#65533;&#65533;E>%&#629;&#65533;&#65533;&#65533;[~T
er: &#65533;&#65533;&#65533;&#65533;&#65533;&#65533;&#65533;X!&#65533;J&#65533;H&#65533;k&#65533;4&#65533;&#199;&#65533;A&#65533;{4&#65533;&#65533;&#65533;}&#65533;&#65533;P&#65533;L&#65533;&#65533;1&#65533;0&#1497;&#669;u&#1410;&#65533;&#618;P&#65533;@&#65533;&#65533;_&#65533;Re&#1059;&#65533;X&#65533;0&#65533;&#65533;lS&#65533;F&#65533;/&#65533;i&#529;&#65533;Qt&#65533;&#65533;{&#65533;Z7>&#65533;&#65533;&#65533;K5N@X&#65533;V&#65533;&#65533;&#65533;&#65533;0&#65533;&#65533;iU&#1754;')h&#65533;~&#65533;&#65533;dG&#65533;&#65533; 6&#65533;&#65533;}&#65533;&#65533;[['&#65533;;O	?;&#65533;74&#65533;P4fCp&#65533;F&#65533;b&#65533;&#65533;(q-lY&#65533;k&#65533;&#65533; y8 2&#65533;R&#65533;kc&#65533;&#65533;"&#65533;&#65533; b,&#65533;&#65533;-3r&#65533;&#65533;C&#781;&#65533;zO&#65533;R@U&#65533;&#65533;&#65533;&#65533;X{&#65533;&#65533;$Bo{&#65533;!&#65533;Z&#65533;&#65533;kc2x (	&#65533; r&#65533;5&#65533;&#65533;&#65533;&#65533;&#65533;ot&#65533;|&#65533;_^&#65533;f&#65533;&#625089;&#65533;8V&#65533;&#65533;*&#65533;&#65533;+b&#65533;&#65533;&#65533;!x&#65533;x&#65533;A&#65533;`RV&#65533;	&#65533;&#65533;&#65533;" &#65533;$ }fQ4U\e&#65533;&#65533;&#65533;&#65533;d&#65533;&#65533;&#65533;kt&#65533;&#65533;&#65533;&#1733;g&#65533;!&#65533;&#65533;&#65533;V&#65533;'R&#65533;&#65533;`e;&#65533;^&#65533;,s&#65533;&#65533;&#65533;m&#65533;T&#65533;Y&#930;&#65533;{f&#65533;
a&#65533;&#65533;[&#65533;&#65533;&#65533;V&#65533;31&#65533; \vl&#65533;2&#65533;&#65533;]?w&#1488; &#65533;&#65533;;&#65533;y.&#1024; =`v&#65533;&#65533;&#868;J&#65533;&#65533;`0&#65533;&#65533;b&#65533;=&#65533;YH&#65533;&#65533;&#65533;&#65533;&#65533;T&#65533;&#65533;&#65533;M&#65533;&#65533;3O&#65533;l&#65533;&#65533;?&#65533;&#65533;#&#65533;&#65533;@ &#65533;&#65533;^z&#65533;&#65533;&#65533;&#65533;AN &#65533;&#65533;&#65533;&#65533;Sl&#65533;&#65533;&#65533;&#65533;P*&#65533;&#65533;dWnvT0&#65533;&#65533;&#65533;&#65533;&#65533;&#65533;w<z&#65533;z&#65533;{_&#1990;&#65533;&#65533;&#65533;&#65533;m&#65533;&#65533;&#65533;&#65533;&#65533;&#65533;&#65533;&#65533;&#65533;&#65533;&#65533;!)&#65533;<D}&#65533;7&#65533;=P&#65533;&#65533;&#65533;&#65533;	&#65533;q &#65533;7~&#65533;&#65533;f&#65533;&#65533;2 6  &#65533;7&#65533;p> t&#65533;{E &#65533;wa&#65533;&#65533;'|&#65533;g|&#65533;&#65533;&#65533;=T|' y&#65533;`'&#65533;&#65533;F!Fu0&#65533;&#65533;P+&#65533;&#65533;g&#65533;Wz&#65533;x&#65533;&#65533;} &#1539;=4&#65533;=@&&#65533;7&#65533;w*xlLb0'&#65533;=b' :&#65533;&#65533;!&&#65533; &#65533;[p&#65533;&#65533;&#65533;&#65533;&#65533;&#65533;&#65533;}>&#65533;|p@&#65533;>&#65533;Y/gGxk&#65533;G R\2&#65533;,&#1029;d&#65533;}$&#65533;!0&#65533; QQ&#65533;"&#65533;&#65533;x&#65533;&#65533;&#65533;z&#65533;&#1473;`&#65533;!8&#65533;$h&#65533;U&#65533;&#65533;&#65533;&#65533;' G&#65533;I&#65533;	`&#1910;&#65533;&#65533;#W&#65533;&#65533;&#65533;&#65533;x#"<w&#65533;i&#65533;&#65533;&#65533;&#65533;}&#263;&#65533;&#65533;&#65533;&#65533;A8&#65533;iH>V&#65533; &#65533;&#65533;2c&#65533;&#65533;j&#65533;"v00|&&#65533;&#65533;}:0&#65533;&#65533;x&#65533;&#65533;&#65533;}cX&#65533;> &#65533;M%&#65533; E&#65533;j!!&#65533;jX&#65533;Ow%fS&#65533;*&#65533;&#65533;&#65533;r&#65533;&#65533;X|&#65533;&#65533;&#65533;8&#65533;4P&#65533;@&#65533;/&#65533;( &#65533;E&#65533;&#65533;Q&#65533;S&#65533;T"&#65533;P&#65533;&#65533;_8&#65533;&#65533;&#65533;Bx&#65533;&#65533;X![`{&#65533;&#65533;P&#65533;&#65533;&#65533;!&#65533;&#65533;K&#65533;8%&#65533;!&#65533;F&#65533;&#65533;&#65533;@'&#65533;!b&#65533;!>X&#65533;$h&#65533;&#65533;&#65533;<&#65533;c&#65533;&#65533;S#e&#65533;&#65533;U#R&#65533;q&#65533;&#65533;&#65533;&#65533;8&#65533;!&#65533;&#65533;
&#65533;P5&#65533;?P&#65533;D"&#65533;(&#65533;&#65533;&#65533;&#41473;a&#65533;K&#65533;&#65533;&#65533;s0&#65533; P~B&&#65533;E&#65533;"bla88"*A&#65533;Z("&#65533;&#65533;G  &#65533;&#65533;!&#65533;&#65533;&#65533;&#65533;&#65533;&#65533;&#65533;&#65533;&#65533;&#65533;x0X&#65533;.&#65533;&#65533;-#&#65533;+AZx&#65533;&#65533;&#65533;&#65533;&#65533;E6!T&#65533;!=&#65533;&#65533; 	Dy&#65533;&#65533;&#1622;o)">p&#65533;b&#65533;&#65533;&#65533;&#65533;s+&#65533;&#65533;N3<&4s&#65533;K&#65533;A&#65533;&#65533;A&#65533;Z&#65533;&#65533;xg&#65533;&#65533;Z&#65533;&#517;w&#65533;!"&#65533;!@p&#65533;&#65533;&#65533;G@i&#65533;&#65533;!&#1591;<&#65533;&#65533;S&#65533;@W&#65533;%&#1603;	&#65533;:spJ&#65533;&#65533;&#65533;~]&#65533;Y@&#65533;C&#65533;&#65533;3&#65533;&#65533;T*7uP&#65533;&#65533;&#65533;&#65533;b&#65533;!&#65533;( +`&#65533;&#65533;&#65533;&#65533;&#65533;}&#65533;)&#65533;-&#65533;x&#65533;&#65533;  6 &#65533;&#65533;i&#65533;&#65533;&#65533;&#65533;&#65533;&#65533;&#65533;W6&#65533;X&#65533;&#65533;E@Z&#65533;UC&#65533;&#65533;u&#65533;&#65533;tAH&#65533;3&#65533;;&#65533;?&#65533;&#65533;\&#65533;L	&#65533;O&#65533;&#65533;j&#65533;&#65533;&#65533;{&#65533;	&#65533;t&#65533;W&#65533;]&#792;8v&#65533;&#65533;&#65533;&#1561;&#65533;L&#65533;&#65533;&#65533;8&#65533;&#65533;&#65533;v&#65533;f&#65533;y&#65533;$&#65533;p&#65533;&#65533;Yq@B@ .P
h~&#36935;KA`&#65533;@8u|0j&#65533;&#65533;{&#65533;]&#65533;&#65533;p&#65533;K &#65533;&#65533;&#65533;&#65533;&#65533;'&#65533;W&#65533;I&#65533;
z&#65533;yau&#65533;&#65533;\!&#65533; R &#65533;z0&#65533;&#65533;&#65533;&#65533;`~T&#65533;#.@A&#65533;!&#65533;&#65533;&#65533;.&#65533;d5&#65533;-j.!&#65533;i&#65533;&#65533;&#65533;&#65533;ld:&#65533;T0$\EU P&#65533;&#65533;bq&#65533;&#65533;&#65533;;&#65533;&#65533;&#65533;"kk&#65533;&#65533;"&#65533;&#184;_ 	&#65533;Zr &#65533;4@&#65533;D&#65533;&#65533;&#65533;&#906;rs&#65533;!&#65533;D-*&#674;.&#65533;&#65533;&#65533;[ &#65533;,9&#65533;]d~b&#65533;B&#65533;&#65533;c& L&#65533;&#65533;p&#65533;&#65533;&#65533;&#65533;5&#65533;&#65533;J1&#65533;d  &#65533;&#65533;&#65533;&#65533;#B&#65533;P0&#65533;&#65533;w&#65533;GPG 	 |:&#65533;A&#65533;&#65533;&#65533;&#65533;!&#65533;:#&#65533;&#65533;J_B&#65533;f&#65533;&#65533;j&#65533;&#65533;p&#65533;&#65533;&#65533;&#65533;&#65533;rD&#65533;Ro&#65533;8&#65533;&#65533;I&#65533;&#65533;&#65533;&#61101;/&#65533;&#65533;&#65533;&#65533;&#65533;&#65533; 8@7&#65533;&#65533;&#65533;`&#65533;&#65533;B OP&#65533;Y:&#65533;iU=&#65533;x&#65533;:&#65533;%RH4&#65533;&#65533;&#65533;@#&#65533;&#65533;&#65533;&#65533;&#65533;C&#65533;[&#65533;	&#65533;Z&#65533;&#65533;&#65533;%s0 i&#65533;)V0"p(5&#65533;&#65533;|&#65533;K&#65533;&#65533;6&#65533;&#696;&#65533;&#65533;'&#65533;&#65533;ya &#65533;2&#65533;!'`"&#65533;`p N&#65533;A&#65533;!&#65533;B$2&#65533;j&#65533;&#65533;[ &#65533;J&#65533;&#65533;Z;[&#65533;.&#65533;2&#65533; q&#65533;&#65533;b&#65533;&#65533;&#65533; &#65533;&#65533;&#65533;a&#65533;&#65533; &#65533;
&#65533;&#65533;&#65533;$&#65533;K&#65533;<&#917;&#65533;&#65533; 6&#65533;&#65533;&#65533;~xZx&#65533;!0&#65533;&#65533;&#65533;&#65533;'&#65533;&#65533;B"&#65533;b(&#65533;&#65533;&#65533;(&#65533;sz&#65533;&#65533;*)&#65533;&#65533;Qg&#65533;&#65533;  j&#695;&#65533;f&#65533;&#65533;&#65533;&#65533;<&#65533;&#65533; @w&#950;t&#65533;&#65533;!~c	&#65533;&#65533;&#65533; "J0W&#65533;N"'&#65533;&#65533;&#65533;H&#65533;&#65533;&#65533;&#65533;&#65533;&#65533;r&#65533;s j8&#65533;&#65533;&#65533;&#65533; &#65533;hu	 &#65533;@&#65533;Qw&#65533;q&#65533;&#65533;g~*&#65533;;&#65533;&#65533;d&#65533;[&#65533;c&"&#65533;\&#65533;^&#65533;&#65533;&#65533;w&#65533;s{&#65533;&#65533;V|&#65533;.&#65533;&#65533;4&#65533;7(&#65533;&#65533;&#65533;Y&#65533;X4 &#65533;&Pk'&#65533;&#65533;&#65533;&#65533;&#65533;&#65533;r&#65533;&#65533;&#65533;b&#65533;9&#65533;<h1&#65533;&#65533;!L &#65533;&#65533;{&#65533;&#65533;R|LA&#1068;&#65533;&#65533;b&#65533;(&#65533;&#65533;E`&#65533;&#65533;(&#65533;J&#65533;f&#65533;&#65533;&#763;&#65533;/&#65533;\;&#65533;s&#917;5&#65533;(3&#65533;&#65533;&#65533;&#65533;&#65533;&#65533;)&#65533;:&#65533;&#65533;&#65533; &#65533;+I&#65533;&#65533;o&#65533;(&"	+&#65533;&&#65533;}.&#65533;&#65533;\ &#65533;A&#65533;h&#65533;&#65533;!z&#65533;d&#65533;&#65533;r&#65533;&#65533;&#65533;7&#65533;&#65533;]&#65533;&#65533;\&#65533;&#65533; &#65533;&#65533;&#65533;&#65533;y&#65533;&#65533;:,&#65533;E`&#65533;&#65533;5`&#65533;8;&#65533;!&#65533;&#65533;&#321;&#65533;>&#65533;:P&#65533;ry.&#65533;Y
X!&#65533;&#65533;!&#65533;(&#65533;|&#65533;jwx&#65533;&#65533;|&#65533;~qPp=&#65533;u&#65533;&#65533;&#65533;&#65533;&#65533;%&#65533;&#65533;&#65533;&#65533;&#65533;&#1227;&#65533;&#65533;!&#65533;!XlB&#65533;U@ L*&#65533;{&#65533;<&#778;H&#65533;&#65533;&#963;&#65533;&#65533;F&#65533;!&#65533;1 !&#65533;&#65533;&#65533;&#65533;&#65533;&#65533;&#65533;h&#65533;&#65533;U&#65533;Q]&#65533;YZ~&#65533;&#65533;C,;i l&#65533;!gW&#65533;&#65533;@&#65533;!&#65533;&#65533;P&#65533;Q&#65533;&#65533;P&#65533;&#65533;B"&#65533;'t)&#65533;&#65533;q'&#65533;&#65533;&#65533;K&#570;u&#1096;&#65533;&#65533;~%&#65533;&#65533;(&#759;%&#65533;&#65533;&#1632;&#65533;&#65533;&#65533;&#65533;!&#65533;a&#65533;"N E;B &#65533;o: &#65533;l&#65533;1&#65533;"J&#65533;&#65533;>M&#749;8&#65533;C&#65533;&#65533;EV&#65533;&#1763;&#65533;&#1850;8&#65533;C&#65533;&#65533;	Q3I1&0&#487;&#65533;&#341;&#65533;&#65533;&#65533;&#65533;w0(&#65533;X|&#65533;&#65533;!&#65533;&#65533;1 s}&#65533;l&#65533;&#65533;tJ`1&#282;&#1063;&#65533;&#65533;&#65533;&#65533; &#65533;:lQfG&#65533;
&#65533;E&#65533;~&#707;&#65533;$&#65533;&#65533;&#65533;&#65533;#b&#65533; &#65533;o3&#65533;&#65533;&#65533;eo&#65533;&#65533;8&#65533;/&#65533;&#65533;A&#65533;1]"&#65533;&#65533;W&#65533;6]&#65533;&#65533;}&#65533;!&#65533;m&#65533;@W2#"&#65533;&#65533;&#65533;&#65533;&#885;	iy&#65533;&#65533;M&#65533;&#65533;4&#65533;&#65533;&#65533;A[}h&#65533;&#65533;,&#65533; &#65533;&#1783;]y|&#65533;=&#1792;&#65533;&#65533;}"N&#65533;z,:tP% %&#65533;3&#65533;eV&#65533;&#65533;(&#65533;c&#65533;W&#65533;&#65533;&#65533;&#65533;&#65533;&#65533;b&#65533;!0 "&#65533;=&#65533; aVB&#1941;y&#65533;&#65533;&#65533; iR&#65533;dY&#65533;&#65533;y&#65533;z&#65533;&#65533;[&#65533;&#65533;A&#65533;&#65533;73"R&#65533;2&#65533;"&#65533;Hy0&#65533;&#65533;;&#65533;x&#65533;!<&#65533;2R &#65533;,l&#65533;dr&#65533;&#65533;&#65533;&#65533;M&#65533;&#65533;&#65533; &#65533;!&#65533;&#65533;&#65533;&#65533;wb&#65533;&#65533;`&#65533;P&#65533;&#65533;&#65533;&#65533;2>+&#65533;&#65533;u&#65533;&#65533;&#65533;"&#65533;&#65533;m"&#65533;&#65533;7&#65533;&#65533;&#65533;&#65533;0&#65533;&#12810;c&#516;&#65533;&#7878;H&#65533;.&#65533;+&#65533;&#65533;`D&#65533; O}rRw@1o&#65533;&#65533;&#65533;&#65533;{&#65533;&#65533;&#65533;x%&#65533;h&#65533;=`&#65533;7&#65533;	O&#65533;x&#65533;+&#65533;H&#65533; &#65533;&#65533;&#65533;&#65533;Jj p&#65533;&#65533;V&#65533;&#65533;&#65533;&#65533;&#65533;&#1721;&#65533;U &#65533;w.&#65533;@&#65533;&#65533;&#65533;8&#65533;vY&#65533;&#65533;%&#65533;&#65533;3&#65533;&#65533;U` \&#65533;Dc&#65533;&#65533;&#65533;K&#65533;&#65533;|&#65533;!&#65533; &#65533;t2d6{J; &#65533;&#65533;&#65533;.&#65533;&#65533;W&#65533;. &#65533;&#65533;&#65533;&#65533;&#65533;%&#65533;U@&#65533;&#65533;k&#65533;&#65533;`&#65533; &@&#65533; &#65533;^&#65533; p&#65533;&#65533;&#65533;3&#65533;^&#65533;&#65533;G.|&#65533;&#65533;&#65533;@2&#65533;&#65533;&#65533;&#65533;&#1894;[ +` k&#65533;&#65533;&#65533;"&#3937;!c&#65533;!(&#65533;$ 
&#65533;&#65533;NR	Y&#65533;&#65533; &#65533;;@&#242;&#65533;&#65533;]&#65533;&#65533;&#65533;&#24084;C(&#65533;&#65533;&#65533;&#65533;0l 	&#65533;?&#65533;4&#65533;&#65533;!&#65533;>&#65533;&#65533;=` &#65533;t&#65533;_4~0R&#65533;r&#65533;&#65533; ~ &#65533;)b&#65533;^&#65533;&&#65533;&#65533;S&#65533;&#65533;&#65533;&#65533;[&#65533;&#65533;&#65533;&#65533;&#65533;4/%S&X2&#65533;&#65533;#&#65533;3*%@&#65533;!|&#65533; q&#65533;
q&#65533;tP1&#65533;&#1192;&#65533;&#65533;C&#65533;~0 /&#65533;W?&#65533;o&#65533;s|,&#65533;N&#65533;!o &#65533;&#65533;&#65533;o&#65533;+&#65533;%b>f[` &#65533;o&#65533;&#65533;"&#65533;>#| &#65533;52t&#65533;3&#65533; >r&#65533;&#65533;&#65533;\&#65533;&#65533;&#65533;&#65533;.?&#65533;EL&#65533;`"&#65533;\*&#65533;&#1757;&#65533;z<7&#65533;&#65533;T\&#65533;"&#65533;!]&#65533;!& &#65533;&#65533;&#65533;/`hry&#65533;n&#65533;&#65533;&#65533;s[V&#65533;&#1071;gG&#1399;P&#65533;$RB&#65533;b&#65533;!r&#65533;&#65533;
&#65533;&#65533;&#65533; }0&#65533;&#65533;_&#65533;&#65533;&#65533;&#65533;&#65533;&#65533;&#65533;&#65533;&#65533;T%&#65533;y&#65533;&#65533;&#65533;&#65533;=7&#65533;&#36094;1+voUQSN&#65533;T&#65533;&#65533;A&#65533;	n&#65533;&#65533;gN&#65533;j4 &#65533;&#65533;&#65533;&#65533;E&#65533;5n&#65533;&#65533;&#65533;#&#65533;U6&#1584;&#65533; &#65533;&#65533;'z&#65533;&#65533;&#65533;B&#65533;#e&#932;) L&#65533;K &#65533;&#65533;&#65533;&#65533;o&#65533;%Z&#65533;&#65533;P&#65533;I&#65533;.-s&#65533;*Q&#65533;^&#65533;Y&#65533;d #He&#65533;&#65533;&#65533;W&#65533;&#65533;e*&#65533;&#65533;&#65533;	&#65533;|&#65533;bhCVqY9&#65533;&#65533;&#65533;&#65533;]&#65533;w&#456;d&#65533;GU&#65533;&#65533;$<S&#65533;&#65533;	H&#65533;&#65533;&#65533;&#65533;c&#65533;B&#65533;NN&#65533;E&#65533;&#65533;5&#65533;3pJ&#65533;j&#65533;Z1&#65533;&#65533;\&#65533;tB3cO#D!?Md;&#65533;&#65533;&#65533;&#65533;&#65533;&#65533;<
&#65533;&#65533;c&#65533;9&#528;&#65533;&#65533;8&#65533;&#1767;&#65533;&#65533;b&#65533;@A1TG&#65533;&#65533;&#65533;&#65533;r&#65533;&#65533;&#1661;$&#65533;=i&#65533;&#65533;y'&#65533;&#65533;&#65533;&#65533;&#65533;7s& &#65533;&#65533;&#65533;&#65533;&#65533;'&#65533;&#65533;L&#65533;&#65533;&#740;~&#65533; &#65533;&#65533;V&#1036;>2&#65533;&#65533;<&#65533;PpA<&#65533;&l&#65533;I VpP&#65533;1&#65533;&#65533;&#1232;(&#65533;2`&#65533;&#65533;B&#65533;&#65533;&#65533;c&#65533;`a&#65533;$&#65533;&#65533;F&#65533;b&#65533;&#65533;&#65533;0&#204;&#65533;&#65533;Cy&#65533;cA&#65533;&#65533;C&#65533;&#65533;&#65533;#&#65533;{&#65533;=6&#65533;b&#65533;X&#65533;L3&#65533;&#65533;`&#65533;&#65533;&#65533;
&#65533;\-5&#65533;&#65533;&#65533;;&#65533;&#65533;i&#65533;&#65533;#&#65533;&#65533;lL&#65533;8&#65533;9&#868;`4&#65533;V&#1034;&#65533;&#65533;$&#65533;&#65533;.&#1636;L&#65533;&#65533;&#65533;&#65533;&#65533;&#65533;&#65533;%&#65533;4&#1364;&#65533;l&#65533;6&#65533;`&#65533;&#65533;&#65533;&#65533;&#65533;F&#65533;&#65533;*&#65533;&#65533;QN;-o#:p&#65533;E&#65533;$=&#65533;j01RU5&#401;XPUU&#65533;<&#65533;*&#65533;-U5&#65533;V\O&#65533;(&#65533;HH5.&#65533;&#65533;3&#634;&#65533;&#65533;5&#65533;&#1583;:
&#65533;&#65533;BVI>#`&#65533;g&#65533;&#65533;&#65533;&#65533;&#65533;d&#65533;k&#65533;&#65533;&#65533;+&#65533;?q&#65533;u&#65533;&#65533;&#65533;&#65533;[vo&#65533;&#65533;&#1904;L&#65533;I&#65533;&#65533;&#65533;&#65533;&#65533;&#65533;^dr&#65533;$	Vd#{&#65533;5&#65533;Q&#65533;&#65533;l^v8&#65533;|sp&#65533;&#65533;%d&#65533;&#65533;=&#65533;&#65533;a&#65533;;&#65533;&#65533;Z&#65533;&#65533;x&#65533;z&#65533;iby-&#65533;&#65533;&#65533;&#65533;n&#65533;c&#65533;c6u&#65533;&#65533;'F&#65533;&#65533;&e&#65533;9&#65533;&#65533;>&#65533;A&#65533;"~Y&#65533;v9&#65533;hSKn2&#65533;,&#65533;n:&#65533;Lp&#65533;i2&#65533;&#65533;&#65533;&#65533;:&#65533;&#65533;&#65533;bh&#65533;&#65533;&#867; V&#65533;&#546;kF&#65533;	&#65533;&#65533;N;&#65533;&#65533;P[m|&#65533;&#65533;7&#65533;iGJ m&#65533;&#65533;&#65533;!9&#65533;&#65533;&#65533;``&#65533;&#65533;?&#65533;[&#65533;	&#62925;_&#65533;I&#65533;&#65533;&#65533;&#65533;&#65533;o\&#65533;&#65533;&#65533;,&#65533;&#65533;A&#65533;9a&#65533;4:&#65533;&#65533;&#65533;@&@&#65533;P&#65533;rcK&#65533; !2XW&#65533;&#65533;&#65533;&#65533;@t&#65533;q w5&#65533;&#65533;3&#65533;7P] &#65533;smB&#65533;&#65533;v(&#65533;G<?&#65533;w&#65533;&#65533;w&#65533;U&#65533;*c&#65533;'~yS&#65533;&#65533;C&#65533;&#65533;&#65533;&#65533;q&#65533;&#65533;&#1176;^t&#65533;G&#65533; &#65533;&#65533;IV&#65533;Xf&#65533;&#383;&#65533;	h&#65533;&#65533;&#212;&#65533;`&#65533;z&#65533;w!&#65533;&#65533;&#65533;@,&#65533;o{&#65533;&#65533;&#65533;&#65533;&#65533;b$6&#65533;&#65533; &#65533;&#65533;y&#1233;&#65533;L*&#65533;&#65533;&#65533;&#65533;&#65533;&#65533; Mx &#65533;&#65533;&#65533;.j&#65533;&#65533; &#65533;&#65533;F &#65533;&#65533;&#11971;A0 &#289;	%&#65533;&#65533;	?&#384;&#65533;&#65533;&#65533;p&#65533;]&#65533;.&#65533;&#65533;j&#65533;&#65533;&#65533;&#65533;0&#65533;[&#65533;&#65533;8&#65533;&#65533;&#65533;&#65533;`!&#65533;&#65533;&#65533;p&#65533;&#65533;&#65533;/!` &#65533;t&#65533;&#65533;dlL&#65533;a&#65533; *&E&#65533;&#65533;&#1972;h0@l`&#65533;K&#65533;&#65533;`&#65533;&#65533;A:&#65533;3I&#65533;&#65533;&&#65533;&#65533;r&#65533;&#65533;#&#65533;&#65533;KDR&#65533;&#65533;\Jp&#451;&#65533;@+d&#65533;&#65533;&#65533;*&#65533;&#65533;}&#65533;&#65533;&#65533; &#65533;&#518;(&#65533;u&#65533;&#65533;&#65533;&#65533;&#65533;&#65533;l&#65533;&#65533;&#65533;C1&#65533;.&#65533;&#65533;" 
"J^&#65533;g5&#65533;A&#65533;(&#1479;&#65533; &#65533;&#65533;&#65533;$%	&#65533;J8&#65533;u&#65533;e&#65533;dr&#65533;4&#65533;,&#65533;kA&#65533; y&#65533;&#65533;gH&#65533;1&#65533;&X&#65533;+&#65533; &#65533;&#1641;m&#65533;+g&#65533;`&#65533;&#65533;i.&#65533;&#65533;&#65533;9i&#65533;-@&#65533;(&#65533;&#65533;<&#65533;&#65533;Wqw&#65533;&#65533;Q&#65533; FCm&#65533;&#65533;&#65533;&#65533;M&#65533;&#65533;&#65533;&#65533;$&#65533;&#65533;&#65533;&#65533;U&#65533;EpT&#65533;#=:&#65533;L&#65533;:B&#65533;&#65533;:(&#65533;6T&#65533;&#65533;x&#65533;BlGD5|n&0&#65533;R(&#65533;&#65533;&#65533;&#65533;&#65533;&#65533;1I&#65533;z&#1313;&#65533;&#65533;K@&#65533;$&#65533;&#65533;&#65533;/&b*S&#65533;>TR&#65533;@&#65533; $D3V]&#65533;L&#65533;(C>&#65533;)&#65533;'R&#65533;*&#65533;<&#65533;M&#65533;&#65533;"&#65533;9$&#65533;&#65533;&#65533;&#65533;*V&#65533;&#65533;&#65533;&#65533;s "&&#65533;j&#65533;&#65533;	S&k&#65533;(*&#65533;V&#65533;*
&#65533;Bq8)]#I&#65533;&#65533;Nu&#65533;&#65533;&#65533;&#65533;U&#65533;a&#65533;&&#65533;&#65533;&#65533;&#65533;&#65533;a&#65533;*&#65533;&#65533;]&#65533;Xlp&#65533;X7YuVr&#1537;S &#65533;&#65533;n&#65533;X&#65533;&#65533;&#65533;h&#1232;&#65533;&#65533;&#65533;&#65533;}&#65533;S\&#65533;B&#65533;&#65533;(&#65533;&#65533;&#65533;&#65533;Y G!;&#65533;&#65533;Al&#65533;[\&#65533;&#65533;&#65533;YA&#65533;&#65533;&#65533;'HI&#65533;q&IWP&#65533;&#65533;&#65533;&#65533;A&#65533;\-h%4&#65533;&#65533;&#65533;2&#65533;R&#65533;&#65533;cK&#65533;'&#65533;&#65533;D&&#65533;&#65533;!,7B&#65533;&#65533;&#65533;&#251227;&#65533;p&#65533;&#65533;&#65533;&#65533;&#65533;&#65533;%&#65533;p&#65533;&#65533;])A&#65533;&L&#65533;\&#65533;ReC}&#65533;&#65533;&#65533; d&#65533;Qk.0|b?&#617;&#65533;&#65533;&#65533;&#65533;f:&#65533;&#65533;Ia&#65533;&#65533;(&#65533;&#65533;&#65533;&#65533;&#65533;&#65533;5hwFS20|v&#65533;&#65533;X&#65533;^
e&#65533;&#65533;sd&#65533;B&#696;&#65533;&#65533;d&#65533;&#65533;H<d(w?&#65533;&#65533;&#65533;`
^&#65533;&#65533;);&#65533;B&#65533;&#65533;&#809;)i&#65533;JGL"xa&#65533;e4&#65533;&#65533;N&#65533;Y3&#65533;&#65533;5p&&#65533;s^&#65533;`tpg<3i&#65533;q6&#65533;g&#65533;':&#65533;2&#65533;0&#65533;B	^>&#65533;rV&#65533;Z&#65533;<&#65533;&#35784;&#65533;&#65533;S&#1198;A4c&#65533;&#1306;d&#65533;s&#65533;&#65533;=&#65533;&#1015;X&#65533;&#65533;&#65533;&#65533;&#65533;&#65533;jf&#415;&#65533;&#65533;vy&#65533;c&&#65533;`"2&#65533; &#65533;)#@&#65533;Z&#65533;&#65533;&#54159;l``&#65533;&#65533;)b&#65533;&#1262;&#65533;]&#65533;)W&#65533;0Cw9&#65533;S&#65533;&#65533;9&#939;>v&#65533;&#65533;&#65533;&#65533;`&#949;&#65533;&#65533;&#65533;&#65533;&#65533;&#65533;&#65533;*&&#65533;&#1380;&#65533;mt#&#65533;&#65533;eI&#65533;x&#65533;N&#65533;;&#65533;&#272;&#65533;q&#65533;{&#65533;A&#1002;&#65533;r4%&#539;&#908;&#65533;	&#65533;#&#65533;&#65533;&#65533;&#65533;&#65533; &#65533;a&#65533;x&#65533;&#65533;&#65533;&#65533;8Z&#65533;h%|&#65533;Hg&#5226;&#65533;&#65533;dB&#65533;bO&#65533;&#65533;r%F[&#65533;+g&#65533;&#65533;lp0&#65533;&#65533;4%j&#65533;&#65533;&#65533;&#65533;8eA@ps&#65533;n<&#1732;&#65533;&#65533;&#65533;&#65533;e&#65533;{Yi
/&#65533;P&#65533;7&#65533;O[&#1093;dt&#259;&#65533;&#65533;N&#65533;&#65533; F&#65533;&#65533;&#65533;]&#65533;&#65533;&#65533;&#65533;&#65533;r~&#65533;&#65533;&#65533;Q&#65533;JP&#65533;I_&#65533;R=%t}&#542; {%&#65533;P&#65533;&#65533;&#65533;0&#65533;&#65533;&#65533;&#288;v!&#65533;A&8&#65533;mL&#65533;&#65533;&#65533;A^&#65533;E&#65533;v&#65533;&#65533;&#65533;ph&#65533;&#691;y&#65533;&#650;&#65533;R?}&#65533;?&#65533;&#255;&#65533;zg&#65533;D&#65533;N>z'&#65533;D<7d&#65533;&#65533;&#65533;&#65533;&#831;4&#65533;l&#65533;&#65533;&#65533;&#65533;@&#65533;&#65533;&#65533; D&#65533;"&#65533;V&#65533; {&#65533;W!&#65533;'f&#65533;H&#65533;&#65533;P&#65533;&#65533;oM&#65533;:&#1853;i?g&#65533;&#65533;&#65533;H&#257;G =&#65533;N&#65533; &#65533;&#65533;&#65533;&#65533;&#65533;&#65533;&#1502;&#65533;<&#65533;%$&#65533;|:&#65533;&#65533;=&#65533;>vW&#65533;y&#65533;h#
&#588;&#65533;&#65533;%&#65533;&#65533;&#65533;\/&#65533;^e&#65533;	&#65533;l&#65533;&#65533;o4jYrVa&#65533;&#65533;&#65533;&#65533;&#65533;-&#347;&#65533;&#65533;&#65533;&#1262;ek&#65533;&#1342;&#65533;&#65533;o8&#65533;m&#65533;&#65533;&#65533;k&#65533;&#65533;&#65533;y&#65533;&#65533;#&#65533;
\&#65533;&#65533;&#65533;a&#65533;&#65533;&#65533;
&#65533;h&#65533;&#65533;&#65533;LX6pQ&#65533;2&#258;A&#65533;&#1025;&#65533;&#65533;9&#65533;&#65533;&#65533;`6&#65533;)B",B#<B$LB%\B&lB'|B(&#65533;B)&#65533;B*&#65533;B+&#65533;B,&#65533;B-&#65533;B.&#65533;B/&#65533;B0C1C2,C3<C4LC5\C6lC&#65533;7|C8&#65533;C9&#65533;C:&#65533;C;&#65533;C<&#65533;C=&#65533;C>&#65533;C?&#65533;C@DADB,DC<DDLDE\DFlDG|DH&#65533;DI&#65533;DJ&#65533;/&#65533;&#65533;6&#65533;&#65533;[y&#65533;&#65533;&#65533;! xL&#65533;DF&#65533;&#65533;X&#65533;&#65533;&#65533;&#65533;&#65533;&#65533;&#65533;DR* &#65533;U\E p&#65533;Z&#65533;W&#65533;E1&#65533;&#65533;'@%`&#65533;$&#65533;'P&#65533;&#65533; *&#65533;E%y&#65533;!&#65533; `'H&#65533;h%H&@&#65533;&#65533;XdF&#65533;&#65533;P&#65533;jd&#65533;jlll &#65533;&#65533;!&#65533;&#65533;n&#65533;F&#65533;xFj,Gyl&#65533;l&#65533;&#65533;]tG&#65533;$ &#65533;y&#65533;&#65533;t&#65533;F|&#65533;*&#65533;&#65533;~&#65533;&#65533;b&#65533;&#65533;v&#65533;&#65533;&#65533;&#65533;,&#65533;r<&#516;T&#65533;&#65533;&#65533;&#65533;&#65533;G&#65533;&#65533;&#65533;&#65533;&#65533;H&#65533;\*)&#65533;G&#65533;&#65533;E &#65533;&#525;<M0&#395;Lm&#65533;&#65533;6hI&#65533;t&#65533;/@&#65533;O&#65533;&#65533;@E&#65533;&#65533;G\D&#535;t&#65533;N&#65533; &#65533;&#65533;(&#349;J&#65533;,J&#65533;<&#669;=&#1027;N&#65533;O &#65533;&#65533;&#65533;C*&#65533;&#65533;&#517;&#65533;&#65533;&#65533;tt&#353;&#65533;M&#65533;(@&#65533;&#65533;&#65533;M&#65533;@J&#65533;<K&#65533;&#65533;=RhKRH&#65533;&#65533;&#1283;&#65533;&#65533;&#65533;}&#65533;F& F\\&#65533;&#65533;&#65533;&#65533;/&#65533;&#65533;&#65533;8&#65533;&#65533;KN`I&#65533;LL&#65533;&#65533;Nh&#65533;S@&#65533;R8&#65533;&#65533; &#65533;6|S&#65533;G$&#65533;FV&#65533;&#727;&#65533;K&#65533;&#65533;)M)&#65533;N&#65533;L&#65533;lM&#65533;dLRx&#65533;P&#65533;R&#65533;MT(&#65533;&#65533;&#65533;&#65533;/ &#65533;!&#65533;V&#65533;x&#65533;&#65533;&#65533;&#1284;&#1076; &#65533;&#65533;&#65533;$&#65533;&#65533;&#65533;&#65533;l&#925;&#65533;O&#65533;&#65533;R&#65533;M&#1692;&#65533;P&#65533;LR&#65533;&#65533;&#65533;&#65533;&#65533;&#65533;(&#65533;&#65533;&#65533;&#65533; 0&#65533;&#65533;<N@%&#65533;&#65533;&#65533;tN&#65533;&#65533;&#65533;&#65533;N&#65533;&#65533;&#532;LQ 8&#65533;vtI*P#&#512;&#65533;$N88&#65533;&#65533; '&#65533; )&#65533;&#65533;&#65533;tO&#332;&#65533;Q&#65533;&#65533;&#65533;,S@&#65533;S&#65533;O&#65533;,&#65533;&#65533;&#65533;&#65533; &#65533;l&#65533;&#65533;&#1058;&#65533;8M-Q!&#65533; &#65533;dP&#65533;&#65533;&#65533;&#65533;&#65533;&#65533;&#65533;Nu&#65533;&#65533; x  m&#65533;/&#65533;
&#65533;,&#65533;M&#65533;,&#65533;&#65533;&#65533;MHQE&#65533; SpQ&#65533;PP&#65533;P2&#65533; #(#&#65533;&#65533;6
&#65533;&#65533;}I &#65533;!RE=R&#65533;&#65533;&#65533;TXR&&#65533;&#65533;&#572;&#65533;&#65533;7&#65533;U&#65533;&#65533;&#65533;	x &#65533;O&#65533;&#65533;&#65533;/S&#1212;&#65533;&#65533;R25J=8&#65533;4&#65533;N
&#65533;&#65533;tC8U&#65533;&#65533;&#65533;P #P;&#65533;&#65533;&#65533; R'@&#65533;(&#65533;&#65533;?=JP&#65533;&#65533;A&#65533;MS =&#65533;R2&#65533; #&#65533;&#65533;XT0&#65533; M&#65533;&#65533;&#65533;T%L0&#65533;M=J%&#65533;tQT Q&#65533;RC,}&#65533;H&#65533;&#65533; &#65533;&#65533;&#65533;&#65533;(&#65533;R0&#65533;&#65533;M&#65533;&#65533;[E&#65533;&#65533;DS^}&#65533;Q&#65533;C*P&#65533;VMUKx d}&#65533;	&#65533;Q&#65533;I&#65533;&#65533;SL&#65533;&#65533;&#65533;,&#65533;TP&#65533;]&#65533;Pl&#65533;N74&#65533;BH&#65533;&#65533;V&#65533;&#65533; W&#65533; &#65533;,1@)%&#65533;!&#65533;&#65533;VvE&#65533;m&#65533;w=S&#65533;QU&#65533;_&#65533;`&#65533;&#65533;/&#65533; M&#65533;B&#65533;6&#65533;&#65533;(&#65533;&#65533; ;&#65533; ^x&#65533;KN&#65533;&#774;E&#65533;&#65533;&#65533;&#65533;&#65533;wmKQx&#65533;`EC&#65533;&#65533;0&#65533;S&#65533;&#65533;9} &#65533; #h&#65533;&#65533;&#65533;VP&#65533;N&#1284;&#65533;&#65533;|&#1651;&#65533;S
&#65533;&#65533;O &#65533;?X&#65533;?x&#1180;MC&#65533;W&#65533;&#65533;	&#65533;RE&#65533;&#65533;&#65533;R
 X&#65533;u&#65533;/&#65533;XW%J=&#65533;&#65533;	P&#65533; d&#65533;Q(&#65533;8&#65533;&#1110;L&#1332;u&#65533;~&#65533;&#65533;eD*&#65533;&#65533;-&#65533;b&#65533;0Z&#65533;t&#65533;d&#65533;&#1779;&#65533;&#65533;8&#65533;&#65533;C<&#65533;(&#65533;|Y-Y?u&#1826;&#65533;Y&#65533;Z<l&#65533;&#832;T&#65533;Z&#284; &#65533;\&#65533;=&#65533;&#65533;&#1057;\@&#65533;Q&#65533;Wn-W&#65533;&#65533;&#1650;]&#1891;$&#65533;:&#65533;&#65533;	P &#65533;&#65533;&#65533;V5&#65533;8&#989;&#65533;]&#65533;-J}m&#65533;/&#65533;P#`&#1380;\>&#65533;&#65533;&#65533;G}&#65533;&#65533;4&#65533;&#65533;M&#1953;&#65533;6&#65533;[&#65533;U &#65533;P?T&#65533;&#65533;&#65533;Q&#65533;&#65533;mu&#1878;&#65533;&#65533;&#65533;]V&#65533;Y:&#65533;U&#65533;&#65533;F&#65533;I?&#768;&#65533;P &#65533;&#65533;&#1006;&#65533;&#65533;	&#65533;P&#65533;}&#65533;Gu&#65533;S&#65533;&#65533;Y&#65533;C&#65533;=&#65533;JxU&#65533;&#65533; &#65533;&#65533;R	&#65533;]&#1893;&#65533;U&#65533;	(]&#65533;]8&#65533;S&#65533;%J&#65533;&#65533;&#1505;&#65533;&#65533;&#65533; &#65533;&#65533;^&#485;&#1129;&#65533;&#1520;&#65533;&#65533;@&#65533;&#1189;@ZE&#65533;W&#65533;&#65533;&#65533;&#65533;U%]N]&#65533;&#65533;&#65533;&#65533;&#65533;m&#65533;&#963;&#65533;&#65533;&#65533;M^&#1293;&#65533;&#65533;&#65533;:-&#65533;X&#65533;&#65533;UT&#65533;}&#65533;G}U&#65533;&#65533;_&#65533;&#65533;&#65533;,>D&#65533;M&#65533; &#65533;&#65533;0>U&#65533;^))V&#65533;1&#65533;b&#65533;&#65533;*.&#65533;A49&#65533;..I/&#65533;c=&#65533;&#65533;>&#65533;c&#1425;\@F&#65533;&#65533;  !&#65533; &#65533; ,7  3H &#65533; &#65533;H&#65533;&#65533;&#65533;&#65533;*\&#560;&#65533;&#199;#J&#65533;&#65533;"&#65533;&#65533;2z&#65533;@"&#65533;&#65533; C&#65533;I&#65533;&#65533;&#595;(SR&#65533;&#65533;#&#65533;"9$0&#65533;aG&#65533;`&#65533;`&#65533;&#65533;
	&#65533;@&#65533;
J&#65533;&#65533;&#1091;&#65533;,&#65533;&#65533;s'&#999;P&#65533;&#65533;I&#65533;a&#65533;&&#65533;&#65533;<&#693;&#65533;&#1519;`Uz&#65533;&#65533;4*O2&#65533;d!&#65533;C&#65533;E=<%&#65533;&#65533;&#1915;x&#65533;&(k&#65533;M&#65533;&#65533;$&#65533;V(&#65533;&#65533;i&#65533;&#65533;&#65533;+^<q O|&#65533;&#65533;&#65533;&#65533;&#65533;N&#65533;&#65533;p&#65533;g&#416;C&#65533;V&#65533;&#65533;&#65533;$&#65533;!&#65533;&#65533;t	z(&#65533;&#65533;&#65533;&#65533;&#1784;su&#65533;&#389;&#65533; &#65533;[&#65533;&#65533;&#65533;&#65533;a&#65533; xo&#65533;&#892;&#65533;s&#65533;x^&#65533;&#65533;&#65533;&#1410;hF&#65533;&#65533;&#65533;&#65533;&#65533;&#203;&#65533;'&#65533;A:u&#65533;	&#65533;|&#65533;4&#65533;&#65533;&#65533;7:&#65533;~&#65533;&#65533;&#65533;&#65533;;&#65533;&#678;
&#65533;O!&#65533;&#65533;&#65533;Bg&#1383;`
&#65533;1&#65533;|FH&#65533;eta&#65533;nd&#65533;a&#65533;vQ&#65533;
&#65533;&#65533;&#65533;&#65533;&#65533;`})t&#65533;&#265;S&#65533;&#65533;&#65533;&#65533;(&#65533;4&#65533;h&#65533;8&#65533;&#65533;<&#65533;&#65533;&#65533;@)&#65533;8dFn&#65533;&#65533;&#65533;a&#65533;Am&#65533;! u<&#65533;&#65533;ot&#65533;&#65533;S$&#65533;&#65533;`&#65533;)&#65533;d&#65533;i&#65533;2&#65533;$&#65533;l&#65533;i&#65533;&#65533;&#65533;&#65533;	&#65533;g%&#65533;&#60529;&#65533;Q&#65533;&#65533;&#65533;&#65533;&#65533;(&#65533;&#65533;Q&#65533;&#65533;m>&#65533;&#65533;&#65533;Dg&#65533;N&#65533;f&#65533;6&#65533;&#65533;Go&#65533;&#65533;'hv&#65533;&#39392;&#65533;&#65533;@f&#65533;&#65533;$&#65533;&#65533;*i&#65533;&#65533;&#65533;:E@&#65533;&#65533;&#65533;&#65533;&#65533;&#65533;&#65533;{&#65533;T&#65533;`&#65533;&#65533;&#65533;&#65533;&#65533;&#65533;:P&#65533;&#65533;&#65533;f&#65533;&#65533;*&#65533;b&#65533;C&#65533;&#65533;7&#65533;eq&#65533;&#65533;&#65533;f&#65533;m&#65533;Mq&#65533;&#65533;&#65533;j&#65533;@ql&#65533; &#65533;<]Z&#65533;&#65533;l&#65533;1AYh&#65533;&#65533;&#65533;&#65533;&#65533;&#65533;@&#1926;&#65533;&#65533;&#65533;x&#65533;F&#65533;.&#65533;ZP&#65533;&#65533;6&#65533;&#65533;'&#65533;p&#65533;&#65533;~&#65533;/&#65533;x&#65533;&#65533;o&#65533;\&#65533;4&#65533;&#65533;&#65533;&#65533;	TA&#65533;&#65533;,&#65533;&#65533;6&#65533;&#65533;&#65533;s &#65533;F&#65533;&#65533;&#65533;&#65533;$&#65533;&#65533;&#65533;!&#65533;q$&#65533;&#65533;&&#65533;&#65533;/&#1905;\'kR&#65533;,P&#65533;&#65533;&#65533;&#65533;;7&#65533;&#65533;&#65533;Fv&#65533;&#65533;&#199;t&#65533;&#65533;D`&#65533;&#65533;Ts
O%&#65533;&#65533;&#65533;d&#65533;9&#65533;&#65533;'7xu&#65533;&#65533;&#65533;&#65533;fN	XP&#65533;&#65533;&#65533;T&#65533;&#65533;
I&#65533;h?&#65533;|+>&#65533;&#65533;v&#837;&#65533;A&#65533;&#65533;
&#65533;x7&#65533;&#65533;O\&#65533;7&#1664;&#65533;&#502;SYF{&#65533;&#65533;&#65533;&#65533;&#1997;/&#2003;&#65533;&#65533;Ob&#65533;&#65533;Oro&#65533;y&#65533;@&#65533;8&#65533;]&#65533;&#65533;M&#65533;y&#65533;+&#65533;&#65533;p&#65533;&#65533;z&#65533;d&#65533;h&#65533;&#65533; 9	&#65533;ip&#65533;&#65533;&#65533;!&#65533;&#65533;0&#65533;h&#65533;{&#65533;'&#65533;&#65533;TX&#65533;$t7-&#65533;&#65533;#&#65533;3&#65533;&#65533;;2b&#65533;T&#65533;&#65533;-&#65533; &#65533;&#65533;s0h&#65533;A&#65533;&#65533;&#65533;&#65533;&#65533;<&#65533;&#65533;&#65533;&#1543;6D<&#65533;U&#65533;&#65533; &#65533;&#65533; %&#65533;r&#65533;2H&#65533;&#65533;&#65533;
kX$&#65533;&#65533;(%@&#65533;<Y&#65533;&#65533;&#65533;&#65533;.,J x&#65533;,&#65533;B&#65533;	&#65533;Xd&#65533;&#65533;&#65533; &#65533;X&#65533;&#65533;x&#65533;*&#65533;4&#65533;m-b&#65533;&#65533;&#65533;&#65533;&#65533;&#65533;&#65533;)&#65533;&#65533;wp%-&#65533;)|pC&#65533;&#65533;*&#65533;	&#65533;d2R&#65533;&#65533;98%&#65533;&#65533;&#65533;&#65533;&#65533;&#65533;&#65533;'&#65533;db&#65533;&#65533;`&#65533;&#65533;6&#65533;&#65533;l\&#65533;&#65533;&#65533;&#65533;&#65533;&#65533;&#65533;&#65533;A&#65533;&#65533;&#467;Dh&#65533;I$ &#65533;HH &#65533;+&#65533;&#65533;&#65533;o&#65533;vG&#65533;&#65533;AI|d"6T&#65533;&#65533;&#65533;&#65533;&#65533;&#65533;&#65533;@&#65533;&#65533;H&#65533;&#65533;Aek&#65533;&#65533;&#1584;<(&#65533;&#65533;&#65533;TRx#&#65533;L&#65533;&#65533;F&#65533;&#65533;'&#65533;&#65533;&#65533;&#65533;&#788;J&#65533;S&#65533;$5&#65533;&#65533;&#65533;&#65533;e9&#65533;C4&#65533;&#65533;&#65533;74C&#65533;dAI&#65533;a0&#65533;&#1608;&#65533;l&#65533;&#65533;&#65533;z&#65533;&#65533;)&#65533;In&#65533;<Y&#65533;&#65533;DM`&#65533;&#65533;};&#65533;&#65533;&#65533;+ &#65533;&#283;:&#65533;S&#65533;&#65533;&#65533;&#65533;&#65533;&#65533;&:&#65533;&#65533;&#65533;&#65533;v>&#65533;r
=&#65533;&#65533;7&#65533; &#65533;&#65533;&#65533;&#65533;>'&#65533;C6P	sK&#65533;&#65533;&#65533;&#65533;`&#65533;
&#65533;&#65533;T&#65533;B&#65533;fF&#65533;&#65533;I&#65533;&#33206;B&#65533;j&#65533;&#65533;&#65533;(!5&#65533;Q&#65533;&#65533;&#65533;Q&#65533;&#65533;&#65533;&#65533;2[<CI&#65533;s&#65533;
U&#65533;F|&#65533;@&#65533;P&#65533;&#677;&#65533;&#65533;&#65533;&#65533;hV&#290;&#65533;\&#65533;E&#65533; O&#65533;j/&#65533;&#65533;&#65533;&#65533;NA4 h&#65533;!J8&#65533;*U&#490;-&#65533;&#65533;&#65533;7&#65533;OA&#65533;&#65533;&#65533;&#65533;&#1600;d&#65533;&#48496;&#65533;D&#65533;&#65533;o]=&#65533;&#65533;&#65533;*&#1534;
K6u&#65533;&#65533;`&#65533;hLkt&#65533;&#65533;_*&#65533;&#65533;&#65533;&#65533;&#65533;&#65533; 236l&#65533;kl c7;D&#65533;<&#334;&#65533;_
b&#65533;&#65533;$1i&#65533;&#65533;&#65533;&#1434;&#65533; Nadpxr &#65533;@'&#65533;{LYZ&#65533;&#65533;&#65533;&#65533; &#65533;&#65533;-&#65533;P&#65533;&#65533;*;&#33694;&#65533;@&#65533;
lds&#65533;&#65533;&#65533;&#65533;
&#65533;&#65533;&#65533;hl@@F&#65533;&#65533;5r9&#657;&#65533;x}T&#65533;&#65533;L&#65533;m&#65533;&#65533;v
&#65533;&#65533;&#65533;&#65533;:&#1706;&#65533;&#1270;&#1592;&#65533;,&#65533;&#65533;S&#65533;&#65533;_X&#65533;?&#65533;&#65533;&#65533;;&#65533;&#65533;&#65533;:&#65533;&#65533;&#65533;Mp&#65533;&#65533;N	&#65533;)&#65533;&#513;fU&#65533;&#65533;&#65533;
&#65533;p52A*Y&#65533;&#65533;&#65533;&#1601;AJ&#65533;aW&#65533;u
&#65533;A&#65533;t&#65533;&#65533;	&#65533;]~)q}8'X&#65533;M&#65533;&#65533;&#65533;j&#65533;v*&#65533;&#65533;&#65533;pYu&#65533;&#65533;l%0&#65533;h&#65533;=&#65533;&#65533;@&#65533;x&#65533;:)&#65533;Yk&#65533;X[&#65533;&#128;$+&#65533;c&#65533;c &#65533;&#65533;Uv^&#65533;&#65533;xbI6&#65533;6&#65533;:~&#65533;&#1742;v01&#65533;&#65533;&#65533;&#65533;&#65533;U&#65533;&#65533;1&#65533;&#65533;pc5&#65533;l&#65533;&#65533;&#65533;&#65533;&#65533;	&#65533;&#65533;l&#65533;&#742;L3&#65533;@&#65533;&#65533;&#1173;&#65533;&#65533;d&#65533;5&#65533;>FiLC&#65533;o&#65533;"&#65533;`M&#65533;&#65533;e&#65533;&#65533;&#65533;&&#65533;I$O&#65533;&#65533;&#65533;p&#65533;&#65533;:&#65533;&#65533;&#65533;+&#65533;NA&#65533;t^&#65533;b&#65533;k&#65533;q&#65533;w	&#65533;8%&#1386;&#65533;&#65533;Z]&#65533;&#65533;&#65533;&#987;3&#65533;&#65533;z&#65533;NQ&#65533;P&#65533;6
R'`&#65533;&#65533;&#65533;f&#65533;Y&#65533;A&#65533;J&#65533;b&#65533;&#65533;va&#65533;m8&#65533;&#65533;L&#65533;&#65533;o&#65533;&#65533;rm&#65533;e{{&#65533;&#65533;v$&#65533;T&#65533;&#65533;mZu)w&#65533;t&#65533;&#65533;&#65533;&#687;6&#65533;&#65533;&#65533;@,&#65533;&#65533;x&#65533;&#65533;q2;&#65533;G&#65533;;h&#65533;&#65533;{&#65533;&#65533;j&#65533;&#65533;[&#65533;&#659;>&#65533;&#65533;iX}Np&#65533;&#65533;
&#65533;&#65533;@&#65533;]&#65533;N&#65533;&#65533;&#65533;(&#65533;O	fkxCT+	&#65533;A&#65533;4&#65533;&#65533;&#65533;&#65533; 
:v&#65533;w.&#65533;&#65533;&#65533;`&#65533;Q&#65533;6%&#65533;&#65533;&#65533;&#65533;&#65533;HI&#65533;~N&#65533;"&#1243;'<&#65533;H&#65533;&#65533;&#65533;&#65533;Cd6&#65533;&#65533;&#65533;rg$/L&#65533;#1C&#941;Nv&#65533; &#65533;'&#65533;,&#65533;O&#65533;&#65533;&#65533;L
%T/&#65533;&#65533;2&#65533;&#65533;&#65533;]kf&#65533;S2&#65533;I&#65533;]$q&#65533;&#65533;&#65533;&#65533;&#65533;^&#65533;&#65533;&#65533;=&#65533;B&#65533;H@&#65533;&#65533;&#65533;&#65533;!y&#65533;INd&#65533;&#65533;&#65533;Nv&#65533;&#65533;&#65533;-V_&#65533;b&#65533;&#65533;&#65533; 
&#65533;&#65533;D&#65533;
&#65533;&#65533;[&#913;&#65533;&#65533;y&#637;&#65533;&#65533;m&#65533;<D|&#65533;&#65533;&#65533;X &#65533;&#65533;&#65533;|H@&#65533;&#65533;&#65533;&#65533;Y&#65533;&#65533;&#65533;"&#65533;&#65533;&#2000;&#65533;&#65533;&#65533;0&#65533;	&#65533;o&#65533;&#65533;&#65533;&#65533;&&#65533;<&#65533;e&#65533;/&#65533;H&#65533;&#65533;&#65533;&#65533;X&#65533;Y&#65533;)t&#65533;|&#65533;&#65533;&#65533;D&#65533;&#65533;Y&#65533;&#65533;nB&#65533;&#65533;&#65533;&#65533;&#65533;O@&#1975;O(&#65533;@&#65533;&#65533;&#65533;>P p' #>&#65533;&#65533;&#65533;i&#65533;$Wa&#65533;&#65533;|&#435;&#65533;7&#65533;WP&#65533;&#1473;l&#65533;&#65533;:&#65533;U.&#65533;\&#65533;@=@ &#65533;W3&#65533;7(}2#U#p#@,0#&#65533;Gi&#65533;&#65533;x&#65533;g<&#65533;&#65533;&#65533;F( , &#65533;&#65533;,&#1538;P&#65533;&#65533;&#65533;+&#65533;k1&#65533;l}&#65533;&#65533;7&#65533;#0#`0 h&#65533;d&#65533;#&#65533;&#65533;'&#65533;&#65533;M&#65533;QH&#65533;n&#65533;&#65533;pX&#65533;&#65533;&#65533;oY&#65533;UP&#65533;C&#1157;2R&#65533;O&#65533;"H&#65533;&&#65533;&#65533;*&#514;O&#65533;R(&#65533;q&#65533;&#65533;&#65533;&#65533;6Ht&#65533;8&pO&#65533;bH&#65533;&#65533;\&#1028;O&#65533;&#65533;&#65533;&#65533;&#1545;&#65533;&#65533;&#65533;	th&#65533;Vy?(;/!&#65533;&#65533;Y8&#65533;?&#65533;A&#65533;&#1094;T&#65533;&#65533;1" &#65533;&#65533;X&#65533;&#65533;&#65533;&#65533;&#65533;&#65533;p(&#65533;x&#65533;h&#65533;4&#65533;.&#65533;&#65533;=l&#65533;&#65533;&#65533;zap&#65533;&#65533;8&#65533;8&#65533;&#65533;E&#65533;iCB =&#65533;&#65533;`&#65533;5P?PG&#65533;= &&#65533;x&#65533;&#65533;&#65533;&#65533;&#65533;&#65533;40&#65533;\p&#65533;pb&#65533;,&#65533;&#65533;w}&#65533;&#65533;Y&#65533;wyd&#65533;&#65533;{D&#519;&#65533;cB&#65533;A&#65533;&#65533;
&#65533;&#65533;?p &#65533;8" &#65533;s&#65533;&#65533;&#65533;&#65533;&#65533;&#65533;&#65533;H&#65533;.&#65533;U`&#65533;&#65533;}5M&#65533;xy&#65533;X&#65533;(&#65533;&#65533;&#65533;&#65533;&#65533;&#65533;qa&#65533;;&#65533;&#65533;&#65533;#0&#65533;	&#65533;8&#65533;&#65533;&#65533;&#65533;&#65533;GpT;b]&#65533;&#65533;&#65533;&#45581;I&#65533;&#65533;&#65533;)&#65533;&#65533;&#65533;&#65533;<!&#65533;&#65533;&#65533;E&#65533;&#65533;Y&#65533; &#65533;&#65533;&#65533;8&#65533;Hi8&#65533;-&#65533;&#65533;&#65533;0gZ$&#65533;\&#65533;zzr#&#65533;6Z&#65533;&#65533;9&#65533;&#65533;&#65533;#&#65533;&#65533;`&#65533;O&#65533;&#65533;&#65533;&#65533;&#65533;H&#65533;&#65533;x&#65533;) &#65533;! [@U!>iA>&#1781;]` &#65533;BT&#1367;&#65533;&#65533;&#65533;&#65533;Uq9&#65533; Y0 I;5&#65533;]6&#65533;f;G&#65533;&#65533;Y&#65533;&#65533;&#65533;X b&#65533;&#65533;&#1041;~)&#65533;Oq&#65533;i&#304;&#65533;&#65533;P?&#65533;&#65533;&#65533;&#65533;0|@*`'v&#65533;&#65533;w&#65533;a;B&#65533;&#65533;d&#530;&#65533;&#65533;M)9&#65533;\k&#65533;\&#65533;&#65533;&#65533;A`PCrU &#65533;&#65533;r&#65533;&#65533;	+5"&#65533;J&#65533;&#65533;@RK`&#65533;&#65533;&#65533;&#65533;&#65533;&#65533;&#65533;s`R&#65533;&#65533;&#65533;&#65533;&#65533;!V&#65533;&#65533;B&#65533;&#583;i=WTY&#947;&#65533;]&#65533;&#65533;M&#65533;bI&#65533;&#65533;&#65533;&#65533;}&#65533;&#65533;`&#65533;.S &#261;#&#65533;mi&#65533;9&#65533;	&#65533;<&#65533;&#65533;IiX&#65533;!&#65533;K {&#65533;&#65533;Y?&#65533;9&#65533;&#65533;&#65533;&#65533;; &#65533;/&#65533; &#65533;&#65533;* B&#65533;6&#65533;y)D&#65533;a&#65533;&#65533;y&#65533;Y&#65533;
&#65533;0&#65533;q{a\&#65533;5&#137;T&#65533;PnY&#65533;&#65533;&#65533;&#65533;>@<Y#&#1657;&#65533;&#65533; &#65533;&#65533;&#65533;&#65533;&#65533;*O&#65533;K>&#65533;W&#65533;Ll&#65533;9&#65533; &#65533;#D&#65533;a &#65533;+&#65533;6:7Q;Y 4r.@&#65533;,&#65533;&#65533;4@ u&#65533;W&#65533;&#65533;&#65533;y:&#65533;{\&#65533;A2"s6 p*&#65533;&#65533;S&#65533;>&#65533;&#65533;3&#65533;  t&#65533;&e&#65533;#FAz* &#65533;)&#65533;l&#65533;0&#65533;|&#65533;&#65533;x&&#65533;:A&#65533;&#65533;&#65533;&#65533;&#65533; &#65533;j&#65533;:&#65533;-&#65533; 	G 	&#65533;&#65533;&#65533;:&#65533;A&#65533;;&#65533;&#65533;&#65533;3&#65533;3$N>&#65533; p&#65533;&#65533;p&#65533;|&#65533;~s&#65533;0&#65533;&#65533;C;P&#65533;gA&#65533;&#65533;9 !'&#65533;F^&#65533;.B&#65533;\&#65533;&#65533;Q1&#65533;P&#65533;pp "&#65533;&#65533;Z0&#65533;&#65533;h&#65533;[&#65533;^&#65533;M&#65533;x3&#65533;@>l &#65533;&#65533;&#65533;j&#65533;=&#65533;&#65533;&#65533;&#65533;&#65533;&#65533; &#65533;&#65533;&#65533;`[&#65533;&#65533;!D&#65533;&#65533; &#65533;&#65533;Z&#65533;&#65533;c&#65533;9 Ka[&#65533;)&#65533;&#65533;&#65533;&#65533; &#65533; F{&#65533;7 p&#65533;&#65533;&#65533;\&#65533;&#65533;9&#1160;&#65533;r845j&#65533;&#65533;&#65533;&#65533;&#65533;~&#65533;W?&#65533;&#65533;&#65533;&#65533;&#65533;&#1074;/&#65533;&#65533;!&#65533;&#65533;&#65533;&#555;&#65533;&#65533;x&#65533;V	'&#65533;&#65533;i8&#65533;8=p1w 5 6bJ&#65533;2&#169;;&#65533;a&#65533;E&#65533;&#65533;n&#65533; Yp&#65533;&#65533;&#65533; CX&#65533;qh&#65533;&&#1685;&#65533;&#65533;&#65533;#D&#65533;&#65533;&#1711;&#65533;&#65533;&#65533;>&#65533;[&#65533;[&#65533;S&#65533;h&#65533;\E&#665;&#65533;5cShG{&#65533;"p5&#65533;GR&#65533;#U&#65533;.& iP&#65533;x&#65533;w< I&#65533;v&#65533;&#65533;w\&#65533;I>&#65533;cI&#65533;p!'&#65533;!Du&#65533;&#65533;}&#65533;<X&#65533;&#65533;&#65533;Y ;&#65533;@>&#65533;\&#65533;&#65533;&#65533;&#65533;&#65533;#7&#65533;&#65533;&#65533;@^&#65533;#&#65533;z&#65533;&#65533;&#65533;&#65533;&#65533;&#65533;p;&#65533;&&#65533;&#65533;&#65533;&#38913;7&#65533;&#65533;BTi&#65533;&#65533;R&#65533;~&#65533;&#65533;upoQ6&#65533;&#65533;:&#65533;qS&#65533;#B&#65533;s1"<&#65533;&#65533;#qI&#65533;&#65533;	&#65533;\Y}&#65533;&#596;&#65533; c	&#65533;\73&#65533;&#65533;f&#65533;&#65533;Bo0s&#65533;K&#65533;&#40600;&#65533;&#65533;5W&#65533;Q&#65533;7r&#65533;#7 ,P&#65533;&#65533;&#65533;k&#65533;b@k&#65533;{9&#65533;	r.&#65533;&#65533;,&#65533;&#65533;&#65533;s\N&#65533;|
Q&#65533;&#65533;&#65533;)~&#65533;qE7\&#65533;&#65533; &#65533;K&#65533;q&#65533;&#65533;sW0d5&#65533;&#65533;&#65533;(&#65533;&#65533;&#65533;"&#65533;P  &#65533;&#65533;"&#65533;,&#65533;&#65533;&#65533;&#65533;\&#65533;&#65533;A&#65533;A@&#65533;&#65533;&#65533;&#65533;&#65533;k&#65533;i&#65533;&#65533;&#65533;H&#65533;&#65533;&#65533;v&#65533;&#65533;	h"&#65533;="1Do&#1060;#&#65533;N&#65533;&#65533;e!QX@+&#65533;J0R &#65533;1	Gk	+ U`&#65533;b&#65533;7P&#65533;B0&#65533;=p^&#65533;p&#65533;&#65533;I#>&#65533;&#65533;&V"&#65533;y0&#65533;&#65533;&#65533;1$K&#65533;-&#65533;&#65533;*7Q&#65533;q&#65533;>&#65533;&#65533;&#65533;g&#65533;7&#65533;&#65533;&#65533;C B&#65533;
+%. &#65533;+  Jp&#65533;Jp&#65533;t"O8&#65533;&#65533;:&#65533;8&#65533;&#65533;&#65533;&#65533;K`]&#65533;w&#65533;"B{&#65533;-&#65533;1&#65533;%&#65533;l&#248;:&#65533;Wg[&#65533;[&#65533;&#65533;H&#65533;&#65533;X#P&#65533;&#65533;L_l&#65533;x,&#65533;/C&#65533;I#&#65533;&#1065;&#65533;&#65533;Q&#65533;&#65533;g< &#65533;&#65533;&#65533;&#65533;&#65533;B&#65533;&#65533;%&#65533;&#65533;K&#65533;&#65533;&#65533;&#65533;&#65533;&#65533;(&#65533;T&#65533;z/&#65533;<&#65533;X)&#65533;\ #PH%&#65533;zxl:&#65533;kn&#65533;&#65533;&#65533; &#65533;rr&#65533;&#65533;%&#65533;&#1142;&#65533;&#65533;2!&#65533;&#65533;u&#65533;&#65533;&#65533;Dm&#65533;&#65533;;  &}&#65533;&#65533;&#65533;(&#65533;&#65533;fQ&#65533;Kx&#65533;b&#65533;nx &#65533;&#65533;&#453;+&#65533;6&#65533;&#65533;7r&#65533;1&#65533;&#65533;&#65533;h&#65533;&#65533;i&#65533;<pmW&#65533;&#65533;D&#65533;;&#65533;9[&#65533;&#65533;s&#65533;&#65533;f&#65533;&#65533;K8+h&#65533;l&#65533;&#65533;oh&#65533;",  &#65533;&#505;&#65533;&#65533;E&#65533;G&#65533;#&#658; &#65533;W&#65533;:;1&#65533;&#65533;&#65533;&#1749;&#65533;&#65533;&#65533;&#65533;&#65533;&#65533;!IH&#65533;;&#65533;&#1320;&#65533;!8&#65533;%&#65533;&#1628;M&#65533;IM&#65533;&#65533;(&#65533;8&#65533;&#65533;B`&#1721;&#65533;&#65533;&#65533;$&#65533;&#65533;`@&#65533;&#65533;&#65533;&#65533;&#65533;&#65533;&#65533;%>&#65533;&#65533;&#65533;e&#65533;&#65533;&#65533;&#65533;b&&#65533;P tp7&#65533;&#65533;r&#836;&#65533;&#65533;&#65533;&#65533;H&#65533;&#65533;&#65533;A&#65533;&#65533;&#65533;}&#65533;&#65533;$&#65533;&#65533;a&#570;	&#65533;&#65533;&#65533;&#65533;&#65533;2q&#65533;&#65533;&#65533;7&#65533;x&#65533;&#65533;=&#65533;&#65533;&#65533;&#65533;&#65533;&#65533;&#65533;&#65533;&#65533;7&#65533;6&#65533;&#65533;m&#65533;&#65533;&#65533;$e&#65533;&#65533;z[&#969;&#1752;&#65533;&#65533;=2}&#65533;Z&#65533;~&#65533;&#1131;&#65533;&#65533;c&#65533;tb&#65533;&#65533;&#65533;&#65533;^&#65533;	D&#65533;v&#590;&#65533;H&#65533;&#65533;X&#65533;H&#65533;N`&#65533;0&#65533;D&#65533;&#65533;&#65533;&#65533;2" p# &#65533; W&#65533;&#65533;-&#65533;&#65533;p1&#65533;c&#65533;&#65533;&#65533; &#65533; xp2&#65533;Y&#65533;&#65533;&#65533;&#65533;3&#65533;&#65533;u6~&#65533;&#65533;&#136;&#1006;	&#65533;&#65533;&#65533;#&#1329;#&#65533;&#65533; k L~`Y&#65533;9&#65533;<&#65533;4X&#65533;2h&#65533;&#65533;&#65533;&#65533;&#65533;B&#65533;&#65533;E&#65533;I&#65533;|(Z&#65533;&#65533;P&#65533;g w&#65533;JZ&#65533;P ,.#&#65533;;6&#65533;ai&#65533;H&#65533;u&#65533;&#65533;x&#65533;&#65533;'h&#65533;&#65533;X&#65533;&#1485;&#65533;e&#65533;<&#65533;sW`&#65533;D&#65533;&#65533;&#65533;&#65533;L&#65533;&&#65533;&03b&#65533;s&#65533;&#65533;:Sxv&#65533;&#65533;y&#65533;&#65533;&#65533;&#65533;n&#65533;&#65533;&#65533;&#65533;&#65533;M)bI&#65533;&#65533;kp&#65533;&#1582;&#65533;D&#65533;R&#65533;&#65533;&#65533;It&#65533; ;&#65533;&#65533;7Re-^&#65533;y&#65533;Dy&#65533;&#65533;&#65533;&#65533;J&#65533;&#65533;`s&#65533;&#65533;&#65533;l&#65533;&#65533;. &#1550;&#65533;8&#65533;2&#65533;2"Z&#1998;I&#65533;&#65533;&#65533;^ &#65533;n#\&#65533;K&#65533;&#65533;9&#65533;&#65533;&#65533;&#65533;&#65533;&#65533;&#65533;&#1853;&#65533;&#1965;&#65533;S&#65533;&#65533;>^#&#65533;7&#65533;0&#65533;$&#65533;&#65533;	&#65533;N h&#65533;&#65533;t&#65533;&#65533;&#65533;~P;&#65533;#&#19612;&#65533;n&#1182;&#65533;&#65533;&#65533;&#65533;\$u&#65533;##&#65533;(&#65533;&#65533;>&#65533;&#65533;M#&#65533;&#65533; i &#65533;&#318;3z&#65533;',&#65533;^&#65533;!&#65533;=O&PO#O&#65533;l&#65533;1<<Q&#65533;&#17988;&#65533;8&#65533; 2&#65533;&#65533;;&#65533; &#65533;@&#65533;&#65533;&#65533;&#65533;a&#65533;)&#65533;mc?&#65533;&#65533;CMx&#65533;@Q| x&#65533;
r&#65533;#&#65533;&#65533;&#65533;#+&#65533;4 &#65533;&#65533;#%p}P&#65533;&#65533;&#65533;&#65533;&#65533;&#65533;&#65533;&#65533;&#65533;&#65533;&#65533;&#65533;&#65533;_@&#65533;`&#65533;@A6: ?&#65533;&#65533;Q&#65533;CQ]0;&#65533;
&#65533;&#65533;M&#65533;&#65533;&#65533;_&#65533;&#65533;o&#65533;&#65533;/&#65533;&#65533;_#SU&#65533;&#65533;&#65533;/Q\&#65533;@d&#65533;5&#65533;+&#65533;22&#65533;`&#65533;&#65533; &#65533;7#~0&#65533;_&#65533;&#65533;o&#65533;w0&#65533;&#65533;&#65533;&#65533;cCR<!&#65533;&#65533;&#65533;&#65533;@&#65533;~&#65533;N&#65533;c p?#&#65533;&#65533;&#65533;yp&#65533;&#65533;_&#65533;&#65533;_@&#65533;&#65533;&#65533;$X&#65533;&#65533;A&#65533;	.L&#65533;&#65533;&#65533;Ck$0 &#65533;!4p&#65533;P&#65533;&#65533;5E&#65533;$Y&#65533;&#65533;IB&#65533;"&#65533;&#65533;t&#65533;&#65533;K&#65533;}d&#65533;&#65533;&#1152;&#65533;&#65533;79u&#65533;&#65533;	&#65533;&#65533;O&#65533;&#65533;X&#65533;b&#65533;&#65533;&#65533;.&#65533;&#550;&#65533;F&#65533;A&#65533;Z&#65533;j:Y&#65533;h&#602;&#65533;&#65533;&#1489;2&#322;j&#65533;O&#65533;iO`&#65533;&#1325;&#485;W.>&#65533;&#65533;E&#65533;D&#65533;y&#65533;&#65533;&#65533;kRl_&#65533;">dQe&#65533;&#65533;-b.&#65533; 9Q&#65533;CP;x&#65533;2&#65533;&#65533;)&#65533;5o&#65533;&#65533;"&#65533;&#65533;k\&#65533;&#65533;&#65533;&#65533;&#65533;)&#65533;&#65533;&#65533;s&#65533;&#65533;&#813;e&#998;mr0&#65533;&#65533;&#65533; G?&#65533;b&#65533;1Pi&#65533;&#65533;\&#65533;$&#65533;&#65533;&#405;/7.&#65533;&#65533;1&#1123;;g]z&#65533;&#65533;>&#65533;&#65533;&#65533;&#65533;B:s&#65533;&#65533;&#65533;&#65533;'_&#65533;&#65533;&#65533;.&#65533;_h6{&#65533;&#65533;H&#65533;^&#65533;A&#65533;&#65533;&#65533;&#65533;&#65533;&#65533;&#65533; &#65533;&#65533;&#65533;&#65533;&#65533;&#65533;&#65533;93&#65533;s&#65533;&#65533;&#65533;.&#65533;@
+&#65533;!0*&#65533;P&#65533;&#65533;&#65533;h&#65533;
|B&#65533;&#65533; RTq&#65533;&#65533;PQ&#65533;.&#65533;`#	~&#65533;@&#65533;&#65533;&#65533;K&#65533;D&#65533;&#65533;M&#65533;SL&#65533;&#65533;&#65533;@Fux&#65533;s&#65533;G(&#65533;&#65533;&#65533;4&#65533;&#65533;C6&#65533;(&#65533;&#65533;%.:&#65533;F&#65533;&#65533; &#65533;&#65533;&#65533;r&#65533;&#65533;&#65533;&#65533;3i&#65533;&#65533;&#65533;&#65533;S&#65533;&#65533;&#65533;aN9M&#65533;(#&#65533;$P&#65533;&#65533;4&#65533;&#972;&#65533;&#65533;&#65533;0&#65533;T&#65533;!&#65533;&#65533;&#65533;H!&#65533;&#65533;&#65533;&#65533;&#65533;&#65533;/]T?-&#65533;@t E?&#65533;&#65533;->``&#65533;Uy&#65533;X]&#65533;M&#65533;&#65533;NYM&#65533;P&#65533;t&#65533;&#65533;&#65533;,Pc&#65533;aieC&#65533;,&#65533;&#65533;&#65533;&#65533;h&#65533;e&#65533;&#65533;&#65533;&#65533;,&#65533;l&#65533;+&#65533;U&#65533;&#65533;&#65533;U6&#65533;f7&#65533;&#65533;&#65533;&#65533;v?i&#65533;&#65533;X&#65533;%6&#65533;&#65533;&#65533;%&#65533;&#65533;"&#65533;h&#65533;c&#65533;Uw_~&#65533;&#65533;!w&#65533;e&#65533;"&#65533;U&#65533;^&#65533;.&#65533;C&#65533;~&#65533;&#65533;C&#65533;&&#65533;&#65533;X6>&#65533;&#65533;&#65533;&#65533;r0&#1593;&#65533;6&#65533;&#65533;&#65533;x&#65533;s&#65533;&#65533;M^&#65533;&#65533;dC&#65533;saF&#65533;>f&#65533;&#65533;9&#65533;%9!An&#65533;&#65533;&#65533;
&#65533;&#65533;&#65533;%f8&#65533;&#65533;&#65533;>l&#1465;&#65533;&#65533;c&#65533;8&#1081;&#65533;TV&#65533;$&#65533;&#65533;&#65533;&#65533;`,/(Z&#65533;&#65533;>Hz&#1563;&#65533;p&#65533;qd&#65533;K&#65533;` ?&#65533;&#65533;y&#65533;&#65533;>&#65533;&#65533;!&#65533;&#65533;mT&#65533;cd&#65533;&#65533;&#65533;f#&#65533;&#65533;&#65533;n&#65533;&#65533;`E&#65533;q&#65533;-&#65533;&#65533;&#65533;&#65533;C&6,&#65533;&#65533;c&#65533;&#65533;0&#65533;&#65533;*&#65533;F&#65533;B0=&#65533;&#65533;CG.Y$&#65533;K&#65533;&#65533;Ar&#65533;40`04Hcw&#65533;{&#65533;&#65533;&#65533;+&#65533;XB&#65533;%l&#65533;&#3575;&#65533;&#65533;A&#65533;&#65533;&#65533;=u9q=@.&#65533;&#65533;&#65533;vpd&#65533;}&#65533;x&#1986;&#65533;&#65533;&#65533;W&#65533;
0&#65533;&#65533;a&#65533;6&#65533;&#65533;)&#65533;&#65533;&#65533;&#65533;&#65533;&#65533;`{&#65533;&#65533;&#65533;&#65533;~&#65533;&#65533;D&#65533;}&#65533;3&#65533;&#65533;&#65533; &#65533;W&#65533;&#65533;&#65533;	R&#65533;z&#65533;&#700;&#65533;&#65533;&#65533;&#65533;(&#65533;?^o &#65533;HC&#65533;&#65533;&#65533;&#65533;&#65533;&#65533;1@&#65533;[ A,(lXXj&#663;6R&#65533;&#65533;&#65533;a"&#65533;&#65533;&#65533;59&#65533;&#65533;&#65533;<&#65533;A&#65533;&#1538;CL&#65533;&#65533;&#65533;L&#65533;&#65533;@^&#65533;4&#65533;+`B&#65533;Dl&#65533;&#65533;U&#65533;=d0&#65533;`EY&#65533;&#65533;1 &#65533;3kb&#65533;&#65533; &#65533;&#65533;u&#65533;&#65533;'&#65533;&#65533;iC&#65533;#&&#65533;/&#65533;&#65533;O&#65533;&#65533;&#65533;&#65533;8;1&#65533;g0&#65533;&#65533;&#65533;&#65533;d7N&#65533;
&#65533;&#65533;3D[&#1570;8&#65533;&#65533;Cv&#65533;&#65533;&#65533;&#65533;&#1103;?&#65533;r% L&#65533;&#65533;&#65533;&#65533;&#65533;!&#65533;3&#65533;H&#65533;&#65533;^&#65533;(11~&#65533;&#65533;q&#65533;"&&#65533;&#65533;GV &#65533;&#65533;&#65533;Y&#65533;G&#65533;&#65533;&#65533;&#65533;f&#65533;i&#65533;&#65533;-T	&#65533;+7&#65533;&#65533;#&#65533;&#65533;6&#65533;&#65533;!&#65533;&#1088;9&#65533;K&#65533;&#65533;R&#65533;&#65533;xe&#65533;)E:5	Mcv&#65533;&#65533;&#65533;&#65533;3 &#65533; &#65533;p&#65533;&#65533;&#65533;e9'RO6&#65533;&#65533;&#65533;&#65533;o&#65533;&#65533;&#65533;&#65533;\&#65533;
&#65533;&#65533;&#65533;&#65533;P?&#65533;&#65533; &#1500;&#65533;x&#65533;&#600;^&#65533;7&#65533;&#65533;Mp<&#65533;&#65533;&#65533;&#65533;_&#65533;<j&#65533;EN&#65533;1&#65533;Bh&#65533;P&#65533;&#65533;<d1&#65533;G]&#1689;E&#65533;&4$5&#65533;s &#65533;`@&#65533;&#65533;yiO7R&#65533;&#65533;&#65533;&#65533;i &#65533;&#65533;&#65533;&#1319;K&#65533;&#65533;i&#65533; &#65533;&#65533;&#420;Ux&#65533;D&#65533;&#65533;|&#65533;&#65533;&#65533;[&#843;S&#65533;0&#65533;&#65533;kp\&#65533;`U&#65533;&#65533;&#65533;j[&#65533;&#65533;&#1317;&#65533;~qU
a&#65533;z&#65533;0&#65533;&#65533;&#65533;n&#65533;+P&#65533;&#65533;@&#65533;&#65533;&#65533;ju&#65533;&#65533;W&#318;&#65533;&#65533;&#65533; &#65533;(G^&#65533;&#65533;&#65533;&#65533;&#65533;,IXPdV&#65533;&#65533;&#65533;f&#65533;&#65533;X<g&#65533;&#65533;%&#65533;B.K&#65533;&#65533;&#65533;f&#65533;n&#65533;cT&#65533;e&#65533;I&#65533;V&#65533;a&#65533;I?&#65533;&#65533;&#65533;4&#65533;.&#65533;&#65533;&#65533;^g&#65533;&#65533;&#65533;&#65533;&#65533;&#65533;Cv&#65533;d~d&#65533;&#65533;.n&#65533;&#65533;&#65533;&#1814;&#65533;&#65533;&#65533;&#65533;Lf2&#65533;&#65533;`&#65533;]@W &#65533;&#208;&#65533;c&#65533;.vc&#65533;]&#65533;&#65533;&#65533;&#65533;&#65533;&#65533;E5&#65533;&#65533;&#65533;.&#65533;&#65533;e&#65533;sQ{&#65533;&#65533;&#65533;&#65533;]zw&#65533;&#65533;W&#65533;&#65533;M)&#65533;&#65533;&#65533;&#65533;&#65533;!&#65533;`D&#65533;&#65533;&#65533;&#65533;&#65533;&#65533;&#65533;CR<&#65533;S&#65533;&&#65533;&#65533;&#65533;&#65533;@&#65533;&#1512;5XO&#65533;&#65533;&#65533;%&#65533;ra6&#65533;&#1335;vk&#65533;&#1211;&#65533;n&#65533;(qS&#65533;&#65533;&#65533;&#65533;&#65533;&#65533;~&#523;&#29761;\&#65533;&#65533;H&#65533;V&#65533;&#65533;&#65533;&#65533;&#65533;&#65533;&#65533;&#65533;@&#65533;A&#65533;&#65533;T` C~&#65533;`&#65533;&#65533;&#65533;&&#65533;&#65533;l 7&#65533;&#65533;&#65533;&#65533;S6&#65533;&#65533;$&#65533;,ky&#65533;K&#65533;&#65533;&#65533;Q&#65533;,IY T&#65533;&#65533;B&#65533;&#65533;&#65533;&#65533;jv)&#65533;&#65533;/&#65533;rn&#65533;&#65533;J=&#65533;~6&#65533;04&#65533;j&#65533;e6&#65533;&#65533;z&#65533;bE&#65533;&#65533;&#65533;&#65533;&#65533; &#65533;g&#65533;I7&#65533;&#65533;Mt&#65533;{&#65533;&#65533;o&#65533;&#65533;&#65533;d sS&#65533;&#65533;&#65533;&#1690;&#65533;&#65533;&#65533;~&#65533;&#65533;&#65533;q&#65533;Y\&#65533;&#65533;F&#1597;.[&#65533;Z&#65533;&#65533;&#65533;Er&#65533;&#65533;q&#65533;&#1529;#&#65533;&#65533;&#65533;?&#65533;&#65533;F&#65533;!&#65533;@6&#1108;m&#65533;&#65533;:&#65533;&#65533;&#1046;6&#65533;P&#65533;]&#65533;&#65533;&#65533;&#65533;%&#65533;5&#65533;&#65533;&#65533;&#65533;E&#1793;Ln1B;&#1608;C&#65533;&#65533;&#65533;5&#1164;&#65533;&#65533;&#65533;4A&#65533;&#65533;k&#65533;&#65533;l&#65533;&#65533;FF&#65533;b}&#65533;&#65533;&#65533;&#1038;6&#65533;&#65533;D&#65533;&#65533;V'8&#65533;&#65533;r&#65533;c&#65533;&#65533;&#65533;&#65533;&#65533; &#58753;&#65533;&#65533;&#65533;Q&#65533;3&#65533;&#65533;~&#65533;&#65533;&#65533;&#65533;&#65533;&#1643;\L&#65533;&#65533;&#65533;&#65533;&#65533;&#65533;&#65533;@0F&#65533;&#65533;&#65533;&#65533;&#65533;&#65533;&#65533;y@&#65533;&#65533;&#65533;Jw&#65533;&#65533;?&#65533;:E7&#65533;&#65533;ip&#65533;&#65533;G&#65533;z&#1389;~u&#65533;g]&#65533;[&#65533;z&#1533;&#65533;u&#65533;&#65533;]&#65533;c'{&#65533;&#65533;~v&#65533;&#65533;]&#65533;kg{&#65533;&#65533;&#65533;v&#65533;&#65533;]&#65533;s&#65533;{&#65533;&#65533;~w&#65533;&#65533;]&#65533;{&#65533;{&#65533;&#65533;&#65533;w&#65533;^&#65533;&#65533;'|&#65533;x&#65533;'^&#65533;g|&#65533;&#65533;x&#65533;G^&#65533;|&#65533;-y&#65533;g^&#65533;&#65533;|&#65533;=&#65533;y&#1031;^&#65533;&#65533;'}&#65533;&#65533;&#65533;&#65533;/&#65533;&#65533;&#65533;&#737;&#65533;^ &#65533;!p /H&#65533;&#65533;g&#65533;(,`3&#65533;&#65533;@&#65533;0 &#65533;&#65533;&#65533;&#65533;&#65533;&#65533;g0 (&#65533;&#65533;3&#65533;&#65533;?&#65533;&#65533;N@&#65533;&#65533;$8A&#65533;&#65533;&#65533;=&#65533;&#65533;!L&#65533;	N B&#65533;&#65533; &#65533;x&#65533;&#65533;&#65533;&#65533;(&#65533;	&#65533;H&#65533;&#65533;&#65533;&#65533;&#65533;i&#65533;B&#65533;&#65533; @T&#65533;(&#1087;&#65533;&#65533;
&#65533;C&#65533;$@l &#65533;;&#65533;&#65533;&#65533;&#65533;P&#65533;&#65533;$&#65533;&#65533;!0@	&#65533;

&#65533;&#65533;&#65533;&#65533;&#65533;L&#65533;\&#65533;t@),A&#65533;&#65533;&#65533;&#65533;&#65533;&#65533;KA'X&#65533;tA&#65533;&#65533;&#65533;A&@&#65533;&#65533;6B!&#65533;/x*B$LB%\B&l&#65533;$&#65533; &#65533;&#65533;{&#65533;!&#65533;&#65533;&#65533;&#65533;K&#65533;$&#65533; &#65533;&#65533;&#65533;&#65533;G  0&#65533;O(=&#65533;Q&#65533;N&#65533;P&#65533;B&#65533;&#65533;&#65533;=d@ &#65533;A B*&#65533;&#65533;&#65533;&#65533;&#65533;&#65533; -tBA&#65533;%&#65533;ORH&#65533;SHDR&#65533;P&#65533;A&#65533;&#65533;&#65533;@&#65533;&#65533;&#65533;$&#65533;&#65533;&#65533;&#65533;#&#65533;&#65533;(@&#65533;&#65533;>&#65533;)&#65533;&#65533;:$DTDP&#65533;R8&#65533;Q(&#65533;R0&#65533;V\DO&#65533;&#65533;H&#65533;&#65533;I$&#65533;&#65533;&#65533;$&#1284;=&#65533;QF!@&#65533;(&#65533;TLF&Oh&#65533;R&#65533;P&#65533;&#65533;WDR=&#65533;&#381;&#65533; &#65533;M&#1540;&#1995;  &#65533;&#65533;!&#65533;M&#65533;`F&#65533;&#65533;`,F&#65533;e|&#65533;$&#1283;T8&#65533;g$h&#65533;DL&#65533;G<&#65533;&#65533;^&#65533;=q&#65533;CN@&#65533;sF&#65533;)!&#65533;&#65533;&#65533;G&#65533;&#65533;&#65533;D|Fh&#65533;Hh<S&#65533;&#65533;&#65533;&#65533;&#65533;l&#65533;	x &#65533;&#65533;q&#65533;&#259;I%&#65533;&#65533;<E&#65533;LE= S&#65533;H&#65533;&#65533;P&#65533;&#65533;?&#65533;&#441;&#65533;P&#65533;&#65533;0 &#65533; &#65533;_&#65533;&#65533;&#65533;@dL&#65533;T\ER@&#65533;l&#65533;QH&#65533;k&#65533;&#65533;	&#65533; x&#65533;&#65533;B&#65533;&#65533;`&#65533;/&#65533;s&#657;,&#675;DJB\EzlJ&#65533;4&#65533;&#65533;I&#65533;&#65533; &#65533; 
&#65533;&#65533;#T &#65533; &#65533;&#65533;JuK&#65533;,&#433;$KA&#65533;y&#65533;H&#65533;&#65533;F&#65533;&#65533;I&#65533;&#65533;&#65533;B&#65533; 
x &#65533;x &#65533;,D&#65533;&#65533;KtD&#65533;MhH&#65533;,KQ8&#65533;&#65533;&#65533;&#65533;S&#65533;}&#65533;&#65533;x&#65533;&#65533;&#65533;&#65533;x&#65533;&#65533;J_,H&#65533;,JN&#65533;&#65533;t&#65533;O`E&#65533;DKY&#65533;E&#65533;&#65533;&#65533;&#348;&#65533;8M#&#65533;&#65533;&#65533;&#65533;d&#65533;NJ&#65533;&#65533; )&#65533;B&#65533;MT\I&#65533;LjM&#65533;&#65533;;&#65533;&#65533;( x&#65533;&#65533;H*&#65533;&#65533;	&#65533;/&#65533;&#65533;&#65533;JXHM&#65533;M&#65533;lBP&#65533;L&#65533;lJj\K&#65533;&#65533;&#65533;&#65533;,&#65533;(&#65533;q&#65533;&#65533;&#51456;&#65533;l&#65533;(&#65533;&#65533;&#65533;DGQD&#65533;&#65533;LOT&#65533;&#65533;&#65533;&#65533;&#65533;&#65533;E&#65533;&#65533;O&#65533;&#953;&#65533;&#65533;&#65533;&#768;&#65533;&#65533;H
&#65533;&#65533;&#65533;0#P&#65533;!&#65533;?&#65533;&#65533;C(8O%D&#65533;&#65533;Q&#65533;Sh&#65533;DtP&#65533;;&#65533;&#65533;(&#65533;	&#65533;&#65533;#tL#&#65533;&#65533;&#65533;T&#65533;!T&#65533;]&#65533;&#65533;"&#65533; &#65533;C&#65533;-&#312;&#65533;&#65533;&#65533;&#65533;HCkM&#65533;&#65533;&#65533;T&#65533;&#65533;&#65533;h&#65533;|KKH&#65533;&#65533;&#65533;&#65533;&#65533;(h&#65533;(  $MR%&#65533;&#65533;&#65533;&#65533;&#65533; &#65533;(&#65533;M&#65533;&#65533;P&#65533;&#65533;&#65533;&#65533; K&#65533;Q&#65533;&#172;&#65533;Q4U&#65533;x 
8B&#603;&#65533;&#65533;&#65533;&#65533;@&#65533; 
u&#719;&#65533;I/&#65533;&#65533;d&#65533;&#65533;&#65533;&#65533;J&#675;* &#65533;*&#65533;&#65533;&#65533;&#65533;&#65533; &#65533;8SHeBF&#65533;&#65533;&#65533;M&#65533;T &#65533;&#65533;&#65533;@tK?&#65533;A&#65533;P&#65533;&#65533;<*&#65533;O&#65533;&#65533;NhT-&#65533;QNuUA&#65533;&#65533;&#65533;&#65533;K&#65533;&#539;U
&#65533;&#65533;G&#65533;&#65533;&#65533;&#65533;O^&#65533;J&#65533;&#65533;&#65533;KU&#65533;&#65533;&#65533;&#483;R&#572;&#65533;&#65533;O"&#65533;&#65533;=]&#65533;&&#65533;&#65533;&#65533;	x&#810;&#65533;J&#65533;t<*5&#65533;0&#65533;&#65533;B	&#65533;Vn]&#157;&#65533;&#65533;&#65533;&#938;T&#65533;&#65533;&#65533;&#491;&#65533;&#65533;,&#65533;`&#65533;l&#65533;&#65533; &#65533;&#65533; P&#65533;&#65533;&#65533;&#768;@}Kb%&#65533;&#65533;&#65533;J#&#1323;dW&#65533;&#65533;&#65533;p]L&#65533; &#928;&#65533;&#938;T&#65533;Z&#65533;&#975;&#65533;&#65533;&#65533;&#65533;I|5IN#&#65533;BxL#P&#65533;P&#65533;|&#65533;b&#65533;Ui&#65533;&#65533;&#65533;T&#65533;&#65533;&#65533;&#65533;T&#65533;	`&#65533;;-&#65533;&#65533;&#65533;&#65533;&#65533;Qk&#65533;r&#65533;&#65533;&#65533;&#65533;&#1348;h &#65533;&#65533;Nk&#65533;X&#65533;U&#65533;&#65533;O&#65533;&#65533;N&#524;Q&#65533;&#65533;R
P&#65533;&#65533;&#65533;&#65533;&#65533;`&#65533;wm&#65533;%&#65533;&#65533;J&#65533;<X&#65533;$TS&#65533;&#65533;N&#65533;&#65533;&#65533;&#65533;&#65533;&#65533;&#65533;&#65533;MZ&#65533;&#65533;[&#65533;&#65533;&#898;&#65533;Z^E&#65533;F0&#65533;&#65533;&#1013;%<&#65533;]&#65533; &#65533;}W5&#65533;I{MW&#65533;&#65533;&#904;\&#65533;&#65533;&#65533;&#65533;&#65533;&#65533;&#65533;&#65533;&#65533;&#65533;\&#65533;&#1868;&#65533;&#65533;&#65533;h &#65533;%&#65533;&#65533;  !&#65533; &#65533; ,7  2G &#65533; &#65533;H&#65533;&#65533;&#65533;&#65533;*\&#560;&#65533;&#199;#JL&#65533;&#65533;3&#65533;&#65533;&#561;&#65533;&#463; C&#65533;I&#65533;&#65533;&#65533;7 &#65533;lX&#65533;a&#65533;&#65533;&#65533;&&#540;&#65533;&#65533;f&#65533;"8&#65533;$&#65533;3&#65533;&#65533;&#65533;@&#65533;
J&#65533;&#65533;P;&#65533;(]&#692;&#65533;&#1255;J&#65533;&#65533;J&#65533;&#65533;&#1387;&&#65533;@]Z&#259;&#65533;
H,&#1872;%O9&#65533;(&#1857;&#65533;&#65533;&#1783;p&#65533;&#65533;0&#65533;&#65533;
&#65533;&#65533;
 Q&#65533;&#65533;ShX&#65533;&#65533;&#65533;&#200;#&#65533;&#65533;&#65533;q z&#65533;&#65533;&#65533;&#65533;`6k&#65533;&#825;&#65533;b6,?&#65533;\&#65533;&#65533;R&#65533;A\&#65533;&#1849;&#65533;&#65533;&#65533;AS,Q&#65533;1d6{Ks&#65533;F)k&#65533;&#65533;&#65533;&#65533;&#65533;bm&#1143;sO&#1949;&#65533;7&#65533;&#227;K&#65533;&#65533;&#65533;&#65533;q&#1764;	V`>&#1027;s&#65533;&#65533;&#203;&#65533;/9&#65533;|&#65533;&#65533;&#65533;&#65533;KD&#65533;&#65533;
r&#65533;6&#65533;&#65533;&#65533;])3f&#65533;Pjb&#65533;&#65533;&#65533;MQ&#65533;&#65533;a&#65533;&#65533;&#65533;E&#65533;5&#65533;&#65533;&#1411;R8&#65533;7&#65533;!,E&#389;S&#65533;&#65533;&#65533;(&#65533;&#65533;1 &#65533;(&#65533;x&#65533;.&#65533;`&#65533;&#65533;M&#65533;pX^&#65533;R&#65533;<&#65533;&#65533;@)&#65533;Di&#65533;H&&#65533;&#65533;L6&#65533;&#65533;PF&#65533;&#65533;@&Z&#65533;&#65533;W>1EB/J&#65533;&#65533;5^xcz&#65533;R&#65533;&#65533;&#65533;l&#65533;&#65533;&#65533;l$ &#65533;t^&#65533;&#65533;&#65533;&#65533;&#65533;^&#65533;fAb)E&#65533;&#65533;&#65533;&#65533;p&&#65533;&#34956;6&#65533;(&#65533;'&#65533;)i&#65533;,&#65533;y&#65533;1*&#65533;E&#65533;jX&#1671;	8*&#43556;&#65533;:&#65533;@fX9&#65533;)&#65533;a&#1630;}&#65533;&#65533;&#65533;)A&#65533;&#65533;&#65533;EA&#65533;&#65533;F&#65533;&#65533;&#65533;&#65533;&#65533;&#65533;)&#65533;&#65533;&#65533;&#65533;"&#65533;(9&#65533;ic2&#65533;&#1705;R&#65533;j&#65533;+&#65533;&#65533;Vk&#65533;&#65533;&#65533;&#65533;&#65533;&#1850;a&#65533; (+J9KPKI6P&#65533;JQ&#65533;&#65533;&#65533;&#65533;&#443;&#65533;&#65533;&#65533;v&#65533;&#65533;&#65533;&#65533;&#65533;&#65533;&#65533;l&#65533;;&#65533;J&#65533;+&#65533;l&#65533; &#65533;&#65533;'<&#65533;@e&#65533;&#65533;&#65533;&#65533;f&#65533;&#65533;&#434;&#65533;&#65533;@ &#65533;!&#65533;`q&#65533;&#65533; &#65533;&#65533;?l&#65533;v0&#65533;R&#65533;D&#65533;V&#65533;z&#65533;&#65533;"&#65533;l3&#65533;T&#65533;[r&#65533;s&#65533;,Z,&#65533;<&#65533;&#748;T&#65533;q&#65533;&#65533;L&#65533;j;&#65533;&#775;&#974;&#65533;F&#65533;=&#65533;8&#65533;&#65533;&#65533;`#I&#65533;&#65533;&#65533;Fm/[(&#65533;r&#65533;A&#65533;&#65533;R[DB&#65533;8&#65533;4E&#65533;x&#65533;,Py&#65533;&#65533;l&#65533;&#65533;s&#65533;&#65533;?&#65533;M&#65533;&#65533;J&#65533;&#65533;	6&#65533;&#65533;&#65533;K&#65533;Y&#65533;&#65533;Q&#65533;!&#65533;R&#65533;&#65533;}&#65533;&#65533;7&#65533;y&#65533;&#65533;&#65533; &#65533;7&#65533;;&#65533;1&#65533;&#65533;&#65533;&#65533;&#65533;&#65533;&#65533;&#65533;!;&#65533;&#65533;&#65533;gA&#65533;&#65533;&#65533;B&#65533;&#65533;&#65533;&#65533;&#65533;y&#48645;&#65533;&#65533;S&#65533;&#65533;|&#65533;$&#65533;&#65533;&#65533;l&#65533; &#65533;Ji&#65533;G&#65533;&#21550;`&#65533;&#65533;C&#65533;$,/&#65533;&#65533;&#65533;:&#65533;&#65533;&#65533;K&#65533;&#65533;lX&#65533;&#65533;fh&#65533;&#29379;?&#65533;&#65533;&#65533;2l&#65533;&#65533;&#65533;O_&#65533;!&#65533;&#65533;!&#65533;&#65533;&#790;&#65533;&#65533;<&#65533;)E}&#65533;a&#65533; &#65533;&#65533;E&#65533;Yl`@7&#65533;&91&#65533;&#65533;&#65533;&#65533;V&#65533;&#65533;l&#65533;Vp&#65533;
&#1236;&#65533;6p) &#65533;v&#65533;&#65533;*&#65533;&#65533;[
W&#65533;C'&#65533;&#65533;.D&#65533;&#65533;&#65533;B n&#65533;&#65533;K&#65533;&#65533;@jU&#65533;:QI&#65533;&#65533;&#65533;hD$*&#65533;@&#65533;&#65533;&#65533;&#65533;&#65533;&#65533;Ea	&#65533;tR,&#65533;&#65533;>&#65533;XQ &#65533;&#65533;<p-d&#65533;h:#&#65533;&#424;&#65533;":&#65533;fD&#65533;&#1112; &#65533;&#65533;&#65533;&#65533;&#65533;&#65533;@&#65533; &#65533;9&#65533;&#65533;1x|N&#65533;&#65533;m	f`c '&#65533;*0&#65533;^b&#65533; 	$r	(&#65533;#q&#65533;7x7&#65533;&#278;&#65533;&#65533;3\&#65533;r&#65533;&#1828;c$p&#65533;&#65533;&#65533;&#65533;2&#65533;&#65533;&#65533;p&#65533;HN2&#65533;Q|e&#65533;&#65533;N&#65533;&#1174;: t&#65533;&#65533;3&#65533;&#983;&#65533;&#65533;&#65533;@,)Lc7&#428;% q&#65533;e&#65533;a(*&#65533;&#65533;p&#65533;&#65533;h:q&#65533;&#65533;f1g&#65533;Mn&&#1243;&#65533;D&#65533;(&#65533;TNs&#65533;&#65533;&#65533;,&#65533;&#65533;&#65533;&#65533;&#65533;cn&#65533;&#65533;&&#65533;&#65533;0&#65533;+&#65533;&#1246;*&#65533;&#65533;&#65533;&#1030;:&#65533;&#65533;&#65533;&#65533;| &&#65533;l&#65533;C&#1465;&#65533;Bs&#1647;&#65533;"&#65533;&#65533;&#65533;&#666;Rtpv&#65533;/I&#65533;&#65533;A&#65533;&#65533;Q&#65533;&#21525;0}&#65533;H&#65533;T&#6441;I&#65533; VZ.&#65533;&#65533;&#65533;&#65533;&#65533;#&#65533;)i&#65533;&#65533;&#65533;t JO7&#1318;b&#65533; C-iQo
&#65533;W&#65533;A&#65533;	&#65533; &#65533;&#65533;&#1326;&#65533; &#65533;#j &#65533;Z&#65533;&#65533;\F&#65533;*&#65533;&#65533;V&#65533;$&#65533;R+&#65533;&#65533;&#65533;&#65533;&#65533; &#441;&#65533;Z&#65533;&#65533;&#65533;&#65533;	&#65533;5&#65533;&#65533;S`<&#65533;aHl&#34182;&#65533;&#65533;&#65533;&#65533;
&#65533;(&#65533;z&#65533; v;8&#65533;B'&#65533;4x6&#65533;]c!K&#65533;Dd&#65533;,&#65533;&#65533;	tp&#65533;&#65533;&#65533;;J9&#65533;E&#65533;&#9587;&#65533;:&#65533;&#65533;&#65533;U&#65533;ii&#65533;Z&#65533;&#65533;/&#65533;&#65533;@l&#65533;&#65533;&#65533;p &#65533;Bo[&#65533;&#65533;&#65533;g&#65533;&#1403;&#65533;q&#65533;;&#65533;&#65533;&#65533;T&#65533;5&#65533;-&#65533;b&#65533;&#65533;9&#65533;.u&#65533;&#65533;E&#65533;\w&#65533;l&#1582;~&#65533;:&#65533;&#65533;@&#65533;&#17263; &#65533;&#65533;&#65533;"&#65533;4&#65533;
A&#65533;_&#65533;&#65533;&#65533; ,&#65533;&#65533;&#65533;+(&#65533;&#65533;W z&#65533;<_&#65533;*E&#65533;&#65533;	&#65533;$&#65533;&#65533;e&#65533;x	P7&#65533; .&#65533;&#65533;ve&#65533;m &#65533;0&#65533;<&#65533;&#65533;4&#65533;K@&#65533;}sB&#65533;&#65533;-&#65533;L#H^=&#65533;&#65533;n2.&#65533;&#65533;&#65533;&#65533;b&#65533;w ;nq&#65533;c6&#65533;&#65533;&#65533; &#65533;-&#65533;&#65533;&#65533;c&#65533;L&#65533;N&#65533;<&#65533;&#65533;&#65533;&#65533;&#65533;Q&#1684;kF&#65533;&#65533;&#65533;@&#65533;&#65533;rK:&#65533;$&#65533;t_3&#65533;b&#65533;&#65533;$&#65533;&#65533;G3&#65533;&#65533;,&#65533;&#65533;Y)>&#65533;3&#65533;$t&#65533;&#44255;Rg&#65533;&#65533;y9>t&#65533;M^:&#65533;&#65533;&#65533;K&#65533;&#65533;i&#65533;V&#65533;&#65533;$&#65533;&#1209;&#65533;&#65533;&#65533;&#65533;&#65533;t&#65533;&#1248;&#65533;&#65533;@Rp&#65533;K@Fl&#65533;&#1997;6&#65533;T&#65533;&#1720;&#65533;&#65533;T&#65533;"&#65533;+S&#65533;&#65533;&#1463;uut&#65533;)T&#65533;:&#65533;&#65533;&#834;&#65533;&#65533;d&#65533;Yz&#65533;|&#65533;&#1343;0[&#65533;zu&#65533;&#65533;&#65533;&#65533;&#65533;&#65533;Je&#65533;rm&#65533;9&#65533;&#1392;>&#65533; &#65533;p0&#65533;[W&#65533;&#65533;J&#65533;I&#65533;l&#31533;1&#65533;&#65533;f"&#65533;&#65533;&#1166;%&#65533;&#1216;&#65533;7F&#65533;yC&#65533;&#65533;j[&#65533;&#65533;&#65533;I`&#65533;"&#65533;&#65533;&#65533;b&#65533;&#65533;	&#65533;l&#65533;w&#65533;zZ&#65533;&#65533;0&#65533;&#65533;&#361;&#65533;o&#65533;&#65533;>&#65533;&#65533;K&#65533;&#65533;6&#65533;k&#65533;P&#65533;&#65533;r&#65533;&#65533;<&#65533;&#65533;&#65533;&#65533;(&#65533; &#65533;&#1340;i7&#1528;&#65533;&#65533;&#65533;&#65533;&#65533;,&#65533;c&#65533;&#65533;&#65533;&#65533;u&#65533;<&#65533;f$&#65533;&#65533;&#65533;&#65533;6&#65533;&#65533;|^&#65533;&#65533;&#65533;K&#65533;`4&#65533;.  %&#65533;&#65533;GS!&#65533;&#65533;&#65533;&#65533;2&#65533;XH"&#1658;&#65533;&#65533;&#65533;u]&#65533;&#65533;&#65533;=&#65533;Sp&#65533;(&#65533;Y&#65533;
Zz~&#65533;&#65533;&#65533;&#65533;&#65533;!&#65533;&#65533;&#65533;#&#65533;&#65533;&#65533;&#65533;&#65533;&#65533;Tv&EdrX&#65533;~Fbx&#65533;'&#65533;6&#65533;	N&#65533;&#65533;&#65533;&#65533;&#65533;&#65533;&#65533;$&#65533;^&#65533;i+&#65533;n&#65533;`D
&#65533;&#65533;&#65533;
&#65533;{$U&#65533;b&#65533;9B(&#65533;x!&#65533;&#1339;&#65533;&#65533;NX&#1568;&#1863;&#65533;g~&#65533;&#65533;%&#65533;3&#65533;&#65533;eR&#65533;&#65533;d&#65533;?:&#65533;&#65533;&#65533;iM:A&#65533;&#65533;~ &#65533;%&#65533;aV&#65533;=G&#27856;&#65533;t&#65533;&#65533;&#65533;&#65533;&#65533;&#65533;_|&#65533;"&#65533;R\E&#65533;&#65533;&#65533;&#65533;&#65533;z&#65533;&#65533;W}&#65533;&#65533;G&#65533; &#65533;&#65533;zj&#65533; 0&#65533;|&#65533;(&#65533;&#65533;px&#65533;x&#65533;*R&#65533;&#65533;&#65533;7$X&#65533;&&#65533;KP*4 X'&#65533;&#65533;&#65533;nW &#65533;7 &#65533;&#65533;|`8&#65533;K&#65533;&#65533;&#65533; 0!&#65533;&#65533;&#65533;&#65533;A8z&#65533;WzdPEG&#65533;&#65533;	&#65533;z&#65533;#H n&#65533;G&#65533;&#65533;<A:Q`&#65533;	z&#65533;&#65533; 0&#65533; ;&#65533;&#65533;Z&#65533;&#65533;n&#65533;6P|&#65533;&#65533;&#65533;WPyD"J&#65533;&#65533;'$&#65533;&#1474;&#65533;&#65533;$x&&#65533;S&#65533;C&#65533;i&#65533;s&#65533;&#65533;q&#65533;+&#65533;&#65533; `&#65533;v&#65533;&#65533;&#65533;=&#65533;=uxZ6P$&#65533;&#65533;i`5P&#65533;p&#65533;&#65533;`&#65533;`@ Cr9K&#65533;&#65533;8&#65533;r( &#65533;f&#65533;&#65533;&#65533;'h&#65533;<&#65533;&#65533;&#65533;&#65533;}&#65533;`&#65533;^&#65533;8& %&#65533;&#65533;rP?&#65533;&#65533;&#65533;&#65533;&#65533;u&#65533;&#65533;$!x&#65533;x&#65533;y&#65533;&#65533;&#65533;&#1549;&#65533;&#65533;&#65533;&#65533;40&#65533;4&#65533;&#65533;&#65533;.&#65533;&#65533;&#65533;&#65533;&#1038;v&#65533;&#65533;r&#65533;&#65533;P&#65533;&#65533;&#65533;A&#65533;&#65533;&#65533;&#65533;&#312;&#65533;&#65533;&#65533;(B&#65533;W&#65533;3$&#65533;&#65533;&#65533;&#65533;&#65533;&#65533;&#65533;u&#65533;&#65533;8KV&#65533;qN&#135;Y&#65533;|&#65533;&#65533;&#65533;&#65533;&#1656;&#65533;'&#65533;&#65533;&#65533;&#65533; &#65533;&#65533;t&#65533;!&#65533;&#65533;i`&#65533;&#65533;Xpb&#65533;( X&#65533;#&#65533;E"&#65533;&#65533;&#65533;&#65533;&#65533;&#65533;\E&#65533;i&#65533;@&#65533;B9&#65533;D&#65533;d&#65533;&#65533;AoP&#65533;&#65533;&#335;W&#65533;&#65533; 	&#65533;!#&#65533;&#65533;&#65533;48&#65533;&#65533;rpfI&#65533;{X&#65533;`&#65533;ba&#65533;&#65533;&#65533;&#65533;A&#65533;wtW&#65533;z&#65533;xP&#65533;7q&#65533;8@d/&#65533;u[&#65533;$&#65533;& u&#65533;&#65533;?p'I&#9232;&#65533;&#65533;9&#65533;&#65533;&#65533;&#65533;&#65533;b&#1074;tPu&#65533;g6&#65533;8pX&#65533;n`&#65533;&#65533;&#65533;&#65533;i p&#775;Y&#65533;&#65533;;X&#65533;&#65533;g&#65533;&#65533;&#65533;&#65533; &#65533;w&#65533;Ond &#65533;&#65533;&#65533;+ $pz(&#65533;&#65533;&#65533;&#65533;&#65533;XQ|8$wQ&#65533;8&#65533;&#65533;&#65533;&#65533;&#65533;&#48654;&#32284;&#65533;&#65533;x 	&#65533;I &#65533;&#65533;&#65533;Y&#65533;&#65533;i&#65533;.v@fI&#65533;&#65533;)&#65533;n&#65533;&#65533;n&#65533;&#65533;wB2v&#65533;&#1546;-4G&#65533;&#65533;5&#65533;> U@ &#65533;&#65533;x&#65533;&#65533;#,&#1565;&#65533;(&#65533;&#65533;&#65533;U&#1055;&#65533;Y&#65533;&#65533;y&#65533;&#65533;.K&#65533;o&#65533;y&#65533;-&#65533;?R1P0&#65533;&#65533;4 y,&#65533;&#65533;&#65533;&#65533;5&#65533;.&#65533;&#65533;&#65533;.P&#65533;&#65533;0u:&#65533;$x&#65533;	&#65533;I&#65533;}fq8Q3!&#65533;I8&#65533;&#65533;&#65533;Y&#65533;&#38495;&#65533;&#65533;jaXXp&#65533;	&#65533;q8&#65533;'CP&#65533; B p&#65533;ZG @&#65533;&#65533;&#65533;DZ&#65533;CB;/&#1091;&#65533;&#65533;n;&#65533;,&#65533;&#65533;&#65533;|8Z&#65533;l&#65533;;
0xA*&#65533;$&#65533;&#65533;'&#65533;r&#65533;w&#65533;&#65533;x&#65533;a&#65533;W&#65533;&#65533;&#65533;&#65533;&#65533;81;&#65533; 0&#65533;g'$&#65533;`"&#65533;jB@X&#65533;YuTZ&#65533;A&#65533;Hb+o@,&#65533;@$O8&#65533;&#65533;j&#65533;x&#65533;&#65533;&#65533;&#65533;&#65533;&#65533;&#65533;&#65533;&#65533;P&#65533;&#65533;Z&#65533;&#65533;&#65533;Y&#65533; &#65533;&#65533;L&#65533;&#65533;{&#65533;=H&#304;&#65533;&#65533;&#65533;&#65533;	&#65533;&#65533;&#65533;&#65533;n&#65533;T&#65533;lp&#65533;&#65533;AA&#65533;uC&#65533;&#65533;A&#10768;
&#65533;7&#65533;&#65533;%=&#65533;x&#65533;y:L&#65533;4&#65533;*&#65533;&#65533;>&#65533;@M&#65533;BL&#65533;*nw&#65533;&#65533;DH&#65533; A;&#65533;Jb&#504;&#65533;o&#65533;{&#65533;&#65533;&#65533;&#65533;B=&#65533;&#65533;D&#65533;3&#65533;&#65533;	1x!&#1122;&#65533;W&#65533;&#303;u&#65533;&#65533;&#65533;&#65533;(&#65533;1&#65533;vN&#65533;eo &#65533;!&#65533;&#65533;A&#65533;
!3&#65533;P&#65533;&#65533;&#65533;&#65533;&#65533;A&#65533;&#65533;& Qk &#65533;&#65533;&#65533;&#65533;&#65533;&#65533;EP&#65533;/l&#65533;&#65533;I2n&#65533;&#65533;&#65533;!&#65533;&#65533;	&#65533;&#65533;$&#65533;d&#65533;&#65533;I&#65533;H[v`&#65533;&#1589;~&#65533;1+%@Vz&#65533;	&#65533;R&#65533;&#65533;&#65533;9D&#65533;H"&#65533;qA;(&#65533;"&#1778;&#65533;&#65533;e&#65533;bV$Uk&#65533;&#65533;Q|&#65533;&#65533;|&#65533;X&#65533;&#38496;&#65533;/e8&#65533;ahF&#65533;&#65533;[&#65533;HK&#65533;zl	&#65533;w&#65533;s&#65533;K&#65533;7i{R&#65533;=p&#65533;&#65533;&#65533;&#65533;p[$'&#65533;&#65533;&#65533;|+&#65533;&#65533;&#65533;7&#65533;&#65533;&#65533;&#65533;&#65533;&#65533;Y&#65533;=&#65533;&#65533;z&#65533;q&#65533;g@&#65533;&&#65533;&#65533;A&#65533;6&#65533;#&#65533;y&#65533;&#65533;&#65533;X&#65533;1$&#65533;+EzH &#65533;\P&#65533;l &#65533;&#65533;&#1546;d&#65533;A&#65533;^&#1085;&#65533;&#1735;A&#65533;B&#65533;&#65533;'&#65533;&#65533;&#65533;5n&#65533;&#65533;&#65533;&#40630;#&#65533;&#65533;&#65533;e&#65533;&#65533;3&#65533;&#65533;;&#65533;N&#65533;&#65533;&#65533;&#65533;B&#65533;R&#1056; &#65533;&#65533; &#1003;&#65533;&#65533;&#65533;:&#65533;&#65533;&#65533;&#65533;&#65533;&#65533;&#65533;&#65533;#&#65533;&#65533;&#65533;LM	&#65533;m&#65533;{&#65533;&#19996;&#65533;&#65533;)w&#65533;r
&#65533;zwfE&#65533;p&#65533;.&#65533;x&#65533;&#65533;R&#65533;&#65533;&#65533;&#65533;&#65533;&#65533;U&#65533;ZS&#65533;&#65533;&#65533;&#1708;;&#65533;s&#65533;&#65533;	&#65533;&#65533;..&#65533;&#65533;&#65533;W&#65533;&#65533;&#1617;&#65533;&#65533;&#65533;&#65533;&#1628;&#24092;&#65533;&#65533;b&#65533;#&#65533;d&#310;YSb &#65533;&#65533;7  u&#65533;&#65533;&#65533;GyBB&#65533;5W&#65533;&#65533;&#65533;z&#65533;G&#65533;[&#65533;`&#65533;b&#65533;oe&#65533;`&#65533;h&#65533;&#65533;k&#65533;no&#65533;6&#65533;&#65533;koB&#65533;&#458;i&#65533;&#65533;[&#65533;"i+R&#65533;&#65533;Z&#65533;&#65533;&#65533;JB&#65533;5b&#65533;f&#65533;&#65533;&#65533;	&#65533;^&#65533;&#65533;Y[;@NR&#65533;@W&#512;\&#648;&#65533;IJ!&#65533;&#65533;&#65533; |&#65533;<&#65533;&#65533;c$UP$&#65533;&#65533;&#65533;B&#65533;T&#65533;&#65533;
&#65533;&#65533;1&#65533;&#65533;Z`P&#65533;&#65533;@OG&#678;|&#65533;`&#65533;x&#65533;&#65533; &#65533;,7&#65533;s&#65533;&#65533;E&#65533;&#65533;Z&#65533;&#744;&#530917;	&#65533;&#65533;d&#65533;>L:&#65533;.&#65533;\&#65533;&#65533;&#1052;H&#65533;&#65533;Y&#65533;&#65533;&#65533;&#1497;&#65533;'&#65533;$&#65533;+&#65533;&#65533;&#65533;&#65533;&#65533;$&#65533;&#65533;Zq_&#65533;&#65533;
a6&#65533;&#65533;&#65533;Q$ &#65533;0&#65533;$w0c&#65533;&#65533;&#65533;_&#65533; $&#65533;&#65533;&#65533;&#65533;U &#65533;y*&#65533;L&#65533;&#65533;H&#65533;&#65533;H=?&#65533;&#65533;&#65533;&#65533;&#65533;&#65533;&#65533;[<$+p$&#65533;&#65533;&#65533;&#65533;&#65533;&#65533;l]-%H&#65533;&#65533;H&#65533;M&#65533;>aC&#65533;&#65533;&#65533;|$&#65533;&#65533;&#65533;&#65533;"&#65533;&#65533;&#65533;[(&#65533;iy&#65533;&#65533;&#65533; &#65533;&#65533; &#65533;q&#65533;&P!:&#65533;<M$w@%&#65533; &#65533;&#65533; &#65533;&#65533; &#65533;&#65533;%&#65533;4)PK&#65533;&#65533;j&#646;&#65533;&#65533;=J&#65533;&#65533;Y&#65533;FG"~&#65533;0	&#65533;=&#1538;m&#65533;	&#65533;Lr#[Q&#65533;&#65533;W&#65533;&#65533;	&#65533;&#65533;&#65533;&#582;5x&#65533;&#65533;S&#65533;+p &#65533;9}&#65533;&#65533;&#65533;[xzG&#65533;-S$c&#65533;~&#65533;&&#65533;>&#65533;@r &#65533;Z&#65533;u&#65533;&#1127;~&#65533;&#65533;`!&#65533;&#65533;&#482;.*eH&#65533;f&#65533;Y&#730;&#65533;8&#65533;&#65533;:&#65533;@&#65533;A&#65533;L&#65533;JR+}&#861;[E$y&#65533; &#65533; &#65533;&#65533;&#65533;E&#65533;&#65533;d&&#65533;1[g&#65533; t# +` + [`<0&#65533;&#65533;b&#65533;&#65533;&#65533;+&#65533;&#65533;&#65533;&#65533;&#65533;&#1913;8 &#65533;&#65533;~&#65533;&#65533;&#65533;&#65533;A&#65533;!&#65533;j`7S7"k&#65533;&#65533;&#65533;&#65533;?&#65533;&#65533;&#65533;$&#65533;&#65533;#&#65533;&#65533;E&#65533;Z&#65533;&#65533;&#65533;+J-&#65533;&#1790;&#65533;&#65533;;H&#65533;&#65533;)&#65533;iz&#65533;mx&#65533;y&#65533;|&#65533;>&#65533;&#1991;`&#65533;x$0 0;@&#65533;o$&#65533;C2yz&#1637;&#65533;k&#65533;&#65533;&#167;w&#65533;k&#65533;&#65533;]|&#65533;#w&#65533;0|&#65533;pDr&#65533;!&#65533; 2&#1329;&,0$_&#65533;b &#65533;#y&#65533;IKqD&#65533;Ec&#65533;&#65533;?&#65533;Gr&&#65533;&#65533;!#&#65533;&#65533;+ &#65533;&#65533;&#65533;&#65533;&#65533; +&#65533;%i&#65533;V&#65533;5&#65533;S&#65533;0&#65533;&#65533;&#65533;$U&#65533;&#65533;&#65533;Mh.&#1985;d=G&#65533;&#65533;&#65533;06&#65533;&#65533;*&#65533;&#65533;~KBb&#65533;W` 0I&#65533;&#65533;&#65533;ArY &#65533;_w&#65533;P&#65533;D{&#65533;H<0 m&#65533;&#65533;&#65533;&#65533;@B?&#65533;$q%TTP&#65533;?&#65533;&#65533;&#65533;&#65533;.&#65533;&#65533;&#65533;&#65533;7K&#65533;&#65533;Q&#65533;$p&#65533;&#65533;#&#65533;&#1247;&#65533;nK&#65533;u&#65533;&#65533;8&#65533;&0 K&#65533; &#65533; &#65533;&#65533;#&#65533;p&#65533;?BU` &#65533;&#65533;0&#65533;&#65533;&#65533;&#65533;[
&#65533;&#65533;t0&#65533;>&#65533;r0&#65533;A&#65533;M&#65533;&#65533;G&#65533;
O&#65533;&#65533;:^&#65533;k 8l&#53173;&#65533;~*!	&#65533;@&#65533;&#65533;BB!w&#65533;]&#65533;K&#65533;&#65533;"&#65533;&#65533;&#65533;T&#65533;&#65533;Ewp&#65533;&#65533;&#65533;Z&#65533;2&#65533;&#65533;t@-&#65533;r&#65533;&#65533;&#65533;&#65533;d:&#65533;&#65533;&#65533;&#65533;S&#65533;&#65533;&#65533;&#65533;&#65533;&#65533;&#65533;&#65533;k&#65533;&#65533;<&#65533;&#65533;&#65533;@5&#65533;&#65533;F&#65533;&#65533;&#65533;J&#65533;&#65533;@&#65533;&#65533;&#65533;&#65533;?&#65533;&#65533;^&#65533;&#65533;&#65533;&#65533;+&#65533;&#65533;&#65533;T&#65533;bp&#65533;h&#65533;Yh&#65533;&#65533;[S&#65533;&#65533;&#65533;d_J&#65533;&#65533;&#65533;'*&#65533;&#65533;+$t&#65533;xR%&#65533;&#65533;&#65533;&#65533;&#65533;&#65533;J&#65533;&#65533;&#65533;na&#65533;v}&#65533;&K&#65533;&#65533;&#65533;&#65533;2&#65533;+` &#65533;&#65533;&#65533;l`&#65533;k&#65533;&#65533;&#65533;&#65533;K&#65533;D;l&#1797;&#65533;&#14287; &#65533;! &#65533;"l&#65533;%1&#65533;&#65533;&&#65533;&#65533;&#65533;_&#65533;?&#65533;&#65533;&#65533;n&#65533;&#65533;&#65533;&#65533;&#65533;&#1325;&#65533;&#65533;&#65533;i&#65533;i@&#65533;&#65533;/h&&#65533;&#65533;5&#65533;&#65533;&#65533;#x0&#65533;&#65533;&#65533;d&#65533;&#65533;&#65533;&#65533;!i &#65533;&#65533;:&#65533;&#65533;VaJx3&#65533;;t&#65533;&#65533;?&#65533;|&#65533;Xc&#65533;Z&#65533;Y&#65533;!P&#65533;&#65533;&#65533;j&#65533;ag&#65533;&#65533;oZ'&#65533;!&#65533;&#65533;&#65533;@&#65533;}&#65533;1&#65533;&#1028;&#65533;&#65533;as&#65533;&#65533;&#65533;&#65533;d&#65533;a &#65533;@&#65533;&#65533;&#65533;E&#65533;5n&#65533;&#65533;&#65533;#&#65533;)!&#65533;|$Y&#65533;&#65533;I&#65533;e&#65533;d&#65533;&#65533;&#65533;&#727;&#65533;I&#65533;&#422;M&#65533;l&#65533;i3&#65533;&#65533;UB&#65533;&#65533;&#65533;&L&#65533;)E&#65533;L&#65533;&#1321;EA?<&#65533;Z&#1386;E3M0q3&#65533;N&#65533;=2&#65533;&#65533; &#65533;6&#65533;&#65533;&#65533;&#65533;qi[&#65533;.7&#293;[&#65533;d&#65533;&#65533;K^}&#65533;&#65533;&#65533;&#65533;&#65533;&#65533;j&#434;S&#65533;&#65533;Q&#65533;H&#65533;&flQ&#65533;9&#65533;&#65533;4&#65533;&#65533;&#65533;&#2045;}u&#65533;&#65533;&#65533;&#65533;ll&#65533;U[Y&#65533;H&#1228;y&#65533;f&#65533;6+&#65533;z&#65533;e&#65533;&#1643;&#65533;&#65533;&#65533;&#65533; 8&#65533;g&#46219;&#65533;'^&#65533;c&#65533;&#65533;&#65533;#&#65533;&#65533;7p&#1823;&#65533;&#65533;fs&#65533;&#65533;|&#65533;&#65533;D]W&#65533;j&#65533;%&#65533;l'_&#65533;&#65533;&#65533;&#65533;&#65533;	"X&#1948;&#65533;&#65533;&#65533;&#65533;}L'x%D&#65533;e^&#65533;&#65533;&#65533;&#65533;&#65533; &#65533;?3&#65533;&#65533;&#65533;A&#65533;HC&#65533;&#65533;&#65533;(A&#65533;&#65533;"&#65533;&#65533;<&#65533;LR&#65533;&#65533;f&#65533; @&#65533;#&#65533;&#65533;&#65533; &#65533;&#65533;$l&#139;&#65533;&#65533;F,&#65533;&#65533;&#65533;3qF&#65533;(&#65533;&#65533;3&#65533;&#65533;&#65533;&#65533;P&#65533;4>&#65533;&#48291;&#65533;&#65533;8`e F&#4626;8&#65533;:r&#660;l\B&#65533;&#65533;^&#65533;&#65533;.&#65533;&#65533;&#65533; R&#65533;&#65533;&#65533;&#65533;"4C&#65533;&#65533;&#65533;>8 &#65533;Ga&#65533;:&#65533;3&#65533;&d\s&#975;&#65533; a&#65533;&#65533;&#65533;&#65533;#&#65533;f2&#65533;&#1049;P&#65533;t&&#65533;A&#65533;&#1168;4>&#65533;j&#65533;&#65533;&#65533;N:&#1601;F8 &#65533;RR5b &#65533;RC D[5&#65533;U&#65533;8@Z5H&#65533;Fzt&#65533;R&#65533;&#65533;"E>&#65533;`&#65533;K6&#65533;`&#65533;^&#65533;&#65533;H&#65533;+RMu&#65533;&#65533;fR$0&#65533;r`W&#65533;<&#65533;b&#65533;&#65533;&#65533;%&#65533;?vp&#65533;SrQ&#65533;&#65533;&#65533;&#65533;^&#65533;&#1459;&#65533;&#65533;^i&#65533;&#1257;&#65533;&#65533;&#65533;eV&#65533;+02&#65533;&#65533;Td&#65533;#-8h&#65533;$@R&#65533;C&#1857;&#65533;&#65533;+&#65533;fZa&#65533;5&#65533;&#65533;&#65533;i5$&#1991;:&#65533;&#65533; &#65533;)&#65533;(P&#65533;&#65533;M&#65533;&#65533;VZ&#65533;&#65533;&#65533;&ffb&#1432;	d&#65533;&#65533;84c&#65533;&#65533;&#65533;c&#65533;<>&#65533; Ll&#65533;&#65533;&#65533;&#65533;Y&#65533;&#65533;#\v9&#996;&#65533;&#65533;&#65533;&#65533;&#65533;&#65533;&#65533;dP&#65533;&#65533;H#&#65533;E&#65533;ai&#65533;&#65533;@h&#65533;&&#65533;&#65533;O&#65533;A'&#65533;v&#65533;&#65533;&#65533;V6b&#65533;i>&#65533;&#65533;&#65533;&#65533;&#65533;b,l&#65533;&#65533;&#65533;&#65533;&#65533;6;l&#65533;&#65533;$J&#65533;U&#65533;NF"{z&#65533;&#65533;+&#65533;a&#65533;&#65533;&#65533;&#65533;d&,&#65533;uv&&#65533;;&#65533;&#65533;hL&#65533;]#&#65533;\&#65533;8&#65533;h&#1762;\&#65533;f&#65533;Ku&#65533;&#65533;1&#65533;}j6&#65533;&#65533;&#65533;_X;Z&#65533;&#65533;&#65533; &#65533;&#65533;&#65533;&#65533;&#65533;.&#65533;s&#65533;8&#65533;r&#10844;&#65533;&#65533;&#65533;&#65533;@&#65533;&#65533; &#65533;&#65533;B&#65533;*&#65533;g!&#65533;&#65533;&#65533;(&#65533;4v&#65533;&#65533;&#65533;,jz&#65533;&#1500;>d&#65533;&#65533;~f&#65533;a&#65533;&#65533;%RT&#65533;&#65533;mY!DF&#65533;A&#65533;!&#65533;|&#65533;&#65533;&#65533;G&#65533;&#65533;&#65533;o(.&#65533;&#1599;,&#65533;@&#65533;&#65533;&#65533;&#1363;&#65533;G&#65533;&#65533;&#65533;=&#65533;&#65533;g&#65533;&#65533;&#65533;2x&#168;m&#65533;~&#287;E<&#65533;P&#65533;&&#65533;&#65533;: &#65533;7&#65533;Q&#65533;l&#65533;CF(&#65533;&#65533;P&#65533;&#65533;&#65533;AJ8=Z&#1029;>&#65533;!&#65533;&#65533;&#65533;&#65533;R&#65533;&#65533;&#65533;&#65533;w&#345;`&#65533;M&#65533;&#65533;')&#65533;L&#65533;&#65533;:&#65533;_H&#65533;~Q&#65533;4
c&#65533;&#65533;*3:&#65533;\&#65533;&#65533;&#65533;6B&#65533;"3&#65533;A&#65533;&#65533;&#65533;,e&#65533;ht&#65533;i&#65533;+&#65533;0&#65533;Q&#65533;&#65533;&#65533; RA<d%&#65533;&#65533;&#65533;&#65533;aD &#65533;&#65533; 9&#65533;+P&#1170;&#65533;&#65533;&3&#65533;N&#275;&#65533;&#65533;&#65533;#JR&#65533;&#65533;.&#65533;&#65533;Ry&#65533;8&#65533;&#613396;e/&#65533;&#65533;H6&#65533; &#65533;[`&#65533;&#274;h &#65533; &#65533;&#65533;&#65533;N	M&#65533;KhV&#65533;o$&#65533;2Y&#65533;&#65533;P&#65533;&#65533;2&#65533;&#1732;	&&#65533;&#65533;k:D&#65533;&#65533;&#65533;&7&#857;&#65533;b&#65533;&#65533;%&#65533;&#65533;8&#65533;&#65533;&#65533;s&#435;%&#65533;&#65533;dJ&#65533;&#65533;Nx&#65533;S&#65533;%&#65533;D0&#65533;FL&#65533;
&#65533; UA7@&#65533;&#65533;&#65533;b&#65533;e&#65533;&#65533;&#1038;
#&#65533;&#65533;&#65533;A&#1600;&#65533;&#65533;iU&#65533;CNP&#65533;l:&#65533;#&#65533;H?&#1369;&#65533;mDG &#65533;&#65533;T&#65533;&#262;&#65533;>&#65533;A&#65533;'Im&#65533;X&#65533;&#65533;&#65533;&#65533; .&#65533;4&#65533;(&#65533;iMo:&#1180;Nt3&#65533;&#65533;7.B\f&#65533;8A:CZ&#547;"&#65533;J&#65533;&#65533; &#65533;q&#65533;!&#65533;i:&#65533;Y&#940;&#65533;s{0&#65533;j&#65533;&#65533;j&#65533;&#65533;^&#65533;&#65533;&#65533;Y&#65533;&#65533;Vy&#65533;&#65533;_(&#65533;&#65533;S&#65533;&#65533;&#65533;&#65533;&#65533;&#65533;&#65533;&#65533;]&#65533;VX&#65533;&#65533;"&#65533;	&#65533;qd&#65533;(l&#65533;&#65533;L	&#65533;&#65533;&#65533;&#65533;&#65533;&#65533;&#65533;k[&#65533;&#65533;&#65533;&#65533;&#65533;e&#65533;p&#65533;Ivq&#65533;yM&#65533;g&#65533;&#65533;&#65533;&#65533;&Ji&#65533;b&#65533;y&#65533;&#65533;_&#65533;\&#65533;9;&#65533;W&#65533;&#65533;"&#65533;&#65533;m&#65533;P&#65533;&#65533;&#65533;,&#65533;ZAo&#65533;&#65533;*xV&#65533;&#65533; &#65533;q&#65533;k&#65533;&#65533;&#65533;@&#65533;&#65533;&#65533;s}+1H#&#65533;(.A&#65533; &#65533;&#65533;
&#65533;&#65533;w}&#65533;&#65533;&#65533;&#65533;&#65533;/7:&#65533;&#65533;:&#65533; &#65533;&#65533;Z&#65533;;&#693;~s&#65533;K%&#65533;&#65533;&#65533;3&#65533;&#65533;&#65533;&#65533;&#65533;h&#65533;P&#65533;&#65533;%H<q&#65533;Yd#&#65533;}&#65533;~	&#65533;_&#65533;B8&#65533;&#65533;,}/bo&#770;&#65533;&#65533;u&#65533;aElI&#759;&#65533;M&#65533;&#65533;&#65533;&#65533;X&#65533;1^,&#65533;&#65533;0&#65533;&#65533;&#65533;3'&#65533;@&#65533;&#65533;&#65533;cU&#65533; &#65533;&#65533;&#580;}<&#65533;N&#65533;P~da&#65533;&#65533;&#65533;%r&#65533;&#65533;216JM2^U&#65533;Y&#65533;&#65533;Z&#65533;u&#65533;E&#65533;&#65533;W&#609;j&#65533;L&#65533;&#65533;&#65533;#E3&#65533;&#65533;lwg[&#65533;_>}s&#65533;&#65533;&#65533;g@Z&#1027;&t&#65533;}hD'Z&#1099;ft&#65533;&#65533;hHGZ&#1171;&#65533;t&#65533;-}iLgZ&#1243;&#65533;t&#65533;=&#65533;iP&#65533;Z&#1315;&u&#65533;M}jT&#65533;Z&#1387;fu&#65533;]&#65533;jX&#65533;Z&#1459;&#65533;u&#65533;m}k\&#65533;Z&#1531;&#65533;u&#65533;}&#65533;k`[&#65533;&#65533;&v&#65533;&#65533;}ld'[&#65533;&#65533;fv&#65533;&#65533;&#65533;lhG[&#1665;&#65533;&#65533;&#65533;0m* C&#65533;@	^&#65533;lG&#65533;&#65533;&#65533;&#65533;&#65533;&#65533;|!&#65533;&#65533;&#65533;Bf&#65533;n$ 	&#65533;A&#65533;&#65533;&#65533;&#65533;P&#65533;&#65533;H&#65533;&#65533;&#65533;&#65533;x&#65533; &#65533;&#65533;w&#65533;k 0$$!	N`B&#65533;&#65533;& A
xA&#65533;Y&#65533;n) &#65533;LHB6&#65533;q&8&#65533;&#65533;&#65533;8e^&#65533; $4&#65533;&#65533;+_yf0u&#65533;&#65533;2w&#65533;m&#65533;q%,  2&#65533;&#65533;j~s&#65533;&#65533;|&#65533;<g&#833;&#65533;&#65533;&#65533;v1&#65533;&#65533;q&#65533;&#65533;&#65533;'&#65533;&#65533;)w:&#65533;@&#65533;&#65533;&#65533;&#65533;&#65533;&#65533;&#399;&#65533;&#65533;@&#65533;A&#65533;c'&#65533;'J&#65533;&#65533;&#65533;]&#65533;kg{&#65533;&#65533;>&#65533;O&#65533;&#65533;z&#65533;&#65533;'~}p%&#65533;&#65533;&#65533;&#65533;N&#65533;&#1727;  Ml
&#65533;B&#65533;v&#65533;'&#65533;&#65533;&#1027;'DA
R&#65533;&#65533;&#65533;&#65533;&#65533;s&#65533;&#65533;!&#65533;\&#65533;y&#65533;&#1118;v &#65533; 
(&#65533;F.P&#359;^&#65533;&#65533;&#65533;D* &#65533;S@>&#65533;&#65533;<&#65533;&#65533;&#65533;(!	&#65533;&#65533;&#65533;&#65533;&#65533;&#65533;Ga(&#65533;, &#65533;#?&#1898;g&#65533;&#65533;A&#65533;	R&#65533;&#65533;&#65533;)&#65533;o&#65533;N&#65533;&#65533;&#65533;/&#65533;E &#65533;&#65533;! &#65533;&#65533;&#65533;D &#65533;&#65533;&#65533;(@'&#65533;&#65533;|&#65533;&#65533;&#65533;&#65533;/&#65533;Ka&#65533;&#65533;&#65533;&#65533;&#65533;&#65533;&#65533;1&#65533;&#65533;&#65533;/&#65533;)&#65533;&#65533;&#65533;;&#65533;&#65533;[?)&#65533;&#65533;(&#65533;?,&#65533;&#65533;>	&#65533;&#65533;Q&#65533;=&#65533;&#65533;&#65533;8;&#65533;&#65533;&#65533;C@!p&#65533; &#65533;&#65533;&#65533;#&#65533;&#65533;@	4S&#65533;@O&#65533;&#65533;YS;&#65533;&#65533;h&#65533;&#65533;&#65533;&#65533;&#65533; &#65533;&#65533;&#65533;&#65533;l&#65533;&#65533;S&#65533;?&#65533;&#65533;R&#1087;&#65533;&#65533;/P&#65533;S &#65533;&#65533;&#65533;&#65533;A&#65533;B&#65533;&#65533;R&#65533;$dA&&#65533;AX&#65533;A&#65533; )&#65533;&#65533;&#65533; *h&#65533;(&#65533;-&#65533;&#65533;&#65533;&#65533;/&#65533;&#1307;&#65533;,C&#65533;;&#65533;Z&#65533;*&#65533;#x +&#65533;
0&#65533;&#65533;&#65533;&#65533;&#65533;B=&#65533;CR@B?&#65533;>R&#65533;<[&#65533;A(4
&#65533;&#65533;/&#65533; 
XD(PG<?!&#65533;M&#65533;D&#65533;&#65533;&#65533;J&#65533;&#65533;S&#1331;&#65533;&#65533; (&#65533;|&#65533;x&#65533;Pl;B&#65533;&#65533;R&#65533;&#65533;M@=UD<14&#65533;V&#65533;&#65533;N&#65533;;[&#65533;&#65533;&#65533;Ex (&#65533;&#65533;A&#65533;C&#65533;&#1220;OF&#65533;+&#65533;#&#65533;CTx&#65533;&#65533;5
0&#65533;*&#65533; H&#65533;/&#65533; +;M&#65533;&#65533;-D>NFn\&#65533;&#65533;3J&#65533;&#65533;p&#65533;De&#65533;5M, &#65533;&#65533; Z$&#65533; D6@ &#65533;kL@&#20160;&#251;&#503;&#65533; &#1491;>&#65533;X&#65533;&#65533;&#65533;&#65533;&#65533;CCY]&#65533;g&#65533; #P&#65533;8l&#65533;	&#65533;&#65533;&#65533;x&#65533;6(&#65533;&#65533;&#65533;$@(&#65533;G&#65533;D&#65533;&#65533; ^&#65533;&#65533;&#45370;&#65533;HYD&#65533;&#65533;4&#65533;&#65533;&#65533;&#65533;rT&#65533;&#65533;=(<N&#65533;&#65533;&#1003;I&#65533;&#65533;B&#65533;&#65533;G&#65533;N&#65533;<P&#65533;IZ&#65533; Nt&#65533;(&#65533;/xC&#65533;&#516;;M&#65533;  &#65533;&#65533;&#65533;&#694;K
(I&#65533;&#65533;_&#65533;&#65533;&#65533; &#65533;&#65533;Yl &#65533;|&#65533;hC&#65533;T&#65533;/ &#65533;D6&#65533;T&#65533;xC(&#65533;&#65533;	&#65533;&#65533;;&#65533;&#65533;&#65533;L&#65533;Y$&#65533;f&#65533;&#65533;8&#484;&#65533;&#65533;&#65533;&#65533;D&#65533;&#65533;4D&#65533;6&#65533;&#65533; #&#65533;&#65533;I&#65533;l&#65533;$&#65533;&#65533;t;&#65533;&#65533;&#65533;&#65533;| &#65533; &#65533;&#65533;B&#65533;&#65533;D
x&#65533;&#65533;&#65533;d&#65533;7TI&#65533;&#65533;8&#65533;	&#65533;&#852;,G&#65533;&#65533;&#65533;&#65533;&#65533;L;&#65533;4H H &#65533;b[N&#65533;&#65533;I&#65533;|&#65533;&#1564;&#949;&#65533;E&#65533;&#65533;,D&#65533;&#65533;&#65533;c{ K&#65533;]&#65533;&#65533;O&#65533;L&#65533;&#65533;&#65533;	&#65533;(&#65533;(&#65533;&#65533;4&#65533;&#65533;&#65533;&#65533;Bx #HN&#65533;&#65533;O&#65533;&#65533;&#65533;0P&#440;I
&#65533; *&#65533;&#65533;TND;cS&#65533;&#65533;&#65533;&#971; P&#65533; &#65533;&#65533;N&#65533;K&#65533;|&#65533;g&#65533;&#65533;&#65533;T&#65533;	&#65533;&#65533;&#65533;dN&#65533;&#65533;}&#65533; &#1114;&#65533;&#65533;U&#65533;&#65533;,&#65533;&#65533;&#65533;&#65533;{;6&#53787;&#65533;w|F*,&#65533;&#65533;&#65533;l&#65533;g<&#497;&#65533;&#65533;e{&#1101;8L#8&#65533;&#65533;L&#65533;&#65533;&#65533;$-&#65533;0&#65533;&#65533;&#65533;i&#907;@GN4&#65533;&#65533;&#65533;&#65533;$&#65533;h&#65533;&#65533;&#65533;,5PH&#65533;&#65533;D&#65533;&#65533;T X&#65533;3-&#65533;Yd&#1150;&#65533;O*h &#65533;x&#65533;&#65533;,&#65533;&#555;L&#65533;x&#65533;0Pw&#65533;R&#65533;&#65533;R&#65533;(&#1324;3*&#65533;G&#65533;&#65533;&#65533;Ie&#65533;T&#65533; !&#65533; &#65533; ,7  1I &#65533; &#65533;H&#65533;&#65533;&#65533;&#65533;*\&#560;&#65533;&#199;#J&#65533;&#65533;DA&#65533;H1&#65533;&#65533;&#463; C&#65533;I&#65533;&#65533;&#595;o<&#65533;&#65533;F&#65533;&#65533;6&#65533;HP&#65533;&#65533;EQ&#65533;&#65533;&#627;&#65533;&#991;@z&#65533;&#65533;&#65533;&#65533;&#1123;H&#1660;<&#65533;$&#65533;M&#65533;s&#65533;J&#65533;&#65533;&#1387;!IHz4&#65533;&6&#65533;H&#65533;&#65533; ,``&#65533;X&#65533;&#1463;p&#65533;&#65533;&#65533;Y&#65533;&#65533;&#65533;=h&#65533;&#65533;&#65533;&#65533;&#65533;&#65533;&#65533;*&#65533;&#65533;!Q$&#65533;0}&#65533;x&#65533;&#760;&#65533;&#65533;&#65533;eq"&#65533;&#65533;,&#65533;&(&#65533;(M^&#65533;&#65533;&#65533;&#65533;WE&#65533;#&#65533;r&#65533;:&#65533;&#65533;<&#65533;&#65533;&#65533;;&#65533;&#65533;q&#65533;&#65533;&#65533;&#65533;&#65533;%7&#65533;&#65533;&#65533;2&#65533;&#65533;$ &#65533;&#65533;k0M&#65533;&#65533;&#65533;K&#65533;N]a
&#65533;.\ `&#65533;&#4019;.&#65533;7!&#65533;&#65533;&#65533;&#65533;&#65533;A8g&#65533;&#65533;u&#65533;&#65533;H&#65533;`4yA&#65533;&#65533;&#65533;&#65533;&#65533;&#65533;&#788;&#65533;e&#65533; yPh&#65533;AQX&#65533;`&#387;&#65533; &#65533;}&#65533;`T&#65533;e&#65533;!CS&#65533;a&#327;n&#65533;(b&#65533;vQ&#65533;U FQ4h&#65533;n &#65533;'#E&#65533;&#65533;@A&#65533;&#65533;&#65533;&#65533;<&#65533;&#1569;#)&#65533;&#65533;V&#65533;	6&#1347;v&#65533;A
2&#65533;'`&#65533;&#65533;]&#65533;HXT=v&#65533;&#65533; )&#65533;&#65533;V<1&#65533;CZE&#65533;v&#65533;&#65533;&#65533;&#65533;QN&#65533;&#65533; &#281;&#65533;Qx&#65533;'uf 9&#65533;Cy&#65533;BwU&#65533;k}&#65533;&#65533; &#65533;&#65533;}6G&#65533;E&#65533;&#65533;&#65533;Vj&#39256;f&#65533;&#39324;v&#65533;&#39392;&#65533;*&#43556;~:&#65533;&#65533;j&#65533;e,&#65533;|&#65533;&#65533; ~&#65533;&#65533;;&#65533;&#6092;&#65533;&#65533;B&#65533;&#65533;+&#65533;&#65533;k&#52263;&#65533;&#65533;&#65533;A&#65533;&#65533;&#65533;j,&#65533;z&#65533;Q&#65533;U&#65533;&#65533;mM)&#65533;&#65533;&#65533;v&#65533;&#65533;&#65533;&#65533;z;&#65533;&#790;&#65533;	&#65533;J&#65533;k&#65533;E`&#65533;EP
&#65533;&#65533;&#65533;&#65533;&#65533;o&#65533;&#65533;j&#65533;$&#65533;&#65533;\Q.&#65533;&#65533;.
&#65533;&#65533;f&#65533;y&#65533;&#446;G,&#65533;&#281;&#65533;&#65533;&#65533;&#65533;\&#65533;&#65533;uW	e&#65533;Q&#65533;@ &#65533;&#65533;(&#65533;&#65533;&#65533;&#65533;&#65533;&#65533;&#65533;&#65533;n<P_-v\Tt"E&#65533;&#65533;&#65533;&#65533;@m&#65533;@&#65533;&#65533;|&#65533;2[&#546;&#65533;&#65533;&#65533;%&#65533;&#65533;xBWmu&#65533;&#65533;&#65533;2&#65533;
&#65533;&#65533;k\u&#65533;A&#65533;&#65533;$_&#65533;E&#65533;p&#65533;&#65533;lO&#65533;&#65533;&#65533;/;&#65533;&#65533;&#65533;&#65533;I&#65533;&#65533;n&#65533;&#65533;&#65533;&#65533;m&#65533;&#65533;&#65533;w&#65533;&#65533;v&#65533;/&#65533;[q&F&#65533;-k&#65533;&#65533;&#65533;&#65533; 8&#65533;Q&#65533;&#65533;Wn&#65533;&#65533;&#65533;&#65533;a&#65533;&#65533;k&#65533;t&#65533;l*k&#65533;&#65533;&#65533;&#65533;&#65533;O	F&#65533;&#65533;&#65533;&#65533;&#65533;&#65533;*&#65533;&#65533;&#65533;e&#65533;&#65533;F&#65533;&#65533;aA+&#65533;&#65533;Ayo&#65533;9&#65533;&#65533;&#65533;_&#65533;&#65533;&#65533;&#65533;&#65533;v&#65533;5&#65533;3&#65533;4u&#977;7&#65533;:&#65533;{f&#65533;P&#65533;&#65533;w&#65533;&#65533;!&#65533;L&#65533;<WI0S&#1588;&#65533;&#375;&#65533;w&#65533;&#65533;{&#65533;&#65533;3&#65533;&#65533;&#65533;{l&#65533;`&#65533;Y&#65533;&#65533;jl&#65533;A&#530;r2&#65533;ky&#65533;&#65533;&#65533;&#455;&#65533;&#65533;&#65533;2&#65533;&#65533;!ja&#65533;d&#65533;&#65533;u&#65533;&#65533;l 
\`&#65533;&#27653;&#65533;p&#65533;24p&#65533;&#65533; &#65533;7 .m8&#65533;]<HC&#65533;&#65533;P&#65533;&#1947;C_&#65533;f&#65533;}&#65533;D:&#65533;&#65533;&#65533;6&#65533;&#65533;.5L&#65533;&#65533;,&#65533;&#65533;&#65533;&#65533;!q.z&#65533;!&#65533;d&#65533;D.MS&#65533;&#65533;E&#65533;&#65533;5&#65533;p&#65533;&#65533;&#65533;&#65533;&#65533;V&#65533;%&#65533;&#65533;EqZw&#65533;&#65533;F&#65533;&#65533;&#651;_&#65533;&#65533;#&#65533;&#65533;	&#65533;&#65533;(&#65533;&#65533;&#65533;F6&#65533;&#65533;&#65533;&#65533;&#65533;<FE&#65533;&#65533;LQ&#65533;&#65533;&#65533;&#65533;!&#65533;&#65533;&#65533;&#65533;J&#65533;j p$&#65533;&#65533;&#65533;P&#65533;*$26lXD&#65533;h&#65533;9&#65533;&#65533;Le&#65533;&#65533;&#65533;&#65533;-a8&#65533;#FYB6&#65533;k&#65533;&#65533;&#65533;T&#65533;KNe.&#65533;&#65533;|Y&#65533;|&#65533;&#65533;&#65533;&#65533;!H:&#65533;Q&#65533;&#1211;&#65533;&#65533;&#65533;:U0gw&#65533;>+&#65533;&#65533;&#65533;'$Q&#65533;&#65533;&#65533;8&#65533;&#65533;&#65533;im&#65533;9a R&#65533;&#65533;l&#65533;(&#65533;A+t&#65533;q&#1715;&#65533;4&#65533;&#65533;&#65533;P&#65533;&#730;YfAl G4G&#65533;$"D&#65533;&#65533; &#65533;&#65533;9NL&#65533;nx&#65533;x j`&#65533;"Z&#65533;`&#65533;&#65533;&#65533;&#65533;&#65533;Cj&#65533;D&#65533;Eq&#65533;&#65533;&#65533;&#65533;8"NT!&#65533;@^&#65533;&#336;>&#65533;&#65533;$5Z&#65533;&#65533;&#65533; &#65533;&#65533;"
&#65533;#*&#65533;7&#1064;(&#65533;&#65533;i/&#65533;&#65533;&#65533;:&#65533;&#65533;P&#65533;&#65533;T&#65533;&#65533;
@t&#65533;OSou&#65533;]&#65533;v&#65533;T&#65533;X&#1494;&#65533;C&#65533;&#65533;B&#65533;&#65533;L&#65533;&#65533;&#1682;&#65533;&#65533;&#65533;my%&#65533; -&#65533;&#65533;Hjz&#1276;Ts&#65533;&#65533;&#65533;&#65533;&#65533;,&#65533;VH&#65533;&#65533;&#65533; &#65533;&#65533;&#65533;&#65533;@&#65533;&#65533;p&#65533;&#65533;&#65533;Y&#65533;9&#65533;&#65533;,&#65533;
&#65533;u&#65533;g{&#65533;%&#65533;&#65533;&#65533;L&#65533;&#65533;&#65533;&#1596;&#65533;&#65533;&#65533;uZqoHL&#65533;&#65533;0&#65533;&#65533;&#65533;&#65533;_R&#65533;&#1228;" &#65533;4E&#65533;&#65533;@t&#65533;&#65533;\a&#65533;n&#65533;&#65533;C&#65533;@ &#65533;&#65533;"&#65533;&#65533;&#65533;jc&#65533;&#820;&#65533;&#1888;&#65533;cdhR&#65533;&#65533;
T&#65533;&#65533;@@]&#65533;f&#65533;&#65533;&#65533;5A&#65533;&#65533;:&#65533;T&#65533;&#65533;%o&#65533;[&#65533;&#65533;.&#65533; &Al&#65533;;P&#65533;&#65533;&#969;&#65533;&#65533;&#65533;``dJl&#65533;l4&#65533;3&#65533;&#597;N&#65533;0&#65533;&#65533;&#65533;&#65533;@&#65533;&#65533;&#65533;
r&#65533;'i&#65533;&#286;&#65533;&#65533;&#65533;&#65533;&#1618;&#65533;&#65533;&#65533;&#65533;R+&#65533;g&#65533;&#65533;
Y&#65533;fW "&#65533;&#65533;p&#1473;&#65533;g42&#65533;&#65533;ci&#65533;&#65533;&#65533;&#65533;m&#65533;	&#65533;06&#65533;@&#65533;P&'&#65533;C&#65533;Z&#65533;&#1193; &#65533;&#65533;&#65533;*P&#65533;(G&#65533;&#65533;&#65533;&#65533;&#65533;&#65533;"&#1423;&#65533;&#65533;^&#65533;@&#65533;V&#507;5&#65533;&#65533;&#65533;l &#65533;&#65533;&#65533;f5&#980;&#65533;uc~9&#65533;&#65533;&#65533;a&#65533;&#65533;&#65533;&#65533;+D&#1457;
=K&#65533;&#65533;2&#65533;+Z&#65533;&#65533;$&#65533;@&#65533;&#65533;&#65533;(&#65533;%&#65533;.r&#65533;GC:&#65533;&#65533;&#65533;.J&#65533;&#65533;y5&#65533;~?&#65533;&#65533;&#65533;j&#65533;&#65533;&#1177;&#1302;s&#65533;&#65533;:&#65533;>1&#65533;olI}&#65533;]g&#65533;&#65533;&#65533;&#65533;&#65533;&#65533;#&#65533;
&#65533;Z&#65533;&#65533;&#65533;E&#65533;&#65533;&#65533;R(&#65533;&#65533;&#65533;l&#65533;&#65533;&#65533;#&#65533;&#65533;&#65533;Q&#1287;&#65533;)H&#65533;p&#65533;&#65533;&#65533;x&#65533;^&#65533;lQ&#65533;8&#65533;d&#65533;I&&#65533;&#1266;&#65533;nP&#65533;LMl*#&#65533;&#65533;&#65533;e&#65533;&#1081;&#65533;&#65533;M&#65533;:b&#65533;&#65533;&#65533;&#786;x&#65533;&#65533;+&#65533;&#65533;9$&#65533;&#65533;p;&#65533;F%&#65533;
7&#65533;@&#65533;UW&#65533;&#65533;E&#65533;M&#65533;M*&#65533;&#65533;&#65533;9&#65533;&#65533;&#65533;&#65533;`&#65533;.&#65533;&#65533; `yn&#65026;&#65533;&#65533;,&#65533;dc&#65533;Y&#65533;&#65533;@# {&#791;&#65533;&#65533;&#65533;&#65533;&#313;m&#65533;&#65533;d&#65533;V&#65533;!&#65533;&#65533;~^&#1928;+&#65533;X&#65533;Bv&#65533;rx&#65533;"&#65533;R
X{&#17115;9mW&#65533;r&#65533;" &#65533;%&#65533;:M&#65533;p&#65533;A#&#65533;&#65533;&#65533;)
P?&#65533;IM&#65533;&#65533;&#65533;Gx&#65533;&#65533;DrG&#65533;M&#65533;&#65533;sS4lT2H&#65533;=-xa);&#65533;n{&#65533;&#65533;&#65533;&#65533;&#65533;)_&#65533;J\&#65533;\77&#65533;!}_&#65533;&#65533;C;(&#65533;g	&#65533;8	&#65533;&#65533;&#65533;F&#65533;&#65533;<&#1775;&#65533;&#65533;D/&#65533;	{O.+t &#65533;-&#65533;&#65533;&#1266;&#65533;+?&#65533;&#65533;&#65533;A&#65533;{&#65533;&#65533;'`	&#65533;&#893;&#65533;b0l}	&#65533;A&#65533;M"&#65533;&#65533;&#65533;./>&#65533;R&#65533;&#65533;&#65533;&#65533;t&#65533;	*&#65533;&#65533;&#65533;n&#65533;&#65533;A&#65533;&#65533;&"&#65533;d0g&#65533;&#65533;v&#65533;Gx&#65533;} E&#65533;u va&#1703;|&#65533;&&#65533;z'&#65533;#cbg0B).&&#65533;&#65533;0?&#65533; $&#65533;F'&#65533;&#65533;vn7 &#65533;g&#65533;~ar\&#65533;&#65533;xA `4&#65533;>&#65533;&#65533;d@&#65533; Q4&#65533;&#65533;&#65533;&#65533;Gco Z&&#65533;&#65533;&#1409;&#65533;G&#65533;]&#65533;&#1090;H91HQp+&#65533;!'`m	P~!&#65533;2&#65533;bAfr&#65533;&#65533;a&#65533;1 &#919;&#65533;E&#65533;cPs&#65533;&#65533;:
Q&#65533;1&#65533;"= &#65533;&#65533;>&#65533;n&#65533;&#65533;/&#65533;3c &#65533; ~E&#65533;u7qv8u&#65533;w! O&#65533;)&#65533;sv@&#65533;&#65533;b&#65533;&#65533;&#65533;)&#65533;,p)R&#65533;&#65533;!&#65533;&#65533;0sDC&#65533;&#65533;r[g&#65533;'s&#65533;x&#65533;&#65533;^ 1vk&#65533;  &#65533;/&#1333;&#65533;&#65533;&#65533;28&#65533;&#65533;"`&#65533;EE&#65533;!&#65533;A&#65533;JE&#65533;&#65533;K1	&#65533;u&#65533;&#65533;P&#65533;&#65533;
%}"X&#65533;U&#65533;F b&#65533;&#65533;&#65533;rxM&#65533;&#65533;$&#1024;&#65533;'&#65533;&#65533;=&#65533;3&t2&#65533;&#65533;&#65533;hIp8p{&#65533;W&#65533;X&#65533;&#65533;&#65533;=&#65533;&#65533; &#65533;w&#65533;\&#65533;&#65533;&#65533;i5X&#65533;&#65533;)&#65533;&#65533;qP?P5`&#65533;&#65533;
&#65533;'p&#65533;&#65533;&#65533;h&#65533;&#65533;v&#65533;&#65533;{&#65533;&#65533;&#65533;j0s&#65533;&#65533;&#65533; T8&#65533;4%A&#65533;&#65533;X^&#65533;uE&#65533; p	&#65533;&#65533;-&#65533;}&#65533;&#65533; Yq)p'&#65533;4&#65533; &#65533;&#65533;&#65533;?&#65533;&#65533;\&#65533;&#65533;u  =&#65533;)J	Zg&#65533;`&#65533;&#65533;&#65533;&#65533;x&#65533;Q&#579;K&#65533;
aI&#65533;&#65533;_d &#65533;1&#65533;^&#65533;5&#65533;fP2a&#65533;&#25935;!&#65533;u)&#65533;)X&#65533;&#65533;]&#597;u&#65533;H&#65533;&#65533;.&#65533;b&#65533;&#65533;&#65533;f&#65533;k&#65533;{&#65533;&#65533;&#65533;ly&#65533;0&#65533;LE sYIw&#65533;1&#65533;!/gD&#65533;&#65533;&#65533;&#65533;&#65533;.i]3&#65533;&#65533;u&#65533;w!O&#65533;&#65533;&#65533;)&#65533;&#216;&#65533;Y&#65533; &#65533;xX&#65533;0&#65533;fx&#65533;&#65533;{Q,&#65533;I&#65533;y.&#335904;&#65533;&#65533;x`&#65533;|&#65533;&#65533;&#65533;&#65533;&#65533;!&#65533;	aI&#65533;bj&#65533; &#65533;6/$X&#65533;&#65533;3&#65533;&#65533;-&#65533;&#65533;1&#65533;r&#897; 1*&#65533;r &#65533;&#65533;&#65533;rP0&#65533;&#65533;Z7&#65533;&#579;=&#65533;&#65533;&#65533;&#65533;Y&#65533;i&#65533;M&#65533;&#65533;3&#1622;&#65533;&#65533;&#65533;&#65533;&#65533;&#65533;YI&#65533;	&&#65533;&#65533; &#65533;&#65533;EY&#65533;&#65533;&#65533;&#65533;0a&#65533;"&#65533;&#65533; &#65533;&#65533;?&#65533;=&#65533;)nf&#65533;&#65533;&#65533;:*+&#65533;&#65533;&#65533;?&#65533;>&#1056;&#65533;&#1602;W&#65533;fi &#65533;x&#65533;5&#65533;&#65533;aI&#65533;	o;&#65533;:$XuEY{F&#65533;{~&#65533;8'p>&#65533;=&#65533;&#65533;&#65533;VZr`&#65533;&#65533;&#65533;&#65533;p&#65533;&#65533;&#65533;i&#65533;>&#65533;\0&#65533;bP&#65533;Cj&#65533;&#65533;&#65533;1&#65533;2&#65533;&#65533;|9&#65533;J&#65533;'z&#65533;^&#65533;&#65533;&#65533;nAu0&#65533;&#65533;!&#65533;Y&#65533;y,@)' [&#65533;,&#65533;k": &#65533;[yF&#65533;&#65533;&#65533;&#65533;.&#65533;&#65533;&#1706;&#65533;&#65533;
&#65533;&#65533;B&#65533;&#65533;5&#148;	&#65533;&#65533;&#65533;+&#65533;&#65533;&#65533;{P&#65533;&#65533;a &#65533;&#65533;&#65533;}|sGi\@)&#65533; "`p &#65533;&#65533;&#65533;4  &#65533; &#65533;?p&#65533;&#65533;&#65533;&#921;x&#65533;*&#65533;): cJe
&#65533;&#65533;&#65533;&#65533;
&#65533;t&#65533;?&#65533;,&#65533;&#65533;\&#65533;&#65533;H&#65533;&#65533;yg&#6654;'&#65533;&#65533;&#65533;8&#65533;t&#65533;&#65533;{&#65533;d&#65533;&#65533;&#65533;
&#65533;&#65533;j7 &#65533;&#65533;"&#65533; 	GP8&#65533;&#65533;J0&#65533;&#65533;&#647;&#65533;(&#65533;{&#65533;, &#65533;.&#65533;@<&#65533;c&#1582;0&#65533;&#65533;c&#65533;&#65533;9&#65533;&#65533;j&#65533;&#19660;&#65533;&#1293;z&#65533;[&#65533;&#65533; &#65533;]H[ &#65533;&#1207;&#65533;&#65533;&#65533;H  &#65533;&#65533;G!xqG,&#65533;DX&#65533;X)&#65533;) '&#65533;&#65533;&#65533;Z&#65533;)I&#65533;1&#1774;3&#1763;&#65533;&#65533;&#65533;&#65533;Km&#65533;d&#65533;5;&#65533;&#65533;&#65533;[&#65533;i&#65533;&#65533;.[&#65533;)" &#65533;&#65533;I 4&#65533;&#65533;'p&#65533;>h&#65533;)}&#65533;x&#65533;&#65533;&#65533;}^{)&#65533;&#65533;cK&#65533;e&#746;&#65533;te&#65533;sJ&#65533;&#65533;&#65533;zJ&#65533;/&#65533;&#65533;&#65533;A7&#65533;&#65533;&#1032;8.V[&#65533;l@&#65533;&#65533;>p&#65533;&#65533;r}&#65533; 1&#65533;%3p&#65533;&#65533;it6&#1080;IQ&#65533;, &#65533;&#65533;b&#48276;&#65533;n&#392;&#65533;&#65533;E(&#362;g&#707;i+&#65533;&#65533;&#65533;&#65533;1&#65533;&#65533;Gr&#65533;&#65533;&#65533;b&#65533;m&#65533;E)&#65533;&#65533;)p)A&#65533;)&#65533;[EZ~&#65533;&#65533;ud&#65533;&#65533;I&#65533;';&#65533;+&#65533;&#65533;&#65533;&#65533;&#65533;8I&#65533;F&#65533;u&#65533;&#65533;[G&#65533;Z&#65533;&#65533;+&#65533;&#65533;W&#65533;\'&#65533; &#65533; &#149;&#65533;&#65533;R)&#65533;&#65533;,B  %\  &#65533;K*o&#65533;P&#65533;1&#65533;$&#65533;&#65533;&#20951;&#65533;&#65533;_&#65533;&#65533;&#65533;;&#65533;&#65533;&#402;&#65533;H&#65533;&#65533;&#65533;&#65533;&#65533;&#65533;&#65533;{y&#65533;&#65533;&#65533;y&#65533;&#65533;p &#65533;V7<&#65533;&#65533;>0&#65533;>( &#65533;*##e&#35340;&#65533;&#65533;&#65533;&#32101;b&#65533;&#65533;^:&#65533;@&#65533;(&#65533;&#65533;&#65533;;&#65533;&#65533;&#65533;&#65533;+&#65533;&#65533;;&#65533;&#59040;&#65533;+&#65533;~y)0&#65533;+&#65533;,&#65533;&#65533;&#65533;&#65533;4p=  \&#65533;^&#65533;&#65533;|&#65533;h&#65533;bl&#65533;&#65533;&#65533;Q&#65533;)&#65533;m	&#65533; (&#65533;&#65533;ZG9s)j&#65533;&#65533;&#65533;&#65533;&#65533;&#65533;&#65533;&#65533;-&#65533;&#65533;f&#65533;&#65533;4&#65533;&#65533;{`*&#65533;,&#65533;&#65533;\`|&#1417;%0&#65533;&#65533;l&#65533;&#65533;}&#65533;&#65533;L)P&#65533;kf&#65533;&#65533;&#65533;,&#65533;&#65533;8t&#65533;A&#65533;s}cq&#156;w&#65533;l&#65533;9&#65533;&#65533;&#1751;&#65533;&&#65533;&#65533;&#35502;s&#65533;&#65533;4&#796;6&#65533;&#65533;6&#65533;&#65533;&#65533;D &#65533;i&#65533;&#65533;&#65533;&#65533;p&#65533;R `&#65533;.  &#65533;}L){&#65533;&#65533;#H&#65533;&#65533;&#65533;&#65533;&#65533;&#65533;&#65533;&#65533;&#65533;&#65533;&#65533;&#65533;&#65533;&#65533;&#65533;4u$@&#65533;&#65533;w&#65533;&#588;&#65533;d&#65533;&#65533;&#65533;k&#65533;,&#65533;XB&#65533;-[&#65533;7 &#65533;MK&#1772;|>p&#65533;h&#65533;&#65533;u&#65533;&#65533;}[w>&#65533;G&#65533;&#1121;!&#65533;7&#65533;^%0&#65533;G&#65533;J&#65533;J&#65533;C&#65533;&#65533;&#65533;&#1810;'{&#65533;&#65533;&#65533;&#65533;&#65533;O&#65533;"&#65533;&#65533;  -&#65533; :&#65533;&#65533;&#65533;&#65533;&#65533;&#65533;s&#65533;&#65533;
&#512;&#65533;&#65533;&#65533;+&#65533;LS&#1401;h&#65533;&#65533;&#65533;&#65533;&#65533;&#65533;&#65533;\&#65533;&#65533;(:&#65533;&#65533;k&#65533;&#65533;&#65533;d&#796;1&#65533;)&#65533;R@&#65533;&#65533;u&#65533;?&#65533;&#65533;&#65533;&#65533;)&#65533;^5mn&#65533;&#65533;i&#65533;&#65533;	&#65533;`&#65533;x&#65533;&#65533;&#65533;&#65533;&#65533;6&#65533;&#65533;D-&#65533;A`]&#1331;&#65533;+&#65533;&#65533;&#65533;e|=W&#65533;p&#65533;&#65533;7  &#65533;UG&#65533;&#65533;_;`&#65533;s0]sk&#65533;&#65533;&#65533;&#65533;&#65533;&#65533;&#65533;&#65533;b &#65533;&#65533;[&#65533;5{8&#65533;yM>),&#65533;)	&#65533;vA&#65533;r&#65533;	P`&#65533;-&#65533;{&#65533;&#65533;&#65533;&#65533;`Qu&#65533;&#65533;a&#65533;&#65533;8&#65533;&#65533;&#65533;z*&#65533;&#65533;Fo1&#65533;&#65533;&#65533;X^&#65533;&#65533;&#65533;;&#65533;&#65533;&#65533;K&#65533;lP&#65533;l&#65533;&#65533;&#65533;j&#65533;&#65533;):&#65533;&#65533;0&#65533;&#65533;wI&#65533;&#65533;X.a{G&#65533;&#65533;E&#1127;=&#65533;t7q&#65533;[&#65533;&#65533;)Z&#65533;t&#65533;&#65533;s&#65533;K&#65533;,&#65533;&#65533;&#65533;&#1986;u)&#65533;!&#65533;m&#65533;)&#65533;&#65533;)&#65533;y&#65533;&#65533;*&#65533;+&#65533;L&#65533;a&#65533;s{xM&#65533;&#65533;&#65533;&#65533;!&#65533;r&#65533;&#65533;&#65533;%%&#65533;&#2883;"&#65533;&#65533;&#1511;&#65533;&#65533;&#65533;)dK &#65533;&#65533;&#65533;&#65533;&#65533;&#65533;m)SC2&#65533;|*&M^&#65533;&#65533;.Q&#65533;&#65533;#&#65533;r&#65533;&#65533; ~&#65533; &#65533;&#65533;&#65533;&#65533;5&#65533;!&#65533;\&#65533;	&#1465;&#65533;&#65533;[)g;	j>	L&#65533;&#894; &#1800;&#65533;)&#65533;1&#65533;G" v&#65533;9&=}&#65533;*	`&#1776;&#65533;&#65533;&#65533;]x\&#65533;)t&#65533;&#65533;;&#65533;&#65533;vqv&#65533;Y&#65533;&#65533;&#65533;'f k&#65533;[@]&#65533;-&#65533;fx&#65533;X&#65533;&#65533;v&#65533;&#65533;} &#65533;F&#65533;Iy&#65533;&#65533;&#65533;&#65533;Y}Yp}0 }y&#65533;q)w&#65533; ;&#65533;&#65533;&#65533;&#65533;&#65533;&#65533;e&#65533;&#65533;&#1364;^&#65533;^)&#65533;+&#65533;~&#65533;B_>&#65533;&#65533;'&#65533;A&#65533;!*&#1349;9Y
a&#65533;&#65533;M&#897;&#65533;&#65533;b9	&#65533;&#65533;&#65533;&#65533;0&#65533;&#65533;pub&#65533;&#1249;Bi( [&#65533;)&#65533;&#65533;&#65533;x&#65533;}&#65533; `&#65533;i&#65533;&#65533;rH&#65533;Wm&#1582;&#65533;nq)y&#65533;&#1694;0&#65533;&#65533;|Py&#65533;&#65533;&#65533;&#65533;8F&#65533;&#65533;&#65533;&#1973;i&#65533;{ ~#GyN\l;&#65533;&#65533;'&#65533;8}&#65533;(&#65533;B&#65533;&#65533;`&#65533;v)&#65533;&#65533;&#65533;&#65533;&#65533;J&#65533;W&#65533;&#65533;&#65533;v&#65533;&#65533;5&#65533;&#693;EA&#65533;&#65533;|&#65533;&#65533;&#65533;&#65533;&#65533;&#852;&#65533;
vR&#65533;&#1842;M*&#65533;&#1367;bX&#65533;&#65533;~&#65533;&#65533;R&#65533;v!&#65533;
&#65533;&#65533;&#65533;[Fa&#65533;&#65533;&#65533;&#65533;&#65533;cQ&#65533;b}&#65533;&#65533;
&#65533;&#65533;&#65533;&#65533;&#65533;&#65533;)&#65533;0&#65533;&#65533;Y&#65533;,s&#65533;M&#65533;&#65533;&#65533;:*>$ X/,>&#65533;&#65533;
&#65533;&#65533;&#65533; m&#65533;)&#65533;&#65533;[)<&#65533;&#65533;&#65533;&#65533;&#65533;&#65533;&#65533;&#65533;&#65533;2&#65533;\&#65533;&#65533; &#65533;7&#65533;&#65533;/$&#65533;&#759;m&#65533;s&#65533;yOa^&#65533;&#20767;s&#65533;%j`)&#65533;&#65533;&#65533;&#65533;&#65533;}&#65533;>&#65533;|(&#65533;&#1356;]{V,&#65533;.&#65533;"&#1686;)q&#65533;%s&#65533;&#65533;&#65533;%Y&#65533;&#65533;&#65533;&#65533;&#65533;<&#65533;&#65533;&#65533;&#65533;R,&#65533;7&#65533;M9&#65533;^c)&#790;&#65533;&#65533;X2 J&#65533;)&#65533;&#65533;&#65533;&#65533;_&#65533;=U&#65533;T&#65533;[:&#65533;&#65533;&#65533;&#65533;&#65533;&#65533;&#65533;s`&#65533;&#65533;M&#65533;&#65533;}! U&#65533;&#65533;&#65533;&#65533;&#65533;&#65533;&#65533;OC&#342;&#65533;&#65533;&#65533;&P&#65533;&#65533;&&#65533;&#65533;&#65533;&#65533;A&#65533;&#65533;&#65533;P&#65533;&#65533;C&#65533;%N&#65533;X&#65533;&#65533;E&#65533;5n&#65533;&#1553;&#65533;&#65533;&#1420;$&#65533;F 6J&#65533;&#65533;R&#65533;&#65533; 1O&#65533;d&#65533;e&#65533;G&#65533;9u&#59160;G&#728;H&#65533;pp&#65533;&#65533;&#65533;&#65533;x.e&#65533;&#65533;&#65533;&#1224;N&#65533; &#65533;&#65533;1S&#65533;,ye&#65533;1	&#1076;&#65533;&#65533;Y&#65533;V&#65533;&#65533;&#65533;&#65533;&#65533;q&#65533;&#65533;&#1913;&#65533;j&#1386;4&#65533;Z&#65533;:&#65533;B&#65533; cQ&#184;I&#65533;pZ:&#65533;f&#65533;&#1585;]&#65533;"L6&#65533;e&#65533;^&#65533;. &#65533;&#65533;&#65533;&#65533;&#65533;g&#1057;E&#65533;&#65533;h9&#65533;J4	&#65533;&#65533;L&#65533;C&#792;&#65533;O&#65533;%]&#65533;&#65533;&#65533;m&#65533;P[&#65533;&#65533;J2&#65533;+&#65533;&#1060;; &#65533;$s/g&#65533;&#65533;yD&#65533;&#65533;W&#65533;&#33562;f&#65533;P&#65533;,&#65533;&#65533;&#65533;w&#65533;&#65533;&#65533;&#65533;!_^M&#65533;&#65533;GgC &#65533;&#65533;&#711;&#65533;_&#65533;~m&#65533;1%\@)&#65533;&#65533;} &#65533;&#65533;&#65533;&#65533;&#65533;O@D&#65533;&#65533;&#65533;d&#65533;&#65533;&#65533;	0	&#65533;jPA3t&#65533;&#65533;4&#65533;&#65533;&#65533;M &#65533;@1&#65533;&#65533;&#65533;	&#65533;@&#65533;&#65533;EI&#65533;&#65533;&#65533;%&#65533;&#65533;&#65533;FdC&#65533;m,E6tP&#65533;&&#65533;lDp&#65533;&#65533;$&#65533;C&#65533;&#65533;&#65533;1X&#65533;&#65533;@I&#65533;d&#65533;I%&#65533;&#65533;2&#65533;%h&#65533;aJl@i&#65533;)sD&#581;,Q&#65533;aL#&#65533;&#65533;D&#65533;s&#65533;h&#65533;!>&#65533;&#65533;a*&#65533;&#65533;3&#65533;&#65533;^&#65533;9&#65533;&#65533;&#65533;&#65533;Nq0&#65533;Q0i&#65533;`RJ&#1043;&#65533;I&#65533;&#65533;&#65533;8&#1592;@	&#65533;,(&#65533;&#65533;>$J`&#65533;Q&#65533;&#65533;a;ZuuF&#65533;&#65533;p&#65533;&#65533;,&#65533;3.>6&#65533;&#65533;&#65533;U&#65533;&#65533;K&#65533;)V&&#65533;&#1479;&#65533;&#65533;)&#65533;HTcYfa&#65533;f&#65533;&#65533;&#65533;&#65533;&#65533;&#65533;&#65533;%&#1467;1&&#65533;&#65533;m&#65533;7&#65533;&#65533;&#65533;U&#65533;F&#65533;d&#65533;&#65533;U&#208;&#65533;&#65533;&#65533;&#65533;Lm&#65533;&#65533;u&#1779;(&#65533;&#65533;q&#65533;&#65533;(5xe&#65533;W&#65533; &#65533;4&#1677;V&#65533;&#65533;@6&#65533;&#65533;&#65533;{&#65533;&#65533;w_F&#65533;&#65533;&#65533;&#65533;&#65533; &#65533;&#65533;F&#65533;&#65533;Qaf&#65533;&#65533;&#65533;&#65533; N8&#65533;&#65533;=&&#408;&#65533;H&#65533;x"&#65533;9b`*f}h&#65533;%&#65533;UC&#1919;`#`*C\&#65533;&#65533;&#65533;&#65533;&#65533;&#65533;&#65533;hB&#65533;]<&#65533;&#65533;9Y6|0&#65533;N06>&#65533;&#65533;&#65533;&#65533;C&#65533;&#65533;<&#65533;&#65533;m&#65533;&#65533;.w&#65533;)&#65533;f&#65533;M&#65533;i
&#65533;&#65533;&#736;&#972;)&#65533;6l&#65533;&#65533;&#65533;n&#65533;v&#65533;&#65533;A	&#65533;&#65533;m&#65533;&#65533;&#65533;AdCcBT <&#65533;;&#65533;&#65533;&#65533;&&#1833;>&#65533;&#65533;?a&#273;&#65533;&#65533;&#65533;&#65533;&#65533;|9@&#65533;L`WB&#65533;l&#65533;&#65533;&#65533;&#65533;9&#65533;I&#65533;uC&#65533;k&#65533;&#65533;&#65533;|.?&#65533;c&#65533;&#65533;$Vm(RW&#65533;+HCd6 	&#65533; 5>&#65533;;&#65533;p&#65533;Vv&#65533;1^.6&#65533;&#529;K&#65533;w&#65533;&#65533;H&#65533;y&#65533;v&#65533;&#65533;&#65533;&#65533;&#65533;3&#65533;i&#65533;&#65533;T+ &#65533;@h@&#65533;dNoqI&#65533;#&#65533;&#65533;&#65533;}&#65533;&#1537;"&#65533;&&#1793;~&#65533;&#65533;<x&#65533;&#65533; K&#1536;&#1184;&#65533;&#65533;ge2&#65533;&#65533;&#65533;? &#65533;d&#65533;&#65533;&#65533;&#65533;^r(&#65533;7&#65533;z&#65533;
&#65533;&#65533;K&#65533;e&#65533;&#65533;F@8N&#65533;S&#65533;b&#65533;xE,^&#65533;M&#65533;&#65533;"l&#65533;E&#65533;=d	~P&#65533;&#65533;&#65533;&#65533;X(BSA	 &#65533;
1&#65533;A&#65533; E&#65533;&#65533;,&#65533;Q&#65533;Y&#65533;&#65533;&#65533;&#65533;GE&#65533;&#65533;~X&#65533;&#65533;	[&#65533;S&#65533;&J"&#65533;&#65533;&#65533;Y&#65533;lVT&#65533;&#65533;XD[&#65533;B&#65533;B&#65533;93&#65533;Q&#65533;&#65533;&#65533;&#65533;"&#65533;&#65533;	&#65533;!"&#65533;3&#65533;gL&#65533;&#65533;5C&#65533;&#65533;&#65533;d$&#65533;&#65533;M,&#65533;&#612;w8A&#65533;&#65533;&#65533;&#65533;&#65533;&#65533;?&#815;&#65533;&#65533;&#65533;&d&#65533;&#65533;E&#65533;o;H  &#65533;&#65533;&#65533; &#65533;&#65533;&#65533; 1 &#65533;&#65533;}&#65533; ^$&#65533;#vpLVr&#65533;&#65533;1`&#65533;D&#65533;&#65533;&#65533;Y'&#65533;&#65533;&#65533;&#65533;@6l&#65533;&#65533;3&#65533;&#65533;&#65533;&#65533;`b_c&#65533; 8-&#65533;&#65533;8S~&#65533;buF&#65533;HL&#65533;&#65533;&#65533;	"q&#65533;&#65533;(6t&#65533;&#65533;Xf&?&#65533;`&#65533;sD&#65533;@&#65533;&#65533;"&#65533;d&#65533;a&#65533;&#65533;&#65533;&#65533;&#65533;&(j+&#65533;&#65533;N 5u$m&#65533;&#65533;&#65533;&#65533;q&#65533;C&#65533;&#65533;&#65533;!ki&#65533;a&#65533;&#1179;&#65533;&#65533;f&#65533;&#65533;l'&#65533;&#65533;&#65533;+&#58148;2&#65533;SJ&#65533;"2 V&#65533;AfMuMt &#65533;&#65533;&#65533;$&#65533;&#65533;&#65533;R&#65533;&#65533;&#65533;i&#65533;&#65533;A
K&#65533;&#1688;&#65533;\A8/&#65533;&#65533;&#1673;2	&#65533;F&#65533;%Y&#65533;2&#65533;z&#65533;Ta&#65533;&#65533;&#65533;_&#2035;21&#65533;&#65533;&#65533;&#65533;&#65533;&#65533;Y&#65533;&#65533;&#65533;&#65533;&#65533;9#%KY&#65533;B%5()k&#65533;&#1556;	%&#65533;!lh]&#65533;&#2028;&#436;(&#65533;+e&&#194;+]&#65533;&&#65533;U&#65533;k}&#723;v&#65533;&#65533;&#65533;x!.M&#65533;&#65533;L&#65533;&#65533;&#65533;e&#65533;G&#65533;k&#65533;&#65533;an&#65533;K&#65533;g&#65533;{]&#65533;&#65533;S8&#65533;&#65533;.Jt &#65533;&#870;;&#65533;%oE&#65533;&#65533;X6B&#65533;]&#65533;U&#65533;+&#65533;.&#65533;&#65533;&#65533;n&#2042;&#65533;v&#146;5&#65533;&#65533;&#65533;K_&#65533;bv%&#65533;&#65533;Z&#65533;&#65533;&#65533;P&#65533; &o-&#65533;&#65533;&#65533;4+&#65533;^&#65533;&#65533;S&#65533;w&#65533;X&#65533;BH &#65533;&#65533;(;&#65533;}&#65533;&#65533;cw&#65533;2&#65533;.&#65533;:&#65533;&#65533;&#65533;&#65533;+&#65533;&#65533;xS|&#65533;o$&#65533;&#195;&#65533;&#65533;&#65533;&#65533;&#65533;&#65533;&#65533;&#65533;&#65533;1v&#65533;[&#65533;&#65533;83&#65533;&#65533;&#332;Z&#65533;L&#65533;&#65533;>R&#65533;kj&#65533;<&#65533;&#65533;&#65533;&#65533;&#65533;Z&#65533;2&#65533;^&#65533;&#65533;&#65533;&#65533;}&#65533;WpfI&#65533;k&#65533;&#422;&#65533;&#65533;,&#65533;&#65533;&#65533;cn.{&#65533;&#65533;6HD&#1720;&#65533;"&#65533;&#65533;&#65533;&#65533;&#65533;&#65533;E1&#65533;C&#65533;&#65533;&#65533;&#65533;@&#65533;0&#65533;&#65533;&#65533;&#1488;&#65533;v
&#1086;&#65533;&#65533;&#65533;&#65533;&#65533;&#1262;&#65533;&#65533;&#65533;&#65533; P&#65533;&#297;&#65533;&#65533;&#65533;&#65533;kk&#578;&#65533;ND&#1992;&#65533;C&#65533;k&#65533;&#65533;&#1189;m-&#65533;&#65533;&#65533;Ld&#65533;&#65533;JX&#65533;Y&#65533;(B&#1432;,4&#65533;&#602;c&#65533;&#65533;Z"&#65533;&#65533;%6iRCR&#65533;&#65533;GNv&#65533;&#65533;&#65533;&#65533;i&n(&#65533;b&#65533;&#65533;}&#65533;&#65533;7&#65533;&#65533;&#65533;1&#65533;&#65533;&#65533;*&#65533;&#65533;}&#65533;&#65533;6Y&#65533;&#65533;_kG&#65533;&#65533;E.M&#65533;&#65533;&#65533;v&#65533;&#65533;&#65533;}&#65533;&#65533;&#65533;&#65533;A&#65533;&#65533;&#65533;d&#65533;&#65533;&#65533;d&#65533;}W&#65533;&#65533;w&#1805;&#65533;&#383;Q&#65533;^O&#65533;d&#65533;{98Y,&#65533;&#65533;&#65533;&#65533;&#1359;[&#65533;0q&#65533;*&#65533;&#65533;M&#65533;
&#65533;5&#65533;&#65533;S&#65533;&#65533;jF&#65533;R&#65533;&#65533;V&#1517;V&#65533;{Lrb&#65533;&#65533;&#65533;4&#65533;,&#65533;&#65533;R&#65533;&#65533;8/&#65533;&#919;&#65533;l&#65533;&#65533;"8&#65533; T+&#65533;a&#65533;&#65533;\&#65533;l&#65533;:o&#65533;Z&#65533;O&#65533;x&#65533;m<u&#65533;Qg&#65533;&#65533;V&#65533;C&#65533;&#65533;&#65533;\ &#65533;]&#65533;7&#65533;W&#65533;N@u&#65533;a&#65533;&#65533;6&#65533;&#65533;&#65533;&#65533;bkgUXp&#65533;*lA&#65533;&#65533;&#65533;u&#65533;&#65533;&#1056;&#65533;e&#65533;&#65533;&#65533;&#65533;&#65533;&#65533;\Ex&#65533;nla&#65533;&#65533;"&#65533;?:e&#65533;&#65533;I6b&#65533; 8&#65533;y&#65533;3T&#65533; <m*&#65533;Nn&#65533;
&#65533;`&#65533;"&#65533;&#65533;&#65533;&#65533;^&#65533;&#65533;&#65533;}&#65533;}&#65533;&#65533;{&#65533;_&#65533;&#65533;'~&#65533;|&#65533;'_&#65533;&#65533;g~&#65533;&#65533;|&#65533;G_&#65533;&#1255;~&#65533;&#65533;}&#65533;g_&#65533;&#65533;&#65533;~&#65533;&#65533;&#65533;}&#65533;&#65533;_&#65533;&#65533;'&#65533;&#65533;~&#65533;&#65533;_&#65533;&#65533;g&#65533;&#65533;&#65533;~&#65533;&#65533;_&#65533;&#65533;&#65533;&#65533;&#65533;&#65533;_&#65533;&#65533;&#65533;&#65533;&#65533;&#65533; @@,@<@L@&#65533;&#65533;6X@&#65533;&#65533;&#65533;/ &#65533;!&#65533;  (&#65533;/p&#65533;&#1744;&#65533;&#65533;|&#65533;! &#65533;&#65533;@&#65533; &#65533;&#65533;@'P&#65533;&#65533;!(&#65533;A&#65533;x&#65533;!&#65533;'@$`&#65533;$&#65533;&#65533;T&#65533;t&#65533;&#65533;&#65533;&#65533;&#65533;A&p h&#65533;B&@&#65533;hA&#65533;&#65533;X&#65533;l&#65533;$`"&#65533;B(D&#65533;x&#65533;%<&#65533;(&#65533;&#65533;!$B/&#65533;B'&#65533;&#65533;(P&#65533;,L&#65533;@&#65533;&#65533;$&#65533;B5&#65533;&#65533;&#65533;2,&#243;&#65533;A)\C/d&#65533;8&#65533;9&#65533;&#65533;:&#65533;&#65533;<&#65533;&#65533;3LC>d&#65533;@&#65533;&#65533;?D&#65533;&#65533;B>&#65533;&#65533; C<D&#65533; &#65533;P&#65533;9\&#65533;#&#65533;lM&#65533;DM&#65533; xNEQER,ES&#65533;DP(=&#65533;O &#65533;7T&#65533;/&#65533;AETCF&#65533;/&#65533;O  N&#65533;&#65533;M&#1028;(&#65533;&#65533;SFb$EP&#65533;QRXFQ&#65533;N &#65533;&#65533;&#65533;M@A&#65533;&#65533;$@L&#65533;&#65533;(@)&#65533;G(&#65533;b,&#65533;bOX&#65533;S0&#65533;QX&#65533;e&#65533;WD&#65533;D `&#65533; l&#65533; a&#65533;&#65533;&#65533;o&#65533;%@&#65533;DsL&#65533;Q&#65533;N &#65533;S(&#65533;PS S(&#65533;S &#65533;=x&#65533;O&#65533;&#65533;&#65533;A$x&#65533;&#65533;&#65533;P&#65533;&#65533;H8I!&#65533;&#65533;q$G&#65533;|&#65533;6&#65533;&#65533;t|&#520;&#65533;Q@&#65533;P(f&#1283;x4?O&#1540;&#65533;
&#65533;GM&#65533;A&#65533;<I&#65533;\&#65533;oDN&#65533;&#65533;|&#65533;&#65533;&#65533;&#602;D&#65533;$O&#65533;&#65533;&#65533;&#65533;&#65533;B&#65533;B&#65533;(&#65533;&#65533;XJ&#65533;&#65533;&#65533;&#65533;&#65533; &#360;L&#65533;t&#65533;&#65533;&#667;&#65533;&#65533;N&#65533;A&#65533;&#65533;&#65533;x&#65533;(EM@8@K&#65533;&#65533;&#65533;&#65533;`K|&#65533;r&#65533;&#65533;&#569;&#65533;J&#65533;&#65533;&#65533;&#65533;&#65533;&#65533; &#65533;&#65533;&#65533;&#65533; 
0JN&#65533;N@&#65533;&#805;&#65533;&#65533;8L&#65533;$&#65533;H&#65533;Sh&#65533;&#65533;<Q&#65533;&#65533;&#65533;&#65533;&#65533;&#65533;&#65533;P a&#65533;&#65533;&#65533;&#65533;&#65533;&#65533;&#65533;&#65533;&#65533;&#65533;,&#65533;? &#65533;&#65533;T&#858;&#65533;&#65533;N&#65533;&#65533;&#65533;L#x &#65533;&#65533;&#65533;&#65533;&#65533;&#65533;&#65533;R&#65533;G)&#65533;&#65533;&#65533;$&#65533;&#65533;4&#65533;&#65533;N&#65533;&#65533;&#65533;G&#65533;&#65533;&#65533;&#768;&#65533;l&#65533;&#65533;N&#65533;N&#65533;<K&#65533;dIN&#65533;&#65533;&#65533;&#65533;?&#65533;&#65533;&#65533;&#521;&#65533;I&#65533;&#65533;x&#65533;&#65533;&#1548;&#65533;&#65533;R&#65533;L`O&#65533;_&#65533;&#65533;aTLR&#65533;O&#65533;t&#65533;&#65533;&#65533; P&#65533;&#65533;&#967;00&#65533;@%hO&#65533;tK-E&#65533;N&#65533;D&#65533;SH&#65533;&#65533;&#65533;&#65533;|&#65533;	&#65533;M#&#65533; &#65533;&#65533;&#65533;6 K)&#65533;L&#65533;&#65533;)&#65533;&#65533;&#65533;R&#65533;OR&#65533;&#633;&#65533;J&#65533;&#65533;&#65533;&#65533;?&#65533;&#65533;&#65533;( Kx&#65533;&#65533;&#65533;	&#65533;&#65533;&#65533;E*&#65533;&#65533;\&#640;&#65533;Q&#65533;&#65533;&#65533;-&#65533;&#65533;@&#65533;Q&#65533;HE&#65533;&#65533;&#65533; #&#65533;&#65533;$- &#65533;&#65533;&#65533;&#65533;&#65533;`R#&#65533; &#65533;M&#65533;&#65533;&#65533; G&#65533;&#65533;Q-E*Pp&#65533;&#65533;tGRh&#65533; &#65533;&#65533;&#65533;&#65533;&#65533;$U&#65533;D&#65533;&#65533;&#65533;&#65533;MT&#65533;Z&#65533;&#65533;(&#65533;&#65533;&#65533;<%E&#65533;&#65533;&#65533;c&#65533;g&#65533;? &#65533;&#65533;&#65533;&#65533;&#1732;&#65533;h&#65533;4&#65533;&#65533;&#65533;LC&#65533;&#65533; &#65533;
&#65533;&#65533;ME
hRQ&#65533;&#65533;4]N&#65533;&#65533;&#65533;&#65533;&#65533;&#65533;x&#65533;&#65533;d&#65533;	&#65533;&#65533;[%F	m&#65533;G&#65533;?&#65533;&#65533;&#65533;&#65533;P&#65533;2M&#65533;4&#65533;&#65533;NT&#65533;T]Vb&#65533;K#&#65533;&#65533;&#65533;k&#65533;7&#65533; &#65533;&#65533;&#803;&#65533;V&#65533;&#65533;S&#65533;PxV&#65533;&#65533;P&#65533;&#768;D&#65533;&#65533;M&#65533;M[eWN&#65533;&#65533;BWQ&#65533;x&#65533;&#65533;_&#65533;&#65533;$&#65533;Mme&#65533;&#65533;TV}&#65533;xT&#65533;&#65533;&#65533;	P&#1087;&#65533;&#65533;&#65533;xT'M&#1541;-&#65533; ]&#65533;6&#65533;&#65533;&#65533;UP&#65533;"u&#65533;kM&#65533;B VN&#65533;&#1033;&#65533;
8&#1295;m&#65533;&#65533;N&#65533;L&#65533;&#65533;&#65533;T&#65533;&#65533;&#65533;d&#1613;%&#65533;/p&#65533;/&#65533;&#65533;&#65533;6} &#1508;&#65533;&#65533;|&#65533;Sm&#65533;PdY&#65533;&#65533;&#65533;h&#65533;&#65533;p&#65533;V&#65533;R
&#65533;
&#65533;&#65533;&#895;&#65533;&#65533;&#65533;&#65533;&#65533;`N&#65533;uV}&#65533;&#1239;&#65533;MD- >m&#65533;&#65533;&#65533;&#65533;4m&#65533;Q&#65533;T(}S &#65533;&#1454;&#65533;&#65533;&#65533;&#65533;P&#65533;3%S
WhUYNe&#65533;(&#65533;&#65533;&#65533;&#65533;&#65533;}&#65533;K&#65533;&#65533;&#65533;$mS&#65533;?#&#65533;&#65533;&#740; &#65533;(O&#65533;&#65533;U&#65533;$&#65533;$&#65533;&#65533;&#65533;&#65533;Z&#65533;&#65533;&#65533;&#829;W
p&#65533;$&#65533;&#65533;~u&#901;O5&#65533;&#65533;&#65533;T&#65533;&#65533;&#65533;?&#757;Ce&#65533;&#65533;\Wve]
P&#65533;&#65533;LV&#65533;S8&#65533;`&#1758;&#968;&#65533; &#65533;&#65533;@#&#65533;&#839;]oO
&#65533;&#65533;F&#65533;K&#65533;&#65533;&#1664;M8&#65533;D&#65533;&#65533;O#&#65533;Y&#65533;&#65533;^&#65533;&#65533;^&#2043;[&#65533;m&#65533;&#65533;  !&#65533; &#65533; ,7  1H &#65533; &#65533;H&#65533;&#65533;&#65533;&#65533;*\&#560;&#65533;&#199;#J&#65533;h0&#65533;&#65533;&#65533; (j&#65533;&#561;&#65533;&#463; C&#65533;&#65533;1EW&#65533;HP&#65533;&#65533;&#65533;0c&#668;I&#65533;&#65533;M&#65533;)r`&#243;'Od&#65533;q&#65533;&#65533;&#1123;H&#65533;*&#65533;&#65533;!&#65533;&#999;<w&#65533;&#65533;aC&#65533;,&#65533;]&#693;&#65533;&#1519;J+&#65533;&#65533;&#65533;&#65533;&#65533;&#65533;`&#528;1&#65533;fgT&#65533;,]&#65533;&#65533;K&#65533;&#65533;&#1864;$z@&#65533;	<wl}&#65533;aI&#65533;+>&#65533;h0A&#65533;A&#65533;&#65533;&#65533;#K^&#65533; &#65533;	&#65533;|{&#65533;xL&#65533;&#65533;*&#65533;I&#65533;A&#65533;X6`L^&#890;&#65533;&#65533;<&#65533;H&#65533;|&#65533;g&#65533;&#65533;)&#65533;&#65533;&#65533;Y &#65533;&#65533;<+&#65533;N&#65533;xC,<]&#65533;&#65533;K&#65533;'&#65533;&#65533;&#65533;4&#65533;&#65533;3&#65533;&#65533;k&#65533;&#65533;DO&#65533;&#65533;&#65533;&#65533;&#65533;&#65533;&#65533;X&#65533;9
&#65533;&#65533;&#65533;f &#65533;&#65533;&#65533;'&#65533;&#65533;B&#65533;&#65533;}&#65533;&#65533;C2&#65533;&#65533;#|&#65533;&#65533;&#65533;&#65533;&#65533;sE&#65533;&#65533;&#65533;%&#65533;&#65533;Ag&#65533;a&#323;nD(a&#65533;vQ&#65533;&#65533;&#65533;e|I&#65533;&#65533;nS&#65533; &#65533;&#65533;m&#65533;&#65533;N&#65533;&#65533;&#65533;1&#65533;&#65533;&#65533;r}&#390;&#65533;&#65533;8{&#65533;FQ&#65533;&#65533;&#65533;Ma&#65533;L2i&#65533;&#65533;&#65533;O:&#65533;WOY&#65533;H&#65533;&#65533;@&#65533;a!&#65533;d&#65533;&#65533;d&#65533;h:YFDvH&#454;&#65533;&#65533;&#65533;&#65533;h&#65533;BO	&#65533;&#542;S&#65533;&#65533;&#65533;ez&#65533;-&#65533;i&#65533;V|&#1616;n&#65533;&#65533;&#65533;&#65533;&#65533;&#65533;g &#65533;&#278550;sh&#65533;&#65533;&#65533;&#65533;u&#26720;&#65533;&#65533;fC&#65533;&#65533;f.&#65533;&$=&#65533;&#39105;l&#65533;&#65533;0&#39732;&#65533;j&#47992;&#65533;&#48060;&#65533;&#65533;&#65533;&#65533;+&#52280;&#65533;i&#65533;&#65533;J%C9P&#65533;a_h&#65533;&#65533;&#65533;G6XJ&#65533;&#65533;v&#65533;&#65533;&#65533;&#65533;&#65533;+&#65533;@e$k&#65533;V&#1048;&#65533;uU<&#65533;O	&#65533;&#65533;'&#65533;&#65533;&#65533;&#65533;&#65533;&#65533;&#65533;-&#65533;&#65533;L&#65533;&#65533;&#65533;&#65533;fx&#65533;E&#65533;zN&#65533;q&#65533;A&#65533;]&#65533;&#65533;Wl&#65533;&#65533;&#65533;,&#65533;&#65533;&#65533;"kq&#65533;&#65533;[&#65533;&#65533;&#65533;&#65533;c&#65533;&#65533;&#65533;,&#65533;&#65533;&#65533;s&#65533;&#65533;yl&#65533;&#65533;(O`&#65533;(P&#65533;F&#65533;&#65533;&#65533;&#65533;&#65533;D&#65533;&#65533;@&#65533;&#65533;&#65533;&#65533;z*_0&#65533;ZP&#65533;l&#65533;Z&#65533;x4&#65533;&#65533;\w&#65533;&#65533;&#65533;H/&#65533;t&#803;4"&#65533;&#65533;dBvo&#1438;&#65533;o&#65533;J&#65533;&#65533;t&#65533;&#65533;&#65533;@&#65533;&#65533;'&#65533;&#65533;'&#65533;Z{&#65533;x%&#65533;&#65533;&#65533;nlk&#65533;&#1868;7&#65533;&#65533;@&#65533;9&#65533;7&#65533;|w<&#65533;o&#65533;&#65533;&#1792;&#1081;&#65533;&#308;=	&#65533;&#65533;&#65533;;&#65533;&#65533;S&#65533;&#65533;e{&#467;&#65533;|&#65533;&#65533;&#65533;&#65533;&#65533;A <@&#65533;&#65533;&#65533;&#65533;&#39535;&#65533;&#65533;&#65533;&#65533;&#65533;&#65533;$&#65533;&#65533;	n&#65533;L&#65533;&#65533;F&#65533;&#65533;&#65533;F&#65533;&#65533;&#65533;8za&A&#65533;?&#65533;&#65533;DdT0"&#1804;&#65533;G&#65533;&#65533;&#65533;&#65533;{=&#65533;&#65533;?hHO8JpU&#65533;q&#65533;O8&#65533;&#65533;@&#65533; 	&#65533;G@&#65533;&#65533;	&#65533;K&#65533;&#65533;&#65533;*&#1126;'dH<@&#65533;X'*8H&#65533;LP&#65533;&#65533;&#65533;&#65533;&#65533;&#65533;>&#65533;&#65533;&#65533;fd'&#65533;&#65533;&#65533;ul&#65533;Av&#65533;9&#65533;&#65533;"&#65533;!&#65533;h&#65533;&#65533;a&#65533;b&#65533;&#65533; &#65533;&#65533;&#65533;ro&#65533;&#65533;&#65533;
&#65533; s;&#1057;Y3&0&#65533;C&#65533;n&#65533;+&#65533;A &#65533;&#65533;\&#65533;&#65533;$&#65533;)&#65533;&#65533;b&#1459;&#65533;	&#65533;,&#65533;o	Z&#65533;&#65533;v&#65533;&#65533;&#65533;&#65533;J&#65533;&#65533;TAp&#65533;S&#65533;&#65533;&#65533;0/&#65533;&#65533;&#65533; &#291;"3&&#65533;1&#65533;&#65533;`&#65533;&#65533;&#65533;&#65533;&#65533;1&#65533;~&#65533;&#65533;Ez&#65533;[x{&#65533;&#65533;&#144;]G.&#65533;&#65533;&#65533;JF&#65533;&#65533;&#65533;!e&#65533;"X&#65533;&#65533;&#65533;HQb/?b&#65533;&#1584;>&#65533;&#65533;b$&#65533;i&#65533; &#65533;OX&#65533;+&#65533;-c&#65533;&#65533;<- &#65533;'&#65533;&#426;&#65533;&#65533;D=&#65533;&#65533;1&#65533;&#65533;+c-~&#65533;&#65533;&#947;@&#65533;b&#65533;&#65533;&#65533;ok&#65533;&#65533;&#65533;]U&#65533;&#65533;l&#531;E&#65533;&#65533;OH\O&#65533;&#65533;&#65533;~&#1418;&#65533;&#65533;&#65533;&#65533;&#65533;&#65533;&#65533; "&#65533;3&#65533;R&#65533;I&#65533;&#65533;&#1183;[&#65533;&#65533;&#65533;C|&#468;l&#65533;&#65533;&#65533;&#65533;&#65533;9C|&#65533;&#65533;CDG*Q&#65533;&#65533;&#65533;5&#65533;OT^&#65533;L&#65533; &#65533;l&#65533;;I!&#65533;G&#65533;*&#65533;Y&#65533;&#711;&#65533;&#65533;&#65533;j
`0M&#65533;9&#65533;~KKHM&#65533;R&#65533;&#65533;&#1318;:5&#65533;T&#65533;&#65533;&#65533;td&#65533;&#65533;)H&#65533; &#65533;&#65533;U&#65533;&#65533;O&#65533;&#65533;&#65533;V(
	8L&#65533;&#65533;&#65533;&#65533;q&#65533;&#65533;&#65533;+,&#65533;z&#65533;V&#65533;&#1904;&#65533;xu\&#65533;N3&#65533;&#65533;D&#65533; @&#65533;&#65533;N&#65533;&#65533;b&#65533;&#65533;&#65533;#&#65533;&#65533;&#179;K&#65533;&#65533;9&#65533;&#65533;b'&#65533;X&#65533;(N&#65533;&#65533;&#65533;&#65533;D&#65533;!&#65533;&#65533;4E&#65533;&#65533;hw&#65533;?&#65533;&#65533;~2&#65533;M&#65533;p &#65533;&#65533;&#65533;TH
$I&#65533;&#65533;&#65533;0&#65533;&#65533;`&#65533;4 1N&#65533;&#65533;&#65533;#O&#65533;&#65533;Q0d&#65533;`&#65533;&#65533;&#1842;&#23890;'&#65533;&#65533;t&#65533;e&#65533;R` 	&#65533;&#65533;&#65533;&#65533;@-y&#65533;&#962;6&#65533;&#65533;>N&#65533;&#65533;&#65533;&#65533;f&#65533;&#65533;&#65533;n&#65533;N6&#65533;K_F
&#65533;j&#65533;[&#65533;V&#65533;&#65533;!&#65533;6&#65533;&6&#813;&#65533;&#65533;A&#65533;&#65533;Gz7&#65533;&#65533;MA&#65533;|%&#65533;&#65533;&#65533;*+A1&#65533;968V&#65533;&#65533;,O&#65533;&#65533;&#65533;&#65533;=Y\g&#65533;U&#65533;'&#65533;&&#65533;&#65533;;X&#65533;&#65533;&#65533;Qa&#65533;)XEQ&#65533;@&#65533;A&#65533;i*&#65533;&#65533;4&#65533;/&#65533;&#65533;B&#65533; ;l&#65533;Q&#65533;&#65533;j&#65533;&#65533;&#65533;O&#65533;Ez&#65533;&#65533;e&#65533;@+A&#65533; n&#65533;&#65533;q&#65533;O-&#65533;&#65533;d1&#65533; qCW&#65533;&#1589;&#65533;&#65533;f>s&#65533;&#65533;&#65533;&#65533;&#65533;<&#65533;&#65533;-aI&#65533;&#65533;8&#65533;&#65533;&#65533;+r&#65533;&#65533;&#65533;&#65533;A&#65533;0&#65533;&#65533;M&#65533;&#65533;p&#65533;&#65533;&#65533;-&#12400;&#65533;&#65533;Q&#65533;&#65533;&#65533;ZJ&#65533;X &#65533;&#65533;I&#65533;8&#65533;0&#65533;eR&#65533;6&#65533;&#65533;&#65533;/l"7&#65533;&#65533;9&#65533;&#65533;&#65533;&#65533;R[&#65533;Ew&#65533;&#65533;&#65533;uU&#65533;&#65533;)19yq&#65533;&#42853;3Q&#223;&#65533;g&#65533;&#65533;0&#65533;&#65533;F@P!u
&#65533;h&#65533;/&#65533;&#65533;&#65533;u&#65533;_d&#65533;9`&#65533;&#65533;Ok6a&#65533;&#65533;&#65533;&#65533;W
.&#65533;&#65533;&#65533;&#65533;|&#65533;E&#65533;&#65533;&#65533;&#65533;&#65533;/&#65533;a&#65533;k&#65533;&#65533;/&#65533;*O&#65533;ZR&#65533;+s&#65533;N&#65533;&#65533;&#65533;5B3V&#65533;&#65533;&#983;&#65533;&#65533;&#65533;> &#65533;]&#65533;r&#65533;&#65533;55&#65533;N&#65533;&#65533;&#65533;'&#65533;&#65533;&#65533;&#65533;]&#65533;3&#65533;&#65533;&#65533;&@&#65533;&#65533;.[&#65533;&#65533;&#65533;h`		(&#65533;&#65533;!s&#551;I`&#65533;&#65533;&#65533;Z&#65533;&#65533;dxgk&#65533;&#65533;^&#65533;B&#65533;"&#65533;`&#65533;y&#65533;&#1779;&#65533;&#65533;ns&#65533;&#65533;&#65533;&#65533;&#1188;!&#65533;=@&#65533;&#65533;&#65533;&#65533;\\&#65533;t^E&&#65533;,&#65533;FY&#65533;&#65533;u8&#65533;&#65533;&#65533;{&#65533;&#65533;\&#65533;&#65533;&#65533;&#787;&#65533;H&#65533;(B| r&#65533;\&#65533;'&#65533;~;&#65533;&#65533;v&#65533;LP&#65533;5&#65533;{&#65533;&#263;&#65533;&#65533;&#65533;d&#65533;&#65533;&#65533;&#65533;e&#65533;&#65533;x~W&#65533;{&#65533;&#65533;W&#65533;&#65533;[&#65533; &#65533;GM&#65533;&#65533;&#916;&#65533;&#65533;&#65533;&#65533;s&#65533;'&#65533;&#65533;&#65533;&#1006;VF&#65533;&#65533;&#65533;&#65533;|+t&#65533;{i&#65533;v&#65533;7&#65533;&#65533;Di&#65533;F&#65533;&#65533;LA&#65533;&#65533;I&#65533;&#65533;,&#65533;&#65533;&#65533;*`&#65533;&#65533;-C&#65533;\^&#65533;&#65533;&#65533;&#65533;&#65533;.t&#65533;(N F&#65533;&#65533;L&#65533;&#65533;&#65533;>&#65533;+&#65533;{
&#65533;&#65533;U'X&#65533;u=2&#65533;uqiB dw`&#65533; ~ns&#65533;&#65533;G&#65533;pSq &#65533;F&#65533;5uqxy!>x&#65533;?&#65533;7&#65533;u&#65533;}&j'@ 4&#65533;&#65533;&#65533;&#65533;&#65533;An&#65533;&#65533;/o&#65533;i&#65533;3&#65533;' p&#65533; $&#65533;&#65533;1q!uo&#65533;9G&&#65533;&#65533;g&#65533;&#65533;B	a&#65533;&#65533;+<&#65533;*&#65533;&#65533;&#65533;O&#65533; O #qfz&#65533;G&#65533;&#65533;yX&#65533;&#65533;~ &#65533;&#65533;&#65533;aC&#65533;&#65533;&#65533;[&#65533;DA3&#65533;&#65533;x&#65533;m#&#65533;&#65533;$Pd'p&#65533;edA&#65533;&#65533;&#65533;&#65533; 7?&#65533; &#65533;~1%&#65533;&#65533;;Aw7 &#65533;&#65533;f&#65533;&#65533;&#65533;@&#65533;B =P&#65533;&#65533;@+&#65533;&#65533;o0QM&#65533;.A&#65533;~&#65533;s&#65533;&#65533;y[G&#65533;+a&#65533;&#65533;hp&#65533;&#65533;dw8&#65533;A&#65533;b<&#65533;&#65533;&#65533;&#65533;<&#65533;&#65533;&#65533;LLR&#65533;&#65533;,r&#65533; @&#65533; &#65533;{&#65533;v &#65533;&#65533;&#65533;[q&#65533;&#65533;+&#65533;=p&#65533;R>&#65533;/&#65533;H&#65533;&#65533;&#65533;V%6o$&#65533;&#65533;&#65533;u&#65533;w{W&#65533;&#65533;O!&#65533;@&#65533; `&#65533;&#65533;&#65533;&#65533;&#65533;1i&#65533;-&#65533;&#65533;u &#65533;&#65533;y3&#65533;&#65533;792b&#65533;&#65533;u 9&#65533;&#65533;qM&#65533; &#65533;&#459;[&#65533;-q&#65533;a&#65533;s?l&#65533;\&#65533;$&#65533;h.V &#65533;&#65533;(!r&#65533;&#65533;&#65533;_&#65533;1&#65533;&#65533;&#65533;&#65533;&#65533;&#1912;&#65533;#@t&#65533;&#135;&#65533;A+&#65533;'=&#65533;&#65533;&#65533;6&#65533;&#65533;=&#65533;&#65533;8<&#1304;(&#65533;&#65533;s&#65533;Uk&#65533;&#65533;&#65533;&#65533;&#65533;&#1544;&p{$	9&#65533;Z&#65533;YJeA&#65533;&#65533;&#65533;-&#65533;P?&#65533;'&#65533;&#65533; SI&#65533;&#65533;s?6&#65533;&#65533;&#65533;&#65533;&#65533;DQ8yX &#65533;p"&#65533;]&#65533;ub&#65533;&#65533;%&#65533;&#65533;&#65533;AC&#65533;&#65533;qQ&#65533;;p`&#65533;6p&#65533;Ui%,&#65533;&#65533;?P&#65533;&#65533;&#65533;5`= &#65533;B&#65533;&#65533;w&#65533;&#65533;{d&#65533;&#65533;&#65533;P &#65533;&#65533;&#65533;&#65533;&#65533;&#65533;&#65533;&#65533;&#65533;'b&#65533;&#1421;P&#65533;&#65533;&#65533;xi&#65533;|& C&#65533;&#65533;	&#65533;y&#65533;5 	,@ &#65533;&#1152;+&#65533;&#65533;&#65533;]`SB&#65533;&#65533;%O'p=&#65533;&#65533;.&#65533;&#65533;&#65533;&#65533;N!d9&#65533;8w&#65533;hAX&#65533;&#65533;zgTa	&#65533;&#65533; '  u&#65533;Yr&#65533;&#65533;X+&#65533;()&#65533;&#65533;&#65533;&#65533;0|0M&#2020;&#65533;mep&#65533;Q&#65533;~&#65533;&#65533;P&#65533;&#65533;&#65533;&#65533;&#65533;&#65533;&#65533;s9@`&#65533;g+P&#65533;U&#65533;&#65533;&#65533;?pl&#65533;&#65533;5&#530;z&#30342;&#65533;&#65533;&#65533;K&#65533;&#65533;(3&#65533;V&#65533;&#65533;&#65533;&#65533;bE&#65533;`&#65533;&#345;&#65533;Um&#6604;&#65533;N8&#65533;&#65533;&#65533;2&#65533;.&#1038;82&#65533;z&#65533;&#65533;5P&#65533;&#65533;&#65533;9)U0)&#65533;&#65533;&#65533;&#65533;&#65533;Pq&#65533;`&#65533;&#65533;&#65533;&#65533;CV`!\&#65533;r7&#421;&#65533;Q&#65533;&#65533;I&#65533;&#65533;H&#65533;Q&#65533;\VQ>/&#65533;'x&#65533;pa$&#65533;xW&#65533;]&#65533;a<&#65533;P  &#65533;P&#65533;!.&#65533;W
&#65533;8&#65533;&#65533;),%&#65533;&#65533;Y&#65533;:&#65533;u
h&#672;k&#65533;@Vp!&#65533;M&#65533;R3&#65533;)&#65533;&#65533;Y&#65533;&#65533;lC&#65533;\T&#65533;+&#65533;&#65533;&#65533;0Pl`&#65533;{"`7&#65533;P&#65533;,&#65533;&#65533;=&#65533;&#65533;&#65533;&#65533;&#65533;&#65533;&#65533;+&#65533;&#65533;=3&#65533;&#65533;&#65533;`&#65533;&#65533;8&#65533;@0U&#1748;B&#65533;,&#65533;4@ &#65533;&#65533;&#65533;&#65533;:&#65533;&#65533;y2&#1675;F&#659;(Iup&#65533;/&#65533;&#65533;'"p&#65533;"`p&#65533;&#65533;@ &#65533;2+Y* &#65533;&#65533;P+,@&#65533;&#65533;&#65533;&#65533;&#65533;&#65533;&#65533;&#65533;a&#65533;&#65533;&#65533;s0&#65533;J&#65533;QqL&#65533;O&#65533;:P.&#65533;=@&#65533;&j&#65533;&#65533;&#65533;&#65533;v&#65533;+rU!d&#65533;Ly&#65533;+&#65533;zR&#65533;&#65533;=&#65533;q&#65533;5p&#65533;&#65533;&'&#65533;&#65533;4&#65533;!k+&#65533;&#1651;&#65533;&#65533;~Q&#65533;.P&#65533;&#65533;s&#65533;&#65533;33&#65533;&#65533;&#65533;&#65533;&#65533;=' b &#65533;TJ&#65533;\&#65533;&#65533;&#65533;=!&#65533;.&#65533;|&#65533;9d&#704;&#65533;j{P0&#65533;4 c! . &#65533;>&#65533;&#65533;=&#65533;5&#65533;&#65533;P&#65533;&#65533;&#693;\&#65533;4&#65533;&#65533;&#65533;&#65533;p&#65533;&#65533;&#65533;0&#65533;bS&#65533;&#65533;8&#65533;m&#65533;w&#65533;:&#65533;&#65533;&#65533;&#65533;i&#65533;u;&#65533;G&#65533;&#65533;&&#65533;2	j&#65533;&#65533;J D&#65533;&#183;&#65533;&#65533;\@A&#65533;AD0&#65533;{&#65533;y&#65533;=K&#65533;&#793;&#65533;_k&#65533;&#65533;&#65533;j@&#65533;0b&#65533;&#65533;&#65533;I&#65533;&#65533;&#65533;&#65533;&#65533;y&#65533;&#65533;!&#65533;&#65533;&#65533;&#65533;!>[&#65533;(;&#65533;#_	`r&#65533;&#65533;&#65533;8+&#65533;&#65533;&#65533;z-z&#65533;.&#65533;&#65533;D \8&#65533;:&#65533;&#65533; K&#65533;&#65533;&#65533;%j&#65533;&#65533;&#65533;&#65533;[G&#65533;;@		&#65533;/&#65533;4=&#65533;&#65533;&#18553;hw&#65533;y&#65533;&#65533;&#65533;P&#65533;F&#65533;&#65533;&#65533;	&#65533;y&#65533;&#65533;&#1563;Y&#65533;&#65533;&#65533;rB&#65533;&#65533;+&#65533;4&#65533;&#65533;&#65533;&#65533;&#65533;&#65533;&#65533;K&#65533;	&#65533;&#65533;[&#65533;*^ &#65533;!&#65533;&#65533;jX{&#65533;&#65533;+&#65533;"&#65533;&#65533;&#65533;a&#65533;K&#65533;s$&#701;1+&#65533;I+&#65533;&#65533;+&#65533;	/&#65533;8&#65533;&#65533;'l0&#65533;/&#65533;&#65533;&#65533;3&#65533;s@!D&#65533;&#65533;'L)&#65533;&#65533;&#65533;&#65533;&#65533;&#65533;[>&#65533;&#65533;&#700;&#65533;K&#65533;&#65533;&#65533;&#65533;&#65533;) &#65533;&#253;@&#65533;&#65533;Y&#65533;`jh&#65533;+&#65533;K+o&#65533;iYw&#65533;X}&#497;&#65533;<&#65533;&#65533;&#65533;&#65533;&#61130;	r&#65533;)&#65533;$&#65533;&#65533;&#649;y&#65533;Y&#65533;K&#65533;&#65533;}a&#65533;0&#1034;&#65533;&#65533;R &#65533;,R l&#65533;4p&#65533;&#1583;&#65533;A&#65533;&#65533;"&#595;&#65533;&#65533;&#65533;~Q&#65533;=&#65533;&#65533;.<N]&#65533;&#65533;<&#65533;	&#65533;P&#65533;D&#65533;kv,&#65533;&#65533;&#758;&#65533;&#629;&#684;&#65533;&#65533;{&#65533;Z&#65533;&#65533;&#65533;8&#65533;:&#65533;h@&#701;&#65533;&#210;&#65533;4&#65533;&#65533;&#65533;&#65533;&#65533;&#65533;&#65533;C&#65533;&#65533;&#65533;&#65533;&#65533;{&#65533;&#1743; &#65533;[&#1521;Y&#65533;&#65533;l%$&#65533;&#65533;&#65533;&#65533;=PP 7&#65533;&#65533;P&#65533;&#65533;( C0&#65533;^&#65533;&#65533;&#65533;\&#65533;&#65533;" &#65533;&#65533;!d&#65533;&#65533;GAlt&#65533;&#65533;x&#65533;&#374;&#65533;&#65533;&#65533;)&#65533;&#65533;\&#65533;&#65533;&#65533;<Cm&#600;&#65533;&#65533;|&#65533;&#65533;&#65533;{k&#65533;s&#65533;,@&#65533;&#65533;&#65533;V>`0I&#65533;&#65533;vk!&#65533;&#65533;&#65533;&#65533;&#65533;&#65533;&#724;{&#65533;QK&#65533;&#65533;&#65533;1&#65533;&#65533;l}> &#65533;&#65533;[&#65533;\@%&#65533;&#65533; &#65533;;&#65533;{Q&#65533;&#65533;A h'K&#65533;d&#65533;qK&#65533;eD+U&#65533; z&#65533;{&#65533;|&#65533;${&#65533;&#65533;&#65533;E&#65533;&&#65533;&#65533;&#65533;>&#1137;&#65533;&#65533;&#65533;&#65533;&#65533;&#65533;, &#65533;&#65533;7&#65533;*&#65533;&#65533;0&#65533;&#65533;bpcH&#65533;&#65533;&#65533;#&#65533;&#65533;xy&#65533;&#65533;Oq&#65533;&#683;&#65533;\&#65533;0&#65533;&#65533;[4q&#1110;Y&#65533;&#46129;&#65533;+&#65533;&#65533;6&#65533;&#65533;*4&#65533;5&#65533;4W9&#65533;&#65533;&#65533;&#65533;XH/a&#65533;m8&#65533;&#33612;&#65533;&#65533;&#65533;&#65533;d y&#65533;E&#65533;iv&#65533;&#65533;{&#65533;'P&#65533;ym&#65533;P&#65533;nrJ+i&#65533;&#65533;&#65533;&#65533;Hc8&#65533;&#65533;-K&#65533;(`&#65533;&#65533;&#65533;&#65533;u&#65533;&#65533;&#65533;&#65533;&#65533;Vi &#65533;qxNtu&#13083;:`+f&#65533;&#65533;6,&#65533;<&#65533;b&#659;&#65533;&#65533;&#65533;&#65533;&#65533;&#65533;&#65533;v@p;&#65533;&#65533;&#65533;&#65533;D&#65533;	&#65533;)&#65533;y&#111545;&#65533;w&#65533;	~~&#65533;]`>&#65533;oq" Lm&#65533; &#65533;4,&#65533;&#65533;&#65533;x&#65533;C&#65533;&#65533;&#65533;&#65533;&#65533;&#65533;#&#65533;&#65533;&#65533;&#65533;PAL&#65533;R {B}g&#65533;&#65533;0&#65533;&#1528;2&#1522;0>&#65533;&#65533;l;j&#65533;=+&#65533;'' &#65533;&#65533;a&#65533;yG&#65533;&#65533;8+
!&#65533;A)&#1423;&#65533;d&#65533;&#65533;&#65533;c&#65533;P&#65533;2&#65533; &&#65533;~@&#65533;&#65533;&#65533; &#65533;!k` &#65533;&#65533;!'0	&#65533;`&#65533;`P&#65533;B&#65533;R&#65533;^-n&#65533;wy&#65533;8&#65533;LN&#65533;&#65533;&#65533;&#65533;P&#65533;&#65533;&#1442;( &#65533;@&#65533;9&#65533;X+w&#65533;&#65533;&#65533;&#65533;&#65533;7&#65533;00)xN&#65533;{&#65533;&#65533;&#65533;&#65533;+l^+&#65533;u&#65533;>&#65533;&#65533;N&#280;	&#65533; &#1361;&#65533;&#65533;&#65533;&#65533;&#65533;eG&#65533;!s&#65533;M&#65533;&#65533;-&#65533;&#65533;+&#65533;3&#65533;XP&#65533;i&#65533;L^vE&#65533;\&#65533;&#65533;+&#65533;&#65533;\&#65533;w&#65533; &#65533;pj&#65533;&#65533;&#65533;!0Y&#65533;=H+=&#65533;/2  Y@&#65533;
&#65533;=&#65533;&#65533;lM&#65533;&#65533;+&#65533;&#65533;+&#1137;op+&#65533;.&#65533;pP&#65533;q&#65533;|&#65533;=&#65533;&#65533;&#65533;&#1146;r&#65533;Q&#65533;&#65533;&#65533;)*&#1121;&#65533;&#65533;>C&#1931;p^&#65533;&#65533;|?f+.&#65533;&#65533;&#65533; &#65533;p+`n&#65533;3l&#281;Z+&#65533;r&#65533;&#65533;&#65533;&#65533;&#1070;&#65533;&#612;K&#65533;&#65533;&#65533;&#65533;]&#65533;av	r&#65533;!&#65533;&#1683;&#65533;&#65533;B~ &#65533;]`&#65533;&#65533;&#65533; &#65533;>&#65533;&#65533;&#65533;&#65533;k&#65533;&#65533;&#65533;&#1547;z&#65533;&#65533;&#65533;&#65533;V&#65533;6&#65533;$~&#65533;&#65533;)K@&#65533;p8&#65533;&#65533;9&#65533;@&#65533;d+y&#65533;9*&#65533;&#65533;&#65533;&#65533;K&#65533;Q&#65533;j.&#65533;&#65533;bK&#65533;W+&#65533;&#65533;&#65533;&#65533;7t[&#65533;&#65533;&#65533;&#65533;&#65533;&#65533;w&#65533;` dv+}&#65533;q&#65533;Qh
&#65533;PJ&#1003;Ch&#65533;&#65533;&#65533;K&#65533;&#65533; d&#65533; D&#65533;C1O?3#~&#375;&#65533;	ri&#65533;&#65533;&#65533;&#65533;?T+!&#65533;2&#65533;&#65533;o&#65533;y.@&#65533;{&#65533;&#65533;&#65533;,&#65533;&#65533; &#65533;
_&#1211;&#65533;d&#65533;&#65533;@*6@&#65533;&#888;&#65533;fuXg&#65533;&#65533;&#65533;+%x!|&#65533;&#65533;&#65533;&#65533;&#65533;n&#65533;&#65533;&#65533;&#65533;,7)&#65533;Bm&#1848;&#65533;&#65533; 8&#65533;	&#65533;&#65533;&#65533;#&#65533;&#65533;&#65533;A&#65533;&#65533;M&#65533;0&#65533;	 q"X&#65533;` y.d&#65533;&#65533;&#65533;C&#65533;%N&#65533;X&#65533;&#65533;E&#65533;&#65533;&#65533;6)&#65533;&#65533;&#65533;%&#65533;	`@&#65533;d&#65533;R@dHT &#65533;&#422;	$l&#65533;&#65533;is&#65533;&#65533;)=w"`S&#65533;&#65533;C&#65533;&#65533;L$&#65533;s&#65533; VQ&#65533;rH*&#65533;&#65533;U&#65533;Y&#65533;>&#65533;&#65533;F&#65533;W,&#65533;&#65533;&#65533;&#65533;R Y&#65533;@&#65533;8&#65533;Q&#65533;&#65533;g&#65533;lu&#65533;&#65533;&#65533;
L&#65533;HFmK&#65533;`&#65533;l&#65533;A&#65533;/&#65533;&#65533;&#65533;L&#65533;&#65533;&#65533;Q&#65533;&#65533;&#514;g&#924;YvHe%&#65533;]&#1057;E&#65533;.&#65533;&#65533;&#65533;&#65533;+b&#65533;&#65533;Xye&#65533;k&#65533;]&#1608;&#65533;&#65533;&#65533;&#65533;&#65533;[^&#65533;~&#65533;&#65533;K&#65533;X&#65533;9&#65533;x&#65533;&#65533;b&#65533;&#65533;&#65533;h&#65533;b&#65533;UA?K&#65533;&#65533;&#65533;&#65533;&#65533;w&#65533;&#65533;Y|&#65533;b&#65533;&#65533;]t@`&#65533;&#65533;&#65533;&#65533;&#65533;$sR&#65533;&#65533;&#65533;&#65533;9D&#65533;H&#16327;&#65533;((&#65533;&#65533;p!dA&#65533;tP&#65533;&#65533;&#65533;&#65533; `&#1057;&#65533;+&#65533;&#65533;&#65533;&#65533;zx/&#65533;&#65533;+&#65533;&#65533;&#65533;".?&#65533;&#1024;02*&#65533; &#65533;x&#65533; &#65533;&#65533;&#65533;:&#65533;&#65533;&#65533;G-&#65533;
&#65533;G /2&#65533;/&#65533;`{M&#65533;&#65533;`&#65533;&#65533;A&#41085;&#65533;&#65533;&#65533;o&#65533; '&#65533;"(I&#65533;&#65533;&#65533;&#65533;P1&#65533;,*x&#65533;6&#65533;&#65533;L4&#65533;27#_&#65533;MB#&#65533;&#65533;&#65533;&#65533;:b&#65533;"&#65533;Ls$LBI&#65533;.O&#193;2&#65533;4&#65533;P&#65533;X&#65533;i&#65533;6&#65533;&#65533;&#65533;&#65533;5&#65533;dC&#65533;&#65533;8&#65533;`&#65533;*@l2&#65533;&#65533;&#65533;+&#65533;6H&#65533;K&#65533;*@&#65533;TT+2&#65533;)'&#65533;KHe&#65533;&#65533;&#65533; NXI7=S&#328;$&#65533;0aK&#65533;l&#65533;uXb	"Nd&#65533;&#65533;$&#65533;Mv%;rOd&#65533;&#65533;&#65533;N:`	k&#65533;&#65533;&#65533;"&#1571;a&#65533;o&#65533;&#65533;&#65533;&#65533;r&#65533;U&#65533;&#65533;&#65533;:&#65533;&#65533;u&#65533;&#65533;[&#826;&#65533;^|Y&#65533;_&#65533;&#65533;&#2936;&#65533;w`&#65533;&#65533;a%&#65533;dPXec&#65533;&#65533;Nc%Z%&#65533;K&#65533;&#65533;&#65533;xc&#65533;&#65533;0#&#65533;&#65533;AJ &#65533;I&#65533;&#65533;J&9&#65533;@&#65533;&#65533;=[A2&#65533;d&#65533;k&#65533;&#65533;!&#65533;?&#65533;J&#65533;&#65533;T&&#1604;&#65533;fV9&#65533;&#65533;&#65533;&#65533;C&#65533;d&#65533;&#65533;;Nov:&#284;&#65533;b$0|F&#65533; dFV&#65533;1'&#65533;&#65533; O&#65533;&#65533;&#65533;i&#65533;)&#65533; &#65533;&#65533;&#65533;&#65533;&#65533;eC&#65533;,&#65533;{b6&#65533;PN&#65533;,&#65533;f&#65533;v9&#65533;r &#65533;N[&#65533;18&#65533;J&#65533;%&#65533;&#65533;&#65533;&#65533;-"
$>&#65533;|r&#65533;4&#65533;|&#65533;%&#65533;&#65533;WI-&#65533;|&#65533;o9&#65533;@&#65533; &#65533;&#65533;&#65533;)&#65533;!.Cp&#65533;&#65533;VZ&#65533;&#65533;&#65533; iV&#65533;pcc&#65533;&#65533;O&#65533;6&#65533;&#65533;L&#65533;=&#65533;&#65533;%&#65533;&#65533;&#65533;P^&#65533;,VJ`y&#65533;C&#65533;&#65533;h&#65533;&#65533;e&#65533;&#65533;#{&#65533;&#65533;4H&#65533;{&#65533;lg#&#65533;'_&#65533;,&#65533;W&#65533;@&#65533;&#65533;h\&#65533;&#65533;&#65533;a&#65533;&#65533;&#65533;3V&#65533;&#65533;&#65533;&#65533;Zf&#65533;&#65533;B&#65533;B&#65533;&#65533;,&#65533;&#65533;I&#65533;&#65533;&#65533;&#65533;&#65533;&#65533;M&#65533;&#65533;&#65533;&#65533;&#65533;V&#65533;&#65533;ZB &#65533;&#65533; &#65533;&#65533;@}jx&#65533;&#65533;&#65533;&#65533;&#53350;&#736;&#65533;J&#65533;B&#65533;&#65533;"Y&#65533;&#65533;h&#65533;&#65533;&#65533;a&#65533;z&#65533;{VR&#65533;&#65533;&#65533;P&#65533;&#65533;&#65533;&#65533;J&#65533;=&#65533;&#65533;#&#65533;p&#465;&#65533;&#65533;&#65533;&#65533;&#65533;&#65533;&#65533;e&#65533;&&#65533;t&#65533;6&#65533;&#65533;#./v &#65533;&#65533;&#65533;&#65533;F+&#65533;&#65533;!}&#65533;&#65533;C&#65533;&#65533;&&#65533;a &#65533;h(&#65533;&#65533;g&#65533;&#65533;&#65533;&#1656;&#65533;&#65533;&#65533;!q%&#65533;&#65533;&#65533;&#65533;&#65533;6&#65533;1c(&#65533;&#65533;&#65533;K,&#65533;&#65533; &#65533;&#65533;.&#65533;qS&#65533;0(`&#65533;/T&#65533;&#65533;
&#65533;&#65533;<&#65533;&#65533;MQ&#65533;&#65533;&#65533;&#65533;b&#321;i&#65533;C"&#65533;&#65533;8dQ&#65533;?#L&#65533;&#65533;,!&#211;&#65533;0&#65533;p&#65533;Nn&#65533;&#65533;&#65533;B&#65533;&#65533;g&#1937;&#65533;&#65533;&#65533;#&#65533;?&#65533;&#65533;a&#65533;&#65533;&#65533;&#65533;&#65533;$ p+P &#65533;&#65533;&#153;X&#651;p&#65533;%&#65533;&#65533;&#65533;E&#65533; &#65533;&#65533;&#65533;,&#65533;&#65533; R&#65533;&#65533;&#65533;&#740;5N&#65533;&#65533;dqwp&#65533;.&#65533;&#65533;=0q&#65533;#&#65533;&#65533;{zG [&#65533;q*&#65533;&#65533;Q/ i&#65533;Elp&#65533;&#65533;&#65533; &#65533;&#65533;#&#65533; mF&#65533;;J&#65533;
&#65533;&#65533;&#65533;&#65533;0i%&#65533;!9&#65533;5}&#65533;K&#65533;:]&#65533;&#65533;&#65533;&#65533;,F&#65533;C%&#65533;Pu&#65533;.&#65533;Ke*SQ&#65533;&#65533;t&#65533;&#65533;!FUma&#65533;5&#65533;	>&#65533;Z	&#2016;&#65533;Li"&#65533;&#65533;&#65533;$&#1160;,"&#65533;iw&#65533;J&#65533;d&#65533;&#65533;j]&#65533;&#65533;&#65533;&#65533;-&#65533;d	`S,&#65533;&#65533;<t&#65533;$&#65533;&#65533;TE&#65533;H&#65533;[E&#65533;&#65533;&#65533;&#65533;&#65533;&#65533;JpU[`bNN&#65533;&#65533;mZL&#65533;&#65533;U]&#65533;-
&#65533; &#1452;&#65533;&#65533;CD(&#65533;&#65533;&#65533;:4)@&#65533;$&#65533;&#65533;&#65533;&#65533;&#65533;&#65533;&#304;EEA&#65533;Q&#65533;e&#65533;-1&#65533;&#65533;&#65533;&#65533;&#65533;&#65533;m&#65533;&#65533;`&#583;8&#65533;&#65533;&#65533;lC&#65533;&#65533;&#1718;	&#65533;&#65533;&#65533;j]1&#65533;!q&#65533;&#65533;&#65533;&#65533;&#65533;-&#65533;T&#65533;&#65533;1&#65533;!O&#65533;;&#65533;`&#1539;2&#65533;&#65533;&#65533;&#65533;&#65533;t )I&#65533;&#65533;H&#65533;u&#65533;&#65533;&#65533;b&#65533;&#65533;:o&#65533;R
&#1861;0b &#65533;&#65533;"}Cc&#65533;&#65533;&#65533;*&#65533;q&#65533;&#1322;L&#542;&#65533;&#65533;H&#65533;*0&#65533;&#416;K&#65533;&#65533;&#65533; &#548;&#65533;Ec&#65533;l&#65533;/6mi&#65533;&#65533;nU&#65533;&#65533;&#65533;&#65533;R&#65533;H8&#65533;&#65533;&#65533;&#65533;&#65533;&#65533;&#65533;PhB&#65533;&#65533;&#65533;&#65533;X&#65533;[&#65533;&#65533;&#194;&#65533;R&#65533;0&#65533;Ad%&#65533;qV&#65533;&#65533;&E&#65533;A&#176;Q&#65533;&#65533;&#65533;(&#65533;&#65533;U>]&#65533;l&#65533;&#65533;&#65533; &#65533;i yf2&#473;.16&#1173;&#65533;&#65533;e&#65533;&#65533;&#65533;&#65533;J&#65533;s&#65533;&#65533;W6&#65533;)B^&#65533;&#65533;Y[!k&#65533;&#971;&#65533;H&#65533;&#65533;&#65533;&#65533;&#631; a&#65533;&#65533;&#65533;&#65533;&#65533;&#65533;&#1115;&#65533;H&#65533;%&#65533;&#65533;&#287;&#65533;&#65533;M=&#65533;9A*&#65533;`^&#65533;W&#65533;Q&#65533;
&#65533;&#1331;&#65533;&#542;%&#65533;&#65533;&#65533;X&#65533;&#65533;^&#1259;t  Z&#65533; &#65533;&#65533;Sl&#65533;&#1194;&#65533;^&#65533;&#65533;&#65533;V&#65533;&#65533;O&#65533;&#65533;+P&#65533;U+6&#1161;&#65533;j&#65533;f&#65533;&#934;&#65533;&#65533;V&#29291;l&#65533;&#65533;&#65533;<&#65533;e#&#65533;&#65533;&#1780;&#65533;E&#65533;&#65533;k&#65533;lj	p1&#65533;(#&#65533;`&#1907;~&#1220;(&#65533;&#65533;&#65533;&#65533;o&#65533;&#65533;&#65533;&#65533;&#65533;
&#65533;}&#65533;H	&#65533;+&#65533;&#178;X&#65533;_&#65533;&#276;_&#32035;2&#65533;&&#65533;&#65533;&#65533;%&#65533;Ba&#65533;)njG&#65533;&#1454;&#65533;&#65533;&#65533;&#65533;qS{&#65533; &#65533;&#65533;k&#65533;|&#65533;&#926;&#22262;&#65533;&#65533;&#65533;'&#65533;&#65533;8&#65533;s&#65533;'t&#65533;r6s&#65533;,&#65533;i&#65533;&#838;l&#65533;A&#65533;&#65533;&#65533;m\b&#65533;r^	 E[y&#65533; &#582;8N&#65533;&#65533;50"&#65533;S'&#65533;&#65533;&#65533;&#65533;&#65533;&#1946;%&#65533;&#65533;K8p&#65533;m&#65533;&#65533;&#65533;&#65533;e&#227;5&#902;b{&#65533;&#65533;2A&#65533;A&#65533;&#65533;&#65533;&#65533;&#65533;&#65533;iN&#65533;k&#65533;e]&#65533; f+!Ox&#65533;;xN)8&#65533;s&#65533;X&#65533;D';y|&#65533;M!&#65533;_&#65533;Uj&#65533;uG&#65533;&#65533;y&#65533;t&#65533;&#65533;&#65533;u&#65533;&#65533;&#65533;&#65533;ee6&#65533;>a&#65533;|&#65533;&#65533;&#65533;A~&#65533;o5{&#65533;&#65533;&#65533;&#65533;p&#65533;Ojs&#65533;8&#1378;&#65533;&#1899;4&#1854;'2&#65533;|&#65533;x&#65533;EO&#65533;u[z&#65533;&#65533;&#65533;<'N&&#65533;&#65533;&#65533;&#65533;W_&#65533;Bn&#65533;-&#65533;&#65533;&#65533;&#65533;&#65533;&#65533;&#65533;&#65533;&#65533;(&#65533;&#65533;?&#65533;g&#65533;0&#291;&#65533;&#65533;&#65533;H&#65533;&#65533;&#65533;Qb&#65533;&#65533;&#65533;&#1214;T&#65533;0&#65533;&#65533;&#65533;&#1791;&#65533;?&#65533;&#690;&#65533;&#65533;6&#65533;x&#65533;&#65533;&#65533;&#65533;8 &#65533;&#65533;(&#65533;;3Wk9#1&#65533;&#65533;	&#65533;&#65533;Y&#518;l&#65533;&#65533; &#65533;&#65533;&#65533;&#65533;3&#65533;$&#65533;&#65533;&#65533;0&#65533;Y0o&#65533;&#65533;n&#65533;&#65533;|&#65533;]r8&#65533;&#65533;&#65533;&#65533;0  &#65533;&#65533;A
/&#65533;&#65533;&#65533;Ao&#65533;A &#65533;%`8&!&#65533;&#65533;&#65533;8&#65533;&#65533;&#65533;&#65533;&#65533;&#65533;)&#65533;&#65533;&&#65533;&#65533;n&#65533;&#65533;(&#65533;'
&#1602;&#65533;:&#65533;P&#65533;&#65533;&#65533;&#65533;*p&#65533;X00&#65533;8&#65533;c&#65533;Cc&#65533;2|&#65533;8&#65533;&#65533;4&#807;&#65533;&#65533;=&#65533;/3&#65533;&#65533; &#65533;- &#65533;kXDF&#65533;EDFCC&#65533;&#65533;(pXK&#65533;&#65533;K&#65533;DM&#65533;DN&#65533;DO&#65533;DPEQER,ES<ETLEU\EVlEW|EX&#65533;EY&#65533;EZ&#65533;E[&#65533;E\&#65533;E]&#65533;E^&#65533;E_&#65533;E`FaFb,Fc<FdLFe\FflFg|Fh&#65533;Fi&#65533;Fj&#65533;Fk&#65533;Fl&#65533;Fm&#65533;Fn&#65533;Fo&#65533;FpGqGr,Gs<GtLGu\Gb&#65533;&#65533;/&#65533;v4*&#65533;&#65533;&#65533; &#65533;&#65533;&#65533;x&#65533;/&#65533;&#65533; )&#65533;&#65533;X&#65533;&#65533;&#65533;|&#65533;&#65533;&#65533;D&#65533;$H&#65533;&#65533; |,&#65533;&#65533;@'&#65533; h&#65533;%@ @&#65533;&#65533;&#65533;6&#65533;H&#65533;x&#65533;P&#65533;$P&h&#65533;&#65533;d&#65533;$&#65533;&#65533; I&#65533;8&#523;$&#65533;h&#65533;&#65533;&#586;tH&#65533;&#65533;/&#65533;8&#601;&#65533;&#607;L$X&#65533;&#65533;&#65533;I&#65533; &#65533;0I&#65533;\&#65533;&#65533;H 0&#675;&#65533;%`&#677;&#65533;H&#65533;&#65533;J&#1104;&#553;&#65533;&#671;&#65533;&#65533;&#65533;H&#65533;&#65533;I&#65533;&#65533;J&#65533;&#752;&#1802;$(K&#65533;d%X  h&#65533;&#65533;K&#65533;&#65533;K&#65533;&#65533;K&#65533;&#65533;K&#65533;&#65533;&#65533;O&#65533;&#65533;}&#65533;H&#65533;D&#609;|&#65533;&#65533;&#65533; &#65533;/h*&#65533;K&#65533;|L&#65533;=&#65533;Q=(P&#65533;&#65533;fD&#694;&#65533;J&#65533;&#65533;J&#65533;&#65533;&#65533;(&#65533;@&#65533;&#65533;&#65533;&#65533;K&#65533;\&#65533;&#1364;LQ &#65533;$&#65533;T&#65533;L=@KeL&#65533;J& )&#244;K*  &#65533;&#65533;D$0(&#65533;LN&#65533;&#65533;&#65533;N&#65533;MS@T&#65533;&#65533;S Q g&#65533;&#65533;&#65533;&#65533;$8I&#65533;&#65533;H&#65533;&#65533;&#65533;(&#65533;&#65533;)@' N@N&#65533;l&#1018;O &#65533;S(&#65533;P&#65533;Q8T(&#65533;&#65533;&#65533;l&#65533;&#65533;&#65533; %(&#65533;!PM&#65533; &#65533;&#65533;&#65533;0&#65533;&#65533;M&#65533;TN=H&#65533;&#65533;&#65533;&#65533;P&#65533;&#65533;&#65533;MO&#65533;Lf&#65533;!&#1540;MX&#65533;!&#65533; 	&#65533;&#65533; &#65533;eQ!&#65533;!@&#65533;&#65533;&#65533;|M&#65533;&#65533;&#65533;&#65533;NS &#65533;N &#65533;\&#65533;/&#65533;^(&#65533;&#65533;&#65533;(&#65533;MR &#65533;@M&#65533;&#65533;&#65533;&#65533;R0&#65533;&#65533;R&#65533;&#65533;S&#65533;&#65533;U&#65533;	x&#65533;&#65533;&#65533;/ &#65533;mEN&#65533;R&#65533;lNT&#65533;R&#65533;6&#65533;N&#65533;M&#65533;&#65533;R&#65533;&#65533;&#65533; )PR<3E&#65533;&#65533;&#65533;eS&#65533;&#65533;7=&#65533;&#65533; 
&#65533;&#65533;&#65533;&#65533; P&#65533;&#65533; (&#65533;<U&#65533;=&#65533;&#65533;&#65533;&#65533;S@&#65533;&#65533;,&#65533;bT&#65533; hLU&#65533;&#65533;h&#65533;G&#65533;&#65533;m&#65533;3&#65533;&#1342;&#65533;K&#65533;&#65533;&#65533;,&#65533;&#65533;c&#65533;&#65533;x #&#65533;T0D&#65533;KG&#65533;TS%@&#65533;TU&#65533;uU&#65533;$&#65533;&#65533;D&#65533;/x 
&#65533;[5UP&#65533;&#65533;&#1404;,&#65533;M&#65533;SS&#65533; )&#65533;&#65533;4&#1469;&#65533;&#65533;Qp&#65533;&#65533;&#65533;&#65533;dT #&#512;&#65533;U&#65533;&#65533;V&#65533;&#65533;XQ<&#65533;&#65533;'W&#65533;&#65533;?&#65533;Q+&#65533;&#65533;fM&#65533;&#65533; (&#65533;&#65533;B}&#65533; &#65533;	&#512;&#65533;lxT&#65533;&#65533;&#65533;&#65533;&#65533;&#65533;W&#65533;&#65533;&#65533;&#65533;&#65533;SE&#65533;&#65533;&#65533;M&#65533;Uh&#65533;U@&#1594;&#65533;(Th&#65533;/&#65533;W!`8N&#65533;&#65533;K*&#65533;Hp&#65533;QS&#65533;&#65533;T&#1027;O&#65533;RcTW &#65533;&#65533; xeLu-&#65533; H&#65533;D&#65533;&#65533;&#65533;&#65533;&#65533;&#65533;Y&#65533;&#65533;R^&#65533;&#65533;&#1572;&#65533;N&#65533;&#65533;&#65533;m&#65533;.&#65533;&#65533;&#65533;&#65533;x&#65533;&#65533;[&#65533; u]&#1722;l&#65533;]&#65533;&#65533;M&#65533;(&#65533; N&#65533;&#65533;&#65533;&#65533;Z&#65533;&#65533;&#65533;X&#65533;6 &#65533;?&#65533;&#65533;&#65533;&#65533;&#65533;e&#65533;&#65533; &#65533;&#65533;	0ZD&#65533;&#65533;&#512;&#65533;U&#65533;&#65533;h&#65533;&#65533;(&#65533;&#404;&#1789;&#65533;xHk\&#65533;0&#65533;&#65533;&#65533;&#65533;&#65533;5&#65533;0uU&#65533;$Y&#1109;\&#65533;&#65533;&#65533;ETm]
 &#65533;k&#65533;&#1729;&#65533;&#65533;&#65533;h&#65533;&#65533;5&#1918;L\&#65533;&#65533;&#65533;w&#65533;&#65533;&#65533;U&#65533;&#65533;&#65533;U&#65533;-/&#65533;[&#65533;&#65533;K&#65533;&#65533;&#65533;&#65533;&#65533;F&#65533;5&#1282;&#65533;&#65533;&#1181; #X&#65533;&#65533;Zh&#65533;K&#65533;&#65533;&#65533;&#65533;&#65533;\&#65533;&#65533;&#704;U&#65533;&#65533;&#65533;&#65533;]-]&#65533;&#65533;&#65533;&#384;5&#65533;&#704;5&#65533;&#65533;N&#65533;MX&#65533;&#65533;&#65533;&#65533; &#65533;5&#1717;&#65533;&#65533;&#65533;Z#8&#65533;&#65533;&#65533;&#65533;&#65533;&#65533;0&#65533;hL&#65533;-T
(#@Xl`&#65533;&#65533;Z&#65533;&#65533;&#1093; .`&#65533;&#65533;6&#65533;&#65533;&#65533;}&#65533;&#65533;U&#65533;9&#65533;&#65533;N%&#65533;&&#1914;&#65533;&#65533;	P&#65533;&#65533;`&#65533;&#65533;&#65533;\MY#h&#65533;	(&#1552;&#65533;F&#717;&#65533;n&#65533;%&#65533;&#65533;&#65533;_&#65533;ea&#65533;&#65533;\
&#65533;&#65533;&#65533;Q&#65533;&#65533;"~&#65533;&#65533;&#65533;&#65533;((&#65533;ua&#65533;&#65533;
&#65533;_
`&#65533;*^Yn&#65533; &#65533;P\&#65533;\Q=&#65533;g&#65533;Uw&#65533;%X&#65533;&#65533;^l_&#65533;}W
&#65533;&#65533;&#65533;b2&#389; $&X&#65533;&#65533;Vol&#65533;(&#65533;X&#65533;&#65533;^W>~ x&#65533;F7~
&#65533;Zd^&#65533;&#65533;7&#65533;&#65533;&#65533;&#65533;&#65533;=d\E`&#65533;-&#65533;&#65533;&#65533;V&#65533;	h&#65533;&#17250;&#65533; R.e&#65533; [Uvn&#65533;AYQ&#65533;e&#65533;H\Z.&#65533;&#65533;  !&#65533; &#65533; ,7  0G &#65533; &#65533;H&#65533;&#65533;&#65533;&#65533;*\&#560;&#65533;&#199;#J&#65533;H&#65533;&#65533;&#331;3j&#65533;&#561;&#65533;&#463;S&#65533; Q!&#531;(S&#65533;\&#626;&#65533;&#65533;9&#65533;`&#65533;c&#65533;
 \&#65533;&#65533;&#627;&#65533;&#982;&#65533;&#65533;J&#65533;<&#65533;&#65533;&#628;&#65533;&#1255;N5&#65533;&#65533;&&#65533;&#65533;Hd&#65533; &#65533;&#65533;&#1519;`+&#65533; &#43143;T5 : I&#65533;a&#65533;&#669;&#65533;&#65533;&#65533;$H p&#65533;&#65533;;&#65533; @ &#65533;n=&#65533;&#65533;&#760;&#65533;&#65533;9&#65533;&#65533;@Y&#65533;&#65533;&#65533;&#65533;&#65533;*&#65533;9H,~L&#65533;&#65533;i&#65533; eA&#65533;&#65533;l\2G&#65533;p&#65533;&#65533;H&#65533;&#65533;&#65533;&#65533;7&#65533;&#65533;&#65533;M&#65533;&#65533;z&#65533;&ap-9Ax&#65533;b&#65533;P0&#65533;k&#2014;&#65533;&#788;&#65533;e&#151;&#65533;&#65533;>&#65533;&#1889;&#65533;w&#65533;&#65533;&#65533;&#65533;&#65533;&#65533;&#65533;`&#1021;&#65533;&#65533;)e&#65533;X&#65533;&#63935;7&#65533;Y&#65533;&#65533;x&#65533;&#454;&#65533;U&#65533;;&#65533;&#65533;DeQP
R=&#65533;&#65533;}:&#65533;]V&#65533;&#65533;&#65533;&#65533;Y1&#65533;&#65533;P&#65533;&#65533;v&#65533;C&#65533;7P
&#65533;q&#65533;@X&#454;	&#65533;&#65533;&#65533; &#65533;&#1571;&#65533;&#65533;8&#65533;q&#65533;)7soLai`f&#65533;ylH&#65533;&#65533;_M&#1121;&#65533;X&#65533;dE&#65533;&#65533;&#65533;&#65533;qE&#65533;&#65533;&#65533;&#65533;@&#65533;&#65533;qWT&#65533;&#1620;<f)&#65533;]&#65533;7Q&#65533;:&#65533;&#65533;l&#65533;4f&#65533;|`&#65533;&#65533;&#1081;ihOV&#937;&#65533;[Fd&#65533;zpQ9&#65533;&#65533;w&#65533;&#65533;wW&#65533;&#65533;&#10336;&#65533;&#30884;&#65533;&#65533;DDErF&#65533;!&#65533;@K6&#65533;&#65533;&#65533;&#65533;&#65533;u&#65533;&#65533;&#65533;&#65533;z&#65533;&#65533;&#65533;&#65533;&#65533;$:&#65533; Q&#65533;U&8XAq	&#65533;j&#65533;&#65533;&#872;&#65533;&#65533;&#65533;&#65533; &#65533;&#65533;DE*ACi`&#1072;C1&#65533;$yL&#65533;&#65533;U&#65533;&#65533;&#65533;&#65533;&#65533;+&#65533;&#65533;&#65533;k&#65533;&#65533;&#65533;&#65533;&#65533;F2&#65533;&#65533;&#65533;^,C&#65533;&#65533;r&#65533;U&#65533;A&#65533;&#65533;&#65533;V&#65533;9T&#65533;Vl&#65533;&#65533;g&#65533;&#65533;&#65533;&#65533;TF&#65533; [&#65533;P&#65533;&#65533;&#65533;&#65533;&#65533;*P
|:X&#65533;np,&#65533;&#65533;4&#65533;ls&#65533;&#65533;&#65533;&#65533;
&#65533;&#65533;l&#65533;&#65533;&#65533;&#65533;&#65533;1@&#65533;&#65533;&#65533;&#65533;&#65533;&#65533;L7&#65533;&#65533;&#65533;&#65533;&#65533;&#65533;&#65533; &#65533;&#65533;&#65533;C&#65533;&#65533;	&#3249;&#65533;A>&#65533;a&#65533;{&#65533;&#65533; &#65533;&#65533;h&#65533;}&#65533;@&#65533;&#65533;w%&#65533;[a&#65533;A&#65533;&#65533;r&#65533;&#65533;&#65533;X#&#65533;&#65533; 	&#810;-&#65533;&#65533;&#65533;&#65533;&#65533;6~&#65533;&#65533;&#65533;&#65533;] &#65533;P&S&#65533;2&#65533;&#65533;&#65533;&#65533;`UA&#65533;w&#953;&#65533;&#65533;..&#65533;&#65533;E6T&#65533;&#65533;-&#65533;&#65533;&#65533;F&#65533; &#216;&#65533;&#65533;&#65533;&#65533;;-&#65533;&#1762;&#65533;.7&#65533;lT&#65533;-Q&8&#65533;M&#65533;&#65533;&#65533;)&#1326;&#65533;&#65533;&#2014;&#65533;&#65533;&#65533;&#65533;7&&#65533;CA&#65533;GO&#65533;&#65533;&#65533;D&#65533;e&#775;/&#65533;&#65533;9Co~&#65533;&#65533;!rr&#65533;#&#65533;	\y&#65533;&#65533;&#65533;&#65533;&#65533;F&#65533;
&#65533;&#65533;&#65533;&#65533;&#65533;&#65533;&#65479;&#65533;&#65533;Lk$p,h &#65533;&#65533;6&#65533;&#65533;	&#65533;&#65533;
&#65533;&#1759;'h)&#65533;&#65533;&#65533;|&#65533;H&#65533; &#65533;#y- &#65533;	&#65533;&#65533;&#65533;]n(f&#65533;&#65533;
&#65533;W&#65533;&#65533;p[&#65533;&#1928;&#65533;&#65533;7x@(S&#65533;&#65533;M*&#65533;&#65533; `&#65533;@&#65533;@&#65533; &#65533;B&#65533;&#65533;o(xi&#65533;z&#65533; &#65533;d,CYB&#65533;&#65533;&#1856;&#65533;F8&#65533;\&#65533;&#1593;&#65533;&#65533;&#65533;
&#65533;xB[o&#65533;&#65533;P&#65533; T &#65533;&#65533;&#65533;H&#65533;&#65533;9&#65533;&#65533;;D&#65533;.&#65533;5*&#65533;?g&#65533;&#65533;&#65533;&#65533;=!&#1896;&#65533;&#65533;L&#65533;@,&#65533;&#65533;&#65533;&#65533;&#65533;9D&#65533;&#65533;&#65533;&#65533;&#65533;&#65533;&#65533;DN*	`&#65533;&#65533;Dz&#65533;ilk&#65533;&#65533;&#65533;$Rf&#65533;W&#65533;&#65533;&#65533;F&#65533;(dx&#65533;&#65533;'gI&#65533;E&#65533;&#65533;{&#65533;M&#65533;&#65533;&#65533;"z&#65533;&#65533;&#65533;&#65533;Z&#65533;clc&#65533;-g&#65533;&#65533;&#65533;QED1&#65533;&#65533;&#65533;` &#65533;&#65533;S7&#65533;&#65533;1&#65533;i1/.3w| J$&#65533;C&#65533;J&#65533;&#65533;&#1152;&#65533;&#65533;&#65533;2&#65533;&#65533;&#1298;&#65533;2&#65533;I5GK=&#65533;&#65533;&#65533;&#65533;`&#65533;#&#65533;&#65533;/&#65533;h&#65533;lI&#65533;&#1797;q(&#65533;Z&#65533;>d&#65533;#=&#65533;B[&#65533;D&#65533;'&#65533;&#65533;Tq|&#65533;PizCY&#65533;5ac&#65533;&#65533;&#65533;&#65533;^R&#65533;&#65533;&#65533;&#65533; &#65533;qI &#65533;&#65533;w -r	&#65533;'&#873;&#65533;R&#65533;R&#65533;5T @&#65533;&#65533;T&#65533;OJ&#65533;&#65533;&#65533;&#1321;R&#65533;%5Z9&#65533;&#65533;P&#65533;&#65533;T&#65533;J&#1384;&#65533;&#65533;&#65533;&#65533;&#65533;6p)&#65533;&#65533;&#65533;&#65533;&#65533;R&#65533;&#65533;&#65533;'&#65533;o&#65533;&#65533;&#65533;f&#65533;&#65533;&#65533;,k(&#65533;d	Y&#65533;&#65533;4&#65533;'r&#65533;
&#65533;@@L&#65533;&#65533;&#65533;&#65533;&#65533;cAl&#65533;c&#65533;n&#65533;&#65533;A&#65533;&#65533;&#65533;:&#65533;&#65533;X&#65533;K&#65533;9&#65533;t6&#65533;a
&#65533;C&#65533;&#65533;zV&#65533;&#65533;)&#65533;&#65533;$&#65533;&#65533;&#65533;&#65533;MS&#65533;&#65533;&#65533;gW&#65533;&#129;&#65533;
r&#65533;&#65533;&#65533;5&#65533;&#65533;&#65533;&#65533;&#65533;&#65533;&#65533;&#65533;U^A&#65533;4FK&#65533;i&#65533;&#65533;&#346;&#65533;&#65533;N3&#65533; Z&#65533;%E&#65533;&#65533;D&#65533;&#65533;1&#65533;K&#65533;&#65533;&#65533;&#65533;C9&#65533;&#65533;&#65533;R&#65533;a&#65533;&#65533;A,A^&#65533;&#65533;U&#65533;&#65533;&#65533;t&#65533;&#65533;&#65533;X&#65533;&#65533;&#65533;q	$d&#65533; n&#65533;&#65533;&#65533;e&#65533;&#65533;&#65533;Z&#65533;vS&#65533;p]H$&#65533;+&#65533;?&#65533;.-&#65533;^&#65533;@$&#65533;L&#65533;,G&#65533;;Z*D>%&#65533;&#65533;5&#65533;&#65533;s&#65533;&#65533;7&#65533;&#300221;&#65533;@F2&#65533;a&#65533;&#65533;#&#65533;&&#65533;&#574;&#65533;&#1568;{&#65533;&#65533;P6p&#65533;&#65533;$&#65533;8&#65533;&#65533; w&#65533;&#65533; t&#65533;P*&
R&#65533;&#65533;.&#65533;H&#65533;Ad&#65533;&#65533;(V>&#65533;&#65533;&#65533;e&#65533;Le|&#65533;&#65533;&#65533;3&#65533;&#65533;^&#65533;NiA&#65533;&#65533;U&#65533;N%S&#65533;}&#65533;2$&#65533;&#65533;&#65533;W1&#65533;&#65533;^dV&#65533;&#65533;&#65533;d6C&#65533;j&#65533;&#65533;f&#65533;IGZ&#65533;&#65533;dY&#65533;"&#65533;&#277; z&#65533;5&#65533;&#65533;&#65533;>&#65533;&#65533;J&#65533;&#65533;t&#65533;!&#65533;Y&#65533;$&#65533;&#65533;&#65533;&#65533;&#65533;	&#65533;*m&#65533;&#65533;&#65533;r&#65533;&#928;.&#65533;&#65533;y2&#65533;&#65533;&#65533;i&#65533;&#65533;&#65533;*&#65533;R`&#65533;]u&#65533;(t&#65533;&#65533;&#65533;,LZ&#65533;&#65533;O&#65533;&#65533; &#65533;&#65533;&#65533;&#65533;&#65533;&#65533;&#65533;&#65533;G&#65533;N(Fi&#65533;QI&#65533;&#65533;&#65533;&#65533;0&#65533;d0AaM&#65533; &#65533;&#65533;.&#65533;!]JC&#65533;&#65533;&#751;&#65533;v&#65533;R&#65533;&#65533;&#65533;b&#65533;M&#65533;4H'&#614;a&#65533;&#65533;&#65533;:&#65533;4&#265881;V&#65533;&#65533;!!n&#65533;#l&#65533;&#65533;]&#65533;!&#65533;r&#65533;&#65533;.[V&#65533;f&#1727;&#65533;&#65533;&#65533;p&#65533;&#65533;&#65533;&#65533;&#65533;&#65533;&#65533;&#65533;&#65533;&#65533;&#65533;&#65533;Q[&#65533;+-A&#65533;VH&#65533;d\&#65533;&&#65533;)D6&#65533; &#65533;f&#65533;&#65533;&#65533; &#65533;l&#65533;U5,X&#65533;K&#215;&#65533;r&#65533;&#65533;&#65533;&#65533;fH&#65533;&z&#65533;d&#65533;&#65533;O&#65533;&#65533;^&#65533;&#65533;&#65533;Sk%&#657;&#65533;&#65533;LO@&#32721;&#65533;&#65533;B&#65533;&#65533;&#65533;0&#65533;}o	&#65533;&#1536;ou&#65533;&#65533;&#65533;-&#65533;ue&#65533;.&#65533;&#65533;&#65533;AS1bD&#65533;&#65533;&#65533;&#65533;I:&#65533;> &#65533;&#65533;&#65533;T&#65533;&#65533;FI&#65533;.&#65533;0&#65533;HK&#65533;s&#65533;&#65533;&#65533;~&#65533;A4&#65533;Y_Wgx&#65533;a	8&#65533;&#65533; &#65533;&#65533;&#65533;&#65533;&#65533;&#65533;'+&#65533;&#65533;&#65533;&#44129;Oq&#65533;4&#65533;9&#65533;$0h{&#65533;&#65533;M&#65533;w&#65533;T% &#65533;4B x&#65533;&#65533;&#219;H}#&#65533;*&#65533;&#65533;n#&#65533;6}oh&#140;&#65533;g&#65533;&#65533;2-&#65533;&#65533;&#65533;&#65533;&#65533;{&#65533;p&#65533;L&#65533;&#65533;&#65533;&#65533;l&#65533;&#65533;&#65533;&#65533;&#213;&#65533;4Uu\&#65533;&#65533;UH`&#808444;&#65533;o:q&#65533;_1A?&#65533;o&#65533;&#65533;&#65533;{&#2005;&#1747;v
&#65533;$PbNg@&#65533;&#65533;u#C&#65533;\/RvR&#65533; &#65533;&#65533;&#65533;1o0&#65533;W&#65533;SDl&#65533;&#65533;a7&#65533;; cN&#65533;u|W$`&#65533;'96vM&#65533;B&#65533;&#65533;{m&#1409;c"WP/"&#65533;&#65533;&#65533;D&#65533;~;&&#65533;$ "t@Dk{&#65533;&#65533;3&#65533;c&#65533;&#65533;i
&#65533;k&#65533;fi s&#259;&#65533;,p
&#65533; i&#65533;&#65533;&#65533;&#65533;w&#65533;W`&#65533;to B&#65533;!r&#65533;&#65533;|D6&#65533;3@&#65533;M1<806&#65533;Ud@&#65533;&#65533;&#65533;&#65533;{b&#65533;bh&#65533;.&#65533;&#65533;o&#65533;&#65533;Bc&#65533;mg&#65533;t&#65533;h<C&#65533;'@ &#65533;3m&#65533;&#65533;&#65533;&#65533;&#65533;83&#65533;s:&#65533;~&#65533;1&#65533;&&#65533;yWx&#65533;7&#65533;V
!&#65533; TdvD!R%.`U&#65533;g`&#65533;&#65533;Q0?&#65533;X3:x&#65533;a&#65533;A&#65533;f&#65533;zN'_&&#65533;os!&#65533;&#65533;&#65533;nDd
a?&#1368;w"&#65533;+&#65533;O O&#65533;)&#65533;F^&#65533;&#65533;w&#65533;&#65533;!L4"&#65533;&#65533;xpE&#65533;&#65533;0g &#65533;&#65533;R&#65533;R.-&#65533;8>""J&#65533;fa#k80 &#65533;&#65533;o yW~&#65533;2&#65533;&#65533;&#48582;	&#65533;&#65533;&#65533;EPw&#65533;r\`=@ =&#65533;.if&#65533;'&#65533;""b&#65533;v '`&#65533;I&#65533;&#65533;g9X@S&#65533;&#65533;&#65533;&#65533;&#65533;&#65533; &#65533;&#65533;&#&#65533;&#65533;@ &#65533;&#65533;5&#1505;q&#65533;&#65533;d&#65533;#&#65533;*&#65533; &#65533;HrY&#65533;)&#65533;&#65533;&#65533;&#1538;&`r7l&#65533;B&#65533;W&#65533;K&#65533;&#1110;&#65533;AZ&#65533;&#65533;&#65533;q&#65533;RTF^f&#65533;A'@.Ph8;&#65533;&#65533;w&0&#65533;&#65533;@&#65533;h&#65533;thn% &#65533;" &#65533;Mf&#65533;!&#65533;2&#65533;&#65533;&#65533;9f&#65533;_&#65533;Tn&#65533;&#65533;x{&#65533;}&#65533;&#65533;&#65533;YPoB&#65533;7rP&#65533;y&#65533; 7/&#65533;1&#65533;&#65533;&#65533;&#65533;8&#65533;a%&#65533;$"&#65533;I]&#65533;=plY&#65533;&#65533;&#65533;&#65533;.&#65533;&#65533;T&#65533;]&#65533;&#65533;/3~m&#65533;&#65533;&#65533;8x&#65533;6i[g=&#65533;A&#65533;&#65533;&#65533;&#65533;@/:p&#65533;&#65533;&#65533;&#65533;?&#65533;=&#65533;>W&#65533;&#65533;&#65533;&#65533;&#604;m&#65533;0&#65533;,&#65533;&#65533;&#65533;&#65533;&#65533;&#65533;&#65533;&#1752;[&#65533;&#65533;&&#65533;``x&#65533;&#65533;.8@/&#65533;rP?P&#65533;`&#65533;)2/8&#65533;:&#65533;&#65533;$7&#65533;e&#65533;&#65533;4@ &#713;&#65533;&#65533;&#65533;&#65533;5r8!&#65533;&#1114;&#65533;(&#65533;&#65533;u7/@ , 	?&#65533;&#65533;:Z&#65533;`&#65533;&#65533;I{&#65533;	a&#65533;= &#65533;eC!W&#65533;00&#65533;&#4703;&#65533;&#65533;&#65533; &#65533;;`|v&#65533;fo&#65533;U&#65533;&#65533;Y/5* u&#65533;&#65533;`&#65533;&#65533;&#65533;&#65533;' /&#65533;&&#65533;A&#65533;Ej&#65533;&#65533;&#65533;&#65533;M&#65533;@W.@&#65533;Y&#65533;ni&#65533;=&#65533; &#65533;E&#65533;M&#65533;&#65533;7K&#65533;@p&#65533;m&#65533;&#65533;&#65533;&#729;7G&#65533;;&#65533;&#65533;
&#65533;B/&#65533;&#65533;&#65533;&#65533;&#65533;&#65533;&#65533;upX&#65533;(&#65533;&#65533;&#65533;&#65533;y&#65533;. &#65533;DI&#65533;t&#65533;;Bf&#65533;{[z\&#65533;&#65533;&#65533;&#65533;&#65533;&#65533;&#65533;&#65533;G&#65533;4&#65533;&#65533;@&#65533;t&#65533;]&#65533;&#65533;B&#65533;52&#65533;H&#65533;eq&#65533;&#65533;z&#65533;gQ&#65533;&#65533;g&#65533;&#65533;&#1477;&#65533;&#65533;rQz &#65533; y&#65533;Z&#65533;&#65533;&#65533;Y00&#65533;r&#65533;&#65533;&#65533;&#65533;&#65533;+2IW/o&#65533;SA&#65533;\&#65533;&#65533;v&#65533;&#65533;{&#65533;&#65533;&#65533;p&#65533;Q&#65533;&#65533;&#65533;&#65533;&#1415;WT'`7 P&#65533;>@&#65533;'p&#65533;&#65533;z&#65533;vJWAX&#65533;&#65533;&#65533;v@	Y&#65533;&#65533;Z&#65533;n`&#65533;s5&#65533;:&#65533;W&#65533;&#1060;&z&#65533;[Y&#65533;&#65533;f"&#65533;jo +b&#65533;.0	"0&#65533; &#65533;&#65533;&#65533;&#65533;8 &#65533;`Zq T&#65533;B$x&#65533;&#65533;&#65533;&#65533;&#65533;xP&#65533;V&#1073;&#65533;S&#65533;T&#65533;&#65533;y&#65533;t&#65533;B&#65533;&#65533;&#65533;&#65533;5&#65533;B&#65533;&#65533;&#65533;2&#65533;7 l&#65533;(&#65533;&#65533;9&#65533;&#65533;&#65533;R&#65533;jN&#65533;m[ &#65533;&#65533;tQK;V&#65533;t&#65533;&#65533;m&#65533;.&#65533;&#65533;&#663;P&#679;&#65533;&#65533;&#65533;&#65533;`^&#52402;&#65533;"7@&#65533;&#65533;8p5PG 	&#65533;-&#65533;&#65533;&#809;&#65533;~	&#65533;&#65533;&#65533;;&#65533;&#65533;0u&#65533;Lx&#65533;&#65533;&#65533;&#65533;$8~;&#65533;&#65533;&#727;f&#65533;&#65533;(&#65533;m!&#65533;&#65533;"B0&#65533;&#65533;&#65533;
r&#65533;,tz&#65533;4&#65533; &#65533;&#410;Wl&#1069;&#65533;&#65533;&#65533;4&#188090;&#65533;&#65533;&#65533;&#65533;Gw&#65533;&#65533;Y&#65533;&#65533;&#65533;x)I&#65533;&#65533;y&#65533;&#65533;&#65533;vK&#65533;y&#65533;&#65533;c&#65533;0&#65533;&#43774;&#65533;&#65533;&#1111;.0&#65533;*9&#65533;&#65533;:&#65533;&#65533;&#65533;4Il&#65533;#K&#65533;&#65533;&#38340;K&#65533;&#65533;&#65533;0&#65533;&#65533;;&#65533;&#65533;&#1482;&#65533;&#489;&#65533;&#65533;C&#65533;wY%/&#65533;[zA \&#65533;&#65533;h&#65533;A@L&#65533;.}&#65533;&#65533;$&#65533;&#65533;q&#65533;&#65533;&#65533;K&#65533;&#65533;&#65533;&#65533;&#65533;&#65533;8&#65533;&#65533;V&#65533;&#65533;&#65533;&#65533;;&#65533;&#1814;'&#52414;@l&#65533;&#65533;B &#65533;0/&#65533;&#65533;: &#65533;*&#65533;&#65533;&#65533;&#65533;&#65533;&#65533;6 K&#65533;m1&#65533;&#65533;S9&#65533;o#&#65533;&#65533;~;&#65533;M&#65533;&#921;&#65533;&#65533;2	 &#65533;"P&#65533;&#65533;ez1&#65533;xL&#45010;&#65533;&#65533;b&#65533;&#65533;TQ&#65533;g]&#1369;X&#65533;Ah~&#65533;k, &#65533;&#65533;&#65533;&#65533;&#65533;&#65533;"&#65533; B&#65533; p &#65533;l&#65533;&#65533;&#65533;&#65533;/h&#65533;V-xP&#65533;rJ&#65533;zA&#65533;C&#65533;&#65533;yI&#1114;&#65533;&#65533;	&#65533;`&#65533;&#65533;&#65533;&#65533;K&#65533;+&#65533;.'&#65533;&#65533;&#65533;a&K&#65533;/	&#65533;&#65533;,&#65533;&#65533;&#65533;&#65533;pH&#65533;l &#65533;
&#65533;&#65533;&#65533;W+i&#65533;U&#65533;T9f$&#65533;&#65533;&#65533;&#65533;&#65533;&#65533;&#732;&#65533;&#65533;6&#65533;&#65533;=&#65533;&#65533;'&#65533;&#65533;&#2026;P p&#65533;) A&#65533;&#65533;&#65533;&#65533;L&#65533;&#65533;&#65533;*m&#65533; o&#261;&#65533;&#65533;&#65533;&#65533;&#65533;{&#65533;&#65533;&#65533;&#65533;'x&#924;?T&
&#1546;O( &#65533;&#65533;&#65533;&#65533;&#65533;&#156;|! B`m&#65533;e&#65533;>&#65533;^ /&#65533;	6&#65533;.&#65533;&#65533;2&#42635;&#65533;F&#65533;&#65533;&#65533;&#65533;&#65533;I&#65533;<x&#65533;1&#65533;&#65533;L&#65533;&#65533;o&&#65533;&#65533;&#65533;&#65533;D&#65533;&#65533;&#65533;y,P/Z&#65533;&#65533;@,&#65533;&#65533;i&#65533;&#65533;&#65533;|&#65533;t&#65533;"&#65533;E&#65533;m&#65533;&#65533;&#65533;
&#65533;'*&#65533;&#65533;&#65533;v8&#65533;&#65533;&#65533;&#65533;q&#65533;&#65533;&#65533;&#65533;{eQ&#636;&#1849;@&#65533;f|&#65533;+4&#65533;,@h&#65533;&#65533;&#65533;&#65533;5wF&#65533;-b)&#65533;x8&#65533;&#65533;&#65533;&#65533;&#65533;L&#65533;&#65533;&#65533;  @awF)&#65533;Z&#65533;&#65533;r&#65533;PP&#65533;@l&#65533;"&#65533;>@A &#1301;&#65533;D&#65533;&#65533;&#65533;e<&#65533;&#65533;&#65533;Q&#65533;&#65533;&#65533;&#65533;)&#65533;&#65533;&#65533;&#65533;io&#65533;&#65533;x<&#65533;&#65533;P {&#65533;&#65533;&#65533;2B`&#65533;3&#65533;W=&#65533;&#65533;&#65533;B&#65533;n&#65533;&#65533; $B&#65533;;&#65533;e&#65533;&#65533;&#65533;&#65533;0&#65533;~&#65533;&#65533;W&#65533;-&#65533;&#65533;&#65533;T&#65533;W&#65533;&#65533;:&#65533;&#65533;f,X&#65533;0&#65533;&#65533;z"\0&#65533;&#65533;&#65533;Z&#65533;c{J&#65533;p&#65533;&#65533;&#65533;q&#65533;q&#65533;&#65533;f&#65533;&#65533;&#65533;R&#65533;&#65533;2&#65533;C&#65533;R &#65533;3k&#65533;M&#65533;&#65533;2x&#65533;nU,&#65533;<&#1639;m&#65533;&#65533;mP&#1952;l&#65533;&#65533;&#65533;&#65533;m&#65533;&#65533;r&#65533;X&#65533;R&#65533;&#65533;c&#65533;&#65533;&#65533;-P&#65533;5m/&#65533;&#1474;&#65533;&#248;to&#65533;&#65533;m&#65533;&#65533;&#65533;T&#65533;&#65533;&#65533;&#65533;&#65533;&#65533;&#65533;&#65533;r&#65533;&#65533;`w&#65533;&#65533;&#65533;pp&#531;&#65533;&#65533;&#65533;(&#65533;&#65533;&#65533;&#65533;X&#65533;&#65533;&#65533;&#65533;v|i0 &#1752;&#65533;X&#1835;1&#65533;w&#65533;&#65533;8}&#65533;&#65533;t&#65533;~`&#65533;&#65533;&#65533;&#65533;c&#65533;&#65533;+`/1K&#387;&#65533;+/
/H&#65533;&#65533;}H&#65533;&#65533;& C&#65533;&#985;&#65533;&#65533;&#65533;&#65533;&#65533;=&#65533;&#1311;}&#65533;zQF&#65533;.}PM&#65533;q&#65533; |&#65533;&#65533;.P&#65533;&#65533;}k./)rK)&#65533;&#65533;&#65533;&#65533;]&#65533;&#65533;&#65533;{GQ&#65533;U&#65533;-]&#65533;&#65533;&#65533;L|&#65533;&#65533;UL&#65533;&#65533;q&#65533; &#65533; /|&#65533;M &#65533;	&#65533;&#65533;/&#65533;&#65533;&#65533;.Fc&#65533;&#65533;&#65533;&#65533;G&#65533;&#65533;E&#65533;ow&#909;d&#65533;p&#65533;D&#65533;&#65533;$&#65533;&#65533;.&#65533;.M`]0s&#65533;.&#65533;&#65533;|&#65533;&#65533;&#65533;=U&#65533;&#65533;5&#65533;&#65533;	&#65533;e&#65533;F>&#1432;lS&#65533;
A2&#65533;&#65533;&#65533;&#65533;g&#798;&#65533;'&#65533;&#65533;&#65533;&#65533;&p!q&#65533;&#65533;r&#65533; &#65533;`@&#65533;~>&#65533;&#65533;~^&#65533;&#65533;@&#65533;&#65533;&#65533;&#65533;L&#65533;&#65533;&#65533;i&#65533;&#65533;2
&#65533;&#65533;&#65533;L&#65533;&#65533;i0&#65533;&#65533;&#65533;	 /]&#65533;jp&#65533;:&#65533;&#65533;0&#65533;.j&#65533;.7=&#65533;&#65533;&#65533;&#65533;&#65533;&#65533;+&#65533;&#65533;H&#65533;8&#65533;[Mo$&#65533;.w&#65533; &#65533;&#65533;3&#65533; ?&#65533;l/&#65533;	{J&#65533;l&#65533;&#65533;>&#65533;`0kh
&#65533;!~&#65533;&#65533;}&#65533;$"V&#65533;&#1623;&#65533;&#65533;^&#65533;&#65533;r&#65533;&#65533;2&#65533;0&#65533;9&#65533;&#65533;h k@/EH&#65533;Sm&#65533;qd&#65533;g&#65533;&#698;&#65533;E&#65533;1&@&#65533;&#65533;&#65533;.% &#65533;&#65533;9`&&#65533;&#65533;Q&#65533;&#65533;&#1910;S?&#65533;&#65533;&#65533;m&#65533;X#&#65533;2!&#65533;%&#65533;$&#65533;&#65533;Q&#65533;c&#65533;&#65533;5/c j&#65533;&#65533;&#65533;.(&#1013;&#65533;&#65533;&#65533;n?Y&#65533;k&#65533;&#65533;,&#65533;&#65533;.&#65533;&#65533;}&#65533;&#65533;~&#65533;&#65533;a&#65533; oz&#65533;{B&#65533;&#65533;&#65533;&#1213;g&#65533;	&#65533;]`&#65533;&#65533;!p&#65533;&#65533;/&#65533;]&#65533;&#65533;&#65533;&#65533;&#65533;&#65533;&#65533;+&#65533;Y&#65533;&#65533;Fex&#65533;&#65533;&#65533;&#65533;.v&#385;&#65533;rM &#65533;dr&#65533;&#65533;s&#65533;&#65533;bj&#65533;&#65533;t&#65533;&#65533;%Q&#65533;f&#828;!X&#65533; 9`a&#65533;&#65533;&#65533;&#65533;4	Hx&#65533;T&#65533;&#65533;E&#65533;	&#65533;T&#65533;&#65533;&#65533;NEJx&#65533;tL&#1041;NG&#65533;)U&#65533;d&#65533;&#65533;&#65533;K&#65533;1e&#65533;&#65533;&#1057; &#65533;7&#65533;&#65533;&#65533;Y&#65533;&#65533; A%\h(`&#65533;&#778;<0H&#65533;c&#65533;O&#65533;l&#65533;h`&#65533;&#65533;&#65533;f&#65533;&#65533;&#65533;l&#65533;&#65533;Zt&#65533;&#65533;@&#65533;&#65533;
B&#65533; &#65533;0?&#65533;9th&#903;%&#65533; &#65533;&#65533;&#65533;&#65533;_&#65533;1&#65533;` &#65533;&#65533;[&#65533;,f&#65533;&#65533;!&#65533;&#65533;AO&#65533;&#65533;p
$(&#65533;&#462;$&#65533;j&#65533;5k&#65533;*T c&#65533;lg&#65533;&#65533;T`[&#1027;&#65533;&#65533;)Z&#65533;&#65533;R&#65533;"+&#65533;~&#65533;p&#65533;&#65533;#&#65533;q&#65533;&#597;&#65533;4&#65533;
&#65533;5&#65533;@e#&#65533;&#65533;
&#65533;v&#65533;&#65533;&#65533;&#65533;&#65533;&#65533;#L&#65533;l0&#65533;`&#65533;&#65533;0Fdm"u&#65533;v P&#65533;&#65533;M&#65533;7&#65533;&#65533;&#65533;1&#65533;3&#65533;@&#65533;&#65533;<&#65533;#&#65533;
&#65533;@&#65533;&#33675;&#65533;&#65533;[&#65533;&#65533;&#65533;Z&#65533;&#3432;8+&#65533;
&#51757;+&#65533;H&#65533;&#65533;@&#65533;&#65533;&#65533;%&#1208;&#65533;3&#65533;&#65533;&#65533;&#65533; [&#65533;b&#65533;1z&#65533;q&#65533;OJpH"&#65533;&#65533;h&#65533;&#65533;4d&#65533;&#65533;&#65533;*3`&#65533;-s&#65533;&#65533;&#65533;"&#65533;#&#65533;E2&#65533;@&#65533;&#65533;L&#65533;+&#65533;&#65533;pO+@&#65533; &#65533;n&#65533;&#65533;H8&#65533;&#65533;&#65533;&#690;&#65533;
&#65533;:&#65533;p&#65533;&#65533;&#65533;TlC9+@&#65533;&#65533;`&#65533;&#65533;b2&#65533;z#&#65533;&#65533;&#1012;)*&#65533;&#65533;&#1092;6 &#65533;&#65533;r&#65533;&#65533;SP_9&&#1640;&#65533;&#65533;/&#1326;!&#65533;"&#65533;NO&#65533;&#65533;l&#65533;&#65533;6x&#65533;&#65533;&#65533;L&#65533;&#65533;&#65533;$&#65533;&#65533;K&#65533;L3&#65533; &#65533;XdQ&#524;&#65533;&#65533;dC&#65533;&#65533;&#65533;@Ug-&#65533;&#773;c=6&#65533;&#65533;&#65533;M&#65533;&#65533; &#65533;&#65533;`&#65533;&#65533; &#65533;U7&#65533;e&#65533;&#65533;Jx&#14192;&#65533;x&#65533;&#65533;&#65533;	&#65533;#,&#65533;u-B(&#65533;&#65533;m &z&#65533;%&#65533;R&#65533;q&#65533;~&#65533;&#65533;&#65533;d]&#65533;W2&#65533;F&#65533;+L&#65533;&#65533;&#65533;&#65533;&#914;+&#65533;*`c	O-6&#65533;H&#65533;&#65533;&#65533;&#65533;&#65533;W&#65533;89&#65533;*&#65533;&#181;o&#65533;XN&#65533;&#703;"^&#65533;y&#65533;Q&#65533;&#65533;&#65533;
&#65533;&#65533;&#65533;&#65533;:&#65533;!t&#65533;&#65533; $&#65533;&#65533;&#65533;&#65533;F&#579;&#65533;&#65533;C&#65533;o&#65533;"Dv	&#65533;&#65533;k&#65533;R&#65533;I&#65533;&#65533;&#65533;&#65533;l&#65533;7pH&#65533;&#65533;F&#65533;&#65533;&#65533;&#65533;&#65533;&#65533;&#65533;&#65533;&#65533;E&#65533;&#65533;j\&#65533;* &#65533;&#65533;6&#65533;/f&#65533;b&#65533;&#65533;4p&#65533;q&#65533;&#65533;&#65533;q&#65533;wm&#65533;&#65533;p&#65533;f&#65533;O&#65533;&#65533;H&#65533;&#65533;&#772;&#65533;=7&#65533;&#65533;V6&#65533;&#65533;&#65533;D&#65533;&#65533;au&#65533;;&#65533;&#65533;&#65533;&#65533;&#65533;U&#65533; &#65533;M"#w&#65533;&#65533;L&#65533;&#65533;&#65533;)_{u"&#65533;&#65533; &#65533;v&#65533;&#65533;&#65533;+J&#65533;&#65533;a&#65533;&#65533;&#65533;!&#65533;&#65533;^"DF&#65533;~H&#65533;&#65533;0$&#65533;&#591;&#65533;&#65533;&#65533;&#65533;'?&#65533;&#65533;&#65533;&#65533;2&#65533;&&#65533;@&#65533;&#65533;Y&#65533;>&#65533;L&#65533; &#65533;&#65533;t&#65533;P&#65533;Kp@&#65533;&#65533;O&#65533;!&#65533;Od &#65533;&#65533;E&#65533;"~`E+h&#65533;I9&#65533;<&#65533;&#65533;&#65533;x&#65533;
&#65533;&#65533;!|&#65533;&#65533;&#65533;&#1326;:Y&#65533;&#65533;]XVl&#65533;&#65533;&#65533;)&#65533;\&#65533;pC50@`&#65533;!&#65533;&#454;&#65533;@Ip8&#65533;&#65533;&#65533;&#65533;&#65533; &#65533;B&#65533;&#65533;0&#513;C&#512;(&#1936;}&#65533;&#65533;&#65533;b&#65533;:1xrcr&#65533;#Fb&#65533;{&#65533;+l&#65533;&#65533;*(&#65533;k&#65533;!&#65533;x&#65533;&#65533;&#65533;q9y&#65533;&#65533;&#65533;&#65533;:&#65533;&#65533;h]&#65533;h&#65533;,&#526;v1b&#65533;x:&#65533;<&#65533;/i$&#1552;|&#65533;&#65533;Id&#65533;&#65533;0&#65533;Q&#65533;&#65533;&#65533;#&#65533;p&#65533;E&#65533;&#270;=&#65533;&#65533;(&#65533;,A&#65533;&#65533;&#65533;&#65533;o"IZ&#65533;&#65533;!88&#65533;&#65533;X&#65533;J&#65533;P&#65533;Y&#65533;&#65533;&#65533;&#65533;Y&#65533;%y&#65533;#&#65533;&#65533;4p&#65533;&#65533;&#65533;&#65533;2?&#65533;&#459;&#65533; Yh&#663;2 Zri&#65533;&#65533; (&#65533;i&#856; &#65533;(q@&#65533;&#1065;.0&#65533;&#65533;Y&#65533;&#65533;7&#65533;&#65533;&#65533; &#65533;&#65533;&#65533;&#65533;>Y<8&#65533;&&#65533;&#65533;(&#65533;&#65533;48&#65533;&#65533;5&#65533;&#65533;&#65533;E"&#65533;&#65533;!&#65533;&#65533;AS&#65533;&#65533;[&#65533;&#65533;xC<&#65533;&#65533;&#65533;()&#65533; &#65533;Fp@#&#65533;l&#65533;@33&#65533;&#65533;Em&#65533;MV&#65533;&#65533;!Y&#65533;a&#65533;&#65533;R&#65533;&#65533;$qX&#65533;%&#65533;jTG&#65533;`	&#65533;&#65533;&#65533;&#65533;j$28&#65533;h&#65533;&#65533;&#65533;4,1@6&#65533;&#1479;&h&#65533;&#65533;&#65533;&#65533;A;&#65533;98bq&#65533;&#65533;S&#65533;&#65533;-6`A&#65533;J&#65533;&#65533;M&#65533;&#65533;D18&#65533;&#65533;uL&#65533;&#65533;>&#65533; &#65533;&#65533;	ZW&#65533;V&#65533;@ &#65533;&#65533;&#65533;t&#65533;&#65533;}&#65533;&#65533;uHn&#65533;&#1369;larUWi|&#65533;Y&#65533;&#65533;;8jiM{&#65533;E&#65533;e r8,bD&#65533;&#65533;&#65533;&#65533;&#65533;-&#65533;T&#65533;&#65533;
&#65533;AiY&#65533;`B&#65533;&#534;&#65533;&#65533;H&#65533;X&#65533;&#65533;&#1460;&#65533;&#65533;Y&#65533; &#65533;&#65533;&#65533;Txf&#65533;+&#65533;v&#65533;&#65533;Y&#65533;8#SN`&#65533;&#65533;
.nm&#65533;K&#65533;&#65533;r &#65533;=&#65533;I&#65533;&#65533;&#65533;56DClPL&#65533;&#65533;`^&#65533;:&#65533;&#65533;U&#65533;&#65533;}T2[&#65533;VD&#65533;&#65533;&#65533;&#65533;&#1955;&#65533;A&#65533;e&#65533;{&#65533;c&#65533;&#65533;h'<0p&#65533;&#65533;kLLs&#65533;9&#65533;Mp" X&#65533;#&#65533;&#65533;V@&#65533;>8 &#65533;U&#65533;&#65533;&#65533;w:X9&#65533;Y&#65533;p&#65533;$&#65533;.f&#65533;&#1645;wb&#65533;b&#65533; #&1&&#1065;@&#65533;&#65533; +&#65533;P&#65533;E,&#65533;&#65533;
&#65533;&#65533;q~&#582;=Ih1R&#65533;VQ&#65533;&#65533;,l&#65533;&#65533;$v&#65533;*&#65533;=T&#65533;&#337;H&#65533;J&#65533;&#65533;&#65533;&#65533;f&#65533;Iuv&#65533;AAI&#65533;&#65533;0&#65533;&#65533;&#65533;*3&#65533;q&#65533;&#65533;(&#65533;,&#65533;r&#65533;&#65533;qH&#65533;&#65533;l~*{&#65533;&#65533;O&#65533;&#65533;R&#65533;AR&#65533;&#65533;&#65533;&#65533;jB\$&#397;>&#65533;{jH&#65533;&#65533;&#65533;&#65533;"&#65533;i&#65533;UJ]&#65533;&5&#65533;"&#65533;'&#65533;t&#65533;!&#827;R&#65533;&#65533;&#65533;2`u&#65533;&#1423;&#65533;u&#65533;&#65533;*$&#65533;&#723;&#65533;U&#65533;&#65533;5&#65533;2Fj&#65533;&#434;&#65533;"1:'3C&#65533;&#65533;-&#65533;<3&#65533;&#65533;Zf&#65533;B&#65533;&#65533; &&#65533;&#65533;&#65533;&#65533;]Jr&#65533;&#65533;&#65533;&#65533;&#65533;&#1258;#iv{&#65533;&#65533;&#65533;V&#65533;&#65533;&#65533;iT&#65533;;Pu&#65533;Cb&#65533;&#65533;}&#65533;&#65533;
&#65533;&#65533;qM&#65533;&#65533;E&#65533;g&#65533;v&#65533;&#65533;X1CGJ&#65533;.&#65533;&#65533;&#65533;^,&#65533;@&#65533;"&#65533;x&#607;&#65533;&#65533;&#65533;&#65533;j&#65533;&#65533;&#32994;4&#65533;&#65533;3&#65533;Ia` !&#65533;d\&#65533;&#65533;&#65533;&#65533;k&#65533;&#65533;%l&#65533;y&#65533;&#65533;&#65533;&#65533;`':&#65533;&#65533;xC` s&#65533;G%lxz&#65533;&#65533;&#65533;4&#65533;&#65533; /&#65533;&#65533;+u&#65533;W&#65533;Y&#65533;&#65533;c&#65533;@&#65533;&#65533;qB^{&#65533;#&#65533;o&#65533;P&#65533;K&#65533;&#65533;&#65533;x&#65533;&#570;=&#65533;Bv&#65533;&#65533;&#65533;&#65533;D&#65533;n&#65533;&#65533;&#65533;c&#65533;o&#65533;~\&#65533;o&#65533;&#65533;s&#65533;l&#65533;;&#287;Wz&#65533;&#65533;~'&#65533;8&#65533;&#65533;kX&#65533;&#65533;&#710;&#1538;&#65533;'=a-Os&#65533;&#65533;&#65533;&#65533;:&#65533;&#65533;&#65533;&#65533;0B&#65533;&#65533;G=&#65533;&#65533;k&#428;&#65533;&#65533;&#65533;:&#65533;i&#65533;JS&#65533;&#1244;&#65533;:&#65533;&#65533;3y&#65533;&#65533;&#65533;l&#65533;7yu&#65533;m{A&#65533;&#65533;R&#65533;&#65533;7<p}&#65533;&#65533;&#65533;&#65533;&#65533;o&#65533;&#65533;&#65533;8&#65533;!&#65533;&#65533;7&#65533;)&#65533;n?&#65533;c8&#65533;&#65533;&#65533;<&#65533;&#65533;&#65533;&#65533;7&#65533;&#1343;&#65533;&#65533;k&#65533;&#65533;X&#65533;[ &#65533;B~o&#65533;&#65533;&#65533;&#65533;}#&#65533;&#65533;SK&#65533;,&#65533;&#65533;ch@2 &#65533; &#65533;w&#65533;>&#65533;&#65533;?&#65533;?&#65533; |
	&#65533;6&#65533;R&#65533; &#65533;[&#65533;j&#65533;A&#65533;&#65533;&#65533;&#65533;&#65533;&#65533;&#65533;Z&#65533;7I&#65533;&#65533;7&#65533;&#65533;	Y6 &#65533;&#65533;&#65533;Yp&#65533; B!T&#65533;-&#65533;&#65533;&#65533;k<F&#65533;&#65533;&#65533;&#65533;&#65533;&#65533;F&#65533;&#65533;J&#65533;%Q$t#:G`&#65533;&|B(&#65533;1&#65533;&#65533;&#65533;&#65533;&#65533;</&#45991;Im&#65533;&#65533;&#65533;&#65533;.|&#65533;&#448;&#65533;%&#65533;7)&#65533;A6&#65533;&#65533;&#65533;&#228;mX&#65533;&#65533;<&#65533;&#65533;5|&#65533;&#65533;&#201;&#65533;h8&#65533;&#65533;;&#65533;#&#65533;`&#65533;;&#65533;&#65533;lX&#65533;E&#65533;&#65533;9&#65533;P8&#65533;1&#65533;s&#65533;;&#65533;&#65533;&#65533;s&#65533;Z&#65533;&#65533;:1P:A&#65533;&#65533;&#65533;&#65533;36&#65533;&#65533;KlBo&#65533;DR[(&#65533;&#65533;p&#347;`&#32790;)&#65533;S&#65533;AU|&#65533;hY1&#65533;&#65533;o1E6`&#65533;4&#65533;\&#65533;9^,&#65533;&#65533;0E[X&#65533;b&#65533;:&#65533;@;&#65533;0EGP&#65533;k&#65533;&#65533;khFg\&#65533;/Q&#65533;E&#65533;Fo&#65533;FpGqGr,Gs<GtLGu\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&#65533;6&#65533;I&#65533;&#65533;! (&#65533;/&#65533;I&#65533;D&#65533;&#65533;J&#65533;(&#65533;&#65533;&#65533;O)&#65533;&#65533;p'`&#65533;0J&#65533;&#65533;&#65533;/J%@$`&#65533;$hJ%&#65533;&#65533;!x&#65533;&#65533;&#65533;&#65533;&#65533;%`' &#65533;h% &&#65533;&#65533;&#65533;&#65533;&#65533;4&#65533;X $H&#65533;`&H&#65533;$&#65533;&#65533;$@&#65533;M &#65533;&#65533;&#65533;K&#65533;&#65533;LK&#65533;<&#65533; &#65533;xK&#65533;&#65533;&#65533;DK&#65533;<&#830;&#65533;/h&#65533;)&#65533;&#65533;&#65533;4L&@&#65533;&#65533;L&#65533;<&#65533;&#65533;&#65533;&#892;K&#65533;&#65533;&#65533;4&#65533;&#65533;,M&#65533;&#65533;L&#65533;LM&#65533; L%`&#65533;H)&#65533;&#65533;&#65533;l&#65533;&#65533;M&#65533;&#65533;M&#65533;&#65533;M&#65533;N&#65533;&#65533;&#65533;&#65533;O &#65533;&#65533;&#569;D&#65533;|&#65533;(&#65533;/ &#65533;&#65533;&#65533;&#65533;c)=&#65533;T &#65533;N&#65533;= &#65533;&#65533;&#65533;H*K'(&#894;&#65533;&#65533;&#65533;&#65533;M &#65533;&#65533;@&#65533;N&#65533;O&#65533;Q R8&#65533;&#65533;&#65533;N &#65533;TJ$@&#718;pK&#65533;&#65533;&#65533;&#65533;&#65533;!PO&#65533;&#65533;&#65533;N]P&#65533;O&#65533;OS(&#65533;R&#65533;OS8&#65533;T&#65533;&#65533;O&#65533;H &#65533;)p&#65533;&#65533;&#65533;&#65533;&#65533;&#65533;&#65533;&#65533;/&#65533;&#65533;&#65533;&#65533;&#65533;E(&#1028;eP&#65533;=&#65533;R&#65533;P@&#65533;$O&#65533;&#905;&#65533;&#65533;D%&#65533;&#65533;&#65533;&#65533;&#65533;&#65533;&#65533;/&#65533;hR'&#65533;&#65533;&&#65533;&#65533;|&#65533;&#65533;Q+m=&#65533;&#65533;Q.&#65533;Q&#65533;&#65533;&#65533;&#65533;X&#65533;M&#65533;&#65533;&#65533;(&#65533;&#65533;6  &#65533;(&#65533;hR8 P)&#65533;&#65533;&#65533;&#65533;+&#65533;&#65533;N T&#65533;R.&#65533;PM&#65533;&#65533;&#65533;HB&#65533;7S&#65533;6(Q&#65533;&#65533;8&#65533;S&#65533;!&#65533;&#65533;&#65533;S+-&#65533;&#65533;&#65533;&#65533;.&#65533;&#65533;QH=&#65533;Q&#65533;T&#65533;P&#65533;&#65533;&#65533;&#65533;&#65533;x&#65533;H&#65533;(hNJ&#65533;Q= &#65533;Q&#65533;T?ER&#65533;T&#65533;&#65533;&#65533;	*&#65533;Mx&#65533;&#65533;(&#65533;&m&#65533;FUQMhU}O>&#65533;&#65533;.&#65533;Z&#65533;&#1285;&#65533; 
0(&#65533;x&#65533;	&#65533;&#65533;(%&#65533;85VdeP=%&#65533;eV5N&#65533;V&#65533;T&#65533;&#65533;&#65533; l&#65533;&#65533;k&#65533;V&#65533;&#65533;`To&#65533;S8X&#65533;p]&#65533;q&#65533;Ss&#65533;PQ&#65533;N&#65533;TP 0
&#65533;&#65533;/&#65533;
m&#65533;&#65533;n&#65533;W&#65533;&#65533;&#65533;&#65533;}Ne&#65533;Usu&#65533;N&#65533;P&#65533;&#65533; #(&#65533; &#1540;&#65533;&#65533;&#65533;Va&#65533;&#65533;&UQ&#65533;X&#65533;&#65533;&#65533;,WL-R&#65533;?PW&#65533;&#65533;&#65533;&#65533;&#65533;P#x&#65533;&#65533; D&#65533;&#65533;&#65533; )P&#65533;&#65533;(&#65533;&#65533;UPP&#65533;S&#65533;&#65533;U&#65533;&#65533;&#65533;U&#65533;&#65533;0(&#65533;&#65533;ZZ&#65533;&#65533;]&#65533;&#65533;G@&#65533;&#65533;&#65533;$&#65533;&#65533;h&#65533;&#65533;&#65533;&#65533;&#65533;&#65533;&#65533;&#65533;&#65533;&#65533;	&#65533;&#65533;&#65533;&#65533;(&#65533;&#65533;&#65533;U&#65533;&#65533;&#65533;&#65533;&#65533;&#65533;_m&#65533;&#65533;&#65533;&#65533;(V)mY&#65533;&#65533;	&#65533;&#65533;&#65533;<S&#65533;&#65533;/&#1347;O&#65533;&#1606;&#65533;	&#65533;&#65533;&#65533;&#837;&#65533;&#65533;&#65533;P&#65533;&#65533;\&#65533;&#65533;M&#65533;&#65533;&#65533;M*&#65533;&#65533;&#65533;&#65533;&#65533;YO&#65533;P&#65533;mH&#65533;U &#65533;5&#65533;&#65533;\&#65533;&#65533;&#65533;&#1406;&#65533;&#65533;&#65533;&#65533;&#65533;&#65533; &#65533;&#65533;&#65533;&#65533;&#65533;]&#65533;,&#65533;?&#65533;&#65533;|]&#65533;&#65533;i&#832;&#65533; &#65533;&#65533;UU@&#65533;	 &#65533;&#65533;m&#65533;&#65533;&#65533;&#65533;&#65533; &#65533;&#65533;E&#65533;xe^&#65533;&#768;pW&#65533;&#65533;/&#65533; &#65533;&#65533;&#65533;m*&#65533;Zy&#65533;^Y&#65533;N&#65533;&#65533;U&#58180;&#65533;&#65533;&#65533;P&#65533;&#65533;&#65533;&#65533;5Y&#65533;&#2031;&#65533;&#65533;V&#65533;&#65533;&#65533;/&#65533;&#65533;&#65533;Y&#65533;&#65533;Y&#65533;&#65533;&#65533;V&#65533;%`&#65533;5&#65533;&#65533;&#2003;&#65533;&#65533;H&#65533;&#65533;5&#65533;&#65533;-^&#1909;&#65533;&#65533;<&#65533;&#65533;&#65533;M&#65533;]&#65533;&#65533;&#65533;&#65533;&#65533;&#65533;Z&#65533;&#65533;^N*Z&#65533;&#65533;&#849;5&#65533;X&#7093;&#65533;&#65533;&#65533;&#65533;$&#65533;&#65533;&#65533;&#65533;&#2028;&#65533;&#65533;&#65533;[P&#65533; #&#65533;]&#65533;&#65533;&#65533;&#65533;Z&#65533;}&#65533;&#1916;&#65533;&&#65533;&#2004;a&#65533;EX0`QI&#65533;&#65533;&#65533;&#65533;&#65533;U &#65533; c&#65533;&#65533;`~_&#65533;#&#65533;&#65533;$&#65533;&#65533;	P_lI&#65533;&#65533;&#65533;@&#1550;&#65533;&#65533;;f&#65533;"&#65533;Y
&#65533; &#65533;&#65533;&#65533;&#65533;Z&#65533;&#65533;&#65533;&#1611;P&#5048;&#1812;&#65533;&#65533;/ Z
&#65533;]&#65533;-&#65533;00^&#65533;&#65533;`D%&#65533;&#65533;&#65533;_..&#65533;8_Y&#65533;&#65533;&#65533;_&#65533;4c&#65533;(^&#65533;&#65533;&#1611;b&#65533;&#65533;&#1730;&#65533;[&#65533;5B~IE&#65533;&#65533;&#65533;&#65533;&#65533;&#65533;&#65533;V(&#65533;&#65533;$IjU	E>&#65533;^&#65533;Y1&#65533;ZD>&#65533;*&#65533;&#65533;ZK&#65533;&#65533;j&#65533;bX&#65533;&#65533;Gn&#1556;&#65533;&#65533;X	T&#65533;&#65533;P&#65533;&#65533;&#65533;&#65533;&#65533;&#65533;&#65533;&#65533;ac6&#65533;&#512;&#65533;&#65533;&&#65533;M"&#65533;_w&#65533;>&#65533;x6&#65533;x&#65533;e&#65533;g#1}F&#65533;&#65533;  !&#65533; &#65533; ,8  /E &#65533; &#65533;H&#65533;&#65533;&#65533;&#65533;*\&#560;&#65533;&#199;#J&#65533;H&#65533;&#65533;&#331;3j&#65533;&#561;&#65533;&#463;A&#65533; I&#65533;&#65533;&#595;(S&#65533;|&#65533;!&#454;9<&#65533;\I&#65533;&#65533;&#859;8Uz&#65533;!&#65533;&#65533;O&#65533;&#65533;I&#65533;&#65533;&#1123;H&#65533;&#628;&#65533;2&#65533;J&#65533;J&#65533;&#65533;D|
&#65533;&#1203;)0K&#65533;&#564;J&#65533;&#65533;Y&#65533;&#65533;v8A&#65533;&#65533;&#1518;`L&#65533;z&#65533;&#65533;&#1915; h%&#65533;&#65533;&#65533;_+0H&#65533;&#65533;&#65533; &#65533;&#65533;*^&#824;!>/H&#65533;@&#65533;&#65533;f&#65533;&#65533;`b &#65533;&#65533;mL&#65533;&#65533;&#65533;)&#65533;&#65533;&#65533;Y]&u&#65533;
8|v&#65533;&#65533;@&#65533;sxM&#65533; &#65533;&#65533;&#65533;&#65533;&#2024;&#65533;b&#65533;&#65533;&#65533;&#65533;&#65533;&#65533;&#65533;&#65533;zJIL&#65533;R&#65533;#1Ai|&#65533;!&#65533;Y{&#65533;&#65533;&#223;&#65533;5&#65533;&#65533;J&#65533;&#65533;&#65533;3&#65533;b&#65533;c
0&#65533;'&#65533;&#65533;&#65533;c&#65533;&#65533;&#65533;>M&#65533;Ia'&#65533;&#65533;8hPx&#65533;(U&#26983;`z&#65533;uTS4&#65533;F SE&#65533;&#65533;g$&#65533;>&#65533;a&#65533;&#65533; &#65533;&#65533;&#65533;$*&#65533;`F)\&#65533;&#65533;	&#65533;u&#65533;&#65533;ua&#65533;z&#65533;&#65533;	&#65533;&#65533;&#65533;JStQ&#65533;
&#65533;&#65533;&#65533;&#65533;lTA&#65533;	,&#65533;h	&#65533;&#65533;&#65533;OY&#65533;(&#65533;J#i&#65533;yV8g	&#65533;&#65533;Sd4t&#65533;&#65533;&#65533;Z}8&#65533;=q&#65533;&#65533;=a&#65533;:&#65533;8&#65533;O&#65533;)&#65533;&#65533;&#65533;q&#65533;&#65533;&#65533;&#65533;&#65533;&#65533;&#65533;vd&#65533;&#65533;p&&#65533;&#65533;&#65533;I&#65533;Avl&#65533; _ H&#65533;&#65533;&#65533;S|&#65533;TZt&#65533; *jF&#65533;*j&#65533;&#65533;1&#65533;S&#65533;&#65533;&#65533;&#65533;&#65533;Oa&#65533;d&#65533;L&#65533;&#65533;&#65533;$&#65533;>&#65533;'&#65533;&#65533;&#65533;*Q&#65533;&#65533;k&#65533;Dheg_&#65533;&#65533;1 &#65533;ox&#65533;i&#65533;&#65533;6&#65533;&#65533;&#65533;&#65533;l&#65533;&#65533;:&#65533;BW.Lz&#141;9f&#65533;&#65533;&#65533;&#65533;&#65533;*&#65533;&#65533;*T&#438;&#65533;W&#65533;Cd0&#1347;&#65533;`&#65533;&#65533;v&#65533;I&#65533;E&#65533;j&#65533;+&#65533;p&#65533;&#65533;kj&#65533;&#65533;@&&#65533;&#65533;&#65533;U&#65533;&#65533;&#65533;&#65533;&#65533;L&#65533;J&#65533;&#65533;&#65533;g&#65533;&#65533;&#65533;w&#65533;&#65533;&#65533; &#65533;,&#65533;&#65533;$&#65533;l&#65533;&#65533;(w<y&#65533;l&#65533;&#65533;&#65533;*&#65533;|&#65533;&#65533;&#65533;e&#65533;U&#65533;&#65533;&#65533;@&#65533;@-&#65533;&#65533;Dmt&#65533;+&#65533;&#65533;&#65533;&#65533;&#65533;&#955;P&#65533;>&#65533;KZ&#65533;;&#65533;lTW&#65533;`&#65533;&#65533;&#65533;`&#65533;-6&#65533;&#65533;&#65533;&#65533;&#65533;&#65533;uzP
X&#65533;pl > &#65533;5S&#65533;&#293;O	&#65533;&#65533;&#65533;&#65533;|&#65533;&#65533;&#65533;&#65533;@fT&#65533;&#65533;&#65533;&#65533;)T&#65533;&#65533;.&#65533;&#65533;&#65533;A&#65533;&#65533;&#65533;C~Wn&#65533;&#65533;D$8&#4387;&#65533;Z{&#65533;K&#65533;&#65533;>Y&#65533;&#2046;>}H&#65533;)`&#65533;&#65533;&#48171;,&#1083;&#65533;&#1518;&#65533;&#65533;A&#65533;&#65533;&#65533;$&#65533;5&#65533;&#65533;&#210;]&#65533;&#65533;&#65533;&#65533;_>&#65533;&#65533;&#65533;7&#65533;&#65533;j&#596;&#65533;&#65533;&#65533; &#65533;D&#65533; &#65533;'&#65533;&#65533;&#65533;_&#65533;&#65533;&#65533;&#65533;&#65533;;m&#65533;k%`bl&#65533;Z&#1079;&#65533;&#65533; &#65533;&#65533;&#65533;->&#65533;&#65533;#wH&#65533;&#65533;5&#65533;,d&#65533; &#65533;&#65533;`&#65533;>-!g&#65533;&#65533;(&#65533;&#65533;&#65533;/&#65533;SC&#65533;&#1552;8&#668;&#65533;Ul&#65533;M
Z&#65533;&#65533;&#65533;$RS<&#65533;&#65533;&#65533;ia&#65533;&#65533;&#65533;&#65533;&#65533;&#65533;'VKl&#65533;&#65533;&#65533;&#65533;.&#65533;&#65533;	w&#65533;@&#877;0&#65533;&#65533;&#65533;d&#65533;(c&#65533;jz0&#65533;H&#65533;X&#65533;&#65533;&#65533;&#65533;s&#65533;&#65533;&#65533;a6&#65533;&#65533;&#65533;O&#65533;&#65533;74&#65533;s&#65533; ap  &#65533;t&#65533;h&#65533;]&#1638;&#65533;&#65533;&#65533;D:}q&#65533;g&#65533;&#65533;4&#65533;&#65533; k8 &#65533;fL@&#65533;&#1445;&#326547;"&#65533;&#65533;&#65533;!&#65533;&#65533;R&#65533;pC&#65533;5(&#65533;8&#65533;&#65533;&#65533;&#65533;&#65533;V6H&#65533;%&#65533;)X&#65533;&#708;|&#65533;&#65533;&#65533;t&#65533;SU3&#65533;&#65533;&#65533;@BI&#65533;ro>&#65533;&#65533;&#65533;q>&#65533;&#529;jP&#65533;st<&#65533;&#783;&#65533;&#65533;%&#65533;&#65533;J&#65533;&#65533;R,&#65533;&#65533;~&#65533;&#65533;&#65533;&#779;&#65533;&#65533;&#65533;&#65533;&#65533;&#65533;f&#65533;&#65533;`&#65533;&#65533;\"&#65533;&#65533;*M2%&#65533;&#65533;&#692;5&#65533;	@~&#65533;&#65533;&#65533;r&#65533;hrN>&#65533;&#65533;&#1648;<ds
&#65533;&#65533;&#65533;I&#992;&#65533;&#1244;&#65533;&#65533;&#65533;$e&#65533;&#65533;*&#65533;d	&#65533;&#65533;rS&#65533;z&#65533;d&#65533;&#65533;&#65533;&#65533;1&#65533;j&#65533;&#65533;&#65533;&#65533;&+}&#65533;&#65533;&#65533;dEY&#65533;<&#65533;F&#65533;&#65533;x&#65533; &#65533;HGJ&#1170;&#65533;&#418;u<&#65533;.&#65533;&#65533;43&#65533;FgJSI&#65533;&#65533;O&#65533;""&#65533;&#65533;)&#65533;&#65533;&#65533;o]&#65533;P3r76&#65533;. _&#65533;U&#65533;|&#65533;&#65533;&#65533;&#65533;&#65533;Y gM&#65533;JO&#65533;&#65533;&#65533;'&#65533;r&#65533;gj&#65533;,&#65533;&#65533;Ax&#65533;%U&#490;K&#65533;&#65533;&#65533;'0&#65533;&#65533;&#65533;rV<1&#65533;d&#65533;k.b&#65533;&#65533;&#65533;&#65533;3Q*&#65533;lPQZ&#65533;A&#65533;r,&#65533;:&#65533;&#65533;&#65533;}&#1505;&#65533;&#65533;"S&#65533;:v&#65533;&#65533;a&#65533;r&#65533;&#65533;	&#65533; &#65533;&#65533;&#65533;`&#65533;&#65533;&#65533;&#65533;q]9jR&#65533;0 &#65533;n&#65533;Y&#65533;&#65533;&#65533;gW[&#65533;&#65533;`M&#65533;&#65533;&#65533;'&#65533;&#65533;2&#65533;&#65533;&#65533;&#65533;AK&#65533;`&#65533;X&#65533;[&#65533;]&#65533;)9&#65533;,S&#65533; )&#65533;&#65533;&#65533;&#65533;&#65533;&#65533;&#65533;&#65533;&#65533;"&#65533; h&#65533;&#65533;&#65533;
&#65533;A 6&#65533;*&#65533;&#65533;+&#1145;&#65533;=&#65533;@R&#65533;?&#65533;1nl&#65533;x<@&#65533;e&#65533;7)&#65533;&#65533;&#65533;[&#65533;&#65533;@,&#65533;&#65533; N&#65533;z&#1602;D&#65533;'x&#65533;A&#65533;&#65533;Q&#65533;&#65533;&#65533;&#65533;YB&#65533;#)=	p &#65533;p`&#65533;7&#65533;&#65533;Y&#1536;g&#65533;&#65533;&#65533;&#65533;&#65533;&#65533;"SBC&#65533;&#65533;&#65533;}E&#65533;*zi&#65533;&#65533;&#65533;&#656;&#65533;I &#65533;&#65533;&#65533;&#65533;z&#65533;'&#65533;&#65533;Le#&#65533;&&#65533;IlH&#65533;@&#65533;&#65533;&#65533;&#65533;0(Bo, &#65533;&#65533;z &#65533;b&#65533;&#65533;&#573;n&#65533;&#65533;{&#65533;&#268;L?&#65533;&#65533;J&#65533;Ex&#1421;5&#65533; &#65533;&#65533;&#65533;,&#65533;&#65533;z3&#65533;~&#65533;&#65533;&#65533;&#65533;q&#65533;&#65533;&#65533;&#65533;;&#65533;+&#65533;I6&#65533;&#65533;&#65533;2&#1454;P`8&#65533;&#65533;8C&#65533;f&#65533;xc&#65533;&#653;&#65533;&#65533;:&#65533;&#65533;&#1867;&#65533;&#65533;7S&#65533;&#65533;&#65533;&#65533;&#65533;
&#65533;&#65533;	&#65533;`S&#65533;0&#65533;.&#65533;&#65533;0&#320;&#65533;&#65533;z&#65533;&#65533;&#65533;d
6&#65533;&#65533;&#65533;\&#65533;CI	 f&#65533;h *w	T&k&#65533;&#1246;&#65533;&#65533;}&#65533;&#65533;&&#65533;&#65533;&#65533;%&#65533;&#65533;&#65533;&#65533;k&#65533;ng&#65533;&#1172;&#65533;&#65533;I&#65533;&#1300;&#65533;&#65533;&#65533;g&#65533;&#1708;4&#65533;&#65533;&#65533;&#65533;&#65533;&#65533;&#65533;&#65533;&#65533;>{uw&#65533;d!`G&#65533;&#65533;!+&#65533;j6L&#65533;LI@&#65533;&#65533;&#65533;q&#65533;.&#65533;^&#65533; &#65533;&#65533;	 &&#65533;&#65533;[&#65533;@&#65533;SEU{&#65533;&#65533; M&#65533;&#65533;amY&#65533;&#65533;&#65533;&#805;&#65533;&#65533;)J&#65533;&#65533;Y&#65533;&#65533;&#65533;&#65533;VHL&#65533;l&#65533;m+&#65533;&#65533;&#65533;&#65533;U&#65533;-!&#65533;&#65533;Ny}&#65533;&#65533; &	1nR&#65533;&#65533;+wf@&#65533;SB&#65533;yK@&#65533;<&#65533;&#65533;2&#65533;L&#65533;&#65533;&#65533;Y`&#65533;&#65533;!5&#65533;"&#65533;&#1770;hr&#65533;@<&#65533;djW;s&#65533;IQ:Z!&#65533;ArN&#65533;&#65533;&#65533;&#65533;:&#65533;}k&#65533;5&#65533;vvP&#65533;&#65533;n Y&#65533;&#65533;r2%)&#65533;&#25224;&#65533;Rk&#65533;&#65533;qDw&#65533;&#65533;&#65533;
&#65533;	&#65533;0A&#65533;`&#65533;&#65533;&#65533;&#65533;&#65533;c&#65533;&#65533;/&&#65533;/% xV0&#65533;&#65533;;&#65533;&#65533;&#65533;&#65533;2\+o9&#1846;&#65533;&#65533;&#65533;&#665;rp&#65533;+d0G7&#65533;&#1495;~&#65533;&#65533;&#65533;6_&#65533;&#65533;J_u&#65533;G&#65533;c&#65533;&#65533;&#65533;&#65533;2&#65533;&#46411;&#65533;&#65533;1&#65533;&#1515;]&#65533;x&#65533;N0G&#65533;&#65533;x'&#65533;&#65533;&#65533;2&#65533;&#65533;&#65533;K&#65533;&#65533;&#65533;&#65533;u&#65533;l&#65533;z&#467;<&#65533;.]&#65533;&#65533;&#1398;a&#65533;!"&#65533;#&#65533;}_&#65533;F&#65533;2{&#65533;&#65533;7&#65533;&#65533;t&#65533;m3 e&#65533;sq&#65533;v&#65533;d&#65533;Y&#65533;L&#65533;Y&#65533;{A&#65533;uW&#65533;&#65533;+&#65533; &#65533;F`[&#65533;;r&#65533;}&#65533;_&#65533;&#65533;w#&#65533;&#65533;&#65533;&#65533;&#65533;{M&#65533;$&#65533;&#65533;$&#65533;&#65533;L6 '&#65533;lo&#65533;?$&#65533;d&#65533;1 K-K&#65533;'&#65533;&#65533;&#65533;z&#65533;b&#65533;h&#65533;&#321;&#65533;&#65533;&#65533;3X}&#65533;#`&#65533;u&#65533;!&#65533;&#65533;s0&#1591;5&#65533;".&#65533;R19&#65533;kK&#65533;!*&#65533;\P6;vE&#65533;&#65533;&#65533;&#65533;&#65533;&#65533;p) &#65533;6&#65533;u&#65533;Jnw&#65533;&#65533;W&#65533;c: &#65533;Xa&#65533;&#65533;&#65533;v&#65533;&#65533;]s86@G@ x&#65533;A&#65533;7 &#65533;&#65533;}oPX&#65533;z!x&#65533;GC0&#65533;P&#65533;&#65533;{6@f&#295;~L&#65533;0&#65533;&#65533;e&#65533;mc$ &#65533;E&#65533;u&#65533;b&#65533;f&#65533;&#65533;m&#65533;B[^d!m&#65533;&#65533;Bj&#60869;&#65533;F|&#65533;&#65533;&#65533;u@&#65533;3q&#65533;&#65533;?#&#65533;a&#65533;&#65533;S&#65533;&#65533;&#65533;.&#65533;;^aK &#722;k&#65533;&#389;&#65533;&#65533;_!Fu&#65533;H
d4pl&#65533;Z&#65533;o6%&#65533;&#65533;&#65533;&#65533;k<&#65533;&#65533;(6&#65533;&#65533;&#65533;;&#65533;(`&#65533;&#65533;&#65533;6&#65533;&#65533;	3}&#65533;&#65533;@&#65533;&#65533;g&#65533;&#65533;&#65533;Rp&#65533;u0&#65533;+f&#65533;&#65533;&#65533;,&#65533;dDp&#65533;a&#65533;zM&#65533;4a&#65533;HY=&#65533;,7&#65533;vn&#65533;,Y|4D&#65533;&#65533;8piA]C2&#65533;&#65533;"&#65533;h&#65533;&#65533;&#65533;&#65533;`3&#65533;R&#65533;&#65533;&#65533;&#65533;5y$&#25100;w&#65533;u	&#65533;	&#65533;&#65533;&#65533;@y\&#65533;#&#65533;1&#65533;&#65533;]&#65533;M*q>&#65533; &#65533;A{&#65533;AK8j&#65533;&#65533;Y&#65533;p4&#65533;&#65533;&#65533;&#65533; r&#65533;&#65533;Q&#65533;AH&#65533;d$&#65533;&#65533;&#65533;i!&#65533;&#65533;3&#65533;&#65533;B &#65533;&#65533;&#65533;\&#65533;&#65533;&#65533;M@bf`uZ&#65533;&#65533;&#65533;{{&#65533;65&#65533;&#65533;4&#65533;&#65533;&#65533;	q&#65533;&#65533;f&#65533;&#65533;&#65533;Vv0 )822I '&#65533;1I&#65533; 7_a3;&#65533;2,1&#65533;&#65533;&#65533;&#65533;&#65533;,&#65533;&#65533;Y&#65533;&#65533;&#65533;&#65533;&#65533;F&#65533;9&#65533;s&#665;<&#65533;&#65533;X/&#65533;&#65533;1&#65533;1&#65533;Y2,&#65533;&#65533;1hy4&#65533;@?&#65533;0&#65533;&#65533;&#65533;&#65533;:&#65533;&#65533;&#1623;&#65533;&#265;&#65533;hj#&#65533;u&#65533;&xc&#65533;5@&#65533;&#65533;&#65533;1&#65533;%4&#65533;&#65533;5&#65533;&#65533;&#65533;q&#65533;&#65533;&#65533;j&#65533;Q&#65533;a&#65533;	^&#65533;&#65533;{=' &#65533;I&#65533;&#65533;&#65533;&#65533;d&#65533;&#65533;&#65533;&#65533;$ &#65533;G!&#65533;&	&#65533;#&s)#S&#65533;&#65533;&#65533;3,&#65533;3>YB&#65533;1&#65533;&#65533;)&#921;&#65533;D&#265;&#65533;&#65533;	&#65533;&#65533; &#65533;&#65533;!PXb@&#65533;&#65533;&#65533;&#65533;!&#65533;&#65533;&#18012;c$r&#65533;&#65533;%) m&#65533;&#65533;.&#65533;&#65533;>Zm&#65533;&#65533;x}&#65533;"mG
;&#65533;6 2&#65533;rqP?`&#65533;&#65533;iY &#65533;-&#65533;&#65533;YZ(&#65533;&#65533;XW9&#65533;6&#65533;^9&#65533;v&#65533; S&#65533;&#65533;#S:P?0&#65533;&#65533;j&#65533;@&#65533;4&#65533;&#65533;Q*&#65533;J~&#65533;[C@
7j\ &#65533;>&#65533;&#65533;
&#65533;&#65533;&#1109; @&&#65533;{GE&#65533;_r&#65533;z&#65533;uJ &#65533;&#65533;&#65533;}:He&#65533;&#65533;&#65533;&#65533;dp&#65533;&#65533;'&#65533;&#65533;&#65533;h&#65533;&#65533;&#65533;&#65533;&#65533;&#65533; \G&#65533;&#65533;r&#1059;/D&#65533;&#65533;:&#65533;5&#65533;1&#65533;&#65533;w&#65533;F;
&#65533;&#65533;&#65533;\f>&#65533;h&#65533;&#65533;&#65533;A&#65533;&#65533;&#65533;1WPV&#65533;?:pT&#65533;&#65533;8{9).&#173;&#65533;z0lqTm&pC1&#65533;%
J_&#65533;A&#65533;&#599;&#65533;&#65533;=-&#65533;7&#137;4p#pB l &#65533;&#65533;&#65533;:&#65533;rP&#65533;1&#1193;&#65533;H&#65533;&#65533;Pu&#65533;&#65533;&#65533;&#65533;&#65533;&#65533;:&#65533;{&#65533;&#65533;z&#65533;-&#65533;ww&#65533;'&#65533;+l&#65533;10"  [&#65533;&#65533;Tc&#65533;{E &#65533;a&#65533;&#65533;g b7[$z&#65533;j&#65533;&#65533;&#65533;&#65533;&#65533;hCi&#65533;+&#65533;&#65533;K&#1782;J&#65533;:`&#65533; &#65533;&#65533;Z8&#65533;&#65533;YI &#65533;y&#65533;w&#65533;s&#65533;&#65533;&#65533;FF2d&#65533;&#65533;&#65533;:&#65533;@z&#65533;h&#65533;&#65533;&#65533;m&#65533;&#65533;7&#65533;&#65533;pr &#65533;?pr  &#65533;&#65533;1&#65533;"&#730;&#65533;7&#65533;&#65533;&#65533;&#65533;&#65533;&#40053;p6[&#65533;w7&#65533;=&#65533;&#65533;&#65533;&#65533;U&#65533;&#65533;&#1431;&#65533;F2"&#65533;4@5u@&#65533;5&#65533;&#65533;:&#65533;P5&#65533;H;&#65533;{&#65533;W&#65533;&#65533;&#65533;|&#65533;&#65533;&#65533;l&#65533;^n&#65533;s,&#65533;&#65533;&#719;=7A&#65533;K&#65533;&#65533;0&#65533;&#65533;{z*&#65533; &#65533;&#65533;&#65533;&#65533;(2&#65533;)[z&#65533;&#65533;$&#65533;n &#65533;&#65533;`k&#65533;Y&#65533;&#65533;&#65533;( ,*2&#65533;&#65533;&#65533;Z>&#65533;&#65533;&#65533;&#65533; . &#65533;&#65533;1LJY&#65533;y&#65533;i&#65533;x&#65533;&#65533;k&#65533;&#65533;&#65533;k&#1271;\( &#65533;&#703;&#65533;&#65533;>Q1,2.&#65533;1&#65533;H &#65533;&#65533;b&#65533;> :  &#65533;{&#65533;sT#L@p&#1911;&#65533;.9&#65533;&#65533;Rcxc!&#65533;&#65533;&#65533;;U&#65533;1 &#65533;m{R  R&#65533;1b  \h&#65533;h&#65533;&#65533;A&#65533;&#65533;&#65533;1.&#65533;&#65533;&#65533;&#65533;&#585;&#747;&#65533;?,6Av&#65533;&#65533;&#65533;=&#65533;&#65533;r&#65533;&#65533;&#65533;:R Jpv,&#65533;3&#65533;6L&#65533;A&#65533;~&#65533;&#65533;&#65533;&#65533;&#65533;&#65533;&#65533;I&#65533;&#65533;&#65533;&#65533;&#1464;&#65533;q&#65533;&#65533;&#1292;-&#65533;&#65533;&#65533;<{&#65533;)G:P1&#65533;*&#65533;p&#65533;et&#65533;&#65533;IYU&#65533; &#548;,=&#65533;+&#65533;&#65533;\&#65533;&#65533;&#65533;&#65533;'&#65533;&#65533;&#525;&#65533;2&#65533;%* &#65533;\&#65533;4&#65533;1&#65533;&#65533;&#65533;4&#65533;&#65533;&#65533;&#65533;&#65533;,&#65533;&#65533;&#65533;\&#65533;&s&#65533;V)&#65533;&#65533;8&#65533;\&#65533;&#65533;&#65533;&#65533;&#65533;3x]=w&#65533;&#65533;1Yi&#65533; R y|/&#65533;"&#65533;&#760;BX&#65533;a&#65533;&#65533;Dd&#65533;c&#65533;^e&#65533;&#65533;l4&#65533;&#65533;u&#65533;)&#65533;_&#65533;.&#65533;Rp&#65533;&#65533;&#280;&#65533;}L&#65533;^&#65533;&#65533;T1;&#65533;~&#65533;&#65533;&#65533;{&#65533;&#65533;:&#65533;6@@&#65533;&#65533;&#65533;<N	!m&#65533;&#65533;G2#&#65533;[&#65533;>&#65533;&#65533;&#65533;1' [&#65533;&#65533;&#65533;&#1454;l 3i&#65533;:|&#65533;&#65533;g&#65533;M&#65533;k&#65533;;:&#65533;&#65533;&#65533;R&#65533;&#65533;" ,&#65533;4<&#65533;%&#65533;1&#65533;1&#65533;&#65533;p&#65533;&#65533;X&#65533;&#65533;\&#65533;&#65533;&#65533;\9&#65533;&#65533;&#65533;5=&#65533;*i&#65533;&#65533;2&#65533;&#65533;L&#65533;&#65533;+&#65533;&#65533;D@&#65533;~&#65533;1&#65533;*&#65533;h&#65533;&#65533;&#65533;&#65533;&#65533;&#65533;q&#65533;&#65533;&#65533;&#65533;0&#65533;`&#65533;s/&#65533;"W-4&#65533;F&#65533;f&#65533;&#65533;&#65533;&#65533;&#65533;N+&#65533;>P&#65533;&#65533;&#65533;&#65533;&#65533;`V&#65533;+Y&#65533;>&#65533;&#65533;d&#65533;<&#65533;&#65533;&#65533;&#65533;hx&#65533;1}m&#65533;v&#65533;&#65533;+zP&#65533;&#966;&#65533;&#65533;~AS|&#65533;w#&#65533;&#1095;DK&#65533;9&#65533;M&#65533;&#65533;&#65533;E1mz&#65533;&#65533;{&#65533;&#65533;m?&#65533;&#65533;&#65533;&#65533;P&#1577;a&#65533;&#65533;&#65533;1@H$P&#65533;&#65533;2`&#65533;&#65533;&#65533;s&#841;Slg6&#65533;&#65533;b&#65533;&#65533;Ri"&#65533;&#65533;&#65533;&#65533;2{|&#65533;&#65533;&#65533;R`X &#65533;&#65533;7V-8&#65533;s&#65533;9&#65533;b{&#65533;dhY`b&#65533;&#65533; 3~~&#65533;&&#65533;&#65533;&#65533;1&#65533;&#65533;O'&#65533;h&#65533;&#65533;&&#65533;&#65533;&#65533;&#65533;&#65533;&#65533;&#65533;z&#65533;)&#65533;&#65533;&#65533;%&#65533;&#65533;K&#1042;C&#65533;1&#893;10	0p`&#65533;&#65533;&#1714;F&#65533;&#65533;M&#65533;dD&#65533;&#65533;h]&#65533;UP&#65533;&#65533;&#65533;&#65533;&#536;W&#65533;&#65533;
&#65533;190n&#65533;&#65533;&#65533;").	&#65533;&#65533;*3&#65533;&#65533;&#65533;1&#65533;1EP^cVfQ1&#65533;r&#65533;yc&#65533;&#65533;P}&#65533;\f&#65533;Sq`	&#65533;&#65533;&#65533;qs`MpS^1>4l&#65533;+&#65533;1&#65533;p&#65533;&#65533;&#65533;&#65533;'x&#65533;&#65533;. p&#65533;p&#65533;&#65533;&#65533;&#65533;&#65533;s[Pf$&#65533;1}&#65533;&&#65533;&#65533;&#65533;&#65533;&#65533;|&#65533; S&#65533;].	4N2&#65533;&#65533;1e4&#65533;&#65533;I&#65533;&#65533;&&#65533;&#65533;!&#65533;&#65533;6x&#65533;&#65533;&#65533;&#65533;Q&#65533;&#65533;*&#65533;&#65533;&#65533;Kpj&#65533;&#65533;&#65533;q &#65533;&#65533;Z&#65533;&#65533;y&#65533;&#65533;p&#65533;&#65533;b&#65533;&#65533;U&#65533;y#&#65533;V&#750;9\"&#65533;&#65533;Iv&#65533;&#65533;&#65533;&#65533;&#65533;&#65533;&#65533;&#65533;|&#65533;1c&#65533;&#65533;&#65533;&#65533;&#65533;&#65533;&#65533;`&#65533;&#65533;&#65533;|&#65533;&#65533;S&#65533;=&#65533;&#65533;y&#65533;$&#65533;&#65533; # &#65533;F&#65533;;&#65533;kQa&#65533;!&#65533;cG&#65533;&#65533;&#65533;&#65533;&#65533;&#65533;&#1720;&#65533;2&#65533;&#65533;&#65533; &#65533;+&#65533;&#65533;1 &#65533;n&#65533;U>j, ^12&#65533;w&#65533;	2&#65533;(&#65533;\l
6@r
&#65533;}9&#65533;&#65533;&#65533;&#65533;&#65533;i&#65533;zG=&#65533; &#65533;&#65533;
&#65533; ~&#65533;&#65533;&#65533;&#65533;&#65533;{&#65533;&#65533;"#v&#65533;F&#65533;z&#65533;&#65533;&#65533;&1&#65533;i&#65533;&#65533;&#65533;&#65533;&#65533;&#1628;x&#601147;&#65533;^"s&#65533;	&#1053;&#65533;L&#65533;2M&#65533;` "&#65533;dP&#65533;}&#65533;&#65533;&#65533;Z&#65533;&#65533;+&#65533;*I,MA`&#1808;B&#65533;&#65533;&#65533;7&#65533;nYF&#65533;&#2024;ny&#65533;>&#65533;&#184;"&#65533;X&#65533;&#65533;W `&#65533;&#65533;&#65533;&#65533;&#65533;rQ&#65533;&#65533;&#65533;&#65533;&#65533;&#65533;&#65533;}V&#529; &#65533;x &#65533;&#65533;&#65533;&#65533;/&#65533;&#65533;2&#65533;&#65533;&#65533;D_&#65533;
B&#65533;r[,&#65533;tKM&#65533;&#65533;L?&#65533;&#65533;NE62&#65533;Y&#65533;1~&#65533;&#65533;&#65533;%&#65533;&#65533;sT&#65533;C&#65533;&#65533;?\&#65533;|j&#1825;ho&#65533;&#65533;>&#65533;&#65533;&#65533;&#65533;bz&#65533;X&#65533;X&#1067;?9&#65533;&#65533;&#65533;?&#65533;%&#65533;Z4&#65533;&#65533;UPWpz&#65533;&#65533;&#65533;&#65533;&#65533;6&#65533;&#65533;&#65533;U$8&#65533;&#65533; 6	&#65533;&#65533;&#65533;&#65533;&#65533;o$N&#65533;&#65533;&#65533;ATH&#65533;&#65533;&#132;84$&#65533;&#65533;Q&#65533;(NL&#65533;&#65533;0 &#65533;&#65533;&#1025;@	&#65533;H&#65533;&#65533;&#1255;&#65533;&#65533;&#65533;2&#65533;	VI&#65533;:&#65533;&#65533;&#65533;&#65533;S&#65533;Q&#65533;N&#65533;Z&#65533;*O3f&#65533;R&#65533;&#65533;&#65533;&#65533;&#65533;klA&#65533;P&#65533;&#65533;&#65533;a&#65533;&#65533;&#65533;&#65533;	&#65533;b&#65533;&#933;[&#65533;&#65533;
2b&#65533;@&#65533;$E2l&#65533;&#65533;&#65533;&#65533;A&#65533;zhxX&#65533;&#654;&#65533;&#65533;&#2036;&#802;&#65533;,&#562;8<D&#65533;&#65533;&#65533;O9r|r&#65533;Ig&#65533;i&#1321;Uo&#874;u&#65533;Oe&#65533;U(@@&#65533;O&#65533;[p&#46470;W&#65533;&#65533;?&#65533;&#65533;&#65533;C&#65533;l&#65533;K&#65533;&#65533;&#65533;&#65533;l1&#65533;&#65533;&#65533;&#65533;S&#65533;{(&#65533;&#65533;&#65533;&#65533;%)&#65533;&#65533;"&#65533;&#65533;&#65533;H&#65533;#	z&#65533;&#65533;&#65533;&#65533;&#65533;Y&#65533;P&#65533;&#65533;&#65533;&#65533;+&#65533;&#1942;d&#65533;l[&#65533;$&#65533;&#65533;&#65533;&#65533;V#!&#65533;&#65533;l H &#65533;&#65533;{&#65533;9&#65533;62!&#65533;&#65533;&#65533;&#65533;	"	&#65533;&#65533;n
3&#65533;&#65533;(&#65533;K&#65533;&#65533;&#65533;&#65533;J&#65533;<&#65533;&#65533;Ecl&#65533;&#65533;&#65533;fJk.&#65533;&#65533;&#8812;&#65533;z&#65533;&#65533;&#65533;&#65533;&#65533;=&#65533;,&#1259;&#65533;%&#65533;&#65533;p%H0&#65533;&#261;&#65533;&#65533;+&#65533;&#65533;>&#65533;b&#65533;*&#65533;!&6@&#65533;&#65533;K0&#65533;d&#885;&#65533;bK&#65533;&#65533;&#65533;&#65533;KH.&#65533;&#65533;c&#65533;&#65533;&#65533;~&#65533;oH&#65533;\&#65533;H/0&#65533;lI&#65533;R&#65533;&#65533;1&#65533;!&#65533;&#862;&#65533;&#65533;&#65533;T&#65533;tQFcT&#65533;&#65533;&#65533;8&#65533;&#682;&#65533;&#65533;$&#65533;&#65533;A&#65533; &#65533;&#65533;\h1&#65533;@&#65533;S&#150;&#65533;&#65533;&#65533; &#65533;KC'J@ &#65533;&#65533;V&#65533;x-/&#65533;2s&&#65533;&#65533;&#65533;&#65533;G,-0&#65533;,stTrP&#65533;&#201;<`c&#65533;
&#65533;0R&#65533;d`@W&#65533;&#65533;&#65533;P\&#65533;w+n_&#65533;Mt&#65533;&#65533;u&#65533;t&#65533;&#65533;&#65533;&#65533;&#65533;][&#65533;&#65533;&#65533;&#65533;&#65533;H&#65533;&#65533; C#6&#65533;&#65533;+&#65533;$&#65533;6&#65533;wa&#65533;&#65533;&#65533;
 &#65533;&#65533;u&#65533;&#65533;&#65533;&#65533;&#641;C&5 c9&#65533;>&#65533;I&4&#65533;&#65533;$Y&#65533;&#65533;&#65533;a&#65533;[&#65533;&#65533;p; V!&#65533;A&#65533;&#65533;&#65533;&#65533;&#65533;a"&#65533;@ &#65533;%,&#65533;ek&#65533;$&#65533;uyi&#65533;Q&#65533;&#65533;i&#65533;/ &#65533;&#1997;&#65533;S&#1959;N&#65533;&#290;;&#65533;&#65533;&#65533;&#65533;Z&#65533;B 1&#196;b
&#65533;i&#65533;o&#65533;y+&#65533;v&#65533;an&#65533;&#65533;&#65533;M&#65533;"!|&#65533;&#65533;&#65533;&#65533;&#65533;&#65533;{&#1847;)4CZ&#65533;&#65533;J&#172;&#65533;H&#65533;&#65533;e"&#65533;&#65533;&#65533;+w9&#65533;&#65533;&#65533;!:&#65533;<&#65533;&#65533;&#65533;&#65533;&#65533;s&#65533;&#65533;&#65533;7&#65533;&#65533;\\&#65533;}&#65533; &#65533;&#65533;3X2+&#65533;&#65533;&#65533;&#577;q&#65533;&#65533;r&#1943;&#65533;&#65533;&#65533;F&#65338;&#65533;x&#65533; &#65533;&#65533;t+^6l&#65533;au&#161;&#65533;&#65533;%&#65533;T=&#65533;&#42180;&#65533;Lh&#65533;w&#65533;&#65533;-B&#65533;&#65533;&#65533;&#65533;\0&#65533;M&#32904;&#65533;Nh:&#65533;&#197;&#65533;&#65533;&#65533;&#65533;[&#1388;4&#65533;wJ2&#65533;<|&#65533;} |&#65533;J&#65533;&#65533;p&#65533;&#65533;`8@ eP&#65533;&#1273;&#65533;X&#65533;C&#65533; &#65533;T&#65533;'$&#65533;Jap&#65533;&#65533;X&#65533;&#65533;&#65533;&#65533;W&#65533;&#65533;&#65533;+\&#65533;&#65533;0v&#65533;To\`&#65533;,&#65533;&#65533;&#65533;=&#1106;w&#65533;&#65533;}a'l&#65533;&#65533;J&#1044;&#65533;&#65533;=&#65533;&#65533;B&#65533;&#65533; (B1sX&#65533;B&#65533;X#&#65533;&#65533;,&#65533;@&#65533;&#1555;&#65533;&#65533;H&"qVdR&#1087;
&#65533;&#65533;)_&#65533;&#65533;&#65533;@&#65533;&#65533;h@sT&#65533;&#65533;t&#65533;&#65533;q&#65533;CLf&#65533;&#65533;&#33869;>i&#65533;&#1844;8d9 &#65533;&#65533;A~&#65533;g&#65533;#&#65533;&#272;'KPH &#65533;&#65533;$&#65533;s&#65533;&#65533;S&#65533;A&#65533;&#65533;&#65533;&#65533;J&#65533; &#65533;&#65533;"&#65533;F&#65533;SH%&#65533;9&#65533;&#65533;&#65533;&#65533;&#65533;&#65533;&#65533;&#65533;&#662;&#65533;&#65533;eS&#65533;t!&#65533;!$&#65533;&#65533;&#65533;+&#65533;#&#65533;/&#65533;tAY&#1152; ^&#65533;&#65533;&#1157;}&#65533;QbA*&#65533;{&#65533;jJ@%
&#65533;&#65533;|&#65533;{H&#65533;1f!&#65533;&#65533;LH&#65533;&#65533;&#65533;&#65533;&#65533;&#65533;&#65533; @G[&#65533;&#65533;&#65533;d0&#65533;r&#65533;N&#65533;&#65533;F"&#1748;&#65533;A&#65533;%&#65533;&#65533;&#65533;P[z&#65533;&#65533;3&#65533;Pi	 &#65533;&#1264;&#65533;'c&#65533;h&#65533;&&#65533;.&#65533;!&#65533;7&#65533;&#65533;&#65533;G5d&#65533;,~&#65533;7&#65533; &#65533;&#65533;H&#65533;ll&&#65533;&#65533;p&#65533;	&#65533;,&#65533;&#65533;>&#65533;&#65533; &#65533;&#65533;&#65533;e&#65533;&#65533;&#65533;&#65533;<&#65533;p&#65533;H&#65533;D&#65533;YT&#65533;&#65533;H&#65533;&#65533;|&#65533;&#65533;&#65533;D&#65533;XmZ
h&#65533;LI&#65533;&#65533;&#65533;`&#65533;4,&#65533;,}&#65533;B&#65533; S1&#54553;M&#65533;&#65533;Eh&#65533;Z k&#65533;@&#65533; 0&#65533;%=&#65533;B&#65533;6&#65533;0 &#65533;&#65533;bC&#65533;&#65533;&#65533;E&#19760;&#65533;&#1107;E\B&#65533;&#65533;&#65533;"&#65533;&#65533;&#65533;.&#65533;
&#65533; 5&#65533;	i&#65533;mm&#706;&#65533;&#65533;&#65533;2&#65533;&#65533;M-j&#65533;&#65533;K&#65533;!&#65533;&#65533;&#65533;6&#65533;@&#65533;&#65533;&#65533;e&#65533;Pl&#65533;j&#1105;&#65533;&#65533;Y&#65533;&#65533;&#65533;&#65533;&#65533;&#65533;&#65533;#B&#65533;&#65533;&#65533;6&#65533;qX&#65533;#&#65533;&#65533; &#65533;nw\&#65533;&#65533;c
@7&#65533;&#65533;Q$&#65533;&#65533;&#65533;L^&#65533;&#1771;&#65533;&#65533;'z&#65533;bgAZ &#65533;&#65533;&#65533;p&#65533;xQ&#65533;^q&#65533;&#65533;o@O&#65533;p1lA&#65533;=&#65533;'5&#326;4X&#65533;=Y#k	&#65533;&#65533; &#65533;&#65533;&#257;&#65533;&#65533;$&#65533; i&#770;	[``&#65533;&#65533;uQ&#65533;&#65533;&#65533;&#65533;&#65533;W1&#65533;XP&#65533;&#65533;*b*P
+&#65533;@&#65533;&#65533;
e&#65533;&#65533;L`&#65533;&#65533;S&#65533;&#65533; 9&#65533;L&#65533;!H&#65533;i&#65533;&#296;&#65533;&#556;&#65533;Q&#65533;&'[&#65533;
Y&#65533;&#65533;O&#65533;,,&#65533;X &#65533;5&#65533;E  &#65533;NY&#65533;S0&#65533;d?P"&#292;UD~b&#65533;3#&#65533;x&#65533; #{&#65533;&#65533;&#65533;e&#65533;
&#65533;&#65533;&#65533;j&#194;+&#65533;&#65533;&#65533;"&#65533;.7a &#65533;&#65533;h&#65533;P&#65533;2'ZQ&#65533;&#65533;O&#65533;&#65533;(6&#65533;&#65533;MW&#65533;2&#65533;lm&#65533;?&#65533;*whB&#65533;&#65533;@&#65533;&#7715;uD&#65533;2X]&#65533;i|'z&#226;{L&#65533;&#65533;&#65533;H &#65533;&#65533;L&#65533;K5&#65533;&#65533;9&#65533;Q&#65533;C&#65533;0 @&#65533;'&#65533;X&#65533;>&#65533;$oF)H&#65533;t&#65533;&#65533;7&#65533;&#65533;
&#65533;&#65533;&#65533;&#65533;&#65533;)&#65533;&#65533;`[Pw{&#65533;&#833;&#65533;&#65533;;FP&#65533;&#65533;&#65533;&#65533;&#926;&#1318;&#65533;,&#65533;J&#65533;pe&#65533;&#65533;F&#65533;&#65533;SL#&#65533;H&#65533;sZ&#65533;&#65533;{&#65533;&#65533;Z&#65533;/^1@&#65533;&#65533;R&#65533;e&#65533;&#65533;&#65533;&#65533;K&#65533;w]A&#65533;&#65533;&#65533;&#65533;&#65533;&#65533;&#65533;|" H&#65533;&#65533;&#1960;+K&#65533;&#65533;5s&#65533;3LZ	Y[O&#65533; &#65533;&#65533;&#1317;&#65533;o&#65533;Q(%&#65533;&#65533;G}\&#65533;!%&#53827;&#65533;Z\]&#65533;&#65533;_&#65533;#&#65533;f&#65533;OV &#65533;&#65533;&#65533;&#65533;&#65533;K&#65533;&#65533;n&#65533;&#65533;&#509;Q(&#65533;-&#65533;GEj.K&#65533;&#65533;&#65533;;&#65533;&#65533;&#65533;MA&#65533;&#65533;m*&#65533;&#65533;&#65533;&#65533;e&#65533;WU&#65533;&#1786;h>&#65533;&#65533;&#65533;)P&#65533;t6&#65533;&#65533;(Mty&#65533;&#65533;&#65533;:&#65533;&#65533;&#65533;C&#65533;Omjd&#65533;&#65533;,D&#65533;a&#65533;&#65533;>}&#261;Q&#65533;@&#65533;:&#65533;&#65533;jG&&#1175;&#65533;&#65533;$&#65533;&#65533;j&#65533;&#65533;&#65533;%&#65533;u<&#1305;f&#65533;&#65533;&#22444;)P&#65533;#}"&#65533;&#65533; !S&#65533;&#65533;&#65533;<o&#65533;M&#65533;&#65533;e&#65533;&#1230;&#65533;&#586;&#65533;z&#65533;&#65533;'p3&#65533; }&#65533;&#65533;&#65533;&#65533;l&#1596;&#65533;Y&#65533;}&#65533;&#65533;&#65533;&#65533;&#65533;&#65533;\&#959;&#65533;&#65533;&#65533;&#65533;g&#65533;G&#65533;:&#65533;&#65533;&#65533;	&#65533;&#65533;:&#65533;S&#65533;r&#65533;{3&#65533;s&#65533;&#65533;= &#65533;(^P&#65533;=3:&#65533;&#65533;?&#65533;[&#65533;&#65533;&#65533;&#65533;	A&#65533;&#65533;&#65533;&#65533;x&#65533;&#65533;&#65533;?&#65533;&#65533;&#65533;	lA&#65533;&#65533;H&#65533;4&#65533;&#65533;&#1939;&#65533;4Q&#65533;&#65533;bA&#65533;&#65533;&#65533;(&#65533;&#65533; &#65533;t&#65533;&#65533;&#65533;P?&#65533;&#65533;A$t
Lh
&#65533;&#65533;&[&#65533;=`+$&#65533;$&#65533;&#65533;;&#65533;&#65533;&#65533;s1&#65533;5&#65533;)&#65533;&#65533;&#65533;m&#65533;m&#65533;&#65533;,DBP&#65533;&pB&#65533;&#65533;X&#65533;&#65533;h&#65533;}*?&#65533; CFX&#65533;4H&#65533;&#65533;P&#65533;tK&#65533;&#65533;&#65533;zc&#65533;J&#65533;&#65533;1&#1798;&#65533;&#65533;&#65533;x&#159;&#65533;&#65533;6&#65533;&#2000;&#65533;:&#65533;E&#65533;&#65533;5L&#65533;6L&#65533;&#65533;P&#65533;&#65533;i&#65533;&#65533;&#65533;J&#65533;&#65533;\B&#65533;C@&#313;&#50251;R&#65533;yERAFL?&#65533;8@&#65533;70L&#626;&#65533;&#65533;&#65533;X&#65533;&#65533;Ld&#65533;M|&#65533;N&#65533;&#65533;)d&#65533;KQ9q2&#65533;&#65533;&#65533;&#65533;&#65533;AE&#65533;D&#65533;X&#65533;J&#65533; |cFKt&#65533;&#65533;&#65533;&#65533;&#65533;&#65533;D&#65533;{&#65533;C&#65533;b&#65533;Fn&#65533;&#65533;`D&#65533;&#795;&#65533;&#65533;&#65533;=6&#65533;:&#65533;&#65533;HC&#65533;tT&#65533;&#65533;&#65533;&#65533;&#65533;@4&#65533;&#65533;&#65533;H&#48887;H&#65533;&#65533;{&#829;<&#65533;BxR&#65533;&#65533;&#65533;&#65533; &#65533;&#65533;&#65533;0&#515;T&#65533;<(&#65533;&#65533;>&#65533;&#65533;&#65533;[&#65533;&#65533;&#65533;Lq&#65533;H[&#65533;&#65533;H\&#65533;&#65533;&#65533;kL:&#65533;`F&#65533;t&#65533;W;&#65533;&#65533;&#65533; IsT&#341;&#65533;&#214;&#65533;&#65533;|&#65533;cd?&#65533;&#65533; 	&#65533;6&#65533;E6@&#220;DB&#65533;L&#65533;i&#65533;&#65533;&#65533;&#65533;&#341;<&#65533;X&#65533;&#65533;T&#65533;&#65533;&#65533;7&#65533;&#65533;E&#65533;&#65533;&#65533;\&#65533;6&#65533;JnN[&#65533;&#65533;&#65533;&#65533;t&#65533;&#561;$&#726;<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|
&#65533;*&#65533;*&#65533;&#1929;&#65533;@&#65533;&#65533;x&#65533;60&#933;&#65533;&#65533;&#65533;&#65533;&#65533;\&#65533;&#65533;&#65533;&#65533;tN&#65533;&#65533;&#65533;(&#65533;&#65533;@'&#65533;&#62210;/&#65533;&#902;&#65533;@%&#65533; `% O$&#65533;&#65533;(&#65533;N&#65533;&#65533;&#65533;&#65533;$H%`&#65533;&#65533;O&H)X  h&#65533;&#65533;&#277;&#65533;%h&#65533;&#65533;l&#65533;&#65533;h&#65533; &#65533;-&#65533;F&#65533;&#65533;!&#65533;&#65533;$pP&#65533;P&@&#65533;`N
m&#65533;&#65533;D&#65533;&#65533;Pu&#65533;&#65533;&#65533;&#65533;/@P}Q&#65533;]Q0iQ$xQ&#65533;&#65533;&#65533;Q&#65533;*&#65533;&#65533;&#65533;&#65533;M&#65533;U&#65533;&#65533;P!uP&#65533;6hR'}R(&#65533;R)&#65533;R*&#65533;R(&#65533;?&#65533;&#65533;<P'H&#65533;&#65533;&#65533;&#65533;/x&#65533;&#65533;&#65533;/&#65533;R4M&#65533;)&#65533;&#65533;&#65533;?&#65533;Q RH&#65533;N&#65533;=&#65533;&#65533;&#65533;,&#65533;&#65533;&#65533;PEQ&#65533;&#65533;/&#65533;&#65533;&#65533;N&#65533;M8S5MT+OH85&#65533;P&#65533;Q&#1156;N&#65533;&#65533;Me&#65533;' N&#65533;&#65533;@U(&#65533;*PTT&#65533;RF&#65533;&#65533;Q(&#65533;R8&#65533;S@S O(J&#65533;&#65533;K&#65533;	 &#65533;O&#65533;&#65533;&#65533; &#65533;&#65533;a&#65533;8&#65533;T]&#65533;O&#65533;R8&#65533;R&#65533;P@&#65533;V&#65533;Y%I]&#65533;8&#1062;X &#65533;&#65533;&#65533;&#65533;(W%&#65533;&#65533;&#65533;QE&#65533;_]VE-&#65533;7Ei&#65533;Wi5X%&#65533;?`&#65533;/ &#65533;!&#1540;&#65533;&#65533; &#65533;S}R*&#1028;a-W&#65533;-&#65533;&#65533;	&#65533;Du&#65533;4mVRz&#65533;W&#65533;S&#65533;UR&#1027;[-M*h&#65533;Z&#65533;&#65533;V)H&#1540;&#65533;&#65533;s&#65533;xX&#65533;]TQ&#65533;&#1418;&#65533;&#65533;hEZ&#65533;&#65533;J&#65533;&#65533;&#65533; *5Xr&#65533;
!&#65533;&#65533;0]Y+&#65533;R0&#65533;&#65533;&#65533;&#65533;R &#65533;N&#65533;&#65533;&#65533;&#65533;&#65533;
x&#65533;&#65533;R*&#65533;@W&#65533;%&#1630;&#65533;Y&#65533;&#65533;R=&#65533;&#1570;&#65533;W&#65533;MZ&#65533;&#768;&#65533;&#65533;&#65533;6([&#65533;}&#65533;/&#65533;)&#65533;&#65533;&#65533;&#65533;Z(&#65533;&#1389;&#65533;&#1198;&#65533;&#1519;&#65533;&#65533;Q&#65533;Y&#1228;&#65533;&#65533;h&#65533;3&#65533;#&#65533;&#65533;*&#65533;&#65533;&#65533;&#65533;&#1732;E&#65533;M&#65533;&#1722;&#65533;&#1198;&#65533;&#1596;&#65533;S&#65533;?PZ&#868;&#65533;&#65533; &#65533; P&#65533;&#65533;&#65533;E&#65533;(u[&#65533;&#65533;&#65533;]&#65533;&#65533;}R=h&#65533;&#65533;&#65533;I5M&#65533;&#65533;&#65533;&#65533;&#65533;U&#65533;	0](&#65533;Z&#65533;E\cm&#65533;&#65533;&#65533;U&#65533;N &#65533;}&#65533;WM&#65533;=&#65533;0&#65533;B( &#1669; &#65533;&#65533;]* (&#65533;8@&#65533;&#65533;&#65533;5&#65533;Z&#65533;5&#65533;S&#65533;&#65533;&#65533;5&#65533;&#65533; 
&#65533; &#65533;&#65533;&#65533;&#65533;&#65533;&#65533;]&#65533;&#1514;&#65533;@&#65533;&#65533;T&#65533;&#65533;gE&#65533;&#65533;(&#65533;Q&#65533;N_&#1252;&#65533;&#65533;U&#65533;p&#65533;&#65533;}&#65533;&#65533;&#1819;m&#65533;(&#1540;&#65533;EX0&#65533;M &#65533;&#65533;&#65533;&#1166;&#65533;&#65533;&#65533;&#65533;Wl&#65533; >&#65533;&#1765;&#65533;&#65533;&#65533; &#65533;&#65533;&#65533;-&#2014;P'&#65533;V!&#65533;&#65533;&#65533;&#65533;
&#65533;Rn =&#65533;&#65533;&#65533;&#65533;Z&#65533;&#65533;&#65533;L&#65533;5v&#65533;&#65533;&#65533;3&#65533;&#65533;&#65533;B&#65533;]'&#65533;Zp&#65533;0T&#65533;&#65533;a?&#65533;Y&#65533;&#65533;(&#65533;^M&#65533;=&#65533;&#65533;&#65533;*P&#65533;~^&#65533;m&#65533;0&#65533;&#1822;03&#65533;F&#65533;&#1845;&#65533;3~&#65533;&#65533; &#65533;&#65533;=&#65533;	P&#65533;&&#65533;&#65533;&#65533;Z)FS<^&#65533;&#65533;&#65533;U0_&#65533;&#65533;x&#65533;&#65533; &#65533;&#65533;\'&#65533;&#65533;#f&#65533;%\&#65533;&#65533;&#65533;&#65533;Hd(&#65533;&#65533;&#65533; ']^h&#65533;&#65533;&#65533;&#65533;| &#65533;0`#&#65533;&#65533;6&#65533;2&#65533;&#65533;*-d
@&#65533;;&#65533;&#65533;	&#65533;&#65533;A&#896;~&#65533;`#XeV&#65533;R&#65533;&#65533;&&#65533;&#65533;&#65533;&#65533;&#65533;&#65533;&#65533;m&#65533;.&#65533;@&#65533;`V #`]&#65533;d3~&#65533;0# &#65533;&#65533;l&#65533;g&#65533;:~e'&#65533;&#65533;m&#65533;/0&#2024;&#65533;0&#65533;8&#30445;Mg&#65533;&#65533;Y&#65533;&#65533;N&#65533;	p&#65533;e3&#65533;^n&#65533;&#65533;%b#6&#65533;0&#65533; 6&#65533;O&#65533;\^&#65533;&#65533;\o~&#65533;&#65533;E&#65533;&#65533;m&#65533;F&#65533;c&#65533;&#65533;&#65533;!.&#65533;&#65533;,&#65533;Q~&#65533;F&#65533;&#65533;&#65533;&#65533;\&#65533;&#65533;&#65533;p^&#65533;96d(&#65533;Hb h&#65533;&#65533;a&#65533;&#65533;&#14736;&#65533;=cx&#65533;0(&#65533;P&#65533;!.&#65533;&#65533;gI &#65533;@&#65533;&#65533;&#65533;k&#65533;&#65533;0(&#65533;w&#65533;MD&#65533;
R&#65533;	Cf&#65533;&#65533;~&#1715;&#65533;&#65533;	Pd&#65533;&#65533;&#18336;  &#65533;&#65533;&#65533;(&#65533;&#65533;-&#65533;&#1900;i&#65533;@&#2018;&#65533;&#65533;&#65533;e&#65533;h&#65533;.&#65533;5&#65533;	
P&#65533;V&#65533;[&#65533;&#65533;&#512;&#65533;kqa&#36150;&#65533;F&#65533;k&#65533;^<&#20358;&#65533;&#65533;  !&#65533; &#65533; ,8  /E &#65533; &#65533;H&#65533;&#65533;&#65533;&#65533;*\&#560;&#65533;&#199;#J&#65533;H&#65533;&#65533;&#331;3j&#65533;&#561;&#65533;&#463; C&#65533;I&#65533;&#65533;&#595;(S&#65533;\&#626;&#65533;&#727; &#65533;&#65533;XB&#65533;&#731;8s&#65533;&#65533;	b&#65533; 6lh&#65533;a'&#65533;&#931;H&#65533;*&#65533;&#65533; &#65533;S&#65533;TXJ&#65533;&#65533;&#1381; 4 &#65533;&#65533;)&#65533;5&#65533;&#65533;K&#65533;$&#65533;&#65533;Nt&#65533;&#65533;&#65533;<-K&#65533;&#65533;&#65533;)x&#65533;&#65533;&#65533;[&/&#65533;[Op&#65533;GW6~F&#65533;`&#65533;&#65533;c&#65533;z&#65533;X&#65533;&#51634;e7&#65533;&#65533;&#65533;93&#65533;d&#65533;&#65533;&#65533;U	&#65533;@b&#65533;&#65533;&#1520;&#2008;&#65533;k&#65533;&#65533;&#1749;5O132E&#65533;D&#65533;&#7432;&#65533;h`c&#65533;&#65533;&#65533;&#65533;-S&#65533;u&#1818;Ez &#65533;&#65533;p	&#65533;B&#65533;"&#65533;&#65533;4Eb&#65533;_&#1022;&#65533;&#65533;&#65533;&#65533;&#65533;&#735;O&#65533;&#65533;&#65533;&#65533;&#65533;&#65533;&#65533;&#65533;&#65533; &#65533;&#65533; ZgEg&#65533;T&#65533;&#65533;&#65533;	U&#65533;T&#65533;	&#65533;D&#65533;Ig&#65533;NSt&#65533;&#65533;&#1557;&#65533;Gv&#65533;&#454;&#65533;&#65533;&#65533;PX0`&#65533;	[&#65533;&#65533;A&#65533;a&#65533;&#65533;x&#65533;&#65533;&#65533;&#65533;h&#1728;&#65533;&#65533;&#157;&#65533;P;T&#65533;&#65533;&#65533;Ag	Z&#65533;&#65533;6FI&#65533;:V&#65533;c&#65533;&#65533;C&#65533;&#65533;q&#65533;	&#65533;&#65533;( &#65533;R&#65533;&#65533;&#65533;Y&#65533;feOd&#65533;P&#65533;&#65533;FP&#65533;TP6@&#65533;&#65533;@&#65533;1&#65533;&#65533;&#65533;r&#65533;&#26312;&#65533;yQ
,&#65533;h&#65533;&#65533;&#65533;Ad,h	&#65533;&#65533;&#65533;&#65533;&#65533;v:&#1121;&#65533;&gE%&#65533;w&#7233;&#65533;&#65533;&#65533;&#65533;!&#65533;A&#65533;&#65533;&#65533;&#65533;&#65533;R&#65533;f&#65533;&#65533;bI&#65533;&#65533; (&#65533;&#65533;@&#65533;pi&#65533;&#65533;$&#65533;P&#1450;&#65533;BT&#65533;jvy &#65533;w&#65533;&#65533;&#65533;&#65533;&#65533;V&#65533;E&#65533;&#65533;l&#65533;&#65533;&#65533;
&#65533;&#6963;<F&#65533;P@&#65533;&#65533;U&#65533;y&#65533;&#1318;x&#65533;&#65533;]&#65533;&#65533;&#65533;&#65533;&#65533;z&#65533;&#65533;&#301;&#65533;"j&#327;&#65533; "\p&#65533; &#65533;$&PY&#65533;&#1530;l&#65533;/&#65533;&#65533;Rp&#65533;&#65533;&#65533;&#65533;	&#65533;}&#65533;&#65533;&#65533;&#65533;&#65533;q&#65533;M&#65533;&#65533;&#65533;&#1514;&#65533;&#65533;sL C)lT&#65533;4&#65533;iPNY,&#65533;zgo&#709;&#65533;s&#65533;{&#65533;P&#65533;l\&#65533;]&#65533;&#65533;&#65533;&#65533; &#65533;&#65533; !&#65533;&#65533;&#65533;\w&#65533;&#65533;&#65533;Z&#65533;w4&#65533;(q^d&#26819;E&#65533;F&#65533;&#65533;&#65533;&#65533;)&#65533;m&#65533;&#65533;x&#65533;7{&#65533;&#65533;&#65533;,&#1600;&#65059;fg&#65533;&#65533;A&#65533;>T;&#65533;P1VP&#65533;T&#65533;F
28&#65533;&#65533;&#1944;g&#65533;&#65533;&#65533;&#65533;&#65533;=v&#65533;&#65533;f&#382;F&#65533;&#65533;U&#65533;&#65533;PU&#1884;&#65533;.&#65533;&#65533;&#65533;	4&#65533;&#65533;&#65533;nY&#65533;[&#65533;&#65533;&#65533;9&#65533;&#65533;&#65533;&#65533;&#65533;n&#65533;&#65533;&#567;7&#65533;&#65533;7&#65533;"N&#65533;;&#65533;	NQm,w&#65533;&#65533;'b$&#65533;&#65533;&#65533;&#65533;&#1742;&#65533;&#65533;b38?5&#65533;	@&#65533;0&#65533;&#65533;&#379;&#65533;&#65533;o&#65533;&#65533;&#65533;O~&#65533;xt&#65533;&#65533;w,TT#&#65533;d!+&#65533;3&#65533;*p&#65533;:p?&#65533;&#1631;-&#65533;&#65533;&#65533;m8&#345;	v&#65533;&#65533;&#65533;&#65533;  &#65533;H&#65533;&#65533;&#65533;s&#65533;&#65533;&#65533;&#65533; &#65533;'&#65533;A&#65533;&#65533;&#65533;Q_2&#65533;w&#65533;&#65533;p&#65533;pJ&#65533;&#65533;p:&#65533;&#65533;&#65533;)8&#65533;&#65533;\&#57688;&#65533;&#65533;&#65533;&#65533;C&#65533;&#65533;w,&#65533;&#65533;&#65533;`&#65533;&#65533;&#65533;G&#65533;p&#65533;i@ &#65533;D(&#65533;&#65533;~&#65533;&#65533;&#65533;&#65533;&#65533;iAFbbR l HC&#65533;&#65533;&#1085;3&#65533;1y&#65533;[c&#65533;&#65533;&#29956;u&#65533;)&#65533;&#65533;&#65533;@&#65533;7&#65533;&#65533;T &#65533;&#65533;$&#65533;'EA&#65533;.&#65533;&#1168;&#65533;&#65533;&#65533;&#65533;&#65533;&#65533;#H&#624;&#65533;&#65533;I&#65533;rs&#755;&#65533;&#65533;*&#65533;&#65533;,(&#65533;&#65533;A|&#65533;$&#65533;l0&#65533;O&#65533;&#764;&#65533;&#65533;J&#65533;&#65533;&#65533;s&#65533;&#65533;&#65533;D&#65533;.&#27671;&#65533;&#65533;&#65533;@&#65533;&#65533;&#65533;8	ja&#65533;R&#65533;&#65533;&#724;&#65533;IN&#65533;M&#65533;&#65533;&#65533;&#65533;"P&#65533;%&#65533;T&#65533;A&#1884;%&#65533;2&#65533;&#65533;^[&#65533;&#65533;&#65533;&#65533;&#65533;&#65533;~&#65533;&#65533; &#65533;@&#65533;&#65533;!&#65533;Qh&#65533;&#65533;&#1425;&#65533;h&#65533;O&#65533;&#65533;&#65533;h&#65533;&#65533;9,z	(&#65533;&#65533;\P&#65533;5&#65533;%&#65533;H&#65533;B&#65533;hO-Y&#65533;P&#65533;&#65533;l &#65533;&#65533;Le&#65533;R&#65533;	 }%^-/&#65533;&#65533;r&#65533;@&#65533;h8&#65533;&#65533;?&#1116; jN&#65533;&#65533;&#65533;&#65533;&#65533;l&#65533;)j4+@!&#65533;&#65533;&#65533;&#65533;n&#65533;&#65533;-{j$&#65533;&#65533; R&#65533;&#65533;l`&#65533;|y
]a&#65533;h&#65533;&#65533;&#65533;N&#65533;|&#65533;l&#65533; &#65533;Vh-P9p&#65533;&#65533;&#65533;7D`&#23723;]&#65533;A&#65533;&#65533;g&#65533;&#65533;&#65533;&#65533;^Y_U&#65533;ZQ;]&#65533;qmQ&#65533;&#65533;&#65533;9E&#65533;"H@&#65533;&#65533;BO&#65533;N&#65533;+MJ&#65533;&#1334;&#65533;&#65533;&#65533;#&#65533;#K&#65533;&#65533;&#65533;&#65533;&#65533;O&#65533;1&#65533;S4&#65533;&#65533;&#65533;&#65533;/~&#65533;tJN{&#65533;&#65533;&#65533;&#65533;8v&#65533;&#65533;a&#65533;&#65533; &#65533;D	SDRq&#65533;&#65533;&#65533;&)&#65533;&#65533;o	&#65533;&#65533;E&#65533;&#65533;&#65533;lJ&#65533;T&#65533;&=&#65533;3&#65533;c(&#65533;MH&#65533;V=&#65533;&#65533;&#65533;&#65533;&#65533;[R"aw&#65533;Y&#65533;|f&#65533;&#65533;&#65533;h&#65533;9&#1169;Q&#65533;@&#304;&#65533;&#65533;&#65533;&#65533;V&#65533;Z3&#65533;&#65533;&#65533;&#65533;&#65533;&#65533;H`&#65533;%,9	X&#65533;S&#65533;R\&#336239;	&#1197;&#65533;h&#65533;0U {&#65533;i&#65533;w&#65533;&#65533;&#65533;&#65533;!  &#65533;&#65533;&#65533;&#766;&#65533;lO &#65533;|ld&#65533;&#65533;&#65533;@\e&#65533;&#65533;0H&#65533;!)`&#65533;	&#65533;;&#65533;&#65533;&#1189;R&#65533;
R`&#65533;&#65533;
&#512;&#65533;&@.A&#65533;c3&#65533;&#65533;&#65533;&#65533;&#65533;j&#65533;"&#65533;&#65533;Ee&#65533;&#65533;!&#65533;`&#65533;&#65533;&#467;{Q&#65533;&#1267;*&#65533;q&#65533;;&#65533;&#65533;
X,<&#65533;&#19510;z?&#65533;&#65533;&#65533;&#65533;&#65533;&#65533;&#37273; &#65533;R\&#2008;&#65533;&#1604;oS^tg&#65533;&#65533;!&#65533;&#65533;&#65533;#/&#65533;j&#65533;&#65533;YA&#65533;\1&#65533;&#65533;&#65533;~b&#65533;  &#65533; qV&#65533;xA&#65533;&#65533;&#880;&#65533;o!&#65533;^u&#65533;U6S8&#65533;&#65533;.y&#65533;F`&#65533;8&#65533;<&#65533;&#65533;&#65533;&#65533;&#65533;&#65533;8 &#65533;&#65533;R&#65533;&#65533;&#65533;"W&#65533;&#65533;H&#65533;&#65533;&#65533;&#1345;&#65533;uL&#65533;&#65533;&#65533;&#65533;&#65533;4`&#65533;&#65533;AM&#65533;&#65533;&#65533;l&#65533;&#787;&#65533;B&#65533;&#65533;&#65533;D&#65533;0&#65533;;v&#1186; zm&#65533;&#65533;&#65533;&#65533;6&#65533;g6&#65533;&#65533;A&#65533;N&#65533;b&#65533;&#65533;&#65533;&#65533;K&#65533;&p6&#65533;&#65533;&#65533;&#65533;&#65533;x&#65533;}&#65533;&#688;	&#65533;a"q7I&#65533;6!&#65533;&#65533;&#65533;&#65533;R&#65533;
QV&#65533;BR&#65533;H+z=&#65533;?	&#65533;P&#65533;&#65533;]&#65533;&#65533;e&#65533;4A(&#1164;&#65533;&#65533;T _&#65533;B&#65533;&#65533;&#65533;@} &#65533;d x&#65533;'Dg&#65533;&#783;N'&#1398;&#65533;FF]&#65533;&#65533;&#65533;$&#65533;&#65533;h&#65533;&#65533;&#65533;f&#65533;'&#65533;k&#65533;&#65533;"&#65533;jF)i&#65533;M&#65533;&#65533;&#65533;p&#65533;~)&#65533;&#1056;&#65533;&#65533;&#65533;y&#65533;&#65533;&#65533; &#65533;^p&#65533;&#65533;&#65533;~&#65533;I&#65533;dkcv%PZ9&#65533;[&#65533;f&#65533;&#1857;&#65533;&#65533;&&#65533;r&#65533;&#65533;}&#65533;&#65533;v&#65533;&#65533;"Q*E&#65533;&#65533;&#65533;&#1782;n&#65533;&#65533;&#65533;&#65533;&#65533;}&#65533;&#65533;,&#65533;p&#65533;&#65533;5&#65533;&#65533;&#65533;&#65533;H&#65533;&#65533;&#65533;&#65533;&#65533;Eo&#65533;Eq&#65533;?&#65533;&#65533;*|G&#65533;~B,&#65533;"W|&#65533;&#65533;~&#65533;&#65533;&#1368;'&#50948;&#65533;( &#65533;}&#65533;&#65533;` d0&#65533;&#65533;&#65533;&#65533;&#65533;&#65533;`&#65533;W&#65533;&#65533;&#65533;&#65533;&#65533;&#65533;&#12527;&#65533;7ah&#65533;V&#65533;&#65533;&#65533;&#65533;+:&#65533;&#65533;&#65533;u&#65533;X&#65533; <&#65533;r0&#65533;@&#65533;9#&#1202;NXt-&#65533;7&#65533;n&#65533;6&&#65533;W?L&#65533;4&#65533;7=&#65533;&#65533;^1t|d$&#65533;p\V{&#65533;&#65533;M&#65533;b;&#65533;uu&#65533;zAKl ZD&#65533;I&#65533;/LG&#65533;De&#65533;=&#65533;4&#65533;~&#65533;z&#65533;&#65533;&#65533;&#65533;&#65533;bKw&#65533;=7 &#1078;`t)`G&#65533;gC9&#65533;UCg&#65533;[&#65533;i&#65533;&#65533;&#65533;cy0&#65533;X&#65533;~'@&#65533;&#65533;[ &#65533;&#65533;d&#65533;E^&#65533;Dp`
&#65533;h&#65533;6 &#65533;&&#65533;g'&#65533;5&#65533; P2&#65533;&#65533;R+s]T&#65533;<Gx^q4&#65533;0Z&#65533;>`l&#65533;2&#65533;
&#65533;&#65533;&#65533;[wj&#65533;&#65533;V&#65533;@vU&#65533;&#65533;60 &#65533;^&#65533;&, D,&#65533;&#65533;&#65533;&#65533;49AGi:&#65533;h'8&#65533;8&#65533;bQ9&#65533;&#65533;&#65533;ec&#65533;&#65533;q\e&#65533;&&#28707;&#65533;*&#65533;&#65533;lA&#65533;"R&#65533;&#65533;X&#65533;&#12864;Dq&#1543;&#65533;&#65533;A&#65533;]X=&#65533;FycHi&#486;si&#65533;^&#65533;&#65533;&#65533;k&#65533;a;u&#65533;v&#1558;:N&#65533;l&#264;<&#65533;h&#65533;% ~&#65533;&#65533;FE&#65533;M[&#65533;&#65533;q&#65533;g2D&#65533;i&#65533;o&#65533;&#65533;&#65533;41(&#65533;&#65533;r&#65533;"&#421;6
X&#65533;&#65533;&#65533;rW&#65533;,&#65533;&#65533;&#65533;8&#65533;*,&#65533;"&#65533;&#65533;&&#65533;&#65533;w_&#65533;&#65533;)&#65533;G&#65533;&#65533;?&#65533;d@&#65533;&#65533;u&#65533;`&#65533;&#65533;&#65533;&s(0&#65533;&#65533;&#65533;&#65533;$0d&#65533;&#65533;&#65533;&#65533;&#65533;D&#65533;&#65533;&#65533;G$&#65533;7K&#65533;&#401;&#65533;&#65533;6 &#65533;&#65533;:&#65533;G3%# &#65533;&#65533;I&#65533;0&#65533;vel&#65533;<(a&#65533;X&#65533;&#65533;S0&#65533;&#65533;e>&#65533;&#65533;6&#65533;&#65533;I{&#65533;&#65533;@hC&#65533;&&#65533;T&#65533;,&#65533;&#65533;&#65533;Kl&#65533;:&#65533;&#65533;&#65533;|s$%s&#65533;uSVI;}=W4&#65533;&#65533;&#1548;&#65533;&#65533;T&#65533;Q$-5C&#1735;_&#65533;2 v&#65533;490n&#65533;&#65533;pGs"&#65533;C&#65533;x&#65533;/&#65533;&#65533;&#65533;&#65533;&#65533;&#65533;!G&#65533;^&#65533;4)&#65533;7&#65533;&#65533; &#65533;CjC&#65533;&#65533;q&#65533;wfh&#65533;|C6&#65533;&#65533;S3k>&#65533;&#65533;&#65533;#&#65533;&#65533;&#65533;I&#65533;h&#65533;\&#65533;&#65533;j&#65533;Tw 	 &#65533;u&#65533;&#65533;&#65533;z&#1125;kz&#65533;=&#65533;&#65533;=@. &#65533;q&#65533;&#65533;&#65533;	 &#65533;a&#65533;I&#65533;&#65533;bp&#65533;&#65533;X&#65533;&#65533;;&#65533;&#65533;&#65533;w>&#65533;,b&#65533;1iNQP&#65533;&#65533;&#65533;X&#1498;q;V2 &#65533;&#65533;&#65533;I&#65533;&#65533;e\ &#65533;&#65533;z&#438;&#65533;q&#65533;&#65533;W\&#65533; &#65533;&#1502;PBo L&#65533;&#65533;	&#65533;&#65533;&#65533;p
&#65533;&#65533;&#65533;&#65533;&#65533;&#65533;&#65533;p&#65533;b&#65533;&#65533;X&#65533;Z&#65533;5&#65533;K&#65533;&#65533;a&#65533;&#65533;$*&#1123;&#65533;Q&#65533;&#65533;H^&#65533;4&#65533;&#65533;&#65533;[&#65533;&#65533;`&#65533;'t&#65533;x&#65533;&#65533;&#65533;B&#65533;&#65533;\3M&#65533;&#65533;&Xb&#65533;!:&#65533;&#65533;&#65533;&#65533;dp&#65533;h&#65533;H&#65533;Pt='_&#65533;&#65533;%0&#65533;&#65533;9&#65533;: &#65533;I&#65533;QGw&#65533;,&#65533;&#65533;&#65533;x&#65533;.@&#65533;X &#65533;'1&#65533;&#65533;&#65533;Ab 	5P&#65533;&#65533;&#65533;A&#65533;	a&#65533;&#65533;&#65533;&#65533;.	$I&#65533;&#65533;&#65533;&#65533;&#65533;&#65533;q&#65533;$&#65533;u &#65533;&#1237;b&#65533;G&#65533;&#65533;ADlP&#65533;1&#65533;9&#65533;:j;&#65533;TS&#65533;&#65533;Qy&#65533;&#65533;*&#65533;9(x&#65533;>&#529;&#65533;&#65533; &#65533;b&#65533;&#65533;&#65533;&#65533;&#65533;?&#65533;&#65533;&#65533;&#65533;Ws$&#65533;F&#65533;&#65533;&#65533;	
)&#65533;^&#65533;&#65533;)&#65533;&#65533;&#65533;&#65533;`@u&#65533;L%?&#65533;&#65533;&#65533; &#65533;&#65533;XrP&#65533;*&#65533;5@&#65533;&#65533;&#65533;&#65533;&#65533;&#65533;&#65533;V0&#65533;&#65533;&#65533;$G&#65533;&#65533;5&#65533;&#65533;\`l&#65533;UP&#65533;&#65533;;&#65533;$ CB&#65533;&#65533;&#65533;z&#65533;&#65533;z =&#65533;&#65533;JPm	&#65533;&#65533;&#65533;I|!&#65533;=w&#65533;&#65533;&#65533;&#65533;&#65533;&#65533;&#65533;yP!&#65533;&#65533;&#65533;g&#65533;1	"&#65533;&#65533;B  ,&#65533; P&#65533;&#65533;&#65533;&#65533;Zq&#65533;;&#65533;9'^fp&#65533;&#65533;&#65533;&#65533;
&#65533;e
&#65533;	&#65533;&#65533;(&#65533;&#65533;W&#65533;r&#65533;&#65533;<&#65533;,@ 'pK&#65533;u  P&#65533;&#65533;q&#65533;;&#65533;[&#65533;N&#65533;&#65533;&#65533;@&#65533;&#65533;\&#65533;&#65533;6IDX;a&#1295;p&#65533;1;&#65533;JP&#65533;&#65533;W&#65533;[&#65533;&#1079;&#65533;P&#65533;&#65533;40*;&#65533;&#65533;&#65533;&#65533;&#65533;V;4&#65533;&#65533;&#65533;!B&#65533;4&#65533;3Gp&#65533;G aK&#65533;9(&#65533;&#65533;&#65533;&#65533;&#65533;&#65533;&#65533;#&#65533;P:"H&#65533;&#65533;&#65533;!&#65533;&#65533;&#65533;"p&#65533;y:&#65533;&#65533;?P&#65533;&#65533;=`&#65533;&#65533;&#65533;&#65533;&#65533;!]&#65533;&#675;u&#65533;*&#65533;&#65533;*z&#65533;O&#65533;0&#65533;&#763;&#65533;0&#65533;&#65533;&#65533;&#65533;Qu 	,w&#65533;&#65533;&#65533;I&#65533;|C&#65533;&#65533; &#65533;&#65533;&#65533;&#65533;|&#65533;Ii&#1685;4&#65533;I,&#65533;&#1851;&#65533;P@"&#65533;qn)&#65533;y' &#65533;X$[&#65533;~&#65533;&#65533;&#1342;&#65533;&#65533;&#65533;&#65533;F&#65533;"P&#65533;~x&#65533;&#65533;&#65533;a' &#65533;&#65533;&#65533;&#65533;$&#65533;\`&#65533;-t&#65533;&#65533;+&#65533;&#65533;6&#65533;&#65533;g&#65533;Kby&#65533;q&#65533;&#2017;&#65533;&#65533;1&#65533;R 7 &#65533;&#65533;B &#65533;&#65533;&#65533;( &&#65533;&#65533;~&#65533;&#65533;]1D)&#65533;&#65533;n/&#65533;1<&#65533;2&#65533;&#65533;&#65533;&#65533;&#65533;\! P&#65533;&#65533;CR&#65533;&#65533;D&#65533;&#65533;&#65533;h&#65533;h@>&#65533;&#65533;&#65533;&#65533;A&#133;&#65533;F&#65533;I&#65533;;6&#65533;&#65533;&#65533;&#65533;[&#65533;&#65533;1&#305;&#65533;B&#65533;&#65533;>&#65533;&#65533;.@I&#65533;b&#65533;k::h&#65533;&#400;&#65533;h&#65533;&#65533;N!&#65533;&#65533;K,|r&#65533;&#65533;v&#65533;D&#65533;b&#65533;&#65533;&#65533;&#65533;&#65533;&#65533;p&#645;1&#65533;\&#65533;&#65533;=&#65533;D&#624;&#65533;&#65533;1&#65533;&#65533;|&#65533;_i`&#65533;&#65533;&#65533;E&#65533;W<a[1' &#65533;:&#65533;&#65533;=&#65533;&#65533;&#65533;&#65533;W&#65533;;&#65533;&#65533;8&#65533;d&#65533;&#65533;	&#65533;&#65533;<&#65533;&#65533;[yplT.&#65533;R&#65533;&#227;&#65533;&#65533;,&#65533;L&#65533;r&#65533;1a&#65533;&#65533;Z&#33719;&#65533;G.&#65533;&#65533;&#1324;C&#1394;X:&#65533;B&#65533;&#193;+H9&#65533;&#65533;0&#65533;&#65533;&#65533;~&#65533;9w&#65533;&#1424;&#65533;&#65533;00}&#65533;&#65533;&#65533;Lb&#65533;&#65533;&#65533;A&#65533;&#65533;&#1835;G ,&#65533;&#65533;\`K$&#65533;u3Y&#65533;I 8Ii&#65533;&#65533;&#65533;&#65533;7&#65533;p &#65533;'&#65533;P&#65533;&#65533;&#65533;{&#65533;&#65533;F&#65533;&#978;&#65533;~&#65533;1 &#65533;&#65533;&#65533;&#65533;&#65533;b&#65533;&#949;W&#65533;&#65533;&#65533;*-u&#65533;&#65533;&#65533;&#65533;&#1787;&#65533;.4&#65533;e&#65533;&#65533;&#65533;A&#65533;&#65533;2&#65533;Z9&#65533;&#65533;&#65533;&#65533;&#65533;&#65533;&#65533;F&#65533;G'P	R&#65533;&#1020;O&#65533;+&#65533;&#65533;A&#65533;&#65533;&#65533;p&#65533;&#65533;2(&#65533;il&#65533;;&#65533;&#65533;&#65533;e'&#65533;c]BHk:&#65533;0&#65533;&#763;&#65533;;D&#65533;&#65533;&#65533;&#65533;'&#65533;r &#65533;i&#65533;)&#65533;&#65533;\v &#65533;&#65533;&#65533;>~<&#65533;0	&#65533;&#65533;&#65533;&#35044;X&#65533;&#65533;Y&#65533;&#65533;P@HiU&#65533;&#65533;&#65533;&#65533;&#65533;BH&#65533;&#65533;7Z&#65533; &#65533;&#65533;&#65533;=&#65533;{:&#65533;&#65533;&#65533;E&#65533;E&#65533;&#65533;F&#65533;&#65533;+ z&#65533;&#65533;&#65533;&#65533;&#65533;&#65533;&#65533;`s&#65533;&#65533;&#65533; &#65533;&#65533;5&#65533;&#65533;&#65533;8&#65533;&#65533;!&#65533;&#65533;&#65533;^&#65533;&#65533;'J&#65533;6&#546;&#65533;&#65533;&#65533;&#65533;5&#65533;&#65533;&#65533;]0&#65533;&#65533;&#65533;&#65533;1&#1645;
&#65533;&#65533;&#65533;&#5954;!^&#65533;[&#65533;&#65533;Zw&#65533;dG&#65533;&#931;z&#65533;yw&#65533;&#65533;/&#65533;!q&#65533;&&#65533;&#65533;&#65533;|&#65533;&&#65533; &#65533;&#65533;.p&#65533;.&#65533;&#65533;&#65533;&#65533;y&#65533;&#65533;&#65533;&#65533;o&#65533;h&#65533;0&#65533;&#65533;\F&#65533;&#65533;'1?s<&#65533;j&#65533;|&#65533;%&#65533;&#65533;&#65533;
&#65533;&#65533;&#65533;1&#65533;CA&#65533;&#65533;iG
&#65533;"&#65533;&#65533;G&#65533;&#65533;&#1526;!&#65533;Q5&#65533;s&#65533;&#65533; &#65533; 9&#65533;&#65533;&#65533;&#65533;&#65533;&#65533;&#65533;&#65533;&#65533;&#65533;+;&#65533; &#65533;H}@7&#65533;&#65533;&#65533;&#805;&#641;&#65533;&#65533;i3&#65533;&#65533;&#65533;pY&#65533;	n]&#65533;K&#65533;bn &#65533;&#65533;&#65533;'p&#652;~&#65533;*&#65533;&#65533;&#65533;7&#65533;Y&#65533;E&#65533;&#65533;&#65533; *&#65533;:&#65533;6(&#65533;&#65533;
n~1&#65533;&#65533;&#65533;&#65533;L&#65533;&#65533;&#65533;&#65533;&#65533;&#65533;q@&#65533;@`&#65533;0&#65533;&#65533;&#65533;&#65533;&#65533;&#65533;J&#65533;&#65533;'&#65533;&#65533;2 X`&#65533;&#65533;ia&#65533;&#65533;&#65533;&#65533;F&#65533;P&#65533;e&#65533;a&#65533; &#65533;&#65533;y&#65533;&#65533;+&#65533;&#1566;&#65533;k&#65533;&#65533;_y\V&#65533;q&#65533;}&#65533;&#65533;&#65533;3>Hr&#65533;V&#65533;	$&#65533;&#65533;P&#65533;T.&#65533;&#65533;&#65533;`&#65533;F&#65533;<{W&#65533;0&#65533; &#65533;&#65533;1&#65533;&#2045;0@&#65533;&#65533;&#65533;0@&#65533;&#65533;&#65533;F&#65533;&#65533;&#65533;&#65533;f&#65533;&#65533;&#65533;&#65533;&#65533;&#65533;&#65533;c&#65533;&#65533;&#65533;&#65533; &#65533;&#65533;&#65533;&#65533;q2&#65533;&#65533;
r&#65533;c&#65533;]&#65533;e&#65533;&#65533;&#65533;&#65533;\&#65533;&#65533;A&#65533;&#65533;:&#65533;&#65533;` &#65533;h&#65533;&#65533; sb&#65533;J&#65533;Uk&#65533;&#65533;&#65533;&#65533;t&#65533;&#65533;QYps&#65533;&#65533;b~,&#65533;&#65533;c&#65533;&#65533;x&#65533;&#65533;4&#65533;f&#593;&#65533;V&#65533;&#65533;&#65533;+y;tJX&#65533;&#65533;P&#65533;&#65533;!+_&#65533;&#65533;&#65533;Z`s3n?&#65533;&#141;&#65533;&#65533;&#65533;&#65533;&#65533;&#65533;3&#65533;&#65533;&#65533;
i&#65533;&#65533;[&#729;;}mX&#65533;&#65533;&#65533; &#65533;&#65533;!p&#65533;&#65533;av&#65533;&#65533;%@&#65533;&#65533;&#65533;^&#65533;&#65533;P&#65533;?&#65533;&#65533;&#45137;$&#65533;;J;&#65533;&#65533;&#65533;&#65533;&#65533;p&#65533;&#65533;&#65533;&&#65533;&#1939;&#65533;`&#65533;W&#65533;&#65533;&#65533;&#65533;&#65533;&#65533;>&#65533;8&#65533;}&#65533;|	 &#65533;&#65533;&#65533;z&#65533;_&#65533;&#65533;0&#65533;&#65533;&#65533;n&#65533;i&#65533;&#65533;&#65533;FF&#65533;&#65533;&#65533;_&#65533;&#65533;&#65533;&#65533;&#65533;O&#65533;X&#65533;a&#65533;&#65533;&#65533;&#65533;)&#65533;v{&#65533;P&#65533;*&#65533;Ht	&#65533;q &#65533;&#65533;&#65533;&#65533;M&#65533;&#65533;l&#65533;&#65533;[&#65533;&#65533;AQ&#65533;&#65533;&#65533;&#62113;&#1584;&#65533;q"&#65533;&#65533; \&#65533;Y&#65533;&#65533;&#65533;C&#65533;&#65533;&#65533;&#65533;&#65533;"2 &#65533;l&#65533;&#65533;qc6K4&#65533;(&#65533;D&#65533;Un&#65533;&#65533;&#65533;&#65533;@=$ &#65533;y&#65533;5h&#65533;&#65533;&#65533;&#65533;&#65533;1?c5i&#8232;OBB&#65533;.e&#65533;&#65533;&#65533;S&#65533;Q&#65533;NU&#65533;&#65533;*&#1226;&#65533;H&#65533;&#65533;&#65533;&#65533;CbH&#65533;@SI&#65533;J;v&#65533;&#65533;49<&#65533;\&#65533;&#65533;  H,&#65533;q&#65533;WrL&#65533;&#65533;&#65533;&#65533;4n1\&#65533;a&#65533;&B	=.&#65533;&#65533;&#65533;&#65533;A&#65533;5cY&#65533;U&#1057;E&#65533;&#849;t&#65533;&#65533;HD&#65533;&#65533;	&#65533;&#65533;p&#65533;&#65533;Z&#65533;`&#65533;&#65533;8@F&#65533;&#65533;$&#65533;`&#65533;7&#65533;&#65533;&#65533;C&#65533;;d&#1212;d&#65533;&#65533;&#65533;&#65533; &#65533;&Hq&#65533;&#65533;w&#65533;&#65533;Z%&#65533;P&#1733;W&#1554;&#65533;aV&#65533;&#1735;&#65533;_&#562;&#65533;&#65533;=&#65533;&#65533;&#65533;&#65533;"&#65533;PRiH&#35384;&#65533;.&#65533;&#65533;&#65533;&#65533;&#65533;m 2&#275;pB
&#65533;#O&#65533;&#65533;\&#65533;(+64|&#65533;=60&#65533;!ls&#65533;&#65533;H &#65533;&#65533;&#65533;&#65533;
X&#65533;.&#65533;&#65533;&#65533;&#1007;%&#65533;&#65533;&#65533;&#65533;(&#65533;
&#65533;&#65533;$z&#65533;.&#65533;&#65533;&#65533;B&&#65533;t&#1193;CH&#65533;&#65533;Hm&#65533;&#65533;.h&#65533; 2<<&#65533;P&#1135;3p&#65533;I&#65533;&#65533;%v #%&#65533;r@&#65533;&#65533;&#65533;&#65533;&#65533;&#65533;*q &#65533;&#65533;&#65533;O'&#65533;&#65533;j &#65533;0&#65533;&#1073;8&#65533;&#65533;&#1052;&#65533;&#65533;&&#65533;:T&#65533;H&#65533;&#65533;86H&#65533;&#65533;7<&#65533;&#65533;&#901;&#65533;0a&#65533;&#65533;&#65533;&#65533;&#65533;&#65533;%&#65533;d 0* tVZ-&#65533;O&#65533;&#65533;r 'A(&#65533;&#65533;&#65533;&#65533;&#1293;@ &#65533;-JC@4&#856;&#65533;&#65533;&#65533;Lm&#65533;k&#65533;&#65533;Z&#65533;n}&#703;&#65533;&#65533;&#65533;&#65533;,&#65533;H&#65533;&#65533;&#65533;&#65533;(.&#1132;&#65533;&#65533;&#1780;&#65533;)&#65533;}6Ls/"[|&#65533;}&#65533;X&#65533;<&#65533;6&#65533;+&#65533;(`&#65533;^&#65533;H&#65533;!&#65533;?S &#65533;&#1867;L&#1044;&#65533; &#65533;]h &#65533;&#65533;&#1484;&#65533;&#65533; p&#65533;&#65533;&#65533;yd&#65533;&#65533;&#65533;&#65533;&#65533;ZiZ6l&#65533;4Z&#65533;Y&#65533;%r&#65533;&#65533;*&#65533;&#65533;yV&#65533;6&#65533;&#65533;v&#1041;&#1553;&#65533;m&#65533; &#65533;&#65533;F1"&#65533;i}M&#65533;h&#830;T&#65533;&#65533;&#65533;&#65533;V&#65533;&#65533;F&#65533;?F<&#65533;A6v&#65533;V H&#65533;&#65533;&#65533;E&#65533;8&#65533;%$~c&#65533;~&#65533;aI&#65533;&#65533;&#65533;&#65533;d&#65533;&#65533;L&#65533;j&#65533;e i &#65533;&#65533;V{ &#65533;&#65533;&#65533;&#65533;&#65533; <&#65533;Z&#65533;f&#65533;wQM #&#65533;*&#65533;&#65533;&#65533;&#65533;&#65533;cj&#65533;"&#65533;&#65533;&#65533;o&#1325;%6&#65533;&#65533;j&#65533;p&#65533;&#65533;0)q6X&#65533;HIJnr&#65533;&#65533;&#65533;&#65533;gr&#65533;&#65533;_&#65533;:J&#65533;&#65533;&#65533;JJ#&#65533;&#65533;TJa&#65533;XSWj&#65533;"&#65533;&#65533;C&#65533;	Omn&#65533;&#65533;P&#65533;&#65533;raE &#65533;&#65533;'#&#65533;\i&#65533;U&#65533;&#65533;&#65533;&#65533;# &#65533;[Q&#65533;7I7}0&#65533;&#65533;6T&#65533;;&#65533;Z&#65533;&#65533;A?&#65533;&#65533;&#65533;&#65533;&&#65533;&#65533;@;&#65533;^,&#551;DP&#65533;&#65533;sMN 2	~&#65533;o&#65533;&#65533;&#65533;4&#65533;&#65533;q&#65533;&&#65533;&#65533;K4PT&#65533;^\&#65533;B&#65533;&#65533;&#65533;&#65533;_&#65533;&#1224;aZ&#65533;s&#65533;!&#65533;!?&#65533; l!9&#65533;!z&#489;&#65533;&#65533;&#65533;"}&#65533;&#617;&#65533;!&#65533;.E A&#65533;&#65533;C&#65533;&#65533; &#65533;&#65533;&#65533;H&#65533;&#65533;&#65533;-&#65533;D&#65533;p&#65533;3f&#65533;$7&#65533;L&#65533;&#65533;`&#65533;3qu$&#65533;_I&#1812;&#65533;&#65533;&#65533;+^ &#65533;d&#505;-&#65533;d&#65533;&#65533;w&#65533;g&#65533;H&#65533;7s"&#65533;H&#65533;&#65533;a&#65533;I&#65533;&#65533;4&#65533;&#65533;VR&#65533;&#65533;^&#65533;h,^&#65533;&#65533;&#65533;[&#65533;&#65533;&#65533;B&#65533;"&#65533;&#65533;&#65533;&#65533;&#65533;&#65533;!Q&#65533;;&#65533;^q&#65533;$&#65533;&#65533;K&#65533; 4n&#65533;&#65533;&#65533;9&#65533;&#65533;|y&#65533;+&#65533;~&#65533;&#65533;&#65533;X&#65533;L[&#65533;n!(	&#65533;1&#65533;&#65533;Z&#65533;&#65533;&#65533;&#65533;&#65533;HD@d&#65533;V&#65533;L&#65533;&#65533;Y&#65533;dato&#65533;&#65533;&#65533;&#65533;h&#65533;0F9@G^v1`&#65533;&#1095;	&#65533;&#278;&#65533;K&#65533;3&#65533;"'&#65533;&#65533;&#65533;G&#65533;y`&#65533;o &#65533;p&#65533;&#65533;&#65533;&#65533;<&#65533;@&#65533;\&#65533;j&#65533;&#65533;<
!&#65533;&#65533;L&#65533;&#65533;_v&#65533;&#65533;&#1106;&#65533;&#65533;&#65533; 8&#65533;\&#1668;[@4&#65533;3D&#65533;&#65533;&#65533;&#582;&#65533;DT&#65533;&#65533;&#1281;&#65533;dA&#65533;~)'&#65533;&#65533;&#65533;&#65533;&#65533;&#65533;]$&#65533;P	&#65533;&#65533;"q&#65533;@P&#65533;<&#532;&#65533;d<r&#65533;<RH&#65533;YHY6_fR&#65533;&#65533;*jA+&#65533;&#65533;4(&#65533;#5[&#65533;U&#65533;&#65533;8&#65533;&#65533;p#v0 \U&#65533;&#65533;&#65533;KoBh&#65533;&#65533;&#65533;N&#65533;!&#65533;Z&#65533; K
&#65533;&#65533;Cmb&#351;&#65533;(/@&#65533;&#65533;S&#65533;&#65533;&#65533;ALq&#65533;"6&#65533;&#65533;&#65533;&#65533;ow&#65533;
&#65533;&#65533;V&#65533;Y&#65533;
"&#65533;^ &#65533;&#65533;PG(G&#65533;&#65533;%E &#65533;&#65533;&#65533;&#65533;.&#65533;)&#65533;xDT5&#65533;&#65533;&#65533;&#65533;&#65533;&#65533; &#65533;p]&#65533;&#65533;&#65533;d&#65533;&#65533;Z{kY|&#65533;&#65533;"x)&#65533;q	F&#65533;aJ&#65533;&#65533;D&#65533;&#65533;"c&#65533;@6&#65533;&#65533;&#65533;
Sl&#65533;M&#65533;&#65533;X&#650;&#503;$;^&#65533;H&#65533;J&#1044;&#65533;&#65533;&#65533;`Dq	G&#65533;&#65533;@&#65533;P;_&#65533;I&#65533;Li&#65533;&#65533;vo&#65533;d!pxR&#65533;:>&#65533;!V&#65533;6&#65533;&#65533;&#65533;8&#139;&#65533;&#65533;"&#65533;&#65533; &#29427;&#65533;&#65533;&#65533;@&#65533;&#65533;\aC2&#65533;&#65533;O&#65533;&#65533;&#65533;&#290;&#65533;&#65533;&#65533;@2&#65533;MWj&#65533;&#65533;&#65533;r&#65533;&#65533;&#65533;&#65533;8&#65533;&#1554;&#65533;B&#544;&#65533;&#65533;&#65533;!&#65533; &#65533;&#65533;&#65533;uV&#65533;&#33847;&#65533;!sO(&#65533;&#65533;*K`E&#65533;Y&#65533;&#65533;-S.AiHWt&#380;&#65533;&#65533;&#65533;Y)H%?&#65533;&#65533;&#65533;yvJ4 cC&#65533;&#65533;&#65533;s=&#65533;1&#65533;&#65533;&#65533;O&#134;&#65533;`&#65533;&#793;&#65533;SC\&#65533;)&#65533;A&#65533;e&#65533;&#65533;&#1593;&#918;V&#65533;&#65533;&#65533;&#65533;$&#65533;&#65533;&#65533;&#65533;a&#65533;&#65533;""&#65533;&#65533;[&#65533;&#65533;f&#65533;&#65533;&#65533;)W&#65533;&#65533;Rx@&#65533;:&#65533;&#65533;&#65533;	&#65533;&#65533;&#65533;&#65533;&#65533;D%&#65533;&#65533;&#65533;XV&#65533;&#65533;&#65533;"&#65533;Q&#65533;&#65533;-0&#65533;&#65533;&#65533;&#65533;
+&#65533;vh&#65533;&#65533;E@&#65533;&#65533;J&#65533;&#769;&#1334;&#65533;B&#65533;&#65533;&#65533;&#65533;N&#65533;&#65533;!`&#65533;&#65533;&#65533;p;H&#65533;gd&#65533;D&#65533;&#65533;&#65533;&#65533;&#65533;&#65533;*w&#65533;&#65533;8&#65533;+&#65533;x&#65533;&#281;T&#65533;&#65533;&#65533;&#65533;&#65533;&#65533;O&#65533;P&#65533;&#65533;&#65533;q&#65533;&#65533;PD&#65533;&#65533;n&#65533;&#65533;&#65533;
&#65533;C&#65533;R&#65533;;&#284;I]H&#65533;&#811;&#65533;&#65533;&#65533;e&#65533; Z$&#65533;&#65533;&#65533;&#65533;'%H&#65533;O&#65533;`&#65533;&#65533;&#65533;&#65533;&#65533;&#65533;&#65533;<&#65533;&#65533;@&#65533;Z'I&#65533;&#1281;4"Z5&#245;&#65533; &#65533;&#65533;D&#65533;S&#65533;&#65533;&#1648;i&#65533;&#65533;&#65533;&#65533;13&#65533;j&#65533;R&#65533;&#65533;&#65533;-;&#65533;U}&#65533;&#65533;N&#65533;&#65533;&#65533;&#65533;&#65533;D&#65533;&#1740;&#65533;&#65533;7 k&#65533;(#&#65533;&#65533;&#65533;&#65533;kl&#65533;8&#65533;&#65533;]&#65533;&#65533;&#65533;&#65533;G 8&#65533; &#65533;9&#65533;&#65533;	&#65533;J&#65533;:&#65533;z&#65533;mO&#65533;)9&#65533;EvMw&#65533;&#65533;`&#65533;&#65533;&#65533;n`&#65533;&#65533;&#65533;&#65533;qs&#65533;&#65533;&#65533;&#65533;&#65533;&#1122;&#65533;!(~&#65533;&#65533;&#65533;#&#65533;&#65533;&#65533;?&#65533;&#65533;&#65533;&#1221;&#65533;&#65533;&#65533;&#65533;&#65533;~&#65533;<&#65533;e&#65533;8~E[&#65533;&#65533;&#65533;-8&#65533;l&#65533;&#65533;&#65533;!H&#65533;#&#65533;
&#65533;"&#65533;a&#65533;f&#65533;_&#65533;M&#65533;&#65533;v&#65533;;y&#65533;&#65533;&#65533;&#65533;]&#65533;&#65533;&#65533;&#65533;d&#65533;?&#65533;<&#65533;&#65533;&#65533;&#65533;&#65533;&#65533;&#65533;X&#65533;a&#65533;&#65533;&#65533;P&#65533;D&#65533;&#65533;[&#65533;+&#65533;&#65533;X&#34583;&#65533;&#65533;&#65533;&#65533;:&#65533;&#65533;&#65533;&#65533;&#65533;2?X&#65533;&#65533;&#65533;W&#65533;&#65533;2&#65533;P=6&#65533; &#65533;&#65533;)&#65533;&#65533;K=zA&#65533;&#65533;&#65533;&#65533;&#65533;&#65533;&#65533;p&#65533;&#65533;#&#65533;*&#65533;&#65533;&#65533;&#65533;&#1123;!$B&#65533;&#65533;X&#65533;&#65533;&#65533;h X&#65533;&#65533;&#65533;[&#65533;C360&#65533;&#65533;+&#65533;,T&#65533;&#65533;1 @&#65533;&#65533;>&#65533;&#217;k&#65533;d!	D&#65533;&#65533;5&#65533;&#65533;5&#65533;&#65533;6|&#65533;&X&#65533;&&#65533;CC&#65533;(H&#65533;&#65533;&#65533;&#65533;&#1408;&#65533;#&#65533;?D&#65533;j&#65533;&#65533;&#65533;&#65533;18&#65533;9t&#65533;~&#65533;5(5&#65533;)YR$&#65533;&#65533;&#65533;&#65533;+&#65533;&#65533;&#65533;&#65533;&#65533;p M&#65533;AXVH&#65533;10&#65533;^&#65533;&#65533;&#65533;&#65533;qU&#65533;/N&#65533;&#65533;D-\N&#65533;&#65533;&#65533;[=Y&#65533;g|&#65533;S&#65533;Ei&#65533;U8&#65533;<&#65533;&#65533;7&#65533;&#300;;&#65533;,&#65533;&#65533;&#65533;&#65533;Fq&#65533;&#65533;b&#65533;a&#65533;&#65533;AZK&#65533;5(?&#65533;&#65533;&#65533;B&#65533;&#65533;&#65533;i&#65533;F6&#65533;9<D-&#65533;D,&#65533;?[&#65533;&#65533;&#65533;&#65533;&#65533;&#65533;<zT&#65533;tdxEd-&#45638;&#65533;&#65533;&#65533; &#65533;&#65533;&#65533;&#65533;(&#65533;_&#65533;D&#65533;6&#65533;Db&#65533;D&#65533;&#65533;X`G&#65533;Ed<:&#65533;&#65533;&#65533;;h&#65533;&#65533; ?&#65533;9C,&#65533;&#65533;h&#65533;XP&#65533;&#65533;&#65533; &#65533;(&#65533;&#65533;,&#65533;_&#65533;&#65533;d&#65533;-(G6&#65533;&#65533;X&#65533;
&#65533;&#65533;el=&#65533;&#65533;&#65533;i&#65533;&#65533;<&#65533; &#16437;&#65533; &#65533;p&#718;o&#65533;I&#65533;&#65533;Fj&#65533;&#65533;B7&#65533;w&#65533;H<&#65533;&#685;&#65533;&#65533;>&#515;&&#65533;&#65533;&#65533;
2do&#65533;&#164;<&#65533;q&#65533;C&#65533;&#65533;J&#65533; E&#65533;&#1768;&#65533;&#65533;&#65533;&#65533;&#65533;>&#65533;&#65533;&#65533;&#65533;&#65533;Fa&#65533;&#65533;&#65533;$6&#65533;&#65533;&#65533;K&#65533;\h&#65533;@?&#65533;d&#813;&#65533;I&#65533;&#65533;&#819;\Yp&#65533;&#65533;d&#822;&#65533;&#65533;&#65533;&#65533;&#65533;&#65533;&#65533;K&#65533;ck&#65533;&#65533;8&#65533;&#65533;&#65533;&#829;sM&#1644;&#65533;&#1564;M&#65533;\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UO*h&#65533;5&#65533;6 &#65533;&#65533;  x&#65533;/&#65533;P&#65533;&#65533;&#65533;&#65533;X&#65533;!  
&#65533;&#1041;)&#65533;!&#65533;p%`&#65533;!x&#65533;EQ|&#65533;&#65533;&#65533;%@$`&#65533;$@'p&#65533;&#65533;&#65533;&#65533;Qk&#65533;&#65533;@&#65533;$&#65533;&#65533;`% & &#65533;@&#65533;P"&#65533;&#65533;/$ &#65533;H&#65533;`&#65533;&#65533;`$X  &#65533;Rk e&#65533;8S4ES &#65533;&#65533;&#65533;R1&#65533;#&#65533;&#65533;4&#65533;S/&#65533;7}S'&#65533;&#65533;9&#65533;S$&#65533;)&#65533;S?&#65533;Q9&#65533;S4}&#65533; &#65533;?&#65533;SB=S&&#517;8TD}2U3]&#65533;]&#65533;/hM&#65533;TN&#65533;TO&#65533;TPUQ&#65533;&#65533;O&#65533;=&#65533;P &#65533;X $]&#65533;X&#65533;6m
 &#65533;H&#65533;P&#65533;Q ]Q&#65533;&#65533;&#65533;&#65533;&#65533;Q%X&#65533;:5QO-&#65533;&#65533; @h&#65533;(&#65533;&#65533;Q&#65533;Vi&#65533;&#65533;&#65533;]=&#65533;S&#65533;U]&#65533;O&#65533;O&#65533;&#65533;AE&#65533;'e&#65533;L&#65533;T*&#65533;e&#65533;!&#65533;&#65533;eE&#65533;&#65533;&#65533;i&#65533;WQ-&#65533;\5&#65533;R&#65533;Q S@R&#65533;T&#65533;O X&#65533;&#65533;&#1182;H&#65533;&#65533;&#65533;&#65533;(XV%&#65533; &#65533;)&#65533;!`&#65533;(&#65533;W&#65533;&#65533;&#65533;TP&#65533;&#65533;Q&#65533;T&#65533;R&#65533;UR&#65533;`&#65533;&#960;Q%&#65533;&#65533;&#65533;&#65533;(&#65533;&#65533;&#65533;&#65533; 8&#65533; &#65533;X&#65533;&#65533;r&#65533;Xy&#65533;O&#65533;W&#65533;&#65533;Y&#65533;-&#65533;S0R&#65533;&#65533;Od&#65533; &#65533;HXN&#65533;@&#65533;&#65533;Y&#65533;&#65533;Y!&#65533;&#65533;0V&#65533;&#65533;&#1484;%&#65533;{&#1696;5&#65533;P8&#65533;T&#65533;&#65533;&#65533;&#65533;/x&#65533;&#65533;V&#65533;&#65533;!&#65533;&#1706;&#65533;&#65533;&#1028;&#65533;&#65533;W=&#65533;Y&#65533;[&#65533;&#65533; #&#65533;&#65533;&#65533;T&#65533;h&#65533;&#65533;&#65533;N&#65533;&#1659;U&#65533;%&#65533;&#65533;&#65533;[&#65533;&#65533;W&#65533;&#65533;&#65533;&#65533;&#65533; #P&#65533;&#65533;}&#65533;M0\&#65533;&#65533;&#1735;&#65533;&#65533;m\P&#65533;k&#65533;Z&#65533;&#65533;&#1598;&#65533;O*P
P&#65533;	&#65533;&#65533;	&#65533; U p&#65533;&#65533;])]&#65533;U&#65533;&#65533;&#65533;&#65533;&#65533;&#65533;&#65533;S&#65533;&#65533;&#65533;x 0&#65533;&#65533; M&#65533;]&#65533;]&#65533;&#65533;]&#65533;&#65533;&#65533;&#65533;&#65533;%&#65533;&#65533;^&#65533;%n&#65533;&#65533;&#65533;} x &#65533;&#65533;&#1975;&#65533;^&#65533;E&#65533;&#65533;&#65533;^Q&#65533;&#65533;&#65533;M]&#65533;&#1347;&#65533;&#65533;O*&#65533;&#65533;&#65533;&#65533;0x #P&#65533;&#65533;&#65533;&#65533;&#65533;&#65533; &#981;&#1927;&#65533;xe_ N&#65533;S@]&#65533;&#65533;&#65533;N8&#65533;&#65533;T&#65533;&#65533;x &#65533;`^P&#65533;N&#65533;Z&#65533;(&#65533;[?&#65533;V&#65533;&#65533;&#65533;|M&#65533;?&#65533;&#65533;&#65533;&#65533;&#65533;(&#65533;&#65533; &#65533; &#65533;
&#65533;	 &#2416;&#65533;&#65533;&#65533;Z}&#65533;T&#65533;W&#65533;(T&#65533;VQ&#65533;&#65533;&#65533;&#65533;&#65533;&#65533;_&#65533; #&#65533;aNua&#65533;&#65533;L&#65533;M@)&#65533;	&#65533;&#65533;&#65533;&#65533;&#65533;E&#65533;P&#65533;^8&#65533;~&#65533;N8&#65533;&#65533;&#65533;_`&#65533;P &#65533;&#65533;&#65533;]&#65533;&#65533;&#65533;m)&#65533;*
N8`.&#65533;`5&#65533;&#65533;&#65533;UO@U&#65533;&#65533;&#63296;$&#65533;&#65533;	&#65533; &#65533;U&#65533;#~&#65533;6&#512;]&#65533;&#65533;&#65533;&#65533;M&#65533;N&#65533;&#65533;&#65533;N&#65533;&#65533;&#65533;b8N&#65533;&#65533; U&#65533;&#65533;&#65533;&#65533;&#65533;&#65533;&#65533;&#65533;&#65533;_C&#65533;b&#65533;P&#65533;	&#65533;&#65533;0&#65533;&#65533;O&#65533;&#65533;Q&#65533;&#65533;&#65533;&#65533;&#65533;E&#65533;h&#65533;&#65533;&#65533; &#65533;&#65533;6 &#65533;&#65533;&#65533;&#65533;\M=&#65533;&#65533;dYUL&#65533; *P&#65533;P &#65533;&#65533;	&#65533;&#65533;dA&&#65533;&#65533;&#65533;&#65533;M&#65533;P&#65533;&#65533;&#65533;&#65533;&#65533;&#65533;'&#65533;#.[&#65533;T	&#65533;`m&#65533;e&#65533;&#65533;&#65533;&#65533;^&#65533;&#65533;&#65533;&#65533;&#65533;T*P&#65533;X&#65533;h&#65533;\b&#65533;&#65533;&#512;|>P&#65533;A.&#65533;0&#65533;eM5&#65533;&#65533;g}&#65533;t&#65533;&#65533;g&#65533;e
pg&#65533;&#65533;&#65533;3faqVd&#65533;f&#65533;&#65533;&#1293;NhUh&#65533;&#65533;&#65533;&#65533;&#65533;eaK&#65533;&#65533;c&#65533;&#65533;/&#65533; U&#406;X&#65533;gV^P&#65533;&#65533;&#65533;S=&#65533;&#65533;&#65533;&#65533;&#65533;h&#65533;`&#65533;f~&_&#65533;&#65533;gf&#65533;&#65533;i
&#65533;&#65533;&#65533;#&#65533;	oV&#65533;e?&#65533;_&#65533;P Q&#65533;&#65533;F&#65533;	x
*&#65533;&#65533;	&#65533;^~au&#65533;f	6&#65533;0&#65533;s&#65533;&#65533;v
P
&#65533;&#65533;~5~&#65533;@&#65533;B&#65533;&#1825;>P#6&#65533;&#65533;T	~&#65533;&#65533;&#65533;&#65533;fKV&#65533;&#65533;		&#65533;&#65533;i&#65533;@&#65533;v&#13214;&#65533;Xe&#65533;&#65533;[fP&#65533;f
@&#65533;&#65533;_@&#65533;&#65533;mD5&#65533;&#65533;_&#65533;UlY6&#65533;#&#65533;&#65533;H&#65533;?&#65533;m#&#65533;k&#65533;~&#65533;&#65533;`ZQ&#65533;&#1014;&#65533;k&#65533;d&#65533;&#65533;|&#65533;k&#65533;&#65533;&#65533;N&#65533; !&#65533; &#65533; ,8  /B &#65533; &#65533;H&#65533;&#65533;&#65533;&#65533;*\&#560;&#65533;&#199;#J&#65533;H&#65533;&#65533;&#331;3j&#65533;&#561;&#65533;&#463; C&#65533;I&#65533;&#65533;&#595;(&#65533;H&#65533;&#65533;&#65533;&#727;0c&#65533;LAb&#192;	@&#65533;&#65533;&#627;&#65533;O&#65533;$&#65533;&#65533;&M&#65533;?&#65533;*]*q&#65533;&#65533;2P&#65533;:5&#65533;&#65533; &#1131;i&#65533;&#65533;d&#693;&#65533;&#65533;)e&#65533;X&#47532;Y7c&#65533;&#65533;9&#65533;Q1,&#65533;%C&#65533;&#65533;&#1915;x&#65533;&#65533;&#65533;&#759;&#65533;&#2047;&#65533;L&#65533;&#65533;&#65533;&#65533;}&#65533;	k&#65533;&#65533;&#65533;e&#65533;Ni	bQ'h&#65533;%*`&#65533;&#65533;^C&#65533;.&#65533;&#65533;1&#65533;&#1231;&#65533;N>&#65533;&#65533;&#65533;&#65533; &#65533;Ot&#65533;+`&#65533;&#65533;&#1144;sk\l&#65533;&#65533;&#1323;G&#65533;H3&#65533;&#65533;	&#1584;{&#65533;@b&#65533; &*&#65533;N&#65533;&#65533;&#1983;&#65533;&#65533;UKUdC; &#65533; &#65533;&#65533;P0&#65533;A&#65533;&#65533;  L&#65533;&#65533;&#751;^&#65533;&#65533;&#65533;&#65533;&#65533;{f&#65533;&#65533;&#65533;&#65533;)7&#65533;	&#65533;&#65533;&#65533;@8!5&#1986;&#65533;&#1607;&#1987;V&#65533;Q
	E&#65533;x&#65533;p&#65533;mAG1("Wf8&#65533;&#65533;&#65533;ex&#65533;Pl &#65533;x&#65533;&#65533;C|ox@\&#65533;`&#65533;&#65533;&#65533;#&#65533;(S&#65533;'&#65533;X&#65533;U8&#1285;&#65533;IP&#65533;P&#65533;(PDEgx&#65533;&#65533;h&#65533;K@
&#65533;&#65533;YDfTAl\&#65533;"r&#65533;&#65533;&#65533;A+5 &#65533;&#65533;&#65533;|v&#65533;%&#65533;&#65533;%&#65533;&#65533;@T&#14192;Y$Q	&#65533;BV&#65533;A&#65533;t6&#65533;&#65533;wF&#65533;&#65533;&#65533;y ^&#65533;c&#65533;V&E&#65533;y&#65533;A9T&#65533;&#65533;&#65533;&#65533;Q&#65533;J&#65533;E)&#65533;9}&#65533;&#65533;&#65533;&#65533;&#65533;E&#65533;A_&#65533;&#31017;&#65533;2dXe&#65533;&#65533;&#65533;&#65533;]ND&#165;0`&#517;&#65533;&#65533;^q&#65533;&#65533;&#65533;&#65533;&#65533;
&#65533;Z&#65533;&#65533;&#65533;nY,D)l&#65533;$&#65533;&#65533;&#65533;)&#65533;&#65533;
pkA&#65533;&#65533;*&#65533;&#65533;V&#65533;&#65533;:fEw&#65533;q&#65533;kI&#65533;&#65533;$	&#65533;&#65533;&&#65533;&#65533;A&#65533;un&#65533;&#65533;&#65533;&#65533;&#65533;\J&#65533;&#141;&#65533;&#65533;&#65533;Cm &#65533;U-f&#65533;&#65533;ToTp&#65533;S[&#65533;$O&#65533;&#65533;&#65533;&#65533;&#65533;&#65533;P\d&#65533;y-&#65533;[&#65533;[C&#65533; &#65533;&#65533;&#1138;&#65533;E&#573;fY2&#65533;dm&#65533;[7 &%&#65533; h@&#65533;&#65533;&#65533;&#65533;i&#65533;&#811;&#65533;?g&#65533;]&#65533;ax&#65533;,&#65533;t&#65533;[3AN&#65533;`8&#65533;lu&#65533;&#65533;i-7j&#65533;&#65533;&#65533;0&#65533;&#65533;AM&#65533;&#65533;&#65533;@v[1&#65533;o&#65533;8&#65533;&#1800;&#65533;f&#65533;&#65533;&#65533;&#65533;&&#65533;}7&#65533;A)&#65533;h&#65533;e&#65533;&#65533;&#65533;w&#65533;9^&#65533;a&#65533;&#65533;&#65533;|8&#710;q&#65533;&#65533;@(&#65533;`b&#65533;@dD&#65533;&#65533;&#65533;&#65533;n&#65533;&#65533;$&#65533;&#65533;Z/~$&#65533;&#65533;&#65533;}&#65533;FL&#65533;&#65533;F&#65533;7&#65533;&#65533;&#65533;&#65533;&#65533;*&#65533;&#1339;&#65533;&#65533;:&#65533;&#65533;&#65533;y&#65533;&#65533;&#65533;8&#65533;&#65533;&#65533;l&#65533; &#65533;&#65533;&#65533;o&#65533;&#65533;&#65533;WO&#65533;G&#825119;Ca&#65533;c&#65533;Hy<&#65533;7P&#65533;&#65533; &#65533; &#65533;2H&#65533;otx&#65533;&#65533;P&#65533;4&#65533;M&#65533;S&#65533;	*&#65533;&#65533;u&#65533;|	&#65533;7=&#65533;`&#65533;r+$ d5ZxL&#65533;)&#65533;}&#65533;&#65533;&#65533;;'=&.&#65533;r&#65533;&#65533;Zt&#65533;7&#65533;&#65533;ij"&#65533;&#65533;&#65533;R&#65533;&#65533;&#1117;&#65533;v@\&VCA&#65533;@rv&#65533;&#65533;&#65533;&#65533;&#65533;&#65533;&#65533;.&#65533;}K&#65533;".&#65533;&#65533;n&#65533;&#65533;&#65533;Dd&#65533;)X&#65533;&#65533;&#65533;&#65533;:&#65533;q g&#65533;&#65533;Q&#65533;&#65533;&#65533;&#65533;bp&#65533;V&#65533; &#65533;"g 9 &#65533;fe&#65533;Fr&#65533;&#65533;z&#65533;&#65533;&#65533;e&#417;&#65533; &#65533;!&#65533;j&#65533;$&#65533;M&#65533;b]I&#65533;&#65533;M&#65533;p	&#65533;^$v	 i&#65533;&#65533;&#65533; A9Wb&#65533;"&#65533;&#65533;K&#65533;K&#65533;a&&#65533;OC&#65533;&#65533;J&#65533;9&#65533;(&#65533;&#65533;&&#65533;r<HhelX&#65533;&#1414;&#65533;^Z&#65533;s9Cve&#65533;&#65533;y&#65533;&#65533;&#65533;8&#65533;I&#65533;r&#65533;&#65533;nl&#65533;%dW4 &#65533;&#65533;u&#65533;&#65533;&#65533;5&#65533;&#65533;9&#65533;&#65533;&&#65533;c&#65533;&#65533;&#65533;%1I|&#65533;&#65533;[;&#65533;&#65533;?z&#65533;0&#65533;*{&#65533;"&#65533;&#65533;&#65533;U&#65533;&#65533;&#65533;&#65533;&#511;&#65533;&#65533;&#65533;f+_
&#65533;&#65533;&#65533;`Q)&#65533;@XE2&#65533;&#65533;T&#65533;&#65533;'y&#65533;.&#65533;&#65533;&#65533;#hGg&#65533;&#65533;&#65533;&#65533; r &#65533;&#65533;&#65533;2 9&#65533;&#65533;Rt&#1638;&#65533;T&#65533;,&#65533;&#65533;(2&#65533;(M&#65533;&#65533;&#65533;7&#65533;E&#65533;i&#65533;&#65533;&#284;&#65533;&#65533;h&#65533;C&#65533;_l>%D&#65533;&#65533;(&#65533;&#65533;&#65533; S&#65533;J@`l&#65533; m&#65533;S&#65533;
&#65533;&#65533;&#65533;#"&#65533;&#65533;&#65533;+&#65533;&#576;&#65533;x}4&#65533;&#65533;
&#65533;&#65533;*&#65533;&#65533;&#65533;&#65533;"&#65533;&#65533;R[ &#65533;q&#65533;5&#5484;p&#65533;*`U6g&#65533;<}&#981;&#65533;5&#65533;I=H&#65533; eW&#65533;&#65533;c}&#65533;&#65533;&#65533;&#773;&#65533;Dy&#65533;i&#33320;i&#65533;&#65533;&#65533;J&#65533;CA&#65533;&#65533;&#65533;&#65533;&#1701;&#65533;$m[Bw&#406;&#65533;&#1249;\&#65533;2&#65533;a&#1193;&#65533;&#65533;&#65533;iG&#65533;&#1753;&#65533;&#65533;p&#65533;U&#1811;O&#65533;h&#65533;%E&#65533;h*&#65533;&#65533;pE&#65533; &#65533;&#65533;&#65533;&#65533;5 &#65533;V&#65533;&#65533;+Z&#65533; ^u}U!&#65533;$`&#65533;T&#1646;@_&#65533;<&#65533;6y$&#65533;&#65533;&#65533;&#64878;&#65533;&#65533;&#65533;&#65533;&#65533;[Hd&#65533;'&#65533;&#65533;ow&#65533;e&#65533;4 &#65533;&#65533;k&#65533;&#65533;&#65533;0&#65533;&#65533;w&#65533;K&#65533;-Z&#65533;+ &#65533;%&#65533;r&#65533;&#65533;&#65533;%&#65533;&#65533;&#2015; &#65533;R&#65533;&#65533;'&#65533;&#65533;@&#65533;&#65533;
&#65533;(&#65533;z&#65533;( &#65533;&#65533;&#65533;*&#65533;&#65533;A< &#65533;&#65533;J&#65533;&#65533;*@M&#65533;&#65533;64&#65533;&#65533;/&#65533;&#65533; <&#65533;B&#65533;&#798;&#65533;&#65533;#T&#65533;K&#65533;&#65533;U<`&#65533;xj&#65533;.g&#65533;&#789;}&#65533;~&#65533;&#65533; 5&#65533;$&#65533;&#65533;&#65533;&#65533;cO+{(`&#65533;*8Xe&#65533;$&#65533;6&#65533;&#65533;WAdww&#65533;P&#65533;m(&#523;&#65533;&#65533;PU&#65533;-&#65533;-p4k&#65533;
&#65533;m&#65533;Y&#65533;9&#65533;&#65533;&#65533;5nIJ1&#65533;&#65533;&#65533;&#65533;x;pt&#65533;&#283;&#65533;z&#65533;j&#65533;&#65533;&#65533;&#65533;&#65533;&#65533;F(DEH&#65533;&#65533;2&#65533;&#65533;%&#65533;&#65533;g&#65533;V&#65533;&#65533;2&#65533;&#1119;&#65533;~}MMRXx4V&#65533;|:&#65533;g&#65533;H&#65533;&#65533;&#65533;1OL&#65533;&#65533; &#65533;&#65533;&#1444;-&#65533;&#65533;
%&#65533;q?&#482;&#1854;&&#65533;zpF&#65533;iV&#65533;E&#65533;&#65533;P&#65533;`R	O	&#65533;P&#65533;	P1&#65533;@&#65533;${ &#65533;&#65533;wE&#65533;&#65533;|&#65533;2v`+a&#65533;Qmn&#65533;&#65533;&#65533;&#65533;\CY3&#65533;$g&#65533;&#65533;%Jh&#65533;?%_&#65533;&#65533;&#65533;%&#65533;_&#65533;$\ o&#65533;l&#65533;p&#65533;S&#65533;2&#65533;mb&#65533;,vv<&#65533;Th;vh&#65533;Ak&#65533;1&#65533;eF&#65533;&#65533;lF&#65533;_o{&#65533;
XE&#65533;&#65533;&#65533;r&#65533;&#65533;MBX?&#65533;k\&#65533;],&#65533;+&#1448;&#65533;Rr&#65533;&#65533;&#722;D&#65533;Zc&#65533;F&#65533;q&#65533;&#1826;a&#65533;7(&#65533;&#65533;4G
&#65533;&#65533;&#65533;&#65533;P ;&#65533;&#1663;&#65533;,"&#65533;&#65533;&#65533;d&#65533;&#65533;&#65533;&#65533;=6&#65533;&#65533;&#65533;V&#65533;"&#65533;)R9&#65533;&#65533;$&#65533;&#65533;&#65533;< &#65533;&#65533;a&#65533;"I&#65533;IH&#65533;&#65533;wm&#65533;&#65533;&#65533;&#65533;&#65533;&#65533;;&#65533;@&#65533;-r,&#65533;&#65533;&#65533;&#65533;2&#65533;&#65533;&#65533;&#65533;&#65533;&#65533;B&#65533;&#65533;\Nt&#65533;(&#65533;&#65533;&#65533;qn&#65533;&#65533;k&#65533;&#65533;&#65533;&#1937;iSp+&#65533;&#65533;&#65533;q&#65533;&#65533;&#65533;!&#65533;&#65533;B&#65533;&#65533;1&#65533;x&#65533;I_&#65533;V
&#65533;j&#65533;t&#65533;&#65533;&#65533;\Z&#1128;&#65533;&#65533;&#65533;&#65533;&#65533;&#65533;,&#65533;&#65533;&#65533;&#65533;&#65533;&#53151;'&#65533;$&#65533;]&#148;&#65533;[pa1%.'v`,&#65533;f&#65533;W,SI-rQ&#65533;z&#65533;R0&#65533;&#65533;v4|&#65533;&#65533;r&#65533;}3&#65533;en&#65533;Wa!&#65533;b&#65533;&#65533;usFj&#65533;ax &#65533;&#65533;7&#65533;V&#65533;b3&#65533;E/&#65533;&#65533;7&#65533;$hs&[&#65533;I+&#65533;y&#65533;W&#65533; zA>9&#65533;Re&#65533;S&#65533;eK=&#65533;&#65533;V\$'=py&#65533;&#65533;&&#65533;";&#65533;!&#65533; +&#65533;6&#65533;vY&#65533;5\\&#353;a&#65533;g(&#65533;&#65533;&#65533;z&#65533;^[xDQH+x&#65533;!40&#65533;&#65533;\&#65533;&#65533;Ws&x&#65533;&#65533;&#65533;&v&#65533;&#65533;$&#65533;&#65533;A&#65533;|&#65533;]&#65533;TP{&#65533;D*pr!&#65533;G&#65533;@&#65533;#+>&#65533;+&#65533;kQ\ag&#65533;"&#65533;=q5]qae&#65533;Q&#65533;&#65533;]&#65533;&#65533;b&#65533;'&#65533;&#65533;qul&#65533;w/&#65533;8@n&#65533;&#65533;&#65533;&#65533;]r&#65533;&#65533;(&#1090;&#65533;F?~&#65533;u1vUQ&#131;&#65533;&#65533;&#519;&#65533;W&#65533;&#65533;{$&#65533;n.&#65533;s&#65533;Gg&#65533;Kp&#65533;r&#65533;H(&#65533;2&#65533;xi&D&&#65533;r&#65533;&#65533;VeA&#65533;R&#65533;&#65533;&#65533;1rr&#65533;$x&#65533;"pXo&#65533;H6&#392;&#65533;&#65533;7	&#65533;I&#65533;&#65533;&#65533;&#65533;EV&#65533;&#65533;p&#65533;&#65533;U&#65533;&#527;*&#65533; &#65533;w,&#65533;b( &#65533;&#65533;f|&#65533;iQH&#65533;&#65533;b!&#65533;&#65533;&#65533;&#65533;fO&#65533;&#65533;2)Jw&#65533;&#65533;*'D&#65533;&#65533;IJ&#65533;xW&#65533;a&#65533;&#65533;&#65533;&#65533;r&#65533;&#65533;$i&#65533;wl&#65533;p&#65533;Kw(Ep&#65533;$V1X	&W@{?&#65533;&#65533;YpjP&#65533;&#65533;'d&#65533;`&#65533;&#65533;&#65533;Q&#65533;f&#65533;H#&#65533;k&#65533;P&#65533;'&#65533;D&#65533;\4&#65533;=H-@G_YJ&#65533;&#65533;r&#65533;#&#65533;&#65533;&#65533;&#65533;&#65533;&#65533;'p&#65533;Bl&#65533;gd~&#65533;&#65533;G:&#65533;:pu`p&#65533;&#65533;Gd`&#65533;&#65533;l&#65533;m&#65533;&#65533;&#65533;)tl&#65533;$&#65533;'&#65533;&#65533;XjU&#65533;W&#65533;ZO&#65533;&#65533;{&#65533;&#65533;ml&#65533;&#65533;N&#65533;/&#65533;&#65533;1z&#65533;&#65533;4&#65533;&#65533;&#65533;1e&#65533;&#65533;i;&#65533;S&#65533;&#65533;&#65533;&#65533;&#65533;EPx5Aa	&#65533;&#65533;&#65533;e&#65533;y&#65533;u&#65533;z&#65533;=&#65533;&#65533;/W&#65533;&#65533;Oin1&#65533;D7e&#65533;&#65533;&#65533;&#65533;RX &#65533;}8&#65533;&#65533;&#1478;&#296;&^i9@x.`u&#65533;&#65533;U&#65533;x&#65533;&#65533;&#65533;&#65533;&#65533;uYE&#65533;D7S&#65533;&#65533;&#65533;&#65533;&#65533;&#65533;[&#65533;&#65533;&#65533;X&#65533;r&#65533;&#65533;f&#65533;d&#65533;&#65533;
XoMXuq&#65533;=&#65533;}&#65533;&#65533;&#65533;4Ao&#65533;J&#65533;aZ&#65533;Q&#65533;&#65533;&#65533;71gz&#65533;&#65533;&#65533;]&#65533;&#65533;T&#65533;i&#65533;&#65533;&#65533;$&#65533;>&#65533;1&#65533;5&#65533;9}&#65533;$&#65533;4&#65533;&#65533;$ys9&#65533;_`&#65533;&#65533;&#65533;u &#65533;&#65533;9&#65533;&#65533;&#65533;9&#65533;N&#65533;&#65533;J&#65533;S&#1124;&#65533; &#65533;&#65533;E&#65533;&#65533;&#65533;&#65533;&#65533;u&#65533;w<&#65533;?&#65533;~A&#65533;p*Y&#65533;&#178;0&#65533;7&#65533;alJ&#65533;&#65533; (&#65533;&#65533;&#65533;,&#65533;S&#950;H&#65533;&&#65533;	 4p&#65533;&#65533;&#65533;x&#5319;&#65533;&#65533;Z2&#65533;&#65533;&#65533;&#680;&#65533;bW&#65533;&#65533;&#65533;&#65533;&#65533;&#65533;&#65533;Yj80&#65533;vrP&#432;Jw&#65533;q8a&#65533;&#65533;&#65533;&#65533;&#65533;&#65533; &#65533;&#65533;&#65533;&#65533;(&#65533;&#65533;&#65533;5&#65533;#N2I&z'&#65533;0" u &#65533;&#65533;&#65533;j@zD&#65533;&#458;&#65533;&#65533;_M&#65533;&#65533;	&#65533;&#65533;r&#65533;|&#65533;v!&#65533;  :>&#65533;5&#65533;&#65533;&#65533;&#65533;&#65533;&#65533;"yqF&#65533;&#65533;&#65533;&#65533;$&#65533;&#65533;:ht&#65533;U&#65533;&#65533;i&#65533;&#65533;&#65533;&#1285;0	N &#65533;&#65533;&#65533;&#65533;&#65533;&#65533;&#65533;&#65533;&#65533;px&#65533;'&#65533;5&#65533;&#65533;%&#65533;D&#65533;&#65533;: &#65533;&#65533;G >P|&#65533;&#65533;&#65533;  a&#65533;.'&#65533;u&#1073;+	f&#65533;)&#65533;j&#65533;&#65533;s&#65533;&#65533;&#65533;lP
XS&#65533;&#65533;/&#65533;h&#65533;t&#65533;&#65533;" :@&#65533;&#65533;&#65533;G&#65533;&#65533;&#65533;Z&#65533;&#65533;&#65533;&#65533;&#65533;2Z&#65533;&#65533;qD+ &#65533;&#65533;U&#65533;&#65533;&#65533;*&#65533;z&#65533;&#65533;w&#65533;:&#65533;{&#65533;q&#65533;X{&#65533;:wer&#138;&#65533;*&#65533;&#65533;A&#65533;e&#65533;D&#65533;&#1992;&#65533;G&#65533;~!B&#65533;&#65533;&#65533;d&#65533;+	8`z&#65533;&#65533;&#65533;y&#65533;&#65533;&#1118;&#65533;;&#65533;T&#65533; &#65533;&#65533;#&#65533;&#65533;"&#65533;&#65533;&#65533;&#65533;&#65533;&#65533;&#65533;* &#65533;&#65533;&#65533;{r&#65533;&#65533;&#65533;q&#65533;kB[L]&#235547;f&#65533;&#65533;&#65533;&#65533;9&#65533;$4	&#65533;{&#65533;R@&#65533;.&#65533;&#65533;[&#65533;K&#65533;q0&#65533;J&#313;&#65533;&#65533;&#65533;&#65533;K&#65533;KV&#65533;-&#65533;&#65533;tL&#65533;rp&#65533;&#65533;[&#65533;, G&#65533;&#65533;&#65533;  D&#65533;&#65533;&#65533;&#65533;&#65533;&#65533;&#65533;&#1435;&#65533;&#65533;&#65533;&#65533;+&#1851;\&#65533;&#65533;&#65533;&#65533;k&#65533;UBbp)U&#65533;&#65533;_&#65533;.&#65533;&#65533;&#65533;K&#65533;&#65533;K7&#65533;K&#65533;&#65533;&#65533;A&#65533;'pY&#65533;sP 7p&#65533;5+ \p&#65533;=0&#65533;$&#65533;&#65533;r&#65533;*&#65533;&#65533;i&#1385;&#65533;&#65533;&#65533;6:E$&#65533;a&#65533;&#65533;K&#65533;R&#65533;B H`&#65533;&#65533;&#65533;thy&#65533;&#65533; .`&#65533;|!&#65533;J&#65533;0,&#248;&#1248;!&#65533;"=P&#65533;y&#65533;&#65533;&#65533;&#65533;b0&#65533;y1b@A&#65533;@&#65533;&#65533;!0 +v&#65533;&#65533;&#65533;LR&#65533;&#65533;#&#360;&#65533;7&#65533;&#65533;p&#65533;Ir&#65533;u9&#65533;4@=`V7y&#65533;h@`&#65533;&#65533;&#65533;I&#65533;p,<?Jt\&#65533;!R&#65533;&#65533;z&#65533;O&#65533;J'&#65533;t,^&#65533;&#608;&#65533;h&#65533;)1&#65533;&#65533;$&#65533;&#65533;<u_&#594;&#65533;&#65533;*&#65533;&#603;&#1836;/&#65533;&#65533;7p&#65533;&#65533;Y. h&#700;&#65533;{&#65533;j&#65533;Ge(<&#65533;&#620;LVQ&#22080;&#65533;&#65533;&#65533;&#65533;&#65533;K&#65533;:&#65533;q4&#65533;&#65533;&#65533;&#65533;"&#65533;q&#65533;&#65533;<~&#65533;L&#65533;&#65533;&#65533;&#65533;&#65533;&#65533;'K\&#65533;&#65533;&#65533;&#65533;&#65533;&#65533;.&#65533;&#65533;&#65533;|>&#65533;&#243;!&#65533;L&#65533;Pp'@&#926;&#65533;&#65533;T;&#65533;+&#65533;&#65533;X&#65533;s\&#65533;4]L&#65533;G	&#65533;&#65533; U@&#65533;:&#65533;&#65533;&#65533;&#65533;vq&#65533;&#65533;&#65533;&#65533;,&#65533;hOXY&#65533;WI&#65533;&#65533; &#65533;&#65533;&#65533;&#961;&#65533;&#65533;&#65533;&#65533;&#65533;P&#65533;&#65533;&#65533;g&#65533;}&#65533;q*x'&#65533;Te&#65533;40&#65533;&#65533;|s&#65533;"*&#65533;	A&#65533;^p&#65533;v&#65533;_&#65533;q&#564;&#65533;G&#65533;l?=SU &#65533;&#65533;&#65533;yq&#65533;ZuU&#65533;D&#65533;N&#65533;&#65533;{AA<&gCQ,&#65533;!.Kr&#65533;Y=O5&#65533;X|R`v&#65533;ds\&#65533;Gb&#65533;S&#65533;)bY_i;&#65533;&#65533;W&#65533;X-CMP~PyP&#65533;&#65533;Y|F}&#65533;&#65533;w&#65533;V(z&#65533;&#65533;r&#775;9&#65533;u&#65533;&#65533;$&#65533;E&#65533;&#65533;&#65533; &#65533;&#65533;&#65533;&#65533;0BP&#65533;gM&#65533;9%K&#65533;S-&#65533;&#65533;&#65533;&#65533;v&#65533;w
&#65533;&#65533;&#65533;3<&#65533;&#65533;p&#65533;P&#65533;&#65533;x&#65533;@&#65533;&#65533;h&#65533;~&#65533;&#65533;) 9`&#65533;}9&#65533;0&#65533;&#65533;&#65533;&#65533;&#65533;uA&#964;1~&#65533;K&#65533;&#65533;z1&#65533;&#65533;{q&#65533;8|&#65533;yqwq&#65533;)Jn&#65533; &#65533;@T&#65533;&#65533;&#65533;&#65533;&#65533;&#65533;<&#65533;|&#65533;spw &#65533;&#65533;B&#2631;&#65533;u&#65533;k` [0&#65533;0&#65533;/&#65533;W&#65533;&#65533;&#65533;&#65533;&#65533;&#65533;&#867;s&#65533;&&#65533;&#1678;&#65533;`s ~0&#65533;&#1560;&#65533;}&#65533;&#65533;&#65533;k&#65533;&#65533;&#65533;&#65533;}'|?&#65533;qG&#65533;.[|&#65533;(&#65533;&#65533;&#65533; &#65533;&#65533;;&#65533; 	&#65533;9j&#65533;~@&#65533;&#65533;B&#65533;&#65533;&#65533;a&#65533;&#65533;p&#65533;{&#65533;&#65533;}&#65533;&#65533;7&#65533;&#65533;-"&#65533;&#65533;&#1273;K&#1502;&#65533;^o&#65533;xp&#65533;&#65533;{y:<&#65533;&#65533;,$[&#65533;U &#65533;w!&#65533;&#65533;k&#65533;W&#65533;&#65533;w8n&#65533;W&#65533;&#65533;#is&#65533;8p&#65533;&#65533;&#65533;&#65533;	uq|&#65533;Y&#65533;Z@&#65533;9&#65533;$b&#65533;&#65533;]&#65533;$;n [.&#65533;&#65533;&#65533;M(&#65533;)v&#65533;8_+X&#65533;&#65533;G&#65533;&#65533;&#887;9q&#65533;q!&#65533;Y&#65533;&#65533;M&#65533;&#65533;C&#65533;NU` &#65533;n&#65533;d&#65533;&#65533;&#65533;|&#65533;&#65533;&#65533;j&#1569;W&#65533;&#1028;@a&#65533;Z&#65533;H&#65533;|&#1409;Z&#65533;&#65533;&#65533;&#65533;Z&#65533;M&#469;&#65533;&#65533;-&#65533;&#65533;v&#65533;.&#65533;&#65533;&#65533;&#65533;&#65533;&#65533;&#65533;&#65533;&#65533;n|8po&#65533;V&#65533;Vp&#65533; &#65533;&#715;&#65533;&#237;&#195;1&#65533;`d&#65533; g&#65533; &#65533;]&#65533;%/;&#65533;9o&#65533;&#65533;T&#65533;B&#65533;&#9180;1&#65533;H'&#65533;.\&#65533;w2&#65533;.YP&#65533;`&#65533;P&#65533;zq&#65533;&#65533;&#65533;7&#65533;S&#65533;&#65533;&#65533;]&#65533;}&#65533;g&#65533;"&#866;1&#65533;C&#1794;&#65533;	j&#65533;un&#65533;&#65533;&#65533;LRV&#65533;UJ&#65533;&#65533;V&#65533;Be&#65533;/DqX?&#65533;Wu &#65533;X&#65533;&#65533;u&#65533;&#65533;&#65533;&#65533;[&#65533;O&#65533;wn&#65533; n&#65533;&#65533;&#65533;.8&#65533;&#65533;u&#65533;&#65533;&#65533;&#65533;M&#65533;Ca {&#65533;&#65533;+&#65533;k@&#65533;&#788;&#65533;&#65533;GaV&#65533;&#65533;&#65533;&#65533;5&#65533;"0&#65533;&#65533;[&#65533;`&#65533;-&#65533;&#65533;&#65533;F{jR*&#65533;%&#65533;&#65533;'&#65533;.I&#65533;&#65533;&#65533;~&#65533;&#65533;&#65533;? &#65533;r  &#65533;&#65533;f&#65533;&#65533;&#65533;0 &#65533;&#65533;&#65533;&#65533;{&#65533;&#65533;&#65533;Q&#65533;kP&#65533;&#65533;#&#65533;!&#65533;?&#65533;&#65533;++&#65533;D&#65533;]!&#65533;&#65533;
&#65533;Z %P&#65533;&#65533;&#65533;&#65533;&#65533;&#65533;~&#65533;&#65533;<^&#65533;U &#65533;5Nsg&#65533;L&#65533;&#65533;0&#65533;rq+&#65533;&#65533;&#65533;&#65533;Ax&#65533;&#65533;&#65533;&#65533;=&#65533;e&#1168;H1e&#65533;&#65533;7	.|C&#65533;&#65533;C&#65533;&#65533;&#65533;X&#1122;&#65533;15n&#65533;&#65533;&#65533;&#65533;G&#65533;!E&#65533;$	2&#65533;b&#1452;d&#65533;F JZ&#65533;&#65533;&#65533;&#65533;M&#65533; 9s&#65533;&#65533;&#65533;b&#65533;&#991;&#65533;&#1588;	&#65533;C&#65533;)H &#65533;LH&#65533;(&#65533;&#65533;:&#65533;&#65533;@&#65533;%&#65533;$&#65533;HEZ&#65533;&#65533;Y&#65533;i&#1390;U&#65533;+&#65533;3&#65533;&#65533;T9&#65533;&#65533;W'&#65533;&#65533;&#65533;&#1327;&#1889;MQ%&#65533;&&#65533;&#65533;8r.L&#65533;*&#65533;$l&#65533;&#65533;UGS7d&#65533;&#65533;&#65533;g&#1057;&#65533;8i3.&#763;&#65533;&#65533;E&#65533;S&#65533;&#65533;&#65533;&#65533;&#65533;^&#65533;&#65533;&#65533;&#65533;`
{p&#65533;H&#65533;&#65533;i&#65533;D&#65533;&#65533;!S&#65533;\H&#65533;&#65533;D&#65533;&#65533;6ql&#65533;&#65533;&#65533;&#65533;h&#65533;&#1653;owX&#65533;&#65533;+y&#65533;&#65533;&#65533;+&#65533;:&#65533;&#65533;&#65533;B&#65533;=&#887;(&#65533;gx2&#65533;9p`&#65533;b}s&#65533;%&#65533;&#65533;&#65533;&#65533;(;&#65533;&#65533;&#65533;p0&#65533;1&#65533;&#65533;s&#65533;AI:&#65533;)&#304;P&#65533;&#65533;&#1595;&#65533;&#65533;&#65533;P&#65533;A&#65533;&#65533;&#65533;&#65533;&#65533;K4&#65533;&#65533;&#65533;o&#65533;&#65533;<`C&#65533;@&#65533;&#65533;1&#65533;&#65533;l3l&#65533;&#65533;&#65533;:&#65533;&#65533;`0B"&#65533;4&#65533;SrI6&#65533;&#65533;&&#65533;&#65533;&#65533;)5 #&#65533;L`&#65533;R&#65533;&#65533;&#65533;$&#65533;c&#65533;?&#65533;`c&#65533;&#65533;c&#65533;&#65533;&#65533;(&#65533;&#65533; &#65533; &#65533;&#65533;&#65533;&#65533;N&#65533;v&#65533;)&#65533;)&#65533;&#65533;5&#65533;&#65533;&&#1551;&#65533;&#65533;&#65533;&#65533;F&#65533; &#65533;27&#65533;@&#1024;&#65533;B&#934;*zhs&#65533;73d&#65533;8&#65533;sTR&#65533;"&#65533;&#65533;*0a&#65533;@?&#65533;&#65533;UX&#65533;ba&#65533; &#65533;D&#65533;X&#65533;!>_
&#65533;&#65533; &#65533;`	&#65533;&#641;&#65533;&#65533;"cR&#65533;t&#1076;9	z&#65533;	%R(&#65533;ZlEAO&#65533;BM&#65533;&#65533;ZwO&#65533;5wU&#65533;&#65533;&#65533;&#65533;&#65533;0W&#65533;T=&#65533;&#65533;6Sj9&#65533;L&#65533;+`&#65533;&#65533;&#65533;K+Z_&#65533;p&#65533;Ux&#65533;H&#65533;J&#65533;&#65533;4&#65533;%&#65533;&#65533;b&#65533;&#65533;&#65533;&#65533;l&#65533;&#65533;b+&#65533;V&#65533;78&#65533;KW&#65533;Y&#65533;&#65533;Sq9&#65533; &#65533;Z&#65533;k&#65533;VR&#65533;p(6!&#65533;[&#65533;I&#65533;&#65533;/&#65533;&#65533; &#65533;&#65533;jN&#65533;Y@HMF@`&#65533;l&#65533;&#65533;Hg&#65533;&#65533;&#65533;@	|&#65533;&#65533;&#65533;7&#65533;k"&#65533;&#65533;&#65533;&#1669;J&#900;&#65533;-&#65533;%hE&#65533;&#1700;!!|&#65533;z&#65533;_&#65533;<("e&#65533;&#65533;4&#65533;&#65533;$u 0&#65533;&#65533;&#65533;Xl&#65533;@ qSxL&#65533;&#65533;E&#65533;I&#65533;&#65533;&#65533;&#65533;m"Z'&#65533;Q&#65533;r&#717;&#65533;&#65533;&#65533;$&#65533;eC&#65533;&#65533;&#65533;&#65533;&#65533;&#65533;&#65533;&#65533;&#65533;`<0&#65533;f&#65533;9X&#65533;=&#65533;&#65533;&#65533;&#65533;&#65533;o4&#65533;&>0&#65533;&#65533;&#65533;&#65533;pA&#65533;&#65533;m&#65533;&#65533;x<S &#65533;)0&#65533;..0&#65533;&#65533;&#65533;u&#65533;&#65533;"!M%&#65533;=4B&#65533;w&#65533;x&#65533;i&#65533;&#65533;!&#65533;``~&#65533;?X&#65533;&#65533;s2%&#65533;g&#65533;&#65533;&#65533;&#65533;L &#65533;&#65533;C* &#65533;&#65533;`^lp&#65533;&#65533;:&#65533;&#65533;&#65533;&#65533;<&#65533;>:xl&#65533;	&#65533;s&#65533;0@`W&#65533;&#65533;Lx&#65533;|ey&#65533;&#65533;&#65533;pB5\&#65533;K
&#65533;T&#65533;&#262;P&#65533;`d&#65533;Y&#65533;F&#65533;&#65533;2&#65533;$&#65533;&#65533;&#65533;s&#65533;&#58168;&#65533;Cd&#65533;3@&#65533;&#65533;&#65533;fM&#65533;&DD`t&#1059;` %K&#65533;&#65533;&#190;&#65533;&#65533;3&#65533;(![&#65533;P&#65533;&#65533;&#65533;&#65533;&#65533;&#65533;&#65533;Ip&#65533;0r&#65533;&#65533;&#65533;&#65533;&#65533;&#65533;&#1561;&#65533;&#65533;&#65533;>Y&#65533;&#65533;(&#65533;|&#65533;5&#65533;!a/&#1677;X&#65533;&#65533;"&#65533;e&#585;E&#65533;&#65533;&#65533;	&#65533;p&#65533;&#65533;d&#65533;&#65533;&#65533;/&#65533;&#65533;-0r&#65533;&#65533; &#144;&#65533;Ws&#65533;&#65533;&#65533;	`d&#65533;$&#65533;!F&#65533;_&#65533;&#65533;&#65533;Zn&#65533;2 &#65533;|b&#65533;5 "&#65533; &#65533;&#65533; &#65533;J&#65533;&#65533;JW&#65533;&#65533;&#65533;&#65533;G&#65533;&#65533;d&#65533;j7$C/&#65533;&#65533;&#65533;
j &#65533;&#65533;e&#65533; q&#65533;9x&#65533;&#65533;&#568;&#65533;Q&#65533;(8&#65533;&#65533;f&#65533; #&#65533;&#65533;8&#65533;&#65533;&#65533;B&#65533;&#65533;&#65533;&#65533;&#65533;&#65533;L&#65533;Ij&#65533;@&#49698;.&#65533;Dg &#65533;<!2&#65533;.!fp&#65533;&#65533;&#65533;&#65533;h)&#65533;2&#65533;&#65533;&#65533;&#65533;a&#65533;@k&#65533;&#65533;&#65533;&#65533;;&#65533;&#65533;	a&#65533;&#65533;iH(eE&#65533;H&#65533;&#65533;&#65533;&#65533;!&#65533;C&#65533;&#65533;T&#65533;&#65533;&#65533;&#65533;$ch4&#65533;&#65533;\bx&#65533;&Kp&#65533;f+&#65533;&#65533;H&#65533;&#65533; g&#65533;j&#65533;bP&#65533;|%&#65533;&#65533;&#65533;&#65533; &#65533;|$"I
&#65533;&#65533;&#65533;P&#65533;&#65533;%&#65533;&#65533; &#65533;&#65533;P&#65533;&#65533;&#65533;*&#65533;N&#65533;&#65533;u&#620;l&#65533;&#65533;K4&#65533;d&#65533;&#65533;<"d&#65533;jIU=&#65533;v&#65533;R&#65533;&#65533;&#65533;\&#65533;&#65533;~&#65533;&#65533;#&#65533;&#648;K&#65533;V&#65533;&#65533;&#1344;
[*&#65533;&#65533;&#65533;Hq&#65533;&#65533;&#65533;3&#65533;@&#65533;&#65533;&#65533;4w1&#65533;&#65533;&#65533;>&#65533;F6*K 6&#1037;Y&#65533;@&#65533;K8"K0&#65533;j&#65533;&#65533;&#65533;E&#65533;A&#65533;&#65533;&#339;&#65533;&#65533;&#65533;F2&#65533;$&#65533;&#65533;&#65533;&#65533;i&#65533;mM&#65533; \/&#65533;&#65533;M_&#65533;!C&#65533;1p@&#1101;&#65533;F&#65533;J\B&#65533;&#65533;&#65533;&#34341;3&#65533;x&#65533;L)8&#65533; &#65533;&#65533;)&#65533;&#65533;O0`&#1550;&#65533;&#65533;&#65533;&#65533;*&#65533;&#65533;&#65533;#M&#65533;&#65533;&#65533;j`$&#65533;&#65533;&#65533;&\&#65533;"
))@&#65533; &#65533;q&#65533;V&#65533;&#65533;	:&#65533;C"&#65533;&#65533;&#65533;v&#65533;bS&#65533;0I&#65533;A &&#65533;0Y&#65533; &#1326;V&#618;&#65533;&#65533;#&#65533;Xn&#65533;&#65533;&C&#65533;K-/E&#65533;+&#65533;Q&#65533;&#65533;&#65533;&#65533;&#65533;E4-1 &#65533;&#65533;&#65533;{Q&#65533;s&#65533; <\&#65533;7<wK^&#65533;&#65533;(&#65533;&#65533;J&#65533;A)F&#65533;&#65533;5&#65533;t&#65533;!&#65533;R&#65533;Z&#65533;T4&#65533;`t&#65533;&#65533;&#65533;&#65533;&#65533;qu)_ZJ&#65533;c&#65533;\bs&#1309;k&#65533;&#65533;<x&#65533; &#65533;&#729;&#65533;/c&#65533;&Wh4&&#1408;&#65533;&#65533;&#65533;2i&#65533;&#65533;&#65533;+> &#65533;&#65533;ZJ&#65533;&#65533;&#65533;&#65533;9&#65533;&#3367;?&#65533;&#65533;&#65533;%&#65533;!&#65533;c&#65533;&#65533;&#65533;i&#65533;&#1796;y4&#65533;&#65533;&#65533;&#65533;p&#65533;>&#65533;&#65533;&#65533;bk&#65533;y	LM)&#65533;Z&#65533;&#65533;9;&#65533;&#65533;&#65533;t&#65533;&#65533;&zo&#65533;#]&#65533;r&#381;h&#65533;&#65533;&#65533;&#65533;&#65533;&#65533;`&#65533;&#65533;&#65533;'&#65533;n&#65533;&#65533;J&#65533;&#65533;AG&#65533;&#65533;i&#65533;+(&#65533;&#65533;&#65533;&#65533;!&#65533;&#1537;&#65533;&#65533;&#65533;&#65533;,&#65533;K&#65533;>q&#65533;=AV&#65533;C1&#65533;I&#65533;op&#65533;@&#65533;Y&#65533;&#1497;&#65533;n "&#65533;p&#65533;"&#65533;&#65533;&#65533;4&#65533;&#65533;&#65533;&#65533;&#65533;P&#65533;&#65533;&#65533;r%LhU&#65533;-&#65533;&#65533;&#65533;&#65533;&#65533;&#65533;=&#65533; 9<&#65533;!+%&#65533;x&#65533;&#65533;&#65533;&#65533;EMH8&#65533;ub&#65533;<&#65533;&#65533;a	&#65533;4Pl&#65533;M&#65533;DZj&#65533;&#65533;&#1302;iH&#65533;w&#65533;&#65533;&#65533;
`&#65533;	&#65533;3d(&#65533;&#65533;&#65533;&#65533;&#65533;&#65533;J&#65533;&#65533;&#65533;S&#65533;PP!6&#1537;~&#65533;G&#65533;&#65533;c &#65533;&#65533;&#65533;J
L&#65533;&#159;X&#65533;U&#65533;4&#65533;&#65533;u&#65533;\&#65533;m6	|K2zo&#65533;&#65533;&#65533;&#65533;S&#65533;&#65533;&#65533;&#65533;,&#439;'HPP{K:&#65533;&e&#65533;&#65533;&#65533;&#65533; &#65533;&#65533;&#65533;[/&#65533;&#65533;{&#65533;/&#65533;Rb&#65533;?0e &#65533;V&#65533;&#65533;b&#65533;&#65533;glM&#65533;I&#65533;AfaA7&#65533;&#65533;[&#65533;_&#65533;&#65533;&#643;[&#65533;&#65533;WX~o&#65533;&#65533;&#65533;+c#&#65533;vxJ&#65533;}&#65533;=&#65533;g&#65533;&#65533;&#65533;}&#65533;06aH&#65533;&#601;&#65533;I&#65533;&#65533;1&#65533;6&#65533;	&#65533;&#65533;?-&#65533;
&#65533;B&#65533;\&#65533;&#65533;&#65533;&#65533;P5&#65533;&#65533;&#65533;A"&#65533; d&#65533;&&#65533;&#65533;>&#65533;d&#65533;&#65533;H&#65533;&#19457;Q0i{C4&#65533;#A&#65533;1&#1041;O&#579;\&#65533;; &#65533;&#65533;&#65533;X,&#65533;@%&#65533;&#65533;lB&#65533;x.&#65533;h&#65533; &#65533;U&#65533;A'Z&#65533;&#65533;&#65533;&#65533;&#65533;&#65533; &#65533;tB0&#65533;&#65533;A &#65533;)\A? &#65533;&#65533;&#65533;<Li&#65533;&#65533;&#65533;&#65533;0&#65533;C&#65533;x&#65533;&#65533;&#65533;3&#65533;1&#65533;&#65533;5$&#65533;<&#65533;B&#65533;H?&#65533;&#65533;CA4&#65533;&#65533;> &#65533;&#65533;;&#65533;=&#65533;&#65533;&#65533;&#65533;&#65533;&#65533;&#65533;
[)&&&#65533;3&#65533;&#65533;&#643;4D&#65533;&#65533;&#65533;&#65533;
&#65533;*&#65533;8&#65533;[&#65533;&#65533;&#65533;&#65533;&#65533;&#65533;K&#65533;BD	&#65533;C(\&#65533; &#65533;&#65533;8d&#65533;&#65533;&#1161;&#65533;<T&#65533;&#65533;X&#65533;Kd>&#65533;&#65533;&#65533;3&#16495;&#65533;&#65533;C&#65533;;&#65533; 
&#65533;&#65533;)&#65533;S&#65533;&#65533;X&#65533;&#65533;&#65533;-&#65533; &#65533;&#65533;&#65533;2F&#65533;&#65533;DDad&#65533;X8&#65533;r&#65533;&#65533;H/&#65533;X/D&#65533;L&#65533;x$bP&#65533;&#65533;&#65533;&#385;F &#65533;)lE6@&#65533;3&#65533;&#65533;Ld&#65533;&#1651;	 
j&#65533;L&#65533;EPy$&#65533;&#65533;F{&#65533;&`&#65533;DX&#65533;G&#65533;A&#65533;C8G&#65533;#&#65533;,b`&#65533;lHE&#65533;&#65533;&#65533;&#65533;&#65533;<&#65533;&#65533;&#1026; &#65533;&#65533;n&#65533;&#65533;&#65533;C	&#65533;)&#65533;&#65533;&#65533;Q	&#593;&#260;-&#65533;&#65533;&#65533;&#810;<h&#65533;&#65533;&&#65533;-F&#65533;&#471;&#65533;&#65533;&#65533;&#65533;5H?w&#65533;= &#65533;G&#65533;&#65533;J&#65533;&#65533;&#65533;t&#65533;;&#65533;&#65533;&#65533;`|S&#65533;{J/&#65533;<&#65533;<K&#65533;&#65533;&#65533;O&#65533;;<A&#65533;&#65533;	&#65533;&#65533;D&#65533;&#65533;Ke4&#65533;[&#65533;)&#1282;&#65533;d&#65533;.[&#65533;&#65533;&#1025;&#65533;,&#65533;&#65533;<&#776;XAAp&#65533;&#65533;&#65533;&#65533;o<&#65533;-&#65533;&#65533;I4L&#316;L&#65533;P&#65533;&#65533;&#65533;&#65533;&#65533;&#65533;&#65533;tH\50&#65533;&#65533;&#65533;&#65533;&#65533;L&#65533;&#65533;&#65533;;&#65533;+&#65533;
Gtt&#65533;4(&#65533;M&#65533;4&#65533;&#65533;&#65533;&#65533;;`DB &#65533;g&#65533;&#65533;}&#65533;&#65533;&#65533;N&#65533;M&#65533;|&#65533;&#65533;&#65533;
&#65533;&#65533;	@&#65533;&#65533;&#65533;TM&#65533;b&#65533;&#1155;&#65533;&#65533;&#903;&#65533;&#65533;&#65533;N&#65533;$&#65533;&#813;&#65533;t&#65533;&#65533;T&#65533;&#65533;\&#65533;&#65533;&#65533;&#65533;&#65533;&#65533;&#65533;&#65533;<O&#65533;&#65533;N&#65533;&#65533;N&#65533;l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&#65533;6XR&#65533;&#65533;&#65533;(&#65533;  x&#65533;hR'&#65533;(&#65533;&#65533;&#65533;&#65533;&#65533;+-*&#65533;&#65533;&#65533;&#65533;@'&#65533;2&#65533;&#65533;&#65533;&#65533;&#65533;/ S$&#65533;'`%@ &#65533;&#65533;(`&#65533;65&#65533;/9M$H&#65533; T& &#65533;  +&#65533;&#65533;&#65533;P&` hI&#65533;&#65533; &#65533;/U&#65533;&#65533;&#65533;TI&#65533;TPE&#65533;  M&#65533;&#65533;>TPM&#65533;J&#65533;&#65533;((&#65533;y&#65533;@&PUPM5MTW&#846;/&#65533;&#65533;Y&#65533;UIM)\&#65533;U&#65533;8UO&#65533;U &#65533;&#65533;@hfmVg}Vh&#65533;Vi&#65533;Vj&#65533;&#65533;O&#65533;&#65533;/&#65533; )8VZ&#65533;&#65533;&#65533;&#65533;O&#65533;VqWr=&#65533;?V&#65533;&#65533;F&#65533;UIU&#65533;C&#65533;V*(&#65533;(&#65533;&#65533;/&#65533;r&#65533;&#65533;|&#65533;&#65533;?&#65533;&#65533;HQ OH&#65533;&#65533;&#65533;&#65533;V_&#65533;&#65533;!&#65533;h&#65533; x(x&#65533;&#65533;&#65533;&#65533;W&#65533;&#65533;&#65533;VP&#65533;&#65533;&#65533;=&#65533;Q&#65533;=PWeWYUUCE&#65533;g&#65533;N&#65533;X&#65533;@&#65533;&#65533;|&#65533;X&#65533;eVOH&#65533;S@&#65533; &#65533;&#65533;uQ&#65533;&#65533;k&#65533;&#65533;lm&#65533;c&#65533;&#65533;8&#65533;&#1171;&#20758;&#65533;&#65533;)&#65533;&#65533;(&#65533;&#1561;&#65533;X=&#65533;&#65533;R&#65533;P(&#65533;Q&#65533;ZS &#65533;&#65533;}N-S'px]&#65533;5=Zh[8PZp&#1623;&#65533;Z}&#65533;&#65533;E&#65533;&#65533;[&#65533;}&#65533;&#65533;&#65533;Q(&#65533;&#65533;&#65533;Wh&#65533;&#65533;M&#65533;h[&#65533;&#65533;&#65533;)&#65533;&#65533;*&#65533;&#65533;q&#65533;ZS&#65533;[&#65533;5T@&#65533;&#65533;Y&#65533;&#65533;&#65533;]p  &#65533;&#65533;g&#65533;&#65533;U&#65533;&#65533;E\%&#65533; !&#65533;&#65533;&#65533;\p&#65533;R&#65533;Z&#65533;&#65533;&#65533;R &#65533;N&#65533;&#65533;&#65533; P&#65533;i-&#65533;&#65533;-]&#2045;&#65533;&#65533;&#1453;V&#65533;=&#65533;&#1549;&#65533;S&#65533;uQ&#65533;eV&#65533;&#832;i&#65533;&#65533;&#65533;&#65533;&#65533;^M^j-&#65533;=^&#65533;=&#65533;&#65533;}&#65533;/P&#65533;&#65533; &#65533;eV&#65533;&#65533;	&#65533;&#65533;(@8&#65533;&#65533;&#309;^&#65533;&#65533;&#65533;&#65533;&#65533;^&#65533;&#65533;&#65533;N &#65533;&#65533;]&#65533;&#65533;&#65533;E&#65533;i&#65533; ]&#65533;]&#65533;&#65533;&#65533;_i-Q0^&#65533;&#65533;&#65533;&#65533;[&#65533;&#65533;&#65533;#&#65533;&#65533;	&#65533;x&#65533;&#65533;&#65533;&#65533;&#65533;%`&#65533;[&#65533;X&#65533;V&#65533;}]&#65533;-&#65533;&#65533;&#883;&#65533; #&#65533;&#65533;	P&#65533;
&#896;&#65533;&#65533;h (`&#65533;^&#65533;&#65533;h&#65533;R&#65533;&#65533;&#65533;EaR&#65533;`&#65533;. 0&#65533;&#65533; &#65533;&#65533;/&#65533; )&#33336;&#1860;&#65533;&#65533;agU`R&#65533;[&#65533;&#65533;N&#65533;\&#65533;&#65533;&#65533;U&#65533;( p&#65533;&nV*&#65533; &#65533;&#65533;`VM&#65533;$&#65533;&#1959;&#65533;Mh^+n&#1450;&#1352;&#65533;%&#65533;&#65533;&#65533;&#65533;	x&#65533;&#65533;c&#65533;&#65533;36_&#65533;h &#65533;x&#65533;&#65533;&#65533;E&#65533;G&#65533;&#65533;:v^BH&#65533;&#65533;&#65533;ZR=&#65533;b&#65533;`&#512;1.&#65533; &#65533;6 cA&#65533;&#65533;&#65533;-N&#1544;&#65533;&#65533;H&#65533;&#65533;`&#65533;{&#65533;N&#1027;&#65533;&#65533;&#65533;	&#65533;&#65533;&#65533;&#65533;&#65533;6&#512;0c
&#65533;Y*&#65533;&#65533;]&#65533;&#65533;&#1540;&#65533;M &#65533;&#65533;meg&#65533;]`XP&#65533;&#65533;p&#65533;Q
01&c ~e&#65533;&#65533;&#65533;&#65533;#&#65533;&#65533; &#65533;x\g~&#65533;W~&#65533; Rf&#65533; 
x&#65533;`@&#65533;&#65533;}&#65533;&#65533;t&#65533;V_V &#65533;&#65533;&#65533;	0&#65533;x&#65533;&#1813;`&#65533;(Qn&#65533;]&#65533;&#65533;i&#65533;
Vc!&#65533;&#65533;	&#65533;	fbO^g&#65533;e&#65533;P&#65533;h&#65533;ve&#65533;&#65533;S"&#65533;&#65533;&#65533;&#65533;1&#65533;&#65533;&#65533;
n&#65533;~&#65533;&#65533;V&#65533;&#65533;&#65533;/0x~&#65533;]f}e
P&#65533;e&#65533;&#65533;6&#65533;E&#65533;&#65533;&#65533;&#65533;&#65533;Q* &#65533;l. &&#65533;h&#65533;&#65533;&#65533;^&#65533;8&#65533;
&#65533;&#65533;&#65533;&#1089;&#65533;&#65533;&#65533;&#65533;&#65533;Bp&#65533;W>i<#&#65533;&#28718;`8_&#65533;&#65533;k&#65533;d3&#65533;&#22246; &#65533;&#403;&#1829;_&#65533;&#1993;&#65533;&#65533;R
&#65533; }nV&#65533;v&#65533;	PC&#65533;&#65533;]&#65533;&#65533;P&#65533;&#65533;hR#&#65533;i:g
h&#29200;i&#65533;&#65533;&#65533;2v
@kBh&#65533;&#65533;&#1089;v&#65533;&#65533;BH&#65533;0&#65533;&#566;&#65533;&K&#65533;&#65533;`U&#65533;g&#65533;&#65533;H&#65533;&#1934;&#65533;gK&#65533;&#65533;&#65533;R&#65533;&#65533;&#1032;0XbZ&#65533;&#65533;z~&#65533;%&#65533;l &#65533;m&#65533;0&#65533;&#65533;&#65533;Pkg&#65533;&#65533;B&#65533;0&#65533;k&#65533;&#65533;Q&#65533;&#65533;lf&#65533;&#65533;&#65533;&#65533;&#65533;&#65533;N&#65533;&#65533;&#65533;&#65533;&#65533;&&#65533;&#65533;&#65533;q&#65533;&#65533;N&#65533;&#598;&#65533;&#65533;nSp|%V&#65533;&#65533;&#65533;&#65533;o&#65533;.<&#1518;o&#65533; !&#65533; &#65533; ,8  .B &#65533; &#65533;H&#65533;&#65533;&#65533;&#65533;*\&#560;&#65533;&#199;#J&#65533;H&#65533;&#65533;&#331;3j&#65533;&#561;&#65533;&#463; C&#65533;I&#65533;&#65533;&#595;(S&#65533;\&#626;&#65533;&#65533;)0&#65533;&#532;	&#1228;&#731;8s&#65533;i&#65533;L+V&#65533;*&#65533;&#65533;2Sv&#65533;IA"&#65533;&#65533;"&#65533;J&#65533;J5a&#992;D&#65533;j-Z&#65533;&&#65533;,&#65533;&#65533;&#65533;D&#65533;&#65533;h&#65533;&#65533;&#65533;d&#65533;[&#65533;@&#65533;&#65533;&#65533;0&#65533;&#65533;]&#65533;d&#65533;P&#759;/&#65533;)e&#65533;&#65533;&#65533;&#65533;&#65533;K&#58045;&#65533;&#65533;Y&#65533;&#65533;#_L&#65533;&#65533;&#1443;^O&#65533;&#65533;a&#65533;&#65533;&#65533;.&#65533; &#65533;&#65533;&#65533;e,&#65533;&#65533;&#65533;&#65533;$0v1 &#65533;&#65533;&#65533;&#65533;,9&#891;&#65533;@&#65533;&#65533;&#65533;&#65533;;2&#65533;&#65533;&#65533;(&#65533;}/&#65533;&#65533;}K&#65533;k&#65533;p&#65533;GIn&#65533;&#65533;C&#65533;&#65533; &#65533; &#65533;D &#65533;{&#65533;&#65533;&#65533;Z&#65533;&#65533;{&#65533;eD&#65533;&#1024;&#65533;&#65533;w	>&#65533;YJv&#65533;&#65533; &#65533;d&#65533;{H	&#65533;&#65533;&#65533;w&#65533;p&#65533;&#65533; &#65533; &#65533;&#65533;^&#65533;&#65533;&#65533;^&#65533;ZAG,&#65533;&#65533;	&#65533;&#65533;&#65533; &#65533;&#65533;Bbi&#65533;X&#65533;0&#65533;d&#65533;&#65533;Y&#65533;ZF lp&#65533;}&#65533;&#65533;gW&#37399;	Q&#65533;hdG&#65533;&#65533;&#65533;a7^&#65533;&#65533;]0&#65533;&#195;D&#65533;]i&#65533;U&#65533;Cf&#65533;Xm)I&#65533;UP,&#822;&#65533;	&#65533;	&#65533;&#65533;@t&#65533;E&#65533;!&#65533;<&#65533;&#65533;&#65533;&#65533;&#268;f&#65533;&#65533;&#65533;EB&#65533;A&#65533;\&#1813;&#65533;A&#65533;&#65533;&#65533;@&#65533;&#65533;Et	&#65533;=&#65533;iVVdt&#65533;]>x&#65533;\&#65533;i&#65533;i6&#1557;F&#65533;1&#65533;&#65533;~nj&#65533;U&#65533;&#65533;:&#1313;y&#65533;&#65533;]n*'As6&#65533;`k
&#65533;_A)&#65533;&#65533;&#65533;&#65533;&#65533;R&#65533;&#65533;&#65533;d-LE&#65533;&#386;&#65533;up&#65533;	&#65533;.&#65533;&#65533;]K&#65533;&#65533;&#424;l&#65533;)&#65533;&#65533;m8&#65533;&#65533;@&#65533;z&#65533;&#65533;&#1689;&#65533;&#645;g&#65533;&#65533;&#65533;&#65533;Tlc&#65533;&#65533;&#65533;zS&#65533;&#65533;&#160;vuP&#65533;xK&#65533;xeq&#65533;&#65533;c&#65533;&#65533;lbv&#65533;p0&#65533;&#65533;2,&#65533;[G}&#65533;&#147;v&#65533;&#65533;o&#65533;&#65533;&#65533;&#65533;b&#65533;I&#65533;&#65533;&#65533;1oS&#65533;&#65533;sehV&#65533;&#65533;}w&#65533;],&#65533;&#65533;V sn&#65533;&#65533;p&#65533;]8{&#65533;z	&#65533;l&#65533;[&#65533;1<
&#65533;~&#65533;&&#65533;&#65533;Y&#1534;&#65533;&#65533;&#65533;N}&#65533;&#65533;W_m&#65533;)&#65533;<&#65533;]&#65533;&#65533;&#65533; &#65533;&#65533;<&#65533;&#65533;&#65533;&#65533;&#65533;&#65533;te&#65533;-8Qs,&#65533;&#65533;o&#44079;&#65533;o&#65533;	&#65533;&#65533;o0&#65533;}c-&#65533;wo9&#65533;&#65533;&#65533; &#65533;#&#65533;_&#65533;hbw&#65533;m&#65533;&#2022;}&#65533;K)&#65533;(&#1755;&#65533;&#65533;&#65533;bb&#65533;L&#65533;]&#65533;D&#65533;F7&#1975;L/&#65533;&#65533;&#65533;o&#65533;&#65533;&#65533;'&#65533;&#65533;&#65533;&#65533;7&#65533;%&#65533;@&#65533;&#65533;e{&#65533;s&#65533;&#65533;&#65533;&#65533;p&#65533;n&#65533;&#65533;wA>&#65533;|we&#65533;&#65533;&#65533;&#35311;&#65533;&#65533;&#65533;O&#65533;X{2nP&#65533;&#65533;_&#65533;&#65533;]&#65533;uK&#65533; &#65533;^
&#65533;bC&#65533;&#65533;26h r&#65533;K&#65533;&#65533;@&#25679;1P&#65533;o&#65533;w&#65533;D&#1829;
&#65533;&#65533;&#65533;b&#65533;P&#65533;<&#65533;&#65533;4>&#65533;&#755;
2&#65533;}&#65533;&#65533;&#65533;(L&#65533;
x&#65533;&#65533;L&#65533;&#65533;(82>&#65533;&#65533;.&#65533;&#65533;&#65533;f
&#65533;`Ml&#65533;&#65533;&#65533;&#65533;(&#454;&#65533;&#65533;&#65533;HL&#65533;&#65533;&#65533;&#65533;&#65533;&#65533;&#65533;&#65533;B&#65533;&#65533;h&#65533;&#65533;bBAr&#65533;]&#65533;&#65533;&#65533;'&#1925;&#65533;&#65533; %&#65533;&#65533;+&#1306; &#65533;&#65533; &#65533;J|o&#65533;&#65533;,&#65533;eD%&#65533;W&#65533;&#65533;&#65533;7&#65533;&#65533;.'D&#65533; &#638;7$&#65533;&#65533;&#65533;&#1591;`&#1349;92&#65533;7dC&#65533;h&#65533;# &#65533;b_l&#65533;&#65533;Hg&#65533;&#65533;l^&#65533;&#65533;&#3522;&#65533;&#65533;`"&#65533;&#65533;Y&#65533;&#65533;w-BA+&#65533;$e.&#65533;0z&#65533;@t&#65533;C&#65533;&#65533;&#65533;&#65533;&#65533;@`&#580;T Q&#65533;&#65533;&#65533;&#65533;&#65533;&#65533;&#65533;f:&#65533;&#1036;&#65533;4&#65533;i&#65533;&#65533;2&#65533;8A&#65533;&#28767;&#65533;&#65533;q&#65533;&#65533;&#65533;`&#65533;`&#65533;&#65533;o@&#65533;X&#65533;&#65533;&#65533; 1c&#65533;[&#65533;&#65533;>&#65533;	&#65533;&#65533;#&#65533;q&#65533;&#65533;&#65533;&#65533;g,&#65533;;&#65533;@?&#65533;G &#65533;I&#65533;0&#65533;&#65533;&#65533;r&#65533;#&#65533;,n&#2009;&#65533;&#65533;&&#65533;.U&#65533;&#65533; &#65533;F&#65533;&#65533;/^!&#65533;&#65533;q0&#65533;y&#65533;`&#65533;&#65533;g&#65533;U&#65533;X&#65533;K6JS%&#65533;&#65533;,	@%&#65533;#A$`&#65533;0&#65533;&#65533;:&#65533;(&#65533;9
R&#65533;3H &#65533;U&#1254;&#65533;&#65533;&#65533;HA&#65533;B&#65533;&#65533;&#65533;&#316;&#65533;;&#2044;&#65533;.U&#65533;&#65533;z&#65533;/&#65533;.D&#65533;s&#65533;Z@6<J  &#65533;P&#65533;&#65533;&#65533;&#65533;5B&#65533;&#65533;Sz&#65533;&#65533;&#65533;XD&#65533;&#65533;)&#1205;6&#65533;L&#65533;RB&#65533;&#65533;&#65533;&#65533;&#65533;i/&#65533;t&#65533;&#65533;&#65533;&#65533;xk&#65533;Y&#65533;A
&#65533;&#65533;&#65533;zv}&#65533;&#65533;&#65533;&#65533;&#65533;&#605;f*! &#1046;&#65533;&#1307;&#65533;&#65533;A&#65533;$&#65533;&#65533;zi&#65533;l&#65533;q&#1829;&#65533;&#65533;&#65533;:/A;P&#65533;b&#65533;&#466;&#965;_&#65533;&#65533;i(&#65533;&#65533;Tl!"&#65533;&#65533;(&#65533;&#65533;&#65533;&#65533;&#747;&#65533;&#65533;+/*F&#65533;9&#931;HPZ&#65533;S2&#65533;&#65533;r&#65533;&#65533;D&#65533;&#65533;&#65533;a4&#65533;T&#65533;&#65533;&#65533;o&#65533;&#65533;3KB&#65533;&#1330;&#65533;)D&#65533;&#65533;&#65533;	t&#65533;&#65533;&#65533;&#374;`&#65533;&#65533;	f0&#65533;&#65533;&#65533;`-&#65533;&#65533;&#65533;Ka&#10835;&#65533;&#65533;&#65533;w&#65533;b&#65533;&#65533;!G&#65533;&#65533;'yG
^&#65533;q&#65533;&#65533;&#65533;&#65533;&#65533;8&#65533;&#65533;&#65533;>&#65533;&#65533;0f&#1667;0&#65533;}E&#65533;&#65533;di. &#42279;j),#&#65533;;M=&#1280;&#65533;&#65533;&#1643;b&#65533;$&#65533;' &#65533;bF#&#65533;c&#65533;&#65533;r&#65533;Tw@UJ&#65533;-&#65533;&#65533;&#65533;C&#65533;&#65533;&#65533;&#65533;}L&#65533;&#65533;&#65533;&#65533;d&#65533;&#65533;&#65533;^&#65533;j&#958;&#65533;&#65533;&#65533; &#65533;i&#65533;yB@P&#65533;&#65533;&#65533;Y)&#65533;dCeisYrF&#65533;K&#1110;{c&#65533;2&#65533;&#1662; "6%&#1025;j&#65533;u&#65533;&#65533;&#65533;$\&#65533;P~.&#65533;*JEd&#65533; &#65533;B&#65533;kK&#65533;&#1759;e&#65533;&#65533;&#65533;}&#65533;zK&#65533;}&#65533;&#65533;&#65533;:&#65533;&#65533;&#65533;G&#65533;&#65533;&#1174;9&#65533;'yM&#260;F16D-V&#65533;6`&#65533;&#65533;&#65533;a&#65533;	&#65533;&#65533;&#65533;&#65533;5&#65533;t&#1027;&#65533;	&#65533;&#65533;&#65533;c&#65533;&#65533; M&#65533;&#65533; &#1702;&#65533;&#65533;5 j&#65533;&#65533; u&#65533;cP&#65533;&#65533;&#65533;&#65533;&#65533;f&#65533;&#65533;&#65533;&#65533;&#65533;&#65533;&#65533;&#65533;{&#65533;=&#498;&#65533;&#65533;/&#65533;&#65533;&#65533;[&#65533;&#65533;&#65533;&#65533;&#65533;&#65533;-q-&#65533;&#65533;*Mi&#65533;.7&&#1184;Vz&#1495;R\V&#65533;M&#65533;<KzF W&#65533;&#65533;&#65533;&#65533;&#65533;)&#65533;O.A&#65533;D&#65533;>&#65533;&#65533;u&#65533;kl&#65533;[E,&#65533;&#369;;&#65533;&#65533;}&#65533;3RN&#65533;&#65533;X!&#65533;&#65533;t&#65533;8&#65533;b&#65533;&#443;#&#65533;&#65533;]&#65533;k!&#65533;&#65533;>&#65533;;K*&#65533;&#65533;&#65533;&#65533;_&#65533; 6O&#65533;W&#65533;&#65533;0w&#65533;}&#65533;zS&#65533;&#65533;&#65533;$gSlg[4\/&#65533;?&#65533;&#65533;&#65533;&#65533;&#65533;=&#65533;b&#65533;v&#65533;OPi&#406;!&#65533;&#65533;B&#65533;&#756;mFR&#65533;9B&#65533;I&#65533;&#65533;&#65533;T&#65533;"&#2040;&#65533;\|&#65533;p&#65533;&#65533;&#65533;&#65533;&#65533;&#65533;&#65533;:m&#65533;I&#65533;&#65533;2&#212;f&#65533;s&&#65533;&#65533;&#65533;&#65533;!J&#65533;N&#65533;&#65533;&#65533;%&#65533;-&#65533;&#65533;_&#520;#xI &#65533;_&#65533;jM&#1066;&#65533;&#65533;&#65533;&#65533;&#65533;6&#65533;&#157;&#65533;i+x&#65533;&#65533;&#65533;I&#65533;&#65533;8D&#65533;&#65533;&#65533;?l&#65533;CRT&#65533;<R&#65533;W&#65533;ip0x&#65533;c&#65533;&#65533;w&#65533;&#65533;(rQ&#65533;&#65533; &#1962;OE&#65533;.&#65533;&#65533;&#65533;&#65533;Y!_&#65533;t&#65533;&#65533;X@&#65533;g	`id&#65533;#&#65533;&#65533;a&#65533;E&#65533;&#65533;o6jrS3&#65533;&#65533;|uGB7&#65533;X&#65533;9&#65533;EU&#65533;oB&#65533;o4y&#65533;&#65533;X&#65533;Ue&#65533;~&#65533;Gl0i&#65533;&#65533;&#450;f&#65533;DlF&#65533;&#65533;&#65533;[&#65533;'&&#65533;|&#1219;Z9&#65533;NY&#452;&&#65533;JAT&#65533; &#65533;R&#65533;@&#65533;OV&#65533;{@&#65533;u&#65533;g@%*&#65533;M&#65533;&#65533;\&#65533;&#65533;S&#65533;&#65533;PTt&#65533;K&#65533;&#65533;G&#65533;&#65533;)&#65533;jg&#65533;J#&#65533;&#65533;`&#65533;&#229; &#65533;G &#326;&#65533;GW&#65533;B$&#65533;:&#65533;&#65533;N8&#65533;z!lc&#65533;&#65533;C~U,&#65533;&#65533;&#65533;!&#65533;mzxqBHZ_&#65533;&#65533;w4Pc{&#65533;rt&#65533;#&#65533;|&#65533;&#65533;'&#65533;E	&#65533;&#65533;P&#65533;V&#65533;&#65533;2&#65533;f.HKqd&#65533;&#65533;&#65533;&#65533;}&#65533;`~Ae7&#65533;fHn&#65533;u&#65533;8&#65533;]&#65533;vt&#65533;&#65533;g&#65533;2'0K&#65533;&#65533;}I&#65533;Rh&#65533;&#65533;1&#65533;' 	h|=Pc;%To&#65533;*i&#65533;'>5W&#65533;hJ?&#65533;GaH9&#65533;b&#65533;F&#65533;&#65533;H&#65533;+&#65533;RX&#1720;&#65533;&#65533;ru&#65533;o&#65533;e&#65533;&#65533;6@$&#65533;rl&#65533;4UZ%&#65533;&#65533;mW7&#65533;s&#65533;"usXu&#65533;BQ"&#65533;h&#65533;&#65533;d&#1101;&#65533;x&#65533;|&#65533;&#65533;h=&#65533;Bx`l&#65533;W4
&g`&#65533;t&#65533;&
!&#65533;&#65533;&#65533;&#65533;&#65533;hag:&#65533;=&#65533;Hi/$Z&#65533;vw!Y&#65533;&#65533;Va&#65533;(&#65533;&#65533;&#65533;f&#65533;&#65533;H&#65533;G&#65533;&&#65533;;	kQ&#65533;b&#65533;&#65533;&#65533;&#65533;|&#65533;Wd&#65533;&#65533;K&#65533;jM&#65533;&#65533;Dj&#65533;2u &#65533;O&#65533;R`&#65533;EV&#65533;&#65533;KWm=){w&#65533;&A&#65533;~&#65533;&#65533;,&#1431;&#65533;{&#65533;&#65533;,&#65533;#gyh	&#65533;! 5s&#65533;U&#65533;]&#65533;&#65533;&#65533;B&#65533;tPk&#264;&#65533;&#65533;w&#65533;&#65533;2& &#65533;&#65533;w&#65533;F ' )&#65533;I&#65533;&#65533;&#1305;J5u&#65533;za&#65533;wAmGH2&#65533;_&#65533;&#1358;x&#65533;`&#65533;&#65533;<	&#65533;LLS>&#65533;~gY&#65533;&#65533;._&#65533;[&#65533;u&#65533;&#65533;&#65533;s&#65533;_&#65533;eX&#65533;_t&#65533;&#65533;&#65533;[_T&#65533;&#65533;S	&#65533;&#755;E&#65533;+@&#65533;&#65533;4O8LG&#65533;1aO &#65533;9PqQ&#65533;&#65533;%&#65533;` &#65533;~&#65533;c&#65533;&#65533;@W&#65533;<&#65533;S&#65533;&#65533;&#65533;^&#65533;&#65533;iv&#406;2[&#65533;S&#1054;&#65533;&#65533;&#65533;&#65533;&#65533;sex\@&#65533;7Wg&#65533;D2< <&#65533;4@ =&#65533;4b&#65533;&#65533;&#65533;&#65533;\&#65533;&#65533;ae`&#65533;C&#1799;UcL&#65533;&#65533;&#65533;&#65533;&#65533;P&#65533;F&#65533;&#65533;&#65533;|w&#65533;Z~D<4&#65533;<. <&#65533;"]&#65533;&#65533; @&#65533;&#65533;;nQ0&#65533;&#65533;u6&#65533;hy&#65533;Rx&#65533;c.Y&#65533;A&#65533;g@&#65533;&#65533;&#65533;&#65533;#&#65533;<&#65533;&#65533;.&#482;ihG3&#65533;M&#65533;&#65533;&#65533;&#65533;7&#65533;&#65533;&#65533;k&#163;W@&#65533;$pw&#65533;>H8&#65533;u&#65533;zbBg&#65533;&#65533;&#65533;*!3H1oi&#65533;jS&#65533;&#65533;S&#65533;&#65533;&#65533;E7&#65533;	=&#65533;&#65533;B)&#65533;&#65533;&#65533;&#65533;#&#65533;&#65533;&#65533;	c&#65533;&#65533;&#65533;o&#65533;+&#65533;&#65533;&#65533;&#65533;&#65533;c
T@7x&#65533;Vt&#65533;1 &#65533;&#65533;rv[&#65533;Qn
&#65533;"ZHopc&#65533;6&#65533;&#65533;&#65533;&#65533;0$&#65533;vw$&#65533;&#65533;2&#65533;X2 79&#65533;&#65533;&#65533;&#65533;yr 	&#65533; &#65533;3&#65533;.&#65533;&#228;&#65533;zD&#65533;B&#65533;&#65533; C&#65533;|FS&#65533;LCi&#65533;&#65533;&#65533;R&#65533;&#65533;r
!&#65533;V&#65533;&#2042;B&#65533;&#65533;CF&#65533;2&#65533;&#65533;<`B&#65533;zYO&#65533;5&#65533;<&#65533;&#65533;<o&#1058;sD&#65533;&#65533;&#65533;B{&#1412;&#65533;q&#65533;'&#65533;}&#65533; &#65533;c|&#65533; N&#65533;&#65533;&#65533;Au&#65533;";&#65533;5&#65533;0<&#65533;U&#65533;!&#65533;ms;&#65533;$&#65533;L&#65533;2&#65533;&#65533;&#65533;Z&#65533;&#1373;&#65533; &#65533; <{P &#65533;" G0&#65533;D&#65533;&#65533;&#65533;&#65533;s&#65533;!G&#65533;T-&#65533;&#65533;&#65533;(&#65533;&#65533;&#65533;&#65533;XO&#65533;&#65533;E&#65533;&#65533;&#65533;&#65533;&#65533;\{:&#65533;&#65533;&#65533;rPEK&#65533;u&#65533;&#65533;&#65533;to&#65533;Jp&#65533;!P&#65533;-&#65533; &#65533;&#65533;&#65533;/>&#1063;:&#65533;<" &#65533;(bd[&#65533;?p3&#65533;/&#1562;#&#65533;L&#758;&#65533;&#65533;o&#65533;@&#65533;wT;&#65533;&#65533;:<;&#757;&#65533;&#65533;D&#65533;&#65533;[&#65533;5&#65533;d&#65533;&#65533;&#65533;&#65533;,KEn&#65533;&#65533;4:&#65533;xdX&#65533;&#947;&#65533;&#65533;&#65533;80<&#65533;&#65533;|E&#65533;L&#65533;
1 &#65533;[&#65533;&#65533;&#65533;	&#65533;,&#65533;]Q&#65533;#&#65533;&#65533;&#65533;&#759;4&#65533;m!K&#65533;G &#553;L&#65533;"-w&#65533;&#65533;{&#65533;&#65533;'&#65533;&#65533;&#65533;&#65533;&#65533;#7&#65533;&#65533;&#65533;&#65533;&#65533;x0&#65533;
GP5p&#65533;&#65533;&&#1382;<n&#65533;&#65533;&#65533;&#65533;Z&#65533;&#65533;&#65533;&#65533;&#65533;~h<'p: &#15100; m&#65533;4 4u&#65533;{&#65533;.&#65533;k&#65533;D&#65533;&#65533;&#65533;&#65533;@&#65533;&#65533;y&#65533;&#65533;z&#65533;R>@cR 7p RP&#65533;Ls4&#65533;.@L&#65533;&#65533;q<D&#65533;1&#65533;&#65533;&#65533;;&#65533;~&#65533;{V{&#65533;:&#65533;Ex&#65533;&#65533;&#65533;&#65533;*&#65533;&#65533;&#65533;5&#65533; &#65533;Y&#65533;B&#65533;5L&#65533;&#65533;s&#65533;#,'&#65533;p&#65533;4@ &#65533;)<&#65533;( , &#65533;p: &#65533;&#65533;<&#455;&#65533;&#65533;8N&#1820;w&#65533;vq<&#65533;A 4&#65533;t&#65533;&#65533;&#65533;A&#65533;&#65533;&#65533;&#65533;@\&#65533;: v&#65533;S&#65533;qZ&#65533;k&#1818;*&#65533;&#65533;l&#65533;&#65533;qV&#65533;84F!FhOb@<&#65533;&#65533;&#65533;&#65533;&#275;A&#65533;&#65533;X'g&#65533;&#65533;&#65533;S`&#65533;< l p`pR&#65533;P& &#65533;&#65533;^0&#756;L&#65533;A &#65533;L#f&#65533;&#642;KW&#65533;\&#65533;&#65533;&#65533;&#65533;&#65533;sU&#65533;&#65533;&#65533;&#65533;&#65533;&#65533;&#65533;&#65533;&#65533;^&#65533;&#65533;Ls8
x&#65533;Dc&#65533;&#65533;&#65533;W&#65533;;&#65533;{&#65533;B@&#65533;" &#65533;#>&#65533;&#65533;#g0&#134138;&#65533;&#65533;&#877;Y&#65533;
&#65533;&#65533;&#65533;B&#65533;=&#65533;^&#65533;<&#65533;&#65533;2&#65533;z&#65533;t&#65533;&#1822;&#65533;(&#65533;&#819;|+&#65533;U h&#65533;&#65533;'K<&#65533;x&#65533;&#65533;(&#65533;&#65533;&#65533;&#65533;&#65533;H&#65533;B&#65533;&#65533;&#65533;R&#65533;G&#65533;&#65533;L&#65533;&#65533;\<;Etl&#65533;P&#65533;yM&#65533;;I&#65533;&#65533;K&#65533;P &#65533;Ail&#65533;	&#65533;}&#65533;&#65533;&#229;L&#65533;G&#65533;&#65533;&#65533;B&#65533;)&#65533;&#65533;&#65533;(&#65533;0<7&#65533;&#65533;&#65533;:&#65533;&#65533;&#65533;&#65533;_ &#65533;&#65533;y&#65533;&#65533;&#65533;&#65533;Wc&#65533;<H B>&#65533;&#65533;&#65533;&#65533;&#323;n&#65533;&#65533;&#65533;&#65533;Bx&#65533;NE<&#65533;@&#65533;+$&#65533;p0&#65533;&#65533;&#65533;<&#65533;&#65533;&#65533;&#65533;&#65533;)
Tk||&#1602;h&#65533;Qc&#65533;&#65533; ;`n&#65533;>[&#65533;<&#65533;`Hp&#65533;
x`j &#65533;k	E$UF9&#65533;+&#65533;&#65533;hZ&#65533;sNtPk&#65533;dpj&#65533;|&#65533;	&#65533;&#65533;!&#65533;&#65533;<&#65533;&#65533;4h;<&#65533;W&#65533;&#65533;Ct[ &#1430;&#65533;S&#65533;cg@&#65533;&#65533;
&#514;&#65533;&#65533;&#65533;&#65533;D~ yY0[&#65533;&#65533;&#65533;y&#65533;&#65533;L&#65533;&#65533;&#65533;a x&#65533;W]<H&#65533;<&#232;D&#65533;=&#65533;&#65533;&#65533;&#65533;5k&#65533;&#65533;E=&#65533;TsP<n&#65533;&#65533;!&#65533;&#1686;&#65533;ze~LC&#1612;&#65533;@/&#65533;EH*b&#65533;$&#65533;
&#1115;&#65533;&#65533;&#65533;LH%&#65533;jp&#65533;&#65533;Y&#65533;&#65533;&#65533;&#65533;&#65533;&#65533; `&#65533;x-<&#65533;M&#1203;}<^Z<&#65533;&#65533;D&#65533;RYZ&#1181;&#65533;U&#65533;-Ht&#65533; &&#65533;!&#65533;&#65533;Yq&#65533;x&#65533;&#65533;n@&#65533;1<[&#65533;00&#65533;&#65533;m&#65533;&#65533;s&#65533;n	 &#65533;&#65533;&#65533;zd &#65533;,B &#65533;&#65533;J4 &#65533;&#65533;P&#65533;&#65533;&#65533;&#1942;P*&#65533;V&#65533;+&#65533;&#65533;E[n &#65533;st<&#65533;&#65533;&#65533;c k&#65533;&#65533;j&#65533;&#65533;&#65533;&#65533;:&#65533;|&#65533;^&#65533;f&#65533;;&#65533;&#65533;&#65533;&#1796;&#65533;~&#65533;&#65533;&#65533;&#65533;#&#65533;&#65533;F~Z&#65533;b&#65533;&#65533;k&#65533;W&#65533;P&#65533;&#659;&#65533;&#65533;C&#65533;D&#65533;&#65533;S&#65533;&#1399;&#65533;,&#65533;&#65533;&#65533;G$&#65533;&#65533;&#65533;&#1800;&#65533;mM&#65533; &#65533;!Jt+` &#65533;&#65533;&#65533;~&#65533;@&#65533;&#65533;[&#65533;&#65533;9vGRJh&#65533;EnqD&#397; &#65533;`<n&#65533;kn&#65533;&#65533;&#65533;AtN!&#65533;N&#65533;W&#65533;o&#65533;>DGn&#65533;&#65533;&#65533;&#65533;&#1663;&#65533;&#65533;)&#65533;~&#65533;&#65533;B&#65533;&#65533;@,&#65533;&#65533;L08&#65533;&#65533;Q&#65533;!&#65533;&#65533;&#65533;&#65533;)&#65533;&#65533;O,&#65533;&#65533;>y3&#65533;B&#65533;&#65533;&#65533;&#65533;&#65533;#&#65533;&#65533;&#65533;&#65533;.V&#65533;&#65533;&#65533;&#65533;&#65533;B#&#65533;&#65533;"&#65533;&#65533;)&#65533;&#65533;`[&#65533;&#65533;&#65533;p
&#65533;B&#65533;<]p<<&#65533;&#65533;.eWP&#65533;&#65533;&#65533;&#65533;U&#65533;&#65533;&#65533;&#65533;&#65533;&#65533;&#65533;&#65533;&#65533;,_&#65533;c&#65533;&#65533;&#65533;ck&#65533;&#65533;&#65533;&#598;`&#65533;&#65533;:&#65533;&#65533;&#65533;r&#65533;B&#477; &#65533;4g&#65533;<@&#65533;,&#65533;hn&#65533;5&#65533;&#65533;&#65533;q&#65533;&#65533;Lo&#65533;To&#65533;bQT/&#65533;Xnd`i&#65533;&#65533;&#65533;<RVe&#65533;)&#65533;%&#65533;&#65533;&#65533;&#65533;&#65533;l/_&#65533;&#65533;i&#65533;&#65533;&#65533;&#65533;j^&#65533;&#65533;&#65533;&r&&#65533;U&#65533;&#65533;wqx?<&#65533;&#65533;^F&#65533;2&&#65533;5tG&#65533;&#65533;I&#65533;&#65533;c&#65533;&#65533;&#65533; M@&#65533;&#65533;4w&#65533;&#65533;&#65533;Xr[&#65533;&#65533;r&#65533;&#65533;&#378;y&#65533;&#65533;. &#65533;&#65533;&#65533;2&#65533;&#65533;"&#65533;gm&#65533;&#65533;&&#65533;P&#65533;&#323;G&#65533;ca&#65533;.&#65533;>&#65533;p&#65533;&#65533;_&#65533;_&#65533;/Z0&#65533;|2&#65533;&#65533;&#65533;&#65533;<&#65533;T&#65533;pv*$&#65533;&#65533;&#65533;&#65533;&#65533;@&#65533;&#65533;J/<&#65533;&#65533;L&#65533;i`Q&#65533;&#65533;5+&#65533;&#65533;&#65533;&#65533;&#65533;&#65533;&#65533;B&#65533;&#65533;&#65533;&#65533;&#65533;&#65533;l&#65533;&#65533;&#65533;C5&#65533;&#65533;&#863;&#65533;7&#65533;X&#65533;&#65533;&#65533;-<&#65533;Dt9@&#65533;&#65533; &#65533;]&#65533;S
&#65533;d&#65533;&#65533;&#65533;&#65533;	Na8&#65533;%&#65533;%N&#65533;X&#65533;&#65533;E&#65533;5n&#65533;&#65533;&#65533;&#65533;G&#65533; v&#65533;&#65533;&#65533;+&#364;a&#65533;rM&#65533;&#796;&#1601;&#65533;&#65533;9u&#65533;4pE A&#65533;l!&#65533;A&#65533;8&#1296;B&#65533;S&#65533;?&#65533;pq&#65533;&#65533;U0&#65533;&#65533;S&#65533;&Y&#65533;&#65533;Y&#65533;i&#1346;&#65533;&#65533;s&#65533;&#65533;a&#65533;&#65533; AVi&#65533;)@&#65533;N&#65533;9WH(&#65533;&#65533;@&#65533;
S&#65533;&#65533;G&#65533;`&#65533; &#65533;h	WgJ&#65533;A&#65533;&#65533;S&#65533;`&#1486;&]&#65533;ti?qTx7&#65533;&#65533;+bd&#65533;&#1239;&#65533;&#65533;U	n&#65533;&#65533;&#65533;&#1783;l&#65533;K&#65533;$~
"&#65533;&#65533;4Y$'4NX&#65533;^&#65533;'|O@<&#65533;&#65533;&#65533;&#1653;o&#65533;b	A&#65533;o*(^&#65533;<&#65533;&#65533;4i&#65533;g&#65533;&#65533;&#65533;R0&#287;aF*&#65533;&#65533;&#65533;&#65533;,&#65533; U&#65533;&#65533;p&#45125;&#65533;&#65533;K&#65533;&#65533;&#65533;&#65533;{&#65533;;t&#65533;#2~&#65533;7@&#65533;&#65533;=&#65533;&#65533;.&#65533;&#65533;&#65533;&#65533;C&#65533;p #&#65533;&#65533;&#65533;&#65533;&#65533;(2!&#65533;.&#65533;M3&#65533;&#65533;&#65533;T&#65533;A{&#65533;&#65533;&#65533;p8(!&#65533;&#65533;&#65533;&#65533;
$&#65533;L&#65533;&#65533;p&#65533;&#65533;&#65533;4M8XSh&#65533;@&#515;&#65533;&#65533;&#65533;&#65533;*&#65533;p&#65533;6&#65533;K&#65533;Ha&#65533;}t&#65533;M&#1278;&#65533;&#1984;h&#65533;&#65533;d&#65533;sO&#65533; &#517; &#32864;&#65533;<m ?	-&#65533;&#65533;&#65533;,&#65533;x&#65533;92h &#65533;&#65533;&#65533;&#65533;&#65533;X  &#65533;&#65533;:&#65533;J&#65533;/&#65533;&#65533;NRK-&#65533;B&#65533;C&#65533;&#65533;&#65533;@&#65533;UX&#65533;k&#65533;&#65533;JX&#65533;C&#65533;&#65533;
@Hc5&#65533;&#65533;&#65533;L&#65533;*&#65533;&#65533; .&#796;&#65533; &#65533;&#65533;J@&#1319;L&#65533;vZ&#65533;<&#65533;T&#65533;(Dj&#65533;UX&#65533;A&#65533;&&#65533;zr&#65533;p&#65533;#&#65533;[&#65533;&#65533;A&#65533;u&#65533;&#65533;V[&#65533;*0R^&#65533;h&#65533;L&#65533;I&#65533;&#65533;Nj3:&#17408;yL&#7681;HC &#65533;"&#65533;&#65533;[pa=&#65533;&#65533;@	 4&#65533;\&#65533;&#65533; E&#65533;&#65533;w[&#65533;M&#65533;_&#65533;R0&#65533;&#65533;dP&#65533;&#65533;&#65533;s>&#65533;-&#65533;"?40!<fn&#65533;&#1921;&#65533;&#65533; *d &#65533;&#65533;Zie&#65533;,&#65533;&#65533;"&#65533;{h9 	&#65533;H&#65533;&#65533;p&#65533;0^&#65533;pZ&#65533;&#65533;$e?z[&#65533;a&#65533;&#65533;,c&#65533;S&#65533;;[&#65533;3&#65533;t&#65533;&#65533;&#65533;&#65533;&#65533;W&#65533;&#65533;&#65533;&#65533;&#65533;?`&#65533;&#65533;&#65533;&#65533;i&#65533;&#65533;&#65533;&#65533;`D&#65533;oDP&#65533;+&#65533;g&#65533;8&HF9|&#65533;F&#65533;&#9608;&#65533;48&#65533;s&#65533;R&#65533;o&#65533;G&#65533;K&#65533;&#65533;4h&#65533;&#65533;4&#65533;&#1872;&#65533;7$&#65533;_6&#65533;&#65533;&#65533;7&#65533;&#65533;&#65533;b&#65533;J&#65533;,&#65533;^&#131;&#65533;Q&#65533;s&#65533;&#65533;I*S&#65533;&#65533;&#65533;&#65533;&#65533;=&#65533;&#65533;	9X&#65533;~&#65533;H'&#65533;h6&#65533;&#65533;&#65533;M`W5&#65533;A&#1191;%hV &#65533;O&#65533;&#65533;X&#65533;g&#407;&#65533;sO&#65533;&#65533;4&#65533;j[&#65533;[
&#65533;ht&#65533;&#881;!&#1979;&#65533;&#65533;&#65533;&#65533;&#65533;]&#163;]*&#65533;?if=Y&#65533;W&#65533;*&#65533;&#65533;3&#65533;&#65533;OT&#65533;3&#65533;&#65533;x`	&#65533;&#65533;
&#65533;,6&#65533;<&#65533;"&#65533;&#65533;aZ&#65533;&#65533;Ml+"A&#65533;$&#65533;,&#65533;
&#65533;&#157; ?5&#65533;&#65533;k&#65533;&#65533;rR&#65533;&#65533;uE&#65533;	&#65533;&#65533;&#1514;&#65533;&#65533;&#65533;&#65533;@7S&#65533;@-&#65533; &#65533;&#65533;&#65533;h!I&#65533;&#65533;&#65533;&#65533;D9)`&#65533;&#517;&#65533;&#65533; &#65533;&#65533;
!apF&#65533;&#65533;jm&#65533;[V&#65533;&#65533;`pl&#65533;&#65533;y&#65533;&#65533;Y&#65533;C&#33040;&#65533;&#65533;PW&#65533; &#65533;9&#65533;H~$c!&#65533;m*1MC&#65533;F&#65533;&#65533;'<d+A&#65533;I&#65533;&#65533;&#65533;q")/Z&#65533;&#65533;d&#65533;^&#65533;8&#65533;&#65533;&#65533;B0&#65533;%&#65533;&#1024; d&#65533;"	&#65533;&#65533;&#65533;&#65533;&#65533;&#65533;&#65533;&#65533;&#65533;	&#65533;&#65533;NEK	&#65533;%Ah GE"1&#65533;n&#1764;&#65533;L  	 1&#65533;%&&#166;&#65533;p&#65533;&#65533;)(K&#65533;&#65533;&#65533;@Dq&#65533;&#65533;@&#857;&#65533;lN&#65533;z&#65533;&#65533;&#65533;&#65533;M6L&#65533;&&#65533;Z&#65533;8IGQbaQ&#65533;
&#65533;C&#65533;]&#1347;&#65533;S&#65533;&#65533;5|&#65533;t&#65533;&#65533;&#65533;G&#65533;t&#65533;&#65533;@4&#65533; Pi&#65533;@B&#65533; &#65533;&#65533;&#65533;n:&#65533;*'&#65533;&#65533;&#65533;&#65533;P&#65533;pe;&#65533;@&#65533;:&#65533;T@&#65533;7
&#65533;DC<m&#65533;D~`E.&#65533;@ t0%&#65533;5&#65533;&#65533;&#65533;&#65533;i&#65533;W"&#65533;f&#65533;&#65533;&#65533;5&#65533;2\&#65533;&#65533;&#65533; ,&#65533;P&#65533;q&#1231;&#65533;,&#65533;&#911;8`&#65533;&#65533;+J-&#65533;?&#65533;&#65533;&#65533;oj&#65533;$&#65533; &#65533;&#65533;AT&#65533;K&#65533;&#65533;&#65533;Bv&#65533;&#65533;&#65533;&#65533;&#65533; "&#65533;I&#1556;)x$&#65533; pPO&#65533;&#65533;sQ&#65533;&#65533;&#65533;b&#65533;&#65533;&#65533;&#65533; &#65533;
Xr`!&#65533;MuJ&#65533;&#65533;&#65533;&#65533;&#65533;9 |&#65533;&#65533;p&#65533;+&#65533;I&#65533;X:&#65533;&#65533;&#65533;"(&#65533;h&#65533;{&#65533;&#65533;4Y&#739;&#65533;&#65533;P2&#65533;z&#65533;S
8&#65533;&#65533;M0Ms&#65533;&#65533;&#1648;0D&#65533;:oBf9!-&#65533;&#1024;s1&#8712; V&#65533;&#65533;e&#65533;&#65533;
2$V&#65533;"V&#65533;&#65533;$$9H &#910;&#65533;&#19777;&#65533;"3A&#65533;\&#65533;9&#65533;&&#65533;&#65533;&#663;{&#65533;&#65533;!&#65533;-&#65533;A&#65533;%&#65533;&#65533;&#65533;eFlf&#65533;&#65533;&#65533;&#65533;\&#65533;&#65533;8h0&#65533;&#907;D&#65533;"zF&#65533;!f&#65533;Vn<&#65533;&#65533;f&#65533;)&#65533;nF1&#65533;&#65533;&#65533;8;&#65533;&#65533;!&#65533;	$&#65533;&#65533;H&#65533;&#65533;&#65533;C&#1600;Ldk`&#65533;&#65533;&#65533;a&#65533;&#65533;S<&#65533;@&#65533;&#65533;&#65533;&#65533;Z&#65533;&#65533;&#1758;V&#65533;d&#65533;&#65533;&#65533;`&#65533;yX&#65533;{&#65533;e&#65533;}Y&#65533;&#65533;&#65533;,&#65533;H9&&#65533;Q&#65533;r&#65533;47#`3+&#65533;&#65533;8&#65533;Wd&#65533; &#65533;R&#65533;(&#65533;&#65533;,&#65533;`1&#65533;&#65533;&#65533;&#65533;&#65533;"&#17736;OH"&#65533;+ld&#65533;&#65533;&#65533;&#65533;&#65533;BT&#1633;1K&#561;Y&#65533;&#65533;&#65533;&#65533;&#65533;lv&#65533;&#65533;#&#65533;&#65533;&#65533;6&#65533;d`&#65533;OA7&#65533;&#65533; &#65533;bWQ%I C&#65533;*,X&#65533;&#65533;&#65533;&#65533;EAOq|ccMZ&#65533;&#65533;&#65533;&#65533;&#65533;M&#65533;% !&#65533;&#65533;$&#65533;&#65533;j&#65533;i&#972;B?An&#65533;&#65533;%&#65533;I&#65533;!	H&#65533;/&#65533;&#65533;rDj3&#65533;T_&#65533;&#65533;3{&#65533;&#65533;&#65533;&u&#65533;&#65533;|&#65533;Ek[&#65533;\F&#65533;&#65533;&#65533;.&#65533;4&#65533;%&#65533;&#65533;U&#65533;q6h&#65533;E'&#65533;&#65533;&#65533;u&#65533;.&#65533;v	&#65533;!&#128;&#65533;}&#65533;
&#65533;&#1073;9&#65533;{2w&#65533;&#65533;&#65533; 94a&#65533;&W&#65533;&#65533;&#65533;&#65533; &#566;&#65533;&#65533;&#65533;)&#65533;{&#65533;&#65533;a,&#65533;&#65533;9-}1D"1&#65533;&#65533;WL,&#65533;*&#65533;iO;A&#65533;&#1584;&#65533;/&#65533;&#65533;*VEI&#1223;&#65533;&#65533;s&#65533;g&#579;&#8782;R&#65533;X&&#65533;D&#65533;c&#1793;&#65533;&#65533;&7&#65533;&#65533;&#65533;#Q&#65533;0&#65533;&#65533;&#65533;!&#129;&#65533;(&#296;&#65533;N&#65533;&#65533;XS&#1729;&#65533; P'&#65533;K&#65533;&#65533;nx&#65533;&#65533;5&#65533;g&#65533; ljA@&#65533;v&#65533;R&#65533;&#65533;d&#65533;>1	7[d&#65533;sBz&#65533;&#65533;&#65533;&#65533;&#65533;&#445;&#65533;&#65533;&#65533;>&#65533;&&#65533;6&#65533;&#65533;C"JE2p&#65533;&#65533;
&#65533;{&#65533;&#65533;&#65533;&#65533;&#65533;&#65533;&#65533;&#65533;&#65533;>d&#65533;&#65533;&#65533;C&#65533;s'@Te&#65533;&#65533;$&#65533;<&#65533;)&#65533;x&#65533;&#65533;lA&#65533;*&#65533;&#65533;&#65533;&#65533;k&#65533;&#65533;\1n&#65533;G&#65533;&#1767;_&#65533;&#65533;&#65533;&#65533;&#65533;&#65533;&#65533;&#766;&#65533;&#65533;9h&#65533;&#65533;&#65533;&#65533;*&#203;&#65533;&#65533;?&#1305;&#65533;	,&#65533; &#65533;>&#65533;@/ &#65533;<&#65533;&#65533;6&#65533;&#65533;k@$&#65533;<`?6&#65533;&#65533;	&#65533;$&#571;&#65533;P&#65533;o&#173;O[&#65533;&#65533;A8&#65533;&#65533;&#65533;&#707;	&#65533;&#65533;&#65533;&#65533;&#65533;1&#65533;&#65533;H&#65533;&#65533;&#65533;&#65533;>&#65533;f&#65533;
&#65533;A$|&#65533;$		&#65533;&#65533;1&#1068;&#1283;\ &#65533;4&#65533;&#65533;&#65533;@&#65533;&#767;$&#65533;B&#65533;&#65533;&#65533;&#65533;;&#65533;h&#65533;&#65533;&#65533;&#65533;h d8&#65533;$&#65533;x6&#65533;.|C&#65533;h&#65533;<A&#65533;	 &#65533; 4C?&#65533;&#65533;&#65533;>&#65533;A8D&#65533;&#65533;&#65533;(&#65533;|B&#65533;0&#65533;	&#65533;&#65533;&#65533;4	p16&#65533;7DJT&#65533;&#65533;;&#65533;A&#65533;&#65533;^&#65533;&#280;&#65533;A&#65533;	@&#65533;&#65533;&#65533;&#65533;&#65533;C&#65533;&#65533;*&#65533;L&#65533;:&#65533;@&#65533;&#65533;%d&#65533;%&#65533;&#65533;V&#65533;S4&#65533;1&#65533;;h&#65533;W&#65533;Z&#65533;B0&#65533;	C6&#65533;4p&#65533;&#65533;&#65533;\lF&#65533;0&#65533; &#65533;U&#65533;&#65533;&#65533;[&#65533; &#65533;&#193;P&#65533;&#65533;&#65533;2&#65533;Eg&#65533;&#440;&#65533; &#65533;>(i&#65533; &#65533;&#65533;&#65533;&#349;&#65533;&#65533;&#65533;D&#65533;&#65533;p&#65533;33&#65533;,L,&#65533;&#65533;c&#65533;&#65533;&#65533;J <o&#65533;L &#65533;y\&#65533;&#65533;j&#65533;&#130;&#65533;s&#65533;2f[
&#65533;@S&#65533;b&#65533;F8&#65533;&#65533;&#65533;&#65533;&#65533;>&#65533;&#65533;U&#65533;&#65533;a&#65533;E{&#65533;B ;&#65533;{&#65533;H[&#65533;&#65533;`&#65533;E&#65533;&#522;&#65533;H&#65533;CATd?&#65533;&#65533;&#65533;&#65533;5$6X&#65533;&#65533;[PI&#65533;&#65533;&#598;tI&#65533;&#65533;E&#65533;s&#65533;"$&#65533;,,&#65533;i&#65533;&#65533;HE&#65533;b&#65533;&#65533;4&#65533;;&#65533;&#65533;&#65533; tD[q&#65533;&#65533;&#65533;`&#65533;&#616;&#65533;Jy&#65533;J&#65533;&#65533;&#65533;&#65533;&#65533;F&#35364;&#65533;Ef4L &#65533;&#1792;&#65533;4K&#65533;+&#65533;/D%	&#65533;&#65533;X&#406;&#65533;K&#65533;4:0&#549;&#65533;&#65533;#&#65533;3 &#65533;T&#65533;&#65533;l&#818;&#65533;&#65533;&#65533;&#65533;6RsL&#65533;&#65533;&#164;&#65533;&#65533;&#65533;&#65533;&#65533;&#65533;&#65533;&#65533;L&#65533;&#65533;&#65533;]&#258;0&#65533;&#65533;XJ&#65533;&#65533;L&#65533;&#65533;&#65533;&#65533;;&#436;KM&#65533;&#65533;&#65533;<&#65533;&#1580;M&#65533;0M&#65533;&#65533;M&#65533;&#65533;K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&#65533;6&#65533;P&#65533;&#65533;&#65533;&#65533;x* Qjy&#65533;&#65533;&#65533;&#65533;X&#65533; &#65533;P%&#65533;/&#65533;&#65533;&#65533;Q'P&#65533;&#65533;&#65533;&#65533;&#65533;*&#65533;Q$R&H)P]&#65533;/&#65533;&#65533;}&#65533;&#65533;$H%p&#65533;h' &p&#65533;&#65533;/hR&#65533;&#65533;@&#65533; h&#65533;$H&#65533;*-&#65533;`$&#65533;&#65533;&#65533;&#65533;Ry&#65533;@&&#65533;R:&#65533;&#65533;$&#65533;&#65533;.uS&#65533;&#65533;&#65533;:&#65533;S5&#65533;&#65533;&#65533;S&#65533;1&#65533;SD&#65533;Q  T&#65533;0&#65533;1E&#65533;:UTF&#65533;>&#65533;SH&#65533;REmM&#65533;TN&#65533;TO&#65533;TPUQ&#65533;}&#65533;P&#65533;9&#65533;&#65533;@&#65533;x&#65533;Q}UX&#65533;&#65533;P&#65533;&#65533;?&#65533;O(P &#65533;&#65533;!&#65533;3&#65533;&#65533;;&#65533;%&#65533;&#65533;/ &#65533;&XT8O fmVQ&#65533;&PCEUHe&#65533;b&#65533;@&#65533;&#65533;&#65533;&#65533;VY&#65533;O&#65533;Q`VSf=R&#65533;?(&#65533;&#65533;U'&#65533;& )W&#65533;T &#65533;&#65533;$@)&#65533;&#65533;(&#65533;P8&#65533;S(&#65533;P@R&#65533;R8&#65533;&#65533;V&#65533;&#65533;S&&#65533;&#65533;&#65533;&#65533;&#65533;@!&#65533;&#65533;)&#65533;'@&#65533;MWr-&#65533;6 &#65533;NX&#65533;PXYT@&#1542;e&#65533;N&#65533;&#1352;(&#65533;R%@&#65533;&#65533;XN-&#65533;m&#65533;P&#65533;&#65533;nEl5&#65533;q&#65533;R8&#1557;m&#65533;Ph&#65533;Q8Q(U&#1097;&#65533;&#65533;  *&#65533;&#65533;&#65533;&#1567;&#65533;&#1695;&#65533;&#65533;#EN@ZYEYR@X&#65533;]&#65533;R`XS &#65533;&#65533;Z0X&#65533;&#65533;(&#65533; &#1775;&#65533;X&#65533;&#65533;&#65533;Z&#65533;}&#65533;H&#65533;SX[&#65533;UXO&#65533;V&#65533;&#65533;x&#65533;	&#65533;(@'&#65533;[&#65533;&#65533;&#65533;U&#65533;&#65533;][&#65533;U\&#65533;\M&#65533;&#65533;&#65533;PR&#65533;&#65533;&#65533;[&#65533;&#65533;&#65533;&#65533;&#65533;eE&#65533;&#65533;u&#65533;&#65533;&#65533;P x&#65533;&#1101;
0]b&#65533;&#65533;&#65533;]]&#65533;m&#65533;&#65533;&#65533;&#1565;&#1894;}&#1784;&#65533;O&#65533; x &#65533;&#65533;/&#65533; 
&#65533;\N&#65533;&#65533;&#65533;[&#65533;Z!&#1540;(^&#65533;%S@&#1959;&#65533;Z&#65533;&#65533;O&#65533;&#65533;x &#65533;&#65533;&#65533;^&#65533;&#65533;T&#50498;&#65533;[&#65533;_&#65533;&#65533;&#65533;&#65533;&#65533;E^u&#65533;&#65533;OP&#65533; &#65533; 
&#65533;&#65533;&#1797;&#65533;&#65533;&#65533;&#65533;&#65533;&#65533;(8&#65533;&#65533;&#65533;&#65533;OHY&#65533;&#65533;\&#65533;M&#65533;&#65533;&#65533;&#65533;	0&#65533;(&#65533;&#65533;&#65533;&#65533;&#65533;&#65533;P &#65533;^&#65533;&#65533;&#65533;	&#65533;?XZ&#65533;&#65533;&#65533;v]^ &#65533;	(&#65533;	&#65533;&#65533;&#65533;/&#65533; 0]&#65533;&#65533;&#1547;&#65533;&#65533;maN&#65533;&#65533;&#65533;&#65533;E&#65533;&#65533;M&#65533;V&#65533;&#65533;&#65533;6&#65533;&#65533;u&#65533;&#65533;m&#65533;&#65533; &#65533;&#65533;&#65533;&#65533;6&#65533;&#65533;m H&#65533;&#65533;f%&#65533;N&#65533;&#65533;&#65533;}_&#477;b~&#65533;&#65533;&#65533;&#65533;&#65533; \ &#65533;&#65533;&#65533;&#65533;Z1&#65533;&#65533;&#65533;&#65533;&#65533;&#65533;N&#65533;O&#65533;&#65533;P*&#65533;&#65533;)a&#65533;m&#65533;E&#65533;`&#65533;P&#65533;&#65533;c&#65533;N&#1028;&#65533;&#65533;cOe\&#512;6&#65533;Q&#65533;T&#65533;&#65533;&a&#1245;&#65533;&#65533;&#65533;&#65533;0 &#65533;M5&#65533;&#1933;cN&#65533;@&#65533;&#65533;&#832;&#65533;&#65533;&#65533;&#65533;&#65533;&#65533;5(&#65533;&#65533;&#65533;&#65533;6&#65533; P&#65533;RQ #&#65533; 	&#65533;&#65533;&#65533;	&#65533;&#65533;a&#2021;e&&#65533;Z&#65533;&#65533;&#65533;	&#65533;	&#65533;f.&#65533;fe
 &#65533;/&#65533;&#65533;&#65533;&#65533;m&#65533;TcV&#1029;Pcv^T. 0&#65533;e&#65533;m&#65533;P&#65533;&#65533; &#65533;&#65533;&#65533;a&#65533; &#65533;&#65533;&#65533;)Vgf&#65533;&#65533;&#65533;~&#65533;f&#65533;&#65533;]H6`&#65533;d&#65533;#0&#65533;z6gh^&#65533;d&#65533;&#65533;~^:~&#65533;/0&#65533;x&#65533;|&#65533;TVN&#65533;&#65533;&#65533;w&#65533;&#65533;&#65533;&#65533;(~P*X&#1992; amf&#65533;&#65533;e&#65533;&#65533;&#65533;<e&#65533;&#896;H~&#65533;B]~&#65533;&#65533;&#65533;&#26944;9V&#65533;&#65533;&#65533;&#65533;&#65533;-h^fl6iK&#65533;&#65533;b&#65533;ey&#65533; &#65533;]M}&#65533;&#42816;9&#65533;&#65533;&#65533;&#65533;@&#65533;P&#65533;&#65533;&#65533;&#65533;&#65533;Ug&#65533;(&#65533;&#65533;h1Vk&#29505;&#65533;&#65533;Xf	%&#65533;&#65533;&#25240;&#65533;m&#65533;
&#65533;&#65533;&#65533;aX&#65533;&#65533;a&#65533;(&#65533;&#65533;&#65533;&#65533;>&#65533;`&#65533;&#65533;&#65533;&#65533;&#65533;&Tm&#65533;&#65533;&#65533;cK&#65533;i5&#65533;&#1032;Ph&#65533;n&#31366;&#65533;&#65533;P&#65533;&#65533;&#65533;x&#65533;]~\/&#65533;j&#65533;h&#65533;9&&#65533;I%&#65533;c&#65533;&#65533;&#65533;~&#65533;&#65533;m8&#65533;l&#65533;&#65533;&#65533;.&#65533;`&#65533;Fn)m&#28040;&#65533;  !&#65533; &#65533; ,9  -< &#65533; &#65533;H&#65533;&#65533;&#65533;&#65533;*\&#560;&#65533;&#199;#F&#65533;B&#65533;&#65533;&#65533;2&#65533;H&#65533;&#561;&#65533;&#463; C&#65533;I&#65533;d&#65533;)e&#65533;X&#65533;&#10661;&#726;+&#65533;`4I&#65533;&#65533;&#859;8s&#65533;dh&#65533;&#727;@&#65533;&#65533;,cf&#65533;&#1123;H&#65533;*&#65533;9&#65533;&#1063;O&#65533;t)&#65533;&#65533;&#65533;&#1387;X&#65533;&#65533;&#65533;	&#65533;k&#1049;Y&#2020;&#65533;&#65533;&#1651;}z]+&#65533;
Q&#65533;&#65533;HP&#65533;&#1915;W&#65533;&#65533;&#65533;t&#65533;&#65533;
i&#65533;a&#65533;L
&#65533;&#65533;&#65533;4&#213;&#65533;c&#65533;&#65533;&#65533;0&#65533;2&#65533;%k&#65533;&#65533;qJ&#65533;&#463;&#65533;&Ma&#65533;&#65533;&#65533;5T8&#825;&#65533;k&#65533;&#65533;A&#65533;vi%&#65533;Q2&#65533;&#65533; &#65533;&#65533;r&#65533;&#65533;&#65533;&#65533;&#65533;13&#65533;&#65533;&#65533;2FI&#65533;,&#65533;G&#65533; XX&#65533; &#65533;&#65533;&#65533;&#65533;&#1587;k&#65533;&#957;&#65533;&#65533;&#65533;&#65533;&#203;&#65533;O&#65533;&#65533;y&#65533;7^['&#65533;4&#65533;i<~&#65533;&#65533;&#65533;&#65533;&#65533;&#65533;&#1023;&#65533;&#65533;&#65533; &#65533;7&#65533;g&#65533;fU6&#65533;V&#65533;&#65533;&#65533;	&#65533;&#65533;g!^&#65533;_6a&#65533;	J Fe&&#65533;@e&&#65533;p&#65533;U&#65533;aJjiX r5)&#476;s&#65533;6&#65533;&#65533;&#65533;Q&#65533;lP&#65533;D&#65533;&#65533;&#65533;&#65533;&#542;m$MVYB&#65533;&#65533; C
&#65533;&#65533;AkEv9&#65533;]()&PV&#65533;&#65533;&#65533;`.48:f&#65533;&#65533;F&#65533;^&#65533;&#65533;Jc&#65533;&#65533;&#65533; &#65533;PDn:&#65533;8&#65533;0T&#65533; &#65533;U@&#65533;n&#65533;&#65533;&#65533;&#65533;C=%&#65533;&#65533;&#65533;&#65533;ed)G,&#65533;Q&#65533;&#518;*&#65533;|&#65533;-7 	&#65533;&#65533;&#65533;Pl&#65533;&#65533;&#65533;&#65533;Jd&#65533;&#65533;tD h&#646;|&#65533;P=t&;x@&#1065;&#65533;o&#65533;&#65533;&#65533;Q&#65533;&#65533;r&#65533;&#65533;&#65533;&#65533;&#65533;&#65533;&#65533;!&#65533;C&#65533;&#65533;&#65533;U"&#65533;&#65533;&#65533;:&#65533;,&#65533;&#65533;&#65533;&#65533;!`&#65533;&#65533;&#969;H"&#65533;e&#65533;\&#65533;y&#65533;d!&#65533;b&#65533;^KoBe&#65533;k0T&#65533;D&#65533;q&#65533;ce&#65533;J&#65533;&#65533;&#65533;j&#65533;&#65533;	H&#65533;&#65533;Y  &#65533;&#65533;&#65533;&#65533;Iz&#65533;&#65533;4N&#65533;(&#65533;&#65533;&#65533;Cn&#65533;&#65533;k&#65533;&#65533;&#65533;n&#65533;n&#65533;V&#65533;&#65533;&#65533;"&#65533;L&#65533;&#65533;&#65533;N&#65533;f&#65533;&#65533;a[n&#789;+P
	&#65533;&#65533;&#65533;&#65533;X&#65533;&#65533;F&&#65533;&#65533;&#65533;&#65533;&#65533;&#65533;5=&#65533; A&#65533;l$&#65533;&#65533;&#65533;o$&#65533;&#65533;OC&#65533;&#65533; `&#65533;vbe$&#65533;&#65533;[&#65533;-r6&#65533;&#65533;&#65533;&#65533;&#65533;&#65533;z&#65533;&#65533;&#65533;V&#65533;Z&#65533;&#65533;&#65533;&#65533;i&#65533;&#65533;Xu&#65533;F&#65533;v_&#65533;&#65533;&#65533;m9L&#65533;&#65533;&#65533;&#65533;]&#65533;&#65533;&#65533;&#65533;&#65533;lx&#65533;&#65533;&#65533;U&#65533;	Ak&#65533;aMq&#65533;&#65533;&#65533;;a&#65533;im&#65533;&#65533;k&#65533;&#65533;Lx&#65533;Ke!&#65533;&#65533;a+'&#65533;&#65533;&#65533;&#65533;,&#65533;[aK`_&#65533;&#65533;&#65533;&#65533;&#65533;ikm&#65533;&#65533;/e/&#65533;%^Y&#65533;Z/&#65533;*"X&#65533;w&#65533;&#65533;&#65533;&#65533;9&#65533;Q&#65533;&#65533;&#65533;&#65533;&#2045;dX9B&#65533;&#65533;&#65533;!&#65533;&#65533;&#65533;7&#839;&#65533;&#65533;X&#65533;&#65533;&#65533;-&#65533;l&#65533;&#65533;&#687;tc7&#65533;&#65533;&#65533;VWP &#65533;.>&#65533;I&#65533;#&#65533;&#65533;&#65533;&#65533;&#65533;&#65533;s&#65533;\&#65533;B~&#65533;Lg
	x&#65533;9p]&#65533;&#65533;&#65533;B4&#65533;9&#65533;&#65533;B2D&#65533;&#65533;&#65533;&#65533;46&#65533; J&#65533;&#65533;&#1567;L&#333;49 &#65533;-&#65533;8&#8622;r&#65533;&#65533;8&#65533;&#65533;&#65533;2KP&#65533;&#65533;RT&#65533;&#65533;&#65533;&#65533;l&#65533;&#65533;&#65533;&#65533;&#65533;6n&#65533;&#65533;&#65533;&#65533;`+$&#65533; )@&#65533;q&#65533;>`1Os&#65533;&#141;&#65533;&#65533;&#65533;&#65533;&#65533;W?&#65533;&#65533;&#65533;&#65533;&#65533;&#65533;&#65533;=&#65533;Pn&#65533;&#65533;$&#65533;x&#65533;&#65533;&#65533;o0&#65533;C&#65533;>@&#65533;0Z&#42208;&#65533;(GI&#65533;R&#65533;&#65533;&#65533;)&#65533;h&#65533; &#65533;&#65533;_&#65533;Re<&#65533;"q&#65533;&#65533;&#65533;&#65533;yRP&#65533;&#65533;j&#65533;&#65533;&#65533;&#65533;&#65533;&#65533;Rm&#65533;NL&#65533;&#65533;BD&#65533;&#65533;$[&#65533;&#65533;AtW*&#65533;&#65533;&#65533;O&#65533;&#65533;;Q&#65533;&#65533;x U&#65533;&#65533;&#65533;&#2029;ha_&#65533;&#65533;8&#65533;0d~&#65533;QMA&#65533;G&#65533;l&#65533;&#65533;&#1489;&#1614;b(&#65533;&#65533;&#65533;m	&#65533;&#65533;&#65533;&#65533;&#65533;&#65533;J&#65533;s8G&#65533;&#65533;r&#65533;&#65533;2I|Z&#65533;&#65533;)&#65533;(&#1894;&#65533;hf&#65533;Dd&#65533;|&#65533;M9n0Pj%&#65533;J*&#65533;&#65533;&"V&#65533;R	&#65533;[^&#65533;&#65533;&#65533;4&#65533;e&#65533;$s&#65533;&#65533;x&#65533;&#65533;A9-	7a&#65533;&#65533;&#65533;&#65533;&#65533;&#65533;91&#65533;&#65533;D@&#65533;&#65533;)-&#65533;&#65533;[;(&&#65533;p&#65533;&#65533;H&#65533;&#65533;k&#65533;4&#65533;'7&#65533;&#65533;/4&#65533;k&#65533;&#65533;>uz
~A&#65533;&#65533;&#65533;/&#65533;\&#65533;&#65533;x]&#65533;H&#65533;2	t`u&#65533;|C&#65533;:w&#65533;J&#65533;K&#65533;=h4&#65533; O&#65533;}&#65533;&#65533;kYs&#65533;&#65533;&#65533;Z6&#65533;&#65533;&#65533;+E&#65533;&#1409;&#65533;&#65533;x	&#65533;M&'&#65533;&#65533;&#65533;!&#65533;&#65533;x&#65533;&#65533;"S:4c&#65533;&#65533;&#65533;&#65533;rhM/K[&#65533;&#65533;T 7,&#65533;sP(&#65533;&#65533;3_&#65533;&#65533;&#510;&#65533;&#65533;&#65533;q&#65533;SCD&#65533;3&#65533;Fd&#65533;`&#65533;&#65533;&#65533;ZW?&#65533;k&#23119;&&#65533;&#65533;&#65533;:&#65533;AT&#65533;&#65533;hF{l&#65533;m&#65533;|0&#65533;w^&#65533;2EP&#65533;&#65533;w&#65533;&#65533;&#65533;&#65533;G&#65533;&#65533;&#182;&#65533;&#65533;&#871; &#65533;mR&#65533; &#65533;&#65533;a&#65533;&#65533;@4&#65533;&#65533;BN&#65533;$&#65533;<u3U&#65533;Z8<b&#65533;&#65533;`|&#65533;&#65533;&#65533;&#65533;`D&#65533;hw&#65533;&#65533;&#65533;&#65533;&#65533;c&#65533;m&#65533;j7&#65533;&#1155;PW&#65533;&#65533;&#65533;&#1541;g&#1821;&#65533;&#65533;&#65533;4\&#942; &#65533;D&#65533;Y&#65533;h&#65533;B&#65533;&#668;&#65533;.&#65533;&#65533;&#65533;S&#65533;&#65533;7&#65533;a&#65533;&#65533;Q S&#65533;eM[;&#1972;&#65533; :&#65533;&#65533; &#65533;&#65533;&#65533;&#531;&#65533;&#564;&#65533;&#65533;&#65533;9;p`&#65533;&#65533;&#65533;*tx&#65533;&#65533;&#65533;-&#65533;\)\&#65533;-j&#65533;&#65533;x&#65533;&#65533;&#65533;&#65533;&#65533;&#65533;G&#65533;0{&#65533;aj&#65533;9&#65533;&#65533;&#65533;&#65533;A&#65533;R<&#65533;&#65533;;&#65533;&#65533;1&#1264;d2g6T6&#65533;x&#65533;&#65533;Gu&#65533;c&#65533;uWK&#65533;e&#65533;di&#65533;&#65533;V@&#65533;S&#65533;nR&#65533;&#65533;&#65533;p&#65533;&#65533;t&#65533;"&#65533;KL_Y!y|&#65533; &#65533;%	|Y&#65533;8@l&#65533;&#65533;&#65533;&#65533;R~&#65533; jE&#65533;2;[	&#65533;&#65533;)?&#65533;&#1433;^h(&#65533;V&#65533;&#65533;SM	N\,&#65533;&#404;n&#65533;&#65533;&#607;&#65533;&#65533;fv&#65533;&#65533;&#65533; &#65533;*&#65533;&#65533;&#951;&#65533;&#1598;5C&#65533;&#65533;(y&#65533;2&#65533;&&#65533;"&#65533;&#65533;&#65533;8&#65533;m&#65533;:U&#65533;4&#65533;j&#65533;x&#65533;&#65533;&#65533;&#65533;&#65533;  &#65533;yn&#65533;&#65533;&#65533;&#65533;&#65533;&#1088;l8*s e&#65533;&#65533;&#65533;`&#65533;&#65533;A&#65533;&#65533;f&#65533;&#65533;z0
&#65533;rn&#65533;M&#65533;D&#65533;&#65533;&#65533;1&#65533;&#65533;M1ne&#65533;_RZ]&&#65533;&#65533;K&#65533;&#65533;B&#65533;&#65533;q&#65533;,&#65533;&#65533;ZN&#65533;$?5&#65533; &#1383;k&#65533;&#65533;k&#65533;&#65533;o:&#65533;&#65533;&#65533;&#65533;&#65533;N&#65533;]&#65533;&#65533;&#65533;&#65533;$Y7&#65533;&#65533;&#65533;&#65533;5|95Y&#65533;&#65533;&#65533;&#65533;:&#65533;@&#65533;:>(4'&#65533;h&#65533;A &#65533;&#65533;R&#65533;&#65533;&#65533;R&#65533;IH &#65533;&#65533;0&#65533;^$miJ &#65533;&#65533;{&#65533;2&#65533;'&#65533;:&#65533; &#65533;Ee\l &#65533;u&#65533;Q&#65533;T&#65533;H]s&#65533;&#65533;&#65533;&#65533;d`&#65533;
&#65533;&#65533;&#514;&#65533;t&#65533;5&#65533;&#65533;gy&#65533;&#65533;&#65533;"&#65533;UM&#65533;R!&#65533;'&#65533;9r&#65533;E&#65533;t&#65533;eA&#65533;N&#65533;&#65533;F&#65533;9&#65533;&#848;&#65533;&#1197;&#65533;&#65533;u&#65533;&#65533;&#65533;&#65533;&#65533;&#65533;B&#65533;&#65533;&#65533;&#65533;&#13336;&#65533;&#65533;of&#65533;&#65533;-&#65533;&#65533;ykjP &#65533;ow&#65533;&#1232;&#65533;&#65533;&#65533;fnU,&#65533;&#65533;'Hr)
&#65533;o38&#65533;:G/`gEpM&#65533;B5v9|&#65533;v&#1861;{&#65533;&#65533;c&#65533;&#65533;'9gP1a&#65533;&#65533;2&#65533;Ae.&#65533;J00&#65533;W"&#65533;&#65533;}&#1879;z~&#65533;&#65533;&#65533;l p R&#65533;7fH&#65533;&#65533;/&#65533;&#65533;G&#65533;&#65533;%&#65533;ic&#65533;'e&#65533;&#65533;&#65533;w&#65533;&#65533;&#65533;k&#65533;&#65533;JNH6&#65533;6&#65533;&#65533;GH&#65533;_dp&#65533;b6&#65533;~&#65533;&#65533;voG&#65533;&#65533;d ew&#65533;&#65533;X&#65533;&#65533;L&#65533;&#65533;N/&#65533;/&#65533;&#65533;.r&#65533;Hg&#65533;&#65533;WB"#&#65533;E!&#65533;&#65533;1^&#65533;&#65533;z&#65533;&#65533;&#65533;dt&#65533;&#994;&#65533;:&#65533;w&#65533;BiVZ4&#65533;Ki&Lo9&#65533;&#309;&#65533;&#65533;&#65533;c+cHR-3&#65533;Nfw8&#65533;&#65533;&#65533;&#65533;h &#65533;o&#65533;h&#65533;&#65533;Y&#65533;&#65533;w&#65533;Z9&#65533;:&#65533;|&#65533;|S"]j7&#65533;&#65533;}&#65533;&#65533;&#65533;&#65533;&#65533;w&#65533;Ty&#65533;nSs&#65533;%(V&#65533;ax&#65533;R0&#65533;T fi&#65533;#\&#65533;8su&#65533;&#65533;&#65533;&#65533;]&#65533;c\&#65533;&#65533;F&#65533;&#65533;&#65533;x,w&#65533;b&#65533;1P&#65533;&#65533;&#65533;20/w8&#65533;S&#11791;	!nZ&#65533;&#65533;&#65533;Lecnf(Rh81@B~&#65533;&#65533;@1W&#65533;&#65533;4&#65533;>&#65533;&#65533;&#65533;(p&#65533;&#65533;v&#65533;&#65533;|&#439;&#65533;QK&#65533;'%-Nh&#65533;&#65533;g&#65533;&#65533;&#65533;&#65533;&#65533;&#65533;{)&#65533;&#65533;T,&#65533;i~&#65533;f&#65533;&#65533;&#65533;wL&#65533;&#65533;&#65533;!&#65533;qvnw\;PU&#65533;x&#65533;sS&#65533;&#65533;L&#1615;&#1254; &#65533;+&#65533;&#65533;&#65533;&#65533;TrR&#65533; &#65533;G|&#65533;5%&#65533;&#65533;n3xK&#65533;mXs&#65533;&#532;fi&#65533;&#65533;&#65533;((V&#65533;'d&#65533;yl&#65533;&#65533;q@)8'	&&#65533;H&#65533;&#65533;se&#65533;&#65533;&#65533;vP&#65533;lP4&#65533;W&#65533;~&#65533;6[iPhP&#65533;&#65533;x=&#65533;2&#65533;&#65533;&#65533;&#65533;&#33922;&#1620;&#65533;w&#65533;&#65533;*cv&#65533;~j&#65533;W&#65533;`a&#65533;GY@7&#1189;&#65533;&#65533;&#65533;M&#65533;V&#65533;&#65533;4&#65533;|&#65533;wl&#65533;)&#65533;\&#65533;&#65533;#&#65533;&#65533;3;5&#65533;&#1761;{&#65533;&#65533;&#65533;&#65533;V&#65533;SA&#65533;&#65533;&#65533;'S&#65533;ya&#65533;Vr&#1539;9s*&#65533;&#65533;&#65533;R&#65533;~&#65533;&#65533;o&#65533;`&#65533;0`&#65533;&#65533;&#65533;&#65533;A&#65533;Q&#65533;qE	&#65533;E&#65533;qh&#65533;gFL&#65533;&#65533;&#65533;n&#65533;&#65533;&#65533;GO&#65533;k]V&#65533;tF&#65533;&#65533;-eW&#1986;&#65533; &#65533;qLExHuud4y&#65533;*|QZ_&#65533;h|j&#65533;&#65533;&#65533;(yT&#65533;O&#65533;&#65533;&#65533;&#65533;5K5c}&&#65533;&#65533;i&#65533;&#65533;
&#65533;&#65533;q!*&#65533;&#65533;xb&#65533;&#65533;\&#65533;$&#65533;)P5&#65533; &#150;&#65533;T&#65533;&#65533;&#65533;&#65533;-M&#65533;/#M&#65533;&#65533;&#65533;/bS`=zSx&#65533;v&#65533;&#65533;u
&#65533;&#65533;R&#65533;&#65533;D;&#65533;)&#65533;&#65533;J&#65533;&#65533;H&#65533;'&#65533;/&#65533;._jQ&#65533;h|&#65533;&#65533;&#1768;&#65533;J3&#65533;>&#1073;_&#65533;&#65533;1N&#65533;=&#65533;,Z&#65533;&#65533;w&#65533;O&#65533;&#65533;&#65533;&#65533;&#65533;(^.y&#65533;a&#65533;]&&#65533;8&#65533;&#65533;&#65533;ob&#65533;&#65533;&#65533;\<&#65533;:&#65533;3&#65533;&#65533;jO&#65533;7&#65533;&#65533;&#65533;Pv&#65533;&#65533;&#65533;&#65533;&#65533; &#65533;&#65533;w&#65533;&#65533;2u&#65533;? r77d&#65533;
&#65533;&#65533; &#65533;&#65533;g8&#65533;:&#65533;&#65533;&#65533;&#65533;X07 &#65533;/5&#65533;'&#65533;=&#65533;&#65533;<&#65533;&#65533;i8&#65533;&#65533;&#65533;!&#65533;!7 &#833;&#65533;G&#65533;&#65533;&#65533;j&#65533;&#65533;&#65533;io`&#65533;&#65533;&#65533;&#1834;&#65533;&#65533;&#65533;&#65533;&#65533;k&#65533;h,&#65533;&#65533;
(>  5&#65533;&#65533;&#65533; &#65533;&#65533;&#65533;&#65533;7q&#65533;&#65533;DT&#65533;&#65533;lN(&#65533;a&#65533;&#65533;&&#65533;	&#65533;&#65533;&#65533;@&#65533;&#65533;!&#65533;&#65533;ax&#65533;Gm&#65533;&#65533;Kr&#65533;x0&#65533;&#65533;Z&#65533;&#65533;" &#65533;&#65533;&#65533;&#65533;&#65533;&#65533;&#65533;&#65533;z&#65533;0&#65533;&#65533;&#65533;&#65533;&#65533;&#65533;&#65533;&#65533;+;I&#65533;"`&#65533;&#65533;k&#65533;&#65533;&#65533;! P&#65533;P[&#65533;2&#47795;?Pr&#65533;i&#65533;&#1186;F&#65533;(&#65533;0^Z&#65533;&#65533;4O&#65533;&#44242;&#65533;6	R&#1782;7&#65533;>`&#65533;X[&#65533;&#65533;&#65533;&#65533;b&#65533;&#65533;&#65533;^&#65533;d[&#65533;q&#65533;X/&#65533;&#65533; m+&#65533;o&#65533;&#65533;&#65533;Gv&#65533;&#65533;&#65533;)B[&#65533;k&#65533;6E&#65533;&#65533;$ Hp&#65533;+p&#65533;\&#65533;E&#1361;&#65533;5P&#65533;&#65533;&#65533;&#65533;&#65533;&#65533;E~{&#65533;&#65533;&#65533;O&#65533;&#436;&#65533;.  : 7&#65533;P{&#65533;!&#65533; &#65533;&#65533;/&#65533;&#65533;S&#65533;&#65533;{!&#65533;&#65533;W;&#65533;&#65533;&#65533;&#65533;k=P&#65533;: R&#65533;P&#65533;&#65533;zpU&#65533;&#65533;.&#65533;&#65533;&#65533;Ay&#65533;&#65533;&#34553;;&#65533;&#65533;&#65533;k.&#65533;&#65533; &#65533;&#65533;q&#65533;pj&#65533;F&#65533;M&#34558;&#65533;[&#65533;&#65533;1('p7&#65533;&#65533;&#65533; &#65533;p@ &#65533;&#65533;&I&#65533;&#65533;+&#65533;&#65533;Bj&#65533;&#65533;@ .P:&#65533;&#65533;[,&#65533;\@D&#65533;>&#65533;&#65533;&#65533;&#65533;&#65533;&#65533;&#65533;q&#65533;&#65533;&#65533;eU&#65533;&#1825;&#65533;:  &#65533;+5,"&#65533;h>&#65533;3)&#65533;&#1521;' &#65533;b&#1498;/&#65533;L&#65533;_&#65533;&#65533;&#65533;&#1018;&#65533;D&#65533;V|&#65533;^&#65533;>&#65533;^&#65533;&#65533;&#65533;&#65533;w&#65533;A~IL&#65533;o&#65533;&#65533;&#65533;:`&#65533;m&#65533;(&#65533;2A&#65533;&#65533;p&#65533;&#65533;J&#65533;&&#65533;&#65533;1&#65533;3&#65533;/&#65533;h&#65533;&#65533;n[&#65533;l&#65533;&#65533;p&#65533;&#65533;&#65533;A4&#65533;%6&#65533;&#65533;&#65533;&#65533;&#65533;&#65533;d&#65533;&#65533;ai&#65533;"`&#65533;&#65533;\&#65533;&#65533;Q&#65533;&#1894;2&#65533;'r&#65533;&#65533;+8@J &#65533;&#65533;\&#65533;,&#65533;^@&#65533;&#65533;&#65533;&#65533;HH&#65533;+&#65533; &#65533; &#65533;p&#65533;9+&#65533;V,&#65533;&#65533;O,E&#65533;E&#65533;p&#65533;m&#65533;&#65533; &#65533;WT&#65533;W&#65533;&#65533;&#65533;1&#65533;&#65533;s&#65533;36&#65533;eL&#65533;w&#65533;T&#65533;&#65533;B#&#65533;,@&#65533;&#65533;&#65533;&&#65533;&#65533;G &#65533;x}&#65533;&#65533;&#65533;&#65533;&#65533;&#65533;l&#65533;E&#65533;&#65533;hP&#65533;&#65533;!&#65533;&#65533;r&#65533;&#65533;9&#65533;&#65533;&#65533;3v<&#65533; &#65533; %p&#65533;<&#65533;&#65533;9&#65533;q&#65533;B&#65533;&#65533;&#65533;E &#65533;&#65533;)&#65533;A65:&#65533;<HHQ&#65533;&#65533;&#65533;|]}`&#65533; Q&#65533;py&#65533;&#65533;o$&#666;:D&#65533;&#65533;aR&#65533;&#65533;z&#65533;&#65533;&#550;&#65533;&#65533;t&#197;&#65533;&#65533;&#65533;&&#65533;6&#65533;&#65533;&#65533;6&#65533;a&#65533;`&#65533;&#65533;$&#65533; &#65533;&#65533;&#65533;&#65533;&#65533;&#65533;! &#65533;&#65533;a<`@C&#65533;&#65533;|&#65533;&#65533;A[0 &#65533;&#65533;&#65533;&&#65533;t`&#65533;&#65533;1e&#65533;Qe&#1505;&#65533;u&#65533;e&#65533;QW&#65533;k&#65533;t&#65533;&#164;&#65533;4&#1647;F&#65533; &#212;W&#65533;0 &#65533;x&#65533;<&#65533;&#1426;0m&#65533;# i&#65533;&#65533;&#65533;&#65533;l&#65533;&#65533;&#65533;! x&#65533;d K}&#65533;!n&#65533;F&#65533;&#65533;&#20810;&#65533;U&#65533;&#65533;&#65533;&#65533; &#65533;&#65533; @1&&#65533;&#65533;&#1457;W&#65533;QN&#65533;qv]0@&#65533;&#65533;q&#65533;&#1969;&#65533;}&#65533;&#65533;p&#1761;&#65533;&#65533;&#65533;&#65533;&#65533;&#65533;O8uM&#65533;|&#65533;&#65533; ! &#65533;*	&#65533;0K`&#65533;b&#65533;N&#65533;Q&#65533;l&#65533;9&#65533;t&#65533;&#65533;&#65533;&#65533;&#65533;&#65533;l&#65533;&#1789;&#65533;&#65533;&#65533;&#65533;Bu%&#65533;{mW&#65533;&#65533;U~&#65533;]&#65533; &#65533;&#1665;|P&#65533;&#65533;&#65533;%&#65533;4&#65533;2&#307;D&#65533;T-	W&#65533;&#65533;&#1857;&#65533;0@&#65533;&#65533;&#65533;@/&&#65533;&#65533;	&#65533;_&#65533;&#65533;&#65533;&#65533;&#65533;&#65533;j&#65533;!0 %&#65533;&#65533;H9U"&#65533;&#65533;1&#65533;n&#65533;&#65533;&#65533;&#65533;1&#65533;&#65533;i&#65533;[&#863;&#65533;O&#65533;s&#65533;&#65533; ~&#65533;&#65533;&#65533;&#65533;UuS@&#65533;;u&#65533;]&#65533;&#65533;_&#65533;	&#65533;&#65533;&#65533;S&&#65533;0&#65533;&#65533;&#42200;Q&#65533;&#65533;&#65533;&#65533;~`&#65533;&#65533;&#65533;&#65533;&#65533; `&#65533;&#1692;&#65533;&#65533;B&#65533;c&#2045;&#65533;&#65533;&#65533;ts&#65533;&#65533;+&#65533;&#65533;?i&#65533;&#65533;)&#65533;&#65533;&#65533;&#65533; G&#65533;aOZ^!&#65533;&#320;&#65533;&#65533;&#65533;&#65533;&#65533;O&#65533;&#65533;&#65533;&#65533;;&#65533;P&#65533;&#65533;&#65533;&#65533;&#35789;(&#65533;&#65533;&#65533;&#65533;&#1191;&#65533;&#65533;&#65533;&#65533;t&#65533;&#65533;1&#65533;&#1473;q&#65533;&#65533;&#65533;&#65533;ET7&#65533;&#37949;&#65533;Oh&#43710;&#65533;-CZ9&#245;&#65533;&#65533;u	&#65533;K&#65533;&#65533;9&#65533;j@&#65533;A&#65533;&#65533;M&#65533;&#65533;,>&#65533;&#65533;&#1170; &#65533;Up&#52621;&#65533;&#65533;&#65533;z&#65533;&#65533;&#65533;&#65533;~&#65533;! &#65533;~&#65533;&#65533;&#65533;9s&#65533;&#65533;
z&#65533;&#65533;&#30222;KMP&#65533;&#65533;&#65533;qs&#65533;&#65533;~c&#65533;&#65533;)&#65533;BK n&#1585;&#1301;&#65533;&#65533;N&#65533;+^&#65533;&#65533;ns]&#65533;&#65533;^&#65533;K-&#65533;&#65533;.&#65533;;P(&#65533;&&#65533;&#65533;&#65533;&#65533;&#65533;&#65533;J&#65533;&#65533;&#480;&#65533;")&#65533;c&#65533;&#65533;&#65533;&#65533;xY&#65533;&#65533;&#65533;&#65533;_&#65533;x&#65533;]&#65533;1&#65533; &#65533;K&#65533;P~ &#65533;&#65533;A&#65533;/&#65533;&#65533;&#65533;-&#65533;1&#65533; &#65533;&#65533;&#65533;t&#553;> &#65533;&#65533;&#65533;_D&#65533;M&#65533;&#65533;&#65533;+&#65533;&#65533;_]&#65533;qA&#65533;&#65533;>I%&#65533;R/&#65533;&#65533; c &#65533;z,&#65533;&#65533;&#65533;&#65533;n&&#65533;&#65533;#&#65533;&#65533;&#65533;r&#65533;&#65533;&#65533;&#65533;n&#65533;_O&#65533;&#65533;I&#65533;&#65533;Wh&#65533;t&#2006;&#65533;
&#65533;&#1683;&#65533;>\r&#65533;&#65533;Q&#65533;&#65533;>&#1786;&#65533;gl&#65533;&#65533;fO&#65533;#?z&#9645;?&#65533;Y9&#65533;x&#2009;&#65533;&#65533;&#65533;rtIS&#65533;#&#65533;&#65533;&#65533;&#65533;s&#65533;o&#65533;t&#65533;&#65533;&#65533;_&#65533;&#65533;9&#65533;&#65533;&#65533;c&#65533;&#1246;U5%rA&#65533;&#65533;&#1662;fN&#65533;&#65533;&#65533;&#65533;D&#65533;&#65533;&#65533;&#670;&#65533;&#65533;N68&#65533;&#65533;&#65533;&#65533;&#65533;&#65533;&#65533;&#65533;I&#65533;joE`|;&#65533;B&#65533;&#65533;O&#65533;&#65533;&#65533;&#65533;r?&#48111;D}&#65533;+_&#65533;#&#65533;_&#65533;b@6&#65533;gtc&#65533;&#65533;&#65533;&#65533;&#65533;&#1951;&#65533;W`&#65533;1&#65533;&#65533;&O&#65533;Q&#65533;&#65533;d&#65533;&#1219;$&#65533;&#65533; &#65533;-&#65533;6&#65533;&#65533;x&#65533;&#65533;&#65533;&#65533;&#65533;kz&#65533;&#65533; )&#65533;`S&#65533;6d&#65533;,d&#65533;&E&#65533;&#65533;&#65533;&#65533;&#65533;E	=td&A&#65533;&#65533;!J"Y&#65533;&#65533;I&#65533;)U&#65533;d&#65533;&#65533;&#65533;K&#65533;1e&#65533;|&#65533;&#65533;&#65533;D&#65533;&#65533;&#65533;&#65533;&#65533;O&#65533;/Z&#65533;&#65533;&#65533;Q&#65533;I~dX&#65533;`P&#65533;"&#65533;xZ&#65533;E&#353;T&#65533;i&#65533;&#1286;Sh&#65533;%[&#65533;&#65533;Y&#65533;4&#65533;&#65533;\u&#65533;&#864;R&#65533;&#50197;&#65533; &#65533;W&#65533;&#65533;&#65533;&#65533;&#65533;&#65533;_&#65533;@H&#65533;!x&#65533;!R*b&#65533;lt&#65533;@&#65533;H&#65533;}3&#371;&#1588;&#65533;E&#65533;&&#65533;DD9v&#65533;P&#65533;1&#65533;8&#65533;j&#65533;C&#65533;&#65533;i8&#65533;&#65533;j&#65533;&#65533;;n'^&#65533;&#65533;&#65533;&#65533;K"&#65533;&#65533;8$&#65533;&#65533;lpx&#65533;p&#65533;&#65533;1&#65533;&#65533;X&#65533;!?OYX&#65533;&#65533;y&#65533;&#65533;AT5&#65533;qG&#65533;"
(&#65533;F&#54409;9&#65533;&#65533;&#65533;c&#65533;p@4&#65533;&#65533;eX&#65533;&#65533;*	&#65533;&#65533;&#1037;&#65533;&#65533;
)&#65533;&#65533;|&#65533;&#65533;2X&#65533;*&#65533;&#65533;&#65533;#&#65533;&#65533;&#65533;J4&#65533;D&#65533;&#65533;*h&#65533;0Dh&#65533;&#65533;&#65533;&#65533;&#65533;&#65533;p&#65533;&#65533;&#65533;&#65533;&#65533;b.@{&#65533;&#65533;&#65533;&#65533;@&#65533;&#65533;6`#&#65533;7&#65533;&#65533;1&#65533;@X&#65533;'(&#65533;J0X&#65533;5&#65533;&#65533;	&#65533;&#65533;&#65533;&#65533;K&#65533;R(B10l&#65533;&#65533;|&#65533;!&#65533;%&#609;&#65533;&#65533;&#65533;&#65533;K"D&#65533;'d&#65533;J 6vh&#65533;&#65533;&#65533;(,&#65533;&#65533;&#65533; &#65533;&#65533;&#65533;&#65533;&#65533;%&#65533; &#65533;-&#65533;&#65533;:1!&#65533;C&&#65533;R>&#65533;i-&#65533;&#65533;|&#65533; &#65533;pH&#65533;&#65533;&#65533;&#65533;M&#65533;%&#65533;p5&#65533;&#65533;&#65533;&#65533;&#65533;(&#65533;&#65533;&#65533;0&#65533;,r&#65533;@;&#65533;&#65533;&#65533;&#65533;T*MCc &#65533;dK\&#65533;#$E&#656;#&#65533;&#65533;&#1537;6&#65533;t&#65533;&#65533;"	.&#65533;p?0q	"&#65533;&#65533;
6{P&#65533;&#65533;&#65533; &#65533;&#65533;&#65533;<x&#65533;&#65533;*&#65533;&#65533;&#65533;&#65533;&#65533;&#65533;3&#65533;}&#65533;	&#65533;&#1152;&#65533;&#65533;&#65533;&#65533;&#261;@&#65533;&#65533;&#65533;&#65533;l&#65533;Z&#65533;&#65533;&#65533;q(&#65533;&#65533;&#65533;&#65533;4Q&#65533;@&#65533;!1&#65533;&#65533;a&#65533;&#65533;&#65533;&#65533;&#65533;E# ~G"&#65533;%P&#65533;&#196;&#65533;&#65533;C &#65533;]&#65533;&#65533; @ a&#65533; &#65533;$&#65533;&#65533;hNb?Pci5&#65533;$a&#65533;>E&#65533;&#65533;&#65533;&#65533;r~&#65533;&#1314;&#65533;&#65533;jX6 &#65533;X&#1178;c&#65533;9&#65533;&#65533;H8uC&#65533;&#65533;&#65533;X&#65533;*U=$&#1412;ai0&#65533;&#65533;&#605;{&#65533;&#65533;&#65533;z&#65533;(&#65533;&#65533;Np&#65533;&#65533;4&#65533;&#65533;&#65533;`<&#65533;g&#65533;&#65533;w&#65533;&#65533;p&#65533;"&#65533;
/H&#65533;{a&#65533;&#65533;WBWZ&#65533;&#65533;J&#1071;&#65533;4tI&#65533;&#65533;J&#811;&#65533;l&#65533;{;&#65533;&#65533;&#65533;&#65533;]~<&#65533;1&#65533;&#193;&#65533;&#65533;R&#65533;&#65533;&#65533;&#65533;&#65533;&#65533;&#65533;`&#65533;BE&#65533;f&#65533;uM&#936;&#65533;-&#65533;H`&#65533;g&#65533;H&#65533;"&#65533;_+&#65533;(&#65533;j
&#65533;&#65533;X2&#65533;&#65533;Y,&#65533;#&#65533;&#65533;#&#65533;3f&#65533;i!&#65533;&#65533;&#65533;&#65533;&#65533;fc&#65533;&#65533;&#65533;&#65533;V&#65533;&#65533;&#65533;
"&#65533;m&#65533;&#65533;&#65533;&#65533;&#65533;&#1920;>&#65533;fZh&#65533;I&#65533;&#318;&#65533;m&#65533;"'&#65533;
&#65533;&#65533;&#65533;4&#65533;&#65533;,d&#65533;k&#1861;LFB&#65533;S&#65533;I&#65533;&#65533;E;n&#65533;@e&#65533;&#65533;&#65533;L&#65533;P&#65533;&#65533;&#65533;y&#65533;`=&#65533;&#65533;Q&#65533;+l#&#65533;Z&#65533;[Y@&#65533;8&#65533;&#65533;&#65533;j&#65533;&#65533;&#65533;	8&#65533;6&#65533;h&#65533;*3&#65533;X&#65533;&#65533;&#65533;d =&#65533;&#65533;&#65533;8&#65533;&#65533;&#65533;&#65533;`99&#65533;&#692;&#65533;2&#65533;&#65533;&#65533;&#65533;nL&#1757;&#1924;&#65533;&#65533;&#65533;x hK&#65533;H&#65533;&#65533;&#65533;k&#65533;&#65533;+&#65533;(&#65533;<&#65533;&#65533;~&#65533;J&#65533;@&#65533;&#65533;	Z c&#65533;&#65533;&#65533;&#65533;&#65533;+8i&#65533;&#65533;7&#65533;-&#65533;KiO&#65533;#d7&#65533;&#65533;&#65533;1xL&#65533;	d7)fl1&#65533;&#65533;J&#65533;d&#65533;H&#65533;*&#65533;2&#65533;y&#65533;&#65533;&#65533;&#65533;0&#65533;&#65533;Fn&#65533;
A3&#65533;	A&#65533;&#65533;j"&#65533;R&#65533;&#65533;i&#65533;+|!&#65533; r0&#65533;&#65533;%&#65533;&#65533;&#65533;~&#65533;/&#65533;Q*Y8&#65533;&#65533;&#65533;&#65533;&#65533;iG&#65533;&#65533;H&#65533;i&#65533;&#65533;m &#65533;,&#1169;&#65533;&#65533;wv&#65533;3&#65533;h&#65533;8n3iB&#65533;h`'Y&#65533;&#65533;&#65533;8&#65533;&#65533;&#1300;W&#65533;&#423;x&#65533;x&#65533;%&#65533;&#65533;h&#65533;d&#65533;_ZD&#65533; .\&#65533;*&#65533;&#65533;3&#65533;&#65533;&#65533;&#65533;&#65533;&#65533;&#65533;R&#65533;&#65533;&#65533;; &#65533;ES&#65533;8&#65533;r&#65533;%G&#65533;OhMnx~z_A&#65533;&#65533;&#35841;`ZK4&#65533;&#65533;&#65533;JjX&#65533;&#65533;BK&#9847;1.qPNF&#65533;&#65533;%&#65533;9&#65533;&#65533;"2&#65533;T X`&#65533;&#1954;&#65533;&#65533;&#1258;&#65533;Gt&#65533;&#65533;&#65533;&#65533;KW@&#65533; &#65533;&#65533;&#65533;&#65533;&#65533;&#65533;vY&#65533;M@&#65533;Y&#65533;4@&#65533;$g2 &#65533;&#65533;l&#65533;%&#65533;&#65533;@Iq&#65533;&#65533;S"9@k&#65533;4-&#65533;UP1,H&#65533;<9&#65533;&#65533;5&#65533;V&#65533;&#65533;&#65533;&#65533;X";&#65533;X&#65533;&#65533;&#65533;&#65533;&#65533;L&#65533;&#65533;k{SlYC]&#65533;&#65533;8&#65533;B&#65533;&#65533; j&#1219;#1$&#65533;a&#65533;j%'&#65533;&#65533;R	&#65533;&#1408;	&#65533;&#65533;7=k@&#65533;&#65533;|&#65533;>&#65533;&#65533;&#65533;N&#65533;&#65533;&#65533;p&#65533;&#65533;&#966;&#65533;&#65533;&#65533;\&#65533;"&#65533;0]&#65533;r&#65533;&#65533;&#65533;=p&#65533;F&#65533;ZP1&#65533;&#65533;V&#65533;&#65533;0z&#65533;k&#65533;&#65533;Zx&#65533;&#65533;&#65533;J&#65533;d&#385;&#65533;&#65533;0&#65533;;&#277;%K 0+8pZ&#65533;&#65533;d
h6=&#65533;&#65533;y&#65533;!&#65533;Z&#65533;&#65533;&#65533;&#65533;&#65533;&#65533;&#65533;5 &#1096;u&#65533;&#65533;e2&#65533;&#65533;l*&#65533;)&#65533;&#65533;F&#65533;&#65533;&#65533;&#65533;&#802;?H&#65533;% 06&#65533;&#1100;&#65533;&#65533;l&#65533;I&#65533;#;&#65533;&#880;&#65533;&#51215;&#65533;P&#65533;&#1914;&#65533; H&&#709;OD&#1410;&#65533;/D&#65533;1C"S,xi&#65533;gg&#65533;eiK&#65533;9(&#65533;$&#65533;&#65533;+&#65533;
&#65533;&#65533;&#65533;&#65533;&#65533;&#65533;f	&#65533;=&#65533;&#65533;A&#65533;d8TI1&#65533;&#65533;v@ ,rL6&#65533;1&#65533;&#65533;&#65533;`&#65533;fL&#65533;&#65533;"&#65533;L&#65533; Z&#65533;`&#65533;G(&#65533;$&#65533;0&#65533; P&#65533;&#65533;&#65533;&#65533;N&#65533;&#65533;,&#65533;&#65533;M@&#65533;&#65533;&#65533;&#65533;_d&#65533;&#65533;TA&#65533;c&#65533;Au&#65533;&#65533;&#392;&#65533;&#65533;	&#65533;!AUx&#65533;&#1024;1&I&#65533;0`b&#65533;f&#65533;&#65533;!Ip&#65533;@&#65533;#_&#65533;Y&#65533;H&#65533;$dvX&#65533;%&#65533;&#65533;c&#65533;&#65533;&#65533;&#876;f&#65533;)&#65533;&#65533;+&#65533;&#402;hBuS&#61655;e&#65533;&#65533;A<&#65533;A&#65533;&#65533;&#65533;il&#65533;&#362;TA&#65533;=&#65533;\&#65533;&#65533;"g&#65533;$&#65533;&#393;N&#65533;Y5--wxI	&.&#65533;`&#65533;#&#65533;&#65533;&#65533;=.&#65533;&J&#65533;&#65533;&#65533;+&#65533;&#65533;K^&#65533;y&#65533;@'&#631;&#65533;4$B&#65533;g &#65533;z%&#65533;m%6&#65533;@F&#65533;x&#65533;@&#65533;&#65533;y&#65533;&#65533;&#65533;&#65533;&#65533;&#65533;"&#65533;&#65533;v&#65533;&#65533;&#65533;&X&#65533;&#65533;&#65533;&#65533;&#65533;	P&#65533;;VA&#65533;>&#65533;#6q&#65533;&#65533;&&#65533;&#65533;H&#65533;&#65533;y?&#65533;&#65533;&#65533;3&#65533;~&#1868;^	t&#65533;&#65533;_&#65533;$F&#65533;w&#1579;&#65533;)&#65533;k&#65533;?&#65533;z&#65533;)o&#65533;&#65533;&#65533;i%&#65533;&#65533;&#65533;G&#65533;@
pp&#65533;I>.f&#65533;4&#65533;&#65533;&#65533;&#65533;&#1219;&#65533;w&#1507;&#65533;&#65533;&#65533;&#65533;B&#65533;z&#65533;&#65533;&#65533;&#65533;&#65533;l&#65533;&#65533;&#65533;m_&#65533;I&#65533;&#65533;&#65533;$&#65533;D$v&#65533;L&#65533;&#65533;&#65533;&#65533;&#65533;&#1299;&#65533;4&#65533;&#65533;5&#65533;&#65533;&#65533;w7&#65533;&#65533;#a&#65533;&#65533;&#65533;&&#65533;]t&#65533;k!z&#65533;&#65533;&#65533;,&#65533;&#550;7I3f0H&#65533;Y&#45018;&#65533;8&#65533;85&#65533;&#65533;&#65533;&#947;&#65533; ;:&#512;&#65533;C&#65533;&#65533;&#65533;4b)&#65533;&#65533;#@&#65533;&#65533;&#65533;&#65533;!&#65533;&#65533;&#1090;&#65533;8I&#65533;=&#65533;&#65533;>&#65533;<O&#65533;B&#65533;&#65533;C&#65533;&#65533;&#65533;&#65533;&#65533;&#65533;&#65533;&#65533;p&#65533;&#65533;Y&#65533;&#65533;&#65533;?&#65533;&#65533;&#65533;&#65533;&#65533;&#65533;&#65533;&#1259;&#65533;&#65533;	*hA,	&#65533;W&#151;*b&#65533;;0:&#65533;3,&#65533;d&#65533;&#65533;&#1162;&#65533; &#65533;y&#65533;&#65533;&#65533;C&#147;H&#65533;Z&#65533;&#154;&#65533;&#65533;l&#65533;&#65533;&#65533;{B&#65533;&#65533;&#65533;a&#65533;&#65533;&#65533;?0&#65533;C&#65533;A16&#65533;&#65533;&#65533;&#65533;&#65533;&#939;&#65533;&#65533;JA&#65533;`&#65533;&#65533;&#65533;B9D&#417;&#65533;c&#65533;0&#65533;&$;&#65533;+&#65533;d&#65533;&#65533;&#1079;&#65533;#DJd&#65533;&#65533;:&#65533;&#65533;>&#65533;&#65533;&#65533;&#65533;2qj"A33&#65533;D&#65533;&#65533;&#65533;4LC&#65533;BUO&#65533;&#65533;
x&#65533;&#65533;&#65533;R4&#366;&#65533;`8&#270;#;&#65533;&#65533;8&#65533;7&#65533;&#65533;&#65533;&#65533;-\L&#407;&#65533;81&#65533;>`A&#65533;&#65533; H&#65533;d&#65533; 
8&#65533;S)/&#65533;&#65533;-e&#65533;&#65533;;&#65533;C;&#65533;&#65533;&#65533;&#65533;P
&#65533;,&#65533;	&#65533;&#65533;b&#65533;nlG&#65533;&#307;&#65533;8&#65533;z&#65533;&#65533;c&#65533;s&#65533;&#65533;&#65533;rG~l&#65533;42$&#65533;&#65533;>&#306;~<H&#65533;IE&#65533;&#65533; H&#65533;&#65533;&#65533; &#65533;(&#65533;ZDH&#65533;L&#65533;&#65533;)d&#65533;)&#65533;U&#65533;&#65533;&#65533;b&#65533;&#65533;&#65533;&#65533;&#65533;;hF&#65533;&#65533;&#65533;&#65533;E&#65533;{&#65533;&#65533;&#65533;5 b&#65533;&#65533;=PF&#65533;&#593;&#65533;&#65533;U&#65533;>&#65533;p&#65533;E&#65533;8&#65533;#&#65533;4&#1536;=&#65533;I&#65533;$&#667;&#65533;C&#65533;	&#65533;<1#&#65533;&#666;T&#65533;&#65533;&#675;&#65533;C0 &#65533;4&#65533;C&#65533;&#65533; b&#65533;JE &#65533;&#65533; [&#65533;&#65533;8&#65533;&#65533;M&#65533;8|&#65533;&#65533;\&#65533;2KS$&#65533;>&#65533;4&#65533;&#65533;&#65533;I&#65533;&#65533;&#65533;&#65533;&#65533;<&#65533;L&#65533;<&#65533;+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&#978;&#65533;&#65533;&#65533;/&#65533;&#65533; &#65533;x&#65533;&#65533;|&#65533;&#65533;&#65533;&#65533;&#65533;&#65533;X&#65533;&#65533;&#65533;&#65533;&#65533;*&#65533;&#65533;&#65533;&#65533;@'&#65533;&#65533;&#65533;&#65533;&#65533;m&#65533;6 &#65533;E&#65533;p&P$ &#65533;
&#65533;&#65533;I&#65533;&#65533;!&#65533;&#65533;$@&#65533;$h&#65533;e&#65533;&#65533;  &#65533;I&#65533;&#65533;P&` h&#65533;&#65533; &#65533;&#65533;Q.i&#65533;&#65533;&#65533;&#65533;Q$MR$X&#65533;R1QMR)&#65533;&#65533;&#65533;'E&#65533;X $`&#65533;)M&#65533;$&#65533;&#65533;+=&#65533;/&#65533;R.&#65533;RM)&#65533;05&#65533;(=R3)&#65533;6&#65533;S:&#65533;S;&#65533;S<&#65533;S=&#65533;S;&#65533;&#65533;&#65533;&#65533;&#65533;7&#65533;R&#65533; >=TDM&#65533;<-O&#65533;O&#65533;&#65533;z&#65533;&#65533;6&#65533;&#65533;5SU&#65533;&#65533;&#65533;&#65533;&&#65533;T0&#65533;QH&#65533;?&#65533;N*X A5&#65533;/*&#65533;S &#65533;&#65533;M&#572;M&#65533;&#65533;(PTZ&#65533;&#65533;O(3I8&#65533;Q8&#65533;&#65533;O&#65533;&#65533;ImP&#65533;`Q ;&#65533;&#65533;W&#65533;!@&#65533;&#65533;&#1540;_=&#65533;O&#65533;R8T&#65533;P8&#65533;S(T &#65533;&#65533;&#65533;&#65533;&#65533;M&#65533;&#65533;(P;&#1348;&#65533;&#65533; e&#65533; $@Y&#65533;Uxm=H&#65533;l&#65533;Vm&#65533;&#65533;m%R&#1027;6&#65533;&#65533;(&#65533;u'P&#65533;&#65533;P;&#65533;&#65533;&#65533; &#65533;&#65533;&#65533;&#65533;]Vw}&#65533;xUTP&#65533;&#65533;R&#65533;Vk&#65533;&#65533;P@j%&#65533;N&#65533;&#65533;o&#65533;&#65533;!X&#65533;&#65533;&#65533;(&#65533;&#65533;c&#65533;)p&#1541;mY&#65533;&#65533;&#65533;Y&#65533;XD&#65533;S&#65533;@&#65533;R8Q Y&#65533;&#65533;]hK&#65533;&#65533;&#65533;mY&#65533;&#65533;&#65533;&#65533;ETO&#65533;X&#65533;&#65533;Zk=R&#65533;&#65533;&#65533;l&#65533;&#65533; &#65533;&#65533;/&#65533;&#65533;&#65533;=&#1699;U&#65533;x&#65533;C&#65533;&#65533;R&#65533;&#1705;5&#65533;&#65533;&#65533;N&#65533;&#65533;&#1261;&#65533; MUY&#65533;[)([&#65533;&#65533;SQ&#65533;W&#65533;&#65533;X&#65533;&#65533;&#65533;&#65533;&#65533;&#65533;&#65533;X&#65533;9U&#65533;&#65533;E&#65533; &#65533;&#65533;[&#65533;&#65533;&#1788;&#65533;[&#65533;&#65533;&#1757;&#65533;Y&#65533;&#65533;Z&#65533;&#65533;&#65533;&#65533;M&#65533;E&#1860;&#65533;u\&#65533;m&#65533;&#65533;&#65533;S&#65533;&#65533;[kR&#65533;&#65533;O&#65533;\&#65533;&#65533;#&#65533;&#65533;	&#65533;x &#65533;&#65533;&#65533; ]&#65533;}X&#65533;&#65533;&#1213;&#65533;&#65533;&#65533;&#65533;&#65533;YR&#65533;&#65533;~&#65533;&#65533;	0&#65533;&#65533; &#65533;&#65533;&#65533;&#65533;&#1789;&#65533;/PY&#65533;u\u&#65533;c&#65533;&#65533;;-&#65533;&#65533;M[&#65533;e[&#65533;&#65533;&#65533;/&#65533;&#65533;- 0&#65533;&#65533; &#65533;&#65533;SM@'&#65533;e&#1348;O&#65533;&#65533;;&#65533;UR0&#65533;(&#65533;&#65533;&#65533;&#65533;D\(&#65533;&#65533;]X_:&#65533;&#65533;	P&#65533;-&#65533;&#1777;]VN(&#65533;&#65533;&#1226;&#65533;&#65533;Q(6&#65533;&#65533;g&#65533;&#65533;	x&#65533;&#65533;`&#65533;&#65533;mx h &#65533;5&#65533;&#65533;C&#65533;X&#65533;&#65533;&#65533;&#65533;&#65533;&#65533;&#65533;&#65533;O&#65533;&#65533;]&#65533;  .&#65533;&#65533;&#65533;&#65533;T&#65533;&#65533;&#65533; &#65533;&#65533;&#65533;&&#1540;&#65533;&#65533;)@(x&#65533;&#65533;S*&#65533;&#2003;&#65533;Ph&#65533;&#65533;l&#65533;	&#65533;&#65533; `&#277;[&#65533;}&#65533; 	"&#65533;&#65533;/&#65533;&#65533;&#65533;N8&#65533;&#65533;'&#65533;a&#65533;}&#65533;9-&#65533;6&#65533; #&#65533;&#65533; &#65533;&#65533;&#65533;&#65533;0H&#65533;0&#65533;,V &#65533;&#65533;&#65533;Z&#65533;&#65533;F&#65533;a&#65533;(\&#65533;U &#65533;&#65533;Z&#65533;&#65533;^c<&#65533;&#65533;&#65533;&#65533;&#65533;&#65533;&#65533;0	&#65533;&#65533;&#65533;-&#65533;B&#65533;&#65533;6&#65533;pcH&#65533;&#65533;&#65533;&#65533;U&#65533;/&#65533;&#65533;&#65533;d&#65533;&#65533;&#65533;~ &#65533;m&#65533;&#65533; &#65533;e<&#65533;&#65533;&#65533;,&#65533;&#805;&#65533;&#65533;`:&#65533;&#65533;&#65533;e&#65533;U&#65533;X&#65533;S*!N&#65533; &#65533;]&#65533;&#65533;_~ fRV&#65533;Z\&#65533;&#65533;&#65533;-O*0a:. &#65533;5&#65533;^&#65533;fi&#65533;&#1261;Mf&#65533;&#65533;B&	A6&#65533;6&#65533;&#65533;&#65533;B&#65533;[g&#65533;:E\J&#65533;&#65533;6&#65533; &#65533;gv&#65533;&#65533; &#65533;8	}&#65533;f.&#65533;aUa
&#65533;5&#65533;8&#65533;&#65533;<_
(&#65533;&#65533;P&#65533;&#65533;&#65533;&#65533;h6	0dHe~V^K( k4>&#65533;&#65533;5	Q&#65533;b^&#65533;b&#65533;&#65533;&#65533;	hf&#65533;V&#65533; c&#65533;6d1V&#65533;0(&#65533;&#65533;c&#65533;i&#65533;@&#2002;>OPf&#65533;@&#65533;HdH&#65533;i-`Bh&#65533;&#65533;&#65533;@&#65533;KN&#65533;?&#65533;&#65533;a&#65533;&Q&#65533;eh.N_6U&#31686;&#65533;&#65533;\i&#65533;&#65533;&#41718;eI&#65533;Bj&#65533;&#65533;V&#65533;&#65533;&#65533;&#65533;G^&#65533;&&#65533;&#65533;^S&#65533;&#576;	&#65533;]&#65533;n&#65533;&#65533;k1&#65533;&&#65533;&#65533;&#65533;&#65533;&#65533;n&#65533;&#65533;  !&#65533; &#65533; ,9  .= &#65533; &#65533;H&#65533;&#65533;&#65533;&#65533;*\&#560;&#65533;&#199;#J8&#65533;b&#65533;&#65533;e*N&#65533;&#561;&#65533;&#463; C&#65533;I&#65533;$&#65533;)e&#65533;X&#65533;&#10661;&#726;+&#65533;d4I&#65533;&#65533;&#859;8s&#65533;lh&#65533;&#727;@&#65533;&#65533;,cf&#65533;&#1123;H&#65533;*&#65533;9&#65533;&#1063;A&#65533;]J&#65533;&#65533;&#1387;I&#65533;B&#65533;
u&&#1455;`&#202;e&#65533;&#65533;)&#1523;/&#65533;&#758;&#65533;&#1764;f&#802;&#65533;&#65533;&#65533;&#1787;x&#65533;B&#65533;o&#1293;zlP&#65533;&#65533;&#65533;0^&#824;&#65533;a&#264;&#65533;(&#65533;&#65533;B&#65533;&#408;	&#65533;&#65533;&#1613;&#65533;)&#65533;p&#65533;&#65533;&#808;&#65533;>&#65533;y&#65533;&#65533;&#65533;&#65533;&#65533;f&#65533;&#65533;C&#65533;&#65533;b&#65533;f&#65533;e-&#65533;&#65533;g&#65533;Nc&#65533;q&#65533;rw#&#65533;&#65533;&#65533;lt&#65533;C&#65533;u&#65533;fz^L&#65533;|&#65533;QWf&#65533;&#65533;&#65533;@&#65533;&#65533;&#65533;&#1391;&#65533;'x&#65533;#&#65533;'&#1851;w&#65533;&#65533;&#65533;&#128;&#65533;.&#65533;?!&#65533;yI (&#65533;&#65533;h&#65533;&#65533;&&#65533;&#65533;&#65533;6&#65533;&#65533;&#65533;&#65533; z&#65533;$&#1989;@1&#65533;&#65533;`&#65533;&#389;&#65533;&#65533;$&#65533;&#65533;z&#485; `q&#65533;C&#65533;a(&#65533;o5y&#65533;~ &#65533;@&#65533; &#65533;i(&#65533; &#65533;&#65533;&#65533;&#65533;Be&#616;&#65533;KOh&#65533;k&#65533;&#65533;&#65533;l,&#65533;"&#65533;&#65533;@F7df$&#65533;1&#65533;&#65533;&#65533;y&#65533;P&#65533;K&#696;RZV&#65533;t&#65533;&#65533;@&b&#65533;&#65533;c =&#806;&#65533;@ l&#65533;&#65533;&#65533;}&#65533;X`P&#65533;	&#65533;	&#65533;A{&#65533;&#65533;&#65533;g&#65533;%Qh&#65533;&#65533;@&#65533;&#65533;$&#65533;&#65533;&#65533; ,!@&#65533;	:&#65533;i&#65533;A&#393; $ &#1826;&#65533;B&#65533;j&#65533;S=&#65533;T&#264;=`*&#65533;l&t&#65533;&#65533;&#65533;&#65533;>&#65533;@P
d&#65533;jAe&#65533;&#65533;,W&#65533;14&#65533;l&#1322;&#65533;	#&#65533;9&#65533;,&#65533;&#65533;+^&#65533;P&#65533;&#65533;p&#65533;l&#65533;&#65533;&#65533;&#65533;v&#65533;	D&#65533;H&#221;'\0&#65533;&#65533;DF&#65533;lh	&#65533;a&#65533;
F&#65533;&#65533;&#65533;!&#65533;&#1377;&#65533;&#65533;&#65533;nhx&#65533;&#65533;&#65533;&#65533;&#65533;p&#65533;U0&#65533;&#65533;&#65533;&#559;X)&#65533;p^&#65533;;&#65533;E&#263;p&#65533;
W<.&#65533;&#65533;(&#65533;&#65533;i &#65533;@&#65533;&#65533;&#65533;}lX&#65533;1hE&#65533;8	&#65533;
T&#65533;&#65533; p&#65533;&#65533;H'&#65533;&#45938;&#65533;`g&#65533;&#65533;(&#65533;  W\&#65533;l;&#65533;&#65533;%K&#828;sR&#65533;PD&#65533;`d&#65533;&#65533;~B&#65533;&#65533;&#65533;I&#65533;l&#65533;}&#65533;V&#65533;4&#65533;^A \&#838;w&#65533;K&#65533;&#65533;_&#65533;t/&#65533;&#65533;ZdB&#65533;&#65533;fm&#65533;&#65533;a&#65533;T>bYj&#65533;&#65533;&#65533;&#65533;&#141; &#65533;M&#65533;&#65533;+4&#65533;9P|&#65533;!6&#65533;;G&#65533;&#65533;qp,\&#65533;c&#65533;&#65533;&#65533;&#65533;&#65533;&#65533;V=&#65533;&#65533;&#65533;&#65533;&#65533;&#65533;/&#65533;&#65533;	&#65533;h&#65533;&#65533;i&#65533;j&#65533;S&#65533;&#65533;p;&#65533;&#65533;:&#65533;v&#65533;&#65533;&#65533;!p+&&#65533;@&#65533;&#65533;&#65533;&#65533;&#65533;&#65533;^c&#65533;&#65533;x&#63903;&#65533;&#65533;&#65533;W&#65533;1&#65533;&#65533;V;&#65533;&#65533;&#1627;&#65533;&#65533;A*&#65533;y<{s&#65533;&#65533;t&#65533;&#65533;&&#65533;SQ&#65533;V&#65533;.&#65533;$z&#65533;&#65533;1?W!b&#65533;&#65533;&#65533;&#230;U&#65533;y-&#65533;X&#65533;*Z&#65533;R&#65533;&#65533;c'&#65533;*S&#65533;&#1531;&#65533;&#65533;&#65533;%s&#65533;&#65533;"*&#65533;(<4&#65533;C.&#65533;&#65533;p&#65533;V&#65533;&#65533;iNU&#65533;&#65533;&#65533;&#65533;&#65533;NX&#65533;&#65533;	&#65533;}&#65533;!&#65533;P&#65533;&#65533;&#65533;&#65533;c&#65533;!&#65533;F&#65533;&#65533;ae&#65533;R "v&#65533;Y&#65533;f?|&#65533;&#65533;h&#65533;@&#65533;b&#65533;&#65533;&#65533;&#65533;&#65533;@g%&#65533;Q&#65533;&#65533;&#65533;9&#65533;	Z&#65533;&#65533;U&#65533;&#65533;&#65533;h^^&#65533;&#65533;ll ,2&#65533;$&#65533;&#65533;S&#65533; '&#65533; &#65533;IS&#65533;&#65533;&#696;&#65533;HZ&#65533;&#804;&7&#65533;I&#65533;&#65533;!ys&#65533;Q&#1860;C&#65533;&#65533;&#65533;qj&#65533;c&#65533;&#65533;&#65533;gH&#65533;&#65533;K<&#65533;!@&#65533;4?&#905;{&#65533;&#65533;R
&#65533;&#65533;;&#1889;&#392;&#65533;a&#65533;&#65533;&#65533;3J&#65533;&#65533;W&#65533;A^$&#65533;ED&#65533;2Z+CLNf&#65533;:&#65533;&#65533;&#65533; &#65533;j	 a&#65533;|&#65533;3&#65533;{&#65533;&#65533;U&#65533;&#1936;&#65533;,&#65533;E)9&#65533;8&#65533;&#65533;&#65533;&#807;>D&#65533;&#65533;`s&#65533;&#65533;	b!u&#65533;;&#65533;,*{&#65533;&#65533; sw&#65533;&#65533;"#&#65533;:&#65533; &#65533;&#847;+; &#65533;&#65533;&#1102;z4A&#65533;,&#65533;&#65533;&#65533;&#65533;&#1648;&#65533; &#65533;&#65533;&#65533; &#65533;&#65533;&#65533;KOc$&#65533;&#65533;&#65533; &#65533;@9&#65533;&#65533;&#65533;&#65533;g&#65533;E~&#65533;&#65533;@&#65533;h&#65533;&#65533;4&#65533;I&#65533;D:&#65533;8&#65533;&#65533;z&#65533;+}&#65533;Q&#12006;%/&#65533;}&#65533;&#65533;aA	&#1326;zux&#1522;&#65533;l&#256;&#65533;-&#65533;6&#65533;{&#65533;F&#65533;7&#65533;&#65533;D&#65533;#L#Y1l&&#65533;&#65533;l=&#65533;&#65533;C&#65533;&#65533;&#65533;&#65533;&#65533;2&#65533;S&#65533;y'<&#65533;H&#65533;lX&#65533;&#65533;IP&#65533;$&#65533;.&#65533;&#65533;&#65533;&#65533;XRy&#65533;u6&#65533; &#65533;&#65533;%&#65533;&#65533;&#65533;&#65533;&#65533;&#65533;:>&#65533;4 &#65533;&#65533;)`&#65533;&#65533;Pe&#65533;&#65533;&#65533;V&#65533;&#65533;&#65533;&#65533;&#65533;&#65533;&#65533;YD&#953;&#65533;+6&#65533;&#905;v&#65533;@&#65533;J&#65533;&#65533;mB&#65533;&#65533;&#65533;n{&#65533;&#65533;&#1236;L&#65533;&#65533;T&#65533;&#65533;b`^&#65533;&#65533;<b)&#65533;&#65533;&#65533;&#65533;0k	&#65533;lox&#65533;&#65533;&#65533;&#1983;*r&#65533;&#65533;"&#65533;&#65533;&#65533;&#65533;&#65533;&#65533;,h&#65533;(V&#766;&#65533;&#65533;c&#65533;&#65533;"&#65533;`&#65533;&#65533;J&#65533;&#65533;&#193; &#65533;j&#65533;&#65533;:&#65533;&#65533;IUp4&#65533;&#65533;&#65533;9@&#65533;&#65533;;&#65533;&#65533;&#65533;&V&#65533;k)Lij&#65533;&#1820;&#65533;/Al&#1037;>&#65533;&#65533;e&#65533;9&#65533;0R&#65533;&#65533;0f&#65533;&#65533;lj&#65533;D&#65533;&#65533;&#65533;-&#65533;&#65533;iy$&#65533;Y&#65533;&#65533;1&#65533;.&#65533;&#65533;&#65533;9&#1680;&#65533;&#65533;&#65533;Q[Uy&#65533;&#65533;&#65533;pbA@q&#65533;Q&#65533;Z1}C&#65533;|&#65533;&#65533;2&#65533;S&#65533;J&#65533;@Y&#65533;&#65533;&#65533;&#65533;%q&#65533;e&#65533;=&#65533;&#1034;T&#1764;&#65533;W \&#65533;&#65533;]yl&#65533;&#65533;&#65533;&#65533;&#65533;*6&#65533;&#65533;&#1020;%&#65533;&#65533;nh|&#65533;t~&#65533;&#65533;{&#65533;*8&#65533;&#65533;|&#65533;v&#65533;&#65533;&#62200;ag@&#65533;A{:&#65533;yk&#65533;
K&#65533;&#65533;&#65533;&#1645;z&#65533;@2I&#65533;Y%&#65533;tu&#65533;]3g&#65533;&#65533; :^&#65533;w}O&#65533;&#65533;Z&#65533;&#65533;,YT&#720;&#65533;&#65533;t)@&#65533;y&#65533;&#65533;g&#65533;4&#65533;i&#204;&#65533;&#65533;&#65533;77&#65533;T&#65533;p&#65533;&#65533;&#65533;&#65533;Fq<&#65533;6z&#65533;&#65533;&#65533;&#65533;&#65533;&#65533;q&#65533;3&#65533;_6T&#65533;&#65533;dC&#65533;&#460;&#65533;&#65533;&#65533;D&#65533;&#65533;w&#65533;&#65533;]&#65533;&#65533;&#65533;&#65533;p1&#65533;&#65533;}/&#65533;J&#65533;LDJ&#65533;u &#65533;&#65533;t&#65533;f}[x&#65533;N &#65533;&/&#65533;D	&#65533;&#65533;-S&#65533;!&#65533;&#65533;"&#65533;.&#65533;&#65533;cgbh&#65533; @&#65533;&#65533;&#65533;V{&#1776;E]&#65533;&#65533;&#11762;gs(&#65533;&#65533;&#65533;&#65533;&#65533; &#65533;&#65533;&#65533;&#65533;&#65533;i&#65533;6	&#65533;&#65533;l5&#65533;h&#65533;&#65533;&#1465;&#65533;&#65533;&#65533;&#524;&#65533;V!&#65533;&#65533;TY&#65533;&#65533;zx&#65533;K&#65533;&#65533;&#2030;&#65533;&#65533; &#65533;&#65533;K&#65533;&#65533;&#1027;&#65533;&#326;/&#65533;&#65533;&#65533;&#1839;&#65533;&#65533;&#65533;&#65533;:&#65533;&#1806;&#1272;F&#410;&#65533;&#65533;?&#65533;&#65533;GzhM&#65533;&#65533;&#65533;&#65533;J&#65533;B&#65533;)&#65533;%&#65533;js&#65533;&#65533;&#65533;&#65533;&#65533;2&#65533;ON8&#65533;&#65533;_&#65533;1&#65533;&#65533;x&#65533;&#65533;&#65533;$&#65533;,pHi&#65533;D&#65533;&#65533;&#65533;r&#65533;:-&#65533;&#65533;#H!cw&#65533;&#65533;-Dpq&#65533;<&#39946;&#65533;&#65533;&#787;&#1444;&#65533;Oe[Z&#65533;
&#65533;&#65533;&#65533;E&#65533;&#65533; &#1583;&#65533;a&#65533;&#65533;t&#65533;&#65533;4&#65533;&#65533;&#65533;&#65533;&#65533;}&#65533;&#65533;&#65533;&#65533;N&#65533;5&#65533;&#65533;&#487;`&#65533;&#65533;&#65533;9`&#65533;&#65533;&#65533;		&#65533;&#65533;?:&#65533;X&#65533;C],&#65533;k&#65533;N[&#65533;4&#65533;P^I&#65533;owvgnB3"&#1140;~8 
\rCR7&#65533;=Y&#65533;&#65533;&#65533;TZ&#65533;Zr&#65533;2&#65533;&#65533;&#65533;&#65533;&#65533;t'& &#65533;&#65533;&#65533;&#65533;;&#65533;&#65533;'n&#65533;D&#65533;&#65533;&#65533;* &#65533;7$&#65533;QT.sT&#65533;`1&#65533;T{&#65533;V;&#65533;/&#65533;&#65533;$ e&#65533;Z$&#65533;{|RPT#^  0&#65533;V&#65533;&#65533;L(	&#65533;G#BVF&#65533;[,&#65533;y&#65533;G&#65533;u@)&#65533;5j&#1266;=&#65533;Rm'ox&#65533;1&#65533;&#65533;dM&#65533;&#65533;	1XlpZz78&#65533;&#65533;~'[&#65533;&#65533;&#65533;&#65533;C4uv*t&#65533;&#65533;Q&#17734;&#65533;&#65533;&#65533;&#65533;&#65533;&#965;YV&X&#65533;W(&#65533;>2&#65533;R&#65533;E&#65533;2&#65533;9Tp&#65533;&#65533;&#65533;&#65533;&#65533;Nxe&#65533;Ej&#65533;&#65533;V&#65533;&#65533;K&#65533;&#65533;1Bs&#65533;7kGvuvf&#65533;&#65533;/&#65533;y&#65533;5i!&#65533;&#65533;1&#65533;&K&#65533;<&#65533;&#65533;i&#65533;&#65533;0&#65533;&#65533;E&#65533;FN(&#65533;?m&#65533;%&#65533;H&#65533;&#65533;&#65533;k&#65533;Wa&&#65533;J5[&#65533;'fi&#65533;gQ]&#65533;o&#65533;&#65533;-v&#65533;&#65533;gO&#65533;&#521;a^<&#65533;&#65533;A&#65533;&#65533;&#65533;|v_v&#65533;&#65533;S%&#65533;^&#65533;C&#65533;&#65533;+&#24079;&#65533;d&#65533;fT&#65533;&#65533;V&#65533;%&$ &#65533;`&#65533;&`&#65533;x&#65533;'g&#65533;B&#65533;&#65533;&#1548;&#65533;&#65533;fk&#65533;&#65533;&#65533;h&#65533;&#65533;-&#65533;&#65533;omgy&#65533;5"&#437;/&#65533;#~!3>&#65533;&#65533;&#65533;&#65533;l&#65533;&#65533;&#65533;&#65533;w*I>av&#1218;S7[&#631;z&#65533;&#65533;&#65533;&#65533;&#65533;&#65533;&#65533;<&#65533;&#65533;y&#65533;t$2&#65533;f$r}@9&#65533;@&#65533;5&#65533;&#65533;/e;&#65533;3!(^#w<&#1619;&#65533;&#65533;&#65533;K&#65533;Vl&#65533;KA&#65533;&#65533;&#65533;i0 
&b  ' 'pc| &#65533;&#65533;g&#65533;O&#65533;w&#65533;v&#65533;+Q&#65533;&#65533;65lW``&#391;&#65533;C&#65533;&#65533;&#65533;. p&#65533;&#65533;V>&#65533;&#65533;&#65533;7I&#65533;&#65533;&#65533;+&#65533;1<P2M#&#65533;Y&#65533;1 &#65533;j)	&#65533;&#65533;-&#65533;H&#65533;&#65533;353&#65533;l&#65533;&#391;&#65533;S!&&#65533;]0v&#65533;s?&#65533;/>@R\&#65533;&#65533;V B&#65533;$r&#65533;5I+).P >@ {3ZB&#65533;7&#65533;g&#65533;&#65533;&#136;&#65533;D&#65533;&#65533;&#65533;iqw8"=&#65533;e&#65533;G&#65533;&#65533;TxxD&#65533;Q "&#65533;&#65533; &#65533;#&,(f&#65533;Y&#65533;.&#65533;0&#65533;&#65533;&#65533;&#65533;e0&#65533;'X&#210;]&#65533;3w&#65533;o&#65533; &#65533; "f&#65533;q&#65533;8Te2&#65533;V &#65533;&#65533;Ypw[&#65533;&#65533;&#65533;$X&#65533;O 4s &#65533;"'&#65533;[&#65533;'f&#65533;&#65533;(&#65533;a&#65533;(Q
Zf&#65533;&#65533;jn&#65533;y0  &#65533;UX4&#65533;&#65533;&#65533;	-&#65533;i&#65533;&#65533;V&#65533;{&#519;S j&#65533;I+&#65533;)
cxsK&#65533;&#65533;=&#65533;&#65533;i:>@ '&#65533;O&#65533;H o::&#65533;/&#65533;Y&#65533;&#65533;a*IZ&#65533;&#65533;5"zia&#1217; b&#65533;O&#65533;[&#65533;%\  &#65533;0&#65533;";&#65533;&#65533;&#65533;&#65533;&#65533;:]P&#65533;&#65533;R&#65533;Y&#65533; &#65533;' ,@ `H&#65533;&#65533;&#65533;&#65533;h&#65533;P&#65533;`&#65533;2&#65533;Ss &#65533;p	&#65533;(&#65533;&#65533;J&#65533;9V&#65533;xDP &#65533; " &#65533;)"&#65533;&#65533;?PbWd&#65533;&#65533;9pj&#65533;&#65533;s&#65533;&#65533;`&#210;&#65533;>7r&#65533;&#65533;&#680;&#65533;%|&#65533;yB&#65533;&#65533;&#65533;}ZE&#1209;&#65533;&#65533;5,Y[&#65533;&#172;&#65533; 7  &#65533;y:&#1066;&#65533;&#65533;&#65533;G0&#65533; &#65533;qt&#65533;&#65533;1&#65533;(&#65533;&#65533;U1&#65533;)d&#65533;
 &#65533;&#65533;&#65533;&#65533;&#65533;&#65533;B-P7G0&#65533;&#65533;&#65533;`+&#65533;&#65533;&#65533;8G*&#65533;&#65533;E&#65533;-&#65533;&#65533;&#65533;&#65533;N'&#65533;&#65533;&#65533;z:&#65533;4.  50&#65533;&#65533;&#65533; \ &#65533;&#65533;&#65533;&#65533;o&#240;&#65533;%&#65533;&#65533;A&#65533;*Y2&#65533;&#65533;R`)>&#65533;&#65533;
&#48239;ZB;&#65533;Op&#65533;\&#65533;&#65533;*&#65533;W&#65533;&#65533;!&#65533; &#65533;0&#65533;&#65533;&#65533;>(r&#65533;&#65533;&#65533;
	0Yr&#65533;W&#65533;&#65533;&#65533;Z&#65533;&#65533;&#65533;'&#65533;&#65533;&#65533;J X"7&#65533;" >&#65533;&#65533;9+&#65533;5`&#65533;pbiaB)&#65533;&#65533;^u-%:`%'`&#65533;: M{&#65533;:0R.+	{r&#65533;0rk WP&#65533;&#65533;w&#65533;D&#65533;&#65533;{+&#65533;tD&#65533; &#65533;&#65533;&#65533;R 7pJ&#65533;:&#65533;&#65533;&#65533;	Gpu&#1080;b&#65533;	" &#65533;K&#65533;[&#65533;&#65533;&#65533;&#65533;_&#65533;&#65533;&#65533;&#65533;u4p:  &#65533;+ &#65533; &#65533;&#65533;,  &#65533;+4&#65533;&#65533;
&#65533;%&#65533;;&#65533;&#537;^+&#65533;24J4&#65533;&#65533;PF =&#65533;&#65533;&#65533;4"&#65533;&#65533;{&#65533;B3.&#65533;[&#65533;'&#65533;4@&#65533;/4&#65533;.&#65533;&#65533;#
&#65533;jq&#65533;&#65533;&#65533;&#65533;&#766; &#65533;&#1788;&#65533; b  , &#65533;k&#65533;`&#65533;F&#65533;&#65533;&#191;&#65533;N&#65533;&#65533;&#65533;&#65533;HpN P&#65533;&#65533;&#65533;&#65533;&#65533;D&#65533;h A&#65533;&#65533;,0i&#65533;&#65533;!&#65533;,, &#65533;&#65533;P &#65533;* :&#65533;[^&#65533;&#65533;:>  &#65533;G&#65533;,&#65533;&#65533;&#65533;-&#65533;&#65533;&#65533;&#65533;fPp&#65533;3+&#65533;&#65533;>&#65533;:&#65533;h@&#65533;) &#65533;$l)}&#65533;t$E&#65533;&#65533;\&#65533;%I&#65533;&#65533;PK &#65533;&#65533;Q|&#65533;A&#65533;&#65533;/;z&#65533;G_&#65533;&#65533;&#65533;]&#65533;&#65533;)&#65533;s&#65533;&#65533;J&#65533;5K &#651;g,&#354;&#65533;&#65533;SY&#65533;&#65533;q\&#65533;[$&#65533;NkP&#65533; LX&#65533;&#65533;}&#65533;h0 &#65533;&#65533;P#&#65533;&#65533;R&#65533;z &#65533;k&#65533;;Y&#65533;&#65533;&#65533;&#65533; &#65533;s&#65533;&#65533;C1&#65533;&#65533;0	&#1199;&#65533;&#65533;p&#401;< &#65533;pDnh,&#65533;&#65533;dy{&#65533;@&#65533;&#65533;2&#65533;&#65533;&#65533;&#65533;X&#65533;U&#65533;&#65533;&#65533;B&#65533;&#65533;&#65533;&#65533;+&#65533;&#731;H0&#65533;
R&#65533;B&#65533;&#65533;|&#65533;&#65533;s&#65533;|&#65533;&#65533;&#65533;S&#129;g&#65533;&#65533;P&#65533;<w%&#65533; M&#65533;&#65533;| P&#65533;Tb	 +@S&#65533;:	&#65533;&#65533;[)&#65533;&#65533;&#65533; &#65533;&#65533;_&#1433;&#65533;XuZ&#65533;~&#65533;&#65533;&#65533;~&#65533;%&#65533;&#65533; ,&#65533;3V U&#65533;A&#65533;\X&#65533;0pZX4PT&#65533;&#65533;"&#65533;&#65533;&#65533;z"&#65533;wcP~&#65533;&&#65533;j&#65533;|&#65533;Y~&#65533;&#1122;&#65533;7bsGl&#65533;&#65533;b&#65533;&#65533;&#65533;&#65533;rD5&#65533;C&#65533;/&#65533;v&#65533; &#65533;x&#65533;2&#65533;&#65533;&#624;&#65533;(&#65533;&#65533;R#=&#65533;&#65533;5
1&#65533;&#65533;` &#65533;A&#597;,e&#65533;mc&#65533;|pr&#65533;&#65533;1Z&#561;G&#65533;&#65533;8"hi <]&#65533;bS&#65533;,	[&#65533;&#65533;&#65533;c&#65533;Fu&#65533;&#65533;mq&#65533;n&#65533;&#65533;) g 2&#65533;&#65533;p&#65533;&#65533;]JE&#65533;q&#65533;&#65533;W <I ` &#65533;- Y&#65533;b,	&#65533;&#65533;&#65533;&#1439;&#65533;01d@ &#65533;&#65533;0&#65533;&#65533;&#65533;8&#65533;o  &#65533;&#577;&#65533;M&#65533;[&#65533; [$&#769; &#65533;l&#65533;kP&#65533;&#65533;U&#65533;I&#65533;&#65533; &#65533;&#65533;F3p &#65533;:x&#65533;&#65533;<&#65533;&#65533;eCT $&#65533;&#65533;"&#65533;I&#65533;&#65533;&#65533;0 &#65533;4&#65533;[ &#65533;+` &#65533;* yD&#65533;?4&#65533;V1&#65533;x0GB&#65533;&#65533;E\&#65533;Ut&#65533;&#65533;&#65533;&#65533;6&#1796;m&#65533;=&#65533;;i)&#65533; &#65533; &#65533;}&#65533;&#65533;S&#65533;&#65533;dc&#65533;Yp|&#65533;&#65533;&#65533;&#65533;,&#65533;&#161;&#65533;7cJ&#65533;&#65533;N&#65533;&#65533;&#65533;&#65533;&#235; &#65533;= 0&#65533;&#65533;&#65533;&#65533;R&#65533;#&#65533;Y$&#1204;dJ&#863; &#65533;L&#65533;&#65533;&#65533;&#65533;-	&#65533;-&#65533;&#1869;[&#65533;&#65533;"&#65533;	b&@&#65533;Pv&#65533;ai&#65533;&#65533; J&#65533;&#65533;&#65533;xp q&#65533;\0R&#65533;9&#65533;tN&#65533;:"5?&#65533;s&#65533;q&#65533;1&#65533;X&#65533;Sf&#65533;  &#65533;&#65533;&#65533;&#65533;&#65533;s&#65533;&#65533;x&#65533;'&#65533;
)@&#65533;u&#65533;a&#65533;&#65533;8KVx0Y&#65533;Y &#65533;&#65533;&#65533;&#65533;&#65533; c0&#65533;&#65533;&#65533;&#65533;&#65533;,	&#65533;qU&#65533;&#43678;&#65533;#&#9317;&#65533;D&#65533;&#65533;n&#65533;&#65533;&#1245;&#65533;&#65533;&#65533; &#2053;&#65533;&#1847;&#65533;0&#65533; "&#65533;Gs|&#65533; &#65533;&#65533; %0&#65533;&#65533;v # &#65533;&#65533;&#65533;N&#65533;&#65533;QS75&#65533;&#1406;&#65533;&#65533;^&#1695;&#65533;&#65533;b&#65533;&#65533;2X&#65533;xy&#65533;&#65533;V/&#65533;r K`&#65533;&#65533;&#65533; &#1978;&#65533;&#1783;,&#65533;K&#65533;&#65533;&#65533;&#65533;2"&#65533;&#65533;&#65533;>&#65533;&#65533;>&#65533;>&#65533;=&#65533;q>;O&#65533;&#65533;&#65533;^w &#65533;  5- &#65533;<&#65533;&#65533;&#65533;&#65533;&#65533;&#65533;&#65533;&#65533;&#65533;&#65533;&#65533;&#65533;pW&#65533;&#65533; &#65533;&#65533;&#65533;&#65533;^&#65533;&#65533;g*&#65533;&#65533;ra&#65533;w&#65533;V4_&#65533;6_&#65533; Z&#65533;&#65533;_y&#65533;DC&#65533;&#65533;&#65533;&#65533;uc_&#65533;n&#65533;(&#65533;&#65533;z&#65533;&#65533;I&#65533;@_&#65533;&#65533;&#65533;\rY&#65533;&#177;&#65533;&#65533;&#65533;&#65533;Evu&#65533;H&#65533;&#65533;&#65533;&#65533;&#65533;&#65533;&#65533;.^&#65533;t2&#65533;&#65533;MT_&#65533;&#65533;&#65533;&#65533;&#65533;&#65533;b&#65533;&#65533;B&#65533;&#65533;&#65533;&#65533;&#65533;'&#65533;w&#65533;&#65533;*O&#65533; O_&#65533;AN&#65533;&#65533;0&#65533;&#65533;&#65533;H&#65533;9p&#65533;W&#65533;&#65533;S)~D}&#65533;&#65533;f&#65533;&#65533;Y&#65533;&#65533;&#65533;&#65533;0 &#65533;c&#65533;&#65533;J5&#65533;&#65533;]&#65533;V&#65533;&#65533;&#65533;Tp&#65533;8@2&#65533;:&#65533;	,&#65533;&#65533;&#65533;&#65533;p&#65533;&#65533;&#65533;&#65533;_&#65533;&#65533;&#65533;&#65533;:~&#65533;&#65533;&#65533;&#65533;_&#65533;&#65533;!&#65533;&#65533;.&#65533;&$&#65533;&#65533;Q4N&#65533;m/&#65533;D0&#65533;&#65533;&#65533;MO&#65533;&#65533;?&#65533;&#1327;&#65533;\&#65533;&#65533;PYX&#65533;&#65533;&#65533;&#65533;Y&#65533;&#65533;&#65533;&#383;O&#65533;]&#65533;&#65533;@p^&#65533;M&#65533;BV&#65533;&#65533;&#65533;&#65533;&#65533;-&#65533;']"&#65533;-+&#1882;M&#65533;&#65533;Ohpi&#65533;&#65533;&#65533;&#65533;&#65533;o<&#65533; &#609;$&#65533;{&#65533;H&#65533;&#65533;&#65533;&#65533;l&#65533;&#65533;&#65533;&#65533;G&#65533;j&#65533;&#65533;&#65533;a"&#65533;X&#65533;&#65533;D&#65533;7o@&#65533;&#65533;ABE&#65533;2"H&#65533;&#65533;O&#65533;A&#65533;%Z&#65533;&#65533;Q&#65533;I&#65533;.e&#65533;&#1321;&#65533;	&#65533;&#65533;gL)#j&#65533;&#65533;3&#65533;"1t&#65533;@&#65533;&#65533;&#65533;L&#65533;`&#65533;&#65533;&#65533;[&#65533;q7&#65533;&#568;AF+&#65533;;*8&#65533;&#65533;#"6t&#65533;	B&#65533;A.N&#65533;&#65533;&#65533;&#65533;o&#65533;&#65533;W&#65533;>&#65533;\&#65533;&#65533;e&#793;&#65533;f&#65533;j&#65533;H&#65533;&#65533;"^!&#65533;&#65533;H.7+6&#65533;&&#1585;e&#998;]&#65533;&#65533;&#65533;&#65533;l&#65533;&#65533;&#65533;&#65533;*Za&#65533;#a^M&#65533;#&#65533;&#1387;G&#65533;,y&#65533;f&#65533;&#1125;O&#65533;L"w&#65533;^i&#65533;&#65533;p5lD&#65533;&#65533;.g&#65533;&#65533;m&#65533;&#65533;e'(&#65533;&#65533;&#65533;&#65533;&#65533;.~5&#65533;&#65533;U&#65533;&#65533;A&#65533;&#65533;&#65533;&#65533;n&#65533;&#65533;&#65533; &#65533;@&#65533;HhO &#65533;&#65533;&#65533;&#65533;&#65533;&#65533;&#65533;&#65533;<h&#65533;&#65533;&#65533;&#65533;B&#65533;BT&#65533;=&#65533;&#65533;&#65533;&#65533;'D&#65533;&#65533;&#65533;R ?&#65533;&#65533; &#65533;&#65533;sC&#569;&#65533;&#65533;Q&#65533;84&#65533;&#65533;&#65533;&#65533; F6 t&#65533;&#65533;&#65533;>#&#65533;&#65533;"&#65533;+&#65533;&#65533;*&#65533;!#&#65533;&#65533;&#65533;J,&#65533;&#65533;rK.&#65533;&#65533;&#1056;&#65533;&#65533;&#65533; rK&#65533;&#351;&#65533;h&#434;z&#525;+M2H&#65533;&#65533;`N=&#65533; c"&#65533;.6&#65533;&#65533;'5s&#65533;)"&#65533;&#65533;&#65533;&#65533;&#65533;&#65533;&#65533;QH#&#65533;tRJ+&#65533;T&#65533;&#65533;v(mH&#65533;x&#16308;H&#65533;&#65533;&#65533;&#65533;h&#65533;&#65533; Z&#65533;)&#65533;&#65533;SG9X&#65533;U&#65533;x&#65533;:&#65533;dc 4c"P6&#65533;&#65533;	%&#65533;&#842;Pi	&#65533;u&#65533;Yh&#65533;&#65533;v&#65533;g?&#65533;o&#65533;&#65533;&#65533;'&#65533;`U&#65533;r&#65533;L &#65533;&#65533;"@'&#65533;Hp0&#65533;V[&#65533;u&#65533;>&#65533;&#65533;&#65533;]&#65533;Z&#65533;&#65533;&#65533;&#396;&#65533;>&#582;&#65533;h"&#65533;NHu&#65533;&#65533;0X&#65533;WJ&#65533;&#65533;&#65533;&#65533;&#65533;B&#65533;XW&#65533;k&#65533;-&#65533;:&#65533;&#65533;&#65533;V&#2016;W&#65533;.>&#65533;,TuN&#1005;&#65533;La&#593; &#65533;&#34952;h'&#65533;[U4&#65533;d]p&#65533;&#65533;D
&#65533;1t&#1881;c9E&#65533;l?f&#65533;&#65533;h&#778;W&#65533;p&#65533;&#1248;;&#65533;^&#65533;&#65533;&#65533;&#65533;N&#65533;&#65533;W&#65533;~&#65533;]&#65533;&#65533;&#65533;96&#65533;A&#65533;&#65533;E&#65533;&#65533;p&#65533;`&#65533;&#65533;&#63038;&#65533;	&#65533;&#65533;@%[>0&#65533;&#65533;&#65533;B&#65533;&#275;&#65533;&#65533;&#65533;&#65533;&#65533;&#65533;&#65533;w5&#65533;&#65533;&#191;Ez)&#65533;?#&#65533;&#65533;&#65533;D&#65533;h&#65533;&#65533;&#65533;&#65533;^D4\&#65533;p&#65533;'&#65533;Y&#65533;&#65533;P&#65533;&#1615;Ien&#65533;D:&#65533;&#1496;* Rd&#65533;4&#65533;v&#65533;&#65533;|&#65533; u&#65533;hr&#65533;cpQ&#65533;U&#65533;&#65533;&#65533;4&#65533;,6&#65533;&#65533;&#65533;&#65533;&#65533;&#65533; 6&#65533;&#65533;&#65533;&#65533;w{&#65533;&#65533;:&#65533;&#65533;c&#65533;&#65533;5I&#65533;&#65533;e&#65533;4&#1566;&#65533;@&#65533;S6t&#1040;&#65533;&#65533;&#65533;&#65533;&#1467;&#65533;&#65533;&#65533;<&#65533;T&#65533; _L&#65533;(&#65533;%&#65533;L!X_L,s&#65533;&#65533;!&#65533;&#65533;@Jp&#65533;&#65533;&#65533;
&#65533;s&#65533;&#65533;H&&#65533;&#65533;O&#65533;vB@&#65533;&#65533;B[&#65533;&#65533;&#65533;G&#65533;&#65533;=&#65533;gz&#65533;,&#65533;,&#65533;
r&#65533;s&#65533;&#65533;P?p &#65533;X&#65533;Cv&#65533;&#65533;!&#65533;"&#65533;]y&#65533;&#65533;&5
m&#65533;&#65533;AD&#519;&#65533;f&#65533;&#65533;\&#65533;&#65533;>&#65533;&#65533;/&#65533;&#65533;&#65533;)&#65533;&#65533;Zq&#65533;&#65533;&#65533;&#65533;&&#65533;A&#65533;%&#65533;&#65533;a&#65533;&#65533;:T&#65533;H@&#65533;&#65533;&#65533;$uE&#65533;_n" &#65533;$&#65533;&#65533;$&#65533;\&#65533;| &#65533;&#65533;&#65533;&#65533;&#65533;p@&#65533;&#65533;&#65533;p@&#65533;&#65533;&#132;#&#65533;&#65533;`iHYD1&#65533;[NT&#65533;c&#65533;/d$&#592;&#65533;#1&#65533;'&#65533;4S&#65533;!&#65533;ayrx&#65533;&#65533;&#65533;d&#65533;&#65533;Ur ,1h(s&#65533;&#65533;&#65533;RG&#65533;\`&#65533;%&#65533;&#65533;MG&#65533;&#65533;X&#65533;&#65533;&#65533; 9&#65533;3{P&#65533; &#65533;j &#65533;&#65533;&#65533;&#65533;&#65533;r&#65533;D&#65533;Qc&#390;&#65533;&#65533;2&#65533;&#65533;rDbc&#65533;3&#1328;&#65533;?&#65533;&#65533; &#65533;	&#65533;%EqX&#65533;#&#65533;&#65533; :&#65533;A&#65533;&#65533;hG=&#65533;Q&#65533;&#65533;T&#65533;#%iI=&#65533;&#65533;e'Y &#65533;&#65533;h&#712;&#273;5*b&#65533;&#65533;jZ&#65533;~&#65533;v&#65533;<&#65533;.&#65533;&#65533;&#65533;Q&#65533;4\&#65533;&#65533;JE|S&#65533;KU&#65533;#1&#65533;&#65533;T&#65533;S&#65533;jU&#65533;&#643;&#65533;x"m&#65533;<&#1630;&#65533;&#65533;&#65533;&#65533;1# )&#621;6&#65533;0%&#65533;&#65533;&#65533;&#65533;&#65533;&#65533;fE$&#65533;&#65533;&#65533;&#65533;&#738;J&#65533;&#65533;&#65533;R&#65533;&#65533;&#65533;'JBQ&#65533;ja{X&#65533;&#65533;`&#65533;&#65533;CZd&#65533;L&#65533;
&#65533;&#65533;)&#65533;j*&#65533;+`&#65533;&#65533;&#65533;nz&#65533;&#65533;f	hb&#65533;@&#65533;&#65533;R&#65533;&#17198;ve`^&#65533;St&#1263;Ju&#65533; f&#65533;
?&#65533;&#65533;&#65533;&#65533;a&#65533;&#65533;&#65533;&#65533;&#65533;&#65533;!&#65533;&#65533;I&#65533;6&#65533;&#65533;' &#65533;D~&#65533;&#65533;(&#65533;&#65533;`&#65533;+p&#65533;f&#65533;{]&#65533;\&#65533;K&#65533;]d&#65533;&#65533;H\&#65533;d&#65533;l&#65533;h&#65533;&#65533;+&#65533;&#65533;&#65533;y&#65533; f&#65533;&#65533;E&#65533;&#3500;&#65533;&#65533;+&#65533;)&#65533;&#65533;F&#65533;&#65533;xH$&#65533;&#65533;+&#65533;!&#65533;g&#65533;I!&#65533;&#65533;&#65533;q&#762;B&#65533;n&#65533;Y`&#65533;&#65533;&#65533;@&#65533;&#65533;}&#65533;&#65533;&#65533;B&#65533;&#65533;+&#65533;aO~&#1198;\+5&#65533;.&#65533;&#1707;&#65533;&#65533;{x&#65533;7+&#65533;&#65533;&#65533;&#65533;a&#65533;~&#65533;&#65533;;&#65533;&#65533;&#65533;V3&#65533;2&#65533;bU *&#65533;aAP&#248;,	`&#65533;&#65533;(J&#65533;&#65533;<&#65533;&#65533;L&#65533;&#65533;k0&#65533; &#65533;F&#65533;3&#65533; I&#65533;T&#65533;&#65533;p&#65533;&#65533;&#65533;p&#65533;U&#65533;b&#65533;l&#65533;&#65533;&#65533;&#65533;&#65533;Qvp[9Hq&#409;&#579;J&#65533;&#65533;&#65533;&#65533;&#65533; &#65533;&#65533;u&#65533;+&#65533;&#65533;&#65533;&#65533;&#65533;AL:&#65533;l&#65533;&#65533;H&#1134;
M&#65533;&#65533;I&#65533;&#65533;&#1257;&#65533;xG&#65533;&#65533;"382&#65533;&#65533;&#65533;@f6\&#65533;&#65533;n&#65533;e&#65533;< E8D&#65533;&#65533;&#65533;&#65533;R[9&#65533;&#65533;&#65533;&#65533;&#65533;v	&#65533;=:&#65533;&#65533;&#65533;O&#65533;&#65533;##Y&#65533;7lG v&#65533;ua&#65533;&#65533;K#+pr&#65533;8&#65533;E&#65533;j.&#65533;&#65533;&#65533;	&#65533;h&#65533;:7!&#1422;&#65533;")&#65533;&#65533;&#65533;&#65533;&#65533;&#65533;&#65533;PJ|i&#65533;&#65533;K&#65533;&#582;&#65533;0&#65533;-o&#65533;&#65533;Pr&#65533;&#65533;6Ha&#65533;@=&#65533;x&#65533;&#465;&#65533;&#65533;&#65533;l&#65533;!~&#65533;s&#65533;/&#65533;&#1160;4A&#65533;UqF&#65533;Fm&#65533;i&#300;[`wnhe&#65533;%W&#65533;&#65533;@}b&#65533;0&#65533;B&#65533;&#65533;&#65533;&#1156;&#65533;&#65533;"&#65533;)An$&#65533;&#65533;;&#65533;&#65533;&#65533;2vh&#65533;&#65533;:&#65533;q&#65533;5&#65533;)BD&#65533;;&#921632;d&#65533;s&#65533;&#65533;"5&#65533;_9~&#65533;{&#65533;#&#65533;)%&#65533;Bp&#65533;&#65533;s&#65533;&#65533; &#65533;.&#65533;a&#65533; "*&#65533;&#65533;v&#65533;&#65533;k]&#65533;E&#65533;Q&#65533;&#65533;&#65533; o5&#65533;PWH&#65533;&#65533;a&#65533;&#65533;&#65533;ft&#65533;yX- n&#65533;&#65533;k&#65533;&#65533;`&#65533;Z&#1616;&#65533;&#65533;e\  &#65533;&#1995;b&#65533;&#65533;&#65533;cSPyF&#65533;iC&#65533;&#65533;&#65533;&#65533;S&#65533;1c&#65533;&#65533;U&#65533;8_<&#65533;x&#65533;&#65533;8&#65533;A&#65533;r&#65533;,&#65533;&#65533;(&#65533;^	&#65533;&#65533;&#65533;y&#65533;&#65533;PX&#65533;&#65533;&#65533;&#65533;C&#65533;&#65533;@&#65533;&#65533;&#65533;w&#65533;&#65533;|&#65533;&#65533;&#65533;_>&#65533;e&#65533;B&#65533;4Q1&#65533;Q&#65533;-&#65533;&#65533;l&#65533;&#65533;&#65533;&#65533;}&#65533;&#65533;`&#65533;&#65533;&#65533;-|&#65533;8P&#65533;&#65533;&#65533;=&#1668;q&#65533;&#65533;|&#65533;I&#65533;&#65533;?&#65533;
&#65533;1&#65533;&#65533;+&#65533;kY&#65533;(&#65533;&#65533;&#65533;&#65533;b&#65533;?&#65533;&#65533;&#65533;p&#65533;`&#65533;&#65533;&#65533;&#65533;{&#65533;&#65533;&#65533;&#65533;[&#65533;&#65533;p&#65533;`&#65533;&#65533;&#65533;&#65533;&#65533;&#65533;&#65533;-&#65533;&#65533;&#65533;&#65533;&#65533;)&#65533;&#65533;&#65533;(&#378;&#65533;&#65533;+?&#65533;&#65533;@A&#65533;X!&#65533;Iw&#65533;&#65533;&#65533;b8&#65533; &#65533;&#65533;A&#65533;&#65533;/&#65533;&#13280;A9&#65533;&#65533;!&#65533;&#65533;&#65533;&#65533;y&#65533;&#65533;@&#65533;*&#65533;&#65533;:&#65533;&#65533;&#65533;&&#65533;1&#65533;'\&#65533;&#65533;|&#65533;.&#65533;
&#65533;P&#65533;&#65533;&#65533;&#65533;;0&#65533;6&#65533;&#65533;>&#65533;B&#65533;&#65533;&#65533;t&#65533;5&#65533;+&#65533;&#65533;=&#65533;;&#65533; &#65533;:
3J&#65533;&#65533;&#65533;&#65533;o9&#65533;B&#65533;&#65533;;&#65533;&#65533;&#65533;&#65533;&#65533;&#65533;&#589;&#65533;F&#65533;w{&#65533;&#65533;&#65533;L&#65533;&#65533;;&#65533;&#65533;d&#65533;C&#65533;&#65533;&#65533;{.&#65533;p&#65533;&#65533;&#65533;u	E &#65533;&#65533;N&#65533;B&#65533;EQT?H<s&#65533;"#k=:(\p&#65533;E&#65533;&#65533;)H&#65533;#F&#65533;&#65533;&#65533;c&#65533;&&#65533;&#65533;&#65533;c_{&#65533;H&#817;p&#65533;QF~z&#65533;&#65533;&#65533;e,B&#65533;&#65533;%&#65533;8&#65533;(k&#65533;&#65533;&#65533;X@F|
&#65533;&#65533;
l&#65533;F"&#65533;98&#65533;'&#65533;`&#65533;<+&#65533;8&#65533;n&#65533;&#65533;5&#65533;&#65533;x&#65533;f@EJ&#65533;&#65533;b,P&#65533;&#65533;&#65533;&#65533;&#65533;&#65533;&#65533;}|&#65533;)&#65533;&#65533;&#65533;&#65533;&#65533;&#65533;&#65533; &#65533;&#65533;&#65533;(&#65533;&#65533;<6&#65533;&#65533;:&#65533;2&#65533;6&#65533;&#65533;)&#65533;<IY&#65533; &#65533;&#1025;&#65533;&#65533;&#65533;BI&#65533;&#65533;&#65533;
&#65533;&#65533;&#65533;&#65533;&#65533;}Z&#65533;&#65533;I&#65533;&#65533;&#65533;&#65533;k&#65533;&#65533;&#65533;1p&#65533;&#65533;&#65533;|&#65533;9&#65533; b&#659;,&#65533;)J&#65533;4`J&#65533;&#65533;&#65533;&#65533;&#65533;30&#65533;Jm&#65533;[&#65533;J&#65533;DJ&#65533;&#65533; &#65533;&#65533;&#65533;bPmXJ&#65533;`&#65533;l&#654;&#65533;L&#65533;E&#65533;KE&#65533;&#65533;LK&#65533;&#65533;`hK&#65533;|K&#65533;&#65533;  &#65533;&#65533;&#65533;9P&#65533;&#65533;&#65533;JL&#65533;K&#65533;&#65533;&#65533;q&#65533;&#65533;&#65533;&#1536;&#65533;&#65533;&#65533;&#348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M*(&#65533;}j &#65533;&#65533; &#65533;&#65533;&#65533;&#65533;6(&#65533;&#65533;&#65533; &#65533;&#65533;&#985;&#65533;!&#65533;u%&#65533;&#65533;&#65533;&#65533;P&#65533;&#65533;&#65533;&#65533;%@$`&#65533;$@'p&#65533;-Q&#65533;6&#65533;&#65533;@&#65533;$&#65533;&#65533;`% &&#65533;&#65533;@&#65533;&#65533;&#65533;&#65533;/$ &#65533;H&#65533;$h&#65533;mR&@&#65533;&#65533;&#65533;"} PQ&pR-&#65533;R &#65533;&#65533;&#65533;&#65533;[&#65533;&#65533;P&#65533;--&#65533;(&#65533;0}1%&#65533;&#65533;2&#65533;R$&#65533;"M&#65533;i&#65533;e&#65533;6u&#65533;&#65533;Q9&#1361;5&#65533;S-e&#65533;\X&#65533;hB-TC=TDMTE]TF5T&#65533;&#65533;O&#65533;R?]R)&#65533;E&#65533;&#65533;F&#65533;TM&#65533;&#65533;/&#1027;N&#65533;=&#65533;&#65533;?&#65533;&#65533;&#65533;|&#65533;&#65533;&#65533;I&#65533;&#65533;H&#65533;/(M&#65533;&#65533;/&#65533;&#65533;M&#65533;UMOHR&#65533;U]&#65533;&#65533;G&#65533;O:UQ?=S 8&#65533;O&#65533;N&#65533;&#65533;&#65533;&#65533; (&#65533;&#65533;&#65533;UgM&#65533;&#65533;\5TpS8Q&#1027;^&#65533;&#65533;&#65533;P;u&#65533; &#65533;RY%&#65533;8V)0	f&#65533;&#65533;gmWP&#65533;(&#65533;P@&#65533;S@&#65533;R0&#65533;\&#65533;6&#65533;O]&#65533;p&&#65533;&#65533;%Q&#65533;B-Wp@&#65533;&#65533;)@&#65533;vu&#65533;N &#65533;&#65533;Q&#65533;&#65533;&#65533;&#65533;P8]&#65533;V&#65533;&#65533;WU&#65533;}S5&#65533;O&#65533;&#65533;s}!pxX&#65533;&#65533;q&#65533;&#65533;L&#65533;&#65533;S&#65533;&#65533;P&#65533;&#1627;&#65533;W|&#65533;&#65533;}&#65533;W
&#65533;0&#65533;B (&#65533;&#65533;M&#1686;&#65533;)&#65533;&#65533;f&#65533;YM&#65533;&#65533;&#65533;Y&#65533;&#65533;&#65533;PR&#65533;R&#65533;O*&#65533;&#65533;eWC&#65533;&#65533;@8(&#65533;&#65533;&#65533;&#65533;&#65533;ZF}WQ&#65533;&#1642;&#65533;&#65533;R &#65533;N&#65533;&#65533;0&#65533;8&#1057;&#65533; )HZ&#65533;&#65533;&#65533;@&#65533;(`&#65533;F&#65533;&#1656;&#65533;&#1721;&#65533;&#65533;&#65533;&#65533;%&#65533;	0h\C%Z!&#65533;[&#65533;\M \F-&#65533;T0&#65533;&#229;&#65533;&#261;O*P
P&#65533;	(&#65533;	&#65533; P&#65533;(&#65533;&#65533;&#65533;&#1855;&#65533;/&#65533;&#65533;E&#65533;\&#65533;&#65533;&#1819;&#65533;ZO&#65533;&#65533;&#65533;&#65533;&#65533; &#65533;#x&#65533;p\PE&#65533;&#1477;]&#65533;(&#65533;\&#65533;M&#65533;w=&#65533;&#65533;&#65533;&#65533;f}O&#65533;} x &#51522;&#65533;5&#65533;Dm]%P&#1956;E&#65533;MX&#65533;&#65533;uTi&#65533;&#1770;&#65533;ZQ&#65533;Z&#65533;&#65533;
x&#65533;	&#65533;0&#512;&#65533;UT &#65533;$_\&#65533;=&#65533;D&#65533;R8&#65533;&#65533;ER&#65533;&#65533;}&#65533;6P&#65533;&#65533;&#65533;&#2021; ^VE&#65533;&#1477;&#1878;U[&#65533;&#1930;&#65533;&#1578;&#65533;&#65533;T&#65533;&#65533;u&#65533;6H&#65533;(&#65533;&#65533; &#65533;&#65533;&#65533;C&#65533;&#65533; @$8&#65533;&#65533;}XM&#65533;&#65533;>&#65533;T
z&#65533;U=p_&#65533;&#65533;&#65533;&#65533;_&#65533; #p&#65533;BeaI&#65533; &#65533;@Y	&#65533;&#65533;&#65533;F&#65533;	&#65533;\&#65533;&#65533;&#65533;&#65533;&#65533;&#65533;6&#65533;_P&#65533;P&#65533;&#65533;u&#65533;&#65533;&#65533;&#65533;&#65533;EQ&#65533;dM&#1479;&#65533; Mb&#65533;&#65533;&#65533;?&#65533;&#65533;O&#65533;&#65533;? &#65533;&#65533;&#65533;&#46912;#V]v&#65533; '&#65533;&#65533;">&#65533;&#65533;,&#65533;&#65533;M&#65533; &#65533;*	&#65533;&#65533;&#65533;T &#65533;&#65533;p`&#65533;&#65533;&#65533;&#65533;_A&#65533; Y&#65533;&#65533; &#65533;&#65533;&#65533;9)b&&#65533;&#65533;h x&#65533;&#65533;X]J&#65533;&#65533;&#65533;_&#65533;&#65533;0&#65533;&#65533;bM&#65533;&#65533;&#65533;STV &#65533;&#65533;`&#65533;}&#65533;A&#65533;dB
&#65533; \&#65533;T*&#65533;_&#65533;P*h&#65533; 
&#65533;e.&#65533;B&#65533;c&#453;&#65533;dnT"&#65533;_D&#65533;&#65533;&#65533;O*&#65533; r&#65533;&#65533;^&#65533;&#65533;&#65533;mfTc&#65533;&#22552; P^&#65533;&#65533;6&#65533;]Vv&#65533;0P&#65533;B&#65533;^&#65533;]&#65533;D&#65533;^C&#65533;Z&&#65533;S&#65533;&#65533;6 f1&#65533;eCn`&#65533;&#65533;gEu&#65533;&#65533;u&#65533;&#49472;&#65533;p&#65533;&#65533;&#65533;O
&#65533;_&#65533;&#65533;&#65533;&#65533;U&#65533;&#65533;/&#65533;d&#65533;&#65533; a&#65533;&#65533;&#65533;&#65533;d&#65533;aI&#65533;&#65533;&#65533;EbU&#65533;9~&#25238;&#65533;&#65533;&#65533;P9n&#65533;&#65533;E&#65533;~&&#65533;1f
&#65533; `vHI&#65533;^&#65533;&#65533;&#65533;{&#65533;&#65533;`&#38936;&#65533;^&#65533;6&#65533;p&&#65533;} &#65533;&#65533;&#65533;&#65533;f&#65533;&#972;v&#65533;&#65533;n&#65533;Z

&#65533;&#65533;&#65533;`&#65533;5&#65533;&#65533;JP#(
"&&#65533;&#65533;&#65533;&#65533;~&#65533;b&#65533;n&#65533;&#65533;&#65533;&#65533; &#65533;c&#65533;&#65533;&#65533;~&#65533; c&#65533;&#65533;f&#65533;5&#65533;S&#65533;c&#65533;j&#65533;D&#43344;&#65533;[F&#65533;&#2045;&#65533;&#65533;6OP"k&#65533;0g&#65533;"mjI&#65533;k e&#65533;6k&#65533;j&#65533;_&#65533;&#65533;&#65533;=e&#65533;&#65533;~&#65533;&#65533;&#65533;me&#65533;i&#1726;mb&#65533;d&#65533;n&#65533;&#65533;  !&#65533; &#65533; ,9  0< &#65533; &#65533;H&#65533;&#65533;&#65533;&#65533;*\&#560;&#65533;&#199;#J,8&#65533;b&#65533;&#65533;e*N&#65533;&#561;&#65533;&#463; C&#65533;I&#65533;&#65533;&#65533;)e&#65533;&#65533;t&#242;%K&#65533;7&#65533;&#65533;I&#65533;&#65533;&#859;8s:4&#65533;&#1189;&#991;-&#65533;&#65533;1&#65533;&#65533;&#65533;&#1123;H&#65533;&#1948;b&#65533;S&#65533;B&#65533;*&#65533;J&#65533;&#65533;&#1380;L&#65533;j&#65533;Z&#65533;&#1519;`&#65533;B&#65533;&#65533;t&#65533;&#1631;V&#904;]&#758;-U3e&#65533;&#65533;&#65533;&#65533;&#1389;&#1915;xGN&#65533;&#65533;&#65533;&#65533;&#65533;y|&#65533;g&#65533;&#65533;/e^&#65533;&#65533;m&#272;_nL&#65533;&#65533;&#65533;
L>&#65533;&#65533;&#65533;d&#736;C$&	&#65533;&#65533;9C&#65533;,&#65533;&#65533;e&#65533;l&#1536;&#65533;2&#65533;j&#65533;C]&#65533;&LG&#65533;&#1587;A&#189;}&#65533;&#65533;&#65533;&#65533;nSd&#65533;&#65533;L&#65533;&#65533;ih&#65533;&#65533;y1.&#65533;&#927;&#65533;&#65533;&#65533;P&#65533;&#65533;{&#65533;&#65533;8]&#65533;y&#65533;&#65533;\y&#65533;&#65533;+U=&#65533; sE&#65533;i&#65533;&#459;.&#65533;&#65533;&#65533;&#65533;!TF&#65533;&#1554;qHU0&#65533;ol&#65533;&#65533; ~&#65533;&#65533;@&#65533; &#65533;7&#65533;&#65533;&#65533;i A&#65533;X kH&#65533;`&#65533;&#65533; ah &#65533;&#65533;&#65533;&#65533;&#65533;4&#65533;&#65533;4&#65533;&#65533;F8fGR`&#65533;V&#65533;&#65533;&#65533;&#65533;&#8779;&#65533;&#65533;&#65533; &#65533;mcA,&#65533;bzmVc&#65533;&#65533;dEC&#65533;&#33867;l&#65533;p&#65533;.&#65533;&#65533;&#65533;&#65533;&#65533;&#65533;&#65533;	`&#65533;&#65533;q&#65533;&#65533;<M)&#65533;VQ&#65533;D&#65533;&#65533;l\ A &#65533;&#65533;d&#65533;e$&#65533;[l&#65533;E&#65533;I&#65533;1&#65533;Z&#65533;&#65533;Q&#65533;&#65533;&#65533;%&#65533;|&#65533;pAl&#65533;d&#65533;@&#65533;y&#65533;`i&#65533;7&#65533;o&,&#65533;"&#65533;l r&#65533;&#65533;&#65533;&#65533;DY&#65533;&#582;{b ,0X!&#65533;v&#65533;&#65533;&#65533;&#65533;&#65533;&#65533;&#65533;i"jP
$T&#65533;&#65533;&#65533;&#65533;*mb&#65533;&#65533;*&#65533;&#65533;&#65533;ZE&#65533;	&#65533; &#65533;&#65533;&#65533;+&#65533;&#65533;k&#65533;&#35243;&#65533;&#65533;&#65533;.&#65533;&#65533;;&#65533;o9$JPoi&#65533;1&#65533;&#65533;BA$&#65533;&#65533;&#65533;&#65533;z&#65533;z0&#65533;P;&#550;&#65533;@&#65533;2&#65533;&#65533;&#65533;V|p&#65533;o&#65533;D&#65533;o&#65533;*d&#65533;&#65533;&#65533;)&#65533;*	q&#65533;&&#65533;&#65533;Ul&#65533;&	&#65533;Bl(6&#65533;&#65533;!K&#65533;&#65533;)&#65533;!o&#65533;&#65533;&#65533;%d$&#65533;l`&#65533;&#65533;&#65533;|&#65533;&#65533;&#65533;&#65533;&#65533;`&#65533; 0&#65533;l.&#65533;y&#65533;&#1279;	@&#65533;@3&#65533;&#65533;&#65533;&#902;&#65533;+|&#65533;&#65533;[&#65533;&#1618;&#65533;&#65533;&#65533;o&#756;&#65533;Sy0&#65533;&#65533;W'&#65533;&#65533;&#65533;oH&#65533;&#65533;&#65533;<&#65533;&#65533;i&#65533;&#65533;`&#65533;o4 @&#65533;&#65533;z&#1393;&#65533;&#65533;Q&#65533;&#65533;&#65533;&#230;&#65533;&#65533;&#65533;&#65533;h6&#65533;&#65533;un&#65533;ul6,&#1203;&#65533;4}&#65533;&#65533;iv&#65533;m 4&#65533;l&#65533;AT&#65533;&#65533;&#65533;&#65533;9E&#65533;&' y&#1959;&#65533;/&#65533;uN&#65533;:&#65533;s>ol&#65533;g&#65533;&#65533;&#65533;&#65533;&#65533;&#65533;&#65533;K&#65533;+&#65533;&#65533;&#65533;Wo&#65533;&#65533;&#65533;&#65533;Q|J@&#65533;l&#65533;&#65533;&#65533; 5&#65533;&#65533;N<&#65533;&#65533;&#65533;[&#65533;J@&#65533;&#65533;1&#65533;p&#65533;$&#65533;&#65533;&#65533;&#65533;&#1492;&#65533;l &#65533;0u&#65533;0&#65533;gC&#65533;k&#65533;y&#65533;&#65533;Cl@ #&#65533;&#65533;#&#65533;&#65533;>&vi&#65533;&#65533;&#65533;:&#65533;&#65533;5-N&#65533;&#65533;&#65533;Z&#65533;v &#65533;%&#1327;#I&#65533;&#65533;&#65533;&#65533;:a&#65533;&#65533;&#1042;C&#65533;n	s&#65533;&#65533;&#65533;QA&#65533;&#65533;}&#65533;&#65533;&#65533;&#65533;&#65533;'1&#65533;&#65533;06&#65533;	\&#65533;<&#65533;&#153;&#65533;'MB&#276;^&#65533;&#65533;,&#65533;j&#65533;I&#65533;&#65533;`&#65533;gu&#65533;&#65533;`{&#1566;&#65533;&#65533;&#65533;v&#65533;&#65533; &#65533;lf&#65533; &#65533;&#65533;k^I&#65533;54
&#65533;{i0" H*Dh@ &#65533;j	&#65533;&#65533;-&#65533;&#65533;&#65533;&#65533;9#X0@)r&#65533;&#65533;XA&#65533;H(&#741;&#65533;d&#65533;G&#65533;?&#65533;52S&#65533;j&#65533;=&#65533;G$&#65533;	GS&#65533;&#65533;&#65533;&#65533;V&#65533;&#613388;&#65533;,g)K&#65533;&#65533;Q&#65533;jL'9"!!d9&#65533;&#65533;&#65533;&=&#65533;,&#65533;&#65533;&#65533;8A&#65533;DyR&#65533;1T&#65533; bHg&#65533;F'&#65533;&#65533;H&#65533;&#65533;)H&#65533;,&#65533;&#65533;0&#65533;a&#65533;&#65533;e&#65533;L[(&#65533;iD20HC&#65533;&#65533;BcM&#65533;!&#65533;O&#65533;&#65533;A&#65533;&#65533;*+.&#65533;TIR&#65533;9&#65533;&#65533;&#65533;*dSW Xl&#65533;&#65533;01&#65533;T&#65533;&#65533;D-SOFj3k&#65533;,&#65533;7&#65533;2&#65533;&#65533;&#65533;&#65533;&#65533;*ccQ&#65533;)&#65533;&#65533;#&#65533; &#65533;&#1108;5&#65533;&#65533;`(a&#65533;&#515;Pwd&#65533;&#65533;&#65533;&#65533;&#65533;T gJ&#65533;&CZ&#65533;
&#65533;6M&#65533;2&#65533;&#65533;E0?&#65533;&#65533;&#65533;z"&#65533;14&#65533;&#65533;=&#65533;7&#65533;,&#65533;Q&#65533;&#65533;b<&#65533;&#65533;&#65533; &#65533;&#65533;&#65533;DIV&#65533;&#65533;&#65533;&#65533;Yk&#65533;&#65533;&#65533;R9&#65533;&#65533;&#65533;&#65533;.M&#65533;[sg5&#65533;&#65533;&#65533;&#65533;\kA&#65533;&#65533;8&#65533;&#65533;&#65533;&#65533;x&#65533; [&#1350;&#65533;6&#65533;&#65533;&#65533;&#65533;y&#65533;&#65533;.&#65533;a&#65533;&#65533;&#65533;&#65533;*&#65533;)D!&#65533;YQ[&#1448;&#65533;uX&#65533;PRO&#65533;;&#65533;&#65533;&#39709;^hD;&#65533;&#65533;X&#65533;&#65533;&#65533;&#65533;.&#65533;TCR&#65533;6&#65533;7-n&#65533;&#65533;eik&#163;&#65533;S&#65533;;&#65533;	&#65533; &#65533;Rk&#65533;m&#65533;&#65533;&#65533;yj&#65533;U&#65533;&#65533;&#65533;&#65533;&#65533;
&#65533;&#65533;y&#65533;&#65533;&#65533;o&#65533;R&#65533;&#65533;&#65533;O&#589;&#65533;$	&#65533;&#65533;0&#65533;/2"X&#65533;&#65533;'&#65533;%&#1319;	&#65533;BO&#65533;&#538;&#65533;&#65533;&#65533; &#65533;&#65533;&#65533;&#65533;&#65533;Ng&#65533;@&#65533;&#65533;&#65533;<V&#65533;TQ&#65533;&#65533;\&#65533;X&#65533;&#65533;&#65533;@&#65533;&#65533;&#65533;EU&#65533; &#65533;&#65533;&#65533;E`g&#65533;MW&#65533;&#65533;NXV#&#65533;&#65533;X&#65533;K&#65533;&#65533;&#1439;&#65533;-+4 &#65533;i&#278;&#65533;&#65533;&#65533;&#65533;&#65533;Ld+&#65533;&#65533;5&#65533;&#65533;&#65533;&#1347; &#65533;~}&#65533;j&#65533;&#65533;O:]&#65533;&#65533;T&#65533;`D*&#65533;&#65533;&#65533;^3
&#65533; $&#65533;&#65533;&#65533;&#65533;H&#65533;&#65533;&#65533;&#65533;&#65533;N&#21204;&#65533;&#894;'&#65533;&#65533;&#65533;f&#65533;`1&#65533;&#65533;]S@&#65533;Bzz
y&#564951;&#65533;!&#65533;&#65533;9&#65533;&#65533;~:e&#65533;&#65533;&#881;9Z&#65533;&#65533;]&#1039; &#65533;C@&#65533;5B&#65533;&#1320;oBH 2&#65533;I&#65533;&#1110;4[ll&#65533;a_&#65533;&#65533;&#65533;&#65533;	aS&#65533;:&#65533;&#65533;&#65533;&#65533;&#65533;"g!&#65533;&#65533;&#65533;&#65533;&&#65533;Bn&#65533;&#65533;!&#65533;`&#894;&#65533;&#65533;&#65533;<&#65533;[G&#65533;XD&#65533;p&#65533;b&&#65533;i0m&#65533;&#65533;#pkv&#65533;&#65533;V2&#65533;&#65533;F&#65533;&#65533;t&#65533;m)n&#65533;&#65533;{&#65533;&#65533;-&#65533;&#65533;m&#65533;&#65533;&#65533;fC&#65533;&#65533;&#65533;&#65533;Q&#65533;&#65533;&#65533;'&#65533;2&#65533;t|&#65533;&#65533;f&#1086;&#65533;&#65533;&#65533;&#65533;&#65533;&#65533;&#65533;!&#65533;&#65533;&#261;X&#65533;&#65533;&#65533;RW&#65533;&#65533;&#65533;&#65533;&#65533;J^&#65533;&#65533;&#65533;\&#65533;S&#65533;&#65533;&#65533;&#65533;&#65533;&#65533;&#65533;&#65533;&#65533;q&#65533;r^f&#65533;&#65533; &#65533;&#65533;&#65533;E&#928;(v&#65533;1-&#65533;&#65533;M&#65533;&#65533;&#65533; &#65533;5&#1646;&#65533;&#65533;&#65533;d&#65533;~&#65533;A5'|e&#65533;&#65533;[}&#65533;u&#65533;&#65533;&#65533;Kn&#1910;&#65533;J&#65533;f&#65533;lp&#63763;z&#65533;) &#65533;&#65533;<i&#65533; &#65533;.&#65533;&#65533;&#65533;^h&#65533;`&#65533;[&#65533;#mD5&#65533;&#65533;<&#65533;wr&#1873;&#65533;&#65533;YK&#65533;&#65533;p&#65533;&#65533;z
&#65533;~&#65533;+&#65533;'?&#65533;&#65533;&#65533;w&#65533;&#65533;&#65533;b&#65533;&#65533;&#65533;D&#65533;&#65533;k	&#65533;&#1600;xz&#65533;&#65533;L&#65533;a;&#65533;&#65533;dV&#65533;&#65533;&#65533;/&#65533;&#23750;LB}&#65533;&#65533;~ZL&#65533;&#65533;D&#65533;l8f&#65533;p&#65533;&#65533;HD? &#65533;8G&#65533;&#65533; &#65533;&#65533;&#65533;&#65533;?9Ik&#65533;&#65533;&#65533;&#65533;&#65533;6C_x
&#65533;&#65533;&#65533;&#65533;&#65533;&#65533;(4&#65533;&#65533;C&#52479;&#65533;:&#65533;&#65533;&#65533;{&#65533;&#65533;mA&#65533;^&#65533;x:&#65533;#&#65533;&#316;&#65533;&#65533;b&#65533;&#65533;&#65533;_&#65533;7&#65533;&#65533;;XTR#s[zp|&#65533;z&#65533;S&#65533;&#65533;&#65533;&#65533;?&#65533;&#65533;t&#65533;&#65533;&#65533;{&#65533;&#65533;E&#65533; `&#65533;&#65533;Z&#65533;i&#65533;fD&#65533;t US&#65533;&#65533;F&#65533;&#65533;&#65533;B&#65533;&#65533;&#1924;';&S&#1542;* &#65533;<&#65533;_wT&#65533;k'&#65533;&#65533;LmT~-&#65533;&#65533;&#65533;M&#65533;2&#65533;&#65533;z.&#65533;133(&#65533;&#65533;=x&#65533;&#65533;e&#65533;N&#65533;F5Jxb|QE&#65533;%l%&#65533;&#65533;+&#65533;GU&#65533;&#65533;:&#65533;SiX&#65533;ep&#65533;&#65533;X:sVp&#65533;`L&#65533;-U[&#65533;xW3eP&#65533;N&#65533;&#65533;k1g&#65533;r&#65533;&#65533;&#65533;0&#65533;h80&#65533;&/V2s?Tff&#65533;&#65533;B&#65533;s&#65533;Z&#65533;&#65533;J&&#65533;=}&#392;&#65533;&#1544;&#65533;T&#65533;&#65533;\y]&#65533;7g&#65533;wI&#65533;B'5Q9&#65533; &#65533;vDLfj&#65533;&#65533;&#65533;&#65533;s&#65533;Vc&#65533;`&#65533;Ge&#65533;8/&#65533;Zy&#437;XT&#65533;c&#65533;&#946;&#1669;Ep&#331;&#65533;&#1547;&#65533;&#65533;> &#65533;6&#65533;&#65533;&#65533;&#568;&#65533;H&#65533;&#65533;&#65533;&#65533;w&#65533;-&#65533;8X&#1304;&#65533;&#1550;&#65533;%f\&#65533;hz&#65533;~&#65533;GxE&#65533; re&#65533;&#65533;&#65533;Y&#65533;&#65533;Z&#65533;W@&#65533;X&#65533;&#65533;A&#65533;&#65533;&#65533;&#65533;+MGv&#65533;&#65533;&#65533;&#65533;/ye&#65533;V7&#65533;&#65533; &#65533;B4&#65533;&#65533;&#1617;&#65533;&#65533;8a~&#65533;\&#65533;T&#65533;gY#_|6T&#65533;&#65533;z&#65533;&#65533;2&#65533;)(8pgbJ&#65533;&#65533;1&#65533;%1&#65533;.$@&#65533;&#65533;h&#65533;E":&#65533;)Ewy&#65533;&#65533;&#65533;D39&#65533;&#65533;&#65533;1N&#65533;3D)&#65533;&#65533;q'Z&#65533;g+&.Y.&#65533;*"94&#65533;)&#65533;&#65533;k$&#65533;&#65533;l&#65533;(~&#65533;&#209;MY&#65533; &#65533;-Fr3H&#65533;&#65533;&#65533;cv<Z&#65533;.&#65533;\@  s&#65533;$.	 1&#65533;m&#65533;vc"&#65533;*a7Rpq{5&#65533;&#65533;&#65533;8N$&#65533;p/&#65533;,8`&#65533;&#65533;g&#65533;b.lp.&#65533;N&#65533;&#65533;v&#65533;exG&#65533;\x&#65533;&#65533;&#65533;O!&#65533;Y&#65533;sW&#65533;agd&#65533;A&#65533;8&#1045;&#65533;0o&#65533;09.=..&#65533;&#65533;&#65533;\CJ&#65533;GWn#2 &#65533;&#65533;&#65533;e`&#65533;s7&#65533;&#65533;_@r&#65533;&#65533;&#65533;]m&#65533;&#65533;'c&#65533;	&#65533;.+`+&#65533;i9$&#65533;f&#65533;&#65533;zx&#65533;1&#65533;&#65533;f&#65533;&#65533;&#65533;v&#65533;:&#65533;u&#65533;!-% >&#65533;.@.6&#65533;&#65533;WJ&#65533;/&#65533;&#65533;&#65533;7}&#65533;&#6086;F1P$&#65533;&#65533;&#15520;&#65533;&#65533;b&#65533;i&#65533;%Qfa&#65533;&#65533;&#65533;1fp&#65533;&#65533;&#65533;&#65533;d&#65533;&#65533;zy[&#1484;&#65533;&#65533;)i .p=&#65533;&#65533;Q|`p$47I&#65533;)&#65533;9&#289;S &#65533;&#65533;&#65533;&#65533;8Jd&#65533;&#65533;o&#65533;u@&#468;&#65533;2&#65533;K'E$z.6`nw&#65533;&#65533;r&#850;&#65533;!&#65533;bVp&#65533;C&#65533;&#65533;&#65533;>&#65533;G@&#65533;&#65533;&#65533;&#65533;pw*E=&#65533;%&#65533;f&#65533;	>&#65533;&#65533;g-l&#65533;5P&#65533;1&#65533;&#65533;!&#65533;!F&#65533;u&#65533;}&#65533;T}l &#65533;"&#65533;&#65533;&#65533;&#65533;:&#65533;`.iG&#65533;&#65533;&#65533;N`&#65533;=i{&#65533;C&#65533;&#65533; V&#65533;
&#65533;&#65533;&#65533;g&#65533;&#65533;y.&#65533;z+"&#65533;P8P?&#65533;&#65533;&#65533;u&#65533;&#65533;,hD&#65533;&#65533;H7&#65533;&#6499;&#65533;t&#65533;&#65533;t&#65533;&#7326;&#65533;"" &#65533;'0&#65533;G&#65533;?&#1299;&#65533;&#65533;TF&#65533;5d&#65533;&#698;&#65533;QgPR&#65533;;&#65533;." &#65533;&#65533;% u&#65533;.c&#65533;.&#65533;y&#65533;H.&#65533;S&#65533;&#65533;&#65533;J=&#65533;&#65533;&#65533;vP&#65533;&#65533;)&#65533;&&#65533;@&#65533;&#65533;R  '&#65533;)&#65533;&#685;&#65533;&#65533;&#65533;&#65533;Rhu&#65533;&#65533;&#65533;WR&#65533;&#65533;.9&#65533;vY&#65533;&#156;&#65533;"&#65533;&#65533;.&#65533;l@ $Sk&#65533;&#65533;&#65533;&#65533;&#65533;4 &#1592;&#65533;&#65533;]0&#65533;&#65533;&#65533;Zx&#65533;5&#65533;&#65533;&#65533;jp&#65533;@&#755;&#65533;5&#749;7&#1769;&#65533;B&#65533;&#65533;&#1139;t"&#65533;@&#65533;. Z&#65533;W&#65533;&#65533;&#65533;:&#65533;JK&#65533;L&#65533;4&#65533;&#65533;&#65533;&#65533;z0.*&#65533;&#65533;X&#65533;&#65533;&#65533;&#65533;\&#65533;^&#65533;Gi".&#1698;B`J+&#65533;7?P&#65533;u&#65533;&#65533;&#65533;]QR&#65533;[a&#65533;x{.]kuu.I&#65533;)R  .P&#65533;T3&#65533;5P&#65533;&#65533;&#65533;&#65533;aA &#65533;;&#65533;&#65533;&#65533;&#65533;C&#65533;w&#65533;&#65533;'4&#65533;+: R :&#65533;	$uP&#65533;{&#65533;&#65533;"ps&#563;&#65533;&#65533;"&#65533;&#65533;&#65533;2&#65533;7&#65533;">&#65533;:D>P:P.`&#65533;&#65533; q &#65533;:&#65533;=&#65533;`8C@&#65533;&#65533;&#65533;2&#636;&#65533;;&#65533;&#65533;&#65533;=2+&#65533;-&#65533;.&#65533;.&#65533;&#65533;&#65533;.&#65533;&#65533;]&#65533;+&#65533;z{{&#65533;&#65533;=&#65533;&#65533;bp&#65533;&#65533;C =&#65533;;&#65533;&#1769;&#65533;!c&#65533;&#65533;&#65533;Zb &#65533;&#65533;&#65533;3&#65533;>  &#65533;Pp&#65533;&#65533;:`&#65533;&#65533;&#65533;|&#65533;.L&#65533;&#65533;&#65533;D&#65533;&#65533;&#65533;r&#65533;Rp&#65533;&#65533;N&#65533;&#65533;&#283;	&#65533;&#65533;D@<&#65533;&#65533;&#65533;t"&#65533;A&#65533;&#1416;&#65533;Df&#65533;B b  R &#65533;.&#756;4p0`&#65533;&#65533;D &#65533;&#65533;S.&#65533;&#65533;&#65533;@L&#65533;&#65533;z&#65533;9.&#65533;e+7&#65533;&#65533;+ D&#65533;h&#65533;&#397;G\&#349;B9&#65533;,&#65533;&#65533;&#332;H&#65533;&?I&#65533;&#65533;&#65533;i&#65533;&#65533;^<.
&#65533;&#65533;x&#65533;XL&#65533;q&#65533;&#65533;&#340;+."&#240;-[&#65533;7  e|&#384;&#65533;&#65533;h&#65533;&#65533;&#65533;&#65533;B&#65533;&#65533;&#65533;&#65533;X&#65533;&#65533; &#65533;&#65533;.+p&#65533;:p&#65533;&#65533;&#65533;&#65533;ms&#65533;=&#65533;Qm&#43488;&#65533;c&#65533;&#65533;)>&#65533;^&#65533;.	&#65533;	S&#65533;'UYv&#65533;+&#65533;H&#65533;q?&#65533;&#65533;]H&#65533;L' ~&#65533;.&#65533;&#65533;<&#65533;&#65533;gu&#619;&#65533;&#65533;R&#65533; &#65533;H&#65533;.g&#65533;&#65533;b&#65533;&#65533;&#65533;L&#65533;&#65533;&#65533;BDg&#65533;F(&#65533;&#1980;~&#65533;&#65533;&#65533; $&#65533;&#65533;&#65533;&#65533;&#65533;{&#65533;&#65533;I&#65533;&#65533;\.&#65533;)&#65533;&#65533;&#65533;D&#65533;s&#65533;,=&#65533;&#65533;&#65533;&#65533;M &#65533;&#65533;&#1146;	!p$0*&#65533;5.&#65533;&#65533;&#65533;&#65533;&#65533;&D&#65533;hP.00&#65533;&#65533;&#65533;&#65533;TX&#65533;%&#65533;; v(&#65533;)w&#65533;&#65533;&#65533;&#65533;&#65533;&#65533;+&#65533;&#65533;&&#65533;&#65533;&#65533;&#65533;*&#65533;<-&#65533;,&#65533;&#65533;SW&#65533;Y&#219;&#65533;&#65533;&#65533;<(&#65533;;&#65533;x.1=&#65533;&#65533;&#65533;&#65533;&#65533;&#65533;v? qtBz&#65533;&#1051;)&#65533;.eH&#65533;&#65533;z&#65533;&#65533;~Mq`!&#65533;&#65533;2&#65533;&#65533;Z&#65533;&#65533;R&#65533;e?X&#65533;W&#65533;kp&#65533;&#65533;&#65533;qK&#65533;']&#65533;&#65533;!xr&#65533;S&#65533;.sw&#65533;&#1390;	&#65533;|i &#65533;&#65533;&#65533;" &#65533;&#65533;&#65533;" +@&#65533;A&#1284;&#65533;&#65533;&#65533;&#65533;rP>&#65533;P.&#65533;&#65533; 	0`&#1486;J&#65533;&#65533;&#65533;&#65533;&#65533;D_W&#65533;&#1627;&#65533;&#65533;&#65533;&#65533;L0&#1084;&#1884;:D>*P&#65533;Wq&#65533;&#65533;P(Y&#65533;&#65533;&#65533;&#65533;b&#65533;W&#65533;&#65533;/&#65533;zw&#65533;_&#65533;&#65533;!&#65533;m&#65533;&#65533;&#65533;&#65533;){&#65533;&#65533;.&#65533;&#65533;i&#65533;&#65533;-&#1956;g&#65533;AG&#999;~&#65533;3|0 j&#65533;&#65533;&#65533;jp &#65533;z&#65533;V7w5:&#65533;&#65533;&#65533;P&#65533;&#65533;Y&#65533;&J&#65533;&#65533;a&#65533;&#1571;.=\{&#65533;sUL=y&#65533; &#65533;&#65533;&#65533;r><P&#65533;&#65533;\b~&#65533;&#65533;&#1861;&#65533;&#65533;&#65533;&#65533;r*&#65533;.[&#65533;&#65533;i&#65533;&#1662;-.x&#1191;}&#701;&#65533;x@&#65533;&#65533;&#65533;&#65533;hM&#65533;p&#65533;-&#65533;^` &#65533;rL@ 4&#65533;&#65533;&}&#65533;&#65533;.&#65533;5[&#65533;$`M&#65533;sS{8&#65533;&#65533;=yM@&#65533;&#65533;&&#65533;&#65533;q@&#65533;"&#65533;%&#65533;,8T&#65533;/&#65533;	ayM&#65533;.
&#65533;.p&#65533;&#266;&#65533;&#65533;&#1164;m&#65533;&#25815; &#65533;2&#65533;&#65533;&#65533;O&#65533;&#65533;de&#65533;&#65533;&#65533;v&#65533;Q>&#65533;&#65533;&#65533;'E&#65533;&#65533;^&#65533;&#65533;T-$;l3w}P@&#65533;q&#65533;&#65533;j&#65533;&#65533;[&#65533;&#65533;&#65533;M&#65533;t&#65533;~&#65533;|&#65533;'&#65533;&#65533;&#65533;&#65533;&#65533;kc&#65533;&#65533;t&#65533;]l&#65533;&#65533;4&#65533;&#65533;&#65533;oGi,P&#65533;~&#65533;&#65533;^}bP{Ez&#65533;&#65533;&#65533;&#65533;^H&#65533;)&#65533;&#65533;&#65533;&#65533;&#65533;#sRK`!{&#65533;s&#65533;`.&#65533;&#65533;&#65533;&#65533;&#65533;
&#65533;&#65533;o&#65533;c&#65533;8zl&#65533;&#65533;&#65533;J.9gX&#65533;&#65533;&#65533;&#65533;&#65533;&#65533;%- 0&#65533;3~&#65533;0`_1&#65533;&#65533;W7&#1241;;`	`0 r&#65533;&#65533;&#65533;&#65533;&#37512;>&#65533;&#65533;&#65533;&#65533;&#65533;m+0p&#65533;&#65533;(&#65533;&#65533;&#65533;k&#65533;&#65533;&#65533;&#65533;&#65533;@/.&#65533;&#65533;*&#65533;$Ftu&#65533;P.~&#65533;&#65533; &#65533;&#65533;6&#65533;t0&#65533;&#65533;1T(&#65533;&#65533;&#35937;&#65533;&#65533;n+&#1566;)&#65533;&#65533;"o&#65533;/T&#65533;~&#65533;&#65533;H^E&#65533;v&#65533;2&#65533;&#65533;&#65533;Wx[|&#65533;o Uw&#65533;+~&#65533;UNR&#65533;&#65533;="&#65533;I&#65533;K&#65533;&#65533;%&#65533;&#65533;P/.&#679;&#65533;&#65533;s&#65533;_>&#65533;&#65533;&#65533;&#65533; &#162;&#65533;w&#65533;0&#65533;&#65533;&#65533;&#65533;h8&#65533;5j&#65533;&#65533;E&#65533;&#65533;&#65533;^&#65533;	&#65533;[0.&#65533;'&#65533;&#1541;&#65533;&#65533;&#65533;&#65533;>&#65533;&#65533;e`@s&#65533;RO&#65533;&#65533;&#65533;&#65533;&#65533;&#65533;H@&#65533;&#65533;"&#65533;U&#65533;&#65533;Q&#65533;PBS&#65533;I9&#65533;&#65533;&#65533;]&#65533;&#65533;j&#65533;!p0&#65533;&#65533;&#65533;&#65533;&#65533;Z&#65533;NL&#65533;&#65533;&#65533;&#65533;&#65533;&#65533;&#65533;&#65533;/&#65533;&#65533;0HF&#65533;io&#65533;&#65533;&#65533;&#65533;q2&#65533;W&#65533;ce&#65533;h]&#65533;&#65533;	&#65533;&#463;Y#&#65533;bP&#65533;&#65533;&#65533;&#65533;&#65533;&#65533;y&#65533;_&#65533;
&#65533; *&#65533;%&#1752;-&#65533;&#65533;K&#65533;o&#65533;&#65533;fxPU&#65533;&#65533;l&#65533;&#65533;&#65533;&#65533;&#65533;&#65533;
&#65533;.T&#65533;BB &#65533;	&#65533;X&#65533;&#65533;E&#65533;5n&#65533;8&#65533;&#65533;A&#65533;$&#65533;Tt"&#65533;I&#65533; C&#65533;1e&#932;Y&#65533;&#65533;M&#65533;9u&#65533;&#65533;&#65533;'&#65533;Y&#65533;)S&#65533;`&#65533;&#65533;|	B&#65533;&#65533;&#65533;&	&#65533;&#65533;X&#65533;&#65533;&#1354;	Z&#65533;LA&#65533;b&#65533;&#65533;iT&#65533;A&#65533;&#65533;K&#65533;i&#1390;e&#65533;&#1453;Zi&#65533;&#65533;58&#65533;&#65533;7$pX&#65533;Q&#65533;e&#65533;&#65533;&#65533;&#65533;&#226;&#65533;+&#65533;/f&#1848;&#65533;&#65533;&#204;af&#65533;z0E&#65533;&#65533;%Mv&#65533;h&#65533;Y&#65533;oE&#65533;&]&#1716;s+&#65533;&#65533;[FdE	p&#65533;#&#65533;&#65533;&#65533;&#65533;&{&#65533;f&#65533;&#388;&#65533;&#65533;&#65533;'^<0&#65533;/<&#65533;&#65533;&#65533;&#65533;&#65533;&#65533;&#65533;&#65533;Y &#65533;,&#65533;A&#65533;&#65533;&#65533;&#65533;&#65533;&#65533;&#65533;&#65533;+
 &#65533;&#775;&#65533;=&#65533;&#65533;&#1115;&#65533;&#65533;sG&#65533;]q@&#65533;&#65533;&#65533;&#65533;&#65533;&#65533;?&#65533;RS&#65533;&#65533;Z1P&#65533;&#65533;l&#65533;&#65533; X&#65533;&#65533;h L&#65533;&#65533; &#65533;<&#65533;&#65533; oC;&#65533;&#579;&#65533;&#65533;&#65533;&#65533;R&#65533;&#162;&#1971;m&#65533;&#65533;"$&#65533;0&#65533;4&#65533;&#65533;?k&#65533;/&#65533;&#65533;&#65533;&#65533;&#65533;VL&#65533;&#65533;&#65533;"<X&#65533;&#65533;@8&#65533;&#65533;&#65533;&#65533;0&#65533;&#65533;"C=&#65533;&#65533;&&#65533;&#65533;&#65533;)E&#65533;@&#65533;&#65533;&#65533;r&#65533;&#65533;&#65533;&#65533;&#65533;7&#65533;&#65533;`	&#65533;h&#65533;. &#65533;`&#65533;&#65533;F8&#65533;&#65533;&#65533;+tD&#65533;&#65533;&#65533;@&#65533;&#65533;R&#65533;&#65533;&#65533;0&#65533;a&#65533;&&#65533;&#65533;,&#65533;&#65533;i&#65533;&#65533;P&#65533;-&#65533;&#65533;&#65533;&#1189;"&#65533;dC&#65533;9&#65533;&#65533;jO&#65533;4&#65533;M&#65533;4@ RK5&#65533;TTSM&#65533;&#65533;H&#65533;TJa&#65533;&#65533;&#65533;&#65533;rO5I&#65533;&#65533;&#65533;G&#65533;&#771;V&#65533;eEG&#65533;&#65533;&#65533;&#65533;+`#&#65533;2+Z&#65533;&#65533;&#65533;h&#644;&#65533;t&#65533;&#1314;>&#65533;&#65533;[p&#65533;w\r&#65533;&#65533;&#65533;>`&#65533;&#65533;&#65533;&#1418;&#65533;:+>&#65533;&#65533;&#65533;&#65533;W&#65533;~=K&#65533;`&#65533;0&#65533;_&#65533;HH*&#65533;I-&#65533;!I6&#65533;&#65533;&#65533;&#65533;&#65533;&#65533;&#65533;V%^U >`&#65533;b&#65533;3&#65533;xc&#65533;;&#65533;&#65533;&#65533;&#65533;&#65533;@`]6&#65533;}C&#65533;&#65533;J&#65533;&#65533;&#65533;M:&#65533;Pv	&#65533;Ds&#65533;&#65533;&#65533;&#65533;&#65533;{&#65533;&#65533;&#65533;&#65533;&#65533;&#65533;V&#65533;&#728;&#65533;&#65533;l_&#65533;&#65533;6 	A&#65533;&#65533;v&#65533;i&#65533;&#65533;&#65533;&#65533;iB&#65533;&#65533;&#65533;d&#65533;6&#65533;&#65533;&#1075;Rx&#65533;e&#65533;N&#65533;"&#65533;2&#65533;&#65533;&#65533;&br&#65533;&#50810;&#65533;-E&#65533;-&#65533;&#65533;&#65533;P#(&#65533;th9"
&#65533;3&#65533;&#65533;&#65533;rC&#65533;&#65533;*R&#65533;&#65533;V&#65533;D&#65533;&#65533;w&#177;&#65533;y;&#65533;&#65533;&#65533;c!2*&#65533;&#65533;&#65533;&#65533;S&#65533;&#65533;&#65533;>Hx&#65533;&#1973;B&#65533;n&#65533;&#65533;W<d``&#65533;4p&#65533;V&#65533;&#65533;&#65533;&#303;&#65533;&#65533;. [&#65533;&#65533;5&#65533;-xp m&#65533;a"&#65533;&#1213;&#65533;v&#65533;q&#65533;L&#65533;&#65533; &#65533;&#65533;&#65533;&#65533;&#65533; $&#65533;&#65533;&#1383;&#65533;&#65533;&#65533;U&#1194;&#65533;&#65533;&#65533;v	&#65533;!&#65533;&#65533;=&#65533;&#65533;&#65533;&#65533;H(&#65533;L~&#65533;&#65533;R&#65533;VLLh&#65533;&#65533;s&#65533;H	&#65533;&#65533;{Y&#65533;&#65533;&#65533;(&#65533;Yd|.&#65533;&#65533;RJT:&#65533;&#65533;&#65533;"&#65533;_&#65533;&#65533;@?&#65533;&#65533;&#65533;&#65533;&#65533;G&#65533;&#65533;&#65533;&#65533;&#65533;!&#65533;&#65533;C&#65533;"&#65533;2&#65533;&#65533;&#65533;i&#65533;RWE&#65533;&#65533;&#65533;qI&#65533;&#65533; &#65533;G &#65533;Qx&#65533;&#65533;&#65533;9$&#65533;&#65533;4a&#65533;&#65533;,&#65533;&#65533;?l&#65533;)}&#65533;Yh< &#65533;&#65533;-&#65533;l&#65533;B&#65533;C9&#713;\b&#65533;	3i&#65533;&#65533;=&#65533;&#65533;J&#65533;&#65533;&#65533;!&#65533;&#65533;sX&#65533;&#65533;K&#65533;&#65533;xS&#65533;!&#65533;"U&#65533;&#742;&#65533;0i&#65533;&#65533;V&#65533; S&#51369;&#65533;y4 &#65533;"&#65533;&#65533;?&#65533;&#65533;q
f0Hw&#65533; l&#65533;!{`&#65533; &#65533;&#65533;IP&#65533;R&#65533;&#65533;$e)MyJT&#65533;R&#65533;&#65533;&#65533;#o~&#65533;&#65533;&#65533;r		&#65533;&#65533;&#368;M&#65533;&#65533; &#65533;p6&#65533;L&#65533;5&#65533;2H &#65533;&#65533;-U&#65533;R&#65533;&#65533; 6&#65533;&#65533;1&#65533;&#65533;r&#65533;&#65533;!&#65533; &#65533;,&#65533;&;&#65533;&#65533;V&#65533;Mp&#65533;S&#65533;&#65533;&#65533;cE8&#65533;&#65533;&#65533;qI E&#65533;c&#65533;&#65533;&#65533;&#456;&#65533;M)(&#65533;"0q&#65533;&#65533;m &#65533;2A&#65533;(y&#65533;f&#65533;&#65533;&#65533;&#65533; <%&#65533;&#65533;&#65533;&#65533;&#65533;&#65533;M&#65533;,&#65533;&#65533;&#65533;D!&#65533;&#65533;S&#65533;&#65533;h)&#65533;PN&#65533;4&#65533;&#65533;<&#65533;&#65533;&#1552;&#65533;Z&#65533;&#65533;e&#65533;&#65533;&#65533;&#192;)&#65533;&#65533;&#65533;&#1539;-4P&#65533;,&#65533;&#65533; &#65533;&#65533;&#65533;U&#65533;&#65533;_Dh
&#65533;	&#65533;&#65533;8T&#65533;&#65533;&#65533;&#65533;"b&#65533;&#65533;8bCG&#65533;zUp~&#65533;"M&#65533;&#65533;B"!&#65533;bn&#65533;(&#65533;V&#65533;|q&#65533;&#65533;K&#65533;&#65533;E0bi&#65533;&#878;@&#65533;3| I&#65533;"a&#65533;|&#65533;,&#65533;&#65533; DXSI1&#65533;O&#65533;&#65533;}CJ&#65533;(b&#65533;&#65533;&#65533;"p&#65533;&#65533;&#65533;h&#65533;&#65533;&#65533;&#65533;(A&#646;&&#65533;&#65533;&#65533;&#65533;&#65533;&#65533;&#65533;&#65533;&#65533;!&#65533;Z&#65533;&#65533;&#65533;`ao&#65533;kM&#65533;-C&#65533;(
&#65533;f&#65533;&#65533;&#65533;&#65533;7&#65533;:&#65533;Y&#65533;pV&#65533;h&#65533;>&#65533;H&#65533;\&#1036;&#65533;&#65533;&#65533;	#&#65533;&#65533;&#65533;&#65533;f&#65533;t&#65533;&#65533;x&#65533;+&#65533;;D&#65533;q&#65533;&#65533;A&#65533;&#65533;&#65533;,&#65533;F&#65533;&#65533;&#65533;&5&#65533;+&#65533;&#65533;&#65533;&#65533;&#65533;&#65533;4&#65533;(&#65533;p&#65533;%&#65533;G&#1040;!D&#65533;.&#1545;&#65533;&#65533;F &#65533;n&#65533;R&#65533;&#65533;&#65533;
&#65533;&#65533;&#65533;]&#65533;s&#65533;U	&#65533;9&#65533; &#65533;+&#65533;3&#65533;&&#65533;&#65533;Rd&#65533; C&#65533;`&#65533;=,&#65533;3&#65533;&#65533;"&#65533;a&#65533;&#65533;&#65533;B&#65533;2&#65533;1# &#65533;&#65533;&#65533;&#65533;&#65533;&#65533;&#65533;&#65533;*b&#65533;" &#65533;&#65533;&#65533;&#65533;e&#65533;&#65533;'&#65533;@?W&#65533;&#65533;&#65533;l&#65533;/qS&#65533;&#65533;!&#65533;[&#65533;&08&#65533;&#65533;&#1042;RX(&#65533;Y*&#65533;&&#65533;&#65533;&#65533;\&#65533;K2&#65533;5&#535;&#65533;3&#65533;kMIC&#65533;=0b&#65533;3&#65533;C&#65533;c&#65533;28&#65533;+^&#65533;-Cb&#65533;&#65533;&#65533;&#65533;" a&#65533;A&#65533;L&#65533;&#65533;&#65533;&#65533;&#65533;&#65533;U7&#65533;D&#65533;&#65533;&#65533;&#65533;(C&#65533;&#65533;eP&#65533;!jE^&#65533;&#65533;&#65533;&#65533;&#65533;&#65533;!W@&#65533;&#65533;&#841;-t&#65533;&#65533;&#65533;:&#65533;&#65533;&#65533;M&#65533;&#65533;&#65533;R&#65533;R&#35429;&#65533;<&#65533;:z&#65533;}&#65533;%&MQ&#65533;2&#65533;&#65533;&#65533;&#614;;&#65533;aO#&#65533;&#65533;A&#65533;L&#65533;&#65533;.&#65533;&#65533;&#65533;&#65533;o&#65533;&#65533;U&#65533;&#65533;&#1391;V&#65533;" A&#65533;n&#65533;&#65533;&#65533;&#65533;n&#65533;&#65533;&#65533;9&#65533;&#65533;&#65533;8i&#65533;@l&#65533;&#65533;&#65533;&#1646;d}M&#65533;&#65533;&#65533;&#65533;&#65533;3&#654;_&#65533;F<{&#65533;&#65533;&#65533;4+&#65533;H&#65533; &#65533;&#65533;.&#65533;*&#65533;=D&#65533;D-a&#65533;WP|D&#65533;&#65533;&#65533;&#65533;&#65533;&#65533;]&#65533;u&#65533;\&#1520;&#65533;x&#1215;&#65533;,$&#65533;&#65533;&#65533;:3&#65533;^R&#65533;u&#65533;&#65533;d[&#65533;&#65533;p&#65533;*d&#65533;&#65533;@E1 cu&#65533;&#65533;8l&#65533;QR&#65533;7~&#65533;E(&#65533;X&#65533;)B&#65533;E&#65533;&#1730;n@(&#65533;&#65533;h&#65533;&#65533;&#65533;&#65533;&#65533;&#65533;m&#65533;&#65533;@&#65533;Ur&#65533;&#65533;&#65533;&#65533;u&#65533;&#65533;o}Q&#65533;&#128;&#65533;3Lv&#65533;&#65533;&#65533;&#65533; &#65533;&#65533;M&#65533;&#65533;`;&#65533;<&#1078;fE&#65533;&#65533; &#65533;C&#1705;&#65533;5L&#65533;~&#65533;G&#65533;&#65533;Mz&#65533;&#65533;,,&#65533;5m&#65533;&#65533;F&#65533;&#65533;&#65533; 6&#65533;+$\L)&#65533;0&#65533;&#65533;Jh&#65533;&#65533;&#65533;}&#65533;u&#65533;
2w&#65533;&#65533;Z&#65533;&#65533;,/&#65533;<|&#65533;&#65533;^&#65533;@&#65533;&#65533;r&#65533;+(s&#65533;&#65533;&#65533;o>&#65533;&#65533; =&#65533;}&#65533;e()J]&#65533;&#65533;M&#65533;`&#65533;&#65533;w`&#65533;@&#65533;&#65533;&#65533;QF&#65533;"&#1555;&#65533;X&#65533;&#65533;&#65533;&#723;&#65533;	&#65533;&#65533;&#65533;&#65533;ubi&#65533;6&#65533;&#65533;&#65533;I&#65533;&#65533;&#65533;&#65533;`&#65533; &#65533;&#65533; ;:&#65533;&#65533;?R&#65533;?&#65533;`&#65533;&#65533;@&#65533;&#65533;
T&#65533;&#65533;&#65533;&#65533;dQ&#65533;&#65533;z&#65533;N&#65533;)*&#65533;&#65533;&#65533;&#65533;&&#65533;?&#65533;&#65533;&#65533;?D&#65533;&#65533;?&#65533;&#65533;&#65533;A&#65533; &#65533;&#65533;`+&#65533;!&#65533;&#65533;&#65533;n&#1791;&#65533;&#65533;"L&#65533;>X&#65533;M&#65533;&#65533;&#65533;M&#1026;&#1309;	&#65533;66&#65533;&#65533;B&#65533;&#65533;&#65533;+&#65533;&#65533;:&#65533;&#65533;+XAQ&#65533;&#65533;&#65533;=&#65533; &#65533; $C&#65533;&#65533;&#683;&#65533;&#133;&#65533;_&#65533;&#65533;&xeZ	&#65533;&#65533;&#65533;&#65533;(#A:&#65533;&#65533;&#65533;&#65533;&#65533;'&#1833;&#65533;.&#65533;&#65533;&#65533;&#65533;&#212;&#65533;?&#65533;&#65533;^&#65533;MAD1CI&#65533;&#65533;"&#65533;&#65533;&#65533;&#65533;&#65533;&#65533;&#65533;&#65533;	&#65533;I&#1338;&#65533;c_&#65533;D)&#65533;&#65533;9&#65533;&#65533;CDVL$2!&#65533;9 +C!:&#65533;&#65533;V&#65533;&#65533;&#65533;&#65533;&#65533;&#65533;?M&#65533;&#65533;\&#65533;&#65533;&#65533;*D&#65533;&#65533;?&#65533;&#65533;!F&#65533;H&\I&#65533; _|&#65533;&#65533;P&#65533;&#65533;Fb&#65533;A&#65533;&#65533;BN&#65533;(&#65533;&#65533;(&#65533;&#65533;&#65533;&#65533;-&#65533; jEq&#65533;I&#65533;$&#65533;z&#65533;k&#65533;&#65533;y&#288;;&#65533;6&#65533;&#65533;U@>eb&#65533;p@&#65533;&#65533;&#65533;&#65533;&#65533;&#65533;
&#65533;~\&#65533;&#65533;{\(&#65533;$|&#65533;&#65533;&#65533;&#65533; &#65533;x&#65533;&#65533;9:&#65533;2&#65533;&#65533;)&#65533;&#65533;NK&#65533;&#65533;&#65533;&#65533;&#65533;&#65533;k&#65533;&#65533;&#65533;!&#65533;&#65533;&#65533;&#65533;cbI&#65533;&#65533;e&#65533;'&#65533;<F&#65533;&#65533;\&#65533;&#65533;&#65533;	p&#65533;&#65533;HH&#65533;	J&#65533;A&#65533;?&#65533;O"%&#65533;S&#664;@&#65533;&#65533;"4[&#65533;&#65533;J&#65533;&#1130;&#65533;&#1109;h/&#65533;;%
&#65533;J&#65533;&#514;&#65533;#&#65533;8+&#65533;1&#65533;&#65533;&#65533;d&#65533;&#65533;&#65533;&#65533;D&#65533;&#65533;d&#65533;&#65533;&#65533;#&#65533;&#65533;&#65533;&#65533;j&#65533;&#65533;&#65533;K&#65533;&#65533;B,&#65533;&#65533;S&#65533;I&#65533;	&#65533;3&#65533;&#65533;8/X&#639;&#65533;4'&#65533;3&#65533;&#452;	&#65533;&#65533;!&#65533;!&#65533;&#65533;&#65533;&#65533;&#60552;r,&#65533;&#65533;&#65533;Kt&#65533;&#65533;&#65533;&#65533;&#65533;&&#65533;?p &#164;Lq &#65533;R&#65533;P	 WIM"&#65533;&#65533;<&#65533;&#65533;#%&#65533;&#1820;&#65533;&#65533;&#65533;7&#65533;N"R%&#65533;&#65533;=&#65533;&#65533;t#&#65533;lN&#65533;H&#65533;(&#65533;&#820;R&#65533;&#65533;&#65533;\&#65533;&#65533;&#65533;&#65533;&#65533;N&#65533;%&#65533;O&#65533;O&#65533;$&#65533;-&#1030;LX&#65533;n&#65533;&#65533;&#65533;$&#65533;0&#65533;&#65533;O~!mP<&#65533;&#65533;&#65533;&#65533;
&#65533;6&#65533;O }&#65533;O&#65533;&#65533;8&#65533;P&#65533;`&#65533;&#65533;&#65533; &#65533; }&#65533;&#65533;0&#65533;&#65533;&#65533; `O&#65533;&#65533;&#649;^&#65533;P-X&#65533;&#65533;N&#65533;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TATB-TC=TDMTE]TFmTG}TH&#65533;TI&#65533;TJ&#65533;/&#65533;&#65533;J&#65533;*&#65533;&#65533;&#65533;((&#65533;&#65533;&#65533;&#65533;&#65533;&#65533;LX&#65533;8&#65533;X&#65533; UQ&#65533;*&#65533;&#65533;S&#65533;$p)&#65533;&#65533;(&#65533;&#65533;VU&#65533;6 &#65533;@%&#65533; `%&#65533;U$&#65533;&#65533;(`&#65533;\&#850;0&#65533;$H%`&#65533;pV&H)X  H&#65533;Di&#65533;&#65533;%h&X&#65533;P&#65533; &#65533;l&#850;/)H&#65533;hWwuW&@&#65533;&#65533;s&#65533;&#65533;eEh}W}uc&#65533;W&#65533;n&#65533;W&#65533;%&#65533;(&#65533;&#65533;X$X}%&#65533;0X&#65533;Y&#65533;W&#65533;Wcm&#65533;&#65533;&#65533;X&#65533;&#65533;X&#65533;&#65533;X&#65533;&#65533;X&#65533;&#65533;XP@&#65533;6X&#65533;u&#65533;&#65533;v&#65533;W &#65533;X&#65533;]Y&#65533;&#65533;&#65533;O(&#65533;N&#65533;&#1027;hA&#65533;&#65533;p&#65533;&#65533;&#65533;x&#65533;&#65533;}&#65533;(h&#65533;&#65533;&#65533;/hY&#65533;]Y=&#65533;RXZ&#65533;%&#65533;?&#65533;&#65533;@-&#65533;^eW&#65533;&#65533;&#65533;U&#65533;X &#65533;&#65533;M@&#65533;&#65533;M&#65533;&#65533;(8Z&#65533;&#65533;&#65533;O&#1027;T &#65533;S@S@&#1781;&#65533;?&#65533;&#65533;@&#65533;&#65533;mU&#65533;}&#65533;$&#65533;&#1492;&#65533;&#65533;/&#65533;&#65533;&#65533;&#65533;!`&#65533;M&#1713;\&#65533;%T&#65533;P0S(&#65533;R`Z=&#65533;nM&#65533;&#65533;` (&#1456;&#65533;XM&#65533;&#65533;&#65533; &#65533;[@&#65533;&#65533;&#65533;&#65533;&#65533;5&#65533;R(&#65533;@&#65533;&#65533;=R&#65533;&#65533;&#65533;&#65533;VYe&#65533;&#65533;U&#65533;&#65533;(&#65533;&#65533;&#65533;&#65533;&#65533;&#65533;!&#65533;&#65533;&#65533;&#65533;&#65533;mYO &#65533;Q@\&#65533;E\TP&#65533;S&#65533;&#65533;&#65533;/ &#65533;!&#65533;T&#65533;  &#65533;&#65533;&#65533;&#65533;&#65533;&#65533;_&#65533;!&#65533;&#65533;-&#1935;Q8&#65533;RX^&#65533;e&#65533;&#65533;uZ&#65533;&#65533;6&#65533;&#65533;&#65533;&#65533;O-&#1676;&#65533;&#65533;&#1753;&#65533;&#65533;@N@&#2005;&#65533;R0&#65533;M&#65533;Q =&#65533;&#2040;&#65533;&#65533;&#65533;&#65533;&#65533;&#65533;&#65533;_&#65533;&#1021; &#65533;&#1586;E&#65533;v_T``&#65533;S&#65533;&#65533;X*&#65533;&#65533;&#65533;&#65533;&#65533;&#65533;&#65533;&#65533;&#65533;`&#65533;&#65533;&#65533;&#65533;=&#65533;V&#65533;n`>m&#65533;x 
&#65533; &#65533;&#65533;X.a&#65533;-&#65533;&#65533;&#65533;&#65533;&#5021;&#65533;V^&#1485;&#65533;=m&#65533;&#65533;&#65533;&#65533;&#65533;(Z*0&#65533;&#65533;&#65533;&#65533;#>b&#65533;&#65533;Vb&#65533;&#65533;n&#65533;&#65533;&#65533;&#65533;&#65533;S*&#65533;b&#65533; P&#65533;-&#65533;&#65533;}/c&#65533;&#65533;&#65533;%c&#65533;&#65533;&#65533;T8&#65533;&&#65533;&#65533;&#65533;V &#512;	&#65533;b&#65533; #P ;&#65533;&#65533;&#65533; 0&#65533;&#65533;M&#65533;[?&#65533;X&#65533;M&#65533;.&#65533;&#65533;]c>&#65533; #(&#65533;&#65533;&#65533;&#65533;&#65533;d&#65533;&#65533;p0^M&#65533;&#65533;L&#65533;&#65533;?@]~&#2038;-&#65533;>
&#65533;&#65533;	(&#65533;E&#65533;&#65533;8F&#65533;L&#65533; &#65533; &#65533;
v&#65533;&#65533;&#20762;&#65533;&#65533;}&#65533;L0T&#65533;&#65533;QPQ&#65533;Y@&#65533;DV&#65533;&#65533;e8V &#65533;&#65533;)&#65533;&#65533;6&#65533;\)&#65533;&#65533;&#65533;Xff&#65533;Xl&#65533;	O&#65533;b@ud^&#65533;&#65533;&#65533;&#65533;&#65533;a]&#65533;bP&#65533;6&#65533;&#65533;&&#65533;Z`(P&#65533;u&#65533;X]&#65533; \&#65533;O&#65533;&#65533;&#65533;k&#65533;#&#65533;f_~&#65533;&#65533;(&#65533;h {.&#65533;D&#65533;&#65533;/&#65533;&#65533;&#65533;&#65533;N(X)Q&#65533;}&#65533;C&#65533;&#65533;y{&#65533;*0&#65533;&#65533;&#65533;	&#65533;&#65533;	&#65533;&#65533;/( &#65533;&#65533;&#65533;&#65533;F}i&#65533;&#65533;b{&#65533;a#&#65533;&#65533;	b&#65533;E&#65533;.h&#65533;&#65533;iov&#65533;/P&#65533;]V
&#65533;x&#65533;&#65533;&#65533;8&#65533;hNhEQ #&#65533;&#65533;Gm&#65533;/*&#65533;bF&#65533;fD&#65533; &#65533;=&#65533;Hfj&#65533;Fj&#65533;&#65533;T&#65533;.&#65533;6&#65533;&#65533;&#65533;L&#65533; #&#65533;&#65533;L&#65533;h&#65533;&#65533;&#1571;F&#65533;h&#65533;F&#65533; &#65533;&#65533;&#65533;&#65533;&#65533;{&#65533;&#65533;&#65533;&#65533;&#65533;&#65533;X&#65533;f&#45789; 8&#65533;b&#65533;N&#65533;).&#65533;m.&#65533;Bx ~&#65533;&#65533;&#65533;&#65533;&#65533;&#65533;&#65533;/h&#65533;&#65533;hD&#65533;&#65533;&#65533;kDm&#65533;G&#65533;&#26862;&#65533;&#65533;`&#65533;&#65533;&#65533;)&#65533;a&#65533;x &#65533;^T&#65533;V &#65533;&#65533;f&#65533;pd&#65533;V&#65533;&#65533;n&#822;&#65533;	 &#65533;DfTQ6&#65533;&#65533;&#65533;&#65533;&#718;l&#65533;kS&#1936;&#65533;&#65533;&#65533;&#65533;&#65533;m&#65533;&#65533;&#65533;C&#65533;m&#65533;&#65533;&#61382; #x #&#65533; f&#65533;&#1726;j&#65533;. &#65533;lEm&#14048;&#65533;&#65533;&#65533;&#65533;&#65533;&#900;&#65533;6iHn&#65533;6Pj&#65533;&#65533;_`&#65533; &#65533;&#65533;&#65533;&#65533;&#65533;&#65533;o&#65533;6oE%f&#65533;h&#65533;&#65533;&#65533;&#65533;&#65533;&#65533;o#0K&#65533;&#65533;&#342;&#65533;&#65533;&#65533;&#964;&#65533;&#65533;&#65533;&#65533;&#65533;_&#65533;g&#65533;&#65533;&#65533;&#65533;^&#65533;*&#65533;b&#65533;&#65533;&#65494;	&#65533;j&#65533;&#850;6&#65533;ovX&#65533;~&#65533;&#65533;qe&#65533;p"&#65533;&#65533;>&#65533; !&#65533; &#65533; ,:  0= &#65533; &#65533;H&#65533;&#65533;&#65533;&#65533;*\&#560;&#65533;&#199;#J4hf&#660;21Z43&#65533;&#65533;&#463; C&#65533;I&#65533;&#65533;&#593;&#65533;&#65533;t&#242;%K&#65533;O&#668;I&#65533;&#65533;&#859;8N&#65533;b&#357;&#991;-&#65533;&#65533;&#5683;&#65533;&#1123;H&#65533;&#65533;,&#65533;&#65533;S&#65533;V&#65533;UJ&#65533;&#65533;&#1387;H&#65533;>&#65533;&#65533;4*&#1455;`&#65533;&#65533;B&#65533;&#65533;'\&#65533;v&#65533;"&#65533;&#65533;&#1783;A,&#65533;&#65533;&#65533;&#17702;j&#65533;&#65533;,&#65533;&#65533;_&#65533;&#65533;a&#65533;&#65533;&#65533;&#65533;2z&#65533;&#65533;&#65533;&#65533;&#65533;&#65533;)&#65533;&#65533;&A
&#65533;Zkf&#65533;e&#65533;&#65533;&#992;i&#65533;&#65533;&#65533;&#65533;i6&#65533;&#65533;D&#65533;&#65533;&#65533;&#65533;&#929;c&#65533;	&#65533;&#1936;@&#65533;&#65533;G&#1454;[&#222;M&#65533;8&#65533;
;&#65533;}&#65533;"&#65533;&#65533;'.&#1843;&#65533;&#65533;&#65533;&#65533;&#65533;`X &#65533;5t&#65533;&#1481;&#65533;zk&#65533;&#65533;&#65533;&#65533;NQ&#65533;&#65533;&#65533;&#65533;=&#65533;&#65533;&#65533;&#65533;&#65533;&#1131;&#65533;&#2040;&#65533;&#65533;&#65533;8&#65533;q&#65533;v&#65533;&#65533; BeT~&#65533;Y&#65533;&#65533;Uj&#65533;&#65533;]AYT(`A	&#65533;&#65533;&#65533;&#65533;nX&#65533;b&#65533;&#65533;Fi&#65533;6t&#65533;&#65533;`&#65533;6Pf &#65533;&#65533;~UI&#65533;&#65533;<&#65533;&#65533;&#65533;@)&#65533;Di&#65533;H&$	`&#65533;`BY&#65533;QV&#65533;A)&#65533;&#65533;&#65533; u&#65533;hc&#65533;VXG&#65533;E&#65533;&#65533; &#65533;H`iE9&#65533;|l&#65533;&KeX$&#65533;F`&#65533;)&#65533;a&#65533;ALRf&#65533;A&#65533;A &#65533;&#65533;&#65533;&#65533;*ug&#65533;&#65533;&#65533;&#625;a&#197;E&#65533;"2&#65533;&#65533;d,b&#65533;P&#65533;qS	&#65533;P&#65533;r&#65533;>V&#65533;|&#65533;7&#65533;&#65533;X&#65533;d&#65533;/
&#65533;&#65533;&#65533;&#65533;&#65533;L&#65533;]1&#65533; ;&#65533;&#65533;j_bRf,w&#65533;&#65533;&#65533;x=be`&#65533;&#65533;&#65533;!z	&#1156;&#434;&#65533;&#65533;&#65533;&#202;&#65533;&#65533;&#65533;]&#65533;&#175;&#65533;&#65533;&#65533;&#65533;&#65533;u&#65533;R&#65533;Am&#65533;&#65533;&#65533;/b&#65533;e&4&#65533;-XU&#65533;&#65533;&#65533;Pk&#65533;yp9&#65533;1&#65533;|&#65533;&#65533;.&#65533;&#65533;&#65533;&#65533;&#65533;@&#65533; &#65533;&#65533;&#65533;&#65533;F&#65533;&#65533;C&#65533;D&#65533;i&#65533;&#65533;dlR&#65533;&#224;F&#65533;&#1112;&#65533;r&#65533;f&#65533;1V$&#65533;&#65533;&#65533;!&#65533;&#65533;&#65533;A&#65533;@)&#65533;&#65533;?!&#65533;&#65533;&#65533;j&#65533;&#65533;P&#65533;&#65533;t 4@{&#65533;&#65533;T1&#65533;@&#65533;,&#65533;&#65533;&#65533;&#732;&#65533;i&#65533;&#65533;&#65533;"&#65533;I+&#65533;&#65533;OL&#65533;&#65533;`>&#65533;&#65533;u \&#65533;0&#65533;&#65533;&#65533;.&#65533;&#65533;&#65533;^)&#65533;.&#65533;&#65533;	b&#65533;v
&#65533;n&#1062;Ks&#65533;H&#65533;n&#65533;&#65533;&&#65533;y`9j?&#65533;-A&#65533;nP&#65533;&#39463;&#65533;:&#65533;&#65533;A{&#65533;&#65533;&#65533;`&#65533; &#65533;&#65533;T"i&#65533;&#65533;&#65533;`&#65533;k~&#65533;C)&#65533;x&#65533;&#65533;{&#65533;&#65533;&#1128;m@o&#65533;`_&#65533;3e6o&#65533;3&#65533;%+&#65533;H&#65533;ld&#65533;&#65533;"X&#65533;&#65533;&#65533;!slA&#65533;"]&#65533;&#65533;&#65533;
!&#65533;&#65533;oM@&#65533;&#65533; &#65533;&#65533;ld=Rd\&#65533;&#65533;&#65533;&#65533;&#65533;&#1792;&#65533;&#65533;9B&#65533;BDKV&#65533;+O&#65533;&#65533;K&#65533;s(&#65533;&#65533;&#65533;&#65533;&#65533;_&#65533;&#65533;O&#65533;&#65533;&#65533;&#65533;A&#65533;/&#65533;&#65533;&#1922;6&#65533;&#65533;&#65533;MQD&#65533;`&#65533;&#65533;&#65533;&#65533;&#65533;&#65533;!&#65533;%&#65533;K&#65533;FHB&#65533;+%&#65533;&#65533;&#65533;<H&#65533;yQPq&#65533;&#65533;%&#65533;&#65533;&#65533;d]&#65533;raK&#65533;7~&#65533;}&#65533;B&#65533;&#65533;&#65533;&#65533;koH&#65533; 4&#65533;6"&#65533;DM[L&#65533;M&#65533;&#65533;):&#65533;_Kx&#65533;O&#65533;5L&#906;&#65533;&#65533;s&#65533;4&#65533;/h&#65533;&#65533;&#65533;$&#65533;A&#65533;&#65533;(@bW+2&#65533;`
Od&#65533;&#65533;>&#1336;&#65533;'s&#65533;&#65533;&#65533;&#65533;&#65533;P)&#65533;d&#65533;'?%&#65533;v)&#65533;Py&#546;  &#65533;&#65533;&#65533;|3&#65533;&#65533;&#65533;J$ &#65533;i4'9m&#65533;O&#65533;0&#65533;I&#65533;b&#65533;&#65533;&#65533;e&#65533;&#65533;&#65533;&#65533;0h&#65533;&#65533;^u&#65533;>&#65533;)E&#65533;&#65533;3&#65533;&#65533;Ll&#65533;A&#65533;&#65533;&#65533;X&#65533;&#65533;?&#65533;&#65533;&#65533;F:"&#65533;6&#65533;@8(&#65533;k&#65533;&#65533;n$!&#65533;&#65533;&#65533;<&#65533;Rl&#65533;&#65533;&#65533;#&#65533;&#65533;F&#65533;&#65533;&#65533;&#65533;&#65533;5	&#65533;8<V&#65533;3&#391;&#65533;&#65533;N,K&#65533;&#65533;NP&#65533;&#65533;&#65533;&#65533; &#65533;&#1812;Ri%0X44d&#65533;&#65533;H	H%&#65533;&#65533;[I'&#65533;&#1244;%&#65533;&#65533;&#65533;2&#65533;&#65533;``&#65533;Q}&#65533;&#65533;S&#65533;&#65533;s&#65533;&#65533;&#65533;&#65533;2b&#1574;&#65533;&#65533;50&#65533; &#65533;;&#65533;)&#65533;6&#65533;'|dC,&#65533;&#65533;&#65533;&#65533;r0E*&#65533;&#65533;&#65533;Rf&#65533;&#65533;&#65533;@<IP&#420;l &#65533;4&#422;yU&#65533;&#65533;'&#65533;,&#65533;fS&#65533;Y,k&#65533;&#65533;}H&#65533;ld&#65533;&#65533;uz&#65533;&#65533;&#65533;W7&#65533;&#622;&#65533;&#65533;&b&#65533;y&#65533;44&#65533;=&#65533;&#65533;&#65533;&#65533;D&#65533;f<&#65533;&#65533;&#65533;&#65533;&#678;!&#65533;x[&#65533;&#65533;&#65533;&#65533;&#65533;]&#65533;&#65533;D&#65533;m&#65533;}&#65533;9`&#65533;&#65533;[&#65533;&#65533;&#65533; `\iC&#65533;&#65533;fw&#1225;&#65533;&#65533;&#65533;&#65533;I>&#65533;&#65533;&#65533;W 	8a&#65533;&#65533;JM&#65533;&#65533;1&#65533;LR-&#65533;&#65533;&#65533;I &#65533;&#65533;gt&#899;d&#65533;elkrmb0&#65533;,R~&#65533;E&#65533;&#65533;&#65533;d&#65533;&#65533;1na&#65533;j,&#65533;2	&#65533;&#65533;.&#65533;4c&#65533;&#65533;&#65533;5		*&#65533;&#1213;&#65533;&#65533;&#65533;&#65533;&#65533;&#65533;K&#65533;DR&#65533;\p&#65533;&#65533;&#1449;&#65533;&#65533;-&#65533;.&#65533;&#65533;.H7&#65533;`&#65533;&#65533;_L0Nj&#65533;&#65533;m&#65533;S[&#65533;&#65533;&#334;v&#65533;_u&#65533;+&#65533;EM,&#65533;c%`<&#65533;&#65533;&#65533;&#65533;C&#1691;&#65533;0EU&#65533;Ih&#65533;]&#65533;6&#1334;&#65533;&#65533;&#65533;&#65533;.&#65533;?`Yhn&#65533;[&#65533;&#65533;&#65533;&#65533;P&#65533;2	&#65533;e&#65533;E&#65533;&#65533;M&#65533;F&#65533;&#65533;&#65533;&#451;)-T5Y&#65533;&#65533;i&#65533;&#65533;`1&#65533;N&#65533;<&#65533;&#65533;]&#65533;am&#65533;JH&#65533;J&#65533;&#65533;V\&#65533;\&#65533;3&#65533;&#65533;&#65533;&#65533;&#65533;L&#65533; A&#65533;&#949;H&#65533;
&#65533;)&#65533;\v&#65533;&#65533;[&#65533;gn&#65533;&#65533;VF#%&#65533;[}&#65533;n&#65533;&#65533;=&#65533;,&#65533;nUR
&#65533;&#65533;&#65533;9&#65533;F&#65533;"&#65533;&#65533;&#65533;&#65533;&#65533;&#65533;&#65533;&#65533;X&#65533;Wy4&#65533;&#65533;&#65533;a&#65533; &#65533;Tt&#65533;&#65533;&#65533;U&#65533;&#65533;&#65533;&#65533;`&&#65533;&#65533;&#65533;w6q&#65533;X&#65533;Rb&#65533;&#65533;&#65533;&#65533;>RB&#65533;&#65533;]&#65533;x&#65533;&#65533;&#65533;f&#65533;&#65533;P#U&#65533;&#65533;&#65533;Bk&#65533;aBd%&#65533;&#65533;&#65533;&#65533;&#65533;&#65533;`,R&#65533;x&#65533;
&#65533;I`f&#65533;&#870;&#65533;&#65533;(&#65533;&#320;&#65533;&#65533;m,&#65533;X&#65533;&#1674;&#18443;4&#65533;&#65533;(&#65533;O&#65533;&#65533;S&#746;&#65533;@&#65533;&#65533;&#65533;L&#65533;8HHQY&#65533;&#65533;&#65533;mr;&#65533;
 y]\&#1967;&#65533;GX&#65533;o&#65533;&#65533;&#65533;&#65533;;&#65533;&#65533;K&#65533;&#65533;b)&#65533;&#65533;&#65533;a&#65533;0&#65533;2D&#65533;&#65533;&#49248;&#65533;>8&#65533;&#65533;`v|&#65533;[&#65533;&#65533;&#551;&#65533;9AN-&#65533;&#65533; P&#65533;&#65533;&#1799;$\&#65533;m&#65533;B&#65533;&#65533;&#65533;&#26126;U&#65533;!&#65533;s&#1464;&#65533;&#65533; M3&#65533;8P/&#65533;@&#1913;;&#65533;&#65533;D26A&#65533;&#65533;&#65533;&#65533;&#65533;&#65533;&#65533;v&#65533;Q&#65533;&#65533;&#65533;&#65533;&#65533;&a&#65533;L`&#65533;&#882;&#65533;b&#65533;|!&#65533;&#65533;&#65533;&#65533;&#65533;&#65533;&#65533;v&#65533;&#65533;&#65533;&#65533;)$&#65533;l&#65533;&#65533;Ar&#17243;&#65533;&#65533;!&#65533;x&#65533; &#65533;&#65533;(&#65533;O~&#45901;8$j&#65533;4e&#65533;.L&#65533;|>O$&#65533;&#65533;q&#2034;`&#65533;j&#65533;&#65533;&#65533;&#65533;&#65533;r&#65533;O~&#65533;&#65533;r&#65533;KS&#65533;l&#65533;&#65533;&#65533;&#65533;&#65533;>&#65533;L&#65533;Gl&#65533;VO	&#550;&#65533;&#65533;\&#65533;8&#65533;&#65533;&#65533;fP~&#65533;xq2&#65533;&#65533;`9sPM?&#65533;&#65533;d&#65533;r0&#65533;[&#65533;u1&#65533;&#65533;#V&#65533;w&#65533;y&#65533;Sfg8&#65533;&#65533;$&#65533;?6c&#65533;H&#65533;6&#65533;&#65533;6&#65533;i&#65533;&#65533;5)&#65533;yb&#65533;!o&#65533;&#65533;e$P&#65533;<yo&#65533;&#65533;U&#65533;&#65533;n&#65533;&#65533;"&#65533;g&#65533;&#65533;+Z&#65533;&#65533;&#65533;+&#65533;v\&#65533;/oW0`9&#65533;y&#65533;[5&#65533;s=&#1541;s&#65533;&#65533;&#65533;ib&#65533;DJ&#65533;v^&#65533;s&#65533;&#65533;J2&#65533;"&#65533;w&#65533;eFv.%g&#65533;/qj:&#65533;&#65533;z&#65533;t&#65533;9F4&#65533;'&#65533;&#65533;&#65533;&#65533;f&#65533;&#65533;uq&#65533;&#65533;!&#65533;&#65533;D &#65533;wc{$U-&#65533;'&#65533;e{&#65533;&#65533;)&#65533;j&#65533;4&#65533;hc&#65533;UM]WmX&#65533;S&#65533;&#65533;y&#65533;&#65533;54&#65533;]&#65533;gl&#65533;W &#65533;WM`&#65533;|&#65533;x&#65533;&#1479;&#65533;fw'&#65533;W&#65533;&#65533;&#65533;Q^$ &#65533;/8\`X&#65533;&#65533;q!t}Tr5&#65533;&#65533;&#65533;&#1304;n&#65533;&#65533;&#65533;A&#65533;$&#65533;&#65533;6o&#65533;T0&&#65533;Sf&#65533;&#65533;PE&#65533;Z&#2039;I'X^&#65533;}tQ&#65533;&#65533;Hl&#65533;&#65533;&#65533;D"t&#65533;W)Rv`w&&#65533;&#65533;&#65533;&#65533;Z&#65533;&#65533;&#65533;&#65533;Gn	`C6 &#65533;&#65533;&#65533;&#65533;g&#65533;&#65533;&#65533;&#65533;&#65533;&#65533;9&#65533;Hq&T&#65533;V&#65533;w&#65533;H&#65533;&#65533;&#65533;&#65533;xx&#65533;4a&#65533;3,&#65533;ac&#65533;&#65533;&#65533;&#65533;c`&#65533;&#65533;&#65533;&#65533;wa&#65533;&#65533;*&#65533;&#65533;&#65533;&#65533;&#65533;}&#65533;&#65533;7&#65533;f{i&#65533;YV&#65533;&#65533;k&#65533;j,y&#65533;&#65533;&#65533;G&#65533;jT&#65533;T&#65533;,&#8650;	&#65533;s@GB\`,&#65533;&#65533;XLF)p&#65533;\&#65533;&#65533;`inP&#65533;?&#65533;&#65533;7&#1848;'&#65533;Ne&&#65533;nXk&#65533;Pg&#65533;&#65533;&#65533;rS&#65533;xy&#65533;x)l&#65533;YYy&#65533;&#65533;#&#65533;&#65533;X&#65533;#Y@&#65533;	&#65533;&#65533;&#65533;&#142;&#65533;&#65533;Q&#65533;m&#65533;cyY&#65533;&#65533;UVH&#65533;P&#65533;&#65533;R&#1846;6&#1892;#;&#65533;#8&#65533;6&#65533;&#65533;&#65533;&#65533;&#65533;]&#65533;ho&#65533;h&#65533;t^&#65533;&#65533;&#65533;Y&#65533;&#65533;C&#65533;0&#65533;QUG&#296;3_w$&#65533;&#65533;:4j&#65533;U&#65533;,@y&#65533;&#65533;&#65533;eK&#65533;)&#65533;O&#65533;S`&#65533;Y&#65533;&#65533;&#65533;&#65533;&#65533;&#65533;h!&#65533;(,8@ e&#65533;g,&#65533;bD&#65533;&#65533;F&#673;pR"N&#65533;Qa&#65533;&#65533;&#65533;&#65533;&#65533;EuXu&#65533;G>&#65533;:B C&#65533;&#65533;&#65533;?&&#65533;&#65533;&#65533;Cf&#65533;hw1f&#65533; &#65533;S &#65533;&#65533;I&#65533;&#1784;XiIb@"B&#65533;=B^?&#65533;%&#65533;&#65533;'&#65533;&#65533;f&#65533;&#65533;V&#2101;&#65533;&#65533;&#65533;HYW&#65533;"&#65533;&#65533;#&#65533;&#65533;y$'&#65533;&#65533;&#65533;6&#65533;&#65533;=Ay{C&#65533;
&#65533;B&#1184;(&#65533;&#65533;svV&#65533;I&#65533;"p<B58&#65533;&#65533;&#65533;	QZ&#268;&#65533;&#65533;t&#65533;!}'&#65533;6$f&#65533; aC&#65533;&#65533;Y&#65533;i&#65533;#&#65533;D"z$&#65533;"_i&#65533;&#65533;t)~T&#65533;DO&#65533;&#65533;&#65533;!"
&#65533;&#65533;&#65533;9&#65533;&#65533;Xa&#65533;T&#65533;&#65533;&#346;x&#65533;#&#65533;&#65533;&#65533;4D"#g,&#65533;&#65533;&#65533;&#65533;hFV&#65533;y(i!|&#65533;&#65533;kW+y&#65533;o&#65533;G&#65533;`R&#65533;s&#65533;[=0$F&#65533;hM&#65533; &#65533;Ac&#65533;2W&#65533;&#65533;%:7eP&#65533;&#65533;H|&#65533;dB&#65533;7&#65533; &#65533;&#65533;&#65533;D 0`&#65533;&#65533;#-z%&#65533;&#65533;&),&#65533;A2&#65533;&#65533;&#65533;&#65533;&#65533;&#65533; &#65533;e#Z;2&#65533;<b"&#65533;&#65533;"  &#65533;&#65533;X&#65533;p5&#65533; Crs&#65533;qWS"`&#65533;'h&#65533;I&#65533;&#65533;&#65533;S&#65533;&#65533;f2&#65533;:k$&#65533;* #Tvp?&#65533; $&#65533;!&#65533;]&#65533;O&#65533;&#65533;P&#65533;&#65533;t&#65533;jn&#65533;y&#65533;[&#65533;^&#65533;&#65533;#&#1450;#&#65533;&#65533;&#65533;&#1706;l&#65533;^jU&#65533;)&#65533;&#65533;e6&#65533;I&#65533;&#65533;&#1136;&#65533;&&#65533;&#65533;G&#65533;$'p&#65533;&#65533;&#65533;7&#65533;&#65533;&#65533;#0&#65533;P&#65533;&#65533;&#65533;5 8&#65533;-&#65533;9v&#65533;0&#65533;&#65533;&#65533;4&#65533;' &#65533;#<&#65533;&#65533;&#65533;&#65533;3&#65533;&#65533; "&#65533;V&#65533;&#65533;&#65533;;&#65533;	&#65533;$8 &#65533;6&#65533;q&#65533;[&#65533; F&#65533;|HS{&#65533;&#65533;#&#65533;#Q+&#65533;Ppmb&#65533;&#65533;X&#65533;&#65533;&#65533;&#65533;&#65533;<&#65533;DB&#65533;x
+&#65533;-&#65533;e&#65533;|)?&#65533;7.  H &#65533;;&#65533;&#65533;) u0&#65533;s&#65533;v&#65533;#K&#65533;C&#65533;-&#65533;&#65533;&#65533;z1&#65533;<&#65533;M&#65533;# Rp3&#749;&#15888;&#65533;&#65533;G 	@&#65533;8Y&#65533;&#65533;&#65533;&#65533;>&#65533;$&#65533;&#65533;V: pp&#65533;P&#65533;R'&#65533;&#65533;&#65533;&#65533;?pr&#65533;Qg&#65533;&#65533;&#65533;&#65533;K&#65533;8/&#65533;&#65533;[&#65533;&#65533;DS:r6l &#65533;<{q&#65533;/=&#65533;p&#65533;&#65533;&#65533;&#65533;&#65533;] &#65533;&#65533;&#65533;&&#65533;&#65533;|C 4&#65533;.@Z&#65533;#U&#65533;&#65533;P&#65533;8&#65533;&#1060;?&#65533;&#65533;&#65533;Llv&#65533;iz&#65533;&#65533;&#65533;#P&#65533;&#65533;Q&#254;&#65533;&#65533;\&#65533;&#65533;f&#65533;A0.&#65533;&#65533;0&#65533;\$&#65533;&#65533;a&#65533;$&#65533;:&#65533;&#65533;&#65533;P ,,&#65533;&#65533;# >&#65533;=0BDrq%<&#65533;1&#65533;&#65533;)0&#65533;#&#65533;, &#65533;&#65533;&#65533;&#65533;p&#65533;cxA&#65533;C&#65533;&#65533;&#65533;3$&#1043;&#65533;R&#65533;$\&#65533;e&#65533;]P&#65533;m+B&#65533; &#65533;>h&#65533;h>  &#65533;&#65533;#&#234;&#65533;1&#65533;n<$I$&#65533;@&#65533;[,@ &#65533;^&#65533;&#65533;{&#65533;D&#65533;&#65533;<; &#65533;&#65533;S&#65533;&#65533;G&#65533;<&#65533;&#65533;82&#65533;]&#65533;>&#65533;c&#65533;&#65533;{&#65533;A&#65533;L&#65533;&#65533;#&#65533;&#65533;&#65533;&"H2&#65533;@"&#65533;&#589;@&#596;L,@6&#65533;I&#65533;&#65533;&#65533;"m&#65533;&#65533;<&#65533;,H&#65533;&#65533;S&#65533;&#65533;&#65533;&#65533;&#65533;&#681;LJ&#65533;&#65533;7&#65533;&#65533;v&#65533;&#65533;&#65533;q0&#65533;$&#65533;&#65533;#S&#65533;`j5&#636;&#65533;C2&#65533;&#65533;2&#252;&#65533;&#65533;v&#65533;B&#65533;R>&#65533;&#65533;\&#65533;F&#65533;% D &#65533;G&#1175;&#1817;^R&#65533;*{&#65533;x&#65533;_w&#65533;#&#65533;&#65533;7+&#1914;&#65533;2<&#65533;G&#65533;PU&#65533;&#65533;&#65533;&#65533;&#917;&#1668;&#65533;,26R& $&#636;#H&#65533;&#65533;&#65533;&#65533;C&#65533;&#1823;&#65533;&#65533;W/fY&#65533;L&#65533;<8}&#65533;<&#65533;&#65533;<0&#65533;&#65533;#w&#65533;h&#65533;&#65533;Vc&#65533;P&#65533;$&#65533;&#65533;W&#65533;&#65533;z&#65533;&#65533;:?&#65533;&#65533;V&#65533;,&#65533;&#65533;&#65533;w &#65533;&#65533;#@-AX3&#65533;&#65533;A/&#65533;r1+&#65533;C"&#65533;&#65533;*&#65533;>&#65533;&#65533;&#45010;`&#65533;&#65533;&#65533;k5&#65533;&#65533;}&#65533;t&#65533;&#65533;|&#65533;&#65533;pd&#65533;q&#65533;&#65533;r&#65533;P&#65533;6+&#65533;k&#65533;#,&#65533;c&#65533;&#65533;5&#65533;&#65533;#>p&#65533;f&#65533;S~R&#65533;T&#65533;q ;&#65533;&#65533;?&#65533;&#65533;Z&#65533;g]F&#65533;^&#65533;a i=8&#65533;#:&#65533;#+&#65533;/&#65533;Zu&#65533;oSM&#65533;}&#65533;&#65533;Cr&#65533;[&#65533;A&#65533;P&#65533;&#65533;V(&#65533;]h&#65533;&#65533;&#65533;#?8%&#65533;#&#65533;l
 &#65533;&#65533;} &#65533;x&#65533; 9&#65533;&#65533;0&#65533;&#65533;	Q:Jg&#65533;#&#65533;840$J&#65533;n&#65533;\4&#65533;R&#65533;}0q -&#65533;`&#65533;&#65533;>.&#65533;:r&&#65533;Z &#65533;&#65533;"%Z&#65533;r`pA&#65533;&#65533;&#65533;&#65533;L?&#65533;&#65533;&#65533;*&#65533;W0&#65533;&#65533;&#65533;=,&#65533;|R2&#1304; &#65533;&#65533;&#65533;N&#65533;&#1170;IR&#65533;&#65533;	&#65533;$vs&#65533;d,[@&#65533;::&#65533;&#65533;" U0&#65533;.&#65533;.P	&#65533;&#65533;<&#65533;R&#65533;M&#1708;Y&#65533;0GVX&#65533;&#65533;&#65533;3r&#65533;,&#65533;&#1625;&#65533;MP&#139;&#65533;+&#65533;&#14850;$Aw+ +` &#65533;&#1663;&#65533;8&#65533;r&#65533;h$;&#65533;U&#65533;H~&#65533; iqj&#65533;&#65533;
&#65533;m&#65533;E U&#65533;&#65533;J&#65533;8&#65533;&#65533;*<B&#65533;&#451;&#65533;:&#65533;&#65533;}1 0&#65533;=&#65533;` &#65533;&#65533;-NuS2&#65533;&#65533;M&#65533;<B&#1876;&#65533; @&#65533;&#65533;8hJ&#65533;x$&#65533;&#65533;&#65533;&#65533;&#65533;7F&#65533;&#65533;&#253;&#65533;&#65533;&#65533;l&#65533;&#723;&#1859;h&#65533;^&#65533;&#65533;&#65533;#| r&#65533;
&#65533;&#65533;
&#65533;&#65533;u&#65533;&#65533;&#65533;t&#65533;.JJu&#921;&#65533;&#65533;~o]4&#65533;Pv&#65533;=&#65533;&#65533;s&#65533;#|&#65533;&#65533;9&#65533;&#65533;R2M&#65533;&#65533;-&#984;&#65533;;9:&#65533;&#65533;&#65533;~&#65533;&#65533;PK&#65533;/&#65533;&#65533;j&#65533;&#65533; &#65533;&#65533;&#65533;>&#65533;%@&#65533;f&#65533;)q|u&#65533;&#65533;G&#65533;&#65533;W&#65533;^V&#65533;s&#65533;&#65533;&#65533;
^&#65533;&#65533;&#65533;&#65533;&#65533;N&#65533;&#65533;&#65533;&#65533;&#65533;&#65533;&#65533;&#65533;&#65533;~&#65533;&#65533;&#65533;M&#65533; s G&#65533;&#65533;&#65533;< &#65533;&#65533;
 Y&#65533;	*v&#65533;7&#65533;&#65533;&#65533;/&#65533;Zp)&#65533;]&#65533;_&#65533;R>0P&#65533;&#65533;&#65533;}.)&#65533;m&#1527;&#65533;	&#65533; W&#65533;#&#65533;&#65533;&#65533;r&#65533; y`&#65533;&#65533;t]&#65533;5H[&#65533;&#65533;&#65533;#R&#65533;&#65533;&#65533;C&#65533;^&#65533;*&#65533;&#1470;"  &#65533;_&#65533;+&#65533;`&#65533;&#65533;S+_&#65533;&#65533;G&#65533;#~&#65533;&#65533;#&#65533; &#65533;{&#65533;(&#65533;uw&#65533;0f<2&#600099;&#65533;M&#65533;n&#65533;+O&#65533;&#65533;&#65533;&#65533;&#65533;1&#65533;&#65533;J$&#65533;f&#205;&#65533;&#65533;&#65533;<&#65533;&#65533;E&#65533;e&#65533;2&#65533;&#65533;&#65533;A&#65533;qZrX&#65533;f&#65533;&#65533;&#65533;Z&#65533;&#65533;r&#65533;Q?&#65533;&#65533;U&#65533;u?&#65533;=&#65533;&#65533;[&#65533;&#65533;*&#65533;&#65533;&#65533;Wm&#65533;&#1415;2&#65533;&#65533;z&#65533;^&#1000;&#65533;&#65533;c&#65533;rr?&#65533;k[)&#65533;&#65533;y&#65533;{&#65533;&#608;[&#65533;&#65533;&#65533;y&#65533;&#65533;V&#65533;&#1415;DAj&#1009;&#65533;^&#65533;&#65533;{&#65533;m&#65533;&#65533;b &#65533;O&#65533;P&#65533;&#65533;39&#65533;/&#65533;9&#65533;Q&#65533;&#65533;<&#65533;&#65533;s&#65533;&#65533;&#65533;&#1605;&#65533;&#65533;&#65533;Z&#65533;&#65533;Y&#65533;&#65533;?&#65533;&#65533;&#65533;&#65533;/&#23759;&#65533;&#65533;@&#65533;H&#44943;r&#65533;&#65533;}&#65533;&#65533;%(&#65533;{1&#65533;-, &#65533;_&#65533;&#65533;&#65533;&#65533;&#65533;&#65533;&#65533;O&#65533;th&#65533;&#65533;&#65533;y&#65533;&#65533;">j&#65533;&#1503;n&#65533; &#65533;8&#65533;9&#65533;4@&#65533;&#416;A&#65533;l
&#65533;!!&#65533;&#199;&#65533;`P&#65533;P&#65533;E&#65533;5n&#65533;&#65533;&#1123;&#65533;&#348;&#65533;&#65533;&#65533;C&#65533;4 &#65533;&#65533;&#65533;&#65533;&#65533;K&#65533;1e&#932;Y&#1254;K28*&#65533;!&#65533;b&#65533;&#65533;$&#65533;T&#65533;Q&#65533;M`*&#65533;2&#65533;"&#65533;%&#65533;p&#65533;&#65533;M&#65533;Ah&#65533;&#65533;&#65533;!D	*&#65533;P&#65533;3&#65533;Y&#65533;i&#1390;&#65533;
&#132; &#65533;~t&#65533;4&#65533;&#65533;9&#65533;xH&#65533;&#65533;R&#65533;&#65533;&#65533;&#65533;a&#265;/f<&#65533;&#65533;&#65533;&#65533;p&#65533;
&#65533;&#65533;&#65533;&#65533;
]H=&#65533;b&#65533;O&#65533;l%&#65533;]&#65533;&#65533;&#65533;6<^"w&#65533;$&#1569;&#65533;&#65533;&#65533;&#702;&#65533;&#65533;Hf&#12452;&#65533;&#65533;&#65533;,&#65533;Q&#65533;&#65533;q&#65533;&#597;&#65533;&#65533;&#65533;x&#65533;r&#65533;OwT &#65533;&#1065;&#168;%	xfc&#65533;&#65533;&#65533;7&#65533;&#335;'&#65533;6aE&#65533;&#65533;+4;&#65533;L&#65533;&#65533;)LX&#65533;*U&#65533;2&#65533;&#65533;&#65533;&#65533;&#65533; &#65533;+&#65533;:6&#65533;@&#65533;&#65533;&#65533;,&#65533;$[j&#65533;&#65533;*&#65533;&#65533;&#143;R C&#65533;&#65533;&#65533;#&#65533;&#458;&#65533;&#65533;=&#65533;"&#65533;@&#65533;+),&#65533;&#65533;E&#65533;&#705;@&#65533;+"&#65533;'&#65533;+&#65533;&#65533;tx&#65533;@G&#65533;04&#65533;&#65533;9&#65533;&#65533;&#65533;/&#65533;&#65533;&#65533;&#65533;5&#65533;,&#65533;&#65533;7&#65533;xo&#65533;74Q!;&#65533;&#65533;vp1F2_L`K64(&#65533;?&#65533;*&#1696;&#65533;7<&#65533;M&#65533;&#65533;&#65533;&#10952;&#65533;Rh8&#65533;T&#65533;&#975;&#65533;&#65533; P&#65533;&#65533;&#9037;7_3&#65533;&#65533;&#65533;!2&#65533;=3&#2890;!&#65533;;&#65533;&#65533;@ N;&#65533;&#65533;SPC&#65533;&#65533;Z&#65533;S&#65533;&#65533;2&#65533; &#65533;H&#1219;&#65533;*&#65533;&#65533; Nc,&#65533;&#65533;&#65533;&#65533;&X&#65533;&#65533;Wv&#1896;W&#65533;\&#836;&#65533;X-&#65533;&#65533;k
5&#65533;xjV&#65533;&#65533;T&#65533;>&#65533;v[n&#65533;&#65533;&#65533;[p&#65533;&#65533;a6&#65533;M&#65533;&#65533;&#65533; C&#65533;&#65533;&#65533;D&#65533;&#65533;0&#65533;!&#1603;&#65533;&#65533;&#65533;&#65533;&#65533;&#65533;&#65533;+&#65533;&#65533;&#65533;&#65533;&#65533;K&#65533;&#1923;
&#65533;Z&#65533;&#65533;&#65533;C&#65533;``b&#65533;+&#65533;&#65533;b&#65533;3&#65533;XZ&#65533;&#65533;@&#65533;&#65533;s&#65533;&#65533;&#65533;&#65533;H&#65533;&#65533;-S&#65533;&#65533; &#65533;J&#65533;u_K&#65533;&#65533;W_&#65533;VXr"&#65533;f&#65533;&#65533;4&#65533;&#65533;~R&#65533;&#306;J5&#65533;v&#65533;i&#65533;&#65533;&#65533;zj&#65533;CH&#65533;P&#65533;&#65533;~,&#65533;&#1482;&#65533;&#65533;7 %&#65533;O&#65533;&#65533;&#65533;c#}&#65533;&#65533;&#65533;)&#65533;&&#65533;H&#65533;Q&#65533;4&#65533;*&#65533;X &#65533;&#53778;&#65533;&#65533;+&#65533;&#65533;&#65533;n&#65533;o4&#65533;&#1248;&#65533;&#65533;[&#65533;&#65533;&#65533;\&#65533;&#1970;&#65533;&#65533;#a&#65533;&#65533; &#65533;&#65533;S(&#65533;&#65533;u+&#65533;&#65533;&#65533;&#65533;&#65533;x&#65533;"&#65533;~&#65533;Ly&#65533;&#65533;?&#65533;N &#65533;&#65533;-&#65533;&#65533;:&#65533;&#65533;h&#65533;@OD'7&#65533;&#65533;
&#65533;&#65533;&#65533;x{eVU&#65533;&#65533;uv.&#65533;M&#65533;&#65533;&#65533;&#139;=&#65533;&#65533;D`&#65533;,_(&#65533;x&#65533;&#65533;5&#65533;d&#65533;&#65533;0&#65533;~&#65533;x&#65533;M&#65533;&#65533;&#65533;&#65533;&#65533;&#65533;h.&#65533;CD!4&#65533;x6&#65533;(kB&#65533;&#65533;
Y&#65533;g&#65533;&#65533;&#65533;' V&#65533;>t&#65533;5&#65533;&#65533;&#65533;Z&#65533;&#65533;&#65533;p&#65533;&#65533;&#65533;&#65533;&#65533;2@&#65533;Ca&#65533;&#1126;&#65533;4&#65533;&#65533;&#65533;  &#65533;8V&#65533;%&#65533;qxS>&#65533;&#65533;&#388;&#65533;Q&#65533;&#65533;
&#65533;&yp&#65533;S8 &#65533;&#65533;&#65533;&#65533;&#65533;&#65533;&#65533;&#65533;F&#65533;$&#65533;S&#65533;&#65533;V&#65533;)&#65533;&#65533;Kaa&#65533;&#65533;&#65533;&#775;n&#65533;[	&#65533;`&#368;	&#65533;&#65533;&#65533;b_2,<&#65533;y&#65533;C&#65533;@\&#65533;&#65533;&#65533;3&#65533;J`&#65533;D5O&#65533;&#65533;T&#65533;&#232;&#65533;h&#65533;]F&#65533;&#65533;&#65533;Os&#65533;	<0/<n&#65533;$G&#59452;&#65533;4&#65533;v&#65533;&#65533;&#65533;&#65533;e&#65533;@&#65533;Y&#65533;T&#65533;&#65533;0&#65533;DnO"Q&#65533;`&#65533;,P&#65533;	[&#65533;J&#65533;&#65533;BN&#65533;Y&#65533;&#65533;Vr&#65533;Nv&#65533;	&#65533; FIJ;b&#65533;~&#65533;&#65533;V&#65533;?&#65533;:&#65533;&#65533;4&#65533;&#65533;&#65533;c&#65533;5KRO&#65533;&#65533;O&#65533; &#65533;&#65533;&#65533;&#65533;&#65533;&#65533;d&#65533;&#65533;&#65533;F4&#65533;x&#65533;&#65533;(EQ&#65533;<c&#65533;B&#65533;&#65533;&#65533;QS&#65533;&#65533;"&#65533;L&#65533;j(&#65533;&#65533;c~&#65533;&#65533;&#65533;&#65533;&#65533;e	!x&#65533;&#65533; &#1953;&#65533;&#65533;&#65533;&#65533;Y&#65533;1lT!h&#65533;&#65533;V&#65533;N0=@_&#65533;L6&#65533;&#65533;(&#65533;&#65533;([&#65533;&#65533;@&#65533;&#65533;&#65533;&#65533;5d&#65533;&#65533; &#65533;y&#65533;)&#65533;f
C&#65533;hF5&#65533;Q:~tk&#65533;&#65533;LJ&#65533;&#65533;&#65533;a &#65533;Na&#65533;[&#65533;t&#65533;&#65533;2&#65533;&#65533;Fu&#65533;q{&#65533;&#65533;&#65533;8T&#65533;&#65533;&#65533;yX&#65533;&#65533;	&#65533;O2&#65533;&#65533;&#65533;&#65533;/L&#65533;&#518;p&#65533;&#65533;c#&#65533;&#65533;&#65533;6&#65533;&#65533;8*&#65533;kv&#1531;o&#65533;&#65533;"Zo&#65533;V
&#65533;&#65533;&#65533;6&#65533;&#65533;=&#65533;L9&#1230;t(A]&#65533;D&#65533;l&#65533;`&#65533;&#65533;c^&#65533;;&#65533;&#65533;&#65533;S'&#65533;&#65533;Y+L&#65533;&#65533;&#65533;C&#65533;&#65533;&#65533; &#766;L&#65533;&#65533;&#65533;t o&#65533;&#65533;Q&#65533;v&#65533;&#65533;d&#65533;?&#65533;)&#65533;3+&#65533;(&#65533;"2r&#65533;&#65533;&#65533;I6P&#65533;AFXj&#65533;&#65533;A&#65533;P&#65533;z[&#65533;&#65533;&#65533;&#65533;#&#65533;H&#65533;&#65533;&#65533;AsOA&#49834;7&#65533;&#65533;&	u&#65533;jr&#65533;(b#f}&#65533;&#65533;*&#65533;&#65533;&#385;n&#65533;&#65533;Yo>&#65533;&#1899;&#65533;w_&#65533;e&#65533;A&#65533;h!&#65533;c&#65533;&#65533;B`&#65533;".&#65533;m&#65533;5&#65533;"&#65533;&#65533;&#65533;`l`&#65533;&#65533;&#65533;L&#65533;[,A&#65533;Qs;&#65533;tN&#65533;N&#65533;&#65533;&#65533;&#1206;&#65533;T&#65533;f&#65533;n&#65533;l/&#65533;6X&#65533;o&#65533;&#65533;**&#65533;&#65533;&#50564;*O&#65533;&#65533;&#65533;wE&#65533;U(k&#1401;gQ&#65533;&:p%&#65533;&#65533;d}7Z6,&#65533;?&#65533;Uhq&#65533;&#65533; &#65533;&#65533;&#65533;&#1271;&#65533;&#779;&#65533;&#65533;&#1603;"&#65533;U&#65533;&#65533;&#65533;&#65533;	&#65533;$&#30676;&#65533;1&#1796;&#65533;a&#65533;,&#65533;w&#663;&#826;&#65533;&#65533;G
\{&#65533;A&#65533;Q&#65533;&#65533;Z&#65533;&&#65533;&#65533;&#65533;&#65533;B&#65533;&#1860;&#65533;&#65533;&#65533;#&#65533;&#65533;\w&#65533;W&#1099;TJ&#65533;,5+&#65533;&#65533;
i/X&#65533;j'&#65533;&#65533;&#65533;&#65533;a&#65533; &#65533;&#65533;&#65533;)K&#65533;?&#65533;R&#65533;1&#65533;&#65533;&#65533;&#16388;&#65533;Y&#65533;8.$&#65533;+s&#65533;}M6&#65533;&#65533;e&#65533;+&#65533;c&#65533;@'l&#65533;)&#18898;&#65533;&#604;&#65533;&#65533;+&#65533;6&#65533;v&#65533;&#65533;&#65533;zd\&#65533;.O&#1355;&#65533;&#65533;B|y&#65533;44&#65533;&#65533;(&#65533;\&#65533;&#65533;P&#65533;&#65533;r &#65533;^&#65533;&#65533;&#65533;&#65533;&#65533;&&#65533;&#470499;&#65533;	hE TW&#65533;&#65533;&#1060;&#65533;+&#65533;2&#65533;O&#65533;&#65533;l&#65533;Tk&#65533;&#65533;&#65533;&#65533;7&#65533;&#65533;&#65533;&#65533;&#65533; W&#65533;H&#65533;E.z&#65533;k&#65533;A&#65533;&#65533;&#65533;&#65533;)t&#65533;s&#65533;Y &#65533;&#65533;&#65533;:&#65533;3&#65533;u&#65533;&#65533;x`&#65533;Ur&#65533;&#65533;V G&#65533;r&#65533;&#65533;&#65533;&#65533;a&#65533;"&#65533;&#65533;\&#65533;8x
|&#889;&#65533;&#65533;&#65533;&#65533;&#65533;&#65533;&#65533;k&#65533;l&#65533;W&#65533;)hx&#65533;- &#65533;&#65533;W&#65533;&#65533;&#65533;,!&#65533;H&#65533;&#65533;w&#65533;&#431;&#65533;&#65533;0&#65533;&#65533;88&#308;m&#65533;&#1796;9&#65533;&#65533;&#441;&#65533;&#65533;TR&#65533;!&#65533;X&#65533;&#65533;%V&#65533;&#65533;Ul&#65533;&#65533;&#65533;&#1528;T&#65533;&#65533;"&#65533;&#65533;T&#65533;yw&#65533;	P&#65533;Hw4&#65533;Q&#65533;&#65533;&#65533;&#65533;&#65533;8&#65533;&#65533; >!&#65533;&#65533;$$&#65533;} &#65533;&#563;&#65533;&#65533;&#574;&#65533;Re&#65533;X&#65533;&#65533;&#65533;&#65533;&#65533;R*"An&#65533;&#65533;&#65533;&#65533;f&0f&#65533;&#65533;H&#65533;&#65533;Q&#65533;&#65533;Q&#65533;	&#65533;&#65533;-&#65533;&#65533;&#65533;:&#65533;(Z&#65533;&#65533;&#65533;~&#65533;&#65533;&#65533;1&#65533;gs&#65533;&#65533;M$&#65533;&#65533;&#65533;&#65533;a ?qp0&#65533;+&#283;&#65533;&#475;&#65533; &#65533;&#65533;&#740;&#65533;C&#65533;&#65533;&#65533;&#65533;&#65533;&#65533;&#65533;&#65533;&#65533;&#65533;&#65533; ,H>&#65533;&#65533;&#65533;&#65533;&#65533;=I&#923;&#65533;&#65533;&#65533;&#65533;&#65533;!&#65533;&#65533;&#65533;&#579;1&#65533;&#65533;X&#65533;&#65533;D&#65533;&#65533;&#65533;&#65533;&#65533;&#65533;p&#65533;&#65533;&#65533;f&#65533; &#65533;&#65533;&#65533;&#65533;&#65533;&#65533;&#65533;&#65533;&#825;n,&#65533;1&#65533;~&#65533;B4@'&#65533;&#65533;&#65533;&#65533;&#65533;&#65533;&#65533;&#65533;&#65533;&#65533;&#65533;"&#65533;B&#65533;	?.&#65533;&#65533;7&#553;&#65533;&#65533;$&#65533;&#65533;&#65533;&#65533;&#65533;&#65533;.&#65533;(5&#65533;&#65533;&#65533;&#65533;&#65533;1&#65533;&#65533;&#65533;k&#65533;V&#65533;&:&#65533;<&#65533;&#65533;&#65533;H&#65533;&#65533;&#65533;5&#65533;&#19671;&#65533;&#65533;& @&#65533;&#65533;&#65533;&#65533;&#65533;CF&#65533; &#65533;2&#65533;&#65533;)&#65533;&#65533;kDK&#65533;&#65533;&#65533;Y&#65533;	&#65533;&#65533;DO$m{\&#65533;O&#65533;A[&#65533;xI&#65533;&#65533;&#65533;R4E(&#65533;@ L&#65533;&#65533;Db&#65533;	&#65533;&#65533;	&#65533;&#65533;&#65533;x&#65533;$&#65533;(&#65533;)=CE&#65533;&#1572;4&#65533;&#65533;&#65533;&#65533;`B[&#65533;&#65533;(&#1267;\&#65533;&#65533;&#65533;&#65533;ftBL &#65533;`&#65533;3&#65533;&#65533;&#436;&#1071;&#65533;&#65533;&#65533;k&#65533;BL 1[H&#65533;r&#65533;&#65533;&#65533;&#65533;MGw$&#65533;qx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l&#65533;/&#65533;&#65533;" &#65533;@ &#65533;0&#755;&#1815;6H&#65533;!&#65533;&#65533;&#65533;&#65533;X&#65533;z&#65533;]i&#65533;X&#65533;&#65533;t'&#65533;K&#65533;&#65533;K]&#65533;&#65533;&#65533;T$@&H&#65533;p%&#65533;&#65533;!x&#65533;&#65533;&#65533;6&#65533;&#65533;P&p h&#65533;P `&#65533;&#460; *&#65533;&#65533;#y&#65533;@&#65533;$h&`&#65533;`&#65533;H$&#65533;  Mi&#65533;(&#65533;L&#65533;&#65533;M&#65533;l &#65533;&#1124;M&#65533;&#65533;&#65533;&#65533;&#65533;&#65533;&#65533;M&#65533;&#65533;N&#65533;h&#65533;!&#65533;&#65533;&#65533;,&#65533;&#65533;d$X&#65533;&#65533;TN&#65533;`N&#65533;&#65533;&#65533;N&#628;&#65533;&#65533;N&#65533;&#65533;N&#1572;&#65533;6(O&#65533;<O&#65533;LO&#65533;\O&#65533;lO&#65533;&#65533;P &#65533;O&#65533;&#65533;&#65533;T&#65533;&#65533;&#65533;$&#65533;&#65533;&#65533;&#65533;&#65533;O&#65533;&#65533;O&#65533;O&#65533;O&#65533;= &#65533;&#65533;4M$&#65533;&#65533;&#65533;(P&#65533;/ &#65533;&&#65533;&#65533;#&#65533;T &#65533;S %Q@&#1063;&#65533;&#65533;t&#65533;D&#65533;&#65533;&#65533;&#65533;&#65533;&#65533;(&#65533;@(&#65533;&#65533;&#65533;O &#65533;Q&#65533;&#65533;N&#65533;&#65533;Q@&#65533;S&#65533;&#65533;h&#65533;&#65533;&#65533;&#65533;&#65533;&#65533;M&#65533; &#65533;$&#65533;(&#65533;&#65533;
&#65533;QR0&#65533;RT8TS&#65533;&#65533;N&#65533;&#1062;&#65533;&#65533;&#65533;'&#520;$x&#65533;@x&#65533;&#65533;&#65533;H&#65533;&#65533;&#65533;!&#65533;&#65533;p&#65533;&#65533;Q:&#65533;O&#65533;&#65533;P&#65533;&#65533;R&#65533;S&#65533;=&#65533;&#65533;&#65533;&#65533;&#65533;4S&#65533;,&#65533;P&#65533;&#65533;XQxP:&#65533;QP&#65533;S&#65533;&#65533;<&#65533;&#65533;P&#65533;Q&#65533;@&#65533;X&#65533;M&#65533;&#65533;@&#65533;5&#65533;H&#65533;Em&#65533;E&#65533;)P&#65533;&#65533;J&#65533;Q=&#65533;&#1230;&#65533;RQ&#1383;lB&#65533;|&#65533;/&#65533;)&#65533; Wm&#65533;5&#65533; )&#65533; *&#65533;&#65533;&#65533;&#65533;&#65533;&#65533;TN&#65533;&#65533;&#65533;&#1000;lx X&#65533;(@'HVqHUhmO&#65533;&#65533;j]&#65533;SH&#65533;&#65533;D&#65533;	&#65533;g5Ox&#65533;POE&#65533;GWW%W 8&#65533;&#65533;&#65533;T8&#65533;u&#65533;&#65533;]&#65533;w5&#65533;	&#65533; #P&#65533;T&#65533;&#65533;&#65533; &#65533;c&#65533;&#65533;&#65533;~E&#65533;Xt&#65533;Tj-X&#65533;lMJ&#65533;&#65533;&#65533;-O&#65533;&#65533;&#65533;&#65533;&#65533;&#65533;EV&#65533;eT!&#1540;&#65533;&#65533;&#65533;&#1410;&#65533;&#65533;&#65533;S&#65533;&#65533;VP 0
&#65533;&#65533;/&#65533;
&#65533;&#65533;u&#1238;&#65533;T)&#65533;s&#65533;Y&#65533;&#65533;SR&#65533;&#65533;&#65533;U&#65533;&#1188;&#65533; #(&#65533;P&#65533;Y
Z|&#65533;P&#1302;&#65533;&eZt&#1550;&#65533;TT&#65533;T&#65533;&#1637;&#65533;&#65533;&#65533;&#65533;&#65533;P#x&#65533;&#65533;&#65533;&#65533;5O `U&#65533;&#65533;T&#65533;5&#65533;&#65533;&#65533;Uu&#65533;&#65533;*%OY&#65533;&#65533;&#65533;&#65533;0(&#65533;X&#1837;5&#65533;/&#65533;&#65533;&#65533;&#65533;&#65533;&#65533;d&#65533;U&#65533;\t&#65533;&#1100;&#65533;Q=&#65533;&#65533; h &#65533;-&#65533;B&#65533;&#65533;y%&#734;&#65533;&#65533;{-&#65533;4W&#65533;&#65533;6-[&#65533;e&#65533;/&#65533;H&#65533;&#65533;&#65533;N&#65533;&#65533;_e&#65533;6&#65533;[&#65533;&#65533;5&#1120;&#65533;(O &#65533;hS)@ &#65533;&#1405;&#65533;&#65533;&#65533;Z &#65533;&#65533;P^&#65533;&#65533;Z8&#1902;%Z&#381;&#65533;&#65533;&#65533;&#65533;6&#65533;&#65533;&#520;&#65533;M&#65533;Y&#65533;&#65533;&#1491;&#65533;&#65533;`&#65533;(&#65533;	&#65533;&#65533;gU&#65533;&#65533; &#65533;&#65533;&#65533;6&#65533;&#65533;&#65533;?!]&#876;l&#65533;x &#65533;&#65533;&#65533; &#65533;&#65533;&#1491;-&#65533;&#65533; U&#65533;&#65533;&#65533;eO*&#65533;_&#65533;&#65533;&#65533;	&#65533;&#65533;&#65533;&#65533;&#65533;&#1419;x&#65533;&#65533;O&#65533;5&#65533;&#65533;`&#65533;&#65533; &#2996;\&#65533;&#65533;&#65533;&#65533;u\&#65533;U&#65533;gu&#65533;e&#65533;&#65533;&#65533;&#65533;&#65533;&#65533;&#65533;&#65533;&#65533;&#65533;b&#65533;&#65533;_
&#65533;&#65533;&#65533;&#65533;&#65533;&#65533;&#65533;`&#65533; &#65533;J&#65533;&#65533;&#65533;&#65533;&#2030;5Q&#65533;%v&#65533; &&#65533;&#65533;&#65533;`&#65533;Z&#65533;&#65533;&#65533;ZnX&#65533;&#65533;&#65533;&#65533;&#65533;+.&#65533;b
&#65533;#8a&#65533;&#65533;&#65533;&#10560;&#65533;-O^&#65533;-^&#65533;,~&#1413;U^&#65533;&#10980;&#65533;&#65533;&#65533;0a6n f`&#65533;&#65533;&#65533;&#65533;&#65533;&#65533;&#65533;9&#65533;&#65533;=&#65533;&#65533;&#65533;&#65533;F&#65533;Xc&#65533;&#65533;V&#65533;&#65533;&#65533;&#65533;*&#65533;&#65533;&#65533;&#65533;J&#65533;&#65533;&#65533;&#65533;]&#65533;@b&#65533;X&#65533;&#65533;Z&#65533;}&#65533;*&#65533;&#65533;&#65533;&#65533;6b&#65533;H^&#65533;-
(&#65533;
&#65533; {=&#65533;&#65533;&#65533;&#1968;T&#65533;x&#65533;9&#65533;&#65533;
&#65533;&#65533;&#65533;<e&#65533;&#65533;&#65533;5fW&#65533;&#65533;`X&#65533;&#65533;J&#65533;=&#65533;&#65533;&#65533;`8&#65533;0 &#65533;
&#65533;[o6_f&#65533;&#65533;&#65533;]&#65533;v&#65533; &#65533;bo.f&#65533;NX&#65533;&#65533;&#65533;&#65533;p`l&#65533;&#65533;#qa&#65533;&#65533;&#65533;&#65533;N&#65533;4&#65533;&#65533;Uh@&#65533;&#65533;1vh&#65533; !&#65533; &#65533; ,;  1: &#65533; &#65533;H&#65533;&#65533;&#65533;&#65533;*\&#560;&#65533;&#199;#JDhf&#660;21Z43&#65533;&#65533;&#463; C&#65533;I&#65533;&#65533;&#65533;
)L&#65533;r&#65533;&#65533;&#65533;&#65533;nb&#65533;t&#65533;&#1162;F&#65533;8s&#65533;&#65533;&#627;gD	&#65533;H&#65533;r
&#793;H&#65533;&#65533;,3&#65533;&#65533;&#999;P&#65533;J&#65533;j&#65533;&#65533;6l&#65533;T0&#65533;R&#65533;W&#65533;6&#65533;&#65533;K&#65533;,D9&#65533;&#65533; bd&#1519;p&#65533;Z&#65533;b&#65533;&#65533;&#1915;Q+&#65533;&#65533;&#65533;&#65533;&#65533;	&#65533;z4&#65533;$&#65533;a&#65533;s&#65533;*^&#824;c
2`&#65533;&#65533;&#65533;&#65533;&#387; &#65533;8H|4z&#65533;sR+g&#65533;MZ`&#65533;Y&#65533;Dp&#65533;&#65533; &#65533;&#65533;x&#65533;&#65533;&#65533;L&#65533;&#1784;&#614; 1&#65533;&#65533;V&#65533;)L&#65533;]"&#65533;&#65533;l&#65533;&#65533;evq&#65533;&#65533;&#65533;&#65533; L&#65533;f[&#65533;7V&#65533;&#65533;'&#2046;&#65533;&#65533;&#65533;&#65533;wG&#65533;&#65533;&#65533;&#65533;Dq&#65533;$&#65533;juh&#65533;&#65533;&#65533;&#65533;1&#65533;&#65533;&#65533;O_!&#65533;8p$&#65533;&#65533;&#65533; &#65533;	&#65533;&#65533;&#65533;!&#65533;|&#65533;&#65533;V&#1986;zp$&#65533;DFki&#65533;F&#65533;i`%@&#65533;`&#65533;&#65533;&#65533;Z`B[&#65533;&#65533;&#65533;p&#65533;Z&#65533;!4&#327;4&#65533;&&#9079;y&#65533;E&#65533;&#65533;Z&#65533;&#65533;BZX&#53282;@e&#65533;&#65533;&&#65533;&#13516;&#65533;a&#65533;&#65533;V&#65533;B&#65533;X&#65533;&#65533;QL&#65533;&#65533; &#65533;d&#65533;&#65533;&#65533;ZjqPjYU8|&#65533;H&#65533;U&#65533;S&#65533;&#65533;&#65533;Uhb5@&#65533;&#65533;&#65533;&#65533; 	&#65533;ViB&#65533;V&#65533;&#65533;(T9&#65533;&#65533;&\&#65533;u&#65533;A$H&#65533;&#65533;o&#65533;&#65533;&#65533;Z&#65533;(&#65533;&#65533;LYdjS&#65533;&#65533;*&#65533;&#65533;&#65533;qH&#65533;&#65533;&#65533;ZCT&#65533;Zt&#65533;2&#65533;	 &#65533;s.)&#65533;Ke&#65533;a&#65533;&#65533;&#65533;B&#65533;Ek.&#65533;&#65533;&#65533;&#65533;&#65533;%pag2}@i&#65533;&#65533;H&#65533;&#65533;&#65533;]&#65533;F&#998;KC&#65533;G&#65533;f&#65533;!&#65533;&#65533;&#65533;K&#65533;y&#65533;V&#65533;&#65533;&#65533;&#65533;&#65533;4!VX&#65533;|&#65533;&#65533;&#65533;?&#65533;&#65533;&#65533;&#51891;&#65533;&#65533;&#65533;&#65533;&#65533;' &#65533;&#65533;:"&#65533;y&#65533;VLLq&#65533;)|&#65533;&#65533;&#65533;>&#65533;&#65533;&#65533;
B&#65533;&#65533;"U&#65533;"&#65533;&#65533;&#65533;+&#65533;&#65533;&#65533;Z=&#65533;&#65533;&#65533;X&#65533;"/&#65533;frL|&#1191;!>&#65533;rI&#65533;	&#65533;&#65533;&#65533;&#65533;'\&#65533;!&#65533;Yq&#65533;"jm *&#65533;&#65533;!Xh&#65533;H&#65533;&#2476;&#65533;c&&#65533;@F&#65533;Z&#65533;&#65533;&#65533;&#65533;&#65533;L XZx&#65533;j-r&#65533;&#65533;-1G1&#65533;&#65533;&#65533;0&#65533;&#65533;>a&#65533;&#65533;Pe&#65533;x&#65533;P-4&#65533;A&#65533;(
&#65533;GkWd8&#65533;#3&#1634;&#65533;=S>&#65533;&#65533; A&#1447; jr&#65533;&#1531;&#65533;	&#65533;&#65533;Uh&#65533;&#65533;3&#65533;&#65533;&#65533;\^&#65533;&#65533;&#65533;6&#65533;2\F&#65533;&#65533;&#65533;&#65533;&#65533;&#65533;&#65533;&#65533;&#65533;&#65533;K[&#65533;&#65533;xL&#65533;&#65533;RY&#65533;&#65533;&#65533;&#65533;&#65533;&#65533;yuDV&#65533;&#65533;&#65533;&#65533;7&#65533;c&#65533;&#65533;1&#65533;&#65533;-&#65533;&#65533;H&#276;&#65533;&#65533;<&#65533;b&#65533;&#65533;]&#65533;d&#65533;&#65533;&#65533;M&#65533;@&#65533; 6keS&#65533;&#65533;ut&#65533;X!&#65533;aP&#65533;&#65533;>&#65533;h`&#65533;&#65533; X&#65533;@&&#65533;M"z9&#65533;&#65533;&#65533;&#65533;&#65533;e&#65533;c$&#749;&#65533;&#130;	&#65533;M-WH&#65533;&#65533;&#65533;2&#65533;D&#65533;&#65533;&#65533;&#65533;&#65533;&#65533;
)&#65533;&#65533;z&#65533;C&#65533;)&#65533;&#65533;&#65533;k&#38553;&#65533;&#65533;&#232;&#65533;+&#65533;&#65533;bkJ$&#65533;=&#65533;o\Z&#65533;R&#1030;[(&#65533;&#545;&#65533;BN&#65533;&&#65533;&#65533;hV&#65533;&#65533;&#65533;>&#65533;&#65533;&#65533; I&#65533;B&#65533;L$!&#65533;*&#65533;&#1091;h&#65533;@&#65533;> -"e&#65533;&#65533;$G&#65533;&#65533;iJ&#65533;G&#65533;&#65533;	 &#65533;&#65533;bY,&,jL-8&#65533;E&#65533;&#65533;1TD&#65533;POd&#65533;&#65533;^&#65533;&#65533;&#65533;&#65533;0M&#65533;&#34322;>&#65533;&#65533;S&#65533;&#65533;\&#65533;r,2P&#65533;&#65533;&#65533;`J2HZ&#65533;.2H<h&#65533;&#65533;(c&#65533;Em 69&#65533;.&#65533;&#798;&#65533;+&#65533;&#65533;&#35890;9&#65533;d&#65533;O&#1452;&#65533;&#65533;&#65533;t&#65533;&#65533;*Fp&#65533;'p&#65533;&#65533;&#65533;P&#65533;#&#65533; 5dk&#65533;Tr&#65533;&#65533;R&#65533;@&#65533;A&#65533;&#65533;&#65533;&#65533;&#65533;&#65533;?&#65533;p&#65533;h&#1074;!&#65533;&#65533;&#479;i)4*&#65533;|Y2&#65533;&#65533;!&#65533;s&#65533;1&#65533;&#65533;&#65533;&#65533;&#65533;M\H&&#65533;&#25173;+&#16395;3u&#65533;I&#65533;&#65533;9&#65533;&#65533;&#65533;&#65533;&#694;23Q&#65533;&#1043;&#65533;&#905;&#65533;G	&#65533;&#65533; &#65533;Mi&#65533;&#65533;'&#65533;&#65533;B5/&#354;&#65533;@&#65533;&#65533;&#65533;&#1220;|&#65533; Vl&#65533;&#65533;&#65533;<&#65533;U&#65533;&#65533;J&#65533;&&#1300; &#65533;&#65533;&#65533;F&#65533;&#65533;&#65533;&#65533;bE&#65533;1;&#65533;&#65533;&#65533;C&#65533;}&#65533;YVO&#65533;&#1692;3&#65533;E &#65533;Y&#65533;RX&#65533;d&#65533;&#65533;&_M&#65533;&#65533;&#65533;&#65533;h&#65533;KCZUXY&#65533;.A&#65533;&#65533;y&#65533;&#65533;&#65533;ARVC&&#65533;ke&#65533;&#65533;&#65533;&#65533;&#813;nw&#65533;&#65533;&#65533;&#65533;&#65533;&#65533;Qk&#65533;bF0&#65533;t-|&#65533;&#65533;Z&#65533;zToRU(&#65533;&#65533;&#65533;
&#65533;6+YH&#65533;5&#65533;&#65533;Y&#65533;(&#65533;:H&#65533;`9v&#65533;*-PlR&#65533;&#219;p&#65533;&#65533;&#65533;&#65533;cm&#65533;R&#65533;&#65533;W j&#65533;+&#65533;&#65533;4f=&#65533;&#65533;]1&#65533;!&#65533;&#65533;f/i&#65533;&#65533;&#65533;&#65533;&#65533;V&#65533;&#65533;&#65533;O=)U,&#65533;&#65533;8)`S=&#65533;&#65533;Vu&#65533;&#65533;T&#65533;T&#65533;<&#65533;V&#65533;x@P&#65533;&#65533;j]&#65533;R&#65533;&#65533;Zu&#65533;&#65533;&#65533;&#65533;@R&#65533; &#65533;&#65533;`&#65533;&#65533;@8&#787;{&#65533;&#1493;0fn&#65533;-&#65533;&#65533;&#65533;&#65533;c&#65533;&#65533;]RP&#65533;*&#65533;K&#65533;. &#65533;&#65533;06&#65533;G	&#65533;&#65533;x&#65533;&#65533;!&#65533;&#65533;R~&#65533;A&#65533;&#65533;&#65533;&#65533;&#65533;&#65533;oY<&#65533;&#65533;&#65533; &#65533;&#65533; % &#65533;&#65533;&#65533;TN&#65533;&#65533;&#1344;&#65533;&#65533; &#65533;"&#65533;@\&#65533;N&#65533;&#65533;&#65533;&#65533;&#65533;&#65533;b6&#65533;lQ&#65533;&#65533;)&#65533;s&#65533;&#65533;ky<&#65533;KgJ:hJ&#65533;7=&#65533;6 &#65533;9&#65533; A&#65533;&#65533;><g&#65533;&#65533;.E$&#65533;+u
&#65533;;6&#65533;y*&#65533;&#65533;&#65533;Q&#65533;64y &#65533;\'&#65533;&#65533;&#28948;&#65533;M&#65533;uH&#65533;&#49365;f&#65533;7&#65533;&#65533;-L&#65533;Wn}&#65533;)&#65533;&#65533;&#65533;&#65533;+&#65533;&#65533;&#65533;?&#65533;&#65533;+B&#65533;k&#65533;5! hsm',l&#65533;|n&#65533;&#65533;&#65533;&#65533;&#65533;&#65533;&#65533;&#677;=&#65533;&#65533;y&#65533;&#65533;&#65533;}/&#65533;<&#65533;rA&#65533;|.5&#65533;$&#65533;u&#65533;&#65533;r&#65533;&#1389;&#65533;`EKt&#65533;&#65533;a:N&#14951;B&#65533;*&#65533;&#65533;&#65533;A|%#&#65533;fO&#1816;&#65533;&#65533;&#65533;{&#65533;l&#65533;f&#65533;&#1673;&#65533;&#65533;&#65533;&#65533;&#65533;K&#65533;io*}vp&#65533; &#1793;&#65533;j&#65533;&#65533;&#65533;&#65533;&#65533;]e&#65533;&#65533;{&#65533;!I&#65533;&#65533;&#65533;(3&#65533;&#65533;&#65533;U&#65533;&#65533;f&#65533;&#65533;[NC&#65533;U%&#65533;&#65533;]&#65533;U&#65533; &#65533;&#65533;&#65533;&#65533;\7l&#65533;&#65533;&#65533;.&#65533;&#65533;#%&#65533;&#65533;&#65533;G&#65533;c&#65533;&&#65533;%M&#65533;&#65533;&#65533;?G&#65533;&#65533;&#65533;6.V@&#42616;&#65533;sr&#65533;X&#801;&#65533;}&#65533;&#65533;=6&#65533;&#65533;B&#65533;9x&#65533;GH&#65533;[&#65533;&#65533;&#65533;&#1124;g&#65533;&#65533;8E&#65533;&#65533;&#65533;w&#65533;\&#65533;)oH&#65533;&#65533;&#981;&#65533; #*&#65533;&#65533;[&#65533;8&#2001;&#65533;&#65533;&#65533;&#65533; &#888;&#65533;&#844;&#65533;&#65533;&#65533;&#65533;&#65533;&#65533;&#65533;a&#65533;{&#65533;&#65533;&#65533;&#65533;&6&#65533;&#65533;&#65533;&#1638;e4&#65533;&#65533;a&#65533;Y>&#65533;&#65533;v&#65533;`&#65533;<B\&#65533;'V &#65533;&#65533;&#65533;V&#65533;&#205;&#65533;&#65533;$&#65533;/H&#65533;&#65533;y&#65533;J&#65533;&#65533;{B%F1&#65533;&#41572;&#65533;&#65533;6D&#65533;N&#1634;&#351;&#65533;-&#528;&#65533;T&#65533;&#65533;b&#65533;D&#65533;&#65533;8&#65533;X&#65533;&#65533;&#65533;yr&#65533;^&#65533;BMXbMjg+&#65533;&#65533;t&#65533;)h&#65533;rU)&#65533;&#65533;M,V[&#65533;5f  &#65533;n8&#65533;$X&#65533;&Hq&#65533;&#231;nG&#65533;~&#65533;2&#65533;3&#65533;%?G G%;&#65533;pe&#65533;f&#65533;A x&#65533;B8&#65533;D&#65533;[\&#65533;a>&#65533;!^h&#65533;jBZ &#65533;dS" 3g4su<&#65533;u &#65533;&#65533;~&#65533;&#65533;vQ;&#65533;'AR&#65533;fx&#65533;h(H&#65533;&#65533;p&#65533;Ql&#65533;Wc&#65533;l&#65533;&#65533;T&#65533;f&#65533;u6u&#65533;Vi.N&#1396;sd&#65533;d&#65533;iX&#65533;&#65533;x&#65533;&#65533;3c23 &#65533;"|&#65533;&#65533;Up&#65533;&#65533;6py&#65533;'pu&#65533;&#65533;%ipw$&#65533;F&#65533;&#65533;&#65533;wQ&#65533;&#65533;ex&#65533;&#65533;&#65533;&#65533;EX0%&#65533;&#65533;A&#65533;8ci1&#65533;g&#647;W&&#65533;-&#65533;]Q&#65533;&#65533;gXlpa&#65533;GY;&#65533;U&#65533;(&#65533;&#65533;&#696;&#65533;%X&#65533;&#65533;J&#65533;eC&#65533;2&#65533;&#65533;g;&#65533;7&#65533;&U&#65533;q&#65533;&7vQ` &#1862;&K&#65533;&#65533;&#65533;g" &#65533;&#65533;&#65533;&#1550;XclX&#65533;\&#65533;&#65533; E&#65533;\&#65533;W&#65533;]KX[&#65533;&#65533;
HX;7~&#65533;&#65533;y&#65533;&#65533;&#330;&#65533;2v&#65533;&#65533;VbJ&#65533;&#65533;&#65533;o&#65533;g0V&#65533;u&#65533;&#65533;&#65533;G[keW&#65533;"iH&#65533;7Fb%x&#65533;&#65533;1b&#65533;&#65533;&#65533;805&#65533;i&#65533;6&#65533;t\Uv&#65533;6&#65533;:&#65533;&#65533;&#65533;5c
&#65533;&#65533;&#65533;R&#65533;&#65533;h0&#65533;w<&#65533;bW&#65533;}&#65533;&#65533;XUw*&#65533;fIC&#65533;<Y&#65533;U	&#1218;&#65533;&#65533;G&#65533;&#65533;&#65533;446@/&#65533;;_ >(n&#65533;&#65533;&#65533;&#65533;&#65533;&#65533;&#65533;&#65533;h&#65533;v&#65533;&#65533;&#65533;&#65533;50&#65533;'&#65533;|!
&#65533;~&#65533;&#65533;|&#644;&&#1127;&#65533;X}|4 &#65533;&#65533;kXq p&#65533;&#65533;&#65533;&#65533;&#65533;Cl &#65533;=&#1169;&#65533;G&#65533;0U&#65533;}D&#65533;Y'&#65533;h&#65533;Dm&#65533;H%&#65533;hJ&#65533;(&#65533;&#65533;&#65533;&#65533;&#65533;!CQ&#65533;&#65533;)&#65533;&#65533;&#386;&#65533;&#65533;x&#65533;&#65533;~&#1409;&#65533;GW&#65533;p=&#65533;&#65533;A&#65533;hkXv&#1094;UU7ci&#65533;7y!&#65533;y&#65533;y!c&#65533;a&#65533;X&#65533;&#65533;X&#65533;F}&#65533;&#65533;E"UQ&#65533;&#65533; M#_&#65533;We&#65533;2_&#65533;5&#65533;L&#65533;&#65533;&#65533;&#65533;["&#65533;v&#1048;1&#65533;UX&#65533;[0@U`&#65533;L&#65533;a}&#65533;j=g`&#65533;7@Y&#65533;g /&#65533;2&#65533;&#65533;&#65533;&#856;"Ct&#65533;"Ty=A&#65533;',0}D |&#65533;&#65533;d&#65533;RGy$&#65533;|&#16666;&#1489;&#65533;m&#1120;&#65533;&#65533;2:&#65533;&#65533;/&#65533;h4&#65533;&#65533;2`&#65533;&#65533;&#65533;&#65533;$&#65533;}&#65533;&#65533;&#65533;|x!&#65533;G(&#65533;oWV &#65533;g@&#65533;P&#65533;[&#65533;&#65533;^X&#65533;QY&#65533;G&#2019;H&#65533;}&#65533;&#65533;&#65533;&#65533;N)&#65533;&#65533;kMf&#65533;&#65533;E<&#65533;QQ&#1702;	9&#65533;&#65533;&#65533;l&#65533;}TP&#65533;[0&#65533;5&#65533;&#65533;d&#65533;9Zwa&#65533;&#65533;AnI&#65533;&#65533;]P&#65533;&#65533;n&#65533;&#1704;~():}&#65533;*&#65533; '&#65533;qq&#65533;AWP
&#65533;`0@&#65533;2&#65533;&#65533;&#65533;&#65533;J#&#65533;1&#65533;&#65533;O0&#65533;&#65533;&#65533;U$V&#65533;&#65533;&#65533;z&#65533; '&#65533;H&#65533;&#65533;&#65533;6#&#65533;&#65533;&#65533;H&#807;)&#65533;?cV&#172890;"&#65533;>&#65533;&#65533;&#65533;4	" {&#65533;&#65533;T&#65533;&#65533;c!wgk&#65533;H&#65533;&#65533;&#1636;p$&#65533;&#65533;&#652;&#65533;C&#65533;&#65533;fzlpE&#65533;$ 0J'&#65533; &#1309;&#65533;&#65533; N&#65533;&#65533;V_&#65533;&#65533;I&#65533;Z&#65533;3&#65533;.*&#65533;&#65533;$J&#65533;&#65533;v>  &#65533;&#65533;  5V&#65533;&#65533;o&#65533;&#65533;fO=&#65533;c&#65533;I1aK&#65533;l&#65533;U&#65533;&#65533;| ~d"&#1074;.&#65533;&#65533;&#65533;lP5&#65533;&#65533;&#65533;&#65533;G&#65533;Uf(&#65533;&&#65533;s=(&#65533;J&#65533;#K&#65533;&#65533;&#65533;&#65533;,&#65533;G_#&#65533;H&#65533;&#65533;QC&#65533;?&#65533;&#65533;&#260;(&#65533;{&#65533;R&#65533;W&#65533;"&#65533;
&#65533;n&#1066;M1&#65533;fh&#65533;&#65533;&#65533;&#65533;t&#65533; .&#65533;&#65533;-+lP45	&#65533;$Ri&#65533;)%4fo&#65533;8f&#65533;&#65533;qa]&#65533;`k&#65533;&#65533;&#65533;H7&#65533;&#65533;.o+XrP&#65533;Q;&#65533;&#65533; H&#65533;&#65533;i&#65533;l&#65533;a&#65533;[&#65533;I&#65533;&#65533;[&#65533;&#65533;S)i: &#65533;&#760;&#65533;K&#65533;R&#65533;z=&#65533;&#65533;hXA&#65533;J!&#65533;&#65533;{&#65533;|&#65533;Z&#65533;&#65533;&#65533;&#65533;&#760;H Y.&#65533;&#65533;;&#65533;&#65533;[&#65533;
H&#65533;i&#65533;H&#65533;&#65533;&#65533;&#65533;k&#65533;&#65533;&#65533;W)z&#65533;+&#65533;B&#65533;&#65533;-{P&#65533;&#65533;* 	&#459;&#65533;Qk*&#65533;HM&#65533;Y&#65533;&#65533;&#65533;&#65533;{&#65533;_t&#65533;&#65533;&#65533;,&#65533;&#1835;H &#65533;P&#65533;&#65533;k&#65533;&#65533;[I&#65533;G` H &#65533;j&#65533;&#65533;&#65533;{&#65533;|2M&#65533;64Pdt|&#65533;&#65533;&#65533;5Pr&#65533;&#65533;&#65533;&#65533;[&#65533;&#65533;,&#65533;&#65533;&#65533;:&#65533;&#65533;t&#65533;=&#65533;&#65533;&#65533;&#65533;&#65533;rp50&#210;P&#65533;  b@.&#65533;G&#65533;J&#65533;o`&#142;&#1674;&#65533;D =&#65533;.p.`&#65533;&#65533;<&#65533;
&#65533;pov&#731;&#65533;]W@&#1832;BH@ &#65533;:&#65533;P   4&#65533;GE&#65533;\@ {&#65533;&#65533; W&#65533;&#65533;&#792;&#65533;~T&#65533;_,p`xl&#65533;;?&#65533;C&#302;&#65533;&#65533;&#65533;KH&#452;&#780; &#65533;&#65533;&#65533;&#65533;"&#65533;&#65533;&#65533;&#65533;+e:&#65533;CH6&#65533;&#65533;\&#65533;%H	 &#65533;}D&#65533;g&#65533;&#65533;&#760;&#65533;	'PJC&#65533;&#65533;B*A&#65533;&#65533;GH&#65533;(b&#597;,&#65533;s@&#65533; &#65533;&#696;-&#65533;&#65533;(>&#65533;^&#781;>&#65533;&#65533;U5&#340;&#65533;e&#65533;&#65533;&#830;5w&#65533;AH&#65533;$H7&#65533;&#65533;F&#65533;|&#65533;^&#65533;\&#65533;&#65533;,&#65533;V&#65533;&#65533;&#905;DE}&#65533;&#65533;d&#65533;}&#65533;&#65533;}4&#65533;+, A&#65533;&#65533;&#1484;D@z&#65533;G&#65533;(&#65533;l&#65533;?&#65533;[~
D	p+&#65533;[&#65533;,N&#65533;&#65533;&#65533;&#65533;h&#65533;&#65533;&#65533;GyJO&#65533;&#65533;&#65533;G&#65533;&#65533;)&#65533;&#65533;M&#65533;&#65533;?&#65533;&#65533;&#65533;*&#65533;%{&#65533;|&#65533;&#65533;&#65533;&#65533;W&#65533;&#65533;&#65533;&#65533;&#65533;&#65533;&#65533;&#65533;2p$&#65533;&#65533;&#65533;&#65533;)&#65533;&#65533; &#65533;&#65533;&#65533;R@&#65533;"&#820;fC'[N+&#65533;&#65533;+&#65533;&#65533;&#65533;&#65533;s&#65533;&#65533;2&#65533;WH&#65533;07&#65533;&#65533;&#65533;*&#777;d&#65533;&#65533;IE&#65533;&#65533;&#65533;&#65533;&&#65533;6Q&#161;&#65533;&#65533;&#212;&#65533;S&#65533; &#65533;&#65533;\t!}&#875;&#65533;G&#65533;g&#65533;6&#65533;V=&#65533;%P&#65533;[]H5&#65533;&#65533;&#65533;G%t;&#65533;[&#65533;O'&#65533;xX&#65533;&#65533; &#770;&#65533;HB&#65533;R&#65533;c&#65533; &#65533;&#65533;&#65533;#y&#65533;w&#65533;GT&#65533;X\&#65533;&#65533;&#65533;&#65533;b&#65533;uOU%3@&#65533; H&#65533;F&#65533;: G&#1192;wp<&#65533;q&#65533;x&#65533;|&#65533;or&#65533;M&#65533;&#1620; &#65533;&#65533;2&#65533;&#65533;&#65533; Hk&#65533;&#65533;s&#65533;&#65533;&#65533;&#65533;C&#65533;&#65533;5&#65533;QZ &#65533;O&#700;0E&#53713;&#65533;ig&#65533;& H&#65533;&#65533;G&#65533;Mk&#65533;&#65533;&#65533;V&#65533;R&#65533;u&#65533;DM&#65533;~&#65533; &#65533;0o&#65533;]p &#65533;&#65533;&#65533;G&#65533;QE&#65533;&#65533;f&#65533;6Pu&#65533;&#65533;/}&#65533;&#65533;&#65533;&#320;_ZiB&#65533;&#65533;&#65533;Is&#65533; ;YPj&#65533; &#65533;<1&#65533;&#65533;
a&#65533;&#65533;)	 H[&#65533;~&#65533;h &#65533;&#65533;&#65533;&#986;b&#65533;&#65533;Z&#65533;;&#65533;	&#65533;&#65533;&#65533;D&#65533;&#65533;&#65533;&#65533;&#65533;eo&#65533;:f&#65533;&#388;D&#65533;bX&#65533;k&#65533;&#65533;T&#65533;8&#65533;G&#65533;&#65533;J;H&#65533;&#65533;C&#65533;I^1^&#65533;K&#65533;0i&#65533;&#65533;|&#65533;w&#65533;&#65533;&#65533;'&#65533;:cc&#65533;1&#65533;<,&#451;&#65533;&#65533;&#324;d&#65533;> 9&#65533;+&#65533;z&#65533;&#65533;&#65533;&#65533;'e{&#65533;&#65533;&#65533;[x&#65533;G:NH&&#65533; &#65533;lp&#65533;&#65533;&#65533;&#65533;d.&#65533;&#65533;&#65533;&#65533;&#65533;&#3685;!&#65533;&#65533;~&#65533;X&#1833;;&#65533;&#65533;&#65533;i&#65533;PHs0 =^&#65533;t&#65533;6&#65533;&E&#65533;s &#65533;nln&#65533;&#65533;6m&#65533;4&#65533;t<W` &#65533;&#65533;&#65533;[p=T&#65533;J"&#65533;C&#65533;;&#65533;>J&#65533;&#65533;;0 tP&#527;&#65533;&#65533; }h&#65533;`_&#65533;9&#65533;&#65533;&#1979;&#65533;&#65533;W&#65533;&#65533;NwdM	h&#136;A&#65533;+&#65533;F&#65533;&#65533;[<&#65533;	}&#65533;=s&#65533;&#65533;G%@&#516;	&#65533;&#65533;!&#65533;Y&#65533;&#65533;&#65533;&#65533;JY&#65533;&#65533;>&#65533;OF&#65533;&#65533;!&#65533;&#65533;~=Y09&#65533;"&#65533;&#65533;W&#65533;&#65533;&K&#65533;Rg[&#65533;dN&#65533;A&#65533;X&#65533;~&#65533;;&#65533;T&#65533;$&#65533;o&#65533;&#1833;&#65533;&#65533;&#65533;Ip&#65533; &0&#65533;&#65533;&#65533;h[s&#65533;-W_&#65533;&#65533;o`.&#65533;n&#65533;Q7uPB?&#65533;D_&#65533;DooW`&#65533;&#65533;&#65533;&#65533;rlQ&#65533;r&#65533;dp&#65533;&#65533;&#65533;&#65533;G&#65533;&#65533;&#1898;r&#65533;&#65533;&#65533;d&#65533;kZ&#65533;&WT&#65533;&#65533;&#65533;&#65533;{&#65533;&#65533;j&#65533;&#65533;k&#65533;&#65533;&#65533;&#65533;k&#65533;Z&#65533;&#65533;&#65533;3JB&#65533; &#65533;&#300;p=~`&#65533;hA&#65533;+6/T&#65533;XA&#65533;&#987;&#65533;P&#65533;-@l&#65533;io &#1510;!l&#65533;&#65533;X&#65533;a
&#1476;&#65533;/&#65533;&#65533;&#65533;|D&#65533; M&#65533;Z?&#65533;&#1116;H&#65533;f&#118712;&#65533;}R&#65533;&#65533;&#65533;&h/&#65533;&#65533;&#65533;&#65533;&#65533;+_H&#65533;&#65533;U&#1966;+eC&#65533;&#65533;&#65533;&#65533;Y&#65533;u	&#543;&#65533;&#65533;_n&#65533;dZ&#65533;&#65533;|@&#65533;uuA&#65533;&#65533;&#1852;&#65533;h&#65533;&#65533;&#65533;&#65533;&#65533;&#65533;&#65533;&#65533;&#65533;y&#65533;&#65533;&#65533;T&#65533;r&#65533;&#65533;&#65533;&#940;o4!&#65533;&#65533;9&#65533;&#65533;hOT&#65533;F&#65533;@&#65533;&#1919;&#65533;&#65533;l&#65533;XSp&#65533;6	dh@&#65533;&#65533;$&#65533;&#65533;"!&#65533;)&#65533;l&#65533;H&#65533;&#65533;G&#65533;!E&#65533;$Y&#65533;&#65533;I&#65533;)U&#65533;d&#65533;&#65533;&#65533;&#65533;$\d&#65533;&#65533;F&#65533;9A&#65533;sQ&#65533;&#65533;
)*&#65533;HSAg>;H&#65533;8&#65533;&#65533;&#65533;
&#65533;0&#65533;Z&#65533;*B6W&#65533;^&#65533;&#65533;&#65533;&#41611;,&#65533;:&#1361;&#65533;&#65533;&#65533;_&#65533;e&#65533;&#65533;&#65533;[&#65533;pA&#520;*&#65533;&#65533;&#65533;9=,&#65533;) &#1933;9&#65533;l&#65533;XaM&#65533;J$p&#65533;/A&#65533;&#65533;&#65533;Uh&#65533;&#65533;E&#65533;T&#65533;&\&#1716;GT&#65533;&#65533;%]&#65533;&#65533;i&#65533;#c&#956;8 m&#1933;)&#65533;lN&#65533;!&#65533;&#65533;&#65533;&#65533;&#65533;&#65533;(R&#65533;&#65533;&#65533;&#65533;M%t&#65533;)P&#65533;q&#65533;&#597;/?^Ws>&#65533;&#65533;&#65533;&#65533;x"&#65533;&#65533;&#65533;G&#65533;&#65533;&#65533;&#65533;&#65533;&#65533;&#65533; $UhB4&#65533;7L&#1592;&#65533;&#65533;o&#65533;2i+ &#65533;&#65533;y&#65533;&#65533;&#65533;&#65533;&#65533;&#65533; &#65533;&#65533;&#65533;&#65533;:&#65533;&#65533;&#65533;&#65533;&#65533;<tp-4(&#65533;&#65533;`&#65533;&#65533;&0HH&#65533;&#65533;&#65533;&#65533;(&#65533;&#65533;&#65533;&#65533;$&#65533;&#65533;7STq&#331;|X&#65533;&#65533;&#65533;&#65533;&#65533;&#65533;Ak&#65533;&#65533;&#65533;&#65533;I0&#65533;0*&#65533;&#65533;&#65533;&#65533;.&#65533;&#65533;&#65533;&#65533;&#65533;&#65533;&#65533;&#65533;&#65533;+&#65533;&#65533;rJ*&#65533;&#65533;2J&#2030;&#65533;&#65533;zJ&#65533;&#65533;&#328;Kh&#65533;f&#65533;&#65533;L4O&#65533;&#65533;&#65533;&#65533;&#65533;&#65533;&#65533;&#65533;*|C(&#65533;&#65533;9&#65533;0&#65533;3d&#65533;&#65533;&#65533;&#65533;&#65533;&#65533;Z3ADU&#65533;tQFE&#65533;/kjT&#132;&#65533;8&#65533;L="&#65533;=6t Q"	 &#65533;&#65533;4&#65533;&#1333;&#65533;`&#65533;&#65533;&#65533;R&#65533;&#65533;&#65533;&#65533;&#65533;&#65533;&#65533;&#65533;+cC&#65533;&#65533;I&#65533;&#65533;&#65533;0&#65533;vXb&#65533;5v&#65533;&#65533;"&#65533;bs&#65533;t0m&#65533;&#65533;&#65533;)&#65533;&#65533;AF&#65533;P&#65533;&#65533;&#1746;<&#1568;&#65533;&#65533;&#65533;J&#65533;&#65533;"&#65533;	<&#65533;&#65533;&#1840;&#65533;&#65533;&#65533;Z&#65533;&#65533;X|&#65533;5&#65533;R6&#65533; &#65533;X&#65533;&#659;6&#65533;&#65533;@8&#65533;&#65533;&#65533;h&#65533;H&#65533;2&#65533;&#65533;&#65533;oX&#65533;&&#65533;"&#65533;V&#65533;&#65533;G&#65533;r&#65533;T&#65533;>u&#65533;&#65533;&#65533;&#65533;&#65533;&#65533;^}S&#65533;&#65533;&#65533;&#65533;=&#65533;0.&#65533;5&#65533;&#65533;&#580;&#65533;&#65533;b&#65533;o&#65533;&#65533;&#65533;&#65533;s7Y&#65533;&#65533;B/=6!4&#65533;&#65533;k&#65533;0 &#65533;&#65533;&#65533;&#65533;&#65533;j&#65533;&#65533;&#65533;:`&#65533;&#65533;&#65533;&#65533;1M &#65533;".#?
&#65533;&#65533;c&#65533;{v&#65533;&#65533;8&#65533;)2&#65533;&#65533;iV^&#65533;M6]T1&#65533;&#65533;&#65533;&#65533;&#65533;p&#65533;W|q&#65533;W&#65533;&#65533;&#65533;G *&#65533;Z{N?/&#65533;`&#65533;Zk&#65533;&#65533;&#65533;CG-&#65533;&8M&#65533;&#65533;&#65533;(-L&#65533;{	nY_&#65533;9&=&#65533;Z&#65533;&#65533;&#65533;&#230;&#65533;&#65533;x&#65533;0&#65533;&#65533;g&#65533;&#65533;&#65533;hL`M &#65533;z&#65533;H&#65533;<&#65533;&#65533;z&#65533;&#65533;&#65533;&&#65533;&#65533;(O&#65533;&#65533;&#65533;B&#65533;H&#65533;@&#65533;&&#65533;&#65533;&#65533;&#65533;&#65533;&#65533;,6&#65533;"5&#65533;?&#65533;&#65533;12rI&#65533;J&#65533;&#65533;H *&#1051;&#65533;&#65533;w&#65533;&#65533;&#1825;	&#65533;&#65533; Br&#65533;&#65533;'h&#65533;&#65533;&#65533;Xg!&#65533;n1&#65533;P&#65533;r&#65533;&#65533;>&#65533;"[&#65533;&#65533;&#65533;&#448;U&#65533;A \lp&#65533;kM&#65533;^&#65533;&#65533;&#65533;ZxC&#65533;h&#65533;&6&#65533;^|&#65533;CA&#65533;&#65533; &#65533;_k&#65533;&#65533;&#65533;&#65533;&#65533;C&#65533;&#65533;&#65533;&#65533;&"&#65533;DG!`G@&#1568;&#65533;+!&&#65533;&#65533;	&#65533;&#65533;&#65533;dAN XU&#65533;&#65533;T&#65533;znY#&#65533;&#65533;&#65533;]&#65533;%&#65533;a&#65533;0BxbV`[&#65533;&#65533;&#65533;&#1030;!&#65533;&#65533;BC&#65533;&#65533;&#65533;&#65533;&#65533; /&#1423;&d&#65533;	&#65533;&#65533;)9&#65533;u&#65533;&#65533;=)`&#65533;N &#515;&#65533;&#65533;6&#65533;*7l(dF&#65533;H1!|&#65533;&#65533;lX#CDe 0!&#65533;&#65533;&#65533;"&#65533;F0	9&#65533;&#65533;&#65533;T&#65533;[~&#65533;MHbqS&#65533;&#65533;p&#65533;QP,D&#65533;Y&#65533;&#65533;&#65533;o!&#65533;El&#65533;&#65533;&#65533;t&#65533;Ch&#65533; &#65533;3&#65533;9&#65533;!&#65533;K&#65533;i&#65533;&#65533;&#65533;&#65533;)&#65533;&#65533;`>&#65533;Le&#65533;0&#65533;kB4}&#65533;&#65533;&#65533;p@&#65533;K&#65533;&#65533;|&#65533;A g	&#65533;SZ&#65533;i*5&#65533;&#65533;s&#65533;&#65533;  &#65533;"J&#65533;g&#65533;N&#65533; &#65533;F&#65533;&#65533;|*s6&#65533;M&#65533;,&#65533;&#281; I&#65533;l&#65533;&#65533;M&#65533;z&#65533;#&#65533;&#65533;&#65533;E&#65533;^or&#65533;&#65533;&#65533;&#65533;P&#65533;iH&#65533;8M6&#65533;&#65533;&#65533;?&#65533;&#65533;}&#65533;-&#65533;&#65533;v&#65533;&#65533;z&#65533;&#1241;Z&#65533;5D&#65533;Pe&#65533;&#65533;PQI&#65533;&#65533;2&#65533;i&#65533;s9@&#65533;i&#65533;&#65533;&#1857;&#65533;?&#65533;&#65533;&#65533;&#579;&#65533;&#65533;P&#65533;&#65533;&#65533;\&#65533;&#65533;*8Q&#65533;&#65533;&#65533;2A&#65533;*!`&#65533; &#65533;&#24188;T &#65533;R&#65533;EF&#65533;W&#65533;An&#65533;P`q&#65533;0&#65533;h&&#65533;z &#65533;@&#65533;j &#65533;VJ&#65533;&#65533;4&#65533;l4&#65533;4&#65533;$ x&#65533;&#65533;B&#65533;&#65533;&#65533;&#65533;R&#65533;'Y&#65533;&#65533;&#65533;&#65533;&#65533;&#65533;&#65533;]&#65533;&#65533;CR&#65533;l&#65533;&#65533;H4YX5&#65533;U$&#65533;&#65533;&#65533;cQ56&#65533;G &#65533;&#65533;&#65533;&#65533;6&#65533;]&#948;&#65533;$1p&#65533;&#1351;;8 &#65533;c&#65533;f4&#65533;&#65533;&#65533;4p]&#65533;xIr[(&#65533;&#65533;&#65533;&#65533;kOE>&#65533;&#65533;&#65533;&#65533;x^&#65533;9&#65533;&#65533;{} FJ&#65533;:&#65533;&#65533;uE,@&#65533;*&#51712;&#65533;=&#65533;&#65533;&#65533;_F&#65533;bhP_&#65533;&#1124;uL&#1395;&#65533;BD&Yrwg
~[J&#65533;&#65533;&#1492;y&#65533;&#65533;&#65533;0&#65533;&#65533;B&#65533;&#65533;=D&#65533;lK0&#65533;`&#65533;;&#65533;&#65533; m^&#65533;&#65533;&#65533;xN&#65533;&#65533;&#65533;tiX&#65533;&#65533;\&#65533;e&#65533;t\GZW D-&#65533;vW&#65533;b&#65533;'&#65533;&#65533;n+&#65533;&#65533;U&#65533;s"&#65533;&#65533;A&#65533;&#65533;&#65533;&#65533;}&#65533;&#65533;v&#65533;&#65533;&#65533;&#65533;&#65533;&#65533;&#65533;vG&#65533;&#65533;[&#65533;D#z!F&#65533;&#65533;&#65533;=0"&#1095;v#v&#65533;0&#65533;&#65533;pL&#65533;&#65533;lBt&#65533;&#1093;&#65533;@&#65533;^&#65533;&#65533;&#65533;lL\&#65533;&#65533;p@[&#65533;N&#65533;;&#65533;&#65533;Z4&#65533;A&#65533;&#65533;%{&#65533;5%(&#65533;.&#65533;&#65533;/h&#65533;&#65533;O&#65533;&#65533;&#65533;LA&#1637;6u<&#65533;8z&#65533;&#65533;&&#65533;g&#65533;\G&#65533;		f&#65533;&#65533;&#65533;&#919;&#65533;Y"
&#65533;tN&#65533;}nf&#65533;&#65533;&#65533;d&#65533;BN&#65533;&#65533;
&#65533;&#65533;&#65533;&#65533;&#65533;&#65533;|&#65533;A&#65533;&#65533;&#65533;&#65533;"&#65533;&#65533;F&#65533;Ei&#65533;I&#65533;
&#65533;&#65533;&#65533;%j&#65533;&#65533;&#65533;&#65533;&#65533;&#65533;&#909;&#65533;t&#65533;&#65533;&#65533;l`x&#65533;a&#65533;&#65533; &#65533;&#65533;&#65533;x&#65533;&#65533;&#65533;4,&#65533;&#65533;&#918;&#65533;&#65533;&#65533;]@&#65533;R$&#65533;&#65533;&#65533;m&#65533;&#65533;{&#65533;0&#65533;&#65533;o&#65533; r<O&#65533;&#65533;0Md&#65533;i6&#65533; -&#65533;&#65533;&#65533;R&#65533;8.&#65533;&#65533;6 x&#65533;&#65533;c&#65533;-&#65533;r&#65533;I ,LJW\0&#65533;B
&#65533;H&#65533;D&#65533;T&#65533;&#65533;&#65533;&#65533;&#65533;Sk&#65533;w&#65533;&#65533;&#65533;&#1196;&#65533;@E&#65533;&#65533;&#65533;2&#65533;v&#65533;1&#65533;&#65533;&#65533;&#65533;#&#65533;&#65533;&#65533;&#65533;s&#65533;?&#65533;&#65533;&#65533;iB&#65533;&#65533;"&#1406;vT&#65533;&#65533;" d&#65533;&#65533;)M&#65533;&#1364;&#65533;&#65533;&#65533;&#65533;&#65533;&#65533;&#65533;.&#65533;&#65533;&#65533;b&#65533;&#65533;6&#1399;&#1032;&#65533;&#65533;&#65533;!'&#65533;&#65533;&#65533;4&#65533;sF\&#65533;;&#65533;&#65533;&#65533;&#65533;&#65533;N~&#65533;1pK&#65533;n&#65533;I&#65533;&#65533;&#65533;<D{&#65533;b&#65533;@%|&#65533;X&#65533;>&#65533;&#65533;&#65533;&#65533;cc>Z&#65533;&#65533;&#65533;&#65533;&#1804; ^&#65533;st&#895;GS,P&#65533;L&#65533;&#65533;&#65533;&#65533;&#65533;&#65533;{&#65533;y@&#65533;~&#65533;/"&#65533;h&#65533;&#65533;&#1594;&#65533;&#65533;&#65533;&#65533;&&#65533;7&#65533;&#65533;&#65533;&#65533;&#65533;	S&#65533;&#65533;&#65533;&#65533;&#65533;&#65533;)m1,~&#65533;&#65533;&#65533; &#65533;~I&#65533;&#65533;K&#65533;;&#65533;&#65533;&#65533;&#65533;;&#1028;&#65533;&#65533;&#65533;K&#65533;:z&#65533;&#65533;&#65533;&#65533;&#616;&#65533;&#65533;&#65533;NY&#65533;&#65533;&#65533;5{@1&#65533;Uxp=`&#65533;!&#65533;dcJ&#65533;&#65533;0&#65533;) #6&#65533;&#65533;&#65533;j&#65533;8&#65533;<&#65533;&#65533;Z&#1073;!&#65533;&#65533;&#65533;&#65533;H!&#65533;&#65533;x9&#65533;Q&#65533;&#65533;&#65533;&#65533;IBS&#65533;0&#65533;&#65533;&#787;&#65533;&#65533;&#65533;x8e/ &#65533;&#1394;&#65533;S&#65533;04B&#65533;&#65533;&#65533; &#205;&#65533;b&#1197;B&#65533;3&#65533;CC9?<&#1809;{r?&#65533;&#514;&#65533;&#65533;&#65533;q&#65533;&#590;&#65533;Co&#65533;#D&#65533;.6K3&#514;&#65533;3(6&#65533;&#65533;&#65533;h'2XDM&#65533;&#65533;Q&#65533;&#65533;B&#65533;&#65533;&#65533;&#45089;I&#65533;DT&#65533;&#65533;0&#65533;2:A&#1552;?3;&#65533;T&#65533;ES!&#65533;_B&#65533;Vl1&#65533;y'&#65533;&#65533;	*&#65533;Ea4?&#65533;&#65533;&#65533;&#65533;&#65533;9 &#65533;.QFgD&#65533;&#1046;S&#65533;&#65533;&#65533;&#65533;Q+8&#65533;	&#65533;xFn&#65533;@&#654;{<&#65533;&#5651;&#65533;&#65533;&#65533;&#196;l;&#65533;W&#65533;X\&#65533;&#65533;&#65533;0G&#315;7F&#65533;5[H&#65533;&#65533;!&#65533;&#65533;8+&#65533;y&#65533;&#65533;Fy&#65533;&#65533;H1|&#65533;G&#65533;&#65533;&#65533;&#65533;&#65533;&#65533;{&#65533;4&#65533;&#65533;&#65533;G&#65533;1FP&#65533;&#65533;=@2!&#65533;t	pC.,&#65533;&#65533;&#65533;&#65533;&#1115;&#65533;R&#65533;b&#65533;7@&#65533;0&#65533;&#65533;kX	[0&#65533;&#65533;&#65533;&#258;7&#65533;C&#65533;&#65533;2L0&#65533;&#65533;7&#65533;&#65533;&#65533;%&#65533;&#65533;+:&#65533;b&#65533;&#65533;&#65533;s
Z&#65533;&#65533;&#65533;[HI&#65533;z&#65533;Zx&#65533;"&#65533;I&#65533;2&#65533;&#65533;&#65533;&#65533;C&#65533;!&#65533;&#65533;&#65533;Zd&#65533;&#65533;p&#65533;&#65533;!H&#65533;&#65533;+8 &#65533;&#65533;&#1122;Y&#693;&#65533;&#65533;&#65533;&#65533;&#65533;&#65533;&#65533;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K*X&#65533;&#65533;y&#65533;&#65533; &#65533;hO&#65533;&#65533;&#65533;/&#65533;&#65533;X&#65533;&#65533;&#65533;&#65533;&#65533;&#65533;/&#65533;OTi&#65533;&#65533;E&#65533;$8&#65533;&#65533; &#65533;&#65533;3i &#65533;$p&#65533; &#65533;P$ $&#65533;&#65533;(pP4y&#65533;@&#65533;$P&h&#65533;e&#65533;$&#65533;&#65533;x&#65533;&#65533;&#65533;0&#65533;E&#65533;&#65533;PmQ&#65533;&#65533;!&#65533;&#65533;&#65533;Q&#65533;&#65533;$@&#65533;`Qu X &#65533;Q%m
&#65533;"5&#65533;P&#65533;%UR
&#65533;&#65533;'e&#65533;&#65533;&#65533;)&#65533;Q &#65533;&#65533;+e&#65533;&#65533;&#65533;&#65533;*m3=S4MS5]S&#65533;6mS7ESP&#1080;6&#65533;&#65533;$&#65533;%e%X  `&#65533;OxS@T@=&#65533;Q&#65533;&#65533;&#65533;&#65533;&#65533;-&#65533;!US*(&#65533;(&#65533;&#65533;&#65533;&#65533;?R	O&#65533;&#65533;P1&#65533;R=&#65533;&#65533;4&#65533; x(@&#65533;&#65533;&#65533;&#65533;TV}&#65533;O&#1027;C&#65533;T0R8T &#65533;T&#65533;&#65533;&#65533;LT	 &#65533;&#65533;!x4&#65533;N&#65533;)S&#65533;(&#65533;&#65533;UR&#65533;PS0&#65533;P(&#65533;S R&#65533;&#65533;9&#65533;&#65533;/&#65533;O%H&&#65533;
&#65533;&#65533;a&#65533;&#65533;&#65533;88&#65533;&#65533;(P&#65533;V&#65533;W8&#65533;TT &#65533;h&#65533;VZP&#65533;&#65533;&#65533;&#65533;&#65533;&#65533;&#65533;>=SbE!&#65533;&#65533;&#65533;&#65533; e]Vy}X= j&#65533;V&#65533;&#65533;&#65533;&#65533;S&#65533;VR&#65533;&#65533;&#65533;&#65533;(&#65533;M&#1540;&#65533;OaE&#65533;(&#65533;)&#65533; &#65533;MY`X!&#65533;&#65533;&#1607;TP&#65533;R&#65533;&#1490;&#65533;l&#65533;&#65533;/&#65533;^(&#65533;=S*0&#65533;tU&#1620;U(&#1560;&#65533;&#65533;S&#65533;X&#65533;&#65533;&#65533;[&#65533;m&#65533;&#65533;	x&#65533;`&#65533;0Y&#65533;&#65533;&#65533;@&#65533;(XZA&#65533;&#65533;&#65533;Z&#65533;-R&#65533;&#65533;&#65533;l&#65533;&#512;/@&#1259;U 6 &#65533;&#65533;Z&#65533;&#65533;ZM&#65533;@&#65533;Xh5[&#65533;&#65533;&#1706;&#65533;&#65533;/x &#65533;&#65533;	8&#65533;	&#65533; U`&#65533;(@8&#65533;[&#65533;&#65533;[&#65533;&#65533;([&#65533;&#65533;VZ&#1347;&#65533;}&#65533;	&#65533;&#65533;U*hU&#65533;&#65533;`SM@&#65533;&#65533;&#65533;\u&#65533;&#65533;}&#65533;&#65533;}&#65533;&#65533;E[}&#65533;&#65533;&#65533;&#65533;&#512;0&#65533;U#8&#65533;5m&#65533;&#65533;&#65533;`XX&#65533;&#65533;m&#1241;%&#65533;R&#65533;\Z&#65533;T&#65533;\
h&#65533;&#65533;Ux &#65533;US &#65533;&#65533;&#65533;U&#1903;&#20791;-&#65533;6&#65533;&#1575;%	R&#65533;]&#65533;0&#65533;( &#1797;&#65533;&#65533;^6&#65533;&#65533;@W&#65533;e&#65533;MPZ&#65533;]&#65533;&#65533;5&#65533;&#65533;(&#65533;|&#65533;&#65533;&#837;&#65533;6&#65533; P&#65533;(&#65533;0 &#65533;4&#65533;&#1015;&#65533;(@&#65533;&#65533;&#65533;M&#65533;&#65533;&#65533;&#65533;Z&#65533;8&#65533;&#65533;&#65533;_J&#65533;&#65533;&#65533;x&#65533;&#65533;-``_6S*P&#65533;U *&#65533;&#1477;&#65533;uE&#65533;G&#65533;&#65533;
^&#65533;	&#65533;&#65533;Y&#65533;&#65533;}&#65533;&#65533;&#65533;U&#65533;&#65533;&#65533; &#65533;m&#65533;5&#65533;&#65533;&#65533;&#65533;-N&#65533;&#65533;&#65533;&#65533;&#65533;&#65533;	&#65533;a7=&#65533;&#65533;=&#1027;U&#65533;&#939;&#65533;&#65533;	(&#65533;&#65533;^&#65533;&#65533;]
8_"&#65533;\&#65533;&#65533;p= ]'~_&#65533;#&#65533;&#65533; O&#65533; &#65533;&#65533;	&#65533;&#65533;&#253;&#65533;&#65533; V&#65533;6&#65533;&#65533;-&#65533;\&#65533;&#65533;&#65533;4^&#65533;V&#65533;&#65533;&#65533;&#65533;9&#65533; #0&#65533;&#65533;&#65533;&#65533; #&#65533;&#65533;b3&#65533; #P 4&#65533;c.O&#65533;&#65533;dJh&#65533;	&#65533;&#65533;J.&#65533;&#65533;&#65533;&#65533;&#65533;&#65533;@&#65533;&#65533;6&&#65533;=~&#65533;&#65533;&#65533;,&#65533;]"6&#65533;&#65533;&#65533;F&#65533;7`U&#65533;/&#65533;&#65533;&#65533;..` ]e4&#65533;&#65533;6b?&#65533;&#65533;&#65533;
(]&#65533;a8&#65533;&#65533;a
8fd^&#65533;/&#65533;&#65533;c&#65533;dE&#65533;&#65533;&#65533;N~ f&#65533;&#65533;3md6&#65533;&#65533;6&#65533;`
@\
&#65533;&#65533;B&#65533;p&#65533;N&#65533;&#65533;. P>e&#65533;&#65533;&#65533;YVg&#65533;d &#65533;]#(&#65533;O&#65533;&#65533;&#65533;OJ~&#65533;&#65533;&#65533;Fc&#65533;&#65533;&#65533;y&#58298;&#65533;&#65533;NdP_^e&#65533;&#65533;`&#65533;&#65533;br&#65533;tb&#65533;h&#65533;hV&#65533;&#65533;c-6&#65533;]v&#65533; &#65533;&#65533;5S>~&#65533;	 fxN&#65533;&#65533;-`Y&#65533;&#65533;&#65533;<i&#65533;&#65533;e&#65533;-!&#65533;&#65533;&#65533;&#65533;&#65533;&#65533;&#65533;fi&#65533;iQ&#65533;g&#65533;f&#65533;h&#65533;	`&#65533;&#65533;@&#65533;fK&#65533;&#65533;Va&#65533;&#65533; &#65533;e&#65533;&#65533;g&#1837;&#65533;&#65533;| &#65533;f	}Ff&#65533;w&#65533;&#65533;&#65533;j&#65533;&#65533;e&#65533;&#65533;&#65533;&#58275;&#65533;&#65533;&#65533;&#65533;kJx&#65533;"&#65533;&#65533;&#65533;g3m&#65533;/&#65533;&#65533;/h&#65533;&#65533;N&#65533; !&#65533; &#65533; ,:  3< &#65533; &#65533;H&#65533;&#65533;&#65533;&#65533;*\&#560;&#65533;&#199;&#65533; aD&#267;3j&#65533;&#561;&#65533;&#463; C&#65533;&#65533;&#65533;&#65533;lr&#65533;&#626;&#65533;&#727;0c&#65533;d	"68qTh9&#65533;g&#65533;&#65533;?{&#65533;&#65533;I&#65533;&#65533;&#1123;H&#65533;@p&#65533;MpnX&#65533;qJ&#65533;.V&#65533;&#65533;&#65533;&#65533;&#65533;M&#65533;.A&#65533;&#65533;K&#65533;&#65533;&#329;;&#65533;a&#65533;&#65533;&#65533;$:&#65533;&#65533;b&#65533;&#65533;&#1915;\&#65533;&#65533;&#65533;2&#1324;&#2047;&#65533;&#65533;z&#65533;*`&#65533;N&#65533;$&#65533;&#65533;@&#65533;&#65533;2u&#65533;J&#65533;k&#65533;L&#65533;&#728;3s&#65533;&#65533;&&#65533;&#65533;S&#65533;&#65533;&#65533;&#65533;1D&#531;SK&#65533;2E&#65533;&#65533;&#1520;&#65533;&#65533;&#65533;&#65533; &#65533;+&#65533;d&#65533;CD3&#65533;U&#65533;&#65533;&#65533;u&#65533;&#65533;&#65533;&#65533;zXU&#65533;&#65533;& m&#65533;t&#65533;&#65533;&#65533;&#65533;&#65533;M&#957;&#65533;K2&#65533;n&#65533;&#65533;&#65533;b&#65533;&#65533;"&#65533;&#65533;m&#65533;8&#65533;&#65533;&#65533;e&#65533;&#735;&#65533;&#65533;&#65533;d&#65533;^&#65533;),&#65533;D&#65533;b&#65533;v]&#65533;%&#65533;U&#65533;&#65533;&#65533;&#65533;&#65533;	&#65533;&#65533;$&#65533;&#65533;l&#65533;&#5376;&#65533; L&#65533;]&#65533;`&#65533;Bh&#8771;&#65533;&#65533;&#65533;&#65533; FN&#65533;&#65533;&#65533; &#1800;8nU&#65533;<z&#65533;&#65533; *:U&#65533;@(6&#65533;A&#65533;ih&#65533;@"&#65533;Hb&#65533;P"GBmA&#65533;&#65533;&#65533;&#65533;&#65533;H&#65533;@&#65533;&#65533;@e8)f|Q&#65533;&#65533;/&#65533;vU&#65533;6$b7&#65533; &#65533;&#65533;iPP&#65533;b&#65533;&#1632;&#65533;|&#65533;&#65533;&#65533;&#65533;l&#65533;@&#65533;&#65533;@&#65533;&#65533;F&#65533;J-J&#65533;U?5&#65533;g&#65533;V&#65533;i)Y ty&#65533;	t*&#65533;&#65533;6&#65533;&#65533;&#65533;f	u&#65533;1&#65533;n&#65533;y&#65533;E&#65533;&#65533;&#65533;N:p&#65533;i 8&#65533;@9&#65533;&#65533;cV$&#582;!&#65533;&#65533;j&#65533;&#65533;&#65533;T&#65533;b&#65533;&#65533;i&#65533;&#65533;Am8&#65533;&#65533;Vxt9 &#65533;&#65533;&#65533;D&#65533;&#4004;&#65533;8{&#65533;9&#65533;&#65533;F&#65533;&#65533;&#65533;`W&#65533;&#65533;H&#65533;y&#65533;d&#65533;&#65533;{&#65533;&#65533;oD&#65533;&#65533;$&#65533;&#65533;&#65533;@]&#65533;K&#65533;&#65533;&#65533;]|P&#65533;&#65533;b&#65533;hXg&#65533;&#65533;&#65533;&#65533;P0N=8&#65533;)&#65533;U&#65533;Xs&#1797;i<&#65533;&#65533;&#620;Q&#65533;&#65533;B&#65533;V&#65533;&#65533;&#65533;&#65533;&#65533;&#1838;f&#65533;A&#65533;"x&#65533;B&#65533;#'&#65533;&#65533;&#65533;&#65533;+&#65533;F&#65533;5{&#65533;.&#1542; A&#65533;%&#65533;&#65533;suH"&#65533;&#65533;r&#65533;(&#65533;*&#65533;&#65533;T&#65533;C&#65533;&#65533;&#65533;Pjt&#65533;:b&#65533;!&#65533;rT&#65533;5&#65533;&#65533;n&#65533;/&#65533;&#65533;&#65533;l &#65533;*&#65533;&#65533;n&#65533;&#65533;3N&#65533;&#65533;&#65533;&#65533;&#65533;F&#65533;&#65533;&#65533;6&#65533;r&#65533;l1i&#65533;.:&#65533;m&#65533;X8&#65533;A[9r(&#1675;&#65533;kE&#1805;#&#65533;1N 38&#65533; zW&#65533;&#65533;f&#65533;"&#65533;J]&#65533; &#65533;&#65533;&#65533;&#65533;O,,&#65533;&#65533;"v&#65533;;N[pk"qjP&#65533;&#65533;&#65533;j&#65533;{&#65533;]&#65533;
3&#65533;3&#65533;.&#65533;&#65533;i&#65533;&#65533;^6&#65533;D,&#65533;&#358;<}&#65533;E&#65533;&#65533;&#65533;y&#65533;&#65533;&#65533;&#65533;i&#65533;
@&#65533;]&#65533;&#65533;8&#65533;&#65533;Vz>&#65533;&#65533;b&#65533;:u&#65533;l&#65533;9 &#65533;&#65533;F&&#65533;&#65533;qe&#65533;&#1603;&#65533;&#65533;$&#65533;&#65533;YP&#65533;&#65533;@&#65533;&#65533;d&#65533;&#65533;&#65533;&#65533;&#65533;p0&#65533;tqQ&#65533;&#65533;&#65533;.&#65533;F&#65533;S&#65533;&#65533;&#65533;-&#65533;&#65533;&#65533;+&#65533;&#65533;&#65533;&#65533;&#65533;&#65533;&#65533;O$%&#65533;&#65533;&#65533;&#65533;&#65533;B&#65533;T M,&#65533;&#65533;&#65533;p&#65533;&#65533;(&#65533;fw9&#65533;&#65533;&#65533;&#65533;6&#65533;t&#65533;&#65533;&#65533;&#65533;&#65533; &#65533;&#65533;E&#65533;p&#65533;&#65533;&#65533;qag&#65533;B&#65533;<d&#65533;W&#65533;&#65533;&#331;,G1Y
&#65533;_&#65533;e&#65533;&#45645;&#65533;!&#65533;&#65533;>g&#65533;C&#65533;4&#65533;&#65533;&#65533;&#65533;S&#455;&#65533;&#65533;]
R&#1317;&#484;&#1037;&#65533;LNrp/&#65533;Tw&#65533;&#65533;&#65533;&#65533;&#65533;P&#65533;&#65533;L&#65533;*W&#65533;I&#65533;L)H>&#1060;&#65533;*i@&#65533;0 N&#65533;&#65533;%&#65533;T N42H&#65533;>&#65533;&#65533;KU&#65533;<*&#65533;@&#65533;N&#65533;&&#65533;P&#65533;&#65533;F!A&#65533;&#288;D&#65533;&#65533; Q&#146;Az&#43493;Ky &#65533;c&#65533;u&#65533;%&#65533;Q&#65533;&#65533;&#65533;p&#65533;&#65533;	'&#65533;&#65533;&#65533;$ u&#65533;KN&#65533;"&#65533;&#65533;x&#65533;=\&#65533;B&#65533;L&#65533;Q2E&#65533;&#65533;&#65533;]&#65533;D&#65533;&#65533;%&#65533;l&#65533;Oh&#65533;&#65533; &#65533;W&#65533;GX&#65533;&#65533;&#872;F7&#65533;&#1102;z&#65533;&#65533; &#65533;HGJ&#1170;Z!
&#356;&#65533;&#952;I&#65533;&#65533;&#65533;6Y&#65533;V&#65533;xi&;&#65533; &#65533;U&#65533;&#65533;oE (&#418;9&#65533;XR&#65533;&#65533;&#65533;&#65533;'&#65533;,&#512;&#65533;X&#65533;1&#65533;&#65533;`&#65533;O
I
&#65533;&#65533;&#65533;&#65533;&#65533; )' <S&#65533;1!A&#65533;R&#65533;,sn&#65533;&#65533;#j&#65533;n&#65533;&#65533;M&#65533;&#65533;l&#65533;&#65533;&#65533;<&#1347;&#65533;=-&#65533;|jT&#65533;&#65533;ub&#65533;&#65533;0&#65533;:&#65533;&&#65533;&#65533;&#65533;J&#65533;^&#65533;S&#65533;	u:&#65533;&#65533;&#65533;Rh<+q&#65533;N&#65533;z&#65533;#&#65533;f&#65533;&#65533;&#686;R&#65533;!6&#512;*)&#65533;O&#65533;&#65533;&#65533;&#65533;3H4&#65533;j N&#65533;&#65533;&#65533;&#65533;&#65533;&#65533;At8k&#65533;&#65533;&#65533;&#65533;h&#65533;&#65533;&#65533;&#65533;ZD&#1016;&#65533;9`@&#65533;&#65533;
&#65533;&#65533;VU r&#65533;&#65533;&#65533;T&#65533;Fd.ogBT&#65533;L&#65533; &#65533;&#65533;&#65533;A&#65533;&#65533;&#65533;&#65533;`	C|CC[&#65533;X&#788;&#65533;&#65533;&#65533;&#65533;&#65533;S\&#65533; &#65533;&#65533;&#65533;&#65533;	z&#65533;0&#65533;&#65533;&#65533;&#65533;u	y]&#65533;&#65533;&#65533;%`&#65533;*J	&#229;]&#65533;&#65533;55y,&#65533;";&#65533;&#65533;&#65533;f&#1644;&#65533;&#65533;&#65533;'&#65533;e.I&#65533;K&#1170;F &#380;$
t&#65533;G&#65533;S &#65533;/.}&#65533;&#65533;&#65533;&#65533;&#65533;&#65533;:&#65533;&#65533;&#65533;
&#65533;$&#65533;NIv&#65533;<Zw "k/3&#65533;l&#65533;=Z&#65533;&#65533;&#65533;A"d&#65533;N&#65533;&#65533;&#13784;&#65533;&#65533;w&#65533;&#65533;m&#65533;a6&#65533;@&#65533;;&&#65533;&#65533;&#65533;c&#65533;F&#65533;&#65533;:&#65533;&#65533;&#65533;p&#750;8&#65533;	&#65533;b&#65533;&#65533;0 &#65533;&#65533;"qQ&#65533;^&#65533;&#65533;)
^&#626;&#65533;&#65533;$a3&#65533;&#1834; &#65533;Y&#65533;;e&#65533;[&#65533;&#65533;&#65533;&#65533;&#65533;#&#65533;&#832;&#65533;&#65533;&#65533;&#65533;&#65533;2&#1962;}&#65533;a&#65533;k&#65533;giu&#65533;&#65533;&#65533;&#65533;&#65533;sN&#1915;I&#65533;v&#21317;&#65533;&#65533;}&#65533;&#65533;B&#65533;BO&#65533;Gb>&#65533;&#1000;&#65533;&#65533;&#1065;f&#65533;$&#65533;&#65533;&#65533;/zV&#65533;\N&#65533;Z&#65533;&#65533;&#65533;&#1138;S&#65533;,O>3w&#65533;&#65533;>&#65533;l&#1052;P-&#65533;:K&#65533;V&#65533;&#65533;&#65533;(&#65533;&#65533;*&#65533;L&#65533;w&#65533;H&#65533;&#65533;&#65533;&#65533;*&#65533;&#65533;&#65533;&#65533;&#65533;Tk&#65533;-b1T7&#65533;&#65533;g&#65533;@&#65533;&#65533;&#65533;&#434;&#65533;@rm&#65533;Q&#65533; &#65533;'v&#65533;&#65533;V&#65533;y&#65533;OF&#65533;&#65533;Zzf&#65533;)mu&#65533;%&#65533;&#65533;&#65533;&#65533;&#65533;V&#65533;c&#65533;L&#65533;l&#65533;BbeLA^&#65533;&#65533;3/&#65533;@&#65533;&#65533;5&#65533;&#65533;&#65533;8&#65533;w&#1252; ^.&#65533;q}&#65533; &#65533;]&#65533;_&#65533;&#65533; &#65533;&#5508;&#65533;&#65533;Tz9&#65533;D&#65533;&#65533;>Hc&#65533;H&#65533;&#65533;&#65533;&#65533;hO&#65533;&#65533;&#65533;&#65533;&#65533;&#65533;&#65533;6_3&#65533;&#65533; 4^-I&#65533;Eq&#65533;&#65533;&#65533;)&#65533;L<&#65533;(&&#65533;x	&#65533;s-&#65533;^JU&#65533;&#65533;[&#65533;;&#65533;&#65533;<&#65533;Bj&#65533;&#65533;m&#65533;l&#65533;0&#65533;&#65533;&#65533;Sh&#65533;"&#65533;&#65533;f.&#65533;&#65533;&#65533;&#65533;I&#65533;&#65533;k&#65533;&#65533;&#65533;&#65533;&#65533;u"&#65533;&#65533;gO&#65533;&#65533;&#65533;^&#65533;&#65533;q&#65533;7&#65533;)&#65533;&#65533;09f&#65533;&#65533;;&#1496;%&#65533;6K }I&#65533;&#65533;s&#65533;&#65533;&#65533;YH&#65533;&#65533;&#65533;O&#65533;&#42749;&#65533;&#65533;R&#65533;&#65533;&#65533;&#65533;&#65533;D&#65533;N&#65533;#&#65533;I&#65533;8%c&#65533;Q {&#65533;[&#65533;$>U&#65533;&#65533;&#65533;O&#65533;&#65533;&#65533;_&#65533;&#65533;&#65533;&#65533;*&#65533;&#65533;&#254;&#65533;&#65533;h&#65533;&#65533;&#65533;&#65533;Oqq&#65533;F]&#65533;'&#65533;$7'Y`&#65533;@&#65533;W&#65533;H}-&#65533;5&#65533;56&#65533;T'QZ&#65533;%a&#65533;PV|&#65533;&#65533;k`&#65533;U&#65533;*&#65533;~&#65533;&#65533;L%&#65533;m&#65533;w&#65533;4X&#65533;&#65533;W&#196;t&#65533;&#65533;>G&#65533;t&#65533;&#65533;j8a&#65533;&#65533;o&#65533;"W'c=eY&#65533;&#65533;~&#65533;&#65533;E[&#65533;`y&#65533;y&#65533;&#65533; &#65533;&#65533;~6x&#65533;X&#65533;v&#65533;d81Q&#65533;\&#65533;&#65533;p&#65533;&#65533;f1U&#65533;&#65533;&#65533;wZ&#65533;i&#65533;&#65533;kT&#1538;&#65533;)&#65533;Fh$&#65533;'Y&#65533;&#65533;z&#65533;Qq:l@V&#65533;D2K2B&#65533;&#65533;K&#65533;_&#65533;,&#65533;"&#65533;&#65533;12&#65533;$&#65533;kuxb*&#65533;s&#65533;&#65533;m&#65533;7{&#1545;&#65533;&#65533;&#65533;G&#65533;_O&#65533;&#1714;@&#65533;&#65533;AQ&#65533;a&#65533;&#65533;%Yt&#65533;&#65533;@&#65533;V1d[&#65533;~K&#65533;8d&#65533;X&#65533;&#65533;TdPL&#65533;8&#65533;&#65533;h&#65533;8&#65533;D&#65533;&#65533;.x(&#65533;&#65533;&#65533;&#65533;oxb&#65533;v7~&#65533;gY`QI&#65533;"&#65533;_7&#65533;g8&#65533;_-X&#65533;A&#65533;&#19975;&#65533;[:&#65533;U&#65533;&#65533;td&#65533;e&#619026;&#65533;b\ c&#65533;U&#65533;&t&#65533;nHVV!+8&#65533;6&#65533;m&#65533;8&#65533;W&#65533;&#65533;TbT&#65533;&#65533;nN&#65533;&#65533;%&&#65533;U>&#65533;&#65533;v_&#1285;^&#65533;!+O&#65533;&#65533;&#65533;gQ&#65533;&#65533;*&#65533;&#968;BA&#65533;$	y@k&#65533;>P`&#65533;&#65533;&#65533;&#65533;"&#65533;&#65533;eFqV~&#65533;f5L&#65533;8 vRu&#65533;&#65533;1&#65533;Ah&#65533;%9&#65533;&#65533;X&#65533;&#65533;"F&#65533;&#65533;&#65533;&#65533;&#65533;&#65533;&&#65533;&#65533;&#1295;&#65533;h.&#65533;&#65533;&#65533;(&#65533;sO&#65533;&#65533;	&#65533;&#65533;a*H&#65533;bY&#65533;u&#65533;TVu&#65533;X8&#65533;_&#65533;w&#65533;&#65533;&#65533;Fz=p|&#65533;&#65533;zQA&#65533;&#65533;&#65533;hq~&#65533;`c&#65533;zH&#65533;\3&#65533;_N&#65533;&#65533;o&#65533;y&#65533;&#65533;c&#65533;w&#65533;&#65533;S7if&#65533;V&#65533;iQcL&#65533;i[u&#65533;'&#65533;&#65533;&#65533;&#65533;H&#65533;FF&#65533;"E` *&#65533;$@P &#65533;Y	&#65533;&#65533;&#65533;4&#65533;aci&#65533;&#65533;2&#65533;&#65533;"&#65533;&#65533;&#65533;&#65533;A]x&#65533;&#65533;&#65533;&#65533;&#65533;&#65533;>,&#65533;!.u;pQk&#65533;u &&#65533;Z&#65533;&#65533;x44@&#65533;kqe]IU&#1301;&#65533;v&#65533;Y&#1410;&#65533;&#65533;&#65533;i&#65533;&#65533;q&#65533;&#65533;ls8&#65533;U%&#65533;	&#65533;&#327;+Z&#65533;&#65533;&#65533;{LDI&#65533;g _&#65533;&#65533;gO&#65533;O&#65533;3f@R:&#65533;zve9M&#65533;fM&#65533; &#65533;&#606;[U%&#65533;Q&#65533;bmT&#65533;&#65533;t&#65533;H}&#65533;ti0'&#65533;i	`&#65533;9zq&#65533;(J{XI&#65533;u&#65533;&#65533;tQ/&#65533;>pQ= Ra&#65533;w&#65533;&#341;?	":$&&#65533;V&#65533;QU6&#65533;&#65533;g&#65533;'&#65533;&#65533;H&#65533;x&#65533;BOU'Y&#65533;d&#65533;[&#65533;&#65533;Q4`ib@_s$&#65533;&#65533;&#65533;&#65533;A2&#65533;K]&#65533;"IY`&#65533;R&#65533;I&#65533;&#65533;&#65533;&#65533;&#65533;1&#65533;&#65533;"K&#65533;yv&#65533;&#65533;v% &#65533;&#65533;=&#65533;pRM(&#65533;&#65533;,g&#65533;e9&#63590;l&#65533;&#65533;#E&#65533;&#65533;&#65533;lVGhvf5&#65533;&#65533;&#65533;&#65533;1&#65533;%&#1096;T:z&#65533;	&#65533;UX`!&#65533;2"&#65533;&#65533;4W&#65533;&#65533;&#65533;&#65533;&#65533;:&#19794;;&#65533;"+&#65533;Q&#65533;&#65533;u&#65533;wE!&#65533;Q8&#65533;tWw&#65533;&#65533;&#65533;DxP&#65533;&#65533;;&#65533;&#65533;G&#65533;&#65533;&#65533;j&#65533;&#65533;&#65533;S0 R`R  &#65533;
R&#65533;C&#65533;&#65533;6&#65533;&#65533;&#65533;2x?&#65533;#e&#65533;&#65533;l&#65533;&#65533;&#65533;eQ.&#65533;Q0	&#65533; p c&#65533;Q&#65533;jQ}zQM&#65533;_ &#65533;&#65533;j&#65533;xx&#65533;cE]@&#65533;kJ&#65533;5(&#65533;&#65533;Q&#65533;Q" P&#65533;&#65533;se&#65533;&#65533;&#65533;&#65533;(`&#65533;&#65533;Y&#65533;l&#65533;C&#65533;#&#65533;Hz&#65533;&#65533;&#65533;&&#65533;&#65533;Q&#65533;&#65533;&#65533;&&#65533; b&#1353;&#65533;t0&#65533;n$&#65533;&#65533;-&#65533;&#65533;&#65533;&#65533;m&#65533; &#65533;&#65533;&#65533;&#65533;)&#65533;&#65533;&#65533;1&#65533;%&#65533;z&#65533;&{&#65533;G&#65533;Srp&#65533;&#65533;QK&#65533;i&#65533;4&#65533;&#65533;&#65533;*G9;&#65533;<{&#65533;>8|E &#65533;@&#65533;D&#65533;&#65533;jal 	5&#65533;?&#65533;&#65533;_W&#65533;f@~&#65533;&#65533;&#65533;'&#65533;@9+B&#65533;&#65533;Y+&#65533;&#65533;"&#65533;&#65533;UH &#65533;&/#gTh&#65533;&#65533;&#65533;&#65533;&#65533;&#65533;0&#65533;.EBw+Y&#65533;&#65533;{&#46678;&#65533; &#65533;z>&#65533;7 &#65533;&#65533;24  fR&#65533;wbI&#65533;&#65533;r$qL&#65533;  )&#65533;K&#65533;&#65533;&#65533;b&#65533;KE3Wu&#65533;&#65533;P0_U g&#65533;&#65533;h[;&#65533;A9&#1101;&#65533;& &#65533;&#65533;/&1&#65533;&#65533;V&#65533;&#65533;&#65533;&#65533;E"&#65533;&#65533;" P D&#65533;k&#65533;`(&#65533;k&#65533;&#65533;k&#65533;Q@&#65533;Q&#65533;&#65533; &#65533;&#65533;#OP&#65533;&#1419;&#65533;(Js: &#65533;k&#65533;5Z&#65533;Q&#65533;P&#65533;L&#65533;Q&#65533;&#31179;A&#65533;&#65533;&#65533;;&#65533; &#65533;Lb&#65533;&#65533;&#65533;&#65533;&#65533;R :0i7&#65533;&#65533;5&#65533;&#65533;,vZ&#700;	&#65533;&#65533;&#65533;&#65533;|&#65533;&#65533;&#65533;P.Y&#65533;&#65533;&#65533;|&#65533;&#980;!C&#65533;c
L&#65533;&#65533;q&#65533;$&#65533;%%'@ =&#65533;4&#65533;p	{QG`&#65533;5PG 	G&#65533;&#65533;"&#65533;X&#65533;&#65533;&#65533;Xl&#65533;&#65533;&#65533;K&#65533;bp~9&#65533;Q&#65533;&#65533;uP&#65533;u 	&#65533;(ihR&#65533;&#65533;&#65533;ny&#65533; &#65533;&#65533;t&#65533;S B&#65533;7 B h&#65533;Q=&#65533;0&#65533;b&#65533;&#65533;&#65533;Q&#65533;&#65533;&#394;&#65533;l{&#65533;&#65533;&#65533;Qi&#65533;&#65533;&#65533;H&#65533;'&#65533;QAL &#65533;|&#65533;H&#65533;&#65533;/&#65533;r&#65533;&#546;ye&#65533;:U&#65533; &#65533; &#65533;"&#65533;Q&#65533;6[Px*i&#65533;&#65533;&#65533;U&#65533;&#65533;&#65533;j&#65533;"A&#65533;&#65533;&#65533;&#1710;&#65533;{:c>D@>0&#529;&#65533;Q&#65533;&#65533;&#65533;&#65533;&#65533;9&#65533;	E&#65533;%&#65533;`+&#65533;VW\pQhb0N&#65533;&#65533;L&#65533;&#65533;Y<h&#493;&#65533;Qv#U&#65533;&#65533;+_, ^&#65533;&#65533;&#65533;&#65533;&#65533;&#65533;N&#65533;&#65533;&#65533;&#65533;\&#65533;@&#65533;&#65533;F&#65533;&#65533;QRpp&#65533;:&#65533;&#65533;&#65533;&#65533;&#65533;&#65533;&#65533;Q2&#65533;mQ&#65533;*&#65533;&#65533;&#65533;+&#65533;k{R7&#1072;G|&#65533;&#65533;&#65533;&#65533;&#65533;b&#719;&#65533;&#65533;&#65533;&#65533;o&#65533;&#65533;iPO&#65533;&#65533;5W&#65533;,&#65533;)&#65533;&}&#65533;&#65533;Ll <*x&#1273;&#65533;&#65533;&#65533;.&#65533;L&#65533;* LN&#65533;&#65533;h &#65533;&#65533;&#65533;=p&#531;&#65533;GJ&#65533;&#553;(a&#65533;kNeU2&#65533;eH&#65533;9&#65533;:.&#65533;Y&#65533;&#65533;&#65533;t&#65533;8&#65533;nL&#65533;`&#65533;|&#65533;$;P&#65533;&#65533;u&#65533;4_&#65533;& D&#65533;$&#65533;DGE9&#65533;&#65533;tP&#65533;]c&#65533;J=&#65533;zo&#65533;uh&#1227;&#65533;&#65533;VX&#65533;&#65533;h&#65533;&#65533;&#65533;y&#65533;&#563;}&#65533;0 ~&#65533;&#65533;M0&#65533;^&#65533;m&#65533;&#65533;&#65533;2&#65533;g&#65533;&#65533;QU&#1077;&#65533;&#65533;>^&#65533;,&#65533;Q&#65533;c&#65533;&#65533;{&#65533;&#65533;&#1322;&#65533;}&#65533;~ &#65533;&#65533;&#65533;&#65533;&#65533;&#65533;&#65533;&#65533;&#65533;&#65533; x&#65533;&#65533;&#65533;e &#65533;R&#65533;p&#65533;Q.M!&#65533;|&#65533;!&#65533;f'&#65533;&#65533;EV&#65533;%&#65533;&#65533;&#65533;&#65533;T~-&#65533;&#65533;Mf;&#65533;Q&#65533;&#65533;&#65533;%&#65533;&#65533;V&#65533;Ab&#65533;H&#65533;4&#65533;&#65533;&#65533;&&#65533;j&#65533;9&#65533;q&#65533;&#65533;&#65533;&#65533;&#65533;'V&#65533;&#65533;y&#65533;",E&#65533;Q&#65533;?&#65533;Q&#65533;jR&#65533;u&#65533;&#65533;&#65533;&#65533;&#65533; &#65533;&#65533; ]&#65533;Y&#65533;r&#65533;`Q~Po\&#65533;&#65533;&#65533;&#65533;|&#1912;o&#65533;QW&#65533;&#65533;&#65533;Q0s&#65533;&#65533;wt&#65533;5wwc`&#65533;&#65533;&#65533;t&#65533;Ud;&#65533; s&#65533;Q	p2&#65533;&#399;&#65533;FA&#65533;&#65533;6&#65533;&#65533;2&#65533;*&#65533;q&#65533;*&#65533;&#65533;&#65533;Q*&#65533;U&#65533;&#65533;+&#65533;_)b&#65533;&#65533;{&#65533;&#65533;vw&#65533;;&#65533;8PEx&#65533;&#65533; `Q&&#65533; '&#65533;d&#65533;T1 \f&#65533;Z$&#65533;i&#65533;[&#65533;Q.#g&#65533;&#65533;Ql&#65533;&#65533;e &#65533;q&#65533;&#65533;&#65533;A&#65533;&#65533;&#65533;Z&#65533;&#65533;&#65533;&#65533;&#65533;&#65533; &#65533;n&#65533;!&#65533;&#65533;8~,@&#65533;I+(,&#65533;&#1096;&#65533;y&#65533;9&#65533;[&#65533;&#65533;~&#65533;_&#1634;&#65533;N&#65533;&#65533;H&#65533; U&#65533;|&#65533;q&#65533;&#15931;&#65533;W&#65533;W&#65533;"#&#65533;xb&#65533;&#65533;Ep5&#65533;t&#376;&#65533;$[` &#65533;&#65533;&#65533;0Pr5#2&#65533;&#65533;&#65533;t&#65533;&#65533;&#65533;q&#65533;&#65533;}b{&#65533;7n&#65533;P&#65533;'&#65533;&#65533;&#65533;&#65533;&#65533;&#65533;\\Y&#65533;&#65533;&#65533;&#65533;&#65533;&#65533;&#65533;&#65533;&#65533;o&#65533;&#65533;; &#65533;&#65533;<&#65533;Y|L&#65533;&#65533;&#65533;`2r&#65533;&#65533;&#65533;&#1257;N&#65533;}W[&#65533;&#65533;?&#65533;H&#65533;5$&#65533;&#65533;^&#65533;Q&#1086;Qw &#65533;&#65533;&#65533;g ^&#65533;&#65533;_+xt&#65533;&#65533;&#65533;0&#65533;&#65533;&#65533;&#65533;&#65533;&#65533;&#65533;W&#65533;&#65533;&#65533;Q&#65533;&#65533;&#65533;%&#65533;p&#65533;W/<@&#65533; &#65533;_&#65533;&#65533;e&#65533;&#65533;&#65533;.&#1489;"_&#65533;-Y&#65533;egWPn&#65533;&#65533;p&#65533;p&#65533;&#65533;'&#65533;Qv&#65533;&#65533;&#65533;&#65533;y(&#65533;g'?V;&#65533;&#65533;&#65533;&#65533;A2 &#65533;9*&#65533;`&#65533;&#65533;[&#65533;J&#65533;\&#65533;&#65533;& +p&#65533;_&#65533;&#65533;&#65533;[&#65533;&#65533;o &#65533;&#65533;1&#65533;&#998;&#65533;&#65533;&#65533;&#65533;W&#65533;&#65533;&#65533;&#65533;&#65533;i[_&#65533;2&#65533;Y&#65533;&#65533;]rKf&#65533;n&#65533;-Y4vb&#65533;~&#65533;&#65533;o&#65533;~b&#65533;&#65533;&#65533;1,&#65533;&#65533;&#65533;&#65533;}@&#65533;&#65533;&#65533;&#65533;&#65533;M&#65533; ~0&#1738;&#65533;#&#65533;&#65533;]&#1612;&#65533;&#65533;&#65533;_TqD&#65533;%&#65533;&#65533;GP&#65533;j&#65533;W&#65533;&#32767;&#65533;kp&#65533;Q&#65533;G&#65533;&#65533;&#65533;x&#65533;B&#65533;)	&#65533;&#65533;&#65533;&#65533;&#65533;Qt &#65533;$X&#65533;&#65533;A&#65533;	.dx0&#65533;4l$JC"&#65533;&#65533;5V&#65533;0Q&#65533;f4&#65533;I&#65533;&&#65533;@&px&#65533;&#65533;CB &#65533;1&#65533;&#5197;&#65533;kt&#65533;&#65533;&#65533;&#65533;&#65533;nnY1Q&#65533;&#65533;0&&#65533;x&#65533;&#65533;&#65533;#N&#65533;Z&#65533;j&#65533;;Y&#65533;n&#65533;z&#65533;&#65533;W&#65533;+&#52249;&&#65533; #5zX"t&#65533;")&#660;&#65533;&#65533;D$r&#65533;&#65533;(&#65533;FS&#65533;Np&#65533;)`&#65533;O&#65533;?&#65533;&#65533;)f&#30089;W~2&#65533;&#65533;C&#65533;1+H&#65533;&#65533;&#65533;g&#1057;E?&#65533; &#65533;G09<&#65533;&#65533;&#65533;ZEx&#65533;a&#65533;&#65533;&#65533;)sEfD&#65533;_.N&#65533;)&#65533;&#65533;&#65533;&#65533;&#65533;&f&#65533;&#65533;&#65533;&#65533;W&#65533;&#65533;4&#65533;&#65533;&#65533;&#65533;&#65533;&#65533;&#65533;c&#9099;G&#65533;'_&#65533;<X=.&#1612;q&#65533; #Ih&#65533;&#65533;&#65533;&#65533;&#441;u1VXb&#65533;&#65533;`"&#65533;&#65533;&#65533;k.&#65533;+&2P'&#65533;&#65533;&#65533;)A&#65533;h&#65533;&#65533;&&#65533;&#65533;&#65533;&#65533;<3&#65533;p&#65533;&#65533;&#65533;&#65533;HF&#65533;`&#65533;+^{&#65533;&#65533;&#65533;&#65533;S+7&#65533;R&#65533;\
&#65533; ljLs&#65533;qGs&#65533;K&#65533;&#65533;&#65533;&#65533;G&#65533;&#65533;p&#65533;4L&#65533;hC&&#65533;t&#65533;&#65533;_T&#65533;.%5&#65533;&#65533;$r8m"0&#65533;M-&#65533;&#65533;&#65533;B&#65533;&#65533;:0&#65533;&#65533;&#65533;qM6&#65533;t&#65533;&#65533;6&#65533;&#65533;&#65533;0&#65533;r&#65533;&#65533;I<&#65533;&#65533;p?^&#65533;601&#65533;&#65533;&#65533;<&#1697;&#65533;@O&#65533;&#65533;&#65533;&#65533; &#65533;&#65533;*&#65533;&#65533;tRJ&#65533;&#65533;Q&#65533;NPs&#65533;/&#65533;&#65533;&#65533;SPA&#65533;&#65533;lb/&#65533;7:,&#65533;D+0&#65533;E1,&#65533;13&#65533;&#65533;&#65533;&#65533;
\s&#65533;uW^{&#65533;W&#65533;l&#1077; 6. , &#65533;$&#65533;@&#65533;P&#65533;u&#65533;&#65533;Q&#65533;6&#65533;*&#1394;&#196;-?&#673;&#1681;b&#726;h83&#65533;&#65533;&#65533;(H&#65533;&#65533;Vp&#65533;&#65533;]x&#65533;w^zex&#65533;/&#65533;=&#65533;&#65533;|&#65533;h"$&#65533;Io
&#65533;&#65533;gV&#65533;&#65533;<&#65533;x&#65533;&#65533;&)
&#65533;&#65533;@&#65533;&#65533;L/&#65533;AM&#65533;&#65533;&#1280;&#65533;80&#65533;d&#65533;SVye&#65533; s	&#65533;&#65533;&#65533;&#65533;&#65533;2&#65533;X&#65533;&#65533;va&#65533;&#65533;&#835;&#65533;R=&#65533;c&#65533;&#65533;&#65533;&#65533;&#65533;!&#65533;%&#1697;&#65533;&#65533;&#65533;#&#65533;p&#65533;H&#65533;:&#65533;5&#65533;&#65533;&#65533;K&#65533;-P&#1604;&#65533;r@&#65533;&#65533;V&&#65533; &#65533;%R&#65533;&#65533;v&#65533;l&#10244;<
"&#277;&#65533;\]	I@&#65533;5&#65533;#&#65533;
&#65533;&#65533;&#65533;&#65533;&#65533;748o_&#65533;4X&#65533;&#65533;&#65533;f&#1512;&#65533;	P3&#65533;N=u&#65533;s&#65533;&#518;&&#65533;&#65533;&#65533;t&#65533;G&#65533;d&#65533;&#65533;K&#65533;&#65533;0&#65533;&#65533;&#65533; S"&#65533;4d6p&#65533;&#65533;&#65533;s]&#65533;&#65533;0&#65533;&#65533;&#65533;N&#65533;x&#65533;qpKN&#65533;&#65533;bt&#65533;1&#65533;&#65533;@}{&#65533;K&#65533;c&#65533;6&#65533;q&#65533;H&#65533;&#65533;&#65533;&#65533;&#65533;X&#65533;(&#247;s&#65533;&#65533;+&#65533;&#65533;&#65533;&#65533;&#65533;"&#65533; :&#65533;&#65533;2Z&#65533;a|&#65533;# yHe&#65533;<p/u&#65533;&#65533;&#1977;H&#65533;&#65533;7&#65533; i&#1051;Gbu&#65533;&#65533;&#65533;8;`&#65533;&#65533;2&#65533;&#65533;&#65533;&#65533;#$a
&#65533;&#65533;&#65533;&#65533; $&#65533;&#65533;Md&#65533;*`C&#65533; &#65533;&#65533;A&#65533;&#65533;p@&#65533;&#65533;&#65533; &#65533;&#65533;&#65533;&#65533;&#65533;t&#1473;&#65533;s&#65533;&#989;6&#65533;&#65533;&#65533;0@S&#65533;"&#65533;&#65533;&#65533; XLh&#65533;&#65533;P&#65533;_&#65533;P&#65533;&#65533;&#65533;&#775;7&#65533;&#65533;&#65533;&#1701;/w&#273;@^&#65533;5&#65533;&#65533;Nd &*2&#65533;&#65533;P&#65533; R*&#65533;IsIR&#65533;&#65533;H&#65533;&#65533;&#65533;:&#65533;&#65533;V&#65533;;&#65533;q)&#65533;&#65533;&#65533;&#65533; H`@0&#65533;&#65533;&#65533;c&#65533;&#65533;,)O&#65533;(>&#65533;)faoi`&#65533;!&#65533;&#65533;"<&#65533;XO&#65533;HT	I`&&#65533;f,&#65533;&#65533;"&#65533;&#1357; &#65533;0g&#65533;&#65533;\6&#65533;&#697;&#65533;&#65533;j~l&#65533;,&#65533;&#65533;?6&#65533;s&#65533;Yn&#1201;P&#65533;{C0&#1897;&#65533;>&#65533;&#65533;6&#65533;&#65533;=-&#65533;  &#65533;% .&#65533;2&#65533;HD&#65533;&#65533;&#65533;4&#65533;f&#65533; &#65533;&#65533;f&#65533;&#65533;&#65533;&#65533; h,8V&#65533;d&#504;v&#65533;S&#65533;X&#65533;&#65533;Q&#65533;&#65533;I&#65533;n&#65533;&#65533;&#226;<&#65533;O&#1201;&#65533;&#65533;&#65533;&#65533;zN &#65533;#&#65533;>&#65533;4&#65533;! &#65533;&#65533;&#65533;&#65533;&#65533;&#65533;&#65533;F&#65533;&#1607;1&#65533;<&#65533;aHO&#65533;&#65533;&#65533;EF&#1188;&#65533;:&#65533;&#65533;P-t.sa&#65533;9m&#65533;KA&#65533;E&#65533;t&#65533;hhT&#65533;&#65533;!n&#65533;s&#65533;&#65533;&#65533;hf&#65533;S*&#65533;2&#65533;0li !(C&#65533;(&#65533;%(&#65533;E`&#65533;&#65533;^p&#65533;&#65533;&#65533;&#65533;&#65533;h}d&#65533;&#65533;&#65533;1&#65533;&#65533;&#65533;L&#65533;&#65533;T&#65533;&#65533;&#65533;Um&#65533;&#65533;D&#65533;&#65533;&#65533;@Y&#65533;&#65533;&#65533;&#65533;ny&#65533;R2&#1108;D&#65533; A&#65533;jT&#65533;&#65533;@H&#65533;i&#65533;&#65533;&#65533;F6&#65533;]&#65533;&#65533;&#65533;&1 i6&#65533;Bp\Y&#65533;a ja&#65533;D.@%&#65533;v]Ql{v&#65533;`{ZpK&#65533;&#65533;&#1716;&#65533;&#23179;e&#65533;" &#1124;l	` fa/^f&#65533;I&#65533;&#65533;AV&#353;&#65533; &#65533;wW&#65533;3&#65533;X&#65533;&#65533;&#65533;8P&#65533;q&#65533;&#65533;M;&#619;&#65533;=(B&#65533;&#65533;UX^&#65533;R&#65533;lG&vTVL&#65533;&#65533;&#65533;&@&#65533;O6C&#65533;dB &#65533;&#65533;P&#65533;&#65533;L&#65533;&#65533;&#65533;gq&#65533;[&#65533;&#65533;&#65533;&#65533;V&#65533;&#65533;&#65533;!Pf&#65533;(&#65533;M&#65533;,UQb&#65533;q&#65533;&#65533;&#1390;l&#1576;G&#65533;&#65533;s`[&#65533;&#1208;Y< &#65533;&#65533;i&#65533;&#65533;&#65533;&#65533;x&#65533;&#65533;xA&#65533;=&#65533;';&#65533;	O&#65533;'&#65533;&#65533;n&#65533;A`x&#582;XX&#65533;c&#65533;C&#65533;&#65533;b&#65533;&#65533;&C	"&#65533;&#65533;2IA&#65533;C%&#211;1&#65533;&#65533;q&#65533;H&#65533;$&#65533;&#65533;&#65533;&#65533;&#65533;&#65533;&#65533;+Al?&#65533;&#65533;{&#65533;@&#65533;4Dh&#65533;k&#65533;zr&#65533;&#65533;A&#1593;&#65533;&#65533;t%mC&#65533;N&#65533;&#65533;&#65533;zbq&#65533;&#1229;&#65533;&#65533;Ns&#65533;&#65533;@ b	&#65533; &#65533;-4`&#65533;5`ba61&#1456;&#65533;(&#65533;YF&#65533;&#65533;&#65533;P&#65533;&#65533;&#65533;~u&#65533; &#65533;&#65533;&#65533;&#65533;dA&#65533;&#65533;(7&#65533;Y#&#65533;nx+&#65533;&#65533;&#65533;w&#65533;&#65533;g&#65533;Bl8&#65533;N`&#65533;x?&#65533;b&#65533;&#65533;"&#65533;&#65533;&#65533;n0&#65533;&#65533;&#65533;,&#65533;&#65533;&#65533;&#65533;	&#65533;XX&#65533;&#65533;pq&#65533;+&#65533;&#65533;hH&#65533;&#65533;&#65533;&#65533;p&#65533;Kq&#65533;D{&#65533;&#65533;/&#65533;k&#65533; S!&#65533;:AP&#65533;W&#65533;a &#65533;&#65533;&#65533;&#65533;&#65533;&#65533;&#1536;N&#65533;pj&#65533;)&#65533;&#65533;&#65533;&#65533;\&#65533;&#65533;&#65533;&#65533;q&#65533;r.t&#65533;L&#65533;&#65533;&#65533;iu&#65533;&#65533;J&#65533; M&#65533;&#65533;&#65533;O7&#65533;
&#65533;&#65533;F&#65533;%m&#65533;&#65533;f&#65533;&#65533;&#65533;&#65533;~u&#65533;&#65533;ach&#65533;&#65533;_&#65533;&#65533;~&#65533;Z"W&#65533;&#1782;&#65533;gR&#65533;T&#65533;L&#1344;&#65533;&#65533;~&#65533;t&#65533;]a^&#65533;&#65533;*h&#65533;&#65533;1&#65533;]'_&#65533;&#65533;!&#65533;&#65533;&#993;/Q&#65533;&#65533;&#65533;+>a/_E |@&#65533; :&#65533;&#65533;3'.Wb&#65533;7&#1829;&#1132;}&#65533;&#65533;&#65533;&#65533;&&#65533;&#65533;mm&#65533;'&#65533;o&#65533;&#65533;&#65533;&#65533;&#65533; &#65533;&#65533;$2,&#65533;&#65533;&#65533;}&#65533;t&#65533;0&#65533;>^&#65533;.&#65533;&#65533;&#65533;&#65533;&#65533;&#65533; &#65533;&#65533;<&#65533;&#65533;&#65533;>&#65533;Y!}>&#65533;`P&#65533;p&#1938;X&#65533;4&#65533;s[&#65533;&#65533;&#65533;&#65533;&#65533;&#65533;&#65533;&#65533;&#65533;&#65533;&#65533;&#1589;/&#65533;&#65533;@&#65533;?&#65533;&#65533;&#65533;&#65533;&#65533;&#65533; !&#65533;&#65533;- &#65533;&#65533;&#65533; 
&#65533;&#65533;&#65533;O9&#65533;H@nI>&#65533;(&#65533;/;A8
&#65533;P9&#65533;&#65533;1	&#65533;h=8R&#65533;&#65533;"&#640;:&#65533;#A&#65533;&#65533;x&#65533;
&#65533;+v&#642;&#65533;&#65533;:&#65533;&#65533;.&#65533;0&#65533;A"l&#65533;&#65533;&#65533;&#65533;&#65533;&#65533;&#65533;&#146;&#65533;&#65533;&#65533;&#65533;&#65533;J;	16`;&#65533;*B+&#272;}s&#65533;&#65533; &#1394;&#65533;&#65533;c&#65533;&#65533;&#65533;!&#65533;y&#65533;+,&#65533;&#65533;&#65533;&#65533;&#65533;h5&#65533;&#65533;)nJ&#65533;&#1819;&#65533;+&#65533;&#65533;&#65533;`)C93&#65533;&#240;8&#65533;&#65533;&#65533;&#65533;B&#65533;&#65533;&#65533;D&#65533;&#833;<d,&#65533;D&#65533;&#65533;+F&#65533;&#65533;&#65533;{&#65533;5&#221;&#65533;&#65533;Bd,3&#65533;&#65533;5&#65533;z&#65533;7:<?&#65533;&#65533;s&#65533;&#65533;B&#65533;S&#65533;J&#65533;(\&#65533;C b 6#&#65533;}#&#65533;&#65533;&#65533;I5&#65533;&#65533;:&#65533;H&#65533;&#65533;&#65533;[ W{&#65533;X&#65533;4&#65533;&#65533;u{&#65533;&#65533;&#65533;@6&#65533;&#65533;&#65533;&#65533;&&#65533; Rj&#65533;8&#65533;E&#65533;r&#65533;&#65533; W&#1795;&#65533;&#1784;=xE&#65533;IF&#65533;K&#65533;b; &#1328;l&#65533;&#65533;-&#65533;y&#65533;&#397;&#65533;&#65533;=&#65533;X&#65533;G&#520;
&#65533;%&#65533;K&#65533;my&#65533;&#65533;[ &#65533;o<&#65533;&#65533;_#[&#562;PL&#65533;&#65533;",AQ&#65533;:D&#65533;&#65533;3&#65533;[ o|&#65533;`X@H&#65533;&#1615;&#65533;&#65533;&#65533;4p&#459;&#65533;6}d&#65533;&#65533;&#65533;A&#65533;&#65533;7&#65533; &#65533;&#65533;a&#65533;^L&#65533;+\&#65533;%(&#65533;(&#65533;&#65533;&#65533;
&#65533;8&#65533;&#65533;I&#497;&#65533;&#65533;&#65533;&#65533;\&#687;J&#65533;&#65533;&#65533;7&#136;HD&#65533;&#65533;&#65533;-&#65533;@&#65533;,bH&#553;&#65533;&#65533;&#65533;&#65533;:&#65533;&#65533;J+&#65533;&#65533;&#65533;&#65533;&#65533;&#65533;&#65533;&#65533;B&#1160;&#65533;&#65533;&#65533;&#65533;&#65533;L&#65533;n&#65533;&#65533;nX&#65533;q`h|i&#65533;&#65533;&#65533;K&#65533;,6&#65533;&#65533;J	L&#65533;4&#65533;&#65533;&#65533;4&#65533;&#65533;|&#65533;&#1048;&#65533;&#65533;L&#65533;&#65533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&#65533;Jl&#65533;/&#65533;&#65533;&#65533; &#65533;  P&#65533;i &#65533;&#65533;]&#65533;!8P} X &#65533;'P&#65533;&#65533;&#65533;&#65533;fy&#65533;!&#65533;P$@&H)&#65533;&#65533;&#65533;&#65533;<&#65533;&#65533;&#65533;P&p h&#65533;&#65533;Q&&#65533;&#65533;pQ=)&#65533;0Q&#65533;`M!M$X&#65533;&#65533;&#65533;'i&#65533;(&#65533;&#65533;&#65533;Q(&#65533;R'&#65533;&#65533;(PR'i&#65533;@&#65533;&#65533;$&#65533;R.m&#65533;$&#65533;&#65533;@&#65533;&#65533;&i&#65533;&#65533;.&#65533;R&XQ*&#65533;&#65533;!&#65533;0&#65533;3m&#65533;4&#65533;5e&#65533;&#65533;R-&#65533;&#65533;!S*h?&#65533;S@TATB-TC&#65533;O P&#65533;&#65533;&#65533;l&#65533;}&#65533;8&#65533;&#65533;&#65533;>=TK&#65533;TL%TP&#65533;&#65533;NxO&#65533;%&#65533;S.&#65533;&#65533; &#65533;A5&#65533;(x&#65533; &#65533;TV&#65533;&#65533;MM&#65533;PP&#65533;/QH&#65533;RIe&#65533;@-&#65533;&#65533;&#65533;&#65533;&#65533;&#65533;&#65533;JmUbTP&#65533;&#65533;GT R&#65533;S dEO&#65533;$&#65533;R.5&#65533;RT*&#65533;_)@p&#65533;&#65533;(Vr&#65533;&#65533;c%S(&#65533;P@&#65533;S@&#65533;P0f&#65533;Y&#65533;&#65533;E `!e @&#65533;I&#65533;@&#65533;pU&#65533; )&#65533;&#65533;&#65533;r%&#65533;O&#65533;t%u}WRxV=P&#65533;&#65533;O&#65533;&#65533;$&#65533;&#65533; &#65533;&#65533;(&#65533;&#65533;&#65533; 8&#65533; @X&#65533;&#65533;&#65533;]XW&#65533;S&#65533;&#65533;P&#65533;&#1625;U&#65533;e&#65533;&#65533;&#65533;&#65533; 0&#65533;M&#65533;&#65533;  hY &#65533;&#65533;&#65533;=Z&#65533;&#65533;ESuYL&#1347;&#65533;M&#65533;RQhO*h&#65533;Z U&#1296;&#65533;EZ!&#65533;&#65533;@Mp&#65533;K&#65533;&#65533;N &#65533;&#65533;Y&#65533;&#65533;ge&#1308;&#65533;&#65533;B&#65533;)@&#1647;%Y&#65533;%XNZ&#65533;&#65533;c&#65533;&#1654;&#65533;SH&#65533;%&#65533;	&#65533;&#65533; 
&#65533;[?&#65533;&#65533;M&#65533;&#1788;EZ&#65533;&#65533;&#65533;&#65533;[@&#65533;T8&#65533;&#65533;m&#1769;&#65533;&#65533;&#65533;&#65533;&#65533;P&#65533;&#65533;]&#65533;V@ (&#65533;&#65533;&#65533;=&#65533;&#701;\&#65533;5W&#65533;]&#65533;&#65533;]&#65533;N&#65533;[&#65533;\\#&#65533;&#65533;&#65533;&#65533;	x&#65533; T&#65533;u&#65533;&#65533;&#65533;&#65533;&#65533;&#65533;&#65533;]MM[&#65533;m[&#65533;-&#65533;/`&#65533;&#65533;&#65533;&#65533;U &#65533;m&#65533;&#65533;MZ&#65533;&#65533;%&#1286;m&#65533;&#925;&#65533;R Y-O*P&#65533;&#512;&#65533;P&#65533;&#65533;%&#65533;&#65533; &#65533;}]&#65533;&#1860;q_&#65533;&#65533;&#65533;R@QH&#65533;&#65533;5&#65533;&#65533; (&#65533;&#65533;#PB&#65533;N@&#65533;&#65533;HY(([&#65533;%T&#65533;=&#65533;&#65533;X&#65533;g&#65533;&#65533;%&#65533;&#65533;	(&#65533;	]#&#512;@&#65533;&#65533;eP&#65533;5&#1711;&#65533; &#65533;&#65533;&#65533;`MR&#65533;Q&#65533;aF&#1003;m&#65533;( Kx&#65533;&#65533;	&#65533; &#65533;&#65533; &#65533;0X&#65533;8&#1540;mZT&#65533;&#65533;&#65533;?X&#65533;0&#65533;&#65533;&#65533;P ``?&#65533;  6
&#65533;&#65533;/&#1028;&#65533;&#65533;N&#65533;&#65533;&#65533;'&#65533;+V&#65533;&#65533;&#65533;O&#1027;y&#65533;U
x&#65533;&#65533;P&#65533;&#65533;&#65533;&#65533;-&#65533;&#65533;/~,&#65533; (&#65533;&#65533;&#65533;(&#65533;&#65533;'&#65533;&#65533;&#65533;&#65533;&#65533;l(&#65533;a0&#65533;&#65533;5&#65533;&#65533;"&#65533;&#65533;&#65533;&#65533;	0P (&#65533;OX&#65533;B&#65533;d&#65533;S&#65533;\_&#65533;x &#65533;&#65533;/h .&#65533;&#65533;&#65533;6&#65533;`#eK&#65533;&#65533;G&#65533; &#65533;&#65533;&#65533;&#65533;"&#65533; &#65533;&#65533;&#65533;&#65533;	&#65533;&#65533;V][>U&#65533;&#65533;&#65533;*(&#65533;c&#65533;X\
&#65533;&#65533;IN&#65533;C&#65533; K6*]&#65533;,`&#1205;f7.&#65533;[l.&#65533;\.&#65533;	P 
PSvOL~&#65533;&#65533;b&#65533;e>&#65533;B]sn\Ve&#65533;&#65533;&#65533;f&#65533;^
&#65533;&#65533;/&#65533;g|&#65533;b&#65533;=&#65533;&#1125;&#65533;&#65533;bo^O&#65533;&#65533;&#65533;B&#65533; e&#65533;f&#65533;&#65533;>&#65533;&#65533;.~g&#65533;&#65533;c&#65533; &#65533;&#65533;5&#65533;:n&#65533;&#65533;m&#65533;6 c&#65533;&#65533;!~ F&#65533;&#65533;j&#65533; &#65533;SE&#65533;&#1729;U&#65533;&c&#65533;_#&#65533;a&#65533;f&#65533;l&#65533;&#65533;&#65533;P]E6&#65533;&#65533;&&#65533;U6&#65533;d&#65533;&#65533;Tj~ &#65533;&#65533;O&#65533;>&#65533;6&#65533;b&#65533;&#65533;&#65533;^e&#65533;.&#65533;O&#65533;&#65533;&#65533;0&#65533;&#65533;^e&#65533;&#65533;6&#65533;&#65533;&#65533;&#65533;R&&#1318;0i'a&#65533;b&#65533;&#65533;&#65533;H&#65533;&#65533;~&#65533;&#65533;cw>&#65533;&#65533;]&#65533;&#65533;}&#65533;&#65533;&#65533;&#65533;&#65533;&#65533;&#65533;O@T&/&#65533;gf&#65533;l1&#65533;&#65533;G@&#65533;&#65533;k;}&#65533;Mm&#65533; !&#65533; &#65533; ,:  5B &#65533; &#65533;H&#65533;&#65533;&#65533;&#65533;*\&#560;&#65533;&#199;#&#65533;IA"&#65533;3j&#65533;&#561;&#65533;&#463; C&#65533;&#65533;&#65533;&#65533;&#65533;&#65533;\&#626;&#65533;&#727;0c&#65533;&#65533;&#65533;A &#65533;&#65533;`R&#65533;&#65533;&#627;&#65533;&#991;@&#65533; &#65533;&#65533;&#65533;n&#65533;Q&#65533;&#65533;&#1255;P&#65533;*&#65533;&#65533;&&#65533;%Rx&#65533;&#65533;F&#65533;E&#65533;`&#202;2&#1115;&&#65533;\&#65533;&#65533;&#65533;&#65533;)p&#65533;&#533;&#65533;&#1659;x&#65533;v&#65533;P&#65533;R+&#65533;&#65533;&#65533;&#65533;2]&#65533;(v&#248;&#65533;&#65533;]&#65533;&#65533;L&#65533;&#65533;@9&#65533;&#65533;l&#65533;&#65533;&#65533;&n
p&#65533;&#65533;+&#65533;S&#65533;nl&#65533;&#65533;3&#65533;b&#734;M&#65533;&#65533;&#65533;&#1784;s&#65533;&#65533;&#891;&#65533;&#65533;&#65533;&#65533;&#65533;N&#65533;w&#65533;T&#545;4G`&#65533;i &#65533;)&#65533;z&#65533;&#65533;&#65533;V&#65533;X&#65533;&#65533;=&#65533;6X&#65533;NA+&#65533;&#65533;&#65533;&#65533;&#65533;&#1459;w&#65533;Oe&#65533;
&&#65533;&#65533;&#65533;&A&#65533;&#65533;7&#65533;&#65533;&#65533;A&#65533;&#65533;g v&#65533;&#1383;&#65533;&#65533;&#65533;g&#65533;_y&#65533;i&#65533;&#65533;h$(T&#385;b&#65533;&#65533; &#65533;&#65533;^')e"z&#65533;wSU&#65533;&#65533;:X]&#65533;4:V&#65533;&#65533;8&#65533;H&#132;7aP&#65533;R	&#65533;8&#65533;&#65533;&#65533;^Rl&#65533;&#65533;aA&#65533;&#65533;dc7&#65533;(ew &#294;&#65533;=&#65533;&#65533;&#65533;y&#65533;&#65533;i&#65533;&#65533;&#65533;&#65533;&#65533;&#65533;QN&#65533;&#65533;d&#65533;&#65533;t&#65533;&#1603;R2D) &#65533;&#402;o4y&#65533;i&#65533;)&#65533;Xm&#65533;&#65533;B&#65533;qJp&#65533;M&#65533;HPh7&#65533;9&#65533;&#65533;7-&#65533;&#65533;&#65533;:&#65533;a&#65533;p!:&#65533;&#65533;h s&#1940;@`&#65533;ye&#1028;8T&#65533;&#390;&#65533;&#65533;&#65533;&#65533;]&#65533;&#65533;&#65533;	\&#65533;&#65533;b&#65533;6 &#65533;&#65533;&#65533;k&#65533;f&#65533;*&#65533;|&#65533;&&#65533;&#65533;
 *&#65533;&#65533;&#65533;&#65533;\A.&#1940;&#65533;&#65533;&#65533;}
&#65533;&#65533;&#65533;=e&#65533;T&#65533;J&#65533;&#65533; xB&#65533;g&#65533;&#65533;)&#65533;&#65533;R&#65533;t+k&#65533;&#65533;&#65533;&#65533;&#1156;&#910;J&#65533;&#65533;*&#65533;f&#65533;a&#65533;Rs&#539;&#65533;&#65533;&#1707;&#65533;HdpE.&#65533;'&#65533;J&#65533;&#65533;5&#65533;&#65533;j&#65533;&#65533;d&#65533;&#65533;&#65533;&#1211;&#65533;&#65533;&#65533;&#65533;&#65533;M,<&#65533;l&#65533;d.&#65533;Ej&#65533;lq&#65533;s&#65533;dvp&#65533;\&#65533;<CD&#440;&#65533;n&#65533;&#65533;&#65533;[I^&#65533;&#65533;!J)b&#65533;f>&#65533;	&#65533;l&#65533;A &#65533;&#65533;&#65533;&#65533;%P&#65533;&#65533;p&#65533;&#65533;cs,&#65533;&#65533; j<m3&#65533;W&#65533;-PJ&#65533;0&#65533;	Jye&#396;&#65533;&#65533;&#65533;-&#65533;&#65533;u&#65533;&#65533;&#65533;&#65533;&#65533;&#65533;mu
&#65533;&#65533;<j&#47686;&#65533;RK(r&#65533;Z&#65533;&#65533;&#65533;k{l&#65533;&#65533;&#65533;&#65533;$7&#65533;B&#65533;pHj&#65533; &#65533;r&#65533;&#65533;&#65533;&#65533;"J-&#65533;&#65533;&#65533;&#947;&#65533;7&#65533;&#65533;5&#65533;&#65533;&#65533;&#65533;tcs|&#1685;&#65533;&#65533;`&#65533;&#65533;&#65533;q&#65533;&#65533;:&#65533;&#65533;yt&#65533;&#65533;&#65533;M\a&#65533;&#65533;&#1201;+&#65533;v&#65533;&#835;&#65533;;&#65533;&#65533;&#65533;&#65533;;&#65533;X&#65533;&#65533; ;8&#65533;M&#65533;6&#65533;&#65533;$&#65404;O&#65533;&#65533;p
^&#65533;0*J&#65533;(&#65533;&#65533;&#65533;&#65533;p c!&#65533;,&#1807;c&#65533;&#65533;_&#65533;&#65533;&#65533;&#65533;&#65533;u&#65533;c&#1140;b&#65533;Ofl&#65533;&#65533;&#65533;&#65533;-&#65533;IPY&#65533;&#65533;&#65533; &#65533;6&#65533;&#65533;B&#1720;wG&#65533;P^<&#65533;
&#65533;b&#65533;WH&#65533;j&#65533;&#65533;8&#65533;&#65533;&#65533;~7<X&#65533;th&#65533;&#65533;&#65533;+&#65533;P&#65533;5C&#65533;&#65533;A)6L&#12056;&#65533;&#65533;j&#65533;&#65533;&#65533;&#65533; &#65533;&#65533;&#65533;&#65533;ac&#65533;&#65533;&#65533;`L&#65533;&#65533;X&#21451;&#65533;R&#65533;M&#65533;B&#65533;&#65533;&#65533;&#65533;&#65533;&#65533;&#196;&#65533;&#65533;D&#65533; B4h&#65533;&#65533;&#65533;&#65533;,
&#65533;&#65533;&#65533;&#65533;Z&#65533;&#65533;3&#65533;&#65533;1x&#65533;&#65533;&#65533;)B&i&#65533;c&#65533;Xx&#65533;=D&#65533;&#65533;L&#65533;&#65533;&#475;h&#65533;&#65533;&#65533;&#65533;%mE&#65533;&#65533;*Q&#65533;Ct/!&#65533;&#65533;S` &#65533;R&#65533;&#65533;^&#65533;&#65533;&#65533;&#65533;0&#65533;&#65533;Z&#65533; &#65533;&#65533;  +&#65533;	&#65533;&#65533;bi&#65533;&#65533;I&#848;T&#65533;+>(&#65533;D&#65533;&#65533;(&#65533;E&#65533;z&#65533;&#65533;U&#65533;rn$OJ1&#65533;&#65533;DN/&#65533; &#65533;&#65533;I&#65533;>&#65533;2d&#65533;&#65533;&#65533;&#65533;	&#65533;e&#65533;A&#65533;&#65533;&#65533;U&#215408;&#65533;&#65533;{&#65533;g	\&#244;&#65533;&#65533;&#65533; P&#65533;=&#65533;&#65533;&#65533; D&#65533;&#65533;0K) M&#65533;}L0&#65533;\!&#65533;&#65533;'W&#65533;P.E6&#65533; Hc{
&#65533;O&#65533;s&#65533;&#65533;1&#65533;&#65533;\R&#65533;\T&#65533;n&#65533;&#65533;&#65533;&#65533;G) &#65533;h"&#65533;C&#65533;@b&#65533;iOv&#65533;&#65533;%&#65533;GIJ&#65533;&R&#65533;%&#65533;A &#65533;
M&#65533;T&#65533;<H4.  &#65533;8&#582;&#65533;*U&"&#65533;:Q&#65533;PT$0&#65533;y@ &#65533;j&#65533;&#65533;&#65533;&#65533;&#65533;&#65533;j&#65533;C&#65533;Y_BD685 &#65533;b&#65533;&#1187;&#65533;&#65533;&#65533;5F&#65533;]&#65533;&#65533;&#65533;&#65533;#&#65533;&Z&#65533;LR0&#65533;PumE}&#65533;&#65533;&#65533;&#65533;&#65533;&#65533;L&#65533;&#65533;JML&#65533;&#65533;&#65533;ZpWd >5&#65533;&#65533;p%z&#65533;Oc&#65533;&#65533;l&#65533;A ;D&#65533;)%&#65533;&#65533;J&#65533;	\&#65533;&#65533;&#65533;&#65533;6&s &#65533;&#65533;&#65533;&#65533;"&#65533; E&#65533;&#65533;"r"'&#65533;&#65533;_:zt@&#65533;&#65533;" `M$ 0&#65533;&#65533;&#65533;o)&#65533;pE77&#65533;&#65533;
XI:&#65533;&#65533;7&#65533;m&#65533;&#65533;Cfd&#642;&#65533;&&#65533;&#65533;e&#65533;&#65533;&#65533;&#65533;S&#65533;w%&#65533;)&#65533;e&#65533;&#65533;	 +a&#65533;W3&#65533;&#1979;&#65533; &#65533;m*z&#65533;&#65533;&#1978;&#65533;@'&#65533;9&#65533;C2&#65533;&#65533;z&#65533;"(n&#65533;&#65533;&#65533;&#65533;&#65533;&#65533;&#65533;[&#65533;&#65533;`&#265;&#65533;T&#65533;&#65533;&#65533;2&#65533;9&#65533;I&#65533;&#65533;&#65533;&#65533;&#65533;&G2o &#65533;`&#65533;&#65533;&#65533;&#65533;IJ -%&#65533;&#65533;p0 &#65533;h%?2^&#65533;&#65533;&#65533;8I&#65533;mfN&#65533;&#65533;&#65533;6&#65533;&#65533;&#65533;&#893;I&#65533;@&#65533;&#65533;&#65533;&#65533; @xb&#65533;`&#65533;NB% 2&#65533;&#65533;&#65533;d&#65533;&#65533;	&#65533;[&#65533;&#65533;&#65533;F;&#65533;&#65533;&#65533;&#65533;'&#65533;+&#65533;&#65533;&#65533;l&#65533;&#65533;E&#65533;&#65533;&#65533;&#65533;&#65533;&#65533;&#65533;E&#65533;;&#65533;&&#65533;&#65533;ep&#65533;&#65533;G&#65533;&#65533;&#1392;&#397;A&#65533;77&#65533;&#65533;&#1268;xM&#65533;7;U&#65533;&#65533;W &#65533;uni`h&#65533;(&#65533;%C&#65533;&#65533;f;&#65533;K$&#65533;HV>	&#65533;p]&#65533;ZvZ&#1128;&#65533;`	_%&#65533;&#65533;	&#65533;XM)8&#65533;Ax&#65533;ly&#65533;&#65533;&#65533;&#65533;w&#65533;u}J&#65533;_3V]7&#65533;&#65533;&#29074;&#65533; EE.&#65533;O&#65533;&#65533;S.]&#65533;4B&#65533;2f&#65533;&#65533;&#65533;N&#65533;&#65533;rN&#65533; /R&#65533;3 d&#65533;&#65533;$&#65533;&#65533;k&#1921;s3*&#65533;&#65533;&#65533;@@P&#65533;&#65533;p}&#65533;&#65533;"N&#65533;&#65533; N\&#65533;&#65533;n]$h&#65533;&#65533;k?&#65533;B&#65533;L&#65533;&a&#65533;&#65533;&#65533;CX&#65533;5-&#65533;&#65533;&#65533;&#1811;&#871;Nu&#65533;Pk0&#65533;D&#65533;&#65533;d&#65533;&#65533;xH2&#65533;	ee* .\vn.&#65533;&#65533;&#65533;&#65533;&#65533;&#65533;*3&#65533;T
&#65533;&#65533;"&#65533;&#65533;&#65533;x&#65533;9<&#65533;&#65533;L&#65533;&#65533; BZS&#65533;&#65533;&#65533;&#65533;&#65533;'&#65533;&#65533;S&#65533;F&#65533;}C.|&#65533;$ &#65533;H&#65533;w&#65533;&#65533;&#65533;&#65533;{&#65533;u&#989;61j&#65533;&#65533;-t ^&#65533;KRP&#65533;&#65533;&#539;L&#65533;&#65533;&#1168;&#65533;&#136;L&#65533;&#65533;N yS&#65533;&#65533;&#65533;&#65533;	F&#65533;&#65533;&#65533;&#65533;&#65533;&#65533;&#65533;&#65533;&#65533;&#65533;v`&#1391;*&#65533;&#65533;&#65533;^ &&#65533;&#65533;	&#65533;&#65533;&#65533; &#65533;&#65533;jd`p&#65533;$&#65533;  &#65533;	&#65533;O&#65533;&K&#65533;7q&#65533;a &#65533;=&#65533;Z&#65533;V@L&#65533;&#65533;x&#65533;&#65533;H&#65533;p&#65533;&#65533;?&#65533;&#65533;	&#65533;jQF~&#65533;&#21952;&#65533;V&#65533;&#65533;wZ&#65533;5&#65533;&#65533;$&#65533;F*&#65533;;b&#65533;{&#65533;tflp '&#65533;&#65533;5 qwW&#65533;rK&#65533;z&&#65533; 
&#65533;&#65533;pz&#65533;2z&#65533;5k&#65533;R&#65533;qa&#65533;&#65533;&#65533;ap,0f&#65533;&=`rF&#65533;tAz&#65533;i&#65533; &#65533;7$&#65533;!SW0~,&#65533;&#65533;l6&#65533;&#65533;I&#65533;-&#65533;i&#65533;TdP8&#65533;&#65533;&#65533;{b{>x=vj1 &#65533;^`]1!&#65533;jY&#65533;ti&#65533;&#65533;+%&#65533;M,5&#65533;i&#65533;&#65533;n&#65533;&#131;&#65533;&#65533;&#65533;'SiQ&#65533;X&#65533;I7&#65533;q&#65533;d&#65533;&#65533;u8&#65533;K&&#65533;)e|&#65533;&#65533;N&#65533;Ew&#65533;&#65533;RJlG&#65533;&#65533;t$`\&#65533;9(S`0&#65533;&#65533;8&#65533;J&#65533;a7&#65533;&#65533;&#65533;a+7`J&#65533;V`XU#&#65533;>0n&#65533;GlE&#65533;)'&#65533;8@&#65533;  !&#65533;O (S &#65533;&#65533;x&#65533;&#65533;A&#65533;&#65533;S&#65533;BV7I&#65533;)&#65533;&#65533;(SU@&#65533;v&#65533;Fv^&#65533;&#65533;E&#65533;Xs&-"W&#65533;&#65533;r&#1560;&#65533;&#1608;ex&#65533;+&#65533;$W&#65533;&#65533;&#65533;biAT2&#65533;W&#65533;[&#65533;&#65533;7s&#65533;p}&#65533;&#65533; &#65533;&#457;&#65533;b(B&#65533;&#1863; 1&#65533;&#65533;)q&#65533;&#65533;)&#65533;&#65533;Yy&#65533;Q(=&#65533;5t&#65533;et%&#65533;^i&#65533;&#65533;opM&#65533;'mlw&#65533;iv<&#65533;&#65533;nl&#65533;&#65533;&#1105;@&#65533;&#65533;m&#65533;U_&#65533;OH"~A&#65533;W&#65533;F H&#65533;E&#65533;s&#65533;'&#65533;&#65533;EV&#65533;&#65533;&#65533;h"&#65533;&#65533;&#65533;bys&#65533;:&#65533;H&#65533;&#65533;&#65533;i&#65533;&#65533;Y+&#65533; &#65533;&#65533;x&#65533;yQl #;&&#65533;8@&#65533;	q](&#65533;1&#65533;&#65533;yC	4&#65533;&#65533;Dc(!`dPP&#65533;&#65533;&#65533;'}&#65533;&#65533;c y&#65533;x ]&#65533;y&#65533;&&#65533;&#409;&#65533;&#65533;&#65533;&#65533;&#65533;V&#65533;&#65533;&#65533;&#65533;&#65533;~X&#65533;QE5&#65533;&#65533;!&#65533;Gh&#65533;I&#65533;&#65533;&#65533;P&#65533;7a2@&#65533;)&#65533;.gb&#65533;(&#65533;&#65533;&#65533;Qc&#65533;&#65533;Ih&#65533;&#65533;\&#65533;&#462;_&#65533;&#65533;xj0&#65533;j&#65533;&#65533;&#65533;x&#65533;&#1094;&#745;&#65533;C&#65533;5TFi&#65533;g&#65533;&#65533;&#65533;&#65533;&#65533;&#65533;.P&#65533;rv&#65533;&#65533;^=&#1413;&#1737;aHv&(&#65533;i"W &#65533;&#65533;G&Df`&#39518;AgscjP=@ &#65533;af=&#65533;&&#65533;ef&#65533;&#65533;&#65533;&#65533;h&#65533;&&#65533;`&#65533;T	&#65533;lGvz&#65533;&#65533;J&#65533;J&#65533;&#65533;&#65533;&#65533;!j>&#65533;lPdChE&#65533;d@&#65533;&#65533;q;&#65533;{`&#65533;Ut]&#65533;L&#65533;&#65533;&#65533;&#65533;&#65533; l&#65533;&#65533;8G&#65533;,&#65533;&#65533;v812&#65533;w]&#332;&#65533;g&#65533;)&#65533;&#65533;&#65533;&#65533;a&#65533;h"[&#65533;x&#65533;G&#65533;J1&#65533;M&#65533;&#65533;&#65533; &#65533;&#65533;;0d0&#65533;&#65533;'j&#65533;&#65533;&#65533;&#65533;D&#1176;&#917;&#65533;%S@&#65533;&#65533;c&#65533;&#65533;s`&#65533;wn&#65533;$Q&#65533;Q&#65533;&#65533;s&#65533;9&#65533;&#65533;b0p&#65533;0B&#65533;I&#65533;q&#65533;&#65533;&#65533;hY&#65533;&#65533;&#518;&#65533;&#65533;r#S0&#65533;&#65533;}&#65533;5&#65533;&#65533;&#65533;&#65533;&#65533;1!p&#65533;!&#65533;0"pl&#65533;&#65533;&#65533;&#65533;jY&#65533;-[&#65533;L+W&#65533;
&#65533;	&#65533;d{ BF&#65533;:&#65533;&#235;&#65533;J&#65533;&#65533;%&#65533;&#65533;*&#65533;&#65533;y`&#65533;!Y8&#65533;2f&#65533;&#65533;y9&#65533;&#65533;&#65533;0&#65533;8a
&#65533;<e&#65533;&#65533;&#25613;v&#65533;W&#330;&#65533;&#65533;&#65533;B&#65533;Q&#65533;&#65533;&#65533;&#65533;LS&#65533;&#65533;&#65533;E0&#65533;&#65533;6&#65533;&#65533;]Y7Y &#65533;4&#65533;:&#65533;&#65533;%)=>&#65533;&#65533;&#65533;J  &{TX&#65533;^=0&#65533;
p2&#1367; &#65533;Zy&#65533;h@&#65533;&#65533;&#65533;G7&#65533;0!;&#65533;&#65533;a">0' :`)k&#65533;7`^&#1155;trp5&#65533;
&#65533;&#65533;T,&#65533;&#65533;~&#65533;{&#360;&#65533;&#65533;Z&#65533;3v&#65533;,M&#65533;A* K&#65533;&#65533;MK.&#65533;&#65533;uP&#65533;&#65533;U&#65533;]LH&#65533;j&#65533;&#65533;&#65533;&#65533;J&#65533;a] &#65533;b&#65533;&#65533;&#65533;5&#65533;:&#65533;&#65533;\B&#65533;&#65533;7&#65533;&#65533;&#65533;8o&#65533;&#65533;&#65533;TK&#65533;&#65533;j&#65533;( B&#65533;&#65533;	D&#65533;&#65533;z&#65533;&#65533;~&#65533;&#65533;&#65533;&#65533;&#65533;@f&#1251;7&#65533;&#65533;&#65533;J&#65533;p&#65533;&#65533;&#65533;&#65533;q&#65533;&#65533;j"P@&#65533;&#65533;!&#65533;&#65533;&#65533;&#65533;&#65533;&#65533;&#65533;#eK ,  p&#65533;&#65533;&#65533;j:&#65533;&#65533;+5&#65533;&#65533;&#65533;
&#65533;E &#65533;G9&#65533;(2i}&#65533;&#65533;B&#65533;&#65533;5&#12028;&#65533;w:&#65533; l&#65533;': ppp ,;'u&#65533;&#65533;[T&#65533;&#65533;9&#65533;&#65533;&#65533;&#65533;&#65533;aip&#65533;&#765;&#65533;&#65533;&#65533;&#65533;&#65533;&#65533;&#65533;&#65533;&#65533;:r9'G&#65533;&#907; &#65533;&#65533;C&#65533;&#65533;e[T&#65533;x&#65533;&#65533;$&#65533;&#65533;&#65533;q&#65533;&#65533;Z&#65533;J&#65533;y$L @\ &#65533;&#65533;&#65533;&#65533;&#65533;&#65533;KW`&#65533;19 &#65533;&#65533;&#65533;Q&#65533;&#65533;&#65533;&#65533;&#65533;&#65533;&#65533;&#65533;&#65533;QA&#65533;&#65533;&#65533;[=`&#65533;UP,p.&#65533;&#180;	&#65533;&#65533;&#65533;5pQJ&#65533;&#65533;&#65533;&#65533;7&#65533;)&#65533;&#65533;Z\&#65533;_&#65533;&#65533;>`: R P`&#65533;&#65533;\&#65533; &#65533;5&#65533;&#402;Pq&#65533;O&#65533;a\&#65533;&#65533;[|&#497;&#65533;W2UP&#65533;!*&#224;Bp&#65533;{R@&#65533;&#65533;&#65533;&#65533;&#65533;&#65533;&#65533;&#65533;=0h&#1333;&#65533;D&#65533;U&#65533;&#65533;&#761;&#65533;&#65533;Q;r&#65533;Q&#65533;1!$&#65533;(&#65533;@&#65533;KkP@e&#65533;!'p&#65533;.&#65533;&#65533;&#65533;4@ &#65533;)&#65533;9`&#65533;|&#65533;$&#65533;&#65533;&#65533;B?&#65533;R&#65533;&#65533;&#65533;!&#30390;&#65533;
'Pyb&#65533;&#265;'l&#65533;	D&#65533;&#65533;&#377;&#65533;&#65533;a&#65533;&#617;x&#65533;&#65533;,AeQK`&#65533;i&#65533;&#65533;:`&#65533;b  >&#65533;[r&#65533;q&#65533;&#65533;2&#65533;&#65533;|]&#65533;&#47070;!&fu8&#824;q&#65533;p,@h&#65533;h@&#65533;;n&#65533;<&#1080;&#65533;&#65533;H&#65533;&#65533;&#65533;k]&#65533;&#411;&#65533;B&#65533;\0'D&#65533;^P&#65533;^>&#65533;&#65533;&#65533;9@&#65533;[\&#65533;y&#65533;&#65533;E&#65533;M[', h`&#65533;&#65533;&#27423;&#65533;&#65533;W&#65533;|&#65533;&#65533;&#65533;&#65533;&#65533;&#65533;&#65533;&#65533;U&#65533;F&#65533;J&#65533;|&#418;&#65533;,&#65533;&#65533;,]&#65533;A&#65533;&#65533;DP&#65533;T3&#65533;&#65533;W&#590;7kz&#65533;}&#65533;&#65533;&#65533;&#65533;:&#65533;&#65533;&#1462;	D]&#65533;^&#65533;l '&#65533;Q' &#65533;&#1341;&#65533;&#65533;5&#65533;&#65533;`Z&#65533;&#65533;G&#65533;C2&#65533;a&#65533;l*$\0&#65533;^]&#65533;h&#65533;&#65533;/L	@&#65533;"f}&#65533;jzy&#65533;8&#65533;SA&#65533;@&#65533;&#65533;&#65533;+&#65533;q&#65533;x&#65533;&#65533;&#65533;&#65533;&#65533;&#65533;=y&#65533;&#65533;L&#65533;&#65533;'S6`&#65533;'j&#65533;&#65533;Y '%&#65533;!&#65533;&#65533;&#65533;WODy&#65533;&#1321;&#65533;e&#1892;wP% w&#1821;&#65533;F&#65533;WKv&#65533;7	@+&#65533;T&#65533;&#65533;&#1171;&#65533;&#65533;&#65533;&#65533;&#65533;&#1106;c&#65533;&#65533;Mq&#65533;~ &#65533;:{9&#65533;r-&#65533;&#1503;7)&#65533;i`d@&#65533;V&#65533;&#65533;&#65533;b^&#65533;0&#65533;&#65533;&#65533;&#1588;}&#65533;%&#65533; q&#65533;!&#65533;jPr&#65533; &#65533;&#359;&#65533;xy&#65533;	&#65533;&#65533;&#65533;Z&#65533;&#65533;Q[ I&#65533;&#65533;&#65533;&#65533;&#65533;@&#65533;|&#65533;&#65533;&#65533;&#65533;&#65533;V&#65533;&#65533;c&#65533; r&#65533;&#65533;&#65533;&#65533;M	%&#1067;z&#65533;&#65533;Y&#65533;&#65533;PW&#65533;&#65533;7&#65533;^&#65533;7&#65533;l@<&#65533;~&#65533;&#65533;&#65533; UW&#65533;&#65533; K&#65533;&#65533;&#65533;&#65533;&#65533;|&#65533;a&#646;&#65533;e1	Umyqh&#65533; J&#65533;@&#65533;&#648;L	&#65533;)Yn&#65533;&#65533;&#65533;&#65533;&#65533;~&#65533;E&#65533;&#65533;&#65533;&#65533;w&#65533;S&#872;v&#65533;&#65533;&#65533;&#65533;&#1439;m"&#65533;v&#65533;&#65533;q2&#65533;Z7&#65533;&#65533;&#1535;71f-&#65533;&#65533;&#65533;w&#65533;&#65533;	&#65533;&#65533;&#65533;&#65533;&#65533;&&#65533;	&#65533;&#65533;&#65533;&#65533;C&#65533;z)&#65533;&#65533;2&#65533;&#65533;+8&#65533;}&#65533;Hv&#65533;&#65533;&#1108;0&#65533;&#65533;}4&#65533;&#65533;&#65533;&#65533;)&#65533;&#65533;&#65533;&#65533;<&#65533;B&#65533;	&#65533;p&#65533;q&#27729;&#65533;ix&b^8 fUT&#9292;S&#65533;&#1900;5r&#65533;&#65533;2&#65533;&#65533;&#65533;U&#65533;&#65533;c&#65533;&#65533;S&#65533;&#65533;&#65533;&#65533;I&#1073;&#65533;~&#33713;&#65533;&#65533;`~`&#65533;bi&#65533;>&#65533;*G&#65533;&#65533;Sy&#65533;&#65533;~&#65533;&#65533;&#65533;2>&#65533;@5&#65533;&#65533;&#65533;&#65533;&#65533;&#65533;&#65533;c&#65533;0&#1850;&#65533;&#65533;pj&#65533;<pA&#65533;r&#65533;g&#65533;a&#65533;&#65533;tf&#65533;&#65533;!&#65533;&#65533;E&#65533;0&#65533;@U&#65533;&#65533;&#65533;&#65533;&#65533;w&#65533;eg&#65533;B&#65533;:Q&#65533;%&#65533;x&#65533;&#65533;`;&#65533;q&#65533;&#65533;Y&#1264;&#65533;&#65533;&#65533;
A&#65533;#&#1561;&`w&#65533;k&#65533;&#65533;&#65533;&#65533;`O&#65533;E&#65533;D&#985;@X&#65533;cy&#65533;j &#65533;@n&#65533;&#65533;
T&#65533;
<&#65533;&#65533;O&#65533;&#65533;r>&#65533;lp&#65533;'&#65533;^EJv&#65533;&#65533;&#65533;[*&#65533;h&#65533;&#65533;l&#65533;t&#65533;^:Y&#65533;&#65533;&#65533;&#65533;q&#65533;Aq &#65533;;&&#65533;&#390;&#65533;F&#65533;&#1689;a&#65533;2PTX"&#65533;&#558;&#65533;&#65533;O&#65533;U`q&#65533;]&#65533;IqYp&#65533;&#65533;!&#65533;&#65533;&#65533;?&#65533;&#65533;A&#65533;^9&#65533;&#65533;&#65533;&#65533;&#65533;&#65533;&#65533; |(&#786;T&#65533;&#65533;&#65533;&#65533;&#65533;=@}&#65533;&#65533;G&#65533;&#65533;?&#65533;&#65533;&#65533;&#65533;X:&#65533;&#65533;qnl?&#65533;l&#65533;&#65533;Y&#65533;Y0p&#65533;UO&#65533;@&#65533;u&#65533;&#65533;f&#65533;&#65533;e&#65533;&&#65533;&#65533;aK&#65533;}1i&#65533;&#65533;&#65533;&#65533;&#65533;&#65533;W` k&#65533;&#65533;&#65533;&#65533;&#65533;&#65533;&#65533;&#65533;k&#65533;&#65533;&#65533;. &#65533;{&#65533;4*&#65533;v&#65533;O&#65533;w@&#65533;&#65533;y&#65533;a^U&#65533;0uxP&#65533;&#65533;&#65533;	&#65533;&#65533;xS&#65533;C0l*&#65533;&#65533;&#65533;D&#65533;&#65533;e$B,8 &#65533;&#65533;&#65533;/&#65533;&#65533;&#65533;&#65533;G&#65533;':&#65533;&#65533;F&#65533;kT&#65533;d&#65533;&#65533;&#65533;J$
&#65533;&#65533;R&#65533;&#65533; 	&#65533;T&#65533; %&#65533;A&#65533;%Z&#65533;&#65533;Q&#65533;I&#65533;"&#65533;b&#65533;O&#65533;&#65533;-&#65533;Z&#65533;&#65533;RL$\( M&#65533;!z0&#65533;&#65533;ix&#65533;&#65533;&#65533;B
&#65533;f$&#65533;)&#65533;&#256;&#65533;|p	&#65533;&#65533;*yQ&#65533;$\x&#65533;&#65533;&#65533;&#65533;&#65533;&#65533;H	.2&#65533;}s&#65533;&#65533;e&#790;	m&&#65533;sf&#1057;&#65533;&#65533;&#65533;-&#65533;b&#65533;&#65533;oIoUG&#65533;Hb&#65533;&#65533;i1:&#65533;ICG&#65533;-)&#65533;ye&#65533;L&#65533;YVH@&#65533;d&#65533;&#65533;&#65533;O&#65533;~&#65533;&#65533;u&#65533;&#1653;o&#65533;&#65533;&#65533;&#65533;w&#65533;&#65533;&#65533;&#65533;P&#65533;&#65533;pgS&#65533; &#65533;<&#65533;&#65533;gO&#65533;&#65533;cI&#65533;y&#65533;ta&#65533;&q C&#65533;&#65533;-&#65533;1&#65533;v&#65533;H2&#65533;&#65533;&#65533;:#&#65533;p&#65533;&#65533;&#65533;(&#65533;&#65533;&#65533;&#65533;&#65533;&#65533; J&#65533;&#65533;&#65533;@&#65533;&#65533;&#1070;&#65533; ?&#65533;)&#65533;&#65533;hR.@&#65533;V0&#65533;`&#65533;	&#65533;U&#65533;&#65533;&#65533;<&#65533;I&#65533;%L&#65533;&#65533;B$&#65533;TrB&#65533;&#65533;&#65533;\&#65533;R&#835;&#65533;&#65533;(&#65533;)"&#16268;|&#65533;m&#65533; D2&#65533;&#65533;&#65533;h&#65533;@&#65533;j&#65533;i!5Yj&#65533;&#65533;J&#65533;L!,*&#65533;hI<&#65533;&#65533;&#1258;2&#65533;)&#65533;JA+&#65533;&#65533;&#65533;&#65533;,&#65533;&#65533;&#65533; +g&#65533;&#65533;0% &#65533;&#65533;bAL3&#65533;tSN9&#65533;&#1124;N3&#65533;&#65533;  `&#65533;&#65533;&#65533;sUVY&#65533;&#65533;<J&#515;(a(t&#65533;F&#65533;&#65533;&#65533;
.&#65533;p&#65533;E&#65533;&#648;&#65533;G#%&#65533;&#65533;5H &#65533;J&#65533;u&#65533;Yh&#65533;&#65533; 2&#65533;&#65533;&#65533;V&#65533;&#1366;&#65533;&&#1614;\p	&#65533;l(	&#65533;V3&#65533;)B+&#281;\&#65533;&#65533;c&#65533;&#1216;@&#65533; Z~&#65533;&#65533;7&#65533;ROU&#65533;#&#65533;5&#65533;`&#65533;&#65533;(o&#65533;&#65533;&#65533;&#65533;"v&#65533;&#65533;&#65533;_&#65533;@&#65533;&#65533;&#65533;d6#h&#65533;&#65533;7Io&#65533;q&#65533;v5a 	y&#65533;&#65533;
&#65533;[6w&#65533;&#65533;c^&#517;E&#65533;&#65533;&#1695;&#65533;a&#65533;&#65533;j&#65533;&#65533;&#707;&#65533;&#65533;&#65533;&#1152;&#65533;&#65533;6&#65533;&#65533;&#65533;&#65533;&#65533;&#65533;*<&#65533;&#65533;&#65533;&#65533;&#65533;a|UK&#65533;	%VhD&#65533;&#1732;&#65533;q0Al&#65533;_&#65533;&#65533;0X&#1374;&#65533;&#65533;(:8@&#65533;&#65533;x&#65533;&#65533;&#65533;$&#65533;4&#65533;&#811;&#65533;&#65533;$&#65533;&#65533;&#65533;6&#65533;&#65533;	s&#65533;J&#65533;&#65533;|r.7&#65533;|rdr2&#65533;&#65533; &#65533;&#65533;}&#65533;&&#65533;&#65533;c&#65533;&#65533;J&#65533;!&#65533;&#65533;&#1451; &#65533;X&#65533;k&#65533;z&#65533;M&#65533;&#65533;:Tr	T/&#65533;<&#65533;&#65533;&#65533;&#65533;&#65533;Mb{!&#65533;}y&#65533;&#65533;&#65533;&#65533;&#65533;;F?J(!&#672;&#65533;&#1450;Q66&#65533;&#65533;/	h&#65533;|!0 	aq&#403;,&#65533;F&#65533;&#65533;Z&#65533;&#65533;u&#65533;&#65533;#	:@>&#65533;&#65533;7&#65533;&#65533;&9&#65533;w
&#65533;&#65533;&#65533;1K&#65533;d=`NFd&#65533;La6z&#65533;Bv&#65533;f0"B@1&#65533;&#65533;&#65533;}&#65533;!H&#65533;&#65533;w&#65533;Ui!u&&#65533;&#65533;v&#65533;X&#65533;'$&#65533;ZF.P*&#65533;&#65533;4&#65533;	&#65533;\&&#65533;&#65533;<e&#65533;5`@&#65533;&#65533;x&#65533;&#65533;)DG<&#65533;&#65533;&#65533;&#65533;&#65533;Ca&#65533;&#1287;&(&#65533;zA&#65533;&#65533;&#65533;`a&#65533;&#328;E`zQ&#65533;&#65533;c$J&#65533;H&#65533;&#65533;&#65533;&#65533;F8"`ci&#65533; &#65533;&#65533;&#65533;&#65533;&#65533;&#65533;&#65533;&#65533;b&#65533;&#65533;B&#65533;&#65533;;&#65533;q&#65533;#L&#65533;/&#1134;&#65533;[r &#65533;LA"&#65533;b &#65533;p5d2&#65533;!&#1559;I&#65533;&#65533;L
&#65533;P&#65533;&#65533;	&#65533;&#65533;*&#65533;Q&#65533; &#65533;&#65533;&#65533;%?`
S&#65533;&#873133;&#65533;&#65533;B &#65533;L~@& &#65533;(u&#65533;=&#65533;Qy&#65533;df&#65533;l&#65533;Aj&#65533;<Xa&#65533;	&#65533;c&#65533;1&#65533;$(B.&#1475;&#65533;&#65533;&#65533;&#65533;C&#1616;&#65533;be&#65533;~&#65533;&#65533;Lx&#65533;&#65533;lhBv&#65533;@M&#65533;&#786;^&#65533;&#65533;&#65533; &#65533; I>&#65533;&#65533;&#65533;
&#65533;0&#1360;T&#65533;A&#65533;&#65533;K&#65533;&#65533;&#65533;D-3&#65533;&#65533;&#65533;8&#65533;&#65533;<&#65533;AM(&#65533;&#65533;&#65533;&#65533;z&#65533;dd@_@&#65533;&#384;&#65533;`&#65533;&#65533;&#65533;&#65533; &#1049;&#65533;f&#65533;&#65533;&#65533;I&#65533;&#65533;F&#65533;&#65533;4)} J&#65533;Wd&#65533;R&#65533;Ho:A&#65533;t &#65533;&#65533;&#65533;&#65533;&#65533;9&#65533;&#65533;&#65533;&#65533;&#65533;l&#65533;&#65533;T&#65533;[UJ&#65533;&#65533;&#667;&#65533;f&#65533;^G&#65533;&#65533;&#1824;&#65533;0&#65533;&#65533;&#65533;:&#65533;d&#65533;Y&#65533;LK	#&#65533;%J&#65533;z&#65533;&#65533;&#65533;&#65533;EK&#1120;E&#65533;&#65533;&#570;&#9277;&#65533;&#65533;~l0&#65533;Z&#65533;&#65533;&#65533;&#65533;yN&#65533;&#65533;2&#65533;@&#65533;X`&#1369;D&#1284;}&#65533;,%h!&#65533;cN&#65533;j&#65533;&#65533;CJZV&#65533;1@&&#65533;&#65533;&#65533;J&#548; &#65533;&#65533;D6&#65533;5$&#65533; &#65533;:&#65533;[J&#65533;9&#65533;B&#65533;&#1028;Z&#65533;54&#65533;!&#65533;w B~!gP&#546;&#65533;&#65533;&#65533;B*p&#65533;*&#65533;&#65533;&#65533;@A&#65533;&#65533;&&#65533;B&#65533;!&#65533;&#65533;&#65533;&#65533;&#65533;&#1050;&#65533;v%&#65533;&#65533;|nsR&#645;&#65533;U&#65533;&#1957;&#65533;0&#65533;&#65533;&#65533;&#65533;&#65533;J&#65533;&#65533;&#65533;&#65533;&#65533;&#65533;B{ &#65533;&#9600;7&#65533;&#65533;ebhQ&#65533;&#65533;&#65533;]&#65533;&#65533;2>5&#65533;&#65533;&#65533;&#65533;9p$&#65533;S%#n{C/&#65533;p_!&#65533;d&#65533;&#880;N&#65533;&#1772;&#65533;E&#65533;;&#65533;&#65533;/B&#65533;$l`&#65533; &#65533;"R&#65533;&#268;eH&#65533;&#65533;&#65533;&#65533;Tx&%b&#65533;&#65533;	&#1938;p&#65533;	"J&#65533;c&#65533;m`:+&#65533;T&#65533;&#65533;&#262;O9&#65533;&#65533;&#65533;q&#65533;V&#65533;M+S&#65533;	X0I&#65533;h&#65533;&#65533;&#65533;<Y&#65533;K&#65533;d&#65533;&#65533;W&#65533;&#65533;&#65533;B@W&#65533;87S%X&#328;&#195;0[H&#65533;0&#65533;Z	&#65533;&#65533;&#65533;&#65533;&#65533;5&#65533;QH&#65533;&#390;"a8&#65533;&#65533;&#65533;&#65533;vDg&#65533;C&#65533;E&#65533;@ft&#65533;&#65533;HMn&#65533;* &#65533;R&9&#65533;GM&#65533;R&#65533;&#1520;#0&#65533;2+d1k`&#65533;J&#956;&#65533;"@&#284;&#65533;&#65533;D&#65533;&#65533;U&#9817;{`0 &#65533;&#65533;mE&#65533;z.&#65533;TJ&#65533;&#65533;5&#65533;Z!i&#65533;H&#65533;B3&#65533;1&#65533;f&#65533;&#65533;vO&#65533;&#65533;&#65533;-&#65533;AW&#65533;&#65533;&#65533;+TA&#65533;&#65533;&#65533;U&#65533;
&#44534;&#65533;	&#65533;&#65533;&#65533;vw~&#65533;dD<&#65533;,3&#65533;fo&#65533;@f&#65533;&#65533;&#65533;7&#65533;Q&#541;z&#65533;&#65533;
 9&#65533;Ub&#65533;&#65533;&#65533;	&#65533;J&#65533;q`_&#65533;&#65533;oB7K&#65533;&#65533;U`f-bz&#65533;k&#65533;&#1866;&#65533;cd&#1077;&#65533;x&#65533;&#65533;&#65533;&#1053;&#65533;<&#65533;&#65533;hf&#65533;!B&#65533;i&#65533;?G&#65533;&#1277;>&#65533;~&#65533;&#65533;&#65533;
	
\&#65533;&#65533;%,&#65533;2&#65533;&#65533;.&#65533;&#65533;&#65533;&#65533;&#65533;&#65533;%7
&#65533;&#65533;&#65533;yD6&#65533;&#65533;&#65533;w&#65533;&#65533;&#880;j&#65533;&#65533;&#65533;&#65533;U 5&#1315;/M&#65533;&#65533;&#65533;^&#65533;&#65533;&#65533;&#65533;40&#1660;&#65533;!&#65533;&#65533;y&#65533;C~&#65533;&#1494;a&#1780;&#65533;&#65533;&#65533;H)xMh?&#65533;&#1025;&#65533;&#65533;&#65533;t&#65533;:&#65533;m&#65533;&#65533;3&#65533;&#65533;&#65533;F&#1106;L:&#65533;&#65533;&#65533;&#65533;&#65533;&#65533;&#65533;O&#65533;?&#65533;&#65533;&&#65533;&#65533;&#65533;&#65533;\$&#65533;7&#65533;Q{|&#65533;O&#65533;&#65533;]a&#65533;p&#65533;&#65533;:&#65533;&#65533;&#65533;&#65533;&#65533;D+&#65533;&#65533;&#65533;}xZ&#65533;&#65533;&#65533;&#65533;ORx6<\B&#65533;B&#65533;&#65533;p&#65533;&#467;&#1384;,n&#65533;+&#65533;<&#65533;&#65533;&#65533;&#65533;&#65533;+&#65533;&#65533;+&#65533;&#65533;&#65533;&#65533;&#65533;&#65533;&#65533;?X8a&#65533;&#65533;9=&#65533;H&#65533;&#65533;&#542;&#65533;&#65533;
h.X&#65533;:&#65533;&#65533;&#65533;d&#65533;&#65533;i`&#65533;&#65533;&#65533;>&#65533;x	&#18482;)8@&#65533;&#1069;0&#65533;&#65533;&#65533;&#65533;&#65533;&#65533;&#65533;&#65533;c&#65533;&#65533;&#65533;&#65533;&#65533;50&#65533;T)&#65533;&#65533;&#65533;&#65533;2&#65533;&#65533;?d&#65533;&#65533;&#65533;_&#65533;X&#65533;Z Y&#65533;&#65533;)&#65533;-<&#65533;&#65533;b&#65533;'&#1343;&#65533;&#65533;&#65533;*&#65533;@&#65533;`&#65533;&#65533;=&#65533;h=&#65533;Z&#65533;&&#65533;2t@l&#65533;"&#65533;c	L&#65533;[`&#65533;.&#65533;&#65533;&#65533;&#65533;	&#65533;@&#65533;&#65533;&#65533;&#220;*&#65533;&#65533;&#65533;&#65533;&#65533;&#65533;&#65533;&#65533;=&#65533;5X&#65533;&#65533;&#65533;&#65533;(&#65533;j&#65533;24Dx&#65533;&#65533;X&#65533;&#45728; 2F &#65533;&#65533;9&#65533;p1O
&#65533;:N&#65533;0#&#65533;m&#65533;&#65533;?R$2b&#65533;&#65533;&#65533;&#65533;&#42894;&#65533;&#65533;]W|Eb
@
bX&#65533;4P"&#65533;b`A&#65533;&#65533;&#65533;&#65533;&#65533;&#65533;&#65533;0x&#65533;bt:T&#65533;PL
&#65533;&#65533;E&#65533;&#65533;+Y&#65533;&#65533;J&#65533;&#65533;&#65533;&#65533;&#65533;Q;&#421;X5&#65533;p&#65533;&#65533;b&#65533;&#65533;e[&#65533;3Aq1&#65533;PG<&#65533;&#65533;F&#65533;&#65533;&#65533;&#65533;:&#65533;&#1081;&#65533;z&#65533;\&#547;&#65533;@p&#65533;I&#65533;&#65533;&#65533;&#65533;
`H&#65533;&#65533;&#65533;&#65533; &#65533;&#65533;&#65533;	K#&#65533;0&#65533;&#65533;K &#65533;&#65533;&#65533;&#65533;&#65533;nX&#65533;N&#65533;&#65533;&#65533;&#65533;3
&#65533;&#65533;&#65533;&#65533;&#65533;&#65533;&#65533; &#65533;&#65533;I&#65533;&#65533;	1&#65533;I&#65533;&&#65533;J&#65533;&#65533;&#65533;+&#65533;In&#65533;&#65533;LJ&#65533;&#65533;&#65533;&#65533;&#65533;n&#65533;D&#65533;&#65533;I&#65533;<&#65533;&#65533;&#424;&#65533;&#672;83 	&#65533;&#65533;J&#65533;
Z&#65533;F&#65533;J&#65533;
&#65533;&#65533;&#65533;LK&#65533;0&#65533;&#65533;T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&#65533;\*x &#65533;&#65533;!&#65533;&#65533;x&#65533;&#25883;&#65533;X&#65533;&#65533;&#65533;X&#65533;&#65533;&#65533;&#65533;D&#65533;/&#65533;&#65533;8O$ $8&#65533;&#65533; &#65533;Om&#65533;&#65533;D'HO&P&#65533;&#65533;\O &#65533;&#65533;li &#65533;$H&#65533;$p&h&#65533;$&#65533;& )X &#65533;&#65533;&#65533;U)O) &#65533;`&#65533;$h&#65533;	&#65533;P&p&#65533;&#65533;t&#65533;Uy&#65533;@&#65533;&#65533;P&#65533;$&#65533;&#65533;!O&#851;&#65533;t&#65533;m&#65533;	U&#65533;&#65533;&#65533;&#339;u&#65533;&#65533;P&#65533;Q%&#65533;QQ&#65533;&#65533;%&#65533;&#65533;&#65533;&#65533; &#65533;68R$MR%]R&mR'}&#65533;&)&#65533;M&#65533;&#65533;P$`P(&#65533;R.&#65533;R(&#65533;&#65533; &#65533;N&#65533;=S&#65533;&#65533;&#65533;@&#65533;	&#65533;&#65533;&#65533;&#65533;x&#65533;(0S&#65533;i=&#65533;R&#65533;S<%&#65533;?&#65533;M&#65533;&#65533;%&#65533;%R#M&#65533;/&#65533;&#65533;&#65533;N&#65533;M&#65533;/}T.&#65533;=HR8T0&#65533;J5&#65533;&#65533;&#65533;O&#65533;&#65533;/&#65533; &#65533;@&#65533;&#65533;&#65533;LR &#65533;D&#65533;$@V&#65533;M&#65533;H&#65533;&#65533;&&#65533;TR@&#65533;PS0&#65533;R(<&#65533;&#65533; &#65533;T&#65533;$&#65533;$P&#65533;&#65533;R$-&#65533;@!&#65533;f&#65533;&#65533;&#65533;F&#65533;Uk=&#65533;R(&#65533;[&#65533;&#65533;(&#65533;&#65533;&#65533;N&#65533;&#65533;6xPP% 
}&#65533;$}@8yU&#65533;`U&#65533;&#65533;k&#65533;VO &#65533;Q&#65533;V&#65533;EK=Q >}&#65533;&#1796;MX&#65533;!&#65533;vER*&#65533;f&#65533;W&#65533;&#65533;&#65533;&#65533;&#65533;NJ&#65533;G&#65533;&#65533;GQ8p-
n&#65533;&#65533;=&#65533;&#65533;6&#512;Zp 9
e&#65533;&#65533;&#65533;&#65533;&#65533;&#65533;W)&#65533;&#65533;&#65533;&#65533;&#65533;.&#65533;R0&#65533;&#65533;&#65533;[R&#65533;U&#65533;U&#512;&&#65533;X88
!&#65533;&#65533;&#65533;&#65533;&#65533;-&#65533;T&#65533;&#1629;E&#65533;&#65533;m&#65533;/P&#65533;$U &#65533; &&#65533;N@&#65533;z}&#1623;]&#1702;u&#65533;'&#65533;&#65533;~&#65533;U&#65533;&#65533;V&#65533;Z&#65533;l&#65533;&#65533; 
&#65533;&#65533;#m 0&#65533;/&#65533;)HZ&#65533;&#65533;&#1573;-&#65533;&#65533;&#1205;m&#65533;n=R0&#65533;&#1380;&#65533;&#65533;#x &#65533;&#65533;
0'&#65533;&#65533;&#65533;&#65533;&#1738;E&#65533;M8&#65533;&#65533;&#65533;&#1384;5\&#65533;&#65533;q&#65533;[&#65533;&#65533;Z#&#65533;&#65533;	&#65533;
&#65533; '&#65533;[&#65533;&#65533;&#65533;{&#65533;&#65533;&#901;&#65533;?H&#65533;S0&#65533;P@\&#65533;&#65533;&#65533;&#65533; ( &#65533;&#65533;}&#65533;x &#65533;m&#1200;[&#773;V}&#65533;](&#65533;&#65533;&#65533;&#65533;R&#65533;Tqm&#65533;6&#65533;&#65533; ^&#65533;&#65533;&#65533;BpR &#65533;!&#65533;\&#65533;&#65533;Y&#65533;]me&#65533;n&#65533;^R&#33045;]&#65533;6&#65533;&#65533; &#65533;&#65533;ZP&#65533;&#65533;&#65533;ZwE&#65533;&#65533;i&#65533;&#65533;A=&#65533;'&#65533;T&#65533;@&#65533;Q@\Qx_&#65533;-&#65533;&#65533;
&#65533;&#65533;$&#493;&#65533;6&#65533;&#65533;M&#65533;&#2016;&#65533;W&#65533;&#1540;&#65533;`'e\^&#65533;&#65533;<OP\&#65533;&#65533;&#65533;&#65533;&#65533; #P Xm&#65533;	x`#0&#65533;m&#65533;`
`nR&#65533;&#65533;/(Y&#65533;(&#65533;&#1093;M&#389;&#65533;0Xa#h&#65533;#u&#65533;&#65533;&#65533;&#65533;Z&#65533; &#65533;(&#65533; F&#65533;~&#65533;&#65533;&#65533;&#65533;	8]&#65533;P&#65533;6&#65533;&#65533;U &#65533;[&#65533;(&#65533;&#65533;/0&#1242;&#65533;&#65533;&&#65533;&#65533;&#65533;M&#65533; #&#65533; &#65533;=&#65533;&#65533;h X&#65533;&#65533;x &#65533;uc.&#65533;&#65533;&#65533;&#65533;&#65533;P&#65533;&#65533;[&#65533;%&#65533;	 &#1953;&#65533;h&#65533;6&#65533;V &#65533;/&#65533;c&#65533;&#65533;faxaJ~&#65533;3FQ&#65533;&#65533;b:&#65533;&#65533;`a>>R&#65533;&#65533;&#65533;P~&#65533;	x &#65533;`h  &#65533;&#65533;|&#65533;&#65533;U&#65533;&#65533;Z&#65533;m&#421;&#65533;W&#65533;R&#65533;&#65533;&#65533;#&#65533;a;&#65533;\&#65533;&#65533;&#65533;
&#65533;&#65533;&#65533;`&#65533;&#65533;&#65533;i @>&#65533;/&#65533;Z#&#65533;d=&#65533;MF&#65533;^KV &#65533;m #&#65533;a^R&#65533;} G&#65533;&#65533;P&#65533;H&#65533;&#65533;&#65533;t&#65533;&#65533;&#65533;pe*grnm&#65533;a~&#65533;&#65533; 	~&#65533;&#65533;&#65533;c&#65533;(&#65533;&#65533; &#65533;6&#65533;&#65533;&#65533;&#65533;&#65533;=d&#65533;e&#65533;X&#65533;&#65533;f&#65533;T&#65533;&#65533;&#65533;}&#65533;&#65533;lh&#65533;h&#65533;&#65533;P&#65533;&#65533;c;&#65533;W&#65533;e&#65533;} T. (&#65533;M&#65533;mh&#65533;fe&#65533;P&#65533;0&#65533;&#65533;V1e#8&#38262;&#65533;&#65533;&#65533;&#65533;On&#65533;&#1925;&#65533;&#65533;&#65533;&#65533;E&#65533;a&#65533;b&#65533;&#65533;&#65533;&#65533;&#65533;&#65533;&#65533;&#65533;&#65533;e&#65533;-&#65533;/6y
&#65533;&#65533; &#65533;&#65533;&#65533;&#65533;u&#65533;P&#65533;&#65533;]&#65533;&#65533;&#1366;0&#65533;&#65533;&#65533;&#65533;&#65533;M&#65533;F
&#65533;&#896;V&#65533;I&#65533;&#65533;mF&#65533;&#65533;&#1137;&#65533;
&#65533;d&#65533;RV&#65533;&#65533;&#65533;&#65533;lV&#65533;9&#65533;&#65533;&#65533;k&#65533;&#65533;&#65533;(&#65533;&#65533;&#65533;j&#65533;&#65533;&#65533;^&#65533;&#65533;  !&#65533; &#65533; ,:  7D &#65533; &#65533;H&#65533;&#65533;&#65533;&#65533;*\&#560;&#65533;&#199;#.L!&#65533;&#65533;&#331;3j&#65533;&#561;&#65533;&#463;Sx&#561;&#65533;&#531;(S&#65533;\&#626;%&#65533;$&#65533;&#65533;a&#65533;fE&#65533;8s&#65533;&#65533;&#627;'&#65533;`a#&#65533;
M0|*]&#692;&#65533;&#1247; &#65533;l #`&#65533;&#65533;
dh&#65533;I&#65533;&#1519;`O2H0&#65533;f2&#65533;(&#65533;L&#1591;p&#65533;&#65533;XA&#65533;lrL&#65533;&#65533;&#65533;&#65533;&#65533;&#65533;L&#65533;&#65533;&#65533;&#200;+^&#824;&#65533;&#65533;&#464;#K&#65533;Ly1	&#65533;&#1601;&#65533;&#65533;&#834;&#65533;&#65533;&#65533;9&#65533;&#65533;&#65533;&#65533;*=&#65533; &#65533;&#832;R&#65533;8&#65533;&#65533;&#65533;&#1910;i+N&#65533;]&#65533;w&#65533;&#65533;fP&#65533;&#65533;&#65533;&#65533;q&#65533;09&#65533;&#65533;V&#65533;&#628;&#65533;qJ&#65533;.V&#65533;&#65533;&#65533;&#65533;&#65533;M&#65533;.e&#65533;L&#65533;!N&#65533;&#65533;K&#65533;&#65533;&#65533;&#65533;&#65533;&#65533;H&#65533;&#65533;V&#65533;f&#65533;X&#65533;&#959;?w+e&#65533;g&#1920;nD&#65533;6&#65533;&#65533;WA)&#65533;Es&#65533;@d&#65533;~&#65533;e&#65533;&#65533;&#65533;&#65533;`^&#65533;&#65533; &#65533;&#65533;&#65533;4ZA$L&#65533;ABOh(&#65533;&#65533;&#65533;h&#65533;jm&#65533;&#65533; &#65533;p&#65533;&#65533;&#65533;&#65533;Q&#65533;&#65533;lD&#65533;W&#65533;&#65533;&#65533;$ &#65533;(e&#65533;&#65533;&#65533;$ Z&#65533;UZaPZ&#65533;QP&#65533;O&#65533;&#1629;S&#65533;I&#65533;&#65533;&#65533;&#65533;&#65533;&#65533;q&#1289;U&#65533;a_A Lw&#65533;&#65533;L&#65533;)(&#65533;g&#65533;i&#65533;i&#65533;A&#65533;&#65533;&#1072;`A&#65533;A&#65533;A:&#65533;&#65533;h&#65533;i&#65533;vZu&#65533;&#65533;	&#65533;&#65533;X&#65533;t&&#65533;"M	`&#65533;&#65533;&#65533;q&#65533;&#65533;&#65533;_&#1894;&#65533;	&#65533;&#65533;0a&#65533;j!)&#65533;&#65533;F&#65533;Fs&#65533;j&#65533;v&#65533;&#1194;lS`&#65533;&#65533;&#65533;=`@&#65533;&#65533;&#65533;I{&#65533;$ "&#65533;&#65533;&#65533;&#65533;&#65533;YjyB4&#65533;IZ&#65533; &#65533;@t&#390;-&#65533;kEp&#65533;&#65533;S&#65533;&#65533;:g&#65533;V(P&#65533;&#65533;6P
&#65533;&#65533;&#65533;F&#65533;&#65533;&#65533;&#65533;&#65533;&#65533;,&#65533;&#646;&#65533;s&#65533;&#65533;&#65533;&#65533;&#65533;qe&#65533;u&#65533;!&#65533;&#65533;"&#65533;*+&#65533;$&#65533;&#65533;&#65533;&#65533;&#65533;>h&#65533;&#65533;'&#65533;5&#65533;&#65533;&#65533;&#65533;!kZc&#65533;<wd-&#65533;&#65533;&#1603;V&#65533;4&#65533;!&#65533;~&#65533;&#65533;4q&#65533;&#65533;&#65533;&#65533;,uFL&#65533;&#65533;L&#65533;@f&#296;&#392;;&#65533;&#65533;&#520;&#65533;<&#65533;&#65533;&#65533;h[&#19199;Zi&#65533;&#65533;mw&#65533;&#65533;&#65533;&#65533;&#65533;&#65533;8 f&#65533;&#65533;&#65533;n&#65533;Oa&#65533;i&#65533;&#65533;t40J&#65533;t&#65533;d&#65533;1M&#65533;&#65533;&#65533;&#65533;H&#65533;&#65533;&#65533;}&#65533;%xgnx&#65533;p&#65533;t&#65533;-k7w&#65533;&#65533;4, &#45169;&#65533;&#65533;&#65533;e@&#65533;9&#65533;&#65533;9&#65533;
&#65533;&#34574;&#65533;tw&#65533;&#65533;u&#65533;!x&#65533;F1&#65533;&#1236;&#65533;9x&#65533;&#65533;&#65533;x&#65533;&#65533;:&#65533;D&#65533;&#1800; R&#65533;&#65533;&#65533;&#6229;"&#65533;0r&#65533;&#65533;&#65533;B&#65533;&#65533;-&#65533;&#65533;1&#65533;"&#65533;\!&#65533;&#65533;&#65533;&#65533;&#65533;4p&#65533;&#65533;&#65533;>Q>&#65533;Yq&#65533;&#11538;&#65533;&#65533;`	&#65533;8&#65533;#&#65533;&#65533;&#65533;&#65533;,&#65533;&&#65533;&#65533;_&#65533;<&#65533;&#65533;p&#65533;@^&#65533;cT&#65533;&#65533;&#65533; &#65533;m&#65533;&#65533;&#65533;&#1586;&#65533;I&#65533;&#65533;&#65533;"&#65533;&#65533;&#65533;i&#65533;wl&#65533; &#65533;&#454;&#65533;&#65533;G&#65533;&#65533;	&#65533;&#65533;B}&#331;&3&#65533;&#65533;&#65533;&#415;D|/|&#65533;1"M&#65533;&#208;u&#65533;&#65533;&#658;MX&#65533;&#65533; &#65533;&#65533;&#65533;&#65533;m&#65533;&#65533;A&#65533;&#65533;AXW0a&#65533;B(v*&#65533;@&#65533;&#65533;&#65533;&#65533;&#65533;&#65533;&#560;;&#65533;p&#65533;&#65533;523&#65533;&#65533;&#65533;&#65533;$&#65533;&#65533;&#65533;&#65533;&#65533;&#65533;bt&#65533;&#65533;&#65533;@&#65533;jO&#65533;&#65533;&#65533;6J+&#65533;&#65533;&#65533;pr&#65533;RW&#65533;&#65533;!_&#65533;HE
T@&#65533;s&#65533;&#65533;&#65533;0&#65533;?&#65533;&#65533;&#65533;&&#65533;UGO&#65533;l&#65533;&#65533;&#65533;p&#65533;&#65533;u&#65533;	#&#65533;pr&#65533;O&#65533;+;&#65533;&#65533;6
Phd&#65533;&#65533;&#65533;mE&#65533;ir&#65533;0e&#65533;&#65533;&#65533;j&#65533;cM9&#65533;&#65533;,!&#65533;xHPM&#65533;	&#65533;iJptc&#237;&#65533;>JV p&#65533;9&#65533;&#65533;&#65533;)E&#65533;&#65533;&#65533;&#65533;&#807;>&#65533;&#65533;&#65533;&#65533;~&#65533;&#1244;&#65533;rN(&#65533;&#65533;%a&#65533;UA#&#65533; &#65533;&#1034;&#65533;L&#65533;{,&#65533;Nd&#65533;&#1764;&#65533;|&#65533;&#65533;&#65533;Q&#65533;&#18449;j&#65533;&#65533;&#65533;
&#65533;;&#65533;&#65533;&#65533;_&&#65533;&#65533;JR&#65533;kbMk/&#65533;!`&#65533;&#65533;j&#65533;8U&#65533;&#65533;9'&#65533;&#65533;&#65533;`9&#65533;&#65533;&#1936;a`&#65533;9M&#65533;&#65533;C&#65533;&#65533;4c	AR@&#65533;&#1776;a&#65533;J&#65533;j&#65533;&#1552;A:&#65533;rX/&#65533;&#65533;&#65533;tF &#65533;@V&#65533;&#65533;&#65533;&#65533;9&#65533;w0)&#65533;L&#65533;&#65533;&#65533;&#544;	*[Wz&#65533;k&#65533;Jk&#65533;&#65533;W&#65533;&#65533;&#65533;&#65533;n&#65533;D{m&#65533;&#65533;&#65533;N6`&#65533;ml(&#65533;j&#65533;")&#65533;&#65533;H&#65533;H@&#65533;&#65533;&&#65533;#3f	&#1701;&#65533;.&#65533;,`&#65533;F&#65533;&#65533;&#65533;&#65533;V@I&#65533;&#65533;&#65533;&#65533;&#65533;&#65533; &#65533;&#65533;&#65533;&#65533;&#65533;&#65533;&#65533;9e-&#65533;yM&#65533;h&#65533;&#65533;&#65533;&#65533;D&#65533;&#65533;&#65533;	$&#65533;v&#65533;7&#65533;JXv0&#65533;&&#65533;
(5!&#65533;&#65533;(&#65533;&#65533;S&#65533;P&#65533;&#65533;&#65533;&#65533;&#65533;M&#65533;b&#65533;@8&#65533;+&#65533;8&#65533;&#65533;K&#65533;&&#65533;D&#65533;&#65533;&#65533;w=@&#65533;&#65533;D=&#65533;&#65533;Q&#65533;K&#65533;&#65533;&#65533;&#65533;ybQiR&#65533;*&#65533;&#65533;&#65533;R&#65533; &#65533;z&#65533;&#65533;&#65533;2&#65533;,^\&#65533;&#65533; &#65533;&E@&#65533;&#65533;GLb&#65533;&#65533;gA&#65533;&#1159;&#65533; &#65533;&#65533;&#65533;&#65533;&#65533;yq>&#65533;&#65533;&#65533;&#65533;=&#65533;"&#65533;W&#65533;&#65533;&#65533;&#455;)q&#65533;:*m&#65533;&#65533;&#65533;&#65533;1&#65533;V&#65533;`&#65533;&#65533;l3&#65533;eA:&#65533;(-Q&#65533; &#65533;&#65533;&#65533;&#65533;&#65533;J&#65533;QW&#65533;&#65533;&#65533;&#65533;K0z&#65533;4#Q-^&#65533;&#65533;*W&#65533;&#65533;&#65533;&#65533;&#23708;&#65533;^i&#361;&#65533;&#1162;Nd&#1988;BU8&#65533;E&#65533;&#65533;&#65533;\E7K&#65533; .`f&#65533;&#65533;&#65533;FOf&#65533;&#65533;&#65533;%&#65533;\3&#1325;bO&#65533;y\@&#65533;&#65533;(H.&#561;&#65533;G&#65533;&#65533;&#65533;L&#65533;N&#65533;&#65533;CR&#65533;&#65533;L&#65533;z&#65533;AP:&#65533;&#65533;pF&#65533;&#65533;@&#65533;&#65533;L&#65533;l&#65533;D&#65533;1&#1130;&#65533;M&#65533;&#65533;&#65533;&#65533;sA&#65533;iB&#1985;x`&#614;r\&#65533;bq&#65533;&#65533;&#243;t&#65533;	h&#65533;&#65533;&#65533;&#65533;&#65533;-&#65533;M&#65533;UO&#65533;RTd'M&#65533;&#65533;]aa&#65533;O&#65533;&#65533;4SD&#65533;&#65533;0&#65533;(=:A&#65533;&#65533;&#65533;&#65533;ne wV &#65533;7&#65533;&#65533;&#65533;&#65533;&&#65533;h&#65533;&#65533;&#65533;yZi&#65533;j&#65533;r&#65533;]&#65533;&#675;&#65533;/&&#65533; &#65533;&#65533; &#65533;&#65533;A
Nr9&#65533;&#65533;V{&#65533;&#65533;&#65533;D&#65533;&#65533;i>Mg&#65533;J&#65533;@4&#65533;-&#65533;`&#2020;&#65533;&#65533;&#65533;&#65533; &#65533;&#65533; &#65533;%&#65533;&#65533;]&#65533;&#65533;>*B4&#65533;&#65533;I&#65533;Y0&#65533;&#65533; 2o&#65533;&#65533;qC&#65533;&#65533;&#65533;
&#65533;&#65533;y&#65533;F 6&#65533;&#65533;K|&#65533;P&#65533;RE&#1126;	%&#646;&#65533;&#65533;D&#65533;6&#65533;
&#65533;w&#65533;&#65533;R&#65533;&#65533;5&#65533;i2&#751;&#65533;&#65533;&#65533;&#65533;&#65533;&#65533;O&#65533;&#65533;+IU:&#65533;|2&#65533;O&#65533;_5k&#65533;m&#65533;&#65533;&#65533;}w0,G&#65533;&#65533;:T&#65533;&#65533;y&#65533;&#65533;&#65533;&#65533;&#65533;E&#65533;/I&#65533;&#65533;D&#65533;1K8&#65533;&#65533;S&#65533;&#1746;&#65533;&#65533;&#65533;/&#65533;zh&#65533;&#65533;&#65533;@D"&#65533;S&#1767;&#65533;&#65533;G&#65533;&#65533;&#65533;B.&#65533;~&#65533;0&#65533;&#65533;&#65533;&#65533;_&#65533;&#65533; ;p&#65533;:#/yDK&#65533;5&#862;&#65533;&#251;#&#65533;&#65533;&#65533;&#65533;A:&#65533;Q&#65533;&#65533;Yk+)&#65533;?J&#65533;&#65533;&#65533;J&#1294;&#65533;&#65533;&#65533;q&#65533;p&#65533; &#65533;
&#65533;&#65533;&#65533;w&#65533;&#65533;&#65533;;`p&#65533;7&#65533;&#65533;ql&#65533;_&#65533;&#65533;"N;&#65533;z8&#65533;h&#65533;{Ao&#65533;&#65533; <B&#65533;st&#65533;.&#65533;o&#65533;&#65533;w	  X&#65533; &#65533;uk$bp'# @&#65533;0&#65533;&#65533;&#65533;-&#65533;&#65533;2&#65533;&#65533;`&#65533;(&#65533;\&#65533;FT&#65533;&#65533;&#65533;&#65533;uw&#65533;1&#65533;pA&#65533;Z&#65533;qC&#65533;Q!&#65533;P&#65533;!q)&#65533;a&#65533;3&#65533;W*;&#65533;&#65533;&#65533;fs@_=&#65533;uK&#65533;&#65533;%E&#65533;_4g=w&#65533;&#65533;&#65533;pHFb5/&#65533;l&#65533;`U1V &#65533;&#433;J&#65533;U&#65533;k@xh&#65533;Mx1 K@^7Y&#65533;&#65533; O&#65533;&#65533;[&#65533;u&#65533;g&#65533;&#65533;(A0U&#65533;N&#65533;s&#65533;&#65533;&#65533;X&#65533;'A&#65533;&#65533;l&#65533;@wC:&#65533;&#65533;&#65533;&#65533;x&#65533;&#65533; &#65533;&#65533;&#65533;a&#65533;&#65533;&#65533;&#65533;&#65533;&#65533;W&#1698; ,&#65533;%&#65533;&#65533;vqw&#65533;&y&#65533;W:
&#65533;&#65533;&#65533;O'h8&#65533;aZ&#65533;&#395;&#65533;8&#65533;\U&#65533;m!f&#65533;&#65533;&#65533;&#65533;&#65533;&#65533;&#65533;, {'{@{
&#65533;&#65533;&#65533;U&#65533;x&#65533;@&#65533;H&#65533;&#65533;D&#65533;&#1720;&#65533;&#65533;V&#65533;W%&#1551;G &#65533;&#65533;&#65533;f&#65533;&#65533;&#65533;&#65533;6&#65533;&#65533;&#65533;Q&#65533;&#65533;W	&#65533;1&#65533;&#65533;m&#65533;&#65533;q&#65533;l#&#65533;{&#65533;AG&#65533;&#65533;Y@&#65533;&#65533;&#65533;y&#65533;2hS&#396;&#65533;(}W&#65533;E  &#65533;{)&#65533; f%^&#65533;(!&#65533;&#65533;&#65533;_&#65533;n&#65533;&#65533;D&#65533;X&#1253;#E`q&#65533;&#65533; [&#65533;&#65533;:`s		&#65533;&#65533;f&#65533;&#65533; &#65533;&#65533;&#65533;&#65533;]!`o&#65533;+H&#65533;&#65533;&#65533;Q1&#65533;&#65533; &#65533;&#65533;&#65533;7@&#65533;"&#65533;&#65533;7&#65533;&#1027;&#65533;Vu&#65533;6X&#65533;"g5i&#65533;~&#65533;O&#65533;8&#65533; &#65533;cc&#65533;&#65533;L&#65533;\a&#65533;{y4K&#65533;4 &#65533;Q&#65533;&#65533;&#65533;&#65533;&#1734;&#65533;;r{&#65533;'8 ,@1sw&#65533;dx!I$ {`< 2uwf&#65533;&#65533;l&#65533;&#65533;&#65533;(&#65533;7!
=&#65533;0&#65533;4&#65533;>@V&#65533;#&#65533;&#65533;h&#65533;&#65533;oW1&#65533;|a&&#65533;e&#65533;V&#65533;&#65533;p&#65533;_&#65533;&#65533;&#65533;! &#65533;(&#65533;k&#65533;&#65533;A&#65533;	/&#65533;E=41'&#65533;X&#65533;&#65533;&#25259;&#65533;qq*;&#65533;w&#65533;&#65533;&#65533;&#65533;&#65533;!qdY&#65533;	&#65533;y'&#65533;9&#65533;D&#65533;$&#65533;b&#65533;6&#65533;&#65533;&#65533;,&#65533;&#65533;+&#65533;&#65533;H@&#65533;&#65533;&#65533;&#1347;&#65533;qWQ2&#65533;qtw[ $p"J&#65533;h4=&#65533;kb@&#65533;7&#65533;2Wg'&#65533;X&#65533;.&#65533;&#65533;zX&#65533;]&#65533;1&#65533;&#65533;&#65533;&#65533;qj&#65533;&#65533;/&#65533;sp&#65533;&#65533;&#65533;&#65533;1&#65533;&#65533;8&#65533;S&#65533;&#65533;+`&#65533;G}&#65533;Y&#65533;&#65533;&#65533;:&#65533;Q&#65533;&#65533;u&#65533;&#65533;*N&#65533;@K&#1027;W&#65533;&#65533; F&#65533;2O&#65533;)&#65533;&#65533;J&#65533;&#65533;&#65533;DN&#65533;&#65533;&#65533; ,&#65533;&#65533;8n&#65533;&#65533;&#65533;&#65533;w&#65533;<:#&#65533;&#65533;y&#65533;kK&#65533;&#65533;&#65533;&#65533;NRq
&#65533;&#65533;#&#65533;&#65533;o"p&#65533;&#65533;&#65533;&#65533;&#65533;F&#65533;{  `l&#65533;&#65533;f&#65533;6?&#65533;&#65533;^0#&#65533;0&#65533;&#65533;&#65533;7?&#65533;&#65533;&#65533;&#65533;7&#65533;9&#65533;(la8	&#65533; &#65533;Z&#65533;P&#65533;&#65533;&#65533;&#65533;8^&#65533;)&#65533;Y_&#65533;I&#874;&#65533;&#65533;&#65533;&#65533;[&#65533;k&#65533;&#65533;&#65533;T/&#65533;&#171;(h&#65533;Nls=&#65533;&#346;&#65533;&#266;&#65533;Re&#65533;7K&#65533;B&#65533;(&#65533;&#65533;&#65533;&#197;}Y&#65533;2n&#65533;F&#65533;&#65533;=Y&#65533;&#65533;&#65533;&#65533;&#65533;4&#65533;
&#65533;&#65533;/&#65533;:[&#65533;R`&#65533;Z&#65533;B&#65533;(&#65533;B>&#65533;&#65533;&#65533;&#65533;&#65533;&#65533;.cVg&#65533;&#65533;U&#65533;/&#65533;*s&#65533;;&#65533;A|&#65533;&#65533;%^ &#65533;&#65533;?]&#65533;&#65533;6]Vl&#65533;q&#65533;&#65533;2xK&#65533;&#65533;;&#65533;v"u&#65533;j&#65533;&#65533;X&#65533;&#65533;ir&#1683;s`&#65533;gY&#65533;0; &#65533;#&#65533;&#65533;&#65533;/&#65533;8R&#1075;"&#65533;&#65533;h8p5&#65533;&#65533;d&#65533;&#65533;}Z1 &#65533;&#65533;&#65533;&#65533;V,k&#65533;tH&#65533;&#65533;&#65533;B&#65533;4Q|&#65533;hB&#1075;R&#65533;/?" up&#65533;?&#65533;&#65533;`i&#65533;&#65533;(^&#65533;C&#65533;&#65533;&#65533;&#65533;&#65533;`&#65533;X&#1064;&#65533;
M&#51575;c&#65533;q' :&#65533;&#65533;&#65533;jP ?&#65533;&#65533;&#65533;&#65533;&#65533;k8&#65533; E&#65533;Z:&#65533;1
$&#65533;&#65533;&#65533;&#65533;CN&#65533;&#65533;/&&#65533;&#65533;:&#65533;&#65533;&#686;@&#65533;&#762;&#779; &#65533;&#65533;k;&#65533;O&#65533;&#65533;&#65533;&#65533;&#65533;&#65533;;g&#65533;&#65533;&#65533;&#65533;&#65533;1&#65533;&#65533;&#65533;+ R&#65533;B&#65533;&#65533;aU&#65533;&#764;&#65533;+&#65533;&#65533;&#65533;&#538;1&#65533;|]&#65533;&#65533;Vi&#65533;z&#65533;&#65533;&#65533;&#65533;ZV&#65533;&#1095;&#65533;&#65533;&#65533;&#65533;&#65533;&#65533;[&#65533;&#65533;+	&#65533;&#65533;&#65533;&#65533;&#762;i&#65533;&#65533;D&#65533;o@n&#65533;&#65533;ww.&#65533;&#65533;M&#65533;&#65533;e&#65533;1qj&#65533;l|@.&#65533;>&#65533;40&#65533;&#65533;I &#65533;%u&#65533;&#65533;&#65533;k@&#65533;/#!&[&#65533;&#65533;&#65533;&#65533;&#65533;2&#65533;!&#65533;&#65533;ifmZqi&#65533;!&#65533;&#65533;&#65533;: N&#65533;&#65533;&#65533;&#65533;:H&#65533;"+&#65533;RA&#65533;&#65533;9&#65533;Qg&#65533;t&#65533;&&#65533;l&#65533;yP&#65533;pp7`7 &#65533;&#65533;aj1&#65533;&#65533;5p&#65533;26@'&#65533;nI+^&#65533;&#65533;&#65533;`&#65533;&#65533;4&#65533;=&#65533;k&#65533;&#65533;w&#65533;&#65533;&#65533;Gk&#1779;B&#65533;&#65533;&#65533;q&#65533;D&#65533;G&#65533;&#65533;u 	&#65533;&#65533;&#1572;b&#65533;A&;0&#65533;&#65533;&#65533;~&#65533;&#811;)&#65533;i&#65533;&#65533;F&#65533;&#65533;L&#65533;%&#65533;p]5&#65533;U&#65533;&#65533;h% ,p&#65533;.&#65533;&#453;&#65533;R}Jv0r&#65533;&#65533;&#65533;&#65533;&#65533;&#65533;&;&#65533;&#65533;&#209;&#65533;2&#65533;=&#65533;&#65533;.&#65533;&#65533;I =@&#169;oW,``&#65533;&#65533;&#65533;q&#65533;qZ&#65533;&#65533;&#65533;&#65533;&#65533;;?&#65533;&#65533;_6&&#65533;1	`+Q&#65533;mNL&#65533;lp%5L"by&#65533;k&#65533;#&#65533;&#65533;1:&#65533;
&#65533;9&#65533;zZ&#65533;&#65533;&#65533;&#65533;&#65533;A&#65533;h@,&#1056;Zb&#1716;&#65533;{ =&#65533;&#65533;&#65533;Z&#65533;\&#65533;0xq&#65533;7p&#65533;&#65533;^&#65533;&#65533;^b&#65533;;&#65533;&#65533;&#65533;&#65533;&#65533;-&#65533;s&#65533; &#65533;[&#65533;!&#65533;&#65533;&#65533;&#65533; X`9&#65533;'&#65533;;&#65533;C,&#65533;&#65533;A&#65533;&#65533;&#65533;q&#65533;Z&#65533;Z&#65533;&#65533;'^&#65533;{&#65533;&#65533;f&#65533;7?&#65533;h&#65533;&#65533;!&#65533;lz
yA&#65533;*}&#65533;+&#65533;&#65533;o&#65533;,	&#65533;&#65533;JJU&#65533;&#65533;F&#65533;&#65533;y:,E&#65533;(l&#65533;&#65533;&#65533;2	&#65533;P&#65533;&#65533;HcM&#65533;^&#65533;:pe?&#65533;&#65533;&#65533;Im=&#65533;2&#65533;&#65533;l+&#65533;ha&#65533;&#65533;'&#65533;&#65533;&#65533;*&#65533;&#65533;&#65533;M&#65533;A jY&#65533;&#65533;&#65533;&#65533;&#65533;^&#65533;&#65533;;&#65533;!&#65533;$&#65533;!&#65533;!&#65533;&#65533;&#65533;p+(&#65533;(&#65533;&#65533;&#65533;&#65533;&#179;44&#65533;}&#1293;&#65533;&#65533;r&#65533;&#1723;&#65533;\)&#65533;&#65533;&#65533;&#65533;sg&#65533;a&#65533;IX&#770177;sE&#65533;&#65533;&#65533;U&#65533;&#65533;&#1175;Z+%0q&#65533;&#65533;&#65533;m&#65533;&#65533;&#65533;&#65533;E5q&#65533;h&#65533;&#242;&#65533;&#65533;&#65533;Al&#65533;&#65533;&#65533;&#65533;&#65533;&#1865;&#65533;M&#65533;&#65533;PK<&#65533;~&#65533;&#65533;&#65533;&#65533;&#65533;/&#65533;&#65533;&#65533;&#65533;YP&#65533;&#65533;\7&#65533;&#550;Z-^&#65533;|&#65533;b&#65533;+&#65533;&#65533;Lu&#65533;&#65533;&#65533;'&#65533;j&#1938;`!&#65533;x&#65533;&#65533; <&#65533;&#65533;&#65533;A&#2010;&#65533;&#65533;&#65533;Zmqw&#65533;u&#65533;&#65533;&#65533;&#65533;ZQ&#65533;-&#65533;&#1032;Qx&#65533;l&#65533;;"&#65533;#J&#65533;q`]]&#65533;&#65533;s&#1817; ;&#65533;&#65533;Qa&#65533;n&#725;	&#65533;1XH&#65533;Zg`&#65533;&#65533;&#65533;~S&#27200;A&#65533;&#65533;V&#65533;&#65533;&#65533;)	&#65533;&#65533;P&#65533;&#65533;&#65533;M&#65533;&#65533;&#65533;&#65533;&#65533;1&#65533;i&#65533;&#65533;z&#65533;Q&#65533;&#65533;Y&#65533;&#65533;&#65533;r{Y&#65533;x&#65533;&#65533;D!&#65533;&#65533;$&#65533;1&#65533;Ayr&#65533;6W&#65533;&#65533;&#65533; &p&#65533;&#65533;0x&#65533;x&#65533;~P&#65533;&#65533;|&#65533;wwfl&#65533;n&#65533;f&#65533;&#65533;&#65533;}&#65533;6e&#65533;V&#65533;&#65533;&#65533;&#25729;&#65533;&#65533;&#65533;S:&#65533;	p&#65533;+	!&#65533;J;&#65533;	|&#65533;&#65533;7&#65533;8)&#65533;&#704649;W&#65533;&#65533;T&#65533;Dxj&#65533;&&#65533;.%&#65533;:&#65533;&#65533;&#65533;&#65533;1&#65533;&#65533;&#65533;-2&#65533; &#65533;&#65533;&#65533;&#65533;&#65533;G&#65533;&#65533;&#666;Y&#65533;&#65533;&#65533;&#65533;&#65533;&#65533;:&#65533;<y&#65533;&#65533;z&#65533;{&#65533;&#65533;&#65533;Pp&#65533;'&#65533;&#65533;&#65533;&#65533;#&#65533;U&#65533;bey&#65533;&#1688;~`&#65533;q&#65533;&#65533;&#65533;&#65533;&#65533;Y&#65533;t0v&#65533;}w&#65533;&#65533;8&#65533;Y&#1815;&#65533;.&#982;}t&#65533; &#65533;&#65533;&#65533;&#65533;&#65533;&#65533;#-` &#65533;&#65533;I&#65533;!&#65533;&#1931;&#65533;M t<&#65533;&#65533;&#65533;&#65533;&#65533;M&#65533;)&#557;	&#65533;q J&#65533;&#65533;E&#65533;&#65533;&#65533;H&#65533;Jn&#65533;[&#65533;&#65533;&#65533;7&#65533;V&#65533;*RY&#65533;&#65533;kn&#65533;Z&#65533;qP%&#65533;_hi&#65533;&#65533;&#65533;}&#1208;&#65533;&#626;&#65533;,^_&#65533;*&#65533;R&#65533;&#65533;{4{&#65533;kt&#65533;&#41407;&#743;&#65533;pp&#65533;&#65533;l&#65533;&#65533;S&#65533;0!&#65533;b&#65533; &#65533;&#65533;&#65533;&#65533;&&#65533;&#65533;&#65533;i4N?i&#65533;9&#65533;&#65533;&j&#65533;Wj&#65533;&#65533;&#65533;&#65533;&#65533;Z!&#65533;y&#65533;:q &#65533;&#65533;	&#65533;0&#65533;1&#65533;c&#65533;,&#65533;&#65533;&#65533;~&#65533;+&#65533;&#65533;[j&#65533;w&#65533;,I \&#65533;&#65533;&#65533;&#65533;&#65533;&#65533;H+&#65533;&#65533;~;0n?&#65533;&#65533;&#65533;&#65533;}&#65533;&#65533;&#65533;&#65533;&#65533;?&#65533;&#65533;_&#65533;&#65533;&#65533;&#65533;&#65533; &#65533;I&#65533;&#65533;z&#65533;.)&#65533;&#65533;p&#65533;^A&#65533;&#65533;&#65533;&#1442;&#65533;g&#65533;&#65533;wU U$X&#1056;@l&#65533;"&#609;B6.Lp&#65533;&#65533;BUX8&#65533;&#65533;&#65533;&#65533;G&#65533;!E&#65533;$Y&#1188;GB8&#65533;9&#65533;&#421;&#65533;d&#65533;&#65533;C&#65533;&#65533;M&#65533;9u&#65533;&#65533;&#65533;&#65533;&#65533;&#989;&#65533;l&#65533;q&#65533;+&#65533;&#65533;I&#1984;@&#65533;#!D&#65533;8dTH&#65533;&#1322;&#65533;Y&#65533;<&#65533;&#65533;&#65533;&#65533;		&#65533;R$&#65533;AT&#65533;WV&#65533;a&#65533;&#65533;&#65533;[&#65533;o&#65533;@4&#65533;&#65533;&#65533;$6W&#65533;&#65533;8!&#65533;F[N&\&#65533;0&#65533;1&#65533; B&#65533;&#65533;&#256;&#65533;&#65533;&#65533; Z&#65533;&#65533;&#65533;&#65533;w&#65533;&#65533;Y&#65533;&#65533;&#65533;R&&#65533;&#65533;&#1857;E&#65533;&#65533;WS0&#65533;&#65533;-.&#65533;&#65533;}&#65533;&#65533;&#65533;&#65533;&#65533;&#65533;&#65533;&#65533;&#65533;&#65533;&#65533;&#65533;:&#65533;X"&#65533; &#65533;|&#65533;&#65533;s&#65533;|tP&#65533;&#65533;&#65533;w0o&#29593;&#65533;&&#65533;`&#65533;&#65533;C&#65533;h&#65533;x !&#65533;Dj&#65533;)< 8&#65533;&#65533;&#65533;4&#65533;&#1190;(&#65533;&#65533;&#65533;&#65533;&#65533;&#65533;
&#65533;|3&#65533;7&#65533;K&#65533;@&#65533;&#65533;K,	.&#65533;&#65533;&#65533;&#65533;*&#65533;&#65533;9A:"dC;E&#65533;&#65533;B&#65533;&#65533;1l&#65533;@&#65533;&#65533;&#65533;7R&#894;&#65533;v &#65533;&#65533;7H`&#196;&#65533;V3&#65533;&#65533;"" ,&#65533;&&#65533;M&#65533;b&#65533;@$=&#65533;"R&#65533;&#65533;(&#65533;&#65533;&#65533;.&#65533;&#65533;&#65533;&#146;&#65533;r&#65533;-&#65533;&#65533;R&#65533;;`&#65533;&#65533;&#65533;i@r&#65533;Q@&#65533;Q)0&#65533;@&#65533;*&#65533;a&#65533;}&#34927; +&#65533;A&#65533;&#65533;&#1537;&#65533;$&#65533;&#65533;)&#256;&#65533;a/&#65533;&#65533;&#65533;&#65533;N&#65533;&#1091;/+&#65533;&#65533;RLC&#65533;?&#65533;C&#65533;&l&#65533;L&#65533;&#65533;M&#65533; &#65533;@ a&#65533;5&#65533;&#65533;&#65533;&#65533;&#65533;&#65533;&#65533;&#65533;*^c&#65533;,\%&#65533;&#65533;&#65533;&#65533;"!X&#65533;&#65533;&#65533;&#65533;`;&#65533;&#65533;&#65533;&#65533;&#65533;P&#65533;<&#65533;oZj&#65533;&#65533;6Sl&#65533;&#65533;Qyp&#65533;&#65533;5 CZj+ #;&#65533;&#65533;Q&#65533;=&#65533;@&#65533;|@&#65533;&#65533;r&#65533;)&#65533;A&#65533;XVA6v{k&#65533;z&#65533;&#65533;&#1508;&#65533;va&#65533;&#65533;&#65533;&#65533;z&#65533;&#65533;{&#65533;&#65533;@&#65533;&#65533;&#65533;&#65533;]&#65533;\&#65533;&#1971;&#65533;,&#65533;&#65533;d&#65533;&#65533;T(&#21715;e&#65533; &#1989;V!&#65533;&#65533;&#65533;fm&#65533;F6l&#65533;&#65533;&#65533;R&#65533;@O&#65533;b&#65533;&#1014;&#65533;&#65533;&#65533;<&#65533;&#65533;
p&#65533;I&#65533;('&#65533; &#65533;&#565;&#65533;k&#65533;&#65533;&#65533;c&#65533;&#65533;5&#13216;&#65533;&#65533;&#65533;&#65533;&#65533;ac[&#730;&#65533;S&#65533;N-&#65533; &#65533;&#65533;&#65533;&#65533;o&#65533;&#65533;&#65533;8&#65533;#$a&#65533;ru&#65533;y&#65533;&#65533;&#1866;&#65533;z&#65533;^Q&#65533;&#65533;R&#65533;l&#65533;bs&#65533;3&#65533;s&#65533;b&#65533;&#65533;/&#65533;&#65533;&#65533;t&#65533;A&#643;&#65533;&#65533;&#65533;Bp&#65533;&#65533;&#65533;&#65533;4&#65533;6&#65533;^  &#65533;&#65533;(&#65533;&#65533;0&#65533; &#65533;4dP~&#65533;A&#65533;`y&#65533;!&#65533;: &#65533;b5&#65533;&#1331;O&#65533;&#65533;&&#65533;&#65533;	&#65533;&#65533;&#65533;1&#65533;&#65533;&#1909;-&#65533;&#65533;&#514;&#65533;2&#65533;&#65533;[5&#65533;&#65533;&#65533;O &#65533;z&#65533;?&#65533;\&#65533;&#65533;I{&#65533;&#65533;&#65533;&#65533;<&#65533;&#65533;&#65533;&#65533;z&#65533;&#65533;&#65533;&#65533;@eP&#65533;@&#1326;&#1214;2`oa&#891;&#65533;&#65533;&#65533;&#65533;&#65533;&#65533;&#65533;&#65533;&#65533;&#65533; &#65533;&#65533;&#65533;&#65533;&#65533;bo `&#65533;66P&#65533;w&#65533;0*Y}&#65533;*n&#65533;2&#65533;!e
&#65533;&#65533; &#65533;h&#65533;&#65533;AG(&#65533;&#65533;m"x
&#65533;L&#65533;B,&#65533;&#65533;}&#65533;&#65533;&#1059;&#65533;&#65533;O'&#65533;S&#65533;P&#65533;P&#65533;8&#65533;p&#65533;&#65533;,&#65533;1&#65533;h&#65533; &#65533; &#65533;9&#65533;&#65533;&#65533;T&#1518;&#65533;E@jku &#65533;k4vB&#65533;t&#780;u&#65533;&#65533;&#1370;&#65533;|@&#65533;&#65533;Dd0&#65533;I.#&#1243;l&#65533;p&#65533;@&#65533;2SbB&#695;;&#65533;&#65533;;&#65533;&#1896;&#65533;,&#65533;)`@-k&#65533;&#65533;&#65533;h&#65533;&#65533;&#65533;d ."&#65533;&#65533;H&#65533;e1&#65533;4&#65533;&#65533;@w&#65533;&#65533;&#1596;p&#65533;&#65533;4Z+5kt&#65533;&a&#65533;5&#65533;dS&#65533;&#65533;&#65533;&#65533;&#65533;&#65533;pPi\&#65533;&#65533;4hLt^(dc"!t.4&#65533;&#65533;&#65533;&#65533;&#65533;&#65533;&#65533;l&#65533;&#65533;&#65533;&#65533;% &#65533;O5 &#65533;8&#577;H&#65533;&#65533;N&#65533;B'bl0X"{&#1083;&#65533;&#65533;'&#65533;&#65533;<]@&#65533;&#65533;3 &#65533;&#65533;&#65533;d&#65533;Q,&#65533;I&#65533;F&#836;&#65533;-O)Y:&#65533;C&#65533;&#65533;(&#65533;&#65533;&#1246;" b&#65533;V6 &#65533;	&#65533;'&#65533;&#65533;Ad&#65533;LiQ&#65533;&#65533;S2&#65533;"hBn1&#65533;&#65533;0&#65533;&#65533;&#65533;7&#65533;&#65533;5 &#65533;O&#65533;B&#65533;&#65533;W&#65533;&#1256;c%&#65533;P(&#1357;~XE&#65533;&#65533;&#65533;V+&#65533;&#65533;&#65533;&#65533;7&#65533;`M6&#65533;x&#65533;J&#65533;&#65533;&#65533;&#65533;&#65533;a&#65533;b%ka?&#65533;&#65533;"&#65533;<p]N&#384;&#65533;[&#65533;&#65533;&#65533;n&#65533;&#65533;&#65533;?&#65533;&#65533;,@x &#65533;BU0&#65533;*$&#65533;$-|PjX&#65533;&#65533; &#65533;
&#65533;&#65533;&#65533;:&#65533;&#65533;&#65533;%* 7&#65533;Y&#65533;j&#65533;|X&#65533;S l&#65533;&#65533;&#65533;,&#65533;&#1043;&#65533;V&#65533;&&#65533;#y&#65533;&#65533;|&#65533;X&#65533;&#65533;D&#65533;&#65533;mm&#65533;&#65533;U&#1621;m&#65533;&#65533;!&#65533;&#65533;M&#65533;*&#16669;&#65533;U&#65533;{&#65533;;&#1058;g&#65533;&#65533;tg&#65533;0ET&#65533;TA&#65533;&#65533;l&#65533;&#65533;&#65533;Af&#65533;)&#65533;&#65533; &#65533;&#65533;U&#65533;&#65533;Nj&#65533;=#X&#65533;+&#65533;&#65533;&#65533;`$&#65533;&#65533;GX&#65533;4&#65533;&#65533;&#65533;&#65533;%&#65533;QC&#65533;&#65533;=&#65533;&#65533;XhbM&#65533;&#65533;&#65533;N&#65533;zl(&#65533;y;&#65533;&#65533;&#65533;|!&#65533;.&#65533;&#65533;&#1757;&#65533;H&#65533;&#65533;vV&#190;&#65533;&#65533;&#65533;&#65533;l&#65533;E$&#65533;!k&#65533;&#65533;Bt&#1041;&#65533;m&#65533;+&#65533;G&#1568;&#65533;&#65533;&#65533;C&#23568;
&#65533;&#65533;)bcf&#65533;" a&#65533;&#65533;,8&#65533;;&#65533;J&#65533; &#65533;&#65533;&#65533;d&#65533;I&#65533;<f2&#65533;:&#642;&#65533;&#65533;&#65533; &#65533;&#65533; B
&#65533;&#65533;&#65533;\&#1564;d&#65533;P#&#65533;Lf3[&#65533;$&#65533;[&#65533;&#65533;&#65533;X&#65533;&#65533;[&#65533;'&#65533;|hP&#65533;&#65533;&#1103;^#&#65533;b&#65533;b&#65533;4&#65533;&#65533;j&#65533;L&#65533;&#65533;&#65533;&#65533;B6`&#65533;P&#65533;u&#65533;&#65533;  &#65533;0&#65533;E8&#65533;&#65533;&#65533;
&#65533;T&#65533;&#65533;U&#65533;&#65533;A&#65533;9!&#65533;p&#65533;a&#65533;&#65533;Z&#65533;X$Fo&#65533;&#65533;58j!pYs^&#65533;&#65533;7O&#65533;)&#65533;&#65533;&#65533;&#65533;&#65533;&#65533;&#65533;`[X&#65533;&#65533;&#65533;&#1824;- "U&#1549;&#65533;&#65533;&#65533;&#65533;L!i&#65533;m&#65533;&#65533;&#65533;&#65533;&#65533;]Z`+@&#65533;&#65533;&#65533;&#65533;d&#65533;`4XK'&#65533;e\&#65533;&#65533; &#65533;b &#65533;k&#65533;&#65533;&#65533;&#65533;/#&#65533;&#65533;Lv&#65533;#?&#65533;&#720;&#65533;&#65533;#-\t&#65533; &#65533;&#65533;Mr&#65533;&#65533;&#65533;U&#65533;6&#65533;c&#65533;&#65533;&#1074;8&#65533;1&#65533;&#65533;&#1528;&#65533;j&#65533;&#65533;&#65533;&#65533;
&#631;T&#1181;&#65533;\&#65533;&#65533;t&#65533;&#1954;2l3&#65533;>&#65533;K&#65533;&#211;&#65533;t&#65533;cK&#65533;WhTZ&#65533;&#65533;&#65533;&#65533;"&#65533;za&#65533;qv@&#65533;.&O7Z&#65533;&#65533;&#65533;&#65533;6&#65533;e7&5&#65533;qwj&#901;*\ V&#65533;+$&#65533;&#1283;H&#65533;&#65533;N&#65533;&#65533;&#65533;&#65533;&#65533;&#1376;&#65533;Za&#65533;&#293;_u&#65533;<&#65533;!DR&#65533;#>&#65533;&#65533;_<&#65533;Z&#65533;&#65533;&#65533;&#65533;&#65533;*D`3La
&#65533;+&#65533;&#65533;^v&#65533;o&#65533;w&#65533;&#65533;&#65533;q&#65533; &#65533;
&#65533;[RT&#65533;&#65533;z&#1427;u&#65533;w&#65533;Fb&#65533;&#65533;l&#65533;>Yz6&#65533;4&#65533; 5&#65533;&#65533;=&#65533;&#65533;oT&#65533;W&#65533;&#65533;&#65533;'&#65533;&#65533;J&#65533;~&#65533;&#65533;l&#65533;&#65533;&#47571;&#65533;.&#65533;Zn&#65533;5>"&#65533;&#65533;&#65533;&#65533;P}&#65533;<&#65533;E&#65533;&#65533;G&#65533;&#65533;:&#65533;!&#65533;&#65533;p4&#65533;c&#65533;:&#65533;?&#65533;?&#65533;&#65533;=&#65533;[&#65533;&#65533;?&#1883;&#65533;&#65533;*&#65533;&#65533;k@t&#65533;&#65533;z&#65533;&#65533;&#65533;&#65533;K&#65533;, 2&#65533;&#65533;@	&#65533;&#65533;&#65533;&#65533;&#65533;&#65533;&#65533;$&#65533;&#65533;&#65533;&#65533;KA&#65533;8&#65533;&#65533;&#65533;&#65533;&#65533;L&#65533;&#65533;&#65533;&#65533;&#65533; &#65533;&#803;A!&#65533;&#65533;&#65533;:&#65533;&#65533;[ bh#,,7r&#65533;B@&#65533;&#65533;&#40382;{&#65533;1 &#65533;PBb`&#65533;#?&#1122;))&#65533;&#65533;	L`lLH(C&#65533;I&#65533;B=&#65533;#&#30313;1&#65533;23&#65533;m&#65533;&#65533;&#65533;&#65533;`@2[&#65533;&#65533;sL 0&#65533;(&#65533;&#65533;&#65533;&#65533;&#65533;&#65533;&#65533;C7
aH&#65533;&#65533;&#65533;(b)&#65533;&#65533;|
BF&#65533;2F&#65533;&#65533;HEFp3&#65533;&#65533;&#65533; 6&#65533;M$&#65533;@,&#65533;&#65533;&#132;PT&#65533;&#65533;6
q&#65533;&#65533;-&#65533;&#65533;rk&#65533;&#65533;6&#65533;A&#65533;&#65533;2x&#65533;YS$&#65533;&#65533;EF$6&#65533;3B&#65533;&#65533;&#206;H&#65533;&#65533;&#65533;&#65533;&#1144;&#65533;9&#65533;&#65533;:&#65533;4&#65533;&#65533;&#65533;&#65533;&#65533;&#65533; &#65533;QA0-p&#65533;9&#65533;4S6&#65533; &#65533;&#65533;&#65533;&#65533;&#65533;B&#65533;jGFD6&#65533;&#139;@&#65533;&#513;&#65533;r&#65533;&#65533;&#65533;&#65533;V&#65533;A&#65533;&#65533;&#65533; )&#65533;1Hh&#65533;&#488;k&#65533;&#65533;B&#65533;H&#65533;&#65533;&#65533;&#65533;&#65533;9&#65533;&#65533;H&#65533;t&#65533;P3D&#65533;1&#589;\A&#65533;&#1538; &#65533;G&#65533;@I&#65533;&#65533;-`C&#65533;`&#65533;&#65533;&#65533;K&#65533;&#65533;I&#65533;&#65533;6&#65533;&#65533;I&#65533;&#65533;&#65533;u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908;&#65533;6&#65533;&#65533;/&#65533;Lz N &#65533;M&#65533;<&#65533;/&#65533;&#65533;&#65533;&#65533;&#65533;X&#65533;! &#65533;&#65533;&#65533;6 &#65533;&#65533;&#65533;%&#65533;&#65533;&#65533;&#65533;&#65533;&#65533;&#65533;&#65533;&#65533;&#65533;t$`&#65533;$@'&#65533;&#65533;@PM&#65533;&#281;/&#65533;p&p h&P &#65533;&#65533;&#65533;&#65533;&#65533;&#281;&#1756;%`&#65533;$&#65533;H&#65533;LN&#65533;&#65533;N&#65533;&#65533;&#65533;&#65533;&#65533;&#65533;l&#65533;&#65533;&#65533;&#65533;&#65533;M&#65533;d&#966;&#65533;N$H&#65533;&#65533;&#65533; &#65533;a&#65533;N&#65533;d&#65533;/X&#65533;&#65533;&#65533;O&#65533;L)&#65533;%P5O=&#65533;m&#1029;&#65533;O&#65533;&#65533;&#65533;&#65533;&#65533;&#65533;@h&#65533;P&#65533;PQQ-&#65533;&#65533;&#65533;&#65533;&#65533;&#65533;&#65533;&#65533;P'&#65533;&#65533;}Q&#65533;&#65533;&#65533;=&#65533;&#65533;&#65533;&#65533;?&#65533;&#65533;&#65533;l&#65533;(&#65533;N&#65533;O&@&#65533; &#65533;&#65533;  &#65533;/&#65533;*&#65533;Q&m&#65533;6 OHR&#65533;R*&#65533;P8&#65533;&#65533;P &#65533;&#65533;/&#65533;P &#65533;&#65533;@&#65533;N&#65533; "uR5&#65533;&#65533;&#65533;)5T8R0&#65533;S=&#65533;&#65533;&#65533;&#65533;Q&#65533;P&#65533;!MSE&#65533;Mp! S2&#65533;/]SE&#65533;PPp&#65533;S(&#65533;P&#65533;ST(S&#65533;R5L&#65533;$ &#65533;8O'@&#65533;&#65533;&#65533;%TN@)p&#65533;0U&#65533;&#65533;Mx&#65533;E]&#65533;N &#65533;Q&#65533;H9&#65533;R<-&#65533;&#65533;&#65533;$&#65533;&#65533;&#65533;&#65533;&#65533;M@!cu80V) &#65533;GH&#65533;Wm&#65533;6}&#65533;P&#65533;Vj&#65533;&#65533;&#65533;?@L* &#65533;@&#65533;4U (&#65533;0Vsp)&#65533;&#65533;xV'&#65533;Y&#65533;&#65533;jE&#65533;PR&#65533;E&#65533;&#65533;^@Mp%U&#65533;&#65533;s5W&#65533;( Tw&#65533;&#65533;F&#65533;Z&#65533;Wj-R&#65533;\&#65533;&#65533;m&#65533;	x &#65533;&#65533;p&#65533; !HW&#65533;&#65533;(&#65533;&#65533;&#65533;&#65533;&#65533;h&#65533;Xy&#65533;X&#65533;L*P&#65533; p&#65533; #P&#65533;&#65533;Q((&#1409;&#65533;T&#1348;&#65533;&#65533;&#65533;HS@&#65533;jU&#1610;&#65533;&#65533;	&#65533; x &#65533;&#65533;P&#65533;&#65533;&#65533;M&#1436;=&#1501;&#65533;Y&#65533;&#1632;&#65533;i&#65533;WO&#65533;6&#65533; &#65533; 
&#65533;&#65533;%U &#65533; &#65533;&#1577;5W8Y&#65533;}&#65533;F&#65533;V&#65533;&#65533;S&#65533;&#803;-&#65533;&#65533;&#65533;P&#65533;/P&#65533;@&#65533;}O8 	!&#65533; &#65533;&#65533;&#65533;mTRxX&#65533;&#65533;WQ&#65533;W&#65533;&#65533;&#65533;&#65533;&#65533;&#1753;&#65533;&#65533;&#65533;&#65533;&#65533;m[cMUDU&#65533;&#65533;R8&#65533;ER&#65533;&#65533;eY&#65533;&#65533;&#65533;&#65533;\#&#65533; &#65533;&#65533;&#65533; ) &#65533;&#65533;(&#65533;&#65533;-Q&#65533;P&#65533;&#65533;Q&#65533;&#65533;8M=(L&#65533;&#65533;( x&#65533;&#65533;&#65533;W*&#65533;&#65533;	&#65533;&#65533;/xbY&#65533;@(&#65533;&#65533;&#65533;}&#1147;=&#65533;Q(&#65533;R@&#65533; =&#65533;\&#65533;&#65533;X&#65533;u&#65533;B&#65533;&#65533; &#65533;/h^
@&#65533;&#65533;b&#65533;&#65533;e&#65533;&#65533;%&#65533;	&#65533;N&#65533;VL&#65533;&#65533;X&#1932;&#65533;&#65533;D&#65533;&#65533;&#65533;&#65533;&#65533;%S)!X&#65533;M&#65533;g&#65533;&#65533;&#65533;&#65533;8[&#65533;&#65533;N&#65533;&#65533;?(&#65533;&#65533;l0&#65533;&#65533; &#65533;]&#1215;5&#65533;&#65533;\T
&#65533;&#65533;&#65533;8&#65533;O&#65533;`&#65533;&#65533;\*&#65533;&#65533;&#65533;[&#512;&#17217;6h&#1648;&#65533;&#65533;&#1827;M`&#65533;&#65533;&#879;i&#65533;L&#65533;&#65533;a
&#65533;&#65533;&#65533;!6[&#65533;&#65533;&#65533;&#65533;&#65533;p&#65533;&#65533;&#65533;X&#65533;&#65533;p&#65533;&#1741;&#65533;L&#65533;&#65533;&#65533;U&#65533;&#740;&#65533;&#65533;&#65533;&#65533;M&#1959;m&#65533; &#65533;&#65533;&#65533;&#65533;#Q%}L&#65533;E&#65533;>&#65533;8N&#65533;6&#65533;b&#65533;&#65533;/&#65533;&#65533;&#65533;U &#65533; &#65533;&#65533;]&#24896;4a&#65533;5&#65533;=&#65533;&#65533;P6&#65533;-&#65533;&#65533;&#65533;&#65533;@&#65533;&#65533;&#65533;&#1062;&#65533;&#870;&#65533;&#65533;u&#65533;&#65533; &#65533;u&#65533;~ &#65533;&#65533;&#65533;&#65533;P&#65533;&#65533;&#65533;&#65533; &#65533;]&#65533;&#832;8&#65533;L#&#65533;d&#65533;&#65533;6&#65533;b>&#65533;&#65533;&#65533;`&#65533;&#65533;6[7~&#65533;[&#65533;&#65533;B`&#65533;gV&#65533;&#65533;	&#65533;f&#65533;&#65533;a
&#65533;[I&#65533;&#1868;} 0fLm&#65533;&#65533;&#65533;&#65533;&#65533;&#65533;`&#65533;&#345;W~ &#65533;5&#65533;&#65533;&#65533;&#65533;&#65533;LO	G&#65533;&#65533;uX&#65533;X&#65533;&#65533;4&#65533;&#65533;`&#65533;Gf&#65533;&#65533;&#65533;gh xF&#65533;&#65533;&#65533;&#65533;&#65533;8NhW&#65533;&#65533;L6f;~&#65533;_^^&#65533;&#65533;&#65533;r&#65533;&#65533;&#65533;&#65533;hI&#65533;`&#65533;`K&#65533;c&#65533;&#65533;&#65533;5&#65533;&#65533;&#65533;&#29808;&#65533;&#65533;/&#65533;gI`e&#1701;P&#65533;&#65533;a&#65533;i&#65533;&#65533;'&#65533;&#65533;G&#65533;&#65533;&#409;&#65533;j&#65533;&#65533;h&#65533;&#411;qN&#65533; !&#65533; &#65533; ,:  8F &#65533; &#65533;H&#65533;&#65533;&#65533;&#65533;*\&#560;&#65533;&#199;#JA&#65533;&#65533;&#267;3j&#65533;&#561;&#65533;&#463; CnLQ&#65533;Hl&#1152;&#626;&#65533;&#727;0c&#65533;l&#65533;&#65533;&#65533;&#65533;A&#65533;&#65533;&#65533;&#799;@&#65533;
Jt!&#65533;,	&#65533;&#1657;&#65533;L&#65533;	&#65533;J&#65533;J&#65533;&#65533;&#1348;$&#65533;hX&#65533;f&#65533;&#65533;,+&#1984;H&#65533;TC
Ih&#1258;]&#758;&#65533;&#1783;p&#65533;&#669;K&#65533;&#65533;&#1915;x&#65533;&#65533;&#65533;&#759;o&#65533;
	&#65533;a&#65533;&#65533;k&#65533;M,&#65533;&#65533;&#65533;&#464;#g<j&#65533;&#65533;&#65533;*&#65533;&#65533;v 	&#65533;d$&#65533;M&#65533;1Ix&#65533;&#65533;v&#65533;&#65533;&#65533;8<&#65533;0&#65533;&#65533;&#65533;&#1208;s&#65533;~Igm&#65533;i&#65533;&#65533;`&#65533;&#65533;;;&#65533;^&#956;y&#65533;Etr&#65533;.@&#65533;&#65533;
&#65533;&#65533;D&#65533;5&#65533;C3S&#151;&#65533;?>&#65533;&#65533;&#65533;&#65533;e&#65533;{i&#65533;&#1869;&#65533;X:@6A\MG8&#65533;L+ &#65533;!&#65533;&#65533;n &#65533;Eg&#65533;&#65533;&#65533;&#65533;.%&#65533;&#65533; &#65533;	&#65533;&#65533;'PK	@&#65533;AJ&#65533;d&#65533;@&#65533;YA&#65533;&#65533;$hE&#65533;1&#65533;&#65533;&#65533;&#65533;&#65533; |&#65533;&#65533;R2&#65533; W&#65533;4E&#65533;%I"&#65533;S&#65533;h&#65533;
&#65533;&#65533;2&#65533;&#65533;&#65533;&#65533;`DBal&#65533;(&#65533;O&#39248;O&#65533;&#65533;Hz&#1057;M&#65533;&#65533;&#65533;RQ&#65533;&#65533;R=
4VY+&#65533;&#65533;&#65533;%&#65533;H&#65533;,"&#65533;&#65533;	2J@&#65533;&#65533;&#65533;&#65533;RE&#65533;&#65533;&#65533;&#65533;&#65533;C&#65533;)&#65533;&#65533;d&#65533;&#65533;d&#65533;&#65533;&#65533;F
X&#65533;`&#1889;ld&#65533;#Z!&#26920;&#65533;&#65533;&#65533;h&#65533;H W&#65533;&#65533;\l&#65533;&#1398;&#65533;&#65533;
hE&#65533;&#65533;&#65533;Z&#65533;&#65533;&#1316;,\f<&#65533;JP
&#65533;
pH&#65533;&#65533;&#65533;&#65533;&#48401;a&#65533;&#65533;&#65533;.e&#65533;&#65533;KmP&#65533;&#65533;-&#65533;&#65533;&#65533;&#65533;J&#65533;&#65533;VU&#65533;&#65533;&#65533;&#439;l&#65533;&#65533;&#65533;h&#65533;&#65533;uA.&#65533;&#65533;&#65533;&#65533;/U&#65533;&#65533; A&#65533;&#65533;&#65533;&#65533;N
&#65533;ei&#65533;q/&#65533;&#65533;&#65533;&#65533;0P.&#65533;&#65533;&#65533;0&#1079;-O&<&#65533;"\%&#65533;0&#65533;&#65533;&#65533;&#65533;&#65533;K&#65533;&#65533;&#65533;K<&#65533;&#65533;&#65533;&#65533;&#6656;&#65533;\&#65533;&#65533;"&#65533;Z&#65533;&#65533;8&#65533;&#65533;-&#65533;&#424;&&#65533;>&#65533;gWx&#65533;&#65533;&#468;;<[&#65533;&#65533;&#65533;HK,&#65533;g&#65533;>&#65533;&#65533;&#65533;&#65533;0s&#65533;&#65533;{,&#65533;E&#65533;K3&#65533;&#65533;&#65533;U&#65533;0b&#65533;X#"3<{&#65533;&#65533; &#65533;EwaCz3&#65533;|c&#65533;&#65533;&#65533;R=&#65533;&#65533;R&#65533;&#65533;H&#65533;RW &#65533;&#65533;&#65533;dK&#65533;L&#65533;'&#65533;y&#65533;&#65533;my&#65533;&#65533;	0le&#65533;&#65533;&#65533;t;&#65533;bH"&#65533;t&#65533;&#65533;&#144;&#65533;	&#65533;&#65533;&#65533;{&#65533;&#65533;&#65533;&#65533;v&#65533;&#65533;
&#65533;&#65533;!| &#65533;&#65533;eT.2&#65533;n8&#65533;&#1400;&#65533;&#65533;{b&#23507;&#65533;&#65533;R&#65533;&#392;2&#65533;8&#65533;G&#65533;8&#65533;&#65533;&#65533;#&#65533;;s1&#65533;/|b&#65533;&#65533;?]&#65533;&#65533;&#65533;(&#65533;h`"np&#65533;&#65533;#&#65533;A&#65533;&#1875;&#65533;g&#65533;cG,&#65533;&#65533;1&#65533;(&#65533;!x &#65533;xm)&#65533;&#65533;&#478;&#65533;&#65533;&#65533;&#65533;&#65533;&&#65533;:6&#65533;g&#65533;b)[ Q&#65533;f&#65533;&#65533;&#65533;1&#65533;&#65533;8&#65533;Y&#65533;~&#65533;&#65533;&#65533;&#65533;lH&#65533;&#65533;1%(&#65533;&#65533;&#65533;&#65533; C&#65533;&#65533;&#65533;&#65533;&#65533;FIQ"&#65533;F"Exl0&#65533;&#65533;&#65533;&#65533;f&#65533;p&#65533;&#65533;R&#65533;&#65533;&#65533;&#65533;&#224781;x&#65533;&#65533;&#65533;G&#65533;i&#65533;a&#65533;	&#65533;&#65533;G"@ NF&#65533;&#65533;&#65533;&#65533;*&#65533;&#65533;
&#65533;&#65533;&#65533;&#65533;&#65533;96`&#65533;D&#65533;&#65533;I&#65533;V&#65533;&#349;&#1039;&#65533;&#65533;&#65533;{e'&#65533;Qmv:&#65533;	O\x$W&#65533;8&#65533;)H&#65533;j&#65533;&#65533;G 5 {&#65533;O&#65533;&#65533;&#65533;D&#65533;&#65533;&#65533;&#65533;&#65533;S&#65533;!&#65533;G&#65533;l_&#65533;&#65533;G&#65533;)%&#787;&#65533;&#65533;c(&#65533;&#65533;%&#65533;PbM&#65533;&#65533;+	4&#65533;&#65533;pD~T!,!%&#65533;Y&#65533;&#65533;e&#65533;&#65533;&#65533;NFA9W &#65533;c&#65533;aB&#65533;
&#412;&#65533;&#718;&#65533;4&#65533;&#65533;&#65533;l&#24632;i&#65533;;Z&#65533;K&#65533;&#65533;&&#65533;&7&#65533;&#65533;OPVc'&#65533;Rv&#65533;3S&#65533;&#807;>&#65533;&#65533;&#65533;&#65533;~&#65533;S&#65533;&#65533;2biM&#65533;&#65533;m&#65533;Wr &#1030;&#65533;-&#65533;&#65533;\&#65533;A&#65533;h&#65533;&#65533;J&#65533;C7
&#65533;&#65533;d&#65533;|&#65533;@oS&#65533;,$&#65533;8&#65533;&#65533;GWjk-ev&#65533;,*&#65533;&#65533;&#65533;&#65533;PfcChX&#65533;&#1219;&#65533;g&#65533;&#65533;Z&#65533;N	&#65533;&#65533;x&#65533;T&#65533;&#65533;R	2>&#65533;&#65533;o)I%&#65533;K5$&#65533;
&#65533;`o&#65533;&#65533;&#65533;&#65533;&#65533;&#65533;	&#65533;@&#372;:&#65533;N&#65533;&#65533;68&#65533;r&#1568;2&#65533;n<&#65533;a&#65533;&#65533;&#65533;&#65533;2&#65533;&#65533;&#65533;&#65533;&#65533; 6&#65533; &#65533;U:s&#65533;F&#65533;SXf&#65533;&#65533;&#65533;RI6&#1054;&#1044;e&#65533;&#65533;_&K&#65533;&#65533;Z&#65533;&#65533;&#65533;&#876;f&#65533;B1-J&#63761;W&#1082;&#65533;E&#65533;&#65533;My&#65533;,B&#65533;&#890;&#65533;&#65533;&#65533;&#65533;&#65533;Z&#65533; -&#65533;&#65533;"1C{-&#65533;_SP&#65533;(t)E&#65533;l&#65533;K&#65533;&#65533;&#65533;V&#65533;*&#65533;h&#65533;5
&#65533;&#65533;]&#65533;F&#65533;k&#65533;&#65533;Z&#65533;&#65533;iY&#65533;s&#65533;*&#65533;Z&#65533;'&#65533;&#65533;&#65533;&#65533;&#65533;^a&#65533;&#65533;&#65533;mA\&#65533;G&#65533;.&#65533;&#65533;6&#65533;iq&#65533;&#65533;&#65533;&#65533;&#65533;w&#65533;6&#65533;&#65533;r&#65533;&#65533;&#65533;0&#65533;&#65533;}L&#65533;0&#65533;Cbp*&#65533;
&#349;&#65533;x&#65533; SCySU&#65533;
[-y&#65533;Z5&#65533;&#65533;K&#65533;Y/W&#1690;* &#65533;&#65533;(NqAH&#65533;L64&#65533;I#&#65533;R&#65533;p`&#65533;
`)&#65533;&#65533;J&#65533;M6`&#65533;&#65533;&#65533;&#65533;&#65533;e|&#65533;M&#65533;&#65533;4&#65533;vm&#65533;JYD&#65533;,&#65533;'&#65533;&#65533;&#65533;Y&#65533;L&#65533;&#65533;&f)&#65533;&#65533;&#65533;_&#65533;&#65533;&#65533;&#65533;c&#65533;&#65533;U&#65533;3&#65533;T&#65533;&#65533;hF/Ar:&#1048;&#65533;y&#65533;Y&#65533;-&#171;"&#65533;'m&#65533;N&#65533;&#65533;l&#65533;&#65533;&#65533;+&#65533;&#65533;UT&#65533;4&#65533;&#65533;2&#65533;&#65533;&#65533;2&#65533;X&#65533;&#65533;&#65533;&#65533;XK&#65533;&#65533;'M&#65533;ee&#937;&#65533;&#65533;.&#65533;PJ&#65533;&#65533;yd&#65533;&#65533;z &#65533;&#65533;I&#65533;&#65533;2&#65533;W&#65533;Z&#65533;4&#65533;&#65533;n~&#65533;l:&#65533;&#65533;c&#65533;w9vN&#65533;RH&#65533;I2z&#65533;&#65533;YM&#65533;&#65533;&#1927;+ 4&#65533;ET&#65533;&#65533;'K(&#65533;hR&#65533;2l K&#65533;@&#65533;&#65533;
l&#65533;&#65533;&#65533;&#65533;,AJ&#65533;&#65533; &#65533;:C$~C&#65533;'&#65533;x&#65533;Pt&#65533;&#65533;&#65533;Gw&#65533;z&#65533;&#65533;3&#65533;%&#65533;\&#65533;&#762;&#65533;&#65533;&#65533;&#65533;&#65533;&#629;&#65533;&#65533;&#65533;&#65533;z&#2043;&#65533;'&#65533;-&#65533;3&#65533;&#65533;&#65533;~&#65533;&#65533;^,l&#230;P&#65533;1&#65533;U&#65533;M&#65533;dt:&#65533;&#65533;&#65533;&#193;}t&#65533;&#65533;&#65533;&#65533;3&#65533;g&#65533;&#65533;&#65533;&#65533;$&#65533;&#65533;@bGb&#65533;&#65533;[*w-&#65533;&#65533;&#65533;*l&#65533;&#65533;7&#65533;&#65533;p`;&#65533;)&#871;n&#65533;|V&#65533;&#65533;&#65533;&#65533;iWa&#65533;&#65533;$&#513;&#65533;c&#65533;&#65533;&#65533;\F&#65533;x&#65533;	&#65533;&#65533;,x 1i`&#65533;&#65533;>&#65533;p&#65533;&#65533;$L&#65533;k&#65533;x K&#65533;L@&#65533;%&#65533;&#65533;$&#65533;&#65533;S&#65533;&#65533;&#65533;&#65533;&#330;y&#65533;&#65533;n&#65533;&#65533;&#65533;7pM!&#65533;v&#65533;^y'&#65533;7&#65533;&#65533;%&#65533; :&#65533;&#65533;&#65533;&#65533;R;&#65533;&#65533;C&#1247;^&#65533;
,&#65533;&#65533;&#65533;&#700;&#65533;&#65533;"&#65533;&#65533;&#65533;&#65533;)YV&#65533;&#732;&#65533;%&#65533;&#65533;&#165;!&#65533;&#65533;&#65533;4p&#65533;A&#65533;&#65533;%&#65533;&#65533;&#65533;QJ&#65533;&#65533;w&#65533;&#65533;&#65533;&#65533;&#65533;ygC&#65533;<&#65533;&#65533;&#65533;&#65533;&#65533;A&#65533;&#65533;&#65533;&#65533;m7&#65533;&#65533;!&#65533;&#65533;&#65533;'Oi+D1&#65533;&#65533;&#65533;&#65533;S6$[&#65533;io6@z$,&#65533;!&#65533;V&#65533;&#65533;tU&#65533;&#65533;&#65533;|&#65533;6!&#65533;&#65533;|`&#65533;&#65533;w|&#65533;v&#65533;#Q&#65533;&#65533;'&#65533;vJ&#65533;Aya&#65533;jFV&#65533;&#1542;rf&#65533;xi7}&#65533;! WPA&&#65533;!	&#65533;&#65533;w!&#65533;$&#65533;F%&#65533;&#65533;6&#65533;&&#65533;x&#65533;&#65533;!*@ 4y&#1638;&#65533;&#65533;.&#65533;}tSB>&#65533;&#65533;Jq%@&#65533;<&#65533;2&#65533;b&#65533;w&#65533; XtG&#65533;zM&#65533;s&#65533;&#65533;7&#257;ZQ7&#65533;-&#65533;~s&#65533;\&#65533;yrrXE&#65533;:&#65533;&#65533;Y&#65533;&#65533;kWv&#65533;&#65533;m&#65533;&#65533;dP&#65533;`f&#65533;&#65533;&#65533;k&#65533;&#65533;w~&#65533;&#65533;47W&#65533;&#65533;%g&#65533;&	0~&#65533;w$`&#51652;4 &#65533;&#65533;&#1412;4&#65533;FQ8&#65533;jqrW&#65533;&#65533;|TBxw'&#65533;Sgw%&#65533;$y&#65533;&#65533;&#65533;&&#65533;&#65533;i&#65533;k&#65533;Ri&#65533;&#65533;7&#65533;h&#65533;.&#65533;&#65533;6&#65533;u&#65533;&#65533;Q5Q2&#65533;I&#65533;&#65533;c&#65533;G9  &#65533;g&#65533;T&#65533;y&#65533;&#65533;ml&#65533;&#65533;lP6XUW&#1351;&#65533;&#65533;&#65533;g&#65533;vP&#65533;>&#65533;h&#65533;1! &#65533;&#65533;;&#65533;&#65533;thx6&#65533;&#65533;&#65533;8&#65533;&#65533;bZ&#65533;&#65533;!y&#65533;>8&#65533;&#65533;;&#65533;&#65533;&#65533;G&#65533;&#65533;v=v&#65533;	1g&#65533;Y&#65533;	&#65533;8 K@&#65533;}&#65533;1&#65533;&#65533;&#65533; &#65533;}&#65533;&#65533;"S\&#65533;&#65533;.&#65533;&#65533;=&#65533;&#1576;&#65533;&#65533;vv&#65533;&#1421;x 	&#65533;&#65533;&#65533; &#65533; j1w&#65533;&#65533;0&#563;&#65533;G&#65533;&#65533;&#65533;C &#65533;!>@+0.&#65533;&#65533; )&#65533;&#65533;&#65533;&#65533;&#65533;QeY '&#65533;vi0:&#65533;#K	&#65533;Q&#65533; \9sa	 4&#65533;&#65533;&#65533;&#65533;&#65533;Ii&#65533;&#65533;I&aXQ,1&#65533;0 &#65533;+YYS&#65533;&#65533;*&#1111;&#65533;&#65533;&#65533;&#65533;&#65533;{&#65533;&#65533;,&#65533;f&#65533;&#65533;&#65533;:&#65533; &#65533;w&#65533;;Bb&#65533;IH&#65533;{&#65533;|p>$L&#65533;"-i&#65533;&#65533;Z&#65533;'`&#65533;&#65533;A&#65533;!ytS &#65533;&#65533;&#470;&iw8&#65533;H1v9:&#65533;@ PTMyb+&#65533;&#65533;lp&@~&#65533;	nr&#65533;sq&#65533; B&#65533;&#65533;9, !N8&#65533;&#65533;#&#65533;&#65533;&#65533;&#65533;2 $@O&#65533;v` &#65533;&#65533;I$r`&#65533;$ s&#65533;&#65533;&#65533;&#65533;	&#65533;&#65533;&#65533;S&#65533;&#65533;&#65533;&#65533;&#65533;&#65533;6	j!7  P&#65533;|i&#65533;&&#65533;Qw5&#65533;hU&#65533;s&#65533;&#65533;#&#65533;_&#65533;Bs&#65533;K0&#65533;&#65533;&#13451;&#65533;&#65533;9 e`&#65533;&#65533;f(o&#1092;0"p&#65533;H*&#65533;&#65533;b9* P&#65533;yx8&#65533;k`&#65533;&#65533;"<&#65533;&#65533;&#65533; &#65533;kw&#256;`$?
&#65533;&#65533;f(<&#65533;jcN&#65533;&#65533;n*&#65533;&#65533;mBI2`|fR%&#65533;Y 
&#65533;[&#65533;&#65533;0&#65533;&#65533;&#65533;W &#65533;&#65533;&#65533;=wR&#65533;fJi &#65533;&#65533;&#65533;y, &#65533;H*&#65533;mg&#65533;&#65533;a|&#65533;&#65533;&#1637;&#65533;&#65533;!1&#65533;(&#65533;;0&#65533;%s&#65533;8yE:&#65533;&#65533;&#65533;%&#65533;&#65533;&#65533;&#310;&#65533;:p&#65533;z&#65533;RP&#65533;}&#65533;&#65533;ml1&#65533;&#65533;H&#65533;-&#65533; &#65533;&#65533;C&#65533;&#65533;(\&#65533;~_J &#65533;&#65533;b*&#65533;&#65533;&#65533;&#65533;g&#65533;&#65533;<: &#65533;&#65533;&#65533;&#65533;&#65533;&#65533;rP2 l=&#65533;&&#65533;p&#65533;"^z&#65533;r&#65533;&#65533;&#65533;"2@&#65533;p&#65533;B7&#65533;p7&#65533;&#65533;>&#65533;&#65533;1V@&#65533;&#65533;Z_5&#65533;mq&#65533;&#65533;&#65533;jp@&#65533;7&#65533;pM&#65533;GP?PHw[&#65533;&#65533;&#65533;&#65533;&#65533;@z0)f  |&#65533;[`&#65533;mS&#65533;&#65533;P&#65533;&#65533;&#65533;&#65533;&#65533;@&#65533;2&#65533;&#65533;&#65533;j&#65533;&#65533;&#65533;f&#65533;i&#65533;b&#65533;F ,p&#65533;n*tS5 !&#65533;&#65533;&#65533;sp&#65533;&#65533;&#65533;3 u&#65533;!&#65533;$ C&#65533;J&#1196;&#65533;) K&#65533;JCO &#65533;&#65533;u&#65533;I1@&#65533;  :&#65533;H
:P&#65533;]G&#65533;p&#65533;&#65533;&#65533;rE&#65533;&#65533;W &#65533;VH&#65533;&#65533;C&#65533;&#1312;&#65533;&#65533;&#65533;&#65533;&#65533;&#65533;&#65533;A&#65533;&#65533;pQ&#65533;xAmYP&#65533;x&#65533;&#65533;F,&#65533;&#65533;&#65533;&#65533;&#65533;'H k&#65533;rPq&#65533;&#65533;&#65533;P&#65533;m&#65533;c&y^&#65533;&#65533;H+ti&#65533;8i&#65533;b&#65533;&#65533;;&#65533;&#65533;xd&#65533;&#65533;KY4{V&#65533;W&#246;&#65533;c&#65533;&#65533;4@=&#65533;&#65533; })!U&#65533;&#65533;q+p!&#65533;u&#65533;&#65533;&#65533;n&#65533;Y@&#65533;;&#65533;&#65533;&#65533;&#65533;&#65533;H&#65533;{&#65533;na&#65533;rr&#65533;&#65533;~i&#65533;6qZm&#65533;!\(\&#65533;	&#65533;!X&#65533;m&#65533;*	'  &#65533; &#65533;&#65533;;&#65533;&#65533;&#65533;&#65533;&#65533;cp&#65533;&#65533;&#65533;&#65533;&#65533;&#65533;&#65533;&#65533;;LV@&#65533;yAr&#65533;&#65533;&#65533;&#371833;y&#65533;e#&#65533;&#65533;&#65533; B p0&#65533;B :&#65533;&#65533;&#65533;&#65533;5 &#65533;k&#65533;W&#65533;&#65533;Ww&#671;&#65533;Vu&#65533;&#65533;L\4&#65533;X&#65533;&#65533;&#65533;!m)&#65533;&#65533;&#65533;&#65533;b0&#65533;njJ &#65533;&#65533;K8&#65533;+&#65533;&#65533;&#65533;w&#65533;W&#65533;{{
x&#65533;)&#65533;&#65533;&#239;ea&#65533;vN&#65533;
&#65533;t&#65533;d&#65533;6/v&#65533;z&#65533;7&#65533;<&#65533;&#65533;&#65533;5PG ~iQ^&#65533;BgGU&#441;&#65533;&#65533;?!&#408;ej&#65533;&#65533;&#65533;+&#65533;R&#65533;&#65533;&#65533;7uW&#65533;&#65533;&#65533;l&#65533;&#65533;m&#65533;rka&#65533;	&#65533;Pu 	r&#65533;&#65533;&#65533;W&#65533;&#65533;&#1198;&#65533;R&#65533;,&#65533;|&#65533;?!9&#65533;h&#568;&#65533;&#65533;\&#65533;`&#65533;!&#65533;&#65533;&#65533;<C&#65533;m&#1163;&#65533;&#65533;&#65533;&#65533;  >!&#65533;&#65533;&#65533;,W&#65533;w
X&#65533;&#65533;,&#716;jU&#65533;;&#65533;&#65533;&#65533;&#65533;&#65533;@;&#65533;X&#65533;P&#65533;6!'&#65533;h&#65533;&#65533;&#65533;na-&#65533;&#65533;!&#65533;i|&#65533;<i&#775;&#65533;,E&#65533;V&#1137;&#65533;&#65533;K&#65533;&#65533;&#65533;&#65533;7 &#65533;,}DA@b&#65533;&#65533;&#65533;|&#65533;"Wcr&#65533;&#65533;&#65533;&#979;V&#65533;z&#65533;)%&#65533;&#65533;{&#1554;O&#65533;9&#65533;&#65533;n&#65533;&#65533;=  D&#65533;^&#65533;&#1210;&#65533;&#65533;&&#65533;&#65533;&#65533;&#65533;m)&#65533;ia&#65533;&#464;M&#65533;)0 &#65533;&#65533;a&#65533;&#65533;&#65533;&#65533;&#65533;m&#65533;G&#65533;p|&#65533; 'L&#65533;&#65533;h&#65533;&#65533;P&#65533;&#65533;J&#65533;!&#65533;&#65533;p!vS(&#65533;i&#385;&#65533;&#65533;&#65533;Ti&#65533;&#65533;1&#65533;&#65533;2P(&#65533;&#65533;m&#65533;&#65533;vwHjQk Z&#65533; 0&#65533;. &#65533;zM &#65533;&#65533;&#65533;9&#65533;&#65533;h&#65533;&#65533;&#65533;\h&#65533;qQ&#65533;&#65533;pZ&#65533;~&#65533;&#65533;&#65533;(&#65533;&#65533;&#65533;&#65533;S&#65533;D&#65533;&#65533;P&#65533;&#65533;&#65533;e&#65533;Mwbf&#65533;eFx&#471;&#1549;m&#65533;&#65533;d_&#65533;&#65533;}&#65533;~&#1722;&#1628;&#65533;&#65533;A&#65533;&#65533;/k&#65533;&#65533;&#65533;j\&#65533;&#65533;&#65533;Lv &#65533;&#65533;!&w5&#65533;&#65533;0&#65533;&#65533;j&#65533;.&#65533;&#65533;&#65533;&#1655;&#65533;&#1165;&#65533;&#65533;&#65533;\&#65533;&#1748;V&#197;&#65533;&#65533;&#65533;k&#65533;&#1483;"-&#65533;&#65533;&#65533;&#65533;Lk&#65533;~q&#65533;m<&#65533;&#1373;&#65533;D`&#65533;&#65533;&#65533;c &#65533;}qA&#65533;&#65533;&#65533;a&#65533;o&#65533;&#65533;[&#52096;&#65533;&#65533;&#65533;t&#65533;&#65533;`  &#65533;&#65533;&#65533;:(}&#65533;hRBy&#65533;wP~&#65533;&#65533;N&#65533;&#65533;&#65533;8!&#1335;&#65533;&#65533;:&#65533;&#65533;&#1137;M7K&#65533;WAm8&#65533;&#65533;&#65533;&#65533; &#65533;,&#65533;&#65533;)&#65533;p&#65533;&#65533;&#65533;&#65533;q&#65533; &#65533; !&#65533;jqUF&#65533;&#65533;&#65533;9L&#65533;ARQ&#65533;r&#65533;c&#65533;[&#65533;&#65533;&#65533;&#65533;f&#65533;&#65533;A&#65533;&#65533;I&#65533;&#65533;&#65533;&#65533;	(a&#65533;y&#65533;&#65533;&#65533;{j1 h&#65533; &#65533;k&#65533;&#65533;&#65533;)0&#376;&#65533;7&#65533;z&#65533;2[&#65533;&#65533;b&#65533;&#65533;&#65533;&#65533;v&#65533;l&#65533;&#65533;S&#65533;&#65533;&#65533;&#65533;&#65533;&#65533;&#65533;s &@e&#65533;&#65533;,&#65533;c&#65533;&#65533;;Rx&#65533;6t&#65533;&#65533;}&#65533;&#65533;&#65533;#<&#65533;,G&#65533;&#571;&#65533;h&#65533;H&#65533; &#65533;&#65533;mP&#65533;(&#65533;&#65533;M&#65533;&#65533;&#65533;&#65533;&#65533;&#65533;&#65533;&#65533;&#65533;@v#&#1173;&#65533;&#65533;5&#65533;&#65533; &#65533;&#65533;GE&#65533;J&#65533;%&#65533;B&#65533;K &#65533;>@&#65533;gW&#65533;jQ&#65533;s&#65533;&#65533;\&#65533;&#65533;&#65533;KA&#65533;`&#65533;&#65533;&#65533;&#65533;&#65533;&#65533;E d&#65533;&#12097;Ghrk&#65533;V&#65533;'mf&#65533;&#65533;+s&#65533;+a9P&#65533;&#65533;&#65533;|Lqa&#65533;ks&#65533;&#65533;?h>&#1431;}P&#65533;n&#65533;&&#65533;&#65533;#&#65533;&#65533;&#65533; sc~&#65533;c&#65533;A&#65533;&#65533;j&#65533;W,&#65533;&#670;&#1703;E&#65533;(&#65533;Ei&#65533;.g&#65533;&#65533;8k&#65533;qq-1&#65533;w}&#65533;y |&#65533;_"&#65533;# &#65533;Z&#65533;b&#65533;`&#65533;&#65533;vL;6p&#65533;&#65533;&#65533;4&#65533;&#65533;&#65533;&#1414;&#65533;&#65533;r&#65533;&#65533;k:&#65533;[&#65533;&#65533;x&#65533;l&#65533;&#405;D.	&#65533;&#65533;6&#65533;d&#65533;&#65533;N&#65533;i&#65533;&#65533;?&#65533;S&#65533;&#65533;	@&#65533;\!&#65533;&#65533;z&#65533;Z&#65533;&#65533;W0` vo U?&#65533;,v&#65533;&#65533;H&#65533;g&#65533;&#65533;&#65533;#&#65533;&#65533;`9He&#65533;@Uv&#65533;&#65533;&#65533;&#1586;&#65533;&#65533;&#65533;&#65533;&#65533;&#65533;&#65533;&#65533;r&#65533;&#900;&#65533;(&#65533;&#65533;&#65533;V&#65533;&#65533;S&#65533;&#917;&#65533;0 l# x&#65533;&#65533;j &#65533;U&#65533; B/&#65533;&#65533;&#65533;f&#65533;nW&#65533;&#65533;(
&#65533;&#65533;&#65533;&#65533;&#65533;O&#65533;Q&#65533;&#65533;&#65533;&#65533;+&#65533;1&#65533;E}&#65533;&#65533;&#65533;&#65533;j&#65533;&#65533;&#65533;m&#65533;}&#65533;&#65533;&#65533;&#65533;&#65533;?&#65533;&#65533;_&#65533;&#65533;&#65533;&#65533;/&#65533;&#65533;&#65533;;&#65533;9&#65533;	&#65533;&#65533;%V&#65533;&#65533;K!&#65533;&#65533;&#65533;=pr&#65533;&#65533;&#65533;&#65533;&#65533;fJ>y&#65533;y&#65533;h&#65533;jm&#65533;&#65533;}$X&#65533;&#65533;A&#65533;		&#65533;&#65533;&#65533;&#65533;&#65533;C&#65533;l(R&#65533;&#65533;5&#65533;I&#65533;&#65533;&#65533;&#65533;)<&#65533;0&#65533;&#263;:|&#65533;8!!&#65533;K&#65533;1_J8A&#199;&#65533;\&#65533;&#65533;&#65533;&#65533;O&#65533;A&#65533;&#65533;&#65533;	&#65533;&#65533;$&#65533;:N&#65533;t&#65533;g&#65533;Q&#65533;N&#65533;Z&#65533;&#65533;U&#65533;Y&#65533;n&#1386;f&#65533;T&#65533;&#266;&#65533;0F&#65533;Y&#65533;i&#65533;
l&#65533;&#65533;6&#65533;&#1880;&#65533;dL&#65533;&#65533;G&#65533;&#65533;2&#65533;@&#65533;&#65533;&#65533;&#65533;(&#65533;a&#65533;&#65533;&#65533;c&#529;p&#65533;&#65533;&#65533;T&#65533;=b&#65533;x&#65533;&#65533;2W&#1057;E&#65533;&-I&#65533;&#65533;&#65533;<&#65533;&#65533;&#65533;&#65533;Z&#1585;&#1358;&#65533;,&#65533;&#65533;&#65533;)&#65533;&#65533;&#65533;&#649;/t &#65533;r&#65533;&#65533;=&#65533;&`&#65533;L&#65533;&#65533;&#65533;%O&#65533;&#65533;&#65533;&#65533;C1&#65533;#^	~!&#65533;&#65533;U>&#65533;&_&#65533;&#65533;&#65533;;t&#65533;&#65533;&#65533;&#65533;&#65533;&#65533;y&#65533;&#65533;&#65533;pP&#65533;&#65533;U&#65533;"I&#65533;&#51922;F&#65533;&#65533;b&#65533;&#65533;prKH&#65533;C7&#65533;&#65533;&#65533;&#65533;&#65533;&#65533;%&#65533;0`1&#65533;&#65533;0&#65533;0"/>C&#1322;-&#65533;$&#65533;&#786;mEj&#65533;=&#65533;x&#65533;k&#65533;&#65533;p&#65533;,&#65533;&#65533;c#&#65533;H&#65533;H#D&#65533;j&#65533;*&#65533;&#65533;H&#65533;&#65533;`x&#65533;&#65533;&#65533;\c#&#65533;&#65533;r&#65533;d&#65533;&#65533;r&#65533;,&#65533;&#65533;&#65533;&#65533;U&#65533;&#65533;c*;&#65533;&#65533;&#65533;4&#65533;Q&#65533;r<&#65533;&&#65533;D	&#65533;@&#1709;H%dA'&#58756;&#65533;b"&#65533;-&#65533;&#65533;KDU&#65533;&#65533;;l(K r&#65533;&#65533;&#65533;@ A&#65533;r&#65533;&#65533;&#65533;&#65533;l&#65533;&#65533;&#65533;&#65533;!&#65533;=&#1037;&#65533;7@&#65533;A&#65533;&#65533;*\a1'&#65533;&#65533;&#65533;r&#65533;C&#65533;uW^&#65533;&#933761;&#65533;&#65533;&#65533;"hLl&#65533;i&#65533;&#65533;+&#65533;&#65533;!Q52C3 &#65533;+ &#65533;&#65533;!(aZN&#65533;&#65533;&#65533;u\r&#717;&#65533;64&#65533;#&#65533;&#65533;&#65533;&#65533;&#65533;*&#65533;T&#65533;&#65533;|&#65533;"0&#65533;@&#65533;&#65533;2&#664;BZ+&#65533;dA&#65533;V&#65533;&#65533;&#65533;&#65533;t(P&#65533;&#65533;&#65533;&#65533;+&#65533;8&#65533;\&#65533;+^&#65533;&#65533;&#65533;&#65533;&#65533;&#65533;p^PDi&#65533;RO&#65533;&#65533;_&#65533;,&#65533;&#65533;OP&#65533;&#65533;c&#65533;9&#65533;;&#65533;&#65533;&#65533;dA&&#65533;&#280;K@H&#65533;&#65533;-c&#65533;&#65533;&#65533;R&#65533;)&#65533;&#65533;Vz&#65533;&#65533;bA)&#1935;&#65533;Mn&#65533;&#65533;&#65533;&#65533;&#65533;`_T&#65533;8&#65533;&#65533;TwU&#1158;+&#65533;[I&#65533;&#65533;~&#65533;&#65533;&#65533;z&#65533;H&#65533;@`&#65533;m&#65533;&#65533;&#65533;&#65533;!&#65533;&#1457;&#65533;&#65533;&#65533;&#65533;TL&#65533;:&#65533;&#65533;&#65533;]&#65533;4d0&#65533;p5Z&#65533;p&#65533;M &#65533;!&#65533;&#65533;Ur&#65533;
t&#65533;&#65533;&#65533;&#65533;Lg&#65533;k&#65533;&#65533;&#65533;&#65533;#ssx&#65533;0P}u&#65533;&#65533;zu&#65533;&#65533;p&#65533;f&#1608;F#&#65533;s&#65533;&#65533;-&#65533;C.&#65533;&#65533;&#65533;ht&#65533;->&#65533;`G&#65533;t&#65533;P&#65533;&&#65533;J w&#1907;&#65533;]&#65533;&#1054;	&#65533;!"9&#65533;&#65533;&#65533;{&#65533;&#65533;>&#65533;pH@&#65533;ra&#65533;A&#65533;&#65533;^{&#65533;{m&#65533;!
&#65533;&#65533;{=?&#65533;&#65533;&#65533;&#65533;7&#65533;^&#65533;&#65533;!@@&#65533;&#65533;&#65533;&#65533;&#65533;| _&#65533;&#65533;[9d&#65533;&#65533;_w&#65533;&#65533;=&#65533;~&#65533;&#65533;4Ne@&#65533;1&#65533;}l&#65533;B>&#65533;&#65533;f&#65533;$l&#65533; a&#65533;'!&#65533;8(`&#65533;<&#65533;C/&#65533; &#65533;&#65533;i&#65533;&#65533;.\&#65533;&#65533;&#267;&#65533;&#65533;&#65533; (B&#65533;&#65533;@&#65533;&#65533; &#65533;0&#65533;%s&#65533;D0&#65533;H@&#65533;4&#65533;&#65533;&#65533;"&#65533;KL&#27808;&#65533;%&#65533;A&#65533;s&#65533;&#65533;C&#65533;0G9&#65533; q,&#65533;&#65533;&#150;P&#65533;02>w&#65533;&#65533;&#65533;!D&#65533;&#65533;`&#65533;1&#65533;&#65533;&#293;!xT&#65533;bJ&#65533;&#65533;&#65533;&#65533;&#65533;K&#65533;3&#65533;
R&#65533;&#65533;Y&#65533;k&#1074;&#65533;Fvp&#65533;6&#65533;#%O'IJZ&#65533;{i&#65533;	 9J\&#65533;&6c #S&#65533;AY&#65533;A&#65533;p@&#65533;X0r/&#65533;CLp&#65533;\Fs+&#65533;&#65533;!&#65533;&#65533;&#65533;&#65533;e2&#65533;&#65533;C&#&#65533;;	tul&#65533;f9G&#65533;QF&#65533;x&#65533;&v0>&#65533;3&#65533;Y&#65533;^&#65533;"G&#65533;S&#65533;QQK&#65533;&#65533;%&#65533;&#65533;&#65533;&#65533;@&#65533;B &#65533;2&#65533;&#65533;&#65533;&#65533;C&#65533; &#65533;}FT!&#65533;&#65533;&#65533;&#65533;@&#576;fa!@&#65533;
S&#65533;Aw&#65533;&#903;&#65533;(B&#65533;&#65533;80&#65533;s&#65533;&#65533;N4p0 udC'&#65533;B&#65533;&#65533;&#65533;,&#65533;&#65533; &#65533;&#65533;&#65533;Q&#65533;x&#65533;&#65533;h A&#1976;0A=s&#65533;iU&#65533;*&#65533;&#65533;n	!&#65533;&#65533;2&#65533;&#65533;&#65533;A&#65533;c&#65533;N&#65533;&#65533;&#65533;^U&#65533;K&#65533;&#1850;&#65533;&#65533;@b&#65533;
aN`&#65533;O&#65533;p&#65533;k&#65533;&#65533;40&#65533;4&#65533;g&#65533;&#65533;&#65533;V]s&#12119;&#65533;8&#65533;&#65533;i_;.&#65533;&#65533;&#65533;&#65533;&#65533;&#65533;&#65533;&#65533;| 8%qJ&#65533;&#65533;S&#65533;&#65533;&#65533;;&#65533;M&#65533;cMk1FL&#65533;&#65533;	&#65533;
&#65533;&#65533;&#65533;!&#65533;q&#65533;2&#65533;&#65533;`&#65533;&#65533;&#65533;&#65533;&#65533;&#65533;j&#65533;&#65533;Zz&#65533;
&#65533;I&#65533;&#65533;&#65533;3&#65533;&#65533;en&#65533; &#65533;&#65533;=U&#65533;&#65533;&#598;u&#65533;&#65533;H&#65533;&#65533;C^i&#65533;&#65533;&#65533;^&#65533;&#65533;X&#65533;"&#65533;&#65533;8U&#65533;&#65533;&#65533;`\&#65533;&#65533;Z&#65533;Z&#65533;&#65533;0&#65533;m&#1083;&#65533;&#65533;&#65533;lA&#65533;6&#65533; &#65533;&#65533;{&#65533;{+&#388;&#65533;P9&#65533;I&#1703;&#1533;&#65533;W&#138;zX&#65533;*&#65533; 22&#65533;&#1350;&#30797;&#65533;p&#65533;e &#65533;&#65533;
b&#1690;m&#65533;&#65533;&#65533;&#65533;&#1195;
A&#65533;~M&#65533;OjP d&#65533;6V&#65533;Uxm&#65533;oLRjTC&#65533;&#65533;&#65533;&#65533;f&#65533;V]H&#65533;&#65533;/ &#65533;
&#65533;&#65533;&#65533;=r.&#65533;&#65533;&#65533;jd&#65533;&#65533;d&#65533;l&#65533;&#65533;A&#65533;u&]&#65533;&#65533;O0/9wi&#65533;qq	e&#65533;&#65533;&#65533;!`p&#65533;&#65533;&#65533;j&#65533;sBsp,c&#65533;&#65533;&#65533;&#65533;!&#36063;&#65533;&#65533;e%:n&#65533;&#65533;&#65533;c&#65533;&#65533;&#65533;&#65533;l&#65533;&#65533;&#1909;&#65533;&#65533;q	&#65533;@c&#65533;!H&#65533;&#65533;&#65533;&#65533;&#65533;&#65533;&#65533;@&#65533;%&#65533;&#65533;	&#65533;0k&#65533;&#65533;&#65533;b1&#65533;b&#65533;`&#65533;(&#65533;&#750;~&#65533;&#65533;&#65533;&#65533;&#1943;&#65533;88Z Dl&#65533;&#65533;&#65533;&#65533;5D*=&#65533;&#65533;@&#65533;@|d&#65533;&#65533;P&#65533;V+[&#1761;&#65533;&#65533;Tj&#65533;&#65533;@&#65533;&#65533;M&#65533;P&#65533;Fo[&#1891;&#65533;YTh&#65533;$xVIW&#65533;&#617725;nJ&#65533;mc&#65533;vc&#65533;&#65533;*&#65533;*<lf&#65533;&#65533;&#1229;o&#65533;&#65533;l&#65533;&#1982;P&#65533;tb!K&#65533;yY8md&#65533;~q&#65533;&#65533;",&#65533;&#65533;N S&#65533;&#65533;%&#65533;!&#65533;&#65533;L&#65533;q&#65533;
Ce&#65533;&#65533;4&#65533;A&#65533;8&#65533;&#65533;f&#65533;\&#65533;Yy2vM&#65533;&#65533;&#65533; G
&#65533; p~&#65533;&#65533;'+F&#65533;c
kS\&#65533;G&#505;&#341;&#65533;&#65533;;D&#65533; &#65533;bp@&#65533;&#65533;\}&#65533;{&#65533;&#65533;TS&#1566;3&&#65533;3&#65533;&#65533;&#65533;~o&#65533;{Z&#65533;&#65533;&#65533;&#65533;g[&#65533;&#65533;&#65533;&#65533;&#65533;;&#687;Q&#65533;&#65533;\&#65533;&#60612;I&#65533;&#65533;&#65533;w&#65533;&#65533;&#65533;J&#65533; &#65533;c&#65533;&#792;&#65533;&#65533;A&#65533;&#65533;&#65533;&#65533;&#65533;N#>&#65533;{ 1U&#65533;o&#65533;**&#65533;e&#65533;-$>&#65533;&#65533;\&#65533;&#65533;V&#1532;&#65533;&#65533;&#65533;^L&#65533;B; =&#65533;q\&#65533;;&#65533;&#1979;n&#65533;Z&#65533;&#65533;&#65533;&#65533;&#65533;&#65533;pQQ&#65533;xe&#65533;k&#65533;^&#65533;&#65533;y&#65533;&#65533;w&#65533;&#65533;o&#65533;&#367;&#65533;&#65533;i[`b&#65533;:~r &#65533;&#65533;=&#65533;&#65533;&#1942; ~/	&#65533;&#65533;[&#65533;^&#65533;&#65533;&#65533;r&#65533;U&#65533;&#65533;&#65533;d&#65533;&#65533;&#65533;J"&#272;&#65533;C&#65533;&#65533;b36&#65533;&#65533;&#65533;?W&#196;&#65533;x-&#65533;&#65533;.	&#65533;6&#65533;&#65533;&#65533;&#65533;&#65533;9k&#1728;T2&#65533;&#65533;:&#65533;&#65533;&#65533;&#65533;`&#65533;&#65533;
>&#65533;`&#65533;&#65533;pr&#65533;402t=&#65533;&#65533;TA:C&#65533;&#65533;&#65533;&&#45097;Q&#65533;&#65533;&#65533;&#65533;s:)&#65533;&#65533;&#65533; &#65533;+&#65533;&#65533;7&#65533;C46x6&#65533;h2
1&#65533;	B!&#65533;&#65533;&#65533;&#65533;ZC	&#65533; &&#65533;&#65533;1&#65533;&#65533;&#65533;.	&#65533;&#65533;&#65533;&#65533;B&#65533;s
&#520;&#65533;%&#65533;*x/L:&#65533;&#65533;&#65533;&#65533;&#65533;&#65533;&#65533;KC&#65533;+&#65533;&#65533;&#1171;V&#65533;&#65533;S<8;:&#1730;q&#65533;&#65533;&#65533;C&#65533;`&#65533;;&#65533;C@&#1340;	&#1609;&#65533;:D&#65533;2F|DH&#65533;DI&#65533;DJ&#65533;DK&#65533;DL&#65533;DM&#65533;DN&#65533;DO&#65533;DPEQER,ES<ETLEU\EVlEW|EX&#65533;EY&#65533;EZ&#65533;E[&#65533;E\&#65533;E]&#65533;E^&#65533;E_&#65533;E`FaFb,Fc<FdLFe\FflFg|Fh&#65533;Fi&#65533;Fj&#65533;Fk&#65533;Fl&#65533;Fm&#65533;Fn&#65533;Fo&#65533;FpGqG|&#65533;r&#65533;&#65533;6&#65533;&#65533;&#65533;&#65533;!&#65533;&#65533;xs<&#473;i&#65533;&#65533;X&#65533;&#65533;&#65533;&#65533;&#65533;x&#65533;G&#65533;y&#65533;@&#65533;&#65533;T @&#65533;&#65533;&#65533;(&#65533;G4&#65533;/&#65533;&#65533;P'&#65533; `%@'&#65533;&#65533;&#65533; &#65533;&#65533;&#65533;&#65533;6&#65533;&#65533;@&#65533;$H'`&#65533;H%` &#65533;&#65533;!x&#65533;&#65533;,&#65533;/) &#65533;&#65533;`&#65533;$h&#65533;P&#65533;&#65533;&#65533;&#65533;&#65533;6 &#65533;M8I&#65533;J&#65533;L&#65533;!&#65533;&#65533;&#65533;&#17742;&#65533;'J&#65533;l&@&#65533;`&#611;&#1301;&#65533;&#65533;&#65533;dJ&#65533;&#65533;&#681;T&#65533;&#65533;&#65533;J&#65533;&#65533;&#685;\&#65533;&#65533;\J&#65533;tJ&#65533;&#65533;&#65533;6HK&#65533;\K&#65533;lK&#65533;|K&#65533;&#65533;K&#65533;l&#65533;h&#65533;&#583;,&#722;&#65533;&#65533;&#65533;&#65533;K&#65533;&#65533;K&#65533;&#65533;&#65533;&#65533;&#65533;N&#65533;&#65533;?(PhF*X &#65533;,&#712;&#65533; &#65533;&#65533;&#65533;&#65533;K&#65533;i&#65533;?R&#65533;L&#65533;&#65533;?`&#65533;6pH&#65533;l&#65533;$&#65533;J `&#65533;/&#65533;@&#65533; &#65533;&#65533;&#65533;O&#65533;&#65533;<&#65533;Q@
R8R&#65533;&#65533;X&#65533;z&#65533;H&#65533;J&#65533;&#65533;I*PK* &#65533;&#65533;&#65533;D$&#65533;&#65533;D(&#65533;&#65533;\N&#65533;&#65533;=@
T&#65533;P8&#65533;S(T&#65533;LQ8Le&#65533;I|t&#65533;$`&#65533;&#65533;&#853;\&#65533;(&#65533;&#65533;&#65533;t%@NPN&#65533;O&#65533;&#1283;T&#65533;&#936;&#65533;&#65533;P&#65533;&#65533;&#65533;|&#65533;e&#65533;&#65533;!&#553;&#65533; &#65533;TK @)HO&#65533; !&#65533; &#65533;&#1340;&#65533;&#65533;O	MKP&#65533;R&#65533;O&#65533;&#65533;PT8&#65533;&#65533;&#65533;&#65533;&#65533;&#65533;&#65533; @&#65533;&#65533;(&#1076;|&#65533;&#65533;DPh&#65533;)&#65533;	&#65533;&#65533;&#65533;<&#65533;&#65533;&#65533;P&#65533;&#65533;R8&#65533;&#65533;tF*h&#65533;Z &#65533;@Q&#65533;&#65533;&#65533;&#65533;tQ%&#65533;pPM&#65533;Q&#65533;&#65533;&#65533;Q*&#65533;&#65533;d4&#65533;t&#65533;&#65533;&#65533;&#1204;&#65533;&#65533;&#1268;
&&#65533;pO(&#65533;O-*&#65533;QS &#65533;&#65533;cl&#65533;@&#65533;/x&#65533;&#65533;&#65533;6(&#65533;&#65533;&#65533;%&#65533;S &#65533;2]NQ&#65533;&#65533;4&#65533;Q=F*0&#65533;&#65533;&#65533;&#65533;#P&#65533;&#65533; (>]R?&#65533;S&#65533;T4&#65533;&#65533;&#65533;F&#65533;&#65533;&#65533;&#65533;&#65533;`&#65533;	&#65533; &#65533;&#65533;I&#65533;TuPN&#65533;&#1343;&#65533;&#1068;R&#65533;&#65533;O0F*&#65533; 
&#65533; 0&#65533;:&#65533; &#65533; U&#65533;TV&#65533;&#65533;&#65533;X&#65533;K)N&#65533;QR&#65533;Lcl-&#65533;&#65533;UP &#65533;&#65533;&#65533;,&#65533;M&#65533;SV&#65533; )&#65533;&#65533;L&#1465;,M&#65533;5&#65533;&#65533;6U#&#65533;&#65533;&#65533;Q} &#65533;&#65533;6&#65533;`&#65533;=&#65533;&#65533;'%&#65533;&#65533;RS&#65533;&#65533;-&#65533;5&#65533;&#65533;d&#65533; _-&#65533;w&#65533;&#65533;De&#1333;&#65533;h&#65533;0&#65533;Q&#65533;S&#65533;~u&#65533;
&#65533;
&#65533;&#65533;MQ&#65533;Md&#65533;&#65533;iE&#65533;00#@Q*&#65533; -&#65533;/&#65533;&#65533;&URE&#65533;q&#65533;X&#65533;
&#65533;&#65533;T&#65533;L&#65533;&#65533;PMF7EU&#65533;&#65533;V#`X*`&#65533;D&#65533;&#65533;&#65533;&#65533;&#65533;&#65533;
(xO&#65533;QT-=&#65533;&#65533;&#65533;P&#65533;Uf&#65533;&#65533;&#65533;&#65533; ZF&#1708;-_U&#65533;&#65533;
(&#65533; N&#65533;&#65533;&#65533;&#1654;&#65533;&#65533;-&#65533;F*&#65533;&#65533;B&#65533; x #H&#65533;0&#65533;&#65533;[Tm&#1324;&#65533;&#65533;&#65533;M&#65533;&#65533;KvU&#65533;k&#65533;&#65533;QMTx&#65533;6&#512;&#65533;&#65533;&#65533;&#65533;&#65533;&#1438;&#65533;&#65533;eN*&#65533;Vl&#65533;&#65533;&#65533;&#413; -uW&#65533;&#65533; &#65533;&#65533;&#557;\&#65533;RU&#65533;jl* YR&#65533; @X&#65533;M&#65533;t&#65533;&#1268;5&#1911;tZ&#65533;mKjt](&#65533;&#65533;&#65533;&#65533;\&#65533;5X \&#65533;&#65533;K&#65533;} &#65533;&#65533;&#65533;PX&#65533;hU
&#65533;&#65533;&#65533;m&#65533;V&#65533;=^&#65533;t&#65533;0&#65533;/P yE&#65533;iU&#65533;E&#65533;BV&#65533;&#65533;&#65533;&#65533;^&#65533;&#65533;&#65533;x&#65533;\]E&#65533;&#65533;^
0&#65533;&#65533;`&#65533;&#65533;
&#65533;&#65533;\&#65533;&#65533;&#65533;&#65533;e&#1913;}&#65533;&#65533;&#65533;	&#65533;h&#65533;&#65533;&#65533;X&#65533;&#65533;&#65533;
&#65533;,l&#65533;V@
we&#65533;P]gt&#1257;&#65533;`&#65533;&#65533;]&#65533;P&#65533;pI&#65533;`_U`I&#65533;&#65533;&#65533;&#65533;&#65533;&#1258;a&#65533;&#65533;`]1&#65533;&#65533;&#65533;&#65533;	@&#65533;^-&#65533;j&#65533;&#512;&#65533;&#65533;&#65533;&#65533;_.8_&#65533;&#65533;MT&#65533;&#65533;w&#65533;&#65533;&#65533;F&#65533;-b&#65533;&#65533;&#65533;&#65533;&#65533;^IX_&#65533;]&#65533;&#65533;&#65533;`&#65533;F&#65533;&#65533;&#1271;\^K@&#1581;U&#65533;&#65533;&#65533;&#65533;.U&#65533;&#65533;&#65533;VN&#65533;&#65533;&#65533;&#65533;
*&#65533;&#65533;U&#65533;m&#65533;7&#65533;F&#65533;&#65533;_&#65533;LY&#65533;(U3N&#65533;&#65533;&#2024;hbkl&#65533;y&#65533;&#65533;&#65533;&#1866;i&#65533;,&#65533;&#65533;dqtd&#65533;&#65533;&#11292;&#65533;&#65533;zT&#65533;dL^&#65533;&#65533;&#65533;d&#65533; !&#65533; &#65533; ,;  9F &#65533; &#65533;H&#65533;&#65533;&#65533;&#65533;*\&#560;&#65533;&#199;#J4&#65533;C2 &j&#65533;&#561;&#65533;&#463; C&#65533;Ir&#65533;2	v&#65533;a# K&#599;0c&#668;I&#65533;f&#65533;H&#65533;8p&#65533;&#65533;O>&#65533;$&#65533;I&#65533;&#65533;&#1123;H&#65533;&#65533;&#65533;S&#65533;	`&#65533;&#65533;fCV&#65533;&#1617;1&#65533;&#1519;`&#202;%&#65533;A&#65533;A&#65533;j&#65533;&#65533;U&#65533;&#65533;`<&#65533;&#65533;K&#65533;&#65533;&#1865;)&#65533;&#1632;&#65533;&&#65533;&#65533;&#65533;&#65533;s&#65533;AA+&#65533;]&#824;&#65533;X$d&#65533;`#m&#65533; R&#65533;Ia&#167; &#65533;ITf&#65533;&#65533;&#65533;&#1256;S&#65533;^&#890;&#65533;&#65533;&#1520;c&#734;M&#65533;&#65533;&#65533;&#1784;s&#65533;&#1949;z&#65533;&#1332;Aw&#65533;X$qAh&#65533;,q&#828;&#65533;s&#65533;)&#65533;gYX.&#65533;
A&#65533;L&#65533;&#231;&#65533;&#65533;&#65533;&#203;&#65533;&#65533;&#65533;[&#65533;:&#65533;8A&#231;&#65533;&#65533;.&#65533;&#65533;T&#65533;&#65533;&#65533;&#65533;&#65533;&#65533;; &#65533;	A!`Pr&#65533;&#65533;&#65533;g&#65533;!d&#65533;&#65533;!aNa&#65533;~fhTA(&#65533;,&#65533;&#65533;&#65533;A&#65533;&#65533;`&#65533;@&#65533;6TAg&#65533;&#1093;V&#65533;!&#65533;n&#65533;hEj&#65533;&#65533;$&#65533; &#65533;pDBPB&#65533;4E1&#65533;(&#65533;2Za!&#65533;Xf)v>&#65533;d &#65533;&#65533;&#65533; %&#65533;v&#65533;	&#65533;&#65533;QR&#65533;&#65533;0N&#65533;&#65533;t"&#65533;&#65533;@ &#65533;-)&#65533;A9&#155;&#65533;&#65533;iEu&Z'al\&#65533;'&#65533;>&#65533;`&#65533;y&#65533;(&#1041;>9R&#65533;p&#681;&#65533;;r&#65533;R&#65533;&#65533;&#65533;}o&#65533;&#65533;~Je&#65533;&#65533;&#65533;&#65533;&#65533;&#65533;&#65533;bH&#65533;o^I$&#65533;Q&#65533;l&#65533;A&#65533;&#65533;d&#65533;3&#65533;&ke&#65533;&#778;W&#65533;V|&#1603;g&#65533;&#65533;&#65533;>&#65533;0&#65533;1&#65533;s$&#65533;&#65533;&#854;&#65533;&#65533;&#65533;&#65533;%&#65533;	K&#65533;&#65533;	4&#332;&#65533;&#65533;&#65533;&#65533;^h&#65533;w&#65533;W&#65533;	A&#65533;"&#65533;$* &#65533;Ac"=&#65533;&#65533;*&#65533;&#65533;Z&#65533;/&#65533;&#65533;%&#65533; @&#65533;w&#65533;"&#65533;R&#65533;&#65533;&#65533;r+&#65533;i&#65533;('&#65533;%&#65533;
&#65533;Aa&#65533;
&#65533;&#65533;"S&#65533;&#65533;%G&#65533;&#65533;&#65533;Ge&#21754;AN&#65533;R&#65533;&#65533;&#65533;!R*&#65533;-9&#458;(&#65533;P&#65533;&#1311;O,|	)i=&#65533;$&#65533;i&#65533;L#"&#65533;!&#65533;t&#65533;'GmvI&#65533;)A"&#65533;&#65533;D&#65533;J&#65533;.&#65533;s&#65533;&#65533;&#65533;&#1584;.{&#65533;&#65533;"&#65533;&#65533;&#65533;S&#65533;B&#65533;z&#340;&#65533;&#65533;&#65533;&#65533;&#65533;&#65533;&#65533;&#65533;&#65533;&#65533;7&#65533;O&#65533;-&#65533;G&#65533;2&#65533;A&#65533;!%[&#65533;&#65533;#{L&&#65533;&#65533;!&#65533;&#65533;&#65533;eO&#65533;zDf&#65533;&#18329;&#65533;&#519;#}yf&#65533;"&#65533;&#65533;&#65533;&#445;&#65533;je&#65533;N&#65533;&#65533;&#65533;&#65533;W&#65533;&#65533;A&#65533;HKt&#65533;&#65533;&#65533;$b&#65533;&#65533;Es&#65463;Yeg&#65533;K&#65533;&#65533;o&#65533;&#65533;A,@OWT&#65533;&#65533;&#65533;l\&#65533;&#65533;&#65533;&#65533;&#65533;8=&#65533;&#65533;*<&#65533;|&#65533;&#65533;&#22011;
@&#65533;&#65533;&#65533;&#65533;&#65533;&#65533;)&#65533;&#65533;&#65533;&#65533;Jv&#65533;&#65533;&#65533;/jHN&#65533;&#65533;&#65533;&#65533;&#65533;yK&#65533;R&#1838;0&#65533;&#65533;&#65533;P&#1819;&#65533;&#65533;u&#65533;&#65533;z&#65533;;&#65533;&#65533;yplO!&#65533;&#65533;&#65533;>&#65533;/ '` 1%CE&#65533;2&#65533;&#65533;&#65533;&#65533;&#65533;&#65533;&#65533;-r2&#65533;Y&#65533;&#65533;&#65533;`W&#65533;&#65533;&#65533;&#65533;&#904;&#65533;&#672;a&#65533;D&#65533;&#65533;AFj&#65533;&#1367;^&#390;-XpFj&#65533;&#1940;&#65533;&#65533;&#65533;&#65533;m&#65533;&#65533;]&#1815;&#65533;&#263;&#65533; M@B&#65533;gd&#65533;&#65533;I&#583;l&#65533;&#65533;&#65533;1&#65533;&#65533;&#65533;\_D&#65533;t`&#65533;&#65533;<&#65533;F&#65533;q&#65533;&#130;r8B&#65533;,&#65533;&#65533;&#65533;&#65533;&#65533; &#582;J&#65533;&#410;&#65533;"<&#65533;9&#65533;&#65533;&#65533;&#65533;&#793;3Y&#65533;y}&#65533;GA&#65533;g&#65533;M&#65533;&#65533;&#65533;hc*/&#65533;JZ%&#65533;A&#65533;&#65533;&#65533;*&#65533;&#65533;&#65533;&#51271;A&#65533;&#65533;.cu&#65533;^&#65533;&#65533;3r&#65533;&#65533;;6&#65533;~&#65533;&#1601;&#65533;&#518;=.&#65533;l&#65533;T&#65533;jF5&#65533;&#65533;&#65533;3b&#65533; J9&#65533;&#65533;&#65533;&#65533;tZ8&#65533;=-h|_&#65533;6&#65533;D&#65533;E&#65533;oFFSf<	&#65533;&#65533;y&#937;&#65533;&#65533;k&#65533;&#65533;&#568;&#65533;&#65533;&#65533;Sb&#65533;&#65533;&#65533;3&#65533;&#65533;	xB&#65533;O&HMA&#65533;&#65533;Ar6&#65533;&#65533;)&#65533;J  (&#65533;JW&#65533;&#1174;&#65533;t&#65533;&#65533;w|&#10752;&#65533; R}&#65533;&#65533;&#65533;&#65533;&#65533;&#65533;&#65533;&#65533;&#65533;&#65533;c	J&#65533;&#65533;`&#65533;z&#65533;Od &#1318;*&#65533;o&#65533;w&#65533;t&#65533;`&#65533;id&#65533;q&#65533;V&#65533;F&#65533;3HaC&#812;&#65533;&#65533;&#65533;&#65533;&#65533;&#65533;Vcj	&#65533;&#65533;g&#65533;b&#65533;A&#65533;&#65533;&#65533;&#65533;"&#65533;&#65533;&#65533;&#65533;j&#65533;	&#65533;&#65533;h@#}b&#1409;&#65533;g 9&#65533;&#65533;&#65533;&#65533;&#65533;&#65533;7&#65533;&#65533;&#65533;d'K&#65533;&#65533;Z&#65533;&#65533;&#65533;&#65533;&#65533;&#65533;&#65533;&#65533;I&#65533;&#65533;&#65533;8&#65533;y^L&#65533;&#65533;&#65533;m &#65533;&#65533;M&#65533;jW&#65533;&#65533;&#65533;&#65533;&#65533;J&#65533;&#65533;&#65533;=c&#65533;&#65533;&#65533;&#65533;@tA&#65533;0sW&#65533;l&#65533;&#65533;&#65533;&#65533;p&#65533;K&#65533;&#65533;&#65533;)&#65533;&#65533;,Lc&#65533;&#65533;3&#65533; Aq&#65533;K&#65533;&#65533;Z&#65533;&#65533;c&#65533;&#65533;	&#65533;%\%#)8 &#65533;
&#65533;76&#65533;&#65533;&#65533;M&#65533;z&#65533;&#1754;&#65533;&#65533;@&#65533;&#65533;	&#65533;d&#65533;de&#65533;a&#65533;~&#65533;&#65533;_&#65533;7(7&#65533;D&#65533;&#65533;5&#65533;YB
&#65533;&#65533;&#65533;;X&#65533;a&#65533;&#65533;&#65533;&#44191;T+E&#65533;-^a&#65533;&#65533;&#65533;{&#65533;&#231;Y&#65533;q&#65533;W&#65533;&#65533;U&#65533;M*&#65533;&#65533;&#65533;&#65533;&#65533;&#65533;&#65533;u&#65533;L&#65533;&#65533;&#65533;&#65533;&#65533; )8&#65533;N&#65533;.&#65533;&#65533;&#65533;&#65533;&#65533;.&#65533;<Y&#65533;&#65533;&#65533;8&#65533;&#1098;	&#65533;&#65533;&#65533;&[&#65533; &#65533;&#256;w&#65533;&#65533;1&#65533;]JbTVk&#65533;&#65533;.&#65533;F"fG1&#30193;&#65533;&#65533;&#65533;Ak&#65533;&#65533;&#65533;&#65533;)&#65533;&#65533;&#65533;]#&#65533;@&#65533;&#65533;Z&#65533;`L&#65533;+&#65533;&#65533;&#65533;g&#65533;4&#65533;!&#65533;&#65533;&#65533;l&#65533;&#1793;&#65533;5.&#65533;&#846;&#65533;&#65533;&#65533;h&#65533;&#65533;&#65533;&#65533;&#65533;`&#65533;&#65533;&#65533;g[Yt&#65533;7-&#65533;&#65533;kA"#P%&#65533;&#65533;K&#65533;&#65533;&#27946;&#65533;&#1770;&#65533;&&#65533;&#65533;O&#65533;c&#65533;&#65533;&#65533;T&#65533;&#65533;&#65533;j&#65533;<J&#65533;8&#65533;&#65533;R^&#65533;6K&#65533;&#65533;>A&#65533;D*&#65533;&#65533;Jp&#65533;4&#65533;i&#65533;
x`&#65533;&#65533;N&#65533;@&#65533;&#65533;&#290;VYAr-&#65533;&#65533;60&,U&#65533;EX&#65533;&#65533;&#65533;d&#65533;&#65533;o&#65533;&#65533;@&#65533;&#65533;&#65533;&#65533;&#65533;&#65533;&#65533;*&#65533;pZ&#65533;t&#65533;&#65533;h%5	&#65533;&#65533;&#65533;,&#65533;&#65533;&#65533;w&#65533;&#65533;&#65533;&#1602;H&#65533;c&#65533;Nt&#65533;&#65533;&#65533;LG&#65533;_5A&#65533;S&#65533;&#1656;&#65533;&#65533;I&#65533;&#65533;&#65533;&#65533;&#65533;O&#65533;&#65533;&#65533;&#65533;=S&#65533;&#65533;W&#65533;@D&#65533;"&#65533;&#65533;&#65533;H&#65533;&#65533;&#65533;&#65533;&#65533;,&#65533;&#65533;,+O\&#65533; L&#65533;&#65533;c&#65533;7{&#65533;94&#1649;L&#65533;&#65533;&#65533;&#65533;.y!T&#65533;&#65533;&#65533;&#65533;&#65533;&#65533;&#65533;&#65533;&#65533;&#65533;i&#65533;i&#65533;B[&#65533;+&#65533; &#1537;&#65533;&#65533;&#65533;r&#65533;&#65533;'&#65533;-c&#65533;.&#65533;*&#65533;&#65533;F&#65533;@&#1599; 2~&#65533;&#65533;&#946;O`0ga&#65533;&#65533;ExJZ&#65533;&#65533;2`U&#65533;1&#65533;&#1979;. &#65533;&#65533;&#65533;'&#65533;&#65533; &#65533;&#65533;&#263;&#65533;C&#65533;&#65533; 6/&#65533;&#65533;&#65533;&#65533;
&#65533;K^@&#65533;%&#65533;n&#65533;C&#65533;&#65533;&#65533;C&#65533;&#65533;&#65533;EeCJ&#65533;&#65533;x&#65533;&#65533;&#65533;eav`2x&#65533;&#65533;&#65533;3R&#123220;&#65533;&#65533;&#65533;,H&#65533;z&#65533;{&#65533;&#65533;=&#65533;&#65533;X&#65533;&#65533;l	&#65533;&#65533;]d&#65533;&#65533;&#1031;&#65533;zQ &#65533;4&#65533;&#65533;&#65533;&#65533;&#65533;	&#65533;}!&#65533;.&#65533;C&#65533;~&#65533;fW&#65533;&#65533;v|g7G&#65533;6uUt:&#65533;4&#65533;&#65533;z'&#65533;{.`c|7 &#65533; `"&#65533;eg&#65533;fj&#65533;&#65533;xG)&#65533;fbq&#65533;}\&#65533;}&#65533;&#65533;{&#65533;~xi&#65533;z&#65533;&#65533;|v&#65533;&#65533;s!&#65533;d&#65533;l_&#65533;`&#65533;"*&#65533;U)&#65533; N&#65533;/&#65533;r&#65533;&#65533;W&#65533;&#65533;'x:8&#65533;WqmaC1&#65533;Nv)&#65533;&#65533;D&#65533;6 mQmcB&#65533;iQm$`&#65533;&#65533;u,&#65533;wh&#65533;V~\00]w	&#65533;|qfF&#65533;fN&#65533;Z2&#65533;FfP&#65533;&#65533;f&#65533;0,q&#65533;&#65533;y	Qf&#65533;*&#65533;r:pH &#1831;&#65533;Br&#65533; X[&#65533;` E`mv&#65533;T&#65533;bd&#65533;dqp	WM&#65533;( &#65533;a8&#65533;p{&#65533;&#65533;&#65533;&#65533;!&#65533;&#65533;Zh&#65533;R&#65533;&#65533;|&#65533;"&#65533;U&#65533;(&#65533;n&#65533;&#65533;bS>&#65533;R&#65533;&#65533;&#65533;A&#65533;!&#65533;x&#65533;A! x`z(&#65533;t`p 	&#65533;xp;  ] %V&#65533;&#65533;&#65533;!,&#1272;Z&#65533;&#65533;Ss&#65533;&#65533;&#65533;w&#65533;&&#65533;XP!&#65533;:&#65533;r&#65533;&#65533;&#65533;H&#65533;.p8&#65533;&#65533;&#65533;&#65533;s&#65533;&&#65533;2H4&#65533;&#65533;Q	&#65533;.H0&#65533;&#1423;>&3&#65533;cb&#65533;&#65533;8b&#65533;&#65533;h&#65533;&#65533;'~&#65533;i&#65533;&#65533; $&#65533;YSOR@&#65533;&#65533;)8&#65533; (&#65533;&#65533;u&#65533;(	c&#1442;D&#65533;&#65533; &#65533;1&#65533;1	v&#65533;8&#65533;`&#65533;/&#65533;>&#65533;X&#65533;gTFwC%&#65533;&#65533;&#65533;&#65533;v&#65533;0H&#65533;&#65533; &#65533;S&#65533;&#1848; B&#65533;}&#65533;(x&#65533;H&#65533;v&#65533;\:Yw&#65533;a&#65533;YPB%u&#65533;@&#65533;&#65533;&#65533;&#65533;&#65533;&#65533;[ &#65533;XP9&#65533;&#65533;/&3&#65533;&#65533;&#65533;&#65533;w&#65533;&#65533;O&#65533;{&#65533;&#65533;7iq&#65533;(P&#65533;PorK&#65533;&#65533;&#65533;&#65533;&#65533;&#65533;&#65533;ui &#65533;&#65533;2&#65533;D&#65533;!&#65533;&#65533;&#65533;f&#65533;%&#65533;&#65533;&#65533;8d&#65533;0J&#65533;2&#65533;&#65533;uN&#65533;%&#65533;&#65533;>&#65533;&#65533;0&#65533;&#65533;&#65533;&#65533;)c&#65533;&#65533;02&#65533;&#65533;&#65533;&#65533;&#65533; Ps&#65533;  &pf&#65533;&#65533;k&#65533;&#65533;&#65533;&#65533;&#65533;'0	&#65533;0&#65533;!7&#65533;&#65533;&#65533;.p>@>78&#65533;,&#65533;Aw;&#65533;&#65533;|iP&#65533;lR(&#65533;&#65533;x&#65533;&#65533;p &#65533;gq&#65533;&#65533;&#65533;s&#65533;uEip3V&#65533;&#65533;&#65533;3Mx4p $Z&#65533;%&#65533;p&#65533;! &#65533;&#65533;~t&#65533;d`m&#65533; @s&#65533;&s&#65533;&#65533;&#65533;A&#65533;&#65533; @&#65533;)&#65533; 07&#65533;&#609;&#65533;-&#65533;&#65533; &&#65533;X&#65533;&#1332;	g&#65533;&#65533;&#65533;$&#1034;	q+	 %]&#65533;8Y&#65533;F&#65533;&#65533;&#65533;&#65533; D&#65533;2J&#65533;&#65533;G&#65533;&#65533;.&#65533;CU QZ&#65533;0&#65533;&#65533;G&#65533;96&#65533;z&0&#65533;&#65533;,&#65533;&#65533;&#65533;j :&#65533;%&#65533;&#65533;&#65533;&#65533;|&#65533;&#65533;&#65533;&#65533;3	:JaY#p:]&#65533;eF&#65533;>&#65533;C" 7P&#65533;"`&#65533;p&#65533;&#65533;p&#65533;&#65533;G"&#65533;&#65533;u&#65533;uW&#65533;Y&#65533;j0?&#65533;M&#65533;&#65533;&#65533;	u&#65533;4B!R&#65533;&#65533;eY@u&#65533;e&#65533;&#65533;&#65533;
&#65533;&#65533;zl&#65533;UX&#65533;b  b &#65533;&#65533;l&#65533;&#65533;he&#65533; |&#65533;&#65533;/j&#65533;&#65533;R&#65533;0&#500;)s&#65533; i`&#65533;5B!&#65533;*Y+8&#65533;iP&#65533;s&#65533;&#65533; z&#65533;&#65533;&#65533;Q*Qu&#65533; 	up&#65533;&#65533;&#65533;j&#65533;j&#65533;{A}&#65533;q}R&#65533;&#65533;&#65533;x&#65533;R&#65533;&#65533;8S&#65533;&#65533;s&#65533;;$&#65533;&#65533;&#65533;&#65533;:#S&#65533;&#65533;1&#65533;O&#65533;+7|&#65533;&#65533;'&#65533; K&#65533;7 p&#65533;&#65533;	GP?&#65533;&#65533;&#65533;a&#65533;c&#65533;!7&#65533;:A&#65533;Y) &#65533;@&#65533;&#65533;/&#65533;&#65533;0=&#65533;p&#65533;f&#65533;y&#65533;&#65533;;&#65533;D(o&#44206;!&#65533;2&#65533;&#65533;	@&#20076;&#65533;pR&#65533;&&#65533;p`pR  =&#65533;, A;&#65533;Ck&#65533;WM%GlX#@{Tw&#65533;&#65533;e&#65533;&#65533;&#65533;26{&#65533;&#65533;f&#65533;rX&#65533;&#65533;&#65533;&#65533;&#65533;&#65533;bk&#65533; ?&#65533;Z{&#65533;l&#65533;n&#65533;&#65533;&#65533;{F&#65533;4&#65533;: R *&#65533;8 &#65533;~;&#65533;5p&#65533;:T&#65533;&#1521;,82&#65533;&#65533;&#65533;&#1414;3&#65533;	.&#65533;&#65533;&#65533;L"&#65533;&#65533;&#65533;&#65533;&#65533;s&#65533;,&#1337;&#65533;&#65533;$!@&#65533;;&#65533;&#65533;;&#65533;&#65533;Y&#65533; &#65533;&#65533;&#65533;8&#65533;&#65533;&#65533;.&#65533;!&#44557;&#65533;3&#65533;&#65533;&#65533;, 4 \&#65533;GP&#65533;&#65533;$yW* 9&#65533;&#65533;&#65533;%>&#65533;O&#65533;&#65533;&#65533;&#65533;&#65533;C&#65533;wi&#65533;;S&#65533;;&#65533;*&#65533;9&#65533;&#65533;vh&#65533;%&#65533;(&#65533;%4 B J&#65533;&#65533;&#65533;&#65533;p&#65533;&#1520; 	&#65533;&#65533;&#65533;C&#65533;&#65533;w8&#65533;vx &#65533;&#65533;	%&#65533;&#65533;NS&#65533;&#65533;&#65533;&#65533;	Y	&#65533;&#65533;(=/&#65533;&#65533;&#65533;yn9&#65533;r&#65533;w&#65533;&#65533;&#65533;&#65533;&#65533;"&#65533;&#65533;8	ujpp&#65533;&#65533;i&#65533;&#65533;&#65533;&#65533;&#65533;&#65533;&#398;&#65533;&#65533;[Q9&#65533;&#65533;$&#65533;y&#65533;&#65533;i&#65533;&#65533;&#65533;&#65533;&#65533;u&#65533;&#65533;&#65533;h&#65533;[lP&#65533;=&#65533;&#65533;U&#65533;&#65533; &#65533;&#65533;z&#65533;&#65533;&#65533;rp&#65533;(&#65533;&#65533;fq+&#65533;<&#65533;&#1401;&#65533;m&#65533;l&#65533;Y&#65533;&#65533;&#65533;&#65533;/&#65533;X&#1867;&#65533;&#65533;&#65533;op+&#65533;Y7:(&#65533;&#65533;&#65533; &#65533;&#65533;&#65533;p&#65533;&#65533;A	&#569;&#65533;&#65533;&#65533;&#65533;8&#65533;&#994;Qm&#65533;&#65533;&#65533;RX&#591;&#631;qWMa&#65533;A&#1511;&#65533;|&#65533;&#65533;&#65533;,&#65533;&#65533;&#65533;<u:&#65533;a7&#65533;&#65533;&#65533;lu 	B[&#65533;&#816;&#65533;DFze&#65533;&#65533;&#65533;&#65533;&#65533;n&#65533;&#65533;&#65533;HLw&#65533;&#65533;&#65533;[?G&#708;&#65533;&#65533;&#65533;&#65533;&#65533;W&#65533;&#65533;L&#65533;&#65533;&#65533;&#65533;H&#65533;Vp&#65533;8&#65533;&#65533;FG7&#65533;r 	&#65533; r&#65533;&#597;&#65533;f&#65533;&#65533;&#65533;uvHy&#65533;&#65533;&#65533;Y&#65533;&#1947;&#65533;&#65533;	&#65533;Ve&#65533;&#65533;f&#65533;j{W&#65533;&#662;&#65533;&#65533;&#813;&#65533;&#65533;U&#65533;{&#65533;)U@5&#65533;>&#65533;&#65533;&#65533;\ &#1256;Qd&#65533;Q&#65533;&#65533;9Q&#65533;y/&#65533;]3!&#65533;x7u&#65533;&#65533;R&#65533;&#65533;&#65533;&#65533;&#65533;&#65533;&#65533;&#65533;&#65533;z7&#65533;&#13834;&#65533;A&#65533;&#65533;c&#65533;&#65533;&#65533;;+ 4 &#65533;K&#65533;:&#65533;B"xIMN&#65533;&#1585;"&#65533;&#65533;z&#65533;&#65533;&#65533;&#65533;L(	&#65533;&#65533;&#65533;&#65533;qp&#65533;&#65533;&#65533;	&#65533;$&#65533;T&#65533;&#65533;&#65533;&#65533;p4&#65533;&#65533;&#65533;&#65533;!&#65533;\&#65533;a&#65533;@&#65533;h&#65533;&#65533;&#65533;>&#65533;^&#65533;l`&#65533;&#65533;"&#65533;H&#65533;&#65533;&#65533;&#65533;|yH1&#65533;&#65533;X&#65533;&#65533;&#65533;H&#65533;&#65533;&#65533;&#65533;-u&#65533;&#65533;&#65533;&#65533;&#65533;&#65533;!&#65533;&#65533;2\&#65533;&#65533;P&#65533;B l&#65533;	^"&#65533;D&#65533;&#65533;&#65533;&#65533;&#65533;,&#65533;&#65533;+&#65533;&#65533;&#1110;&#1537;XdH&#65533;x&#65533;&#65533;&#1324;&#559;F&#65533;&#65533;&#65533;J&#65533;V&#65533;&#65533;`Pwa4&#65533; [&#65533;' . &#65533;&#65533;&#1818;&#65533;5H m&#65533;&#65533;&#1857;&#65533;&#65533;cA&#65533;&#65533;&#65533;n &#65533;&#65533;&#65533;8A&#65533;&#14194;:y&#65533;&#65533;&#65533;&#65533;&#65533;D&#65533;I:&#65533;&#65533;&#1805;&#65533;z&#65533;&#65533;u^&#65533;&#65533;w&#65533;d&#65533;T&#65533;&#65533;&#65533;&#65533;*3d&#733;g&#65533;&#65533;&#65533;i&#65533;&#65533;&#514;8&#65533;&&#65533;&#65533;&#65533;&#65533;~&#65533;&#65533;z&#65533; P1&#65533;d&#65533;.,&#421;&#65533;&#65533;|&#65533;&#65533;&#65533;A&#1112;KP&#65533;&#65533;S&#65533;&#65533;&#65533;&#65533;&#65533;&#65533;&#65533;1&#65533;z&#65533;C&#65533;&#1613; &#65533;&#65533;&#65533;I&#65533;&#65533;&#65533;oA&#65533;
&#65533;&#65533;&#65533;[n&#65533; j&#65533;&#65533;&#65533;&#65533;&#1910;q&#65533;}&#65533;^&#65533;&#65533;C%s&#65533;&#65533;5Z0.(&#65533;&#65533;&#65533;&#65533;&#65533;\&#65533;&#65533;&#65533;V&#65533;<&#65533;+&#65533;&#65533;Xp&#65533;&#65533;=&#65533;&#65533;
&#65533;&#65533;,`&#65533;g&#65533;A&#65533;&#65533;&#65533;8&#65533;C(&#65533;q&#65533;~&#65533;&#65533;$&#65533;&#65533;`> &#65533;&#65533;&#65533;L"<&#65533;&#65533;&#65533;&#65533;&#65533;&#65533;R&#65533;&#65533;&#65533;'U&#65533;,&#65533;&#65533;&#65533;&#65533;1:&#1256;<&#65533;&#65533;&#65533;&&#65533;.&#65533;uel&#65533;v&#65533;&#65533;&#65533;&#65533;"&#65533;7g&#65533;&#65533;&#65533;&#65533;&#1520;&#65533;&#65533;&#1212;&#65533;rh`&#65533;&#65533;~A&#65533;&#65533;&#65533;w<&#65533;&#65533;&#65533;&#65533;&#65533;&#65533;&#65533;6q&#65533;&#65533;&#65533;&#65533;&#65533;&#65533;2&#65533;A&#65533;&#65533;1 `&#65533;V.&#65533;&#65533;H&#65533;W&#65533;&#65533;;&#65533;A&#65533;&#65533;X~&#65533; p&#65533;&#65533;1&#65533;&#65533;`&#65533;&#65533;2@&#65533;&#1511;r&#65533;|&#1804;7&#65533;&#65533;e&#65533;&#65533;/&#65533;w.p&#65533;&#65533;&#65533;HF&#65533;&#65533;y&#65533;w&#65533;&#65533;t<&#65533;&#65533;&#65533;&#65533;|&#65533; x~&#65533;&#65533;r`&#65533;&#65533;&#65533;|&#65533;&#65533;&#65533;&#65533;&#65533;Y9tE7&#65533;(&#65533;-&#65533;&#1031;i1&#65533;q_z}&#65533;p!`mD;E&#65533;&#65533;+3&#65533;]&#1859;&#1597;&#65533;&#65533;&#65533;j&#65533;&#65533;{&#65533;(&#65533;&#65533;&#65533;w&#65533;wB&#65533;&#65533;x&#65533;-#i&#65533;(P@c:&#65533;Q!&#65533;&#65533;q&#65533;&#65533;&#65533;=&#1102;&0&#253;&#65533;&#65533;$T=&#65533;l&#65533;&#750;&#65533;&#65533;&#65533;&#777;&#65533;&#65533;7~9&#65533;W&#65533;&#65533;&#65533;wP	.W&#65533;&#65533;gqc&l&#65533;E?pM@	&#65533;&#65533;&#65533;&#65533;&#65533;&#65533;&#65533;&#65533;)&#65533;&#65533; &#65533;&#65533;&#65533;]&#65533;&#65533;W&#65533;8&#65533;&#65533;x&#65533;&#65533;+` k0&#65533; &#65533;&#65533;0&#65533;&#65533;&#65533;&#65533;&#65533;?	&#65533; y&#65533;`P&#65533;q&#65533;W&#65533;&#65533;&#65533;&#65533;'&#65533;p!&#65533;&#65533;A&#65533;	
&#65533;&#65533;&#65533;C&#65533;M&#65533;x&#65533;&#65533;E&#65533;Yl1&#550;&#649; !O&#65533;8xeKF&#65533;)U&#65533;d&#65533;&#65533;&#65533;&#726;&#65533;&#65533; rS&#65533;&#65533;M7s&#65533; &#65533;&#65533;L&#65533;A_&#65533;b&#65533;&#65533;&#65533;Q&#65533;I&#65533;&#65533; &#65533;D&#65533;p(T&#65533;&#8331;'$H&#65533;&#65533;&#65533;&#65533; [O&#65533;&#65533;&#65533;JG&#65533;i
`&#65533;V&#65533;P&#65533;l&#65533;&#65533; R&#65533;&#65533;o&#65533;&#65533;&#65533;&#65533;.&#65533;&#65533;6&#65533;d&#65533;cB+&#65533;M&#65533;.&#65533;&#65533;K@&#65533;&#65533;&#2020;`P&#260;&#65533;&#65533;j&#65533;&#65533;&#65533;A@+X&#65533;^%&#65533;&#65533;BZ&#65533;WPkf&#1914;5&#65533;.2&#65533;]&#65533;6&#65533;`&#65533;&#65533;Hp&#65533;&#65533;&#65533;Yj&#65533;&#65533;&#65533;X
&#65533; *&#65533;1&#65533;&#437;&#65533;&#65533;&#65533;@ A&#65533;&#65533;&#529;&#361;&#65533;&#65533;&#65533;S&#65533;&#65533;B&#65533;&#65533;&#1399;&#65533;`h&#65533;Ydjv&#65533;&#65533;&#65533;&#984;>&#65533;&#65533;&#65533;&#65533;&#65533;&#65533;&#65533; &#65533;o"^&#65533;&#65533;&#65533;)&#65533;&#65533; C3t&#65533;&#65533;&#65533;&#65533;&#65533;K&#65533;&#65533;:K3&#65533;&#65533;&#65533;&#65533;"*&#65533; &#65533;H@&#65533;*J4&#65533;DST&#65533;S&#65533;
&#65533;N&#65533;&#65533;&#65533;&#65533;j|&#65533;&#65533;&#65533;&#65533;!&#65533;9&#65533;&#65533;&#230;Cz&#65533;H&#65533;&#65533;&#65533;&#65533;XdM&#65533;:&#65533;&#65533;+	&#65533;&#65533;&#65533;V&#65533;&#65533;
r &#65533;&#65533;$#A=:&#65533;b2&#65533;4@I6&#65533;&#65533;$6X(&#65533;H8&#65533;S&#65533;>D&#65533;&#65533;0&#65533;X&#65533;3N&#65533;i&#65533;I&#65533;&#65533;2&#65533;
&#65533;p&#65533;&#65533; &#65533;&#636;\&#65533;#X&#65533;$&#65533;&#65533;&#65533;.&#65533;&#65533;zPP&#65533;&#65533;"?8&#65533;&#65533;T&#65533;&#65533;&#65533;&#65533;PE/!]&#65533;&#65533;C&#65533;&#65533;&#65533;*&#65533;S+C&#65533;@&#65533;C#&#65533;&#65533;F&#1556;k-&#65533;@&#65533;&#65533;h@&#65533; 2[&#65533;&#65533;1J&#65533;&#65533;&#65533;&&#65533;|$k&#65533;[p&#65533;7?r&#65533;&#65533;ZE"&#65533;]1&#65533; &#65533;-A(&#65533;&#65533;)&#65533;U&#65533;&#65533;KY@&#65533;&#65533;.2&#65533;+Z&#65533;&#65533;i~I&#65533;&#65533;&#65533;&#65533;d&#65533;1&#65533;&#65533;&24J
I&#65533;&#65533;5,p&#65533;&#65533;&#65533;&#65533;7Rb&#65533;P-/&#65533;&#1826;&#65533;2&#65533;&#65533;@M:9&#1671;c&#65533;N4&#65533;n+&#65533;\&#65533;&#65533;&#1908;&#65533;Hc-?&#65533;w&#65533;y&#65533;&#65533;qJMZ&#65533;0r&#65533;5&#65533;Xkb]&#452;&#65533;yf&#65533;&#65533;&#65533;m&#65533;&#65533;k&#65533;&#65533;&#65533;T&#65533;1&#11639;cz&#65533;&#65533; &#65533;&#65533;&#65533;z%x{&#65533;&#65533;&#65533;R&#65533;&#65533;&#65533;{&#65533;^uA,:&#65533;&#65533;56,&#65533;&#65533;.&#974;t
i&#65533;@&#65533;#G+&#65533;&#525;-&#65533;+g&#65533;&#65533;o&#65533;;g&#65533;\6t&#65533;Y_&#878;H&#65533;Q>L\q&#65533;=_&#65533;&#65533;&#65533;r}v&#65533;'&#65533;X;&#65533;` X&#65533;&#65533;U&#65533;&#65533;&#65533;?&#65533;j$&#65533;j7&#65533;&#65533;1&#65533;&#65533;?&#65533;&#65533;&#65533;&#65533;&#65533;&#65533;U&#65533;&#65533;&#65533;~&#17582;&#65533;^&#65533;MC&#65533;&#65533;&#65533;&#65533;&#65533;&#1531;8`&#65533;&#65533;&#65533;&#65533;;&#65533;&#65533;&#65533;[&#65533;&#1732;&#65533;&#1168;&#65533;~&#65533;X&#65533;&#65533;&#65533;_&#65533;k&#65533;t&#65533; 8XB+(>>,?c&#65533;&#65533;&#1278;&#65533;/~8&#65533;&#65533;&#65533;&#65533;&#65533;&#65533;a &#65533;`7&#65533;&#65533;&#65533;t&#65533;&#65533;9P&#65533;r&#65533;&#65533;&#65533;&#65533;&#65533;H`&#65533;%&#65533;;&#65533; &#65533;X&#65533;&#65533;h&#65533;&#65533;A&#65533;;&#65533;&#65533;v&#65533;&#65533;.F&#65533;&#65533;
&#65533;&#65533;B$&#65533;[1$&#65533;+j&#65533;&#65533;}&#65533; 2&#65533;a&#65533;&#65533;&#65533;&#65533;	!j&#65533;&#65533;&#65533;&#1552;#&Q&#65533;6Wg&#65533;:& !K&#65533;B&#1736; &#65533;inl&#65533;	&#65533;&#65533;&#65533;&#65533;&#65533;(c&#65533;cz&#65533;%\&#65533;&#65533;&#65533;=&#65533;@!)&#65533;+ &#65533;&#65533;&#65533;D Bh&#1068;&#65533;p&#65533;}&#65533;$m&#65533;EI&#65533;}&#65533;&#65533;$'&#65533;(&#65533;t&#65533;&#65533;%TS&#65533;&#1162;&#65533;P&#65533;&#65533;&#65533;&#17088;X&#65533;&#65533;&#65533;&#65533;PC-k&#65533;&#65533;&#65533;&#65533;&#65533;&#65533;&#65533;&#65533;!&#65533;&#65533;2&#65533;L&#65533;&#65533;&#640;&#65533;&#65533;&#65533;F$&#65533;TC&#65533;f&#65533;&#65533;&#65533;&#65533;&#65533;bU&#65533;S&#65533;+&#65533;&#65533;6&#65533;%&#65533;&#65533;x&#65533;&#65533; &#65533;&#65533;&#65533;&#65533;x-$&#65533;&#65533;&#1724;&#65533;N&#65533;Y&#65533;6&#65533;<&#65533;&#65533;&#65533;I6|&#65533;&#65533;&#65533;&#65533;&#65533;B&#65533;&#65533;vf&#65533;&#1883;@&#65533;&#65533;&#65533;&#65533; &#65533;&#65533;B1&#65533;^&#65533;0$@6JP&#65533;S%&#65533;&#65533;.C&#65533;q&#65533;r"&#65533;8&#65533;&#65533;D&#65533;&#65533;k"%&#65533;+=fC&#65533;&#65533;hfPU&#65533;L&#65533;&#65533;&!eiOY&#576;&#65533;,!&#65533;&#65533;&#65533;eM&#65533;&#65533;&#65533; &#65533;+&#65533;;}&#65533;T1&#65533; &#65533;&#65533;&#65533;!&#65533;&#65533;0&#65533;&#65533;&#65533;A&#65533; &#65533; &#65533;2&#65533;*&#65533;jY&&#65533;&#65533;&#65533;Q.4&#65533;e^5&#65533;&#65533;&#65533;&#544; b&#65533;&#65533;NP&#65533;&#65533;2kYU	&#65533;&#65533;&#362;&#65533;T&#65533;&#65533;&#65533;&#65533;)/>S&#65533;&#314;"14&#65533;&#65533;&#65533;}&#65533;l&#65533;* &#65533;SAI&#65533;A&#1184;&#65533;&#65533;&#65533;2&#65533;&#65533;&#65533;&#1561;&#65533;&#65533;VV&#65533;&#65533;&#65533;,`&#65533;0&#65533;&#65533;&#65533;&#65533;k&#65533;9&#65533;&#65533; &#65533;&#65533;&#65533;-&#65533;&#65533;&#65533;&#65533;=l qI&#65533;P&#65533;Z&#65533;+Y&#65533;C&#65533;&#2042;"V0@&#65533;&#65533;&#65533;2Co&#65533;F&#65533;jT&#65533;#F&#65533;&#65533;7&#65533;&#65533;U E&#323;{&R&#65533;&#65533;)&#65533;
\L&#65533;&#65533;h]&#65533;f7&#65533;2c&#65533;"&#65533;&#65533;&#274;0	&#65533;&#65533;&#65533;e&#65533;&#65533;&#65533;&#65533;&#65533;&#65533;;P&#65533;&#65533;Wfxx&#65533;&#65533; b&#65533;&#65533;RC&#65533;T6h&#65533;w&#65533;=&#65533;0<&#2008;5&#65533;jq&#65533;KF&#65533;-&#65533;5&#65533;&#65533; @qPw&#65533;&#65533;&#1424;o5&#65533;5&#65533;\&#65533;Ry&#65533;:&#65533;&#65533;&#65533;0&#65533;2&#65533;f&#65533;m\;6\&#65533;
&#65533;#&#1224;&#65533;&#65533;E&#65533;.&#65533;&#65533;{&#65533;&#65533;N#&#1230;nNCq&#65533;(U&l&#65533;
q&#65533;^ &#65533;)&#65533;_y&#65533;Yv&#65533;&#65533;&#65533;&#65533;&#65533;&#65533;&#65533;ilqd B&#65533;!&#65533;&#65533;&#65533;	6^&#65533;&#65533;&#65533;&#65533;&#65533;!?XBtke=k&#65533;&#65533;Ci&#65533;&#836;1&#65533;w-w&#65533;r&#65533;}&#65533;&#65533;&#65533;&#65533;`&#65533;&#65533;&#65533;P&`)&#65533;e-0&#65533;.&#65533;M]&#65533;&#65533;&#65533;ml&#65533;&#694;&#774;2c8&#65533;&#65533;>&#65533;0&#65533;A&#65533;EZ&#65533;&#65533;Z&#65533;&#65533;p&#65533;&d&#65533;&#65533;u&#65533;&#65533;&#65533;&#65533;&#65533;X0x[G&#65533;;&#1092;&#65533;&#65533;&#1317;6v&#65533;i&#65533;d&#65533;)&#65533;&#65533;s&#65533;&#65533;&#65533;&#65533;c{
j&#65533;>&#65533;&#65533;P&#646;x&#65533;&#65533;&#65533;&#65533;t&#65533;+U&#65533; &#65533;&#65533;&#65533;@lv&#65533;#_.U6m&#65533;&#65533;p&#65533;&#65533;&#55136;&#65533;<&#65533;&#65533;&#65533;8{Y!=V8V6<&#65533;&#65533;&#65533;&#65533;&#65533;&#65533;&#65533;dM6&#65533;&#65533;R&#65533;}]&#65533;wn&#1242;&#65533;&#65533;&#65533;u&#65533;&#605;&#65533;&#65533;-ef&#65533;\&#65533;&#65533;&#1297;&#65533;s&#65533;D&#156;&#65533;!&#65533;3nRu&#65533;&#65533;&#65533;haJ|&#65533;h&#65533;&#65533;
&#65533; &#65533;&#65533;&#65533;IZ.&#65533;&#65533;&#65533; &#65533;K&#65533;&#65533;&#65533;&#65533;&#540;;&#65533;&#65533;&#65533;&#65533;~o-&#65533;}&#65533;&#65533;~v&#65533;s8&#65533;^&#65533;&#65533;&#65533;&#65533;jz&#730;&(&#65533;&#65533;&#65533;&#65533;m%&#65533;@&#65533;`&#65533;&#65533;&#65533;&#65533;5&#65533;&#65533;y&#65533;&#65533;&#65533;n&#65533;:&#65533;[p&#65533;#&#65533;q	&#65533;0&#65533;L?&#65533;g&#65533;A5>&#65533;+&#65533;&#65533;p&#65533;D&#65533;+&#65533;&#65533;&#65178;&#65533;&#65533;&#65533;&#65533;&#65533;0&#65533;|F1A&#65533;&&#65533;&#65533;_&#543;&#65533; r_a&#65533;P&#65533;&#65533;[&#65533;OPE&#1030;&#65533;m&#65533;&#65533;P&#65533;&#65533;5t&#65533;&#65533;\&#65533;&#65533;&#1888;&#65533;&#65533;&#1861;K
z)&#65533;&#65533;&#65533;&#65533;_&#65533;  ~&#65533;&#65533;&#65533;&#65533;U&#65533;&#65533;&#65533;&#549;oV&#65533;&#65533;D&#65533;&#65533;[|&#65533;&#65533;&#65533;&#65533;A|&#65533;Hx&#390;%D&#65533;&#65533;N&6k&#65533;&#1539;&#65533;&#65533;;&#65533;cL&#65533;PS&#65533;4&#65533;:&#65533;&#65533;?C'&#994;&#65533;&#65533;&#1731;L&#130;=(&#65533;=&#65533;&#65533;&#65533;k96&#65533;&#65533;k@<&#65533;= ?6&#65533;	$&#65533;\&#65533;&#923;&#65533;;&#732;&#65533;&#1215;&#65533;&#65533; ('&#65533;&#65533;L&#65533;&#65533; b&#65533;&#65533;&#65533;&#65533;&#65533;K&#65533;&#65533;&#65533;&#65533;,&#65533;&#65533;&#65533;q&#65533;&#65533;@&#65533;K&#65533;>&#1633;&&#65533;.&#65533;?6`@&#65533;+B&#65533;"&#65533;`%&#65533;J&#65533;,2&#65533;&#65533;&#65533;@6 :&#65533;&#65533;&#65533;&#65533;&#65533;&#65533;&#65533;&#65533;`&#65533;&#65533;&#65533;K1&#65533;7&#65533;84DC&#65533;RLp&#65533;&#65533;@&#65533;&#65533;	&#65533;&#65533;&#65533;&#65533;C&#65533;&#65533;,X&#65533;=,&#65533;&#65533;&#1109;&#65533;&#65533;C&#65533;1D"; &#65533;P&#65533;E&#65533;&#65533;&#65533;,&#65533;`&#65533;&#65533;D=&#65533;&#65533;XA&#65533;&#65533;&#65533;&#65533;&#65533;&#65533; &#65533;K&#65533;&#65533;8&#65533;&#65533; Nd{&#65533;-&#65533;&#65533;d&#65533;&#65533;P&#65533;D&#65533;&#65533;{E>,&#65533;+&#65533;7&#65533;&#1217;-X&#65533;\&#65533;&#65533;S&#65533;&#65533;X8&#65533;&#65533;0&#65533;cD&#65533;bse+&#65533;&#65533;Fc&#65533;&#65533;`&#65533;+p&#65533;Fvc&#65533;I&#65533;Gp0p<GtLGu\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>j&#65533;/&#65533;&#65533;&#65533;6x&#65533;&#65533;&#65533;! x&#65533;&#65533;&#601;i&#65533;&#65533;&#65533;X&#65533;!x&#65533;&#65533;* &#65533;&#65533;&#65533; '&#65533;JN&#65533;&#681;&#65533;&#65533;6 &#65533;&#65533;'@%`&#65533;$&#65533;'P&#65533;&#65533; *&#65533;Jiy&#65533;!&#65533;J&p&#65533;$h&#65533;P&#65533;$`$&#65533;&#65533;(&#65533;&#65533;Pi&#65533;(&#65533;%&#65533;K&#65533;h&#65533;&#65533;l &#65533;&#65533;!xK&#65533;&#65533;&#65533;6&#65533;&#763;&#65533;K&#676;L&#65533;&#65533;&#65533;|&#65533;"i&#65533;@&&#65533;L&#65533;TL&#65533;&#65533;L8&#65533;&#65533;&#65533;M&#65533;L&#742;$M&#65533;&#65533;&#65533;DM&#65533;TM&#65533;l&#65533;&#65533;L&#65533;&#65533;&#65533;&#332;&#65533;6&#65533;M&#65533;&#65533;M&#65533;&#65533;M&#65533;N&#65533;&#65533;N&#65533;&#65533;M&#65533;&#65533;&#65533;!&#65533;&#65533;&#580;&#877;&#65533;&#65533;|N&#65533;&#65533;&#65533;&#65533;&#65533;?&#65533;O(P&#65533;&#65533;6&#65533;&#65533;&#65533;&#65533;$&#65533;&#65533;/ &#938;|&#65533;,O&#65533;&#65533;MP&#65533;&#65533;&#65533;&#65533;,&#65533;&#65533;&#65533;&#65533;&#877;&#65533; &#65533;&#65533; &#65533;&#65533;M@(&#65533;M&#65533;&#65533;&#65533;<O &#921;{R0&#65533;Q&#65533;Q&#1037;&#65533;&#65533;&#65533;&#65533;\&#65533;&#65533;`&#65533;&#332;&#65533;&#65533;,N&#65533;&#65533;&#65533;&#65533;&#65533;&#65533;P&#65533;MPR8&#65533;RT &#65533;Q(&#65533;S&#65533;&#65533;&#65533;&#65533;&#65533;&#65533;&#65533;&#65533;&#65533;&#65533;pN&#65533;,&#65533;&#65533;&#65533; !@!&#65533;&#65533;&#65533;PP&#65533;$E&#65533;UQR &#65533;N&#65533;N&#65533;&#65533;p&#65533;&#65533;&#65533;/&#65533; -&#65533;&#65533;&#65533;&#65533;&#65533;&#1283;-Q$-S&#65533;S&#65533;&#65533;&#65533;&#65533;/ &#65533;!&#1540;&#65533;&#65533; O&#65533;&#65533;&#65533;&#65533;R-&#65533;S&#65533;)&#65533;&#65533;* S&#65533;,RR(&#65533;&#65533;HQS &#65533;&#65533;&#65533;6&#512;Zp&#65533;5&#840;&#65533; )&#65533; =&#65533;S8&#65533;R)&#65533;:&#65533;&#65533;,&#65533;T8&#65533;2&#65533;Q=Q&#65533;&#65533;&#65533;@&#65533;M*P#&#512;&#65533;&#65533;&#65533;&#65533;&#65533;&#65533;M-O&#65533;N1R&#65533;US&#65533;&#65533;&#65533;&#65533;&#65533; Um&#65533;&#65533;&#65533;&#65533;N@&#65533;&#65533;Tf&#65533;&#65533;&#65533;&#65533;[&#65533;NO T&#65533;UR&#65533;U&#65533;l&#65533;&#65533; x W&#65533;&#65533;&#65533;&#65533; &#65533;&#65533;&#65533;Je&#65533;KuVh&#65533;&#65533;&#65533;&#65533;j&#65533;&#65533;2M&#65533;E&#65533;&#65533;6&#65533; #(#&#65533;&#65533;6
&#65533;&#65533;&#65533;&#65533;M&#65533;tM&#65533;ge&#65533;&#65533;SS&#65533;W$UQQ&#65533;&#1162;&#65533;VoU&#65533;(&#65533;	x &#65533;HU&#65533;5WK&#65533;=&#65533;&#65533;5X&#65533;,QU&#65533;R&#65533;&#65533;O&#65533;H&#65533;U&#65533;`&#65533;P #P&#65533;&#65533;&#65533;d&#65533;&#1537;&#65533;&#65533;&#65533;&#65533;4&#65533;w&#65533;URH&#65533;&#65533;&#65533;	0&#65533;(&#65533;&#65533;&#65533; #&#65533;&#65533;&#65533;&#65533;&#1980;S%&#65533;X>&#65533;T&#65533;-&#65533;?&#1100;0QR&#65533;y&#65533;H~}&#65533;0&#65533;m&#65533; c&#65533;&#65533;&#65533;&#65533;I&#65533;&#65533;eeV>&#65533;!&#65533;Z&#65533;&#65533;&#65533;i-&#65533;%E&#65533;DM&#65533;&#65533;&#65533;H*P &#65533;5ZKx &#65533;&#65533;&#65533;	Wh*&#65533;&#65533;E	)&#1540;/u[&#6402;@	'&#65533;&#1293;&#65533;B0&#65533;&#65533;&#65533;	&#65533;&#65533;&#65533;[&#65533;&#65533;&#65533;&#65533;(&#65533;R&#65533;-&#929;&#65533;&#65533;&#65533;&#65533;?Z&#65533;&#65533;
&#65533;V&#65533;-&#65533;&#65533;m&#1289;-&#65533;&#65533;&#65533;TU&#65533;Z&#65533;&#65533;(&#65533;&#65533;&#65533;&#65533;&#65533;%N&#65533;U&#65533;6&#65533;&#65533;&#65533;6P&#65533;&#65533;0&#65533;&#1482;} &#65533; #h&#65533;@u&#65533;b&#65533;&#783;&#65533;&#65533;<]&#65533;,&#65533;6P &#65533;&#65533;&#65533;/&#65533; {eY|&#65533;&#65533;	&#65533;&#65533;&#65533;&#65533;^&#65533;&#65533;HI*&#65533; P
&#65533;mU&#65533;&#65533;&#65533;&#1586;}V&#65533;V&#65533;}N&#65533;W&#65533;&#65533;&#1309;&#65533;&#65533;ZK&#65533; &#65533;U`q`&#65533;&#65533; P&#65533;&#65533;&#65533;VnM&#65533;&#733;]~&#65533;W	.&#956;&#65533;W+&#65533;_&#65533;m&#65533;n&#65533; &#65533;&#65533;X
&#65533;&#65533;&#65533;}&#65533;&#65533;&#65533;&#1892;&#65533;&#65533;_&#65533;_&#65533;&#65533;`&#65533;\&#65533;&#65533;&#65533;la&#65533;}a&#65533;l&#65533;h&#65533;&#65533;&#65533;&#1417;h&#65533;&#65533;IF&#65533;&#65533;&#65533;&#65533;`&#65533;b&#65533;&#8808;&#65533;&#65533;&#65533; &#1653;&#65533;&#65533;&#65533;
&#65533;&#65533;&#65533;&#65533;&#1940;b*N&#65533;]ZV}&#65533;&#65533;B&#65533;&#65533;&#65533;&#1683;|&#65533;&#65533;`&#1940;&#65533;T&#65533;_&#65533;^&#65533;&#65533;&#65533;V&#65533;[
pb&#65533;%a&#65533;&#65533;&#65533;n&#65533;X&#65533;&#65533;
N&#65533;&#65533;u&#65533;&#65533;A`&#65533;&#65533;c&#65533;&#65533;&#65533;6&#65533;&#65533;M`&#65533;&#65533;X&#65533;&#65533;&#65533;Y9&#65533;`&#65533;&#65533;&#65533;x&#65533;VM&#65533;&#65533;m&#65533;B&#65533;&#65533;&#65533;&#65533;0b*&#65533;_
&#65533; &#65533;=&#65533;CN&#65533;HN	
&#65533;&#65533;&#65533;&#65533;Q&#65533;~&#65533;&#65533;&#65533;&#17612;&#65533;X&#65533;Y&#65533;|]&#65533;2&#65533;&#65533;.&#65533;0&#65533;&#65533;&#65533;MI 
_6m&#65533;&#65533;m&#65533;&#1429;|&#65533;&#65533;[%.&#65533;&#65533;&#65533;&#65533;G&#65533;f&#65533;4&#65533;&#65533;b&#65533;Q&#65533;	&#65533;&#65533;%&#65533;&#65533;V&#65533;`UP&#65533;	fw6&#65533;&#65533;g&#65533; !&#65533; y ,:  ;I &#65533; &#65533;H&#65533;&#65533;&#65533;&#65533;*\&#560;&#65533;&#199;#J\&#65533;&#65533;$0&#65533;c&#65533;&#463; C&#65533;I&#65533;&#65533;&#595;(&#65533;&#65533;@A;\aC&#65533;&#65533;&#65533;8s&#65533;&#65533;&#627;&#65533;&#968; *T Q&#260;05i
 &#65533;&#65533;D&#65533;5A&#65533;&#65533;J&#65533;&#65533;&#1387;;-b&#1336;dG08&#65533;&#65533;&&#65533;Hx&#65533; "&#347;"5+`&#65533;K&#65533;&#65533;&#1914;6&#65533;&#65533;&#65533;%9H&#65533;&#65533; &#65533;ZI&#65533;&#65533;r&#65533;&#65533;&#65533;&#464;A&#65533;&#65533;C9O_6&#65533;&#65533;A&#65533;\&#65533;j&#65533;L&#65533;&#65533;&#65533;&#517;&#65533;
`&#65533;b&#65533;&#65533;&#65533; Q0E&#65533;&#65533;s&#65533;&#65533;&#65533;&#65533;&#65533;Uh p&#65533;&#65533;&#65533;&#65533;=&#65533;$cp&&#65533;%nyK&#65533;N&#65533;c
&#65533;l\&#65533;&#65533;@M&#65533;= &#65533;ec&#65533;&#65533;o&#794;&#65533;&#65533;_&#1022;&#65533;&#65533;$p?&#65533;&#65533;&#65533;h&#65533; &#65533;&#65533;<`&#65533;0&#65533;&#65533;(&#65533;t&#65533;&#65533;p&#65533;|,&#65533;$CA `7&#65533;A&#65533;&#582;&#65533;fLaa&#65533;a&#65533;v&#65533;!U(E w\@&#65533;%PSt&#65533;&#65533;S`&#1541;V&#65533;a&#65533;n&#65533;hE~&#65533;&#65533;&&#65533;8"w.&#65533;&#482;@&#65533;1&#65533;$&#65533;@S5&#65533;(&#65533;6Z1&#65533;@f&#65533;%D&#65533;&#65533;wpASvDFMT&#65533;x&#65533;P&#65533;&#65533;V&#65533;&#65533;&#65533;t&#65533;&#65533;x&#65533;i&#65533;&#65533;&#65533;XM1&#65533;~l&#65533;&#65533;8&#65533;i&#65533;[&#65533;F&#65533;`&#65533;@&#65533;&#65533;%WSG&#65533;a&#65533;!&#65533;&#65533;p&#65533;&#65533;&#65533;&#65533;!&#65533;&#65533;z&#65533;&#65533;4&#65533; &#65533;	&#65533;&#279;	)L&#65533;&#65533;&#65533;&#65533;&#65533;G&#65533;&#65533;&#65533;Q&#65533;&#65533;H&#65533;&#65533;&#65533;)A&#1076;&#65533;&#65533;&#65533;aM[&#65533;&#65533;k&#65533;V&#65533;*mup&#65533;t&#65533;v$&#65533;&#65533;A&#1573;q+&#65533;&#65533;L&#65533;&#563;&#65533;&#65533;9&#65533;&#65533;&#65533;&#65533;I&#1232;H&#65533;&#216;&#65533;&#1092;&#65533;R&R"&#17803;&#61349;&#65533;F&#1239;&#1801;&#65533;A&#44193;&#65533;&#65533;s&#65533;&#65533;@&#65533;&#65533;&#65533;&#65533;pc &#65533;D&#65533;&#65533;Q&#65533;_&#65533;&#65533;&#65533;&#65533;4&#65533;0&#65533;&#65533;>,&#65533;\|&#65533;&#605;&#65533;4&#65533;Ia"X&#1076;&#65533;&#65533;|&#65533;&#65533;&#65533;&#65533;&#1038;l&#65533;U&#65533;&#65533; &#65533;v&#65533;=9&#65533;&#65533;&#65533;v,&#65533;!&#65533;&#65533;Ks&#65533;7'&#65533;&#65533;{lT&#65533;s &#65533;&#1156;@&#65533;5r&#65533;S.K&#1255;G#&#65533;&#65533;`&#65533;&#65533; OKP&#65533;!&#634;&#65533;&#65533;\&#2008;EM&#65533;v}&#65533;a&#1485;&#65533;&#65533;&#65533;n&#65533;- m&#65533;&#65533;&#65533;Z&#65533;&#65533;&#65533;"Y&#65533;A(&#65533;&#65533;&#65533;&#65533;v7.	|&#65533;&#65533;&#65533;&#65533;&#65533;q&#65533;!|&#769;&#65533;&#65533;&#65533;!&#65533;XW&#65533;&#65533;&#65533;&#714;&#65533;&#65533;&#65533;O&#65533;&M,&#65533;"{&#1554;&#65533;s5]&#65533;  &#65533;&#65533;&#65533;4R&#65533;&#65533;Ol(&#65533;&#65533;&#65533;_&#65533;&#65533;rAqM` &#65533;h&#65533;&#65533;S:&#65533;&#65533;&#63911;&#65533;&#65533;g&#65533;&#65533;g`&#65533;w=&#65533;&#65533;&#65533;|X&#65533;&#65533;&#65533;&#65533;.&#65533;y&#65533;|&#65533;}&#65533;q&#65533;=&#65533;f&#65533;&#65533;&#65533;&#65533;&#983;#0#&#65533;&#65533;D&#65533;&#65533;o~&#65533;&#65533;&#65533;&#65533;&#65533;&#65533;)"Uy;&#65533;&#65533;&#1668;&#65533;C0mS
&#65533;l&#65533;@&#65533;&#65533;n&#65533;6&#1247;&#65533;A&#65533;DB&#65533;Q&#65533;6%D&#65533;&#65533;&#65533;]c&B&#65533;&#65533;&#65533;\&#65533;&#65533;0@)&#65533;&#65533;&tC"&#65533;&#65533;&#65533;&#65533;&#65533;afHV&#65533;&#65533;&#65533;j &#65533;&#65533;&#632;p&#65533;&#65533;&#65533;&#65533;&#65533;E&#65533;&#65533;&#65533;&#65533;&#65533;&#65533;&#65533;hxZ^&#65533;&#65533;tC6 Pc&#65533;&#65533;X&#65533;&C.&#65533;JV0;&#65533;N&#1433;)&#65533;h5!&#1869;8u&#65533;5&#65533;
&#65533;s&#14524;h&#65533;CpNU&#65533;&#1492;&#65533;&#65533;&#65533;)Q&#65533;&O&#65533;#&#65533;&#65533;(H;%&#65533;J&#65533;&#65533;|&#65533;&#65533;&#65533;Yq}sC&7I&#65533;&#65533;k&#65533;&#65533;&#65533;&#65533;&#65533;C6&#65533;P[{&#65533;&#65533;- &#65533;^&#65533;&#65533;&#65533;$%S&#65533;&#65533;'&#65533;&#65533;5a
13&#65533;L&#939;^&#65533;&#65533;%&#65533;xi'_R&#65533;wl X&#65533;v&#65533;)&#65533;M6&#65533;&#65533;&#871;L&#65533;&#65533;&#65533;&#65533;?J&#1741;&#65533;Pi`Olh &#65533;&#65533;1&#65533;Y1&#65533;&#65533;&#65533;%8&#65533;t&#65533;&#65533;E&#65533;8J&#65533;s:&#65533;&#65533;&#65533;&#65533;A2&#65533;&#65533;z&#65533;<&#65533;$&#65533;&#65533;O+_&#65533;l&#65533;&#65533;b&#65533;&#65533;&#65533;&#65533;&#65533; &#65533;,&#65533;H&#65533;&#65533;&#65533;&#65533;&#65533;DJ-&#65533;&#65533;z&#65533;F}&#326;
i&#65533;&#65533;(M&#65533;JW&#65533;&#1099;&#65533;*Bd#&#65533;m&#65533;&#65533;#&#65533;%..&#65533;)B,&#65533;70&#65533;&#678;&#65533;&#65533;&#65533;&#65533;&#582;J&#65533;T&#65533;&#65533;c@&#65533;&#65533;$H&#65533;G &#65533;&#65533;&#65533;&#65533;&#65533;/6 &#65533;2X&#874;V&#65533;&#65533;&#1390;z&#65533;&#65533;`&#65533;X&#65533;J&#1458;&#65533;&#65533;&#65533;hM&#65533;Z&#65533;Z&#65533;&#6990;&#65533;&#65533;&#65533;&#65533;j&&#65533;&#65533;&#65533;I&#65533;&#65533;&#1534;&#65533;&#65533;&#65533;&#65533;&#65533;`&#65533;V&#65533;%&#481;&&#65533;&#65533;&#65533;&#65533;&#65533;2&#65533;&#65533;&#65533;O&#65533;:P&#65533;$&#65533;&#65533;p&#65533;l&#65533;%&8&#65533;^j&#65533;&#154;&#65533;&#65533;&#65533;M&#65533;jWk&#65533;U&#65533;=&#65533;I&#65533;&#65533;*&#65533; &#65533;&#65533;&#65533;/&#65533;&#65533;&#65533;&#65533;P&#65533;&#65533;&#65533;&#65533;&#65533;&#65533;p&#65533;+Ve&#65533; &#65533;&#65533;B&#65533;&#65533;&#65533;&#65533;`&#65533;&#65533;P&#65533;&#65533;&#65533;el &#65533;v&#65533;&#65533;&#65533;&#65533;&#65533;&#1397;&#65533;&#65533;L	O&#65533;T&#65533;4&#65533;&#65533;&#587;RB&#65533;
x&#65533;&#65533;&#65533;&#65533;&#65533;|&#65533; ^&#65533;&#65533;&&#65533;`zv &#65533;&#65533;,	r4!&#65533;|L&#65533;&#65533;&#1464;]O9&#65533;8&#65533;&#65533;&#65533;A&#65533;l&#65533;&#65533;[&#65533;j&#65533;
[&#65533;&#65533;eEp&#65533;&#65533;&#65533;&#65533;&#65533;h&#65533;&#65533;&#65533;{X&#65533;&#65533;&#65533;&#65533;3&#65533;&#65533;&#65533;&#65533;h6 (&#65533;&#65533;w&#65533;&#1692;g&#945;&#65533;w&#65533;a&#65533;&#65533;;U S&#65533;fS&#65533;&#65533;&#150;i &#65533;&#65533;&#65533;&#65533;&#65533;&#65533;ZH")&#65533;&#65533; V&#343;&#65533;&#65533;e<j&#65533;Q&#65533;&#65533;y$Ie&#65533;&#1417;	r&#65533;$&#65533;Z2n&#65533;&#65533;&#65533;<&#65533;'{&#65533;&#65533;`&#164;&#65533;&#65533;&#65533;&#65533;&#65533;&#1685;&#65533;x&#65533;&#65533;	`2[&#65533;4H&#65533;&#65533;t&#65533;*&#65533;&#65533;&#1032;&#65533;k&#65533;&#490;`&#65533;-&#65533;6pQ&#65533;7$&#65533;&#1176;&#65533;M{&#1169;&&#65533;=&#65533;&#65533;bBi &#1256;NuV7MVb&#65533;8&#65533;&#65533;M&#65533;&#65533;0p&#65533;q^	v&#65533;&#65533;Y&#65533;AL&#1098;TMlL&#65533;&#65533;&#65533;&#65533;&#65533;V&#65533;`G6tv&#65533;M&#65533;<&#65533;&#65533;)X&#65533;0Y&#65533;p&#65533;&#65533;)&#65533;]om&#65533;kc[ &#65533;&#65533;&#65533;&#65533;&#65533;J&#65533;O&#65533;&#65533;&#65533;&#65533;&#65533;\&#65533;
8'&#65533;&#65533;&#65533;&#65533;&#65533;Ed&#65533;4&#65533;&#65533;73&#65533;&#65533;&#65533;&#65533;&#65533;.&#65533;&#65533;&#65533;u&#65533;MlS&#65533;&#65533;K&#65533;&#492;&#65533;&#65533;&#65533;&#65533;&#65533;0&#65533; &#1857;&#65533;&#65533;$o&#65533;&#65533;$&#65533;&#65533;&#65533;&#65533;Bb;EG&#65533;&#65533;&#65533;~.&#65533;&#65533;u &#65533;&#65533;5sq&#65533;&#65533;2&#65533;/K&#65533;x&#65533;/&#65533;&#65533;D&#516;$&#65533;&#65533;&#65533;k#e&#65533;&#1174;(&#65533;0&#65533;&#65533;&#65533;&#65533;&#65533;&#65533;~qL&#65533;&#65533;x&#65533;?&#65533;&#65533;\X&#65533;R&#65533;&#65533;\&#65533;;/p&#65533;ORU&#65533;%mR&#65533;&#145;&#65533;&#65533;&#65533;Ti&#65533;&#1179;&#65533;t&#65533;w&#65533;&#65533;Xm
&#65533;&#65533;P&#65533;:&#65533;d(Y&#513;^@&#65533;&#65533;&#65533;&#65533;&#65533;c?I&#65533;&#65533;sO&#65533;$&#65533;&#65533;lIAUIm*&#65533;&#65533;&#65533;%&#65533;&#65533; &#65533;{HN&#65533;&#65533;t?+&#65533;&#65533;Lq&#65533;&#65533;&#65533;6z&#65533;@&#807;&#65533;&#65533;&#65533;e0&#65533;&#65533;&#65533;&#65533;$QV&#682;&#65533;c&#65533;&#65533;@&#65533;:'&#65533;Fb{&#65533;&#1022;
.&#65533; &#65533;&#65533;&#65533;&#65533;;&#65533;H&#65533;I&#1624;;&#24668;'3&#65533;&#65533;<	^&#65533;&#65533;s&#65533;&#65533;}&#65533;A&#65533;.&#65533;|&#65533;@&#34283;&#65533;&#65533;&#65533;&#65533;&#1059;U >!&#65533;&#65533;&#65533;\&#65533; &#65533;1+>&#1725;B;&#65533;&#65533;U&#65533;&#65533;&#65533;q~`r&#65533;&#65533;&#65533;`&#65533;_&#65533;&#65533;BB"&#65533;&#65533;v0$&#65533;4&#65533;&#65533;WqCA0&#65533;v&#65533;~bP~&#65533;4X&#65533;&#1841;'R&#65533;&#65533;&#65533;&#1344;(&#65533;&#65533; F&#65533;&#65533;6  &#65533;&#65533;KP&#65533;!w Y[&#65533;}&#65533;w&#65533;g| ~&#65533;|=p~&#65533;g&#65533;L&#65533;&#65533;(C)&#65533;&#65533;Z&#65533;&#65533;&#65533;X5AVY&#65533;r&#65533;&#65533;&#1473;&#65533;&#65533;&#65533;}&#65533;|0'`&#65533;Mx&#65533;('@ =@;TT*&#65533;],&#65533;&#65533;P&#65533;&#65533;&#65533;&{6(V&#65533;&#65533;&#65533;Z[0&#65533;&#65533;GH&#65533;@&#65533;h&#65533;&#65533;j8=&#65533;&#65533; &#65533;2&#65533;&#65533;5&#65533;(q &#65533;u.&#65533;[EY&#65533;&#65533;QYu&&#65533;a[&#65533;&#65533;7 [&#65533; ~>&#65533;|&#65533;&#65533;&#65533;&#65533;&#65533;&#65533;~&#65533;&#1542;.&#65533;b&#65533;&#65533;&#65533;&#65533;8&#65533;S&#65533;Z&#65533;:&#65533;&#65533;UB. VyXi@&#65533;E|`&#65533;&#65533;&#65533;&#65533;Q&#65533;&#65533;H&#65533;%x&#65533;nx&#65533;&#65533;Iqi&#65533;60g&#65533;w{9Q0l&#65533;Ucx&#65533;&#65533;H&#65533;&#65533;5&#65533;&#65533;8&#49677;i&#65533;&#65533;&#65533;&#65533;0&#1035;&#65533;&#65533;<M&#65533; &#65533;U&#1105;W&#65533;&#65533;&#65533;f&#65533;&#65533;F&#65533;&#65533;V&#65533;&#65533;U&#65533;&#65533;&#65533;&#65533;a&#65533;&#65533;&#516;&#36294;&#65533;&#65533;U&#1037;&#65533;&#65533;&#65533;&#65533;&#65533;&#65533;x&#65533;>)p$&#65533;y&#65533;)\&#65533;&#65533;&#65533;&#65533;U&#65533;f&#65533;)_&#65533;%&#65533;W&#65533;eX&#65533;&#65533;.&#65533;\&#65533;&#65533;&#65533;&#65533;&#65533;&#65533;&#65533;AT%X"+&#65533;R4xP/	\,)&#65533;d&#65533;]&#65533;&#65533;j&#65533;L0&#65533; &#65533;&#65533;_&#65533;]&#65533;&#65533;j&#529;&#65533;&#527;&#65533;w&#65533;S&#65533;&#65533;&#65533;&#65533;RJ&#65533;B#T&#65533;,sS&#65533;Z&#65533;&#65533;V&#65533;U&#65533;&#65533;0Z%7&#65533;&#65533;U|&#65533;&#65533;&#65533;A&#65533;&#65533;&#65533;.pU&#65533;&#65533;&#65533;( l&#65533;$ip&#65533;&#65533;&#65533;7&#65533;rFG&#1241;7Hy&#65533;g&#65533;&#65533;&#65533;^ei~i7 &#65533;&#1626;&#65533;Y&#65533;&#65533;&#65533;U&#65533;&#65533;o&#65533;&#520;&#65533;j){``{&#65533;&#65533;&#65533;&#65533;&#65533;T&#65533;BXD3x&#65533;&#65533;S%&#65533;iZ{I&#65533;&#65533;}K0;l&#65533;.&#65533;UXP&#65533;=  B&#65533;&#65533;&#65533;	&#65533;_%t&#65533;q g9n&#65533;(&#65533;yl&#65533;&`&#65533;pG&#65533;G&#65533;&#65533;,|&#65533;&#65533;&#65533;&#65533;`s=&#65533;&#65533;&#65533;&#65533;&#65533;~	9&#65533;V&#65533;&&#65533;1N&#65533;&#65533;U&#65533;G&#65533;4U &#65533;&#65533;&#65533;i&#65533;g&#65533;2l@~)&#65533;!&#65533;[&#65533; &#65533;&#65533;mQp&#65533;&#65533;]&#65533;C&#65533;0%&#65533;&#65533;9x&#65533;&#65533;&#65533;K&#65533;&#65533;g&#65533;$&#65533;&#65533;	X&#65533;dP	&#65533;&#65533;&#65533;&#65533;I&#65533;U&#65533;&#65533;U&#1252;*&#65533;7&#65533;%&#65533;U&#65533;&#65533;&#65533;`d0l&#65533;&#65533;q&#65533;&#65533;&#65533;2&#65533;&#65533;&#65533;  &#65533;`8 Ad%b5&#65533;Wf&#65533;&#65533; _Z&#65533;&#65533;&#65533;zq&#65533;fV0&#65533;&#65533;)&#65533;H&#65533;&#65533;&#65533;&#65533;&#145;U&#65533;&#65533;a! &#65533;_&#65533;PJ&#65533;&#65533;&#65533;&#65533;{&#65533;&#65533;VT&#65533;&#65533;8xD%4&#65533;!gV&#65533;D&#65533;&#65533;n:e&#65533;K&#65533;  y&#65533;"&#65533;` V&#65533;&#65533;&#65533;&#65533;&#65533;&#65533;0p '&#65533;&#65533;&#65533;bYy&#65533;&#65533;mW]&#65533;	Var&#65533;&#65533;&#65533;&#65533;9,
&#65533;&#65533;9&#65533;Y&#65533;&#65533;&#65533;&#65533;&#65533;sq&#65533;+&#65533;&#65533;U?&#550;_Q&#65533;&#65533;w^n&#451;&#65533;&#65533;^&#1376;N&#65533;&#65533;B&#65533;4 =&#65533;&#65533;l up&#65533;p&#65533;1&#65533;&#65533;Y&#65533;>&#65533;*&#65533;Pn&#65533;j@8-*;&#65533;7&#65533;i&#65533;&#65533;&#65533;&#65533;p&#65533;&#65533;j#&#65533;*O&#65533;&#65533;&#65533;&#65533;&#65533;&#65533;&#65533;b1 N&#65533;<&#65533;oc&#65533;]uB&#65533;x&#65533;&#65533;bRp`B  	b&#65533;Z?&#65533;&#65533;5&#65533;&#65533;X%&#65533;&#65533;U&#65533;'g&#65533;&#65533;&#65533;&#65533;&#65533;&#65533;&#65533;&#65533;&#65533;&#65533;&#65533;&#65533;y(.t&#65533;&#65533;b&#32983;7&#65533;&#65533;&#65533;&#65533;&#1061;&#65533;&#65533;!&#65533;&#65533;&#65533;&#65533;&#65533;X&#65533;&#65533;&#65533;&#65533;Z&#65533;&#65533;8&#65533;'&#65533;&#65533;&#65533;q b&#65533;&#65533;&#65533;+&#65533;&#65533;$(A4&#65533;&#65533;&#65533;&#65533;&#65533;&#65533;&#65533;&#65533;1!n&#65533;&#65533;&#563;&#65533;&#65533;W@	&#65533;,j&#65533;j&#65533;+UIm&#65533;]&#65533;:&#65533;&#65533;*sp%&#65533;&&#65533;CuX&#65533;&#65533;&&#65533; &#65533;+R&#65533;  .&#65533;&#65533;&#65533;(c&#65533;:h&#65533;&#65533;+&#65533;Y&#65533;_i@cn&#65533;&#65533;G&#65533;y&#65533;&#65533;<i@&#65533;&#65533;&#65533;s&#65533;7x&#65533;[r&#65533;<P&#65533;&#65533;&#65533;O&#65533;L: &#65533;&#65533;rW&#65533;&#65533;&#65533;"! i &#65533;&#65533;Pl&#65533;a&#65533;`&#65533;&#65533;&#65533;+ =&#65533;~&#65533;&#65533;r&#65533;U&#65533;&#65533;UYp &#857;&#65533;&#65533;&#65533;&#65533;&#65533;&#65533;&#65533;J*1&#65533;WI&#65533;b&#65533;&#65533;V&#65533;*&#65533;&#65533;)&#65533;N&#65533;` jao&#65533;&#65533;;&#65533;  &#65533;x0!&#65533;x&#65533;Zu&#666;p &#65533;'&#65533;Ud&#65533;&#65533;&#65533;'gu&#65533; &#65533;&#65533;w&#65533;&#65533;&#737;`A&#65533;5&#65533;	2|YZ&#65533; uK	&#65533;3&#65533;a&#65533;t&#65533;&#1508;O&#65533;&#65533;%&#65533;&#65533;&#65533;&#65533;S&#65533;;&#65533;&#65533;U\&#65533;}`&#650;Y%&#65533;&#65533;&#65533;" &#1108;U&#65533;&#65533;U&#65533;0&#65533;J&#65533;&#65533;&#65533;;)i Y &#65533;)&#65533;&#65533;G&#65533;&#65533;&#65533;y&#65533;1&#65533;:&#65533;y=&#65533;\&#65533;&#65533;{W"&#65533;&#65533;&#65533;&#65533;&#65533;
,20i~&#513;&#65533;&#65533;&#65533;&#65533;I&#65533;`u&#65533;
&`&#65533;{&#65533;&#65533;&#65533; ,1&#65533;&#65533;&#65533;	&#65533;Y@
&#65533;j*B&#65533;x&#985;&#65533;&#65533;&#65533;|&#65533;&#65533;&#65533;:&#65533;&#65533;p&#65533;Q&#65533;ZQ&#65533;&#11546;w&#65533;?L&#65533;&#65533;&#65533;&#65533;&#65533; j&#65533;&#65533;UJ WBv8p&#65533;&#65533;&#65533;5 [u8p0&#65533;:&#65533;"&#65533;"&#65533;&#65533;"&#65533;&#65533;&#65533;&#65533;H&#65533;8&#65533;&#65533;}G&#65533;&#65533;)&#65533;M&#65533;&#65533;*&#65533;  94'GyV&#65533;&#65533;8&#65533;A B&#65533;Z&#65533;\G`&#65533;Z&#65533;&#65533;&#65533;Q&#65533;&#65533;&#65533;&#65533;}&#65533;:&#65533;}&#65533;&#65533;l&#65533;&#65533;q&#65533;$&#1383;:&#65533;&#65533; GWG&#65533;&#65533;&#65533;h&#65533;j&#65533;&#65533;;Y&#65533;	$&#65533;&#65533;&#65533;&#65533;K .&#65533;,&#65533;_K&#65533;|&#65533;
b&#65533;`&#65533;&#757;&#65533;&#65533;&#641;r&#65533;&#65533;m:&#65533;&#65533;h&#65533;&#65533;&#65533;&&#65533;&#65533;+&#65533;&#65533;&#65533;&#65533;uyk^&#1003; Z&#65533;&#65533;UR6&#65533;&#65533;	&#65533;&#65533;&#65533;&#65533;A@>&#65533;.P&#65533;mx&#65533;&#65533;'&#65533;yP&#65533;U"&#1667;&#222;&#65533;&#65533;&#65533;&#65533;&#1807;"&#65533;&#65533;P&#65533;&#1370;&#65533; q&#65533;:j:&#65533;9&#65533;d0 &#65533;&&#65533;&#65533;&#65533;g&#65533;U&#65533;0pJ &#65533;&#65533;&#65533;`&#65533;&#65533;&#65533;^&#65533;b&#65533;&#65533;&#65533;"&#65533;`E&#65533;&#65533;&#1569;&#65533;La&#65533;&#65533; &#65533;1&#65533;]u&#65533;&#65533;j&#65533;}&&#65533;&#65533;E&#65533;&#65533;; &#65533;&#65533;&#65533;&#65533;&#65533;r&#65533;1!P&#65533;Y'0PP\}&#65533;'p&#1361;-&#1619;&#65533;&#65533;&#1732;b&#65533;u4&#65533;&#65533;&#65533;_<&#65533;&#65533;&#65533;&#65533;&#65533;I&#65533;|&#65533;&#65533;&#65533;F&#65533;_&#65533;&#65533;&#65533;#	&#65533;Lm&#65533;&#65533;&#65533;PEh aY&#65533;:z \&#65533;&#65533;0&#65533;I&#65533;34  A`&#65533;&#397;&#65533;!]&#65533;&#65533;&#65533;a&#65533;&#65533;&#65533;&#65533;&#65533;&#65533;&#65533;j&#1485;&#65533;&#65533;f&#65533;&#65533;&#65533;9E&#65533;&#65533;k&#65533;7n!yY&#65533;&#65533;&#65533;!&#65533;&#65533;U=	,.&#65533;h&#65533;&#65533;&#65533;&#65533;, 9&#65533;
V*&#65533;&#65533;&#65533;&#65533;`&#259;1&#65533;&#65533;W&&#65533;}]&#65533;&#65533;&#1836;&#65533;&#65533;&#65533;	&#65533;&#65533;&#65533;kE	&#65533;B&#65533;&#65533;0&#65533;m&#65533;A@&#65533;i&#65533;&#65533;&#65533;&#65533;&#1091;&#65533;5}.&#65533;<eq  E&#65533; &#65533;l&#65533;&#65533;a&#65533;TU&#65533;&#1671; J&#65533;y,&#65533;,&#65533;>P&#65533;`uU&#65533;&&#65533;&#65533;> r&#65533;"VU&#65533;<&#1825;&#65533;&#65533;&#65533;sQ&#65533;]&#65533;&#65533; M&#65533;&#65533;&#1131;&#65533;Lo&#65533;&#65533;&#65533;G&#65533;&;&#65533;d('&#65533;a%&#65533;t^&#65533;^&#65533;#>&#65533;&#65533;&#65533;U&#1508;&#65533;-&#65533;S&#65533;Ek&u&#65533;&#65533;$&#65533;&#65533;&#65533;.H&#65533;x&#65533;&#65533;&#65533;;&#65533;.&#65533;D` &#65533;&#65533;UM&#65533;UZX&#65533;&#65533;c&#65533;&#686;&#65533;<&#65533;c&#65533;&#65533;r=H&#65533;9=&#65533;km&#851;I&#65533;"(&#65533;&#65533;(&#65533;_%U&#65533;&#65533;Uh&#65533;!&#65533;-&#65533;[U&#65533;lF&#65533;E<&#65533;;&#65533;K&#65533;&#65533;&#65533;&#65533;%&#65533;aE|&#65533;&#65533;&#65533;&#65533;v_&#65533;&#65533;&#65533;&#65533;h&#65533;f&#65533;&#65533;iV`&#65533;&#65533;U&#65533;-&#65533;&#65533;F&#65533;d&#65533;>X&#65533;`sPn&#1071;&#65533;&#65533;ao&#65533;&#65533;&#65533;&#1844;&#65533;&#65533;&#65533;HH
&#65533;&#65533;e&#518;&#65533;&#65533;&#65533;&#65533;&#65533;U>&#65533;*`&#65533;W&#65533;+&#65533;fX&#65533;&#65533;N&#65533;\&#65533;9	&#65533;&#65533;&#680;&#65533;&#65533;&#65533;&#65533;&#501;Gh~&#65533;&#621382;_&#65533;&#65533; &#65533;}&#65533;0{k` <&#1153;U&#65533;&#65533;sAt!&#65533;B&#65533;c&#65533;&#65533;&#65533;O&#65533;,`&#65533;&#65533;.&#65533;&#65533;&#65533;&#65533;&#65533;Y&#65533;&#65533;W)&#65533;&#65533;&#65533;&#65533;&#65533;j&#65533;&#65533;E;0&#65533;&#1879;R&#65533;^q&#65533;&#65533;a&#65533;&#764;&#65533;&#65533;x&#65533;t&#65533;A&#622;K&#65533;W&#65533;0&#65533;}Q&#65533;&#2004;&#65533;KJb@{" &#65533;&#65533;/&#65533;&#65533;&#53123;;&#65533;K&#65533;&#65533;&#65533;&#65533;&#65533;&#65533;&#65533;W&#65533;m&#65533;&#65533;&#65533;5&#984;&#65533;&#454;4&#65533;V&#65533;&#65533;?|&#65533;5&#65533;&#65533;&#65533;&#65533;&#1071;&#65533;\E&#65533;&#65533;&#65533;CR>+&#65533;&#65533;&#65533;&#65533;}&#65533;@&#65533;&#65533;&#65533;9&#65533;&&#65533;r0&#65533;&#65533;!&#65533;	_&#65533;@I&#65533;\&#65533;&#65533;&#65533;&#65533;]X&#65533;&#65533;&#65533;&#65533;&#65533;&#65533;?&#65533;&#65533;l&#65533;X&#65533;&&#65533;A&#65533;	.d&#65533;&#65533;&#65533;C&#65533;	&#65533;L1&#65533;&#65533;&#65533;E&#65533;5n&#65533;&#1543;&#1038;&#65533;&#65533; &#65533;&#65533;&#65533;I&#65533;	&#65533;&#1057;&#804;Y&#65533;&#65533;M&#65533;N&#65533;&#65533;&#65533;&#65533;&#65533;A&#65533;* &#65533;&#65533;%	&#65533;d&#65533; &#65533;b&#65533;
Q+h`&#65533;&#128;&#65533;&#65533;L
*s&#65533;&#65533;l&#65533;\MY&#1452;Y3g!&#65533;&#65533;&#65533;&#967;	4&#65533;&#65533;{&#65533;&#65533;@^q&#65533;)&#65533;&#65533;=z&#65533;&#65533;&#65533;",Q&#65533;6&#65533;&#65533;9&#65533;A)	@&#65533;&#65533;&#65533;&#65533;&#65533; 0&#65533;&#65533;Fz&#65533;&#65533;&#65533;Ah&#65533;\&#65533;&#65533;&#65533;w&#65533;|p&#1242;&#65533;&#1457;&#65533;$&#65533;&#65533;&#1718;&#65533;C?,&#65533;&#65533;&#65533;&#65533;S0a&#200;&#65533;&#65533;&#65533;4	&#65533;P&#65533;1&#65533;&#65533;&#65533;&#1125;OgC&#65533;&#65533;&#65533;&#65533;o?y&#65533;&#65533;&#65533;&#65533;#&#65533;n&#65533;&#65533;D[&#65533;&#65533;yt&#27475;&#65533;&#65533;M&#65533;&#65533;&#65533;&#65533;&#65533;&#65533;&#65533;9S&#65533;&#64984;b&#65533;&#65533;:&#65533;&#65533;?	&#65533;&#65533;4@ 6
&#1838;&#65533;&#65533;&#65533;&#65533;&#765;:p&#65533;1t&#65533;O:&#65533;!)2*&#65533;l&#65533;&#65533;&#65533;P&#65533;&#65533;&#65533;&#1211;"(&#65533;&#65533;q&#416;h&#65533;&#65533;&#65533;d&#65533;pG&#65533;x&#65533;c&#65533;&#65533;&#65533;c&#65533;&#65533;a&#65533;&#65533;#&#65533;(&#65533;>&#65533;t&#65533;I(&#65533;&#65533;rJ*&#65533;&#65533;rr&#65533;&#65533;0&#65533;O&#65533;&#65533;L(&#65533;&#65533;&#65533;kN&#65533;&#65533;&#65533;&#1088;&#65533;&#65533;(&#65533;&#65533;5&#65533;&#10406;&#65533;2&#65533; &#65533;D&#65533;&#65533;a <B&#65533;b=Mk&#65533;&#65533;/&#65533;&#65533;&#65533;&#65533;&#65533;H&#65533;L5BS&#65533;B2 &#65533;+&#65533;&#65533;&#65533;-&#65533;&#65533;@/&#65533;&#307;RRS&#65533;c&#65533;&#65533;V[&#65533;&#65533;&#65533;&&#65533;rVZk&#65533;&#65533;&#65533;&>d	&#65533;&#65533;&#1537;&#65533;O&#65533;4&#65533;&#65533;&#65533;P&#65533;&#65533;7J&#65533;j&#65533;&#65533;FCH&#65533;&#65533;h:A&#65533;QK&#65533;6&#65533;Hjb&#65533;&"&#65533;&#65533;-&#65533;	,&#65533;&#65533;&#65533;&#65533;c&#65533;)b&#65533;&#65533;H&#65533;J&#65533;a&#65533;+&#65533;U&#65533;+&#65533;&#65533;b&#65533;*t&#65533;&#65533;&#65533;7&#65533;&#65533;!:&#65533;0xA&#65533;0&#65533;&#65533;&#65533;S&#65533;CZ&#65533;&#65533;=&#65533;p&#65533;&#65533;w&#65533;&#65533;&#65533;&#354;&#65533;&#65533;08Z!(&#65533;h&#65533;W&#65533;&#65533;Vy&#65533;&#1250;$&#65533;&#65533;?,&#65533;x?&#65533;&#65533;&#65533;1,`&#65533;&#65533;&#65533;5:&#65533;&#65533;7&#65533;@&#65533;&#65533;cC &#65533;YVzi&#65533;&#65533;$&#65533;Hd&#65533;c&#65533;%&#65533;&#65533;&#65533;}f&#65533;.&#65533;F&#65533;<h&#65533;&#65533;6&#65533;!)&#65533;&#65533;a.&#65533;&#65533;j&#65533;&#65533;K&#65533;&#65533;&#65533;&#65533;;,&#33041;&#65533;&#65533;&#65533;)&#1358;&#65533;mM&#65533;&#65533;&#65533;i"&#65533;&#65533;&#65533;&#65533;l*&#65533;&#65533;&#323;&#65533;&#65533;&#65533;&#65533;&#65533;O&#65533;=lr&#1047;&#65533;&#65533;H&#1558;pq&#65533;D&#65533;bu&#65533;c&#65533;u&#65533;<&#65533;&#65533;Xb=t&#65533;&#65533;RO&#65533;o3&#65533;&#65533;ax&#65533;&#65533;
&#65533;~&#65533;J &#65533;&#65533;&#65533;&#65533;}&#65533;k&#65533;&#65533;&#65533;w&#65533;r0&#65533;0&#65533;&#65533;&#65533;X&#65533;&#65533;{&#65533;e &#65533;&&#65533;(&#65533;{&#65533;&#65533;w_-4&#65533;&#65533;&#65533;h&#65533;N&#65533;F&#65533;O ,&#65533;g&#65533;&#65533;y&#65533;}$`H&#65533;w&#65533;	$&#65533;&#2043;LP&#65533;p&#65533;7&#65533;&#65533;fP&#65533;
9`i&#65533;&#65533;&#65533;dA&#65533;"&#1823;@60B"`{&#65533;&#65533;&#65533;d0&#65533;&#65533;P&#65533;&#65533;&#65533;N@&#65533;&#65533;+a&#65533;r&#65533;&#65533;&#65533;&#65533;&&#65533;&#65533;r(C$&#65533;&#65533;tA@Pd&#65533; (B&#65533;&#65533;&#65533;@&#65533;&#65533;@&#65533;&#65533;E K&#65533;b&#65533;&#65533;%&#65533;%A1&#65533;p&#65533;31!@&#65533;m(&#65533;=&#65533;d;@&#65533;&#65533;8=&#65533;&#65533;c0c?&#65533;=&#65533;QM&#65533;&#65533;$&#65533;>4&#65533;&#25483;&#65533;\&#722;&#65533;&#65533;Q&#65533;o&#65533;&#65533;&#65533;&#65533;&#65533;&#65533;,I$#=98G&#65533;d&#65533;HHdA&#65533;x&#65533;bJE~R&#65533;L&#65533;&#65533;fr&#65533;&#65533;@&#65533;&#65533;A1&#65533; &#65533; &#65533;&#65533;&#65533;&#65533;j&#65533;&#65533;,&#65533;j&#65533;&#65533;&#65533;eD&#65533;U&#65533;c&&#65533;%$&#65533;&#65533;P&#65533;g,&#65533;1&#65533;&#1616;jT&#65533;&#65533;d&#65533;&#65533;&#33925;&#65533;&#65533;&#65533;&#65533;!&#65533;&#65533;|9J&#65533;&#37192;l&#65533;7&#65533;yO&#65533;&#65533;S&#65533;&#65533;*g]>&#65533;Cj&#65533;s~`&#65533;&#65533;-&#65533;&#65533; &#65533;&#1118;&#65533;dhB&#65533;&#65533;Oj&#65533;b&#65533;&#65533;|y?&#65533;3&#65533;NMj&#65533;>S`ii&#65533;&#65533;&#65533;Y&#65533;>&#19030;)&#65533;&#65533;|&#65533;F6x/&&#65533;A&#65533;7&#65533;&#65533;&#65533; &#65533;A7K&#65533;&#839;&#65533;3&#65533;y&#65533;Bz&#65533;&#65533;&U&#65533;KMC&#65533;&#65533;0 )f&&#65533;&#65533;t&#65533; &#65533;	 &#65533;?&#65533;jP&#65533;yR&#65533;3Q,If&#65533;" &#65533;>5&#65533;C&#65533; M&#65533;$&#65533;&#65533;&#65533;&#65533;&#65533;&#65533;*5&#65533;&#65533;#&#65533;.a~c&#65533;&#65533; &#65533; &#65533;&#358;&#65533;i&#65533;LB&#1529;&#65533;&#65533;&#65533;&#65533;(&#65533;^w;&#65533;lS&#65533;&#65533;&#65533;&#65533;:7;&#65533;]&#65533;&#65533;&#65533;&#65533;f8&#65533;&#65533;&#65533;=&#257;&#65533;&#1306;@t&#65533;3&#65533;&#65533; &#65533;&#65533;;^&#65533;8[R&#394;&#65533;k&#65533;`&#65533;3&#65533;u o&#65533; &#65533;]&#65533;&#65533;%hA&#65533;5&#65533;h &#65533;@&#65533;x&#65533;&#1696;&#65533;&#65533;h,)&#65533;f&#65533;{&#65533;R&#65533;&#65533;vWX&#1476;&#65533;Mb&#65533;%wv&#65533;+&#65533;&#65533;I&#65533;MpBn[g&#65533;&#65533;&#65533;i&#65533;&#65533;-&#65533;&#65533;FKj-,>&#26436;K_ &#65533;A&#65533;&#1660;&#65533;&#65533;,&#65533;&#65533;)&#65533;C$&#65533;&#65533;`&#65533; 1&#65533;e&#65533;&#65533;z&#65533;&#65533;&#65533;n5&#65533;"&#65533;` EX&#65533;
&#65533;@+7&#65533;Vkq&#65533;&#65533;&#65533;2%&#65533;&#65533;X;&#65533;&#65533;&#65533;xC6&#65533;B~F&#65533;G{&#65533;e,&#65533;	+g*&#65533;1{3 &#65533;&#65533;&#65533;?&#65533;f&#65533;f&#65533;6&#1745;	d&#65533;m%M&#65533;&#710;7&#65533;&#65533;&#65533;[VKzw&#65533;&#65533;({&#65533;aqo &#1978;&#65533;sY&#65533;)&#65533;}&#65533;&#65533;f&#65533;IK&#1620;&#638523;f<&#65533;&#65533;
vH&#65533;_&#65533;&#1624;t&#65533;z&#65533;&#352;&#65533;k>&#65533;&#65533;E&#65533;HGZW&#65533;&#65533;1*&#65533;&#65533;&#909;&#65533;t&#65533;&#65533;&#9225;&#65533;(/sx&#65533;&#65533;&#65533;&#65533;l&#65533;&#1259;&#65533;&#65533;#j&#65533;^5&#65533;@&#65533;&#1322;&#65533;&#17413;g&#65533;%&#65533;+&#1116;f[Zk&#65533;&#65533;&#65533;a`&#65533;&#65533;-&#65533;&&#65533;&#65533;&#65533;&#65533;&#65533;=&#65533;[&#65533;(&#65533;&#65533;u. &#65533;&#65533; Y~v&#65533;&#65533;&#65533;f]&#65533;D0H&#65533;j?jb&#65533;v[&#65533;&#65533;Zo&#65533;`g&#65533;[&#1942;ZC&#65533;&#65533; &#65533;&#65533;&#65533;&#65533;&#65533;&#65533;&#65533;&#65533;&#65533;|{&#65533;&#65533;M&#65533;D&#65533;P&#65533;&#65533;#&#65533;a)&#65533;@&#65533;&#65533;^W&#65533;&#65533;M:&#65533;&#65533;&#65533;G\B&#65533;_DXl!*&#65533;&#65533;&#1517;vz&laBU|&#65533;Xh&#65533;R&#65533;M&#65533;&#65533;&#65533;`&#65533;A&#65533;2&&#65533;&#65533;E(&#65533;*&#65533;qP&#65533;p&#65533;&#65533;Z&#65533;&#65533;pX&#65533;&#65533;&#65533;+|&#65533;<&#65533;&#65533;&#65533;&#65533;@&#65533;O5{&#65533;&#65533;Q$]&#65533;`:WS&#65533;&#65533;&#65533;@$&#65533;H&#65533;&#65533;^&#65533;r&#65533;[H&#65533;&#65533;Q&#48063;6X&#65533;&#65533;&#65533;&#65533;!k 1>&#65533;S&#65533;p&#65533;%&#65533;p&#65533;-w 'p 8&#65533;&#65533;`&#65533;&#65533;6WD&#65533;&#65533;[`"d,@<}&#65533;)&#65533;&#65533;&#65533;@&#65533;
&#65533;&#65533;&#65533;^&#65533;&#65533;g&#65533;]r&#65533;&#65533;+V[$&#65533;:7:B&#65533;1l:&#65533;&#65533;&#65533;u&#65533;y3&#65533;&#65533;&#65533;&#65533;!s&#65533;&#65533;&#65533;r&#65533;<&#65533;a&#65533;&#65533;<?&#65533;e0&#65533;&#65533;&#65533;&#65533;M7m&#65533;&#65533;!!&#65533;&#65533;"&#834;{&#65533;&#1295;CP&#141;7&#65533;=!0&#65533;Az&#65533;&#65533;&#65533;&#65533;o&#65533;&#65533;&#65533;&#65533;=&#65533;&#65533;)P&#65533;&#65533;&#65533;-&#1881;85&#65533;;&#65533;K&#65533;Y0&#65533;&#65533;&#65533;&#65533;&#65533;XC&#65533;"&#65533;&#65533;&#65533;Z&#65533;<8&#65533;	T&#65533;E&#65533;2&#65533;&#65533;&#65533;J&#65533;&#19261;J&#65533;x.&#65533;.-&#65533;&#65533;&#65533;&#65533;&#65533;+c@@&#65533;S&#65533;&#65533;&#1076;&#65533;# &#65533;&#65533; &#65533;b&#65533;)&#65533;L&#65533;p&#65533;hH@6&#65533;\&#65533;"
&#65533;&#65533;&#65533;&#65533;&#65533;&#65533;N@&#65533;n&#65533;4`&#65533;&#65533;&#65533;&#65533;	&#65533;$L&#65533;h&#65533;!&#65533;S&#65533;&#65533;&#65533;-&#65533;&#65533;B|&#1138;+&#65533;&#65533;B&#65533;&#65533;B&#65533;(&#65533;&#65533;z&#65533;&#65533;&#65533;&#65533;&#65533;&#65533;d&#65533; &#65533;>|&#65533;0&#65533;&#65533;=:&#65533;C>&#65533;C?&#65533;C@DADB,DC<DDLDE\DFlDG|DH&#65533;DI&#65533;DJ&#65533;DK&#65533;DL&#65533;DM&#65533;DN&#65533;DO&#65533;DPEQER,ES<ETLEU\EVlEW|EX&#65533;EY&#65533;EZ&#65533;E[&#65533;E\&#65533;E]&#65533;E^&#65533;E_&#65533;E`FaFb,Fc<FdLFe\Ff&#65533;*h&#405;&#65533;  &#65533;X&#65533;x&#65533;xFh&#65533;&#65533;&#65533;&#65533;&#65533;)8&#65533;&#65533;&#65533;/&#65533;FRi&#65533;/p&#65533;$H&#65533;x&#65533;  s&#65533;&#65533;/&#65533;P &#65533; h%@'&#65533;&#65533;H&#65533;y&#65533;6&#65533;&#65533;{d&#65533;$P&h&#65533;&#65533;l&#65533;&#65533;&#385;&#1809;X&#65533;H&#65533;h&#65533;&#65533;&#65533;&#65533;&#65533;}d%&#65533;y&#65533;&#65533;&#65533;{&#65533;H&#65533;,&#65533;&#65533;&#65533;&#65533;F&#65533;L&#65533;&#65533;G&#65533;4&#65533;$@&#65533;(&#469;&#65533;6h&#65533;}|I&#65533;d&#65533;|&#65533;&#65533;&#65533;&#65533;&#65533;&#65533;&#65533;&#587;&#65533;&#65533;&#65533;&#607;&#1294;&#65533;tI&#65533;dH&#65533;&#65533;&#65533;6&#65533;J&#65533;&#65533;J&#65533;&#65533;J&#65533;&#65533;J&#65533;&#65533;J&#65533;&#65533;&#65533;O&#65533;&#322;&#65533;'hJ&#65533;&#65533;&#65533;@&#65533;&#685;<K&#65533;L&#755;=&#65533;?&#65533;JW,&#65533;@&#65533;&#65533;&#65533;&#65533;&#65533;&#65533;&#65533;&#65533;&#65533;PK&#65533;&#65533;K&#65533;&#65533;&#65533;?Q RH&#65533;&#65533;&#65533;P`E*&#65533;I&#65533;&#65533;&#611;&#65533;&#65533;&#65533;&#65533;(&#65533;&#65533;(PP&#65533;&#65533;&#65533;<&#65533;Q8&#65533;$L=`&#65533;6 &#65533;&#65533;&#65533;&#594;&#65533;&#65533;&#65533;K&#65533;&#65533;&#65533;(&#65533;&#65533;&#65533;@&#65533;&#65533;&#65533;&#65533;&#65533;K&#65533;&#65533;JOH&#65533;S@&#65533;RR&#65533;MT8O&#65533;J&#65533;U&#65533;&#65533;&#65533;&#65533;'H&#65533; $&#65533;&#65533;&#65533;&#65533;O&#1028;&#65533;&#65533; )@8&#65533;Nr&#65533;M&#65533;&#65533;J=&#65533;&#65533;&#65533;&#65533;R&#65533;PS&#65533;Lr&#65533;&#65533;D&#65533;&#65533;d&#65533;&#1660;I&#65533;&#65533;&#65533;&#65533;&#771;&#65533;&#65533;&#65533;&#65533;&#65533;&#65533;D&#65533;&#65533;&#65533;&#65533;&#65533;4&#65533;S(&#65533;&#65533;TLj&#1796;MX k&#65533;&#65533; (&#65533;O&#65533;&#65533;P&#65533;Dx&#65533;&#65533;&#65533;&#65533;4 PS@T &#65533;&#65533;t&#65533;/&#65533; ^ &#65533;l&#65533;&#65533;/&#65533;&#65533;	&#65533;P&#65533;O( &#65533;&#65533;&#65533;O&#65533;R&#65533;&#65533;&#65533;&#65533;R &#65533;N&#65533;&#65533;R&#65533;&#65533;&#65533;l&#65533;	&#65533; &#65533;&#65533;&#65533;!hQ	eQ!&#65533;&#1372;Q&#65533;&#65533;&#65533;S&#65533;&#65533;=Q&#65533;&#65533;Q&#65533;&#65533;&#65533;&#65533;&#65533;&#65533; &#512;&#65533;&#65533;&#65533;T&#65533;&#65533;xR(M&#65533;&#65533;&#65533;M*&#65533;R8&#65533;5EU&#65533; ;U /m&#65533;&#65533;	&#65533;&#65533;XQ3]&#65533;4]S&#65533;l&#65533;)}&#65533;&#65533;&#65533;&#65533;NH&#65533;R&#65533;S&#65533; "&#65533;*P #&#65533;&#65533;T&#65533;&#65533;T&#65533;lR%T6&#65533;CET=&#65533;0&#65533; HU-&#65533;&#65533; &#65533;JeQM)&#65533;&#65533;&#65533;&#65533;T&#65533;&#65533;&#65533;E&#65533;8&#65533;,&#65533;	x&#65533;(&#65533;_}&#65533;G&#65533;&#65533;V&#65533;JM(SMESN&#65533;U&#65533;&#65533;R&#65533;P*&#65533;SR(PS&#65533;
x&#65533;(&#65533;R=&#65533;p&#65533;#EM&#65533;&#65533;u&#65533;O%&#65533;&#65533;Pj&#65533;&#65533;4&#65533;I5&#65533;(&#65533;&#65533;TP&#65533;<&#65533;J*&#65533;LQx&#1028;{5&#1517;&#65533;V&#65533;&#65533;&#65533;&#65533;QF=&#65533;6 S&#65533;&#65533;	&#65533;&#65533;z&#65533;&#65533;/P 
&#65533;&#65533;&#65533;68RP&#65533;3&#65533;N&#65533;&#1588;&#65533; ^@&#65533;$LQ&#1027;vE&#65533;&#65533; 
&#65533; y&#65533;H&#65533;&#647;&#65533;S#&#65533;&#65533;6 &#65533;MH!&#65533;&#65533;M&#1028;c&#65533;X&#65533;L&#65533;&#65533;'&#65533;&#65533;=&#65533;&#65533;&#65533;T&#65533;WG&#65533;RT&#65533;&#65533;-} &#65533;&#65533;&#65533;<&#65533; &#65533;&#65533;&#65533;&#65533;X&#65533;&#65533;J&#65533;&#65533;RP&#65533;&#65533;/8YVVxT>m-u&#65533;x V&#65533;JJ&#65533; i&#65533;&#65533;&#1709;&#65533;J&#65533;&#65533;[&#65533; &#65533;&#65533;&#65533;&#65533;U&#65533;P#(Rt&#1438;&#65533;[&#65533;\[&#65533;&#65533;P "=&#65533;&#65533;&#1704;S0&#1854;&#65533;&#65533;&#65533;Y]t&#1731;0
8&#65533;_m&#65533;I=[&#65533;U&#65533;pZ&#65533;&#65533;E&#389;&#65533;&#65533;M&#65533;&#65533;E&#65533;&#65533;]&#65533;&#65533;&#65533;&#1577;&#65533;&#65533;	&#65533;[ZL&#65533;<&#65533;&#65533;VKE[
0&#65533;&#65533;&#65533;M&#65533;w&#65533;Y&#65533;m #pZ,}E&#65533;m y-&#65533;=&#65533;&#1220;&#65533;V&#65533;I&#1654;E&#65533;=5&#65533;&#65533;&#65533;&#65533;Yd\&#65533;&#65533;&#65533;J&#65533;&#65533;_&#65533;]&#65533;&#65533;&#65533;e&#65533;&#741; x^\J\&#65533;%V&#65533;&#1963;R{][&#65533;&#65533;[
&#65533;&#65533;Y&#65533;&#65533;B&#65533;X
&#65533;&#65533;&#65533;_&#65533;=&#65533;&#65533;&#65533;%&#65533;me\&#65533;E&#65533;E&#65533;BX&#65533;&#65533;&#65533;	_&#65533;(&#1850;e\~ m&#65533;E&#65533;&#65533;&#65533;&#1924;`[ki&#65533;&#65533;S
&#65533;y&#65533;R#P[L&#65533;&#65533;&#1620;u&#65533;h`&#437;W&#65533;&#65533;&#65533;8V&#65533;H&#65533;&#65533;/&#65533;a&#65533;x &#65533; &#65533;&#65533;J&#65533;m&#1558;e[&#65533;&#65533;E*h&#65533;v&#65533;&#65533;&#65533;U]&#65533;-&#65533;6&#65533;&#65533;&#65533;^.F N&#65533;&#65533;&#65533;&#10836;&#1923;&#65533;c&#65533;]&#65533;&#65533;bqa\5#&#65533;`.=]\&#5168;&#65533;&#65533;U&#65533;&#65533;0cd&#65533;c&#65533;1U7NJ=c>&&#65533;%&#65533;&#65533;J&#65533;cA&#65533;&#65533;-d=AcDn&#65533;&#65533;  !&#65533; &#65533; ,;  <G &#65533; &#65533;H&#65533;&#65533;&#65533;&#65533;*\&#560;&#65533;&#199;#J|&#65533;"&#65533;&#65533;v<h&#65533;P&#65533;&#65533;&#65533; C&#65533;I&#65533;&#65533;&#595;(S&#65533;&#65533;&#65533;&#65533;,d&#65533;&#65533;&#529;&#65533;&#274;&#65533; sE&#65533; 6H&#65533;J&#65533;&#65533;&#1123;H&#65533;B&#65533;&#65533; &#28702;l&#65533;J&#65533;:&#768;4v,&#65533; &#65533;&#65533;&#1199;`&#202;&#65533;&#198;&#65533;T&#65533;&#65533;H&#65533;&#65533;H9&#65533;z&#65533;"&#65533;&#65533;9&#65533;&#65533;&#65533;&#759;&#65533;_&#65533;	&#1062;&#65533;&#65533; 	&#65533;B	z&#65533;U&#65533;&#65533;&#464;#K&#65533;&&#65533; .&#65533;tp!&#65533;&#65533;aQ&#65533; &&#65533;&#65533;&#616;S&#65533;N]&#65533;&#65533;&#65533;&#65533;!5&#65533;&#65533;
&#65533;&#65533;&#65533;%b@&#65533;&#65533;&#65533;VC&#65533;&#65533;e&#65533;]&#65533;Bi6	
&#65533;0&#65533;F&#65533;&#65533;&#1587;&#65533;&#65533;&#65533;&#65533;&#65533; &#739;z&#65533;U&#65533;&#65533;i&#65533;&#65533;&#65533;&#65533;&#958;&#65533;&#65533;&#65533;&&#65533;VI&#65533;&#65533;T&#65533;&#65533;MK&#65533;u&#65533;&#65533;&#65533; j&#65533;@T,&#65533;g_TEH&#65533;&#65533;&#65533;&#65533;DTW&#65533;1&#324;eTX&#388;S&#65533;&#65533;|&#65533;}H&#65533;&#65533;@)P&#65533;&#65533;A&#65533;e&#65533;n&#65533;&#65533;+ZQa&#65533;&#65533;hcQdHu&#65533;wH]A&#65533;&#65533;q&#65533;@&#65533;&#65533;!/&&#65533;&#65533;S&#65533;q&#65533;P&#65533;D&#65533;&#65533;<&#65533;hP&#65533;&#65533;&#65533;&#65533;,&#65533;a&#65533;T&#65533;()&#65533;&#65533;2:&#65533;h*tXT;~&#65533;&#65533;iZ&#285;st&#65533;&#65533;"R&#65533;1&#65533;0&#65533;&#65533;&#26560;&#65533;&#65533;&&#65533;&#65533;&#65533;oq&#65533; i&#65533;&#65533;&#65533;#R&#65533;&#65533;'&#65533;V&#65533;&#65533;6Z&#65533;wbD&#65533;&#65533;G&#65533;8&#65533;&#65533;.BU"&#65533;R&#65533;'&#65533;&#65533;j&#65533;[T=&#65533;&#65533;xAT&#65533;:&#1024;ll!&#37576;H&#65533;H&#65533;&#65533;2&#65533;&#65533;&#65533;9<r&#424;&#65533;f&#65533;&#65533;%`&#65533;&#65533;b&#65533;Q&#65533;
,&#65533;4&#65533;-q&#65533;&#65533;&#65533;w\&#65533;g&#65533;@e&#65533;&#65533;'W&#65533;&#65533;b"R9rm&#65533;&#65533;&#65533;+&#65533;&#65533;u&#65533;#Q&#65533;Q&#65533;&#65533;a&#65533; &#44712;&#65533;TY&#65533;l&#65533;&#65533;&&#65533;&#65533;&#65533;&#65533;l&#65533;PX&#65533;nP+&#65533;&#65533;.&#65533;!&#65533;"&#235;&#65533;&#65533;M&#65533;<&#65533;&#65533;S&#65533;&#65533;&#65533;&#65533;I"&#65533;!O&#65533;*&#65533;4&#65533;&#65533;Bzl&#65533;&#65533;]xlx`&#65533;s&#65533;&#65533;$Z0&#65533;&#65533;&#65533;&#65533;5'&#65533;U&#65533;>&#65533;&#563;&#65533;-&#897;V&#65533;I&#65533;U]&#65533;g&#65533;Jw&#65533;w>&#65533;G ZG}ETE&#65533;&#65533; aj=&#65533;^&#65533;]&#1314;&#65533;)&#65533;&#65533;&#65533;/&#945;ET&#65533;&#65533;&#65533;&#65533;w"&#65533; &#65533;&#65533;m&#65533;-&&#65533;r'N &#65533;Y&#2011;l,a&#65533;"{ rS$&#65533;D&#65533;=	fK&#65533;'&#629;&#10499;d&#65533;&#65533;&#65533;&#65533;&#65533;	&#65533;&&#65533;l@&#65533;"&#65533;d&#1114;|&#65533;>&#65533;bhi&#65533;&#65533;&#65533;/#Q&#65533;&#65533;&#65533;ll&#65533;H"x&#65533;&#65533;&#65533;&#65533;i&#65533;$1&#65533;&#23483;&#65533;+&#65533;&#65533;bg&#65533;&#65533;&#65533;&#65533;k&#65533;w'T&#65533;"-s&#65533;&#65533;&#65533;{D&#65533;&#65533;&#1535;&#65533;&#65533;&#65533;&#65533;wmF&#1445;Z&#65533;i &#65533;&#65533; -[&#65533; &#65533;&#65533;&#65533;+&#65533;/~&#65533;+&#65533;&#65533;&#65533;&#65533;%&#65533;b&#65533;&#65533;_T&#65533;&#65533;2&#417;KIY&#65533;&#65533;(?&#65533;1&#65533;csQ&#65533;&#65533;&#65533; &#65533; *K &#65533;e&#65533;&#65533;<q&#65533;m&#65533;&#65533;`&#65533;B(0&&#65533;7*&#65533;&#65533;&#65533;&#65533;&#65533;&#65533;&#65533;&#65533;`2&#65533;a&#65533;&#65533;&#65533;$&&#65533;&#65533;&#65533;B&#65533;&#65533;&#65533;b&#65533;i&#65533;%?&#65533;Z&#65533;&#65533;-&#65533;&#520;l&#65533;&#65533;w&#65533;&#65533;&#65533;$&#65533;&#65533;LZ0&#334;	&#65533;&#65533;&#65533;J&#1624;&#65533;&#65533;6|K6P&#65533;M&#65533;&#65533;$%&#65533;ll&#65533;[c6:4b
b&#65533;C&#65533;&#65533;&#65533;5$&#65533;&#65533;es&#65533;&#561;=-&#65533;~D&#65533;&#65533;&#65533;&#263;&#65533;&#65533;L6&#65533;&#65533;&#65533;&#65533;"<&#65533;is$=&#65533;3&#65533;qL|&#65533;&#65533;%g&#65533;/&#65533;+*H&#643;>Q&#65533;&#65533;&#65533;|&#65533;&#65533;t[&#65533;dJ&#65533;&#674;&#65533;&#488;&#65533;&#65533;&#65533;4c.&#65533;4&#65533;=bQUp&#65533;e9&#65533;&#65533;42c&#65533;Af2&#65533;&#65533;e&#1448;&#65533;c:&#65533;u M&#65533;&#65533;&#65533;&#65533;f&#744;&#65533;&#65533;mv&#1051;Q2C&#65533;p% &#65533;&#65533;t&#65533;&#724;&#65533;&#65533;&#65533;&#65533;&#65533;`&#65533;&#65533;g&#65533;&#65533;9&#65533;g&#65533;&#65533;&#65533;R&#65533;&#65533;&#65533;&#1062;&#65533;E&#65533;@&#65533;&#65533;&#65533;S@
&#65533;&#65533;&#65533;&#65533;BF&#65533;
&#65533;&#1026; &#65533;N&#65533;j&#65533;P&#65533;&#65533;%&#65533;&#65533;&#65533;&#65533;(M&#65533;J1D&#65533;@Y&#65533;&#65533;&#65533; &#65533;#&#65533;.Q&#65533;0&#65533;&#1246;&#65533;&#65533;&#65533;@&#65533;P&#65533;J&#1314;&#65533;&#65533;HM&#65533;R&#65533;&#65533;&#1318;:&#65533;&#65533;P&#65533;\&#65533;&#1920; *&#65533;F&#65533;;A&#65533;&#65533;&#65533;4&#65533;`&#65533;X&#65533;J&#1458;&#65533;&#65533;&#65533;`EX&#65533;&#65533;$&#65533;NE&#65533; &#1139;&#65533;@p&#65533;
&#65533;&#65533;&#65533;x&#875;^&#65533;&#65533;W&#65533;$&#65533;Q&#65533;&#65533;&#65533;p%&#65533;&#65533;&#65533;&#65533;k_&#65533;&#65533;&#65533;:&#65533;&#65533;O5&#65533;&#65533;&#65533;E&#65533;p_&#65533;i&#65533;&#65533;
&#65533;&#65533;z&#65533;&#65533;&#65533;&#65533;ks&#65533;&#65533;E&#65533;)&#65533;?^&#65533;
&#65533; &#65533;&#65533; HAi&#65533;7&#65533;@T&#65533;&#65533;T&#65533;&#65533;<
P&#65533;&#65533;Q%(&#65533;&#65533;p&#65533;K\&#65533;*&#65533;&#1993;c&#65533;p&#65533;&#65533;&#65533;&#65533;<	(HP&#65533;)E&#65533;6&#65533;&#65533;"m&#65533;K"&#65533;&#65533;1 &#65533;eC4R&#65533;7&#65533;&#65533;g&#65533;&#65533;Mq&#65533;&#65533;&#65533;&#65533;&#27995;	&#65533;.!&#65533;&#65533;SAuf4h)&#65533;{&#65533;&#65533;&#65533;&#65533;2U"hq&#65533;lL&#65533;^&#65533;
&#65533;o&#65533;@n&#65533;&#65533;;&#65533;&#65533;I-&#65533;s&#65533; L&#65533;-&#65533;iL&#65533;{&#65533;&#65533;)&#65533;&#65533;C`&#65533;&#65533;67	"&#65533;&#691;&#65533;&#65533;&#65533;&#65533;&#65533;-&#65533;%&#65533;&#65533;&#1782;qDa&#65533;&#65533;`&#65533;&#65533;H&#481;&#65533;u&#65533;&#65533;&#65533;8z>N&#65533;&#65533;+&#65533;&#65533;&#65533;&#65533;@]My&#65533;&#65533;&#65533; `&#65533;X&#946;h&#65533;&#65533;&#65533;&#65533;>RFa&#65533;&#65533;-&#65533;&#65533;&#65533;bL&#65533;@$&#65533;D&#65533;&#65533;&#65533;kP&#65533;&#65533;&#65533;&#65533;:&#65533;y&#65533;&#65533; &#65533;&#65533;&#65533;D&#65533;2&#65533;&#65533;p&#65533;Bz&#65533;9&#65533;&#65533;zt&#65533;&#65533;
I&#65533;RI&#65533;&#65533;'M&#65533;X&#65533;&#65533;F&#65533;	&#41701;&#65533;	&#65533;u&#65533;-&#65533;&#65533;Bn	&#65533;]T&#65533;&#1630;&#65533;&#65533;&#65533;h&u`y&#65533;&#1454;&#65533;&#65533;?&#65533;HU&#65533;&#65533;YX&#65533;z&#598;&#65533;Mi&#65533;?[s&#65533;9/	~&#65533;&#65533;$&#2022;&#65533;&#65533;&#65533;&#65533;a&#65533;jbK&#65533;&#65533;&#65533;&#65533;~&#65533;m&#65533;&#65533;&#65533;&#65533;&#65533;CX&#65533;&#65533;@.M&#65533;l&#65533;&#65533;&#65533;&#65533;&#65533;&#65533;;&#65533;\SU&#65533;&#65533;mh&#65533;Mo&#65533;;* &#65533;&#65533;&#65533;W&#65533; &#65533;m&#65533;&#65533;&#65533;&#65533;&#65533;cKVX &#65533;nly#&#65533;&#65533;;&#65533;&#65533;t&#65533;&#65533;ny&#65533;&#65533;)&#65533;&#65533;&#65533;7N&#1793;i&#65533;<s7&#65533;&#65533;&#65533; MK&#65533;&#65533;(&#65533;&#65533;&#65533;&#483;&#1204;&#65533;&#65533;f#!ZvP&#65533;&#65533;&#65533; g&#65533;9y&#65533;w&#65533;&#1537;p&#65533;n&#65533;A&#65533;U&#65533;&#65533;&#65533;J&#65533;VA@}&#65533;&#65533;sm&#65533;4&#65533;;C&#65533; &#65533;&#65533;%&#65533;9 u=&#65533;&#65533;@5&#65533;OgCVGSPGBK+s&#190;&#65533;&#65533;[&#65533;&#65533;&#65533;Mk&#65533;v&#65533;?x &#65533;lN&#65533;<#&#65533;Ad&#65533;Q&#65533;&#65533;!,&#65533;&#65533;>&#65533;3&#65533;~&#65533;&#65533;&#65533;&#65533;&#1788;&#65533;&#65533;&#65533;&#65533;D&#65533;&#65533;&#65533;&#65533;&#65533;&#65533;#&#65533;b&#65533;s$ u&#65533;&#65533;&#65533;d^&#65533;o&#65533;xO1&#65533;AE0&#65533;&#65533;A&#65533;&#65533;&#65533;&#65533;&#1029;%&#65533;==&#65533;<&#65533;&#65533; &#1000;XX	h/	=&#65533;	+&#65533;K&#65533;&#804;&#65533;7&#65533;&#65533;N4&#65533;&#65533;&#65533;~&#65533;	FK0&#65533;V&#65533;&#65533;D&#65533;&#65533;&#1867;&#65533;EX&#1169;&#65533;$&#65533;41&#65533;l&#65533;&#65533;&#65533;FO&#65533; P}}&#65533;+xd.&#65533;&#65533;.&#65533;9&#65533;&#65533;D&#65533;& n%Q&#65533;&#65533;0W]1&#65533; 5&#65533;~&#1127;&#65533;&#65533;&#65533;HW&#65533; &#65533;&#65533;^	&#65533;0&#65533;wT&#65533;&#65533;S&#65533;&#65533;&#65533;&#65533; 2Qs&#65533;:X&#65533;0&#65533;&#65533;&#65533;U&#65533;.&#65533;,lPn&#65533;^o&#65533;b@&#65533;#I&#65533;&#65533;&#65533;w~'Xs }``(&#65533;N&#65533;[:&#65533;bp7&#65533;4@=&#65533;&#65533;&#65533;&#65533;A&#65533; ;&#515;&#65533;2OE =&#65533;t&#1540;Oht>&#65533;QXp6h&#65533;X&#65533;[&#65533;&#65533;&#65533;z&#65533;<&#1159;~X&#65533;&#341;9 `TW&#65533;&#65533;D&#65533;&#65533;&#65533;&#65533;S&#65533;x&#65533;P&#65533;[x&#65533;&#65533;&#1477;x&#65533;&#65533;&#65533;&#65533;~"hcO0&#65533;HV&#65533;&#65533;a&#65533; {DUfAu\x&#752;`&#65533;0&#65533;p&#65533;7TP(&#65533;r&#65533;&#65533;Yh&#65533;\&#65533;&#65533;&#65533;8&#65533;&#65533;X&#65533;&#248;O-&#65533;$&#65533;&#65533;S6&#65533;Q &#65533;g;&#65533;N.&#516;SAe&#65533;&#65533;S@>&#65533;{p &#65533;X&#65533;&#65533;x:p&#65533;A&#1345;l&#65533;=&#65533;&#65533;{(&#65533;&#65533;8&#65533;&#65533;&#65533;&#65533;&#65533;&#65533;&#65533;&#65533;YH&#65533; I&#65533;&#65533;g&#65533;&#65533;Z&#65533;gu&#65533;&#65533;;&#65533;9&#65533;8&#65533;q&#65533;T&#65533;&#65533;&#65533;h&#65533;&#65533;h &#65533;ARQT&#65533;&#1553;&#65533;&#65533;&#65533;&#65533;&#65533;&#65533;&#65533;&#1547;7&#65533; ,&#65533;j(l&#65533;&#65533;V&#65533;&#65533;h&#65533;&#65533;-&#65533;&#65533;	&#65533;?&#65533;&#65533;B&#65533;&#65533;&#65533;!Y&#65533;7&#65533;F&#65533;&#65533;w&#65533;&#65533;&#65533;&#65533;&#65533;8&#65533;0&#65533;7&#65533;&#65533;&#65533;s&#65533;&#65533;&#65533;b=&#65533;" ygv&#65533;&#65533;E&#65533;&#65533;Y&#65533;N&#65533;&#65533;Lh&#65533;R	`8`&#65533;u ;&#65533;Kpu&#1205;u &#65533;&#65533;@$: &#65533;'  R&#65533;&#65533;Y&#65533;&#65533;&#65533;&#65533;&#65533;y&#65533;&#65533;&#1556;=p&#65533;$&#65533;&yU&#65533;&#65533;*)&#65533;cY&#65533;W [&#65533;&#65533;&#65533;&#65533;>#&#65533;egY &#65533;c9`XQu&#65533;1]&#65533;&#65533;&#65533;U! YT6@T&#65533;&#65533;P`z&#65533;&#65533;BTn5vJ)&#65533;&#65533;&#591;\p&#65533;'&#65533;&#65533;&#65533;&#65533;&#65533;&#65533;w&#65533;&#65533; {P;&#65533;&#1052;&#65533;&#65533;7&#899;X&#65533;S-&#65533;;&#65533;if&#65533;&#392; &#65533;U&#448;mA&#65533;&#65533;&#65533;&#65533;f7!M~q&#65533;&#65533;hu)T&#65533;@I&#65533; &#65533;&#65533;&#65533;40&#65533;&#65533;Y&#65533;[&#65533;\&#65533;&#65533;2&#65533; &#65533;&#65533;&#65533;&#65533;&#65533;X&#65533;&#65533;Q&#65533;&#65533;Ji&#65533;Dos!&#65533;ip&#65533;&#65533;&#65533;Y&#65533;&#65533;V&#65533;0&#65533;1 dp&#65533;&#65533;&#65533;;\&#65533;n&#65533;\"wT&#65533;Q&#65533;I&#65533;B  &#65533;&#65533;?p&#65533;)@%&#65533;>&#65533;X&#65533;&#65533;X&#65533;&#65533;a{&#65533;&#65533;&#65533;&#65533;j0H&#65533;JzL:=&#65533;b8&#65533;4 &#65533;-Yv&#65533;G&#65533;&#65533;sA|SY &#65533;;&#65533;A&#65533;&#65533;&#65533;#?5&#65533;&#65533;xUq&#65533;&#65533;H&#65533; &#65533;&#65533;&#65533;82&#65533;S&#65533;&#65533;&#65533;&#65533;&#65533;9`&#65533;.&#65533;&#65533;&#65533;Xl&#65533;Pn&#65533;&#65533;&#65533;K&#65533;>sX&#65533;v~'U&#65533;&#65533;!7&#65533;X=%@E U&#65533;,&#65533;&#65533;x.&#65533;RppR&#65533;&#65533;&#65533;o	upG 	&#65533;v&#65533;&#65533;&#65533;oS&&#65533;MULFc &#65533;&#65533;`@&#232;J&#65533;&#65533;(9&#65533;gA&#65533;n&#65533;`a{t&#65533;&#65533;`l&#1088;&#65533;&#65533;&#65533;S'&#65533;B R *	X&#65533;: &#65533;0&#65533;>  &#65533;p5&#65533;&#65533;&#65533;&#65533;&#65533;S&#65533;&#1488;&#65533;&#65533;x"&#65533;A&#1508;5p1&#65533;,K&#65533;&#65533;
S&#65533;
q&#65533;&#65533;#&#65533;^A~&#791;(X&#65533;7q&#65533;&#65533;-wU&#26154;B&#65533;&#65533;.@ 4&#65533;T&#65533;&#65533;&#65533;Z&#65533;&#65533;&#65533;&#65533;DT;S&#65533;&#65533;F&#65533;B&#65533;N|&#65533;&#65533;&#65533;&#65533;&#65533;&#65533;`&#65533;&#65533;1
&#65533;c&#65533;aR&#65533;&#65533;$&#65533;&#65533;&#65533;'&#65533;[&#65533;~9&#65533;&#65533;&#65533;&#65533;&#65533;S0AyH&#65533;&#65533;I  upT\T &#65533;h"q[&#65533;t-Vp&#995;xb&#65533;c&#65533;Y`&#65533;&#65533;9&#65533;&#65533;:PT&#65533;JF/&#65533;8&#65533;0&#65533;&#65533;*h&#65533;-&#65533;/&#65533;&#65533;&#1975;&#65533;&#65533;ue@ P&#65533; &#65533;9 qPG&#65533;\`^ &#65533;&#65533;&#65533;&#65533;&#65533; &#65533;46&#65533;&#65533;I&#65533;g&#65533;K;B&#65533;j&#65533;&#65533;n-A&#65533;&#65533;8&#65533;DG&#65533;N&#65533;W&#65533;&#65533;l1]&#65533;!{&#65533;&#65533;&#65533;2l TJ&#65533;S&#65533;j&#65533;&#571;BU_&#65533;&#613;9f&#65533;d&#65533;5-,&#65533;&#65533;h&#65533;0&#65533;&#65533;x&#65533;>&#65533;&#65533;&#65533;&#65533;&#65533;&#65533;&#65533;&#65533;&#65533;
&#65533;&#65533;)Y&#65533;}J&#65533;}&#65533;>&#65533;%&#65533;&#65533;?&#65533;
}&#65533;S60&#65533;X0 &#1269;&#65533;5Q&#65533;q&#1789;&#65533;7&#65533;&#869;&#65533;lQ&#65533;&#65533;	&#65533;j&#65533;&#65533;E&#65533;&#65533;&#65533;&#65533;m&#65533;&#65533;o9^&#65533;J&#65533;%&#955;S&#65533;f&#65533;+F&#1400;PB=&#65533;&#65533;&#65533;&kBe&#65533;&#65533;&#65533;&#65533;[j&#65533;&#65533;&#65533;&@	&#65533;&#65533;v@!&#65533;&#65533;&#65533;&#65533;A2&#65533;{&#65533;}j&#65533;9&#65533;&#65533;&#65533;#&#65533;&#65533;i"&#65533;T&#65533;&#65533;0b&#65533;*B&#1582;*&#65533;,T1&#65533;&#65533;Y&#1110;&#65533;&#65533;p&#65533;&#65533;D6$!q&#65533;&#65533;F&#65533;&#65533;!]&#65533;&#65533;&#65533;&#65533;&#65533;&#65533;{"&#65533;W&#65533;&#65533;&8`>E>&#65533;SUL&#65533;&#65533;&#65533;00&#65533;&#65533;&#1265;4&#65533;&#65533; \\G&#65533;&#65533;&#65533;S&#65533;&#454;HW&#65533;&#65533;y&#65533;oI][&#65533;0&#65533;&#65533;&#65533;&#65533;lm\&#65533;#i`&#65533;	q&#65533;&#65533;6p&#65533;&#65533;c<5v<&#65533;&#65533;xB &#1073;&#65533;>@A&#65533;&#65533;&#65533;&#65533;p*18&#65533;&#65533;&#65533;Sl0 l&#65533;&#65533;E&#65533;8&#65533; 07 &#65533;&#65533;&#65533;&#65533;n"&#1146;#pT)jo0&#65533;#&#65533;&#65533;&#65533;Ro&#1437;u&#65533;)@X&#65533;.&#65533;9@M&#65533;S= &#65533;
U@&#65533;&#65533;&#65533;h&#65533;^&#65533;D &#65533; &#1620;&#65533;&#65533;&#65533;&#65533;S8 T&&#65533;d
 &#65533;&#65533;#&#1141;&#65533;&#65533;&#65533;&#65533;&#65533;&#65533;&#65533;=&#65533;&#65533;uA&#65533;&#65533;x~&#65533;k&#65533;{&#65533;&#65533;<Ep&#65533;4&#65533;&#65533;&#65533;b&#65533; }&#65533;D  &#65533;&#65533;T2&#65533;p &#65533; &#65533;+&#65533;a1&#65533;E&#65533;B&#65533;k&#65533;&#65533;&#65533;&#65533;(&#65533; &#65533;&#65533;&#65533; p&#65533;5'&#65533;&#65533;&#65533;&#1560;&#65533;7T3*&#65533;vC&#65533;p&#65533; &#65533;>6&#65533;<T&#65533;&#65533;g>=)`'y;&#65533;&#65533;&#65533;w&#65533;X&#65533;/&#65533;\-&#65533;&#65533;&#65533;&#65533;&#65533;&#65533; &#65533;&#65533;&#65533;&#65533;E&#65533;&#65533;{&#65533;}&#65533;/6M&#65533; &#65533;&#65533;%&#65533;.@TU&#65533;&#65533;1 &#65533;\&#65533;&#65533;&#65533;)8&#65533;8&#65533;.&#65533;&#65533;TQ+&#65533;SE@~%&#65533;&#65533;&#32166;k&#65533;&#65533;) o&#65533;&#65533;.&#1035;u&#65533;&#65533;x&#65533;&#65533;C%&#65533;'&#65533;7&#65533;&#65533;&#65533;&#65533;>EhC5%&#65533;&#65533;$-&#65533;&#65533;&#65533;&#65533;&#65533;&#65533;=&#65533;&#65533;k&#65533;&#65533;/&#65533;9&#65533;&#65533;&#65533;&#65533;&#65533;S&#65533;x&#1424;&#65533;&#65533;X&#65533;&#65533;(&#65533;>)&#65533;&#1287;&#65533;#&#65533;&#1037;&#65533;&#65533;iT&#65533;&#65533;^y&#65533;&#65533;&#65533;&#65533;89&#65533;&#65533;&#65533;&#65533;Yu&#65533;&#65533;&#65533;&#65533;k&#65533;i&#65533; &#65533;6(&#1939;X&#65533;]h&#65533;H&#65533;&#65533;n&#65533;&#65533;M>U&#65533;&#65533;&#65533;,&#65533;7ZT&#65533;&#65533;&#65533;7&#65533;&#65533;V&#65533;&#65533;&#65533;)&#65533;FX~&#65533;&#65533;Wt&#65533;Z a&#65533;}Q&#65533;&#65533;&#65533;x&#65533;ZH&#65533;`&#65533;&#65533;T&#65533;&#65533;S|&#65533;c&#65533;&#65533;.`&#719;&#65533;&#65533;b T$&#65533;!N&#65533;=J&#65533;3&#65533;&#65533;q&#65533;&#65533;&#65533;E&#65533;T&#65533;&#65533;&#65533;`#&#65533;34n&#65533;&#65533;}&#65533;8&#65533;&#65533;II&#65533;&#65533;h>Cub&#65533;&#65533;&#65533;&#65533;&#65533;h&#445;Ce,&#65533;&#65533;<z&#65533;U'&#65533;;&#65533;>&#65533;sv%&#65533; &#65533;Kp&#65533;&#65533;&#65533;&#65533;&#65533;&#65533;uG&#65533;&#25230;&#65533;&#65533;)&#65533;&#65533;&#65533; {&#65533;I&#65533;&#65533;&#65533;&#65533;SW` C(&#65533;Y&#65533;&#65533;u&#65533;f}P&#65533;3 	&#65533;>&#65533;&0 &#65533;&#65533;&#65533;G&#2037;&#33582;&#65533;&#65533;&#65533;&#65533;&#65533;	&#65533;(	&#65533;	&#65533;&#65533;&#65533;>&#65533;k0pc&#65533;&#65533;&#65533;0&#65533;a&#65533;&#1873;&#23398;&#65533;~&#65533;7&#65533;b&#1048;n( &#49725;g&#65533;&#65533;T&#65533;7d&#65533;@&#65533;<x&#65533;&#65533;&#65533;#&#65533;&#65533;&#65533;&#942;&#65533;&#65533;&#65533;&#65533;&#65533;&#838;&#65533;l 0&#65533;+` &#65533;&#65533;&#65533;S,&#65533;TRk&#65533;&#65533;&#65533;t20 &#65533;&#65533;?%&#65533;<u&#65533;g,&#65533;. &#65533;&#65533;&#902;J&#65533;W&#65533;&#65533;)&#508;1z&#65533;&#65533;&#65533;T&#65533;&#65533;9&#65533;8&#65533;M&#65533;&#65533;R&#65533; nt&#65533;	p&#65533;&#65533;&#65533;&#65533;T|&#65533;S&#65533;&#65533;^&#65533;&#65533;(&#1883;&#65533;&#65533;m&#65533;&#1368;&#65533;~&#65533;&#1564;&#65533;&#65533;&#65533;N&#65533;&#65533;H&#65533;s&#65533;En&#65533; )&#65533;&#65533;/&#65533;&#65533;&#65533;c&#65533;&#65533;s &#65533;&#65533;^	&#65533;GO&#65533;&#65533;K&#65533;`&#65533;&#65533;&#65533;&#65533;&#65533;&#65533;(&#65533;`Ge &#65533;&#1905;&#65533;!U &#65533;.v<&#65533;;&Y&#65533;c&#65533;_u&#65533;\=
&#65533;N&#65533;&#65533;M<ha&#65533;&#65533;8k&#1985;&#65533;&#65533;&#65533;`gZ&#65533;&#65533;N`&#65533;&#65533;&#65533;^p&#65533;&#65533;D&#65533;&#65533;&#65533;f&#65533;&#65533;%&#65533;<d&#65533;&#65533;F&#65533;&#65533; .r?u&#65533;&#65533;`&#65533;&#65533;&#65533;dQ&#65533;Q\%&#65533;x0&#65533;&#65533;&#65533;&#1427;>&#65533;j&#65533;`&#65533;0p{&#65533;&#65533;`&#65533;&#65533;?&#65533;?ye&#65533;&#65533;p&#65533;-@&#65533;&#65533;&#65533;&#65533;&#65533;&#65533;&#65533;&#65533;_&#65533;e&#65533;4X&#65533;_^m&#65533;Q&#65533;&#65533;&z&#65533;&#65533;&#65533;S&#65533;&#65533;S&#65533;
&#65533;_&#65533;&#65533;&#65533;^}&#65533;w0 &#65533;R&#65533;!X&#65533;&#65533;A&#65533;		Fb&#65533;&#65533;&#65533;C&#65533;%N&#65533;8q&#65533;+&#65533;l&#65533;h@ FDp&#65533;Q&#65533;&#65533;&#65533;U&#65533;d&#65533;&#1185;A&#65533;1&#65533;h&#65533; &#65533;9x>&#65533;x&#65533; O&#65533;A&#65533;%Z&#65533;&#65533;Q&#65533;G&#65533;|&#65533;&#65533;&#65533;B&#65533;eN&#65533;&#65533;&#65533; F6[8&#65533;a&#65533;&#65533;M&#65533;&#65533;:&#65533;D&#629;&#65533;Y&#65533;a&#65533;]&#65533;&#65533;!?&#65533;4<&#65533;&#65533;&#65533;&#65533;&#65533;&#65533;y&#65533;&#65533;&#65533;&#65533;gifv&#65533;&#65533;e[&#1578;&#65533;V&#65533;&#65533;&#65533;&#65533;
V&#65533;%{&#65533;&#65533;&#1620;&#65533;5&#65533;$&#65533;&#1633;[&#65533;&#65533;4iH&#65533;G&#65533;;}U&#65533;V&#65533;&#65533;&#65533;&#65533;R=&#65533;n&#65533;2&#65533;V&#1848;'cu&#65533;&#1458;&#65533;&#65533;7&#65533;<<-Z-g.(9&#65533;;&#65533;YO&#65533;n&#65533;&#65533;&#65533;)&#65533;^&#65533;&#546;&#662;-0&#65533;c&#65533;u&#65533;&#65533;&#65533;#c&#65533;]&#65533;&#65533;&#65533;&#65533;&#999;/&#65533;*F&#65533;&#65533;`&#65533;&#65533;}X&#65533;&#65533;>&#65533;&#65533;#&#65533;@d&#65533;>6&#65533;3&#65533;+&#65533;{&#65533;$)@&#65533;TpC;$&#65533;&#65533;&#65533; cDE$qD&#65533;.&#65533;P$&#65533;&#65533;&#65533;Dc&#65533;qF&#65533;c&#65533; N&#65533;&#65533;F{&#65533;&#65533;&#458;&#65533;8a&#65533;t&#65533;
H$&#65533;Tr3&#558;p&#65533;I&#670;&#65533;&#65533;&#65533;!E:&#65533;&#65533;&#65533;\&#65533;!3&#65533;&#65533;&#65533;K&#65533;L &#65533;d0&#65533;&#65533;0&#65533;&#132;3&#65533;&#65533; #&#65533;&#817;
&#65533;&#65533;8L<&#65533;\2&#65533;4&#65533; @}&#65533;&#65533;+r&#65533;%&#65533;&#65533;&#65533;S10&#65533;&#65533;P=#&#65533;&#65533;F>&#65533;<&#65533;0&#65533;&#65533;&#65533;CM0&#65533;&#65533;&#65533;$&#65533;&#65533;NH'5UF3&#65533;&#1778;&#65533;Am&#65533;&#65533;L&#65533;4PO&#65533;&#65533; T&#65533;D%5&#65533;S{&#65533;&#65533;;&#65533;PUI d&#65533;M&#65533;rH&#65533;&#65533;&#65533;U$&#65533;|&#65533;Wl&#65533;&#65533;a&#65533;&#65533;r&#65533;&#65533;&#65533;`\r&#65533;&#65533;r&#65533;E@&#1712;J&#65533;3&#65533;l&#65533;X&#65533;&#1906;V6>``&#65533;}&#65533;
~&#65533;&#65533;&#171;&#65533;%S&#65533;}&#65533;U8>j&#65533;9f&#65533;o&#65533;&#65533;+&#1328;&#65533;&#65533;&#1021;&#65533;bl )&#65533;&#65533;&#65533;&#65533;&#65533;&#65533;K&#65533;&#65533;&#65533;&#65533;Y&#2001;/&#920;C6V&#65533;&#65533;1+)&#65533;Z6yg&#1704;Ad&#65533;&#65533;&#65533;&#65533;?&#65533;P&#65533;C&#65533;&#65533;&#65533;.cD.&#65533;y&#65533;&#65533;|&#65533;&#65533;W&#65533;&#65533;7&#65533;&#65533;&#65533;N:&#65533;&#65533;&#65533;i0&#65533;&#65533;&#65533;j&#65533;&#1258;&#65533;k&#65533;9I5&#1944;f&#65533; IzP|&#65533;&#65533;IN&#65533;o&#65533;|f&#65533;$&#65533;&#65533;*&#65533;&#65533;\&#65533;n&#65533;. P&#65533;&#65533;&#65533;&#65533;o&#65533;+w&#65533;At&#65533;&#211;&#65533;s&#65533;&#65533;&#65533;g&#65533;&#65533;2&#65533;&#65533;&#65533;r&#65533;+&#65533;&#65533;&#65533;T&#65533;&#1372;&#65533;&#65533;J&#65533;k&#65533;v&#65533;Y&#65533;Z&#65533;qS_&#65533;u&#65533;=4&#65533;&#65533;&#65533;&#65533;}&#65533;A&#65533;&#65533;&#2033;&#65533;B&#733943;&#65533;C&#65533;bm	+Ba&#65533;A5P#&#65533;}?&#65533;"V&#65533;p&#65533;&#65533;&#65533;w&#65533;z&#65533;&#65533;lf&#1264;&#65533;~&#65533;&#65533;0&#65533;vXbL(7&#273;&#65533;&#65533;&#65533;O&#65533;
"&#65533;D&#65533;+&#65533;&#65533;#I&#65533;v&#65533;&#65533;<dQXz&#65533;=&#65533;&#65533;&#65533;&#65533;P&#65533;&1&#312;&#1047;3&#65533;i0Tt&#65533;&#65533;]&#547;&#65533;&#65533;&#65533;b&#65533;&#65533;&#65533;&#65533;f&#65533;A&#65533;+W&#65533;b&#65533;&#65533;&#65533;&#65533;B &#65533;&#65533;+h&#65533;6&#65533;&#65533;&#65533;&#65533;&#65533;t&#65533;,&#65533;Q&#65533;&#65533;&#65533; &#1040;|A&#65533;&#65533; H&#65533;]&#65533;&#65533;&#65533;H&#65533;*&#65533;&#65533;&#65533; 6&#65533;&#65533;P&#65533;`&#65533;r&#658;&#65533;3&#65533;1>&#65533;bb&#65533;4&#65533;&#65533;`e&#65533;"	YV&#680;GDgR&#65533;	&#65533;&#65533;&#65533;&#65533;f:d"-&#65533;h#0`&#65533;r&#65533;l$&#65533;&#65533;&#65533;&#65533;&#65533;rIT&&#65533;&#65533;
wHg&#65533;&#65533;`&#65533;i"Y&#65533;&#65533;&#65533;&#65533;S&#65533;R&#65533;Uq%,&#65533;&#65533;xe&#65533;&#65533;&#65533;d"&#65533;KdR&#341;&#65533;&#65533;G0R&#65533;`&#65533;G&#65533;&#65533;Ab&#65533;Ll&#65533;&#65533;&#65533;A&#65533;&#65533;WX&#65533;i^H&#65533;&#65533;f9)&#65533;K&#65533;8&#65533;P&#65533;&#65533;&#65533;&#65533;&#281;&#65533;J&#65533;S&#65533;Q'0&#65533;&#65533;H&#65533;q8&#144;!&#65533;2O&#65533;&#65533;&#65533;EkHb&#65533;XP&#65533;L&#65533;
&#65533;&#202;=&#65533;Py&#65533;s2&#65533;&#65533;&#65533;D&#65533;&#65533;&#65533;&#65533;&#65533;&#65533;&#65533;#C(&#65533;6T&#65533;&#65533;gG=:&#65533;E&#65533;g&#65533;$5&#65533;'&#65533;&#65533;&#65533;21&#65533;&#65533;m&#65533; &#65533;&#65533;&#65533;&#65533;&#65533;&#65533;#F&#65533;&#65533;G6&#65533;77&#65533;N&#65533;&#65533;&#65533;^&#65533;1&#65533;&#65533;"YIN6L+ &#65533;&#65533;Q&#65533;&#65533;3&#65533;g&#65533;i&#65533;87&#65533;&#65533;&#65533;&#65533;&#65533;&#65533;&#2036;&#65533;UQY&#65533;&#65533;t&#65533;&#65533;&#65533;dXxH&#434;&#65533;&#1362;&#65533;B&#65533;&#65533;&#65533;&#65533;4&#65533;1&#65533;&#65533;a&#65533;K&#65533;&#65533;R&#65533;&#65533;I?6.`&&#65533;&#65533;&#65533;&#65533;0Cv&#65533;&#65533;2V&#65533;^&#65533;&#65533;&#65533;0&#65533;&#65533;&#65533;J6&#65533;b#&#65533;W&#65533;YK&#65533;&#65533;&#65533; -i&#65533;[&#65533;&#65533;&#65533;N&#65533;l?&#65533;
X&#65533; &#65533;gd&#65533;"&#65533;&#65533;&#65533;K&#65533;&#65533;X!&#65533;no&#65533;L`$o&#64803;~`;[&#65533;&#1092;I&#65533;&#65533;&#65533;&#65533;&#65533;t&#65533;50b&#65533;.?&#65533;&#65533;&#65533;&#65533;"7&#65533;l&#65533;CC&#65533;&#65533;8&#65533;
&#65533;&#65533;&#29038;&#65533;L&#1538;&#65533;- &#65533;&#65533;&#65533;&#65533; p&#65533;6&#65533;&#65533;L&#65533;y&#65533;% &#65533;&#65533;&#65533;l&#65533; C&#65533;q`&#65533;i &#65533;&#65533;/&#65533;&#65533;T$&#65533;&#65533;&#65533;&#65533;&#65533;h&#65533;&#65533;x&#65533;&#65533;&#65533;J&#194;&#65533;&#65533;kP&#65533;HL&#65533;jI[a3&#65533;bBsaH7|B&#65533;&#65533;&#65533;X&#65533;6N&#710;8&#65533;&#65533;&#65533;P&#65533;"&#65533;&#65533;^O&#65533;fih&#65533;7&#65533;Q&#65533;&#65533;&#65533;&#65533;&#65533;2&#65533;P&#65533;1&#65533;&#65533;&#65533;0&#65533;&#65533; &#65533;&#65533;&#65533;&#65533;&#65533; 0&#767;&#65533;1&#65533;&#65533;(&#65533;PM&#65533;=n&#65533;8&#65533;&#65533;&#65533;&#65533;@&#65533;0E&#65533;&#65533;&#65533;j&#65533;p&#65533;f7K&#65533;Y&#65533;F&#65533;&#65533;a&#65533;
|r{k_&#65533;&#65533;&#65533;k&#65533;&#65533;&#624;7&#65533;qh&#65533;|&#65533;&#65533;&#65533;&#65533;&#65533; I&#65533;&#65533;tJ&#65533;&#65533;&#65533;&#65533;4&#65533;&#65533; &#65533;M&#65533;&#65533;&#65533;P4&#65533;&#65533;G&#65533;&#65533;X&#65533;^&#65533;D&#65533;KHPg&#65533;&#65533;&#65533;#5C4&#65533;&#65533;>&#65533;&#65533;&#65533;6[&#65533;&#65533;&#65533;&#65533;&#65533;:&#65533;&#65533;F'&#65533;&#65533;b&#65533;l&#65533;&#65533;l&#65533;&#65533;e_&#65533;fd&#65533;N&#1622;&#65533;&#65533;&#65533;&#65533;asv=&#65533;&#65533;l&#65533;-&#65533;mo&#65533;&#65533;f&#65533;&#65533;&#65533;'x;&#65533;&#65533;&#65533;67&#65533;&#65533;&#65533;8`&#65533;&#65533;&#65533;.p1&#65533;&#65533;&#65533;&#494;&#65533;&#65533;&#65533;&#65533;mcDc&#65533;&#65533;!Yu]&#65533;sZ%&#65533;D&#65533;Cx&#65533;;B&#1795;&&#65533;hd&#65533;&#65533;,@FO&#65533;&#65533;4&#65533;&#65533;&#65533;&#65533;&#65533;E[X&#65533;&#1152;&#65533;&#65533;&#65533;B&#65533;&#65533;(&#65533;&#65533;m~s&#65533;&#65533;\&#65533;;&#65533;y&#65533;}&#65533;s&#65533;]&#65533;C'z&#1101;~t&#65533;']&#65533;Kgz&#1245;&#65533;t&#65533;G]&#65533;S&#65533;z&#1389;~u&#65533;g]&#65533;[&#65533;z&#1533;&#65533;u&#65533;&#65533;]&#65533;c'{&#65533;&#65533;~v&#65533;&#65533;]&#65533;kg{&#65533;&#65533;&#65533;v&#65533;&#65533;]&#65533;s&#65533;{&#65533;&#65533;~w&#65533;&#65533;]&#65533;{&#65533;{&#65533;&#65533;&#65533;w&#65533;^&#65533;&#65533;'|&#65533;&#2042;6|&#65533;&#65533;&#65533;Q^P&#65533;(a X<&#65533;&#1286;,`&#65533;&#65533;&#65533;&#65533;&#65533;QX&#65533;L%&#65533;~&#65533;&#65533;|&#65533;&#65533;&#65533; &#65533;@
@@&#65533;&#65533;&#65533;&#65533;>&#65533;&#65533;O	J&#65533;& !	-`&#65533;&#65533;&#65533;&#65533; &#65533;&#65533;&#65533;Bf&#65533;&8&#65533;I`B&#65533;0&#65533;&#65533;~&#65533;&#65533;&#65533;&#65533;f0&#65533;&#65533;_&#65533;&#65533;g &#65533;&#65533;&#65533;&#65533;&#65533;&#65533;[&#65533;&#65533;D!&#65533;&#201;&#65533;&#65533;&#65533;&#65533;&#65533;&#65533;~&#65533;&#65533;&#65533;&#65533;&#65533;&#65533;}&#65533;&#1791;&#65533;X&#65533;&#65533;&#65533;&#65533;K&#65533;6H@\@l@|@&#65533;@	l&#65533;&#65533;&#65533;>&#65533;&#65533;&#65533;[  &#65533;@&#65533;@&#65533;&#65533;O&#65533;=&#65533;P8&#65533;6&#65533; L&#65533;&#65533;/p&#65533;O(&#65533;&#65533;@&#65533;Av&#65533;RQ&#65533;&#65533;;&#1563;&#65533;l&#65533;&#65533;C&#65533;&#65533; &#1028;M&#65533;&#65533;&#65533;&#65533;(&#65533;@&#65533;B,&#65533;N R8&#65533;&#65533;&#65533;O &#65533;&#65533;{&#65533;?&&#65533;&#65533;!&#65533;&#65533; &#65533;&#65533;)@(`&#65533;&#65533;&#65533;B8|&#65533;R0&#65533;&#65533;:dR&#65533;&#65533;&#65533;/(=%h&#65533;&#65533;K&#65533;xC&#65533;&#65533;M@!&#65533;EtD&#65533;SP&#65533;&#65533;QKT&#65533;R&#65533;&#65533;=$;&#65533;C&#65533;x&#65533;!x&#65533;$&#65533;D&#65533;&#65533;FD&#65533;@&#65533;R&#65533;&#65533;8&#65533;O&#65533;CK&#65533;EK,&#65533;&#65533;&#65533;>&#65533;&#65533;(&#65533;&#65533;M&#65533;!&#65533;D&#65533;&#65533;&#65533;8HEeL&#65533;V&#65533;(&#65533;Y&#65533;&#65533;I$&#65533;R&#65533;&#65533;[,S&#65533;SH&#65533;;*h&#65533;Z l&#65533;(P&#65533;e\F!'@&#65533;&#65533;F8&#65533;[&#65533;Fk4R&#65533;&#65533;2T&#65533;&#65533; 
4F)@&#65533;sLE&#65533;&#65533;Np&#65533;(&#65533;ER&#65533;Dy&#65533;E<&#65533;&#494;&#65533;x &#65533;&#65533;&#65533;&#65533;&#65533;&#65533;d@ &#65533; !&#65533;s&#65533; )&#65533;&#65533;&#65533;&#65533;O&#65533;&#65533;j|&#65533;[&#65533;G&#65533;&#65533;	x &#65533;&#65533;&#65533;&#65533;	&#65533; x&#65533;(&#65533;&#65533;&#65533;Ie$I&#65533;<ILIjd&#65533;[<Q&#65533;F&#65533;&#65533;&#65533;(&#65533;&#65533;6PP&#65533;&#65533;&#65533;&#65533;I&#65533;DH&#65533;J&#65533;4JM$-&#65533;:&#65533;&#65533;&#65533; &#65533;&#65533;&#65533;&#65533;T&#65533;LE!&#65533;M&#65533;J&#65533;E&#65533;dIz&#1283;&#65533;&#65533;&#500;&#65533;&#65533;&#65533;H&#65533;$&#65533;lK&#65533;&#65533;C&#65533;&#65533;,&#65533;T8&#65533;&#65533;&#65533;G<&#65533;^&#65533;6(&#65533;	(&#65533;	&#65533;&#65533;&#65533;&#65533;&#65533;<&#386;&#65533;IG&#1284;O@L&#65533;&#65533;ltLRH&#65533;&#65533;&#65533;6P&#65533;&#65533;,&#65533;&#65533; &#65533;&#65533;&#65533;&#65533;H<&#65533;hM0G&#65533;tDN8L&#65533;&#65533;@PH&#65533;@&#65533;&#65533;&#65533;&#65533;0&#65533;&#65533;t&#882;l&#65533;|l*&#512;&#65533;&#65533;&#65533;&#65533;E&#65533;&#65533;&#65533;p&#65533;&#65533;&#65533;&#65533;&#65533;&#65533;/&#65533;&#65533;h&#65533;S8+&#65533;&#65533;&#65533;&#65533;o4&#65533;&#65533;&#65533; &#65533;l&#65533;&#65533;I&#512;,x$`&#65533;&#65533;&#65533;N&#65533;&#65533;&#65533;&#65533;&#65533;O AO&#65533; (&#65533;T&#65533;`&#65533;&#65533;&#65533;&#65533;&#65533;&#65533;&#65533;6^&#65533;&#65533;3l&#65533;&#65533;&#65533;(&#65533;H&#65533;&#65533;&#65533;&#65533;&#65533;&#65533;&#65533;P&#65533;&#65533;-4;*&#65533; &#1098046;&#65533;J*`
&#65533;&#65533;&#65533;&#65533;H&#65533;T&#65533;&#65533;&#65533;&#65533;&#65533;&#65533;&#65533;	x&#65533;&#65533;t&#1001;&#65533;H&#65533;&#65533;&#65533;U&#65533;x &#65533;&#65533;&#65533;&#65533;&#65533;u&#65533;&#65533;&#65533; (KP&#65533;&#65533;&#65533;L0&#65533;lmN!&#65533;&#65533;&#65533;;&#65533;&#65533;&#65533;&#65533;&#65533;K&#65533;\&#65533;&#65533;&#65533;&#65533;&#65533;&#65533;,&#65533;&#65533;&#65533;P&#65533; C&#65533;&#65533;&#65533; &#65533;T&#65533;6}3m;&#1412;R&#65533;&#65533;K&#65533;L<~&#65533;0e&#1036;T &#65533;&#65533;&#501;c&#65533;&#65533;&#65533;&#65533;D&#65533;d
&#65533;S&#65533;&#65533;&#65533;;&#65533;U&#65533;IK&#65533;Q&#65533;cMh&#65533;&#65533;&#65533;&#65533;}&#65533;&#65533;&#65533;/&#65533;&#65533;$K#&#65533;H`&#65533;CP&#65533;x&#65533;O&#65533;1&#65533;6&#65533;Q
&#65533;&#65533;&#65533; &#65533;&#65533;T&#65533;0&#65533;]@&#65533;&#65533;&#1350;&#65533;U&#65533;%&#65533;&#65533;M&#65533;&#65533;0P&#1397;&#65533;T&#65533;&#1292;U&#65533;0&#65533;&#65533;MqQ&#65533;x &#65533;S&#65533;&#65533;&#1397;{ 
(&#65533;&#65533;&#454;&#65533;&#65533;&#65533;<&#65533;&#1552;c&#65533;&#65533;p&#65533;(Y-&#1205;sT&#65533;&#65533; &#65533;( &#65533;(t%Wa&#65533;Tf&#65533;&#65533;/&#65533;&#65533;m&#65533;'&#65533;LH]&#65533;&#65533;&#65533;&#582;&#65533;Rn&#65533;;&#65533;H&#65533;h&#65533;&#65533;&#65533;&#65533;&#65533;d&#65533;W9&#65533;&#65533;W&#65533;8O&#65533;&#65533;I&#65533;]&#65533;S&#65533;&#65533;X&#65533;h&#65533;&#65533;&#65533;&#1218;]@km&#1086;&#65533;&#65533;&#576;&#65533;|@&#65533;&#65533;j&#65533;Y&#65533;5&#65533;&#65533;&#65533;Y&#65533; !&#65533; &#65533; ,;  =G &#65533; &#65533;H&#65533;&#65533;&#65533;&#65533;*\&#560;&#65533;&#199;#J,&#65533;&#65533;E&#65533;)2fd&#65533;&#65533;&#65533;&#463; C&#65533;I&#65533;&#65533;&#595;(S&#65533;\&#626;&#65533;&#727;0c&#65533;l&#65533;c&#65533;&#65533;87l0&#65533;3&#65533;&#65533;9&#65533;&#65533;(R&#65533;&#65533;YH(%&#65533;a&#65533;&#1255;P&#65533;J&#65533;J&#65533;&#65533;&#1387;NA`&#245;&#65533;W&#65533;&#65533;&#65533;uC
&#65533;h&#1258;]&#758;&#65533;&#1735;d&#146;&#65533;&#195;&#65533;
t&#65533;A&#65533;h&#65533;&#65533;&#65533;8&#65533;&#65533;&#65533;&#65533;&#200;&#65533;&#65533;&#65533;&#325;bXt%a&#65533;k&#65533;;+&#65533;&#825;&#65533;&#65533;&#65533;t@:&#65533;&#65533;&#597;&#65533;^.&#65533;&#65533;&#65533;&#1072;c&#734;-U4&#65533;M&#65533;&&#65533;&#65533;2E&#65533;iN\x
\q&#65533;>&#853;2A]s&#65533;^&#65533;&#65533;&#65533;&#45391;'&#65533;M &#65533;&#65533;&#65533;&#65533;&#65533;&#65533;&#65533;&#65533;&#65533;&#1259;&#65533;&#65533;&#65533;&#65533;&#65533;&#65533;z&#65533;>&#65533;&#65533;&#65533;&#65533;&#65533;&#65533;&#65533;G&#65533;b	W&#65533;&#65533;&#65533;&#65533;@&#65533;qUD}\-Q&#386;S4&#65533;&#1987;Z&#65533;&#65533;&#65533;(&#65533;&#65533;o&#65533;&#385;S,hip&#65533;$&#65533;a&#329;e&#65533;1E&#65533;,&#65533;&#65533;&#65533;&#65533;&#65533;V&#65533;eXQ"&#65533;"&#65533;&#65533;c&#65533;V&#65533;&#65533;&#65533;D&#65533;#W&#65533;&#65533;W8&#65533;&#1557;#?&#65533;"{&#65533;h&#65533;&#65533;e&#65533;Q&#65533;\NE&#65533;J2YAAzq&#65533;&#65533;R&#65533;v&#65533;V&#65533;&#65533;&#65533;p>&#65533;%>&#65533;&#65533;&#65533;c
&#65533;a"O&#65533;&#65533;F`l(&#65533;&#65533;Vh&#30792;&#65533;W&#65533;vb&#65533;&#65533;:"&#65533;&#65533;?&#65533;&#65533;&#65533;&#65533;&#65533;)d&#65533;&#65533;v	&#148;&#65533;&#65533;&#65533;$`&#65533;YF&#65533;&#65533;r&#65533;H&#65533;[peH&#65533;&#65533;f&#65533;&#65533;&#65533;D~&#65533;U&#65533;&#65533;&#65533;&#65533;U&#65533;&#65533;&#65533;&#65533;&#1386;>&#65533;&#65533;*&#65533;&#65533;J&#35252;&&#65533;&#65533;&#65533;&#65533;&#65533;l&#65533;&#463;&#65533;Z)\-b&#65533;V(&#65533;~v &#65533;An&#65533;&#65533;&#399;&#65533;t&#65533;&#565;&#65533;n&#749;&#65533;&#65533;&#65533;{&#65533;&#65533;&#65533;&#65533;W&#26795;n&#65533;W&#65533;&#65533;.&#65533;&#65533;\&#65533;&#1586;1ni&#65533;&#65533;&#65533;&#65533;&#65533;r5&#65533;&#65533;&#65533;&#65533;&#65533;&#409;&#65533;^&#65533;&#65533;&#65533;F0W4&#65533;&#65533;&#65533;&#65533;&#65533;&#65533;p&#65533;&#65533;&#65533;`f&#323;"&#65533;&#65533;&#668;y q&#65533;&#65533;&#463;&#65533;tu.&#65533;rQ&#65533;2&#65533;&#65533;&#65533;3b&#65533;&#65533;&#65533;&#65533;lh0&#65533;&#65533;5s&#65533;0&#938;&#65533;&#65533;?GmXj&#65533;&#65533;F&#65533;&#65533;&#65533;&#65533;&#65533;4w&#65533;4&#65533;r&#48405;Km6Vf&#65533;&#65533;&#65533;ra]&#65533;&#1463;&#1908;&#65533;NKL&#65533;&#65533;{&#51272;"&#65533; &#65533;b&#65533;&#65533;Vz&#65533;&#65533;TM&#65533;#&#65533;ls&#65533;6ip&#65533;&&#65533;\s&#65533;&#65533;&#65533;e4hy&#65533;=&#65533;9BiG&#65533;v&#1410;&#65533;x&#65533;!&#65533;&#65533;&#65533;G"&#65533; &#65533;&#65533;"]I>9&#65533;&#65533;&#65533;xbgd&#65533;&#65533;&#65533;fta&#65533;] &#65533;kV&#65533;&#917;&#65533;&#65533;&#65533;q&#65533;&#65533;&#59304;&#65533;&#65533;g~&#65533;&#65533;&#65533;&#65533;A&#65533;]&#65533;5&#65533;;&#65533;&#65533;&#65533;f&#65533;^i&#65533;&#65533;&#65533;&#65533;&#65533;&#65533;?
/&#65533;&#65533;&#65533;*&#65533;&#65533;&#65533;]&#1598;=&#65533;&#65533;&#65533;&#65533;&#65533;&#65533;&#65533;&#65533;&#65533;&#65533;Omr_&#65533;_&#65533;&#65533;&#65533;cY&#65533;&#65533;&#65533;'6`&#65533;w&#65533;&#65533;&#65533;&#65533;&#65533;.&#65533;&#65533;V&#65533;&#65533;&#65533;&#65533;60cS&#65533;U&#65533;&#65533;&#65533; (&#65533;&#65533;&#65533;&#65533;&#1757;&#65533;&#65533;4&#65533;&#65533;&#65533;&#65533;&#65533;+m&#65533;&#65533;d&#200;B&#533;-P&#65533;N'Da&#65533;&#65533;YeV&#65533;&#65533;`i&#65533;b8&#65533;&#65533;?l&#65533;a&#65533;&#65533;r&#65533;&#65533;p[P&#47223;Zx&#65533; &#65533;p&#65533;2&#65533;&#65533;&#65533;b +&#65533;.&#65533;N|&#65533;&#65533;&#65533; &#65533;d&#65533;V&#65533;r&#65533;	&#65533;(&#65533;TItbC&#65533;&#65533;&#65533;Q&#65533;&#65533;&#65533;Vg5&#65533;L&#65533;Qk$&#65533;	&#65533;&#65533;&&#65533;&#65533;&#65533;cV&#65533; &#65533;&#65533;&#458;&#65533;m&#65533;&#65533;&#65533;&#9554;&#65533;&#65533;2PZ<d&#65533;)&#65533;F&#65533;&#65533;&#65533;LT&#65533;&#65533;E&#65533;@&#65533;F2&#65533;&#65533;&#675;+&#65533;&#65533;&#65533;L&#65533;&#65533;BY$3&#65533;Kx&#65533;$*&#65533;&#65533;&#65533;&#65533;&#65533;&#65533;JqL#ci,&#1202;Kg&#65533;#&#65533;c&#65533;&#65533;&#65533;U?&#65533;y&#65533;&#65533;&#65533;aV<<&#25618;&#65533;&#65533;/&#65533;&#65533;&#65533;&#65533;d&#65533;&#65533;T9&#65533;%XI&#65533;\&#65533;&#28082;&#65533;M&#65533;dA:&#65533;m&#65533; N]n
&#65533;J&#65533;=&#65533;&#65533;&#65533;&#65533;&#65533;&#65533; &#65533;@:&#65533;&#65533;&#65533;&#65533;M&#65533;B&#65533;&#1040;8H &#65533;a=&#65533;&#65533;&#65533;^	2&#532;4 &#65533;&#65533;z&#65533;&#65533; &#65533;HG&#65533;&#1090;Dt&#65533;&#65533;'&#65533;S0hT0%&#65533;LgJ&#1242;&#65533;4&#65533;&E&#65533;JC &#65533;&#65533;&#65533;&#65533;-5&#65533;v&#1243;&#65533;&#65533;HM&#65533;L&#65533;&#65533;&#65533;4=&#65533;J&#65533;#&#65533;&#65533;P(&#65533;R&#65533;&#65533;&#1390;zU%L&#65533;)O&#20641;&#65533;&#65533;&#65533; 3&#65533;W&#65533;&#65533;&#1462;r&#65533; qt&#65533;X&#65533;B&CBc&#65533;t
R&#65533;%&#65533;&#65533;&#65533;&#65533;&#65533;`C
W&#65533;BdKWp0&#65533;&#65533;A8&#65533;\Lp&#65533;v&#65533;%&#65533;&#65533;J&#65533;x&#1685;&#65533;&#65533;&#65533;&vCc&#65533;&#65533;&#65533;&#65533;&#65533;&#65533;M&#65533;jW&#65533;&#65533;&#65533;&#65533;)@l&#531;@R`#&#65533;&#65533;&#65533;&#65533;.&#65533;KX&#65533;&#65533;&#65533;&#65533;6$i&#65533;&#65533;&#65533;&#213;&#65533;\&#65533;+?%&#65533;n&#65533;&#65533;&#65533;6&#65533;&#65533;&#65533;&#65533;q&#65533;!&#65533;&#65533;2&#65533;&#878;v&#65533;:&#65533;,&#65533;Nl&#65533;&#65533;@j&#65533;&#65533;F5&#65533;M&#65533;z&#65533;&#65533;&#65533;&#65533;*9&#65533;}y1&#65533;&#65533;&#65533;&#65533;&#65533;&#65533;&#65533;&#65533;&#65533;&#65533;&#65533;&#279;&#65533;Ot&#65533;K&#65533;&#65533;T sr&#1448;&#65533;&#65533;&#65533;&#65533;.&#65533;&#65533;&#65533;]&#65533;),WLj&#65533;&#65533;&#65533;&#1237;"L&#65533;&#65533; .	u-L.&&#65533;W&#65533;~&#65533;&#65533;B&#65533;&#65533;?&#65533;&#65533;&#65533;*&#65533;&#65533;_28x &#65533;&#65533;&#65533;&#65533;w,as&#65533;&#65533;H&#65533;bc6&#1064; &#65533;E &#65533;&#65533;\`&#65533;h&#65533;o&#260;&#65533;1&#65533;&#65533;&#65533;u2&#65533;H&#65533;&#65533;&#1569; S&#65533;&#65533;l`&#65533;b&#65533;&#65533;&#65533;&#65533;q&#65533;&#65533; &#65533; &#65533;aU&#65533;2&#65533;!h&#65533;ss&#65533;<&#65533;&#65533;}&#65533;&#65533;s&#65533;&#65533;&#65533;<&#65533;&#65533;&#1084;&#65533;3&#65533;&#65533;4 z &#65533;4A&#65533;LD[Z&#65533;8&#386;&#65533;~&#65533;&#65533;&#65533;&#65533;j&#65533;o@qy/M&#65533;&#65533;&#65533;Xb&#65533;&#65533;&#65533;:M&#65533;&#65533;F&#65533;&#531;)&#65533;&#65533;g2&#746;T &#65533;&#65533;&#65533;"&#65533;&#65533;&#65533;&#65533;z&#65533;&#65533;~+&#65533;q&#65533;,5&#65533;&#1098;/&#65533;R&#65533;`;;&#65533;!&#65533;&#65533;:&#65533;6&#65533;&#65533;&#65533;&#343;&#65533;&#65533;&#65533;&#65533;n&#65533;&#65533;&#65533;V!&#65533;\&#65533;&#65533;J&#65533; ;R&#28087;&#1533;&#65533;7&#65533;&#65533;+&#65533;_e&#1984;DG&#65533;&#65533;+`&#65533;&#65533;GJ&#65533;q&#65533;&#65533; ^n&#1754;T&#65533;&#65533;Mx&#65533;&#65533;&#65533;&#65533;&#65533;&#1977;y&#65533;X$&#65533;&#65533;&#1166;&#1460;&#65533;n&#65533;&#65533;J&#27544;2 r&#65533;&#65533;_~(|&#65533;&#65533;HC&#65533;&#65533;&#65533;n&#65533;&#65533;&#65533;8W>&#65533;[&#65533;l&#65533;"8&#65533;&#65533;w.&#65533;&#65533;&#65533;&#65533;q&#65533;xNt&#65533;&#65533;&#65533;&#65533;	:t]S&#65533;&#65533;&#65533;&#65533;E&#65533;&#65533;&#65533;>&#1773;0&#65533;&#65533;Xo&#65533;&#65533;}SJ&#65533;>&#65533;)&#65533;&#1075;N&#65533;&#65533;$&#65533;x&#65533;&#65533;&#65533;&#65533;a)$j&#65533;&#65533;&#65533;&#65533;9&#65533;	$&#65533;ml&#65533;&#65533;u%&#65533;6&#65533;&#65533;.&#65533;&#65533;&#65533;@=p*!&#65533;&#65533;G&#65533;u?z&#137;&#65533;&#65533;&#65533;&#65533;:&#65533;&#65533;JH&#65533;: &#65533;7>$dvC:$I&#65533;U&#65533;&#65533;?j&#65533;&#65533;&#65533;&#65533;#= &#65533;	f&#65533;&#65533;]&#65533;(&#65533;&#65533;H&#65533;U&#65533;'>
Q`2d!)J&#65533;&#65533;&#65533;&#65533;S&#65533;!&#65533;^&#1089;&#65533;P81&#65533;&#1814;1&#65533;f&#65533;{&#65533;`&#65533;&#65533;&#65533;&#65533;&#65533;&#65533;&#65533;n`	&&#65533;&#65533;&#65533;_&#65533;&#65533;&#65533;&#65533;&#65533;&#65533;W&#65533;m&#65533;&#65533;&#65533;&#65533;&#65533;+:p&#65533;&#65533;&#65533;"&#65533;[6}&#65533;2&#65533;&#65533;3r&#65533;}x&#65533;`a6&#65533;8p&#65533;%Z&#65533;&#65533;r&#65533;eU	 &#65533;0&#65533;&#65533;X&#65533;&#65533;&#65533;&#65533;f`&#65533; &#65533;3*&#65533;&#65533;&#65533;&#65533;d&#65533;!q8&#65533;4X&#65533;[S	`5l&#65533; !j&#65533;@&#65533;&#65533;&#65533;&77;&#65533;&#65533;|AA&#65533;p'0&#65533;&#65533;6&#65533;&#65533;:+b8T&#65533;&f&#65533;c&#65533;&#65533;&#65533;&#65533;|Kq|GA|~`?&#65533;&&#65533;:&#65533;(&#65533;r&#65533;&#65533;&#65533;u:h&#65533;^q 	Q&#65533;&#65533;&#65533;&#65533;`&#65533;0L`&#65533;&#65533;&#65533;p4@}!&#65533;!&#65533;x&#65533;}
(~&#65533;X&#65533;&#65533;&#65533; {&#65533; |c&#65533;&#65533;&#65533;&#65533;3&#65533;&#65533;&#65533;:&#65533;&#65533;&#65533;&#65533;&#65533;j0&#65533;&#65533;&#65533;8:&#65533;R.&#1413;Q&#65533;&#65533;&#65533;$&#65533;&#65533;9&#65533;sa&#65533;X&#711;cX&#65533;E0r2&#65533;&#65533;K&#65533;;  cW&#65533;A&#65533;7 &#65533;8&#65533;&#65533;x:&#65533; &#65533;&#65533;&#65533;x&#65533;
( W&#65533;&#65533;[0&#65533;&#65533;Y9p&#65533;SP!&&#65533;U&#65533;&#65533;,'xQ`&#65533;#&#65533;D#&#65533;(&#65533;H&#65533;7&#65533;+&#65533;&#65533;,&#65533;&#65533;&#65533;&#65533;&#65533;9`!a",&#65533;&#65533;&+_Q&#65533;.&#65533;6pKp`50&#65533;q&#65533;9&#65533;&#65533;W&#65533;PuI&#65533;&#1539;>(&#65533;&#65533;&#65533;&#65533;&#65533;&#65533;<&#65533;>&#65533;&#65533;&#65533;G4&#65533;DI&#65533;.p&#65533;H&#65533;&#65533;!UP:&#65533;&#65533;&#65533;]b&#65533;#&#65533;&#65533;a&#65533;[Q&#65533;&#65533;&#65533;,&#65533;rlOqk.%( &#65533;&#65533;.)&#65533;B D2&#65533;&#65533;-!&#65533;p	&#65533;79&#65533;tY&#65533;9&#65533;&#65533;<I @)&#65533;BY&#65533;F&#65533;&#65533;&#65533;% &#65533;d%O&#65533;&#65533;&#65533;&#337;	a9@&#65533;NA80&#65533;&#65533;&#195;$q, &#65533;&#65533; &#65533;TU &#65533;q9&#65533;&#65533;Y&#65533;&#65533;y&#65533;&#65533;&#65533;L&#65533;r%&#65533;&#65533;&#65533;M&#65533;9&#65533;v&#65533;&#65533;7pg&#65533;&#65533;z!A0Y&#65533;&&#65533;,`&#65533;&#65533;i&#65533;&#1560;4&#65533;&#65533;&#65533;&#65533;&#65533;&#65533;&#65533;&#65533;&#65533;&#65533;&#65533;}&#65533;&#65533;_&#65533;&&#65533;
&#1536;Xq&#65533;&#65533;Xr&#65533;&#65533;Yt&#198;j|&#65533;W|ng`&#65533;&#65533;7&#65533;x!n&#65533;W ' {&#65533;'*&#1042;&#65533;(l9D;%>&#65533;&#65533;wY&#65533;J&#65533;&#1209;&#65533;&#65533;yrA1P&#65533;_oGR&#65533;&#65533;&#65533;&#65533;x&#65533;&#65533;&#65533;&#65533;&#65533;&#65533;K`}!&#65533;xUp.&#65533;k$> &#65533;&#1336;&#65533;.&#65533;S&#65533;&#65533;C&#65533;&#65533;f`&#65533;:&#65533;M&#65533;&#65533;&#65533;Hy&#65533;~&#599;4 &#65533;?&#65533;&#65533;;y&#65533;&#65533;7&#65533;
&#65533;Q&#65533;:&#65533;BYF&#65533;:&#65533;&#65533;&#65533;N R P) \&#65533;&#65533;O)&#65533;&#65533;0 {Pr&#65533;
&#65533;&#65533;j&#65533;&#65533;Tj&#65533;`&#65533;&#65533;, &#65533;&#65533;.P&#65533;BI&#65533;46&#1651;^o&#65533;&#65533;X&#65533;&#65533;&#216;>Q&#65533;<q&#65533;R&#65533;6&#65533;r&#65533;HZ&#65533;&#65533;W&#65533;&#65533;6&#65533;&#65533;m&#65533; 9&#65533;h7&#65533;&#65533; >Y&#65533;P&#65533;=`&#65533;rPG&#65533;&#65533;&#65533;&#65533; N&#65533;&#65533;&#65533;5X&#65533;&#65533;"&#65533;&#65533;&#1383;l&#65533;! -7[&#65533;&#65533;&#65533;&#65533;&#65533; p;&#65533;d&#65533; &#65533;&#65533;&#424;&#65533;rrH&#65533;B&#65533;Xc&#405057;&#65533;&#65533;P){4&#65533;4&#65533;&#65533; GP%!&#65533;-&#65533;&#65533;vq&#65533;z&#65533;&#65533;
Y*7 t8 &#65533;&#65533;j&#65533;&#65533;&#65533;<&#65533;e&#65533;R&#65533;&#65533;]&#65533;a8 &#65533;\&#65533;e5l "!&#65533;x&#65533;Sq &#65533;&#65533;&#65533;f&#944888;&#65533;&#65533;&#65533;&#65533;jP&#65533;&#65533;&#65533;:&#65533;&#65533;p|Y&#65533;&#65533;&#65533;&#201104; &#65533;&#65533;&#65533;&#65533;&#65533;r&#65533;&#43537;:&#65533;"Y&#65533;&#65533;!&#65533;&#1109;=3&#65533;&#65533;*&#65533;zQm&#65533;" l@m>&#65533;&#65533;&#65533;6&#65533;&#65533;r0! 7 &#65533; $&#65533;`&#65533;&#65533;&#65533;W&#65533;d&#65533;% Q&#65533;&#65533;&#65533;I l&#65533;&#65533;1&#65533;H]&#65533;&#65533;p&#65533;&#65533; &#65533;&#65533;&#65533;&#65533;&#65533;Oa&#65533;Q&#65533;&#65533;P!&#886;dW&#65533;&#7587;7=c#{&#65533;66 u&#65533;>C,$&#65533;#&#65533;&#65533;&#65533;1&#65533;P&#65533;&#65533;9&#65533;O!&#65533;c&#65533;! &#65533;'&#65533;&#65533;&#65533;1z&#65533;]&#65533;&#65533;N1e&#65533;&#65533;WY&#65533;(?x/G&#65533;&#65533;&#65533;&#65533;&#65533;@&#65533;W@&#65533;&#65533;_&#65533;&#65533;&#65533;ds&#65533;&#65533;&#65533;&#2025;&#65533;F&#65533;&#65533;&#65533;KX&#65533;w|$&#65533;&#65533; &#65533;)A&#65533;	9p!#a&#65533;$&#65533;&#65533;P  =&#65533;&#65533;&#65533;&#65533;U&#65533;&#65533;+&#65533;&#65533;;[`W&#65533;&#65533;&#65533;Q&#65533;Q&#65533;l&#65533;X&#65533;;f+&#65533;Z&#65533;&#65533;&#65533;h&#65533;&#65533;x~H&#65533;&#65533;a&#65533;G (0&#65533;&#65533;&#65533;&#65533;&#65533;&#65533;P&#65533;,{X&#65533;&#65533;&#65533;&#65533; 	5 &#65533;&#65533;&#65533;&#65533;&#65533;&#65533;&#65533;&#65533;X&#65533;&#65533;&#65533;@1&#65533;mG&#65533;&#65533;&#65533;&#65533;Q(&#65533;g'&#65533;q&#65533;vs&#65533;69:&#65533;v'&#65533;R&#65533;&#65533;O&#65533;4&#65533;9&#65533;A@+&#1672;>  8 	&#65533;&#65533;&#65533;&#65533;&#65533;z&#65533;;&#65533;&#65533;&#65533;&#65533;E~&#443;&#65533;&#65533;&#65533;&#710;I&#65533;&#65533;NH&#65533;{p&#65533;3&#65533;d0%&#65533;&#65533;&#65533;|I&#65533;\&#65533;U&#65533;&#65533;[&#65533;&#65533;7&#65533;}-&#65533;'&#65533;qj&#65533;&#65533;j&#65533;A&#65533;&#65533;&#65533;&#65533;A &#65533;&#65533;&#65533;&#65533;
8&#65533;@m&#65533;R&#462;,6@&#65533;.&#65533;QO&#65533;&#65533;|&#65533;H&#65533;&#65533;yI&#65533;>)&#65533;~&#65533;&#65533;n&#65533;&#65533;L&#65533;OI&#65533;d&#65533;&#65533;&#65533;&#65533;I:D  &#65533;,&#514;&#1175;@&#65533;&#65533;'p{@|&#65533;1 nxr&#65533;*&#65533;&#65533;j&#65533;&#65533;&#65533;&#542;w&#65533;&#65533;b&#65533;d&#65533;&#65533;&#65533;m&#65533;&#65533;&#908;&#65533;p &#65533;&#65533;&#65533;h &#706;&#65533;\&#65533;K&#65533;6BY&#65533;&#65533;&#65533;v&#65533;&#65533;a(&@Yp~A&#65533;	`&#65533;&#65533;&#673;'&#65533;-V\&#65533;&#65533;8&#65533;&#65533;&#65533;&#65533;Xp&#65533;,F&#65533;&#65533;&#65533; &#65533;yj@&!&#65533;D&#65533;&#880;1&#65533;&#65533;&#65533;"&#65533;&#892;&#65533; 2L1&#65533;&#65533;9&#65533;&#65533;: C&#65533;d&#65533;&#65533;g&#65533;&#65533;|&#65533;&#65533;#Q&#65533;,p&#65533;&#65533;h &#65533;n&#65533;&#65533;%`&#65533;Y&#65533;l&#65533;&#65533;\Na8&#65533;&#65533;#&#65533;c (,@&#65533;\&#65533;wZ&#65533;y&#65533;&#65533;&#65533;&#65533;&#65533;"&#65533;&#65533;&#65533;&#1558;=&#65533;&#65533;&#65533;>&#65533;&#937;&#65533;&!&#65533;Q1e6=K&#65533;&#65533;P#^&#65533;&#65533;Q&#65533;
&#65533;&#65533;M)&#65533;&#65533;&#65533;?:&#65533;vZ&#1308;l&#65533;H&#65533;&#65533;@H&#65533;&#593;j&#65533;&#65533;\&#65533;+&#65533;&#65533;&#65533;&#1750;&#65533;&#65533;#``&#65533;&#65533;1UP&#65533;x&#65533;&#65533;fut&#65533;y@&#65533;w&#65533;l&#65533;g&#1872;]1&#65533;!&#65533;&#65533;&#65533;&#65533;&#65533;&&#65533;&#65533;&#65533;&#65533;s{gQ&#65533;&#65533;8&#65533;&#65533;h&#65533;M&#65533;&#65533;~&#65533;Z&#65533;Z&#65533;ep&#552;&#65533;&#786;:&#793;&#65533;&#65533;%q'*&#65533;&#65533;&#65533;D&#65533;*&#65533;&#1167;p&#65533;!!A&#65533;&#65533;$&#65533;&#65533;&#875;al&#513; &#65533;iP&#65533;&#65533;&#65533;%(&#65533;&#65533;&#65533;)&#65533;=&#65533;&#65533; &#65533; K@&#65533;!&#65533;-X&#65533;a&#65533;&#65533;&#65533;&#65533;<r&#634;&#730;rs&#65533;&#65533;&#65533;&#65533;&#65533;r9{?&#65533;&#1807;`&#65533;#!j&#1896;&#65533;j&#65533;(&#65533;Gx&#65533;>&#65533;&&#65533;&#65533;&#65533;[&#65533;&#65533;&#65533;&#65533;&#65533;&#65533;Q11&#65533;&#65533; q@	! Y&#65533;&#65533;&#65533;w&#65533;|&#65533;&#65533;&#65533;&#65533;&#65533;b8&#65533;&#65533;\&#65533;&#65533;:&#65533;&#65533;p&#65533;x, &#65533;&#65533;&#65533;&#65533;W&#65533;%u&#65533;-&#65533;a&#65533;1&#65533;&#65533;&#65533;|@9&#65533;&#65533;X&#65533;ayXA^b&#65533;\&#65533;p&#65533;2&#65533;Cx`&#65533;$Q&#65533;&#1710;&#65533;&#65533;z&#65533;Q&#65533;&#65533;&#65533;&#65533;/&#65533;x0:sP&#65533;s&#65533;u&#65533;Xn
&#65533;]&#65533;&#65533; @&#65533;>&#65533;&#65533;e&#65533;n&#65533;Z&#65533;&#65533;w&#65533;$0&#65533;&#65533;&#65533;m&#545;&#65533;&#1902;&#65533;&#690;SJT0Qt&#65533;&	p"1 &#2012;&#65533;R&#65533;&#65533;0@&#65533;&#65533;<&#65533;&#65533;
&#65533;&#65533;&#65533;&#65533;&#65533;w7n&#65533;:|	@&#65533;w&#65533; &&#65533;x&#65533;&#65533;@j&#65533;c&#65533;V&#65533;&#65533;&#65533;&#65533;P)=z&#65533;$&#65533;&#65533;* \^j%&#65533;'&#65533;&#65533;N]&#65533;qP&#65533;&#65533;&#65533;&#65533;U+ &#65533;&#1944;&#65533;p&#65533;&#65533;f^j&#65533;c,&#65533;&#65533;&#65533;&#65533;&#65533;!&#65533;&#65533;O&#65533;&#65533;+&#65533;&#65533;fh%&#65533;&#65533;0X&#65533;&#65533;y&#65533;j&#65533;&#65533;&#65533;&#65533;&#65533;&#65533;n&#65533;&#65533;&#65533;rP&#65533;P
&#65533;z&#65533;&#398;n&#65533;&#65533;&#65533;&#65533;&#65533;&#65533;A&#65533;&#26243;&#65533;&#65533;el~&#65533;&#65533;o)"&#65533;!&#65533;&#65533;wM&#65533;&#65533;&#65533;# Ml& &#65533;r&#65533;m(oS&#65533;"G&#65533;&#65533;&#65533;&#65533;&#65533;f&#65533;&#65533;&#65533;&#982;!&#65533;|&#65533;!P&#65533;A&#65533;5&#65533;&#65533;^&#65533;&#65533;I_&#65533;n Mo?: &#65533;&#65533;&#65533;!&#65533;r~&#65533;&#65533;&#65533;q&#65533;4&#65533;&#65533;am&#65533;&#65533;&#25507;&#65533;WN&#65533;&#65533;S&#65533;&#65533;.k&#65533;	&#65533;&#65533;	M`&#65533;tO&#65533;&#65533;w&#65533;&#65533;&#65533;&#65533;	&#65533;E&#65533;&#65533;&#59750;Z &#65533;&#65533;&#65533;&#65533;o&#65533;&#65533;-k&#65533;+R&#65533;&#65533;&#65533;K&#65533;&#65533;&#65533;qEL&#65533;&#65533;&#65533;&N&#65533;&#65533;|&#65533;[&#65533;&#65533;&#65533;k0, &#65533;]n&#65533;C&#65533;&#65533;[&#65533;t&#65533;&#65533;[&#65533;$&#65533;]n&#65533;&#65533;&#65533;&#24079;&#65533;w&#65533;&#65533;&#65533;E&#65533;o9&#65533;&#65533;8b&#65533;&#65533;&#65533;&#65533;&#65533;&#65533;&#65533;&#65533;&#65533;&#65533;&#65533;&#65533;&#65533;&#65533;&#65533;&#65533;  &#65533;&#835;&#65533;y&#65533;&#65533;&#65533;X&#65533;&#65533;&#65533;&#65533;&#65533;&#65533;&#65533;&#65533;&#65533;&#65533;&#65533;W&#65533;&#65533;G&#65533;P
&#65533;&#65533;&#65533;S&#65533;&#65533;(&#65533;&#65533;&#65533;$X&#65533;&#65533;A&#65533;	.|&#65533;&#417;C&#65533;%N&#65533;X&#65533;&#65533;E&#65533;S4N&#65533;&#65533;&#65533;&#65533;@`&#1584;#&#65533;&#65533;&#65533;#&#65533;&#65533;8iR&#65533;H'&#65533;<&#65533;bd&#65533;&#65533;ub|&#65533;f&#65533;O&#65533;A&#65533;&#65533;&#65533;q&#65533;&#1090;9D&#65533;&#65533;&#65533;&#65533;&#1236;$s<u&#65533;c$&#65533;4m&#65533;&#65533;&#65533;&#65533;&#1478;=&#65533;&#65533;%;V&#65533;&#1138;@&#65533;&#1956;&#65533;4*&#65533;&#65533;T&#65533;&#65533;&#65533;:3&#65533;	#&#65533;:M&#65533;&#65533;3>&#65533;&&#65533;&#65533;Y&#65533;&#65533;:&#1522;I&#65533;A&#65533;q&#65533;&#941;K3/&#65533;^&#65533;&#65533;&#65533;&#65533;g&#65533;&#65533;&#65533;&#65533;&#408;&#65533;&#65533;HYT&#65533;&#65533;2&#65533;&#65533;j&#65533;/&#65533;T&#65533;z&#65533;&#65533;&#65533;&#65533;&#1380;u&#65533;&#65533;-V&#65533;YNs&#65533;P&#65533;xk&#65533;Y&#65533;&#65533;K&#65533;.&#1937;&#65533;&#65533;&#65533;^&#65533;&#65533;&#65533;&#65533;&#65533;Gn`&#65533;&#65533;;r&#65533;w&#65533;+F&#65533;s#e&#65533;&#65533;&#65533;&#65533;&#65533;{&#65533;&#65533;&#65533;PS&#65533;>&#65533;!&#65533;&#65533;&#65533;0&#65533;&#65533;&#65533;&#65533;H&#65533;C&#65533;&#65533;&#65533;@&#65533;&#65533;^&#65533;a&#65533;%&#65533;&#1263;>&#65533;6&#65533;c?5&#65533;c&#65533;?&#65533;	qD&#65533;&#65533;(&#65533;7x&#65533;&#65533;&#65533;B5&#65533;0&#65533;&#65533;&#65533;&#65533;&#65533;H&#65533;&#65533;&#65533;r&#65533;&#65533;&#65533;Vl&#65533;&#65533;&#65533;XC5&#65533;1 &#1648;&#1150;&#65533;&#65533;&#65533;0&#65533;*&#65533;b&#65533;&#65533;&#65533;o&#65533;#1&#65533;&#65533; &#65533;&#65533;`&#65533;'&#65533;&#65533;LoI&#65533;&#649;&#65533;@&#65533;&#65533;&#721;|&#65533;&#65533;&#593;&#65533;`&#65533;>&#65533;@&#65533;O@&#65533;b3"&#65533;s&#65533;&#65533;<&#65533;&#65533;&#65533;;	&#65533;3&#65533;2"-#PJ+&#65533;&#65533;6&#65533;&#65533;<e@R6&#65533;SI'&#65533;&#65533;TT&#65533;q&#65533;&#65533;,&#65533;><:&#65533;t&#65533;P&#65533;&#65533;&#65533;&#65533;>&#65533;LuW^1&#65533;"O@X&#65533;_G2!&#65533;&#65533;&#65533;&#65533;[G&#65533; hC&#65533;uZj&#65533;*Ol&#65533;&#65533;V&#65533;&#1640;u&#65533;fKc&#65533;4&#65533;5&#65533;&#1801;\&#65533;&#65533; &#65533;Mc&#65533;ow$&#65533;D&#65533;&#65533;&#65533;&#65533;L C&#1184;&#65533;&#65533;l&#65533;x&#65533;n&#65533;&#65533;&#65533;nG&#65533;&#65533;&#65533;&#65533;&#65533;N&#65533;<x&#65533;+&#65533;96VXcc&#65533;&#65533;&#65533;&#65533;a&#65533;"fC 6&#65533;&#65533;b&#65533;&#65533;!&#980;U&#65533;&#65533;c&#65533;&#65533;`)&#65533;g2e&#65533;&#65533;h&#65533;&#65533;)1&#65533;Y&#65533;+&#65533; &#65533;E&#65533;&#65533;&#1692;&#65533;`$&#65533;7&#65533;h&#65533;u&#65533;&#65533;&#65533;5^&#65533;&#65533;&#65533;&#65533;&#65533;~&#65533;&#65533;&#65533;j&#65533;&#65533;&#65533;g&#65533;U&#65533;&#65533;;&#65533;&#65533;z&#65533;&#65533;&#726;&#65533;=&#65533;&#65533;&#65533;8On&#65533;&#65533;x$&#65533;&#65533;r&#43127;&#65533;{p&#65533;fk&#65533;&#1600;&#65533; &#65533;&#65533;b&#65533;{&#65533;&#65533;O^a&#65533;*&#65533;`&#65533;p&#937;3&#65533;&#65533;a&#65533;Z&#65533;z&#65533;&#65533;r&#65533;&#65533;[&#65533;&#65533;['m8&#65533;&#65533;V9&#65533;&#65533;O&#65533; &#65533;qw}w&#65533;>Zj&#65533;&#65533;&#65533;&#65533;t&#65533;.&#65533;k&#65533;A&#65533;&#65533;w&#65533;a&#65533;}&#65533;&#64445;x&#65533;&#65533;g&#65533;&#65533;&#65533;&#65533;&#65533;:&#65533;5hg&#65533;&#65533;;&#65533;&#65533;&#65533;z&#65533;&#65533;k&#65533;&#65533;&#65533;\!w&#65533;W&#65533;|&#65533;g&#65533;|&#65533;&#65533;
&#65533;&#65533;^&#65533;&#65533;&#65533;&#65533;&#65533;&#65533;
&#65533;&#65533;O&#65533;:&#65533;&#65533;&#65533;&#65533;v@&#65533;&#65533;&#65533;&#65533;&#65533;&#65533;0&#65533;v&#65533;&#65533;&#65533;e &#65533;&#65533;&#65533;&#65533;&#65533;&#65533;e&#65533; &#65533;&#65533;&#65533;&#65533;&#65533;[&#65533;	&#65533;&#65533;.&#1587;&#65533;&#65533;"&#65533;&#1409;5&#65533;&#65533;&#65533;&#65533;&#65533;UxC&#65533;H *K&#65533;H&#65533;&#65533;1&#27206;&#65533;!&#65533;&#65533;0r&#65533;&#65533;l&#65533;a&#65533;&#65533;8&#65533;!&#65533;&#65533;&#65533;SDH%&#65533;&#65533;&&#65533;&#65533;NB&#65533;!&#65533;&#65533;C&#65533;m%[&#65533;&#65533;&#65533;"&#65533;<&#65533;y&#65533;&#65533;"&#6577;&#65533;%NPmG&#65533;&#65533;5&#65533;Q&#65533;:l\E&#65533;x&#65533;<&#7243;zT&#65533;	/&#65533;&#473;&#1553;&#65533;$&#65533;N8B&#562;&#65533;":&#65533;	&#65533;GH1rP+ &#65533;&#326;+0B&#65533;&#65533;&#65533;L*&#65533;'`&#65533;!&#65533;&#65533;$&#65533;UG&#65533;r&#65533;&#65533;&#65533;e-5&#258;S&#65533;$&#65533;&#65533;l&#65533;&#65533;&#65533;0&#65533;&#65533;$&#65533;P#&#65533;&#65533;S&#65533;\.R&#65533;&#65533;&#65533; &#65533;@	K&#65533;&#65533;&#65533; &#65533;&#65533;LF&#65533;J&#65533;&#65533;&#852;&#65533;@&#65533;&#65533;x@&#65533; &#65533; &#65533;&G&#65533;q&#65533;&#65533;&#65533;-h&#65533;Oj&#65533;&#65533;L&#65533;H #t^rc&#65533;&#65533;1&#65533;&#65533;&#65533;&#65533;a@{&#65533;&#65533; &#65533;o&#65533;f &#65533;8 	&#65533;&#1633;<a&#159;{%#&#65533;	&#65533;&#65533;&#65533;&#65533;&#65533;@&#65533;&#65533;[\"&#65533;&#65533; 	&#65533;&#65533;|&#65533;&#65533;eF&#65533;&#65533;&#65533;&#65533;BR&#65533;=d&#65533;KJ'V&#65533;E(b&#65533;&#65533;p&#65533;&#65533;0S&#65533;&#65533;4*iH@S&#65533;=&#65533;)&#65533;)P?bt&#65533;&#65533;&#65533;&#65533;A&#65533;OGTh&#65533;&#65533; &#65533;">&#65533;&#65533;&#65533;*Ok&#65533;&#65533;&#65533;8&#65533;n{&#1947;A!&#65533;tC&#65533;&#65533;X&#65533;8&#65533;&#65533;p&#65533;&#65533;d&#1810;&#65533;&#65533;0&#65533;&#65533;d&#65533;&#65533;7&#65533;Ydb&#65533;)iWapY&#65533;&#1461;&#65533;&#1483;ab&#65533;&#65533;&#65533;&#65533;>v&#408;,`&#65533;&#65533;&#65533;&#65533;&#65533;+P&#65533;B&#65533;&#65533;&#65533;&#65533;i&#65533;z&#65533;&#65533;R&#764;&#1398;v$qhW&#65533;p&#65533;&#65533;&#65533;&#65533;&#65533;&#65533;m&#65533;rk&#65533;&#65533;"&#65533;&#65533;Ff\&#65533;&#65533;&#65533;&#65533;++&#65533;&#65533;:&#65533;G,"O&#65533;x,d&#65533;&#1874;&#65533;u&#65533;l&#65533;.&#28966;&#65533;<&#22587;&#65533;&#65533;&#65533;&#315;&#65533;&#65533;&#65533;&#65533;&#65533;v&#851;1&#65533;k&#65533;<u@&#65533;&#65533;&#65533;&#1496;8&#65533;&#65533;vn&#65533;aD&#65533;:a#&#65533;&#65533;2w&#65533;&#65533;&#65533;&#65533;&#65533;&#65533;Z&#65533;tp&#65533;<&#65533;F&#65533;<!q)\6&#65533;	oycb7&#65533;OXn&#65533;#?m&#65533;b[`B&#65533;2W&#65533;Vp9&#65533;X&#65533;;&#65533;q&#65533;}&#65533;c Y&#65533;C&r&#65533;&#65533;|d$'Y&#65533;K&#65533;fr&#65533;&#65533;&#65533;d(GY&#65533;S&#65533;r&#65533;&#65533;|e,gY&#65533;[&#65533;r&#65533;&#65533;&#65533;e0&#65533;Y&#65533;c&s&#65533;&#65533;|f4&#65533;Y&#65533;kfs&#65533;&#65533;&#65533;f8&#65533;Y&#65533;s&#65533;s&#65533;&#65533;|g<&#65533;Y&#65533;{&#65533;s&#65533;&#65533;&#65533;g@Z&#1027;&t&#65533;}hD'Z&#1099;f4&#65533;&#65533;&#65533;&#65533;&#65533;P  &#65533;&#65533;"&#65533;&#65533;/@&#65533;:%&#65533;&f0$&#65533;`C &#65533;&#65533;&#65533;&#65533;!&#65533;@
&#65533;B&#65533;E]jS&#65533;&#65533;&#65533;V&#65533;&#65533; &(aY&#65533;bM*D`J`B&#65533;&#65533;&#65533; &#65533;&#65533;N&#65533;A2&#65533;&#65533;&#884;&#65533;@B&#65533;&#65533;0-H kh&#65533;Q&#65533;&#65533;&#65533;[pnt&#65533;&#65533;wb&#65533; &#65533;$&#65533;[&#65533;&#65533;F&#65533;&#65533;&#65533;&#61364;!3&#65533;&#65533;&#65533;&#65533;&#836;z&#65533;&#65533;e&#65533;7&#65533;&#65533;&#65533;&#65533;n&&#65533;`&#65533;xZ
&#65533;g[&#65533;&#65533;&#573;&#53807;;m&#65533;x&#65533;=&#65533;q&#65533;&#65533;\&#65533;#'y&#65533;?&#65533;?&#65533;u&#65533;&#65533;&#65533;-&#65533;\&#65533;  "A	L~s&#65533;&#65533;&#65533;&#65533;&#65533;&#65533;'DA
R&#65533;&#65533;&#65533;&#65533;&#65533;'&#65533;<&#65533;`|&#65533;&#65533;&#65533;&#65533;K@aQ&#65533;&#65533;'t~u&#65533;s&#65533;H&#65533;Mq
&#65533;&#65533;B&#65533;&#65533;sZ^&#65533;yw&#65533;&#65533;&#65533;&#65533;&.p&#65533;(P!&#65533;s7&#65533;&#1409;>&#65533;R&#65533;&#65533;&#65533;@&#65533;)&#65533;r8&#65533;&#65533;L &#65533;&#65533;C&#65533;&#320960;(&#65533;&#65533;@n&#65533;x!H&#65533;3&#65533;{&#65533;A&#65533;	O&#65533;&#65533;&#65533;E(P&#65533;&#65533;P&#65533;&#65533;c&#65533;&#65533;&#65533;@&#65533;P/ &#65533;&#65533;&#65533; &#65533;A&#65533;&#65533;P0y&#65533;&#65533;&#65533;%&#65533;9*:&#65533;&#65533;&#65533;&#65533;&#65533;&#65533;&#65533;&#65533;&#65533;@&#65533;@ @&#65533;&#65533; ^{&#33504;&#65533;(@'toy&#787;b&#65533;&#65533;)&#65533;N
=&#825;&#65533;&#65533;@J&#65533;&#65533;&#65533;`R&#65533;@&#65533;&#65533;)&#65533;&#65533;_&#65533;>&#65533;A!&#65533;&#65533;s&#65533;&#65533;&#65533;G)<&#65533;&#65533;	&#65533;&#65533;S&#65533;&#65533; &#65533;&#65533;p&#65533;{&#65533;&#65533;&#65533;M&#65533;&#65533;&#65533;&#762;? S&#65533;?&#65533;+R&#65533;5kx 
&#65533; &#65533;&#65533;&#65533;@&#65533;&#65533;&#65533;&#65533;k&#65533;&#65533;>)&#65533;&#65533;&#65533;&#65533;&#65533;&#65533;&#65533;@&#65533;&#65533;?T3*&#65533; &#65533;&#65533; A&#65533;3
X&#65533;&#65533;{&#65533;@&#65533;t?$@&#65533;t&#65533;&#65533;&#65533;A&#2003;&#65533;&#65533;&#65533;[&#65533;4&#65533;0x  &#65533;(?&#65533;&#1732;&#65533;+B&#65533;[A TB&#65533;&#65533;&#65533;&#65533;s&#65533;P8Q >&#65533;#&#65533;&#65533;&#65533;*,&#65533;	&#65533; &#65533;&#65533;&#65533;.,B&#65533;&#65533;&#65533;?3&#65533;A&#65533;&#65533;A&#65533;&#65533;P&#65533;&#65533;@&#65533;A&#65533;{`?/!&#65533;&#65533;(&#65533;C&#65533;&#65533;N &#65533;&&#65533;?&#65533;K&#65533;&#65533;c3BT&#65533;(&#65533;B&#65533; #(&#65533;&#65533;C@8&#65533;&#65533;&#475;?&#1856;&#65533;&#65533;&#65533;@&#65533;&#65533;?\&#65533;	x&#65533;&#65533;&#65533; &#65533;&#65533;c&#65533;G  (`&#65533;&#65533;&#65533;M 7&#1192;&#65533;S&#65533;P(&#65533;Q &#65533;N&#65533;&#65533;5&#65533;&#65533;&#65533;O$A&#65533;&#65533;&#65533;&#65533;&#65533;6&#65533;&#65533;&#65533;k<&#65533;&#65533; %XAMCI&#65533;9*h&#65533;YH&#65533;X&#65533;&#65533;N&#65533;&#65533;&#65533; 
 A* &#65533;T&#65533;3A&#65533;C&#1611;&#65533;&#65533;[&#65533;r&#1337;(&#65533;&#65533;H&#65533;&#65533;0:8&#65533; &#65533; &#65533;&#65533;G&#65533;&#65533;&#65533;|l&#65533;s&#65533;&#65533;&#65533;&#65533;&#65533;&#65533;H&#65533;&#65533;&#65533; EP &#65533;(g&#65533;&#65533;6&#65533;&#65533;&#65533;&#65533;&#65533;&#65533;&#65533;&#65533;E&#65533; Z&#65533;& &#65533;&#65533;:&#65533;&#65533;9BT ^&#307;/h&#65533;&#65533;A&#65533;$D
&#65533; \4&#65533;&#65533;#@D&#65533;&#620;&#65533;&#65533;&#65533;	&#512;&#65533;&#65533;&#65533;,&#65533;0&#65533;&#65533;&#65533;@ktJ&#65533;&#65533;I&#65533;4&#65533;&#65533;0&#65533;D&#65533;&#65533;F&#65533;I&#65533;&#65533;&#65533;&#65533;&#768;@+&#65533;G&#65533;&#65533;[\I$&#294;l&#732;&#65533;&#65533;y&#65533;&#65533;/@&#671;&#65533;&#65533;8\&#65533;O,&#65533;@&#65533;C&#65533;l R&#65533;&#747;H&#65533;&#65533;8*&#512;&#65533;<J<H
 &#65533;l&#638;d&#796;&#65533;0&#65533;&#65533;	K# &#65533;&#644;&#65533;B&#65533;E&#212;&#65533;&#65533;&#65533;&#65533;&#65533;G&#65533;&#65533;&#65533;E&#65533;&#65533;&#65533;:&#65533;&#65533;&#65533;&#65533;&#769;&#65533;ZLB&#65533;&#65533;,&#65533;x|&#65533;P&#65533;&#65533;	&#65533;&#65533;&#65533;&#65533;&#65533;0&#65533;&#65533;&#65533;A&#65533;&#65533;&#65533;&#2012;J&#65533;&#65533;YT &#65533;&#65533;&#65533;&#65533;Y&#65533;&#65533;<{ &#65533;p&#65533;g&#65533;M&#65533;&#65533;J$&#65533;E|&#65533;3&#65533;4&#65533;&#65533;4O#&#65533;&#65533;&#65533;&#65533;&#65533;L&#65533;&#65533;$&#65533;&#65533;&#65533;&#65533;,&#65533;&#65533;[$&#65533;&#1516;O&#65533;#D# &#65533;*&#65533;<&#65533;&#65533;&#65533;L&#65533;&#65533;&#65533;Q&#65533;&#65533;	&#65533;D&#65533;|&#65533;h&#65533;:k&#65533;&#65533;T&#65533;&#65533;&#65533;Q&#65533;K&#65533;&#1025;&#65533;?&#65533;&#65533;&#65533;&#65533;&#65533;P&#65533;8}&#65533;B&#65533;&#65533;X&#65533;&#65533;&#65533;8&#1952;&#65533;&#65533;8&#65533;&#768;&#65533;4&#65533;&#65533;&#65533;&#65533;&#65533;&#65533;H"&#1869;&#65533;<R&#65533;xQ%&#65533;&#65533;&#65533;  !&#65533; &#65533; ,;  ?F &#65533; &#65533;H&#65533;&#65533;&#65533;&#65533;*\&#560;&#65533;&#199;#Jl&#65533;&#65533;
<&#65533; &#65533;b&#65533;&#463; C&#65533;I&#65533;&#65533;&#595;(z&#65533;q&#65533;X&#65533;X&#65533; &#65533;&#65533;R&#65533;&#65533;&#627;&#65533;&#991;@I&#65533;8&#3240;&#1123;.&#65533;&#65533;a"&#65533;EA&#65533;J&#65533;&#65533;&#1387;T+@j4&#65533;&6&#65533;&#1024;&#232; `h&#1585;&#65533;&#65533;X&#65533;&#669;K&#65533;.&#65533;h&#65533;&#65533;&#65533;&#65533;V6
&#65533;X&#65533;&#65533;L&#65533;&#283;&#65533;&#65533;&#65533;&#464;#&#65533;&#65533;&#65533;R&#457; &#65533;OTqiB&#65533;&#65533;`&pi&#65533;&#65533;&#65533;&#1256;S&#65533;6&#65533;&#65533;&#65533;&#65533;:\&&#65533;&#65533;&#65533;&#65533;&#65533;&#1600;1&#65533;&#65533;&#65533;&#65533;&#65533;S	&#65533;&#65533; s &#65533;3&#65533;&#65533;&#65533;D&#1636;&#65533;&#65533;&#65533;&#65533;&#65533;#?&#65533;&#65533;a&#65533;xQ=,&#65533;&#65533;]&#65533;9&#65533;&#1329;&#65533;_&#65533;&#65533;`&#65533;&#65533;l\t&#65533;Q&#65533;&#65533;E&#65533;&#65533;&#65533;&#65533;c&#65533;&#65533; b&#65533;ytGc1P	fL1Ee&#65533;QTfh&#4458;U &#65533;K4t&#453;K&#65533;w&#65533;K&#65533;Xa&#65533;(&#65533;Q&#65533;"&&#65533;q&#65533;&#65533;(c\&#65533;&#65533;F&#1913;`uf&#65533;ahx&#65533;(d"E9"&#65533;&V8&#65533;L&#65533;D&#65533;_t&#65533;&#65533;yp&#65533;q&#65533;" y$"E!r&#65533;&#65533;V&#65533;&#65533;&#65533;d&#65533;DBQ&#65533;a&#65533;&#65533;	)X)$%&#65533;&#65533;&#65533;eEi&#65533;%&#65533;a&#65533;&#65533;&#65533;Q&#65533;Rq&#65533;IPT'&#65533;&#65533;K;&#65533;&#65533;"E&#65533;y&#65533;O(&#65533;&#30996;&#65533;&#65533;&#65533;&#65533;&#65533;&#9671;&#65533;&#65533;&#285;?&#65533;&#65533;&#65533;V&#65533;H&#65533;zjG&#65533;q&#65533;&#65533;&#65533;s&#65533;&#65533;&#65533; &#65533;&#65533;&#65533;&#65533;>*&&#65533;&#65533;2)k|&#65533;&#65533;&#42135;G&#11333;K&#65533;|&#65533;&#65533;-&#65533;&#65533;k&#65533;&#65533;&#440;X&#65533;&#65533;&#65533;&#29853;(&&#65533;&#65533;&#65533;G&#65533;&#65533;&#65533;&#65533;>&#65533;&#65533;&#65533;&#65533;PT&#65533;&#65533;&#33955;B"&#65533;&#65533;B&#897;&#65533;K&#65533;&#65533;+.&#65533;&#65533;Z&#65533;&#65533;K8&#65533;^wry-&#65533;ea&#65533;&#65533;&&#65533;aQ&#65533;b&#65533;!&#65533;~&#65533; ^s|&#65533;G&#65533;#&#65533;&#65533;&#400;&#65533;&#65533;R&#65533;&#65533;&#65533;&#65533;&#65533;{&#65533;&#65533;.&#65533;&#65533;H&#399;J&#65533;&#65533;&#65533;tM&#65533;R&#65533;&#65533;&#65533;1w&#65533;&#65533;'&#65533;&#65533;(W`&#65533;2&#65533;0}U&#65533;V&#65533;&#65533;&#65533;&#65533;&#65533;F&#65533;_~&#65533;&#65533;X&#65533;1&#65533;&#65533;C&#65533;&#65533;&#65533;\&#65533;&&#65533;&#65533;&#65533;&#65533;&#65533;	&#65533;d&#65533;2&#65533;&#65533;&#65533;J&#65533;s&#1445;v-7J=&#65533;&#65533;!m&#65533;0vQi&#65533;&#65533;&#65533;!&#65533;&#65533;&#65533;FQ&#65533;&#65533;&#65533;&#65533;&#905;fM&#65533;&#1804;&#65533;4&#65533;&#65533;B&#65533;&#65533;&#65533;	&#65533;&#65533;_&#65533;%`&#65533;"&#65533;$&#65533;|&#65533;*~&#65533;&#65533;&#65533;&#65533;&#65533;r&#65533;&#65533;&#65533;&#1978;$_&#65533;&#65533;%2G"&#65533;8&#65533;&#65533;p/a~&#65533;&#65533;i&#65533;&#65533;Vt&#65533;b&#65533;&#65533;d&#65533;_&#65533;q,&#65533;b&#65533;&#65533;&#65533;j|&#65533;A&#65533;s&#65533;&#65533;&#65533;"&#65533;l&#65533;&#1341;g&#65533;d&#65533;?&#65533;&#65533;&#65533;&#65533;&#65533;&#65533;n&#65533;H&#65533;&#65533;&#65533;&#65533;"&#65533;+7&#65533;\&#65533;&#65533;&#65533;&#65533;&#65533;&#65533;?&#65533;&#65533;s"&#62111;&#65533;"D?&#65533;&#65533;^)Y $p&#65533;&#1833;j&#65533;(?SPae8&#65533;&#65533;^&#65533;@	L&#65533;w&#65533;k&#65533;D&#65533;&#65533;T&#65533;&#65533;&#65533;`&#65533;2x&#65533;&#65533;&#65533;&#65533;8'`&#65533;8&#364;&#65533;&#1897;d&#65533;9!
&#65533;fAFy&#65533;j&#65533;&#65533;0u&#65533;&#65533;&#65533;[&#65533;&#665;K&#65533;&#65533;&#65533;
&#65533;&#65533;&#65533;Xx0&#65533;
3&#65533;&#65533;&#65533;&#65533;&#65533;;&#65533;&#65533;%&#65533;x&#65533;(&#65533;^&#65533;&#65533;e&#65533;&#65533;&#65533;&#65533;X&#65533;&#65533;&#65533;|f&#65533;&#65533;&#65533;&#65533;6F&#65533;&#65533;&#65533;&#65533;|:&#65533;&#65533; &#65533;&#65533;&#65533;Z&#65533;!&#65533;.&#65533;&#65533;/m&#65533;&#65533;&#65533;&#65533;O&#65533;&#65533;&#65533;&#65533;<&#65533;&#65533;&#65533; H7&#65533;le&#65533;&#65533;"w&#65533;E&#65533;&#65533;&#65533;&#198;n&#65533;&#65533;&#65533;&#65533;gX!&#65533;&#65533;&#65533;MmW&#65533;,&#65533;Y&#65533;&#65533;&#65533;&#65533;l&#65533;&#65533;&#65533;&#65533;P&#65533;&#65533;}I`l&#65533;&#65533;+&#65533;K=Mah&#65533;LS d&#65533;:&#65533;mi&#65533;&#65533;&#1600;&#65533;az&#65533;&#65533;&#340;VB6(&#65533;(&#65533;&#65533;&#65533;&#65533;4&#65533;&#65533;&#65533;U&#1178;&#65533;&#65533;f61&#65533;M{&#65533;JL&#65533;d&#65533;&#65533;#&#65533;m&#65533;&#65533;t&#65533;:&#65533;y&#65533;&#65533;H&#65533;&#65533; &#65533;D&#65533; &#65533;!&#65533;0?&#65533;&#65533;&#65533;0P3&#65533;&#65533;
&#65533;&#65533;D'J&#1098;F4&#65533;&#872;F7&#65533;&#1102;z&#65533;&#65533; &#65533;HGJ&#1170;&#65533;&#65533;&#65533;-||&#65533;DC.&#65533;&#65533;g&#65533;&#65533;&#1178;&#65533;&#65533;&#65533;8&#873;Nw&#65533;&#1246;&#65533;&#65533; &#65533;t&#65533;&#65533;&#326;
&#65533;&#65533;F9&#815;v&#65533;&#1254;:&#65533;&#65533;P&#65533;&#65533;T&#65533;Z&#65533;&#65533;&#65533;&#65533;&#65533;&#65533;y&#65533;K&#65533;C&#65533;&#65533;S&#65533;X&#65533;J&#1458;&#65533;&#65533;  8&#65533;&#65533;&#65533;b&#65533;5<&#577;Y&#65533;J&#1530;&#65533;u&#65533;&#65533; &#250;&#65533;+&#65533;&#65533;kQ&#65533;p&#65533;&#65533;&#65533;&#65533;&#65533;=)A&#65533;&#65533;A&#65533;&#65533;?&#65533;&#65533;&#65533;$&#65533;&#65533;&#65533;&#65533;lb	2"6t&#65533;fE&#65533;Zh&#65533;+0&#65533;&#65533;#,p`Y&#890;&#65533;&#65533;&#65533;&#65533;*AT&#65533;M&#65533;&#65533;H&#65533;&#65533;K&#65533;@&#65533;&#65533;&#1857;!;`J&#65533;&#65533;
&#65533;&#65533;&#65533;&#65533;MnM	2&#65533;0-&#65533;oH*P&#65533;&#65533;f&#65533;\	&#65533;r&#65533;&#65533;&#65533;&#65533;ft )&#525; &#65533;&#65533;dB&#65533;.	~&#65533;x&#65533;&#65533;&#65533;%k%&#65533;&#65533;&#65533;r&#65533;&#800;
&#65533;D&#65533;&#65533;&#65533; &#65533;,ZW:&#65533;&#65533; <&#65533;uI&#65533;&#65533;&#65533;&#65533;&#65533;kW	&#65533;V&#65533;u&#65533;&#65533;&#65533;y&#65533;&#65533;{8&#65533;]&#65533;Q$&#65533;&#65533;&#65533;t&#65533;/&#65533;\?&#65533;&#65533;&#48427;EQ` &#65533;&#65533;&#1922;&#65533;&#65533;YM&#65533;&#65533;w&#65533;c&#65533;b&#1558;&#65533;yDS&#65533;
&#301;&#35922;&#65533;&#65533;Q&#65533;&#10563;&#65533;|A&#65533;K&#65533;t&#65533;L&#946;&#65533;&#65533;I?Y&#65533;&#65533;&#65533;Z&#65533;3 "&#65533;[Ns&#65533;	&#65533;&#65533;*&#65533;&#65533;iIE&#65533;`&#65533;&#65533;j&#947;&#65533;	&#65533;&#65533;+&#65533;/\&#65533;W9c&#65533;&#65533;W&#968;&#65533;0A&#1288;_&#65533;\X&#65533;!AF&#65533;&#65533;D[&#65533;&#65533;&#65533;&#65533;&#65533;&#65533;XA&#65533;&#65533; kJ&#65533;&#65533;G_AS8]I&#65533;&#65533;K&#779;&#65533;	&#65533;&#65533;&#65533;&#65533;L&#65533;I&#65533;&#1697; 2cmx&#65533;RX&#65533;Z&#65533;!&#65533;&#65533; !&#1496;&#65533;&#65533;y&#65533;&#65533;&#65533;&#65533;&#65533;f&#65533;6&#65533;P&#65533;37`&#65533;7&#65533;&#65533;N.&#65533;&#65533;&#65533;&#65533;&#1601;tV&#65533;&#65533;.&#65533;8&#65533;&#65533;&#65533;&#65533;&#65533;&#65533;F&#65533;@&#65533;+&#65533;x&#65533;$&#65533;&#65533;&#65533;&#65533;&#65533;&#65533;Q&#65533;&#65533;&#65533;w&#65533;&#65533;K&#65533;|P30&#65533;/&#65533;^&#1473;D&#65533;&#982;&#65533;@D&#65533;1&#65533;&#65533;&#65533;/&#65533;@&#65533;#TV&#65533;4&#65533;*&#65533;&#65533;m"&#65533;&#65533;&#65533;?&#65533;+&#65533;lp&#65533;&#65533;*&#65533;&#65533;&#65533;qN&#65533;WN&#65533;&#65533;5]M&#65533;y&#65533;`&#65533;t&#65533;6J &#65533;w~&#65533;&#65533;&#65533;&#65533;_&#65533;)X&#65533;b#&#65533;(&#65533;&#65533;<OzN2=~&#65533;&#1457;&#65533;&#1864;x &#65533;&#65533;a &#65533;&#65533;&#65533;&#65533;y{&#65533;X &#1860;&#65533;m&#65533;"&#65533;H&#65533;&#65533;=-&#65533;W#&#65533;&#65533;n&#65533;E&#65533;u=&#65533;&#65533;R&#65533;M&#65533;s&#65533;w&#65533;&#65533;&#65533;&#65533;&#65533;,hQ&#65533;p&#65533;@&#65533;h&#65533;#&#65533;&#525;&#65533;+&#65533;&#65533;r&#65533;&#65533;{o&#213;&#703;&#65533;&#65533;I&#65533;&#65533; &#65533;w&#65533;&#65533;[&#65533;&#65533;p&#65533;7&#65533;[&#65533;1&#65533;&#65533;0&#65533;&#65533;&#65533;&#65533;RL&#65533; &#65533;&#65533;&#317;N&#65533;}&#838;%&#65533;D&#65533;zm<&#65533;&#65533;jo$#&#65533;Bd&#65533;&#65533;&#65533;`&#65533;&#65533;&#65533;&#65533;&#65533;Y&#1202;&#65533;&#65533;&#65533;&#65533;9|&#65533;u&#65533;\&#65533;&#65533;4r&#65533;&#65533;&#65533;&#65533;&#65533;7zsBR&#65533;&#65533;&#65533;&#65533;;H&#65533;{&#65533;&#65533;&#65533;9 &#65533;E"?&#65533;&#65533;&#65533;&#65533;&#65533;4&#65533;&#65533;&#65533;&#65533;H&#65533;&&&#65533;&#65533;5woA&`C&#65533;[&#65533;GH&#65533;v@d w&#65533;}&#65533;>&#1191;  &#65533;&#65533;_3*&#65533;&#65533;8Sz1['] &#65533;}$&#65533; Uw W g&#65533;Fai&#65533;&#65533;v	ppk&#65533;&#65533;&#65533;=@ LPb&#65533;Q&#65533;&#65533;&#65533;c/P&#65533;8&#65533;&#65533;u&#65533;&#678;gW@_&#65533;-Q&#65533;:X&#454;)@[&#65533;&#65533;O&#65533;&#65533;Q&#65533;>E&#65533;e&#65533;&#65533;N&#65533;5s3Q&#65533;&#65533;&#65533;	&#65533; quQ]dP&#65533;&#65533;&#65533;Qt&#65533;&#65533;]e$~"&#65533; &#65533; &#65533;D&#65533;&#65533;5&#65533;w&#65533;w&#65533;&#65533;h&#65533;rG&#65533;y0(&#65533;&#65533;a&#65533;&#65533;z&#65533;wh%&#65533;%e3 &#1353;G&#65533; e0g@&#65533;,&#65533;&#65533;h&#65533;S`f&#65533;g&#65533;w9&#65533;&#65533;5!&#65533;Q&#65533;P~&#65533;&#65533;XU@&#65533;	&#65533;&#65533;h&#65533;&#65533;Q! &#65533;)&#65533;r&#1037;&#65533;&#65533;0&#65533;ZGS&#65533;&#65533;&#65533;&#65533;Hu&#65533;(&#65533;&#65533;f&#65533;W&#65533;&#65533;\MQ`P\t&#65533;&#65533;&#65533;j&#65533;F&#65533;&e 4  p0&#65533;O&#65533;(&#1800;QEqw{T1&#65533;&#65533;&#65533;;&#946;&#65533;Z&#65533;X&#65533;7}&#60944;&#65533;g}&#65533;&#65533;v&#65533;q&#65533;&#65533;Fs!&#65533;W:sx&#65533;Q &#65533;7 0&#65533;"0&#65533;p4&#65533;Q&#65533;&#65533;'x&#65533;&#65533; &#65533;&#65533;&#65533;h&#65533;&#65533;OS) & &#65533;_&#65533;|&p &#65533;&#65533;&#65533;&#65533;y?&#65533;&#65533;}&#65533;q&&#65533;&#65533;t&#65533;k&#65533;a&#65533;x /)&#65533;1y&#1560;Q&#65533;}J&#65533;&#65533;&#65533;&#65533; &#65533;&#65533;&#65533;B9*O&#65533;ez&#65533;&#65533;vd&#65533; 9&#65533; b&#65533;ud&#65533;J&#65533;;&#65533;&#65533;	&#65533;qr)&#65533; &#65533;	&#65533;&#65533;&#65533;4&#65533;_	&#65533;"&#65533;&#65533;&#65533;LNi&#65533;'&#65533;Q&#1097;n&#65533;&#65533;&#65533;B&#65533;Kv&#65533;&#65533;&#65533;A&#65533;xuW&#1047;&#65533;' <&#65533;&#65533;&#65533;&#65533;&#65533;&#65533;&#65533;&#65533;!l&#65533;Z , c&#65533;HJ &#65533;0):@ %&#65533;>pU &#65533;&#65533;	 \&#65533;&#65533;j&#65533;&#65533;&#65533;O&#65533;&#65533;+S&#65533;d&#65533;9  /&#65533;~Q2&#65533;&#65533;&#65533;u&#65533;;(xiy&#65533;&#65533;&#65533;d`#&#65533;&#65533;&#65533;!&#65533;iP &#65533;46&#65533;&#65533;&#65533;&#65533;&#65533;'&#65533;&#65533;=@\&#65533;U&#65533;&#65533;:&#65533;&#65533; &#65533;&#65533;&#65533;&#65533;Mt&#65533;H&#65533; &#65533;&#65533;c&#65533;&#65533;&#65533;a&#65533; 0&#65533;CW&#65533;&#65533;n&#65533; : P@ &#65533;86U  &#65533;B@k% &#65533;&#65533;&#1857;&#65533;&#65533;I&#569;&#65533;&#65533;Z!&#65533;&#65533;&#65533;&#65533;C&#65533;&#65533;i"g&#65533;c[(P\&#65533;&#65533;&#65533;&#65533;&#65533;U4&#65533;&#471;&#65533;Q&#65533;,&#65533;&#65533;&#65533;&#65533;	&#65533;7 bp&#65533;&#65533;&#65533;O&#65533;Tq4&#65533;&#65533;5&#1677;6&#65533;&#65533;&#65533;&#65533;&#65533;&#825;&#65533;&#65533;>x&#65533;&#65533;&#65533;&#65533;s0&#65533;i&#65533;(dE&#65533;a&#65533;wj&#65533;1 &#65533;&#65533;&#65533;&#65533;2&#65533;7 &#65533;(&#65533;&#65533;&#65533;&#65533;qP R P&#65533;&#65533;'&#65533;,*&#65533;R@J5&#65533;&#65533;&#65533;j&#65533;&#65533;&#65533;&#65533;@&#65533;&#65533;}qh&#65533;0&#65533;&#65533;@&#65533;&#65533;s&#65533;N&#65533;&#65533;_&#65533;&#65533;&#65533;&#65533;v&#65533;&#65533;&#65533;&#65533;&#65533;&#65533; mg&#65533;MY,P&#65533; &#65533;pB&#1065;>@ ^
7p&#65533;P  B&#65533;&#65533;8&#65533;.&#65533; UJ&#516;'&#65533;&#65533;&#65533;&#65533;&#65533;&#65533;&#1702;&#65533;&#65533;b0&#65533;;z`&#65533;&#65533;&#65533; &#65533;3&#65533;&#65533;p&#65533;&#65533;>&#65533;z&#65533;h&#65533;L*h8&#65533;& Q#&#65533;gh&#65533;+>P-*&#65533;7 &#65533;0&#65533;&#65533;:&#65533;P&#1073;\&#65533;> &#65533;8P&#65533;8&#65533;e&#65533;x&#65533;U&#65533;&#65533;&#65533;JKx&#65533;&#65533;&#65533;4k[l&#65533;&#1695;n&#65533;&#65533;)&#65533;&#65533;&#65533;6&#65533;&#65533;tM6k;&#65533;&#65533;w&#65533;6g&#65533;&#65533;iW9Or&#65533;&#65533;%B&#65533;.p=&#65533;I&#65533;&#65533;:&#65533;
upGPb+	&#65533;Y&#65533;&#65533;I&#65533;0&#65533;&#65533;Y&#65533;4&#1741;&#65533;z&#65533;:&#65533;&#65533;* G$: `&#65533;z&#65533;8&#65533;&#65533;&#65533;Z&#65533;I&#65533;&#65533;&#65533;&#65533;&#65533;g&#65533;bKg&#65533;"%R  t0&#65533;uP?&#65533;&#65533;&#65533;k%&#65533;&#65533;!/&#708;(:&#65533;n&#65533;&#65533;&#65533;&#65533;&#65533;ej/&#65533;
`&#65533;&#347;l&#65533;&#65533;&#961769;;&#65533;N&#65533;&#65533;&#65533;WK`x!&#65533;lY&#65533;&#65533;&#65533;&#65533;&RN`&#65533;# u&#65533;&#65533;&#65533;&#65533;&#65533;P&#65533;&#65533;dZp&#65533;K0&#65533;&#65533;&#1523;x&#65533;&#65533;.&#65533;0&#65533;&#65533;2&#65533;&#1782;&#65533;&#65533;&#65533;ljlu&#65533;fnE&#65533;&#65533;
&#65533;&#65533;&#65533;&#65533;&#65533;[&#65533;uz&#65533;&#65533;$&#65533;&#65533;&#65533;&#65533;&#65533;U&#65533;iRq&#65533;&#65533;&#859;&#65533;&#65533;&#65533;Q`@ni&#1381;&#65533;&#65533;7&#65533;&#65533;: &#1835;&#65533;K8&#65533;&#65533;K&#65533;B&#65533;T&#65533;&#65533;Z&#65533;&#65533;&#65533;@8&#65533;&#65533;&#65533;+&#65533;&#65533;&#65533;&#65533;"&#641;;&#65533;&#65533;FcI&#65533;Q &#65533;&#65533;&#65533;&#259771;&#65533;X&#65533;&#65533;&#65533;~&#583;&#65533;CG&#65533;&#65533;[Z&#1719;&#65533;J&#65533;&#65533;Z3*&#65533;h&#65533;&#65533;&#65533;&#65533;&#65533;:&#65533;8&#65533;&#65533;Z&#65533;&#65533;&#65533;&#65533;i1&#65533;@{7&#65533; &#995281;p&#65533;&#65533;&#65533;c&#65533;&#65533; 5&#65533;Q&#65533;>&#65533;&#65533;V%U&#65533;P&#65533;&#65533;&#65533;Ql:&#65533;-&#65533;/&#758;l&#65533;&#65533;1S&#65533;&#65533;l&#65533;&#65533;&#1915;&#65533;&#65533;&#65533;&#65533;&#65533;&#65533;{&#65533;t&#65533;.&#65533;&#65533;G&#65533;&#65533;&#1498;&#65533;V&#65533;\*^&#65533;&#65533;2&#65533;&#65533;/Es7E]&#65533;zI&#65533; \&#65533;&#65533;q&#65533;h$&#65533;w&#65533;&#65533;&#65533;&#65533;&#65533;A,&#65533;&#65533;&#65533;6&#44529;:&#65533;e&#65533;&#65533;&#297;&#65533;  b&#65533;&#65533;&#65533;+&#65533;oh&#65533;&#65533;&#764;+&#65533;QRll&#1076;q&&#65533;&#65533;&#65533;&#353;n&#65533;&#65533;EKX&#65533;&#65533;90Jf;&#65533;u&#65533;<&#65533;y&#65533;4&#65533;&#65533;X&#65533;&#65533;&#65533;i&#65533;+&#65533;O=&#65533;b &#1787;&#65533;':&#65533;\A&#65533;&#172;#q&#65533;&#65533;[&#65533;&#65533;ON&#65533;&#65533;	&#65533;&#65533;X,&#65533;0&#65533;q&#65533;R&#65533;&#65533;&#65533;[&#65533;y]p&#65533;&#65533;z&#65533;&#754;&#65533;&#65533;&#65533;,&#65533;jj&#65533;Y&#65533;Qp&#65533;e&#65533;D&#65533;^&#65533;&#65533;&#65533;!4 4r 	`K&#65533;&#65533;&#65533;&#65533;&#65533;&#65533;{&#65533;:.J&#65533;&#65533;&#65533;`&#65533;&#65533;d&#65533;&#65533;j&#65533;h7&#65533;y&#65533;|&#65533;&#65533;&#193;&#65533;&#65533;&#65533;&#65533;&#65533;0$&#65533;i&#65533;Dp&#65533;T&#65533;&#65533;|,&#65533;&#65533;, U&#65533;&#65533;&#65533;v20&#65533;&#65533;Z&#65533;&#65533;&#65533;~`(t&#65533;hi&#65533;&#65533;$ tn|uX&#65533;r&#1842;&#65533;&#65533;B\&#65533;&#65533;&#65533;u&#65533;TM&#65533;D&#65533;&#65533;&#65533;&#65533;I&#65533;E&#65533;vZ}	&#65533;y&#65533;&#65533;;&#65533;&#647;&#429607;g$&#65533;&#1236;j&#65533;&#65533;&#65533;&#65533;w&#814;&#65533;R&#65533;&#65533;&#65533;S=&#65533;'&#65533;,&#65533;e&#65533;Qp( "z&#65533;
&#136;&#65533;&#472;c&#65533;W`&#65533;&#65533;&#65533;&#65533;&#65533;?&#65533;&#65533;k=t&#65533;&#65533;&#65533;N&#65533;&#65533;&#65533;&#65533;&#65533;z&#65533;f&#65533;Qe&#65533;A&#65533;&#1707;&#65533;,&#65533;&#65533;&#65533;&#65533;Q&#65533;:&#65533;&#65533;&#65533;&#65533;m&#65533;\&#65533;U|}$ ^C&#65533;&#65533;W&#65533;&#65533;fW&#65533;&#65533;&#65533; Qju&#1499;&#65533;s&#65533;&#65533;&#65533;&#65533;&#65533;&#16189;&M&#1869;&#65533;&#65533;&#65533;U&#65533;5 &#65533;&#65533;k&#65533;&#65533;&#65533;&#65533;&#65533;M&#65533;&#65533;&#65533;@&#65533;&#65533;!&#65533;Z&#65533;	&#65533;&#65533;[&#65533;h&#65533;
&#65533;&#65533;= &#65533;}C\@&#65533;T&#65533;&#65533;&#65533;&#65533;&#65533;Ph&#65533;&#65533;h&#65533;&#65533;$&#65533;&#65533;&#65533;&#65533;&#1612;&#65533;&#65533;&#65533;-&#65533;l&#65533; I&#65533;SwP&#65533;w&#65533;&#65533;&#65533;~H&#65533;&#65533; Y&#65533;&#65533;&#1082;&#65533;&#65533;&#65533;&#65533;,&#65533;&#65533;,&#65533;D&#65533;!&#65533;&#65533;!&#65533;V]:&#65533;&#65533;<N&#65533;&#65533;&#577;&#65533;&#65533;Sw@&#65533;&#65533; &#65533;K&#65533;&#65533;h&#65533;&#65533;K0 !&#351;h&#65533;&#31373;.`P&&#65533;&#65533;]Nz&#65533;w|E-&#65533;c&#65533;qu'N=&#65533;Y&#65533;8&#65533;Z&#65533;q&#65533;=&#65533;~&#65533;cp&#65533;I$&#65533;&#65533;+ &#65533;&#65533;&#65533;C&#65533;m&#65533;&#65533; &#65533;u&#65533;wA&#65533;o&#65533;&#65533;!&#65533;	&#65533;zc&#65533;&#65533;FuS<@&#65533;;&#1071;&#65533;&#65533;&#65533;&#65533;r q&#65533;&#65533;d k&#65533;@yyqQ5&#65533;G&#65533;&#65533;&#65533;&#65533;&#1922;8f&#65533;-&#65533;&#903;&#65533;.&#65533;5&#65533;&#65533;&#65533;&#1436;Qj`~0J&#65533;SNR&#65533;&#65533;&#65533;&#65533;)@x&#65533;&#65533;&#65533;&#65533;{8`&#65533;QG&#65533;M>&#65533;e&#65533;5%~ &#65533;&#65533;y'|pj&#65533;M&#65533;&#65533;6u&#65533;&#65533;&#65533;&#65533;&#65533;t&#65533;&#65533;Q:&#1242;&#65533;H{9p&#1225;&#65533;&#65533;&#1084;&#65533;:&#1911;&#65533;&#65533;p	&p2s&#65533;Ox&#65533;&#65533;O% &#65533;(&#65533;&#65533;&#65533;&#65533;*&#65533;/&#65533;&#65533;F&#65533;&#65533;&#65533;&#65533;~P&#65533;b=&#65533;
&#65533;&#65533;&#65533;&#592;&#65533;RM&#65533;1	pNj&#65533;!&#65533;	&#65533;&#65533;`&#65533;(e &#65533;&#65533;&#65533;&#65533;:J&#65533;E&#65533;&#65533;$&#65533;&#65533;&#65533;&#65533;['&#65533;&#65533;l!&#1527;&#65533;"&#65533;p` y\S&#65533;*j`S&#65533;Q&#65533;&#65533;-<&#65533;_
a/R&#65533;&#65533;0&#65533;&#65533;#5&#65533;M&#65533;9H&#65533;&#65533;G&#65533;&#1501;K&#65533;&#65533;!l&#65533;&#65533;%@&#65533;!P&#65533;&#65533;E:6%&#65533;&#65533;JxD&#65533; &#65533;:&#65533;~NN&#65533;&#65533;&#65533;u&#132;K&#65533;&#65533;&#65533;O&#184;5%&#65533;&#65533; ~@&#65533;e:f&#65533;&#65533;;x!&#65533;=&#65533;&#65533;
&#65533;n&#65533;&#65533;&#65533;;&#1619;~&#65533;R~&#65533;&#65533; k&#65533;O &#65533;&#65533;&#65533;&#65533;o&#65533;YI&#65533;RX8&#65533;~a&#65533;&#65533;_&#65533;g9&#65533;yS&#65533;&#65533;O&#65533;&#65533;&#65533;&#65533;xa&#65533;&#65533;$X&#65533;&#65533;A&#65533;	.d&#65533;p`&#65533; t`&#65533;&#65533;&#65533;E&#65533;#&#65533;&#65533;@A&#65533;&v&#65533;#&#65533;&#65533;I&#65533;)Q&#65533; &#65533;!&#65533;&#65533;&#1796; &#65533;&#65533;&#65533;.u&#65533;lhf&#65533;O&#65533;A&#65533;.&#65533;q&#65533;J&#65533;HY&#65533;&#65533;Q&#65533;&#65533;&#65533;&#65533;&#65533;z1<t,r&#449;4J&#65533;d&#65533;B&#65533;8&<&#65533;&#65533;I&#65533;&#65533;q]&#65533;&#65533;bF.&#65533;7w&#65533;&#1586;&#320;&#65533;5&#65533;W&#65533;
X&#65533;'	H&#65533;p&#65533;&#65533;&#65533;&#65533;z%;&#65533;&#65533;&#65533;	2	&#65533;h(&#65533;&#65533;&#65533;d<s&#65533;&#65533;&#65533; +&#1324;8&#65533;&#65533;&#65533;!&#65533;)&#65533;[&#65533; &#65533;&#65533;&#65533;I6V&#65533;&#65533;&#65533;	&#65533;K&#65533;\&#65533;,&#1784;U&#65533;;&#65533;&#65533;S&#65533;&#65533;q&#65533;&#65533;B&#65533;{&#1206;&#65533;&#1720;&#65533;g&#65533;r&#65533;&#65533;&#440;&#65533;&#65533;^&#65533;u&#65533;&#65533;4!4&#65533;&#65533;&#65533;&#65533;t&#65533;5pr|&#65533;+p&#1774;&#65533;R&#65533;&#65533; N8	&#65533;&#65533;30&#65533;1QpAY;p2&#65533;&#65533;i&#65533;[&#65533; &#1834;8&#65533;/&#65533;X &#65533;&#65533;&#65533;V(PBK4q&#65533;&#65533;N&#65533;(&#65533;&#65533;x&#65533;71,&#304;" &#65533;&#65533;$&#65533;T&#65533;qG{D&#567;e&#65533;OF&#1848; &#65533;&#65533;&#65533;F&#65533;qI&&#65533;4(/&#628;cJ*&#65533;&#65533;J*O&#65533;@&#65533;*&#65533;bJ'&#65533;sL&#65533;&#65533;&#65533;&#65533;&#65533;TsM6&#65533;[L"4-jsN:&#40238;;<&#65533;&#65533;2O=x3&#65533;&#418;&#179;NBe&#65533;*&#65533;&#65533;IF&#65533;"0Lh&#65533;Q.&#65533;c#&#65533;F&#65533;&#65533;Ss&#65533;&#65533; J5&#65533;
Es0&#65533;&#65533;*&#65533;&#65533;&#65533; &#65533;&#65533;&#65533;TPk&#65533;&#1404;NZb&#65533;Rq&#1216;W&#1192;&#65533;&#65533;"" &#65533;]Ke&#65533;fou&#65533;&#65533;&#768;&#65533;'N2&#65533;&#65533;"N&#65533;&#65533;&#65533;h&#65533;&#65533;ZZ&#65533;d&#65533;Yg&#765;h&#65533;iu&#65533;67&#65533;p&#65533;&#65533;N&#65533;&#65533;]wx&#65533;&#65533;&#65533;(&#65533;w&#65533;D&#65533;\&#65533;&#65533;w&#65533;%*&#65533;&#65533;N&#1552;&#65533;dP8&#65533;,&#65533;&#65533;&#65533;&#552;&#65533;PX&#1793;&#65533;&#65533;&#65533;5&#65533; &#65533;,Y&#65533;\+2dd&#65533;&#65533;@&#65533;&#65533;-%&#65533;&#65533;F&#408;&#1805;k~r\&#65533;vP&#65533;5z&#65533;d6>&#65533;&#65533;,p&#65533;&#65533;&#65533; &#1748;&#65533;&#65533;D7]&#65533;&#65533;&#65533;&#65533;&#65533;*&#65533;&#65533;&#65533;a&#65533;&#65533;e#&#65533;&#65533;&#65533;&#65533;&#65533;?&#65533;&#65533;&#65533;&#484;Z&#65533;q&#65533;(a7}&#65533;m&#65533;[&#877;k5&#65533;@d&#65533;6[m&#65533;&#65533;&#65533;&#65533;G&#65533;eC&#65533;&#65533;&#65533;",&#65533;7&#65533;bmXo1&#65533;&#65533;{&#65533;>&#65533;w	&#65533;&#65533;&#65533;&#65533;4&#65533;.&#65533;p_&#65533;&#870;&#65533;t&#65533;&#65533;H&#65533;C&#65533;&#65533;&#65533;&#65533;&#65533;&#1433;b%&#65533;"&#1304;&#65533;&#65533;&#65533;&#65533;F&#65533;w&#65533;&#65533;&#65533;(&#65533;&#65533;X&#65533;&#65533;&#65533;&#65533;&#65533;&#65533;&#65533;&#65533;&#514;&#65533;2&#65533;~&#65533;O&#65533;&#65533;&#65533;i&#65533;&#65533;&#65533;&#65533;&#65533;W6R&#65533;&#65533;&#65533;^z&#65533;&#751;&#65533;%&#65533;&#65533;&#65533;&#65533;g#&#65533;&#65533;O&#65533;X"$+&#65533;&#65533;&#65533;&#65533;&#65533;&#65533;&#65533;S ,&#65533;J}&#65533;&#65533;&#165;&#65533;&#65533;@&#65533;
&#65533;_&#65533;d&#65533;&#65533;tG;d9&#65533;&#65533;&#65533;`&#65533;&#65533;D%L&#65533;=&#65533;&#65533;&#65533; b	;&#65533;&#65533;b&#65533;&#65533;4}P&#65533;&#65533;&#65533;&#65533;+	h*&#65533;+&#65533;!&#65533;&#65533;&#65533;'&#65533; &#65533;g@k&#65533;&#65533;&#65533;&#65533;0A&#65533;&#65533;&#65533;&#65533;OEb&#65533;&#65533;	&#65533;&#65533;xj &#65533;I 4:6&#65533;G0C&#65533;&#8394;&#65533;!Q%`@@>&#65533;<1D&#65533;b&#65533;&#65533;"6&#65533;H&#65533;&#65533;aAA&#65533;u&#65533;&#65533;0f&#65533;#t&#65533;&#65533;]&#65533;>(&#65533;J&#65533;&#65533;$&#881;&#65533;&#65533;l&#65533;&#65533;H&#65533;&#65533;&#65533;&#65533; V&#65533;&#65533;r&#65533;GBFR/+c&#65533;&#65533;&#65533;`H&#65533;&#65533;&#65533;&#65533;A&#65533;`II&#65533;&#65533;*&#65533;&#65533;$&&#65533;&#432;yRF&#65533;deP&#65533;cIM	&#65533;&#65533;Q&#65533;&#65533;|&#65533;%&#65533;&#65533;&#65533;&#65533;t	n&#65533;c&#65533;&#65533;&#65533;&#65533;B@&#65533;&#65533;&#65533;*P&#65533;R&#65533;&#65533;&#65533;xRZHS,&#65533;&#65533;	&#65533;&#65533;!A&#65533;&#65533;H&#65533;&#65533;4&#65533;&#65533;(&#65533;Yreb]&#65533;&#65533;n&#65533;3!WT&#65533;aN&#65533;&#65533;&#236;ly&#65533;&#65533;M;&#65533;&#65533;Nu"2&#65533;B&#65533;&#65533;}&#65533;&#161;&#65533;&#65533;&#65533;X8"#>*S
&#65533;bHv&#65533;&#65533;&#65533;/&#65533;=(>&#65533;9&#744;P&#65533;e|g6+&#65533;&#907;S&#65533;(&#65533;dJx&#65533;Q|&#65533;&#65533;"&#65533;&#65533;&#65533;s@&#65533;&#560;&#65533;SDi:qi&#65533;D0&#65533;&#65533;U &#65533;&#65533;Kt&#65533;t&#65533;&#65533;&#65533;`(&#65533;&#65533;&#65533;&#65533;&#65533;iy&#65533;#&#65533;&#65533;&#65533;.D&#65533;dY &#65533;c&#65533;Qt&#65533;&#65533;T&#65533;&#65533;&#65533;\&#65533;6G&#65533;&#65533;
&#65533;&#65533;&#65533;,&#65533;aeU`&#65533;uT&#65533;&#65533;R&#65533;&#65533;&#65533;&#65533;&#65533;L&#65533;&#65533;KC&#65533;k\E&#65533;&#65533;&#65533;&#65533;gG&#65533;h^&#65533;Q\&#65533;&#1391;&#65533;L(~F&#65533;&#65533;&#65533;&#65533;&#65533;0&#65533;&#65533;&#65533;UaF&#65533;#mYD&#65533;&#65533;&#65533;&#65533;R&#65533;&#65533;8XHHs&#465;"&#65533;&#65533;hC&#65533;&#65533;@&#65533;&#65533;%&#65533;q[b&#65533;&#65533;)&#65533;&#65533;"#&#65533;0$&#65533;J&#1175;&#65533;kJ.&#65533;mhCws&#65533;&#65533;0&#65533;&#65533;K 7&#65533;\&#65533;C&#65533;"dI<.#&#65533;&#65533;&#65533;&#65533;P8&#65533;&#65533;&#65533;t&#65533;[G&#65533;B&#1272;&#1784;&#65533;&#65533;&#65533;&#65533;w&#65533;&#65533;c)&#65533;&#65533;&#65533;l&#65533;&#65533;,&#65533;"&#403;&#65533;w&#65533;&#65533;&#65533;cn+B&#65533;&#65533;&#65533;&#65533;6&#65533;&#65533;_g&#65533;"&#65533;&#65533;h&#65533;&#65533; &#65533;&&#65533;~&#65533;_N&#65533;&#1988;&#65533;+ &#65533;&#65533;&#65533;&#65533;&#65533;&#65533;&#65533;&#65533;&#65533;v&#204;&#65533;pE:	m(k&#65533;&#65533;#e&#65533;\[&#65533;b&#65533;uq)	&#65533;p&#65533;$&#65533;&#65533; 1rL&#65533;&#2483;&#65533;&#65533;6&#65533;m4&#65533;D.r&#65533;&#65533;&#65533;#{&#65533;pE&#65533;&#65533;de(X&#65533;g&#65533;1&#65533;&#65533;e.'x]&#65533;`4&#65533;&#65533;;$&#65533;X&#218;&#65533;[,&#65533;YA&#65533;D&#65533;&#65533;\C&#65533;&#65533;S%&#65533;&#65533;S-&#65533;f&#65533;z&#65533;&#65533;+&#65533;cQ&#65533;D6&#65533;&#65533;$&#1300;&#65533;5Q"&#65533;+&#65533;`&#65533;*&#65533;fU&#65533;&#65533;wV&#65533;&#65533;&&#65533;&#1064;?x&#372;
&#65533;,&#65533;&#65533;&Ha&#378;&#65533;|&#65533;&#65533;&#65533;QP	&#65533;z&#65533;&#65533;n`c&#65533;&#65533;&#65533;L&#65533;_q&#65533;tt&#65533;Ml&#65533;)&#65533;
ukEh&#838;&#65533;E&#65533;K&&#65533;0&#65533;h&#1700;&#65533;$&#1502;2&#65533;`&#65533;n{[&#65533;goN&#65533;&#65533;d&#65533;&#65533;&#65533;SZ	&#1261;&#65533;&#65533;12;,&#65533;&#65533;&#65533;&#429;l&#65533;&#65533;&#65533;&#65533;nH&#134;{&#65533;{z&#65533;&#65533;&#65533;6&#65533;
&#65533;a&#65533;&#65533;&#65533; &#65533;&#65533;&#65533;(*&#65533;&#65533;&#65533;&#65533;&#65533;V-&#65533;&#65533;&#65533;&#65533;&#65533;pt5NE&#65533;n@&#65533;&#65533;H&#65533;&#65533;&#65533;&#616;&#65533;&#65533;&#65533;&#65533;&#65533;"qr&#65533;&#65533;\&#65533;;&#65533;y&#65533;}&#65533;s&#65533;]&#65533;C'z&#1101;~t&#65533;']&#65533;Kgz&#1245;&#65533;t&#65533;G]&#65533;S&#65533;z&#1389;~u&#65533;g]&#65533;[&#65533;z&#1533;&#65533;u&#65533;&#65533;]&#65533;c'{&#65533;&#65533;~v&#65533;&#65533;]&#65533;kg{&#65533;&#65533;&#65533;v&#65533;&#65533;]&#65533;s&#65533;{&#65533;&#65533;~w&#65533;&#65533;]&#65533;{&#65533;{&#65533;&#65533;&#65533;w&#65533;^&#65533;&#65533;'|&#65533;x&#65533;&#65533;_&#65533;B&#65533;}&#65533;!p &#65533;?&#65533;&#65533;0&#65533;&#65533;@&#65533;3B^@&#65533;}!&#65533;&#65533;&#65533;&#65533;&#65533;@P&#65533;&#65533;i&#65533;&#65533; $ &#65533;	I@&#65533;&#65533;0&#65533;(&#65533;~&#65533;&#65533;i f&#65533;&#65533;&#65533;$&#65533;&#65533;	&#65533;g&#65533;i&#65533;&#65533;&#65533;&#65533;:T&#65533;&#65533;&#65533;&#1026;&#65533;@`&#65533;&#65533;g&#65533;+_6_X &#65533;&#65533;}&#65533;3&#65533;&#65533;&#1534;l^0%&#65533;_&#65533;&#65533;W&#65533;&#65533;/&#65533;;a&#65533;&#65533;w&#65533;&#65533;&#65533;&#65533;&#65533;&#65533;&#65533;&#65533;&#65533;&#65533;&#65533; X '&#65533;&#65533;&#65533;k&#65533;&#65533;&#65533;&#65533;&#65533;&#65533;&#65533;&#65533;>&#65533;&#65533;&#65533;[&#65533;h	&#65533;@
&#65533;@&#65533;@&#65533;@&#65533;@&#65533;&#65533;&#65533;&#65533;&#65533;&#65533;!&#65533;&#65533;&#65533;&#65533;? &#65533;&#65533;@&#65533;&#65533;&#65533;&#65533;&#65533;|A&#65533;A=&#65533;Q R&#65533;O8&#65533;&#65533;C&#65533;?$@&#65533;
&#65533; &#65533;&#65533;&#65533;&#65533;G  PAlB'&#65533;&#65533;O&#65533;&#65533;N&#65533;&#65533;S R&#1027;O(;t&#65533;l&&#65533;&#65533;`&#65533;6&#65533;&#65533;(&#65533;(@&#65533;&#1540;0|B6&#65533;&#65533;&#65533;?&#65533;&#65533;S@&#65533;R0R&#65533;&#65533;H&#65533;?&#65533;&#177;[@&#65533;K&#65533;&#42749;&#1219;&#65533;	$C@!&#65533;&#65533;&#65533;&#65533;)&#65533;i&#65533;&#65533;ATJ4&#65533;I,$$&#65533;6x&#65533;!%&#65533;&#65533;	&#1284;E&#65533;&#65533;DDE!@&#65533;&#65533;&#65533;6&#65533;&#65533;&#65533;BS&#65533;D[&#65533;DT &#65533;&#65533;&#65533;&#65533;&#65533;&#65533;&#65533;&#65533;X&#65533;!&#65533;1&#65533;M&#65533;TLE&#65533;&#65533;TlE&#65533;Y&#65533;F
,&#65533;:,&#65533;[&#65533;&#65533;Q&#65533;DR&#65533;=,&#65533;x ^&#65533;bCN@&#65533;dLEt)!&#65533;&#65533;&#65533;Fi&#65533;R@&#65533;&#65533;(&#65533;R8Q &#65533;&#65533;&#65533; &#65533;&#65533;x &#65533;@ 0&#65533;t,H%&#65533;v x&#65533;EP&#65533;Bk&#65533;&#65533;k<&#65533;T&#65533;G&#65533;&#65533; 
x &#65533;C&#65533;&#65533;&#65533;S&#65533;&#65533;&#65533;@X\&#65533;6Q8&#65533;&#65533;H&#65533;&#65533;H&#65533;k&#65533; #&#65533; &#65533;&#65533;x&#65533;	XAN@&#400;,&#529;,I&#65533;|BP&#65533;&#213;&#65533;EL&#65533;n&#65533;:&#65533;&#65533; &#65533;&#65533;&#65533;*&#65533; 
G	&#65533;&#65533;&#65533;d&#414;D&#65533;V&#672;lB&#65533;T&#610;&#65533;&#65533;m&#65533;&#65533;6P&#512;	&#65533; #&#512;o&#65533;&#65533;~&#171;&#65533;JeD&#65533;Mx&#494;tB&#65533;|&#546;<M$&#65533;&#65533;&#65533;&#65533;&#65533;&#65533;H&#65533;&#65533;&#65533;/0&#65533;s&#65533;&#593;&#65533;&#65533;&#65533;&#65533;&#65533;&#65533;Q&#65533;Q&#65533;&#420;&#65533;0&#65533;&#65533;P&#65533;&#65533;d&#65533;&#65533;&#65533;&#65533;J&#65533;&#65533;M &#65533;&#65533;T&#65533;&#469;&#65533;LQ&#65533;/&#65533;&#65533;	(&#65533;(8&#708;&#65533;&#65533;&#65533;&#592;&#65533;&#65533;v&#1284;&#65533;<M&#65533;G&#65533;]&#65533;P&#65533;C&#65533;D&#65533;&#65533;&#65533;&#65533;&#65533;LK&#65533;&#65533;	&#65533;&#65533;&#65533;&#65533;&#65533;(&#65533;d,&#65533;DD&#65533;&#65533;'TH(&#65533;&#65533;&#65533;&#65533;&#65533;6&#65533; &#65533;&#65533;&#65533;&#65533;#&#65533;&#65533;&#65533;&#65533;&#1676;&&#1284;3&#65533;&#65533;&#65533;&#65533;&#65533;&#65533;N'&#65533;&#65533;p$Q&#65533;=pI&#1492;&#65533;(&#65533;&#65533;&#604;&#65533;&#65533;| &#65533;&#65533;O	T&#65533;H&#65533;&#65533;	&#65533; &#65533;&#65533;M&#65533;&#65533;@*0Kh&#65533;n, %;&#932; (#&#65533;&#65533;6HP&#65533;Lp&#65533;o| &#65533;&#65533;&#65533;%&#65533;P'&#809;|&#65533;}&#65533;&#65533;<&#65533;/HP&#65533;tJ&#65533;&#65533;P&#65533;&#65533;&#65533;M&#65533;&#65533;&#65533;&#820;&#65533;`&#948;4Q*0&#65533; &#65533;&#65533;&#65533;&#65533;&#49915;o&#65533;J&#65533;&#65533;M m&#65533;&#65533;&#65533;&#65533;(&#65533;@&#65533;&#65533;&#65533;Q&#65533;&#65533;+	&#65533;&#65533;&#65533;&#65533;&#65533;'|R&#65533;&#65533;@#=R&#65533;&#65533;&#65533;&#65533;&#65533;&#65533;&#868;&#577;&#65533;&#65533;`&#65533;'&#65533;&#65533;&#65533;,&#65533;	P 
p&#65533;	0&#65533;)]O	T&#65533;7&#65533;&#65533;&T&#65533;	&#65533;&#65533;&#601;T &#65533;3O&#65533;&#65533;&#65533;&#65533;&#65533;&#65533; 4u&#65533;TNEEP&#65533;Q&#65533;&#768;K}&#65533;A&#65533;v@T&#65533;&#65533;Oe&#65533;/&#65533;&#65533;&#65533;0T&#65533;&#65533;&#65533;L&#65533;S&#65533;)=&#987;<X&#65533;U&#65533;`O&#65533;&#65533;@U&#65533;PV&#65533;T&#1461;{&#833;&#65533; g%&#65533;X&#65533;0#p&#65533;&#65533;&#65533;4&#65533;\&#65533;&#856;T bU&#65533;UU&#65533;l%&#65533;BhOqV&#65533;&#65533;0L&#65533;&#65533;T&#65533;&#65533;R&#65533;&#65533;&#65533;QV&#65533;&#65533;&#65533;&#65533;ie&#65533;x 9=&#65533;I5&#65533;k5&#65533;&#65533;&#65533;r&#65533; &#65533;&#65533;W&#65533;&#65533;&#65533;&#65533;&#65533;&#65533; &#65533;xW<&#65533;T&#65533;&#65533;&#65533;&#65533;&#65533;W&#65533;&#65533;W&#65533;&#65533;&#577;&#65533;U&#65533;&#65533;&#65533;T-<&#65533;U&#65533;V&#65533;X&#65533;X&#65533;&#65533;B&#65533;&#65533;&#65533;Y&#65533;&#65533;&#65533;C&#65533;Y&#65533; !&#65533; w ,;  AF &#65533; &#65533;H&#65533;&#65533;&#65533;&#65533;*\&#560;&#65533;&#199;#J&#65533;(0&#65533;&#65533;
@&#65533;&#65533;&#561;&#65533;&#463; C&#65533;I&#65533;&#65533;I&#65533;)&#65533;&#65533;&#65533;qE&#65533;&#65533;$<l<I&#65533;&#65533;&#859;8s&#65533;&#65533;C &#65533;&#65533;@
Hc&#65533;L&#793;;&#65533;*]&#692;&#65533;S&#65533;J&#65533;&#65533;&#65533; K&#65533;&#169;&#1519;`&#202;5X&#65533;O.&#65533;j&#65533;i&#1458;0`G2&#65533;&#65533;&#65533;&#759;&#65533;_&#65533;$&#65533;@&#65533;D&#65533;&#65533;i&#65533;&#65533;`&#65533;\6[v&#65533;&#65533;&#65533;&#65533;&#65533;&#65533;&#728;&#65533;&#65533;&#65533;&#65533;a&#65533;:~n&#65533;,&#65533;'&#65533;&#65533;&#65533;1 &#65533;&#65533;&#1241;c&#734;&#65533;s&#65533;O>K &#65533;&#65533;&#65533;&#266;&#65533;XL &#65533;&#65533;&#65533;&#531;sp67a@&#65533;&#65533;F&#65533;A&#65533;?=(&#65533;&#957;;&#65533;@;|&#65533;&#65533;h&#65533;&#65533;e&#65533;(&#65533;&#65533;wU&#65533;&#65533;&#65533;&#1262; &#65533;&#65533;&#65533;@+&#65533;&#65533;&#65533;&#65533;&#65533;)SP&#65533;&#65533;&#65533;h&#65533;_d 5a&#65533;&#65533;&#65533; MQFV  &#65533;nd&#65533;s&#65533;&#65533;So&#65533;(&#65533;S&#1585;&#65533;\ &#65533;&#65533;&#65533;eX&#65533;&#65533;&#65533;&#65533;&#65533;/&#65533;&#65533;P&#65533;a&#392;<&#65533;hS{?&#65533;0&#65533;	@eQ&#65533;&#1393;a&#65533;!5.&#65533;&#65533;&#65533;dhE>Vi&#65533;G&#65533;&#65533;&#65533;x&#65533;&#65533;&#21191; &#65533;&#529;&#65533; 6&#459;VLq&#65533;l6&#65533;&#65533;Z4&#65533;'#5&#65533;Qd&#65533;&#65533;&#65533;&#65533;&#65533;L&#65533;&#65533;c&#65533;&#65533;*	
&#65533;&#65533;&#128;4&#65533;&#65533;P&#65533;&#65533;8sl r&#65533;&#65533;;
j&#65533;&#65533;9&#65533;&#65533;&#65533;x&#65533;!@%&#65533;a"W&#65533;&#65533;&#548;&#65533;y&#65533;#&#65533;&#65533;F&#65533;&#65533;pBhl&#65533;	&#65533;&#65533;W&#65533;P_&#65533;:%&#65533;&#65533;&#65533;BTl&#65533;0k9R#I&#65533;r&#65533;"?&#65533;p&&#65533;R&#65533;&#65533;y &#65533;x&#65533;u) &#65533;/v&#65533;&#65533;!Gb&#65533;&#65533;&#65533;&#1338;a-&#65533;&#65533;&#65533;F&#65533;&#65533;l&#65533;&#65533;&#1633;l&#65533;&#65533;&#65533;B5Zc&#65533;&#65533;&#65533;&#65533;&#65533;&#65533;+&#65533;e&#65533;&#65533;&#65533; a&#65533;&#65533;&#65533;d&#65533;O&#65533;&#65533;!@&#65533;&#65533;&#65533;&#65533;il&#65533;_&#65533;&#65533;&#65533;&#201;DL&#65533;&#65533;5&#65533;&#65533;&#65533;&#65533;S\&#65533;&#65533;(;e&#65533;&#65533;e{&#65533;&#65533;D&#555486;l&#65533;&#65533;&#65533;Ot&#65533;&#65533;&#65533;)&#65533;&#65533;&#65533;&#65533;OX&#65533;b&#65533;&#65533;&#65533;pb&#65533;l&#65533;&#65533;?IZ#&#65533;su&#65533;&#65533;&#65533;l5If&#65533;x&#65533;&#65533;&#65533;GP&#65533;fH&#65533;&#65533;x&#1666;&#65533;&#65533;h&#65533;z&#65533;&#65533;e=&#65533;&#65533;&#65533;2H&#65533; s&#65533;&#65533;&#65533;l8&#65533;[4&#65533;&#65533;6&#65533;l&#913;&#65533;&#65533;:&#65533;S&#65533;&#65533;&#65533;k &#65533;&#65533;#x@}&#372;&#65533;q&#65533;&#2025;&#65533;9&#65533;'&#65533;&#65533;@fH&#65533;n1&#65533;	0&#65533;km &#65533;&#65533;&#65533;&#65533;x&#65533;&#65533;&#65533;&#65533;&#65533;S&#65533;&#65533;&#65533;S&#65533;&#65533;&#65533;&#65533;lOq;&#65533;|&#65533;&#65533;&#65533;&#65533;&#65533;{s$&#65533;H&#65533;&#65533;m&#65533;&#65533;"&#65533;0&#65533;E&#949;&#65533;k&#65533;&#65533;&#65533;&#1971;&#65533;%&#65533;&#65533;7&#65533;&#65533;5P:
&#65533;&#65533;&#65533;&#65533;:P&#65533;[}&#65533;k&#65533;2&#65533;%&#65533;&#65533;&#65533;&#65533;&#65533;&#1115;&#65533;&#65533;&#65533;&#65533;&#1160;`&#65533;&#65533;&#65533;&#65533;I~&#65533;_&#65533;f'&#65533;&#65533;&#65533;Al&#65533;&#65533;&#65533;&#65533;pif&#65533;U&#65533;&#1413;&#65533;!0X&#65533;&#65533;&#65533;X+&#65533;&#65533;&#65533;F&#65533;a&#65533;&#65533;&#65533;&#65533;&#65533;Y&#65533;&#65533;&#65533;T&#65533;&#26519;}Y#[&#65533;&#65533;p$&#65533;&#322;-&#65533;&#65533;&#65533;c,&#65533;&#65533;&#65533;2&#65533;&#65533;B&#65533;y&#65533;/r&#65533;&#65533;&#65533;&#65533;A"&#65533;j&#65533;h&#65533;&#65533;O&#65533;&#65533;&#65533;&#65533;&#65533;n&#65533;&#65533;O&#65533;W#Hm lT,Y&#1388;&#65533;&3`&#65533;&#65533;W&#65533;&#65533;&#65533;@oaW]&#65533;;6&#65533;	&#65533;h3&#65533; b&#65533;&#65533; &#65533;&#65533;@&#65533;&#65533;=&#65533;&#65533;g~l&#65533;&#65533;J&#65533;W&#65533;h7d&#65533;&#65533;{4&#65533;&#65533;&#65533;%&#849;hb$&#65533;d&#65533;IN&#65533;{F[&#65533;O&#65533;&#65533;&#65533;$&#65533;F&#65533;&#65533;	A&#65533;&#65533;3&#65533;&#65533;JS&#65533;\&#65533;&#65533;%&#65533; &#65533;Z&#65533;&#65533;LCK&#65533;u&#65533;V&#65533;&#65533;nt?9&#65533;EWk!&#65533;&#65533;&#65533;&#65533;&#65533;bNM&#65533;&#65533;&#65533;2u&#65533;I&#65533;Ap&#65533;
&#65533;Xsj0&#65533;f&#65533;&#65533;Y&#65533;X&#65533;H7*b&#65533;&#65533;&#65533;)&#65533;Hd`&#65533;9&#65533;&#65533;&#65533;Gu&#65533;w&#65533;@*&#65533;&#65533;&#65533;,R&#65533;6&#65533;&#65533; S8&#65533;&#65533;KT&#65533;&#65533;&#872;F7&#65533;Q&#65533;&#65533;&#65533; &#65533;HGJ&#1170;&#65533;&#65533;&#65533;(M&#65533;JW&#65533;&#1174;&#65533;&#1316;&#65533;&#65533;&#65533;H&#65533;.&#65533;&#65533;8o
2)z&#65533;@&#65533;P&#65533;J&#1314;&#65533;&#65533;HU)A&#1972;Eg&#65533;&#65533;<)&#65533;b&#65533; &#65533;X&#874;V&#65533;&#65533;&#1390;v5&#65533;q&#65533;&#1984;&#65533;#&#65533;&#65533;&#65533;&#65533;&#65533;	&#65533;&#65533;&#1462;&#65533;&#65533;&#65533;p&#65533;jA&#65533;&#65533;&#65533;).&#65533;&#65533;
Y&#65533;&#65533;!&#65533;&#65533;&#65533;`&#1538;&#65533;f&#65533;&#65533;@@@30$A?&#65533; a'K&#65533;&#65533;Z&#65533;&#65533;&#65533;Ib&#65533;&#65533;3H&#65533;&#65533; &#65533;&#65533;O/K&#65533;&#1178;&#65533;&#65533;I/?3>6&#65533;(&#65533;a*r`&#65533;$&#65533;i &#65533;&#877;nw&#65533;&#1448;&#65533;&#65533;<d0h&#65533;Xl Ce&#65533;b&#65533;&#65533;&#65533;&#65533;&#1037;nP	Y62&#65533;W&#65533;&#65533;[&#65533;0l &#65533; < &#65533;H&#65533;&#65533;&#65533;MoH&#65533;1&#65533;&#65533;f&#65533;&#2017;&#65533;&#1200;>x&#65533;!&#65533;&#879;~&#65533;[&#65533;$&#65533; f@&#65533;jN&#65533;:&#65533;&#1324;&&#65533;l&#65533;~&#65533;&#2214;&#65533;#k	y&#65533;Sm&#65533;&#65533;&#65533;q&#65533; &#65533;&#65533;&#65533;{&#65533;&#65533;&#65533;&#65533;k&#65533;Z&#65533;&#65533;&#65533;&#65533;&#65533;&#65533;&#65533;W&#65533;&#65533;&#65533;$a&#65533; &#65533;[&#65533;&#65533;Bu1&#65533;Zk&#65533;w&#65533;&#65533;$S&#65533;&#65533;&#65533;aj&#65533;'i'&#65533;&#65533;&#40018;&#65533;&#65533;&#1610;d&#65533;t&#65533;9&#65533;Zh&#65533;&#2033;d3U!&#65533;&#65533;&#65533;e&#65533;
*?!&#65533;*&#65533;&#1418;0&#65533;2{j&#65533;&#65533;&#65533;&#65533;.&#65533;&#65533;5&#65533;&#65533;O,&#65533;&#65533;&#65533;&#65533;f&#65533;m&#65533;&#65533;&#65533;<&#65533;&#65533;P&#65533;&#65533;C&#65533;)&#65533;T3&#65533;e &#65533;&#65533;@&#65533;&#65533;@&#65533;t&#65533;&#65533;r&#65533;&#65533;&#239;&#65533;&#65533;&#65533;LH{KO&#65533;&#65533;&#65533;Y&#65533;&#65533;1M&#65533;$4&#65533;&#65533;&#729;b&#65533;&#65533;u.
.&#65533;&#65533;&#65533;&#1439;Hi7&#65533;&#65533;&#65533;i&#65533;&#65533;l &#65533;&#65533;&#65533;&#65533;&#65533;&#65533;r&#65533;0^m&#65533;"&#65533;&#65533;84&#65533;&#206;vz"U&#65533;&#65533;&#65533;W&#65533;V&#65533;&#2016;&#65533;I&#65533;&#65533;&#65533;H&#65533;	&#65533;&#65533;&#65533;AG&#65533;v&#65533;&#65533;&#65533;n&#65533;&#65533;fU &#65533;O&#65533;|j<W&#428;&#65533;>tX@&#65533;&#65533;x E;t~&#65533;m&#65533;a	&#65533;f&#65533;^&#65533;2&#65533;&#65533;*K&#65533;IF&#65533;&#65533;&#65533;/&#65533;&#65533;hm&#65533;R8&#65533;&#65533;&#717;e8_J&#17978;&#65533;%/&#65533;&#65533;&#27336;&#65533;-&#65533;H&#65533;&#65533;&#65533;&#65533;X;&#65533;&#65533;Gf2&#65533;&#65533;@&#65533;l]G&#65533;&#65533;&#65533;&#65533;d&#65533;q&#65533;{ &#65533;X&#65533;i&#65533;AQ0&#65533;&#65533;&#65533;
&#65533;D&#65533;&#65533;UF=&#65533;<h&#65533;0&#65533;K&#65533;&#65533;&#916;75&#65533;" A&#65533;`&#65533;0Ab&#65533;[&#65533;&#65533;&#65533;

&#65533;P"N~&#65533;`&#65533;&#1593;B&#65533;&#65533;&#65533;B}&#65533;$(BX&#65533;&#65533;&#65533;@2&#65533;B&#65533;+&#65533;&#65533;&#65533;r.	H&#65533;&#65533;`_&#65533;&#65533;]&#65533;qOb&#65533;&#65533;Le&#65533;!&#65533;&#65533;@4&#65533;04~*8@&#65533;%^u&#65533;&#65533;z-&#65533;&#65533;&#65533; &#65533;&#65533;&#65533;&#65533; csy&#65533;6 &#65533;&#65533;&#65533;+&#65533;|C&#65533;&#65533;&#65533;%&#65533;&#65533;&#65533;l&#65533;A6&#65533;2&#65533;&#31555;
kpT&#65533;a&#65533;h&#65533;&#65533;&#65533;&#65533;&#65533;a	&#65533;#K&#65533;A&#528;&#65533;%p&#65533;%_P&#65533;p&#65533;&#65533;&#65533;%2&#65533;&#30367;&#65533;&~5cG~9&#65533;-&#65533;V1 &#65533;W&#65533;&#65533;&p &#65533;`\&#65533;G&#65533;&#65533;e&#65533;Rt4(&#65533;&#65533;$&#65533;&#65533;')P&#65533;(&#65533;{&#65533;>n&#65533;; sWf&#370;YgUa1&#65533;{Q]zyF!A&#65533;&#65533;&&#65533; &&#65533;z&#65533;8v&#65533;DH&#65533;&#65533;Ep^&#65533;rP2A^&#65533;&#65533;{|N{XA{&#65533;&#65533; &#65533;&#65533;&#65533;&#65533;{&#65533;)P&#65533;z&#65533;&#65533;pRWT&#65533;&#65533;ab4@ &#65533;U &#1031;W0 @3d&#65533;c&#65533;&#65533;&#1476;s&#65533;&#65533;Go&#65533;)&#65533;&#65533;&#65533;V9&#65533;|9&#65533;&#65533;&#65533;x&H6Hf&#65533;&#65533;}8&#65533;&#65533;&#65533; A#4O  &#65533;&#65533;&#65533;&#65533;)P&#65533;&#65533;&#65533;I' &#1463;&#65533;&#65533;2}D&#65533;7&#65533; &#65533;7 &#65533;&#65533;wgXK0R&#65533;:  !&#65533;ut&#65533;&#65533;&#65533;*e&#65533;O=C^`jX&#65533;th\3H&#65533;h&#65533;H&#65533;!t&#65533;a&#65533;vK&#65533;&#65533;y&#65533;&#65533;)@`&#65533;Q>&#65533;up&#65533;&#65533;zH+s&#65533;&#65533;&#29478;t$S&#65533;`C(&#65533;&#65533;-&#65533; L&#1540;2H&#65533;11&#65533;X&#65533;a&#1098;$&#65533;]>&#65533;$&#65533;v:@&#65533;#%+=@PC&#65533; &#65533;aD%?>&#65533;q&#65533;&#65533;&#65533;$&#65533;&#65533;xZ&#65533;o}6 i&#65533;kF&#65533;e&#65533;&#65533;Wuw&#65533;&#65533;&#65533;P&t&#65533;&#65533;q2&#65533;i&#65533;&#65533;&#65533;&#65533;&#65533;q7wd`G8&#65533;&#65533;o&#65533;cBU&#65533;&#65533;f&#65533;2&#65533;&#65533;NI&#65533;&#65533;2S&#65533;h&#65533;6 &#65533;&#65533;&#65533;qc&#65533;WK )&#65533;Z&#65533;(&#65533;WRl@&#65533;' &#65533;R&#65533;8X&#65533;{D%S@!&#65533;#{&#65533;&#65533;rs&#65533;)p &#65533;&#65533;&#65533;&#65533;&#65533;(t&#65533;&#65533;e&#65533;a&#65533;&#65533;hi5&#65533;"0&#65533;0	w&#65533;&#65533;&#65533;!R[@&#65533;^&#65533;{&#65533;B&#65533;8m&#65533;g&#65533;uRg}&#2008;&#65533;j&#65533; &#65533;&#65533;&#65533;&#65533;88|ZQ&#65533;&#65533;&#65533;&#65533;%fR' 7 &#65533;&#38692;i '&#65533;Q&#65533;'&#65533;&#65533;&&#65533;O&#65533;#&#65533;kfVnwr&#65533;&#65533;&#65533;d&#65533;&#65533;&#65533;&#65533;&#194;9&#65533;&#65533;w&W&#65533;)&#65533;~8y`R&#65533;:&#1052;&#65533;&#1631;7  xRt&#65533;]&#65533;&#1484;$&#65533;K&#65533;&#65533;7&#65533;&#65533;eO&#65533;/)&#65533;&#65533;c&#65533;&#65533;b&#65533;x&#65533;&#65533;&#65533;M&#65533;v&#65533;&#65533;&#65533;1P<YR&#65533;&#65533;&#65533;&#1631;&#65533;)&#65533;RC6&#65533;&#65533;&#65533;&#65533;&#65533;&#65533;	&#65533;&#65533;]F3p&#65533;H.p
&#65533;WQ9&#65533;&#65533;&#65533;&#65533;`u&#65533;&#1512;&#65533;J&#596;&#65533;&#65533;PpR&#65533;Y&#65533;&*=&#65533;0PN&#65533;Q'&#65533;	&#65533;&#65533;&#65533;3:1V&#65533;ev&#65533;$4&#65533; &#65533;&#65533;pWM(}&#65533;W&#65533;&#65533;H&#65533;&#65533;&#65533;	A&#65533;&#65533;&#65533;&#65533;&#1127;&#65533;&#65533;&#65533;C&#65533;&&#65533;7&#65533;bf&#65533;)&#65533;&#65533;O&#65533;&#65533;9&#65533;&#65533;&#65533;:&#65533;e&#65533;d&#65533;TV
&#65533;9&#65533;&#65533;Yr0&#65533;&#469;e&#65533;iD	&#65533;&#25287;XsEH&#65533;&#65533;&#65533;H &#65533;&#65533;,B&#65533;"&#65533;:&#65533;q&#65533;&#65533;w >&#65533;&#65533;&#65533;,p&#65533;Mh\1&#65533;&#65533;F&#65533;Z@S&#65533;&#65533;+fbT&#65533;&#65533;&#599;'&#65533;&#65533;&#65533;&#65533;&#65533;&#65533;'[&#65533;Pl7hzb&#65533;z6 R&#65533;R &#65533;.@ |&#65533;P`&:&#65533;.P&#65533;"&#364;x&#65533;&#65533;=&#65533;xu&#65533;sx9&#65533;ai&#65533;&#65533;s=@H&#65533;:&#65533;8:&#65533;&#65533;}9w &#65533;EP&#65533;u&#65533;&#65533;vXIP&#65533;&#65533;pRp&#65533;`&#65533;&#65533;&#65533;yP&#65533;h&#1751;&#65533;&#65533;&#65533;U&#65533;&#65533;z&#555;&#65533;'}/&#65533;\&#65533;&#65533;&#65533;Jf&#65533;a&#65533;>&#65533;p&#65533;&#65533;;&#65533;&#65533;*&#65533;&#65533;&#65533;&#65533;z&#65533;yjOF&#65533;&#65533;&#65533;![&#65533;&#65533;B &#65533;B&#65533;T&#65533;&#65533;|	R \<++&#65533;&#65533;j&#65533;&#65533;tQ&#65533;;1&#65533;B,F3S&#65533;,0&#65533;=&#65533;&#65533;}&#65533;&#65533;&#65533;q&#65533;^[&#65533;ax&#65533;rh&#65533;'&#65533;_&#65533;2&#65533;9	&#65533;j{&#65533;b  P&#65533;U@9&#65533;&#65533;&#65533;R&#65533;&#151;&#65533;&#65533;Up&#65533;5GX&#65533;&#65533;P7&#65533;T&#65533;&#65533;R&#65533;N
&#65533;b&#65533;w&#65533;&#65533;&#65533;&#1779;i&#65533;&#65533;x&#65533;x/!y#ub&#65533;A&#65533;&#65533;&#65533;&#65533;
&#65533;$d&#65533;&#65533;&#65533;=&#65533;&#65533;
&#65533;&#65533;
U&#65533;"&#1361;m&#65533;&#65533;&#65533;[&#65533;9&#65533;&#65533;*&#65533;&#65533;Y&#65533;&#65533;&#65533;&#65533;&#65533;&#65533;NW&#1078;&#65533;&#65533;&#65533;&#65533;&#65533;&#65533;&#65533;&#65533;&#65533;&#65533;&#65533;31&#65533;eV&#65533;uRB&#65533;&#65533;P&#65533;) rPGP5&#65533;&#65533;{&&#65533;&#65533;9&#65533;&#65533;&#65533;;$?&#65533;&#65533;`&#65533;&#65533;s &#65533;&#65533;:&#65533;&#65533;&#65533;&#65533;&#65533;&#65533;z&#65533;&#65533;&#65533;&#727;&#65533;&#65533;&#65533;&#65533;t{&#65533;&#65533; I&#65533;&#65533;&#65533;V*zjRpp&#65533;^# &#65533;p&#65533;?&#65533;&#65533;.\E/n&#65533;U&#65533;&#65533;&#65533;&#65533;&#812;&#65533;&#675;&#65533;&#65533;&#65533;&#65533;^\&#65533;&#65533;&#65533;h&#65533;v; &#65533;S&#65533;hq&#65533;&#65533;x&#65533;&#65533;BkE&#65533; 5Pw&#65533;z&#65533;%P, "e&#65533;#P&#65533;z&#65533;&#810;M&#65533;&#65533;&#65533;&#65533;&#65533;&#65533;&#65533;K&#65533;1k&#65533;&#65533;&#65533;J
}&#65533;z&#65533;;&#65533;i&#65533;&#65533;&#65533;&#65533;&#65533;~&#65533;J&#65533;0PBP'%\&#65533;&#65533;n&#65533;&#65533;y&#65533;&#65533;0&#1085;n{&#65533;(&#1196;^&#65533;&#65533;CQG&#65533;p&#65533;j&#65533;d &#65533;Z&#65533;5G&#65533;K&#65533;&#65533;&#65533;&#65533;:&#65533;&#65533;O&#65533;%&#65533;&#65533;++j{&#197;&#65533;&#65533;&#65533;&#186;&#65533;&#142;`R&#65533;G	&#65533;&#65533;&#65533;&#65533;l&#65533;&#65533;&#65533;&#65533;&#65533;&#65533;]&#65533;<V&#65533;&#65533;&#65533;&#65533;&#65533;"&#65533;|&#65533;p	&#65533;8{&#65533;&#65533;\&#65533;(&#65533;$&#65533;&#65533;P &#65533;&#65533;>qmK &#65533;&#65533;&#65533;&#65533;.&#65533;&#65533;&#65533;!&#65533;S&#65533;&#322; ~&#65533;&#65533;vU&#65533;&#65533;&#65533;J&#65533;'&#65533;&#65533;0&#65533;&#576;x&#65533;I&#65533;'&#1098;&#65533;yH&#65533;	&#65533;&#65533;9&#1836;&#65533;&#65533;4&#65533;b&#65533;4&#65533;&#65533;x8&#65533;&#65533;m&#65533;q&#65533;&#186;&#65533;&#65533;i &#65533;&#65533;&#65533;Kx&#65533;Nw&#467;L&#65533;{&#65533;&#65533;&#65533;7 Y`&#65533;&#65533;&#65533;jH:&#65533;1X&#65533;&#65533;&#65533;#K/,0P&#826;&#65533;&#65533;|.  \A@&#65533;4&#65533;&#65533;&#65533;&#954;&#65533;&#65533;&#65533;l
q&#65533;o&#65533;&#65533;&#65533;J&#65533;&#65533;&#65533;&#65533;&#65533;\&#65533;;l&#65533;@&#65533;&#65533;&#65533;h&#65533;&#65533;&#65533;&#65533;L&#476;&#65533;&#65533;&#65533;&#65533;&#65533;&#65533;L&#65533;^&#65533;&#65533;A&#65533;&#65533;'@&#65533;[$&#65533;
aPW&#65533;m	  &#65533;&#65533;zi&#65533;c&#65533;&#65533;&#65533;&#65533;&#65533;r&#65533;Ra^&#65533;r:t<&#65533;&#65533;x&#65533;&#65533;&#65533;&#65533;[\&#65533;&#65533;{&#65533;&#65533;D&#65533;&#65533;A K&#65533;&#65533;{&#65533;0$0-1&#65533; &#65533;vn&#65533;"&#65533;d@&#65533;`&#65533;&#65533;(&#65533;&#65533;L &#65533;2&#65533;AP&Q&#65533;&#65533;Q`H&#65533;&#65533;a-c&#65533;&#65533;w%&#65533;&#65533;>&#65533;&#65533;]&#65533;h  &#65533;&#65533;&#65533;&#65533;&#65533;&#65533;*P&#65533;&#65533;&#65533;Ru&#65533;U&#65533;&#65533;}&#65533;&#65533;&#65533;&#65533;&#65533;&#65533;&#65533;l&#65533;@&#65533;&#65533;Bm&#65533;&#65533;&#65533;m&#333;R&#65533;&#65533;
A&#65533;;&#65533;=M&#575;m+&#244;&#65533;DD@&#65533;&#1485;k{Ii*&#65533;X&#65533;t&#65533;5&#65533;&#65533;&#65533;eJc(q&#65533;	&#65533;&#65533;&#65533;&#65533;<;p&#65533;U&#65533;D&#65533;&#65533;H&#65533;I&#65533;x&#65533;&#65533;&#65533;#&#65533;&#65533;}&#1893;&#65533;&#1145;&#65533;R&#65533;&#65533;Z&#65533; &#65533;zw&#65533;&#65533;z
&#65533;&#65533;\&#65533;&#65533;=>A&#65533;&#65533;&#65533;29I\q&#65533;&#65533;&#65533;&#65533;&#1031;\&#1063;'@&#65533;&#65533;&#65533;\ +W&#65533;&#65533;R&#65533; &#65533;&#1845;&#434;&#65533;[&#65533;&#65533;1&#65533;D&#65533;{l&#65533;&#65533;&#65533;&#65533;&#65533;b&#1917;{I/&#65533;&#65533;&#65533;w&#65533;Q_u&#65533;[<R&#65533;&#65533;(~&#65533;C &#65533;&;Ps&#65533;&#65533;Q&#65533;&#65533;}&#65533;E&#65533;&#65533;&#65533;&#65533;&#65533;&#65533;&#65533;&#65533;-&#65533;;&#65533;&#65533;5&#1507;&#65533;T}0&#38142;bn.X&#65533;I&#1159;"&#65533;&#65533;p&#65533;-6&#65533;&#65533;)R&#65533;!&#65533;
&#65533;yY&#65533;z&#1688;&#65533;\&#65533;S$@&#65533;#}&#65533;yT<&#65533; &#65533;&#65533; <&#65533;}&#65533;a&#65533;&#65533;&#65533;&#65533;&#65533;#xw&#65533;:&#65533;m&#1476;&#65533;h@&#65533;&#65533;&#65533;&#65533;+&#65533;&#65533;&#65533; Ub&#65533;(&#65533;-|&#2005;`0*2&#65533;uZ&#65533;&#65533;7&#653;&#65533; G&#65533;<&#65533;&#65533;z&#65533;E&#65533;&#65533;e k` &#65533;&#65533;&#65533;I4&#65533;&#65533;@&#65533;!&#65533;&#65533;$&#65533;2&#65533;&#65533;`kr&#1012300;&#65533;&#65533;&#65533;#>jBE%@&#65533;Yp/P&#65533;`&#65533;&#65533;a
&#65533;R`R&#65533;q&#36505;xz&#65533;&#65533;c.P&#65533;&#65533;&#65533;&#65533;'9&#65533;Ry&#65533; &#65533;&#65533;0"&#65533;&#65533;"&#65533;F&#65533;,&#65533;@&#65533;&#65533;!&#65533;t&#65533;&#65533;&#65533;&#65533;&#65533;&#781;&#65533;&#65533;&#65533;d  &#65533;&#65533;&#65533;&#65533;XC5&#65533;.&#65533;&#65533;&#65533;&#65533;&#65533;&#65533;&#65533;a&#65533;
&#65533;&#65533;&#1915;%&#65533;#u&#65533;A&#65533;f&#65533;&#65533;}&#65533;&#65533;1&#65533;e&#65533;@5~&#65533;&#65533;&#65533; q&#65533;&#65533;|&#65533;q&#65533;%&#65533;&#65533;&#65533;5&#65533;F&#65533;&#65533;&#65533;R:*&#65533;&#65533;&#65533;#|-&#65533;&#65533;&#65533;&#65533;&#65533;&#1994;&#65533;&#65533;&#856;\&#65533;&#65533;_NT<&#65533;j&#65533;;&#65533;jp&#65533;0&#65533;B&#65533;_+p&#65533;1U&#65533;&#65533;>&#65533;&#65533; %&#65533;>R&#65533;&#65533;&#65533;wa&#65533;
!S&#1590;|&#65533;w&#65533;&#65533;&#65533;Y1&#65533;a&#65533;!1&#65533; &#65533;&#65533;&#65533;"&#65533;&#65533;M&#65533;_b&#65533;&#65533;a~LB&#65533;&#65533;&#65533;M({	P&#65533;av&#65533;}&#65533;&#65533;pCA&#65533;v&#65533; y!G,YC&#65533;&#65533;&#65533;.x0 < w$X&#65533;&#65533;A&#65533;	.<8&#65533;&#65533;C&#65533;f N&#65533;H&#65533;&#65533;E&#65533;3
#&#65533; &#65533;&#65533;:X&#65533;fG084&#65533;&#264;&#65533;@<&#65533;a&#65533;&#65533;&#65533;M&#65533;9u&#65533;Y&#782;&#65533;3s&#65533;&#65533;p&#65533;%&#65533;-;p&#65533;&#65533;&#65533;&#65533;&#1243;t&#65533;&#65533;8&#65533;&#65533;&#65533;U&#65533;n&#65533; Bd&#527;&#65533;&#65533;a&#334;%[&#65533;l&#355;&#65533;8!&#65533;&#65533;&#65533;&&#65533;&#65533;9&#65533;$i&#65533;&#65533;1` &#65533;%<&#65533;H&#65533;)		t&#65533; &#65533;B;&#65533;&#65533;&#65533;@&&#65533;d&#65533;b&#65533;@?&#65533;E&#65533;&]&#1716;AT p&#65533;,&#65533;
$&#65533;l&#65533;&#65533;&#65533;&#65533;&r&#65533;&#65533;P&#65533;0NlHN&#65533;D&#65533;`X&#65533;xCZ&#65533;@<K&#65533;a&#65533;&#65533;&#65533;u&#65533;d%f7Kcu&#65533;&#65533;K&#65533;&#65533;@&&#65533;&#65533;&#65533;&#65533;&#65533;1A&fS&#65533;pT&#65533;&#65533;&#65533;l&#65533;X&#65533; h>:&#65533;@<0a&#65533;&#65533;&#1024;&#65533;&#65533;&#65533;t&#65533;&#65533;+&#65533;@ X&#65533;&#65533;&#65533;&#65533;&#1592;p&#65533;*(c&#65533;&#65533;&#65533;\&#65533;H&#65533;Oc&#65533;rXB&#65533;l&#65533;&#65533;04&#65533; &#65533;,<&#65533;&#65533;7&#65533;&#659367;@0&#65533;&#65533;J&#65533;@D&#65533;#&#65533;&#65533; &#65533;A&&#65533;&#832;&#65533;(&#65533;B	&#1520;&#65533;&#65533;-.&#65533;&#65533;&#65533;&#65533;&#65533;c&#65533;J&#65533;#&#65533;&#65533;&#65533;P/&#65533;!;&#65533;7&#65533;KnG&#65533;&#65533;5&#65533;&#65533;9&#65533;0&#65533;'T&#65533;,/&#65533;b&#65533;3&#65533;Q&#65533;-H&#65533;2$X&#65533;&#65533;&#65533; SP!&#65533;@?&#65533;&#1584;a&#65533;b&#65533;#N&#65533;<@NKf 5w&#65533;&#65533;:&#65533;8tVZ&#65533;#&#65533;I&#65533;&&#65533;&#65533;"$U&#65533;5C/&#65533;&#65533;&#65533;
&#65533;l &#65533;&#65533;\j&#65533;&#65533;0&#65533;<&#65533;&#65533;J&#65533;C&#65533;&#65533;$(&#65533;Z&#65533;w 	s&#65533;r&#65533;B&#65533;&#65533;b&#65533;-&#65533;&#571;&#65533;z&#65533;&#65533;&#65533;q&#65533;0.&#65533;&#65533;:e7&#65533;H&#1553;'j&#65533;w`&#65533;&#65533;&#65533;\+)&#65533;\,1&#65533;&#65533;&#65533;.&#65533;&#65533;`&#65533;&#65533;C &#65533;MK&#65533;&#65533;&#65533;&#65533;&#65533;&#65533;xd&#65533;/&#65533;&#65533;X&#65533;&#65533;D8]U&#65533;&#65533;&#65533;'.&#65533;&#65533;&#65533;<&#65533;&#65533;<&#65533;&#1387;/&#65533;&#65533;&#707;&#65533;&#65533;&#65533;u;&#65533;V&#65533;&#65533;H&#65533;
&#65533;&#65533;&#65533;&#65533;"a&#65533; $6&#65533;&#65533;&#65533;Wh&#65533;c#3c&#65533;&#65533;&#65533;&#65533;k&&#65533;&#65533;&#65533;&#65533;X&#65533;&#52457;fC&#65533;&#65533;&#65533;&#65533;;J=l&#65533;&#65533;#c&#65533;4T&#65533;V&#65533;&#65533;>&#65533;zS&#65533;#&#65533;+B&#65533;.f(|q&#65533; ^&#65533;"f&#65533;&#463531; U&#643;6&#65533;T&#65533;7+&#65533;+B=C&#65533;G&#1522;e&#65533;D&#65533;H&#65533;&#65533;[w&#65533;&#65533;&#65533;&#65533;Z&#65533;d&#65533;&#65533;&#65533;&#65533;&#65533;&#65533;vB&#65533;&#65533;&#65533;.&#65533;&#65533;&#1483;_\=k&#65533;&#65533;&#65533;E&#65533;yr&#65533;z&#65533;&#1272;&#65533;&#65533;&#65533;x&#65533;&#65533;7&#65533;{&#65533;/S>&#65533;&#65533;&#65533;&#65533;&#65533;M&#65533;e&#65533;h	&#65533;(&#65533;6&#65533;&#65533;&#65533;&#65533;"&#65533;&#65533;&#65533;&#65533;&#65533;&#65533;&#65533;&#65533;&#65533;j#&#65533;&#65533;1&#65533;&#65533;h_(&#1217;&#65533;&#65533;&#65533;"&#65533;&#65533;&#65533;@&#65533;&#65533;@9lHC,hA2&#65533; #&#65533;&#65533;e&#65533;&#65533;&#65533;&#65533;&#65533;FuW&#65533;&#65533;!xB^&#65533;z[&#65533;\&#65533;&#65533;,Xo_/|&#65533;&#65533;.&#65533;&#65533; PM4La}H&#65533;&#65533;' "?0A&#65533;&#65533;I&#65533;$&#65533;>%&#65533;P&#65533;S<H&#65533;&#65533;&#65533;'5dQH&#65533;&#65533;&#65533;E&#65533; jqcC&#65533;HE4R&#65533;|A&#65533;B+&#65533;&#65533;YLw&#65533;,&#65533;1&#65533;{&#65533;&#65533;w&#65533;&#65533;B&#65533;&#65533;&#1056;&#65533;0G8&#65533;;4&#65533;H&#65533;&#65533;GH&#65533;01&#65533;9&#65533;&#65533;!&#65533;_&#65533;EP'&#65533;aA&#65533;&#65533;$e&#65533;&#65533;&#65533;Cd&#65533;&#65533;&#65533;&#65533;&#65533;0&#65533;8fO&#65533;b&#65533;FI&#65533;&#65533;R&#65533;1F6&#65533;ELp	sT&#65533; &#65533;&#65533;&#65533;&#65533;}&#65533;&#65533;.&#65533;)@`&#65533;s&#770;&#65533;&#1568;&#65533;9&#65533;&#65533;&#65533;|&#65533;&#65533;&#65533;&#65533;K50&#65533;&#65533;&#65533;&#65533;&#65533; &#65533;&#65533;&#65533;&#65533;&#65533;&#65533;&#65533;y&#65533;E&#65533;&#925;&#65533;&#65533;&#65533;8&#65533;I&#65533;+
&#65533;&#65533;&#65533;&#65533;82&#65533;P&#65533;&#65533;7&#65533;e~M'&#65533;&#65533;&#65533;^."7f2&#1024;&#65533;p&#65533;6&#65533;P &#65533; &#65533;&#1568;&#65533;6&#65533;Q&#65533;7ahC12&#65533;4&#65533;T&#65533;&#65533;&#65533;&#1956;&#65533;&#65533;&#65533;&#65533;&#65533;$-iM&#65533;+6\ jP&#65533;&#65533;jS&#65533;"&#65533;&#65533;c&#65533;F&#65533;f&#65533;)L&#65533;&#65533;A&#65533;$&#65533;J&#65533;&#1277;&#65533;Ncl&#65533;xV&#65533;&#65533;25&#65533;Z]&#65533;<&#65533;+&#65533;q4x&#65533;&#65533;&#65533;UHzhI#&#65533; &#65533;E&#65533;&#65533;PcH3+Z&#65533;J&#65533;B	$iKCA&#65533;0F&#65533;0&#65533;jw%&#65533;(&#65533;&#65533;s&#65533;L]I&#65533;H&#65533;V&#65533;&#65533;}1&#65533;&#65533;&#65533;&#65533;eR&#65533;f&#65533;t]&#65533;J&#65533;&#65533;#{.&#646;6;F&#65533;*&#65533;&#65533;Y&#326;0r&#65533;h]k&#65533;&#65533;
&#65533;Bk]&#65533;&#65533;&#65533;&#65533;&#65533;&#1187;n&#65533;k&#65533;&#65533;'&#65533;eB`&#65533;H&#65533;&#65533;&#65533;&#65533;&#65533;&#65533;&#65533;d&#65533;To}&#65533;\&#65533;$w$#&#65533;&#65533;bi{.Hu&#65533;h&#65533;&#65533;nw&#354;&#65533;&#65533;&#65533;&#65533;+&#65533;+&#65533;8/&#65533;z&#65533;&#65533;&#65533;&#65533;&#65533;b&#65533;\&#65533;&#41651;&#65533;f&#65533;{_&#65533;&#65533;w_M;-&#65533;p&#65533;pTu&#65533;M/~&#65533;I&#65533;&#65533;&#65533;W&#65533;R&#65533;h&#65533;Y&#65533;&#65533;
&#65533;5&#65533;&#65533;-&#65533;&#65533;&#65533;6&#65533;RMK&#65533;N'E&#65533;&#65533;&#65533;k&&#65533;@&#65533;{.&#65533;&#65533;&#65533;Jp%*d&#65533;Sb&#310;&#65533;&#65533;e&#65533;;&#65533;&#65533;&#65533;F&#65533;1&#65533;&#65533;+X&#65533;&#65533;\&#65533;b&#65533;j&#65533;&#65533;&#65533;&#65533;@&#65533;#&#65533;&#65533;&#65533;z&#65533;B&#65533;6&#65533;jNXFpH6&#65533;&#65533;&#65533;&#65533;&#65533; &#65533;I&#65533;&#65533;#:p"F&#65533;&#65533;2q9d&#65533;L&#65533;F&#65533;&#65533;&#65533;&#65533;b&#65533;&#65533;&#386;5&#65533;&#65533;&#65533;&#65533;&#65533;&#65533;t&#65533;&#65533;&#65533;q <&#65533;Y&#65533;&#65533;&#65533;&#65533;&#1365;&#65533;&#65533;&#65533;&#1036;Yr&#65533;]&#65533;&#65533;&#1403;a&#65533;&#65533;&#65533; &#65533;R&#65533;'W&#65533;&#65533;<&#65533;&#65533;&#65533;Mqy&#1494;XE9&#65533;&#65533;&#65533;kqP&#65533;&#65533;&#65533;&#65533;&#65533;&#65533;2W&#65533;&#65533;&#65533;&#65533;&#65533;QBF&#65533;v&#65533;$&#1948;j&#65533;&#1464;&#65533;&#58651;&#65533;.1&#65533;@&#65533;+8S&#65533;wl&#65533;=0B&#65533;&#65533;&&#65533;o}%G&#65533;XQ6&#65533;#.&#65533;&#65533;KhC&#65533;v&#65533;&#65533;,&#65533; &#65533;v&#65533;'&#65533;*&#65533;&#65533;&#65533;a&#65533; &#65533;h&#65533;&#65533;b&#65533;&#65533;5f&#860;&#65533;&#65533;&#65533;*&#65533;r&#65533;&#65533;C&#65533;&#65533;]C&#1674;P lqn&#1017;&#65533;",]&#65533;&#65533;&#65533;&#65533;"2mb`&#65533;EF&#65533;p^&#65533;';&#65533;&#65533;d&#65533;&#65533;.&#65533;(B&#65533;&#65533;H&#65533;&#65533;&#65533;=c&#65533;5(&#65533;&#638012;&#65533;&#65533;&#65533;@ &#65533;p
`&#65533; &#456;X/&#65533;&#65533;&#65533;S7 &#65533;:t&#65533;&#65533;x k&#65533;&#65533;-(&#65533;&#65533;&#65533;&#65533;|DQ@zv &#65533;,&#65533;49&#506;]3+&#65533;Zw gD&#65533;&#65533;Z&#65533;&#65533;"{`8&#195;&#65533;&#65533;&#65533;&#65533;}&#65533;S&#65533;&#65533;@r&#65533;`}&#65533;&#65533;&#65533;q&#65533;0BE&#65533;&#65533;0s&#65533;&#65533;&#65533;&#65533;&#1356;&#301;&#65533;>&#65533;U&#65533;&#65533;otB&#65533;&#65533;&#65533;g.&#65533;t]a&#65533;&#65533;&&#65533;]P&#65533;&#65533;&#65533;&#65533;7l&#65533;&#65533;&#65533;&#1958;QF7&#65533;&#65533;&#65533;}&#65533;O&#65533;u &#65533;7&#65533;&#65533;I&#65533;{&#1879;t&#65533;&#65533;&#65533;~3}&#65533;&#65533;H =&#65533; &#65533;&#65533;q&#65533;&#65533;&#65533;4&#65533;M&#65533;&#65533;&#65533;&#65533;Va&#65533;!&#65533;&#65533;&#65533;p&#65533;Wg&#65533;&#65533;&#65533;]F&#65533;V&#65533;&#65533;Q &#65533;&#65533;Ff&#65533;&#65533;lD#`P?C&#65533;&#65533;&#65533;&#706;+&#1282;=&#65533;&#65533;p >o&#65533;&#65533;n&#65533;&#65533;&#65533;c(&#65533;&#65533;&#65533;u)&#65533;n&#65533;&#65533;&#65533;cH@o`&#65533;&#65533;&#65533;&#65533;@x&#65533;&#65533;h&#65533;Q8	&#65533;&#65533;&#65533;&#65533;N&#65533;&#65533;L&#65533;n&#65533;&#65533;&#1853;MCE&#65533;&#65533;?&#65533;H&#65533;0c&#65533;&#65533;N B &#65533;&#65533;&#65533;&#65533;1x@&#65533;8B&#65533;2&#65533;>&#65533;L&#65533;*&#65533;B*tB&#65533;4dEX/&#65533;B/&#65533;B1C2,C3<C4LC5\C6lC&#65533;7|C8&#65533;C9&#65533;C:&#65533;C;&#65533;C<&#65533;C=&#65533;C>&#65533;C?&#65533;C@DADB,DC<DDLDE\DFlDG|DH&#65533;DI&#65533;DJ&#65533;DK&#65533;DL&#65533;DM&#65533;DN&#65533;DO&#65533;DPEQER,ES<ETLEU\EVlEW|EX&#65533;EY&#65533;Eq&#65533;&#65533;/&#65533;Z&#65533;&#65533;6&#65533;  &#65533;&#65533;&#65533;E&#65533;i&#65533;&#65533;MX &#65533; &#65533;pi &#65533;&#65533;&#65533;@ @&#65533;&#65533;&#65533;XFf&#65533;&#65533;b&#65533;'p&#65533; &P$P&#65533;&#65533;&#65533;FAi&#65533;@&#65533;%h&#65533;$p&#65533;h P&#65533;$0&#65533;&#65533;Eudb&#65533;F&&&#65533;G& &#65533;`lL&#65533;}|&#65533;6&#65533;o&#65533;G&#65533;|&#65533;0GmL&#65533;&#65533;N&#65533;&#65533;&#65533;$&#65533;H&#65533;&#65533;s&#65533;H&#65533;&#65533;!@&#65533;&#65533;&#65533;H&#65533;L$&#65533;&#65533;&#65533;I&#65533;,&#595;LI&#65533; I$&#65533;&#534;&#65533;G)@I&#65533;&#65533;*&#65533; &#65533;&#65533;&#65533; &#65533;h&#65533;J&#65533;,J&#65533;<J&#65533;LJ&#65533;\&#676;&#65533;P&#65533;&#261;l&#538;D&#65533;lD&#65533;&#65533;&#65533;&#65533;J&#65533;&#65533;&#676;,=&#65533;T &#65533;N&#65533;=x&#65533;G&#65533;&#65533;&#65533;I&#65533;&#65533;&#65533;|,&#65533;&#65533;&#65533; N&#65533;&#529;i&#65533;O&#65533;Q R(&#65533;N0&#65533;F&#65533;J$0z&#65533;J  &#65533;&#65533;&#65533;M)@&#65533;M&#65533;&#65533;&#65533;J&#524;&#802;OS(&#65533;R8R0&#65533;SH&#65533;H&#65533;&#65533;@ &pk&#65533;&#252; &#65533;!&#65533;!&#65533;&#604;M&#65533;&#65533;R8&#65533;R&#65533;P@&#65533;&#65533;$&#65533;&#65533;<&#65533;&#65533;&#65533;F&#65533;Pi\&#65533;(&#65533;&#65533;&#65533; &#65533;!&#65533; @(&#65533;&#65533;&#65533;M&#65533;LJ=&#65533;&#65533;&#65533;M&#65533;&#65533;M&#65533;&#65533;H&#65533;&#65533;g&#1796;&#65533;(&#65533;&#65533;&#65533; &#65533;&#65533;O&#65533;&#65533;&#65533;&#65533;N&#65533;$&#65533;O&#65533;R@&#65533;&#65533;&#65533;&#65533;&#65533;&#65533;&#65533;T H&#65533;&#65533;&#65533;&#65533;( &#65533;0&#65533;(&#65533;!&#65533;O&#65533;P8@!&#65533;&#65533;&#65533;&#65533;&#65533;6(&#65533;&#65533;&#65533;&#65533;&#65533;&#65533;&#65533;QH=H&#65533;6&#65533;&#65533;&#65533;
&#65533;&#65533;&#65533;,&#65533;O&#65533; )&#65533;&#65533;&#65533;P8&#65533;&#65533;&#65533;&#65533;&#65533;&#65533;P&#65533;&#65533;R&#65533;OT &#65533;E&#65533;/&#65533; #&#65533;&#65533;	&#65533;	x&#65533;&#65533;Q&#65533; (`&#65533;&#65533;&#65533;&#65533;Q&#636;&#65533;&#65533;&#65533;&#65533;&#65533; M&#65533;	&#65533;&#65533;0
0&#65533;6&#65533; P&#65533;&#65533;&#65533;&#65533;]&#65533;&#65533;(&#65533;*&#65533;&#65533;&#65533;$&#65533;&#65533;&#65533;R&#65533;4MD2U  SU 8&#1187;DS&#65533;\&#65533;&#65533;&#1120;|&#65533;&#1612;S&#65533;&#65533;&#65533;&#65533;&#65533;4&#65533;	0&#65533; ?m&#65533;/&#65533;&#65533;0=STB&#65533;&#65533;
EMD&#65533;R&#65533;&#65533;Q:&#65533;&#65533;N&#65533;&#65533;DD&#65533;0EQI&#65533;&#65533;&#65533;R&#65533;D&#65533;&#65533;&#65533;&#65533;&#65533;(x&#65533;P&#65533;&#65533;?&#65533;&#65533;9&#65533;&#65533;R Q&#65533;E&#65533;T
&#65533;&#65533;&#65533; 
&#65533; &#65533;T&#65533;,(xQZ&#65533;PM(&#65533;$U&#65533;LO@&#65533;D&#65533;&#65533;=&#65533;( 0P&m*&#65533;G&#65533;T&#65533;NU&#65533;\&#65533;U]&#65533;Q &#65533;P&#65533;&#65533;G=&#65533;1&#65533; &#65533;&#65533;&#65533;&#65533; &#65533;&#65533;&#65533;h&#65533;PN &#65533;)P&#65533;B&#65533;P&#65533;Ox&#65533;&#65533;	&#65533;&#65533;;0&#65533;SQ&#65533;m]&#65533;/x&#65533;b&#65533;V&#1569;DQe&#65533;&#1285;LL&#65533;x&#65533;;p&#1480;&#65533;M*&#65533;&#65533;&#65533;&#65533;&#65533;OO&#65533;&#65533;&#65533;]&#65533;6&#65533;#P&#65533;o&#65533;S&#65533;&#65533;d&#65533;&#65533;&#65533;&#65533;&#65533;&#65533;&#65533;&#1028;wmY&#65533;$&#65533;Wm&#65533;&#65533;a&#65533;&#65533;$} =W&#65533;&#65533;dU&#65533;(R&#65533;&#65533;&#65533;?E&#65533;(&#65533;&#65533;&#65533;eZ&#65533;&#65533;&#65533;&#65533;&#65533;L&#65533;dU&#65533;&#65533;Zp&#65533;15&#65533;0&#65533;&#65533;Z&#65533;GL&#65533;&#65533;@V
&#65533; &#65533;U&#65533;&#65533;H[&#65533;&#65533;Y&#65533;[&#65533;&#65533;&#65533;!&#65533;XI&#65533;&#65533;&#65533;&#65533;&#65533;&#65533;X&#65533;&#65533;&#65533;&#65533;&#65533;MRe&#65533;&#65533;
x&#65533;&#65533;&#65533;&#1211;&#65533;[&#65533;&#65533;&#65533;0&#65533;/&#65533;&#65533;&#65533;c&#65533;&#65533;"]O2U&#65533;&#65533;N*&#65533;X1&#65533;P&#65533;M&#65533;J&#65533;&#65533;/&#65533;&#65533;; X&#65533;Y&#65533;&#65533;.&#65533;[&#65533;&#65533;x &#65533;&#65533;&#65533;]0%Z&#65533;&#65533;&#65533;&#65533;&#1460;&#346;60^&#1525;&#65533;;P &#65533;UK&#65533;&#1793;&#65533;Z&#65533;J&#65533;^&#65533;&#65533;V#*h&#65533;&#42816;&#65533;]\Jl&#1857;&#65533;&#1601;m&#65533;&#65533;J* _&#65533;&#65533;&#65533;X
&#65533;&#65533;&#65533;S&#65533;&#65533;D&5&#65533;b&#65533; &#65533;&#65533;;0&#65533;&#65533;} &#65533;&#65533;&#1921;
&#65533;D&#65533;=&#65533;r5P&#65533;Z&#65533;-&#65533;&#65533;e&#65533; v&#65533;d&#65533;_Q&#65533;S&#65533; &#65533;&#65533;&#65533;`&#65533;&#65533;.&#65533;&#65533;o- V=`L&#65533;S.?%&#65533;oEV#8^&#65533;&#1153;?U &#65533;&#65533;&#272;&#65533;&#4224;&#65533;&#65533;&#65533;&#65533;!&#65533;&#65533;&#65533;SS&#65533;^&#65533;h&#1949;&&#65533;&#65533;l&f&#65533;.&#65533;bX&#65533;&#65533;W&#65533;AIb	4^c&#65533; !&#65533; &#65533; ,;  BG &#65533; &#65533;H&#65533;&#65533;&#65533;&#65533;*\&#560;&#65533;&#199;#J&#65533;H&#65533;&#65533;&#331;3j&#65533;&#561;&#65533;&#463;Sx A&#531;(S&#65533;\&#626;%&#65533;9&#65533;`#@C&#65533;&#65533;.s&#65533;&#65533;&#627;&#65533;&#965;Y&#65533;&#65533;J&#65533;F&#65533;%E"EJ&#65533;&#1255;P&#65533;*&#65533;A&#65533;*&#65533;J5&#65533; &#65533;A&#65533;&#1519;`&#65533;vL1&#65533;&#65533;&#65533;&#65533;`&#65533;&#65533;f &#65533;	HtK&#65533;&#65533;]&#65533;&#65533;&#65533;@&#65533;	D+&#1577;&#65533;`&#65533; &#65533;HP&#1275;&#65533;#KvY&#65533;&#65533;	&#65533;}&#65533;&#65533;&#65533;&#65533;&#65533;&#65533;V&#65533;(Ra&#65533;&#65533;&#1256;-&#65533;&#65533;0T &#65533;:&#65533;.1&#65533;fi&#642;Y&#65533;&#65533;B&#65533;&#65533;&#65533;&#65533;&#65533; f&#65533;&#65533;&#65533;&#65533;&#65533;1&#65533;fh&#65533; *YR&#65533;&#65533; &#179;k&#65533;LB&#65533;&#65533;C&#65533;T&#65533;&#65533;B&#65533;L&#65533;9eM&#65533;~S&#65533;&#65533;&#65533;&#65533;&#65533;51T&#65533;e&#65533;.&#65533;q&#394;&#65533;&#65533;n BTVtQ&#65533;&#65533;Q&#65533;Fs&#65533;&#65533;&#65533;&#65533;<&#65533;&#65533;&#65533;PH&#65533;&#65533;	,&#65533;&#65533; B&#65533;Z&#65533;&#65533;[l&#65533;&#65533;(&#65533;TAu G"&#65533;q&#65533;&#65533;[&#65533;&#65533;F"e&#65533;&#65533;<vDQ&#65533;&#65533;s&#65533;8&#65533;C&#65533;a&#65533;"&#65533;&#65533;&#65533;`&#65533;PF)}l&#65533;&#65533;ZlllpH&#65533;&#65533;&#65533;c&#65533;&#881;&#65533;V&#65533;a&#65533;&#65533;h&#65533;&#65533;Pu.X&#65533;&#65533;	Db# Cm&#65533;G&#65533;|&#65533;&#65533;V&#65533;&#65533;&#65533;hV@&#65533;&#65533;@T"xN&#65533;e\&#65533;H&#65533;O*&#65533; &#65533;&#65533;&#65533;	&#65533;%&#65533;x&#65533;&#414;29T&#65533;!&#65533;1&#65533;'&#65533;9&#65533;&#65533;}&#65533;1&#65533;-6f&#65533;qh&#65533;C`&#65533;e&#65533;&#65533;&#65533;vS&#65533;&#65533;
.&#65533;&#65533;&#65533;&#65533;&#65533;&#65533;G&#65533;j&#65533;&#65533;&#65533;&#65533;&#65533;&#65533;iS&#65533;X&#65533;^&#65533;&#65533;0&#65533;&#65533;rXL&#65533;%n
&#65533;&#65533;4}y&#65533;&#65533;>kn]f0&#65533;HkAb&#65533;Y&#65533;r&#65533;Q&#65533;&#65533;Y+&#65533;&#65533;&#65533;Y&#65533;&#65533;zU&#65533;KP&#65533;*&#65533;Cbc&#65533;Ce an&#65533;o&#65533;~&#65533;+&#65533;OfLa&#65533;n&#65533;A&#65533;q&#65533;P&#1443;&#65533;f&#65533;&#280;&#65533;l&#65533;&#65533;0&#65533;&#65533;N&#65533;K?a&#65533;&#65533;N&#65533;]&#65533;xn1&#65533;&#65533;1&#65533;;&#1309;+&#65533;&#65533;&#65533;&#65533;(&#65533;Q&#887;&#65533;*&#65533;}|q;f&#65533;
k#&&#65533;&#65533;Dg&#849;&#65533;H&#65533;f&#65533;&#441;&#65533;PX &#65533;!e&#65533;&#65533;-k&#65533;&#65533;DFw&#65533;/e&#65533;&#65533;1Q&#65533;8&#65533;P&#65533;&#65533;}&#65533;V&#65533;H&#65533;&#65533;&#65533;G&#65533;&#65533;&#65533;E&#65533;X&#65533;x&#65533;i`H"E&#65533;3J&#65533;&#65533;&#65533;&#971;_&#65533;u&#65533;e&#65533;&#65533;/&#65533;D+&#65533;&#65533;&#65533;l0&#65533;_&#65533;&&#65533;Q&#65533;&#65533;7kl`&#65533;&#65533;&#65533;V<a8&#65533;/};&#65533;&#65533;&#65533;&#65533;	&#65533;&#65533;"&#65533;&#65533;H&#65533;&#65533;{J&#65533;&#65533;&#65533;>:&#65533;&#65533;&#65533;}&#65533;C&#65533;&#855;&#65533;4)&#65533;z&#65533;&#53320;]&#65533;7&#65533;&#1143;M&#65533;&#65533;&#65533;&#65533;^&#65533; &#65533;&#65533;&#65533; &#65533;&#65533;Q&#65533;,&#65533;Dn&#65533;]n'&#65533;&#65533;&#65533;&#65533;&#65533;&#1415;*3&#65533;-p&#65533;b&#65533;&#65533;&#65533;&#65533;%&#65533;&#65533;_&#65533;C"&1&#65533;&#65533;V &#65533;e=&#65533;1&#65533;8&#65533;)K&#65533;B&#65533;*M&#360;S&#65533; &#65533;&#820;&#65533;&#65533;j'
&#65533;0&#65533;=0&#65533;&#65533;_&#65533;B&#65533;u&#65533;&#65533;&#65533;&#65533; &#65533;&#65533;&#65533;&#326;&#65533;`&#905;&#65533;&#65533;P&#65533;qHUW&#65533;_;7@ Fi
*,&#65533;&#65533;*	e~&#65533;&#65533;l&#65533;2-Mz}&#65533;&#65533;&#65533;&#65533;x;&#65533;&#65533;U&#65533;
&#65533;84&#65533;4H&#65533;x&#65533;&#65533;W&#65533;&#65533;4&#65533;&#65533;&#1961;Qn&#65533;+&#65533;&#65533;jV{&#65533;&#65533;&#65533;%3&#65533;u&#65533;&#65533;l&#65533;&#43844;&#65533;J&#65533;&#65533;&#65533;&#65533;&#65533;a&#65533;&#65533;&#65533;&#65533;&#65533;&#65533;%&#65533;ig&#65533;&#65533;`&#65533;&#65533;&#1769;&#65533;&#65533;(bc&#65533;&#65533;&#65533;)&#65533;&#65533;%&#65533;8&#65533;&#65533;&#65533;&#44117;&#1131;",&#65533;&#65533;&#480;E&#65533;&#65533;7&#65533;&#65533;&#65533;&#65533;Sn&#65533;{&#65533;Z&#65533;&#65533;&#65533;b&#65533;LT
&#65533;w&#65533;c&#65533;@&#65533;{Z4'Ljf&#65533;<XI&#65533;:&#65533;B&#65533;)&#65533;AA`{&#65533;d&#65533;N3&#1286;j0O&#65533;&#65533;&#65533;-&#65533;&#65533; &#65533;@J&#65533;)&#65533;&#65533;M&#65533;B&#65533;&#1030;:&#65533;&#65533;&#65533;&#65533;D'J&#1098;R&#65533; +&#65533;^&#65533;&#65533;&#647232;@Q (	&#642; &#65533;&#65533;&#65533;&#65533;(M&#65533;JW&#65533;&#1174;&#65533;4&#65533;\&#527;&#65533;bDI6H H&#65533;@'&#65533;&#65533;x&#65533;@&#65533;P&#65533;J&#1314;&#65533; #&#65533;&#65533;P&#65533;&#65533;a&#65533;@&#65533;@"&#65533;&#65533;&#65533;X&#874;V&#65533;&#65533;U&#65533;$(kS&#1542;R&#65533;&#65533;l 7}&#65533;&#65533;&#65533; wv&#65533;&#65533;p&#65533;&#65533;\&#65533;JA&#65533;Z&#65533;#

&#65533;0&#65533;`=3eC&#65533;:&#65533;&#65533;&#65533;&#65533;&#65533;&#65533;hA*C&#65533;Kej=&#65533;&#65533;PP&#65533;P&#65533;WM&#65533;f7&#65533;&#65533;&#65533;~ud&#65533;"&#65533;&#65533;&#65533;&#65533;&#65533;&#65533;&#1306;XJ;l,X49J<&#65533;&#65533;&#65533;&#65533;&#65533;eI@gw&#65533;&#65533;&#65533;f&#65533;&#65533;&#65533;&#17141;h&#65533;&#65533;&#65533;&#65533;eY&#65533;zU&#65533;:&#65533;&#65533;&#65533;E)Aj&#65533;&#65533;&#65533;&#65533;&#65533;o&&#65533; &#65533;&#65533;<6&#65533;@.&#65533;&#65533;Z&#65533;K&#65533;&#65533;7&#65533;I<&#65533;-|&#65533;&#65533;E&#65533;bS&#65533;&#65533;&#65533;&#65533;/y&#65533;Ovl-lXA@&#65533; &#65533;@&#683;t&#65533;&#65533;;x&#65533;&#65533;]&#65533;&#65533;&#65533;&#65533;z@&#65533;%&#65533;/d&#65533;&#65533;
<&#65533;&#65533; &#65533;+AzJ&#65533;&#65533;i&&#65533;&#65533;r*&#65533;d6&#65533;0&#65533;qQ	B&#65533;x N&#65533;5&#65533;&#65533;&#65533;&#65533;&#65533;&#65533;@&#65533;@rK	&#65533;Vnt(R&#65533;&#65533;&#65533;&#65533;Z&#65533;&#65533;&#65533;&#65533;B&#65533;&#65533;&#65533;+J&#65533;&#65533;rH&#65533;@2&#65533;&#65533;&#65533;?&#65533;&#65533;&#65533;&#65533;&#65533;&#65533;&#65533;^&#65533;&#65533;L&#65533;A&#65533;&#65533;&#65533; &#65533;<d&#65533;&#65533;&#65533;&#65533;&#65533;&#65533;0&#65533;axD&#65533;QAh&#65533;&#65533;4&#65533;Rm&#65533;-&#65533;e&#65533;&#65533;mM&#65533;&#65533;&#65533;-d&#65533;h3&#65533;&#65533;B&#65533;+&#65533;&#65533;&#65533;&#65533;[c&#65533;&#65533;&#1460;Vi&#65533;+&#65533;L&#65533;&#65533;f&#65533;O&#65533;&#65533;Uv&#65533;B&#65533; &#65533;&#65533;&#65533;NP&#65533;&#65533;&#65533;&#65533;lHr_&#65533;r&#65533;&#65533;&#65533;&#65533;' &#65533;.Q &#65533;@.&#65533;&#65533;&#65533;j&#65533;&#65533;&#65533;0&#65533;2 #keA&#65533;&#65533;
&#65533;L&#65533;~&#65533;&#65533;&#1184;&#65533;&#65533;X%<&#65533;\m&#1921;&#65533; &#200;&#65533;ppj&#65533;V&#65533; &#65533;u&#65533;&#65533;&#65533;&#65533; &#65533;$H&#65533;&#65533;&#65533;m&#65533; &#65533;/&#65533;&#65533;@&#65533;=&#65533;9&#1634;.kA&#65533;&#65533;&#65533;{'T&#65533;&#65533;&#65533;&#65533;`&#65533;&#65533;~{(8&#65533;4W&#65533;&#65533;e&#65533;V &#65533;&#65533;&#65533;&#65533;&#65533;&#65533;/c|&#65533;e&#65533;&#65533;&#65533;&#65533;]&#65533;&#65533;$$:d&#65533;&#65533;.^&#65533;d!&#65533;&#65533;&#65533;[&#65533;WA&#65533;%H^&#65533;B&#65533;&#65533;d&#65533;^^H
&#65533;&#65533;&#65533;;q	&#65533;f&#65533;d6&#65533;U&#65533;D	&#65533;?Bp6&#65533;&#65533;&#65533;<I@T!"&#65533;|&#65533; &#65533;&#65533; 6@&#65533;&#65533;&#65533;g&#65533;e.u]&#65533;D&#65533;lPxzi' &#65533;&#65533;}%i&#65533;&#65533;D&#65533;N&#65533;&#65533;]<&#65533;[&#65533;:\u&#65533;&#65533;Q^&#65533;&#65533;#nM&#65533;qZ&#65533;&#65533;}' &#65533;&#65533;&#65533;&#1048;&#65533;&#65533;h+&&#65533;&#65533;&#65533;&#65533; &#65533;&#65533;p&#65533;&#65533;&#65533;5JCE&#65533;&#65533;&#622;:.&#65533;"&#65533;G+Y&#65533;&#65533;CT]&#65533;D'&#65533;K{k&#65533;&#65533; &#65533;=%&#65533;&#65533;&#65533;&#65533;&#65533;&#65533;&#65533;&#65533;&#65533;6&#65533;<&#65533;Wr&#65533;oca1$8&#65533;&#65533;&#65533;r&#1730;&#65533;$&#65533;&#65533;&#65533;&#65533;I&#65533;}&#65533;P)&#65533;&#65533;a qmn&#65533;&#65533;&#65533;\ &#65533;u&#487;&#65533;&#65533;&#65533;&#65533;03&#65533;&#65533; &#65533;&#65533;T@ %&#65533;rY&#65533; `&#65533;&#65533;&#65533;&#65533;y(&#65533;Q&#65533;%O&#65533;A&#65533;&#65533;D&#65533;p&#1361;t&#65533;&#65533;9&#65533;\&#65533;v`&#65533;tU&#65533;qH&#65533;&#65533;Q&#65533;&#65533;Wq&#65533;m&#342;x&#65533;&#65533;)&#65533; &#1811;k&#65533;VN&#65533;"Hue&#65533;~&#65533;?&#65533;w&#65533;WY&#65533;&#65533;g5!d #}A&#65533;Q&#65533;6zW&#65533;}&#65533;V&$&#65533;qS)Pu&#65533;@%&#65533;p=&#65533;K&#65533;&#65533;a&#65533;&#65533;o&#65533;&#65533;&#65533;&#65533;U&#65533;6 X&#65533;&#65533;b
&#65533;K&#65533;\&#65533;ApPz&#65533;v -8&#65533;&#65533;W&#65533;&#65533;&#65533;G&#65533;!|4&#65533;8&#65533;h&#65533;W1&#65533;"v\&#65533;&#65533;q&#65533;q&#65533;&#65533;&#65533;&#65533;hfGD&#65533;!^]&#65533;&#65533;&#65533;w&#65533;F&#65533;)Q8`yd&#65533;}iX&#65533;&#65533;iA&#65533;x&#65533;&#65533;tY &#65533;&#65533;w&#65533;I&#65533;&#65533;n3(}&#65533;W&#65533;6&#65533;&#65533;&#65533;(Q	0&#65533;&#65533;d&#65533;&#65533;U&#65533;&#65533;&#65533;m8`&#65533;&#65533;wg&#65533;&#65533;oU&#65533;k&#65533;&#65533;$ d@J&#65533;&#65533;D&#65533;&#65533;<1!8&#65533;&#65533;{&#65533;sP9&#65533;?xq+&#65533;nG&#65533;BY
&#65533;&#65533;&#65533;a&#65533;*X&#65533;{G&#65533;J&#65533;o6&#65533;&#65533;A&#65533;&#65533;&#65533;9AF&#65533;q&#65533;&#65533;M&#65533;e&#65533;E9&#65533;(&#65533;&#65533;}_&#65533;e&#65533; &#65533;6 &#1879;&#65533;1z&#65533;&#65533;2(yNS 33s &#65533;&#197;Ow&#65533;&#65533;&#65533;f&#65533;&#65533;&#65533;)&#65533;o&#65533;&#65533;9&#65533;&#904;&#65533;]&#65533;}&#65533;&#65533;P&#65533;&#1080;YS&#65533;I&#65533;&#65533;+Z&#65533;u>&#65533;-&#65533;&#65533;v8&#65533;&#65533;u &#65533;Xq&#65533;&#65533;K&#65533;&#65533;Oy) P&#65533;P&#65533;V,&#65533;N'p@ 4&#65533;&#65533;&#65533;&#65533;&#65533;&#65533;;&#65533;d.V~A &#65533;&#65533;O&#65533;i&#65533;W&#65533;TC&#65533;&#65533;Y&#65533;Q&#65533;9&#65533;o&#65533;P&#65533;:&#65533;N &#65533;d5&#65533;&#65533;2+i&#65533;qchq &~&#65533;Wo&#65533;&#1540;O&#65533; &#65533;1&#65533;&#65533;u&#65533;&#65533;	&#65533;&#65533;T%&#65533;&#65533;&#65533;W&#65533;&#65533;%&#1460;2}&#65533;+UgD&#65533;&#65533;=&#65533;U&#65533;&#65533;&#65533;&#65533;%k&#65533;&#65533;&#65533;U&#65533;e&#65533;HsZ&#65533;&#65533;M&#65533;&#65533;_&#65533;&#65533;E b&#65533;&#65533;9&#65533;&#65533;&#65533;A&#249;2&#65533;B&#65533;x &#65533;5gJAbVR&#65533;&#65533;)&#65533;4&#65533;~&#65533;&#65533;
1&#65533;u&#65533;&#65533;&#65533;g&#65533;&#65533;xi&#65533;X&#65533;&#387;&#65533;fX! uc  &#65533;
`W@U&#65533;1&#65533;&#65533;&#65533;3UD.&#65533;'f)&#65533;T4@ KE&#65533;&#65533;I&#65533;>&#65533;%&#65533;&#65533;&#65533;&#65533;l&#65533;SZ<&#65533;~*hz&#65533;a&#65533;&#65533;T
&#65533;WW&#65533;=  B &#65533;0'&#65533;&#65533;P b&#65533;3N3#Me0g9&#65533;mpg1&#65533;$J&#65533;z&#65533;(&#65533;jZ&#65533;lo&#1058;&#1089;L&#65533;&#65533;|4&#65533;&#65533;&#65533;&#65533;P:&#65533;	 &#65533;N&#65533;NL&#65533;zPC&#65533;&#65533;4N&#65533;&#65533;r&#65533;)&#65533;&#65533;#Z&#65533;}q&#65533;	&#65533;l&#65533;&#65533;&#65533;@h&#65533;UU89 z&#65533;&#65533;&#65533;&#65533;&#1190;&#65533;:p"&#65533;&#65533;&#65533;7&#65533;&#2008;N&#65533;&#65533;&#65533;O&#65533;&#65533;*&#295;d&#65533;V zx&#65533;J &F&#65533;o&#65533;&#65533;&#65533;&#65533;m6&#65533;&#65533;&#1117;&#65533;o&#65533;&#65533;&#65533;&#65533;&#65533;P&#65533;P`&#65533;&#65533;J`u&#65533;I0&#65533;&#65533;j:&#65533;&#65533;&#65533;&#65533;BV&#65533;b&#65533;&#65533;i&#65533;U&#65533;4@&#65533;&#65533;&#65533;&#65533;y&#65533;&#65533;ZGAEP&#65533;<	&#65533; &#65533;&#65533;&#65533;)&#634;&#65533;&#65533;*&#65533;&#65533;P&#65533;F&#65533;&#1113;yZ&#65533;&#1316;S&#65533;&#65533;#&#65533;`,Y&#65533;&#65533;J&#65533;&#65533;9&#65533;,&#65533;qw&#65533;&#65533;;&#65533;oXQ&#65533;Xq&#65533;&#65533;)&#65533;J&#65533;"p V&#970;P&#616;E&#65533;SD.&#65533;$d&#888;a&#65533;zq:&#65533;&#65533;	K&#65533;&#65533;&#65533;,&#65533;	&#65533;&#65533;?Y,`D P0>&#65533;.o&#65533;&#65533;*&#65533;S&#65533;4&#65533;&#65533;&#65533;+&#65533;&#65533;&#65533;&#65533;dg d&#65533;&#65533;&#65533;&#65533;&#65533;9&#65533;.&#65533;&#65533;D&#65533;&#65533;J&#65533;&#65533;&#65533;A#&#65533;&#65533;&#65533;=&#65533; &#65533; &#65533;&#65533;Z= =&#65533;&#65533;&#65533;*:&#65533;&	Uk4!Y&#65533;&#65533;Z&#65533;q&#65533;&#65533;T{FVc!&#65533;myx`&#65533;d{!t&#65533;*&#65533;'&#65533;8&#65533;&#65533;v&#65533;o&#65533;9&#65533;
:&#65533;'p:&#65533;&#65533;&#65533;
&#65533;UP&#65533;E&#65533;&#65533;z&#65533;&#65533;z&#65533;q&#65533;M b&#65533;&#65533;9&#65533;];l>&#65533;&#65533;&#65533;Z&#65533;&#65533;&#65533;&#65533;&#65533;&#65533;&#65533;*&#65533;x_%&#65533;zP`u4  Rp`~&#65533;&#65533;&#65533;&#678;e&#65533;.P&#65533;U&#65533;&#65533;&#65533;Kz&#65533;&#65533;b!hY &#65533;&#65533;&#65533;K&#65533;&#65533;k&#65533;5&#65533;&#65533;ilrA&#65533;&#65533;XQ&#65533;&#65533;&#65533;P &#65533;Y&#65533;&#65533;* &#65533;&#65533;&#65533;q&#65533;nrP&#65533;&&#65533;&#65533;&#65533;&#65533;&#65533;&#65533;&#65533;\&#65533;&#65533;;N&#65533;&#65533;s&#65533;;z&#65533;&#65533;Z&#65533;&#65533;*&#65533;&#65533;&#65533;&#65533;h&#65533;&#65533;[&#65533;Ps&#65533;B`u@>p0&#65533;&#65533;yU&#65533;, &#65533;M{P&#65533;F&#65533;r&#624;&#65533;x	&#1135;&#65533;H]&#65533;&#65533;tE&#65533;t,9&#65533;3K&#65533;&#65533;i&#65533;&#65533;+&#65533;@dPp&#65533;u&#65533;&#65533;D 0&#65533;&#65533; 	`\q 8&#3750;&#65533;&#65533;&#65533;&#65533;{x&#65533;qz&#65533;&#65533;A|FC&#65533;&#65533;E&#65533;}g&#65533;&#65533;*&#65533;&#65533;&#65533;&#65533;&#65533;y&#65533;&#65533;&#65533;&#65533;qP&#65533;&#65533;NX&#65533;&#65533;b&#65533;uP5&#65533;&#65533;&#65533;&#65533;&#65533;G0&#529;&#65533;> &#65533;h&#65533;&#65533;&#65533;&#1756;e&#65533;&#359;&#65533;&#65533;[5@& &#65533; 2&#65533;&#65533;&#65533;&#617;&#65533;&#65533;&#65533;q&#65533;&#65533;jR&#65533;N&#65533;|&#65533;\&#757;\&#65533;yP&#65533;&#65533;&#65533;&#65533;j&#65533;&#65533;&#65533;m&#65533;&#65533;&#65533;&#606;\T^&#65533;f &#65533;&#65533;&#65533;&#65533;&#65533;&#65533;&#65533;&#65533;l&#65533;&#65533;$&#65533;&#65533;&#65533;&#65533;jp Y\&#65533;W&#65533;P&#65533;&#65533;N&#65533;&#65533;&#65533;&#65533;&#65533;d&#65533;&#65533;&#65533;+&#65533;P&#65533;Q&#65533;.u&#65533;Q1f@&#65533;dzq&#65533;<&#65533;&#65533;&#65533;&#65533;&#65533;&#1661; R B&#65533;R &#65533;&#65533;'&#65533;N&#65533;Q&#65533;&#65533;&#1035;&#65533;PW&#1025;&#55025;z\&#65533;&#65533;&#65533;&#311;gz&#65533;&#65533;&#65533;lR&#65533;&#65533;&#65533;}&#65533;&#65533;&#65533;&#65533;<&#65533;&#65533;|&#65533;&#65533;tp&#65533;4A`&#65533;&#65533;yK<&#65533;&#65533;U&#65533;Y&#65533;sD&#65533;&#65533;,&#65533;&#65533;l&#65533;&#65533;&#65533;&#65533;;p&#65533;=Q&#65533;&#65533;&#65533;&#65533;Z&#65533;<&#65533;h&#65533;:l&#65533;&#65533;&#65533;ry&#65533;&&#65533;b&#65533;!E&#65533;@&#65533;	&#65533;&#65533;`&#65533;Eh`&#65533;&#65533;&#65533;KL&#65533;t&#65533;&#65533;&#65533;h@&#65533;B=&#65533;U&#65533;&#65533;\&#65533;`Y&#65533;&#65533;U2&#65533;"
&#65533;&#65533;&#284;&#65533;A A&#65533;!+&#65533;8&#65533;&#1398;&#65533;	&#65533;&#65533;&#65533;&#65533;#&#65533;&#65533; &#65533;&#65533;L&#65533;&#65533;&#65533;&#65533;&#65533;f&#65533;p&#1524;&#65533;tm&#65533;s&#65533;&#65533;&#65533;&#65533;hC&#65533;P+&#65533;&#65533;&#65533;^&#65533;&#1677;@&#65533;&#65533;( qp&#65533;\&#715;P&#65533;&#65533;&#65533;&#65533;&#65533;N&#1900;&#65533;G&#65533;&#65533;g&#65533;&#65533;&#65533;7F &#65533;MsP&#1483;&#65533;&#65533;E8BEv&#65533;&#291;w,&#893;&#65533;&#65533;&#1709;&#65533;&#65533;A&#65533;&#65533;&#65533;Ykr@&#65533;?PK&#65533;&#65533;L&J&#65533;-X&#65533;&#65533;l&#65533;L&#65533;&#65533;&#857;uA&#65533;&#65533;&#65533;P&#65533;}TQv2&#65533;&#65533;4&#65533;&#65533;&#65533;)&#65533;Z&#1789;&#1869;&#65533;&#65533;b&#65533;, &#65533;u <&#65533;%&#65533;Ad &#65533;}&#65533;&#65533;&#65533;D&#65533;&#65533;\&#65533;~a&#65533;&#65533;&#65533;&#65533;&#65533;
q&#65533;&#65533;&#2015;&#65533;&#65533;&#65533;&#65533;&#65533;&#65533;v&#65533;`[&#65533;N&#65533;7&#65533;b  ;&#65533;&#365;az)V)&#65533;I&#65533;	&#65533;&#65533;-&#65533;&#65533;|&#65533;7&#65533;iaZ"&#65533;P$W&#65533;]h&#65533;P&#2027;,&#65533;&#65533;DP]&#65533;#&#65533;&#65533;&#65533;&#65533;C&#65533;&#65533;;&#914;!&#65533;&#65533;L&#65533;(}xW&#65533;&#65533;xE&#65533;P&#65533;X&#65533;&#65533;&#65533;&#65533;&#1137;&#65533;!.&#65533;&#65533;ON:$&#65533;&#65533;&#65533;mW&#65533;o&#65533;&#65533;&#65533;&#65533;&#65533;&#65533;k&#65533;&#65533;&#65533;&#65533;[&#65533;z&#65533;g&#65533;PZ&#65533;Ab4&#65533;@O&#65533;V"Q=&#65533;&#65533;m&#65533;&#65533;&#65533;&#65533;&#65533;:&#65533;&#65533;'&#65533;&#136;&#65533;&#65533;&#65533;&#65533; pHT&#65533;d!r^&#65533;.&#65533;!Q&#65533;?,&#65533;4Z&#65533;&#65533;h&#65533;Il&#1448;&#65533;&#1420;(/&#65533;% e&#65533;]^b&#65533; h&#65533;&#65533;h &#65533;&#65533;PVl&#65533;&#65533;& &#65533;&#65533;r8_9&#65533;Q&#65533;&#65533;w%&#65533;x&#65533;&#65533;&#65533;|&#65533;&#65533;z&#65533;DGn)u&#65533;	K`l&#65533;&#65533;&#65533;&#65533;U&#782;u^&#601;1Cj&#1424;&#65533;,&#65533;&#65533;knl&#65533;m&^x&#65533;&#65533;&#65533;&#65533;&#65533;=&#65533;38gQyP<&#65533;P|p|&#65533;x&#65533;&#65533;&#65533;.Wg-&#65533;	U&#65533;N&#65533;A&#65533;5&#65533;&#65533;&#65533;&#65533;	&#65533;&#65533;d&#65533;&#65533;&#65533;&#65533;&#65533;&#65533;&#65533;:r&#65533;&#65533;uM0_xp&#65533;&#65533;&#65533;q&#65533;5&#65533;k, b&#65533;P&#65533;&#65533;&#65533;:&#65533;&#65533;&#65533;&#65533;&#65533;&#65533;&#65533;&#65533;_&#65533;&#65533;&#65533;V&#65533;UG&#65533;RYP&#65533;+3;&#65533; @&#65533;V9:&#65533;E]&#65533;P&#65533;_&#65533;&#65533;V{&#65533;?&#65533;|Q)q~,&#65533;&#65533;&#65533;&#65533;&#197;&#65533;\Y&#65533;s&#65533;N&#595;p&#65533;c&#65533;Vlp&#65533;&#65533;J&#65533;&#65533;&#65533;&#65533;Uq+&#65533;P&#65533;%&#65533;&#65533;&#65533;&#65533;Bs&#65533;&#65533;&#1426;yo-&#65533;Szu&#65533;<&#65533;x &#65533;&#65533;&#65533;&#65533;<	&#65533;&#65533;E&#65533;!	u&#65533;&#65533;P:&#65533;&#65533;b &#65533;&#65533;&#65533;	&#65533;&#65533;a&#65533;&#65533;l`H1h/&#65533;W0&#65533;.&#1013;y&#65533;&#65533;&#65533;0 MK4&#65533;&#65533;&#65533;&#65533;&#65533;&#65533;&#65533;&#65533;V&#65533;,yq0&#65533;&#65533;
&#65533;Y&#65533;&#65533;wMK&#65533;&#65533;&#65533;v&#65533;bY&#65533;&#65533;&#65533;&#65533;&#65533;&#65533;&#65533;!&#65533;	d#s&#65533;&#65533;&#65533;$X&#65533;&#65533;A&#65533;&#65533;a#&#65533;&#65533;&#65533;&#65533;&#65533;0d&#65533;&#65533;@&#257;&#1600;YB&#65533;B&#65533;7!E&#65533;$Y&#65533;&#65533;&#65533;&#65533;&#65533;&#65533;%&#65533;	Hx&#65533;&#65533;M&#65533;9G&#65533; &#65533;c&#65533;`*`$j0AQ5x&#65533;pS&#65533;&#65533;S&#65533;Q&#65533;N&#65533;ZU&#65533;&#389;/&#65533;&#65533;!&#65533;&#65533;&#65533; &#65533;
F&#65533;&#65533;&#65533; u&#65533;D&#65533;&#65533;&#65533;v*$&#65533;1 &#65533;Kv$&#65533;&#65533;A&#65533;Z&#65533;o@x a&#175;&#65533;V6Y&#65533;Q&#65533;&#65533;8&#65533;&#65533;&#65533;&#1122;&#65533;&#65533;e&#793;5?e&#65533;s&#65533;w&#65533;&#65533;&&#65533;&#774;$&#65533;&#65533;&#1793;&#65533;&#65533;&#65533;Y&#65533;&#1944;&#65533;u&#65533;&#65533;&#65533;)l&#65533;&#65533;&#65533;`&#65533;7n&#65533;&#307;&#65533; &#65533;;&#65533;&#65533;/&#65533;&#65533;f&#660;7&#65533;-w&#65533;&#65533;m&#65533;&#65533; S&#65533;&#65533;4|&#65533;&#226;&#65533;.&#65533;&#65533;<&#65533;lHl.&#65533;w$5&#65533;&#65533;&#65533;&#65533;&#65533;&#65533;tK&#65533;&#65533;&#65533;&#65533;@&#65533;`H &#65533;&#65533;b&#65533;&#65533;&#65533;AF&#65533;A&#65533; &#65533;&#65533;&#65533;	&#65533;&#65533;H&#65533;&#178;&#922;	&#65533;&#65533;&#65533;&#527971;"	&#65533;>&#65533;"2Vjd&#335;&#65533; &#1297;93&#776;N94&#65533;&#65533;&#65533;P&#65533;
&#65533;PRI&#65533;`&#65533;&#65533;$ &#65533;&#65533;&#65533;
D6 Q+&#65533;2&#65533;<I"&#814;&#65533;NKm&#65533;&#65533;<`&#65533;&#65533;&#65533;c@ 7&#65533;` Y&#65533;cG<&#65533;i3&#65533;&#65533;bI%&#65533;&#160;+,&#65533;!&#65533;#&#65533; &#65533;-&#65533;&#65533;,&#65533;6 &#65533;4d&#65533;)&#784;<&#65533;a&#65533;&#65533;jR+@&#65533;;&#65533;&#65533;*&#65533;G&#65533;&#65533;H&#65533;&#65533;H9X&#4103;<k&#65533;l$&#65533;V&#65533;&#65533;Q@&#65533;&#65533;t#&#65533;&#65533;&#65533;&#65533;c(&#65533;56&#65533;&#65533;~Ro&#65533;P&#65533;M&#65533;&#65533;`#&#65533;CO&#65533;O]&#65533;!&#65533;=&#65533;&#65533;6^&#65533;&#65533;t&#65533;m"B&#65533;h&#65533;&#65533;<l&#65533;&#65533;&#65533;=3&#65533;&#65533;"d&#65533;<&#65533;&#65533;?&#65533; R&#65533;&#65533;&#65533;!]&#65533;,L&#65533;Tp5&#269;\t&#65533;-I&#65533;&#65533;&#65533;phs&#65533;1&#65533;&#65533;c&#65533;=&#65533;B&#65533;yK&#65533;&#65533;&#65533;&#754; &#65533;@w&#65533;&#65533;W&#65533;X&#65533; J&#65533;&#65533;&#1905;f#<&#65533;xU&#65533;&#65533;	&#65533;"$%%&#65533;&#65533;VZ*&#65533;3&#65533;&#65533;*^&#65533;&#65533;&#1559;)r&#65533;af&#65533;p9Y<S &#65533;'2_ &#65533;&#65533;&#65533;z&#65533;0s&#65533;f&#65533;f&#35685;&#65533;;&#65533;&#65533;&#65533;&#1173;!^V&#65533;e)&#65533;:&#65533;5&#65533;&#65533;N&#65533;x&#65533;&#65533;&#1226;&#65533;&#65533;TLC&#65533;&#65533;0&#65533;\&#65533;{r&#65533;
)e&#65533;&#65533;&#65533;|&#65533;O&#65533;|s&#65533;&#65533;3	fh&#65533;A&#65533;"&#65533;H&#65533;&#65533;&#65533;l<&#65533;&#65533;*&#65533;&#65533;&#65533;yu&#65533;N&#65533;&#65533;m&#65533;&#1412;G3&#708;,&#65533;&#340;Q&#65533;}y&#65533;K&#65533;3&#65533;b&#65533;&#65533;I&#65533;&#65533;&#65533;&#65533;&#65533;pK&#65533;&#65533;&#65533;&#65533;+&#65533;?,&#65533;&#383;&#65533;&#65533;&#65533;: P&#65533;y&#65533;ia&#65533;5H&#65533;&#1180;@&#65533;&#65533;&#65533;&#1535;y&#65533;p0A p	&#65533;` &#65533;&#65533;&#65533;. R2M &#65533;7&#65533;&#65533;&#65533;&#65533;Bi&#65533;@&#65533;%&#65533;E&#65533;&#65533;&#65533;&#65533;(2&#65533; &#65533;P&#65533;d&#65533;	D&#65533;"&#65533;&#65533;&#65533;hB&#65533;v0&#65533;"&#65533;&#65533;&#65533;&#65533;4$&#65533;a&#65533;k&#65533;}(7&#65533;&#65533;&#65533;&#65533;!&#65533; Er0&#65533;&#1536;!&#65533;&#65533;&#65533;&#65533;8&#65533;
gKP&#65533;h&#1042;&#65533;DQ&#65533;&&#65533;&#65533;&#65533;&#65533;&#65533;I&#65533;a&#65533;9&#65533;&#65533;&#65533;<c:1&#65533;[D&#65533;\&#65533;&#65533;6&#65533;l&#65533;&#65533;s&#65533;Q&#65533;r&#65533;<&#65533;1>&#65533;A&#65533;X&#262;&#65533;0 YI&#65533;H&#449;&#65533;&#65533;&#65533;I"&#65533;&#65533;&#65533;&#65533;&#65533;$	&#65533;HIJ&#65533;&#65533;j&#65533;9EL@&#65533;G&#65533;d&#65533;&#65533;&#65533;&#65533;&#65533;P&#65533;R9]d@+]	H0d&#65533;&#65533;&#65533;&#65533;&#65533;V&#65533;EC&#65533;R&#65533;&#65533;v&#65533;&#65533;&#65533;0&#65533;j &1&#65533;&#65533;&#65533;&#65533;&#65533;&#308;	C&#65533;X&#65533;)&#65533;&#65533;&#65533;&#65533;f5&#65533;y&#65533;e&#65533;&#65533;!9&#65533;&#65533;'?&#65533; e&#65533;&#65533;&#65533;-&#65533;@&#65533;&#1568;&#65533;eZS&#65533;&#65533;
6&#65533;&#65533;l&#65533;"	xE=&#65533;&#65533;@QFL';&#65533;&#65533;O&#65533;&#65533;&#65533;T!rP&#65533;W&#65533;!&#65533;g&#65533;s&#65533; &#65533;(@&#65533;&#65533;&#65533;l2&#65533;"&#65533;%1&#65533;&#65533;@&#65533;ti&#65533;f~*zRj&#65533; &#65533;0&#65533;@.&#65533;&#65533;&#65533;"&#65533;j&#65533;CX&#65533;Is.&#65533;&#65533;(&#65533;i*&#1142;&#65533;&&#65533;5e2&#65533;&#65533;&#65533;e1&#65533;iO&#65533;JG2&#65533;N0&#65533;&#65533;&#65533;"&#65533;ef!+&#65533;&#65533;&#65533;b&#65533;b>U&#65533;s&#65533;'C&#65533;IL<&#65533; &#65533;&#65533;&#65533;&#65533;&#65533;!!&#65533;&#65533;9Kj&#1201;&#65533;&#1351;&#65533;&#65533;@&#65533;&#65533;WCxr[&#65533; &#65533;nJ:&#65533; &#65533;&#65533;x&#65533;kc;X&#65533;&#65533;A&#65533;&#65533;&#65533;&#65533;&#65533; $;&#65533;6&#65533;3N\D1{&#65533;X&#65533;2O{&#65533;)&#65533;&#65533;U6H3mkq&#65533;&#65533;v4&#65533;&#65533; &#65533;&#65533;p&#65533;n&#65533;&#65533;g&#65533;0&#65533;&#65533;&#65533;&#65533;&#65533;\uB&#65533;&#65533;&#65533;&#65533;#	o+&#65533;&#65533;&#65533;&#65533;lo&#65533;z&#65533;-&#65533;&#65533; &#65533;&#65533;&#65533;c&#65533;^s&#65533;K&#65533;=&#65533;MIYC&#65533;^F&#1542;&#65533;&#65533;A0g&#1575;?&#65533;~&#1503;) *C&#65533;$&#65533;&#44161;W&#65533;2gx&#65533;&#65533;@&#65533;&#65533;-&#65533;&#65533;&#65533;&#65533;
&#65533;d &#65533;z&#65533;&#65533;&#65533;5d%&#65533;X&#65533;&#65533;:&#65533;O&#65533; "w#&#65533;$&#65533;	&#65533;"/&#65533;4&#65533;&#65533;R&#65533;&#65533;&#65533;&#880;5&#65533;5d9d_,8/EB:%a&#65533;{n&#65533;:,	&#65533;Sy&#65533;UV&#65533;@&#944;l&#65533;&#65533;\&#65533;&#65533;1&#65533;zlMHo b&#65533;&#65533;&#65533;zE&fmk&#65533;&#65533;&#65533;&#65533;&#65533;&#65533;>H'&#65533;R&#65533;UFb&#65533;&#65533;&#65533;\&#65533;r&#65533;&#236;&#65533;&#65533;x&#65533;&#65533;&#65533;S&#65533;E%4&#65533;&#65533;&#65533;{f8&#65533;%&#65533;&#65533;&#512;j&#65533;&#65533;:&#65533;&#65533;&#971;&#65533;L<&#65533;+s&#65533;&#65533;&#65533;&#65533;%CV&#65533;hFg&#65533;2&#65533;#H&#65533;&#65533;fgV&#491;0T&#65533;5}&#65533;&#563;&#65533;&#65533;&#65533;&#65533;&#65533;
&#65533;@
&#65533;&#65533;Fu&#65533;&#65533;&#65533;P&#65533;&#65533;&#65533;&#65533;0&#65533;&#65533;N&#374;&&#65533;SH&#65533;&#65533;A3i&#275;^b&#65533;5Rlh&#65533;&#65533;C&#65533;&#65533;% ;&#65533;&#65533;&#65533;&#65533;&#65533;&#65533;&#65533;&#65533;&#65533;h&#65533;&#65533; Et&#65533;)1&#65533;:f&#65533;&#65533;J&#65533;%nx&#65533;`!06@&#290;&#65533;*	Pna'&#65533;_6&#65533;;&#65533;&#65533;
&#65533;&#65533;
Bg&#65533;jHu6&#65533;&#65533;&#65533;<P*V&#65533;&#648;&#65533;O&#65533;&#65533;&#65533;&#65533;V&#65533;A&#65533;&#65533;!+,&#65533;3g&#65533;0&#65533;q[k&#65533;&#65533;J&#65533;&#45273;&#65533;}B&#65533;|&#65533;Ey&#65533;&#508;j%MP&#65533;&#65533;&#65533;i&#65533;RsMW&#65533; f&#65533;3&#65533;&#65533;&#65533;^M-&#65533;Q&#65533;&#65533;&#961;N&#65533;9 &#65533;%&#65533;&#65533;BwX&#1048;&#65533;&#65533;O'&#65533;4&#65533;&#65533;@O&#65533;&#65533;&#65533;BV&#65533;La&#65533;&#65533;kg;#&#65533;~&#65533;&lt &#65533;&#65533;D&#65533;3>&#65533;&#65533;zA&#65533;&#65533;D&#65533;&#65533;~	&#65533;&#65533;&#65533;&#65533;&#65533;&#194; &#65533;&#65533;=&#65533;&#65533;&#65533;&#65533;
B'&#65533;&#65533;&#65533;&#65533; &#65533;&#65533;&#65533;&#65533;3M&#65533;&#65533;&#65533;amg&#65533;-&#65533;&#65533;&#65533;&#65533;&#65533;X&#65533;&#65533;dim&#65533;/&#65533;&#65533;a;&#65533;&#65533; &#65533;&#65533;&#65533;&#65533;=&#65533;&#65533;&#65533;&#65533;&#65533;&#65533;CD&#65533;&#65533;zu&#65533;&#65533; &#65533;&#1539;"&5 E&#65533;]{&#65533;|&#65533;&#1255;&#65533;Yx&#65533;&#1255;oT&#65533;|&#65533;&#65533;&#65533;+&#65533;!&#65533;z&#65533;&#65533;&#65533;&#65533;O&#65533;&#65533;&#65533;&#65533;&#65533;&#65533;yJ&#65533;o&#65533;&#65533;b("&#65533;&#65533;Plj\&#65533;(&&#65533;F7&#65533;&#65533;WI&#65533;S&#65533;&#65533;[&#65533;O!&#65533;&#65533;&#65533;&#65533;&#65533;p&#65533;&#65533;&#65533;&#65533;
&#65533;=&#65533;p;D)8&#65533;%6]S&#65533;b&#65533;&#65533;)m &#65533;`H L E&#65533;
b&#65533;@&#65533;&#65533;8&#65533;&#65533;&#65533;&#65533;S66&#65533;/N&#65533;&#65533;P&#65533;&#65533;&#65533;&#65533;&#65533;>9bA&#65533;*8&#65533;*&#65533;&#65533;&#1815;	&#65533;06P&#65533;m&#65533;&#65533;&#65533;o&#65533;n &#65533;&#65533;&#65533;#&#65533;&#65533;&#65533;[&#65533;U&#65533;95c&#65533;K&#65533;6(?(&#65533;&#65533;&#1790;&#65533;&#65533;/&#65533;[&#65533;&#128;&#65533;&#65533;&#65533;0C(,C3&#65533;&#65533;&#1243;A&#65533;{&#65533;&#65533;C28C2&#65533;:&#65533;&#65533;1p&#65533;+&#65533;}*&#242;}&#65533;C&#65533;&#65533; G\&#65533;@&#65533;&#65533;&#65533;P&#65533;&#182;^)&#65533;&#65533;C-6&#65533;&#65533;8&#65533;O&#774;Hl1 &#65533;&#65533;h&#65533;^[&#65533;&#65533;&#65533;&#65533;c&#65533;?&#65533;'&#65533;&#65533;j3 a&#65533;&#65533;&#65533;&#65533;b&#65533;9t&#65533;/&#1239;P&#65533;&#65533;&#65533;60&#65533;&#65533;]&#65533;E>&#65533;_,&#65533;&#65533;&#65533;Dc&#65533;FeD&#65533;Q&#65533;&#65533;g&#65533;[&#65533;&#65533;i&#1332;&#65533;3&#65533; &#65533;0tE&#65533;&#65533;k&#65533;&#65533;h+3S&#65533;EX&#65533;u4Gw|Gx&#65533;Gy&#65533;Gz&#65533;G{&#65533;G|&#65533;G}&#65533;G~&#65533;G&#65533;G&#65533;H&#65533;H&#65533;,H&#65533;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&#65533;&#65533;6&#65533;&#65533;/&#65533;&#65533;i&#65533;   &#65533;&#65533;@  &#65533;&#65533;*&#65533;&#65533;M&#65533;&#65533;&#65533;&#65533;&#65533;(&#679;&#65533;&#65533;/&#65533;&#65533;&#65533;&#65533;'P&#65533;&#65533;&#65533;&#685;T&#65533;6&#65533;&#65533;@ @%`&#65533;$&#65533;%@&#65533;p&#690;4 X )`&#65533;p&#65533;$h&&#65533;&#65533;$x&#65533;!&#65533;&#698;&#65533;&#65533;&#65533;&#65533; h&#65533;&#65533; &`&#65533;&#65533;&#65533;&#148;&#65533;X $&#65533;K&#65533;&#65533;&#65533;&#65533;)*&#65533;&#65533;<i  K&#65533;,M&#65533;T&#65533;(&#65533;&#275;6&#65533;&#65533;4&#65533;&#65533;t&#65533;&#65533;\&#65533;i&#65533;&#1476;&#65533;&#65533;K&#1380;M &#65533;M'&#65533;M&#65533;d&#65533;&#65533;$L&#65533;&#65533;&#65533;&#65533;K&#65533;l&#65533;$@&#65533;h&#65533;|N&#65533;N&#65533;N&#65533;N&#65533;N&#65533;&#65533;O&#65533;&#700;L&#65533;&#65533;&#65533; &#65533;$N&#65533;&#65533;&#65533;?&#65533;QHQ&#1027;?&#616;$M&#65533;\&#65533; &#65533;&#65533;,&#65533;(&#65533; &#65533;&#65533;(x&#65533;&#65533;&#65533;&#65533;N  -&#65533;&#65533;&#65533;&#571;&#65533;M&#65533;L&#65533;&#65533;&#65533;&#65533;&#65533;M&#65533;(@&#65533;&#65533;M&#65533;&#65533;N&#65533;P&#65533;&#65533;HR8T(S&#65533;&#65533;S O &#65533;&#65533;&#65533;M) &#65533;&#65533;&#65533;&#65533;$&#65533;!x&#65533;&#65533;8&#65533;&#65533;PN&#65533;&#65533;&#65533;Q&#65533;&#65533;?&#65533;&#65533;Q&#65533;P(&#65533;S&#65533;R@ &#65533;H&#65533;\ &#65533;`K&#65533;Ou&#65533;/&#65533;&#65533;&#65533;)&#65533;R)&#65533;N(&#65533;S&#65533;&#65533;R!R!ER&#65533; &#65533;&#65533;M&#65533;&#65533;&#65533; &#65533;&#65533;&#65533;&#1284;+&#65533; &#65533;&#65533;&#65533;2&#65533;&#65533;&#65533;&#1283;MSB&#65533;Q0&#65533;&#1347;&#65533;<&#65533;&#65533; &#65533;&#65533;&#65533;&#65533;&#65533; &#65533; -&#65533;T-&#65533; P)&#65533;Q@&#65533;&#65533;&#65533;&#65533;&#65533;&#65533;D&#65533;&#65533;8R]&#1163;U&#65533; IuN*P &#65533; &#65533;&#65533;S8&#65533;TL&#65533; '&#65533; )&#65533;;UP-Q8&#65533;R(&#65533;B-R&#65533;T&#65533;&#65533;W5&#65533;P&#65533;V&#65533;&#65533;x&#65533;&#65533;&#65533;/&#65533;&#65533;.&#65533;Ul&#65533;&#65533;R_&#65533;T=HS &#65533;b=&#65533;d&#65533;&#65533;&#65533; f5&#65533;&#65533;&#65533;x&#65533;h&#65533;&#65533;&#65533;!&#65533;Tl&#65533;T!&#65533;n&#65533;&#65533;?&#65533;V4&#65533;5=&#65533;E&#65533;&#65533;/x 
&#65533;x&#65533;h&#65533;0&#65533;N &#65533;!&#65533;W[E^&#65533;W&#65533;oM&#65533;~&#65533;&#65533;D&#65533;&#65533;/&#65533; 
&#65533;&#65533; &#65533;PuuX&#65533;&#65533;&#65533;K&#65533;&#65533;N&#65533;U&#65533;&#65533;W&#65533;P&#65533;&#65533;&#65533;0&#65533;	( X&#65533;&#65533;h&#65533;&#65533;&#65533;,&#65533;&#65533;W&#65533;u&#65533;xm&#65533;&#65533;Q &#65533;&#65533;&#65533;&#65533;&#65533;l&#65533;&#65533;0(&#65533;&#65533;&#65533; 
H&#65533;6&#65533;&#65533;&#65533;Q&#65533;W&#65533;&#65533;QOTqr&#65533;&#65533;	&#65533; (&#65533;Y&#65533;&#65533;&#65533;&#65533;&#65533;&#65533;W&#65533;&#1860;([@&#65533;&#65533;5&#65533;&#65533;(&#65533;&#65533;&#65533;&#65533;v&#65533;&#65533;p&#1769;m&#65533;&#65533;&#65533; &#65533;j&#65533;RlU&#1634;&#65533;[@&#65533;^R0&#65533;C&#1140;&#65533;&#65533;6&#65533;&#65533;p&#1733;U&#65533;g&#65533;Ux &#65533;-1%&#65533;!&#65533;&#65533;[&#65533;T&#65533;m &#65533;&#65533;N&#1027;r&#65533;&#65533;&#65533;u&#65533;0&#65533; &#65533;gm&#65533;h #&#65533;X&#65533;u&#65533;	&#65533;&#65533;(&#65533;&#65533;&#65533;PN&#65533;&#65533;&#65533;%&#65533;vE]&#65533;&#65533;&#65533;-&#65533;&#65533;&#65533;&#65533;s5&#65533;BP&#65533;&#65533;&#65533;&#65533;&#65533;&#1720;&#65533; &#65533;&#65533;&#65533;W^&#65533;&#1284;&#65533;&#65533;`&#65533;&#65533;&#65533;&#65533;&#65533;U&#65533;&#65533;&#65533;&#65533;&#65533;Zh&#65533;&#65533; &#65533;eW&#65533;&#65533;&#65533;&#65533;&#65533;&#65533;	Y&#65533;Y&#65533;e&#1848;=&#65533;B_&#65533;T&#65533;f`_&#65533;&#65533;&#65533;m&#1302;&#65533;&#65533;&#65533;&#1784;&#65533;&#1616;}&#65533;V&#65533;Y	&#65533;s&#65533; &#65533;LI&#65533;&#65533;&#65533;-&#65533;B0&#65533;R&#65533;&#65533;&#65533;&#1104;m&#65533;&#65533;$J&#65533;&#65533;&#1709;&#65533;6\&#65533;e[&#65533;&#65533;&#65533;&#65533;}N*&#65533;&#65533;&#65533;&#2002;&#65533;Xv[&#65533;&#65533;V&#65533;`&#65533;i&#65533;&#65533;S*0_&#65533;%&#65533;#&&#65533;	#&#65533;&#65533;&#65533;`&#65533;&#65533;&#65533;&#65533;`&#65533;X&#65533;w=b
x &#898;_&#65533; Y&#65533;&#65533;&#65533;)&#65533; &#65533;&#65533; &#65533;UW&#65533;&#65533;Y&#65533;-9n\&#65533; &#65533;,.&#65533;&#65533;L&#65533;]Xm&#65533;&#65533;M\A&&#65533;&#65533;f5?F&#65533;4&#413;.&#1962;}[,>I&#65533;8X5&#65533;h&#65533;&#65533;&#1580;&#65533;&#65533;&_'.&#65533;W&#65533;&#1954;p&#65533;4&#65533;c&#65533;&#65533;&#65533;-&#65533;M&#65533;&#65533;c&#65533;4&#65533;5v&#65533;&#577;&#65533;&#65533;&#65533;&#65533;&#65533;[&#65533;&#65533;&#65533;]t&#65533;&#24129;e#&#65533;efue&#65533;<&#65533;&#65533;&#65533;&#65533;&#65533;e
P &#65533;Uc&#65533;&#65533;e&#65533;XW&#65533;&#65533;f#&#65533;&#65533;&#65533;a^w&#65533;&#65533;U-&#65533;&#65533;p>g&#65533;&#65533;Vung&#65533;&#65533;ew&#65533;&#65533;&#65533;  !&#65533; &#65533; ,;  DE &#65533; &#65533;H&#65533;&#65533;&#65533;&#65533;*\&#560;&#65533;&#199;#J&#65533;H&#65533;&#65533;&#331;3j&#65533;&#561;&#65533;&#463; &#65533; &#65533;&#65533;&#595;(S&#65533;\&#65533;&#65533;C&#65533;;T &#626;&#65533;&#859;8s&#65533;<b&#65533; 6@&#65533;(&#65533;a&#65533;&#1123;H&#65533;*]H&#65533;&#1255;TXJ&#65533;&#65533;&#1387;Slz&#65533;&#65533;S6`6&#65533;&#65533;&#65533;&#1651;h&#1278;&#65533;p&#65533;	:x
&#65533;	e&#65533;&#65533;&#65533;&#727;e&#65533;&#65533;&#65533;&#65533;"(&#65533;
94&#65533;&#65533;q&#65533;f&#65533;&#464;#SL&#65533;h&#65533;&#65533;H&#65533; 4ML`cC&#65533;L&#466;S&#65533;^]P.&#65533;&#108556;&#65533;)S&#65533;&#65533;u*@&#65533;&#65533;&#65533;&#65533;&#65533;M&#65533;4p&#65533;A&#65533;Y&#65533;&#65533;
&#65533;&#65533;l&#65533;1&#65533;&#832;"&#65533;
&#65533;&#65533;i&#65533;&#65533;l.H&#65533;&#65533;&#65533;&#65533;>&#791;&#65533;&#65533;tI3&#65533;lpfG&#65533;&#65533;&#65533;&#65533;WY&#65533;)&#65533;&#65533;8&#65533;@z&#65533;-"&#65533;Y1E
&#65533;FQ&#65533;E(&#65533;Gff&#65533;9&#65533;&#65533;&#65533;&#65533;&#65533;&#65533;1W^m&#65533;&#1988;(&#65533;&#65533;e&#65533;P,&#65533;&A@&#65533;A&#65533;&#65533;&#65533;&#65533;&#65533;7~ &#65533;&#65533;@&#65533;&#65533;8z&#65533;_f&#65533;&#525;&#65533;8&#65533;&#65533;&#65533;8&#65533;&#65533;&#65533;T
9&#65533;&#65533;E&#582;
V&#65533;u&#65533;X&#65533;&#929;&#65533;&#65533;U&#65533;&&#65533;e`&#65533;&#65533;i &#65533;&#65533;x&#65533;&#65533;&#65533;B{7&&#65533;!7"
&#65533;)&#65533;&#65533;W2&#65533;&#65533;&#65533;&#65533;&#65533;&#65533;&#1298;*&#65533;$&#65533;]@7&#65533;&#869;9&#65533;&#65533;MA tt gllAiz|&#65533;&#65533;F7&#65533;P&#65533;&#65533;g)&#65533;&#65533;F&#65533;V(s|x&#65533;Vf'8&#65533;!"&#65533;&#65533;"}:&#65533; s&#65533;&#65533;j,_f&#65533;&#604;#N&#65533;&#65533;&#65533;&#65533;7j&#65533;E&#65533;&#38490;F&#65533;&#282;q&#65533;iu&#65533;&#65533;A&#1129;&#65533;@]&#65533;kzs&#65533;&#65533;&#65533;&#65533;&#65533;&#65533;	&#65533;"76&#65533;&#65533;&#65533;K&#65533;1&#65533;m&#65533;27&#490;l&#65533;&#65533;	^&#65533;&#1707;W&#65533;&#65533;$PO&#65533;[&#65533;&#65533;&#65533;V&#65533;{c&#65533;&#65533;F&#193;7Bw&#360;&#65533;&#65533;&#65533;7&#65533;&#65533;&#65533;'&#65533;+q&#65533;n&#65533;&#65533;n&#65533;&#7796;&#65533;
&#65533;r&#65533;&#65533;'&#65533;ntA&#65533;&#65533; M1&#937;V&#65533;&#65533;^&#65533;K &#65533;J&#1976;G&#65533;	&#65533;0&#65533;Pc&#65533;&#65533;&#65533;@&#65533;&#65533;'&#65533;	&#65533;\t&#65533;.w&#65533;&#65533;&#65533;&#49547;&#65533;2nh&#65533;f&#65533;&#65533;Q&#65533;&#65533;&#1068;U&#65533;&#65533;&#65533;}&#65533;&#65533;z:.q&#65533;@&#65533;\u&#65533;&#65533;E&#65533;Eg&#65533;&#65533;&#65533;&#65533;o&#65533;wzx854&#65533;N&#1602;&#65533;&#65533;~
0lz`&#1776;&#65533;&#65533;@[&#65533;&#65533;&#65533;&#65533;&&#65533;L&#65533;&#65533;Ai&#65533;&#326;*w&#433;&#65533;%&#65533;M:&#65533;&#65533;&#65533;:&#65533;e&#65533;N k&#65533;(&#14183;:Huk(&#65533;#&#65533;G/&#65533;{&#65533;V<};&#65533;&#65533;&#65533;&#65533;&#65533;5&#65533;!sd&#65533;&#65533;Oe1&#65533;!Z
&#65533;&#65533;&#65533;N&#65533;&#65533;|&#65533;&#594;&#988;&#65533;[z&#65533;&#65533;]&#65533;&#65533;\[ &#65533;&#569;sTg&#65533;&#65533;&#65533;&#65533;w&#65533;&#65533;&#65533;&#65533;&#65533;&#65533;$&#65533;&#1032;z#P&#65533;4&#65533;6\&#65533;8&#65533; >&#65533;&#65533;&#65533;&#65533;/V&#65533;&#65533; &#65533;&#65533;p$&#65533;(*is&#65533;&#65533;&#65533;@G&#65533;&#65533;&#65533;/x)&#65533;&#65533;/|&#65533;"X&#65533;&#65533;;&#65533;l&#65533;T&#65533;&#65533;&#65533;&#184;&#65533;&#65533;&#65533;VR&#65533;!&#65533;lU@&#65533;&#65533;@l&#65533;&#65533;[&#65533;&#65533;r&#65533;v&#65533;k
 &#65533;&#65533;&#65533;ge&#65533;lhb&#65533;&#65533;&#1205;&#65533;j ws"&#65533;lEQ&#65533;t&#65533;sJ&#766;$ &#65533;&#65533;;[&#65533;&#65533;U12&#65533;&#65533;A&#65533;&#65533;&#65533;&#65533;&#65533;&#65533;&#65533;`&#65533;C&#65533;GF<FH&#65533;&#65533;0&#65533;&#65533; \&#65533;O
h&#65533;-&#65533;n&#65533;:&#65533;!&#872;B&#65533;\&3&#65533;ah&#65533;%&#65533;mz&#65533;&#65533;d&#1820;&#65533;&#65533;&#65533;&#65533;xZS&#65533;<&#65533;gil&#65533;*Qf&#65533;V&#65533;7g&#65533;&#65533;&#65533;&#65533;H&#65533;&#65533;[A	#&#65533;&#65533;p&#65533;3&#65533;s&#65533;&#65533;&#65533;4&#65533;I&#65533;jZ&#65533;&#65533;&#806;6&#65533;&#65533;&#65533;nz&#65533;&#65533;&#65533;8&#473;M&#65533;&#923;i&#205;&#65533;X &#65533; &#65533;&#65533;T &#65533;&#65533;&#65533;`5&#65533;h&#65533;h&#65533;&#65533;&#65533;~&#65533;&#65533; E&#65533;/&#65533;crF&#65533; &#65533;Je&#65533;&#65533;&#65533; 	l&#65533;)&#65533;&#65533;&#872;F7&#65533;&#1102;z&#65533;&#65533;&#65533;,&#65533;n&#65533;v:&#65533;L&#65533; )8 PO&#65533;$&#65533;#@J&#1242;&#65533;&#65533;&#65533;8&#65533;iN	&#65533;&#65533;@FbX&#65533;AZ&#65533;+m&#65533;dC&#65533;&#65533;n&#65533;&#65533;&#65533;S&#65533;Z&#65533;&#65533;9&#65533;L&#65533;&#65533;&#65533;&#65533;`&#65533;X&#65533;J&#1218;puK&#65533;&#65533;N:&#65533;&#65533;t5&#65533;Y&#65533;J&#1530;&#65533;&#1390;<5&#65533;xpu&#65533;&#65533;&#65533;NI&#65533;&#65533;&#65533;28&#65533;&#65533;&#65533;M&#65533;b&#65533;&#65533;&#205;&#65533;&#65533;z&#65533;jAR`U&#65533;&#65533;&#65533;2&#65533;&#65533;&#65533;&#65533;&#65533;&#65533;z&#65533;&#65533;f&#65533;&#65533;&#1544;&#65533;&#65533;&#65533;&#65533;DDE`&#65533;6&#65533;&#65533;&#1466;&#65533;&#65533;&#65533;l,GH&#17814;&#65533;a&#65533;)&#65533;K^HX&#65533;&#65533;)d&#65533;@&#65533;&#65533;&#65533;&#65533;&#65533;&#65533;U|P6`&#65533;+&#65533;Ec&#65533;x`&#65533;&#65533;L&#65533;&#65533;&#65533;nge&#1745;&#65533;&#65533;k&#65533;HH`&#65533;4&#65533;^&#65533; j&#65533;b&#65533;7')&#65533;&#65533;S&#65533;&#65533;&#65533;`&#65533;l&#65533; A<@&#65533;Y'&#65533;H&#65533;&#65533;&#1955;,!&#1545;&#65533;|&#65533;I&#65533;&#65533;&#330;&#65533;)&&#65533;	&#65533;Y&#65533;&#65533;CR&#65533;pP&#65533;x&#65533;+&#65533;!&#65533;&#65533;&#65533;&#886;B&#65533;]
eg,&#65533;&#177;&#65533;&#65533;&#65533;@6&#65533;&#65533;&#65533;FA&#65533;S&#65533;&#65533;2&#788;&#65533;&#65533;Hj&#65533;&#65533;&#65533;w&#1976; &#65533;E&#65533;K+P&#65533;Dg&#65533;8&#65533;IOP&#65533;&#65533;`$&#65533;1&#65533;&#65533;&#65533;`&#65533;e(P~85%&#65533;JS&#65533;2K<&#65533;&#65533;&#65533;w&#65533;N&#65533;ML0&#65533;-W&#65533; &#65533;B;&#65533;&#30274;&#65533;&#65533;<y,P&#65533;&#65533;&#65533;E&#65533;&#65533; j&#65533;&#65533;T&#65533;&#65533;&#65533;&#65533;&#65533;:h&#65533;%&#65533;&#65533;&#65533;Nt&#65533;&#65533;(&&#65533;&#65533;&#65533;&#65533;WV&#65533;&#65533;&#65533; &#65533; V%&#65533;I'&#65533;&#65533;&#65533;X&#65533;^&#65533;A&#65533;9&#65533;&#65533;
&#65533;`	M4p&#7108;&#65533;,&#65533;HO}&#65533;`&#65533;&#65533;92A&#65533;JUZ&#65533;$&#65533;aH&#65533;&#65533;*?&#65533;1>&#942;&#65533;&#65533;&#65533;8&#65533;$&#65533;&#65533;S&#65533;&#65533;]&#65533;&#65533;&#65533;&#65533;'I\&#65533;&#65533;P;&#956;&#65533;&#65533;W[;&#65533;&#65533;r)6\&#65533;&#742;&#65533;&#65533;R?&#65533;	&#65533;,&#65533;P&#65533;@&#65533;&#65533;&#65533;Y&#65533;\&#65533;&#65533;&#65533;,{V&#1574;&#65533;_&#883;&#65533;A&#65533;G O	e&#65533;b&#65533;&#65533;>D&#65533;&#65533;&#65533;Jd&#65533;&#65533;D&#65533;&#65533;&#65533;4&#65533;bUrcv&#65533;O	&#65533;]&#65533;&#65533;&#65533;8&&#65533;&#65533;&#65533;P&#65533;&#65533;u `&#65533;Tldx&#65533;W&#65533;&#65533;.&#65533;nO&#65533;S&#65533;[&#65533;g&#1317;9&#65533;BfN]&#65533;$&#65533;&#65533;&#65533;&#65533;l&#65533;7&#65533;&#65533;&#65533;&#65533;,&#1097;x[&#65533;8&#65533;&#65533;^&#65533;I&#65533;&#65533;&&#65533;&#65533;&#65533; pBx+XaW&#65533;&#1699;&#65533;X&#65533;&#1409;$&#65533;&#65533;b&#65533;&#65533;l&#65533;TR&#65533;I<0 0&#65533;91wJT&#65533;SpmZ &#65533;&#955;PHpn&#65533;7&#65533;&#1113;&#65533;?4&#65533;&#65533;&#65533;&#1597;&#65533;&#65533;H@h&#65533;T@&#65533;&#65533;&#65533;Pp&#387;&#65533;/&#65533;&#65533;&#173;&#65533;p&#65533;$f&#65533;}qU&#65533;@{%&#65533;p&#65533;K&#65533;hS&#65533;1&#65533;Jn&#65533;@&#65533;&#65533;!&#65533;&#1465;&#65533;&#65533;&#65533;&#65533;w&#65533;&#65533;&#65533;&#65533;&#65533; &#65533;`NEw&#65533;l&#65533;&#65533;&#65533;!&#65533;~&#65533;&#65533;&#65533;!&#65533;N&#1955;&#65533;&#65533;Y#&#65533; @&#65533;&#65533;&#65533;&#65533;&#65533;&#65533;&#65533;A0CoU.&k&#65533;&#694;|&#65533; &#65533;{&#65533;p26j&#65533;!3&#65533;h&#65533; &#65533;#w[&#65533;C&#65533;/FfIf2 6f&#65533;Z&#65533;R	&#65533;q&#65533;Wd&#65533;vO&#65533;&#65533;&#65533;Z&#65533;V:&#65533;W0{&#65533;Wg&#65533;j&#65533;&#65533;/&#65533;]F&#65533;1&#65533;&#1474;Q&#65533;&#65533;&#65533;&#65533;DsN&#65533;`&#65533;G&#65533;5(	`&#65533;&#65533;&#65533;c&#65533;y&#65533;g*&#65533;k&#65533;gk@q &#65533;WvL&#65533;#&#65533;8&#65533;&#65533;&#65533;&#65533;uk&#1318;&#1143;c`Xp;(l&#65533;W)&#65533;{y&#65533;{ &#65533;&#65533;&#65533;m&#65533;+&#65533;&#65533;&#65533;4 m&#65533;& &#65533;&#1478;!&#65533;&#65533;<_aZ&#65533;AU&#65533;&#65533;;f&#65533;&#65533;Ru&#65533;&#65533;&#65533;&#65533;&#65533;&#65533;1HCh1N&#65533; &#1156;NfE&#65533;)`&#65533;th&#65533;&#65533;&#65533;l04'@&#65533;be&#65533;&#65533;i0%&#65533;gm&#65533;as&#65533;&#65533;g&#65533;d&#65533;|y&#65533;Q&#65533;&#65533;&#65533;S&#65533;*&#454;P&#65533;&#65533;Y&#65533;&#65533;&#395;&#65533;j&#65533;t&#65533;&#65533;&#65533;e(&#65533;&#65533;GK&#65533;&#65533;&#1105;&#65533;{  &#65533;&#65533;S.&#65533;&#65533;rm; w&#65533;@&#65533;&#65533;p[l&#65533;z&#65533;X
&#65533;	&#65533;Yl&#1039;&#65533;(&#65533;&#65533;t&#65533;A .y+%&#65533;&#65533;&#65533;&#65533;&#65533;rrfq&#65533;n&#65533;a&#65533;&#65533;q&#65533;" iU.&#65533;6]E&#65533;f&#65533;&#65533;&#65533;&#65533;r)#=&#65533;&#65533;&#65533;q&#65533;&#65533;n&#65533;ci	wgj8u&#65533;"M=&#65533;&#65533;(d&#65533;&#65533; 080&#65533;9Y;&#65533;=&#65533;N=)&#65533;&#65533;&#65533;	&#65533;C2spw&#65533;&#65533;&#65533;&#65533;w&#65533;&#65533;F^&#65533;&#65533;&#65533;r&#65533;&#65533;&#65533;&#65533;{-w&#65533;_i&#65533;&#65533;:&#65533;@&#65533;=&#65533;de&#65533;&#65533;6&#65533;&#65533;ygd@&#65533;&#65533;n&#65533;h N&#65533;x&#65533;&#65533;&#65533;&#65533;&&#65533;&#65533;&#65533;6`&#65533;&#65533;&#65533;&#65533;&#65533;&#65533;&#65533;(C&#65533;h&#65533;u&#65533;/E;@&#65533;6&#65533;e&#1397;>&#65533;&#65533;&#65533;&#65533;2p&#1588;&#65533;&#65533;Ml&#65533;&#65533;&#65533;3]PH&#65533;n&#65533;H&#65533;@'&#1050;&#65533;&#65533;(}=&#1422;&#65533;e;f&#65533;jv@&#65533;4' s&#65533;F&#65533;AY&#65533;MY&#65533;&#65533;&#65533;&#65533;t0&#65533;}) &#65533;&#65533;&#1123;&#65533;&#65533;&#65533;04h&#65533;N&#65533;&#1619;	\p&#65533; &#65533;&#65533;5&#65533;&#65533;[2&#65533;&#65533;&#65533;&#65533;Cr&#65533;&#65533;vM	@MU@&#65533;&#273;7 &&#65533;&#65533;K&#65533;5&#65533;v&#65533;&#65533;&#65533;&#65533; &#65533;&#65533;&#65533;}&#65533;v&#65533;y7 =&#65533;y&#65533;^v&#65533;&#65533;4&#65533;&#65533;&#65533;&#65533;Mi	E&#65533;mD>O:&#65533;&#65533;&#65533;&#65533;&#65533;.@&#65533;:Z'?&#65533;&#65533;&#65533;&#65533;h4a{&#65533;&#65533;&#65533;&#65533;&&#65533;`1&#65533;&#65533;v&#1460;&#65533;&#65533;%&#65533;+&#65533;l0MWa/&#65533;q7CJfZ&#65533;~&#65533;&#65533;&#466;,&#65533;&#65533;&#65533;&#65533;&#65533;&#65533;&#65533;x&#65533;Z&#65533;X&#65533;&#65533;&#65533;!&#65533;&#1429;&#65533;hMc*&#65533;&#1524;&#65533;.@&#65533;&#65533; &#65533;T&#65533;&#65533;D&#65533;%\&#65533;&#65533;IC:5!&#65533;&#65533;p&#65533;`A2@&#65533;&#65533;w&#65533;&#65533;&#65533;x&#65533;V&#65533;d&#65533;&#65533;&#65533;&#65533;&#65533;&#462;&#1108;&#65533;&#279;&#65533;x "0&#65533;&#65533;&#65533;&#258;8&#65533;L&#980; q&#65533;&#65533;&#65533;R&#65533;&#65533;&#65533;&#65533;&#65533;K*&#65533;&#65533;<6&#65533;9&#65533;pF&#65533;s&#65533;&#1220;&#65533;&#65533;7@M&#65533;@'&#65533;&#65533;J&#65533;J:Vp&#65533;
N&#65533;&#65533;h"&#1695;&#65533;G&#65533;q&#65533;&#65533;g7j&#65533;D:`"p&#65533;&#65533;z&#65533;'0&#65533;&#65533;&#65533;w&#65533;8i&#65533;(C&#65533;&#65533;&#65533;M&#6307;V&#65533;_&#65533;&#65533;q&#65533;&#65533;&#65533;&#65533;&#65533;&P;&#65533;&#65533;n1M&#65533;J&#65533; P&#65533;&#65533;: x&#65533;M&#65533;i&#65533;)&#65533;&#65533;C&#65533;&#65533;M&#65533;&#65533;&#65533;&#65533;&#65533;v&#65533;Ij&#65533;&#65533;&#1700;P&#65533;&#65533;
1f&#65533;(f&#65533;&#65533;v&#65533;&#65533;$&#65533;:&#65533;&#65533;XR&#65533;&#65533;
,0&#65533;&#65533;d&#65533;&#65533;&#65533;&#65533;t]+[b&#65533;&#65533;&#65533;,&#65533;&#65533;8J&#65533;= &#65533;&#65533;&#65533;VMW&#65533;&#65533;QF&#65533;NN &#65533;&#65533;rk&#65533;&#65533;z&#65533;&#65533;*IwQ&#65533;&#65533;&#65533;&#65533;o:&#65533;&#65533;6&#65533;)&#65533;&#65533;&#65533;&#65533;J&#65533;&#65533;B>p&#65533;i@W(`&#65533;&#65533;&#65533;&#65533;1 R&#65533;U&#65533;&#65533;&#65533;&#65533;pkR &#65533;&#65533;&#65533;kz&#65533;DV &#65533;~&#65533;M&#65533;;&#65533;HK0&#65533;V&#65533;&#65533;&#65533;&#65533;:j`dA&#65533;8&#65533;&#65533;&#65533;&#65533;z:&#65533;4@`&#65533;+&#65533;t[MAE&#65533;Ry[&#65533;&#65533; &#65533;&#65533;MVK &#65533;&#65533;+#&#65533;Z&#65533;&&#65533; )&#65533;&#65533;`&#65533;4	{jK c&#65533;&#65533;
{&#65533;&#65533;&#1364;o&#65533;'F&#65533;O+&#65533;&#65533;c&#65533;U&#65533;&#65533;t&#65533;&#65533;J&#65533;	&#65533;&#65533;xN&#65533;!&#65533;9f&#65533;$&#65533;{p:&#65533;`7&#65533;
&#65533;M&#65533;g&#65533;P!a&#65533;&#65533;I&#65533;&#65533;&#65533;&#65533;&#319;qpW'&#65533;$:&#65533;g	&#65533;P&#65533;&#65533;Ps_&#65533;$B  4@ ,&#65533;P :&#65533;&#65533;$&#1380;&#65533;&#300;&#65533;&#65533;=Vp&#65533;l&#65533;&#65533;&#65533;&#65533;&#65533;&#65533;&#65533;uw&#466;:<&#65533;y&#65533;&#65533;&#65533;1 &#65533;gM&#65533; &#65533;, \ .P:&#65533;&#65533;&#65533;&#65533;@ &#65533;&#65533;&#65533;&#65533;r&#65533;28&#65533;{&#65533;&#65533;&#65533;I&#65533;A&#65533;)&#65533; 	@&#65533;&#65533;b&#65533;x&#65533;9&#65533;&#65533;&#65533;d&#65533;J'&#65533;&#65533;' &#65533;&#65533;z&#65533;&#688;T&#65533;w&#65533;&#1588;&#65533;&#65533;p&#65533;>R&#65533;&#65533;&#65533;D&#65533;&#65533;&#65533;^'&#65533;&#65533;X&#682;&#65533;@&#65533;&#65533;@qM&#65533;&#65533;pPM'&#1041;rPG&#65533;&#65533;u 	r&#65533;=`M{e&#65533;6&#65533;&#65533;8&#65533;&#65533;\&#65533;&#65533;LM&#65533;8b&#65533;&#65533;&#65533;&#1840;&#65533;$&#65533;ppk&#65533;:&#65533;H&#65533;[5&#65533;&#65533;L&#65533;5PG&#65533;&#65533;&#65533;&#65533;N}&#1845;&#65533;&#65533;&#65533;&#65533;&#65533;N&#65533;,&#65533;w&#65533;,`&#65533;9:&#65533;\&#65533;P J&#65533;B P&#65533;!;M&#65533;M5@M&#65533;&#65533;&#65533;&#456;&#65533;&#65533;&#65533;&#65533;&#65533;\&#65533;&#65533;dp&#65533;&#65533;O&#65533;&#65533;g&#1811;&#65533;LM4 &#65533;w&#65533;&#65533;PI&#65533;&#65533;&#1188;(GP&#65533;M&#65533;&#65533;\&#65533;9:&#65533;&#906;&#65533;&#65533;j&#65533;(&#65533;M&#65533; 	p&#65533;VV&#65533;&#65533;4&#65533;&#65533;4&#65533;]&#65533;&#65533;y&#65533;&#65533;&#65533;q&#65533;&#65533;2&#65533;'&#65533;x&#65533;&#65533;&#65533;&#65533;[&#65533;&#65533;F}g&#65533;&#1605;&#65533;&#65533;&#65533;Dd&#65533;&#65533;&#65533;> 2|: 	&#65533;&#65533;M&#65533;&#65533;OQ &#65533;&#65533;&#65533;w&#65533;E&#65533;&#65533;|&#65533;&#65533;&#65533;&#65533;6&#65533;&#65533;(&#65533;&#65533;&#65533;&#65533;$rA&#65533;&#65533;&#65533;>&#65533;YM&#843;&#65533;M&#65533;&#65533;#&#65533;m&#185;|&#65533;*,&#65533;a&#65533;f&#65533;&#65533;w&#65533;bPo}1\&#65533;^P&#65533;^&#65533;,&#65533;T&#65533;&#1090;,M3&M&#65533;C/-&#65533;9zz&#65533;&#65533;)&#65533;&#65533;&#1536;&#65533;&#65533;?&#65533;=  C@&#1622;&#65533;&#65533;&#1041;&#65533;T&#65533;\&#65533;&#65533;&#65533;&#65533;&#65533;&#65533;|E&#65533;&#65533;&#65533;'&#65533;&#1739;+?&#65533;&#65533;II&#65533;i&#65533;X&#65533;i&#65533;,&#65533;&#65533;m&#65533;D@R'&#65533;&#65533;&#65533;&#65533;p&#65533;&#65533;&#65533;&#1300;^&#65533;tk&#65533;&#65533;&#65533;V&#678;]&#65533;&#65533;&#65533;k b&#65533;&#65533;(-&#65533;K&#65533;M&#65533;M&#65533;m&#65533;A&#65533;\&#65533;&#65533;&#65533;qP&#65533;&#65533;b&#65533;gY&#65533;JM&#220;w&#348;&#1795;&#1136;&#65533;{&#65533;&#65533;-&#65533;)]v&#65533;&#65533;&#65533;Db&#65533;&#65533;&#65533;&#65533;&#65533;x&#65533;:4&#65533;&#272;&#65533;&#1551;&#65533;&#65533;&#65533;&#65533;&#65533;&#65533;&#65533;&#65533;&#65533;d&#65533;&#65533;&#65533;Yr&#65533;Q'&#65533;&#65533;&#65533;&#65533;&#65533;\&#65533;&#65533;&#65533;$%#=M&#891;c&#65533;&#65533;&#65533;	m&#65533;&#65533;&#65533;&#65533;(L&#65533;&#65533;&#65533;-~&#1287;:M'&#65533;&#65533;&#65533;M0&#65533;&#65533;&#65533;&#65533;%&#280;\&#65533;	&#65533;&#65533;.}&#65533;&#65533;&#821;T&#65533;:9xKn&#1330;*M&#65533;&#65533;&#65533;&#65533;k&#65533;&#65533;&M&#65533;{&#65533;&#65533;JM&#65533;_&#65533;&#65533;&#65533;M&#675;f&#65533;&#65533;Z65M&#65533; MP&#65533;$V&#65533;h&#65533;D&#65533;&#65533;M &#65533;&#65533;&#65533;&#65533;8&#65533;&#65533;&#65533;&&#65533;&#65533;Y7&#65533;QS~&#65533;&#65533;&@&#65533;u&#65533;&#35962;&#65533;&#65533;&#65533;&#65533;&#914;M2NM&#65533;&#65533;&#65533;&#65533;&#65533;w&#65533;w@&#65533;&#65533;&#65533;<jX@&#65533;&#65533;=u&#65533;P&#1108; s&#65533;jpx`;&#65533;NWg&#65533;M4{M{*&#65533;$c8 &#355;+&#65533;&#65533;4&#65533;&#65533;&#65533;&#65533;&#65533;:&#65533;x%&#65533;&#65533;&#65533;&#65533;&#65533;!PM&#1539;&#65533;$&#65533;>V>,M0N)&#65533;k`M?ag8gW&#65533;&#65533;.1&#65533;&#65533;&#65533;i&#65533;q&#65533;&#65533;&#65533;&#65533;R&#65533;Qt&#65533;&#65533;@&#65533;&#65533;~Pu&#65533;&#65533;oM&#65533;&#65533;@&#65533;yUKV&#65533;&#65533;}y&#65533;&#65533;^&#65533;&#65533;&#65533;K&#65533;&#65533;x&#65533;&#65533;i&#65533;c&#65533;&#65533;&#65533;&#65533;&#65533;&#65533;&#65533;&#65533;&#65533;&#65533;MLVv&#65533;&#65533;f&#65533;&#1423;&#65533;&#65533; &#65533;&#65533;&#1634;E&#65533;&#65533;y&#65533;1*,*&#65533;w&#65533;A1&#65533;&#65533;&#65533;&#502;&#65533;&#65533;o&#65533;Q%&#65533;&#65533;&#65533;2	p&#65533;&#1220;&&#65533; &#65533;`&#65533;.c&#65533;&#65533;,p0pU&#65533;@/ [&#65533;M&#65533;&#65533;pi&#65533;&#65533;A{r{i]^&#65533;&#65533;&#65533;&#65533;&#65533;&#65533;Y&#65533;>&#65533;0&#65533; &#65533;&#65533;\_MjM&&#65533;&#65533;&#65533;&#65533;qJ&#65533;a&#65533;&#65533;G9&#65533;a &#65533;&#65533;M&#65533;X&#65533;&&#65533;&#65533;&#65533;&#65533;&#65533;$&#65533;&#65533;N&#65533;&#65533;A&#65533;[.&#65533;&#65533;Z&#65533;46&#65533;&#65533;1&#65533;^&#65533;&#65533;&#65533;U+&#65533;` 0 &#65533;&#1620;&#65533;&#65533;n B&#65533;Mt&#65533;&#65533;D,&#65533;&#65533;M&#65533;&#65533;[&#65533;t&#65533;&#65533;&#65533;R=~*&#65533;w&#65533; 2&#65533;M&#65533;3&#65533;O&#65533;&#65533;&#65533;&#65533;Q&#65533;1&#65533;&#65533;&#65533;@M.&#65533;3&#785;&#65533;&#65533;&#65533;&#65533;`&#65533;&#65533;#G&#65533;&#65533;=&#65533;&#65533;{&#65533;G&#65533;&#65533;&#65533;&J 2XH<"X&#65533;&#65533;A&#65533;		&#65533;&#1569;&#65533; &#65533;q&#65533;&#65533;&#65533;&#65533;&#65533;&#65533;E&#65533;5n&#65533;&#65533;&#65533;&#65533;&#462;!E>bq"&#65533;&#65533; :&#1580;d&#65533;&#65533;&#65533;&#726;r&#65533;&#65533;X&#1254;&#65533;
d&#65533;&#65533;&#65533;&G&#65533;&#65533;Am&#65533;&#65533;c O=$&#65533;d&#65533;&#65533;&#65533;J0FZl&#65533;&#65533;&#65533;7|&#65533;&#65533;&#65533;&#65533;U&#65533;&#65533;&#65533;a&#334;%&#65533;&#65533;&#1602;4&#65533;&#65533;&#65533;&#65533;-&#744;B&#65533;&#65533;&#65533;  &#65533;0&#65533;&#65533;)&#65533;#69>VH&#65533;&&#65533;KL6&#65533;pa&#65533;h&#65533;}&#65533;&#65533; &#65533;r6&#65533;&#65533;&#65533;&#65533;&#1306;&#65533;Y&#65533;&#65533;Q&#65533;t&#65533;+&#65533;W
`q&#1716;jL&#65533;&#65533;t]&#65533;v&#65533;j&#65533;-5$&#65533; &#65533;&#65533;G`v&#65533; AX&#65533;&#65533;&#139;x&#65533;{&#65533;&#65533; &#65533;5A&#65533;01 7U:Xz&#65533;&#65533;&#65533;&#65533;2&#514;Q&#65533;x&#65533;&#65533;=&#65533;&#40709;&#65533;5&#65533;&#65533;8&#65533;c&#65533;&#65533;&#65533;:&#65533;J&#65533;Z&#65533; 4`&#65533;&#65533;V; &#65533;*&#65533;&#65533;"&#65533;"A0`c2|&#65533;&#579;+&#65533;&#65533;&#41097;bsa5&#65533;&#65533;&#65533; &#65533;9b@&#65533;&#65533;xP&#65533;E&#65533;;L dI&#65533;&#65533;
&#65533;&#189;&#65533;&#65533;B&#65533;&#65533;&#65533;&#65533;p&#65533;!&#65533;&#65533;-&#65533;&#65533;&#65533;7R8@&#65533;&#65533;z&#65533;&#1537;&#65533;(s`&#65533;7@ &#65533;&#65533;^Ri&#65533;&#65533;&#65533;&#65533;&#224;(Yb?b&#65533;9&#65533;&#65533;#F:&#65533;&#65533; &#65533;&#65533;&#65533;`Xc@
ZI&#65533;&#1564;Z&#65533;&#65533;5&#306;&#65533;&#65533;(d&#65533;
&#65533;&#65533;&#65533;@&#65533;b	*cJ&#65533;4&#65533;&#65533;&#719;R&#65533;"&#65533;&#65533;&#65533;&#65533; &#65533;&#65533;&#65533;p&#65533;&#65533;(!&#65533;UB&#65533;&#65533;&#65533;V\5&#65533;&#65533;%D&#65533;;r%&#65533;td&#65533;&#65533;8aW6t6,HX&#65533;&#65533;8M&#65533;2@&#65533;O&#1786;":k&#65533;&#65533; &#65533;&#65533;\&#65533; &#65533;9W-&#65533;\tKd][su&#65533;&#1859;f&#65533;u&#65533;&#65533;Xp&#65533;|<&#65533;&#65533;&#65533;&#65533;&#65533;&#65533;0&#65533;&#1303;p(&#65533;&#65533;nG&#65533;!L&#65533;&#65533;Z&#65533;&#65533;&#65533;r&#65533;&#65533;:&#65533;&#65533;bx3&#65533;&#65533;|W&#65533;@&#1600;&#65533;_X&#65533;&#1632;&#65533;_&#65533;D%&#65533;&#65533;*w&#65533;b<H&#65533;&#65533;v@&#65533;I.AXbc&#65533;&#65533;&#65533;&#65533;W6&#65533;O&#65533; s&#65533;X	0XIO&#65533;=K&#65533;&#65533;"2&#65533;&#65533;I&#65533;(&#65533;AKm)D&#65533;&#65533;zl&#65533;=&#65533;Q&#65533;&#65533;m&#65533;&#65533;&#65533;&&#65533;&#65533;&#65533;]&#65533;&#65533;a&#65533;:&#1751;&#65533;&#65533;&#65533;i&#65533; !&#65533;ot&#65533;7&#65533;X&#65533;&#65533;&#65533;W<&#1491;%H&#65533;&#65533;[&#65533;+&#65533;&#65533;	&#65533;xT.&#65533; &#65533;J&#65533;]4&#65533;8&#65533;&#65533;&#65533;i&#65533;[&#65533;t&#65533;&#65533;&#65533;{w:0%]J6L&#65533;&#1603;,&#65533;&#65533;)&#65533;>J&#65533;qS~x&#65533;&#1656;&#65533;x&#65533;U&#65533;&#65533;&#65533;U&#65533;%&#65533;<&#65533;u&#65533;g	&#65533;&#65533;k2&#65533;&#65533;&#65533;&#65533;e&#65533;[&#65533;&#65533;H`#&#65533;&#65533;W&#65533;i&#65533;&#65533;&#65533;}&#65533;&#65533;5&#65533;&#65533;&#65533;&#65533;qV&#65533;&#132;&#65533;3vy&#47692;w&#65533;&#65533;@&#65533;&#65533;&#65533;&#65533;&#65533;Lb&#65533;[	v&#65533;&#65533;&#65533;O&#65533;&#65533;&#65533;&#65533;J&#65533; b0&#65533;&#65533;A3&#65533;&#65533;&#65533;0&#65533;&#65533;ucJ&#65533;VT&#65533;%&#1024;	`&#65533;M-4^&#65533;&x&#224;y&#65533;%q&#65533; &#65533;G&#65533;"`,)&#65533;I&#65533;&#65533;@d&#65533;l&#65533;^&#65533;R&#65533;&#65533;u+ \K&#65533;8f^&#65533;YI+x&#65533;&#65533;

@A4U&#65533;&#65533;&#65533;&#65533;!J,&#65533;&#65533;&#65533;&#65533;&#65533;X&#65533;~&#65533;pA-&#65533;W &#65533;KZ1&#65533;,2&#65533; &#65533;&#65533;&#65533;&#65533;ka&#65533;&#65533; &#65533;&#65533;&#65533;&#65533;&#65533;P1A&#65533;9FF&#65533;&#65533;&#65533;ST&#65533;&#65533;&#65533;&#65533;	8&#65533;D)&#65533;%&#65533;)GdD9&#65533;&#65533;U&6X	F'2&#65533;&#65533;&#65533;&#65533;ez&#582;V&#65533;&#65533;&#65533;\&#65533;j&#65533;@&#65533;a~ \,&#65533;&#65533;&#65533;&#65533;&#65533;&#65533;&#65533;/p4&#65533;&#772;&#65533;&#65533;&#65533;&#65533; &#65533;&#65533;&#65533;T&#65533;5&#65533;3&#65533;9@&#65533;y&#65533;,f&#65533;?b&#65533;&#937;&#65533;N-&#65533;<&#65533;M&#65533;j&#65533;&#65533;h&#65533;&#65533;&#65533;D	&#65533;&#65533;&#65533;s&#65533;%&8e(&#65533;&#65533;&#65533;&#65533;&#65533;P&#65533;&#65533;9&#65533;&#65533;D&#65533;1
&#65533;}&#65533;&#65533;&#65533;yQ&#65533;&#65533; o&#65533;&#65533;&#65533;A&#65533;
&#65533;&#65533;&#65533;&#65533;A&#65533;&#65533;&#65533;<8t&#65533;n&#65533;'7&#65533;&#65533;&#65533;&#65533;sE&#65533;&#65533;&#65533;p2&#65533;WiHep} H&#65533;{&#65533;6aG&#65533;&#65533;&#65533;&#65533;&#65533;3e&#65533;H&#65533;G&#65533;L&#65533;&#65533;&#65533;&#65533;12&#65533;&#388;&#65533;&#65533;x(&#65533;>c9M24u&#880;S
Y&#65533;>&#65533;,B&#65533;y&#65533;;&#1344;&#65533;1&#65533;0Hi8g*&#65533;Qi %k_/*&#65533;&#65533;iM&#65533;~h&#65533;J&#65533;&#65533;&#65533;lx&#1982;Xb&#65533;&#65533;2u&#65533;jd8 &#65533;&#65533;zY&#65533;d&#65533;%&#65533;iHA4&#44135;&#65533;&#65533;eZ&#65533;`N&#65533;bV&#65533;&#65533;-&#65533;&#65533;&#65533;Y&#65533;&#65533;&#65533;&#65533;&#65533;&#65533;&#65533;&#65533;&#1377;&#65533;udr+k}&#65533;YPi4&#65533;&#65533;fW&#65533;&#65533;$&#65533;)t^&#65533;V&#65533;&#65533;&#65533;&#65533;V&#65533;L%&#65533;a&#65533;9ay,&#65533;&#65533;&#65533;J&#65533;&#65533; &#65533;v&#65533;ny1&#65533;V0$&#65533;&#65533;|D&#65533;&#65533;1-&#65533;&#65533;&#26991;Q&#65533;&#65533;&#65533;&#65533;&#65533;%E +&#65533;&#65533;&#65533;8&#65533;&#65533;&#65533;&#65533;&#65533;F&#65533;&#65533;0&#65533;x,1#S&#65533;&^ X&#65533;&#65533;&#65533;j|&#65533;&#65533;&#65533; &#65533;?S$&#65533;&#65533;9&#65533;	&#65533;x}&#65533;>&#65533;&#743;18@!&#65533;/+e0^x&#65533;X&#65533;&#65533;k&#65533; &#65533;&#65533;&#65533;&#65533;&#65533;&#65533; I&#65533;~&#65533;&#65533;&#65533;,3&&#65533;&#65533;d&#65533;WP+&#65533;&#65533;&#65533;&#65533;uz&#65533;i	&#65533;B&#65533;&#65533;\&#65533;
&#65533;
&#65533;ox&#65533;&#65533;X&#65533;d&#65533;&#65533;Ge&#65533;&#65533;&#855;&#65533;|f&#65533;%&#65533;{o8&#65533;j&#65533;&#65533;&#212;T&#65533;&#65533; X &#65533;@&#65533;Y&#65533;&#65533;3U|&#65533;&#855;&#65533;4&#65533;&#65533;pP&#65533;&#65533;&#65533;&#65533;&#65533;>&#65533;&#862;U[&#65533;&#65533;R`Xr&#65533;&#65533;&#65533;#&#65533;&&#65533;&#65533;5&#65533;m&#65533;&#65533;&#65533;Q&#65533;,feIt&#65533;&#65533;@&#1352;b&#65533;&#65533;P"&#65533;<H}7&#65533;&#65533;D=&#65533;&#65533;Y&#65533;/&#65533;|&#1725;X&#65533;&#65533; &#525;[&#65533;&#65533;h]k&#65533;v&#65533;&#65533;]*&#65533;&#65533;H&#402;&#65533;=N&#65533;&#65533;&#65533;4&#65533;&#65533;&#65533;J6&#65533;&#65533;&#397;&#65533;&#65533;p&#65533;&#65533;^&#65533;>]P&#65533;}Ck&#65533;$&#65533;&#65533;&#65533;&#65533;]R_&#65533;&#65533;&#65533;&#65533;&#170;W-<34&#65533;&#65533;bM'%&#65533;&#65533;k&#65533;&#571;&#65533;&#65533;&#65533;&#65533;>&#65533;]&#59113;X&#65533;
$&#65533; }{%&#65533;=&#65533;	&#65533;&#1298;	&\&#65533;%&#65533;J6&#65533;!&#65533;&#65533;DH &#65533;&#65533;JZ&#33639;\2(ne&#65533;&#65533;&#1682;+mL,8#&#65533;n&#65533;&#65533;&#65533;\&#65533;S&#65533;&#65533;&#65533;,T&#65533;&#65533;&#65533;bI&#65533;&#65533;&#65533;&#65533;&#65533;&#65533;\&#65533;!1&#65533;jR&#65533;woAyY&#65533;*&#65533;&#65533;&#164;/]&#65533;&#65533; 
&#65533;l&#65533;QCn&#65533;&#65533;&#65533;&#65533;&#65533;Q&#65533;z&#65533;&#65533;
n.T&#65533;&#65533;J&#65533;av&#65533;&#65533;&#1609;r{&#65533;&#131;&#65533;l&#65533;&#65533;s	&#65533;&#252;2&#65533;dd|&#65533;&#65533;&#65533;=&#65533;&#65533;5&#65533;!&#65533;&#65533;&#65533;1&#65533;&#65533;&#65533;&#65533;y&#65533;o<,h!@&#65533;DY *&#65533;Z
&#65533;y&#65533;c&#65533;% &#65533;0T&#65533; &#1113;&#65533;(G}&#65533;&#65533;&#65533;&#65533;D&#65533;&#65533;+b&#65533;&#65533;&#65533;&#65533;&#65533;&#65533;&#735;D&#65533;\&#65533;&#65533;N&#65533;&#65533;&#65533;&#65533;!&#65533;a&#65533;&#65533;&#65533;]>&#65533;&#65533;&#65533;X&#65533;Fd&#65533;&#65533;[/&#65533;&#65533;r@C~&#65533;(&#65533;|&#65533;m&#65533;\b&#65533;&#65533;&#65533;&#65533;&#65533;&#65533; &#23754; &#65533;&#65533; 1~u&#65533;=&#65533;&#65533;:&#65533;&#65533;3&a	&#65533;c&#65533;s?&#65533;&#65533;c&#515;>&#65533;-&#65533;&#65533;ac	&#65533;>
&#65533;L&#65533;5&#65533;Z	E&#65533;m&#65533;&#65533;&#65533;(@&#65533;-`&#65533;&h&#65533;>&#65533;&#65533;&#65533;Z	b&#65533;@
\&&#65533;S&#65533;&#65533;@&#65533;&#65533;,/T&#65533;10&#65533;1x	&#65533;{&#65533;
&#65533;&#65533;3&#65533;1&#1107;&#65533;Q?&#65533; &#65533;&#65533;&#65533;<`	?`&#65533;&#65533;=&#65533;&#65533;[ &#65533;=&#65533;&#65533;&#65533;&#65533;&#65533;BL&#1538;&#65533;0&#177;P&#65533;$&#65533;\	0&#65533;<&#65533;&#65533;&#65533; L8&#65533;@&#65533;,PF&#65533;b&#65533; [&#65533;e&#205;;C&#65533;&#65533;LA&#65533;&#65533;&#65533;&#65533;&#65533;&#65533;&#65533;Cb ;&#65533;C&#65533;&#65533;&#65533;&#65533;&#65533;1&#65533;&#65533;:#b	b&#65533;CCD&#65533;;T&#65533;s&#65533;B6(C&#65533;&#65533;&#65533;&#65533;7{[&#65533;&#65533;&#65533;&#65533;[XEP&#65533;&#65533;&#65533;&#65533;sE&#1028;&#65533;<H&#65533;&#65533;08&#65533;c	.`&#65533; &#65533;&#65533;"&#1798;<&#65533;EP&#65533;&#65533;&#65533;&#65533; h&#65533;&#1848;xFh&#65533;&#65533;&#65533;[&#65533;^Y4b&#65533;&#65533;1h&#65533;&#65533;&#65533;0&#65533;5&#65533;?&#65533;&#65533;&#65533;&#65533;&#65533;kL&#65533;;(O&#65533;&#65533;&#65533;9&#65533;&#65533;&#65533;r,&#468;&#1218;*&#65533;&+&#65533;&#65533;+&#65533;q&#65533;&#493;&#1730;H&#65533;&#65533;&#65533;dQ
&#65533;&#65533;&#65533;&#65533;&#502;&#65533;&#65533;l&#65533;*z;H&#65533;&#65533;;|&#65533;&#65533;0&#65533;x&#65533;H&#65533;&#65533;&#1730;;&#65533;&#65533;&#65533;&#65533;&#65533;&#65533;&#65533;&#395;&#65533;H&#65533;1H&#65533;!I&#65533;D&#65533;&#65533;\I<,6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&#65533;&#65533;/&#65533;&#65533;&#65533;/   &#65533;&#65533;!&#65533;&#65533;/XL&#65533;y&#65533;!&#1540;&#65533;&#65533;&#65533;@ &#65533;6&#65533;&#818;&#65533;!($ $&#65533;&#65533;&#65533;L&#65533;&#732;'p&#65533; &P$P&#65533;&#65533;X&#864;	&#65533;P&#65533;H'h&#65533;&#65533; %H&#1740; &#65533;&#65533;&#844;y&#65533;@&h&(& &#34561;&#65533;M&#20759;(pM&#65533;&#65533;N&#65533;l&#65533;T&#65533;&#65533;&#789;/&#65533;)H&#65533;&#65533;&#65533;N &#65533;&#65533;&#65533;O\&#65533;&#65533;!p&#65533;&#65533;&#65533;&#65533;$@&#65533;!hO&#65533;&#65533;&#65533;/X &#65533;&#65533;O&#65533;&#65533;&#65533;&#65533;&#65533;[&#65533;O$@O&#65533;&#65533;M)P&#65533;*&#65533;&#65533;&#65533;<&#65533;&#65533;&#65533;h
&#65533;P&#65533;P&#65533;P&#65533;P&#65533;P&#65533;&#1077;&#65533;&#65533;&#65533;<P$HMMN&#65533;iP&#65533;O&#65533;U&#65533;O0&#65533;&#65533;|&#65533;&#65533;\O&#65533;&#65533;O &#65533;(&#65533;&#65533;L&#65533;YQQ !%&#65533;TQ&#1027;&#65533;&#65533;&#65533;&#65533;&#65533;N&#65533;4Q N&#65533; ((&#65533;&#65533;(&#65533;&#65533;&#65533;R-&#65533;&#65533;6&#65533;&#65533;NRS@TR&#65533;pQ&#65533;M%&#65533;M&#65533;d&#65533;' &#65533;(&#65533;P*&#65533;&#65533;M %&#65533;)@<&#65533;&#65533;&#65533;R>&#65533;&#65533;
O &#65533;S(&#65533;P&#65533;Q8T(&#65533;SX&#65533;&#65533;&#65533;S%&#65533;&#65533;}&#65533;(@)&#65533;&#65533;!&#65533; !@N&#65533;S?-&#65533;,&#1347;TT&#65533;(&#65533;!&#65533;&#65533;-K*M&#65533;X&#65533;&#65533;,*x&#65533;&#65533;TN&#65533;NUQ&#65533;RS&#65533;&#65533; %&#65533;BM&#65533;PS&#65533;&#65533;P8K*h K&#65533;&#65533;&#65533;&#65533;D_&#65533;Um&#65533;n&#1860; Vp&#65533;P= SPVe-&#65533;D=3&#65533;&#65533;	&#512;&#65533;&#65533;&#65533; 
V (&#65533;T&#65533;&#65533;S!&#65533;R&#65533;p&#65533;RT0W&#65533;=R &#65533;/&#65533; #&#65533;&#65533;	&#65533;&#65533;	x&#65533;&#65533;&#65533;&#65533; (&#65533;m&#65533;X&#65533;N&#65533;(xS&#65533;WQT&#65533;5WS(Xv&#65533;&#65533;0
x&#65533;6&#65533; P&#65533;&#65533;)&#65533;8@&#65533;~&#65533;XS5&#65533;S&#65533;XsU&#65533;g&#65533;J&#65533;U 0&#65533;wU XX&#65533;&#65533;M&#65533;Xm&#1369;&#65533;Y?&#65533;&#65533;&#65533;&#65533;&#65533;deUgeW#P&#65533;	&#65533;&#65533;&#65533;8Y&#65533;&#65533;=Z&#65533;&#65533;&#65533;M&#65533;V&#65533;Vc%d&#65533;&#65533;Q $&#65533;&#65533;x=&#65533;x&#65533;Z
&#65533;z&#65533;&#65533;&#65533;|Y&#65533;&#65533;&#65533;`-[b&#65533;Q&#65533;&#65533;1&#65533;&#65533;&#65533;J&#65533;&#65533;&#65533;	(&#65533;&#65533; &#65533; iu&#65533;&#65533;V&#65533;&#65533; $&#65533;W&#65533;%&#65533;?&#65533;&#1588;=Wum&#1775;&#65533;&#65533;&#65533;&#65533;( 0P&#65533;  &#65533;&#65533;}&#65533;&#65533;,&#65533;/]T&#65533;XV&#65533;&#65533;&#65533;&#65533;&#65533;&#670;&#65533;&#65533;&#65533; 8&#832;&#65533;%&#65533;M &#65533;&#65533;TP&#65533;o&#65533;&#65533;a&#65533;\&#65533;&#65533;S &#65533;T&#1027;W&#65533;/x &#65533;]&#65533;&#65533;
&#65533;&#65533;&#65533;&#65533;&#65533;.&#65533;<8&#65533;% VM&#65533;[&#65533;&#65533;&#1222;&#20803; Q&#65533;?&#65533;^&#65533;&#65533;#P&#65533;&#65533;Z&#65533;m&#65533;	P&#65533;x&#65533;&#1411;-&#65533;G}(&#65533;&#65533;+M&#65533;&#65533;&#65533;(&#1347;&#65533;&#1905;l&#65533;&#65533;Y&#65533;}&#65533;&#65533;&#65533; &#512;&#65533;&#1438;%&#65533;&#65533; M &#65533;&#65533;IY&#429;T&#65533;L&#65533;&#65533;%&#1602;&#65533;`&#65533;&#65533;&#65533;.EX&#65533;E&#65533;&#65533;&#65533;&#65533;&#65533;&#65533;&#65533;&#768;&#293;&#65533;&#65533;_(&#65533;&#65533;&#65533;a
&#832;&#65533;f&#1694;5&#65533;<X&#65533;&#65533;(&#65533;0&#65533;
U&#65533;&#65533;&#65533;"W*&#65533;&#65533;&#65533;&#65533; &&#65533;&&#65533;&#65533;)&#65533;P*&#65533;&#65533;&#65533;bbmX
&#65533;P&#65533;| &#65533;&#65533;&#65533;&#65533;&#65533;&#65533;&#65533;&#65533;&#65533;&#65533;&#65533;&#1125;b
&#65533;u&#65533;86&#65533;&#65533;]&#1893;&#65533;	&#65533;Z$^&#65533;0~&#65533;&#65533;&#65533;Ha#&#65533;&#65533;&#65533;-&#65533;5&#65533;&#1556;&#65533; Gfc&#65533;P5&#65533; &#65533;0d&#65533;&#65533;cM^a&#65533;&#65533;&#65533;&#65533;]&#65533;&#65533;!a&#65533;_&#65533;} &#65533;&#1706;m&#707;]&#65533;&#65533;&#65533;&#65533;exe&#65533;&#65533;&#65533;&#65533;&#65533;&#65533;d#h&#65533;&#65533;}&#65533;u&#65533;O~F&#65533;Q&#65533;P y} BNd&#65533;&#65533;aRfK&#65533;-&#65533;96&#65533;<^&#65533;&#65533;Q\f&#65533;(&#65533;,&#65533;1&#65533;&#65533;P &#65533;&#65533; K@&#65533;g&#65533;&#65533;]&#65533;( &#65533;&#65533;&#1789;l&#65533;&#65533;U&#65533;&&#65533;tn&#65533;&#65533;Qc&#65533;]_&#65533;&#24388;&#65533;0H&#65533;i#&#65533;cV&#28268;f&#65533;&#65533;&#65533; .&#65533;&#65533;1)L&#65533;U&#65533;6&#65533;iVXpO^g&#65533;4&#65533;&#65533;&#65533;&#65533;&#65533;&#65533;&#65533;&#1944;&#65533;&#65533;&#34078;&#65533;&#65533;  !&#65533; &#65533; ,   &#65533;F &#65533; &#65533;H&#65533;&#65533;&#65533;&#65533;*\&#560;&#65533;&#199;#J&#65533;H&#65533;&#65533;&#331;3j&#65533;&#561;&#65533;&#463; C&#65533;I&#65533;&#65533;&#595;(S&#65533;\&#626;&#65533;&#727;0c&#668;I3&&#65533;"v&#65533;&#65533;P&#65533;&#65533;&#991;@&#65533;&#65533;aB 6&#65533;$&#65533;B&#65533;&#1255;P&#65533;J-H&#65533;&#65533;&#1131;`L0&#65533;&#693;&#65533;&#1519;%S&#65533;xDV&#65533;&#1387;c&#618;]&#758;&#65533;&#1783;p&#65533;&#669;K&#65533;&#65533;&#1915;x&#65533;&#65533;&#65533;&#759;&#65533;&#2047;&#65533;&#65533;MH&#65533;Qh\&#65533;zT&#65533;L&#65533;J&#65533;L&#65533;&#65533;&#65533;%WO &#65533;&#65533;&#1635;&#65533;Xj&#65533;&#65533;&#65533;&#65533;A=\E&#65533;y3&#65533;s&#65533;&#65533;t	&#65533;&#65533;&#65533;s&#65533;&#65533;=&#65533;L&#65533;.&#65533;&#65533;h&#65533;&#65533;UCn&#65533;&#65533;&#626;C &#65533;Y@&#65533;N&#65533;:&#65533;)e&#65533;&#65533;&#65533;C&#65533;&#65533;	&#65533;%&#65533;&#65533;&#65533;:'&#65533;&#65533;C;&#65533;&#65533;!#&#1914;&#65533;&#65533;&#1319;h7&#65533;&#65533;j&#65533;'0]b&#65533;<0Ga 	T&#65533;|&&#65533;o&#65533;%&#455;GU&#65533;Yku"&#65533;%&#65533;Q&#65533;&#801;Hde&#65533;&#65533;$&#65533;&#65533;&#65533;&#65533;&#65533;U&#65533;&#65533;&#65533;&#65533;!W&#65533;&#617;Amlp&#65533;&#65533;@	&#65533;|&!RnV&#65533;Qf&#65533;&#65533;U&#65533;&#65533;g&#65533;	4&#65533;&#65533;&#65533;XfiRvE&#65533;&#65533;&#65533;j&#65533;m&&#65533;U&#65533;&#65533;&#65533;3&#65533;4V^&#65533;&#65533;p$h)&#65533;&#65533;&#1125;&#65533;("q=@Y&#65533;GR$[&#65533;&#193;t&&#65533;&#65533;Cv&#1929;G&#65533;l&#65533;A&#65533;Xh&#65533;yErU&#65533;&#65533;&#65533;**BD&#1977;!&#65533;&#65533;F&#65533;~l(Rd" &#65533;&#65533;&#65533;D1&#65533;a&#65533;Q&#65533;7&#43938;&#65533;x&#65533;s&#65533;q&#65533;an6&#65533;vzU&#65533;&#65533;=y&#65533;"]&#65533;&#65533;&#48393;&#65533;&#65533;&#367;n&#65533;w&#65533;`&#65533;&#65533;&#897;&#65533;&#65533;&#65533;&#65533;!,W&#65533;&#65533;&#65533;&#65533;iv\&#65533;zHw,$&#65533;&#65533;$R&#65533;&#65533;l8R&#65533;W&#65533;&#65533;\&#65533;&#65533;&#1979;&#65533;Y&#65533;"&#65533;&#65533;\&#65533;bxV&#65533;X&#65533;&#65533;&#920;)&#65533;&#65533;&7&#65533;&#65533;&#65533;6&#373;&#65533;vy&#65533;&#65533;l&#65533;K&#242;E:&#65533;r&#65533;&#65533;&#65533;&#65533;&#65533;&#790;&#65533;r&#65533;xX&#65533;&#164;U&#65533;&#65533;&#65533;&#65533;&#65533; &#65533;&#65533;R&#65533;J9&#65533;L&#65533;&#65533;&#65533;&#65533;z&#65533;&#65533;p&#65533;&#65533;&#65533;&#65533;&#65533;9G&#65533;@&#65533;g&#65533;`&#65533;=&#65533;&#65533;6mvO&#65533;B&#65533;s&#65533;l&#65533;&f&#65533;l&#65533;&#65533;f&#65533;4Vtr&#65533;&#65533;&#65533;&#65533;+&#65533;&#65533;Ed&#65533;-&#65533;K&#65533;&#65533;m&#65533;}&#65533;Z%px\&#65533;D&#65533;&#65533;v7 &#65533;j[&#65533;&#65533;&#1155;g~&#65533;&#65533;&#65533;&#65533;&#65533; &#65533;&#65533;w&#65533;7&#65533;&#65533;&#65533;g&#65533;ZQ&#65533;&#65533;&#65533;&#65533;w&#65533;r&#65533;&#65533;&#65533;k&#65533;j&#282;F&#65533;&#65533;8w&#65533;^&#65533;!&#65533;&#65533;N&#65533;yh6&#65533;&#65533;&#65533;&#65533;&#65533;
&#65533;o&#714;/&#2021;&#65533;&#65533;w?&#65533;&#65533;&#1723;&#65533;2&#65533;}&#65533;&#65533;"<.&#65533;H&#65533;q&#65533;\&#65533;l&#65533;Pz&#65533;n &#65533;&#65533;&#65533;&#65533;L&#65533;&#65533;G&#65533;`rc&#65533;"6`&#432;&#65533;?_:&#65533;(G?&#65533;&#65533;&#65533;Q^&#65533;`u&#65533;&#65533;W&#65533;:&#65533;&#65533;Dt&#65533;L&#65533;&#65533;&#65533;@&#65533;&#65533;&#65533;&#65533;&#65533;&#65533;&#65533;!J-;&#65533;P45@&#65533;w#&#65533;N&#65533;C	jO\&#65533;	&#1867;&#65533;p&#65533;&#65533;&#65533;h+;&#65533;-<&#65533;70&#65533;:&#65533;	S&#65533;<~&#65533;8&#65533;&#65533;l&#65533;&#65533;^&#65533;1&#65533;*&#65533;;)v&#65533;W#4W&#65533;&#65533;%&#65533;&#65533;&#65533;o&#65533;a&#65533;!&#65533;&#65533;&#65533;&#65533;of&#65533;&#65533;&#65533;&#65533;2n&#65533;&#65533;&#65533;v &#65533;C&#65533;&#65533;&#65533;w&#1313;`&#65533;&#65533;F:&#594956;&#65533;$&#65533;2&#65533;=&#65533;=G&#65533;q&#65533;t&#65533;"m&#65533;_&#65533;&#65533;
#I&#65533;I&#65533;&#65533;L&#65533;*W&#38273;P&#65533;v.{&#65533;fN&#65533;"&#65533;&#65533;)V&#65533;d&#65533;@&#65533;&#65533;&#65533;&#65533;&#65533;&#65533;0&#65533;&#1622;7&#65533;&#65533;P&#65533;&#65533; &#65533;&#65533;&#65533;%&#65533;Y&#65533;P"&#65533;&#159;^&#65533;&#65533;&#806;6&#65533;&#65533;M&#65533;&#65533;l&#65533;&#65533;\&#65533;&#65533;O&#65533;&#65533;&#65533; &#65533;NZ3C&#65533;&#65533;<&#65533;I&#65533;m~&#65533;b&#743;>&#65533;	&#65533;6*&#65533;&#65533;jW&#65533;&#65533;z&#65533;1 b&#65533;A&#65533;&#65533;~:&#65533;&#65533;&#65533;B='J&#1098;N&#65533;e&#712;&#65533;I&#65533;M  &#65533;&#65533;3.&#65533;&#65533;
&#65533;MG!&#65533;EW&#65533;&#1174;&#65533;&#65533;)H&#65533;&#1536;&#65533;n&#65533;&#65533;&#65533;&b&#65533;D&#65533;7&#65533;K&#65533;J&#1314;&#65533;&#65533;&#65533;&#65533;&#65533;E&#65533;c&#65533;&#65533; f@)@E&#1320;X&#874;V&#65533;yLF&#298;&#65533;J&#65533;~|
2&#65533;!pQjc&#65533;&#65533;&#1398;&#65533;u/ [&#65533;yO&#65533;&#65533;&#65533;\&#65533;l&#65533;&#65533;:&#65533;\&#65533;&#65533;b&#65533;&#65533;&#65533;&#65533;t)&#65533;ct5&#65533;&#65533;&#65533;&#65533;&#65533;&#65533;&#65533;&#65533;s&#65533;@:&#65533;t&#65533;&#65533;J&#65533;&#65533;&#65533;zV-&#65533;h&#65533;
&#65533;&#65533;lv&#65533;I&#65533;&#65533;&#65533;R&#65533;&#65533;(	&#65533;1?p+Y&#65533;}&#65533;&#65533;&#65533;&#65533;*Vl3&#65533;_&#65533;$&#65533;&#65533;4E&#65533;#&#65533;&#65533;&#65533;1&#65533;&#65533;@&#65533;:&#65533;&#65533;e@Q&#898;&#65533;d&#65533;&#65533;d&#65533;dAP* &#65533;&#65533;&#65533;&#65533;
5}&#65533;&#65533;&#65533;&#65533;&#65533;M&#65533;P&#65533;z%&#65533;&#65533;\2,&#65533;RyZI&#65533;&#65533;&#65533;}p&#533; GbnAR0S6d!&#65533;&#65533;M0K&#65533;: &#65533;&#65533;&#65533;`hH&#65533;k&#65533; &#65533;&#65533;&#65533;@&#65533;&#65533;A:&#65533;=&#65533;(&#65533;&#65533;!&#65533;T&#65533;&#65533;&#65533;&#65533;&#65533;&#65533;&&#65533;&#65533;$&#1024;&#65533;&#65533;g&#65533;~&#65533;&#65533;H
bU&#65533;&#65533;&#65533;Z&#65533;&#65533;&#65533;!&#65533;9&#65533;&#65533;L&#65533;D&#65533;&#65533;&#65533;@bu&#65533;&#65533;#J&#65533;&#65533;@^&#65533;7R&#65533;&#65533;&#65533;&#65533;#5X&#65533;Yf&#65533;&#65533;U&#65533;&#65533;&#65533;&#65533;`&#65533;!)&#65533;@d|C&#65533;"&#65533;]	&#65533;&&#65533;&#65533;}&#65533; &#65533;&#65533;&#65533;;&#65533;&#65533;&#65533;&#65533;M&#65533;m&#65533;&#65533;,&#65533;&#65533;&#65533;&#65533;&#65533;&#65533;&#65533;+1t&#65533;&&#65533;&#65533;&#65533;&#65533;(nlc43&#65533;&#1319;|C&#65533;"&#65533;&#65533;&#65533; )&#65533;&#65533;D&#1752;&#65533;H"y^&#65533;j&#65533;&#65533;Z&#65533;&#65533;&#65533;V)&#65533;	&#65533; &#65533;&#65533;&#65533;&#65533;E&#65533;&#65533;UI`&#65533;&#8247;IA&#65533;&#65533;l&#65533;@Z!&#65533;^	~+&#65533;&#65533;&#65533;&#65533;o&#65533;&#65533;L&#65533;&#65533;&#65533;1&#65533;]&#65533;&#65533;O&#65533;0`&#398;!&#235;&#65533;&#65533;1&#65533;&#65533;&#65533;&#65533;&#65533;J&#65533;&#65533;]&#65533;&#65533;&#65533;F&#65533;&#65533;&#65533;&#65533;&#65533;u<&#65533;o&#65533;&#65533;'M]d&#65533;&#65533;!&#65533;&#65533;"u@a&#65533;(:&#65533;e=&#65533;&#65533;&#65533;)p&#65533; &#65533;&#65533;&#65533;L}}&#65533;;&#65533; &#65533;j&#65533;C&#47225;:!)(J&#65533;lo0&#65533;&#65533;d&#65533;0&#65533;&#65533;&#65533;8U]E>-&#65533;Rb&#65533;&#65533;&#65533;H&#65533;&#65533;&#65533;`	&#65533;6&#65533;&#65533;&#65533;&#65533;\&#65533;[&#65533;&#65533;&#65533;I&#65533;sn`D&#65533;H&#65533;&#65533;QB&#65533;&#65533;&#65533;&#65533; G&#65533;m&#65533;&#65533;&#65533;7&#65533;&#65533;>&#65533;&#65533;Dl8&#65533;&#1483;p$&#65533;'&#65533;^	&#65533;&#65533;8K&#65533;d&#65533;l&#65533;zjc&#65533;&#65533;&#65533;&#65533;&#65533;xYuOa&#65533;&#1049;&#65533;J&#65533;L&#65533;O|I&#65533;&#65533;	&#65533;3&#65533;&#65533;&#65533;d&#65533;&#65533;&#65533;&#65533;@&#65533;z&#65533;"&#65533;&#65533;*/&#65533;&#65533;&#65533;&#65533;&#65533;&&#65533;+$4VdP&#65533;*$&#65533;&#65533;1L&#65533;&#65533;y&#65533;D&#65533;&#65533;&#65533;&#65533;?&#65533;w|&#65533;$&#65533;&#65533;&#65533;/&#65533;&#65533;hD7"&#65533;Gy&#65533;_&#65533;&#65533;&#65533;K`&#65533;&#65533;(p-&#65533;o&#65533;&#65533;P&#65533;&#65533;m&#65533;&#65533;U&#65533;se8&#65533;Du~&#65533;a&#65533;&#65533;K&#65533;1g| bm:&#65533;n{&#65533;!sGa&#65533;&#65533;E&#65533;p&#65533;6~&#65533;V&#65533;q&#65533;wa&#65533;&#65533;w&#65533;&#65533;}&#65533;lG&#65533;]&#65533;&#65533;W"^&#65533;rxa&#65533;s8{i&#65533;, o&#65533;{Vg/wy6m-' &#65533;&&#65533;&#65533;n&#65533;4)&#65533;&#65533;GR&#65533;&#65533;&#65533;R/)&#65533;B .&#65533;"Xqs&#65533;&#65533;9@mg&#65533;&#65533;EY&#65533;&#65533;c`z&#65533;v &#65533;&#65533;&#65533;&#65533;e&#65533;BX,h(d&#65533;Qi&#65533;&#65533;M&#65533;x &#65533;&#65533;w&#65533;u&#65533;W&#65533;&#65533;i&#1174; &#1751;&#65533;f&#65533;V &#65533;G]i&#65533;Xe!&#65533;&#65533;&#65533;Td&#65533;&#65533;&#65533;w9&#65533;&#65533;b&#65533;&#65533;&#65533;= 7&#65533;Ea{)@&#65533;wXP &#65533;7X&#65533;&#65533;b&#65533;1q9&#65533;KV&#65533;&#65533;G&#65533;x&#65533;&#1352;Fh&#65533;&#65533;W&#65533;&#65533;3&#65533;R8c&#65533;&#65533;} `&#65533;Ff@&#65533;rY&#65533; >%`c&#65533;&#65533;5g&#65533;!n&#1921;zHQdhw&#65533;WY`&#65533;&#331;&#1223;x&#65533;]&#65533;('&#65533;&#167;)`U&#65533;k&#65533;o&#65533;q &#65533;&#65533;&#1095;=&#65533;u0G!K&#65533;agf&#65533;FY&#65533;?&#65533;G&#65533;&#65533;&#65533; &#65533;4`/&#65533;x4@&#65533;&#65533;&#65533;r&#65533;&#65533;X!_o&#65533;I&#65533;w &#65533;)9 &#65533;p&#65533;D&#65533;&#65533;Be\&#65533;&#65533;&#65533;Q=&#65533;&#65533;&#65533;&#65533;f&#65533;V &#65533;&#65533;&#65533;>&#65533; |&#65533;&#65533;&#65533;X[&#65533;X&#65533;&#65533;Sd&#65533;&#65533;&#65533;&#65533;!tlp&#65533;&20 dQc	&#65533;,d&#65533;]&#65533;l&#65533;c@o&#65533;&#65533;&#65533;B &#65533;&#65533;&#65533;$ &#65533;&#65533;&#65533;&#65533;&#65533;XA&#65533;&#65533;>&#65533;&#65533;]&&#65533;~r &#65533;Q[&#65533;8&#65533;+ph&#65533;hsG]&#32265;&#65533;&#65533;&#65533;&#65533;j?&#65533;&#65533;U2`o&#65533;Gh!w&#65533;9b&#65533;xEw:&#65533;$&#65533;w&#65533;&#65533;z	y&#65533;&#65533;&#65533;&#65533;@&#65533;&#65533;G4&#65533;3[hm&#65533;k&#65533;fov&#406;o &#65533;&#65533;&#65533;&#65533;y&#65533;&&#65533;>&#65533; g&#65533;y&#65533;1&#65533;X&#65533;u&#65533;&#65533;t	&#65533;r!)&#65533;&#65533;7I&#65533;6&#65533;o&#65533;X&#65533;&#65533;&#65533;&#65533;&#65533;&#65533;Gb&#65533;&#65533;wzM&#65533;&#65533;&#65533;&#65533;_5""o`l	&#65533;W&#65533;&#65533;}&#65533;r.@ &#65533;&#65533;;&#65533;8q&#65533;&#65533;&#65533;&#65533;e&#65533;|&#65533;Ug&#65533;&#65533;U&#65533;-v>&#65533;4&#65533;&#65533;&#65533;$&#65533;x) p. 9&#65533;'&#65533;&&#65533;&#65533;&#65533;p&#65533;&#65533;&#65533;SH]6&#65533; ge '`h&#65533;i&#1073;&#65533;U&#65533;&#65533;g&#65533;{7a&#65533;&#65533;)&#65533;S&#65533;&#65533;&#14880;H&#65533;&#65533;&#65533;&#65533;&#65533; &#65533;uY&#65533;(&#65533;v(&#65533;Vo&#65533; &#65533;VbW`&#65533;}&#65533;w&#65533;&#65533;8&#65533;&#855;&#65533;6@&#65533;56O&#65533;0&#65533;6.&#65533;s&#65533;&#65533;OK&#65533;&#65533;&#65533;V&#65533;&#65533;&#65533;&#65533;p`0&#65533;O9U1&#65533;&#65533;&#65533;.Fyd)zx-&#65533;&#65533;,&#65533;:&#65533;!&#65533;&#65533;,	hS&#65533;&#65533;-&#65533;S&#65533;&#65533;&#65533;a3&#65533;W&#65533;&#65533;W&#65533;&#1701;&#65533;1&#65533;*u&#65533;&#65533;y{OW&#65533; O8 &#1975;rF&#65533;. &#65533;&#65533;&#65533;N*&#65533;R9e&#65533;j&#65533;*&#65533;&&#65533;&#65533;&#65533;&#65533;\&#65533;8cjGI
1&#65533;g]&#65533;H )'@ &#65533;&#65533;^>P&#65533;5&#65533;:&#65533;6!i&#65533;&#65533;I&#457;&#65533;&#65533;&#65533;qS&#65533;&#65533;&#65533;^%j`D&#65533;}a&#65533;,&#65533;&#65533;&#65533;&#65533;C<5&#65533;&#65533;4&#65533;&#65533;+&#65533;y&#65533;E&#65533;6&#65533;9&#65533;K&#65533;&#65533;v &#65533;'L&#65533;l@6*v!jA&#65533;.&#65533;2&#1914;<&#387;f&#65533;&#65533;O&#65533;*&#65533;ZFp&#65533;tZ&#65533;&#65533;b&#65533;`ji&#1110;{wR&#65533;&#65533;
&#65533;q&#65533;0	&#65533;:&#65533;&#65533;O&#65533;&#65533;&#65533;4&#65533;&#65533;1&#65533;S&#65533;~!6!w&#65533;)&#33384;6&#65533;&#65533;&#65533;&#65533;&#65533;&#65533;&#65533;&#65533;``&#65533;! B &#65533;0	t&#65533;&#65533;&#65533;&#65533;{&#65533;NnN&&#65533;&#65533;|&#65533;&#65533;g&#65533;&#65533;&#65533;Y&#65533;&#65533;&#65533;&#65533;V&#65533;!P&#65533;&#65533;&#65533;*&#65533;: "0&#65533;,U&#65533;F&#65533;:O&#65533;&#65533;z&#65533;&#65533;&#65533;{$j&#65533;&#65533;:K=&#2825;8~ &#65533;gf;&#65533;&#65533;y> 0&#65533;&#65533;; &#65533;>0&#65533;D{&#65533;&#65533;cj&#65533;lk&#65533;}w&#65533;&#65533;&#65533;&#65533;8&#65533;&#65533;x&#65533;(&#65533;l&#65533;]&#65533;;K:&#1075;&#65533;[&#65533;"`4&#65533;G&#65533;i&#65533;-aI&#65533;2&#65533;&#65533;&#65533;uQ&#65533;Qn&#65533;&#65533;j&#65533;&#65533;&#65533;J]X`ksU&#65533;w&#65533;i&#65533;&#65533;%&#65533;&#65533;&#65533;&#65533;$&#65533;B&#65533;&#65533;;&#65533;R&#65533; &#65533;S&#65533;&#65533;&#65533;&#65533;k&#65533;&#65533;&#65533;&#1522;&#65533;*&#65533;4&#65533;&#65533;&#65533;Gq  |&#65533;&#65533;q1	pP&#65533;,&#65533;*&#65533;&#1788;c{:&#65533;ql1D&#65533;iHk&#65533;&#65533;2&#65533;q&#65533;&#65533;qL&#65533;u&#485;&#65533;*=p,[h&#65533;&#65533;&#65533;&#65533;&#65533;&#65533; &#65533;&#65533;+ &#65533;&#65533;&#65533;&#65533;K&#65533;&#65533;5&#65533;&#65533;&#65533;k8&#65533;SF
&#65533;}a&#65533;h%m:q&#65533;&#65533;&#65533;R(&#65533;&#454;} 0&#65533;L &#65533;!&#65533;+&#65533;&#65533;&#65533;Q&#65533;%&#65533;&#65533;!&#65533;&&#65533;U&#65533;&&#65533;r&#65533;&#65533;g&#65533;&#65533;0k&#65533;\ okY&#65533;u!pP&#65533;^	&#65533;&#65533;&#65533;p'PV[&#65533;{&#65533;P-I&#65533;&#257;n&#65533;8c:&#65533;&#65533;]&#65533;&#65533;D]&#65533;&#65533;&#65533;r!B@&#65533;}&#65533;&#65533;{&#65533;Rp&#65533;x&#65533;&#65533;&#65533;&#65533;G l&#428;&#65533;&#65533;i&#65533;Hk&#65533;V@V&#65533;&#65533;T&#65533;&#65533;&#65533;3&#65533;&#1852;7&#65533;~KB&#65533;P&#65533;&#65533;K`&#65533;&#65533;JF&#65533;&#518;&#65533;&#65533;&#65533;l&#65533;&#65533;6&#65533;&#65533;v&#65533;0+&#65533;g&#65533;"&#65533;&#306;&#65533;&#65533;! &#65533;z&#65533;&#65533;s|S<q&#65533;&#65533;&#65533;<F&#65533;&#65533;&#65533;&#385881;-&#65533;&#65533;q&#65533;/" l1&#65533;pQ&#65533;k&#65533;&#65533;&#65533;&#65533;.&#65533;&#65533;&#65533;y&#65533;na&#65533;_J&#65533;&#65533;&#65533;<F&#65533;&#65533;&#787;&#65533;&#65533;&#65533;&#65533;&#65533;]&#65533;&#65533;&#65533;&#65533;7 &#65533;&#65533;&#228;&#65533;&#65533;r&#65533;V&#65533;&#65533;&#65533;U&#65533;J&#65533;5X&#65533;,{&#65533;&#65533;&#65533;G&#65533;&#65533;&#65533;&#65533;]&#65533;-mA r*Bp&#65533;&#65533;7  &#65533;&#65533;1&#65533;rPGP5 	G 	&#65533;@&#65533;&#65533;&#65533;b&#65533;R&#65533;p&#65533;&#65533;G&#65533;&#65533;v&#65533;&#65533;&#65533;&#65533;&#65533;&#65533;&#65533;4&#65533;&#65533;&#65533;&#65533;n&#65533;&#65533;&#65533;@&#65533;&#65533;P?&#65533;&#65533;J&#65533;5p>},L&#65533;&#65533;&#65533;A&#65533;d`
q&#65533;%&#65533;uuQ&#65533;&#65533;&#65533;&#65533;&#65533;&#65533;Lbr&#65533;&#65533;\&#65533;&#65533;=&#65533;&#65533;jArao&#65533;Wq&#1801;&#65533;&#65533;9`&#65533;W&#65533;&#65533;&#742;&#65533;ww;&#65533;pU@&#65533;kAx	&#65533;&#65533;3&#65533;&#65533;@&#65533;&#65533;K&#65533;&#1291;&#65533;k&#65533;&#65533;&#65533;&#65533;E&#65533;&#65533;&#65533;x&#65533;jz&#65533;&#65533;H&#65533;a-&#65533;w&#65533;&#65533;@\ &#65533;&#65533;&#65533;G&#65533;o&#65533;&#1231; &#65533;=&#65533;&#65533;
&#65533;k&#65533;&#65533;&#65533;f&#65533;&#65533;g&#65533;&#65533;&#65533;5&#65533;&#65533;&#65533;&#65533;^&#65533;A`&#65533;&#65533;r&#65533;tA&#65533;%&#65533;&#65533;&#65533;&#1847;&#65533;&#65533;*or D|&#65533;&#65533;b9&#65533;Q>:qpq&#65533;> &#65533;^&#65533;&#65533;^&#65533; &#65533;&#65533;* u&#65533;&#65533;L	&#65533;&#65533;&#65533;)&#65533;s~&#65533;&#65533;&#65533;MQm&#1389;f&#65533;p&#65533;'&#65533;&#65533;&#65533;&#65533;&#65533;A`&#65533;&#65533;&#65533;u&#65533;&#65533;I&#65533;
&#65533;<X&#65533;/{&#65533;&#45635;&#65533;:&#65533;[&#65533;&#65533;&#65533;qq&#65533;&#65533;&#65533;&#65533;&#65533;,&#65533;" &#65533;-&#65533;&#65533;&#65533;2&#65533;d&#65533;&#65533;&#65533;&#65533;&#147;&#65533;&#65533;[m&#65533;&#65533;&#65533;&#65533;s&#65533;&#65533;aq&#65533;&#65533;D&#65533;&#65533;&#65533;, &#65533;&#65533;qp&#65533;&#65533;P&#65533;k!pYi&#1074;3
&#65533;&#65533;9&#65533;0nX&#65533;&#65533;&#65533;E&#65533;&#65533;&#65533;&#65533;&#1901;o&#65533;&#65533;=3 &#65533;L&#65533;a &#65533;7q\&#65533;
&#65533;&#65533;"&#65533;&#65533;&#65533;&#65533;&#65533;ZeLo&#65533;Jm&#65533;&#65533;&#65533;8>&#1794;&#65533;&#65533;)&#65533;p&#65533;iQ&#65533;u&#65533;fo;&#65533;&#65533;R&#65533;&#65533;?&#65533;}/&#65533;&#65533;&#65533;E&#65533;&#65533;d&#1999;&#65533;oA&#65533;%&#65533;#&#65533;&#65533;u ;&#65533;&#65533;rm&#65533;&#65533;
u&#1465;&#65533;&#65533;R&#65533;J&#65533;&#65533;?pA&#65533;&#65533;L%.&#65533;&#65533;g[&#65533;&#65533;|&#65533;&#65533;w&#65533;&#733;&#65533;&#65533;Iwv&#65533;&#65533;&#65533;Y&#65533;t&#65533;v&#65533;&#65533;&#65533;2&#65533;.C	&#65533;&&#65533;&#65533;&#65533;z&#65533;Z&#587;Qg&#65533;k7~&#65533;&&#65533;&#65533;&#65533;&#65533;4&#65533;qA b&#65533;1&#65533;U&#65533;H&#65533;K&#65533;D&#65533;&&#65533;	&#65533;&#65533;&#65533;&#65533;qpcP&#65533;&&#65533;|&#65533;	&#65533;&#1982;&#65533;&#65533;L&#65533;&#1737;&#65533; &#65533;&#65533;&#65533;&#65533;&#65533;'&#65533;^&#65533;`&#65533;p&#65533;+&#65533;&#65533;%&#65533;&#65533;&#65533;&#65533;n&#65533;&#65533;	&#65533;t&#65533;&#65533;T&#65533;&#65533;o1qtm&#65533;&#65533;&#65533;g&#65533;&#65533;&#65533;&#65533;,&#65533;s|6`e&#65533;&#65533;&#1035;v&#65533; j GD&#65533;D&#65533;&#65533;&#65533;B&#65533;&#60214;q&#65533;&#65533;&#65533;c&#65533;&#65533;3&#65533;&#1928;&#513;&#65533;fw&#65533;!&#65533;m&#65533;&#65533;&#65533;!&#65533;q &#65533;W&#65533;&#65533;;&#65533;&#1423;p_&#65533;0&#65533;	&#65533;t&#65533;&#65533;yZ&#65533;n&#65533;&#65533;5j&#65533;a&#65533;&#65533;&#65533;b&#1550;!&@| &#65533;Ep0&#65533;U&#644;o&#65533;&#65533;&#65533;&#65533;  , 0&#65533;&#65533;dq&#65533;y&#65533;&#65533;&#65533;&#65533;C&#65533;&#65533;%VR&#65533;&#65533;&#65533;&#65533;&#65533;,~W`&#65533;W&#65533;^w&#65533;&&#65533;]&#65533;"&#65533;&#65533;rm&#65533;&#65533;+&#65533;&#65533;l k&#65533;&#65533;&#65533;_&#65533;+` &#65533;:&#65533;I?]&#65533;r&#65533;&#65533;&#65533;&#476;F&#65533;&#65533;&#1405;&#65533;y&#65533;&#65533;&#65533;:&#65533;\w &#65533;s&#65533;~&#65533;&#65533;v&#65533;o p&#65533;H&#65533;&#65533;z0 &#65533;&#65533;&#65533;&#65533;&#65533;p&#65533;y4}&#523;&#506;&#65533;6&#65533;uV&#65533;&#1801;&#65533;n&#65533;N/&#65533;&#65533;&$X&#65533; &#65533;9x&#65533;2&#65533;&#65533;&#65533;C&#65533;%N&#65533;X&#65533;&#65533;E&#65533;&#65533;l&#65533;&#65533;F&#65533;&#462;<t&#1121;&#65533;&#65533;?&#65533;d&#594;&#65533;D$6&#65533;		&#65533;	o&#1936;`c"&#65533;N&#65533;o@T0A&#65533;&#65533;$`&#1684;&#65533;.4v`&#65533;&#65533;&#992;Y&#65533;b&#65533;&#65533;&#65533;+Fs$"g&#65533;W&#65533;i&#1390;e&#65533;&#65533;&#65533;	&#65533;.6&#65533;%&#65533;&#65533;&#65533;T&#65533;v&#65533;\"&#65533;&#65533;&#1440;&#65533;&#65533;&#65533;E&#65533;&#65533;N&#65533;&#65533;&#65533;w&#65533;&#65533;%$&#65533;J&#65533;&#65533;e&#65533;<f<$&#65533; &#65533;&#65533;D&#65533;&&#65533;&#65533;&#65533;i&#1320;i,&#65533;&#469831;&#65533; &#65533;&#65533;)&#65533;Co&#65533;N&#65533;@S &#65533;PX &#65533;&#65533;&#65533;J&#65533;Q&#65533;&#65533; 2&#65533;s&#65533;f&#65533;uL&#65533;CqL&#65533;!&#65533;&#65533;u&#65533;t[?&#65533;&#65533;&#65533;&#65533;&#65533;&#65533;9&#65533;&#65533;4&#65533;&#65533;+&#65533;&#1391;7R &#65533;*,8*&#65533;Mf&#65533;c6`d\&#65533;4&#65533;&#65533;:b&#65533;&#65533;N&#65533;|pL&#65533;4&#65533;`&#65533;&#690;&#65533;&#1058;&#65533;&#65533;&#65533;7&#65533;p&#65533;&#65533;&&#65533;&#65533;C&#65533;&#65533;&#65533;h&#65533;5J4q&#65533;&#65533;&#65533;J &#65533;&#65533;&#65533;$X&#65533; k&#65533;q&#65533;&#1835;B&#65533;&#65533;r&#65533;?&#65533;&#65533;O7L&#65533;-)&#4491;&#65533;0&#65533;&#65533;&#65533;
D(b&#65533; 7I&#65533; V&#65533;&#65533;r&#65533;	&#65533;&#65533;F&#65533;h4 G&#65533;6*/&#65533;8"&#65533;F6&#65533;&#65533;&#65533;&#65533;&#65533;&#835;
c#2&#65533;R'r&#65533;-$1K&#65533;):&#1582;&#65533;&#65533;&#65533;&#65533;&#65533;D:&#65533;C0a	r@&#65533;E-{#&#1222;8&#65533;F&#65533;3q 1&#65533; &#65533;8jsU7&#65533;&#65533;&#65533;&#65533;"p&#65533;-,H &#65533;5&#65533;&#65533;&#65533;=A&#65533;!@&#65533;0&#65533; &#65533;A .&#1358;&#65533; aSN%&#65533;&#65533;G&#65533;p&#65533;j&#65533;p&#65533;	i&#65533;mv[&#65533;&#65533;&#65533;&#65533;&#65533;&#65533;&#65533;&#65533;&#65533;0 &#65533;)Rd&#65533;U&#65533;&#65533;s&#65533;"&#65533;&#778;6x&#65533;2&#65533;&#65533;*'&#65533;&#65533; &#65533;44&#65533;o&#65533;3CP&#269;4H&#65533;[n&#65533;`&#65533;&#65533;6&#65533;&#65533;FVu&#65533;@.&#65533;&#65533;]&#65533;&#65533;&#65533;&#65533;&#65533;&#65533;&#65533;@&#65533; 9&#65533;&#65533;&#65533;Ds&#65533;@&#65533;e&#65533;2&#65533;&#65533;&#65533;4VlI6&#65533;&#65533; b&#65533;&#65533;&#65533;&#65533;g&#65533;&#65533;y&#65533;6&#65533;x&#65533;&#65533;&#1536;&#65533;F7&#65533;&#1897;&#65533;5&#65533;d7&#65533;&#65533;	&#65533;,&#65533;)&#65533;<&#65533;&#65533;&#910;p8&#65533;Y&#65533;&#65533;@ p&#65533;:&#65533;U&#65533;A&#65533;9&#65533;&#65533;&#65533;&#65533;n&#65533;.~&#65533;&#873;X8&#65533;c6V(&#65533;&#65533;VN&#65533;&#65533;6`cY&#65533;&#65533;&#65533;&#65533;&#65533;4r({&#65533;&#65533;}9b&#65533;X&#65533;7&#65533;&#65533;n&#65533;C&#65533;&#65533;0&#65533;t&#65533;u8&#65533;&#65533;pWk&#41276;N&#65533;K&#65533;&#65533;B&#65533;&#65533;p&#65533;L&#65533;>&#65533;&#65533;&#65533;&#65533;&#65533;&#65533;d2\ &#65533;&#65533;&#65533;
Dw&#65533;&#65533;	y&#65533;sz&#65533;&#65533;8&#65533;&#65533;P&#65533;&#65533;p64 &#65533;&#65533;&#65533;&#65533;x&#65533;&#65533;0&#65533;&#65533;&#65533;&#65533;**$&#65533; @&#65533;&#65533;~~&#65533;M&#737;z&#65533;i&#65533;1i&#25255;&#65533;7&#65533;&#65533;&#65533;&#65533;WGr&#65533;&#65533;T &#65533;c&#225;&#65533;P?ri
&#65533;`&#65533; &#65533;&#65533;S)&#65533;B=&#65533;&#65533;&#65533;s5%M&#65533;A&#65533;&#65533;'&#65533;Q&#65533;&#65533;&#65533;2&#65533;0&#65533;J&#65533;&#65533;&#65533;Oa&#65533;A&#65533;+&#65533;&#65533;	&#1034;V&#65533;@2P&#65533;F0D$&#672;/q&#65533;&#65533;$&#65533;&#65533; !&#65533;:&#65533;[&#65533;&#65533;x5$&#65533;&#65533;8V&#65533;Pe&#65533;"&#65533;P&#65533;c&#65533;&#65533;&#65533;&#65533; &#65533;&#65533;y&#65533;	&#65533;&#65533;F&#65533;#Ok
&#65533;&#65533;&#65533;7J(&&#65533;K&#65533;&#65533;&#65533;T&#65533;&#65533;&#65533;&]$^d&#65533;&#1037;&#65533;&#65533;\&#65533;&#65533;z&#65533;4&#65533;b &#65533;4b&#65533;&#65533;&#65533;LC&#65533; &#65533;G&#65533;{&#65533;B&#1656;f$x )&#65533;rX0R&#65533;dL&#65533;Fp&#65533;,4&#65533;&#65533;n&#65533;&#65533;&#65533;&#65533;h&#65533;&#65533;k&#65533;&#65533;^&#65533;&#65533;X&#65533;`H&#65533; =P&#65533;&#65533;&#65533;AW$&#65533; &#65533;&#1084;Y&#65533;f&#65533;&#65533;&#65533;Fv&#65533;H&#65533;E&#65533;
&#65533;&#65533;t&#65533;&#65533;,&#65533;&#65533;y&#65533; &#65533;tfaKXgH &#224;&#1839;&#65533;&#65533;9~Q&#65533;'&#65533;&#65533;fA&#65533;&#65533;&#717;0n&#65533;4&#65533;Fd&#65533;&#65533;F4&#65533;&#65533;b&#65533;2&#65533;&#65533;~ S&#65533;{&#65533;{6&#65533;:&#65533;&#65533;&#65533;@)R7C&#65533;&#65533;&#65533;%fe&#65533;&#65533;&#918;0&#65533;&#65533;` 8 &#65533; >&#65533; &#65533;&#65533;v&#65533;q
&#65533;<&#65533;&#65533;&#65533;nK}&#65533;&#193;&#65533;&#65533;)&#65533;&#65533;&#65533;&#65533;&#65533;l&#65533;&#65533;&#550;&#65533;
&#1830;&#65533;S&#65533;&#65533;&#65533;6&#65533;&#65533;&#65533;&#65533;1$KPCW&#65533;&#65533;&#65533;&#65533; F<b&#65533; &#65533;&#1351;	&#65533;&#65533;&#65533;&#65533;LF&#65533;F"&#65533;&#65533;zW&#65533;&#65533;1&#65533;&#65533;&#65533;&#65533;&#65533;&#65533;&#65533;&#65533;&#65533;c&#65533;2&#65533;zy&#65533;:&#65533;!&#65533;&#65533;EH&#65533;p&#65533;&#65533;w&#65533;&#65533;+^-&#65533;)n&#65533;_>&#65533;&#65533;&#65533;&#65533;&#65533;W&#65533;"&#65533;L&#65533;X{&#65533;pV&#65533;&#65533;?&&#65533;gdFY&#65533;&#65533;d&#65533;&#65533;&#65533;&#65533;&#65533;@p :&#65533;O+@>&#65533;"&#65533;&#65533;&#65533;&#65533;&#65533;b&#65533;&#65533;&#65533;w&#65533;&#65533;&#65533;&#52022;&#1221;R&#65533;6b&#65533;&#65533;h&#1366;&#65533;&#65533;Wk8&#65533;c@&#65533;qC&#65533;&#65533;5^&#65533;/&#65533;E]&#65533;zH&#65533;~&#65533;
Al) [&#65533;&#65533;qSN0&#65533;(v&#65533;&#65533;&#65533;b4[&#65533; &#65533;&#65533;@&#65533;o&#65533;&#65533;HoN&#958;]&#65533;M>P;&#65533;9&#65533;<@&#65533;y&#65533;&#65533;G&#65533;4)7$&#65533;&#65533;O|&#65533;&#1252;&#65533;&#65533;&#65533;&#65533;&#65533;}&#65533;[&#65533;&#65533;&#65533;&#65533;&#65533;&#65533;&#65533;a&#65533;&#65533;&#1350;OJ
&#65533;M&#65533;2&#65533;4b&#65533;&#65533;'&#65533;*6&#65533;&#65533;&#65533;&#65533;&#65533;8b&#1519;k90&#65533;G&#65533;I`&#65533;RB&#65533;r[&#65533;
+&#65533;&#65533;A&#65533;&#65533;A&#65533;&#65533;&#65533;&#65533;4q8&#65533;@wS&#65533;&#65533;,&#65533;&#65533;Q&#65533;&#65533;|g&#65533;&#65533;&#65533;,&#65533;A&#65533;&#65533;g@&#65533;&#816;h&#65533;&#65533;&#65533;&#65533;-&#65533;x&#65533;&#65533;!&#65533;&#65533;1kV+&#927;b&#65533;&#65533;l&#65533;&#65533;]&#65533;&#65533;P&#65533;G&#65533;&#65533;"`c&#65533;)&#65533;&#65533;4t%&#65533;&#65533;&#65533;g&#65533;Z&#65533;q&#65533;&#65533;C&#65533;x&#65533;&#65533;&#65533;X\B&#65533;7k&#65533;&#65533;WH&#65533;&#65533;f}&#49316; &#65533;l&#65533;P&&#65533;&#65533;q5&#65533;&#65533; C&#65533;Ru(&#65533;Dv&#65533;Q$L+z&#65533;&#65533;&#65533;&#1456;M&#65533;&#65533;Mq'^&#65533;Ko&#65533;&#65533;&#65533;&#65533;&#65533;V&#65533;&#65533;&#65533;&#65533;&#65533;&#65533;&#65533;&#1800;&#65533;y&#65533;&#65533;&#65533;nf&#65533;&#65533;&#65533;F&#65533;` &#65533;r&#65533;&#1828;&#65533;G&#65533;n&#65533;X&#727;&#65533;G:|&#65533;&#65533;&#65533;F|0&#1469;%&#65533;'&#65533;"A&#65533;#&#65533;&#65533;F&#65533;+&#65533;{&#65533;4h&#302;ij%&#65533;y&#40273;&#65533;%&#65533;*&#65533;&#65533;@&#65533;&#65533;'b&#65533;&#65533;5&#65533;y&#65533;9E&#65533;&#65533;&#65533;@&#65533;,\1A\&#65533;&#65533;:F&#65533;FF&#65533;:&#65533;&#65533;&#65533;I&#65533;&#65533;&#3751;4&tq&#1640;&#65533;c]-=B&#65533;.&#65533;&#65533;=&#2002;6&#65533;a'*&#65533;&#65533;]&#65533;B&#65533;E*&#65533;&#65533;&#65533;&#65533;&#65533;&#65533;^&#65533;&#65533;N&#65533;}&#57543;&#1546;M@&#65533;&#65533;&#65533;&#65533;!&#65533;&#65533;
&#65533;&#65533;&#65533;&#65533;`&#41255;|&#65533;@pGd&#65533; 8&#65533;&#65533;&#65533;&#65533;&#65533;H&#65533;&#65533;)d>&#65533;E&#65533;&#65533;&#65533;^<&#65533;uR&#65533;*&#65533;&#65533;MS&#65533;p:m&#65533;=i&#65533;&#65533;>&#65533;-M&#65533;&#65533;&#1798;&#65533;
&
&#65533;&#65533;T&#65533;*&#65533;^&#65533;&#65533;?v4
&#65533;d0E&#65533;&#65533;&#65533;&#65533;&#65533;[
&#65533;V&#65533;&#65533;lB&#65533;ZYv&#65533;&#65533;5&#65533;jsd&#65533;'`&#65533;&#65533;&#65533;?&#65533;p&#65533;&#65533;w&#65533;&#65533;4&#65533;rd\W&#65533;&#65533;&#65533;&#1999;l>&#1703;&#65533;&#65533;&#65533;-{s#&#65533;i&#65533;(&#65533;k&#65533;&#65533;1&#65533;&#65533;&#65533;?Q&#65533;&#65533;&#65533; &#65533; 
; &#65533;+&#65533;&#65533;/&#65533;c7&#65533;&#65533;&#65533;&#65533;&#65533;&#65533;	&#65533;&#65533;&#65533;i&#65533;_&#65533;&#65533;&#65533;K&#65533;\+&#65533;&#1736;&#65533;/&#65533;&#65533;&#65533;&#65533;+Ad&#65533;&#65533;&#65533;&#65533;&#65533;4&#65533;&#65533;&#65533;&#65533;5Y&#65533;&#65533;3=&#65533;\B&#65533;h&#65533;&#65533;&#65533;j&#65533;BX8&#65533;i &#65533;&#65533;z&#65533;&#65533;&#65533;>5{&#65533;&#65533;&#65533;&#65533;cB0d-&#65533;&#65533;&#65533;&#65533;&#65533;< &#65533;j@&#65533;[  &#65533;&#65533;+&#65533;&#65533;1>&#65533;3&#65533;&#65533;	C;L&#65533;@&#65533;(&#65533;&#65533;X &#65533;&#65533;&#65533;&#1608;*&#65533;4&#65533;&#65533;&#65533;&#65533;&#65533;;|42&#65533;1&#65533;H&#65533;j&#65533;&#65533;&#65533;&#1192;G &#65533;6&#65533;K&#65533;&#65533;&#65533;XDP&#264;&#65533;&#65533;;&#65533;DH&#65533;&#65533;&#65533;&#65533; [&#65533;&#65533;5&#65533;&#65533;1XZ&#65533;&#65533;/E\&#65533;&#65533;;&#65533;&#65533;(S&#65533;D&#65533;XE@P[&#65533;/t&#65533;&#65533;&#65533;X&#65533;\l&#391;&#65533;&#65533;&#65533;&#65533;_&#65533;ZhD &#65533;U&#65533;Fh&#65533;u3&#65533;r[GqtFr&#65533;a&#65533;&#65533;<&#65533;-![Pbx<&#65533;&#651;6)Gz&#65533;&#65533;&#65533;&#65533; `&#65533;&#65533;;&#65533;&#65533;&#65533;&#65533;5[H&#65533;#4 L`&#65533;&#65533;z,9'T&#65533;i&#333;p &#65533;!&#65533;&#65533;;&#65533;&#65533; +P&#65533;=&#65533;&#65533;V&#65533;58L8&#546;&#65533;&#65533;|DS&#65533;^&#1800;~$&#65533;&#65533;>9d[`&#65533;|I&#65533;dE0H&#65533;H&#65533;&#65533;F&#65533;<0EA&#65533;F&#65533;&#1086;&#65533;:&#65533;&#65533;&#407;,J&#65533;&#65533;&#65533;$&#65533;1&#65533;&#65533;F&#65533;(&#65533;>&#397;&#386;&#65533;&#65533;&#65533;r"&#65533;=P&#65533;&#65533;d&#65533;&#65533;&#65533;&#65533;&#65533;&#65533;&#65533;&#65533;&&#65533;&#65533;&#65533;&#65533;F)w&#1608;M&#65533;&#65533;C,L &#65533;`&#65533;J&#65533;&#65533;&#687;&#65533;&#65533;<?&#65533;&#65533;c&#65533;&#65533;Jd|&#857;G&#65533;&#65533;&#571;$&#65533;1h&#65533;&#65533;&#65533;K&#65533;0+7&#65533;tU<&#65533;E&#65533;D:`&#65533;{&#65533;C&#65533;&#65533;&#65533; 8&#65533;&#65533;[&#692;IH&#771;&#65533;&#65533;K&#65533;x&#1155;L&#65533;&#879;&#65533;;(&#65533;WAc&#65533;&#65533;&#65533;dM&#65533;&#65533;M&#32856;M&#65533;dM@&#65533;&#65533;&#65533;&#65533;&#65533;&#65533;&#65533;&#65533;&#65533; Nu&#65533;&#65533;&#65533;dM(&#65533;N&#65533;\&#65533;&#65533;l&#65533;-@7&#1940;N&#65533;&#65533;&#65533;&#65533;N&#65533;;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1878;/&#65533;&#65533;6&#65533;&#1147;&#65533; (&#65533;!&#65533; &#1193;&#65533;&#65533;(&#65533;&#65533;&#65533;&#65533;&#65533;&#65533;&#65533;PRm&#65533;&#65533;&#65533;)&#65533;&#65533;p%&#65533;&#65533;*&#65533;&#65533;YjR$ $@&H$P&#65533;$&#65533;&#65533;(S1%# &#65533;$H&#65533;p;e&#65533;:U&#65533; &#65533; &#65533;S&#65533;&#65533;+&#65533;&#65533;8T `&#65533;;&#65533;&#65533;&#65533;S@&#353;/X&#65533;:=TJ&#65533;T&&#65533;&#65533;!&#65533;&#65533;G&#865;&#65533;%&#65533;TP=T%&#65533;&#65533;M&#353;9u&#65533;PU'&#65533;&#65533;$-U:&#65533;T&#65533;&#65533;UmUW&#65533; X 'P&#65533;Xm&#65533;.&#65533;&#65533;Z&#65533;&#65533;[E&#65533;]&#65533;&#65533;&#65533;R&#65533;&#65533;F&#65533;&#65533;!&#65533;;&#65533;U &#65533;R mi&#65533;Vi&#65533;&#65533;O(=&#65533;Q&#65533;&#65533;mR%&#65533;UP%V?&#65533;Vi} &#65533; N&#65533;&#65533;&#65533;G&#65533;&#65533;6 OR&#65533;WRH&#65533;mE&#65533;&#65533;T&#65533; &#65533;&#65533;`&#65533;U&#65533;&#65533;h&#65533;&#65533;&#65533;&#65533;(@&#65533;N&#1028;q&#65533;?&#65533;&#65533;S0T8z%&#65533;&#65533;? &#65533;[&#65533;$ &#65533;$&#65533;&#65533;b%&#65533;&#65533;(&#65533;!&#65533;!@X&#65533;Mp&#65533;y&#65533;PxYR0&#65533;R&#65533;&#65533;&#65533;&#65533;&#65533;|&#65533;!&#65533;&#1217;h&#65533;/}&#65533;&#65533; &#65533;)P&#65533;@&#65533; M}4P&#65533;WT(TxYS&#65533;WQ&#65533;&#65533;&#65533;|&#65533;&#65533;&#65533;MX&#65533;&#65533;&#65533;&#65533;&#65533;&#65533;&#65533;/&#65533;&#65533;&#65533;5&#65533;&#65533;EZ_&#65533;&#65533;O&#65533;&#65533;&#65533;}Y&#65533;u&#65533;S&#65533;[Rh&#65533;&#65533;&#65533;&#65533;&#65533;x&#65533;&#65533;&#65533;&#65533;(Z&#65533;[&#65533;&#65533;[8@)@&#65533;(`Zy-&#65533;&#65533;}[&#65533;R&#1027;&#65533;&#65533;&#65533;	&#65533; *&#65533;&#65533;x  Wj&#65533;@&#65533;&#65533;&#65533;&#65533;=&#1685;u4= &#65533;SX\&#65533;ER&#65533;V&#65533;&#65533; 
x X&#65533;]&#861;V &#65533;$\&#65533;&#65533;[@Nx4&#65533;&#65533;&#65533;Z&#65533;}[&#65533;e&#65533;&#65533;T 0P&#65533;&#65533;m&#65533;x&#65533;	&#65533;]i&#65533;(&#65533;&#65533;&#65533;&#65533;&#65533;&#65533;]<k&#65533;N &#65533;^&#65533;U]&#65533;&#65533;O&#65533;U&#65533;&#65533; &#65533;*&#65533; 
&#65533;[j&#65533;&#65533;&#65533;&#65533;&#1827;&#65533; G&#65533;^&#65533;_&#65533;&#65533;&#65533;&#65533;O&#65533;&#65533;&#65533; 
0&#65533;&#65533;&#65533;h&#65533;&#1669;_&#65533;&#65533;&#2047;U&#65533;&#65533;&#65533;&#65533;&#65533;&#65533;P(&#65533;S&#65533;&#65533;&#65533;&#768;&#65533;-&#65533;	x &#65533;]^&#65533;^X`F&#65533;MH[.+]S&#65533;`&#65533;&#65533;&#65533;&#65533;#&#65533;&#65533;( P^&#65533;&#65533;&#65533;6&#65533;]&#65533;e&#65533;&#65533;mT&#65533;&#65533;&#1927;&#65533;&#65533;&#65533;&#65533;&#65533;&#65533;/x&#65533;	(&#65533;( `r&#65533;&#65533;&#65533;&#65533;&#65533;&#65533;_%@&#65533;&#65533;a+&#65533;b,&#65533;b-&#65533;b.&#65533;`.&#65533;R&#65533;ZQ&#65533;[&#65533;&#65533;&#65533;$`&#65533;&#65533;&#65533;i&#65533;&#65533;e&#65533;6h&#65533;&#65533;a&#65533;&#65533;M&#65533;&#65533;.&#65533;c=&#65533;c>&#65533;&#65533;	&#65533;&#65533;y=T@&#65533;Q&#65533;[!&#65533;&#65533;	&#65533;&#65533;@&#65533;&#65533;#`c&#65533;}&#65533;%&#65533;&#65533;&#65533;}&#65533;&#65533;&#65533;&#65533;&#65533;M&&#1668;&#65533;>&#65533;dP&#65533;.&#65533;&#65533;&#65533;m&#65533;&#65533;&#65533;{&#65533;&#65533;"&#65533;&#65533;(&#65533;F&#65533;&#65533;6&#65533;&#65533;&#65533;} G&#65533;&#65533;0&#65533;](&#65533;&#65533;&#65533;&#65533; &#65533;e`fa&&#65533;&#65533;&#65533;&#65533;d&#65533;&#65533;&#65533;&#65533;a
P&#65533;B0&#65533;&#65533;m&#65533;YV&#65533;N_i&#65533;&#65533;&#65533;&#65533;&#65533;H&#65533;(X&#65533;a&#65533;fp&#65533;&#65533;&#65533;&#65533;HP*&#65533;&#65533;%V&#65533;/&#65533;e4>_Hn&#65533;5gy&#65533;&#65533;=6c#P&#65533;&#65533;&#65533;&#512;bv&#65533;&#65533;&#65533;&#65533;6&#65533;[
@`z>h&#65533;&#65533;&#65533;q.&#65533;%h
@_$&#65533;_&#65533;V&#65533;&#65533;&#33086;h&#65533;&#65533;&#65533;&#65533;&#832;vU&#65533;Hg(&#65533;&#65533;x r&&#65533;&#65533;&#65533;N&#65533;&#65533;&#65533;&#65533;&#65533;&#65533;e&#65533;G&#65533;a&#65533;`&#65533;e_&#65533;&#65533;6&#65533;&#65533;&#65533;&#65533; H_&#65533; #&#65533;&#1920;~&#65533;i&#65533;&#65533;&#65533;6h &#65533;[t^bm.&#65533;D6&#65533;G&#65533;_(&#65533;D&#65533;xk&#65533;RY&#65533;(I>&#1064;v i&#65533;&#65533;&#65533;&#65533;&#65533;h&#65533;5&#65533; f>&#1052;~&#65533;&#65533; r&#832;&#65533; RQ&#65533;&#65533;&#65533;\&#65533;&#65533;&#65533;&#65533;[&#65533;nP&#877;h&#65533;lQ&#65533;g&#65533;&#65533;&#65533;&#65533;g&#65533;je_&#65533;~&#65533;&#65533;&#65533;&#65533;0&#65533;&#65533;]&#65533;P&#65533;&#65533;&#65533;4&#65533;hE&#65533;k&#65533;`&#65533;&#65533;0&#65533;&#65533;8_&#65533;~&#65533;&#65533;&#65533;&#65533;#F&#65533;0j&#65533;&&#1043;N&#65533;&#65533;n&#65533;	8&#65533;&#65533;d\<+b&#65533;F&#65533;Y&#65533;&#65533;E^&#65533;&#65533;&#65533;&#65533;&&#65533;Z&#65533;&#65533;.&#65533;&#65533;&#65533;v&#65533;{&#65533;&#65533;%&#65533;G&#65533;&#65533;.&#65533;n&#57488;d&#65533;&#65533;P&#1998;&#65533;&#65533;V&#65533;&#65533;_&#65533;&#65533;JV&#65533;&#65533;&#65533;&#790;&#65533;&#65533;.oF&#65533;l&#65533;&#65533;%&#65533;oF&#65533;f&#65533;&#65533;&&#65533;&#1280;  !&#65533; &#65533; ,;  GC &#65533; &#65533;H&#65533;&#65533;&#65533;&#65533;*\&#560;&#65533;&#199;#J&#65533;H&#65533;&#65533;&#331;3j&#65533;&#561;&#65533;&#463; C&#65533;I&#65533;&#65533;&#595;(SJL&#65533;&#663;0c&#668;I!&#65533;`&#65533;&#65533;P&#65533;&#65533;&#991;@&#65533;.&#65533;&#65533;&#65533;&#65533;Q6r&#65533;&#692;&#65533;&#1255;&#65533;L&#65533;&#65533;&#65533;&#65533;dR@&#65533;&#693;k&#65533;)e&#65533;&#65533;u&#65533;&#65533;h&#65533;V&#65533;&#65533;&#65533;&#310;&#65533;&#1783;p&#65533;&#669;K&#65533;&#65533;&#1915;x&#65533;&#65533;&#65533;&#759;&#65533;&#2047;&#65533;f;&#65533;7&#65533;&#65533;j&#65533;&#65533;&#65533;,&#65533;
&#65533;AB&#65533;&#65533;&#728;3&#65533;&#65533;r8&#65533;gD&#65533;^@&#65533;D&#65533;&#65533;G,Y&#65533;&#65533;&#65533;&#65533;&#65533;9{&#65533;}h&#65533;Q'H&#65533;&p&#65533;V"b&#65533;&#65533; &#65533;&#65533;q&#65533;f&#65533;&#926;&#65533;5&#65533;$&#65533;0z&#65533;&#65533;C&#65533;4 &#65533;&#65533;&#65533;&#65533;&#65533;&#65533;&#65533;&#65533;&#65533;^&#65533;&#65533;&#65533;&#65533;r&#65533;&&#65533;z&#609;&#263;&#65533;&#65533;A&#65533;&#65533;r&#65533;&#65533;&#65533;i&#65533;'&#65533;x&#65533;Q&#65533;IW&#3164;#G&#65533;A&#65533;K&#65533;5&#65533;`I&#65533;&#65533;&#65533;E&#65533;!&#65533;&#65533;&#65533;pT&#65533;y&#391;-&#65533;!&#65533;$0&#65533;&#65533;&#65533;(bT&#65533;&#65533;&#65533;&#65533;_&#65533;hY8&#449;Gm&#65533; &#65533;m@B&#65533;<&#65533;&#65533;&#1034;,&&#65533;&#65533;yl&#65533;&#65533;&#65533;n4e&#65533;r&#65533;&#65533;n&#65533;Dh&#65533;&#65533;X
a&#65533;n rT&#1053;P&#65533;Qi&#65533;&#65533;"j&#65533;x&#65533;&#65533;l&#65533;a&#65533;&#65533;Y&#65533;&#65533;&#65533;~A&#65533;&#65533;&#65533;G&#65533;&#65533;&#65533;Q&#65533;,&#65533;&#65533;N&#65533;1&#65533;U&#65533;&#65533;&#65533;&#65533;gFg\&#65533;eca&#65533;&#65533;&#200;&#65533;LV(&#65533;w&#65533;v&#65533;&#65533;Tel&#65533;%hF&#65533; G}&#65533;&#65533;Dn&#1121;g.&#65533;e&#65533;&#65533;&#65533;^&UXcqI&#65533;&#65533; {d&#65533;&#65533;&#65533;|29&#65533;QXY&#65533;N&#1129;&#45160;&#65533;&#65533;tl&#65533;`&#65533;l&#65533; &#65533;&#420;&#65533;=&#646;!&#774;+&#65533;&#65533;&#65533;&#1190;&#65533;z&#65533;&#65533;',b&#65533;Z&#65533;&#65533;rx&#65533;V&#65533;&#65533;&#1451;&#65533;&#65533;J&#65533;&#65533;Q@&#65533;&#65533;%&#65533;\YFm&#65533;&#65533;!&#65533;&#65533;&#65533;eL&#65533;&#65533;Tf&#65533;k&#65533;&#65533;!&#65533;&#65533;o&#65533;&#65533;&#65533;&#65533;&#65533;F&#65533;qp&#65533;l&#65533;&#65533;&#65533;&#65533;1&#65533;&#65533;X]&#65533;!1&#65533;,g&#65533;&#65533;&#65533;A&#65533;&#65533;F&#65533;&#65533;I&#65533; Pz&#65533;j,w%&#65533;]&#741;e&#65533;l4E/&#65533;,&#65533;&#498;&#65533;&#65533;&#65533;&#65533;l(&#65533;g6&#65533;n&#65533;D&#65533;uCI+&#65533;_&#65533;l&#65533;&#65533;&#65533;	`&#65533;g&#65533;u&#65533;\&#65533;^&#65533;&#65533;+m&#65533;@&#65533;&#65533;&#65533;'&#65533;i&#1298;&#65533;	&#65533;&#65533;&#65533;} &#65533;&#65533;&#65533;v}&#65533;&#65533;&#65533;&#65533;}&#65533;f&#65533;&&#65533;&#65533;k&#65533;w&#65533;"&#65533;&#65533;&#65533;G&#65533;l&#65533;,v&#1099;{&#1912;&#12896;&&#65533;&#65533;{:&#65533;&#65533;&#65533;j&#65533;G &#65533;&#65533;&#65533;&#838;&#65533;'z&#65533;-&#65533;]&#65533;b@[&#65533;&#65533;&#1640;m&#65533;&#328;&#65533;t&#65533;z&#65533;{&#65533;$R&#65533;;>&#65533;-&#65533;&#65533;&#65533;&#65533;d&#838;S+&#65533;#7&#65533;D"C&#65533;Y9b2&#65533;9&#65533;V@Oq&#65533;&#65533;&#65533;&#65533;&#65533;<w&#65533;&#65533;&#65533;&#65533;ls&#65533;&#65533;&#65533;&#65533;&#65533;&#65533;&#65533;&#65533;K&#65533;&#65533;&#65533;&#65533;&#65533;Lh&#65533;	&#65533;&#1200;?&#65533;&#65533;(}
 &#65533;&#65533;&#65533;?ZMA&#65533;n&#65533;&#65533;Q&#65533;&#65533;Y&#65533;wmZD&#65533;-Wa&#65533;ad&#65533;&#65533;v';&#65533;I&#65533;f&#65533;&#65533;&#65533;&#65533;&#65533;r&#65533;E&#65533;e1&#65533;&#1239;&#65533;ZI&#65533;v&#747;&#65533;&#65533;8&#390;&#65533;i&#65533;6B&#65533;&#65533;&#65533;e&#65533;&#65533;&#65533;G&#65533;fI*?t&#65533;&#65533; T&#65533;m&#65533;ynh&#65533;Q&#1795;&#65533;9&#65533;!4&#65533; 1&#65533;?+N&#65533;&#65533;&#65533;&#65533;13H0F1t&#65533;&#65533;-&#65533;&#65533;@&#65533;&#65533;&#65533; 1&#65533;&#65533;&#1101;p&#65533;&#65533;
&#65533;`&#65533;&#65533;&#65533;K&#65533;&#65533;&#65533;C<&#65533;lB&#65533;&#1686;&#65533;&#65533;&#749;&#65533;H&#65533;&#65533;N&#65533;DN$	8
v&#65533;V&#677;0&#65533;&#65533;,g&#65533;&#65533;&#65533;&#65533;(,&#65533;&#65533;Qr &#65533;&#65533;&#65533;&#65533;i &#65533;,;i&#65533;&#65533;&#65533;&#65533;<&#65533;)%R&#65533;[&#65533;&#65533;;&#65533;&#65533;&#65533;&#65533;&#65533;v	&#65533;w&#65533;A&#65533;3&#65533;&#65533; h&#65533;&#65533;&#794;&#65533;&#65533;&#65533;&&#65533;j&#65533;&#65533;H&#65533;~)	&#65533;&#65533;=&#65533;N d&#65533;&#65533;@*&#65533;&#65533;&#65533;4p&#65533;&#65533;&#65533;7&#65533;9~&#65533;%dp&#65533;Q&#1168;x:&#65533;.&#65533;6pE &#65533;c&#65533;&#65533;&#65533;M&#65533;&#65533; &#65533;&#65533;'A}&#65533;&#65533;,Eh&#65533;Q&#65533;&#65533;G>&#65533;&#65533;p)1&#65533;P@&#65533;&#65533;lGo&#65533;h$&#65533;7&#65533;&#65533;P#&#65533;		&#1584;&#65533;&#65533;&#65533; *&#65533;e\
&#1239;&#65533;&#65533;`&#65533;&#65533;dg0&#65533;d0H&#65533;&#2305;&#65533;% P'N&#65533;&#65533;&#65533;&#65533;&#65533;&#65533;N%&#65533;"&#65533;&#65533;&#65533;&#65533;(c	&#65533;&#65533;&#65533;tT &#65533;&#65533;&#65533;L&#65533;j&#65533;&#65533;&p&zV&#65533;&#65533;w$&#65533;&#65533;b&#65533;V&#65533;&#1536;&#65533;&#65533;</&#65533;S&#65533;&#65533;&#65533;lHC*K&#65533;T`&#65533;C4&#65533;&#642;&#65533;\|&#65533;&#65533;&#65533;)&#65533;,&#65533;,&#65533;i(&#65533;j&#1624;&#65533;5&#65533;a&#65533;AR@&#65533;
&#65533;&#65533;&#65533;&#65533;&#65533;#A<&#65533;&#807;e&#65533;(&#65533;&#65533;&0 &#65533;&#65533;&#65533;&#65533;&#65533;mI@&#65533;-&#65533;,A&#65533;A&#65533;o&#65533;&#65533;&#65533;&#65533;
&#65533;&#65533;&#65533;&#65533;\t4&#65533;&#65533;" &#65533;>&#236;Q&#65533;+&#1879;&#65533;&0Ah&#65533;&#65533;&#65533;&#65533;9H&#65533;dJ&#65533;&#1919;&#65533;&#65533;&#65533;N&#1253;@&#65533;)&#1874;5;h&#65533;K&#65533;9 &#65533;s&#65533;&#65533;&#65533;}e&#65533;N&#65533;V&#65533;&#65533;|)HY&#65533;[QU& N&#65533;M.A&#1291;&#65533;*%&#1956;&#65533;OI &#65533;6A&#65533;&#65533; Ss]&#65533; &#65533;e&#65533;4vOE Jy?&#65533;U^&#65533;&#65533;&#65533;&#65533;H~&#65533;A&#65533;&#65533; ;Q&#65533;)&#1024;&#65533;c&#65533;88&#65533;q&#65533;l('J &#65533;n&#65533;(=V&#65533;P&#1423;>&#65533;`&#65533; &#65533;&#65533;&#65533;&#65533;&#65533;l &#65533;&#65533;A[&#824;&#65533; &#65533;&#65533;2&#65533;&#65533;&#65533;0rek&#65533;&#65533;&#65533;bP&#65533;*&#65533;|&#65533;Q &#65533;&#542;X$C= &#65533;=&#65533; :&#65533;2#&#65533;&#65533;&#65533;&#65533;&#3328;&#65533;\s&#65533;7&#65533;&#65533;&#65533;&#51239;P)&#65533;2d6&#65533;&#65533;A&#65533;}4H@&#65533;+0&#65533;X!&#65533;5&#65533;B&#65533;D	&#316;}q&#65533;;"&#65533;&Y&#65533;&#1114;\&#128;u&#65533;&#1169;9&#65533;7kYwd&#65533;G9 &#65533;&#65533;&#65533;&#65533;&#65533;&#65533; h&#65533;?&#65533;p&#65533;&#65533;&#65533;&#65533;&#65533;Q&#65533;&#65533;,&#65533;&#65533;Z3E&#65533;&#65533;x&#65533;&#65533;4&#65533;&#65533;&#65533;&#65533;&#904;z&#65533;&#65533;h+&#65533;36
&#1556; &#65533;P&#65533;&#65533;`&#65533;&#65533;	b^~&#65533;h&#65533;90tS&#65533;&#65533;E &#65533;A&#65533;o&#65533;H&#65533;BVy&#65533;}&#65533;M*&#65533;&#65533;&#248;&#65533;,&#65533;&#65533;&#65533;&#46656; &#65533;&#65533;&#65533;M00&#65533;&#65533;jj&#65533;(&#65533;&#65533;&#65533;&#65533;S$&#65533;@&#65533;&#65533;&#65533;y/&#65533;E&#65533;&#65533;Q&#65533;&#65533;&#65533;n{&#65533;&#65533;3Q4j4 &#65533;(Kh&#65533;&#65533;&#65533;&#65533;&#65533;&#65533;&#65533;"R&#65533;"\Pa]! (&#65533;&#65533;&#65533;&#65533;&#65533;&#65533;EwIZ&#65533;&#65533;a&#65533;#&#65533;?g&#65533;&#65533;&#65533;&#65533;&#65533;&#659;&#65533;&#65533;
&#65533;&#65533;&#65533;&#65533;&#65533;&#65533;E&#65533;s3&#65533;&#65533;&#65533;&#65533;&#1090;R"m6`&#65533;&#65533;U/&#65533;&#65533;[5&#65533;&#65533;&#65533;A jR[3&#548;E&#65533;~&#65533;&#65533;A+ 2&#65533;wg&#65533;E&#65533;&#65533;)&#65533;&#65533;V&#65533;&#606;&#65533;&#65533;8u{&#1730;&#65533;&#65533;1/[h&#65533;&#65533;&#65533;&#65533;&#65533;Y)&#65533;&#65533;&#65533;
&#207068;&#65533;^Ow&#65533;&#1250;&#65533;&#65533;d&#65533;&#65533;&#65533;*+&#65533;1&#65533;uV>&#65533;HHP&#65533;&#65533;&#65533;&#65533;&#65533;&#65533;&#65533;&#65533;&#65533;S%&#65533;u&#65533;&#1331;&#65533;&#65533;t&#47039;&#65533;&#65533;&#65533;3&#65533;&#65533;{&#65533;4&#65533;(&#65533;&#65533;&#65533;b N&#65533;eR&#65533;w&#65533;&#65533;&#65533;&#65533;>0Qar!&#65533;a% &6b&#65533;k&#65533;E&#65533;}&#65533;^	&#65533;v!&#65533;zQMG&#65533;}<EMeN&#65533;chG&#65533;&#65533;&#65533;/g&#65533;6"&#65533;5rr&#65533;T&#1778;m&#65533;5 &#65533;&Y&#65533;j&#65533;&#65533;3&#65533;V&#65533;Ct&#65533;W&#65533;&#65533;U+&#65533;&#65533; &#65533;&#65533;&#65533;k&#65533;PS3cWa&#65533;%w&#65533;6&#65533;&#65533;&#65533;~&#65533;d#Vq&#65533;&#65533;&#65533;&#65533;&#65533;e&#65533;&#65533;&#65533;&#65533;g&#65533;&#65533;O\&#65533;QWu&#65533;G&#65533;&#65533;A 0pzy&#65533;vXa&#65533;&#65533;  &#65533;&#65533;XE&#65533;&#65533;$&#65533;&#65533;{&#65533;&#65533;&#65533;l&#65533;&#65533;&#65533;&#900;QqUH&#65533;"&#65533;Y7&#65533;&#65533;zH cr&#65533;&#65533;f&#65533;z7hUaRq&#65533;T&#65533;&#65533;&#65533;H&#65533;&#65533;X57)psZ&#65533;&#65533;&#65533;H &#65533;&#65533;dbp~z(4p|&#65533;T&#65533;&#65533;[&#65533;Xe&#65533;%&#65533;^x6p]&#65533;&#65533;7u53 &#65533;f3&#65533;gO2&#65533;x&#65533;%&#65533;d&#65533;&#65533;&#27079;&#65533;!&#65533;4&#65533;[&#65533;&#65533;xz8wH ;!v LCD&#65533;6jF&#65533;y&#1542;&#65533;&#525;&#65533;K)&#65533;&#65533;iqx6&#65533;\&#65533;&#65533;q&#1960;&#65533;i&#65533;&#65533;&#65533;&#65533;&#65533;qv&#65533;Q&#65533;&&#65533; &#65533;K&#65533;XH&#65533;y&#65533;&#65533;s&#65533;&#65533;.0&#65533;&#65533;AvW&#65533;r&#65533;&#65533;&#65533;Va&#280;&#65533;x 6 &#65533;&#65533;gw&#65533;&#65533;`x"R2&#65533;ZI&#65533;Oo&V(&#65533; &#65533;&#65533;&#65533;b&#65533;Zx&#65533;&#65533;1&#65533;x&#65533;v&#65533;qU&#65533;&#65533;]'	R)u"&&#65533;&#65533;&#65533;&#65533;A&#65533;CA&#65533;&#65533;&#65533;4p&#65533;&#65533;#	2y#&#65533;&#65533;'d&&#65533;&#65533;R&#65533;kH&#65533;6y;D&#65533;&#65533;$&#65533;q&#65533;q&#65533;&#65533;&#65533;8&#65533;&#65533;K&#1011;[&#65533;g&#65533;~&#65533;&#65533;JYl&#65533;a^
h&#65533;3Y&#65533;A6&#65533;Ma&#65533;&#65533;<&#65533;uR&#65533;ef&#65533;{&#65533;!&#65533;&#65533;&#65533;&#65533;	&#65533;	&#65533;0@&#65533;&#65533;G&#65533;E&#65533;D&#65533;Eq<8 &#65533;&#65533;S&#65533;&#65533;&#65533;&#65533;&#65533;&#65533;{F&#65533;b&#65533;&#65533;KuZ2&#65533;&#65533;"1&#65533;h&#65533; <(&#65533;&#65533;&#65533;&#65533;&#65533;e&#65533;&#65533;M&#65533;&#65533;[d&#65533;]m&#65533;&#65533;&#65533;&#65533; &#65533;q &#65533;&#65533;@=&#65533;&#65533;[We&#65533;&#65533;`&#65533;&#65533;9&#65533;!&#65533;#)&#65533;'`&#65533;U&#65533;0&#65533;_&#65533;&#65533;>&#65533;fY`dp&#65533;iF&#415;o&#65533;c&#65533;G	"&#65533;Teu&#65533;&#65533;I&#65533;e&#65533;&#65533;u&#65533;G&#1609;&#65533;&#65533;iE&#65533;&#65533;v&#65533;u9W;&#65533;&#65533;&#65533;&#65533;iq&#65533;&#65533;d&#65533;&2cYe&#65533;2&#65533;&#65533;&#65533;=ab&#65533;SN&#65533;i&#65533;&#65533;%\&#65533;&#65533;&#65533;AtN&#65533;&#65533;	&#65533;;&#65533;U&#65533;&&#65533;&#65533;YK0,&#65533;Z&#65533;&&#65533;&#65533;\x'"8&#65533;Oa1&#65533;&#65533;S&#65533;g\&#65533;&#65533;&#65533;ZV&#65533;&#65533;&#65533;/&#65533;&#65533;&#65533;&#65533;&#65533;t&#65533;#&#65533;Tn&#65533;&#65533;o!.@s&#65533;&#65533;T&#65533;&#65533;y&#65533;&#65533;l&#65533; &#65533;+t&#1253;&#65533;&#65533;_&#65533;[&#65533;Y&#65533;	&#65533;&#65533;&#65533;&#65533;T&#65533;&#65533;&#65533;&#353;p&#661;n&#65533;&#65533;OJT0&#65533;&#65533;&#65533;&#65533;&#65533;"eP&#65533;&#65533;&#65533;1&#65533;VQ&#65533;H&#65533;&#65533;&#65533;&#65533;&#65533;%&#481;&#65533;&#65533;&#65533;l&#65533;|A&#65533;Zb&#65533;1:CSAf&#65533;&#65533;t&#65533;5&#65533;&#65533;i&#65533;&#65533;&#65533;hi#R&#65533;@&#65533;&#65533;&#65533;&#65533;&#65533;9@&#65533;&#65533;s&#65533;*&#65533;&#65533;K&#65533;&#65533;&#65533;&#65533;o&#65533;&&#65533;> c&#65533;i&#65533;iZ&#65533;5}(* u1&#65533;.p0l&#65533;&#65533;&#65533;&#65533;&#65533;&#65533;b&#65533;>&#65533;&#65533;Cb&#65533;&#65533;:&#65533;aDji=&#65533;&#65533;orP&#65533;`&#65533;&#65533;&#65533;*&#65533;&#65533;&#65533;R`&#65533;&#65533;&#65533;:=&#65533;&#65533;>&#65533;&#65533;&#65533;*&#65533;f&#65533;YEy:&#65533;&#65533;&#65533;H lI&&#65533;&#65533;M&#65533;&#65533;S &#65533;&#65533; &#65533;&#1250;N&#65533;&#65533;&#65533;9&#65533;>'t1g &#65533;k&#65533;&#65533;icZ&#65533;&#65533;&#65533;zi16"p&#65533;o&#65533;1=p&#65533;9&#65533;&#65533;&#65533;!sq&#65533;3&#1137;=&#65533;@&#65533;&#65533;&#65533;D{,&#65533;&#65533;fj&#65533;&#65533;&#65533;M&#65533;(&#65533;&#65533;o!&#65533;  YjB v{&#65533;"0W&#65533;pq&#65533;]&#65533;7?&#65533;&#65533;&#65533;
}&#65533;Hl8&#65533;&#65533;&#65533;&#65533;&#65533;Qsq&#65533;&#65533;pH&#65533;e{$4  p&#65533;&#65533;&#65533;&#65533;2&#65533;_&#65533;&#65533;&#65533;$K&#65533;&#65533;&#1684;'&#65533; &#65533;v&#65533;&#65533;	&#65533;Dh"&#65533;&#65533;f:"`p&#65533;'&#65533;'p&#65533;{&#65533;7&#65533;&#65533;.PG&#65533;g0&#65533;&#65533;cc&#65533;&#65533;;&#65533;&#65533;&#65533;V&#65533;J &#65533;JnyD"pPP6&#65533;:&#65533;&#65533;&#65533;&#65533;+R&#65533;I"&#65533;&#65533;&#65533;&#65533;&#65533;J4&#65533;;&#65533;&#1830;rc&#65533;&#65533;fJx&#65533;gnQ&#65533;s&#65533;&#65533;: &#65533;&#65533;&#65533;&#65533;+:&#65533;=s1&#65533;*qA&#65533;C&#65533;&#1726;!&#65533;&#65533;1&#65533;&#65533;&#65533;&#65533;H&#65533;&#65533;p&#65533;&#65533;+&#65533;&#65533;!u&#65533;&#65533;J&#65533;&#65533;>&#65533;
&#65533;{&#65533;&#65533;&#65533;
&#65533;&#65533;Q&#65533;&#65533;a&#65533;G&#65533;&#65533;d&#65533;1&#65533;&#65533;&#65533;&#65533;&#65533;P&#65533; &#65533;&#65533;jjI!,&#65533;&#65533;R&#65533;%&#65533;a&#65533;x&#65533;g&#65533;*\3&#65533;&#65533;V&#65533;&#65533;&#65533;0,O&#1260;l&#65533;B 0&#65533;H&#65533;`&#65533;k&#65533;yv&#65533;'dC&#65533;&#65533;!{i&#65533;&#65533;4&#65533;q1	t!&#65533;&#65533;laU &#65533;&#65533;&#65533;U&#1456;#a&#65533;`&#65533;AB<&#65533;]zr&#65533;&#65533;&#65533;&#65533;&#65533;&#65533;&#65533;J t'&#65533;&#65533;&#65533;&#65533;@ '@&#65533;&#65533;&#65533;{&#65533;&#65533;:&#65533;&#65533;&#65533;{@$&#65533;&#65533;d&#65533;YD&#65533;k:@&#65533;&#65533;&#65533;&#65533;+`vk7 q!&#65533;b&#65533;&#65533;&#65533;#&#65533;q&#1099;+&#65533;-gX&#65533;&#65533;&#65533;&#65533;<&#65533;&#1284;&#65533;lp&#65533;&#65533;+&#65533;Gv&#65533;P R &#65533;oa&#65533; uP&#65533; &#65533;&#65533;&#65533;&#65533;,&#65533;&#65533;&#65533;L&#65533;&#65533;&#65533;<&#65533;&#1466;&#65533;, &#65533;'&#65533;sCw&#65533;L&#65533;&#65533;&#47376;p?P&#65533;&#65533;\u&#65533;&#65533;&#65533;&#65533;&#65533;&#65533;&#65533;b}A&#65533;-j&#1127;vn&#65533;&#65533;&#65533;&#65533;&#65533;4`&#65533;&#65533;&#1149;&#65533;P&#65533;|&#65533;?&#65533;&#65533;&#65533;&#65533;&#65533;&#65533;y&#65533;x&#65533;\&#65533;"MZ!&#65533;Rx&#65533;vq&#65533;4g!&#65533;*> t&#65533; r|H&#65533;&&#65533;&#65533;$&#65533;#&#65533;&#65533;5G&#65533;T&#65533;&#65533;&#65533;d&#65533;DA@:&#65533;&#65533;. &#65533;&#65533;&#65533;&#65533;	&#1131;&#65533;&#65533;&#65533;&#65533;&#65533;&#65533;XM$!&#65533;	 wq>&#65533;\&#65533;^&#65533;lA&#65533;l@&#65533;N&#65533; &#65533;&#47299;Wx&#65533;&&#65533;:&#65533;&#65533;x&a&#65533;u!&#65533;B&#65533;P&#1410;&#65533;0&#65533; 	5&#65533;&#65533;vl&#65533;F[z &#65533;&#65533;&#65533;&#65533;&#65533;&#65533;&#65533;&#65533;1S&#65533;&#65533;&#65533;\&#1538;]&#65533;h&#65533;>@&#65533;u&#65533;&#65533;&#65533;lCo&#65533;&#65533;&&#65533;&#274;C,|Q=<&#1042;&#65533;&#1726;zR*o1&#65533;>@&#1435;]&#1421;&#65533;x&#65533;&#65533;&#65533;&#65533;&#65533;&#823;N&#65533;NM&#280;&#65533;I&#65533;'&#65533;&#65533;F*&#65533;&#65533;&#65533;MW&#65533;V&#65533;&#65533;,&#65533;=&#1566;&#65533;!|&#65533;&#65533;]&#996;&#65533;&#65533;M&#65533;rfiX&#65533;&#65533;&#65533;+p&#65533;&#1021;&#65533;n&#65533;M&#65533;lq&#65533;&#65533;&#1485;|$`]&#65533;G`g+G&#65533;t&#65533;&#65533;&#65533;&#65533;s&#65533;&#65533;&#65533;&#65533;&#65533;&#65533;oA&#65533;&#65533;&#65533;A&#65533;&#65533;X8p&#65533;&#65533;8&#65533;&#65533;tV&#65533;r&#65533;&#65533;Wd
a&#65533; &#65533;a&#65533;&#65533;eMB7&#65533;`2&#65533;&#65533;sY&#65533;&#65533;&#412;&#65533;&#65533;&#65533;&#65533;&#65533;!~&#65533;&#1925;&#1911;&#65533;&#65533;[&#65533;&#65533;`&#65533;&#65533;&#65533;&#65533;&#65533;&#65533;&#65533;C&#65533;<&#65533;K^8&#65533;d~kdm&#65533;)n,)D
&#65533;$w&#317;&#65533;&#65533;&#65533;&#65533;.&#65533;&#65533;w&#65533;&#65533;}0&#65533;;;&#65533;&#65533;m&#65533;&#65533;&#65533;&#65533;+9&#65533;&#65533;&#65533;2g&#65533;&#65533;T ih&#65533;/'`&#65533;Q&#65533;&#65533;&#65533;=&#65533;e.M&#65533;;&#65533;|&#65533;&#65533;m&#65533;&#65533;l&#65533;_Q&#65533;&#65533;z$t&#65533;&#65533;&#65533;&#65533;my&#65533;&#65533;^&#65533;&#65533;&#65533;&#65533;~&#65533;
j&#65533;9&#65533;N&#65533;&#65533;4&#65533;p}p&#65533;|!&#65533;m&#65533;k&#65533;I&#65533;&&#65533;\]-&#65533;&#1801;T&#65533;V}&#65533;&#65533;`!0uap&#65533;I  $0D&#65533;&#65533;&#65533;{&#65533;c&#65533;+&#65533;&#1982;&#65533;sz&#65533;&#65533;&#65533;%{t&#65533;&#65533;J&#65533;v&#65533;&#65533;]&#65533;~&#65533; n&#65533;&&#65533;	1&#65533;&#65533;&#65533;x0 <&#65533;&#65533;&#65533;>?eqa &#65533;g&#65533;&#65533;	yQ&#65533;+&#65533;R&#49686;&#65533;&#1735;U&#65533;&#65533;&#933;&#65533; K&#65533;&#65533;q&#65533;&#65533;>G&#65533;F&#65533;&#65533;&#65533;fa F&#65533;Pb U&#65533;}&#65533; 
&#65533;\&#65533;&#1679;i&#65533;-&#65533;&#65533;&#446;3b&#65533;&#65533;&#65533;&#65533;s&#65533;v&#65533;!&#65533;&#65533;A&#65533;&#65533;I
&#65533;&#65533;&#65533;&#65533;&#65533;&#65533;&#65533;)&#65533;/
&#65533;A&#65533;r&#65533;*&#65533;>>&#65533;&#65533;&#65533;<d`i &#65533;UP]W` &#65533;t~&#65533;U&#65533;d&#65533;&#65533;lO&#65533;+P&#65533;&#1705;&#65533;fi&#65533;&#65533;&#65533;&#65533;P%^&#65533;x&#65533;A|&#65533;q&#65533;&#65533;[&#65533; v&#65533;&#65533;&#65533;oQ&#65533;4@&#65533;&#65533;m!&#65533;&#65533;&#65533;&#65533;&#65533;&#65533;(&#65533;^/&#50748;V7&#65533;&#65533;i&#65533;VVP&#65533;>Sq&#65533;0&#65533;&#65533;_&#65533;G&#65533;&#65533;&#65533;&#65533;&#65533;]&#65533;&#65533;Rd&#65533;&#65533;/&#65533;&#65533;\&#65533;&#65533;6	  &#1257;ocy6 &#65533;&#65533;&#65533;&#978;W!&#65533;&#65533;Y'dSb&#65533;S&#65533;&#65533;&#65533;_n&#65533;nq	&#65533;?R&#65533;&#65533;&#65533;&#65533;U&#65533;NW&#65533;&#65533;&#65533;U&#65533;~&#65533;&#65533;$Gq&#1983;&#65533;&#65533;? ,&#65533;&#65533;oA)&#65533;&#65533;%rR&#1697;,&#65533;y&#65533;D&#65533;&#65533;h
d@&#65533;!X&#65533;&#65533;A&#65533;&#65533;.d&#65533;&#65533;&#65533;C&#65533;K&#65533;IBa5n4>&#65533;&#65533;#&#65533;G&#65533;!E&#65533;$Y&#65533;&#65533;IIl&#65533;a&#65533;r&#65533;X&#65533;P(&#65533;
&#65533;lz&#65533;&#65533;N6V&#65533;$Z&#65533;J&#65533;-E&#65533;li&#65533;A&#65533;&#65533;&#65533;AwT HF&#65533;&#65533; &#65533;&#65533;&#678;
&#65533;&#65533;aH&#65533;5&#65533;&#65533;&#65533;5&#65533;&#1197;&#65533;>%&#65533;pX&#65533;&#65533;Vy&#65533;:x&#65533;&#65533;&#65533;_&#65533;'s&#20258;t&#65533;Y6+&#65533;&#65533;@&#65533;&#389;&#65533;&#65533;.r&#65533;0&#65533;&#65533;@cI[2u&#65533;&#65533;&#65533;&#65533;&#65533;T &#65533;*&#65533;"i&#65533;&#65533;! Y&#65533;X:&#65533;Ne[&#65533;M&#65533;`&#65533;Z&#65533;&#65533;q&#1092;C?cp&#65533;k&#65533;&#65533;q&#65533;&#627;&#65533;&#65533;9t1a&#712;&#65533;&#65533;<&#65533;!fe&#65533;[U&#65533;4&#65533;&#65533;)*lhzI
&#65533;rp=&#65533;&#65533;k&#65533;&#65533;1&#65533;&#65533;r&#65533; &#65533;t <&#65533; th&#65533;&#65533;B&#65533;9&#65533;r&#65533; ,	&#65533;&#65533;;&#65533;&#1570;+&#65533;&&#65533;	&#65533;&#65533;R A&#65533;&#65533;&#65533;H`&#65533;&#65533;L&#65533;&#65533;&#65533;&#65533;&#65533; &#610;&#65533;&#65533;&#65533;T&#65533;-&#65533;k&#65533;QF&#65533;\&#65533;qG&#65533;H&#65533;
&#65533;5&#256;&#65533;@&#65533;t(&#65533;'&#898;;&#65533;&#1550;!&#1168;C`&#65533;-&#65533;@;&#65533;&#65533;#_#&#65533;&#65533;r&#65533;&#65533;+k&#65533;Q&#65533;;&#65533;TsM&#65533;R0&#65533;+/&#65533;	H&#65533;`&#65533;Ab&#65533;n&#65533;&#65533;&#65533;&#65533;&#65533;m#&#65533;4 &#65533;&#65533;&#65533;k&#65533;&#65533;&#65533;d&#65533;&#65533;<&#65533;J#Db&#65533;RL3&#65533;&#65533;&#65533;&#65533;&#65533;13K G{0&#65533;0>&#65533;&#65533;&#65533;&#65533;k1&#65533;lm&#65533;K&#65533;&#1378;&#65533;&#65533;&#274;&#65533;&#1634;&#65533;&#65533;LM&#65533;5&#65533;(dAf&#65533;&#809;Yh&#65533;b&#65533;&#65533;&#65533;Zl&#65533;&#65533;&#1699;&#65533;&#65533;!&#65533;(&#65533;&#65533;&#65533; -s&#1696;&#65533;&#65533;&#65533;J!&#65533;\sb&#65533;W&#65533;&#65533;
6'Z&#65533;-&#65533;X~&#65533;u&#65533;&#65533;&#65533;&#65533;P&#65533;&#65533;&#65533;5&#65533;
Vxa&#65533;5&#65533;&#65533;&#65533;&#65533;&#65533;&#65533;+&#65533;L&#65533;&#65533;&#65533;&#65533;j&#65533;&#65533;&#65533;&#65533;&#65533;N&#65533;&#65533;^6pM_SV&#65533;&#65533;%r*&#65533;c&#65533;	&#65533;&#65533;'	&#65533;&#65533;&#65533;f&#65533;&#65533;;&#65533;&#65533;7H@&#65533;L&#65533;3&#65533;J	&#65533;Cdmo&#65533;&#65533;S&#65533;	&#65533;Vo[yj&#65533;K"&#65533;!'&#65533;&#65533;l&#65533;&#65533;&#65533;&#65533;&#65533;&#65533;+&#65533;f&#12419;;&#65533;&#582;&#65533;&#65533;S&#65533;&#65533;&#65533;&#65533;P-&#65533;HH6*&#65533;&#65533;&#65533;"&#1552;Akt&#65533;r&#65533;&#1136;P&#65533;<&#65533;&#65533;6&#65533;&#65533;&#65533;&#65533;&#65533;	&#65533;S`@!&#65533;e&#65533;|r&#65533;u
&#65533;&#65533;&#65533;&#65533;&#65533;<&#65533;<(6&#65533;&#65533;&#65533; &#65533; 14&#65533; &#65533; C&#65533;.&#65533;&#65533;&#65533;&#65533;i&#65533;&#65533;&#65533;
&#65533;}$&#65533;E&#65533;&#65533;PN)'0&#65533;&#65533;,[&#65533;&#65533;&#65533;pH&#65533;n&#65533;<("]&#65533;&#65533;%h&#65533;&#65533;*&#65533;}&#65533;&#65533;&#65533;H&#65533;&#65533;|&#65533;A`&#65533;&#65533;&#65533;&#65533;&#65533;4&#65533;8&#65533;&#65533;&#65533;rb&#1703;&#65533;&#545;yI /*D&#65533;6 &#65533;&#65533;&#65533;&#65533;U&#1188;&#65533;R:@Wt >&#65533;&#65533;H &#65533;C_r&#65533;L&#65533;&	^Td0&#65533;?&#65533;&>`&#65533;&#1238;0?&#65533;`C&#65533;&#65533;_&#65533;&#65533;9|&#65533;ul(&#65533;m@P&#65533;&#65533;&#65533; &#65533;0&#65533;R`A &#65533;&#65533;a2&#65533;&#65533;eA&#65533;KD@&#65533;p?&#65533;X&#65533;Jg&#65533;4&#65533;`t&#65533;&#65533;&#65533;s&#65533;`&#65533;1`&#65533;@&#65533;D4f*yQI&#65533;&#65533;&#65533;\&#65533;c&#65533;&#65533;0&9&#65533;#&#65533;HD&#65533;j&#65533;&#65533;"&#65533;&#65533;$ ~&#65533;&#65533;&#65533;&#65533;&#65533;5q*&#65533;K &#1338;R&#65533;&#65533;&#65533;1@&#65533;&#65533;&#65533; &#65533;H8&#65533;`&#65533;&#65533;&#65533;T&#65533;&#236272;&#710;&#65533;&#65533;&#65533;l&#1273;%&X&#65533; $m&#65533;7&#65533;$o&#65533;P&#65533;p ;r&#65533;A&#65533;&#65533;4DN&#65533;g	 &#65533;T&#65533;&#65533;* 1&#65533;}&#65533;&#65533;aW&#65533;&#65533;B&#65533;F&#65533;&#65533;&#65533;&#65533;&&#65533;&#65533;&#65533;+e3&#65533;&#65533;T,$&#65533;&#65533;%&&`f&#65533;i&#65533;l0A
	Hri&#65533;8&#65533;&#65533;A&#65533;&#65533;O&#65533;D,';&#65533;&#65533;&#65533;FN&#65533;df<&#65533;@2&#65533;&#65533;~&#65533;&#65533;1&#65533;&#65533;&#65533;&&#65533;&#65533;s}&#65533;'&#65533;a&#65533;&#65533; &#65533;&#65533;0e&#65533; F&#65533;&#737;&#65533;lcA&#65533;r&#65533;&#65533;&#65533;d&#65533;g&#65533;7&#65533; &#65533;]&#65533;B<&#65533;&#65533;&#65533;T&#65533;}&#65533;&#65533;l&#65533;3B&#65533;&[@@Z&#65533;&#65533;P(x&#65533;0&#65533;v&#65533;&#65533;&#65533;&#65533;`@&#65533;R&#65533;`F&#65533;&#65533;&#65533;0T&#65533;&#65533;&#291;0	^&#65533;&#24984;&#65533;&#65533;
&#65533;3&#65533;&#65533;b&#65533;&#404;j&#65533;&#65533;&#65533;&#65533;&#65533;f&#65533; u&#65533;A*p&#65533;r&#65533;U&#65533;!I{ 7B&#65533;&#65533;=P&#65533;&#65533;g9&#65533;&#65533;e !&#65533;k&#65533;< &#872;&#65533;&#65533;8&#65533;&#231;&#65533; &#65533;&#65533;,n&#65533;&#65533;m&#65533;&#65533;1&#65533;&#65533;&#65533;&#65533;&#65533;&#65533;&#65533;&#65533;:6&#65533;&#65533;&#65533; &#65533;&#65533;,&#65533;xu-)@&#65533;&#65533;&#65533;E&#65533; k&#65533;e.&#65533;&#65533;(&#65533;7X%{o&#65533;e&#65533;&#65533;&#65533;&#65533;&#65533;@&#65533;x&#65533;,&#65533;$&#65533;&#65533;	&#65533;&#65533;4p&#65533;&#27031;@&#65533;&#65533;
&#65533;G]&#65533;&#65533;&#65533;&#65533;`Bp_a&#65533;]&#65533;@ak&#65533;&#65533;&#65533;/&#65533;&#65533;&#65533;&#65533;&#65533;&#65533;Z&#65533;i`&#552;&#65533;8&#65533;4D8&#65533;H&#65533;&#65533;%&#65533;&#65533;&#65533;&#28107;&#65533;&#640;&#65533;&#65533;&#65533;]&#65533;n&#65533;l0M&#980;&#646;c&#65533;]&#65533;&#65533;g&#65533;&#65533;&#65533;h&#65533;+&#65533;&#65533;0k&#65533;
d&#65533;F\oW&#65533;&#65533;&#65533;&#65533;&#65533;\&#65533;9&#65533;/&#65533;M&#65533;&#65533;)&#65533;p &#65533;,1)&#65533;&#65533;&#11616;4K&#65533;&#65533;&#65533;Zr &#65533;&#65533;6&#65533;B&#65533;&#65533;&#65533;L&#65533;!&#65533;g1K\
T&#65533;&#65533;2!&#65533;&#65533;&#30843;y sZS &#65533;&#65533;5~&#65533;gL&#672;d"&#65533;
B&#65533;R&#65533;&#65533;p&#65533;K&#65533;!}V&#65533;t&#1648;D!&#65533;&#65533;K&#65533;]{&#65533;[&#65533;%&#65533;d&#65533;&#65533;&#65533;TfR&#65533;)p"R&#128;P&#65533;&#65533;&#65533;*CG&#65533;&#338;64&#65533;T&#65533;&#65533;B&#65533;&#65533;p&#65533;R&#65533;&#65533;&#65533;&#65533;K-
s&#65533;%F&#65533;&#65533;Z&#65533;&#65533;	&#65533;&#65533;&#65533;5&#65533;&#65533;4&&#65533;&#65533;R&#1211;&#22552;O&#65533;"um+&#65533;^&#65533;&#65533;6'&#65533;	&#65533;&#65533;`B&#65533;f&#65533;7v`8&#1016;&#65533;&#65533;X&#65533;&#65533;&#65533;>E ^&#65533;8d7X2&#65533;&#65533;&#65533;&#65533;&#65533;O{&#65533;3&#65533;&#65533;'&#65533;&#624;U&#65533;&#65533;(>&#65533;&#65533;a&#65533;&#65533;&#65533;$\&#65533;i&#65533;qI&#65533;&#65533;Q&#1096;&#65533;&#65533;'&#65533;$/oo\&#65533;&#65533;E&#65533;&#65533;&#1312;\	&#65533;&#65533;#&#65533;"&#65533;&#65533;&#65533;&#65533;\&#65533;s&#65533;&#65533;N&#65533;&#65533;&#65533;&#65533;&#65533;z3X&#65533;&#65533;'&#65533;j~&#65533;	A&#65533;60&#65533;&#65533;>&#65533;a&#65533;B&#65533;<'&#65533;+]&#65533;&#65533;&#134;f&#65533;s2!&#65533;+&#65533;%bK&#242;l6&#65533;Y&#65533;[g;&#65533;&#65533;&#65533;Ik "&#65533;q1kk&#65533;&#65533;&#65533;{&#468;4r&#65533;Z(D/&#65533;^j&#65533;&#65533;$&#65533;g&#65533;I&#65533;&#65533;&#65533;w&#559;&#65533;9&#65533;&#65533;B2&#65533;&#65533;&#65533;&#65533;&#65533;&#65533;j&#54465;&&#65533;?S&#65533;U&#65533;&#65533;&#65533;@7BH&#65533;&#65533;O7^&#65533;&#65533;&#65533;}&#65533;&#65533;&#65533;&#65533;&#65533; &#65533;G=5&#65533;&#65533;&#65533;&#65533;Q&#37441;8&#65533;&#65533;&#65533;&#65533;&#1703;&#65533;&#65533;0q@x&#65533;{&#65533;]&#65533;&#65533;&#47535;&#52430;8K%&#65533;Z0&#65533;r&#65533;&#65533;h&#65533;)&#65533;&#65533;<$&#65533;&#65533;!&#65533;&#65533;&#65533;&#966;&&#1825;&#65533;F5&#65533;&#65533;X=(&#65533; &#65533;&#65533;9C&#65533;F&#65533;58&#65533;`?&#65533;&#65533;&#65533;&#65533;<&#65533;?&#65533;&#65533;k&#65533;3*&#65533;(R&#65533;&#65533;;&#65533;$&#65533;&#65533;&#65533;&#65533;&#65533;	X&#65533;&#65533;3@&#65533;&#65533; jX&#65533;i0&#65533;&#65533;&#65533;2	&#65533;8&#65533;&#65533;&#65533;&#65533;y30&#65533;&#65533;&#65533;@&#65533;*&#65533;&#65533; `&#65533;&#65533;>&#65533;@6&#65533;k&#65533;c&#65533;&#65533;&#65533;&#65533;&#65533;*&#65533;t)&#65533;@&#65533;&#65533;&#65533; &#65533;P&#65533;j&#65533;&#65533;[x?&#65533;&#65533;&#65533;&#65533;cA&#65533;&#65533;%&#65533;&&#65533;	?H&#65533;&#65533;&#65533;&#65533;pB&#65533;&#65533;i0P&#65533;&#65533;g1&#65533;&#65533;B9&#65533;<&#65533;&#65533;&#65533;&#65533;0&#65533;?&#65533;&#65533;&#65533;&#65533;&#65533;&#521;&#65533;CB&#65533;&#65533;1&#65533;&#65533;&#65533;:&#65533;	4T&#65533;UPO&#65533;	PC&#65533;B&#65533;D&#65533;&#65533;|&#65533;&#65533;&#65533;>C&#65533;C&#65533;=&#65533;&#65533;&#65533;`&#65533;E&#65533;b&#65533; L&#65533;8KlE&#65533;&#65533;&#65533;`&#65533;;&#65533;Q&#65533;;&#65533;&#65533;&#65533;&#65533;&#65533;PF&#65533;EFP&#65533;k [&#65533;&#65533;pE&#65533;&#65533;X$h&#65533;&#65533;&#65533;N&#65533;&#65533;E&#65533;&#65533;i<E&#65533;&#65533;kF&#65533; d&#65533;FI&#65533;&#65533;x6&#65533;D&#65533;&#65533;#&#65533;Xb&#1539;= &#65533;ld&#65533;&#65533;&#65533;&#65533;c&#65533;&#65533;%&#65533;1h&#65533;$CQ&#65533;@P&#65533;&#65533;5&#65533; bP&#65533;k&#65533;&#65533;xAn&#65533;G&#65533;&#65533;&#65533;&#65533;UX@B0&<&#585;=&#65533;&#65533;&#65533;bdH&#65533;&#65533;Ap &#65533;&#65533;&#65533;U&#65533;&#65533;<P#	uJ;&#65533;`&#65533;P&#65533;&#526;&#65533;;&#65533;&#65533;Y&#65533;9;&#65533;&#65533;&#65533;3 &#65533;&#65533;1X&#65533;&#65533;`0&#65533;&#65533;&#65533;&#65533; &#65533;&#65533;&#65533;&#65533;d&#65533;&#65533;&#65533;H&#608; &#65533;&#65533;
&#65533;&#65533;&#65533;&#65533;&#65533;&#65533;&#65533;&#65533;%&#65533;&#65533;L&#65533;4Yy!&#65533;@
K&#65533;&#65533;8&#65533;J&#65533;&#1282;&&#65533;&#65533;&#65533;&#65533;K?&#65533;&#65533;{&#65533;&#65533;&#311;&#65533;K&#65533; x&#65533;B&#65533;|K`&#65533;+ @V&#65533;K&#65533;&#65533;&#65533;L&#212;&#65533;<&#65533;&#65533;tK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D&#65533;/&#65533;*X&#65533; &#65533;&#65533;!&#65533;&#65533;&#65533;&#65533;&#65533;)&#65533;!&#1540;&#65533;$&#65533;&#65533; h&#65533;&#65533; &#65533;&#65533;@ &#65533;O&#65533;&#65533;]&#65533;/&#65533;P'@P&P&#65533;&#65533;&#65533;&#65533;&#65533;*&#65533;&#65533;e&#65533;$p&h P&p&#65533;&#65533;&#65533;/&#65533;&#65533;~)&#65533;@&#65533;$h&X& &#65533;H$X eQc&#65533;&#65533;&#65533;R!R HQ&#65533;QM&#65533;&#65533;R&&#65533;&#65533;!XQ$&#1364;@&#65533;&#65533;e&#65533;!e$x&#65533;(&#65533;R*&#65533;&#65533;+&#65533;&#65533;!x&#65533;-&#340;)]R/&#65533;Q0=&#65533;1U&#65533;*&#65533;Q=S5&#65533;6&#65533;S:&#65533;S;&#65533;S<&#65533;S=&#65533;S>&#65533;S<mN &#65533;&#65533;3&#65533;&#65533;&#65533;<&#65533; jP(=&#65533;O &#65533;9M&#65533;&#65533;&#65533;7&#65533;&#65533;"}&#65533;;&#65533; &#65533;N&#65533;&#65533;5&#65533;=Q S&#65533;N&#65533;&#65533;T&#65533;R&#65533;&#65533;; N&#65533; (@&#65533;&#65533;&#65533;( U?&#65533;U_&#65533;&#65533;:O0&#65533;S0&#65533;Q0US&#65533;&#65533;&#65533;&#65533;P&#65533;&x&#65533;&#65533;&#65533;&#65533;&#65533;6&#65533;%&#65533;)&#65533;U&#65533;CVp&#65533;;&#65533;N &#65533;S(&#65533;PS S(&#65533;S = &#65533;l&#65533;8P&#65533;X&#65533;(&#65533;&#65533;:&#65533;&#65533;(@)&#65533;&#65533;&#65533;&#65533;!&#65533; !@N&#65533;VqM&#65533;_&#65533;&#65533;a=&#65533;t&#65533;Q@&#65533;P(&#65533;&#65533;&#575;&#65533;y-&#65533;MP&#65533;! &#65533;&#65533;:&#65533;&#65533;&#1478;(X&#65533;&#65533;U&#65533;M&#65533;>-Qp&#1543;}XT &#65533;&#65533;&#65533;OPNU&#65533;&#65533;P<&#65533;N@&#65533; Y&#65533;Z)&#65533;M(&#65533;=&#65533;=&#65533;Qx&#1623;&#65533;&#1560;&#65533;(&#65533;&#65533;Sx&#65533;	&#65533;S &#65533;!&#65533;&#65533;V!&#65533;&#65533;EZ&#65533;U&#1302;EW&#65533;}Yw&#65533;Z&#65533;T&#65533;&#65533;&#65533;&#65533;S
x&#65533;&#65533;&#65533;&#65533;&#65533;8Z&#65533;%&#65533;&#65533;&#65533;([&#65533;m&#65533;H&#65533;S8&#1779;=Q&#65533;Z&#2020;
&#65533; x&#65533;&#65533;&#65533;S#&#65533; &#65533;&#65533;S&#65533;&#65533;[&#65533;&#65533;&#1791;M&#65533;? &#65533;&#65533;%&#1799;-R&#33050;N&#65533;5&#65533;0x x&#65533;&#65533;&#65533;=&#65533;&#65533;&#65533;\&#65533;-X&#65533;&#65533;&#1796;&#65533;&#65533;&#65533;&#65533;P&#65533;YeN&#65533;*&#65533;#&#65533;&#65533;&#1397;&#65533;	&#65533; &#65533;&#65533;/&#65533;&#65533;&#1637;&#1874;&#1860;&#65533;&#1891;&#65533;&#65533;&#65533;&#65533;&#65533;t]W&#65533;E]h&#65533;P&#65533;&#65533;&#65533;}&#1821;&#65533;&#65533;u^&#65533;&#65533;&#65533;&#65533;&#1955;&#65533;R&#65533;&#1959;&#65533;&#1525;E&#65533;(&#65533;B&#65533; #&#65533;&#65533;=&#65533;&#1759;&#65533;]@&#65533;U&#2019;eX&#65533;]T8&#65533;T&#65533;&#65533;&#65533;&#65533;&#65533;&#65533;&#65533;(&#65533;	X\&#65533;&#65533;&#65533;-_&#65533;&#65533;ZN@Y VX&#65533;%&#65533;e&#1688;%&#65533;%&#65533;/&#65533;[K&#65533;&#65533;0&#65533;&#1849;&#65533;&#65533;	h &#65533;&#65533;/&#1028;km^&#65533;&#65533; &#65533;&#65533;&#65533;&#65533;`&#65533;&#65533;H&#65533;&#65533;(T&#65533;8&#65533;&#65533;N*&#65533;^X
&#65533;&#65533;X&#65533;e\@&#1310;U8&#65533;%0YM&#65533;`&#65533;"&#65533; &#65533;k&#65533;N(&#65533;!&&#65533;	&#65533;&#65533;	p&#65533;$&#65533;/`[&#65533;
&#65533;&#65533;&#65533;&#65533;&#65533; &#65533;&#65533;O(&#65533;N&#65533;&#65533;,VY&#65533;&#65533;/ =&#65533;&#65533;T&#65533;&#65533;?c&#65533;d&#65533;PB&#65533;W&#65533;u&#65533;&#65533;&#65533;&#65533; (&#65533;&#65533; M  ,&#65533;cq&#65533; #&#512;&#65533;&#65533;&#65533;`\&#65533;U&#65533;-&#65533;&#65533;	x`#pcLNaK&#65533;Fn D&#65533;&#65533;/&#65533; &#65533;p&#65533;x &#65533;-&#65533;0&#65533;&#65533;&#65533;Y&#65533;&#65533;T&#65533;&#65533;&#65533;^&#65533;<&#1976;}&#65533;0&#65533;&#65533;E&#65533;&#1258;&#65533;^>&#65533;FV&#65533;&#65533;<&#65533;&#65533;U&#65533;&#65533;=&#65533;&#65533;&#65533;$F&#65533;eVX*(`&#65533;O&#65533;&#65533;&#65533;&#65533;&#65533;&#65533;X`&#65533;E&#65533;r&#65533;&#65533;:&#65533;&#65533;	P8&#65533;&#65533;ld
X&#65533;YVb:cg"&#65533;&#65533;6&#65533;&#65533;`c&#65533;U&#65533;l&#65533;BXqf&#65533;F~&#65533; &#65533;[X&#65533;&#65533;	&#65533;Z&#65533;&#65533;h&#65533;#&#65533;hI8bI&#65533;`&#65533;&#65533;/h[*Hc&#1421;&#65533;0&#65533;&#65533;&#65533;g&#65533;T&#65533;&#65533;&#1927;&#65533;&#65533;&#65533;V&#65533;&#65533;&#65533;~`&#65533;&#65533;&#65533;d&#65533;n&#65533;r^&#65533;&#65533;&#65533;u&#65533;^Mv&#65533;&#65533;&#65533;PU&#65533;2&#65533;^&#65533;5&#65533;&#65533;|&#65533;&#65533;&#20872;&#65533;&#381;&#65533;&#65533;&#65533;h&#65533;[&#65533;&#65533;&#65533;hb&#65533;&#832;Q&#65533;L&#65533;i&#65533;	&#65533;&#65533;-&#65533;&#65533;&#65533;&#65533;n&#65533;N&#65533;&#65533;d:&#65533;j&#65533;6P>6V p&#65533;&#65533;&#65533;j&#65533;4&#65533;&#65533;&#65533;&#65533;|fLV &#65533;&#65533;&#65533;&#65533;&#65533;&#65533;6~f=ei&#65533;u&#65533;l&#65533;&#65533;&#65533;|&#65533;k&#65533;\b&#65533;^\#0&#65533;&#65533;&#65533;5&#1364;&#65533;FO&#65533;"&#65533;&#65533;&#65533;&#65533;V&#65533;&#65533;&#65533;N&#65533;6&#65533;&#65533;&#65533;&#65533;&#65533;NmLih&#65533;&#58048;  !&#65533; &#65533; ,   &#65533;B &#65533; &#65533;H&#65533;&#65533;&#65533;&#65533;*\&#560;&#65533;&#199;#J&#65533;H&#65533;&#65533;&#331;3j&#65533;&#561;&#65533;&#463; C&#65533;I&#65533;&#65533;&#595;(S&#65533;\&#626;&#65533;&#727;0c&#668;I&#65533;&#65533;C3Sr&#65533;&#65533;Y&&#65533;&#65533;@&#65533;
Jt&#65533;2V&#65533;&#65533;Y&#65533;&#1293;&#65533;D&#65533;L&#65533;&#65533;P&#65533;&#65533;&#1387;X&#65533;NA&#1716;+&#65533;D&#65533;&#65533;!&#65533;3Y&#1258;]&#65533;v#W&#65533;p&#65533;h`C&#65533;&#65533;5O&#65533;&#65533;&#65533;&#727;&#65533;+p&#65533;SWl],&#65533;&#65533;&#65533;]&#824;qM3o{E&#65533;&#65533;n&#65533;&#65533;&#65533;&#65533;&#65533;O&#480;C&#65533;&#65533;W&#65533;&#65533;4u{@&#65533;J&#65533;K&#65533;Y)3&#65533;&#65533;&#65533;&#65533;K&#65533;&#65533;z&#65533;P&#65533;V&#65533; &#65533;0L&#65533;h&#65533;^&#65533;w&#65533;&#1857;&#65533;\&#65533;+&#65533;&#65533;&#65533; 'oAH&#65533;C|&#65533;6&#65533;O&#65533;&#65533;s&#65533;7&#65533;&#65533;.&#65533;E&#65533;EK`&#65533;&#65533;&#65533;&#65533;&#65533;&#65533;[}&#65533;&#59578;.'\ua&#65533;&#65533; &#65533; &#65533;&#65533;&#65533;&#65533;5&#65533;&#65533;_Sx&#65533;@&#65533;	w&#65533;kll&#65533;HW&#65533;8"&#65533;$&#65533; &#65533;(&#65533;&#1604;nH]4\&#65533;{t1&#65533;"&#65533;&#65533;&#65533;`&#65533;<&#65533;&#1553;n,.&#65533;]&#65533;H ]&#65533;U"u0%&#65533;(&#65533;7&#65533;"&#65533;x&#65533;&#390;\&#65533;!uv&#327;-u}0&#65533;!`&#65533;UT&#65533;&#65533;&NH$\K&#65533;(#u&#65533;ot&#65533;&#65533;"s@&#65533;&#65533;n&#65533;&#65533;r&#65533;&#65533;#u&#65533; &#65533;j=&#65533;&#65533;M&#65533;&#65533; j4e`&#65533;&#65533;&#65533;&#65533;&#65533;&#65533;&#65533;&#65533;&#65533;5&#65533;&#65533;t)&#65533;,&#65533;e"&#65533;&#65533;&#65533;5|MY&#65533;&#65533;&#65533;i&#65533;*&#43959;&#65533;Z*\&#65533;&#65533;&#20620;&#1317;&#65533;&#65533;]I&#65533;M1P&#65533; &#65533;t&#65533;&#65533;6v&#65533;]&#65533;H&#18668;iGiW&#65533;XzE&#65533;]&#65533;1]a&U&#65533;&#65533;V&#65533;&#65533;Z&#65533;a+&#65533;&#65533;&#65533;t&#65533; +&#65533;u&#65533;eo&#65533;&#65533;&#65533;'\&#65533;&#65533;k0Vf$*/o|&#65533;&#1089;&#65533;4&#65533;&#65533;,S&#65533;f&#65533;&#65533;K!bis&#65533;V&#65533;&#65533; eF&#65533;&#213;&#65533;a,pK@&#65533;w5&#65533;aW&#65533;y`&#65533;&#65533;&#65533;fE&#65533;!&#65533;&#50308;%&#65533;)&#65533; &#65533;&#65533;J#&#65533;&#65533;"]&#65533;6UL&#192;`,&#65533;g&#65533;,uK<&#65533;&#65533;T&#65533;^w$~z&#65533;&#65533;a8n&#65533;&#65533;N&#65533;&#65533;&#65533;h&#65533;&#65533;&#65533;n&#65533;Q&#65533;&#65533;&#65533;]&#65533;ze.]X&#65533;&#65533;;P&#65533;&#65533;&#65533;&#65533;Q&#65533;-xH
&#65533;&#65533;&#65533;&#65533;&#65533;p>P&#65533;tS&#65533;[&#65533;W&#65533;&#65533;&#65533;&#65533;&#65533;<&#65533;m)&#51735;&#65533;'[W&#65533;Z&#1493;&#65533;duq&#65533;&#65533;&#65533;&#65533;&#495;Vl^[
	&#65533;&#65533;&#65533;&#65533;&#65533;&#65533;&#65533;U&#65533;l&#65533;&#65533;&#65533;&#65533;ti&#65533;zS&#65533;&#65533;U3S&#65533;&#65533;I&#65533;#&#65533;-&#65533;cLGV&#65533;&#65533;&#65533;&#65533;&#65533;-&#65533;&#65533;8{4&#65533;%&#65533; &#65533; {&#65533;t&#65533;&#65533;&#65533;&#65533;&#65533;&#65533;&#843872;}&#65533;9&#65533;~U&#65533;l3J&#65533;&#65533;Z&#65533;&#65533;lA&#65533;&#65533;&#65533;[&#65533;(t&#65533;&#65533;&#65533;&#65533;y&#65533;&#65533;Kp 5)JX&#65533;_&#65533;&#65533;&#65533;&#65533;&#65533;faB&#65533;&#65533;@3&#65533;tAVlx&#65533;&#65533; &#65533;&#65533;&#65533;&#65533;(L&#65533;
W&#65533;&#65533;&#65533;&#65533;&#65533;0&#65533;&#65533;gH&#65533;&#65533;6&#65533;A*P&#65533;h2&#65533;UQ&#65533;
&#65533;3&#65533;1Z&#65533;&#65533;b&#65533;&#65533;-&#65533;&#65533;&#65533;&#65533;&#65533;&#65533;f?&#65533;&#65533;maf&#65533;&#65533;&#65533;&#65533;&#65533;.z&#65533;`|!&#65533;C&#65533;&#65533;&#65533;&#65533;&#65533;T&#65533;&#65533;&#435;&#65533;Q&#65533;&#706;a&#65533;'&#65533;&#65533;&#65533;R&#65533;&#65533;&#65533;&#65533;-&#65533;l&#65533; I&#65533;B&#65533;&#65533;9`&#65533;	&#65533;&#65533;l &#65533;kz&#65533;&#65533;x&#65533;&#65533;&#65533;R&#65533;&#65533;P&#65533;&#65533;3&#65533;&#65533;M&#65533;@&#65533;Ac&#65533;&#65533;L&#65533;*W&#65533;&#65533;&#65533;&#65533;&#65533;&#65533;&#65533; 2&#65533;&#65533;R&#65533;&#65533;&#65533;$w&#65533;&#65533;)&#65533;n0v&#65533;N&#65533;&#65533;r,&#65533;f&#65533;&#65533;&#65533; &#65533;-myj&#65533;=Ce+&#65533;I&#65533;jR &#65533;,BB*&#65533;/&#65533;&#602;,&#65533;O&#65533;I&#65533;r&#65533;&#65533;&#65533;_&#65533;&#65533;&#666;-rz&#65533;08&#65533;&#65533;H0&#65533;4|@$&#65533;9&#65533;&#65533;&#65533;O&#65533;d&#65533; &#65533;@c&#65533;&#65533;EG	I	n)&#65533;"&#65533;`&#65533;a4&#65533;&#43370;&#1372;&#65533;8t!&#65533;A@ B$E&#65533;&#65533;f	&#1106;&#65533;&#65533;&#65533;^l$I&#65533;&#514;x&#65533;&#65533;*&#65533;&#65533;-&#65533;&#65533;!V]&#65533;&#65533;RD>&#65533;&#65533;&#65533;&#65533; &#65533;&#65533;&#65533;&#65533;HMa
p*E !
&#65533;]&#65533;&#65533;T&#65533;u&#65533;B&#65533;V#7&#65533;&#882;&#65533;&#193;F&#65533;Q&#42017;&#65533;hMkI&#65533;@&#65533;Y&#65533;&#65533;@@&#65533;&#65533;&#65533;z&#65533;j'A< &#1290;g&#65533;0&#756;R &#65533;&#65533;&#65533;&#65533;|h^&#65533;XU&#65533; Pj&#65533;4#&#65533;&#65533;&#65533;&#65533;&#65533;&#65533;&#65533;&#65533;&#65533;v &#65533;&#65533;N&#65533;&#65533;&#385;&#65533;&#65533;.&#65533;&#65533;H 6t&#65533;&#65533;&#65533;&#65533;b
d&#65533;&#65533;&#65533;|&#65533;S&#65533;&#65533;%B&#65533;F&#65533;&#65533; p&#65533;&#65533;,
<Pe&#65533;&#65533;&#65533;X	RV&#65533;  &#65533;&#1037;nY-&#65533;&#65533;&#65533;&#65533;P&#65533;&#65533;G&#65533;&#65533;v&#65533;d&#65533;&#65533;&#65533;&#65533;=m&#65533;,&#65533;H\m2&#1786;&#65533;@&#65533;&#65533;&#65533;/=&#65533;&#65533;&#65533;D&#65533;B&#65533;T&#65533;&#65533;o&#65533;j&#65533;o"&#65533;&#65533;-`&#65533;.;&#65533;&#65533;&#65533;&#65533;Y&#65533;&#65533;w&#65533;&#65533;|'L&#65533;xJ&#65533;.&#65533;.K&#766;1TGi&#65533;-&#65533;!xf&#65533;&#65533;&#65533;<&#65533;Ps@&#65533;&#503;;=1B&#65533;&#65533;&#65533;&#65533;$&#65533;<&#65533;&#65533;&#65533;0&#65533;&#65533;&#65533;U{@&#65533;^]&#65533;{_&#65533;&&#65533;&#65533;&#65533;&#65533;0}&#65533;&#65533;&#65533;&&#65533; %&#65533;j&#65533;&#276;,&#65533;^p#,GR&#65533;&#65533;5jAH&#65533;&#65533;&#65533;&#65533;l&#65533;Q')&#65533;&#65533;J&#65533;&#65533;N&#65533;3c,EErX 4&#65533;&#65533;l&#65533;&#65533;:y&#65533;&#65533;d&#65533;&#43358;+&#65533;x`&#65533;[&#65533;&#65533;&&#378;&#1119;&#65533;&#65533;&#65533;t_]X,&#65533;J&#65533;&#65533;&#65533;&#65533;&#65533;&#65533;TU&#65533;&#1104;&#65533;&#65533;&#65533;\&#65533;F&#65533;+&#65533;&#65533;&#65533;&#65533;&#65533;U&#65533;x&#65533;8&#65533;&#65533;&#65533;u&#65533;@&#1800;F3&#65533;&#1208;>*aS#&#65533; o,&#65533;&#65533;&#65533;+Y&#65533;&#65533;&#65533;P%&#65533;{k&#65533;&#65533;&#65533;l&#65533;&#65533;:&#65533;&#65533;&#65533;&#65533;&#65533;^-&#65533;B&#65533;&#65533;+&#65533;:&#65533;&#65533;6&#65533;A&#65533;'&#65533;&#65533;&#65533;&#1584;&#65533;&#65533;v&#65533; x&#65533;&#65533;&#65533;q&#65533;&#65533;+E&#65533;&#65533;!Evj&#65533;f&#65533;({&#65533;&#65533;&#65533;p&#65533;{&#65533;&#65533;K&#65533;%@&#65533;_&#65533;U&#65533;&#65533;&#65533;&#65533;d|&#65533;<S&#65533;&#65533;4y_&#65533;3&#65533;&#65533;&#65533;t&#65533;tu&#65533;A&#65533;}&#65533;~&#65533;&#65533;&#65533;&#65533;@e&#65533;0,aghC&#65533;&#65533;&#65533;A&#1820;[a&#65533;U&#65533;`&#65533;K&#65533;&#65533;(&#65533;I&#65533;M)&#65533;j&#65533;&#65533;@.&#65533;\8&#65533; &#519;&#65533;
&#1152;[&#65533;!xo&#65533;&#65533;Q&#65533;&#65533;&#65533;&#65533;c&#65533;dB&#65533;l&#65533;&#65533;% &#65533;_YE&#65533;&#65533;T&#65533;&#65533;.H7M&#65533;&#65533;&#65533;&#65533;&#65533;oX&#65533;/c&#65533;7&#65533;&#65533;&#65533;@&#1214;&#1062;&#65533;&#65533;n&#769;&#65533; &#870941;.f&#65533;[&#65533;:&#65533;&#65533;&#65533;&#65533;K&#65533;}&#65533;&#65533;&#65533;&#65533;0&#65533; :&#65533;&#65533;&#65533;&#65533;&#1950;&#65533;m&#65533;#&#65533;e\&#65533;&#65533;&#65533;vc
z&#65533;C&#65533;&#65533;&#65533;&#65533;@&#65533;&#65533;&#65533;f&#1394;\ 8&#65533;&#65533;&#65533;&#65533;u&#65533;&#65533;&#65533;&#65533;s&#65533;&#65533;&#65533;&#65533;&#65533;!&#65533;;&#65533;&#65533;&#65533;g&#65533;^l&#65533;&#954;&#65533;f&#65533;t&#65533;^&#65533;&#65533;&#65533;e&#65533;&#65533;&#65533;&#65533;&#65533;&#65533;&#65533;8cEl&#65533;Q&#65533;&#65533;&#65533;{&#65533;&#65533;%5&#65533;&#65533;*)M&#65533;&#65533;,&#65533;&#65533;&#65533;&#65533;&#65533;&#65533;$&#65533;u&#65533;&#65533;I@x&#65533;&#65533;&#65533;&#65533;&#65533;Np&#1709;&#774;&#65533;&#65533;7Kn&#65533;}&#65533;J&#65533;d&#65533;_b&#65533;H&#65533;&#65533;Qg&#65533;w&#65533;&#65533;&#65533;C&#65533;&#65533;3&#65533;pK0e%&#65533;zt&#65533;&#1810;&#65533;&#65533;R&#65533;hAz&#65533;! &#65533;z&#65533;W&#65533;.&#65533;W&#65533;eRDym&#65533;&#65533;D7&#65533;&#65533;n	&#65533;[&#65533;Q}C_W&#65533;5&#65533;dBS&#65533;&#65533;tu&#65533; -&#65533;\l&#65533;S1&#65533;/8&#65533;)&#65533;7hrJ'E&#65533;p&#65533;CR&#65533;]&#65533;Fpm&#65533;&#65533;w&#65533;&#65533;&#65533;&#65533;`&#65533;N&#65533;ml K
!&#65533;Tx&#65533;&#65533;&#65533;S 20r&#65533;B~&#65533;&#65533;/&#65533;fm&#65533;V&#65533;&#65533;}&&#65533;e&#65533;u&#65533;a&#65533;&#65533;&#65533;&#65533;2&#65533;&#65533;I>G&#65533;&#65533;n&#65533;FD&#65533;v&#65533;&#65533;/&#65533;&#65533;S`&#65533;_:0q&#65533;1&#65533;&#65533;&#65533;m&#65533;&#65533;T_&#65533;&#65533;&#65533;o&#65533;&#65533;!i&#65533;s&#65533;&#65533;aGc&#65533;Sd&#65533;&#65533;&#386;&#65533;x&#65533;
1NiW;Rt&#65533;&#65533;U&#65533;wu&#65533;gxKt&#65533;&#65533;&#65533;t&#65533;Ag>`$&#65533;&#65533;Z4&#65533;x&#65533;Gm&#65533;&#521;&#65533;H&#65533;a&#65533;i&#65533;CR&#65533;&#65533;&#65533;&#65533;W&#65533;e&#65533;&#65533;~&#65533;&#65533;Fpg
&#65533;Y&#65533;&#65533;&#65533;r&#229;h&#1313;&#65533;&#65533;&#65533;Q>8dW&#65533;&#65533;B&#65533;&#65533;UfW&#65533;&#65533;v&#65533;&#65533;sq&#65533;'9&#65533;w&#65533;HVt&#65533;x&#65533;QF&#65533;&#65533;KxJ&#65533;oH7&#65533;&#65533;&#65533;*Y&#65533;1N8&#65533;MM&#65533;5&&#65533;%&#65533;e&#65533;&#65533;&#65533;Z&#65533;f&#65533;&#65533;Qx &#65533;-&#65533;B&#65533;eY &#65533;l&#65533;+&#65533;&#65533;;`&#65533;m+&#65533;&#65533;'&#1298;>U&#65533;&#65533;&#65533;&#1024;'&#65533;&#65533;&#65533;8&#65533;W&#1398;l@&#65533;&#65533;{&#65533;&#65533;w&#65533;z&#65533;v&#65533;c&#65533;&#65533;U/+&#65533;Q&#65533;w&#65533;P9&#65533;%&#65533;O
Q&#65533;5&#65533;(#0&#65533;&#65533;R8&#324;&#65533;&E&#65533;&#65533;M=iz&#65533;g9%x&#65533;ExJF&#65533;&#65533;xI&#65533;&#65533;tY&#65533;&#65533;&#65533;&#65533;cu&#65533;Y&#535;\ I2v&#65533;iP=W( &#65533;&#65533;Q&#65533;FmwV`&#65533;ff&#65533;&#65533;ZrH&#65533;&#65533;%UNi&#65533;&#65533;&#65533;W.@~@ &#65533;'( &#65533;yL&#65533;rRs&#65533;V&&#65533;&#65533; l{UA~u&#65533;&#65533;&#65533;&#65533;S&#65533;&#65533;h&#65533;&#65533;e&#65533;&#65533;&#65533;,&#65533;&#65533;(E,&#65533;j&#65533;Uq2U'2 WWhu&#65533;&#65533;v&#65533;&#65533;&#65533;&#65533;wl`&#65533;@&#65533;&#65533;&#65533;&#65533;Wi&#65533;&#65533;a&#413;&#65533;)&#65533;&#65533;&#65533;&#65533;H &#1257;f&#65533;&#65533;w&#65533;&W@)k&#65533;`&#65533;3mII&#65533;y	6cj&#65533;&#65533; &#65533;Ix&#65533;jB&#65533;&#65533;&#65533;yt&#65533;&#65533;k zPEz&#326;&#65533;8 &#65533;ih&#65533;&#65533;u&#1257;Q;@&#65533;&#65533;Jx:&#65533;S&#65533;B&#65533;&#65533;u&#65533;j~h&#65533;r&#679;xY@}l&#65533;
&#65533;X&#65533;'&#65533;&#65533;{&#65533;_&#65533;&#65533;0C&#65533;;&#673;g&#1619;"&#663;4&#581;&#65533;7&#65533;&#65533;&#65533;&d&#65533;B&#65533;&#65533;.&#65533;4@ '&#65533;&#65533;,zc&&Q&#65533;rVYZ&#65533;&#65533;g$hir'P	&#65533;/b&#65533;l&#65533;5 E&#65533;&#65533;&#65533;U&#65533;i&#65533;&#65533;u&#65533;& ,&#65533;k&#1497;v&#65533;&#65533;{&#65533;&#65533;ri&#65533;Y&#65533;&#65533;X]z&#65533;K&#65533;]&#65533;% &#65533;&#65533;&#65533;&#65533;ECl`	p&#65533;XE7&#65533;}'&#65533;:;)9&#65533;IaO&#65533;&#65533;*]&#65533;h&#3660;n'E`&#65533;&#65533;)&#65533;&#65533;B:&#65533;UP,D&#65533;&#65533;G=VVY&#65533;&#65533;LJ[ADL1&#65533;
]&#10711;&#65533;yyR&#65533;q&#65533;&#65533;&#552;%J=%&#65533;VM&#364;&#65533;q'&#65533;.&#65533;'4S&#65533;&#65533;j&#65533;&#65533;Ci&#65533;>;&#65533;&#65533;;&#65533;&#65533;p!M&#65533;&#65533;[&#65533;^&#65533;~l&#65533;v|&#65533;{&#65533;&#65533;&#65533;&#65533;I&#65533;&#65533;RWv=&#65533;B 7 &#65533;&#65533;&#65533;e&#65533;M	kc3=:&#65533;&#65533;&#322;&#65533;&#65533;&#65533;$7&#65533;;&#385;q&#65533;)&#65533;&#65533;$'&#65533;&#65533;E]w&#65533;&#65533;4&#65533;&#65533;D&#65533;&#65533;&#65533;5&#65533;&#65533;yK&#4693;&#65533;M^H_&#1958;P`Xg&#65533;&#65533;B&#65533;q&#65533;)&#65533;z&#65533;E&#65533;&#65533;V2$S*&#65533;s^[&#65533;-&#65533;5&#65533;~&#65533;&#65533;&#65533;&#65533;&#65533;7x)E&#65533;BLXe4)&#65533;&#65533;B&#65533;i&#65533;&#65533;&#65533;q:Q&#245;D4cK&#65533;&E&#65533;&#65533;&#65533;&#65533;&#65533;&#65533;&#473;]Y&#65533;&#65533;Y&#65533;C&#65533;&#65533;P`&#65533; &#65533;(&#65533;G%;k5 &#65533;&#65533;'e&#65533;&#65533;&#65533;&#65533;&#65533;&#65533;&#65533;J 0 J9KL&#65533;Z%&#65533;j&#65533;&#65533;&#65533;& J "0	+d&#65533;j&#65533;&#65533;&#65533;&#65533;&#65533;4#&#65533;'u&#65533;U&#65533;&#65533;r&#65533;&#65533;s&#65533;i`B!&#65533;U@&#65533;/&#65533;%d[3&#65533;K&#65533;&#65533;(7&#65533;e[&#65533;&#65533;&#65533;&#65533;&#65533;5&#65533;&#65533;#&#65533;cO* P  &#65533;J&#65533;&#65533;B&#65533;`R-y&#65533;&#65533;&#65533;&#65533;&#65533;&#65533;Y(J&#65533;&#65533;*4&#65533;&#65533;,K,4"p&#40663;&#65533;z&#65533;&#65533;&#65533;&#65533;;&#65533; )&#65533;&#65533; i&#65533;;B&#65533;&#65533;KM&#65533;&#65533;&#65533;&#65533;v' &#65533;&#65533;'.D&#65533;7 A&#65533;*&#65533;&#65533;&#65533;
l&#65533;&#65533;%&#65533;%&#65533;;&#65533;&#65533;&#65533;&#65533;x&#65533;&#65533;+Q&#65533;&#65533;&#65533;h&#65533;uF$-4&#65533;P&#65533;W) R&#65533;&#65533;
,&#65533;&#65533;(4PB9&#65533;F!&#65533;=3&#65533;k&#65533;&#65533;n&#65533;::&#65533;uK14&#65533;@y:P&#65533;F,p  &#65533;&#65533;B&#65533;&#65533;"&#65533;P$&#65533;K&#321;t&#65533;Ug48&#65533;wB`c,A&#65533;P0&#65533;J&#65533;$v&#65533;&#65533;&#65533;#a&#65533;m&#65533;&#65533;&#65533;&#65533;)&#65533;$@&#65533;&#65533;kQ&#65533;!,@&#65533;&#65533;&#65533;&#65533;&#65533;+ &#875;Bb&#65533;,QI&#65533;&#65533;6&#65533;&#65533;&#65533;A&#65533;&#65533;ue&#65533;)#&#65533;B' &#65533;{l&#65533;=&#65533;&#65533;Jp7&#65533;P&#65533;&#65533;&#65533;&#65533;)&#1285;,&#65533;&#65533;|J&#65533;|&#65533;&#65533;PD;^'&#65533;&#65533;x&#65533;J&#65533;&#65533;c,&#65533;`&#65533;&#65533;:&#65533;f&#65533;IgB`&#65533;&#65533;(&#65533;&#65533;&#65533;&#65533;>&#65533;FAWv&#65533;,&#65533;B&#1161;P &#924;&#65533;7&#65533;`B4&#65533;\&#65533;'  1&#65533;C)&#65533;&#65533;&#65533;<!&#65533;&#65533;5&#65533;
&#65533;&#65533;rt&4^&#65533;&#65533; R N&#65533;&#65533;&#729;\Bm&#65533;=&#65533;&#65533;B&#65533;; &#1889; &#65533; &#65533;)&#65533;t&#65533;a~	K&#65533;=p)&#65533;%&#65533;&#1109;[g&#65533;<&#65533;"&#65533;&#65533;&#65533;=&#65533;m7m&#65533;&#65533;BrP&#65533;P5pu l &#65533;B&#65533;&#65533;{2 ?3&#65533;&#65533;"&#65533;+EP&#65533;&#65533;&#65533;>&#65533;K.&#65533;&#65533;&#65533;`&#65533;C&#65533;bB&#65533;&#65533;&#65533;}ip,UO&#918;&#65533;]&#65533;&#65533;&#65533;*,P&#1520;!&#65533;	a&#65533;&#65533;`]&#65533;&#65533;(&#65533;&#65533;B&#65533;[&#65533;&#65533;&#65533;m=&#65533;&#65533;V.D&#65533;0A&#65533;&#65533;&#65533;D0yrS|&#65533;&#1483;pB&#65533;#&#65533;<Lm}w&#1574;l&#65533;&#65533;B&#65533;D&#65533;^&#65533;&#65533;^&#65533;>p 	5p&#65533;`&#65533;
(&#65533;&#65533;&#65533;y[|&#65533;K&#65533;&#65533;@&#65533; &#65533;>  A&#65533;&#65533;&#65533;=&#65533;=&#65533;&#65533;G &#65533;?pB&#65533;&#65533;&#65533;i&#65533;w=&#65533;&#1740;&#65533;&#65533;&#65533;(&#65533;&#65533;D`&#65533;&#65533;&#65533;@cG&#65533;&#65533;&#65533;-&#65533;&#65533;&#65533;&#1600;&#65533;K&#65533;&#65533;h&#65533;6&#65533;&#65533;lp&#65533;"7D&#65533;&#1965;&#65533;&#65533;&#832;Zi&#65533;{m&&#65533;&#1367;&#65533;&#65533;*Kmd&#65533;i&#65533;&#65533;&#1495;&#65533;]&#2025;=&#65533;]r0&#65533;
&#65533;&#1409;mB&&#65533;&#65533;&#65533;<&#65533;9&#65533;Q&#65533;6&#65533;&#65533;&#65533;&#65533;*&#65533;&#65533;Z&#65533;U&#65533;Q&#65533;&#65533;&&#65533;B`&#65533;Fb &#65533;&#65533;&#65533;T&#65533;Z&#65533;&#65533;&#65533;&#65533;BP&#2042;&#65533;{&#65533;&#65533;	&#1600;t&#65533;\gP&#65533;&#65533;&#65533;&#65533;I&#65533;&#65533;&#65533;l1&#65533;3Ml&#65533;j'&#65533;&#65533;&#65533;+$&#65533;A&#65533;&#65533;D&#65533;&#65533;K&#65533;&#65533;{&#65533;&#65533;1&#65533;*&#65533;&#65533;b&#65533;&#65533;nB5&#65533;B&#65533;Ug_&#65533;&#65533;_&#65533;:I&#65533;&#65533;KO]o&#859;&#65533;^&#65533;&#65533;BG+ +&#65533;^&#65533;&#65533; d&#65533;&#65533;&#65533;&#65533;Ukuw&#65533;&#65533;Z&#65533; N&#65533;&#65533;&#65533;&#65533;&#65533;B&#65533;|B= &#65533;3$ &#65533;&#65533;&#65533; 6PB&#65533;J;&#65533;*~&#65533;~p&#65533;&#65533;Z0<&#65533;&#65533; |&#65533;|&#65533;2&#65533;~@&#65533;9&#1029;&#65533;n~_&#65533;&#65533;r&#65533;&#65533;'T[p&#65533;&#65533;!c&#65533;&#65533;&#65533;&#65533;i&#65533;&#65533;n&#65533;&#65533;&#65533; &#65533;nj&#65533;&#65533;&#65533;&#65533;fuY&#65533;B&#65533;FDb&#65533;Z&#65533;&#65533;&#65533;&#65533;~&#65533;:y&#65533;j~i&#65533;&#65533;&#638;&#65533;M&#65533;&#65533;&#65533;p&#65533;&#65533;&#65533;B&#65533;F&#65533;I&#65533;B&#65533;lB+&#65533;&#65533;5&#65533;^&#65533;&#65533;6&#65533;^g&#65533;^&#65533;&#65533;&#65533; &ps&#65533; &&#65533;GK&#65533; &&#65533;&#65533;&#65533;&#65533;;&#65533;&#65533;&#65533;&#65533;&&#65533;ca &#65533;{B&#65533;&#65533;5&#65533;&#65533;N&#65533;&#53682;&#65533;lr&#65533;)EE&#65533;&#65533;&#65533;~&#65533;/&#65533;&#65533;9&#65533;)&#65533;4Y&#65533;%&#65533;p&#65533;&#65533;&#65533;X+p&#65533;uk&#65533;&#394;&#65533;, u&#65533;&#65533;(&#65533;&#65533;F&#65533;&#65533;&#65533;C&#65533;&#65533;&#65533;&#65533;&#65533;&#65533;&#65533;&#65533;a&#65533;&&#65533;&#65533;M&#65533;!&#65533;	`+&#65533;&#65533;p2&#65533;4&#63478;&#65533;^JFos&#65533;k&#65533;&#65533;F&&#65533;&#65533;&#65533;
&#65533;&#65533;y&#1398;&#65533;&#65533;&#65533;C	 &#65533;
m|W?&#65533;&#65533;0&#65533;&#65533;&#65533;?&#65533;!&#65533;=|&#65533;b&#65533;B&#65533;$&#65533;T&#65533;&#65533;uf&#65533;&#65533;&#65533;&#65533;\&#65533; to&#65533;| Cs0 <&#65533;&#65533;&#65533;V&#65533;&#65533;T&#65533;&#65533; &#65533;&#65533;Fkz&#65533;b&#65533;E&#342;Y+&#1346;F&#65533;&#65533;r&#65533;&#65533;&#65533;2&#65533;~&#65533;&#65533;^Q&#65533;&#65533;&#65533; &#65533;	&#65533;&#65533;_&#65533;&#65533;OG&#65533;&#65533;&#65533;&#447;&#65533;&#65533;&#65533;&#65533;&#65533;&#65533;&#1942;&#65533;^a&#65533;&#65533;O&#65533;z&#65533; &#65533;&#65533;D&#65533;u&#65533;&#65533;&#65533;&#65533;&#65533;<&#65533;H1&#65533;i&#65533;&&#65533;&#65533;#&#65533;&#65533;*&#65533;-;p&#65533;L&#65533;&#65533;Yz&#65533;Rt&#762;&#65533;&#65533;&#65533;&#65533;
&#1584; p`&#65533; 	H&#65533;0&#65533;`&#65533;%J(`b&#65533;+	&#59920;&#65533;&#65533;G&#65533;ST&#1569;Q 	
J&#65533;&#65533;B&#65533;C&#65533;&#65533;x&#65533;&#65533;M&#65533;9u&#65533;&#65533;&#65533;&#65533;&#65533;O&#65533;A&#65533;
&#65533;&#65533;&#65533;	?&#65533;e&#65533;&#65533;&#65533;S&#65533;Qo.&#65533;8&#65533;&#65533;&#65533;k&#65533;8d&#65533;+&#65533;/&#65533;TH&#65533;&#65533;&#65533;&#65533;^&#65533;f5P0&#65533;&#65533;&#65533;A&#65533;&#938;&#65533;Tx&#135;Iu&#53652;Z&#65533;&#65533;a&#65533;wn&#65533;&#65533;s&#65533;	&#65533;&#65533;O&#65533;\&#65533;i&#65533;&#65533;V&#65533;:D&#65533;&#65533; &#65533;}&#65533;8&#65533;&#65533;&#65533;&#65533;&#65533;&#65533;l&#65533;&#65533;&#65533;q@G&#65533; &#65533;&#65533;!&#65533;&#65533;&#65533;&#65533;@.'&#65533;&&#65533;!F#&#65533;&#65533;&#65533;	[&^&#65533;0&#65533;&#65533;&#65533;&#529;`C&#65533;&#65533;&#65533;&#65533;2^&#65533;:bi&#65533;&#1561;Z&#65533;i&#65533;U6X&#65533;&#65533;&#65533;&#65533;&#65533;&#362;s&#65533;m0	&#65533;L&#65533;&A&#65533;d&#65533;;&#1219;&#65533;&#65533;&#65533;&#65533;&#65533;%<n&#65533;&#65533;T&#1062;>&#65533;D&#65533;n&#65533;?&#65533;h&#65533;&#65533;
D&#65533;;&#65533;P&#65533;&#65533;&#1665;&#65533;&#65533;H &#65533;&#65533;H&#65533;&#65533; &#65533;3&#65533;&#65533;[&#65533;-&#65533;Vc&#65533;&r&#65533;*&#65533;
@"&#65533;4&#65533;&#65533;`&#65533;&#65533;&#65533;&#65533;@&#65533;&#65533;Zr&#65533;&#65533;&#65533;&#65533;C(;,&#65533;&#65533;<&#65533;&#65533;r&#65533;,l(H&#265;F&#65533;b&#65533;&#65533;&#65533;&#65533;&#65533;&#65533;V&#65533;&#65533;&#65533;X`o&#65533;&#65533;H&#65533;4&#65533;&#473;H&#65533;&#65533;D&#65533;vc&#65533;&#65533;t&#65533;&#65533;+%&#65533;CC&#65533;&#65533;&#65533;N$&#65533;/o&#65533;&#65533;F&#65533;&#65533;&#65533;&#65533;&#65533;<m&#65533;"#+8s04J&#65533;H&#65533;4rI&#65533;@&#1249;&#65533;&#65533;PEs&#65533;u&#65533;(S&#65533;&#65533;%<&#65533;&#65533;&#65533;&#65533;+X]&#65533;&#65533;D15&#65533;&#65533; &#65533;ZO+&#65533;&#65533;H&#65533;&#65533;&#65533;+&#23175;&#65533;&#148;&#65533;&#65533;u&#65533;Wt&#65533;U&#65533;2&#65533;A&#65533;aocAz&#65533;&#65533;2&#65533;MZ{&#65533;&#65533;&#65533;_1&#65533;&#65533;&#65533;2&#65533;nKu&#65533;
&#65533;&#65533;&#65533;&#65533;h&#65533;
WV&#65533;&#65533;&#65533;u3&#65533;xc&#65533;&#65533;<&#65533;&#65533;*h53&#65533;]&#23239;&#65533;SVye68&#65533;&#65533;=	2A&#1735;&#65533;%?iX&#65533;D`&#65533;&#65533;c&#65533;&#65533;N7&#65533;v&#65533;&#65533;XH&#65533;&#65533;&#65533;Yv&#65533;&#65533;&#65533;&#65533; &#65533;&#65533;&#65533;I&#65533;@&#65533;AK&#65533;|&#567;&#65533;&#65533;&#65533;!&#65533;&#65533;&#65533;l&#65533;&#65533;&#65533;&#65533;!0h&#65533;&#65533;*&#65533;&#65533;&#65533;{n&#65533;&#65533;]&#581;&#65533;&#32140;&#65533;&#65533;BJ&#65533;N@&#65533;adi&#65533;&#65533;&#65533;L&#65533;E&#65533;zh&#65533;&#65533;&#65533;N{r&#653;&#65533;&#65533;&#65533;&#65533;pa4&#65533;A&#65533;C&#65533;&#65533;!Z&#65533;&#1046;M&#65533;&#65533;&#65533;p,$&#65533;0&#65533;#nc&#65533;&#65533;&#50804;&#65533;v &#65533;w;&#65533;&#65533;ex&#1646;&#651;7&#65533;&#65533;&#65533;"&#65533;&#65533;vj%&#65533;&#65533;>&#151;>K&#37475;&#65533;&#65533;,>&#65533;`6&#65533;W-&#65533;&#65533;W&#65533;&#65533;z(r&#65533;&#65533;;&#65533;}&#65533;&#65533;&#65533;&#65533;D&#65533;L&#65533;6;&#30679;&#65533;v&#65533;&#65533;L&#65533;&#65533;h&#65533;&#65533;@&#65533;4&#145;&#65533;<&#65533;p&#65533;&#1224;&#324;&#65533;&#65533;&#1905;&#65533;}&#65533;K&#65533;&#65533;T&#65533;&#65533;O&#65533;Qb&#386;R&#65533;&#65533;9&#65533;&#65533;&#65533;N&#52425;&#65533;
&#65533;I/q)&#65533;J&#65533;'&#65533;"d&#65533;8&#65533;&#65533;&#65533; 4&#65533;9&#65533;h&#65533;jl&#65533;	E&#65533;&#65533;&#65533;&#65533;U~"@&#65533;2 &#65533;o&#65533;K&#65533; 	&#65533;7&#65533; 1&#65533;p Y&#65533;"&#65533;N&#65533;&#65533;&#65533;K 2&#65533;"&#65533;S&#65533;&#65533;`x"&#65533;@&#65533;&#65533;&#65533;<&#65533; &#65533;&#65533;`&#65533;N@&#65533;aAL&#65533;&#65533;&#65533;&#65533;G&#65533;U&#65533;&#65533;!&#65533;&#65533;&#65533;D&#65533;|	 &#65533;&#65533;&#65533;&#65533;&#65533;sdN
H&#65533;&#65533;&#65533;Q&#65533;G&#65533;+&#65533;&#65533;U&#65533;&#65533;pFs &#65533;c)&#65533;&#65533;&#65533;*w L&#65533;&#65533;&#1034;&#65533;&#65533;&#65533; cQ&#587;&#65533;&#65533;&#65533;&#65533;C&#65533;&#65533;|V&#65533;&#65533;~"&#65533;I&#65533;&&#65533;o&#65533;&#65533;M&#65533;0&#65533;dJh&#65533;&#65533;\&#65533;&#65533;&#65533;F&#65533;&#65533;&#65533;&#65533;@&#65533;$&#65533;/6 @&#65533;T&#65533;&#65533;&#65533;&#65533;&#65533;.$&#65533;"&#65533;&#65533; &#65533;`&#65533;&#65533;&#65533;>&#65533;&#65533;"r&&#65533;f?3&&#65533;-/w&#65533;[&#65533; t&#65533;E&#65533;&#65533;!K g9{&#65533;&#65533;v&#65533;&#391;&#65533;3A&#65533;6&#65533;&#65533;&#65533; &&#65533;_$&#65533;&#65533;-&#65533;&#65533;&#65533;#&#65533;*2&#65533;&#65533;&#65533;&#65533;&#65533;&#65533;&#65533;p&#65533;&#19521;&#65533;e&#65533;&#65533;I&#65533;+q+&#65533;l&#65533;&#65533;&#65533;&#65533;S&#65533;&#65533;3&#65533;9&#65533;&#65533;&#65533;P&#65533;&#65533;KEW&#65533;&#65533;pu&#65533;&#65533;x&#65533;&#65533;@&#65533;&#65533;o&#65533;&#65533;&#65533;&#65533;&#65533;&#65533;&#65533;&#65533;&#65533;&#357;Y&#65533;&#65533;&#65533;4H&#65533;t4!&#65533;b&#65533;&#65533;&#65533;&#65533;\&#65533;`?@@l0'&#65533;&#65533;&#65533;&#65533;B&#65533;44W&#65533;&#1224;3&#65533;&#65533;"&#65533;&#65533;V&#65533;&#65533;&#65533;Y&#65533;&#65533;&#65533;ep&#65533;lT&#65533;q&#65533;T&#65533;&#65533;@&#65533;&#65533;*&#65533;d&#65533;EZ&#65533;&#65533;&#65533;@@&#65533;&#65533;o&#65533;: &#65533;&#65533;&#65533;&#65533;&#65533;q&#65533;&#65533;&#65533;&#65533;`&#65533;&#65533;&#65533;J&#65533;&#65533;Y=02&#65533;&#65533;&#65533;&#65533;&#65533;B&#134;&#1478;:tW&#65533;=&#65533;&#65533;f2&#65533;wu&#65533;7&#65533;&#65533;&#65533;&#65533;4&#65533;&#65533;V&#65533;
&#65533;&#65533;@&#65533;7&#65533;&#65533;gs79H&#65533;&#1594;<&#65533;]&#1802; &#65533;&#65533;&#1109;>&#65533;JC&#65533;f&#65533;&#65533;TE &#65533;n&#65533;&#65533;&#65533;&#65533;V<"&#65533;&#65533;&#65533;" ]1&#65533;&#65533;MW&#65533;F&#65533;&#65533;~&#65533;&#65533;j&#65533;H&#65533;
U$&#65533;=Q&#65533;&#65533;a&#65533;&#65533;&#65533;m4&#65533;l&#1085;&#65533;&#65533;&#65533;&#65533;h&#65533;B&#65533;&#65533;o,?;&#65533;M0&#65533;&#65533;m&#65533;%&#189;&#65533;;b #&{MV(;&#65533;&#65533;&#65533;&#65533;&#65533;&#65533;&#65533;L&#65533;&#65533;&#65533;	&#65533;&#65533;a&#65533;wwd&#65533;l`&#65533;o&#65533;&#65533;A&#65533;&#65533;&#65533;&#168;&#65533;&#65533;&#65533;3H5&#65533;k&#65533;&#520;&#65533;\&#65533;&#65533;&#65533;&#65533;G&#65533;8&#65533;<f<;E&#65533;f&#65533;+!cs&#65533;&#65533; l)&#65533;&#65533;h&#1424;0Wf&#65533;&#65533;R&#65533;&#65533;&#65533;\&#65533;!&#65533;L&#65533;	&#65533;`&#65533; &#65533;&#65533;d&#65533;&#65533;&#65533;&#65533;&'&#65533;7o&#65533;d&#65533;&#65533;M&#65533;(&#1195;&#65533;&#65533;f&#65533;Y&#65533;&#65533;5&#65533;&#65533;&#65533;c&#1372;&#65533;QN&#65533;;&#65533;m&#65533;[&#1863;&#65533;&#65533;&#65533;&#65533;o&#65533;&#65533;&#65533;&#1365;&&#65533;&#65533;&#65533;&#269;p&#65533;&#65533;&#234;&#65533;[&#1751;0is&#65533;U&#28768;t&1&#65533;&#65533;&#65533;&#65533;#&#65533;5vI&#65533;&#65533;dU&#65533;&#65533;mm&#65533;ev&#65533;&#65533;L*&#65533;&#65533;&#65533;&#65533;&#65533;l&#65533;&#65533;r&#65533;&#477;z&#65533;&#65533;&#65533;&#65533;&#65533;3&#65533;&#65533;&#65533;&#65533;&#65533;&#65533;&#65533;&#65533;	Rd&#65533;&#65533;&#65533;&#65533;	&#65533;&#65533;&#65533;&#65533;Q&#65533;&#65533;&#65533;$&#65533;&#65533;~&#65533;GY&#65533;&#65533;&#65533;&#65533;l4&#65533;&#65533;-&#65533;%A&#65533;&#65533;G_kd&#65533;&#65533;b0&#65533;&#65533;U&#65533;&#65533;e6&#1518;&#65533;&#65533;g&#65533;u@&#65533;b&#65533;&#65533;@)&#65533;&#65533;&#65533;&#65533;&#65533;YlH6&#65533;&#65533;&#65533;&#65533;&#65533;Z&#65533;&#65533;&#65533;W&#65533;&#65533;&#65533;F&#65533;" 7&#65533;&#65533;c&#65533;:&#890;&#65533;&#65533;&#65533;K&#65533;&#65533;&#65533;&#65533;n&#65533;L.$Ne&#65533;ad &#65533;&#65533;&#65533;&#65533;lH'&#65533; &#65533;vHc&#65533;k6p&#65533;M&#65533;-&#65533;&#65533;v\f&#65533;&#65533;W2&#65533;&#65533;\&#65533;&#65533;&#65533;!G&&#65533;&#65533;&#65533;&#65533;0&#65533;r	f&#65533;&#65533;2HA&#65533;&#65533;&#65533;%_&#65533;!:0&#65533;R&#65533;&#65533;T&#65533;&#65533;&#65533;s,&#65533;&#65533;&#65533;&#65533;v&#65533;&#65533;C`&#65533;M&#65533;"U!&#65533;;&#65533;&#65533;&#65533;&#65533;"&#65533;&#65533;x.&#65533;&#65533;qo-D&#65533;nJ]=o&#65533;Y&#65533;&#65533;&#65533;r&#65533;&#65533;9~pH4&#65533;q~j&#65533;&#65533;&#65533;z&#65533;1&#1909;MK&#65533;&#65533;&#65533;A4&#65533;&#65533;&#65533;&#65533;	&#65533;N&#65533;&#65533;&#65533;S'P&#65533;4&#65533;&#65533;k&#65533;&#65533;&#700;&#65533;1M0&#65533;&#65533;8&#65533;j&#65533;&#65533;&#747;&#65533;b X&#65533;F&#65533;>&#65533;[@<&#65533;&#65533;&#65533;;&#65533;&#65533;@Jp&#65533;0<&#65533; 7s;&#65533;&#65533;&#65533;@&#65533;&#65533;&#65533;A$Aj&#65533;w&#65533;&#65533;&#65533;&#65533;	:&#65533;q&#65533;A"<&#65533;U&#65533;&#65533;&#65533;&#65533;&#65533;&#65533;&#65533;&#65533;&#65533;&#65533;&#65533;&#65533;&#65533;&#65533;_@&#65533;&#128;&#65533;2g&#65533;&#65533;"&#65533;B&#65533;!&#65533;&#65533;p dB&#65533;=	&#65533;&#65533;1&#65533;&#65533;_@ &#65533;(&#65533;&#65533;Z&#65533;&#65533;&#65533;B9&#65533; &#65533;A:`B\&#65533;&#65533;	<?l&#65533;&#65533;&#1025;&#65533;1&#65533;!&#65533;CC&#1813;1@&#129;XB<t&#129;&#65533;&#65533;&#65533;&#65533;@jP$Fr&#65533;x&#65533;C&#65533;DC)&#193;&#65533;<$&#65533;d&#65533;&#65533;Aj8?i@3&#65533;cL&#65533;DV&#65533;&#65533;;&#65533;A%&#65533;&#65533;&#65533;K&#65533;1&#65533;DlP &#65533;Pb&#65533;fI:&#65533;&#65533;V$&#65533;;(
Q&#65533;1&#65533;&#65533;l&#65533;1$&#65533;; C&#65533;S(\E&#65533;&#1635;`<8Z&#65533;D&#65533;&#65533;CQ&#65533;Y&#65533;&#65533;&#65533;s&#65533;-&#65533;&#65533;i&#65533;&#65533;j&#65533;&#65533;&#65533;:&#65533;&#65533;Y$A&#65533;&#65533;D&#65533;*&#65533;&#65533; #J[&#65533;&#65533;&#65533;&#65533;i&#65533;s&#65533;::h&#65533;s&#65533;O&#65533;Nd.P=-EP@&#65533;G.&#65533;L&#65533;
&#65533;&#65533;G&#65533;&#65533;&#65533;&#65533;x&#65533;Am&#65533;&#65533;v,@|:&#65533;&#65533;FIF&#65533;b&#65533;&#65533;&#65533;L;&#65533;<&#65533;>&#65533;&#65533;&#65533;wd&#65533;<x&#65533;&#65533;[[I&#65533;$I&#65533;@&#589;&#1602;&#65533;j&#65533;&#65533;&#65533;&#65533;&#65533;&#65533;&#65533;o$&#65533;P&#65533;&#65533;Bi&#65533;&#65533;&#65533;I&#65533;lH@&#536;5x*&#65533;\&#65533;&#65533;&#65533;I?&#65533;&#65533;8&#65533; &#65533;&#65533;&#65533;b&#65533;I&#65533; &#492;L&#65533;&#65533;&#65533;1 &#65533;&h?X&#65533;A&#65533;5&#65533;&#65533;I&#65533;(&#65533;&#65533;&#65533;&#65533;aA&#65533;&#65533;&#65533; @&#65533;&#65533;G&#65533;&#1542;&#65533;0&#65533;4&#65533;K&#65533;&#65533;	&#65533;&#1165;0"&#1337;&#65533;\L&#65533;T&#65533;X&#65533;&#760;$&#65533;&#65533;>&#65533;&#65533;&#65533;&#65533;&#65533;L&#65533;&#65533;&#65533;2&#65533;L&#65533;;&#865;&#65533;K&#65533;\M&#65533;&#65533;&#65533;t&#65533;b&#65533;&#65533;&#65533;cM&#1724;&#65533;W&#65533;,h&#65533;&#65533;&#65533;&#65533;M&#65533;&#65533;M&#65533;4&#65533;&#65533;&#65533;&#65533;W&#65533;&#712;N&#65533;&#65533;&#764;[N&#65533;&#65533;&#65533;&#65533;N&#65533;&#65533;7&#65533;&#65533;N&#65533;4&#65533;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&#65533;&#65533;6(R&#65533;z&#65533;&#65533;&#65533;! &#65533;*@R&#65533;&#65533;&#65533;X&#65533;&#65533;&#65533;&#1540;&#65533;&#65533;&#1189;&#65533;+&#65533;&#65533; %&#65533;&#65533;/&#65533;R&#65533;&#65533;+$@&H$p&#65533;&#65533;&#65533;#USS*+& &#65533;$h&P?E&#65533; &#65533;;&#65533;S&&#65533;&#65533;&#65533;'`&#65533;hHM&h &#65533;&#65533;HSDe&#65533;/&#65533;&#65533;SH&#65533;&#65533;Oe$X&#65533;.&#65533;&#65533;%&#65533;S8UUm'&#65533;&#65533;(8TS&#65533;6U&#65533;UU&#65533;J&#65533;&#65533;X&#1376;Y&#65533;UP&#65533;&#65533;W&#65533;&#65533;&#65533;A&#65533;I&#65533;UV-T`&#65533;&#65533;MMU^&#65533; &#65533;c&#65533;&#65533;@SbM&#65533;&#65533;/hl&#65533;&#65533;l&#65533;&#65533;&#65533;kP(O&#65533;&#65533;?HP6UVU&#65533;B&#65533;&#65533;l]&#65533;&#65533;&#65533;&#65533;R<o&#65533;QR &#65533;T&#65533;q5PEe&#65533;a&#65533;V*P&#65533;/&#65533;&#65533;&#65533;&#65533;M&#65533;&#65533;Uxk&#65533;?&#65533;WR8S8&#65533;&#65533;{%Q &#65533;+UIe&#65533;8-&#65533;(&#65533;&#65533;(&#65533;	8&#65533;XY&#65533;n}X=HR&#65533;RT&#65533;SS O8&#65533;&#65533;V&#65533;&#65533;!x&#65533;&#65533;&#65533;&#65533;)HZ)&#65533;N&#65533;&#65533;&#65533;&#65533;XR@&#65533;P&#65533;ZT&#65533;&#65533;P&#65533;Y&#65533;&#65533;&#65533;&#65533;&#65533;&#65533;&#65533;KU&#65533;6&#1028;&#65533;&#65533; &#65533;&#65533;&#65533;UZ&#65533;&#65533;&#65533;e&#65533;O&#33049;&#65533;Z&#65533;&#65533;&#65533;R8&#65533;&#65533;&#65533;&#65533;&#65533;&#65533;B(&#65533;k%&#65533;&#65533; @&#1780;M[@%&#65533;&#65533;&#65533;&#65533;&#65533;&#1594;&#65533;&#1787;&#65533;[Q&#65533;&#65533;&#65533;&#65533;&#65533;&#65533;&#65533;&#65533; 
&#65533;&#65533;V&#65533;&#65533;&#65533;	'&#65533; )&#65533;&#65533;&#65533;e&#65533;6&#65533;&#65533;&#65533;&#65533;\&#65533;&#65533;Y&#65533;&#65533;\&#65533;&#65533;x &#65533;\l&#65533;&#65533;&#65533;&#65533;%&#65533;/&#65533;&#65533;&#65533;&#65533;=\&#65533;UZ!&#65533;&#65533;x6P&#65533;&#1754;u&#1914;&#65533;&#65533;q&#65533;&#65533;	x &#65533;&#65533;&#65533;&#65533;	&#65533; &#65533;\l-&#65533;M&#65533;&#65533;M8^V&#65533;e&#65533;&#65533;5&#65533;T&#65533;&#65533;&#65533;&#65533;&#65533;(&#65533;&#65533;6PP&#65533;m &#65533;!&#65533;&#65533;E&#65533;&#65533;6&#65533;=&#65533;}&#65533;S&#65533;&#65533;&#65533;d&#65533;P h&#65533;~&#65533;	&#65533;&#65533;&#65533;&#65533;_&#65533;M&#65533;`&#65533;&#65533;&#65533;9&#65533;X^&#65533;ER&#65533;&#65533;&#65533;&#65533;&#65533;e&#65533;&#65533;&#65533;&#65533;&#65533;&#65533;&#2015;p&#65533;&#65533;(&#1398;&#65533;%v&#1915;M=P&#65533;&#65533;&#65533; 
&#65533;^&#65533;&#65533;_&#65533;5\&#65533;UY_&#65533;&#65533;&#65533;e&#65533;R&#65533;YO&#65533;&#65533;&#65533;T&#65533;&#65533;-&#65533;&#65533; &#37697;&#65533;&#65533;V&#65533;&#65533;&#65533;&#65533;&#65533;	&#1924;W&#65533;_/&#65533;b0c1c2.cmM&#65533;&#1429;&#65533;&#65533;&#65533;&#65533;&#65533; #&#65533;^(F&#65533;&#65533;b*&#512;&#65533;&#1883;&#65533;K&#65533;	^a3&#65533;c@dAd*&#65533;&#65533;&#65533;(&#65533;R&#65533;{&#65533;&#65533;&#65533;&#65533;0&#65533;&#65533;7&#65533;&#65533;&#65533;^&#512;u&#65533;!P8)@.dR.eS6&#65533;&#65533;&#65533;N&#65533;XV^&#65533;&#65533; (&#65533;&#65533;	#&#65533;&#65533;6&#65533;&#65533;&#65533;dl&#65533; ^&#65533;&#65533;&#65533;&#65533;&#65533;M&#65533;C=eb.fc&#65533;&#65533;&#65533;dP&#65533;&#65533;U&#65533;N&#65533;P&#65533;&#65533;&#65533;
0&#65533;	&#65533;&#65533;&#65533;&#65533;	a&#1829;V&#65533;&#1028;&#65533;&#65533;F&#65533;7&#65533;&#65533;&#65533;aK&#65533;_&#1701;&#65533;	&#65533;^
&#65533;\&#65533;&#65533;&#65533;c&#65533;g|&#65533;gy&#65533;	&#65533; g&#65533;]Ng&#65533;&#65533;&#1408;&#65533;&#65533;C&#65533;h&#65533;~&#65533;	K(&#65533;n`l%a&#65533;&#65533;&#65533;g&#65533;&#65533;hR&#65533;]<&#65533;&#65533;&#65533;&#65533;0&#65533;bXV&#65533;&#65533;&#65533;&#65533;&#65533; {&#65533;h&#65533;N&#65533;0v&#65533;&&#65533;ub#P(&#65533;&#65533;e&#65533;}[&#65533;&#65533;f8&#65533;&#512;&#65533;vP'&#65533;&#65533;x&#65533;&#1925;eL?)&#42712;&#65533;&#1693;^&#65533;nP'V (&#65533;f&#65533;&#65533;6@&#65533;~ ]&#65533;&#65533;0&#65533;&#65533;^&#65533;VP'.&#65533;8&#65533;7&#65533;	*PH?j&#65533;&#65533;:&#65533;a
P ;&#65533;&#65533;&#65533;&#65533;(&#65533;&#65533;fm&#65533;n*&#65533;	P&#65533;h &#65533;~ &#65533;&#65533;B&#65533;&#65533;^P&#65533;&#65533;&#1677;g;&#65533;&#65533;&#65533;&#65533;&#65533;&#65533;&#65533;e&#65533;&#65533;)&#65533;&#65533;&#65533;g&#65533;&#65533;	
&#65533;&#65533; &#65533;&#65533;&#65533;	&#958;&#65533;j&#65533;l&#65533;]&#65533;gl&#65533;&#65533;&#65533;&#65533;&#65533;&#65533;&#1974;6&#65533;&#65533;`g&#65533;v&#65533;/&#65533;
&#65533;	p~bk(&#65533;&#65533;&#65533;jm&#65533;&#65533;X&#65533;&#65533;V&#65533;&#65533;&#65533;&#65533;&#65533;	#&#65533;&#65533;X&#65533;a&#65533;f&#65533;j&#65533;h&#65533;
fP&#65533;
&#65533;&#65533;&#50694;nba&#65533;U&#65533;&#1918;&#65533;&#65533;&#65533;P&#65533;&#65533;&#65533;3&#65533;&#65533;&#65533;&#65533;&#1214;h`&#65533;#&#65533;0xnn&#65533;S&#65533;g&#65533;&#65533;&#65533;n&#65533;&#65533;&#65533;o&#65533;&#65533;o &#65533;&#65533;&#65533;  !&#65533; &#65533; ,   &#65533;; &#65533; &#65533;H&#65533;&#65533;&#65533;&#65533;*\&#560;&#65533;&#199;#J&#65533;H&#65533;&#65533;&#331;&#65533;h&#65533;R&#65533;c&#65533;&#65533;C&#65533;I&#65533;&#65533;&#595;(S&#65533;\I&#65533;c+0&#65533;&#540;&#65533;&#65533;&#65533;.Y&#65533;&#65533;&#627;&#65533;&#991;@&#65533;4&#65533;&#65533;
&#867;HeZ&#65533;hF&#65533;&#1255;P&#65533;J&#65533;:&#65533;&#65533;&#1124;X&#65533;.&#65533;&#693;&#65533;&#1519;`SZ&#65533;Ji&#65533;&#65533;e&#170;]&#758;&#65533;W3e&#65533;&#65533;u&#65533;f E&#65533;&#65533;&#65533;2&#365;&#2047;&#65533;&#65533;&#65533;run&#65533;9&#65533;&#65533;a&#65533;c&#65533;&#1965;&#65533;#K&#65533;L&#65533;&#65533;&#7303;4,&#65533;&#65533;f&#65533;&#65533;O(&#65533;M&#65533;&#65533;&#727;&#65533;Z&#65533;Y&#65533;&#65533;&#65533;i&#65533;nZ&#65533;&#65533;&#65533;&#65533;+Q&#65533;&#394;&#65533;f4^&#65533;&#65533;&#65533;h6&#65533;&#65533;&#531;K&#1341;)&#65533;&#65533;&#65533;&#65533;D&#65533;K&#65533;&#65533;T&#957;&#65533;&#65533;7q&#65533;'&#65533;=dks&#65533;&#65533;O\&#65533;&#65533;&#65533;&#65533;&#65533;&#65533;&#65533;^&#65533;&#65533;C&#65533;6_8&#65533;>&#65533;&#65533;&#65533;&#65533;&#65533;&#65533;"&#65533;&#65533;g&#65533;&#65533;nfR&#65533;& &#65533;I&#65533;&#65533;fK&#65533;t&#65533;&#65533;&#65533;&#65533;v&#65533;Q&#65533;&#65533;L&#65533;@&#454;t&#65533;@&#65533;f|&#65533;&#65533;&#65533;Azh&#65533;(&#65533;&#1224;&#65533;a^&#65533;'&#65533;L| " &#65533;&#65533;&#65533;#Y&#65533;&#52313;&#65533;w&#65533;&#65533;T'&#65533; &#65533;`&#65533;&#65533;\">&#65533;&#65533;"&#65533;&#65533; !un&#65533;&#65533;^G&#65533;&#65533;&#65533;;x &#65533;w*h&Y&#65533;&#65533;)v&#65533;&#65533;.&#65533;b&#65533;&#65533;&#65533;F&#1094;&#65533;&#1463;'V|&#65533;&#65533;)&#65533;&#65533;&#65533;&#65533;&#65533;g&#65533;fi&#65533;&#65533;&#65533;'Le&#65533;&#65533;(&#65533;&#65533;*&#65533;&#1828;H&#65533;&#532;U&#65533;g&#65533;b6d&#65533;&#65533;6D7d"i H&#65533;3A&#65533;&#65533;oxP&#65533;hf&#65533;	&#65533;QY&#65533;V+&#65533;b&#65533;	'Ms&#65533;)&#65533;&#65533;2&#65533;&#518;Ce,&#65533;xzl_J&#65533;&#65533;Y9r&#65533;b: &#1695;&#65533;&#65533;mp&#65533;L&#65533;&#65533;&#65533; &#65533;&#660;&#65533;%&#65533;&#65533;b&#65533;`Bt&#65533;+&#65533;&#65533;&#65533;&#65533;4&#65533;&#65533;M&#65533;_&#65533;a&#65533;F&#65533;&#65533;.&#65533;b&#65533;K,v"XYq&#65533;a&#65533; i&#65533; &#1579;&#65533;$&#65533;f\L :DWR&#65533;8&#65533;&#65533;Q&#65533;&#65533;vqV&#65533;&#65533;l#	(' &#65533;9&#65533;&#65533;&#65533;-&#65533;&#65533;/U&#65533;,&#65533;&#65533;&#65533;T"&#65533;&#65533;kR9G&#65533;s&#65533;A&#65533;&#65533;&#65533;8&#65533;&#65533;	&#65533;
`&#65533;&#65533;n1&#1840;&#65533;&#65533;&#65533; /&#65533;&#65533;&#65533;A&#65533;v&#65533;i&#65533;&#65533;"&#65533;&#65533;&#65533;&#65533;&#65533;&#65533;rY&#65533;&#65533;&#65533;cJ&#65533;Q&#65533;&#65533;i&#65533;,[L7M&#65533;~.&#65533;&#65533;&#283;&#65533;&#65533;7M&#65533;&#65533;&#65533;9M&#65533;-V&#65533;ai&#65533; &#65533;;&#65533;@&#65533;&#65533;!&#65533;xXn?&#711;&#65533;l&#65533;&#65533;_&#65533;&#65533;a2R=&#65533;3&#65533;Ok&#65533;\5&#65533;	h&#65533;6A)&#65533;a&#65533;&#65533;e&#65533;&#65533;&#65533;>&#65533;&#65533;'&#65533;|&#65533;"&#65533; U&#65533;&#65533;7&#65533;&#65533;8&#65533;k&#65533;&#65533;&#65533;&#65533;t	$&#65533;~&#65533;&#65533;w%i&#65533;&#65533;&#65533;;&#65533;.l&#65533;/R&#65533;n&#65533;7Rj0&#1142;&#65533;S&#65533;&#65533;q;&#65533;NV-sf&#65533;J&#65533;&&#65533;&#65533;/ uc&#65533;&#65533;\&#1457;&#65533;&#65533;&#65533;>&#65533;&#65533;&#65533;Y&#65533;cB&#65533;&#65533;&#65533;(L&#65533;
W&#65533;&#65533;&#65533;&#65533;&#65533;0&#65533;&#65533;gH&#65533;&#65533;&#65533;&#65533;74&#65533;p&#65533;&#65533;&#65533;1&#65533;&#65533;c&#65533;&#65533;'3q&#65533;f&#65533;&#65533;.&#65533;&#65533;EG &#65533;&#65533;I1&#1076;&#65533;-&#65533;eO&#65533;&#65533;/SBz&#65533;`&#65533;&#65533;H&#65533;&#65533;&#65533;hH &#65533;w&#65533;a&#65533;e&#65533;&#65533;&#65533;p&#65533;l1&#65533;&#65533;&#65533;&#65533;`&#65533;&#65533; |&#65533;&#65533;&#65533;&#65533;&#65533;&#65533;N<S&#65533;&#65533;"&#65533;&#65533;F:&#1158; &#65533;&#65533; &#65533;l&#65533;&#65533;k&#65533;&#65533;63&#65533;,<2&#65533;s&#65533;&#65533;&#65533;&#65533;1&#65533;&#65533;?&#1691;^.&#262;&#65533;!&#65533;&#65533;&#153; &#65533;>&#65533;&#65533;&#5368;&#805;.wICh@ dH&#65533;&#1206;6&#65533;&#65533; A&#65533;A@&#65533;&#65533;$r-K&#65533;&#354;k&#65533;!&#65533;;&#1918;DI>&#65533;&#65533;T<&#65533;e3&#65533;I&#65533;r.&#65533;`&(&#65533;&#65533;&#65533;&#65533;X&#65533;&`f.&#168;z&#65533;&#65533;&#65533;<&#65533;>&#65533;	&#65533;}1&#65533;:NP&#65533;i8&#896;&#65533;4&#65533;&&#1648;&#65533;&#65533;&#65533;&#65533;4&#65533;9'J&#1098;&#65533;&#65533;e&#65533;@(&#65533;!&#65533;&#65533;&#65533;&#65533;3&#65533;
X4&#65533;&#65533;cA&#65533;&#65533;`3&#65533;<&#65533;2&#65533;e&#65533;'&#873;NwzC&#65533;A 55H&#65533;h&#65533;x"9&#65533;&#65533;&#65533;0&#65533;&#65533;&#65533;&#65533;5&#65533;&#65533;&#65533;6&#65533;8&#65533;D&#65533;u*&#65533;OE&#65533;&#65533;z&#65533;&#65533;`&#65533;%l&#65533;jU&#65533;&#65533;&#519;9&#65533;&#65533;	&#65533;y&#65533;&l4&#65533;n&#65533;1@P=D&#309;&#65533;&#65533;&#65533;5g
&#473;&#65533;u&#65533;
&#65533;A*&#65533;&#1560;4&#65533;(&#65533;j%&#65533;D,f h5&#65533;@&#65533;&#65533;"@ I&#65533;&#65533;&#65533;&#65533;	&#65533;&#1178;&#65533;&#65533;&#65533;m&#49738;y&#65533;&#65533;u&#65533;&#65533;&#1280;2x&#1615;&#65533;&#65533;&#65533; &#65533;eCKo&#65533;&#65533;&#307;&#65533;}&#65533;&#1602;e&#65533;&#65533;&#65533;&#65533;&#65533;M&#65533;r&#65533;H&#65533;w-&#65533;Z&#65533;b&#65533;[&#2041;&#65533;&#65533;&#65533;&#65533;P*&#65533;X&#65533;&#65533;`3>&#65533;t&#65533;R&#65533;Y2&#65533;Yg&#694;&#65533;&#65533;&#65533;&#65533;&#65533; &#65533;*DLV8`&#65533; &#65533;&#1195;&#65533;&#65533;&#65533;m5ZsJ	&#65533;^s&#65533;&#65533;&#65533;&#65533;N&#65533; &#65533;&#65533;0S&#65533;_*Q&#65533; T[-]&#65533;&#65533;&#65533;&#65533;&#65533; H&#65533;t&#65533;&#65533;&#65533;&#65533;V&#65533;e&#65533;C&#738;&#65533;s&#65533;&#65533;f5FW&#65533;&#65533;&#65533;&#945;&#65533;+&#65533;SZ&#65533;&#65533;&#65533;&#65533;&#65533;&#65533;&#1274;U&#65533;&#65533;&#65533;&#65533;&#65533;E&#65533;}	&#65533;&#65533;&#65533;n&#65533;&#65533;!&#65533;&#65533;&#65533;&#65533;&#65533;&#65533;&#65533;d&#65533;&#65533;&#65533;P&#65533;tY&#65533;&#65533;&#65533;&#65533;&#709;k&#65533;R&#65533;op&#2017;.K&#1410;&#65533;&#65533;~M-H
&#65533;la[e8&#65533;)5"6c&#65533;6&#65533;&#65533;$&#65533;&#65533;&#65533;d9W 8%@&#65533;"&#65533;&#727;uB<`&#65533;h@e;e6S&#65533;y	&#65533;&#65533;b&#65533;&#65533;&#65533;&#65533;&#1064;>&#65533;f&#65533;\EW@AF&#65533;@&#65533;&#65533;X/3=uN&#65533;&#65533;&#65533;Hch]&#65533;&#65533;
&#1689; &#65533;N6`&#65533;Z&#65533;&#65533;(E&#65533;p&#65533;&#65533;&#65533;J&#65533;k&#65533;&#1424;&#65533;F
&#65533;*&#65533;\&#65533;2&#65533;mH+/h)&#65533;&#3536;&#65533;&#65533;v{U&#65533;E>Qd&#65533;=&#65533;&#65533;&#65533;&#65533;&#65533;GA`&#65533;	(&#65533;&#65533;H&#65533;$&#65533;&#793;VV&#65533;0&#65533;+&#65533;%x XfCI&#65533;Mq&#65533;.&#65533;&#65533;,u5&#65533;aZ]&#65533;&#65533;3&#65533;dP&#65533;7l&#65533;&#65533;&#65533;R&#65533;I&#65533;b:-U &#65533;&#65533; &#65533;u
&#65533;&#65533;8&#65533;&#65533;&#65533;8?iBR i&#428;&#65533;n&#65533;&#65533;k2&#65533;N}}&#711;	v'g&#65533;
1?(E@&#65533;&#65533;Fs&#65533;&#65533;<&#65533;&#843;&#65533;n&#951;^N&#65533;4&#65533;R&#65533;&#65533;%@_\&#65533;&#65533;&#65533;&#65533;pR&#65533;&#65533;&#65533;+&#65533;l&#65533;&#65533;S*0'&#65533;3 &#65533;&#690;	&#65533;8&#65533; FduC&#65533;Nxr2&#65533;f&#65533;&#65533;&#65533;2Lt$&#65533;&#65533;}n&#65533;(b&#65533;&#65533;'&#65533;q3d&#65533;&#65533;w&#65533;&#65533;gZ&#65533;&#65533;f&#65533;8fOz^2d
~&#65533;&#65533;%&#65533;&#932;,!&#65533;&#65533;Lu&#65533;s&#936;m&#65533;+&#65533;=&#65533;&#65533;&#65533;8&#65533;2&#65533;&#65533;b&#65533;&#65533;&#65533;&#65533;&#65533;&#65533;&#65533;&#65533;g_D&#65533;&#65533;&#65533;#>:iu&#65533;i&#65533;-u&#65533;&#65533;2&#65533;N r&#65533;&#65533;&#1195;&#65533;&#65533;z0&#65533;&#65533;&#65533;&#580;0Jq&#65533;T|&#65533;&#65533;( G7&#65533;&#65533;B&#65533;&#65533;@@&#1073;x&#65533;&#65533;&#65533;&#65533;1&#65533;lM&#65533;IC&#65533;5l&#65533;&#65533;_;&#65533;&#65533;&#65533;&#65533;&#65533;t&#65533;WW&#65533;UT&#65533;&#1831;t&#65533;0&#65533;%&#65533;TXW `)&#65533;e2d*&#65533;LG&#65533;<&#65533;&#65533;T&#65533;&#65533;( &#65533;l&#65533;&#65533;&#65533;'U&#65533;&#65533;I&#65533;xf`c&#65533;Vj%bDF;j&#65533;}!&#65533;j&#65533;w&#65533;UmT90 P? &#65533;e&#65533;'&#65533;Z&#65533;H&#65533;&#65533;&#65533;4odF_&#65533;c*&#65533;X`&#65533; @e!eVh&#65533;3&#65533;&#65533;&#65533;&#65533;[w5p&#65533;&#65533;8A&#65533;T[&#1543;q&#65533;&#65533;N&#65533;wx&#65533;Pl&#65533;pgD&#65533;fL8&#65533;KFEF&#65533;,&#65533;"tEa&#65533;&#65533;_&#65533;Y&#65533;&#65533;&#65533;O~&#65533;q&#65533;&#65533;@J/&#65533;'m&#65533;b6&#65533;&#65533;8&#65533;&#65533;&#65533;&#65533;o<&#65533;{&#65533;O&#65533;qw&#65533;&#65533;yB5t&#65533;&#65533;<&#65533;5&#65533;,&#65533;S*&#65533;&#65533;X&#65533;5&#65533;^'&#65533;;81;T&#65533;`D&#65533;e}&#65533;{p'd"&#65533;j&#65533;e%&#65533;& E&#65533;F	&#65533;g&#65533;&#65533;e f&#65533;&#65533;&#65533;E&#301412;q&#65533;%u&#65533;W&#65533;]&#65533;&#65533;<=&#65533;f!&#65533;kq#5&#65533;u~&#65533;$@&#65533;&#65533;VJ&#65533;&#65533;,$Q&#65533;8&#65533;.&#65533;&#65533;obp&#65533;&#65533;b(&#65533; &#65533;&#65533;K&#65533;&#65533; H&#65533;&#1782;j&#65533;&#65533;hv`E&#65533;&#65533;&#65533;&#65533;Y&#65533;j0&#65533;7j3&#65533;UfD&#65533;&#65533;-&#65533;) h0uwe&#65533;_&#65533;&#65533;WW&#65533;&#65533;&#65533;&#65533;&#65533;etY51w)@&#65533;&#65533;[f&#65533;&#65533;n&#65533;&#65533;s&#65533;&#65533;*)&#65533;>&#65533;jW"{&#65533;5tE)L&#65533;S&#65533;U&#65533;&#65533;V|&yTk&&#65533;&#65533;+3&#65533;{@)g&#65533;(qJ(G&#65533;&#65533;jY
&#65533;v&#65533;Q&#65533;.&#65533;&#65533;; D8)Lx"u&#65533;&#65533;&#580;oqL&#65533;5R5^&#65533;^&#65533;mt^~&#65533;i&#65533;&#65533;&#65533;&#65533;u9&#65533;o&#65533;&#65533;&&#65533;&#65533;a96&#65533;8	|&#1421;A&#65533;&#273;@d&#65533;H;"YtT&#65533;&#65533;&#600;&#65533;&#65533;NF'&#65533;&#65533;&#65533;VW_#&#65533;o&#65533;&#65533;&#65533;&#65533;?7&#65533;`&#65533;Y/Hl&#65533;&#65533;&#65533;&#65533;&#65533;&#65533;&#65533;&#65533;
a8&#65533;U.dPT&#65533;gv&#65533;%Y&#65533;&#65533;v&#65533;_^yaT&#198;&#65533;d8&#65533;&#65533;e&#65533;gi&#65533;(&#65533;Y&#65533;&#65533;y&#65533;&#65533;&#65533;?&#65533;?A&#65533;&#65533;&#65533;&#65533;l&#65533;&#65533;&#65533;i, 5&#65533;P&#65533;&#65533;:m&#65533;o&#65533;i&#65533;I&#65533;&#65533;&#65533;N&#65533;GoxG&#65533;)LY?&#65533;&#65533;.&#65533;,&#65533;i0%#&&#65533;&#65533;2&#65533;qU'&#65533; &#1697;8&#65533;0RS&#9520;& &#65533;&#65533;C&#65533;DD&#65533;c&#65533;Q&#32091;.&#65533;W	&#65533;8&#65533;&#65533;&#65533;&#65533;fl&#65533;&#65533;:JC	&#65533;@&#65533;Q&#65533;i`&#65533;&#1503;Xk&#65533;T&#65533;['xa&#65533;&#65533;2 &#65533;]L&#65533;&#65533;(&#65533;i&#3683;X&#65533;T&#65533;y&#65533;&#65533;C&#65533;d&#535;&#65533;o&#65533;&#65533;&#65533;B@&#65533;&#65533;4&#65533;P%&#65533;Gx&#65533;g~r &#65533;&#65533;Y S&#65533;5&#65533;Y:&#65533;&#65533;)F&#65533;`&#65533;_&#65533;W&#65533;&#65533;)g!gP^&#65533;B9&#65533;&#65533;@*+&#65533;>&#65533;&#65533;&#1410;&#65533;Fw&#65533;Y^X&#461;{&#1705;<&#65533;&#65533;6&#65533;mJf&#65533;&#65533;&#65533;&#65533;t&#65533;&#65533; &&#65533;Z&#65533;&#65533;X&#65533;[k&#65533;&#294;/&#65533;&#65533;EO&#65533;&#65533;&#65533;l'4@&#65533;&#65533;&#1667;&#65533;3&#65533;b&#65533;f&#1846;W&#65533;BbP,&#65533;B&#65533;&#65533;&#65533;j=' &#65533;&#65533;V5&#65533;\&#65533;'!S&#65533;&#65533;j&#65533;&#65533;&#65533;/&#65533;J&#65533;0^&#65533;Cl;`&#65533;&#596;y&#65533;&#65533;Bb&#65533;=&#65533;B@ &#65533;&#65533;&#842;B&#65533;8k&#65533;9,;&#585;&#65533;hHT,&#65533;&#1325;&#65533;68&#65533;	I&#65533;&#65533;<q0&#65533;&#65533;0E&#65533;(&#65533;3D&#65533;&#65533;_)&#65533;W&#65533;&#65533;&#65533;*&#65533;&#65533;&#65533;E&#65533;3]d&#65533;:&#65533;sIv"A*&#65533;A&#65533;5&#65533;&#65533;&#65533;(D `&#65533;68&#65533;*L&#65533;Z}&#65533;&#65533;"%k&#65533;&#65533;&#1319;&#65533;&#65533;&#65533;&o&#65533;jo&#65533;Iu&#65533;o6DflB %&#65533;I4\&#65533;A&#65533;;"&#65533;&#65533;>[<F&#65533;&#65533;&#758;B&#65533;&#65533;&#65533;MIfP+{>&#65533;&#166;243=&#65533;jBjP&#65533;&#65533;W&#65533;)1O0&#65533;$$c!.VP&#65533;`g&#65533;:&#65533;&#65533;w&#65533;Pb&#65533;B@&#65533;&#65533;!:`,&#306;&#65533;&#65533;	piA&#65533;&#65533;&#65533;2&#65533;&#65533;_&#65533;d&#65533;&#65533;g&#65533;L&#65533;I'tA&#1110;h&#65533;B &#65533;p+&#65533;'&#65533;.&#65533;&#65533;&#65533;#K=d&#65533;&#65533;&#65533;&#65533;knL&#65533;q&#65533;&#386;_&#65533;&#65533;&#65533;&#65533;@&#65533;	&#65533;&#65533;B&&#65533;z&#763;4&#7935;[Q&#65533;x&#65533;
u&#65533;e&&#65533;+&#65533;4	&#65533;`R&#65533;&#65533;H&#65533;r"&#65533;&#65533;&#65533;k&#65533;&&#65533;&$ :&#65533;&#65533;K&#65533;&#65533;{&#65533;&#65533;KC&#65533;&#65533;)&#65533;&#65533;fI&#65533;&#65533;&$&#65533; &#65533; l&#65533;BU&#65533;B&#65533;KQ|k&#65533;&#65533;12&#65533;&#65533;&#65533;F&#506;@&#65533;G&#65533;&#65533;&#52990;R&#65533;&#65533;3&#65533;R&#65533;&#65533;&<	&#65533;B &#65533;ePM&#65533;&#65533;b&#65533;&#65533;&#65533;&#65533;&#65533;&#65533;&#65533;&#65533;&#65533;B"p&#65533;z&#65533;&&#65533;&#65533;J&#65533;h,&#65533;&#65533;&#65533;Z&#65533;2&#65533;|qLA$cW7w7	+$R ~&#65533;&#65533;&#65533;A&#65533;&#65533;:`&#65533;+&#65533;&#65533;&#65533;&#65533;&#65533;f&#1209;K&#65533;nq&#65533;&#65533;Co4&#65533;B0[&#65533;&#65533;@1J&#65533;&#65533;7 P&#65533;B&#65533;&#65533;o&#65533;2bl&#65533;[&#415;&#65533;Q"7s&#65533;9lB`o&#65533;&#65533;&#65533;>@3%l&#65533;J`&#65533;=&#65533;&#65533;,&#1311;;q&#65533;}&#1851;&#65533;l&#65533;v&#65533;&#65533;
&#65533; Z&#65533;<&#1812;q)&#65533;l7p&#65533;U &#65533;&#65533;qB&#65533;&#1235;&#65533;{"&#65533;&#65533;<&#65533;v&#65533;&#65533;&#65533;F&#65533;&&#65533;&#65533;'&#65533; @&#65533;p&#65533;h3S&#65533;,PP3&#65533;
C+&#65533;L&#65533;O&#65533;&#503;&#65533;d&#65533;&#65533;&#65533;b&#65533;&#65533;)TfXJp&#65533;&#65533;J&#65533;&#65533;4kB&#65533;Z&#65533;mC&#1816;&#65533;9"&#65533;fB&#65533;&#65533;&#65533;&#65533;&#65533;aBH &#65533;&#65533;: &#65533;, @&#65533;&#65533;&#65533;L&#65533;'P+0t{1&#65533;
C&#65533;2&#65533;Bl&#65533;&#65533;.p&#65533;&#65533;@&#65533;b  ]&#65533;C+&#65533;&#1630;;&#65533;B&#65533;	m&#65533;J &#65533;B&#65533; 	uP&#65533;&#65533;
&#65533;&#65533;&#65533;*&#65533;$&#65533;&#65533;#&#65533;8&#65533;L&#65533;&#65533;&#65533;&#65533;=`&#65533;&#65533;!yL0&#65533;GP?&#65533;&#65533;5p&#65533;  >0&#65533;(t`,`o&#65533;&#65533;&#65533;VM&&#65533;.D &#65533;, \@D`&#65533;&#65533;03PI}&#65533;J]r/+&#65533; &#65533;?Wm&#65533;&#594;>- ,@h&#65533;|&#65533;\&#65533;&#65533;lph=&#65533;5@&#65533;#&#65533;4}1&#65533;8&#65533;R&#65533;B&#65533;A&#65533;|]&#1658;&#65533;h+"&#1539;}&#65533;5 &#1028;&#65533;&#65533;sC&#65533;&#65533;r&#65533; &#65533;&#1574;M&#65533;AP&#1644;&#65533;&#65533;J1f&#65533;&#65533;I&#65533;)&#65533;zPsJP&#65533;&#65533;&#65533;Q&#65533;}&#65533;&#65533;&#65533;&#1708;&#65533;&#1677;&#65533;	&#65533;z&#65533;&#65533;&#65533;1]&#65533;!Mn&#65533;&#65533;&#1783;&#65533;y&#65533;&#65533;B&#65533;&#1813;,0o&#65533;R5@C&#65533;&#65533;&#1850;&#65533;&#65533;&#65533;&#65533;M-a&#65533;JF&#65533;&#1437;&#65533;B&#65533;];G&#65533;J&#65533;&#65533;&#65533;&#65533;&#65533;&#65533;&#65533;!&#65533;&#65533;I&#65533;&#65533;5&#65533;7]Q&#65533;s&#65533;:-&#65533;-GM&#65533;@&#65533;*;v,&#65533;&#65533;e&#65533;9&#65533;&#65533;+6&#65533;,&#65533;&#65533;-C&#65533;&#1151;&#65533;S&#65533;i&#65533;YZ&#168;B+ C&#65533;&#65533;3#v.tp&#65533;+&#65533;!7&#65533;u4&#65533;&#65533;
]<&#65533;&#65533;k.l&#65533;B&#602;&#65533;Nk`&#48420;*('d (&#65533;	&#65533;s&#65533;hb&#65533;&#65533;y&#65533;&#65533;&#65533;q&#65533; %`&#65533;&#65533;&#65533;@9&#65533;B'&#65533;V&#1190;F&#65533;&#65533;&#65533;k&#65533;BE0K&#65533;&#65533;xw4&#65533;&#65533;&#65533;2L'&#65533;&#65533;;&#65533; &&#65533; &#65533;&#65533;{'&#65533;&#65533;)&#65533;&#65533;&#65533;&#65533;_&#65533;	&#65533;qk&#65533;&#65533;&#65533;+0&#65533;	&#65533;&#65533;$&#65533;N~&#65533;c`B&#65533;&#65533; xp*&#65533; &#65533;&#65533;<&#65533;&#65533;&#65533;&#65533;&#65533;#5 (&#65533;5q&#65533;00&#65533;e&#65533;z&&#65533;&#65533;&#65533;e k` &#65533;jH%@z&#65533;kWm8&#65533;&#65533;!&#65533;B	&#65533;y&#65533;&#65533;&#1736;&#65533;&#177;k&#65533;(&#65533;&#65533;1&#65533;)&#65533;XW&#65533;&#65533;&#654;B&#65533;n&#65533;w&#65533;&#65533;&#65533;&#65533;	&#65533;&#65533;&#65533; *2&#1065;&#65533;vW&#65533;c&#65533;&#1121;&#65533;&#65533;&#65533;&#65533;5&#65533;&#1521;B&#65533;. +&#65533;,&#65533;&#65533;Q&#65533;@k&#65533;&#65533;m@&#65533;&#65533; &#65533;&#65533;&#65533; &#65533;&#65533;B&0X&#65533;&#65533;5Wr~B9&#65533;&#65533;&#65533;N&#1246;B]\&#65533;&#65533;B[&#65533;C$&#65533;Ibj&#65533;5&#65533;8&#65533;i&#65533;<&#65533;&#65533;9 &#65533;,&#65533;&#65533;p&#65533;N&#65533;&#65533;e&#65533;&#65533;&#65533;&#65533;&#65533;&#65533;&#65533;(&#65533;&#65533;&#65533;&#65533;x&#65533;&#65533;Z&#65533;&#65533;'&#65533;#&#1426;&#950;&#65533;&#65533;&#65533;QJ&#65533;&#65533;9&#65533;&&#65533;AI&#65533; ~&#65533; &#65533;c
&#65533;p&#65533;5&#65533;&#65533;&#65533;\O&#65533;:0&#65533;/tU&#65533;B0&#65533;&#65533;,x&#65533;&#12841;&#65533;E&#65533;&#65533;=&#65533;H&#65533;&#65533;M&#65533;r&#65533;&#65533;&#65533;&#65533;w@&#65533;&#65533;&#65533; ` 5&#65533;B&#65533;&#1126;' &#65533;TSC&#65533;z$&#65533;&#65533;Bn&#65533;Gp&#592;7~&#65533;Z&#65533;d&&#65533;;[^&#65533;&#65533;&#65533;Y&#65533;&#65533;&#913380;d&#65533;&#65533;&#65533;Q/&#65533;&#65533;u&#65533;&#1694;&#65533;&#65533;&#65533;!0Y&#65533;)&#65533;&#65533;(&#65533;&#65533;)z@&#65533;&#65533;&#65533;;3&#65533;&#65533;&#65533;&#65533;&#65533;&#65533;&#1371;&#65533;7&#65533;&#65533;a&#65533;&#65533;X:&#65533;&&#65533;)$&#65533;;&#65533;&#65533;`yF)&#65533;CUP&#65533;c&#65533;&#65533;*5&#65533;&&#65533;&#65533;&#65533;&#65533;&#65533;&#65533;_&#65533;&#65533;Q&#65533;&#65533;/&#65533;&#65533;C	;&#65533;&#65533;z&#65533;;&#65533;&#65533;{&#65533;07&#65533;&#65533;p&#65533;ji&#65533;4 	&#46785;&#65533;8k&#65533;laSP &#65533; 	H&#65533;P&#65533;&#65533; &#65533;%N\&#65533;&#10305;&#65533;+8&#65533;&#65533;&#65533;&#65533;G&#65533; l,&#65533;&#65533;&#65533;B&#65533;9 &#65533;%HB1e&#932;Y&#65533;&#65533;M&#65533;9u&#65533;&#65533;&#65533;&#65533;'O2&#65533;&#65533;&#65533;2&#65533;&#65533;&#65533;&#65533;I&#65533;.e&#1684;'&#65533;&#65533;$&#65533;P&#65533;&#65533;*&#65533;&#65533;x%&#65533;0j&#65533;h`&#65533;&#1545;f9&#65533;&#65533;&#65533;#&#65533;;H@&#65533;&#65533;&#65533;	R&#65533;u&#65533;&#65533;&#65533;_&#65533;&#65533;uj)&#65533;&#65533;&#978;&#65533;X2&#65533;&#65533;cVJ&#65533;\&#65533;r&#913;&#65533;T&#65533;&#65533;P&#65533;g&#65533;&#65533;8&#65533;&#65533;&#65533; &#1922;+&#65533;jqu&#65533;&#65533;d&#65533;&#65533;&#65533;&#65533;&#65533;$&#65533;'&#65533;8&#65533;#&#65533;&#65533;|?^&^&#65533;8&#65533;&#65533;~8,&#65533;&#65533;&#449;&#65533;~&&#65533;^])	&#65533;Z&#148;&#65533;D1Y&#65533;M	&#65533;`&#65533;&#65533;	&#65533;&#65533;~}A	&#65533;&#65533;a&#65533;#&#65533;u%&#65533;v8 &#65533;|&#65533;p&#65533;H
,&#65533;&&#65533;TP&#65533;
&#65533;p&#65533;&#65533;&#1606;&#65533; &#65533;zO&#65533;&#65533;&#65533;&#65533;&#65533;&#65533;Ko"&#65533;RM&#65533;&#65533;
&#65533;&#65533;?&#65533;@8&#65533;&#65533;*&#65533;&#65533;>3(&#65533;&#65533;Z&#65533;&#65533;&#65533;&#65533;qGc&#65533;&#673;j&#65533;&#65533;&#65533;-B&#65533;+&#65533;&#65533;2&#65533;
&#65533;&#521;lr(&#65533;&#65533;@J&#65533;&#65533;&#1216;#t&#65533;&#65533;&#65533;&#65533;a>	{4&#65533;L4&#65533;&#65533;)36&#65533;h&#65533;&#65533;&#65533;\&#65533;h&#65533;&#65533;:&#65533;RF6Fl2&#65533;&#65533;&#65533;&#65533;&#281;8 &#65533;&#65533;&#65533;`L&#65533;s&#65533;H&#65533;:&#65533;C&#65533;4@&#65533;F5+&#65533;&#65533;R&#65533;p&#65533;&#65533;J&#65533;>1BU&#65533;&#65533;. OC<uUVY&#65533;3,Vg&#65533;!. =b 0P,&#65533;A&#65533;h8UCn&#193;P2&#65533;&#65533;&#65533;Xd&#65533;&#65533;&#65533;Z&#65533; &#65533;%&#65533;&#1426;&#65533;&#65533;*&#65533;&#65533;R6&#65533;&#65533;&#65533;4&#65533;&#65533;@&#65533;,^J&#65533;&#65533;-&#65533;r7&#65533;3(;&#65533;5VYx&#65533;&#65533;&#65533;&#65533;&#65533;%&#65533;&#65533;v-@&#578;A&#65533;>&#65533;0A&#65533;&#65533;8&#65533;ZG&#65533;3&#65533;M &#65533;xbd7&#65533;/6vx&#65533;^6@ &#65533;l&#65533;&#65533;o&#65533;&#65533;d&#65533;SVye&#65533;&#65533;(&#1568;&#65533;*^&#65533;`f&#65533;R(&#65533;E&#65533;z&#65533;u&#65533;&#65533;%&#65533;F&#65533;(6&#65533;hS&#1076; &#65533;@&#65533;@ &#65533;b&#178; I&#65533;&#65533;&#65533;V&#65533;n&#1413;_O&#65533;Q&#65533;d{l&#65533;&#65533;6&#65533;lL&#65533;v&#65533;&#65533;~&#65533;&#65533;:Q&#65533;&#65533;
&#65533;&#65533;&#65533;&#65533;&#737;&#65533;p&#65533;i&#65533;&#65533;&#65533;&#65533;["&#65533;#&#65533;&#65533;*&#65533;&#65533;&#65533; &#46622;.&#65533;&#65533;7&#65533;&#65533;&#65533;2&#65533;|s&#65533;;&#1020;&#577;t&#65533;&#65533;&#65533;&#65533;p&#65533;&#65533;r(&#65533;&#65533;NP&#65533;aw&#65533;|v&#65533;&#65533; n6&#65533;s&#65533;&#1653; I&#65533;}&#65533;&#1990;
#&#979;W&#65533;s&#65533;&#65533; &#65533;7R&#65533;6&#65533;&#65533;s&#65533;&#1765;r&#65533;&#868;&#65533;T&#1716;J2k&#65533;&#65533;R&#65533;&#65533;&#65533;&#65533;&#65533; &#65533;&#65533;%"|&#65533;6jF&#65533;.&#65533;&#65533;&#65533;ay&#65533;&#65533;&#65533;a-&#65533;f&#1241;&#65533;&#65533;&#65533;&#65533;t&#65533;&#65533;&#65533;&#65533;&#65533;&#65533;f	&#65533;W&#65533;&#65533;&#1126;&#65533;&#65533;.&#65533;EP&#65533;3&#65533;&#65533;&#65533;&#65533;&#65533;&#65533;&#65533;%&#65533;G|P&#65533;&#65533;d&#65533;Y a&#65533;&#209;a&#65533;8&#65533;OH&#65533;&#65533;4&#775;\\&#65533;&#65533;8b&#65533;&#65533;Qj&#65533;;&#65533;]&#65533;&#65533;&#65533;&#65533; |&#194;&#65533;fv&#65533;uK&#65533;@?Pi&#65533;`}&#65533;&#65533;_% &#65533;&#65533;mj=&#65533;V&#319;&#65533;P&#65533;&#65533;&#1786;&#65533;&#65533; &#65533;&#65533;&#65533;Q9 g&#65533;X&#65533;E&#65533;&#65533;#&#65533;&#65533;&#65533;&#1073;H 9&#65533;K&#65533;pG&#65533;F5S&#65533;&#65533;$@<&#65533;A6&#65533;c#%&#65533;&#65533;&#65533;&#65533;&#65533;;}&#65533;Lh~&#65533;"	&#65533;&#65533;&#65533;I5H$&#65533;&#65533;#&#65533;^&#65533;&#65533;$&#65533;s&#65533;&#1029;&#65533;&#65533;&#65533;&#65533;&#65533;&#65533;%&#65533;R&#65533;)&#884;K\&#65533;&#1793;&#65533;&#65533;P=6&#65533;&#65533;4aI@&#65533;&#65533;A_&#65533;&#65533;cnc	&#65533;&#65533;&#65533;&#65533;B&#65533;&#1393;&#65533;&#65533;&#65533;&#65533;&#1780;D&#65533;&#220;&#65533;iU&#65533;!n&#65533;v &#65533;B&#65533;&#65533;x&#65533;&#65533;&#529;&#65533;&#65533;&#65533;4&#65533;&#65533;&#65533;%&#65533;&#65533;,X Jy&#65533;,2&#65533;&#65533;$&#65533;&#65533;5#&#65533;&#65533;&#65533;!&#65533;r&#65533;&#1568;&#65533;&#65533;ak X&#65533;+vT&#65533;&#65533;`R&#65533;&#65533;C&#65533;&#65533;&#65533;&o=&#65533;G'&#65533;&#65533;&#65533;T`&#65533;3&#65533;&#65533;&#65533;&#1917;&#65533;p&#65533;&#65533;&#65533;0&#65533;:&#65533;&#65533;a&#65533;A &#2000;&#65533;o>D&#65533;&#65533;&#65533;@&#65533;j>&#65533;#&#65533;&#1185;J&#65533;j&#65533;[F&#670;&#65533;R&#65533;JWS! &#65533;&#65533; &#65533;O&#65533;I&#65533;a&#65533;&#1876;&#65533;&#556;t@&#65533;P&#274;lh Z_&#65533;z&#65533;&#65533;!;&#65533;^.(<W:
&#65533;	 k(&#65533;&#16483;&#65533;G&#65533;a%&#65533;,VI&#65533;&#65533;&#65533;E#-i4&#708;W&#65533;VF&#65533;&#65533;]C&#65533;&#65533;&#65533;&#65533;M.&#65533;@*&#65533;a&#65533;$D}&#65533;&#65533;&#21019;R&#65533;0&#65533;%&#65533; @.&#65533;Y&#65533;&#65533;&#65533;&#65533;&#65533;&#65533;X&#65533;&#324;&#65533;&#65533; u&#65533; &#65533;&#384;&#65533;^j&#65533;a&#65533;&#65533;Yk&#65533;7&#65533;D&#65533;&#65533;&#65533;"Iz&#65533;[&#65533;&#65533;&#65533;J&#65533;J&#65533;&#65533;&#65533;&#42411;&#65533;d&#196;OBp&#65533;&#65533;&#46929;&#65533;&#65533;&#65533;&#657;%&#65533;3&#65533;&#65533;5&#65533;x&#65533;)&#65533;&#65533;&#65533;'&#65533;&#65533;Ih&#65533;7U&#65533;*g+*H`&#65533;5&#65533;l!^&#65533;&#65533;&#65533;O6X{ &#65533;:&#65533;P&#65533;&#65533; &#65533;KRU&#65533;&#65533;a&#65533;l6wn&#65533;/b(&#65533;"8&#65533;&#65533;s&#65533;C&#26996;6&#65533;J)~^&#65533;[&#65533;@&&#65533;6&#65533;&#65533;-Ip&#65533;I9'/&#65533;Q&#65533;~k&#1734;&#65533;3&#65533;k&#65533;&#65533;&#65533;&#65533;&#65533;&\&#65533;&#65533;&#65533;[f u&#65533;Z&#65533;&#65533;!zr&#65533;	&#65533;
&#65533;pY&#65533;&#65533;&#65533;&#1516;&#65533;&#65533;&#65533;&#65533;&#65533;GV&&#65533;&#65533;&#65533;M6&#802;&#65533;K<&#65533;&#65533;)&#65533;&#65533;&#65533;&#65533;&#65533;&#30320;	q&#65533;HP&#65533;L&#65533;Z&#65533;-&#65533;`&#65533;&#65533;&#65533;)&#65533;f60&#65533;mJ&#65533;&#65533;&#65533;~I&#65533;&#1522;@&#65533;>nk&#65533;p&#65533;&#65533;:&#65533;&#65533;lX&#65533;?&&#65533;|&#65533;h3&#65533;g&#65533;&#65533;4&#65533;%&#909;&#65533;&#65533;&#65533;p$&#65533;D&#65533;8h&#65533;K&#65533;+&#65533;&#65533;:&#65533;
\)RD&#65533;&#65533;&#65533;M_&#65533;lS{Y&#65533;&#65533;^{&#65533;~&#65533;&#65533;.S&#65533;&#65533; &#65533;&#65533;V&#65533;d&#65533;&#65533;=Ng&#65533;&#65533;A &#65533;&#65533;&#65533;&#65533;	t&#65533;1IA&#65533;&#65533;&#65533;&#65533;"&&#65533;&#65533; :k%&#65533;&#65533;&#65533;4&#65533;&#65533;&#65533;&#65533;&#65533;&#65533;C&#65533;&#65533;&#65533;&#65533;KCQ	{Y$&#65533;&#65533;*d&#65533;U/.&#65533;&#65533;n&#65533;&#65533;&#65533;f&#65533;&#65533;&#65533;&#1146;&#65533;&#65533;&#65533;&#65533;d,&#65533;*&#65533; &#65533;&#65533;&#65533;E&#65533; \&#65533;bL&#65533;&#65533;&#65533;&#1762;27g&#65533;d&#65533;&#65533;lPt&#65533;e&#65533;U&#65533;[&#65533;&#639;&#65533;&#65533;&#65533;&#65533;&#65533;&#65533;$&#65533;&#65533;&#65533;|&#65533;#F&#65533;&#334;'&#65533;M&#65533;! ;&#65533;'X7B2&#65533;&#130;&#65533;}6u&#65533;&#65533;&#65533;L&#65533;F5&#65533;ns&#65533;[&#65533; K&#65533;&#65533;N{&#65533;%&#65533;Z&#65533; &#65533;<&#65298;&#65533;Q_&#65533;.&#65533;&#65533;&#65533;&#65533;&#65533;&#65533;&#65533;&#65533;&#65533;&#65533;Ij&#65533;&#65533;&#65533;y&#65533;X&#65533;&#65533;Ch&#65533;?&#65533;&#65533;&#65533;&#65533;R&#65533;gV&#65533; &#65533; &#65533;&#65533;W&#65533;&#65533;&#65533;K&#65533;&#65533;+	&#65533;&#65533;&#863;&#65533;&#65533;&#65533;&#65533;&#65533;>&#65533;7\&#65533;&#65533;&#65533;8&#65533;(@a3&#65533;<5n&#65533;B&#65533;$<.J&#65533;&#465;f;&#1745;&#65533;Z6S&#65533;&#65533;?&#65533;&#65533;(
&#65533;0&#65533;[&#65533;&#65533;p&#65533;&#65533;o&#65533;&#65533;z{&#65533;&#65533;kY&#65533;&#65533;b&#65533;h&#65533;&#65533;&#65533;&#65533;&#65533;&#65533;&(&#65533;C?&#65533;&#65533; 4&#65533;&#65533;&#65533;&#65533;v1&#65533;V&#65533;T1@&#65533;&&#65533;&#65533;'h7a&#65533;27&#65533;?&#65533;Z&#65533;&#65533;&#65533;(&#65533;&#65533;X&#65533;	:(X&#65533;*&#65533;=XZ6@&#65533;+&#65533;2&#65533;&#65533;&#65533;&#535;:&#65533;@&#65533;2>&#65533;&#65533;&#65533;&#65533;&#65533;&#526;h&#65533;=j&#515;Hp&#65533;o&#65533;&#65533;&#65533;&#65533;&#65533;&#65533;tS)&#65533;&#65533;C&#65533;&#65533;&#65533;A&#786;;&#65533;&#65533;&#65533; &#65533;>&#65533;&#65533;&#65533;c&#65533;j&#65533;&#65533;_&#65533;;&#65533;07&#65533;H&#65533;&#65533;xA&#65533;&#65533; &#65533;&#1554;&#65533;&#65533;B&#65533;&#65533;B&#65533;6&#65533;&#65533;&#65533;&#65533;&#65533;;&#65533;7|C&#65533;&#65533;&#65533;c&#65533;:&#65533;&#65533;&#65533;&#65533;&#65533;?&#65533;,Z&#65533;&#65533;cC&#65533;&#65533;&#755;&#65533;&#65533;4&#65533;&#65533;Y&#65533;F&#65533;&#65533;jAP&#65533;"&#65533;&#65533;
Y&#65533;B,&#65533;&#65533;#C&#300;;&#65533;<h&#65533;<(&#65533;&#65533;sh&#65533;&#65533;88&#65533;'/&#65533;&#65533;1I,&#65533;&#65533;.&#65533;&#65533;"&#65533;&#65533;&#65533;*&#65533;&#65533;1&#65533;1&#65533;+6hFl&#65533;/&#65533;&#65533;&#65533;H&#65533;&#65533;&#65533;&#65533;z&#65533;E&#65533;&#65533;? &#600;;6&#65533;&#65533;RTE&#65533;&#65533;;1&#65533;&#65533;`&#65533;&#65533;DhG&#65533;&#579;,&#65533;EU$&#65533;&#65533;K,&#65533;K&#65533;/&#65533; Gz&#65533;+&#65533;&#65533;PE&#65533;&#65533;VK	&#65533;&#65533;?&#65533;(&#65533;&#65533;G&#65533;<&#65533;n&#65533;&#65533;a&#65533;&#65533;&#51753;*&#65533;&#65533;i0&#65533;)&#65533; :&#65533;&#65533;&#65533;&#65533;&#65533;H&#65533;&#65533;&#65533;DL&#65533;&#65533;&#65533;c&#65533;&#65533;#)&#65533;&#65533;X&#65533;&#65533;_&#65533;&#65533;=&#65533;H&#65533;lI&#65533;&#65533;&#65533;&#65533;:&#65533; &#65533;!T&#65533;&#65533;&#65533;&#65533;C b&#65533;&#65533;&#65533;y&#65533;&#65533;&#65533;\1Wk?F&#65533;l&#65533;@&#65533;I&#65533;&#65533;&#65533;Jr&#65533;id&#65533;&#65533;&#65533;>&#65533;&#65533;>,&#65533;&#65533;&#65533;+&#65533;&#65533; &#65533;&#65533;&#65533;&#65533;&#65533;&#65533;&#65533;&#65533;q&#65533;&#65533;7*$&#65533; I6&#65533;u&#65533;Hn&#65533;[P&#65533;x!&#65533;@Kz&#65533;E&#65533;&#65533; W&#65533;*&#65533;&#65533;&#65533;F&#65533;&#65533;b&#65533;&#65533;&#65533;&#65533;&#65533;G&#65533;T&#65533;pa&#65533;&#65533;84LYL&#65533;&#343;&#65533;F~&#65533;&#511;&#1539;&#1971;&#65533;&#65533;&#65533;K&#65533;&#65533;&#65533;&#852;;&#65533;&#65533;&#65533;&#854;l&#770;&#65533;&#65533;}&#65533;&#65533;1(Lx&#65533;K&#65533;d&#65533;Xh&#1026;&#884;9F&#65533;&#65533;&#65533;$&#65533;&#65533;M&#13065;&#65533;,@8q<N&#65533;&#65533;&#65533;&#65533;&#771;&#65533;Ne&#65533;L&#65533;Nd&#65533;G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&#65533; &#65533;&#65533;/&#65533;'&#877;/   &#65533;&#65533;&#65533;&#65533;x&#65533;)&#363;&#65533;&#65533;&#65533;X&#65533;&#65533;&#65533;/&#65533;R&#65533;&#65533;&#65533;!&#65533;&#65533;)&#65533;$H&#65533;&#65533;&#65533; &#65533;6@S&#65533;&#65533;&#65533;@&#65533;% &#65533; &#65533;P&#65533;&#65533;&#65533;&#65533;&#65533;;&#65533;&#65533;(&#65533;S&H%`&#65533;P&#65533;p&#65533;&#65533;:-TGz&#65533;0M&#65533;&#65533;	&&#65533;S&P&#65533;&#65533;SJm$ &#65533;&#65533;(US=U>&#65533; )U1&#65533;&#65533;>=UXmT$X&#65533;3eUrU?&#65533;USe&#65533;Y&#65533;R[&#1889;&#65533;L&#65533;&#65533;R&#65533;&#65533;&#65533;&#65533;_&#65533; \%&#65533;RM&#65533;Y&#65533;&#65533;d&#65533;&#65533;CufmT)h&#65533;&#65533;&#65533;)&#65533;@F%VH&#65533;&#65533;6Wr-Wde&#65533;O &#65533;?&#1027;?&#65533;&#65533;	&#65533;&#65533;e&#65533;Ug=&#65533;r&#65533;/(M&#65533;&#65533;&#65533;+&#65533;&#65533;O&#65533;O&#65533;	O&#65533;=&#65533;P &#65533;&#65533;\=Ug&#65533;q&#65533;&#65533;&#65533;&#65533;M0?)@&#65533;M&#65533;W&#65533;Bu<P&#65533;&#65533;T R8&#65533;&#65533;H&#65533;?&#65533;P*8T$p&#65533;H @&#65533;&#65533;&#65533;/p&#65533;0?!&#65533;!&#65533;X&#1028;I&#65533;;P&#33038;E&#65533;PS&#65533;&#1560;&#65533;	&#65533;0E&#65533;`&#65533;z&#65533;&#65533;&#65533;hZ!&#65533; &#65533;M&#65533;V{kO&#65533;&#65533;R&#65533;&#65533;R0&#65533;E&#65533;&#65533;P&#65533;+&#1860;M &#65533; &#65533;&#65533;xN@&#65533;&#65533;&#65533;@&#65533;&#65533;U[&#65533;k&#65533;&#65533;&#1694;&#65533;&#1758;&#65533;%&#65533;&#65533;&#65533;&#65533;/&#65533; ^ &#65533;&#65533;&#65533;z&#65533;(&#65533;!hZ&#65533;e\8@&#65533;&#65533;&#65533;Y&#65533;&#65533;YR&#65533;Y&#65533;&#65533;[S0&#65533;Xm&#65533;r&#65533; P&#65533;&#65533;%&#65533;O&#65533; )&#65533;&#65533;&#65533;m\8&#65533;&#65533;&#65533;&#1348;U&#65533;&#65533;&#65533;S(&#65533;(&#65533;&#65533;&#65533;&#65533;&#65533;&#65533;0&#65533;q&#65533; &#65533;&#512;&#65533;W P&#65533;&#65533;=^&#65533;&#65533;&#65533;&#65533;6&#65533;R&#65533;&#717;&#65533;&#65533;]PU&#65533; &#65533;U &#65533;U&#65533;&#65533;&#65533;m&#65533;(@88&#65533;&#65533;M^w&#65533;&#1708;&#65533;&#65533;&#65533;&#65533;&#65533;&#65533;UP&#65533;U
]*&#65533;0&#65533;&#65533;&#65533;&#65533;eZ&#65533;e&#1848;&#65533;&#65533;&#65533;&#65533;5&#65533;%&#65533;&#65533;M_&#65533;%&#65533;&#65533;U&#65533;0&#65533;&#65533;&#65533;U&#1893; &#65533;&#65533;&#65533;&#65533;_&#413;Yq&#65533;&#65533;&#65533;E_>Q&#65533;&#65533;&#65533;&#65533;&#65533;&#65533;&#65533;&#65533;p&#65533;x&#65533;&#65533;&#65533;&#65533;&#341;`&#65533;((&#65533;&#65533;&#65533;&#65533;%S&#65533;%&#65533;N(&#65533;&#65533;
x&#65533;(&#65533;6h &#65533;&#65533;&#65533;&#65533;&#65533;&#65533;&#65533;&#65533;&#1565;]F&#65533;[&#65533;_#&#512;(&#65533;&#65533;&#65533; &#65533;	*&#65533;&#65533;&#65533;&#65533;U&#65533;&#65533;U&#65533;&#65533;^3>c4Nc&#65533;5^c6n&#65533;z&#65533;&#65533;&#65533;5&#65533; &#65533;['&`6&#65533;&#1069;&#65533;	&#65533;,.&#65533;/P 
&#65533;^&#65533;&#65533;)&#65533;&#405;&#65533;1&#65533;S7^dFndG~&#65533;6&#65533; &#65533;&#65533;=R&#65533;n&#65533;&#65533; 
&#65533;&#65533;0]&#65533;&#65533;c&#65533;5&#65533;E&#65533;&#21193;&#65533;&#65533;Y( cHneW~&#65533;G&#65533;d^&#65533;&#65533;&#65533;8K&#65533;v}P)V&#65533;*n&#2008;P`&#65533;&#65533;(&#65533;H&#65533;1&#65533;&#65533;&#65533;K>&#1028;2&#65533;eg~fh>\&#65533;&#65533;{X=&#65533;&#65533;x_&#65533;&#65533;bB&#65533;&#65533;x &#65533;W>&#65533;  &#65533;&#65533;&#65533;h&#65533;hngwn&#65533;	0
&#65533;q&#65533;c	g&#65533;&#65533;	&#65533;&#65533;&#65533;0&#65533;&#65533;]#h&#65533;w.h&#65533;n&#65533;/&#65533;&#65533;)&#65533;P*&#65533; p&#65533;&#65533;&#65533;f&#65533;&#65533;&#65533;frUhb>h&#65533;&#65533;&#65533;4^&#65533;iVh
&#65533;a&#65533;qg&#65533;h&#65533;^irf&#65533;&#65533;^
&#65533;&#65533;*&#65533;f W&#65533;%h&#65533;&#65533;&#65533;>`&#65533;}&#65533;=&#65533;&#65533;&#65533;&#65533;],f&#65533;6h&#65533;&#65533;&#65533;&#65533;/&#65533;&#65533;X^
&#65533;&#65533;&#65533;&#65533;&#65533;^An*&#65533;bCq.W~&#65533; &#65533;&#65533;i&#65533;&#65533; &#65533;%W&#65533;ui)^&#65533;&&#65533;5&#65533;&#65533;&#65533;&#65533;P&#65533;&#65533;	&#1117;&#65533;xk)l&#65533;&#65533;&#65533;^Q~&#65533;B&#512;B(&#65533;&#65533;d&#65533;&#65533;&#65533;&#65533;&#65533;&#65533;&#65533;&#65533;&#26200; &#65533;&#65533;M&#65533;&#65533;i&#65533;&#65533;g&#65533;&#65533;	&#65533;&#65533;BPl&#65533;h&#65533;&#65533;v&#65533;6&#65533;gq6l*. K&#65533;&#65533;&#65533;&#65533;P#&#65533;&#65533;&#65533;x]&#65533;m&#65533;(&#65533; &#65533;&#65533;&#65533;&#65533;&#65533;cp&#65533;&#65533;&#65533;h&#65533;&#65533;&#65533;&&#65533;&#65533;&#65533;&#65533;^&#65533;j~&#65533;&#65533;k&#65533;&#65533;&#65533;$f&#1936;&#65533;&#65533;h&#65533;&#65533;^Q&#65533;&#65533;&#65533;&#65533;&#65533;^k&#65533;&#65533;&#65533;f&#65533;&#65533;P&#65533;&#65533;	&#65533;&#65533;?&#1926;&#65533;&#65533;&#65533;P&#59785;&#65533;&#65533;&#65533;&#65533;5*&#65533;m&#65533;NooB&#65533;o{&#65533;&#65533;&#65533;&#65533;V&#65533;jo&#65533;&#65533;&&#65533;&#65533;&#1408;  !&#65533; &#65533; ,   &#65533;; &#65533; &#65533;H&#65533;&#65533;&#65533;&#65533;*\&#560;&#65533;&#199;#J&#65533;H&#65533;&#65533;&#331;&#65533;h&#65533;R&#65533;c&#65533;&#65533;C&#65533;I&#65533;&#65533;&#595;(S&#65533;\i&#65533;c+0&#65533;&#540;&#65533;&#65533;&#65533;2g&#65533;&#65533;&#65533;&#627;&#65533;&#991;@&#65533;
Mh&#65533;&#65533;&#65533;H&#65533;&#700;9&#65533;&#65533;&#1063;P&#65533;J&#65533;J&#65533;d&#65533;&#65533;J&#65533;*&#65533;Y&#65533;&#65533;&#1519;`&#238;&#65533;&#65533;&#65533;lV+:&#362;]&#758;m&#65533;)]&#65533;&#65533;&#65533;Z&#425;&#1787;x&#65533;&#44362;u&#65533;_&#65533;h&#65533;
L&#65533;&#65533;&#65533;'#&#65533;j&#65533;&#65533;&#65533;&#65533;T&#65533; VLy&#65533;&#536;3kV)&#65533;&#65533;_>x&#65533;&#277;yy&#65533;&#65533;&#1256;!&#65533;&#65533;\&#65533;&#1058;-&#65533;,&#65533;c9&#65533;&#65533;&#1783;'&#65533;n&#65533;&#65533;&#65533;&#65533;lv&#65533;&#65533;Y&#65533;&#65533;&#65533;u&#65533;&#65533;&#65533;&#65533;
p&#65533;&#65533;&#65533;,&#65533;&#65533;&#65533;&#65533;&#65533;S&#65533;&#65533;E&#65533;&#65533;E&#65533;`-&#65533;M{&#65533;&#65533;&#65533;&#65533;E=&#65533;&#1422;4&#65533; &#65533;$&#65533;]|M&#65533;&#65533;&#65533;W&#65533;&#65533;9}L&#65533;f&#849;p>H@ '&#65533; &#65533; &#65533;u&#65533;E&#65533;T
	&#65533;QD
&#65533;&#65533;_s&#65533;&#65533;&#65533;&#65533;&#65533;g&#65533;!n&#65533;'&#65533;=&#65533;P&#65533;o6$&#65533;aaf&#65533;&#65533;&#65533;\sl &#65533;'&#65533;x &#65533;vE rH,&&#65533;8<'#a6&#65533;(&#65533;!&#65533; &#65533;C&#65533;"&#65533;&#65533; &#65533;&#817;&#65533;&#65533;&#1112;&#65533;)ifE &#407;&#65533;m &#65533;`eH&#65533;&#65533;!K WE&#65533;>&#65533;&#65533;&#65533;#2&#65533;L8&#65533;y&#65533;U0 d&#65533;&#65533;&#65533;o&#65533;&#65533;&#65533;&^&#65533;&#65533;9&#65533;!V&#65533;c &#65533;`"&#65533;}"&#65533;&#65533;i&#65533;&#65533;"&#65533;l&#65533;a
9&#65533;)n&#65533;&#65533;&#65533;&#65533;Ye!+=lz&#65533;-&#65533;L&#65533;&#65533;&#65533;F&#1177;
a&#65533;&#65533;&#65533;0&#65533; 	DB&#65533;&#65533;@B[&#65533;&#65533;*&#65533;&#65533;[&#1200;&#65533;&#65533;&#65533;F	J}$|&#65533;&#65533;&#65533;&#65533;z&#65533;&#65533;&#65533;z&#65533;$&#65533;(&#1453;&#65533;"&#65533;&#65533;x&#65533;&#65533;	.&#65533;Y&#65533;&#65533;[ &#65533;&#65533;}e&#65533;&#686;&#65533; &#65533;&#65533;&#65533; &#65533;&#65533;(xY&#65533;&#65533;\&#65533;I%R&#65533;o|p&#65533;&#65533;&&#65533;&#65533;&#65533;q&#65533;&#65533;&l&#65533;&#65533;&#65533;&#65533;&#65533;&#65533;o&#65533;&#65533;:&#65533;&#65533;9&#65533;'&#65533;Y%"&#65533;&#65533;&#65533; &#65533;J&#65533;!&#65533;&#65533;x&#65533;f&#65533;h&#65533;&#65533;&#65533;&#65533;y.
&#65533;+&#65533;&#65533;&#65533;&#65533;_&#65533;U&#65533;8'%&#65533;&#65533;X&#65533;&#65533;t&#65533;&#1156;&#65533;&#65533;&#65533;j"&#65533;H&#65533;I/&#65533;&#65533;&#65533;!/&#65533;&#65533;P&#65533;	LJ&#65533;&#65533;Y&#65533;&#65533;t&#65533;&#65533;&#65533;&#65533;&#65533;g&#65533;&#65533;!&#65533;7&#65533;&#65533;&#65533;&#65533;&#65533;`&#65533;&#65533;&#1394;n[&#65533;$&#65533;&#65533;&#65533;&#65533;d&#174;&#65533;V&#65533;/&#65533;| &#65533;&#65533;&#1539;&#65533;Wd&#65533;&#65533;&#65533;!&#65533;&#65533;&#65533;&#65533;&#65533;JMq&#65533;&#65533;&#65533;&#65533;&#65533;&#65533;&#65533;&#65533;&#65533;&#65533;&#65533;/&#65533;&#65533;&#65533;o&#65533;&#65533;&#65533;'&#65533;;1&#65533;&#65533;&#65533;&#65533;}&#65533;&#65533;GkT&#65533;&#65533;M&#65533;&#65533;&#65533;U&#65533;&#65533;&#65533;&#65533;*&#65533;"&#65533;&#65533;&#65533;&#65533;&#65533;(&#65533;&#65533;&#769;&#65533;y&#65533;)* 5&#65533;&#65533;	z&#65533;&#65533;s\&#65533;&#65533;};#&#65533;=u
8&#65533;(&#65533;L&#65533;&#65533;&#65533;&#65533;&#65533;n&#65533;S\R&#65533;&#65533;x`@V3Hv&#65533;&#65533;&#65533;&#65533;$&#65533;&#65533;&#65533;&#65533;&#65533;&#65533; bjK<&#65533;&#65533;&#65533;&#65533;-88&#65533;&#65533;&#65533; 5&#549;&#65533;&#737;w&#65533;&#65533;&#65533;&#65533;&#65533;&#65533;&#65533;&#65533;&#65533;7&#65533;P&#65533;z&#65533;#&#65533;&#65533;&#65533;&#65533; &#65533;E&#1118;L&#65533;&#65533;&#65533;&#65533;&#65533;&#65533;_&#65533;&#65533;&#65533;&#65533;&#65533;&#1180;-9p{&#65533;@&#65533;&#65533;b'&#65533;&#65533;hL&#65533;&#65533;A@yP ) &#65533;F8&#65533;p^dX&#65533;&#65533;X#)&bW&#65533;.&#65533;3	&#65533;w&#65533;&#65533;d&#65533;&#65533;&#65533;N&#65533;&#65533;&#65533;&#65533;$'&#65533;;&#65533;=&#65533;7i&#65533;&#65533;@&#65533;&#65533;+D&#65533; &#65533;&#901;$&#65533;&#65533;3h/w&#65533;&#65533; ?v,&#65533;&#65533;&#65533;&#1667;e&#65533;&#65533;-&#65533;&#65533;/&#65533;&#65533;&#65533;.w&#65533;&#65533;&#65533;L|&#65533;]&#65533;$63<Fm &#65533;&#65533;\&#577;&#65533;2kx(&&#65533;V&#65533; &#65533;%E&#65533;[&#65533;+&#65533;&#65533;&#65533;
&#65533;&#65533;&#65533;J.{I&#65533;r&#65533;&#65533;w&#65533;ZP&#65533;&#1530;a&#65533;rnE0ttD&#65533;@&#65533;1&#65533;&#65533;4&#65533;&gqM&#65533;_&#65533;&#1212;B0&#65533;): (&#65533;FBPE6&#65533; 
&#65533;&#65533;&#65533;I&#1098;R&#65533;[&#65533;&#65533;"&#36069;zdj&#65533;q&#65533;@R&#65533;#7&#65533;&#65533;9K &#65533;E&#65533;&#65533;G&#65533;&#65533;&#65533;&#65533;T@V&&#65533; 3A1&#65533;w&#65533;n&#65533;+&#65533;P&#65533;&#65533;n&#65533;&#65533;g&#65533;&#65533;&#65533;&#65533;<B&#65533;U	@"&#65533;&#65533;95x-&#65533;&#65533;<&#65533;C&#65533;Mi&#65533;tK	&#65533;`&#65533;X&#65533;&#65533;$H&#65533;)&#65533;&#65533;&#65533;&#65533;&#65533;&#65533;&#65533;&#65533;*HB&&#65533;f&#65533;&#65533;J&#65533;L$V&#65533;&#65533;*\u7&#65533;&#65533;BO)&#65533;&#65533;#&#65533;M&#65533;Z&#65533;@Z&#65533;S&#65533;&#65533;&#65533;&#65533;=&#65533;@N&#65533;tmD&#65533;dC&#65533;&#65533;X&#65533;	` t&#65533;&#65533;P&#65533;&#65533;&#65533;B&#65533;&#65533;;3&#65533;7&#65533;T q`&#65533;(&#65533;&#65533;&#65533;&#65533;&#65533;&#65533;&#65533;;D&#65533;&#65533;`P:&#65533;-&#65533;&#65533;&#65533;%&#238;&#65533;&#65533;$&#65533;&#65533;&#65533;}mi&#65533;X&#65533;&#542;L&#65533;&#65533;ol&#65533;A&#65533;A&#65533;r&#65533;&#65533;x&#65533;&#65533;&#1414;&#65533; &#65533;&#65533;ip&#65533;(&#65533;"&#65533;&#65533;dR&#65533;W&#65533; &#65533;_W&#1135;&#65533;&#65533;^&AG&#65533;&#65533;&#65533;}&#65533;K&#65533;&#65533; /&#65533;&#1382;p&#65533;&#65533;MV &#65533;&#65533;>&#65533;&#65533;&#65533;&#1132;&#65533;W5	&#65533;&#65533;/&#65533;rt&#65533;&#65533;&#65533;&#65533;&#65533;&#65533;&#65533;j&#65533;6&#65533;&#65533;&#491;*&#65533;	 &#65533;f&#65533;&#65533;,,&#65533;&#65533;&#65533;&#65533;2&#65533;&#65533;&#65533;j8&#65533;]X&#65533;&#65533;&#65533;6&#65533;&#65533;l&#1686;&#512;&#65533;;&#65533;	9&#65533;QeL&#65533;D&#65533;2Z&#45208;&#65533;W&#1097;&#65533;&#65533;+e1c&#65533;#VZ&#65533; &#65533;&#1307;(t&#65533;k&#65533;&#65533;ZO&#65533;3&#65533;&#65533;=6&#65533;|%B&#65533;t,&#65533;&#65533;&#65533;&#65533;&#1227;*&#65533;b&#65533;&#65533;h&#65533;``&#65533;&#65533;.&#65533;3&#65533;&#65533;Q 8&#65533;,m&#65533;,&#65533;J&#65533;W!&#65533;&#65533;>{&#65533;&#65533;K&#65533;&#65533;6O&#65533;=4&#65533;G&#65533;X@&#65533;&#65533;&#65533;~$h&#65533;7ciI&#65533;&#65533;&#65533;&#65533;b&#65533;&#1202;&#65533;&#65533;&#65533;t&#65533;T&#65533;&#65533;:#&#65533;&#65533;fpU&#65533;&#65533;MFE&#65533;l&#65533;&#65533;W&#65533;&#65533;7&#65533;&#65533;~0{&#65533;&#65533;&#65533;&#65533;A]{&#1773;
&#65533;&#65533;#&#65533;o&#65533;&#65533;&#65533;&#65533;&#65533;&#65533;&#65533;&#65533;7$&#65533;Z8&#65533;J
&#65533;v&#65533;M&#65533;iK&#65533;e7&#65533;&#65533;&#65533;m&#555;&#65533;&#65533;&#65533;P2&#65533;&#65533;&#65533;&#65533;&#65533;@L&#65533;^X&#65533;&#65533;|$&#65533;|'&#65533;T&#65533;&#65533;&#65533;Tf&#65533;1&#65533;&#65533;A&#65533;j&#65533;&#65533;&#65533;^&#65533;&#65533;&#65533;&#65533;&#65533;:&#65533;(&#65533;&#65533;Q&#65533;p&#65533;:&#65533;&#65533;I&#65533;*&&#65533;eg&#65533;WYTv&#65533;&#65533;|&#65533;&#65533;8&#65533;&#519;^&#1106;&#65533;&#136;{&#65533;&#65533;&#65533;J&#65533;&#65533;&#65533;r&#65533;&#65533;&#65533;&#65533;&#65533;[&#65533;tS&#65533;w&#65533;X&#65533;'&#65533;D{92&#NQr&#65533;m&#65533;&#65533;&#65533;X&#65533;&#65533;&#65533;[=t($&#65533;&#65533;&#65533;&#65533;&#65533;&#65533;f&#65533;&#65533;3&#65533;3&#65533;&#932;&#65533;Q&#65533;?&#65533;&#65533;^?&#65533;&#65533;!&#65533;*&#65533;&#65533;&#65533;e&#65533;K&#65533;ydp&#65533;&#65533;&#65533;J&#65533;-H&#65533;E&#65533;MJa>&#65533;&#65533;f&#65533;&#65533;O=9&#65533;.&#65533;:&#65533;Y&#65533;y&#65533;n	&#65533;&#1380;&#65533;k&#65533;&#65533;H&#65533;&#65533;&#65533;&#1075;&#65533;g&#65533;6Rsy?&#65533;A&#65533;&#65533;s&#65533;&#65533;&#65533;^i&#1941;&#65533;&#65533;/&#65533;&#65533;&#65533;^-}&#65533;@a&#65533;&#65533;1&#65533;&#65533;;&#65533;O&#65533;m&#65533;&#65533;&#65533;ZY&#65533;&#65533;&#65533;mKk&#65533;E&#65533;&#65533;Ou&#65533;&#65533;y&#65533;6&#65533;&#65533;@&#65533;V&#65533;&#977;&#65533;&#65533;&#65533;j&#65533;&#65533;&#65533;3&#65533;V:8&#65533;&#65533;&#65533;&#65533;%~%e&#65533;2BP&#65533;{@5HI&#65533;&#65533;QlPn&#1332;W)&#65533;|&#65533;q&#65533;&#65533;g!u(8:&#65533;&#65533;&#65533;V>&#65533;i&#65533;":gV|&#65533;Fi8&#65533;z&#65533;GW"&#65533;p&#65533;&#65533;?+&#65533;p&#65533;D7Vq!&#65533;&#65533;&#65533;=&#65533;%>]&#65533;MsD&#65533;&#65533;W;%t4&#65533;5&#65533;&#65533;7:&#65533;E&#993;u&#65533;[NJP7{$qb&#1301;q&#65533;v&#65533;&#65533;}&#65533;&#12461;%&#65533;l8&#65533;&#65533;"/Jgo&#65533;&#65533;W^&#65533;&#65533;&#65533;I&#65533;&#65533;[w&#65533;bX]&#65533;dE&#65533;&#65533;Lm`mx&#65533;k&#65533;`aV&#65533;t2&#65533;&#65533;V&#65533;I&#65533;gL&#65533;LIx&#65533;&#65533;%0&#65533; 9G|G&#65533;15&#65533;o&#65533;x&#65533;i&#65533;&#65533;&#65533;0&#65533;&#65533;)s8L$&#65533;d&#65533;Ou&#65533;b&#65533;i&#65533;b}](qwd&#65533;/&#65533;&#65533;0`&#65533;&#65533;&#65533;&#65533;C	Q&#65533;&#65533;i1&#65533;&#65533;hR&#65533;x&#65533;(  i&#65533;&#65533;^&#65533;nv&#65533;5P	&#65533;%1;&#65533;& &#65533;&&#65533;&#65533;w&#65533;&#65533;D&#65533;&#65533;l&#65533;i&#65533;&#65533;i8&#65533;&#65533;&#65533;&#65533;WqSUUh"M&#65533;&#65533;JmGLmr=r% ;&#65533;f2&#65533;&#65533;&#65533;&#65533;1&#65533;&#65533;&#65533;Y&#65533;&#65533;P7vj&#65533;kt&#19916; &#65533;u&#65533;8&#65533;A&#65533;&#65533;x&#65533;"&#65533;C	&#65533; &#65533;&#336;&#65533;U[&#1991;&#65533;&#65533;Z&#65533;&#65533;v	&#65533;Rd&"3&#65533;{&#65533;&#65533;&#65533;&#65533;&#65533;28&#65533;<&#65533;<	)7&#65533;A\&#65533;v\-&#65533;A&#65533;&Vw&#65533;&#65533;m8&#65533;#&#65533;&#65533;&#65533;9A&#65533;&#65533;fleY=y&#65533;&#65533;w`^&#65533;^&#65533;V&#65533;&#65533;&#65533;&#65533;&#65533;&#65533;U])&#65533;*&#65533;Y&#65533;VYW&#65533;&#65533;&#65533;&#65533;&#65533;&#1009;&#65533;f&#65533;&#65533;u&#65533;f9$&#65533;&#65533;&#65533;n>&#65533;&#65533;&#65533;o =PYG&#65533;&#65533;p&#65533;&#65533;&#65533;sf&#65533;&#65533;q>&#65533;&#65533;pc&#65533;&#65533;6 &#65533;&#65533;">&#65533;u]&#65533;? +&#65533;5&#65533;&#2037;&#65533;&#65533;Y&#65533;&#65533;I{&#65533;&#65533; &#65533;&#65533;Bl&#65533;&#65533;1WL&#65533;S&#65533;n&#65533;&#65533;&#65533;&#65533;E&#65533;f"&Z&#65533;{&#65533;R<&#65533;d&#65533;&#65533;y	&#65533;F&#65533;&#65533;&#65533;Y&#65533;Cy&#65533;g&#&#65533;C	&#65533;&#65533;w&#65533;+&#65533;A!&#65533;/&#65533;&#1175;&#65533;&#65533;|4&#65533;&#65533;im&#65533;&#65533;i&#65533;&#65533;&#65533;G\&O`j20*&#65533;&#65533;c&#65533;d&#65533;%{&#65533;&#65533;&#65533;eu&#65533;&#65533;P&#65533;&#65533;&#577;J&#65533;k&#65533;&#65533;&#65533;&#65533;&#65533;&#65533;yI&#65533;)&#65533;h&#65533;1&#65533;bfQ&#65533;&#65533;a&#65533;&#65533;_&#65533;)&#1897;&#65533;&#65533;im&#65533;In*wn&#65533;n&#65533;<9`K&#65533;r&#65533;C&#65533;&#65533;I"&#65533;&#65533;&#65533;&#65533;^&#65533;&#65533;&#65533;i&#65533;&#65533;&#65533;2)&#65533;&#65533;&#65533;p&#65533;W&#65533;e!&#65533;;&#65533;<&#65533;m&#65533;p&#65533;&#65533;I&#65533;-/Uk0&#65533;&#65533;&#65533;k&#65533;)&#65533;o&#65533;U&#65533;rC,oTdF&#65533;;$&#65533;&#65533;uI`&#65533; U@m4&#65533;&&#65533;&#65533;o&#65533;W&#65533;)&#65533;6&#65533;!&#65533;&#65533;&#65533;&#65533;&#65533;NK&#65533;A&#65533;&#65533;(6@&#65533;G/$&#65533;&#65533;;,  U&#65533;A*ZOC&#65533;&#65533;&#65533;&#65533;&#65533;q&#65533;&#65533;rji&#65533;Rh&#65533;tl7LI&#65533;To`&#65533;;&#65533;;&#65533;q'&#65533;;&#65533;&#65533;c)&#65533;&#65533;[&#65533;&#65533;&#65533;&#65533;Az%faQZ&#65533;+%&#65533;x&#410;&#65533;u&#65533;
&#65533; &#65533;s&#65533;)&#65533;s&#65533;_Q	C#&#65533;SNZq&#65533;&#65533;d&#65533;&#65533;&#65533;y&#65533;&#65533;&#1113;&#65533;&#65533;&#65533;&#65533;S&#65533;&#65533;$&#65533;&#65533;*&#65533;uE&#65533;qS&#65533;=&#65533;&#65533;C&#65533;j`&#65533;&#65533;&#65533;&#65533;i&#65533;';#&#65533;&#65533;,@9&#65533;)#&#65533;&#65533;]qd&#65533;&#1183;0&#65533;@&#65533;@&#65533;ZE&#65533;M&#65533;&#65533;5&#65533;&#65533;&#65533;&#65533;]&#65533;;T&#65533;&#259; &#65533;i\&#65533; &#65533;&#65533;op_&#65533;csl &#65533;;q&#65533;&#65533;&#65533;1n:AO0N+^&#65533;&#65533;c&#65533;&#65533;&#65533;&#65533;&#65533;]J&#65533;&#65533;&#65533;)&#65533;Z &#65533;zI$&#65533;I&#65533;&#65533;0T&#65533;+'-[5K`&/M&#65533;5;&#65533;&#65533;;R&#65533;tI: 0	&#65533;;&#65533;Bdh>QBR&#65533;&#65533;&#65533;&#65533;ek\u&#65533;&#65533;<&#65533;0B&#65533;My: 7 "`&#65533;s&#65533;&#65533;&#65533;P	&#65533;e&#1978;&#1146;&#65533;&#65533;&#1718;n&#65533;ZR&#65533;t&#65533;t&#977;&#65533;#b~&#65533;:px".  }&#65533;"0&#65533;&#65533;&#65533;f&#65533;&#65533;~A&#65533;%&#1528;$7&#65533;h&#65533;&#65533;L0&#65533;;&#65533; &#65533;" {G , &#65533;&#65533;AemO&#65533;&#65533;5&#65533;e&#314;&#65533;k9.&#65533;&#65533;&#65533;&#65533;&#65533;#Pp^&#65533;&#65533;J`&#65533;&#65533;;&#65533;;&#65533;*M+&#65533;Y1&#65533;k&#65533;&#65533;&#65533;G&#65533;&#65533;&#65533;&#65533;&#65533;E&#65533;;c&#65533;;"&#65533;&#65533;k&#65533;&#65533;&#48579;p&#65533;;&#65533;*&#65533;&#701;a]@&#65533;&#65533;&#65533;a#&#334;&#65533;&#65533;)&#65533;&#65533;~kPp'> |&#65533;H&#65533;&#65533;&#65533;cW0vo&#65533;&#65533;&#65533;;]&#65533;&#65533;&#65533;&#1786;
	"&#65533;&#65533;,&#65533;l&#65533; &#65533;&#65533;;&#65533;JN&#65533;,N&#65533;k%{&#65533;&#65533;C&#65533;&#65533;&#65533;|&#65533;&#65533;"&#65533;&#65533;&#65533;: &#160;{R&#65533;{&#65533;&#65533;;lp;&#65533;&#65533;&#148;&#65533;1fp&#65533;&#65533;=p&#65533;&#65533;&#65533;`&#65533;*!&#65533;rX&#65533;;~{B :&#65533;E&#65533;;2&#65533;&#65533;sQ&#65533;O&#65533;&#65533;P&#65533;$Hk' R&#65533;{&#65533;>&#65533; 0@&#65533;J&#65533;H&#65533;&#65533;&#65533;&#65533;&#65533;&#65533;&#65533;H&#65533;&#404;&#65533;&#443;&#65533;&#65533;`l&#65533;W&#65533; &#65533; BP&#65533;",&#65533;&#65533;&#65533;&#65533;0@e&#65533;;&#65533;|&#65533;i&#65533;&#65533;f&#65533;&#266;lQ&#65533;&#65533;?+&#65533;0 &#65533;&#65533;.@ &#65533;C =&#65533;&#65533;&#65533;<)&#65533;&#65533;&#65533;>&#65533;g<&#65533;E &#65533;&#65533;&#65533;&#65533;&#65533;&#65533;&#65533;&#65533;&#65533;&#763;&#65533;J&#65533;&#65533;&#65533;L^{vO&#65533;&#65533;&#65533;4&#65533;.&#65533;&#65533;&#65533;;&#65533;&#65533;
&#65533;&#65533;0&#65533;| &#65533;&#65533;&#65533;&#1372;&#65533;&#65533;&#65533;IA&#65533;&#65533;C .&#65533;&#65533;&#65533;:&#65533;\p;&#65533;r;GP5p&#65533;&#65533;h&#65533;'&#65533;
b&#65533;&#65533;&#65533;&#65533;;&#65533;&#65533;&#65533;&#1098;@&#65533;<A&#65533;h\&#1086;&#65533;&#65533;G&#65533;&#65533;&#65533;&#65533;P&#65533;9&#65533;g&#65533;v=]&#1213;&#65533;&#65533;&#65533;&#65533;^&#65533;;>   &#65533;5&#65533;&#65533;4&#65533;]u&#65533;
bP&#65533;&#65533; +&#65533;&#65533;d&#65533;@};&#65533;; # \&#65533;,&#65533;&#65533;,M&#65533;&#65533;&#65533;0&#65533;4&#65533;&#65533;&#65533;&#65533;&#892;&#65533;&#65533;f/A&#65533;&#65533;o`&#313;&#65533;'D&#65533;&#65533;J&#65533;&#65533;D&#65533;+&#65533;Q&#65533;&#1135; H&#65533;3&#65533;'{4W&#65533;Y&#65533;?Z&#65533;&#65533;C &#65533;&#65533;J&#65533;&#65533;&#65533;&#65533;}&#65533;?&#65533;
&#65533;S"&#65533;z;I3&#65533;&#65533;l&#247; `&#65533;&#1485;0&#65533;&#1424;0&#65533;&#65533;&#65533;&#65533;&#65533;w&#65533;&#1562;};h&#65533;&#65533;&#65533;&#65533;Qm&#65533;&#65533;BW=&#65533;&#65533;&#65533;5&#65533;&#65533;&#65533; x]&#65533;W&#65533;+8&#65533;&#65533;?`&#65533;&#65533;;&#65533;#_E&#65533;p&#65533;&#65533;r&#65533;"L&#65533;Ch&#65533;&#65533;X&#65533;&#65533;r0&#65533;5&#65533;&#1278;s&#65533;Y&#146;&#65533;&#65533;rJU&#65533;<40&#65533;,&#65533;C0&#65533;9$&#65533; 	&#65533; <&#65533;&#65533;&#65533;&#1830;3G&#65533;&#65533;&#65533;&#65533;&#65533;&#65533; &#65533;;&#65533;<!&#65533;&#65533;4Pn&#65533;&#65533;&#65533;&#65533;1S&#65533;&#65533;1B}&#65533;P&#65533;&#65533;&#65533;y&#65533;%&#65533;&#65533;&#65533;+&#65533;&#65533;;
G}&#65533;&#65533;&#65533;&#65533;&#65533;0&#1906;&#65533;gL4&#65533;&#65533;|<&#65533;@&#65533;&#65533;RZ&#65533;&&#65533;.&#65533;c&#65533;`&#65533;b&#65533;"&#65533;&#65533;+&#65533;;&#65533;&#65533;i9'{&#65533;&#65533;w&#65533;%&#65533; `s&#65533;j&#65533;K0 &#65533;{&#65533;&#65533;{jb&#65533;&#65533;v=&#65533;v&#65533;k(&#65533;{&#65533;&#65533;Z&#65533;~&#65533;&`&#65533;&#65533;&#65533;&#65533;&#65533;&#65533;&#870;y&#65533;HG&#65533;Hnk`2&#65533;!&#65533;\<&#65533;;[&#65533;&#65533;k&#65533;;&#65533;Q\B&#65533;]&#65533;&#65533;&#65533;<&#65533;Y&#65533; |&#65533;;&#65533;W&#65533;%8&#65533;#&#65533;Flpf&#65533;&#65533;>&#65533;&#65533;&#65533;&#65533;;&#65533;&#65533;W` }n&#65533;^&#65533;&#65533;&#65533;&#65533;&#65533;W+&#65533;M&#65533;&#65533;p`&#65533;&#65533;9&#65533;!&#65533;&#65533;%&#65533;&#65533;;&#65533;&#65533;&#65533;]<&#65533;l&#806;j&#65533;&#65533;,&#65533;n&#35038;;&#65533;&#65533;r&#65533;n&#65533;w&#65533; &#65533;&#65533;`&#65533;;;0&#65533;pI&#65533;a&#65533;&#65533;`Wf~&#65533;&#65533;;,0&#65533;G&#65533;;&#65533;&#65533; &#65533;n &#65533;S&#65533;&#65533;&#65533;p&#65533;&#65533;~&#65533;m&#65533;%&#65533;2&#65533; &#65533; &#65533;C&#65533;3&#65533;&#698;tbM&#65533;&#65533;"&#65533;&#65533;~&#65533;&#65533;\a&#63699;;+&#65533;&#65533;&#65533;&#65533;;Xn&#1638;3&#65533;&#65533;&#314; &#65533;p;! &#65533;&#65533;>&#65533;bHa&#65533;&#65533;[[&#65533;&#506;&#65533;&#65533;v&#65533;,<b` &#65533;&#65533;&#65533;&#65533;U&#65533;&#65533;&#65533;&#65533;&#299;d&#1562;&#65533;&#442;>+<&#65533;&#65533;;&#65533; =i&#65533;&#65533;&#65533;BwD[&#65533;&#65533;&#65533;>&#65533;Xb&#65533;YT<N&#65533;&#65533;&#1858;&#65533;9W&#65533;&#65533;.&#65533;c&#65533;&#65533;f&#65533;	 &#65533;&#65533;<&#65533;&#65533;&#65533;q&#65533;J&#65533;<&#65533;&#65533;&#65533;&#65533;zFN&#65533;V&#65533;gC_&#65533;E&#65533; 3&#65533;&#65533;&#65533;&#65533;&#65533;&#65533;&#65533;&#65533;SoyR&#65533;h4&#65533;<&#65533;+;;&#65533;[]&#65533;&#65533;&#65533;;V~;&#65533;&#65533;s9&#65533;J&#65533;>>:U&#65533;&#65533;&#65533;&#65533;&#1964;y&#65533;&#65533;&#65533;&#65533;?&#65533;S9&#65533;0&#65533;&#65533;9WS&#65533;&#65533;*&#65533;&#65533;%&#65533;[&#65533;&#65533;&#65533;&#65533;0Y&#65533;;~&#65533;&#65533;&#65533;_&#65533;&#65533;&#65533;&#65533;&#65533;&#65533;~&#65533;y&#65533;&#65533;'&#65533;+&#65533;&#65533;&#65533;&#65533;o&#65533;# &#65533;.&#1203;&#65533;&#65533;c&#65533;&#65533;~&#65533;NRq&#65533;&#65533;&#65533;&#65533;|&#65533; &#65533;&#65533;&#65533;Ok&#65533;&#65533;&#65533;BR&#65533;k &#65533;&#1581;_97&#65533;&#65533;&#65533;&#65533;
&#65533;&#65533;&#65533;n&#65533;&#65533;&#65533;&#65533;&#65533;N&#65533;	&#65533;&#65533;&#65533;&#65533;&#65533;&#65533;jY&#65533;U&#65533;&#65533;&#65533;z&#65533;&#65533;zwT&#65533;/&#65533;
V}&#65533;t&#65533;&#65533;_&#65533;&#65533;&#65533;[&#65533;d#&#65533;&#65533;&#65533;&#65533;&#65533;,&#65533;0&#65533; $N&#65533;!&#65533;&#65533;5j&#65533;&#65533;&#65533;&#65533;G&#65533;!E&#65533;$Y&#65533;&#65533;I&#65533;)U&#65533;ygH9r@r`Y&#65533;&#65533;M&#65533;9?&#65533; &#65533;&#65533;F&#65533;4dc`&#65533;Q&#65533;kVX&#65533;a&#65533;D	bLZ&#1386;&#65533;[&#65533;E8P&#65533;&#65533;
5VH35&#65533;&#65533; =&#65533;&#65533;&#65533;!&#65533;&#65533;q&#65533;&#933;&#754;D&#65533;Hy&#65533;&#65533;+HK]&#65533;&#65533;&#65533;H@&#65533;&#1015; v-z&#65533;h	O%&#65533;&#65533;jt&#65533;V&#65533;^-_]K&#65533;&#65533;B&#65533;&#1160;&#65533;&#65533;&#65533;&#65533;&#65533;&#65533;+&#65533;&#65533;k&#65533;9&#65533;&#294;]&#65533;d&#65533;&#65533;kM&#65533;H,&#65533;&#65533;&#26841;&#65533;(&#65533;C&#65533;&#727;&#65533;\&#65533;&#65533;s&#65533;&#65533;L@FK&#65533;BO&#65533;Y&#65533;&#65533;&#65533;&#65533;&#65533;w&#65533;t&#65533; &#65533;&#65533;&#65533;<7F&#65533;\Lq&#65533;&#65533;	&#65533;H&#65533;|)r&#65533;`=&#65533;&#65533;&#65533;)&#65533; N&#65533;&#65533;&#65533;,X[(<TpA&#65533;H *&#65533; &#65533;&#1179;&#65533;?&#65533;&#65533;P&#65533;&#65533;. &#65533;&#65533;&#65533;&#65533;pDK&#65533;P&#65533;&#65533;L&#1328;32z&#65533;&#65533;"-	&#65533;&#65533;*dpG{&#65533;&#65533;$&#65533; &#65533;&#65533;7HHC&#65533;2J&#65533;)` &#65533;&#65533;&#65533;&#65533;&#1290;&#65533;J,&#65533;&#1330;&#65533;%\&#65533;&#65533;&#65533;&#65533;&#65533;&#679;N&#65533;&#811;"&#65533;&#65533;&#65533;G6&#65533;t&#65533;;&#65533;H/b&#65533;2&#65533;J &#65533;&#1072;&#2825;&#65533;&#65533;rPB&#65533;&#65533;R#4&#65533;&#65533;(2&#65533;$s"	&#65533;+(&#65533;&#2036;&#65533;RLu&#65533;@&#513;0J(&#65533;&#65533;\&#65533;@H@%"&#65533;(&#65533;p&#65533;UXc&#65533;UV&#65533;&#65533;&#65533;&#1184;&#65533;7@X&#65533;N+&#65533;&#65533;T&#65533;
&#65533;&#65533;&#65533;&#65533;\3Sf&#65533;u&#65533;#&#65533;&#65533;3&#65533;&#65533;&#65533;j	5&#65533;H&#65533;#&#65533;&#65533;-	J&#65533;&#65533;5&#65533;\t&#65533;UW&#65533;&#65533;&#65533; W&#65533;V&#65533;&#65533;2&#65533;&#65533;&#65533;&#65533;6&#65533;&#65533;9&#65533;MU"d;&#65533;&#65533;g6&#65533;&#65533;>c&#65533;765&#65533;&#1485;<&#65533;FR&#65533;&#65533;3&#65533;xc&#65533;;F&#65533;&#65533;J&#65533;&#65533;x[&#65533;F&#65533; &#65533;` e&#65533;&#65533;*&#65533;&#1152;a&#65533;&#65533;&#65533;f&#65533;R&#65533;&#65533;&#65533; &#65533;N&#65533;&#65533;&#65533;y&#65533;F&#65533;&#65533;&#65533;F&#65533;&#65533;b&#65533;&#65533;vZc&#65533;&#65533;xO&#65533;&#65533;!4Tl&#65533;&#65533;&#65533;CMa&#65533;u&#65533;yl&#65533;#&#65533;&#65533;+V&#65533;&#515;R&#65533; &#65533; C;a	rJ&#65533;3yN&#65533;i&#65533;&#65533;6&#65533;J&#65533;z&#65533;a&#65533;&#65533;6&#65533;&#65533;&#128;&#65533;&#65533;T:&#65533;[+{r&#65533;o*b-&#65533;6d0xe&#65533;&#65533;+xh6f&#65533;&#65533;&#65533;&#65533;r&#65533;bu&#65533;[w&#65533;u&#65533;cO J6&#65533;M &#65533;&#65533;K&#65533;5&#65533;&#65533;z:/&#65533;&#651;7&#1956;&#65533;o&#65533;&#65533;?&#65533;6"&#65533;&#65533;&#65533;&#65533;C&#65533;$&#65533;"&#65533;&#65533;&#65533;~{&#65533;&#65533;&#65533;&#65533;&#65533;v&#65533;&#65533;&#65533;&#161;&#592; &#65533;&#65533;%	&#65533;o&#65533;v&#65533;&#65533;x&#65533;&#65533;'&#65533;&#65533;I5'&#65533;)&#65533;f&#65533;&#65533;=J"= &#65533;&#65533; &P&#65533;d`&#65533;&#65533;,Ho &#65533;&#65533;l&#65533;&#65533;&#65533;&#65533;a)(&#65533;\ &#65533;&#65533; &#65533;&#65533;&#65533;&#65533;&#65533;&#65533;w&#177;&#65533;&#65533;N&#65533;{Cn&#65533;&#1435;&#65533;&#65533;PPlPD&#65533;pC&#65533;P&#65533;;&#65533;au&#512;&#65533;!)&#65533;&#65533;&#65533;
C&#65533;&#65533;l!&#65533;s's&#65533;&#65533;&#65533;S|V&#65533;&#65533;&#65533;!`*E&#65533;&#65533;t C&#38400;&#65533;&#65533;c6p&#65533;&#65533;mn&#65533;&#65533;&#65533;&#65533;3H&#65533;&#65533; &#65533;"&#65533;&#65533;, &#65533;-&#65533;!&#65533;&#65533;&#65533;&#65533;&#65533;&#65533;&#65533;_&#65533;&#65533;
 &#65533;&#65533;
D&#65533;"<D&#65533;&#65533;[5&#65533;]&#65533;&#65533;&#65533;f&#65533;&#65533;&#65533;Q&#65533;n&#1690;&#518;v5$f&#65533; &#65533;V&#65533;&#65533;7&#65533;%&#65533;&#65533;&#65533;T$x&#65533;&#65533;I&#65533;&#65533;`-&#65533;1P&#65533;R&#679;&#65533;0a&#65533;&#65533;&}&#608;N&#65533;aa&#65533;q&#65533;&#65533;&#65533;k&#65533;9A&#65533;&#1568;&#65533;!&#65533; &#65533;@3&#65533;&#65533;Len&#65533;&#65533;&#65533;f&#65533;&#65533;&#65533;&#65533;&#65533;&#65533;e9&#65533;&#65533;&#65533;%0&#65533;&#65533;o&#65533;&#65533;X&#65533;;&#65533;R6z&t&#65533; <0&#65533;&#65533;q &#65533;O&#65533;G &#65533;3&#65533;)y&#65533;Or&#65533;S&#65533;&#65533;9&#65533;W&#65533;a&#65533;hX\&#65533;&#65533;&#65533;&#65533;&#65533;{*(@Q&#65533;&#65533;/jm|&#65533;1&#65533;&#65533;&#65533;p&#65533;(Jq&#65533;+&#65533;KC	23&#65533;$J\#E%&#65533;:&#65533;&#65533;3&#65533;<j&#65533;@2&#479;_&#65533;K,&#65533;&#65533;dB3&#65533;&#65533;&#65533;ciS&#65533;&#65533;	E->&#65533;vX3&#65533;&#65533; &#65533;PXv&#1571;h&#65533;&#65533;&#65533;&#65533;&#65533;&#65533;u&#65533;]&#65533;l&#65533;&#65533;]&#65533;U6p&#65533;&#65533;tj]mR&#65533;&#65533;&#512;O2&#65533;&#65533;r@&#65533;&#65533;JpLh&#65533;&#65533;BpX&#65533;&#65533;H&#65533;^I#z&#65533;&#65533;)x&#65533;W&#65533;xR&#65533;e&#65533;o&#65533;kgY&#65533; (QP[&#65533;&#65533;\xR&#65533;%&&#65533;l&#65533;l&#826;&#65533;&#65533;&#182;MU&#65533;1&#65533;`&#65533;9U@&#65533;]&#65533;RI&#65533;&#65533;I&#65533;&#65533;g&#65533;[&#65533;&#65533;&#65533;&#65533;y$&#65533;3V@&#65533;_^[O&#65533;@&#65533;&#65533;&#65533;n&#65533;hJ&#65533;&#65533;&#65533;6B:&#65533;>%`l9&#65533;q&#65533;;jp&#65533;&#468;.6&#65533;&#65533;&#65533;z\&#65533;aC&#65533;p&#65533;+&#65533;&#65533;K&#65533;,&#806;W&#65533;&#65533;&#65533;&#65533;&#65533;&#65533;&#65533;&#65533;=/, &#65533;\tw&#65533;&#65533;&#65533;&#65533;&#65533;_pt*&#65533;b&#65533;v&#65533;zU &#65533;&#65533;?!&#65533;&&#65533;&#65533;&#65533;&#65533;&#65533;&#65533;&#65533;*<&#65533;&+&#65533;X&#65533;&#65533;&#65533;2D&#65533;~]a3&#65533;J&#65533;
&#65533;IL	
&#65533;	&#65533;tH:&#65533;&#65533;E"&&#65533;#&#65533;D&#65533;&#65533;|)	&#65533;B&#65533;"K&#65533;Pq&#65533;&#65533;K&#65533;5<K&#65533;&#65533;&#65533;)O&#65533;&#65533;c&#65533;&#65533;&#65533;?l&#65533;13'&#65533;&#65533;&#65533;&#65533;wp&#65533;&#65533;=&#65533;&#65533; #&#65533;&#65533;&#65533;hv9:(&#65533;&#1634;l&#65533;&#65533;&#65533;R0&#65533;z&#65533;&#65533;&#65533;&#65533;&#65533;4f&#65533;&#65533;&#65533;&#65533;B5&#65533;&#65533;M&#65533;&#65533;4&#65533;q&#65533;j&#65533;&#65533;% &#65533;&#65533;&#65533;&#65533;&#65533;i&#65533;H2&#65533;&#65533;&#65533;:g&#706;&#65533;`=&#65533;&#65533;&#65533;8&#65533;L&#65533;d&#65533;Z&#65533;&#18467;&#65533;&#65533;5T &#65533;&#65533;&#65533;&#65533;Z&#65533;&#65533;K&#65533;!F&#65533;&#65533;&#65533;[&#65533;&#65533;&#65533;&#65533;zVu&#65533;@&#65533;r&#65533;`&#65533;&#65533;r=&#65533;q{&#65533;&#65533;b[7&#65533;"&#65533;&#65533;ug&#65533;&#65533;&#65533;&#65533;&#65533;#&#65533;&#65533;&#65533;	&#65533;&#65533;a&#65533;&#65533;"&#65533;A&#65533;z26&#65533;&#65533;d`) &#65533;K&#65533;&#592;a&#65533;&#65533;H&#65533;=&#65533;\&#65533;8 } x&#65533;0&#65533;&#65533;&#65533;#<^&#54570;$&#65533;m.V U [z&#1426;Z&#65533;Wi&#65533;~&#65533;&#65533;&#65533;R&#65533;&#65533;&#65533;cP&#65533;@80&#65533;&#65533;&#65533;&#65533;w	&#65533;\&#65533;&#65533;KPH"\&#65533;&#65533;&#65533;w&#65533;&#65533;&#65533;&#65533;&#65533;Dn&#65533;1 n ~&#65533;B&#65533;~_&#65533;&#65533;y,U&#65533;_&#65533;&#65533;x)&#65533;&#65533;,9N:&#65533;hmg&#65533;&#65533;y]&#65533;@l6p`F'x	&#65533;&#65533;jt&#65533;&#65533;&#65533;&#65533;1&#65533;L&#65533;&#65533;&#612;&#65533;V&#65533;&#65533; &#65533;&#1759;&#65533;s&#65533;&#65533;&#65533;O&#65533;&#65533;T6p&#65533;F&#65533;C,&#65533;&#65533;j`&#65533;&#65533;&#65533;&#65533;E&#65533;&#65533;M&#65533;TlN&#65533;&#65533; N&#65533;&#65533;&#65533;&#65533;;&#65533;C&#65533;&#65533;w&#65533;&#65533;V6(&#65533;W&#65533;	(@5~&#65533;&#65533;/M&#65533;>4A:&#65533;@T&#65533;&#65533;,L&#1371;&#65533;Z&#65533;&#65533;&#65533;&#65533;&#65533;&#65533;&#65533;&#65533;&#65533;&#65533; &#65533;p&#65533;&#65533;&#65533;&#65533;(`>&#65533;xLcc&#65533;S&#65533;}&#65533;`]*V&#65533;mhb&#65533;&#65533;'(&#65533;L&#65533;&#65533;&#65533;w*&#65533;&#65533;&#65533;&#65533;>&#65533;
R&#65533;&#65533;P &#65533;&#65533;&#65533;75&#65533;&#65533;e&#496;2&#65533;&#65533;..&#65533;&#65533;W&#65533;9&#65533;r :&#65533;4X&#65533;p&#65533;&#65533;&#65533;&#65533;j  u&#65533;&#65533;zM&#65533;8$&#65533;&#65533;5R&#65533;&#65533;X&#65533;
@&#65533;"9&#65533;&#65533;1&#65533;4@)$&#65533;<x&#65533;&r&#65533;&#65533;&#65533;.&#65533;&#513;M&#65533;&#65533;&#65533;&#65533;&#65533;&#65533;,<&#65533;&#65533;c&#1025;|3l&#65533;&#65533;#&#65533;&#65533;%&#65533;%&#65533;x&#65533;&#65533;%&#65533;Q&#65533;&#65533;,a&#129;7&#65533;&#65533;7"&#130;&#65533;Q(@:c&#65533;q&#65533;'&#65533;&#65533;<p &#65533;`=&#65533;<A&#65533;&#65533;+&#65533;+&#65533;&#65533;b}&#65533;&#65533;[^&#65533;&#65533;6J#=&#65533;&#65533;&#65533;Qr1&#65533;!?&#65533;&#65533;%K&#65533;r&#65533;	&#65533;-0@);&#65533;&#65533;^ H&#65533;^#?t&#65533;G&#65533;lP&#65533;&#65533;q&#65533;&#65533;b&#65533;&#65533;
4&#65533;E4.8&#65533;GD>&#65533;&#65533;A&#65533;&#65533;xX&#65533;4X&#65533;&#65533;_P&#65533;&#703;&#65533;&#641;&#65533;&#65533;P$28&#65533;&#65533;&8E6&#65533;)H&#65533;,&#65533;&#1475;&#65533;c&#65533;Pt&#65533;&#65533;*!&#1619;\T3&#65533;c`&#65533;
&#65533;&#65533;&#65533;&#65533;&#65533;4d&#65533;&#65533;i0&#65533;7&#65533;&#65533;g&#65533;4I&#65533;&#65533;&#65533;&#194;&#65533;kx&#65533;c0&#65533;&#65533;,
&#65533;]&#65533;:&#65533;Y7&#65533;xD&#65533;&#65533;>&#65533;&#65533;&#65533;nSCFs&#65533;&#65533;&#65533;&#65533;#;&#65533;&#65533;G&#65533;,'&#65533;s&#65533;p:>&#65533;,&#65533;&#65533;|HM&#65533;&#65533;(&#65533;&#65533;,&#527;01&#65533;&#65533;&#65533;H&#65533;=&#65533;&#65533;&#522;&#65533;H&#65533;&#65533;&#65533;o&#65533;&#65533; &#65533;l&#515;&#65533;&#65533;&#65533;\&#594;&#515;1&#65533;&#65533;&#65533;HgI&#65533;&#65533;&#593;&#65533;H&#65533;&#65533;&#723;b&#65533;&#65533;&#65533;&#65533;I&#65533;	&#65533;&#777;4 &#65533;&#65533;&#562;&#65533; &#65533;&#65533;J&#65533;&#65533;B&#65533;+@ &#65533;&#65533;hJ&#65533;t&#65533;>0&#65533;&#65533;?&#65533;J&#65533;$&#65533;+&#65533;J&#65533;|&#65533;NK&#65533;,K&#65533;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&#954;l&#65533;&#65533;&#65533;(&#65533;(&#65533;! &#65533;&#65533;&#65533;&#65533;N&#65533;&#65533;&#65533;&#65533;)&#65533;&#65533;&#65533;&#65533;HO&#65533;,'* &#65533;&#65533;&#65533; '&#65533;ONx&#65533;&#65533;4' X )p$P&H&#65533;p%&#65533;&#65533;&#65533;&#65533; &#65533;&#65533;&#65533;&#65533;d'H&#65533;h%H&@&#65533;&#65533;&#65533;&#1892;(&#65533;%&#65533;P&&#65533;&#65533;&#65533;&#65533; &#65533;Q;&#65533;PEQm&#65533;&#65533;&#65533;&#65533;&#65533;Q*&#65533;$8&#65533;&#65533;Q&#65533;&#65533;&#65533;Q&#65533;&#65533;&#65533;&#65533;U&#65533;R"5&#65533;/8R$EQ%e&#65533;&&#65533;&#65533;/X&#65533;&#65533;&#65533;R*&#65533;&#65533;&#609;&#65533;!&#65533;&#65533;&#65533;&#65533;&#65533;&#65533;.&#65533;&#1202;&#1092;&#65533;&#65533;&#65533;$&#65533;P&#65533;l8&#65533;S8&#65533;&#65533;x&#65533;g&#65533;&#65533;O&#65533;&#65533;3&#65533;&#65533;X&#65533;&#65533;&#65533;&#65533;%	 &#65533;&#65533;&#65533;&#65533;G &#65533;\O&#65533;&#65533;&#65533;=&#65533;L*&#65533;&#65533;&#65533;A&#65533;Q&#65533;O9m*&#65533;&#65533;&#65533;&#65533;@&#65533;&#65533;&#1732;&#65533;&#65533;1&#65533;Q R8S&#65533;Q &#65533;&#65533;|&#65533;@&#65533; `&#65533;&#65533;&#65533;0S9&#65533;T&#65533;&#65533;&#65533;)&#65533;( &#65533;'&#1283;T &#65533;Q(&#65533;P@Q8&#65533;Q&#65533;O &#65533;&#65533; &#65533;&#65533;&#65533;]&#65533;&#65533;6&#65533;&#65533;a&#65533;p&#65533;&#65533; TUR@&#65533;PHWT@&#65533;P0V&#65533;&#65533;O&#65533;&#65533;/ &#65533;!&#1540;X&#65533;!&#65533;&#65533;&#65533;&#65533;T &#1540;a&#65533;&#65533; W&#65533;&#1732;>&#1909;O&#65533;eMW&#65533;M&#65533;R8&#65533;S &#65533;X&#65533;&#65533;&#65533;(&#65533;7&#65533;T*&#65533; &#1473;&#65533;&#1537;&#65533;!(p9&#65533;+&#65533;Vm&#1542;}&#1543;&#65533;&#65533;&#65533;/&#65533;&#65533;^U#&#65533; m&#65533;S @! Y&#65533;U&#65533;p-&#1411;U3OXX&#65533;&#65533;&#65533;}Y&#65533;&#768;&#65533;&#65533;	&#65533;S*h&#65533;h&#1691;&#65533;n=&#65533;@r&#65533;;PPXfUY&#65533;u&#65533;?&#65533;&#65533;&#65533; x &#65533;m&#65533;/&#65533;
&#65533;&#65533;E[N&#65533;&#65533;&#65533;Y&#65533;&#65533;&#1708;&#65533;:PxV&#65533;&#65533;ZSH&#65533;&#65533;L
0&#65533;B0&#65533;m&#65533;&#65533;&#65533;&#65533;&#65533;N&#65533;&#65533;&#65533;X&#65533;Y&#65533;Q&#1083;&#65533;S&#65533;&#1749;=&#65533;[&#65533;U&#65533;&#65533;&#65533;	x &#65533;&#1627;U\)`&#65533;&#65533;@&#65533;M&#65533;[&#65533;&#65533;&#1838;&#65533;\T &#65533;N&#65533;U&#65533;&#65533;\( &#65533;&#65533;0 ]m&#65533;n&#65533;&#65533;&#65533;&#445;ZN@U&#65533;KXRh]&#65533;}&#65533;T&#1027;&#65533;u&#65533;	0&#65533;( &#1733;&#65533;&#65533;&#512;&#65533;&#65533;&#65533;-]&#1237;&#65533;M`T&#65533;&#1219;&#65533;&#65533;&#65533;RpWO&#65533;]&#65533;,&#65533;&#65533;[&#65533;&#65533;8&#65533;&#65533;&#65533;&#65533;&#65533;&#65533;&#437; &#65533;&#65533;&#65533;m[&#65533;&#65533;_&#65533;&#65533;_&#65533;&#65533;_ `&#65533;&#65533;&#1669;U&#65533;&#65533;XPh^&#484;&#65533;&#65533;&#65533;^Kx&#65533;&#65533;&#65533;&#65533;	P[&#65533;&#65533;(@@&#65533;&#65533; aE&#65533;&#65533;`aa&#65533;_*H&#65533;&#65533;(&#65533;RV&#65533;&#1405;&#65533;&#65533;-&#65533;-&#65533;&#65533;Z*&#65533; 	&#65533; 
&#65533;XM&#1359;&#65533;W&#65533;-a!b".b8&#65533;&#65533;K&#65533;K&#65533;XV&#65533;&#65533;U`&#65533;&#65533;
0[&#65533;-&#65533;	n~&#65533;Bx 
&#65533;]&#65533;&#65533;&#65533; N &#65533;&#65533;5b3>c4&#65533;&#65533;&#65533;&#65533; &#65533;&#65533;&#65533;= &#65533;x&#65533;L&#65533;&#65533;&#837; &#65533;&#65533;&#65533;P&#65533;0&#65533; &#65533;&#65533;\&#65533;m&#65533;( &#65533;4NdE>&#65533;&#65533;U&#65533;&#65533;%M &#65533;/&#65533;&#65533;&#65533;&#65533;&#65533;&#65533;=&#65533;6&#65533;&#65533;^dN&#65533;d"&#65533;&#1845;&#65533;&#65533;
&#65533; &#65533;&#65533;e[O&#65533;&#65533;Gv`&#1508;*&#65533;&#65533;&#65533;&#65533;&#13232;d8dY~F]&^&#65533;d&#65533;&#65533;&#65533;p&#65533; eO>fdaM&#65533;b&#65533;l&#65533;&#65533;&#65533;.~S*&#65533;Y&#65533;&#65533;E*&#65533; &#65533;&#65533;&#512;&#65533;&#65533;&#65533;[&#65533;&#65533;&#65533;`&#65533;P&#65533;&#65533;}F&#65533;&#65533;&#65533; s&&#65533;H>M6&#65533;&#65533;&#65533;&#1588;&#65533;\4&#65533;j&#65533;s6
&#65533;&#65533;]&#65533;
&#65533;]9&#65533;ga&#65533;k^&#65533;&#65533;f
P &#65533;m_&#65533;,&#65533;KP[;F&#1853;z&#65533;&#65533;	x&#65533;&#65533;m&#65533;Q&#65533;&#65533;&#65533;>&#65533;|&#65533;&#29712;&#65533;e&#65533;~&#65533;e,&#65533;)&#65533;&#65533;	&#65533;^&#65533;&#65533;&#1244; &#65533;%	)&#65533;#&#65533;&#65533;Bx&#65533; &#65533;&#65533;U&#65533;-&#65533;&#65533;[&#65533;M&#844;&#65533;f&#65533; &#65533;&#65533;&#65533;&#65533;&&#65533;~&#65533;0&#65533;aJv`f&#65533;&#65533;&#65533;5&#65533;p&#65533;&#65533;&#65533;0&#65533;&#65533;&#65533;&#65533;&#65533; &#65533;&#65533;56&#65533;N&#884;&#65533;&#65533;Xe&#65533;&#65533;&#65533;&#65533;g&#65533;&#65533;&#65533;&#65533;&#65533;d&#65533;&#65533;&#65533;]&#65533;&#65533;@&#65533;.&#65533;F&#65533;&#65533;&#65533;&#65533;P&#65533;&#65533;^M&#65533;&#65533;&#564;&#65533;&#65533;&#65533;&#943;&#65533;&#65533;&#65533;&#65533;&#65533;_jl&#65533; !&#65533; &#65533; ,   &#65533;? &#65533; &#65533;H&#65533;&#65533;&#65533;&#65533;*\&#560;&#65533;&#199;#J&#65533;H&#65533;&#65533;&#331;&#65533;h&#65533;R&#65533;c&#65533;&#65533;C&#65533;I&#65533;&#65533;&#595;(S&#65533;\y&#65533;c+0&#65533;&#540;&#65533;&#65533;&#65533;2g&#65533;&#65533;&#65533;&#627;&#65533;&#991;@&#65533;
Uh&#65533;&#65533;&#65533;H&#65533;&#700;&#65533;s&#65533;&#1255;P&#65533;J&#65533;j&#65533;&#65533;Q&#65533;X&#65533;&#1956;&#693;&#65533;&#1519;`Y&#65533;&#65533;&#65533;&#65533;lR+M&#234;]&#758;-&#65533;)]&#65533;&#65533;&#65533;Z&#396;&#1787;x&#65533;&#65533;=9v&#65533;&#2035;i&#65533;
L&#65533;&#65533;'#Ek&#65533;&#65533;&#65533;&#65533;\&#848;UL&#65533;M&#536;3k^)&#65533;&#65533;g&#65533;&#65533;7&#65533;&#65533;&#65533;C&#65533;;&#65533;&#65533;&#65533;k&#65533;&#65533; &#65533;z&#65533;&#65533;&#673;_&#65533;&#65533;` 68N&#65533;F|{&#65533;&#65533;&#65533;&#65533;&#65533; &#65533;&#65533;7&#1691;&#65533;/&#65533;8&#65533;u&#65533;)&#65533;&#65533;(&#65533;&#65533;&#65533;&#65533;&#65533;f8&#65533;&#65533;&#65533;:=&#65533;9x&#65533;&#1076;b&#65533;&#65533;&#65533;&#65533;Y&#65533; &#65533;D&#65533;&#65533;`<?&#65533;vy&#65533;|3&#65533;|@Sn&#65533;%&#65533;87&#65533;}&#65533;	&#65533;G&#65533;&#65533;&#65533;i4&#454; &#65533;&#65533;T&#65533;&#65533; >&#65533;6|G&#65533;&#65533;&#65533;&#65533;&#65533;mU&#65533;&#65533;~&#6209;&#65533;&#65533;	&#65533;&#65533;L&#65533;&#65533;&#65533;O$
 ]A&#65533;&#65533;[&#65533;&#65533;&#65533;&#65533;&#65533;&#65533;!$:&#65533;&#65533;&#65533;&#65533;,&#65533;&#1108;S&#65533;&#65533;&#65533;$&#65533;&#65533;&#65533; &#65533;&#65533; &#65533;AA6G&#65533;Zf&#65533;de&#65533;l&#65533;\'&#65533;&#65533;&#65533;7.&#65533;&#65533;MgX&#65533;&#65533;&#65533;&#65533;&#65533; \v&#65533;&#65533;A0&#65533;e&#65533;_&#65533;v&e&#65533;&#65533;&#65533;&#65533;m &#65533;&#65533;&#65533;a&#65533;YVt&#65533;&#65533;.&#65533;%&#65533;Cs&&#65533;Y&#65533;r&#65533;&#65533;&#65533;WS&#65533;x&#65533;Yx&#65533;h&#65533;8&#65533;&#65533;&#65533;o[$&#65533;&#65533;G&#65533;&#65533;&#48060;&#65533;&#65533;&#65533;&#65533;+&#65533;&#65533;k&#65533;&#65533;&&#65533;&#65533;&#65533;n&#65533;&#408;&#65533;&#65533;&#65533;&#65533;D&#65533;o&#65533;v5&#362;&#65533;!rEs.H&#65533;'T&#65533;&#65533; &#65533;&#1946;&#65533;&#65533;`HH&#65533;&#65533;&#65533;p&#65533;A$|&#65533;&#65533;&#65533;T&#685;_&#65533;&#60977;p&#65533;w&#65533;\1 &#65533;&#65533;&#65533;&#65533;G,&#65533;&#65533;W&#65533;l&#65533;@&#65533;@H&#65533;&#65533;&#65533;1X&#65533;	T&#65533;&#65533;&#65533;RH;0&#65533;'&#65533; &&#65533;&#134;s4l'&#65533;X&#65533;0#&#65533;
4&#65533;&#65533;D&#65533;&#65533;l&#65533;t'&#65533;u&#65533;"&#65533;v .&#65533;&#65533;&#65533;&#65533;j&#564;&#65533;&#65533;5&#65533;&#65533;!&#65533;;zp&#65533;| &#65533;e&#65533;M&#1032;d&#65533;-T&#65533;I&#65533;&#65533;&#65533;a&#65533;&#65533;&#65533;&#65533;&#3210;Y[&#65533;&#65533; &#65533;&#65533;&#65533;&#65533;5&#65533;Wz&#65533;!d&#65533;i&#65533;&#65533;&#65533;g&#65533;9<&#65533;t&#65533;Y]&#1884;&#65533;@&#65533;&#65533;&#65533;M&#65533;!&#65533;L{&#65533;_9&#65533;K6&#65533;&#65533;'&#1052; &#65533;T&#65533;&#65533;9&#65533;&#54527;&#65533;#u&#65533;&#65533;@w&#65533;=H&#65533;&#65533;I&#65533;&#65533;[&#65533;&#65533;,zr&#65533;&#65533;[&#65533;&#65533;&#65533;&#65533;&&#65533;	F&#65533;&#65533;^&#65533;&#65533;<m[&#65533;R&#65533;&#65533;&#65533;A&#65533;&#65533; &#65533;&#65533;K o; d&#65533;&#65533;&#65533;&#65533;&#65533;y&#65533;<&#65533;'H&#65533;Es`<&#65533; &#65533;5&#65533;(&#65533;&#65533;&#65533;&#65533;&#65533;I^sh &#65533;h(&#65533;&#65533;&#59011;6&#65533;&#65533;|ea&#65533;&#65533;&#65533;&#65533;0*Vh^&#65533;&#65533;.&#65533;&#65533;O &#65533;&#65533;P&#65533;z&#182;&#65533;&#1092;&#65533;&#65533;P*&#65533;()&#65533;3A&#65533;&#65533;!&#65533;&#65533;&#65533;e
&#737;w&#65533;&#65533;"&#65533;&#65533;b&#65533;&#65533;dE?&#65533;	B&#65533;1&#65533;&#65533;&#65533;&#65533;&#65533;0Wf&#65533;&#65533;&#65533;L&#65533;Cl&#65533;O:X!&#65533;E&#65533;ro	}&#65533;&#65533;"&#65533;Q&#65533;&#65533;&#65533;f)&#65533;&#65533;&#65533;&#65533;6&#65533;&#65533;X&#65533;&#65533;&#65533;u&#65533;!&#65533;Hd$&#65533;&#65533;$&#65533;~$xb&#65533;BE&#65533;&#560;Fs&#65533; &#65533;~&#65533;&#65533;/&#65533;.&#65533;&#204;C&#65533;&#65533;&#65533;&#65533;$&#65533; &#65533;&#65533;&#65533;&#65533;b&#65533;&#65533;&#233;&#65533;@([y&#65533;2&#65533;&#65533;&#65533;&#65533;&#65533;# &#65533;&#481;J&#65533;&#65533;O&#65533;M&#65533;p 6P&#65533;,8&#1316;0&#65533;IL8&#65533;mK5&#65533;%&#65533;&#65533;&#65533;&#65533;&#65533;=HQi &#65533;7 *&#65533;&#1649;&#65533;&#65533;&#65533;&#65533;$&#1508;&#65533;qe&#65533;&#65533;-&#65533;&#65533;D]&#65533;'l&#65533;&#65533;"T&#65533;b&#65533;&#65533;&#65533;4H
&#65533;&#484;n&#426;\&#65533;&#65533;@&#65533;T&#65533;#6&#65533;&#65533; !T&#65533;6)Ri#!x&#65533;&#65533;&#65533;&#65533;&#65533;9&#65533;&#65533; yP&#65533;&#65533;&#65533;F&#65533;&#65533;F&#65533;&#65533;&#1102;b!&#65533;&#65533;C[&#65533;O0-i&#65533;&#65533;h&#65533;Q`1&#65533;K&#65533;,W&#65533;A&#65533;&#65533;&#65533;&#65533;&#65533;&#65533;X&#65533;&#1182;&#65533;&#65533;&#65533;	&#65533;&#65533;oDZ9&#65533;&#65533;O&#65533;4&#65533;10&#65533;&#65533; <&#65533;)&#65533;r&#65533;W&#65533;&#65533;&#65533;D\M&#65533;e&#65533;h&#65533;X&#65533;j1&#65533;&#65533;q&#65533;E&#65533;?{&#65533;&#978;&#65533;&#65533;&#65533;Yu&#65533;Q&#65533;JC&#65533;	&#65533;Z&#65533;&#65533;&#65533;&#65533;&#65533;&#65533;&#65533;t*&#1081;&#65533;&#65533;&#65533;2&#65533;BG*&#65533;l&#65533;T>E&#65533;*5M&#65533;&#65533;&#65533;&#65533;o&#65533;&#65533;&#65533;1&#65533;N&#65533;&#65533;&#65533;&#65533;?2/&#65533;8s &#65533;&#65533;'bW&#65533;Za&#65533;&#65533;&#65533;2&#65533;&#65533;&#65533;&#65533;u*&#65533;&#65533;\&#65533;D&#65533;&#65533;\EM&#65533;D&#65533;_W^I:$h&#65533;&#65533;b&#65533;We&#62978;&#65533;&#65533;*&#65533;&#65533;&#65533;&#65533;t25&#65533;P&#65533;&#1596;X2&#65533;&#1419;&#65533;
&#65533;TE&#65533;&#65533; &#65533;F&#65533;uc'&#65533;j&#65533;oHAj&#65533;uY&#65533;&#65533;&#1534;&#65533;&#65533;&#65533;&#1914;&#65533;&#1219;&#65533;&#65533;&#65533;&#65533;%`O-&#65533;e&#65533;&#65533;&#65533;&#65533;j&#65533;K&#65533;&#65533;W&#65533;&#65533;&#65533;&#65533;/y&#65533;&#65533;&#65533;&#65533;&#65533;4&#65533;&#65533;&#65533;V&#65533;gV&#65533;&#65533;&#65533;Js&#65533;&#65533;&#1640;-H&#65533;&#65533;&#65533;&#65533;&#65533;&#65533;@u%NA&#65533;w&#65533;&#1666;Li&#65533;&#65533;&#65533;p&#65533;&#65533;m(&#65533;b4&#65533;^&#65533;&#535;&#65533;i}&#65533;n5&#65533;&#1538;&#65533;7&#15446;W;*$P&#65533;r&#65533;nk&#65533;&#65533;W&#65533;)&#65533;'&#65533;&#65533;&#65533;
&#65533;&#65533;&#65533;&#65533;&#65533;[2O&#65533;&#65533;l&#65533;&#881;A&#65533;&#65533;g&#65533;f&#65533;&#65533;&#65533;Z&#1154;c&#1345;&#65533;&#65533;p9&#65533;^
)6#s&#65533;+7^&#65533;&#65533;&#1756;&#65533;&#65533;&#65533;K&#65533;&#65533;&#65533;&#65533;>{z&#65533;&#65533;&#65533;(&#65533;&#65533;E
&#65533;&#65533;&#65533;$\]&#966;c&#65533;&#65533;&#65533;+Wf&#228;&#65533;%gl&#65533;8&#65533;h&#65533;&#65533;@&#65533;&#65533;&#65533;\&#65533;&#65533;&#65533;&&#65533;F&#65533;&#65533;&#65533;&#65533;&#65533;&#937;&#65533;<5&#65533;&#65533;cZ E&#65533;5)&#65533;&#65533;X&#65533;xd&#65533;#&#65533;&#65533;&#65533;A*&#65533;
d&#65533;&#65533;&#490;&#65533;b&#65533;{[l&#65533;	r&#65533;n$&#65533;&#65533;&#65533;A&#65533;&#65533;&#65533;^S&#65533;&#65533;4&#65533;o&#1628;&#65533;&#65533;&#65533;&#65533;t&#65533;E&#65533; &#65533;&#65533;&#65533;>&#65533;N&#65533;O&#65533;&#65533;&#65533;?F4&#65533;&#946;J&#65533;
&#65533;D
&#65533;5Tm	&#65533; h&#65533;f&#65533;{&#65533;2&#65533;Y &#65533;&#65533;y&#65533;&#65533;t&#65533;&#93652;&#65533;Kux&#65533;q&#65533;&#65533;(n&#65533;9&#65533;v&#65533;{=&#65533;&#65533;Xw&#65533;&#65533;&#65533;&#65533;,4&#65533;8&#65533;&#65533;&#65533;8&#65533; &#65533;;&#65533;&#65533;[&#65533;f&#65533;&#65533;&#65533;I8"&#65533;&#65533;*&#65533;\0&#65533;&#65533;T&#65533;&#65533;&#65533;&#65533;bp&#65533;n&#1121;&#65533;lr&#1123;&#65533;u0&#65533;pTq&#65533;&#65533;&#65533;&#65533;&#65533;Q&#65533;&#65533;S #e&#65533;&#65533;E&#65533;%&#65533;aK=&#65533;&#65533;&#65533;&#65533;&#65533;&#65533;&#65533;&#414;O&#65533;_?&#1061;&#65533;&#65533;&#65533;&#65533;V&#65533;{&#65533;;5&#65533;&#65533;&#65533;&#1966;&#65533;6%&#65533;k&#1049;&#65533;&#65533;&#65533;&#65533;;&#65533;&&#65533;&#65533;&#65533;;&#65533;&#65533;&#65533;3&#65533;6;&#65533;&#65533;1&#65533;&#65533;&#65533;N5mO:&#65533;&#65533;&#65533;V&#65533;|{&#353;&#65533;&#65533;&#65533;&#65533;&#65533;&#551;|&#65533;S( &#65533;&#65533;~&#65533;t&#65533;g&#65533;R&#65533;&#65533;&#65533;&#65533;&#18879;&#65533;&#65533;7&#65533;W&#65533;&#65533;5?&#65533;l&#65533;&#1801;&#65533;&#65533;&#65533;3&#65533;)$&#65533;l+]&#65533;j&#65533;&#65533;)&#65533;&#65533;R<&#65533;&#65533;&#65533;&#65533;&#65533;l&#65533;&#57448;&#65533;&#65533;&#65533;w&#65533;d&#65533;g~&#65533;C&#65533;G&#65533;P.F_G=&#65533;%Y&#65533;&#65533;x&#1223;#"0&#65533;&#65533;G&#65533;r&#65533; &#65533;Y&#65533;&#65533;9@4&#65533;v&#65533;(&#65533;Qx&#65533;}&#65533;V&#65533;&#65533;}&#65533;gkQUUFdw&#65533;Y'Zz${&#65533;{&#65533;&#65533;*B(&#65533;&#65533; &#65533;4})&#65533;&#65533;o&#65533;m&#65533;&#65533;&Q&#65533;/&#65533;q&#65533;&#65533;&#65533;&#65533;(&H!_2h&#65533;&#65533;z&#65533;:&#65533;sH&#65533;[f&#65533;&#65533;&#65533;VL&#65533;&#65533;mdz&#65533;&#65533;_&#65533;t&#65533;'6&#65533;%)v-``"A&#65533;D&#65533;v&#65533;g&#65533;h``&#65533;&#65533;u&#65533;&#65533;V4&#65533;&#326;&#65533;&#65533;J&#65533;&#65533;&#65533;&#65533;gc8&#65533;e&#385;&#65533;abq&#65533;~&#65533;`&#65533;&#65533;R&#65533;&#65533;f&#65533;&#65533;&#65533;&#65533;&#520;&#65533;&#65533;_yUkl&#65533;v&#65533;f%FU&#1186;[[&#65533;&#65533;&#65533;FkL&#65533;b&#65533;C&#65533;&#65533;rw&#65533;V&#65533;&#65533;&#65533;CZdq&#65533;g&&#65533;hdCd&#65533;&#65533;/es`!u&#65533;&#65533;;&#65533;Xi&#65533;x&#65533;&#65533;x"wGd&#65533;&#65533;&#65533;:tfPU. >&#65533;t:&#1363;i&#606636;&#65533;&#65533;T &#65533;hY egShe&#65533;V&#65533;X&#65533;&#65533;h&#65533;UU&#65533;&#65533;&B&#65533;F6&#65533;&O&#65533;&#65533;Wqe&#65533;G0*&#65533;vw&#65533;&#65533;q&#65533;ep&#65533;c&#65533;Y1I&#65533;[&#65533;&#65533;B&#65533;&#65533;v&#65533;&#65533;'&#65533;6b&#65533;&#65533;T&#65533;wWm&#65533;&#65533;	&#65533;:d&#65533;5&#65533;X&#65533;&#65533;&#65533;&#65533;.91&#65533;IS&#65533;x&#65533;&#65533;?O&#65533;A)&#65533;&#65533;,i&#65533;&#65533;+&#65533;I&#65533;sm&#65533;r`7&#65533;!&#65533;&#65533;nP/&#65533;rh&#65533;L&#65533;,BC4T't&#65533;c8)x &#65533;W&#65533;&#65533;~&#65533;&#65533;:&#65533;B&#65533;n)&#65533;>zHMy&#65533;N)O&#65533;&#65533;!Q&#65533;nw4&#65533;&#65533;&85ti&#65533;&#1975;&#65533;&#65533;1o&#65533;Hh&#65533;&#65533;&#610;&#65533;&#65533;>8&oEJ7Qs&#65533;G&#469;&#65533;&#65533;V&#65533;o&#65533;&#65533;&#65533;$Dh&#65533;&#65533;&#65533;&#65533;&#306;	&#65533;qdca&#65533;vH&#65533;15R&#867;&#65533;}&#65533;~UU+&#65533;&#65533;&#65533;&#65533;Z&#65533;by&#65533;v&#65533;d}&#65533;B&#65533;7&#65533;&#65533;&#65533;&#65533;wO&#65533;)|_&#65533;(5&#65533;~y&#65533;y&#65533;&#65533;&#1164;!t&#65533;_&#65533;_&#65533;`&#65533;}&#65533;&#65533;!i@lM&#65533;&#65533;D&#65533;z&#65533;&#1629;S&#65533;&#65533;6R&#65533;&#65533;&#65533;OU53&#65533;&#65533;&#65533;&#65533;;&#65533;;@4x&#65533;{>&#65533;&#65533;&#65533;U&#65533;&#65533;\&#211;&#65533;&#1977;&#65533;&#65533;&#65533;.)${&#65533;tTV&#65533;10% 2&#65533;$&#65533;&#65533;&#65533; &#65533;g&#65533;&#155;\&#65533;&#65533;B&#65533;&#65533;&#65533;5&#65533;2&#1591;u&#65533;H4^&#159;,V&#65533;>PHi&#65533;&#65533;+&#65533;&#65533;W&#65533;&#65533;&#65533;&#65533;@4&#1186;"4&#65533;^&#65533;&#65533;+Dgq&#65533;Hg	&#65533;[&#65533;$aV&#65533;OP%&#65533;t&#65533;:-&#65533;O&#65533;&#65533;&#65533;6&#65533;&#65533;rNZ, ,I&#65533;"&#65533;&#65533;&#65533;&#65533;j&#6495;&#65533;&#65533;S`&t1&#65533;-P&#65533;G&#65533;"&#65533;h&#65533;&#65533;'(&#65533;r&#65533;r&#65533;"&#65533;+U&#65533;tlpF&#65533;>|2g&#65533;cg,&#65533;I\&#65533;&#65533;F`:n &#65533;_&#65533;e@&#65533;S&#65533;G&#65533;&#65533;&#65533;&#65533;=&#65533;&#65533;&#10685;&#65533; &#65533;rL&#65533;8&#65533;8X&#65533;4V0&#65533;&#65533;z"&#65533;&#65533;Sk&#65533;x"K" >&#65533;,&#65533;&#65533;&#65533;3i&#33723;r&#65533;&#65533;&#1129;&#65533;&#65533;&#65533;$&#65533;&#65533;&#65533;&#65533;}&#680;&#65533;W.&#65533;6&#65533;&#65533;|n&#65533;&#65533;k&#65533;&#65533;a&#65533;QQB&#65533;!A5&#65533;a&#65533;z_ w^x&#65533;R8Q%R&#65533;&#65533;&#65533;C.&#65533;&#65533;&#65533;&#65533; &#65533;*&#65533; &#65533;|_)&#65533;&#65533;]
@&#65533;!A&#1338;&#65533;&#65533;&#65533;=VqK&#65533;a?I69pE&#65533;&#65533;W&#65533;&#65533;&#65533;HkU&#65533;&#65533;r&#65533;4C&#65533;#G4m&#65533;I&#65533;&#65533;&#65533;z&#65533;&#1711;&#65533;&#65533;eif[#&#65533;"&#65533;" ov&#65533;, &#65533;&#65533;+n&#65533;_Cw/#&#65533;&#65533;&#65533;&#65533;G)&#65533;&#65533;e&#65533;4]&#65533;&#65533;Q&#1442;!&#65533;H&#65533;&#65533;&#65533; 7 &#65533;&#1603;:p"0&#65533;+G6\8 &#65533;&#65533;$&#65533;&#65533;o&#65533;&#65533;&#65533;$?&#65533;nLAO&#65533;Y&#65533;X9&#65533;+&#65533;+I+J+ &#65533;&#65533;(>  p ,>&#65533;&#65533;&#65533;q&&#65533;&#65533;&#65533;&#65533;&#65533;Y&#65533;
Qe[w>&#65533;Y&#65533;&#65533;`&#65533;"Bpy=&#65533;H 1$&#65533;%&#65533;&#65533;f &#65533;i&#65533;np&#65533;Y&#65533;~&#65533;3&#65533;&#65533;&#65533;D&#65533;r: p&#65533;O&#65533;,&#65533;&#65533;%]&#65533;=[H&#1642;&#65533;&#65533;Kn&#65533;kF&#65533;&#65533;R&#65533;bp&#65533;&#65533;&#65533;+l@ Q#&#65533;&#65533;;&#65533;+&#776;G?&#7512;&#65533;7Q&#65533;&#65533;&#65533;3&#65533;F &#65533;r&#65533;&#65533;&#65533;&#65533;&#65533;&#65533;&#65533;&#65533; &#65533;&#65533;&#65533;&#65533;D;&#65533;+&#65533;+&#65533;>e&#65533;&#65533;&#65533;+&#65533;+&#65533;)&#65533;&#65533;&#65533;&#65533;&#65533;&#65533;&#65533;+pP	&#65533;+O&#1683;&#65533;&#65533;&#65533;&#65533;&#1790;q&#65533;&#65533;&#65533;+&#65533;' H&#65533;&#65533;&#65533;o&#65533;qp&#65533;&#65533;B&#65533;&#65533;g&#65533;J%&#65533;J&#65533;Zs&#65533;=uL&#65533;&#65533;+&#65533;* P&#65533;&#65533;&#65533;+&#65533;=p9&#65533;&#65533;+p{R&#65533;&#65533;o&#65533;L&#65533;&#65533;B_&#65533;'k&#65533;s  : 7&#65533;&#65533;+;&#65533;A El0&#65533;&#2813;Z 6|&#65533;2&#65533;:L&#65533;9&#65533;:$l9u&#65533;$: 5lj&#65533;B&#65533;%Q&#65533;&#65533;W&#65533;X\&#65533;[L&#65533;,D P	&#65533;0D'&#65533;&#65533;.&#65533;&#65533;*,}&#65533;&#388;&#65533;o&#65533;,&#65533;[&#65533;t&#65533;&#65533;&#65533;&#65533;"&#65533;&#65533;&#65533;(&#65533;2 &#65533;R&#536;&#65533;R&#65533;&#65533;+E.ph&#65533;4&#65533;b@6 &#65533;m,<SP&#65533;&#65533;&#700;&#65533;I&#65533;x40&#65533;>&#65533;D&#65533;u;0\up&#65533; &#65533;&#65533;E&#65533;&#65533;Wk&#65533;&#686;&#65533;&#65533;&#1225;nu&#65533;h&#65533;^&#65533;h&#65533;Y&#65533;&#274;&#65533;&#65533;&#65533;5P8&#65533;&#65533;&#65533;&#65533;+&#65533;u&#65533;&#65533;&#65533;>P&#65533;,&#65533;D &#65533;&#1148;&#954;&#65533;.`7&#65533;&#65533;&#65533;&#65533;\&#65533;  y&#65533;&#700;*&#65533;2&#920;&#65533;&#65533;&#65533;b&#65533;&#65533;&#1100;>&#65533;&#65533;:P&#65533;<&#65533;&#65533;&#65533;&#65533;&#65533;&#65533;j&#65533;&#65533;[&#1831;&#1830;&#65533;@&#65533;m&#65533;&#65533;&#65533;&#65533;&#65533;5p &#65533;&#65533;&#65533;&#65533;v'j&#65533;}&#65533;&#65533;&#65533;&#65533;&#65533;&#65533;&#65533;\.r&#65533;&#65533;&#65533;l&#65533;&#65533;&#65533;=@) &#65533;y&#65533;&#65533;
&#65533;D&#65533; ,&#65533;D@mBW?&#65533;,&#65533;t&#65533;o&#65533;&#1219;&#65533;5&#65533;&#65533;,@&#65533;&#1101;&#65533;&#65533;i@
},#>OB=K&#65533;&#65533;P{$,&#65533;,C&#65533;E{&#65533;F-&#507;Bu&#65533;&#65533;?&#65533;&#65533;&#65533;Y&#65533;&#65533;&#65533;,A&#368;r9&#65533;`&#65533;?`&#65533;&#65533;+&#65533;&#65533;l&#65533;&#65533;&#65533;p}&#65533;Gw&#65533;&#65533;`&#65533;&#65533;!&#65533;&#65533;^&#65533;&#65533;:0D\&#65533;&#65533;&#571;B&#65533;&#65533;H&#65533;&#65533;3&#1582;Y&#65533;&#65533;$(wT&#65533;!&#65533;&#65533;B&#65533;&#65533;&#65533;|}&#65533;&#65533;2&#65533;}D&#65533;<&#65533;"w&#65533;g&#65533;7&#65533;"G&#65533;:P&#65533;&#65533;&#65533;[&#65533;&#159;uO+&#65533;+"&#65533;+q'&#65533;&#65533;&#65533;A&#65533;&#65533;&#65533;%&#65533;q&#65533;q&#65533;&#65533;&#65533;	X&#65533;&#65533;&#65533;)&#65533;p&#65533;+&#65533;#&#65533;yO&#65533;&#16450;M&#65533;y0	0d&#65533;&#65533;&#65533;	&#65533;&#65533;%&#1044;?S*&#65533;k&#65533;&#65533;&#65533;m&#65533;&#65533;+&#65533;&#65533;kw&#65533;&#65533;(&#65533;&#65533;L[&#65533;&#65533;&#65533;~&#65533;&#65533;&#65533;&#65533;&#65533;&#65533;~@/&#65533;\&#65533;1&#65533;"},` &#65533;=1\`&#65533;+ ,&#65533;MG&#65533;&#65533;3:\@&#65533;&#162;&#65533;.&#65533;)%&#65533;&#65533;&#65533;&#65533; &#65533;&#65533;s&#65533;!eL,&#65533;&#65533;2&#65533;&#65533;&#65533;&#65533;W&#65533;&#65533;:&#65533;p&#65533;&#65533;dH1&#65533; x`&#65533;&#65533;&#65533;4&#65533;&#65533;=&#65533;U0&#65533;&#65533;m \2&#65533;&#65533;&#65533;&#65533;+&#65533;&#65533;+n&#65533;&#65533;!=N\W&#65533;&#65533;&#65533;&#65533;;p	&#65533;Y&#65533;+&#65533;&#65533;<P&#65533;&#65533;&#65533;&#65533;Ta4"3n j&#65533;&#65533;&#65533;;&#65533;P,&#65533;5&#65533;&#65533;&#65533;m&#65533;P&#65533;&#65533;&#65533;&&#958;&#65533;Y0&#65533;J1	&#65533;&#65533;y&#65533;Yy6)&#65533;![&#65533;+X&#65533;YD>&#65533;-z0&#65533;&#65533;~&#65533;&#65533;&#65533;i9.&#65533;&#65533;k&#65533;n f&#65533;~ &#65533;&#65533;l9&#65533;R&#65533;&#65533;!5b&#33584;+ -f&#65533;&#65533;N#|&#65533;[` &#65533;&#65533;&#811;&#65533;[&#65533;%&#65533;}&#65533;&#65533;YT$&#65533;T&#65533;&#65533;&#65533;&#65533;&#65533;Dn@&#1893;&#65533;.&#65533;.,&#65533;&#65533;w&#65533;&#65533;:|&#65533;&#65533;&#65533;A&#65533;&#65533;&#65533;&#65533;\&#65533;]&#65533;Y`Jn&0 M&#65533;&#65533;)&#65533;|&#65533;&#65533;y&#65533;N# &#65533;(&#65533;&#65533;&#65533;_&#65533;w&#65533;#;&#65533;+&#65533;n&#65533;&#65533;&#65533;P&#65533;a&#65533;N&#65533;&#65533;&#65533;&#65533;&#65533;5&#65533;&#65533;&#65533;.
&#65533;&#65533;H&#65533;&#1470;&#65533;Z&#65533;/&#65533;{&#65533;+!&#65533;r&#65533;+t&#65533;&#65533;Zg&#65533;r&#65533;NUP&#65533;6_jeU&#65533;&#65533;&7&#65533;&#65533;>_&#65533;t* Wp&#65533; f&#65533;&#65533;}&#65533;+spp 	0o&#65533;+&#65533;l&#65533;IW&#65533;-J&#65533; n&#65533;:O.&#65533;V>&#65533;cJ&#65533;&O2&#65533;=7?&#65533;:&#65533;&#65533;&#65533; &#1856; 3qa59&#65533;&#65533;&#65533;&#65533;&#65533;&#65533;&#65533;) \=e[o&#65533;&#65533;.&#65533;&#65533;w&#65533;d&#65533;k`.&#65533;&#4319;}V&#65533;&#1023;&#449235;&#65533;]&#65533;&#65533;K&#65533;+&#65533;`&#65533;&#65533;&#65533;&#65533;+r&#65533;&#65533;|&#65533;r&#1863;/K2 &#65533;&#65533;&#65533;&#65533;N&#65533;u&#65533;L&#65533;&#65533;&#65533;&#65533;&#65533;-&#65533;_&#65533;r&#65533;&#65533;q&#65533;m&#65533;G&#65533;j&#65533;&#65533;"&#65533;+<&#65533;&#65533;K(`&#65533; G)&#65533;&#65533;D4&#65533;&#1210;2&#65533;&#963;}&#65533;&#65533;&#65533;&#65533;o&#65533;&#65533;&#65533;Y3&#65533;&#65533;&#65533;&#65533;8j&#454;v&#65533;&#65533;&#65533;:&#65533;&#65533;b&#65533;LX&#65533;1QMo&#65533;&#65533;W&#65533;&#65533;&#65533;l&#65533;&#65533;&#65533;$&#65533;&#65533;&#1789;!&#65533;&#65533;&#65533;W&#65533;&#65533;&#65533;&#65533; #&#65533;,&#65533; !&#65533;&#65533; :,d&#65533;&#65533;&#65533;&#65533;&#65533;&#65533;&#65533;&#65533;&#65533;G&#65533;!E&#65533;$Y&#65533;&#65533;I&#65533;)U&#65533;d&#65533;&#65533;&#65533;K&#65533;$PP!c&#65533;48&#65533;&#65533;@ &#65533;&#65533;ItCCC&#65533;	&#65533;&#65533;&#65533;b&#65533;S&#65533;Q&#65533;^&#65533;&#65533;E*A&#65533;l&#65533;&#65533;)&#65533;&#65533;&#65533;:$&#65533;&#65533;&#65533;E&#65533;a&#65533;e&#65533;&#65533;&#65533;[&#65533;q&#23724;&#65533;sa&#884;p&#65533;0&#65533;p!&#1036;CV&#586;4)&#65533;l&#65533;&#65533;&#65533;&#65533;&#38316;[&#65533;B&#65533;&#693;c&#65533;"&#65533;{&#65533;&#65533;`v!&#65533;i7&#65533;%]&#65533;&#65533;i&#1321;U&#65533; &#65533;&#1475;&#65533;7&#65533;&#65533;&#65533;&#65533;b&#65533;b64&#65533;&#65533;X&#65533;&#65533;&#65533;&#65533;'&#65533;&#65533;q&#65533;&#409;.|&#65533;sV&#65533;I;&#65533;&#65533;V&#65533;u&#65533;&#1653;o7I&#65533;.&#65533;&#65533;S$&#65533;+`C&#65533;DOJwV&#65533;&#65533;&#65533;&#999;@s&#65533;&#65533;&#65533;n&#65533;&#65533;&#65533;&#65533;&#65533;&#65533;n@4&#65533;&#65533;H,&#65533;&#65533;&#65533;&#65533;&#65533;&#65533;4&#65533;&#65533;=&#65533;h&#65533;&#65533;B3&#65533;/&#65533;4J&#65533;&#65533;&#65533; &#65533;(J?TqEL!&#65533;&#278;@O#@&#65533;i&#65533; &#65533; a&#65533;9&#65533;&#65533;"&#65533;rH"&#65533;4&#65533;H&#65533; &#65533;&#65533;q4zL&#41250;:&#65533;&#65533;Z&#65533;rK.&#65533;&#966;&#65533;&#899;&#65533;&#65533;&#65533; &#65533;&#1192;n&#486;&#65533;&#65533;H&#65533;&#65533;4&#65533;aN:&#65533;&#65533;N<M&#65533;)L;&#65533;&#674;&#65533;&#65533;/D&#65533;r9&#65533;P&#65533;&#65533;&#65533;KFu%)&#65533;mL&#65533;&#1081;&#65533;&#65533;&#65533;56&#65533;2&#65533;&#65533;&#65533;&#65533;RK5&#65533;TTSE &#65533;&#65533;&#65533;H&#65533;T?)#&#65533;7L0&#65533;&#65533;(&#65533;&#65533;&#65533;&#65533;&#65533;a{tXb&#65533;&#65533;1&#65533;KE&#65533;# !]y&#65533;&#947;&#65533;6Pu[nO&#65533;a&#970;F5&#65533;r&#65533;&#65533;U&#65533;%&#65533;
&#65533;t*&#65533;WDe&#306;Xz&#65533;e&#65533;&#65533;&#65533;Lx&#65533;F&#65533;i&#65533;&#65533; s&#65533;*>}&#65533;3&#65533;&#65533;v&#65533;n w&#65533;WK%&#65533;&#65533;&#65533;&#65533;&#65533;&#65533;\7&#65533;o&#65533;&#65533;&#65533;&#65533;WI^&#65533;^&#65533;KV&#65533;X&#65533;&#65533;MkY&#65533;&#65533;{&#65533;&#65533;&#1750;@ &#65533;s&#65533;yg&#65533;{&#65533;9&#65533;&#65533;&#65533;!&#65533;V&#65533;&#65533;6M&#65533;&#65533;b6&#65533;&#65533;&#65533;&#65533;&#65533;&#65533;2&#65533;,M&#65533;&#65533;&#65533;&#65533;@&#65533;5&#65533;&#65533;`&#65533;ir&#65533;;&#65533;G&#65533;&#65533;>P{m&#65533;&#65533;v&#65533;m&#65533;&#65533;&#65533;\0&#65533;P&#65533;r&#65533;n&#65533;&#65533;&#65533;&#65533;"1&#65533; &#65533;&#65533;_&#65533;k&#65533;gi&#65533;a;&#65533;b,I&#65533;&#65533;c&#65533;e&#833;&#65533;3&#65533;|s&#65533;;&#65533;\s&#65533;&#65533; &#65533;f#&#65533;&#65533;&#65533;I&#65533;&#65533;&#65533;&#65533;&#65533;&#65533;&#65533;4&#65533;j&#65533;k&#65533;&#65533;#&#65533;os&#65533;qj?&#65533;U#&#65533;&#65533;&#65533;&#65533;?&#65533;B&#65533;W~y&#65533;w~y<&#65533;H&#65533;R&#65533;&#65533;lY&#65533;p/p(&#65533;&#65533;&#65533;&#833;&#65533;&#65533;&#65533;/&#65533;o&#65533;&#391;-&#65533;&#65533;&#65533;~&#65533;&#65533;&#65533;&#65533;&#65533;^Y?P>&#65533;&#1330;&#65533;N&#65533;`` \&#65533;;&#65533;&#65533;(&#65533;&#65533;A$|l&#65533;&#65533;&#65533;&#65533;&#65533;@{&#65533;&#65533;#&#65533;]El&#65533;&&#1136;&#65533;&#65533;(&#65533;&#65533;&#65533;&#65533;!
&#65533;S&#65533;T&#65533;&#65533;&#65533;eEi@&#65533;dB1&#65533;&#65533;&#65533;qAb!um^&#65533;&#7184;a4&#65533;&#65533;*S&#65533;&#65533;w&#65533;.&#65533;&#65533;&#65533;&#65533; &#65533;x&#65533;&#65533;l&#65533;G.&#65533;&T8 &#65533;h&#65533;C0r&#65533;&#65533;&#65533;y&#58618;&#65533;]	60Zj&#1579;_&#65533;py&#65533;1&#65533;&#65533;&#65533;&#65533;&#372;$DR&#65533;&#1248;a*6&#65533;&#65533;|a$&#65533;&#65533;&#65533;&#65533;l&#65533;B&#65533;&#65533;7&#65533;$&#399;J&#65533;&#65533;&#65533;&#65533;C,H{_&#65533;&#65533;&#65533;R&#65533;H&#65533;P("&#65533;:&#65533; y&#65533;I&#206;G&#65533;&#519;&#65533;0&#65533;Q<ld&#65533;WI&#65533;E&#65533;&#65533;p&#65533;"&#65533;&&#65533;&#65533;&#65533;&#65533;&#65533;&#65533;&#65533;&#65533;!*&#65533;&#65533;U&#65533;DQ&#65533;^T)d&#65533;&#65533;e&#65533;@&#65533;&#65533;.&#65533;`&#65533;&#65533;HQ<E@&#65533;&#722;&#65533;&#65533;`+l^&#65533;&#65533;3&#65533;)&#65533;U&#1553;<8&#65533;&#65533;2C&#65533;&#65533;&#65533;Y&#65533;&#65533;MbL&#65533;n~sEad&#65533;&#65533;b&#65533;&#65533;&#65533;&#65533;t&#65533;&#65533;>&#65533;&#65533;S&#65533;q&#65533;AbA&#65533;z&#65533;&#65533;&#65533;&#65533;&#65533;&#65533;*&#65533;Nm&#65533;&#65533;6;&#65533;E&#65533;&#65533;ab&#65533;&#65533;&#65533;&#65533;&#65533;t&#65533;*ij&#65533;)&#65533;hM_&#65533;&#65533;R&#65533; F&#65533;%5m`_K&#65533;&#65533;Ko&#65533;0fM# H&#65533;&#65533;Ea&#65533;&#65533;&#65533;&#65533;&#65533;E&#65533;*e&#65533;&#1099;6&#65533;&#65533;J&#65533;PQ&#65533;8&#65533;&#65533; &#65533;"	a&#65533;S &#65533;&#65533;NWl&#869;&#65533;&#65533;!&#65533;T&#65533;.&#65533;&#65533;R&#65533;O_|&#65533;>&#65533;, $&#65533;&#65533;f:&#65533;&#65533;&V$whBV&#65533;&#65533;&#65533;T&#65533;&#65533;f&#65533;D&#65533;,,&#65533;0&#65533;b&#65533;U&#65533;&#65533;7&#65533;Qq&#65533;&#65533;&#65533;*&#65533;uj&#65533;&#65533;&#1301;`%PI
K&#65533;&#65533;&#65533;&#65533;&#65533;X&#65533;&#65533;U&#65533;y&#65533; &#65533;&#1303;&#65533;&#65533;&#65533;\:p-&#65533;&#65533;*&#65533;4&#65533;&#65533;UV&#65533;&#65533;&#65533;&#65533;$D'&#65533;d&#65533;`&#65533;&#65533;:v&#65533;V&#65533;&#65533;&#65533;&#65533;m)&#1156;;&#65533;A&#65533;}&#65533;-5&#65533; L&#65533;&#65533;)&#357;&#65533;<&#65533;&#65533;&#65533;&#65533;&#1778;&#65533;&#65533; 0p&#65533;C&#65533;u&#65533;`&#65533;&#65533;&#65533;Ft&#65533;]&#65533;&#65533;w&#65533;&#65533;&#65533;&#65533;c&#65533;&#65533;&#65533;&#65533;&#65533;&#65533;&#65533;&#65533;`/Et&#65533;2&#65533;q&#65533;&#65533;e]E&#65533;&#65533;&#65533;i&#65533;&#65533;UV&#65533;e&#65533;&#1492;&#65533;&#65533;i&#65533;&#65533;p&#1600;&#65533;&#65533;&#65533;wH,&#65533;-&#65533;
+&#65533;P&#65533;\g&#65533;&#65533;r&#65533;&#65533;Y&#1454;&#65533;C&#65533;X&#65533;&#65533; x],&#65533;1&#65533;v!6&#65533;&#65533;A"&#65533;&#65533;`&#65533;&#65533;0&#65533;&#65533;b&#65533;j&#65533;&#65533;&#65533;&#1935;_&#1655;&#65533;.&#65533;&#65533;#&#65533;&#65533;&#65533;&#65533;N%&#65533;2&#65533;]&#65533;&#65533;(&#65533;&#65533;(&#65533;]p&#65533;&#65533;&#65533;e	^F&#65533;&#65533;&#65533;D{UcZ&#780;@mf&#65533;4&#65533;&#65533;;&#65533;&#65533;[&#65533;Y&#65533;c&#65533;'6t[&#65533;
~U&#65533;-O&#65533;&#65533;|&#65533;&#65533;&#65533;J&#65533;_f&#65533;&#65533;n&#65533;&#65533;c&#65533;l&#65533;&#65533;R&#65533;&#65533;&#65533;&#819;&#65533;&#65533;
)&#65533;&#65533;&#65533;&#65533;-&#65533;&#65533;&#65533;%NI&#65533;&#65533;&#65533;&#1396;&#65533;&#65533; @&#65533;N&#65533;>xk$&#315;&#65533;j&#65533;\,Pc(6Y&#65533;&#65533;&#65533;&#65533;&&#65533;`8,&#65533;d&#65533;&#1120;&#65533;E&#65533;&#65533;&#65533;&#65533;&#65533;&#65533;&#65533;P&#65533;p&#65533;&#65533;v&#65533;[|&#65533;X$&#65533;cP&#65533;&#65533;X&#65533;&#65533;&#65533;&#65533;&#65533;cq
p&#65533;*&#65533;&#65533;&#65533;h&#65533;E&#65533;&#521;&#1266;Z5&#65533;&#65533;@)&#65533;l6&#65533;&#65533;&#65533;$&#65533;&#65533;&#65533;Aj6p&#65533;&#65533;&#65533;]&#65533;,e&#65533;&#65533;sV&#65533;C&#65533;fC3&#65533;?J`a&#65533;b&#65533;O&#65533;&#65533;&#65533;#&#65533;&#65533;E&#65533;&#65533;&#65533;k&#65533;(F&#65533;09&#65533;2cJM&#65533;d(&#65533;C}&#65533;&#65533;'&#65533;&#65533;&#65533;&#65533;&#65533;&#65533;&#65533;@&#65533;&#65533;&#65533;0pnn&#65533;k6&#65533;v<)'&#65533;&#1676;&#65533;&#65533;&#65533;m_&#1461;&#1927;&#65533;i&#65533;&#65533;@%&#65533;&#65533;8b&#65533;&#65533;0&#65533;k&#65533;&#65533;&#65533;&#65533;9&#65533;&#65533;'&#65533;&#1300;&#65533;&#65533;}&#65533;}&#65533;&#65533;J&#65533;&#65533;&#65533;&#65533;@&#65533;&#65533;&#65533;m&#65533;&#906;&#65533;&#65533;x&#65533;&#65533;&#65533;&#65533;&#65533;AU5&#65533;`$&#65533;&#65533;&#65533;&#65533;E&#65533;&#65533;&#65533;&#65533;&#65533;&#65533;&#65533;&#65533;&#65533;&#65533;#&#65533;a&#65533;U?&#65533;&#65533;&#866;jb.&#65533;&#65533;&#65533;&#65533;&#65533;&#65533;&#1701;&#65533;,&#1991;;p
R&#65533;
&#65533;&#65533;&#65533;|&#65533;&#65533;&#65533;COu-|R&#65533;mLR&#65533;&#65533;&#65533;&#65533;&#65533;
,&#65533;&#65533;&#65533;&#65533; @&#65533;&#65533;&#65533;B<a&#65533;&#65533;f &#65533;&#65533; &#65533;&#65533;I&#65533;:=&#65533;&#65533;[Q&#65533;c?&#65533;&#46286;P&#65533;X&#65533;4j(\&#65533;>g&#65533;'&#65533;&#690976;6&#65533; T2&#1730;&#65533;j@0&#65533;&#65533;*&#65533;H&#65533;&#65533;&#65533;&#65533;!&#65533;2-t)&#65533;&#65533;I&#65533;E&#65533;&#65533;8+;&#65533;!&#65533;&&#65533;O&#65533;k &#65533;wZv&#65533;&#65533;&#65533;&#1801;AT&#65533;&#65533;&#65533;p1$+X&#65533;(&#65533;&#65533;0&#65533;&#65533;&#65533;%H&#65533;"&#65533;&#65533;9[&#65533;0.;39&#1906;)
&#65533;4&#65533;,&#65533;&#65533;+&#65533;5:&#65533;36&#1025;&#65533;&#65533;&#65533;&#65533;'+&#65533;&#65533;R&#65533;&#65533;&#65533;=&#65533;&#65533;3&#1845;,&#65533;&#65533;&#65533;{&#65533;&#65533;R,9t9&#65533;&#65533;I&#65533;;&#65533;&#65533;<x&#65533;)M{&#65533;&#65533;&#65533;&#65533;&#65533;&#65533;&#65533;&#65533;	J&#65533;B&#65533;&#65533;&#65533;0&#65533;&#65533;&#65533;&#65533;C&#65533;B	8%&#65533;&#794;	J&#65533;D&#65533;&#707;<X&#65533;70&#65533;&#65533;*S&#65533;<NT&#65533;&#65533; &#65533;0&#65533;&#65533;&#65533;&#1601;&#65533;r&#65533;X&#65533;&#65533;Y&#65533;4N&#65533;&#65533;&#65533;&#65533;&#65533;&#65533;Cn#&#65533;&#65533;bT&#65533;U&#65533;&#65533; &#65533;[&#65533;b&#65533;C&#65533;&#65533; &#65533;i&#65533;F&#65533;&#65533;h&#65533;&#65533;&#65533;&#65533;5&#65533;Fq|&#65533;%&#65533;m&#65533;&#65533;&#65533;x&#65533;q\&#65533;SZ&#65533;sL&#65533;50 v&#65533;&#65533;bQ&#65533;&#65533;&#65533;&#65533;w&#65533;&#423;&#65533;&#65533;G4&#65533;n&#65533;&#65533;hd&#65533;4&#65533;&#65533;Z3 &#65533;&#65533;G&#65533;$o&#65533;q&#65533;60&#65533;&#65533;\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&#65533;&#65533;/&#65533;*x&#65533;&#65533;&#65533;(&#65533;&#65533;x&#65533;&#65533;L&#65533;L&#65533;&#65533;&#65533;X&#65533;&#65533; &#65533;&#65533;&#794;z&#65533;@&#65533;&#65533;T @&#1436;&#65533;(8M&#65533;t&#65533;/&#65533;&#65533;P'&#65533; `%@'&#65533;&#65533;&#65533; &#65533;6&#65533;&#65533;w&#65533;&#65533;@&#65533;$H'`&#65533;H%` &#65533;&#65533;!x&#65533;|&#65533;/) &#65533;`&#65533;&#65533;`&#65533;$h&#65533;P&#65533;&#65533;&#65533;&#65533;&#65533;S&#65533;M&#65533;N&#65533;lO&#65533;&#65533;&#65533;!&#65533;&#65533;<%&#65533;t&#65533;&#65533;&#65533;&#65533;D&#65533;&#65533;&#65533;&#65533;$$&#65533;&#65533;N&#65533;tO&#65533;&#65533;&#65533;&#65533;&#65533;&#65533;P&#65533;-P&#65533;OO&&#65533;O&#65533;d&#65533;&#65533;&#65533;|&#65533;&#29954;&#65533;&#65533;&#65533;&#65533;&#65533;P&#65533;&#65533;M&#65533;l-&#65533;}&#65533;8&#65533;J&#65533;&#1027;N&#65533;P&#65533;J&#1844;&#65533; M&#65533;$N%Q&#65533;&#65533;(&#1540;(   &#65533;&#65533;3=Q $&#65533;N&#65533;&#65533;&#65533;&#65533;&#65533;M&#65533;tO&#65533;,O*&#65533;&#65533;/&#1028;@)&#65533;&#65533;&#65533;&#65533;"O@&#65533;S0&#65533;Q@R$&#65533;&#65533;J X&#65533;&#65533;p&#65533;$&#65533;&#65533;&#65533;-N&#65533;&#65533;&#65533;&#65533;&#65533;R!&#65533;&#65533;&#65533;N &#65533;S(&#65533;PS S(&#65533;S =&#65533;J &#65533;&#65533;&#65533;&#65533;}&#65533;:&#65533;T!&#65533;&#65533;&#65533;&#65533; 0&#65533;O&#65533;@&#65533;P&#65533;(&#65533;$&#1347;4&#65533;&#65533;&#65533; &#65533;&#65533;&#65533;(&#65533;&#65533;&#65533; (&#65533;&#65533;K&#65533;U&#65533;T@N0&#65533;&#65533;Q%URER0OR&#65533;&#65533;&#65533;`BXP&#65533;(&#65533;M&#65533;&#65533;&#65533;\&#65533;)&#65533;V&#65533;&#65533;&#65533;&#65533;Q VbT0&#65533;N&#65533;&#1447;&#65533;R
x Z&#65533;Q&#65533;pk&#65533;&#65533;;&#65533;&#65533;M0&#1516;aTp%VD-W&#65533;T&#65533;P&#65533;u&#65533;&#65533;&#65533;&#65533;u&#65533;&#65533;:&#65533;&#65533;x&#65533;U)&#65533;{&#65533;&#65533;H&#65533;S&#65533;&#65533;}=&#65533;Qx&#1572;&#65533;#&#65533; h&#65533; &#65533;0`&#65533;&#65533; $XXkE&#65533;X~&#65533;R&#65533;V&#65533;%UT&#65533;em&#65533;/&#65533; 
&#65533;&#65533;&#65533;&#65533;&#65533; P&#65533;%&#65533;&#65533;\E&#65533;KmX&#65533;&#65533;:&#65533;&#65533;&#1624;cE&#1255;&#65533;&#65533;&#65533; 0&#65533;&#65533; &#512;&#65533;m&#65533;&#65533;&#65533;&#65533;EYm]&#1374;&#65533;&#65533;h&#65533;A-TU&#65533;&#65533;t&#65533;&#65533;&#65533;YP &#65533;&#65533;&#65533;}&#65533;V&#65533;!&#65533;&#65533;([&#65533;&#65533;WR0[rm&#1191;T#&#65533;&#65533; &#65533;} &#65533;&#1581;uW80&#65533;<&#65533;V&#65533;&#1367;&#65533;YT8&#65533;TH[&#65533;&#65533; &#65533;-&#65533;&#229; &#65533;e&#65533;&#65533;	8 &#65533;>&#65533;&#65533;Vl&#65533;&#65533;Z&#65533;}]&#1549;]&#1629;]&#1709;&#1888;&#65533;&#65533;#E&#65533;}5VRHV&#65533;&#65533;&#65533;&#65533;&#65533;&#65533;&#65533;00#XW*&#512;t&#65533;&#65533;6&#65533;&#65533;:&#65533;&#1422;P&#65533;&#65533;&#1348;*&#65533;]&#65533;^&#65533;^&#65533;-&#65533;/p&#65533;&#65533;@&#65533;QH&#65533;&#813;&#1640;T&#65533;&#65533;&#65533;&#1846;5&#65533;8&#65533;&#65533;&#65533;&#65533;&#65533;:E$&#65533;&#65533;&#65533;&#65533;_&#65533;&#65533;&#65533;&#65533;&#65533;&#65533;u&#65533;?5SRP&#65533;&#2024;&#65533;&#65533;&#65533;&#65533;	(&#65533;&#65533;&#65533;X&#65533;-&#65533;B&#65533;&#65533;eVF&#65533;Q&#65533;&#65533;&#65533;&#65533;KQ&#65533;&#65533;`&#65533;`&#65533;%`
&#65533;"&#65533;&#65533;%&#65533;&#65533;?&#65533;&#65533;&#65533;Z&#65533;-&#65533;0# &#65533;0&#65533;&#65533; &#65533;Z.X&#65533; &#65533; a&#65533;a&#65533;`
0&#65533;&#65533;/&#65533;Y&#65533;&#65533;&#65533;h&#65533;x&#65533;.&#65533;x &#65533;%Qx&#65533;&#65533;b)&#65533;_&#65533;m&#65533;&#65533;&#65533;&#65533;&#512;&#65533;E&#65533;	HW&#65533;&#65533;`Z&#65533;N_S&#65533;#&#65533;&#1778;&#65533;&#65533;&#65533;P &#973;&#65533;&#65533;Y&#65533;&#65533;)&#65533;c:&#65533;]&#65533;&#65533;c&#65533;^&#65533;-&#65533;@&#65533;]&#65533;U&#65533;:dB&Y*h&#65533;&6Q*&#65533;&#65533;&#65533;c^#h&#1411;h &6E1&#65533; 9n*&#65533; X&#65533;&#65533;c0&#65533;B&#65533;Z&#65533;
 &#65533;BT&#65533;P&#65533;&#65533; !&#65533; U(&#65533;&#65533;3&#65533;&#65533;#&#65533;d&#65533;&#65533;Y&#65533;&#65533;&#65533;&#65533;&#65533;d?.X&#65533;&#65533;&#1710;&#65533;&#65533;KH&#1934;(&#65533;]V?&#65533;&#65533;&#65533;/P&#65533;&#65533;#V&#1520;&#65533; >f<&#25090;M&#65533;&#65533;@P&#65533;.&#65533;Y&#65533;&#65533;&#1711;$_^e&#65533;5&#1539;&#65533;X0&#65533;e&#65533;5V6&#65533;P &#65533;&#65533;&#65533;x&#65533;&#65533;*&#65533;&#65533;{6T&#65533;;*&#65533;g&#65533;(&#65533;v6&#65533;$h&#65533;0&#65533;. &#65533;&#65533;&#65533;&#65533;&#65533;x#>c&#65533;&#65533;h&#65533;0c&#65533;p&#4150;&#65533; &#65533;f&#65533;-&#65533;c^eY&#65533;J
&#65533;&#65533;&#65533;b&#65533;&#65533;}ae&#1013;&#65533;PF&#65533;JI&#65533;0&#65533;&#65533;&#65533;+]
&#65533;b&#65533;&#65533;i&#65533;V&#65533;&#65533;.B
&#65533;i&#65533;|g&#65533;(]&#65533;8&#65533;3<&#65533;n.i&#65533;&#65533; F&#39510;&#65533;&#65533;&#65533;&#65533;&#65533;j&#65533;&#65533;j&#65533;&#65533;)&#65533;&#65533;&#65533; !&#65533; { ,   &#65533;> &#65533; &#65533;H&#65533;&#65533;&#65533;&#65533;*\&#560;&#65533;&#199;#J&#65533;H&#65533;&#65533;&#331;&#65533;h,&#209;&#65533;F3C&#65533;I&#65533;&#65533;&#595;(S&#65533;\rJ&#65533;.Vb&#65533;&#65533;I&#65533;ML+e@&#65533;&#65533;&#627;&#65533;&#991;@&#65533;
eh&#65533;&#65533;&#794;H&#65533;&#65533;&#65533;9&#65533;&#65533;&#1255;P&#65533;JM&#65533;&#266;&#1195;JcN&#65533;&#693;&#65533;&#1519;`w&#65533;&#65533;&#65533;&#65533;&#65533;&#65533;.[&#234;]&#65533;&#65533;d
mGN!k&#65533;.R&#65533;:&#65533;&#65533;&#65533;&#65533;&#65533; i<&#65533;&#65533;X&#430;&#65533;i+^&#65533;&#65533;C6l3vH&#65533;&#65533;&#65533;VO&#65533;&#65533;&#65533;g
&#65533;!&#65533;1&#65533;&#65533;&#65533;A3&#65533;/_&#65533;i&#65533;&#65533;k&#65533;E&#65533;&#65533;&#65533;&#65533;F@&#65533;&#65533;Q&#65533;&#65533;]&#65533;&#65533;&#65533;&#65533;&#65533;e3 &#65533;8D&#65533;y&#65533;&#65533;&#65533;s7&#65533;&#65533;K&#65533;>&#65533;&#65533;*LQD&#65533; &#65533;&#65533;&#65533;?&#65533;&#65533;&#858;&#65533;y&#65533;&#65533;&#65533;w`&#65533;&#65533;5&#65533;z&#65533;&#65533;&#65533;&#65533;&#65533;sNA&&#65533;&#65533;&#65533;&#65533;&#65533;C| 2V&#65533;}&#65533;Y&#65533;&#65533;~&#65533;&#65533;	6@&@U	&#65533;&#1431;.&#65533;&#65533;&#65533;F&#65533;&#65533;&#65533;l=X&#65533; &#65533;W	&#65533;	&#65533;\\E&#65533;4&#65533;H&#65533;]&#65533;&#65533;&#65533;&#65533; *T&#65533;l&#65533;A[E&#1128;$MV&#65533;&#65533;&#65533;PF)&#65533;TVi&#65533;Xf&#65533;&#65533;\v&#65533;&#65533;`&#65533;&#65533;%	`&#65533;`\&#65533;&#65533;7A)$&#65533;&#1882;^U&#2002; &#1672;&#65533;Cq&#65533;dh&#65533;&#65533;&#65533;f&#65533;_B&#65533;A&#65533;R&#65533;I&#65533;6i&#18979;&#65533;)&#65533;I&#65533;&#65533;C&#65533;U@&#65533;~&#65533;z&#65533;&#65533;&#405;x&#65533;&#65533;y&#65533;8&#65533;1&#65533;$UhmG&#65533;D&#65533;|D&#65533;&#65533;J5W&#65533; &#65533;a&#65533;"&#65533;&#65533;a^&#65533;K	&#65533;B6 &#65533;%@&#65533;wu&#65533;bT&#65533;&#65533;j_"[H&#65533;&#65533;&#65533;&#6425;&#65533;&#65533;"&#65533;&#65533;&#65533;&#65533;&#65533;&#414;A)&#65533;&#65533;&#65533;o&#65533;&#65533;&#65533;AMa&#65533;}&#65533;B&#65533;hi&#65533;q&#65533;&#65533;&#65533;&#65533;&#65533;&#387;&#65533;&#65533;P&#65533;&#65533;&#65533;&#65533;&#65533;&#65533;-&#65533;n
&#65533;&#65533;&#494;O&#65533;&#939;&#65533;!&#65533;&#1835;&#65533;h&#65533;&#65533;&#1719;&#65533;&#65533;&#65533;&#65533;&#65533; C&#65533;&#65533;yy&#65533;d&#65533;|&#65533;C&#65533;)&#65533;ax&#65533;'Z&#1851;&#65533;}&#65533;[A&#65533;&#65533;&#65533;&#65533;&#65533;&#65533;&#65533;&#209;&#65533;&#65533;&#65533;&#65533;T&#65533;i&#65533;&#65533;t&#65533;&#810;9&#65533;E&#65533;=M&#65533; &#65533;&#65533;&#1843;&#65533;&#65533;B&&#65533;&#65533;Cw&#65533;d&#65533;%&#65533;]&#65533;&#65533;&#65533;F&#65533;&#65533;&#65533;S&#65533;Tv&#65533;#W&#65533;Vd&#65533;&#65533;&#65533;X$&#65533;&#65533;_&#65533;Y&#65533;b&#65533;&#1079;.&#65533;7&#65533;Fl&#65533;&#65533;&#65533;&#65533;,&#65533;,}X&#65533;&#1866;&#1819;x&#65533;0&#65533;&#65533;&#65533;q\8&#65533;6&#65533;&#65533;&#65533;_ h&#65533;&#65533;&#65533;&#65533;&#65533;&#65533;&#65533;0Jfl~&#65533;&#65533;&#65533;&#65533;&#65533;4&#65533;&#65533;&#65533;&#406;)x&#65533;&#65533;&#65533;&#65533;&#65533;	%O&#65533;&#65533;k&#65533;&#65533;&#65533;&#65533; &#65533;&#65533;<M&#65533;{Y&#65533;&#65533;. &#65533;&#65533;&#65533;&#65533;&#1653;mp&#65533;"&#65533;?)&#65533;f&#65533;&#65533;&#2000;m&#65533;&#65533;l&#65533;&#65533;&#65533;l&#65533;,Z&#65533;+&#636;=M&#65533;&#1556; &#65533;&#1527;&#65533;&#65533;\&#65533;&#65533;&#65533;&#65533;&#65533;&#65533;DJ}$
[m&#65533;&#65533;>&#65533;a&#65533;d0Z&#65533;4&#65533;&#65533;-&#65533;6M[&#65533;&#65533;&#65533;w>(&#65533;\P&#65533;zP&#65533;&#65533;d&#65533;xx&#65533;&#65533;g&#65533;)&#65533;&#65533;8&#801;w&#65533;&#65533;:)!2@&#65533;
&#65533;&#65533;&&#65533;&#65533;	]&&#65533;v&#65533;4&#65533;&#65533;&#65533;&#65533;If&#65533;&#65533;&#65533;HH<,&#65533;^."&#4598;&#65533;&#65533;&#65533;&#65533;e&#65533;&#65533;&#65533;2&#65533;&#65533;hLc&#65533;&#65533;&#1289;!|&#65533;C&#65533;&#65533;U&#65533;i$]zb&#65533;D&#346;&#65533;w&#65533;c&#65533;1&&#65533;^;(&#65533;&#65533;&#65533;F:&#65533;J
&#65533;&#65533;Y@9B&#65533;6w&#65533;&#65533;&#65533;&#65533;&#65533;&#455;&#65533;Bgr&#65533;&#65533;2:&#65533;`%[&#65533;&#65533;&#65533;&#65533;&#65533;1&#65533; ^]&#65533;&#65533;&#65533;Z&#65533;&#65533;O\H&#65533;4&#65533;&#65533;LB&#65533;&#65533;NpP&\=T MC9&#65533;C(&#65533;l&#65533;&#65533;@ KZ&#65533;&#65533;D
^%&#65533;&#65533;&#65533;%3&#65533;&#65533;8&#65533;&#613;&#65533;h$@ &#65533; 	&#65533;D &#65533;&#65533; s&#65533;`D&#65533;l &#65533;2&#65533;&#65533;&#65533;G&#65533;3&#65533;(W&#65533;I&#65533;{&#65533;&#65533;C&#65533;&#65533;&#65533;&#65533;U$$&#65533;&#65533;6$&#65533;D'J&#65533;&#65533;Qh&#65533;@&#65533;&#65533;x&#65533;Ul&#65533;&#65533;|,&#454;+\P&#65533;&#65533;&#65533;gE&#65533;&#65533;&#65533;L&#65533;E,Wv&#65533;&#374;&#65533;
+&#873;NWj&#65533;G&#65533;2"[&#65533;'&#65533;d&#65533;&#65533;&#65533;&#65533;&#65533;V&#65533;&#65533;ZI\&#65533;&#65533;&#65533;V@&#65533;oG&#65533;S&#65533;S&#65533;&&#65533;&#65533;N&#65533;XI&#65533;G&#65533;&#65533;&#65533;O&#65533;&#65533;A&#65533; h&#65533;$\v g&#65533;&#65533;&#65533;&#65533;&#65533;&#65533;&#65533;U&#65533;&#65533;#&#65533;&#65533;<&#1072;&#65533;&#65533;&#65533;&#65533;&#65533;b[&#65533;&#65533;<&#65533;S&#65533;&#65533;&#65533;&&#65533;&#65533; &#65533;KV&#65533;&#1952;X&#65533;&#65533;&#65533;&#65533;&#65533;&#1789;&#65533;`&#65533;&#65533;&#65533; &#65533;6&#65533;&#65533;v40!&#442;&#65533;&#65533;9|&#65533;c&#65533;2&#65533;&#65533;U&#65533;&#690;&#65533;@&#528;N&#1890;&#65533;&#65533;-B
&#394;&#65533;J&#65533;&#65533;&#65533;&#65533;&#65533;&#65533;&#65533;&#65533; q&#65533;&#65533;;}2&#65533;&#65533;&#65533;R&#65533;Z&#65533;&#65533;ZR&#65533;&#65533;&#65533;l&#65533;&#65533;&#65533;BI&#65533;9&#65533;=&#947;H&#65533;&#65533;&#65533;W&#65533;P&#65533;&#65533;&#65533;&#65533;&#65533;&#65533;j&#65533;F&#65533;v&#65533;&#65533;;&#65533;&#879;~&#65533;&#65533;&#65533;H&#65533;&#65533;_&#65533; s.&#65533;&#65533;lr&#65533;&#65533;c&#65533;E&#1004;NE&#65533;k+&#65533;4}&#65533;K&#65533;.S&#65533;;&#65533;gS&#65533;&#65533;&#65533;zX&#65533;ll&#65533;&#65533;
&#65533;V$y&#65533;r&#65533;z&#65533;&#65533;a'j&#65533; &#65533;@}&#65533;B6h&#65533;&#65533;&#505;&#65533;m&#65533;0&#65533;~&#65533;&#65533;&#65533;MHzD&#65533;^j6&#65533;N&#1759;&#65533;&#65533;&#65533;&#65533;&#65533;&#65533;(-&#65533;$P&#65533;]&#65533;&#65533;&#65533;&#65533;&#65533;p&#65533;&#65533;&#65533;&#65533;.C@3cr8&#65533;Pk&#65533;q&#65533;]&#65533;&#65533;&#65533;&#65533;&#65533;,Q&#65533;&#21767;J`&#65533;&#65533;&#65533;Os&#65533;&#65533;r&#65533;b4lR&#65533;&#65533;u&#65533;&#65533;&#156;jJ&#65533;<$&#65533;&#65533;w6&#65533;&#65533;i&#65533;E&#65533;&#65533;v&#65533;#&#65533;&#65533;}&#1395;&#65533;&#65533;&#65533;pM&#65533;&#330;&#65533;,&#65533;&#65533;&#65533;\&#65533;&#1816;&#65533;&&#65533;&#65533;&#65533;&#65533;&#65533;02&#65533;*&#65533;&#65533;D];x&#65533;qC&#65533;c&#65533;&#65533;&#65533;&#65533;&#65533;&#65533;_bT&#65533;&#65533;yZ&#65533;g5&#65533;N&#65533;&#65533;a&#65533;&#65533;
a&#741;V&#65533;&#65533;+&#65533;&#65533;&#65533;&#65533;][%k&#65533;&#65533;N7q&#65533;&#65533;,&#594;X4M[&#65533;6&#65533;Y&#65533;m&#65533;Q&#65533;&#65533;T>sn&#65533;&#65533;^;&#65533;&#65533;&#65533;&#65533;&#65533;&#65533;&#65533;!Y|&#65533;&#65533;&#65533;&#1238;&#65533;F&#65533;&#65533;'	&#65533;X-C&#65533;E88&#65533;&#65533;3p&#65533;&#65533;(d&#65533;&#65533;&#65533;v&#1481;&#65533;&#65533;&#65533;&#65533;&#65533;i}i&#65533;&#65533;,0&#65533;&#65533;;M&#65533;u&#65533;*&#65533;m3&#65533;s&#65533;F&#1639;&#65533;&#65533;&#65533;f&#65533;-&#65533;&#65533;
1T &#65533;&#65533;@&#65533;&#65533;&#65533;&#29990;&#65533;	0;&#65533;m6&#65533;&#65533;E&#65533;5q&#65533;&#65533;&#65533;4&#65533;4h&#65533;&#65533;&#65533;.&#65533;&#65533;o&#1395;&#65533;t&#65533;w&&#65533;&#65533;&#65533;&#65533;&#65533;BdF&#65533;W&#65533;&#65533;&#65533;y&#65533;j&#65533;&#65533;c=&#65533;&#1777;d&#65533;l&#65533;&#65533;&#65533;&#65533;&#65533;\&#65533;$[&&#65533;&#65533;6&#65533;4B&#65533;&#54303;&#65533;ge&#65533;&#23888;&#65533;!&#65533; &#65533;&#65533;d=7&#65533;<&#1140;ht0&#65533; \ZPp&#65533;&#65533;V&#65533;&#65533;&#65533;4&#65533;&#65533;m&#65533;o&#65533;g/&#65533;&#65533;&k&#65533;$&#65533;_&#65533;&#65533;U&2&#65533;&#65533;{8&#65533;Y&#65533;&&#65533;&#65533;&#65533;B7&#65533;Wx$=6 &#65533;&#65533;:&#65533;&#65533;&#65533;&#65533;&#65533;&#65533;DJm&#65533;&#65533;&#65533;y N"m&#65533;&#65533; &#65533;&#1155;&#65533;&#65533;&#65533;;_	&#65533;&#65533;&#65533;&#65533;&#65533;h&#65533;.o;^&#65533;&#65533;kV&#65533;	&#65533;&#65533;&#65533;&#65533;&#65533;!&#65533;Vi&#65533;&#65533;&#65533;&#65533;i&#65533;B$&#65533;&#65533;h[&#65533;u#=/5e&#65533;-&#65533;&#65533;&#65533;^&#65533;k&#65533;&#65533; &#65533;&#65533;&#65533;&#65533;&#65533;W&#65533;&#65533;Fg!&#65533;(H59&#65533;_&#65533;&#65533;&#65533;5&#65533;tV>&#65533;&#65533;s&#65533;&#65533;r&#65533;]
&#449;8&#65533;He&#65533;&#65533;V&#65533;&#65533;Z&#65533;%Wr!&#65533;7&#65533;a1&#65533;Wr&#65533;=;&#65533;t"uj&#65533;&#65533;_98&#65533;&#65533;&#65533;&#65533;&#65533;&#65533;nd&#65533;{&#65533;|&#65533;E?o&#65533;2&#65533;b&#65533;&#65533;u&#65533;&#65533;&#65533;" 6&#65533;&#65533;&#65533;tn&#65533;&#65533;|&#65533;&#65533;0T&#65533;:(+7rf&#65533;N8&#65533;2XPpQ&#65533;u#e&#65533;m&#65533;&#65533;\$0s)&#65533;&#65533;,d&#65533;d&#65533;&#65533;c&#65533;&#65533;'&#65533;&#65533;&#65533;H&#65533;]&#65533;:/x&#65533;V&#65533;#J%-&#65533;&#65533;R.&#65533;3eV&#65533;h&#65533;.K&#65533;gZGG&#65533;z&#65533;&#65533;e&#65533;&#65533;&#65533;&#65533;FH&#65533;~&#65533;s&#65533;'H&#65533;&#65533;uXz5zIhMF&#65533;g&#65533;?&#65533;c&#65533;(cx{fc&#65533;&#65533;&#65533;hF&#65533;Dykewm&#65533;//;%hc~&#65533;v@}l&#65533;A&#65533;k&#65533;5&#65533;&#65533;	&#65533;=&#65533;G&#1158;v&#65533;a&#65533;&#1550;&#65533;tb&#65533;&#65533;EV4RY&#65533;>&#65533;&#65533;&#65533;Y&#65533;&#65533;&c`7Z&#65533;%]&#65533;&#65533;k&#65533;EP;m&#65533;&#65533;CqZf&#65533;B&#65533;&#135;&#65533;c&#65533;&#65533;F$&#65533;&#65533;&#65533;!@E:/_&#65533;BR&#65533;Qp&#65533; &#65533;v&#65533;&#65533;&#65533;b".9&#65533;]5&#65533;&&#65533;&#137;&#65533;&#65533;&#65533;bL&#65533;&#65533;&#65533;&,Pz&#65533;W
&#65533;&#65533;w/&#65533;j&#65533;&#65533;&#65533;F&#65533;&#65533;&#65533;&#65533;E&#65533;.&#65533;&#65533;&#65533;z&#65533;e&#65533;&#65533;A&#65533;&#65533;&#65533;8t;&#65533;&#65533;&#65533;"&#65533;&#65533;/K&#65533;G&#65533;:W&#65533;s&#65533;Va&#65533;/&#65533;&#65533;2&#65533;&#65533;sZ\d&#65533;&#65533;&#65533;)W&#65533; &#65533;" &#65533;'l&#65533;Xb&#65533;&#65533;arb&#65533;&#65533;XR!&#65533; 0 '	&#65533;"&#65533;9&#65533;\&#65533;&#65533;d$&#65533;&#65533; &#65533;y&#65533;&#65533;r9`W&#65533;&#65533;&#65533;&#65533;|[c&#65533;&#65533;t&#65533;&#65533;"ys&#65533;gW&#65533;&#65533;&#65533;~&#65533;_&#65533;H&#65533;&#65533;$&#65533;&#65533;&#65533;&#65533;&#1627;,E&)!/&#65533;&#65533;&#65533;r/&#65533;&#65533;9&#551;&#65533;l&#65533;ZB&#65533;&#65533;&#65533;2.6&#65533;&#65533;&#65533;&#65533;y&#65533;&#65533;&#65533;ZW&#65533;}s&#65533;&#65533;&#65533;0)&#65533;&#65533;&#65533;e&#65533;Bta&#65533;|&#65533;Y;&#65533;d&#65533;&#65533;&#65533;&#65533;XrG&#65533;CwDDg0&#65533;)&#65533;3&#65533;	Q)P&#65533;'xe&#65533;+&#65533;&#65533;&#65533;c&#65533;	f&#65533;YWi&#65533;VC&#65533;&#65533;ObC*&#65533;&#65533;$&#65533;p &#65533;&#65533;&#65533;&#65533;%&#65533;z K'~&#65533;&#65533;F&#65533;&#65533;9h:A1&#65533;&#65533;&#65533;Kq3i\}&#65533;v~&#65533;R&#65533;swpD v&#65533;"UGp&#1630;&#65533;&#65533;~&#1351;&#65533;F&#65533;&#65533;&#65533;&#65533;5&#65533;I r&#201;&#65533;%P4&#65533;B&#65533;&#65533;e&#65533;q&#65533;&#65533;&#65533;e8&#65533;&#65533;&#65533;R1&#65533;eQGy&#65533;e&#65533;&#65533;_3&#65533;&#65533;8* SzrzT&#65533;=\@pj&#65533;_&#65533;:&#65533;Y&#65533;x&#65533;&#65533;Fq&#65533;&#65533;(g
yl&#65533;:&#65533;&#65533;&#65533;F&#65533;&#65533;&#65533;]>&#65533;3:*%= %&#65533;UP&#65533;&#65533;&#65533;&#65533;&#34376;&#65533;&#65533;'d&#65533;&#65533;:,fz&#65533;0 &#65533;7e-&#65533;?&#65533;%%&#65533;%&#65533;Fl+&#65533;&#65533;&#65533;&#65533;&#65533;p&#65533;&#65533;&#65533;TK(&#65533;9c&#65533;&#65533;N&#65533;|&#65533;2&#65533;&#65533;B&#65533;&#65533;$.&#65533;7]&#65533;U %&#65533;)&#30031;&#65533;&#65533;;"&#363;s] &#65533;MwOJ*&#65533;&#65533;S %:&#65533;C6iQ&#65533;&#65533;	gZ&#65533;&#65533;Z&#65533;'&#65533;(&#65533;!Q&#65533;u&#65533;&#65533;Pej&#65533;h&#65533;h,&#65533;]&#1953;Q2M&#65533;t;HQ&#65533;$&#65533;S&#65533;R&#65533;h&#65533;b&#65533;h$s!&#65533;&#65533;U&#65533;V&#65533;&#65533;&#65533;&#65533;&#65533;&#65533;&#65533;&#65533;jv't*%&#65533;&#65533;&#65533;|&#65533;W&#65533;Qr&#65533;&#65533;y$^&#65533;"6`&#65533;&#65533;Jx&#65533;&#65533;X2&#65533;(&#65533;&#65533;&#65533;V&#65533;"b&#65533;V &#65533;0B  &#65533;&#65533;W+&#65533;N&#65533;jP&#65533;d&#65533;v&#546;&#65533;&#65533;6&#65533;u&#65533;C!J&#65533;&#65533;&#65533;a;&#65533;T&#65533;&#65533;)&#65533;x/&#65533; N"" Hr.  B &#65533;p%nU&#65533;&#65533;'&#1518;&#65533;x&#65533;TDFY&#181;]&#65533;p&#65533;W&#65533;}&#65533;["7&#65533;&#65533;&#65533;;&#65533;&#1270;f&#65533;R&#147;&#65533;&#65533;r(&#65533;h4&#65533;&#65533;&#65533;x&#65533;GK%3&#65533;&#65533;}&#65533;S&#65533;q^&#65533;gz,P%&#65533;`f{&#65533;"&#65533;&#65533;[PR&#65533;%&#65533;&#65533;&hg&#65533;&#65533;N$0&#65533;ax&#65533;&#65533;&#65533;t&#65533;+%&#65533;&#1081;1&#65533;&#65533;&#65533;9&#65533;K%&#65533;0&#65533;{&#65533;7  &#65533;&#65533;VP`XbI&#65533;&#65533;&#65533;&#65533;&#65533;"&#65533;&#65533;&#65533;&#65533;W&#65533;&#65533;S&#65533;&#65533;&#65533;&#65533;Z&#65533;&#65533;&#65533;&#65533;&#65533;$&#65533;#&#65533;&#65533;&#65533;&#65533;k&#65533; &#65533;H&#65533;&#65533;&#65533;kd&#65533;%&#65533;&#65533;&#65533;&#65533;&#65533;&#65533;%&#65533;&#65533;kh&#65533;c&#65533;)&#65533;&#65533;p&#65533;PBePp&#65533;{&#65533;R&#65533;7>&#65533;	&#65533;&#65533;%p&#65533;x&#65533;d7E&#65533;[
&#65533;&#65533;v&#65533;&#65533;$Z&#65533;7&#65533;&#65533;L , ,&#65533;&#65533;}&#65533;%&#65533;g&#65533;&#65533;z&#65533;&#65533;L&#65533;&#65533;&#65533;Ow&#65533;1%&#65533;v:&#65533;&#65533;&#65533;%&#65533;(&#65533;&#65533;7 &#65533;&#65533;7Nb&#65533;,!&#65533;#T&#199;q&#65533;8LQ&#65533;K&#65533;"Ke: B &#65533;P&#65533;PrP %f{P0@S&#1173;M&#65533;&#65533;g &#330;4&#65533;<&#65533;&#65533;&#65533;&#65533;&#65533;&#65533;&#65533;&#65533;&#65533;N N&#1199;E&#65533;&#65533;&#65533;kp &#65533;=&#65533;kr&#65533;2&#65533;&#65533;l&#65533;n&#65533;&#65533;&#65533;`&#65533;<|40&#65533;&#65533;P@&#65533;B&#65533;&#65533;&#1877;&#65533;&#65533;@&#65533;&#65533;&#65533;v!&#331;\{p&#65533;%&#65533;s=@4&#65533;Q&#65533;b&#65533;:&#65533;0&#65533;30&#694;&#65533;F&kz@\&#65533;83%#&#65533;$&#65533;|&#65533;&#65533;&#65533;C.W%&#65533;m% ,&#65533;&#65533;Q&#65533;&#65533;&#65533;&#65533;&#65533;U2 &#65533;Z&#65533;&#65533;%(&#65533;&#65533;&#65533;&#65533;D&#65533;h &#65533;&#65533;P&#65533;B8&#65533;8&#65533;\&#65533;8Wrc&#65533;&#65533;&#65533;&#65533;\%Tu\  &#65533;&#65533;^&#65533;&#65533;&#65533;&#65533;&#1071;' r 	5&#65533;5p&#65533;Mc;&#65533;{&#65533;&#65533;&#65533;t&#65533;%&#65533;C >&#65533;h &#65533;&#65533;D0@s?0&#65533;$}r&#65533;=&#65533;:U"R&#65533;n&#65533;&#65533;UB&#65533;&#65533;&#65533;A&#65533;&#65533;=&#65533;	M&#65533;$]q&#65533;&#65533;m&#65533;E&#65533;&#65533;\2&#65533;UT =&#65533;&#65533;L&#65533;&#65533;8&#65533;&#65533;:m&#65533;&#65533;:%?+B&#65533;)&#65533; (&#65533;w]&#65533;&#65533;&#65533;>P'&#65533;\"&#65533;$-	~e&#65533;&#65533;&#65533;}&#65533;[|&#65533;&#65533;CA&#65533;&#65533;&#65533;, em&#65533;?&#65533;&#65533;&#65533;&#65533;;&#65533;vm&#65533;&#1415;&#65533;F7&#65533;&#65533;7&#65533;>Pil	?0%&#65533;&#65533;<=t&#1576;:&#65533;&#65533;!&#65533;&#65533;&#65533;a&#65533;&#65533;&#65533;>&#65533;c&#65533;P&#65533;	&#65533;&#65533;&#65533;&#65533;&#12533;&#65533;e&#65533;,&#65533;
&#665;&#65533;[&#65533;2&#65533;&#65533;l&#65533;%&#65533;M&#65533;9	9&#65533;&#65533;p%U>\}&#65533;&#65533;	&#65533;rE"7srG-%&#65533;L&#65533;&#65533;&#65533;u0&#1165;}%E&#65533;N&#65533;&#65533;&#65533;}&#65533;&#1528;&#65533;&#65533;.; &#65533;&#65533;&#65533;&#40724; jz0&#65533;&#65533;Z&#65533;%: H&#65533;h&#65533;W&#65533;Z0&#65533;=&#65533;9l&#65533;&#33951;&#1140;&#65533;&#65533;$#&#65533;&#65533;&#65533;&#65533;?M%2&#65533;Vt&#65533;~&#65533;&#1922;&#65533;r&#65533;r M0w&#65533;&#65533;(&#65533;ZY&#65533;&#65533;k &#65533;4&#65533;C7*&#486;&#65533;BEw&#65533;&#65533;&#65533;w0&#65533;&#65533;&0!&#65533;q&#65533;<&#65533;&#65533;&#65533;m$P&#1392;b T&#65533;&#65533;`&#65533;B @$&#65533;{&#65533;iO&#65533;|<&#65533;~&#65533;&#65533;&#65533;&#65533;&#65533;&#65533;~&#65533;&#65533;&#65533;&#65533;W9&#65533;K&#65533;u&#65533;&#65533;:%&#65533;&#65533;%k;%+&#65533;"5G>3&#65533;&#834;&#65533;s`%Y&#65533;&#65533;&#35186;&#65533;I&#65533;9  K%&#65533;&#65533;X&#65533;c%&#65533;&#65533;&#65533;"UZ$w&#65533;,&#65533;&#65533;&#65533;%0 &#65533;&#65533;`H4&#65533;&#65533;&#58910;&#65533;&#65533;&#166;&#65533;Q&]n F%&#65533;K &#65533;N &#65533;&#65533;&#65533;&#65533;&#65533;k0t&#65533;FD/&#65533;&#65533;Q&#65533;<&#65533;/&#1780;&#65533;&#65533;n&#65533;&&#65533;j&#65533;q&#65533;9&#65533;N&#65533;&#65533;&qF&#65533;&#65533;s&#65533;[&#65533;A&#65533;m4 W2&#65533;T]R]%ey&#65533;&#65533;)&#65533;<~&#65533; n&#65533;&#65533;T&#65533;+^/ &#65533;8_?&#65533;u&#65533;&#65533;&#65533;&#65533;$&#65533;&#65533;56c]&#65533;&#65533;&#65533;-R.&#494;&#65533;&#65533;Nd.?&#65533;e&#65533;M&#65533;N2YPx&#65533;% &#65533;&#65533;W&#65533;p&#333;&#65533; &#65533;&#65533;y&#65533;$&#65533;zhC&#65533;$&#65533;-&#65533;q@Ml &#65533;` 0&#65533;&#65533;&#65533;d&#65533;&#65533;&#65533;&#65533;&#65533;&#65533; ,v&#65533;9&#65533;t&#65533;.U&#65533;&#65533;&!x> `p&#65533;&#65533;.&#65533;:&#65533;@&#65533;%&#65533;&#65533;&#65533;%b&#65533;\Gd&#65533;S&#65533;~&#65533; fQJ9P&#65533;q&#65533;[6&#65533;x&PX&#65533;;&#65533;W&#65533;&#65533;&#65533;F&#65533;cME&#65533;&#65533;Z&#65533;?j %&#65533;&#65533;&#65533;h)&#615;?&#65533; $&#65533;W/&#65533;&#65533;&#65533;&#65533;\&#65533;W&#65533;&#65533;J*1&#65533;/%`*&#65533;&&#65533;&#65533;T&#65533;!'&#65533;&#65533;&#65533;WiP&#65533;&#65533;&#65533;$7Z<)&#65533;WP&#65533;&#65533;&#65533;&#65533;&#65533;&#65533;&#65533;&#65533;S&#65533;&#65533;&#65533;t&#65533;k&#65533;&#65533;$&#65533;&#65533;&#65533;&#65533;=K&#65533;%&#65533;&#65533;T&#65533;&#65533;j-&#65533;6&#65533;&#65533;&#65533;{`M&#65533;t&#65533;&#65533;&#65533;&#39486;&#65533;&#65533;/&#65533;&#179;&#65533;&#65533;b&#65533;U&#65533;&#65533;8&#65533;&#65533;	&#65533;&#65533;&#65533;d %&#65533;&#65533;
B&#65533;&#65533;&&#65533;&#65533;-" &#65533;^&#65533;^&#65533;S&#65533;fs&#65533;&#65533;&#65533;&#65533;^&#65533;&#65533;&#65533;$ &#65533;&#65533;&#65533;&#65533;z9a&#65533;`Yx&#65533;&#65533;%&#65533;&#65533;y&#65533; P&#65533;&#65533;o&#65533;I&#65533;C@2&#65533;,&#65533;A&&#65533;&#65533;7$&#65533;&#65533;!`&#65533; l&#65533;(&#65533;&#65533;&#325;&#65533;!Y&#65533;&#65533;&#594;,&#65533;ye&#65533;&#65533;$&#65533;L&#65533;p&#65533;c 	.&&#65533; &#65533;&#65533;&#65533;A&#65533;%Z&#65533;&#65533;Q&#65533;I&#65533;.e&#65533;&#65533;&#65533;S&#65533;Z&#65533;rhB&#65533;U&#65533;Y&#65533;ab"&#65533;4|
&#65533;0@ H6`&#65533;&#65533;&#65533;&#65533;M&#65533;&#65533;O&#65533;xedL&#65533;$WX&#65533;KRe]&#65533;h]h&#65533;x&#65533;&#65533;D!ne&#65533;&#65533;&#65533;c&#65533;F#M&#65533;\9R&#65533;&#65533;&#65533;D&#65533;&#65533;Yi&#1611;&z&#65533;&#1907;&#65533;&#65533;&#65533;&#65533;&#65533;$7 _&#65533;&#18813;e&#65533;&#65533;l&#65533;&#65533;1Y&#65533;M&#65533;&#65533;'&#65533;Q&#65533;&#65533;&#65533;q&#65533;&#65533;,_&#65533;&#65533;&#65533;&#65533;	'&#65533;&#545;xl&#65533;G&#65533;%&#65533;&#1413;&#888;=&#65533;
XA;&#65533;L6&#65533;O&#65533;&#65533;Z&#65533;$&#1093;po&#65533;_&#65533;D&#65533;&#65533;&#65533;&#65533;&#65533;&#65533;&#65533;&#65533;q&#65533;#&#65533;:&#65533;HP&#36145;&#65533;J&#65533;&#65533;&#9344;&#65533;&#65533;&#65533;2%.&#65533;&#65533;$&#65533;&#65533;&#65533;&#65533;&#65533;&#65533;&#1057;&#65533;&#65533;:&#65533;&#65533;&#65533;|&#65533;&#65533;DSTq&#65533;&#65533;&#65533;&#1184;&#305;R&#65533;-&#65533;6`#S !&#65533;&#65533;t&#65533;&#65533;&	.&#65533;J 1&#65533;4&#65533;H$&#65533;&#65533;b&#65533;$&#65533;d&#65533;&#65533;&#65533;`&#65533;&#65533;D\H&#65533;&#65533;ZqK.&#65533;&#65533;&#65533;&#65533;
L&#65533;h	}&#65533;&#65533;&#65533;4&#65533; c&#65533;&#65533;QJo"&#65533;B&#65533;&#65533;&#65533;sO>&#65533;&#65533;&#65533;&#531470;[&#65533;&#65533;&#65533;rQF=&#65533;&#65533;5L K&#65533;<s!2&#65533;@ 0&#65533;jq"&#65533;&#18951;&#65533;&&#65533;&#1161;&#65533;&#65533;&#65533;TrH&#65533;QXc&#65533;&#65533;1i\+A]Z&#518;&#65533;&#65533;&#65533;&#65533;&#65533;R%&#65533;#&#65533;&#65533;&#65533;Xd&#65533;UvYfu&#65533;Y= &#65533;*&#65533;&#65533;&#65533;&#65533;@&#65533;>&#65533;f&#65533;&#65533;[p&#65533;Bs&#65533;&#65533;$(gp(&#65533;4|)&#65533;&#65533;&#65533;Zh d&#65533;&#65533;^|&#65533;&#65533;w_&#65533;&#65533;p&#65533;}/e&#65533;&#65533;Vv&#65533;&#65533;:2x&#65533;0&#65533;b&#65533;&#65533;&#65533;p#&#65533;&#65533;Kl&#1833;L&#65533;R&#65533;asS(&#10949;&#65533;&#720;r@&#65533;d&#65533;SVye&#65533;O&#65533;!&#65533;4L^9&#1029;Z&#65533;&#423;8'&#65533;2.&&#65533;&#65533;&#1353;&#65533;:E&#65533;&#65533;&#65533;\&#65533;&#1664;&#1153;@&#65533;x7Q7"u&#65533;%Z&#65533;&#65533;&#65533;&#65533;&#65533;Y&#65533;_&#65533;&#65533;&#65533;&#65533;&#65533;&#65533;&#65533;&#65533;as&#65533;)QE&#65533;V{m&#65533;&#237;&#65533;&#65533;"&#65533;&#24792;&&#65533;R:&#65533;Z&#65533;&#1082;&#65533;&#65533;\,vb9&#65533;&#65533;%&#65533;&#819;R&#65533;P6&#65533;@&#65533;'&#65533;+&#65533;&#65533;1@k&#65533;%&#65533;&#65533;	&#28967;#i&#65533;&#1600;H+&#65533;&#65533;!&#65533;[w&#65533;u&#65533;c&#65533;=&#65533;&#65533;&#65533;v2d&#65533;&#65533;M&#65533;"#q&#65533;&#65533;&#65533;&#65533;nM&#65533;&#65533;x&#17754;&#65533;6O&#65533;@c6m&#65533;+r&#65533;&#65533;&#65533;c&#65533;,&#969;&#65533;&#65533;{&#65533;&#65533;|&#65533;&#65533;&#65533;s&#65533;5&#65533;$&#65533;&#65533;#&#65533;&#65533;&#909; &#65533;&#65533;&#65533;&#65533;&#65533;&#65533;&#65533;7&#65533;i&#1184;&#65533;&#65533;Uo &#65533;AB&#65533;se-&#65533;rX&#65533;&#65533;V&#65533;&#65533;&#65533;`-xAf&#65533;&#65533;&#65533;JC,&#65533;&#65533;&#65533;@W &#250;&#65533;=6T!j&#65533;K&#65533;&#65533;(&#65533;?^&#65533;k&#65533;D* &#65533;
&#65533;&#65533;P.&#65533;&#65533;W&#65533;&#65533;&#65533;&#65533;WRC&#65533;xD$&Q&#65533;K<"h&#65533;&#65533;$&#65533;i &#65533;K&#65533;&#65533;~&#65533;	&#65533;Sv&#65533;a&#65533;F&#65533;&|%&#65533;&#526;&#65533;&#65533;-RN&#65533;E&#65533;&#65533;&#65533;&#65533;&#65533;&#65533;@&#65533;&#65533; $&#65533;Sh+ &#65533;&#65533;&#65533;@&#345;&#715;&#65533;&#65533;&#65533;4&#6328;&#65533;&#65533;ib$&#65533;@&#65533;&#65533;&#65533;&#65533;d.&#65533;I&#65533;&#65533;4&#65533;&#65533;&#65533;d$@&#65533;&#65533;r&#65533;&#65533;&#65533;4&#214;&#65533; i&#65533;&#65533;&#65533;&#65533;&#65533;&#65533;8&#65533;?&#65533;"(&#65533;D&#2005;&#65533;1&#65533;&#65533;~!&#65533;&#554;#&#65533;&#65533;H &#65533;&#65533;&#65533;&#65533;l&#65533;e&#65533;&#65533;.&#65533;,3m&#65533;&#65533;&#65533;&#65533;&#65533;&#65533;&#65533;!&#65533;&#65533;*&#65533;&#65533;PD&#65533;&#65533;m,cP&#65533;&#1027;&#65533;&#65533;&#65533;<j	&#65533;&#65533;!&#65533;Q&#65533;&#65533;#&#65533;"&#65533;$&#65533;I&#65533; &#65533;9&#65533;j&#65533;DyhB6&#65533;`&#65533;[&#65533;&#65533;y&#65533;tL&#65533;&#65533;&#65533;\&#65533;nh#&#65533;&#65533;tKv&#65533;&#65533;R&#514;&#65533;zUE&#65533;a&#65533; &#65533;[H&#65533;&&#65533;&#1001;R&#65533;+&#65533;O&#65533;&#65533;@(&#65533;&#65533;&#65533;-&#65533;&#65533;9	(&#65533;D&#65533;w&#65533;uD&#65533;9 &#65533;2z"58&#46333;b&#65533;L&#65533;&#65533;>.&#65533;&#65533;2&#65533;D&#65533;*H&#65533;f59&#65533;x&#65533;D&#65533;&#65533;&#65533;T&#65533;&#1416;&#65533;&#65533;&#449; &#65533;&#65533;I&#65533;&#1074;&#65533;lRC&#65533;&#65533;X`&#65533;6&#65533;SSv&#65533;k&#65533;"&#65533;*&#65533;&#65533;&#65533;&#65533;&#65533;{&#65533;V&#65533;&#65533;;&#65533;&#65533;&#65533;p@&#65533;&#65533;&#65533;>PC&#65533;&#65533;&#1360;&#412;&#65533;W&#65533;&#65533;-&#65533;&#65533;&#65533;9{ &#65533;N&#65533;Ks&#65533;C&#65533;&#65533;S&#65533;DTn&#65533;*&#65533;&#65533;H&#65533;V&#65533;Y&#65533;&#65533;&#65533;xp&#65533;BV&#65533;&#1584;&#65533;A&#65533;h;&#65533;&#65533;&#65533;&#65533;d&#65533;&#65533;&#1701;Z&#65533;"&#65533;,.>/&#65533;Br&#65533;TK&#65533;&#65533;.T&#65533;&#65533;&#65533;&#65533;`A&#65533;&#65533;n,&#65533;&#1220;Yf&#65533;*&#65533;$&#2040;.2*OLmZ-&#65533;&#686;&#65533;&#65533;H&#65533;j&#65533;&#65533;
[]&#65533;"&#65533; &#65533;&#65533;&#65533;&#65533;<&#65533;as&#65533;/&#65533;&#65533;&#65533;&#65533;]&#65533;&#65533;&#65533;h&#65533;+&#65533;&#65533;y[&#65533;&#1125;T&#65533;&#65533;J&#65533;&#65533;&#65533;&#65533;&#65533;P&#65533;&#65533;R&#65533;&#65533;&#65533;}&#65533;\D&#65533;Nc&#65533;&#65533;)&#1552;&#65533;P&#65533;&#65533;&#65533; &#65533;<0&#65533;PV&#65533;f&#65533;&#65533;&#65533;&`&#65533;&#65533;vX&#65533;fCc&#65533;[&#1737;&#65533;B(}&#65533;&#65533;&#65533;/&#65533;&#65533;/&#65533;:&#65533;~&#65533;q&#65533;&#65533;&#65533;&#65533;&#65533;&#65533;&#65533;c&#65533;&#65533;D&#65533;+&#65533;&#1322;&#65533;&#65533;B&#65533;o8 &#65533;&&#65533;&#65533;&#65533;&#65533;&#65533;J:&#65533; E&#65533;[*&#645;&#65533;&#65533;3&#524;2&#65533;&#65533;&#645;&#65533;&#65533;BS&#65533;&#65533;&#65533;3G&#65533;&#65533;=&#65533;&#65533;&#65533;&#65533;v&#65533;@&#65533;&#65533;fW&#65533;A&#65533;l\
&#65533;&#65533;*x&#65533;&#65533;sa&#65533;cE2&#65533;A&#65533;Jv&#65533;&#65533;&#65533;&#32467;N{Z&#1139;-&#65533; &#65533;0W&#65533;R&#271;&#65533;&#65533;X&#65533;&#65533;&#65533;&#65533;h&#65533;&#65533;}&#65533;H&#65533;&#65533;+&#65533;&#65533;&#769;[&#65533;P&#65533;-&#555;&#65533;&#65533;&#513;&#65533;jH&#65533;&#65533;d&#65533;&#65533;`&#65533;&#65533;X&#65533;2X&#65533;&#45637;&#65533;&#65533;&#65533;
&#65533; 4&#824;4&#65533;&#65533;_&#65533;&#65533;&#65533;dU3;&#65533;}&#65533;&#65533;&#65533;&#65533;&#65533;&#1806;&#1102;2&#65533;6'&#65533;&#65533;&#65533;&#65533;X&#65533;&#65533;&#65533;Z&#65533;&#65533;&#65533;&#65533;lj"&#65533;&#65533;$l.o&#65533;&#65533;A]&#65533;&#65533;*F&#65533;&#65533;&&#65533;&#65533;G&#65533;Y&#65533;W&#65533;&#65533;p3D&#65533;&#65533;aH&#65533;&#65533;q&#65533;&#65533;$&#65533;&#65533;&#65533;q&#65533;&#65533;&#65533;&#65533;i&#65533;2&#922;2&#65533;&#65533;f&#65533;W R&#65533;&#65533;'&#65533;&#65533;&#65533;'t&#65533;&#65533;&#65533;&#65533;&#65533;&#65533;}X80k&#65533;&#65533;&#65533;&#1949;&#65533;&#65533;&#65533;&#65533;l<&#65533;&#65533;E&#65533;&#65533;jZB&#65533;&#65533;+
u"&#65533;&#65533;&#1195;&#1735;&#65533;s@&#65533;C&#65533;B&#65533;&#65533;*!&#65533;&#65533;K&#65533;"L(o&#65533;i4&#1782;&#65533;!'&#65533;*&#65533;]&#65533;f&#65533;W&#65533;de&#65533;&#65533;&#65533;&#65533;B8`Sp[n @&#65533;td&#65533;&#65533;H 2&#65533;&#65533;0&#65533;&#65533;&#65533;l&#65533;&#65533;I&#65533;a&#65533;&#774;4&#2044;G&#65533;&#65533;	N@&#65533;^~&#65533;&#65533;&#65533;3&#65533;{<0&#65533;S&#65533;]&#65533;&#65533;&#65533;&#65533;&#65533;+`-&#65533;&#65533;&#65533;_&#65533;&#65533;&#65533;] &#65533;&#65533;	:&#65533;&#65533;\&#65533;9&#65533;&#65533;&#65533;5&#65533;&#65533;\&#65533;&#65533;&#65533;Kg&#1348;&&#65533;&#65533;&#65533;W&#65533;.^&#65533;&#65533;&#1297;h&#65533;&#65533;g&#65533;*,K&#65533;A?&#232;Z&#65533;[K<&#65533;&#65533;-&#65533;&&#65533;&#65533;I&#65533;EZ&#65533;&#65533;&#65533;5,B&#65533;,a?&#65533;&#65533;&#1424; &#36032;^&#65533;b&#65533;&#65533;&#65533;&#65533;j&#65533;>: &#54007;&#697;&#65533;&#65533;&#65533;&#65533;&#65533;&#65533;s)&#65533;&#65533;!=<,g&#65533;&#65533;&#1483;&#65533;&#65533;`,Z&#65533;&#65533;&#65533;&#65533;HX%&#65533;[&#65533;&#65533;C&#65533;&#65533;J&#65533;X&#1027;&#65533;%x&#65533;&#65533;0"[&#65533;&#65533;
&#65533;6&#759;&#562;Aj &#65533;U
4&#65533;&#65533;l&#65533;&#65533;&#65533;2&#1118; *&#65533;#&#65533;X[&#65533;&#65533; &#65533;&#65533;&#65533;U&#65533;B&#65533;&#65533;@j&#65533;&#65533;&#65533;:&#65533;&#65533;&#65533;=y&#65533;g&#1724;02&#65533;&#1171;&#65533;&#65533;&#65533;(&#65533;&#65533;>X&#65533;&#65533;6&#65533;x&#65533;&#65533;&#65533;&#65533;&#65533;&#65533;7&#65533;<&#65533;k&#65533;X;?&#277;&#65533; ;<	&#65533;;&#65533;&#65533;&#65533;a&#65533;F&#65533;&#65533;&#65533;|&#65533;D&#65533;B&#65533;&#65533;hB&#65533;&#65533;&#65533;K\&#65533;q#&#65533;&#65533;&#65533;&#65533;	E2&#65533;&#65533;1&#65533;&#65533;&#65533;&#65533;;,2@i"&#65533;sE;&#65533;'[d6S&#813;&#65533;&#665;&#65533;@&#65533;&#613;&#65533;r9D$@&#65533;:Fd4E&#65533;acp/J&#65533;&#65533; k&#65533;&#65533;I&#65533;
T&#65533;&#65533;&#65533;DE&#65533;(&#65533;&#65533;&#65533;G&#65533;&#65533;C&#65533;0zE6@ &#65533;&#65533; &#65533;a#x4&#65533;&#65533;&#65533;0&#65533;&#65533;I&#65533;,&#65533;^1&#65533;H&#65533;<&#65533;R4h4>&#65533;&#65533;E&#65533;&#454;&#65533;H&#65533;&#65533;r&#65533;C&#65533;&#44097;&#65533;;G&#65533;I&#65533;&#65533; &#65533;J&#65533;)&#65533;&#65533;I&#65533;&#65533;&#65533;&#65533;'&#65533;&#65533;!5&#597;&#65533;&#65533;&#65533;&#65533;&#65533;&#65533;' e&#65533;I&#65533;$$fL&#65533;&#65533;&#65533;&#65533;&#65533;&#65533;I&#65533;&#65533;"7<&#65533;8J&#65533;&#65533;o&#65533;n&#65533;&#65533;/&#65533;&#65533;m&#65533;hJ&#65533;&#65533;q &#65533;&#65533;0&#65533;Y&#65533;GQ&#65533;&#65533;J&#65533;t@ &#65533; &#65533;4hK&#65533;@(&#65533;&#65533;&#65533;K&#65533;X&#65533;&#65533;&#65533;&#65533;o&#65533;(&#65533; &#65533;J&#65533;&#65533;o&#65533;&#65533;Y&#65533;&#65533;4&#65533;Y&#516;&#65533;&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&#1024;j&#65533;/*x&#65533; &#65533;!&#65533; x&#65533;/@&#65533;5&#65533;/&#65533;&#65533;X&#65533;h&#65533;= &#65533;&#65533;
e) &#65533;&#65533;&#65533; P&#65533;&#65533;&#65533;!x&#65533;j&#65533;p$@&H$p&#65533;/p&#1088;&#65533;&#65533;!&#65533;Q&p h&P (&#65533;&#65533;&#65533;&#65533;&#65533;A&#65533;P&&#65533;$`&#65533;&#65533;&#65533;e&#65533;U&#65533;&#65533;0&#65533;&#65533;R/&#65533;R&#65533;&#65533;%&#65533;&#65533;&#65533;&#65533;Q$H&#65533;/M&#65533; &#65533;&#65533;aPR2&#65533;&#65533;/X&#65533;3U&#65533;/M)&#65533;1}S&#65533;S&#65533;S/&#65533;S<&#65533;&#65533;2S4&#65533;&#65533;5&#65533;&#65533;@&#65533;SA&#65533;&#65533;/&#65533; )RCu&#65533;$UT&#65533;&#65533; &#65533;S&@&#65533;&#65533;&#65533;6&#65533;TP&#65533;&#65533;O(&#65533;m&#65533;Q&#1347;NO(P&#65533;&#65533;|&#65533;!xT?&#65533;$&#65533;&#65533;Pm&#65533;/  M&#65533;(&#65533;&#65533;(&#65533;&#65533;GOR(VRHUMN&#65533;&#65533;4N&#65533;&#65533;P &#65533;&#65533;&#65533;(JE&#65533;? &#65533;S0T8c%&#65533;?@&#65533;F&#65533;$8&#65533;.M&#65533;&#65533;(&#65533;&#65533;[&#65533;&#65533;M@! 
!&#65533;&#65533;y&#65533;&#65533;R&#65533;&#65533;?(&#65533;Q~%S(&#65533;Q Q&#65533;&#65533;k&#65533;&#65533;-Q$&#65533;u&#65533;UBx&#65533;&#65533; !x&#65533;@&#65533;&#65533;&#65533;&#65533;CP VT&#65533;&#65533;P(&#65533;&#65533;S
K=N* &#65533;@&#65533;&#65533;&#65533;  v&#65533;/&#65533;)&#65533;&#65533;&#65533;Y&#65533;&#65533;X)&#65533;&#65533;(&#65533;O&#65533;&#65533;X&#65533;&#65533;S8&#65533;&#65533;&#65533;&#65533;^&#65533;&#65533;}&#65533;v&#65533;W&#65533;&#65533;Y!'@7m&#65533;&#65533;%&#65533;RZ&#65533;&#65533;&#1472;&#1347;&#65533;&#65533;M&#65533;&#65533;&#65533;	x [&#65533;&#65533;&#1607;}Z&#65533;&#65533; &#65533;&#65533;&#65533;&#65533;&#65533;e6= &#65533;S&#65533;&#1696;ER&#65533;&#65533;&#65533;&#65533;M*P&#65533; &#65533;&#65533; #P&#65533;U &#65533; !P&#1767;&#65533; )&#65533;&#65533;&#65533;U4&#65533;Y&#65533;&#65533;W&#65533;&#65533;&#65533;&#65533;&#65533; &#65533;&#65533; &#65533;OU&#512;[&#65533;(&#65533;&#65533;&#65533;U&#1818;e\&#65533;=&#65533;N&#65533;&#65533;&#65533;&#65533;X&#65533;&#65533;&#65533;&#65533;&#65533; &#65533;&#65533;&#65533;&#65533;eW&#65533;&#65533;	]P&#1908;5&#1910;}&#65533;&#65533;&#65533;%&#65533;&#65533;&#65533;&#65533;&#65533;YR&#65533;&#65533;&#65533;&#65533;B&#65533; 
x &#65533;x&#65533;&#65533;&#65533;&#65533;6]%&#65533;]&#65533;(&#1028;0&#65533;&#65533;&#65533;-&#65533;S&#65533;&#65533;&#65533;x&#65533;&#65533;&#65533;x&#65533;&#65533;&#65533;6 &#65533;&#65533;^&#65533;&#1860;Ik&#65533;&#65533;5&#65533;&#65533;&#65533;V&#65533;N*h&#65533;	(&#65533;&#65533;5
@&#65533;&#65533;&#65533;&#65533;5&#65533;y&#65533;W=BP&#65533;&#65533;5R&#65533;&#65533;N&#65533;( x &#65533;&#65533;&#65533;&#65533;&#65533;	
MpZ&#349;WN&#65533;V&#65533;=aNa^anaF&#65533;=&#65533;&#65533;&#65533;R&#65533;`Q0&#65533;&#65533;&#65533;&#65533;-&#65533;(&#65533;&#65533;&#65533;&#65533;&#65533;&#65533;&#65533;Yx&#65533;&#65533;&#65533;&#65533;&#65533;nb'~b(&#65533;&#65533;P&#65533;&#65533;Y &#65533;&#65533;@&#65533;Q &#65533;=&#65533;&#65533;&#65533;&#65533;/X&#65533;&#65533;&#3173; [&#65533;&#65533; #0&#65533; &#65533;&#65533;&#65533;&#65533;&#65533;$@((a)&#65533;c<&#65533;c=&#65533;&#65533; /&#65533;&#65533;P&#65533;b&#65533;T5&#65533;&#65533; 
&#65533;`\&#65533;&#65533;X_ U&#65533;&#65533; &#65533;&#65533; N&#65533;[&#65533;cL&#65533;dMFaB&#65533;&#65533;6 &#65533;?&#65533;Q&#1411;@>&#65533;&#65533;U&#65533;`&#65533;6&#65533;&#65533;&#65533;&#65533;&#65533;&#65533;&#65533;6&#65533;\
  &#65533;K&#65533;d\&#65533;&#65533;L&#65533;&#65533;NDF&#65533;&#65533;bB&#65533; K@d
h&#65533;O} &#65533;&#65533;efnfL&#65533;&#65533;
~d&#65533; &#65533;e&#65533;x 
&#65533;&#65533;&#65533;&#65533;[#h&#65533;&#65533;ufq&#65533;&#65533;e&#65533;*(_lv&#65533;&#65533;`&#65533;&#65533;&#65533;&#65533;%gy&#65533;&#65533;&#65533;\&#65533;&#65533;&#65533;&#65533;&#65533;\
l&#65533;Uh&#65533; d&#65533;g&#65533;&#65533;h&#65533;^&#65533;g&#65533;&#65533;&#65533;&#65533;&#65533;&#65533;n&#65533;&#65533;D&#65533;&#65533;q&#65533;&#65533;5&#65533;&#65533;&#65533;T&\&#65533;<&#65533;{&#1923;W

&#65533;&#65533;&#65533;&#65533;0Xb&#65533;&#65533;~&#898;~&#65533;&#65533;6&#65533;&#65533;&#65533;&#65533;&#65533;g&#65533;H&#65533;(&#65533;8h&#65533;,h#&#65533; &#65533;
Xn&#65533;&#65533;&#65533;&#65533;h &#65533;&#65533;]5&#65533;fd&#65533;&#65533;&#65533;&#65533;Y&#65533;&#65533;&#65533;&#65533;&#65533;&#65533;F&#65533;&#65533;k&#65533;i&#65533;P&#25830;&#65533;l6&#1751;>h&#65533;&#65533;E&#65533;
0&#65533;&#65533;]&#65533;dh&#65533;.
&#65533;&#65533;&#65533;&#1923;&#65533;h&#65533;k&#65533;&#805;&#65533;0&#65533;`&#65533;&#65533;~N&#65533;&#65533;j&#65533;`&#65533;hg(&#65533;&#65533;f&#65533;/&#65533;&#65533;&#65533;&#65533;#`&#65533;i~ p&#65533;^&#65533;&#65533;
&#65533;0Tl&#65533;&#65533;k&#65533;&#65533;&#65533;&#65533;&#65533;Hd&#65533;&#65533;&#65533;n&#65533;|&#65533;k &#65533;&#65533;&#65533;&#65533;c&#65533;&#65533;&#65533;&#65533;"f&#65533;+_&#65533;&#65533;i&#65533;#@&#65533;mk&#65533;&#65533;&#65533;*|~&#65533;4&#65533;&#65533;&#65533;&#65533;&#65533;#&#65533;m&#65533;&#65533;mx|&#65533;E&#874;0&#65533;&#65533;&h~n&#65533;zm&#65533;f%&#65533;n&#65533; !&#65533; &#65533; ,   &#65533;> &#65533; &#65533;H&#65533;&#65533;&#65533;&#65533;*\&#560;&#65533;&#199;#J&#65533;H&#65533;&#65533;&#331;&#65533;h,&#241;&#65533;&#65533;)C&#65533;I&#65533;&#65533;&#595;(S&#65533; B&#65533;&#715;f&#65533;t&#65533;b&#333;&#859;6iZ&#65533;&#65533;&#65533;&#65533;&#991;@&#65533;
M&#65533;&#512;)&#65533;*}&#65533;&&#935;Ps&#65533;1&#65533;&#65533;&#65533;&#1387;X&#65533;z&#65533;&#65533;&#65533;&#65533;,Y_Ny&#65533;lY&#65533; &#234;]&#758;-&#65533;Et&#65533;
&#65533;&#65533;[&#65533;S&#65533;85&#65533;*&#1019;&#65533;~Y&#65533;&#65533;&#65533;EL&#65533;5&#65533;t&#65533;D&#65533;}#G&#65533;I&#1393;&#65533;&#728;&#65533; &#65533;&#65533;o@tf#&#65533;Lf&#65533;e$&#65533;&#65533;&#1701;&#65533;&#65533;&#1520;{X&#65533;&#65533;&#65533;o&#65533;&#65533;[!&#65533;A3{W&#985;&#1463;&#65533;&#65533;J7&#65533;]&#65533;&#65533;2&#65533;&#65533;p&#65533;{J&#65533;&#65533;&#65533;w"&#65533;&#65533;&#65533;%rk&#65533;&#65533;.&#65533;!&#65533;\&#65533;&#493;c_&#65533;&#65533;L&#65533;&#65533;&#65533;/n&#65533;|E&#65533;]&#65533;&#131;&#65533;&#65533;&#65533;&#65533;&#65533;7&#65533;&#1984;.B8&#65533;&#65533;&#65533;&#721;V&#65533;A&#65533;u&#65533;&#65533;}&#65533; &#65533;VL&#65533;&#518;v&#65533;&#65533; &#65533;(&#65533;$&#65533;h&#65533;(&#65533;&#65533;&#65533;,&#65533;&#65533;&#8908;hP	I&#65533;&#65533;&#65533; &#65533;&#65533;&#65533;&#65533;&#65533; &#65533;&#65533;b&#65533;Z&#65533;D&#65533;w&#65533; &#65533;&#65533;as&#65533;A&#65533;@&#65533;&#65533;U&#65533;&#65533;&#65533;&#16749;&#65533;%w)T&#65533;&#65533;\9P&#65533;sA]
LJ&#65533;&#65533;[f&#65533;&#65533;WV^y&#65533;&#65533;[&#65533;	[
&#65533;&#65533;&#65533;kV0T
&#65533;y]&#65533;xWLO\'&#65533;&#65533;&#65533;&#65533;c&#65533;8	&#65533;Cx&#65533;9&#65533;Wm&#65533;&#65533;&#354;&#65533;>e&#355;&#65533;&#65533;g&#65533;&#65533;&#65533;h&#1048;]%yP\7&#65533;&#65533;YU^&#65533;&#1418;S&#65533;&#65533;&#65533;&#65533;&#65533;uEM:&#65533;Q&#65533;	hhdv&#65533;VM&#65533;&#65533;~$&#65533;&#65533;&#65533;&#65533;s]@@ &#65533;0&#1522;oHKF&#65533;&#65533;&#16468;&#65533;p&#65533;&#65533;:K&#65533;&#65533;;&#65533;Q&#65533;&#65533;*&#65533;&#65533;&#65533;	&#65533;&#65533;@&#65533;&#65533;&#1190;&#65533;,2P&#65533;&#65533;Q&#65533;P&#65533;&#65533;Y&#65533;&#65533;+&#65533;H&#65533;v&#65533;A&#65533;&#65533;&#65533;&#65533; L&#65533;&#65533;]&#65533;kP
&#65533;ue&#65533;R&#65533;=&#65533;&#65533;YSM&#65533;rE &#65533;&#65533;C&#65533;&#65533;zk&#65533;G!L&#1498;&#65533;7Tj+m&#65533;/&#65533;	RVq&#65533;'T&#65533;&#65533;&#65533;&#65533;!&#65533;T1,&#65533;S&#65533;Bw&#65533;&#65533;F&#65533;&#65533;&#65533;&#65533;s&#65533;@&#65533;&#65533;M&#65533;	B}&#65533;&#65533;eW]-apJ&#65533;zmwNb&#65533;&#65533;&#65533;53&#65533;&#65533;%&#65533;Ad&#65533;p#&#65533;p&#65533;*&#65533;&#65533;>&#65533;y&#65533;&#65533;`&#65533;-y~]&#65533;&#65533;t&#65533;'\&#65533;*z&#65533;&#65533;&#65533;&#65533;v&#65533;	&#65533;{u&#65533;Ig<~&#65533;!&#65533;(&#65533;&#65533;#|&#65533;&#65533;&#65533;y'0&#65533;&#65533;K&#65533;~Z&#65533;&#65533;sWd&#65533;&#65533;)&#65533;&#65533;&#65533;&#65533;$&#1389;&#65533;p&#65533;&#65533;&#65533;&#65533;&#1140;&#874;&#65533;g&#65533;&#65533;&#65533;&#65533;&&#65533;m&#65533;&#65533;&#65533;&#65533;&#65533;)M&#65533;<{&#65533;:&#65533;!&#65533;Z&#65533;&#65533;&#65533;n&#65533;&#65533;N;&#65533;4Gg&#65533;&#65533;&#65533;&#65533;&#65533;&#65533;!&#65533;&#225;&#65533; &#65533;{_&#65533;&#65533;T&#65533;&#65533;&#65533;. &#65533;;&#65533;A*&#65533;&#65533;B&#65533;x&#65533;&#65533;[H&#65533;&#65533;&#65533;&#65533;n]&#65533;A&#65533;&#454;&#65533;;&#65533;S`&#65533; 6&#65533;&#65533;u {&#65533;&#65533;&#65533;&u&#65533;&#65533;QJ&#65533;1_#s&#65533;ELJ &#65533;&#65533;W%&#65533;&#65533;&#65533;a&#65533;0J&#65533;&#65533;&#65533;&#65533;&:&#65533;*&#65533;&#65533;*&#65533; &#65533;O_&#65533;*SR&#65533;&#65533;&#65533;&#65533;&#65533;}*&#65533;&#65533;"&#1190;2&#65533;&#1100;&#65533;&#65533;aY&#65533;^&#65533;&#65533;&#65533;;&#65533;&#65533;rD&#65533;&#65533;P&#803;&#65533;&#65533;&#65533;>&#65533;&#65533; &#65533;	&#65533;&#130;&#65533;`.&#65533;&#65533;&#65533;&#65533;h4&#65533;&#65533;&#65533;&#65533; &#65533;&#65533;J&#65533;&#65533;X&#65533;O&#65533;1*&#65533;p&#65533;&#65533;&#65533;p&#65533;&#65533;&#1132;s&#65533;	&#65533;c?&#65533;&#65533;Le&#65533;H&#65533;x&#65533;/&#65533;&#65533;&#65533;$&#65533;d^QWAlx2&#65533;&#65533;h &#65533;&#65533;&#65533;JB8&#65533;&#65533;>&#65533;&#65533;&#65533;nRJU:&#65533;&#65533;Le+&#65533;&#65533;&#65533;,&#65533;s&#65533;QA"&#65533;&#65533;>5(]%&#65533;H0;x&#65533;&#65533;
>&#65533;&#65533;&#65533;z&#65533;&#65533;&#65533; &#65533;@v&#65533;I&#65533;z&#1683;&#65533;8+&#65533;&#65533;8i&#65533;&#65533;v&#65533;&#65533;&#65533;A&#65533;')q &#65533;&#65533;BA &#65533;&#65533;&#65533;&#65533;&#65533;&#65533;Y&#65533;r&#65533;6&#65533;A
&#872;&#65533;&#65533;&#65533;&#1102;z&#65533;D&#65533;{&#65533;&#65533;&#642;&#65533;&#65533;\&#65533;&#65533;eA@H	g&#65533;&#65533;=&#65533;BR&#65533;&#65533;Mv&#65533;&#65533;&#65533;&#65533;r&#65533;&#65533;&#65533;&#65533;&#65533;@j&#65533;&#65533;d.&#65533;]Q_&#65533;@&#65533;&#65533;&#65533;U&#65533;P&#65533;*&#65533;&#65533;H&#65533;4=&#65533;	:&#65533;+0&#65533;&#65533;> &#65533;&#65533;i&#65533;J&#1458;r4!$ &#65533;:O&#65533;&#65533;&#65533;&#65533;T&#65533; &#65533;&#65533;@&#1684;Dz&#65533;!&#65533;&#10540;&#65533;S&#65533;5&#65533;&#65533;&#65533;&#65533;S&#65533;&#65533;&#65533;&#65533;L&#65533;&#65533;&#65533;&#1414;g&#65533;B&#65533;_&#65533;&#65533;*&#65533;q&#65533;&#372;&#65533;?% y&#65533;bGK&#65533;="$R]&#65533;&#65533;&#2032;&#517;&#65533;,&#65533;&#602;&#65533;&#65533;"&#65533;vl&#65533;&#65533;&#65533;&#65533;&#65533;&#65533;&#65533;H&#65533;I&#65533;&#65533;&#65533;&#65533;&#65533;&#65533;ID&#65533;&#65533;)&#65533;&#65533; qu&#65533;
w&#65533;&#65533;&#65533;&#65533;(9&#65533;*\&#65533;N,&#65533;rR&&#65533;&#65533;@$F&#65533; &#65533;&#65533;&#65533;MQp&#65533;&#65533;:GA-ip&#65533;&#65533;h RU&#65533;S&#65533;&#65533;Z&#65533;&#65533;uR &#65533;&#65533;&#1093590;&#65533;&#65533;&#65533;&#65533;&#65533;[$E&#65533;&#65533;uvO&#65533;1	&#65533;_I&#65533;&&#65533;Do&#65533;&#65533;&#65533;r&#65533;&#65533;$&#65533;	N'&#65533;px	\	S&#65533;W&#65533;`&#65533;&#65533;&#65533;:X&#65533;&#65533;&#65533;&#65533;69&#65533;KXSZy&#1303;&#65533;&#65533;K&#65533;2&#65533;&#65533;N&#65533;&#65533;?&#65533;&!&#65533;u&#65533;mD&#65533;;9&#65533;i`W&#65533;`HD&#65533;f&#65533;1sdA&#65533;2&#65533;	&#65533;&#65533;&#65533;&#65533;!&#65533;v&#65533;{L	|w.&#65533;&#65533;&#65533;&#65533;&#65533;r!m&#65533;  x&#65533;&#65533;&#65533;{&#65533;&#65533;&#933;&#65533;&#65533;Cs
&#65533;&#65533;b&#65533;B&#65533;&#65533;&#65533;f&#65533;&#65533;&&#65533;m&#65533;W:&#65533;&#65533;]&#65533;D&#65533;y2]&#65533;@!&#65533;&#65533;p&#920;&#65533;&#65533;A<`&#65533;&#65533;J&#65533;&#523;+&#65533;1&#65533;&#65533;&#65533;&#65533;&#65533;3@&#65533;&#65533;&#65533;&&#65533;&#65533;&#65533;&#65533;&#65533;;'u&#65533;Uw&#65533;x+5&#65533;&#65533;L&#65533;&#65533;&#65533;&#65533;
&#65533;&#65533;&#65533;*&#65533;.&#65533;6&#65533;&#65533;&#65533;=&#65533;l&#353; &#65533;'&#65533;!H&#65533;7daJ&#568;&#65533;&#65533;n5&#65533;S&#65533;e&#65533;J
&#65533;	&#65533;&#65533;4;&#65533;s&#65533;&#65533;,.e3&#65533;&#65533;u&#65533;{0cI&#65533;&#65533;4&#65533;%&#235;s&#65533;A&#65533;&#65533;&#65533;xG&#65533;K6x&#65533;&#1935;&#65533;&#65533;,X&#65533;&#65533;&#65533;x&#29093;&#65533;%&#65533;&#65533;I}&#65533;O
&#65533;ef&#65533;&#65533;&#65533;&#65533;l&#65533;+&#65533;&#65533;&#531;&#65533;&#65533;&#65533;Zm.J&#65533;c&#65533;?&#65533;&#65533;&#65533;&#65533;&#65533; &#65533;&#65533;YX\=)m&#65533;&#65533;&#65533;&#65533;TiO&#65533;&#65533;r&#65533;&#65533;s4&#65533;/	FNt{&#65533;&#65533;&#65533;u&#65533;-j.&#65533;`	&#65533;&#65533;9&#65533;Y&#65533;&#65533;&#65533;&#65533;\&#65533;xB&#65533;&#65533;&#65533;&#65533;9x&#65533;&#65533;&#65533; &#65533;K&#65533;&#65533;3&#65533;EO;=7&#65533;&#65533;&#65533;b&#65533;&#65533;&#65533;&#65533;&#65533;&#65533;&#65533;&#65533;&#65533;A&#65533;&#65533;&#65533;&#65533;PrN&#65533;`(B&#65533;&#65533;<&#65533;>xjO<4&#65533;&#65533;V&#65533;4&#65533;N&#65533;}V5}&#438;&#65533;&#65533;&#65533;A&#65533;&#65533;|6&#65533;&#65533;&#65533;&#65533;^&#65533;b:~$&#65533;&#65533;\&#65533;O&#50595;&#65533;|}&#65533;Wv&#65533;Y.&#233;(]&#65533;4&#65533; d&#65533;Ik&#65533;n&#65533;otd&#65533;kfJ&#65533;&#65533;U&#65533;*&#65533;]S&#65533;K&#65533;&#65533;]&#65533;*&#65533;&#65533;&#65533;&#65533;L'NA<&#65533;&#65533;&#65533;&#65533;&#65533;&#65533;&#65533;&#65533;7Lk
.&#65533;&#65533;&#65533;&#65533;&#65533;&#65533;b&#65533;4&#65533;&#65533;&#65533;&#65533;&#65533;1s|R&#65533;&#65533;C.&#65533;&#65533;&#65533;&#65533;x&#65533;@ uw&#65533;nt&#65533;&#65533;w&#65533;&#65533;42&#65533;u6@.&#65533;R,7&#65533;&#65533;n!!\&#65533;&#65533;y&#65533;&#65533;&#65533;UB&#65533;&#65533;&#977;&#65533;&#65533;n&#65533;&#65533;m&#65533;c&#65533;_&#65533;&#65533;|&#65533;*&#65533;&#65533;_ Q&#65533;&#65533;3&#65533;_&#65533;&#65533;8*&#65533;Y?&#65533;YC&#65533;`l`_5W&#65533;&#65533;;&#65533;D&#65533;&#65533;E%U&#65533;C&#65533;&#65533;&#65533;L&#65533;&#65533;&#65533;=&#65533;i}g&#65533;&#65533;z&#65533;~&#65533;&#65533;y&#65533;o5kbhe&#1685;n&#65533;&#65533;p&#65533;y&#65533;?C&#1476;n&#65533;G&#65533; &#65533;&#65533;X&#65533;&#65533;/'ea
h%&#65533;	pn&#65533;&#65533;LSqtQ&#65533;&#65533;QU]eK&#65533;G)&#65533;&#65533;'&#65533;&#65533;&#65533;&#65533;&#65533;&#65533;G&#65533;40&#65533;&#65533;/$t{&#65533;ce&#871;eo&#65533;&#65533;w &`&#65533;&#65533;5&#65533;&#65533;k6&#65533;I&#65533;&#65533;&#65533;&#65533;&#65533;D&#65533;'&#65533;&#65533;[	'&#65533;eO8r&#65533;&#65533;&#65533;Fq&#65533;B5&#65533;&#65533;ggmC8vq&#65533;&#65533;&#65533;&#65533;D[FP&#65533;&#65533;_&#65533;&#65533;p&#65533;&#65533;#0h&#65533;&#65533;E&#65533;u$ob&#65533;{&#65533;&#65533;w&#65533;D_&#65533;&#65533;oi&#65533;&#65533;v&#65533;&#65533;&#65533;&#65533;w&#65533;&#65533;xP&#65533;&#65533;`0$I&#65533;&#65533;j&#65533;&#65533;,&#65533;Fd8)&#65533;&#65533;ygy!&#65533;q&#65533;%&#65533;&#65533;&#65533;J )&#65533;&#65533;&#65533;&#65533;"&#65533;&#65533;M&#65533;&Q$(C&#65533;&#65533;$&#65533;#b&#870;_c.&#65533;;&#65533;&#65533;5n&#65533;S0A&#65533;8 `&#65533;&#65533;3&#65533;d&#65533;&#65533;*	#&#65533;&#65533;&#65533;4&#65533;q,) )U&#65533;V|&#65533;d&#65533;'&#65533;&#65533;&#65533;&#65533;ui&#65533;l@~&#65533;&#65533;&#65533;&#65533; `&#65533;&#65533;v&#65533;+&#65533;&#65533;*&#65533;9&#65533;&#65533;&#65533;&#65533;V/(&#65533;&#65533;&#65533;A[&#65533;C&#65533;&#65533;{&#65533;&#65533;8	x&#65533;&#65533;FA&#65533;wBiP&#1622;,Bz&#65533;v0(}&#65533;&#65533;lc&#65533;x&#65533;]&#65533;&#65533;&#65533;?&#65533;&#65533;e&#1495;&#65533;3&#65533;&#65533;b&#65533;nY&#65533;&#65533;t&#65533;S&#65533;V&#65533;\&#65533;B&#65533;nxZ&#65533;h&#65533;v.&#65533;U?&#65533;&#65533;&#65533;&#65533;&#65533;c&#65533;&#65533;H_e&#65533;&#65533;&#65533;^&#65533;w;$e_<sU96&#673;[^&#65533;8gQ&#65533;&#65533;&#65533;&#65533;r&#65533;2&#65533;s8&#65533;&#65533;&#65533;&#65533;&#65533;&#65533;&#65533;~s60&#65533;&#65533;&#65533;6X&#65533;&#65533;&#65533;65XU&#65533;&#65533;&#65533;&#65533;)&#65533;&#65533;w&#65533;&#65533;&#65533;a&#65533;Y&#65533;&#65533;y&#65533;#b&#65533;.&#65533;V&#65533;&#65533;rN&#65533;*&#65533;&#65533;"&#65533;9)U&#65533;&#65533;&#65533;e_&#65533;oY&#65533;o$&#65533;&#65533;ij&#65533;&#65533;4&#65533;&#65533;&#65533;&#65533;&#65533;15t&#65533;62g~rG`l`})&#65533;\4)&#65533;u&#65533;i&#65533;&#65533;8&#65533;'(G8^G5&#65533;Y&#65533;&#65533;`&#65533;&#65533;.&#65533;`& &#65533;&#65533;&#65533;V&#65533;!$P	&#65533;;&#65533;;p &&#65533;\HH&#65533;&#65533;&#952;e&#65533;&#65533;ko3&#65533;[Zt&#65533;&#65533;Q&#65533;&#65533;6&#65533;\,*`&#65533;t J""H2)>&#65533;]&#65533;dwZ26&#65533;&#65533;&#65533;c;	&#65533;&#65533;&#65533;&#65533;v5Z&#65533; 2j&#65533;&#65533;@&#65533;p&#1611;^&#65533;&#65533;[&#65533;&#65533;*f&#65533;d&#65533;x&#65533;G&#65533;&#65533;&#65533;&#65533;8p&#65533;2:&#65533;SPrV&#65533;x&#5042;4@"	":&#65533;!>&#65533;&#65533;R&#65533;&#65533;8&#65533;pQ&#65533;#&#65533;&#65533;&#65533;NK@z7N	&#65533;Sp&#65533;-Q&#65533;&#65533;&#65533;&#1161;&#65533;&#65533;&#199;&#65533;I.@"%&#65533;>&#65533;&#65533;&#65533;h&#65533;%&#65533;&#65533;J&#65533;&#65533;Ui&#65533;e^B&#65533;
&#65533;o&#65533;F}&#65533;G&#65533;&#65533;v&#65533;4T&#65533;_&#65533;h~.&#141;&#65533;h&#65533;cQ&#65533;&#65533;&#65533;&#65533;&#65533;&#65533;&#65533;&#65533;a&#65533;&#65533;.&#65533;zt&#65533;&#65533;"7^&#65533;4&#65533;@B;&#65533;r&#65533;&#65533;"&#65533;&#65533;&#65533;s3&#65533;l&#65533;C&#65533;&#65533;&#65533;&#31164;*&#65533;&#65533;#&#65533;&#65533;&#65533;i&#65533;&#65533;-&#65533;GJ&#65533;&#65533;!&#65533;&#65533;`&#65533;Gik&#65533;n&#65533;'
&#65533;&oB+ 9n&#65533;sj&#65533;r6&#65533;	&#65533;Sl m&#65533;%B&#65533;!&#65533;&#65533;&#177;&#65533;&#65533;imdq&#65533;&#65533;DL&#65533;2&#65533;p
V&#65533;&#65533;&#65533;!&#65533;_&#65533;&#65533;&#65533;T&#65533;0&#65533;&#65533;`R B8 &#65533;S&#65533;J&#65533;&#65533;&#65533;&#65533;VS&#65533;C&#65533;&#568;&#65533;s&#65533;61;
-g&#65533;&#65533;&#65533;&&#65533;cp&#65533;&#65533;!&#65533;-0J&#65533;&#65533;&#65533;-&#65533;F rf&#65533;8u:&#65533; D&#1138;]aELa&#65533;Ac&#65533;J"6&#65533;&#65533;\Ts{9r4^&#65533;&#65533; &#65533;+`;?[&#65533;&#65533;P&#65533; r2&#65533;&#65533;Cw&#65533;7&#65533;&#1115;t>|&#65533;"&#65533;&#65533;+&#65533;I&#65533;#&#65533;&#65533;&#65533;&#760;7 DCq 7 &#65533;&#65533;@0c &#65533;82&#65533;T&#65533;&#65533;
&#65533;&#65533;&#65533;C&#65533;&#65533;L'&#65533;&#65533;K&#65533;x&#65533;5&#65533;M&#65533;&#65533;&#65533;&#65533;&#65533;R`9&#65533;*&#65533;&#65533;&#65533;&#65533;&#65533;^:&#65533;:&#65533;&#65533;o F&#65533;&#65533;&#65533;&#65533;<;&#65533;(&#65533;&#65533;&#65533;?5WC&#65533;&#65533;  r"" 03&#65533;P&#65533;#&#65533;&#65533;{R.L&#65533;&#355;]&#1959;&#65533;z&#65533;:&#1783;&#65533;kX&#1611;> &#65533;&#65533; &#65533;&#65533;p&#65533;&#65533;:p)b&#65533;g&#65533;&#65533;5P&#65533;&#65533;zI&#820;&#65533;&#65533;&#65533;
&#65533;&#65533;!&#65533;f&#65533;&#65533;&#65533;K&#65533;(.,&#65533;&#65533;!3&#65533; 2&#65533;&#65533;a\&#65533;|ISa&#65533;'&#65533;4&#65533;[P0&#65533;.<&#65533;@&#65533;p "&#65533;C&#65533;`&#65533; &#65533;&#430;l&#65533;&#65533;&#65533;+&#65533;}A&#65533;BLV<5&#65533;&#65533;&#65533;&#65533;:&#65533;&#65533;&#971;&#65533;&#65533;u&#65533;;&#65533;4&#65533;;l&#65533;!&#65533;%&#65533;&#65533;n~$!&#65533;&#339;&#65533;&#65533;&#65533;VM"&#65533;&#65533; &#65533;k:&#65533;N[&#65533;&#65533;.lB"r&#65533;&#65533;i&#65533;&#65533;u&#65533;?&#65533;&#510;&#65533;&#65533;&#65533;VW@"t&#65533; RP&#65533;V$&#65533;&#65533;!&#65533;k7 =&#65533;1'&#65533;!&#65533;6&#65533;&#65533;&#490;&#65533;&#340;Tm&#65533;&#65533;@ . ,P&#65533;&#65533;!p7&#65533;B &#65533;Q&#65533;&#65533;&#65533;&#65533;&#65533;&#65533;Z&#65533;&#65533;&#65533;\V&#65533;E'@ =&#65533;@ &#65533;&#65533;_&#65533;&#65533;&#65533;, U&#65533;&#65533;[Oe&#65533;&#65533;&#1561;&#65533;"r4&#65533;:&#65533;$&#65533;E*m=&#65533;.&#65533;&#65533;&#65533;&#65533;&#65533;!y&#65533;L&#956;9&#65533;&#65533;&#65533;U&#65533;,\@A@&#65533;  &#65533;!&#65533;&#65533;4&#65533;H["N"&#65533;&#65533;&#995;%&#65533;0&#65533;\h&#65533;^&#65533;&#1101;@(f&#65533;&#65533;	&#65533;&#838;&#65533;G&#65533;&&#65533;&#65533; &#65533; "n=&#65533;D&#65533;&#65533;&#65533;}&#65533;^&#65533;> &#65533;&#65533;rp5PG &#65533;&#65533;&#65533;6c0&#65533;&#65533;&#408;8Mv"&#1794;&#65533;R&#65533;\&#65533;[&#65533;5&#65533;Z&#65533;B&#65533;
&#65533;*"&#65533;&#65533;,&#65533;&#65533;&#65533;&#65533;&#65533;%&#65533;&#65533;~&#65533;!&#65533;2&#65533;8&#65533;&#65533;&#65533;&#65533;&#65533;r}8&#65533;&#65533; }+M&#1451;8&#65533;]&#477;&#65533;&#65533;l&#65533;&#65533;h&#65533;;u &#65533;s&#65533;d&#65533;!&#65533;&#65533;My&#65533;&#1486;8ai (#&#65533;%&#65533;&#65533;&#65533;/&#65533;m&#65533;[}&#65533;4R]&#65533;&#65533;\&#1754;MB#uE&#65533;&#65533;&#65533;EUP"A&#65533;&#65533;$&#1500;&#65533;&#65533;5`&#65533;K&#65533;Z&#65533;M&#65533;&#1690;&#65533;&#65533;7&#65533;&&#65533;&#65533;&#65533;'&#65533;&#65533;Q&#65533;/ Y=&#65533;#&#65533;&#65533;9&#65533;&#65533;&#65533;|`&#65533;a&#65533;&#65533;s!&#65533;!h&#65533;&#65533;h &#65533;&#65533;&#65533;1&#65533;t?&#65533;!&#65533;&#65533;!m&#65533;&#65533;&#65533;:&#65533;S*^&#65533;f&#65533;'&#65533;&#65533;&#65533;l%r]L"K&#65533;`&#65533;y&#65533;&#65533;M&#65533;&#65533;&#1710;o&#65533;&#65533;?&#65533;!&#65533;d&#65533;.&#523;&#65533;&#65533;&#65533;"&#65533;&#65533;7&#65533;s&#65533;&#65533;&#65533;Yz&#65533;&#65533;&#65533;&#65533;!@&#65533; &#65533;&#65533;}%&#65533;&#65533;
G&#65533;&#65533;tx&#65533;&#65533;&#65533;&#65533;&#65533;y0Z&#65533;&#65533;&#65533;&#65533;&#65533;oq&#65533;&#65533;b&#65533;!&#65533;}&#65533;&#1492;&#65533;Kc"I&#65533;&#65533;z&#65533;+&#65533;!Z&#65533; &#65533;&#456;'&#65533;jk&#65533;2&#65533;1"N"$m"!&#65533;&#65533;eB&#65533;t&#65533;&#65533;j&#65533; &#65533;!	&#65533;8&#65533;ezZeY&#65533;
"&#65533;!%&#65533;"QNH&#65533;&#65533;/9&#65533;&#65533;%&#65533;~&#65533;Y0		&#65533;&#65533;L&#926;&#65533;&#65533;r&#1142;&#65533;&#65533;&#65533;"0@&#65533;?N&#65533;]q &#65533;&#65533;&#65533;c&#65533;9&#65533; j0" n8qkm&#65533;&#65533;	&#65533;!&#65533;&#65533;*&#65533;\"&#65533;&#65533;&#65533;&#65533;!&#65533;*&#65533;*&#65533;&#65533;L-&#65533;&#65533;s&#65533;r&#65533;&#65533;|&#65533;^&#65533;D4&#65533;k&#65533;&#65533;s&#65533;&#65533;#&#65533;&#65533;&#65533;&#65533;3&#1867;&#65533;l&#65533;"&#65533;&#65533;&#65533;k&#65533;k &#5491;V!&#65533;Vz&#65533;%|0;&#65533;'&#65533;!|`q&#65533;!d~&#65533;&#65533;qN&#65533;*&#65533;M2&#65533;5&#65533;&#65533;&#65533;b&#65533;&#65533;&#65533;!" + &#65533;&#65533;&#65533;[#&#65533;I&#65533;&#65533;0d&#65533;~`n&#65533;&#65533;nI8q;0n@&#65533;&#65533;&#65533;&#65533;}mx&#65533;Bx&#65533;!&#65533;&#65533;F&#65533;!&#65533;&#65533;&#65533; / &#65533;&#65533;&#1150;&#65533;]&#65533;[&#65533;&#65533;&#65533;d&#65533;&#65533;&#65533;>}18&#65533;|&#65533;&#65533;=&#65533;T&#65533;&#65533;w&#65533;2&#1257;&#65533;&#65533;&#65533;{!&#65533;!&#65533;r0&#65533;D&#65533;G*&#65533;&#65533;3c6&#65533;wL])&#65533;Y&#65533;/&#65533;z&#65533;J&#65533;U&#65533; &#65533;&#65533;U"S&#65533;&#65533;&#65533;'&#65533;*&#65533;<&#65533;]&#65533;&#65533;[&#65533;MXN&#65533;t&#65533;E!&#65533; &#65533;&#65533;FN&#65533;R&#65533;9T&#65533;&#65533; &#65533;&#65533;}R	&#65533;&#65533;5q&#65533;&#65533;&#65533;O&#65533;&#65533;{M&#65533;&#65533;kO&#65533;w&#65533;p|&#65533;!g&#65533; &#65533;P&#65533;&#65533;P&#65533;&#65533;&#65533; &#65533;6 ~&#65533;klP&#65533;x/"LG\&#65533;&#65533;&#65533;&#65533;<&#65533;9&#65533;&#65533;&#65533;w&#65533; &`D&#65533;os&#65533; q&#65533;!y&#65533;vK&#65533;&#65533;$&#65533;0&#65533;a&#65533;9&#65533;Gz;&#65533;&#65533;&#65533;\&#703;&#65533;&#65533;&#65533;&#65533;&#751;Sp&#65533;O&#65533;&#65533;&#65533;^&#65533;&#65533;&#65533;&#65533;&#65533;!0 ;&#65533;p "r EWay&#65533;&#65533;&#65533;j>&#65533;&f&#65533;&#65533;Z&#65533;&#65533;[@&#65533;&#65533;&#65533;%?)0&#65533;&#65533;&#65533;&#65533;&#1325;O&#65533;r 	&#65533;*&#65533;&#416;&#65533;,&#65533;*&#65533;Sb&#65533;C&#65533;%N&#65533;X&#65533;&#65533;E&#65533;S&#65533;&#65533;&#65533;#&#65533;&#1932;$Irc&#463;!K&#65533;L&#65533;&#65533;G'&#804;)&#65533;&#65533;&#65533;&#65533;W&#65533;&#65533;&#65533;&#65533;&#65533;&#991;X&#65533; t&#65533;&#65533;lt&#65533;@&#65533;&#65533;Vf&#65533;Z&#65533;&#65533;U&#65533;Y&#65533;n&#65533;8f&#65533;&#65533;,x&#1284; &#65533;&#65533;&#65533;&#1651;&#65533;pe&#65533;v&#65533;&#65533;%I&#1600;I beI&#65533;r&#65533;&#65533;p&#65533;&#65533;ru&#1040;&#65533;t&#65533;	D&#65533;et&#65533;+r&#65533;&#65533;&#65533;Fa&#65533;&#65533;Y&#65533;&#65533;g&#1057;E&#65533;&#65533;&#65533;a&#65533;&#65533;
&#65533;0&#65533;&#65533;&#65533;&#65533;h&#1570;&#65533;x&#65533;&#65533;&#65533;&#65533;_&#65533;&#65533;_&#65533;&#65533;&#65533;D
&#65533;Y&#1212;&#65533;&#65533;&#65533;p&#65533;C?
&#65533;&#65533;&#65533;&#65533;&#65533;+#&#65533;&#65533;&#65533;&#65533;&#65533;&#65533;4wHi&#65533;sl&#65533;&#65533;&#65533;&#65533;&T&#65533;|$&#65533;&#65533;&#431;&#65533;
&#65533;%&#65533;&#65533;q~i&#65533;.&#65533;&#65533;&#65533;&#65533;&#65533;&#65533;&#65533;q&#65533;{&#65533;9 &#65533;*&#65533;&#65533;&#65533;&#65533;&#65533;&#65533;&#65533;I&#65533;&#65533;&#65533;&#65533;a*&#65533;*&#65533;&#65533;B&#65533;&#65533;&#515;;&#65533;PCC&#65533;(&#65533;&#65533;H&#20171;D=BQ&#65533;
H&#65533;&#65533;7H&#65533;&#65533;l&#65533;1&#65533;&#65533;n&#65533;&#65533;z`&#65533;&#65533;>"&#65533;&#65533;<&#65533; &#65533;&#240;c&#198;&#65533;HqJ*&#65533;&#65533;R<d&#65533;K&#65533;&#65533;&#65533;&#65533;&#65533;&#1792;F&#65533;\&#65533;&#65533;0&#65533;r&#65533;&#602;&#65533;&#65533;&#65533;G }&#65533;n/8&#65533;&#65533;&#65533;&#65533;c&#65533;&#65533;h&#65533;&#65533;+tPB%&#642;&#65533;&#65533;&#65533;&#65533;&#65533;7H@&#1315;&#65533;&#65533;?&#65533;ZdCiJ&#65533;%6&#65533;&#65533;SPCu&#65533;O&#65533;$uN&#65533;H&#65533;&#65533;L}&#65533;(&#65533;&#65533;
&#65533;uVZ+&#65533; &#65533;$s&#65533;r&#65533;r&#1493;H&#65533;K&#65533;&#65533;&#65533;&#65533;&#65533;&#65533;8UvYf&#65533;u&#65533;&#65533;d&#65533;&#65533;&#65533;&#65533;X&#65533;&#65533;Z&#65533;&#65533;v&#1772;*&#65533;&#65533;#0h&#65533;&#65533;/o&#65533;C@&#379;&#65533;&#65533;H&#65533;&#1564;&#65533; W&#65533;&#65533;w^z&#65533;&#65533;s&#65533;D&#65533;}&#65533;[~&#65533;&#65533;&#65533;!r jL&#65533;!&#657;&j`KR&#65533;&#65533;5&#65533;&#65533;3&#65533;+*&#65533;&#65533;b&#65533;3&#1464;b&#65533;6&#65533;&#65533;&#8658;&#65533;&#65533;&#65533;$&#65533;&#65533;U}&#65533;UyeY&#65533;&#65533;k&#65533;"&#65533;&#65533;B&#65533;&#65533;&#65533;`&#65533;&#65533;&#65533;&#65533;&#65533;tq&#65533;&#65533;&#65533;v&#65533;# &#143;p&#65533;&#65533;h&#65533;&#65533;Vzi&#65533;&#65533;6&#65533;&#65533;&#65533;n&#65533;n&#65533;e&#65533;&#65533;&#65533;A&#65533;&=&#65533;&#65533;Z)Y{l&#65533; &#65533;&#65533;@&#65533;&#65533;aM&#65533;&#65533;&#65533;&#65533;.&#65533;m&#65533;S&#65533;z&#65533;d[&#65533;&#65533;&#65533;&#65533;&#65533;o&#65533;&#65533;&#1732;&#65533;s <&#65533;&#65533;M&#3797;&#65533;IA&#65533;&#65533;:`&#65533;&y&#65533;l&#65533;3&#65533;&#833;G&#65533;+B&#65533;7<&#65533;&#65533;&#65533;&#65533;&#1753;&#1115;_b&#65533;&#65533; W &#65533;&#65533;|v&#65533;&#65533;.&#65533;F&#65533;r&#65533;&#65533;C&#65533;&#65533;&#65533;Ax&#65533;&#65533;N&#65533;&#65533;&#65533;X5W~&#65533;&#65533;&#65533;&#65533;&#65533;&#65533;&#65533;4&#65533; &#65533;&#65533;&#65533;&#65533;&#65533;%>&#65533;&#65533;&#65533;C_&#65533;&#65533;&#65533;{pr&#65533;&#65533;4&#65533;&#65533;v&#65533;i&#65533;&#65533;&#65533;&#65533;w6&#65533;(&#65533;hF"&#65533;*&#65533;>&#65533;&#65533;&#65533;y p"&#65533;&#65533;Qd`9&#65533;n9&@ I@&#65533;&#65533;H&#65533;X&#65533;KP]&#65533;p &#65533;E*&#65533;`=&#65533;&#65533;Az&#65533;s&#65533;&#65533;s&#65533; V5r&#65533;G|`$
&#65533;&#65533;!&#65533;&#65533;p aI&#65533;6&#65533;&#65533;&#65533;~8&#65533;L(w&#65533;(&#65533;q&#65533;)&#65533;>&#65533;D(~&#65533;W/a&#65533;
"&#65533;4&#65533;MlX&#65533;j&#65533;E&#65533;&#65533;[r -2&#65533;&#65533;&#65533;W&#65533;BC&#65533;&#65533;&#65533;t&#65533;&#65533;'&#65533;\&#65533;`A&#65533;&#65533;`=&#65533;&#65533;&#65533;&#65533;G@2@&#65533;i`&0&#65533;@k&#65533;&#65533;&#65533;^&#65533;&#65533;0FRl&#65533;`&#65533;Gl&#65533;&#65533;;<df I52&#65533;7&#65533;&#65533;R&#65533; &#65533;*Q&#65533;[&#65533;&#65533;&#65533;&#65533;+|@&#65533;&#65533;e>iHo)$-dC&#65533;2&#65533;4l_&#65533;$&&#65533;&#65533;&#65533; N9@}`f&#65533;A&#65533;cL#&#65533;&#1108;I&#65533;%LKqd&#65533;&#65533;&#65533;&#65533;4&#65533;B&#65533;8QhI&#65533;&#65533;8&#65533;&&#65533;<r/&#65533;L$&#65533;,f=g&#65533;
&#1287;yh&3&#65533;&#65533;Ll&#65533;n7dPQl0&#65533;U@raXG&#65533;FB*E&#65533;&#65533;Pp' &#65533;&#65533;&#65533;&#65533;&#65533;H&#65533;PP&#65533;	@G&#65533;&#65533;^&#65533;@Q{&#65533;4Pw@&#65533;G&#65533;0&#65533;~&#65533;&#65533;&#65533;&#65533;GT&#65533;&#65533;m`#&#65533;&#65533;e&#65533;&#65533;&#65533;%s&#65533;&#65533; J K&#65533;Z4mk&#65533;&#65533;G|&#65533;&&#65533;@*&#65533;*&#65533;&#65533;&#65533;&#65533; &#65533;K&#65533;!&#65533;&#892;->&#65533;&#65533;~&#65533;7?d&#65533;)	PR&#65533;R&#65533;J&#65533;L&#65533;9&#65533;&#65533;&#65533;	&#65533;#&#65533;&#1438;&#65533;&#65533;6zVU&#65533;j&#65533;&#65533;&#65533;>&#65533;	&#65533;K&#65533;"&#65533;&#743;4&#65533; L&#289;&#65533;H&#65533;&#65533;x&#65533;&#65533;0<b z&#65533;@&#65533;<&#65533;&#65533;&#65533;&#65533;s(&#65533;ki&#467;&#65533;&#65533; &#65533;c(&#65533;Kb&#65533;%./&#65533;&#65533;a&#65533;&#65533;&#65533;&#65533;7W
&#1710;&#65533;&#65533;2&#65533;a	O
&#65533;KL&#65533;&#65533;y&#65533;l:A&#1126;jZ&#65533;gX&#65533;A	&#65533;&#65533;<&#65533;z&#65533;&#65533;x&#65533;&#65533;`&#65533;}&#65533;X&#65533;&#65533;&#65533;^&#65533;&#65533;(A&#65533;R&#65533;&#65533;&#1328;&#65533;&#65533;&#65533;5&#65533;&#65533;&#65533;&#65533;&#65533;7FW&#65533;&#65533;&#65533;&#65533;@f&#65533;vKM&#65533;&#65533;C&#65533;	&#65533;Ns&#65533;	&#65533;mS&#65533;[&#65533;&#65533;!f&#65533;&#65533;&#65533;&#65533;0&#65533;&#65533;&#65533;&#65533;B&#65533;J@&#65533;&#65533;~&#20004;&#65533;o&#65533;&#65533;R&#65533;&&#65533;&#65533;&#65533;&#65533;&#65533;jT&#65533;&#65533;C,U&#65533;&#65533;(&#65533;0&#65533; @&#65533;@&#65533;!H&#65533;o@G&#65533;&#65533;&#65533;AN&#65533; dM&#65533;d&#65533;&#65533;!&#65533;&#65533;|&#65533;&#65533;&#65533;&#65533;&#440;y&#65533;2&#65533;Yw&#65533;x%(&#1739;,&#65533;&#65533;&&#65533;4&#65533;&#65533;#0&#65533; &#437;&#1969;&#65533;&#65533;&#65533;P&#65533;|g&#65533;&#65533;!z&#65533;@	&#65533;*&#65533;c&#65533;s&#593;Y&#1146;&#65533;&#65533;VlH&#65533;p&#65533;D&#65533;&#65533;LM&#65533;&#65533;s&#65533;3&#65533;&#65533;~&#65533;0l&#65533;A	&#65533;&#65533;&#65533;Xu|I&#65533;z9&#65533;1p&#65533;&#65533;&#65533;&#65533;&#65533;&#65533;&#65533;&#1366;&#65533;5E&#65533;>?t&#65533;&#65533;%&#65533;2&#65533;@<&#65533;&#65533;=&#65533;&#1456;"&#65533;h&#65533;}dBw&#65533;/&#2005;0&#65533;&#65533;&#1230;HJ`\9&#65533;&#65533;&#878; &#65533;&#65533;SR'&#65533;&#65533;.&#65533;&#65533;P&#65533;&#65533;$&#65533;&#65533;6$@	g&&#65533;;d&#65533;A[du&#65533;}oFd&#65533;&#65533;uk&#65533;@&#65533;%`+&#65533;&#65533;&#65533;%&#65533;-<&#65533;&#65533;=&#65533;_&#1565;&#65533;&#65533;I&#65533;&#65533;&#1652;7&#65533;&#65533;&#65533;Z6&#65533;&#65533;&#65533;&#65533;U&#65533;b&#65533;2nF&#65533;&#65533;_+x&#65533;&#65533;_4@&#65533;&#65533;J&#65533;&#65533;\&#65533;&#65533;@V&#65533;&#65533;&#65533;&#65533;&#65533;&#65533;1&#1793;&#65533;/aA&#65533;&#65533;E46@&#65533;![&#65533;+&#1467;&#65533;&#65533;(&#65533;rK&#65533;&#65533;=&#65533;-&#65533;T&#65533;4&#65533;u&#65533;&#65533;_&#65533;&#65533;&#65533;&#1137;&#65533;A&#65533;&#65533;K09&#65533;HxY&#65533;&#65533;Q):&#65533;&#65533;G9u&#65533;[&#65533;{&#65533;&#65533;&#65533;&#65533;&#65533;&&#65533;&#65533;4&#65533;T&#65533;u&#65533;s&#65533;ra0&#65533;<&#65533;&#65533;&#65533;.&#65533;&#65533;&#65533;U&#65533;&#65533;&#65533;;,f&#65533;&#65533;"&#65533;f!"&#65533;&#65533;w&#65533;&#65533;&#65533;&#65533;&#65533;&#65533;r&#65533;~S &#65533;&#65533;2&#65533;&#65533;&#65533;"&#65533;&#65533;&#65533;o&#65533;&#65533;&#65533;w&#65533;r&#65533;&#65533;*Y&#65533;&#65533;&#65533;l&#65533;&#65533;&#65533;&#65533;&#65533;&#65533;^&#65533;Zh9&#430;gp&#65533;w&#65533;&#65533;&#65533;&#65533;OF&#53376;$/&#65533;#2&#65533;&#65533;+e&#65533;&#65533;&#65533;&#65533;r&#65533;&#65533;&#65533;=&#65533;&#65533;j&#65533;&#65533;4LwGy&#65533;Yp&#483;&#65533;a&#65533;;&#1219;?&#65533;&#65533;&#65533;&&#65533;r{Q6p&#65533;U&#65533;&#65533;+C?fj&#65533;/&#65533;&#65533;&#65533;Xx&#65533;&#65533;*	&#65533;c&#65533;&#65533;&#65533;(&#65533;&#65533;&#65533;&#65533;&#65533;<h)N &#65533;&#65533;@&#65533;&#1028;er&&#65533;$&#65533;L&#65533;!&#65533;&#65533;&#65533;&#65533;5Y&#65533;&#65533;&#1839;<&#65533;.&#65533;&#65533;&#65533;X&#65533;N&#65533;&#65533;J&#65533;&#65533;&#65533;f&#65533;&#65533;#&&#65533;&#65533;&#65533;&#65533;,&#65533;&#65533;=&#65533;.&#65533;&#65533;&#65533;&#65533;s&#65533;Y&#65533;A&#65533;&#65533;*&#65533;&#65533;&#65533;Z&#65533;_&#65533;^&#65533;5&#65533;&#65533;z
&#65533;x p*&#65533;"H&#65533;&#65533;D&#65533;&#65533;!&#65533;&#65533;&#65533;=)4--&#65533;&#65533;.f&#65533;&#65533;-&#65533;BNh&#65533;&#65533;&#65533;&#65533;&#65533;&#65533;&#65533;&#65533;c&#65533;XA&#65533;&#65533;&#65533;c&#65533;&#65533;&#65533;8&#65533;&#65533;&#65533;&#65533;M&#65533;&#65533;\&#65533;A d&&#65533;Bp &#65533;&#65533;G&#65533;%&#65533;&#65533;&#65533;&#65533;A&#65533;Sk&#65533;&#1770;Ux&#65533;`&#65533;D&#65533;&#65533;&#65533;XK;p&#65533;&#65533;d&#65533;&#65533;&#65533;&#65533;?St&#65533;m&#65533;Z&#1066;&#65533;b&#65533;&#65533;[&#65533;&#65533;C&#65533;
@S&#65533;&#65533;&#65533;DF&#65533;E&#65533;&#1205;>&#1071;&#65533;&#65533;&#65533;N&#65533;&#65533;&#65533;&#65533;&#65533;
&#65533;Dg|2&#65533;&#650;&#65533; &#65533;8 &#65533;&#65533;&#65533;&#65533;&#65533; pC&#65533;&#65533;F&#65533;)[9&#65533;&#65533;=&#65533;[	&#65533;&#65533;iq&#65533;sG~&#65533;&#65533;[&#65533;&#65533;&#65533;&#65533;&#65533;k&#65533;J&#65533;&#65533;&#65533;&#65533;G&#65533;d&#65533;&#65533;+	&#65533;K&#65533;I&#65533;+&#65533;0>&#65533;&#65533;XH&#65533;&#65533;&#1308;R&#65533;"&#65533;&#65533;t&#65533;&#65533;C&#65533;&#65533;H&#65533;&#65533;&#65533;+&#65533;&#65533;7\&#65533;&#65533;Z&#65533;
(I&#65533;T&#65533;G&#65533;H&#65533;&#65533;Y&#65533;+5&#65533;I&#65533;\&#65533;&#65533;&#65533;&#65533;8CHq4D9&#65533;&#65533;&#65533;I&#65533;&#65533;&#65533;&#65533;&#65533;Z5ty &#65533;HJ&#65533;&#50638;&#65533;c&#65533;&#65533;k&#637;&#65533;&#65533;J&#65533;&#1814;&#65533;02Y&#65533;&#65533;&#65533;;&#65533;&#65533;<Km&#65533;b&#65533;`B&#65533;&#65533;&#65533;CK&#65533;&#65533;&#51955;&#65533;(&#49913;&#65533;K&#65533; 9&#65533;&#65533;&#65533;A&#65533;&#65533;q9&#65533;&#65533;>&#65533;&#65533;&#65533; &#65533;&#65533;&#65533;&#65533;K&#65533;6&#65533;o&#65533;h%L&#1580;&#65533;:&#65533;&#65533;$&#65533;&#65533;hL6&#65533;cMa&#65533;&#65533;&#65533;&#65533;	&#65533;&#815;&#65533;&#65533;PL&#65533;L&#65533;&#65533;&#65533;&#65533;)&#65533;&#65533;&#65533;D&#65533;PM&#65533;&#65533;K6&#65533;L&#65533;&#65533;&#65533;&#65533;&#65533;&#65533;Z&#65533;M&#65533;M&#65533;|6aI&#65533;&#65533;<N&#65533;&#65533;P&#65533;&#65533;&#65533;|N&#65533;&#65533;&#65533;H&#65533;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&#65533;&#65533;&#65533;/&#65533;%}2 &#65533;&#65533;!&#65533;&#65533;x&#65533;6xR&#65533;z&#65533;@x&#65533;X&#65533;&#65533;&#65533;/&#65533;R&#65533;&#65533;&#65533;&#65533;3E @3&#65533;&#65533;&#65533;pR1M)*(S$P `%@S5&#65533;+}&#65533;z&#65533;@&#65533;$H'`&#65533;H&#65533;\` &#65533;&#65533;x>-&2&#65533; h&H&#65533;&#65533;&#65533;He'`&#65533;=mT0z&#65533;@B&#65533;TQ&#65533;$&#65533;&#65533;!SN#?u&#65533;QmUIU&#65533; &#65533;TU&#65533;`UW&#65533;L&#65533;&#65533;Y&#65533;&#65533;U&#65533;U\&#65533;]&#65533;U&#65533;U_}U`V&#65533;TP-V&@&#65533;E=&#65533;OX&#65533;/&#65533;&#65533;T_-&#65533;@hm&#65533;Vn&#65533;&#65533;&#65533;Tw=&#65533;Q=XP?U&#65533;PmU;Vn&#65533;&#65533;&#65533;&#65533;(&#65533;&#65533;(&#65533;T5EqR&#65533;WRH&#65533;r&#65533;p&#65533;/&#65533;Z]&#65533;J&#65533;T6&#65533;&#65533;w&#65533;&#65533;(&#65533; &#65533;$@&#65533;&#65533;&#65533;&#65533;|&#65533;&#65533;/&#65533;~5T@&#65533;~=RP@P X&#65533;P&#65533;$P&#65533;IU&#65533;.&#65533;Rn&#65533;M&#65533;X!&#65533; &#65533;&#65533;&#65533;&#65533;&#65533;FO &#65533;S(&#65533;P&#65533;Q8T(&#65533;SP&#65533;8&#65533;&#65533;&#65533;&#65533;S3&#65533;&#65533;&#65533;&#65533;X&#65533;&#65533;&#65533;&#65533;&#65533;&#65533;&#65533;6&#65533;B=H&#65533;&#65533;}&#65533;&#65533;-&#65533;&#65533;hUZ)}&#65533;(&#65533;&#65533;m (&#65533;&#65533;&#65533;&#65533;Z&#65533;)&#65533;Y`&#65533;~&#1696;&#65533;&#65533;P&#65533;XS &#65533;N&#65533;&#832;Zp&#65533;`&#65533;wm&#65533;/&#65533;&#65533;&#65533;&#65533;&#65533;[@&#65533;&#65533;(V&#65533;&#65533;R0&#65533;&#65533;&#65533;R(&#65533;SY]\&#65533;&#65533;X\x&#65533;!&#65533;&#1849;&#65533;\!&#65533;&#65533;&#65533;@&#65533;E&#65533;&#941;]&#65533;%\ &#65533;P&#65533;&#65533;V&#65533;&#65533;&#65533;	@]m&#65533;&#65533;&#65533;e&#65533;&#573;&#65533;&#65533;&#65533;&#65533;&#65533;&#65533;&#65533;&#65533;\&#65533;&#65533;&#65533;&#1157; 
&#65533;]mm &#65533;&#65533;m&#65533;&#65533;&#65533;\&#65533;[&#65533;U^&#65533;&#65533;&#65533;Sp&#65533;&#65533;&#65533;&#65533;&#65533;O*&#65533;&#65533;0&#65533;^*&#65533; #&#65533;&#65533;6p&#1848;&#65533;^x]&#65533;%&#65533;/`^&#65533;&#65533;[&#65533;\-&#65533;&#65533;5
&#65533;&#65533;/&#65533; 
&#65533;_&#65533;&#65533;^&#65533;&#65533;&#65533;HZ&#65533;&#65533;[R&#65533;[&#65533;RX&#65533; P&#65533;(&#65533;&#512;X&#65533;&#65533;Y8&#65533;&#2027;ENX&#65533;&#65533;&#65533;Q&#65533;_&#65533;]&#65533;&#65533;&#65533;`x (&#65533;-(@&#65533;&#65533;&#65533;&#65533;e&#65533;&#65533;&#65533;&#65533;&#65533;5W"&#65533;O
x&#65533;&#65533;&#1989; h&#65533;^&#65533;m`&#65533;\&#65533;&#65533;&#65533;_/&#65533;b0c1c2.&#65533;m&#65533;N&#65533;&#65533;T YOH_ %&#65533;P
&#65533;`n&#65533;&#65533;&#65533;^m&#65533;aP&#65533;&#65533;&#65533;&#65533;5cAdB.dC&#65533;\&#65533;&#65533;&#65533;&#65533;Q0&#65533;M=8[&#65533;&#65533;&#65533; #P&#65533;.&#65533; 
X+nB&#65533;?F&#65533;M&#1028;@6dTNeUV&#65533;	x ^ W&#65533;N&#65533;I&&#65533;&#65533;&#65533;&#65533;0&#65533;d#h m&#65533;U&#65533;&&#65533;&#65533;	&#65533;&#65533; z&#65533;&#65533;&#65533;&#65533;&#65533;Unfg~&#65533;/&#65533;&#65533;&#65533;&#832;&#65533;W=&#65533;`&#65533; &#65533;&#65533;&#65533;&#65533;/&#65533;^&#65533;d<&#65533;V0j^&#65533;`fh^gv&#65533;fn 7&#65533;P*&#65533;&#65533;P&#65533;[&#65533;&#65533;x&#65533;.&#65533;&#65533;&#65533;&#65533;Sng&#65533;hU&#65533;&#65533;x_
&#65533;g&#65533;&#65533;&#65533;]&#65533;&#65533; >]m&#65533;`h&#65533;&#65533;&#65533;&#65533;B&#65533;`M&#65533;Pm.&#65533;~&#65533;`&#65533;&#65533;[&#65533;d&#65533;i&#65533;&#65533;_i&#65533;&#65533;&#65533;&#65533;h#&#65533; #&#65533;&#65533;&#65533;dx&#65533;V&#65533;~&#65533;.i&#65533;&#65533;&#65533;V&&#4501;&#65533;VVK.&#65533;&#1989;&#65533;6&#65533;&#65533;PH0&#65533;w&#65533;&#65533;&#65533;&#65533;&#1054;&#65533;&#65533;&&#65533;&#65533;6hex&#65533;&#65533;&#65533;} &#65533;&#65533; &#65533; &#65533;&#65533;&#65533;(&#65533;)&#65533;&#65533;VV&#65533;~#&#65533;&#65533;Uj&#65533;&#65533;Bp&#65533;	} KP&#65533;~&#65533;VV&#65533;~&#65533;&#65533;&#65533;&#65533;P&#65533;	k	&#65533;&#65533;(&#65533;0g&#65533;(&#65533;&#65533;k)\&#2006;V&#65533;&#65533;n &#65533;&#65533;J&#65533;P&#65533;&#65533;&#65533;^&#65533;&#65533;j&#542;&#65533;&#65533;6&#65533;\. N&#65533;%n&#65533;	&#65533;&#65533;&#65533;ffj9&#65533;&#65533;^&#65533;&#65533;&#65533;()&#65533;&#65533;&#65533; &#65533;x&#65533;&#65533;&#65533;jFP&#65533;&#65533;ao|&#65533;a&#65533;&#65533;&#4837;l&#65533;&#65533;e&#65533;~&#65533;n&#1187;d\n&#622;&#65533;&#65533;e&#65533;&#65533;lS4s&#65533;a&#65533;~&#65533;&#65533;v&#65533;N&#65533;&#65533;&#65533;n&#65533;&#65533;E&#65533;&#65533;l#^&#65533;&#65533;P&#65533;&#65533;&#65533;&#57672;&#65533;&&#1109;>&#65533;]&#65533;mFPFV{&#65533;o&#65533;&#65533;&#65533;&#65533;&#65533;o&#65533;2&#65533;&#65533;S&#65533;&#65533;l !&#65533; &#65533; ,   &#65533;> &#65533; &#65533;H&#65533;&#65533;&#65533;&#65533;*\&#560;&#65533;&#199;#J&#65533;&#65533;0	(j&#65533;&#561;&#65533;&#463; C&#65533;I&#65533;&#65533;I&#65533;L&#65533;`c"&#65533;&#599;0c&#668;I&#65533;&#65533;&#859;A&#65533;&#65533;'8&#65533;&#65533;&#65533;B&#65533;&#65533;&#65533;2D&#65533;]&#692;&#65533;&#1253;)&#512;a&#388;&#65533;&#65533;@<=9&#65533;L+V&#1800;+l&#65533;[&#1258;]&#65533;va&#65533;
&#65533;I&#65533;!&#326;&#65533;&#65533;&#65533;h&#65533;LX&#65533;&#65533;&#65533;-cf&#65533;&#65533;&#200;gzHpUC&#65533;o*\&#65533;&#65533;51&#65533;)kl&#65533;Ka&#736;C&#65533;v&#65533;&#65533;
d
&#65533;H&#1043;M&#547;Ny&#65533;y&#65533;m&#65533;hc&#65533;&#1933;8E&#65533;Q&#65533;`&#65533;j&#65533;&#65533;&#65533;^.&#65533;
a&#65533;&#1059;/&#65533;&#65533;&#65533;&#65533;&#65533;&#65533;+,&#1210;%&#65533;'&#65533;&#65533;&#65533;&&#65533;&#65533;&#65533;&#65533;&#65533;&#1259;_&#1022;&#65533;&#65533;&#65533;&#65533;&#65533;&#735;O&#65533;&#65533;&#65533;&#65533;&#65533;&#65533;*`&#65533;q&#65533;%`&#65533;&#65533;&#65533;&#65533;nS&#65533;&#65533; gJI&#65533;&#65533;&#65533;$&#65533;&#65533;&#65533; &#65533;ABeL&#326;&#65533;&#65533;di&#65533;&f&#65533;8&#65533;s&#65533;&#65533;&#65533;F$pZ&#1725;&#65533;B&#1865;(&#65533;&#65533;8bm&.hE&#65533;+)&#65533;Ap&#65533;&#65533;F&#65533;&#65533;&#65533;i@&#65533;&#65533;dtZ&#65533;=V)&#65533;Cf&#65533;"	h&#65533;Z&#65533;}&#65533;&#65533;1
`O&#65533;M&#611;&#65533;>b&#65533;&#65533;&#65533;&#65533;&#65533;&#65533;&#65533;F&#65533;0&#65533;x&#65533;&#65533;&#65533;`&#65533;&#65533;k&#65533;&#65533;&#65533;gp&#65533;^&#65533;&#65533;C0&#65533;&#65533;'AF&#65533;o&#65533;&#1114;&#65533;*&#65533;]&#65533;h)&#65533;&#1619;=H &#65533;m&#65533;f&#65533;&#65533;S6&#65533;&#65533; *M&#65533;eF_Fi&#65533;&#65533;e|&#65533;+b ,y&#65533;	&#65533;x5&#65533;&#65533; `&#1511;A$\J&#65533;P}&#1142;&#65533;e&#65533;&#65533;&#65533;O&#65533;P&#65533; &#65533;	:&#65533;&#65533;&#65533;U&#65533;d&#65533;&#65533;&#65533;]&#65533;:&#65533;&#65533;&#65533;&#65533;&#65533;&#65533;&#65533;i&#65533;&#582;&#65533;&#65533;Ak9,[&#65533;>&#65533;:P&#65533;)&#65533;]&#65533;&#65533;&#65533;&#65533;F&#788;&#65533;x&#65533;k&#65533;	,&#65533;&#65533;.&#65533;Y&#65533;&#65533;&#65533;A&#65533;&#65533;T_&#65533;>&#65533;&#65533;&#65533;&%&#65533;&#65533;1U&#65533;&#65533;&#65533;CwI&#65533;&#65533;S&#65533;&#65533;&#1251;4&#65533;h&#65533;&#65533;`&#65533;Yg&#65533;l&#65533;H)&#65533;&#65533;F&#65533;J&#65533;1?$YO
diO&#65533;&#1444;&#65533;&#65533;\o&#65533;&#65533;G&#65533;&#65533;&#65533;&#65533;@&#65533;&#65533;=LF&#65533;AJ&#65533;&#1682;S]&#65533;m&#65533;&#65533;b&#65533;=Q&#65533;u&#65533; n .&#65533;9&#65533;&#65533;&#65533;&#65533;&#65533;&#65533;l&#65533;+&#65533;v7&#65533;&#1615;zG&#65533;&#65533;Z\&#65533;	&#65533;MjwcBV&#65533;	`&#1584;&#65533;1m&#65533;&#65533;&#65533;I&#65533;&#65533;B&#65533;v&#65533;&#65533;&#65533;&#65533;[&#65533;=&#65533;&#65533;&#65533;l@&#65533;>IY&#65533;&#1000;?V&#65533;&#65533;?&#65533;R6/&#65533;t&#65533;P&#65533;,P&#65533;=&#65533;1&#65533; ETFcO&#1941;&#65533;&#65533;&#65533;o&#65533;&#65533;f$&#65533;db&#65533;-3&#65533;&#65533;jk8&#65533;`AJl&#65533;&#65533;wO&#65533;&#65533;y&#65533;&#65533;&#65533;&#65533;44&#65533;,&#65533;r&#65533;&#1194;62&#65533;mZ&#65533;^&#65533;&#65533;g&#65533;&#65533;e&#65533;S&#65533;t&#65533;&#65533;
J&#65533;&#65533;&#65533;J&#65533;#&#65533;&#1609;*/$&#65533;&#65533;&#65533;&#65533;&#65533;-&#65533;D&#65533;&#65533;&#1396;&#65533;&#65533;&#65533;  &#65533;&#17539;
&#65533;L &#907;&#65533;&#65533;&#65533;&#1361;&#65533;&#65533;&#65533;nS&#1039;&#65533;&#65533;H&#65533;"&#65533;Hd&#1010;rR 6Xn\_&#1665; `?!&#65533;5KP&#65533;&#1168;&#65533;&#65533;PxOH&#65533;&#65533;H&#65533;2&#65533;?),&#65533;&#65533; &#65533; 8;p^&#65533;0g&#65533;p#g&#65533;&#65533;&#65533;p&#65533;>&#65533;&#65533;$&#65533;&#65533;d4+&#65533;]L&#65533;S#v4&#65533;;&#65533;&#65533;-}B&#65533;U_&#65533;X&#65533;C&#65533;j&#65533;R&#65533;&#65533;Nz&#65533;@&#65533;&#65533; &#65533;6&#65533;kI&#65533;&#65533; &#65533;&#65533;&#65533;DD&#65533;&#65533;&#65533;&#65533;,%&#65533;CJj{&#65533;&#65533;&#1168;&#65533;C&#65533;&#65533;&#65533;&#65533;0&#65533;i&#260;&#65533;&#65533;o&#402;&#65533;Z#&#65533;7d/&#65533;"&#65533;&#65533;Z&#1682;,|0&#65533;d&#65533;Y&#65533;&#65533;&#65533;&#65533;8&#4304;	&#65533;&#322;&#65533;&#65533;J&#65533;fT&#65533;&#65533;&#65533;&#65533;d&#65533;&#65533;@&#65533;y&#65533;C8&#65533;&#65533;FJC&K&#65533;&#65533;&#65533;q&#65533;&#65533;&#65533;D&#65533;
;&#65533;F&#65533;AO9&#65533;rX&#65533;/&#65533; ?g&#65533;&j&#65533;H&#65533;Hb0h&&#65533;&#65533;t&#65533;&#65533; eB&#65533;D&#65533;Q&#65533;&#65533;&#65533;:&#65533;@$&#65533;&#65533;t>&#65533;@&#65533;F&#65533;4	4jg/&#873;N&#65533;Gj&#65533;&#1593;@&#1992;&#65533;;&#65533;%5&#65533;&#65533; &#65533;* R&#65533;x &#65533;&#65533;A&#791;N6&#65533;j&#65533;X&#65533;&#65533;'b&#65533;&#65533;&#65533;X&#65533;^P*&#65533;&#65533;@&#65533;&#65533;&#65533;U&#65533;&#65533;&#65533;&#65533;&#65533;&#65533;&#65533;zb&#65533;&#65533;$&#65533;&#65533;&#65533;&#65533;e$&#65533;&#65533;&#65533;&#426;f~2 &#65533;3f&#65533;D&#1813;!&#65533;&#65533;&#65533;j,&#65533;Z&#65533;&#65533;&#65533;,&#65533;&#65533;&#65533;&#65533;&#65533;k&#65533;&#65533;c&#65533;&#65533;&#1690;&#65533;h&#65533;!)&#65533; XP&#65533;&#65533;]&#65533;&#65533;&#65533;&#65533;jW{&#65533;&#65533;&#65533;@C&&#65533;&#65533;&#65533;HR&#65533;v2HJ&#65533;[&#65533;D'&#65533;;&#65533;,&#65533;L0/&#65533;M&#65533;r&#1731;L&#65533;_&#65533;&#65533;&#65533; K&#65533;E&#65533; &#65533;&#65533;&#65533;N&#65533;B&#65533;&#65533;&#58104;`&#65533;&#65533;&#65533;&#65533;&#65533;&#65533;+&#65533;d&#65533;&#65533;]&#65533;k?X&#1191;&#65533;&#65533;h&#65533;{&#65533;Q&#65533;;9u\&#65533;&#582;&#65533;&#1460;&#65533;&#65533;&#65533;&#1789;X&#65533;&#65533;&#65533;&#65533;&#65533;&#65533;t2Uj&#65533;&#65533;6&#65533;&#65533;&#65533;&#65533;&#65533;&#65533;N&#12368;.d1&#65533;e&#65533;x&#65533;&#65533;&#65533;#H&#65533;&#65533;&#65533;&#65533;G6I&#65533;k&#65533;&#65533;p(5(eD&#65533;PK@&#65533;&#65533;&#42294;*D'X0&#65533; &#65533;j&#65533; H&#65533;&#65533;>&#65533;&#65533;A&#65533;;&#65533;&#65533;&#65533;zb6q&#65533;k&#65533;R&#65533;	&#65533;&#65533;1)&#65533;a&#65533;&#65533;&#65533;&#65533;
&#65533;&#65533;5r&#65533;&#65533;&#65533;&#65533;&#65533;&#65533;&#65533;&#65533; \&#65533;&#65533;:o&#65533; jE&X](&#65533;Ww&#65533;&#65533;&#148;&#65533;3N&#65533;K&#65533;/iI|9&#65533;R&#65533;&#65533;	&#65533;&#65533;&#65533;d&#65533;J&#65533;t@&#65533;&#65533;m&#65533;&#65533;Y&#65533;i`&#65533;&#709868;b$&#65533;&#65533;&#65533;'pt&#65533;RiH&#65533;8&#65533;&#65533;5&#65533;2_E&#65533;&#65533;&#65533;&#65533;87&#65533;)&#65533;L&#65533;&#65533;@@@&#65533;&#65533;&#65533;F&#65533;&#65533;x&#65533;&#65533;2&#65533;&#65533;&#65533;&#30069;&#65533;&#65533;i&#1310;<Q6>0&#65533;&#65533;&#65533;&#65533;&#65533;&#65533;&#65533;p&#65533;&#65533;&#65533;H0&#65533;&#65533;&#65533; &#871;b&#65533; -JR&#65533;
&#65533;&#65533;&#65533;&#65533;&#65533;$&#1464;'B&#65533;&#65533;7P&#65533;X&#65533;%&#65533;&#65533;&#65533;&#65533;&#65533;z&#65533;`&#724;NU@w&#65533;&#65533;!&#65533;K&#65533;&#65533;&#65533;&#65533;:&#65533;y[|&#65533;lk&#65533;e&#65533;&#65533;f &#65533;ePZ&#65533;v&#65533;&#65533;K&#65533;&#65533;e&#65533;}&#65533;&#65533;*9 &#65533;@&#65533;&#65533;O|YF &#65533;&#65533;&#65533;wH&#65533;-&#65533;&#65533;hJ&#65533;V&#65533;>7%*&#65533;n&#65533; ^:&#65533;g!&#65533;&#65533;/&#65533;!&#65533;&#65533;s&#65533;&#65533;&#65533;~&#65533;\k\&#65533;4.&#65533;h@&#65533;&#65533;!P&#65533;&#65533;@&#65533;&#65533;N&#65533;.&#65533;@W&#65533;&#65533;&#65533;D&#65533;i&#65533;`u&#65533;&#65533;x'#&#65533;[SR&#65533;&#65533;=&#610;j&#65533;&#65533;&#65533;&#969;&#65533;T&#65533;&#65533;&#65533;&#65533;pY&#65533;&#65533;P5R&#65533;&#65533;&#65533;p&#65533;15&#65533;G"&#65533;&#65533;^&#65533; %	n&#65533;|&#65533;Iq2&#65533;D&#65533;&#65533;&#550;=&#65533;&#65533;m&#65533;&#65533;8&#65533;&#65533;Foex3&#65533;4&#65533;d&#65533;&#65533;&#65533;,H!&#65533;F&#65533;&#169;x&#65533;&#65533;R+%&#65533;]&#65533;&#65533;{&#65533;j&#65533;&#65533;&#745;&#65533;<&#65533;&#65533;&#65533;&#65533;&#65533;dw&#65533;&#65533;L&#65533;[_&#65533;j&#65533;P&#65533;&#65533;&#65533;E&#12629;&#65533;/&#65533; g&#65533;&#65533;&#65533;&#65533;M|&#65533;&#65533;)&#65533;H_ J&#65533;SJ&#65533;&#65533;8&#65533;&#65533;&#65533;&#65533;&#65533;Z&#65533;&#65533;8&#65533;l&#65533; R&#65533;&#65533;Ek&#65533;"&#65533;%d&#65533;fZ-7`=qPv&#1825;&#438;27&#65533;F'@)&#65533;Hoa&#65533;&#65533;N&#1186;&#65533;&#65533;&#65533;p&#65533;&#65533;5d&#65533;'&f$W r&#65533;F'V%&#65533;
&#65533;9tE&#1025;&#65533;&#65533;&#65533;Q&#65533;&#65533;\&#65533;y=&#65533;[&#230;!W&#65533;P~W14C&#65533;&#65533;|&#65533;&#65533;f&#65533;&#65533;&#65533;f8&#65533;&#65533;O&#65533;c9\&#65533;sy@&#65533;>e8p&#65533;D&#65533;<#g&#901;e&#65533;<n#Y&#65533;&#65533;Vd&#24585;c;&#65533;5;&#65533;f$Kp&#65533;2&#65533;&#65533;b8&#65533;c&#65533;<&#65533;&#65533;VTtT&#241;T!&#65533;&#65533;t&#65533;&#65533;&#65533;7'&#65533;uFB=&#65533;$j&#65533;VAGr&soWi&#65533;&#65533;&#65533;X&#65533;&#65533;?6&#65533;_5.tEcj&#65533;Ax&#65533;}]Xj&#65533;&#65533;7&#65533;g$s&#65533;R&#65533;&#65533;X&#65533;w bwQ:&#65533;#&#65533;x&#65533;&#65533;]&#1569;&#65533;&#65533;N&#65533;&#65533;&#65533;&#65533;c&#65533;"t"&#65533;F&#65533;FG!I&#65533;&#65533;_`&#65533;&#65533;fy&#65533;&#65533;;|&#65533;&#536;&#65533;&#65533;&#65533;m&#65533;7&#65533;&#65533;kN&#65533;9<&#65533;9S&#65533;W&#65533;F'&#65533;&#65533;tG'&#65533; &#65533;&#65533;z&#65533;\;&#65533;ad&#65533;t&#59854;&#65533;	&#65533;&#65533;e,&#65533;E_&#65533;2&#65533;\P`&#65533;&#65533;&#65533;&#65533;(*&#65533;x-&#65533;r &#65533;8 &#65533;&d&#65533;&#65533;.&#65533;&#65533;;&#65533;G50&#1296;Ov&#65533;8&#65533;.=&#65533;u&#65533;&#65533;g%&#65533;	:&#65533;P&#65533;&#65533;&#65533;F&#65533;G'R&#65533;&#65533;M}&#65533;!&#65533;&#65533;&#65533;8&#65533;&#65533;&#65533;oB&&#65533;Ty9&#65533;^&#65533;B.&&#65533;&#65533;W@&#65533;}[&#65533;fk&#65533;ll`&#65533;&#65533;"rp&#65533;&#1556;&#65533;H&#65533;&#65533;U9&#65533;V&#65533;&#65533;&#65533;&#65533;7&#65533;&#65533;&&#65533;d.&#65533;&#65533;oa&#65533;Fe&#65533;&#65533;&#65533;&#65533;g$'"av](&#65533;&#65533;t!&#65533;2"C&#51665;t9&#65533;&#65533;d8J&#65533;&#65533;&#65533;<
6s;&#65533;1&#65533;&#65533;c]"d&#65533;&#65533;44&#65533;_&#65533;lT_	&#65533;g&#65533;&#65533;&#65533;&#65533;hF&#65533;bE&#65533;&#65533;yhecAW&#65533;v><&#65533;&#65533;Al&#65533;" C&#65533;4&#65533;&#65533;f&#65533;)&#65533;#&#65533;W`+&#65533;&#65533;2I6&#65533;&#65533;I&#65533;2gd.dY S6PPK&#65533;2 &#65533;&#65533;U&#65533;&#65533;_&#65533;&#65533;hk&#65533;Yxqs	&#65533;&#65533;&#65533;H&#65533;&#65533;8s&#65533;a6&#65533;&#65533;&#1369;&#65533;&#65533;&#65533;LK&#65533;&#65533;2&#65533;T&#65533;&#65533;j&#65533;c&#65533;&#65533;y&#65533;y1&#65533;&#65533;` CeV&#65533;WE!j&#65533;&#65533;&#65533;&#65533;&#65533;&#65533;I&#65533;o&#65533;=ny`M&#65533;s&&#65533;p&#65533;&#65533;	&#1053;Oe&#65533;H&#65533;1&#65533;`&#65533;$')d*Xf@RW=&#1699;37+}&#65533;Y\&#65533;X&#65533;&#65533;!gg&#65533;lP&#65533;&#65533;&#1623;Q~&#65533;&#65533;&#65533;&#65533;&#65533;V&#65533;&#65533;>=&#65533;&#65533;*&#65533;0&#65533;&#65533;d8&#65533;f&#65533;b*d&#65533;&#65533;&#65533;&#65533;&#65533; i&#65533;1&#65533;&#65533;9d&#65533;&#65533;~&#65533;&#65533;AV&#65533;(&#65533;&#65533;y7&#65533;&#65533;q&#65533;$'&#65533;,p>&#65533;.&#65533;U&#65533;:`&#65533;&#65533;&#65533;&#65533;!: ,(d&#65533;&#65533;<#8f&#65533;7&#65533;^&#65533; z&#65533;s&#65533;$U&#65533;N&#65533;&#65533;)&#65533;:&#65533;&#65533;q=&#65533;&#65533;&#65533;hd`&#65533;&#65533;&#65533;lP&#1566;&#1175;4 D&#65533;*&#65533;&#65533;?g@OVp&#65533;zqqL- Rt k&#65533;~=&#65533;&#65533;&#65533;5 &#65533;'5&#65533;&#65533;&#65533;&#65533;#g&#65533;&#65533;U&#65533;&#65533;&#65533;#&#65533;4&#65533;&#65533;6sMTRFr\@,&#65533;&#65533;nt&#65533;~o@6&#65533;&#65533;&#65533;$&#1177;c&#65533;W&#65533;&#65533;G&#65533;&#65533;@&#65533;&#65533;S&#65533;*k&#1121;&#65533;&#65533;F&#65533;5*&#65533;!&#65533;A5&#65533;l&#65533;a&#230;&#65533;PSE&#65533;&#65533;&#65533;&#65533;B$&#65533;&#65533;&#65533;:(&#65533;T&#65533;B&#65533;&#65533;&#65533;%#&#65533;*[&#65533;&#65533;&#65533;&&#65533;@P&#65533;M&#65533;&#65533;UWx&#65533;&#63943;k&#65533;&#65533;!&#392;}&#65533;AO
ba:d9&#65533;&#65533;!&#65533;&#65533;&&#65533;TJ{&#65533;>&#65533;lF6B&#65533;&#65533;K&#65533;>i&#65533;&#65533;Q.r&#65533;@|$&#65533;&#65533;C&#65533;&#65533;&RK?2ea&#65533;&#65533;sg&#65533;Z&#65533;6	&#65533; 7&#65533;&#65533;8&#65533;C&#65533;&#65533;&#65533;&#65533;<d&#65533;h&#65533;&#65533;pd;&#65533;&#65533;Z?&#65533;*D&#65533;&#65533; {&#65533;vl&#65533;&#65533;!R .C &#65533;&#65533;&#698;&#65533;bO&#65533;&#65533;&#65533;=X&#65533;Q&#65533;t&#65533;&#335370;P1&#65533;.`&#65533;&#65533;&#65533;r{z&#65533;l: &#65533;'&#1066;&#65533;bI_&#65533;wh&#65533;&#65533; 7Yo&#65533;0&#65533;d&#65533;&#65533;&#65533;&#65533;&#65533;&#65533;?l&#65533;&#65533;&#65533;p&#65533;&#65533;&#65533;&#65533;ud J "&#65533;&#65533;&#65533;a&#65533;&#65533;&#65533;&#65533;~&#65533;&#65533;of&#65533;&#65533;&#65533;E&#65533;
&#65533;&#3882;&#65533;R=&#65533;407 &#65533;&#65533;&#65533;&#65533;P&#65533;}&#65533;&#65533;&#65533;&#65533;&#65533;! 	JEw&#65533;&#65533;&#65533; &#65533;(&#65533;E4&#65533;t"D&#65533;&#65533;Uf{&#65533;&#65533;t, &#65533;&#65533;&#65533;+f&#65533;v:&#65533;&#65533;;&#65533;kp&#65533;O&#65533;&#65533;&#65533;!w&#1315;yo &#65533;&#65533;&#65533;4&#65533;X&#65533;&#65533;Wp&#65533;0( B&#65533;&#65533;&#65533;(kbB&#65533;{&#65533;&#65533;x!&#65533;&#65533;&#1617;&#65533;9&#65533;GD]|73L&#65533;&#65533;&#65533;4&#65533;^' `&#65533;&#65533;&#65533;Ppn&#65533;{&#65533;&#65533;&#65533;7l&#65533;{" R&#65533;&#65533;&#65533;&#65533;&#65533;&#65533;&#65533;&#65533;&#65533;dFR&#65533;S&#65533;&#65533;_|0&#65533;H&#65533;&#65533;&#65533;{C&#65533;*;&#65533;&#65533;&#65533;;	&#65533;9)_,q&#65533;&#65533;&#65533;&#65533;&#65533;&#65533;&#65533;l&#65533;|&#65533;&#65533;&#65533;5 &#65533;q*&#65533;Bp >L 3&#65533;&#65533;~<C&#65533;&#65533;&#65533;&#65533;)F&#65533;&#567;!&#65533;&#65533;&#65533;O`&#65533;&#65533;R&#65533;&#65533;&#65533;, &#65533;2[&#65533;&#65533;N`&#65533;&#65533;&#65533;j&#65533;&#65533;L&#65533;w"d&#666;&#65533;&#553;&#65533;UP&#65533;'@ 4&#65533;\@&#65533;&#65533;&#65533;&#65533;&#65533;&#65533;P>&#65533;&#1146;&#65533;a3&#65533;&#65533;u&#65533;&#796;1&#65533;eXn&#65533;&#65533;&#65533;&#65533;>p&#65533;@ &#65533;&#65533;b  R&#65533;B R &#65533;&#65533;&#65533;<&#65533;C&#65533;&#65533;&#65533;&#65533;&#65533;&#65533;&#65533;A &#65533;&#65533;&#65533;>&#65533;W&#65533;p&#65533;&#65533;,0p&#65533;&#65533;&#65533;1&#65533;&#65533;&#65533;&#65533;$&#65533;&#65533;!&& \h&#65533;&#65533;A ,&#65533;=@=@ (}' &#65533;&#65533;Qq=&#65533;PJ&#65533;&#65533;&#65533;&#65533;&#65533;&#65533;&#1101;&#65533;&#65533;:&#65533;&#65533;A  &#65533;&#65533;&#65533;1E0&#65533;r&#65533;&#65533;&#65533;&#65533;	H&#65533;&#65533;&#65533;@&#65533;%&#65533;&#65533;&#65533;!&#65533;&#47229;9\GPr  M[&#65533;&#65533;1&#65533;"&#65533;&#65533;?d&#65533;
; &#65533;!.S&#65533;&#65533;:&#65533;&#65533;, &#65533;p5P.&#65533;&#1142;b-&#320;K`&#65533;s&#65533;&#65533;&#65533;&#65533;l&#65533;&#65533;&#65533;FG&#65533;&#65533;&#65533;&#65533;G&#65533;&#65533;&#65533;6&#65533;sy-&#65533;&#65533;&#555;Z&#65533;l&#65533;&#65533; &#65533;<&#65533;&#65533;&#65533;&#65533;P&#65533;&#1675;]&#65533;&#65533;B&#65533;&#1297;m&#65533;yb`&#65533;,&#65533;-#&#65533;9D&#65533;&#65533;\&#65533;
&#65533;&#1673;]"&#65533;&#65533;A&#65533;&#65533;/q+&#65533;&#65533;y&#65533;fl)&#65533;9T&#65533;&#65533;*&#65533;&#65533;Ab&#65533;9|&#1784;&#65533;5 	M&#65533;&#65533;4&#65533;#&#65533;&#65533;&#65533;u3&#65533;1&#65533;&#65533;J&#65533;T&#1289;6&#65533;&#65533;&#65533;,&#65533;&#65533;&#65533;b&#65533;&#1117;&#65533;&#65533;p&#65533;&#65533;u5&#65533;&#65533;&#65533;-oli&#65533;\&#65533;4&#65533;&#65533;&#65533; ^&#65533;p&#65533;u&#65533;&#65533;&#432;&#65533;Q&#65533;B:&#65533;=&#65533;&#65533;W&#65533;{}&#65533;&#65533;&#65533;fA&#65533;D&#65533;&#1510;qP&#1323;&#65533;=&#65533;	&#1189;&#65533;1&#65533;&#65533;
.kH&#474;ij&#65533; '&#65533;&#65533;/&#65533;/p&#1544;&#65533;
&#65533;&#65533;#&#65533;{&#65533;)">&#65533;vF&#65533;&#65533;&#65533;&#65533;W&#65533;8 0&#65533;&#65533;{&#65533;w*U 5`G&#65533;&#65533;&#65533;A&#1959;d2!Ih&#65533;?hx&#65533;i&#65533;&#65533;aC6P8p&#65533;l&#65533;K&#65533;L&#65533;&#65533;0&#65533;&#65533;&#65533;&#65533;&#65533;&#65533;L!&#65533;&#65533;=J&#65533;&#65533;&#65533;J'&#65533;&#65533;N&#65533;&#65533;&#65533;&#65533;a x&#65533;\&#65533;&#65533;&#65533;&#65533;&#65533;XU&#65533;wP~&#65533;&#65533;P`~&#65533;&#65533;&#65533;yAI&#65533;P&#1490;&#65533;#&#65533;\[&#65533;_&#65533;&#65533;&#65533;&#65533;r{&#65533;&#65533;&#65533;&#65533;&#65533;&#65533;&#65533;&#65533; ~&#65533;9&#65533;&#65533;&#65533;Ks9 &#65533;x&#65533;&#65533;*<v &#65533;U&#65533;>Z&#65533;&#65533;%&#65533;F&#65533;E5&#65533;&#65533;&#65533;t&#65533;&&#65533;!&#65533;&#65533;&#65533;&#65533;|&#65533;w)q&#65533;&#65533;&#65533;[&#65533;Q&#65533;&#65533;&#65533;~&#65533;&#65533;&#1002;h&#65533;&#65533;t&#65533;<&#32816;&#65533;&#65533;&#1966;&#65533;c s&#65533;|&#65533;&#65533;|&#65533; Y&#65533;&#65533;&#65533;&#1538;&#65533;J0&#65533;c&#65533;&#65533;u&#65533;F
&#65533;x&#358;i&#65533;&#65533;&#65533;&#65533;&#65533;[` k&#65533;&#65533;&#65533;)l&#65533;&#65533;
.&#65533;&#65533;%&#65533; &#65533;&#65533;*x< o&#65533;~&#65533;&#65533;!Y&#65533;&#65533;&#65533;1&#65533;cE&#65533;&#65533;&#65533;iA&#65533;!Vt"&#65533;S&#65533;&#65533;&#65533;&#65533;&#65533;k &#65533;x&#65533;W&#65533;&#65533;&#65533;M&#65533;n0&#65533;&#65533;&#65533;&#65533;&#65533;>o2&#65533;&#65533;:sqa;&#65533;|PwQ&#65533;&#65533;&#65533;&#65533;h&#65533;c&#65533;&#65533;+&#65533;&#65533;b&#65533;m&#65533;&#65533;&#466;,&#65533;&#1872;&#65533;&#65533;	&#65533;&#65533;D&#65533;&#65533;&#65533;&#65533;7&#65533;&#65533;&#65533;&#65533;&#589;q$ w&#65533;&#65533;t&#65533;F'9&#65533;[o &#65533;_&#65533;+&#65533;&#65533;%&#65533;&#65533;R2&#65533;~`oo&#65533;&#65533;cPi&#65533;+y&#65533;&#65533;.S&#65533;&#65533;'S&#65533;%U,&#65533;l_&#65533;B&#65533;&#65533;9o$&#65533;&#65533;/C&#65533;&#65533;&#65533;&#65533;&#65533;Y&#65533;&`i&#65533;&#65533;&#65533;y&#65533;&#65533;G&#65533;&#65533;i&#65533;
g&#65533;&#65533;&#65533;&#65533;c*&#65533;Y9^t'&#65533;&#65533;&#65533;>&#65533;&#65533;@rk&#65533;&#65533;%[&#65533;!&#65533;&#65533;OJ&#65533;&#65533;&#65533;p&#65533;&#65533;&#65533;&#65533;&#65533;&#65533;0&#65533;&#65533;}&#65533;&#65533;&#65533;&#65533;&#65533;ba&#65533;&#65533;&#65533;kJ|&#65533;&#65533;&#65533;&#65533;ip]&#65533;&#65533;-^b&#65533;yU&#65533;&#65533;&#65533;&#65533;&#65533;&#65533;UV&#65533;&#65533;&#416; &#65533;.`&#65533;M&#65533; H&#65533;&#65533;&#65533;on&#65533;&#65533;&#65533;&#65533;G&#65533;!E&#65533;$Y&#65533;&#65533;I&#65533;)9
&#65533;`B!&#65533;&#65533;&#65533;d&#65533;J&#65533;9u*LAf&#65533;C&#65533;;*d$J&#65533;&#65533;&#65533;&#65533;&#65533;  A&#65533;&#65533;E&#1984;(&#65533;&#1249; '$n&#65533;@CP6b&#65533;![&#65533;&#65533;Y&#65533;InK&#1408;CZ%H
5&#65533;N&#65533;y&#65533;&#65533;&#65533;3N5|&#860;&#65533;&#65533;#&#65533;&#65533;&#65533;&#65533;&#65533; V&#65533;E&#65533;D= &#65533;#GT&#65533;  &#65533;&#65533;&#65533;U&#65533;Y&#65533;J&#65533;&#1027;&#65533;+m&#1134;f&#65533;&#65533;&#44206;&#65533;&#65533;&#65533; &#65533;&#32458;u&#65533;&#65533;&#65533;{d&#65533;x&#65533;&#65533;`B+&#65533;&#65533;h&#65533;&#65533;&#65533;c&#65533;&#65533;8&#65533;&#65533;&#65533;y*&#65533;4&#65533;7THa&#65533;&#65533;&#65533;5;&#65533;p&#65533;&#65533;&#65533;&#65533;	&#65533;P&#65533;F&#65533;
&#65533;&#65533;&#65533;&#65533;t&#65533;&#65533;&#65533;l=&#65533;<Q&#65533;p@&#65533;&#65533;&#65533;B&#65533;&#65533;&#65533;c!?8P&#65533;!0&#65533;&#65533;&#65533;%&#65533;&#65533;&#65533;&#65533;&#384;J&#65533;&#65533;J&#65533;&#65533;&#65533;&#65533;(&#65533;K&#65533;&#65533;c&#65533;>&#65533;b$k&#65533;&#65533;&#65533;&#65533; &#65533;&#514;&#65533;&#65533;F&#65533;&#65533;&#65533;B&#65533;(B"&#65533;0#&#65533;&#65533;&#65533;
&#65533;*&#65533;%&#65533;&#65533;"&#65533;
&#65533;j&#65533;"&#65533;&#65533;&#65533;4&#65533;&#65533;&#65533;F&#65533;
,&#272;Q&#65533;j&#65533;Q66&#65533;X&#65533; &#65533; "&#65533;+6p*7%&#65533;&#65533;&#65533;<H&#65533;c&#1021;&#65533;``&#65533;&#65533;4 &#65533;
.&#65533;&#65533;@2
&#65533;#&#65533;E&#65533;&#65533;46&#65533;&#65533;/&#65533;&#65533;.&#65533; &#65533;&#65533;&#916;&#65533; &#65533;,&#65533;&#65533;;&#65533;-&#65533;&#65533;3&#65533;6e&#65533;!&#65533;uVZ&#65533;A&#65533;&#65533;&#65533;:&#65533;&#65533;&#65533;!#2&#65533;J(-1&#65533;`&#65533;&#65533;X8/&#65533; N&#65533;&#65533;B<&#65533;&#65533;&#65533;`4kG&#65533;&#65533;DN6h&#65533;&#65533;]!&#243;Vr&#65533;5&#65533;&#65533;_rhO "-&#643;&#65533;&#65533;1&#65533;@,&#65533;&#65533;&#65533;!Ef&#65533;u&#65533;L1x`&#65533;&#65533;&#65533;JV&#65533;&#65533;&#65533;&#65533;&#65533;k+&#65533; &#65533;s+&#65533;&#65533;&#65533;&#65533;&#65533;%&#65533;&#1536;!&#65533;*&#65533;&#65533;r%&#65533;^&#65533;&#65533;&#65533;/W%&#65533;&#65533;&#65533;&#65533;&#65533;yf&#65533;k&#65533;&#65533;f&#65533;h#&#65533;Y6&#65533;(
c&#65533;&#65533;&#65533;X?&#65533;#&#65533;6R92&#65533;p&#65533;:v &#711;K&#65533;#&#65533; \&#65533;&#65533;&#65533;zk&#65533;&#65533;n&#1441;Rzl&#65533;&#65533;&#65533;h&#65533;<a
&#65533;&#65533;&#65533;&#65533;I&#65533;&#65533;&#65533;S&#65533;*&#65533;b&#65533;k&#65533;y6(&#65533;&#65533;U&#65533;&#65533;+&#65533;
&#65533;&#65533;&#65533;#&#65533;&#65533;!&#65533;*&#65533;q&#541;&#65533;&#65533;	,&#65533;&#65533;&#65533;\8r;#&#65533;\&#65533;&#65533;&#65533;	)e&#65533;&#65533;#ba6&#65533;&#65533;&#65533;&#65533;&#65533;V&#65533;&#65533;Md&#65533;&#65533;&#65533;&#65533;&#65533;&#65533;v&#65533;&#595;&#65533;t&#65533;&#65533;&#65533;&#65533;&#523;7~&#65533;;V&#65533; ,J&#65533;S!&#65533;6&#65533;&#65533;|-4&#7892;96&#65533;&#65533;#2-&#65533;&#65533;5&#65533;=&#65533;&#65533;&#65533; &#65533;&#65533;&#993;Iv&#65533;G`!&#65533;&#65533;H&#65533;U&#65533;6p&#65533;x&#65533;&#65533;?i&#65533;&#65533; 1&#65533;&#65533;BmALf,jDA*
t&#65533;&#65533;&#65533;1+ &#65533;&#65533;A&#65533;U&#65533;&#65533;D&#577;&#65533;&#65533;g&#65533;&#65533;&#65533;&#65533;&#65533;SP:&#65533;&#65533;&#65533;&#65533;x&#65533;ca=&#65533;&#65533;&#1632;	c&#65533;Cmx&#65533;0&#65533;)&#65533;B&#65533;*&#65533;{&#65533;^&#65533;3&#65533;	LV&#65533;e&#65533;&#65533;=@1T&#65533;&#65533;&#65533;&#65533;8D#t_&#65533;&#65533;&#65533;*&#65533;"&#65533;C 6&#65533;&#1093;&#65533;`&#65533;x`C4&#65533;&#65533;&#65533;&#65533;&#65533;u(&#65533;&#65533;
#)(B&#65533;&fuuH&#65533;&#65533;&#65533;&#65533;&#65533;]Y d!Gd&#65533;2Z&#65533;&#65533;&#65533;x&#65533; &#65533;Q&#65533;&#65533;s &#65533;&#65533;F4&#65533;&#65533;&#65533;&#65533;&#65533;u&#1152;2&#65533;(&#65533;&#65533;T&#65533;e&#65533;&#65533;E&#65533;7&#65533;cC>&#65533;JX~ &#65533;&#65533;@,&#65533;&#65533;&#65533;&#65533; fx&#65533;
'&#65533;K&#525;&#65533;a&#65533;&#1092;&#65533;]%&#65533;!#
	l &#65533;&#65533;&#65533; &#65533;:v&#65533; &#65533;&#1967;9&#65533;&#65533;Mpf&#65533;*K&#65533;BJf&#65533;meqi&#65533;&#960;&#65533;&#946;5&#65533;&#65533;y&#65533;&#65533;+&#65533;#R&#65533;&#826;&#65533;&#65533;&#65533;q&#65533;)ZP&#65533;5$T&#65533;&#65533;d&#65533;&#696;Y>&#65533;+U8H/&#65533;O&#65533;Z,@	jX&#65533;9<&#65533;&#65533;&#1162;R@&#65533;	&#65533;&#1292;&#65533;&#65533;t&#65533;:D&#65533;Ad&#65533;P&#65533;&#65533;&#65533;|YHhB&#65533;+&#815;&#65533;A&#65533;^F&#65533;j&#65533;&#65533;&#65533;&#65533;L&#65533;Al&#65533;&#65533;1l&#65533;&#65533;g4M&#2917;=&#65533;&#65533;&#65533;&#65533;&#65533;&#65533;q&#65533;&#65533;p&#65533;&#65533;,H&#65533;j&#65533;&#65533;r&#173;&#65533;&#65533; >s&#65533;Q&#65533;J&#65533;.&#65533;&#65533;Y&#65533;&#65533;Rk`&#1897;R&#65533;&#65533;8&#65533;&#65533;&#65533;U{&#742;6&#65533;&#65533;&#65533;%&#65533;5&#65533;&#65533;&#65533;3&#65533;&#1457;&#65533;kc&#65533;&#65533;zW&#65533;&#65533;&#65533;&#65533;k&#65533;0&#1607;j &#65533;&#65533;)\&#65533;&#65533;X.&#65533;K&#378;(&#65533;t&#65533;T&#65533;&#65533;&#65533;vTK0B&#65533;&#65533;&#65533;`~?2&#559;Z&#65533;&#65533;&#65533;&#65533;@&#65533;p&#65533;>P&#65533;&#1312;&#65533;&#65533;t&#65533;GLy&#65533;2&#65533;*&#65533;&#65533;&#65533;4&#769;&#65533;&#65533;Z&#65533;&#65533;N&#365;&#65533;&#65533;O&#65533;p`&#65533;&#65533;&W&#65533;&#65533;&#65533;0&#65533;&#65533;Q&#65533;&#65533;P>&#65533;V&#65533;&#65533;&#1376;&#65533;02&#65533;
&#65533;[&#65533;T#&#65533;&#65533;WYHz&#65533;@&#65533;&#65533;&#65533;`~&#65533;d&#65533;&#65533;9_&#65533;<Pj=1y&#65533;&#65533;&#65533;&#65533;&#65533;&#65533;&#65533;\=&#65533;&#65533;&#65533;&#65533;I&#65533;&#65533;(]HfN&#65533;&#65533;-&#65533;&#65533;L &#65533;&#65533;e&#65533;}&#795;;p&#65533;&#65533;&#868;&#65533;&#642;&#65533;&#65533;&#65533;&#65533;&#65533;&#65533;eh[.+&#65533;0{&#65533;&#65533;>&#65533;&#65533;&#65533;B<VeJZ^&#65533;&#65533;c&#65533;&#65533;4&#1921;&#65533;e&#65533;J&#65533;&#65533;8&#65533;&#65533;&#65533;&#65533;&#65533;A~&#65533;&#65533;&#65533;&#65533;@&#65533;&#65533;&#65533;&#65533;V&#65533;u&#65533;d&4_&#65533;P&#65533;3n&#65533;&#65533;!1&#65533;l&#65533;&#65533;6&#65533;&#65533;&#65533;V&#65533;&#65533;piL&#65533;&#65533;&#65533; &#65533;&#65533;f&#65533;&#65533;&#65533;B&#65533;:/&#65533;k&#65533;&#65533;&#65533;f-Q&#65533;d k]&#65533;'&#65533;&#65533;>rH&#65533;*j\&#65533;d]&#65533;&#1461;:I&#65533;&#65533;.D&#65533;&#65533;&#65533;&&#65533;&#65533;7&#65533;&#65533;F	0&#65533;&#65533;7&#65533; ul&#65533;&#65533;+&#65533;=&#65533;&#65533;&#65533;[&#65533;e&#65533;*&#815;U&#65533;&#65533;5&#65533;&#65533;=3&#65533;&#65533;&#65533; &#65533;&#65533;&#65533;&#65533; T%(&#65533;&#1156;#&#65533;Tp&#65533;l-&#65533;[&#65533;5t&#65533;&#65533;&#65533;&&#65533;&#65533;F6z&#65533;&#65533;&#65533;&#65533;&#65533;&#65533;*&#65533;&#65533;&#65533;{&#65533;&#65533;&#65533;V&#1074;&#65533;&#65533;(V&#65533;2&#292;8&#65533;|!I5&#65533;&#65533;M&#65533;R&#65533;6A&#65533;&#65533;&#65533;h$&#65533;&#65533;&#65533;@-9Z&#65533;&#65533;&#65533;&#65533;p%&#65533;&#65533;$&#65533;E~&#65533;&#65533;:&#65533;<=&#65533;&#65533;U&#65533;&#65533;&#1330;<&#65533;&#65533;&#65533;&#65533;&#258;|&#376;&#65533;._.&#65533;&#65533;I&#65533;<&#65533;c&#65533;0&#65533;&#65533;&#65533;&#65533;&#65533;I&#65533;&#65533;A&#65533;r&#65533;&#65533;&#65533;TW&#65533;&#65533;Sf&#65533;H &#65533;\&#65533;&#65533;&#65533;&#65533;Fv&#65533;&#65533;&#65533;}h!&#65533;*u&#65533;&#65533;P&#65533;&#65533;&#65533;&#65533;D&#65533;C&#65533;A&#65533;&#65533;&#65533;Zi&#65533;]&#65533;&#65533;Q-W&#65533;&#65533;}&#65533;&#1246;&#65533;K&#65533;MR&#65533;Vz&#65533;&#65533;%&#65533;[&#65533;&#65533;f&#65533;&#65533;&#65533;wL&#65533;&#65533;&#65533;&#65533;&#65533;&#65533;&#65533;i 2&#65533;&#25275; &#65533;&#65533;3;&#65533;&#65533;oK&#65533;:&#610;&#65533;I5~w&#65533;&#65533;3&#65533;pQ&#65533;~&#65533;&#65533;&#65533;{&#65533;&#65533;w&#65533;6.J&#65533;&#1248;.&#65533;&#65533; Y&#65533;}&#65533;E&#65533;&#65533;>&#65533;i!&#65533;#&#65533;&#65533;E&#65533;
&#65533;&#65533;X&(H~rI&#65533;&#65533;w&#65533;&#65533;&#65533;~&#65533;*&#65533;&#685;h&#65533;e2J;K8&#65533;0&#65533;&#65533;&#65533;&#65533;>&#65533;&#65533;+&#65533;&#1727;&#65533;0&#39723;&#146;&#65533;)(&#65533;&#65533;&#65533;3&#65533;&#65533;?&#65533;+n&#65533;8&#65533;mC%&#65533;87&#65533;i&#65533;&#65533;&#65533;&#65533;C#&#65533;9|[l)&#65533;&#65533;k &#65533;&#65533;&#65533;n&#65533;@&#65533;&#65533;&#65533;a&#65533;[&#65533;&#725;&#65533;&#1746;&y&#65533;&#65533;H
&#65533;&#65533;Al&#152;&#65533;&#65533;5`&#65533;J)&#65533;&#65533;&#65533;&#65533;&#65533;36&#65533;&#65533;x&#65533;&#65533;sB0,)&#65533;i#&#65533;j'b[&#65533;&#65533;&#65533;?Z&#65533;&#65533;0|Csy4&#65533;AH&#65533;&#65533;,
S7&#65533;&#65533;C?&#65533;&#65533; &#65533;&#65533;v
&#65533;h&#65533;&#147; :&#65533;S&#65533;?&#65533;Dr&#65533;1&#65533;&#65533;&#65533;&#65533;|&#65533;&#65533;&#65533;&#65533;&#65533;CI&#65533;DZ&#65533;&#65533;J&#261;&#530; 4&#65533;%&#65533;;
&#65533;J&#65533;&#65533;EXL&#65533;
&#65533;&#65533;&#65533;&#1591;&#65533;&#65533;.&#65533;'aAB&#65533;`&#65533;r&#65533;E`&#787;&#65533;3&#65533;E&#65533;&#65533;&#65533;&#65533;&#65533;I+t&#65533;&#65533;&#65533;&#65533;`&#65533;>7&#65533;&#65533;,&#65533;&#65533;&#65533;&#65533;&#65533;3)&#65533;b&#65533;%&#65533;`&#65533;&#65533;yF&#65533;&#65533;&#65533;&#65533;&#65533;&#65533;
8&#65533;&#65533;p;6&#65533;,#qGxLQ&#65533;&#65533;&#65533;&#65533;,&#65533;~&#65533;&#65533;&#65533;&#65533;&#65533;&#779;G4&#65533;&#65533;S&#65533;;&#65533;Fw&#65533;<&#65533;&#65533;&#65533;h7&#65533;&#65533;l&#65533;&#65533;G&#65533;z0_&#65533;
l&#65533;&#65533;&#65533; &#65533;pH&#65533;6a&#65533;&#65533;&#65533;&#65533;D&#65533;5m&#65533;:&#39117;&#65533;D[ @Q&#65533;&#65533;&#65533;6&#65533;&#65533;(e&#65533;*&#65533;8&#65533;O&#1795;&#65533;&#65533;)&#65533;'&#65533;8&#247;a&#65533;I&#65533;&#65533;DE&#65533;&#65533;-(n&#65533;HN&#65533;&#65533;&#65533;(&#65533;&#65533;O$&#65533;,Q&#65533;&#65533;7&#65533;&#65533;&#65533;J&#65533;&#65533;&#65533;)&#65533;&#65533;EL&#65533;&#65533;&#65533;,&#65533;&#65533;&#65533;-1&#65533;&#65533;  &#65533;&#431;|&#65533;&#65533;&#65533;"i&#65533;&#65533;&#65533;
 &#65533;&#65533;l&#65533;&#65533;&#65533;$&#65533;&#65533;|&#65533;&#65533;&&#65533;
&#65533;L&#65533;H&#65533;8
&#65533;&#1536;E!L&#65533;t&#65533;&#65533;&#65533;&#65533;~2&#65533;;iL&#65533;&#65533;nY&#65533;"&#526;4&#65533;#&#65533;&#65533;L&#65533;&#65533;	&#10964;&#65533;&#65533;L&#65533;&#65533;n&#65533;&#65533;&#65533;L&#65533;&#65533;&#65533; 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329;6&#65533;P&#65533;&#65533;/ &#65533;!&#65533;  (&#65533;/&#65533;P&#65533;&#65533;&#65533;&#65533;U&#65533;! &#65533;%&#1123;&#65533;EQ'P&#65533;&#65533;!(&#65533;uQxz&#65533;!&#65533;'@$`&#65533;$&#65533;&#65533;&#65533;&#65533;&#65533;&#65533;w&#65533;&#65533;&#65533;Q&p h&#65533;pR&&#65533;&#65533;&#65533;Q$&#65533;&#65533;X&#65533; m&#65533;$`(&#65533;R.E&#65533;x&#65533;+&#65533;&#65533;(&#65533;&#65533;'&#65533;R5]S&#65533;'&#65533;&#65533;(&#65533;&#65533;2m&#65533;@&#65533;&#65533;$XS;&#65533;&#65533;8&#65533;S&#65533;&#65533;Q/&#65533;S5e&#65533;>#?&#65533;@&#65533;Bu&#65533;9&#65533;SD&#65533;&#65533;@ &#65533;Ee&#65533;%MSD&#65533;&#65533; IGP&#65533;N &#65533;%&#65533;&#65533;;&#65533;&#65533;`&#65533;68UT=U*  2&#65533;O&#65533;O&#65533;TP&#65533;? &#65533;=]&#65533;/&#65533;QK&#65533;SL&#65533;/H&#65533;S&#65533; &#65533;&#65533;M@(&#65533;Mp&#65533;?&#65533;RhVg%&#65533;N&#65533;&#65533;&#65533;&#65533;M@G]&#65533;$@&#65533;R&#65533;6(N&#65533;&#65533;&#65533;&#65533;&#65533;xS,&#65533;T &#65533;S@&#65533;R0tUO&#65533;&#65533;%E `&#65533;&#65533; m&#65533;&#65533;_M&#65533;&#65533;&#65533;&#65533;%@`&#65533;&#65533;&#65533;s&#65533;P&#65533;R8&#65533;Q(T &#65533;&#65533;T&#65533;&#65533;&#65533;&#65533;(8Q E&#65533;X |&#65533;/&#65533;&#65533;&#65533;&#65533;&#65533;&#65533;@&#65533; &#65533;&#65533;fU&#1550;&#65533;&#65533;f&#1347;[U&#65533;U&#1540;&#65533;&#65533;WTU&#1168;Y&#65533;5&#1605;&#65533;&#65533;M==@&#1477;M&#1700;SP=&#65533;&#65533;&#39170; Bh&#1358;(&#65533;&#65533;Z&#65533;&#65533;!P&#65533;Z&#65533;&#65533;fE&#65533;UZu&#65533;&#65533;w&#65533;&#65533;x&#65533;&#65533;VT&#65533;&#65533;&#65533;Z&#65533;Z)&#65533;i&#65533;&#65533;S(&#65533;&#65533;=&#65533;R&#65533;&#65533;&#65533;&#65533;&#65533; *@&#65533;&#65533; 
&#65533;Y&#65533;&#65533;(&#1658;Z)&#65533;&#65533;&#65533;U<=HS\&#65533;%\\&#65533;x &#65533;&#65533;&#333;&#65533;x&#65533;&#65533;&#613;\&#65533;m&#65533;&#65533;UX&#65533;M&#1672;&#65533;&#65533;U&#65533;&#65533;5&#65533;&#65533;&#65533;x&#65533;	x&#65533;&#65533;&#65533;&#65533;S&#65533;W)X]&#1469;&#1849;{&#65533;&#65533;MZv&#65533;Y\e&#65533; &#65533;&#65533;&#65533;U &#65533;&#65533;&#65533;&#65533;&#65533;Z&#65533;=YN8&#65533;&#65533;C&#65533;&#65533;M&#1926;%&#65533;=N*P&#65533;&#512; &#65533;P&#1133;&#65533;/&#65533;\&#65533;]]!8V&#65533;&#65533;Q &#65533;&#65533;&#65533;S O&#65533;Y&#10498;&#65533; (&#65533;&#65533;U#P&#65533;&#65533;m&#65533;@%&#65533;&#1980;&#65533;&#65533;&#65533;&#65533;&#65533;&#65533;Q&#65533;V&#65533;e&#65533;&#65533;]&#65533;&#65533; &#65533;5&#65533;&#65533;&#65533;&#65533;&#65533;&#1452;&#65533;M0&#65533;&#65533;&#65533;&#2022;&#1864;&#65533;uN&#65533;=&#65533;( Kx N&#65533;	&#65533; &#65533;&#65533;U*&#65533;&#65533;&#65533;&#65533;&#65533;&#65533;Mx&#65533;.b#>b$Nb%^b&&#65533;&#65533;/&#65533;&#65533;Y]S&#65533;_&#65533;&#65533;&#65533;&#65533; #&#65533;&#65533;. &#65533; >&#65533;&#65533;a#&#65533;&#65533;&#65533;M &#1477;&#65533;&#65533; XSmb7~c8&#65533;c9FU0&#65533;&#65533;&#65533;Q&#65533;=&#65533;&#65533;&#65533;&#65533;
x&#65533;	&#65533;&#65533;:&#65533;&#65533;&#65533;&#65533; c:&#65533;JT&#65533;M&#65533;&#65533;&#65533;cH&#65533;dI&#65533;&#65533;&#65533;&#65533;&#65533;?(>&#65533;N&#65533;&#1869;&#512;6H_#P&#65533;	&#65533;&#65533;&#65533;m?&#65533; &#65533;u&#65533;I~eX&#65533;&#65533;&#65533;-_/&#65533;&#65533;&#65533;&#65533;b&#1797; &#512;/h . &#65533;&#65533;&#65533;S-e8eY>fdN&#65533;&#65533;%&#65533;&#65533;T&#65533;&#65533;&#65533; &#65533;&#65533;&#65533;&#65533;	P&#65533;:&#65533;d&#65533;fn&#65533;d*&#65533;dP&#65533; n&#65533;1&#65533;&#65533;&#65533;h&#65533;S&#65533;h&#65533;nngwf&#65533;&#65533;m&#65533;&#65533;&#65533;&#65533;&#65533; A`&#357; &#65533;&#65533;0&#65533;T-Z&#65533;&#65533;&#65533;&#65533;a&#1085;&#65533;a]&#65533;&#65533;&#65533;&#65533;5hU&#65533;`&#65533;&#65533;&#65533;X&#65533;C&#65533;S&#65533;&#65533;&#65533;&#65533;|`&#65533;ey&#65533;Nj&#65533;&#65533;B&#65533;&#65533;T`&#65533;g/^&#65533;i&#65533;`@&#65533;&#65533;&#65533;&#65533;&#65533;e&#65533;&#65533;p\&#65533;&#65533;&#65533;&#65533;&#65533;&#65533;]&#65533;h&#65533;&#65533;&#205;&#65533;&#65533;&#65533;U&#65533;}`%&#37216;s&#65533;@u>&#65533;.~ &#65533;&#65533;&#65533;h&#65533;&#65533;&#65533; i&#253;&#13136;&#65533;K&#65533;c
8&#65533;&#65533;&#65533;&#65533;&#65533;`\&#65533;&#65533;,&#65533;&#65533;&#65533;&#65533;]&#65533;&#65533;p&#65533;Np&#65533;&#65533;&#65533;U&#65533;B@_&#65533;&#65533;&#65533;0&#65533;is].&#65533;&#65533;H_|&#65533;N#	
&#65533;&#65533;&#65533;&#65533;?]d&#65533;d&#65533;O&#65533;&#65533;&#65533;^&#65533;	(&#65533;,&#65533;i&#65533; #&#65533;&#65533;&#65533;&#65533;,&#65533;&#65533;&#65533;&#65533;]0t[&#65533;&#65533;&#65533;&#65533;<k&#65533;&#65533;l&#65533;&#65533;&#65533; &#65533;&#65533;Tm0&#65533;&#65533;I&#65533;&#65533;#&#65533;&#65533;&#1670;&#65533; &#65533;&#65533;V&#65533;&#65533;  !&#65533; &#65533; ,   &#65533;B &#65533; &#65533;H&#65533;&#65533;&#65533;&#65533;*\&#560;&#65533;&#199;#J&#65533;Hq`&#65533;"*j&#65533;&#561;&#65533;&#463; C&#65533;I&#65533;&#65533;I&#65533;)*&#65533;&#65533;!@&#65533;&#599;0c&#668;I&#65533;&#65533;&#857;)>l&#65533;&#65533;&#65533; 7&#65533;
J&#65533;&#65533;&#1123;Ad&#65533;&#65533;F&#65533;=&#65533;$H&#65533;&#65533;&#65533;&#1387;X&#65533;jAf&#65533; ;H&#65533; &#65533;&#65533;&#28684;Z&#1258;]&#758;&#65533;&#65533;d&#65533;&#65533;YB&#65533;&#65533;&#65533;Q&#65533;&#65533;&#65533;8&#65533;o&#65533;&#65533;e&#65533;N&#65533;K&#65533;&#65533;&#65533;&#65533;&#65533;&#65533;&#65533;&#224;&#65533;=&#1248;=&#65533;pJ+&#65533;&#65533;h&#1964;s&#65533;&#65533;&#65533;C&#65533;6&#65533;!G6 7&#65533;`oS&#65533;&#65533;&#65533;&#825;&#65533;&#65533;&#65533;V&#664;	&#315;&#65533;&#65533;&#65533;&#65533;&#65533;N&#65533;&#65533;&#65533;&#65533;&#531;+_&#956;&#65533;&#65533;&#65533;&#1059;&#65533;^&#65533;#&#65533;2Q&#65533;&#65533;P&#65533;&#65533;&#65533;S&#65533;&#65533;&#65533;?>&#65533;&#65533;&#65533;&#65533;&#65533;M&#65533;&#65533;&#65533;"@&#2020;X&#65533;k&#65533;)&#65533;&#65533;$:<&#65533;&#65533;&#17761;&#1920;&#65533;&#65533;&#65533;	&#65533;&#65533;&#65533;@EdgP<&#65533;&#65533;&#194;{&#65533;&&#65533;&#65533;f&#65533;v&#65533;F*E&#65533;&#65533;&#65533;&#65533;v&#65533;ADEBaf\&#65533;&#4853;	&#65533;&#65533;4&#65533;T&#65533;\Q&#65533;hP&#65533;=%&#65533; =&#65533;`W[S&#65533;h&#65533;&#65533;&#65533;&#1384;$&#65533;Y&#65533;&#65533;Q&#65533;0&#65533;@&#65533;&#65533;&#65533;&#65533;3I
&#65533;&#65533;=&#65533;b[&#65533;)fgY.i&#65533;z &#65533;&#65533;H F&#65533;&#65533;&#65533;&#65533;kl&#65533;1&#65533;y&#65533;!&#65533;l&#65533;9&#65533;V&#65533;y&#26657;U&#65533;&#65533;$J@&#65533;&&#65533;&#65533;B&#65533;[&#65533;VfJ&&#65533;&#65533;RV%.H&#65533;h @&#65533;&#65533;}&#65533;M!CT&#65533;DB&#65533;S^&#65533;&#22502;&#65533;&#65533;&#65533;{&#65533;&#65533;bS&#65533;@&#1637;&#1687;&#65533;i@&#65533;|&#65533;&#65533;&#65533;&#65533;.&#65533;&#65533;gx&#65533;*mZz&#65533;&#16623;\&#65533;&#1252;&#65533;&#65533;&#65533;&#65533; &#65533;&#65533;E&#65533;K&#266;T&#65533;&#65533;&#65533;)&#65533;&#65533;^&#174;l&#65533;&#65533;+&#65533;=&#65533; &#65533;E&#1893;+r&#65533;&#65533;&#65533;Pf&#65533;&#65533;&#65533;&#65533;&#65533;&#65533;a&#65533;#&#65533;jO`&#65533;&#65533;Y&#65533;&#65533;g)A&#65533;&#65533;&#65533;&#65533;P&#65533;eV&#65533;&#65533;n&#1562;&#65533;&#65533;D&#65533;%&#65533;&#65533;&#65533;&#65533;&#65533;&#65533;v&#65533;&#751;O&#65533;&#65533;TF&#508;&#1658; &#65533;\S&#65533;l4<&#65533;	o&#65533;!&#65533;A;&#65533;&#65533;%AD&#65533;&#65533;M~&#65533;&#65533;&#65533;&#65533;&#65533;4L+&#65533;&#65533;&#585;&#65533;&#1812;^&#65533;F&#65533;&#65533;&#65533;W&#65533;&#65533;&#65533;Kf&#65533;&#65533;&#65533;&#65533;n<!l_M?&#65533;vG&#65533;&#65533;&#65533;,&#65533;F&#65533;A&#65533;7&#65533;@9&#65533;&#1260;d&#65533;&#65533;&#65533;qgV|vF&#65533;k&#65533;SD-&#65533;&#65533;%&#65533;j&#1080;=m@W&#65533;E&#65533;&#65533;H&#65533;&#65533;&#65533;&#65533;&#65533;9C&#65533;&#65533;&#65533;&#65533;&#65533;&#65533;)&#65533;E&#65533;& }l`m&#65533;&#65533;&#65533;N^&#65533;&#65533;&#65533;h&#65533;&#65533;M&#65533;k&#65533;&#65533;e&#65533;&#65533;a&#65533;r&#65533;&#65533;7&#65533;&#506;~&#65533;y&#65533;^&#65533;&#65533;F&#65533; XG&#1372;&#65533;&#65533;&#316;&#65533;&#65533;s}&#65533;k&#65533;&#65533;0&#65533;&#65533;B&#65533;&#65533;|&#65533;&#65533;&#65533;&#65533;w&#65533;w&#65533;&#65533;kV&#65533;t &#65533; H&#65533;p8&#65533;j&#65533;z&#65533;E&#65533;D1&#65533;&#65533;Ne&#65533;&#65533;I$-&#65533;gv&#65533;z&#65533;&#65533; !t&#65533;R&#65533;&#65533;&#65533; [&#65533;&#65533;		*&#65533;&#65533;h&#65533;t&#65533;&#65533;v&#65533;s&#65533;&#65533;id|&#65533;_&#65533;D&#65533;&#65533;&#65533;&#65533;&#65533;<&#65533;&#65533;z&#1195;Q *`&#65533;I&#65533; &#65533;&#1749; &#65533;&#401;&#65533;p&#65533;L&#65533;&#65533;&#65533;&#65533;.&#65533;!&#65533;P&#65533;|e*6h&#65533;&#65533;<b&#65533;&#1138;&#65533;@&#65533;&#65533;&#65533;&#65533;&#65533;&#65533;&#65533;&#65533;H&#65533;:!,&#65533;&#65533;&#565;/x&#65533; &#65533;R&#65533;GG&#65533;&#65533;&#1038;&#65533;L&#65533;"&#65533;&#65533;&#65533;
&#65533;'T&#65533;&#65533;@
&#65533;e&#65533;U&#65533;Dvy&#65533;&#65533;&#65533;
yE9.&#65533;\$}&#65533;&#65533; &#65533;'K(&#65533;&#980;'&#65533;Q&#17244;4&#65533;nBI&#65533;Zv&#65533;&#65533;b&#278;&#65533;p&#65533;o&#65533;+O~d&#65533;&#65533;&#65533;b&#65533;&#65533;[,58K[:&#65533;""&#65533;zB&#65533;_e'V&#65533;1&#65533;A&#65533;&#65533;/dz&#65533;&#65533;$&#65533;2&#65533;&#65533;Ih&#65533;&#65533;A|PT 9&#65533;&#65533;y&#65533;k&#65533;I&#65533;%<G f&#65533;&#713;&#65533;&#65533;~&#65533;&#65533;9Y5&#65533;%&#65533;EhB&#65533;1&#65533;&#65533;4&#65533;O}&#65533;&#65533;	&#65533;&#65533;&#65533;D&#65533;s&#65533;&#65533;-&#65533;=&#65533;YA&#65533;6&#65533;7StR1D&#65533;s&#65533;&#65533;&#65533;&#65533;&#65533;(M&#65533;JWz&#1161;&#65533;&#65533;&#65533;&#65533;&#65533;f&#65533;tPM&#65533;&#65533;&#65533;A&#65533;&#1601;3&#65533;&#65533;%&#65533;&#65533;&#65533;r!&#65533;&#65533;HaJ&#1314;&#65533; &#65533;Y&#65533;&#65533;	&#65533;X&#65533;K&#1553;&#65533;N&#65533;&#329;&#65533;&#65533;X%&#65533;A&#65533; &#65533;&#65533;&#65533;&#65533;Yc&#65533;g"\"\&#578;Y&#65533;&#65533;&#1462;&#65533; I%]$#&#65533;b&#65533;+*&#65533;&#65533;&#65533;&#65533;&#65533;&#65533;
<1&#65533;[kT!&#65533;&#65533;&#65533;&#65533;&#1743;1&#1206;a&#65533;SM}&#65533;C&#65533;$&#65533;T&#65533;&#65533;&#65533;&#65533;&#65533;T&#65533;&#65533;3&#65533;M&#65533;i)P&#65533;&#65533;5&#65533;:M"*&#65533;N&#65533;,&#65533;&#65533;&#826;6&#65533;&#1772;\&#65533;&#65533;&#65533;&#65533;&#65533;&#65533;&#65533;&#65533;%&#65533;&#65533;&#65533;V&#65533;+&#65533;&#65533;@vy&#65533;&#65533;&#65533;&#65533;&#65533;+w!&#65533;K.`M
&#65533;
&#65533;&#65533;v&<5	H&#65533;&#1394;&#65533;&#65533;&#65533;&#65533;&#65533;&#65533;&#1497;&#65533;&#65533;&#65533;&#65533;'&#585;1(;*&#65533;&#65533;&#65533;b&#65533;&#604;Iw'&#65533;1&#1052499;,&#65533;y&#65533;&#65533;Fe&#65533;&#65533;2]&#65533;&#65533;U&#65533;&#1233;&#65533;.&#65533;&#65533;&#65533;C&#65533;R&#1638;&#65533;&#65533;&#65533;F&#65533;'&#65533;7&#65533;I&#456;&#65533;&#65533;)&#65533;&#65533;@`A0&#65533;&#65533;B&#65533;4cyi9&#65533;"h`&#65533;&#65533;pW&#65533;gY&#65533;&#65533;&#65533;J)&#475;&#65533;<b&#65533;&#65533;&HP&#710;&#65533;&#65533;&#65533;&#65533;&#65533;p&#65533;:&#65533;&#65533;&#65533;&#65533;&#65533;P&#65533;&#65533;&#65533;`8)&#65533;u&#65533;&#65533;	R&#65533;&#65533;&#65533;!&#65533;&#65533;.t&#1025;j&#65533;&#660;)&#65533;Jo&#65533;&#65533;6&#65533;&#65533;&#65533;&#65533;&#65533;&#65533;^&#65533;T`&#65533;&#65533;&#65533;(A?&#65533;l&#65533;&#65533;]-&#65533;|&#65533;H&#65533;0&#65533; &#65533;&#65533;#7;:8&#65533;*	&#65533;z]FE v&&#65533;%&#65533;I&#65533;&#65533;&#65533;(fH &#65533;	&#65533;fn&#65533;&#65533;&#65533;&#65533;&#65533;&#65533;,gy&#65533;&#65533;Cg70J&#65533;yl&#65533;&#65533;
&#570;&#65533;)&#65533;"	&#65533;&#65533;&#65533;8&#65533;=&#65533;&#65533;j&#65533;R&#65533;&#65533;&#65533;h&#65533;&#65533;vQ&#65533;v&J&#65533;&#65533;$&#65533;l&#65533;[TV%&#65533;&#65533;&#65533;&#65533;+&#65533;&#65533;:Q&#65533;jq&#65533;&#65533;&#65533;(&#65533;&#1166;&#65533; "&#65533;RT&#65533;\NY&#65533;DT&#65533;&#65533;{&#65533;&#65533;&#65533;&#65533;I&#1347;&#65533;]&#65533;&#65533;"&#554;&#65533;#&#65533;&#65533;U&#65533;q&#65533;&#65533;&#65533;&#65533;&#65533;	&#65533;&#65533;o&#65533;&#65533;5&#65533;&#65533;&#65533;, &#65533;&#65533;J&#65533;Y&#65533;&#65533;&#65533;&#65533;8&#65533;&#65533;&#65533;W&#65533;^&#65533;D&#65533;6&#65533;AH&#65533;S&#65533;&#65533;&#65533;UQ&#651;M-&#12383;&#65533;&#65533;Fb&#65533;&#65533;&#65533;&#65533;,O&#65533;r&#65533;&#496;&#65533;&&#65533;&#65533;v&#65533;lA&#65533;r&#65533;&#1346;&#65533;&#65533;N0&#65533;&#65533;=&#65533;[D&#65533;R&#65533;&#1553;3&#65533;&#65533;&#65533;k^y&#65533;ys&#65533;	&#1875;&#740;4&#65533;&#65533;	&#65533;}&#65533;&#65533; 6&#65533;	*&#65533;&#65533;&#65533;&#65533;&#65533;&#65533;IRu&#65533;n&#65533;&#65533;&#65533;&#65533;L#&#65533;k2&#65533;Tx&#1065;F&#65533;&#65533;&#65533;&#1812;4`&#65533;!\&#65533;yT&#65533;&#65533; 0&#65533;&#65533;&#63503;)~&#65533;K&#65533;&#65533;&#65533;\&#65533;&#65533;&#65533;m&#65533;&#65533;/{&#65533;&#65533;>&#65533;&#65533;y&#65533;v&#65533;&#65533; 8&#65533;&#65533;&#65533;&#65533;T"&#65533;&#65533;&#65533;_$H"$&#65533;&#65533;u&#65533;&#65533;&#65533;&#65533;&#65533;-&#65533;$D&#65533;:&#65533;`p&#65533;&#65533;`)^RHi&#65533;&#65533;#&#1029; z&#65533;&#65533;&#65533;&#65533;&#65533;X&#1622;^ &#65533;,&#65533;&#65533;0F&&#65533; a&#65533;&#65533;&#65533;y&#65533;&#65533;:G`q&#65533;&#65533;z&#65533;&#65533;WK@t&#65533;&#65533;&#65533;7~&#65533;WzU|p&#65533;&#65533;vr&#65533;Jt]&#65533;p9&#65533;wn&#65533;VC&#65533;2&#65533;&#65533;z&#65533;eg	&#65533;*&#65533;b&#65533;&#65533;79&#65533;&#65533;8&#65533;&#65533;^&#65533;T&#65533;e&#65533;E&#65533;&#65533;Z&#65533;!&#65533;`4@ylp&#65533;FO&#65533;t Vww&#65533;&#65533;p`&#65533;&#65533;lV:&#65533;69&#65533;O&#1986;q&#65533;?&#65533;=wn'@&#1351;"&#65533;&#65533;/&#65533;q&#65533;3&#1409;y{7H&#65533;&#65533;&#65533;!0 b}&|2WI&#65533;&#65533;6(}?&#65533;&#65533;&#65533;uQ4@r&#65533;&#65533;]qil&#65533;&#65533;JWT:&#65533;/>&#65533;&#65533;&#65533;&#65533;s;&#65533;`&#65533;cc&#65533;gJ&#65533;&#65533;#w&#65533;M$&#65533;{&#65533;j&#65533;p&#65533;&#65533;&#65533;&#65533;h&#65533;&#65533;Uuh4&#65533;&#65533;]&#65533;QGfX&#65533;&#65533;&#65533;gji&#65533;v&#65533;O&#65533;h{&#65533;L>&#65533;B&#65533;8]&#65533;3A&#65533;V&#65533;&#65533;wg&#65533;&#65533;md%7usF	'&#65533;w&#65533;&#65533;Wh&#65533;&&#65533;_&#65533;)&#65533;{VW'&#65533;&#65533;j&#65533;&#65533;l;pg&#65533;z\&#65533;}b&#65533;BxUI&#65533;&#1411;&#65533;&#65533;&#65533;4 }@ e&#65533;&#65533;HL&#65533;b&#65533;&#65533;f\&#65533;|Q2 fu&`&#65533;&#65533;Z&#65533;G&#65533;&#65533;2&#1025;9&#65533;=&#65533;&#65533;2&#65533;U&#65533;j&#1487;&#65533;_&#65533;f&#65533;&#65533;&#65533;&#65533;gz&#65533;*1&#65533;&#65533;&#206;y&#65533;&#65533;N]&#65533;NX&#65533;V9&#65533;&#65533;&#65533;>}&#65533;&#65533;&#65533;n&#65533;#&#65533;&#65533; &#65533;&#65533;&#65533;&#65533;&#65533;Z&#65533;&#65533;&#65533;+&#65533;u&#65533;&#65533;&#65533;xGav;F.	  &#65533;q<&#853;&#65533;&#65533;&&#65533;l`nX&#65533;|&#1539;P&#65533;~"A&#65533;e<&#65533;F&#551;_fgwp_Ti&#65533;yq&#65533;#&#65533;8(THnWXhYtr&#1221;Q6&#65533;Pr&#1170;&#65533;&#65533;=&#65533;ptb&#65533;e&#65533;MQ&#65533;vy&#65533;x&#65533;%35P=A{&#1745;S&#65533;&#65533;&#65533;&#65533;p!&#65533;l&#143;4&#65533;N&#65533;&#404;&#65533;&#65533;C&#65533;Bb9P{&#65533;4 &#65533;&#65533;&#65533;&#65533;&#65533;&#65533;&#65533;y!&#65533;Q]&#65533;<&#65533;$ K`&#65533;i&#65533;&#65533;	&#65533; &#65533;s7&#65533;&#65533;#&#1494;e&#65533;H&#65533;C|&#65533;Z&#65533;&#65533;SHy&#65533;&#65533;&#65533;&#65533;&#65533;&#65533;9Q&#65533;&#65533;e&#65533;V7&#65533;&#65533;&#65533;&#65533;:t&#65533;&#305;	&#65533; i0A:0&#65533;&#1586;&#65533;&#65533;Y&#65533;Q&#65533;&#65533;y&#65533;&#65533;6&#65533;&#65533;&#65533;bd&#65533;&#411;&#21064;&#65533;qM7W&#65533;&#65533;&#65533;Y&#65533;&#65533;xf'&#65533;hm9&#65533;
&#65533;Mbu&#65533;H&#65533;&#65533;:|&#449;&#65533;8O&#65533;V`6S&#65533;&#65533;&#65533;6)XSyA9&#65533;.&#65533;b&#65533;&#65533;&#65533;&#65533;&#65533;"&#65533;&#65533;&#65533;V&#65533;&#65533;zi&#65533;&#65533;4&#65533;&#65533;+&#674;n6&#1894;T;&#65533;N@&#65533;&#65533;A  &#65533;&#65533;`&#65533;&#65533;&#65533;&#65533;6&#65533;&#65533;b	&#65533;v&#65533;J&#65533;D&#65533;y&#65533;&#65533;df&#228;mf{&#65533;&#65533;;&#65533;&#65533;&#65533;3&#65533;&#65533;u&#65533;hDCy:Lf&#291;&#65533;i&#65533;k0&#65533;&#65533;n2&#65533;JaE0&#65533;rHnjcR&#65533;&#65533;&#65533;\&#65533;&#65533;&#65533;&#65533;&#65533;z=&#65533;&#65533;9&#1187;6&#150;9Rr&#65533;q/H&#65533;&#65533;_&#65533;&#65533;E&#65533;.&#65533;zcT&#65533;&#65533;&#65533;s,&#65533;&#65533;R&#65533;&#65533;&#65533;&#65533;Z& &#65533;&#65533;&#65533;&#1955;%&#65533;AZ&#65533;En&#65533;7&#65533;B&#65533;8a&#65533;B3ehC&#65533;&#65533;&#65533;&#65533;&#65533;Lx&#65533;&#65533;&#65533;f0&#65533;'&#65533;&#65533;&#65533;&#65533;2 &#65533;&#65533;&#65533;Q&#65533;&#65533;)|}('H&#65533;&#65533;*&#65533;&#65533;12'&#65533;!m&#65533;dr&#65533;&#65533;&#65533;j&#65533;Q&#65533;`&#65533;l&#65533;&#65533;Gp&#65533;Yg-&#65533;l&#65533;&#65533;&#65533;&#65533;w^&#65533;&#65533;&#65533;&#65533;H&#65533;4&#65533;&#65533;&#65533;?&#65533;jKA'4p&#65533;"`:&#65533;&#65533;&#65533;2  ?&#65533;Q&#65533;Hn&#65533;&#65533;&#65533;&#65533;Y&#65533;1&#65533;&#65533;&#65533;&#65533;&#65533;bo&#65533;H/&#474;J6	&#65533;!R sg&#65533;ne&#65533;9&#65533;i:&#65533;fA&#65533;>&#65533;W9&#129;K&#488;&#65533;d&#65533;?&#65533;&#65533;&#65533;&#65533;&#65533;&#65533;&#65533;
(&#65533;"p&#65533;&#65533;@&#65533;&#65533;&#65533;&#65533;>&#65533;0&#65533;lf&#65533;f&#65533;HQ5Nc{&#65533;pdJTw&#65533;j&#65533;&#65533;`"&#65533;&#65533;&#65533;7&#65533;&#65533;+&#65533;HpP&#65533;&#65533;&#1089;	&#65533;&#65533;a&#65533;&#65533;&#65533;&#1494;"xTk&#65533;CVp&#65533;E%&0&#65533;&#65533;&#65533;&#65533;&#65533;&#65533;=  : &#65533;;	g&#65533;&#65533;&#65533;&#65533;A&#65533;&#65533;v&#65533;CwOo K&#65533;w&#65533;&#65533;&#65533;5&#65533;k&#65533;&#65533;$Pp&#65533;+&#65533;&#65533;&#65533;nP&#65533;&#65533;&#65533;"&#65533;&#65533;&#65533;&#65533;&#65533;&#65533;fxo&#1066;&#65533;&#65533;&#65533;&#7997;&#65533;&#65533;&#65533;Apl &#65533;;&#65533;&#65533;&#65533;>&#65533;&#65533;;&#65533;&#65533;&#65533;&#65533;jbw&#65533;!$>&#65533;]q&#65533;&#65533;(q&#65533;&#65533;E&#65533;Ntr&#65533;" Rp&#65533;Bpj4  Hp&#65533;"0	&#65533;eS&#65533;V&#65533;&#65533;}&#65533;r&#65533;$&#65533;!`&#65533;&#65533;.&#65533;&#65533;&#65533;{&#65533;&#65533;,@ U &#65533;;&#65533;&#65533;&#65533;8&#65533;&#65533;X8 A&#65533;&#65533;<&#65533;dd&#65533;&#65533;{&#65533;&#65533;1&#65533;*Q&#1786;&#65533;B B &#65533;&#384;R&#65533;&#65533;El'&#65533;&#460;^&#65533;r
&#65533;F &#65533;&#65533;&#65533;&#65533;t&#497;&#65533;4P&#65533;&#65533;:&#65533;&#65533;R\&#65533;&#65533;+*&#65533;&#65533;*R&#65533;.&#65533;&#65533;xGo&#65533;&#65533;_,&#65533;u&#65533;&#65533;
H*'@ 4&#65533;&#65533;&#65533;@ =&#65533; &#65533;&#65533;&#1846;&#65533;&#65533;&#65533;&#65533;^&#65533;&#65533;fgt&#65533;_&#65533;9)&#65533;&#65533;>d&#65533;&#65533;v&#257;`&#65533;&#65533;U&#65533;&#65533;0&#65533; #&#65533;&#65533;&#65533;&#65533;&#65533;K&#65533;7&#65533;K;[&#65533;&#65533;&#65533;&#65533;Z&#65533;&#65533;&#65533;&#65533;Z[&#65533;!I  C@A&#65533;&#65533;D&#65533;&&#65533;n&#65533;&#65533;: &#1036;=>&#65533;_&#65533;&#65533;&#65533;Z&#65533;	&#65533;&#65533;|&#65533;)Q&#65533;v'&#65533;&#65533;A D&#65533;^P&#65533;&#65533;&#65533;h&#65533;:&#65533;&#65533;&#65533;&#65533;=&#65533;.&#65533;.&#65533;&#65533;&#65533;&#65533;e<SY&#65533;&#1772;tF&#65533;&#65533;E&#65533;"&#65533;&#65533;,3&#65533;s,&#65533;:@&#65533;&#1042;&#65533;u[&#1749;&#65533;&#65533;L`VFGr&#65533;&#65533;5e &#65533;&#65533;A&#65533;&#65533;&#65533; uPea&#65533;w:UP&#65533;|&#65533;#&#65533;K&#65533;&#65533;&#65533;Q\&#65533;=qg&#65533;&#65533;<&#65533;4`2u&#65533;B]*- &#65533;RR&#65533;&#923;&#65533;&#65533;&#65533;&#65533;&#65533;5TB&#65533;Q15&#65533;&#65533;C&#65533; 5 &#65533;\}8 G&#65533;&#1339;|{w&#65533;{&#65533;&#65533;&#65533;p&#65533;j&#65533;D  @ , 	\=&#65533;G *p<-&#65533;	&#65533;}}+&#65533;Y3&#65533;9&#65533;0&#65533;,&#1030;&#65533;&#65533;s&#65533;&#1360;&#65533;gF &#65533;q &#65533;&#1498;&#65533;x()&#65533;	&#65533;&#65533;A&#1565;c6&#65533;&#65533;+&#65533;&#65533;&#65533;\]q0[gV&#65533;o&&#65533;&#65533;&#65533;&#726;&#65533;&#1624;'K`&#65533;;X&#65533;	@\PnE&#1698;-&#65533;G`&#65533;&#65533;ao&#65533;&#65533;w	&#65533;&#65533;&#65533;&#65533;&#669;&#65533; M4&#65533;&#65533;;rnM5&#65533;&#65533;&#1570;]9&#65533;&#65533;&#65533;q1&#65533;&#1870;F&#65533;7&#65533;i&#65533; &#65533;&#65533;&#65533;fj&#65533;%&#65533;'&#65533;!4&#65533;&#65533;&#65533;&#65533;
[&#65533;&#65533;&#65533;&#65533;Vb&#1869;&#65533;"9&#65533;A( &#65533;&#65533; Yg2G&#65533;&#497;&#65533;&#65533; "_r&#65533;&#65533;]b&#65533;9 &#65533;g&#65533;&#65533;&#65533;}&#65533;>' &#65533;P5&#65533;&#65533;&#65533;&#65533;&#65533;P-d{Z@Z&#65533;n&#65533;s0&#65533;)&#65533;7&#65533;&#65533;%&#65533;&#65533;q 8&#65533;T&#65533;d&#65533;&#1558;&#65533;d &#65533;p&#65533;&#65533;Aq&#65533;W&#65533;&#65533;&#303;w&#65533;&#65533;&#65533;e&#65533;&#65533;c&#65533;j&#65533;|&#65533;v&#65533;>&#65533;&#65533;&#65533;&#65533;&#65533;Q&#65533;&#65533;Z&#65533;&#65533;4&#65533;G#H&#802;&#65533;&#65533;&#65533;&#65533;9 &#65533;7w&#65533;&#65533;2  O9&#65533;&#65533;&#65533;yFz&#65533;bu&#65533;&#65533;&#65533;}&#65533;&#65533;L&#65533;n&#65533;&#65533;&#65533; &#65533;&#65533;	&#65533;&#65533;&#65533;&#65533;&#65533; &#65533;&#65533;w&#65533;Z&#65533;&#65533;&#65533;&#65533;&#65533;0H&#65533;&#585;C&#1775;v&#65533;&#65533;5&#65533;Y&#65533;dd&F&#65533;vc&#65533;&#932;y&#65533;&#65533;&#65533;&#65533;p&#65533;q&#65533;&#65533;5&#65533;K&#65533;&#65533;A&!&#65533;&#65533;&#65533;M&#65533;&#65533;Up&#65533;&#65533;&#65533;&#958;Q&#65533;&#65533;&#65533;&#65533;&#65533;!&#65533;&#65533;&#65533;nD&#65533;U&#28489;&#65533;x&#65533;s&#65533;&#65533;&#65533;&#65533;B7&#65533;&#65533;&#1407;ty&#65533;2jj,&#65533;+&#65533;Qw&#65533;&#65533;&#65533;&#65533;|&#65533;&#758;&#65533;&#65533;r&#65533;d'&#65533;&#65533;L:r@&#65533;2&#65533;2&#65533;&#65533;&#65533;x!@X&#65533;&#65533;J&#1942;9&#65533;u&#65533;y&#65533;c&#65533;Y:&#65533;nj&#65533;;@&#385;` 4&#65533;+R
&#65533;%*&#65533;1&#65533;&#65533;&#65533;s&#65533;&#65533;&#65533;&#65533;!&#65533;9&#65533;%&#65533;U,Dr&#65533;Yt&#65533;&#1750;&#65533;|wa	&#65533;&#65533;&#65533;&#65533;;h k&#65533;&#65533;k!#&#65533;+6&#65533;&#65533; &#65533;&#65533;n&#65533;&#65533;&#65533;&#65533;&#65533;&#65533;&#65533;<`Tnu&#65533;&#65533;&#39878; y&#65533;&#65533;6&#65533;D&#65533;Z&#65533;&#65533;&#65533;&#65533;&#65533;lW &#65533;&#65533;&#65533;U` h&#65533;&#65533;8]m&#65533;&#65533;3&#65533;B&#65533;&#65533;A&#65533;&#65533;!&#65533;&#65533;@TT(&#65533;&#909;y&#65533;Jsce&#65533;,h&#65533;&#65533;"&#65533;&#65533;&#65533;&#65533;&#782;_&#65533;0&#65533;%&#65533;w&#65533;4&#65533;w&#65533; &#65533;&#65533;2&#65533; &#65533; YK&#65533;_ &#65533;&#65533;UE&#65533;&#65533;&#473;W&#65533;&#65533;b&#65533;`&#997;&#65533;&#65533;<?&#65533;&#65533;&#65533;l&#65533;`&#65533;&#65533;&#65533;q&#65533;
&#65533;&#65533;&#65533;.Q&#65533;&#65533;&#65533;&#65533;6 &#65533;&#65533;&#65533;	@&#1764;zz&#65533;&#65533;G&#65533;#&#591;'&#65533;&#65533;&#65533;&#65533;&#65533;&#65533;&#65533;&#65533;&#65533;0&#65533;&#65533;&#65533;&#65533;qGT`&#65533;ZW&#65533;&#65533;o&#65533; &#65533;&#65533;&#65533;&#65533;&#65533;[5nw6lq^&#65533;&#1972;=pQkjU U$X&#1056; 6	&#65533;T&#65533;&#545;&#196;lh&#65533;&#65533;&#136;	=<&#65533;&#65533;&#65533;&#65533;G&#65533;!E&#65533;$Y&#65533;&#65533;I&#65533;)U&#65533;,&#5135;54r&#65533;&#65533; V9u&#65533;Z&#65533;&#1255;H9&#65533;dd#`I&#65533;7I&#65533;zH#&#65533;&#65533;&#65533;
&p&#337; &#65533;R&#65533;J&#65533;8\&#65533;1"&#65533;*&#65533; &#65533;&#65533;&#65533;ltX&#65533;&#65533;&#65533;[&#65533;q&#1774;&#65533;(@B1&#65533;[&#65533;K&#1703;?&\&#65533;&#65533;a&#65533;&#65533;&#65533;3&#65533;&#65533;&#65533;.Y5&#65533;&#65533;&#65533;&#65533;G;Q&#65533;&&#65533;&#65533;iV&#65533;E&#65533;$HQa&#65533;f6r&#65533; D&#65533;&#65533;l\ ;&#65533;&#65533;D&#65533;&#65533;&#65533;&#65533;&#65533;&#65533;&#65533;+ly+&&#65533;&#266;'X|&#65533;&#65533;s&#65533;&#65533;O&#65533;&#65533;&#65533;&#65533;C&#65533;c&#65533;#.&#65533;k&#65533;&#1036;&#65533;7>l&#65533;a &#65533;S&#65533;)&#65533;Rd4l0&#65533;o&#65533;&#65533;&#709;W&#65533;&#65533;&#65533;&#65533;&#65533;&#65533; .0&#12593;:`.&#65533;&#65533;t&#65533;&#65533;&#65533;&#65533;(&#65533;&#65533;&#65533;08&#65533;>:&#65533;&#65533;CCqDK,QP&#65533;j<&#65533;@K!&#65533;&#65533;&#65533;&#65533;&#1923;&#1202;&#65533;6&#65533;N&#65533;@&#65533;&#65533;&#65533;&#65533;&#65533;&#65533;&#65533;&#65533;!&#65533;2.&#65533;l&#65533;&#65533;=&#65533;&#65533;r&#655;&#65533;&#65533;&#65533;H"!d&#65533;&&#65533;$$Kxh&#65533;&#660;&#65533;(&#65533;W&#65533;h
&#65533;&#520;Q&#65533;&#65533;&#65533;&#65533;&#65533;&#65533;&#65533;&#65533;&#65533;x&#65533; 0&#1037;8"&#65533;4 &#65533;&#65533;4 &#65533;+&#65533;&#65533;H&#65533;&#65533;P0"(&#596;tR&#65533;&#65533;RL&#65533;%-&#1068;&#65533;?q&#65533;)J5&#65533;"&#65533;#
j&#65533;1x&#65533;Nh&#65533;"	&#65533;D&#65533;&#65533;-&#65533;&#65533;&#65533;-
]&#65533;-&#65533;&#65533;u&#65533;&#65533;&#65533;&#65533;&#65533;&#65533;&#65533;F&#65533;&#65533;Yh&#65533;&#65533;&#65533;"&#8199;<<"&#65533;T6A("&#65533;&#65533;4&#65533;&#65533;&#65533;|#V&#65533;2&#65533;U&#65533;=]&#65533;5!_&#65533;&#65533;&#516;&#1410;Y&#65533;&#65533;&#65533;F&#65533;J&#65533;*&#65533;x`&#65533;&#65533;&#65533;&#65533;&#65533;H&#65533;&#65533;&#65533;J=DM@&#65533;6&#65533;x&#65533;4&#65533;&#65533;&#65533;&#65533;y&#65533;&#65533;4&#536;&#65533;0&#65533;d&#65533;SV9e;&#65533;J&#65533;&#65533;&#65533;JN&#1643;<)" &#65533;%&#65533;U&#65533;`&#65533;{&#65533;y&#65533;G&#65533;D:p&#65533;&#65533;&#65533;@&#65533;&#65533;&#65533;$&#1465;4p5&#65533;&#1174;H&#65533;&#65533;.&#65533;&#65533;V\{&#65533;&#65533;&#65533;Z&#65533;:6&#65533;&#65533;6&#65533;&#65533;]&#65533;O8&#65533;&#65533;&#65533;&#65533;{&#65533;J&#65533;&#65533;&#65533;&#389;&#65533;&#65533;.&#682;&#65533;R&#65533;&#65533;&#65533;H&#65533;(&#65533;&#65533;&#65533;&#65533;,3
[g6@{r&#65533;+OH&#65533;&#65533;&#65533;&#65533;&#516;&#65533;&#65533;&#65533;&#65533;s&#65533;&#65533;&#65533;&#65533;?4&#65533;&#65533;&#65533;V{&#65533;6&#65533;&#65533;&#65533;&#65533;&#65533;!,=%&#65533;&#65533;*&#65533;A&#65533;&#65533;&#65533;&#65533;&#65533;w&#65533;}&#65533;}&#466;&#65533;H&#65533;}y&#65533;%-&#65533;?&#65533;&#65533;0&#65533;&#65533;&#65533;A&#65533;4T&#65533;sL&#65533;&#65533;&#65533;&#65533;v&#65533;&#65533;%#&#65533;&#65533;-&#65533; &#65533;&#65533;ep&#65533;}&#65533;&#65533;&#65533;}&#65533;M(&#65533;""M&#65533;&#65533;&#65533;&#65533;_&#65533;<&#65533;n}&#65533;&#65533;&#65533;&#65533;t&#65533;5&#65533;&#65533;&#65533;&#65533;8&#65533;&#65533;N8&#65533;{&#65533;sr&#65533;&$ &#65533;&#65533;"&#65533;&#65533;rpd0&#65533;~&#65533;&#65533;&#65533;&#65533;P&#65533;&#65533;&#65533;&#65533;&#65533;8&#65533;:kQG&#65533;&#65533;+&#65533;&#65533;&#1025;&#785;&#65533;&#65533;b&#65533;gl$&#65533;&#65533;&#65533;!&#65533;L&#65533;z&#65533;&#65533;&#65533;!"&#65533;M&#65533;Ez&#65533;&#65533;tn&#65533;S&#65533;bJ&#65533;p&#65533;&#65533;z&#65533;-<P*&#65533;&#65533;&#41096;[&#65533;&#65533;N&#65533;&#65533;&#65533;d&#65533;=&#65533;Yk&#65533;3&#447;%&#65533; YBM&#65533;.&#65533;_&#1834;&#65533;G@&#65533;&#65533;&#65533;&#65533;@	*&#1233;c&#65533;&#65533;&#65533;Z&#65533;p&#65533;&#65533;&#65533;&#65533;&#65533;&#65533;C{&#65533;&#65533;&#65533;&#65533;&#65533; Y&#65533;$'s&#65533;0&#65533;&#65533;&#65533;&#65533;Tb&#65533; I&#65533;&#65533;&#65533;@&#65533;&#65533;d%+&#65533;&#65533;&#65533;&#65533;4&#65533;8&#65533;&#1358; &#65533;&#65533;&#65533;,v&#65533;(&#65533;&#65533;@1&#65533;)&#65533;&#65533;&#65533;&#65533;&#65533;&#65533;&#65533;AD\`<&#65533;&#65533;&#65533;
S&#65533;c+&#65533;I&#65533;>&#65533;4&#65533;&#65533;),&#65533;a5&#65533;&#65533;!&#65533;&#65533;UFp6j&#65533;fJ#[&#65533;&#65533;N2`$x&#65533;;?`?&&#65533;&#65533;	A&#65533;*&#65533;&#65533;&#65533;v&#65533;c &#65533; 4&#65533;l&#65533;vgI&#65533;H&#65533;&#65533;
R&#65533;o &#65533;pQ&#65533;&#398;&#65533;(Fq&#65533;&#65533;&#65533;&#65533; %&#65533;&#65533;&#65533;&#65533;Y&#65533;Zm&#1219;4F&#65533;K &#65533;&#65533;(&#65533;&#65533;&#65533;&#544;&#65533;&#65533;&#65533;&#65533;4&#65533;&#65533;&#65533;&#65533;!":&#65533;&#65533;*&#65533;&#914;&ty&#65533;&#65533;!:&#65533;&#65533;>.&#65533;&#65533;&#65533;hP>&#65533;&#65533;&#65533;&#65533;D&#65533;&#65533;&#65533;&#65533;6&#65533;BP3&#65533;&#65533;&#65533;Gj&#65533;Tj[&#65533;&#65533;&\q&#65533;iq &#65533;&#65533;&#65533;Z2&#65533;&#65533;!&#65533;&#65533;&#65533;h`&#65533;&#520;&#65533;(&#1300;nel&#65533;&#65533;`&#65533;&#65533;&#65533;/&#65533;|.M&#65533;Q#&#65533;&#65533;>&#65533;Q`!`_v&#65533;&&#65533;&#65533;j&#65533;Bh&#65533;&#43268; &#65533;&#65533;e&#65533;&#65533;&#65533;&#65533;&#65533;&#65533;&#65533;2&#65533;&#65533;&#65533;&#65533;4&#65533;&#65533;\&#65533;&#65533;&#65533;&#65533;&#65533;9&#65533;&#65533;&#65533;M&#65533;Jkh&#65533;^k&#65533;KB&#65533;&#65533;&#65533;FWZ&#65533;&#65533;!$&#65533;R&#908;T2&#65533;&#65533;-&#65533;&#65533;&#65533;x&#65533;e o&#65533;&#65533;K&#65533; &#65533;L&#65533;&#65533;&#65533;U&#65533;JW&#65533;T&#65533;V&#65533;t&#65533;6&#65533;&#65533;2&#65533;\&#65533;o&#65533;&#65533;&#65533;&#65533;w|&#65533;&#65533;h&#1344;~&#65533;&#65533;x[&#65533;&#65533;&#65533;&#65533;)	&#153;&#65533;&#65533;?&#65533;&#65533;0n _.&#65533;5&#65533;&#65533;+`&#65533; Fw&#65533;,&#65533;&#65533;&#65533;fq&#65533;&#65533;&#65533;!&#65533;i&#65533;&#65533;!&#65533;`&#65533;&#65533;-&#65533;dCa&#65533;7m&#65533;&#65533;lXB&#65533;,O&#65533;&#65533;`m&#65533;&#65533;C&#65533;[&#65533;&#65533;&#65533;|j3&#65533;m&#65533;&#65533; lTC&#65533;&#1328;1&#248;K&#65533;Y	&#65533;XHCS"R&#65533;4p$c&#65533;k&#65533;&#65533;e8#Ft&#65533;s&#65533;&#65533;&#65533;l&#65533;&#65533;&#1074;&#65533;&#65533;%//&#65533;cc&#65533;&#65533;&#65533;&#65533;7&#907;&#65533;&#65533;&#550;g&#65533;y&#65533;>tKj&#65533;,s&#65533;e&#65533;	V&#65533;hP&&#65533;&#648;4A&#65533;&#65533;&#65533;&#65533;C&#65533;~&#65533;B&#65533;&#65533;w&#65533;&#65533;X&#65533;&#65533;&#65533;E?8Ht&#65533;}&#65533;1hMu&#65533;&#65533;@"USCS*&#279;4u94&#65533;p&#65533;esE&#65533;&#65533;&#65533;&#65533;&#65533;&#65533;&#65533;.&#65533;&#65533;P&#65533;&#65533;&#65533;H&#65533;Z&#65533;bL}U&#65533;-&#65533;&#65533;$&#65533;&#65533;3q&#65533;&#65533;&#65533;r[&#65533;'1&#65533;&#65533;&#65533;G&#65533;&#65533;&#65533;-00@&#65533;.&#65533;&#65533;&#65533;&#65533;&#65533;&#65533;&#1247;&#65533;&#65533;&#65533;}p&#65533;&#65533;&#65533;C&#65533;,o
D&#65533;h&#65533;&#65533;!&#65533;~`q&#836;&#65533;`&#65533;&#65533;G&#65533;ZV6&#65533;
n&#65533;&#65533;u9&#65533;%&#65533;o A&#65533;0p&#648;&#65533;s&#65533;&#65533;&#65533;&#65533;&#65533;&#65533;&#65533;&#65533;&Xl&#65533;&#65533;&#65533;&#65533;&#65533;&#65533; "$&#65533;&#65533;6N&#893896;&#65533;&#65533;f&#65533;@&#65533;&#65533; &#65533;&#65533;!`M
&#65533;&#65533;&#65533;&#65533;&#65533;&#65533;H&#65533;&#65533;&#65533;J&#65533;&#65533;Y&#65533;b&#65533;&#65533;/&#65533;&#65533;ZD&#65533;G&#65533;z&#65533;;&#65533;&#65533;f&#65533;&#65533;&#65533;s7@&#65533;&#65533;&#65533;&#65533;r&#65533;<!XO&#65533;&#65533;~9&#65533;&#65533;&#65533;'&#65533;y\&#65533;&#65533;&#65533;&#65533;&!i?A&#65533; _E^&#65533;&#65533; &#65533;'obT&#2013;&#65533;&#65533;&#583;&#65533;&#65533;8P\v&#65533;&#65533;&#65533;(&#65533;(&#65533;HDv&#65533;v&#65533;&#65533;~&#65533;&#65533;A\R&#60988;&#65533;a_&#65533;Z&#65533;s&#65533;-{&#65533;&#65533;&#65533;&#65533;r&#65533;d&#65533;`Z&#65533;.#&#65533;|&#65533;&#65533;|&#65533;&#1641;&#65533;p&#65533;{]&#1536;&#65533;)!	&#65533;~q&#65533;{KC_&#65533;t#<&#65533;M&#65533;e&#65533;&#65533;YB6&#65533;&#65533;&#65533;&#65533;?n^&#1469;&#145;6Z&#403;&#65533;S@/ &#65533;&#65533;{&#65533;6&#65533;&#65533;&#1140;6KO&#65533;&#65533; |&#65533;g9c1&#65533;+&#65533;&#65533;#&#65533;&#65533;&#65533;&#65533;vk&#65533;hj2&#65533;&#65533;@&#65533;&#65533;c&#65533;
,&#65533;^&#65533;9T&#65533;&#65533;&#65533;&#65533;&#65533;&#65533;A&#65533;&#65533;&#65533;&#65533;&#65533;k|&#65533;&#65533;7 4w[&#65533;@&#65533;A &#1806;&#1779;DLd&#65533;6'*&#65533;B'|&#65533;8&#65533;&#65533;k&#65533;&#65533;k7&#65533;&#65533;&#65533;&#65533;r&#65533;'&#65533;&#65533;&#65533;h&#65533;D&#65533;&#65533;)&#65533;&#65533;&#521;HjA6P&#65533;&#65533;Bn&#65533;&#65533;k&#65533;&#65533;&#65533;\&#65533;&#65533;3&#65533;&#65533;.-TC&#65533;[&#65533;&#65533;i6&#65533;s&#65533;A&#65533;7&#65533;:S&#65533;<6X&#65533;&&#65533;CD\	&#65533;&#65533;8&#65533;&#65533;xJ&#65533;&#65533;hJ&#65533;,LD&#65533;&#65533;=|>&#65533;@&#65533;;&#65533;)*&#65533;;DK&#65533;&#65533;1&#65533;[p&#65533;g&#65533;F&#65533;&#65533;&#65533; &#65533;&#65533;H#&#65533;&#65533;Q&#65533;=xb&#65533;I&#65533;;}/1&#295;&#250;&#2011;&#65533;&#65533;L&#65533;*!=_&#65533;
 &#65533;C1&#65533;&#65533;&#65533;&#65533;F&#65533;&#65533;&#65533;!!t&#65533;&#65533;f[&#65533;P&#65533;j&#65533;b&#65533;)i&#65533;=?&#65533;&#65533;&#65533; &#65533;+&#65533;"&#824;k&\&#65533;*x&#65533;p&#65533;5&#65533;9T$&#65533;&#651;&#65533;&#65533;&#10028;0&#65533;&#65533;&#65533;&#65533;&#65533;&#65533;&#65533;&#65533;+GI9&#504;(&#65533;&#65533;
&#65533;&#65533;&#65533;&#65533; H&#65533;&#65533;	 &#65533;&#65533;&#65533; &#65533;&#65533;&#65533;*&#65533;8&#65533;&#65533;yH&#65533;&#65533;	d&#65533;&#65533; 1&#65533;&#65533;&#65533;p&#65533;&#65533;H&#65533;\&#65533;&#65533;;&#65533;&#65533;6&#65533;:I&#65533;\	&#65533;&#65533;A&#65533;I&#65533;86 &#65533;&#65533;&#65533;"H&#65533;&#65533;&#65533;I&#65533; &#65533;!&#65533;&#546;&#1024;&#65533;t>&#65533;LJ&#65533;&#65533;&#65533;/$&#65533;&#65533;B &#65533;PJ&#65533;,	7\&#65533;&#65533;-&#153;J&#65533;&#65533;&#65533;c&#65533;&#65533;&#65533;&#65533;&#65533;K&#65533;@X&#65533;<K&#65533;H9&#65533;l&#720;&#65533;p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&#65533;/&#65533;*&#65533;&#65533;&#34946;/x&#65533;&#65533;&#65533;&#65533;&#65533;&#950;&#65533;&#65533;X &#65533;&#65533;&#65533;X&#65533;&#65533;&#65533;/ O&#65533;&#65533;&#65533;xO$H&#65533;&#65533;&#65533;&#65533;N&#65533;&#65533;' &#65533;$p&#65533; &#65533;P$ $&#65533;&#65533;(h&#65533;&#65533;&#65533;&#65533;X&#65533;&#65533;L%`&#65533;`P&H&#65533;|&#65533;&#65533;&&#65533;&#65533;O&#65533;h&#65533;&#65533;P&#65533;&#65533;&#65533;&#65533;&#65533;@&#65533;&#65533;!&#65533;&#65533;P5&#65533;$@&#65533;&#65533;P&#65533;# X&#65533;=Qm&#65533;&#65533;u&#65533;P&#65533;&#65533;Q&#65533;,&#65533;&#65533;&#65533;&#65533;&#65533;&#65533;5Q  P&#65533;&#65533;*-&#65533;!&#65533;&#65533;#E&#65533;z&#65533;!@&&#65533;Q&P&#65533; &#65533;'&#65533;&#65533;O &#65533;&#65533;R&#65533;&#65533;&#65533;&#65533;U&#65533;h4MS4&#65533;&#65533;&#65533; &#65533;/h&#65533;&#65533;&#65533;&#1027;NHR&#65533;=&#1027;&#65533;|Q*&#65533;&#65533;+5R5E&#65533;/&#65533;@&#65533;&#65533;&#65533; -&#65533;&#65533;O&#65533;Q R8&#65533;&#65533; &#65533;&#65533;&#65533;=Q& )&#65533;3US* &#65533;BE$&#65533;(E&#65533;O&#65533;TS(&#65533;R8R0&#65533;SH&#65533;?&#65533;&#65533;J]&#65533;M&#65533;P&#65533;&#65533;&#65533;@m&#65533;(&#65533;&#65533;)@'pN0&#65533;&#65533;K&#65533;S(&#65533;PTh&#65533;PpUR&#65533;0%&#65533;&#65533;&#65533;p%x&#65533;!&#65533;&#65533;@ &#65533;&#65533;a&#65533;&#65533;`&#65533;&#65533;&#65533;Q&#65533;&#65533;g&#65533;&#65533;i&#65533;TQ&#65533;V&#65533;&#65533;!&#1540;MX&#65533;!&#65533;&#65533;NU&#65533;(&#65533;r&#65533;%X!&#65533;!@&#65533;Em&#65533;O&#65533;R@y&#65533;&#65533;V&#65533;&#65533;T&#65533;&#65533;&#65533;&#65533;&#65533;^&#65533;&#65533;&#65533;&#65533;@&#65533;&#65533;`-X&#65533;a&#65533;&#65533;{E&#65533;&#65533;&#65533;P&#65533;P&#65533;T&#1027;&#65533;&#65533;	x&#65533;&#65533;&#65533;4&#65533;&#65533;BMW&#65533;0W&#65533;&#65533;&#65533;&#65533;7= &#65533;Q&#65533;X&#65533;ER&#65533;Y&#65533;|&#65533;4&#65533;Y&#65533;Y4-&#65533;&#65533;&#65533;&#65533;&#65533;Z&#65533;&#1631;&#65533;F}X&#65533;&#65533;&#65533;Q8&#1707;&#65533;&#65533;&#65533; 
&#65533;&#65533;&#65533;&#65533; Up&#65533;6  (&#65533;Y&#65533;eX&#65533;u&#1453;&#65533;WSx&#1647;&#65533;&#65533;	&#65533;&#65533;p&#65533;&#65533;6P&#65533; &#65533;U[&#65533;m[&#65533;%Y&#65533;&#65533;[&#65533;&#65533;&#65533;PhUQ&#65533;&#65533;&#65533;&#65533;&#65533;x #&#65533;[0&#65533;uZ&#65533;5\&#65533;U&#65533;Q&#65533;&#65533;&#1697;e&#1838;&#65533;Z&#65533;/x 
&#65533;&#65533;5UP&#65533;&#65533;\&#65533;-&#65533;M&#65533;Z&#245; )&#65533;e&#65533;&#65533;?&#65533;&#65533;&#65533;&#65533;(R&#65533;?0L0&#65533;(&#65533;&#65533;u&#65533;&#65533;E&#65533;6&#65533;&#1577;MX&#65533;<Pp&#65533;&#1165;X&#65533;&#65533;&#65533;&#65533;%&#65533;&#65533; (&#65533;&#65533;&#65533;}&#65533;&#65533;&#65533;	&#65533; &#65533;&#20597;&#65533; &#65533;MXPZ&#65533;_&#65533;&#65533;_&#65533;&#65533;_&#65533;&#65533;_&#65533;&#65533;&#65533;?&#65533;&#65533;Q&#65533;&#65533;O&#65533;&#65533;&#65533;&#65533;&#65533;U&#65533;=&#65533;5U&#65533;&#65533;U &#65533;&#65533;&#65533;&#65533;&#65533;@&#65533;R&#65533;_&#65533;`&#65533;`&#65533;&#65533;	&#65533;&#65533;8S&#65533;Uz&#1347;&#65533;5&#65533;&#65533;&#65533;&#65533;&#65533;&#65533;&#65533;&#65533;&#65533;XOdE&#65533;&#65533;&#65533;d&#65533;`&#65533;a&#65533;a*&#65533;&#65533;&#65533;&#65533;H&#65533;&#65533;&#65533;&#65533;YU&#793;&#65533;&#65533;&#65533;&#65533;a&#65533;&#65533;&#65533;&#677;&#65533;&#65533;&#65533;4m&#65533;]&#65533;&#65533;M&#65533;(&#65533; N&#65533;&#65533;&#65533;a.&#65533;b/&#65533;&#65533;&#65533;a&#65533;(&#65533;?&#65533;P&#65533;&#1791;&#65533;&#65533;&#65533; &#65533;&#65533;	`a&#65533;&#65533;&#65533;&#512;&#65533;U&#65533;&#65533;0`
&#65533;&#65533;R&#65533;&#65533;/&#65533;c?&#65533;&#65533;/P&#65533;&#65533;|c&#65533;0&#65533;&#65533;&#65533;6&#65533;0&#65533;&#65533;\4U`G&#65533;cI&#65533;d.&#65533; #&#65533;`&#65533;dd
&#65533;&#65533;&#1613;&#65533;K.&#65533;&#65533;&#65533;x&#65533;haJ>eT&#65533;&#65533;@&#65533;&#65533;	&#65533;L&#65533;\&#65533;&#65533;\&#65533;&#65533;\$~&#65533;&#65533;&#65533;T&#65533;e]F&#65533;	0&#65533;&#65533;&#65533;&#65533;T`&#65533;}&#65533;5&#65533;&#65533;^&#65533;&#65533;]NfeV&#65533;FT&#65533;&#65533;&#65533;f&#65533;76&#65533;4&#65533;^@c&#65533;&#65533;&#65533;V&#65533;P
&#65533;&#65533;&#65533;&#65533;&#65533;&#65533;ZV&#65533;&#65533;&#65533;&#65533;&#65533;[dn&#65533;/p`0&#65533;_&#65533;&#65533;rNb#&#65533;&&#65533;&#65533;d8&#65533; Ov&#65533;X&#65533;&#65533;&#636;g&#65533;&#65533;&#65533;&#65533;&#65533;Gfe&#65533;;&#65533;&#65533;x&#65533;7~&#65533;&#1637;&#65533;&#573;&#65533;e&#65533;M&#65533;H&#65533;&#65533;	P&#65533; f&#65533;&#65533;&#65533;e
&#65533;]c&#65533;&#65533;&#65533;8&#65533;&#65533;^&#65533;d&#65533;&#65533;exi6&#65533;&#65533;&#65533;&#65533;&#65533;	_&#65533;c&#65533;l&#65533;&#65533;&#65533;&#65533;((&#65533;&#65533;h&#65533;&#65533;&#1815;..&#65533;7V&#65533;&#65533;le&#65533;&#65533;c&#65533;H&#65533;q&#65533;&#65533;&#65533;x
&#65533;&#65533;&#65533;&#65533;&#65533;e]K&#65533;
 _&#65533;&#65533;&#1738;v&#65533;5vj&#65533;&#65533;&#65533;&#65533;_&#65533;j&#65533;%f&#65533;&#65533;fW6	
&#65533;&#65533;&#65533;&#65533;&#65533;&#65533;&#65533;&#808;&#65533;&#65533;&#65533;&#65533;&#65533;c&#65533;@&#65533;h&#65533;V&#894;=#h :&#65533; &#65533;&#65533;&#65533;?Rk&#65533;&#65533;&#65533;p&#65533;l&#65533;VJ&#65533;&#65533;&#65533;  !&#65533; { ,   &#65533;D &#65533; &#65533;H&#65533;&#65533;&#65533;&#65533;*\&#560;&#65533;&#199;#J&#65533;H&#65533;a&#65533;3j&#65533;&#561;&#65533;&#463; C&#65533;I&#65533;&#65533;&#65533;&#65533;l&#65533;b&#65533;&#65533;&#727;0c&#668;Isf&#65533;
&&#65533;a&#65533;D&#863;@&#65533;
J&#65533;h&#155;9t&#65533;&#65533;&#65533;&#65533;	&#65533;P&#65533;J&#65533;J&#65533;&#65533;@Y6&#65533;a3`		v&#65533;&#65533;J&#65533;&#65533;&#1651;h!2H&#65533;f&#65533;"&#65533;j&#1545;c&#1723;x&#65533;&#65533;&#65533;YA&#1757;ld,&#65533;&#798;&#200;+^&#824;&#65533;&#65533;&#464;#K&#65533;L&#65533;&#65533;&#65533;&#728;3k&#65533;&#825;&#65533;&#65533;&#992;&#65533;&#65533;&#65533;) &#782;&#65533;l&#65533;&#65533;!,&#65533;>&#65533;&#670;M&#65533;&#65533;C9&#65533;&#65533;Q!&#65533;	&#65533;h&#65533;&#65533;3S&#65533;&#65533;Y&#65533;<&#65533;&#65533;&#1059;CM&#65533;!&#65533; O&#65533;kp;&#65533;&#65533;&#65533;[&#65533;&#63932;&#65533;&#65533;&#65533;K_&#65533;&#65533;%&#65533;\&#65533;&#65533;&#65533; &#65533;&#65533;&#65533;W&#65533;&#65533;WC&#65533;f&#65533;a&#65533;yh&#65533;e&#65533;&#65533;&#1922;j&#65533;;&#65533;E&#65533;Ca&#65533;&#390; &#65533;&#65533;5&#320;&#65533;h &#65533;
6h&#65533;&#65533;&#65533;&#196;l&#65533;&#65533;&#65533;&#65533;&#65533;&#65533;&#65533;N&#1541;&#65533;&#65533;&#65533;&#65533;&#65533; &#65533;&#65533;c&#65533;&#65533;(&#65533;o&#65533;&#65533;`&#65533;@&#65533;&#65533;&#320;A;&#65533;&#65533;s&#577;&#65533;&#65533;&#65533;`&#65533;?vy&#65533;&#65533;)f{v&#65533;%&#65533;	&#65533;	&#65533;	VP&#65533;&#65533;@&#65533;s`X&#65533;\z&#65533;&#65533;ye&#65533;&#65533;gt&#65533;&#65533;$@&#65533;jJ&#65533;]YNB)8w&#65533;kd9&#65533;{VZ`&#65533;fJ&#1733;;&#65533;&#65533;&#65533;= &#65533;&#1180;	4&#65533;A&#65533;&#65533;a}T	h&#65533;&#65533;u&#65533;&#65533;&#65533;&#65533;&#65533;&#65533;&#65533;`|&#65533;&`c&#857;&#65533;N&#65533;t&#65533;x&#65533;&#65533;jly&#65533;&#1450;,Z&#65533;mx&#65533;&#65533;.H9&#65533;&#65533;&#65533;J(W&#65533;EU&#433;&#65533;Z1&#65533;&#65533;J&#65533;N4&#65533;J@&#65533;&#609;Z&#65533;NT&#65533;&#65533;*&#65533;&#65533;z&#65533;Qy&#65533;&#65533;&#65533; &#65533;;&#65533;W&#65533;&#65533;T&#1071;<E&#65533;!&#65533;&#65533;b&#65533;&#65533;&#65533;C&#65533; &#65533;&#65533;&#65533;&#65533; h&#65533;&#65533;* &#65533;&#65533;&#65533;`&#65533;e&#65533;$;&#65533;&#65533;4!&#49326;'&#65533;6VA&#65533;K&#65533;U&#65533;.&#65533;'&#624;&#65533;&#65533;&#65533;&#65533;2&#65533;&#65533;&#51231;Z&#65533;&#65533;&#65533;a&#53970;&#65533;&#65533;&#65533;&#65533;;&#65533;L&#65533;@Wm&#65533;s4&#65533;&#1283;&#65533;&#65533;&#65533;&#48032;dd((&#65533;.&#65533;+&#65533;&#65533;|Z&#65533;6HT&#65533;&#65533;&#65533;J&#65533;&#65533;&#65533;U&#65533;b&#65533;0&#65533;&#65533;r&#65533;Q&#65533;&#65533;&#883;&#65533;k^&#1116;&#65533;])&#65533;&#65533;&#65533;F&#65533;&#65533;&#65533;&#65533;&#65533;Bw&#65533;H&#65533;m9&#65533;&#65533;O&#65533;&#65533;&#65533;D&#65533;&#65533;&#1941;&#65533;&#65533;;&#65533;<P&#65533;I&#65533;&#65533;&#65533;I&#1206;&#65533;&#462;&#65533;&#65533;u&#65533;`h&#65533;&#65533;&#65533;&#65533;&#65533;&#65533;&#1628;-&#65533;&#65533;q&#65533;Fv&#65533;&#65533;&#65533;&T&#65533;&#65533;9&#65533;&#65533;&#65533;%&#65533;.&#65533;&#65533;""&#65533;&#65533;&#65533;&#65533;w&#65533;&#65533;&#65533;&#65533;%&#65533;&#65533;&#65533;&#65533;i1&#65533;b#&#65533;&#65533;O&#65533;<R&#65533;&#65533;&#463;&#65533;&#65533;&#65533;&#65533;o&#65533;&#65533;&#65533;kfA,&#65533;&#65533;-&#65533;&#65533;&#65533;7&#65533;&#65533; $ &#65533;&#65533;<?&#65533;9&#65533;[&#65533;&#65533;&#65533;'&#65533;&#65533;IPqS&#65533;&#65533;p&#65533;@&#65533;&#65533;\AR&#65533;&#65533;&#65533;($t&#65533;&#65533;@&#65533;&#65533;&#65533;&#65533;&#65533;C&#65533;&#65533;&#65533;&#65533;o+&#65533; 	@&#65533;)&#65533;&#65533; b&#65533;&#65533;4b=H,&#65533;&#65533;&#65533;&#65533;D&#65533;X&#65533;5&#65533;*&#65533;|vP&#65533;&#65533;x&#65533;
3HJ&#518;%xOG&#65533;&#65533;&#65533;&#65533;&#65533;2&#65533;q&#65533;&#65533;&#65533;&#65533;t&#1380;&#65533;`&#65533;};&#65533;\
&#65533;$B&#65533;Q&#65533;x&#65533;&#65533;&#65533;&#65533;&#65533;
&#65533;;&#65533;&#65533;&#65533;&#65533;&#65533;&#65533;`05&#65533;H&#65533;&#65533;&#65533;H7<&#65533;&#65533;&#65533;&#65533;&#65533;&#65533;,&#65533;&#65533;* &#65533;_&#65533;&#65533;&#65533;&#65533;vB&#65533;&#65533;&#65533;-vl&#65533;(&#65533;PI&#65533;&#65533;;&#65533;0P&#65533; tM ,)&#65533;&#65533;&#65533;8&#65533; &#65533;m")%&#65533;&#65533;&#65533;^&#65533;3&#65533;&#65533;&#65533;`&#65533;2d&#65533;`z&#65533;5r]&#65533;&#65533;&#65533;&#65533;&#65533;&#65533;4#c&#65533; &#65533;h#&#65533;x%0&#65533;R)u&#65533;&#65533;&#65533;yD+L&#65533;&#65533;L&#65533;CC5&#65533;&#65533;Y&#65533;UN&#65533;&#65533;#9&#65533;h&#65533;&#65533;t&#65533;S&#65533;I&#65533;@<]1&#65533;&#65533;I&#65533;Q&#65533;#&#65533;,r&#65533;a$&#65533;?'z&#643;&#65533;&#65533;&#65533;<&#65533;k	&#65533;'$&#65533;&#65533;C!&#65533;HhR&#65533;&#65533;&#65533;&#65533;&#65533;&#65533;&#65533;&#65533;&#65533;{&#65533;&#65533;2&#65533;&#65533;CN&#65533;R$&#65533;IQ&#65533;&#65533;=V&#65533;Y&#65533;&#65533;&#65533;[&#65533;BI}&#65533;+&#65533;&#732;R&#65533;&#65533;&#1318;:&#65533;&#65533;P&#65533;&#65533;D{JU&D&#65533;&#65533;te"&#65533;)&#65533;&#65533;m&#65533;$U&#65533;X;&#65533;&#65533;&#65533;&#65533;&#65533; &#65533;X`&#133;&#65533;(F&#65533;U&#65533;D2&#1466;&#1717;~&#65533;"6&#65533;I&#65533;9&#65533;D&#65533;&#65533;&#65533;t&#65533;&#65533;&#65533;R&#65533;&#65533;2&#65533;cT&#541;&#1556; &#65533;&#1609;&#65533;&#65533;d&#65533;&#65533;F&#65533;&#65533;J)&#65533;&#65533;&#65533;&#65533;&#65533;3FG&#65533;&#65533;\	k&#65533;&#1182;&#1131;&#65533;g&#65533;&#65533;jG)&#65533;&#852;igk&#1347;&#65533;&#65533;&#65533;-&#65533;l&#65533;&W&#65533;(&#65533;W&#65533;&#65533;&#65533;pa8BU&#65533; &#65533;&#65533;&#65533;&#65533;@&#65533;&#65533;&#65533;` & &#65533;_&#65533;0Z&#65533;&#65533;&#65533;~&#65533;;&#65533;XDN(&#65533;&#65533;E&#65533;(&&#65533;7S
t%1&#65533;&#65533;.7)&#65533;o&#65533;&#65533;[&#65533;&#65533;&#65533;&#65533;	<&#65533;&#65533;&#65533;&#65533;|#&#65533;h+&#65533;&#65533;&#65533;&#65533;&#65533;0&#65533;&#65533;&#65533;-&#65533;&#65533;&#65533;2%84&#65533;&#65533;&#65533;&#65533;&#65533;&#65533;&#65533;+p&#65533;]6h@7&#65533;i&#65533;wRS&#65533;`4&#65533;H&#65533;&#65533;&#65533;&#65533; &#65533;&#65533;W &#65533;&#65533;&#65533;&#65533;*&#65533;h&#65533;&#65533;W )fO,&#65533;&#65533;"&#443;l&#554;s#{QC8 omP&#65533;&#65533;&#65533;&#65533;
&#548;7&#65533;&#65533;e&#65533;&#65533;v'&#65533;]gE&#65533;&#65533;&#65533;l&#65533;&#1145;&#65533;~;&#65533;&#65533;&#65533;&#65533;Y&#65533;tl&#65533;&#65533;&#65533;|&#65533;E{&#65533;&#45221;40&#65533;&#65533;iz&#65533;/&#65533;#`&#65533;&#65533;&#63859;&#65533;-&#65533;&&#65533;&#65533;&#925;(&#65533;&#65533;d!&#65533;&#65533;$XB&#65533;w&#65533;@&#65533;S&#65533;&#65533;G=&#65533;&#65533;E&#65533;5&#65533;&#65533;c&#65533;f	&#65533;-&#719;&#65533;&#162;*ZW&#65533;&#65533;&#65533;}I&#65533;k&#65533;p&#65533;S&#65533;&#65533;&#65533;&#65533;2D&#65533;&#1906;,&#65533;2l&#65533;&#65533;\&#65533;&#65533;/eC&#65533;{Mm&#340;&#65533;,&#65533;5Lc&#18264;
$fh&#65533;4iX&#65533;O&#65533;&#65533;'&#65533;&#65533;]&#65533;j&#65533;&#65533;0&#65533;d&#65533;&#65533;&#65533;]&#65533;.&#65533;k5&#65533;&#65533;P!&#65533;&#65533;&#65533;&#65533;]&#65533;-&#65533;&#65533;&#65533;&#65533;&#65533;&#1382;&#65533;k&#65533;i6<v &#65533;&#65533;&#65533;&#65533;8T&#65533;&#65533;&#65533;&#65533;&#65533;@+&#65533;}pvBHC&#65533;T &#65533;	&#65533;g&#65533;R&#65533;&#65533;*&#65533;D5&#65533;&#65533;\u$&#65533;&#65533;&#65533; &#1680;&#65533;&#65533;B`&#65533;B&#65533;&#65533;'&#65533;&#65533;&#65533;&#65533;@&#1801;&#65533;&#65533;&#65533;?W&#65533;&#65533;&#65533; &#65533;!B&#65533;&#65533;@&#65533;s&#65533;q&#65533;&#65533;&#65533;&#65533;W]&#65533;&#65533;t&#65533;&#65533;&&#65533;q&#65533;&#65533;&#65533;$MS&#65533;&#65533;3(&#65533;f&#65533;&#65533;&#65533;&#38839;&#65533;4fQ&#65533;&#1667;H,ld'&#65533;}&#65533;&#65533;&#65533;eR&#65533;&#65533;&#65533;&#65533;&#65533;Hu&#65533;&#65533;$G&#65533;&#65533;&#65533;&#65533;s	&#65533;V&#65533;&#65533;&#65533;&#65533;&#1409;&#65533;@&#65533;&#65533;J&#402; j&#65533;&#398;&#65533;&#65533;$&#65533;&#65533;&#167;&#65533;&#65533;q&#65533;h77n&#65533;&#65533;&#65533;^&#1118;|[&#65533; &#65533;&#1786;&#65533;fh~&#65533;&#65533;aO&#65533;&#65533;&#65533;<&#65533;0P6tso&#65533;&#65533;&#54335;_4A&#65533;&#65533;t&#65533;&#65533;&#65533;6&#65533;&#65533;&#65533;&#65533;&#65533;&#65533;&#65533;&#65533;$d&#65533; .`&#65533;s&#65533; &#65533;&#65533;&#65533;p&#65533;2&#65533;!(&#65533;&#65533;@&#65533;&#65533;&#65533;t&#65533;&#65533;h@:&#65533;d&#65533;&#65533;&#65533;w!qb&#65533;&#65533;l&#65533;F{=`{&#65533;&#65533;&#65533;3&&#65533;i&#65533;&#65533;{&#65533;&#65533;e&#65533;&#65533;&#65533;&#65533;/&#65533;s@&#65533;37>aqW&#65533;&#65533;Q&#65533;q&&#65533;E&#65533;;&#65533;~&#65533;w7)&#65533;&#65533;&#65533;&#65533;&rEp&#65533;&#65533;F&#65533;z&#65533;FM&#65533;z&#65533;`&#65533;s &#65533;;&#65533;&#65533;qZ'&#65533;&#65533;rp9gT&#65533;	&#65533;C:&#65533;Zt^&#65533;&#65533;b&#65533;'&#65533;(&#65533;m&#65533;v&#65533;g&#65533;C'(&#65533;=`&#65533;&#65533;&#65533;n&#65533;&#65533;&#65533;$ Wv&#65533; &#65533;&#65533;W&#65533;bj&#65533;e&#65533;c8t4W&#65533;AX&#65533;L&;&#65533;l&#49607;&#65533;&#65533;&#65533;w@&#65533;&#65533;W&#65533;!h&#1175; &#65533;'L=&#65533;&#65533;C8&#65533;Tzn&#65533;&#65533;&#65533;&#65533;&#65533;Aq&#65533;*&#65533;&#65533;, {V(&#65533;&#65533;&#65533;&#65533; N&#65533;4&#65533; q7h&#65533;&#65533;y
a%&&#65533;&#65533;&#65533;X$&#65533;&#65533;r&#65533;&#65533;Wp:&#65533;&#65533;&#65533;8&#65533;n&#65533;u&#65533;&#65533;s&#807;C&#65533;&#65533;I`&#65533;&#65533;&#65533;&#65533;&#65533;&#696;&#65533;&#65533;\Hr d &#65533;>!&#65533;BVh&#65533;&#65533;~&#65533;|&#65533;&#65533;&#65533;&#65533; &#65533;q{2 e&#65533;&#467;&#65533;&#65533;af&#65533;X&#65533;D#&#65533;&#65533;:&#65533;%&#65533;(d&#65533;&#65533;|&#65533;n>&#65533;s!G&#65533;&#65533;&#65533;&#65533;9!d&#65533;*&#65533;&#65533;&#65533;\&#65533;!&#65533;b8<&#65533;cB&#65533;&#65533;a&#65533;&#65533;&#65533;&#65533;V<gw&#65533;Gp&#65533;&#65533;&#65533;&#65533;&#65533;&#65533;~&#65533;v&#1335;'v&#65533;B&#65533; '&#65533;&#65533;&#65533;.&#65533;Zrz&#65533;i&#65533;0 &#65533;&P&#65533;Z&#65533;8&#65533;gw&#65533;8psGE9&#65533;c&#65533;Y&#65533;,,&`&#65533;G&#65533;&#65533;x<#W&#65533;&#582;wfo&#65533;&#65533;&#65533;`c  n&#65533;Xnw&#533;&#65533;Fp&#65533;&#65533;Qr&#65533;k&#65533;s&#65533;&#65533; 
u&#65533;7&#65533;&#65533;&#65533;>r&#65533;bW&#65533;&#65533;E&#65533;A&#65533;p&#65533;&#65533;&#65533; &#65533;s&#65533;y&#65533;X&#65533;3&#65533;p {&#65533;&#65533;&#65533;&#65533;&#65533;o	^!&#65533;O0V&#65533;&#65533;&#65533;&#65533;&#65533;%3&#65533;a;P&#65533;Q&#65533;&#65533;&#65533;"&#65533;,&#65533;&#65533;&#65533;&#65533;q&#65533;&#1412;&#65533;(8&#65533;&#65533;&#65533;&#65533;&#65533;N	&#65533;&#65533;P&#65533;6!@&#65533;&#65533;&#65533;@Vp&#65533;9[W&#65533;<QT(&#65533;=&#65533;&#65533;>&#65533;r&#65533;&#918;&#65533;8&#65533;s&#65533;&#65533;&#65533;&#65533;&#65533;&#1483;?&#65533;^&#65533;<&#8577;&#65533;Av&#65533;&#65533;#&#65533;&#1630;&#65533;5j&#65533;J&#65533;&#65533;&#65533;q&#65533;{  &#65533;&#65533;n&#65533;t&#65533;&#65533;a&#65533;&#65533;reh&#65533;&#65533;&#65533;&#65533;l`&#65533;12N]&#65533;KjW&#2038;R $&#65533;Iyv&#65533;k&#65533;&#65533;Gw2&#65533;n&#65533;&#65533;&#65533;&#65533;&#65533;&#65533;&#65533;&#65533;&#65533;2rQgI&#65533;&#65533;&#65533;&#65533;3!&#65533;7zZE&#65533;g2&#65533;y&#65533;&#65533;&#65533;&#65533;/ &#65533;x&#65533;&#65533;&#65533;:y~&#65533;Wp2P:	&#65533;&#65533;YN&#65533;&#657;T&#65533;-&#65533;#&#65533;Q&#65533;&#65533;91?S&#65533;&#65533;&#65533;&#65533;&#65533;&#65533;f&#65533;&#65533;&#65533;&#65533;)&#65533;&#65533;&#65533;q&#65533;&#65533;Rt'&#65533;bc&#65533;wr &#65533;&#65533;A&#65533;&#65533;h#f#5&#65533;5@&#65533;S&#65533;&#65533;&#65533;Z[&#65533;E@'0" :&#65533;m&#934;&#65533;&#65533;)&#65533;&#65533;m:&#65533;R((P90&#65533;&#1553;&#65533;&#65533;C?&#158;&#65533;&#65533;6&#65533;&#65533;-$&#65533;A4&#65533;'&#65533;&#65533;*7 &#1567;=&#65533;n&#65533;&#65533;)&#65533;&#65533;P&#65533;y &#65533;*(&#1223;i&#65533;&#65533;&#65533;a&#65533;&#65533;&#1476;&#65533;&#65533;L&#65533;&#1324;&#65533;&#65533;&#65533;&#65533;&#65533;.$"&#65533;t&#65533;!&#65533;0&#65533;!R&#65533;F&#65533;6&#65533;&#65533;&#65533;y}H&#65533;Pu(d`&#65533;QT&#65533;&#65533;	6&#65533;&#65533;A&#65533;&#65533;dN&#65533;q&#65533;j&#65533;&#986;&#65533;&#65533;n&#65533;&#65533; &{&#65533;'+&#1357;. &#65533;$+@Y&#65533;&#65533;&#65533;1n&#65533;&#1603;#gQ&#65533;40&#65533;&#65533;l&#65533;&#65533;&#65533;&#65533;&#65533;&#65533;&#65533;{XoD&#65533;zk&#65533;P`(&#65533;&#65533;p&#65533;&#53509;,&#65533;P0&#65533;&#65533;&#65533;#Y&#65533;)P&#65533;(t&#65533;g7&#65533;&#65533;8w&#65533;&#65533;&#65533;JR&#65533;Z&#65533;&#65533;t&#65533;;&#65533;&#65533;&#65533;/4&#65533;B&#65533;'I&#65533;Nb  R 0&#65533;86 o&#65533;&#65533;	&#65533;&#65533;&#65533;`&#65533;#  !&#65533;*(&#65533;&#65533;	&#65533;S&#65533;.&#758;}&#65533;V!*, 7`&#65533;"&#65533;&#65533;&#65533;*P &#65533;&#65533;1&#65533;c&#65533;&#65533;I&#65533;{P
r;&#1060;&#65533;&#65533;K;&#1667;&#65533;}&#65533;&#65533;*|&#65533;R&#65533;Q=&#1081;&#65533;&#65533;&#65533;&#65533;&#65533;&#65533;X&#1088;g&#65533;C&#65533;&#65533;&#65533;	&#65533;12&#65533;;"&#65533;&#65533;&#65533;&#65533;{N&#65533;&#65533;t&#65533;&#65533;&#65533; ,@ >&#65533;&#331;&#65533;&#65533;&#65533;&#65533;&#65533;K&#65533;1&#65533;&#65533;G1.&#65533;$&#65533;(B{&#65533;&#65533;&#65533;&#65533;T&#65533;&#65533;&#759;&#65533;kK4  Bpg9&#65533;&#65533;WM &#65533;&#65533;!&#65533;I&#65533;D&#65533;D&#65533;&#65533;&#3324;p&#65533;&#65533;&#65533;&&#65533;&#65533;H&#65533;&#65533;&#65533;'&#65533;n&#65533;&#65533;&#65533;&#65533; &#65533;?&#65533;k	&#65533;&#65533;Yr&#65533;&#65533;1&#65533;&#65533;&#65533;&#65533;&#65533;;&#65533;&#65533;$,&#65533;`&#65533;&#65533;x&#65533;@ }-&#65533;h&#180;%&#65533;&#65533;&#65533;&#65533;&#158;&#65533;{&#65533;9 &#65533;+&#65533;[&#65533;&#65533;S&#65533;&#65533;#&#65533;{&#253;&#65533;&#65533;I|&#65533;&#65533;&#65533;1&#65533;Y&#65533;n`kD&#65533;&#65533;{ $&#65533;&{&#139;1 M&#65533;1o&#65533;c&#65533;(r&#65533;&#65533;P4&#65533;S&#65533;&#353;!&#65533;,B`&#65533;g&#65533;1p>&#65533;DD&#65533;&#65533;&#65533;&#40075;a&#65533;Nk&#65533;&#65533;c&#65533;F=&#65533;&#65533;&#65533;"i&#65533;&#65533;&#65533;3~&#65533;a&#65533;&#42079;&#65533;&#65533;o&#65533;&#65533;D A&#65533;&#65533;&#65533;&#65533;&#65533;&#65533;h&#65533;t&#65533;&#65533;H 7&#65533;&#65533;J :p\&#65533;&#65533;&#65533;&#65533;4&#65533;'97&#65533;uE&#65533;&#65533;&#65533;&#65533;&#65533;z&#65533;W&#65533;&#65533;\&#65533;&#65533;!&#65533;&#65533;&#65533;&#65533;&#653;&#65533;&#65533;q&#39301; WnK&#65533;&#65533;v!&#65533;&#65533;&#65533;
&#65533;&#65533;<\6W&#65533;&#65533;w ##F&#65533;15&#65533;{&#65533;&#65533;AI9&#65533;. U&#65533;&#65533;Lo&#65533;&#65533;&#65533;&#65533;&#65533;W&#65533;&#65533;&#65533;!&#65533;&#65533;L[&#65533;&#65533;6&#65533;_&#65533;&#65533;y&#65533;&#65533;,&#65533;<&#65533;l&#65533;&#65533;
l 7&#65533;&#65533;Q]&#65533;&#65533;{	&#65533;mYq&#65533;&#65533;&#65533;&#65533; K_&#65533;)d&#65533;h&#65533;b&#65533;@ &#65533;G&#65533;?PG&#65533;:&#65533;5&#65533;&#65533;&#65533;&#65533; P&#65533;q&#65533;wE&#65533;&#65533;x&#65533;&#65533;7&#65533;,(&#65533;&#65533;&#65533;&#65533;lP:&#65533;&#65533;G &#65533;&#154;&#1141;HJ=V&#65533;&#65533;&#65533;&#65533;N&#65533;&#65533;A&#65533;&#65533;:p' &#65533;5&#65533;&#65533;Z&#65533;,&#65533;lcMU&#9634;&#65533;K&#65533;&#65533;A&#65533;&#65533;y)h&#65533;l&#65533;&#65533;&#65533;T&#65533;~&#65533;&#65533;80&#65533;t&#65533;&#65533;u&#65533;d&#65533;&#65533;&#65533;N{}Rl*&#65533;i&#65533;`&#65533;&#65533;&#65533;&#65533;EN&#65533;&#199;A &#65533;&#65533;A&#65533;&#65533;)&#65533;"&#65533;&#65533;&#65533;5 >&#65533;u&#65533;\A&#65533;=Q)&#65533;&#65533;&#65533;+(tz$y-#&#65533;&#65533;&#65533;	@&#65533;&#65533;&#65533;&#65533;+A&#65533;&#65533;&#65533;u&#65533;&#65533;&#65533;&#1746;- &#65533;/&#65533;&#65533;Mjf&#65533;&#65533;	&#65533;$&#65533;eq&#65533;)d|&#65533;&#65533;&#973;&#65533;dXvh&#65533;R&#65533;1 &#65533;&#65533;&#1645;&#65533;/,&#65533;2lj9X$8&#65533;&#65533;&#65533;b@&#65533;&#65533;&#65533;$&#65533;&#65533;5&#65533;&#65533;&#65533;`&#65533;]&#2001;&#65533;&#65533;&#1584;y\*&#65533;&#65533;&#65533;&#65533;&#65533;&#65533;&#65533;4&#65533;&#65533;1!&#65533;&#65533;&#65533;&#65533;*9M&#65533;&#65533;&#65533;&#65533;a&#65533;,&#65533;t&#65533;n&#65533;8&#65533;&#492;&#65533;'w,b&#65533;X&#65533;_&#65533;&#65533;&#65533;"&#65533;A , 	sm&#65533;&#65533;&#1360;&#65533;"&#65533;&#65533;&#65533;IJ.V)&#65533;&#65533;V&#65533;&#65533;{&#65533;&#65533;&#65533;&#2046;&#65533;i7i&#65533;&#65533;H&#65533;&#65533;&#65533;&#65533;&#65533;&#65533;i2.&#65533;&#65533;.)&#65533;&#65533;&#65533;~V&#364;w&#65533;&#65533;&#65533;&#65533;&#65533;&#65533;
Q&#65533;&#65533;&#65533;&#443;&#65533;&#65533;&#65533;x&#65533;R&#65533;A&#65533;&#65533;&#65533;1&#65533;&#65533;&#65533;&#65533; &#65533; 9&#65533;&#65533;&#65533;i^&#65533;D&#65533;&#65533;&#65533;w&#65533;Z@s&#65533;N&#65533;lW&#65533;&#65533;0&#65533;q&#65533;&#65533;&#65533;&#65533;{ d~&#65533;`u&#65533;c&#65533;&#65533;&#65533;&#65533;p|&#65533;jpl&#65533;N&#65533;&#1470;&#65533;]&#65533;&#65533;&#65533;&#694;&#1323;{&#65533;s&#65533;)c&#65533;&#65533;&#65533;5]C"&#65533;H~&#65533;&#1047;Y&#65533;&#65533;&#65533;&#65533;cM!&#65533;A&#65533;k&#65533;";p!&&#65533;0&#65533;Y&#65533;&#65533;*&#65533;&#1660;&#65533;Y&#65533;"&#65533;&#65533;/&#65533;&#65533;q&#65533;Z&#65533;p&#65533;&#65533;jp&#65533;&&#65533; t&#65533;J&#65533;~&#65533;G-&#150;&#65533;&#65533;&#65533;9{V&#29736;l: {?&#65533;q8I&#65533;{&#65533;40&#65533;&#65533;&#1842;&#65533;&#65533;,F8S&#65533;~&#65533;&#65533;~&#65533;&#1047;s&#65533;&#65533;&#65533;x&#65533;&#65533;&#65533;&#65533;&#65533;t&#65533;&#65533;()P&#65533;&#65533;&#65533;+&#65533;&#65533;n&#65533;&#65533;>P&#65533;w&#65533;r&#65533;&#65533;,&#65533;wh'&#65533;q&#65533;&#65533;&#65533;s&#65533;&#65533;sP |&#65533;&#65533;&#65533;I&#65533;&#1958;;q&#65533;P&#65533;&#65533;1&#65533;]&#65533;V&#65533;d<&#65533;|&#65533;&#65533;&#65533;w &#65533;&#65533;&#65533;&#65533;&#65533;E#&#65533;&#65533;')~p&#65533;&#65533;&#65533; %K&#65533;&#65533;fdq\&#65533;}&&#65533;&#65533;MH&#65533;&#65533;c&#65533;&#65533;Qr&#65533;w&#65533;&#65533;&#65533;&#65533;&#65533;=&#65533;0` &#65533;/g&#65533;&#65533;&#65533;?P&#65533;j&#65533;R'&#65533;;q&#65533;~&#65533; &#65533;&#65533;&#65533;&#65533;&#65533;e&#65533;&#65533;=!L&#65533;&#65533;&#65533;&#65533;D&#65533;&#65533;+&#65533;pb&#65533;&#65533;~&#65533;&#65533;&#65533;yy,P&#65533;s&#65533;&#65533;&#65533;&#65533;?O&#65533;&#65533;&#1996;,&#65533;&#65533;&#65533;br&#65533; &&#65533;&#65533;>2&#65533;&#65533;	&#65533;ZPF%&#65533;&#65533;;&#65533;&#65533;{Z7_(}pQ&#65533;9&#65533;&#65533;H"&#65533;I&#65533;&#65533;&#65533;&#65533;&#65533;&#65533;/&#1544;;&#65533;&#8817;&#65533;1yj&#65533;0 r&#65533;t }$X&#65533;&#65533;A&#65533;	&#65533;&#134;&#65533;&#65533;dR&#65533;Xq&#65533;&#65533;o4j&#65533;Pd&#65533;C&#65533;$&#65533;&#65533;&#65533;&#65533;&#589; H&#65533;&#65533;&#1185; =$&#65533;Y&#1254;&#65533;\&#65533;&#65533;&#65533;&#65533;&#65533;O6=l i&#65533;&#65533;Q&#65533;I&#65533;.e&#65533;&#65533;&#65533;S&#65533;Q&#65533;N&#65533;j&#65533;&#65533;&#65533;&&#65533;XDt&#65533;(&#65533;&#65533;a&#65533;6ac&#65533;3&#65533;o&#65533;`&#65533;&#65533;Q&#21647;;5&#65533;&#65533;&#65533;&#65533;rhhR&#65533;&#65533;'f&#1724;y&#65533;&#65533;&#65533;&#65533;\&#65533;&#65533;&#65533;&#65533;c&#529; &#632;&#65533;Q&#65533;>&#65533;&#65533;&#65533;1&#65533;&#65533;E&#65533;&]&#65533;&#65533;R?&&#65533;P&#65533;q`&#65533;7j4&#65533;&#65533;&#65533;t&#65533;&#65533;i7&#65533;&#65533;&#65533; &#65533;;&#65533;&#65533;&#65533;2&#65533;&#702;.}&#65533;L&#65533;&#65533;.x
&#65533;b`&#65533;u&#65533;&#1653;o&#1998;&#65533;!&#65533;5+&#65533;P|&#65533;&#65533;&#65533;&#65533; &#65533;o&#65533;&#65533;&#65533;&#65533;{&#65533;UqH&#65533;@&#65533;&#65533;.u&#65533;g&#65533; T&#65533;6J&#65533;&#65533;@&#65533;B&#65533;L &#65533;&#65533;&#65533; &#65533;&#65533;R&#65533; &#65533;+&#65533;@&&#65533;n"@&#65533;&#302;X&#65533;;K&#65533;&#65533; &#65533;(sH&#65533;-@&#1121;l:&#65533;36&#65533;X&#65533;&#65533;&#65533;r&#65533;qG&#65533;a&#65533;"5&#65533;P&#65533;&#65533;`&#65533;HV8D@&&#65533;&#65533;6&#65533;&#65533;&#65533;&#65533;&#237;
L&#65533;+$,v(&#131;4J&#65533;4&#65533;2vh($&#65533;&#32825;i&#65533;&#65533;.Pq&#65533;M&#65533;&#65533;D&#65533;&#65533;:&#65533;T&#65533;&#8474;$ Q p&#65533;&#65533;qQF&#65533;&#65533;&#65533;TR&#65533;8&#65533;&#65533;'3&#1364; -8&#65533;b&#65533;>@i&#65533;&#65533;
&#65533;&#65533;&#65533;N&#65533;&#65533;0&#65533;&#65533;0O"&#65533;NJ&#65533;-y&#65533;B&#65533; 'P}&#65533;7&#65533; &#65533;sX&#65533;&#65533;&#65533;-&#65533;&#65533;$&#65533;j&#65533;&#65533;-utZj&#65533;M&#65533;l+jb&#65533;&&#65533;&#65533;&#65533;&#1704;&#65533; &#65533;&#65533;>&#65533; &#65533;&#65533;&#65533;p&#65533;&#1403;&#65533;&#65533;.s&#65533;2&#65533;h&#65533;5N	&#65533;&#65533;&#1479;&#65533; C%&#65533;&#65533;6Q&#65533;&#65533;U&#65533;&#65533;&&#65533;\&#65533;#&#65533;&#65533;:&#65533;&#65533;&#65533;b&#65533;)&#65533;&#1577;>&#65533;`&#65533;Hw&#65533;A&#65533;/&#65533;0&#686;("&#65533;&#65533;&#1545;&#65533;7&#65533;#l&#65533;:}@&#65533;Z}5X&#65533;M&#65533;&#65533;&#1543;D&#65533;&#65533;
&#65533;&#65533;&#65533;.C&#65533;&#65533; =&#65533;&#65533;&#65533;&#65533;i&#65533;&#65533;&#65533;X zZ&#65533;&#65533;&#65533;&#65533;N&#65533;&#65533;xW]w&#65533;&#65533;_6 &#65533;&#141;H0&#65533;h&#65533;&#65533;&#65533;&#65533;V &#65533;&#65533;&#65533;R&#65533;&#65533;&#65533;&#65533;{&#65533;&#65533;&#65533;&#65533;2E?xH&#65533;-&#65533;*@ X&#65533;&#65533;&#65533;7&#65533;9; {&#65533;v&#1396;;&#368;&#65533;&#65533;_&#65533;&#65533;r&#65533;&#65533;h&#65533;&#400;&#65533;&#65533;{t&#65533;K&#65533;j&#65533;&#65533;9hb&#65533;<&#65533;z&#65533;-&#65533;&#65533;P&#65533;&#65533;]b&#65533;8u&#65533;&#65533;&#65533;&#65533;XUr&#65533;&#65533;>&#65533;&\z&#65533;&#1235;W~&#65533;>&#65533;%&#65533;&#65533;`&#65533;0&#65533;Cb&#65533;	&#65533; &#65533; &#65533;&#65533;&#9239;:&#410;f)&#65533;0&#65533;W}&#65533;&#65533;X%JL	&#65533;#\&#65533;y]A_~3&#65533; &#65533;&#65533;&#65533;%&#65533;&#65533;&#65533;8&#65533;&#65533;&#65533;x&#65533;&#1024;*b&#65533;&#65533;@+&#65533;&#65533;O&#65533;&#65533;X8`P&#65533;&#65533;hL&#65533;&#65533;_&#65533; &2&#65533;Yt&#65533;'&#65533;8xv&#65533;&#65533;T4 &#65533;P&#65533; Id(C&#65533;8&#65533;Y4y&#65533;Crp
Q&#65533;;&#65533;`&#65533;14&#65533;<&#65533;&#65533;&#65533;&#65533;f&#65533;&#581;.&#65533;&#65533;&#526;&#65533;&#65533;0&#65533; [&#65533;bT&#65533;E.n1}&#65533;M&#65533;&#390;4 q&#65533;kd#m&#65533;@&#65533;&#65533;&#65533;&#1673;&#65533;&#65533;;D&#65533;%i&#65533;AI&#65533;(>&#65533;&#65533;!K&#65533;s&#65533;B"&#65533;  &#65533;&#65533;&#65533;@&#65533; &#65533;&#65533;Q&#65533;&#65533;K&#65533;&#65533;A&#65533;&#65533;%&#65533;$@&#65533;B}&#65533;!&#65533;&#65533;Vx&#65533;F%`&#65533;l@"e&#65533;"$&#65533; !M&#65533;&#65533;&#65533;E&#65533;&#65533;&#65533;&#65533;&#65533;Sl@6.&#65533;4&#65533;&#65533;&#65533;&#65533;&#65533;?&#65533;Q&#65533;r&#65533;hBq&#65533;&#65533;3&#65533;&#65533;&#65533; &#65533;s69&#65533; $&#65533;Kp&#65533;&#65533;"Z O&#65533;p&#65533;&#65533;&#65533; &#65533;!I2&#65533;I&#65533;&#65533;d	&#65533;g=e &#1331;&#65533;&#65533;tH#{&#65533;2&#65533;Q&#65533;&#1893;@&#65533;{&#65533;Sl&#65533;#H&#65533;&#65533;&#1537;]T&#65533;&#65533;&#65533;d4&#65533;Y&#65533;&#65533; 4&#65533;Q2&#65533;&#65533;2:&#65533;&JP&#65533;NR*)u&#65533;&#65533;,"&#1245;P&#65533;'&#65533;p&#65533;&#65533;`	 &#65533; N&#65533;&#65533;6&#65533;& &#65533;7&#65533;R&#65533;1td	&#65533;&#65533;t&#65533;&#733;&#65533;&#65533;&#65533;&#65533;&#65533;&#65533;&#65533;&#65533;&#65533;&#810;1&#65533;&#65533;&#65533;R&#65533;I%+&#65533;&#65533;&#65533;P&1&#65533;&#65533;T&#65533;&#65533;1<&#65533;o&#65533;jGC&#65533;&#65533;&#293;
7&#65533;&#65533; &&#65533;&#1458;vty &#65533;>&#65533;&#65533;&#65533;&#65533;&#65533;,&#65533;JQ&#65533;&#65533; &#65533;$9&#65533;&#65533;=&#65533;&#65533;&#65533;&#65533;&#65533;6)&#65533;C&#65533;tT&#65533;&#65533;&#65533;tt&#65533;&#65533;b&#65533;&#65533;jT&#65533;&#65533;8&#65533;)&#65533;&#695;t&#65533;&#65533;&#65533;&#65533;fKK&#65533;&#65533;&#65533;-&#65533;J&#65533;&#65533;&#65533;&#65533;n&#65533;&#65533;FjW{&#65533;vo;uHO&#65533;&#65533;C00&#65533;&#65533;&#65533;&#65533;&#65533;&#65533;&#65533;&#65533;A&#65533;U&#65533;mw&#65533;&#65533;&#65533;M:`qHjU&#65533;&#65533;[\&#40294;&#65533;Hd&#65533;U&#65533;&#65533;eP&#65533;!&#65533;u&#65533;&#65533;&#65533;]&#65533;w&#65533;K&#65533;$z*p&#65533;-Hq&#65533;&#65533;?&#65533;W&#65533;&#65533;[+&#65533;&#65533;S< KB"D&#65533;&#65533;>'&#65533;;&#65533;&#65533;=&#65533;;&#1026;u1p5&#65533;&#65533;`;1&#65533;A ^&#65533;&#65533;&#65533;&#65533;x&#65533;)su&#65533;4&#65533;a&#65533;&#65533;&#65533;&#65533;p&#65533;% &#65533;V&#65533;C&#65533;&#65533;Cv$3 &#65533;&#65533;&#593;&#65533;&#65533;&#65533;&#65533;:&#65533;n5&#65533;%<g&#65533;G*&#65533;$s(&#65533;4&#65533;&#65533;v&#65533;s&#65533;&#236;"&#65533;&#65533;W&#35862;&#65533;&M2&#65533;@&#65533;s#;&#710;&#65533;&#65533;&#65533;&#65533;{&#65533;&#65533;v&#65533;&#65533;&#65533;'&#65533;&#65533;n&#65533;&#65533;gD&#65533;F!&#65533;&#65533;le&#65533;&#65533;<&#65533;"7&#65533;&#65533;:a&#65533;]&#65533;&Z&#1249;A&#65533;8-&#65533;&#65533;&#65533;&#65533;!,&#65533;&#65533;&#65533;&#65533;z&#1259;&#65533;
A&#522;(&#65533;&#65533;&#65533;%'&#65533;f&#65533;&#65533;	&#65533;&#65533;&#1403;&#946;C&#65533;&#65533;&#65533;@&#65533;'; &#65533;_&#65533;&#65533;L&#65533;Z&#65533;N&#65533;b#&#65533; &#65533;&#65533;>&#65533;&#65533;b&#65533;&#65533;eg[&#65533;H&#65533;&#65533;v&#65533;&#65533;=d3&#65533;*&#65533;W&#65533;mt&#65533;Vn&#65533;&#65533;&#65533;:&#45728;&#65533;Y &#65533;o&#65533;}&#65533;&#65533;&#65533;!&#65533;I&#65533;&#65533;&#65533;S&#65533;d&#65533;i&#65533;1l&#65533;&#65533;T&#65533;&#65533;s&#65533;[&#65533;)-&#65533;&#65533;V&#65533;?-f&#1025;&#65533;&#65533;`:&#65533;&#65533;8/&#65533;&#65533;&#65533;(&#65533;Wp[&#65533;&#65533;0e[&#65533;&#65533;&#65533;&#65533;&#65533;x&#65533;&#65533;X&#65533;P&#65533;&#65533;N&#1737;&#65533;&#65533;&#65533;&#65533;\&#65533;&#65533;&#65533;;&#65533;`&#65533;&#65533;&#65533;@&#65533;:&#65533;&#65533;&#65533;&#65533;&#65533;B&#65533;']&#65533;&#65533;&#65533;&#65533;&#65533;@&#65533;&#65533;&#65533;!&#65533;&#65533;&#65533;Q&#65533;t&#65533;&#65533;&#65533;X&#65533;&#65533;(C&#65533;&#65533;q&#65533;Y'&#65533;&#65533;&#65533;r&#65533;H&#65533;&#65533;&#1489;&#65533;&#65533;yH&#64215;]&#65533;I&#65533;f&#65533;Kgf&#65533;*:&#65533;&#65533;&#65533;&#65533;w&#65533;&#65533;D&#65533;&#65533;ix&#65533;&#65533;r&#65533;&#65533;X&#960;g&#65533;&#65533;&#65533;&#65533;&#459;&#65533;W( T&#65533;&#65533;gb)&#65533;&#65533;&#65533;&#65533;v&#65533;&#65533;&#65533;&#65533;C&#65533;&#65533;M?&#65533;&#65533;&#65533;&#65533;&#65533;)&#65533;&#65533;&#65533;&#65533;b&#65533;d&#65533;&#65533;&#65533;&#65533;uHS&#65533;m&#65533;&#65533;z&#65533;&#65533;r&#65533;&#65533;&#65533;^&#65533;,&#65533;^&#65533;&#65533;&#65533;&#65533;&#65533;^&#65533;&#65533;[&#65533;&#65533;&#65533;&#65533;&#1216;&#65533;k&#65533;Y&#65533;&#65533;&#65533;&#65533;&#65533;&#65533;$&#65533;U&#65533;a&#65533;&#65533;&#65533;&#65533;&#65533;&#65533;E&#1601;y&#65533;Pek9&#65533;&#1205;&#65533;gi&#65533;&#65533;&#65533;&#65533;&#65533;<&#65533;!1&#65533;C&#65533;&#65533;&#65533;&#65533;;L&#65533;A&#65533;&#65533;&#65533;k:&#65533;4
&#65533;6&#65533;&#767;t&#65533;&#65533;7&#65533;&#65533;&#65533;&#65533;&#65533;&#65533;&#65533;s&#65533;m&#65533;&#65533;&#65533;&#1272;&#65533;S&#65533;e&#65533;A&#65533;&#65533;c&#65533;2&#47638;&#65533;h&#590;&#65533;&#623;&#65533; D&#65533;r&#65533; ^X%&#65533;&#65533;&#65533;&#65533;&#65533;f@&#65533;X&#65533;&#65533;9#P&#65533;&#1334;s&#65533;&#65533;&#65533;j)&#65533;h&#65533;:Q&#65533;?&#65533;h&#65533;&#65533;&#65533;l&#65533;!&#65533;&#65533;&#65533;&#507;&#65533;&#65533;++&#65533;A&&#65533;6|&#65533;i&#65533;@&#65533;{	ai;6&#65533;&#65533;8&#65533;4X&#65533;,L&#228;&#65533;;&#65533;&#65533;&#65533;hA&#65533;&#874;	&#65533;&#65533;3&#65533;SC5D&#65533;X+8t.&#65533;1&#65533;%&#65533;C5&#65533;&#65533;&#65533;3&#65533;Q5&#65533;&#65533;&#65533;DF&#65533;&#65533;&#65533;&#65533;6&#65533;C&#65533;s&#65533;A&#65533;F&#65533;&#65533;=&#65533;&#53305;=\:%E&#65533;@L&#65533;&#208;h&#65533;&#65533;&#65533;D&#65533;0EW	 &#65533;&#226;&#65533;D&#65533;&#65533; &#65533;qEW&#65533;B&#65533;8#x&#65533;=&#65533;&#65533;&#65533; \F&#65533;&#65533;&#65533;7&#65533;C0X&#65533;, &#65533;al&#65533;LCY&#1847;&#65533;3&#65533;c&#65533;gF"&#65533;?6&#540;k&#65533;F&#65533;&#65533;7&#65533;&#65533;&#65533;&#65533;{8o&#65533;&#390;&#65533;{1&#65533;s<G&#65533;&#65533;&#65533;3&#65533;&#65533;&#65533;xG{d&#65533;&#65533;&#65533;5&#65533;G~&#65533;=2&#65533;G&#65533;&#1341;&#320;&#65533;&#65533;<H&#65533;C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&#65533;5j&#65533;&#65533;. &#65533;@ &#65533;&#65533;&#65533;L&#754;Z&#65533;!&#65533;&#65533;&#65533;&#65533;&#65533;K&#65533;L&#65533;X &#65533;&#65533;'p&#65533;&#65533;\&#65533;&#65533;&#65533;K&#65533;&#65533;&#65533;&#65533;T$@&H&#65533;T&#65533;&#65533;0L&#65533;&#65533;&#65533;P&p h&#65533;P `&#524; *&#65533;&#65533;pz&#65533;@&#65533;$h&`&#65533;L&#65533;L$&#65533; &#65533;K&#1188;&#65533;(&#65533;L&#65533;&#65533;M&#65533;l &#65533;&#1132;M^&#65533;&#65533;&#65533;&#65533;&#65533;M&#1860;&#65533;!&#65533;&#65533;&#1829;!&#65533;&#65533;&#65533;$&#65533;&#65533;d$X &#65533;L&#65533;IZ&#65533;&#65533;tN&#1356;&#65533;&#612;NIN&#65533;l&#65533;&#65533;N&#65533;d&#65533;&#65533;T&#65533;&#65533;l&#65533;$&#65533;&#65533;O&#65533;&#65533;&#65533;&#65533;&#65533;&#65533;4M$8O&#65533;&#65533;&#65533;6&#65533;O&#65533;&#65533;&#65533;/  &#65533;&#868;=&#65533;Q R&#65533;O&#1027;O&#65533;H*&#65533;L'&#65533;N&#1564;&#65533;&#65533;&#65533;&#65533;&#65533;&#65533; @N&#65533;&#65533;&#65533;&#65533;?&#65533;=&#65533;@P&#65533;&#65533;K$&#65533;&#803;M	m&#65533;/&#65533;&#65533;M@)&#65533;&#65533;PN`O&#65533;&#65533;Q&#65533;T(S &#65533;S&#65533;&#65533;N&#65533;H &#65533;)p&#1452;&#65533;&#65533;&#65533;&#65533;/&#65533;&#65533;&#65533;&#65533;&E(&#1028;&#65533;T&#65533;PT-5&#65533;,-%&#65533;&#65533;H &#65533;K$P&#65533;&#65533;&#65533;H&#65533;&#65533;&#65533;&#65533;M@!8u8&#65533;S)&#65533;&#65533;G&#65533;Qt&#65533;PS&#65533;R>&#65533;RT&#65533;&#65533;&#65533;X&#65533;M&#65533;&#65533;&#65533;(&#65533;&#65533;&#65533; (&#65533;&#65533;SHxQ)&#65533;&#65533;&#65533;&#65533;&#65533;R&#65533;S>.%&#65533;NHP&#65533;$&#65533;Zp&#65533;&#65533;LQe&#65533;&#65533;TH&#65533; &#65533;(&#65533;O|&#65533;R&#65533;RN&#65533;&#65533;R&#65533;&#65533;SP&#65533;Hx @&#65533;	&#65533; !H
W&#1859;&#65533;&#65533;(&#65533;7P&#65533;&#65533;M&#65533;&#65533;>=&#65533;T&#65533;U&#65533;&#65533;&#65533;	*&#65533;Ox&#65533;&#65533;6&#65533;(xSVeU(&#65533;f&#65533;S&#65533;VN&#65533;Vj&#65533;&#65533;	&#65533; #P E&#65533;&#65533;&#65533; o&#65533; )&#65533;&#65533;q&#65533;&#65533;reVUW>&#65533;RQ&#1354;T&#65533;&#65533;&#65533;z&#65533;Oz&#65533;Wa&#65533;X&#65533;}&#65533;T8P&#65533;sMW&#65533;&#65533;&#65533;?&#65533;&#1692;H&#65533; P #&#65533;&#65533;	&#65533;&#65533;&#65533;&#65533;&#65533;&#65533;&#65533;&#1480;&#65533; !&#65533; YM7P@&#65533;gU&#65533;S &#1229;&#65533;&#65533;0&#65533;B&#65533;&#65533;Y
0YoWq&#65533;X(&#65533;Q&#65533;&#65533;&#65533;Q &#65533;Q U&#65533;&#65533;&#65533;/&#65533;&#65533;	( 0&#65533;x 
P&#65533;-&#65533;&#65533;&#65533;&#65533;&#65533;&#65533;(&#65533;&#65533;K&#65533;Z&#65533;&#1445;&#65533;&#1371;&#65533;H*P &#65533;( &#65533;&#65533;&#65533;&#65533;]&#65533;&#65533;T&#65533;G@&#65533;&#65533;&#65533;$&#65533;&#65533;&#65533;V&#65533;&#65533;[&#65533;\&#65533;\&#65533;-\&#65533;mZ&#65533;U&#65533;&#65533;Q&#65533;&#65533;&#65533;&#65533;&#65533;	&#65533;&#65533;x&#65533;(&#65533;&#65533;&#65533;&#65533;&#65533;&#65533;&#65533;&#65533;nm&#65533;&#65533;&#65533; &#65533;:&#65533;&#65533;&#65533;-]&#65533;=]&#65533;M]TUH&#65533;&#65533;S Q&#65533;&#65533;&#65533;&#65533;&#554;&#65533;&#65533;&#65533;&#65533;%Y&#65533;&#65533;&#65533;&#65533;E&#65533;&#65533;M&#65533;&#65533;U]&#65533;-^&#65533;%&#65533;x ^P&#65533;HQ&#65533;= &#65533;&#65533;-X&#65533;&#65533;&#1823;&#1925;&#65533;`&#65533;`&#65533;\
&#65533;&#65533;M&#65533;N &#65533;O8^&#65533;=_&#65533;\*&#65533;&#65533;`&#65533;l&#65533;&#65533;&#65533;(&#65533;	&#65533;lU&#65533;&#65533;&#65533;&#65533;&#65533;&#65533;&#65533;6&#65533;&#65533;&#65533;&#65533;&#65533;M_`&#65533;&#65533; &#65533;&#65533;S&#65533;&#768;@X&#65533;&#65533;/0&#65533;z&#65533;&#65533;&#65533;&#1013;&#65533; &#65533;%`&#65533;`&#65533;]_&#925;&#1935;&#65533;&#65533;&#65533;&#65533;&#65533;}W`&#65533;&#65533;&#65533;&#65533;&#65533;&#65533;&#65533; &#65533;`n&#65533;&#141;&#65533;&#65533;&#980;&#65533;&#65533;/x&#65533;&#65533;&#1655;&#65533;Z&#65533;&#65533;&#65533;W&#65533;ua b&#65533;e_&&#65533;&#65533;Kx&#65533;&#65533;`&#65533;&#65533; &#65533;^!&#65533;b)&#65533;O*X&#1571;&#65533;&#1939;d&#65533;&#65533;&#65533;&#65533;&#65533;&#65533;_&#65533;&#65533;&#65533;&#65533;akU &#65533;5I&#65533;&#65533;^&#65533;&#65533;&#65533;&#65533;&#65533;&#65533;&#974;&#65533;]&#65533;sb(&#65533;&#65533; #&#65533;&#65533;"&#65533;&#526;U&#65533;&#65533;&#65533;&#65533;n&#65533;&#65533;b&#65533;[[#&#65533;&#65533;Pc&#65533;#&#65533; &#65533;&#65533;&#65533;&#65533;`[0&#65533;IF
&#65533;7&#65533;}&#65533;&#65533;\&#65533;U&#65533;	&#65533;Y6I6&#65533;Pd5&#65533;&#65533;&#65533;cT6X&#65533;&#65533;&#65533;8d&#65533;&#65533;w]&#65533;|Z&#65533;d&#65533;P&#65533;&#65533;&#65533;M&#65533;&#65533;&#65533;&#1482;&#65533;&#65533;<&#65533;&#65533;&#65533;>a&#65533;%f&#65533;{sb&#65533;&#65533;&#65533;=&#65533;&#65533;E`&#65533;&#65533;&#65533;p&#8840;Z&#65533;&#65533;etsb#P&#645;`F&#65533;I8&#65533;&#1719;&#65533;&#65533;`U8'>&#65533;	P&#65533;^I`N
n&#1977;u6&#65533;&#65533;f&#65533;<YTM^
&#65533;T&#65533;&#65533;eg&#65533;e&#65533;&#65533;&#65533;X
k&#1430;&#65533;&#65533;e&#65533;d&#65533;s&#65533;&#65533;&#65533;%V&#65533;K&#65533;&#65533;p&#65533;h&#65533;'&#65533;&#65533;&#65533; !&#65533; { ,   &#65533;E &#65533; &#65533;H&#65533;&#65533;&#65533;&#65533;*\&#560;&#65533;&#199;#J&#65533;Hqb
RT&#65533;&#561;&#65533;&#463; C&#65533;I&#65533;&#65533;&#595;	ST&#562;&#65533;0P&#668;I&#65533;&#65533;&#859;8s&#65533;Q!&#65533;0l&#65533;&#65533;E&#65533;&#1123;H&#65533;*]&#65533;!	&#65533;e&#65533;&GCM4&#65533;&#693;&#65533;&#1519;_U"&#65533;1&#65533;&#65533; d@Lq`h&#65533;`&#65533;&#669;K&#65533;&#65533;&#65533;Oh 
4&#65533;F&#65533;	&#65533;&#65533; a&#65533;&#65533;&#65533;&#200;&#65533;&#65533; cb@&#65533;*&#65533;&#65533; w`&#65533;&#65533;9k&#65533;&#825;&#65533;D&#65533;9&#1172;&#337;&#65533;DeCT(&#65533;1U&#1008;c&#65533;F|&#1092;&#65533;e&#65533;&#65533;Hbjf&#65533;)L&#65533;&#65533;9&#65533;&#65533;&#65533;&#65533;JS&#19986;&#65533;9&#65533;\&#65533;0H&#65533;,&#65533;f&#65533;L)&#221;&#65533;v3&#65533;&#203;&#65533;&#65533;)&#65533;&#65533;e\2t&#65533;j&#65533; &#65533;&#65533;&#65533;]&#65533;&#65533;&#65533;&#65533;n&#65533;&#65533;&#65533;&#65533;&#65533;&#65533;&#65533; r&#65533;&#65533;T>&#65533;p&#65533;&#65533;G&#65533;&#65533;F&#65533;@&#65533;M&#65533;A{&#65533;&#65533;5~&#65533;e&#65533;&#65533;Vtqx&#65533;(&#65533;BE&#65533;uB (&#65533;C{&#65533;	&#65533;|FX&#65533;P&#65533;U&#65533;&#26147;e&#65533;&#65533;&#65533;oT&#65533;)&#65533;CY5&#65533;EWdc&#817;&#65533;&#65533;\7&#65533;h&#65533;=&#65533;&#65533;x L&#518;&#65533;x&#65533;YAae1&#65533;]EXf<q&#65533;;N&#65533;&#65533;&#65533;	&#454;'&#65533;(&#65533;n&#65533;&#65533;&ea&#65533;&#65533;`&#65533;&#65533;&#1349;t6&#65533;a&#65533;xF&#65533;	e&#65533;PdC]Q&#65533;&#65533;fD&#65533;C&#65533;oP:&#65533;z]&#65533;&#65533;&#65533;B*&#39560;y&#1047;E&#65533;Ph&#65533;{&#65533;&#65533;8&#65533;&#65533;&#65533;&#65533;n&#65533;&#65533;&#65533;&#65533;u"&#65533;&#65533;&#1429;&#65533;&#65533;&#65533;&#65533;gn&#65533;IPS&#65533;:P
&#65533;
 jR&#65533;&#65533;&#65533;&#65533;&#65533;&#65533;\E&#65533;&#65533;e&#65533;&#65533;P.E1&#65533;&#65533;&#65533;&#65533;v&#65533;&#65533;&#65533;]yP&#65533;)&#65533;:&#65533;u&#65533;-9&#65533;&#65533;&#65533;%&#194;F&#65533;o&#65533;&#65533;&#1195;&#65533;Q&#65533;f&#65533;&#65533;5_Ah&#65533;&#65533;@&#65533;&#65533;&#65533;&#65533;&#65533;k&#65533;&#65533;&#65533; &#1524;f`A&#65533;&#65533;"T&#65533;|&#65533;&#65533;ZRSt,&#65533;!&#65533;<&#1242;S|0&#65533;&#65533;)9&#65533;&#65533;&#65533;i&#65533;A&#65533;&#65533;@N&#65533;u&#65533;&#65533;&#65533;[&#65533;&#65533;P&#65533;&#65533;&#65533;&#65533;&#65533;&#65533;&#65533;d&#65533;qtA$&#65533;&#65533;&#65533;&#65533;&#65533;&#65533;&#65533;%%&#65533;!&#65533;h[Q&#65533;&#65533;l&#65533;&#65533;&#65533;&#65533;p&#65533;-&#65533;&#65533;t&#65533;m&#65533;&#65533;x&#65533;&#65533;&#65533;|&#65533;&#65533;&#65533;7&#65533;kt+&&#65533;hA&#65533;&#65533;ahA&#65533;~M&#65533;g,&#65533;&#65533;&#65533;&#65533;M&#65533;&#65533;&#65533;g&#65533;&#65533;&#65533;w&#65533;9&#65533;&#65533;T&#65533;&#65533;"&#65533;/}&#65533;&#65533;Th&#65533;W2&#65533;&#65533;&#65533;&UI&#65533;&#65533;&#65533;&#65533;&#65533;&#65533;&#65533;&#65533;&#65533;&#65533;&#65533;&#65533;&#65533;}&#65533;&#65533;]&#65533;&#65533;&#65533;&#65533;&#65533;d&#65533;&#65533;&#65533;^V&#65533;%1&#65533;&#65533;&#65533;n&#65533;1&#65533;&#65533;&#65533;g&#65533;&#65533;&#65533;&#65533;w&#65533;&#65533;A ,)@&#65533;&#65533;0&#65533;t&#65533;&#65533;Z&&#65533;&#65533;&#65533;A&#65533;&#65533;&#65533;&#65533;&#65533;.9Z&#65533;&#65533;&#65533;&#65533;&#65533;&#65533;&#65533;	;H&#65533;&#65533;P8&#65533;&#65533;&#65533;)&#65533; 	S0$&#65533; &#65533;&#65533; /&#65533;&#65533;&#65533;&#65533;:&#65533;&#65533;&#65533;&#65533;&#65533;zP{&#65533;&#65533;Px&#65533;"&#65533;)&&#65533; &#65533;&#65533;1&#65533;&#65533;Pk"&#65533;g&#65533;!}&#65533;&#65533;8&#65533;&#65533;&#65533;&#65533;*e&#65533;&#65533;&#65533;&#65533;J&#65533;&#65533;&#1600;&#65533;&#65533;&#65533;VEdH&#65533;&&#65533;&#65533;	&#65533;&#1249;&#65533;H&#373;!DO0Y &#65533;&#65533;@&#65533;2e&#65533;A&#65533;&#65533;8&#65533;0&#1097;h&#65533;P&#65533;&#65533;&#65533;6r&#65533; &#65533;a&#65533;h&#65533;&#65533;&#65533;&#65533;&#65533;-D&#65533;&#65533;&#65533;8B&#65533;4&#65533;&#65533;in&#65533; &#65533;7<&#65533;/ &#65533;MA&#65533;8&#65533;&#65533;Tml&#65533;&#65533;'&#65533;!&#65533;&#65533;&#65533;AR&#65533;&#65533;*Pb[&#65533;&#65533;W&#65533;&#65533;&#65533;#r&#65533;&#65533;*&#1368;&#65533;V&#65533;sL&#65533;&#65533;Pd&#65533;S&#65533;Gb&#65533;&#65533; (I&#65533;R&#65533;Ox&#65533;0&#65533;&#65533;&#65533;&#65533;M&#65533;E&#65533; &#65533;E/&#65533;&#273;SY&#65533;F&#65533;&#65533;K4&#65533;&#65533;&#65533;&#65533;&#65533;&#65533;&#65533;"4iLC&#65533;fAf&#262;&#65533;&#65533;&#65533;-l&#65533;&#65533;&#65533;b&#65533;j&#65533;Rm&#1676;g6&#1205;
&#65533; BX&#65533;&#65533;R&#65533;&#390;&#65533;&#1117;h&#65533;&#65533;<&#65533;&#643;$&#65533;&#65533;FBk&#65533;&#65533;&&#65533;$&#65533;7&#65533;@WL&#65533;Z4&#65533;&#65533;&#65533;&#65533;|&#289;@t z&#130;&#65533;<&#65533;&#261;&#65533;&#65533;&#65533;&#65533;&#65533;&#65533;x&#1110;&#65533;&#65533; Kb&#65533;&#65533;&#65533;O!.=&#65533;&#65533;t&#65533;&#65533;&#1295;u&#65533;P&#65533;H&#65533;&#65533;&#65533;2 &#65533; &#65533;\&#65533;&#65533;d&#65533;&#65533;&#65533;O&#65533;:&#1322;N&#65533;}Af&#65533;&#65533;&#65533;H,&#65533;&#65533;<lg/&#65533;J&#65533;kZ&#65533;&#65533;7&#65533;$:/&#65533;Q.B&#65533; &#65533;b&#65533;&#65533;X$&#65533;&#65533;&#65533;&#65533;&#65533;x&#875;^&#65533;&#65533;&#1534;&#65533;&#65533;&#65533;&#65533;>&#65533;r&#65533;Z&#65533;sP`&#65533;XL&#65533;s*&#65533;*&#65533;&#65533;&#65533;&#65533;&#65533;NE&#65533;&#876;f&#65533;&#666;&#65533;&#65533;&#5847;&#65533;&#65533;&#65533;&#65533;l&#65533;&#65533;&#65533;&#65533;&#65533;"Q3&#65533;&#173;&#65533;%D&#205;&#1205;
&#65533;&#65533;&#65533;&#65533;&#65533;&#65533;S&#65533;:G~v&#65533;|&#65533;I9&#65533;&#65533;&#65533;&#65533;w&#65533;)&#65533;V&#65533;W&#65533;C%Q.B&#65533;&#65533;&#65533;s&#65533;&#65533;Z&#65533;A&#65533;L&#65533;&#65533;:P=&#65533;h	p&#65533;]&#65533;&#65533;&#65533;&#65533;&#65533;'oSd&#65533;g&#65533;)S	&#65533; vP&#65533;&#65533;&#65533;&#65533;/&#65533;T&#65533;&#65533;&&#65533;(&#65533;@6&#1047;}y`7`5&#65533;~,&#999;&#65533;&#65533;Kl&#65533;&#65533;&#1568;&#65533;fjK*&#65533;"&#65533;&#65533;B1&#65533;&#65533;~,&#65533;&#65533;d@&#65533;.&#65533;I&#65533;&#65533;~&#65533;0&#65533;&#65533;M&#65533;":vQWI,&#65533;<&#65533;&#65533;&#65533;&#65533;n&#65533;q&#65533;&#65533;&#65533;b&#65533;&#1361;5&#65533;&#65533;&#65533;~O&#65533;&#65533;>4&#65533;&#65533;&#65533;H'7R&#65533;'&#65533;+&#65533;&#65533;)&#65533;&#65533;&#65533;ulX&#65533;&#65533;&#65533;&#65533;/,gy&#65533;&#65533;$H&#65533;&#65533;&#65533;_&#65533;Ik&#65533; &#65533;&#65533;&#65533;&#65533;&#65533;=4&#979; a&#65533;&#65533;&#65533;&#65533;&#65533;&#65533;&#65533;&#65533;%O
4b&#65533;B&#1482;k&*&#65533;km	&#65533;%&#65533;F!RIL&#65533;>C&#1697;CJ&#65533;B&#7396;+,(&#65533;ROI&#65533;,&#65533;F 9H&#65533;&#65533;&#65533;L&#1697;<E&#65533;&#65533;&#65533;&#65533;&#65533;P7&#65533;3<)&#65533;&#65533;&#1848;g&#1388;&#65533;PF&#65533;'P6&#65533;7&#65533;qn&#65533;fs&#65533;h&#65533;&#65533;&#65533;I&#65533;&#65533;&#65533;&#65533;J&#65533;W&#65533;&#205;M&#65533;]&#65533;&#936;&#65533;&#65533;vY&#65533;&#65533;\&#65533;&#65533;&#65533;&#65533;&#65533;&#65533;W&#362;&#65533;&#65533;U&#65533;9&#892;&#65533;'>&#65533;\&#65533;&#65533;.5 X&#65533;&#65533;&#65533;?Dy&#65533;M&#65533;Th&#65533;&#65533;j&#65533;&#65533;+ &#514;^&#65533;=t&#65533; 3&#65533;&#65533;&#65533;c&#65533;&#65533;&#65533;`6&#65533;k&#65533;:&#65533;&#65533;&#1413;'&#65533;xv&#65533;&#65533;&#65533;o-	b&#65533;&#65533;8&#65533;]x&#65533;w&#65533;_tUs&#1497;&#65533;&#65533;&#65533;&&#65533;&#65533;&#65533;&#65533;&#65533;&#65533;&#65533;#(&#65533;n	&#65533;&#65533;AL&#65533;Ey&#65533;&#65533;%em&#65533;4o&#65533;7w&#395;&#65533;&#65533;`&#65533;u\:&#65533;&#65533;&#65533;,	ef&#65533;&#65533;>&#65533;&#65533;)&#65533;&#65533;:&#65533;&#65533;r&#65533;&#65533;&#65533;&#1571;&#65533; &#65533;&#65533;=T;&#65533;&#65533;&#65533;j=e&#65533;V&#65533;(	&#770;	&#1152;&#65533;&#65533;&#65533;@&#65533;&#2042;&#65533;&#65533;&#1921;*P&#65533;&#65533;&#65533;&#65533;`&#65533;2VS&#65533;&#65533;@&#65533;&#65533;+&#65533;&#65533;uF&#65533;&#65533;^\&#65533;@&#65533;&#65533;&#65533;&#65533;)&#65533;&#65533;&#65533;IC&#65533;8&#65533;`&#65533;&#65533;C9&#65533;&#65533;g(Z&#65533;&#65533;d&#65533;9I;&#65533;C>&#65533;/&#65533;&#65533;&#65533;O=D&#65533;rv&#65533;&#65533;@FW&#65533;kC8,&#65533; &#65533;&#65533;0&#65533;&#65533;&#65533;&#65533;!&#65533;&#65533;^&#65533;\&#65533;>&#65533;&#65533;&#65533;w&#65533;&#65533;&#65533;A&#65533;&#65533;XR!&#65533;+&#65533;&#65533;&#65533;cs&#65533;&#65533;`&#65533;\2&#65533;>6!i;%&#65533;Fn=&#65533;r&#65533;w>@{8&#65533;Y&#65533;{&#65533;%&#65533;j &#65533;^&#65533;$:@>66@&#65533;&#65533;<V&#65533;&#65533;zX' &#65533;&#65533;q&#65533;&#65533;M&#65533;&#65533;9&#65533;!&#65533;&#65533; (dO&#65533;&#65533;k8&#65533;>	&#65533;S&#65533;&#65533;&#65533;k&#65533;,&#65533;r&#65533;1&#65533;&#65533;uXW~&#65533;&#65533;%r4>x^&#65533;&#1446;qe1 &#65533;&#65533;)&#65533;%61qX&#65533;6&#65533;&#65533;wb wX&#65533;"eP&#65533;r&#65533;&#65533;&#65533;\(Q&#65533;Qbu&#65533;1G$&#65533;nkXnG5p^'w`&#65533;&#65533;&#65533;&#65533;H&#65533;&#65533;&#2038;&#65533;&#65533;2zx]&#65533;&#65533;Z&#65533;p_&#65533;lqo?&#65533;r&#65533;o&#65533;&#65533;~B pYD&#65533;C&#65533;l&#65533;&#65533;I<&#65533;org(&#65533;h]Gl&#65533;PIeG&#65533;&#65533;^&#65533;2 Xgq2&#65533; =Pyr'&#65533;&#65533;>&?&#65533;x&#65533;h2&#65533;&#65533;&#65533;&#65533;&#65533;y[&#65533;&#65533;.Bac&#65533;&#65533;E&#65533;6&#65533;Q)G{&#65533;&#65533;&#696;&#65533;yJ+&#65533;&#65533;S&#65533;&#65533;}A#`*&#65533;rW &#65533;&#65533;2 &#65533;&#65533;&#65533;&#65533;5Wsg2&#65533;\V&#65533;~6@7cv&#65533;@{A&#65533;&#967;&#65533;G&#65533;&#65533;&#65533;&#65533;>&#65533;Wrl&#65533; &#65533;f&#65533;&#65533;EhY&#65533;&#65533;&#65533;KY&#65533;@(K$&#65533;\&#65533;&#65533;7X&#65533;&#65533;gu&#65533;uU&#65533;&#65533;u&#65533;&#520;TH&#65533;iP_&#65533;U&#65533;&#65533;<&#65533;1 9&#65533;&#65533;&#65533;&&#65533;OpV&#65533;&#65533;&#65533;&#65533;&#65533;&#65533;"&#484;ie&#65533;6b&#65533;.&#65533;.&#65533;>&#65533;n# &#65533;WU&#65533;&#65533;x&#65533;wr'9&#65533;&#65533;@9@&#65533;&#65533;&#65533;&#65533;&#65533;MipVHR&#65533;XA&#65533;%&#65533;&#65533;&#65533;{pk o&#1226;&#65533;&#65533;xC&#65533;&#65533;&#65533;&#1548;&#65533;W&#65533;CTh&#65533;f&#65533;x&#65533;7&#65533;&#65533;&#65533;(&#65533;7l&#65533;WE{X&#65533;&#65533;h?&#65533;oc&#65533;tC >&#65533;6C!&#65533;&#65533;&#65533;&#65533;&#65533;&#65533;&#65533;&#65533;{l31!`)(w &#65533;&#65533;#s&#65533;&#65533;&#65533;@'f5&#65533;V%&#65533;H`&#65533; &#65533;&#65533;X+&#65533;&#65533;&#65533;I&#65533;0}&#65533;V}&#65533;%&#65533;5<4&#65533;n&#65533;Bg&#65533; &#65533;&#65533;&#65533;0&#65533;pt&#65533;R$a=Zf&#65533;o&#65533;@E 0&#65533;7&#65533;&#65533;6&#65533;:&#65533;6~8y&#65533;&#65533;&#65533;&#65533;&#65533;&#65533;
&#65533;&#65533;&#65533;~&#1126;A&0Z	a&#65533;&#65533;j&#65533;xi&#65533;&#65533;&#65533;s&#65533;(&#65533;9Ic=,&#65533;7bC&#65533;Zo >&#65533;i7 7=_4&#65533;Ch&#65533;K@&#65533;&#65533;2%)&#65533; >&#65533;&#65533;&#65533;V&#65533;&#65533;Q&#65533;8bx&#65533;.H&#65533;K&#65533;&#65533;&#65533;&#65533;#&#65533;&#65533;DO&#1630;w&#65533;!&#65533;9&#65533;&#65533;&#65533;}&#65533;vr#&#65533;0	"p&#65533;	}&#65533;6@&#65533;&#65533;r&#65533;&#65533;&#65533;H&#65533;n*H}D&#65533;&#65533;dS&#65533;&#65533; [&#65533;&#65533;i&#65533;&#65533;&#65533;&#65533;&#65533;"QW&#65533;&#65533;{&#65533;]@&#65533;&#65533;`&#65533;&#1434;n&#65533;&#65533;m#&#65533; e7&#65533;+&#65533;W&#65533;A{&#65533;G__&#65533;&#65533;&#65533;(&#65533;&#65533;~&#65533;[&#65533;&#65533;&#65533;|&#65533;APZ7&#65533;1&#65533;&#65533;JHl1n&#332;&#65533;0"P&#65533;&#65533;Z&#65533;R@8\&#65533;6&#65533;&#65533;&#65533;&#65533; &#65533;&#65533;&#65533;&#65533;m&#65533;&#529;&#65533;&Y&#65533;&#65533;&#65533;f&#65533;&#65533;&#65533;|JC&#65533;J7|&#65533;&#65533;&#1066;&#65533;&#65533;@Y&#65533;&#65533;Rp&#65533;&#65533;f}mSb8 &#65533;.2 `&#65533;&#65533;H{W&#65533;5
)@b&#611;&#65533;a&#65533;&#65533;&#1242;F&#1386;&#65533;R$p&#65533;&#65533; 7 &#65533;&#65533;*:0K&#65533;&#65533;0&#65533;n&#65533;&#65533;&#65533;&#65533;F&#65533;&#65533;x cI~XA&#48032;1&#65533;8 K&#65533;sp&#65533;&#65533;&#65533;R +Hn&#65533;"4  B&#65533;&#65533;&#65533;*&#65533;z&#65533;&#65533;&#65533;'&#65533;&#65533;Ek3&#65533;8&#65533;&#65533;&#13856;&#65533;&#65533;&#65533;&#65533;p&#65533;y&#65533;&#65533;
&#65533;&#65533;&#65533; &#350;&#65533;&#65533;&#65533;&#65533;NJ&#65533;&#65533;&#65533;6?&#266;&#65533;&#65533;R '&#65533;&#65533;&#65533;Rp &#65533;&#65533;L&#65533;&#65533;&#65533;&#65533;&#65533;p&#65533;k^R&#65533;&#65533;j&#65533;&#65533;|&#65533;u&#65533;&#65533;IV&#65533;&#65533;#&#65533;
&#65533;&#65533;&#65533;Ii&#65533;7l07&#65533;B0&#65533;&#65533;j&#65533;&#460; &#65533;k&#65533;&#65533;6&#65533;u&#65533;&#65533;(&#65533;&#65533;%y&#65533;&#1625;&#65533;D&#65533;#&#65533;K &#65533;&&#65533;&#65533;&#65533;|&#65533;;6);d077&#65533;&#65533;&#65533;&#65533;*l@&#65533;,`&#65533;&#65533;:/gc&#65533;&#65533;fd&#65533;&#65533;&#65533;q&#65533;&#65533;&#65533;W&#65533;u&#65533;&#65533;o&#65533;R&#65533;&#65533;&#65533;&#65533;&#65533;&#65533;rIas&#65533;	r&#65533;C0  a[+J&#65533;U&#65533;@ XK7&#65533;9@&#65533;&#65533;H&#65533;A)2&#65533;&#65533;f&#65533;n[<&#65533;N&#65533;k%{+&#65533;wc&#65533;&#65533;g&#65533;+4&#65533;l&#65533;&#65533;&#65533;&#65533;'0&#65533;R&#65533; &#65533;RP&#65533;&#65533;:@&#65533;&#65533;l&#65533;E`&#65533;&#65533;	&#65533;&#65533;v&#65533;&#65533;:w&#65533;a&#65533;&#49388;!U&#65533;[C&#65533;{9&#65533;ij&#65533;&#1563;&#65533;&#65533;o%&#65533;&#65533;&#65533;> :p&#65533;,p=&#65533;&#65533;>&#65533;O&#65533;q4p&#65533;y&#65533;u:&#52786;XW&#65533;&#65533;&#65533;&#65533;&#65533;q&#65533;#&#65533;6&#65533;&#65533;Ta&#65533;&#65533;q	&#65533;&#65533;lsn&#65533;&#65533;>\@\+&#65533;&#65533;(k&#65533;&#65533;p &#65533;&#65533;*&#65533;n3ni Y`&#65533;A&#65533;yQ&#65533;&#65533;n)G&#65533;&#65533;&#1147;&#65533;s&#65533;&#65533;wy;&#65533;&#65533;&#65533;oQ7'&#65533;h&#65533;^&#65533;&#525;&#65533;&#65533;D &#65533;n&#65533;f&#65533;E"&#65533;&#65533;A&#65533;8 &#65533;~@{y&#65533;Az&#65533;Y(&#65533;&#65533;w{&#65533;&#65533;&#65533;6&#65533;G&#65533;&#558;&#65533;&#65533;A&#65533;U&#65533;&#65533;l&#65533;&#65533;j&#65533;&#65533;,h\+&#65533;&#65533;Ia&#65533;&#65533;&#1600;rw &#65533;&#8161;X*&#65533;&#65533;mz&#65533;o&#65533;@&#65533;&#65533;6h&#65533;&#65533;&#1308;&#65533;&#65533;h&#65533; R &#65533;&#65533;H&#65533;nC0%B&#65533;&#65533;&#1181;x:&#65533;&#65533;&#65533;JDK&#65533;&#65533;6_&#65533;	&#65533;&#65533; ~&#65533;&#65533;&#65533;l &#65533;&#65533;&#65533;\&#65533;&#65533;&#65533;&#65533;&#65533;w. &#65533;&#65533;&#65533;&#65533;&#65533;s&#65533;2&#65533;&#65533;\&#65533;AT&#65533;&#65533;hE&#65533;&#65533;'6L&#65533;0 r&#65533;fu&#65533;>&#65533;/&#65533;r U&#65533;oxG &#65533;v %V&#65533;M0 d&#65533;l&#65533;&#65533;&#65533;&#65533;mUsk&#65533;&#65533;&#65533;*&#65533;K@&#698;7XJ7D0&#65533;-
	5&#65533;5p#&#65533;&#65533;&#65533;5&#65533;&#65533;7&#65533;&#821;&#65533;A$&#65533;W(i &#65533;&#65533;7_&#65533;&#65533;O&#65533;&#65533;oC,&#65533;&#65533;6&#65533;&#65533;?&#65533;&#65533;5 ,0.t&#65533;LI&#65533;&#65533;p&#65533;&#65533;\&#65533;CU&#65533;A&#65533;C&#65533;HdQ&#65533;H&#65533;uW &#65533;:J=7&#65533;, qM , 	m&#65533;?p8p'&#65533;7&#65533;&#65533;&#65533;&#65533;&#847;&#65533;7&#65533;&#65533;5&#65533;8-@&#65533;H&#65533;&#65533;&#65533;o&#65533;&#65533;&#65533;Q&#65533;&#65533;6h&#65533;]+ G &#1617;}&#65533;&#65533;"rIA&#65533;&#65533;&#65533;g&#65533;m&#65533;&#65533;&#65533;	&#65533;&#1070;S&#65533;&#65533;&#65533;&#1379;&#65533;b&#65533;(ns&#65533;&#65533;&#65533;DP&#65533;9&#65533;,&#65533;l&#65533;&#65533;o&#65533;m&#65533;&#65533;&#65533;6 &#1847;&#65533;&#65533;rl&#65533; &#65533;&#65533;&#65533;m&#65533;&#667;&#65533;&#65533;&#65533;*&#65533;&#65533;&#65533;&#65533;&#65533;&#65533;e8 	&#65533;&#65533;u  k&#65533;}Z &#65533;&#65533;&#65533;m&#65533;&#65533;8O&#65533;N&#65533;&#65533;&#65533;&#65533;7&#65533;u&#65533;&#65533;&#1912;-	&#65533;f&#65533;&#65533;X&#65533;&#65533;&#65533;&#65533;&#65533;&#65533;G&#65533;&#65533;W&#65533;&#65533;Q&#65533;&#65533;R~&#1786;&#65533;&#65533;uGr&#65533;pc&#65533;&#65533;6&#65533;|&#65533;g%&#65533;&#65533;y&#65533;@&#65533;W&#65533;
&#65533;~&#65533;7&#65533;&#65533;1&#65533;&#65533;&#65533;7-Z&#65533;&#65533;	qS&#65533;2.TM&#65533;&#65533;P&#65533;8R&#65533;Pq&#65533;+&#65533; u$&#65533;lk&#65533;\rs&#65533;&#65533;&#65533;&#384; &#65533;K&#65533;7yp&#65533;y H	t&#65533;~&#65533;% A&#65533;&#587;&#65533;&#613;1&#65533;~&#65533;&#65533;y=@&#65533;qs&#65533;&#65533;&#65533;c7CQ&#65533;rS~p&#65533;~&#65533;P+w&#65533;FE&#65533;&#809;&#65533;dO&#65533;B&#65533;29&#65533;&&#65533;r&#978;&#65533;>&#65533;~&w>&#65533;>dc&#65533;&#65533;&#65533;n(&#65533;e&#65533;YC&#65533;m&#65533;c&#65533;q&#65533; &#65533;&#65533;&#65533;&#65533;{0i>EO&#65533;T&#65533;&#65533;A&#65533;&#65533;>&#65533;&#65533;&#65533;R&#65533;&#1426;
^X&#65533;e&#65533;&#65533;&#65533;\+&#65533;%&#65533;v9 }&#65533;N<&#65533;~ |P+]&#65533;&#65533; &#65533;&#65533;&#65533;:&#65533;]&#65533;A&#65533;&#65533; &#65533;&#65533;{y&#65533;&#65533;A&#65533;&#65533;&#65533;&#65533;&#65533;&#65533;x-ymf,&#65533;7&#65533;8&#65533;&#65533;&#65533;t&#65533;&#65533;w&#65533;i&#65533;&#65533;0&#65533;&#65533;6x&#65533;PS&#65533;X&#65533;6&#65533;6@&#65533;Z&#65533;A&#65533;A)[&#65533;&#65533;F&#675;>&#65533;E7&#65533;&#65533;i740&#65533;T&#65533;'&#65533;3&#65533;&#65533;pj&#65533;&#65533;6sP+&#65533;&#65533; Z E nui&&#1665;@+&#65533;/&#65533;&#65533;Q+&#65533;&#65533;1&#65533;&#65533;&#65533;f&#65533;&#65533;k&#65533;&#65533;]+&#65533;m&#65533;&#65533;oC&#65533;&#65533;pYp &0&#65533;lc&#65533;&#65533;&#65533;Cv&#65533;&#65533;&#65533;N\&#65533;m&#65533;&#65533;&#65533;&#65533;Ox&#65533;3&#65533;&#65533;&#65533;&#1643;&#65533;v&#65533;9&#65533;-&#65533;&#65533;E&#65533;&#65533;&#65533;`&#65533;&#65533;&#65533;&#65533;6&y&#65533;0 < E%Br&#65533;1&#65533;&#65533;h&#65533;!&#65533;&#65533;*&#65533;&#65533;m&#536;&#65533;x&#65533;Z+` k&#65533;+&#65533;m&#65533;?	kSQ&#65533;c&#65533;0&#65533;{&#65533;9R&#65533;&#65533;b0E6&#65533;h@o&#65533;(&#65533;k!DAY&#65533;&#65533;&#65533;&#65533;&#1560;6&#65533;&#65533;, &#65533;&#65533;&#65533;&#65533;&#65533;&#65533;)71^+(&#65533;&#65533;&#65533;p7j&#65533;&#65533;&#65533;/E&#65533;&#65533;K&#65533;&#65533;&#1831;&&#65533;&#65533;*&#65533;b)q&#65533;[\@&#65533;&#65533;7&#65533;&#65533;&#65533;&#65533;B&#65533;_&#65533;+&#65533;&#65533;&#65533;&#65533;eB&#65533;K&#65533;$Xp &#65533;D&#65533;c&#65533;&#65533;C&#65533;%N$&#65533;%
&#65533;&&#65533;&#65533;&#1585;#&#65533;<&#65533;!Y&#65533;$6EL&#65533;A"A=&#65533;&#65533;@&#65533;D &#65533;9u&#65533;@&#65533;C&#65533;A&#65533;%Z&#1315;	9Ot&#65533;&#65533;&#65533;&#65533;S&#65533;Q&#65533;N&#65533;Z&#1386;&#65533;&&#65533;<&#65533;&#427;W<;&#65533;a&#65533;&#65533;&#65533;Y&#65533;i&#1390;e&#65533;&#65533;mZA6&#65533;&#65533;&#1600;&#65533;&#277;&#65533;&#65533;)&#65533;&#65533;1&#65533;&#65533;p&#65533;&#65533;&#65533;N&#65533;$&#65533;&#65533;q&#65533;&#65533;c&#529;;&#65533;H&#65533;&#65533;&#491;&#65533;5o&#65533;&#65533;&#65533;3Ej&#65533;&#65533;1&#65533;&Q'&#65533;M>&#65533;&#65533;&#65533;#&HxH&#65533;pe&#65533;&#65533;*&#65533;&#65533; F&#65533;&#65533;5OTN&#65533;SB&#65533;t&#65533;&#65533;x&#65533;&#65533;s&#65533;&#1125;O&#65533;&#65533;\0&#65533;&#65533;&#65533;9&#65533;&#1633;&#65533;&#65533;&#65533;&#65533;&#335;'&#65533;&#65533;&#65533;&#65533;9E&#65533;&#65533;&#65533;&#65533;&#65533;{&#65533;&#65533;x&#65533;&#65533;_&#2046;[BY&#65533;!"&#65533;&#65533;&#65533;J&#65533;k,&#65533;&#65533;&#65533;&#65533;+'&#65533;\&#65533;.(&#65533;&#65533;!&#65533;&#65533;X&#65533;B3&#65533;pC/&#65533;&#65533;#b&#65533;&#65533;l&#65533;&#65533;SqEY&#65533;C&#65533;&#65533;&#65533;#&#65533;&#65533;&#65533;8&#65533;&#65533;8&#65533;&#65533;O&#65533;&#65533;z&#65533;&#65533;&#65533;1&#65533;c&#65533;&#65533;&#65533;0r&#65533;&#65533;Z&#65533;!&#65533;X(&#65533;&#65533;#&#65533;&#65533;&#65533;&#65533;2@ &#65533;&#65533;
;&#65533;&#65533;K&#65533;&#65533;h>&#65533;H &#65533;. &#65533;*&#65533;H&#65533;E8&#65533;&#65533;*&#65533;&#65533;&#65533;&#65533;B &#65533; 9J&#65533;&#65533;O@&#65533;&#643;2&#65533;&#65533;#&#65533;0&#65533;#H0A&#65533;&#65533;TL&#65533;&#65533;&#65533;&#65533;#0H&#65533;R0&#65533;K&#65533;,&#65533;&#65533;&#65533;I &#65533;&#65533;R &#65533;rr&#65533;LS&#1496;&#65533;V\sm*&#65533;44&#65533;9"DW&#65533;&#65533;h&#65533;
&#65533;&#65533;$#=@`&#1990;&#65533;&#65533;0l&#65533;&#65533;Uw@&#65533;Q$!&#65533;27&#1890;&#65533;5T&#65533;&#65533;z&#65533;h&#65533;7&#65533;u&#65533;&#65533;&#65533;)&#65533;&#65533;&((&#1601;&#65533;t_@Wa&#65533;&#65533;i@;Hj4&#65533;&#65533;&#65533;&#65533;RK&#65533;&#65533;&#65533;&#65533;H&#65533;&#65533; W&#65533;&#768;-&#65533;C&#65533;&#65533;&#65533;&#65533;N&#65533;&#65533;v&#65533;5&#65533;&#65533;&#948;&#65533;bAZvy&#65533;Q&#65533;&#65533;8&#65533;r.b&#65533;$&#65533;a&#65533;&#65533;&#65533;&#65533;&#65533;*6&#65533;h&#65533;@&#65533;&#65533;b&#65533;&#65533;B0t&#1472;:&#65533;c&#65533;*&#1600;R&#65533;Sf&#65533;&#65533;&#65533;EJ&#65533;c&#65533;&8 J k&#65533;)/0&#65533;&#65533;&#65533;&#65533;vi&#65533;V&#65533;&#65533;q;&#65533;z&#234;9&#65533;A'8&#65533;bl&#65533;W\3&#65533;&#65533;&#65533;&#65533;-&#65533;\&#65533;&#65533;LOI&#65533;o&#65533;&#65533;3&#65533;&#65533;}&#65533;&#65533;X}&#65533;&#649;&#65533;&#65533;Dgaq&#65533;c&#65533;"&#65533;er&#65533;g&#65533;[&#65533;X&#65533; &#65533;6(&#131;e9&#65533;|&#65533;*&#65533;nv&#26311;&#65533;&#65533;&#65533;:&#65533;&#65533;&#65533;F&#65533;&#1989;C&#65533;&#65533;&#65533;/	&#65533;Xq&#65533;&#65533;)&#65533;&#65533;7&#65533;c&#65533;&#65533;&#65533;&#65533;&#65533;&#65533;a&#65533;&#65533;&#65533;&#65533;;&#65533;&#65533;&#65533;&#65533;~&#65533;&#65533;&#65533;&#65533;&#65533;H\}&#65533;$&#65533;|$&#65533;&#65533;&#65533;t&#65533;(][&#65533;A&#65533;D<&#65533;}oNKp&#65533; dpAj&#65533;#;&#65533;&#65533;M&#65533;-5)blh&#65533;&#65533;U@&#65533;p<&#65533;&#65533;H&#65533;&#65533;&#65533;%&#65533;&#65533;&#65533;&#65533;qU&#65533;&#65533;&#65533;!&#65533;!e&#65533;&#65533;&#65533;&#65533; &#65533;&#65533;0>F&#65533;x*db&#65533;r&#65533;&#65533;i&#65533;8&#65533;q&#65533;\&#65533;`&#65533;&#1680;X;8&#65533;	&#65533;&#65533;C3`&#65533;A&#65533;!s&#65533;.&#65533;&#65533;B&#65533;Ktb&#65533;&#65533;&#65533;&#65533;'&#65533;&#65533;b3&#65533;&#65533;&#65533;&#65533;de&#65533;&#65533;&#65533;A6 _&#769;&#65533;.&#65533;&#65533;&#65533;q~odd#&#65533;&#65533;&#65533;y&#65533;(&#65533;&#65533;E6&#65533;+&#65533;C<&#65533;If	&#65533;&#65533;&#65533;;B	&#65533;&#65533;#	X&#65533;#]&#65533;F&#65533;&#65533;0&#65533; &#65533;c&#65533;HD&#65533;:B&#65533;3&#65533;Y&#65533;&#65533;&#65533;)L>&#65533;/ &#65533;&#65533;+&#65533;&#65533;Jh2q~L&#65533;P-&#65533;&#65533;-&#65533;&#65533;&#65533;.&#22008;tD g9&#65533;&#65533;r&#65533;3&#65533;+&#65533;*&#65533;Mx&#65533;p<&#65533;&#65533; &#65533;&#65533;jP&#65533;&#65533; &#65533;&#65533;`&#65533;&#65533;l j (A)&#65533;,&#65533;&#65533;	&#65533;q:&#65533;&#65533;<&#65533;S&#65533;&#65533;O5&#65533;9&#65533;<frq&#65533;&#65533;B &#65533;(&#1312;1&#65533;&#65533;&#65533;&#65533;=&#65533;NT&#65533;&#65533;&#65533;5,
dl&#65533;y&#65533;&#65533;HB@^A&#65533;j&#65533;&#65533;&#65533;&#65533;u&#398;&#65533;&#65533;&#65533;+%j&#65533;&#65533;&#65533;Rk`&#65533;&#65533;@&#65533;&#65533; &#65533;&#65533;&#65533;&#65533;"&#65533;&#65533;&#65533;&#65533;&#65533;i&#65533;C-jWw&#65533;#i&#65533;hA&#65533;&#65533;&#797;.&#65533;&#65533;[&#65533;4P&#65533;&#65533;zU&#65533;'&#65533;&#65533;
&#65533;LU&#65533;f&#65533; &#65533;&#65533;&#65533;&#65533;&#65533;l\N&#65533;&#65533;&#65533;
pu&#65533;&#65533;&#65533;&#65533;[&#65533;8&#65533;&#65533;&#65533;&#65533;l&#65533;&#65533;p&#65533;&#710;&#65533;LX&#65533;GT&#65533;J&#390;&#65533;]kyc&#65533;&#65533;&#65533;&#65533;"&#65533;&#65533;e&#65533;C&#1075;S&#65533;J|Q&#65533;hm;'&#65533;4jdY	&#65533;&#65533;bB&#65533; &#65533;ez'&#65533;p}&#65533;m&#65533;&#65533;&#65533;&#65533;&#65533;#(&#33586;&#65533;&#65533;3&#65533;&#65533;!&#65533;@G~&#65533;4&#65533;&#65533;&#65533;&#65533;ny&#65533;+t&#65533;jA6&#65533;&#65533;+&#65533;J&#65533;VeCC&#65533;&#1932;&#65533;W&#65533;&#65533;&#65533;Hw [&#65533;&#65533;&#65533;ULs&#65533;{&#65533;&#2037;9&#65533;&#65533;Laq&#65533;L6$&#65533;&#65533;&#65533;&#65533;&#65533;&#65533;7&#65533;,&#65533;&#65533;"&#65533;&#65533;&#65533;w&#65533;&#65533;e&#65533;&#65533;&#65533;&#65533;p&#65533;&#65533;[&#1393;B0:0 &#436;!3&#65533;`kU&#65533;@~M|&#65533;&#65533;&#65533;2&#65533;&#1473;&#65533;&#65533;:&#130;&#65533;&#65533;H.G&#65533; a&#65533;&#65533;X&#65533;+&#65533;&#65533;G&#65533;&#65533;!Za&#65533;G8&#65533;_&#65533;x&#65533;[^&#65533;&#1134;P+!&#65533;&#65533;]&#65533; &#65533;&#65533;# &#65533;H b;&#65533;2&#65533;&#65533;LTrU&#65533;&#65533;&#65533;&#65533;&#65533;&#65533;\&#65533;&#65533;O m&#65533;&#65533;&#65533;J&#65533;&#65533;9CP3U&#424;&#65533;&#65533;t&#65533;&#65533;f&#65533;&#65533;|5&#65533;&#65533;#&#937;&#65533;e&#65533;&#65533;&#65533;5&#65533;s&#1101;&#65533;
	&#65533;!s&#65533;	M&#65533;&#65533;&#65533;&#65533; &#65533;&#65533;MwZ&#65533;&#65533;&#65533;&#65533;L+*&#65533;&#65533;&#65533;^&#26192;&#65533;&#65533;U&#65533;&#65533;y&#65533;c&#65533;4&#65533;jP&#65533;&#65533;0Gr ]'&#65533;yr&#65533;&#65533;&#65533;,hiGk&#65533;&#65533;&#65533;&#65533;ll&#65533;&#65533;Lp&#65533;&#65533;&#65533;&#65533;&#65533;&#65533;&#65533;;F&#65533;u\&#65533;}n&#65533;&#65533;&#65533;&#1475;&#65533;r&#65533;&#65533;	T&#65533;"&#65533;&#65533;&#65533;&#65533;&#668;&#65533;;&#65533;&#65533;&#65533;!&#65533;&#65533;&#65533;&#65533;o&#65533;aH&#65533;$&#65533;&#65533;&#65533;&#65533;&#65533;6>&#65533;&#65533; g&#65533;&#65533;j&#65533;7Pw&#65533;&#65533;&#65533;e&#65533;&#65533;~&#65533;9&#65533;m&#65533;&#65533;&#65533;6&#65533;&#65533;&#1169;c&#65533;&#65533;#_&#65533;&#65533;1&#65533;&#65533;u_h+65GP-r&#65533;&#65533;<<&#65533;&#65533;&#1669;&#65533;,&#65533;r&#65533;K&EvJ&#65533;,&#65533;-&#65533;&#65533;Cz"a&#65533;;&#65533;{&#65533;{&#1689;X&#65533;1&#65533;&#65533;&#65533;A&#65533;&#321;&#65533;hj&#1825;x&#65533;&#65533;&#65533;D&#65533;R&#65533;}O &#65533;T&#65533;&#65533;X&#65533;&#65533;Y&#65533;&#65533;W&#65533;&#65533;n&#65533;&#65533;]-iq&#714;#&#65533;9&#65533;&#65533;&#65533;e&#65533;h&#65533;q&#65533;&#65533;&#65533; &#65533;&#65533;+&#65533;&#65533;6&#50756;j&#65533;&#65533;&#65533;&#65533;,&#65533;&#65533;EmL&&#65533;&#65533;{d&#65533;&#65533;&#65533;V!y&#65533;&#65533;}&#65533;&#65533;8Y&#65533;B&#65533;e&#65533;&#65533;FV;&#65533;}&#65533;	4&#65533;&#65533;&8&#65533;3&#65533;kZC&#65533;&#65533;~w=&#65533;&#65533;&#65533;@&#65533;\)&#65533; &#65533;&#65533;&#65533;<>&#65533;&#65533;&#65533;&#65533;&#65533;&#711;&#65533;%b2&#65533;&#65533;&#65533;XC#SG6&#65533;p&#65533;g&#65533;)&#65533;6H&#65533;9&#65533;l|wD&#65533;&&#65533;;&#65533;&#65533;&#65533;0&#65533;&#1895;3&#65533;&#65533;&#65533;vrd&#65533;&#65533;G?&#65533;&#65533;&#65533;&#65533;&#65533;c&#65533;&#65533; &#65533;y&#65533;&#65533;&#65533;&#65533;&#65533;[a&#65533;r&#65533;&#65533;&#65533;[+&#65533;&#65533;S>&#65533;kx&#65533;4w3&#65533;s<z@t	&#65533;&#65533;&#65533;{&#65533;&#65533;B&#65533;s@@&#65533;&#65533;9A9&#65533;@%I&#65533;,&#65533;d x5&#65533;&#65533;#&#65533;&#65533;(?s&#65533;&#65533;&#65533;c1&#65533;)&#65533;@&#65533;&#65533;5&#65533;#&#65533;&#65533;"A &#65533;>&#65533;&#65533;M&#65533;&#65533;&#65533;&#65533;?&#65533;&#65533;/&#65533;k&#65533; &#65533;5&#65533;&#65533;-&#65533;3&#65533;&#761;&#65533;	&#65533;Q.6&#65533;&#65533;&#65533;&#65533;&#65533;&#65533;&#65533;h&#65533;&#65533;&#65533;&#65533;&#65533;&#65533;&#65533;&#1620;"&#65533;4,A&#65533;@=&#65533;4A9 -&#65533;C&#65533;&#65533;
&#65533;&#65533;%@&#65533;&#65533;@&#65533;&#65533;&#65533;VID4D@&#65533;n3 1x&#65533;&#65533;&#65533;&#65533;&#65533;AI&#65533;DA&#65533;2&#65533;&#65533;q&#65533;DI&#65533;&#65533;&#65533;&#65533;&#65533;&#65533;)+@SL&#65533;&#65533;&#1538;&#65533;D&#65533;A<y&#65533;W&#65533;C&#65533;!ES&#65533;E_&#65533;&#65533;&#65533;&#65533;Z&#65533;&#65533;_&#65533;O$FdLFe\FflFg|Fh&#65533;Fi&#65533;Fj&#65533;Fk&#65533;Fl&#65533;Fm&#65533;Fn&#65533;Fo&#65533;FpGqGr,Gs<GtLGu\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dH*&#65533;*I&#1738;&#65533;@&#65533;&#65533;x&#65533;6@&#622;&#65533;&#65533;&#65533;&#65533;&#65533;\&#65533;&#65533;&#65533;&#65533;&#65533;I&#65533;&#65533;&#65533;(&#65533;&#65533;@'&#65533;&#65533;&#65533;&#65533;/&#65533;&#585;&#65533;@%&#65533; `%J$&#65533;&#65533;(&#65533;I&#65533;&#65533;&#65533;&#65533;&#65533;$H%`&#65533;&#65533;J&H)X  x&#619;|&#65533;&#65533;%h&#65533;&#65533;l&#65533;h&#65533; &#65533;&#65533;<&#65533;F&#65533;&#65533;!&#65533;&#65533;$&#65533;K&#65533;&#65533;K&@&#65533;pI&#65533;l&#65533;&#65533;D&#65533;&#65533;K&#65533;t&#65533;&#65533;&#65533;&#65533;l&#65533;/PK&#268;L&#65533;&#65533;&#65533;l&#65533;&zL$&#65533;L&#276;&#65533;&#65533;L&#65533;T!*&#65533;&#65533;&#65533;&#824;\&#65533;&#65533;t&#65533;&#65533;K&#1156;K&#65533;,&#721;&#65533;?&#1027;pLK'X&#895;&#65533;&#65533;l&#65533;&#65533;&#65533;6&#65533;&#65533;`&#65533;/&#65533;&#65533;&#65533;&#65533;&#65533;O&#65533;OR &#65533;T&#65533;&#65533;&#65533;&#65533;X&#701;&#65533;L&#65533;&#65533;I&#65533;&#65533;&#65533;/&#65533;&#65533;&#65533;N&#65533;M8JNOH&#65533;&#65533;4&#65533;&#65533;PNj&#65533;I&#65533;&#65533;&#958;L&#65533;,&#65533;&#65533; N&#65533;&#65533;&#65533;@&#65533;O(&#65533;&#65533;&#65533;3&#65533;L&#65533;Q(&#65533;R8&#65533;S@&#65533;&#65533;&#65533;&#65533;P&#65533;i|&#65533;!h&#962; &#65533;&#65533;&#65533;&#65533;&#65533;,&#65533;@!!&#65533;&#1025;&#65533;&#65533;&#65533;$NO &#65533;S(&#65533;PT&#65533;P0&#65533;&#65533;DOn|&#65533;&#65533;t&#65533;0&#65533;&#65533;|@8U&#65533;&#65533;O&#65533;L?+&#65533;D&#65533;&#65533;5&#65533;S&#65533;?&#65533;&#65533;/ &#65533;!&#1540;&#65533;  *&#65533;N*&#65533;&#65533;Q,&#65533;&#65533;&#65533;&#65533;&#65533;O&#65533;&#65533;Q R"5T@Q=P&#65533;j&#65533;&#65533;&#65533;&#65533;&#65533;(&#65533;
&#65533;&#65533;,&#65533;&#65533;&#65533;Q)&#65533;&#65533;/&#65533;2P&#65533;&#65533;%OP&#65533;&#65533;&#65533;&#65533;&#65533;&#65533;&#65533;&#65533;M+&#65533;Q&#65533;(x&#65533;7&#65533;R02&#65533;&#65533;R &#65533;N&#65533;f&#65533;&#65533;M*&#65533;&#65533;&#65533;C&#65533;M*&#65533;&#65533;&#65533;9&#65533;SFuT7&#65533;R&#65533;I%RT&#65533;TL]&#65533;x 
&#512;)&#65533;M[&#65533;&#65533;C&#65533;&#65533;8UT&#65533;&#65533;x3V&#65533;W&#65533;Q &#65533;YU&#65533; &#65533;N*0&#65533;&#65533;&#1916; `&#65533;,E&#65533;MPU.cUWM&#65533;P8QHRk&#65533;&#65533;&#65533; &#65533; P&#65533;j&#65533;&#65533;P&#65533;U&#65533;&#65533;.&#65533;&#65533;%&#65533;&#65533;=&#65533;?&#65533;P&#65533;F&#65533;&#65533;&#65533;&#65533;tU&#65533;	0&#65533;&#65533;C%US&#65533;&#65533;&#65533;Q7&#65533;N d&#65533;&#65533;&#65533;SH&#65533;4&#65533;&#65533;0&#65533;B( &#65533;&#65533; vMXkm &#65533;!&#65533;V&#65533;&#65533;S?&#65533;VQ&#65533;Tm
&#65533;&#65533;	&#65533;&#65533;tmW&#65533;&#65533;&#65533;-Ux&#65533; &#65533;Y&#65533;=Z&#65533;MZ&#65533;]Z&#65533;mZ&#65533;&#65533;X-&#65533;R&#65533;S&#65533;&#65533;&#65533;F*X( &#65533;Y&#65533;&#65533;t-T&#1868;&#65533;M Z,&#65533;&#65533;&#65533;	uZ&#65533;m[&#65533;}[&#65533;MZ6&#65533;&#65533;HQO&#65533;Zm<X
 &#65533;&#65533;&#65533;&#65533;U&#65533;%&#65533;M([)@(&#65533;&#65533;&#65533;&#65533;[&#65533;}\&#525;&#65533;C&#65533;[&#65533;+&#65533;N@&#65533;O&#65533;Ft5&#65533;&#65533;&#65533;&#65533;&#65533;&#65533;&#65533;&#65533;-&#65533;&#65533;&#65533;&#65533; &#65533;&#65533;&#65533;&#65533;\&#65533;}]&#65533;e&#65533;/ TC&#65533;&#65533;&#65533;&#65533;Z&#65533;&#65533;&#65533;&#65533;*P&#65533;&#65533;&#65533;XCm&#65533;&#65533;UW&#65533;(VU&#1924;=&#65533;&#65533;} &#65533;&#65533;&#1421;&#65533;&#65533;	&#65533;U&#65533;$TP&#65533;]&#65533;&#65533;^&#65533;&#65533;U&#65533;M&#65533;/P&#65533;&#65533;&#65533;&#65533;=&#65533;x&#65533;&#65533;v&#65533;&#65533;&#65533;\]&#65533;&#65533;j]&#65533;/*&#65533; &#65533;U &#65533;&#65533;&#65533;&#845;Ue#&#65533;&#65533;u&#65533;&#65533; &#65533;&#65533;&#65533;5&#65533;&#65533;m&#65533;&#65533;&#65533;]`&#65533;\&#65533;&#65533;&#65533;	 &#65533;r&#65533;&#65533;Z&#65533;&#65533;&#1388;5
^&#65533;&#65533;U &#65533;&#65533; BE&#65533;t&#65533;X&#65533;-&#65533;\QU #H&#65533;&#65533;_&#65533;&#65533;&#65533;0#&#65533;_rl&#65533;&#65533;&#65533;`N&#65533;&#65533;d&#65533;&#65533;&#65533;&#65533;/P&#65533;&#65533;".Tsdaw>&#65533;%65`*&#65533;&#65533;?&#65533;Y&#65533;&#65533;&#65533;&#65533;	P&#65533;&#65533;&#461;&#65533;&#65533;t&#65533;a&#65533;L&#65533;&#65533;Yf&#65533;&#65533;U&#65533;&&#65533;&#65533;K[&#65533;&#65533;q$_~ &#65533;-&#65533;&#65533;}&#65533;u&#65533;&#65533;&#65533;&#65533;-_ &#65533; ]&#65533;bq&#65533;&#1830;p^&#65533;&#65533;&#65533;7K&#65533;0&#65533;&#65533;P&#65533;&#65533;&#65533;&#65533;4&#65533;&#65533;&#65533;&#65533;%k&#65533;&#65533;&#65533;0hcv&#65533;&#65533;&#65533;&#65533;(_N&#65533;2&#65533;}&#1409;&#65533; Oes&#65533;&#65533;&#65533;v- &#65533;&#65533; &#65533;&#65533;J`&#65533;UWY.&#65533;&#997;d&#65533;&#65533;YT&#65533;3&#65533;V&#65533;&#65533;[>&#65533;6J&#65533;=&#65533; &#65533;ebv&#65533;^fg~f&#65533;_h&&#65533;&#65533;  !&#65533; &#65533; ,   &#65533;G &#65533; &#65533;H&#65533;&#65533;&#65533;&#65533;*\&#560;&#65533;&#199;#J&#65533;H&#65533;b&#65533; <&#65533; a&#65533;&#65533;&#463; C&#65533;I&#65533;&#65533;&#595;(K&#65533; &#65533;&#65533;D&#65533;&#65533;I&#65533;&#65533;&#859;8s&#43801;B#&#65533;`&#65533; &#65533;&#65533;&#65533;&#65533;&#65533;*]&#692;&#65533;&#1255;P&#65533;J&#65533;J&#65533;&#65533;&#1387;X&#65533;j&#65533;&#693;&#65533;&#1519;`&#202;mj&#65533;&#65533;`se&#65533;&#65533;Y<&#65533;&#65533;&#65533;&#65533;&#955;x&#65533;&#65533;&#65533;&#727;&#65533;&#65533;,9v(Zt@M&#321;&#65533;&#65533;&#65533;&#464;#Kv&#65533;&#65533;W&#65533;&#65533;&#65533;`&#65533;&#65533;B&#65533;$Q&#65533;&#65533;&#65533;&#1256;S&#65533;^&#65533;&#65533;Y`&#65533;MC&#65533;&#65533;m<&#65533;&#65533;	&#65533;
N&#65533;&#65533;&#65533;&#65533;&#531;+_&#65533;t&#65533;l&#65533;B5&#65533;H&#65533;tAs&#65533;l`&#893;&#65533;&#65533;&#65533;w&#65533;@&#65533;g#@&#65533;P0
z(&#65533;&#65533;&#65533;&#65533;&#65533;&#65533;&#735;O&#65533;&#65533;CK&#65533;&#65533;&#65533;&#65533;&#65533;D&#65533;&#65533;&#65533;&#65533;&#65533;v&#65533;&#65533;[&#65533;&#1639;&#65533;&#65533;&#663;B~&#65533; a '&#65533;&#65533;^A5&#65533;t&#65533;&T&#65533;&#1881;1&#65533;e&#65533;X&#65533;f4&#65533;&#8851;&#65533;P&#65533;	J Ft&#65533;H&#65533;S&#65533;8"8%kS&#65533;&#1093;D&#65533;a&#65533;ni&#329;,6&#65533;&#65533;N&#65533;A@&#65533;.&#65533;6&#65533;lY&#65533;&#65533;%&#65533;&#65533;&#65533;&#65533;MQ$&#65533;d&#65533;&#65533;d9>&#65533;&#65533;&&#65533;'@&#65533;nZ&#65533;XAPl&#65533;Pg&#65533;&#65533;&#65533;W`df&#65533;a&#65533;&#65533;&#65533;&#65533;$&#65533;&#65533;&&#65533;&#65533;.H0!EeYg
]&#65533;&#65533;&#65533;	&#320;d&#65533;&#43617;`**&#65533;&#65533;&#65533;F&#65533;J({&#65533;B8@|oD&#65533;)&#65533;cf<&#65533;&#65533;f.*&#65533;&#65533;&#65533;j#0Nh&#65533;i
d#&#65533;BQ	<&#65533;)&#65533;&#1042;iE&#65533;&#65533;V&#65533;(	&#65533;&#65533;g&#65533;l&#65533;&#65533;&#65533;E&#65533;A&#65533;&#65533;!]_eD&#65533;n&#65533;eX&#48026;SxPnq&#65533;'T&#65533;y&#65533;QA&#65533;;M&#65533;&#378;#Y&#65533;&#65533;&l&#65533;&#65533;9v&#65533;B&#65533;&#65533;6&#65533;@\jhPu&#65533;&#65533;5h&#65533;&#65533;&#65533;&#65533;
&#65533;&#65533;&#1893;S&#65533;&#65533;B&#65533;V!&#65533;	&#65533;&#439;$&#65533;&#65533;&#389;w&#65533;&#65533;q&#65533;,&#65533;&#939;&#65533;<CM9&#65533;&#65533;&#65533;)&#65533;&#65533;W&#65533;y&#1868;3&#65533;e0'&#65533;&#65533;TWm&#65533;V{
&#65533;P&#65533;N&#1537;&#65533;&#65533;2PT&#65533;z&#65533;N&#65533;>&#65533;t&#65533;W&#65533;&#65533;&#65533;&#65533;p&#65533;%A0Z/&#65533;&#65533;vTA}&#65533;&#65533;&#65533;&#1664;&#65533;&#65533;&#65533;&#65533;nxS&#65533;Rl*q&#65533;0&#65533;A&#1629;M&#65533;5&#65533;h&#65533;&#1216;sl&#65533;&#65533;w&#65533;&#65533;&#65533;&#65533;!&#65533;r&#65533;H&#65533;&#65533;P&#65533;&#65533;&#65533;X&#65533;&#65533;&#65533;cf.;&#1760;&#65533;n&#65533;&#65533;Y-&#65533;&#65533;&#65533;T&#65533;7&#65533;uy&#65533; =&#65533;{&#65533;g`.&#65533;&#65533;&#65533;&#65533;&#65533;&#65533;&#65533;7u&#65533;&#65533;lt-&#65533;B&#65533;Z&#65533;&#65533;&&#65533; &#65533;`&#65533;[Y&#1203;&#727;&#65533;&#1127;&#65533;&#65533;&#65533;&#65533; &#65533;&#65533;/&#65533;kx&#65533;g&#65533;6&#65533;&#65533;&#65533;&#65533;o0&#65533;fX&#65533; X5&#65533;t&#65533;&#65533;s&#65533;&#65533;H&#65533;&#65533;-&H&#65533;&#65533;&#65533;&#65533;&#65533;&#65533;I&#65533;&#1426;&#65533;&#65533;<z&#65533;&#65533;YI&#65533;C$ &#65533;@60a&#65533;&#65533;S&#65533;&#65533;n&#65533;	&#65533;0HCOm&#65533;8&#65533;!W&#65533;-&#65533;MB>P&#65533;	&#65533;&#65533;p&#65533;dA~&#65533;&#65533;5&#65533;&#65533;&#65533;&#65533;&#65533;zBuH&#65533;*>&#65533; w
&#65533;&#65533;7&#65533;&#65533;eq!&#65533;"&#65533;D(&#65533;&#65533;]&#65533;&#65533;&#65533;h&#65533;&#65533;&#65533;&#65533;a&#65533;&#65533;&#65533;u"W&#65533;&#65533;&#2761;&#65533;;&#65533;&#65533;&#65533;&#65533;5&#65533;&#65533;y8&#65533;&#65533;.O&#65533; &#65533;+&#65533;Y&#258;{&#65533;&#65533;&#65533;n&#65533;&#65533;J&#65533; 6&#65533;&#65533;$p&#65533;&#49169;&#65533;b&#65533;&#65533;U.06Q&#65533;&#65533;<&#1204;,&#65533;J&#65533;&#65533;(? &#65533;^UY]&#65533;K`&#65533;Cl&#65533;&#65533;^&#65533;&#65533;&#65533;&#65533;t&#65533;A<0&#65533;-&#65533;i1&#65533;\p&#65533;'ZJ&#65533;&#65533;&#65533;$&#65533;I&#65533;&#1013;&#65533;KUh&#65533;&#65533;&#65533;&#65533;oeJ  &#65533;H&#65533;yFJV&#65533;3H
&#65533;&#65533;&#65533;I`X&#65533;&#65533;&#65533;&#65533;&#65533;82&#65533;3&#65533;V@&#65533;>g&#65533;&#65533;Pn&#65533;hl&#65533;&#65533;&#65533;<&#65533;"&#1084;g$&#65533;&#65533;&#966;Z&#65533;E&#65533;^ &#65533;&F&#65533;&#65533;x4&#65533;&#65533;#&#65533;K&#65533;&#65533;}i&#65533;&#379;iJiBaZA\6&#388;&#65533;&#1123;{&#65533;&#65533;Hg&#65533;n&#65533;&#65533;	&#65533;&#65533;@Rp&#65533;&#65533;dw&#65533;d&#65533;KaZ&#65533;>&#65533;&#65533;&#65533;&#65533;a&#65533;PHw&#149;1&#65533;o&#65533;&#65533;^F&#65533;P&#65533;&#65533;&#1128;H&#65533;&#65533;XrD&#425;&#65533;&#65533;&#65533;&#65533;&#65533;IR6,A&#65533;	&#65533;&#65533;U&#65533;&#65533;U&#65533;&#65533;&#65533;+a&#65533;&#65533;&#65533;&#65533;&#65533;&#65533;&#65533;&#65533;]&#65533;&#65533;&#65533;&#65533;&#65533;&#65533;&#65533;&#65533;`KX&#65533;&#65533;&#65533;&#65533;aA&#65533;!&#65533;&#65533;7&#65533;&#65533;\hYK&#65533;&#65533;~&#65533; &#65533;"&#65533;&#65533;N0&#65533;f$&#65533;M-&#65533;d&#65533;&#1178;&#65533;*&#65533;&#65533;P4&#65533;iG&#65533;&#1659;+&#65533;&#65533;s&#65533;&#65533;&#65533;&#1686;)&#65533;&#65533;&#41272;U&#65533;ZnSY&#65533;B&#65533;m&#65533;[[&#65533;&#518;&#65533;\&#65533;&#65533;(&#65533;&#65533;&#1022;#&#65533;&#1195;&#65533;K&#65533;&#65533;&#65533;Q(>`,y&#65533;&#65533;&#65533;&#65533;m&#65533;(&#65533;	4>T&#65533;&#65533;&#65533;&#65533;g'	&#65533;&#441;&#65533;&#65533;a0&#65533;&#65533;&#65533;&#65533;<&#65533;C&#65533;K&#322;&#65533;j&#65533;`&#65533;&#65533;FL &#65533;&#65533;a&#65533;&#65533;CO&#65533;&#65533;_&#65533;&#532;&#65533;&#65533;%H&#65533;$JQ&#65533;>p$p-&#65533;&#65533;&#65533;&#65533;a&#65533;&#65533;&#65533;u&#65533;&#65533;&#65533; &#65533;+&#65533;&&#65533;A&#65533;&#559;&#65533;&#65533;&#65533;I&#65533;Bl&#322;0&#65533;t&#65533;J&#65533;&#65533;&#65533;OilHV&#65533;ob$&#65533;X8 &#203; Y&#65533;&#65533;&#65533;U&#65533;&#65533;&#1606;Ld&#65533;Y&#65533;?~Q&#65533;y oRn&#65533;z&#65533;1&#65533;K2&#65533;&#65533;^Y&#65533;&#65533;&#65533;&#65533;D&#65533;&#65533;&#65533;&#65533;e&#65533;b)&#65533;&#65533;&#412;&#65533;2&#65533;&#65533;&#65533;&#65533;&#65533;IEYP&#65533;)U&#65533;-&#65533;&#65533;H&#65533;d&#65533;;&#65533;r&#65533;=$&#65533;&#65533;8&#65533;&#65533;&#65533;&#65533;&#65533;&&#65533;&#65533;
m&#65533;&#65533;%F('+&#65533;&#65533;Zl&#65533;&#65533;|&#65533;&#323;o&#65533;K&#65533;&#65533;J&#65533;&#65533; H@,&#65533;&#65533;&#65533;G'&#65533;n&#65533;:&#65533;&#65533;L}f&#65533;P&#65533;&#65533;&#65533;*{0&#65533;W^&#65533;&#65533;&#65533;&#65533;C&#65533;&#65533;(!{&#65533;&#65533;&#65533;a^i&#65533;}&#65533;k7:B&#65533;&#256;&#65533;!&#65533;k&#65533;t&#65533;&#1571;j&#65533;&#65533;&#65533;&#65533;&#65533;z&#65533;`&#65533;{&#65533;&#65533;m&#65533;Z&#65533;&#65533;S&#5444;&#65533;&#65533;&#65533;&#65533;&#65533;&#65533;.&#65533;'&#65533;A{&#65533;M&#65533;Pzos'Q(&#65533;&#65533;&#65533;&#1917;&#65533;:f,Q=iL&#65533;&#65533;K&#65533;&#65533;&#65533;t&#65533;d&#65533;&#65533;['a&#65533;d p4&#65533;&#65533;&#65533;&#65533;&#65533;&#65533;C1&#65533;6&#65533;&#65533;&#65533;w&#65533;&#65533;&#65533;d&#65533;Fr&#65533;&#65533;&#65533;)2 &#65533;&#489;+&#65533;lmKCv&#65533;P&#65533;;<uYA&#65533;&#65533;&#768;&#65533;C&#65533;+&#65533;w&#65533;&#65533;&#65533;&#65533;&#65533;il/&#65533;&#65533;=&#65533;	tj2R&#65533;",6&#65533;&#65533; Xpn&#65533;HO&#65533;&#65533;1&#65533;&#65533;&#1841;]JC?&#65533;2&#65533;&#1316; &#65533;	&#1537;&#65533;&#65533;&#65533;&#65533;8&#65533;L&#65533;&#1200;&#65533;.&#615;&#65533;PPf&#551;&#65533;&#65533;&#65533;A&#65533;A&#65533;&#65533;<&#65533;&#65533;'&#65533;%t'L&#65533;N &#65533;&#65533;&#65533;&#65533;~&#65533;-&#65533;&#65533;`O-&#65533;&#65533;@&#65533;" w&#65533;b&#65533;tI&#65533;&#65533;&#65533;>&#65533;&#65533;@|&#1025;&#65533;&#65533;=N&#65533;&#65533;&#65533;&#65533;3_\&#65533;E4N\ &#65533;c&#65533;k&#65533;r-f*F}dR@&#65533;7&#65533;Ea&#65533;z&#65533;&#65533;&#65533;[_&#65533;l &#65533;O&#65533;/&#65533;M&#65533;&#65533;0>&#65533;}&#65533;&#65533;7&#65533;x &#65533;&#327;&#65533;&#65533;/&#65533;&#65533;&#65533;_&#65533;&#65533;&#65533;#@&#65533;&#65533;&#65533;&#65533;V&#65533;B&#65533;6&#65533;&#65533;&#65533;&#65533;{]Y&#65533;=>D&#65533;]&#65533;wz&#65533;''@ &#65533;U {Ga&#1429;E&#65533;N&#65533;&#65533;`4&#65533;x&#65533;9&#65533;&#65533;}7U{&#512;&#65533;'&#65533;&#65533;}i`&#65533;&#65533;&#65533;&#65533;&#65533;C&#65533;f&#65533;j<&#65533;E &Xw&#65533;&#65533;*h}8&#65533;}`&#65533;&#65533;2hY&#65533;Gou%&#65533;&#65533;Q)Aug&#65533;2Ct&#65533;u&#65533;w{C&#65533;*&#65533;&#65533;,&#65533;~EQz&#65533;9&#65533; &#65533;z&#65533;&#1476;&#65533;%&#65533;SR&#65533;T&#65533;&#65533;I|&#65533;@q&#65533;r&( &#65533;&#65533;&#65533;_&#65533;Y=@&#65533;&#65533;8&#65533;|$PLD&#65533;&#65533;&#65533;&#65533;5&#65533;p3&#65533;\&#65533;(&#65533;K AS&#65533;&#65533;&#65533;Hw&#65533;GB8&#65533;&#65533;&#65533;h&#65533;&#65533;U_	@R7?lPp&#65533;&#65533;&#65533;Z&#65533;aB&#65533;&#65533;=&#65533;rQq&=&#65533;0&#65533;Xy[&#65533;zgy&#65533;w-x: mtgp &&#65533; &#65533;&#65533;&#65533;u1&#65533;&#65533;%&#65533;V&#65533;8&#65533;d&#65533;Ko&#65533; &#65533;3t&#65533;gw&#65533;gB&#65533;&#65533;cx&#65533;&#65533;wp&#65533;&#65533;z&#65533;rro0"O&#65533;$RDi&#65533;&#65533;JZ&#65533;'%&#65533;P&#65533;\&#65533;U&#65533;;@eA.&#65533;&#65533;gX]h&#65533;&#65533;&#65533;0&#65533;&#65533;p`*v=&#65533;&#65533;&#65533;&#65533;A&#65533;S&V 8yN&#65533;pt&#65533;u,&#65533;&#65533;K!La&#65533;L&#65533;&#65533;&#65533;&#65533;{]&#65533;&#65533;&#696;&#65533;&#65533;&#65533; &#65533;*&#65533;p&#1094;&#65533;&#65533;vAu&#65533;{&#65533;+K&#65533;&#65533;&#65533;$&#65533;zW&#65533;DG&#65533;&#65533;&#1491;&#65533;&#1548;B&#65533;!CTD	4p&#65533;p'w&#65533;&#65533;bNP&#65533;5&#65533;q :@a&#65533;Y' &#52693;I!&#65533;&#65533;&#65533;Hw&#65533;&#65533;$ &#65533;&#65533;ah&#65533;x&#65533;}p&#65533;&#65533;.$1"h&#65533;Vm&#65533;6r&#65533;E!T T1H&#60940;a8&#65533;/Hw&#65533; AF&#65533;r.&#65533;&#65533;r&#65533;y&#1208;{&#65533;!&#65533;&#65533;."&#65533;(&#65533;&#65533;$E&#65533;7o&#65533;2&#65533;&#65533;pxw}=pHl&#65533;K&#65533;~,h&#65533;&#65533;&#65533;&#65533; AG$k&#65533;H&#65533;&#65533;&#65533;&#65533;&#65533;&#65533;&#65533;&#65533;&#65533;l&#65533;&b&#65533;&#65533;<K&#65533;V1I&#65533;&#65533;6hGW&#65533;4)	'0	&#65533;07`w&#65533;)u&#65533;&#65533;&#1559;D&#65533;&#65533;&#65533;&#65533;|I&#65533;[q~7wD&#65533;&#65533;&#65533;&#65533;&#65533;&#65533;f&#65533;&#65533;;&#65533;bdX&#65533;G&#65533;y5&#65533;%H&#65533;&#65533;,h&#65533;`L!&#65533;8&#65533;~
Yy&#65533;yeh&#65533;&#65533;W&#1480;r&#65533;&#65533;&#65533;&#65533;q&#65533;&#1449;&#65533;&#65533;0|&#65533;&#65533;&#65533;&#65533;`>j>&#65533;&#65533;v&#65533;T&#65533;&#65533; &#65533;	B R:&#65533;S&#65533;&#65533;&#65533;&#65533;4 ]G&#65533;&#950796;&#65533;9&#65533;m!&#65533;&#65533;&#65533;&#65533;d&#65533; j&#65533;.&#65533; spA&#65533;&#65533;&#65533;&#65533;HZ5& &#65533;R@&#65533;|
&#65533;g}Oy&#65533;&#65533;b&#65533;&#65533;&#65533;_=&#65533;@K`&#65533;&#65533;&#65533;&#65533;&#65533;&#65533;rcl&#65533;pj&#65533;uJ5&#65533;&#65533;}PQ.&#65533;&#65533;&#215;&#65533;&#65533;S
0`B&#65533;xK&#1111;&#65533;i&#65533;cq'&#65533;&#65533;&#65533;,&#65533;@&#65533;\&#65533;B&#65533;8N&#65533;r&#65533;&#65533;&#65533;@C &#65533;&#65533;VS&#65533;G&#65533;K
B&#65533;O!s&#65533;*&#65533;$&#65533;c&#65533;4p&#65533;Ia.dp&#65533;&#65533;&#65533;\&#65533;E~&#65533;&#65533;i A_j &#65533;&#65533;dr&#65533;&#65533;&#65533;&#65533;l 5&#65533;%&#65533;j&#65533;b!<W&#65533;&#65533;1Fw&#65533;&#65533;N&#65533;&#65533;Pp&#65533;z&#65533;&#65533;B +PwP &#65533;&#65533;cK!\J&#65533;&#65533;v,q &#65533;Hw&#65533;i&#65533;&#65533;w&#65533;&#65533;VF&#65533;x&#65533;&#65533;&#65533;~0&#65533;5&#65533;+&#65533;&#65533;G&#65533;7ZO&#65533;R!'&#65533;&#65533;&#65533;J&#65533;BP=&#65533;&#65533;: p0&#65533;&#65533;&#65533;&#65533;&#580;M!uTG&#65533;&#65533;&#65533;&#65533;i&#34998;&#65533;&#65533;*Ns|0&#65533;&#65533;$&#65533;/t&#65533;o&#65533;G&#1714;UA&#65533;&#65533;
&#65533;`&#65533;QP&#65533;&#65533;&#65533;&#65533;Q:&#65533;7 , &#65533;l0&#65533;#KT&#65533;&#65533;vo&#455;&#65533;&#65533;&#65533;|&#1576;\" o`#&#65533;&#65533; &#65533;&#65533;&#65533;i &#65533;&#65533;x&#65533;&#65533;f&#65533;`+&#65533;&#65533;@?x&#65533;&#65533;&#65533;&#65533;(&#65533;M&#65533;&#65533;3y&#65533;{{'  7`7 @Y:&#65533;&#65533;
S69dt&#65533;&#65533;&#65533;&#65533;&#65533;&#65533;Y@I&#65533;&#65533;&#65533;&#65533;&#65533;&#65533;&#65533;{&#65533;&#65533; &#65533;&#65533;D&#65533;&#65533;&#65533;V&#65533;c{&#65533;&#65533;&#65533;q&#65533;~27&#65533;+ U&#65533;0{&#65533;7&#65533;:&#65533;&#65533;&#65533;K&#65533;&#65533;&#65533;&#65533;&#65533;R&#65533;&#65533;Q_&#65533;&#65533;&#65533;&#65533;&#65533;&#65533;X&#65533;f&#65533;v@&#65533;&#65533;g&#65533;X&#65533;&#65533;&#65533;&#65533;<Z0&#65533;&#65533;uz&#65533;&#65533;g&#65533;&#889;&#65533;&#65533;&#65533;N&#65533;&#65533;`&#65533;,&#65533;C&#65533;.&#65533;:P&#65533;G>&#65533;u=&#65533;&#65533;&#65533;K' Pu&#65533;|&#65533;&#65533;&#65533;&#65533;&#65533;&#65533;zy&#65533;&#65533;r&#1259;ui&#65533;&#65533;&#65533;&#65533;V&#34409;A&#1759;oAD&#65533;I&#65533;AT!h&#65533;&#65533;&#65533;^&#65533;&#65533;A&#65533;&#65533;0B:4&#65533;B&#65533;&#1079;B&#65533;	&#65533;&#65533;&#65533;,,X&#65533;Y&#65533;&#65533;JT&#65533;&#65533;I{uK&#65533;&#65533;r&#65533;&#65533;&#65533;	AG&#65533;&#65533;&#65533;%lp&#65533;N&#65533;&#65533;}&#65533;D&#65533;&#65533;*	m;&#65533;&#65533;`&#65533;&#65533;&#689;&#65533;&#65533;[&#65533;.&#65533;&#65533;&#65533;&#65533;&#65533;ajx&#65533;&#65533;{8&#65533; &#65533;&#65533;&#65533;I&#65533;|)Pg7&#65533;(V&#65533;B&#65533;&#65533;~&#65533;&#65533;h&#65533;LqA&#65533;&#65533;&#65533;&#65533;&#65533;&#65533;&#65533;{&#65533;&#65533;&&#65533;Kp&#65533;&#65533;&&#65533;&#65533;&#65533;{&#582;&#65533;x&#65533;L&#65533;@&#65533;q&#65533;&#65533;&#65533;&#65533;&#65533;&#65533;KwZ1x&#65533;&#65533;(&#65533;+&#65533;Rj&#65533;0&#722;P&#65533;8P&#65533;P wRpt&#65533;&#65533;&#65533;&#65533;&#65533;&#65533;&#65533;Ox\&#65533;&#65533;&#65533;&#65533;;&#65533;`&#65533;{&#65533;"PIY&#65533;&#65533;Hh|=@&#65533;&#65533;{g&#65533;&#65533;!A&#65533;+R P&#65533;O&#65533;-&#1537;&#65533;z&#65533;W&#65533;D'&#65533;&#65533;HD &#65533;&#65533;&#65533;7s0<&#65533;&#376;tw&#65533;&#65533;&#1665;&#65533;y8&#65533;&#65533;&#65533;\JzAp&#65533;'p&#65533;=r&#65533;{&#65533;&#65533;&#65533;<&#65533;&#65533;`E&#65533;ato!&#65533; &#65533;7&#65533;&#1906;&#65533;&#1089;7&#65533;&#65533;&#65533;) 8 At&#65533;&#65533; ?,&#65533;&&#65533;	  &#65533;&#65533;&#65533;MR,&#65533;[5PG 	l&#65533;&#65533;&#65533;w&#65533;&#65533;&#65533;4&#65533;&#65533;&#65533;n&#65533;E&#65533;&#359;&#65533;&#65533;G&#65533;&#65533;&#65533;&#65533;q&#65533;&#65533;,&#65533;&#65533;n4&#65533;&#65533;&#65533;&#65533;&#65533;&#65533;&#65533;&#65533;&#65533;&#65533;Y&#65533;&#65533;&#65533;&#65533;,P&#65533; 	?0&#65533;?Pu&#65533;&#65533;<&#65533;l`e9&#65533;;&#65533;Y&#1031;,&#65533;D&#65533;q&#65533;qS4&#65533;&#65533;&#65533;&#65533;"&#65533;u&#65533;p&#65533;&#65533;H&#65533;L&#65533;&&#65533;S&#65533;&#65533;NLD&#65533;&#65533;8P&#65533;=&#65533;5 U0%\&#65533;&#65533;&#65533;Z&#65533;Z&#65533;Dd&#65533;&#65533;]8&#65533;DtW0&#65533;!&#65533;&#65533;&#65533;&#65533;&#65533;x&#65533;&#65533;|&#65533;q&#65533;2&#65533;G&#30654;M	#&#65533;%&#65533;&#65533;=&#65533;G &#65533;&#63978;I1gC&#65533;&#14457;&#65533;&#65533;&#65533;:&#65533;D&#65533;&#65533;&#65533;O&#65533;&#65533;&#65533;!&#65533;;0z&#65533;&#1514;s\&#65533;QE0&#65533;3	L))u&#65533;&#65533;&#65533;	&#65533;(&#65533;j&#65533;&#1357;&#65533;&#65533;|&#65533;&#65533;&#65533;&#2014;&#65533;-`&#65533;R&#65533;&#65533;:?&#311;&#65533;?&#65533;&#65533;&#65533; $&#65533;3&#65533;7&#65533;&#65533;&#65533;&#65533;XG&#65533;&#65533;&#65533;- &#65533;&#65533;dP&#65533;+&#65533;&#65533;$&#65533;;&#65533;<#&#65533;&#65533;&#1898;&#65533;&h&#65533;&#65533;&#65533;&#65533;|`&#65533;a&#65533;&#65533;j)=&#65533;&#65533;G&#65533;
&#65533;1&#65533;G&#65533;<&#65533;&#65533;H	&#65533;0&#65533;&#65533;&#65533;Y&#65533;!`0&#65533;,$"C<&#65533;&#32212;?x&#65533;&#65533;&#65533;&#65533;>^&#65533;qp&#65533;&#65533;g^I&#65533;!&#65533;&#65533;&#65533;;7&#65533;&#65533;KP&#241;W&#65533;Y&#65533;&#65533;	&#65533;^&#65533;&#65533;q&#65533;&#900;A&#65533;ADs&#65533;n&#65533;P}&#65533;Z&#65533;Q&#65533;j4&#65533;&#65533;&#65533;&#65533;&#65533;&&#65533;&#2012;M&#65533;&#65533;&#65533;&#65533;&#65533;&#65533;&#65533;&#65533;e&#65533;SaH&#65533;@&#65533;5&#65533;	&#65533;&#65533;QV&#65533;&#65533;} @xU~&#65533;&#65533;&#65533;[&#65533;K&#65533; l8&#65533;&#65533;&#65533;&&#1134;'&#65533;Z7y&#65533;&#65533;&#65533;&#65533;G IL&#65533;&#65533;p{W! &#65533;&#65533;&#382;}P&#65533;&#65533;&#1139;&#65533;&#65533;&#65533;&#65533;+&#65533;&#65533;&#65533;&#65533;B&#65533;+&#65533;&#65533;&#65533;&#1486;C&#65533;(&#1310;`Q+ &#65533;&#65533;Z&#65533; &#65533;&#65533; &#65533;&#65533;<&#1209;&#65533;A<D&#65533;F&#65533;&#65533;&#65533;&#65533;s&#65533;&#65533;w&#65533;&#65533;&#1220;&#65533;	[!&#65533;Jq&#65533;b@&#65533;%&#65533;&#65533;0g0&#65533;&#65533;&#65533;&#65533;&#65533;>.&#65533;u&#65533;O;=&#65533;&#65533;&#65533;W&#65533;,&#65533;&#65533;-&#65533;C&#65533;&#65533;(&#65533;/&#65533; ?&#65533;&#65533; &#65533;7&#65533;&#65533;X&#65533;&#65533;9oj0@48`@&#65533;&#65533;t&#65533;&#65533;&#65533;&#65533;b&#65533;&#65533;y&#65533;&#65533;.&#65533;&#65533;&#65533;&#65533;B(&#65533;pz&#65533;ukp&#65533;~&#65533; =:s&#65533;|&#65533;|&#65533; ~P;&#65533;&#65533;B!.&#65533;W4&#65533;&#65533;&#65533;&#65533;&#65533;&#41481;&#65533;\	E&#535;&#65533;x&#65533;&#65533;n&#65533;I&#65533;\&#65533;i#\lEa p&#65533;t&#65533;&#65533;&#65533;&#65533;&#65533;L&#65533;LA&#65533;&#65533;&#65533;&#65533;&#65533;N&#65533;&#65533;	1&#65533;f&#65533;&#65533;&#65533;&#65533;u&#65533;&#65533;_&#65533;&#65533;bH&#65533;B	W&#65533;&#65533;&#65533;k&#65533;_&#65533;R!&#65533;NZ&#65533;o&#65533;$&#65533;&#65533;g&#65533;&#65533;!&#65533;&#65533;p`&#65533;W;&#65533; &#65533;^'&#65533;q&#65533;&#65533;&#65533;
8&#65533;&#65533;M &#65533;&#65533;&#65533;&#65533;&#65533;+` &#65533;?&#65533;&#65533;o &#65533;o)&#65533;L#&#65533;	k&#65533;H"X&#65533;&#65533;A&#65533;	.d&#65533;&#65533;&#65533;C&#65533;%N&#65533;X&#65533;&#65533;?	d&#65533;p&#65533;&#65533;C	&#65533;X$Y&#1089; oT&#65533;\9&#65533;&#65533;&#65533; *&#65533;H&#65533;&#65533;
&#65533;9u&#65533;d&#65533;&#65533;&#65533;%Zt&#65533;&#65533;h\&#65533;&#65533;)`&#65533;B]a&#65533;&#65533;&#1349;U
&#65533;&#65533;
&#65533;*9&#65533;e&#65533;S&#65533;&#65533;-%&#1390;e&#65533;&#65533;&#65533;[&#65533;Y&#1848;&#65533;sh&#65533;]&#65533;s&#65533;&#65533;h&#1519;&#65533;Zl&#65533;$&#65533;&&#65533;&#65533;K4H}&#65533;S &#65533;z&#65533;&#65533; &#65533;&#65533;&#65533;&#65533;&#65533;&#65533;&#65533;b&#65533;SC&#353;&#65533;&#65533;&#65533;:{u&#65533;&#65533;&#65533;_&#1585;e&#65533;&#65533;&#65533;&#65533;&#65533;&#65533;!5!&#65533;&#65533;D{-.i
&#65533;&#65533;&#65533; &#65533;0&#65533;u&#65533;&#65533;&#65533;2f&#65533;H{t&#65533;CyN0&#65533;&#65533;&#65533;&#65533;&#65533;&#65533;w&#65533;&#65533;;&#65533;&#65533;&#65533;y&#65533;&#65533;&#65533;&#65533;&#65533;&#65533;\>&#65533;,&#65533;C&#65533;&#65533;&#65533;&#65533;Z8&#65533;9&#65533;&#65533;&#65533;&#65533;1.p&#65533;&#65533;&#30779;&#49444;:`&#65533;&#65533;L&#513;X"&#65533;&#65533;&#65533;2&#65533;'&#65533;"`*&#65533;BqD&#65533;xH&#65533;&#65533;9d/<L &#65533;$D&#65533;&#65533;+$&#65533;,A&#65533;&#65533;L3\&#65533;&#65533;:&#65533;b&#65533;!&#65533;,< !&#65533;&#65533;&#65533; 6&#1514;p&#65533;&#617;&#65533;+&#65533;&#642;&#65533;&#65533;&#65533;&#65533;RDA&#65533;X&#65533; >68 &#65533;&#65533;&#65533;L&#65533;>&#65533;TsM6&#65533;t&#65533;M8&#65533;\&#65533;&#65533;&#65533;&#65533; &#65533;)s$J&#65533;8&#65533;&#65533;L &#65533;&#65533;
&#65533;$l&#639;&#65533;&#65533;&#65533;bF&#65533;&#65533;1&#65533;&#65533;&#65533;&#65533;F&#65533;&#65533;&#65533;R&#65533;&#65533;&#65533;c&#65533;&#65533;&#65533;&#65533;&#65533;&#65533;&#65533; !&#400;&#65533;TTS&#65533;s&#65533;&#65533;
&#65533;&#65533; &#65533;*&#65533;>&#65533;&#65533;L(&#65533;$Mr&#65533;&#65533;&#65533;&#65533;j&#65533;&#65533;
&#65533;i&#65533;&#65533;:p&#65533; F1u&#65533;&#65533;&#65533;Adj&#65533;&#65533;&#65533;D&#65533;xPu[nQC6.pN&#65533;&#65533;N&#65533;&#65533;&#65533;?M#&#65533;&4&#65533;W_&#65533;&#65533;Q&#65533;0&#33449;:&#65533;<&#65533;V&#65533;Z&#65533;^K&#65533;4&#65533;` &#65533;XaE&#65533;&&#65533;&#65533;&#65533;a&#65533;&#1508;c&#65533;p&#605;u3[&#65533;@&#65533;&#65533;!^_}C&#65533;
|M&#65533;b&#65533;&#65533;&#65533;d&#65533;&#65533;r&#65533;&#65533;_&#65533;c&#65533;&#65533;L&#65533;&#65533;&#65533;&#65533;"i&#65533;	Bf&#65533;&#193;&#65533;b&#1875;V&#65533;u
&#65533;&#65533;xi3`&#65533;*&#65533;*&#65533;Ee&#65533;T&#65533;&#65533;&#65533;&#65533;&#65533;&#65533;5f&#65533;&#65533;k&#65533;&#65533;&#65533;B&#65533;&#65533;.&#65533;lA&#318;&#840;&#65533;~&#65533;&#65533;&#65533;"-&#65533;&#65533;&#908;v&#65533;\&#65533; &#65533;c&#65533;E&#65533;3&#65533;&#65533;&#170;5&#65533;&#65533;jF&#65533;eC&#65533; $h*&#65533;&#65533;&#65533;|r&#65533;Y=&#65533;&#65533;s3n&#65533;&#65533;&#65533; &#1982;U/'&#65533;&#65533;:XLo&#1280;&#65533;&#65533;&#65533;&#65533;&#65533;&#65533;&#65533;|v&#65533;e&#65533;&#65533;p &#65533;&#65533;"CyD&#65533;&#65533;~&#65533;`&#65533;`a&#65533;&#65533;sr!A&#65533;&#65533;v&#65533;&#65533;&#1295;&#65533;B&#65533;&#65533;&#65533;"&#65533;&#65533;&#65533;&#65533;&#65533;/H&#65533;&#22308;&#65533;K&#65533;&#65533;)&#65533;p&#65533;WRx	&#65533;&#65533;	_ ?#&#65533;~&#65533;&#65533;&#65533;	&#65533;&#65533;(&#65533;&#65533;4&#65533;!&#65533;&#65533;&#65533;?&#65533;&#65533;&#65533;
d&#65533;g&#65533;@p-NRT&#65533;B&#65533;,xA&#65533;&#65533;&#65533;y`&#1754;&#65533;@&#65533;\&#65533;&#8225;&#65533;	&#65533;5 &#65533;P&#65533;&#65533;&#65533;T&#65533;&#65533;%L&#65533;D&#65533;N\&#1546;V`P&#65533;;&#65533;&#65533;&#65533;>&#65533; a&#65533;&#65533;w3 N&#65533;&#65533;$1&#65533;&&#521;	&#65533;&#65533;&#65533;$&#65533;&#65533;
r&#65533;'&#9223;[&#65533;&#65533;BNu&#65533;P&#65533;&#65533;&#65533;p&#65533;<9&#65533;&#65533;&#1288;&#65533;4&#65533;DJC&#65533;N4&#65533; -vQ&#65533;{&#65533;b	&#65533;&#65533;&#65533;&#65533;dvL&#265;&#65533;8&#65533;4 &#65533;fd&#65533;&#65533;$&#65533;&#65533;d x&#65533;&#65533;-&#65533;ET&#65533;A&#496;&#65533;&#65533;&#65533;&#65533;&#65533;&#65533; &#65533;$e&#65533;pDR&#65533;Rqc&#65533;s&#65533;&#65533;J^R&#65533;D&#65533;A&#65533;P&#65533;,&#65533;&#65533;@/}IH &#65533;&#65533;&#65533;&#65533;Bi&#65533;0&#65533;&#65533;&#65533;P l&#65533;&#65533;,&#65533;y?9&#21457;`@5&#65533;i&#65533;&#65533;&#65533;&#65533;&#65533;&#65533;&#65533;&#65533;&#65533;)/&#2140;$&#65533;&#65533;|f9&#65533;&#65533;&&#65533;'PC;&#65533;&#65533;).&#65533;&#65533;&#65533;&#65533;p&#65533;&#65533;I`*&#65533;&#65533;&#65533;`&#65533;&#65533;O&#65533;&#65533;,91&#65533;<=&#65533;B6h&#65533;&#65533;j0+u&#65533;&#65533;-L&#351;&#65533;hE&#65533;&#65533;&#65533; b&#65533;&#65533; &#65533;&#65533;&#65533;EY&#65533;&#65533;&#65533;,zR&#65533;&#65533;&#65533;vR&#65533;@&#65533;Nd&#65533;&#65533;x&#65533;	2&#65533;&#65533;/&#65533;&#65533;&#65533;;&#65533;&#65533;y&#65533;&#65533;,&#65533;t&#65533; &#65533;IA&#65533;K|&#65533;)&#65533;1iO&#65533;J&#65533;f&#782;&#65533;&#65533;4h&#65533;&#65533;&#65533;&#897;&#65533;:&#65533;&#65533;RU&#65533;T&#65533;&#65533;&#65533;$Y&#65533;hU&#65533;&#65533;y&#65533;&#65533;	&#65533;&#65533;5&#65533;0U&#65533;s&#65533;&#65533;C&#65533;K&#65533;9&#65533;&#65533;&#65533; c&#65533;0Y;&#65533;k]{&#1538;&#65533;&#65533;-5hCq&#65533;&#65533;&#65533;&#65533;&#65533;&#65533; &#65533;&#65533;&#65533;&#1493; V&#65533;u&#65533;'&#65533;9&#1308;l &#65533;"&#65533;T&#65533;GG &#65533;&#65533;&#65533;&#65533;e&#65533;&#65533; 9&#65533;
@&#65533;!&#65533;@j&#65533;u&#65533;&#65533;&#65533;d8&#65533;Z&#65533;&#65533;&#65533;&#65533;&#65533;@&#65533;&#65533;&#65533;&#65533;&#65533;&#65533;S&#65533;j&#65533;&#65533;\&#65533;fAqPI &#65533;&#65533;&#65533;&#65533;V(#-$&#65533;&#65533;&#65533;]&#65533;.a&#65533;&#65533;u&#65533;A&#65533;&#65533;&#65533;&#65533;&#65533;F,TS&#65533;&#65533;^g&#65533;&#65533;m'&#65533;&#65533;&#65533;5F u,PJ2_ [&#65533;3&#65533;g&#65533;&#65533;H&#301;Aq&#65533;&#1353;	~`s1'X&#65533;&#65533;*&#65533;1j&#1902;N4&#65533;7&#65533;FX&#65533;;&#65533;J&#65533;\&#65533;&#65533;&#65533;&#65533;u8&#65533;n p&#65533;T&#65533;#&#65533;&#65533;a&#65533;$8_&#65533;&#65533;I\c KOj&#65533;&#65533;&#65533;"&#65533;&#65533;&#65533;&#65533;:&#65533;&#908;&#65533;&#65533;d&#65533;&#65533;'W&#65533;&#65533;&#65533;g5&#65533;|&Oaq&#65533;&#65533;&#65533;e&#65533;&#65533;&#65533;kF&#65533;c&#65533;&#65533;g&#65533;L&#65533;rCa.N&#65533;&#65533;c0&#65533;YfWF&#65533;&#65533;2l&#65533;&#65533;&#65533;&#65533;&#65533;;1&#65533;w&#65533;&#65533;&#30241;.&#65533;+f&#65533;&#65533;7&#65533;&#65533;CL&#65533;2&#65533;&#65533;,&#65533;)&#65533;_&#65533;&#65533;&#65533;&#65533;y2&#65533;p&#65533;12v&#65533;&#65533;=&#65533;%B&#65533;&#65533;&#746;3&#65533;Z&#65533;&#65533;N&#65533;&#65533;&#1288;&#65533;&#65533;&#65533;r[:&#65533;&#65533;&#65533;&#65533;&#65533;&#65533;j\&#65533;&#65533;4&#65533;9&#65533;G&#65533;)&#65533;g'`&#65533;t&#65533;s&#65533;dj&#65533;&#65533;k8A2&#11044;&#65533;9&#65533;&#873;>&#65533;&#65533;&#65533;&#65533;l5i&#65533;kl&#65533;o&#65533;&#65533;rM&#65533;dp&#65533;&#65533;&#65533;&#65533;D-N&#65533;&#1409;&#65533;,e	>&#65533;U&#65533;.w&#65533;&#65533;$&#65533;,&#65533;&#65533;&#1198;&#65533;5&#65533;i&#65533;&#65533;:&#65533;&#65533;4nS&#65533;2"&#65533;"&#65533;ex@&#65533;&#65533;yLXr\&#65533;l&#65533;&#203;&#65533;&#65533;:&#65533;e&#65533;&#65533;&#65533;(&#65533;&#65533;&#65533;&#65533;S[&#65533;f&#1227;6&#65533;&#65533;7
&#65533;P&#1602;&#65533;M&#65533;&#65533;?	&#65533;&#65533;#&#65533;&#65533;&#65533;trn&#65533;-&#65533;&#65533;&#65533;`&#65533;&#65533;&#65533;:&#65533;&#65533;"&#65533;y&#65533;-b+^&#65533;kp&#65533;&#65533;&#65533;_,nz]&#65533;&#65533;&#65533;&#65533;&#65533;/&#65533;i &#65533;z&#65533;e&#198;*X&#50742;&#65533;&#65533;&#65533;u&#65533;&#65533;%&#31046;
&#65533;&#65533;&#65533;&#65533;&#65533; {&#65533;&#65533;qwF&#65533;&#65533;4&#65533;&#65533;w&#65533;I&#65533;&#65533;&#65533;&#65533;]&#65533;q&#65533;.Q&	ml&#65533;;t&#65533;&#65533;&#65533;w6&#65533;&#1539;|&#65533;&#65533;G&#65533;&#65533;&#65533;&#65533;R&#65533;=&#65533;&#65533; &#65533;O&#65533;g&#65533;&#65533;y&#65533;t{&#65533;&#65533;&#65533;&#65533;B&#65533;h&#65533;S&#65533;&#65533;l&#65533;&#65533;o&#65533;&#65533;(&#65533;&#1812;&#65533;&#65533;{&#659;!&#65533;,D=&#65533;=&#65533;&#1529;,'&#65533;8&#65533;&#65533;&#707;&#65533;&#65533;:ax&#65533;j&#65533;&#65533;B&#65533;s&#65533;&#919;:!&#65533;@&#65533;&#65533;L&#65533;89&#65533;&#65533;\f&#65533;4&#65533;&#65533;&#65533;q'&#65533;yB&#65533;&#65533;4&#65533;&#65533;&#65533;&#65533;2\mp&#65533;&#65533;?_'	&#65533;&#65533;$&#65533;s&#65533;&#65533;&#65533;&#65533;-&#65533;&#767;&#65533;&#65533;]b&#65533;s?&#65533;`Bk&#65533;&#65533;>I&#65533;>&#65533;&#65533;&#65533;&#65533;c@&#65533;
&#65533;S&#65533;&#713;&#65533;&#65533;&#65533;
&#65533;&#65533;&#65533;C[&#65533;9HAf&#65533;&#65533;&#65533; &#65533;&#65533;&#65533;A&#65533;&#65533;$&#65533;&#65533;[;&#65533;&#65533;+G:&#65533;&#1978;B&#65533;&#65533;&#65533;j&#65533;9&#65533;&#65533;#5&#65533;&#65533;&#65533;&#65533;&#65533;&#65533; ;&#65533;A"&#65533;88B&#65533;&#65533;&#65533;b&#65533;&#65533;&#201;H&#65533;I8&#65533;I&#65533;)&#65533;:O&#65533;%&#65533;&#65533;&#65533;K&#65533;&#65533;{&#65533;?A2&#65533;#&#244;&#65533;&#65533;&#65533;&#65533;&#65533;+&#65533;&#65533;C&#65533;&#240;&#65533;&#65533;&#244;3&#65533;&#65533;`&#65533;+,&#65533;&#65533;2&#65533;r&#65533;&#65533;>&#65533;&#65533;p&#521;kD&#65533;Y&#65533;8&#65533;
&#65533;HD&#667;
[p&#65533;&#65533;C&#65533;L&#65533;?&#65533;&#65533;F @&#65533;f	&#65533;&#65533;&#65533;&#65533;q&#65533;&#65533;&#65533;&#65533;&#65533;CU&#831;k0&#65533;&#65533;&#65533;Y&#65533;E]&#65533;E^&#65533;E_&#65533;E`FaFb,Fc<FdLFe\FflFg|Fh&#65533;Fi&#65533;Fj&#65533;Fk&#65533;Fl&#65533;Fm&#65533;Fn&#65533;Fo&#65533;FpGqGr,Gs<GtLGu\GvlGw|Gx&#65533;Gy&#65533;Gz&#65533;G{&#65533;G|&#65533;G}&#65533;G~&#65533;G&#65533;G&#65533;H&#65533;H&#65533;,H&#65533;<H&#65533;LH&#65533;\H&#65533;lH&#65533;|H&#65533;&#65533;H&#65533;&#65533;H&#65533;&#65533;6&#65533;H&#65533;&#65533;j &#65533;&#65533; &#65533;&#65533;&#65533;&#65533;&#65533; &#65533;(&#65533;X&#65533;! &#65533;&#65533;&#65533;Y*&#65533;!(&#65533;p%&#65533;&#65533;!x&#65533;&#65533;d&#65533;=&#65533;&#65533;&#65533;%@$`&#65533;$@'p&#65533;&#65533;&#603;&#65533;I.&#65533;&#65533;@&#65533;$&#65533;`% & &#65533;@ I&#65533;&#65533;/$ &#65533;H&#65533;&#65533;`&#65533;`$X  &#65533;J. &#65533;d&#65533;XK&#65533;dK &#65533;&#65533;8J&#65533;&#65533; &#65533;&#65533;&#694;&#65533;K&#65533;&#65533;&#65533;&#65533;&#65533;&#65533;&#65533;&#763;&#65533;K$&#65533;&#65533;&#65533;&#65533;&#65533;I&#65533;&#65533;K&#65533;&#65533;&#65533; L&#65533;K&#65533;\K&&#517;XL&#436; &#65533;T&#65533;|&#800;\&#65533;&#65533;&#309;O&#65533;=&#65533;Ph&#65533;X &#65533;|&#65533;x&#760;\ &#65533;&#65533;2P&#65533;Q &#65533;Q&#65533;&#65533;Kb&#65533;I%x&#828;T&#65533;6N&#65533;&#65533;,&#65533;&#65533; @H&#65533;(&#65533;+&#65533;N&#65533;&#65533;S8&#1700;&#65533;N&#65533;et&#65533;8L&#65533;&#65533;J&#65533;&#65533;&#65533;N*&#65533;&#65533;!&#65533;&#65533;&#65533;D&#65533;&#65533;M+&#65533;&#65533;4&#65533;R&#65533;Q S@R &#65533;&#65533;LF X&#65533;&#65533;K&#65533;H&#65533;&#65533;&#65533;&#65533;&#65533;&#65533;6&#65533;&#65533;&#65533;T&#65533; )&#65533;&#65533;&#65533;&#1860;.P&#65533;&#65533;Q
T&#65533;R&#65533;MR&#65533;&#65533;&#65533;&#65533;,I%0&#65533;&#65533;&#65533;&#65533;&#65533; 8&#65533; `P&#65533;&#65533;&#65533;&#65533;O&#65533;&#65533;&#65533;P&#65533;&#65533;R8S Q&#65533;&#65533;d$N&#65533;&#65533;&#65533;&#65533;&#65533; &#65533;&#65533;/&#65533;&#65533;]R! &#65533;&#65533;%&#65533;&#65533;&#65533;Q5&#65533;P8&#65533;T&#65533;e&#65533;&#65533;/&#65533; ?&#65533;H&#65533;$&#65533;(&#65533;!`R&&#65533;&#65533;&#65533;&#1028;m-=&#65533;Q+&#65533;&#65533;&#65533;&#65533;f#&#65533;&#65533;1%&#65533;6&#65533;)&#65533;&#65533;&#65533;HQ)&#65533;&#65533;}&#65533;%&#65533;&#65533;&#65533;&#65533;O;=&#65533;=m&#65533;	0xT#&#1860;?ES4EP(&#65533;&#65533;&#65533;&#65533;&#65533;RE&#65533;&#65533;:-F*P
P&#65533;	&#65533;	&#65533; &#65533;&#65533;&#65533; 3&#65533;&#65533;L&#65533;&#65533;M&#65533;/O&#65533;&#65533;P&#65533;&#65533;S.&#65533;x 0&#65533;&#512;&#65533;\UpU&#65533;&#65533;UY]&#65533;TN&#65533;[UE-R&#65533;&#65533;b&#65533;&#65533;P&#65533;&#65533;V*0Vd&#65533;&#65533;3]&#65533;&E0M&#65533;P&#65533;Q=x&#65533;]&#65533;
x&#65533;	&#65533;0&#65533; 8VW-&#65533;&#65533;&#65533;eE&#65533;M&#65533;&#65533;&#65533;*&#65533;T8i]&#65533;j&#65533;QbT&#65533;x&#65533;&#65533; VW&#65533;NHRq&#65533;(pS{N,&#65533;&#65533;&#65533;L&#65533;?`W^\&#65533;(&#65533;&#65533; `&#65533; b=( &#65533;&#1476;&#65533; &#65533;&#65533;&#65533;T&#65533;&#962;(T&#65533;NQXWd&#65533;&#65533;&#65533;W&#65533;&#65533; #@&#65533;&#65533;4Y&#65533; &#65533;&#65533;M@)0&#65533;&#65533;&#65533;&#65533;DV&#65533;&#65533;Z&#65533;&#65533;Z&#65533;&#65533;Z&#65533;&#65533;Z&#65533;&#65533;/&#65533;&#65533;&#65533;&#963;&#33039;UF{U &#65533;- &#65533;WU&#65533;&#65533;mM&#65533;6PZ(`&#1667;&#65533;&#65533;&#65533;&#65533;Z&#65533;&#65533;[&#65533;&#65533;[&#65533;EV*X[\(&#65533;&#65533;&#65533;&#65533;_&#65533;&#65533;	ZV&#65533;&#65533;	xW&#65533;Y&#65533;m&#65533;&#65533;,&#65533; (&#65533;&#65533;&#65533;(&#65533;&#958;&#65533;\&#65533;&#65533;\&#65533;&#65533;&#65533;	x &#65533;&#65533;[P8]&#65533;tF&#65533;&#65533;( &#65533;=&#65533;/h zm\&#65533;-&#65533;&#65533;&#65533;&#65533;/(KI&#65533;&#65533;&#65533;&#65533;]&#65533;&#65533;&#65533;&#65533;&#65533;&#65533;&#65533;&#65533;&#65533;T&#65533;&#65533;h &#65533;&#65533; `&#65533;6X&#65533;y&#65533;&#65533;&#65533;&#65533;&#65533;&#65533;\&#65533;^&#65533;&#65533;&#65533;b%]&#65533;&#65533;P&#65533;m%T%&#65533;&#65533;}]&#65533;&#65533;WJ&#65533;^&#65533;]_&#65533;5_l&#65533;&#65533;&#65533;&#2019;&#65533;#&#65533;-&#65533;N&#65533;&#65533;X&#65533;&#65533;_&#65533;&#65533;Z*&#65533;&#65533;&#65533;F*X^V-&#65533;&#65533;} &#65533;&#65533;[&#65533;&#65533;}`&#65533;&#65533;H&#65533;&#65533;&#65533;p`jtXIH&#65533;&#65533;&#65533;&#1695;&#65533;'&#65533;&#65533;&#65533;&#65533;^&#65533; &#65533;F&#65533;E[&#65533;&#65533;&#65533;&#65533;&#65533;&#65533;H&#65533;&#65533;a&#65533;[U&#65533;`&#65533;Wj&#65533; z%YK&#65533;&#65533;&#65533;&#65533;/&#65533;&#65533;&#65533;}&#65533;&#65533;&#65533;VP&#65533;<}Vf&#65533;&#1877;&#65533;&#65533;@Y&#65533;&#65533;&#65533;&#65533;6&#65533;&#65533;&#65533;&#65533;n=&#65533;0&#65533;^&#65533;&#65533;F&&#65533;&#65533;&#65533;h ,&#65533;&#65533;&#65533;-&#65533;&#65533;U@^&#65533;W&#65533;&#65533;P&#65533;&#65533;&#65533;&&#65533;&#65533;	h46&#65533;	&#65533; m]&#1939;&#832; SX6&#65533;&#65533;&#65533;_&#65533;%c&#65533;P &#65533;P&#65533;0P&#65533; [&#1763;&#832;&#65533;-I&#65533;&#65533;i&#65533;Y#&#65533;a>U&#1571;5y} L&#65533;&#65533;&#65533;`&#65533;P&#65533;&#65533;&#65533;&#65533;(v&#65533;&#65533;-&#1655;&#65533;0F&#65533;&#65533;&#65533;&#65533;`&#65533;(&#65533;l\e&#65533;P&#65533;&#65533;&#832;w&#65533;X&^NG#(y&#65533;&#65533;Q~&#65533;_&#65533;YI}G&#237;&#65533;h|&#65533;&#65533;cv|&#65533;`XZ\vf=]=&#65533;&#65533;K&#65533;do&#1955;_g&#65533; !&#65533; &#65533; ,   &#65533;G &#65533; &#65533;H&#65533;&#65533;&#65533;&#65533;*\&#560;&#65533;&#199;#J&#65533;H&#65533;&#65533;&#65533; <x&#65533;&#65533; A&#65533; C&#65533;I&#65533;&#65533;&#595;(S&#65533;\Y&#65533;	29l&#65533; F &#65533;&#65533;R&#65533;&#65533;&#627;&#65533;&#991;@&#65533;
=&#65533;&#65533;N$&#65533;&#65533;&#65533;i&#65533;&#65533;&#65533;+v&#65533;&#65533;&#65533;&#65533;&#1067;X&#65533;j&#65533;&#65533;&#65533;jF&#65533;Edl8&#65533;!Bll&#65533;){G&#65533; @&#65533;&#65533;&#65533;D&#1531;x&#65533;&#65533;&#65533;{&#65533;M&#65533;&#65533;q,)&#65533;&#65533;&#65533;&#65533;7&#65533;X%X&#65533;)&#65533;&#65533;#K&#65533;L&#65533;!&#65533;-&#65533;3&#65533;P&#65533;N&#65533;A8&#65533;X&#65533;&#65533;&#65533;&#1256;&#65533;&#65533;0&#65533;:prf\&#65533;`S:S&#65533;&#65533;&#891;&#65533;&#65533;nV&#65533;A&#65533;&#265;UzhJ&#65533;&#65533;&#65533;&#65533;;@&#65533;&#65533;N&#65533;&#65533;o&#65533;l.H&#65533;&#65533;@S2&#671;&#65533;&#65533;Yb&#65533; &#65533;&#65533;&#1259;_&#65533;&#65533;5&#65533;*'&#65533;8&#65533;Ms&#65533; 4&#65533;&#65533;`P&#65533;&#65533;&#65533;&#65533;(&#65533;&#65533;>!&#390;&#65533;qwB7&#65533;PP
K<e&#65533;ST8&#65533;g7yP&#65533;d&#65533;&#6215;&#65533;A&#65533;&#65533;$&#65533;&#65533;&#65533; &#65533;'&#65533;&#65533;t&#65533;&#65533;A&#65533;&#65533;S|&#65533;&#65533;&#65533;5E]X&#65533;@&#37263;]&#65533;X&#65533;H&#65533;&#65533;&#65533;M)&#65533;&#65533;&#65533;~3Z&#65533;&#65533;S&#65533;X7!&#65533;cWZ!&#65533;`iES&#65533;&#65533;&#65533;h:&#65533;&#65533;M4&#65533;@7mF&#65533;t&#1860;#&#65533;&#65533;q&#65533;[jeF^&#65533;)h&#65533;VL&#65533;&#26696;d&#65533;x.&#65533;ICb&#65533;&#576;cB7mp&#65533;&#65533;v*h&#65533;&#65533;&#65533;&#65533;f~7]&#65533;&8}`&~&#65533;&#65533;&#65533;_nY&#65533;&#65533;&#65533;&#65533;&#65533;~9&#65533;&#65533;&#65533;&#65533;`&#65533;o&#65533;&#65533;&#65533;&#65533;'&#65533;V&#65533;m&#65533;
&#65533;&#65533;Mi&#1569;&#65533;&#65533;6k&#47802;F;&#1884;S&#65533;&#65533;&#65533;v&#65533;I&#65533;T&#65533;]A*&#65533;&#65533;&#65533;:kn&#65533;e&#65533;&#65533;&#65533;&#65533;&#65533;&#65533;&#65533;&#65533;+&#65533;&#65533;&#65533;k&#65533;&#65533;&#65533;&#65533;&#65533;&#65533;&#65533;&#65533;Y&#65533;V8&#65533;M	 &#65533;&#65533;&#65533;F&#65533;T&#65533;M6&#65533;&&#65533;&#65533;V,d&#65533;&#65533;f&#65533;&#65533;&#65533;w&#65533;&#65533;&#65533; &#65533;K&#65533;@&#65533;&#1124;&#65533;,&#65533;&#65533;_A&#65533;]&#65533;@$+T&#65533;W&#65533;q&#65533;8&#65533;&#65533;&#65533;<&#65533;&#65533;o&#65533;o,&#65533;Fnr&#65533;A%&#65533;&#65533;&#410;l11&#65533;5&#65533;,&#65533;&#1297;E9'&#65533;&#65533;&#65533;&#65533;S&#382;ABS&#65533;g&#65533;3Gm6&#65533;7&#65533;&#65533;&#65533;&#65533;l&#65533;&#65533;&#65533;&#65533;5&#1345;&#65533;&#65533;&#1908;&#65533;@`&#65533;tA&#65533;&#65533;&#65533;Tg>&#65533;&#1732;n&#65533;&#65533;!#&#65533;).` &#65533;7&#65533;&#65533;x&#65533;&#65533;@&#65533;&#1605;"&#65533;&#65533;&#30727;&#65533;.B&#65533;f&#65533;x&#65533;Y&#777766;&#65533;&#65533;&#65533;Nz&#65533;&#1307;Wl&#65533;&#65533;&#65533;;&#65533;&#65533;'&#65533;&#65533;&#65533;Zvtmm&#65533;(&#65533;&#65533;c&#65533;&#827;&#65533;&#65533;&#65533;&#65533;G/}&#65533;&#65533;\p &#65533;!T&#65533;	Y&#65533;_&#65533;&&#65533;H{&#65533;1&#65533;&#65533;&#65533;&#65533;A_3&#65533;&#65533;&#65533;&#65533;F&#65533;	&#65533;&#65533; 5&#65533;!&#65533;N&#65533;H&#65533;t>&#65533;m&#65533;y&#65533;K&#65533;uw&#65533;
\&#65533;&DsRbL&#65533;&#65533;4&#65533;)&#65533;&#65533;
&#65533;'&#65533;&#65533;0&#704; R&#65533;&#692;&#65533;&#65533;&#65533;p&#65533;x&#65533;&&#65533;Gap XB&#65533;&#65533;&#637;a[!&#65533;Qw(&[&#65533;&#65533;;&#65533;&#65533;&#65533;&#65533;3&#65533;&#65533;&#65533;qtsJ<`&#65533;,&#65533;)N+&#65533;&#65533;&#1584;&#65533;&#65533;M&#65533;b<&#65533;b&#65533;:G&#65533;.z&#65533;_&#65533;&#65533;N6&#65533;L&#65533;r&#65533;&#65533;Yi&#65533;z&#65533;&#65533;H&#65533;:&#939;w7&#65533;&#65533;&#65533;s&#65533;7qeq&#65533;&#65533;7&#65533;&#65533;B&#65533;Y&#451;A&#65533;Y&#65533;BS:&#65533;&#65533;x dC&#65533;&#65533;&#65533;N>&#65533;&#65533;&#65533;&#65533;&#65533;A&#65533;"] S&#65533;Abf&#65533;&#65533;&#1043;&#65533;&#65533;BCI&#65533;!Dh'&#65533;&#65533;Tf<*&#65533; d&#65533;c"&#65533;9XSL&#65533;&#65533;&#65533;2&#65533;&#166;D&#65533;;p&#65533;&#65533;J&&#65533;
L&#65533;[1&#65533;1&#65533;)&#65533;ez&#65533;})&#65533;"&#65533;&#65533;Bq&#65533;&#65533;l&#65533;@Tx&#65533;@&#65533;&#65533;&#65533;&#1830;"&#65533;IO&#65533;q|c&#65533;O&#65533;p &#65533;9tP )&#65533;"&#65533;&#65533;x&#145;&#65533;&#65533;L&#65533;=T:&#65533;JfqJ&#65533;V:&#65533;=&#65533;=f&#65533;Q&#65533;$F&#65533;&#65533;&#65533;A&#65533;&#65533;&#65533;&#65533;&#65533;g3&#65533;BF&#65533;&#1038;&#65533;&#65533;py&#65533;M&#65533;&#450;I&#65533;Yl&#65533;)&#65533;m&#65533;&#65533;&#65533;&#65533;|&#65533;P{&#65533;4&#65533;&#65533;L&#65533;T&#65533;A&#65533;4V
&#65533;&#65533;&#65533;&#65533;O&#65533;&#65533;&#65533;Z&#65533;m&#65533;&#65533;S&#65533;)&#65533;]Z&#65533; 2&#868;r&#65533;&#65533;N&#65533;&#65533;WM&#65533;&#65533;&#65533;
&#65533;&#65533;&#1892;k&#65533;&#65533;&#65533;&#1600;&#389;<&#65533;&#65533;L&#65533;Z&#65533;&#65533;1&#65533;&#65533;d&#65533;&#65533;&#65533;&#65533;aZ&#65533;[&#65533;(^;&#65533;W&#65533;:Vc#&#65533;I&#65533;&#65533;&#65533;&#282;7&#65533;&#65533;&#65533;&#65533;&#65533;z&#65533;&#65533;&#65533;&#65533;hGK&#65533;>&#65533;&#65533;3HpLI&#65533;&#65533;&#65533;s&#65533;@\&#65533;?&#65533;&#65533;&#65533;&#65533;&#65533;c&#65533;Mt &#65533;&#65533;!&#65533;-&#65533;&#65533;S@&#65533;&#65533;&#65533;&#65533;^&#65533;)&#65533;'Q&#65533;T&#65533;&#65533;cC&#65533;K&#65533;&#65533;&#65533;M&#65533;%&#190;HH&#65533;&#1205;TJU&#65533;&#65533;&#65533;&#65533;&#65533;&#54906;&#65533;ir&#65533;r&#65533;&#65533;&#65533;3&#65533;&#65533;&#65533;&#65533;&#65533;&#65533;&#65533;&#65533;N&#65533;M&#65533;&#65533; &#65533;&#65533;&#65533;$;&#65533;Kf&#65533;&#65533;&#65533;W&#65533;&#65533;&#65533;l&#65533;G&#65533;&#65533;$e)&#65533;&#65533;&#65533;Zv&#1044;%t&#65533;&#65533;,RK&#65533;&#65533;&#1453;&#65533;Q&#65533;u
&#65533;&#65533;)r&#65533;0p&#65533;&#65533;&#1544;&#65533;i&#65533;eAJ&#65533;&#682;0a&#65533;&#65533;&#65533;&#65533;&#65533;1&#65533;W&#65533;&#65533;&#65533;&#65533;?l`A&#65533;NPS6&#512;o&#65533;&#65533;&#65533;&#65533;\d}&#65533;&#65533;&#651;&#65533;n&#65533;&#65533;v&#65533;&#65533;u&#65533;&#65533;.&#65533;&#65533;l&#65533;1&#65533;7&#65533;@.w9P)&#65533;&#65533;&#65533;&#65533;&#65533;K&#65533;&#65533;&#65533;&#65533;&#65533;&#953;&#65533;&#65533;g[&#65533;c&#65533;&#65533;A79&#65533;&#65533;&#65533;&#65533;&#65533;A&#65533;r&#65533;X&#65533;Z~&#65533;&#65533;&#65533;d!<24&#65533;&#65533;4GI&#65533;04&#65533;1w&#65533;y7&#65533;&#65533;&#65533;&#65533;&#65533;&#65533;&#65533;J&#65533;Z^&#65533;E&#65533;&#65533;n&#65533;&#65533;3&#65533;A&#65533;&#65533;~&#65533;{&#65533;w&#65533;&#65533;&#65533;&#65533;&#65533;&#65533;&#1921;&#65533;&#65533;&#186;&#65533;&&#65533;&#65533;e&#65533;a3s &#65533;c&#65533;nc&#65533;&#365;\&#65533;2&#65533;&#65533;M2&#65533;&#65533;2&#65533;&#65533;J	r"L&#65533;&#1751;:&#65533;&#65533;&#65533;&#65533;JZ&#65533;&#65533;np&#65533;s&#65533;n&#65533;&#65533; R'&#65533;*&#65533;9&#65533;&#65533;&#65533;&#65533;f&#65533;&#65533;n&#1687;&#65533;&#65533;&#65533;&#65533;&#307;}z&#65533;&#65533;d&#65533;&#65533;&#65533;@84&#65533;K&#65533;&#65533;'&#65533;P&#65533;,&#65533;&#65533;&#65533;Q"&#65533;&#65533;&#65533;&#65533;&#65533;]&#65533;&#65533; &#65533;@&#65533;&#194;&#65533;&#65533;&#65533;l&#65533;h3Abta&#65533;&#65533;&#65533;&#65533;&#65533;	&#65533;cM&#65533;&#65533;&#65533;Gzyq&#65533;&#65533;&#65533;&#65533;7&#65533;&#65533;&#65533;@&#65533;y&&#65533;&#65533;V&#65533;&#65533;DoR&#65533;M&#65533;&#65533;s &#65533;.&#65533;&#65533;Q&#65533;&#65533;&#65533;;1J&#65533;&#65533;S&#65533;F&#65533;O&#65533;&#65533;&#65533;\&#65533;[&#65533;J&#65533;&#65533;&#65533;s &#65533;C&#65533;&#1513;&#65533;&#65533;&#65533;i&#65533;q8[0&#65533;&#65533;&#65533;&#65533;`&#65533;&#65533;&#65533;&#65533;&#65533;;;&#65533;;fWWF0&#765; &#65533;&#65533;&&#65533;&#65533;ZN&#65533;&#65533;&#65533;] &#65533;O$&#65533;&#65533;&#65533;"&#65533;P&#780;&#65533;&#65533;&#65533;{&#65533;&#65533;&#65533;&#65533;&#65533;N&#65533;&#1496;&#65533;&#65533;s
`h&#65533;&#65533;&#65533;&#136;&#65533;&#65533;&#148;+&#65533;) &#65533;Z&#65533;&#65533;\&#65533;l d&#65533;&#65533;#&#65533;&#65533;#_!AL0&#65533;&#65533;3&#65533;&#65533;&#65533;&#65533;&#65533;&#65533;ikKp&#65533;&#65533;m&#65533;&#65533;]&#65533;&#65533;&#65533;&#65533; s&#65533;&#65533;&#65533;&#65533;q&#65533;&#65533;&#65533;Sizl4&#65533;.&#65533;zC52uwp&#65533;&#65533;&#65533;&#65533;&#65533;&#65533;`&#65533;\&#1025;&&#65533;&#65533;&#65533;W&#65533;&#65533;&#65533;`W&#65533;iA&#65533;&#65533;&#65533;&#65533; S&#65533;y&#65533;s&#65533;&#65533;&#65533;4@' &#65533;^+&#65533;C&#65533;&#65533;&#65533;u&#65533;&#65533;[YGay&#65533;7(~P&#65533;&#65533;&#65533;&#65533;&4&#65533;&?&#65533;H[&#65533;k7Q&#65533; 6 &#65533;&#65533; &#65533;/1x/&#65533;&#1282;&#65533;&#65533;>`&#65533;&#65533;85X&#65533;-m8&#65533;R#&#65533;'&#65533;&#65533;g&#65533;gz&#65533;&#65533;A3dxW&#1028;-( :P>&#65533;4PH&#65533;Vx&#65533;&#65533;`Y&#65533;&#65533;o&#65533;\K&#65533;zN&#65533;A;@&#65533;&#65533;g3&#65533;&#65533; .&#65533;0&#65533;&#65533;1&#65533;x8&#65533;U(@ =&#65533;K&#65533;%&#65533;3;>B&{HK0cm&#65533;&#65533;&#65533;[&#65533;&#65533;&#65533;&#65533;.&#65533;@&#65533;'{&#65533;&p &#65533;&#65533;&#65533;&#65533;&#65533;p&#65533;tH&#65533;&#65533;&#65533;&p&#65533;&#65533;&#65533;M&~&#65533;&#65533;A&#65533;bj&#65533;xfAgQ&#65533;&#65533;ph0u/90|A K&#65533;}`&#65533;&#65533;&#65533;&#65533;p&#65533;tx&#65533;&#65533;&#65533;&#65533;u(&#65533;&#65533;&#65533;> :&#65533;&#65533;&#65533;&#65533;Uh&#65533;HG&#65533;&#65533;.&#65533;.&#65533;&#65533;/&#65533;eA&#65533;&#65533;&#65533;&#65533;x&#65533;&#65533;&#65533;&#65533;&#65533;&#65533;&#65533;H&#65533; &#65533;&#65533;(ai  &#65533;$0&#65533;&#65533;D$&#65533;&#65533;1N&#65533;&#65533;&#65533;S&#528;i&#65533;Hy&#65533;) `&#65533;E&#65533;4|P&#65533;&#65533;5$&#65533;;!&#145;D&#65533;&#65533;&#65533;14&#65533;.&#65533;.&#65533;0&#65533;&#65533;h&#65533;5&#1550; &#65533;Y,`&#65533;&#65533;&#65533;2&#65533; &#65533;'3B&g&#65533;%&#65533;r&#65533;&#65533;+&#65533;&#65533;#d2!&#65533;&#65533;aA&#339;c,&#65533;KVX&#65533;&#65533;&#65533;&#65533;= &#65533;&#65533;&#1099;J&#590;&#65533;&#65533;U &#65533;&#65533;x &&#65533;A&#65533;&#65533;b&#65533;r>&#65533;&#65533;x`1V&#65533;&#65533;&#65533;Sfj&#65533;W(&#65533;>&#65533;.&#65533;&#65533;.p:&#65533;8_Hvh&#65533;&#65533;(&#65533;&#65533;b&#65533;&#65533;( 0$CE| `-&#65533;'&#65533;$(&#65533;&#65533;&#65533;P3&#65533;3(Ff]&#65533;j&#65533;)/&#65533;/E /&#65533;S	p0&#65533; &#537;&#65533;7 > &#65533;&#65533;d,&#65533;&#65533;o&#65533;&#65533;&#65533;&#65533;NyU0&#65533;&#65533;&#65533;0$&#65533;&#65533;&#65533;]&#65533;	&#65533;HwE+&#65533;&#65533;Y&#65533;EiIh&#65533;&#1051;&#65533;d&#65533;&#65533;@&#65533;&#65533;8 &#601;&#65533;"`P&#65533;&#65533;&#65533;&#65533;i0&#232;&#65533;&#65533;&#65533;zi&#65533;9&#65533;&#65533;W&#65533;&#2021;Yq&#65533;@&#65533;l`Z&#65533;&#65533;&#65533;&#65533;/(xd ;p&#65533;&#65533;&#65533;w&#65533;!/&#65533;QR&#65533;&#65533;&#65533;&#607;,`/=&#65533;&#65533;&#65533;&#65533;x&#65533;l R&#65533;&#1863;&#65533;S&#65533;&#65533;&#65533;q>&#65533;0x&#65533;&#65533;&#65533;&#65533;&#65533;&#65533; &#65533;&#65533;wb&#65533;)`&#65533;&#65533;8&#65533;'&#65533;&#65533;9k&#65533; &#65533;2&#65533;&#65533;b0.&#65533;&#65533;&#65533;&#65533;&#604;V&#65533;.M&#65533;&#65533;0&#65533;&&#65533;$&#65533;b&#65533;&#65533;Bi )&#65533;rQ&#65533;p|0j&#65533;&#65533;&#65533;&#65533;X&#65533;MhH&#65533;E&#792;&#65533;&#65533;&#65533;&#65533;&#65533;)&#65533;l&#65533;.&#65533;&#65533;I	&#65533;&#65533;&#65533; &#65533;r^z&#65533;&#65533;(&#65533;.m&#65533;&#65533;iZ&#65533;&#65533;&#65533;q!&#65533;&#1153;&#65533;&#65533;h&#65533;`&#3528;i&#65533;oT($&#65533;&#65533;&#65533;&#65533;&#65533;&#65533;&#65533;z5&#65533; &#1444;&@v&#65533;3E0p=4x ]&#65533;&#65533;B&#65533;d&#65533; &#65533;&#65533;&#65533;.81a&#65533;gd&#65533;Ad&#65533;JH51 &#19997;[@W0&#65533;d]@d&#65533;|&#1896;&#65533;&#65533;X&#65533;`p&#65533;&#65533;&#678;&#65533;&f&#65533;&#65533;U:&#65533;&#65533;&#65533;&#607;b&#65533;&#65533;&#65533;( &#65533;*B&#65533;&#65533;&#65533;&#65533;&#65533;*/&#65533;&#65533;:_&#1088;i&#65533;S&#648;Xp&#65533;&#65533;`&#65533;s&#65533;|&#65533;l&#65533;&#404;&#65533;!Ww&#65533;&#65533;}&#65533;*&#65533;W&#65533;cj&#65533;y&#65533;JSB&#65533;&#65533;Kux*&#65533;&#65533;&#65533;)l&#65533;&#65533;n(7p&#65533;&#65533;&&#65533;b-<e&#65533;6(&#65533;&#65533;G &#1682;	&#65533;&#65533;x&#65533;&#65533;&&#65533;@&#65533;&#1732;&#65533;&#65533;&#65533;4&#65533;&#65533;gb-&#65533;	&#65533;&#65533;&#65533;  &#65533;3&#65533;&#65533;.+z'`&#65533;,&#65533;> &#65533;&#65533;&#65533;&#65533;z7 p&#65533; &#65533;&#65533;&#65533;&#65533;@F&#65533;&#65533;>IX&#65533;&#65533;&#1716;&#65533;&#65533;=&&#65533; E &#65533;U&#65533;,Z&#65533;&#413045;&#65533;v&#65533;&#65533;&#65533;|&#65533;&#65533;%&#65533;V	&#65533;@&#65533;&#65533;v&#65533;E&#65533;$&#65533;&#65533;&#65533;U>&#65533;X&#65533;&#65533;I&#65533;&#65533;i&#65533; M) Hp&#65533;&#65533;&#65533;.&#227;^&#65533;hkM&#65533;|&#1127;`&#65533;|&#65533;X&#65533;UI&#65533;( @gV&#65533;l&#65533;&#65533;t;&#65533;&#65533;&#65533;*&#65533;&#65533;&#65533;&#65533;&#65533;Q&#65533;$&#65533;&#65533; &#65533;D&#65533;B&#65533;Dq:P&#65533;&#65533;r&#65533;&h&#65533;h&#65533;h&#65533;&#65533;&#65533;s&#65533;&#65533;&#65533;h&#65533;x&#65533;&#65533;&#65533;U&#65533;2V&#65533;&#65533;N/&#65533;&#65533;'{&#65533;W&#65533;K&#65533;&#65533;,k_m&&#65533;&#65533;&#65533;&#65533;aP&#65533;;g&&#65533;&#65533;C	&#65533; &#65533;&#1712;q)&#65533;J&#65533;&#65533;8ag&#65533;o&#65533;^&#65533;&#65533;*&#65533;A&#65533;&#65533;m&#65533;H&#65533;"0&#65533; }&#65533;&#65533;&#65533;&#65533;&#65533;&`(&#65533;&#65533;6&#65533;&#65533;j2 &#65533;&#65533;|.&#65533;&#65533;jL&#65533;c&#65533;1&#65533;&#65533;&#65533;&#65533;&#65533;:;&#65533;_&#65533;&#65533;&#65533;&#65533;&#65533;&#65533;&#65533;&#65533;&#41232;&#65533;.(&#65533;&#65533;*,&#1039;&#65533;B&#65533;&#65533;B&#65533;&#65533;R&#65533;&#1454;m&#65533;i &#65533;&#65533;&#65533;?&#65533;K&#65533;e&#65533;&#65533;&#65533;&#535;$`2&#65533;?&#65533;&#1435;&#65533;&#65533;A	&#65533;y&#65533;3&#65533;&#65533;&#65533;&#65533;J&#65533;$&#65533;_f&#65533;N&#65533;/&#65533;b&#65533;.,`&#65533;4<	&#65533;M&#65533;zX&#65533;&#65533;&#65533;a&#65533;!8&#65533;IA&#65533;)&#65533;&#65533;&#1946;&#65533;&#65533;&#65533;&#65533;aY0&#65533;ps&#65533;y&#65533;J&#65533;&#65533;W&#65533;%;&#65533;&#65533; M&#65533;.@&#65533;*&#65533;>p&#52403; &#65533;^&#65533;&#65533;&#65533;&#1158;b&#65533;&#65533;2&#65533;&#65533;&#65533;&#65533;G&#1987;&#65533;K&#65533;&#65533;+&#65533;&#65533;&#65533;&#65533;q&#65533;&#65533;&#65533;SbX&#65533;&#65533;.&#65533;|&#65533;&#65533;&#65533;&#65533;Xb&#65533;&#65533;&#65533;&#65533;6p/A&#65533;:;&#65533;EI<{&#65533;&#1061;&#65533;&#65533;&#65533;?&#65533;'&#65533;&#65533;b&#65533;;|x&#65533;&#65533;he&#65533;&#65533;&#65533;R&#65533;&#65533;&#65533;&#65533;&#65533;&#65533;&#65533;T&#1435;_&#65533;Ga!8&#65533;shK&#65533;&#65533;7&#65533;&#65533;&#65533;&#65533;&#65533;c&#65533;sa_&#65533;&#65533;&#65533;&#65533;&#65533;&#65533;.L&#65533;&#65533;( .&#65533;&#65533;U&#65533;nR :&#65533;.&#65533;&#65533;&#65533;1sv&#65533;"}&#65533;{y&#65533;&#65533;&#1116;&#65533;&#65533;G&#65533;&#65533;p%&#65533;;&#65533;!&#65533;H&#65533;@&#65533;W&#65533;&#65533;AA`&#65533;aM&#65533;&#65533;.&#1569;G&#65533;&#65533;A &#65533;&#65533;8p5Pu&#65533;&#1556;Oy>&#65533;o'/&#65533;TW&#65533;u&#65533;L&#65533;&#65533;&#65533;&#65533;&#65533;&#65533;&#65533;V&#65533;.n&#65533;&#65533;&#65533;&#65533;&#65533;&#65533;O&#65533;&#1121;k&#65533;2&#65533; d&#65533;&#65533;G&#65533;&#65533;dp=),&#65533;&#65533;&#65533;b&#1058;b G&#65533;&#65533;&#65533;y&#65533;p&#65533;&#65533;&#65533;&#65533;&#65533;&#65533;&#65533;]&#65533;?_&#65533;&#65533;&#65533;&#1724;2	&#65533;&#65533;M/&#65533;&#65533;&#65533;G&#65533;&#1176;&#65533;&#65533;R&#65533;AF&#65533;&#471;bQ&#65533;.z\&#65533;&#65533;.&#65533;@\P&#65533;:M &#65533;&#65533;u&#65533;&#65533;&#1710;]&#65533;&#65533;&#65533;&#65533;/*T&#65533;&#65533;1&#65533;&#714;&#65533;&#65533;2&#19065;7&#65533;HH&#65533;&#65533; v&#65533;&#65533;&#65533;&#65533;1I&#65533;&#65533;&#65533;&#65533;2 &#65533;&#65533;1&#65533;k&#65533;.4 &#65533;4&#65533; ]&#65533;
&#65533;&#65533;?P8&#65533;&#65533;z*&#65533;r P{&#65533;:vW&#65533;&#65533;,&#65533;i&#65533;&#65533;&#65533;'&#65533;&#65533;k&#65533;&#65533;T)y&#65533;&#65533;&#1522;&#65533;4X&#65533;P&#65533;B&#65533;&#65533;&#1668;C&#65533;.&#184;&#65533;sqP&#65533;&#65533;u&#65533;&#65533;&#65533;B /&#65533;&#65533;=&#65533;&#65533;e&#65533;&#65533;h&#65533;t&#65533;&#65533;&#65533;"&#65533;W1&#1158;&#65533;L&#65533;&#65533;$X&#65533;i&#65533;&#52820;|4MU&#65533;d&#65533;&#65533;?pl&#65533;&&#65533;&#65533;&#21259;-&#65533;U&#65533;6oP2m&#65533;K!@&#65533;&#65533;&#65533; &#65533;&#65533; e&#65533;&#65533;c~&#65533;9&#65533;N&#65533;U&#65533;&#282;&#65533;A^q0Y&#65533;&#65533;l&#65533;&#29858;[&#65533;k&#65533;&#65533;u&#65533;6&#65533;j&#65533;=M&#65533;&#65533;#n&#65533;d&#65533;&#65533;&#65533;&#65533;bA&#65533;&#65533;&#1746;&#65533;&#65533;&#65533;&#65533;&#65533;Q&#65533;B :&#65533;&#65533;.&#1938;G&#65533;j,/&#65533;$ &#65533;&#65533;&#65533;&#65533;&#65533;&#65533;&#39027;&#65533;&#65533;\&#65533;*&#65533;&#65533;\&#65533;S!&#65533;&#65533;&#65533;px&#65533;
&#65533;;&#719;1&#65533;&#65533;&#65533;&#3312;p&#65533;&#65533;&#65533;&#65533;&#65533;m&#65533;&#1043;'"&#65533;&#65533;K&#65533;BD&#65533; &#65533;>&#65533;&#1853;&#65533;FY&#65533;&#65533;&#65533;.0&#65533;\&#65533;.	wm&#65533;&#65533;
&#65533;P&#65533;&#65533;B&#65533;&#65533;/w&#65533;&#65533;&#65533;&#65533;$&#65533;&#65533;p&#65533;?&#65533;}]&#65533;X&#65533;&#65533;&#65533;&#65533;:&#65533;&#65533;R&#65533;&#65533;&#65533;3{/` k&#65533;&#65533;&#65533;"&#65533; MpZ&#65533;&#1235;&#65533;&#65533;&#65533;&#65533;F&#65533;&#65533;&#65533;&#65533;&#65533;9&#65533;&#65533;&#65533;	&#65533;(&#65533;&#65533;&#65533;"&#65533;4 &#65533;&#65533;28a&#65533;(&#65533;.tP~ C;`&#65533;>o&#65533;&#65533;4x &#65533;&#65533;&#65533;(q&#65533;&#65533;?&#65533;&#65533;&#65533;&#65533;/J&#65533; &#65533;?H&#65533;&#65533;&#65533;&#65533;	&#65533;&#65533;&#65533;&#65533;j&#65533;&&#65533;&#65533;&#65533;0&#65533;z&#65533;P&#65533;&#65533;:&#65533;o&#65533;&#65533;&#65533;&#65533;I	&#65533;&#65533;&#65533;&#65533;&#65533;:&#65533;&#65533;r4&#65533;&#65533;gqAg&#65533;&#65533;&#65533;&#65533;x/i&#65533;&#65533;&#65533;&#65533;&#65533;&#65533;/&#65533;V&#65533;&#65533;X&#65533;1z&#65533; {&#65533;D/M&#65533;&#65533;&#65533;N&#65533;&#65533;&#65533;~`g&#65533;&#65533;&#65533;&#65533;|&#65533;&#1091;Nm&#65533;&#65533;&#65533;&#65533;&#65533;)&#65533;&#65533;&#65533;$[&#65533;&&#65533;&#65533;&#65533;&#65533;Rx&#65533;$&#65533;{&#65533;xl&#65533;&#671;&#65533;y&#65533;&#65533;&#65533;&#65533;&#65533;&#65533;jpy&#65533;;z6&#65533;~&#65533;3&#65533;&#65533;&#65533;B&#65533;b&#65533;&#65533;&#65533;kq &#65533;Nd&#65533;b&#65533;&#65533;&#65533;&#65533;&#65533;&#65533;l(&#65533;&#329; N&#65533;Xe&#65533;B%N&#65533;X&#65533;&#65533;E&#65533;5n&#65533;&#65533;&#65533;&#65533;G&#65533;!E^&#65533;&#65533;&#65533;!@2&#65533; &#65533;!2#e&#65533; &#65533;'$HH&#65533;&#65533;&#65533;O&#65533;AH8A&#65533;&#65533;.&#65533;0$&#65533;&#65533;i&#65533;L!A&#65533;&#65533;o&#65533;&#65533;I0&#65533;&#65533;C&#65533;a&#65533;&#65533;&#65533;&#65533;@O	b^y8&#65533;&#65533;[&#65533;q&#65533;&#925;I&#463;&#65533;C&#65533;r|&#65533;&#65533;&bt&#65533;!&#65533;O&#65533;&#65533;&#65533;,J&#65533;&#65533;&#65533;5&#65533;N.F&#206;E&#528;&#65533;u&#65533;&#65533;DW&#65533;rE&#65533;+&#65533;\(&#65533;lO&#65533;\&#65533;&#65533;&#65533;m&#1845;&#65533;&#65533;A&#65533;&#65533;&#65533;	&#65533;&#2034;&#65533;&#65533;Xq&#157;&#65533;&#65533;&&#65533;PE&#65533;d&#65533;&#65533;&#65533;f&#466;d*x&#65533; &#65533;g&#65533;=&#65533; &#444;m&#65533;=|&#65533;((@&#65533;{&#65533;&#65533;&#65533;G&#65533;&#65533;d&#473;&#65533;s&#65533; &#65533;Sb~H?b&#65533;8&#65533;&#65533;2&#65533;1&#65533;&#65533;.:&#65533; &#65533;&#886;&#65533;.<
)L&#65533;3&#65533;&#65533;)|&#65533;@&#65533;&#65533;BqD&#65533;J`&#65533;C*&#65533;#CjB t:&#65533;&#65533;&#65533;&#65533;XpC6&#65533;&#65533;&#65533;&#818;&#65533;&#65533;B &#65533;l&#65533;&#65533;z&#65533;E$&#65533;T2"&#65533;p&#205;y&#65533;&#65533;9r&#65533;cI&#65533;J&#65533;&#65533;&#65533;Q ,&#65533;&#772;&#65533;&#65533;&#65533; &#1252;&#250026;p&#65533;M&#65533;&#65533;&#65533;&#65533;&#65533;&#65533;&#65533;pK<&#65533;&#65533;m?6&#65533;h&#65533;V&#65533;&#65533;BmBO&#65533;&#65533;&#65533;&#501;&#65533;&#65533;.&#65533;:Ss&#65533;&#65533;&#65533;3@2&#65533;&#65533;b-G&#65533;N&#65533;&#65533;u&#1336;&#65533;&#65533;4*&#65533;>Zu&#65533;UXc&#65533;uVZku&#65533;>&#65533;&#65533;n2&#65533;@RJ&#65533;I&#65533;&#65533;&#65533;b&#65533;8	&#65533;&#65533;Th&#65533;&#65533;h&#65533;&#65533;a>&#65533;&#1583;&#65533;&#65533;&#65533;&#65533;&#65533;[p&#245;5&#65533;0W?&#65533;8&#65533;)&#1693;&#65533;a&#65533;Mr6&#65533;pO"&#65533;B&#57525;&#65533;&#65533;&#65533;_&#65533;)&#65533;&#65533;&#65533;v&#65533; &#65533;C\&#65533;7VAi&#65533;&#65533;	&#65533;rw&#65533;x&#65533;D&#1152;&#65533;&#65533;&#65533;[&#65533;&#65533;-zm&#65533;&#65533;r&#65533;7`&#65533;&#65533;&#65533;&#65533;C'&#65533;&#65533;a&#65533;k&#65533;U&#65533;&#65533;&#65533;&#15563;3&#65533;
O&#65533;&#65533;@&#65533;+&#65533;]A,R&#65533;&#65533;Z&#65533;e&#65533;GCAJ&#65533;&#65533;&#65533;&#65533;&#65533;&#1410;&#65533;c%g&#65533;-n&#65533;`&#65533;b&#65533;-f&#65533;m&#65533;:Z&#65533;&#65533;:&#49734;&#65533;&#65533;&#65533;&#65533;n&#65533;I&#65533;&#65533;\"	&#65533;&#65533;&#65533;&#65533;&#65533;&#65533;d&#65533;&#65533;
+i&#65533;&#65533;k&#65533;&#65533;&#65533;(&#1195;c&#65533;|r,g&#65533;\&#65533;&#65533;*&#65533;Zfa &#65533;}&#65533;F]2&#65533;&#65533;s&#65533;&#65533;)w&#65533;u-&#65533;[s&#65533;&#65533;}&#65533;&#65533;&#65533;0&#65533;Sq&#65533;&#65533;&#65533;&#65533;h&#65533;n&#65533;#&#65533;%&#65533;x&#26327;KV&#65533;Zmz{&#65533;&#65533;&#65533;\&#65533;7!&#65533;&#65533;^&#65533;y&#65533;&#65533;&#65533;&#65533;&#65533;&#65533;&#65533;&#65533;W_&#65533;&#65533;LP?&#65533;$;9 ~&#65533; &#65533;&#65533;&#65533;&#65533;&#65533;&#65533;#J&#65533;&#65533; @&#65533;\&#65533;@d0@&#65533;@2rK{&#65533;@&#65533;O&#65533;&#65533;&#1536;&#65533; &#65533;	4&#65533;&#65533;&#65533;E&#65533;&#65533;>&#65533;[&#65533;2A
&#65533;P&#65533;y&#65533;@k&#65533;&#65533;&#65533;d&#769;&#65533;&#65533;@&#65533;&#65533;&#65533;&#65533;'&#65533;&#65533;
}&#65533;&#65533;q&#65533;2&#65533;B&#65533;&#65533;&#65533;&#65533;&#65533;F,&#65533;&#65533;&#1552;&#65533;J&#65533;Lb&#65533;&#65533;'2&#65533;[&#65533;&#65533;4&#65533;E.&#65533;!&#65533;[&#65533;@&#65533; &#65533;+&#65533;Q&#65533;#&#65533;Ba&#1584;&#65533;Q&#65533;H> &#65533;8rPd<&#65533;&#65533;F@R8&#65533;#4&#65533;D&R&#65533;&#65533;c@"i&#65533;&#1436;L&#65533;;&#65533;#yIL&#65533;&#65533;&#65533;#C4&#1169;0&#65533;z&#65533;&#65533;$2&#65533;&#65533;d&#65533;H,( O&#65533;&#65533;&#65533;&#65533;'&#65533;@	d &#65533;&#65533;K+}&#65533;&#716;&#65533;P &#65533;td$&#65533; O&#65533;&#65533;&#65533;8LH	&#65533;PKDS&#65533;&#1228;H&#65533; &#65533;D&#65533;~ &#65533;&#65533;H&#65533;/&#65533;e!&#65533;&#65533;&#65533;f9W&#65533;&#65533;&#65533; s&#65533;&#65533;\&#65533;'&#65533; Lt*&#65533;&#65533;4g=1&#65533;&#65533;&#65533;&#18459;&#65533;A,e0fI&&#65533;&#65533;gAi&#65533;X.2&#65533;Ld&#65533;=	&#65533;q5hE&#65533;&#65533;&#65533;&#65533;&#65533;&#65533;d&#65533;.&#65533;H
D&#65533;)KE-z&#65533;&#65533;&#65533;&#65533;&#65533;Z&#65533;C$&#65533;($&#65533;&#65533;&#65533;&#65533;]!;%'J}:A7&#65533;&#65533;!&#65533;@s`A10 %dC&#65533;&#65533;S&#65533;&#65533;&#65533;&#65533;i &#65533;j&#65533;l {MaO&#65533;&#65533;&#65533;&#65533;&#65533;U&#65533;&#65533;&#65533;e&#65533;&#1101;M9L&#65533;"V&#65533;&#65533;/&#65533;&#65533;&#65533;DV&#65533;&#65533;I&#65533;^q&#65533;+&#65533;&#65533;&q&2LMDt&#65533;%-&#65533;C&#65533;&#65533;W&#65533;&#65533;&#65533;&#65533;R&#65533;&#65533;N&#65533;&#65533;j&#65533;c&#65533;&#65533;&#65533;&#65533;&#65533;\*&#65533;&#65533;&#65533;&#1794;&#65533;&#65533;,hJ&#65533;&#65533;V&#670;&#65533;&#65533;`&#65533;)im&#754;MI&#65533;&#65533;&#65533;&#65533;&#65533;&#65533;0Y&#65533;&#65533;2G&#65533;&#65533;m&#65533;&#65533;&#65533;#e&#311;&#65533;&#65533;%&#65533;d&#65533;&#65533;FWZ&#65533;&#65533;&#65533;&#65533;&#329;E2&#65533;&#65533;'Z&#37271;zj&#65533;@&#65533;f &#65533;m&#65533;]&#65533;&#65533;4&#65533;&#65533;F&#65533;o&#65533;86h6,uZ&#1830;t&#1491;2&#65533;&#65533; &#993;&#65533;q&#65533;K&#65533;V&#65533;	&#65533;&#65533;&#65533;nYG8&#65533;&#65533;slp-m
|&#65533;Xa	&#65533;&#65533;&#742;&#65533;&#65533;5&#65533;7G&#65533;&#65533;&#65533;k{&#65533;&#65533;&#65533;
K&#65533;[\bA&#65533;&#65533;&#65533;9&#65533;X`).&#65533;1&#65533;&#65533;$&#65533;vq"f&#203;&#65533;&#65533;&#65533;&#65533;e66n&#65533;&#65533;&#65533;[&#65533;&#65533;&#65533;&#65533;0&#65533;X.p&#65533;&#65533;&#65533;&#65533;&#1174;&#65533;7~U&#65533;&#65533;34,_9&#65533;&#65533;&#65533;81&#65533;&#65533;&#65533;Ny&#65533;8&#65533;C&#65533;0a&#65533;&#1276;a&#65533;&#65533;&#65533;&#65533;&#65533;&#65533;&#65533;&#65533;&#65533;&#65533;LvC{b7&#65533;y0&#65533;A&#65533;&#65533;&#1416;(&#65533;&#65533;&#65533;0&#65533;&#65533;f='&#65533;.&#65533;&#1364;l&#65533;&#65533;c;8,&#65533;Ut&#65533;&#65533;R&#65533;&#65533;&#65533;&#65533;&#65533;1~o*#&#65533;&#1187;&#65533;&#65533;&#65533;A&#65533;&#65533;!G&#65533;&#222;2&#65533;KjX&#65533;$h=F&#65533;&#65533;&&#65533;&#65533;&#65533;&#65533;&#65533;c&#65533;k&#65533;p&#1463;&#65533;&#65533;&#65533;j&&#65533;&#1412;|&#65533;o2&#65533;&#65533;&#65533;&#65533;`9&#724;&#65533;Qq&#1818;8&#65533;&#65533;&#65533;&#65533;&#65533;&#583;75  &#65533;&#65533;&#65533;&#65533;&&#65533;[@8x&#65533;.w&#65533;E&#65533;&#65533;\&#65533;&#843;&#65533;&#65533;&#65533;&#65533;]&#65533;-(&#65533;&#65533;&#1975;-&#65533;&#65533;&#65533;&#65533;&#65533;&#65533;=&#65533;1&#65533;&#65533;&#1504;{o&#65533;&#65533;l&#1538;#.&#65533;&#65533;&#65533;+b &#65533;8p&#65533;&#1716;&#65533;;&#65533;&#65533;F&#65533;&#65533;&#65533;q&#65533;2&#65533;&#65533;&#65533;&#1909;&#65533;S&#65533;&#65533;_&#65533;&#65533;&#65533;&#65533;5&#65533;&#65533;&#1724;&#641;M&#65533;D&#65533;&#65533;&#65533;d&#65533;&#65533;M]`wL&#65533;oXl&#65533;r&#65533;D#"$&#1546;m&#65533;q[&#65533;ap&#847;k&#65533;&#65533;O&#65533;
k;
ul&#65533;&#65533;%^&#65533;o&#65533;Nj&#65533;&#65533;Q"[&#65533;&#65533;!&#65533;&#65533;b`~)&#65533;&#65533;&#65533;&#65533;>&#65533;S&#65533;E&#65533;(&#1934;mV&#65533;5e&#65533;&#65533;&#65533;-&#65533;V&#65533;&#65533;&#65533;&#65533;&#65533;v2	&#65533;,j&#65533;+:GD&#65533;D7
&#65533;b&#65533;&#65533;&#787;&#65533;$;&#65533;6&#65533;@&#65533;!n&#65533;&#65533;6tb&#65533;&#65533;&#1744;&#65533;&#65533;dX=&#65533;&#65533;&#65533;p&#65533; p&#65533;)&#65533;K&#65533;&#65533;-&#65533;&#65533;&#65533;&#65533;&#65533;&#65533;9&#65533;G&#65533;&#65533;&#65533;&#65533;&#65533;&#794;YL&#65533;&#65533;&#1363;&#65533;f&#65533;t"&#65533;&#1533;&#65533;&#65533;0&#65533;>-A3&#65533;&#1135;/f&#65533;&#65533;&#65533;^`?&#65533;%&#65533;x&#65533;%&#1284;?&#65533;&#65533;m&#65533;&#65533;&#65533;d#	&#65533;&#65533;&#65533;&#65533;&#65533;&#1729;&#233;&#65533;)&#65533;&#65533;3OXr&#65533;n&#65533;>&#65533;{&#65533;&#65533;1&#65533;HW#&#65533;$&#65533;h 4oX&#65533;&#65533;&#65533;&#65533;&#65533;!&#65533;&#65533;+&#65533;
&#65533;&#65533;&#65533;&#65533;@o&#65533;l&#65533;&#65533;&#65533;f&#65533;$&#65533;l&#65533;&#65533;&#65533;0&#65533;&#65533;b&#65533;-&#65533;&#65533;@&#65533;|6&#696;&#65533;+&#65533;&#65533;&#65533;&#65533;T&#65533;z=&#65533;&#65533;-&#65533;!|&#65533;&#785;+X&#65533;4&#65533;[&#65533;&#65533;%&#65533;B+&#65533;B,&#65533;B-&#65533;B.&#65533;B/&#65533;B0C1C2,C3<C4LC5\C6lC&#65533;7|C8&#65533;C9&#65533;C:&#65533;C;&#65533;C<&#65533;C=&#65533;C>&#65533;C?&#65533;C@DADB,DC<DDLDE\DFlDG|DH&#65533;DI&#65533;DJ&#65533;DK&#65533;DL&#65533;DM&#65533;DN&#65533;DO&#65533;DPEQER,ES<ETLEU\EVlE&#65533;hW&#65533;/&#65533;&#65533; &#65533;xX&#65533;E	&#65533;&#65533;@X &#65533;&#65533;&#65533;/&#65533;E&#65533;&#65533;&#65533;(X&#65533;&#65533;$p)8&#65533;&#65533; *F&#65533; cD&#65533;p&P$ j&#65533;&#65533;g&#65533;F&#65533;&#65533;&#65533;!&#65533;&#65533;$@&#65533;$h&#65533;qd&#65533;q&#65533; &#65533;Eo< &#65533;%`& &#65533;&#65533;Gzl &#65533;&#65533;!&#65533;v<&#65533;&#65533;&#65533;r&#65533;G&#65533;H$X  &#65533;G&#65533;GrH&#65533;&#65533;&#65533;&#65533;&#65533;&#65533;&#65533;X $`&#65533;&#65533;&#65533;&#65533;$hFv&#65533;H&#65533;&#65533;&#65533;&#65533;&#523;&#65533;&#65533;$&#65533;&#65533;!&#65533;H&#65533;&#65533;&#65533;&#528;)&#65533;D&#65533;O&#65533;/&#65533; )P&#587;&#65533;&#65533;h&#65533;&#65533;I&#65533;&#65533;I&#65533;=&#65533;?x&#65533;-&#65533;x&#65533;zTu&#65533;I&#65533;&#65533;&#65533;&#65533;&#65533;(&#65533;&#65533;/ &#680;&#65533;&#65533;?&#65533;HQ O /&#65533;&#65533;&#65533;&#592;&#65533;&#65533;!&#65533;&#65533;l* &#65533;G&#65533;&#65533;&#65533; N(&#65533;D)P&#65533;&#65533;&#65533;<&#65533;Q&#65533;=&#65533;&#65533;*4&#650;l&#65533;t\G&#65533;&#65533;N`&#712;@&#65533;&#65533;~+OH&#65533;S@&#65533;&#65533; &#65533;&#460;Q&#65533;&#65533;&#65533;&#153;&#65533;G&#65533;&#65533;Gj&#65533;&#65533;&#65533;&#252;&#65533;)&#65533;&#65533;(xK&#65533;&#65533;&#65533;,&#65533;P&#65533;R&#65533;&#65533;4R&#65533;&#65533;?&#65533;&#65533;&#65533;Gdt'P&#65533;p&#65533;&#65533;D&#65533;!&#65533;&#1140; &#65533;LL&#65533;&#65533;'P&#65533;JTxM&#65533;M&#65533;&#65533;K/&#65533;&#65533;!&#65533;&#65533;&#65533;<&#65533;(&#65533;)&#65533; &#65533;&#65533;N@N!&#65533;&#65533;x&#65533;&#65533;bMS&#65533;&#65533;&#65533;4T@&#65533;&#65533;&#65533;.&#65533;&#65533;]p  &#65533;&#691;&#65533;&#65533;M&#65533;&#65533;N%&#65533; !&#65533;&#65533;&#65533;&#65533;&#65533;O&#65533;RpM&#65533;&#65533;&#65533;R &#65533;NXL/&#65533; P&#65533;&#65533;&#65533;&#65533;&#65533;&#65533;&#65533;&#65533;&#65533;@&#65533;(X&#65533;rj&#65533;S8&#65533;=Q`&#65533;+&#65533;&#989;t&#65533;&#65533;P&#65533; &#65533;&#65533;&#65533;&#65533;PM&#65533;Pj*&#65533;&#65533;P=&#65533;&#65533;&#65533;/P&#65533;&#65533; &#65533;&#65533;I&#65533;&#65533;	@&#65533;6&#65533;&#65533;O&#65533;&#65533;i&#65533;&#65533;&#65533;&#65533;&#65533;L&#65533;N&#65533;J,tP&#65533;&#65533;R!&#65533;&#65533;&#65533;#MURi*QhR'&#65533;M&#65533;R+&#65533;&#65533;#&#65533;&#65533;	&#65533;x&#65533; EQ"&#65533;REN&#65533;&#65533;&#65533;j&#65533;u&#65533;R Q=&#65533;&#65533;	0&#65533;&#65533; h&#65533;&#65533;&#65533;9&#65533;P &#65533;&#65533;&#65533;&#65533;&#65533;U&#808;&#65533;RHO&#65533;SRHS,&#65533;&#65533;&#65533;&#65533;P#x 
&#65533;S!&#65533;&#65533;&#65533;&#65533;@&#65533;MP&#65533;"SRxN&#65533;&#65533;&#65533;N&#65533;&#65533;+&#65533;&#65533;U&#65533;( &#65533;R&#65533;I*&#65533;&#65533;&#65533;&#65533;IM&#65533;$`&#65533;&#1220;M Q!]VfmVg}Vh&#65533;Vi&#65533;V&#65533;d&#842;&#65533;KB&#65533;&#65533;.&#65533;&#65533;&#65533;&#65533;\U &#65533;U&#65533;&#65533;&#65533;&#65533; M!&#65533;&#65533;&#65533; Mxe&#65533;Vx&#65533;Wy&#65533;WzE&#65533; &#65533;T&#65533;&#65533;&#65533;$Q&#65533;Z&#65533;B8&#65533;&#65533;&#65533;&#65533;h -E&#65533;}&#65533;6&#65533;&#65533;&#65533;&#65533;&#65533;&#65533;d&#65533;W&#65533;&#65533;X&#65533;&#65533;&#65533;&#65533;&#65533;&#65533;Q}&#65533;&#65533;=&#65533;K0&#65533; +&#65533;\&#65533;&#65533;m&#65533;x ^&#65533; &#65533;&#65533;\&#65533;&#65533;&#65533;M&#65533; &#65533; &#65533;Q&#65533;&#65533;Y&#65533;&#65533;&#65533;guP0KP&#65533;&#65533;O&#65533;%&#65533; #&#65533;U]&#65533;R&#65533;&#65533;&#65533;0&#65533;&#65533;QN&#65533;&#65533; &#65533;&#65533;E&#65533;&#65533;Z&#65533;&#65533;&#65533;6&#65533;&#65533;5&#65533; 
&#65533; 
&#65533;eS&#65533;&#65533;&#65533;&#65533;A&#65533;Y&#65533;][&#65533;&#65533;&#1619;U &#65533;&#65533;&#65533;	&#65533;&#65533;x&#65533;u&#65533;&#65533;&#65533;B8&#65533;6 &#1654;&#65533;[&#65533;&#65533;W*`S`e&#65533;/&#65533;&#65533;&#65533;&#65533;QX&#65533;&#65533;R&#65533;4X&#65533;\&#605;\f+&#65533;F7&#65533;&#65533;*5&#1683;&#65533;[&#65533;`S&#65533;&#65533;\&#65533;]&#65533;}P&#65533;,\4&#65533;# [&#65533;8T&#65533;I&#65533;&#65533; &#65533;&#65533;+85&#65533;Em&#65533;	h&#65533;&#1357;C*&#65533;[&#65533;&#65533;-&#65533;Q&#65533;&#65533;&#65533;&#65533;]&#65533;*^&#65533;&#65533;&#65533;6[&#65533;&#250;&#65533;&#65533;\u&#65533;B&#65533;I&#65533;&#65533;&#65533;&#65533;#P&#1785;mS&#65533;Q&#65533;EC&#65533;X^-Y&#1573; &#45932;&#65533;&#65533;&#65533;&#65533;R&#65533;%Z&#65533;U&#239;U&#1757;D&#1928;&#65533; (W&#65533;"&#65533;C} &#65533;p&#65533;Y54&#65533;&#65533;}WN&#65533; &#65533;&#65533;&#65533;&#65533;}_&#65533;&#65533;&#1352;&#65533; &#65533;%&#65533;&#65533;=&#65533;4&#65533;&#1736;]&#65533;&#65533;&#65533;B`&#65533;&#65533;&#1896;&#65533;_B&#65533;&#65533;\6U&#65533;&#65533;&#65533;B&#65533;	P=_&#65533;&#65533;&#65533;&#65533;&#65533; `5&#65533;&#1867;&#65533;W&#65533;Q+.[&#65533;U	VC&#392;&#65533;~&#65533;+.&#65533;\&#65533;&#65533;-&#65533;-<`&#65533;I&#65533;&#65533;&#65533;&#65533;&#65533;&#65533;&#65533;e&#65533;-TbBP`&#65533;&#65533;T&#65533;&#65533;b`&#65533;&#65533;a<&#65533;&#65533;&#65533;(T&#1178;&#659;L&#65533;&#65533;&#65533;b5n&#65533;r;&#65533;6 !&#65533; t ,   &#65533;I &#65533; &#65533;H&#65533;&#65533;&#65533;&#65533;*\&#560;&#65533;&#199;#J&#65533;H&#65533;&#65533;&#65533;Ah&#65533;cGC&#65533;I&#65533;&#65533;&#595;(S&#65533;\&#65533;R"&#65533;
H&#65533; &#65533;&#65533;H&#65533;	L&#65533;&#1584;C&#65533;&#65533;`&#65533;&#65533;  A&#739;H&#65533;*]&#692;&#65533;S&#65533;d&#65533;	*&#65533;&#65533;&#1387;X&#65533;&#65533; 3 &#65533;&#65533;;&#65533;&#65533;I&#65533;&#1651;h&#1258;-&#65533;a&#65533;&#1580;V&#65533;$&#65533;Q&#65533;&#65533;"bsx&#65533;&#65533;&#65533;&&#65533;
L&#65533;&#65533;&#65533;&#65533;	&#65533;&#65533;eS&#65533;`V&#65533;&#65533;0 &#65533;&#65533;&#728;3k&#65533;q&#65533;U.:t&#65533;&#65533;&#65533;*	&#65533;&#65533;&#65533;&#65533;&#65533;&#944;c&#734;&#65533;&#65533;3&#65533;'&#65533;&p5j&#65533;d	&#65533;&#65533;`U&#65533;&#65533;&#531;+&#65533;&#65533;j	&#65533;&#65533;Jfre6&#65533;&#65533;&#65533;&#65533;f&#65533;&#65533;&#65533;&#65533;&#65533;&#65533;&#65533;&#65533;&#65533;&#65533;&#65533;W&#65533;&#65533;xus6&#65533;&#735;O?s&#65533;:&#65533;@yuk6&#65533;&#65533;xl&#65533;Q&#1985;&&#65533;T&#65533;&#65533;'&#65533;U9&#65533;a&#65533;@&#65533;SdH!
pY&#65533;S&#65533;!&#65533;&#65533;&#65533;&#65533;&#65533;&#65533;(&#65533;&#65533;&#65533;g&#65533;&#65533;&#65533;&#65533;U9&#65533;&#65533;m;&#536;&#65533;}V&#65533;hbZ!va&#335;n)&#65533;?vQ&#65533;S&#65533;&#65533;&#65533;,&#65533;pU&#65533;&#65533;]&#65533;&#65533;&#65533;S&#65533;H%&#65533;V&#65533;acYfLa&#336;`&#65533;)&#65533;eL&#65533;#&#65533;h&#65533;Q&#65533;S|&#65533;dt&#65533;%&#65533;&#65533;i&#65533;&#65533;&#65533;X&#65533;&#65533;&#65533;M&#65533;Q&#407;b*&#65533;I&#65533;i&#65533;&#65533;&#65533;&#65533;b &#65533;&#65533;&#65533;`&#388;.&#65533;H&#65533;Q&#65533;Ul&#65533;&#1311;&#65533;&#65533;(&#65533;&#65533;&#65533;&#65533;&&#65533;2&#65533;(&#65533;bX&#65533;&#65533;&#65533;8&#65533;&#65533;hUcOy)&#43907;&#65533;&#65533;&#65533;&#65533;+&#65533;&#65533;k&#65533;&#65533;&&#65533;&#65533;&#65533;6&#65533;&#65533;&#65533;F+-&#65533;&#65533;N&#65533; dl&#65533; &#65533;&#65533;&#65533;*&#65533;&#65533;&#65533;D&#65533;iO&#65533;&#65533;&#48707;N1&#65533;&#65533;&#65533;&#65533;&#65533;&#65533;&#65533;+&#65310;V&#65533;&#65533;U&#65533;FWx&#65533;&#65533;`&#65533;:P&#65533;2&#65533;+&#65533;I&#65533;7&#65533;&#65533;&#65533;G,o&#65533;&#65533;ep&#59078;&#65533;X\&#65533;&#65533;&#65533;1e&#65533;	&#65533;&#65533;&#65533;&#65533;&#65533;&#65533;&#65533;,&#65533;&#65533;&#65533;A\&#65533;qt\X5&#65533;&#65533;&#65533;&#65533;&#65533;&#65533;&#65533;1pUuJ&#65533;l&#65533;&#65533;'&#65533;l&#65533;&#65533;H'&#65533;&#65533;A&#65533;&#65533;&#65533;XF&#65533;&#65533;&#710; &#65533;U|&#65533;dI	M4&#65533;e&#65533;*&#65533;l&#65533;2&#65533;&#65533;&#65533;&#65533;&#65533;`&#65533;TD&#65533;&#65533;Y&#65533;&#65533;&#65533;I&#65533;5&#65533;J&#65533;&#65533;&#65533;|/&#65533;kkV&#65533; g&#65533;&#65533;&#65533;&#65533;X&#65533;aR$&#65533;M4&#65533;}G.&#65533;&#65533;Gda&#65533;&#65533;&#65533;X&#65533;&#65533; %R&#65533;:~&#65533;&#65533;Sn&#65533;&#65533;&#65533;{&#65533;m&#65533;G7&#65533;&#65533;rAb&#65533;R&#65533;"6.:&#65533;V&#65533;&#65533;&#65533;&#65533;&#65533;3&#65533;&#65533;U>&#65533;&#65533;:&#65533;ox &#65533;z&#65533;iI&#65533;&#65533;&#65533;&#58275;&#65533;&#65533;&#65533;+MqE&#65533;]&#65533;b&#65533;-&#65533;&#911;&#65533;L1&#65533;&#65533;&#65533;)&#65533;&#65533;&#65533;&#65533;&#65533;Nz&#65533;&#65533;&#65533;o&#65533;A&#65533;&#65533;&#65533;&#65533;X&#65533;d&#65533;&#65533;&#65533;&#896;&#65533;*&#65533;
&#65533;&#65533; &#65533;&#65533;Q&#65533;z&#65533;&#65533;&#65533;&#65533;v=&#65533;u&#65533;Y&#65533;&#956;&#65533;&#65533;%&#65533; &#65533;9&#65533;&#65533;"*&#65533;Pa&#65533;&#65533;&#65533;W&#65533;Bcmo$2p&#65533;N ) &#612;{iZ&#65533;
r&#65533;~Q$D'"&#65533;&#65533;tg#&#65533;&#65533;t-L&#65533;&#65533;u&#65533;`&#65533;5&#65533;&#65533;@&#65533;&#65533;&#65533;&#65533;&#65533;f9C&#65533;&#65533;&#65533;!&#65533;k&#65533;`&#65533;&#65533;&#65533;%&#816;
&#65533;YM&#65533;&#65533;YI&#65533;]&#65533;#&#65533;&#65533;$&#65533;:&#1681;&#601;&#65533;#4bg5&#65533;&#65533;OA4&#65533;&#65533;&#65533;A&#65533;&#65533;&#65533;&#65533;&#65533;&#65533;&#65533;$&#65533;jp&#65533;&#65533;&#65533;&#326;%&#65533;=*&#65533;p`&#65533;&#65533;&#65533;-&#65533;&#65533;&#65533;I&#65533;	q&#65533;&#65533;(&#65533;&#65533;&#65533;&#65533;
y&#65533;&#65533;C&#65533;JP&#943;&#65533;&#65533;&#286;A*p&#65533;T&#65533;&#65533;2&#65533;<T&#65533;&#65533;&#65533;!&#65533;&#65533;&#65533;2&#65533;&#65533;&#65533;\:&#65533;~&#65533;&#65533;&#65533;/&#65533;&#65533;a^&#65533;}c&#65533;ez3H&#65533;|&#65533;8&#65533;&#65533;&#65533;&#65533;&#65533;K7&#65533;&#65533;SA&#65533;&#65533;/m"/!O&#65533;&#65533;<&#65533;6&#65533;z&#65533;&#65533; &#65533;&#65533;W&#394;&#65533;&#65533;1N},|&#65533;&#65533;<&#65533;yK{4i&#65533;&#65533;&#65533;&#65533;t56l&#65533; 9&#65533;f6&#65533;&#65533;&#65533;$s&#65533;&#1924;&#65533;A7&#1714;&#612;f&#65533;h&#65533;&#65533;u&#65533;]&#65533;?&#65533;%F&#65533;H(&#65533;&#65533;&#65533;e&#1457;
&#65533;6&#65533; &#984;&#65533;{&#65533;&#65533;&#65533;&#65533;&#65533;&#65533;q&#65533;&#65533;&#65533;&#65533;K&#65533;
1&#65533;`.mRC&#65533;6s&#65533;S)"d
@&#65533;&#65533;F&#65533;J&#65533;x&#65533;&#65533;!&#65533;&#65533;&#1311;&#65533;&#65533;&#65533;&#65533;7&#65533;Y&#1394;&#65533;N;V&#65533;@&#65533;t&#65533;&#65533;&#65533;|5;
&#65533;&#65533;X&#65533;&#65533;;&#65533;&#65533;&#65533;]&#177;M&#65533;&#65533;&#65533;&#65533;&#654;\&#65533;*&#65533;&#1209;&#65533;&#65533;&#65533;&#65533;]AR&#65533;?&#65533;n&#65533;Y&#65533;p.&#65533;&#644;T&#48280;&#876;f7&#65533;&#65533;&#65533;^6&#65533;&#65533;&#65533;&#65533;b;'&#65533;&#65533;!&#65533; &#65533;l&#65533;.&#65533;&#65533;&#1082;v&#65533;&#65533;&#65533;(Ap&#262;&#65533;&#65533;rn &#65533;+&#65533;&#65533;f:&#65533;V&#65533;&#65533;&#65533;&#65533;mgG&#65533;&#65533; &#65533;&#65533;&#65533;:y&#65533;"M&#65533;&#65533;&#65533;\&#65533;U$&#65533;&#65533;&#65533;
qA&#65533;@&#65533;&#65533;P&#65533;6EH&#965;&#65533;!&#65533;&E&#65533; &#65533;&#1600;v&#65533;&#65533;F&#65533;WZ&#65533;}/)&#65533;k(I&#65533;&#65533;)&#65533;u4 2&#65533;$&#65533;&#65533;&#65533;|&#65533;&#65533;&#65533;&#65533;&#65533;&#65533;&#65533;&#65533;&#65533;&#65533;4&#65533;
&#1312;M&#65533;&#65533;1	&#65533;&#65533;K,f/&#65533;HIp&#65533;+_&#65533;&#65533;&#65533;>H&#65533;P"&#65533;v&#65533;&#65533;&#538;b%fs&#211;&#65533;&#65533;&#1214;+&#65533;&#65533;W&#65533;@&#65533;&#65533;%&#65533;3&#65533;&#65533;&#65533;&#65533;>]&#65533;1&#65533;&#65533;p&#65533;&#65533;	~&#65533;&#65533;11&#65533;&#65533;Z&#65533;*&#65533;%&#65533;&#1646;&#65533;po&#65533;&#1683;&#65533;&#65533;&#65533;-&#65533;Rn&#24858;&#1324;&#65533;qK&#65533;&#65533;
&#65533;&#65533;&#65533;	'&#65533;&#65533;&#65533;i(1	b+&#65533;&#65533;VIs&#65533;&#65533;5&#65533;&#65533;&#65533;&#65533;w&#65533;&#65533;
Hk:&#65533;&#65533;&#65533;&#65533;y&#65533;3&#65533;&#65533;&#65533;RE_&#65533; &#65533;&#65533;&#65533;5?V&#65533;&#65533;,&#65533;&#65533;&#65533;&#1157;1M&#65533;7&#65533;S bA[V&#65533;&#65533;N&#65533;&#65533;&#65533;|	&#65533;t&#65533;4&#65533;&#65533;&#65533;$5&#65533;&#65533;V&#65533;&#65533;M&#65533;&#65533;f=&#65533;K&#65533;&#65533;]&#65533;z &#65533;q&#65533;~f&#65533;&#65533;&#65533;1o|&#65533;1&#65533;&#65533;&#65533;&#65533;&#65533;&#65533;G&#1582;&#65533;&#65533;Ns&#65533;S&#65533;^g&#65533;&#65533;6&#65533;r!|O&#65533;;&#65533;&#65533;&#65533;&#65533;Zm&#65533;&#65533;r&#65533;&#65533;&#65533;&#65533;m&#65533;[$fi&#65533;lq&#65533;M&#65533;&#65533;$b&#1039;i+:&#65533;&#65533;&#65533;u&#65533;&#65533;&#65533;&#65533;&#65533;_&#65533;&#65533;':&#65533;=v&#65533;&#65533;}I&#65533;	&#65533;&#65533;y&#65533;&#65533;&#65533;G&#65533;	&#65533;?&#65533;}c&#65533;&#65533;WN X&#65533;&#65533;T+&#65533;&#753;&#65533;&#65533;&#65533;&#65533;&#65533;&#65533;&#65533;WS&#65533;J&#65533;m&#65533;&#65533;\&#65533;&#65533;&#65533;&#65533;&#65533;6a.&#65533;&#65533;g&#65533;yJ&#903;&#65533;0&#65533;&#65533;W7&#65533;]o&#65533;n;&#65533;;&#1898;!&#65533;&#65533;&#65533;&#65533;_ )&#65533;R&#65533;m&#65533;&#1271;&#65533;.&#65533;O]7~L A&#65533;U&#65533;&#65533;r&#65533;&#65533;&#65533;&#65533;9&#65533;&#65533; J&#65533;p&#65533;63N&#65533;N&#65533;g	&#65533;^R&#65533;&#65533;&#65533;=&#1169;&#65533;&#65533;&#65533;&#65533;&#65533;&#65533;&#65533;N[&#65533;&#65533;&#65533;M&#65533;&#65533;&#65533;&#1344;&#65533;/F x'&#65533;&#1083;&#65533;L&#65533;W&#65533;&#65533;t&#65533; &#65533; 7&#65533;&#65533;&#65533;D&#65533;z&#65533;&#65533;*&#65533;nh&#65533;@&#65533;&#65533;&#65533;Y&#65533;9=T&#65533;&#65533;9&#65533;&#65533;I&#65533;g&#65533;&#65533;&#65533;f&#65533;7P&#65533;&#65533;&#65533;&#65533;rY&#65533;&#65533;&#65533;&#65533;%&#65533;P&#65533;e}&#65533;wKQ&#65533;&#997;&#961;&#65533;XZ;&#65533;&#65533;&#65533;&#65533;>.&#65533;&#65533;mvc&#65533;&#65533;&#65533;QH&#65533;
&#65533;M&#65533;w&#65533;&#65533;&#65533;&#65533;&#65533;&#65533;&#65533;q&#65533;&#65533;p@&#65533;,&#65533;&#65533;>&#65533;K&#65533;&#65533;_J&#65533;&#65533;o&#65533;&#65533;b&#65533;,&#65533; &#65533;E)&#65533;2&#65533;4a	x&#65533;`&#65533;&#65533;&#65533;!&#65533;#O&#65533;!&#65533;&#65533;e"' &#65533;Y! , ,&#65533;U&#65533;&#147;	&#65533;0!.HE&#65533;K&#65533;$a8( &#65533;%%(&#65533;&#65533;&#65533;&#65533;&#65533;-&#65533;&#65533;&#65533;+U&#65533;=@ '&#65533;!&#65533;,#&#65533;+	p&#65533;z|&#65533;w&#65533;CY&#65533; 8!&#65533;<&#65533;6 &#65533;&#12739;dX&#65533;8&#65533;*&#65533;&#65533;&#65533;&#65533;/&#65533;&#65533;&#65533;&#65533;&#65533;&#65533;&#65533;RI&#65533;Tr,&#65533;&#65533;x\H&#65533;&#65533;w&#65533;f&#65533;&#65533;"X&#65533;&#65533;&#65533;Y&#65533;0&#65533;&#390;&#65533;&#65533;&#65533;9&#65533;.@!X&#65533; &#65533;`0&#65533;&#65533;&#65533;&#65533;&#65533;H,`&#65533;&#65533;&#65533;14&#65533;&#65533;H &#65533;x&#65533;&#65533;p&#65533;"l&#65533;&6+&#65533;&e&#65533;g&#65533;&#65533;,)&#65533;&#65533;B &#65533;Ru&#65533;&#65533;&#65533;D! :&#65533;U &#65533;&#65533;(&#65533;&#65533;A&#65533;&#65533;&#65533;J&#65533;&#65533;&#65533;&#65533;&#65533;&#522;p2&#65533;&#65533;&#65533;"W&#65533;&&#65533;&#65533;;%B&?&#65533;i&#65533;H!yHw&#65533;n&#65533;!0W&#65533;|$' &#65533;&#65533;&#4863;x5: &#65533;&#65533;\0&#65533;&#65533;&#65533;&#65533;&#65533;&#65533;&#526; &#65533;I&#65533;Wa`&#65533;^2=db&#65533;<VPN&#65533;&#65533;>.81&#65533;T&#65533;bH&#65533;&#65533;HW&#65533;&#65533;r4 &#65533;0&#65533;2&#65533;`&#65533;&#65533;(&#65533;&#65533;w&#65533;&#65533;h&#65533;&#65533;&#1548;&#65533;8&#65533;4Y&#65533;6I&#65533;&#65533;&#65533;&#65533;5*&#65533;?_&#65533;&#65533;iT&#65533;V&#1538;0&#65533;:&#1093;&#65533;`tb(eXn&#65533;R&#65533;&#65533;" "p&#65533;Xy&#65533;&#65533;&#65533;G&#65533;PC&#65533;3y&#65533;dY&#65533;4&#65533;&#1128;&#65533;'&#65533;&#65533;&#65533;Hb&#65533;&#65533;E?)-&#65533;L&#65533;&#65533;&#65533; 3Q&#65533;F&#65533;?~&#65533;8&#65533;&#65533;	&#65533;&#65533;"l`&#65533;Y&#65533;&#65533;[	m&#65533;H&#65533;wf&#65533;6&#37802;&#527;0&#65533;&#65533;&#65533;!&#65533;>pb&#65533;:&#65533;&#65533;q&#65533;q$&#65533;&#65533;&#65533;E &#65533;&#65533;`a&#65533;&#1626;&#65533;g`&#65533;&#65533;y$Vb&#65533;r (t&#434; &#65533;&#65533;&#65533;:&#65533;&#65533;"&#65533;&#65533;&#65533;j&#65533;&#65533;&#65533;H =&#65533;&#65533;&#65533;&#537;,&#65533;&#65533;&#65533;&#65533;A&#65533;&#65533;0A&#144;m&#65533;M&#65533;)aDaW&#65533;`&#65533; &#65533;&#65533;&#65533;	P7d&#65533;&#65533;&#65533;! &#65533;U1`&#65533;&#65533;&#65533;&#65533;"p@&#65533;&#65533;RC&#65533;&#1614;hI&#65533;&#65533;&#1622;4&#65533;&#65533;&#65533;yP&#65533;&#65533;&#65533;&#65533;&#65533;&#65533;&#65533;!( &#1913;`( &#65533;&#65533;&#65533;TW&#65533;&#65533;&#65533;&#65533;( 9 &#65533;yh&#65533;.&#65533;>&#65533;&#65533;&#65533;R&#65533;W&#65533;1&#65533;"&#65533;S&#65533;:p&#65533;)&#65533;vp,&#65533;&#65533;&#65533;Z&#65533;.&#65533;&#65533;U&#65533;&#65533;&#1065;&#65533;&#65533;&#65533;a]a@{`&#65533;&#65533;&#65533;&#65533;&#65533;&#65533;x&#1060;x&#65533;s2%&#65533;iR&#65533;&#65533;&#65533;y7&#65533; &#65533;&#65533;$ 4r&#65533;&#65533;"y&#65533;&#65533;&#65533;q&#65533;"k:&#65533;&#65533;) s&#65533;&#65533;>:&#65533;*&#65533;&#65533;&#65533;tQv&#65533;8@&#65533;7P&#65533;.&#65533;`i&#65533;&#1363;j&#65533;&u&&#65533;v&#65533;&#65533;&#65533;,&#65533;&#65533;o1d&#65533;&#65533;^&#65533;b&#65533;&#65533; ,&#65533;Yy: l&#65533;H0&#65533;&#65533;,&#65533;&#65533;&#65533;&#65533;&#65533;&#65533;&#65533;&#65533;A&#65533;&#65533;v&#65533;|&#65533;&#65533;&#65533;9V;9$&#65533;&#65533;&#65533;&#65533;&#1940;&#65533;{&#27170;&#65533;&#65533;b]&#65533;&#65533;&#65533;&#65533;,4P&#65533;&#65533;&#65533;J&#65533;&#65533;)&#65533;"`P&#65533;J&#65533;b   R N0l&#65533;&#1565;1 &#65533; 0&#65533;]&#65533;&#65533;&#65533;J^&#65533;*&&#65533;d&#65533;M&#65533;rK&#65533;s O&#65533;d&#65533;&#65533;&#65533;Bp$%nq&#65533;&#65533;	&#65533;&#65533;ZY&#65533;QL&#65533;\>&#65533;"H&#65533;&#65533;P 7ppj&#65533;0&#65533;B&#65533;&#65533;0&#65533;&#65533;_p\Z&#65533;&#65533;&#65533;&#65533;!&#65533;&#9414;&#65533;&#65533;r&#65533;p&#65533;:Om&#65533;W &#65533;N&#65533;T&#65533;z&#65533;Qv0&#65533;3&#65533;&#65533;&#65533;&#65533;`&#65533;JY&#65533;&#65533;&#65533; h&#65533;&#65533;&#65533;&#65533;&#65533;@D&#65533;&#65533;&#65533;&#65533;&#65533;{:p&#65533;&#65533;&#65533;&#65533;BI(&#65533;|&#65533;dN&#172;&#65533;&#65533;36&#65533;+&#65533;&#65533;&#65533;R&#65533;f~a&#65533;&#65533;!B&#65533;2p&#1730;X|x&#65533;&#65533;&#65533;T&#65533;&#65533;&#65533;&#65533;&#65533;&#65533;&#65533;&#65533;h&#65533;&#65533;&#65533;&#65533;4&#65533;+Q#&#65533;2 &#65533;&#65533;&#65533;$++">&#65533;t|&#65533;x&#65533;&#65533;&#65533;&#65533;&#65533;x&#65533;M&#65533;d&#65533;&#65533;	&#65533;&#65533;&#65533;&#1218;/X&#65533;1 ~h&#65533;&#65533;[&#65533;e&#65533;&#65533;&#65533;Ap&#65533;&#65533;x, s8,&#65533;&#65533;&#65533;&#65533;KD&#65533;&#65533;&#65533;z2&#65533; &#65533;`{@9 &#65533;&#65533;J&#65533;x&#65533;Q&#65533;&#65533;b&#65533;5&#65533;G	I	&#65533;&#65533;&#1620;&#65533;K&#65533;&#65533;&#65533;&#65533; &#65533;&#65533;J&#65533;&#65533;ava&#65533;d &#65533;&#65533;&#65533;&#65533;.&#65533;&#65533;q'7&#65533;&#65533;K&#65533;&#65533;&#65533;S&#65533;&#65533;3&#65533;O&#65533;&#65533;6x5&#65533;K&#65533;&#65533;~&#65533;7X&#65533;&#1737;W &#65533;9&#65533;&#65533;&#65533;_&#65533;a&#65533;S&#65533;&#65533;+&#65533;*&#65533;&#65533;),&#65533;I&#65533;"&#65533;&#65533;b&#65533;&#350;&#65533;5&#65533;&#65533;h&#65533;4x5T&#65533;&#65533;&#65533;x&#65533;&#65533;{&#65533;) &#65533;# ^&#65533;{:&#65533;y&#65533;QN&#65533;N&#65533;o&#65533;&#65533;,h&#65533;&#65533;9e&#2235;&#65533;P&#65533;:FI5&#538;@&#1834;&#65533;z&#65533;&#65533;YZ&#677;p&#65533;&#65533;)&#65533;8&#65533;&#65533;&#65533;i&#65533;&#65533;j20&#65533;)&#65533;&#65533;&#65533;&#65533;17Q&#65533;o,&#65533;F&#65533;2&#65533;a&#65533;&#65533;&#65533;&#65533;&#65533;U B0&#65533;&#65533;9	&#65533;R&#65533;&#65533;&#65533;X&#65533;aI,&#65533;&#65533;&#65533;&#65533;&#1637;V&#65533;&#65533;z	!&#65533;&#65533;&#65533;&#65533;&#65533;3&#65533;zec&#65533;&#65533;<.&#65533;&#834;&#65533;&#130;&#65533;.@ .&#65533;,`&#65533;,`&#65533;7 &#65533;"0	|&#65533;!uj&#65533;i&#65533;a$&#65533;&#65533;&#65533;&#65533;&#65533;&#65533;&#65533;W &#65533;A0&#65533;V&#65533;$&#65533;&#65533;'Z&#65533;&#65533;&#65533;|&#65533;R&#65533;y&#65533;&#65533;A@&#65533;I&#65533;P5PG ayp&#65533;J&#65533;&#65533;&#65533;"&#65533;&#1821;bK&#1831;d&#65533;&#65533; z&#45414;o&#65533;`&#65533;n&#65533;k&#1196;u&#65533;r&ip&#65533;&#65533;` v&#65533;&#65533;|WP&#65533;J@&#65533;&#65533;: = &#65533;l@&#65533;?0&#65533;&#65533;\&#65533;&#65533;&#65533;&#65533;&#65533;&#65533;, "&#65533;&#65533;J&#65533;&#65533;&#65533;&#65533;1&#65533;E&#65533;&#65533;&#65533;&#65533;&#65533;&#65533;&#65533;&#1719;f&#65533;f&#65533;&#65533;,8&#65533;&#65533;E&#65533;&#65533;N&#65533;>&#65533;&#65533;6&#65533;&#65533;U&#65533;J&#65533; 50&#65533;Z}N&#65533; &#1112;,&#65533;11#&#65533;&#65533;`>&#65533;&#65533;&#15472;!#
&#65533;&#65533;W&#65533;9&#65533;d`&#65533;b&#65533;58&#65533;&#65533;&#65533;"&#65533;:&#65533;=  G&#65533;&#65533;Z]&#65533;&#65533;D&#65533;,&#65533;+&#65533;:&#65533;;PHc=E+&#65533;0&#65533;"&#65533;&#65533;
&#65533;&&#65533;Vx&#65533;&#65533;w&#1797;P&#65533;&#65533;K&#65533;Y&#65533;a&#65533;&#65533;&#65533;
YM&#65533;$&#65533;&#65533;&#354;&#65533;&#65533;bsK)&#65533;&#65533;&#65533;&#65533;&#65533;i&#65533;I&#65533;_&#65533;&#65533;;&#1086;aX&#65533;&#65533;9&#65533;&#65533;Z&#65533;&#65533;&#65533;&#65533;&#65533;&#65533;x&#65533;&#65533;&#65533;h&#65533;&#552;&#65533;&#65533;&#1585;(x,&#65533;&#65533;&#65533;&#65533;#&#65533;]N&#65533;&#65533;&#65533;B&#65533;1 v&&#65533;&#65533;_&#65533;&#1751;&#65533;&#65533;`U&#65533;&#65533;x&#65533;&#65533;Q&#1133;&#65533;:&#65533;&#65533;x&#65533;&#632;&#65533;&#65533;&#54035;&#65533;R&#65533;+r&#65533;&#65533;&#65533;-&#65533;&#65533;,&#65533;+ x&#65533;&#65533;&#65533;#&#65533;`&#65533;&#65533;&#65533;	&#65533;&#65533;&#65533;&#65533;&#65533;~&#65533;T&#65533;&#65533;x&#65533;U`&#65533;&#65533;(&#65533;&#65533;h&#65533;&#808;&#65533;&#65533;9&#65533;&#65533;9&#65533;&#65533;L,'P&#65533;`&#65533;#-(&#65533;&#65533;2.;&#65533; 4&#65533;_&#65533;C&#65533;&#65533;&#65533;Is&#65533; &#65533;wLb&#65533;Y&#65533;&#65533;&#65533;6&#65533;M&#65533;#&#65533;&#65533;&#65533;)&#65533;&#65533;&#1058;&#65533;/&#12765;&#65533;b&#65533;>\&#65533;Zb!,&#65533;1&#65533;&#162;M+&#65533;&#65533;&#65533;jn&#65533;&#65533;&#65533;&#65533;),'&#65533;`t&#65533;	&#65533;0&#65533; &#65533;&#65533;&#65533;&#65533;,WP,Rw&#65533;[Q&#498;
x7&#65533;&#65533;&#65533;&#65533;&#65533;Low <x&#65533;&#65533;&#65533;&#25774;J'&#65533;&#65533;li&#65533;8&#65533;&#65533;&#65533;Y&#65533;Q],&#65533;&#1540;&#65533;RSQ&#474;G&#65533;&#65533;&#990;&#65533;&#65533;&#65533;&#65533;&#65533;,7M@!&#65533;&#65533;&#65533;W&#65533;>&#65533;&#38871;&#65533;J&#65533;;&#65533;&#65533;&#65533;&#65533;.&#65533;t5&#65533;&#338;&#65533;&#65533;&#65533;&#65533;}&#65533;N;&#65533; &#65533;t Z&#65533;&#50387;O&#65533;&#65533;&#65533;x&#65533;&#65533;y&#65533;:&#65533;;&#65533;&#65533;e&#65533;&#65533;&#898;&#65533;rk@&#65533;d>,&#65533;PM&#65533;&&#65533;&#65533; &#65533;x&#65533; &#65533;&#65533;~&#65533;&#65533;9&#65533;Phi&#65533;&#649;&#38526;&#65533;;z&#65533;&#65533;&#65533;Wc[&#65533;&#617;q5W&#65533;&#65533;U&#65533;[ &#65533;&#65533;&#65533;&#361;&#65533;pa&#65533;&#65533;&#65533;&#65533;%&#65533;p &#65533;0,&#65533;&#65533;:M&#675;&#65533;&#65533;F&#65533;&#65533;w\&#65533;&#65533;L&#65533;<c&#65533;@[+p&#65533;6&#65533;+0,']&#65533;&#65533;H &#65533;\&#65533;W&#65533;&#65533;/,2&#65533;+],|p2&#65533;&#65533;&#65533;&#65533;&#65533;&#65533;`&#65533;z&#65533;&#65533;0&#65533;&#65533;c&#65533;&#65533;tp&#65533;4,b&#65533;,p!4&#65533;a&#65533;>&#65533;&#65533;r&#65533; &#65533;&#65533;,n&#65533;;&#65533;s@!&#65533;&#65533;7$P&#65533;&#65533;i&#600;&#65533;&#65533;&#65533;&#65533;s&#65533;&#65533;&#65533;&#65533;&#65533;5&#65533;:-&#99009;U&#65533;&#65533;/p&#65533;h&#65533;&#65533;~&#65533;&#65533;&#65533;K&#65533;u,9`&#65533;&#65533;q`:`&#65533;Lb |&#65533;&#65533;n&#65533;f1&#65533;&#65533;&#65533;&#65533;&#65533;&#65533;j&#65533;|&#65533;E&#65533;&#65533;2&#65533;]&#65533; &#65533;&#65533;&#65533;&#65533;&#65533;A&#65533;&#65533;UP&#65533;&#65533;w&#65533;` &#65533;Oy ,&#65533;*(&#65533;&#65533; ~@9 &#65533;&#65533;#N&#65533;&#65533;4&#65533;R&#65533;O&#65533;O!0&#65533;&#65533;&#65533;x&#65533;&#65533;&#65533;&#65533;
p
&#65533;&#65533;+&#65533;:&#65533;&#65533;&#65533;&#65533;/q&#65533;F&&#65533;&#65533; i &#65533;&#65533;p&#65533;&#65533;&#65533;A&#65533;	.d&#65533;&#65533;a&#65533;r(K&#65533;&#65533;&#65533;E&#65533;S4N&#65533;&#65533;&#65533;&#65533;&#459;tD&#65533;$Y&#65533;&#65533;I&#65533;)U&#65533;4&#65533;!&#65533;&#65533; 4&#1584;aY&#65533;&#65533;M&#65533;9u&#65533;&#65533;&#65533;&#65533;&#65533;&#65533;8j&#1848;9&#65533;#&#65533;&#1057;|&#65533;d&#65533;&#1257;&#65533;>P&#65533;hf#H&#65533;!&#65533;n]ye&U&#270;&#65533;&#65533;f&#65533;&#65533;c&#65533;&#65533;e&#65533;&#65533;&#65533;[&#65533;&#65533;&#65533;&#65533;8J4G&#65533;p&#1945;&#1024;YE&#65533;&#65533;d&#65533;[x&#65533;&#65533;&#65533;[&#65533;,f,`&#65533;	g&#65533;Xl&#65533;&#65533;e&#793;o.&#65533;&#65533;E&#65533;&#65533;D&#65533;&#65533;&#65533;y&#65533;&#65533;;_(0&#65533;&#65533;i&#65533;&#65533;&#65533;&#65533;x&#65533;&#65533;&#65533;&#465;_&#65533;&#65533;Iyl&#65533;&#65533;&#65533;ou&#65533;gC<|&#65533;b&#65533;h&#65533;N&#65533;^&#65533;zj&#65533;v:ok&#65533;&#65533;&#65533;+`l&#65533;&#65533;U&#65533;LB&#65533;I`re&#65533;&#65533;&#65533;&#65533;'&#65533;&#65533;&#920;&#M&#65533;&#65533;1@t?&#65533;c&#65533; &#65533;&#65533;&#65533;+4/&#65533;&#65533;.&#65533;- &#65533;fZ&#65533;+&#65533;&#65533;x@&#65533;&#65533;&#65533;B;0,&#65533;&#515;a6l[&#65533;+6&#65533;x0B6&#65533;-Dk&#65533;)-&#65533;{&#65533;QG&#65533;\&#65533;&#65533;&#65533;TDQ&#65533;5X&#65533;&#65533;&#65533;OH&#65533;B!&#65533;&#65533;rJ*/#I%&#65533;BR&#65533;%&#65533;|&#65533;*&#65533;sL2YBQ4&#1244;&#65533;&#65533;4&#1116;M&#65533;%&#65533;J&#65533;4&#756;&#65533;N<&#65533;I&#65533;8&#65533;&#65533;&#65533;O@&#65533;&#65533;&#65533;&#65533;SPDU&#65533;&#65533;0&#65533;p&#65533;&#65533;5}&#1286;&#65533;&#65533;	&#65533;G&#65533;tSNs`&0L&#65533;a&#65533;Q5&#65533;JTRe&#65533;&#65533;+
&#65533;a&#65533;P&#65533;&#65533;SZk&#65533;5Ps@`&#65533;]W&#65533;)^w5a&#65533;Va&#65533;2&#65533;"x&#65533;uYf5&#65533;0t&#65533;W6&#65533;V&#65533;&#65533;z(&#65533;X&#65533;&#65533;Yp&#65533;-&#65533;Y,&#65533;&#65533;u&#65533;&#65533;dlg&#65533;&&#65533;UV\z&#65533;r&#65533;&#65533;&#65533;&#65533;!~&#65533;5&#65533;&#65533;~&#65533;M wu&#65533;"&#65533;&#65533;wa&#65533;AD&#65533;&#65533;`&#65533;&#65533;*&#65533;'F &#65533;&#65533;h0&#65533;,(nxd&#65533;&#65533;d&#65533;&#65533;PYeC.^Y&#65533;,&#65533;&#65533;&#620;&#65533;:&#65533;	&#65533;,V.yg&#65533;3k&#65533;<Sch5>&#65533;*&#65533;&#65533;f&#65533;S6h&#65533;)_&#65533;&#65533;yj&#65533;&#1906;&#65533;,&#65533;&#65533;f&#65533;&#65533;&#65533;W6\(&#65533;7&#65533;&#65533;&#65533;j&#65533;&#65533;&#65533;I&#65533;&#65533;&#65533;&#65533;&#47423;~l&#65533;&#65533;NZm&#65533;&#65533;f&#65533;j6&#65533;&#65533;&#59679;&#65533;&#65533;&#65533;&#65533;Zo&#65533;)&#65533;&#65533;&#65533;Z&#65533;&#65533; y_6|(&#65533;&#65533;V|s&#65533;&#65533;&#65533;&#65533;&#65533;y|&#65533;%&&#65533;&#65533;&#65533;&#65533;0&#65533;&#65533;>&#65533;&#65533;&#65533;s&#1579;&#65533;&#65533;&#65533;Y\&#65533;&#65533;}E&#65533;%f&#65533;&#65533;&#65533;2&#65533;x=v&#65533;wf&#65533;Eg&#65533;&#65533;&#65533;v&#65533;&#65533;&#1650; ^&#65533;&#65533;'9&#65533;&#65533;(&#65533;k&#65533;5&#65533;&#65533;i&#65533;4&#65533;^e&#208;&#65533;&#65533;&#65533;z&#65533;&#65533;e&#65533;<6&#65533;
&#65533;&#65533;&#65533;&#65533;M&#65533;&#65533;&#65533;&#65533;&#65533;W&#65533;/&@&#65533;o~&#65533;# &#65533;f&#65533;&#65533;4` &#1537;V7&#65533;D&#65533;&#65533;&#65533;&#65533;p&#65533;4P&#65533;&#65533;P&#65533;&#65533;&#65533;`$&#65533; LNPmP&#65533;&#65533;&#65533;!&#65533;*&#237;O &#65533;
&#65533;&#65533;u&#65533;&#65533;&#65533;-}&#65533;&#1050;H"9&#65533;&#65533;&#65533;
1$&#65533;ab&#250;I&#65533;
:d&#65533;VT &#65533;H &#65533;!&#65533;&#65533;&#65533;<b$3&#65533;a &#65533;%D5Q&#65533;&#65533;&#65533;&#65533;A,&#65533;"6&#65533;&#65533;
$&#65533;&#65533;&#65533;B&#65533;4r&#65533;cZ&#65533;&#65533;&#53779;&#65533;T&#65533;3YL&#65533;&#65533; &#65533;aM_y&#65533;K&#65533;-&#65533;fFwd&#65533;J&#65533;( .&#65533;q0&#65533;&#65533;SDB&#65533;1=2S#=Y&#65533;~l&#65533;&#65533;X&#65533;&#65533;|&#65533;c0&#65533;X&#65533;S&#65533;O&#434;$&#65533;&#65533;&#65533;(&#65533;T&#1173;W&#65533;&#1025;VY&#65533;&#65533;Ua&#65533;&#65533;&#65533;e1GBK&#65533;&#65533;RE&#65533;&#65533;&#65533;
y &#65533;&#65533;&#65533;J&#65533;&#65533;X&#65533;`Ll&#65533;&#65533;&#65533;&#65533;&#65533;bf&#65533;&#65533;&#65533;&#65533;fp/&#65533;I&#65533;&#1171;&#65533;%b&#65533;&#65533;&#1676;3&#65533;0&#65533;n&#934;H&#65533;9&#65533;8&#65533;&#65533;w~&#65533;2&#65533;&#65533;&#65533;|&#65533;&#65533;&#65533;&#65533;@W@&#65533;l.@&#65533;&#1924;&#65533;&#65533;&#65533;?&#65533;9Iybi&b&#65533;7&#65533;&#65533;P&#65533;&#65533;&#417;&#65533;AU&#65533;"TTBH&#65533;hI&#65533;&#65533;%}vT&#65533;&#1937;&#65533;H&#65533;IR&#65533;&#65533;4/_&#65533;H&#65533;9&#539;2&#65533;n&#65533;r&#65533;7a*S&#65533;&#65533;%&#65533;C%*O&#65533;P&#65533;U&#65533;O!jS&#65533;&#65533;<t&#65533;K&#65533;*O	duMY&#65533;H2>	D&#65533;&#65533;U%+N&#65533;j)&#65533;r&#65533;k&#65533;&#65533;y&#1138;&#437;&&#65533;	Z&#65533;V&#65533;q&#65533;&#65533;&#65533;\&#65533;&#65533;&#65533;&#65533;&#302;`&#65533;+&#65533;&#65533;xC&#65533;&#65533;&#65533;&#65533;&#65533;&#65533;$Il&#65533;a&#65533;&#65533;&#65533;&#65533;4D"t&#65533;&#65533;&#65533;2v&#65533;q&#65533;&#65533;>##&#65533;&#65533;h&#65533;&#65533;!S4V&#65533;&#65533;&#65533;+%9&#65533;S3&#65533;	&#65533;&#65533;&#65533;&#65533;&#65533;g];&#65533;B&#65533;u&#65533;-m;&#65533;&#65533;F0&#65533;&#65533;<mR}+W&#65533;7A&#65533;&#65533;4{{\&#65533;2B&#65533;{&#65533;&#65533;&#65533;{]F&#65533;&#65533;P&#65533;L&#65533;s&#65533;&#65533;WG&#65533;D&#65533;&#65533;&#65533;#&#65533;&#65533;&#65533;W&#1688;&#65533;&#65533;&#65533;&#65533;&#65533;&#65533;~&#65533;&#65533;&#65533;&#65533;.&#65533;4ha0k`&#65533;&#65533;k&#1150;&#65533;7&#65533;&#65533;&#65533;&#65533; &#65533;b&#65533;<&#65533;d&#65533;n &#65533;X&#65533;&#65533;"&#65533;&#65533;7<&#65533;&#65533;&#65533;-&#65533;&#65533;&#65533;&#65533;`=&#65533;&#65533;^&#65533;"D2opCL&#65533; F&#65533;6&#65533;H&#65533;&#65533;%&#65533;R&#65533;qboxc&#65533;39&#65533;&#65533;&#1600;&#65533;&#65533;&#65533;x&H5n&#65533;&#65533;zc:&#65533;&#65533;&#65533;&#65533; &#65533;|l&#65533; &#935;&#65533;5rP&#65533;!&#65533;8&#65533;&#65533;`&#65533;+b&#804;
^&#65533;w&#65533;Tb&#65533;D&#65533;X&#65533;~>8&#65533;&#65533;KT>&#65533;Im1&#65533;o|#&#65533;@&#65533;H:&#65533;&#41125;O&#65533;R&#65533;&#65533;&#65533;;&#65533;$&#65533;&#65533;&#65533;D&#65533;F&#65533;|)&#65533;n`&#65533;$<|h&#65533;bb$&#65533;&#65533;&#65533;W&#65533;&#65533;iH&#65533;a&#65533;*&#65533;y:KgL3T&#65533;&#65533;q&#65533;gb&#65533;O&#65533; _&#65533;&#65533;&#65533;&#65533;&#65533;Q&#65533;&#65533;Z&#65533;i&#65533;&#65533;&#65533;&#65533;o&#65533;d&#65533;rU&#65533;r&#65533;k&#65533;&#65533;z$&#65533;@p8G&{d&#65533;&#65533;&#65533;&#65533;&#65533;\b$&#65533;&#65533;&#435;&#65533;&#1033;&#65533;D&#65533;`0&#65533;&#65533;&#65533;}m&#65533;nA&#1738;&#65533;F&#65533;b&#65533;p&#65533;(&#65533;_,n&#65533;&#65533;&#65533;O,&#1047;96&#443;&#65533;&#65533;16&#65533;2&#65533;w5&#65533;&#65533;&#65533;&#65533;y}&#65533;&#65533;&#65533;$q&#65533;&#65533;&#65533;&#65533;&#65533;#&#65533;&#65533;&#65533;nL&#65533;&#65533;D&#767;&#65533;	&#65533;Ir&#65533;&#65533;&H&#65533;&#65533;1&#65533;&#65533;$EW&#65533;&#65533;-K&#65533;&#65533;&#65533;1&#65533;&#65533;&#65533;&#65533;]y&#65533;+$&#65533;&#65533;2u%&#65533; &#65533;-8&#65533;&#65533;&#65533;&#65533;-&#65533;Np&#65533;p&#65533;Kgz&#1245;&#65533;t&#65533;G]&#65533;S&#65533;z&#1389;~u&#65533;g]&#65533;[&#65533;z&#1533;&#65533;u&#65533;&#65533;]&#65533;c'{&#65533;&#65533;~v&#65533;&#65533;]&#65533;kg{&#65533;&#65533;&#65533;v&#65533;&#65533;]&#65533;s&#65533;{&#65533;&#65533;~w&#65533;&#65533;]&#65533;{&#65533;{&#65533;&#65533;&#65533;w&#65533;^&#65533;&#65533;'|&#65533;x&#65533;'^&#65533;g|&#65533;&#65533;x&#65533;G^&#65533;|&#65533;-y&#65533;g^&#65533;&#65533;|&#65533;=&#65533;y&#1031;^&#65533;@m&#65533;&#65533;&#65533;D&#65533;/&#65533;&#65533;&#65533;&#65533;&#65533;D`$X&#65533; Pz&#65533;&#65533;&#65533;&#65533;A&#65533;&#65533;&#65533;&#65533;&#65533;&#65533;&#65533;&#65533;&#65533;&#1021;&#65533;&#65533;&#65533;{$$&#65533;	I&#65533;&#65533;&#65533;&#65533;&#65533;/&#65533;&#65533;&#65533;*&#65533;&#65533;&#65533;%8&#65533;-p&#65533;&#65533;&#65533;&#65533;&#65533;W&#65533;1 &#65533; 	I&#65533;&#65533;&#65533;[&#65533;$&#65533;&#65533;&#65533;&#65533;G&#65533;&#65533;&l_&#65533;&#65533;OB&#65533;&#65533;O&#65533;@&#65533;&#1086;&#65533;+@&#65533;&#65533; &#65533;@&#65533;&#65533;+@> P@@a&#65533;&#65533;s&#65533;&#65533;&#65533;@	&#65533;$@&#65533;>4)&#37626;&#65533;%&#575;l$X&#65533;hlA&#65533;;&#65533;&#65533;?&#65533;O(P &#65533;&#65533;&#65533;!&#65533;&#65533;&#65533;&#65533;&#65533;&#65533;&#65533;{A&#65533;Bh&#65533;d$P&#65533;RXB&=&#65533;&#65533;&#65533;c&#65533;&#65533;@& &#65533;(&#65533;6&#65533;&#65533;(&#65533;@(&#65533;&#65533;&#65533;&#65533;&#65533;c&#65533;?&#65533;%4&#65533;QX&#65533;S Q&#65533;&#65533;&#65533;A'0	& )&#65533;|A &#65533;8:$@)&#65533;&#65533;(h"P0&#65533;S(&#65533;P@R&#65533;R8&#65533;xB&#65533;&#65533;@&8&#65533;&#65533;&#65533;&#65533;@!&#65533;&#65533;)&#65533;'@&#65533;M&#65533;&#65533;NH&#65533;P8ET0&#65533;E\&#65533;N&#65533;&#65533;G&#65533;&#65533;>%@&#65533;&#65533;D,.&#65533;P&#65533;&#65533;&#65533;.D&#65533;@\!= &#65533;B<Ed&#65533;E&#65533;S&#65533;&#65533;:&#1547;&#273;&#65533;  &#65533;!&#65533; L&#65533;Em&#65533;&#65533;h>&#65533;(&#65533;R$CL&#65533;S,E4RpDht &#403;&#65533;(&#65533;&#65533;Fm&#65533;D&#65533;&#65533;h&#65533;*&#65533;T8sHD&#65533;p\:*h&#65533;&#65533; ,d&#65533;(@'&#65533;G&#65533;&#65533;*&#65533;QH&#65533;s&#514;&#65533;7kl&#65533;/@&#65533;X&#65533;&#65533;C&#65533;&#65533;H{&#65533;&#65533;#&#65533; %D&#65533;LF&#65533;d&#65533;P P&#65533;!&#65533;
I,&#65533;N&#65533;G&#65533;&#65533;F&#65533;T&#65533;&#65533;lIdTGv&#65533;9&#65533; x &#65533;F&#1376;&#65533; B&#65533;&#65533;&#606;&#65533;E!&#1540;g&#1824;b4&#65533;T&#65533;ft&#357;S &#65533;x&#65533;P&#65533;/
p&#645;&#65533;&#661;&#65533;F&#65533;H*Q H&#65533;LCO&#65533;&#65533;&#65533;SP&#65533;&#65533; &#65533;&#627;|&#65533;&#65533;M@]&#65533;J!&#65533;&#65533;+T&#65533;O(E&#65533;&#65533;HDL&#65533;\&#65533;	0&#65533;(&#65533;&#65533;&#65533;&#65533;@&#709;&#65533;l&#65533;I`l&#65533;&#65533;c,G&#65533;d&#226;d:&#796;&#65533;&#65533; &#65533;&#65533;L&#65533;&#65533;&#65533;P&#65533;&#65533;&#65533;ILL&#65533;M&#65533;&#325;&#65533;M&#65533;&#65533;M&#65533;&#65533;M&#65533;N&#65533;&#65533;N&#65533;&#65533;O	UDuL&#65533;&#65533;d:&#65533;T&#65533;hM&#65533;&#65533;&#65533;,|&#869;l&#65533;&#65533; &#65533;&#65533;&#65533;D&#65533;$N&#65533;O&#65533;O&#65533;&#963;&#65533;&#65533;&#65533;`BR&#65533;&#65533;&#523;3&#708;&#65533;&#957;|&#65533;&#65533;&#65533;&#65533;&#65533;&#65533;H 	)	&#65533;&#65533;&#65533;P-P&#65533;&#65533;&#588;&#65533;&#65533;&#65533;N&#65533;&#65533;?&#65533;&#807;&#65533;&#65533;&#65533;&#65533;&#65533;L&#65533;6&#65533;P&#65533;	&#65533;G:h  	N&#1028;&#65533;<P-Q&#963;&#65533;&#65533;h&#65533;OhQ&#65533;&#65533;&#65533;0&#65533;L&#65533;&#65533;	&#65533;	&#65533;&#65533;l&#65533;&#65533;&#65533;&#65533;<Q R!]&#65533;&#65533;P&#65533;&#65533; &#65533;&#65533;&#65533;&#65533;&#65533;0(&#65533;&#65533;&#65533;&#65533;6&#65533; POR #&#65533; &#65533;&#65533;&#65533;&#65533;$&#65533;	&#65533;&#65533;&#65533;&#65533;L&#65533;&#65533;,&#65533;&#65533;!MS5=&#65533;&#65533;&#65533;&#65533;&#65533;	&#65533;&#1214;&#65533;L&#1468;Q
&#65533;&#65533;/&#65533;&#65533; &#65533;5&#65533;S?%O*U&#65533;&#65533;:*E&#65533;- 0&#65533;&#1139;&#65533;SG}T&#65533;4&#65533;XQ&#65533;M&#65533;	&#65533;&#652;N=&#65533;&#1169;x&#65533;Tj&#65533;&#65533;R&#65533;&#65533;K#&#65533;Q#0&#65533;C&#65533;S/UQ-&#65533;&#65533;Pt&#868;&#65533;&#1005;&#65533;# 	]&#65533;&#65533;&#65533;X%&#65533;@&#65533;&#1085;&#65533;&#65533;&#512;B&#65533;&#749;&#65533;&#65533;	&#65533;D&#65533;&#65533;&#65533;T&#65533;&#65533;&#65533; &#65533;&#65533; }&#65533;B$} 7&#1914;&#65533;&#65533;&#65533;&#65533;&#65533;T&#65533;&#65533;&#65533;!&#65533;T%]!3&#65533;U:&#65533;&#65533;&#65533;&#65533;d]Q&#65533;&#65533;R&#65533;&#65533;HFu&#65533;	&#65533;Ov&#65533;!*&#65533;&#65533;}	&#65533;&#65533;T&#65533;:WE&#65533;<&#65533;&#977;(&#65533;O&#65533;V&#65533;W&#65533;&#65533;&#65533;l&#65533;&#65533;R&#65533;3Kz
H	3=&#65533;&#65533;V&#353;&#65533;&#65533;&#65533;&#65533;&#65533;&#65533;&#65533;&#65533;&#65533;(&#65533;&#65533;&#65533;,&#65533;&#65533;d&#1542;&#65533;&#65533;'&#65533;N&#65533;&#65533;&#65533;j}&#65533;L&#65533;!&#65533;&#65533;O:hV&#65533;3&#65533;`&#65533;&#65533;Ty&#865;t	 &#65533;&#65533;e&#65533;H&#65533;$U&#567;#&#1489;&#65533;&#65533;&#1593;&#985;&#65533;&#65533;N&#65533;R&#65533;&#65533;&#65533;;&#65533;Y&#65533;&#54552;&#65533;&#65533;D&#65533;Z&#65533;U&#65533;d&#1711;M&#65533;&#65533;&#65533;&#1664;  !&#65533; { ,   &#65533;F &#65533; &#65533;H&#65533;&#65533;&#65533;&#65533;*\&#560;&#65533;&#199;#J&#65533;H&#65533;"&#65533; 2j&#792;&#65533;&#65533;&#335; C&#65533;I&#65533;&#65533;&#595;(S&#65533;<&#65533;!&#65533;&#65533;4i4h&#1585;c&#65533;&&#65533;&#65533;&#65533;&#65533;Hd&#65533;d!A&#65533;B V*]&#692;&#65533;&#1255;P&#65533;&#65533;&#65533;C &#65533;&#65533;X&#65533;
&#1562;&#65533;&#65533;&#1515;;&#65533;JK&#65533;&#65533;&#1651;h&#65533;&#65533;&#65533;&#65533;&#65533;&#65533;	p&#65533;&#65533;&#65533;q5O&#65533;	L&#65533;+6&#65533;&#2047;&#65533;N&#65533;&#65533;&#65533;&#65533;>&#65533;`&#65533;a&#65533;&#65533;&#65533;7&#65533;L&#65533;&#65533;&#65533;&#728;#&#65533;*!&#65533;g	l&#65533;&#65533;&#65533;8&#65533;U}3&#65533;^&#890;5&#65533;X;{>&#65533;&#65533;&#65533;A&#65533;2 &#65533;qZ&#65533;&#65533;&#65533;&#65533;&#65533;&#65533;&#65533;&#65533;&#65533;&#65533;XI&#282;&#65533; o6|&#65533;N&#65533;&#65533;&#65533;&#65533;l&#65533;&#65533;}UyA&#65533;&#65533;&#65533;Z&#65533;O&#65533;&#65533;&#65533;2&#65533;
&#65533;&#925;&#65533;&#65533;&#65533;)&#65533;_&#65533; &#1980;&#65533;&#65533;&#65533;&#65533;&#65533;0&#65533;&#65533;&#65533;zS&#65533;&#65533;&#65533;1_}h&#65533;!`2&#65533;&#65533;&#65533;E(aZ&#65533;]&#65533;&#65533;v&#65533;&#65533;&#65533;&#65533;bU&#65533;S&#65533;@&#65533;5E]X&#65533;&#65533;,&#65533;&#33162;]&#65533;q&#388;4&#1464;&#65533;&#65533;&#65533;&#65533;&#65533;U,`&#65533; z&#65533;!&#65533; &#65533;q&#65533;FeFV&#65533;&#65533;&#65533;-ZQ&#65533;{Ti&#65533;Xf&#65533;&#65533;\v&#65533;&#65533;`&#65533;)&#65533;d&#65533;i&#65533;h&#65533;&#65533;&&#65533; &#65533;&#65533;dl&#65533;&#65533;# &#609;&#65533;W!@&#65533;&#65533;l&#65533;&#65533;&#65533;KM&#65533;D&#65533;P&#65533;&#65533;&#65533;T&#65533;&#65533;&#34956;6&#65533;&#35024;F*)&#65533;&#65533;&#65533;&#65533;&#65533;&#65533;p&#65533;	TV&#65533; {&#65533;&#65533;g&#65533;)&#65533;&#280684;&#65533;D&#65533;&#65533;&#65533;&#65533;*&#47924;&#65533;jk&#65533;m&#65533;A&#65533;U&#65533;&#65533;)8TP&#1063;W&#65533;F&#65533;&#65533;&#65533;y*JS&#65533;&#65533;NJy&#65533;&#65533;Vk&#65533;&#65533;&#65533;BH#&#65533;&#65533;&#65533;UWK	&#65533;&#65533;&#65533;[&#65533;y&#65533;&#65533;&#1078;&#65533;&#65533;&#65533;+&#65533;&#65533;^{P&#65533;Wy&#65533;&#65533;U`&#65533;;&#65533;We1,W5W&#65533;&#65533;$5&#65533;&#65533;&#65533;&#65533;&#65533;Z&#65533;&#65533;G,&#65533;&#65533;&#65533;g4&#65533;&#65533;@ &#65533;7p&#65533;K&#65533;&#65533;.&#65533;[1&#65533;&#65533;(GX&#28517;r&#65533;]&#65533;l&#65533;&#65533;Y$&#65533;1&#65533;&#65533;H&#65533;&#65533;N&#65533;1&#65533;&#65533;@&#65533;&#65533;A&#65533;&#1089;v\5&#65533;&#65533;a3A&#65533;&#326;h*&#65533;12&#65533;$&#65533;!&#65533;&#65533;\w-+&#65533;&#65533;&#65533;&#65533;L&#65533; V3&#981;&#65533;J
c&#65533;&#65533;Z{-&#65533;&#65533;t&#65533;l&#65533;a&#65533;0v&#65533;e&#65533;t&#65533;Ui&#65533;&#390;&#65533;(]&#65533;v&#65533;&#1517;&#65533;&#65533;&#65533;z&#65533;4i&#65533;&#65533;FX&#65533;&#65533;1[~&#65533;&#65533;&#65533;2.&#65533;&#65533;^&#65533;-u&#1721;p&#65533;&#22257;&#65533;&#65533;kuG&#65533;&#65533;&#65533;9&#65533;e&#65533;&#65533;&#65533;&#65533;&#65533;&#65533;&#65533;&#489;&#65533;j&#65533;ny&#65533;t"&#65533;&#65533;&#65533;&#947;&#65533;&#65533;.&#65533;&#65533;&#65533;&#65533;~&#65533;	&#65533;&#65533;	d|A&#65533;&#65533;&#65533;&#919;&#65533;&#65533;&#1319;&#65533;~&#65533;wc&#65533;} &#65533; &#65533;4&#65533;Pj&#65533;9%&#65533;C&#65533;N&#65533;&#65533;&#65533;&#65533;&#65533;r&#65533;&#65533;pQ&#65533;&#65533;
R&#65533;&#65533;&#65533;-my&#65533;C&#65533;$&#65533;
&#65533;&#65533;Of@&#65533;7&#65533;A-&#65533;XlX&#65533;q|&#65533;&#65533;7`&#65533;&#65533; QH&#65533;2&#65533;&#65533;u&#65533;&#65533;g&#65533;&#65533;h&#65533;&#65533;&#65533;&#65533;A&#65533;&#65533;&#65533;3$d&#65533;&#65533;
R!:st&#65533;&#65533;BDF&#65533;&JJ&#65533;&#1761;wg&#65533;	&#65533;&#65533;&#65533;&#65533;UJt&#65533;&#65533;&#65533;&#65533; &#65533;&#65533;R'&#65533;&#65533;S&#65533;&#65533;&#65533;X&#65533;&#65533;&#65533;	&#65533;Zd&#65533;&#65533;&#65533;#6&#65533;&#65533; &#65533;&#65533;&#65533;R&#65533;3&#65533;&#65533;P\&#65533; &#65533;4&#65533;&#65533;&#65533;HD&#65533;&#65533;R&#65533;+&#65533; g&#65533;&#65533;$&#65533;&#65533;AZrnq&#65533;&#65533;&#65533;Etm&#65533;90H&#65533;&#65533;&#65533;H&#65533;&#65533;m&#65533;&#65533;t&#65533;rx&#65533;VN&#65533;:&#65533;qNPOdW&#65533;%&#65533;J&#65533;&#65533;.&#65533;&#65533;d&#65533;+&#65533;I/0&#65533;r&#65533;&#65533;&#65533;SA&#65533;U&#65533;&#65533;q vX&#65533;&#65533;	&#65533;@&#65533;&#65533;2&t &#65533;&#1648; d&#65533;&#65533;&#65533;X&#65533; &#65533;&#65533;f*&#65533;&#65533;&#65533;vb&#65533;<&#65533;&#65533;v&#65533;&#65533;&#65533;&#1874;O0&#65533;&&#65533;&#65533;&#65533;i&#65533;&#65533;V&#65533;;&#65533;5F&#65533;s&#65533;:&#65533;J&#65533;nY*.D&#65533;&#65533;$H&#65533;&#65533;&#696;&#65533;&#65533;%H&#65533;&#65533; &#65533;$tj&#65533;,&#65533;&#1092;&#528;&#65533;&#65533;(FW&#65533;&#65533;&#65533;lT6&#65533;&#65533;(&#65533;&#65533;7[&#65533;Oa&#65533;'J&#65533;E&#65533;&#65533;4M&#65533;d&#65533;`J &#65533;N 5UfAJ&#65533;S2&#65533;&#65533;&#65533;&#65533;&#65533;&#65533;T&#65533;&#65533;L^&#65533;s&#65533;
&#65533;="&#65533; &#65533; &#65533;|&#65533;$+9&#1394;&#65533;&#65533;&#65533;V=NQew,&#65533;mU a[(&#65533;&#65533;&#65533;&#65533;3&#65533;^&#324;V&#65533;l&#65533;)[:&#65533;b&#65533;&#65533;&#65533;&#65533;w&#65533;&#65533;u&#65533;&#65533;&#65533;Rx&#65533;&#65533;&#65533;9&#65533;af&#65533;m&#65533;&#65533;&#65533;&#65533;&#65533;T&#65533;&#65533;hGK&#65533;&#1178;vY'&#65533;id&#65533;8&#65533;&#682;m&#65533;*WA&#1586;&#65533;&#65533;&#65533;&&#65533;&#65533;)S
&#65533;Vk&#578;<&#65533;b&#65533;&#65533;U^&#65533;&#65533;&#65533;D>&#65533;&#65533;&#65533;&#65533;&#1746;&#65533;&#65533;*&#65533;&#65533;&#65533;&#65533;&#65533;
&#65533;P{|&#65533;{&#65533;&#65533;9H&#65533;{&#65533;RT&#65533;;]&#65533;t&#65533;[I&#65533;v&#65533;&#65533;0&#315;i&#65533;.&#65533;&#65533;E&#65533;&#65533;3_&#65533;#&#65533;&#65533;&#65533;L&#65533;6&#65533;&#65533;&#65533;&#65533;|&#65533;[_&#65533;m&#65533;b/&#65533;&#65533;* &#65533;&#65533;Y&#65533;So(.ar[&#65533;&#65533;&#65533;&#65533;&#65533;&#1969;&#65533;t&#65533;&#65533;&#65533;&#65533;+\&#65533;WLf&#65533;&#65533;&#65533;"KjP&#65533;}&#65533;gxt&#65533;*U&#65533;=39&#1316;~&#65533;0 0&#65533;&#65533;;&#65533;&#65533;T&#65533;&#65533;&#65533;x}1&#65533;&#652;09R^&#65533;8 C\&#65533;&#65533;76 &#65533;"&#65533;-2&#65533;,zd&#65533;%r{&#65533;fA&#65533;&#65533;&#65533;&#65533;"&#1933;.K&#65533;&#65533;e&#65533;A-&#65533;o&#65533;&#48002;&#65533;&#65533;a&#65533;sI3d[&#65533;&#65533;6&#65533;&#65533;&#65533;W&#65533;\&#65533;&#65533;9&#65533;&#65533;&#65533;&#65533;&#65533;l&#65533;s&#65533;&#65533;&#65533;W#&#65533;&#65533;&#65533;&#65533;
&#65533;&#65533;&#65533;g9C&#65533;&#781;&#65533;&#65533;&#65533;&#65533;%5?ZnP{&#65533;&#65533;&#65533;H<&#65533;&#65533;&#65533;&#65533;&#65533;&#614;&#65533;&#65533;&#65533;O&#65533;n Q&#65533;&#65533;v&#65533;&#65533;&#1281;&#65533;oi&#65533;&#948;&#65533;&#65533;&#65533;i&#65533;&#65533;&#65533;\&#65533;&#65533;&#65533;~ &#65533;&#65533;r&#65533;~]&#65533;&#359;<^&#65533;&#65533;&#65533;&#65533;&#65533;&#65533;&#65533;&#65533;zn@::&#65533;&#65533;&#65533;xY&#65533;&#65533;&#65533;&#65533;&#65533;&#65533;&#65533;a&#65533;b&#65533;s	&#1582;c&#65533;&#412;&#65533;&#65533;|[&#65533;&#65533;&#1471;&#685;&#65533;&#65533;&#65533; &#65533;p*&#65533;@Z&#65533;K&#65533;4&#65533;&#65533;&#65533;&#65533;&#65533;&#65533;&#65533;y&#65533;-&#65533;&#65533;mo&#65533;&#65533;&#65533;&#65533;&#65533;&#65533;A&#65533;&#65533;&#65533;~&#65533;&#65533;v&#65533;&#65533;&#65533;&#65533;&#65533;&#65533;l&#65533;{<Rg&#65533;&#65533;&#65533;+&#65533;&#65533;&#1120;W&#65533;Y&#65533;w?&#65533;&#65533;GD&#65533;"&#65533;&#65533;&#65533;`rx&#65533;\&#65533;o&#65533;&#937;*&#65533;&#65533;	@&#65533;&#65533;yK(&#65533;&#65533;`)&#2041;&#65533;&#65533;*$
 &#65533;AW&#65533;2G&#65533;P&#65533;&#65533;JI&#65533;&#65533;u+&#65533;[=P:{&#65533;N&#65533;&#65533;&#65533;)&#65533;&#65533;z&#1495;^h&#65533;&#65533;=3e/&#65533;F
&#65533;:.&#65533;Z&#65533;&#1977;dk&#65533;T&#65533;&#65533;	&#65533;4&#65533;&#65533;|&#65533;{&#65533;;&#65533;&#65533;&#65533;&#65533;}y&#65533;,|S&#65533;&#65533;&#65533;&#65533;Wi uC&#65533;g&#65533;d-&#65533;9ix&#65533;&#65533;-&#65533;v&#65533;&#65533;i&#65533;&#65533;&#1584;J&#65533;Vf&#65533;)&#65533;'&#65533;&#65533;r)&#65533;2&#65533;8&#65533;H&#65533;&#65533;&#65533;A#&#65533;&#65533;8E_&#65533;s} #B&#65533;g&#65533;&#65533;&#65533;
`&#65533;1[N&#65533;&#65533;&#65533;&#65533;o&#65533;l&#62907;&#65533;dl&#65533;&#65533;d&#65533;&#65533;&#65533;L&#65533;&#65533;=~&#65533;|q&#65533;&#65533;a&#65533;&#65533;r&#65533;&#65533;&#65533;&#65533;)Q&#65533;&#65533;&#65533;[&#65533;U&#65533;&#65533;&#65533;&#65533;"5W&#65533;Z&#65533;:&#65533;&#65533;S&#1493;6F&#65533;g&#65533;7a&#65533;
&#65533;n&#65533;U&#65533;v&#65533;r&#65533;8Kv]&#65533;&#65533;`lah&#65533;~(n&#65533;K&#65533;aXbRce&#65533;'o)&#65533;d&#65533;&#65533;qAJ&#65533;&#65533;=~&#65533; N1&#65533;&#65533;$XA'@b  eR@X2(*R|'&#65533;&#65533;HWQZ&#65533;0P%4@Ur&#65533;i@&#65533;bJ2S&#65533;K&#65533;B_X/!3Q?&#65533;8&#65533;?&#65533;&#65533;BQ&#65533;w&#65533;W&#65533;&#65533;&#65533;ZxX&#65533;=p&#65533;%'&#65533;p=&#65533;%2&#65533;o7&#65533; &#789;u&#65533;&#65533;. &#65533;w&#65533;&#65533;&#65533;&#65533;[&#65533;>&#65533;c&#65533;'4q&#65533;8&#65533;<&#65533;? C&#4602;&#65533;`S&#65533;\&#65533; &&#65533;D'&#65533;wM&#65533;H2&#65533;e|&#65533;&#65533;&#65533;&#65533;X&#65533;&#424;&#65533;&#65533;x&#65533;&#65533;VEk&#65533;&#65533;@&#65533;l&#1399;&#65533;M&#65533;&#65533;o&#65533;[(A;B^N&#65533;6&#65533;c&#65533;&#65533;&#65533;cX&#65533;8&#65533;@!v&#65533;&#65533;&#65533;&#65533;1&#65533;$&#65533;&#65533;&#65533;&#65533;4<$`&#65533;&#65533;&#65533;&#65533;&#65533;`&#65533;&#65533;le&#65533;*&#65533;5L&#65533;5&#65533;C82%&#709;e&#65533;r(d&#65533;Z&#65533;sT&TS&+DU&#65533; E&#65533;:&#65533;6q /a&#65533;>&#398;&#65533;H&#65533;&#65533;&#65533;&#65533;%&#65533; &#1042;0&#65533;0&#65533;&#65533;&#65533;&#65533;8&#65533;&#65533;X&#65533;6&#65533;&#65533;&#65533;&#65533;&#65533;?|&#1543;~1ZW&#65533;&#65533;&#65533;;&#65533;
b8	&#1672;aR&#65533;j&#65533;&#65533;2Ur&#65533;Bd&#65533; >&#65533;}	 Yb&#65533;0 g\&#65533; &#65533;&#65533;&#65533;l9	&#65533;0&#65533;/\&#65533;X&#65533;v&#65533; &#65533;[p&#65533;&#840;&#65533;&#65533;&#65533;@q&#65533;i&#65533;s&#65533;|pnX>+&#65533;*&#65533;(&#65533;Y&#65533;&#65533;&#65533;f&#65533;yuf&#65533;"fA&#65533;V&#65533; &#65533;&#65533;%0&#65533;&#65533;&#743;B &#65533;&#65533;&#65533;&#65533;iP@&#65533;Z&#65533;&#65533;w&#65533;%&#65533;&#65533;&#65533;W&#65533;6	tXw&#65533;&#65533;&#65533;&#65533;`F&#65533;(&#65533;p&#65533;&#65533;V&#65533;;ph&#65533;-&#65533;V &#65533;%:&#65533;>&#65533;H&#65533;&#65533;&#65533;i:@&#65533;1 =&#65533;&#65533;&#65533;&#65533;&#65533;&#65533;a&#65533;p&#65533;q&#65533;,&#65533;&#65533;(&#65533;&#65533;Y&#65533;W&#65533;&#65533;&#65533;J&#65533;&#65533;A&#65533;&#65533;#	q &#65533;IE&#65533;1&#65533;&#65533;%K&#65533;&#65533;R&#65533;&#65533;&#65533;y&#65533;&#65533;&#65533;%&#65533;(.&#65533;&#65533;&#65533;H J &#65533;y&#65533;aH&#65533;y&#65533;U&#1182;&#65533;YU&#65533;&#65533;&#65533;@&#65533;&#65533;&#65533;pF&#65533;po&#65533;$&#65533;&#65533;&#65533;&#65533;	&#65533;:&#65533;&#65533;o1&#65533;;&#65533;%f&#65533;%&#65533;QP &#65533;&#65533;&#65533;l&#65533;&#65533;&#65533;AO`p&#65533;&#65533;R:&#65533;1&#65533;Vz&#65533;&#65533;&#65533;&#1697; &#65533;&#65533;#&#670;.&#65533;>p&#65533;&#65533;&#65533;&#65533;Gjwd3*D:&#65533;?=&#65533;Y&#65533;&#65533;&#65533;&#65533;E&#65533;k&#65533;9 >*pU'2&&#65533;:`H*:@&#65533;&#65533;&#65533;V&#164;T&#65533;&#1704;&#65533;&#65533;&#65533;&#65533;J&#65533;'@OgzF&#65533; 2&#65533;B&#65533;&#65533;&#65533;8?&#65533;&#65533;&#65533;E@IX&#65533;sZ&#65533;H1&#65533;
5&&#65533;%>`%Y&#65533;&#65533;/&#65533;1J &#65533;7&#65533;&#65533;&#65533;'`%&#65533;&#65533;&#65533;&#65533;&#65533;*&#65533;&#65533;&#65533;&#65533;g&#65533;&#65533;m&#65533;y&#65533;!&#65533;&#65533;h&#65533;&#65533;7bu&#539;~&#65533;K ?&#65533;&#1671;9p%&#65533;&#65533;0&#65533;.@&#65533;&#65533;
&#65533;&#65533;&#65533;B&#65533;&#65533;&#1234;'&#1057;Z" &#65533;9&#65533;!&#65533;&#65533;&#65533;&#65533;&#65533;&#65533;&#65533;&#65533;&#65533;&#65533;&#65533;u&#65533;
P&#65533;&#65533;e&#65533;80&#65533;&#65533;Z&#65533;&#65533;y%'&#65533;&#65533;>&#65533;M,&#65533;&#65533;4&#65533;&#65533;&#65533;p&#65533;&#65533;-I pU&#65533;&#65533;I W&#162;&#65533;&#65533;(&#65533;&#65533;`
&#65533;a&#65533;&#65533;&#65533;&#1633;&#65533;&#65533;V&#65533;&#65533;1&#367;&#65533;&#65533;&#65533;&#65533;&#65533;&#65533;9Vx!&#65533; &#65533;BA&#65533;&#65533;&#65533;y&#65533;&#65533;K &#65533;&#65533;g~`p&#65533;&#65533;,&#65533;&#65533;h&#65533;h\&#65533;J 0&#65533;Rp7 P&#65533;&#65533;P Bp&#65533;U&#65533;M&#1780;c+&#65533;b&#65533;&#65533;&#65533;&#65533;&#65533;:&#65533;W&#65533;&#65533;D&#65533;&#65533;Esl @e&#65533;&#65533;&#65533;&#65533;h&#65533;xrQ&#1466;&#65533;&#65533;KP&#65533;&#65533;&#65533;!i&#65533;=&#65533;U&#65533;&#65533;&#65533;y%/&#65533;&#65533;&#65533;&#65533;&#65533;&#65533;&#65533;&#65533;&#65533;&#65533;>&#65533;&#65533;+7P&#65533;&#65533;9	&#65533;dl&#65533;[*X&#65533;&#65533;&#65533;&#564;k{&#65533;l&#65533;&#65533;&#65533;{&#375;XHU&#65533;S&#65533;&#65533;Y	&#65533;|q&#65533;9&&#65533;BDA&#65533;&#65533;%&#65533;&#65533;&#1163;\&#65533;&#65533;&#47774;&#65533;&#65533;[&#65533;:	Z&#65533;&#65533;&#65533;z60 s*&#65533;&#65533;Kw&#65533;&PbGK'W@&#65533;&#65533;&#65533;&#65533;/&#65533;&#65533;&#65533;&#65533;
&#65533;	!D!$&#65533;&#65533;rT&#65533;%k&#65533;!&#65533;&#65533;&#1776;/)b{H*\b9&#65533;k&#65533;+!&#65533;&#65533;[&#1621;<!&#65533;&#65533;F{&#65533;[&#65533;&#65533;K&#65533;_1&#65533;&#65533;&#65533;&#65533;&#65533;&#65533;&#65533;*
&#65533;&#65533;\O&#65533;&#498;%&#65533;&#65533;%&#65533;&#65533;QM*e&#65533;m\&#65533;&#65533;d4%A.E &#65533;&#65533;X&#65533;SF&#65533;&#65533; B&"rt&#65533;&#65533;&#65533;&#65533;w&#65533;0l&#65533;%)&#65533;%h@&#65533;&#65533;&#65533;&#65533;&#65533;%: &0&#65533;&#65533;U&#65533;&#65533;&#65533;	&#65533;!&#65533;Q&#65533;&#65533;a" {(&#65533;&#65533;&#65533;{&#65533;&#65533;&#65533;&#65533;
B&#65533;&#65533;z&#65533;3q6&#65533;R&#65533;#h&#65533;&#65533;^&#65533;A&#65533; 6XB&#65533;&#65533;&#733;&#65533;%flu.&#65533;&#65533;W|l|&#65533;2Q%[,&#65533;<" &#65533;&#65533;&#65533;c&#65533;&#65533;c&#65533;
,&#1178;&#65533;2&#65533;|&#65533;&#65533;&#65533;&#65533;&#65533;&#65533;&#65533;W&#65533;&#65533;&#65533;CX6K&#65533;&#65533;&#65533;K&#65533;&#609;&#47688;&#65533;1H&#65533;&#552;9&#65533;|%wG&#65533;~&#65533;&#1215;&#65533;&#601;&#65533;k&#65533;&#65533;Z&#65533;/&#65533;&#65533;&#65533;&#65533;le&#65533;&#65533;&#65533;Xy&#65533;&#65533;>BQ&#65533;9@&#65533;&#65533;&#65533;&#65533;x&#65533;&#65533;D&#65533;U`&#65533;Y&#7210;&#65533;&#65533;&#1833;&#819;d%W&#65533;&#65533;@&#65533;9&#65533;:&#65533;&#65533;(&#65533;&#65533;)&#65533;8&#65533;\&#65533;&#65533;	 F&#65533;&#65533;%EC'&#65533;\&#1119;&#65533;&#65533;VB \&#65533;&#65533;&#65533;&#65533;&#65533;&#65533;lGP5P&#65533;e&#65533;&#65533;	&#65533;k.&#65533;&#65533;Yr&#65533;&#65533;&#65533;&#65533;&#65533;@?7&#65533;&#65533;?Aq&#65533;x&#65533;&#65533;@&#65533;9  &#65533;&#65533;&#65533;&#65533;&#65533;%EC&#65533;Z&#690;&#65533;&#65533;	&#65533;b:&#65533;&#65533;)(&#65533;&#65533;;&#65533;&#65533;Z&#65533;&#65533;&#65533;&&#65533;&#65533;&#1056;qP?P&#65533;?P@a&#65533;*
P0&#65533;&#65533;|Y&#65533;&#65533;&#37048;&#65533;&#65533;J0i&#65533;&#65533;&#65533;&#65533;&#65533;&#65533;&#65533;&#65533;&#65533;~&#65533;|&#65533;V&#65533;&#65533;0&#65533;VJ&#65533;[&#690;j&#65533;N&#862;c*&#65533;	&#65533;&#65533;&#65533;%Z&#65533;&#65533;&#65533;4G`&#65533;e]r&#65533;x,I 4&#65533;&#65533;W29s&#65533;&#65533;x9&#65533;&#65533;D&#65533;YR&#65533;b&#519;=&#65533;T&#65533;&#1547;]&#65533;M&#65533;&#65533;&#65533;&#65533;
	&#65533;m&#65533;G  &#65533;&#65533;WR&#65533;{ &#65533;F&#65533;9&#65533;&#65533;@&#65533;`Y&#65533;&#65533;&#65533;<F&#65533;i&#65533;&#65533;MJ&#65533;&#65533;%&#65533;h&#65533;&#65533;&#65533;&#65533;&#65533;&#65533;daBP&#65533;&#65533;&#65533;8@&#65533;a&#65533;&#65533;V&#65533;)&#65533;&#65533;FL&#65533;&#65533;&#65533;&#65533;&#572;&#65533;Y&#65533;&#65533;k&#65533;&#1884;&#65533;S&#65533;&#65533;&#65533;c&#65533;K&#65533;_&#65533;&#65533;&#1661;&#65533;y&#1234;&#2013;&#65533;&#65533;&#689;`&#65533;8@&#65533;&#65533;&#65533;&#65533;C&#65533;%&#429;%&#65533;"&#65533;q"&#1800;RY&#65533;&#65533;W&#65533;&#65533;i&#65533;$&#65533;&#65533;	&#65533;c&#65533;&#65533;&#1712;&#65533;|: &#65533;o[&#1671;&#65533;&#65533;s&#65533;&#65533;}&#1610;}&#65533;&#65533;=&&#65533;&#65533;%Y4&#65533;&#65533;]&#1424; &#65533;t&&#65533;"&#65533;Q&#617;&#65533;B&#65533;p&#65533;&#985;c~[&#65533;UY&#65533;&#586;&#1389;&#65533;-&#65533;$&#65533;`&#65533;(K&#65533;&#626;.k&#65533;X&#65533;%&#65533;&#65533;&#65533;&#65533;	^&#65533;u&#65533;&#65533;&#65533;&#65533;^R3	&#65533;&#65533;~&#65533;i&#65533;&#65533;Q.&#65533;{ &#65533;&#1453;&#65533;&#65533;H&#65533;-^$[&#65533;&#65533;&#65533;&#65533;#&#65533;&#65533;&#65533;P:O&#65533;&#65533;&#65533;g&#65533;&#65533;*_&#65533;4s&#65533;un&#65533;&#65533;:&#65533;&#65533;Q&#65533;}.&#65533;o &#65533;&#721;&#65533;&#65533;&#65533;&#65533;&#65533;c#L&#1602;n&#65533;&#65533;a&#65533;&#65533;&#65533; &#65533;0&#65533;	&#65533;n&#65533;&#65533;Cn&N#x&#65533;&#65533;K&#65533;&#65533;&#65533;&#65533;&#38409;&#65533;&#65533;&#65533;S}p&#65533;&#65533;&#65533;v&#65533;I&#65533;&#65533;&#65533;`&#65533;Z&#65533;&#65533;&#65533;&#65533;bItX~H+&#65533;&#65533;(&#65533;w&#37383;&#65533;&#65533;U2&#65533;\r6&#65533;[%79&#939;&#65533;&#65533;=A9&#65533;{z&#65533;&#65533;&#65533;&#1270;L&#65533;&#65533;H&#65533;a&#65533;^Vy&#65533;M`&#65533;<&#65533;&#65533;&#65533;^Ib&#65533;&#65533;&#454;;&#65533;&#65533;;d&#65533;&#65533;y&#65533;&#65533;+&#65533;Jh&#65533;j&#65533;a&#65533;ml[&#65533;&#842;&#699;I&#65533;8&#65533;&#65533;&&#65533;=)&#65533;&#65533;&#65533;4a1Uc&#65533;&#65533; ~&#65533; C&#65533;M0w&#65533;5&#65533;&#65533;&#65533;&#65533;&#65533;a# &#65533;k` +&#65533;&#65533;`x&bh%B&#65533;%U&#65533;&#65533;&#602;&#65533;$&#65533;&#65533;&#65533;c <&#65533;&#65533;V&#65533;&#65533;]&#65533;&#65533;R&#65533; $D&#65533;[&&#65533;Q%,&#65533;k&#65533;%&#65533;&#65533;D;&#65533;4&#65533;&#65533;k&#65533;J&#65533;&#65533;&#65533;&#65533;&#65533;&#65533;&#65533;Rc&#65533;r0 &#65533;Z&#65533;&#65533;&#65533;r&#65533;&#65533;&#65533;%&#65533;&#65533;V&#65533;F&#65533;&#65533;U*&#65533;[&#65533;&#65533;k&#65533;&#65533;&#541;&#65533;$&#65533;&#65533;&#65533;p&#65533;{&#65533;=&#65533;&#65533;{&#65533;&#65533;R}&#65533;&#65533;&#65533;&#65533;&#65533;O&#65533;&#65533;d&#65533;t 4&#65533;&#65533;Ax+&#65533;&#65533;&#65533; &#65533;&#65533;4&#65533;&#1426;vD&#65533;&#65533;&#65533;&#65533;&#845;&#65533;oY&#65533;u&#65533;&p|&#65533;&#65533;&#65533;&#65533;$&#65533;&#65533;&#65533;/4b&#65533;/&#65533;&#65533;&#65533;&#65533;&#65533;X&#65533;&#65533;&#1346;&#65533;JQ&#65533;,&#65533;~&#65533; n@;&#65533;Zb&#65533;&#65533;&#65533;&#65533;&#65533;&#65533;&#65533;o@: &p$&#65533;|&#65533;{$X&#65533;&#65533;A&#65533;&#724;&#65533;&#65533;&#65533;&#65533;C&#65533;%N&#65533;X&#65533;&#65533;E&#65533;}&#65533;h&#65533;&#65533;&#65533;!7!E&#65533;&#65533;"d9U&#65533;d&#65533;&#65533;eK61e&#916;&#65533;CB &#65533;=d&#65533;0&#65533;&#65533;&#9477;>&#65533;%Zb?E&&#65533;)&#65533;&#65533;&#65533;S&#65533;Q]&#1188;&#65533;&#924;3HE&#65533;&#65533;!W&#65533;a&#65533;f$&#65533;&#65533;H&#65533;h&#65533;&#65533;&#65533;1&#65533;&#65533;[&#65533;&#65533;b&#65533;&#65533;&&#65533;3^&#65533;&#65533;&#65533;[qL&#641;]&#65533;v&#65533;&#65533;&#65533;&#65533;a&#65533;/&#65533;`@#&#65533;]&#65533;eO&#65533;<&#65533;&#65533;@&#65533;}&#65533;C&#65533;3&#65533;+2&#65533;T!]Zf&#398;c&#65533;~&#65533;&#65533;&#65533;&#65533;Z&#65533;1&#65533;#&#65533;&#65533;@&#65533;&#65533;&#65533;&#1408;&#65533;-k&#65533;7  &j&#65533;b
0 |l&#65533;&#65533;&#65533;&#65533;&#65533;&#1939;&#65533;&#65533;@<!&#65533;00&#554;&#65533;t&#65533;*&#65533;Xa&#65533;&#65533;y[&#65533;'n&#65533;&#65533;&#65533;&#65533;0w.&#65533;ux&#65533;Q?&#65533;x&#65533;&#65533;%XP@?&#65533;&#65533;&#65533;@&#65533;&#1315;I &#1883;&#65533;A&#65533;-&&#65533;&#65533;ra&#65533;&#65533;&#65533;:;*&#65533;60!O)&#65533;A<T&#65533; &#65533;`A&#65533;+&#65533;&#65533;&#65533;&#65533;&#65533;c&#65533;&#65533;&#65533;2+/&#65533;V&#65533;&#65533;&#65533;>&#65533;&#65533; r &#65533;&#65533;&#65533;>&#65533;`&#65533;)&#65533;&#65533;V&#65533;&#65533;&#65533;1&#65533;&#65533;&#65533;&#65533;$KrK&#65533;&#65533;&#65533;&#65533;&#65533;&#65533;&#65533;R&#65533;%&#65533;&#65533;E3&#65533;&#65533;-&*-\n8&#65533;"&#65533;jL:&#65533;&#1249;2&#65533;[M=&#65533;d&#65533;M&#65533;.x&#65533;&#680;&#65533;&#65533;&#65533;PD&#65533;t&#65533;&#65533;
1mT&#65533;Xp&#65533;Q&#65533;dL&#65533;&#65533;&#65533;&#65533;D;&#65533;&#65533;S&#65533;`&#65533;&#65533;&#65533;v&#65533;TTS=TT&#65533;*&#65533;+,CU&#65533;u&#65533;&#65533;&#65533;F[o&#65533;&#65533;&#65533;X&#65533;	&#65533;&#65533;`,4(Z&#65533;56&#65533;b&#65533;&#65533;mV&#65533;&#65533;uV&#65533;ze&#829;4&#65533;}J&#65533;c&#65533;&#65533;&#65533;&#65533;d&#65533;&#65533;&#65533;-&#65533;&#1688;&#65533;5d:&#65533;&#1688;4X&#65533;(n&#65533;&#65533;&#65533;^&#65533;&#65533;`&#65533;se&#65533;]w&#65533;&#65533;y&#65533;&#65533;LK|V&#65533;"}&#65533;E&#65533;&#65533;&#1741;&#65533;]&#65533;d&#1697;`&#65533;x,&#204;&#65533;;&#65533;&#65533;!&#65533;M#&#65533;IF &#65533;&#65533;J.Yb6(@&#65533;6Py(&#65533;9&#65533;&#65533;f&#65533;&#65533;"\>&#65533;&#65533;gt&#65533;&#65533;g&#65533;&#65533;	'&#65533;c2a&#33587;&#65533;3g&#65533;&#65533; &#65533;&#65533;&#65533;&#65533;jtm&#65533;&#65533;&#43151;~9&#1709;}&#65533;&#65533;&#65533;&#766;&#65533;&#65533;p7Pc&#65533;&#65533;C@W&#65533;&#1622;!&&#65533;>A&#65533;&#65533;~il&#65533;&#65533;&#65533;70b:&#65533;gBP&#65533;&#65533;&#65533;{m&#65533;Y&#65533;[&C&#65533;n&#65533;`&#65533;&#65533;&#65533;&#65533;&#65533;gC&#65533;W:&#65533;/&#65533;_|&#65533;&#65533;&#65533;&#65533;&#65533;"g{r&#65533;/w&#65533;&#65533;&<&#65533;&#65533;W>G9&#65533;&#65533;&#65533;&#65533;`&#65533;&#65533;S&#65533;\&#65533;&#65533;m~}xY&#65533;i&#65533;&#65533;&#65533;N#&#65533;&#65533;wg&#65533;&#65533;	&#65533;&#65533;&#65533;&#65533;&#65533;&#1816;x&#65533;&#65533;&#65533;4d&#65533;&#65533;&#65533;<w[b&#65533;+&#65533;c&#65533;&#65533;&#65533;1&#65533;;{&#65533;&#65533;&#65533;&#65533;&#1530;&#65533;I&#65533;&#65533;&#65533;!w&#65533;&#65533;&#65533;)}6|&#65533;z&#65533;\&#65533;&#65533;>P&#65533;}&#65533;&#65533;<&#65533;	)|&#65533;&#65533;bb&#65533;&#580;&#65533;&#65533;&#65533;zt&#65533;@&#65533;d&#65533;&#65533;!8!&#1393;-
R&#65533;&#65533;&#65533;&#65533;&#65533;i&#65533;}&#65533;HCxC&#65533;&#65533;&#65533;bJL&#1843;C&#65533;\Y0&#260;6&#65533;&#65533;&#65533;m&#65533;!]d&#65533;$"Q"&#65533;&#65533;&#65533;!&#65533;	W&#65533;hB51+&#65533;KC&#65533; *^Q&#65533;&#610;&#65533;&#65533;#&#65533;&#65533;&#65533; &#65533;&#65533;L&#65533;&#65533;&#65533;x&#65533;*W@&#65533;&#65533;&#65533;&#65533;F@N&#65533;&#65533;&#65533;I&#65533;&#8583;	!g&#65533;z&#65533;&#65533;&#65533;&#65533;&#65533;R&#65533;&#65533;a&#65533;ft+&#65533;&#65533;!&#65533;&#65533;&#65533;G&#65533;&#65533;J&#65533;i`&#65533;"1&#65533;MR&#65533;&#65533;d&#65533;&#65533;&#65533;&#65533;&#65533;s&#65533;'&#65533;&=&#65533;	&#65533;8&#65533;*}y&#700;&#65533;PA&#65533;&#65533;&#65533;V&#65533;&#65533;&#65533;DO&#65533;df&#65533;&#65533;I&#65533;h &#65533;@&#65533;&#65533;(&#65533;&#792;&#65533;&#65533;	&#65533;&#18823;&#65533;&#65533;4&#65533;&#65533;W H&#65533;p"6&#65533;&#65533;'&#65533;dg~&#65533;&#65533;&F&#65533;)>&#65533;9&#65533;y&#65533;&#65533;SJ&#65533;a&#65533;h&#65533; &#65533;G z&#65533;>
}&#65533;dj&#65533;&#65533;j&#65533;&#65533;)=&#65533;9hE)#+&#65533;g&#65533;lX&#65533;:!&#65533;2t&#65533;hIC&#65533;i&#65533;I}&#65533;&#65533;BJ&#65533;&#65533;T&#65533;w&#65533;{&#65533;&#65533;'@&#65533;&#65533;&#65533;&#65533;&#65533;iO&#65533;R&#65533;&#65533;&#65533;&#65533;ZH{&#65533;2}zT&#65533; &#65533;L&#65533;&#65533;|%L&#1320;H&#65533;&#65533;Q&#65533;&#356;&#65533;`t>&#65533;A&#65533;7&#65533;&#65533;TL&#65533; &#65533;U%+Q&#65533;#U&#65533;&#65533;&#65533;ArXcr&#65533;&#65533;&#65533;U&#65533;.9&#65533;&#65533;PO&#65533;I@&#65533;p&#65533;&#65533;\&#65533;z&#65533;&#65533;&#65533;&#65533;&#65533;&#65533;P&#65533;W&#65533;&#65533;U&#65533;qlJDV&#65533;&#65533;&#683;&#65533;&#65533;&#65533;&#65533;f"&#65533;A&#65533;&&#65533;&#1253;N+ &#65533;0&#65533;Y&#65533;&#65533;&#65533;&#65533;q&#65533;|r&#1634;&#65533;+8}Mmm&#65533;&#65533;&#65533;h&#65533;2&#65533;&#65533;3&#65533;&#65533;&#65533;V&#65533;{&#65533;`uKP&#1934;&#65533;&#65533;&#65533;.j/Y&#65533;+&#65533;u9&#65533;A&#65533;g{&#65533;0&#65533;&#65533;&#65533;%,#&#65533;:6 &#65533;&#65533;&#65533;&#1388;h&#65533;&#65533;&#65533;2&#65533;]m&#619;&#65533;&#65533;&#65533;3&#65533;`oL&#65533;;&#65533;&#65533;&#65533;&#65533;O&#65533;&#65533;(a&#65533;A&#65533;j7&#65533;s&#65533;A&#65533;&#65533;#X&#65533;cc x_x&#65533;29&#65533;Llq	geUpp{&#65533;+a&#65533;&#65533;&#65533;
&#65533;&#65533;&#65533;X&#401;&#65533;&#65533;&#65533;0&#65533;&#65533;&#65533;_&#65533;jft&#65533;&#65533;GG&#65533;&#65533;e&#65533;qAJ%x ({&#1933;=&#65533;&#65533;W&#65533;&#473;&#65533;&#65533;&#65533;&#65533;&#65533;&#65533;<l.&#65533;&#65533;q&#65533;&#65533;&#65533;&#65533;&#65533;&#65533; O&#65533;&#65533;&#65533;&#65533;&#65533;&#65533;R&#65533;VF&#65533;W&#65533;&#65533;d&#65533;t&#65533;&#65533;^&#65533;
&#65533;&#65533;Lf&#65533;&#65533;Y&#65533;1&#65533;&#65533;&#65533;&#65533;`E5a&#65533;)~&#65533;,S4&#65533;y &#65533;&#65533;>&#65533;N&#65533;^A&#65533;.&#65533;&#65533;&#65533;oD&#65533;&#519;&#65533;&#65533;&#65533;#&#65533;0&#65533;&#65533;&#65533;&#65533;q&#65533;&#65533;&#65533;o&#65533;B&&#65533;&#65533; &#65533; M&#65533;&#65533;&#65533;h&&#65533;E}&#840;&#65533;&#65533;&#65533;&#65533;6S=&#65533;U&#65533;&#65533;&#1262;&#65533;h p&#65533;]1&#65533;&#65533;~&#65533;&#65533;C&#65533;&#65533;_&#65533;Y&#65533;%&#65533;k&#65533;=MG &#65533;&#65533;&#65533;]&#65533;A&#65533;]&#65533;ld#C&#65533;I&#65533;&#65533;]m&#65533;^&#65533;&#65533;&#65533;uL|&#65533;&#65533;i&#65533;&#65533;&#65533;\&#65533;&#65533;&#65533;}ls3&#65533;&#65533;V&#65533;&#65533;&#65533;&#65533;&#65533;b&#65533;&#65533;O&#65533;&#65533;	0&#65533;&#65533;&#1755;&#65533;&#65533;7&#65533;A&#65533;a&#65533;m/&#65533;4&#65533;&#65533;&#65533;&#65533;-&#65533;v~&#65533;&#65533;&#65533;&#65533;&#65533;&#65533;!&#65533;M&#65533;&#65533;U+&#65533;8&#65533;/n&#65533;&#65533; =&#65533;E&#65533;M&#65533;	&#65533;k &#65533;!&#65533;C&#65533;&#65533;q&#65533;&#65533;\&#65533;3&#65533;y&#65533;m~s&#65533;&#65533;\&#65533;;&#65533;y&#65533;}&#65533;s&#65533;]&#65533;C'z&#1101;~t&#65533;']&#65533;Kgz&#1245;&#65533;t&#65533;G]&#65533;S&#65533;z&#1389;~u&#65533;g]&#65533;[&#65533;z&#1533;&#65533;u&#65533;&#65533;]&#65533;c'{&#65533;&#65533;~v&#65533;&#65533;]&#65533;kg{&#65533;&#65533;&#65533;v&#65533;&#65533;]&#65533;s&#65533;{&#65533;&#65533;~w&#65533;&#65533;]&#65533;{&#65533;{&#65533;&#65533;&#65533;w&#65533;^&#65533;&#65533;'|&#65533;&#65533;u*&#65533;^_&#65533;B &#65533;&#65533;(&#65533;X&#65533;&#65533;@f&#65533;&#65533;D&#65533;&#65533;W&#65533;&#65533;&#65533;&#65533; 	N&#65533;B&#65533;g&#65533;&#65533;s&#65533;Sm  &#65533;0'0A	H &#65533;&#47312;z&#65533;'&#65533;C&#65533;}&#65533;&#65533;&#65533;&#65533;&#65533;&#65533;	&#65533;&#65533; r&#65533;(&#65533;&#65533;@	L`Z&#65533;|&#65533; 3&#65533;&#65533;&#65533;6D`&#65533;~&#65533;&#65533;&#65533;&#65533;&#65533;&#65533;v&#65533;&#65533;&#65533;~&#65533;&#65533; 
&#65533;&#65533;&#65533;&&#65533;&#65533;&#65533;I8=&#65533;&#65533;&#65533;&#65533;&#65533;_&#65533;&#65533;O&#65533;&#65533;`:)?&#65533;&#65533;? &#65533;&#65533;&#65533;;*P&#65533;&#65533;/&#65533; )@&#65533;&#65533;&#65533;&#65533;&#65533;&#65533;N&#65533;&#65533;? &#65533;k&#65533;(P&#65533;&#65533;{>%(&#65533;6A&#65533;&#65533;&#65533;&&#65533;&#65533;f&#65533;Q8&#65533;&#65533;9*X&#65533;&#65533;?&#65533;*&#65533; N&#65533;@&#65533;&#1540;&#65533;&#65533;6X&#65533;O&#65533;&#65533;8&#65533;Q8&#65533;&#65533;&#65533;9=&#65533;&#65533;&#65533; d<&#65533;!@&#65533;&#65533;&#1540;%&#65533;O&#65533;R8T&#65533;P8&#65533;S(T &#65533;H@&#65533;[@&#65533;K&#65533;&#65533;&#65533;&#65533;<&#65533;(&#65533;&#65533;&#65533; &#65533;B@BI&#1155;T(C14C1<CR =B&#65533;{&#65533;='p%&#1331;&#65533;(&#65533;C&#65533;&#65533;&#65533;&#65533;+&#65533;&#65533;&#65533;$P&#65533;RC1&#65533;P@0$&#65533;NP&#65533;5&#65533;&#65533;!X&#65533;&#65533;&#65533;(&#65533;&#65533;)&#65533;:&#65533;D[&#65533;D!(X?@R&#65533;S&#65533;@&#65533;R8QP&#345;c&#65533;](&#65533;&#65533;&#65533;[&#65533;E&#65533;&#65533;&#65533;DT#OER&#65533;F1<R0F&#65533;k&#65533;&#65533; &#65533;A&#65533;N&#65533;&#65533;g&#65533;&#65533;;&#65533;&#65533;k&#65533;"P,n&#65533;FS&#65533;&#408;&#65533;&#65533;&#65533;0G&#65533;&#65533;u|&#65533;v|G+@&#65533;&#65533;Q$Fp\&#65533;/P&#65533;&#512;A&#65533;&#65533;	&#65533;&#65533;6(&#65533;p&#65533;&#65533;&#65533;F)pG@"Hy4&#65533;P&#65533;b&#65533;&#65533;q&#65533; &#65533;&#65533;&#65533;H&#65533;&#65533;&#65533;&#65533;&#65533;&#65533;&#65533;K&#65533;F&#65533;&#289;x&#65533;PR&#65533;&#65533;O I&#65533;&#65533;#&#65533;&#65533;	&#65533;x&#65533;&#65533;&#65533;&#65533;pI&#65533;&#65533;D&#65533;&#65533;5&#65533;&#65533;Q &#65533;a$&#65533;?&#65533;Ip&#65533; #&#65533;&#65533;	P&#65533;&#65533;&#768;&#65533;,Js&#65533;Z&#65533;&#268;&#65533;&#65533;M&#65533;5*&#65533;4&#65533;z&#65533;I&#65533;&#65533;&#65533; &#65533;P#x 
 J&#65533;lM@'&#65533;&#65533;+&#1284;&#65533;&#65533;&#65533;l4&#65533;(&#65533;zLE&#65533;&#65533;H(&#65533;J&#65533;K&#65533;&#65533;	P&#65533;&#65533;&#65533;Hud&#65533;+&#65533;&#65533;K&#65533;&#65533;L&#65533;&#65533;L&#65533;&#65533;L&#65533;M&#1124;&#65533;O&#65533;&#65533;Q(&#65533;4o&#65533;-&#65533;&#65533;	x &#65533;TLhL&#65533;lx h Y&#65533;C)&#65533;h&#65533;&#65533;+&#65533;&#65533;&#65533;&#65533;M&#65533;,N&#65533;<N&#65533;&#65533;&#65533;&#65533;&#65533;&#65533;O&#65533;>&#65533;J&#65533; &#65533;,&#65533;&#65533;&#65533;&#65533;&#65533;
&#65533;&#65533;Oh&#65533;M)&#65533;&#65533;&#65533;LN&#65533;LO&#65533;\&#1019;&#65533;Nr,= &#65533;&#65533;&#65533;&#65533;6&#65533;&#65533;&#65533;&#332;&#65533;}&#65533;x &#65533;&#65533;&#65533;&#65533;^ &#65533;&#65533;XdOMP&#65533;&#65533;| |A&#65533;k
0&#65533;&#65533;\&#789;\N&#65533;&#65533;&#65533;&#65533;&#65533;O&#65533;Nf&#65533;&#65533;r&#65533;&#65533;	&#65533; `N&#65533;pH&#65533;T&#65533;&#65533;$&#455;&#65533;&#65533;&#65533;\P&#65533;Q&#65533;A*&#65533;&#65533;	 &#65533;&#65533;&#65533;&#65533;P&#65533;q&#65533;&#65533;(&#65533;&#65533;l&#65533;t&#65533;=R$]&#65533;8I&#65533;&#65533;&#65533;/&#65533;&#65533;&#65533;&#1146;&#65533;&#65533;M&#65533;6XN
x&#65533;$&#65533;R.=N&#65533;4&#65533;%5&#65533;
&#65533; &#65533;&#65533;&#1484;&#65533;.MS5&#65533;&#65533;/&#65533;K+A*&#65533;&#65533;&#65533;9&#65533;J&#1636;P3} &#65533;&#65533;J-]H&#65533;$G&#65533;&#65533;9*&#65533;&#65533;
-&#65533;&#65533;$2&#65533;Sn&#65533;9&#65533;LE&#65533;&#1913;6&#65533;&#961;&#65533;B&#65533;G
&#65533;&#65533;&#65533;&#65533;&#65533;=&#65533;M#P&#65533;xKO&#65533;&#65533;	&#65533;&#65533;&#768;&#65533;&#65533;A$&#65533;&#65533;&#1636;&#65533;0&#65533;K#h&#65533;&&#65533;9&#65533;&#65533;&#65533;BF&#65533;&#65533;T&#65533;wT m&#65533;*&#65533;Q&#65533;JK(&#65533;5&#65533;R&#65533;9&#65533;$&#65533;&#65533;3M&#65533; &#65533;&#65533;D&#65533;	&#65533;&#65533;^&#65533;&#65533;&#65533;OjE&#65533;&#65533;T&#65533;0&#65533;MI&#65533;P&#65533;&#1465;lV&#65533;+R&#65533;h &#65533;&#65533;&#65533;n&#65533;O&#65533;,&#65533;&#65533;&#65533;/&#65533;&#65533;&#65533;&#65533;&#65533;@&#65533;=&#65533;&#65533;&#65533;&#1445;&#65533;&#65533;Y&#65533;O&#65533;&#65533;$&#65533;&#65533;&#65533;|&#65533;j:&#65533;LU5uU&#65533;&#65533;&#65533;-&#65533;X&#65533;pE&#65533;&#65533;&#65533;&#65533;U#~w@T&#576;	J&#65533;&#65533;&#65533;|MYP1&#65533;E&#65533;nY&#65533; !&#65533; &#65533; ,   &#65533;G &#65533; &#65533;H&#65533;&#65533;&#65533;&#65533;*\&#560;&#65533;&#199;#J&#65533;H&#65533;"Cd&#65533;&#65533;&#65533;&#65533;C&#65533;I&#65533;&#65533;&#595;(S&#65533;\&#626;&#65533;&#65533;8&#65533;&#65533;0@&#65533;9&#65533;da&#65533;d&#735;@&#65533;
J&#65533;&#65533;&#1121; v&#65533;\&#692;&#65533;&#65533;+iv&#65533;(B&#65533;D&#65533;j&#65533;&#693;&#65533;&#1519;`&#65533;x0&#65533;)&#65533;r&#65533;&#1584;CC&#805;&#65533;&#65533;&#1841;&#65533;D&#65533;, &#65533;&#65533;&#65533;&#759;&#65533;_&#65533;&#65533;&#65533; &#1027;&#65533;&#65533;lvabi;&#1152;a*&#65533;&#65533;&#65533;&#728;3k&#65533;&#65533;&#65533;LBK&#65533; sC&#65533;&#65533;&#65533;0&#65533;c&#65533;&#944;c&#734;&#65533;5&#65533;L'B8QE&#65533;&#65533;&#65533;J&#65533;&#65533;&#65533;&#65533;k&#65533;&#531;+_N1u&#65533;&#1825;O&#33817;c&#65533;&#65533;.&#65533;9&#65533;8&#65533;&#65533;&#65533;&#65533;+&#65533;&#65533; &#65533;&#65533;g)&#65533;a2&#65533;&#65533;&#65533;&#65533;&#1104;W&#65533;&#65533;&#65533;&#65533;&#65533;&#65533;8 &#1221;&#65533; ,U{&#65533;UW&#65533;{&#1303;&#1986;6&#65533; &#65533;&#65533;&#65533;=&#65533;&#65533;f<&#65533;aK&#65533;Wb&&#65533;t&#65533;S&#65533;X&#393;'&#65533;h&#65533;&#65533;,&#65533;&#65533;&#65533;$&#65533;X&#65533;&#65533;D&#65533;&#65533;2&#65533;&#65533;&#65533;L&#65533;&#65533;RuF]Xa&#65533;L6&#612;&#65533;]&#65533;&#65533;&#65533;&#65533;TVi&#65533;Xf&#65533;&#65533;\v&#65533;&#65533;`&#65533;)&#65533;d&#65533;i&#65533;h&#65533;ye&#65533;=V&#65533;^&#65533;&#65533; S<&#65533;&#65533;WTP"&#65533;&#65533;TQS&#65533;&#65533;&#65533;&#65533;&#65533;&#65533;&#65533;&#65533;j&&#65533;&#34956;6&#65533;&#35024;F&#65533;%&#65533;22&#65533;&#65533;&#65533;&#65533;&#65533;X
l&#65533;l&#65533;(&#65533;&#65533;@M1&#65533;&#65533;&#65533;&#65533;&#65533;&#65533;&#65533;&#65533;&#43760;&#65533;&#65533;*&#65533;&#65533;&#65533;&#65533;H&#65533;R&#1029;b
R&#65533;&#65533;l&#65533;&#65533;0&#65533;4&#65533;&#65533;&&#65533;&#65533;e&#65533;:&#65533;&#65533;F+&#65533;&#65533;&#65533;"T&#65533;L&#29302;T&#65533;&#65533;=^+S&#65533;2&#65533;$&#65533;&#65533;&#65533;&#65533;,&#65533;&#65533;&#65533;&#65533;&#65533;"&#65533;&#65533;&#65533;F&#65533;u2)Vql&#65533;Qk&#65533;#&#65533;&#65533;&#65533;&#65533;NZ&#65533;&#65533;'&#65533;&#65533;gzK&#65533;&#65533;^&#65533;&#63350;&#65533;&#65533;&#696;bE&#65533;&#65533;1&#65533;V8&#65533;&#65533;&#65533;$&#65533;&#65533;0B&#65533;Po&#65533;29&#65533;&#65533;2q+&#65533;|i#&#65533;Ot&#65533;&#65533;l&#65533;&-&#65533;&#65533;iN&#65533;2u@&#65533;&#65533;&#65533;&#65533;&#1439;BR&#65533;/A8SdF&#65533;X&#65533;&#65533;&#65533;\3&#65533;&#65533;A)&#65533;K&#65533;(	&#65533;&#65533;,&#65533;X&#65533;&#65533;P&#65533;&#65533;&#65533;&#65533;&#65533;MM&#65533;&#65533;x&#65533;m&#65533;A,&#65533;&#65533;ih9&#65533;f&#65533;&#65533;2y&#65533;6bP&#65533;&#65533;3&#65533;t[1&#65533;&#1936;G.9&#65533;&#65533;*h&#65533;&#65533;)&#1854;2&#65533;`&#65533;}&#65533;&#65533;&#65533;H3&#1976;&#531;&#65533;&#65533;&#65533;&#65533;&#65533;&#65533;&#65533;&&#65533;&#65533;q&#65533;9&#5469;&#307;&#65533;X&#65533;&#65533;&#65533;&#65533;&#65533;l&#65533;&#65533;l&#65533;*n&#455;&#65533;&#65533;&#65533;&#65533;Z&#12923;&#65533;u&#65533;g&#65533;&#65533;&#65533;9&#65533;F&#65533; &3A&#65533;&#65533;&#65533;&#65533;&#65533;uGQ&#65533;OTo&#65533;&#65533;&#65533;&#65533;/&#65533;&#65533;6&#65533;',5&#65533;&#65533;Dt&#65533;&#65533;&#65533;&#65533;G@'=a~L&#65533;&#1472;#&#65533;*&#65533;&#65533;e &#65533;K&#65533;&#65533;&#65533;&#1037;O )&#65533;&#65533;&#65533;3 &#65533;&#65533; &#65533;&#65533;GHB1&#65533;&#65533;&#65533;&#65533;&#65533;&#1172;4$ &#65533;@$&#65533;&#65533;8$P&#65533;!&#65533;BF&#65533;^&#65533;&#65533;&#65533;%4H{&#65533;&#65533;66]&#65533;Y(B&#65533;&#65533;V&#65533;!f&#545;&#65533;&#65533;$&#65533;E&#65533;n@&#802;&#65533;&#65533;x)&#1646; wbC<@$&#65533;&#65533;aC&#65533;R&#65533;)&#65533;1]&#65533;z&#65533;&#65533;:&#65533;&#65533;v&#65533;&#1847;
&#65533;&#993;M&[H&#65533;HHe1utL&#65533;&#65533;b9&#65533;N>&#65533;&#65533;p&#65533;&#65533;H&#65533;&#65533;&#65533;&#65533;&#65533;4$&#65533;&#65533;I&#65533;&#65533;6&#65533;#&#65533;&#65533;&#65533;&#65533;&#65533;&#5354;&#65533;\A&#65533;&#65533;V&#65533;&#40989;&#65533;e&#65533;&&#65533;&#65533;&#65533;&#65533;c&#65533;&#1984;&#65533;9$5XP&#65533;@J&#65533;&#65533;b
&#65533;&#65533;L&#65533;&#65533;j&#454;&#65533;E1X&#65533;&#1338;5&#65533;&#65533;D&#65533;&#65533;&#65533;&#65533;&&#65533;&#65533;&#65533;wQ&#65533;*DZ&#414;&#65533;&#65533;A&#65533;&#65533;&#65533;)&#65533;)d&#65533;&#65533;f7&#65533;&#65533;=&#65533;&#65533;@>&#65533;&#65533;X&#65533;&#65533;&#65533;'&#65533; &#65533;K&#65533;&#65533;@&#65533;	&#65533;B&#65533;&#65533;&#65533;&#65533;&#65533;&#264;&#65533;&#65533;&#65533;&#65533;s	&#65533;&#65533;&#65533;3&#65533;&#65533;&#65533;&#65533;&#65533;gB7J?&#65533;&#65533;&#65533;7&#65533;M&#65533;&#65533;G&#1805;&#65533;o&#65533;AA1ZH&#65533;r&#65533;&#65533;&#65533;j&#65533;[&#65533; Q&#1159;&#65533;F&#65533;h&#65533;&#65533;N&#65533;b&#65533;0j&#65533;&#65533;&#65533;&#65533;&#65533;'&#65533;&#65533;+H&#65533;n&#65533;?&#65533;&#65533;&#65533;&#65533;r&#65533;TVR\&#65533;&#65533;&#65533;&#65533;M	B&#65533;&#65533;&#65533;E&#65533;T&#65533;jB&#65533;8O &#3799;=5&#538;&#65533;&#65533;&#65533;`}&#65533;K&#65533;J&#65533;.&#65533;bU&#65533;W&#65533;dM!&#65533;&#1030;&#65533;L&#65533;j&#65533;&#1208;N&#65533;uM,&#65533;&#65533;&#65533;&#789;uh&#65533;&#65533;L&#65533;&#65533;&#65533;&#1328;&#65533;BJ`&#65533;XY&#65533;?&#65533;&#65533;&#65533;L&#65533;*&#65533;
&#65533;s&#65533;&#65533;&#65533;&#65533;&#65533;4&#780;&#65533;&#65533;&#65533;&#65533;&#65533;&#65533;lgK&#1748;&#65533;&#65533;&#5149;&#65533;&#65533;&#1138;&#65533;&#65533;&#65533;	&#65533;@h&#65533;6&#65533;&#65533;JMZ&#65533;q&#65533;($&#65533;&#65533;&#65533;&#65533;M&#65533;&#65533;p&#359;&#65533;&#65533;.WCMB&#65533;u#e4&#772;&#65533;&#65533;\&#65533;	P)&#65533;&#965;&#65533;&#65533;&#65533;Rr&#65533;^&#65533;E&#65533;r&#65533;&#65533;&#65533;/&#65533;&#65533;#?&#65533;&#65533;\Z/~&#65533;W&#1477;&#65533;4&#65533;&#65533;&#65533;&#261;&#65533;wK&#65533;=&#65533;{&#890;&#65533;M&#65533;&#65533;S&#65533;&#65533;<U#&#65533;I&#65533;p&#65533;&#65533;&#65533;~&#65533;o&#65533;p&#65533;&#65533;&#65533;&#65533;&#65533;&#65533;&#65533;[&#65533;&#65533;&#65533;&#65533;\&#65533;x&#65533;&#65533;&#65533;&#65533;&#65533;&#65533;h@28@&#65533;j&#65533;&#65533;&#65533;&#65533;z1&#65533;&#65533;+&#65533;&#65533;	)8bXa&#65533;R &#65533;Q.&#65533;l&#65533;&#65533;&#65533;b&#65533;&#65533;&#65533;&#529;&#65533;&#1668;&#65533;S&#65533;&#65533;$c&#825;,_)&#65533;f&#65533;A&#65533;f#/&#65533;&#65533;&#65533;sYh&#65533;G&#1875;&#65533;4[&#65533;&#65533;v&&#1690;&#65533;&#65533;&#65533;&#65533;&#65533;&#65533;&#65533;&#65533;g*&#65533;&#65533;C&#65533;&#65533;R&#167529;&#65533;_&#65533;+*	&#65533;&#65533;&#65533;F&#65533;&#65533;&#65533;&#65533;j)J&#65533;bP&#65533;&#65533;&#65533;h)&#65533;bL&#65533;n &#65533;&#205;nx&#65533;&#65533;&#65533;$&#65533;;mM&#65533;H&#65533;,&#65533;&&#65533;&#65533;&#65533;&#65533;"&#65533;s&#65533;&#65533;&#65533;5&#65533;&#65533;&#65533;&#65533;&#65533;&#65533;&#65533;<s&#65533;3&#65533;s&&#65533;&#65533;&#65533;&#65533;,&#65533; &#65533;&#65533;e&#65533;&#46225;28&#65533;I+&#65533;Dj&#366;&#65533;&#65533;3-Yf; &#65533;-/{v&#65533;&#65533;&#65533;&#65533;`&#65533;&#65533;&#65533;X(&#65533;4.&#65533;!&#65533;&#65533;&#65533;]sc&#65533;~{&#65533;&#65533;&#65533;	ih4'&#65533;&#65533;&#65533;:&#65533;&#65533;&#65533;&#65533;&#65533;&#65533;94b&#65533;&#1476;&#65533;<&#753;&#65533;&#65533;&#65533;&#65533;*nU&#65533;<8Dw&#65533;&#65533;&#65533;E&#65533;&#65533;&#65533;j &#65533;&#65533;@&#65533;&#65533;&#65533;o&#65533;&#65533;&#65533;3&#65533;&#65533;;&#65533;>&#65533;&#65533;+&#65533;j%&#65533;|-~&#65533;{&#65533;@&#65533;&#65533;Wv&#65533;b&#1014;gj&#65533;&#65533;&#65533;3j 4&#65533;c&#65533;9&#65533;&#65533;;N&#1018;&#65533;&#65533;O.&#65533;&#65533;&#65533;t?&#65533;&#65533;&#65533;&#65533;}oo&#65533;(H&#65533;8&#65533;&#65533;&#65533;&#65533;&#1662;9&#65533;&#65533;&#714;R6&#65533;4p&#65533;9&#65533;&#482;&#65533;&#65533;&#1902;o&#65533;&#65533;Q3k&#65533;&#65533;Z&#65533;-&#65533;&#65533;&#65533;&#65533;Q>v&#65533;C&#65533;p&#65533;\&#65533;S&#65533;&#65533;&#65533;&#65533;7&#65533;&#65533;7&#65533;xU&#65533;&#65533;&#65533;0P&#65533;'&#65533;3"&#65533;W&#65533;&#65533;&#65533;&#65533;&#65533;&#65533;&#65533;!C&#65533;&#65533;&#65533;&#65533;=&#65533;a&#65533;A&#65533;&#65533;&#65533;#?^&#65533;&#65533;?&#65533;3&#65533;&#65533;A&#65533;&#65533;&#65533; 9&#65533;&#65533;&#65533;X&#65533;&#65533;&x!UP\&#65533;W&#1490;&#426;&#65533;&#65533;&#65533;R&#65533;jT&#65533;*&#65533;>S&#65533;D&#65533;`A&#65533;'&#65533;&#65533;"&#65533;&#1286;&#65533;&#65533;&#65533;E8&#65533;&#65533;P&#65533;&#65533;2&#65533;&#65533;&#65533;q&#65533;c8Ay&#65533;|A\lPo&#65533;&#65533;P&#65533;&#65533;^b&#65533;&#65533;&#65533;|&#759; :&#65533;&#65533;'7&#65533;B&#65533;z^&#65533;6&#65533;f&#65533;u&#65533;&#65533;&#65533;3i&#65533;I&#65533;r&#65533;v~i&#65533;|0 Q&#65533;&#65533;&#65533;W8&#65533;Vq&#65533;u&#65533;9p&#65533;t{67&#65533;+&#65533;HC2e&#65533;&#65533;AdpF0&#65533;&#65533;&#65533;&#65533;6&#65533;8 6a&#65533;w&#65533;=XG &#65533;.&#65533; &#65533;9&#65533;&#65533;&#65533;&#65533;!&p&)p+KPj&#65533;0&#65533;W&#65533;B&#65533;8Q&#65533;&#65533;A<.qb&#65533;i&#65533;I&#65533;r,JbO&#65533;'f&#65533;&#65533;&#65533;"3fr+&#65533;fP8{&x&#65533;,uAVA&#65533;/X&#65533;&#65533;U&#65533;p%$nY$&#65533;*]pk&#65533;&#146;8&#65533;#
q-&#165;&#65533;&#65533;&#65533;2&#65533;5`P&#65533;&#65533;8(LQfV"&#65533;&#65533;' `%&#65533;%8&#1030;&#65533;v&#65533;&#65533;.]pi%&#65533;&#65533;&#65533;&#65533;&#65533;1
a&#65533;&  &#65533;WQh&#65533;&#65533;x&#65533;&#65533;XZcs4&#65533;&#65533;q&#65533;&#65533;s%'DoPX&#65533;to@>6 #
&#65533;&#65533;&;&#65533;&#65533;a~eT&#65533;3X&#65533;x&#65533;&#65533;o&#65533;tU2&#65533;i&#65533;&#65533;	&#65533;/s&#65533;*&#65533;a&#&#65533;8U&#65533;cp}ip &#65533;&#65533;) J&#65533;N1 $&#65533;&#65533;&#65533;&#65533;`FX0 v 6W&#65533;h&#65533;K &#65533;am&#65533;(&#65533;"7t&#65533;A")rl&#65533;8o&#65533;&#65533;#&#65533;&#65533;}&#472;&#65533;u&#65533;  <XW&#65533;Ua5&#65533;N&#65533;%&#65533;C &#65533;(&#65533;&#65533;&#65533;&#65533;qWe*&#65533;H0 iV&#65533;$&#65533;&#65533;&#65533;MEV &#65533;|&#65533;'Vx&#65533;&#979;&#65533;g&#65533;&#65533;&#65533;!&#65533;W&#65533;&#65533;W%&#65533;% &#65533;B 0&#65533;0	&#65533;`&#65533;x+&#65533;r&#65533;'Q1&#65533;%&#65533;"'&#65533;&#65533;SDP&#65533;&#65533;(np&#65533;)T&#65533; 9&#65533;D&#65533;x&#65533;3X&#65533;&#65533;&#65533;&#65533;6&#65533;&#65533;tQ&#65533;&#65533;&#65533;&#65533;t&#65533;7	P&#65533;Vr&#65533;&#65533;&#65533;&#65533;"0&#65533;&#1321;&#65533;H&#65533;2WR&#65533;M1&#65533;+)A&#65533;(&#65533;&#65533;I&#65533;TP&#65533;&#65533;(&#65533;	&#65533;0Vc"\&#65533;	&#65533;	&#65533;&#65533;&#65533;&#65533;&#65533;&#65533;Q&#65533; &#65533;&#65533;	&#65533;&#65533;T&#65533;xp) JP&#65533;&#65533;iP u[r&#65533;p5Ab0d4&#65533;&#65533;&#65533;]&#65533;v&#65533;&#65533;&#65533;Ey&#65533;!&#65533;h&d  K&#65533;SH&#65533;&#65533;I8&#65533;:(Cv&#65533;&#65533;&#65533;&#65533;W&#65533;F%&#65533;% &#65533;&#1161;&#65533;"p&#65533;&#65533;W^3&#65533;&#65533;&#65533;"Fb&#65533;&#65533;&#65533;~&#65533;&#65533;e@:&#65533;&#65533;X&#65533;`&#65533;(["&#65533;!,&#65533;&#65533;dv&#65533;;I{7F&#65533;A&#65533;~)9z[&#65533; ]h&#65533;&#65533;e&#65533;:&#65533;8:&#65533;B  B&#65533;%&#65533;Qly@&#65533;.pU&#65533;&#65533;&#65533;&#65533;&#65533;<&#65533;&#65533;&#345;G0Kz&#65533;i&#65533;o&#65533;"
&#65533;&#65533;&#65533;&#65533;L&#65533;jq _y&#65533;K&#65533;1&#65533;9&#65533;W&#65533;&#65533;&#65533; pAX/&#65533;!R&#65533;&#65533;
jKo	8\&#65533;tJwzF&#65533;q&#65533;&#65533;&#65533;&#65533;&#65533;&#65533;&#65533;&#65533;"yv&#65533;&#65533;&#65533;&#65533;	&#65533;f&#65533;Q&#65533;X&#65533;&#65533;H&#65533;&#65533;A%@: .&#65533;&#65533;(.&#65533;7&#65533;&#65533;p&#65533;&#65533;&#65533;%&#65533;&#65533;c&#65533;&#65533;&#65533;q&#65533;>P]z&#65533;8@&#65533;&#65533;x&#65533;&#65533;&#65533;&#65533;&#65533;*&#65533;bf&#65533;K &#65533; &#65533;&#65533;&#65533;&#65533;&#65533;GJN&#65533;&#65533;&#65533;|&#65533;&#65533;cx% &#65533;>&#65533;&#65533;U&#65533;&#65533;&#65533;p&#65533;&#65533;iR&#65533;x&#65533;W&#65533;&#65533;z&#65533;&#65533;(&#65533;&#65533;H&#65533;&#65533;&#65533;>p, &#65533;}&#1683;Q&#6013;&#65533;&#65533;p&#65533;Z(&#65533;&#65533;bL&#65533;&#65533;"&#1429;|&#65533;e&#65533;F&#65533;&#65533;(Tp&#65533;&#65533;;@&#65533;h&#65533;h&#65533;h&#65533;D&#65533;&#65533;	=p<&#65533;Z&#65533;B&#65533;&#65533;&#30826;0&#65533;'p%&#65533;&#65533;X&#65533;&#65533;&#65533;&#65533;v&#65533;&#65533;0&#65533;6&#65533;&#65533;&#65533;&#65533;&#65533;&#65533;&#65533;x&#65533;+&#65533;8!&#65533;	&#65533;&#65533;h&#65533;(f&#65533;	I&#65533;&#65533;5&#65533;K&#65533;8 T&#65533;r^&#65533;&#65533;&#65533;A&#65533;&#65533;&#65533;!&#65533;7pR  > &#65533; :& \&#65533;&#65533;:&#65533;&#65533;&#65533;K&#65533;&#65533;&#65533;&#65533;&#65533;{&#65533;A8&#65533;&#65533;`&#65533;&#65533;&#65533;@&#65533;&#65533;&#65533;&#65533;&#65533;`U&#65533;&#1509;&#65533;: &#65533;"&#1767;`&#1665;&#65533;&#65533;&#65533;&#65533;\rQW&#65533;&#65533;&#65533;&#65533;B[&#65533;&#41012;=&#65533;&#65533;&#65533;,&#65533;&#65533;&#65533;R&#65533;BP&#65533;4&#65533;&#65533;&#65533;d{:P&#65533;&#65533;&#65533;&#65533;&#65533;&#65533;&#65533;&#65533;&#65533;;&#65533;&#65533;&#65533;&#65533;&#65533;&#65533;y&#65533;&#65533;&#65533;&#65533;W&#65533;s V&#65533;s`u&#65533;&#65533;)&#65533;w*&#65533;&#522;'&#65533;&#65533;B1d8&#65533;K&#65533;6&#65533;`&#65533;A&#1084;&#65533;&#65533;0&#65533;9B`jX&#1191;U&#65533;&#65533;4&#65533;&#65533;l	&#65533;&#65533;&#65533;&#65533;+&#65533;&#65533;q&#65533;6( &#65533; &#65533;&#65533;{\EES&#65533;]K&#65533;&#65533;&#65533;l&#65533;&#65533;&#522;ib&#65533;4&#65533;%&#65533;&#65533;bP&#65533;U&#65533;&#65533;&#65533;"0	&#65533;E%&#65533;&#65533;&#65533;&#65533;&#65533;DP&#65533;;s&#65533;L&#65533;&#65533;&#65533;&#65533;&#65533;&#65533;&#65533;:v &#65533;&#65533;T%&#65533;[a&#65533;&#65533;&#326;&#65533;bP&#65533;&#65533;&#65533;&#65533;&#65533;&#65533;&#635;&#65533;&#1448;&#65533;3&\&#65533;&#65533;	&#65533;&#65533;@,T=&#65533;Zu&#65533;l&#65533;&#65533;w&#276;&#65533;,&#65533;&#65533;.&#65533;&#65533;&#65533;&#65533;&#65533;&#65533;X&#65533;&#65533;z&#65533;$&#235;&#65533;_&#65533;&#65533;&#65533;KSL&#65533;'&#65533;8yV&#65533;&&#65533;V&#65533; m&#65533;5&#65533;%h&#65533;&#65533;x%B &E6+Y=;&#65533;i@&#65533;}&#65533;&#65533;&#65533;&#65533;&#551;&#65533;9&#65533;&#65533;&#65533;'&#65533;&#65533;&#65533;&#65533;&#65533;Q&#65533;&#65533;&#65533;&#65533;KW  &PD&#65533;&#65533;\&#65533;&#65533;&#65533;&#65533;NL , " &&#1282;&#65533;
&#65533; {jQ&#65533;o&#65533;&#954;&#65533;M&#349;&#65533;&#65533;
&#65533;&#65533;&#65533;&#65533;&#65533;&#65533;]&#65533;&#720;&#65533;&#65533;&#65533;&#65533;b&#65533;Y&#65533;&#65533;]&#65533;F&#65533;&#65533;&#65533;|&#65533;Q&#65533;f&#65533;&#65533;a&#65533;<&#65533;6`&#65533;&#65533;}~&#65533;&#65533;&#65533;&#65533;l&#65533;&#65533;&#65533;&#169;&#65533;&#65533;&#65533;\&#65533;&#281;&#65533;&#65533;\&#65533;&#65533;&#65533;&#65533;R&#746;. &#65533;&#65533;H%&#65533;"D&#65533;\&#65533;&#65533;&#65533;&#308;&#65533;:&#65533;&#65533;&#65533; &#65533;&#65533;V&#65533;&#65533;5&#65533;h&#65533;qarA&#65533;|~`&#65533;8&#65533;&#65533;:&#65533;>&#65533;&#65533;&#65533;&#65533;&#65533;`u&#65533;~&#65533;&#65533;&#65533;-<&#948;\&#65533;}&#65533;&#65533;<&#65533;$m:`&#65533; &#65533;@&#647;+P8p5PG n&#65533;&#65533;&#65533;q<&#65533;&#65533;P%&#1384;!=}6&#65533;&#65533;&#65533;&#65533;vd${&#65533;&#65533;&#65533;H&#65533;&#65533;&#65533;e$&#65533;[z&#65533;}&#65533;&#65533;x&#65533;&#65533;&#65533;|&#65533;W_&#753;v*JlP%&#65533;&#65533;&#65533;n)&#65533;lp?&#65533;&#65533;?P&#65533;{=p5-7`&#65533;I!&#65533;1 $&#65533;}&#65533;&#65533;h&#65533;&#65533;&#65533;&#65533;R&#65533;L&#65533; &#65533; &#1900; &#65533;&#65533;w&#529;&#65533;&#65533;&#65533;&#65533;&#65533; PFE&#65533;&#65533;\-&#1979;&#65533;&#65533;&#65533;Aw&#65533;n	&#65533;&#1680;&#65533;H&#65533;A$&#65533;P&#65533;0&#65533;[B&#65533;&#645;&#65533;&#65533;&#65533;J)&#65533;&#65533;&#65533;&#65533;&#243;&#65533;'&#65533;Sh&#65533;()&#65533;&#65533;&#65533;t~&#65533;}&#65533;&#65533;&#65533;&#65533;&#65533;&#65533;&#1150;l&#65533; &#65533;&#65533;&#65533;urP&#65533;&#65533;&#65533;5&#65533;&#65533;F&#65533;&#65533;7:&#65533;&#65533;	&#65533;7q&#65533;0&#65533;k`&#65533;&#65533;'&#65533;&#65533;&#65533;
&#65533;d$&#65533;D& 	&#65533;Z.&#65533;&#65533;Y&#65533;&#65533;m&#65533;&#65533;&#65533;&#1410;&#65533;&#65533;]&#65533;(&#65533;Q	&#65533;&#65533;q&#65533;W&#65533;&#65533;&#65533;XB&#65533;'&#65533;/.&#65533;id !(&#443;J&#65533;&#65533;\9K&#1052;W&#65533;(.&#65533;&#846;&#65533;'&#65533;,&#718;M&#65533;&#65533;K]B6&#65533;&#65533;&#65533;]&#65533;&QPF_&#65533;&#65533;&#65533;&#894;&#703;V1_2&#65533;&#65533;f)}&#65533;'&#65533;p&#65533;&#65533;h&#65533;-&#65533;&#65533;&#65533;,&#65533;2&#65533;%&#65533;z&#65533;b&#65533;&#65533;uP<P&&#65533;&#65533;U N&#65533;W&#65533;&#65533;&#65533;C:A&#65533;&#65533;v&#65533;i&#65533;)&#65533;&#65533;&#65533;AS&#65533;V&#65533;&#65533;f&#283;|&#65533;&#65533;/^&#65533;Z"&#65533;q&#65533;&#65533;b&#65533;&#65533;&#65533;@\r&#65533;4&#65533;&#65533;&#65533;&#65533;&#65533;&#65533;/&#65533;&#65533;8gl&#65533;k&#65533;K&#65533;&#65533;q3\&#65533;&#65533;=&#65533;&#65533;n&#65533;[&#65533;&#1437;&#65533;u&#65533;r&#65533;&#65533;Z&#1182;&#65533;&#65533;&#65533;&#488;&#65533;&#65533;W&#803;&#1473;3&#65533;&#65533;&#65533;F&#65533;&#65533;&#65533;
&#65533;{&#65533;&#65533;&#667;`&&#65533;&#65533;&#65533;&#65533;&#65533;	&#65533;`50&#65533;Z&&#65533;&#65533;&#65533;k&#65533;$:&#65533;v&#65533;&#26266;/Z&#65533;S&#65533;
odT&#15065;q|!jsUp&#65533;cR&#65533;&#65533;%OjTjQ&#65533;&#65533;OX&#65533;m&#65533;&#65533;&#65533;&#65533;&#65533;5bcuV&#65533;&#65533;	&#65533;&#65533;b k&#65533;+&#65533;&#65533;&#65533;&#1032;&&#65533;%&#65533;j&#65533;&#683;}6&#65533;TqF&#65533;&#65533;&#65533;.U}&#65533;M&&#65533;&#65533;B&#65533;&#65533;&#65533;P%]]&<&#65533;%&#65533;&#65533;FN$&#65533;&#65533;&#65533;7&#65533;&#65533;&#65533;J)&#65533;&#2003;&#65533;&#65533;A&#65533;A&#65533;c&#65533;!;&#65533;&#65533;T&#65533; w&#65533;}&#65533;0&#65533;[&#65533;?p&#65533;&#65533;6&#65533;&#1695;&#65533;fs&#65533;<5&#65533;&#1936;7&#65533;vw&#65533;&#65533;&`&#65533;1&#65533;/&#65533;~&#65533;
8`&#65533;X&#65533;YP&#65533;&#65533;F&#65533;p&#65533;a&#65533;Ur&#65533;2&#65533;\&#65533;h&#65533;\&#65533;r!L=&#65533;(&#65533;g&#65533;&#65533;!&#65533;&#65533;0&#65533;k(]&#65533;Y&#65533;o&#65533;i[p%a=&#65533;vz&#65533;U_%3&#65533;[&#65533;d@&#65533;&#65533;z&#65533;PQ&#65533;&#65533;s&#65533;&#54391;&#65533;&&#65533;&#65533;&#65533;&#65533;	&#65533;&#65533;|pg&#65533;W&#65533;d&#65533;;&#65533;y&#65533;k&#65533;&#65533;%&#65533;&#65533;B&#65533;:&#65533;&#65533;&#65533;&#65533;!&#65533;|-&#65533;( =	vl0&#65533;&#65533;L@&#65533;H&#65533;&#65533;&:&#65533;X&#65533;&#65533;&#65533;7&#65533;,y&#65533;&#65533;&#65533;G&#65533;!E&#65533;$Y&#65533;&#65533;I&#65533;)U&#65533;&#65533;&#65533; &#65533;&#65533;&#1352;D&#65533;&#65533;&#65533;&#65533;&+u&#65533;&#65533;&#65533;&#65533;&#65533;O&#65533;%&#65533;!Z&#1320;Qbh&#65533;A&#65533;&#666;5@Sx&#65533;&#65533;&#65533;&#65533;&4z&#65533;&#65533;&#1506;&#65533;&#1072;!A&#65533;lL&#65533;&#65533;&#65533;#		&#65533;&#933;[&#65533;'&#65533;j&#65533;dI&#1029;$"7n>&#65533;If&#65533;&#65533;a&#265;Ove#&#65533;&#65533;&#65533;<J&#65533;z&#320;&#335;@T&#65533;&#65533;&#65533;&#257;`&#65533;%&#65533;&#65533;&#65533;%	&#528; &#65533;&#65533;&#65533;&#65533;7$&#1552;&#65533;\&#65533;&#65533;&#65533;J&#65533;&#65533;&#65533;&#65533;&#65533;&#65533;&#65533;m&#65533;&#65533;&#65533;&#65533;,6&#65533;&#65533; '&#65533;
&#65533;ba&#65533;
Y&#65533;&#1584;c&#65533;&#65533;&#65533;_&#65533; CvG&#65533;"&#65533;.L&#65533;C &#65533;&#65533;&#65533;&#65533;&#65533;&#65533;{&#65533;&#65533;6&#65533;T_&#65533;&#65533;p1&#65533; z&#65533;$&#65533;X+B&#65533;&#65533; #&#65533;&#65533;8m&#65533;p@&#65533;?&#65533;&#1154;&#65533;&#65533;&#65533;&#65533;&#65533; &#65533;"&#65533;&#65533;&#224;\&#1071;&#65533;&#65533;@L&#65533;&#65533;,&#65533;&#65533;&#65533;&#65533;&#65533;&#65533;&#65533;&#65533;&#65533;&#65533;DS&#65533;&#65533;&#65533;@$&#65533;D&#65533;&#65533;F &#65250;(&#65533;0&#65533;&#546;:&#1071;&#65533;002&#531;&#65533;0!&#65533;&#65533;&#65533;:q&#65533;&#65533;<&#65533;&#65533;K&#65533;&#65533;0I&#65533;X1&#65533;L&#65533;T&#65533;.&#65533;c.&#65533;j&#65533;&#65533;2`N&#65533;(&#65533;&#65533;\ J&#65533;;&#65533;Zs&#65533;&#51712;&#65533;,V&#65533;&#65533;j&#65533;@&#65533;&#920;&#65533;&#65533;#&#65533;&#65533;<&#65533;t'&#65533;s&#65533;&#65533;8]CO&#65533;&#65533;&#65533;&#65533;97&#65533;9U&#65533;&#65533;&#65533;&#65533;9&#65533;m&#65533;4&#65533;&#65533;Vs-&#576;&#65533;&#1570;&#65533;+cL&#65533;+:m&#65533;&#65533;&#65533;$&#65533;&#65533;&#65533;Tuu&#65533;&#65533;>&#65533;hB&#65533;L8K&#65533;&#65533;&#65533;&#65533;&#65533;Yn&#65533;Y<&#65533;m&#65533;&#65533;+F&#65533;&#65533;&#65533;$&#65533;\A&#65533;uw&#65533;1	&#65533;?p&#65533;&#65533;w&#65533;wu%&#65533;&#65533;-&#65533;&#65533;&#65533;2&#65533;&#65533;$&#65533;t&#65533;;&#65533;&#1536;&#65533;&#65533;&#65533;agKd1!n&#65533;&#1990;&#65533;,&#65533;)&#65533;&#65533;d&#65533;	&#65533;#&#65533;+&#65533;&#65533;d&#65533;S&#65533;N&#65533;Vx&#65533;&#65533;&#65533;x&#65533;)6|&#65533;8&#65533;Z6Ye&#65533;{&#65533;&#65533;6c&#65533;`A&#65533;&#65533;.J&#65533;&#65533;&#65533;&#65533;JD&#65533;H<&#65533;&#34787;&#65533;zj&#65533;&#65533;D&#65533;&#65533;&#65533;&#65533;&#65533;&#65533;zk&#65533;&#65533;9?K&#65533;zl&#65533;6&#65533;
&#65533;&#65533;f,&#65533;&#65533;_$&#65533;&#65533;|&#65533;&#65533;&#65533;&#65533;&#65533;&#65533;&#65533;@&#65533;&#65533;N&#65533;&#65533;&#65533;&#65533;&#1953;(d&#65533;3&#65533;Z&#65533;&#65533;V|&#65533;G&#65533;&#65533;4&#65533;&#65533;&#65533;@`r&#65533;5&#65533;&#65533;r&#663;(*&#65533;&#65533;0 &#65533; &#65533;}&#65533;/&#65533;&#65533;s&#65533;&#65533;a &#65533;&#65533;H&#65533;&&#65533;t&#65533;9 	&#65533;&#65533;!t&#65533; }&#65533;o&#65533;T&#65533;&#65533;6Hr._&#65533;&#65533;&#65533;*fW&#65533;&#65533;%p&#65533;&#65533;y&#65533;;x&#65533;L&#65533;&#65533;&#65533;&#65533;s&#65533;X&#65533;g&#65533;&#65533;&#65533;sV{&#65533;&#65533;&#65533;&#65533;&#65533;?&#65533;i&#820;&#65533;B&#65533;&#65533;&#65533;&#994;+&#65533;&#65533;c.F,&#656;&#65533;o3&#65533;| &#65533;&#65533;&#65533;E
&#65533;d&#65533;?e&#65533;\ &#65533;&#65533;2&#65533;+V;&#65533;&#65533;&#1568;&#65533;P&#65533;&#65533;&#65533; h&#65533;@(m&#65533;(X`&#65533;LhB6&'4!&#65533;&#65533;&#65533;'&#65533;`&#65533;&#65533;&#65533;K&#65533;&#65533;[&#65533;&#65533;&#65533;`&#65533;>&#65533;&#65533;t&#65533;&#65533;
,&#65533;a&#65533;&#65533;&#65533;B&#65533;A&#65533;Q$&#65533;
,b&#65533; &#65533;+!S&#518;&#65533;I@nlH&#65533;x&#65533;\Aq&#65533;&#65533;b&#65533;&#65533;&#65533;&#65533;,f&#65533;&#65533;A&#65533;&#65533;t&#65533;&#65533;0#&#65533;&#65533;)(j&#65533;&#65533;&#65533;&#65533;b&#65533;.&#65533;&#65533;(&#65533;&#65533;&#454;&#65533;Q&#65533;z}&#65533;c%&#65533;&#65533;>&#65533;!5r!QP&#65533;o&#65533;"&#65533;&#65533;<6&#132;s&#65533;&#65533;%]&#65533;%L&#65533;&#65533;FY&#65533;_&#65533;%&#65533;&#65533;)&#65533;&#65533;B>&#65533;&#65533;v&#65533;&#65533;+&#65533;i&#65533;>&#65533;DY!?&#65533;7&#65533;&#65533;&#65533;&#1055;
&#65533;&#65533;a&#65533;&#65533;Ez&#65533;&#65533;&#65533;&#65533;&#65533;@B&#65533;&#65533;*Y&#65533;&#65533;1&#65533;8Xc&#65533;x&#65533;VvS&#65533;&#65533;+&#65533;Q>&#65533;&#65533;&#65533;&#65533;!`&#65533;&#65533;( &l&#65533;! &#65533;<z&#65533;&#65533;q	&#65533;&#65533;i
&#65533;&#65533;	 &#65533;&#65533;A-j&#65533; b	;&#65533;&#65533;f&#65533;&#65533;&#65533;&#65533;|`&#65533;&#65533;2&#65533;e&#65533;&#65533;l&#1539;H]&#65533;&#65533;&#65533;&#65533;m_&#65533;	q0&#925;@&#65533;&#65533;iO&#65533;6 [(&#65533;C}iQ&#65533;&#65533;/1&#65533;&#65533;W&#65533;
5&#65533;&#65533;&#65533;&#65533;,c/[&#65533;-&#65533;&#65533;&#65533;E8&#65533;&#65533;P&#65533;Q&#65533;&#65533;*&#65533;&#65533;es&#65533;4&#65533;G2&#65533;V&#65533;Ze&#65533;"&#65533;0&#65533;&#65533;&#65533;&#65533;Q&#65533;qY&#65533;&#65533;0&#65533;&#65533;(&#65533;&#1807;&#65533;&#65533;J&#65533;&#65533;*&#65533;&#65533;&#65533;ka&#65533;D36&#65533;*Owb&#65533;T&#65533;&#294;&#65533;&#65533; 1laX&#810;&#65533;c&#65533;XX&#65533;j&#65533;&#65533;&#65533;k&#65533;	(g&#65533;&#65533;Y&#65533;>&#65533;f&#65533;&#65533;S&#65533;&#65533;X &#65533;&#457;&#65533;bS{&#65533;5&#65533;J&#65533;kpmd&#65533;&#1415;&#65533;T&#65533;mq&#65533;&#65533;&#65533;z&#65533;/+&#65533;@3&#65533;&#65533;&#1464;&#65533;&#65533;&#65533;f,&#65533;&#821;&#65533;dQ&#65533;&#65533;'&#65533;7B&#65533;&#65533;.&#65533;&#65533;2\&#65533;&#65533;&#65533;c,x&#65533;&#65533;&#65533;&#65533;`&#65533;`&#65533;&#339;&#65533;@&&#65533;&#65533;J&#65533;&#65533;&#65533;MXwK^&#65533;&#65533;&#65533;&#65533;{&#65533;{&#65533;&#65533;&#65533;&#65533;&#65533;s&#65533;W&#65533;&#65533;t&#65533;&#65533;6m&#65533;;Cp&#65533;#&#65533;?&#65533;&#65533;(.&#1730;&#65533;3&#65533; &#65533;&#65533;1S&#65533;p&#65533;&#65533;&#65533;&#65533;&#65533;3$&#65533;-@&#65533;"3
&#65533;X&#65533;>Y&#65533;n1&#65533;&#65533;e&#65533;&#65533;Q5c &#65533;&#65533;+,x&#65533;N&#65533;+ 0&#65533;^&#65533;iX&#65533;&#65533;&#65533;&#65533;&#65533;&#65533;l&#65533;A&#65533;Jo9'c)&#65533;cO&#65533;&#65533;I&#65533;+&#65533;&#65533;z$&#65533;k&#65533;1$&#65533;&#1365;&#65533;&#65533;]]f3H&#65533;&#65533;&#65533;0?&#65533;&#65533;k&#1580;/&#65533;&#65533;&#1961;&#65533;{&#65533;HX&#65533;&#65533;&#65533;7&#65533;TP1V&#65533;#&#65533;&#65533;8&#65533;|&#65533;so=\&#65533;+l!&#65533;l&#65533;&#65533;0&#65533;&#65533;&#65533;&#65533;&#65533;{V&#65533;.&#65533;&#65533;2&#65533;&#65533;"&#65533;'&#65533;&#65533;&#65533;6+&#65533;&#65533;1&#65533;(T&#65533;y&#65533;&#65533;E&#65533;C{&#65533;&#65533;&#65533;&#637;&#65533;rvN&#65533;&#65533;1~e&#65533;~&#65533;&#65533;&#65533;&#65533;L&#65533;`K{&#65533;-bw&#65533;&#65533;a&#65533;-%v&#65533;&#65533;&#65533;a}&#65533;&#65533;&#65533;1p&#65533;&#65533;&#65533;&#65533;&#65533;&#65533;%&#65533;m&#65533;&#65533;&&#65533;6&#694;&#65533;Z1&#65533;&#65533;e&#65533;(&#65533;&#65533;&#65533;&#65533;&#1649;ze&#65533;&#65533;&#65533;&#65533;&#65533;&#65533;Vo{;Y&#65533;&#65533;S&#65533;Q&#65533;m&#65533;J&#65533;&#65533;v	&#65533;&#65533;o&#65533;(&#65533;v&#65533;P&#65533;&#65533;gX`&#65533;U&#65533;&#65533;&#65533;&#65533;W&#65533;&#65533;t&#65533;x&#65533;&#65533;Bk&#65533;&#65533;&#65533;&#65533;o&#65533;(4p &#65533;&#65533;&#65533;&#65533;'X&#65533;A&#65533;r&#65533;"&#65533;XbC&#65533;e~&#65533;(w,k&#65533;&#65533;s7fqs&#65533;&#65533;&#65533;D&#65533;1&#65533;V{s&#65533;&#65533;&#65533;&#65533;&#65533;&#65533;&#65533;&#981;&#65533;&#65533;&#65533;&#65533;P&#65533;{&#65533;R&#65533;&#65533;Y&#65533;&#65533;&#65533;&#65533;#&#65533;
g&#65533;p&#65533;(6&#65533;/3&#222;&#65533;&#65533;&#65533;w&#65533;&#65533;&#65533;&#65533;)=;&#65533;&#65533;&#65533;q?p&#65533;&#65533;zg&#65533;&#65533;&#1218;&#65533;&#1570;&#65533;&#65533;^\wv&#65533;7&#65533;&#65533;&#65533;c&#65533;&#65533;&#65533;&#65533;&#65533;&#65533;&#65533;&#65533;&#65533;&#65533;tsG 1Ya&#65533;A`.&#65533;&#65533;Sw&#65533;E&#65533;&#65533;&#65533;A8`s&#65533;&#65533;}&#65533;&#65533;&#65533;&#65533;&#65533;&#65533;&#65533;c&#65533;n<&#65533;&#65533;&#65533;&#65533;&#65533;&#65533;&#65533;mXV&#65533;p9&#65533;&#65533;#&#65533;&#65533;&#65533;&#65533;$2	&#65533;&#65533;&#65533;`=&#65533;+&#65533;&#65533;0F &#65533;6&#65533;5&#65533;tt &#65533;l&#65533;1Xgx&#65533;c&#65533;2&#65533;C&#65533;J&#65533;4`A&#65533;&#65533;&#207;[&#65533;`&#65533;B,C_&#65533;&#65533;k\C&#65533;p&#65533;&#65533;o&#65533;&&#65533;&#65533;LH&#65533;-&#65533;&#1667;EX&#65533;&#65533;*&#65533;{@&#65533;@	&#65533;@
&#65533;@&#65533;@&#65533;@&#65533;@&#65533;@&#65533;@AA,A<ALA\AlA|A&#65533;A&#65533;A&#65533;A&#65533;A&#65533;A&#65533;A&#65533;A&#65533;A B!B",B#<B$LB%\B&lB'|B(&#65533;B)&#65533;B*&#65533;B+&#65533;B,&#65533;B-&#65533;B.&#65533;B/&#65533;B0C1C2,C3|*8&#65533;&#65533;i &#65533;&#65533;&#65533; &#65533;&#65533;5&#65533;6(&#65533;&#65533;&#65533; &#65533;&#237;&#65533;&#65533;!&#65533;@t% &#65533;&#65533;&#65533;C&#65533;&#65533;&#65533;&#65533;%@$`&#65533;$@'p&#65533;B<DD&#65533;&#65533;6&#65533;&#65533;@&#65533;$&#65533;&#65533;`% &&#65533;&#65533;@&#65533;&#65533;K&#65533;/$ &#65533;H&#65533;$h&#65533;O|E&@&#65533;&#65533;&#65533;S&#65533; `D&&#65533;E^&#65533;E &#65533;&#65533;&#65533;E&#65533;&#65533;&#65533;`&#65533;^<&#65533;Y&#65533;aLb4&#65533;c&#65533;E$&#65533;S\F&#65533;i&#65533;Et&#65533;g&#65533;&#65533;A&#65533;Dj|&#65533;f&#65533;F^d&#65533;\X n|/P&#65533;@6&#65533;EplEZ&#65533;&#65533;6xGx|&#65533;O&#65533;&#65533;/&#1027;N&#65533;=&#65533;&#65533;?&#65533;&#65533;	|&#65533;&#65533;&#65533;u&#65533;&#65533;&#65533;Gx&#65533;&#65533;&#65533;&#65533;w,,P&#65533;&#65533;T &#65533;&#65533;HO8G	&#65533;FF&#65533;&#65533;d &#65533;&#65533;&#65533;(@(&#65533; (&#65533;~1&#65533;&#65533;4T&#65533;S8Q&#65533;&#65533;&#65533;&#65533;&#65533;Cl&#65533;&#65533;QFw&#65533;&#65533;&#65533;H) 	&#65533;L&#226;Q&#65533;&#65533;RT8T(S&#65533;&#65533;Nh&#65533;&#65533;&#65533;&#65533;'`&#65533;]l&#65533;A&#65533;&#65533;&#477;D&#65533;&#65533;&#65533;&#65533;&#65533;&#65533;[|&#65533;N &#65533;Q&#65533;&#65533;8&#65533;P8&#65533;&#65533;&#65533;Id&#233;dD%h&#65533;B&#65533;Hx&#65533;N&#65533;&#591;&#65533;&#65533; &#65533;DN&#65533;&#400;:&#65533;Sp&#65533;PX&#65533;&#65533;T&#678;&#65533;&#65533;&#65533;H;&#65533;&#65533;&#65533;x (&#65533;&#65533;&#65533;L&#65533;&#65533;)&#65533;&#65533;&#65533;&#65533;(OPK&#65533;<M&#65533;&#65533;Q O&#65533;&#65533;	&#65533;&#65533;/&#65533; ?&#65533;C* H*&#65533; &#65533;&#65533;&#65533; K(8&#715;"JQPL&#65533;&#65533;\&#65533;R &#65533;N&#65533;&#65533;0&#65533;J&#65533;&#65533; )&#65533;L&#65533;&#65533;@&#65533;(p)&#65533;N&#65533;,&#65533;&#65533;&#65533;&#65533;Mx&#65533; #P &#65533;$H&#65533;&#65533;&#65533;<&#65533;&#65533;&#65533;&#65533;LS&#65533;&#65533;&#65533;&#65533;&#65533;&#65533;&#65533; &#65533;&#65533;&#65533;  Hx&#65533;(&#65533;&#65533;&#65533;&#65533; &#65533;&#65533;lO&#65533;\&#65533;&#65533;&#65533;&#65533;&#65533;x 0&#65533;&#512;w&#65533; P&#65533;|GM&#65533;&#65533;&#65533;&#65533;N!&#65533;&#65533;)&#65533;<&#65533;&#65533;&#65533;&#65533;HP&#65533;[&#65533;P&#65533;8Q*&#65533;P
&#65533;P&#65533;T&#65533;&#65533;L$&#65533;&#2036;(&#65533;$&#65533;D&#65533;&#65533;&#65533;?*&#65533;&#65533;&#65533;&#65533;0x #P&#65533;&#65533;&#65533;
e&#65533;M@&#65533;&#65533;&#65533;,&#791;&#65533;R8&#65533;DR&#65533;}&#65533;6P&#65533;&#65533; &#65533; &#65533;&#65533;
&#65533;&#65533;&#65533;&#65533;&#65533;&#65533;&#65533;&#65533;$&#65533;&#65533;&#65533;L&#757;D&#868;L=`S&#65533;k	&#65533;&#65533;(&#65533;&#65533;&#65533;1%&#65533;&#65533;*  @&#65533;&#65533;P&#65533;&#1284;&#65533;LRE]TFmTG}TH&#65533;TI&#65533;&#65533;H&#65533;&#65533;HJ&#65533;&#1283;&#65533;&#65533;/&#65533;&#65533; &#65533;&#65533;0&#65533;>&#65533;&#65533;=}
&#65533;&#65533;&#65533;&#65533;&#65533;	&#65533;,&#65533;I}UX&#65533;UY&#65533;&#65533;Y&#65533; ^x&#520;&#65533;&#65533;N&#65533;&#65533;	l&#65533;#U&#65533;<- @&#65533;%&#65533;&#65533;OE&#65533;&#543;&#65533;&#65533;&#1028;Mu&#65533;&#65533;&#65533;	&#65533;O&#65533;GO&#65533;P&#65533;&#65533;4&#65533;	 U&#65533;&#65533;&#65533;	8&#65533;G&#65533;T&#65533;&#65533;&#65533;Z&#65533;&#65533;&#1540;&#65533;M&#65533;&#1111;&#65533;&#65533;&#65533;@P&#65533;( .&#65533;&#65533;/h&#65533;"W
&#65533;&#65533;{} (&#65533;r&#65533;*O-&#65533;&#65533;&#65533;&#65533;&#65533;&#65533;&#65533;&#65533;&#65533;&#65533;!U @&#65533;#&#65533;Z&#65533;X&#65533;&#65533;X&#65533;&#65533;&#65533;&#65533;&#65533;&#65533;&#65533;P&#65533;&#65533;&#65533;| q&#65533;&#65533;w
&#65533;&#65533;&#65533;mY&#65533;}Y&#65533;&#65533;&#65533;#&#65533;&#65533;&#65533;&#65533;&#65533;Y&#65533; &#65533;&#65533;&#65533;(i&#65533;&#65533;&#65533;&#65533;Y&#65533;Z&#65533;&#65533;&#65533;NR&#65533;&#65533;&#65533;&#65533;@*&#65533; &#65533;&#65533;/MQ&#65533;(&#1186;&#65533;Z&#65533;&#65533;Z&#65533;&#65533;&#1552;&#65533; P&#65533;&#65533;&#65533;&#65533;6`&#1029;&#65533;&#65533;0&#65533;OxDQ&#65533;,&#65533;&#65533;&#65533;X&#65533;5&#65533;l&#65533;V&#65533;-&#65533;-=&#65533;&#65533;&#65533;R&#65533;&#65533;&#65533;&#65533;&#65533;&#65533;@
(&#65533;<&#65533;&#65533;MTE&#65533;&#65533;&#65533;&#65533;/&#65533;&#65533;&#65533; &#65533;&#65533;&#65533;&#65533;W&#65533;&#65533;G&#65533;&#65533;UU&#556;h&#65533;&#1663;}&#65533;V$&#65533;hm&#65533;D&#65533;U&#65533;M&#65533;RW&#65533;RY
&#65533; &#65533;&#65533; &#65533;HQ&#65533;&#65533;&#65533;&#65533;}&#65533;&#65533;&#1808;&#65533;X>U&#65533;&#65533;5&#65533;&#65533;&#65533;&#65533;} &#65533;&#65533;&#65533;X&#65533;&#65533;&#65533;&#65533;&#65533;&#65533;&#65533;&#65533;Y#	
&#1923;&#65533;&#65533;&#65533;z&#65533;&#65533;%&#65533;Nu&#65533;&#65533;}&#65533;&#65533;u)&#65533;&#65533;&#1872;R&#65533;V&#65533;&#65533;&#65533;&#65533;&#65533;&#65533;&#65533; &#65533;}&#65533;5&#65533;&#65533;V&#65533;&#65533;,&#2005;&#65533;&#65533;&#65533;&#65533;&#65533;Y#&#65533;W4&#65533;&#65533;&#65533;&#65533;_&#65533;2&#65533;&#65533;}&#65533;&#65533;&#65533;&#65533;R\&#65533;&#65533;&#65533;-&#65533;&#65533;&#65533;&#65533;F&#65533;&#65533;&#65533;l`n&#65533;&#65533;&#65533;`f&#65533;|a&#65533; !&#65533; } ,   &#65533;F &#65533; &#65533;H&#65533;&#65533;&#65533;&#65533;*\&#560;&#65533;&#199;#J&#65533;H&#65533;"&#65533;x &#65533;&#162;&#463; C&#65533;I&#65533;&#65533;&#595;(S&#65533;,&#65533;&#65533; lH@&#65533;B&#469;8s&#65533;&#65533;&#627;&#65533;&#991;:s\aC&#65533;h&#65533;&&#528;&#65533;&#65533;&#65533;&#1255;P&#65533;J&#65533;&#65533;r&#65533;&#1131;D&#65533;&#65533;1@&#210;K9RK&#65533;&#65533;&#1651;c= &#41094;F&#65533;!c"&#65533;V&#65533;8&#65533;l&#529;&#65533;&#1727;&#65533;&#65533;&#65533;&#65533;=(&#65533;p&#65533;(+$(z&#65533;&#65533;&#65533;4I&#65533;&#65533;$&#825;&#65533;&#65533;&#65533;;&#65533;%&#65533;X&#65533;&#65533;;@&#769;Wi&#65533;%^n@&#65533;&#65533;&#1784;sG4&#65533;UBi	E&#65533;&#65533;f d&#65533;'%&#65533;&#65533;&#65533;&#65533;&#65533;&#65533;&#65533;&#65533;[&#65533;EXj z`&#65533;&#65533;"E&#65533;B&#65533;O&#65533;&#65533;&#1595;J&#65533;Q&#65533;6A&#65533;DM&#65533;$. E&#65533;&#65533;&#65533;&#65533;&#65533;&#65533;&#1023;&#65533;&#65533;&#65533; (&#65533;&#65533;h&#65533;&#65533;&&#65533;&#65533;&#65533;6&#65533;&#65533;&#65533;&#65533;a&#65533;V&#65533;AQ&#65533;&#65533;FCQ&#65533;dQ9&#65533;D&#65533;&#1220;&#65533;&#65533;bB&#65533;&#65533;0&#65533;(&#65533;4&#65533;hc&#65533;8E&#65533;&#65533;&#65533;c$Q&#65533;&#65533;&#65533;&#65533;tF]Xa&#65533;PF&#37267;Vt&#65533;&#65533;yXf&#65533;&#65533;&#65533;\vI!kD&#65533;&#65533;[Dm&#65533;%qW7PE1&#65533;&#65533;e<)&#65533;tBi&#65533;f&#1832;&#65533;|&#65533;&#65533;&#65533;/v&#65533;}&#65533;]G&#65533;!\J&#454; LAY&#65533;w&#65533;r&#65533;i)&#65533;NN&#35228;v&#65533;&#65533;.JhA (&#65533;z&#65533;Y&#65533;&#65533;&#65533;f&#65533;e&#65533;&#65533;&#65533;F&#65533;$Qz&#39766;ZQ&#65533;&#65533;&#65533;&#65533;&#48092;&#65533;D&#1120;&#1926;l&#65533;:&#65533;}!`&#485;U&#65533;vHR&#65533;&#65533;V[&#65533;&#65533;f&#65533;&#65533;&#65533;&#65533;"x	=&#65533;&#65533;#iH+&#1040;l&#65533;&#65533;c&#65533;D-&#65533;@&#65533;Z+/&#65533;&#65533;vk&#65533;&#65533;f{&#65533;:&#65533;&#65533;Xcll`&#65533;rl@&#65533;&#65533;&#65533;F9&#65533;dF&#65533;&#65533;Fl&#65533;&#65533;&#65533;Vl&#65533;&#65533;z&#65533;&#65533;t&#65533;p\lGP
e&#65533;A$&#65533;&#65533; &#65533;Q+&#65533;&#65533;v&#65533;&#65533;&#65533;4&#1516;&#65533;A)l&#454;&#65533;pW"*&#65533;&#65533;&#65533;Yy&#65533;&#65533;De&#65533;&#65533;t&#65533;Z6&#65533;4&#65533;4T&#65533;l&#65533;WZ&#65533;&#65533;)&#65533;w&#65533;L&#65533;&#65533;&#65533;&#65533;'&#65533;Cg,m&#65533;2&#1772;&#65533;&#65533;l&#65533;&#65533;-&#65533;ld&#65533;&#1592;&#65533;Q&#65533;&#65533;I:&#65533;P{&#65533;w4Ce&#65533;}6&#65533;mn8&#65533;&#65533;&#65533;b,&#65533;f&#65533;&#65533;&#65533;@&#65533;&#65533;5Ac'&#65533;&#65533;&#65533;&#65533;[q&#65533;&#65533;&#65533;;Q:t&#65533;&#65533;&#65533;\&#65533;&#65533;o&#65533;&#838;&#65533;&#65533;&#65533;&#284;+]o&#65533;&#65533;&#65533;Ak&#65533;&#65533;C&#65533;&#65533;&#65533;&#65533;:&#65533;`xD.TaA(&#65533;H{&#65533;J&#65533;&#65533;&#65533;&#65533;&#968;3z&#65533;&#65533;@AS'92}&#65533;1&#65533;&#65533;C&#65533;y&#65533;&#65533;&#65533;&#65533;&#65533;&#65533;U&#65533;)5<&#65533;`&#65533;]&#65533;&#65533;&#65533;?&#65533;&#65533;&#65533;&#65533;&#65533;x&#65533;&#65533;&#65533;&#65533;&#65533;$&#65533;@*y&#65533;&#65533;|&#65533;&#65533;&#65533;9&#65533;N&#65533;&#65533;'x&#65533;&#65533;&#65533;t&#65533;&#714;LrP&#65533;&#65533;%&#65533;ulZ&#65533;&#65533;&#65533;&#65533;@&#65533;&#1865;Ki&#65533;&#65533;
u&#65533;3&#65533;&#65533;PE&#65533;@]f&#65533;x`3`&#129;&#65533;r&#65533;&#1028;&#65533;&#65533;&#65533;&#65533;&#944;&#65533;"&#65533;&#65533;  &#65533;&#1006;&#65533;&#65533;&#65533;$&#65533;&#65533;L&#1429;&#65533;T@u&#65533;IH&#65533;~&#65533;Ey&#65533;*&#65533;F#&#65533;&#181;b&#65533;&#65533;&#65533;&#65533;\V&#65533;&#65533;E&#65533;&#65533;&#65533;&#65533;&#65533;:V&#65533;b&#65533;#&#65533;&#65533;#&#65533;&#65533;F\DaTA&#65533;.&#65533;T&#65533;.&#65533;B&#65533;&#65533;&#65533;[aK&#65533;&#65533;&#65533;&#65533;&#65533;&#1071;&#65533; L`!&#65533;&#65533;>&#65533;&#65533;&#65533;,&#65533;&#65533;&#65533;&#65533;&#65533;&#65533;"IJ`&#65533;&#65533;(b&#65533;&#65533;&#65533;PG*h]&#65533; &#65533;&#65533;&#65533;&#65533;&#65533;Z&#65533;j&#65533;&#65533;&#65533;&#22984;&#470;&#65533;&#65533;&#65533; v&#65533;&#65533;
B&#65533;&#65533;>&#65533;e(q&#65533;&#65533;f&#65533;&#65533;{T&#65533;&#65533;b&#65533;&#65533;&#65533;&#65533;&#65533;&#65533;&#65533;&#65533;&#65533;>&#65533;&#65533;nB&#65533;&#65533;&#65533;&#65533;&#65533;Pv&#65533;&#65533;nv&#65533;P&#65533;&#65533;*&#65533;l&#923;&#65533;&#65533;&#65533;8&#65533;y&#65533;&#65533;eq&#65533;&#65533;&#167;&#65533;e&#65533;&#65533;(!"7&#65533;Lp&#65533;&#65533;&#65533;+&#65533;&#65533;`&#65533;&#65533;&#65533;&#65533;\&#65533;&#65533;c!	&#65533;L&#65533;2&#65533;&#65533;hB	&#65533;D&#3401;&#65533;l&A&#65533;T0&#65533;Y&#1314;&#1384;J&#65533;7&#65533;&#65533;Hs=&#65533;&Qd&#65533;
&#65533; =&#65533;-&#65533;&#65533;&#1182;&#65533;{&#65533;+-&#65533;&#65533;&#65533;N &#65533;ZTA&#65533;&#65533;xF&#1063;P&#65533;&#65533; (&#65533;&#65533;&#65533;&#65533;&#65533;&#65533;&#65533;T&#65533;&#65533;uLiT&#65533;ZA&#65533;\&#65533;7&#65533;&#65533;@&#65533;&#65533;Eue&#65533;_+&#65533;G&#1466;&#59861;DaEX&#65533;-8n5x&#65533;\\&#65533;ZB+&#65533;&#65533;	*&#147;]&#65533;&#65533;%f/o"r&#65533;BK&#65533;:/Y&#65533;&#65533;&#65533;&#876;f7&#65533;Y&#65533;&#65533;(J&#65533;z&#65533;b&#65533;&#65533;&#65533;&#65533;K&#65533;&#65533;&#65533;&#65533;&#213210;&#65533;&#65533;6?&#65533;&#65533;&#65533;k&#65533;&#65533;&#65533;&#65533;&#65533;&#65533;&#65533;>B&#65533;>lP&#65533;l&#65533;&#65533;2&#65533;t&#65533;&#65533;&#65533;d^'2&#65533;a	&#65533;d&#65533;&&#5533;e!&#65533;&#65533;%&#65533;uYHhQ&#65533;4&#65533;&#65533;&#65533;@Fd&#1346;&#65533;&#65533;H&#65533;-h&#378;&#1909;&#65533;JQKTL&#65533;&#65533;j&#65533;&#65533;a&#65533; h&#65533;@{&#65533;&#65533;&#65533;&#65533;qM&#65533;<&#65533;&#65533;XW96T&#65533; &#65533;4Hzk'&#65533;&#65533;w&#65533;&#65533;t &#65533;g	J&#65533;&#592;&#65533;&#65533;&#65533;&#65533;&#65533;&#65533;&#65533;&#65533;&#65533;X&#65533;&#65533;&#65533;.` &#65533; &#65533;&#65533;&#65533;&#65533;&#65533;YcFb78&#65533;&#65533;&#65533;*&#65533;&#65533;&#65533;&#65533;&#65533;@&#65533;.v&#65533;&#65533;Wj&#65533;&#65533;X&#9784;PZ&#65533;sL&#65533;&#65533;&#65533;&#65533;|5R&#65533;&#65533;&#65533;&#65533;`K&#430;&#65533;&#65533;a&#65533;&#23818;IUI#&#65533;&#65533;&#65533;<1&#65533;&#65533;&#65533;&#65533;&#65533;e+&#65533;&#65533;&#65533;&#886;&#65533;&#65533;&#65533;&#65533;&#65533;&#65533;&#65533;n?&#65533;/w"2[(&#65533;!p&#65533;A&#65533;&#65533;&#65533;,S5Kk96CI&#65533;4rdP&#1217;L&#65533;a&#65533;&#&#65533;h7&#65533;"&#1160;C*&#65533;&#65533;&#65533;&#65533;&#65533;&#65533;j&#65533;Q.$g7&#65533;&#1298;&#65533;Z&#65533;&#65533;&#65533;&#65533;&#577;@&#65533;Q]&#65533;&#65533;f>&#65533;:&#1428;&#65533;s &#65533;&#65533;&#65533;&#65533;~&#65533;&#65533;&#65533;&#65533;	)+&#65533;w&#65533;G&#65533;&#65533;E&#65533;j&h&#65533;&#65533;{&#65533;&#65533;&#65533;&#1529;&#65533;N&#65533;&#65533;,&#65533;m&#65533;&#65533;S&#65533;&#65533;xAv`&#65533;&#65533;&#65533;D!t&#65533;M&#65533;&#65533;	&#65533;&#65533;&#65533;%&#65533;D5&#65533;N&#65533;&#65533;&#65533;8&#65533;&#1444;00/ \mA&#65533;	&#65533;;|&#65533;&#65533;0&#65533;&&#65533;G&#65533;&#65533;TE&#65533;&#65533;}&#65533;&#65533;D&#65533;'&#65533;O&#65533;d&#65533;F&#65533;t&#65533;&#65533;/&#65533;&#65533;&#1552;J&#65533;&#65533;*&#65533;&#65533;&#65533;[QNsDaO.&#65533;|'*&#65533;vE&#65533;&#65533;5&#65533;d&#65533;B=/&#65533;QCE!&#65533;.&#65533;@A&#65533;d&#65533;/&#65533;&#65533;|.&#65533;T &#65533;~&#65533;X&#65533;D&#65533;&#65533;3
W&#65533;&#65533;&#65533;&#65533;q&#65533;!&#65533;&#65533;9&#65533;E&#65533;.9&#65533;&#65533;	&#65533;&#65533;&#65533;&#65533;|9&g&#65533;]&#65533;H&#65533;ky&#65533;&#65533;&#65533;&w1&#65533;[ E&#513;	4@&#65533;&#65533;&#65533;
0A4C&#65533;&#65533;T:&#65533;:A&#65533;&#962;P:Y&#65533;.&#65533;-? &#65533;8&#65533;(&#65533;	0&#65533;+;8&#65533;	&#65533;P&#65533;&#65533;&#273;*(s&#65533;+ &#65533;&#65533;>)p@sM&#65533;&#65533;&#65533;&#65533;&#65533;GJ5&#65533;POh&#65533;&#65533;&#65533;g&#65533;&#517426;&#65533;&#65533;&#65533;C&#65533;&#65533;&#65533;cjd&#65533;&#65533;&#65533;FdS&#65533;&#65533;&#65533;,(>p&#65533;>^4&#65533; &#65533;&#65533;&#65533;=A^n-H&#65533;&#65533;%&#65533;eR&#65533;&#65533;&#1085;&#65533;&#65533;&#65533;o GE~g&E&#65533;&#65533;u&#65533;b;`P{&#65533;&#65533;Q&#65533;si&#65533;g&#65533;3[1^&#65533;F&#65533;*4(l`m1 &#65533;&#65533;~t!&#65533;&#65533;&#65533;W$&#65533;v(&#65533;&#65533;<w1?&#65533;&#65533;n$p&#65533;n&#65533;5HA)@"&#65533;&#65533;`2*	&#65533; 62&#65533;&#65533;&#65533;&#65533;); &#65533;&#65533;!\/&#65533;sZ&#65533;@FHHh@&#65533;&#65533;&#65533;W0 H{&#65533;w0&#65533;x&#65533;3&#65533;G	&#65533;&#65533;}W! X&#65533;; d&#65533;L	&#65533;&#65533;A@e,&#65533;&#65533;\&#65533;?y&#65533;-&#384;&#65533;&#65533;&#65533;&#65533;&#65533;HT$&#65533;&#65533; I&#65533;u&#65533;	&#65533; -&#65533;&#65533;Ca0P|1h&&#65533;{&#65533;&#65533;G&#35972;;&#65533;~OhMS)&#65533; B&#65533;b&#65533;&#65533;[&#65533;&#65533;x&#65533;A'p=&#65533;},&#65533;&#65533;{l&#65533;k&#65533;&#65533;X2  	&#65533;m&#65533;~,&&#65533;IQ{&#65533;&#65533;t&#65533;W&#65533;v&#65533;k&#65533;`&#65533;&#65533;Y&#65533;b3&#65533;3:@&#65533;&#65533;&#65533;&#65533;&#65533;F&#65533;&#65533;h&#65533;&#65533;t&#65533;K&#65533;&#65533;&#65533;7 k&#65533;{&#65533;&#65533;&#65533;'"&#65533;X&#65533;x&#65533;g&#65533;v&#65533;&#65533;&#65533;&#65533;8~b/S@>N&#65533;"&#65533;pVq&#65533;&#65533;}L&#65533;&#65533;o&#1879; @E&#65533; )&#65533;&#65533;&#65533;&#65533;&#65533;4&#65533;&#65533; SC3&#65533;S&#65533;&#65533;tc&#65533;v!  g&#65533;&#1336;&#65533;(&#65533;,&#65533;&#65533; Kq&#65533;&#65533;gh&#65533;&#65533;G2&#65533;&#65533;H&#65533;f&#65533;.&#65533;Q&#65533;!&#65533;'@ &#65533;&#65533;a4K*i-&#65533;&#65533;r%&#65533;  P&#65533;S&#65533;&#65533;1Q&#65533;&#65533;0&#65533;&#65533;&#65533;]&#65533;E&#65533;&#65533;	"' &#65533;&#65533;&#65533;&#65533;&#65533;2/&#65533;u,&#65533;S&#65533;!KA!&#65533;&&#65533;&#65533; &#65533;&#65533;&#65533;7 K&#65533;&#65533;$&#65533;&#65533;a&#65533;&#65533;&#65533;&#65533;/&#65533;&#65533;&#65533;L3&#65533;Hn&#65533;&#65533;'A8V&#403;A&#65533;
!&#65533;&#65533;&#65533;CY&#65533;&#520;$W&#65533;~&#65533;7&#65533;8&#65533;""&#65533;&#65533;G&#65533;<,R&#65533;&#65533;C&#153;x2&#65533;d&#65533;&#65533;)Op&#65533;&#65533;$aY&#65533;&#65533;(&#65533;	&#65533;&#65533;R&#1295;&#65533;w3Ad&#65533;&#65533; D&#65533;0	Ni &#65533;X8&#65533;&#65533;9X&#65533;(w)%wr\&#65533;a'&#65533;&#65533;&#65533;&#65533;L&#65533;&#65533;x`&#65533;&#65533;s&#65533;=xgq&#65533;E0&#65533;&#65533;}T&#65533;&#65533;&#65533;&#65533;:&#65533;&#65533;# R "0&#65533;0	&#65533;&#65533;&#65533;&#65533;&#65533;	&#65533;G)YG&#596;&#65533;0r&#928;Qa7&#65533;&#65533;&#538;H9&#65533;)&#65533;W&#65533;1&#65533;&#65533;&#65533;XE`&#1114;o&#1047;&#65533;&#65533;<B&#65533;&#65533;:&#1696;&#65533;`N&#65533;&#65533;&#65533;&#65533;&#65533;gi&#65533;3:EW.&#65533;&#65533;&#65533; &#65533;h>&#65533;A`)4a$`Y&#65533;&#65533;&#65533;	p 4&#65533;~w&#65533;Aj&#65533;&#65533;! &#65533;S9&#65533;&#65533;:jP&#65533;; 2},&#65533;w&#65533;K&#65533;	V&#65533;&#65533;e&#65533;p&#65533;&#65533;. &#65533;)8&#65533;&#65533;&#65533;&#65533;&#1412;&#65533;&#65533;'&#65533;&#65533;&#65533;5&#65533;&#65533;&#65533;G&#65533;i&#65533;p&#65533;&#65533;:
&#65533;&#65533;&#65533;Ww8p &#65533;H&#65533;QOo&#65533;S&#65533;G&#65533;3D&#65533;y~&#65533;R&#65533;&#65533;&#1058;dEJ<&#65533;h&#65533;D&#65533;g&#65533;&#65533;&#65533;P&#65533;'&#65533;&#65533;6&#65533;&#65533;&#65533;&#672;B0a&#65533;&#65533;&#1241;&#1536;0&#65533;l{	 vIX&#2036;dRh&#65533;&#65533;@Q&#65533;%)&#65533;z&#65533;?9R<&#65533;&#4619;'&#65533;&#65533;} b&#65533;@&#65533;ykJ&#65533;P  O&#65533;>DQ&#65533;&#65533;&#65533;2&#65533;,8&#65533;&#675;"B&#65533;&#65533;iK-2bW&#65533;&#65533;&#1626;&#65533;&#65533;A &#65533;&#65533;&#65533;&#65533;&#65533;&#65533;&#65533;&#65533;&#65533;1&#65533;&#65533;&#65533;<VD&#65533;0&#65533;b", @&#65533;B  P &#65533;&#65533;b&#65533;&#65533;D&#65533;M&#65533;~&#65533;&#65533;S&#65533;&#65533;&#65533;&#65533;*WVp&#65533;IV&#65533;=&#65533;&#65533;&#65533;&#65533;&#65533;z~Z&#65533;Zw\!{9&#1061;iPz&#65533;fE9&#65533;&#65533;`:^&#65533;A&#1073;:@&#65533;&#65533;7&#65533;&#65533;7 0p&#65533;&#65533;1T,&#65533;N)&#65533;&#65533;6Ie&#65533;&#1576;&#65533;X1&#65533;&#65533;&#65533;&#65533;U&#65533;S,&#65533;&#65533;J A+&#65533;&#65533;&#65533;&#65533;.;&#65533;`&#65533;&#65533;A"&#65533;q&#65533;&#65533;&#65533;&#65533;&#65533;D&#65533;,&#65533;=&#65533;RP&#65533;zR  &#65533;&#65533;&#65533;B&#65533;&#65533;&#65533;&#65533;\&#65533;H&#65533;&#65533;y{tk&#65533;C&#65533;&#65533;&#65533;^)&#65533; x:&#65533;&#65533;&#65533;&#65533;&#65533;Q&#1648;G&#65533;x&#65533;&#65533; Y&#65533;o&#65533;A&#65533;&#65533;$)&#65533; 7pB0&#65533;U&#65533;&#65533;&#65533;&#65533;&#65533;&#65533;R&#65533;&#1767;n&#1138;&#65533;*,&#65533;x&#65533;&#65533;[7&#65533;P&#65533;&#65533;&#65533;tS&#65533;b)&#65533;&#65533;&#65533;
&#65533;&#65533;&#65533;&#65533;N&#624;&#65533;k&#65533;&#65533;
&#65533;&#65533;G&#65533;&#1986;&#65533;&#65533;  &#65533;A&#65533; &#65533;&#65533;}&#65533;&#65533;4&#65533;&#65533;&#65533;&#65533;:&#65533;>@&#65533;&#65533;A&#65533;:&#65533;&#65533;&#65533;&#65533;l&#48553;&#65533;&#65533;	&#65533;g7&#65533;a&#65533;M&#65533;*&#65533;&#65533;?&#65533;F&#65533;&#65533;&#65533;&#65533;&#65533;&#65533;;&#65533;'@&#65533;p&#65533;&#65533;8&#65533;&#65533;F&#65533;&#65533;;\  &#65533;&#65533;"=&#65533;&#65533;K&#65533;d&#65533;P J J&#65533;&#65533;&#65533;&#1419;O&#65533;l&#65533;&#65533;H&#65533;&#65533;&#65533;&#65533;d&#65533;wt]	&#65533;&#65533;&#65533; KPe)&#65533;&#65533;Q&#65533;&#185;&#65533;&#65533;3&#65533;&#65533;&#65533;&#65533;~&#65533;&#65533;15&#65533;&#65533;&#65533;[&#65533;A ,&#65533;&#65533;&#65533; &#65533;&#65533;QwO&#65533;p&#65533;Sl&#65533;j&#65533;na&#65533; &#65533;&#65533;&#65533;V&#65533;[&#65533;&#334;&#65533;&#65533;hy&#65533;kx&#65533;&#65533;&#65533;&#65533;&#65533;&#65533;&#65533;[&#65533;i&#65533;&#65533;P6&#65533;&#65533;&#1512;$@5&#65533;&#65533;&#65533;h&#65533;p&#65533;&#65533;&#65533;&#65533;}&#65533;&#65533;&#65533;}Z&#65533;&#65533;
&#65533;-&#65533;&#65533;&#65533;&#65533;&#65533;&#707;T&#65533;&#65533;&#65533;&#65533;&#65533;4&#65533;&#65533;w&#65533;&#65533;&#65533;&#65533;&#65533;T&#65533;h* D  .&#65533;Z&#65533;"0	{&#65533;&#65533;&#65533;&#65533;X&#65533;Q|&#831;&#65533;&#65533;&#65533;:&#65533;i0d61&#65533;,>&#65533;&#65533;(Z&#65533;&#65533;[>{&#65533;h,&#65533;+&#65533;&#65533;&#65533;&#65533; &#65533;&#65533;&#65533;\  c&#65533;: &#65533;,&#65533;&#65533;5Qt&#65533; &#568;&#65533;d&#65533;&#65533;&#65533;&#65533;&#65533;&#65533;
a&#65533;n&#65533;&#919;&#65533;OE2&#65533;&#65533;&#1480;&#65533;&#65533;l&#65533;i{&#65533;N&#65533;&#65533;|&#65533;%\\@D&#65533;&#65533;&#65533;>&#65533;&#65533;4&#65533;b "&#65533;&#65533;&#65533;&#65533;b]&#65533;z&#65533;&#65533;&#65533;F&#65533;U&#65533;.<&#65533;	[&#65533;~z&#752;&#65533;1&#65533;a&#1150;&#65533;&#65533;&#1109;Q&#65533;&#65533;9&#65533;&#65533;L&#65533;M&#65533;,&#65533;&#65533;e&#65533;&#65533;&#65533;;&#65533;&#65533; &#65533;1&#65533;.&#65533;NP&#65533;&#65533;&#65533;&#65533;&#65533;&RoP&#65533;B&#65533;|+&#65533;&#1280;&#65533;&#65533;&#1722;&#65533;>p&#65533;&#65533;&#65533;&#65533;&#1429;&#65533;
Q![I&#65533;&#65533;&#65533;
&#65533;&#65533;R<&#65533;=&#65533;T&#65533;&#65533;{?R50&#65533;2=&#65533;&#65533;&#65533;^ BS_,&#65533;&#65533;7&#65533;u&#65533;6-&#960;&#65533;&#65533;k|&#65533;0f&#65533;e&#65533;&#65533;=&#65533;JD&#65533;&#65533; &#730;&#65533;&#65533;W&#65533;	&#65533;&#65533;&#65533;?p&#65533;5P&#65533;K &#65533;&#65533;;&#65533;&#65533;&yT&#65533;Y&#65533;&#65533;&#65533;&#65533;&#65533;&#65533;-&#65533;&#628;L&#65533;#&#65533;i&#65533;u&#65533;&#65533;I&#65533;&#65533;&#65533;9A&#65533;X&#65533;&#65533;&#65533;&#65533;&#65533;&#65533;&#65533; &#65533;&#65533; r 	5p&#65533;&#65533;];&#65533;&#65533;o&#65533;&#65533;pP&#65533;&#65533;&#65533;X@+&#65533;&#65533;&#65533;
E&#65533;q&#65533;&#65533;&#65533;&#65533;	&#65533;R9&#65533;W&#65533; G&#65533;&#65533;P&#65533;z&#65533;&#65533;&#65533;=&#65533;M&#65533;&#65533;&#65533;!@8p&#65533;]&#65533;&#65533;!K &#65533;&#65533;&#65533;&#65533;&#764;j&#65533;&#65533;~[&#65533;&#65533;cG&#65533;+l&#65533;&#65533;D&#65533;A/I&#65533;&#65533;&#65533;&#65533;&#65533;&#65533;z&#65533;
&#65533;G&#65533;&#65533;B&#65533;&#65533;]&#65533;&#65533;]:`&#65533;<&#65533;&#65533;&#65533;&#65533;&#65533;_&#65533;bK&#65533;&#65533;a&#25734;bl&#590;&#65533;&#65533;]&#65533;&#1821;&#65533;i%&#65533;&#65533;3&#65533;J&#65533;@&#65533;o(&#65533;>&#65533;&#65533;A&#65533;N~&#65533;G &#65533;&#65533;|&#65533;&#65533;&#65533;&#65533;+x&#65533;&#65533;i&#65533;&#65533;]s&#65533;&#65533;&#65533;h&#65533;u&#65533;&#65533;&#65533;&#65533;&#65533;B&#65533;3&#65533;&#65533;~R&#65533;&#65533;&#65533;&#65533;&#65533;&#65533;&#65533; 	w&#65533;&#65533;q#&#65533;&#65533;&#65533;&#65533;\&#65533;2&#65533;8&#65533;&#65533;4&#65533;&#65533;y&#65533; d&#65533;&#65533;&#65533;
&#65533;gl&#65533;b6&#1936;&#65533;L&#65533;&#65533;D&#65533;&#65533;&#65533;&#1066;&#65533;&#65533;rP&#2011;&#65533;&#1801;Q &#65533;!&#65533;k&#65533;&#65533; &#65533;&#65533;ra0|1&#65533;H&#1301;&#65533;B&#65533;&#65533;&#65533;!&#65533;&#65533;\&#65533;f:&#65533;&#65533;Ah+&#65533;`&#65533;&#65533;&#65533;u&#65533;&#65533;&#65533; &#65533;V&#65533;d&#65533;&#65533;&#65533;{&#65533;&#65533;&#65533;p\pR.&#65533;&#65533;&#65533;&#65533;&#65533;o&#1932;&#65533;&#65533;c&#65533;&#65533;" p&#65533; &#65533;&#65533;&#65533;&#65533;@&#65533;?p&#65533;b&#65533; j,&#65533;&#65533;&#65533;&#65533;"&#65533;&#65533;&#65533;"A&#65533;H&#1084206;~ )&#65533;5a
#k` s9&#65533;R&#65533;=&#65533;M&#65533;&#65533;&#65533;&#65533;QWp_&#65533;.&#65533;&#65533;8&#65533;&#1900;&#65533;:&#65533;j&#65533;})0&#65533;5&#65533;&#1767;&#65533;&#65533;Q%&#65533;K&#65533;y&#65533;m&#65533; , &#65533;r&#65533;]&#65533;I&#65533;&#65533;T:&#65533;&#65533;tX&#65533;3&#65533;QtpK4&#65533;<i&#65533;&#65533;M#D&#65533;&#65533;&#65533;&#65533;&#65533;b&#65533;&#65533;&#65533;&#65533;!&#65533;'&#65533;	&#65533;&#65533;cP~&#65533;dp&#65533;x`&#65533;&#65533;&#65533;&#65533;\&#65533;&#65533;&#65533;&#65533;&#65533;&#65533;&#65533;N&#65533;&#65533;H &#65533;h&#65533;&#65533; A&#65533;&#65533;&#65533;	&#65533;!&#65533;&#65533;&#65533;&#1416;Pt&#65533;r 9 i&#65533;&#65533; &#65533;Mpp&#1423;T&#65533;&#65533;&#65533;&#65533;FW W&#65533;K&#65533;&#65533;&#65533;&#65533;v&#65533;L&#65533;&#65533;&#836;X&#65533;&#65533;S&#65533;&#65533;u &#65533;0&#65533;r&#65533;m&#65533;q&#65533;&#65533;n&#65533;XQk&#65533;  &#65533;&#65533;&#65533;9&#65533;hI&#65533;&#65533;"&#65533;&#65533;&#65533;&#65533;&#65533;)w&#65533;sp&#65533;&#65533;s&#65533;6;&#65533; &#65533;6&#916;&#65533;$X&#65533;&#842;5}.d&#65533;&#65533;A&#65533;&#65533;h&#1552;&#65533;&#65533;)&#65533;l&#65533;&#65533;&#65533; :r&#65533;R&#65533;L&#65533; <T@`bG&#65533;&#65533;aI&#65533;&#65533;G&#65533;I &#65533;DC&#65533;A&#65533;%Z&#65533;&#65533;Q&#65533;I&#65533;61qQ!&#65533;&#65533;0g&#65533;&#65533;Y&#65533;n&#65533;&#65533;&#65533;k&#65533;-&#65533;&#65533;(&#65533;@&#162;XdB0&#65533;"&#65533;
9V`&#65533;`&#65533;F&#65533;S&#65533;v&#65533;&#65533;&#65533;1&#65533;&#273;&#65533;D&#65533;,8&#65533; S&#65533;&#65533;c&#529;&#65533;&#65533;&#65533;&#839;&#65533;C)&#65533;&#65533;E&#65533;g&#1057;E}8&#65533;&#65533;&#65533;:&#65533;8&#65533;G&#65533;&#65533;&#65533;H&#65533;C&#65533;&#65533;0&#65533;0A&#65533;6wK&#65533;&#65533;&#1777;&#65533;I1&#65533;&#65533;&#65533;n64&#65533;(b&#65533;u&#65533;\&#65533;&#65533;&#65533;&#65533;&#65533;w&#65533;&#65533;&#65533;&#65533;&#65533;y&#65533;B
 S&#65533;		&#65533;/+@)&#65533;
&#568;&#65533;I&#65533;&#65533;&#65533;4&#65533;	#&#65533;&#65533;*&#65533;#&#65533;a&#65533;&#65533;Vbn&#65533;l&#65533;7&#1203;0=&#65533;&#65533;oC&#65533;0&#65533;&#65533;.qD&#65533;&#65533;O&#65533;&#266;&#782;
H&#65533;!0&#65533;*l&#292;Z&#65533;@&#65533;|&#65533;1&#65533;&#65533;Hh&#959;&#65533;d&#65533;&#65533;D"C&#65533;&#65533;&#65533;&#65533;&#65533;0&#65533;&#65533;8x(&#65533;I(%s&#65533;&#65533; PQ4&#65533;kN&#65533;0&#65533;7&#65533;&#65533;&#65533;&#65533;p&#65533;&#65533;&#65533;LH&#65533;=2&#65533;&#65533;&#65533;&#876;&#65533;&#65533;&#65533;&#65533;>h&#65533;54&#65533;s&#65533;"b&#65533;&#65533;+N#(&#65533;*
&#65533;&#65533;9&#65533;&#65533;&#65533;&#65533;
&#65533;&#65533;&#65533;
&#65533;:&#65533;8,?&#65533;&#65533;&#65533;A&#65533;&#65533;&#1803;&#65533;P&#65533;OR&#65533;&#65533;&#65533;&#65533;&#65533;=Ku&#65533;&#65533;&#65533;&#65533;>&#65533;&#1456;&#65533;&#65533;"@&#65533; : &#65533;V&#65533;xl&#65533;&#65533;&#65533;t&#65533;&#65533;0&#65533;H&#65533;&#65533;&#65533;@&#65533;`&#65533;Q_&#65533;6&#65533;&#65533;@dZl&#65533;3&#65533;&#65533;-&#65533;A&#65533;dC&#65533;*&#65533;X(&#65533;&#65533;Z&#65533;O&#65533;&#65533;&#65533;V"&#65533;P&#65533;&#65533;4&#65533;P7&#65533;&#514;&#344;&#65533;&#65533;&#65533;x(>`&#65533;&#65533;&#65533;&#65533;&#65533;c`&#65533;&#65533;B&#65533;&#65533;&#65533;n5`&#65533;&#65533;k&#65533; *O&#65533;Ox&#65533;lP&#65533;g&#65533;&#65533;v0&#65533;L&#65533;&#1803;&#65533;&#65533;&#65533;&#65533;1&#65533;&#65533;&#240;r&#65533;(']&#65533;y(1~&#65533;&#65533;F'6&#65533;&#65533;&#65533;&#65533;&#65533;&#65533;&#641;`&#65533;OI&#65533;o&#65533;&#1624;&#65533;&#65533;&#65533;J&#65533;&#65533;&#65533;&#65533;I&#65533;L!&#65533;&#65533;&#65533;k? &#65533;&#65533;y1k&#65533;*M&#65533;&#65533;m}8b&#65533;&#65533;&#65533;WF&#65533;&#65533;8&#65533;* #&#65533;&#65533;&#65533;&#65533;,&#65533;&#65533;S&#65533;p,m8&#65533;0&#65533;A&#65533;&#65533;i&#65533;&#65533;&#1910;&#65533; n[&#65533;&#65533;^}&#65533;{i&#65533;?&#65533;a&#65533;g&#65533;&#65533;&#65533;4L&#65533;&#65533;w=m&#549;&#1372;&#65533;-&#65533;^C&#65533;&#65533;0_]vU&#65533;&#65533;&#65533;E[%&#65533;&#65533;4"0^W&#65533;&#65533;7&#65533;&#65533;&#65533;&#65533;Xcz&#65533;#&#65533;&#65533;z&#65533;XP7&#65533;&#522;&#65533;&#65533;&#65533;&#65533;&#65533;{&#65533;L&#65533;`y&#65533;&#65533;(}&#65533;.&#65533;&#65533; &#65533;&#65533;o(;<&#65533;m&#1838;@@~&#65533;K]&#65533;&#65533;>p&#65533;n`P@P&#65533;&#65533;&#65533;,&#65533;&#65533;&#65533;&#65533;+DP&#65533;&#65533;&#65533;&#65533;m@&#65533;D)&#65533;sl&#65533; =&#65533;&#65533;&#65533;'9&#65533;UK&#65533;&#65533;dp&#65533;.&#65533;,(D&#65533;t&#363;vI&#65533;(amx&#65533;_pdZ&#65533;&#65533;	&#65533;&#65533;&#65533; 7l &#65533;&#65533;&#65533;&#65533;P) %&#65533;&#65533;&#65533;&#65533;&#65533; C.&#65533;&#65533; A`D&#65533;d ;&#65533;"V&#65533;&#65533;)*E&#65533;@&#65533;xF4r&#65533;&#65533;&#1032;&#65533;&#65533;&#65533;`&#65533;&#65533;l&#65533;!&#65533;3%E!&#65533;&#65533;fL&#65533;&#65533;&#65533;&#65533;&#454;&#65533; R&#65533;Vi&#65533;&#65533;D"&#65533;&#65533;&#65533;&#65533;W"&#65533;&#65533;&#65533;A"yILE&#65533;&#65533;&#363;&#65533;@&#65533;%|@&#65533;&#65533;&#65533;&#65533;@&#65533;&#65533;&#65533;Q&#65533;2/\&#65533;&#1813;&#65533;L&#65533;2&#65533;%&#65533;&#65533;!"&#65533;2&#65533;&#65533;&#65533;t&#65533;&#65533;9n&#65533;]I&#65533;/eyLd&#65533;i&#65533;&#578;&#65533;&#65533;&#65533;q	&#65533;tf&#65533;P^&#65533;I&#65533;>2&#65533;f2&#65533;&#65533;&#65533;&#65533;P !PC &#65533;l&#65533;&#65533;&#65533;&#65533;&#65533; &#65533;&#65533;&#65533;&#65533;&#956;&#65533;&#65533;yO|&#65533;d [&#65533;&#65533;+&#65533;y&#833;$&#65533;&#65533;d&#65533;`&#27048;Irp&#65533;&#65533;&#65533;gC*q&#65533;&#65533;g)9&#65533;&#65533;&#65533;B&#65533;&#65533;&#65533;q%&#1513;&#65533;&#65533;&#65533;T&#65533;[)H&#65533;&#65533;&#65533;!&#65533;!&#65533;&#65533;\&#65533;{5L6&#65533;&#65533;#&#65533;iM&#65533;&#65533;y>15&#65533;	&#65533;*l&#65533;{&#65533;Lmz&#1315;F$&#65533;&#65533;(&#65533;&#65533;<&#65533;G&#65533;&#65533;!&#65533;&#65533;T&#65533;&#65533;&#65533;-&#65533;A  &#65533;&#65533;S|&#65533;"S&#65533;&#65533;U&#65533;&#65533;&#65533; i&#65533;A&#65533;&#65533;&#65533;&#65533;&#65533;&#65533;Xg.&#65533;&#65533;)&#65533;&#65533;&#65533;(H&#65533;&#65533;&#65533;{! &#65533; &#65533;!&#65533;&	&#65533;&#65533;&#65533;&#19657;&#65533;h&#65533;&#65533;&#65533;&#65533;le&#65533;I&#65533;&#65533;A&#65533;&#65533;&#65533;&#65533;]!&#65533;%
6&#65533;&#65533;li&#65533;Jd&#50605;2mk&#65533;:&#65533;&#65533;&#65533;nlX&#65533;b'&#65533;&#65533;vy&#65533;&#65533;x&#65533;&#1730;&#65533;U>	e&#65533;;9&#65533;[&#65533;Fp&#65533;&#65533;&#65533;n&#65533;&#65533;&#65533;F&#65533;nmp&#65533;&#65533;B&#65533;X	t&#65533;=&#65533;Au&#65533;B&#65533;&#65533;7m&#65533;&#65533;&W&#65533;&#65533;&#65533;rQ&#65533;&#65533;&#65533;@&#65533;=&#65533;W&#65533;&#65533;&#65533;&#65533;&#65533;$&#65533;&#1014;&#65533;7:&#65533;&#1176;A(&#65533;[&#65533;{`&#65533;#&#65533;&#65533;&#65533;&x&#65533;A&#557;r5&#65533;&#65533;M&#65533;&#65533;,&#65533;"v&#65533;EX&#206;X&#65533;&#65533;&#65533;`7l=&#65533;{[~&#65533;&&#65533;
&#237;&#65533;^&#65533;"&#65533;a&#65533;&#65533;x`aA&#1766;&#65533;&#1997;@&#65533;&#65533;s&#65533;cy&#65533;&#49377;jG&#65533;]:&#65533;f&#65533;:!GY`&#65533;a&#65533; X0&#65533;'&#1770;4A&#65533;&#65533;&#65533;&#65533;6)&#65533;9[&#65533;&#65533;&#65533;&#65533;|&#65533;&#65533;&#1390;mw&#65533;j&#65533;&#65533;,f8&#65533;&#65533;V&#65533;&#65533;&#65533;&#65533;L&#65533;Dwq&#65533;&#65533;&#65533;A&#65533;&#65533;l &#65533;{0^y&#65533;&#65533;=&#65533;Y&#65533;O&#65533;&#65533;l&#65533;=&#65533;&#65533;&#65533;a&#65533;&#65533;&#65533;&#65533;&#65533;&#65533;EgZD&#65533;>&#541;m&#12400;&#65533;J&#1305;&#844;iM&#65533;&#65533;<&#65533;&#65533;&#65533;&#24676;V&#65533;&#65533;2{T}&#65533;&#65533;&#65533;&#65533;s?&#65533;3&#65533;mG&#65533;&#65533;&#918;&#568;&6v&#65533;&#65533;];&#65533; &#65533;&#65533;D&#65533;&#65533;l&#65533;Z&#65533;?&#65533;u&#65533;~&#65533;i&#65533;vt\:&#65533;,mp{E&#1694;&#65533;1&#65533;&#65533;0jK&#65533;.&#65533;&#65533;&#65533;&#65533;&#65533;&#65533;s&#65533;-&#294;&#65533;&#65533;&#65533;Bt&#65533;&#65533;&#65533;&#65533;&#65533;&#65533;&#65533;F&#65533;s&#65533;&#65533;gG&#1751; S&#65533;#&#65533;Axe~'(&#65533;&#65533;&#65533;&#65533;P&#65533;p&#65533;we&#65533;52(&#65533;Y&#65533;g
&#65533;xPf&#65533;&#65533;U{V&#65533;*&#65533;cu&#65533;;uw\&#65533;
I&#65533;&#65533;-&#65533;&#65533;0&#65533;&#65533;1<noW&#65533;&#65533;&#65533;&#65533;&#65533;&#65533;#&#65533;t]&#65533;&#65533;&#65533;!(&#65533;&#65533;%6&#65533;	&#65533; B&#65533;&#65533;&#65533;%m&#65533;:&#65533;&#65533;:&#65533;;&#65533;&#65533;K?g[&#65533;&#65533;s&#65533;&#65533;Q,(&#65533;c'&#65533;&#65533;&#65533;rX&#1511;&#65533;&#65533;&#21870;5p	&#65533;&#65533;]f&#65533;w&#65533;u&#65533;p&#65533;]&#65533;&#65533;&#65533;&#65533;6&#65533;YT&#65533;&#65533;7.z&#65533;v&#65533;&#65533;qK"&#65533;&#65533;&#65533;&#65533;&#65533;&#65533;&#65533;=&#65533;&#65533;k v&#65533;&#65533;@&#65533;&#65533;w&#65533;&#65533;&#65533;=(&#65533;&#65533;j&#65533;&#65533;&#1842;;G&#65533;	&#65533;&#30813;f&#65533;&#65533;&#65533;&#65533;J&&#65533;0&#65533;7 n`&#65533;&#65533;q=&#65533;&#65533;&#65533;&#65533;&#65533;&#65533;c5&#65533;&#600;&#65533;&#65533;o&#65533;&#65533;&#65533;'6&#65533;&#65533;&#65533;d&#65533;N&#65533;V&#65533;a&#65533;&#65533;	2&#65533;&#401;i`~&#65533;&#848;&#65533;&#65533;&#65533;&#65533;'&#65533;@&#65533;P>&#1297;&#65533;&#65533;&#65533;&#65533;XYR&#1948;}s&#65533;g&#65533;&#65533;&#65533;Q&#65533;&#65533;U]u&#65533;x7&#65533;&#65533;&#65533;&#65533;3&#65533;&#65533; o&#65533;&#65533;Y&#65533;n&#65533;&#65533;&#65533;&#65533;[{&#65533;*&#1083;&#65533;+&#65533;r&#65533;&#65533;&#65533;&#65533;1Z&#65533;NH&#65533;l@&#65533;@Uc&#65533;&#65533;&#759;&#65533;)&#65533;&#65533;&#65533;]&#65533;4LL5&#65533;S6&#65533;&#65533;6+&#65533;&#65533;0&#65533;An&#65533;AMC2&#65533;&#65533;3O&#65533;&#65533;f&#65533;&#65533;&#65533;&#65533;8&#1024;8 &#820;&#65533;37B&#753;&#65533;&#129;N&#518;l&#65533;&#65533;Y&#65533;&#65533;hh&#65533;E&#65533;&#65533;&#65533;&#65533;1&#65533;&#65533;{&#65533;&#65533;4&#65533;&#65533;&#65533;T@&#65533;n&#65533;B&#65533;Es&#65533;&#65533;&#65533;&#65533;8&#826;PS&#65533;&#65533;`&#65533;LC7tB3&#1730;&#65533;[x;&#65533;5&#65533;&#65533;&#1344;=ZC5&#65533;&#65533;=T&#65533;5&#65533;8&#65533;&#65533;biV&#65533;c&#65533;&#65533;8&#65533;J4&#65533;E&#309;&#65533;&#65533;1 &#65533;&#65533;&#65533;&#288;&#65533;o&#65533;&#1602;&#65533;U\EU&#347;&#65533;&#65533; FXZ&#65533;EZtE\&#65533;E]&#65533;E^&#65533;E_&#65533;E`FaFb,Fc<FdLFe\FflFg|Fh&#65533;Fi&#65533;Fj&#65533;Fk&#65533;Fl&#65533;Fm&#65533;Fn&#65533;Fo&#65533;FpGqGr,Gs<GtLGu\GvlGw|Gx&#65533;Gy&#65533;Gz&#65533;G{&#65533;G|&#65533;G}&#65533;G~&#65533;G&#65533;G&#65533;H&#65533;H&#65533;,H&#65533;<H&#65533;LH&#65533;\H&#65533;lH&#65533;|&#65533;`&#65533;*&#65533;&#65533;L&#65533;&#65533;/&#65533;&#65533;&#65533;@&#65533;&#65533;x&#65533;L&#65533;&#65533;&#65533;&#65533;&#65533;\&#65533;&#65533;&#65533;&#65533;&#65533;&#65533;&#65533;&#65533;(&#65533;@'&#65533;&#65533;&#65533;&#65533;/@Ij X $P&#65533; &P&#65533;D&#65533;&#65533;&#65533;&#65533;&#65533;Iz&#65533;&#65533;L&#65533;$P&h&#65533;&#65533;d&#65533;$&#65533;&#65533;  &#65533;&#65533;&#65533;6&#65533;&#65533;P&#65533;`&#65533;&#65533;h&#65533;h &#65533;&#65533;!&#65533;J&#65533;&#65533;!&#65533;&#65533;$h&#65533;L&#756;d$X &#65533;K 2J$XJ&#65533;&#65533;K'J&#65533;&#65533;/&#65533;&#698;&#65533;&#751;&#65533;&#65533;&#65533;&#51197;D&#65533;&#65533;&#65533;&#751;&#65533;&#65533;&#65533;&#65533;*hI&#65533;,L&#65533;&#65533;&#65533;Tbl&#65533;0K&#65533;D&#763;&#65533;6&#65533;L&#65533;&#65533;&#65533;0&#65533;&#65533;&#65533;QP=(&#65533;6&#65533;&#362;&#65533;'&#65533;L&#65533;&#65533;&#65533;&#65533;L&#65533;|&#65533;(h&#65533;&#65533;&#65533;&#65533;&#65533;1=&#65533;R&#65533;M&#65533;$&#65533;?8&#65533;^,&#65533;&#65533;<&#65533;&#188;K&#65533;&#65533;M &#65533;&#65533;M@&#65533;&#65533;M&#65533; &#65533;T&#65533;O&#1027;T &#65533;S@S&#65533;&#65533;&#65533;&#65533;?&#65533;&#65533;^&#65533;&#65533;T&#65533;T&#65533;$hK&#65533;&#65533;&#65533;/&#65533;&#65533;&#65533;!`&#65533;M&#65533;&#65533;&#65533;NR@&#65533;PS0&#65533;R(&#65533;&#65533;_|&#65533;!&#65533;&#65533;$X& &#65533;&#65533;&#65533;&#65533;(P&#65533; &#65533;&#65533; $h&#65533;&#65533;&#65533;R(&#65533;&#65533;O&#65533;<R&#65533;&#65533;&#65533;&#65533;&#65533;&#662;d&#65533;&#65533;&#65533;&#908;(&#65533;&#65533;&#65533;&#65533;&#65533;!`&#65533;x&#65533;&#65533;&#65533;R&#65533;&#65533;&#65533;&#65533;&#65533;D&#65533;8Q&#65533;L_&#65533; &#65533;M&#65533;  *&#65533;&#65533;/&#65533;)&#65533;XR&eQ!(&#65533;P&#65533;Q8&#65533;R&#65533;&#65533;&#65533;O&#65533;&#65533;M&#65533;&#65533;&#65533;6&#65533;&#65533;&#65533;&#65533;&#65533;&#65533;l&#65533;(@&#65533;&#65533;
&#65533;&#65533;&#65533;&#65533;&#65533;R0,&#65533;&#65533;Q =&#65533;&#65533;&#62209;&#65533; &#65533;&#65533;&#65533;$mR@&#65533;&#65533;&#65533;&#65533;&#65533;S,E;&#65533;SW$S&#932;
x&#65533;(&#65533;6x$T@&#65533;B&#65533;Q&#65533;D&#65533;&#65533;&#65533;;&#65533;&#65533;6&#512;&#65533;&#65533;(&#65533;&#65533;,UG&#65533;&#65533;&#65533; !&#65533;&#65533;&&#65533;&#65533;&#65533;OO&#65533;Q&#65533;QWl&#65533;&#65533;&#65533;&#65533;&#65533; S*0&#65533;&#65533;&#65533;6(&#65533;MxUX]R6u&#65533;&#65533;&#1155;C&#65533;UE&#65533;uE*&#65533;U&#65533; P&#65533;aEU&#65533;|&#65533;cM&#65533;%mQ)&#1389;?H&#65533;S&#65533;&#65533;P&#65533;&#65533;PU&#65533;&#65533;&#65533;&#65533;]U&#65533;	0&#65533;V#ERHV&#65533;&#65533;/
&#65533;&#65533;9-&#65533;&#65533;V\&#65533; #(&#65533;&#65533;&#65533;&#65533;&#65533;Wb&#65533;p&#65533;dmQM0X&#65533;&#65533;&#65533;
&#65533;&#65533;,&#65533;NZ&#65533;&#65533;&#65533; 
&#65533;&#65533;&#65533;W&#65533;&#1441;&#65533;P&#65533;V&#65533;&#65533;LmQN0Mb&#65533;Y&#65533;&#65533;Y&#65533;&#65533;Y&#65533;&#65533;Y&#65533;&#65533;Y&#65533;&#65533;L&#65533;&#65533;S@&#65533;&#65533;&#65533;&#65533;E*xW(&#65533;&#65533;&#65533;V&#65533;&#65533;&#65533;&#65533;=m&#65533;8h&#65533;&#65533; &#65533;&#65533;Y&#65533;&#65533;Z&#65533;&#65533;Z&#65533;&#65533;&#1635;
O&#65533;U^&#65533;&#1488;U&#65533;&#65533;&#65533;@&#1359;&#65533;UP&#65533;6&#65533;&#65533;&XN`(x&#1647;&#65533;[&#65533;&#65533;[&#65533;&#65533;&#1615;&#65533;&#65533;&#65533;&#65533;O(M&#65533;&#65533;&#65533;j5&#65533;&#65533;&#65533;&#65533;2&#65533;P&#65533;B&#65533;&#65533;&#65533;&#65533;^&#65533;pN&#65533;&#65533;r&#65533;/x[FFR=&#65533;0P[*&#65533;&#65533;&#909;&#65533;&#65533;&#65533;&#860;&#65533;l&#65533;&#65533; &#65533;&#65533;1*(&#65533;HF&#65533;U&#65533;^U&#65533;Q5&#65533;&#65533;&#65533; U&#65533;&#65533;&#65533;wU&#1918;^&#65533;-^&#65533;e&#1894;U&#65533;/P&#65533;U
&#65533;x&#65533;&#65533;l&#65533;\=&#65533;&#65533; S #&#65533;&#65533;el&#65533;/*&#65533;&#65533;yU&#65533;w&#832;&#65533;&#65533;[|5^&#65533;]_&#65533;&#65533;T&#65533;\&#1588;&#65533;&#65533;&#65533;6&#65533;&#65533;&#65533;&#65533;>&#65533; #&#65533;&#65533;>X&#65533;&#65533;&#65533;_ f_&#65533;uX&#65533;h&#65533;d&#65533; &#65533;&#65533;&#65533; &#1397;]&#65533;P&#65533;(&#65533;\&#65533;&#65533;&#65533;	&#65533;V^&#65533;&#65533;b&#65533;&#65533;BP&#65533;(&#65533;&#65533;&#65533;&#65533;$U	&#65533;/h I&#65533;&#65533;w&#65533;&#65533;&#65533;_bl {UZ&#65533;}^&#65533;D&#65533;(&#65533;&#65533;Hm&#65533;]5Ux >F&#65533;-a&#65533;e&#65533;z-a&#65533;&#65533;6&#65533;`&#65533;&#65533;&#65533;&#65533;&#65533;WdDX#X&#65533;&#65533;FO&#65533;eX&#65533;&#65533;&#65533; U&#65533;U&#65533;0&#65533;&#1875;F
,&#65533;_0&#65533;0&#65533;&#65533;&#1818;&#65533;&#65533;M&#65533;&#65533;T6&#65533;j5&#65533;&#65533;} &#65533;&#65533;T&#65533;&#65533;&#65533;>&#65533;&#65533;&#957;&#65533;dl&#65533;&#65533;%V0-Y
P&#65533;96&#65533;&#65533;Rc8]6.&#404;&#65533;6P&#65533;&#65533;(&#65533;&#65533;}d&#1514;W#&#65533;^`gT&#18592;&#65533;>&#65533;&#65533;&#65533;&#65533;]>&&#1653;&#65533;&#65533;&#65533;&#65533;&#65533;&#1925;&#65533;&#65533;_&#65533;F<&#65533;_cc&#65533;ML:\&#65533;&#65533;TnT`!e\&#65533;&#65533;Hf(
&#65533;&#65533; !&#65533; } ,   &#65533;G &#65533; &#65533;H&#65533;&#65533;&#65533;&#65533;*\&#560;&#65533;&#199;#J&#65533;H&#65533;&#65533;&#331;3j&#65533;&#561;&#65533;&#463; C&#65533;I&#65533;,Y<&#65533;\&#626;&#65533;&#727;0c&#65533;\&#65533;"&#65533;68$ &#65533;r&#65533;&#991;@&#65533;
J&#65533; 	08&#65533;&#65533;0`C&#65533;
}&#65533;J&#65533;J&#65533;&#65533;&#1387;X&#65533;j&#65533;&#693;&#65533;&#1519;`&#202;K&#65533;&#65533;&#1651;h&#1258;&#65533;&#1028;&#1207;8&#65533;1A&#65533;g&#1147;x&#65533;&#65533;&#65533;{)&#65533;=h\&#65533;t&#65533;&#65533;&#65533;:y&#65533;]&#824;&#65533;&#65533;&#65533;+$&#65533; &#65533;&#65533;.&#65533;fQ!&#65533;&#65533;&#65533;:&#65533; "&#65533;&#1256;S&#65533;&#65533;&#65533; )&#65533;&#661;;&#65533;10&#65533;&#65533;&#65533;&#65533;&#65533;%C{&#65533;&#65533;&#65533;&#65533;&#65533;GL&#65533;$&#65533;&#65533;&#65533;&#65533;&#65533;a&#65533;L&#65533;&&#65533;&#65533;iW&#65533;&#65533;&#65533;&#65533;!&#1745;&#65533;v I&#65533;&#65533;&#1793;&#65533;&#65533;&#65533;s&#65533;@*&#65533;&#65533;&#65533;&#65533;&#65533;&#65533;&#735;O&#65533;&#65533;&#65533;&#65533;&#65533;&#65533;N&#65533;&#65533;&#1996;&#65533;8&#65533;&#65533;8&#65533;PAA)&#19841;i&#65533;&#65533;	$&#65533;&#65533;_&#65533;&#65533;_~f&#65533;&#65533;v&#65533; N&#65533;@\'x&#65533;N&#65533;6	&#65533;TT&#65533;&#65533;va&#65533;n&#18979;7Z&#1093;&#65533;)&#65533;D&#65533;V&#65533;&#65533;&#65533;A&#65533;_&#65533;Uv8&#65533;`&#65533;&#65533;8Hi,&#65533;&#65533;F&#65533;&#65533;&#65533;`&#65533;&#65533;&#65533;S&#65533;a&#65533;h&#65533;&#65533;f&#65533;H&#65533;&#65533;txG 8eqa ,&#65533;&#214;1&#65533;N	t4&#343;b&#65533;e&#65533;&#65533;&#26764;6&#65533;(X&#65533;&#65533;En&#65533;&#65533;&W&#65533;"W&#65533;&#65533;&#65533;IY&#65533;&#1120;&#65533;&#65533;Z(&#65533;&#65533;&#65533;&#65533;&#43659;"&#65533;&#65533;R%&#65533;&#65533;%;&#65533;&#65533;&#65533;&#65533;ANvdd&#65533;&#65533;&#65533;+&&#65533;&#65533;k&#65533;"&#65533;MpBR9$&#65533;~2&#65533;&#65533;~R&#65533;&#65533;&#65533;	|RD&#65533;&#65533;&#65533;&#65533;&#65533;*&#65533;&#65533;knY&#65533;e&#65533;&#65533;&#65533;&#65533;&#65533;&#65533;+&#65533;"&#65533;8!&#65533;Q&#65533;&#65533;{&#65533;&#65533;,0&#65533;f&#65533;&#65533;N&#65533;Z&#65533;&#65533;R&#65533;V&#65533;WHR&#582;&#65533;&#65533;&#65533;&#65533;&#65533;:Z&#65533;&#65533;&#65533;w|&#65533;A)&#65533;&#65533;F&#65533;&#65533;&#65533;bs&#65533;&#65533;&#735;&#65533;&#65533;5&#65533;&#65533;&#65533;l&#65533;&#65533;4&#65533;&#65533;&#65533;A&#65533;&#65533;&#65533;l&#65533;&#65533;$^AK&#65533;7PTl+&#65533;&#65533;1'=&&#65533;67&#65533;4&#65533;&#65533;&#710;&#65533;&#65533;&#518;&#65533;*&#1581;sK}&#65533;J+M&#65533;&#65533;d&#65533;&#65533;&#65533;A#&#65533;&#65533;C&#65533;&#65533;-&#65533;&#65533;&#65533;&#65533;S&#65533;&#65533;
&#437;H6dF&#65533;|&#65533;&#65533;a&#65533;&#1984;&#65533;gP
K^&#65533;&#65533;Q&#65533;ZeAdIk
U&#65533;&#1079;|+&#65533;w&#65533;&#65533;gN&#65533;A&#65533;)'&#65533;l&#65533;QP&#65533;8]&#65533;-	&#65533;&#65533;&#65533;~&#65533;&#65533;%&#65533;&#65533;V&#65533;&#65533;&#410;&#65533;n&#65533;VQ&#65533;Fulq&#65533;&#65533;_&#65533;TD&#65533;&#65533;H&#65533;O&#65533;.{&#65533;3&#65533;&#65533;&#65533;&#65533;}&#65533;&#65533;&#65533;&#65533;N&#65533;&#65533;FI&#65533;^&#65533;&#65533;h/&#65533;~6.o>&#65533;&#65533;C&#65533;>&#65533;&#65533;&#65533;&#65533;&#65533;&#65533;d&#65533;&#65533;ie&#65533;/+&#65533;&#65533;c&#65533;&#65533;&#1628;&#65533;&#65533;w&#1797;&#65533;&#65533;&#65533;&#65533;&#38050;&#65533;&#65533;&#65533;o&#65533;&#65533;6&#65533;&#65533;
&#65533;&#65533; cC&#65533;$&#65533;&#65533;&#65533;(&#65533;a8&#65533;&#1682;B1&#65533;A&#65533;&#65533;c&#65533;&#1869;&#65533;p&#65533;3X&#65533;&#65533;&#65533;&#1835;@2&#65533;&#65533;&#65533;3&#65533;i&#65533;Rv&#65533;y&#65533;&#65533; &D&#65533;&#65533;&#65533;(
&#65533;&#65533;&#65533;W)&#65533;]@ &#65533;&#65533;)<)&#65533; 	L&#65533;&#65533;&#65533;nEK&#65533;&#65533;0&#65533;.&#65533;&#65533;H&#65533;&#65533;&#65533;~oPWR&#65533;@&#65533;&#65533;-^o0&#65533;H&#65533;R&#65533;O&#65533;x&#65533;&#65533;&#438; &#65533;M{R3&#65533;g&#65533;&#65533;C&#65533;@TA&#65533;&#65533;"&#1111;&#65533;F	A&#65533;;&#1836;&#65533;T&#65533;}&#65533;Q&#65533;bk%&#65533;D.&#65533;<J&#65533;#G&#65533;&#65533;&#65533;%N<&#65533;&#65533;&#65533;&#65533;d J &#65533;&#65533;,CI&#65533;Z&#65533;&#65533;(&#65533;&#65533;&#933;p&#65533;;&#65533;|&#65533;&#65533;&#65533;{&#65533;'g&#65533;I&#65533;&#65533;&#65533;&#65533;&#65533;&#65533;3&#65533;Dj&#572;&#1067;)&#65533;c2"2&#65533;&#65533;&#65533;&#65533;,~sS&&#65533;&#65533;F$&#65533;[&#65533;&#65533;&6E&#65533;&#65533;v~&#65533; `&#65533;xx&#65533;&#65533;&#65533;q|&#65533;:y&#65533;Gw&#65533;&#65533;-&#65533;`&#65533;p)h&#65533;l&#65533;$A&#65533;&#390;Ys&#65533;&#65533;d&#65533;?'j&#880;&#65533;'+&#65533;&#65533; &#65533;&#65533;&#65533;P O&#65533;&#65533;5&#65533;G&#1106;V&#65533; 9c&#65533;&#65533;&#65533;&#65533;&#65533;w&#65533;L&#65533;@&#65533;)R:&#65533;&#1252;%-&#65533;&#65533;&#65533;U&#65533;&#65533;Y&#65533;&#65533;&#65533;&#65533;&#986;&#1240;85iA&#65533;&&#65533;>&#65533;&#65533;&#65533;$&#65533;&#65533;~F&#65533;&#65533;(&#65533;F%&#65533;&#65533;&#65533;SH&#65533;&#65533;p&#65533;A&#65533;L&#65533;&#65533;&#65533;+9&#65533;&#65533;{&#746;,&#65533;&#65533;&#65533;=&#65533;Be&#65533;&#65533;&#65533;9&#65533;&#65533;&#65533;&#65533;&#65533;&#65533;&#1402;&#65533;W&#178;M&#65533;&#65533;`K&#65533;&#65533;&#65533;&#65533;&#65533;&#65533;&#65533;&#65533;&#65533;>&#65533;RJ&#65533;&#65533;]&#65533;&#65533;&#65533;K&#65533;H*r&#65533;&#65533;M&#48442;-SV&#1595;gu&#65533;+&#65533;FeL&#65533;2-&#1660;&#65533;f&#65533;5~&#65533;g9s&#65533;&#65533;&#65533;&#65533;6cHU-&#65533;&#65533;&#65533;&#65533;&#1251;(Z`&#65533;&#65533;fZ&#65533;&#65533;f(r&&#65533;&#65533;&#65533;E&#65533;a&#65533;&#65533;&#65533;&#65533;&#65533;&#65533;z,^"#&#65533;&#608;&#65533;2&#65533;t&#65533;,&#65533;A&#65533;KK&#65533;&#65533; )&#65533;Yez&#390;%&#65533;(h&#65533;&#65533;VB8&#65533;1&#65533;W`&#65533;M&#65533;&#65533;`&#65533;&#65533;4%(&#65533;&#65533;&#65533;&#65533;5|W &#65533;&#65533;&#65533;4&#65533;&#65533;&#65533;&#65533;dm&#65533;Y&#65533;&#65533;h@&#65533;l&#65533;A&#65533;7&#65533;&#65533;!&#65533;&#65533;@&#65533;UIj&#65533;X&#65533;t&#65533;&#65533;&#65533;4NK[yCf&#65533;bs&#65533;&#65533;]4&#65533;8&#65533;&#65533;0e	E&#65533;b&#65533;VW&#65533;>&#65533;&#65533;&#65533;&#65533;rl-&#65533;;&#65533;/T&#65533;K1&#65533;&#65533;*l &#1259;&#65533;&#65533;&#65533;%&#65533;&#65533;&#65533;"&#65533;&#65533;&#65533;&#65533;*&#1458;&#65533;}&#65533;&#65533;&#65533;&#65533;S&#65533;s&#1686;&#65533;&#65533;pn<&#65533;Yrtt	.&#65533;>3*&#65533;&#65533;Yn\&#65533;&#65533;=6&#65533;&#968;NSm.&#65533;j&#65533; &#65533;nx&#473;&#65533;J&#65533;Md)&#65533;:&#65533;
&#65533;&#65533;&#65533;&#65533;-&#65533;&#65533; 
D]&#65533;&#65533;)$&#65533;&#65533;>H&#1316;&#65533;&#65533;&#65533;&#65533;&#65533;&#65533;&#65533;f&#65533;}p&#65533;X@&#65533;E9&#65533;2&#65533;&#65533;(5&#1880; &#65533;&#65533;#&#65533;I*&#65533;&#65533;4&#65533;&#65533;.2&#65533;&#65533;1.02&#65533;&#65533;&#65533;S&#65533;R&#65533;&#65533;/+&#65533;S"W&#65533;CT&#65533;&#65533;&#65533;&#65533;&#65533;&#65533;&#65533;C	r&#65533;&#65533;&#65533;&#65533;S&#65533;v&#1017;&#65533;X&#65533;&#1726;&#65533;$&#65533;A&#65533;&#65533;&#1029;b&#65533;&#65533;a&#65533;&#65533;&#65533;p&#65533;a&#65533;v&#65533;7[&#65533;&#65533;&#65533;e! &#65533;[&#915;x&#65533;&#65533;i&#944;8&#65533;9:7K\&#65533;&#65533;&#65533;Acm@&#65533;&#65533;"&#65533;&#1780;N i<^&#65533;x&#8487;&#65533;&#65533;&#65533;&#65533;&#65533;L&#65533;<&#65533;X2W &#65533; &#65533;a;&#65533;u&#65533;r&#65533;mP&#65533;>&#65533;&#65533;&#65533;&#65533;y&#65533;@,&#65533;&#65533;X&#65533;&#65533;~t&#608;&#65533;D	&#65533;q&#65533;Q&#65533;lt&#65533;-&#65533;:&#65533;&#65533;&#65533;&#65533;  Bg&#65533;@&#65533;&#65533;e &#65533;&#65533;yP&#65533;&#65533;ZMW&#65533;&#65533;e\LM&#65533;&#65533;&#65533;O&#65533;h&#65533;{B&#65533;&#65533;&#65533;&#65533;&#65533;F&#65533;Oz[&#65533;Xk&#65533;K
oA&#65533;b{&#65533;Y&#65533;&#65533;&#65533;&#65533;&#65533;&#65533;&#65533;&#65533;&#65533;|NL&#65533;q&#65533;0u&#65533;8y[&#65533;[Z&#65533;F&#65533;&#65533;&#1059;&#65533;R&#65533;&#65533;$&#65533;&#65533;Q&#520;<&#65533;&#65533;&#197;&#65533;&#65533;	&#65533;&#65533;&#65533;L&#65533;X6&#65533;<&#65533;q&#65533;&#65533;7&#65533;&#65533;&#65533;x&#65533;'&#16612;&#65533;&#65533;&#65533;&#65533;U&#65533;t&#65533;s&#65533;M8Ae&#65533;&#65533;b&#65533;lz&#65533;S&#65533;&#65533;L&#65533;&#65533;!&#65533;t&#65533;&&#65533;&#65533;%&#65533;A&#65533;.& &#65533;&#65533; &#65533;x&#65533;wt&#65533;v1oK&#65533;;W&#65533;FV&#65533;V&#65533;&#65533;o&#65533;&#65533;rd`&#65533;o&#65533;u&#65533;&#65533;w&#65533;-&#65533;\w|x's&#65533;&#65533;
&#65533;L&#65533;e[	p &#65533;&#65533;i&#65533;l*q&#65533;>&#65533;Q&#65533; ;@~&#65533;a 8@U&#65533;&#65533;&#65533; &#65533;$&#65533;U&#65533;~Y&#65533;^4&#65533;;&#65533;*o&#65533;r&#65533;)pP&#65533;pqKzW58&#65533;Z&#65533;z]7 _g~Ayu&#65533;[&#65533;&#65533;@&#65533;r+&#65533;sY&#65533;<X&#65533;uG&#513;b&#65533;`p &#65533;q&#65533;Aw4w0 1&#65533;&#65533;nx&#65533;|&#65533;t
3hN&#65533;E&#65533;&#65533; &#65533;&#1846;&#65533;&#65533;&#65533;:@&#65533;v'W&#65533;K&#65533;u[&#65533;Av&#65533;@rAt)x|s!y%&#65533;]aeC&#65533;gvt&#65533;IRT&#65533;&#65533;<# ;&#65533;*&#65533;x	&#65533;`&#65533;&#65533;&#65533;H&#65533;eX&#65533;dag&#65533;&#65533;x|x&#65533;)u0+&#65533;&#65533;&#65533;'z&#65533;&#65533;&#65533;0&#65533;cI&#65533;`)1zS&#65533;&#1698;@&#65533;&#65533;i&#1036;&#65533;1&#65533;&#65533;&#65533;"&#1077;&#65533;7 &#65533;x`:&#65533;:&#65533;&#65533;&#65533;&#65533;b_&#65533;XA&#65533;&#65533;ui&#65533;p&#65533;&#65533;&#65533;}(V&#65533;p&#65533;}&#65533;&#65533;!~\&#65533;i	qm]&#65533;u&#65533;V}&#65533;&#65533;%7&#65533;V&#65533;&#65533;v&#1827;3.&#65533;&#65533;&#65533;7&#65533;&#951;Tw&#65533;_&#65533;&#65533;&#65533;&#65533;&#65533;  j&#65533;xE U&#65533;>&#65533;R&#65533;\&#65533;&#65533;k'L4&#65533;]P&#65533;&#65533;P' @ &#65533;[6&#65533;&#65533;&#65533;&#65533;&#65533;}&#65533;&#65533;&#65533;&#65533;{W&#65533;&#65533;&#65533;9&#65533;&&#65533;U&#65533;&#65533;U!T! S&#65533;&#65533;KI&#65533;##&#65533;&#65533;U&#65533;&#65533;&#65533;&#65533;$@&#65533;]&#65533;&#65533;&#65533; :y&#65533;&#65533;s&#65533;&#65533;{&#65533;&#65533;
&#65533;&#65533;&#65533;9W ]&#65533;U	U&#65533;93u1l<&#148;&#65533;T&#65533;&#42455;N&#65533;)&#1617;7&#1554;Aba&#65533;udh&#65533;r7pX1 g&#65533;&#65533;S&#65533;&#65533;K&#65533;BR&#65533;#&#65533;H&#65533;a!&#65533;&#65533;M5P&#65533;YP)&#65533;>&#65533;J&#65533;&#65533;&#65533;&#65533;&#65533;&#533;&#65533;&#65533;y&#65533;&#65533;z_&#65533;&#65533;&#65533;S+&#65533;&#65533;Va&#65533;&#65533;&#65533;O3>puq&#65533;i*VP&#65533;&#155;e&#65533;#3(&#65533;3.&#65533;&#65533;&#65533;&#65533;&#65533;&#65533;&#65533;y{I~~&#65533;&#65533;&#65533;@&#65533;W&#65533;b@~`p&#65533;&#65533;&#65533;u}&#65533;&#65533;&#65533;&#65533;&#65533;&#65533;&#65533;7#&#65533;?&#65533;&#65533;+&#65533;&#65533;Y\&#65533;#&#65533;)&#65533;&#65533;9&#65533;&#65533;=&#65533;&#65533;&#65533;' &#65533;*&#65533;n,&#65533;&#65533;&#65533;&#65533;e &#65533;&#65533;&#65533;X:0&#65533;&#65533;v&#65533;.&#65533;&#65533;&#65533;P "&#65533;`&#65533;)OEY#&#65533;)D&#12897;g1&#65533;PK)P3&#65533;`&#65533; &#65533;#&#65533;Q&#65533;>&#65533;&#65533;&#65533;&#35342;V&#65533;&#65533;r&#65533;#&#65533;/&#65533;~&#65533;|&#397;Y&#65533;: Ua&#65533;&#65533;Z&#65533;fcf0&#65533;u&#65533;BU&#65533;K&#65533; &#65533;40&#65533;#j&#65533;|yt&#1321;&#65533;&#65533;a[&#65533;	^&#65533;)&#65533;K`nl&#65533;9' p&#65533;&#65533;&#65533;j&#65533;&#65533;4P=h&#65533;&#65533;GW&#65533;&#65533;&#65533;&#65533;&#65533;E&#65533;S.&#65533;&#65533;&#65533;&#65533;!Z=UZ&#65533;&#65533;yt&#65533;&#65533;&#65533;&#65533;1&#588;&#598;Rq&#65533;JP:p&#65533;z&#65533;7  \0&#65533;&#65533;&#65533;z`Y7s&#65533;YE&#65533;&#65533;&#65533;a&#65533;&#65533;
&#65533;Q:&#65533;&#65533;&#65533;&#65533;9&#65533;&#65533;Y&#426;&#65533;&#65533;a&#65533;&#1001;00p &#65533;G4&#1067;&#65533;j&#65533;B  =&#65533;1&#65533;w
&#65533;&&#65533;&#65533;UHjZ&#65533;!@&#65533;u &#65533;&#65533;J&#65533;&#65533;&#65533;&#65533;&#65533;&#65533;&#65533;&#65533;W&#65533; 0w&#65533;( 8w\&#65533;p&#65533;&#65533;S&#65533;&#65533;jP '&#65533;&#65533;&#65533;Q$opj&#65533;4qe^&#65533;w&#65533;&#65533;&#65533;~&#65533;Z&#65533;&#65533;&#65533;'&#65533;&#136; &#65533;&#65533;&#65533;&#65533;QqM&#65533;Gh&#65533;h@'&#65533;&#65533;A m&#65533;&#65533;" S&#65533;&#65533;&#1361;``&#65533;7&#65533;!Q&#65533;&#65533;&#65533;&#65533;&#65533;&#65533;&#65533;IDw -&#65533;6&#65533;J&#65533;U&#65533;&#65533;&#281;&#65533;&#65533;&#65533;&#65533;;_&#65533;&#65533;T ^&#65533;&#65533;^&#65533;:P&#65533;$9&#65533;&#65533;7&#65533;>&#1073;Z! S90&#65533;&#65533;&#65533;&#65533;&#65533;PR{(&#1684;T)&#65533; Sd&#1063;]&#65533; &#65533;&#65533;&#65533;1&#65533;}Y&#65533;|&#65533;@hi&#65533;kK, &#65533;.&#65533;&#65533;j&#65533;u&#65533;&#65533;&#65533;Q)[
&#65533;&#65533;X&#65533;:&#65533;b&#65533;&#65533;9e&#65533;&#65533;&#65533;+&#65533;&#65533;K&#65533;&#65533;&#65533;&#65533;
s;`&#65533;&#65533;&#65533;&#65533;]&#65533;l[&#65533;A&#65533;=&#65533;mz :&#65533;&#65533;&#65533;&#65533;U&#65533;yy&#65533;>@~	&#65533;&#65533;&#261;Q&#65533;&#65533;"&#65533;&#65533;E&#65533;&#65533;&#65533;&#65533; &#449;[&#65533;]&#65533;
z&#65533;YztW&#65533;&#65533;&#65533;&#65533;&#65533;[&#65533;\&#65533;&#65533;&#65533; [!&#65533;&#65533;4&#65533;&#65533;Y"&#65533;i&#65533;%&#65533;|&#65533;&#65533;y&#1474;W&#65533;V&#65533;;,&#65533;59&#65533;Q&#65533;&#65533;~&#65533;`&#65533;&#65533;1&#65533;&#65533;b[ &#65533;&#65533;8&#65533;&#65533;^@&#65533;&#65533;&#65533;&#65533;&#1531;&#65533;&#65533;U&#65533;&#65533;&#153;&#65533;&#65533;&#1606;t!&#65533;@d!&#65533;&#65533;&#65533;&#1772;!9q&#65533;&#65533;
&#65533;&#65533;*&#65533;&#65533;+&#65533;&#65533;:&#65533;l&#65533;B&#65533;&#65533;J&#65533;&#65533;P&#65533;pp7 J&#65533;R&#65533;0V# q&#65533;&#65533;&#65533;A 4p&#65533;8,&#65533;;<&#65533;1L>,Q&#65533;%&#65533;&#65533;w&#65533;&#65533;&#65533;&#1498;&#65533;&#65533;&#65533;_&#65533;YZ  H&#65533;&#65533;&#65533;:&#65533;&#65533;&#65533;&#65533;&#65533;&#65533;_&#65533;&#65533;=&#65533;	&#65533;&#65533;&#65533;&#65533;&#65533;&#65533;&#65533;q&#65533;z&#65533;Q&#65533;Es&#65533;+&#402;&#65533;&#65533;&#65533;&#65533;?9&#65533;F&#65533;f&#65533;mU&#65533;!*&#65533;Q&#65533;0&#1041;&#65533;t&#65533;&#65533;&#65533;a&#65533;P&#65533;+{&#65533;&#65533;&#65533;Il&#65533;I&#65533;~ ,&#65533;Dp&#65533;\p":&#65533;&#65533;x&#65533;&#65533;&#65533;`&#65533;R&#65533;&#65533;#z&#65533;&#65533;<&#65533;2&#65533;`&#65533;&#1286;&#65533;&#65533;YK&#65533;&#65533;L&#65533;5\U&#65533; &#65533;&#65533;,\ &#65533;.p&#65533;&#65533;Q) B`&#65533;::&#65533;ni&#65533;&#65533;o&#65533;&#65533;4&#65533;&#65533;Uz&#65533;&#65533;&#65533;&#65533;&#65533;,&#65533;&#65533;&#65533;&#65533;L&#65533;&#824;G&#65533;&#65533;,&#65533;O&#65533;D&#65533;K &#65533;&#65533;&#65533;OIP"&#65533;&#65533;6p&#65533;l_1 &#65533;Q&#65533;9`&#65533;p&#65533;&#685;&#65533;&#65533;&#1548;&#65533;&#65533;&#442;&#65533;&#65533;B&#65533;2QT&#65533;&#65533;/&#65533;&#65533;&#65533;&#65533;4  qP?&#65533;5 	&#65533;&#65533;FK&#65533;VQY&#65533;#&#65533;&#65533;&#65533;\&#878;L&#65533;f&#65533;&#65533;h&#65533;4]&#65533;&#65533;p2&#1034;&#65533;&#65533;a&#65533; 	B=r&#65533;&#65533;)&#65533;&#65533;<&#65533;J&#65533;(&#65533;&#65533;&#65533;x&#521;l&#65533;&#65533;&#65533;y&#65533;j
&#65533;[}&&#65533;&#65533;&#65533;&#65533;&#65533;&#65533;2&#65533;&#65533;*8 &#65533;C&#65533;u &#65533;"&#65533;R &#515;0&#65533;y&#65533;&#65533;@u%&#65533;&#65533;&#65533;'&#65533;l&#65533;&#65533;&#65533;&#65533;&#65533;&#65533;&#65533;j&#65533;1&#65533;c&#65533;D&#65533;&#65533;&#65533;&#65533;l&#65533;q&#65533;&#65533;&#65533;G05&#65533;&#65533;&#65533;&#65533;{&#339;&#65533;&#65533;TU&#65533;&#65533;&#65533;xH~&#65533;&#65533;.m&#65533;&#44343;&#65533;&#65533;&#65533;r&#65533;&#1574;'&#65533;&#1593;&#65533;&#65533;5&#65533;&#65533;5&#65533;L&#65533;&#65533;&#65533;0 &#65533;&#65533;&#1048;&#65533;&#35087;Gh&#65533;&#1542; -&#65533;&#65533;,|m&#65533;w&#65533;&#65533;&#1197;*&#65533;Z&#65533;&#65533;&#65533;&#65533;Zd]&#65533;&#65533;5&#65533;&#65533;y&#65533;j&#65533;&#65533;&#65533;NT# W&#65533;&#65533;&#65533;&#1190;&#65533;&#65533;&#65533;&#65533;8L&#65533;&#65533;&#65533;1&#65533;+&#65533;.&#65533;&#65533;=&#65533;Dm&#65533;?:&#65533;5&#65533;&#65533;Q&#65533;&@~l&#65533;&#65533;n&#65533;dL&#65533;I&#1140;$&#65533;&#65533;&#65533;&#65533;&#65533;5\&#65533;&#65533; &#65533;&#65533;&#1748;&#65533;&#65533;_&#65533;&#65533;Sau)&#65533;&#65533;&#65533;&#65533;&#65533;zm&#65533;&#65533;&#65533;}k&#65533;[&#65533;&#65533;3&#65533;R:I&#65533;&#2010;-&#65533;&#65533;	&#432;&#65533;G&#65533;&#65533;m>`J&#65533;&#65533; &#1923;&#65533;*&#65533;&#65533;&#65533;' 0m%Z&#65533;4&#65533;&#65533;&#65533;X!&#65533;`5P&#65533;&#65533;&#65533;&#65533;Y&#65533;&#65533;	&#65533;p&#65533;{55&#65533;&#65533;&#65533;&#65533;*'&#65533;/:&#65533;T&#65533;&#65533;ey&#65533;&#65533;&#65533;f&#65533;`&#65533;&#65533;&#65533;]&#65533;&#65533;z 9`&#65533;^	&#1891;#&#65533;ws&#65533;&#65533;L||R&#65533;&#65533;&#65533;&#65533;	0}&#65533;4SAdf S&#65533;&#65533;cq[&#65533;-&#65533;&#65533;dP&#65533;&#65533;7[bz	&#65533;&#65533;&#65533;&#65533;&#65533;&#65533;&#65533;&#65533;v&#65533;&#65533;&#65533;&#65533;&#65533;&#532;<&#65533;&#65533;q &#65533;&#65533;h!-4@+ps=8.&#65533;&#65533;,&#65533;+&#65533;9:&#65533;&#65533;u4&#65533;&#65533;&#65533;b&#45924;Q&#65533;9&#65533;&#65533;&#65533;x&#65533;R&#65533;&#65533;H&#65533;&#65533;R! *\&#65533;&#1355;&#65533;]&#65533;	^'&#65533;&#65533;X&#65533;{8  u&#65533;?4&#65533;&#65533;&#65533;&#65533;m8&#65533;&#65533;&#65533;QKy&#65533; &#65533;&#65533;&#65533;#&#65533;&#65533;0&#65533;&#65533;& b0&#65533;W&#65533;&#65533;4&#65533;&#65533;&#65533;W&#65533;&#59960;&#65533;>&#65533;N&#814;&#65533;&#65533;&#65533;z^&#65533;yig&#65533;&#65533;G%&#65533;&#65533;sT(&#65533;&#65533;>fqMA&#65533;&#65533;&#65533;l&#65533;&#65533;&#1180;&#1972;&#65533;&#65533;&#45146;&#65533;&#65533;Q&#65533;\X?&#65533;~t4&#65533;A&#65533;sL&#65533;&#65533;pqV&#65533;&#65533; ?&#65533;&#65533;&#65533;&#65533;f k &#65533;&&#65533;&#65533;&#65533;&#65533;&#65533; &#65533;&#65533;4t&#65533;&#65533;rO.&#65533;8&#65533;&#65533;	&#65533;&#65533;D&#65533;!0&#65533;&#65533;I90x&#65533;~`.&#65533;k.&#65533;&#65533;m,&#65533;}/&#65533;&#553;&#65533;&#1818;&#65533;s(&#65533;m&#65533;&#65533;F&#65533;&#65533;&#65533;&#65533;&#65533;O&#65533;Tq&#65533;&#65533;&#65533; ; &#65533;V&#65533;&#65533;&#65533;Q_dU	@&#65533;U1&#65533;>&#65533;&#919;&#65533;[` &#65533;4&#65533;A&#65533;&#65533;Reu&#65533;&#65533;&#65533;&#65533;o&#65533;&#65533;&#65533; &#65533;Q&#65533;Q&#65533;&#65533;G/FM&#65533;R&#65533;&#65533;&#65533;&#65533; q&#65533;&#65533;$04{&#65533;R&#65533;= &#65533;Q&#65533;&#65533;K&#65533;&#65533;
L&#65533;&#65533; &#65533;&#65533;A&#65533;	s&#530;&#65533;  i &#65533;&#65533;&#65533;E&#65533;`&#65533;&#65533;X&#65533;&#65533;G&#65533;&#65533;,Ic&#65533;&#65533;&#65533;}T&#65533;d&#65533;&#65533;&#65533;K&#65533;1e&#932;Y&#65533;&#65533;M&#65533;x&#65533;&#65533;&#65533;&#65533;&#65533;g&#65533;A&#65533;eif&#65533;&#65533;7D&#65533;.e&#65533;&#65533;&#329; Q%\&#65533;X&#65533;&#65533;U&#65533;l&#65533;&#65533;H@"&#526; &#852;)&#65533;&#65533;&#65533;&#65533;&#65533;&#65533;&#65533;&#65533;&#65533;W&#65533;q&#65533;H&#65533;&#65533;DS&#65533;y&#65533;&#65533;&#65533;&#65533;&#65533;O&#65533;j&#65533;1&#65533;&#65533;^&#65533;8&f&#65533;&#65533;E&#1320;'t&#65533;&#65533;\&#1634; E*|&#65533;&#65533;&#65533;&#65533;&#65533;M&#65533;&#65533;D&#65533;W&#65533;n%&#65533;Vn&#1850;$&#998;&#65533;&#65533;&#65533;O&#65533;{&#65533;&#65533;!&#65533;&#65533;oyj&#64728;x&#65533;&#65533;u&#65533;P{&#65533;&#65533;s&#65533;-&#1152;&#65533;&#65533;&#65533;+U&#65533;"\&#65533;*&#65533;4&#65533;&#65533;I&#65533;&#50448;H&#65533;&#65533;&#65533;U&#65533;B&#65533;A&#65533;&#65533;}&#65533;3&#65533;@&#65533;&#65533;M&#65533;~&#65533;&#65533;&#65533;&#65533;c&#65533;8&#65533;&#65533;&#65533;&#65533;0`&#65533;+&#65533;&#65533;l&#65533;&#1520;p&#65533;&#65533;&#65533;&#901;&#65533;l&#65533;,&#65533;&#65533;.&#65533;&#65533;&#65533;&#65533;&#65533;:#$&#65533;
&#65533;r&#65533;&#65533;5p&#65533; &#65533;s&#65533;&#65533;&#65533;8d%?N&#65533;B&#65533;H&#65533;&#65533;&#65533;&#65533;B&&#1472;&#65533;*&#65533;&#65533;P&#65533;*$&#65533;L&#65533;,D&#65533;&#65533;"&#65533; +&#65533;4a&#65533;2&#65533;K&#65533;XP&#65533;*[&#65533;!&#65533;(")$&#65533;D&#783;&#65533;&#65533;`&#65533;!&#65533;C&#998;"t&.&#65533;&#65533;I&#65533;&#65533;h&#65533;-&#65533;XIB&#65533;&#65533;&#65533;&#65533;G&#65533;L,&#65533;&#1537;&#65533;&#65533;&#65533;&#65533;B&#65533;9_&#65533;&#65533;&#903;<&#514;&#65533;71&#65533;&#516;&#65533;&#65533;2&#65533;&#65533;
&#65533;&#65533;)8&#528;EX"!&#65533;&#65533;&#65533;V&#65533;&#65533;$v%-Z&#65533;&#65533;5&#65533;&#65533;I&#65533;&#272;&#65533;&#65533;&#65533;h&#65533;&#65533;&#65533;&#65533;&#65533;&#65533;b&#65533;&#65533;&#65533; J&#65533;h	ZC&#65533; &#65533;\&#65533;
&#65533;&#65533;&#65533;c&#14153;&#65533;&#65533;q&#65533;|&#65533;m&#65533;	?8PI8y&#65533;26&#65533;&#65533;5&#65533;&#65533;+&#65533;&#65533;"&#65533;&#65533;&#9229;g5=&#65533;K/&#65533;&#780;q=H&#65533;3Sh&#65533;&#1260;&#65533;&#65533;3`&#65533;]&#65533;&#65533;HRN&#65533;%"KV&#51218;V&#65533;&#65533;d&#65533;X&#65533;&#65533;&#65533;X&#65533;&#65533;&#65533;&#65533;&#847;Sd(+B&#65533;&#65533;7H&#65533;A&#65533;3S]&#65533;=&#65533;&#65533;&#65533;e&#65533;W&#65533;&#65533;&#65533;j&#65533;&#65533;&#65533;Z(&#65533;b&#916;Q:dTf6:&#65533;S&#65533;&#65533;&#65533;8G>B &#196;V1&#65533;&#65533;f&#65533;&#65533;i&#65533;@8+-6&#65533;&#65533;uk&#65533;/&#65533;e	Y&#65533;p&#65533;/ q&#293;&#65533;@C&#65533;:&#65533;&#65533;p[&#65533;&#65533;{&#65533;&#65533;6&#65533;&#65533;#&#65533;P&#65533;s&#65533;Co&#65533;+&#65533;&#65533;&#65533;P&#65533;&#65533;;&#65533;&#65533;#H&#65533;I&#65533;kj&#65533;k&#65533;&#65533;v&#65533;|&#65533;99&#65533;AL&#65533;M<36&#65533;q7&#65533;xB-&#65533;&#65533;
&#26327;&#65533;y&#65533;M&#65533;&#65533;&#65533;&#65533;,j~k&#65533;&#65533;&#65533;*L&#65533;C&#65533;&#65533;&#65533;&#65533;_G&#65533;M&#65533;&#65533;&#65533;&#65533;Mhn &#65533;&#65533;&#65533; &#65533;-&#65533;&#65533;&#65533;&#65533;_&#65533;Su&#65533;wi&#65533;j&#65533;q| p8@p&#65533;&#65533;&#65533;"K@ &#65533;&#65533;K@&#65533;&#65533;&#65533;u&#65533;&#65533;&#833;D[&#65533;&#65533;J&#65533;&#65533;e&#65533;2&#65533;I&#65533;#$&#65533;^.&#65533;&#65533;&#65533;}l&#65533;&#65533;R8&#65533;&#65533;2hc-x&#65533;sUl{&#65533;&#65533;&#65533;J&#65533;C &#65533;"&x&#65533;&#65533;
&#65533;B&#65533;&#65533;Z&#65533;&#65533;&#65533;E&#65533;&#65533;&#65533;Mh&#65533;&#65533;&#65533;&#65533;D,f&#65533;%A@&#65533;&#65533;&#65533;HO_&#65533;"6&#65533;&#65533;+=d&#65533;&#65533;.&#65533;&#65533;hQ&#65533;s&#65533;?pG<&#65533;&#65533;"	&#65533;&#65533;&#65533;&#65533;&#65533;&#65533;2<&#65533;&#65533;&#65533;XB&#65533;&#65533;
&#65533;&#65533;c#&#65533;h0@&#65533;&#65533;\&#65533;')&#65533;,4G&#65533;&#65533;&#65533;L&	DNm&#401;&#65533;&#65533;!C&#65533;pJTJG!@&#65533;)&#65533;&#65533;e&#65533;&#65533;$e-m)&#65533;&#65533;0&#65533;le&#65533;&#65533;G&#65533;&#65533;\l &#65533;TL&#65533;&#65533;V&#65533;R&#65533;&#740;Z&#65533;&#65533;&#65533;V&#65533;A&#65533;&#65533;&#65533;+&#65533;&#65533;&#65533;&#65533;&#65533; &#65533;lx&#65533; &#65533;#&#65533;d2S&#65533;&#65533;	(&#65533;&#65533;&#65533;2&#65533;&6? &#65533;@&#65533;zl-&#65533;yO|&(&#65533;i`@+&#65533;&#65533;K&#65533;&#65533;&#65533;\T|&#65533;6^&#65533;!&#65533;e&#65533;p&#65533;4 &#65533;d&#65533;N1D4&#1392;&#65533;*]&#65533;9K&#65533;&#65533;=&#65533;Q&#65533;6&#65533;&#65533;w&#65533;&#65533;]a&#65533;&#65533;As*5&#203;T&#1315;!&#65533;iMm2Q&#65533; &#65533;&#65533;!&#278;&#65533;&#65533;~&#65533;&#1175;YbT&#65533;&#518;&#65533;&#65533;1&#371;iS&#22018;$&#65533;&#65533;&#65533;8&#65533;L&#65533; &#65533;G@&#65533;&#65533;a&#65533;&#65533;S&#65533;&#65533;&#65533;>&#65533;@{9AYC&#65533;&#65533;&#65533;&#65533;p&#65533;j&#65533;r&#65533;#&#65533;&#65533;l&#65533;&#65533;x k]kZ&#65533;&#65533;&#65533;4{]&#65533;^&#65533;: m&#65533;:A@8&#65533;z&#1542;&#65533;&#65533;2Yy\u$&#1527;&#65533;&#65533;`&#65533;/S@le&#65533;u.+&#340;&#65533;1{&#65533;[ &#65533;g&#65533;liX&#65533;7E&#65533;yRm&#65533;&#65533;f&#65533;nF&9&#65533;h&#65533;&#65533;E&#65533;&#65533;&#65533;&#65533;&#65533;&#65533;)&#65533;
 9b&#65533;
.&#1000;&#819;&#65533;x&#1581;R&#65533;&#65533;[&#65533;"/&#65533;l&#65533;&#65533;&#65533;V&#65533;&#65533;&#65533;1&#65533;f&#65533;&#246;&#65533;&#691;Jj&&#65533;#&#65533;@DW&#65533;&#65533;k&#65533;&#65533;&#65533;&Q)&#65533;X&#65533;H!&#65533;4&#65533;%&#65533;XoI8R&#65533;Z(Q&#65533;P&#65533;.&#65533;RN^&BH&#65533;4&#65533;&#65533;=&#65533;&#65533;&#65533;&#65533;&#65533;&#65533;&#65533;p&#65533;6I&#65533;Y&#65533;2.Q&#65533;U&#65533;+&#65533;V&#65533;pD&#65533;K\aG1&#65533;&#65533;P[&#65533;&#65533;0&#65533;J&#65533;a&#1545;&#65533;&#65533;&#65533;&#65533;7&#65533;;&#65533;XI
3+g;s&#65533;V&#65533;	[$9&#600;&#65533;&#65533;/&#65533;&#65533;:&#65533;&#65533;N%-r&#65533;&#65533;&#65533;D6&#65533;&#65533;PmMzr&#65533;k&#65533;&#1547;P&#65533; cV\&#65533;-&#65533;$&#65533;:Vl\&#65533;r&#65533;&#65533;Y)&#65533;&#65533;&#65533;&#65533;&#65533;0&#65533;&#65533;&#65533;&#1641;&#780;Qn&#65533;s&#65533;<0V&#65533;4&#65533;f7kRst&#65533;M&#65533;,j&#65533;}ft&#65533;~&#65533;5ll&#485;&#1973;&#65533;hLk&#65533;s&#65533;&#65533;`&#65533;&#65533;&#65533;x&#803;&#65533;t&#65533;m&#22357;\&#65533;&#65533;&#65533;|YKe&#65533;&#65533;Z&#65533;H&#65533;2R&#65533;$GA&#65533;&#65533;&#65533;H&#65533;&#65533;2k`#&#65533;&#65533;l&#1586;&#65533;6<i3&#65533;&#65533;&#65533;f&#65533;&#998;&#65533;&#65533;-a&#1677;&#65533;f&#65533;l&#65533;&#65533;&#1774;&#65533; ]e&#65533;Tg&#65533;$&#65533;/&#65533;mt&#65533;&#65533;+&#65533;&#65533;&#65533;&#65533;-&#65533;Y&#65533;&#65533;>[&#65533;&#65533;&#65533;n|&#65533;E&#65533;,10&#65533;&#65533;&#65533;]5&#65533;&#65533;&#65533;&#65533;&&#65533;&#65533;R&#65533;lk&#65533;&#65533;:m&#65533;&#65533;&#65533;&#65533;l&#65533;&#65533;&#65533;&#65533;&#65533;&#65533;&#607;&#65533;p&&#65533;l&#65533;Xlwgn&#65533;S\&#65533;1&#65533;-&#65533;&#65533;&#65533;Z6&#65533;9&#65533;&#65533;&#65533;&#65533;'&#1937;&#65533;<&
4&#65533;&#65533;&#65533;+&#65533;O&#65533;tU&#65533;y&#65533;e&#65533;&#65533;&#65533;w&#65533;&#65533;B&#65533;HF&#65533;&#65533;&#65533;&#65533;&#65533;\&#65533;-&#65533;F&#65533;1&#65533;&#65533;&#65533;&#65533;Q&#65533; 1&#65533;t&#65533;&#65533;&#65533;N/&#65533;e<&#65533;l&#65533;^&#65533;&#65533;8&{&#65533;eN?p]&#65533;7_{&#65533;&#65533;mh&#65533;s&#65533;&#65533;&#65533;e>&#65533;&#65533;&#65533;Ih&#65533;&#65533;&#65533;&#65533;&#1464;2b~&#1899;&#65533;c^&#65533;&#65533;&#65533;&#65533;kf&#65533;+m&#65533;E,&#65533;&#65533;&#65533;y&#65533;$%q&#65533;"&#65533;&#65533;e&#65533;.q&#65533;ox@&#65533; &#65533;<&#65533;&#65533;v&#65533;&#65533;;&#1143;&#65533;t &#65533;&#1628;n&#65533;&#65533;&#65533;7l&#65533;&#65533;&#65533;&#65533;z&#886;&#65533;pk&#65533;&#65533;6 &#65533;&#65533;&#65533;5dO&#65533;&#65533;s#&#65533;&#65533;&#65533;&#65533;Y&#65533;&#65533;&#65533;&#1241;,&#65533;&#65533;#&#65533;&#65533;otC&#65533;&#65533;'&#65533;&#65533;/m&#65533;23&#65533;&#65533;&#65533;&#65533;`&#65533;&#65533;&#65533;&#65533;&#1019;&#65533;&#65533;(&#65533;&#65533;&#65533;J)?&#65533;p&#65533;&#65533;_&#65533;&#65533;&#65533;&#65533;`&#65533;^&#1578;:&#65533;&#65533;=&#65533;&#65533;&#65533;K&#65533;&#65533;&#65533;)S&#65533;[&#65533;&#65533;
&#65533;&#65533;b&#65533;&#65533;C>oH@t&#65533;&#65533;c@&#65533;&#65533;&#65533;&#65533;9&#323;:&#65533;&#65533;&#65533;&#254;&#65533;&#65533;m&#1218;&#65533;K='&#65533;&#65533;q#&#65533;r&#65533;&#65533;
4A&#1846;1P&#65533;M&#65533;7&#65533;&#65533;l&#65533;<&#65533;<&#65533;
&#65533;F&#65533;;&#65533;z,&#65533;&#65533;&#65533;q&#65533; L7`&#65533;&#65533;Pf&#65533;&#65533;&#65533;&#65533;3&#65533;&#65533;l&#65533;&#65533;(&#65533;7&#65533;&#65533;*`&#65533;+7c&#65533;&#65533;C&#65533;&#65533;&#65533;&#65533;&#65533;&#65533;&#65533;&#65533;tk&#65533;&#65533;S1&#65533;&#65533;&#65533;8	&#65533;&#65533;&,&#65533;6tC|k<&#65533;&#65533;&#171;&#1025;@&#65533;=D>?&#65533;9Y&#65533;`&#65533;&#65533;&#65533;&#65533;&#65533;3&#65533;DT:&#65533;&#65533;&#65533;&#65533;Z&#65533;&#65533;X&#65533;D&#65533;&#65533;*&#65533;&#65533;a&#65533;&tE&#65533;N&#65533;?EXU&#65533;&#65533;SlEW|EX&#65533;EY&#65533;EZ&#65533;E[&#65533;E\&#65533;E]&#65533;E^&#65533;E_&#65533;E`FaFb,Fc<FdLFe\FflFg|Fh&#65533;Fi&#65533;Fj&#65533;Fk&#65533;Fl&#65533;Fm&#65533;Fn&#65533;Fo&#65533;FpGqGr,Gs<GtLGu\GvlGw|Gx&#65533;Gy&#65533;Gz&#65533;G{&#65533;G|&#65533;G}&#65533;G~&#65533;G&#65533;G&#65533;H&#65533;H&#65533;,&#65533;Yl&#65533;/&#65533;&#65533;$' &#65533;@ &#65533;P&#517;$&#65533;6h&#65533;!&#65533;&#65533;&#65533;&#65533;&#65533;X&#65533;&#65533;HGj&#65533;X&#65533;&#65533;t'&#65533;H&#65533;&#65533;H:&#65533;&#65533;&#65533;T$@&H&#65533;p%&#65533;&#65533;!x&#65533;&#1314;6&#65533;&#65533;P&p h&#65533;P `&#65533;&#65533;&#65533; *&#65533;I,z&#65533;@&#65533;$h&`&#65533;&#65533;`&#65533;H$&#65533; @J j&#65533;(&#65533;I&#65533;&#65533;J&#65533;l &#65533;&#65533;&#65533;&#65533;&#65533;&#65533;&#65533;&#623;&#65533;J&#65533;&#65533;$Kj&#65533;!&#65533;&#65533;&#65533;L&#750;d$X&#65533;&#65533;tK &#65533;K&#65533;&#65533;&#762;&#65533;K&#65533;&#65533;&#65533; 2K&#65533;&#65533;K&#65533;&#65533;Kf&#65533;P &#65533;O&#65533;&#365;T&#65533;&#65533;$&#65533;&#65533;&#65533;KSOP	O&#65533;= &#65533;[TJ$&#65533;&#65533;(&#65533;(h&#65533;<M&#65533;$&#65533;&&#65533;&#65533;6&#65533;&#65533;T &#65533;S &#65533;$Q&#65533;&#65533;Z&#65533;&#65533;t&#65533;D&#65533;&#65533;&#65533;D&#65533;(&#65533;&#65533;@(&#65533;&#65533;&#65533;L'&#65533;N&#65533;&#65533;Q@&#65533;&#65533;SP&#65533;hZ&#613;,&#826;,&#65533;&#65533; &#65533;$X	(&#65533;SNR0&#65533;RT8TS&#65533;&#65533;N&#65533;&#835;&#65533;&#65533;'`&#65533;$&#65533;&#65533;@x&#65533;&#65533;&#65533;&#65533;&#65533;!&#65533;&#65533;p&#65533;&#19248;O&#65533;&#65533;&#65533;-&#65533;&#65533;0&#65533;&#65533;&#65533;&#65533;N X &#65533;K&#65533;<&#65533;N8&#65533; %&#65533;&#65533;&#65533;&#65533;D&#65533;0P&#65533;SHO}&#65533;PhN&#65533;&#65533;
&#65533;&#65533;X&#65533;MP&#65533;@&#65533;&#65533;D&#65533;&#65533;NR&#65533;)P&#65533;&#1219;&#65533;&#65533;P(Q&#65533;&#65533;&#65533;6 &#65533;>p &#65533;&#65533;(&#65533;&#65533; P&#65533;&#65533;8J&#65533;&#65533;&#65533;&#65533;tQ=&#65533;&#65533;l&#65533;[l&#65533;x &#65533;&#65533;&#1228;p.&#65533;S!@&#716;.&#65533;l&#65533;3&#65533;&#65533;SH&#65533;<=&#65533;	*@Mx&#65533;&#65533;&#65533;6&#65533;M &#65533;:&#65533;;e&#65533;&#65533;&#65533;T8&#65533;>=S'&#65533;@&#65533;&#65533;	&#65533; #P&#65533;m&#65533;x&#65533;	P&#65533;/&#65533;-}THEI]&#65533;&#65533;&#65533;KuP&#65533;&#65533;5}EX	R5&#65533;Q-U8=&#65533;TU&#65533;&#65533;M&#65533;H&#65533;2O3&#65533;&#65533;&#1572;PXdSP 0
&#65533;&#65533;/&#65533;
SEUGUU"&#65533;&#65533;M&#65533;%&#65533;Q&#65533;&#65533;&&#65533;M&#65533;|&#65533;0&#65533;B&#65533;&#65533;h&#65533;&#65533;jUT*&#65533;&#65533;P`&#65533;&#65533;D1J&#65533;&#65533;3EQHe&#65533;&#65533;/p&#65533;	( 0&#65533;x 
&#65533;&#65533;RmEnM1%&#65533;WY&#65533;MO&#65533;U&#65533;X&#65533;&#65533;&#65533;0(&#65533;&#65533;XvU&#65533;/&#65533;&#65533;&#65533;&#65533;SeX.%R&#65533;TT&#65533;]Y&#65533;mY&#65533;}Y&#65533;&#65533;Y&#65533;&#65533;&#1624;5O&#65533;&#65533;N&#1644;&#65533;&#65533; h &#65533;-&#65533;B`&#65533;B5&#65533;/xVH&#65533;&#65533;O!R&#65533;&#65533;Y&#65533;&#65533;Z&#65533;&#65533;Z&#65533;&#65533;Z&#65533;&#65533;H&#65533;&#1636;&#65533;N&#65533;&#65533;(&#65533;&#65533;68&#1557;h&#65533;&#65533;i]	0M &#65533;&#65533;P)pX Z&#65533;&#65533;[&#65533;&#65533;[&#65533;m&#65533;sU P&#65533;&#65533; &#65533;&#65533;&#65533;uU&#65533;&#65533;uWk&#65533;X&#65533;&#65533;&#65533;7]&#65533;`&#65533;&#65533;M&#65533;&#955;&#65533;\&#605;&#1833;&#65533;&#65533;]&#65533;&#65533;&#65533;(&#65533;	&#65533;&#65533;BUh&#65533;&#65533;uM&#65533;6&#65533;>&#65533;YS_l&#65533;x X&#65533;&#65533;&#65533;&#65533;&#65533;&#65533;]5&#65533;&#65533; U&#65533;[&#65533;&#65533;]&#65533;&#65533;&#65533;&#65533;&#65533;&#65533;&#65533;&#65533;F*&#65533; j&#65533;&#65533;&#65533;T7U&#65533;&#65533;&#65533;&#65533;X#&#65533;U&#65533;&#65533;^&#65533;&#65533;&#65533;i} &#65533;F&#65533;X&#65533;@W&#65533;-X(&#65533;&#65533;U&#65533;&#65533;-_&#65533;&#65533;&#65533;]&#65533;c&#65533;`WK&#65533;X&#65533;&#65533;&#65533;&#805;&#65533;&#65533;_&#65533;&#65533;&#65533;&#65533;E&#65533;&#65533;U 
__T &#65533;&#65533;X&#65533;u&#65533;5]&#65533;&#65533;3&#65533;&#65533;V&#65533;^&#65533;e&#65533;&#65533;&#65533;&#332;&#65533;&#65533;&#65533;&#65533;&#65533;&#1252;&#65533;v36&#65533;`_
&#65533;#p^_\&#1521;&#65533;&#65533;\5M&#65533;`73&#65533;B&#65533;T&#65533;&#65533; &#65533;&#65533;&#322;&#65533;&#65533;&#65533;^&#65533;&#65533;`&#65533;.&#65533;&#65533;p]&#65533;U&#65533;	P&#65533;	&#65533;E&#65533;&#65533;`&#65533;V&#65533;&#65533;&#65533;f	8`&#65533;&#65533;U&#65533;[&#65533;~&#1460;&#65533;&#320;&#65533; &#65533;&#65533;&#65533;&#65533;&#65533;&#65533;&#65533;
;WO} &#65533;]&#65533;FQ&#65533;&#65533;+&#65533;&#65533;(.N&#65533;&#1797; D&#65533;Y&#65533;&#65533;&#65533;c&#65533;&#65533;&#65533;&#65533;&#65533;c4f	 &#65533;a&#65533;b&#65533;v&#1905;&#1805;^&#1613;^;&#65533;E&#65533;]]&#65533;&#65533;]&#65533;&#65533;0[3X/>&#65533;E&#65533;E&#65533;U&#65533;Kf&#65533;&#65533;1/~&#65533;>&#65533;cg&#65533;&#65533;>&#65533;d'{ &#65533;d&#65533;&#290;&#65533;m&#65533;F&#65533;N&#65533;eZ6<#X&#65533;Z&#65533;&#65533;Q}&#65533;\&#57536;  !&#65533; &#65533; ,   &#65533;C &#65533; &#65533;H&#65533;&#65533;&#65533;&#65533;*\&#560;&#65533;&#199;#J&#65533;H&#65533;&#65533;&#331;3j&#65533;&#561;&#65533;&#463; C&#65533;IR"%S&#65533;\&#626;&#65533;&#727;0[z&#561;C&#65533;	(c&#65533;&#65533;&#627;&#65533;&#991;@&#65533;&#65533; &#65533;&#65533;Q6irT&#692;&#65533;&#1255;P&#65533;$q&#65533;&#65533;&#1124;RH&#65533;&#693;&#65533;&#1519;S&#65533;8&#65533;C&#65533;U6`v&#65533;&#65533;&#65533;&#1783;p&#65533;&#65533;&#65533;0&#65533;&#65533; 'h&#65533;=Z&#65533;&#886;rL&#65533;b&#65533;&#65533;=(&#65533;&#65533;&#65533;&#65533;,rh(&#65533;&#65533;f&#65533;&#152;3k<&#65533;(&#65533;&#65533;%&#65533;0:&#65533;&#65533;@L&#65533;&#353;!A&#65533;b&#734;M&#65533;&#65533;&#65533;&#1784;s&#65533;&#65533;&#891;&#65533;&#65533;&#65533;&#65533;&#65533;N&#65533;&#65533;&#65533;&#65533;&#531;+&#65533;m&#396;&#65533;
`&#65533;&#65533;X&#65533;w&#65533;	&#65533;&#65533;&#65533;&#65533;Q&#65533;4I3S&#151;&#65533;_&&#65533;&#65533;&#65533;&#65533;&#1259;_&#1022;&#65533;&#65533;&#65533;&#65533;i&#65533;&#65533;&#65533;&#65533;a&#65533;&#65533;&#65533;8J&#65533;&#65533;&#1571;Elp&#65533;&#65533;wM1&#65533;&#65533;&#65533;&#65533;&#65533;n0hEg&#65533;&#1989;f&#65533;&#65533;&#65533;7&#1991;iU&#65533;&#1329;p&#65533;ey&#65533;&#65533;&#65533;L\!&#65533; &| XE&#65533;&#65533;a&#65533;<&#65533;&#65533;&#65533;S&#65533;&#65533;&#65533;Di&#65533;~^Gu@G%p&#65533;&#65533;EA)TPZR4&#334;>&#65533;&#65533;&#65533;B"i&#65533;h&#65533;&#65533;fsJ&#65533;pT~&#65533;&#65533;g&#65533;RX&#65533;@Z&#65533;.&#65533;"&#65533;})&#65533;aN&#65533;&#26628;j(z&#65533;",P'A&#65533;&#65533;7tF-1&#65533;Q9x&#65533;#&#65533;&#65533;&#65533;Y&#26720;&#65533;*&#65533;Qe&#65533;&#65533;&#65533;AiTm&#65533;&#65533;c&#65533;&#65533;9&#65533;`vj+&#65533;&#65533;&#65533;&#65533;&#48060;&#65533;P&#65533;:&#65533;&#65533;F&#65533;&#65533;&#65533;[&#65533;&#65533;&#65533;WMT&#429;&#65533;&#65533;X^&#65533;&#65533;Vk&#65533;z&#65533;e&#65533;$*v&#65533;&#65533;l&#65533;x&#65533;U&#65533;s&#65533;`Df<&#65533;&#65533;?N&#65533;&#1660;&#65533;J&#65533;&#65533;&#65533;&#65533;&#65533;&#65533;&#65533;&#65533;@&#825;i&#65533;&#886;A&#65533;t:&#65533;.&#65533;;h&#373;G,1o&#65533;I&#65533;&#65533;&#65533;]P,&#65533; l&#65533;&#65533;&#65533;&#65533;&#65533;&#65533;D7&#1840;&#65533;N&#65533;&#65533;&#65533;&#65533;&&#1687;&#65533;&#65533;u&#65533;	S&#65533;&#65533;FJV&#65533;&#405;&#65533;k&#65533;&#65533;,-&#65533;&#65533;&#65533;kTb&#65533;&#65533;k&#65533;A&#65533;&#65533;@&#65533;|&#65533;&#65533;&#65533;&#65533;B>&#65533;&#65533;pCg&#65533;u&#65533;&#65533;Z,@&#65533;&#65533;`Sj.`&#65533;1i&#65533;)&#65533;6&#65533;V&#461;&#65533;&#65533;t&#65533;&#65533;a&#65533;8HG&#65533;	}]&#65533;W}a&#65533;&#65533;l|`&#65533;@9.&#65533;&#65533;(&#65533;&#65533;&#65533;&#65533;&#65533;$&#65533; p*&&#65533; &#65533;t&#65533;&#65533;k`&#65533;o|&#550;&#65533;&#65533;.&#65533;&#65533;&#208;&#65533;&#65533;:r&#65533;&#65533;9&#65533;&#65533;&#65533;yp&#65533;S&#65533;kT&#65533;&#65533;&#65533;E&#65533;&#65533;&#65533;&#1835;o|oS&#65533;&#65533;&#65533;&#65533;&#65533;W&#1911;3&#65533;cg&#65533;&#65533;&#65533;&#65533;g&#65533;c&#65533;&#65533;w&#65533;&#65533;A	&#65533;1c&#65533;%|&#65533;&#65533;|*j&#65533;m&#65533;&#65533;&#65533;&#151;&#65533;$&#65533;&#65533;&#1535;u&#65533;zrZ_;&#65533;YA_#&#65533;[_2&#65533;&#65533;&#65533;&#65533;~&#65533;&#65533;&#65533;p&#65533;&#65533;&#65533;+&#65533;Q&#65533;&#65533;&#65533;&#65533;h&#65533;5	&#65533;2G&#65533;&#65533;&#65533;(&#65533;G( 9&#65533;(&#65533;U&#65533;b&#326;&#65533;5&#65533;/&#65533;&#65533;@&#65533;4&#65533;&#65533;)x	w&#65533;# &#65533;&#65533;&#65533;&#65533;2&#65533;&#65533;`&#65533;&#65533;&#65533;h&#65533;&XQL&#65533;`&#65533;(d&#65533;&#65533;&#65533;.&#65533;&#65533;X&#65533;A&#65533;&#65533;&#65533;)Fi&#65533;&#1163;&#65533;&#65533;&#65533;%7&#65533;0*&#65533;QL>&#802;&#65533;&#65533;~&#65533;:&#65533;aCi&#65533;&#256;&#65533;&#1032;m&#65533;&#65533;6&#65533;&#65533;B&#65533;&#65533;xrL$&#65533;
&#65533;&#65533;,&#65533;&#65533;1H,5&#65533;hP &#65533;0&#65533;&q&#65533;HEz&#65533;H&#65533;{&#65533;~&#65533;&#65533;&#65533;&#65533;&#65533;K&#65533; &#65533;&#65533;&#65533;4&#65533;q&#65533;&#65533;&#65533;&#65533;'g9$&#65533;,&#65533;1 &#65533;&#65533;&#65533;,%&#65533;dx&#65533; &#65533;bF&#33460;L&#65533;z&#1636;'E)&#65533;K+H&#65533;&#65533;c&#65533;&#65533;&#65533;f|'&#65533;&#380;&#65533;&#65533;s&#65533;&#65533;&#65533;H|&#65533;f,&#65533;&#65533;&#65533;&#65533;&#65533;&#65533;F&#1089;&#65533;&#65533;P&#65533;&#65533;h5;&#65533;!&#65533;Y&#65533;&#65533;N&#65533;&#65533;&#65533;yN3+&#65533;*n&#65533;&#65533;&#65533;&#65533;Q&#65533;&#65533;OXv&#65533;=&#65533;&#1568;&#65533;&#657;-&#65533;|C&#65533;&#65533;d&#65533;444&#65533;&#524;&#65533;HG&#65533;&#65533;A&#65533;&#1701;&#65533;&#65533;&#65533;&#65533;)M&#65533;(&#65533;&#65533;&#65533;&e9&#1178;&#65533; Y&#65533;W&#65533;&#65533;&#65533;AR&#1417;4&#65533;&#65533;&-d&#1250;&#65533;&#65533; k_&#65533;&#65533;&#936;&#65533;nEK&#1057;PyX&#65533;&#65533;<ABz&#65533;x&#65533;dT&#65533;&#65533;&#65533;e`&#65533;Y>&#65533;M6 @IhM&#65533;Z&#65533;&#65533;&#1462;&#65533;&#65533;&#65533;ku&#975;&#65533;&#65533;&#65533;&#65533;Dg^&#65533;&#65533;&#65533;&#65533;*i~.&#65533;&#65533;*M]c&#65533;@&#65533;r%]#&#65533;&#65533;h&#65533;&#65533;m&#65533; &#65533;&#65533;a	&#65533;2&#65533;t&#65533;*&#65533;&#65533;&#65533;&#39806;X
&#65533;,+	0+&#65533;x&#65533;&#65533;n&#65533;&#65533;E/&#65533;P&#65533;l&#65533;W&#65533;&#1570;&#65533;vZ&#65533;&#65533;F&#543;&#65533;&#65533;&#65533;@&#65533;	;&#1629;&#65533;v &#65533;]&#65533;rk[+8C&#65533;]#&#65533;&#508; 8ow[&#65533;&#65533;D1&#65533;\B<&#65533;&#65533;&#65533;&#65533;@XhQb(&#65533; @_&#65533;&#65533;&#65533;&#65533;T&#65533;g&#65533;Av#8s&#65533;%&#65533;}!&#65533;&#65533;g&#65533; D_&#65533;%&#65533;z&#65533;&#257;&#1548;&#65533;&#875;
&#65533;"&#65533;K&#65533;&#65533;k&#65533;(&#65533;+,&#65533;p|&#65533;@&&#1755;,&#646;_5J&#65533;&#65533;`v&#65533;&#572;u&#65533;&#65533;&#304;7p&#65533;$0A&#65533;6&#65533;-]GA&#65533;B:&#65533;L-&#65533;&#65533;!&#65533;K&#65533; `&#65533;Jw  &#65533;cx&#65533;,&#65533;(|2&#65533;iy&#18660;a-Zk&#65533;&#65533;z'&#65533;(6 &#65533;Z<P&#65533;&#65533;`!K&#65533;e
&#65533;l&#65533;l&#65533;l	&#1700;&#65533;&#65533;&#65533;&#65533;T&#65533;&#65533;R&#65533;&#65533;&#65533;p0&#65533;&#65533;=F!&#65533;&#65533;'	&#65533;Y&#65533;&#65533;&#65533;`|&#65533;&#65533;&#65533;&#65533;&#65533;&#65533;rQ`F&#65533;&#44637;b@V&#65533;hF?&#65533;fJ&#65533;&#65533;e.&#65533;&#65533;&#65533;&#1693;s*d6&#65533;&#65533;&#65533;&#65533;&#65533;&#65533;d&#65533;e<&#65533;&#65533;&#65533;Fw&#65533;&#65533;[&#65533;&#65533;&#65533;E&#65533;&#65533;?&#65533;n&#65533;a&#65533;&#65533;&#65533;l&#65533;*W&#65533; &#65533;&#65533;&#1447;RF&#65533;A&#65533;&#65533;\'3v&#65533;&#65533;B&#65533;&#65533;EYE g&&#65533;Vx+&#65533;&#65533;&#65533;n &#65533;|sAl&#65533;;g+&#65533;&#65533;i&#65533;~m&#65533;b&#1396;&#65533;1K&#288;W&#65533;&#65533;Ta &#65533;&#65533;&#65533;&#65533;+S&#65533;&#65533;&#65533;n&#65533;&#65533;o&#65533;,&#65533;&#1870;&#1088;R&#65533;&#65533;&#65533;Q&#65533;W &#65533;&#65533;&#1945;&#65533;&#65533;{EX&#65533;A
f&#65533;&#65533;&#65533;C@F&#65533;b6&#65533;&#65533;E&#65533;&#65533;&#65533;5
&#65533;&#65533; &#65533;&#65533;&#65533;U&#65533;&#65533;e&#65533;!&#65533;&#65533;F&#65533;g&#65533;&#65533;&#65533;&#65533;&#65533;&#65533;O&#65533;7N&#181;&#65533;&#65533;s&#65533;,&#1984;&#65533;2&#65533;f>&#65533;&#65533;&#65533;,&#65533; 2(I&#65533;#&#65533;&#65533;&#65533;&#65533;+&#65533;nK&#65533;R&#65533;';6&#65533;&#65533;&#65533;&#65533;G){V>1&#65533;&#65533;&#65533;G&#229;{&#65533;&#65533;F&#65533;&#65533;~&#65533;]&#65533;(&#65533;OREJ&#65533;F;Zv&#65533; W&#65533;&#65533;LM(0Sm&#1460;Z&#65533;*&#65533;b^&#65533;&#65533;&#65533;&#54157;y&#65533;&#65533;&#65533;&#65533;&#65533;7&#65533;&#65533;YJ&#65533;&#65533;&#65533;4&#65533;[ +&#65533;Od&#65533;]&#65533;&#65533;#A&#65533;Q&#65533;e&#65533;&#65533;l&#65533;&#65533;&#40069;&#65533;| &#65533;&#65533;&#65533;f&#65533;y6&#65533;&#65533;9`=_v&#65533;f&#65533;Ro&#65533;&#65533;&#65533;C[&#65533;&#65533;>&#65533;&#65533;&#65533;&#65533;p&#65533;&#65533;&#65533;,6h&#65533;	@&#65533;&#65533;&#65533;[&#65533;&#65533;^"NR2&#65533;co&#65533; !&#65533;?&#65533;&#65533;&#65533;'&#65533;i&#65533;&x0Ii'd&#65533; ' &#65533;&#65533;m"&#65533;10;VR&#65533;&#65533;?&#65533;eXd;`0l&#65533;g&#65533;#xD&#65533;(d$xHQk&#65533;]v*O&#65533;<OM+60ZD&#65533;! &#65533;"Pwx +v=&#65533;(&#65533;r` l&#65533;&#65533;8gQ&#65533;&#65533;Z&#65533;U{a&#65533;R^-&#65533;CGh
&#65533;4&#65533;1&#65533;&#65533;B8&#65533; &#65533;)&#65533;&#65533;bzRf7&#65533;+;&#65533;&#65533;b
&#65533; &#65533;.S&#65533;<M&#65533;C&#65533;FziP&#65533;BG	^&#65533; d&#65533;pGs&#65533;&#65533;})&#65533;v&#65533;2&#65533;~&#65533;_&#65533;t&#65533;Tx&#65533;T&#65533;&#65533;&#65533;cm&#65533;B&#65533;&#65533;e&#65533;s&#65533;s&#65533;&#65533;z(&#65533;jX&#65533;j&#65533;&#65533;&#65533;&#65533;D&#65533;&#65533;"d&#65533;x&#65533;&#65533;;(&#65533;BgJ&#65533; &#65533;F~&#65533;&#65533;a&#65533;&#65533;l&#65533;&#65533;=&#65533;;@ z1&#65533;&#65533;MD&#65533;P&#65533;&#65533;&#65533;dd`P^&#65533;%E||&#65533; {&#65533;&#65533;%&#65533;&#65533;&#65533;&#65533;1&#65533;i&#65533;Z\T&#65533;A?&#65533;c&#65533;&#65533;&#65533;lVWd&#65533;&#65533;m)&#65533; &#65533;Gz&#65533;&#65533;~&#65533;&#65533;&#65533;z '2&#65533;&#65533;&#65533;gh&#65533;&#65533;WU&#65533;&#65533;A &#65533;&#65533;&#65533;&#65533;3M&#65533;&#65533;&#65533;x&#65533;&#65533;&#65533;zY&#65533;n&#65533;Wml&#65533;&#65533;%&#65533;b&#65533;si0rX&#65533;dw&#65533;y&#65533;GX&#1161;,&#65533;D&#65533;&#65533;zg&#65533;a#!h&#65533;$)&#65533;%&G&#65533;&#65533;0@z&#65533;&#65533;a&#65533;&#65533;&#65533;$L&#65533;&C:IT&#65533;fz#FI {&#65533;R&#65533;&#65533;w&#65533;&#65533;Z&#65533;A-Y?&#65533;s.&#65533;)&#65533;xAbCzp&#65533;&#65533;q8y&#65533;q@H&#65533;:&#65533;&#65533;X,&#65533;vK&#65533;&#65533;&#65533;",&#65533;Q&#65533;&#65533;&#467; &#65533;V@ &#65533;&#65533;&#65533;pp's&#65533;h~&#65533;&#403;i&#65533;m&#65533;&#65533;&#65533;&&#65533;&#65533;&#216;&#65533;G `&#65533;jB&#65533;,&#65533;R&#65533;&#65533;&#65533;&#65533;&#65533;V!&#65533;&#65533;2&#65533;&#65533;.P&#65533;i&#65533;AX&#65533;&#65533;&#1031;&#65533;`0&#65533;&#65533;I8&#65533;)&#65533;_&#65533;:SpUY&#65533;q&#65533;&#65533;P&#65533;xU@Wy&#65533;=&#65533;{Qf &#65533;&#65533;.>&#65533;Di&#65533;&#65533;!x&#65533;O&#65533;1 &#65533;A&#65533;I.&#65533;&#65533;&#65533;[,&#65533;&#65533;
&#65533;'R&#65533;sXX&#65533;x:P&#65533;&#65533; &#65533;&#65533;w&#65533;;&#65533;(&#65533;&#65533;"`&#65533;&#65533;i&#65533;j&#65533;&#65533;&&#65533;&#65533;K&`&#65533;&#65533;&#65533;!BG  &#65533;/q$&#65533;)&#65533;RU"&#65533; &#65533;5R&#65533;%9@&#65533;:&#65533;y&#65533;&#65533;&#65533;&#65533;i&#65533;&#65533;K)S&#161;&#65533;&#65533;9&#65533;v&#65533;'m$p &#65533;&#65533;&#65533;&#65533;b@`<&#65533;#Upd&#65533;&#65533;&#65533;0,&#65533;L&#65533;z&#65533;&#65533;&#65533;&#65533;$&#65533;K&#65533;G|opd&#65533;'&#65533;)&#65533;&#65533;&#65533;?4Sp&#65533;1&#65533;G&#65533;-40`&#65533;&#65533;3&#65533;&#65533;M&#65533;qL&#65533;8\&#65533;N&#65533;'&#65533;1w&#65533;I&#65533;&#65533;&#65533;&#65533;p&#65533;&#65533;% &#65533;)&#65533;b&#65533;t&#65533;"&#65533;$`m&#65533;yx!&#65533;&#65533;B&#65533;t?&#65533;&#65533;&#65533;UO&#65533;3gPh&#65533;&#65533;!o&#65533;.&#64734;&#65533;&#65533;"/M&#65533;>`&#65533;[&#65533;-=0;&#65533;V&#65533;&#65533;&#65533;&#65533;T&#65533;7v
j&#65533;&#65533;&#65533;`&#65533;&#65533;&#65533;,&#65533;5&#675;&&#65533;_&#65533;&#65533;&#65533;E"Er&#65533;&#65533;3&#65533;"Gz &#65533;&#65533;z&#65533;Z&#65533;;p &#65533;q&#469;"&#65533;&#65533;UR " peDB&#65533;&#65533;&#65533;Kf&#65533;&#65533;&#65533;N&#65533;	r,&#65533;&#65533;9&#65533;&#65533;I&#65533;y&#65533;L&#65533;&#65533;&#65533;V&#65533;` 7&#65533;&#65533;% B@L0	&#65533;A&#65533;cr9$&#65533;&#65533;~bM4&#65533;_q&#65533;&#65533;&#65533;bx&#65533;e&#65533;&#65533;&#65533;&#65533;&#65533;&#65533;uG#h7&#65533;4Jp&#65533;:&#65533;&#65533;:p&#65533;&#65533;&#65533;5&#65533;:aV&#65533;&#65533;*I&#65533;,&#65533;&#65533;&#65533;z&#65533;&#65533;&#65533;v&#65533;&#65533;&#65533;34&#65533;U1&#65533;&#65533;p&#65533;&#65533;@&#65533;${&#65533;&#65533;&#65533;!'l&#65533;&#65533;TH-4'T.&#65533;&#65533;a	&#65533;c&#65533;&#65533;g&#65533;4`&#65533;[:&#65533;&#65533;y&#65533;&#370;e=&#65533;F&#65533;&#65533;^&#65533;&#65533;&#65533;zU&#65533;&#65533;-&#65533;&#65533;G&#65533;&#65533;&#1802;:&#1061;&#65533;&#65533;K]&#65533;dfS!&#65533;&#65533;A*Jz&#65533;&#65533;&#65533;&#677;$Z,&#65533;&#65533;&#65533;&#65533;K&#65533;&#65533;D&#65533;&#65533;+&#65533;&#65533;! u&#65533;&#65533;&#65533;&#65533;&#65533;&#65533;&#65533;@xS3hoP&#65533;&#324;&#65533;&#65533;V&#65533;&#65533;|&#65533;&#7051;;&#65533;&#65533;&#65533;j&#65533;&#65533;&pUP^&#1083;&#65533;&#65533;:&#65533;&#65533;&#65533;v+B&#65533;E&#65533;zm&#65533;&#65533;&#65533;p&#65533;<2!>z&#65533;q~&#65533;yC&#65533;&#65533;&#65533;&#65533;&#65533;~&#65533;1y&#65533;I2&#65533;&#65533;[&#65533;D&#65533;U&#65533;l v{:&#65533;&#65533;!&#65533;&#65533;&#65533;g&&#65533;&#65533;2&#65533;&#65533;zFW&#65533;V&#65533;&#65533;&#65533;&#65533;&#65533;j&#65533;9&#65533;&#65533;&#65533;WP&#65533;
L&#65533; &#65533;+7 &#65533;&#65533;&#65533;&#65533;R&#65533;&#65533;9&#65533;&#65533;&#754;&#65533;G&#65533;&#65533;_&#65533;&#65533;&#65533;&#65533;=&#65533;&#65533;&#65533;&#65533;&#65533;&#65533;&#65533;&#65533;B`pB&#65533;,&#65533;&#65533;&#65533;KU&#604;&#1385;&#65533;I$&#65533;&#65533;&#65533;p&#65533;{&&#65533;&#65533;&#65533;&#65533;\&#65533;aK&#65533;&#65533;sf&#413;&#65533;&#65533;A&#65533;c' &#65533;:  > &#65533;F&#65533;K&#65533;&#65533;&#65533;j&#65533;&#65533;i&#65533;&#65533;	f"&#65533;J&#65533;a&#65533;&#65533;&#65533;&#65533;5[&#65533;&#65533;I \P&#65533;&#65533;&#712385;&#65533;$&#65533;	, &#65533; &#65533;.P&#65533;4&#65533;&#65533;*/&#65533;&#65533;&#65533;&#65533;&#65533;&#65533;[z&#1033;!&#65533;&#65533;&#65533;E<&#65533;ZX&#65533;V&#65533;&#65533; &#65533;I&#65533;l@h&#65533;F&#65533;,&#65533;&#65533;&#65533;&#65533;&#65533;P:\&#65533;&#587;J&#65533;z&#65533;&#65533;&#65533;&#65533;&#65533;&#65533;,&&#65533;kA&#65533;\&#65533;&#65533;&#65533;&#65533;b&#65533;&#65533;$&#65533;&#65533;&#65533;&#65533;^&#65533;A&#65533;m&#65533;=&#65533;&#65533;B 7@&#65533;7 B &#65533;0&#65533;Z&#65533;&#65533;&#65533;+&#65533;&#65533;!&#65533;Q&#65533;&#65533;&#65533;D*&#65533;&#65533;;&#65533;&#933;&#65533;A ,&#65533;DA&#65533;A@&#65533;&#65533;&#65533;z,0&#65533;"[&#65533;3`&#65533;&#65533;&#65533;&#52006;s&#65533;&#65533;&#65533;B&#65533;&#65533;&#65533;x&#65533;&#65533;&#562;&#65533;&#65533;,&#65533;b&#65533;J '@ &#65533;! &#65533;A&#65533;&#65533;&#65533;&#65533;&#65533;&#65533;(Lzg&#65533;&#65533;&#65533;&#65533;&#65533;&#65533;&#65533;k&#65533;{&#65533;&#65533;;&#65533;&#65533;&#65533;&#65533;&#65533;L &#65533;&#65533;U&#65533;)&#65533;&#65533;&#65533;0&#65533;G&#65533;&#65533;&#65533;y&#65533;&#65533;|&#65533;&#65533;TS&#65533;W&#65533;&#65533;u&#65533;&#65533;>&#65533;&#65533;al00&#65533;&#65533;&#65533;rP&#65533;  ,0&#65533;:&#65533;&#65533;&#65533;&#65533;&#65533;t|&#65533;2&#65533;&#65533;k[U&#65533;F&#65533;&#65533;
a&#65533;;&#65533;&#65533;-&#65533;&#65533;&#65533;=  rp?P&#65533;G W&#65533;&#65533;<&#65533;9=&#65533;&#65533;&#65533;&#65533;&#65533;&#65533;7&#65533;&#65533;&#65533;@Le=cg}&#65533;6&#65533;&#65533;&#261;&#65533;&#65533;<&#65533;u}&#65533;G&#65533;E4&#65533;{=n=&#65533;&#65533;&#65533;j{&#65533;`&#65533;&#65533;&#65533;*&#65533;f&#65533;Z1Y&#65533;&#397;&#65533;&#65533;6&#65533;$y&#65533;A&#65533;a&#65533;t}&#65533;u]80&#65533;.&#65533;H&#65533;&#65533;&#65533;G&#65533;&#65533;&#65533;&#65533;&#65533;&#65533;w7&#65533;&#65533;&#65533;]?&#712;&#65533;&#1681;&#65533;&#65533;&#1786;&#65533;5 &#65533;"&#65533;&#65533;&#65533;&#749;&#65533;&#65533;&#1526;A&#65533;&#65533;&#65533;&#65533;&#65533;l&#65533;&#65533;&#65533;&#65533;Qp&#65533;&#65533;&#622;,qP&#1661;&#65533;q@&#65533;&#65533;	&#65533;R &#65533;&#65533;/&#65533;&#65533;&#65533;&#568;a3&#65533;&#65533;&#1478;&#65533;D[&#65533;&#65533;M &#65533;!o&#65533;&#65533;&#65533;:`1F!&#65533;/u&#65533;&#65533;&#65533;&#65533;&#65533;L b&#65533;&#65533;1s&#65533;
i>[A&&#65533;V&#65533;&#65533;&#65533;&#65533;&#65533;&#65533;j"&#65533;&#65533;^&#65533;3$&#376;A  	&#65533;&#65533;r 3&#65533;"&#65533;&#65533;/&#65533;:@&#65533; P&#65533;H&#155;l&#1257;)&#65533;&#65533;5&#65533;:&#65533;Y&#65533;&#65533;&#65533;&#65533;5&#65533;
N&#65533;$&#65533;zY&#65533;b&#65533;a&#65533;&#65533;!&#65533;&#65533;m&#65533;?r4&#65533;&#65533;&#65533;Sn<&#65533;&#65533;&#1163;@&#65533;&#65533;&#65533;1&#65533;e6&#65533;&#65533;&#65533;&#65533; _XB&#65533;&#65533;A~&#65533;&#1353;&#65533;R&#65533;&#65533;&#65533;C&#65533;&#65533;PU&#65533;&#65533;&#65533;&#65533;&#1559;&#65533;D&#65533;Kg^&#65533;&#65533;[&#65533;&#65533;)&#65533;&#65533;g-&#65533;&#65533;&#65533;&#65533;&#65533;&#65533;&#65533;&#65533;V&#65533;&#65533;&#65533;&#65533;W&#65533;&#65533;&#65533;&#65533;{&#1694;|&#65533;>&#65533;&#65533;Q,S&#1341;B&#65533;&#65533;&#65533;&#65533;A&#65533;&#65533;.&#65533;&#65533;&#65533;d&#65533;&#65533;a. &#65533;&#65533;&#1062;&#65533;gQ&#65533;&#65533; u%&#65533;0 &#65533;&#65533;&#65533;\-&#65533;L&#65533;;0 4&#65533;&#65533;6&#65533;mZ[n&#65533; g&#65533;&#65533;4&#65533;&#65533;1&#65533;&#65533;&#65533;Nw&#65533;c&#65533; ~`s&#65533; !@m&#65533;&#65533; M&#65533;&#65533;0,C&#190;!&#65533;&#65533;&#65533;{3{&#65533;&#65533;b&#65533;2 &#65533;M%&#65533;3&#65533;7&#65533;&#65533;*}&#65533;&#65533;&#65533;&#65533;uJ {&#65533;&#65533; K&#65533; |@s&#65533;&#65533;n-4&#65533;&#175;&#65533;&#65533;JX&#65533;&#65533;K&#65533;*&#65533;2~)P&#65533;NY&#65533;&#65533;g&#65533;}&#65533;&#65533;xc&#65533;&#65533;N&#65533;!&#65533;Nb&#1177;&#65533;&#65533;&#65533;"&#65533;&#65533;y.&#65533;&#65533;N&#65533;&#949;&#65533;&#65533;&#65533;&#65533;)&#65533; &#65533;&#65533;e0g&#65533;&#65533;%|&#65533;&#65533;&#65533;POK%&#65533;xp&#65533;&#65533;&#65533;9@j`@&#65533;-&#65533;&#65533;&#65533;&#65533;bx&#65533;&#65533;&#65533;&#65533;`&#65533;&#65533;7&#65533;d&#65533;G;&#65533;%&#65533;&#65533;
RU  &#65533;sv&#65533;:&#65533;M,&#65533;j~fZ&#65533;N<&#65533;s&#65533;6&#65533;&#65533;1a!1m&#65533;+&#65533;g[` \&#65533;+&#65533;&#65533;a&#65533;&#65533;&#65533;b&#65533;_&#65533;h_dM&#1339;&#65533;4[&#65533;&#65533;rX&#65533; &#365;M~&#65533; &#65533;&#65533;&#65533;&#65533; &#65533;&#65533;R&#65533;&#65533;&#65533;&#65533;b&#65533;&#65533;&#65533;&#65533;,&#517;&#65533;+` &#65533;&#65533;&#65533;&#65533;&#65533;&#65533;&#65533;&#65533;m&#65533;]&#65533;>{[ &#65533;&#65533;3
&#65533;]k&#65533;&#65533;*&#65533;	&#65533;<K&#65533;&#65533;&#65533;&#65533;&&#65533;n(A&#65533;&#65533;A&#65533;	.d&#65533;&#65533;&#65533;C&#65533;o$B&#65533;X&#65533;"E64n&#65533;&#65533;cFi&#65533;8!AB&#65533;&#65533; 9&#65533;&#1304;R &#65533;i&#65533;&#65533;X&#1254;&#65533;&#65533; &#65533;&#65533;#&#65533;E<&#65533;xS&#65533;&#788;&#65533;7sf&#65533;&#65533;&#1251; #%&#65533;Z&#65533;&#65533;I?I\&#65533;&#65533;&#65533;&#65533;W&#65533;Kp&#65533;&#65533;&#65533;&#65533;&#65533;i&#65533;&#65533;&#65533;&#65533;&#65533;&#1735;'&#65533;vpZ&#1518;O9&#65533;&M&#65533;&#65533;&#65533;&#65533;8&#65533;d&#65533;s&#65533;&#65533;M&#65533;HSW&#65533;&#65533;S&#65533;N&#65533;&#65533;&#65533;e&#793;&#65533;&#65533;c&#65533;&#1057;E&#65533;A&#65533;i&#65533;&#873;U&#65533;&#65533;&#65533;&#65533;	we&#65533;B&#65533;&#65533;M;&#65533;&#65533;I0&#65533;&#65533;&#65533;o&#65533;a&#65533;@b&#65533;"i::uA@&#65533;d	<&#65533;&#65533;&#65533;&#65533;&#65533;&#65533;&#65533;t&#65533;G!&#65533;&#335;W&#65533;Q@&#65533;&#65533;,&#1000;&#65533;E&#65533;*W>&#65533;&#65533;&#65533;&#65533;&#65533;&#65533;&#65533;&#65533;&#65533;&#65533;&#65533;&#65533;#&#65533;@8&#65533;*`&#65533;@ &#65533;&#65533;&#65533;&#65533;(&#65533;+&#65533;&#65533; &#65533;
dh&#65533;*: @&#65533; X.<&#65533;J&#65533;.6&#65533;,4@&#65533;37&#65533; 1!&#65533;L&#65533;&#65533;&#65533;->c{&#65533;&#65533;&#65533;&#65533;8&#65533;&#65533;Xx&#65533;*&#65533;2&#65533;G&&#65533;t&#65533; bsJ&#65533;&#65533;<8,6&#568;&#65533;2pL&#65533;&#65533;&#65533;&#65533; k&#65533;
&#65533;&#65533;&#65533;&#65533;&#65533;&#65533;+&#65533;
n&#65533;S3v@&#65533;5@ &#65533;X&#65533;&#65533;O?&#408;sP&#65533;`I&0&#65533;&#65533;&#65533;c9^&#65533;&#65533;
&#65533;&#65533;K&#65533;,&#65533;&#65533;	(S"3&#65533;@ M&#65533;&#65533; &#65533;&#65533;r`&#65533;&#65533;&#65533;$&#65533;&#65533;%&#65533;r&#65533;&#65533;4&#65533;&#65533;P\&#65533;Z&#65533;5&#65533;&#65533;&#65533;&#65533;#Wb13&#65533;#J&#65533;\AGC&#65533;&#65533;<&#65533;&#65533;*&#65533;&#65533;X&#65533;&#1204;6P&#65533;L.p&#65533;&#65533;)&#65533;&#65533;&#65533;:uj&#65533;&#65533;&#65533;T&#65533;V&#65533;&#65533;)&#65533;du*&#65533;b&#65533;&#65533;*&#65533;&#65533;&#65533;&#65533;,1!&#65533;?&#65533;t@_&#65533;&#65533;&#65533;&#65533;#&#65533;&#65533;&#65533;#D&#65533;&#65533;&#65533;BIl&#65533;R&#65533;T&#65533;d&#65533;&#65533;&#65533;&#65533;0
)W&#65533;&#1511;+H&#65533;+^&#65533;&#65533;&#65533;&#615;8&#65533;&#65533;&#65533;1A&#65533;&#65533;&#65533;&#65533;&#65533;&#65533;&#65533;&#65533;bf&#65533;-ZAJ&#65533;4&#65533;&#591;:&#65533;&#65533; f&#1528;&#65533;&#65533;&#65533;K&#65533;&#65533;%2&#65533;&#65533;&#65533;	&#65533;0&#65533;e&#65533;&#65533;&#65533;&#65533;j&#65533;I&#65533;&#65533;#&#1282;6&#65533;&#65533;&#1166;dm&#65533;#I;m-&#65533;={n&#65533;f#Y&&#65533;&#65533;h'&#65533;&&#65533;&#65533;&#65533; &#65533;&#65533;y&#65533;&#65533;#0&#65533;$Jd&#65533;&#745;&#65533;&#65533;F&#65533;&#65533;&#65533;b'6`cO&#65533;&#894;&#65533;s&#65533;C&#65533;&#65533;s&#65533;&#65533;&#65533;&#65533;&&#65533;&#65533;Q&&#65533;J&#65533;&#65533;zT&#879;$G&#65533;2&#65533;0&#65533;&#65533;&#65533;&#552;&#65533;+&#65533;&#65533;&#65533;&#65533;J7&#65533;x&#65533;	I&#65533;
1&#65533;w&#65533;<&#65533;W&#65533;&#65533;&#65533;b&#65533;)&#65533;wl&#65533;p&#65533;vx&#65533;L`&#65533;t&#65533;r&#65533;&#65533;Ze&#65533;&#65533;%&#65533;H&#65533;}&#65533;&#65533;_H&#65533;&#65533;&#65533;zH&#65533;rB&#1271;K&#65533;&#65533;:%c&#65533;&#65533;&#65533;H()X&#642;&#65533;&#65533;@&#65533;] D&#65533;&#65533;G&#65533;&#65533;%&#65533;&#65533;J|!Aq&#65533;&#65533;&#65533;&#65533;,&#65533;A&#65533;@.&#65533;&#65533;4&#65533;da&#65533;&#65533;&#65533;+&#65533;&#65533;
60&#65533;e&#65533;&#65533;&#65533;#6&#65533;&#65533;D&#65533;.&#65533;h&#65533;&#65533;N&#65533;.&#65533;`&#65533;lH.&#65533;&#65533;&#65533;&#65533;&#65533;S&#65533;"\&#65533;&#65533;d1&#65533;x&#65533;&#65533;&#65533;&#343;	&#65533;HHRFL&#65533;&#65533;A&#65533;+&#65533;rI&#65533;&#65533;S&#65533; lIQ&#65533;N&#65533;0&#65533;f|&#65533;b&#65533;&#533;&#65533;&#65533;#&#65533;&#65533;&#65533;&#65533;&#65533;98&#65533;!s &#65533;	b`:E8d&#65533;d&#65533;%`l&#65533;&#65533;&#65533;xG<J&#65533;$eC<`/B6R&#65533;j&#65533;!#-z&#65533;&#65533;&#65533;&#1515;L J6,U&#65533;&#65533;&#1474;$g&#65533;RS&#65533;&#65533;@&#65533;GZ&#65533;&#65533;Cr&#65533;#&#65533;j$c&#65533;2&#65533;2&#24918;&#65533;z&#65533;n&#65533;&#65533;8&#65533;&#65533;&#65533;&#65533;q\&#65533;.4Lp&#65533;1&#65533;d+&#65533;t"`9(:&#65533;&#65533;H&#65533;D&#65533;*'XN&#65533;4&#65533;&#65533;-%`&#65533;&#65533;6&#65533;h@&#65533;&#65533;$&#65533;+&#65533;&#65533;c&#65533;&#338;,&#65533;&#65533;&#65533;~&#65533;{JJ7&#65533;&#65533;.6 &#65533;&#65533;j&#65533;NT&#65533;,TUJZ&#65533;&#65533;Ts&#65533;BJ]&#65533;&#65533;a&#65533;Ya&#65533;B]&#1721;&#65533; K&#65533;&#65533;Kd&#65533;@:&#65533;&#65533;J#%&#65533;&#65533;&#65533;7&#65533;&#65533;i@j`&#65533;&#65533;&#65533;T&#65533;&#65533;&#65533;)&#65533;UD$&#744;&#65533;K&#65533;&#65533;&#65533;&#65533;e&*&#1898;&#65533;c=&#65533;&#65533;<&#65533;&#65533;&#65533;(U&#65533;&#65533;&#65533; &#65533;&#65533;&#65533;&#65533;&#65533;&#667;&#65533;&#65533;&#65533;&#65533;&#65533;9a]&#65533;/,&#65533;&#65533;&#65533;&#65533;5^C&#1648;&#65533;&#65533;s&#65533;&#65533;`lc&A&#65533;HI&#65533;!&#65533;j&#65533;&#65533;&#65533;K&#826;*ClL&#65533; S&#65533;N&#65533;&#65533;&#65533;&#65533;2h&#65533;&#65533;|&#65533;e&#65533;@c+&#65533;&#65533;&#65533;&#65533;zI@V&#65533;&#65533;%&#65533;&#65533;T"mo&#65533;&#65533;&#65533;&#65533;&#65533;&#65533;&#65533;&#65533;&#65533;&#65533;&#65533;R&#65533;u&#65533;&#65533;c&#65533;m&#65533;3&#65533;&#65533;&#65533;&#65533;v&#1546;o&#65533;&#65533;0Ab&#65533;B&#65533;|&#65533;&#65533;
UD,&#65533;
&#65533;Q]&#65533;&#65533;*V&#65533;eiX&#65533;u&#1883;&#65533; z&#65533; D!&#65533;&#65533;z&#65533;,@u&#65533;&#65533;%&#65533;&#65533;*&#65533;%&#65533;h}o&#65533;E&#65533;&#65533;&#65533;&#65533;5l=&#65533;&#65533;m]&#65533;!,&#65533;&#65533;8&#65533;&#65533;V&#65533;&#65533;&#65533;&#65533;W&#65533;	M)&#65533;|X&#65533;Cv&#65533; &#65533;&#531;*&#65533;&#65533;&#65533; &#65533;a&#472;! m&#65533;^&#537;&#65533;%&#65533;@&#65533;!`&#65533;!z:-&#65533;T&#760;V&#65533;d|dR&#65533;&#65533;#Z&#65533;z&#65533;i&#1493;(GYV&#65533;&#65533;&#65533;@Y"#Y&#65533;&#65533;&#65533;Sl&#65533;&#65533;&#65533;&#65533;&#65533;8&#65533;GLp&#65533;-&#65533;&#65533;&#65533;jqMJ&#65533;&#65533;5 &#65533;cC~&#65533;&#65533;f<[&#65533;&#65533;&#1325;IO&#65533;e&#65533;~DW&#65533;&#65533;&#1052;gD&#65533;&#65533;S&#1265;&#65533;&#65533;&#65533;&#65533;&#65533;Ho&#65533;[&#65533;G\&#65533;&#65533;&#65533;&#65533; &#65533;Ht&#65533;YH&#1882;&#65533;&WL&#65533;"&#65533;&#65533;
N&#65533;~&#65533;C &#65533;&#65533;&#65533;iXU&#65533;'d]&#65533;&#65533;#Ey&#65533; :&#65533;&#65533;&#65533;&#65533;Ep&#65533;!&#65533;0&#65533;"&#65533;c&#65533;Z&#65533;&#65533;K&#65533;nm%&#65533;&#65533;&#65533;&#65533;Zy&#65533;&#65533;$&#65533;L b&#65533;&#65533;-4 e&#65533;D&#65533;^v&#65533;&#65533;\N&#65533;&#65533;.&#65533;&#65533;&#65533;&#65533;h&#65533;h&#65533;A&#65533;",B[&#65533;&#65533;&#65533;&#65533;6^&#65533;=/A&#65533;&#65533;M&#65533;&#65533;&#65533;&&#65533;&#65533;-&#65533;a&#65533; &#65533;&#65533;>o&#65533;&#1563;&#65533;&#65533;V&#65533;)&#65533;>%#&#65533;&#65533;B&#65533; &#65533; T&#65533;&#65533;=J&#65533;0&#65533;&#65533;&#65533;S\&#65533;&#65533;#5jrP&#65533;&#65533;&#65533;?&#65533;&#65533;G&#65533;&#65533;r&#65533;;p&#65533;&#65533;&#65533;l]&#65533;f&#65533;&#65533;&#636;&#65533;&#65533;.&#65533;KO&#65533;&#1655;&#65533;&#65533;&#65533;a&#65533;=Z&#65533;Lg&#65533;)&#65533;&#65533;[/&#1883;&#65533;&#65533;)&#65533;z&#745;&#145;$@&#65533;C5&#65533;&#65533;k&#65533;&#65533;Q&#65533;&#65533;&#65533; &#65533;&#65533;K[&#910;&#65533;&#65533;v&#65533;&#65533;9&#65533;.S`&#1597;&#65533;-&#65533;s&#65533;&#530;&#65533;&#65533;w&#65533;&#65533;&#65533;yb&#65533;&#65533;&#1956;&#65533;W&#65533;h[XI&#65533;-_,(&#65533;&#65533;KLz&#65533;&#65533;mU&#65533;\^&#65533;&#65533;B&#65533;q&#65533;%&#65533;M&#65533;GR[n&#65533;G&#65533;&#65533;A	&#1179;5&#1657;K&#65533;&#65533;:&#65533;&#65533;&#65533;*&#65533;3&#65533;&#65533;&#65533;{&#65533;&#65533;'&#65533;;X&#65533;&#1247;b&#65533;&#65533;&#65533;&#65533;&#65533;J&#65533;&#1411;&#65533;&#65533;&#65533;da9&#65533;&#65533;``&#65533;-&#828;%l&#1025;&#65533;&#65533;&#65533;&#65533;C_&#65533;&#65533;&#65533;p&#65533;&#65533;W&#65533;&#1492;/8y&#65533;_&#65533;&#65533;&#65533;_&#65533;k&#65533;&#65533;V&#65533;&#65533;&#65533;UA&#65533;
&#65533;&#65533;&#1456;p&#65533;?T&#65533;&&#65533;&#65533;*<'Y#&#65533;
_&#65533;&#65533;&#65533;&#65533;@&#65533;&#65533;&#65533;&#65533; &#65533;7&#65533;&#65533;&9&#65533;&#65533;&#65533;'&#65533;&#65533;
A&#65533;X&#65533;&#65533;&#65533;X&#65533;&#65533;a&#65533;&#65533;(&#65533;Y&#65533;A&#65533;(&#65533;&#65533;h&#65533;&#65533;&#65533;&#65533;;&#65533;y%&#65533;&#65533;A&#65533;&#65533;&#65533;&#65533;&#65533;8&#65533;7(&d&#65533;;6&#65533;&#65533;J&#65533;*&#65533; &#65533;&#134;(&#65533;&#65533;&#65533;B&#65533;&#65533;c&#65533;1&#65533;s&#65533;T&#65533;&#65533;&#65533;&#65533;&#65533;F 7*&#65533;Bd&#65533;&#65533;>(&#65533;&#65533;	&#65533;&#65533;&#65533;DY&#546;

2&#65533;&#65533;&#65533;m8&#65533;3&#65533;&#65533;&#65533;&#65533; :`&#65533;;8&#65533;((5'&#65533;4&#1650;*&#65533;c&#65533;&#65533;&#65533;C>&#65533;B&#65533;&#65533;&`C6&#65533;?H	 d&#65533;y&#65533;&#65533;(#6X&#65533;q&#65533;G&#65533;&#65533;;H&#65533;1&#65533;&#65533;>&#65533;&#65533;8|<&)&#65533;	b@	&#65533;=E&#65533;&#65533; T&#65533;10De&#65533;&#65533;&#65533;&#65533;&#65533;P&#65533;&#65533;&#65533;D&#65533;&#65533;&#65533;\l&#65533;&#65533;;&#65533;&#65533;9&#65533;&#65533;&#65533;F&#65533;&#65533;&#65533;Kd8EJ&#65533;@&#65533;&#65533;&#65533;xz&#65533;sF&#65533;&#65533;h$A[&#65533;?&#65533;TG&#65533;&#65533;;&#65533;&#65533;&#65533;&#65533;&#65533;&#65533;&#65533;p&#65533;Ad,&#65533;\$F9d))&#65533;&#65533;&#65533;&#65533;l\x&#65533;GBj&#65533;FJL&#65533;O:&#65533;[&#65533;1&#65533;&#65533;&#65533;aA&#65533;&#65533;&#65533;&&#65533;&#65533;&&#65533;F!t	&#65533;&#65533;&#65533;U&#65533;G|&#65533;h&#65533;&#65533;&#65533;&`&#65533;-&#65533;&#65533;$I&#65533;&#65533;C&#65533; &#65533;&&#65533;G&#65533;&#65533;;&#65533;b&#65533;&#65533;&#65533;&#65533;&#65533;&#65533;[&#598;&#151;I&#65533;&#65533;:&#65533;80T@&#65533;&#65533;&#65533;&#65533;-&#65533;&#65533;&#65533;&#65533;c&#65533;&#65533;?&#65533;4&#65533;3&#1794;X&#65533;&#65533; A&#65533;&#65533;&#65533;a&#65533;L&#65533;:&#65533;|&#65533;50&#65533;&#65533;&#65533;6&#65533;V&#65533;&#687;&#65533;&#65533;5&#65533;&#65533;&#65533;p&#65533;&#907;&#372;&#65533;G&#65533;&#65533;&#65533;D&#760;GgY'&#65533;&#763;|H&#65533;&#65533;K&#65533;&#65533;&#733;&#65533;K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L*O&#65533;z&#65533;&#65533; &#65533;O&#65533;,&#65533;/&#65533;&#65533;X&#65533;&#65533;&#65533;&#65533;&#65533;&#65533;/h&#977;j&#65533;&#65533;&#65533;D&#65533;$&#65533;&#65533;&#65533; &#65533;&#65533;Opj &#65533;$p&#65533; &#65533;P$ $&#65533;&#65533;( &#65533;pz&#65533;&#65533;&#65533;$P&h&#65533;e&#65533;$&#65533;&#65533;x
&&#65533;\&#65533;&#65533;&#65533;&#65533;&#65533;UP&#65533;R&#65533;&#65533;!&#65533;&#65533;=Q&#65533;&#65533;$@&#65533;Q% X &#65533;Q m&#65533;&#65533;&#65533;P&#65533; R&#65533;&#65533;"&#65533;&#65533;E&#65533;$&#65533;Q &#65533;&#65533;&&#65533;&#65533;&#65533;&#65533;&#65533;&#65533;%&#65533;>P(Ph&#65533;|&#65533;!@&#65533;,R&P&#65533; &#65533;6XS&#65533;6]&#65533;O@<P&#1027;N&#65533;|O&#65533;&#65533;&#65533;&#65533;6]S*(&#65533;(`R&#65533;&#65533;&#65533;?RPOx&#65533;&#65533;4P,M&#65533;3&#65533;&#65533;=&#65533; x(@&#65533;&#65533;&#65533;&#65533;&#65533;&#569;O&#65533;:%T0R8T &#65533;T&#65533;&#65533;&#628;SU &#65533;&#65533;!x&#65533;6&#65533;N0)J&#65533;&#65533;&#1372;&#65533;TR&#65533;PS0&#65533;P(&#65533;S R&#65533;0&#65533;&#65533;/&#65533;O%H&8M&#65533;W&#65533;&#65533;&#65533;8&#65533;&#65533;&#65533;(&#65533;&#1301;BE&#65533;&#65533;UaUQ &#65533;&#65533;|N&#65533;O&#65533;&#65533;&#65533;!PS6&#65533;U&#65533;W80&#65533;&#65533;[]9= `&#65533;U&#65533;SVR&#65533;&#65533;&#65533;&#65533;(&#65533;M&#1540;@OWm&#65533;(&#65533;)&#65533;&#65533;y&#65533;X&#65533;W&#65533;!&#65533;&#65533;&#65533;Q~&#65533;N pm&#65533;Q(V&#65533;&#65533;^&#65533;&#65533;h&#65533;6&#65533;i&#65533;V&#65533;&#65533;X%&#65533; !&#65533;"&#65533;&#65533;&#65533;S&#65533;W&#65533;&#65533;&#65533;Q&#65533;c&#65533;&#65533;	x&#65533;&#65533;S6-&#65533;mY&#65533;&#65533; &#65533;}&#65533;~&#65533;Y&#65533;-R&#65533;&#65533;&#65533;l&#65533;&#512;/h&#1247;U &#65533;]S &#65533;W&#65533;mY&#65533;&#65533;&#65533;&#65533;W^uZ&#65533;&#1630;U&#65533;/x &#65533;&#65533;	`&#65533;	&#65533; U&#65533;&#65533;6&#65533;&#65533;&#65533;&#65533;&#65533;&#1584;&#65533;&#65533;hZ&#65533;&#65533;UP&#1347;&#65533;M&#65533;	0&#65533;U*hU&#65533;&#65533;&#65533;[M@&#65533;&#65533;[kMZ&#65533;&#1407;VR(W&#65533;&#65533;&#65533;x #@\0&#65533;&#65533;&#65533;Z&#65533;}&#65533;{E&#65533;L&#65533;&#1550;-&#65533;&#65533;&#65533;Cu&#821;&#65533;&#65533;&#65533;]UP&#65533;(]&#65533; (&#65533;W&#65533;EZ&#65533;N&#65533;&#1009;&#65533;\&#65533;&#65533;\suL*P #&#512;&#65533;\x&#65533;&#1829;&#65533;/&#65533; j&#65533;&#65533;{&#1860;&#65533;&#65533;8&#65533;&#65533;&#1476;(r&#65533;&#65533;&#65533;U&#65533;6&#65533; P&#65533;(&#65533;0`&#65533;&#65533;&#65533;5&#65533;&#65533;&#65533;(@&#65533;&#65533;&#65533;M&#65533;Z&#65533;&#65533;_&#65533;&#65533;_&#65533;&#65533;_&#65533;&#65533;_&#65533;&#65533;_ n&#65533;L=&#65533;&#65533;0&#65533;&#65533;&#65533;&#65533;x &#65533;=_x^&#65533;&#65533;S`[&#65533;t&#65533;W&#65533;&#65533;Vx&#65533;`&#65533;`a&#65533;7&#65533;C=^&#65533;T^8
&#65533;&#65533;6H^#0&#65533;&#65533;&#65533;&#65533;(8!0&#65533;&#65533;&#65533;&#65533;a&#65533;a &#65533;_&#65533;&#832;&#65533;&#65533;=(&#65533;&#65533;}&#799;&#65533;&#65533;	8&#65533;&#65533;]&#65533;&#65533;\
P&#65533;6\&#65533;&#65533;&#65533;M &#65533;&#65533;b/&#65533;b0&#65533;/0
^&#65533;L^P&#65533;&#65533;	&#65533;&#65533;~&#1759;}&#65533; &#65533;
n&#65533;/x&#65533;&#65533;5&#65533;c=&#65533;c>&#65533;&#65533;V&#65533;$&#65533;L6&#65533; #0&#65533;&#30528;&#65533; #&#65533;&#65533;5&#65533; #P&#65533;&#65533;&#65533;c(&#65533;L&#65533;&#65533;dB&#65533;&#65533;	&#65533;&#65533;H.&#65533;x&#65533;~&#65533;&#65533;&#65533;cR.eR^b3&#65533;&#65533;/@&#65533;&#65533;&#65533;&&#65533;&#65533;^&#65533;&#65533;&#65533;6e[&#65533;e &_UP&#65533;/&#65533;\&#65533;(>_`\>&#65533;&#65533;.&#65533;edN&#65533; &#65533;&#65533;;>&#65533;&#65533;
h\&#65533;|&#65533;4F&#65533;&#65533;ea
P&#65533;&#65533;&#65533;>&#65533;F6&#65533;&#65533;&#65533;f&#65533;$&#65533;pf&#65533;e&#65533;D.c&#65533;[`
&#65533;[
&#65533;&#65533;B(_q&#65533;L&#65533;&#65533;- Ne&#65533;&#65533;&#65533;*f;H&#65533;Z*&#65533;\#(&#65533;M&#65533;&#65533;&#65533;&#65533;LH&#65533;&#65533;&#65533;&#65533;E&#65533;D&#65533;&#28896;&#65533;y&#28157;]*&#65533;&#65533;m^N&#65533;&#65533;\&#65533;&#65533;}&#65533;rV&#65533;2&#65533;S&#65533;h&#65533;&#569;	V&#65533;c'6&#65533;]&#65533;L*&#65533;&#65533;&#65533;&#65533;5&#65533;c&#1693; `&#65533; &#65533;&#65533;&#65533;,lb&#65533;&#65533;h&#65533;<i&#65533;&#65533;e6&#65533;&#65533;B&#65533;&#4304;i&#65533; &#1877;&#65533;f&#65533;=&#65533;O^^&#65533;f&#65533;h&#65533;F`&#65533;&#65533;r&#65533;fK&#65533;&#65533;&#65533;`&#1388;&#65533;`&#65533;f^&#65533;&#65533;&#65533;&#1021;&#65533;&#65533;| &#65533;&#65533;"&#65533;9&#65533;E&#65533;w&#65533;&#65533;&#65533;&#65533;h&#65533;&#65533;e&#65533;Hc&#65533;&#65533;7&#65533;F&#65533;&#65533;&#65533;LN~&#65533;&#65533;&&#65533;&#65533;n&#887;&#65533;h&#65533;K&#65533;*%&#65533;/h&#65533;&#65533;^l&#65533; !&#65533; &#65533; ,   &#65533;B &#65533; &#65533;H&#65533;&#65533;&#65533;&#65533;*\&#560;&#65533;&#199;#J&#65533;H&#65533;&#65533;&#331;3j&#65533;&#561;&#65533;&#463; C&#65533;I&#65533;&#65533;&#595;(S&#65533;\&#626;&#65533;&#718;)^&#668;I&#65533;&#65533;&#859;8&#65533;@&#65533;AC9&#65533;
J&#65533;&#65533;&#1089;)`&#65533;t&#65533;&#65533;
1&#65533;J&#65533;J&#65533;&#65533;U&#65533;$&#65533;2&#1866;c	&#65533;&#65533;`&#202;&#65533;3&#65533;GhYl&#1882;&&#1719;p&#65533;&#669;K&#65533;&#65533;&#1915;x&#65533;&#65533;&#65533;&#759;&#65533;&#2047;&#65533;L&#65533;&#65533;&#65533;&#65533;|V &#65533;&#65533;&#329;>&#65533;2&#65533;&#65533;&#65533;&#65533;&#65533;3k&#65533;&#825;&#65533;&#65533;&#992;C&#65533;6&#65533;P&#65533;VH  f&#45093; Eif&#660;2&#65533;q&#65533;63&#65533;&#65533;&#65533;&#65533;&#65533;&#65533;&#65533;&#65533;S&#65533;	&#65533;S&#65533;f&#65533;&#323;&#65533;&#65533;x&#65533;&#65533;2V&#65533;&#65533;&#65533;&#65533;&#65533;Mv+e&#65533;L&#65533;!K&#65533;<&#65533;&#1718;&#1259;_&#1022;&#65533;{&#65533;f&#65533;&#65533;&#65533;#y [M&#65533;L&#65533;&#65533;8l@&#65533;qv&#65533;%&#65533; wVL1&#1795;F(&#4386;&#65533;B&#65533;!&#65533;\[}E;L&#65533;&#65533;]&#65533;&#65533;&#65533;(.o&#65533;&#65533;&#65533;0
&#65533;&#65533;\&#65533;!&#65533;&#65533;&#65533;&#65533;&#65533;y&#65533;tW&#65533;&#65533;O&#65533;&#65533;&#65533;
&#65533;&#65533;L6&#65533;df&#65533;&#65533;&#65533;msh&#65533;'&#65533;&#481;tT&#65533;V&#65533;&#65533;&#65533;SPEt&#65533;H&#65533;&#65533;&#65533;3>&#65533;&#65533;pf&#65533;JY1&#65533;A&#65533;j&#65533;&#65533;&#65533;1&&#65533;l&#65533;&#65533;O=t&#65533;j&&#65533;`&#65533;q6&#65533;&#65533;x&#65533;&#594;&#65533;&#65533;e&#65533;&#65533;Vd&#65533;G`&#65533;B&#65533;&#65533;&#65533;P&#65533;&#65533;&#65533;`&#65533;&#65533;&#65533;&#43677;!T&#65533;V.h&#65533;&#65533;&#65533;L&#65533;Bz&#65533;8Y&#65533;0Y&#65533;&#65533;&#1093;&#65533;&#65533;v&#65533;*&#65533;&#65533;&&#65533;&#65533;^&#65533;&#65533;+S&#65533;%&#65533;&#65533;V&#65533;&#65533;&#65533;&#65533;&#65533;=&#65533;&#65533;&#65533;B&#65533;&#65533;&#65533;v&#65533;.+&#65533;&#65533;TL&#65533;a&#65533;Lv+|K0&#65533;&#65533;&#65533;&#65533;&#65533;&#65533;&#65533;&#65533;V&#65533;I&#65533; &#65533;&#65533;&#65533;&#65533;&#1303;~L&#65533;0Pz&#65533;1&#65533;C&#65533;o&#65533;&#65533;ES&#65533;!D&#65533;&#65533;&#65533;&#65533;&#65533;&#65533;x&#65533;&#65533;Lg&#65533;&#65533;&#65533;*&#65533;[&#65533;1&#65533;&#65533;m&#65533;v&#65533;&#65533;&#65533;g&#65533;&#65533;&#65533;4C&#65533;&#1047;L&#65533;Z-aZi&#65533;Bzh&#65533;@&#65533; tF&#65533;L;X&#65533;&#65533;P&#65533;&#1452;&#65533;,&#65533; &#65533;\4&#2045;&#65533;&#65533;&#582;&#65533;&#1366;&#65533;L&#65533;kE&#65533;h&#65533;&#65533;AY&#1848;&#65533;V&#65533;9?&#65533;@&#65533;zo&#65533;&#65533;&#65533;&#65533;&#65533;&#65533;]&#1600;&#65533;&#65533;&#1668;&#65533;&#65533;AFgh&#65533;3	&#65533;60&#23761;&#65533;g~&#65533;&#65533;wN&#65533;A^&#65533;&#65533;gS'&#65533;&#65533; &&#65533;t&#65533;&#65533;&#65533;&#65533;&#65533;g{.&#65533;&#65533;&#65533;&#65533;&#65533; &#1126;&#65533;8SE&#65533;5&#65533;y&#65533;&#65533;!&#65533;&#989;{&#65533;&#942;|&#65533;&#65533;&#582;&#65533;&#625;[k&#65533;Q&#65533;wAIm&#65533;&#65533;&#65533;&#65533;{&#65533;&#65533;]&#65533;&#65533;&#65533;&#65533;&#65533;'{&#1075;&#65533;@0yA&#65533;Z1&#65533;llA|&#65533;&#65533;'&#65533;h&#65533;&#65533;&#65533;&#65533;&#65533;V>&#65533;&#65533;r&#65533;Gg5&#65533; &#65533;[D&#65533;&#65533;"&#65533;&#65533;&#61517;&#65533;&#65533;&#65533;&#1568;>&#65533;&#65533;L9W&#65533;~&#65533;!6&#65533;aa&#65533;&#65533;0>&#65533;&#65533;c&#65533;&#65533;&#1413;5&#65533;&#65533;a	&#65533;&#65533;&#65533;@&#65533;&#65533;&#65533;!ZQ&#65533;w&#65533; &#65533;&#65533;&#65533;/2&#65533;&#65533;&#65533;&#65533;&#65533;&#65533;&#65533;&#65533;)@@t  &#65533;&#65533;&#65533;ze&#65533;&#65533;&#65533;&#65533;&#65533;*&#65533;&#65533;X&#65533;&#65533;&#65533;(UK&#65533;&#65533;&#65533;&#65533;	v&#65533;&#65533;&#65533; g@&#65533;Vq&#65533;*&#65533;&#65533;&#65533;Y&#65533;cp|&#65533;&#65533;;1O&#65533;&#65533;U6&#65533;&#65533;&#65533;Dg &#65533;V&#65533;F7&#65533;K&#65533;&#65533;$NA&#65533;&#65533;&#65533; &#65533;5,H&#65533;\#&#65533;LA+d!5&#65533;&#65533;N&#65533;&#65533; $&#1546;S#&#65533;&#1578; &#65533;@&#1152;&#65533;A&#65533;&#65533;&#65533;d!7&#65533;&#65533;Zn{&#994;&#65533;}&#65533;&#65533;;:Z&#65533;  &#65533;l`&#65533;L&#65533;;h&#65533;,&#65533;XB[:&#65533;p)D.&#65533;&#65533;vIGn1&#65533;&#65533;&#65533;&#65533;1&#65533;%&#732;&#65533;F&#65533;&#65533;&#65533;&#65533;j2&#65533;A*&#3847;&#65533;&#65533;&#65533;C8&#65533;X&#65533;p&#65533;&#65533;YL&#65533;DF&#65533;J&#65533;&#65533;!uy&#65533; &#65533;`CN1E&#65533;&#65533;F&#65533;&#65533;O j&#65533;>&#65533;&#65533;S60&#65533;&#65533;a&#65533;G&#65533;gBy&#1568;&#65533;&#65533;&#65533;5!*&#65533;&#65533;	&#65533;a&#847;&#1563;`$	2I6&#65533;p&#65533;U&#65533;&#65533;E&#65533;&#65533;&#208;&#65533;&#65533;eD&#65533;&#65533;V6pQ&#65533;&#65533;b)&#65533;&#65533;S&#65533;&#65533;"&#1777;&#65533;&#65533;&#65533;&#65533;'&#33180;6E*)&#326;Fn&#65533;E&#65533;:A)&#65533;%L&#65533;=`&#65533;X&#65533;J&#1458;&#65533;4*CM&#65533;&#65533;6P&#65533;2G&#65533;:&#65533;)f&#65533;&#65533;&#65533;&#65533;i]+[&#65533;&#65533;=>&#65533;A&#65533;&#1757; &#65533;%I&#65533; /&#65533;;&#65533;^&#65533;V&#65533;.&#65533;_&#65533;&&#65533;Hi&#65533;P&#65533;Gh&#65533;T&#65533;X&#65533;0&#561;&#65533;L&#65533;&#65533;&#65533;U&#65533;&#65533;&#1674;&#65533;&#1818;&#65533;&#65533;&#65533;	&#65533;}w<`&#65533;&#65533;&#65533;P&#65533;&#65533;&#65533;Y
&#65533;+&#65533;T&#65533;&#65533;&#65533;3 S&#65533;&#65533;&#65533;	!&#65533;&#65533;=DTs&#65533;&#65533;&#65533;vc&#65533;&#65533;&#65533;&#65533;&#65533;iP&#65533;S&#65533;r&#65533;B&#65533;&#65533;&#65533;i-&#65533;T&#65533;7P&#65533;&#65533;[&#65533;&#65533;@W:&#65533;!Bn&#65533;&#65533;U&#65533;	&#65533;&#65533;]
3&#65533;&#65533;j&#65533;"&#65533;-}"&#65533;)&#65533;h&#2024;&#65533; &#65533;}C &#65533;>
(&#65533;s&#65533;U&#65533;X&#65533;&#65533;&#65533;a&#65533;	ekU&#65533;/WE&#65533;&#65533;kp&#65533;&#65533;A+EL&#65533;	&#10919;&#65533;&#65533;y&#65533;*&#65533;&#390;
p8&#65533;&#65533;&#65533;&#560;&#65533;7E6K
(&#65533;&#65533;	#&#65533;&#65533;hU&#65533;&#65533;&#65533;&#481;&#65533;BR&#65533; 2&#65533;EH&#65533;*&#65533;&#65533;=Sz`&#65533;&#65533;I U&#65533;&#65533;&#65533;'74&#65533;5&]&#65533;S_&#65533;&#65533;X&#65533;,&#65533;&#65533;J#y&#65533;&#190;&#65533;&#65533;k&#65533;&#65533;:&#65533;&#65533;&#65533;&#65533;9&#65533;o &#65533;~d&#65533;<&#65533;&#65533;}&#65533;.J&#65533;&#65533;R3z&#1460;AO&#65533;&#65533;7$e&#65533;L&#543;&#65533;&#65533;&#65533;&#1373;&#65533;&#65533;&#65533;&#65533;&#65533;&#65533;xe"&#65533;&#65533;Gh:&#1911;Ni&#65533;Q&#1145;&#65533;&#65533;)5&#65533;i&#65533;&#65533;&#65533;^&#65533;
&#1968;7F&#65533;0&#65533;&#1305;J&#65533;&#65533;&#65533;&#65533;&#65533;S&#65533;o&#65533;I&#65533;t&#65533;&#65533;&#65533;eH&#65533;&#65533;	&#65533;&#65533;&#65533;+&#65533;&#187;&#65533;&#65533;&#65533;
&#65533;&#65533;rkC&#65533;&#65533;"]&#65533;&#65533;v&#65533;#P
&#65533;hE &#65533;6&#564;M&#65533;#&#65533;&#65533;&#852;!(&#65533;&#65533;!_K&#65533;D90S&#65533;`&#65533;]D&#65533;&#65533;;&#65533;a2&#65533;&#65533;&#65533;a>g&#65533;&#65533;0&#65533;=&#65533;g&#65533;&#65533;B&#65533;k&#65533;`&#65533;<n&#65533;\&#65533;k]X:J&#65533;&#65533;!z&#65533;m&#65533;&#65533;<&#65533;x&#65533;&#65533;p&#65533;k&#65533;]@&#65533;D2&#65533;&#65533;o&#65533;|&#65533;TZ&#65533;&#65533;&#65533;}&#65533;BpK&#65533;!)Wy&#65533;N&#65533;p&#65533;0&#65533;&#65533;&#65533;&#65533;f&#65533;;&#65533;\&#65533;&#65533; &#65533;C&#65533;&#65533;&#65533;&#65533;p%]vOwY&#65533;&#65533;X&#65533;&#65533;&#65533;O6&#65533;O]&#65533;-&#65533;&#65533;W&#65533;]e&#65533;6#&#65533;2A&#65533;_)X&#65533;
&#65533;&#300;&#65533;&#65533;N&#65533;&#65533;8&#65533;2&#65533;\\&#65533;b_S&H&#65533;&#65533;&#65533;&#65533;\;&#65533;&#65533;J&#1880;-&#65533;&#65533;&#65533; &#65533;&#65533;&#65533;&#65533;>&#65533;q&#65533;[&#65533;&#65533;,dA&#65533;&#65533;&#65533;ZC<P&#65533;W&&#65533;$&#65533;&#65533;&#65533;&#65533;a&#65533;W7&#65533;~ &#65533;O&#65533;
8&#65533;&#65533;r&#65533;u&#65533;M&#65533;&#65533;&#65533;}!)&#65533;&#65533;&#65533;&#65533;&#65533;&#65533;&#65533;&#65533;&#1469;MN&#65533;t\@O#{&#65533;&#65533;%>&#65533;&#65533;{e`&#65533;&#65533;&#478;&#65533;&#2046;&#65533;&#65533;&#65533;~n&#65533;n&#65533;&#65533;?&#65533;	&#65533;r&#1429;&#65533;z&#65533;&#65533;'&#65533;&#65533;&#230;&#753;i&#65533; C&#65533;o&#65533;&#65533;~&#1185;hAV;&#65533;u '&#65533;&#65533;&#65533;&#65533;&#566;^&#65533;&&#65533;&#65533;E&#65533;F .u[&#1472;&#65533;&#65533;!&#65533;uD&#65533;&#65533;Rjw aa&#65533;u[&#65533;3&#65533;&#65533;'y&#65533;&#65533;E`hB  M&#65533;&#65533;.&#65533;'[&#65533;B&#65533;&#65533;&#65533;&#65533;&#1908;&#65533;&#65533;w&#65533;&#65533;p|&#65533;&#65533;,&#65533;.F6/&#65533;7-&#65533; &#215;&#65533;&#65533;cPl0]*F&#65533;U&#65533;&#135;`vy&#65533;&#65533;3dC&#65533;&#65533;u&#1463;&#65533;&#65533;) +&#65533;0&#65533;#MpQ pZg&#65533;&#65533;z&#65533;H&#65533;&#65533;&#1460;@bEC&#65533;&#65533;&#65533; &#65533;&#65533;m&#65533;&#65533;5&#65533;&#65533;n&#65533;K8&#65533;Ef`4\&#65533;C'&#65533;&#65533;0&#65533;hB&#65533;&#65533;`5&#65533;&#8270;7 ?!<&#65533;&#65533;&#65533;&#65533;&#65533;&#65533;Dr&#65533;M&#65533;Uy&#65533; ,H^7J&#65533;aQc&#65533;4&#1587;:&#65533;r&#65533;&#65533;`&#65533;>&#65533;>&#65533;&#65533;&#65533;uV&#65533;{:A&#65533;DRX&#65533;	qo&#65533;&#65533;&#65533;&#65533;&#65533;K&#65533;&#65533;&#65533;u2x&#65533;|&#1413;&#696;<uW&#65533;4`&#65533;9&#65533;,&#65533;&#65533;'&#65533;sQ&#65533;&#65533;G\&#65533;&#65533;c&#65533;w&#65533;Q&#65533;&#1011;.&#65533;&#65533;&#65533;wkG&#65533;&#1486;du1weU&#65533;&#65533;hD4&#65533;&#65533;&#65533;&#65533;h&#65533;M&#65533;xy&#65533;&#65533;G&#65533;fd&#65533;&#65533;&#65533;j&#65533;&&#1025;O&#65533;yl@Q&#65533;dQ&#65533;?&#65533;&#65533;&#65533;&#65533;&#65533;&#65533;x&#65533;&#65533;Pji&#65533;&#65533;
&#65533;`&#65533;' &#65533;&#65533;&#65533;\Lq&&#65533;q&#65533;'&#65533;FJ&#65533;&#65533;B&#65533;B{h! ?&#65533;R&#65533;ua3I&#65533;cyWv&#65533;&#65533;&#65533;&#65533;&#65533;&#65533;(X&#65533;W&#65533;lJY^9&#65533;v8&#65533; a&#65533;&{H&#65533;M&#65533;Yt#/&#981;&#65533;&#65533;Cy&#65533;a&#65533;}&#65533;=&#65533;&#65533;&#65533;C \p&#65533;X&#65533;&#65533;W8 I&#65533;s"&#65533;xz&#1169;;2VcM&#65533;&#65533;M&#65533;x2&#65533;w[!zI>&#65533;$ {l &#65533;&#65533;F&#65533;&#65533;&#65533;|&#65533;c% s&#65533;&#65533;&&#65533;&#65533;&#65533;!&#65533;wLx#&#65533;&#65533;'r#'$K ?X'$&#65533;&#1561;&#65533;&#65533;&#65533;&#65533;t&#65533;&#65533;8i&#65533;&#65533;&#65533;&#65533;&#65533;6 &#452;&#1233;A&#65533;Xj0&#65533;&#65533;Wu:&#65533;hU&#65533;:&#65533;n&#65533;&#65533;&#65533;Im&#65533;&#65533;#-&#65533;0&#65533;&#65533;&#1826;E&#65533;~:&#65533;&#65533;&#65533;IJ:&#472;&#65533;X &#65533;&#65533;th&#65533;&#65533;qw&#65533;`{&#65533;&#65533;1&#65533;d77&#65533;&#65533;6P&#65533;&#65533;I;
j)s&#65533;&#65533;&#65533;&#65533;)&#65533;-DI&&#65533; &#65533;&#1280;@
&#65533;&#65533;5U&#65533;v&#65533;&#65533;&#65533;(&#65533;B	&#65533;&#65533;&#65533;!q(r&#65533;&#65533;g&#65533;Tj%)#&#65533;V&#65533;&#65533;&#65533;&#65533;J&#65533;Tj,&#65533;&#65533;3&#65533;Xj^&#65533;
&#65533;&#65533;Y~&#65533;&#65533; &#65533;T [r&#65533;p&#65533;&#65533;U&#65533;o[&#65533;&#65533;&#65533;&#65533;cI&#65533;&#65533;$&#65533;4&#65533;RQ&#65533;&#65533;&#65533;!0&#65533;|UP&#65533;&#65533;y4&#65533;&#65533;&#65533;! &#65533;x&#65533;&#65533;&0 i&#1040;g&#65533;=&#65533;i9y&#65533;Vf&#65533;)&#65533;P&#65533;&#65533;IgS&#65533;6&#65533;&#65533;&#65533;&#65533;y&#65533;&#65533;&#65533;[Q&&#65533;&@&#65533;&#65533;a%0	?0&#65533;&#65533;;&#65533;P8&#65533;&#65533;28&#65533;.&&#65533;,3{&#65533;&#1621;_&#65533;&#65533;8&#65533;\&#65533;3&#65533;&#65533;&#65533;cpAP&#65533;&#65533;&#65533;&#65533;A: d &#65533;&#65533;&#65533;(&#65533;&#65533;4eC&#65533;a&#65533;&#65533;V&#65533;&#65533;&#65533;&#65533;x&#65533;&#65533;&#65533;&#37062;9&#65533;
Lye;wqQv&#65533;&#65533;A&#65533;q&#65533;]*6j5&#746;(5R&#65533;&#65533;&#65533;&#65533;
&#65533;_&#65533;&#65533;&#65533;&#299;b&#65533;&#65533;m&#65533;&#1335;&#65533;&#1892;&#65533;&#65533;^I&#65533;0&#65533;p0 &#65533;_S&#65533;T&#65533;#&#65533;&#65533;T&#65533;&#65533;I&#65533;i&#65533;&#65533;A&#65533;&#65533;:&#65533;&#65533;ue#&#1169;&#65533;&#65533;uwe{&#65533;&#65533;, 0&#65533; u&#65533;&#65533;&#65533;02&#65533;e&#243;=&#65533;&#65533;![&#65533;&#65533;&#65533;&#65533;:&#65533;&#65533;&#65533;G&#65533;&#65533;q20X&#65533;&#1557;q1&#65533;&#65533;B&#65533;y>0	 a0&#65533;Ld
&#65533;&#65533;&#65533;f&#65533;&#65533;J *$&#65533;1V1&#65533;&#65533;n &#65533;9&#65533;&#65533;7 r+&#65533;&#65533;@&#65533;&#65533;&#65533;J.&#65533;U&#1333;3&#65533; `&#65533;k&#65533;&#65533;zC
^&#65533;x9&#65533;&#65533;&#65533;jD  &#65533;&#65533;E&#65533;"&#65533;s{&#65533;"`{&#65533;oa&#690;&#65533;E&#65533;Q
&#65533;;F&#65533;G&#65533;&#65533;K'&#65533;mb4&#65533;',G&#65533;A &#65533;rb &#65533;{&#65533;B&#65533;&#65533;%b&#65533;&#65533;&#65533;?o&#65533;&#65533;0u&#65533;Y&#65533;HZj:&#1052;m&#65533;&#65533;&#65533;D&#65533;rt&#65533; oq&#65533;&#65533;&#1803;D0&#65533;&#65533;&#65533;q,&#65533;&#65533;&#65533;&#65533;&#65533;PPdu&#65533;&#65533;+qKS&#65533;=4&#65533;&#65533;&#65533;&#65533;`v'&#65533;&#65533;&#65533;&#65533;&#65533;q&#65533;&#65533;&#65533;&#765;A &#65533;'pU@&#65533;&#65533;&#65533;&#65533;&#65533;&#65533;&#1161;M&#65533;&#65533;&#65533;&#65533;=~&#65533;&#65533;D&#65533;&#65533;&#65533;&#65533;E&#45126;&#65533;&#65533;&#65533;N&#65533;j^0&#65533;&#65533;x&#65533;&#65533;&#65533;7  >p&#65533;&#65533;D&#65533;Vp"&#65533;\&#65533;&#65533;&#65533;&#65533;
x&#65533;&#65533;pU\a&#65533;&#65533;&#65533;@&#65533;}&#65533;J&#65533;&#65533;:&#65533;P&#65533;6 &#65533;&#65533;N&#65533;&#65533;3|$l&#65533;&#65533;&#65533;lQ&#65533;mJ&#65533;&#65533;'&#65533;^&#65533;&#65533; q&#65533;&#65533;H&#65533;&#65533;K\p:0Th1"&#65533;S&#65533;"Ul&#65533;t&#1714;k&#65533;
&#65533;&#65533;z&#65533;F&#65533;y&#65533;,&#65533;&#65533;&#65533;
R&#65533;P&#65533;&#185;&#65533;s&#65533;{&#65533;^&#65533;jAds&#65533;$5&#1817;t&#65533; &#65533;&#65533;Gbk&#65533;&#65533;&#65533;&#65533;&#65533;7&#65533;v&#65533;&#65533;"4 &#65533;!&#65533;&#65533;&#65533;isX&#65533;Z~&#65533;&#1408;-&#65533;&#65533;<&#65533;)R&#483;&#65533;
&#65533;&#65533;Z;&#65533;&#65533;&#65533;p&#65533;h&#65533;&#65533;&#65533;&#2011;b\&#65533;4&#65533;,&#65533;n&#65533;L_YF&#65533;u&#65533;&#65533;ZT&#758;&#65533; &#65533;&#65533;&#762;&#65533;&#65533;dekql&#65533;&#65533;+0&#65533;D&#65533;&#65533;&#65533;@&#65533;&#65533;&#65533;&#65533;&#65533;&#65533;:`&#65533;Rp&#65533;I&#65533;:&#65533;s&#65533;M&#65533;&#65533;P&#65533;&#65533;{Ey&#65533;&#65533;&#65533;h&#65533;v&#65533;&#65533;&#65533;&#65533;, &#956;+&#65533;&#65533;7`rk7&#65533;iLsA&#65533;&#65533;&#65533;&#65533;&#65533;&#65533;o &#1053;E&#65533;2P&#65533;&#65533;j&#65533;rAJ&#65533;Q&#65533;.&#65533;4&#65533;&#65533;2&#65533;&#65533;&#65533;m6&#65533;&#65533;&#65533;&#65533;&#65533;&#1609;{$&#65533;X&#65533;(&#65533;^&#65533;&#65533;+&#65533;.&#65533;&#65533;&#65533;&#65533;&#65533;nj&#65533;g\&#65533;L&#65533;&#65533;oA&#65533;E&#65533;&#65533;&#65533;f)&#65533;A=&#65533;=Bj]&#65533;&#65533;&#65533;r&#65533;&#65533;rpGPp&#65533;&#65533;Q&#1915;v! &#65533;&#65533;&#65533;e-&#65533;#Jk]&#65533;,&#65533;*&#1159;&#65533;y&#65533;:p&#65533;5 &#65533;=  B |qe&#65533;;&#65533;&#65533;!&#65533;kA("&#65533;xy&#65533;*U&#65533;M&#65533;&#65533;xA U&#65533;G&#65533;&#65533;&#65533;5J,n&#65533;&#1548;&#65533;B&#65533;&#65533;&#65533;&#65533;`&#65533;&#65533;;9&#1173;&#65533;V&#65533;n&#65533;&#65533;&#65533;&#1697;	&#65533;s&#65533;<&#65533;&#65533;&#65533;sd@&#65533;&#65533;[&#65533;`i&#65533;Q&#65533;&#65533;&#65533;&#885;=!b&#65533;&#65533;d&#65533;S&#65533;&#65533;&#65533;u@A&#65533;&#65533;`&#407;k5&#65533;&#65533;A&#267;&#474;\&#65533;&#65533;ye&#65533;hq&#65533;&#65533;v&#65533;&#65533;$d&#1100;&#65533;{ 5&#65533;&#1889;&#65533;&#1896;!(&#65533;"0&#65533;c&#65533;o&#65533;nv&#65533;{,&#65533;&#65533;(&#65533; -&#65533;&#65533;&#65533;&#65533;Dc&#65533;&#65533;u&#829;&#65533;&#65533;?&#65533;&#1878;&#65533;&#65533;&#65533;F&#1107;&#65533;&#65533;uJK (a&#65533;&#707;&#65533;&#65533;fP&#65533;&#65533;g&#65533;"&#65533;&#65533;*&#65533;EJ9&#65533;&#65533;&#1805;&#65533;lm&#65533;!&#65533;+&#65533;%&#65533;[!&#65533;&#65533;&#65533;&#65533;+&#65533;x&#65533;\&#65533;&#65533;ZD&#65533;&#65533;&#65533;&#65533;&#2046;]r&#65533;OFD k\iH&#65533;q1&#65533;&#65533;&#65533;[|./&#65533;6j&#65533;L>1&#65533;*&#65533;&#65533;&#65533;vq<&#65533;&#65533;&#65533;&&#65533;f&#65533;&#65533;F)s-&#65533;&#65533;&#65533;/&#65533;&#65533;i>G&#65533;)&#65533;&#65533;&#65533;	?&#65533; 	U&#65533;&#65533;&#65533;
W&#65533;&#65533;&#65533;&#2040;&#65533;&#65533;&#65533;&#65533;&#65533;&#65533;&#65533;=&#65533;&#65533;&#65533;&#65533;"{4@&#65533;&#65533;&#65533;q&#65533;&#65533;&#65533;:&#65533;}&#65533;&#65533;&#65533;&#65533;&#65533;&#65533;&#65533;K&#65533;aZ&#65533;%&#65533;t &#65533;~+&#65533;&#65533;&#65533;0&#65533;&#65533;&#737;Yjk&#65533;&#65533;&#65533;&#65533; &#65533;p&#65533;&#65533;0 &#65533;cpz&#140;[&#65533;&#65533;?&#65533;&#65533;&#65533;Z&#65533;&#65533;=`&#65533;&#65533;=&#65533;&#65533;Xt0M&#65533;&#65533;&#65533; &#65533;&#65533;&#65533;~~q&#65533;yQj&#65533;&#65533;&#882;~&#65533;g&#65533;&#65533;~&#65533;&#65533;!&#65533;&#65533;!6&#65533;<&#65533;&#65533;Y0sa&#65533; yPk&#65533;r&#65533;&#65533;&#65533;&#65533;=&#65533;[|&#65533;!z&#65533;7l&#65533;&#65533;&#65533;&#65533;y&#65533;&#65533;j&#65533;Oc&#65533;&#65533;&#65533;uq!&#65533;&#65533;X&#65533;&#65533;}4&#65533;&#65533;&#65533;M\&#65533;&#65533;J:&#65533;*E&#65533;&#65533;En&#65533;/&#65533;&#65533;&#65533;L&#65533;0 !&#65533;!&#65533; &#65533;&#65533;&#65533;&#65533;&#65533;&#65533;E&#65533;=?&#65533;u&#65533;vQ&#65533;x&#65533;&#65533;P&#65533;&#65533;w&#65533;&#65533;&#65533;r6&#65533;i&#65533;&#65533;&#65533;&#65533;&#65533;&#65533;&#65533;&#65533;I}Pi&#65533;U&#65533;9&#65533;\r&#65533;!&#65533;&#65533;&#65533;W4V?k&#65533;&#65533;{?&#65533;0&#65533;&#65533;o&#65533;&#65533;*( W` |&#65533;&#65533;sQ&#65533;&#65533;&#65533;&#65533;X&#65533;)F6&#65533;G&#65533;&#65533;&#65533;=&#65533;&#65533;&#65533;J"&#65533;Ic&#65533;q&#65533;i&#65533;rY &#65533;&#65533;&#65533;X&#65533;8[`  &#65533;&#65533;&#65533;&#65533;?&#65533;&#65533;&#65533;,&#65533;&#1042;Q&#65533;&#65533;&#65533;&#65533;o&#65533;v&#65533;&#65533;&#65533;y&#65533;H&#65533;vS&#469;&#65533;&#65533;&#65533;&#65533;&#65533;L&#65533; &#65533;&#65533;np&#65533;oj&#65533;{&#65533;&#65533;&#65533;u&#65533;)&#65533;&#65533;&#65533;&#827;&#65533;I&#65533;&#65533;&#65533;&#65533;&#65533;&#65533;y&#65533;&#65533;6&#65533;1eA&#65533;&#65533;&#65533;(N&#65533;.&#65533;&#65533;4&#65533;&#65533;DH&#65533;&#65533;&#65533;;&#65533;&#65533;&#65533;&#65533;;&#65533;$&#65533;&#65533;&#65533;*&#65533;a&#1552;&#65533;&#65533;2s&#65533;&#65533;!HP&#65533;4n&#65533;x&#65533;&#65533;&#65533;&#65533;ltX&#1185;#&#65533;)U&#65533;d&#65533;&#65533;&#65533;K&#65533;1e&#932;YS&#65533;&#65533;|>$&#65533;&#65533;&#65533;M&#65533;A&#65533;%Z&#65533;&#65533;J6J&#65533;&#65533;&#65533;S&#65533;&#65533;x0Y&#65533;&#65533;&#65533;@&#65533;d8&#65533;L&#65533;$&#65533;&#65533;p&#1665; G&#65533;z&#65533;q:&#65533;&#65533;&#65533;&#65533;&#933;[&#65533;&#65533;C&#65533;&#1848;Q&#65533;&#65533;P&#65533;8&#65533;&#65533;&#65533;[&#65533;&#65533;&#65533;Ta&#1848;&#65533;&#65533;&#332;A<&#65533;&#65533;A&#65533;5k&#65533;\Q &#65533;&#65533;&#65533;&#65533;L&#65533;!&#65533;&#65533;&#65533;v&#65533;&#65533;Z&#65533;&#46342;)&#65533;&#65533;&#65533;&#65533;&#65533;&#65533;&#65533;h5&#65533;&#65533;&#65533;Y&#65533;&#65533;pM"&^|&#65533;&;R~&#65533;rN9,&#65533;&#65533;^&#65533;&#65533;&#65533;5&#1653; xe&#65533;&#65533;+0Lf&#65533;Q&#65533;&#65533;&#65533;&#65533;g&#65533;}&#65533;&#65533;:&#65533;&#65533;&#65533;&#65533;&#65533;&#65533;~&#65533;&#65533;Ir&#65533;"&#65533;&#65533;t[&#65533; &#65533;&#641;>&#65533;&#65533;s&#65533;&#65533;&#65533;P)&#65533;*d&#65533;&#65533; &#65533;pC&#65533;&#65533;S&#65533;&#65533;&#65533;&#1024;+&#65533;#&#65533;ko&#65533;&#65533;H&#65533;&#65533; &#65533;zC&#65533;X&#65533;5A@&#65533;&#400;X&#65533;!# &#65533;&#65533;&#65533;*Z&#65533;&#65533;&#65533;p&#65533;%&#65533;&#65533;&#65533;I*5&#65533;&#65533;&#65533;&#65533;&#65533;O&#65533;&#65533;X &#65533;&#65533;4BO&#65533;Y4&#65533;E&#65533;v &#65533;?&#65533;@ &#65533;,6&#65533;&#65533;"0L&#65533;&#65533;&#65533;9+&#65533;&#65533; 8&#65533;&#65533;&#65533;* &#65533;7&#65533;T&#65533;&#65533;0:q&#65533;&#65533;&#65533;&#65533;,8 J?&#65533;Xt&#65533;&#65533;Dl&#65533;&#65533;&#65533;&#1730; 8:!4&#65533;Tu&#65533;&#65533;&#1152;&#65533;&#65533;&#65533;`#&#65533;7dK >&#65533; !O&#65533;* c&#65533;&#65533;&#1249; <&#65533;&#65533;"&#65533;&#65533; N&#65533;-&#65533;&#65533;X&#65533; &#65533;&#65533;8hbg&#65533;&#65533;&#65533;&#65533;T&#65533;o&#65533;&#65533;&#65533;3&#65533;1&#65533;uUt&#65533;(4&#65533;+,	&#65533;4&#65533;r&#65533;"(
&#621;ZB 2&#1960; &#65533;>	&#65533;m\&#65533;z&#65533; >&#65533;U&#65533;&#65533;;jda&#65533;&#65533;&#65533;&#65533;&#65533;&#65533;Fh&#65533;&#65533;&#65533;&#1294;&&#65533;K&#65533;&#65533;&#65533;&#65533;|&#65533;&#65533;YM&#65533;&#65533;&#65533;|{sA&#65533;&#65533;@ &#65533;*-\v&#65533;&#65533;w&#65533;#&#65533;&#65533;;&#65533;.:&#65533;&#65533;0&#65533;&#34907;&#65533;&#65533;&#65533;p=&#65533;&#65533;&#65533;b&#65533;&#65533;&#65533; &#65533;&#65533;&#65533;&#65533;%&#65533;2h&#65533;&#65533;X&#65533;&#65533;&#65533;&#65533;&#65533;&#65533;&#769;&#65533;L&#65533;&#65533;&#1930;&#65533;&#65533;&#65533;&&#65533;&#65533;i&#65533;&#65533;&#65533;&#1766;&#65533;&#65533;B&#65533;&#65533;2&#65533;&#65533;&#65533;&#65533;&#65533;&#65533;&#1840; &#65533;#&#65533;&#65533;&#65533;W&#65533;&#65533;lR a&#65533;&#65533;#!\&#65533;(&#65533;&#65533;&#65533;H&#65533;&#65533;t&#65533;Q&#65533;9*&#65533;S&#65533;L&#65533;&#65533;&#65533;&#65533;&#65533;&#65533;&#65533;&#65533;&#65533;&#65533;&#65533;l&#65533;&#65533;q6l&#65533;&#65533;&#65533;y&#65533;&#65533;&#65533;&#65533;%`p&#65533;Rw&#65533;y&#65533;&#65533;n}z6&#65533;Z&#65533;&#65533;&#65533;&#65533;&#65533;&#65533;&#65533; &#53694;&#65533;&#65533;$&#65533;&#65533;%6e&#65533;&#65533;r&#65533;&#65533;-z&#65533;&#65533;&#65533;t&#65533;&#65533;`&#65533;&#65533;&#65533;&#65533;&#65533;+:{=&#65533;&#1545;d&#65533;!&#65533;	pe&#65533;
&#65533;/O) A&#65533;B&#65533;&#65533;&#65533;&#65533;&#65533;:[E&#65533; &#65533;eP&#65533;&#65533;&#65533;@&#65533;&#65533;&#65533;&#65533;&#65533;(&#65533;@&#65533; &#65533;&#65533;ol G&&#65533;&#65533;A&#65533;&#65533;&#65533;&#65533;&#65533;&#65533;	!mA`&#65533;&#65533;&#65533;}l&#65533;`&#65533;X&#65533;&#65533;&#65533;Q7 @&#65533;S&#65533; AN&#65533;&#65533;DSD&#65533;&#65533;L&#65533;&#65533;&#65533;h >&#65533;J&#65533;&#1087;&#65533;&#65533;&#65533;&#65533;+&#65533; 0xD8&#65533;&#65533;(d&#65533;&#65533;	&#65533;D&#65533;$&#65533; &#65533;&#65533;&#65533;9&#65533; L&#65533;!H&#65533;&#65533;&#65533;&#65533;&#65533;&#65533;t*B&#65533;bc@4&#65533;-o&#65533;&#65533;&#65533;&9fR&#65533;@&#65533;&#65533;v7&#65533;~D&#65533;
9&#65533;&#65533;&#65533;d \&#65533;&#65533;>&#65533;&#65533;&#65533;Fd&#65533; v&#65533;&#65533;,2>i&#65533;&#65533;I`&#65533;%f&#65533;Lv &#65533;q 8@@&#65533;&#65533;&#65533;&#65533;&#65533;U#&#65533;&#65533;(&#65533;&&#65533;,	&#65533;&#65533;5&#65533;&#65533;%&#65533;&!6 Lt
3&#65533;&#558;&#65533;&#65533;B&#65533;&#65533;g=o5&#65533; &#900;&#65533;&#65533;@&#65533;L&#65533;=&#65533;&#65533;_` &#65533;&#65533;P&#65533;DW1KABL&#65533;N&#65533;f&#65533;&#65533;&#65533;&#65533;;Q&#65533;&#65533;,0@&#65533;&#65533;&#65533; &#65533;v&#65533;&#65533;&#65533;`&#65533;pVi&#65533;&#65533;2&#65533;&#1834;m2*&#65533;j&#65533;&#65533;&#65533;T@5o&#65533;hM&#65533;&#65533;G&#65533;&#65533;g+%$ &#65533;&#65533;S&#65533;~@`&#65533;&#65533; &#1285;y&#65533;{N&#65533;&#65533;&#427; L&#65533;X'eS&#65533;j&#65533;&#65533;V &#65533;3"&#65533;!@I)&#209; & &#65533;}&#65533;&#65533;&#65533;"&#65533;!&#65533;DH&#65533;&#65533;&#65533;x&#65533; QY&#65533;+&#65533;&#65533;&#454;"&#65533;&i&#65533;&#65533;&#65533;TG&#65533;`200&#65533;D&#65533;&#65533;&#65533;&#65533;xR&#65533;r&#65533;6&#65533;&#65533;&#65533;"E&#65533;k_={&#65533;&#809;&#65533;o(_&#65533;>YG&#65533;&#65533;&#610;9Q&#65533;&#65533;&#65533;f5&#65533;&#65533;&#894;T&#65533;&#65533;&#65533;6o(&#65533;I&#65533;: C@&#65533;&#65533;Y&#65533;S7&#65533;&#65533;"Uot
YI&#65533;V&#65533;&#65533;n&#65533;@&#65533;&#65533;&#65533;&#65533; )&#65533; &#65533;&#65533;A5&#65533;&#65533;&#65533;&#65533;d6&#65533;&#1725;&#65533;5&#65533;&#65533;&#65533;]&#65533;4 &#65533;&#65533;&#65533;b$0oU&#25862;|`_)&#65533;&#65533;492&d&#65533;&#65533;&#65533;&#65533;&#65533;&#65533;r&#65533;&#65533;Y&#65533;epIK&#65533;I&#65533;&#65533;1%clEN)(&#65533;&#65533;@&#65533;?&#65533;&#2047;&#65533;&#65533;&#65533;&#65533;$&#65533;@&#65533;M&#65533;)Xn>A,&#65533;&#65533;V5&#65533;0>%&#65533;3<H&#65533;&#65533;j&#65533;&#65533;b&#65533;X&#65533;U&#65533;A&#65533;&#65533;&#65533;'K&#65533;^r&&#65533;&#65533;f&#65533;u&#1341;4&#65533;&#65533;&#65533;z&#33853;&#65533;&#348;&#65533;^&#65533;IC&#65533;&#65533;"&#65533;r&#65533;l &#65533;"n,?+5]&#65533;&#65533;&#65533;&#65533;&#65533;&#65533;~&#65533;!&#65533;&#65533;&#65533;&#65533;&#65533;&#129;l&#65533;U>"&#65533;&#65533;a2&#65533;Y&#1139;&#65533;&#65533;&#65533;7b&#65533;&#65533;&#65533;&#65533;Jh&#65533;h&#65533;*&#65533;d&#65533;=&#65533;+&#65533;&#65533;&#61579;&5b&#65533;&#65533;R&#65533;&#65533;&#65533;3&#65533;+&#65533;&#65533;&#342;&#65533;&#65533;&#65533;.&#65533; &#65533;l1&#1326;&#65533;&#65533;&#65533;u]&#65533;x[&#2034;kD&#65533;/&#65533;&#65533;30da.&#65533;#&#65533;&#65533;,&#65533;9&#65533;^S&#65533;&#65533;=&#65533;:V&#65533;)Y[&#65533;
&#65533;%&#65533;qU&#65533;&#65533;&#65533;\lE8&#65533;&#65533;&#65533;&#437;&#65533;-G&#65533;@&#65533;!U&#65533;vDB*SMf &#65533; a&#65533;rNG(b&#65533;(Y&#65533;#&#65533;&#65533;n&#65533;&#241;&#65533;Q0&#65533;&#65533;
5-]&#65533;&#65533;&#65533;&#307;b&#65533;B&#65533;&#1024;&#65533;&#65533;&#65533;s&#65533;&#65533;&#65533;^w&#65533;~r8&#1179;Gn&#65533;_&#65533;b&#65533;!&#65533;&#65533;&#65533;n&#65533;&#65533;Z&#65533;;'y&#607;&#65533;&#65533;&#65533;&#65533;\&#65533;E&#65533;&#65533;<|&#65533;3i&#1928;&#65533;&#65533;&#65533;	[&#65533;Z%&#65533; &#65533;&#65533;E>rE }&#65533;[&#65533;#;l&#65533;$&#65533;&#65533;1&#65533;&#65533;n<V&&#65533;&#65533;d\g&#65533;&&#65533;&#65533;&#65533;&#65533;f&#65533;&#65533;&#65533;&#65533;&#65533;&#65533;&#65533;&#65533;&#65533;]&#65533;&#65533;/L&#65533;&#65533;&#65533;&#65533;XA|`&#65533;B-&#65533;{g|&C+J&#65533;2f&#65533;&#65533;&#65533;&#65533;&#65533;B	`&#65533;&#65533;R{&#65533;y8&#65533;y&#65533;V5&#1168;&#65533;+d&#65533;&#65533;&#65533; !&#65533;&#65533;y&#65533;&#65533;>&#65533;&#65533;I&#65533;&#65533; .&#1260;l&#65533;&#65533;&#330;&#65533;&#65533;E&#65533;&#65533;^&#65533;&#199;&#65533;&#65533;.y&#65533;&#65533;3X&#65533;&#1199;4&#65533;r&#65533;=&#65533;&#295;>hK&#65533;&#65533;yW ?&#65533;{v4&#390;&#65533;@E&#65533;~&#65533;&#65533;F&#65533;&#65533;]/b&#65533;&#65533;&#65533;p&#65533;=&#65533;6&#65533;&#65533;&#385;&#1177;&#65533;&#65533;l&#65533;&#65533;8&#65533;&#65533;&#65533;&#65533;?&#65533;&#65533;&#65533;w&#65533;(&#65533;R&#65533;&#65533;&#65533;&#65533;5&#65533;;&#65533;&#1538;&#65533;&#65533;l&#65533; Tk>&#65533;&#65533;&#65533;&#65533;&#65533;A<&#65533;Y&#65533;+&#65533;@&#1812;1p1&#65533;&#65533;&#65533;%*&#65533;&#65533;&#538;&#65533;;&#65533;S&#65533;+A\&#65533;& &#65533;&H&#65533;&#65533;(=cJ&#65533;&#65533;&#65533;8W&#65533;X&#65533;&#65533;&#65533;A$&#65533;-&#65533;?6&#65533; lA&#65533;_HQ&#65533;H=b&#65533;4&#65533;&#65533;$&#65533;B&#65533;&#65533;&#65533;	G(\pb2'&#65533;r&#65533;-&#65533;&#65533;&#65533;X&#65533;&#65533;&#65533;.|C&#65533;`B&#65533;>&#65533;&#65533;;(&#65533;&#65533;#[	&#65533;&#65533;4\<8&#65533;&#65533;8&#65533;&#65533;p&#65533;;&#65533;C;&#65533;&#65533;=Z&#65533;&#65533;&#65533;&#65533;*&#65533;&#65533;6&#65533;BB&#65533;&#313;&#65533;=&#65533;PDE&#65533;&#65533;&#65533;x&#65533;*&#65533;&#65533;&#65533;C&#65533;&#65533;Q<A&#65533;DT&#65533;1&#65533;&#65533;&#65533;:&#65533;&#882;fX&#65533;V&#65533;&#65533;&#65533;&#65533;IE]&#65533;L&#65533;Mt&#65533;&#65533;P	 &#65533;Ql&#65533;&#65533;[e\&#65533;&#65533;Eg&#65533;&#65533;&#65533;W&#65533;&#65533;&#65533;&#1025;&#65533;&#65533;&#65533;&#65533;&#65533;&#65533;g&#472;F6&#65533;W&#65533;/<D&#65533;(&#65533;0&#65533;&#65533;s&#65533;&#65533;xGzd&#65533;<`E-pEL$&#65533;'$&#65533;D&#65533;&#65533;&#65533;&#65533;zHG &#65533;&8GCd&#65533;G`&#65533;&#65533;B&#65533;	A&#65533;#&#65533;z&#65533;&d&#65533;|t&#65533;&#65533;^&#65533;G&#65533;"	>&#65533;&#65533;Hq\VLDN,&#65533;&#406;1&#65533;&#65533;&#65533;&#65533;p&#65533;&#65533; &#65533;&#65533;&#65533;X&#65533;&#65533;N$&#65533;&#287;&#65533;1&#65533;&#65533;&#65533;&#600;&#65533;Ii&#65533;<XEi&#65533;&#65533;&#65533;&#65533;p:J&#65533;\&#65533;%&#65533;&#541;&#65533;&#65533;c<&#65533;@&#65533;H&#65533;&#65533;;&#65533;H&#65533;&#65533;&#65533;&#65533;&#544;&#65533;&#65533;z&#65533;1hs l&#65533;?&#65533;@3&#65533;ST&#705;&#65533;C&#65533;&#65533;D CG	&#65533;&#65533;I&#65533;&#65533;K&#65533;$H&#65533;,?p&#65533;&#65533;8&#65533;0&#65533;<&#65533;&#65533;&#132;&#65533;>&#65533;C&#65533;&#520;&#65533;3&#65533;L&#65533;&#65533;K&#65533;&#65533;&#65533;uy&#65533;&#65533;&#65533;&#65533;&#172;E&#65533;H&#65533;&#65533;$&#65533;&#65533;|&#65533;&#65533;&#65533;&#65533;T&#65533;&#65533;t&#65533;&#65533;r&#885;&#65533;M&#65533;4 &#65533;|M&#1732;&#855;&#65533;M&#65533;t&#65533;&#65533;M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&#65533;m&#65533;/&#65533;&#65533;/&#65533; P	-&#65533;&#65533;j &#65533;&#65533;]&#65533;!HQ&#65533;+ X &#65533;'P&#65533;&#65533;&#65533;&#65533;&#1114;z&#65533;!&#65533;Q$@&H)&#65533;&#65533;&#65533;R&#65533;&#65533;&#65533;&#65533;Q&p h&#65533;&#65533;R&&#65533;&#65533;&#65533;&#1160;*&#65533;@R&#65533;`,M2M$X&#65533;&#65533;R&#65533;tj&#65533;(&#65533;&#65533;+&#65533;R9&#65533;S'&#65533;&#65533;(`Saj&#65533;@&#65533;&#65533;$&#65533;S?m&#65533;$&#65533;&#65533;@&#65533;&#65533;`j&#65533;"%&#65533;?&#65533;S&hR* &#65533;M2&#65533;@&#65533;Dm&#65533;E&#65533;Fu&#65533;L&#65533;S>&#65533;&#65533;2&#65533;K&#65533;&#65533;O P&#65533;&#65533;&#65533;l&#65533;)&#65533;&#65533;I&#65533;&#65533; *hW}UW&#65533;&#65533;6 O&#65533;&#65533;t&#65533;PI&#65533;&#65533;-&#65533; &#65533;&#65533;WE&#65533;(x&#65533;-&#65533;Y&#65533;&#65533;T`	Q &#65533;&#65533;&#65533;"EU?UU'&#65533;&#65533;&#65533;H	&#65533;&#65533;(&#65533;&#65533;&#1563;U[u&#65533;Q@R &#65533;Q8R&#65533;V&#65533;t&#65533;M@&#65533;>&#65533;S4&#65533;UX&#65533;&#65533;(&#65533;V&#65533;&#65533;&#65533;&#65533;R&#65533;&#65533;N S(&#65533;P@&#65533;S@&#65533;P0&#65533;q&#65533;fM&#65533;)E `2e @&#65533;U&#65533;X&#65533;&#65533;&#65533;{U&#65533; )&#65533;&#65533;&#65533;V&#65533;&#65533;O&#65533;W&#65533; &#1538;%s&#65533;&#65533;&#65533;&#65533;(X &#65533;@&#65533;&#65533;X&#65533;&#65533;&#65533;W&#65533;(&#65533;X&#65533;&#65533;E(x&#65533;&#65533;Q8&#65533;&#65533;E&#65533;pWO&#65533;N* &#65533;@&#65533;&#65533;M&#65533;&#65533;  &#65533;YW&#65533;@&#65533;&#65533;Y&#65533;&#65533;Y![&#65533;&#65533;&#65533;k= &#1623;(Q&#65533;&#43266;&#65533;B V`uS(&#65533;&#65533;&#65533;Z!&#65533;&#65533;@M &#65533;O&#65533;&#1507;MZ&#65533;s%U&#65533;&#65533;&#65533;&#65533;&#65533;uU&#65533;&#65533;&#65533;&#65533;&#1756;&#65533;Y&#65533;&#65533;&#65533;&#65533;;~5&#65533;&#65533;&#65533;&#65533;SH&#65533;&#65533;U&#65533;	hUW
&#65533; &#65533;&#65533;&#65533;/&#65533;&#453;&#1839;&#65533;X&#65533;\&#65533;&#65533;T8&#65533;&#65533;\&#65533;&#65533;5&#65533;&#65533;&#65533;P &#65533;&#65533; ]&#65533;`&#65533;&#65533;U&#65533;&#1365;&#65533;&#65533;&#65533;<&#65533;&#65533;&#65533;&#65533;EZq&#65533;&#65533;UN&#65533;5&#65533;&#65533;&#349;&#65533;&#65533;&#65533;&#65533;u&#65533;&#65533;%&#1948;&#65533;)&#65533;\&#65533;&#65533;&#65533;E&#1684;m&#65533;/&#65533;&#65533;&#65533;&#65533;U&#65533;&#65533;^&#65533;&#65533;^&#65533;E&#65533;;&#65533;<&#65533;%&#65533;&#65533;-RX&#65533;&#65533;x&#65533;&#65533;&#1805;&#65533;&#65533;&#65533;-&#65533;H]&#65533;&#65533;&#65533;M&#65533;&#1533;&#65533;]&#65533;u	QH&#65533;u&#65533;&#65533; ( F	#P&#65533;&#65533;N@&#65533;&#65533;&#65533;Y(&#65533;&#65533;n=&#65533;SX&#65533;&#65533;5WOx^&#65533;&#65533;&#46912;&#65533;&#65533;&#65533;5&#65533; &#65533;/`M&#3005;[&#65533;XNx&#65533;&#65533;b".b#>b$Nb%^b&&#65533;&#1732;%&#65533;&#65533;&#65533; &#65533;&#65533;N&#65533;&#65533;( Kx &#65533;&#65533;	&#65533; &#65533;&#65533;&#65533;&#65533;X&#65533;&#65533;&#1551;&#65533;&#65533;&#65533;&^c6nc7~&#65533;5&QH`&#65533;N&#65533;&#65533;&#65533;&#65533; #&#65533;&#65533;,. &#65533; v&#65533;&#65533;b#&#65533; &#65533;&#65533;^	(&#65533;&#65533;&#65533;cFndG~d%&#65533;cH	O&#65533;=H&#65533;f&#65533;&#65533;H	&#65533;`W&#65533;&#65533;&#65533;} BdG&#65533;&#65533;&#65533;&#65533;M&#65533;N&#65533;&#65533;&#1157;dW~eXfc*@&#65533;	&#65533;&#65533;6P&#65533;0&#65533; &#65533;&#65533;`#P&#65533;	c&#65533;&#65533;_&#65533; &#65533;&#65533;&#65533;X^ffn&#65533;"f&#65533;V&#65533;&#65533;_&#65533;x &#65533;&#65533;/h .&#65533;v&#65533;6&#65533;a1vfq&#65533;q&#65533;\&#65533; &#65533;4&#65533;&#65533;0&#65533; &#65533;&#65533;,&#65533;&#65533;	&#65533;&#65533;^r&#65533;g|v&#65533;/@&#65533; O*&#65533;&#65533;n&#65533;AF	&#1125; N&#65533;&#65533;|Nh&#65533;v&#65533;	&#65533;e&#65533;&#65533;&#65533;&#1789;&#65533;k&#65533;d&#65533;&#65533;&#65533;&#65533;IF&#65533;>V&#1797;&#65533;h&#65533;>&#65533;s^&#65533;	P 
Pi&#65533;&#65533;`&#65533;&#65533;,&#65533;&#65533;yQ~&&#65533;6&#65533;]&#65533;ns&#65533;f &#65533;&#65533;lh&#65533;&#65533;^
&#1430;&#65533;&#65533;&#65533;%&#65533;&#65533;&#65533;]
&#65533;&#65533;<&#65533;h&#65533;&#65533;&#65533;(P&#65533;&#65533;-@pn&#65533;/&#65533;iw&#65533;&#13478;N&#65533;v&#65533;@&#65533;&#65533;&#65533;&#65533;&#65533;h&#65533;@&#65533;&#65533;	&#65533;&#65533;&#65533;e&#65533;4&#65533;&#65533;&#65533;W&#65533;&#65533;&#65533;M&#65533;P&#65533;&#65533;&#65533;@V&#65533;6&#65533;0&#65533;g&#65533;&#65533;&#65533;6P	
&#65533; {&#65533;e#0k&#65533;&#65533;ft&#65533;&#65533;&#65533;v&#65533;&#65533;&#65533;~&#65533;&#65533;&#65533;&#952;n&#65533;6&#65533;c&#65533;&#65533;e&#1659;`&#65533;&#832;=&#65533;c&#65533;&#65533;&#230;&#65533;0`l&#65533;&#65533;f&#65533;&#65533;&#65533;&#65533;l&#65533;h&#65533;^&#65533;N&#65533;@&#65533;&#65533;&#65533;&#65533;,&#65533;&#65533;&#65533;&#65533;x&#65533;&#65533;&#65533;jM&&#65533;&#65533;C&#65533;&#65533;&#65533;`/&#65533;i`&#65533;A&#65533;&#65533;&#65533;sm&#65533;0j&#65533;&#65533;&#50592;f&#65533;Pn&#65533;&#65533;&#65533;&#65533;~O&#65533;u&#65533;&#65533;.&#65533;}&#65533;T&#65533;"f&#51593;&#65533;  !&#65533; &#65533; ,   &#65533;C &#65533; &#65533;H&#65533;&#65533;&#65533;&#65533;*\&#560;&#65533;&#199;#J&#65533;H&#65533;&#65533;&#331;3j&#65533;&#561;&#65533;&#463; C&#65533;I&#65533;&#65533;&#595;(S&#65533;\&#626;&#65533;&#727;0c&#668;I&#65533;&#65533;&#858;)@&#65533;&#65533;&#627;&#65533;&#991;@&#65533;"d&#65533;&#65533;R]&#692;&#65533;&#1255;=h`C&#65533;*i&#65533;&#693;&#65533;&#1519;`&#202;K&#65533;&#65533;&#1651;h&#1258;]&#758;&#65533;&#1783;p&#65533;&#669;&#65533;5c&#65533;&#65533;x&#65533;Q&#65533;&#65533;&#788;)e&#65533;k&#65533;&#65533;&#65533;&#200;+^&#824;&#65533;c&#65533;+T&#65533;r&#65533;U;I&#65533;b&#330;&#65533;&#992;?w&#65533;R&#65533;&#788;&#488;S&#65533;^&#890;&#65533;&#65533;S&#65533;&#65533;J@B1x@<&#65533;L&#65533;&#929;&#65533;]&#65533;&#65533;&#65533;&#65533;&#531;+_&#65533;&#65533;&#65533;A8&#65533;&#65533;	@]T&#65533;&#65533;&#65533;&#1143;&#65533;&#65533;&#65533;&#65533;&#65533;&#65533;fN&#65533;&#65533;&#65533;&#65533;&#65533;&#65533;%<&#65533;&#65533;P&#65533;~;&#65533;$6&#65533;U&#65533;&#65533;&#65533; &#65533;g&#65533;i&#65533;h&#65533;&#65533;&#437;&#1922;&#65533;&#65533;&#65533;}.H0_ .&#65533;&#65533;&#65533; &#65533;&#65533;&#65533; `$&#65533;&#65533;ES|&#65533;&#65533;&#65533;=a\&#65533;(&#65533;&#65533;&#65533;Z&#65533;&#65533;&#65533;i&#65533;w&#132;&#1591;Cf" &#65533;}{MT&#65533;@&#65533;w"&#65533;Di&#65533;q1&#65533;@UL nl@&#65533;A$T5@86&#65533;c&#65533;\W&#401;`&#65533;)fb&#65533;B&#65533;Q&#65533;8U-&#65533;W{Tu&#65533; ;&#65533;&#65533;fBft&#65533;&#22432;&#65533;&#1375;&#65533;&#65533;t`BwQ&#65533;&#65533;|&#65533;Pw&#65533;`_&#65533;&#65533;&#65533;&#65533;&#65533;&#31071;}9&#27036;vJB&#65533;&#518;&#65533;GCU2&#65533;Tl&#65533;&#65533;(&#65533;&#65533;a&#135;Y&#65533;)&#65533;&#65533;z&#65533;&#48027;"4U=Lx&#65533;x&#65533;&#65533;@&#65533;g&#155; &#65533;&#65533; 9di&#47959;&#65533;&#65533;&#65533;&#1582;&#65533;&#65533;&#65533;]P*uT&#65533;&#65533;z[&#65533; &#65533;&#65533;&#65533;QUonI-&#65533;f+&#65533;&#65533;&#65533;B&#65533;T&#65533;7&#65533;	U&#65533;B&#65533;9&#65533;{'&#65533;&#65533;
&#65533;&#65533;@&#65533;{&#65533;&#65533;6&#65533;0k9J&#65533;N&#65533;K-&#65533;&#65533; T&#65533;@+AKR&#65533;`&#65533;)&#65533;&#65533;&#65533;&#65533;&#65533;c&#65533;p |&#65533;RW#U&#65533;&#65533;U&#65533;l&#65533;*&#65533;`$b&#65533;&#985;&#65533;,&#65533;&#65533;s!&#65533;,U.L(A&#65533;QNY&#65533;j&#65533;&#65533;&#65533;&#65533;&#65533;@&#65533;K&#65533;&#65533;\&#65533;e&#65533;&#65533;:&#65533;)&#65533;}&#65533;&#65533;{/&#65533;&#65533;&#65533;7&#65533;Yw-&#65533;&#1840;TDU48	&#65533;&#65533;1&#65533;P&#65533;&#65533;&#65533;&#65533;x&#65533;"U-7&#65533;F&#65533;&#65533;+&#16488;|@U-[&#65533;{U9&#65533;&#65533;x\A&#65533;&#65533;&#65533;&#65533;&#65533;&#65533;&#65533;f&#65533;&#65533;kP
8&#65533;&#65533;&#1940;D&#65533;&#65533;J&#65533;&#65533;&#65533;!&#65533;&#65533;&#65533;&#65533;g&#65533;&#65533;&#65533;&#65533;&#65533;A&#65533;J'&#65533;&#65533;T&#65533;z9&#65533;8Li&#65533;g&#65533;x&#65533;&#65533;&#65533;&#65533;n}hZ&#65533;&#65533;&#65533;&#65533;&#65533;F&#65533;&#65533;&#65533;@&#65533;&#65533;&#65533;M&#65533;	o<&#65533;Fh
&#65533;&#65533;&#65533;&#65533;&#65533;V&#65533;&#65533;&#65533;&#65533;H<&#65533;&#65533;[&#65533;F&#65533;bA0&#65533;>P@T/~&#65533;&#65533;&#65533;&#65533;&#65533;z$K&#65533;&#65533;&#65533;0@=g	HA&#65533;&#65533;&#65533;*6&#65533;&#65533; tC&#65533;H&#65533;&#65533;D]HS&#1260;R&#65533;,U&#65533;m` A&#65533;&#1840;T&#65533;0&#65533;
,&#65533;&#65533;&#65533;3&#65533;&#65533; f&#65533;&#65533;}&#65533;&#65533;  `&#65533;&#65533;&#65533;O&#65533;&#65533;9&#65533;i &#65533;!&#65533;&#65533;&#65533;ZQ5)&#65533;}U&#65533;&#1600;0v&#65533;T<6&#65533;k&#65533;&#65533;&#65533;&#65533;&#1380;&#65533;2l$WW&#65533;&#65533;XT%&#65533;&#65533;M&#65533;&#65533;q&#65533;@<&#65533;&#52493;Y0Cp&#65533;&#65533;/>&#65533;&#65533;T&#712;$&#65533;F&#65533;&#65533;&#65533;&#65533;&#65533;#>6\!v) &#488;"&#65533;&#65533;&#65533;*&#65533;;$5"&#65533;*:2&#65533;y|$G&#65533;&#65533;&#65533;eU&#1099;!A&#65533;&#65533;&#65533;&#65533;&#65533;&#65533;D`"/&#65533;'&#65533;&#65533;x&#3070;'&#65533;Jz&#65533; !c&#65533;v&#65533;Gh&#65533;&#65533;&#65533;ryC7b4p&#65533;&#65533;$*oMylH@*&#65533;@$`tB"&#65533;&#65533;\R~]P&#65533;hL&#65533;M&#65533;&#65533;&#65533;$&#65533;A&#65533;&#65533;>&#65533;T&#65533;X&#65533;&#65533;&#65533;j&#65533;&#65533;`&#65533;Gz&#65533;&#65533;;A8&#182;`&#65533;&#65533;o&#65533;&#65533;&#65533;&#65533;&#65533;Q&#65533;*&#65533;&#65533;
1v9&#65533; &#65533;[JD&#65533;&#65533;2&#65533;-&#65533;9)D&#65533;&#65533;I&#65533;&#65533;&#65533;&#65533;&#65533;&#65533;&#65533;&#65533;/Nf	&#65533;8&#1241;@&#65533;&#65533;D&#65533;D&#65533;&#65533;&#65533;&#65533;K&#65533;&#65533;0&#65533;&#65533;<a0&#65533;h2&#65533;&#65533;B&#65533;$Ua&#65533;&#65533;&#65533;&#65533;&#65533;h=i<_&#11706; &#65533;&#65533;&#65533;`&#65533;X&#65533;:&#65533;&#65533;&#65533;&#65533;*]&#65533;&#65533;&#65533;&#65533;&#65533;&#65533;&#65533;*&#65533;&#65533;&#65533;&#65533;&#65533;o&#65533;&#65533;&&#65533;*&#65533;&#65533;JDm&#65533;;kZ&#65533;yv&#65533; h&#65533;&#65533;>&#65533;^oJ&#65533;A&#476;F&#65533;&#65533;&#65533; &#65533;&#65533;&#65533;D\&#65533;&#65533;&#65533;&#65533;&#65533;+&#65533;D&#65533;b8s&#65533;>&&#65533;&#65533;.&#1526;&#65533;&#65533;1&#65533;f&#65533; eK&#65533;&#1115;&#65533;F&#65533;A&#65533;&#65533;&#65533;4 *&#65533;&#65533;U&#65533;&&#65533;c&#65533;f&#65533;&#65533;&#65533;&#65533;&#65533;&#65533;&#65533;&#65533;b'Nt`&#65533;
GAD&#65533;&#65533;j&#65533;&#65533;-+&#65533;&#65533;B&#65533;|&#357;&#65533;&#65533;&#1568;V&#65533;&#65533;c&#65533;$fF&#65533;M&#65533;&#65533;&#65533;^tg{&#65533;$&#65533;fdpox&#65533;&#65533;&#65533; &#65533;&#65533;&#65533;&#65533;56&#65533;*&#65533;	&#65533;&#65533;Mp0&#65533;&#65533;L&#65533;6&#65533;+&#946;L&#65533;&#65533;&#694;&#65533;&#65533;&#65533;&#65533;&#65533;&#65533;&#65533;W&#65533;N&#65533;&#65533;&#16106;&#65533;&#65533; +wb&#65533;r&#65533;&#65533;(!E&#65533;NIA&#65533;&#65533;H &#65533;*&#65533;o&#65533;&#65533;&#65533;V&#65533;IW&#65533;&#1594;o&#1058;e:t&#1396;&#65533;&#65533;"nq&#774;&#65533;&#65533;g&#65533;&#65533;&#65533;&#65533;p&#65533;&#65533;e&#65533;8&#65533;&#65533;v&#65533;dD&#65533;A&#65533;cn&#65533;&#65533;S&#366;l&#65533;&#653;&#65533;)&#65533;TB&#65533;&#65533;W^&#65533;&&#65533;f&#362;_v:&#65533;&#65533;H&#65533;e&#65533;&#65533;&#65533;P0&#65533;Jv&#65533;&#65533;&#65533;1&#65533;dg&#65533;&#65533;&#65533; (&#65533;&#65533;&#65533;&#65533;X3(&#65533;Y&#65533;&#65533;&#65533;t&#65533;r&&#1717;&#65533;K &#65533;&#65533;&#65533;M&#65533;&#65533;&#65533;j4Dgcj&#65533; &#65533;&#1267;SB^&#65533;h	&#65533;Z(&#65533;SZe&#65533;&#65533;&#65533;	 &#65533;&#65533;/6 @&#65533;&#65533;U&#65533;@e&#65533;L_&#65533;&#65533;&#65533;r&#65533;&#65533;b&#65533;(&#65533;U&#65533;&#65533;i
4&#65533;1J&#65533;&#65533;&#65533;
&#65533;Gj&#65533;&#1446;~6&#65533;&#65533;
&#65533;&#65533;*&#65533;z&#65533;&#65533;2&#65533;]$_A&#65533;>I&#65533;&#65533;&#65533;&#65533;4&#65533;&#65533;&#65533;&#65533;D&#65533;&#65533;&#65533;&#65533;&#65533;&#65533;&#65533;&#65533;&#65533;&#65533;&#65533;g&#65533;\&#65533;&#65533;&#1185;&#65533;&#65533;`&#65533;&#65533;&#65533;Ta&#65533;&#65533;&#65533;E&#65533;&#65533;&#65533;&#65533;&#65533;;&#65533;/1&#65533;&#65533;[g&#65533;+ &#65533;@@[&#65533;&#65533;&#65533;{&#65533;&#65533;l&#65533;&#65533;s!>RG&#65533;&#65533;'&#65533;m&#65533;&#1188;&#65533;&#65533;&#65533;&#65533;)&#65533;j&#65533;I%&#65533;/]Y&#65533;p&#65533;1&#65533;&#65533;GG&#65533;9&#65533;&#65533;]b&#65533;&g8J&&#65533;&#65533;&#65533;W&#65533;&#65533; &#65533;B&#65533;&#65533;&#65533;i&#65533;&#65533;&#65533;X&#65533;iY&#65533;@&#65533;&#65533;&#65533;&#65533;&#65533;&#65533;KR&#65533;&#65533;&#65533;&#65533;&#65533;&#1846;&#65533;,#&#65533;Iw&#65533;&#65533;{&#65533;r&#65533;E&#65533; &#65533;&#65533;Zl&#65533;+&#65533;&#65533;&#65533;&#65533;>&#65533;&#65533;Y&#65533;\'SG&#65533;Q&#65533;&#1057;&#65533;1$&#65533;&#65533;\&#65533;&#65533;&#65533;&#65533;&#65533;Q&#65533;R&#65533;Z&#65533;&#65533;L&#65533;]&#65533;n&#65533;n&#65533;C&#65533;&#1874;&#65533;&#65533;h&#65533;&#65533;M&#65533;H&#65533;&#65533;&#65533;&#65533;&#65533;}AF/&#65533;\&#65533;Q&#65533;&#65533;0&#65533;p0&#65533;&#65533;&#65533;3&#7421;&#65533;&#65533;r1 &#65533;5&#65533;&#65533;&#65533;4&#65533;N&#65533;!>&#65533;&#65533;&#65533;9'&#65533;&#65533;&#65533;&#65533;&#1013;&#65533;&#65533;V&#65533;&#65533;N&o&#65533;&#65533;&#65533;&#65533;&#65533;&#65533;&#65533;d&#65533;l&#65533;&#65533;&#65533;T`&#65533;|&#65533;&#65533;&#65533;x	!~&#65533;cf?d~&#65533;&#65533;]Ff&#65533;&#65533;||aZ&#65533;&#65533;&#65533;~WEt0%a|&#1393;k&#65533;V&#65533;f6&#65533;&#65533;[A&#65533;ts\U@$,\&#65533;d&#65533;!&#65533;&#65533;&#65533;u&#65533;5f&#65533;';&#65533;&#65533;f5&#65533;p&#65533;G&#65533;t9&#65533;b&#1831;{A&#65533;]sj&#65533;% .`W&#65533;bx&#65533;&#65533;UR6&#65533;Soy&#65533;-&#65533;&#65533;3&#65533;&6+&#65533;G&#65533;GL&#65533;&#65533;Q8&`&#65533;C$&#65533;S&#65533;Tc&#65533;[3G&#65533; 9&#65533;&#65533;U`&#65533;P&#65533;&#65533;&#65533;|i&#65533;{&#65533;2P&#65533;&#65533;=&#65533;&#65533;o&#65533;h&#65533;&#65533;Mw9-&#65533;cD&#65533;L&#65533;&#65533;Tl&#65533;0rEqHrX=&#65533;~&#65533;&#65533;&#65533;pw%8&#65533;1&#65533;117d&#1063;$gw&#65533;"e&#65533;&#65533;c&#65533;CN&#65533;d/&#1159;b&#65533;&#65533;x~&#65533;hm&#65533;&#65533;2,&#65533;&#1761;	&#1026;&#65533;B+&#65533;$ |&#65533; H#9Ls` x8Fx&#65533;$&#65533;&#65533;&#65533;w.&#65533;&#65533;&#65533;&#65533;B&#65533;&#65533; f[~u99 \&#65533;iuGc6b[&#65533;3&#65533;&#65533;6>f&#65533;&#65533;&#65533;&#65533;w>&#65533;&#65533;&#65533;&#65533;Egq
&#65533;&#65533;	aNKGQ!`&#65533;&#65533;$&#65533;Qn&#65533;{$b&#65533;H?1&#65533;&#65533;~K&#65533;&#65533;&#65533;&#65533;&#65533;w&#65533;&#65533;Q&#65533;VB}&#65533;&#65533;&#65533;&#65533;&#65533;R1W2B#w9&#65533;&#65533;je&#65533;p5&#65533;&#65533;&#65533;&#65533;&#65533;&#65533;:&#65533;`&#65533;&#65533;6Fi&#65533;()&#65533;&#65533;&#65533;|&#65533;&#65533;n&#65533;8s}&#65533;&#65533;(WAf3LE &#65533;&#65533;&#65533;&#65533;uj&#65533;&#65533;&#65533;&#65533;&#65533;wn&#65533; Hv&#65533;&#65533;@Y&#65533;n``QF&#65533;h*&@&#65533;}m&#65533;nR9&#65533;&#65533; sHvYi~'&#65533;=&#65533;s&#65533;&#65533;Z&#65533;yx&#65533;&#65533;nnxa&#65533;v&#65533;%,{CD&#65533; |q4&#65533;H2VjqIBs&#65533;vfX&#65533;&#335;A&#65533;&#65533;f[P%&#65533;aTt20&#65533;{D&#65533;&#65533;&#65533;&#65533;{&#65533;-=(+&#65533;Xa.wQj&#65533;&#65533;&#65533;&#65533;&#65533;&#65533;&#65533;*&#65533;&#65533;&#65533;&#65533;&#65533;7d4w&&#65533;&#8596;&#65533;&#65533;X&#65533;1z&#65533;&#65533;4&#65533;/&#65533;&#65533;p&#65533;X&#65533;&#65533;&#65533; &#65533;&#65533;C&#65533;&#65533;&#65533;&#65533;&#65533;l8&#65533;L&#65533;Xp&#1958;i;q7&#65533;	&#65533;$p H&#1415;&#183;1W&#65533;&#65533;&#65533;^P1U!&#65533;9&#65533;R&#65533;&#65533;L&#65533;&#65533;&#1753;2t&#65533;z&#65533;e9&#65533;&#65533;&#65533;&#1111;tB&#65533;&#65533;&#65533;iv&#65533;oPX&#65533;&#65533;=p&#65533;z&#65533;&#65533;ky'f@&#65533;H&#65533;}&#65533;H^y&#65533;$&#65533;&#1111;&#1649;&#65533;&#65533;C_;(5qX&#65533;&#65533;&#65533;&#65533;&#65533;aSF8&#65533;&#65533;&#65533;&#65533;&#65533; &#65533;x&#65533;&#65533;&#65533;&#65533;{&#65533;d&#65533;c)`N&#65533;&#65533;bH$F&Ep &#65533;s&#65533;v&#65533; &#65533;&#65533;=E&#65533;x6&#65533;&#65533;m&#65533;(&#65533;&#65533;&#65533;&#65533;&#65533;&#65533;&#65533;i~&#65533;&#65533;g&#65533;&#65533;W&#65533;X j/&#65533;`1 i&#65533;!&#65533;&#65533;~sY&#65533;x&#65533;)&#65533;&#65533;&#65533;>S@TF&#65533;g$!B&#65533;5zh&#65533;&#65533; &#65533;&#65533;&#65533;NB &#65533;Kf9k}fb;&#65533;O_&#65533;ydAZ!^q2&#65533;2TA_&#65533;K&#65533;WSp&#65533;&#65533;&#65533;&#65533;&#65533;1O&#65533;h\a$\99&#65533;&#65533;&#65533;&#65533;%?zi&#65533;&#65533;&#65533;&#65533;&#65533;G&#65533;&#65533;PdA  _&#65533;Ifi&#65533;UW &#1386;&#65533;C&#65533;&#65533;K&#65533;&#65533;b,&#65533;&#65533;&#65533;g,&#65533;&#65533;&#65533;&#409;j&#65533;&#65533;Z&#65533;_&#65533;&#65533;(zth&#65533;S&#65533;&#65533;(/&#65533;C&#65533;#rf&#65533;P$&#65533;&#65533;&#1738;,p&#65533;Js&#65533;&#65533;&#65533;V&#65533;&#65533;&#65533;I]qqql&#65533;&#65533;>&#65533;r&#65533;#&#65533;"&#65533;$t&#65533;r&#65533;&#65533;&#65533;x+&#65533;g&#65533;9NG&#65533;iW0i&#65533;(&#1543;&#65533;a&#65533;&#65533;&#65533;~13&#65533;'&#65533;&#1309;&#65533;1&#65533;&#65533;"&#65533;&#65533;&#65533;&#65533;&#65533;3&#65533;&#65533;v&#65533;&#65533;4&#65533;|<&#65533;]w&#65533;A&#59813;,@&#65533;s&#65533;&#65533;&#65533;'&#65533;Bi &#65533;&#65533;J&#65533;&#65533;&#65533;F&#65533;J&#65533;&#65533;&#65533;2&#65533;2&#65533;i&#8768;A&#65533;&#65533;&#65533;&#65533;r^AZ&#65533;)&#65533;&;&#65533;Pp&#65533;0	fg&#65533;R&#65533;&#65533;&#65533;c&#65533;l&#65533;)P&#65533;&#65533;&#65533;(z&#65533;xkb&#65533;
&#65533;&#65533;&#1281;GH&#65533;&#65533;`&#65533;&#65533;)(+&#65533;8&#65533;t	&#65533;z&#65533;q&#65533;J
N&#65533;U&#65533;"&#65533;&#65533;Y]&#65533;4&#65533;)&#65533;:p]a&#65533;&#65533;tI&#65533;2&#65533;@e&#65533;&#65533;&#65533;&#65533;w&#65533;&#65533;Z&#65533;&#65533;&#65533;1'&#65533;0[&#65533;$h&#65533;D&#65533;&#65533;&#65533;/:  &#539;&#65533;"0	&#65533;K&#65533;&#65533;a&#176;@&#65533;&#65533;u&#65533;&#65533;&#65533;&#65533;&#65533;&#65533;&#65533;Za&#65533;]&#65533;&#65533;^&#65533;A&#65533;: >l"&#699;&#65533;@$&#65533;`&#65533;&#65533;4&#65533;}b&#65533;m&#65533;&#65533;Tt[&#65533;&#65533;&#65533;g@aQ	h &#65533;&#65533;&#65533;+&#65533;&#65533;&#46844; , D=&#1082;pK&#65533;&#65533;&#65533;&#65533;e&#65533;iQ&#65533;&@&#65533;&#65533;&#65533;\&#65533;&#65533;&#65533;rf&#65533;&#65533;{&#65533;&#65533;J&#65533;&#65533;&#65533;+&#65533;`&#65533;&#65533;S@&#65533;&#65533;T+&#65533;,q&#65533;;&#65533;&#65533;&#65533;&#65533;&#65533;&#65533;&#65533;&#65533;9&#65533;d]1&#65533;L&#65533;D  4&#65533;&#65533;*|:&#65533;ma&#65533;&#65533;&#65533;`D&#65533;S4 T$~&#65533;[4&#65533;&#65533;|&#65533;&#65533;K&#65533;g&#65533;h&#65533;&#65533;( R&#65533;&#65533;7 ?4&#65533;*S&#65533;U<"7g5Q&#903;&#65533;\&#65533;&#65533;5&#65533;E&#65533;&#449;&#65533;C+&#65533;p&#65533;&#65533;B&#65533;&#65533;&#65533;Z'&#65533;&#65533;&#65533;"&#65533;&#65533; 2&#65533;?f+&#65533;iJ&#65533;&#65533;&#65533;WIU&#65533;&#65533;d&#65533;\&#65533;C`&#65533;B&#65533;B  P[m&#65533;&#65533; T&#65533;&#65533; &#65533;2&#65533;wq&#65533;%&#65533;&#65533;&#1083;&#65533;&#65533;%+'`&#65533;&#65533;&#65533;&#757;&#65533;C&#65533;&#65533;R&#65533;@z&#65533;&#65533; &#168;=&#65533;G,&#65533;&#65533;'&#65533;kI#3,  \D<&#65533;h&#65533;&#65533;&#65533;&#65533;&#65533;&#65533;&#65533;=@ &#65533;&#65533;&#65533;&#65533;&&#65533;&#65533;B7U &#65533;&#65533;&#65533;&#65533;&#65533;
&#65533;&#65533;t&#65533;&#1153;&#65533;[Q&#65533;l0h&#65533;&#65533;:&#65533;>\&#65533;&#65533; &#65533;&#65533;'@b&#65533;&#65533;&#65533;&#65533;&#65533;&#65533;"&#65533;=0&#65533;&#65533;&#65533;&#65533;&#65533;&#65533;s&#65533;h]&#65533;&#65533;&#1796;@&#65533;&#65533;&#65533;r(&#65533;B J R&#65533;&#65533;p&#65533;`&#65533;&#65533;&#65533;&#65533;&#65533;m&#65533;\&#65533;&#65533;&#65533;&#65533;&#65533;&#65533;&#65533;&#65533;&#65533;&#65533;'@ 4&#65533;&#65533;&#65533;[!&#507;&#65533;7&#65533;&#65533;H&#65533;&#2002;&#65533;&#65533;!&#65533;&#65533;l&#65533;'&#65533;P&#65533;UA1&#65533;&#65533;&#65533;&#65533;&#1827;Z1#.0p&#65533;[Q~&#65533;&#151;ya&#65533;5m&#65533;&#65533;T&#557;bA &#65533;&#65533;&#65533;p5 	u&#65533;q(&#427;&#65533;&#65533;&#758;^&#65533;&#65533;&#65533;G&#65533;&#65533;n&#65533;TOQKp<&#65533;G&#65533;&#65533;-&#1616;&#65533;C&#65533;{&#65533;=&#65533;&#65533;&#65533;&#65533;&#65533;A$&#65533;V&#65533;&#65533;&#65533;&#65533;G&#65533;&#65533;W&#65533;&#65533;&: &#65533;=&#1618;}H|&#65533;&#65533;&#65533; W&#65533;{&#65533;|&#65533;_&#65533;&#65533;&#65533;?vc}&#65533;&#65533;&#1710;&#65533;5&#65533;Kh&#65533;&#65533;k&#65533;Q&#65533;K k&#65533;{&#65533;&#65533;&#65533; `:&#65533;
X&#65533;=&#65533;&#65533;&#65533;&#65533;4&#1473;K&#65533;&#65533;&#65533;&#65533;&#65533;&#65533;&#65533;&#65533;J&#65533;&#65533;(&#65533;X&#65533;cg&#65533;&#65533;qP&#65533;-&#65533;&#65533;=h{&#65533;J&#65533;&#65533;&#65533;&#65533;&#65533;`&#65533;9k&#65533;zyxK&#65533;&#65533;&#65533;&#65533;]O&#65533;p&#65533;{p&#2031;&#65533;&#65533;]$ i&#65533;&#65533;r&#65533;+&#65533;d&#785;j&#65533;D&#65533;&#65533;.r#m&#65533;]&#65533;&#65533;_
( B`&#65533;\ff&#65533;:; &#65533;g!.&#65533;#>z&&#65533;&#65533;r&#65533;MMx&|&#65533;&#65533;&#1389;&#65533;&#65533;3-&#65533;;&#65533;&#65533;&#65533;&#65533;`1&#65533;G&#65533;&#1495;8&#1307;]	+&#65533;]QX&#65533;&#65533;|U&#65533;&#376;+&#1871;G2&#65533;&#65533;&#18549;Y
&#65533;a&#65533; 5 	&#65533;&#65533;&#65533;!&#65533;Y*N&#65533;&#65533;&#65533;{&#65533;&#65533;&#65533;_&#65533;Z&#65533;%&#65533;nL&#65533;&#65533;],&#822;&#65533;&#65533;gq&#65533;0L&#65533;&#65533;&#65533;&#65533;u&#65533;&#65533;&#65533;38.&#65533;tP&#65533;0&#65533;&#65533;+&#65533;d&#65533;&#65533;&#65533;&#65533;\,&#65533;&#65533;4&#65533;(xQ;U&#65533;=&#65533;c&#65533; &#65533;xJ&#65533;&#65533;\&#65533;4&#65533;&#65533;[&#65533;*%l&#65533;&#65533;&#1993;&#65533;&#65533;&#65533;&&#65533;&#65533;/&#65533;-&#65533;l&#65533;&#1665;&#65533;\&#65533;<&#65533;c&#65533;\&#65533;&#65533;U!&#65533;[&#65533;b&#65533;&#65533;X&#65533;&#65533;|&#65533;&#65533;&#65533;@q&#65533;q&#973;}&#65533;7&#65533;]8&#65533;BWZ&#65533;&#65533;]&#65533;&#65533;?&#65533;&#65533;+&#65533;&#65533;1=&#65533;&#65533;z4p&#65533;:m&#65533;<&#65533;\&#65533;&#65533;&#1912;&#65533;
&#65533;&#65533;&#65533;F&#65533; &#65533;&#65533;a&#65533;#&#65533;s_qZ&#65533;.&#65533;q&#65533;u&#65533;v&#65533;&#65533;&#65533;^&#65533;&#959;&#65533;&#65533;
gt&#65533;d&#65533;&#65533;]&#65533;[&#65533;&#65533;&#65533;&#65533;&#65533;&#65533;6&#65533;&#65533;W`&#65533;c&#65533;bq;&#65533;&#65533;`@	&#65533;\&#65533;.%3.3&#65533;>s&#696;&#65533;&#65533;6q&#65533;g&#65533;;`]q&#65533;&#65533;_8#&#65533;U` k`&#65533;&#65533;k&#65533;&#65533;&#65533;e&#65533;&#65533;b&#65533;43d"&#65533;-&#65533;I^&#65533;&#65533;}&#65533;&#65533;&#65533;~&#65533;&#65533;~`&#65533;0q&#65533;&#65533;&#65533; K&#65533;R&#65533;AW&#65533;&#65533;`/'&#65533;&#65533;&#65533;o &#65533;&#65533;P&#65533;[&#65533;[&#65533;&#65533;&#65533;&#65533;&#65533;&#666;&#65533;p&#65533;p&#65533;Y&#65533;&#65533;&#65533;;&#65533;&#65533;&#1291;
g%&#65533;&#65533;Z&#65533;|0s&#65533;&#65533;Q&#65533;&#65533;&#65533;Z&#65533;6j&#65533;&#65533;&#65533;&#1727;8&#65533;&#65533;?&#65533;f&#65533;K&#491;&#65533;>&#65533;Z&#65533;w&#65533;$&#65533;&#65533;R~
&*$c&#65533;&#65533;&&#65533;_&#65533;&#65533;o&#65533;&#65533;Dd&#65533; k&#65533;&#65533;&#480;&#65533;u&o&#65533;&#65533;t&#65533; cq&#65533;`&#65533;&#65533;2&#65533;J&#65533;&#65533;&#65533;?&#65533;&#65533;&#65533;&#65533;&#65533;" z&#65533;'$8&#65533;&#65533;l&#65533;&#65533;&#65533;&#65533;&#65533;%N|S&#65533;&#65533;E&#65533;5n&#65533;&#65533;&#65533;&#65533;G&#65533;!E&#65533;y&#65533;A&#65533;&#65533;|6@&#65533;&#65533;K&#65533;1e&#956;Hf&#65533;&#65533;*9uVI&#65533;&#65533;J	&#65533;&#65533;&#65533;&#65533;&#65533;@&#65533;=0(&#1329;&#1257;&#1250;l&#65533;t&#65533;c&#65533;%8&#65533;c&#65533;BD|&#65533;h&#65533;&#65533;&#65533;:: -@&#65533;Kj &#65533;&#65533;]&#65533;4&#65533;&#65533;&#65533;&#65533;Wd&#65533;!Rf&#65533;&#65533;&#65533;&#65533;a&#65533;0,\&#65533;&#65533;&#65533;c78^aQ@O64
J&#1057;P&#65533;&#65533;&#481;E&#65533;&#65533;*&#65533;&#65533;-S&#65533;&#1585;&#65533;k&#65533;o&#65533;p&#65533;&#65533;k4$&#65533;(&#65533;&#65533;&#65533;4&#65533;&#65533;&#65533;&#65533;nb&#65533;&#597;k&#65533;8&#452;	>n&#65533;$R^&#65533;&#65533;&#65533;"[A&#65533;.&#65533;84&#65533;,v&#65533;&#65533;P&#65533;h&#65533;k&#65533;&#65533;&#65533;}M&#65533;$4&#65533;S&#65533;&#65533;0&#1536;Y&#65533;n&#65533;&#1826;&#65533;&#65533;v &#65533;8&#65533;SpA&#65533;L&#65533;H:7&#65533;B+&#65533;&#65533;#&#65533;&#65533;N&#65533;nB/*z(&#65533;&#65533;H/=&#65533;&#65533;&#65533;&#65533;+&&#65533;b!&&#65533;&#65533;&#65533;\&#65533;&#65533;.&#65533;&#65533;(c&#65533;&#65533;&#65533;&#65533;&#65533;:&#65533;&#65533;&#65533;&#65533;&#65533;&#65533;C0&#65533;&#65533;&#65533;&#65533;&#65533;&#65533;>0d'&#65533;&#65533;0&#1526;s&#65533;H6&#1795;l!&#65533;&#65533;&#65533;&#65533;&#65533;8&#65533;D&#65533;p&#65533;E1`&#65533;&#707;&#65533;&#65533;i&#65533;&#65533;"2&#65533;&#65533;2&#65533;x&#65533;Z0&#65533;&#65533;&#65533;K&#65533; &#65533;%+&#65533;&#65533;&#65533;&#65533;&#1096;&#65533;&#65533;&#65533;&#65533;R&#65533;*t!/_&#65533;	&#65533;&#65533;0&#65533; &#65533;&#65533;l&#65533;5&#65533;{SN&#65533;<0&#65533;&#65533;&#3858;&#65533;&#65533;2$!&#65533;MraT&#65533;&#65533;&#65533;&#65533;"MSbi&#65533;&#65533;H&#65533;Uv&#65533;b&#65533;&#65533;&#708;7&#65533;&#65533;K&#65533;`X&#65533;3]`UnW(q&#65533;<)"0`]&#65533;b&#1843;&#969;Rp&#65533;N&#65533;&#65533;
&#65533;_oNX&#65533;&#65533;&#65533;&#1509;;&#65533;&#835;&#65533;x_&#65533;I&#65533;`E6&#65533;&#65533;S&#65533;&#65533;F&#204;WD&#65533;&#65533;[&#65533;&#65533;XaE&#65533;&#65533;&#65533;&#65533;\&#65533;>&#65533;4&#65533;&#65533;&#1462;b@&#65533;|&#65533;&#65533;*&#65533;e&#65533;c6,&#65533;%&#65533;2J&#65533;1&#65533;yg&#65533;Ksa&#65533;z&#65533;`&#65533;g&#65533;&#65533;6&#65533;h&#65533;&#65533;S"&#1592;&#65533;&#65533;4&#65533;j&#65533;&#65533;&#65533;&#65533;&#65533;&#65533;Lr^&#65533;Th&#65533;p&#65533;yl&#65533;&#65533;&#65533;&#65533;&#65533;&#65533; &#65533;U&#65533;V&#35330;zp{n&#65533;&#65533;&#65533;&#65533;&#65533;@&#65533;A&#65533;&#65533;!&#65533;&#65533;=3&#65533;j-&#65533;
&#65533;0&#65533;&#65533;!&#65533;&#65533;&#654;&#65533;&#790;|&#65533;&#65533;&#65533;&#65533;&#65533;&#65533;n&#65533;&#65533;&#65533;.&#65533;&#65533;&#65533;&#65533;&#65533;E&#65533;@{	&#65533;=&#65533;a&#65533;%&#65533;&#65533;&#65533;J&#65533;cc&#65533;CO&#65533;|&#65533;`&#358;|w&#65533;&#65533;&#65533;&#65533;&#65533;&#65533;\&#65533;&#551;+&#65533;7&#65533;*&#65533;,&#65533;3&#65533;&#65533;-&#65533;&#65533; &#443;&#65533;P}EY)*B &#65533;&#65533;&#65533;5&#65533;j&#65533;&#65533;&#65533;Pw&#65533;w&#65533;&#65533;&#65533;2&#65533;q&#65533;/&#65533;&#65533;&#65533;&#65533;&#1988;&#65533;&#65533; 	z:&#65533;~&#65533;&k[I&#65533;&#1952;&#65533;2&#65533;&#65533;?&#65533;@&#65533;&#65533;&#65533;&#65533;&#65533;%0&#65533;X&#1025;&#65533;&#65533;&#65533;&#65533;cQ&#65533;&#65533;&#65533;A21&#65533;&#65533;GB&#65533;P&#65533;&#65533;{&#65533;&#65533;&#65533;VP&#65533;b&#65533;&#65533;&#65533;"&#65533;&#607;B&#65533;@&#65533;&#1572;&#65533;K	hW&#27861;*l-ehR	B&#65533;D("&#65533;&#65533;&#65533;&#65533;D&#65533;&#65533;C&#65533;p&#65533;&#65533;&#65533;	&#65533;&#65533;&#65533;Z9&#65533;!4P&#65533;&#65533; &#65533;OI&#65533;&#65533;&#65533;@S&#65533;	&#65533;(&#65533;\&#65533;&#65533;&#65533;&#65533;G@&#65533;D&#65533;YE<P#&#65533; &#65533;)4AO&#65533;U&&#65533;a	aT&#65533;&#65533;r&#65533;&#65533;&#65533;Adw&#65533;U&#65533; &#65533;oo@&#65533;&#65533;D&#65533;&#65533;&#65533;/&#65533;&#65533;d&#65533;G4u.,-&#65533;C@lyK*v&#65533;H&#65533;&#65533;-+4&#65533;&#65533;m9&#65533;&#65533;G-&#65533;d&#65533;8&#65533;&#65533;&#65533;&#65533;%mI&#65533;&#65533;&#65533;f51R2I&#65533;.&#65533;&#65533;f&#65533;&#65533;p&#65533;&#65533;l&#65533;\An'&#65533;&#65533;&#65533;I&#65533;qr&#65533; &#65533;&#65533;L&#65533;3&#941;&#65533;# &#1056;'P&#65533;5&#65533;&#65533;
&#65533;D 0` .-$`(C&#65533;&#65533;H&#65533;`.Tbh&#65533;@&#1059;&#65533;&#65533;&#320;`I(&#1993;`&#65533;&#65533;&#65533;gI&#65533;H&#65533;&#65533;d!"&#65533;4&#65533;&#65533;&#65533;T&#65533;&#65533;B>S5<j&#65533;&#533;pP&#1021;&#65533;&#65533;5j#;&#65533;&#65533;~&#65533;T&#65533;&#65533;&#65533;&#65533;\&#65533;E&#215;&#404;&#65533;&#65533;[R&#65533;&#65533;f&#65533;&#65533;&#65533;t&#65533;&#65533;0B&#65533;(q&#65533;D&#65533;#J&#65533;Kek&#65533;&#162;&#1808;il3#Nk&#65533;&#65533;0na`&#65533;iL&#65533;5&#65533;

3]J&#65533;&#65533;X"B&#65533;\&#65533;&#65533;+E&#65533;&#65533;&#65533; &#65533;&#65533;F&#65533;&#65533;w&#65533;e?)&#65533;&#65533;s&#65533; &#65533;&#65533;&#65533;I&#65533;
&#65533;<6 "&#65533;&#65533;b&#65533;`&#65533;2KP$&#65533;[9=&#65533;$ &#65533;&#65533;vr &#65533;&#65533;&#65533;(&#65533;T&#65533;,!A@0&#65533;&#65533;E&#65533;&#65533;`&#65533;Y2&#65533; &#37056;&#65533;&#65533;&#65533;&#65533;!&#65533;&#65533;&#65533;u&#65533;@&#65533;&#65533;&#65533;&#65533;&#65533;&#442;&#65533;X&#65533;&#65533;R!)&#65533;&#65533;&#65533;(&#65533;m&#65533;&#65533;f&#65533;z&#65533;)&#65533;P&#65533; Z&#65533;X&#65533;,&#65533;u&#65533;Hp0&#65533;&#65533;&#65533;`S&#65533;&#65533;F&#65533;&#65533;&#65533;&#65533;d/&#65533;J&#65533;lA&#65533;&#65533;}&#65533;&#65533;&#65533;R&#65533;o^&#65533;[t&#65533;@&#65533;&#65533;&#65533;W&#216;&#65533;&#65533;Br`&#65533;&#65533;G&#65533;&#65533;&#65533;&#65533;&#65533;M  &#65533;9&#65533;&#65533;&#65533;&#1722;%&#65533;&#65533;>6"	l&#65533;&#65533;oX&#65533;Z"&#65533;&#65533;4&#65533;&#65533;7t4&#65533;#&#65533; z&#65533;"i`&#65533;0&#65533;-`&#65533;&#1429;&#65533;&#65533;&#65533;,&#65533;\&#65533;&#65533;c,?
&#65533;&#65533;&#65533;&#65533;&#65533;&#65533;a&#65533;"&#65533;XH9	rN&#65533;@&#65533;&#189;P&#65533;&#65533;<&#65533;7&#65533;&#65533;cQ&#65533;Z&#65533;&#65533;~fY&#65533;j&#65533;&#65533;&#65533;a6p&#65533;&#65533;&#65533;g&#65533;$7&#996;A&#1098;&#65533;]
&#65533;K&#65533;"&#65533;&#65533;&#65533;&#65533;-&#65533; &#65533;5Q&#65533;v@q&#65533;&#65533;&#65533;&#65533;&#65533;&#65533;&#65533;
Q&#65533;3FON&#65533;dpoR/&#65533;&#65533;&#65533;&#65533;&#1420;IAK&#65533;&#65533;&#65533;Y&#65533;Q|&#65533;&#1930;&#65533;&#65533;q&#65533;5&#65533;Y&#65533;sJ&#65533;&#660;9'&#65533;=&#65533;&#65533;F&#800;&#65533;62&#65533;&#65533;i)&#65533;&#65533;FT"&#65533;]&#65533;&#65533;&#65533;&#65533;E&#65533;j&#24363;|@&#65533;&#65533;L?&#65533;lt&#65533;%&#65533;l(a&#65533;&#65533;&#439;&#254;&#65533;f&#65533;&#65533;&#65533; cLh&#65533;&#65533;w`.8&#65533;`&#65533;&#589;Q&#65533;&#65533;N&#65533;I&#65533;&#65533;&#65533;&#65533; b&#65533;&#65533;o ^&#65533;2 &#65533;a&#65533;&#65533;$&#65533;&#256;&#965;&#65533;&#65533;1 &#65533;Z8x&#65533;&#65533;&#65533;&#65533;&#65533;&#65533;&#65533;B.&#65533;>*&#65533;&#65533;&#65533;9#1[&#65533;q&#65533;&#65533;p &#65533;\&#65533;$y%W&#65533;&#65533;&#65533;&#1427;C&#65533;T&#65533;&#65533;&#65533;&#65533;&#65533;"&#65533;&#65533;0&#65533;&#65533;E&#65533;aa&#65533;&#65533;&#65533;&#65533;,fzr&#65533;&#65533;&#65533;&#65533;&#65533;&#65533;q&#65533;&#982;H&#65533;i&#703;h&#65533;i&#65533;&#65533; 1&#65533;u&#65533;&#65533;A&#65533;{&#65533;"&#65533;&#65533;;
b&#65533;&#65533;&#65533;&#551;&#65533;&#65533;&#4684;&#65533;'t&#1118;LL4&#65533;,N@d~&#65533;7O&#65533;&#65533;z&#65533;&#135;#)H&#65533; Z[&#65533;&#65533;&#65533;&#1077;&#65533;&#65533;k[8H&#65533;T&#65533;&#65533; P\&#65533;&#65533;n&#1115;&#65533;&#65533;;&#65533;W&#65533;h&#65533;3wS0&#65533;D?5y&#65533;^t&#65533;&#65533;=&#65533;&#626;&#366;&#65533;d &#65533;&#65533;J&#65533;&#65533;&#65533;&&#65533;P&#65533;&#65533;&#65533;WjGyX\&#65533;D&#65533;I&#65533;?k&#65533;&#65533;p_&#65533;&#65533;4&#65533;&#65533;%&#65533;n0&#65533;,&#65533;x H&#65533;&#1583;_&#65533;&#65533;t v%\F&#65533;&#65533;&#65533;b&#65533;2)&#65533;&#65533;&#65533;&#65533;&#65533;&#65533;?&#65533;#Z&#65533;	&#65533;&#65533;@&#514;&#65533;y&#65533;L&#65533;&#65533;&#65533;&#65533;&#65533;[@&#65533; &#65533;X?&#65533;[&#607;&#65533;!9&#65533;&#65533;&#1763;&#65533;8&#65533;&#65533;@&#65533;p@-H&#513;!c&#65533;c&#65533;&#65533;&#65533;|A&#65533;&#65533;;&#65533;&#65533;&#65533;&#65533;&#65533;&#65533;ax&#65533;
&#65533;&#65533; &#65533;&#65533;23&#65533;&#65533;&#65533;&#65533;A*4&#65533;T&#515;>&#65533;:&#512;H&#65533;qJ9[&#65533;&#459;&#65533;&#65533;C&#65533;*L&#216;&#65533;X&#65533;&#65533;&#65533;&#65533;-&#65533;&#65533;H&#65533;?&#65533;&#65533;&#65533;&#65533;>	(&#65533;&#65533;:5&#65533;&#65533;}&#65533;&#65533;B8&#65533;-hC&#65533;@<&#65533;c&#65533;C[&#65533;*@C?|&#65533;b)&#261;X&#65533;A&#65533;&#65533;&#65533;&#65533;&#65533;&#65533;&#65533; &#65533;KG&#65533;DP|&#65533;& &#65533;J&#65533;<0D6&#65533;&#65533;&#65533;&#65533;&#65533;3?&#65533;&#65533;&#65533;OEY&#65533;&#65533;1&#65533;&#65533;&#65533;&#65533;1(E&#65533;&#65533;&#65533;&#65533;Hl&#65533;"9&#65533;&#65533;Ec\MX(&#65533;<0(&#65533;&#65533;p&#65533;!&#65533;lI&#65533;X<FlT&#65533;1X,&#1026;J&#65533;&#65533;QT&#65533;&#65533;(&#65533;&#65533;H+&#65533;&#65533;&#65533;b&#65533;Fw<&#65533;T(&#65533;1pFZ&#65533;&#65533;;0GOx&#65533;&#1928;;l&#65533;wH&#65533;&#65533;B6&#65533;AD:d&#65533;e&#65533;DB0XG&#65533;H&#65533;&#65533;H&#65533;&#65533;!&#65533;&#65533;&#65533;y&#65533;&#65533;0&#65533;&#65533;JGr&#65533;N&#65533;H&#65533;,I&#65533;X&#65533;&#65533;&#65533;R&#65533;H6hz&#49770;&#65533;P&#65533;F&#65533;F&#65533;&#65533;I&#65533;&#515;&H&#65533;H8&#65533;D,&#65533;&#65533;oLH<4&#65533;=&#65533;I&#65533;|&#65533;1p X&#65533;PI&#65533;t&#65533;R$H&#65533;8?&#65533;!&#612;&#65533;&#656;&#65533;A&#65533;&#65533;?@&#65533;B&#65533;&#65533; T&#65533;&#65533;&#65533;S&#65533;&#65533;J&#65533;&#65533;JhCp&#65533;7&#65533;&#542;(&#65533;W&#65533;F&#65533;&#568;&#65533;&#65533;&#719;&#65533;&#65533;&#65533;$&#65533;o4DQA2&#65533;&#65533;b&#65533;K&#65533;&#65533;-&#1282;&&#65533;E,&#65533;&#65533;&#65533;&#49393;&#65533;&#65533;jT1Q&#65533;&#65533;XL&#65533;&#1800;-\&#644;&#65533;J4ET&#65533;H&#1025;)&#65533;L&#65533;&#776;>&#65533;&#65533;U &#607;&#6112;&#65533;6P&#65533;&#65533;&#65533;M&#65533;&#65533;|&#65533;J&#65533;&#65533;&#65533;*&#65533;3 &#65533;L6&#65533;&#65533;&#65533;M&#65533;&#65533;&#65533;"6&#65533;C&#65533; &#65533;&#65533;&#65533;mkN&#65533;&#65533;Td&#65533;H&#65533;O&#65533;&#65533;&#65533;,O-`&#65533;U!F&#65533;,O&#65533;\&#65533;7A&#65533;vdO&#65533;&#265;5&#65533;O&#65533;&#65533;&#65533;=&#65533;&#65533;&#65533;&#65533;&#1014;&#65533;O&#65533;&#65533;&#65533;&#65533;&#65533;O&#65533;\M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&#65533;>&#65533;3&#65533;/*x&#65533; &#65533;&#65533;!&#65533;&#65533;x&#65533;4&#65533;&#65533;&#65533;X&#65533;&#65533;&#65533;X&#65533;&#65533;&#65533;9e&#65533;/&#65533;&#65533;T$ $&#65533;&#65533; 4&#65533;&#1234;&#65533;AE'(T&P&#65533;B=T `&#65533;j &#65533;$H&#65533;$p&h&#65533;$&#65533;& )X 9&#65533;&#65533;j
T) &#65533;`&#65533;$h&#65533;WuU&p&#65533;DU&#65533;jz&#65533;@&#65533;P&#65533;U_&#65533;&#65533;$&#65533;&#65533;!&#65533;S\e&#65533;Mu&#65533;_M&#65533;WU&#65533;&#65533;&#65533;b]&#65533;cU&#65533;d&#65533;Ug}V@&#65533;Vi&#65533;Uj&#65533;&#65533;@&#65533;&#65533;l&#65533;&#65533;&#65533;&#65533;llP(&#65533;&#65533;U^&#65533;&#65533;WET}&#65533;O&#65533;&#65533;J&#65533;=&#65533;x&#65533;&#65533;/&#65533;p&#65533;l&#65533;@&#65533;&#65533;&#65533;&#65533;zM&#65533;6&#1027;N &#65533;=XR&#65533;&#65533;	&#65533;&#65533;P&#65533;^MVp&#65533;6&#65533;&#1545;&#65533;&#65533;&#65533;(&#65533;(@&#65533;M&#65533;N&#65533;b&#65533;&#65533;O&#1027;T &#65533;S@S YS&#65533;&#65533;?&#65533;{&#65533; U&#65533;&#65533;&#65533;>&#65533;XM&#20748;&#65533;$@&#65533;&#65533;MXT&#1553;E&#65533;PS0&#65533;R(&#65533;&#65533;&#1347;	 <U&#65533;$&#65533;&#65533;$P&#65533;@U&#65533;-&#65533;@!&#65533;&#65533;&#65533;&#65533; &#65533;&#65533;&#65533;R(&#65533;&#65533;&#65533;&#65533;(&#65533;&#65533;&#65533;&#65533;&#65533;&#65533;6x&#65533;&#65533;T%&#65533;a}&#65533;}@8&#65533;U&#65533;&#65533;Y&#65533;&#65533;&#65533;&#65533;R&#65533;&#65533;M\T(&#65533;SPX&#65533;p&#65533;M&#1540;&#65533;(&#65533;[&#65533;&#65533;M&#65533;Z&#65533;&#65533;\&#65533;&#65533;=&#65533;N&#65533;XQ8&#65533;&#65533;&#65533;=Y&#65533;&#65533;&#65533;6&#512;Zp&#65533;&#65533;&#65533;&#65533;&#65533;&#65533;&#65533;&#65533;&#65533;[)&#65533;&#65533;&#1407;6&#65533;&#65533;R0&#65533;&#65533;&#1953;RPZ&#65533;U&#65533; &#65533;&#65533;&#65533;&#837;&#65533;&#65533;&#65533; (HU&#65533;&#65533;%&#65533;&#65533;E&#65533;&#65533;u&#65533;/P&#65533;U &#65533;&#65533;&#65533;X*&#65533;&#65533;&#65533;&#1789;]&#65533;&#65533;&#65533;&#65533;&#65533;Z&#65533;=[&#65533;E&#65533;m&#65533; 
&#1993;m &#65533;&#65533;/&#65533;)&#65533;&#65533;&#65533;&#65533;\&#65533;&#65533;&#65533;k&#65533;&#65533;&#65533;&#2035;=Rx\&#65533;&#65533;#x &#65533;
0&#65533;&#65533;&#65533;(&#65533;&#65533;\$&#65533;&#65533;&#65533;]=&#65533;^&#65533;^Qh&#65533;&#65533;U^&#65533;5
&#65533;&#65533;/&#65533; 
&#65533;&#65533;&#65533;%`&#65533;&#65533;]&#65533;&#65533;T8&#65533;&#65533;&#65533;&#65533; P&#65533;P&#65533;&#512;&#65533;aV_&#65533;a&#65533;%&#65533;l&#65533;E\&#65533;-&#65533;&#65533;e[m&#65533;&#65533;&#65533;(&#65533;$&#65533;(&#65533;T(&#65533;&#65533;8@&#65533;}&#65533;? [&#65533;=[-&&#65533;NP`m
x &#65533;&#65533; &#65533;&#65533;&#65533;[&#65533;&#65533;&#65533;&#65533;&#65533;3^dFndG~dH&#65533;dI&#65533;&#65533;HY&#65533;@&#65533;Q&#65533;`Q&#65533;&#65533;<va1
8b&#65533;&#65533;&#65533;6&#65533;&#65533;M(&#65533; \&#65533;&#1540;(&#65533;dX&#65533;eY&#65533;eZ&#65533;e
&#24913;EXQ&#65533;	&#65533;&#65533;h&#65533;&#65533;0&#65533;&#65533;&#65533;&#65533;&#65533;P6#0&#65533;6&#65533;&#65533;TV&#65533;&#65533;E&#65533;ej&#65533;fk&#65533;&#65533;He
&#65533;&#65533;&#65533;-G&#65533;P
&#65533;&#65533;0f#h&#65533;&#65533;eb&#65533;cf&#65533;Z&#65533; &#65533;(&#65533;&#65533;&#65533;-l&#65533;g{&#65533;gkv&#65533;&#65533; &#65533;h&#65533;/ `&#65533;&#65533;&#65533;&#65533;&#65533;x&#65533;|^h&#65533;nhG&#65533;`&#65533;&#65533;a&#65533; &#65533;#&#65533;&#65533;#&#65533;&#65533;h c&#65533;&#65533;x &#65533;uh&#65533;i&#65533;&#65533; @&#65533;P&#65533; `&#65533;m&#65533;	H&#65533;&#24392;h &#65533;&i&#65533;&#65533;i{&#65533;&#65533;eQ~&#65533;&#65533;%&#65533;iff0f&#65533;.j&#65533;&#65533;e&#65533;&#65533;]&#65533;g&#65533;F&#65533;f&#65533;&#65533;X&#65533;e&#26862;j&#65533;~&#65533;	x&#65533;beh P&#65533;
} 0&#65533; _&#65533;m&#65533;&#65533; HT&#1971;>&#65533;P&#65533; &#65533;P&#65533;&#896;&#65533;&#65533;c&#65533;MkHl &#65533;&#65533;X&#65533;5&#65533;&#65533;hui1V b&#65533;&#65533;0&#65533;&#65533;&#65533;~ &#65533;&&#65533;P&#65533;&#65533;&#65533;	&#65533;&#65533;&#65533;&#65533;j*8&#50206;&#65533;*&#65533;&#65533;6@f0&#65533; R&#65533;i&#65533;h&#65533;(&#65533;&#65533; &#41549;&#65533; &#65533;/N&#65533;@&#65533;&#65533;&#65533;&#65533;&#65533;&#65533;&#65533;&#65533;&#65533;&#65533;m&#65533;h&#65533;&#65533;&#65533;P&#65533;&#65533;&#65533;&#65533;#~&#65533;&#65533;&#65533;&#65533;p&#65533;P&#65533;U&#65533;&#65533;Vm&#65533;U&#65533;P&#65533;0&#65533;&#65533;dj#Pn&#65533;&#65533;&#65533;5&#10358;a#&#65533;k&#65533;`b&#65533;6n#&#1032;&#65533;&#65533;P>	&#65533;.&#65533;&#65533;&#65533;i&#65533;6&#758;&#65533;&#65533; &#65533;&#65533;P&#65533;l&#65533;P 1v&#65533;&#65533;&#65533;0&#65533;&#1702;&#65533;&#65533;&#65533;P&#65533;&#65533;&#65533;&#65533;&#65533;&#65533;e&#65533;o&#65533;&#65533;o&#65533;-p&#65533; &#65533;&#65533;mn&#65533;&*&#65533;&#65533;&#65533;k&#65533;X&#65533;&#65533;&#65533;&#65533;|&#65533;'&#65533;&#65533;k&#65533;F&#65533; !&#65533; &#65533; ,   &#65533;? &#65533; &#65533;H&#65533;&#65533;&#65533;&#65533;*\&#560;&#65533;&#199;#J&#65533;H&#65533;&#65533;&#331;3j&#65533;&#561;&#65533;&#463; C&#65533;I&#65533;&#65533;&#595;(S&#65533;\&#626;&#65533;&#727;o.&#604;I&#65533;&#65533;&#859;8s&#65533;&#65533;&#627;&#65533;&#991;@&#65533;
J&#65533;&#65533;&#1123;H&#65533;*]&#660;&&#772;f&#65533;L)C&#65533;&#65533;&#1318;X&#65533;j&#65533;&#693;&#65533;&#1519;`&#65533;*&#65533;&#65533;&#65533;D&#65533;
'&#65533;v&#65533;b&#333;&#1783;n&#65533;Z)3%&#65533;&#1915;x&#65533;&#65533;&#65533;&#65533;&#65533;&#65533;&#65533;&#1584;&#65533;&#65533;H3e&#65533;&#65533;]&#65533;8n3}#K&#65533;L&#65533;2&#1988; v&#65533;&#65533;fZ&#65533;&#65533;7&#65533;x&#65533;&#65533;&#1256;S&#65533;^}Sa&#65533;&#833;7&#65533;(&#65533;11&#65533;&#1763;&#65533;&#65533;e&#891;&#65533;&#65533;&#65533;Z2 #&#65533;,8&#64016;&#65533;&#1144;&#65533;&#221;&#65533;&#65533;&#65533;&#1543;&#61371;&#65533;&#65533;T&#65533;f
j&#65533;&#65533;&#65533;#@ 8&#65533;Ip&#65533;&#65533;&#65533;&#65533;&#65533;&#65533;T&#65533;N&#65533;&#65533;&#65533;&#65533;Q&#65533;&#65533;&#65533;&#65533;&E&#65533;&#65533;.H`&#65533;y>&#65533;&#390;$LdF&#65533;5&#65533;Xw&#65533;E(&#65533;\&#65533;&#65533;&#65533;&#305;!&#65533;	 &#65533;&#65533;&#65533;@&#65533;	&#65533;g&#65533;CS@&#30723;&#65533;Q&#65533;&#65533;0%&#65533;&#65533;)l&#65533;J&#65533;&#65533;f	&#65533;&#65533;&#65533;&#65533;&#65533;C)&#65533;h$\e&#296;&#65533;L&#65533;d&#65533;wE&#65533;`&#65533;=l6&#65533;&#65533;o&#65533;@&#65533; &`&#65533;&#65533;*&#65533;b&#65533;M&#65533;i&#65533;}y&#65533;&#65533;`:p8&#65533;	U&#65533;&#65533; A?&#65533;p 	&#65533;&#65533;&#65533;|&#65533;&#65533;&#9792;&#65533;B &#65533;(&#65533;&#65533;&#65533;&#65533;	y&#65533;Cl8$&#65533;@&#65533;&#65533;&#1639;n&#65533;f&#65533;)e	&#65533;'&#65533;P&#65533;`L&#65533;F&#65533;&#65533;&#65533; x&#18341;&#65533;&#65533;&#65533;&#65533;&#39732;&#65533;&#65533;PA&#65533;&#65533;&#65533; &#65533;`|A&#65533;mV&#65533;	&#65533;&#65533;C&#65533;U&#65533;
+&#65533;&#65533;F&#65533;&#1712;Om&#65533;&#1633;&#65533;&#65533;(&#65533;&#65533;T&#65533;&#65533; D&#65533;H"&#65533;&#65533;&#65533;J&#65533;&#65533;E!&#65533;&#65533;f>8`&#65533;&#65533;&#65533;&#65533;LdF&#65533;&#65533;q&#65533;!W &#65533;Zj&#65533;'&#65533;S&#65533;&#65533;
&#65533;&#65533;$&#65533;!o&#65533;&#65533;&#65533;&#65533;&#65533; \&#65533;&#65533;&#65533;&#65533;&#65533;&#65533;&#65533;$&#65533;|P
Kl&#65533;A&#65533;&#65533;&#65533;&#65533;i@&#65533;bx&#65533;6 &#65533;!&#65533;i!x%&#65533;\&#65533;&#65533;&#65533;&#65533;&#65533;!&#420;S&#65533;,&#65533;&#65533;1&#65533;`&#65533;&#65533;&#65533;'[&#65533;&#65533;U&#65533;&#65533;&#65533;5&#65533;if&#65533;p&#65533;&#65533;i&#65533;&#65533;A5kc&#65533;&#65533;&#65533;&#65533;H&#65533;&#65533;&#65533;O&#570;&#65533;&#65533;/&#65533;l&#141;,o&#65533;&#65533;@Q
&#65533;&#65533;&#65533;&#65533;p&#4165;`0&#65533;&#65533;&#65533;V<&#65533;5&#1868;&#65533;w&#65533;&#65533;&#65533;kVz`&#65533;&#65533;]&#65533;c&#65533;&#65533;+&#65533;#&#65533;&#65533;&#65533;&#65533;c&#65533;&#65533;N&#65533;Ax&#65533;k&#65533;
FqA&#65533;f\c&#65533;l&#65533;D&#1762;&#65533;&#1925;&#1830;&#65533;&#65533;Bw&#65533;r&#65533;4l&#65533;&#65533;&#65533;6&#65533;W"W ;G&#65533;&#65533;&#65533;&#574;W&#65533;&#65533;AYl&&#65533;&#65533;&#65533;&#65533;lyA&#65533;
&#65533;&#65533;&#65533;b&#65533;&#65533;@&#65533;&#65533;&#65533;QF&#65533;&#65533;&#495;&#65533;&#65533;&#65533;&#65533;&#65533;l<l&#65533;&#65533;j&#65533; &#1606;b&#65533;"f&#65533;C&#262;m&#65533;[&#65533;F&#65533;&#65533;>&#65533;9&#1025;;H&#65533;u&#65533;&#65533;&#65533;&#65533;*&#65533;&#65533;B&#65533;&#868;&#65533;y&#65533;QC&#65533;&#535;&#65533;&#65533;M&#65533;}&#65533;{&#65533;
a&#65533;&#65533;U&#65533;g&#578;&#65533;&#65533;p&#65533; 6b &#65533;2&#65533;&#65533;&#65533;|&#65533;I_	&#65533;&#65533;&#65533;)&#65533;&#65533;&#65533;+L&#65533;J&#65533;f&#65533;&#65533;l&#65533;  h&#65533;&#65533;<&#65533;:h&#65533;D&#65533;H
,&#65533;&#65533;,&#65533;^&#65533;&#65533;&#65533;7&#65533;&#65533;&#65533;G&#65533;h,I&#65533;&#1152;C6,&#4441;"&#65533;k&#65533;&#65533;=
	d &#912;&#65533;&#65533;2&#65533;&#65533;&#65533;w&#65533;&#65533;&#65533;&#65533;	iLdH&#65533;t<<-DE A&#65533;B&#65533;&#65533;&#65533;{'H&#65533;g&#65533;$ $&#65533;y&#65533;&#65533;)&#65533;AB&#65533;&#65533;e&#65533;&#65533;&#65533;&#65533;&#65533;lR<&#65533;r u&#65533;&#65533;	&#65533;<S&#65533;`&#65533;7&#65533;&#65533; l&#65533;C&#65533;&#8757;&#916;cT&#65533;y&#65533;J&#65533;&#65533;&#65533;n9&#65533;	re&#65533;&#65533;&#65533; s&#65533; &#65533;F&#326;4&#65533;M &#65533;rc&#1328;&#65533;&#65533;&#65533;&#65533;&#65533;&#65533;2U&#65533;L&#65533;&#65533;&#65533;]0U
>&#65533;&#65533;P&#65533;&#65533;`q&#65533;4&#65533;9&#65533;&#65533;!&#65533;&#65533;&#65533;MD(&#65533;cfCg&#65533;&#65533;J?-&#65533;&#65533;C9U&#65533;Z&#65533;T&#65533;ZF&#65533;">-&#65533;	f&#65533;h&#65533;i.`X&#65533;&#65533;&#818;&#65533;&#65533;)T}mh&#65533;&#65533;&#150;'X%&#65533;&#65533;&#65533;l$&#65533;"&#65533;&&#65533;l&#65533;6JO&#65533;&#65533;&#65533;&#65533;&#65533;L&#65533;&#65533;&#65533;x`
&#65533;&#65533;!@) &#65533;&#65533;^`1#&#65533;r&#65533;&#65533;7@&#65533;TsHM.&#65533;O&#65533;&#65533;&#65533;!&#65533;&#65533;&#65533;&#65533;~&#65533;&#65533;&#65533;&#65533;J&#880;&#65533; &#65533;%z&#65533;&#1369;&#65533;&#65533;}&#65533;&#65533;@&#65533;&#65533;P&#65533;;w&#65533;!&#65533;*&#65533;2$&#65533;&#65533;&#65533;&#65533;t&#65533;I9&#65533;mo&#65533;&#65533;&#65533;K7<C&#65533;&#65533;&#65533;&#65533;&#65533;W&#65533;|&#65533;3a&#65533;#&#65533;&#65533;o:&#65533;&#65533;F&#65533;&#1212;&#65533;&#65533;&#1333;&#65533;&#65533;&#65533;r&#65533;&#65533;AB&#65533;[&#65533;&#65533;Q&#65533;&#65533;j&#65533;
&#65533;$&#65533;e&#65533;k_{&#65533;&#65533;n&#65533;W&#65533;&#65533;&#65533;@&#65533;&#65533;&#65533;&#65533;	(&#65533;C{&#65533;3&#65533;&#65533;&#65533;ras D&#65533;d&#65533;&#65533;&#906;&#65533;b&#65533;&#65533;&#65533;&#65533;.G&#65533;&#65533;y&#65533;&#949;_&#65533;@&#65533;&#65533;r&#65533;&#65533;&#65533;n&#65533;S&#65533;)&#65533;,w&#65533;EX+X&#65533;;&#65533;G	F&#65533;&#65533;&#65533;&#65533;8&#65533;&#1849;d&#65533;&#65533;	kD&#65533;S&#65533;&#65533;K&#65533;gM&#65533;;&#65533;&#65533;&#65533;&#65533;]b.&#65533;&#65533;&#65533;&#65533;H&#65533;&#65533;-yI&#65533;&#65533;	&#65533;&#65533;O=\&#65533;&#65533;&#65533;7!!&#1537;z`a&#65533;&#65533;&#65533;&#65533;$&#193;&#65533;&#65533;^6&#65533;7 &#65533;&#65533;Adp&#65533;&#65533;&#65533;&#65533;&#65533;N&#65533;yL&#65533;&#65533;]&#65533;&#65533;&#65533;!|'&#65533;&#65533;&#65533;&#65533;R&#65533;&#65533;p&#65533;a&#65533;{C&#65533;*&#206;&#65533;%&#65533;&#65533;~&#65533;&#65533;&#65533;&#65533;&#65533;9&#1615;6&#65533;FX&#65533;&#65533;A A&#65533;&#65533;&#65533;42&#65533;M&#65533;&#65533;&#65533; &#65533;&#65533;&#65533;G&#1208;&#65533;dF&#65533;&#65533;gvy`&#65533;&#65533;%&#65533;a[&#65533;"&#65533;9&#65533;&#65533;&#65533;H$J&#65533;W~)&#65533;(&#65533;&#65533;-6&#65533;&#65533;&#65533;&#65533;o&#65533;_&#65533;e&#65533;uZZ&#65533;C&#1216;&#65533;=&#65533;&#65533;&#65533;(^&#65533;H&#65533;6b&#65533; &#65533;+&#65533;&#65533;&#65533;f+&#65533;4&#65533;Y_&#65533;&#65533;&#65533;&#65533;8b&#65533;_&#65533;*k&#65533;	N&#65533;W*dRY;&#65533;&#65533;U&#65533;&#65533;c&#65533;s!&#65533;&#65533;e&#206;&#65533;E8H 5&#65533;&#65533;n{[S)h.%@ &#65533;U&#65533;&#65533;#&#65533;r&#65533;&#65533;, s Jv`&#65533;&#65533;;k&#65533;&#65533;XJ&#65533;&#65533;&#65533;&#65533;A&#65533;y&#65533;&#65533;&#65533;&#65533;&#65533;&#65533;&#65533;&#65533;&#65533;&#65533;?&#65533;J&#65533;uQgA-&#65533;&#65533;-A@&#65533;lX&#65533;"&#65533;&#65533;3Ld&#65533;e&#65533;2&#65533;&#65533;&#65533;-&#65533;h&#65533;&g&#65533;F!n^&#65533;	&#65533;H&#65533;&#65533; &#65533;&#65533;&#65533;&#65533;&#65533;&#65533;+9eiKD&#65533;V&#65533;&#65533;f&#65533;&#65533;&#65533;&#65533;^&#65533;z&#65533;=&#65533;8&#65533;&#65533;	&#65533;&#65533;&#65533;&#65533;<KF&#65533;54T&#65533;&#65533;o&#65533;5&#65533;S&#65533;&#65533;&#65533;&#65533;&#65533;&#65533;&#65533;zN&#1984;a&#65533;`&#65533;n&#65533;W&#65533;&#65533;&#65533;g&#65533;5&#65533;n&#65533;&#65533;&#65533;&#65533;T&#65533;&#65533;%#g&#65533;+We[&#65533;&#1947;&#65533;&#65533;&#65533;&#65533;9&#65533;&#134;e&#65533;x&#65533;8&#65533;&#65533;2&#65533;O_&#65533;]&#1768;&#65533;&#65533;&#65533;$|&#65533;&#65533;z&#65533;&#65533;&#65533;&#65533;b&#65533;&#1112;&#65533;&&#65533;FO&#65533;&#65533;&#65533;`&#65533;&#65533;&#65533;D&#65533;'&#65533;{&#65533;)9&#65533;&#65533;&#65533;&#65533;	, &#65533;&#1559;&#65533;-,&#65533;?2q6T< &#65533;^&#65533;&#65533;k&#65533;6&#65533;AXRk&#65533;&#65533;K|&#65533;Qr&#65533;: &#65533;&#65533;&#65533;^&#65533;&#65533;(&#65533;&#65533;j&#65533;H&#65533;&#65533;l&#65533;&#65533;&#65533;T544>&#65533;EY$Ri&#65533;R&#65533;&#65533;J	&#65533;qd&nCwa&#65533;y&#65533;&#65533;,&#65533;q &#65533;&#65533;N&#65533;UV5&#65533;&#65533;?9"i&#1062;E&#65533;`&#65533;&#65533;%&#65533;T&#65533;~c!d&#65533;&#65533;&#65533;7t@&#65533;& &#65533;&#65533;&#65533;&#65533;l`va&#65533;h9@}&#65533;&#65533;d1Z&#147;A&#65533;e&#65533;5W=Xgp&#65533;&#65533; @~&#65533;&#65533;&#65533;wEGE&#65533;&#65533;t5&#65533;cM'?&#65533;d0CU&#65533;V7&#65533;~&#65533;&#65533;a&#65533;s&&#65533;&#65533;&#65533;S0he&#65533;&#65533;w&#65533;B&#1345;o0&#65533;&#65533;a&#65533;%s@'	&#65533;l&#65533;&#65533;&#65533;5u`,&#65533;&#65533;E&#65533;&#65533;&#65533;M &#65533;&#65533;&#2001;r&#65533;q 59>P4F&#65533; &#65533;&#65533;X&#65533;&#65533;!&#65533;>2&#65533;Q&#65533;H&#65533;&#65533;Ck-&#196;&#65533;&#65533;e$&#65533;mA&#65533;=c&#65533;&#65533;bz&#65533;R&#65533;&#65533;&#65533;&#65533;&#65533;&#65533;&#65533;&#65533;&#65533;&#65533;&#65533;&#65533;`1&#199;QIl&#65533;I&#65533;hg&#65533;5&#65533;'&#65533;D&#65533;a&#65533;&#65533;&#65533;$&#1890;Ey&#65533;&#65533;Q&#65533;' R&#65533;Q&#65533;t&#65533; &#65533;&#65533;&#65533;hdurQx_1"&#65533;rZdA2P_FOa&#65533;&S&#65533;Uz_&#65533;+&#65533;|7&#65533;&#65533;&#65533;q}&#65533;&#65533;O!c&#65533;&#65533;A&#65533;'&#1290;&#65533;aG;&#65533;k&#65533;sm&#65533;&#65533;&#65533;&#65533;&#65533;&#65533;8#&#65533;H'@fU&#65533;&#65533;o&#65533;?!b`&#65533;APefb&#65533;h	M&#65533;V&#65533;&#65533;O&#65533;xa&#65533;# &#65533;%&#65533;E&#65533;y&#65533;&#65533;&K&#65533;F&#65533;h&#65533;=&#65533;x&#65533;8&#1892;f\&#65533;r&#1752;*&#65533;&#65533;F&#65533;#&#65533;5&#65533;S&#65533;r&#65533;&#65533;q&#65533;&#65533;>&#65533;&#65533;'&#65533;&#65533;&#65533;!&#65533;z'&#65533;&#65533;&#65533;Ze&#65533;vp|&#65533;&#65533;&#65533;&#65533;&#1491;&#65533;1ya_&#65533;Tk&#65533;TW&#65533;&#65533;ku&#65533;X&#65533;3&#1298;`c&#65533;&#65533;&#65533;@&#65533;F&#65533;E &#65533;'&#65533;Q&#65533;&#65533;If&#65533;&#65533;&#65533;&#65533;V-WX&#65533;s&#65533;Y&#65533;F&#65533;[&#65533;&#65533;&#65533;&#65533;X&#65533;,Ofv&&#65533;W&#65533;&#65533;G&#65533;T6&#65533;lj)&#65533;CR&#65533;&#65533;%t&#65533;,&#65533;&#65533;x7vF&#65533;&#65533;&#65533;]&#65533;&#65533;.&#65533;j&#65533;&#65533;&#65533;&#65533;&#65533;E&#65533; A&#65533;&#342;!&#65533;f'&#65533;&#65533;8 &#65533;Z&#65533;M\PG&#65533;( &#65533;W&#65533;&#65533;X&#65533;{&#1111;c&#65533;97&#65533;&#65533;&#65533;X&#65533;8&#65533;&#65533;XQ&#65533;&#65533;&#65533;
qE&#65533;&#65533;@U-&#65533;&#65533;&#65533;&#65533;&#65533;s5&#65533;&#65533;&#65533;aT(d&#65533;xh&#65533;&#902;&#65533;&#65533;r&#65533;o&#65533;b&#65533;
&#65533;s_ R&#450;u &#65533;&#65533;&#65533;F&#65533;B*&#65533;&#1311;<&#65533;&#65533;Lc&#65533;.&#65533;vn&#65533;&#65533;&#65533;]HxA&#65533;&#65533;2 %&#65533;3&#65533;&#65533;w&#65533;&#65533;X&#398;$&#65533;N&#65533;5L&#1615;&#65533;A&#65533;ip&#65533;k&#65533;l&#65533;&#65533;cAg&#65533;)&#65533;&#65533;bF&#65533;a&#65533;&#456;f&#65533;(;&#65533;mIJ`&#65533;&#1483;\ y H&#65533;&#261;"& &#65533;&#65533; @&#65533;&#65533;&#65533;&#65533;b&#65533;"y&#65533;o&#65533;42a*2&#65533;&#65533;U
&#65533;&#1376;&#65533;&#1675;&#65533;!&#65533;Yw&#65533;X}&#65533;&#65533;7&#65533; m&#65533;&#65533;&#65533;&#65533;&#65533;&#65533;$}&#65533;^&#65533;yab9&#65533;e;V&#65533;
aQ(&&#65533;%0&#65533;#&&#65533;)&#65533;	`&#65533;&#65533;&#65533;&#65533;&#65533;c21]&#65533;&#65533;
8'Z&#65533;&#65533;T1e&#65533;5&#65533;8&#65533;&#65533;NtQ&#65533;&#65533;&#65533;C&#65533;> &#65533; &#65533;&#65533;ty&#65533;&#65533;&#65533;U&#65533;@=&#65533;&&#65533;T&#65533;7Y&#65533;WG&#65533;U&#65533;e&3&#65533;&#65533;&#65533;'^&#65533;@&#65533;j&#65533;&#65533;*\8y&#65533;9X&#65533;&#65533;&#65533;FI7! ,&#65533;&#65533;z	`&#65533;;&#65533;&#65533;&#65533;&#65533;=&#65533;b&#65533;&#65533;d&#65533;*&#65533;&#65533;&#23295;
E&#65533; YXp&#65533;&#1416;&#65533;9e&#65533;>wX&#65533;2&#65533;&#65533;&#65533;&#65533;&#65533;&#65533;$&#65533;*RH_&#65533;O&#65533;&#65533;&#65533;0&#65533;&#331;9Bm&#65533;tG~(I&#65533;Q&#65533;2!&#65533;&#65533;Acm]&#65533;D0&#65533;'G2&#65533;G&#65533;&#65533;&#65533;X&#65533;<tx&#65533;&#689;V&#65533;S5&#65533;&#65533;&#65533;&#65533;&#65533;&#65533;Q<&#65533;?+ciM8Q&#65533;#o&#65533;V&%&#1751;ft&#65533;B&#65533;Bb&#65533;&#1845;VV.1h&#65533;;&#554;&#65533;E`4&#65533;&#65533;CG . 	S1&#65533;&#65533;3&#65533;Q1f{&#65533;E&#65533;]&#65533;i,!b&#65533;&#65533;&#65533;H &#65533;&#65533;t`&#65533;9K@T&#65533;&#65533;&#65533;&#65533;p0&#65533;zbI*&#65533;Z$&#65533;c&#65533;&#1217;J&#65533;&#65533;uz&#38531;&#65533;&#65533;{&#65533;&#65533;f5&#65533;#U&#65533;&#65533;&#65533;% &#65533;0	8&#65533;3&#65533;cK2#&#65533;;D&#65533;&#65533;/Q&#65533;d6&#65533;&#65533;{&#65533;d&#65533;b@&#65533;&#65533;&#65533;p5q&#65533;6&#65533;{`&#65533;p&#65533;o@&#65533;/&#65533;>&#65533;&#65533;&#65533;&#65533;9t8XO:T&#65533;&#65533;C&#65533;^&#65533;>  &#65533;[pR &#65533;&#1791;&#65533;&#65533;C&#65533;&#65533;&#65533;&#65533;x&#65533;&#65533;&#65533;4&#65533;&#65533;&#763;&#65533;&#65533;R&#65533;E&#65533;&#65533;gr&#65533;!\9&#65533;&#65533;&#65533;h&#65533;&#65533;&#65533; &#65533;&#65533;&#65533;"0	B>0&#65533;J!3&#65533;&#65533;&#65533;&#65533;r?&#65533;&#65533;&#65533;&#65533;&#65533;0&#65533;l3&#65533;&#65533;9Q&#65533;>&#65533;&#65533;.&#65533;7 &#65533;&#65533;dw2P7o&#65533;&#65533;/r&#65533;*?&#65533;W&#65533;&#65533;V&&#65533;^  &#65533;&#65533;&#65533;"&#65533;:&#65533;x$\m.2&#65533;*&#65533;&#65533;&#65533;&#65533;&#65533;&#65533;&#65533;&#65533;A&#65533;9B&#65533;l ^0&#65533;q<&#65533;&#65533;7 &#65533;&#65533;&#65533;f&#65533;&#65533;&#65533;?&#65533;B|7&#65533; &#65533;&#65533;A&#65533;DpK;&#65533;&#65533; <&#65533;NV&#65533;6&#65533;QYJ&#65533;&S&#65533;&#65533;&#65533;&#65533;*&#65533;&#65533;&#65533;&#65533;{J<B4&#65533;H&#65533;&#65533; :@&#65533;;&#65533;&#65533;hR&#272;&#595;&#65533;&#65533;W&#763;:&#65533;&#65533;=@&#65533;p&#65533;&#65533;,&#567;&#65533;|7&#65533;R &#65533;A&#65533;&#65533;J&#65533;c&#679;,D&#65533;&#65533;A&#65533;y
&#65533;2&#65533;&#65533;K&#65533;v0  &#65533;h`&#65533;&#1037; &#65533;h:&#65533;?q&#140;Q&#65533;&#62578;&#556;&#65533;Ld&#65533;&#65533;4&#65533;V3&#65533;D&#65533;L%|	&#65533;"=&#65533;\@_)9;&#65533;bea&#65533;&#65533;&#65533;&#65533;&#65533;G}.P&#65533;6&#65533;?g:&#65533;&#861;T4&#65533;&#65533;&#65533;&#65533;M&#65533;' /7&#65533;&#65533;&#65533;&#65533;av&#65533;*+MU&#65533;&#65533;&#65533;&#65533;&#65533;4 &#65533;&#65533;l&#65533;&#65533; "&#65533;&#65533;06&#65533;ACcik&&#1171;L,Vk&#65533;:1=&#65533;,&#65533;P&#65533;3&#65533;P 7`pB &#65533;&#65533;&#65533;8{ &#65533;&#65533;&#65533;S:&#65533;&#65533;&#65533;T&#65533;4&#65533;&#65533;&#65533;3&#65533;8 &#65533; lP&#65533;p8&#65533;&#65533;P-YF}	&#65533;#9h}&#65533;&#1368;:]$&#65533;&#65533;) up5&#65533;&#65533;up&#65533;&#65533;&#65533;X,&#65533;'`,&#65533;&#65533;&#65533;O&#65533;I&#1534;Zz&#65533;&#65533;, rp?p&#1623;]8&#65533;&#65533;&#65533;&#579;-4&#65533;&#829;8&#219;&#65533;&#65533;&#65533;&#65533;&#65533;&#1539;',&#65533;'5&#65533;&#1650;	&#65533;QV<&#65533;P&#65533;&#65533;A&#65533;kr&#65533;a*&#65533;&#65533;&#65533;&#65533;7\P'&#65533;&#65533;-&#1752;]&#65533;1&#65533;p&#65533;&#377;&#65533;P&#65533;&#65533;s&#65533; =&#65533;&#65533;]&#65533;SD8P&#65533;&#65533;=&#1787;W:&#65533;&#65533;;a&#1346;&#65533;&#65533;hr&#65533;&#65533;&#1661;&#65533;)&#65533;&#65533;&#65533;}&#65533;r&#65533;&#65533;z&#36574;&#65533;w&#65533;&#65533;aZ&#65533;&#65533;&#65533;&&#1915;&#65533;&#1818;=%a&#65533;&#65533;&#65533;&#65533;&#65533;&#65533;&#65533;F*}&#65533;*&#65533;Y&#65533;&#65533;&#65533;&#65533;&#65533;G&#65533;}o&#65533;R`&#65533;&#65533;x&#1828;&#65533;>&#65533;&#65533;TRtC&#65533;\^&#65533;&#65533;;5@&#65533;-6&#65533;P &#65533;r&#65533;6&#65533;G&#65533;&#65533;"&#65533;&#65533;&#65533;]&#65533;&#65533;&#1416; &#65533;&#65533;&#65533;&#65533;14&#65533;&#65533;-&#65533;&#550;&#65533;yH/&#65533;D&#65533;@.&#65533;"&#65533;&#65533;8!&#65533;i&#65533;&#65533;51_: 5&#65533;]6&#65533;&#65533;M&#65533;&#65533;Q&#65533;&#65533;&#65533;F&#65533;U&#65533;&#65533;&#65533;` k  4&#65533;D6}&#65533;&#65533;@&#65533;&#1575;&#65533;&#65533;y c0&#65533;r &#65533;&#65533;z&#65533;&#65533;&#65533;&#65533;&#65533;I&#65533;&#65533;&#65533;W` T~		&#65533;&#65533;2&#65533;Y&#65533;&#65533;&#1948;&#65533;v&#65533;u&#65533;}@ %&#65533;&#65533;&#65533;(W&#65533;d7a&#65533; &#65533;&#65533;&#65533;&#65533;V&#65533;s&#65533;&#65533;j&#65533;&#677;'z&#65533;&#65533;y&#65533;&#65533;!&#65533;&#65533;2&#65533;2A<V3&#65533;%&#65533;G8$&#65533;C&#65533;&#65533;4&#65533;&#65533;zk&#1204;Z&#65533;&#65533;[*K`*S&#65533;>U*&#65533;> 	`8&#65533;@&#65533;c&#65533;"R"&#37613;&#65533;9av&#65533;&#65533;&#41578;!D&#65533;I&#65533;&#65533;&#65533;&#65533;xCZV&#65533;&#65533;y &#65533;&#65533;j fT&#65533;q&#65533;.+ p&#65533;^&#65533;&#65533;@a &#65533;nk&#65533;&#65533;Z&#65533;&#65533;&#65533;&#65533;7WT&#1111;&#65533;yr&#65533;V&#65533;a[n&#65533;0&#65533;	&#65533;&#65533;&#65533;&#65533;&#65533;8k&#65533;[&#65533;mD&#65533;&#65533;K&#65533;q&#65533;T"&#65533;(&#65533;&#65533;~&#65533;{&#65533;rn&#65533;&#65533;&#65533;7&#65533;&#65533;p&#65533;&#65533;&#65533;&#65533;&#65533;q7&#65533;&#65533;7&#65533;??&#65533;;&#65533;&#65533;&#65533;&#65533;&#65533;&#65533;&#65533;1v&#65533;Xkk&#65533;&#65533;&#65533;9&#65533;&#65533;|pr&#65533;&#65533;&#65533;&#65533;9&#65533;0 <&#65533;YA&#65533;xpb&#65533;&#65533;0` &#65533;&#65533;pz4&#65533;&#65533;&#65533;' &#65533;&#65533;&#65533;&#65533;&#65533;v&#65533;r&#65533;&#65533;&#65533;&#65533;&#65533;&#65533;&#65533;8I&#65533;&#65533;:&#65533;6|&#65533;u&#65533;&#65533;s8&#65533;]&#65533;&#65533;&#65533;&#65533;&#65533;&#65533;&#65533;&#65533;2m.&#1179;&#65533;C&#65533;l=&#65533;&#65533;&#65533;&#65533;V&#1453;!d_&#65533;&#65533;8&#65533;&#65533;x&#65533;&#65533;&#65533;&#65533;}&#65533;&#65533;&#65533;&#65533;&#65533;&#65533;&#65533;&#65533;&#65533;&#65533;&#65533;&#65533;&#65533;&#65533;`&#65533;&#65533;&#65533;&#65533;&#65533;H&#65533;9&#65533;Y&#65533;&#65533; 20&#65533;}e&#65533;&#65533;&#65533;&#65533;&#65533;&#65533;?&#65533;?&#65533;&#65533;`&f&#65533;&#65533;&#65533;1#&#65533;&#65533;&#65533;~}&#65533;|VU&#65533;&#65533;&#65533;T&#65533;$X&#65533;&#65533;A&#65533;	.d&#65533;&#65533;&#65533;C&#65533;p&#65533;&#65533;X&#65533;J&#65533;U*&#65533;a&#65533;&#65533;&#65533;&#65533;&#65533;; I&#65533;FEU&#65533;&#65533;q%F&#65533;&#65533;&#65533; &#65533;&#65533;&#65533;&#859; &#292;&#65533;@I&#65533;.lP&#65533;&N&#65533;6!.e&#65533;&#65533;&#65533;S&#65533;K&#65533;&#65533;&#65533;&#397;&#65533;8x&#65533;&#65533;&#65533;W&#65533;a&#65533;0!&#65533;&#65533;&#65533;5i&#65533;T&#1297;&#65533;&#65533;)V9TEh&#65533;&#65533;}k&#65533;M&#1975;	+&#59920;&#65533;&	<&#65533;&#65533;!(I	'Q&#65533;&#65533;`8&#65533;X&#793;5o&#65533;&#65533;!>&v&#65533;`P&#65533;&#873;U&#65533;EPq &#65533;b&#65533;+&#65533;&#65533;&#65533;&#978;XT&#65533;&#65533;&#65533;w&#1723;&#65533;&#65533;=2Ae&#65533; &#65533;&#2576;&#65533;&#65533;*&#65533;&#65533;M&#65533;8Wo&#65533;&#65533;&#65533; "5s&#65533;&#65533;Z&#65533;	&#65533;&#65533;&#65533;&#65533;0&#65533;"$
&#1702;&#1563;&#62794;#&#65533;J&#65533;&#65533;&#65533;7&#65533;&#65533;&#65533;&#65533; &#65533;&#65533;HR&#65533;)&#65533;&#65533;H &#65533;*&#1537;':p&#65533;&#514;&#65533;&#65533;0&#65533;&#65533;i=C|*&#65533;N` &#65533;0&#65533; &#65533;&#65533;E&#65533;6&#65533;&#516;&#65533;#h-&#65533;|&#65533;&#65533;"&#65533;*&#65533;&#65533;&#65533;&#65533;-Qr&#65533;-&#65533;Kc#8
&#65533;4&#65533;z&#65533;"&&#65533;&#65533;&#65533;&#65533;Q&#65533;":&#65533;&#65533;&#65533;s&#65533;1&#65533;&#65533;8&#65533;#M?&#65533;C?JsN&#65533;&#552;(&#65533;7l&#559;&#65533;&#65533;&#65533;O&#65533;,%&#65533;&#65533;&#65533;!3 &#65533;&#65533;&#65533;&#65533;.I&#65533;R@&#65533;@&#65533;&#65533;()&#65533;B&#581;&#65533;&#65533;&#65533;&#65533;&#1192;&#65533;K&#65533;4&#65533;&#65533;d
"d&#65533;U#q5&#65533;&#65533;<u&#1415;<p&#65533;/l&#65533;&#65533;D&#65533;&#65533;&#522;&#65533;&#65533;4 0&#65533;&#65533;B&#65533;3`&#65533;XA&#65533;&#65533;&#65533;{CB&#65533;p&#65533;&#65533;&#65533;]&#65533;&#65533;&#65533;,&#65533; 6&#65533;I&#65533;/i5&#65533;>&#60931;:&#65533;p&#65533;]v&#981;W!&#65533;*&#65533;&#65533;0&#65533;P&#65533;m&#65533;&#65533;=a&#65533;#&#65533;&#65533;&#65533;WB&#65533;&#65533;v&#65533;*7(&#65533;2BX&#65533;I &#65533;&#65533;4&#65533;&#65533;K0&#65533;&#65533;xc&#65533;U##&#65533;4&#65533;%!$&#65533;X&#65533;d&#65533;&#344;&#65533;O],e&#65533;c&#65533;e&#65533;&#65533;&#65533;&#65533;`&#65533;<&#65533;@1p~c&#65533;2&#65533;x&#65533;&#65533;[K&#65533;&#65533;&#65533;&#65533;E&#65533;I&#65533;&#65533;&#65533;&#65533;i&#65533;&#65533;~H9&#65533;&#65533;&#65533;&#65533;&#65533;&#65533;&#65533;+&#65533;?&#65533;&#65533;&#65533;&#65533;&#65533;&#65533;y&#65533;BJ#/&#65533;&#1676;&#65533;M&#65533;I&#65533;&#65533;1&#65533;AC4&#65533;&#65533;&#65533;R&#65533;&#65533;{&#65533;&#47432;F&#65533;&#65533;( &#65533;6&#65533;&#65533;O&#65533;0&#65533;({#&#65533;
Z&#65533;&#576;&#65533;1&#65533; &#37742;&#65533;&#65533;&#65533;&#65533;}&#65533;YI&#65533;	&#65533;M&#65533;
&#65533;[&#65533;(P1*&#65533;&#65533;u&#65533; &#65533;&#65533;&#65533;&#65533;h6&#65533; Cm&#659;&#1268;"||ln&#65533;F&#65533;t&#65533;&#1091;m&#65533;&#65533;!&#65533;d&#65533;&#65533;&#65533;Vp&#65533;a{L&#65533;&#1925;&#65533;]3&#65533;&#65533;&#65533;H A&#65533;R&#513;&#65533;=X&#65533;m&#65533;&#65533;.&#65533;,&#65533;&#508;&#65533;a&#65533;v&#65533;&#65533;&#65533;v&#65533; rgxl8&#65533;&#65533;&#65533;&#65533;D&#65533;b2&#65533;i(&#65533;&#65533;&#65533;&#65533;&#65533;&#65533;Mb&#65533;	&#65533;.7&#65533; &#65533;e'SL&#65533;&#65533;>&#65533;\&#65533;+&#65533;+d!XF&#65533;d&#65533;&#65533;@L&&#65533;@:&#65533;",&#717;&#65533;&#1584;&#65533;f35&#65533;&#65533;&#65533;4&#65533;&#65533;
O13&#65533;	&#65533;&#65533;&#65533;I&#65533;\I&#65533;&#65533;&#65533;B,f&#65533;VOd"4!&#65533;&#65533;"	Hx&#65533;&#65533;&#65533;&#65533;"`(&#65533;&#65533;
&#65533;%l8 &#65533;lb>|&#65533;&#65533;D&#65533;&#65533;W&#65533;&#65533;&#964;&#65533;&#861;&#65533;g-&R&#65533;iE&#65533;h&#65533; 1&#65533;&#65533;@p &#65533;I*;&#65533;&#65533;&#65533;67&#65533;dA&#65533;Y&#65533;N
&#65533;@&#65533;"xe &#65533;&#65533;lg&#256;&#65533;w,&#65533;&#65533;c8&#65533;&#65533;"e&#65533;&#65533;&#65533;e&#65533;&#65533;A&#65533;x&#65533;ql&#65533;&#65533;&#65533;'&#65533;&#65533;&#6486;&#65533;&#65533;>&#65533;&#65533;&#65533;tr&#65533;&#65533;&#65533;V&#630;<&#65533;&#65533;F&#65533;	&#65533;3%Nr&#723;&#65533;*d%&#65533;8^&#65533;&#65533;&#65533;&#65533;&#65533;K&#65533;7&#65533;&#65533;l&#65533;&#65533;&#65533;z2,PE&#65533;&#65533;'&#65533;S#&#1921;0&#65533;&#65533;	&#65533;&#65533;!&#65533;@ J&#65533;7B&#65533;&#65533;m&#65533;<&#65533;&#65533;C&#65533;N&#65533;&#65533;&#65533;A&#65533;"&#65533;&#65533;BbD&#65533;&#65533;D&#65533;<&#65533;F&#65533;&#65533; 5&#65533;T!!J&#65533;&#65533;&#65533;&#65533;M&#65533;z$&#65533;&#65533;L&#540880;a&#65533;&#65533;W'I@&#65533;8-&#65533;Ce&#65533;&#65533;&#65533;3[U&#65533;D#
&#65533; &#65533;-!*&#65533;M&#65533;&#65533;&#65533;&#65533;&#65533;&#65533;l&#65533;&#65533; ,e	1&#65533;1&&#65533;(E&#65533;DT&#65533;&#65533;&#65533;R&#65533;&#65533;&#65533;&#65533;&#65533;&#65533;&#1356;>&#65533;&#65533;kr&#65533;&#65533;&#65533;&#65533;	8&#65533; &#65533;&#65533;-&#65533;&#65533;&#65533;&#65533;&#65533;!E0P&#65533;&#65533;J`(ThZ+&#65533;&#65533;&#65533;`&#65533;&#65533;d&#65533;A&#65533;&#65533;&#65533;&#65533;=.&K'(&#65533;^&#65533;&#1493;&#65533;&#65533;&#65533;)V-3&#65533;%^&#65533;{&#65533;A&#65533;X&#65533;:>V&#65533;&#65533;&#65533;LTI	 &#65533;6&Eh&#65533;f&#65533;3&#65533;c&#65533;_7B&#65533;&6&#65533;i&#65533;JXE&#65533;&#65533;&#65533;&#65533;k&#65533;&#65533;&#65533;&#65533;@0L&#65533;.&#557;x&#65533;=&#65533;&#65533;O6&#65533;a&#65533;&#221;S&#65533;&#65533;nRo}&#65533;&#65533;&#65533;C-&#65533;4&#391;9hlu&#65533;{&#65533;&#65533;&#65533;&#1358;F&#65533;BG	BOJ 8&#514;JSJ+8&#232925;V&#65533;@&#65533;c1&#65533;&#65533;9PL95 &#65533;&#65533;f&#65533;N$0&#65533;&#65533;%e&#65533;&#65533;&#65533;Tfd&#65533;&#1050;&#65533;&#65533;&#65533;&#1812;`&#65533;&#65533;!&#65533;K&#65533;!&#65533;3&#65533;YJ&#65533;;f+2&#65533;&#65533;l7)&#65533;&#65533;&#65533;E&#65533;&#1229;&#65533;&#65533;&#65533;.&#65533;&#65533;&#65533;"&#65533;&#65533;K_&#65533;	d0&#1564;Xn#2&#65533;q&#65533;Ee&#65533;\8)/&#65533;nR$&#65533;&#65533;@-V &#65533;A&#65533;&#1788;&#65533;&#65533;&#65533;:f7&#65533;&#65533;&#65533;.&#65533;q&#65533;r&#65533;&#65533;S+}S&#65533;&#65533;&#65533;R`O6&#65533;(>@&#65533;&#65533;Q&#65533;r)&#65533;M*p&#65533;&#65533;&#65533;&#65533;&#65533;&#713;&#65533;&#65533;=&#65533;&#65533;&#65533;&#65533;%&#65533;H&#65533;(E6`&#463;QDG&&#1628;@Gj&#65533;&#65533;ql&#65533;&#65533;&#65533;dG}Z&#1515;&#65533;p&#65533;&#65533;H}&#65533;V&#65533;&#65533;&#65533;b+"&#65533;%&#65533;&#65533;+&#65533;&#65533;*&#65533;<V&#65533;i&#65533;&&#65533;&#65533;&#65533;&#65533;&#65533;&#65533;&#65533;&#65533;&#65533;&#65533;H&#65533;q2LE&#65533;&#65533;&#65533;&#490;B&#48016;@&#65533;&#65533;Ia&#65533;b&#65533;&#65533;&#65533;&#65533;&#65533;&#65533;&#1397;&#65533;&#65533;V&#65533;o&#65533;f&#65533;&#65533;n&#65533;t{P&#65533; l&#65533;&#65533;5&#65533;G&#65533;&#65533;Ef&#65533;dk&#65533;&#65533;}&#65533;A&#65533;6&#65533;&#65533;{g&#65533;)v&#65533;Hvm&#65533;D	&#65533;g&#65533;fC&#65533;L&#65533;b,B&#65533;`&#65533;6C&#65533;&#65533;y&#65533;&#65533;&#65533;&#65533;&#65533;&#65533;4$&#65533;
!&#65533;x&#65533;!&#65533;8&#65533;Tv	&#65533; &#65533;IjJ&#65533;&#65533;1&#65533;&#65533;&&#65533;&#65533;F&#65533;&#65533; &#65533;&#1536;W&#65533;&#65533;&#65533;&#65533;	_&#65533;)&#65533;m3&#65533;&#65533;&#65533;y&#65533;&#65533;&#65533;a&&#65533;Z&#65533;qL&#65533;=f+]&#65533;&#65533;H&#65533;&#65533;0ab&#65533;Y&#65533;&#65533;&#65533;&#65533;a &#65533;&#65533;OW\&#65533;&#65533;&#65533;d&#65533;&#65533;&#65533;&#65533;x&#65533;p<&#65533;5a&#65533; &#65533;}&#65533;m&#65533;&#1682;&#65533;&#65533;"&#65533;&#65533;d&#65533;&}&#65533;&#65533;s&#65533;&#532;4&#898;&#65533;p,6&#65533;&#478; &#65533;&#65533;_T&#65533;&#65533; &#65533;&#65533;J&#696;&#65533;&#65533;&#65533;&#65533;&#65533;<d	&#65533; }&#65533;2&#371;YSJ&#65533;d&#65533;}&#65533;&#65533;&#65533;&#65533;&#65533;&#65533;&#65533;~&#65533;&#65533;-&#65533;e&#1108;&#65533;K&#65533;&#65533;>&#65533;5?&#65533;<&#65533;I&#65533;-)&#2001;&#65533;&#65533;&#65533;J&#65533;~&#65533;E&#65533;&#172;&#65533;&#65533;gI&#65533;_&#65533;8h&#65533;.&#65533;&#65533;&#65533;&#65533; &#65533;@.&#65533;&#65533;1	1 &#65533;]"&#65533;&#65533;J&#65533;4&#65533;1&#65533;&#65533;&#65533;&#65533;;H0&#65533;!&#65533;+|&#65533;&#65533;x&#65533;&#65533;($&#65533;&#65533;]&#65533;&#65533;&#65533;&#65533;(&#65533;&#65533;
|<&#65533;-f&#65533;	&#65533;&#65533;&#65533;KY=&#65533;&#65533;&#65533;&#65533;2&#65533;_!&#65533;t""q&#65533; xA&#65533;&#65533;&#65533; &#65533;&l\&#65533;&#65533;&#65533;&#65533;Q&#65533;	&#65533;&#65533;	&#65533;&#65533;&#65533;&#65533;&#65533;&#65533;B&#65533;&#65533;&#65533;7#&#65533;8&#65533;&#65533;&dB-&#65533;&#65533;	1C&#65533;,A&#65533;&#65533;
-*&#65533;2&#65533;&#65533;&#65533;&#140;s,&#65533;2,&#65533;@&#65533;BK&#65533;&#65533;a?&#65533;&#65533;&#65533;p&#65533;i&#65533;;&#65533;9(&#65533;&#65533;&#65533;C&&#65533;@&#65533;&#65533;&#65533;}&#1769;&#65533;A@&#65533;h&#65533;&#979;&#65533;:LD{&#65533;&#65533;&#65533;&#65533;2t&#65533;&&#65533;&#65533;HX&#65533;&#240;&#65533;&#65533;"&#65533;&#65533;CNlE&#65533;&#65533;&#65533;=t&#65533;1&#65533;&#65533;@S&#65533;&#65533;&#65533;!&#65533;&#65533;VtE`t&#65533;U&#65533;&#65533;Xp&#65533;t&#4106;h&#65533;&#65533;&#65533;a&#65533;&#65533;&#65533;J#&#65533;&#65533;}&#65533;&#65533;`&#65533;F&#65533;&#65533;&#65533;?&#65533;c&#65533;A&#65533;h&LW&#65533;x &#65533;2&#65533;&#65533;&#65533;:k\&#509;)&#65533;&#1624;&#65533;=&#65533;EF&#65533;&#65533;;&#65533;\x^
&#65533;&#65533;&#65533;&#65533;`G&#65533;-@F&#65533;XBG&#65533;D6p c&#65533;&#65533;+	&#65533;H&#65533;|&#526;&#65533;F&#65533; &#65533;n&#65533;	pt&#65533;&#65533;&#65533;=B&#65533;r"&#65533;B&#65533;H&#65533;&#65533;&#65533;0&#65533;&#65533;U0F$&#65533;GcH6&#269;p&#528;|IZ&#65533;&#65533;&&#65533;,?&#65533;&#65533;t	&#195;&#65533;2&#65533;&#65533;Q&#65533;.5zj&#65533;I&#65533;&#65533;;X&#65533; &#65533;n&#65533;odX&#65533;=&#65533;$0&#65533;&#65533;&#65533;J&#65533;&#65533;&#65533;<h&#65533;&#65533;&#65533;1H%4F:&#65533;&#65533;p&#65533;&#65533;#&#65533;&#65533;&#65533;J&#65533;&#65533;&#65533;&#65533;&#65533;&#65533;Cc&#65533;I6&#65533;&#65533; &#65533;F&	&#65533;&#65533;&#65533;K1&#65533;&#65533;&#65533;c&#65533;&#65533;&#65533;G&#65533;"&#65533;&#65533;;&#65533;L&#65533;K&#65533;&l&#732;,H&#65533;|&#65533;&#372;<L&#65533;\&#65533;t&#65533;&#65533;&#65533;=&#65533;&#65533;&#65533;+&#65533;9&#65533;&#65533;&#65533;L&#700;&#65533;1&#65533;&#65533;&#65533;&#65533;U&#65533;E&#65533;"c&#65533;&#65533;&#65533;M&#65533;&#65533;>&#65533;&#65533;d&#65533;&#65533;&#65533;&#65533; &#65533;SI1x&#65533;&#65533;&#65533;&#65533;&#65533;&#65533;&#65533;&#65533;	&#65533;$&#65533;&#65533; &#65533;|N&#65533;T&#65533;TI6&#65533;&#65533;0ABC&#65533;&#65533;&#65533;&#65533;N&#65533;&#65533;8&#65533;s&#65533;&#65533;&#65533;J &#65533;N&#65533;LPM&#65533;&#65533;-h&#65533;_)O&#65533;&#65533;- M&#65533;\B&#65533;&#65533;&#65533;|O&#65533;&#780;;&#65533;M&#771;<P&#65533;&#65533;&#65533;&#65533;P&#65533; &#65533;&&#65533;?8&#65533;>p&#65533;c&#65533;%P&#65533;;&#65533;&#65533;2&#65533;K&#65533;T&#65533;&#65533;&#1064;`B&#65533;&#65533;&#65533;P&#65533; >&#1135;x=QMQ]QmQ}Q&#65533;Q&#65533;Q&#65533;Q&#65533;Q&#65533;Q&#65533;Q&#65533;Q&#65533;Q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TATB-TC=TDMTE]TFmTG}&#65533;&#65533;i&#65533;/&#65533;H&#65533;&#65533; &#65533;!&#65533; xJ&#65533;T&#65533;&#65533;&#65533;( )&#65533;&#65533; &#65533;T&#65533;j X&#65533;hU P&#65533;V&#65533;&#65533;!xTM+UeU&#65533;@&H$pX&#65533;N&#65533;&#1356;&#65533;&#65533;!&#65533;'`' &#65533;`% f&#65533;&#65533;&#1420;R&#65533;P&X&#65533;km&#65533;$&#65533;V^&#65533;UiU'*&#65533;&#65533;P&#65533;(Ws5WX&#65533;o&#65533;%bE&#65533;$8Wxm &#65533;h]&#65533;]&#65533;&#65533;p&#65533;x=&#65533;$&#65533;&#65533;!&#65533;&#65533;{&#65533;&#65533;l&#65533;Wm&#65533;W&#65533;]&#65533;v}W&#65533;&#65533;W)&#65533;l&#65533;"&#65533;&#65533;&#65533;r%X&#65533;'&#65533;&#65533;&#596;T=&#65533;&#65533;&#65533;&#65533;?&#65533;&#65533;m&#65533;(0&#1409;&#65533;W&@&#65533; &#65533;6XY&#65533;&#65533;T  &#65533;/&#65533;*IP&#65533;&#65533;T &#65533;&#65533;YO &#65533;}&#65533;!&#65533;X&#65533;h&#65533;&#65533;&#65533;U&#65533;&#65533; @N&#65533;&#65533;8&#65533;l&#65533;&#65533;5T8R0&#65533;S=&#65533;&#65533;&#65533;|U&#65533;s&#65533;UY&#65533;&#65533;&#65533;M!H&#1700;&#65533;`]GP&#65533;&#65533;S(&#65533;P&#65533;ZT(S&#65533;Y&#65533;&#65533;Q&#65533;&#65533;$ &#65533;&#65533;V'@&#65533;&#65533;*([N@)&#65533;@\&#65533;&#65533;M&#65533;&#65533;ul&#65533;N &#65533;Q &#65533;&#65533;&#65533;Y&#65533;&#65533;QP$&#65533;\R%&#1842;&#65533;8]'&#65533;&#65533;&#1237;&#65533;&#65533;}&#65533;&#65533;&#424;&#65533;&#65533;P&#65533;]&#65533;&#65533;&#65533;&#65533;? R*  &#65533;&#65533;&#65533;-\&#65533;&#65533; (&#65533;8]&#65533;)&#65533;Y	&#65533;6&#65533;&#685;&#65533;&#65533;E&#65533;PR&#65533;&#65533;&#65533;&#65533;^&#65533;T&#65533;5\&#65533;&#65533;&#65533;5^&#65533;(p&#65533;`|[Q&#65533;\&#65533;&#65533;R &#65533;N&#65533;\&#65533;&#1941;&#65533;&#65533;P &#65533;&#65533;&#65533;&#65533;M&#65533;&#65533;uF&#65533;&#65533;Sx_&#65533;&#65533;&#65533;&#65533;Q*P&#512;&#65533;&#65533; #P&#65533;&#65533;]&#65533;(&#65533;&#65533;&#65533;&#65533;]\M&#65533;F&#65533;MS@&#65533;&#65533;U`&#65533;&#65533;&#65533;	&#65533; x ^Y&#65533;&#65533;(Z&#65533;&#65533;X&#65533;&#65533;&#65533;&#65533;&#65533;`k,a&#1717;^O&#65533;&#65533;6&#65533; &#65533; 
&#65533;&#65533;&#65533;U &#65533; ^YN&#65533;&#65533;a&#65533;&#65533;&#439;&#65533;]&#65533;&#65533;&#65533;&#65533;.&#65533;&#65533;&#65533;P&#65533;/P&#65533;@&#65533;$W8X!&#65533; &#65533;&#65533;&#65533;&#65533;%&#65533;}_&#65533;&#65533;&#65533;&#65533;&#65533;x&#65533;&#65533;-&#65533;&#65533;x&#65533;Hb&#65533;&#65533;`'>&#65533;&#65533;e&#65533;u&#65533;R8`FR&#65533;+&#65533;Q*&#65533;&#65533;	(&#65533;;6
&#65533;&#65533;$.&#65533;&#65533;&#65533;?&#65533;)&#65533;\&#65533;&#65533;&#65533;&#65533;&#65533;&#65533;&#65533;T&#1027;U&#65533;	.&#65533;P&#65533;b&#65533;&#65533;&#65533;	&#65533; *&#65533;&#65533;G(&#65533;&#65533;-$&#65533;&#65533;&#65533;c]&#65533;e^&#65533;e_&#65533;e`fa&#65533;]&#65533;&#65533;S&#65533;R(TR&#1027;8&#65533;Q&#65533;&#65533;c&#65533;(&#65533;&#65533;&#65533;&#65533;U&#65533; $.(&#65533;f]&#65533;%fqgr.gs6&#65533;	@&#65533;N&#65533;]&#65533;&#65533;&#65533;@e&#65533;&#65533; &#65533;m&#65533;&#65533;&#65533;&#65533;P&#65533;&#65533;&#65533;&#26901;!&#65533;&#65533;M&#65533;&#65533;sh&#65533;.h&#65533;f*&#65533;&#65533;#&#65533;N&#65533;O&#65533;&#65533;&#65533;&#65533;6P&#65533;#P&#65533;(&#65533;	&#65533;&#65533;&#65533;b#&#65533;&#65533;<V&#65533;&#65533;&#65533;
&#1541;&#65533;&#65533;&#65533;&#65533;O8h&#65533;^i&#65533;.&#65533;h&#65533;&#65533;#.V&#65533;0&#65533;h&#65533;bK&#65533;c1>a{&#65533;4~ZwN&#65533;6&#65533;h&#65533;&#65533;f&#65533;&#65533; K&#65533;&#65533;I&#65533;i#&#13710;j&#65533;&#65533;ja&#65533;&#65533;x&#65533;"-j&#65533;&#65533;&#65533;wb&#65533;&#65533;T!&#65533;J V&#65533;'&#65533;&#65533;&#65533;iT6&#65533;&#65533;&#65533;&#65533;/&#65533;i&#65533;&#1624;^e&#65533;h&#65533;N&#65533;y.k&#65533;&#65533;k&#65533;&#65533;k&#65533;&#65533;&#65533;nYWV $&#65533;i&#65533;x&#65533;T&#65533;k&#65533;m&#65533;&#65533;&#65533;&#65533;&#65533;#@&#65533;&#65533;&R&#65533;&#65533;zc&#65533;m&#6236;h^&#65533;^&#65533;&#65533; 6R&#65533;~&#65533;&#65533;&#65533;hkfY#&#65533;&#65533;&#65533;&#65533;=&#65533;&#65533;.&#896;&#65533;NR#xl.&&#65533;6x&#65533;&#761;&#65533;XvLh&#65533;&#65533;z&#65533;w6b&#65533;>&#65533;&#1574;&#65533;B0&#65533;&#65533;&#65533;#.&#65533;	xnv&#65533;i
&#65533;&#65533;~d&#65533;} &#65533;R&#65533;>&#65533;&#65533; ;Vh~&#65533;&#65533;~&#65533;&#65533;&#65533;&#65533;&#65533;&#65533;&#65533;>&#65533;&#65533;F
 o&#65533;&#65533;F&#1406;@&#65533;&#65533;&#65533;%5&#65533;0&#65533;&#65533;6&#65533;tf&#65533;Un &#65533;&#65533;&#65533;0f&#65533;P&#65533;&#65533;p&#65533;&#65533;&#65533;&#65533;9&#65533;mT&#65533;&#65533;K&#65533;&#65533;(&#65533;c&#65533;&#65533;V&#65533;&#65533;v&#65533;9&#65533; &#65533;S&#65533;&#65533;&&#65533;o&#65533;&#65533;&#65533;I&#65533;&#1246;&#65533;&#65533;&#65533;&#65533;&#65533;&#65533;6P&#65533;&#286;&#65533;W'&#65533;qurpw&#65533;&#65533;  !&#65533; &#65533; ,   &#65533;= &#65533; )	H&#65533;&#65533;&#65533;&#65533;*\&#560;&#65533;&#199;#J&#65533;H&#65533;&#65533;E&#65533;f&#65533;h&#65533;&#561;&#65533;&#463; C&#65533;I&#65533;&#13587;eR&#65533;<y&#65533;&#65533;&#727;0c&#668;I&#65533;&#65533;&#843;K&#65533;&#65533;&#595;&#65533;2]&#65533;XqC&#65533;(Q&#65533;]&#65533;L&#65533;&#628;&#65533;&#1255;P&#65533;J&#65533;&#1712;&#65533;U&#65533;f&#65533;5&#693;&#65533;&#65533;2f&#65533;&#65533;K&#65533;&#65533;&#1651;2&#65533;&#65533;&#65533;u&#65533;&#1527;]&#65533;,EK&#65533;&#65533;&#1915;xm&#65533;L&#65533;b-&#543;p&#65533;}27&#65533;&#65533;&#200;&#65533;&#65533;+&#65533;C&#65533;%&&#65533;&#65533;&#65533;&#65533;&#65533;&#65533;&#65533;&#65533;3&#65533;6&#65533;&#65533;&#992;CC,&#65533;0$&#65533;&#1584; &#65533;7e4&#65533;&#65533;&#65533;d&#65533;&#65533;&#1784;s&#65533;&(2&#65533;&#65533;&#65533;&#65533;h&#65533;&#65533;v
&#65533;&#65533;&#521;&#65533;&#65533;&#892;&#65533;s&#65533;S@&#65533;@ \Gj&#65533;`HL&#65533;y<9r&#65533;&#65533;&#203;&#65533;&#65533;&#65533;&#65533;I&#65533;$p &#65533;&#65533;CpE&#65533;&#65533;4&#65533;~Q&#65533;&#65533;&#65533;&#65533;&#65533;?&#1148;&#65533;&#65533;&#65533;&#65533; 4&#65533;	w&#65533;:&#65533;g&#1987;n,&#65533;&#1988;&#65533;&#65533;&#65533;&#65533;&#65533;&#65533;p.H`&#65533;&#65533;. 'P	m&#65533; &#65533;&#65533;&#65533;W&#65533;,F&#65533;&#1675;0^&#65533;&#65533;9 W&#65533;	 A&#65533;&#65533;	FXu&#65533;"&#65533;V&#65533;&#65533;&#65533;H&#65533;f&#65533;IY\' &#65533;9&#65533;&#65533;&#65533; &#65533;!&#65533;	&#65533;}&#1744;D&&#65533;&#21959;&#65533;&#256;&#65533;&#65533;&#65533;&#65533;c = 7 qoT&#65533;&#65533;l&#65533;&#65533;V\rY&#65533;x&#65533;iH &#65533;~H&#65533;{&#65533;e&#65533;&#65533;&#65533;&#65533;@Pu6&#41354;zF*)S&#1177;&#65533;a&#65533;&#65533;P&#320;	t&#65533;&#65533;"&#65533;r&#65533;&#65533;&#65533;v1&#39528;&#65533;$]&#65533;&#65533; &#65533;&#65533;;&#65533;&#65533;&#65533;vS<a&#65533;&#65533;&#65533;&#65533;yg&#65533;&#65533;&#65533;PH$&#65533;1&#65533;&#65533;9&#1184;&&#65533;o&#65533;E &#65533;&#65533;&#65533;A"&#65533;)&#65533;')&#52648;&#65533;&#16497;&#65533;&#65533;#&#65533;I&#65533;&#65533;p[$&#65533;&#65533; 8,R-&#65533;&#65533;!U&#65533;9&#360;&#65533;&#65533;&#65533;&#65533;/&#65533;x&#65533;B&#65533;|&#65533;&#65533;Z&#65533;9j: '=aT&#65533;
&#65533;&#65533;&#65533; &#65533;&#65533; &#65533;&#65533;:o&#65533;V&#65533;&#65533;&#65533;&#65533; &#65533;,r&#65533;&#65533; &#65533;!&#1384;&#65533;&#65533;(p&&#65533;p&#65533;sh \F&#65533;a&#65533;sl\m&#65533;.&#65533;,&#65533;&#65533;D}p&#65533;u&#65533;&#65533;pf&#65533;Q	&#65533;Q&#65533;&#1580;&#65533;&#65533;R&#65533;W &#65533;&#65533;&#974;r&#65533;&#65533;&#65533;E&#65533;mv&#65533;)$&#1812;$J
R#&#65533;a&#1473;A&#1801;&#65533;&#65533;&#65533;&#65533;jt&#65533;u&#65533;l`11&#1597;v&#65533;&#65533;k&#65533;}&#65533;&#9023;&#65533;&#65533;lp0&#65533;GG&#65533;&#65533;&#65533;&#65533;&#65533;&#65533;f&#65533;b&#65533;&#65533;z&#65533;Q&#65533;&#65533;&#65533;&#65533;Ax&#65533;`&#65533;XT&#65533;&#65533;.;O&#65533;&#65533;d&#65533;&#65533;Z &#65533;&#65533;Q
K wA&#65533;&#65533;FmIT"[(oW&#65533;\&#65533;&#65533;&#65533;&#1689;K&#65533;&#1006;&#65533;&#65533;y&#65533;&#65533; &#65533;&#65533;&#65533;~&#65533;A&#65533;_&#65533;&#65533;&#65533;u7&#65533;&#65533;j&#65533;_H&#65533;&#65533;l&#65533;&#65533;uQjX-&#65533;&#65533;o&#65533;kK&#65533;&#65533;&#65533;&#65533;X*&#65533;&#65533;&#65533;&#65533;&#1462;$}&#65533;vrZ&#65533;&#65533;f	&#65533;(&#65533; &#65533;&#65533;z&#1429;&#65533;&#65533;Oc&#65533;&#65533;&#65533;&#65533;,R&#65533;&#65533;&#65533;D[&#65533;~&#65533;&#65533;&#65533;&#65533;I$&#65533;5&#65533;&#65533;&#65533;@#S0&#65533;&#65533;&#65533; &#65533;&#65533;q&#65533;&#65533; N&#65533;8&#159;&#356;(&#65533;C&#65533;AF &#65533;!&#65533;&#65533;&#65533;%~Q&#65533;J&#65533;&#65533;&#65533;%d&#65533;&#65533;&#65533;&#65533;&#39750;zEdL&#65533;c&#65533;6&#65533;+@&#65533;&#65533;&#65533;F
&#65533;M&#65533;Yn&#65533;W&#65533;&#65533;*I)f&#1610;2d&#65533;&#65533;&#65533;e&#65533;&#65533;&#65533;&#65533;8/+&#65533;(O&#547;$_&#65533;9&#65533;eI#&#65533;#p&#65533; &#65533;IR&#65533;&#1361; &#65533;&#65533;6&#65533;&#65533;&#65533;&#65533;  aHT&#65533;o&#65533;&#65533;d&#65533;&#65533;$DB&#65533;&#65533;&#65533;[R1&#65533; v@&#65533;]&#65533;QF&#65533;)&#65533;&#65533;p&#65533;&#65533;x&#65533;'&#65533;&#65533;&#65533;D&#65533;	`8}&#65533;&#65533;3 "%&#65533;&#65533;&#1088;5ei&#65533;G>j&#65533;&#65533;&#65533;	&#65533;&#65533;&#65533;&#65533;r7&#65533;QA&#65533;&#65533;%\&#65533;;&#65533;&#65533;&#65533;t'!@m`&#65533;&#65533;&#65533;a&#65533;&#430;&#65533;&#65533;I&#65533;&#65533;&#65533;&#65533;L&#65533;&#65533;[&#65533;&#65533;) &#65533;&#65533;42&#1197;y3&#1672;9&#65533;3&#65533;t&#179;$&#65533;&#65533;&#65533;&#65533;&#65533;b&#65533;N@	&#65533;&#65533;H'&#65533;,xX&#65533;#&#65533;3GzR&#65533;&#65533;&#65533;J&#65533;&#65533;R X:OG@&#65533;&#65533;&#65533;&#792;&#65533;H
@&#65533;&#65533;&#65533;}&#65533;}S&#1678;&#65533;&#65533;C?Vv&#65533;&#65533;,$K7&#65533;&#1175;&#65533;J(By&#65533;J&#65533;S&#65533;&#65533;&#65533;&#65533;&#65533;~&#1617;&#65533;&#65533;&#65533;A		&#65533;&#518;e@Y="+&#65533;l&#65533;pSB&#65533;x&#65533;#&#65533;&#65533;ta]&#65533;H
jt;&#65533;$&#65533;&#1106;&#65533;&#65533;(S&#65533;@2&#65533;!3&#65533;cQ&#65533;&#65533;J58`&#65533;P&#1350;&#65533;!n&#65533;&#65533;g)&#65533;r#Y&#65533;!&#1034;9KQ&#65533;&#65533;&#65533;&#65533;&#65533;&#65533;Z&#65533;Q6&#65533;  &#65533;$@&#65533;&#65533;&#65533;&#65533;&#65533;&#65533;&#65533;$&#65533;pi&#65533;W&#65533;&#65533;)npv@&#1421; `rl&#65533;P=9X&#65533;&#65533;&#65533;&#65533;&#65533;+M&#65533;!hV#&#2042;&#65533;&#65533;&#65533;K^&#65533;&#65533;im&#65533;&#65533;&#65533;&#65533;&#65533;L.;&#65533;]>ex&#500;6q@}&#65533;&#65533;&#65533;&#65533;S&#65533;&#65533;p&#65533;&#65533;&#65533;&#65533;&#65533;&#65533;&#65533;"i$+f&#65533;U Cu(<
&#65533;&#65533;&#65533;&#65533;&#65533;f&#65533;&#65533;&#65533;d&#65533;Li&#65533;c7"&#65533;&#47361;MC ]K9&#65533;&#65533;&#65533;apN &#65533;i8&#65533;&#65533;bp&#65533;$>KR|*&#65533;&#65533;&#65533;J@&#65533;&#65533;x&#6889;&#65533;*&#65533;&&#65533;f&#65533;P~&#65533;&#65533;&#65533;&#65533;!&#1014;2&#65533;&#65533;9&#65533;@S&#470;&#65533;&#65533;5&#65533;&#65533;&#65533;&#65533;&#57466;z&#65533;63&#65533;&#65533;&#65533;3&#65533;&#65533;W&#65533;>%@&#182;1x&#65533;&#65533;67&#65533;&#65533;lp&#65533;&#65533;&#65533;&#65533;&#65533;g	@&#65533;&#65533;x&#65533;&#65533;h&#65533;&#1645;:&#65533;39&#65533;&#65533;&#65533;&#65533;&#65533;)&#65533;q&#65533;p&#65533;&#65533;W&#65533;&#65533;&#65533;,&#65533;@s'&#65533;&#65533;4&#65533;&#65533;&#1128;&#65533;Ii&#65533;2&#65533;&#3952;&#65533;&#65533;&#65533;&#1805;&#65533;&#65533;S&#65533;&#65533;t'&#65533; &#65533;Iz&#65533;3?&#65533;Y6&#65533;&#65533;&#65533;&#542;&#65533;&#65533;&#65533;&#65533;&#65533;x&#65533;&#885;&#65533;&#65533;i&#65533;Xo$&#65533;i&#65533;8W6 l&#65533;&#65533;z&#65533;G&#65533;5 C&#65533;&#65533;:8&#65533;R&#65533;&#65533; &#65533;&#65533;&#65533;&#65533;&#65533;&#65533;5&#65533;&#65533;&#65533;&#65533;E&#65533;b&#65533;&#65533;]Y&#283;3&#65533;=&#65533;h&#1344;&#65533;&#65533;2D&#65533;S&#1873;&#65533;&#65533;5&#65533;he&#65533;&#65533;
&#65533;q	&#65533;&#65533;&#65533;&#65533;E&#65533;A&#65533;:&#65533;w ll&#37796;&#65533;~&#65533;&#65533;=&#65533;d&#65533;Z.\O&#65533;&#65533;i&#65533;:&#65533;&#44530;&#65533;=&#65533;&#65533;&#65533;b&#65533;&#65533;&#65533;s&#65533;;&#65533;S&#65533;A&#65533;&#65533;&#65533;N*&#31257;&#65533;v&#65533;&#65533;&#65533;1&#65533;&#65533;%,y&#65533;&#65533;>Rp&#65533;\&#65533;&#65533;&#65533;&#65533;&#65533;&#65533;&#65533;&#65533;j2&#65533;&#65533;&#65533;r&#65533;>&#65533;J&#65533;&#65533;&#65533;&#65533;C&#65533;&#65533;&#65533;,P&#65533;5&#45946;&#65533;#5&#65533;:T&#65533;&#65533;J^S&#65533;&#65533;&#65533;w&#65533;&#65533;&#65533;&#65533;&#65533;&#65533;t6&#65533;&#65533;xZWM&#65533;5Rt&#36582;M2e&#65533;3&#65533;I&#65533;&#65533;:&#65533;&#65533;^
&#503;&#65533;&#789;&#65533;&#65533;&#65533;&#65533;&#1704;&#65533;&#65533;/j&#65533;&#65533;&#65533;&#65533;,&#65533;&#65533;&#65533;U(_y&#65533;&#65533;d
&#65533;&#65533;&#65533;A<9t&#65533;&#65533;I&#65533;W&#65533;&#65533;&#65533;AP5n1&#713;O(&#65533;&#65533;Q&#65533;&#65533;]&#65533;&#65533;&#65533;w!1O&#65533;&#65533;&#65533;&#65533;&#65533;h&#65533;&#65533;&#65533;&#65533;&#65533;&#65533;_Ml&#1620;&#65533;<.&#65533;Z@22&#65533;]&#65533;&#65533;]-&#65533;&#65533;>&#65533;&#65533;&#65533;&#65533;&#65533;&#65533;Vc&#65533;&#65533;e&#65533;&#65533;K&@Vp &#65533;W&#65533;qh&#65533;J&#2006;)[Tzbw&#65533;&#65533;v&#65533;~&#65533;&#65533;&#65533;&#65533;&#65533;&#65533;f&#65533;SsH]&#65533;&#65533;-|6&#65533;&#65533;c}qkG}&#65533;&#65533;u,p]T&#65533;c&#65533;&#65533;J&#65533;&#65533;/&#1537;&#65533;&#65533;8&#65533;s&#65533;%XgfW&#65533;w-'&#65533;e &#65533;X*&#65533;1n&#65533;!&#65533;>&#65533;Tj&#65533;&[&#65533;&#65533;Z&#65533;&#65533;J&#65533;&#65533;/=&#65533;?&#65533;II&#65533;2&#65533;w.P.&#65533;&#65533;;d C&#65533;&#65533;[&#65533;%Q&&#65533;[&#65533;%{&#65533;&#65533;~&#65533;GM&#65533;g`&#65533;b&#1750;`c2&#65533;&#65533;&#65533;&#65533;&#65533;6~&#65533;&#65533;k&#65533;``nT&#65533;G_&#65533;&#65533;~6&#65533;&#65533;1"O&#65533;&#65533;$&#65533;&#65533;c&#65533;&#65533;n&#65533;]l"c&#65533;&#65533;@&#65533;&#65533;p Hu+>&#65533;u&#65533;&#65533;S&#65533;&#65533;^&#65533;&#65533;&#65533;&#65533;x&#65533;%j&#65533;&#65533;bx F&#65533;@&#65533;Pj&#65533;6&#65533;&#65533; &#65533;&#65533;E&#65533;Xy&Dp&#65533;ogr >&#65533;q&#65533;&#65533;&#65533;&#65533;Hu&#65533;&#65533;&#65533;hCu38hQ&#65533;hb&#65533;w&#65533;b&#65533;#&#65533;U&#65533;s&#65533;E@&#65533; q$gl&#65533;7Nk&#65533;&d<&#65533;f&#65533;&#65533;P&#65533;&#65533;i&#65533;&#65533;t2@W&#65533;&#65533;Ppj&#65533;&#65533;r$!s&#65533;&#65533;yGwe&#65533;&#65533;&
E&#65533;F&#65533;je\&#65533;h&#65533;&#65533;&#65533;k&#65533;vher&#65533;VA&#1601;#a&#65533;&#65533;&#65533;X7g8&#65533;G:&#65533;e&#65533;C;Gp|'j&#65533;&#65533;&#65533;X['&#65533;&#65533;@RCVS&#65533;"&#65533;!&#65533;uWb&#65533;&#65533;}&#65533;(&#856;M&#65533;&#65533;u&#65533;y&#65533;ui&#65533;&#65533;&#65533;A&#65533;z~&#1293;&#65533;{&#65533;;
&#65533;&#65533;&#65533;L) 	+&#65533;&#65533;YdP#&#65533;&#65533;s&#65533;6tY&#65533;;&#65533;&#65533;&#65533;&#65533;$&#65533;%%&#65533;9&#65533;@UI&#59669;&#65533;8K&#65533;!&#65533;-&#65533;&#65533;i  &#65533;&#65533;&#65533;&#65533;!v&#65533;c&#65533;1ebjBlz&#65533;Yt&#65533;&#65533;&#65533;(&#65533;&#65533;HOG&#65533;&#65533;&#65533;q&#65533;=&#65533;&&#65533;&#65533;P&#65533;&#65533;{&#65533;&#65533;K&#65533;&#65533;&#65533;i=!&#65533;&#65533;&#65533;pE&#1614;&#65533;&#65533;&#65533;Go&#65533;h)&#65533;,&#65533;&#65533;efT&#65533;f&#65533;&#65533;&#65533;m&#65533;&#65533;j&#5807;)T$&#65533;K_i 4&#65533;x8&#65533; &#65533;&#65533;&#65533;&#1620;~&#65533;&#65533;E:h&#65533;%&#65533;&#65533;k&#65533;&#65533;]&#65533;&#65533;z&#65533;&#65533;&#65533;&#65533;&#65533;&#65533;vtu&#65533;H &#65533;)Q_]Y c&#65533;cz&#65533;i$^&#65533;b&#65533;gr,6 lI&#18012;&#65533;H&#65533;xW&#65533;i&#1560;&#65533;&#65533;w&#65533;&#65533;*tY&#65533;&#65533;$&#65533;r&#1096;&#65533;g&#65533;G*,&#65533;]&#1628;&#65533;&#65533;C&#65533;&#65533;&#65533;
"0p~;&#65533;&#65533;9 9&#65533;TO&#65533;x$&#65533;[&#65533;v&#65533;V&#65533;&#65533;&#65533;~v&#65533;&#65533;V&#65533;&#65533;	|j&#65533; &#65533;&#65533;&#65533;-4vT&#65533;?&#65533;9&#65533;Uwp&#1875;p&#65533;Y8&#65533;*"S&#65533;Cy&#65533;z&#65533;&#65533;B&#65533;&#65533;g%{ &#65533;eK&#65533;b&#65533;&#65533;U&#65533;4@ $&#65533;&#65533;e,&#65533;S&#65533;oPI;#S:u &#65533;gj&#65533;&#65533;H&#65533;&#65533;9v&#65533;;&#65533;&#65533;1 #&#65533;m&#65533;&#65533;&#65533;&#65533;y&#65533;&#65533;Xm&#65533;&#65533;.&#65533;D#&#65533;l&#1052;h29O&#65533;a&#65533;&#65533;o&#65533;&#65533;Sb&#65533;^&#65533;'&#65533;e&#65533;x&#65533;&#65533;#rg&#65533;R+X&#65533;U&#65533;j&#65533;bP&#65533;J4
49D&#65533;&#65533;&#65533;&#65533;]X&#65533;`&#65533;D&#65533;"`/&#65533;40&#65533;&#65533;&#65533;&#65533;P&#61711;&#65533;&#65533;n-w&#65533;&#1683;.p&#65533;&#65533;:G1&#65533;&#65533;V6v7&#65533;y&#65533;&#65533;&#65533;&#65533;_&#65533;C7esHb&#65533; &#65533;64`*&#65533;z'EPhM&#65533;;&#65533;S&#65533;&#65533;&#65533;SMq@Y6J~&#65533;&#65533;&#65533;&#1672;&#65533;&#65533;e\Qs&#744;#= i@&#65533;&#65533; 0J&#65533;&#65533;&#65533;1&#65533;&#65533;g:&#65533;!&#65533;L&#65533;&#65533;j6&#65533;j&#65533;&#65533;&#1610;X&#65533;g&#65533; &#65533;&#65533;&#65533;&#65533;8 VkB&#65533;
8&#65533;&#65533;&#65533;APP&#65533;8&#65533;Un&#65533;8 &#65533;&#61861;&#920;;p&#65533;&#65533;&#65533;&#65533;#	&#65533;6&#65533;&#65533;)-&#65533;%&#65533;&#65533;*4r&#65533;9!]&#65533;(1<[DQ&#65533;s
B&#320;&#65533;&#142;&#65533;&#65533;&#65533;&#65533;&#65533;bu&#65533;KOg&#65533;l &#65533;&#65533;I&	`&#65533;:4&#65533;a&#65533;("@&#65533;&#65533;qDB&#65533;&#65533;&#65533;&#65533;l$xe&#65533;&#65533;bPh&#65533;l* &#65533;0	&#65533;&#65533;l&#65533;&#65533;&#1374;;&#65533;&#65533;B'T&#65533;&#65533;3+&#65533;&#65533;&#65533;S&#65533;#&#65533;&#65533;4o[&#65533;Y&#65533;[,&#65533;&#65533;@&#65533;"&#65533;kR`&#65533;&#65533;&#65533;&#65533;&#65533;z&#65533;4U&#65533;
&#65533;S&#65533;9&#65533;9&#65533;gb&#65533;&#65533;0
 &#65533;&#65533;\&#65533;&#65533;#:p1&#65533;d&#65533;&#65533;&#65533;Se&#65533;&#65533;5&#65533;&#65533;&#65533;F&#65533;%&#65533;&#65533;&#65533;!&#65533;&#65533;&#65533;&#65533;F7B&#65533;&#1521;cq&#65533;&#65533;bz&#65533;R]&#65533;M_|&#28188;&#65533;x&#65533;+&#65533;&#65533;&#65533;&#65533;&#65533;Gp"&#65533;&#65533;
<&#65533;&#65533;W Y2&#65533;&#65533;&#65533;&#65533;&#1149;&#65533;;;&#65533;nl&#65533;Q&#65533;&#65533;&#65533;&#65533; 
&#65533;h&#65533;0@c&#65533;
&#65533;&#65533;	<	r& &#65533;&#65533;D&#65533;]A\{&#65533;lY&#65533;&#65533;^&#65533;=p, *&#65533;&#65533;7&#65533;\EK1&#65533;&#65533;K&#65533;pa&#1162;&#65533;R&#7430;&#65533;<JO:&#65533;&#65533;&#65533;&#65533;D\&#65533;"`R&#65533;w>e&#65533;-&#65533;&#370;Q$TL&#65533;%&#65533;&#65533;&#65533;q&#65533;&#65533;&#65533;h&#65533;x&#65533;&#65533;y&#65533;>P&#65533;&#65533;E,^I[&#65533;&#65533;xk&#65533;&#65533;&#65533;&#65533;&#65533;&#65533;&#65533;]&#65533;&#65533;o\NK&#65533;&#482;&#65533;.p&#65533;z&#65533;&#461;&#65533;3(&#65533;&#65533;7 l@&#65533;&#65533;&#65533;&#65533;&#65533;&#65533;Uq&#65533;&#65533;,&#65533;&#65533;&#515;{m&#65533;&#65533;&#65533;&#65533;&#65533;&#65533;>&#65533;&#65533;&#65533;A&#65533;&#65533;'0&#65533;7 :&#65533;4w6&#65533;&#579;&#65533;&#65533;op&#65533;<U&#65533;&#65533;&#65533;&#65533;W&#65533;m'0b0&#65533;&#65533;D&#65533;&#65533;&#65533;w&#65533;&#65533;&#65533;&#65533; R :&#65533;U&#65533;&#65533;mW&#65533;&#65533;&#65533;&#65533;&#65533;-&#65533;&#65533;&#65533;<&#65533;,&#65533;&#65533;L{&#65533;&#65533;&#65533;" b&#65533;b  :&#65533;&#65533;q4&#65533;&#65533;b&#65533;=&#65533;&#65533;u&#65533;&#65533;&#65533;&#65533;&#65533;&#65533;&#65533;&#65533;&#65533;b&#65533;P &#65533;&#1974;&#65533;&#65533;&#65533;.p0 &#65533;+A &}&#65533;&#65533;F&#65533;/"&#65533;-u&#65533;
&#65533;&#65533;&#1334;:&#65533;"&}&#1180;&#65533;&#65533;! ,&#65533;4 %K&#65533;&#65533;#&#65533;&#65533;/&#1261;&#65533;)&#65533;}&#65533;&#65533;&#65533;&#65533;,  R Hp&#65533;&#65533;&#65533;dk&#65533;&#65533;X&#65533;E&#65533;b&#65533;&#65533;S&#65533;&#65533;h&#65533;u&#65533;&#65533;As&#65533;J&#65533;&#65533;&#65533;&#65533;,xz:MA3&#65533;/D&#65533;&#65533;F&#65533;(&#65533;&#65533;j8P5&#65533;&#65533;]&#65533;r)bl&#65533;L&#65533;#'&#65533;6m<T&#65533;&#65533;~&#65533;&#65533;|&#65533;E0"'&#65533;&#65533;0&#1540;&#65533;&#65533;G0Cib&#65533;&#65533;7&#65533;j&#65533;`+&#65533;)&#65533;&#65533;&#65533;&#65533;|&#65533;&#65533;&#65533;&#65533;&#65533;&#1654;]&#65533;&#65533;&&#65533;]&#1667;@&#65533;&#65533;9&#65533;&#65533;&#65533;Bt&#65533;&#65533;&#65533;&#1392;&#65533;f.@'&#65533;rp&#65533;}&#65533;&#65533;&#65533;kH&#65533;&#65533;&#65533;l&#65533;=Y&#65533;A&#65533;&#65533;{&#65533;&#65533;I &#65533;&#65533;&#65533;&#65533;&#65533;Ms&#65533;,&#65533;!&#65533;HA&#712; &#65533;&#65533;-a&#65533;&#65533;]y&#65533;c&#65533;M&#65533;G&#65533;f&#65533;P&#65533;&#65533;q&#1881;&#65533;&#65533;&#1989;\a&#65533;&#65533;e&#65533;-&#65533;0&#2000;&#65533;&#65533;;&#65533;&#65533;&#65533;+&#65533;&#65533;&#65533;V&#65533;"&#65533;&#65533;T>&#65533;&#65533;q&#65533;{' @&#65533;"&#65533;&#65533;&#65533;&#65533;VWsY&#65533;c&#65533;}{&#65533;&#65533;f&#65533;&#65533;&#1606;- &#65533;6(:&#65533;&#65533;&#65533;&#65533;&#65533;0p&#65533;&#65533;&#65533;K&#65533;&#65533;&#65533;W&#65533;&#65533;&#65533;&#65533;|&#65533;]&#65533;,g&#65533;&#65533;&#65533;a&#65533;&> <|&#65533;&#65533;&#65533;-&#65533;&#65533;E; &#65533;&#65533;V&#1612;&#65533;`&#65533;8&#65533;&#65533;&#65533;<&#65533;q &#405;&#65533;&#65533;$&#1637;&#65533;Iq&#65533;X>Z&#65533;&#65533;#D>&#65533;J&#65533;4.&#1127;&#65533;;.(y&#65533;&#65533;-^&#65533;w Z&#65533;&#65533;&#65533;&#65533;XR+&#65533;V&#65533;Q&#65533;/&#65533;k&#65533;&#1094;&#65533;&#65533;&#65533;&#2023;a=!&#65533;JM&#65533;P{&#65533;&#65533;]\.&#1619;&#65533;0! P&#65533;> &#65533;%&#65533;&#65533;*&#65533;&#65533;3]&#65533;&#65533;&#65533;wp%&#65533; q&#65533;`x&#65533;&#148;&#65533;%&#65533;pMG&#65533;&#65533;&#65533;&#65533;b p&#65533;k&#65533;&#65533;-&#65533;n &#65533;3p&&#65533;&#65533;&#65533;&#65533;b&#65533;&#65533;'m&#65533;&#65533;x9&#65533; `&#65533;Px&#65533; &#65533;6|]d&#65533;;&#65533;&#65533; &#65533;&#65533;&#65533;A&#65533;&#65533;6ML}&#65533;k&#65533;k&#65533;&#65533;a&#65533;s|&#65533;FX_,N&#65533;}&#65533;K`&#65533;&#65533;s&#65533;lMz(v&#65533;_&#38270;[l_.\&#65533;&#65533;,&#65533;&#65533;l&#65533;&#65533;&#65533;&#65533;y
kvh&#65533;Z&#65533;&#65533;r&#65533;&#65533;&#65533;&#65533;5\&#65533;2&#65533;c&#65533;h&#65533;5&#65533;d&#65533;:&#65533;&#65533;&#65533;-a OQ_&#65533;{(n<`0&#65533;KR&#65533;&#65533;&#65533;5&#65533;&#65533;0  BD!&#65533;lKg&#65533;s&#65533;&#65533;&#65533;n&#65533;N&#65533;#_*&#65533;6z&#65533;@&#65533;1&#26419;&#65533;&#65533;.m2&#65533;&#65533;w&#65533;]&#65533;q&#65533;	a9&#65533;&#65533;nv_&#65533;(>@&#65533;&#65533;&#65533;6W &#65533;o&#65533;3x=&#65533;&#65533;L+ &#65533;v3&#65533;&#65533;&#65533;&#1106;m5&#65533;&#65533;&#65533;d&#65533;&#65533;o&#65533; Da&#65533;&#65533;`Me&#65533;6 2&#65533;s&&#65533;&#65533;
&#65533;Nd&#65533;&#65533;R&#65533;z.&#65533;* 
&#65533;?O+&#65533;hexM+:u&#65533;&#65533;j&#65533;e(&#65533;&#65533;&#65533;&#65533;&#65533;~5T&#65533;&#1567;&#65533;&#65533; &#65533;&#65533;&#65533;#-h&#65533;&#65533;e&#65533;M&#65533;A3&#65533;&#65533;9&#65533;&#65533;&#65533;b&#65533;hl&#65533;&#65533;[&#65533;O&#65533;>&#65533;&#65533;&#65533;&#65533;&#65533;ZA&#65533;&#65533;D	
&#65533;&#65533;&#65533;&#65533;A6i<La&#65533;&#65533;&#65533;CJ%N&#65533;X&#65533;&#65533;E&#65533;5n&#65533;&#65533;&#65533;&#65533;G&#65533;&#65533;&#65533;&#65533;&#65533;I&#65533;!vD&#65533;&#65533;&#65533;K&#65533;1eF$#&#65533;IL&#65533;yP@&#65533;A&#65533;"ds&#65533;&#65533;&#65533; \ &#65533;)&#65533;&#65533;S&#65533;:&#65533;&#65533;$z&#65533;&#65533;C&#65533;)&#512;A&#65533;&#65533;&#65533;&#65533;IiPM&#65533;&#65533;&#65533;&#65533;Xg&#65533;e&#65533;&#65533;&#65533;&#1738;<4H&#65533;&#65533;X&#697;&#65533;&#65533;&#65533;&#65533;&#65533;m&#65533;>&#65533;<$&#65533;pQk/^c&#65533;)&#65533;&#65533;&#65533;`\&#65533;&#65533;a&#65533;&#65533;R&#65533;jZ&#65533;&#65533;v &#65533;Q9@&#65533;&#65533;&#65533;&#65533;&#65533;&#65533;t&#65533;<Jt(&#65533;&#65533;&#65533;9'&#65533;\l&#65533;&#65533;&#65533; D&#65533;1&#65533;&#65533;&#65533;g6U,7&#65533;&#65533;&#65533;t&#65533;&#65533;&#741;&#65533;`}&#65533;&#65533;&#65533;W&#65533;0A&#65533;
&#65533;'"\ru&#65533;C&#65533;&#65533;&#65533;&#65533;2q&#65533;&#65533;Tt&#65533;&#1982;_&#65533;w&#65533;G/!&#65533;&#65533;&#65533;&#645;&#65533;&#65533;j&#65533;&#65533;	&#65533;&#65533;l&#65533;&#65533;&#65533;&#65533;RH&#65533;&#65533;&#65533;t )	&#65533; J&#899;&#65533;>Cdk &#65533;&#65533;>&#65533;&#65533;%&#65533;&#65533;DDeB ! |c"&#65533;4&#65533;&#65533;&#65533;&#65533;|(&#65533; 1K&#65533;:&#65533;&#65533;(&#65533;&#65533;KaF&#65533;&#65533;
K&#65533;&#65533;h$&#65533;8c&#65533;&#65533;J&#65533;&#65533;&#547;=J&#65533;&#65533;@0+&#65533; K2;&#65533;&#65533;&#65533;p #-&#65533;&#1169;&#65533;&#65533;*<j &#65533;&#65533;2&#65533;&#65533;xs&#65533;&#65533;$&#65533;J&#65533;@&#1537;&#65533;&#4762;)&#65533; &#65533;&#65533;<&#65533;LH&#65533;C&#65533;0"$&#65533;&#65533;&#65533;tS&#65533;<.@"&#65533;&#65533;-&#65533;D&#65533;B&#65533;h&#65533; &#65533;;d&#65533;(&#65533;&#65533;!&#65533;*(/U&#65533;N&#65533;d&#65533;&#65533;&#65533;s&#65533;FN&#65533;&#65533;:&#65533;p&#65533;Yg&#65533;U6Y6@h&#65533;F&#65533;!&#65533;&#65533;L=&#65533;&#65533;&#65533;&#65533;&#65533;V-3@Q&#65533;c&#65533;"
&#1664;&#65533;&#65533;4htI&#65533;&#65533;!&#65533;&#65533;$Ch&#65533;&#65533;&#65533;&#65533;_&#65533;&#65533;&#65533;}m|&#65533;&#65533;&#65533;&#65533;Pxa1&#65533;1&#65533;^&#65533;&#65533;a&#65533;+&#65533;&#65533;&#65533;X&#65533;Xb6*&#65533;!0&#65533;d 0*&#65533;&#65533;&#65533;r&#65533;&#1025;z&#1025;&#65533;&#65533;&#65533;R`&#65533;k&#65533;9$2&#65533;<&#65533;&#65533;&#65533;&#65533;9&#65533;&#65533;&#65533;p&#65533;&#65533;&#65533;K&#65533;&#65533;vqH@&#65533; &#835;\&#65533;&#65533;`&#491;&#65533;&#65533;&#65533;c&#65533;&#65533;yk&#65533;&#65533;&#65533;@g&#65533;l%&#65533;]&#65533;&#65533;V&#2034;&#65533;V{&#65533;$"&#65533;P&#65533;&#769;*&#65533;&#65533;&#65533;40&#65533;&#1582;&#65533;&#65533;{ZR&#1945;&#65533;A&#65533;v&#65533;vM0a xj&#65533;4&#65533;&#65533;&#65533;|r&#65533;+&#65533;&#65533;&#65533;&#593;`&#65533;d~&#195;&#65533;`o&#1062;&#65533;&#65533;P&#65533;&#65533;&#65533;&#65533;'B=&#65533;o&#65533;c&#65533;a6&#65533;}&#65533;;&#65533; t&#65533;@H&#65533;&#65533;$2&#65533;G6&#65533;E&#41239;&#1877;ay&#65533;w&#65533;y&#65533;_&#65533;&#65533;&#65533;v&#65533;&#65533;&#65533;&#1751; *d&#65533;&#65533;&#131;z&#65533;`e|	&#1191;&#947;&#65533;}}&#65533;&#65533;&#65533;&#65533;&#65533;&#65533;:Z &#65533;&#65533;&#65533;&#65533;p8 !&#65533;&#65533;! @&#65533;$`x&#65533;&&#65533;P&#65533;{Z&#65533;&#65533;&#65533;9&#65533;{f&#65533;&#65533;&#65533;&#65533;|&#65533;&#65533;2h&#65533;&#65533;&#65533;A&#65533;&#65533;0irZZ* &#65533;+&#65533;&#65533;!y&#65533;&#1388;&#65533;&#65533; P&#65533;3<`&#65533;&#65533;5*&#65533;&#65533;6d2&#65533;%+$ &#65533;&#65533;&&#65533;&#65533;{a&#65533;&#65533;8&#65533; 9&#65533;^&#65533;&#65533;F&#65533;)vk&#65533;@&#65533;&#65533;&#65533;*fYI q&#65533;5&#65533;&#65533;&#65533;{&#65533;a&#65533;&#65533;&#133;#&#65533; &#65533;c@&#65533;5&#65533;=Q&#65533;{&#65533;H&#65533; &#65533;&#65533;&#1872;`&#775;&#65533;b&#65533;&#65533;!2 C&#65533;&#65533;&#65533;&#65533;&#65533;5IRV&#65533;PD&#65533;&#65533;&#65533;O&#65533;&#65533;&#1320;&Gt&#65533;&#65533;&#65533;&#65533;c)&#65533;h&#65533;J&#65533;&#642; C`l&#65533;E&#65533;&#65533;&#65533;a&#65533;	>p&#65533;&#65533;&#65533;6Hb&#65533;P#&#1040;&#65533;&#65533;l&#65533;&#65533;yr 66p&#65533;Nh#&#65533;
&#65533;fJh&#65533;/=&#65533;&#65533;j&#65533;G(&#65533;&#65533;U`P&#65533;K&#65533;u&#65533;2	&#65533;&#65533;] '9}c_&#170;&#65533;&#65533;&#65533;U&#65533;&#65533;@&#65533;&#65533;q&#65533;h@G&#65533;&#65533;1&#65533;&#65533;&#65533;[&#65533;EE&#65533;X&#65533;'9&#65533;&#65533;"&#65533; &#65533;	&#65533;l&#65533;b&#65533;&#65533;&#65533;&#307;]V&#65533;0	%&#65533;&#65533;$&#65533;&#65533;&#65533;&#65533;1&#65533;&#65533;&#65533;$i&#65533;@&#65533;F&#65533;0&#65533;#V&#65533;Be&#65533;4&#65533;&#65533;&#65533;|&#65533;&#65533;;&#65533;&#65533;&#65533;t&#65533;\#	&Z&#1140;x&#65533;(, VR&#65533;&#65533;&#65533;&#65533;&#65533;&#65533;K&#65533;W
&#65533;&#65533;7&#65533;&#65533;&#65533;&#65533;l&#65533;&#65533;&#65533;8&#65533;&#65533;@b}EW&#65533;j$@t:&#65533;&#65533;M&#65533;+B&#65533;&#65533;@&#65533;&#65533;rD(&#65533;u&#65533;bj]7&#356;A&#65533;&#65533;!b=&#65533;&#65533;&#65533;Y&#387;&#65533;&#65533;a&#65533;&#65533;&#65533;U!&#65533;&#65533;&#65533;2&#65533;C&#65533;/g&#65533;!&#65533;^&#65533;&#65533;!&#65533;&#65533;&#65533;(&#65533;_v&#65533;,&#65533;&#65533;&#65533;&#65533;&#65533;:$R&#65533;fOX N&#65533;&#65533;&#65533;&#65533;i&#65533;&#65533;z&#65533;&#65533;&#65533;iD&#65533; &#65533;&#65533;U&#65533;;EQ&#65533;&#65533;&#65533;&#65533;F&#65533;"EU:&#65533;" &#65533;{'&#65533;ILi &#65533;&#65533;>&#65533;0&#65533;D7&#65533;&#1380; e&#65533;@&#65533;&#65533;&#65533;&#65533;&#65533;BE&#65533; 35Z&#65533;7D7&#65533;&#65533;(&#65533;&#65533;P1&#18723;)POp&#65533; &#65533;Nwvs&#65533;Q&#65533;&#65533;&#65533;&#65533;&#65533;&#65533;Z)&#65533;DS&#65533;&#65533;&#65533;Q&#65533;e&#65533;o$T&#65533;&#65533;L&#65533;vz*|&#65533;$:&#65533; &#65533;W&#65533;^
&#65533;-%]II&#65533;&#65533;&#65533;>i>&#65533;d2&#65533;f&#65533;k&#65533;&#1067;]&#65533;V+ &#1259;C&#65533;&#65533;1&#65533;&#65533;<!&#65533;p&#65533;&#65533;&#65533;
&#65533;&#65533;5&#65533;OGy8^&#65533;&#65533;&#65533;.&#65533; V{[&#65533;d&#1516;&#65533;:&#65533;&#65533;&#65533;&#65533;&#2036;&#65533; :&#65533;z&#65533;A&#65533;&#65533;&#65533;&#65533;9&#65533;>^&#65533;c&#65533;&#1485;&#65533;&#65533;&&#65533;M&#65533;V&#65533;u&#65533;'] &#65533;sn&#65533;p&#65533;&#65533;&#1091;&#65533;@&#65533;&#65533;)f&#65533;&#65533;@FA&#65533;H+&#65533;"&#65533;@1m&#65533;!&#65533;&#65533;vc&#65533;2?St&#65533;&#65533;Zh7H,ge&#65533;&#65533;e&#65533;	&#65533;&#65533;z&#65533;&#65533;&#65533;?&#65533;&#65533;k&#65533;&#65533;&#65533;&#65533;>&#65533;Q&#65533;MS&#65533;&#65533;&#65533;&#65533;&#65533;&#65533;Q&#65533;.&#65533;Pi\&#65533;d&#65533;SF&#65533;H&#251;/"&#65533;@j&#65533;&#65533;&#65533;A&#1200;nY&#65533;!&#65533;#&#65533;E%&#65533;J&#65533;mQ&#65533;/&#65533;zP&#65533;&#65533;&#65533; &#65533;&#65533;&#65533;g&#1632;&#65533;7&#65533;&#65533;pZ&#65533;I&#65533;&#65533;&#65533;D{`7 &#65533;-&#65533;%1f>&#65533;&#65533;N&#65533;&#65533;&#65533;&#65533;H&#65533;+ &#65533;6&#65533;&#65533;&#65533;B|&#65533;J&#65533;&#65533;]&#65533;D&#65533;=&#65533;*,&#65533;&#65533;1&#65533;&#65533;&#65533;+b&#65533; &#65533;""&#65533;[l!$&#65533;&#65533;&#65533;&#65533;`&#65533;4&#65533; K&#65533;&#65533;W&#65533;&#65533;&#65533;[&#65533;&#65533;zw+&#65533;^&#765;nD&#65533;@j&#65533;!&#65533;&#65533;&#65533;""&#65533;&#65533;&#65533;X&#65533;&#65533;3)1y&#65533;O&#65533;Qt&#65533;&#65533;&#65533;&#65533;NV&#65533;&#65533;&#65533;&#65533;4&#65533;&#65533;'|+O&#978;c&#65533;Z&#65533;&#65533;=&#65533;&#65533;{&#65533;H&#65533;^&#65533;&#65533;C<"&#65533;P&#65533;5&#65533;R&#65533;&#65533;z&#65533;&#65533;#&#65533;&#65533;|z&#65533;&#65533;B]&#65533;&#65533;t&#65533;C&#65533;&#65533;\&#65533;P&#65533;&#65533;L<4&#65533;(&#65533;1&#65533;&#65533;&#65533;{&#65533;,&&#1620;@lAqJ(B&#65533;<&#65533;816`&#65533;h&#65533;&#65533;N&#65533;n&#65533;&#803;j&#65533;&#65533;&#65533;&#65533;&#65533; c6&#65533;&"&#65533;&#65533;ORFH&#65533;&#65533;&#65533;x&#65533;&#65533;F&#65533;&#65533;&#65533;&#65533;I;&#65533;{&#65533;7&#65533;m&#65533;`&#65533;W&#65533;&#631;^&#65533;cp&#65533;A&#65533;&#65533;&#65533;&#65533;&#65533;AK'&#65533;&#65533;F&#1374;&#65533;&#65533;&#65533;&#65533;b  &#65533;&#65533;="&#65533;X&#65533;%&#65533;y&#65533;&#65533;&#65533;&#65533;O&#65533;@&#65533;]&#65533;&#65533;&#65533;&#65533;m&#65533;&#65533;r&#65533;C&#515;>(@A&#65533;>&#65533;&#65533;&#65533;&#65533;&#65533;&#1702;
&#65533;&#65533;&#65533;:X	&#65533;&#65533;&#65533;9&#65533;&#65533;&#65533;-v2c#&#65533;&#65533;a&#65533;[&#65533;?&#65533;k&#65533;&#65533;&#65533;&#65533;(@<&#65533;&#65533;&#65533;#&#65533;&#65533;19&#65533;&#65533; l&#65533;&#65533;(z&#65533;&#65533;&#1192;7&#33684;&#65533;[&#65533;&#65533;,&#65533;& -
c
&#65533;0 '4 &#65533;)c&#65533;;&#602;&#65533;&#65533;p2 &#65533;6&#65533;C&#65533;&&#65533;&#65533;",&#65533;&#65533;c)&#65533;&#65533;&#65533;"?Xy&#65533;&#65533;&#65533;=V&#65533;+&#65533;S#&#65533;&#65533;&#65533;&#65533;m&#65533;&#65533;&#65533;X&#65533;@&#65533;<&#65533;&#65533;&#65533;@&#65533;&#65533;&#65533;&#65533;&#65533;a&#65533;+X'z)&#65533;Y:&#65533;	9&#1846;&#65533;c&#65533;9&#65533;<&#65533;&#195;&#65533;&#65533;J&#65533;&#65533;
&#65533;&#65533;&#65533;&#1642;y&#65533;:>&#1123;7T+vZ&#65533;E&#65533;3&#65533;
&#65533;@&#65533;&#65533;&#65533;&#65533;K&#65533;&#65533;[`@&#65533;c&#65533;oB&#65533;&#65533;X&#65533;>&#65533;&#65533;&#65533;&#65533;?&#65533;&#65533;3B&#65533;Tl&#65533;U&#65533;&#65533;M&#65533;&#65533;
",@: &#65533;?&#65533;&#65533;&#65533;	&#65533;Ka&#65533;	Y)&#65533;&#65533;&#65533;P9&#65533;&#65533;&#65533;b&#65533;3:&#65533;>6x&#65533;&#65533;&#65533;>,@&#65533;B&#65533;&#65533;H &#65533;&#65533;3&#65533; &#65533;J&#65533;&#65533;')&#65533;&#65533;l&#65533;z#&#65533;pd&#65533; <&#65533;&#65533;&#65533;&#65533;X&#65533;C$&#65533;/r<&#65533;`A&#65533;{a<&#65533;&#65533;G&#65533;&#65533;&#65533;&#65533;&#65533;"HJ&#65533;&#65533;u&#1829;X&#65533;&#65533;`8&#155;&#65533;/,@&#65533;d&#65533;&#144;P*&#65533;&#65533;&#65533;&#65533;(&#65533;&#65533;&#65533;)&#65533;&#65533;&#65533;1&#65533;CK&#65533;Z&#65533;&#65533;;XE&#65533;8&#65533;&#65533;|E[D&#65533;&#65533;9&#65533;;&#65533;A&#65533;&#65533;,(,&#65533;I:&#65533;&#65533;p&#65533;t$&#65533;.\&#65533;&#65533;&#65533;&&#65533;&#1589;&#304;&#65533;&#65533;&#65533;&#65533;\{&#65533;&#65533;&#65533;Jd?&#65533;&#65533;w|&#65533;Ips&#65533;&#65533;&#652;&#938;VR&#65533;m+&#65533;&#65533;&#65533;1XI&#65533;&#65533;&#65533;&#65533;&#65533;uJ&#65533;y&#65533;&#65533;&#65533;4&#65533;&#65533;C? &#65533;3&#65533;&#65533;&#49366;&#65533;A:&#65533;&#65533;&#65533;j&#65533;&#65533;&#65533;&#65533;&#65533;D&#65533;&#65533;\&#65533;U&#1586;&#65533;C,&#65533; M&#65533;l&#65533;\&#65533;u&#65533;ZXIuD8k&#65533;&#65533;&#65533;;&#65533;&#65533;xM&#65533;&#65533;&#65533;0&#65533;C(&#65533;&#65533;&#195;&#65533;&#65533;&#65533;8f,&#65533;8&#65533;8&#65533;&#65533;&#65533;N&#65533;&#771;&#65533;&#65533;JlD'&#65533;i&#65533;>&#65533;&#65533;&#65533;|&#65533;N&#65533;&#65533;&#65533;>&#65533;&#65533;^q - J['!Hw&#65533;&#65533;	&#65533;&#65533;cX&#65533;&#65533;O&#65533;&#65533;&#65533;-&#65533; &#65533;K&#65533;TI,&#65533;	&#65533;&#65533;O&#65533;-xKGd&#65533;&#65533;fD&#65533;;8&#65533;(8P
&#65533;&#65533;k.&#65533;8&#65533;P&#65533;&#65533;/L&#65533;
&#65533;P&#65533;)&#65533;&#65533;&#65533;.8&#65533;&#65533;&#65533;&#764;&#65533;Q&#65533;&#65533;&#65533;&#65533;&#188;&#65533;tlQ&#65533;&#65533;&#65533;&#724;Q&#1643;Q&#65533;&#65533;&#65533;Q&#65533;&#65533;&#65533;"&#318;-&#65533;HY&#65533; ?x&#65533;&#65533;4R'&#65533;-&#65533;'&#65533;&#65533;2&#65533;&#65533;>&#65533;R,&#338;(&#65533;R.&#65533;&#65533;&#65533;&#65533;R0&#65533;S2-S3=S4MS5]S&#65533;6mS7}S8&#65533;S9&#65533;S:&#65533;S;&#65533;S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&#65533;'j&#65533;/&#65533;k}&#65533;6h&#65533;( &#65533;! &#65533;x&#65533;mU&#65533;n&#65533;&#65533;X&#65533;&#65533;)&#65533;&#65533;&#65533;s&#65533;6  v&#65533;&#65533;p'&#65533;&#65533;&#65533;&#65533;y&#65533;&#65533;z] )p%@&#65533;$H$P%&#65533;&#65533;@&#65533;&#65533;]*l&#65533;|e' &#65533;&#65533;h%p&@&#65533;&#65533;&#65533;&#65533;&#65533;X{U&h&&#65533;8&#65533; $X &#65533;&#65533;&#65533;h&#65533;&#65533;&#65533;&#65533;&#65533;X&#65533;&#65533;&#1605; &#65533;&#1895;n] &#65533;&#65533;Y&#65533;M&#1614;&#65533;&#65533;&#65533;&#65533;&#65533;&#65533;E&#65533;&#65533;&#1611;M)&#65533; &#65533;&#65533;R*&#1699;E&#65533;$Z&#65533;}&#65533;6&#65533;&#65533;$@Z&#65533;&#65533;Z&#65533;-&#65533;6hT&#65533;&#65533;Y&#65533;&#65533;&#65533;}&#65533;Pm&#65533;&#65533;&#65533;N&#65533;&#65533;?(PH&#65533;z&#65533;&#1521;&#65533;&#65533;&#65533;&#65533;n&#65533;&#65533;6&#65533;s&#65533;&#65533;&#65533;-&#65533;6&#65533;Q &#65533;\Q&#65533;D&#65533;&#65533;&#65533;Z&#65533;&#65533;&#65533;@&#65533;[l&#65533;@&#65533;&#65533;&#65533;&#65533;&#65533;O&#65533;&#65533;&#65533;=&#65533;Q&#65533;R8R&#33041;$&#65533;6&#65533;&#65533;&#65533;&#1626;e &#65533;W &#65533;[* &#65533;&#65533;E$&#65533;&#65533;E&#65533;&#65533;&#65533;=&#65533;T&#65533;P8&#65533;S(&#65533;T\Qx[C&#65533;&#1432;E (Y&H'x&#65533;(&#65533;&#65533;(&#65533;&#65533;&#65533;%X&#65533;&#65533;&#65533;K=H&#65533;&#2005;&#65533;&#65533;&#65533;&#65533;&#65533;&#65533;=&#1340;&#65533; v&#65533;&#1381;&#65533;&#65533; &#65533;&#65533;&#65533;&#65533;&#65533;&#65533;&#65533;&#65533;&#65533;&#65533;N &#65533;&#65533;&#65533;] F&#65533;S&#65533;N &#65533;&#65533;&#65533; &#65533;&#65533;M&#1540;x&#65533;&#65533;&#65533;&#65533;&#65533;&#65533;&#65533;
&#65533;`!&#65533;!@&#65533;M&#65533;= &#65533;&#65533;P &#65533;R8&#65533;&#65533;U&#65533;6&#65533;&#65533;Zh&#65533;x`&#461;&#65533;&#65533;`&#65533;&#65533;&#65533;_M &#65533;6&#65533;&#65533;a&#65533;&#65533;B&#65533;&#65533;&#65533;[U&#65533;&#65533;p&#65533;n&#65533;&#65533;&#573;&#65533;&#65533;^&#65533;&#65533;R&#65533;a6R&#65533;&#65533;&#65533;&#65533;&#65533;&#65533;x&#65533;	 b&#65533;&#65533; )&#65533;a1&&#65533;&#65533;6&#65533;&#1989;&#65533;&#65533;&a*.&#65533;&#65533;&#65533;m&#65533;/ (&#65533;1&#65533;&#65533;2&#65533;&#65533;3Nc5a6&#65533;?m&#65533;0&#65533;-~ h&#65533;&#65533; 
&#65533;["&#65533;c=&#65533;c
&#65533;_Nh&#65533;)&#904;Q O&#65533;Am&#65533;0&#65533;0&#65533;&#65533;&#65533;	x&#65533;&#65533;d&#469;dJ&#65533;`%@&#65533;&#65533;c&#65533;@aR0&#65533;OVD. ]&#65533;&#65533;-V&#65533;v&#65533;&#1540;0&#65533;d&#65533;&#65533;M&#65533;&#1949;,4~b(&#65533;&#65533;N&#65533;&#65533;S&#65533;&#65533;&#65533;e0P&#65533;`v\N@&#65533;	&#65533;&#65533;a&#1532;\R0g&#65533;R&#65533;&#65533;&#65533;a
&#65533;&#65533;j&#65533;&#65533;7&#65533;c&#65533;&#65533;&#65533;(@&#65533;&#65533;U&#65533;b~&#65533;g&#65533;g&#65533;h&#65533;h&#65533;.h&#65533;n&#65533;&#65533;&#65533;t&#65533;\QPf?m&#65533;&#65533;0&#65533;&#65533;&#65533;&#65533;b&#65533;&#65533;&#65533;e*&#65533;&#65533;K&#65533;&#65533;o&#65533;_&#65533;-&#65533;&#65533;i&#65533;.i&#65533;>i&#65533;fd
&#65533;&#65533;T\&#65533;&#65533;&#65533;&#65533;&#65533;	0&#65533;&#65533;j&#65533;h9&#65533;&#65533;&#65533;&#65533;7&#65533;&#65533;&#65533;h&#65533;&#65533;&#65533;N&#65533;&#65533;&#1027;NHj= OF&#65533;/&#65533;&#65533;&#65533;&#65533;&#65533;&#65533;n&#65533;i#&#65533;&#65533;G&#65533;&#65533;&#65533;H&#65533;&#65533;&#65533;k&#65533;k&#65533;&#65533;F~&#65533;&#65533;&#65533;&#65533; 
Px &#65533;&#65533;F6&#512;&#65533;&#65533;&#65533;&#65533;&#65533;&#65533;(&#65533;m.k&#65533;l&#65533;>i]V&#65533;Im&#65533;&#65533;~&#65533;7&#65533;&#65533;&#65533;&#47718;&#65533;n-jyl&#686;l&#65533;h*h&#65533;	&#65533;T*&#65533; &#65533;&#65533;&#65533;	&#65533;g&#65533;i&#862;c.&#65533;l&#65533;Nm&#65533;fd&#65533;&#65533;J&#65533;[Cn&#65533;&#1462;&#65533;&#65533;kl&#65533;k&#65533;^m&#65533;&#65533;&#54550;l&#65533;~&#65533;TP~&#65533;&#65533;&#65533;&#65533;&#65533;&#65533;F&#65533;&#65533;m&#65533;^n&#65533;&#65533;&#65533;v&#65533;&#65533;&#65533;nG&#65533;8&#65533;&#36726;&#65533;6Xk&#65533;6&#65533;&#65533;&#65533;`&#65533;&#65533;-~&#65533;&#65533;&#65533;&#65533; &#65533;fk^&#65533;&#65533;&#65533;&#59821;h&#65533;&#65533;&#65533;&#65533;f&#65533;&#65533;&#65533; &#65533;6U.&#65533;&#65533;6P&#65533;&#65533;&#1783;F&#65533;&#65533;&#65533;&#65533;&#1736;V&#65533;&#65533;CV &#65533;&#65533;&#65533;&#65533;[&#65533;&#65533;&#65533;	&#65533;&#65533;&#65533;&#65533;&#65533;hZ&#65533;-&#65533;(x&#65533;&#65533;}&#65533;&#49832;k&#65533;|&#65533;8>&#65533;&#65533;&#65533;6&#65533;w&#65533;	&#65533;&#65533;m&#65533;&#65533; &#65533;&#65533;p&#65533;4
&#65533;&#65533;	&#65533;i&#65533;&#65533;&#65533;&#65533;hq&#65533;&#65533; &#65533;/p&#65533;
w&#65533;F~c&#65533;&#65533;&#65533;i.&#65533;&#65533;S&#65533;&#65533;8&#65533;!&#65533;&#57888;q&&#65533;&#65533;&#65533;&#65533;&#65533;&#65533;F&#65533;j/&#65533;nKP&#65533;Z&&#65533;&#65533;t&#65533;l&#65533;&#65533;&#65533;V&#65533;&#65533;vT*&#65533;j&#65533;&#65533;r&#65533;ds&#65533;&#28142;c&#65533;&#65533;&#65533;.&#65533;b&#65533;&#12904;&#65533;&#65533;l&#1707;&#65533;!&#65533;&#1288;&#904;&#65533;Fo&#65533;4&#65533;h&#65533;D&#65533;&#65533;C&#456;I&#65533;&#65533;%&#65533;ZM&#65533;&#65533;tO&#65533;S-&#65533;&#65533; !&#65533; v ,   &#65533;< &#65533; &#65533;H&#65533;&#65533;&#65533;&#65533;*\&#560;&#65533;&#199;#J&#65533;H&#65533;&#65533;&#331;3F|&#65533;q&#65533;&#65533;2 Az&#65533;H&#65533;&#65533;&#595;(S&#65533;\&#626;&#65533;K&#65533;&#65533;L)c&#65533;&#65533;&#65533;&#65533;8o&#65533;&#65533;R&#65533;&#65533;&#735;@&#65533;
J&#65533;&#65533;Q&#65533;1&#65533;&#65533;&#65533;&#628;)N+=&#65533;J&#65533;J&#65533;&#65533;&#1387;C&#65533;.u&#65533;&#65533;&#65533;)X&#202;K&#65533;&#65533;&#1008;1&#1258;]&#758;&#65533;&#65533;2]&#65533;r&#65533;
&#65533;&#65533;&#1915;x&#65533;Ju&#759;oZ&#65533;V&#65533;
v
U&#65533;&#65533;&#200;[&#65533;&#65533;&#1581;&#65533;&#65533;&#65533;#7}&#65533;&#65533;&#65533;&#65533;&#713;kV;&#65533;&#65533;&#65533;O&#65533;bM&#65533;&#65533;&#65533;&#872;&#65533;l&#65533;&#1677;&#1126;c&#734;m&#65533;/&#65533;
@&#65533;&#65533;&#1850;&#65533;k&#1588;&#65533;&#65533;&#65533;o&#65533;"&#65533;&#65533;Pa3\&#65533;&#65533;&#65533;&#65533;N=&#65533;q8&#65533;hg&#65533;&#65533;Ac&#65533;&#65533;}[&#65533;&#65533;^&#65533;&#65533;&#65533;&#65533;&#65533;&#65533;%&#65533;}&#65533;v0&#65533;&#65533;>~&#65533;&#65533;&#65533;&#65533;&#65533;&#65533;&#65533;&#65533;&#65533;&#65533;&#65533;.\&#65533;$&#65533;eF&#65533;&#65533;gEj6&#65533;&#65533;&#65533;F(&#65533;&#65533; B~&#54750;U0 &#65533;&#65533; &#65533;{E&#65533;&#65533;&#65533;L&#65533;%]&#65533;&#65533;&#65533;0&#65533;(#cEh@&#65533;&#356;&#65533;Gh&#65533;&#65533;&#65533;.l'@2&#65533;&#17994;	&#65533;7&#65533;PF)&#65533;o&#65533;&#65533;&#65533;vd&#65533;&#65533;&#65533;Bj&#65533;&#65533;j&#65533;B&#65533;B9&#65533;v	&#65533;&#65533;ST&#65533;&#65533;&#65533;p&#65533;E&#65533;&#65533;&#65533;&#65533;5&#65533;xB&#65533;B&#65533;&#65533;h   &#65533;0&#65533;(N&#65533;&#65533;&#65533;&#35024;&#65533;Hl&#65533;Ih&#65533;x&#65533;K&#65533;'&#65533;&#65533;j'&#65533;"s&#65533;&#65533;&#65533;&#65533;*&#65533;&#1678;fp&#39664;&#65533;&#65533;&#65533;&#65533;W&#65533;@&&#65533;'&#221;&#65533;&#65533;&#65533;V
}j&#65533;&#167;e&#65533;&#65533;!7&#65533;*&#65533;6=eOg&#65533;*&#65533;&#65533;R&#65533;&#65533;&&#65533;&#65533;&#65533;&#65533;&#65533;pa&#65533;&#65533;&&#65533;&#65533;  ,l&#65533;G&#65533;&#65533;R&#65533;&#65533;&#1435;&#65533;OXKa&#65533;f&#65533;&#65533;=&#65533;&#65533;&#65533;&#65533;&#65533;&#65533;&#65533;v;&#65533;&#65533;&#65533;[E&#65533;F&#65533; &#65533;v&#65533;&#65533;&#65533;&#65533;!{&#65533;&#65533;&#65533;v&#65533;&#65533;-~&#65533;&#65533;&#559;&#65533;&#65533;&#65533; 	&#65533;&#65533;&#65533;vx&#65533;p[&#65533;J&#65533;&#65533;&#65533;&#65533;]&#65533;N!&#65533;&#65533;&#65533;x&#1841;gP&#65533;S&#65533;$&#65533;&&#65533;&#65533;&#423;V
+k&#65533;&#65533;m&#65533;&#65533;&#65533;3zB&#65533;&#65533;&#65533;BoS&#65533;&#65533;&#65533;=&#65533;lo$&#65533;f&#65533;&#65533;Q&#65533;&#65533;&#65533;vix&#65533;&#65533;&#65533;6&#65533;QN&#65533;]&#65533;e&#65533;&#65533;[3&#65533;&#65533;&#65533;&#65533;[\&#65533;&#65533;b&#65533;M&#65533;E&#65533;&#1197;&#65533;&#65533;j&#65533;&#65533;tZy&#65533;.&#65533;&#65533;&#65533;u@&#65533;&#1765;&#65533;wNxx}&#65533;!x&#65533;1j&#65533;&#65533;&#65533;]&#65533;M&#65533;Z&#65533;zjVZ&#65533;&#65533;P9G&#65533; z&#65533;Y&#65533;&#1954;&#65533;&#65533;1&&#65533;twN&#65533;,w[w- &#65533;&#932;&#65533;&#65533;&#65533;&#65533;&#65533;&#65533;&#65533;7@s$X&#65533;C|^&#65533;&#65533;&#65533;Yb&#65533;&#65533;&#65533;l\@&#65533;&#65533;4&#65533;6S],?@"&#65533;&#65533;&#65533;H&#65533;&#65533;'&#11035;&#65533;&#65533;Z&#65533;OL&#65533;&#65533;<&#65533;&#65533;d |r&#65533;&#65533;&#65533;&#65533;&#65533;H;b S&#65533;&#1703;&#65533;+8&#65533;)&#65533;&#65533;&#65533;&#65533;&#65533;-&#65533;&#65533;&#65533;L&#65533;&#65533;&#65533;&#65533;j*8&#65533;&#65533;Z@&#65533;&#65533;:&#65533;u|&#65533;	&#65533;@&#65533;&#65533;&#65533;O&#65533;" &#65533;&#65533;CbPWx_N&#65533;&#65533;@@8+&#65533;&#65533;+&#65533;Sjh>&#65533;&#65533;viI&#65533;vr &#65533;&#65533;&#65533;&#65533;=&#65533;b&#65533;q&#65533;&#65533;t&#65533;P&#65533;1&#65533;&#65533;C&#65533;&#65533;&#65533;&#65533;M&#65533;X&#65533;>&#65533;D&#65533;&#65533;&O&#65533;&#65533;&#65533;$'0FqY&#65533;&#65533;&#65533;Z&#65533;&#65533;F&#65533;K&#65533; &#1463;.0J\&#65533;&#65533;&#65533;&#532;V&#65533;cmL&#65533;Yw&#163;&#65533;&#65533;H3l&#65533;	&#65533;&#65533;G&#65533;&#65533; &#65533;aC&#65533; &#65533;&#651;V3&#65533;&#65533;&#65533;:iziT&#288;&#65533;@&#65533;H&&#65533;ot&#65533;	+&#65533;&#65533;:N&#65533;o &#65533;v&#65533;?.k)&#65533;&#65533;&#65533;Y&#65533;
c&#65533;M<@p%F&#642;-UD&#65533;&#1401;&#65533;&#65533;&#65533;&#65533;e&#65533;&#65533;JQs?f C2&#65533;@&#65533;&#65533;P&#65533;&#65533;&#1806;3&#65533;$"&#65533;&#65533;`I7&#65533;&#65533;&#65533;&#65533;&#65533;&#65533;&#65533;&#65533;m&#65533;&#65533;&#65533;l&#65533;IB&#927;&#65533;`	&#65533;&#65533;h&#65533;&#65533;&#65533;-=!C&#65533;&#1184;&#65533;&#65533;$0&#65533;&#65533;&#65533;"&#65533;0&#65533;9&#65533;qNTx>C&#65533;&#65533;%&#65533;)&#65533;&#1538;&#65533;&#65533;P&#65533;&#65533;)OPRM&#65533;&#65533;&#65533;&#65533;&#65533;&#65533;FJW B&#65533;4&#65533;'-&#65533;{&#65533;Es&#65533;&#65533;&#65533;M&#65533;&#65533;@(&#65533; &#65533;!q&#65533;H&#65533;&#65533;&#65533;&#65533;9&#65533;g !p%&#65533;&#65533;&#65533;y&#65533;&#65533;`&#65533;X&#65533;:V&#65533;&#65533;!6%	U	&#65533;S!&#65533;@&#65533;&#65533; &#65533;BG6&#65533;&#65533;&#725;t&#65533;&#65533;&#65533; I&#65533;&#65533;@&#65533;:&#65533;T	<&#65533;=`&#65533;&#65533;&&#65533;&#65533;3-&#65533;&#65533;%&#65533;&#65533;&#690;&#65533;&#65533;&#65533;j&#65533;&#65533;&#64549;d&#65533;b&#65533;L&#65533;x`&#65533;&#65533;B&#65533;]&#65533;&#65533;&#65533;@&#65533;&#65533;&#65533;{
&#65533;&#65533;I&#65533;&#65533;D&#65533;&#65533;\EcR&#65533;&#65533;&#65533;W&#65533;.J&#65533;&#65533;K66b&#65533;|O&#65533;>Zlr{&#65533;Z&#65533; &#65533;&#65533;Kj&#65533;&#65533;&#65533; &#65533;&#65533;&#65533;I&#65533;ly&#65533;cf&#65533;FY&#65533;W#&#65533;u&#65533;
)&#65533;3&#65533;&#65533;-&#65533;%&#65533;n&#65533;&#65533;NZ.&#65533;&#814;{&#65533;&#65533;&#65533;&#65533;&#65533;&#65533;&#65533;&#65533;&#65533;K`&#65533;&#65533;E&#65533;&#65533;&#65533;n&#304;F&#65533;&#65533;&#65533;&#65533;I&#65533;1&#65533;b&#658;>&#65533;l&#65533;"!{`H&#65533;&#65533;&#65533;J\\&#65533;;&#65533;&#65533;&#65533;&#65533;"k!A(&#65533;&#65533;^{&#65533;-&#65533;&#65533;&#65533;K&#65533;&#65533;>&#952;h&#65533;$g[&#65533;&#65533;L&#65533;%fl&#65533;&#65533;&#65533;H&#65533;y"m&#65533;&#65533;&#65533;&#65533;&#65533;&#65533;w&#65533; B&#65533;	&#65533;P&#65533;&#65533;l|\2&#65533;&#65533;J&#65533;&#65533;&#65533;Zif.3&#65533;&#65533;&#65533;h&#65533;Q&#65533;C&#65533;J@&#65533;&#65533;&#65533;aK`&#65533;&#65533;c'P"&#65533;&#65533;C&#65533;&#65533;&#25325;O&#65533;k&#65533;&#65533;&#65533;vF&#65533;&#65533;,&#65533;@T&#65533;$s
&#65533;pe)!&#65533;K&#65533;&#65533;&#65533;&#65533;&#65533;s: &#65533;5'q[&#65533;@f:&#1427;*&#65533;-&#624;#&#65533;y
I&#65533;&#65533;t&#65533;&#65533;&#65533;&#65533;+B&#65533;&#54894;&#65533;g&#65533;&#1760;V x+&#65533;&#65533;VN&#65533;1&#65533;&#65533;&#65533;&#65533;@&#65533;&#202;&#65533;&#65533;u&#65533;&#1012;Wo4&#65533;3&#65533;&#65533;;&#65533;&#65533;&#65533;&#65533;&#65533;&#65533;&#65533;Yvm&#65533;
&#65533;v&#65533;wg;c&#65533;&#65533;=&#65533;VP&#65533;&#65533;7_y-s&#65533;&#65533;&#65533;`-cl&#65533;[SzR&#65533;&#65533;&#65533;&#65533;b&#65533;&#65533; 6m&#65533;&#65533;&#1686;&#304522;&#65533;&#65533;&#65533;u5&#65533;&#65533;&#65533;Z1&#65533;m&#65533;l&#65533;v&#65533;&#65533;-"&|&#65533;&#65533;|&#65533;P&#65533;oh&#65533;&#65533;`+.&#65533;&#65533;&#65533;&#65533;&#65533;&#65533;e&#65533;&#65533;>&#65533;&#65533;&#65533;&#65533;&#65533;k&#65533;{c<=U&#65533;&#65533;&#65533;&#65533;&#65533;&#65533;{V&#65533;&#65533;u&#65533;-&#65533;B
}.&#65533;&#65533;l&#65533;&#65533;&#65533;&#65533;&#65533;\V&#65533;$-*&#1557;VN&#65533;3	&#65533;&#65533;N&#1603;&#65533;e8&#65533;&#65533;}&#65533;&#65533; &#65533;&#65533;&#65533;`&#65533;&#65533;&#1389;&#65533;#&#65533;5x&#226;&#65533;QnEj3-@4&#65533;&#65533;&#65533;&#65533;&#65533;m&#65533;Hl&#65533;&#65533; &#65533;\&#65533;&#65533;&#65533;&#65533;&#65533;&#65533;i&#65533;-u@&#65533;HF_a&#65533;&#65533;xa &#65533;&#65533;9 &#65533;&#65533;&#65533;a Z&#65533;S&#65533;p&#65533;E&#65533;&#65533;(&#65533;&#784;&#65533;&#65533;&#65533;w&#759;&#65533;Pe&#65533;&#65533;&#65533;&#65533;&#65533;&#65533;&#1973;&#65533;&#65533;&#65533;&#65533;&#65533;&#65533;&#65533;&#814;&#65533;&&#65533;{&#65533;N&#65533;2k&#65533;&#65533;&#65533;=_&#65533;&#65533;0&&#65533;T&#65533;&#65533;ow&#65533;&#65533;&#65533;&#65533;&#65533;R"&#65533;&#65533; Lh&#65533;eg&#65533;'&#65533;&#65533;ML[E&#65533;&#65533;}&#65533;/&#65533;&#575;&#65533;&#65533;&#65533;%&#65533; l&#65533;p&#65533;&#65533;-&#65533;/&#65533;4&#65533;B~=7h&#65533;'&#65533;&#65533;&#65533;z&#65533;&#65533;-&#65533;&#65533;&#65533;|Qx&#65533;f}s&#65533;<&#65533;&#65533;y&#65533;&#65533;= &#65533;"Y&#65533;U&#65533;&7 &#65533;qC&#65533;d&#65533;"d&#65533;70&#1538;Hm&#65533;&$&#65533;&#65533;r&#65533;e)&#65533;Vp&#65533;Vr0&#65533;}&#65533;7&#65533;&#65533;N&#65533;" &#65533; &#65533;b_j&#65533;4 -&#65533;&#65533;&#65533;&#65533;)&#65533;&#65533;v|&#65533;&#65533;0wel&#325;H!(&#65533;zS;&#65533;u&#65533;LB&#65533;&#65533;\$iL&#65533;K&#417;q&#65533;c5cf{&#65533;o&#65533;<Xxr[!u&#65533;&#65533;&#65533;v{&#65533;xqkQW&#65533;7!W&#65533;&#65533;&#65533;%'Z&#65533;>zg$&#65533;&#65533;&#65533;8Ebh"d)&#65533;oy$dbp@&#65533;rn&#65533;r&#65533;&#65533;au&#65533;l/r&#65533;&#65533;XY&#65533;&#65533;&#65533;&#264;&#65533;&#65533;&#65533;&#65533;6&#65533;i&#2002;%8e&#65533;G&#65533;2&#65533;I&#65533;&#65533;@&#65533;&#65533;&#65533;&#65533;&#65533;s&#65533;Gd` tvTx&#65533;#&#65533;X&#65533;i%'&#65533;&#65533;b&#65533;a &#65533;NPG\~G&#65533;&#919;&#65533;&#65533;4&#65533;&#65533;&#65533;&#65533;&#65533;0&#791;&#65533;g+v3tR$T&#65533;Q&#65533;x&#65533;nQWmvj&#65533;v2&#65533;&#65533;4&#65533;7h&#65533;&#65533;Ol3z&#65533;&#65533;&#65533;&#65533;.<&#65533;2&#65533;&#65533;|&#65533;&#65533;!>".&#65533;l2r&#65533;&#65533;8.Ri&#65533;riN&#65533;_&#65533;|#|F&#65533;&#65533;6&#65533;bz9.y&#65533;g&#65533;CC&#1778;&#65533;7&#65533;1&#65533;&#65533;	9/B@&#65533;w}&#65533;XJ&#65533;W&#65533;&#65533;&#65533;&#65533;&#65533;S&#65533;h'p|&#65533;&#65533;&#65533;&#65533;v)V&#65533;Z&#65533;&#65533;\Ob&#65533;'I1&#65533;&#65533;l@&#65533;&#65533;&#65533;&#65533;&#65533;7&#65533;&#65533;&#1172;~A&#65533;&#65533;A&#65533;&#65533;&#65533;[0&#65533;@&#65533;&#65533;|&#65533;zAi&#65533;C)2&#65533;)&#65533;&#65533;&#65533;j&#65533;&#65533;&#65533;C9&#65533;&#65533;@&#65533;H&#65533;l&#65533;S&#65533;l&#65533;&#65533;;&#65533;bR"&#65533;_i3&#65533;a&#65533;&#65533;mR&#65533;u@IWhl&#65533;&#65533;0^&#65533;n|fp&#65533;h&#65533;y&#65533;&#65533;&#65533;&#65533;{IP"&#65533;&#65533;&#65533;qq&#65533;zZ&#65533;&#1363;|&#65533;&#65533;VX7x*G&#65533;0J3T&#65533;&#1558;6:&#65533;&#65533;&#65533;q"o&#1189;&#65533;,.&#65533;IW&#65533;&#199;C&#138;&#65533;p&#65533;3f&#65533;U&#65533;4&#474;h&%&#65533;`<&#65533;q6R&&#65533;/&#65533;8F&#65533;&#155;&#65533;&#1417;&#65533;&#65533;&#65533;i)g&#65533;&#65533;F%(&#65533;&#65533;&#65533;&#65533;&#65533;I&#65533;	z&#65533;GT&#65533;8+&#65533;&#65533;q&#65533;aNs&#65533;&#65533;;{&#65533;&#65533;&#1604;&#65533;&#65533;7&#65533;WJ&#65533;&#65533;&#65533;&#65533;wn.6p&#65533;&#65533;wT&#65533;srW&#65533;&#65533;Y&#65533;&#65533;&#65533;d&#65533;&#65533;&#65533;Xc&#65533;p&#13855;2&#65533;02&#65533;N&#65533;Ec&#65533;&#65533;z&#65533;Sd&#65533;&#65533;5l&#65533;&#65533;vl#|;Y)xf!&#65533;&&#65533;&#65533;&#65533;:0&#65533;z&#65533;&#65533;{B]&#65533;&#65533;&#65533;v&#65533;u&#65533;F&#65533;&#65533;F&#65533;&#65533;&#65533;$&#65533;&#65533;JS&#65533;0&#65533;6#e4Z(&#1216;&#65533;HfK}&#65533;/d&#65533;A&#65533;F&#65533;l&#65533;&#65533;L*XZ&#65533;U*&#1312;&#65533;&#65533;i&#65533;p&#65533;&#65533;&#65533;x$&#65533;&#65533;ueS35&#65533;&#65533;7&#65533;&#65533;)&#65533;&#65533;&#65533;i&#65533;e&#65533;mP:&#65533;&#65533;W&#65533;T&#65533;&#65533;.&#65533;Ly&#65533;F2&#65533;&#65533;41&#65533;&#65533;&#1703;&#65533;&#65533;{&#65533;qL107Y&#65533;&#65533;&#65533;`&#65533;&#65533;&#65533;&#65533;	q&#65533;EL9_LJ[ZC3&#65533;
7N&#65533;&#65533;ff&#65533;b&#65533;Y&#65533;&#65533;W&#65533;&#65533;"v&#65533; @&#65533;SW&#65533;!&#65533;
&#65533;9&#65533;@&#65533;!&#65533;&#65533;#T&#65533;H&#65533;e&#65533;A&#65533;&#65533;&#65533;b&#65533;&#1116;&#65533;6&#65533;&#65533;JU&#65533;&#65533;&#65533;&#65533;&#65533;/&#65533;i&#65533;&#65533;:&#65533;&#65533;g&#65533;&#65533;&#65533;&#65533;&#65533;&#65533;#A&#65533;&#65533;`W&#65533;;U%&#65533;B&#65533;,&#65533;&#65533;:&#65533;#&#65533;&#65533;,r"&#65533;&#167;/GJ&#65533;&#65533;
&#65533;@&#65533;&#65533;&#65533;&#65533;bJ8&#65533;czME&#65533;Lvj qX&#65533;a&#65533;o&#65533;&#65533;0B*`&#65533;I7&#65533;&#65533;,&#65533;&#65533;&#65533;&#65533;1oT&#65533;#&#65533;&#65533;&#65533;&#22102;&#482;&#65533;
5(b@H&#65533;,`&#65533;&#65533;& &#65533;&#65533;YCB&#65533;5_Y<&#65533;?A&#65533;(a&#65533;&#65533;Z&#65533;B1+lF~p}PW&#65533;&#65533;A&#65533;,@~e	70!J&#65533;&#65533;X&#65533;m2-5&#65533;fK&#42596;h$&#65533;Yh&#65533;r+O&#65533;&#65533;" &#65533; &#65533;&#65533;&#65533;&#65533;=W&#65533;&#65533;&#65533;%&#65533;&#65533;-u/&#65533;Z&#65533;.E'g&#65533;\&#65533;	&#1144;&#65533;+&#65533;&#65533;&#65533;&#65533;#A &#65533;	&#65533;n&#65533;1&#65533;LA&#65533;&#65533;&#65533;CU&#65533;&#1894;J,&#65533;&#65533;: 1"&#65533;7`&#65533;`Xc`)&#65533;&#65533;&#65533;e&#65533;/&#65533;z&#65533;&#65533;v&#65533;r&#65533;&#65533;.PBP&#65533;&#65533;[&#65533;&#65533;&#65533;_&#65533;&#65533;"u&#65533;M&#65533;/&#65533;&#65533;&#65533;g[0&#65533;&#65533;t&#65533;&#65533;5&#65533;&#36527;&#65533;&#65533;&#65533;&#65533;&#65533;&#65533;>7p&#65533;&#65533;&#65533;+.0&#65533;&#663;&#65533;&#8092;J&#65533;.yh;wj&#65533;k&#65533;&#65533;&#65533;D&#65533;&#65533;`|&#65533;J&#65533;o=&#65533;&#65533;)1&#65533;&#65533;&#65533;&#65533;&#65533;'&#65533;/&#65533;&#65533;1(x&#65533;&#65533;A&#65533;&#65533;&#65533;&#202; &#65533;" : &#65533;
9+<&#65533;&#65533;&#65533;*qw&#65533;I &#65533;Z&#65533;R@&#65533;&#65533;&#65533;D&#65533;&#65533;* ,&#65533; Pyq&#65533;&#65533;&#65533;[&#284;&#65533;&#65533;-&#65533;`),p&#65533;]42x&#65533;A0&#367;&#65533;t+:$Q&#65533;pR  .pi&#65533;&#65533;&#65533;&#65533;&#65533;d<-l&#65533;0&#65533;&#65533;!&#65533;&#65533;&#65533;VN& &#65533;@AD&#65533;`&#65533;!J B ch&#65533;&#65533;B&#65533;&#65533;{&#65533;rq&#266;<\&#65533;&#65533;&#65533;&#65533;&#65533;&#65533;P,[&#65533;&#65533;&#65533;:&#65533; &#65533;&#65533;&#65533;7X&#65533;l&#65533;q&#65533;&#681;&#65533;&#65533;&#65533;Bqj&#65533;J4&#65533;'P!&#65533;&#65533;&#65533;&#65533;,&#65533;&#65533;Qr&#65533;|&#65533;M&#65533;'&#65533;;&#833;&#65533;&#65533;4`y=&#65533;\&#65533;'$&#65533;&#65533;&#842;\&#802;&#65533;&#65533;&#65533;&#65533;&#65533;&#65533;&#65533;`,&#1060;&#65533;&#65533;&#1196;&#65533;&#65533;&#65533;&#65533;&#65533;&#65533;,&#65533;&#65533;&#65533;4&#65533;8 	GP5p&#65533;&#65533;k&#65533;B`}&#65533;&#65533;&#65533;b&#65533;hL&#65533;l&#65533;j3&#65533;&#65533;	&#65533;!&#65533;C&#65533;Z &#65533;l&#65533;&#65533;+&#65533;&#65533;&#65533;&#65533;5&#65533;+&#65533;&#65533;LW# &#65533;P?&#65533;&#65533;<&#65533;u  &#65533;=&#65533;\&#65533;`&#65533;&#65533;Q&#65533;&#65533;&#65533;L2&#65533;&#65533;w&#65533;&#65533;u&#65533;&#65533;=&#65533;&#65533;G&#65533;&#65533;B&#65533;&#65533;"&#65533;&#65533;M|J&#65533;~&#65533;&#65533;&#1321;,&#65533; &#65533;S&#65533;&#65533;?&#65533;Y&#65533;&#65533; *&#65533;(&#58432;&#65533;\`&#65533;~&#65533;&#65533;ke&#65533;&#65533;5 	&#65533;R&#65533;J&#65533;&#65533;&#65533;&#65533;&#65533;&#65533;&#65533;&#65533;|22&#65533;_ &#65533;&#65533;&#65533;5&#65533;
cr &#65533;m&#65533;aH1x&#65533;&#65533;m&#65533;&#65533; e]V,$NV&#65533;&#65533;&#432;&#65533;J2&#65533;&#65533;&#1243;mb&#65533;&#65533;&#65533;q8 d"1&#65533;+&#65533;&#65533;&#65533;9&#65533;XbG&#65533;&#65533;&#65533;s&#65533;GY&#65533;&#65533;&#65533;q&#65533;&#65533;&#65533;&#65533;&#65533;k&#65533;&#65533;&#65533; &#65533;sv[&#65533;&#65533;&#65533;	IL&#65533;v&#65533;&#65533;P?&#65533;&#65533;&#65533;&#65533;&#65533;>P&#65533;&#65533;Z&#65533;&#65533;&#65533;u&#65533;&#65533;&#65533;&#65533;&#65533;Mk&#65533;G^-&#65533;l'&#65533;P&#65533;>&#65533;&#65533;&#65533;&#65533;qo;&#65533;&#65533;^&#65533;W&#65533;L&#65533;&#65533;x<]&#65533;&#65533;P&#1130;l0&#65533;&#908;&#65533;&#65533;&#65533;&#65533;&#65533;Z&#65533;&#65533;&#65533;&#65533;I3f&#65533;}@Nw y&#65533;g 6&#65533;&#65533;b&#65533;&#65533;a&#65533;&#65533;&#65533;E+&#65533;dj&#65533;&#65533;y&#65533;q &#65533;c&#65533;IC&#65533;&#65533;&#65533;0&#65533;@&#65533;&#65533;&#65533;Q&#65533;+&#65533;+^}&#65533;2&#65533;&#65533;,&#65533;Y&#65533; `~0yPquE&#65533;&#65533;&#65533;&&#65533;`n Z&#65533;&#65533;&#65533;&#65533;PW &#65533;H^&#65533;4&#65533;_&#65533;&#65533;k&#65533;&#65533;Z&#65533;&#65533;p!&#65533;v &#65533;v&#65533;&#65533;&#65533;>&#65533;4&#65533;&#65533;i&#65533;Q&#65533;&#65533;&#591;,&#65533;&#65533;&#65533;l&#65533;j&#65533;&#65533;Epk&#65533;W&#65533;&#65533;;&#65533; &#65533;&#65533;&#65533;	<&#65533;&#65533;&&#65533;L&#65533;&#65533;&*&#65533;&#65533;N'&#65533;&#65533;A&#65533;b&#65533;&#65533;&#65533;0lP&#65533;NA&#65533;d&#65533;jP&#65533;&#65533;&#65533;&#65533;Y !&#65533;V&#65533;&#65533;&#65533;&#65533;&#65533;5&#65533;o0&#65533;&#65533;&#39486;+&#65533;(&#65533;U`  &#65533;b &#65533;&#65533;.&#65533;&#65533;Q&#65533;Vs&$&#65533;.|&#65533;&#65533;E0&#65533; s&#65533;&#65533;&#65533;i6&#65533;W&#65533;&#65533;&#65533;&#65533;a&#65533;j&#65533;&#65533;I+&#65533;&#65533;&#65533;h&#65533;&#65533;F(1&#65533;&#65533;&#65533;q&#65533;&#65533;&#65533;i&#65533;&#65533;&#65533;n&#65533;&#65533;&#65533;.M &#65533;F&#65533;&#65533;e&#65533;A#' + (&#65533;&#65533; BO&#65533;&#65533;!&#65533;&#65533;&#65533;-&#65533;j$&#65533;&#65533;&#65533; &#65533;&#65533;b&#65533;&#65533;&#65533;H&#65533;&#65533;&#65533;&#65533;x&#65533;	&#65533; &#65533;&#65533;&#65533;w&#65533;G^N(&#65533;&#65533;&#65533;&#65533;&#65533;*&#65533;&#65533;&#65533;S&#65533;1 '&#65533;#'&#1738;&#65533;&#65533;f\K&#65533;1i&#65533;&#65533;Gx&#65533;&#65533;&#65533;&#65533;l&#65533;&#65533;)&#65533;p#, &#65533;+&#390;&#285;pR\&#65533;&#65533;&#65533;&#65533;tpdu&#65533;&#65533;&#65533;U&#65533;Y<&#65533;d&#65533;&#65533;jcX/&#65533;<&#65533;&#65533;.j&#65533;?x&#65533;!&#65533;&5Y&#65533;~Up&#65533;&#65533;&#65533;&#59469;&#65533;&#65533;0&#65533;&#65533;&#65533;&#65533;&#65533;PL(&#65533;O&#65533;:&#65533;&#65533;&#65533;>&#65533;+&#65533;uca&#65533;&#65533;|&#65533;!`1x&#65533;&#65533;&#65533;&#65533;T&#65533;Z&#65533;&#65533;&#65533;k&#65533;U&#65533;XH&#1761;&#65533;_&#65533;`Mp&#65533;@n&#65533;`.&#65533;tk+&#65533;{&#65533;&#65533;&#65533;&#65533;&#318;&#29716;&#65533;&#65533;
&&#65533;TK&#65533;I[&#65533;&#65533;&#415;j@&#65533;&#65533;d&#65533;&#65533;R&#65533;&#65533;c&#65533;&#911;@0X&#65533;&#65533;Vw&#65533;&#65533;&#65533;&#65533;?&#65533;p~~^(@&#65533;!X&#65533;&#65533;+l&#65533;1&#65533;&#65533;&#65533;&#65533;5[&#65533;&#65533;&#65533;&#65533;&#65533;,^i&#65533;&#65533;G&#65533;:z&#1336;&#65533;&#65533;D&#65533;
&#65533;0!@&#65533;&#65533;.Z$Pe!o&#65533;&#65533;4h&#65533;&#65533;O&#65533;A&#65533;%Z&#65533;&#65533;Q&#65533;I&#65533;.e&#65533;&#65533;iP?>?&#65533;&#65533;&#65533;&#65533;&#65533;&#65533;&#65533;&#65533;J<&#65533;&#65533;&#65533;&#65533;&#1506;4,&#1312;&#65533; &#65533;
`*&#65533;p&#65533;Z3&#65533;&#65533;&#65533;P&#65533;G&#65533;n^&#65533;k &#65533;B&#65533;f	&#65533;&#65533;&#65533;6&#65533;&#65533;6&#65533;&#65533;9&#65533;&#65533;&#65533;&#65533;%O&#65533;\9&#65533;-c&#65533;&#65533;&#65533;&#65533;'&#737;Ew1V!&#65533;=&#65533;]&#65533;v&#65533;&#1733;qgJ&#65533;&#65533;&#65533;u&#65533;^&#65533;.&#65533;&#65533;V&#65533;&#65533;M&#65533;7)&#65533;&#65533;f&#65533;B&#65533;l1q p&#65533;&#65533;h&#65533;&#1125;G&#65533;d&#65533;-&#1269;k&#65533;c&#65533; 2)&#906;U&#65533;&#65533;&#65533;
&#65533;:&#533;&#65533;&#65533;&#65533;m&#65533;Y&#65533;&#65533;7&#65533;o&#65533;&#65533;&#65533;U&#65533;&#65533;b&#65533;&#65533;!<&#65533;&#65533;&#65533;@,Jt&#65533;&#65533;d&#65533;PpB&#65533;X&#65533;)0l@@5&#65533;&#65533; &#65533;2&#65533;8&#65533;f&#65533;&#65533;&#65533;&#65533;&#65533;&#65533;&#65533;Bi&#65533;

$&#65533;&#65533;.&#65533;o&#65533;dC&#65533;&#65533;s&#65533;B &#65533;rH"&#65533;&#65533;&#65533;+@ &#65533;!&#65533;< a(&#65533;&#65533;H&#65533;bA.&#65533;&#65533;&#65533;K0&#65533; n&#65533;0&#65533;&#65533;a&#65533;b|L&#629;X @&#65533; : &#900;&#65533;
,&#65533;N<&#65533;&#1331;&#65533;&#65533;2
&#65533;`,*Xb&#65533;4&#2024;&#65533;&#65533;F&#65533;&#65533;&#65533;J&#65533;&#65533;ltRJ+&#65533;&#65533;&#65533;r&#65533;&#65533;TH&#65533;7&#65533;a&#65533;&#65533;
&#65533;&#65533;TTSU&#1383;&#65533;&#65533;&#65533;k &#65533;4aJ&#376;&#65533;.&#65533;&#65533;W`&#65533;&#65533;i%X&#65533;&#65533;S6@&#65533;&#65533;&#65533;&#65533;*&#65533;&#65533;U&#65533;&#65533;vZ&#65533; &#65533;&#65533;&#65533;@`P&#1348;b&#65533;&#65533;]-&#41080;+&#65533;5&#65533;\t&#65533;U&#65533;&#65533;107(h=mC&#65533;&#65533; &#65533;^&#65533;H&#65533;q-&#65533;Tjx&#65533;H&#65533;&#65533;&#65533;Xj&#65533;&#65533;&#65533;y&#65533;&#65533;"JbC2&#65533;xc&#65533;;&#65533;8c&#65533;Sh&#65533;&#65533;[1&#65533;&#65533;
&#65533;&#65533;&#65533;&#65533; 5}&#65533;H &#65533;L&#65533;4P&#65533;N&#65533;{&#65533;&#65533;g&#65533;ec&#65533;:&#65533;"C&#65533;&#65533;&#65533;S_&#65533;p&#65533;8&#65533;&#65533;zj&#65533;&#65533;&#65533;&#65533;Z&#65533;D`	Ln%&#65533;&#65533;<Py&#65533;4&#65533;^&#65533;&#65533;&#65533;&#65533; &#65533;&#65533;&#65533;&#65533;G&#65533;&#65533;{&#1396;&#65533;&#65533;&#65533;&#65533;_J&#65533;&#65533;+v&#65533;&#1262;&#65533;1&#65533;X&#65533;&#65533;6&#65533;p&#65533;s&#65533;X&#65533;&#65533;[&#65533;&#65533;6&#1760;&#65533;*G &#65533;&#65533;&#65533;&#65533;&#65533;s"&#65533;%kr&#65533;f&#65533;;&#65533;p <&#65533;l`&#65533;&#65533;<,q&#65533;&#65533;Y&#65533;L~|&#65533;&#1466;&#65533; 3&#65533;&#65533;A&#65533;&#65533;/:&#65533;&#65533;&#65533;|t&#65533;&#65533;&#65533;d&#65533;r&#65533;M&#65533;&#65533;&(2&#65533;C o&#65533;d&#65533;H?&#65533;b|&#65533;&#65533;7&#65533;|&#65533;&#65533;&#65533;&#65533;&#65533;&#65533;j%&#65533;q&#65533;&#1602;&#65533;&#2632;&#65533;&#65533;&#65533;&#65533;E&#65533;x&#65533; &#65533;P&#65533;&#65533;&#599;&#65533;&#65533;&&#65533;&#65533;`r&#65533;&#65533;zf&#65533; &#65533;&#65533;`-xAf&#65533;&#65533;K&#65533;
B&#65533;&#65533;dxd3&#65533;&#65533;v<2&#65533;&#65533;5k&#65533;Z&#65533;&#65533;&#65533;&#65533;P&#65533;L&#65533;&#65533;M8d&#65533;&#65533;1&#65533;&#65533;)	pa#`@&#65533;xD$&Q&#65533;KLb&#65533;rf%
u&#1851;XL8&#65533;&#65533;=,b0W &#65533;d&#65533;&#65533;&#65533;Z3$c}&#65533;6ai&#65533;,&#65533;AT&#65533;d=J.Y&#1182;&#65533;xG<&#65533;Q&#65533;{&#65533;&#65533;C`&#65533;&#65533;&#65533;<&#65533;&#65533;Ix&#179;&#65533;M!U&#65533;&#65533;01&#65533;Q&#65533;2&#65533;&#65533;i&#65533;h6.F%W&#65533;W&#65533;&#65533; f&#65533;%!` '&#65533;&#65533;%&#65533;`M&#65533;
T@6&#65533;k&&#65533;Z&#65533;&#65533;"9I\2/9&#65533;x8&#65533;*$S&#65533;k&#65533;&#65533;j&#65533;EZ&#65533;x&#65533;&#65533;+&#65533;I&#65533;fqNQ&#65533;&#65533;&#65533;36&#65533;&#530;W&#65533;&#65533;&#65533;&#65533;z&#65533;Kp&#429;&#65533;&#65533;s*&#65533;&#65533;K&#65533;&#65533;~&#65533;&#65533;H&#65533;&#65533;&#65533;&#65533;&#1585;&#65533;&#65533; &#65533;Z&#65533;&#65533;&#65533;)<I9&#65533;sNi&#65533;&#65533;m&#65533;&#65533;&#65533;$&#65533;&#65533;&#65533;&#65533;&#65533;_&&#65533;V&#65533;&#65533;&#65533;"&#65533;H&#65533;&#65533;&#65533;&#65533;E&#65533;:&#65533;k&#65533;d'&#65533;T&#65533;&#1480;F6 &#65533;&K&#65533;@zRU1P!&#65533;3H\&#65533;#Uf&#65533;0&#65533;j&#65533;&#65533;&#65533;&#65533;<
&#600;&#65533;&#65533;&#65533;&#65533;30J&#65533;&#65533;I&#65533;*&#65533;&#65533;t&#65533;&#65533;K&#65533;&#65533;FF:C*$&#65533;&#65533;&#65533;B&#65533;9&#65533;&#65533; &#65533;x$&#65533;?&#65533;&#65533;,&#65533;&#65533;&#65533;;2A&#65533;R1|&#65533; &#65533;&#65533;&#65533;R&#65533;&#65533;&#65533; y@d;hYIK'&#65533;&#65533;&#65533;&#65533;&#65533;&#65533;&#65533;&#65533;&#65533;&#1200;&#65533;;&#65533;&#65533;HR&#65533;&#65533;c&#65533;D[&#65533;o`&#65533; dH&#65533;&#65533;&#65533;p&#65533;&#65533;&#65533;
&#65533;&#65533;&#65533;@ p&#65533; V&#65533;_&#65533;&#65533;&#65533;"&#65533;&#65533;Z4&#65533;G<&#65533;&#65533;,U&#65533;p&#65533;&#65533;&#65533;&#65533;@gTt&#65533;lt&#65533;&#65533;&#707771;&#65533;&#65533;&#65533;i&#65533;&#338;@&#65533;&#65533;%&#65533;g&#65533;&&#65533;&#65533;6&#65533;]&#65533;&#65533;&#816;&#1511;&#65533;/eC<&#65533;&#65533;&#65533; )4I&#65533;+U&#65533;&#65533;&#65533;&#65533;&#65533;&#65533;k]&#65533;fA &#65533;&#65533;&#65533;R68&#65533;{&#65533;&#1739;-l1 &#65533;A&#65533;&#65533;&#65533;&#65533;&#65533;
&#65533;&#65533;&#65533;$H&#65533;A>&#65533;7&#65533;&#65533;&#65533;&#65533;*&#65533;x&#65533;&#65533;&#65533;&#65533;h&#65533;7I&#65533;\+&#65533;R)&#65533;\ &#65533;#5@&#65533;w&#65533;&#65533;P&#768;=&#65533;&#65533;&#1520;&#65533;c&#65533;&#520;%&#65533;D&#65533;&#65533;_&#65533; |c&#65533;&#65533;a&#65533;q&#65533;O;60tv<&#65533;@&#65533;&#65533;&#65533;&#65533;!&#65533;6 &#65533;6&#65533; &#65533;pW&#65533;m&#65533;l&#65533;&#65533; i
p&#65533;j&#65533;p&#65533;&#65533;&#65533;xG&#65533;&#65533;be&#65533;&#65533;&&#65533;&#65533;Cb&#65533;Y(&#65533; (y&#65533;&#65533;&#65533; &#65533;-&#65533;p
&#65533;xE&#65533;@&#65533;&#65533;&#65533;&#65533;&#65533;&#65533;&#65533;c&#320;HmF&#65533;&#779;V&#65533;x`&#65533;&H&#65533;&#65533;&#65533;&#65533;x&#65533;SB&#65533;&#65533;6&#65533;&#65533;Tld&#65533;(&#65533;&#65533;c@&#65533;d&#65533;@&#65533;S&#65533;&#65533;&#65533;&#65533;B&#65533;@/&#65533;F&#65533;&#65533;&#1353;&#1147;N
&#65533;&#65533;>&#65533;&#65533;%&#65533;&#65533;*&#65533;&#65533;im &#65533;e&#65533;CvP&#65533;&#65533;&#65533;&#65533;E&#65533;&#65533;5&#65533;&#65533;!A&#65533;&#65533;SccCn&#65533;f&#65533;&#65533;Dsc&#65533;u&#65533;&#65533;&#65533;k[&#65533;}(!<a&#65533;&#65533;&#65533;V&#1389; u&#65533;P&#65533;	 ~)@&#15641;b&#65533;&#65533;&#65533;&#65533;Se&#65533;&#65533;&#65533;R&#65533;^O&#65533;&#65533;d&#65533;(sG(%&#65533;&#65533;&#65533;&#65533;`&#65533;A&#65533; &#65533;&#65533;B&#65533;e&#65533;&#65533;ii&#65533;&#65533; &#65533;B&#65533;&#65533;kH&#65533;O&#65533;&#65533;-&#65533;&#65533;&#65533;H&#65533;&#65533;&#797;r&#65533;&#1382;&#65533;0lp&#65533;&#65533;&#65533;&#65533;&#65533;&#65533;&#65533;&#65533;xVJ&#65533;K&#65533;$q&#65533;&#65533;&#65533;&#65533;~&#65533;8&#65533;&#65533;&#65533;&#65533;y&#65533;&#1596;j&#65533;B&#65533;&#65533;Gf&#65533;[_&#65533;Q&#65533;<&#65533;&#65533;rJ&#65533;&#65533;U&#65533;&#171;tk1&#65533;?&#65533;&#65533;&#65533;&#65533;1p`! &#65533;&#65533;&#65533;M&#65533;&#65533;I&#65533;B&#65533;&#65533;"&#65533;&#65533;Y2  &#65533;&#65533;&#65533; <4&#65533;&#304;a&#65533;&#65533;4	Mk%&#65533;&#65533;&#65533;M&#65533;+&#65533;c&#65533;&#65533; 2&#65533;?l&#65533;fS)L&#65533;C&#65533;*+4M&&#65533;&#65533;G&#65533;K&#65533; &#65533;R&#65533;&#65533;&#65533;%&#727;;~XV&#65533;a&#65533;&#65533;&#65533;>;>&#65533;&#65533;&#65533;&#65533;C&#1782;&#65533; i&#65533;&#162;$&#65533; S&#1641;{&#65533;n&#65533;w&#65533;&#65533;&#65533;&#65533;@v&#65533;u7&#65533;nA&#65533;&#65533;)`&#65533;&#65533;n&#65533;E&#65533;&#65533;Ep&#65533;&#65533;YaE&#65533;9&#65533;&#65533;AV&#65533;&#65533;&#65533;&#65533;&&#65533;&#65533;% >&#65533;5&#65533;&#65533;u&#65533;h&#65533;$#&#192;&#65533;{&#65533;bq&#65533;+&#65533;&#65533;&#65533;&#514;,&#65533;&#65533;+ &#65533;&#65533;&#65533;5&#65533;3&#65533;&#65533;=&#65533; &#65533;8&#65533;&#65533;&#65533;6[&#65533;5 r&#65533;?K&#65533;&#65533;&#65533;X&#65533;&#65533;&#554;@^&#65533;&#65533;&h:u&#707;G&#65533;&#65533; &#65533;&#65533;&#65533;Y&#65533;X{&#65533;,&#65533;!&#65533;&#65533;>~&#65533;l&#683;7&#65533;+`?,&#65533;&#65533;&#65533;8u&#65533;&#65533;&&#65533;&#65533;&#65533; 
u&#65533;&#65533;c&#65533;f&#65533;|CB&#65533;&#65533;&#65533;&#65533;R&i&#65533;K&#65533;:&#65533;&#65533;&#65533;&#65533;&&#65533;&#65533;U&#65533;;)&#65533;&`&#65533;8p-T719&#65533;!,&#65533;'2&#65533;&#65533;i&#65533;7&#65533;6&#178;7&#65533;;&#65533;&#65533;:&#65533;?6&#65533;<&#65533;Ca&#65533;&#218;r&#65533;@t+Jr"&#65533;i&#65533;&#697;&#65533;(&#65533;F&#65533;8.d 9(&#65533;D*&#65533;2&#65533;&#65533;&#65533;I&#65533;&#65533;&#65533;*&#65533;&#65533;R&#65533;&#65533;>8&#325;&#65533;N&#65533;DI&#1809;&#65533;&#65533;&#65533;&#65533;&#65533;9&#65533;2&#65533;]&#65533;2sr&#65533;'"&#65533;\d&#65533;>&#65533;8&#851;4&#65533;6G[&#65533;&#65533;&#677;q&#65533;9&#65533;P&#65533;gD&#65533;ht &#1599;;&#65533;&#65533;&#65533;H&#593;&#65533;&#197;_8F\&#65533;&#65533;Q1&#65533;-&#65533;q&#65533;q&#65533;V&#1855;u&#65533;&#65533;$&#1663;H&#65533;&#65533;&#65533;8&#65533;0&#65533;&#65533;&#65533;&#129;a&#65533;&#65533;&#65533;s&#65533;&#65533;&#65533;&#65533;> H&#65533;&#65533;&#65533;&#65533;&#65533;ak&#65533;JS&#65533;&#65533;&#65533;&#65533;&#65533;&#65533;&#65533;H&#65533;{: &#65533;&#65533;^&#65533;&#65533;t&#65533;&#65533;W&#65533;&#1202;&#336;&#65533;B&#65533;&#65533;?vs&#65533;Z!&#65533;|	&#65533;&#65533;&#65533;h W&#65533;G&#65533;&#151;&#65533;BX&#65533;I&#65533;;&#65533;*~Y&#65533;&#65533;\&#65533;&#65533;&#1837;y[&#65533;&#65533;&#65533;7&#65533;<&#65533;OS`&#65533;;j&#65533;,4$&#65533;&#65533;&#65533;7>&#65533;&#65533;)&#65533;&#65533;&#65533;&#65533;&#65533;&#65533;> /&#65533;PC&#65533;lD&#65533;S&#65533;&#65533;"H&#65533;&#65533;`&#65533;K&#65533;d*il?&#65533;@&#65533;L&#65533;D)&#65533;,&#65533;&#65533;&#65533;&#65533;&#348;&#770;j&#65533;8&#65533;&#532;L&#65533;&#65533;L\&#65533;&#65533;1M&#65533;K&#65533;,Mp&#65533;L&#65533;4M&#65533;4&#65533;&#65533;\M&#1492;$&#65533;|M&#65533;,#&#65533;&#65533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&#1125;j&#65533;/&#65533;*&#65533;&#65533;]k&#65533;( &#65533;&#65533;!&#65533;&#65533;&#65533;&#65533;&#65533;6 &#65533;&#1540;x&#65533;X&#65533;! &#65533;$&#65533;&#65533;%] (U &#65533;&#65533;!&#65533;*&#65533;- &#65533;R'P$H&@$P&#65533;&#65533;&#65533;&#65533;R&#65533;&#65533;&#65533;@&#65533;'`  &#65533;h'&#65533;S5&#65533;&#65533;6uS&#65533;Z&#65533;P&h&&#65533;H&#65533;$8T)&#65533;&#65533;&#1271;j&#65533;&#65533;;&#65533;SJ&#65533;T5&#65533;RG]**&#65533;0&#65533;J&#65533;&#65533;-&#65533;&#65533;L]&#65533;/)&#65533;TTe&#65533;&#65533;QE&#65533;/&#65533;$@&#65533;OUUVm&#1346;*&#65533;2&#65533;UJ&#65533;&#65533;l&#65533;&#65533;&#65533;&#65533;8&#65533;T]u&#65533;U&#65533;&#65533;&#65533;?&#65533;O(P&#65533;&#65533;6&#65533;9&#65533;&#65533;YE&#65533; &#65533;6&#65533;Vl&#65533; x&#65533;kuMP&#65533;&#65533;&#65533;&#65533;&#65533;S)HTY%&#65533;&#65533;l&#65533; &#65533;&#65533;M@(&#65533;M&#65533;$&#65533;&#65533;6&#65533;&#65533; S&#65533;|}O*&#65533;V%0WP&#65533;&#65533;&#65533;&#65533;k-N&#65533;&#65533;;
(&#65533;{Q &#65533;S(&#65533;&#65533;P@R&#65533;R8&#65533;W&#65533;&#65533;&#65533;@ &#65533;Bu)&#65533;&#65533;(&#65533;&#65533;&#65533;&#65533;;&#65533;&#65533;&#65533;L&#65533;LP&#33036;&#65533;E&#65533;&#65533;XR &#65533;Nh&#1423;&#65533;&#65533;HY4E&#65533;(M&#65533;k&#65533;&#65533;&#65533;YxZ!&#65533;&#65533;&#65533;&#65533;&#65533;l=&#65533;X&#65533;&#65533;Y&#65533;&#65533;&#65533;Q8Q&#65533;&#65533;&#65533;&#65533;Q &#65533;M&#65533;)&#65533; &#65533;&#65533;&#65533;p&#1703;m[&#65533;)&#65533;&#65533;&#65533;>&#795;%&#65533;R 
&#65533;5R&#65533;&#65533;qU&#65533;Z&#65533;&#65533;PWlm&#65533;&#65533; )&#65533; &#65533;m[8&#65533;Z)&#65533;&#65533;FU&#65533;H&#65533;S&#65533;Z&#757;\&#65533;W&#65533;&#65533;&#65533;&#65533;&#65533;&#65533;m&#65533;x&#65533;	&#65533;&#65533;k&#65533;&#65533;&#65533;&#65533;P&#65533;&#65533;&#1788;&#65533;&#65533;Q&#65533;\&#65533;&#65533;&#65533;&#65533;U&#65533;&#65533;&#65533;&#1149;V*x 
&#65533;&#65533;N@&#65533;&#65533;X\&#5442;`]&#65533;&#65533;R@&#1597;\&#65533;M&#65533;&#65533; &#65533; 
&#65533;&#65533;&#65533;&#65533;&#65533;&#65533;&#65533;}H\&#65533;]\&#65533;5^&#65533;D^&#65533;]^&#65533;&#65533;[&#65533;=&#65533;x&#65533;&#65533;]&#65533;m&#65533;	&#65533;  ]&#65533;&#65533;&#65533;&#65533;&#65533;&#65533;&#65533;]&#811;5&#65533;&#65533;&#1613;&#65533;E&#65533;&#65533;^0&#65533;&#65533;&#65533; P&#65533;]Y&#65533;&#2039;&#65533;&#65533;z&#65533;&#65533;&#65533;&#65533;&#65533;Q O&#65533;&#65533;&#65533;&#65533;	( &#65533;^0&#65533;&#65533;_&#65533;E&#65533;e`!&#65533;&#65533;&#65533;&#65533;&#65533;&#65533;&#65533;%&#65533;T&#65533;_&#65533;l&#65533;&#65533;0(&#65533;&#65533;0&#65533;&#65533;]&#65533;][%``&#65533;&#65533;&#65533;&#636;W&#65533;&#65533;&#65533;%Q8&#65533;&#65533;&#65533;(&#65533;(&#65533;	&#65533;&#65533;&#65533;&#65533;\*P&#65533;&#213;&#65533;&#65533;^&#65533;&#65533;k&#65533;_/&#65533;b0c1c2.c3>c4.&#65533;&#65533;O@^}&#65533;YT&#65533;&#65533;TP&#65533;&#65533;&#65533;
&#65533;&#65533;'&#65533;&#65533; &#65533;k&#832;&#65533;&#1856;mX&#65533;&#65533;&#65533;MP&#65533;4.dC>dDNdE&#65533;&#65533;
&#65533;_&#65533;&#65533;&#65533;&#65533;a(&#65533;]&#65533;&#65533;&#65533;&#65533;^&#65533;	MX&#352;@&#65533;UdQeR.&#65533;C&#65533; #&#65533;&#65533;&#65533;&#65533;&#65533;?&#65533;a&#65533;t_&#65533;}b&&#65533;^&#65533;`
&#65533;aU&#65533;V&#65533;&#65533;&#65533;&#65533;M&#65533;&#65533;5eafbfF&#65533;&#65533;&#65533;e&#65533;&#65533;6&#65533;&#65533;P&#65533;_I&#65533;&#65533;	&#65533;&#65533;&#1125;c&#1101;\;&#65533;&#65533;b&#65533;fo&#65533;f2F&#65533;&#65533;&#65533;&#65533;&#65533;^M&#65533;&#65533;&#65533;^&~&#65533;k}_&#65533;^p&#65533;gy&#65533;&#65533;&#65533;&#65533;&#65533;&#65533;O&#65533; &#65533;a&#65533;];`&#65533;&#65533;az.h&#65533;.f:&#65533;&#65533;&#65533;lg&#65533;U&#65533;&#65533;&#65533;0&#65533;	&#65533;&#65533;&#65533;>&#65533;&#4350;h&#65533;Nd&#65533;&#65533;&#65533;4`x J6&#65533;&#65533;&#65533;&#65533;&#65533;&#65533;>i&#65533;6cI~ &#65533;&#65533;&#65533;/&#65533;g&#65533;4`#P&#65533;'&#65533;B &#65533;v~&#65533;w&#65533;&#836;&#65533;h*&#65533; &#65533;&#2042;&#65533;O&#65533;&#65533;&#65533; K&#65533;&#65533;~M&h;p_~ &#65533;h&#65533;&#65533;O~~&#65533;(d&#65533;&#1421;j&#65533;&#65533;h&#65533; j&#65533;&#65533; &#65533;&#65533;&#65533;&#65533;&#65533; #(&#65533;	&#65533;]=&#65533;&#1492;adFg.&#65533;@&#65533;&#65533;O&N&#65533;n_&#65533;>`&#51522;	&#65533;&#65533;LIa[~&#65533;Ff&#65533;L&#2015;&#65533;&#65533;&#965;&#65533;x s&#65533;&#65533;F&#65533;L*Pe&#65533;&#65533; &#65533;&#65533;&#65533;&#65533;&#65533;&#65533;&#65533;	n&#65533;&#65533;x&#65533;&#65533;c&#65533;&#65533;a&#65533;&#65533; &#65533;&#1022;&#65533;&#65533;&#65533;B&#65533;&#65533;r&#676;)&#65533;`&#65533;>`&#65533;&#65533;l`&#65533;.&#65533;:&#65533;i&#65533;&#65533;&#65533;&#65533;&#65533;&#65533;c&#65533;&#65533;&#65533; &#59448;&#65533;Xn&#65533;&#65533;U;&#65533;&#65533;&#65533;&#65533;h&#65533;&#65533;&#65533;&#65533;&#65533;&#65533;&#65533;&#65533;&#65533;&#65533;h&#65533;N&#59680;l&#65533;6&#65533;&#742;&#65533; 5&#65533;0k&#65533;T&#65533;	&#65533;&#65533;&#1590;&#1399;2`U&#65533;o&#65533;m&#65533;&#65533;&#65533;&#65533;o&#65533; !&#65533; &#65533; ,   &#65533;? &#65533; '	H&#65533;&#65533;&#65533;&#65533;*\&#560;&#65533;&#199;#J&#65533;H&#65533;&#65533;&#331;3R|&#65533;&#65533;&#788;&#65533;eB&#65533;&#65533;&#65533;&#65533;&#65533;&#595;(S&#65533;\&#626;&#65533;&#727;'9&#65533;&#65533;R&#394;M78s&#65533;&#1637;&#65533;&#65533;@&#65533;
J&#65533;&#65533;&#1123;H&#65533;*]&#692;&#65533;&#1255;P&#65533;J&#65533;&#65533;&#65533;&#1365;2&#65533;&#65533;&#65533;&#629;kN+>&#65533;&#65533;K&#65533;&#65533;&#1651;h&#65533;&#668;r&#1259;&#1774;V&#65533;LIK&#65533;&#65533;&#1915;g&#65533;.4&#65533;&#65533;dV+o&#65533;&#65533;&#65533;&#65533;&#65533;&#200;+>&#65533;u&#65533;&#65533;&#65533;p&#65533;,&#65533;L&#65533;&#65533;&#65533;&#65533;
&#65533;B&#65533;&#65533;U2&#65533;&#992;C&#65533;&#65533;0&#65533;&#65533;:&#65533;&#65533;^&#890;&#65533;k&#65533;2&#65533;&#65533;&#65533;&#65533;&#65533;O&#65533;&#65533;s&#65533;&#65533;&#891;&#65533;&#65533;)@&#65533;.&#65533;&#65533;&#65533;&#65533;;o&#65533;^&#956;&#65533;&#65533;&#65533;SA&#65533;&#65533;Ra&#65533;&#65533;&#65533;&#401;kW&#65533;&#65533;&#65533;&#65533;&#65533;u{&#65533;&#65533;&#65533;&#65533;M&#65533;&#65533;&#65533;]&#65533;f&#65533;]&#65533;&#65533;&#65533;&#65533;&#65533;&#735;/s|&#65533;&#65533;<lL&#65533;&#65533;&#65533;&#65533;!g}h o$&#65533;&#65533;	&#65533;7&#65533;~&#65533;&#65533;&#65533;&#65533;"W&#385;f&#65533;&#65533;Q$&#65533;aC)&#65533;W&#65533;FX&#65533;Q!V B
By&#65533;g&#65533;&#65533;h&#65533;
&#65533;&#65533;oxp&#65533;};&#65533;&#65533;&#65533;&#65533;&#65533;	\&#65533;&#398;.&#65533;c&#65533;&#65533;&#65533;w&#65533;TzG&#65533;T
&#65533;'$&#65533;}D&#65533;P&#65533;p$&#65533;$&#65533;P^X&#65533;p&#65533;&#149;&#65533;1T&#65533;&#65533;&#65533;&#65533;%&#65533;&#65533;&#65533;woTp&#65533;&#65533;&#65533;	&#65533;&#65533;&#65533;~h&#65533;&#65533;6&#65533;&#1301;&#65533;0&#1308;g&#65533;&#65533;&#65533;&#65533;&#65533;&#65533;G&#65533;&#65533;q&#65533;.&#1799;&#225;&#65533;"Z&#422;.&#65533;&#1752;&#65533;&#65533;&#65533;\
9&#65533;p&&#65533;CAZ&#65533;|a&#65533;P&#65533;&#65533;%, &#65533;&#65533;1j&#65533;&#65533;&#65533;&#531;O&#65533;&#65533;&#298;&#65533;&#65533;&#65533;B&#65533;i$Pl&#65533;<^*&#65533;&#65533;Ph&#65533;F&#65533;&#1766;xZ^&#65533;&#65533;K&#65533;]&#65533;&#65533;&#65533;rVo;&#65533;*&#65533;O&#65533;&#65533; T&#65533;F&#65533;&#65533;&#65533;&#65533;&#65533;9&#65533;W'&#65533;&#65533;y4E`&#1799;n&#65533;Hjy`&#65533;&#65533;&#373;&#65533;j&#65533;W&#65533;&#65533;&#65533;&#65533;&#65533;y S&#370;&#65533;&#65533;~Z&#65533;-&#189;&#65533;&#65533;&#65533;}>&#65533; q&#65533;'\p&#65533;j_&#65533;qRNO&#65533;&#65533;2&#65533;&#65533;&#65533;&#65533;&#65533;&#65533;&#65533;pa&#65533;kC&#65533;&#65533;&#65533;&#65533;3P&#65533;}X&#65533;q&#65533; x`&#65533;u&#65533;}&#65533;&#65533;&#65533;&#65533; &#65533;&#65533;A&#65533; 2&#65533;&#65533;&#65533;\
&&#65533;&#65533;&#65533;dC5g&#65533;.P=&#65533;	U&#65533;&#65533;&#65533;"&#65533;,"&#65533;sx&#65533;1&#65533;a&#65533;4v&#65533;&#65533;z`.tu&#65533;&#65533;L&#65533;&#65533;rG&#952;RD&#65533;&#1473;&#65533;&#65533;&#65533;}it&#65533;F&#65533;ln&#65533;&#328;g&#65533;&#65533;&#65533;3*&#65533;&#65533;&#65533;&#65533;&#65533;&#65533;+&#65533;&#65533;r&#65533;;&#65533;*&#65533;&#65533;A&#65533;U&#65533;wy&#65533;&#65533;t&#65533;"&#65533;r&#65533;&#65533;&#65533;~&#65533;&#1599;;:{&#65533;2&#65533;&#65533;!&#65533;&#65533; &#65533;&#65533;W/T&#65533;&#65533;}^&#65533;&#65533;i`&#65533;&#527409;&#65533;&#65533;&#1047;&#65533;J9&#65533;.~&#65533;&#65533;'&#65533;&#65533;&#65533;&#65533;&#65533;&#65533;&#1169;&#65533;&#516;&#65533;&#65533;&#65533;&#65533;~o&#65533;&#65533;}hP&#65533; &#65533;&#65533;dK&#65533;&#65533;W'&#65533;&#65533;O~&#65533;K&#65533;T&#65533;&#65533;L&#65533;&#207;&#65533;&#65533;&#65533;&#65533;&#65533;&#65533;g(&#65533;^@&#65533;&#65533;.&#65533;Z&#65533;Z&#1031;&#65533;&#65533;&#65533;+&#65533;0&#65533;&#65533;&#65533;&#65533;^J&#65533;&#65533;&#65533;N&#65533;ZX#&#65533;9LoWC&#65533;4D&#65533;AB&#65533;&#65533;x&#65533;&#65533;&#65533;1&#65533;Y&#65533;d&#65533;&#65533;&#65533;gz&#65533;"|&#65533;&#65533; =!%<#&#65533;&#65533;@&#1056;&#65533;&#65533;j&#65533;K&#65533;9&#65533;)&#1201;( &#65533;&#1497;&#65533;&#65533;&#65533; JX3&#65533;@&#948;2&#65533;&#65533;&#65533;&#65533;&#65533;"&#65533; &#65533;B&#65533;1F&#65533;&#736;
&#15486;$&#65533;Ll&#65533; !v&#65533;o&#65533;B&#65533;&#65533;}60&#65533;7&#65533;M i &#239;6p&#65533;&#65533;&#65533;&#65533;a&#65533;&#65533;E@\k&#65533;n&#65533;&#65533;`&#65533;b<&#65533;B&#65533;,&#65533;&#65533;*iIS&#65533;1&#65533;2&#65533;<&#65533;&#65533;&#65533;&#65533;dzJ`&#65533;N&#65533;<5&#65533;g&#65533;&#65533;d&#65533;y&\&#65533;&#65533;`&#65533;&#65533;!<E&#65533;_jGz&#65533;&#65533;	:&#65533;I&#65533;&#65533;&#65533;\&#65533;L&#65533;2&#65533;Y&#65533;&#65533;&#65533;&#65533;&#65533; c&#65533;L&#65533;&#65533;&#65533;&#65533;V&#65533;,AKf,'&#65533;&#65533;E2&#65533;kC&#65533;&#65533;2Nd&#65533;&#65533;&#65533;&#65533;J&#65533;&#65533;N&#65533;&#65533;&#65533;l&#65533;&#65533;@&#65533;y-Z&#65533;&#65533;V&#65533; 9&#65533; {b&#65533;ix*&#65533;&#65533;1&#65533;b&#65533;-&#65533;&#65533;&#65533;'Y&#65533;l &#65533;B!J&#65533;Nt'Op&#65533;M&#65533;SQ&#65533;&#65533;&#65533;&#65533;&#65533;&#65533;&#65533;&#65533;I&#65533;L&#65533;'G`u&#65533;&#65533;,&#65533;l&#65533;&#65533;F[j0&#65533;&#65533;j
Typ&#65533;&#65533;S&#65533;*&#28290;&#65533;&#65533;&#1462;&#65533;&#65533;&#65533;p}kQ&#65533;T&#65533;&#1609;a&#65533;&#65533;&#65533;G&#65533;"&#65533;&#65533;M&#65533;`&#2042;f&#65533;@*&#65533;&#65533;&&#65533;X&#65533;&#65533;&#65533;P1&#65533;&#65533;&#65533;dc&#65533;&#65533;xelp2&#65533;&#65533;&#65533;&#65533;&#65533;L&#65533;X &#65533;9&#1619;&#65533;&#65533;&#65533;aP&#65533;}>q m&#65533;@R&#65533;&#65533;&#65533;&#65533;L&#65533;&#65533;w&#65533;&#1071;&#65533;V&#65533;A&#65533;&#1459;
2&#65533;;&#65533;p&#65533;,E&#65533;hj-&#65533;@3&#65533;&#65533;1K&#65533;|&#65533;&#65533;d;&#65533;&#65533;&#65533;U&#65533;Qp&#1637;&#65533;&#65533;<d`Q&#65533;Nf&#65533;b&#65533;&#65533;N&#65533;.&#65533;\0&#65533;O&#65533;&#65533;&#65533;U4&#65533;&#65533;&#65533;&#65533;O%%]&#65533;&#65533;&#65533;_&#65533;e
x&#65533;&#65533;b&#65533;&#1913;u&#65533;5&#65533;X&#65533;&#65533;;&#65533;5jZ%p&#65533;<&#65533;&#65533;&#65533;&#65533;JAN&#65533;&#65533;&#65533;$;&#65533;&#65533;~&#65533;Kb&#65533;EL&#65533;&#65533;6Ch,,&#65533;&#65533;&#65533;&#65533;&#65533;&#65533;H&#65533;&#65533;[&#65533;<&#65533;&#65533;/&#65533;X&#65533;d&#65533;~J&#65533;-&#65533;&#65533;&#65533;&#65533;%Nr;&#65533;b!&#65533;!&#65533;&#65533;&#1561;&#65533;p&#65533;&#65533;&#65533;&#65533;|S&#65533;&#65533;&#65533;t&#65533;&#65533;K&#65533;!&#974;&#65533;&#65533;}&#65533;/x&#65533;&#65533;&#65533;&#65533;lb&#65533;&#65533;&#65533;&#65533;&#65533;d&#65533;&#65533;6	z&#65533;&#65533;&#65533;&#566;&#65533;^&#65533;&#65533;&#65533;&#65533;q&#65533;&#65533;_.3&#65533;&#65533;&#65533;\k&#65533;&#65533;C3&#65533;&#65533;&#65533;&#65533;&#65533;p&#65533;O@i&#65533; z&#65533;M1&#65533;&#65533;&#65533;l&#65533;0&#65533;+&#65533;&#65533;h&#65533;l&#65533;&#65533;!(U&#65533;T&#65533;&#65533;&#65533;.P&#65533;F&#65533;&#65533;%(&#65533;&#65533;&#65533;J&&#65533;X&#65533;&#65533;A&#65533;&#65533;&#1135;&#65533;&#65533;&#65533;]s&#65533;@,T&#65533;!&#65533;&#65533;45&#65533;i:*F&#65533;&#65533;&#65533;f&#65533;&#65533;i;&#65533; XzK&#65533;&#65533;&#1242;&#65533;L&#65533;w&#65533;\&#65533;'&#65533;,&#65533;f&#65533;&#65533;
&#65533;&#65533;%`Bq&#65533;#g&#65533;&#65533;%&#65533;TB&#65533;&#65533;&#65533;&#65533;&#65533;&#65533;&#65533;OD4P&#65533;&#65533;L&#65533;n&#65533;&#65533;&#65533;&#65533;&#65533;&#65533;&#65533;&#65533;A)&#1236;S&#65533;&#65533;c&#65533;&#65533;&#65533;2G7&#65533;\W&#65533;K&#65533;5`#%X&#65533;8Q&#65533;f&#65533;F&&#65533;!&#65533;6&#65533;@8G,+7&#65533;f&#65533;&#65533;0&#65533;He&#65533;&#65533;&#65533;&#65533;s(Y&#65533;Z&#65533;&#65533;&#65533;At&#65533;&#65533;&#65533;&#65533;&#1334;z&#65533;"X&#65533;&#65533;;/&#65533;&#65533;V&#65533;&#65533;&#65533;&#65533;1&#65533;&#65533;&#65533;&#65533;&#65533;=&#65533;m&#65533; &#65533;,J&#65533;W&#65533;&#65533;d&#65533;VY&#65533;T)&#65533;&#65533;&#65533;&#65533;^&#65533;&#65533;e-&#1434;&#65533;R&#65533;&#65533;_&#65533;&#65533;&#65533;s-&#65533;&#65533;&#65533;&#65533;&#65533;&#65533;&#65533;&#65533;&#65533;%&#65533;1x(u&#65533;&#65533;&#65533;&#65533;&#65533;9uy&#65533;_&#65533;Z&#65533;&#65533;&#630;r&#65533;&#65533;&#65533;&#65533;&#65533;&#65533;&#65533;j&#65533;Zm&#65533;F~`&#65533;&#65533; &#65533;&#65533;&#65533;wR&#65533;&#65533;&#65533;X&#65533;&#65533;&#65533;&#65533;	+t&#65533;&#65533;&#65533;n&#40686;&#65533;g&#65533;&#65533; "&#65533;&#65533;O4&#65533;&#65533;&#65533;6)L &#65533;zI&#65533;&#65533;&#65533;&#65533;&#65533;{C&#65533;l&#65533;&#65533;&#65533;&#65533;jw&#65533;&#65533;&#65533;o&#2001;&#65533;&#1301;{n&#65533;&#65533;&#65533;c&#65533;G{V&#65533;R5&#65533;&#1693;&#65533;&#65533;&#65533;d'&#65533;;&#65533;9M&#65533;=&#65533;x&#65533;&#160422;u?,&#878;ww&#65533;e&#65533;p&#65533;&#65533;&#65533;A&#65533;&#65533;Dq&#65533;6) &#65533;6iS&#65533;E"&#65533;&#65533;&#65533;d~&#65533;&#65533;&#65533;&#65533;}adcH&#65533;;&#65533;!vw&#65533;&#65533;&#65533;hGD&#65533; !Ux&#65533;&#65533;R&#65533;@&#65533;19&#65533;g:Ec&#65533;&#65533;V&#705;\&#65533;e&#65533;xW;&#65533;&#65533;I&#65533;rL&#65533;''(}&#65533;aZ4g&#65533;s;&#65533;#2&#65533;zd&#65533;Q&#65533;&#65533;&#65533;f0&#65533;&#65533;e&#65533;&#65533;qve&#65533;M&#65533;&#65533;	@&#65533;EH{r&#65533;T&#166;Z&#65533;&#65533;7|4;&#65533;E@&#65533;&#65533;~&#65533;&W8,%CE&#65533;&#65533;xs&#65533;uhP7&#65533;&#65533;&#65533;&#65533;v&#65533;&#65533;x&#65533;q	&#65533;B&#65533;&#65533;&#65533;&#65533;N&#65533;W&#65533;634P)&#65533;D2&#65533;q&#65533;V&#65533;.&#65533;&#65533;&#65533;&#65533;&#65533;c&#65533;z&#65533;mS&#65533;m&#65533;b&#65533;R&#65533;n&#65533;QREUO$ &#65533;Wn&#65533;^&#65533;&#33375;xL&#65533;H3xo&#65533;6E&#65533;U&#65533;&#1416;J&#65533;r&#65533;&#65533;R&#65533;&#65533;uR&#65533;S2:By&#65533;&#65533;Y&#65533;&#65533;&#65533;&#65533;1\&#65533;h5&#65533;&#65533;m&#65533;&#65533;D&#65533;(X&#65533;&#65533;K&#65533;]IEmefg&#65533;}[&#65533;=`&#65533;&#65533;&#65533;&#65533;&#65533;j&#65533;&#65533;R&#65533;S(&#65533;z&#65533;&#65533;a&#65533;&#65533;d&#65533;&#65533;&#65533;&#65533;DW&#65533;&#65533;&#65533;Yj&#65533; &#1508;&#65533;s&#65533;&#65533;E&#65533;pUs&#65533;&#65533;uZgR&#65533;&#65533;w&#65533;&#65533;Hqq&#65533;&#65533;Q&#1748;z8&#65533;&#65533;&#65533;Xpa[&#65533;y&#65533;&#65533;&#65533;;&#65533;&#65533;&#65533;j&#65533;b&#65533;!E&#65533;()fzD&#65533;&#65533;x.(&#65533;&#65533;`&#65533;Q&#1413;&#65533;B&#1616;&#65533;&#65533;=w5j&#65533;Zq0&#1476;T{&#65533;9&#65533;{&#65533;&#65533;z;&#65533;X&#65533;2 3&#65533;r&#65533;&#65533;#&#65533;&#65533;/C&#65533;&#65533;&#65533;k&#65533;&#65533;T&#65533;x&#65533;7&#65533;GeAQ^o[7&#65533;&#65533;%&#65533;U&#65533;Y&#1205;xivZu&#65533;G&#65533;qG&&#1893;}&#65533;S&#65533;qlp&#65533;&#65533;$bKA>&#65533;&#65533;c&#65533;|7&#65533;&#65533;&#65533;&#65533;+4&#65533;n&#215;R7=&#65533;Z&#1957;Y&#65533;x\&#65533;&#65533;.&#65533;U&#65533;&#65533;&#65533;"&#65533;U &#65533;P&#65533;C6)Q	$_h|&#65533;&#65533;Ld&#65533;Qw'&#65533;F&#65533;X4H1d`&&#65533;&#65533;9B&#65533;&#65533;&#65533;~&#65533;y&#65533;&#65533;y&&#65533;&#65533;&#65533;I&#65533;&#65533;&#65533;%&#65533;&#65533;&#65533;y&#65533;&#65533;P&#65533;R&#65533;xD&#65533;:h&#65533;9UB&#1551;/&#65533;j&#1961;&#65533;&#65533;&#65533;&#604;&#65533;	9g&#65533;+H&#65533;&#65533;d&#65533;l&#677;l&#354;:&#65533;}~&#65533;&#1165;iS&#65533;h&#65533;&#65533;&#1969;&#65533;&#65533;	sB&#65533;&#65533;&#65533;ef&#65533;/&#65533;FP&#65533;~&#65533;P&#65533;V&#65533;e9JAx&&#65533;\&#65533;f&#65533;&#65533;&#65533;&#65533;&#65533;pi&#65533; gB&#65533;&#65533;y@9&#65533;ZD$Pa>w&>0Q&p&`&& &#65533;&#65533;gw\&#65533;t&#65533;I]s&#65533;v-WxXF  &#65533;&#65533;&#65533;!4@ &#65533;&#712;ae"<b6J&#65533;sxt&#65533;&#65533;6dT6!&#65533;&#1315;1!|Cmh&#65533;&#65533;&#65533;&#65533;&#65533;rN&#65533;	0:&#65533;z7&#65533;@E&#65533;j[&#65533;#&#65533;l	\&#65533;S&#65533;q!f&#65533;1b&#65533;p&#65533;Y&#65533;&#65533;$&#1561;&#65533;&#65533;&#65533;+&#65533;\``f.&#65533;&#65533; &#65533;$*&#65533;&#1503;&#65533;&#65533;*kBQdA&#65533;&#65533;:&#65533;2&#65533;/O6W(s&#1216;$&#65533;&#65533;@ 4P9&#65533;z%y&&#65533;E&#65533;&#65533;&#65533;ds&#65533;
:3&#65533;3R&#65533;sg;&#65533;vuF@;&#65533;@&#65533;&#65533;&#65533;9&#65533;&#65533;&#65533;&#65533;N-&#65533;&#65533;j&#65533;q&#65533;&#65533;&#65533;l 
Y.&#65533;W&#65533;&#65533;}&#65533;Ds&#65533;&#65533; &#65533;-&#65533;!#&#65533;g&#65533;&#65533;&#1994;G&#65533;&#209;&#65533;&#65533;&#65533;Q,p@E[O&#65533;X&#65533;&#65533;&#65533;&#65533;"f&#65533;&#65533;!%n&#65533;&#65533;&#65533;cJ&#65533;&#65533;E&#65533;?ww-9`&#65533;&#65533;&#65533;&#65533;Kk&#65533;r&#65533; &#65533;&#65533;w\dx&#1641;p&#65533;+#!&#65533;&#65533;&#65533;&#65533;Ik&#65533;}xU2i&#65533;h@pz&#65533;&#65533;4p&#65533;!p&#65533;&#65533;%e&#65533;2&#65533;~z#&#65533;/3[8&#65533;&#65533;uA&#65533;&#65533;&#65533;U&#65533;
&#65533;^&#65533;\&#65533;&#65533;oTt: L&#65533;@J;	&#65533;v&#65533;E`&#65533;!&#65533;&#65533;-&#65533;
Q&#1706;&#65533;&#65533;&#65533;Z&#65533;&#65533;@L[&#65533;1&#65533;>&#65533;&#65533;Q&#65533;  &#65533;&#65533;@'0&#65533;y&#65533;&#65533;&#65533;-Z&#65533;S:&#65533;&#65533;z&#65533;d&#65533;&#65533;9&#65533;y&#65533;.&#65533;^&#65533;Bl&#65533;k
&#65533;&#65533;f&#65533;-]`&#65533;\&#65533;&#65533;&#65533;&#65533;f}gO&#65533;&#65533;&#65533;&#65533;&#65533;  2s, 7&#65533;&#65533;aA&#65533;s1'w&#65533;8Q&#65533;&#65533;&#65533;@&#65533;-&#65533;&#65533;E;&#65533;m&#65533;A0i&#65533;&#65533;B &#65533;&#65533;/&#65533;&#65533;*S&#65533;&#65533;p&#65533;&#65533;'&#763;&#65533;2A!&#65533;!&#65533;&#65533;&#1790;&#65533;,&#65533;'&#65533;P&#65533;&#65533;"p&#65533;&#65533;;T&#65533;[&#65533;q&#65533;&#65533;k]&#65533;&#65533;&#65533;k&#65533;&#65533;&#65533;t&#1592;!4&#65533;b&#65533;&#65533;&#65533;>&#65533;&#65533;&#65533;&#65533;[&#65533;&#65533;&#65533;&#65533;&#65533;;&#65533;"&#65533;&#65533;c&#65533;&#65533;<&#65533;/!h&#65533;&#65533;M\&#65533;&#830;&#65533;$\&#65533;7&#65533;&#65533;o]&#65533;&#65533;&#65533;qF"&#65533;N&#65533;y&#65533;$K>+\&#65533;0&#65533;&#65533;" P0i1 S&#65533;(&#65533;&#65533;&#65533;n &#65533;;,!	&#65533;&#65533;SC,&#65533;D&#65533;&#65533;&#442;&#65533;&#65533;&#65533;7P@&#65533;kB&#65533;,&#65533;&#65533;q&#65533;1R&#65533;&#65533;Q&#65533;d&#65533;,#&#65533;&#65533;&#65533;s>&#65533;.&#65533;&#65533;&#65533;&#65533;&#65533;{`7 P&#65533;&#65533;,&#65533;dIW&#65533;;&#464;&#65533;v&#65533;pf&#65533;C pU .<&#65533;s:&#65533;  b&#65533;&#65533;&#65533;$&#466;&#65533;T\&#65533;c&#65533;%&#65533;&#65533;&#65533;&#65533;&#65533;&#65533;&#65533;&#65533;&#65533;Z&#65533;&#702;&#65533;	&#65533;.&#65533;@Qf&#65533;&#65533;U&#65533;&#65533;&#65533;{&#65533;&#65533;X<&#65533;&#65533;&#767;<&#65533;!&#65533;&#65533;T&#65533;&#65533;&#65533;&#65533;&#65533;&#65533;8P`&#65533;&#65533;&#65533;&#65533;&#612;&#65533;B&#65533;&#65533;U`&#65533;, rP5P?&#65533;5 &#65533;F&#65533;R B :  0&#2304;V4<&#65533;&#65533;]&#65533;&#65533;L}	&#65533;<&#65533;-	8&#65533;7&#65533;[&#65533;, &#65533;|&#65533;V&#1086;&#65533;&#65533;rp&#65533;&#65533;&#65533;\r&#65533;R, H|KlxJ&#65533;&#65533;/&#65533;&#1151;&#65533; &#65533;j'&#65533;p"}&#65533;$&#65533;Rp&#65533;1|R&#65533;&#65533;&#65533;4&#65533;&#65533;&#65533;U&#65533;<&#65533;&#65533;p&#65533;"]&#65533; &#65533;:&#65533;&#65533;1l&#65533;@&#65533;AiXJF&#65533;&#65533;@'&#65533;.&#65533;&#65533;L&#65533;Gj&#1350;&#65533;H,&#65533;{wU&#65533;`&#65533;&#65533;[&#65533;&#65533;&#65533;p&#65533;5 	:p&#65533;&#65533;k&#65533;&#65533; &#65533;A35&#65533;o&#65533;&#65533;&#65533;&#65533;&#65533;w&#65533;&#65533;G  &#65533;E0&#65533;&#65533;p&#65533;&#65533;J&#65533;;&#65533;q&#65533;U&#65533;&#65533;&#65533;&#65533;c&#65533;T&#65533;&#65533;+	&#65533;&#65533;&#65533;w&#65533;&#65533;&#65533;B@&#65533;&#65533;&#65533;&#1621;6&#65533;Z&#65533;&#65533;qr K&#65533;f-&#65533;&#65533;&#65533;&#65533;7&#65533;Dd&#65533;M&#65533;&#65533;&#65533;z$&#65533;&#65533;q&"{2&#65533;&#1465;&#1579;&#65533;4M&#65533;&#1711;&#65533;&#65533;&#65533;&#65533;-&#65533;&#65533;g&#65533;&#65533;&#65533;?#V2&#65533;&#65533;m4P&#65533;V&#65533;: eG&#936;&#65533;&#65533;.&#1485;&#65533;&#65533;&#65533;&#65533;&#65533;&#65533;y&#65533;S{&#65533;.&#65533;d&#65533;&#65533;&#65533;&#65533;L3&#65533;&#65533;&#65533;&#65533;Nv&#65533;&#65533;&#1902;E&#65533;&#1939;p
~&#65533;&#65533;&#65533;iD&#65533;zk&#65533;@&#65533;&#65533;0@&#65533;%&#65533;}Zd0&#65533;&#65533;>wPPw&#65533;&#65533;g&#65533;&#65533;l&#65533;b .&#65533;]
,&#65533;l QXH&#65533;&$g&#1880;&#65533;w0M&#65533;&#65533;&#65533;3Jcy&#65533;T(&#65533;)9&#65533;&#65533;?/>4^&#65533;&#65533;&#65533;-&#65533;&#65533;+&#65533;&#65533;&#65533;}&#65533;2&#65533;&#65533;M<&#65533;&#65533;&#65533;Q rg&#65533;ax\6Z+&#65533;1&#65533;q&#65533;X&#65533;Y&#65533;&#65533;&#65533;p~&#65533;[.&#65533;5&#65533;n<n&#65533;&#65533;	@&#65533;	&#65533;<&#65533;&#65533;0&#65533;w&#65533;&#65533;k;y&#65533;&#65533;>&#65533;@C&#65533;	A &#1025;&#65533;r.&#65533;&#65533;k &#65533;&#65533;&#65533;Gl&#65533;&#65533;&#1688;]&#65533;ps&#65533;1xwY:&#65533;&#65533;X(&#65533;"&#65533;n %&#65533;p&#65533;&#65533;d&#65533;&#65533;&#65533;&#697;&#65533;&#65533;]&#65533;	&#65533;[&#65533;B~Yq&#65533;>8&#65533;q&#65533;&#65533;&#65533;&#65533;z&#65533;t&#1987;`[&#65533;&#65533;#,U&#65533;!&#65533;gR&#65533;&#65533;&#22724;&#65533;&#65533;&#65533;&#65533;&#65533;%0 &#65533;&#65533;;&#65533; &#65533;9&#65533;!`&#65533;&#65533;&&#65533;&#65533;y'&#65533;&#65533;&&#65533;n&#65533;&#65533;:q&#65533;&#65533;&&#65533;+` 
o qD\[ &#65533;&#65533;&#65533;b&#65533;W&#65533;&#65533;0&#65533;&#65533;&#65533;&#65533;y&#65533;l&#65533;&#65533;&#65533;X&#65533;&`&#65533;*&#65533;Ufo&#65533;&#65533;}&A&#65533;&#65533;&#65533;V&#65533;t&#65533;&#65533;YpP^&#65533;&#65533;
&#65533;&#65533;]+&#65533;&#65533;l@&#65533;&#65533;&#65533;b>?&#65533;Do&#65533;&#65533;&#65533;xS&#65533;&#65533;&#65533;&#65533;&#65533;&#65533;&#65533;&#65533; &#65533;&#65533;&#65533;&#65533;C U&#65533;*eX&#65533;&#65533;&#65533;^&#65533;&#65533;&#65533;Hq&#65533;&#65533;&#65533;&#65533;&#65533;91&#65533;nq n&#65533;f&#65533;&#65533;7)&#65533;Y&#65533;Up&#65533;x_2&#65533;Et( x&#65533;&#65533;&#65533;&#65533;U&#65533;&#65533;g&#65533;&#65533;x&#1825;H3&#65533;&#65533;&#65533;[&#65533;!&#65533;sP&#65533;&#65533;N&#65533;&#65533;Bds&#65533;&#65533;&#65533;&#65533;&#65533;&#65533;&#65533;&#65533;&#65533;&#65533;&#65533;?" &#65533;}&x&#65533;&#65533;-&#65533;&#65533;	&#65533;O&#65533;0 &#65533;&#65533;&#65533;&#65533;&#65533;&#65533;&#65533;z7d&#65533;Z&#65533;&#65533;&#65533;&#65533;&#65533;e0&#65533;?&#65533;&#65533;&#65533;#:&#65533;&#40862;&#65533;y&#65533;&#488;Z&#65533;Tj&#65533;oZ>U~ &#65533;I&#65533;&#65533;&#65533;@bh&#65533;&&#65533;Jn&#65533;jm0I+&#65533;&#65533;&#65533;&#65533;&#65533;?&#65533;&#65533;~&#65533;&#65533;&#65533;&#65533;+w]<&#65533;sB&#65533;&#65533;2 | |&#65533;d&#65533;&#65533;&#672;A&#65533;.d&#65533;&#65533;&#65533;C&#65533;%N&#65533;X&#1122;&#65533;E&#65533;&#65533;&#65533;4&#65533;!&#65533;"&#65533;F&#65533;&R&#65533;!&#65533;&#65533;
G&#65533;4&#804;I@L&#65533;&#65533;&#65533;&#65533;&#65533;'&#983;Wt&#65533;4&#65533;&#65533;&#65533;&#65533;&#65533;k&#65533;&#65533;$&#65533;f&#65533;4g&#65533;0&#65533;`%I&#65533;&#65533;n&#65533;&#65533;&#65533;&#65533;W&#65533;a&#65533;&#65533;b&#65533;A+M&#302;e&#1782;a
(&#65533;&#65533;&#65533;&#65533;&#65533;U`&#65533;&#65533;&#1682;!&#65533;&#65533;2&#65533;&#65533;
&#65533;&#65533;O&#65533;>&#65533;d&#65533;q&#1149;C&#65533;0&#65533;&#65533;&#24936;R	&#65533;dc&#65533;)S&#1806;&]&#65533;&#65533;i&#65533;&#65533;&#65533;&#65533;&#65533;IcP&#998;=	&#65533;&#65533;&#65533;&#65533;&#65533;&#65533;j&#65533;do&#65533;&#65533;,a&#65533;`|&#65533;&#65533;`	&#65533;9N&#65533;\i&#65533;&#65533;F&#65533;*mX&#65533;)&#65533;&#65533;@i8&#65533;&#65533;f&#65533;&#65533;&_&#65533;<&#65533;;&#492;_&#65533;&#65533;&#65533;y&#65533;kos&#65533;&#65533;&#65533;&#65533;l&#65533;&#65533;&#65533;&#65533;&#65533;&#65533;v&#65533;&#65533;p&#65533;9&#65533;8&#65533;&#65533;&#65533;2`)&#65533;< &#65533;&#65533;`rA;&#65533;:&#1547;&#65533;B&#65533;"&#65533;&#65533;:&#65533;&#65533;CCd&#65533;&#65533;&#65533;&#65533;&#65533;3&#65533;,&#65533;&#65533;"Po!&#65533;t  98@s&#65533;qG&#65533;(&#65533;&#65533; l&#65533;!&#65533;p&#65533;A&#65533;8&#65533;p&#65533;5DQD(&#65533;&#65533;r&#65533;&#65533;<&#65533;&&#65533;&#65533;&#65533;D6Tz&#65533;!f&#65533;J&#65533;3&#65533;L4&#65533;T3&#65533;&#65533;$&#65533;&#65533;&#65533;&#65533;p&21&#65533;&#65533;&#65533;&#65533;K*&#65533;&#65533;&#65533;O@-&#65533;&#65533;32&#65533;&#1837;?0Hp&#65533;&#65533;&#65533;$&#1616;&#65533;&#65533;5#&#65533;tR&#65533;&#65533;{&#65533;:&#65533;3 	j\&#65533;I
tTRK&#65533;&#1155;8&#65533; &#65533;P&#65533;i &#65533;&#65533;P&#65533;&#65533;&#65533;812&#65533;I&#65533;8&#65533;&#65533;W`&#65533;vXb&#65533;OX&#65533;8j&#65533;E&#65533;8&#65533;tL.`J4&#65533;M&#65533;&#65533;ZlM&#65533;&#65533;U}SE6&#65533; 5#&#65533;}#8/&#65533;u&#65533;<=j&#65533;w^z&#65533;7&#65533;%&#65533;&#65533;&#65533;y&#65533;OK&#65533; &#1251;&#65533;&#65533;]sC&#65533;va&#65533;&#65533;
B&#65533;ju&#65533;&#65533;F&#65533;p3&#65533;"&#65533;Q16&#65533;&#65533;]6&#65533;@`d&#65533;K6&#65533;d&#65533;K&#65533;@&#65533;L&#65533;&#65533;&#65533;&#65533;&#65533;&#65533;&#65533;&#65533;C&#65533;We&#65533;&#65533;&#65533;a&#65533;{f&#65533;&#65533;4&#65533;&#65533;&#65533;j&#65533;&#65533;%&#65533;:&#65533;&#65533;+LHyj&#65533;Q&#65533;&#65533;&#65533;&#65533;Knek&#65533;&#65533;&#65533;|&#65533;&#65533;A&#65533;m&#65533;&#65533;V&#65533;g&#65533;&#65533;&#65533;&#65533;F&#65533;&#65533;h&#65533;&#65533;;4A&#65533;RB&#65533;OCZ&#65533;|p&#65533;&#65533;@&#65533;M8	f&#65533;6&#65533;xqG&#65533;&#65533;&#65533;i&#65533;&#65533;3&#65533;3&#65533;\D2&#65533;[6&#65533;"&#65533;N7&#65533;*`&#65533;&#65533;c&#65533;0,2&#65533;&#65533;}v&#65533;k&#65533;&#65533;v&#65533;(Q&#65533;%f&#65533;&#65533;&#65533;&#65533;&#65533;&#65533;&#65533;3P&#794;&#65533;&#65533;&#65533;[Q7w&#65533;&#65533;&#65533;2&#65533;l&#65533;Q,&&#65533;H2&#65533;I&#65533;&#65533;e&#1896;4&#65533;&#65533;`|&#65533;&#65533;7&#65533;|&#65533;&#65533;/&#65533;&#65533;J&#65533;g&#65533;w&#65533;p3&#65533;&#65533;&#65533;w&#65533;&#65533;(2{j&#65533;&#65533;&#65533;&#65533;`,uq&#65533;&#65533; &#1509;&#65533;a{SLh&#65533;&#65533;&#65533;pDY`@-xAfP&#65533;&#65533;&#65533;&#65533;&#65533;&#65533;&#65533;+&#65533;&#65533;&#65533;&#805;&#65533;&#65533;(f&#65533;&#65533;
&#65533;&#65533;M`&#65533;&#65533;P&#65533;3&#65533;&#65533;GG-&#65533;	&#65533;&#65533;&#65533;&#65533;&#65533;&&#65533;	&#65533;pD$&Q&#65533;Kdb&#65533;&#65533;&#65533;!0	&#65533;P00 E&#65533;&#65533;N&#65533;E&#65533;&#1029;Z&#1378;a&#65533;8&#65533;&#65533;&#65533;&#65533;&#371;&#65533;H&#65533;&#65533;&#65533;&#65533;H&#65533;&4&#65533;LB&#65533;D&#65533;&#65533;&#65533;&#65533;I &#65533;&#65533; &#65533;Jb&#65533;B9&#65533;&#65533;&#65533;*&#65533;k&#65533;&#65533;&#65533;&#65533;&#65533;%&#65533;&#65533; $&#65533;&#65533;&#65533;&#65533;&#65533; &#65533;&#65533;&#65533; p&#65533;3X&#65533;y&#65533;%&#65533;&#65533;a (&K&#65533;&#65533;&#1161;$&#65533;J&#65533;&#65533;I&#65533;G&#65533;&#65533;m)&#65533;&#65533;&#65533;&#65533;"&#65533;4&#592;G&#65533;Z&#65533;v'&#473;&#65533;r&#65533;I&#65533;PR&#65533;&#65533;&#65533;=(U ]xl&#65533;&#65533;&#65533;&#65533; &#65533;#6&#65533;&#65533;&#65533;t&#65533;&#862;&#65533;&#65533;6`I&#65533;`&#65533;&#65533;K&#65533;DQ&#65533;&#65533;&#65533;1&#65533;&#65533;(0!&#65533;?&#65533; p&#65533;*.B=I&#65533;&#65533;T&#65533;&#65533;I0&#65533;&#65533;&#65533;yP&#65533;&#65533;&#65533;0!'&#65533;r  &#65533;Y`&#65533;;c&#65533;&#65533;:&#65533;&#65533;:&#65533;T&#65533;&#65533;&#65533;`&#65533;&#65533;X&#65533;!&#65533;&#65533;6&:&#65533;&#65533;&#65533;1DhKI5&#65533;&#65533;&#65533;&#65533;~&#818;&#65533;&#65533;&#65533;&#65533;&#65533;q$L&#65533;2&#65533;&#65533;&#65533;VO}`z%&#65533;&#65533;&#65533;PQ,S<U&#65533;&#65533;&#65533;R&#65533;R&#65533;X&#1547;'&#65533;&#65533;&#65533;*&#745;&#65533;Q*Gr5&#65533;&#65533;mE&#65533;|&#65533;O;:%&#65533;&#65533;3&#65533;@&#65533;&#65533;&#65533;&#65533;&#65533;&#65533;&#65533;&#521;&#65533;&#65533;.&#65533;&#1320;&#65533;&#65533;C&#65533;&#65533;&#65533;&#65533;&#65533;&#65533;>Sn&#65533;&#65533;&#65533;zB&#65533;&#65533; P/D!7&#65533;&#65533;$&#65533;&#65533;&#65533;[)&#65533;&#65533;  &#271;	r&#65533;&#65533;&#65533;kg&#65533;#&#65533;&#65533;&#65533;&#65533;&#65533;l&#1384;\	&#65533;\&#65533;&#65533;&#65533;;&#65533;&#65533;t2&#65533;&#65533;&#65533;&#65533;C&#65533;&#65533; `&#65533;&#65533;&#65533;fyE&#65533;&#65533;&#65533;&#819;&#65533;EM	B&#705;U&#65533;A&#65533;&#65533; &#65533;&#65533;&#65533;,&#65533;ml]&#65533;&#65533;UR&#65533;&#1747;:&#65533;uZ&#65533;A&#65533;?&#65533;&#65533;`"&#65533;&#65533;g&#65533;&#65533;&#65533;Pa&#65533;#&#65533;&#65533;&#1323;&#65533;&#65533;9&#65533;&#439;4<8&#65533;&#65533;{_:&#65533;&&#65533;R+&&#1049;`&#65533;`hZMp&#390;h&#65533;&#65533;]Hm&#65533;$&#65533;B.+5/&#65533;N&#65533;(&#65533;&#65533;'8&#65533;&#65533;6&#65533;K&#65533;&#65533;&#65533;+w&#65533;&#65533;Q8`&#65533;&#65533;&#65533;W&#65533;L&#65533;&#65533;,&#65533;&#65533;&#65533; &#65533;&#65533;&#65533;&#65533;&#65533;&#65533;!Ql&#65533;&#65533;4&#65533;7-&#65533;&#65533;&#65533;U&#65533;&#65533;K &#65533;&#65533;&#65533;&#65533;&#65533;Y*b(k&#65533;M&#65533;&#65533;&#65533;&#65533;&#65533;&#65533;&#652;&#65533;&#65533;3&#65533;&#65533;=&#65533;zS &#65533;  &#65533;&#65533;&#65533;&#65533;&#65533;ahV&#65533;&#65533;gj&#65533;&#65533;&#65533;&#65533;@&#65533;j&#65533;B&#65533;&#65533;&#65533;&#65533;Q&#65533;sE&#65533;&#65533; &#65533;X&#65533;&#65533;&#65533;&#65533;a&#65533;d &#1468;&#65533;&#65533;4S&#65533;&#65533;
&#65533;!&#65533;&#65533;R&#65533;q&#65533;&#1362;\&#65533;&#65533;p&#65533;J&#65533;&#454;&#65533;jf%&#65533;t&#65533;M=&#65533;)W&#65533;&#65533;&#65533;C&#65533;&#65533;&#65533;6r&#24643;!&#65533;&#65533;&#65533;&#65533;&#65533;< 
&#65533;&#65533;06&#65533;&#65533; ]&#65533;p &#65533;&#65533;&#892;&#65533; >5&#65533;&#65533;&#65533;\y&#65533;t&#65533;g&#65533;&#65533;&#65533;IDX&&#65533;J&#940;&#65533;&#65533;]qpX&#65533;@&#65533;I&#65533;:")&#65533;&#65533;\&#65533;k_&#65533;&#65533;&#65533;:@v&#65533;a&#65533;&#65533;f&#65533;y&#65533;l&#65533;6&#65533;&#65533;Pm][&#65533;w(&#65533;&#65533;&#65533;S0L|&#65533;ry&#48697;&#65533;&#65533;%&#65533;B!i&#65533;&#65533;&#65533;2&#65533;;&#65533;lQ&#65533;8&#65533;&#65533;&#65533;&#65533;/q?I&#65533;w&#65533;]&#65533;c&#65533;&#65533;&#1470;C&#65533;&#65533; &#65533;H&#65533;&#65533;&#65533;MiJH&#65533;l&#65533;&#65533;;"&#65533;nKe&#1190;&#65533;~E&#65533;&#65533;@&#65533;&#1155;&#65533;&#65533;&#65533;&#65533;%q&#65533;9&#65533;&#65533;&#65533;t/<h&#65533;&#65533;&#65533;{Q&#65533;&#65533;&#65533;O&#730;A&#65533;&#65533;&#65533;&#65533;C&#65533;u&#65533;&#65533;Kg&#65533;J&#65533;B&#65533;&#65533;uL&#65533;G&#65533;&g&#65533;nj-T&#65533;&#65533;&#661;&#65533;6y&#65533;&#65533;>&#65533;"&#65533;lX!&#65533;&#65533;d"K&#65533;&#65533;<&#65533;(&#65533;E%H&#65533;Hj&#65533;&#65533;&#65533;Zps&#65533;4&#65533;qg!d&#65533;&#65533;&#65533;MM&#65533;&#65533;:&#65533;&#65533;&#65533;J x&#65533;&#65533;&#65533;u%&#&#65533;Fy&#65533;&#65533;&#65533;j+j&#65533;'S&#65533;8&#65533;<&#65533;&#65533;&#65533;&#65533;&#65533;oS&#65533;&#65533;&#65533;&#65533;&#65533;&#65533;&#65533;#4s&#65533;g&#65533;&#65533;D=&#65533;6&#65533;&#65533;}iT&#65533;PW(&#65533;&#65533;&#65533;'&#65533;&#65533;&#65533;&#65533;A&#65533;8&#65533;&#65533;&#65533;X&#65533;&#65533;|&#869;&&#65533;k&#65533;&#65533;&#65533;&#65533;&#65533;ejN&#65533;5&#65533;_&#65533;&#65533;&#65533;&#65533;&#65533;OqVA&#65533;&#65533;c&#65533;s&#65533;&#65533;4&#65533;&#65533;&#65533;Q&#65533;&#65533;&#65533;&#65533;`2&#65533;5:a&#65533;6&#65533;?&#65533;&#65533;&#65533;:&#65533;&#65533;S&#65533;U&#65533;&#65533;3&#65533;&#65533;&#65533;&#65533;&#65533;&#65533;!&#65533;!&#65533;&#65533;J<s&#65533;8,9&#65533;&#65533;&#65533;&#45289;b&#65533;X&#65533;&#65533;>&#65533;N&#65533; )@&#65533;&#65533;&#65533;)&#65533;&#65533;, &#65533;&#65533;R&#65533;&#65533;&#65533;%fy(&#65533;n&#65533;&#65533;&#65533;A0&#65533;&#65533;&#65533;P!@( &#65533;D*h&#65533;&#65533;&#65533;	26 &#65533;P&#65533;&#65533;&#65533;+&#65533;8&#65533;D&#65533;&#65533;&#65533;&#65533;&#65533;B*&#65533;ZP&#65533;p&#65533;&#65533;&#65533; &#65533;&#12290;&#65533;&#65533;0\:&#65533;	&#65533;?&#65533;&#65533;3t&#65533;&#65533;
pC
&#65533;&#65533;&#65533;AX1@)&#65533;DY&#65533;%&#65533;&#65533;&#65533;&#1154;H&#1027;&#65533;R<&#65533;&#65533;&#65533;&#65533;P#[";&#65533;F&#65533;&#65533;T&#194;&#65533;&#65533; &#65533;&#65533;a&#65533;MQ&#65533;LL9:&#512;H&#65533;D&#65533;&#65533;O&#65533;&#65533;Rl7L3EkE(L&#65533;&#65533;8&#65533;MQ&64&#65533;&#65533;\x&#65533;\
&#65533;_&#65533;#&#65533;*&#65533;&#65533;8dt&#65533;g&#65533;0&#65533;2&#65533;&#65533;&#242;dh&#65533;o&#65533;!&#65533;'&#65533;&#65533;$&#65533;&#65533; &#65533;&#65533;ndDW;:&#1146;q&#65533;&#65533;B&#65533;&#65533;&#65533;i&#65533; 8&#65533;xl&#65533;y&#65533;&#65533;;
 &#65533;&#65533;j)t&#65533;W&#65533;&#65533;%H&#65533;&#65533;D&#405;&#65533;)w &#65533;C&#65533;&#65533;>p&#65533;&#65533;&#65533;<c&#65533;&#65533;&#65533;n&#771;G8&#65533;&#65533;&#65533;&#65533;&#65533;<jj&#65533;&#65533;&#65533;&#65533;Fj&#65533;&#65533;;&#65533;&#65533;&#65533;&#65533;E&#65533;&#65533;&#342;&#65533;>-x,&#65533;?&#65533;:&#65533;&#65533;&#65533;&#906;+qc&#65533;&#65533;&#65533;&#65533;&#65533;&#65533;<X&#65533;&#65533;&#65533;&#5269;&#65533;>6(&#65533;&#65533;&#609;T.&#65533;&#65533;.&#65533;&#65533;x&#65533;+ &#65533;&#65533;\&#673;&#65533;$4&#65533;&#65533;&#65533;U&#65533;&#561;&#65533;I&#65533;&#65533;2&\&#65533;kK&#65533;&#306;>&#1224;pYD&#65533;K&#65533;&#65533;3&#65533;&#65533;&#65533;&#65533;K&#65533;<&#65533;&#65533;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&#65533;l&#65533;/&#65533;*&#65533;&#1083;&#65533;P (&#65533;&#65533;&#65533;&#1042;k X&#65533;MX&#65533;8&#65533;!  &#65533;>Q=Q% )8&#65533;x&#65533;&#65533;6(u'&#65533;&#65533;$`$@%&#65533;&#65533;@&#65533;&#65533;&#65533;&#65533;6h&#65533;@&#65533;'h&#65533;$h&#65533; %`&#65533;!&#65533;&#65533;#&#65533;&#65533;6x&#65533;@&h&&#65533;R/'&#65533;&#65533;&#65533;&#65533;&#6274;&#65533;1m&#65533;6m&#65533;6&#65533;5S&#65533;&#65533;PN&#65533;&#65533;$pS<&#65533;&#65533;&#65533;P9&#65533;+
.&#65533;S7M)&#65533;>&#65533;&#65533;/X&#65533;@T6%TC=T&#65533;&#65533;S$&#65533;SF&#65533;S>&#65533;&#65533;O&#65533;N
&#65533; ;&#65533;&#65533;&#65533;&#65533;&#65533;lP&#1027;N&#65533;&#65533;$}&#65533;6&#65533;5&#65533;T)&#65533;&#65533;$}&#65533;$-#&#65533;&#65533;O&#65533;QR &#65533;T&#65533;UO &#65533;&#65533;&#65533;&#65533;-&#65533;&#65533;<&#65533;&#65533;&#65533;U*  M&#65533;(&#1540;(&#65533;&#65533;8eLP&#65533;\=&#65533;Q8&#65533;\&#65533;U=&#65533;&#65533;6H&#65533;)&#65533;S]&#65533;x&#65533;&#65533;(&#65533;&#65533;&#65533;&#65533;e}&#65533;&#65533;lOH&#65533;S@&#65533;RRxWTPO&#65533;&#65533;&#65533;&#65533;&#65533;%&#65533;&#65533;.&#65533;R'&#65533;&#65533;(xU &#65533; J&#65533;&#65533;B)&#65533;BN&#65533;U&#65533;l=&#65533;&#65533;x&#65533;R&#65533;P&#65533;S&#65533;&#65533;?&#65533;&#65533;H&#65533;-U%&#65533;&#65533;  *H&#1153;E8&#65533;%&#65533;&#65533;&#65533;A&#65533;Q&#65533;\E&#65533;&#65533;&#65533;&#1610;5&#65533;S&#65533;&#65533;l&#65533;&#65533;/ &#65533;!&#65533;2&#65533;&#65533;Y
]&#65533;EY@&#1622;&#65533;(&#65533;&#65533;&#65533;tXR0&#65533;&#65533;YS@T &#65533;{}N*&#65533;&#65533;Z&#65533;&#65533;/&#65533;UE$HZ&#65533;'&#65533;&#65533;&#65533;&#65533;&#65533;&#65533;N &#65533;&#65533;&#65533;&#1690;-R&#65533;&#65533;%&#65533;6&#65533;&#65533;&#65533;W
&#65533; &#65533;&#65533;&#65533;/&#65533;&#65533;&#65533;&#65533;MZH\)&#65533;&#65533;&#212;&#65533;S&#65533;[&#65533;=Q&#65533;[&#65533;l&#65533;5&#65533;&#65533;W&#65533;&#65533;P &#65533;&#65533;U<&#1843;&#65533; )&#65533; &#65533;,w&#65533;\&#65533;-&#65533;S&#65533;[&#65533;&#65533;[x &#65533; &#65533;m&#65533;&#65533;&#65533;&#65533;\&#65533;&#65533;]&#65533;-&#65533;&#65533;&#65533;M]&#1389;X&#65533;&#65533;_-N&#1733; P &#65533;&#65533;6P #&#65533; &#1869;&#65533;&#65533;&#65533;&#65533;e\&#65533;,Qx&#65533;&#65533;XR&#65533;Y&#65533;]&#65533; &#65533;U&#65533;/&#65533;&#65533;&#65533;] &#65533;^&#65533;8&#65533;&#65533;KL&#65533;&#65533;&#65533;&#65533;e]Q&#65533;&#65533;&#65533;&#65533;&#829;\&#65533;&#65533;&#65533;[&#65533;&#65533;M&#65533;]&#65533;%&#65533;MPW&#65533;d&#1513;U]&#65533;&#65533;&#65533;&#65533;&#65533;&#65533;&#65533;&#65533;&#65533;&#65533; &#65533;U&#65533;&#65533;&#65533;:5\&#65533;UX&#65533;L&#65533;%&#65533;&#65533;&#65533;&#65533;|=N*&#65533;&#65533;0(&#65533;P#&#65533; &#65533;\*&#65533;&#65533;(8&#1701;=&#65533;,&#65533;p&#65533;]&#65533;a&#65533;a&#65533;a b!b"&#65533;\&#65533;&#65533;W&#65533;&#65533;&#1466;=^&#65533;L^P&#65533;&#65533;&#65533;5&#65533;h&#65533;&#65533;&#65533;/&#65533;6&#1731;E&#65533; &#65533;"c1c2.c3&#65533;&#65533;&#65533;&#65533;&#65533;&#65533;&#65533;&#65533;\=(&#65533;&&#65533;#&#65533;]V&#65533;)NR&#65533;&#65533;&#65533;&#65533;&#65533; \&#65533;!@-&#65533;0>cC>dDN&#65533;!&#65533;&#65533;&#65533;&#65533;&#65533;&#65533;N&#65533;&#65533;e&#65533;6&#65533;#x&#65533;`&#65533;&#65533;&#65533;[
&#65533;&#65533;x&#65533;&#65533;^&#65533; @&#65533;e&#65533;&#65533;(&#65533;aE^eVneC&#2001;&#65533;
&#65533;&#65533;&#65533;&#65533;&#901;^#&#65533;&#65533;	&#65533;d#h&#65533;&#65533;ea&#65533; g  vedNfe&#65533;aF&#65533;&#65533;&#65533;N&#65533;&#65533;&#65533;}&#65533;'&#65533;&#65533;M&#65533;&#65533;&#65533;&#65533;e&#65533;fo&#65533;&#65533;W&#65533;`&#65533;N*&#65533;&#512;&#65533;E&#65533;&#65533;-&#65533;]&#65533;&#65533;&#65533;&#65533;gy&#65533;gD&#65533;&#65533;&#65533;&#65533;N~ 
0&#65533;&#65533;&#65533;M&#65533;&#65533;&#65533;dz.h&#65533;&&#65533;h&#65533;&#65533;&#65533;/&#65533;&#65533;B&#65533;gF&#65533;&#65533;&#65533; &#65533;n>h&#65533;&#65533;h &#65533;&#65533;6V&#65533;&#65533;&#902;n^	&#65533;gxn&#65533;&#65533;&#65533;&#65533;&#65533;<&#65533;&#65533;&#65533;	h&#65533;&#65533;&#65533;&#65533;&#65533;0&#65533;&#65533;b)&#65533;f&#65533;&#65533;nL&#65533;&#65533;&#65533;$&#65533;;6&#65533;&#65533; &#65533;&#65533;9&#65533;&#65533;Vh<~&#65533;&#65533;L&#65533;V&#65533;&#65533;&#65533; K&#65533; &#65533;&#65533;q~i}Vu&#65533;h&#65533;&#65533;&#604; &#65533;
&#65533;&#733;&#65533;&#65533;&#65533;&#65533;&#65533;&#65533;&#65533;&#65533;&#65533;n&#65533;&#65533;&#65533;&#1038;^&#65533;6&#65533;c&#65533;0k&#65533;&#65533;&#65533;]h&#65533;&#65533;&#65533;&#65533;&#65533;+&#65533;U&#65533;&#65533;\&#65533;i=n&#1948;&#65533;&#65533;&#65533; &#65533;&#65533;fg&#65533;N&#65533;V&#65533;&#65533;gF&#65533;&#65533;&#1573;&#65533;&#65533;&#65533;d&#65533;l&#65533;&#65533;c
&#65533;&#65533;6U&#65533;N&#65533;&#65533;&#65533;&#965;`=&#65533;&#65533;&#65533; &#65533;V&#65533;u]&#65533;I&#65533;&#65533;:&#65533;&#65533;&#65533;&#1930;&#65533;&#65533;&#65533;&#65533;&#18622;l)V &#65533;gn}^&#65533;&#65533;k&#65533;&#65533;&#65533;&#938000;&#65533;5n&#404;&#65533;B&#65533;k&#65533;&#65533;N&#65533;&h&#65533;&#65533;&#65533;V&#65533;(&#65533;&#65533;%k&#65533;d&#65533;x&#65533;&#65533;L&#65533;&#30596;&#65533;uL&#65533;k}&#65533;&#65533;&#65533;]&#65533;n&#65533;t&#65533;I&#512;&#65533;&#65533;&#65533;&#636;d&#65533;&#65533;&#65533;(&#65533;n&#65533;&#65533;3&#65533;&#65533;o&#65533;o&#65533;&#65533;o&#65533;&#65533;ocm&#65533;&#65533;  !&#65533; &#65533; ,   &#65533;= &#65533; 	H&#65533;&#65533;&#65533;&#65533;*\&#560;&#65533;&#199;#J&#65533;H&#65533;&#65533;&#331;3Z|&#65533;&#65533;&#788;&#65533;eB&#65533;&#65533;&#65533;&#65533;&#65533;&#595;(S&#65533;\&#626;&#65533;&#727;)9&#65533;9S&#394;M78s&#65533;&#1637;&#65533;&#65533;@&#65533;
J&#65533;&#65533;&#1123;eN&#65533;&#65533;&#65533;&#65533;&#1245;e&#65533;&#65533;DJ&#65533;&#65533;&#1387;XW&#65533;&#65533;&#629;&#65533;&#1519;`&#202;&#65533;u&#65533;&#65533;&#65533;h&#65533;ZyB&#65533;&#65533;&#1783;p&#65533;&#669;K&#65533;&#65533;&#1915;x&#2022;&#65533;&#65533;&#65533;&#65533;&#1203;i?&#65533;R&&#65533;&#65533;&#200;+^&#65533;8n
&<&#65533;&#65533;&#65533;R&#65533;&#65533;&#65533;3;&#65533;2&#65533;&#65533;&#65533;&#992;C&#65533;N&#65533;"&#65533;6@P^&#65533;&#65533;&#65533;Y&#880;&#65533;M&#65533;&#65533;&#65533;&#1758;A&#65533;`&#219;&#65533;	&#65533;&#65533;'&#65533;&#65533;M&#65533;)[&#65533;&#531;+_&#65533;&#65533;&#65533;p&#65533;@fo&#65533;&#65533;e&#65533;)&#65533;]&#65533;&#65533;&#65533;&#65533;&#203;&#65533;&#984;&#65533; 6	@&#65533;&#65533;&#65533;&#65533;&#65533;&#65533;w&#65533;&#65533;<&#65533;&#65533;&#65533;&#65533;M&#65533;&#65533;2&#65533;&#65533;[&#65533;&#65533;g&#65533;|&#65533;&#65533;&#65533;&#65533;~6&#65533;&#65533;&@WA
2&#65533;&#65533;&#65533;&#65533;x&#65533;	*&#65533;&#65533;&#65533; &WA&#65533;y&#65533;U&#65533;&#65533;C&#65533;&#65533;6\&#65533;	&#65533;42&#65533;&#65533;&#65533;FFs&#65533;&#65533;E&#65533;&#65533;&#65533;c&#65533;&#65533;&#65533;h&#65533;u&#65533;&#65533; 9&#65533;1@_&#65533;&#1059;&#65533;&#65533;)T[-&#65533;&#1616;	r&#65533;&#65533;`&#65533;&#65533;&#65533;&#65533;&#65533;o&#65533;&#65533;U
&#65533;6&#65533;jV&#65533;$&#65533;G5&#65533;&#65533;&#65533;&#65533;&#65533;$&#65533;&#65533;&#65533;&#65533; h&#65533;&#65533;r4P
\&#65533;b&#65533;*&#65533;u&#65533;&#65533;wF&#65533;S&#65533;Vj)#`&#65533;`&#65533;&#65533;&#65533;&#65533;[&#65533;~&#65533;&#65533;`L&#65533;&#65533;&#65533;&#65533;f&#1443;&#65533;&#65533;&#65533;S&#65533;&#65533;I&#65533;&#65533;&#65533;w)) &#65533;uEFo8&#65533; &#65533;8&#65533;k&#65533;&&#65533;5&#65533;&#65533;&;&#39906;&#1719;&#65533;&#65533;uF&#65533;oy &#65533;&#65533;Pz%%o&#65533;&#65533;:S
P&#65533;&#65533;~&#65533;&#65533;&#65533;&#65533;B
-ag8{&#1579;^R+&#65533;W)8&#65533;;p&#65533;&#65533;&#65533;i&#65533;&#65533;G&#65533;&#65533;&#582;&#65533;K&#65533;&#65533;]!&#65533;&#65533;&#65533;(&#65533;&#65533;F&#65533;*&#65533;(M,&#65533;&#65533;#P&#44926;}&#65533;&#65533;&#65533;&#65533;P(W &#65533;&#65533;&#415;O&#65533;+Wv&#65533;F&#65533;&#65533;&#65533;&#65533;&#65533;&#65533;&#65533;&#747;&#65533;,&#65533;&#65533;&#1738;2Djo&#65533;z&#65533;1&#65533;9&#65533;&#364;&#65533;
&#65533;&#65533;o&#65533;&#65533;4w3NO&#65533;&#65533;4&#65533;cN&#582;'0e&#65533;J&#65533;&#65533;&#65533;l`A&#65533;W$&#65533;(@[&#65533;&#65533;t&#65533;{&#65533;6]oKLMu&#65533;V&#65533;&#65533;q5&#65533;Z&#65533;M&#65533;&#65533;&#65533;&#65533; A t0&#65533;&#65533;&#830;&#65533;&#65533;&vU{&#65533;
&#1455;&#65533;&#65533;&#829;.&#65533;Bo&#65533;&#65533;M3&#65533;&#65533;t&#65533;&#65533;4f1%&#65533;#.&#65533;&#65533;K&#65533;@&#65533;&#65533;yW&#65533;zXt&#65533;&#65533;&#65533;&#65533;l&#65533;p8>&#65533;!&#65533;"&#65533;K&#65533;w&#65533;&#1054;&#65533;&#65533;&#65533;$&#65533;&#65533;&#65533;&#7007;&#65533;&#65533; W&#65533;o#Wx&j&#65533;?o&#65533;&#65533;8&#65533;Eo,&#65533;&#65533;z =LyE"&#611;&#65533;&#65533;&#65533;&#65533;&#65533;`&#65533;&#65533;u&#65533;~ '&#65533;&#65533;&#65533;&#65533;o &#65533;&#65533;&#65533;&#65533;5	&#65533;@&#65533;&#65533;e&#65533;&#65533;&#65533;U&#65533; &#65533;&#65533;&#65533;&#65533;&#1060;&#65533;&#65533;&#65533;k%9	&#65533;&#65533;S&#65533;&#65533;o&#65533;&#1852;B&#65533;&#65533;am&#65533;sR&#65533;v&#65533;&#65533;7&#65533;&#65533;Z&#65533;&#65533;^&#65533;$&#65533;&#130;&#65533;"&#65533;I^&#65533;&#65533;&#65533;&#65533;&#65533;&#65533;&#65533;&#65533;h&#65533;&#65533;&#65533;&#65533;$E&#65533;&#851;:%&#65533;T SZ&#65533;&#65533;C/&#65533;&#65533;Z6 &#65533;=&#65533;0]Sa&#65533;|&#544;&#497;A'X&#65533;&#65533;.&#65533;&#65533;#~/_Y8&#65533;o&#65533;%(&#65533;&#65533;&#65533;+B&#65533;&#1568;&#65533;&#65533;&#65533; vx&#65533;&#65533;&#65533;/&#65533;J&#65533;;&#65533;&#65533;S&#65533;&#1928;A&#65533;&#65533;@z#2&#65533;&#65533;&#65533;M&#65533;)&#638;&#65533;&#65533;&#65533;mmL&#65533;&#65533;@&#65533;G&#65533;&#65533;&#65533;7t&#65533;&#65533;>CF&#65533;
,&#65533;&#65533;R&#65533;&#65533;X+&#65533;&#65533;&#65533;t
x"&#65533;]&#65533;&#65533;&#65533;&#65533;.=&#65533;&#65533;
|&#65533;k&#65533;&#65533;a&#65533;&#65533;T&#65533;&#65533;Q&#65533;+&#65533;F1V&#65533;&#65533;&#65533;K&#65533;&#65533;&#65533;&#65533;&#65533;&#65533;&#65533;&#65533;&#65533;&#65533;zx&#65533;&#751;&#65533;&#65533;&#65533;&#65533;HF2&#65533;&#65533;&#65533;S!&#65533;L&#65533;K&#65533;SIN&#65533;&#65533;M&#65533;%nb&#65533;&#65533;p>&#387;&#65533;	&#65533;L&#65533;8&#65533;R&#65533;4^&#1217;@&#65533;'S&#65533;-s &#65533;"&#65533;y&#65533;&#65533; 2&#65533;&#65533;&#65533;'p.g&#65533;m&#65533;A&#588;$ &#65533;&#65533;)&#65533;&#65533; dX&#65533;,)S#N&#65533;k&#65533;&#65533;&#65533;@&#65533;&#65533;&#65533;&#65533;h&#65533;&#65533;&#29198;&#65533;%&#65533;z&#65533;M
&&#1196;|ET&#65533;&#65533;&#65533;&#65533;w&#65533;v&#65533;ez&#65533;&#65533;B&#65533;&#594;&#65533;&#65533;{&#65533;&#65533;1&#65533;&#65533;Sx&#65533;:&#65533;	IA C6l!K&#65533;&#65533;\&#65533;J&#1530;&#65533;u&#65533;M&#65533;kC&#65533;&#65533;+&#65533;&#65533;&#65533;<A&#65533;|&#65533;&#65533;U&#65533;I&#65533;&#65533;L&#65533; je&#65533;&#65533;&#65533;&#65533;'&#65533;&#65533;l&#846;vz&#65533;	^&#65533;&#65533;&#65533;b&#65533;+&#65533;&#65533;
R$&#65533;n"&#65533; &#65533;&#65533;&#65533;t&#65533;#0&#65533;&#65533;&#65533;&#65533;ym&#65533;R&#65533;&#65533;&&#65533;U&#65533;&#65533;&#65533;&#65533;&#1981;&#65533;p&#65533;,}&#65533;V&#65533;&#65533;R&#65533;&#65533;&#65533;&#65533;5&#850;	&#149;&#65533;&#65533;)&#1121;&#65533;)&#65533;&#65533;&#65533;	&#65533;&#65533;&#65533;Bs&#65533;&#65533;9S&#65533;&#65533;  HT&#65533;&#65533;&#65533;;&&#65533;&#65533;&#36180;oO79&#1968; &#65533;k&#65533;M&#65533;
J4&#65533;&#65533;2&#65533;&#62262;&#65533;LU&#65533;fe&#65533;&#65533;baN&#65533;&#65533;&#65533; &#65533;&#65533;[ITk&#65533;&#65533;{&#65533;uu{&#65533;&#65533;-y&#65533;&#65533;#=f{Vt&#65533;&#65533;&#65533;5X&#65533;H&#65533; @&#65533;K&#65533;&#65533;&#65533;0&#65533; 9&#65533;_&#65533;Q&#1364;,&#65533; w&#65533;&#65533;&#65533;F9hRiw&#65533;&#65533;{m&#65533;&#65533;G&#65533;{&#65533;)&#65533;P&#65533;X&#65533;G&#65533;M&#65533;&#65533;&#65533;&#65533;9&#65533;&#65533;&#1192;&#65533;&#65533;&#65533;&#65533;vK9&#65533;)&#65533;55&#65533;#9&#65533;&#65533;(&#65533;&#65533;&#65533;*&#65533;&#65533;&#65533;D&#65533;G&#65533;	&#65533;&#65533;e&#65533;&#61234;fl&#65533;&#536;&#65533;l&#65533;90b&#65533;&#65533;Y&#65533;L<`&#65533;A&#65533;&#65533;&#848;6&#65533;5&#65533;&#65533;B2&#65533;&#65533;&#65533;/&#65533;eI	&#65533;&#65533;CT1&#65533;5&#65533;Rm&#65533;FM&#65533;&#65533;EE{Q&#65533;&#65533;&#65533;&#65533;5P&#65533;&#65533;F&#65533;&#65533;&#65533;&#65533;$W&#65533;&#65533;w&#65533;B&#65533;&#1423;z&#65533;&#386;&#65533;&#65533;&#1450;&#65533;S&#65533;C&#65533;f&#65533;l&#65533;&#65533;&#65533;p&#65533;Y[;(t&#65533;0l&#65533;:]&#65533;&#65533;&#65533;<&#65533;&#65533;<&#65533;&#65533;&#745;&#65533;&#65533;&#316;&#1246;&#65533;*&#65533;&#65533;#&#65533;w&#65533;&#65533;&#65533;KRbu&#65533;&#65533;o&#65533;&#65533;e&#65533;&#65533;&#65533;&#65533;7&#65533;]&#65533;J&#65533;&#65533;&#65533;&#65533;&#65533;&#65533;&#65533;@K&#1373;&#65533;tr |x&#65533;&#65533;&#65533;@&#65533;&#65533;&#65533;&#65533;&#65533; /&#65533;]&#65533;9&#65533;!>&#65533;+}&#65533;&#65533;.G&#139;&#65533;q&#65533;&#65533;&#65533;!&#65533;&#65533;&#65533;&#65533;&#65533;&#65533;&#278;&#65533;&#65533;L&#65533;+C&#65533;&#65533;^&#65533;
&#65533;&#65533;+c&#65533;&#65533;&#65533;+MM&#65533;&#65533;@;&#65533;`&#65533;7s@&#65533;&#65533;&#65533;&#65533;&#65533;&#65533;&#65533;&#65533;p&#65533;{&#65533;&#65533;&#65533;(6&#65533;&#65533;&#34907;&#65533;"yay&#65533;&#65533;k4&#65533;&#65533;&#65533;&#65533;&#65533;&#65533;&#65533;&#701;t&#65533;&#65533;&#65533;&#65533;&#65533;&#65533;&#65533;&#65533;&#65533;&#65533;2&#65533;~t&#65533;&#163;=/&#65533;&#65533;)K&#65533;&#65533;:&#65533;2!&#65533;&#65533;&#65533;&#65533;GP&#65533;&#65533;&#65533;AS&#65533;uH57&#65533;&#65533;&#65533;&#65533;V&#65533;&#65533;&#65533;&#65533;&#65533;&#65533;&#65533;6&#65533;&#65533;&#65533;F&&#65533;I<^&#65533;&#65533;&#65533;=&#65533;&#65533;&#1225;@&#65533;&#65533;&#65533;&#65533;"&#65533;Y&#65533;t&#65533;KY&#65533;/&#65533;&#65533;`&#65533;&#65533;&#65533;X&#65533; &#65533;&#65533;&#65533;[i&#65533;m&#65533;dnU&#65533;&#65533;&#65533;cM&#65533;&#65533;&#65533;{&#65533;!&#65533;1:&#65533;&#65533;&#65533;&#405;&#65533;&#65533;T&#65533;&#65533;&#65533;&#2005;&#65533;&#65533;1&#65533;&#1816;+&#65533;&#65533;&#65533;&#785;[&#65533;W^&#65533;&#65533;~&#65533;&#65533;-A/&#65533;&#65533;_&#65533;Ua&#65533;q*&#65533;=Gwv|x&#65533;n&#65533;&#65533;j%b&#65533;T&&#65533;&#65533;'&#65533;&#65533;w2az.&#65533;h&#65533;b &#65533;1a4&#65533;&#65533;m&#65533;eJE  `0`;f<&#65533;&#65533;&#65533;ch-h<&#65533;5C&#65533;&#65533;g'&m&#65533;&#65533;\&#65533;\&#65533;=&#65533;Qv"X&#65533;%&#65533;1&#65533;&#65533;5&#65533;&#65533;+^c]]f<&#65533;&#65533;v}&#65533;&#65533;Fd&#534;q4usL&#65533;&#65533;&,&#65533;&#65533;&#65533;f&#65533;d&#65533;Wk"|'el&#65533;&#65533;eF{&#65533;2E'&#65533;&#65533;&#65533;FJVEm&#65533;&#65533;`J&#65533;&#65533;&#65533;&_&#65533;T&#65533;&#65533;&#65533;`!00pi+&#65533;{&#65533;&#65533;i&#65533;&#65533;&#65533;i&#65533;&#65533;ocq&#65533;&#65533;&#65533;q&#65533;&#65533;y^z&#65533;&#1545;&#65533;&#65533;k&#65533;kj&#65533;wHc0d^x&#65533;32gJ&#65533;&#65533;G&#1175;`&#65533;r&#65533;#x&#65533;r&#65533;&#65533;t&#65533;&#65533;&#65533;&#65533;k&#65533;&#65533;&#65533;&#65533;]6&#65533;c\a`&#65533;&#65533;I]g<	T+E`BDdYg<&#65533;&#65533;F!%&#65533;yb',&#65533;&#395;&#65533;X&#65533;&#65533;|t&#65533;+&#65533;z^.&#65533;2&#65533;&#65533;vwc&#65533;w&#65533;&#65533;&#65533;&#65533;vL&#65533;f{U&#65533;&#65533;&#65533;x&#65533;&#65533;&#65533;&#65533;&#65533;%&#65533;:&#65533;&#65533;|\&#65533;g&#65533;z&#65533;un&#65533;N&#65533;N&#65533;ggn"[,w*&#1107;&#65533;a&#65533;w&#65533;&#137;&#65533;x&#65533;
1]&#65533;tl&#65533;t&#65533;q &#65533;&#65533;h&#65533;b&#65533;b{&#65533;(b\&#65533;&#65533;&#65533;P&#1410;K&#65533;6&#65533;Aq&#65533;&#65533;  &#65533;&#65533;y&#65533;&#65533;&#65533;&#65533;k&#2019;&#65533;&#65533;&#65533;]n&#65533;&#]e2>&#65533;&#65533;h<W&#65533;[_$&#65533;1&#65533;hN3&#65533;}89&#65533;f&#65533;a&c&#65533;<&#65533;x&#65533;&#65533;$E&#65533;&#65533;3&#65533;q&#65533;R&#65533;]=@&#65533;&#65533;8}^&#65533;OB&#65533;nY&#65533;8@&#65533;g}_&#65533;&#65533;&#65533;&#65533;/&#65533;WO&#65533;&#65533;m&#339;&#65533;&#65533;q&#65533;D/&#65533;&#65533;&#65533;}&#65533;yN&#65533;&#65533;&#65533;&#65533;&#65533;hJ&#65533;e~x&0&#65533;2&#65533;v{IB3&#65533;8&#65533;u;X^c&#65533;&#1173;\&#65533;V6&#65533;&#65533;&#65533;i&#65533;cF&#65533;7C&#65533;&#65533;&#65533;&#65533;&#65533;5&#65533;;&#65533;>I&#590;Z&#65533;k"&#65533;&#65533;&#65533;5&#65533;&#65533;&#65533;P&#65533;R&#65533;&#65533;&#65533;!9Haf4&&#65533;&#65533;&#65533;spQ&#65533;a&#65533;&#65533;&#65533;q&#712;&#65533;U&#65533;t4&#65533;&#1634;$&&#65533;um&#65533;&#65533;&#65533;X)Y&#65533;&#65533;cl&#65533;&#65533;P&#65533;i&#65533;&#65533;5&#65533;&#65533;&#65533;&#65533;!m&#65533;D&#65533;B&#65533;&#65533;e&#65533;&#65533;&#1629;\Q&#65533;K&#65533;-&#65533;+&#65533;1&#65533;`Q[&#65533;&#65533;&#65533;u&#65533;&#65533;&#65533;{&#65533;Q&#65533;j&#65533;G&#65533;&#65533;&#65533;?&#65533;&#65533;i$#7G&#65533;$#xb&#65533;&#65533;&#1128;Z&#65533;&#65533;&#1029;&#65533;&#65533;P=&#1504;&J&#65533;c&#65533;&#65533;&#65533;Z&#65533;w&#65533;=&#293; &#65533;&#65533;&#65533;n&#65533;&#65533;&#1415;B&#65533;f&#65533;$$p&#65533;@Ji$#a&#65533;3&#65533;6C&#65533;_s&#65533; &#65533;&#65533;O&#65533;9"&#65533;&#65533;*b{m&#65533;6&#65533;vsLG&#65533;^&#65533;X&#1731;&#65533;<&#65533;]&#65533;&#65533;
X&#65533;&#1154;&#65533;'&#65533;&#65533;7&#65533;&#65533;*)(&#65533;wD&#65533;&#65533;&2&#65533;&#65533;&#65533;7&#65533;&#65533;&#65533;6&#65533;Q&#6477;R&#65533;&#65533;&#65533;&#65533;&#65533;&#65533;&#65533;iJ&#65533;`&#65533;s&#65533;&#65533;(&#65533;&#65533;l7&#65533;&#65533;8&#65533;r\&#65533;T6&#65533;&#65533;E8&#65533;&#65533;$&#65533;"&#65533;Prfl&#65533;% &#65533;&#65533;&#65533;`b`L&#65533;`b!	4"&#65533;&#65533;_&#1541;-F1cx&#65533;i-FQ&#65533;z&#65533;G&#65533;&#65533;&#65533;&#65533;&#65533;=&#65533;&#65533;3\&#65533;	q&#65533;&#1104;&#65533;&#65533;8&#65533;&#65533;&#65533;&#65533;&#65533;&#38861;&#65533;h&#65533;&#65533;&#65533;&#65533;QA1)&#65533;j&#65533;)&#65533;&#65533;y>&#65533;&#65533;&#65533;Up&#65533;&#1290;&#65533;Es&#65533;NR&#65533;8  S&&#65533;&#65533;I&#65533;&#65533;f&#65533;.&#65533;&#65533;G-&#65533;Z.4&#65533;AXIflP#B&#65533;J&#65533;:&#65533;*=&#65533;&#65533;&#65533;&#475;&#65533;&#65533;&#65533;&#65533;a&#65533;1&#65533;A&#65533;@&#65533;&#65533;	{x\&&#65533; &#65533;o&#65533;&#65533;];&#65533;[.&#65533;>2)&#65533;z&#65533;	&#65533;%&#65533;&#65533;&#65533; +f@'Q!&#65533;#&#65533;t&#65533;ch&#65533;B&#65533;'\&#65533;&#65533;&#1048;&#65533;J1K pu&#65533;c+(&#65533;&#65533;&#65533;&#65533;FsLu&#65533;&#65533;FA&#65533;CR&#65533;B&#65533;k1&#65533;7c&#1200;&#65533;&#65533;&#65533;b&#65533;x&#65533;&#65533;S&#65533;1&#65533;&#65533;&#65533;Zs=@ 
&#65533;$&#65533;&#65533;&#65533;&#65533;&#65533;X&#65533;&#65533;&#65533;\nq.&#65533;b&#65533;M&#65533;p&#65533;&#65533;&#65533;&#65533;v&#65533;&#65533;&#65533; h&#65533;^@:&#65533;&#65533;&#65533;&#65533;0&#65533;	&#65533;`&#65533;%@&#631;&#65533;*&#65533;&#65533;&#65533;&#65533;b&#65533;&#65533;d5&#65533;&#65533;T4f2&#65533;&#65533;:R&#65533;^&#65533;3&#65533;L`VPp&#65533;@&#65533;&#65533;k&#65533;9&#65533;&#65533; 0&#65533;&#65533;:&#65533;kT!5&#65533;X&#65533;&#65533;M&#65533;M5&#65533;&#267;^	9Pl&#65533;&#65533;" &#65533;&#65533;nH&#65533;Z&#65533;b"2|x&#65533;&#65533;&#65533;&&#65533;:q&#65533;&#65533;[q#&#65533;&#65533;&#65533;&#65533;&#65533;&#65533;> &#65533;&#65533;#&#65533;&#65533;+A&#65533;uG2&#65533;a&&#65533;)&#65533;{=&#65533;;M&#65533;T&#65533;p&#65533;D&#65533;&#65533;!&#65533;&#65533;&#65533;L@ &#65533;# p KpT&#65533;N&#65533;&#65533;=&#65533;|OQ!L+&#65533;=>&#65533;&#65533;A=E&#831;&#65533;&#65533;l&#65533; &#65533;l$&#65533;# i$"+&#65533;&#65533;&#65533;1L&#65533;ba&#65533;&#65533;*A&#65533;&#220;|&#65533;Ep0&#65533;\,&#65533;&#65533;/pK&#65533;&#65533;&#65533;JL&#65533;M<\v/&#65533;8e&#65533;U&#65533;&#65533;D&#65533;G.&#65533;7&#65533;&#65533;<&#65533;K&#1909;V&#65533;&#65533;&#65533;&#432;&#65533;&#65533;k,'&#65533;&#65533;&#65533;&#65533;&#65533;qZU  \&#65533;&#65533;&#65533;&#65533;&#65533;u&#65533;&#65533;&#65533;&#65533;kB&#65533;[&#65533;YIL&#514;!&#65533;&#65533;&#65533;&#65533;l&#65533;&#65533;&#65533;&#65533;Dh!<w&#65533;&#65533;z|R &#65533;2DP&#65533;&#291;&#65533;0&#65533;,O0&#65533;&#1574;U&#65533;j&#703;;I&#65533;30U&#65533;$&#65533;<&#65533;&#65533;&#65533;&#604;R&#65533;j&#65533;&#65533;&#445;&#65533;&#65533;&#65533;m&#65533;&#65533;&#65533;C 4&#65533;4 &#65533;&#65533;H R O
=&#65533;N&#65533;&#65533;&#65533;,&#65533;&#65533;&#65533;&#65533;&#65533;0qI&#65533;&#65533;64&#65533;&#65533;&#65533;<'@b &#65533; .&#65533;&#65533;1`&#65533;A&#65533;o&#65533;q@ .&#65533;&#278;&#65533;A  &#65533;Q&#65533;&#65533;&#65533;&#65533;ny&`&#65533;&#65533; 	Gp5p&#65533;&#65533;5B,pM&#65533;&#65533;&#65533;&#65533;&#65533;=&#65533;&#65533;&#65533;^ACU&#65533;uP5&#65533;?P&#65533;q&#65533;P &#65533;U &#1224;&#65533;&#65533;5=&#65533;&#65533;&#65533;&#65533;&#65533;rp@]&#65533;U}&#65533;s+&#65533;B`pJ &#65533;0&#65533;&#65533;&#1123;&#65533;&#65533;7&#65533;&#65533;&#65533;&#65533;&#65533;A}V&#65533;>B&#65533;&#65533;&#988;>I=+E6 &#65533;h]&#65533;&#65533;&#65533;&#65533;&#65533;`&#1346;}V&#65533; &#65533;]:p[+-z&#65533;&#65533;&#65533;&#65533;&#65533;'{#&#65533;&#65533;&#65533;&#65533;&#65533;9&#1538;&#65533;u&#65533;&#65533;&#65533;&#65533;&#65533;z,&#65533;-&#65533;C&#65533;1&#65533;&#1618;M&#65533;`&#65533;&#65533;k&#65533;&#65533;&#65533;V]r0&#1418;&#65533;&#65533;z&#65533;&#65533;d:0X&#65533;&#1666;*VL&#65533;v&#65533;.&#65533;5 	C&#65533;M[&#65533;&#65533;{&#65533;.?&#65533;&#65533;@&#693;&#65533;a^&#65533;&#65533;&#65533;=U&#65533;#l&#65533;&#65533;e5&#65533;&#65533;&#65533;&#864;H&#65533;j&#65533;/&#65533;m&#65533;&#65533;&#65533;&#65533;:&#65533;Rx&#65533;&#65533;&#65533;&#65533;&#65533;&#65533;&#65533;&#65533;vP&#65533;_y@6&&#65533;1A&#65533;p8&#1079;&#65533;&#65533;&#65533;{|&#65533;:&#65533;i^{&#2020;)&#65533;{&#65533;&#65533;$&#65533;wF!W&#65533;&#65533;& &#65533;"&#65533;&#461;}:piz&#65533;&#65533;&#58779;w`&#65533;&#65533;D&#65533;&#65533;1&#65533;&#65533;&#65533;' &#65533;U&#65533;&#65533;&#65533;&#65533;1&#65533;&#65533;&#1200;&#65533;S&#65533;&#65533;i]*v&#65533;&#65533;
&#65533;b&#65533;k`&#65533;W&#65533;1&#65533;d&#65533;&#65533;Mc#&#65533;&#65533;-&#65533;
&#65533;Z&#65533;&#65533;!&#65533;&^&#65533;Z&#65533;&#65533;} n 1XP&#65533; q&#65533;=0&#1615;&#65533;S|&#65533;&#65533;&#65533;&#65533;&#65533;~ ~ &#65533;&#65533;&#65533;&#65533;&#65533;^&#65533;'&#65533;L&#65533;k`U%&#65533;?&#65533;&#65533;&#65533;&#65533;r>}&#65533;<&#65533;&#65533;&#65533; &#65533;h*v&#65533;w&#65533;&#65533;%&#65533;V&#65533;^&#65533;&#998;&#65533;&#65533;w&#65533;?&#65533;Z&#65533;#&#65533;wPM&#65533;PS&#65533;&#65533;&#65533;cPx&#65533;&#1411;&#65533;&#65533;&#65533;&#65533;&#65533;&#65533;&#65533;&#65533;a J&#65533;&#65533;&#65533;5b*6&#65533;![r&#65533;i`PAMqs&#65533;Mpv`&#65533;g&#65533;8m(a &#65533;&#65533;53kU040&#65533;mJ&#65533;^&#65533;&#65533;.s&#65533;N&#65533;.&#65533;~&#65533; &#65533;p|0&#65533;jp&#65533;&#65533;&#65533;C'&#65533;&#3455;v&#65533;&#65533;&#65533;uL&#65533;+Q&#65533;&#65533;&#65533;&#65533;&#65533;n&#65533;&#65533;&#65533;&#656;u*&#65533;&#65533;N&#65533;q&#65533; M&#65533; q&#65533; s@	CG&#65533;&#65533;Z!CugK &#65533;&#65533;~=Q0) &#65533;^&#65533;&#65533;&#65533;&#273;]&#65533;A&#65533;&#65533;&#65533;%&#65533;&#65533;&&#65533; &#65533;~20&#65533;oH&#65533;s~&#65533;?w`PN&#2020;Nz/u&#65533;>d&#65533;` 	&#65533;&#65533;Wo 0&#65533;&#65533;(_&#65533;UU&#65533;A#&#65533;y0&#65533;S&#65533; &#65533;&#65533;S&#65533;&#65533;wmv&#65533;&#65533;M/&#1608;NP
<&#65533;2?&#65533;zy&#65533;&#65533;&#65533;&#65533;P&#65533;&#65533;&#65533;&#65533;&#65533;_&#65533;B6&#65533;&#65533;e&#65533;`&#65533;&#65533;&#65533;qKP&#65533;&#65533;&&#65533;x_^&#65533;&#65533;&#65533;q&#65533;&#65533;&#65533;&#65533;&#65533;&#65533;&#65533;&#65533;&#65533;&#65533;&#65533;&#65533;P&#65533;/&#65533;j&#65533;&#65533;% k&#65533;&#65533;&#65533;
&#65533;&#65533;e&#65533;&RB&#65533;O&#65533;~&#65533;&#65533;&#65533;&#65533;&#65533;&#65533;_&#65533;&#65533;&#65533;-x&#65533;&#65533;% 39&#65533;&#65533;	0 q&#65533;&#65533;v{&#65533;Bn(&#65533;b&#65533;&#65533;{iZW&#65533;&#65533;dEJ&#65533;}U&#65533;&#65533;&#65533;&#65533;&#65533;&#65533;&#65533;&#65533;L&#65533;&#65533;&#65533;&#65533;&#65533;&#65533;&#65533;{]@&#65533;&#65533;&#65533;a&#65533;rPt i^&#65533;z&#65533;	&#65533;r&#65533;&#65533;)&#65533;$&#65533;&#65533; #&#65533;,d&#65533;CB &#65533;{(\(`&#65533;&#65533;5n&#1848;&#65533;&#65533;&#65533;+1^a&#65533;#"D	:&&#65533;&#65533;&#65533;A&#65533;1e&#932;Y&#65533;&#65533;M&#65533;9u&#65533;&#65533;&#65533;&#65533;&#65533;&#984;y&#65533;A&#65533;&#25612;8&#65533;5&#65533;&#65533;&#65533;SV&#65533; &#65533;Z&#1386;&#65533;
>n &#65533;2E6;<&#65533;&#65533;&#65533;f@&#65533;oH0&#65533;RV@&#65533;&#65533;(]|`@&#65533;]&#65533;	&#65533;&#65533;QV&#65533;H&#65533;i&#65533;%&#65533;r/&#65533;&#65533;/&#65533;.f&#65533;&#65533;&#65533;c&#65533;2&#65533;&#65533;Q3D&#65533;&#65533;8&#65533;&#65533;&#65533;&#65533;3L
H&#65533;5m&#65533;D3&#1793;6-&#783;:&#65533;pb.&#65533;&#65533;+v&#65533;&#65533;&#1371;{&#842;&#65533;[D&#65533;&#65533;&#65533;&#261;8\&#65533;&#65533;&#65533;&#65533;&#65533;s&#65533;< &#65533;s&#65533;&#65533;D2&#65533;L&#65533;&#65533;&#65533;g
eq hf&#65533;&#65533;,e&#1624;0&#65533;&#65533;&#65533;&#65533;	W	&#65533;{w[6U4z&#65533;&#65533;&#65533;L&#65533;&#65533;&#65533;!&#65533;k&#65533;;T&#65533;&#65533;>&#65533;&#65533;&#10279;d&#65533;&#193;<&#65533;p&&#65533;&#65533;H&#65533;&#65533;&#1944;&#65533;&#65533;7&#65533;/&#65533;&#65533;ZB&#65533;#6:x(.&#65533;&#574;&#65533;&#65533;&#65533;#&#65533;&#65533;&#65533;H&6XX&#65533;&#65533;*&#65533;&#65533;rH&#65533;p1&#65533;	&#65533;q&#65533;$&#65533;&#65533;&#65533;&#65533;*&#65533;&#65533;@?!>:&#65533;&#65533;H &#65533;!h&#65533;&#65533;&#65533;&#65533;&#397;j&#65533;&#65533;&#65533;B&#65533;&#65533;=&#65533;<&#65533;&#509;L&#65533;5'&#65533;&#65533;2:&#65533;&#65533;b@&#65533;&#65533;&#65533;L0&#65533;&#65533;&#65533;+&#65533;q
6&#65533;(&#65533;J,&#65533;"p S&#65533;&#65533;&#65533;&#65533;&#65533;&#65533;3&#65533;&#65533;(06&#65533;&#65533;TQ3z&#65533;&#65533;&#65533;N"&#65533;,&#65533;4&#65533;UXc&#65533;&#1382;&#65533;&#65533;#&#65533;&#65533;&#65533;>X&#65533;N2d#\A&#65533;&#65533;N&#65533;&#65533;0&#65533;&#65533;PvYf&#65533;uV&#65533;b&#65533;Y6e&#65533;&#1335;&#65533;&#65533;!0puVp&#65533;&#65533;I&#65533;&#65533;&#65533;K2v&#321;&#65533;;&#65533;&#65533;&#65533;&#65533;&#65533;M&#376;$&#65533;&#65533;&#65533;&#65533;&#65533;,w/L!p!<p&#636;q6&#65533;&#65533;&#65533;<&#65533;5&#65533;&#65533;L&#65533;,0Zu&#65533;&#65533;&#65533; &#65533;]Q&#65533;M&#65533;&#65533;&#65533;H&#65533;&#1544;$&#65533;M&#1174;>&#65533;a&#65533;[v&#65533;.&#65533;&#65533;&#65533;&#65533;&#65533;Px+&#65533;0OF>&#65533;&#65533;_&#65533;&#65533;s!&#65533;0&#65533;h&#65533;&#65533;Vzi&#65533;&#65533;cZ&#65533;&#65533;(-&#65533;(&#1608;&#65533;3S&#65533;&#65533;&#65533;&#65533;{&#65533;k&#65533;&#65533;&#65533;&#1157;&#65533;`&#65533;KD+bO&#65533;[&#65533; &#65533;&#65533;\ YU|8@&#65533;&#65533;&#65533;{o&#65533;&#65533;&#65533;&#1732;h5&#65533;&#1732;,j&#65533;5\&#65533;^&#65533;&#65533;&#65533;2&#65533;&#65533;z&#65533;&#65533;+&#65533;<V&#65533;&#65533;&#1714;f2&#65533;&#65533;(&#65533;;Un&#65533;&#65533;&#65533;&#65533;E&#65533;L@`u&#65533;[w&#65533;u&#65533;]&#65533;d4&#65533;__&#65533;&#65533;V&#65533;I&#65533;&#65533;&#65533; 9&#65533;<&#1049;&#65533;&#715;7~A&#65533;G+&#65533;&#65533;&#65533;&#65533;<&#65533;&#65533;&#65533;|/&#65533;N&#65533;&#65533;&#65533;&#65533;&#65533;H v&#61135;}a6p&#65533;vGW&#65533;&#65533;|6<&#65533;&#65533;&#65533;&#65533;&#65533;x&#65533;&#65533;o&#65533;&#65533;]0&#65533;&#65533; &#65533;&#65533;:L&#65533;&#65533;&#65533;@&#65533;&#65533;&#65533;&#65533;&#65533;%P&#65533;E&#65533;&#65533;T-&#65533;X&#65533;&#65533;&#65533;z'[&#65533;&#65533;&#65533;&&#65533;?&#65533;&#65533;*&#65533;b&#65533; &#65533;M&#65533;j&#65533;&#65533;`&#65533;B&#65533;&#65533;M"&#65533;2&#65533; &#65533;pC&#65533;P&#65533;;&#65533;ao&#65533;&#65533;&#65533;i ;<C:XA&#65533;q|.&#65533;&#65533;HT"FQ&#65533;:&#65533;&#65533;*p&#65533;&#65533;&#65533;G&#65533;&#65533;&#65533;&#65533;jF&#65533;&#65533;-&#65533;^&#65533;k&#65533;GZ&#1098;|@&#65533;kdc&#65533;&#65533;F8&#65533;&#65533;[B&#65533;`&#65533;4]&#65533;&#65533;&#65533;Rd&#65533;fS$d!"&#65533;&#65533;	&#65533;G-I&#65533; &#65533;+&#65533;%&#65533;B&#65533;&#65533;&#65533;4&#65533;&#1684;&#65533;5_jE&#65533;IP&#65533;R&#65533;&#65533;$e)C&#65533;&#65533;&#65533;&#65533;@&#65533;&#65533;&#65533;p`6\&#65533;&#65533;p&#65533;:E&#65533;EC&#65533;2&#65533;Mp$&#65533;&#65533;>&#65533;&#65533;&#65533;)B&#65533;rD&#65533;&#65533;g&#1216;&#65533;&#65533;LhFS&#65533;&#1252;&4C &#65533;&#65533;&#65533;&#65533;&#65533;D&#65533;B 1&#65533;&#65533;",&#65533;a :&#65533;&#65533;o&#65533;R&#65533;&#65533;&#65533;/&#65533;&#65533;&#256;e4S+&#65533;&#65533;&#65533;U&#65533; &#65533; _&#65533;3+<hh!&#65533;&#65533;&&#65533;&#65533;0&#65533;I&#65533;PG&#65533;3&#65533;[&#65533;N&#65533;&#65533;m&#65533;&#65533;&#65533;pbNo]&#65533;J&#65533;&#65533;*2&#402;i&#65533;l&#65533;|&#65533;&#65533;]-&#65533;4&#65533;9:{.&#65533;tIfEdP&#65533;FT&#65533;&#65533;&#65533;>&#65533;&#65533;&#65533;4Y|N&#65533;&#65533;&#65533;?&#65533;tC2&#37042;&#65533;9(&#65533;&#65533;&#65533;I&#65533;&#65533;@&#65533;FM/&#65533;XUE&#65533;&#38813;&#65533;uVw&#65533;&#65533;[&#65533;d&#65533;[&#65533;&#65533;f>:&#65533;&#65533;^&#65533;&#65533;&#65533;&#65533;&#65533;&#65533;&#65533;B A&#65533;&#65533;.(<&#578;B`>P&#65533;].Q&#65533;Z=&#65533;l&#65533;l&#65533;&#65533;X&#65533;&#65533;;4&#65533;&#65533;&#65533;6&#65533;&#65533;&#65533;p&#65533;1D"&#65533;&#65533;c&#65533;&#65533;&#65533;u&#65533;&#258;&#65533;&#65533;g &#65533;&#65533;@&#65533;%&#65533;
&#65533;&#65533;!&#65533;&#65533;&#65533;&#65533;&#65533;&#65533;a&#65533;D&#65533;&#65533;'&#901;&#65533;/"&#65533;&&#65533;&#65533;[&#231;&#65533;&#65533;e&#65533;&#1735;1&#65533;&#65533;9&#65533;&#65533; &#65533;p&#65533;
&#65533;&#65533;5&#595;)&&#65533;&#65533;V&#65533;&#65533;}A&#65533;&#65533;&#65533;C&#65533;*&#65533;%g H
^x&#65533;1I&#65533;>&#65533;)p&#1915;&#65533;Up&#65533;Z8&#65533;q!_&#65533;&#65533;&#65533;&#65533;&#65533; z&#65533;&#290;&#65533;&#65533;lXyT&#65533;2"&#65533;&#65533;j&#65533;bKb&#65533;&#65533;L&#65533;&#65533;U&#65533;imh&#65533;&#65533;A&#65533;W&#65533;&#65533;!+F&#65533;:&#65533;&#1528;=&#65533;
c&#65533;j"&#65533;&#65533;&#65533;&#65533;&#1159;&#65533;&#65533;&#65533;&#65533;m&#65533;&#65533;U;Z:l&#65533;&#65533;&#65533;W&#65533;7&#65533;&#65533;&#556;&#65533;,&#65533;&#65533;q&#65533;&#65533;Sa&#65533;&#65533;4&#65533;&#65533;!>{pa6<wQ*&#65533;\&#65533;"&#65533;U)d&#65533;&#65533;&#65533;4`&#65533;&#65533;&#65533;r&#65533;3s@EnP*zVF&#65533;&#65533;)J&#65533;8&#1071;&	&#1536;&#65533;&#65533;;&#65533;q&#65533;CEMoR&#65533;&#65533;&#65533;&#65533;}-&#809;&#65533;&#65533;&#65533;Ud&#65533;lJY6&#65533;F$&#65533;&#65533;&#65533;&#65533;Vks&#65533;&#65533;z&#65533;&#65533;@&#65533;&#65533;'&#65533;!&#65533;&#65533;d&#65533;&#65533;!24C&#65533;&#65533;G&#65533;'n&#65533;@&#65533;&#65533;;&#65533;.&#65533;&#381;,"&#65533;$&#65533;&#65533;!&#65533;MM}&#65533;&#1049;&#65533;&#65533;&#65533;}&#65533;B&#65533;|a	&#65533;`WvJ(&#65533;&#65533;&#21112;&#65533;u&#65533;or&#65533;&#65533;!&#65533;-&#65533;1&#65533; &#65533;&#65533;&#65533;&#65533;&#1582;X&#65533;Ch&#65533;&#65533;!&#65533;z&#65533;Ul!&#65533;&#65533;&#65533;"Y&#65533;&#65533;G&#65533;&#65533;&#65533;&#65533;&#65533;I|&#1668;&#758;s&#65533;&#65533;-2&#65533;&#65533;;&#65533;9 &#65533;&#65533;G&#65533;E(bU&#65533;1&#65533;&#65533;&#65533;&#65533;D&#65533;&#65533;j&#65533;[0S&#65533;b8m4&#65533;m&#65533;4&#65533;&#65533;B&#65533;&#65533;&#65533;&#65533;wx&#65533;#0c&#65533;&#851;&#65533;'&#65533;9&#65533;Hz&#65533;S&#65533;-X&#65533;&#65533;y.Q(&#65533;;6%&#65533;&#65533;\&#65533;&#65533;C&#65533;m&#65533;n?&#65533;Z&#65533;<g&#65533;&#65533;ZW&#65533;(Lo&#65533;&#65533;I^&#65533;+&#65533;"&#65533;&#65533;AY&#65533;&#65533;&#65533;&#65533;\vz&#65533;&#65533;&#65533;E*|&#65533;&#65533;&+](&#65533;f&#65533;&#65533;X&#65533;&#65533;&#65533;&#65533;@&#65533;&#65533;&#65533;{&#65533;&#65533;4&#65533;&#807;!&fD&#65533;&#65533; &#65533;&#65533;S&#65533;&&#65533;&#65533;7&#65533;&#65533;]A&#65533;&#65533;&#65533;&#65533;&#65533;	&#65533;F&#65533;&#65533;|&#65533;&#65533;&#65533;&#65533;p@&#65533;"&#65533;&#65533;V&#65533;.&#65533;&#65533;&#65533;u&#65533;D>&#65533;{&#436;&#65533;&#65533;&#65533;=&#65533;{ &#65533;N*&#65533;&#334;N&#65126;G&#65533;&#65533;&#65533; &#973;&#65533;&#65533;&#65533;&#65533;&#65533;&#65533;&#65533;e&#65533;&#65533;,&#65533;C&#65533;&#65533;751&#65533;&#65533;&#65533;&#1023;&#65533;'&#65533;&#65533;&#65533;&#65533;RU&#65533;&#65533;5&#65533;&#65533;D&#65533;e&#65533;&#65533;&#65533;>]C.&#65533;&#65533;&#65533;s&#65533;&#65533;`6p&#65533;&#65533;yb4&#65533;&#65533;L&#65533;&#65533;&#65533;&#65533;&#65533;&#65533;&#65533;8F&#65533;&#65533;&#1025;r:&#65533;S;&#65533;U`&#65533;a;.:.&#65533;r2(s&#65533;&#65533;c&#65533;&#65533;&#65533;&#65533;&#65533;hnq&#65533;*&#65533;&#65533;j(&#65533;&#65533;4&#65533;>&#65533;%&#65533;&#65533;&#65533;&#65533;=&#65533;&#65533;&#65533;&#65533;&#65533;&#65533;&#65533;8&#65533;&#65533;&#65533;&#65533;S&#65533;D&#65533;7o39&#65533;0&#229;&#65533;5t?- &#65533;e&#65533;4&#65533;&#65533;&#65533; *\8;&#65533;&#65533;&#65533;&#7429;&#1079;&#65533;&#65533;E&#65533;&#65533;)t&#65533;&#65533;&#65533;&#561;&#65533;&#65533;1&#65533;&#65533;G&#65533;&#65533;B&#65533;cB&#65533;8	p&#65533;&#65533;Z&#65533;f&#65533;f&#65533;&#65533;!D&#193;V&#65533;p&#65533; &#65533;&#65533;AD&#65533;&#65533;2qQ{@:&#65533;&#65533;1`&#65533;&#65533;&#65533;&#65533;L&#65533;$&#65533;&#65533;!&#65533;&#65533;
&#65533;?C$,&#65533;&#65533;ay&#65533;&#65533;X#4i&#65533;5.p&#65533;&#65533;D&#65533;3&#65533;T&#65533;_&#65533;)&#65533;D,(&#65533;:.-&#1068;1!L&#65533;&#65533;q&#65533;&#65533;: X&#65533;5&#65533;&#65533;&#65533;&#65533;&#65533;S&#65533;EGs&#65533;&#65533;2	&#65533;E&#65533;&#65533;b1: &#65533;?&#65533;&#65533;
&#65533;&#65533;&#65533;&#65533;ms&#65533;o&#65533;&#65533;J8jd8&#65533;c&#65533;&#65533;&#65533;&#65533;a&#65533;	(8<6&#65533;:&#65533;&#65533;
&#65533;&#34520;&#65533;&#65533;q&#65533;G&#65533;&#1578;8&#65533;%&#65533;v&#65533;9;4&#65533;&#65533;<(&#1028;`&#65533;&#65533;BrD&#65533;K&#65533;&#1803;&#65533;&#65533;&#65533;~&#1127;&#65533;8&#516;&#65533;&#65533;10&z&#65533;`&#65533;&#65533;&#65533;2&#65533;,&#65533;&#65533;&#751;&#65533;&#65533;&#65533;&#65533;&#65533;&#65533;&#65533;&#65533;H&#65533;k7&#65533;U&#65533;H6&#1253;&#65533;&#65533;&#65533;&#65533;@&#65533;c&#65533;P&#65533;&#65533;&#65533;Sh&#65533;u3&#65533;>X'm[&#65533;&#1195;&#65533;&#65533;&#1311;&#65533;&#65533;&#65533;&#65533;&#34851;&#1850;U&#65533;&#65533;& F&#65533;|J&#65533;&#65533;&#65533;+&#65533;b@&#65533;?&#65533;&#65533;&#65533;&#723;&#1833;b&#65533;&#65533;?&#65533;s&#65533;&#1929;&#65533;&#65533;>&#65533;&#65533;(Q&#65533;&#65533;&#65533;&#65533;&#65533;
&#65533;KtJ&#65533;z&#133;&#65533;IC&#65533;4&#65533;&#65533;93@&#65533;&#65533;&#65533;&#65533;2&#65533;&#65533;&#65533;&#65533;n&#65533;nB&#193;&#65533;&#65533;*,2&#65533;"&#765;&#65533;&#65533;&#65533;!&#65533;L&#65533;&#65533;&#65533;&&#1188;&#65533;&#65533;&#65533;0&#65533;x&#65533;&#65533;+6&#65533;
K&#65533;M&#2004;"&#65533;&#65533;&#65533;&#65533;&#65533;&#65533;&#65533;M&#65533;J&#65533;&#65533;',~&#65533;&#65533;&#65533;|&#65533;&#65533;G&#65533;&#65533;&#65533;H1&#65533;N&#65533;<&#65533;AK&D&#65533;&#65533;&#65533;NB&#173;&#65533;JD5<"&#65533;<&#65533;(J&#65533;&#65533;&#65533;&#65533;&#1468;N&#65533;|&#1007;9&#445;&#65533;.&#65533;&#65533;&#65533;&#65533;&#444;"&#65533;&#65533;&#65533;&#65533;!&#65533;&#65533;&#65533;O = &#65533; 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TA&#65533;&#65533;6&#65533;&#65533;/Tsk&#65533;/ &#65533;&#65533;&#65533;@&#65533;&#65533;CETGk&#65533;&#65533;MX&#65533;&#65533;&#65533;X N  I2J&#65533;TME @&#65533;&#65533;TO&#65533;&#65533;&#65533;&#65533;&#65533;!&#65533;% &#65533; &#65533;P)P&#65533;&#65533;HU&#65533;&#65533;&#65533;&#65533;&#65533;'h&#65533;$P&h&#65533;ReS&#65533;]&#65533;&#65533;6 &#65533;@&#65533;ae&#65533;am&&#65533;&#65533;$@&#65533;&#65533;&#65533;d&#1385;6h&#65533;YmpWpe[M&#65533;l&#65533;&#65533;6$HqmWb&#65533;&#65533;&#65533;&#65533;sE&#65533;f&#65533;Vw&#65533;$&#65533;&#65533;&#65533;&#65533;y&#1381;m&#65533;&#65533;{&#65533;$&#65533;Wy&#65533;&#65533;uRT&#65533;X`&#65533;Wm&#65533;-&#65533;!&#65533;vUX'&#65533;&#65533;dM&#65533;O&#65533;=&#65533;P&#65533;Qn&#65533;U&#65533;&#65533;&#65533; &#65533;m-YE}~&#65533;&#65533;6 O8RQ&#33056;&#65533;&#65533;eMXw&#65533;&#65533;x-&#65533;E&#65533; &#65533;&#65533;N&#65533;&#65533;=&#65533;6(&#65533;N R8&#65533;&#65533;&#65533;O&#65533;Q*&#65533;UauWX] &#65533;&#65533;V &#65533;(@)&#65533;&#65533;&#65533;}&#65533;&#65533;,Q S0&#65533;Q[&#65533; O&#65533;X&#65533;&#65533;TW&#65533;Xh&#65533;X&#65533;-&#65533;(&#65533;&#65533;&#65533; !&#65533;Z)&#65533;&#65533;&#65533;&#65533;NP&#65533;Q&#65533;T&#65533;R[&#65533;&#65533;QEm&#65533;@%&#65533;UT&#65533;[(&#65533;&#65533;&#65533;&#65533;Z&#65533;&#65533;@&#65533;&#1028;&#65533;=&#65533;O&#65533;&#65533;\&#65533;&#65533;R8QP[&#65533;&#65533;&#65533;(&#65533;&#65533;M&#65533;&#65533;!&#65533;&#65533;&#65533;Z@&#65533;&#693;&#65533;&#757;\%@&#65533;&#65533;&#65533;&#65533;&#65533;&#65533;&#65533;%&#65533;R(]&#65533;-S&#65533;SH&#65533;&#2037;QE&#65533;^  &#65533;&#65533;&#65533;&#65533;P&#1853;^&#65533;Es&#65533;&#65533;6&#1027;&#65533;%^&#65533;5RG&#65533;&#65533;&#512;0&#65533;0&#65533;^&#65533;m&#65533;O&#65533;\&#65533;^&#65533;U&#65533;E&#65533;&#65533;&#65533;&#65533;&#65533;%&#65533;&#65533;&#65533;&#65533;-[&#65533;&#65533;6&#65533; 0&#65533;X&#65533;mU&#512;&#65533;&#65533;&#1722;&#65533;_&#65533; &#65533;&#65533;-&#65533;&#65533;`&#65533;%&#65533;~Q*P &#65533; P&#65533;/&#65533;&#65533;&#65533;&#65533;~`&#65533;]	&#65533;\
&#65533;`&#65533;&#65533;&#65533;`&#65533;=QX&#65533;&#65533;&#65533;&#65533;&#65533;6T
x&#65533;&#65533;&#65533;na&#65533;&#65533;\&#65533;M^6\RP&#65533;&#65533;U #&#65533;	&#65533;&#65533;&#65533;&#65533;h&#65533; &#65533;&#65533;!&&#65533;&#49474;&#65533;&#65533;6&#65533;&#65533;&#65533;`&#65533;(-`P&#65533;&#65533;&#512;x x &#65533;6&#65533;^'&#65533;b&#829;&#65533;&#65533;&#65533;&#65533;H&#65533;S&#65533;`&#65533;-&#65533;NP]&#65533;&#65533;.&#65533;``#x b &#65533;!&#65533;b!&#65533;[&#65533;L&#65533;&#65533;&#65533;cRH&#65533;&&#65533;/x 
&#65533;&#65533; ~&#65533;&#65533;	E&#65533;)&#65533;	&#65533;[&#65533;&#65533;&#65533;cW~eX&#65533;eY&#65533;eZ&#65533;e[&#65533;eZ&#65533;T&#65533;	T0Q0cm&#65533;x&#65533;	0d&#65533;&#65533;&#65533;&#65533;P&#65533;&#1977;&#65533;\&#53057;&#65533;&#65533;&#65533;&#65533;&#65533;ek&#65533;fl&#65533;fm&#65533;&#65533;m&#65533;^8&#65533;&#65533;8&#65533;S0&#65533;N&#65533;&#65533;3f`56dNNf6&#65533;&#65533;&#65533;&#65533;(&#65533;Z)&#65533;&#65533;&#65533;N(n&#65533;g}&#65533;g~&#65533;e&#65533;&#65533;O&#65533;&#65533;&#65533;b
(&#65533;&#65533;&#65533;&#65533;&#65533;Hd&#65533;&#65533;6P&#65533;]&#65533;&#65533;&#65533;&#65533;&#65533;N&#65533;&#65533;~&#65533;h&#65533;&#65533;h~6&#65533;&#65533;&#65533;\&#65533;&#65533;b
P V&#65533;Bmh
P&#65533;0&#65533;&#65533; &#65533;&#65533;&#65533;( Z&#65533;&#65533;i&#65533;&#65533;iZ&#65533;&#65533;&#65533;i!e&#65533;0wnf&#65533;&#65533; +Vh4Vi&#65533;nj&#65533;~&#65533;&#65533;5&#65533;&#65533;BEj&#65533; &#65533;&#65533;bFg&#65533;&#65533;	&#65533;j&#65533;&#65533;F&#65533;#&#65533;h&#65533;&#65533;.&#65533;&#65533;&#65533;&#65533;&#65533;uk&#65533;&#65533;knvkQ.k&#65533;b>&#65533;&#65533;VBfj&#65533;&#65533;k&#65533;&#65533;&#65533;	p&#2025;6&#65533;QR&#65533;&#65533;0&#65533;&&#65533;m5`&#65533;O&#65533;^deF&#65533;>l&#65533;&#65533;B6d~&#2005;&#65533;i&#65533;&#65533;&#65533;a&#65533;lUx 0mb&#65533;Q&#65533;VdC&#65533;b&#65533;.&#65533;H&#65533;&#65533;&#65533;d&#65533;(v&#65533;Vh&#65533;~&#65533;0&#65533;PNc&#65533;&#65533;&#65533;&#65533;&#65533;&#65533;$&#65533;)&#65533;&#1982;&#65533;M&#65533;B&#65533;&#65533;_E&#65533;&#65533;N.Y*@j&#65533;&#65533;N&#65533;V&#65533;6V &#65533;&#65533;c&#65533;&#65533;n&#65533;p&#65533;d&#65533;&#57566; &#65533;j#0l&#65533;&#65533;&#65533;V&#65533;&#222;i&#65533;a&#65533;&#65533;	&#65533;6&#65533;>&#65533;(&#65533;&#65533;&#65533;&#65533;&#65533;oFXlC.&#158;&#65533;&#65533;~`&#65533;>@&#65533;`c&#65533;NV&#65533;H`!uo&#65533;&#65533;&#65533;00dc&#65533;&#65533;&#940;&#65533;&#65533;&#65533;&#65533; &#65533;&#65533;&#65533;&#65533;&#65533;&#65533;6&#65533;&#65533;6nf?kO&#65533;pF`q!&#65533;lW&#65533;00&#65533;&#1750;q&#65533;p&#65533;(&#65533;!&#65533;p&#65533;&#65533;>O &#65533;q&#65533;FR&#65533;vc&#65533;&#65533;&#134;R0&#65533;;&#65533;(&#65533;&#65533;=q*&#65533;&#65533;&#65533;  !&#65533; &#65533; ,   &#65533;= &#65533; 	H&#65533;&#65533;&#65533;&#65533;*\&#560;&#65533;&#199;#J&#65533;H&#65533;&#65533;&#331;3f|&#65533;&#65533;&#788;&#65533;eB&#65533;&#65533;8&#65533;&#65533;&#595;(S&#65533;\&#626;&#65533;&#727;0c&#668;I&#65533;&#65533;&#859;8s&#65533;&#65533;`"&#65533;&#415;@&#65533;
5&#65533;qJ&#65533;.V&#65533;&#65533;Y&#65533;&#65533;MR+]F&#65533;J&#65533;&#65533;&#1387;X&#65533;j}&#65533;&#65533;&#65533; 66HK&#65533;,C&#65533;F&#65533;4]&#65533;v&#65533;&#65533;&#65533;f&#65533;&#669;K&#65533;&#65533;&#1915;)A&#65533;&#65533;&#65533;&#65533;fj&#65533;&#65533;&#1718;&#65533;&#65533;Zy&#65533;&#65533;&#65533;&#65533;&#464;!w&#65533;&#65533;f&#65533;&#65533;&#65533;ld&#65533;,&#65533;&#65533;&#65533;)&#65533;CD{8&#65533;i&#65533;o#&#65533;^&#890;&#65533;L&l&#65533;&#65533;&#65533;&#65533;W6`&#266;&#65533;&#65533;&#65533;&#65533;I3&#65533;Oo&#1765;&#65533;&#65533;&#65533;&#531;&#65533;MA&#65533;k&#65533;
)8&#65533;&#65533;< p&#65533;&#65533;I&#1998;&#65533;&#65533;&#65533;&#65533;&#65533;&#65533;&#65533;&#65533;&#65533;&#65533;&#65533; &#65533;`N&#65533;&#65533;&#65533;&#65533;&#65533;Ks&#65533;&#65533;&#65533;&#65533;&#65533;&#65533;&#65533;&#65533;a~{&#65533;&#65533;&#65533;&#65533;&#65533;WX&#65533;8&#65533;IO&#1063;`SV&#293;&#1987;&#65533;Bb&&#65533;JE&#65533;&#65533;&#65533;_v&#65533;&#65533;&#65533;&#65533;g&#65533;h&#65533;&#65533; ix&#1367; d&#65533;&#65533;&#65533;z}&#65533;&#65533;&#65533;&#65533;(&#65533;&#65533;F&#65533;&#65533;rM&#65533;	&#65533;&#65533;V&#65533;m|&#65533;&#13566;qT&#398;TZ&#65533;X&#65533;7 	&#65533;&#65533;gf&t&#65533;&#65533;@Y`&#65533;&#65533;uY&#65533;&#65533;T&#65533;&#65533;p&#65533;&#65533;|&#65533;`&#65533;I&#65533;&#518; YE&#65533;4&#65533;f&#65533;(j&#65533;&&#65533;&#65533;&#361;&#65533;*&#65533;P&#65533;&#65533;&#65533;R&#65533;&#65533;&#65533;&#65533;y&#65533;F_8&#65533;F&#65533;{&#65533;&#65533;&#1825;U&#65533;&#65533;q&#65533;&#65533;C&#65533;/" c&#65533;K&#65533;&#65533;9&#65533;&#65533;&#65533;&#65533;&#65533;&#65533;&#65533;j&#65533;|&#65533;&#65533;&#65533;&#65533;&#65533;&#65533;&#65533;m&#65533;q&#65533;J l&#65533;W$&#65533;&#65533;&#151;5&#65533;&#65533;+g&#65533;&#65533;&#65533;L&#65533;z&#65533;&#65533;&#65533;vKz&#65533;&#65533;&#65533;-!&#65533;@$y,zz&#65533;8&#65533;`&#65533;b+&#65533;S&#65533;&#1429;\&#65533;&#65533;&#1746;&#65533;a&#1411;&#65533;&#65533;b&#65533;~~&#65533;&#65533;(!&#1623;&#65533;&#65533;&#65533;&#65533;&#65533;$&#65533;&#65533;[&#65533;&#65533;/	&#65533;pB  &#65533;C_`T&#65533;&#65533; &#65533;+@2B[&#65533;&#65533;U&#65533;4_&#65533;&#1469;gT&#65533;&#65533;Od&#65533;q&#65533;&#65533;&#65533;&#65533;D&#1216;&#65533;'4	6&#65533;&#65533;l&#65533;sP:&#65533;lubo&#65533;uq&#65533;&#65533;&#65533;&#65533;&#65533;@ &#65533;Hpf&#65533;~&#65533;&#65533;&#65533;Du&#65533;N&#65533;&#65533;f&#65533;z&#65533;&#65533;7&#65533;&#65533;&#65533;[&#65533;z&#65533;&#65533;&#65533;l&#65533; &#65533;'hXr&#65533; &#65533;rJ2&#65533;&#65533;&#65533;ud7&#1940;3&#65533;&#65533;&#65533;n&#65533;&#65533;&#65533;&#65533;3b64&#65533;4`&#65533;&#65533;w&#65533;4&#65533;&#65533;&#65533;&#65533;/yEUW.;&#65533;g`&#65533;&#65533;&#65533;z@&#1630;c-&#65533;/&#65533;&#65533;2f&#65533;&#65533;oyq&#65533;IS&#65533;&#65533;&#65533;Z:&#65300;&#1016;	x}&#65533;&#65533;{&#65533;&#65533;&#65533;&#65533;9t9n&#65533;+&#65533;&#65533;?/{&#65533;&#65533;E}&#65533;>&#65533;9&#65533;&#65533;&#65533;&#1734;&#65533;&#65533;l9&#65533;&#65533;:&#65533;KS&#65533;`E8&#65533;&#65533;X&#65533;l&#65533;> &#65533;&#65533;}&#65533;&#65533;$ &#65533;/%.&#1729;&#65533;R'&#65533;,T(u4&#65533;i&#65533;&#65533;&#65533;]a	L&#65533;&#65533;&#65533;F&#65533;t&#833;>&#65533; f&#65533;G8&#65533;&#65533;&/;(&#65533;yJ&#65533;&#65533;&#65533;,LL&#65533;`"&#65533;&#65533;&#65533;@&#65533;0b-&#65533;&#65533;}&#65533;h&#65533;&#65533; 9B&#65533;&#65533;S&#65533;0&#65533;E&#65533;&#1389;-|&#65533;0&#65533;	 G&#278;&#65533;&#65533;&#65533;%F&#65533;#SH&#1803;z@&#65533;&#65533;Y&#65533;&#65533;&#65533;x&#529;
&#65533;&#65533;{&#65533;k&#65533;Z&#1328;&#65533;b	&#65533;&#65533;[X
&#65533;H*b&#65533;on&#65533;?&#65533;&#65533;&#65533;&#65533;`p&#65533;&#65533;P&#65533;8&#156;&#65533;j	PI4&#65533;&#65533;&#65533;	r)$&#65533;".&#65533;&#65533;&#65533;&#65533;$&#65533;h>&#65533;&#65533;S)h\_&#65533;&#65533;I&#65533;&#65533;@t&#65533;&#65533;&#65533;&#65533;&#65533;&#65533;&#65533;&#65533;B&#65533;;&#65533;&#65533;a	V&#65533;zy&#65533;&#65533;&#65533;&#65533;&#65533;d&#65533;,1&#65533;&#65533;&#65533;&#65533;WS&#65533;@.	&#65533;&#65533;\5&#65533;&#1302;&#65533;&#65533;CM&#65533;&#65533;&#65533;  &#65533;&#65533;)&#65533;&#65533;&#272;&#65533;=&#65533;&#65533;V&#65533;&#806;&#65533;&#65533;&#65533;F&#65533;~&#65533;]&#65533;2]&#65533;X&#65533;&#65533; l36(z
&#65533;&#65533;&#65533;&#65533;Q&#65533;c&#65533;&#65533;&#65533;5&#65533;:&#65533;&#65533;&#65533;&#958; BnL1h&#65533;&#65533;u&#1030;&#65533;	%)H f\@&#65533;D&#65533;n]&&#65533;'&#65533;H #&#65533;[S&#65533;'&#65533;0&#65533;&#65533;&#65533;N&#65533; &#65533;&#65533; &#65533;&#65533;&#65533;\l-&#65533;T&#65533;&#313;:&#65533;&#1105;l&#65533;&#65533;(&#65533;4&#65533;&#65533;&#65533;&#65533;&#65533;&#65533;  &#65533;(&#65533;&#65533;&#65533;w\ &#65533;	&#65533;u&#65533;&#65533;&#65533;&#65533;&#65533;p&#65533;&#65533;\&#65533;*WoF&#65533;&#65533;)&#65533;N4&#65533;P&#65533;U&#65533;S}J&&#65533;0D&#65533;&#65533;j|&#65533;a&#65533;H&#65533;gE&#65533;.8 &#65533;&#65533;J&#65533;&#65533;
-.q&#65533;&#65533;&#1667;$i&#65533;&#65533;&#65533;)&#65533;(&#646;&#65533;&#65533;u/&#65533;&#65533;&#65533;YAv&#65533;X&#65533;H&#65533;A!cd&#65533;&#65533;&#65533;&#65533;u&)&#65533;cKj&#1107;&#65533; &#65533;~&#1128;4)&#65533;&#65533;6&#65533;X,0'&#65533;&#65533;&#65533;Zq	%&#65533;&#65533;&#65533;m&#65533;&#65533;&#858;|&#65533;U&#65533; &#65533;P&#1811;(SP&#65533;&#65533;&#65533;&#65533;&#65533;&|&#65533;&#65533;&#65533;u&#65533;+1# &#65533;&#65533;V{&#65533;&#65533;|!W&#65533;&#65533;s&#65533;d&#65533;&#65533;&#65533;p&#65533;&#65533;&#65533;l&#65533;&#65533;5&#65533;&#65533;S&#65533;*(7d&#65533;&#65533;&#65533; > GUqec&#65533;&#65533;&#65533;&#65533;i9&#65533;&#65533;,&#65533;&#65533;S&#65533;&#65533;&#166;&#65533;/&#65533;&#65533;&#65533;&#65533;&#65533;&#65533;l&#65533;-&#65533;.E&#65533;&#65533;&#65533;vw8&#65533;&#964;g&#65533;&#65533;&#65533;&#65533;&#65533;&#65533;<A&#65533;&#65533;]N&#65533;a'&#65533;&#65533;&#65533;&#65533;&#65533;N&#65533;&#65533;@j&#65533;&#65533;I7&#65533;&#65533;P&#65533;K)iL&#65533;B&#65533;&#318;&#65533;&#65533;&#65533;Y&#65533;&#65533;_ &#65533;&#65533;`&#65533;%&#65533;f~&#65533;
&#65533;&#65533;&#65533;#&#65533; &#65533;&#65533;' &#65533;e9&#65533; 4 )&#65533;U&#65533;&#65533;&#65533;Jn/L?&#65533;&#65533;"&#65533;&#65533;&#65533;!(+&#65533;&#65533;&#65533;&#65533;0E&#65533;x`&#65533;&#65533;M&#65533;J&#65533;&#65533;Jh*&#65533;}&#65533;9&#65533;6&#65533;&#65533;&#951;d&#65533;&#65533;&#65533;&#65533;&#65533;&#65533;&#65533;&#65533;i&#65533;YW&#786;&#65533;U&#65533;&#65533;&#65533;&#65533;0YK&#65533;&#65533;&#65533;)&#65533;l_&#65533;\&#65533;&#65533;|&#65533;&#65533;&#65533;&#65533;&#65533;&#65533;&#65533;&#65533;49)&#65533; &#65533;&#65533;&#65533;&#65533; &#65533;&#65533;!&#241;&#7745;&#1502;gmW&#65533;&#65533;&#65533;&#65533;&#65533;!&#65533;&#65533;@&#65533;&#65533;&#65533;&#65533;&#1940;&#65533;&#65533;&#65533;M]
@&#65533;;&#65533;&#65533;GU&#65533;&#65533;X&#65533;{&#65533;&#65533;X&#65533;\&#65533;JC&#65533;&#65533;Kin&#65533;&#65533;D*&#65533;16&#65533;&#1320;&#65533;&#65533;e&#65533;&#1633;I&#65533;&#1076;&#65533;&#65533;gX&#65533;&#65533;0&#65533;v&#65533;&#65533;&#65533;&#65533;[do&#65533;&#65533;G+&#65533;&#65533;&#14354;Q&#65533;&#65533;&#65533;e&	&#65533;&#65533;&#65533;#t|&#758;iGFUr&#65533;7&#65533;&#65533;&#65533;fXF&#65533;rQ&#65533;`&#65533;&#65533;&#65533;2H &#519;&#65533;&#65533;FO&#65533;d#&#65533;pX&#65533;_k&#2027;&#65533;W&#65533;&#65533; R&#65533;9&#1744;&#65533;&#65533;&#65533; &#65533;&#65533;:&#1326;&#65533;&#65533;,HLY&#65533;&#65533;&#65533;&#65533;&#65533;&#65533;0&#65533;6mM6&#65533;&#65533;&#65533;&#65533;u&#65533;P&#65533;6&#65533;&#65533;FU&#65533;&#65533;y&#65533;{4&#65533;Av&#65533;&#706;>5P\'/-&#65533;@ &#65533;&#65533;&#65533;&#65533;&#65533;
[>&#65533;8)[&&#65533;&#65533;&#65533;`ry]&#65533;&#65533;V&#65533;p.&#65533;6&#65533;&#65533;C&#65533;Fm&#65533;&#65533;d&#65533;&#65533;&#65533;&#65533;	&#65533;y`&#65533;&#65533;&#65533;&#65533;&#65533;@!&#65533;hJ'&#65533;:&#65533;&#65533;&#65533;&#65533;s}u&#65533;WM
&#65533;O &#65533;&#65533;&#65533;"|&#65533;&#65533;0&#65533; &#65533;&y&#65533;w&#65533;C&#65533;&#65533;[&#65533;,*&#595;&#65533;&#65533;&#65533;I&#65533;$2&#65533;&#65533;&#65533;;Md&#65533;<&#656;&#65533;&#65533;^&#65533;&#65533;c&#1685; &#65533;&#65533;vju>&#65533;&#65533;_&#65533;&#65533;dQ	&#65533;.y.NQ&#65533;}}&#65533;&#65533;Kl&#65533;&#65533;&#65533;&#65533;5T.p`&#65533;	&#65533;!&#65533;&#65533;(&#65533;&#65533;oYpl&#65533;W,&#65533;av&#65533;&#65533;&#65533;?!#&#65533;&#65533;D c4&#65533;&#65533;Qu&#65533;`EN&#65533;!&#65533;sa^&#65533;5Mi&#65533;&#65533;&#65533;}&#65533;&#370;&#65533;gq&#65533;|&#65533;&#449;<H5&#65533;&#65533;lgA&#65533;t?tW!%&#65533;y&#65533;&#65533;e&#65533;|QupG,&#65533;Q&#65533;UG2>&#1091;X(3&#65533;&#65533;X&#65533;d&#65533;&#65533;r*sA&#65533;~/&#65533;&#65533;&#65533;&#65533;^.hu0&#65533;&#65533;&#65533;z&#65533;*&#65533;f&#65533;$&#65533;&&#65533;*P&#65533;!&#65533;&#65533;z&#65533;&#65533;&#65533;5?&#65533;E*QENSU)(Y &#65533;b&#65533;d@q&#65533;X+&#65533;&#65533;s:&#65533;E&#65533;Hp^E&#65533;&#65533;&#65533;87x&#65533;, qPR&#65533;&#65533;,&#65533;TJ&#1045;?Y&#65533;h&#65533;&#65533;&#65533;&#65533;eH2&#65533;^W#85k&#65533;&#65533;[&#65533;Fx&#65533;x&#65533;an|uV&#65533;cw0&#65533;S&#65533;&#65533;&#65533;c]e&#65533;&#65533;m&#65533;"(#0}&#65533;E&#65533;W&#65533;hE`&#65533;^&#65533;x&#65533;SND?"(&#65533;nc&#65533;'&#65533;Uaj&#65533;bVi&#65533;b`r&#65533;&#65533;&#65533; &#65533;&#65533; b&#65533;4 W&#65533;O&#65533;v&#65533;&#65533;&#65533;8&#65533;.&#65533;&#65533;[*&#65533;NJ&#65533;&#1477;&#65533;(F&#65533;X&#65533;XpQd(&#65533; D4-&#1100;&#65533;Q&#65533;&#65533;yE&#65533;&#65533;D8I5OL&#65533;&#65533;&#65533;I&#65533;x&#65533;.&#65533;gvb&#65533;&#65533;m&#1420;8&#65533;,9&#65533;w&#65533;s~&#65533;%Y&#65533;y&#65533;y&#65533;&#65533;VSDx~&#65533;)'&#65533;&#65533;&#65533;&#65533;&#65533;, q&#725;&#65533;` m&#65533;$ &#65533;&#147;&#65533;&#65533;6&#65533;&#65533;d'6Y&#65533;&#65533;,&#65533;c&#65533;&#65533;&#65533;['&#65533;k&#65533;j&#65533;&#65533;A&#37295;&#65533;&#65533;8s*)(8&#65533;w&#65533;E k;P&#65533;]&#65533;O&#65533;f&#65533;v&#65533;t&#65533;!4&#65533;=&#837;L&#65533;L&#65533;e&#65533;&#65533;9&#65533;i&#65533;!&#65533;~&#65533;&#65533;5,Y+&#65533;&#65533;u&#65533;E&#65533;wY&#65533;&#65533;&#65533;&#65533;Y&#65533;&#65533;N:&#65533;=o&#65533;n+GcW,z&#65533;;&#65533;V&#65533;&#65533;ZC&#65533;oNHEQ&#65533;&#65533;f&#65533;&#65533;yY&#2019;[&#65533;Cn\i#&#65533;"9&#65533;p51&#65533;3&#65533;&#65533;I&#65533;&#65533;&#65533;&#65533;DD$&#65533;&#65533;&#65533;f9&#65533;&#65533;&#65533;&#65533;'&#65533;P`&#65533;o)0}&#65533;&#65533;&#65533; 1&#65533;&#65533;4Pp {&#65533;&#65533;VPHxh&#65533;,"m&#1017;&#65533;D&#65533;,d&#65533;jD&#65533;w]Ew&#65533;n5!&#65533;&#65533;~&#65533;UR&#65533;wq.&#65533;&#65533;&#65533;G&#65533;"&#65533;&#65533;Y&#65533;&#65533;[VE?\0X&#65533;r\&&#65533;\&#65533;&#65533;&#65533;%&#65533;+1|&#65533;7J&#65533;&#65533;&#65533;&#65533;dRc&#65533; J&#65533;&&#65533;"&#65533;7&#65533;&#65533;&#65533;]Ay&@Z&#65533;&#65533;j&#65533;&#65533;x&#65533;IRKF&#65533;&#65533;&#582;v&#65533;@&#65533;oPfpH&#65533;!&#65533;&#65533;&#65533;	~Y&#65533;&#65533;&#65533;e&#65533;%&#65533;V&#65533;&#65533;L&#65533;&#65533;&#65533;$wb&#65533;&#65533;&#65533;&#65533;&#65533;2&#65533;:8&#65533;9U&#65533;&#65533;	&#65533;@&#65533;&#65533;&#65533;&#65533;g&#65533;! &#65533;&#65533;'W8  j&#65533;|&#65533;T&#65533;&#65533;&#65533;~&#65533;&#65533;|$&#65533;bH>&#65533;_&#65533;S|5&#65533;mw&#65533;&#65533;%&#65533;&#65533;l&#65533;=0&#65533;&#65533;&#65533;&#65533;0&#65533;&#65533;Q&#65533;"&#65533;$?&&#65533;y
V}&#65533;&#65533;4O&#65533;=z&#65533;}B&#65533;k[V+&#65533;&#65533;XSW&#65533;&#65533;&#65533;f&#65533;EnI&#65533;de&#65533;;k&#65533;3EQ&#65533;&#65533;=&#65533;Br!@Y&#1257;&#65533;&#65533;&#1990;&#65533;2&#65533;&#400;&#65533;' &#65533;&#65533;qabL(e_b#"&#65533;J&#65533;&#65533;&#65533;&#65533;E&#65533;R&#65533;*&#65533;K&#65533;H&#65533;&#647;&#65533;&#65533;.&#65533;&#1361;*&#65533;&#65533;U&#65533;&#65533;ZG&#65533;&#65533;, zE&#65533;m-)&#65533;	@`&#65533;nXr&#65533;&#65533;y%'&#1261;&#65533;&#65533;,5&#65533;|&#65533;e&#65533;&#65533;_&#65533;&#386;&#65533;E`
&#65533;Z&#1492;T&#65533;&#65533;&#65533;&#65533;}Ot&#65533;I&#65533;opJ&#1777;@&#1521;&#65533;&#65533;&#65533;&#65533;cU&#65533;@ntf&#65533;!&#65533;&#65533;p]is)&#65533;Pf&#65533;&#65533;j*^Q&#65533;&#65533;&#65533;!B&#65533;&#65533;&#65533;&#65533;&#65533;&#65533;&#65533;_&#65533;&#65533;c&#65533;&#65533;,@Q6 &#65533;&#65533;3&#65533;aWxY&#65533;'D&#65533;x&#65533;Vgh&#65533;{"&#65533;<R/dk'&#65533;n&#65533;F{&#65533;=&#65533;b&#65533;&#65533;E &#65533; A&#65533;&#65533;&#65533;0;}D&#65533;&#65533;&#65533;s&#65533;d&#65533;Qctc-&#65533;&#65533;#&#65533;&#65533;&#65533;&#65533;5&#65533;&#222872;&#65533;J?&#65533;&#65533; ^&#65533;&#65533;  H0&#1143;A&#65533;&#65533;&#65533;&#65533;&#65533;&#65533;&#65533;;&#65533;%[3JaV&#65533;p}$OD&#65533;&#613;^:p&#65533;&#65533;&#65533;&#1236;&#65533;n&#65533;&#65533;&#65533;ry&#65533;&#65533;6&#65533;&#65533;{&#65533;&#65533;k&#65533;&#65533;&#65533;a< \@&#65533;&#65533;&#65533;k&#65533;&#65533;&#65533;](&#65533;&#65533;`&#65533;&#65533;t&#1255;&#65533;1&#65533;&#65533;"&#65533;	&#65533;"{D&#65533;&#316;&#65533;&#65533;9B&#65533;dq&#65533;l&#65533;t&#65533;P&#65533;`&#65533;[&#65533;Z&#65533;$&#65533;I&#65533;F&#65533;i"%&#65533;&#65533;+&#65533;&#182;v&#65533;&#65533;+&#65533;p&#65533;&#65533;&#65533;&#65533;_H7 <	
&#65533;&#65533;1&#65533;xB&#65533;&#65533;&#65533;z&#65533;&#1144;&#65533;&#65533;&#65533;&#65533;&#65533;&#65533;&#65533;mG&#65533;^"&#65533;&#65533;@\&#65533;|&#65533;h &#65533;w0&#65533;&#65533;&#65533;|&#65533;b&#65533;&#65533;&#65533;\&#65533;&#65533;&#65533;&#65533;&#65533;(&#65533;&#65533;&#65533;j&#65533;&#65533;b&#65533;u&#65533;j\&#65533;&#65533;&#65533;&#65533;&#65533;&#65533;ZBp&#65533;{&#65533;6k<1&#65533;$&#65533;M&#65533;	&#360;Tr&#65533;Qq1&#65533;&#65533;B|&#65533;;l|,  &#256;<	S;&#65533;&#65533;y&#65533;&#65533;&#497;&#65533;+&#65533;&#65533;Qn&#65533;5.&#482;&#65533;&#65533;f&#65533;#&#65533;c:&#65533;&#65533;z&#65533;&#65533;&#65533;&#65533;qxj&#65533;bc&#65533;&#65533;&#65533;>,&#65533;&#65533;M&#65533;&#65533;|&#65533;J&#65533;AR&#65533;&#65533;&#65533;&#65533;V=`4p &#570;<cL`&#65533;u&#65533;d&#65533;Q&#65533;,a&#65533;&#65533;&#65533;&#683;&#65533;15R&#65533;Z:&#65533;&#65533;@D &#65533;c?&#65533;&#65533;&#65533;B|&#65533;&#65533;&#65533;&#65533;f&#65533;&#65533;R+a&#808;&#65533;&#65533;&#65533;&#65533;&#65533;P&#65533;:&#65533;&#65533;: oT&#65533;&#65533;"`B&#65533;&#65533;C&#65533;&#65533; &#65533;&#65533;&#65533;&#65533;&#679;&#65533;&#65533;&#65533;5&#65533;&#65533;5Ap&#65533;Q !pp&#65533;HPF&#65533;&#65533;&#65533;d&#65533;(&#65533;&#65533;&#65533;&#65533;&#999;&#1150;&#65533;;&#65533;M.pb >&#65533;&#65533;&#65533;&#65533;,&#65533;&#65533;&#65533;&#65533;	&#65533;&#65533;>"+&#65533;&#65533;0s&#65533;&#65533;{"<-.&#65533;.&#65533;>&#65533;&#65533;v&#65533;SC&#65533;5-{M8&#65533;% &#65533;p5P?&#65533;5P&#65533;k&#1079;&#65533;&#65533;2&#65533;'$&#65533;&#65533;&#65533;&#65533;A 6&#65533;&#65533;S&#65533;&#65533;1=p&#65533;&#65533;'=8&#65533;&#65533;`&#65533;)&#2606;&#65533; &#65533; &#65533;g&#65533;&#65533;?P&#65533;\B j&#65533;&#65533;#%&#65533;&#65533;<s&#65533;&#65533;^&#65533;S+&#65533;&#65533;!~&#65533;&#1472;&#65533;&#65533;p&#65533;|&#65533;MC	qi&#65533;&#65533;&#65533;&#65533;]&#65533;&#65533;&#65533;  &#65533;P&#65533;g	b#P &#65533;B&#65533;&#65533;S'z&#65533;t1&#65533;Xx&#65533;{&#65533;"&#65533;qc&#65533;>&#65533;&#65533;!	8&#65533;&#65533;, &#65533;,B&#65533;&#65533;&#65533;&#65533;&#65533;&#65533;&#835;&#65533;&#65533;`&#65533;2&#65533;&#65533;,~4&#1772;5&#65533; E)2&#65533;&#65533;`&#65533;Cc&#65533;&#65533;Y1&#65533;&#65533;&#65533;&#159;9g&#65533;&#65533; XG`&#65533;]&#65533;&#65533;&#65533;P	T+
&#65533;&#65533;&#65533;&#65533;}}IL2&#65533;&#65533;%&#65533;t~S'&#65533;&#65533;
S]&#65533;l&#65533;&#65533;;:&#65533;&#65533;&#65533;<	=&#65533;&#65533;xQ&#65533;7&#65533;&#65533;Q&#65533;E&#65533;&#65533;b`&#65533;[&#65533;&#765;&#65533;jlF&#65533;&#65533;&#65533;&#65533;&#65533;m &#65533;x&#65533;&#65533;&#65533;VEi&#65533;qqPV]( &#65533;-&#65533;&#65533;&#65533;g7'&#65533;&#65533;&#65533;&#65533;&#179;/&#65533;[&#65533;4@F&#65533;;&#65533;&#65533;i&#65533;&#65533;&#65533;&#65533;\&#65533;:L>tY&#65533;]eA7 &#65533;[mrR`&#65533;r&#65533;P`&#65533;K&#65533;gn&#65533;<
	s&#65533;'d&#65533;q&#65533;h&#65533;y&#65533;&#65533;*&#65533;W&#1715;c&#65533;&#65533;&#65533;5ihl&#65533;hrJ&#65533;&#65533;%&#65533;m&#65533;Q&#65533;
&#65533;$G&#65533;,R:&#65533;&#65533;c&#65533;&#65533;&#65533;Gb&#65533;&#65533;&#65533;pi2&#65533;v+@&#65533;&#29429;&#65533;V&#306;yd&#65533;&#65533;yP~&#65533;&#65533;Y&#65533;x&#614;&#65533;&#65533;&#65533;&#65533;&#65533;WW&#65533;!A&#204;&#65533;&#65533;Z~
&#65533;Y&#65533;&#65533;o&#65533;	0&#65533;0W&#65533;q&#65533;&#65533;&#65533;[&#65533;1&#45542;&#1257;%&#65533;y= &#65533;&#65533;3E&#65533;&#65533;&#65533;.&#65533;^<&#65533;&&#65533; j&#65533;|&#65533;&#65533;m&#454;&#65533;&#65533;:&#65533;&#1738;Qo&#65533;-&#65533;	&#65533;{&#65533;&#65533;k&#65533;&#65533;&#65533;f,;&#65533;&#65533;&#1153;T&#65533; &&#65533;	&#65533;&#65533;&#65533;&&#65533;S^vJQf&#65533;&#65533;&#65533;0&#65533;&#65533;K&#520;&#65533;+&#65533;&#65533;o ft&#65533;&#65533;}&#65533;&#65533;"&#65533;&#65533;q&#65533;kq&#65533;20&&#65533;&#42374;&#65533;&#338;&#65533;&#1122;;Z&#65533;	&#65533;_A&#65533;(z7&#65533;&#65533;b&#65533;&#65533;&#65533;&#65533;+&#65533;]&#65533;&#65533;A&#65533;o{&#65533;Y&#65533;	`&#65533;&#65533;&#65533;K &#65533; ypgx&#65533;&#65533;&#65533;&#65533;]i&#65533;0U&#65533;&#65533; Q8&#65533;I K&#65533;&#65533;&#65533;z&#65533;&#65533;B&#65533;&#65533;&#65533;P&#65533;&#65533;&#65533;P$e@T&#65533;w &#65533;&#65533;&#65533;@&#65533;s&#65533;q&#65533;tPe&#65533;I2&#65533;7&#65533;&#65533;&#65533;&#65533;& &#65533;&&#65533;_&#65533;]P&#65533;&#65533;&#65533;]_&#65533;&#65533;?uj*&#65533;8&#65533;}]m&#65533;&#65533;nq&#65533;&#65533;	`&#65533;4&#65533;&#65533;&#65533;&#65533; T&#65533;
.&#65533;&#65533;&#65533;
&#1097;&#65533;&#415;&#65533;?&#65533;&#65533;y&#65533;7'&#65533;&#65533;&#65533;< x&#65533;&#65533;s&#65533;&#65533;&#65533;T&#65533;&#65533;&#65533;=&#31447;q j&#65533;Q
&#65533;es&#65533;&#65533;&#65533;&#65533;&#1010;&#65533;X&#65533;&#65533;.&#65533;&#65533;  q&#65533;&#65533;)&#65533;&#65533;&#65533;A&#65533;	.d&#65533;&#65533;&#65533;C&#65533;&#65533;(2&#65533;&#65533;E6H&#65533;x&#65533;f&#65533;&#462;oR$&#65533;xq &#65533;!;*&#65533;&#546;&#65533;&#65533; 1e&#65533;pQR&#65533;&#65533;*9u&#65533;&#65533;&#65533;&#65533;&#862;U0
  3&#65533;&#65533;Q&#65533;F&#65533;S&#65533;Q&#65533;N&#65533;Z&#65533;&#65533;U&#65533;&#65533;&#65533; r&#65533;&#65533;P]&#65533;*&#65533;Y&#65533;X=,P2&#65533;&#65533;t&#65533;&#65533;F&#65533;&#65533;6&#65533;Q&#65533;&#65533;&#65533;Fe&#65533;`a&#65533;&#65533;&#265;/f&#65533;&#65533;&#65533;&#65533;+&#65533;&#65533;`&#65533;S&&#65533;&#65533;8<&#65533;L&#65533;&#65533;&#65533;g&#1057;&#65533;``0G&#65533;,&#65533;&#65533;t
2`Jj&#65533;&#65533;q.&#65533;	&#65533;%M&#65533;Y&#65533;@I4&#65533;<Q&#65533;&#65533;&#65533;&#65533;(\F&#65533;]&#65533;&#65533;q&#1808;&#65533;&#65533;o&#65533;&#65533;&#65533;&#65533;sB&#65533;9XZ!&#65533;;&#65533;&#65533;3&#65533;&#65533;&#65533;1	6&#65533;6&#65533;B&#65533;l&#65533;&#65533;&#65533;&#65533;4E&#65533;&#1828;L0	z
#SnA&#310;h&#65533;
1&#65533;Z&#65533;1&#65533;&#65533;&#65533; &#65533;&#65533;&#65533;l=;&#65533;&#65533;, !>&#65533;0&#65533; &#65533; &#65533;:&#65533;$&#65533;&#65533;&#65533;R
i-&#65533;h&#65533;&#808;:&#65533;94 : &#65533;c#2&#65533;&&#65533;&#65533; @&#65533;&#65533;&#65533;&#1067;&#381;&#65533;0&#65533;J,&#65533;H&#65533;&#65533;C&#65533;,&#65533;&#65533;`&#65533;d&#65533;o&#65533;&#65533;&#65533;cc&#65533;&#65533;@ &#65533;&#334;(&#161;$&#65533;(&#65533;Z!&#65533;&#65533;&#65533;B&#65533;5x&#65533;9&#396;&#65533;:&#65533;&#1200;&#65533;q&#65533;0u&#65533;&#65533;&(Q&#65533;&#65533;&#65533;4JJc#&#65533;R&#65533;&#65533;L&#65533;@`&#65533;
Hc&#65533;&#65533;&#65533;&#1249;&#65533;&&#65533;&#65533;&#12123;&#65533;Tn&#523;&#65533;Tl&#65533;&#65533; MLP&#65533;&#65533;&#65533;I&#65533;&#65533;.*bQ&#65533;,5&#65533;&#65533;&#65533;&#65533;&#65533;(&#65533;&#65533;&#65533;M&#65533;4a>&#65533;&#65533;&#65533;*&#65533;&#140;&#65533;&#65533;2R&#65533;&#65533;&#65533;;#&#65533;SV&#65533;$t1#&#65533;\&#1483;Xh&#65533;&#65533;&#65533;l&#65533;Y|&#65533;&#65533;&#65533;&#65533;p&#65533;+*+&#1056;$0r&#65533;$&#65533;@8&#65533;V8&#65533;&#65533;cb&#65533;+&#65533;&#65533;&#8845;dcs!&#65533;&#65533;&#65533;C&#65533;&#65533;&#65533;&#65533;&#65533;&#65533;&#65533;d&#65533;S&#65533;&#65533;9&#65533;A&#65533;&#65533;@&#65533;&#65533;Z6v&#65533; %&#65533;BJ!&#65533;} &#65533;(&#65533;&#65533;kh&#65533;&#65533;6&#65533;h&#65533;m&#65533;X&#65533; 6Ye&#65533;&#65533;&#65533;:*&#65533;&#65533;h&#65533;H&#65533;&#65533;
6&#65533;&#39782;r&#65533;V&#65533;&#65533;&#484;&#65533;V{m&#65533;&#65533;&#65533;1O&#65533;&#65533;nj&#65533;&#65533;{l&#65533;&#65533;&#65533;@ B&#65533;&#65533;&#65533;I&#65533;[%3>&#11876;~&#65533;&#65533;&#65533;&#65533;p&#65533;q&#65533;#&#65533;|r&#65533;K&#65533;arXG&#65533;&#65533;3&#65533;&#65533;48&#65533;Q&#65533;K7&#65533;~&#65533;VqT&#65533;H@<&#65533;&#65533;=0&#65533;&#27502;&#65533;&#65533;bu8	hP&#65533;&#65533;Vp&#65533;ax&#65533;7&#65533;x&#17143;&#65533;w&#65533;%&#65533;o&#65533;&#65533;&#65533;&#65533;H&#65533;`&#65533;&v&#65533;&#1275;&#65533;&#65533;Q&#65533;y&#65533;L&#1082;&#65533;7&#65533;&#65533;&#65533;&#65533;&#65533;)h&#65533;&#65533;>&#65533;&#65533;~&#65533;&#65533;&#65533;&#65533;&#65533;&#65533;&#65533;&#65533;&#65533;&#65533;&#65533;h &#65533;&#65533;AH&#65533;;9,O&#65533;&#65533;&#65533;&#65533;&#65533;@&#65533;&#65533; w&A@&#65533;&#65533;&#65533;K% &#65533;PvG&#65533;&#65533;&#65533;)eZ&#65533;&#65533;&#65533;Lx&#65533;&#65533;yK)2&#65533;_&#65533;N/&#65533; &#65533;&#65533;&#65533;Pa&#65533;p&#65533;`}&#65533;<4a&#65533;l&#65533;K&#65533;R&#65533; &#65533;iD&#65533;qb&#2002;&#65533;&#65533;$&#65533;]$(y	[A?f&#65533; dC&#65533;&#65533;h]Dx&#65533;k&#65533;&#65533;&#65533;&#65533;&#65533;	&#65533;&#65533;&#65533;&#65533;v8&#65533;b&#65533;P&#65533;s&#65533;J	&#65533;&#65533;&#65533;&#65533; {&#65533;&#65533;&#65533;b&#65533;&#65533;%L&#65533;&#65533;3&#65533;&#65533;J&#65533;j&#65533;z&#65533;A@&#65533;6&#65533;HF\ &#65533;&#65533;&#65533;]D&#65533;&#65533;	rF::&#65533;R&#65533;	&#65533;&#65533;&#65533; &#65533;&#65533;&#65533;6&#65533;ZD&#65533;L&#65533;o8N&#65533;P&#65533;&#65533;&#65533;p&#453;A&#65533;|&#65533;&#65533;,&#65533;&#65533;"&#1275;$	&#65533;u&#65533;&#65533;<Ft&#65533;&#65533;&#65533;(&#65533;)&#65533;;&#65533;&#65533;A&#65533;X&#65533;&#1576;&#65533;&#65533;&#65533;&#65533;	&#65533;&#65533;4&#65533;R)u&#65533;&#65533;&#65533; r/&#65533;&#65533;3&#65533;&#65533;S&#65533;xO+&#65533;&#65533;&#65533;&#65533;&#65533;&#65533;&#65533;Z&#65533;Q v&#65533;&#65533;&#65533;&#65533;&#65533;&#65533;K&#129;JD&#65533;&#65533;&#65533;&#65533;Y&#65533;p&#65533;$5R&#615;&#65533;&#65533;&#65533;&#65533;F2&#65533;&#65533;wB&#65533;&#65533;A&#65533;#U &#65533;&#65533;)&#65533;&#65533;&#65533;-cAO&#1052;&#65533;u&#65533;&#65533;35&#65533;&#65533;y&#65533;j&#65533;A&#65533;;&#65533;&#65533;B&#65533;&#65533;Nt&#65533;oo&#65533;K&#65533;SH&#65533;&#65533;S&#65533;&#65533;&#65533; ~&#65533;&#65533;&#65533;&#65533;4&#65533;C[&#65533;&#65533;&#65533;`&#65533;&#65533;!@&#65533;&#65533;&#65533;L&#65533;&#65533;5j&#65533;x&#65533;Vq&#65533;&#65533;4&#65533;C&#65533;"&#65533;LU&#65533;O&#65533;&#65533;%&#65533;h&#65533;F&#487;&#65533;&#65533;&#65533;i&#65533;CT&#65533;&#65533;&#65533;&#65533;!6rF&#65533;)&#65533;&#65533;Q4&#65533;be&#65533;&#65533;&#65533;&#65533; tZ3&#65533;&#65533;j&#65533;,^&#65533;&#65533;&#65533;&#65533;@|H&#65533;`&#65533;&#65533;&#65533;
&#65533;&#65533;&#65533;*FB&#65533;&#65533;2&#65533;&#65533;risp&#65533;7&#65533;6V&#65533;&#65533;&#1154;lP&#65533;&#65533;&#65533;&#65533;&#65533;&#65533;'R&#65533;c^t&#65533;u&#65533;&#1200;B"n]&#65533;&#65533;*I?&#65533;&#65533;Kb&#65533;1&#65533;|&#65533;c&#65533;&#65533;8&#65533;V&#65533;&#65533;&#65533; 8&#65533;&#65533;&#590;&#65533;	&#65533;:%!&#65533;&#65533;U^&#65533;$&#65533;&#65533;b&#65533;&#65533;&#65533;K&#65533;P&#65533;&#65533;0<XKM`&#65533;m&#65533;@&#65533;&#65533;&#65533;
m4Z&#65533;vl&#65533;&#498;&#65533;	h&#65533;&#65533;*8`9\&#65533; v&#1568;&#1478;&#65533;&#65533;&#65533;f&#65533;&#65533;&#65533;&#65533;&#65533;4P&#65533;Ae&#65533;&#1518;@_Mm&#65533;-@% &#65533;&#65533;&#65533;&#65533;&#65533;36&#65533;8  &#65533;&#65533;M&#65533;&#65533;&#65533;&#65533;S:&#65533;&#65533;&#65533;&#65533;&#65533; 3&#65533;&#65533;I&#65533;&#65533;&#65533;&#65533;&#65533;>&#65533;&#65533;k&#65533;'`&#65533;bZ&#65533;&#65533;ifLr&#1657;&#65533;X&#65533;&#65533;8@&#65533;<#X&#65533;lZ&#65533;@&#65533;?&#65533;&#65533;-&#176;`F;&#65533;&#65533;Q[&#65533;W&#65533;&#65533;&#65533;&#2045;&#65533;o&#65533;,&#65533;/&#65533;&#65533;cf&#65533;z&#65533; &#65533;&#65533;&#505;&#65533;0D1t&#65533;}&#65533;S&#65533;&#65533;Z&#65533;,an &#65533;&#65533;&#65533;	&#65533;O&#65533;&#65533;&#65533;&#1089;K&#262;&#760;&#1139;M&#65533;&#1356;S&#65533;P&#65533;6eX&#65533;a&#65533;&#65533;&#65533;.d2&#65533;P&#65533;&#65533;dc&#65533;&#65533;&#65533;B&#65533;&#65533;u&#65533;^L%&#65533;&#65533;&#65533;&#65533;>&#65533;&#65533;1>f&#65533;d&#65533;&#65533;!&&#65533;w&#65533;&#65533;&#65533;&#65533;Xm&#65533;`&#65533;QK&#65533;@n&#65533;&#65533;&f:&V&#65533;&#65533;&#65533;}&#65533;$&#65533;&#65533;&#65533;&#65533;&#65533;M/&#65533;Au VW&#65533;&#65533;&#65533;&#65533;X&#65533;[T&#1698;&#65533;#&#65533;&#65533;&4Tp&#65533;&#65533;&#65533;&#65533;U&#65533;&#65533;&#65533;&#65533; &#65533;w 7&#65533;4&#65533;&#65533;&#65533;&#65533;&#1714;&#65533;&#65533;6&#65533;&#65533;o <&#65533;Q&#65533;l&#65533;&#65533;&#65533;fq&#65533;CR&#65533;&#504;&#65533;2&#65533;3&#65533;+&#65533;s&#65533;d&#1782;&#65533;&#65533;&#65533; &#65533;h&#65533;G&#1820;&#65533;&#65533;+&#65533; b&#65533;1&#65533;&#65533;&#65533;h&#65533;&#65533;&#65533;&#909;&#65533;&#65533;&#65533;&#65533;&#65533;L&!&#65533; v&#65533;t&#65533;G&#65533;<v &#65533;&#65533;P&#65533;&#65533;&#65533;x5&#65533;{n&#65533;O&#65533;&#65533;PH06 &#65533;=T&#65533;"&#65533; o
mp6e&#65533;q1&#65533;\Y&#65533;G>"y&#65533;&#65533;&#65533;y&#65533;A&#65533;8&#65533;fs&#676;.e&#65533;&#65533;&#65533; O&#65533;;m&#1937;.)&#65533;O&#65533;&#65533;&#65533;&#65533;.y&#65533;$&#65533;&#65533;m&#173;&#65533;0&#65533;Y&#143;&#65533;&#65533;&#65533;|&#1971;&#65533;&#65533;&#65533;&#65533;&#65533;&#65533;&#65533;&#65533;&#65533;<&#65533;<^%)`&#65533;&#65533;c&#65533;&#65533;;&#65533;&#65533;_&#65533;&#65533;&#65533;&#65533;r&#65533;&#65533;&#65533;@&#65533;&#65533;&#65533;&#65533;w&#65533;0&#65533;=z=&#65533;&#65533;
&#65533;{i>&#65533;&#65533;&#65533;&#65533;M}&#65533;3&#65533;W&#65533;&#65533;4r&#65533;&#1030;{=&#65533;@&#65533;-b~&#65533;&#65533;&#65533;H&#65533;q&#65533;&#65533;&#65533;&#65533;&#65533;.&#1483;?&#65533;&#65533;	&#65533;&#65533;9'&#65533;1&#65533;&#191;39&#65533;5&#65533;&#65533;&#65533;R&#65533;&#65533;&#65533; a&#65533;&#65533;&#65533;&#65533;&#65533;&#65533;&#65533; &#65533;s&#65533;&#65533;[;B&#65533;	&#65533;&#65533;\K+&#65533;K	&#11531;p&#65533;,&#65533;*!Q&#65533;&#65533;
&#65533;&#65533;` &#65533;&#65533;<&#65533;&#65533;[&#65533;&#65533;1&#65533;I&#749;&#65533;b&#65533;&#65533;&#65533;s&#65533;&#65533; &#65533;&#65533; &#65533;&#1833;&#65533;:'&#65533;{&#65533;"&#65533;8	&#65533;&#65533;p&#65533;&#65533;5&#65533;&#65533;5T&#65533;!&#65533;;&#65533;3A&#65533;&#65533; S&#65533;8q'&#65533; &#65533;A&#65533;O&#65533;B&#627;&#65533;&#65533;9&#65533;&#65533;[Z8&#244;&#65533;&#65533;&#65533;8&#65533;&#612;&#65533;`&#65533;&#65533;h&#65533;&#48208;&#65533;B"&#65533;C&#65533;&#65533;<&#65533;&#65533;&#65533;\[&#65533;@&#65533;&#65533;-D:j&#65533;&#65533;P	E&#1739;&#65533;c&#65533;&#65533;&#65533;&#1482;5&#65533;&#65533;&#65533;{&#65533; 0+&#65533;&#65533;N&#65533;&#65533;J&#65533;&#65533;O&#65533;#x&#65533;-&#65533;&#65533;C&#65533;#?&#65533;&#65533;&#65533;;)C&#65533;;/tEk&#65533;x&#65533;3&#65533;&#65533;&#65533;^&#65533;aX&#65533;&#65533;r&#65533;&#65533;P&#65533;&#65533;2h&#65533; 37D&#65533;&#65533;:&#65533;&#65533;&#65533;&#65533;cF&#65533;&#65533;-i&#65533;Fk&#65533;&#65533;z&<&#65533;9i&#65533;7&#65533;&#65533;d4&#65533;&#65533; NR
V$9u&#65533;&#65533;&#634;M&#65533;&#65533;\&#65533;E^$(&#65533;&#65533;0&#65533;&#65533;@#^&#1675;&#65533;&#65533;.h&#65533;@&#65533;&#65533;&#65533;&#1036316;&#65533;&#65533;Z&#65533;G&#65533;D&#1602;V<E&#65533;&#65533; Y&#65533;6&#65533;&#269;&#65533;8o&#65533;Z&#65533;-6&#65533;D&#818;&#65533;@Z&#65533;xi-&#65533;&#65533;&#469;:J&#65533;.&#65533;c&#65533;B'&#65533;&#65533;&#65533;&#65533;&#65533;&#65533;&#65533;&#65533;&#628;&#65533;&#336;&#776;&#65533;@D 3&#65533;r&#65533;&#65533;I&#65533;TJ&#65533;&#65533;,&#65533;&#65533;C&#65533;{&#65533;V{&#65533;D&#16941;<K9j=&#65533;&#65533;t&#65533;&#65533;.&#736;&#65533;2&#65533;&#65533;&#65533;&#65533;&#65533;IS&#271;&#65533;&#65533;&#65533;4Z#r&#200;&#65533;&#65533;K&#65533;t &#65533;&#65533;&#65533;&#65533;T&#65533;@&#65533;&#65533;&#65533;&#65533;"&#65533;L&#65533;&#65533;|&#65533;&#1265;	V,&#65533;&#65533;h&#65533;&#65533;;&#65533;&#65533;&#65533;&#65533;&#65533;&#65533;&#65533;1&#65533;S<&#65533;&#65533;&#65533;@&#65533;&#65533;&#65533;L&#1332;&#65533;&#65533;&#641;S&#1739;&#65533;&#65533;HM&#1700; &#65533;&#65533;&#65533;d6h&#65533;&#65533;&#65533;8&#65533;&#65533;&#65533;&#65533;&#65533;9&#65533;&#299;(&#65533;&#65533;&#65533;\N&#65533;&#65533;&#65533;&#65533;&#1562;&#65533; &#65533;D&#65533;4&#65533;B&#65533;&#916;&#263601;VL&#65533;[&#65533;&#65533;,&#65533;&#65533;N&#65533;&#65533;&#65533;&#65533;&#292;&#65533;&#65533;+O&#65533;&#791; ;&#65533;B@&#65533;p&#65533;&#65533;&#65533;O|aDt&#65533;&#65533;`&#65533;&#65533;&#880;O&#65533;D&#65533;"&#51712;n4&#65533;&#65533;<Pca6@&#65533;O}PGI?&#65533;&#1691;&#65533;O&#65533;&#65533;0	P&#65533;&#65533;P&#65533;&#1203;&#65533;&#65533;P&#850;&#65533;&#65533;&#65533;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TATB-TC=TDMTE]TFmTG}TH&#65533;TI&#65533;TJ&#65533;TK&#65533;TL5&#65533;6h&#65533;L&#65533;&#65533;6&#65533;&#65533;x &#65533;&#65533;(&#65533;&#65533;Nm&#65533;6x&#65533;X&#65533;&#65533;W&#65533; &#65533;S&#65533;&#65533;T&#65533;@Wu\&#65533;&#65533;!H&#65533;Y&#65533;&#65533;6&#65533;&#65533;!&#65533;U @'h'&#65533;&#65533;*&#65533;U`&#65533;&#65533;&#65533;%`&#65533;$&#65533;&#65533;H)&#65533;&#65533;&#65533;g&#65533;&#65533;6 &#65533;@&#65533;$h&#65533;`re&#65533;c&#65533;&#65533;!0&#65533;n&#65533;6&#65533;V  Wy=&#65533;rU&#65533;&#65533;&#65533;v&#65533;6&#65533;q&#65533;W&#65533;&#65533;&#65533;f&#65533;&#1497;&#65533;&#65533;V&#65533;W&#65533;M&#65533;&#65533;X&#65533;&#65533;&#65533;$0W&#65533;&#65533;W&X&#65533;&#65533;&#65533;%&#65533;T&#65533;&#65533;&#65533;XyU&#65533;&#65533;&#1537;
&#65533;a&#65533;X&#65533;MVn&#65533;&#65533;6 &#65533;?&#65533;_U&#65533;w&#65533;&#65533;x&#65533;X&@&#65533; &#65533;M&#65533;&#65533;Oe&#65533;O&#65533;OR &#65533;T&#65533;N&#1027;Op&#65533;W&#65533;&#65533;&#1477;&#65533;&#65533;/  M&#65533;&#65533; vMMP&#65533;&#65533;T&#65533;YS8&#65533;&#65533;%Q &#65533;&#65533;&#65533;p&#65533;&#65533;%&#65533;b]&#65533;&#65533;T*  N&#65533;(0(&#65533;&#65533;(`&#65533;&#492;&#1695;&#65533;R(&#65533;S8T0&#65533;h&#65533;"M&#65533;Vu&#65533;~-W &#65533;&#65533;mE&#65533;(&#65533;%&#65533;)@&#65533;&#65533;|}&#65533;O&#65533;R8&#65533;R&#65533;P@&#65533;S&#65533;&#1646;uY &#65533;&#65533;p%&#65533;&#65533;&#65533;&#65533;`&#65533;&#65533;&#65533;&#65533; )&#65533;&#65533;&#629;&#65533;6(&#65533;E&#65533;&#65533;]&#65533;&#65533;&#65533;Z&#65533;&#65533;&#65533;%M&#1359;eW]&#65533;X&#65533;&#65533;M&#65533;Mp]&#65533;x]&#65533;&#65533;&#1757;&#1722;&#65533;\R&#65533;^S&#65533;[R&#65533;&m&#65533;&#65533;^   x&#65533;&#65533;&#65533;/&#65533;&#65533;^&#65533;}_&#1621;)&#65533; &#65533;&#65533;JP&#65533;&#65533;&#65533;&#65533;&#65533;\T &#65533;&#65533;6&#65533; P&#65533;&#65533;&#65533;T0&#65533;&#65533;&#1627;&#65533;(&#65533;&#65533;}&#65533;&#65533;U&#65533;&#1669;&#65533;&#65533;=&#65533;6&#65533;R0&#65533;&#65533;&#65533;R &#65533;N R*&#65533; &#65533; &#65533;&#65533;&#65533;&#65533;&#65533; &#65533;&#65533;Gh_~a%&#65533;`&#65533;l=&#65533;&#65533;&#65533;&#65533;&#65533;`!&#65533;Tx V&#65533;&#65533;&#65533;&#65533;&#65533;&#65533;&#65533;&#65533;xaV&#1901;a&#2045;a&#65533;&#65533;`*&#65533; 
&#65533; 
@&#65533; &#65533; X&#65533;`=&#65533;$V&#65533;&#65533;&#65533;&#65533;&#65533;UJ&#65533;a&#65533;)&#65533;S&#65533;&#65533;&#65533;/&#65533;&#65533;,&#65533;x&#65533;PH&#65533;&#65533;1&&#65533;2&#1924;L=&#65533;&#65533;5&#65533;a&#65533;&#65533;N&#65533;P h 0V$&#65533;c&#65533;&#65533;&#65533;LP&#65533;R&#65533;b&#65533;&#65533;&#65533;T _"m&#896;&#65533;a
0a0&#65533; &c&#469;&#65533;&#492;&#65533;&#65533;&#65533;`&#65533;&#65533;&#65533;C&#65533;&#65533;&#65533;(&#65533;0.b&#65533;u&#65533;IVb$&#65533;N&#65533;^&#65533;&#65533;&#65533;S8&#65533;P(&#65533;Q&#65533;&#65533;N&#65533;e"&#65533;&#65533;!&#65533;&#65533;8&#65533;/&#65533;&#65533;&#65533; H&#65533;&#1445;]&#65533;$&#65533;&#65533; cs>gtNgu^gvngw~gx>g*h&#65533;YH&#65533;[F&#65533;8V&#65533;E6&#65533;lV&#65533;&#65533;TV&#65533;]\8&#65533;!&#65533;](&#65533;U&#65533;g&#65533;~h&#65533;&#65533;h&#65533;&#65533;h&#65533;&#65533;&#65533;&#65533;8&#65533;TZO(&#65533;&#65533;ER*`dS~ =&#65533;&#65533;0&#65533;&#65533;&#65533;n&#65533; &#65533;(0\0f hh&#65533;&#65533;i&#65533;&#65533;i&#65533;~&#65533;/@aP(&#65533;&#65533;f$&#65533;0&#65533;&#65533;&#65533;&#65533;d-&#65533;&#65533;P&#65533;!6&#65533;\V&#65533;J&#65533; M&#65533;&#38718;j&#65533;&#65533;&#65533;&#65533;c&#65533;&#65533;'_h*&#512;&#65533;V&#65533;`&#65533;&#65533;gH&#65533;j&#65533;nk&#65533;~&#65533;N&#65533;*&#65533;	&#65533; &#65533;&#65533;f#P&#65533;&#65533;b;n&#65533;n&#65533;&#65533;l&#65533;l0&&#65533;&#65533;&#65533;&#65533;&#65533;-&#65533;&#65533;&#65533;j&#65533;U &#65533;&l&#606;&#65533;&#65533;,&#65533;k&#65533;&#65533;]&#65533;&#46438;&#65533;&#65533;&#65533;l&#65533;&#65533;&#65533;l&#65533;&#65533;k&#65533;v&#65533;\&#65533;kkh&#65533;Tj.&#65533;&#65533;N&#872;.&#65533;F&#65533;,&#65533;&#65533;\&#65533;k&#65533;&#65533;&#65533;&#65533;&#65533;b`&#911;&#65533;&#65533;O&#65533;&#65533;&#65533;f#@&#65533;&#65533;c&#65533;&#65533;&#65533;&#65533;&#65533;&#65533;&#65533;N9&#65533;f&#65533;&#65533;&#46976;'&#65533;&#65533;&#65533;&#65533;&#65533;&#65533;&#65533;&#65533;&#65533;^&#65533;&#65533; &#65533;&#65533;&#65533;&#65533;0&#65533; &#65533;&#65533;&#65533;.&#65533;N&#65533;&#65533;&#65533;<&#65533;f&#65533;&#65533;&#65533;&#65533;&#65533;fP&#65533;K&#65533;k&#65533;n(&#65533;c&#65533;b&#65533;&#65533;&#65533;<&#65533;&#65533;&#65533;&#65533;:6&#65533;&#65533;eG&#65533;(/&#65533;&#65533;nF&#65533; G&#65533;N&#65533;&#65533;&#65533;&#65533;&#65533;&#65533;&#65533;&#65533;~&#65533;(&#65533;&#65533;<n&#65533; &#65533;&#65533;	&#65533;&#65533;-&#65533;&#65533;$p&#65533;&#65533;&#65533;&#65533;>&#65533;\&#65533;&#65533;&#65533;jk. &#65533;&#65533;7&#65533;	&#65533;&#65533;&#65533;&#65533; W&#65533;oF&q"_ldL&#65533;&#65533;&#65533;go&#65533;~r(?&#65533;B&#65533;&#13054;&#65533;/_&#65533;8&&#65533;#Y*z&#65533;&#65533;&#65533;&#12488;&#65533;*&#65533;&#808;&#65533; 7&#65533;N&#65533;F&#65533;+&#65533;T&#65533;s&#65533;r>&#1518;(&#65533;&#65533; !&#65533; &#65533; ,   &#65533;? &#65533; &#65533;H&#65533;&#65533;&#65533;&#65533;*\&#560;&#65533;&#199;#J&#65533;&#65533;B
&#65533;3j&#65533;&#561;&#65533;&#463; C&#65533;I&#65533;$&#65533;
K&#65533;&#65533;h&#65533;&#65533;&#727;0c&#668;I&#65533;fG	&#65533;&#65533;a&#65533;&#65533;&#863;@&#65533;
J&#65533;&#65533;&#65533;d&#65533;&#65533;&#65533;&#846;DP&#65533;J&#65533;J&#65533;&#65533;T3V&#65533;&#65533;9&#65533;&#65533;2`&#65533;x&#65533;J&#65533;&#65533;Y&#65533;)H(&#65533;&#65533;&#206;&#65533;$&#65533;&#669;K7&#65533;&#1617;_&#65533;X&#65533;&#47535;_7{&#65533;&#65533;&#65533;r&#65533;&#65533;&#65533;&#65533;ST0&#65533;&#65533;&#65533;
I4&#65533; &#65533;!&#1466;&#65533;3k&#65533;&#825;&#65533;&#65533;7f&#65533;Z&#65533;K&#65533;t_&#65533;S&#65533; ^&#65533;&#65533;.Nl&#65533;X$x&#65533;)&#1016;=&#65533;NXf&#65533;&#65533;&#2022;&#65533;N&#65533;&&#65533;"Xv
 c&#65533;&#65533;N6<&#65533;j&#65533;&#65533;j&#65533;&#65533;&#65533;k&#2046;y`o&#65533;&#65533;&#65533;/N&#65533;|HY4&#65533;d&#65533;&#65533;&#65533;	&#65533;&#65533;&#65533;N&#65533;&#65533;}&#65533;&#852;	&#65533;&#65533;w&#65533;&#65533;(&#65533;Dl&#65533;&#65533;	l&#65533;sy&#65533;&#65533;R&#65533;&#65533;'&#65533;4&#65533;o&#65533;e&#65533;&#65533; &#65533;&#65533;-&&#65533; @&#65533;&#65533;&#65533;EgM&#65533;&#65533;0&#65533;&#65533;&#65533;@OhhciO&#65533;&#65533;&#65533;&#65533;A&#65533;	&#65533;dBS	&#65533;B&#65533;} &#65533;L&#65533;%&#65533;5&#65533;(&#65533;_O\&#65533;&#13691;&#65533;&#65533;T9&#65533;&&#65533;&#65533;U&#65533;&#65533;B&#65533;h&#65533;&#65533;&#65533;S&#65533;&#65533;W&#65533;X&#65533;iXZo5&#65533;S&#65533;&#65533;&#65533;^&#65533;&#65533;&#65533;RE&#65533;)h&#65533;a&#65533;&#65533;V&#553;hY&#65533;&#65533;l&#65533;&#65533;&#65533;@ &#65533;&#65533;}vU&#65533;_&#65533;0&#65533;&#65533;yw&#65533;p.jjPX&#1684;&#65533;&#65533;AY4&#65533;&#65533;A
c&#65533;&#65533;&#65533;&#65533;&#65533;&#65533;&#65533;&#65533;&#65533;:j&#65533;[S
C&#65533;zB =4E	KR&#65533;&#65533;
&#65533;ll&#65533;P&#65533;&#65533;&#65533;f&#65533;&#65533;&#65533;"&#65533;&#65533;&#65533;&#65533;B&#65533;:&#65533; A Hp&#65533;N8&#65533;$&#65533;W<&#65533;&#427;&#65533;&#65533;&#65533;J&#65533;&#65533;&#65533;&#65533;_&#65533;&#65533;m&#65533;&#65533;Z&#65533;&#65533;"&#65533;&#65533;&#482;&#65533;&#65533;dod:E&#65533;&#65533;T)&#65533;&#65533;&#65533;kqT&#65533;&#65533;&#65533;/&#65533;&#65533;&#65533;H&#65533;&#65533;p&#65533;\4&#65533;&#65533;&#65533;^Bh	&#65533;q&#65533;&#65533;&#65533;Z&#65533;&#65533;4&#65533;&#65533;&#65533;I&#65533;	&#65533;1&#65533;&#65533;0&#65533;	&#65533;Q&#1429;&#65533;9&#535;+>&#65533;}&#65533;q&#65533; '
&#65533;_V<!&#65533;&#65533;;&#65533;'&#65533;N.&#65533;&#65533;&#65533;[~&#65533;s6&#65533;HPM&#65533;&#65533;&#65533;&#1154;z&#65533;4&#65533;;<t&#65533;T&#65533;&#65533;u&#65533;&#65533;&#65533;&#65533;3;&#65533;`&#65533;@d&#65533;&#65533;&#65533;&#65533;D&#65533;&#875;@&#65533;&#65533;&#65533;&#65533;&#65533;&#65533;&#65533;U&#65533;&#65533;&#65533;G&#65533;7&#65533;&#65533;	&#65533;]&#65533;5&#65533;4&#65533;'q&#65533;d&#65533;&#1795;~&#65533;$&#65533;&#65533;&#65533;&#927;`0&#1421;&#65533;&#65533;&#65533;z+&#65533;&#65533;rG&#65533;b&#65533;o@<&#65533;&#65533;>&#65533;&#65533;&#65533;&#65533;&#65533;&#65533;&#65533;i&#65533;&#65533;&#1946;&#65533;&#65533;0&#65533;&#65533;9&#65533;&#65533;K*&#65533;b;&#65533;&#65533;S\&#65533;W(|&#65533;&#65533;&#65533;'&#65533;&#65533;n&#65533;&#65533;<b!&#65533;&#65533;&#65533;&#65533;&#65533;&#65533;&#65533;y`C&#2031;z&#65533;&#65533; ;&#311;&#65533;kw&#65533;@&#65533;_&#65533;&#65533;p&#65533;Y&#65533;u&#65533;#&#65533;R&#65533; &#65533;La&#65533;&#65533;&#1952;?6&#65533; )<!&#65533;&#65533;&#65533;&#65533;&#65533;;&#65533;&#65533; G&#65533;&#65533;I0L Q&#65533;&#65533;2&#65533;m. &#1554;&#65533;T&#339;&#65533;&#65533;R&#65533;&#65533;&#65533;&#273;&#65533;&#65533;&#65533;3!}&#65533;&#65533;&#65533;B&#65533;DL]y&#223;&#65533;&#65533;&#65533;\&#65533;^&#64096;&#65533;&%&#65533;&#65533;&#65533;`&#65533;&#65533;&#65533;J &#65533;>&#65533;rF&#65533;	&#65533;&#65533; &#65533;&#65533;&#65533;&#65533;&#65533;&#65533;I&#1795;&#65533;&#65533;&#65533;&#65533;9&#65533;&#65533;A&#65533;&#65533;&#65533;&#65533;&#65533;&#65533;&#65533;xtCdt&#65533;"&#65533;&cP
d&#65533;&#65533;L|&#65533;d&#65533;T&#65533;2)&#65533;NV&#65533;&#65533;&#65533;,&#65533;y&#65533;&#65533;N&#65533;&#480;d*~&#65533;B&#65533;&#65533;z&#65533;&#65533;&#65533;@@[R&#65533;dlN&#797;&#65533;&#65533;&#65533;Zv&#65533;&#65533;o&#65533;&#65533;kEI&#65533;a}&#65533;s_STb6&#65533;&#65533;&#65533; (%&#65533;@&#65533;&#65533;Z&#971;&#65533;&#1315;.&#65533;216&#65533;&#65533;&#65533;&#65533;&#1246;,+h&#65533;&#1021;ON&#65533;t&#65533;&#65533;&#65533;Mh&#65533;&#65533;iH&#65533;v&#65533;&#65533;]B&#65533;Rd&#65533;B&#65533;,s@&#65533;P1&#1280;&#65533;5B&#65533;&#65533;&#146;&#65533;&#65533;&#898;v&#65533;!&#65533;	6p&#65533;&#65533;`&#65533;z&#65533;d&#65533;&#65533;&#65533;,,&#65533;AC|0&#65533; &#65533;0&#65533;E&#65533;&#65533;&#65533;2'&#65533;
h&#1042;&#677;"M&#65533;&#65533;&#65533;&#65533;h&#65533;&#65533;&#65533;S &#65533;_&#65533;&#65533;&#65533;&#65533;&#65533;&#65533;p&#65533;r&#65533;ni&#65533;n&#65533;&#65533;I&#65533;&#65533;1&#65533;&#65533;r'&#65533;C&#65533;	&#65533;&#65533;zR&#65533;!&#65533;&#65533;i&#65533;&#65533;p&#65533;&#65533;&#65533;&#65533;&#65533;&#65533;&#65533;|*Q&#65533;:c&#65533;A/L&#65533;&#65533;&#65533;&#65533;D.5&#65533;A`&#65533;Q &#65533;<&#65533;N, &#65533;N&#65533; &#65533;&#65533;&#65533;&#65533;&#65533;&#65533;&#65533;`&#65533;6&#65533;&#65533;N"&&#65533;$ L6&#65533;t 8t&#65533;&#65533;&#65533;SM&#65533;Q&#65533;ch &#65533;&#65533;&#368;&#65533;-&#65533;&&#8279;>/ &#65533;&#65533;&#65533;&#65533;w&#65533;&#65533;X&#65533;  &#65533;&#65533;&#65533;&#65533;"&#65533;4o)x^j&#65533;&#65533;?&#65533;&#65533;&#65533;&#65533;KBe;&#65533;B&#65533;V&#65533;&#65533;&#1330;&#65533;&#676;''2&#1040;>X(&#65533;&#65533;K&#65533;Z&#65533;&#65533;&#65533;3&#65533;<&#1648;&#65533;$RE)&#65533;2&#65533;4&#65533;&#65533;(-&#1021;&#65533;t&#65533;V&#65533;&#65533;&#65533;&#65533;&#65533;AWF-&#65533;&#65533;H3d&#65533;cb&#65533;y&#65533;(&#65533;&#65533;&#65533;Y&#65533;)&#65533;:&#65533;S&#65533;&#65533;&#65533;c&#65533; )XbR&#65533;H&#65533;42i;&#266;&#65533;!&#65533;&#65533;QKq&#65533;imG&#65533;D&#65533;I N&#65533;&#65533;?"j	 &#65533;F++mc&#65533;5&#65533;&#65533;&#65533;@&#65533;.&#65533;x&#65533;0&#65533;RvP&#65533;k&#65533;Hn0&#65533;+h&#529;1&#65533;&#65533;iM&#65533;&#65533;(J&#65533;&#65533;N&#65533;&#65533;&#65533;&#65533;&#65533;ZV&#65533;I|&#248;&#1685;&#65533;2&#65533;&#65533;  &#65533;&#65533;5OA&#65533;N&#65533;&#65533;&#65533;l&#65533;&#65533;&#65533;&#65533;&#65533;&#65533;&#1097;&#65533;l&#65533;t &#65533;8&#65533;!A$&#65533;Z3&#65533;&#65533;/;G&#65533;&#65533;&#65533;t	&#65533;&#65533;&#65533;&#65533;&#65533;z`&#65533;&#65533;&#65533;2&#65533;&#65533;X&#65533;U&#65533;p&#65533;DG&#65533;&#1342;&#65533;&#65533;R&#65533;&#65533;;&#65533;D&#65533; &#65533;Hp&#65533;&#65533;5:&#65533;n&#65533;&#65533;&#65533;\ &#65533;&#65533; @s&#65533;&#65533;"&#65533;&#65533;&#65533;&#65533;&#65533;z^&#65533;}&#65533;d&#65533;y&#65533;&#65533;!&#784;m&#65533;&#706;^H&#65533;&#65533; /&#65533;&#65533;q&#65533;&#65533;$&#65533;Y=\J&#65533;&#65533;&#65533;j$&#65533;MX&#65533;&#65533;[Z&#65533;&#65533;ZWp&#65533;&#65533;&#65533;&#65533;V&#65533;:&#6093;:E&#65533;W&#65533;2&#65533;/Af&#65533;&#65533;&#65533;&#65533;[R&#65533;&#65533;&#65533;4 &#65533;k-&#65533;&#65533;4~&#65533;&#65533;&#65533;&#65533;b?w&#65533;&#65533;(&#65533;&#65533;&#65533;`;&#65533;+R&#65533;Q&#65533;]&#65533;&#65533;p&#65533;&#65533;b&#65533;-&#65533;X&#65533;&#65533;T0&#65533;&#65533;$ &#65533;S'&#65533;&#65533;nr&#1782;&#65533;1&#65533;Q[H&#65533;&#65533;&#65533;&#65533;&#65533;2[&#65533;&#65533;&#65533;&#65533;&#65533;&#65533;|&#65533;Nt&#65533;f&#65533;&#65533;&#65533;G,&#65533;&#65533;&#65533;&#1781;&#65533;&#65533;&#65533;)&#65533;C'@cw&#65533;&#65533;&#65533;&#65533;a*&#65533;RLPih&#65533;eP&#65533;&#65533;&#65533;\&#65533;.&#1208;l&#65533;&#65533;&#65533;u&#154;&#65533;3&#65533;&#65533;&#65533;R&#65533;g&#65533;&#65533;&#65533;&#65533; &#65533;M)-&#65533; H&#65533;u&#65533;Ny&#65533;&#65533;y#&#1773;&#65533;&#65533;&#65533;&#65533;Yf7N&#1324;&#65533;r9&#65533;	&#65533;&#65533;H}&#65533;&#65533;|&#65533;g&#65533;e*O&#65533;&#65533;-w'&#65533;etSr &#65533;&#65533;@&#65533;&#65533;&#65533;&#65533;&#65533;{&#65533;8&#65533;&#65533;&#65533;A&#65533;&#65533;z#D&#65533;M&#635;&#65533;&#65533;s&#65533;&#65533;[__2&#65533;&#65533;&#970;&#65533;&#65533;&#65533;&#65533; Z&#65533;&#65533;s&#65533;' &#65533;7]&#65533;&#65533;&#65533;d &#65533;g&#65533;&#65533;v&#65533;4&#65533;&#65533;&#65533;&#65533;T&#65533;&#1865;J&#65533;R&#65533;&#65533;t&#65533;"&#65533;^2&#65533;&#65533;R.&#65533;T^}&#65533;_` &#65533;C&#65533;&#65533;s}&#65533;fH&#65533;;&#65533;&#65533;&#65533;ib2wH0&#65533;N&#65533;)&#65533;&#65533;K &#65533;Y,Px?m&#65533; &#65533;&#65533;&#65533;mv&#65533;u&#65533;rhW&#65533;R1&#65533;&#65533;&#65533;?&#65533;B&#65533;&#65533;?21&#65533;&-/%K#&#65533;a&#65533;&#65533;&#65533;&#65533;i=&#65533;}&#65533;&#65533;&#65533;&#65533; `R j&#65533;J&#65533;VP&#65533;^&#65533;w<&#65533;&#65533;&#65533;s=&#65533;4s&#65533;"&#65533;%)br&#65533;"{x&#65533;Yp[&#65533;u~&#65533;5v&#65533;1&#65533;'&#65533;vbK&#65533;cS&#65533;&#65533;&#65533;&#65533;&#65533;&#65533;]&#65533;&#65533;@l&#65533;zPE&#65533;&#65533;;&#65533;&#65533;&#65533;#qJ&#65533;&#65533;eC&#65533;T&#65533;&#65533;d x:)l&#65533;&#65533;&#65533;t&#1282;&#65533;U&#65533;&#65533;HA&.42&#65533;$ Ex"&#65533;&#65533;&#65533;k&#65533;&#65533;&#65533;&#65533;x&#65533;&#65533;
&#65533;g&#65533;.&#65533;\8L`&#65533;&#65533;@&#65533;6&#65533;&#65533;pW&#65533;&#568;&#65533;:&#1877;z&#65533;L{&#65533;V&#65533;&#1098;&#65533; &#65533;M&#65533;>&#65533;&d&#65533;&#65533;&#65533;gcL&#65533;v!&#65533;[Ek&#65533;x&#65533;&#65533;x6&#65533;wF+&#65533;+&#65533;&#65533;F&#65533;.&#65533;:b&#65533;r=&#65533;&#65533;&#65533;&#65533;&#65533;e'W&#65533;80|F&#65533;*&#65533;&#65533;x&#456;&#65533;&#65533;-&#65533;&#65533;n&#65533;&#65533;zX@O&#65533;&#65533;Z&#65533;&#65533;o&#65533;H&#65533;Y&#1109;&#65533;]&#65533;Yi&#65533;&#65533;x&#65533;fD&#65533;&#65533;Vl&#65533;&#65533;U.&#65533;&#65533;*&#65533;&#65533;U cmh&#65533;O&#65533;5q&#65533;&#65533;&#65533;&#65533;v&#65533;&#65533;&#65533;&#65533;g&#65533;'h	!&#65533;i&#65533;tb&#65533;h+8)&#65533;&#65533;&#65533;L9&#65533;&#65533;&#65533;&#65533;.&#65533;&#65533;~o`V&#65533;&#65533;&#65533;&#65533;&#65533;&#65533;)&#65533;i&#65533;HL&#65533;&#65533;8$&#65533;o&#1034;&#65533;U&#65533;b&#65533;AvrtM&#65533;
i&#65533;S&#65533;Pm&#65533;&#65533;7Im9 &#65533;&#65533;m&#65533;'&tNh&#65533;&#65533;&#65533;J&#65533;&#65533;%	&#65533;v`&#65533; &#65533;V)0&#65533;o&#65533;&#65533;Ar9&#65533;&#65533;$&#65533;&#65533;&#65533;T2;A&#65533;)# &#65533;&#65533;&#65533;a&#65533;&#65533;F&#65533;&#65533;o&#65533;&#65533;T&#65533;c)&#65533;rHd
+&#65533;v&#65533;&#65533;^&#65533;y&#65533;&#65533;B)I&#65533;j&#500;&#65533;&#65533;'&#65533;&#65533;&#65533;U&#65533;&#65533;&#65533;&#65533;&#65533;,&#65533;,&#65533;&#65533;&#65533;&#65533;&#230;K&#65533;&#65533;&#65533;&#65533;&#65533;&#65533;yRQF&#65533;&#65533;0&#65533;&g&#65533;=&#65533;I '&#65533;&#65533;,`z&#65533;&#65533;BFrv$\&#65533;=	{	&#65533;&#65533;6ky&#65533;&#65533;i&#65533;}&#65533;&#65533;HqE)&#248;&#65533;6)&#65533;cA&#65533;&#65533;PHvx&#65533;&#65533;n&#65533;8L20&#65533;op&#65533;)&#65533;&#65533;Y&#65533;&#65533;Y&#65533;&#65533;!J&#65533;'S&#65533;&#65533;C&#65533;&#65533;&#34219;b&#65533;&#65533;&#65533;&#65533;&#65533;
&#65533;Y&#308;8rEP&#65533;&#65533;,FAPyw&#657;Br&#65533;&#65533;)"&#65533;&#65533;&#65533;YbP&#65533;&#65533;&#65533;&#65533;&#1472;&#65533;)&#65533;CF&#65533;a&#65533;#&#65533;2&#65533;&#65533;s&#65533;q&#65533;&#65533;y&#969;&#65533;&#65533;u&#65533;Ri $-&@zK&#65533;&#65533;$&#65533;&#65533;"&#65533;
!i&#65533;&#65533;&&#65533;U
&#65533;P&#65533;&#65533;k8uW\&#65533;&#65533; &#597; &kW0&#65533;&#1312;&#65533;&#65533;&#65533;&#65533;&#65533;&#65533;&#1031;,&#65533;rM&#65533;\A&#65533;&#65533;&#65533;Ap&#65533;&#1704;S&#65533;/e&#65533;&#65533;&#65533;_&#65533;&#65533;&#65533;1&#65533;&#65533;'v'y&#65533;W|&#65533;&#65533;&#65533;&#65533; *&#65533;&#65533;x&#65533;6Dy&#65533;&#65533;{&#65533;&#65533;#D&#65533;&#65533;~&#65533;5&#65533;&#65533;{&#65533;&#521;&#65533;&#65533;j\vD&#65533;&#65533;I&#65533;&#65533;&#65533;e&#65533;&#26162;tsv&#65533;vXS&#65533;&#65533;a5`$&#65533;&#65533;&#65533;s=p&#65533;n&#65533;ga&#65533;&#65533;&#65533;:&#65533;@&#65533;&#65533;&#65533; q_&#1163;&#65533;&#65533;\`6h&#65533;&#65533;'&#481;SK&#65533;&#65533;&#65533;8&#65533;C9&#65533;ZH&#65533;0Yn&#65533;0iA&#65533;WY R&#65533;R! &#65533;u&#65533;xbNAU&#65533;8x}&#65533;&#65533;&#65533;~b&#65533;&#65533;Wvn
3&#65533;&#65533;!&#65533;&#65533;-}1&#65533;&#65533;&#65533;ax&#65533;d&#65533;H&#673;&#65533;&#65533;&#65533;&#65533;&#65533;s&#65533;&#65533;L:L&#65533;&#65533;|8&#65533;g&#65533;<1&#65533;&#65533;&#65533;&#65533;&#65533;&#65533;-&#65533;p"+#&#65533;&#65533;T&#65533;y&#1715;LU&#65533;Yp:&#65533;2&#65533;D&#65533;&#65533;&#65533;
&#65533;4&#1111;&#65533;;n&#65533;2C&#65533;&#65533;&#65533;KwG G @&#65533;:L&#65533;J=&#65533;e+&#65533;&#65533;Y&#65533;&#65533;
AevbRh:&#65533;aIbqIC&#65533;47_KVbf)&#65533;d;&#65533;& =`&#65533;b &#65533;C&#65533;X&#1094;&#65533;5Y&#65533;&#65533;F&#65533;&#65533;&#65533;6Mk8&#65533;&#1715;6,&#65533;QU&#65533;&#65533;&#65533;KGf&#65533;p&#65533;&#65533;bs&#65533;^&#65533;D&#65533;&#65533;C&#65533;`&#65533;b&#65533;X-fJ&#65533;&#65533;U&#65533;&#65533;o&#65533;&#65533;P&#65533;E"u&#65533;&#65533;j+pv&#65533;&#65533;&#65533;H&#65533;2^&#65533;:&#65533;&#65533;&pSmfr6&#65533;X&#65533;	z&#65533;b&#65533;Y&#65533;1&#65533;&#243;&#65533;4&#65533;&#315;&#65533;h&#65533;0&#65533;g&#65533;&#65533;&#65533;&#65533;UpZ'Pb&#65533;e&#65533;e&#65533;&#65533;5 J&#65533;f&#65533;yb%byf &#65533;&#65533;c&#65533;&#65533;ky1&#65533;&#65533;&#65533;&#65533;&#65533;&#65533;&#65533;Mb&#65533;R #&#65533;Pd&#65533;&#65533;U&#65533;9&#65533;d&#65533;c&#65533;&#65533;=&#65533;Un &#65533;&#65533;)&#65533;Q&#65533;T~F&#65533;&#65533;A&#65533;&#65533;S:  &#65533;``Q!  b8&#65533;&#65533;&#65533;&#65533;z&#65533;A&#65533;x+&#65533;^u@%&#65533;&#65533;o&#65533;KU&#65533;X: -&#65533;&#65533;A&#65533;&#65533;3,V,&#65533; &#65533;G&#65533;&#65533;&#65533;8Lm1&#65533;w&#65533;Sb&#65533;G&#149;2&#65533;&#65533;&#65533;&#65533;&#314;&#65533;&#65533;&#65533;*N&#65533;&#65533;F&#65533;.(&#65533;&#65533;&#65533;&#65533; [-&#65533;:&#65533;S &#65533;&#65533;1>gl{o+&#65533;7&#65533;# D&#65533;&#65533;&#65533;&#65533;&#65533;4&#65533;|RP&#65533;&#65533;&#1378;&#65533;&#65533;&#65533;{&#65533;&#65533; 4&#65533;?&#65533;&#65533;c&#65533;B&#131;&#65533;)U&#634;&#65533;&#65533;&#65533;q, \&#65533;-&#65533;&#1524;:pV!S&#65533;}(&#65533;&#65533;&#65533;&#65533;*t&#65533;x&#65533;&#65533;D&#703;&#6819;&#65533;+&#65533;'&#65533;&#65533;g>&#65533;&#65533;P&#65533;"&#65533;Rp&#65533;&#65533;l&#339;@&#65533;Q&#65533;&#65533;XPzbp&#65533;&#65533;&#65533;&#65533;&#65533;!&#65533;&#220;&&#65533;g&#800;V>&#65533;&#65533;4H&#65533;&#65533;<&#65533;\&#65533;&#65533;\8&#65533;&#65533;&#1868;&#65533;&#65533;&#65533;2&#65533;&#65533;&#396;Z@&#65533;U&#65533;&#65533;&#65533;<VlN@&#65533;S&#65533;&#65533;Ua&#554;&#360;Q&#65533;&#65533;&#65533;&#65533;&#65533;&#65533;/&#65533;&#65533;@4&#65533;=0&#65533;/&#65533;&#65533;7 PpM&#65533;&#65533;=kR&#65533;S&#65533;&#65533;!&#65533;&#65533;&#65533;&#65533;'b&#65533;0&#65533;&#65533;&#65533;&#65533;&#65533;&#65533;&#65533;y  R N B :&#65533;0@&#65533;4&#65533;&#65533;|@&#65533;R&#65533;&#65533;/&#65533;&#65533;&#65533;&#65533;rPG&#65533;&#65533;G 	p&#65533;&#65533;&#65533;-&#65533;e&#65533;^(&#65533;j&#65533;&#65533;:9+vTW=8 	GP?p&#65533;x}6}f&#65533;=&#65533;tQ&#65533;D&#65533;kmh&#65533;_V&#65533;&#65533;R!&#65533;`&#65533;YqF&#65533;&#65533;,&#65533;0&#65533;&#65533;&#1324;&#65533;C5F&#65533;&#65533;tp&#65533;i0&#65533;&#65533;&#1508;&#65533;&#65533;`&#65533;&#65533;,&#65533;P&#65533;&#65533;az.tQ&#65533;&#65533;&#65533;D&#188;&#65533;+&#65533;&#65533;#&#65533;D&#65533;`&#65533;&#65533;&#65533;5,@ b&#65533;W|R&#65533;B'`&#65533;&#65533;^1&#1780;&#65533;`*w&#65533;&#65533;&#65533;Jmz2&#767;}&#65533;G  &#65533;- B&#65533; &#65533;&#65533;Qq &#65533;!&#65533;&#65533;mh&#426;&#65533;i+0x6w#&#65533;
&#65533;-&#205;`7 &#65533;&#65533;b&#65533;ZQ&#6011;&#65533;&#65533;&#65533;d&#65533;&#65533;&#65533;&#65533;{q&#65533;(&#65533;&#65533;5P_&#65533;&#65533;&#65533;&#65533;-&#65533;Vql&#65533;&#65533;'^&#65533;o&#65533;&#65533;K&#65533;&#65533;&#65533;&#65533;&#65533;u&#65533;&#65533;&#65533; .0&#65533;^&#65533;YA&#65533;&#225;&#65533;&#65533;`&#65533;&#65533;.&#65533;{n&#65533;:LUq&#65533;5 	l &#65533;&#65533;&#65533;&#65533;|&#377;Px,z0&#65533;&#65533;&#65533;&#354;&#65533;&#65533;6	0 t&#65533;u&#65533;&#65533;&#65533;ZU&#65533;&#65533;&#65533;T&#65533;=&#65533;I&#65533;&#65533;&#65533;u&#65533;Z"&#65533;&#65533;<&#65533;,&#65533;&#65533;&#65533;*dP S&#65533;&#65533;T&#65533;&#65533;&#65533;@&#65533;&#1503;&#65533;&#65533;&#65533;bn]B)|.c&#65533;w&#65533;&#65533;!V&#65533;o&#65533;&#65533;cq&#65533;&#65533;m&#323;p&#65533;r&#65533;5&#65533;&#65533;&#65533;Q}\&#65533;&#65533;6 JmR&#65533;'$ &#65533;&#65533;6]&#65533;&#65533;&#65533;|&#65533;R&#65533;g6&#65533;X[9&#65533;u&#65533;&#65533;&#65533;&#65533;ag&#593;r[Z6(Ra  &#65533;q|&#65533;&#65533;&#65533;r1&#65533;&#65533;\/&#65533;&#65533;&#1498;r&#65533;&#65533;&#65533;&#65533;o&#65533;'8&#65533;&#65533;L&#65533;u&#65533;&#65533;\&#65533;&#65533;B&#65533;&#65533;	&#65533;&#65533;R&#65533; q&#65533;&#65533;&#65533;Jq&&#65533;&#65533;J&#65533;I&#65533;&#65533;&#65533;&#65533;b&#65533;&#65533;&#65533;P?&#65533;zGIk}%&#65533; ;P;&#65533;&#65533;&#65533;n&#65533;&#65533;ed&#65533;wz[HJ"&#1755;'&#65533;&#644;&#65533;&#65533;&#65533;+M&#65533;{&#65533;&#65533;_-&#65533;} Qax ]&#65533;&#65533; i &#65533;~h&#65533;&#65533;&#65533;6&#65533;&#65533;&#65533;D&#65533;5&#65533;&#65533;&#65533;&#65533;&#65533;Ua'Br&#65533;&#65533;&#65533;rA&#65533;&#65533;`&#65533;Q&#65533;w6a&#1957;&#65533;&#65533;1]&#65533;&Es;0&#65533;IV|*:jb01&#65533;&#65533;&#65533;xH&#65533;vs82h&#65533;*{&#65533;//&#65533;&#65533;&#65533;:J1f&#65533;1&#65533;0|&#65533;&#65533;Y&#65533;~PI&#65533;k&#65533;&#65533; &#65533;-,&#65533;Z&#65533;&#65533;a&#65533;&#65533;&#65533;Z&#65533;&#65533;Av&#65533;oga&#65533;&#65533;&#65533;&#65533;tH&#65533;&#65533;uh&#65533;j&#65533;j&#65533;	R>tf|Pf	&#65533;&#65533;,&#65533;K&#65533;cr&#65533;	&#65533;J&#65533;w|&#65533;J&#65533;N&#65533;&#65533;r&#65533;&#65533;&#65533;bO&#65533;l&8*jmn&#65533;x&#65533;&#65533;T&#65533;&#65533;&#65533;O&#65533;b&#65533;&#39043;#&&#65533;&#65533;K&&#65533;&#65533;&#65533;b|&#212;&#65533;&#65533;&#65533;|^&#65533;2&#65533;&#65533;&#244;P&#65533;&#65533;ob&#65533;&#65533;{K&#65533;q&#65533;&#65533;Nj`Y&#65533;U&#65533;&#65533;&#65533;._&#65533;&#65533;%}o!&#65533;&#65533;r{&#65533;&#65533;!&#65533;J&#65533;d&#65533;&#1688;~&#65533;zb#&#65533;&#65533;&#65533;?"&#65533;l
 &#65533;`&#65533;&#65533;&#65533;&#65533;a"&#65533;%N&#65533;X&#65533;&#65533;E&#65533;5n&#65533;&#65533;&#65533;&#65533;G&#65533;!?&#65533;q&#65533;&#65533;&#65533;!?tD&#65533;d&#65533;2&#65533;e&#65533; &#65533;&#65533;&#65533;&#859;S&#65533;&#65533;H&#65533;C&#65533;@puXa&#65533;O6,zH8&#65533;&#65533;&#65533;H&#65533;N&#65533;ZU&#65533;&#65533;&#65533;:&#65533;4a&#65533;aK&#65533;a&#334;%[&#65533;e&#65533;q6&#65533;Qb&#65533;q&#65533;&#65533;L&#65533;T	&#65533;CA &#65533;&#65533;S &#302;y&#65533;n&#65533;*P)&#1260;&#65533;Ze&#1816;j&#65533;&#65533;&#65533;
&#65533;&#65533;S&#65533;e&#793;5k&#65533;&#65533;&#1031;(&#690;c@&#65533;&#873;1&#65533;0Z&#65533;&#832;"&#65533;AF&#65533;&#65533;&#2043;v&#65533;K&#65533;C&#65533;&#65533;2ut8&#65533;8&#65533;U&#65533;^&#65533;&#65533;&#65533;&#65533;s&#65533;&#1131;D&#65533;&#572;&#65533;&#65533;&#65533;&#65533;&#65533; &#65533;&#65533;&#65533;fT&#65533;'_>dg}&#65533;&#65533;&#65533;&#65533;&#65533;D<&#65533;&#65533;:&#65533;&#65533;&#65533;`&#65533;&&#65533;f&#65533;l&#65533;R&#65533;"8&#65533;*)&#65533;8`@J &#65533;p&#65533;A#&#65533;&#65533;A&#1698;&#65533;&#65533;&#65533;&#65533;&#65533;.X&#65533;&#65533;&#65533;&#65533;qDC&#65533;c"C&#65533;@ "&#1314;H&#65533;&#65533;&#65533;0&#702;
Lp&#65533; t&#65533;02$&#7583;.80&#65533;<&#65533;&#65533;	&#65533;tr&#65533;
&#65533;BB&#65533;&#1185;&#65533;&#65533;&#65533;I&#65533;&#65533;&#65533;&#65533;&#65533;K0&#65533;l&#65533;B&#65533;5$`"9&#65533;+&#65533;!@&#65533;&#65533;z&#65533;&#65533;e&#65533;!(3&#65533;0&#65533;
&#65533;&#65533;(G&#65533;d:&#824;:&#65533;&#65533;&#65533;/1&#65533;tB4&#65533;I&#65533;	&#65533;&#65533;&#65533;&#65533;&#65533;\&#65533;)&#65533;&#65533;&#65533;&#65533;&#65533;&#65533; &#271;G&&#65533;#(&#65533;&#1296;Z&#65533;	&#65533;&#65533;H&#4092;l&#65533;&#65533;&#65533;7t&#65533;b(&#65533;&#65533; &#961;&#65533;3N&#65533;&#65533;&#65533;
uT&#65533;&#65533;B&#65533;)#&#65533;R&,&#65533;R |I<V&#65533;&#65533;&#65533;&#65533;&#65533;&#20483;&#65533;&#65533;&#65533;&#65533;#z&#65533;	&#65533;&#65533;&#65533;&#65533;$R&#65533;&#65533;&#65533;R&#1499;ftM &#65533;&#65533;&#65533;&#65533;b!Ye&#65533;&#65533;&#65533;&#65533;h&#65533;e&#65533;A	W&#65533;&#65533;&#65533;&#65533;T&#65533;&#65533;:&#65533;b&#65533;9&#65533;cA"jB&#65533;&&#65533;&#513;&#65533;1&#65533;uM&#65533;&#65533;KlHC&#65533;<X&#65533;P&#65533;&#65533;&#65533;F&#65533;&#65533;&#65533;5&#65533;&#65533; 	&#65533;&#687;
v4J&#65533;&#65533; &#65533;R&#65533;&#65533;&#65533;p&#65533;#
&#65533;5&#65533;&#65533;&#65533;&#65533;&#65533;&#722;&#65533;v&#65533;cA&#65533;&#65533;&#65533;&#65533;1&#65533;&#65533;Bk&#65533;&#65533;&#65533;&#65533;f\&#65533;J&#65533;&#65533;s v&#65533;@&#65533;K'&#65533;]&#65533;a&#65533;a;&#65533;7Z&#65533;&#65533;T&#65533;&#65533;&#65533;e"&#65533;A&#65533;&#65533;!b&#65533;&#65533;&#65533;l&#65533;w&#65533;"-x&#65533;&#65533;4&#65533;&#65533;R&#65533;&#65533;&#65533;f#n&#65533;&#65533;&#65533;`m&#65533;h&#65533;h\[&#65533;1RW}u&#65533;[o}&#65533;[7va&#65533;&#65533;&#65533; 	*dCn&#65533;&#65533;&#65533;&#65533;s&#65533;&#65533;&#65533;hw68	\X2|$&#65533;d&#65533;&#65533;&#65533;&#65533;&#65533;p&#65533;z&#52439;J&#65533;&#65533;&#65533;ec&#65533;.&#65533;|O&#65533;hb&#65533;v&#65533;=&#65533;&#65533;&#65533;&#65533;s@J&#65533;&#65533;&#65533;zA&#65533;&#65533;&#65533;&#65533;&#65533;&#65533;~a;&#65533;&#65533;|$&#65533;j&#65533;&#65533;&#65533;&#65533;&#65533;&#65533;&#65533;&#65533;od`:0&#65533;o(&#65533;9&#65533;g&#65533;LL&` C&#65533;&#65533;&#65533;&#65533;&#65533;&#65533;
#$&#65533;&#65533;Hx&#65533;&#65533;&#65533;&#65533; &#65533;&#65533;&#65533;&#65533;
&#65533;B&#65533;E~@
x&#65533;&#65533;&#65533;<u&#65533;&#65533;v$&#65533;&#65533;&#65533;m,&#65533;&#65533;&#65533;&#65533;&#1585;&#65533;G7J&#1034;&#65533;h2&#65533;bMP(,&#65533;&#65533;2&#65533;&#65533;&#65533;"&#65533;&#65533;&#709;1$cArN&#65533;	c&#65533;&#65533;/n"/&#65533;&#65533;&&#65533;bQR&#65533; &#65533;&#65533;kX=PN&#65533;V6&#65533;T&#65533;EGA@!&#65533;&#65533;l&#65533;+J&#292;&#65533;vc&#1393;Sf&#65533;d%3R&#65533;f9`}&#65533;d'&#65533;P\ &#65533;5&#65533;&#65533;	l&#65533;&#65533;&#65533;|&#65533;%&#65533;c&#65533;&#42469;&#65533;&#65533;$&#65533;&#65533;&#65533;&#764;6&#65533;H&#65533;M&	8d&#65533;&#65533;]^n"&#1842;d1&#65533;H68&#65533;&#65533;df>&#65533;O&#65533;m&#65533;C&#65533;&#65533; &#65533; &#65533;
&#65533;&#65533;'b&#65533;&#65533;&#65533;&&#65533;4&#65533;F0&#65533;I@Tx&#65533;&#739;$98d+&#65533;)&#65533;&#65533;.&#65533;4f=&#65533;9p&#65533;&#65533;dfh&&#65533;	&#65533;l&#65533;CgD&#65533;.U&#65533;%fH&#65533;,DT&#65533;x&#65533;D&#65533;&#65533;&#65533;V&#548;
&#65533;W&#65533;DL{&#65533;&#65533;&#65533;MH&?&#513;[]n(1&#65533;W&#65533;&#65533;&#65533;&#65533;&#65533;35&#65533;r&#65533;&#65533;&#65533;&#65533;Q&#65533;WN#R&#65533;D&#65533;&#65533;&#65533;4&#65533;&&#65533;c&#65533;&#65533; &#65533;&#65533;U&#65533;&#65533;5&#65533;&#65533;-$&#65533;,&#65533;gR&#65533;&#65533;:&#65533;| W&#65533;cjd&#65533;%&#65533;U&#65533;x&#65533;	&#65533;&#65533;&#65533;PQ#@T&#65533;`&#65533;&#65533;&#65533;I&#65533;{ &#65533;&#65533;LZ&#65533;/&#65533;l&#65533;PH&#65533;P&#65533;t3+O&#65533;Q&#836271;&#65533;&#65533;U2A&#65533;,{&#65533;
&#65533;&#65533;Dr&#65533;&#65533;pA&d&#65533;&#65533;&#65533;zZ&#65533;&#65533;M0&#65533;:&&#65533;ct&#65533;(S&#65533;S&#65533;&#65533;&#65533;9$&#65533;X3O&#65533;&#65533;&#65533;^tl &#65533;ey*)6<&#65533;&#65533; &#65533;&#607;&#65533;Z&#65533;-C&#65533;J&#65533;&#65533;f
&#65533;&#65533;M&#65533;7&#65533;&#65533;`)&#65533;&#65533;P&#65533;J&#65533;&#65533;"&#65533;&#65533;A&#65533;&#65533;&#65533;5f &#65533;l&#65533;w&#39410;FW&#65533;&#65533;&#65533;dkzC~rr&#65533;8Fx&#65533;&#65533;&#65533;&#65533;J&#65533;&#65533;,&#65533;&#65533;&#65533;hh &#65533;]&#65533;N&#65533;&#65533;&#65533;"&#65533;&#65533;AN0&#65533;e&#65533;#&#65533;&#65533;&#65533;&g&#65533;&`7&#65533;&#65533;&#65533;&#65533;&#65533;3&&#65533;ri&#65533;i&#65533;&#65533;E&#65533;&#65533;&#65533;&#65533;&#65533;I@Q&#65533;&#65533;u&#65533;&#65533;y!q&#65533;&#65533;&#65533;Le&#65533;&#1561;Q&#65533;u&#65533;j{&#65533;D/&#65533;qE@:'$|&#65533;r&#65533;1&#65533;&#65533;!&#65533;*&#65533;&& &#65533;&#65533;k&#65533;&#432;`&#65533;M&#65533;|	&#65533;&#65533;C&#65533;&#65533;-l	&#65533;&#65533;&#65533;&#65533;>&#65533;A&#65533;e0&#65533;oR&#833;&#65533;P&&#65533;2&#65533;&#65533;&#65533;>&#65533;&#65533;&#65533;d&#65533;&#65533;&#65533;&#65533;;)K&#65533;&#65533;&#65533;&#65533;4&#65533;&#65533;le&#65533;&#65533;&#65533;P&#65533;&#65533;&#65533;R&#65533;`Q&#65533;hX&#65533;&#65533;&#65533;A	:y&#1183;`&#65533;gF&#65533;&#65533;4`&#65533;&#65533;y&#65533;&#65533;@L&#65533;l&#65533;&#65533;&#65533;&#65533;e&#65533;xH&#65533;&#65533;ej&#65533;u&#65533;&#65533;&#195;|
&#1599;&#65533;&#65533;&#65533;&#65533;&#65533;"&#65533;&#65533; &#65533;j&#26960;"&#65533;&#65533;&#65533;&#65533;&#65533;&#65533;XY	bM&#65533;m&#65533;&#65533;mm|g&#65533;lh&#65533;`&#65533;#&#65533;&#65533;&#65533;&#65533;]T&#65533;&#65533;&#65533;GR [&#65533;a&#65533;Q&#65533;&#65533;&#65533;p&#65533;#&#65533;&#485;M':&#65533;&#65533;>
@&#65533;&#65533;&#65533;xf&#65533;@&#65533;&#65533;9+&#65533;b0p&#65533;>&#65533;&#65533;#&#65533;`y&#65533;Q&#65533;%6&#65533;@W&#65533;&#65533;&#65533;VY&#65533;Q&#65533;R&#65533;&#65533;;7&#65533;L`&#65533;Jk}UOEH&#65533;&#65533;A2&#65533;&#65533;'&#65533;D3I~4&#65533;&#65533;gj8&#65533;4&#1005;>-&#65533;O 	&#65533;&#2027;&#65533;&#65533;H&#65533;q6&#65533;&#65533;&#65533;
.&#65533;n!&#65533;`&#65533;&#65533;|&#65533;J&#65533;&#65533;
&#65533;T~u&#65533;{&#65533;&#65533;u^,&#65533;lM&#65533;&#65533;%{&#65533;5&#65533;&#65533;=`FalX&lA@ ^&#65533;l&#65533;&#65533;P&#65533;&#65533;2&#65533;&#796;&#65533;y&#65533;=&#65533;:&#65533;&#65533;s=H&#65533;&#65533;kkO^&#52174;1&#65533;z@&#65533;,m&#65533;&#65533;&#65533;_o&#65533;&#65533;&#65533;'  &#65533;&#1843;&#65533;&#65533;S&#65533;^&#65533;&#65533;k&#1154;K&#65533;p`&#65533;n&&#65533;Y&#65533;l &#65533;G< X&#65533;&#65533;&#65533;&#65533;pl&#65533;&#65533;b&#65533;&#65533;5tQ&#65533;D&#65533;&#65533;&#65533;&#65533;8&#65533;&#65533;&#65533;H&#65533;{&#65533;&#65533;&#65533;J&#65533;d$D	&#65533;&#65533;G&#65533;&#65533;&#65533;&#65533; &#65533;&#65533;-&#65533; \&#65533;%@&#1087;&#65533;#&#65533;&#65533;L&#65533;A&#65533;&#65533;&#1597;&#65533;&#65533;&#65533;&#65533;&#65533;&#65533;7&#65533;b?&#65533;&#65533;1&#65533;
p&#65533;}R201@&#65533;#&#65533;&#65533;K&#65533;&#483;>&#1739;&#65533;X&#65533;1&#65533;uq&#65533;
&#65533;`&#65533;&#65533;@d-&#65533;<d&Py<&#1619;&#65533;&#65533;[&#65533;8&#65533;&#65533;B\&#65533;a&#65533;Y<&#65533;&#65533;&#65533;&#65533;:	Pp&#65533;&#65533;&#65533;&#65533;&#65533;; ?&#65533;&#65533;`&#65533;&#65533;&#65533;&#65533;&#65533;&#1025;*&#65533;`&#65533;p5&#65533;@4&#65533;6&#65533;&#65533; c&#65533;&#65533;&#65533;&#65533;<` &#65533;0$&#65533;&#65533;&#65533;&&#65533;R&#65533;&#65533;&#65533;;&#65533;:,&#65533;@:&#65533;&#65533;&#65533;$Jj;'dB&#65533;&#513;&#65533;&#65533;=
t&#65533;-!8C<&#65533;&#65533;KDN&#65533;&#65533;&#65533;(&#65533;&#65533;&#65533;&#65533;a&#65533;&#65533;&#65533;&#65533;-&#65533;&#65533;&#65533;&#65533;&#65533;LAc&#1726;FD>t&#65533;&#65533;&#65533;x$c TE&#65533;c&#65533;z&#65533;&#65533;&#65533;>&#65533;&#65533;&#147;&#65533;	&#27200;B&#590;&#65533;@?&#65533;;]&#65533; &#65533;&#65533;K&#65533;&#65533;&#65533; &#65533;h&#65533;P&#65533;s&#65533;&#65533;&#65533;fl&#65533;UT&#292;j&#65533;Fq &#65533;Z&#65533;&#65533;<&#65533;&#65533;&#65533;oGy$&#65533;&#65533;&#65533;&#1873;&#65533;4&#65533;&#65533;@d&#65533;&#65533;3%&#65533;x&#65533;G&#65533;$ &#1675;&#65533;&#65533;&#65533;	T|&#65533;<&#65533;:&#65533;&#65533;K&#65533;&#257;&#65533;H&#65533;)&aD2&#65533;&#65533;\$
&#65533;
&#522;3KH&#65533;&#65533;H&#65533;&#65533;W4.xR&#65533;6(3&#65533;+x&#529;&#65533;&#65533;&#65533;A&#65533;+&#1053;&#65533;z6	*?18?&#65533;&#65533;&#256;&#65533;I&#65533;&#65533;&#65533;1&#65533;&#65533;lA &#65533; &#65533;	&#65533;&#65533;&#65533;&#65533; &#65533;&#65533;,J&#65533;d&#1683;o|6&#65533; &#65533;&#65533;&#32872;&#1536;&#65533;&#65533;&#553;K0i&#162;&#65533;x!&#65533;Bi&#65533;&#65533;&#65533;:&#65533;&#65533;+&#65533;I&#65533;&#65533;&#65533;/&#65533;&#648; &#65533;&#65533;&#65533;&#65533;I&#65533;	&#65533;&#786;-&#65533;C&#65533;&#65533;&#65533;&#264;&#65533;Hc&#65533;K*S5y&#65533;&#65533;&#65533;b&#232;$L&#65533;4W&#65533;F&#65533;&#65533;`&#1163;&#65533;R.&#65533;&#65533;&#65533;&#65533;L&#65533;(III&#65533;&#65533;&#65533;#?&#65533;8&#65533;&#65533;&#65533;&#65533;&#65533;&#65533;L&#65533;|&#65533;&#65533;X<J&#65533;&#65533;&#65533;S)&#65533;d&#65533;x
&#65533;&#65533;&#65533;&#65533;&#65533;M&#65533;#&#65533;&#65533;&#65533;D&#65533;&#65533;&#65533;<&#65533;&#65533;`&#65533;-N&#65533;|&#65533;&#379;*&#65533;(&#65533;4&#523;&#65533;}!&#65533;&#65533;&#65533;N&#65533;h;6&#65533;&#65533;&#65533;F&#65533;|Vb&#65533;=&#65533; &#65533;L&#65533;&#1044;	&#65533;|&#65533;
&#65533;+>(&#65533;Z&#65533;&#65533;O&#65533;&#1053;&#65533;z&#65533;{&#65533;&#65533;[&#65533;&#65533;O &#65533;IiO71!&#65533;0&#65533;&#65533; ]&#65533;&#65533;P&#65533;&#65533;&#65533;&#65533;&#65533;&#65533;
&#65533;&#65533;&#65533;H&#65533;&#1080;&#65533;&#65533;&#65533;&#65533;y!&#65533;&#33531;K-Q&#65533;&#65533;&#65533;&#65533;&#65533;&#65533;&#65533;Pm&#1137;&#65533;&#65533;&#65533;&#65533;&#65533;FuQ&#65533;&#65533;&#64264;&#65533;&#65533;&#65533;&#65533;Q&#65533; &#65533;&#65533;=R&#65533;&#65533;&#65533;&#65533;9I$}&#1168;&#65533;`&#65533;(&#65533;R&#65533;&#65533;&#65533;% +&#65533;R&#65533;p.&#65533;R0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&#65533;&#65533;6h&#65533;(&#65533;&#65533;&#65533;(&#65533;&#65533;d%&#65533;6&#65533;&#65533;X l&#65533;&#65533; x&#65533;i&#65533;&#65533;j&#65533;&#65533;&#65533;mu$&#65533;&#65533;&#65533;&#65533;o&#65533;p&#65533;$ $P&pw&#65533;&#65533;@&#65533;&#65533;uM&#65533;eW$H&#65533;$P&#65533;$h&#65533;$&#65533; P&#65533;&#65533;&#65533;|&#65533;&#65533;X&#65533;~&#65533;&#65533;&#65533;m&#65533;ye&#65533;$&#65533;VuM&#65533;&#65533;zj&#65533;(&#65533;'h&#65533;&#65533;X&#65533;&#65533;&#65533;s &#65533;&#65533;'*&#65533;)xX&#65533;&#65533;X &#65533;&#65533;Yc&#65533;V&#65533;e&#65533;&#65533;MY &#65533;&#65533;@p&#65533;bb&#1432;&#65533;Y&#65533;&#65533;!&#65533;YK&#65533;Y$&#65533;Y&#65533;&#65533;&#1545;mY&#65533;&#65533;&#65533;j&#65533;~-Z&#65533;&#65533;W&#65533;&#65533;&#65533;6&#65533;P&#65533;&#65533;:&#65533;q&#65533;e$X  XV&#65533;]&#65533;&#65533;\VP&#1027;NHR&#65533;=&#65533;&#65533;&#65533;6 &#65533;&#65533;&#1506;]&#65533;&#65533;&#65533;&#65533; &#65533;M&#65533; &#65533;*&#65533;&#745;&#65533;Q R&#65533;&#65533;&#65533;m[8m*&#65533;&#65533;&#1689;&#65533;W&#65533;]V&#65533;&#65533;&#65533;@&#65533;M&#65533;&#65533;&#1649;&#65533;ZO \S@&#65533;R8R8&#65533;&#1347;Op[ X&#65533;&#65533;%Z&#65533;&#65533;&#1475;]&#65533;O&#1028;M@)&#65533;&#65533;&#65533;&#65533;E&#65533;X&#65533;\&#65533;&#65533;&#65533;=T&#65533;P@&#65533;S(&#65533;P0&#65533;&#65533;&#65533;9}[&#65533;E' s&#65533;&#65533;&#65533;*X&#65533;G&#65533;&#65533;&#65533;@&#65533;&#65533;E&#65533;h&#65533;&#65533;6(&#65533;&#65533;E^&#65533;M&#65533;P ]RH&#65533;M&#65533;&#65533;M&#65533;V&#65533;&#65533;\&#65533;&#65533;&#65533;(&#65533;]&#65533;&#65533;&#65533;&#65533;^@&#65533;M&#65533;e&#65533;R&#65533;M&#65533;&#65533;E&#65533;-7&#65533;&#1968;m&#65533;h&#65533;&#65533;&#65533;&#65533;&#65533;)&#65533;_&#65533;&#65533;^&#65533;&#65533;&#65533;&#1301;&#65533;6 &#65533;&#65533;M`&#65533;&#65533;Q =`S*P&#65533;&#65533; V&#65533;x&#65533;	&#65533;&#65533;e&#65533;P&#65533;&#65533;&#65533;&#65533;])&#65533;&#65533;&#65533;&#65533;R0N`T`&#65533;5m&#65533;	x 0&#65533;&#65533;x&#65533;&#65533;&#65533;&#65533;&#65533;&#65533;&#65533;&#65533;&#65533;&#65533;b&&#65533;&#65533;&#65533;#N&#65533;$f^5m&#65533;&#65533;&#65533;&#65533;~&#65533;X&#65533;4V~&#65533;&#65533;&#65533;-&#65533;b)&#65533;&#65533;/&#65533;&#65533;6&#65533;1N&#65533;n&#65533;3~&#65533;x&#65533;*P &#65533;a (&#65533;:&#65533;a&#1973;&#1681;&#65533;>&#65533;&#65533;&#65533;M&#65533;<FS4~ ( &#65533; 
&#65533; +&#65533;`Fv&#65533;G&#65533;`&#65533;&#65533;&#65533;%a=8`KNbQ&#65533;4eb*.&#65533;	&#65533;#P N&#65533;&#65533;&#65533;M&#65533;&#65533;T%@&#65533;&#65533;&#65533;(]&#65533;E&#65533;&#65533;Ub6e
&#65533;&#65533;&#65533; #&#65533; &#65533;&#65533;8~&#65533;&#65533;&#65533;c&#65533;F`f&]O&#65533;e5&#65533;&#65533;&#65533;&#65533;(&#65533;(kVd&#65533;&#65533;~d(&#65533;&#65533;8&#65533;g}&#65533;g~&#65533;g&#65533;g&#65533;h&#65533;h~&#65533;&#65533;&#65533;&#65533;&#65533; ^&#65533;=\7mD&#65533; vnb(e&#65533;&#65533;U&#65533;&#65533; &#65533;`&#65533;&#65533;](&#65533;[&#65533;&#65533;h&#65533;i&#65533;i&#65533;&#65533;&#65533;	&#65533;&#65533;&#65533;0S`_Q&#65533;I^&#65533;4&#65533;d\&#65533;&#65533;&#65533;b*&#65533; Df&#65533;eed&#65533;&#65533;&#65533;&#65533;M&#65533;&#65533;.i&#65533;.j&#65533;>j&#65533;>&#65533;&#65533;&#65533;&#65533;%\Q&#65533;?0g6mh&#896;&#65533;&#65533;^*&#65533; 
0&#65533;j&#65533;c4&#65533;1&#65533;( &#65533; &#65533; j&#65533;^k&#65533;nk&#65533;&#65533; #&#65533;&#65533;(&#65533;?&#65533;&#65533;&#65533;&#65533;&#65533;&#65533; *vb8~a#&#65533;&#65533;ncQfc&#65533;&#246;`&#65533;vk&#65533;^l&#65533;&#65533;&#65533;/&#65533;&#65533;	&#65533;S	&#65533;&#65533;w&#65533;D&#65533; &#65533;~ R&#65533;`&#65533;&#65533;&#65533;&#65533;l&#65533;&#65533;|dxi<&#65533;&#65533;\fc0&#65533;&#65533;&#65533;&#934;j&#65533;m&#1630;m&#65533;>&#65533;D&#65533;6&#65533;j
&#65533; 
&#65533;&#65533;&#65533;&#65533;&#65533;a[n _&#65533;m&#65533;.n&#65533;n&#65533;&#65533;m'Vci. D&#65533;l0&#65533;66n&#65533;&#65533;^m&#65533;&#65533;/&#65533;[<&#65533;'&#65533;&#65533;~ #&#65533;j&#65533;M*&#65533;&#65533;&#1771;&#65533;&#65533;&#65533;&#65533;k&#65533;.&#65533;&#65533;e&#65533;&#65533;&#65533;Q6&#65533;&#65533;d&#65533;]&#65533;&#65533;&#65533;mkNn;&#65533; 5^g&#1518;&#65533;e&#65533;b&#65533;&#65533;4n&#65533;n&#65533;&#65533;V&#65533;tV&#65533;;e&#65533;&#65533;fB&#65533;g&#65533;V&#65533;V&#65533;L&#1758;&#65533;v&#65533;&#65533;b&#65533;S&#65533;&#65533;B&#65533;&#65533;&#65533;&#65533;&#65533;/&#65533;^&#65533;&#65533;o&#65533;n &#65533;Vv~&#65533;<&#65533;'&#65533;&#65533;&#65533;&#65533;7&#65533;&#65533;i*&#65533;&#65533;&#65533;n&#846;&#65533;&#65533;&#65533;&#65533;e&#65533;Pk'd&#65533;&#65533;l&#662;&#65533;|ok.&#65533;&#65533;&#65533;r&#65533;|&#65533;qNV&#65533;&#65533; &#65533;f&#65533;*&#65533;&#65533;Pf&#65533;&#65533;&#65533;&#65533;=p&#65533;&#65533;4&#65533;kv&#65533;&#65533;&#65533;V&#65533;,&#65533;Dn &#65533;&#65533;S7&#65533;&#65533;&#926;sKp&#65533;h&&#65533;'&#65533;f=gm;&#65533;&#65533;&#65533;m&#65533;&#65533;i&#65533;j&#65533;&#65533;K&#65533; &#65533;m
Xt=mo&#65533;&#65533;#&#65533;&#65533;V&#65533;&#65533;&#65533;&#65533;D&#65533;dRgTu#h&#65533;	&#65533;F}&#65533;&#65533;&#65533;*NZ&#65533;&#65533;sZ)*h X&#65533;&#65533;&#65533; !&#65533; &#65533; ,   &#65533;D &#65533; &#65533;H&#65533;&#65533;&#65533;&#65533;*\&#560;&#65533;&#199;#J&#65533;H&#65533;`&#65533;3j&#65533;&#561;&#65533;&#463; C&#65533;I&#65533;&#65533;I&#65533;&#65533;&#577;&#65533;&#727;0c&#668;I&#65533;&#65533;M&#65533;)*&#65533; &#198;&#65533; 7&#65533;
J&#65533;&#65533;&#1123;u&#65533;&#65533;&#628;&#1191;P&#65533;J&#65533;Jub
;zj@Pa@&#65533;4@&#65533;&#65533;K&#65533;&#65533;Y&#65533; &#65533;&#65533;&#65533;c	&#65533;&#65533;&#65533;&#1915;x&#65533;&#65533;MAF&#65533;"EH&#65533;Xa&#65533;&#1023;&#65533;+^&#65533;x
&#65533;&#464;#K&#65533;L&#65533;&#65533;&#65533;&#65533;&#65533;h&#65533;R&#65533;s&#65533;&#65533;zC&#65533;&#65533;&#65533;O&#65533;8*X4&#65533;4&#65533;&#65533;&#1520;c&#734;=;s&#65533;.Vr&#65533;&#65533;&#65533;&#65533;Mn+e&#65533;8&#65533;M&#65533;&#65533;&#65533;&#65533;&#531;+_&#65533;C&#65533;4>M&#65533;&#65533; &#65533;&#65533;&#65533;;@0&#65533;&#65533;}&#65533;@3&#65533;&#65533;&#65533;&#65533;O~7&#65533;)fF&#65533;__1%O	&#65533;z&#65533;&#65533;3,&#65533;&#65533;l&#65533;&#65533;&#959;?&#65533;e&#65533;W&#1920;&#65533;&#65533;&#1921;"&#65533;&#65533;&#65533;P\&#65533;T(&#65533;&#65533;&#65533;e&#65533;&#4498;&#65533;&#65533;&#1991;&#65533;( &#65533;$&#65533;g&#65533;	&#65533;&#65533;&#65533;U&#65533;&#65533;&#65533;&#65533;	4_O`&#65533;&#65533;F
&#65533; &#65533;&#65533;&#65533;_&#65533;uQ&#65533;&#65533;&#65533;&#65533;&#65533;H&#65533;&#65533;&#65533;uL&#65533;&#65533;&#65533;E&#1265;A&#65533;@flFSK&#65533;&#65533;e"&#39241;(&)&#65533;X h&#65533;&#65533;&&#65533;&#65533;i&#65533;&#65533;a
&#65533;&#65533;&#65533;&#65533;&#65533;t.7&#65533;_&#65533;9&#65533;&#65533;c&#65533;U
	0&#65533;&#65533;\@&#65533;j&#65533;&#65533;Sf&#65533;T)&#65533;))q&#1997;&#65533;&#65533;n<&#65533;&#65533;G&#65533;&#65533;&#65533;&#65533;&#227;!Vv)l&#65533;W
&#65533;&#65533;1&#31024;&#65533;&#65533;F&#65533;&#65533;&#65533;^&#65533;)&#65533;&#65533;&#65533;tl\j&#65533;&#65533;0&#65533;*&#65533;_&#65533;2&#65533;@&#65533;&#65533;b&#65533;&#65533;&#65533;&#65533;jk&#65533;&#65533;&#1172;&#65533;L&#65533;&#65533;Ma&#65533;!Lj&#65533;&&#65533;?5k&#65533;cE+&#65533;&#65533;eT&#65533;.LW&#65533;&#65533;&#65533;&#65533;&#65533;&#65533;f&#65533;82&#65533;(AQ&#65533;p&#61384;&#1913;&#65533;&#65533;&#65533;&#65533;&#65533;&#65533;&#65533;%&#65533;*&#65533;&#65533;&#65533;&#65533;&#1044;&#65533;&#65533;&#710;	6&#65533;&#65533;&#65533;&#65533;l.&#65533;|"&#65533; &#65533;&#65533;&#65533;&#65533;&#65533;zBZ&#65533;IP
&#65533;>YPL!&#65533;&#65533;&#65533;qV&#65533;&#65533;v&#65533;&#65533;G&#65533;&#65533;F&#65533;&#65533;&#65533;&#225;v0W&#65533;&#65533;d&#65533;y&#65533;&#65533;&#65533;&#65533;c&#65533;&#27443;&#65533;&#65533;&#65533;5Ed0Ur&#65533;'&#65533;&#65533;&#65533; 6&#446;)*&#65533;&#65533; &#65533;f&#65533;&#65533;#kRn&#65533;&#65533;&#65533;5{ (,&#65533;&#65533;F&#65533;&#65533;D&#65533;A0%J&#65533;e&#65533;6&#65533;&#65533;&#65533;&#65533;&#65533;#oV<&#65533;&#65533;&#1891;&#65533;&#65533;S&#65533;&#65533;&#65533;&#65533;@&#65533;o~&#65533;&#65533;@&#65533;3&#65533;&#65533;yjfF&#65533;ON&#65533;]S&#65533;`&#65533;{&#65533;&#65533;&#65533;\hxO&#65533;l9~&#65533;n&#65533;e&#65533;&#65533;<&#65533;{w&#65533;&#65533;&#65533;A&#65533;&#65533;&#1843;WU&#65533;fQb&#65533;+L.Q&#65533;c&#65533;V&#65533;&#65533;T&#65533;&#65533;&#65533;&#890;&#65533;&#65533;%&#65533;&#65533;_&#65533;=W/&#65533;&#65533;&#65533;&#65533;C&#65533;H&#65533;;g%|1v%&#65533;&#65533;&#65533;8&#65533;y&#65533;&#65533;&#65533;'k&#537222;&#65533;`,dKj&#65533;&#65533;&#65533;cD)&#65533;|&#65533;&#65533;&#65533;HB9&#65533;}&#65533;&#65533;U&#65533;&#65533;!&#65533;&#65533;&#65533;&#65533;,&#65533;&#65533;&#65533;tp0#&#65533;	B(&#65533;7(&#65533;&#65533;$l w&#65533; &#65533;&#65533;=K&#65533;&#65533;,&#65533;&#65533;QQg0&#65533;q&#65533;r&#65533;&#65533;5&#65533;&#65533;3&#65533;&#65533;&#65533;FDJ>&#65533;&#65533; &#65533;&#65533;F&#521;	&#65533;&#65533;&#65533;&#65533;o&#65533;dp&#65533;&#65533;pl&#65533;x&#65533;yF&#65533;`.D&#65533;VO&#65533;&#65533;&#65533;+@d &#65533;{&#65533;&#65533;&#65533;&#584;W6&#65533;Z#S&#65533;<Z&#65533;7V&#65533;&#65533;y&#65533;&#65533;G&#65533;&#65533;&#65533;I\&#65533;&#65533;&#602;&#65533;&#65533;&#65533;D&#65533;&#65533;1&#65533;&#65533;&#65533;0&#65533;&#65533;&#65533;-y&#65533;&#65533;&#65533;N&#65533;&#65533;/v)p&#65533;&#65533;0&#65533;*&#65533;a &#65533;V*f3&#65533;&#65533;&#65533;%&#65533;WK+&#65533;)]&#65533;&#65533;(&#65533;&#65533;&#65533;&#65533;{&#65533;&#65533;b&#65533;&#65533; S&#65533;&#65533;&#65533;e-U&#65533;&#801;M e&#65533;%&#65533;V&#65533;hN&#65533;p);&#65533;&#65533;~&#65533;&#65533;	&#65533;&#65533;,gP&#65533;I&#65533;z&#65533;&#721;o&#65533;&#65533;b&#65533;)&#65533;&#65533;&#65533;&#65533;&#65533;8&#65533;&#570;n:&#65533;2aUO&#65533;&#65533;&#65533;&#65533;	&#65533;&#65533;qg&#65533;r*6&#65533;&#65533;F&#65533;AhB&#65533;I&#65533;&#65533;f&#65533;M&#65533;b"&#65533;&#65533;&#65533;s{L&#65533;A&#65533;N&#65533;&#65533;0&#65533;&#65533;9&#65533;H/y&#65533;&#65533;=**&#65533;2&#1555;&#65533;q6&#65533;&#65533;@&#65533;W&#65533;&#65533;,r&#65533; &#65533;Hw&#65533;&#65533;&#65533;&#65533;&#65533;VW&#45022;`@{&#65533;&#65533;v&#65533;&#65533;Q&#65533;&#65533;&#65533;&#65533;fh&#65533;JU Zu&#65533;pm&#65533;&#65533;N&#65533;z&#65533;&#1628;&#65533; &#65533;R&#65533;OR&#65533;&#65533;&#65533;L&#65533;K&#65533;&#65533;&#65533;&#65533;&#65533;Ml&#65533;&#65533;&#65533;&#1577;A&#65533;)L+S(&#1460;V&#65533;?&#65533;a&#65533;f8Y&#65533;&#65533;6&#65533;4I&#65533;&#65533;2&#65533;&#65533;&#65533;&#65533;A3:Y]&#65533;u&#65533;lgk&#65533;&#65533;&#65533;&#65533;)&#65533;&#65533;dCS9&#660;&#65533;t&#65533;f=&#65533;#J&#65533;&#65533;&#65533;&#65533;&#1155;38&#1677;t&#65533;1<&#65533;A&#65533;&#24036;=
&#65533;&#65533;&#65533;@J D.&#65533;~a&#65533;&#65533;dt&#65533;&#65533;u&#65533;&#65533;`Z&#65533;&#65533;&#65533;nS&#65533;^1&#65533;&#65533;.&#65533;P^&#65533;~&#303;l&#65533;&#65533;$@M&#65533;Y&#65533;J&#65533;&#65533;6&#65533;&#65533;E&#65533;L&#65533;-f~A$7t&#65533;&#65533;&#65533;&#65533;j&#518;@&#65533;&#65533;&#65533;&#65533;&#65533;]&#65533;&#65533;&#1333;f&#65533; &#65533;&#65533;&#65533;&#1845;t&#65533;f&#65533;a&#65533;H&#65533;k&#65533;&#65533;W&#65533;&#65533;#&#65533;
&#65533;&#65533;9>&#65533;/&#65533;4&#65533;%&#65533;&#65533;&#65533; &#65533;E &#65533;&#65533;(R1&#65533;|C&#65533;S$&#65533;&#65533;%&#2008;&#65533;&#1665;8&#65533;&#65533;*qR|*&#1066;-&#65533;&#65533;=8&#65533;&#65533;@e&#65533;&#65533;&#65533;&#65533;&#65533;2G&#65533;&#65533;&#65533;i&#435; &#65533; (.&#65533;&#65533;d&#65533;&#65533;pS&#65533;&#65533;G&#65533;&#65533;&#65533;&#65533;&#65533;&#65533;
&#65533;&#65533;[*2&#65533;<&#65533; &#65533;&#65533;&#65533;NT&#65533;&#65533;h@P&#65533;"@&#65533;&#65533;C&#65533;&#65533;&#65533;a&#65533;F&#65533;&#65533;R&#65533;&#65533;k X&#65533;&#65533;&#65533;3&#65533;&#1765;&#1218;&#65533;	&#65533;&#65533;E/PS&#65533;P6u&#65533;@eUW&#65533;&#65533;A&#65533;UK&#65533;&#65533;`$`j&#65533;P&#65533;&#65533;&#65533;&#65533;&#65533;:&#65533;@ y}&#65533;\&#65533;I&#65533;&#65533;P&#65533;&#65533;pcWdx`&#65533;&#65533;zbH&#65533;&#65533;&#65533;&#194;5k&#65533;[W%'F>S&#65533;&#65533;&#65533;&#65533;NfJ &#65533;&#65533;[&#65533;&#65533;4&#65533;C@&#65533;$&#65533;n&#65533;P&#65533;D[&#65533;U&#65533;&#728;&#65533;&#65533;K _&#65533;t&#65533;&#65533;~o&#65533;&#65533;vP@p+&#65533;&#65533;	&#65533;W&#65533;C&#65533;&#65533;&#1802;&#65533;&#65533;k&#65533;&#65533;	&#65533;8&#65533;&#65533;)&#65533;s#S.&#65533;f&#65533;&#65533; &#65533;&#65533;&#65533;&#65533;#&#65533;Q&#65533;&#65533;&#65533;!vT>2&#65533;8m&#65533;&#65533;&#65533;N&#65533;FA_@- &#65533;&#65533;&#65533;&#65533;0&#65533;$@;&#65533;&#65533;&#1209;Se&#65533;7&#65533;ZsQ&#65533;&#65533;&#65533;&#582; &#65533;=&#65533;B|&#65533;&#65533;"&#65533;w&#65533;&#65533;y&#65533;Qv&#65533;| C&#65533;&#65533;&#65533;&#65533;x&#65533;:&#65533;0&#65533;0&#65533;Ucat t&#65533;&#65533;SRR&#65533;&#65533;t&#65533;&#1058;&#65533;&#65533;&#65533;p&#65533;Aoi&#65533; &#65533;B&#65533;&#65533;&#65533;nZ&#65533;&#65533;l&#65533;;&#182485;q&#65533;&#65533;(?>&#65533;&#65533;&#65533;&#65533;&#65533;n&#65533;&#65533;F	x&#65533;&#65533;&#65533;&#65533;&#65533;,&#65533;&#65533;&#575;&#65533;&#1381;9`'&#65533;&#65533;La&#65533;*'D&#65533;&#65533;^ &#65533;&#65533;x&#65533;&#65533;&#65533;l2F)N&#65533;&#65533;&#65533;CXT&#65533;&#65533;&#65533; &#65533;l&#65533;lvo&W&#65533;SX&#65533;&#65533;~K&#65533;PNC&#65533;&#65533;&#1707;&#65533;&#65533;h2~&#65533;6}E2&#65533;Dx\) @.C&#65533;S4&#65533;;&#65533;qL&#65533;u&#65533;&#65533;o &#65533;$&#65533;&#65533;H&#65533;&#65533;&#65533;y&#65533;d8 .X&#65533;&#65533;[u~&#65533;&#65533;e&#65533;yLCs&#65533;$)&#65533;&#65533;v&(x= qg&#65533;&&#65533;uh&#65533;$i&#65533; &#65533;Klf&#65533;F&#65533;,&#65533;&#65533;5&#65533;&#65533;|e#@SG,'%0Q&#65533;& &#65533;&#65533;}4&#65533;}K@Po
Qbm!& &#65533;s&#65533;f+4&#65533;7&#65533;&#65533;F&#65533;&#65533;KNuPc&#65533;&#65533;j64@xLK&#65533;n$`v&#65533;&#65533;&#391; P5&#65533;Yg&#65533;&#65533;t&#65533;2L&#65533;n'&#65533;&#65533;9&#65533;&#65533;0wG]&#65533;6&#65533;&#65533;W&#65533;o&#65533;ps!&#65533;P&#65533;&#65533;ia&#65533;&&#65533;D&#65533;5;&#65533;&#65533;&#65533;&#65533;#4gU&#65533;f&#65533;8&#65533;&#65533;T&#65533;v^&#65533;&#65533;&#65533;bwVweb&#65533;w&#65533;BYW{{-t`p6&#65533;&#65533;&#65533;R&#1619;9L&#65533;9&#65533;x{+SC=&#65533;&#65533;&#65533;{U&#65533;q`&#65533;o\&#65533;9`	Q&gC>;q&#65533;4G^AG&#65533;&#65533;&#65533;&#65533;&#65533;Q&#65533;&#65533;8Q2do&#65533;bk&#65533;g&#65533;$&#65533;&#65533;m&#65533;&#1227;cC{W2 &#65533;E`V&#65533;&#65533;$&#65533;bN"a&#65533;8&#65533;&#65533;e&#65533;^&#65533;r&#65533;CV<&#65533; l&#65533; &#65533;u&#65533;&#65533;^&#65533;s&#65533;&#65533;&#65533;&#65533;&#1030;u$h&#65533;d R&#65533;&#65533;u&#65533;FY&#65533;&#65533;&#65533;Q&#65533;&#65533;&#65533;v5CT&#65533;&#65533;q&#1893;&#65533;}W&#65533;&#65533;E(&#65533;x4pd&#65533;g&#65533;&#65533;&#65533;w&#65533;&#65533;&#65533;d&#65533;&#65533;uF9;@t6&#1621;$JY&#65533;D&#65533;&#65533;#"&#65533;&#65533;!&#65533;&#65533;&#65533;&#65533;kg" ;&#65533;&#65533;	!&#65533;&#65533;F&#65533;u&#65533;~a&#65533;$&#65533;^&#1623;5OUZ&#65533;BM&#65533;&#65533;4nTJamg&#65533;m&#65533;g2&#65533;&#65533;$`|&#65533;&#65533;g&#1538;&#65533;(&#65533; &#65533;&#65533;&#17886;&#65533;&#65533;c&#65533;&#1364;&#65533;&#65533;iY&#65533;[&#65533;F&#65533;&#65533;o 	,'&#65533;&#65533;x1&#65533;&#65533;&#65533;`i}g2 &#65533;G_`&#65533;&#65533;F&#65533;&#65533;n&#65533;&#65533;&#65533;&#137;E`,&#65533;&#65533;lK&#65533;J&#65533;&#65533;$ &#65533;o&#589;&#65533;g&#65533;&#65533;d &#65533;)&#65533;&#65533;8z&#65533;!:&#65533;&#65533;qy&#65533;!&#65533;e&#65533;&#65533;9&#65533;&#65533;&#65533;,7&#65533;Z&#65533;0O# &#65533;&#65533;Dm1>&#65533;&#65533;0P&#65533;v:&#65533;4/)&#65533;&#65533;&#65533;&#65533;&#65533;&#65533;&#65533;gjrH|F?hb&#65533;&#65533;&#65533;&#65533;"9&#65533;8v&#65533;&#65533;&#65533;qM^&#65533;p\H&#65533;&#65533;q&#65533;`'v\&#29838;T&#65533;Y&#65533;dp \w &#65533;&#65533;TZ&#65533;(&#65533;|)&#65533;8:T&#65533;8&#65533;&#65533;-&#65533;s&#65533;&#65533;Bz\@&#65533;E&#65533;&#65533;x#*v &#65533;&#1115;&#65533;G &#65533; 3&#65533;H&#65533;k6&#65533;F&#65533;&#65533;H9&#1701;&#65533;_&#65533;&#65533;&#65533;cwFi&#65533;&#65533;&#65533;aA@&#65533;&#65533;9p}&#65533;G&#65533;&#65533;7z&#65533;&#65533;c&#65533;&#65533;&#65533;&#65533;K&#65533;&#65533;)#9&#65533;&#65533;p)^:&#65533;&#65533;!:&#65533;AQ&#65533;"i]&#65533;u3&#65533;Y&#65533;8&#65533;&#65533;&#65533;&#1639;&#65533;p&#65533;&#65533;	&#65533;&#65533;&#65533;7&#65533;t&#65533;$8&#65533;&#65533;7*^&#65533;28&#65533;&#65533;&#65533;V&#65533;
+&#65533;c6&#65533;&#65533;YY&#65533;&#65533;:\&#1050;`&#65533;!&#65533;A&#65533;oY&#65533;&#65533;&#65533;Z&#65533;&#65533;&#65533;v#&#65533;&#65533;9&#65533;g`5&#29802;&#65533;&#65533;H=&#65533;;&#65533;&#65533;sA4&#65533;&#65533;&#65533;&#65533;b&#65533;&#65533;&#65533;t&#65533;&#65533;&#65533;Pk&#65533;&#65533;P&#65533;b!H&#65533;&#65533;Zn&&#65533;&#65533;^2&#65533;J3q&#1096;&#65533;&#65533;$&#65533;:&#65533;&#65533;&&#65533;&#65533;d&#65533;u.&#65533;B&#65533;&#65533;
1>&#65533;&#65533;&#275;F&#65533;&#65533;&#65533;9 9@&#65533;4-^bg&#65533;,P&#65533;u&#65533;]t&#65533;&#65533;=&#65533;`A'4&#65533;v%&#65533;h	&#65533;d&#65533;&#65533;>A&#65533;z&#477;&#65533;&#65533;&#65533;,o&#65533;&#65533;S;&#65533;L;a`&#65533;&#65533;&#65533;s&#65533;&#65533;V&#65533;&#65533;5P&#65533;&#65533;&#65533;&#65533;-&#65533;^&#65533;&#466;g&#65533;&#65533;l&#65533;%&#65533;&#65533;&#65533;&#65533;E&#65533;&#65533;;@&#65533;&#65533;D&#65533;x= a` mF&#65533;?V&#65533;T:&#65533;2ka&#65533;6&#65533;n&#65533;&#65533;A%U"XB&#65533;.&#1315;&#65533;&#65533;&#65533;VT&#65533;a&#65533;Y&#65533;$&#65533;>p'`&#65533;&#65533;n&#65533;3 &#65533;&&#65533;&#65533;$[Rr&#65533;Q&#65533;&#1426;&#65533;&#65533;&#65533;&#65533;CO&#65533;&#65533;"S&#65533;{&#65533;R&#65533;P&#65533;q&#65533;&#65533;&#65533;&#65533;a^@0&#65533;>&#65533;8&#65533;&#65533;&#65533;`jD&#65533;&#65533;&#65533;z&#65533;1 &#1478;&#65533;))2&#65533;W#&#65533;&T&#65533;&#65533;w#&#65533;&#65533;&#65533;&#65533;&#65533;A&#65533;&#65533;&#65533;k&#65533;&#65533;p`P&#65533;{&#65533;&#65533;
&#65533;&#65533;&#65533;2&#65533;@&#65533;&#65533;(&#65533;&#65533;&#65533;E&#65533;k&#65533;o `&#65533;&#65533;&#65533;&#65533;&#65533;^&#65533;&#65533;&#65533;&#65533;&#65533;:0j'&#65533;&#65533;&#65533;&#178;&#65533;&#65533;&#65533;W3{&#65533;&#65533;Xa80&#65533;&#970;&#65533;&#65533;TR&#65533;&#65533;z&#65533;&#65533;0&#65533;J&#65533;;&#65533;&#65533;K4&#65533;k:&#65533;&#65533;&#65533;=&#65533;&#65533;H&#65533;&#65533;&#65533;;&#65533;\&#65533;&#65533;{&#65533;&#65533;&#65533;P&#65533;&#65533;&#65533;T&#65533;&#65533;&#65533;0&#65533;&#65533;K&#65533;&#459; B`&#65533;@/}#&#65533;&#65533;F&#65533;&#65533;g&#65533;=&#65533;u5&#677;&#65533;&#65533;V&#65533;&#65533;&#65533;&#65533;t#y&#65533;&#65533;*&#65533;&&#65533;2&#65533;&#65533;5|  Rp&#65533;&#65533;&#65533;k&#65533;!YJ}Pt&#65533;&#65533;o&#65533;H&#65533;&#65533;&#65533;&#65533;<&#65533;&#65533;n&#65533;&&#65533;0&#368;K @&#65533;B#&#65533;l&#65533;&#65533;&#65533;&#65533;y&#65533;&#65533;/&#65533;s&#419;[&#65533;j<3&#65533;&#510;&#65533;&#65533;&#65533;&#65533;&#65533;c4J0&#65533;&#65533;M2 &8&#65533;Q&#65533;
&#65533;70&#65533;	E&#65533;&#65533;&#65533;/&#65533;&#65533;&#65533;&#65533;&#65533;&#65533;&#65533;&#65533;&#65533;&#65533;&#65533;&#65533;&#65533;&#456;&#65533;&#65533;]xs&#2497;&#65533;|&#65533;S &#65533;&#65533;&#65533;&#65533;&#65533;1&#65533;&#65533;<, ,@h&#65533;A :&#65533;o:p"&#65533;&#65533;&#65533;&#65533;&#65533;&#65533; &#65533;1&#65533;&#65533;i&#65533;R&#574;&#65533;E&#65533;|8l&#65533;&#65533;(k&#65533;b&#65533;U&#65533;f&#65533;&#784;&#65533;&#65533;Q&&#65533;Pj&#65533;b:&#65533;&#65533;B&#65533;&#65533;&#65533;W&#65533;&#65533;&#65533;&#65533;r&#65533;&#65533;pM =&#65533;.&#65533;y b 0&#65533;&#65533;&#65533;&#65533;&#65533;&#65533;&#65533;%l<&#65533;&#65533;&#65533;&#65533;&#65533;>&#65533;<&#65533;[&#65533;A&#65533;@>&#65533;&#65533;% &#65533;&#65533;&#65533;B &#65533;&#65533;l&#65533;&#65533;@4&#65533;Hq&#65533;&#65533;o&#65533; M&#65533;>&#65533;&#65533;&#65533;&#65533;&#65533;cyv&#65533;&#65533;&#65533;&#65533;&#65533;&#65533;r 	&#65533;PL&#65533;&#1197;&#65533;&#796;&#65533;3}B :&#1353;&#65533;&#65533;r&#65533;#&#65533;*&#65533;`&#65533;&#65533;&#65533;$&#65533;&#65533;5&#1325;&#65533;&#65533;9&#65533;p5&#65533;n&#65533;5pr&#65533;&#65533;&#65533;&#65533;R P &#65533;&#65533;&#65533;&#330;&#65533;&#65533;$7&#65533;&#1414;=&#65533;	&#65533;` &#65533;&#65533;B&#1480;!&#65533;&#65533;&#1428;Q&#65533;.&bP>&#65533;= &#1547;&#65533;&#65533;w&#65533;j&#65533;a&#65533;;8&#65533;a&#65533;l&#65533;&#65533;r&#65533;*&#65533;&#65533;&#65533;!:&#65533;.&#65533;.@`&#65533;&#65533;s&#65533;  &#65533;&#65533;=&#65533;&#65533;r&#65533;BP&#65533;&#65533;&#65533;&#65533;!o&#65533;&#65533;n]&#65533;}&#65533;:  &#65533;&#65533;&#48907;&#65533;&#65533;&#1407;&#65533;&#65533;&#65533; U8t&#65533;&#65533;4&#65533;&#65533;F&#65533;&#65533;&#65533;&#65533;o}&#65533;&#65533;7|`J &#65533;{3&#65533;&#65533;&#1862;]&#65533;j[&#65533;~&#65533;%SSj&#65533;&#65533;&#968;&#65533;&#65533;&#65533;UP(&#65533;<&#65533;7 &#65533;w&#65533;V&#65533;=m&#65533;k&#65533;j&#65533;[&#65533;&#65533;}&#65533;6`!YT&#65533;&#65533;	&#65533;]&#65533;=R &#65533;&#65533;&#65533;/&#65533;&#65533;/&#65533;&#65533;&#65533;Z&#65533;kt&#65533;&#65533;&#65533;&#65533;j&#13570;&#65533;&#1739;Q"^Z&#65533;&#65533;2}XmA&#65533;&#65533;&#65533;*&#65533;&#65533;&#65533;y&#65533;&#65533;&#65533;&#65533;.&#65533; c&#65533;&#65533;p	V&#65533;7=.&#65533;&#65533;U.&#713;1 &#65533;a&#65533;&#65533;:&#65533;&#65533;}&#65533;&#65533;&#65533;|_&#65533;&#65533;&#401;!:.lP&#65533;&#65533;&#65533;&#65533;&.&#65533;<&#65533;MbP`&#65533;&#65533;&#65533;7&#65533;W*:#|&#65533;&#65533;2&#65533;&#65533;&#65533;&#65533;m>&#65533;&#65533;&#65533;p&#65533;XN&#65533;^&#65533;&#65533;&yn&#65533;>&#65533;m&#18096;-&#65533;[&#65533;&#65533;&#65533;4&#65533;&#65533;5&#65533;q&#65533;&#1734;&#65533;-&#1219;0	&#65533;MG&#65533;&#65533;E&#65533;&#65533;&#65533;)&#65533;&#65533;&#65533;A! &#65533;&#65533;&#65533;&#65533;L2&#1030;&#65533;o&#65533;&#65533;&#65533;&#65533;&#65533;&#65533;zHYv&#65533;!&#65533;&#65533;Rn
&#65533;[PiP&#65533;&#65533;go)&#65533;&#65533;^&#918;&#65533;&#1932;>&#65533;&#65533;&#1042;&#65533;&#65533;&#65533;|&#65533;&#65533;&#65533;D_20&#65533;&&#65533;!!$}#&#65533;&#65533;&#65533;O&#65533;Y&#65533;&#65533;a&#65533;L&#65533;&#1597;V&#65533;	0&#1996;A&#541;/g&#65533;e&#65533;Z&#65533;nL:&#65533;o&#65533;&#65533;/n;F&#65533;&#65533;&#65533;&#1784;&#65533;)!&#65533;&#65533;x&#65533;q_&#65533;&#65533;?&#65533;e_&#65533;t&#65533; ~ &#65533;&&#65533;&#65533;&#65533;&#65533;o E0&#65533;&#65533;[&#65533;+`&#65533;&#65533;h&#1789;xBz&#65533;&#65533;&#65533;&#65533;n0'&#65533;&#65533;N&#65533;&#65533;&#65533; &#65533;,c&#65533;&#65533;&#65533;&#65533;X*&#65533;v; &#65533;&#509;"&#65533;"M&#65533;b&#65533;`&#65533;EE/&#65533;&#65533;Q&#65533;&#65533;:<&#65533;&#65533;&#65533;pxp|&#65533;&&#65533;&#65533;\-{&#65533;y&#65533;&#1090;!&#65533;&#65533;\k&#65533;YH&#65533;Q&#65533;&#65533;&#65533;&#65533;a&#65533;Gi&#51522;&#65533;;&#65533;<&#65533;YH;)&#65533;&#65533;h!&#65533;a,&#65533;&&#65533;&#65533;&#65533;?&#65533;A4&#65533;&#65533;x&#65533;`P&#65533;d&#65533;>?&#65533;&#65533;<&#65533;iWs&#65533;k8&#65533;	K&#65533;!W&#65533;&#65533;&#65533;ul&#65533;}9x&#65533;&#65533;&#1546;&#65533;&#65533;&#65533;|&#63851;&#65533;s`A8x&#65533;&#738;U&#65533;&#65533;r&#65533;&#1247;&#65533;!S;&#65533;6&#65533;&#65533;&#65533;&#65533;&#38283;y&#65533;&#65533;z1&#65533;&#65533;+&#65533;&#65533;&&#65533;&#65533;}~&#479;&#65533;t&#65533;	&#65533;&#65533;!0&#65533;&#65533;Q<)L`S&#65533; &#65533;
o.d&#65533;P A&#65533;lp&#65533;H&#65533;C &#65533;&#65533;+$&#65533;&#65533;&#65533;&#65533;'&#65533;$I&#65533;&#65533;&#65533;0` F&#65533;d&#916;iP@K&#65533;-!&#65533;I&#65533;FA9*xH&#65533;&#65533;&#65533;Q&#65533;I&#65533;&&#65533;2&#65533;&#65533;S&#65533;Q&#65533;N&#65533;Z&#65533;&#65533;U&#65533;Y&#65533;n&#65533;&#1607;&#65533;<n$pS&#65533;l&#65533;C&#65533;d2&#65533;3&#65533;&#65533;[&#65533;ZA&#65533;X&#65533;1b&#65533;1"M!&#65533;&#65533;	*}C&#462;&#65533;}M&#65533;&#65533;&#65533;"dI&#65533;':&#65533;&#65533;hS&#65533;&#23319;5_&#65533;&#1569;&#65533;	&#65533;&#65533;&#65533;&#65533;+uai&#1321;U&#65533;f&#65533;j3&#65533;&#65533;&#65533;m6&#65533;&#1529;&#65533;&#65533; a&#65533;#&#65533;"
&#65533;YB&#65533;a&#65533;KR&#274;&#65533;&#65533;&#65533;)v&#65533;I&#65533;&#1028;]&#65533;&#65533;!&#65533;$&#65533;aye&#65533;&#65533;&#65533;W &#65533;d&#65533;A[+&#65533;&#65533;&#65533;&#65533;{&#65533;oC&#1326;&#65533;g&#65533;&#65533;%M&#65533;A&Me&#65533;0&#65533;&#65533;&#65533;n&#65533;&#65533;4&#65533;,@0&#65533;&#65533;&#65533;H&#65533;&#65533;&#65533;*&#65533;&#65533;@.&#65533;C?&#65533;&#65533;&#65533;&#65533;n)O&#65533;oE[d&#65533;&#65533;8>&#65533;
&#65533;%4&#65533; [&#65533;&#65533;`2@&#520;&#65533;@&#65533;&#65533;U: &#517;&#65533;&#65533;&#65533;!4&#65533;!&#65533;l&#65533;C7&#65533;&#65533;&#65533;&#65533;&#65533;&#65533;K0&#65533;sL0&#65533;&#65533;&#65533;&#65533;+&#65533;)46&#65533;&#65533;p$*;1Es&#65533;&#65533;N<&#65533;JF&#65533;&#65533;&#65533;&#65533;&#65533;.&#65533; O&#65533;v&#65533;&#65533;H&#65533;&#65533;= &#65533;&#65533;<
PH&#65533;|r&#65533;L &#65533;&#1924;L&#65533;`&#65533;&#65533;&#65533;&#65533;0&#65533;TTSU5&#1364;&#65533;|j&#65533;z(&#65533;&#65533;&#65533;&#65533;3)Bs&#65533;5&#65533;&#65533;&#65533;b&#65533;&#65533;&#65533;&#65533;qW&#65533;x&#65533;&#16073;D&#65533;6&#65533;&#65533;%>X&#65533;I=&#513;1&#65533;\  &#65533; N&#65533;&#65533;;6&#65533;0`Ur&#65533;Eu&#65533;&#65533;@&#65533; &#65533;.&#65533;4&#904;l&#65533;&#65533;(b&#65533;77r&#65533;c&#65533;&#166537;<&#65533;x`&#65533;6&#65533;`&#65533;V&#65533;&#65533;;J&#65533;&#198;&#65533;(&#65533;&#65533;8&#65533;J&#65533;8)3&#65533;&#65533; &#65533;C#&#1153;&#65533;<&#65533;&#65533;&#65533;*&#65533;&#65533;\&#65533;&#65533;]&#65533;L&#65533;JM&#65533;d60&#65533;&#65533;&#65533;&#65533;N&#65533;&#65533;f&#65533;&#65533;A&7&#65533;&#65533;cV&#65533;&#65533;:6&#65533;h&#65533;&#65533;dCQ&#65533;g?&#65533;&#65533;&#65533;&#65533;&#65533;J;&#65533;&#1249;&#65533;-&#65533;M&#65533;&#65533;S&#65533;&#65533;&#65533;#&#65533;&#65533;P&#65533;&#1858;&#65533;(I&#65533;U1g&#65533;&#65533;nq &#65533;&#65533;q&V8(!i&#65533;&#65533;6&#65533;&#65533;8&#65533;&#65533;&#65533;z&#65533;&#65533;y&#65533;&#65533;J&#65533;X&#65533;Ad&#65533;8&#65533;&#65533;#1&#65533;;e&#65533;&#65533;&#65533;d&#65533;nRU&#65533;&#65533;&#65533;&#65533;&#65533;y2Cn&#65533;S&#65533;J&#65533;&#65533;p&#65533;&#65533;&#65533;&#65533;&#65533;&#65533;&#65533;k&#65533;}&#65533;1 &#65533;&#65533;z*&#65533;&#65533;vxV&#65533;4,&#65533;A&#65533;&#65533;6x&#65533;h&#65533;i;&#65533;&#65533;-&#65533;&#65533;&#65533;&#65533;5@&#65533;&#65533;&#65533;\&#1282;&#65533;8&#65533; <&#65533;&#65533; eU7&#65533;&#65533;&#65533;Q}&#65533;&#65533;C&#65533;dP&#65533;&#65533;	6&#65533;&#65533;#&#65533;&#65533;&#536;&#65533; + &#65533;&#65533;&#65533;&#65533;7&#65533;&#65533;&#65533;&#65533;-Uf &#65533;&#65533;^&#65533;P&#65533;26Poh&#65533;&#65533;&#65533;&#65533;9&#1101;&#65533;I C&#65533;&#65533;&#65533;A&#65533;&#65533;+c&#65533;]&#65533;F\&#65533;B
&#65533;@&#65533;&#65533;&#65533;d&#65533;!&#65533;"CF<@&#65533;&#65533;ED[&#65533;:A&#65533;-E&#65533;&#65533;qb b&#65533;xD$"&#65533;UHX&#65533;D6&#65533;`mj&#65533;&#65533;DxE,fQ&L&#65533;A&#65533;P&#65533;_$ R9	(&#65533;h&#65533;&#65533;v&#65533;A|&#65533;-&#525;&#65533;[0;&#65533;&#65533;&#65533;
D-D{&#65533;xt&#65533;&#65533; l&#65533; &#65533;&#65533;yH&#1301;&#65533;0X	8 &#65533;%(Jq&#65533;&#65533;r&#65533;C&#65533;&#65533;S4&#65533;&#65533;G&#65533;8 l&#65533;&#65533;&#65533;$ee<c&#65533;&#65533; &#65533;&#65533;&#65533;de+&#65533;&#65533;6t&#65533;wX,&#15652;T&#65533;&#65533;&#65533;wt&#65533;&#65533;&#65533;&#65533;&#65533;&#65533;s&#65533;&#65533;&#65533;D&#65533;
&#65533;d&&#65533;&#65533;&#65533;e&#65533;&#65533;y&#65533;IA&#65533;W&#65533;fS&#65533;wZ&#65533; &#65533;0&#65533;A,"6&#65533;Q&#65533;&#65533;=&#65533;&#65533;yY&#65533;&#65533;G&#1168;s&#65533;=&#65533;&#65533;&#65533;&#65533;y&#65533;1&#65533;&#65533;&#65533;eAF9&#65533;&#65533;q&#65533;&#65533;$hAu&#1223;<&#65533;&#65533;&#65533;&#65533;&#65533;~~g&#65533;DM&#65533;&#65533;&#65533;&#65533;&#65533;&#65533;&#65533;=&#65533;d&#65533;&#65533;Q&#65533;&#65533;&#65533; (H?Z&#65533;&#65533;&#65533;S\0&#65533;^&#65533;b)&#65533;T&#65533;3&#65533;JJP&#65533;&#65533;&#65533;P"&#65533;&#65533;<r&#65533;B/&#65533;*&#1088;/&#65533;&#65533;](90&#65533;G}* 4&#65533;&#65533;Cs&#65533;E&#65533;T&#65533;[&#65533;&#65533;,&#65533;?&#65533;&#65533;P!&#65533;+&#65533;&#65533;&#65533;7v&#65533;&#65533;C59&#65533; $'!&#65533;E&#1856;TE&#65533;,&#65533;*&#65533;b&#65533;&z$&#65533;R&#65533;pU&#65533;&#65533;&#65533;&#65533;W&#65533;`&#65533;&#65533;&#65533;`&#65533;2R`&#65533;1&#65533;&#65533;Sq&#65533;R';*I&#65533;8&#65533;9B D&#65533;&#65533;&#1026;Rmh9:39B&#65533; r%lk&#65533;&#65533;&#65533;&#65533;Aa&#65533;p&#65533;&#65533;&#65533;&#65533;&#65533;x'b&#65533;ZL&#65533;&#65533;&#65533;&#65533;&#65533;%n&#65533;&#65533;7&#65533;&#65533;&#65533;&#65533;$&#65533;&#1154; &#65533;&#65533;&#65533;&#65533;A&#65533;&#65533;&#65533;Kg&#65533;p;&#65533;N3&#65533;FyP&#65533;&#65533;;&#65533;0@&#65533;&#65533;&#65533; &#65533;&#65533;&#65533;&#65533;2&#65533;&#65533; &#65533;;&#65533;&#65533;&#28128;Z&#65533;&#65533;d[0&#65533;&#65533;v&#65533;&#65533;&#65533;N&#65533;x+OB&#65533;&#65533;1&#65533;&#65533;`C@d	~0&#65533;O&#65533;N"&#65533;&#65533;o&#65533;&#65533;iX,&#65533;L&#65533;&#65533;&#65533;-&#65533;gD
&#65533;>`&#65533;P&#65533;&#65533;!&#65533;)> c5D&#65533;&#65533;*&#65533;	*S&#65533;yX&#65533;&#65533;&#65533;cEW&#65533;&#65533;,&#65533;.j&#65533;I&#1353;X
6Hpl&#65533;&#65533;&#65533;&#65533;)&#65533;\&#1754;UK	Y&#775;t@&#65533;&#65533;&#65533;UC&#65533;&#65533;bD4`&#421;&#65533;,&#65533; d&#65533;&#65533;&#65533; &#65533;&#65533;M )H6t&#65533;&#65533;s&#65533;&#65533;&#65533;&#65533;f&#65533;[M,&#65533;"&#65533;"&#65533;=&#65533;&#65533;2&#65533;rA&#65533;&#65533;,0&#65533; >X&#65533; &#65533;&#65533;@&#65533;&#65533;&55&#65533;-5oG2t,>)e&#65533;e"x&#65533;&#65533;&#65533;5&#65533;&#65533;;&#65533;&#65533; |&#65533;i&#65533;Su`K}&#65533;&#65533;A&#65533;<&#65533; &#65533;?"&#65533; NWnx&#65533;&#65533;n&#775;2d&#65533;	&#65533;B&#65533;S&#65533;DI&#65533;&#65533;&#65533;lt&#65533;&#65533;e.&#65533;&&#65533;;&#65533;&#65533;&#65533;&#65533;&#65533;&#65533;2&#2012;Bklg{9 &#65533;L&#65533;&#65533;.M&#65533;&#65533;l(&#65533;k&#65533;}&#65533;z	|jgD8&#1028;1&#65533;v&#65533;sk&#65533;&#65533;j&#65533;&#1123;&#65533;&#65533;&#65533;&#65533;&#65533;D&#65533;&#1901;&#65533;T&#65533;gy&#65533;&#65533;*&#65533;m	&#65533;&#65533;< &#65533;&#65533;&#65533; q&#65533;&#65533;[7W&#65533;&#65533;&#65533;&#65533; 2YB&#65533;&#65533;&#65533;$]&#65533;>eA_&#65533;R&#213;&#65533;\&#65533;v*D`R&#65533;&#65533;fW`&#592;&#65533;
K&#65533;&#65533;&#65533;&#65533;<&#65533;K&#65533;2&#65533;&#65533;&#65533;9&#65533;	&#65533;6&#65533;iM]&#65533;9&#65533;&#65533;-=b?&#65533;&#65533;&#65533;&#65533;C$"&#65533;&#65533;s&#65533;T +&#65533;Ty&#65533;&#65533;R&#65533;]&#65533;&#65533;&#65533;Aw&#65533;Uh&#65533;`}&#65533;&#65533;&#65533;&#65533;&#65533;L&#65533;&#65533;&&#65533;0&#65533;&#65533;[&#65533;&#1719; &#65533;1&#65533;&#65533;M&#65533;&#65533;&#65533;=&#65533;&#65533;&#65533;&#65533;&#65533;&#65533;`'&#65533;B&#65533;&#65533;_&#65533;kR" h&#65533;&#65533;&&#65533;&#65533;=1@&#65533; &#65533;&#65533;&#65533;]@&#65533;&#65533;&#37743;-&#65533;a&#65533;_&#65533;&#65533;`b&#65533;A&#65533;{kV&#65533;9	b&#65533;e 10&#65533;,`D&#65533;&#65533;&#65533;&#65533;&#65533;~|&#65533;&#65533;&#65533;o&#1764;&#65533;&#736;}[$&#65533;`&#65533;&#65533;&#65533;W&#65533;J8^I|&#65533;&#65533;&#65533;Qb&#65533;&#65533;50&#65533;+&#65533;>&#65533;&#65533;= l1&#65533;&#65533;(&#65533;&#65533;Y1#&#65533;&#65533;&#65533;@&#65533;@&#65533;&#65533;&#1600;&#65533;H&#65533;&#65533;(&#65533;&#65533;&#65533;&#1794;4&#65533;@&#65533;0 &#65533;&#65533;&#65533;&#65533;&#65533;C&#65533;&#65533;&#65533;&#65533;&#65533;&#65533;&#65533;&#547;&#65533;&#65533;&#65533;&#65533;&#65533;2H&#65533;&#65533;@&#65533;&#65533;&#65533;;&#65533;&#65533;	@0&#65533;&#65533;P&#65533;&#65533;#&#65533;&#65533;b&#65533;&#65533;e2&#65533;&#65533;&#65533;&#65533; &#65533;&#65533;3&#65533;&#65533;&#65533;&#168;@&#65533;C&#65533;.&#65533;=&#65533;&#1728;&#42185;&#65533;#&#65533;&#65533; &#65533;&#1116;q&#65533;0'&#65533;&#65533;4&#65533;&#65533;&#65533;&#65533;+&#65533;T&#65533;A,&#65533;&#65533;,4&#65533;:&#65533;3&#65533;&#65533;+@&#65533;&#65533;&#65533;&#65533;OS&#65533;
&#65533;&#65533;`3B*=:&#65533;&#193;i-&#1676;&#65533; &#65533;#&#65533;&#65533;h;&#65533;)7+<DK$,&#65533;&#65533;&#65533;	p1&#65533;&#65533; &#65533;&#65533;&#4690;&#65533;&#65533;&#65533;&#65533;K<E&#65533;&#65533;>Ua&#65533;&#65533;&#65533;f&#65533;&#65533;&#65533;&#65533;3ET&#65533;&#322;&#65533;&#65533;&#65533;&#65533;&#65533;&#65533;&#65533;&#65533;(
O&#65533;+6&#65533;!Z&#65533;Ebl%
&#65533;Tq&K[&#65533;Wd&#65533;&#65533;&#1680;&#65533;2&#65533;&#65533;+Fjt%\duI
:&#65533;O&#65533;&#65533;6&#65533;&x&#65533;&#65533;&#65533;FrD&#65533;c\&#65533;&#65533; &#65533;Y&#65533;g&#65533;16&#1536; *Gy<&#65533;k&#65533;F<L&#65533;X&#65533;&#65533;&#65533;;,&#65533;z&#65533;y&#65533;BA&#65533;&#65533; &#762;&#65533;&#65533;&#65533;&#65533;+&#65533;G&#65533;|H&#65533; P\&#65533;	&#65533;A&#65533;'&#65533;A&#65533;sH&#65533;&#65533;&#568;9&#65533;S1 &#65533;!&#65533;&#532;&#1049;&#65533;&#65533;G&#65533;\&#632;&#65533;&#65533;&#65533;&#65533;&#65533;&#601;&#65533;&#65533;&#65533;2&#65533;&#65533;i1&#65533;&#65533;&#65533;{!&#527;&#1598;&#65533;&#65533;&#65533;`&#65533;&#65533;&#65533;@&#65533; &#65533;&#65533;H&#65533;\&#65533;<q&&#65533;&#560;)&#65533;&#65533;&#65533;H)&#44177;&#65533;&#65533;idJ&#65533;t&#65533;d	B&#65533;&#65533;J&#65533;~&#65533;&#65533;&#65533; &#65533;B4&#301;L&#65533;I	&#1200;&#65533;\!*&#65533;&#65533;&#65533;&#65533;V&#65533;&#428;TK&#65533;t(&#65533;]&#65533;)P4&#65533;A,&#65533;R&#444;,L&#65533;8F*&#65533;&#65533;zo<&#65533;q+&#65533;#L&#220;L&#65533;&#65533;F&#65533;&#65533;F5	&#718;E&#65533;&#65533;.6&#65533;:&#612;L&#65533;&#65533;
&#65533;T3!&#65533;7 &#65533;xF&#1024;L&#65533;&#65533;&#65533;&#1100;&#888;&#65533;&#65533;&#65533;AM&#65533;&#65533;:&#65533;&#65533;&#65533;&#507;&#65533;M&#2044;
&#65533;0H&#65533;&#65533;Q&#65533;&#65533;s&#65533;&#65533;&#65533;&#65533;&#65533;M&#65533;|&#65533;&#65533;&#65533;&#65533;]&#65533;I&#65533;&#65533;&#65533;&#65533;&#65533;&#333;&#65533;&#65533;&#938;@LUI&#65533;+N&#65533;&#65533; M&#65533;&#65533;N&#65533;
:&#65533;&#488;&#65533;1&#65533;i&#65533;&#65533;&#65533;&#1611;&#65533;&#65533;&#52489;&#65533;&#65533;&#65533;&#65533;h3&#1492;O&#65533;&#65533;
&#65533;T&#65533;&&#725432;?&#65533;&#65533;&#65533;O&#65533;
&#65533;&#65533;&#65533;TQ&#65533;?&#65533;&#65533;s33JP
}
3&#65533;&#392;8K&#65533;&#65533;K&#65533;&#65533;&#65533;
&#65533;P&#65533;X(q&#585;&#65533;;&#65533;9a&#65533;&#65533; &#65533;Q&#65533;&#65533;&#65533;cD&#65533;&#65533;&k&#65533;&#65533;&#65533;&#65533;L\	&#65533;&#1111;&#65533;&#65533;&#65533;&#65533;Q"&#65533;Q&#65533;&#65533;&#65533;
X&#65533;&#65533;,R&#65533;&#65533;&#65533;<&#65533;&#65533;H&qR+U&#65533;5&#65533;&#65533;&#65533;&#65533;+&#65533;&#65533;k&#65533;-&#65533;&#65533;&#65533;&#65533;R2U&#65533;m$Q,S5&#65533;E&#65533;&#65533;5}S3&#65533;&#65533;&#65533;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VaVb-Vc=VdMVe]VfmVg}Vh&#65533;Vi&#65533;Vj&#65533;Vk&#65533;&#65533;6&#65533;&#65533;&#65533;  &#65533;/&#65533;&#65533;Bk&#65533;6 &#65533;!X&#65533;&#65533;&#65533;&#65533; o&#65533; &#65533;&#65533;8WtU$&#65533;&#65533;!xv&#65533;/w&#65533;$p$@&#65533;$ tMW*&#65533;&#65533;&#65533;j&#65533;(&#65533;&#65533;$`% &#65533;H&#65533;}E&#65533;  &#65533;u&#65533;6x&#65533;&#65533;sM&#65533;h&#1548;U&#65533;&#65533;&#65533;!&#65533;&#1417;,&#65533;&#65533;%&#65533;X&#65533;&#65533;X&#65533;e&#65533;-&#65533;&#65533;,q)&#65533;&#1555;&#65533;Y'&#65533;&#65533;(hY&#65533;&#65533;@&&#65533;&#1625;M&#65533;&#65533;Y&#65533;j*&#65533;&#1630;&#65533;Y&#65533;M)&#65533; &#65533;Z&#65533;&#65533;&#65533;&#517;&#65533;E&#1670;MW&#65533;&#65533;)&#65533;&#65533;Y&#65533;&#65533;Z&#65533;&#65533;Y&#65533;&#65533;6&#65533;A&#65533;@&#65533;&#65533;&#65533;Z&#65533;&#65533;X&#65533;&#65533;?&#65533;&#65533;NO P[?&#1618;&#65533;Z&#65533;[*x &#65533;&#65533;(&#65533;6&#65533;I&#65533;&#65533;T &#65533;%Q&#65533;[&#65533;&#65533;&#1226;&#65533;EZ&#65533;]  W*  N&#65533;&#65533;M&#65533;(&#65533;&#65533;(XW&#65533;W=(&#65533;ST8&#65533;&#65533;&#65533;&#65533;[ &#65533;W &#65533;Z& &#65533;&#65533; *&#65533;VM&#65533;@!)&#65533;]&#1028;&#65533;&#65533;&#65533;&#65533;O&#65533;R8T&#65533;P(&#65533;&#65533;-S@&#65533;?&#65533;S*8X&#65533;&#65533;Ut&#65533;&#65533;/&#65533;VN@$&#65533;&#65533;&#65533;)&#65533;&#65533;H&#1863;l&#65533;&#65533;5&#65533;&#65533;-&#65533;5]R&#65533;P&#65533;&#65533;qu&#1792;&#65533;&#65533;! &#65533;&#65533;m&#65533;&#65533;&#65533;&#65533;&#65533;^&#65533;8&#65533;&#65533;&#853;&#1543;&#65533;&#65533;N &#65533;QP_F&#65533;S8Q&#65533;&#65533;<&#65533;_&#65533;m&#65533;]&#65533;&#65533;&#65533;&#65533;&#65533;&#65533;&#65533;)&#65533; &#65533;&#65533;&#65533;&#65533;(&#65533;H&#65533;S`&#65533;&#65533;%&#65533;&#65533;&#65533;6&#65533;&#65533;&#65533; &#65533;&#65533; 
&#65533;`&#65533;&#65533;&#65533;&#65533;&#65533;&#65533;&#65533;&#65533;&#65533;aN(_OP`>&#65533;Q =&#65533;&#65533;6P&#65533;&#65533;&#65533;aq&#65533; #P [ &#65533;&#65533;&#65533;a &#65533;&#65533;&#65533;]&#65533;&#65533;M&#65533;&#65533;=bF%fb&#65533;&#65533;&#65533;B0&#65533;q&#65533;&#65533;&#65533;&#65533;+&#65533;(&#65533;&#65533; &#65533;&#65533;`(_&#65533;e_2V&#65533;&#65533;%_:m&#65533;&#65533; Kp&#65533;&#65533;&#65533;/x 
&#65533;&#65533;+&#65533; &#65533;a<&#65533;^!Hq&#65533;&#65533;?6^&#65533;E&#65533;;&#65533;&#65533;4&#65533; 6&#65533;&#65533; &#65533;&#65533;9nM&#65533;&#65533;Ib(aK&#65533;L3&#65533;&#65533;d'&#896;&#65533; FV Q>e*HeI&#65533;d!&#65533;&#65533;6^S&#65533;d&#65533;%A&#65533;&#65533; (&#65533;(&#65533;'&#65533; 7>&#65533;:&#65533;U&#65533;^&#65533;&#65533;&#65533;&#65533;&#65533;6 Q ?V&#65533;e&#65533;&#65533;<m&#65533;	&#65533;bi&#65533;&#65533;&#65533;&#65533;&#65533;a.-a<&#65533;&#65533;M&#65533;&#65533;S&#65533;g~&#65533;g&#65533;g&#65533;h&#65533;h&#65533;.&#65533;.&#65533;Sx
Y6]&#65533;&#65533;&#65533;&#65533;&#65533;&#65533;&#65533;4V&#65533;&#65533;9&#65533;&#65533;&#65533;&#65533;e&#65533;&#65533;&#65533;^(&#65533;G6h&#65533;i&#65533;i&#65533;.&#65533;+&#65533; H0\&#65533;E&#65533;Qp&#1990;&#65533;&#65533;/&#65533;&#65533;	&#65533;&#65533;[&#65533;_*&#65533; 86e*bEP&#65533;&#65533;b8&#65533;&#65533;5i&#65533;>j&#65533;Nj&#65533;~&#65533;p&#65533;&#65533;%&#65533;T&#65533;=&#65533;`=m&#65533;R&#65533;&#65533; 9&#65533;axg(&#65533;&#65533;/&#65533;&#65533;&#65533;@&#65533;&#65533;g&#65533;Nk&#65533;^&#65533;&#65533;e&#65533;	O&#65533;=&#65533;&#65533;&#65533;&#65533;l&#65533; &#65533;&#65533;'&#65533;]&#65533;b^&#65533;a*x&#65533; &#65533;&#65533;&#65533;&#65533;&#65533;h&#65533;^l&#65533;n&#65533;v&#65533;D&#65533;&#65533;w&#65533;&#65533;	&#65533;&#65533;&#65533; ^&#65533;&#33254;&#65533;&#65533;&Z&#65533;vl&#65533;.&#65533;&#65533;&#65533;dQVT*&#65533;gV ]&#65533;b&#65533;&#65533;l9vb@k&#1278;m&#65533;^l&#65533;&#65533;fD}f&#65533;
0#P&#65533;&#65533;&#65533;m*&#65533;&#65533;&#65533;&#65533;&#65533;&#65533;m&#65533;^n&#65533;&#65533;&#65533;B&#65533;&#65533;Fub(&#65533;&#65533;p&#65533;6VgFfn&#65533;&#65533;&#65533;&#65533;x &#65533;.nB%&#65533;&#65533;&#65533;&#65533;&#65533;&#65533;n&#65533;P&#65533;&#65533;l&#65533;g&#65533;h&#65533;h &#65533;&#65533;6&#65533;&#65533;h&#65533;iF&#65533;&#65533;&#896;&#65533;&#65533;i&#65533;&#65533;j&#65533;&#65533;/`&#65533;. &#65533;c&#65533;&#65533;l&#65533;&#65533;&#65533;E&#65533;&#65533;&#65533;&#65533;&#65533;&#65533;k
(&#65533;0&#65533;T&#65533;&#65533;&#65533;>&#65533;&#65533;&&#65533;&#65533;&#65533;Ju.&#65533;>&#65533;*&#65533; 0&#65533; &#65533;E&#65533;&#65533;&#65533;lx&#65533;&#65533;~&#65533;p&#65533;&#65533;eI*&#65533;&#65533;&#65533;&#65533;&#65533;&#65533;F&#65533;&#65533;A&#65533;]&#65533;x &#65533;&#65533;u&#65533;lW&#65533;&#65533; Oc&#65533;^&#65533;&#65533;&#65533;&&#65533;0e"&#65533;	6&#65533;m&#65533;&#65533;n&#65533;H&#17292;&#65533;j&#65533;n&#646;g&#65533;&#65533;&#65533;*&#65533;&#65533;&#65533;&#65533;&#65533;	PqOsy&#65533;&#65533;N&#65533;Xqk6&#65533;&#65533;&#65533;>&#65533;&#65533;&#65533;r&#65533;|&#65533;&#65533;&#65533;&#65533; ?&#65533;&#65533;g~&e&#65533;f&#65533;&#65533;(&#65533;r&#65533;&#65533;n#i~&#65533;&#65533;tB-&#65533;&#65533; &#65533;WK8nfI&#65533;v&#65533;&#65533;oE&#65533;&#65533;&#65533;&#65533;&#65533;&#65533;W&#65533;?&#65533;&#65533;SW&#65533;.uMu&#65533;\dV&#65533;	&#65533;&#65533;&#65533;,;&#65533;&#65533;`&#65533;/&#65533;n&#65533;b&#1519;4&&#65533;d&#65533;.h&#65533;k h&#65533;&#65533;&#65533;  !&#65533; &#65533; ,   &#65533;G &#65533; &#65533;H&#65533;&#65533;&#65533;&#65533;*\&#560;&#65533;&#199;#J&#65533;H&#65533;&#65533;3j&#65533;&#561;&#65533;&#463; C&#65533;I&#65533;&#65533;&#579; H,&#65533;!&#65533;&#599;0c&#668;I&#65533;&#65533;&#859;=$H&#230;'&#65533;
8&#65533;
J&#65533;&#65533;&#1123;= &#65533;&#65533;f&#65533;&#65533;2\"&#65533;J&#65533;&#65533;&#1387;X#&#65533;\&#65533;&#782;,R&#65533;9 c&#1459;h&#1258;]K&#65533;&#65533;&#926;WrT&#65533;&#65533;&&#65533;Ol&#65533;&#65533;&#65533;&#727;m&#65533;&#65533;>&#65533;&#65533; &#65533;&#65533;&#65533;+^&#824;&#65533;&#65533;&#464;#K&#65533;L&#65533;&#65533;&#65533;&#728;3k&#65533;&#825;&#65533;&#65533;&#992;C&#65533;&#65533;&#65533;`6&#65533;1&#65533;(&#65533;z&#65533;q&#1911;&#65533;&#65533;&#1784;K&#65533;&#65533;X&#65533;K>$&#65533;&#65533;&#65533;&#531;C8&#65533;y&#65533;&#65533;&#987;&#65533;&#65533;M&#65533;&#65533;&#65533;&#65533;&#65533;&#65533;) &#65533;&#65533;&#65533;@&#65533;^&#65533;&#65533;&#919127;&#65533;b&#65533;&#65533;&#65533;&#65533;&#65533;&#1908;&#65533;R&#65533;&#65533;&#65533;&#65533;&#65533;&#1840;=p&#65533;	&#65533;&#65533;EA)&#65533;&#65533;%&#65533;&#65533;d&#65533;&#65533;&#65533;E(&#65533;{&#65533;M&#65533;&#1989;&#65533;&#65533;`&#65533; &#65533;&#65533;&#65533;`&#65533;&#65533;&#65533;&#65533;@&#65533;}&#1794;(&#65533;&#65533;&#65533;@O@8&#65533;&#65533;g!&#65533;4&#1686;Cb>&#65533;&#1025;>1@&#65533;&#65533;eFs&#833;&#65533;HJ&#65533;&#9375;	&#18443;0F&#65533;5V&#65533;&#65533;l&#65533;B@@p&#65533;&#65533;&#65533;@&#65533;S&#65533;&#65533;S+2&#65533;fzM&#1093;&#65533;pNH&#65533;tV&#65533;y&#65533;=&#65533;&#65533;e |&#65533;&#65533;S&#12129;!&#65533;A&a=m&#65533;&#26782;T&#65533;qF
&#65533;T&#65533;i&#65533;Tf&#65533;A &#65533;|&#65533;psS&#65533;!CkD&[&#65533;&#65533;&#65533;&#65533;&#65533;&#65533;&#65533;!&#65533;&#65533;&#65533;&#65533;z&#65533;l&#65533;&#65533;i '&#65533;&#65533;&#65533;C"&#65533; &#65533;&#65533;&#1229;&#65533;Y&#65533;&#65533;&#65533;&#65533;l&#65533;6+T
X&#65533;p&#173;<6&#65533;A&#65533;f&#65533;@&#65533;8&#65533;&#65533;&#65533;6&#65533;&#65533;&#65533;&#65533;&#65533;&#492;&#65533;&#65533;&#65533;$,=&#65533;&#1667;Od&#65533;&#1691;&#65533;&#65533;&#65533;&#65533;;n&#65533;&#65533;&#65533;&#65533;D&#65533; &#65533;&#65533;&#65533;vU&#65533;z&#65533;&#65533;lJ&#65533;@&#65533;.A&#65533;@&#65533;&#65533;&#65533; b&#65533;;P&#65533;&#65533;.&#65533;&#65533;%&#65533;&#65533;ZO&#65533;r&#65533;Ak?&#65533;E&#65533;@)x&#65533;mQSX,&#65533;g+&#65533;4&#65533;14&#65533;&#65533;&#65533;&#65533;a&#65533;&#65533;_A&#65533;&#65533;Yq&#65533;&#65533;&#65533;&#65533;&#65533;5'&#65533;&#65533;v&#65533;&#65533;&#65533;+&#65533;&#65533;&#65533; &J&#65533;&#65533;)68&#65533;s-&#65533;J&#65533;-Qs&#65533;n&#681;&#65533;=&#65533;&#65533;&#65533;&#65533;?&#65533;&#65533;UX+&#65533;&#65533;&#65533;{&#65533;1&#65533;b&#65533;&#65533;S&#65533;&#65533;j&#65533;&#65533;"&#65533;&#65533;&#65533;&#65533;&#65533;qq&#65533;&#65533;&#65533;&#1868;&#65533;&#65533;pI&#65533;]&#65533;z&#65533;E&#65533;&#65533;&#65533;!-&#65533;d&#65533;5&#65533;XPD&#65533; g&#65533;<Z&#65533;&#65533;6&#65533;:|e,9&#65533;eP^&#65533;Z&#65533;&#65533;S&#65533;&#65533;&#65533;&#65533; ~*dl&#65533;aOp'N&#65533;&#65533;u&#65533;&#65533;5&#65533;d&#65533;&#65533;&#65533;e<>&#65533;Z&#65533;t&#65533;&#65533; L&#65533;&#65533;!n&#65533;&#65533;	8d&#65533;'&#65533;h&#65533;&#65533;Y&#65533;0+&#65533;&#65533;|&#65533;J~&#65533;&#65533;>!&#65533;&#65533;Yy&#65533;S&#65533;|&#65533;L&#65533;&#65533;8h &#65533; iH@&#65533;C&#65533;Mo0C&#65533;&#65533;&#65533;@
u&#65533;|&#24670;&#65533;&#33237;&#65533;&#65533;Lg>&#65533;&#65533;x&#65533;&#65533;&#65533;`[&#65533;"&#65533;&#1382;6&#65533;&#65533;J&#65533;(&#65533;&#65533;9- &#65533;&#65533;&#65533;&#65533;'&#65533;Ym&#65533;&#65533;a&#65533;	w&#65533;&#1449;&#65533;=&#65533;baV&#65533;&#65533;e&#65533;N&#65533;)&#65533;&#65533; 4&#65533; ,&#65533;&#65533;5&#65533;&#65533;5&#65533;$&#590292;&#65533;&#65533;|&(&#65533;Y&#65533;&#65533;&#65533; <(
&#65533; E(&#65533;W%+^&#65533;T&#932;&#65533;&#65533;E&#65533;@+O&#65533;@&#65533;&#65533;&#65533;&#65533;&#65533;&#65533; &#65533;k&#65533;-S&#65533;7&#65533;EYD&#65533;&#65533;H&#65533;u&#65533;O&#65533;c&#65533;w
b&#65533;&#65533;&#65533;5&#65533;dP	&#65533;&#65533;&#65533;o&#65533;&#65533;DJ&#65533;`F6h&#65533;j&#65533;+&#65533;3)Vu&#65533;&#65533;&#65533;&#65533;)D&#65533;P&#65533;&#65533;~ &#65533;&#65533;&#65533;&#65533;&#65533;9,&#65533;&#65533; [( +C'&#65533;&#65533;n0&#65533;'&#65533;`K&#65533;X0g&#65533;&#65533;4X&#65533;wg&#65533;cB&#65533;&#65533;2 &#65533;>&#65533;b&#65533;&#65533;&#65533;&#65533;&#4416; &#65533;&#65533;%h&#65533;1&#65533;q&#65533;7he~o&#65533;I&#65533;n&#65533;&#65533;66&#65533;&#65533;sl&#65533;&#65533;k|Y&#65533;w2&#65533;H&#1948;',e9K7t&#65533;j&#65533;&#65533;eB+.&#65533;&#65533;&#65533;Aw&#65533;^%T&#65533;&#65533;&#65533;
&#65533;@=H&#65533;&#65533;u&#65533;&#65533;8U&#65533;&#65533;H[&#65533;ZG&#65533;&#65533;WZE&#65533;&#65533;JwZ&#65533;&#65533;8&#65533;]b&#166;?	P&#1816;&#65533;M5&#65533;d"y&#65533;TU$&#65533;&#65533;&#65533;&#65533;&#65533;zrJ&#65533;aaW&#65533;3cn&#65533;&#65533;TC.&#65533;X&#65533;h&#65533;D&#65533;K6&#65533;q&#65533;&#65533;C&#65533;p&#65533;7&#65533;,t&#65533;&#65533;e&#65533;.W&#65533;2&#65533;y&y&#65533;&#65533;M@r&#65533; &#65533;1'&#65533;&#65533;tlh&#1709;&#65533;N&#65533;&#65533;&#65533;C6DK&#1656;9&#65533;&#65533;	u&#65533;;&#65533;&#65533;l&#65533;&&#65533;&#65533;b
"&#65533;b&#65533;&#65533;=&#65533;&#748;G*Z&#65533;&#65533;R&#65533;9\iRZU&#65533;&#65533;&#60330;}&#65533;5&#65533;?	&#65533;4&#65533;n&#65533;&#65533;cE&#1605;&#65533;&#1462;&#65533;&#65533;mn&#65533;&#414;<2 &#65533;&#65533;%;&#65533;$ |&#65533;&#65533;r&#65533;&#65533;*&#65533;tA&#65533;&#65533;UT&#65533;&#65533;&#65533;v&#65533;!;L	&&#65533;T$1&#65533;&#65533;&#65533;Emx+R&#1459;~&#65533;&#65533;=&#65533;&#65533;N&#65533;2&#65533;&#65533;&#65533;A&#65533;v&#7910;I&#65533;o&#65533;&#65533;k43(&#1318;&#65533;e !&#65533;&#65533;{&#65533;K&#65533;S&#65533;	&#65533;b9&#65533;N&#65533;`G;&#65533;&#65533;Ah&#65533;&#65533;&#65533;&#65533;&I&#65533;@&#65533;Ra'&#65533;1&#65533;&#65533;~&#65533;&#65533;&#65533;&#65533;&#65533;&#65533;&#65533;K&#65533;&#65533;L&#65533;Dz&#65533;&#65533;0h l&#65533;&#65533;.c&#65533;&#65533;
&#65533;R&#65533;&#65533;P&#65533;&#65533;X&#65533;&#65533;i.~f&#65533;	&#65533;CW@&#65533;&#65533;&#65533;&#65533;&#65533;&7d&#65533;+&#65533;&#65533;c&#65533;&#65533;D&#65533;&#65533;&#65533;~&#65533;&#65533;&#65533;&#65533;%cV|&#65533;kf&#65533;&#65533;4w&#65533;&#65533;?Q&#438;&#65533;&#65533;&&#65533;Q&#65533;Ot&#65533;&#65533;&#65533;W&#65533;yF&#65533;&#65533;&#50238;E&#65533;O&#65533;&#65533;&#65533;`&#65533;&#65533;&#65533;&#65533;&#65533;7&#65533;I@S&#65533;L&#65533;P&#65533;&#65533;&#65533;&#65533;Ki&#65533;&#1303;&#65533;&#65533;&#65533;&#65533;&#65533;&#65533;&#65533;`'&#65533;&#65533;&#65533;:@c	&#65533; &#65533;IV&#65533;"Y&#65533;&#65533;(&#65533;O&#65533;&#65533;&#65533;@&#65533;&#1619;I&#65533;&#65533;|At&#65533;&#65533;'&#65533;&#65533;&#65533;&#934;&#65533;&#65533;s&#65533;b&#65533;Z&#65533;&#65533;+&#65533;BT&#65533;_aW{&#65533;&#65533;&#65533;&#65533;&#774;*&#65533; &#65533;&#65533;&#180;OL0&#65533;m&#1787;&#65533;&#65533;&#65533;	&#65533;&#65533;9h&#65533;&#65533;m&#65533;TKp&#65533;nw&#65533;;&#1976;&#65533;A|&#65533;&#65533;&#65533;&#65533;b&#65533;jO&#65533;&#65533;i&#65533;u&#65533; W6&#65533;%y&#65533;x`&#65533;vf&#65533;&#65533;&#65533;o	&#65533;&#65533;&#65533; &#65533;r&#65533;&#698;
y&#65533;-&#65533;&#925;&#65533;&#65533;=6+_&#65533;&#65533;&#65533;&#65533; &#65533;&#65533;&#65533;ZN&#65533;&#65533;&#65533;&#65533;v@m&#65533;&#65533;&#65533;z&#2019;&#1818;&#65533;yz7&#65533;&#65533;&#65533;&#65533;d |&#65533;l &#65533;{&#65533;&#65533;&#245;&#65533;&#65533;V&#65533;T&#65533;l&#65533;&#65533;@&#65533;j&#65533;gaP&#65533;&#65533;&#65533;&#65533;'&#65533;&#65533;&#65533;&#937;&#65533;T&#65533;  |&#65533;&#61692;d.E&#65533;&#65533;&#65533;&#1445;&#65533;&#65533;sP&#65533;#&#65533;\&#65533;&#65533;&#65533;&#65533;9ng*z`8&#65533;7&#65533;7?4&#65533;&#65533;&#65533;&#518;&#65533;@&#65533;&#65533;lS&#65533;&&#65533;v<vMc&#65533;&#65533;&#65533;&#65533;dI &#65533;]&#65533;Q&#65533;&#65533;&#65533;Z&#65533;&#65533;B&#65533;&#1692;&#1795;A&#65533;ki"&#65533;&#65533;&#65533;|&#65533;t&#65533;&#65533;a&#65533;w&#65533;LXt}&#65533;|&#65533;&#1000;g&#65533;&#65533;&#443;&#65533;wY&#65533;V&#3972;&#48563;&#65533;&#65533;&#65533;|t &#65533;M&#65533;2]&#65533;&#65533;&#65533;&#65533;&#65533;&#65533;&#65533;j&#65533;Y4&#65533;=Q&#65533;@&#1598;Q&#65533;&#65533;$&#65533;G~t&#65533;s&#65533;&#65533;!Xgh&#65533; 8M&#65533;2&#65533;&&#65533;&#65533;[&#65533;&#65533;[&#65533;&#65533;R&#65533;&}Sv&#65533;&#65533;q&#65533;&#65533;!rGr&#65533;sr&#65533;&#65533;&#65533;A&&#65533;&#65533;&#65533;<&#65533; }&#65533;&#65533;&#65533;eH&#65533;ml ]&#65533;6&#65533;Pk!&#65533;&#65533;u&#65533;&#65533;s&#65533;w~&#65533;V%F[&#65533;a]&#65533;&#65533;@&#65533;N&#65533; &#65533;&vX^&#65533;Cs#2CY&#65533;H&#1411;&#65533;&#65533;y&#65533;s&#65533;v&#65533;o&#65533;&#65533;&#65533;`&#65533;7 2&#65533; }&#1472;O&#65533;&#65533;&#65533;Y&#65533;&#65533;?&#65533;p&&#65533;DK$@Q&#65533;Gpw|sGwv7&#65533;>K&#65533; $ 6H &#65533;u^&#65533;w&#65533;8 &#65533;&#65533;&#65533;&#65533;&#65533;&#65533;&#65533;%&#65533;W>1F&#1283;`&#65533;'BHw&#65533;W&#65533;Re &#65533;&#65533;n&#65533;&#65533;E&#65533;7&#65533;O&#65533;X&#65533;&#65533;3&#65533;n5&#65533;;8FCW&#1031;~&#65533;s2~&#65533;&#65533;p&#65533;&#65533;n$PqG&#65533;&#65533;tc({\T&#65533;g&#65533;&#65533;&#65533;$&#65533;Yg&#65533;`&#65533; &#65533;&#65533;DL&#65533;c&#65533;&#65533;E&#65533;&#65533;9&#65533;|&#65533;&#65533;.`&#65533;d&#65533;&#65533;&#65533;&#65533;W	&#65533;o&#65533;&#65533;q$&#833; &#65533;W&#65533;&#65533;&#65533;f&#65533;]&#65533;+&#65533;&#65533;&#65533;d&#65533;qA&#65533;Xp&#65533;8u&#65533;~i&#65533;~&#65533;&#65533;` &#65533; &#65533;&#65533;&#65533;W&#65533;&#65533;&#65533;&#65533;S>&#65533;n1&#65533;;@+&#65533;xj&#65533;w8u&#65533;hg&#65533;&#65533;&#65533;&#65533;&#65533; &#65533;&#65533;+
&#65533;&#65533;&#65533;&#65533;&#65533;&#65533;&#65533;&#65533;l3I&#65533;7&#65533;&#65533;6&#65533;&#65533;&#65533;8u&#65533;&#65533;&#65533;c&xf*(&#65533;"y&#65533;&#65533;&#65533;h8"8&#65533;/:&#65533;&#65533;&#8321;!BJ&#65533;gJ&#65533;&#65533;+q l;&#65533;9	&#65533;&#65533;&#65533;<&#1488;&#65533;flA&#65533;&#65533;n|&#65533;f&#65533;&#152;AZ&#1623;&#65533;Ah&#65533;kl \&#65533;&#65533;! W&#65533;&#65533;&#65533;!&#65533;(~)&#65533;zbXy|&#65533;D'&#65533;&#65533;&#65533;2&#65533;&#65533;H&#65533;&#65533;&#65533;b&#17890;&#65533;k&#65533;y{5M&#65533;&#65533;+ACv&#65533;f$ &#65533;q&#65533;k (UJ&#65533;w&#65533;8;&#65533;&#65533;&#65533;9&#65533;&#65533;w;@aA&#65533;&#65533;C&#65533;&#65533;E&#65533;5-bO ?&#65533;4&#65533;&#65533;&#65533;2&#65533;v+&#227;&#65533;&#65533;&#65533;0&#65533;&#65533;&#65533;,&#586;&#65533;&#65533;&#65533;&#65533;c&#65533;>&#65533;}~1&#65533;&#65533;#1$&#65533;&#65533;&#65533;s`%1]&#65533;H&#65533;9&#65533;&#65533;x}&#65533;&#65533;&#65533;&#65533;&#65533;&#65533;q&#65533;&#65533;_&#65533;|&#65533;&#65533;&#1170;&#65533;A&#65533;&#65533;&#1176;&#65533;&#289;l&#65533;UghP&#65533;&#65533;:0&#65533;4&#65533;&#65533;&#65533;&#65533;F&#65533;v&#65533;&#65533;il&#65533;'&#65533;&#65533;&#65533;Y&#65533;%&#30222;&#65533;&#65533;&#65533;&#65533;&#65533;_&#65533;&#65533;w&#65533;w	&#65533;- nG&#65533;&#65533;&#65533;@jS Oe&&#65533;&#65533;&#1233;07&#65533;&#65533;&#65533;$&#65533;&#65533; &#65533;&#65533;8 k&#65533;`&#65533;&#65533;9&#65533;&#65533;A&#65533;`1&#65533;Hj.Li&#65533;e&#65533;C&#65533;>&#65533;&#65533;&#65533;&#65533;&#65533;&#65533;&#65533;&#65533;z+&#65533;&#65533;Y&#65533;&&#65533;&#65533;&#65533;&#65533;j&#65533;6&#65533;)&#65533;8)mT.&#65533;&#65533;&#65533;c&#405;b&#65533;w`&#65533;&#65533;&#65533;&#65533;G &#65533;&#65533;s&#65533;! 4P&#65533;H&#65533;&#65533;HV&#65533;(&#65533;:&#65533;&#65533;&#65533;v@Et&#65533;&#65533;b&#65533;&#65533;$&#65533;1gp&#65533;rR)Cf&#65533;&#65533;*W&#65533;v?&#65533;&#65533;&#65533;&#65533;&#65533;\&#65533;)z&#65533;!&#65533;&#65533;&#65533;&#65533;&#65533;xf{yu&#65533;&#65533;&#65533;op&#65533;&#65533;)&#65533;&#65533;$&#65533;z&#65533;&#65533;&#65533;&#65533;S*&#65533;^&#65533;D&#65533;3&#65533;&#65533;!rQ&#65533;&#65533;&#65533;L&#65533;&#65533;&#65533;&#65533;&#65533;Wy2&#65533;u&#65533;&#65533;&#65533;&#65533;&#65533;*&#65533;%_e&#65533;'E&#65533;&#65533;Z^&#65533;:&#171;&#65533;ACd&#65533;2\&#65533;"&#65533;&#65533;&#65533;&#65533;IF)@&#65533;&#65533;&#65533;O&#65533;&#65533;Q&#65533;8o&#65533;>&#564;&#65533;&#65533;&#65533;M&#65533;1&#65533;q=&#65533;&#65533;&#65533;.@r&#65533;&#65533;&#65533;;s&#65533;d&#65533;&#65533;&#65533;&#38808;W&#65533;&#65533;&#1509;s&#65533;&#65533;&#65533;P &#65533;&#65533;&#65533;&#65533;z^4&#65533;n&#65533;]@&#65533;&#65533;B&#65533;U&#65533;Bkm&#65533;&#65533;iE&#65533;&#65533;V]&#65533;&#65533;.i{&#65533;&#65533;(3&#65533; 5R"&#65533;&#65533;&#65533;&#65533; &#65533;wZr,&#65533;h &#65533;C&#65533;R&w:&#65533;&#65533;o&#65533;&#65533;%\&#65533;V&#65533;&#65533;b
t&#65533;&#65533;&#65533;&#65533;0&#65533;&#65533;&#65533;&#65533;Xk&#65533;]&#65533;&#757;St^&#65533;&#1122;&#65533;&#65533;?&#65533;f&#65533;D{j<" Rp&#65533;oP&#65533;&#65533;i &#65533;&#65533;&#65533;W@bz&#65533;&#858;5S&#65533;&#65533;$&#65533;;L9&#65533;&#65533;&#65533;&#65533;+0 &#65533;&#1080;&#65533;&#65533;>`r&#65533;:&#65533;"&#65533;&#65533;&#65533;&#65533;&#65533;&#1703;,){&#65533;U$&#65533;&#65533;$Y&#65533;&#65533;&#65533;;&#65533;;L&#65533;&#65533;&#65533;=  &#65533;P&#65533;B&#65533;k.  B`&#65533;Ep&#65533;W&#65533;w&#65533;&#65533;&#65533;&#65533;+&#65533;Z&#65533;1&#65533;Q&#65533;&#65533;&#1724;&#65533;&#65533;8i&#65533;1&#65533;02.@&#65533;^&#65533;\  &#65533;&#65533;B@b&#65533;n&#65533;&#65533;&#65533;&#65533;Z&#65533;&#65533;'D&#65533;\&#65533;&#65533;&#65533;>&#65533;&&&#589;&#65533;&#65533;|&#65533;,&#65533;A>&#65533;%&#65533;P&#65533;&#65533;&#65533;&#65533;!	 l&#65533;k(&#65533;c#&#65533;&#65533;(&#65533;q&#1995;vg&#65533;F&#65533;&#65533;sp&#65533;I&#65533;&#65533;&#65533;&#65533; 4  pP&#65533;&#65533;&#65533;&#65533;J &#65533;&#65533;k1&#65533;&#65533;&#65533;r&#65533;&#65533;&#1200;&#65533;1&#65533;B&#65533;&#65533;y$K.&#65533;&#65533;&#65533;@ 4@&#65533; |&#65533;&#65533;&#65533;j\&#65533;&#65533;&#65533;&#153;t)&#65533;&#33532;M&#65533;&#65533;2&#65533;P&#65533;&#65533;Z&#65533;&#65533;J&#65533;K$,&#65533;&#65533;&#65533;=!&#65533; &#65533;d&#65533;&#65533;&#65533;&#65533;"0	:3<E&#65533;0&#65533;h&#65533;T&#65533;W&#65533;yul&#65533;&#65533;&#65533;&#65533;y,{|f&#65533;;&#65533;&#65533;Wg&#65533;&#65533;?&#65533;8' &#65533;P5&#65533;5 	G&#65533;&#65533;4P&#65533;,&#65533;h&#65533;&#65533;i&#65533;l&#65533;V&#65533;y&#65533;&#65533;is&#65533;&#630;&#65533;&#65533;6&#65533;vvd&#65533;cq&#65533;2&#65533;&#65533;!&#65533;P?&#65533;&#65533;&#65533;&#65533;5:&#65533;>, P 7`&#65533;|B &#65533;@ &#65533;Q8&#1874;&#65533;K&#65533;&#65533;&#65533;&#65533;Y&#65533;t&#65533;x&#1573;&#65533;&#65533;&#65533;QD&#844; &#65533; &#65533;&#65533;&#65533;&#65533;!&#65533;&#65533;l&#65533;b`mRe&#1374;&#65533;&#804;&#65533;&#65533;&#2011;&#65533;&#65533;[&#65533;d&#65533;!&#65533;(&#65533;&#65533;&#65533;F&#65533;&#65533;"}8&#65533;&#65533;!&#65533;@&#65533;J;&#65533;&#65533;a&#65533;&#713;&#65533;&#65533;&#65533;&#65533;&#65533;z&#65533;7&#65533;&#65533;&#65533;R&#65533;&#65533;>&#65533;&#65533;&#65533;Zu&#65533;&#65533;&#65533;z&#65533;,&#65533;&#65533;|&#65533;{&#65533;&#65533;
m&#65533;{&#1228;&#65533;&#65533;-Uf&#1271;j&#993;f&#65533;;&#65533;&#65533;&#65533;Cm&#65533;&#65533;D&#65533;&#65533;&#65533;|r0&#65533;7 P&#65533;\0-&#65533;1&#65533;&#65533;&#65533;9&#65533;&#65533;T&#65533;&#65533;&#928;&#65533;Zy&#65533;&#1833;&#65533;&#65533; ;&#65533;&#65533;M&#65533;&#1481;&#65533;D]u&#65533;_\&#65533;j|Rp&#65533;]"&#65533;9&#65533;,&#65533;@&#65533;d&#65533;+&#65533;&#65533;&#65533;~!R&#65533;&#65533;f&#65533;L&#65533; &#65533;&#316;l&#65533;&#65533;3&#65533;&#65533;v&#65533;&#65533;&#65533;&#65533;ahw&#65533;&#65533;
&#65533;#,&#65533;m&#65533;9&#65533;Q&#65533;`&#65533;&#65533;5 	l&#65533;'&#65533;k:`&#65533;,&#65533;U&#65533;)&#65533;&#65533;&#1451;m&#65533;&#65533;&#65533;&#65533;M&#65533;&#645;&#65533;&#65533;*&#768;&#65533;&#1671;&#65533;`&#665;&#65533;!&#65533;&#65533; 	u&#65533;&#65533;pj &#253;&#65533;B&#65533;h|&#65533;&#1340;&#65533;&#65533;&#65533;&#65533;&#65533;n&#65533;&#65533;9&#65533;&#65533;&#65533;h&#65533;&#65533;&#65533;&#65533;R&#65533;?&#65533;&#65533;:P&#65533;=&#65533;p&#65533;(U &#65533;M&#65533;P&#65533;f&#65533;&#65533;&#65533;l&#65533;&#65533;&#65533;&#1985;&#65533;&#65533;&#65533;&#65533;&#65533;G n&#65533;&#65533;{Jh&#65533;&#65533; &#65533;&#65533;&#65533;&#65533;R&#65533;&#65533;}&#65533;J&#65533;. W&#65533;Z	&#65533;-F&#65533;&#65533;N&#65533;&#65533;_&#65533;&#65533;(&#65533;&#65533;P&#65533;&#65533;q&#65533;q&#65533;*&#65533;p&#65533;&#65533;&#65533;"&#65533; &#65533;U-Ww&#65533;.&#65533;9&#65533;&#65533;&#65533;U.&#1036;&#65533;&#65533;&#65533;&#65533;&#65533;&#65533;(s&#65533;&#65533;&#65533;&#65533;&#851;&#65533;h&#65533;&#65533;p&#208;M&#65533;&#65533;&#65533;&#65533;2@&#65533; &#65533;Z&#65533;&#65533;&#65533;&#65533;W&#65533;&#65533;&#65533;l|t]&#65533;&#65533;%BP&#65533;&#65533;&#65533;&#161;&#65533;&#65533;w-&#65533;4&#65533;&#65533;V&#65533;Nb&#65533;&#679;&#65533;~&#65533;]30	&#65533;&#65533;=&#65533;DHU&#65533;M&#65533;N&#65533;&#65533;&#65533;a&#65533;&#65533;W&#65533;'&#65533;&#65533;@-~&#65533;&#65533;l&#65533;&#29585;&#65533;s&#65533;&#65533;3&#65533;&#65533;&#65533;i.&#65533;rMX&#65533;&#65533;]&#65533;&#65533;|&#65533;&#65533;l&#65533;&#219; &#65533;&#65533;!(&#65533;&#65533;o&#65533;p&#65533;&#1298;1&#65533;&#65533;z`&#65533;&#65533;2M@L&#65533;Z`P&#65533;}&#65533;!&#65533;&#65533;$&#65533;&#65533;i&#65533;;&#65533;&#1906;&#65533;&#65533;C5&#65533;u[&#65533;$>&#65533;(&#65533;#&#65533;&#65533;&#65533;))&#65533;&#65533;p&#65533;&#65533;&#545;%&#65533;~&#65533;p&#65533;ps&#65533;&&#65533;&#65533;&#212;d&#65533;&#65533;>&#65533;&#65533;&#65533;&#65533;&#65533;&#65533;m&#65533;&#65533;,kgk)&#65533;&#65533;du&#65533;'p&#65533;~&#65533;}&#65533;&#65533;&#65533;NZ0&#65533;_&#65533;&#65533;&#65533;&#65533;pS&#65533;=n&#65533;pniD&#65533;N&#65533;&#65533;	&#65533;&#65533;^&#65533;8NVO&#65533;&#65533;&#65533;)G&#65533;c&#65533;>&#65533;p&#65533;&#65533;&#65533;Wq&#65533;&#65533;&#65533;&#65533;Q&#65533;s&#65533;n&#65533;&#65533;&#65533;0B&#65533;&#65533;0&#65533;=>\&#65533;.&#804;&#65533;dr^&#475;&#65533;'&#65533;&#65533;|G&#65533;&#65533;&#65533;#&#65533;&#65533;
00<i&&#65533;&#65533;TOV&#65533;|@&#653;&#65533;;`&#65533;&#65533;t7C>v&#65533;D&#65533;&#65533;&#65533;&#65533;&#65533;!&#65533;&#65533; r&#65533;&#65533;&#65533;!&#65533;y&#65533;V*F0` k&#65533;&#65533;&#1946;&#65533;&#65533;&#65533;&#65533;5&#65533;w&#65533;x&#65533;&#65533;w&#65533; &&#65533;&#65533;@&#65533;x&#65533;&#65533;&#65533;&#65533;;7&#65533;p&#65533;&#65533;9&#65533;MA&#65533;	&#65533;1&#65533;&#65533;E0&#65533;&#65533;&#65533;&#424;&#65533;b&#65533;[` &#65533;o &#65533;q&#65533;x&#65533;/&#65533;+0<&#65533;&#65533;&#65533;|)&#65533;f&#65533;7&#65533;'&#65533;%&#65533;&#65533;&#65533;&#65533;&#65533;&#65533;&#65533;&#65533; &#65533;q&#65533; &#65533;^&#65533;/&#65533;<&#65533;&#65533;&#65533;&#65533;t&#65533;q&#65533;r\ $ X&#1056;&#65533;.t&#65533;a&#65533;&#1057; &#65533;%:&#65533;&#65533;PbD&#65533;'vh( F!E&#65533;$Y&#65533;&#65533;I&#65533;)M&#65533;&#65533;&#65533;&#1164;J&#65533;1e&#932;Y&#65533;&#65533;&#857;}H&#65533;q&#65533;&#65533;&#65533;&#990;&#65533;8&#65533;&#65533;Y&#65533;&#65533;&#65533;&#65533;&#65533;xx&#65533;&#65533;&#65533;S&#65533;)H&#65533;&#65533;Q&#65533;M&#65533;&#65533;P&#65533;&#65533;1&#65533;&#65533;&#65533;V/&#65533;&#65533;h&#65533;l XXe&#65533;&#65533;&#65533;[	44Zg&#726;v&#65533;&#65533;&#65533;&#65533;&#65533;(&#1112;&#65533;&#65533;&#65533;1&#65533;&#65533;N&#265;/f&#65533;&#65533;&#65533;c&#521;9&#65533;&#65533;urk&#65533;
	&#65533;X&#65533;&#65533;&#65533;V&#1048;&#65533;K&#65533;&#65533;&#1602;'h&#65533;}&#65533;&#65533;&#65533;&#65533;.d&#65533;&#65533;v&#65533;I&#65533;Sn&#65533;&#65533;&#65533;&#65533;&#65533;0C$&#1585;#&#65533;&#65533;&#597;/&#771;Mp&#65533;ZSx(&#65533;&#65533;*&#65533;&&#65533;~&#65533;t:&#65533;&#65533;b`&#65533;E &#65533;&#65533;	i?&#65533;R&#65533;&#65533;{&#65533;&#65533;&#65533;&#65533;g&#65533;F&#65533;{&#65533;	&#65533;&#1136;=&#65533;&#65533;&#65533;+@4P&#65533;>&#65533;&#65533;&#65533;'D&#65533; 
&#65533;H&#643;9
+&#65533;l,&#65533;@$&#65533;&#65533;"&#65533;>+&#65533;&#65533;"&#65533;kJ*>th&#65533;&#65533;&#65533;Kk&#65533;&#65533;&#65533;0`k&#65533;&#65533;Fs\&#65533; &#65533;a&#65533;F&#42081;:&#65533;&#65533;+&#65533;&#65533;&#65533;&#65533;&#65533;d&#65533;I(&#65533;&#65533;&#193;GF&#65533;&#65533;0I&#65533;&#65533;rJ6x&#65533;&#65533;f@8&#65533;&#65533;&#65533;J&#990;&#65533; &#788;.3&#65533;&#65533;&#65533;&#65533;K&#65533;)ZAG@&#65533;q3&#65533;t&#65533;q&#1450;h&#65533;&#65533;&#65533;X2&#665;r&#65533;tRJi&#65533;&#65533;&#65533;,a&#65533;$V&#65533;&#65533;KP&#65533;[&#65533;?&#65533;&#65533;&#65533;f*&#65533;&#65533; B&#654;9&#65533;3A &#65533;&#65533;&#1316;&#65533;&#65533;&#65533;&#65533;&#65533;&#65533;* &#65533;&#65533;f&#65533;Xh&#65533;&#65533;+&#65533;&#65533;q&#65533;&#65533;z0&#65533;&#65533;&#65533;&#65533;xt/&#65533;&#65533;/&#65533;*&#65533;&#65533;&#1746;&#65533;h&#65533;&#65533;5L`e&#65533;u&#65533;
&#65533;&#65533;&#65533;&#65533;&#65533;&#65533;&#65533;1&#65533;p&#65533;&#65533;!A&#810;;&#65533;0&#65533;D&#65533;&#65533;&#65533;,=	J&#65533;>&#65533;4@&#65533;&#65533;~rY&#65533;W&#65533;"_6xx&#65533;!a0&#65533;6C&#65533;&#65533;&#65533;&#65533;$wd&#65533;C"&#271;4(N&#65533;G8&#65533;&#65533;]9x8^&#65533;k&#65533;9&#65533;J#&#65533;>c&#65533;,F+&#65533;&#371;$8A-&#65533;&#65533;l&#65533;a6.&#65533;8&#1609;-&#1698;&#65533;?ol&#65533;&#65533;E&#65533;&#65533;c&#65533;&#65533;n&#65533;&#65533;&#65533;J&#65533;&#65533;F&#65533;&#65533;$&#65533;&&#65533;&#65533;1&#65533;&#65533;@XA&#65533;N6r&#1973;W&#65533;&#65533;CH!aM&#65533;&#65533;)&#65533;&#65533;bH&#65533;0&#65533; &#65533;p\&#65533;&#65533;&#65533;
&#65533;&#738;&#65533;z&#65533;zr&#669;rRm&#803;,as&#65533;K&#65533;&#65533;&#65533;GBl&#65533;&#65533;8&#65533;BJ&#65533;7E&#65533;.&#65533;&#65533;5&#65533;&#65533;&#65533;&#65533;&#65533;&#65533;&#65533;Cm$&#65533;&#65533;!c3&#65533;b&#65533;f&#65533;&#65533;&#65533;&#1035;7&#65533;&#65533;&#65533;&#65533;pN&#65533;& S}N&#65533;+&#147;&#65533;T&#46305;&#65533;&#65533;&#65533;&#687;&#65533;t&#65533;{&#65533;[e|&#65533;&#65533;&#1903;&#65533;&#65533;&#1182;r&#65533;&#65533;w&#65533;}&#65533;&#65533;&#65533;@&#65533;;L&*&#65533;&#65533;&#929;&#65533;|EX&#65533;ag	&#65533;&#1674;&#65533;`}&#65533;&#65533;_&#65533;<0!G1t&#65533;.z&#65533;&#65533;:1&#65533;ECK&#65533;w&#65533;&#65533;&#65533;&#65533;![&#65533;S&#65533;A&#1360;&#65533;`x]y&#65533;]&#65533;B&#65533;&#65533;&#65533;3K&#65533;"&#65533;2hfh&#65533;^&#65533;>&#65533;n&#65533;@&#65533;B&#65533;&#65533;*&#65533;&#65533;vc&#65533;&#65533;
B-&#65533;l V&#65533;"&#65533;xEo&#587;^&#65533;&#65533;&#65533;&#65533;`&#3137;W&#65533;C &#65533;&#65533;&#65533;)Q&#65533;&#65533;&#65533; 8&#65533;qHW0A&#65533;h&#65533;]`c&#65533;&#65533;
&#65533;&#65533;E@&#65533;I}&#65533;Ys8&#65533;&#65533;&#65533;&#65533;&#65533;&#65533;&#65533;4jl!&#65533;6&#1040;% @&#65533;&#65533;&#65533;CL&#65533;IMV&#65533;!-&#65533;B&#65533;2&#65533;*
R&#65533;&#65533;&#65533;M&#65533;8PE&#65533;POFCZ$&#65533;f&#65533;T2)C (5)&#65533;!)&#791;&`&#65533;\&#65533;&#65533;&#65533;&#17388;df3&#65533;&#65533;F&#65533;q&#65533;yC&#65533;&#65533;&#65533;&#65533;)&#65533;f+&#65533;%C&#65533;&#65533;"&#65533;&#65533;X&#65533;&#65533;/	&#65533;&#65533;&#65533;q&#65533;0&#1638;3&#65533;&#65533;N&#65533;Pd&#65533;&#65533;&#65533;&#65533;&#65533;&#65533;&#65533;e&#65533;&#65533;YB&#65533;&#65533;&#65533;Kz&#65533;&#65533;&#1793;~6b&#65533;Z&#65533;&#65533;&#65533;&#65533;dhCI&#65533;&#65533;&#65533;`=&#65533;Hrp&#65533;5&#65533;d&#65533;&#65533;e>&#65533;&#1103;f&#65533;P )Hq.&#65533;&#65533;_
&#871;C]&#65533;RX&#65533;|e&#65533;C&#65533;&#36180;l&#65533;7e&#65533;!&#65533;S&#65533;&#65533;!d *P&#65533;%&#65533;&#65533;H&#65533;&#65533;
&#1302;N_&#65533;Tg&#65533;&#65533;!|&#65533;&#1524;/&#65533;&#65533;&#297;&#65533;&#578;&#1878;&#65533;&#65533;&#65533;(&#65533;CX&#65533;&#65533; ;9&#65533; P &#65533;&#65533;&#1110;BU&#65533;&#58647;E&#65533;v&#65533;0^&#65533;&#65533;&#65533;V&#65533;&#65533;&#65533;N&#65533;f&#65533;u&#65533;&#65533;2&#65533;&#65533;&#65533;MO9&#65533;&#65533;U&#65533;&#65533;&#65533;&#65533;C`&#394;&#65533;&#65533;&#65533;&#65533;
&#65533;&#65533;&#65533;&#65533;&#65533;EA a&#65533;&#1360;,KeA$P&#650;	O$&#65533;&#65533;lm_&#65533;6&#65533;&#65533;&#65533;&#65533;&#65533;&#65533;q&#974;&#65533;(&#65533;&#65533;&#65533;&#65533;&#65533;~&#65533;:_%&#65533;X&#65533;8&#65533;5&#65533;D&#65533;%&#65533;m&#65533;&#65533;@&#65533;U&#65533;&#65533;[&#65533;q&#65533;l&#65533;&#65533;&#65533;&#65533;j2X&#65533;&#65533;!&#65533;5m&#65533;&#65533;&#65533;4&#65533;&#65533;&#65533;&#65533;&#65533;b	t&#65533;,8&#65533;tp&#65533;"^&#65533;v&#65533;&#65533;Eq.`&#65533;&#65533;v0|&#65533;C&#65533;0$&#65533;4 Y&#65533;&#65533;SL_&#65533;&#65533;&#65533;x&#65533;&#65533;1&#65533;&#65533;v0K&#65533;&#65533;&#65533;f&#65533;4P&#65533;B=&#65533;&#65533;&#65533;4&#65533;&#65533;&#65533;&#65533;qI!
&#65533;&#65533;&#65533;pMX&#720;v&#65533;&#65533;&#65533;&#65533;z&#65533;&#65533;"&#1397;&#65533;X&#65533;(&#65533;c,&#65533;&#65533;KZ8&#65533;&#65533;y&#65533;&#65533;&#65533;v8&#1601;!&#65533;
VCDkZ&#65533;B&#65533;&#65533;e8&#239;BP&#65533;&#65533;m&#65533;,&#65533;&#65533;&#65533;28&#65533;z&#65533;g@+&#65533;!>P&#65533;2gD&#65533;9&#65533;A00a &#1760;u&#65533;iXd&#65533;&#65533;&#65533;Lc:_X3&#65533;[&#65533;i&#65533;)gd&#65533;&#65533;&#270;&#65533;&#65533;&#65533;&#1528;&#65533;h9&#65533;A&#65533;&#65533;Afl&#65533;~&#65533;^ &#65533;&#44448;3 fxa&#65533;&#65533;X3&#65533;&#65533;f&#65533;&#65533;&#65533;"n!&#65533;'$La&#65533;<&#65533;&#1262;&#65533;b&#65533;&#65533;t&#65533;b<&#65533;&lA@&#65533;a&#65533;U&#65533;B&#65533;&#65533;&#65533;&#65533;&#65533;f7L&#65533;6&#65533;&#65533;C&#65533;&#65533;&#65533;RB&#65533;H&#65533;UVw&#65533;&#65533;&#65533;oF0&#65533;
&#65533;&#65533;&#65533;&#65533;&#65533;m&#65533;&#65533;&#65533;a&#65533; &#65533;-h$&#65533;&&#65533;&#65533;bn&#65533;4&#65533;-~][&#65533;&#65533;&#65533;;&#65533; 0 k&#65533;|&#65533;&#650744;&#65533;Hj&#65533;&#65533;!zD &#65533;rq&#65533;&#473;&#65533;3&#65533;&#65533;&#65533;l&#65533;&#65533;&#65533;&#65533;{&#65533;&#65533;&#65533;&#1666;&#65533;V &#1675;y&#65533;{l&#65533;c"$&#65533;&&#65533;7&#65533;&#65533;&#65533;&#65533;Y7&#65533;tH&#1584;&#65533;&#497;&#65533;&#65533;6z&#65533;y&#65533;*g9&#65533;
q&#65533;v&#65533;5&#65533;&#65533;&#65533;&#65533;&#65533;&#65533;&#65533;~]T&#65533;F+&#65533;HG&#65533;d P&#65533;&#65533;}&#65533;&#65533;&#65533;&#65533;a&#65533;&#65533;&#65533; R&#65533;&#65533;&#65533;b&#65533;#y&#65533;&#65533;g&#65533;u&#65533;&#65533;0xC^w&#65533;&#65533;&#65533;&#65533;&#65533;&#65533;&#65533;&#65533;&#65533;g&#65533;&#65533;&#65533;&#65533;&#65533;&#65533;&#65533;F*WsA&#65533;3&#65533;&#65533;s^&#65533;/&#65533;&#65533;Z?w&#65533;&#1717;&#65533;&#65533;&#65533;m&#65533;P&#65533;&#65533; G&#65533;gC&#65533;j&#65533;D&#65533;&#65533;&#65533;p&#35455;}&#65533;&#1642;$Q=q6Z&#65533;ZY&#848;&#65533;j&#65533;&#65533;&#65533;&#65533;Cx&#65533;(&#65533;^&#65533;y&#65533;5&#1765;O}&#65533;7P&#65533;7&#65533;&#65533;a&#62525;W,&#65533;&#65533;&#65533;a&#65533;q&#65533;,&#65533;&#65533;&#256;&#65533;x&#65533;&#65533;&#65533;&#65533;&#65533;&#65533;#?&#65533;Y&#65533;&#65533;&#65533;7~#>&#65533;;@&#65533;q&#65533;*&#65533;&#65533;&#65533;&#65533;&#1617;&#65533;0&#65533;&#65533;&#65533;C@,&#65533;&#65533;p &#65533;x&#65533;&#1112;&#65533;&#65533;&#65533;&#65533;,A&#65533;i&#65533;-X&#65533;*&#65533;&#65533;&#65533;Y6&#65533;&#65533;!A&#65533;Ap&#65533;&#65533;&#65533;&#65533;&#65533;&#65533;&#65533;?&#65533;p&#65533;&#65533;&#65533;&#65533;&#65533;&#65533;A"&#65533;&#65533;Y&#65533;>&#65533;&#65533;A&#65533;^&#65533;&#65533;"&#65533;&#65533;')??&#65533;A&#65533;&#65533;c?)&#65533;B&#508553;&#65533;&#65533;&#65533;&#65533;ds#&#65533;&#65533;&#65533;B/\C&#65533; &#65533;&#65533;&#65533;;&#65533;&#61180;&#65533;&#65533;>6&#65533;C&#65533;&#65533;A&#369;&#65533;5&#65533;&#65533;c+&#65533;3@<D&#65533;x=&#65533;62&#65533;(&#65533;"DG&#65533;&#65533;c&#1907;&#65533;b9?&#65533;&#65533;>&#65533;[&#65533;G&#65533;&#314; &#65533;&#65533;[>&#65533;k55&#65533;DS&#65533;	7&#65533;C&#65533;A&#65533;&#65533;&#65533;8&#65533;&#65533;z&#65533;S&#65533;&#344;&#65533;>&#65533;K&#65533;&#65533;&#65533;&#65533;&#65533;)&#65533;&#65533;-t
ZF&#65533;C&#243;&#65533;]&#65533;&#65533;T<AFfd&#65533;Td&#65533;J&#65533;&#65533;a1H&#65533;&#65533;K&#65533;kFm	&#65533;&#65533;&#65533;&#65533;&#65533;ct&#65533;&#65533;'&#65533;m&#65533;FDTEc<FB&#65533;h&#65533;&#65533;&#65533;s&#65533;&#465;p&#2027;&#1979;&#65533;zd@03&#65533;G&#65533;&#65533;&#65533;&#65533;&#65533;C&#65533;G&#65533;&#65533;&#65533;\&#65533;|&#65533;>&#65533;AH&#65533;&#897372;H*$&#65533;\<	&#65533;6 &#65533;(H&#65533;&#65533;&#65533;&#518;&#65533;&#65533;&#65533;&#65533;%&#65533;H&#65533;
&#65533;&#527;\&#65533;g&#65533;&#50261;&#65533;I&#65533; &#65533;&#65533;&#526;&#65533;&#65533;&#65533;I&#65533;&#65533;n$\&#65533;&#65533;&#65533;3 @c	J&#65533;$<&#65533;$|8&#65533;|&#65533;&#65533; yJ&#65533;	&#65533;3&#65533;&#65533;&#65533;&#657;&#65533;: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&#65533;x&#65533;(&#65533;&#65533;&#65533;/h&#1924;&#65533;O&#65533;&#65533;H&#65533;&#65533;&#65533;! &#65533; &#65533;&#65533;&#816;/&#65533;&#65533;&#65533;\N%P&#65533;	 &#65533;&#65533;&#65533;.*&#65533;N$ $@&#65533;$ &#65533;&#65533;&#65533;&#65533;&#65533;&#65533;&#45698; O&P&#65533;$h&&#65533; &#65533;&#65533;(&#65533;N&#65533;&#65533;&#65533;&#65533;&#65533;l&#65533;&#65533;O&#65533;T&H$&#65533;&#65533;&#65533;&#65533;&#65533;&#65533;bO&#65533;O&#65533;O&#65533;&#65533;O&#65533;D&#1063;&#65533;N m&#65533;5&#65533;!&#65533;P	u&#65533;/)&#65533;P&#65533;O]&#65533;6&#65533;&#65533;&#65533;&#65533;/&#65533;O&#65533;-&#65533;}&#65533;%&#65533;m&#65533;$&#65533;&#65533;}&#1111;&#65533;&#65533;&#65533;Q5&#65533;0Q<R&#65533;&#65533;&#65533; }&#65533;&#65533;NG,QP&#65533;O&#65533;&#65533;?pQ&#65533;&#65533;&#65533;d5&#65533;@&#65533;-Q*&#65533;M   * &#65533;-O&#65533;&#65533;&#65533;(=&#65533;@&#65533;&#65533;%&#65533;&#65533;&#65533;&#65533;-&#65533; &#65533; &#65533;&#65533;M&#65533;M&#65533;&#65533;l&#65533;?R8&#65533;S0&#65533;S BP&#65533;&#65533;&#65533;'&#65533;R%&#65533;&#65533; -m&#65533;/&#1028;M@&#65533;&#65533;&#65533; &#65533;,Q=HR&#65533;RT&#65533;STTO8&#1330;&#65533;DE' '@&#65533;X&#65533;&#65533;&#65533;8&#65533;K&#65533;&#65533;&#65533;T!@NS&#65533;SPE&#65533;P8VT0&#65533;PTR&#65533;&#65533;O0&#65533;&#65533;M&#65533;&#65533;h&#65533;H&#65533;&#65533;G@!&#65533;U!p&#65533;]E&#65533;M&#65533;a&#1919;6&#65533;&#65533;N&#65533;c]&#65533;c-QTQ&#65533;&#65533;&#65533;&#65533;&#65533;-U&#65533;Zp&#65533;&#65533;&#65533;H-&#65533;(&#65533;!&#65533;V&#65533;&#65533;&#65533;^E(&#65533;T&#65533;&#65533;&#65533;?eWv-&#65533;S`XQ(&#65533;&#65533;&#65533;&#65533;&#65533;&#65533;&#65533;-m #&#65533; z&#65533;&#65533;/&#65533;)&#65533;V&#65533;X!@)@&#65533;(8&#65533;O&#65533;RPV&#65533;m&#65533;e}X&#65533;&#65533;&#65533; &#65533;&#65533;&#65533;&#65533;&#65533;&#65533;&#65533;&#65533;-&#65533;mY&#65533;&#65533;&#65533;&#1363;&#65533;?P&#65533;&#65533;QmYvT&#65533;&#65533;&#65533;	0
x&#65533;&#512;&#65533; P &#65533;&#65533;&#65533;/&#65533;)&#65533;&#65533;&#65533;&#65533;^&#1348;<&#65533;SPZ&#65533;=&#65533;Th&#1708;|&#65533;B&#65533; &#65533;&#65533; *P &#65533;Z&#65533;&#65533;T&#65533;&#1583;Z&#65533;=&#65533;H&#65533;&#65533;5&#65533;v=C&#65533;&#65533;	x&#65533;( &#65533;&#65533;&#65533;x&#65533;&#65533;&#65533;&#65533;/&#65533;[&#65533;&#65533;[oE&#65533;&#65533;?&#65533;MZ&#65533;-&#65533;NPU&#65533;&#65533;&#65533;&#221;&#65533;&#65533;&#65533;0&#65533;}&#65533;X&#613;&#65533;n&#65533; )&#65533;y&#65533;?t%&#65533;mY&#65533;M&#65533;?&#65533;&#65533;1&#65533;&#65533;	(&#65533;&#165;Y&#65533;&#65533;\&#65533;\&#65533;Z&#65533;u&#65533;&#65533;a&#65533;R0&#65533;-ShV&#65533;&#65533;J*&#65533;&#65533;- &#65533;&#65533; &#65533;&#65533;[~&#65533;Y&#65533;&#65533;U(&#65533;&#65533;^&#65533;_&#65533;_&#65533;-_&#65533;=_&#65533;M&#65533;6 &#65533;t&#65533;m&#65533;&#65533;&#65533;&#65533;&#65533;&#65533;&#1881;}&#65533;8&#65533;&#65533;&#65533;&#65533;@&#65533;&#65533;[)&#65533;&#65533;&#65533;T_.`>`N`.&#325;T&#65533;Rx&#65533;&#65533;%&#65533;&#65533;&#65533;0&#65533;&#65533;&#65533;Z&#65533;&#65533;&#65533;&#65533;-&#65533;J&#65533;&#65533;&#65533; &#65533;&#65533;_&#65533;BP`^ana&#65533;u[	?%Q&#1027;&#65533;&#65533;&#65533;&#65533;&#65533;p[
N*&#65533; 
0#&#65533;&#65533;-&#832;Z &#65533;&#65533; Y&#65533;&#65533;8ua'~b(^&#65533;&#65533; P&#1027;N&#65533;&#65533;N&#65533;&#65533;gK&#65533;&#65533; &#221;Yh&#65533;&#65533;&#65533;B&#65533;#&#65533;6&#65533;a&#65533;\&#65533;&#65533; 7f&#65533;&#65533;b9&#65533;c:._&#65533;`&#65533;&#9821;&#1784;&#65533; 
&#65533; &#65533;&#65533;&#65533;M\U&#65533;&#65533;8&#65533;:NdE&#65533;&#65533;&#65533;&#65533;&#1656;&#65533;5&#65533;&#65533;&#65533;?F\"Nc^dM&#65533;&#65533;D&#65533;&#65533;&#65533;&#65533;	?&#65533; &#1933;&#65533;&#65533;&#832;&#65533;&#65533;ZN^eV&#65533;b#&#65533;&#65533;&#1493;K
&#65533;&#65533;&#65533;^&#65533;&#65533;ZI&#65533;&#65533;&#65533;me^&#65533;&#65533;N\&#65533;&#65533;Y&#65533;&#65533;&#65533;&#65533;&#65533;&#65533;&#65533;-\#x&#65533;@&#65533;&#65533;"&#65533;8&#65533;	&#512;`&#65533;#x &#65533;- >&#65533;--\&#65533;B&#65533;m&#65533;-&#65533;&#65533;	P&#65533;=&#65533;Z&#65533;&#65533;&#65533;&#365;&#65533;0P\&#65533;U&#65533;&#65533;&#65533;&#65533;60g&#65533;&#65533;&#65533;&#65533;&#65533;YF&#65533;Tg&#65533;0ez-&#65533;	&#65533;B*&#65533; &#65533;&#65533;&#65533;Y&#65533;  b&#65533;]&#65533;&#65533;&#65533;W.0V&#65533;L&#65533;R&#65533;l&#65533;&#65533;&#65533;&#65533;Y~ &#65533;&#65533;B&#65533;&#65533;rE&#704;&#65533;&#65533;`&#65533;R&#65533;&#65533;&#65533;hV&#65533;&#65533;-&#65533;6&#65533;dFx&#65533;&#65533;&#65533;&#65533;&#65533;&#2037;d&#65533;&#65533; D&#65533;&#65533;g!&#65533;g&#65533;>&#65533;6H\/V&#65533;&#65533;- &#65533;}&#65533;&#65533;f&#730;&#65533;^&#65533;&#65533;&#1616;H&#65533;P&#65533;k&#65533;&#65533;&#65533;&#65533;l.&#65533;u&#740;N	c.j&#65533;Me&#65533;&#65533;&#65533;&#65533;B&#65533;&#65533; &#65533;g&#65533;&#65533;Z&#65533;&#1926;>&#1826;&#65533;&#31461;&#65533;&#65533;&#65533;&#1963;=&#65533;&#65533;m &#65533;^&#65533;o>&#65533;@&#65533;&#65533;r&#65533;f&#65533;F&#65533;1&#65533;bP&#65533;|&#65533;&#65533;l&#65533;&#65533;e&#1901;&#65533;&#65533;&#65533;Fl&#65533;e&#65533;P&#65533;&#65533;&#65533;&#65533;&#65533;&#65533;&#65533;&#65533;K
&#65533;&#65533;&#1189;j&#65533;&#65533;y&#65533;&#65533;&#65533;&#432;&#65533;>m&#65533;FeP&#65533;&#65533;&#65533;j&#1526;&#65533;&#65533;m&#65533; !&#65533; &#65533; ,   &#65533;F &#65533; &#65533;H&#65533;&#65533;&#65533;&#65533;*\&#560;&#65533;&#199;#J&#65533;H&#65533;&#65533;3j&#65533;&#561;&#65533;&#463; C&#65533;I&#65533;d&#65533;
Ex0&#626;&#65533;&#727;0c&#668;Isb
$L&#65533;a&#211;L&#863;@&#65533;
J&#65533;&#65533;F(w `)&#65533;F&#65533;J&#65533;J&#65533;&#65533;&#1353; H$&#65533; &#65533;&#65533; $*&#65533;&#65533;) &#65533;&#1395;h&#1258;])&#65533;]&#65533;Y9&#65533;O6$&#65533;&#65533;&#65533;&#759;o&#1691;$dh&#65533;	f0&#65533;4 
V&#65533;&#65533;&#239;&#65533;&#464;#&#65533;&#65533;Pd&#65533; &#65533;;T &#65533;&#65533;'&#65533;&#65533;S\&#65533;#&#65533;&#65533;&#1256;S&#65533;6&#65533;S&#65533;&#65533;8&#536;&#65533;&#65533;g&#65533;K&#65533;&#65533;]&#891;&#65533;&#65533; \&#509;&#65533;F@&#65533;&#65533; ^&#65533;1H".&#65533;&#65533;&#1059;K&#65533;"&#65533;p&#65533;<&#65533;La&#65533;&#65533;l&#65533;;&#65533;,&#65533;&#65533;D&#65533;&#65533;&#65533;&#65533;&#65533;&#65533;L&#65533;8&#65533;}&#65533;&#65533;&#65533;&#1771;_Or&#65533;&#65533;&#65533;/&#65533;&#65533;&#65533;&#65533;&#65533;&#1601;d&#65533;&#65533;SAc&#65533;1 &#65533;%&#65533;&#65533;&#65533;6&#65533;&#65533;&#65533;F(&#65533;@f&#65533;&#1093;V&#65533;&#65533;&#65533;bhE&#65533;&#65533;'"[Y&#65533;&#65533;&#65533;	&#65533;^&#65533;&&#65533;w&#65533;&#65533;&#65533;&#65533;&#65533;&#65533;YH&#65533;&#65533;<&#65533;&#65533;c&#65533;&#65533;&#65533;!&#65533;D&#65533;!&#65533;#&yVqu&#65533;&#65533;&#65533;=&#65533;A&#641;Pc{!&#277;&#207;\v&#65533;%&#65533;M&#65533;d&#65533;&#65533;&#65533;J&#65533;)&#65533;&#65533;&#147;H&#65533;	&#65533;wcq!\9&#65533;^&#65533;h&#407;&#65533;&#65533;&#65533;@SY&#65533;d&#65533;&#65533;&#65533;&#65533;&#65533;
&#65533;O'<)&#65533;l&#65533;&#65533;&#65533;`[&#65533;&#65533;&#65533;p&#65533;&#65533;&#65533;*&#41924;f&#65533;&#65533;E~b&#65533;&#65533;&#65533;D&#65533;]=&#65533;&#65533;I&#65533;]y^&#65533;F&#65533;&#65533;&#65533;&#65533;&#65533;&#65533;&#43715;&#65533;&#65533;&#65533;FZ&#65533;j&#65533;&#538;&#65533;B\.&#65533;&#65533;"w&#65533;&#65533;&#65533;UzA &#793;&#175;&#65533;v&#65533;@&#65533;+&#65533;V,&#65533;&#65533;$X&#65533;&#65533;*&#437;D
S&#65533; OY&#1318;&#65533;vx&#65533;o&#65533;&#65533;;&#65533;&#65533;+pH&#65533;A &#65533;&#65533;&#65533;&#65533;&#65533;&#65533;&#65533;&#65533;&#1865;&#1534;{&#65533;&#65533;sX&#65533;&#65533;stON>%OS
B&#65533;8&#65533;G&#65533;&#65533;l&#65533;P&#65533;&#65533;=R&#65533;&#65533;&#65533;n&#65533;&#65533;&#65533;&#65533;q&#65533;&#65533;&#65533;_&#65533;&#65533;&#65533; r&#65533;j&#65533;-&#65533;HC(&#65533;&#65533;&#65533;&#65533;&#65533;8G&#65533;&#65533;&#65533;&#65533;&#65533;C&#65533;O&#65533;&#65533;&#65533;&#2045;&#65533;cUFI&#65533;&#65533; &#65533;N;m&#65533;&#65533;l/d&#65533;&#65533;&#659;C4&#65533;&#65533;jOf&#65533;&#65533;}^&#65533;i&#65533;&#65533;v&#1732;&#65533;&#65533;&#65533;pBk&#65533;Ax&#65533;&#65533;&#65533;&#65533;0&#1311;0/M&#65533;{c&#65533;&#65533;&#837;w~Qn&#369;+A[T&#65533;&#65533;&#65533;&#65533;xqG&#65533;&#65533;o&#65533;O4&#65533;y&#65533;P{&#65533;6w&#65533;dwu&#65533;&#65533;x&#65533;=:&#65533;&#65533;&#65533;9&#65533;&#65533;DZa&#65533;&#65533;&#65533;y_&#65533;&#65533;&#65533;#O4$~W&#65533;&#65533;&#65533;X
H&#65533;~	&#65533;m&#65533;&#65533;#?;&#65533;"&#65533;&#993;O(&#65533;^&#65533;&#65533;&#65533;&#65533;]2&#65533;&#65533;&#419;$&#65533;@q&#65533;2&#65533;&#65533;&#65533;&#65533;&#65533;e&#65533;vhZ&#65533;&#65533;&#65533;&#65533;&#65533;>&#65533;TM XS&#65533;&#65533;&#1541;80VR-&#65533;&#65533;_KS&#65533;g7&#65533;&#65533;}&#65533;&#65533;"&#65533;&#65533;&#65533;&#65533;&#65533;4&#65533;'&#65533;z&#1196;&#65533;S&#65533;&#65533;@,+	@&#65533;&#65533;&#65533;T&#65533;&#65533;FH&#65533;S&#65533;&#65533;[<V&#65533;&#65533;&#65533;%..;XBx&#65533;&#65533;{&#65533;&#65533;q&#65533;&#65533;@&#65533;,&#65533;G&#65533;&#65533;&#65533;&#297;&#65533;&#65533;
&#65533;&#65533;&#610;&#65533;&#65533; #&#65533;3H&#65533; &#65533;-&#65533;*L`&#65533;&#65533;&#656;B7&#65533;&#65533;F&#65533;&#65533; t&#65533;"&#1969;&#65533;
;&#278;&#65533;
r'&#65533;&#65533;&#65533;>&#65533;&#65533;'&#65533;&#65533;>&#65533;&#65533;	JdM&#65533;28&#65533;&#785;&#65533;&#65533;&#65533;|@2f&#65533;"%&#65533;hKN&#65533;@&#65533;&#65533;&#65533;$<,h<&#65533;&#65533;@d	&#65533;S&#65533;h &#65533;[&#65533;0&#65533;&#65533;&#65533;L&#65533;2&&#65533;Kc&#65533;&#65533;G&#65533;%&#65533; &#171;&#65533;/&#65533;&#65533;aZSc&#65533;<&#65533;O&#65533;&#390;&#65533;h&#65533;l&#1061;&#65533;Dy &#65533;&#65533;'&#65533;&#65533;&#65533;&#65533;&#65533;&#65533;k&#65533;SCb&#65533;&#65533;&#65533;M&#65533;,&#65533;'&#65533;z&#65533;&#65533;&#65533;p&#65533;&#65533;&#65533;M&#65533;o&#65533;&#65533;&#65533;Z&#65533;N&#65533;&#65533;l&#65533;+&#65533;I&#65533;&#65533;&#65533;]&#65533;b&#65533;&#65533;&#65533;&#65533;&#65533;^t,&#65533;&#65533;",&#65533;&#65533;&#65533;&#65533;&#65533;|CeR0B&#65533;&#65533;'Xx&#736;R&#65533;O&#65533;@J&#65533;G&#65533;i,j}#e&#65533;&#65533;B&#65533;,!gueQLx\S&#65533;,j
3}g<&#65533;x&#65533;9H&#65533;&#65533;P&#65533;vv&#1459;&#65533;&#1097;&#65533;w)Y@&#65533;&#65533;&#65533;&#65533;&#65533;&#65533;=o&#65533;hR&#65533;	R}&#65533;^M&#65533;&#65533;R&#65533;&#65533;&#65533;Ikl@&#65533;b&#65533;V&#65533;&#65533;&#65533;F&#65533;&#65533;0&#65533;&#1470;F&#65533;9q&#65533;&#65533;&#1844;&#65533;&#65533;&#65533;pMo&#65533;Jk&#65533;T&#65533;W"&#65533;&#65533;o9&#65533;&#65533;&#65533;&#65533;&#65533;&#1375;&#65533;+&#65533;r&#1367;&#65533;6v&#65533;&#65533;&#65533;&#65533;/hD&#65533;&#65533;J&#65533;;d&#65533;&#65533;+&#65533;l&#65533;&#65533;cK&#65533;&#65533;%N&#65533;&#65533;$&#65533;P&#65533;`&#1677;&#65533;N&#65533;dC&#1498;&#65533;&#65533;&#65533;&#65533;&#65533;&#65533;&#65533;&#65533;R&#65533;&#65533;&#65533;$&#65533;&#65533;"&#65533;cO&#65533;O&#65533;^d&#65533;&#65533;&#65533;&#65533;&#65533;&#65533;2&#65533;\&#65533;}&#65533;B^&#65533;3I&#65533;&#65533;~&#65533;#&#65533;a&#65533;&#65533;&#65533;&#65533;&#65533;&#65533;f&#65533;&#65533;" x&#65533;&#65533;<yfAH6&#65533;&#65533;7&#65533;5o|	&#65533;Co &#65533; &#65533;(F&#65533;&#65533;j&#65533;&#65533;&#65533;q&#65533;&#65533;&#65533;~SW&#65533;+&#65533;&&#65533;&#65533;]&#65533;&#65533;ktC]0&#65533;A&#450;4&#65533;q&#65533;&#65533;Dl&#65533;&#65533;&#65533;&#65533;8&#65533;&|)&#65533;&#65533;&#484;&#65533;&#65533;.=&#65533;c&#65533;&#65533;&#65533; 	&#65533;L
&#65533;&#65533;&#65533;.7&#65533;&#65533;$y<4&#595;&#65533;KAR&#65533;s&#65533;7&#65533;&#65533;-&#65533;&#65533;&#65533;&#65533;&#65533;!&#65533;R!'&#65533;hi&#65533;J&#65533;&#65533;&#65533;
;&#65533;A&#65533;&#65533;&#65533;K(d&#65533;&#65533;&#46090;&#65533;+1e&#65533;e K@&#65533;SgB&#65533;.&#65533;&#65533;0B&#65533;&#65533;2&#65533;!&#65533;408&#65533;&#65533;&#738;1&#65533;&#65533;&#65533;U&#65533;&#65533;F&#65533;G&#65533;&#65533;&#65533;&#65533;&#65533;jd&#65533;&#65533;zM.X&#65533;&#65533;mh&#65533;&#65533;]&#65533;C&#65533;&#65533;&#65533;&#65533;&#65533;&#65533;}C&#65533;v&#65533;+1&#65533;&#65533;f&#65533;o=]&#65533;&#65533;>&#65533;RWx\&#65533;L&#65533;&#65533;&#65533;&#1064;F&#65533;v&#65533;vL&#65533;&#65533;4q@&#65533;k&#65533;b&#65533;&#65533;]U2&#65533;&#65533;&#65533;&#65533;_F&#65533;j_&#65533;&#65533;&#65533;&#65533;&#65533;q&#65533;&#65533;-&#65533;&#65533;&&#65533;IF&#65533;3h&#65533;&#65533; &#65533;r&#65533;)8&#65533;&#65533;&#65533;&#65533;3 }&#65533;&#65533;&#65533; &#65533;&#65533;&#65533;&#65533;&#65533;&#65533;R=&#65533;I&#65533; &#65533;ElvR&#65533;k&#65533;$&#65533;5dI {&#65533;q;&#62652;p:A&#65533;&#65533;&#65533;&#65533;&#65533;`&#65533;t&#65533;&#65533;&#65533;	6&#65533;&#65533;T*G&#65533;9&#65533;C&#65533;a&#1394;Vo&#65533;&#65533;&#65533;5&#65533;&#65533;&#65533;9&#65533;&#65533;&#65533;]&#65533;]&#65533;]&#65533; &#669;&#65533;xrr6&#65533;&#65533; E&#65533;4_&#65533;&#65533;&#65533;&#65533;G &#65533; N&#65533;&#65533;&#65533;&#65533;&#65533;%Ht&#65533;[&#65533;&#65533;`W&#65533;wI@l&#65533;&#189;
$&#65533; \&#65533;X&#65533;&#65533;hw&#65533;&#65533;&#1945;[&#65533;&#65533;X&#1377;A^sX&#65533;x &#65533;w9&#65533;N_}&v&#65533;W+A&#65533;'&#65533;&#65533;K1&#65533;<4&#978;&#65533;&#65533;]&#65533;.&#65533;A&#65533;&#65533;"9&#65533;DF&#65533;O&#65533;_&#65533;L&#65533;a&#65533;dD&#65533;
s&#65533;D~	i&#1044;&#65533;u&#65533;uH &#65533;&#65533;&#65533;&#65533;	&#65533;| &#65533;&#65533;U%&#65533;U4|&#65533;&&#65533;&#65533;}&#65533;&#17170;x/&#65533;.&#65533;&#65533;&#65533;&#65533;&#65533;&#65533;k&#65533;&#65533;&#65533;&#65533;&#65533;?M&#818;&#65533;&#338;Zc9%&#902;&#65533;&#65533;&#65533;+&#65533;&#65533;&#65533;&#65533;&#65533;&#65533;c&#65533;&#65533;&#65533;&#65533;@&#65533;&#65533;&#1812;&#65533;&#65533;[D&#65533;@Vj&#65533;&#65533;.&#65533;&#65533;c&#65533;Dm&#65533; &#65533;&#65533;ytgw&#65533;Gzp&#65533;wV&#65533;W&#65533;&   &#65533;"&#65533;AU&#65533;2&#65533;G]>U&#65533;" 1  b&#65533;4t:&#65533;x&#65533;&#65533;}'&#65533;.&#65533;&#65533;d&#65533;9&#65533; &#65533;&#65533;&#65533;4&#65533;DY&S k&)?3}P&#65533;U&#65533;'J&#65533;I&#65533;O&#515;&#65533;z&#65533;w&#65533;&#65533;&#65533;&#65533;&#65533;2 -UQE8&#65533;I3yw&#65533;g&#65533;&#65533;,3 &#65533;' `gJ&#65533;&#65533;&#65533;!fd&#65533;HK'@.&#65533;3.&#65533;&#65533;	 &#65533;I&#65533;&9dx&#65533;3_CK&#65533;&#65533;&#65533;&#65533;v9tK&#65533;5&#65533;ZV;&#65533;&#65533;&#65533;&#65533;&#65533;{7h&#65533;&#65533;&#65533;80&#65533;5&#65533;l,&#65533;&e&#65533;&#65533;&#65533;&#65533;/q7&#65533;&#65533;|iWY&#65533;w8!&#65533;e$&#65533;w3t&#65533;&#65533;&#65533;z&#65533;&#65533;&#65533;8 &#65533;&#65533;c[&#65533;&#65533;y&#65533;&#65533;&#65533;&#65533;+&#65533;:&#65533;&#65533;"?&#65533;;&#65533;&#65533;&#65533;~"&#65533;v&#65533;<8&#65533;w&#65533;q&#65533;&#65533;&#65533;f.&#65533;K&#65533;A=&7&#65533;L&#65533;&#65533; &#65533;&#65533;VHw!&#65533;&#65533;&#65533;"&#65533;&#65533;Y 4&#65533;r&#65533;['&#65533;&#65533;&#65533;&#65533;&#65533;&#65533;r W&#65533;&#65533;u&#65533; &#65533;&#65533;&#65533;l @&#65533;8&#65533;&#65533;&#65533;x&#65533;Fs&#65533;&#65533;&#65533;&#65533;]&#65533;&#65533;&#65533;|&#65533;&#65533;&#65533;A&#65533;&#65533;&#65533;&#65533;&#65533;&#65533;&#65533;&#65533;&#65533;w&#65533;R^&#65533;&#65533;3&#65533;&#65533;&#65533;g6$t &#65533;u&#65533;G&#65533;&#519;$I&#65533;&#65533;&#65533;*2&#65533;&#65533;9&#65533;rV&#65533;29&#65533;&#65533;$&#65533;cR&#65533;BG&#65533;&#65533;2&#65533;&#65533;&#65533;&#65533;7&#65533;w&#65533;Q4&#65533;&#65533;B&#65533;&#65533;V( @&#65533;h&#65533;Rxp&#1615;&#65533;&#65533;&#65533;C&#65533;z&#65533;No&#65533;]%&#65533;"Z&#65533;a[`P&#65533;&#65533;dyU`&#65533;B&#65533;&#65533;0r.&#65533;&#65533;^&#65533;&#65533;#N&#65533;&#65533;qv&#65533;`&#65533;Q{&#65533;&#65533;`<q!&#65533;a1HTrHi &#65533;&#65533;&#65533;J&#65533;&#65533;:&#65533;g&#65533;&#65533;&#65533;B&#65533;p&#65533;w&#65533; h&#65533;&#65533;&#65533; =i&#65533;&#337;A&#65533;XW&#65533;4;&#65533;>&#65533;yJ&#65533;Z<!:k&#65533;&#313;&#65533;&#65533;&#1302;[&#65533;&#65533;Xh&#65533;&#65533;&#65533;&#65533;An&#65533;&#65533;0Qhi0&#65533;&#65533;8 	 &#65533;&#65533;&#65533;s/&#65533;&#65533;&#65533;&#65533;&#65533;&#1246;/q"$&#65533;iGQ&#65533;&#1413;
R&#9396;iR&#65533;&#65533;&#65533;P&#65533;&#65533;)&#65533;&#65533;&#65533;&#65533;At1pU6 &#65533;T,&#65533;&#65533;&#65533;&#65533;&#65533;&#65533;'P&#65533;%)&#65533; v&#65533;"p'@>pdQ\&#65533;&#65533;8&#65533;.P<xdn&#65533;`&#65533;&#65533;&#65533;&#65533;r&#65533;Q&#65533;&#65533;2&#65533;&#65533;&#65533;b&#65533;(4f&#65533;&#65533;U!J<C4  &#65533;!&#65533;%
!.`&#65533;&#65533;&#65533;&#65533;&#65533;&#473;n&#65533;j&#65533;&#65533; &#65533;&#65533;&#1605;;&#1061;A#&#65533;&#65533;hS&#65533;X&#65533;3e&#65533;4I&#65533;V&#65533;g'&#65533;!	&#65533;&#65533;cx&#65533;=&#65533;kY&#65533;&#65533;I4&#65533;vHQ9t &#65533;r&#65533;y
r&#65533;V&#65533;&#65533;q3&#65533;SZs&#65533;|o&#65533;z&#65533;&#65533;;|*&#65533;&#65533;p&#65533;{&#65533;&#65533;&#1627;&#65533;&#65533;(8qC&#65533;&#65533;KP&#65533;K`&#65533;&#65533;7Y&#65533;&#65533;1 v f&#65533;<&#65533;&#65533;48u9&#65533;G&#65533;&#65533;!&#65533;&#65533;@&#65533;&#65533; :p09&#1543;&#65533;	&#65533;&#65533;rUb&#65533;&#65533;F6&#65533;&#65533;;7&#65533;D&E&#65533;&#1576;	Q!n&#65533;/h&#1190;&#65533;sD&#65533;Zb&#65533;aj&#65533; h&#65533;&#65533;&#65533;A&#65533;&#65533;&#65533;4P:&#65533;&#65533;6&#65533;&#65533;&#65533;&#722;A&#65533;j &#65533;V&#65533;&#65533;t&#65533;	&&#65533;1&#65533;&#65533;Xe&#65533;a&#65533;Yp4&#65533;3'p&#65533;&#65533;:&#65533;h  0&#65533;&#65533;y`&#65533;9&#65533;&#65533;q&#65533;&#65533;3t&#65533;a$&#65533;&#65533;A&#65533;&#65533;q&#65533;&#65533;)&#65533;&#65533;&#65533;kwm&#65533;Q&#22705;&#65533;&#65533;0
 &#65533;#K&#65533;t&#65533;})KE&#65533;A&#65533;m8&#65533;&#65533;
&#65533;e&#65533;&#65533;;d&#65533;&#65533;j&#65533;A&#65533;c&#65533;dD&#65533;+&#65533;&#65533;$&#65533;8:&#65533;K;&#65533;, ?&#65533;&#65533;&#65533;90&#65533;W&#65533;&#65533;Rd &#65533;&#65533;F|&#65533;&#65533;]&#65533;F@9:&#65533;b;V&#65533;Z&#65533;&#65533;r&#65533;&#65533;&#65533;&#65533;&#65533;|&#65533;&#65533;o&#65533;h&#1076;&#65533;E .&#65533;w&#65533;&#65533;$&#65533;&#65533;-&#65533;&#65533;&#65533;&#65533;&#65533;&#65533;&#65533;&#65533;&#65533;!&#65533;xu&#65533;&#1778;&#65533;3A&#65533;X&#65533;&#65533;&#65533;&#65533;/s	r`@&#65533;[&#65533;&#65533;$&#65533;( : &#65533;r&#65533;&#65533;&#65533;!&#65533;&#65533;&#65533; &#65533;&#65533;&#65533;[&#65533;o&#65533;)&#65533;&#65533;&#65533;&#65533;x;J&#65533;O&#65533;J&#65533;&#65533;:L&#65533;/&#65533;+*&#65533;
k
Auw&#65533; lp&#65533;\&#65533;";&#65533;A  &#65533;s;Bp0	&#65533;4CW&#65533;&#65533;/r&#65533;&#65533;@&#65533;&#65533;&#65533;v&#65533;&#65533;k&#65533;&#65533;&#65533;h&#65533;T&#65533;&#65533;*&#65533;R&#65533;&#65533;r&#65533;&#65533;=&#65533;a&#65533;&#65533; ;&#65533; H+ &#65533;&#65533;&#65533;
&#65533;@ b&#65533;Hp"&#65533;&#131;@z'&#65533;a&#65533;	`<H&#65533;&#1979;v&#577;&#65533;&CdP9tW&#65533;9,(25&#65533;d&#65533;&#65533;&#65533;%,&#65533;g&#65533;&#65533;&#65533;&#65533;&#65533;'  C&#65533;A&#65533;&#65533; &#65533;Qjts?&#65533;y&#65533;K&#65533;&#65533;&#65533;a&#65533;&#65533;:@w&#65533;.&#65533;f,@f`&#263;&#65533;&#65533;I!K\aZ&#65533;&#65533;&#65533; P
&#65533;&#65533;KD&#65533;:0&#65533;.&#65533;&#65533; \&#65533;&#65533;=&#65533;&#65533; Yp&#65533; 9@u&#65533;&#65533;&#65533;m&#65533;H&#65533;&#65533;a%&#65533;s\&#65533;>"&#65533;&#65533;{{:J8L&#65533;&#65533;a&#65533;&#65533;&#65533;&#65533;&#65533;'&#65533;0PI U  )&#65533;&#65533;p&#65533;C&#65533;s&#65533;w&#65533;: &#65533;&#65533;&#65533;&#65533;"y&#65533;&#65533;E&#65533;&#65533;&#65533;l&#65533;&#65533;&#65533;s&#65533;|&#65533;9&#65533;&#65533;op#d!&#65533;+&#65533;&#65533;) &#65533;&#65533;I &#65533;&#65533;:&#65533;&#65533;&#1944;kAdNL&#65533;CL1E&#65533;&#65533;&#65533;&#65533;&#65533;^Bu`&#65533;q%&#65533;&#65533;Sk&#65533;&#65533;|&#65533;PG&#65533;GPq&#65533;0@_=&#65533;#&#65533;r&#65533;&#497;+&#65533;&#65533;&#65533;&#65533;F&#65533;&#65533;e&#65533;&#65533;&#65533;LL&#65533;&#65533;#&#65533; &#65533;&#65533;&#65533;&#65533;&#710;&#65533;&#65533;&#65533;&#65533;&#65533;|*	?&#65533;&#65533;*&#65533;5P&#65533;P&#65533;&#65533;2=&#65533;&#65533;&#65533;&#65533;&#65533;1r&`&#65533;}Y`&#65533;&#65533;u	&#65533;&#65533;-&#65533;M,&#1095;&#65533;a1&#65533;&#65533;&#1642;&b&#65533;x~&#65533; Y&#65533;
	&#65533;J&#65533;l 0&#65533;2mtk'&#65533;&#65533;s&#65533;>	&#65533;i&#65533;&#65533;CM&#65533;8&#65533;3&#65533;rX&#65533;&#65533;&#65533;&#1280;&#65533;&#65533;dL&m&#65533;&#65533; &#65533;j&#65533;V#J p&#65533;R &#65533;&#65533; &#65533;:&#65533;!u&#65533;&#1528;qk&#1868;&#65533;'&#65533;&#65533;IEY&#65533;&#65533;a{v! vX&#65533;W|&#65533;&#65533;&#65533;&#65533;&#65533;&#65533;&#65533;&#65533;&#65533;&#65533;[	!&#65533;!#H&#65533;&#65533;&#65533;;&#65533;d &#65533;&#65533;&#65533;ip}](&#65533;p&#65533;&#65533;&#65533;k};p&#65533;&#65533;q&#65533;&#65533;g+&#65533;&#65533;u0&#65533;&#65533;+   b0&#65533;=&#65533;&#65533;'&#65533;"
BX&#65533;&#65533;&#65533;y&#65533;x&#65533;&#65533;|&#65533;c&#65533;Hu-&#65533;y&#65533;&#65533;:&#65533;8*&#65533;&#65533;&#65533;&#65533;&#65533;}&#65533;&#65533;p&#65533;)}I ,  R B W*&#65533;&#65533;$&#65533;aM&#65533;&#65533;&#65533;&#65533;&#65533;&#65533;&#65533;&#65533;&#65533;z&#65533;&#65533;"MT&#65533;e&#65533;&#65533;&#65533;&#65533;n&#65533;&#65533;&#65533;&#65533;&#65533;q8 &#65533;2}R&#65533;y()&#65533; &#65533;&#65533;&#65533;&#65533;M&#65533;&#65533;&#65533;&#65533;?&#65533;&#65533;&#65533;&#65533;&#65533;&#65533;&#65533;*n&#65533;8&#1046;&#65533;?&#65533;&#65533;b&#65533;&#65533;*&#65533;&#65533;&#65533;'&#65533;R&#65533;&#65533;" &#65533;&#65533;&#65533;&#65533; V&#65533;&#65533;y&#65533;(>&#65533;YQ+&#65533;q&#65533; k&#65533;&#65533;v&#65533;&#65533; `}SN&#65533;q&#65533;&#65533;&#65533;&#65533;&#65533; 5&#65533;&#65533;Wx0Q&#65533;&#65533;\}P&#65533;~	&#65533;&#65533;O&#65533;&#65533;sX&#65533;Cg&#65533;&#65533;&#65533;g&#65533;*L&#65533;&#65533;b&#65533;&#65533;&XE&#65533; ' 	8&#65533;&#65533;u&#65533;WH&#65533;&#65533;D&#65533;p&#65533;&#65533;&#65533;c3&#65533;2YO&#65533;&#65533;&#65533;&#65533;&#65533;?&#29530;&#65533;g&#65533;&#624;&#65533;1&#65533;
&#65533;&#65533;&#65533;1)&#65533;Q&#65533;&#65533;&#65533;D.P&#65533;&#65533;6m&#65533;&#65533;N&#65533;7A&#65533;	&#65533;A&#65533;&#65533;&#1053;n,&#65533;^&#65533;&#65533;f&#65533;	&#1351;&#65533;{Y
&#65533;&#65533;N&#65533;B  &#65533;R&#65533;2&#65533;&#65533;3&#65533;dJ#0&#65533;&#65533;&#947;&#65533;M&#65533;a&#65533; &#65533;&#1598;S|,&#65533;&#65533;k&#65533;	&#65533;&#65533;&#1166;&#65533;U&#1541;m&#65533;&#65533;&#65533;&#65533;&#65533;&#65533;A&#65533;`0&#65533;X1&#65533;&#1569; &#65533;&#65533;}&#65533;&#65533;&#65533;\=&#65533;&#65533;&#1988;&#65533;&#613;&#65533;&#65533;&#65533;2&#65533;&#65533;&#65533;i&#65533;|k)	&#65533;&#65533;i&#65533;&#65533;&#848;hf}V&#65533;{uGmf&#65533;&#65533;-B &#23679;&#65533;&#65533; &#273;&#65533;#&#65533;&#65533;&#65533;&#65533;&#65533;&#65533;&#65533;6&#65533;&#65533;&#65533;&#65533;&#65533;&#65533;&#65533;&#1678;&#65533;&#65533;w&#65533; &#65533;&#65533;G&#65533;&#65533;3&#65533;@&#65533;r(/&#65533;)&#65533;&#65533;&#65533;i&#65533;&#65533;D&#65533;&#1197;&#65533;9&#65533;/~L&#65533;N&#65533;y&#65533;M&#65533; &#65533; &#65533;&#65533;"WEO<<&#65533; M &#65533;&#65533;+h&#65533;&#65533;$&#65533;&#65533;D!/~&#65533;d&#65533;&#65533;&#65533;y&#65533;9&#65533;&#65533;w\X&#65533;&#65533;#~H&#65533;>#&#65533;__6Z@&#65533;K&#65533;~&#65533;%0&#65533;&#65533;&#65533;&#65533;&#65533;f&#65533;&#65533;&#65533;(&#65533;$`&#65533;&#65533;&#65533;&#65533;k:;&#65533;w1&#65533;&#65533;)&#65533;&#65533;&#65533;&#320;O&#65533;
!&#65533;&#65533;X=&#65533;&#65533;&#65533;/tP<&#65533;&#65533;&#65533; |&#65533;|P^&#65533;K&#65533;&#65533;&#65533;	&#65533;c&#65533;&#65533;Y;&#65533;w&#65533;&#65533;&#65533;]&#65533;&#65533;&#65533;&#65533;*&#65533;&#65533;&#65533; &#65533;&#65533;=&#65533;,3&#65533;&#65533;/&#65533; lhj`$x&#65533;&#65533;v&#65533;&#65533;i&#65533;&#65533;&#65533; l&#65533;&#65533;&#65533;6&#65533;&#65533;=&#65533;&#65533;g&#65533;&#65533;&#65533;&#65533;d&#65533; b&#65533;4&#65533;`&#65533;&#65533;x&#65533;<!&#65533;&#65533; j&#65533;&#65533;&#65533;T&#1056;&#65533;~.d&#65533;&#65533;&#65533;C&#65533;&#624;&#65533;&#65533;&#65533;&#65533;&#65533;7)<&#65533;0&#65533;&#65533;!&#65533;&#65533;&#65533;&#65533;	6Y0&#65533;di&#65533;&#65533;p&#65533;)@&#65533;&#65533;$&#65533;&#65533;&#65533;'O	'z&#65533;&#65533;"&#65533;&H&#65533;0&#65533;&#65533;!&#65533;FA&#65533;zdD&#65533;Y&#65533;n&#65533;&#65533;&#65533;&#65533;W&#65533;a&#334;u&#65533;&#65533;&#65533;Nd&#65533;a&#65533;f&#65533;	@s
j![&#65533;!,6;R`&#65533;&#65533;`&#65533;&#483; &#65533;&#65533; &#65533;&#65533;"	6&Z.&#65533;P&#65533;o`&#65533;Uh&#65533;&#65533;&#1266;4|H&#65533;b&#65533;&#65533;5&#65533;CX&#65533;r&#65533;++&#65533;&#65533;$&#65533;&#65533;U&#65533;&#65533;e&#998;]&#65533;&#65533;&#65533;&#65533;&D&#65533;&#65533;r&#65533;&#65533;&K&#65533;
e f	&#65533;+S&#65533; b&#65533;&#333;&&#65533;f&#1121;&#65533;	&#65533;&#65533;&#65533;|4i&#65533;L&#65533;;d&#65533;P@{&#65533;+Bv&#65533;I $q&#65533;&#65533;&#65533;&#65533;&#65533;&#65533;p&#65533;7&#65533;0&#65533;&#65533;>X&#65533;8J&#65533;+v&#65533;n&#65533;&#65533;BC
&#65533;k&#65533;p&#65533;&#65533;%*(b&#65533;&#65533;(&#65533;'&#65533;&#65533;&#65533;N))c&#65533;&#65533;&#65533;f&#65533;&#65533;$&#65533;oA{&#65533;&#65533;&#455;x&#1537;&#65533;H&#65533;h&#65533;H$&#65533;C #&#65533;&#552;C&#65533;&#48059;h&#65533;".&#65533;)"&#65533;&#583;&#65533;*;&#65533;'&#65533;&#65533;r&#65533;L4&#65533;&#65533;&#65533;&#65533;&#65533;&#65533;I8&#13619;6A&#65533;N&#65533;&#65533;8$&#65533;tHj&#65533; .&#65533;r&#65533;
&#65533;H&#65533;&#65533;&#65533;&#65533;D&#647;&#65533;&#65533;&#65533;MS&#65533;RL&#996;&#65533;&#65533;v&#65533;&#65533;SPC&#65533;&#65533;&#65533;&#65533;a&#557;v &#65533;&#65533;;&#65533;p&#65533;UXc&#65533;uVZk&#65533;V?&#65533;`e&#65533;_&#65533;<T:;H C &#65533;^&#65533;)&#65533;1{&#65533;&#65533;&#65533;&#65533;&#65533;%&#65533;&#65533;&#65533;bZj&#65533;&#65533;&#65533;Zl&#65533;m1&#65533;i
&#65533;&#65533;N&#65533;V&#65533;nE5&#65533;&#65533;89 &#65533;&#65533;D&#65533;X&#65533;&#65533;96`e^Vh&#65533;V|&#65533;&#1367;&#65533;X&#65533;P&#65533;!+=@@;&#65533;J&#65533;t&#65533;&#65533;6&#65533;R&#65533;)&#65533;C$&#65533;D&#65533;xb&#65533;+&#65533;X>&#65533;&#65533;&#65533;!6X`3 	&#65533;@4tK6y&#65533;&408&#65533;&#65533;Ce&#65533;&#65533;&#65533;wf&#65533;mC ?&X&#36493;&#65533;2p&#65533;8&#65533;&#65533;\pt&#65533;A]&#65533;a6"&#65533;&#65533;i&#65533;C&#65533;i&#65533;+j&#65533;&#65533;&#65533;&#65533;&#65533;^&#65533;&#38139;&#65533;&#65533;8x&#65533;-&#65533;&#65533;c&#65533;&#65533;&#65533;V&#65533;&#65533;<&#65533;&#65533;a&#65533;&#65533;&#65533;P`&#65533;&#65533;&#65533;/S&#1095;mi"&#65533;$*#&#65533;8&#65533;;O&#65533;o&#65533;I&#13183;v&#65533;q&#65533;8("#&#65533;#z&#30051;&#65533;>&#65533;`&#65533;&#65533;>@i&#65533;&#65533;*S !l&#65533;&#65533;&#65533;L&#65533;&#65533;8&#65533;
&#65533;&#65533;&#1206;&#65533;&#65533;(&#65533;
&#65533;C&#65533;T &#65533;$&#1558;&#65533;!7&#65533;x&#65533;&#65533;8h&#65533;NL&#65533; f&#65533;X9y]&#65533;=><Z&#65533;"M&#65533;'Ji&#65533;&#65533;9&#65533;}&#65533;6&#1178;EJ&#65533;h)^&#65533;&#65533;%p!$&#1116;:w
&#65533;&#65533;&#65533;&#65533;q&#65533;?&#65533;MhBA&#65533;@&#65533;&#65533;&#65533;&#65533;C	(&#65533;&#65533;&#65533;&#65533;&#65533;&#65533;`&#65533;>&#65533;&#65533;&#65533;B$ &#65533;3&#775;&#65533;>&#65533;!&#65533;
&#65533;&#65533;TF61&#65533;&#65533;&#65533;
I&#65533;&#65533;g.&#65533;&#65533;O&#65533;Y&#65533; Q&#65533;P&#65533;&#65533;]N&#65533;+&#65533;&#65533;DCKVf&#65533;&#65533;&#65533;"&#65533;f`&#65533;u&#65533;MLH&#65533;&#65533;@&#65533;&#668;`q&#65533;ya&#65533;&#65533;&#65533;&#65533;&#65533;P&#65533;c&#65533;&#65533;Qt &#65533;
Z&#65533;<K@|u&&#65533;&#65533;%&#65533;1&#65533;&#65533;x&#490;&#65533;Dw&#65533;&#65533;	&#65533;&#65533;;;&#65533;GT`#i&#65533; b&#65533;D&#65533;q]&#65533;N&#65533;&#65533;&#65533;&#65533;h ;&#65533;&#65533;&#338;8^&#65533;kX&#65533;&#65533;`c.3&#65533;&#65533;$&#65533; X"&#65533;3&#65533;;&#65533;*&#65533;!&#65533;-&#65533;&#65533;&#65533;OO&#65533;&#14961;&#65533;R&#65533;!$)}9C&#973;&#65533;&#65533;z&#65533;&#65533;&#65533;&#535;&#65533;K~H"&#65533;B3&#65533;&#65533;8&#65533; &#65533;&#65533;&#65533;7&#65533;&#65533;$ ,&#65533;&#65533;&!g&#65533;Kp&#65533;z &#1620;#UtG&#65533; &#65533;{c,&#65533;&#65533;3,A&#65533;'&#65533;&#1552;z&#65533;SH&#65533;&#65533;@&#1162;T &#65533;&#65533;$h,{N&#65533;>NX 	&#65533;&#65533;&#65533;&#65533;P&#65533;&#65533;&#65533;t&#65533;6&#65533; @&#65533;&#65533;#r&#65533;Q&#65533;&#65533; $&#65533;&#65533;	B&#1162;hT&#65533;&#65533;$d!&#65533;&#1170;&#65533;&#65533;*<bD&#65533;&#65533;F&#65533;&#65533;*RaH&#65533;&#65533;&#65533;&#65533;&#65533;&#65533;9 &#65533;&#65533;%&#65533;&#65533;T&#65533;&#65533;:(L&#65533;Z2&#65533;i&#65533;~&#65533;&#65533;Z&#65533;P&#65533; &#65533;>&#65533;Tv&#65533;&#65533;}NEY&#65533;L&#65533;R&#65533;&#1682;&#65533;>U&#65533;&#65533;&#65533;C&#65533;&#65533;&#65533;!%&#65533;2&#65533;z;t&#65533;&#65533; &#65533;A&#65533;&#65533;W&#65533;&#65533;$&#65533;&#65533;_&#65533;9LO& #\9&#47230;&#65533;V&#522;j&#65533;n&#65533;&#65533;&#1028;&#65533;&#65533;U&#65533;&#65533;,&#65533;&#65533;&#65533; $&&#65533;@iM{&#65533;h!&#65533;&#65533;&#65533;&#834;Tj&#595;[&#65533;A&#65533;&#65533;dldm&#65533;&#65533;;h&#65533;q&#65533;&#65533;&#65533;&#65533;Y&#65533;z&#65533;R9&#65533;p&#65533;&#65533;t$9@.rVM&#65533;He&#65533;&#65533;&#65533;&#65533;n{]p&#65533;&#65533;&#65533;.h&#65533;V00@&#65533;/&#65533;K^&#65533;& $C&#65533;H`&#65533;_aW&#65533;&#65533;g&#65533;q!&#65533;"$@&#65533;BV&#65533;W&#65533;#I&#65533;)&#65533;&#65533;`&#65533;&#65533;e&#65533;Z&#45771;c&#784;&#65533; Y&#65533;&#65533;&#65533;&#65533;&#65533;7i &#65533;&#65533;&#65533;&#65533;&#65533;&#1206;&#65533;#N&#65533;&#65533;&#568;a&#65533;h &#65533;&#65533;BH!&#65533;%&#65533;1~n&#65533; ub]&#65533;X&#65533;&#65533;"% @&#65533;&#65533;&#65533;&#65533;&#65533;+F/X&#65533;&#65533;&#65533;R&#65533;:&#65533;f&#65533;!m&#65533;&#65533;&#65533;$&#65533;&#65533;B0>d&#65533;x &#65533;l&#65533;_&#65533;6Y&#65533;b&#65533;BC &#65533;&#65533; &#65533;B&#65533;&#65533;f5px$&#65533;&#65533;&#65533;&#65533;<f<&#65533;&#1577;1	&#65533;&#65533;&#65533;&#65533;&#65533;&#65533;s&#65533;$N&#65533;)&#65533;&#65533;f&#65533;&#65533;h &#65533;$&#65533;E&#65533;&#65533;TmB|f&#65533;&#65533;&#65533;&#754;&#1104;&u&#65533;&#65533;&#192;&#65533; &#65533;&#65533;xA&#138;&#65533;Ae!!&#65533;	&#65533;&#65533;&#65533;$ &#65533;L4u&#65533;}}&#65533;4&#65533;&#65533;gi&#65533;+&#65533;A&#65533;&#750;&#65533; &#65533;&#65533;bd&#511;&#65533;v&#65533;1!h=&#65533;h.Za&#1424;&#65533;9.&#65533;&#65533;&#65533;&#65533;"&#65533;&#65533;&#65533;vq&#65533;&#65533;&#65533;k@ Lz&#65533;&#18871;&#65533;1a|&#65533;"&#65533;
~&#65533;&#65533;&#65533;&#65533;&#65533;l&#65533;&#65533;TP&#65533;&#65533;)&#65533;a&#65533;w&#219;&#65533;/a&#65533;&#65533;&#65533;E&#65533; @HEL&#65533;b&#65533;0&#65533;3&#65533;&#1277;&#65533;&#65533;M>b&#65533;&#65533;<&#304;EVD&#65533;&#65533;&#65533;&#65533; 4&&#65533;&#65533;&#65533;w&#65533;'&I&#65533;|r&#65533;3&#65533;KHy&#65533;&#65533;&#65533;&#65533;(&#1633;&#65533;&#65533;&#65533;&#65533;`&#65533;&#65533;&#65533;|	y&#65533;&#65533;QA&#65533;&#65533;;]&#65533;]&#323;Qt&#65533;&#65533; 8&#65533;8&#65533;[c	&#65533;&#65533;&#65533;T&#65533;qLh&#65533;	gC&#65533;&#65533;&#710;0|&#65533;{&#65533;o&#1727;v[`B&#65533;&#65533;w:&&#65533;&#65533;&#65533;n &#65533;&#65533;\&#65533;&#65533;0L&#65533;&#65533;&#65533;&#65533;%&#65533;{&#65533;m&#65533;|#&#65533; K&#65533;`&#65533;&#65533;r&#65533;&#65533;&#65533;}p!&#65533;&#65533;0&#321;$KY&#65533;|&#65533;&#724;&#65533;t&#65533;W&#65533;&#352;8-&#65533;H+$U&#529;t&#65533;&#65533;z&#65533;&#65533;8&#65533;&#65533;&#65533;<4e&#65533;h&#65533;&#65533;&#65533;~&#65533;&#65533;&#65533;t&#65533;O,&#65533;MS&#65533;Q&#2003;O&#65533;\&#65533;&#65533;&#65533;&#65533;S&#1534;&#65533;9&#65533;&#65533;k&#65533;&#65533;&#65533;&#65533;&#65533;-&#65533;&#65533;&#65533;&#65533;&#65533;G&#65533;	)&{&#65533;I,&#65533;:&#65533;1&#65533;&#65533;&#65533;~&#65533;&#65533;S&#65533;&#65533;&#65533;(&#65533;&#65533;n&#65533;S&#65533;&#65533;&#65533;?4$&#65533;&#65533;&#65533;&#65533;*&#65533;>[K=6X=&#65533;;@
&#65533;!&#65533;&#65533;&#65533;5p:&#65533;&#65533;K&#65533;&#65533;&#65533;&#65533;@$&#65533;*&#65533;&#65533;&#65533;;2o	&#65533;&#65533;&#65533;|A&#65533;q&#65533;C&#65533;&#65533;b&#65533;k	&#65533;A&#65533;&#65533;&#65533;s&#65533;&#65533;&#738;\&#65533;A,B&#65533;Y&#65533;&#65533;	&#65533;?&#65533;	&#65533;&#65533;"4B)<&#65533;C
t?&#65533;&#65533;&#65533;  &#65533; ,&#65533;)&#65533;8q<*&#65533;&#65533;&#65533;&#65533;0;&#65533;&#65533;&#65533;&#65533;&#65533;&#65533;
	&#65533;92&#65533;&#65533;8q&#65533;Z&#1208;&#65533;=rK98&#65533;H8&#65533;&#65533;B:D1&#65533;k&#65533;@&#65533;&#875;~&#65533;	z/A$DI&#65533;G&#65533;&#984;A&#955;>&#65533;@0&#65533;>9&#65533;DP&#65533;&#65533;&#1663;&#65533;	&#65533;H&#65533;	EV$TB&#65533;&#65533;;&#65533;&#65533;&#65533;hE[&#65533;+&#65533;&#137;&#65533;&#65533;&#65533;0&#65533;[&#431;&#65533;&#65533;O&#65533;&#65533;;&#201;&#65533;&#65533;&#648;&#65533;8&#65533;Da|&#431;0&#65533;&#65533;&#65533;&#65533;@&#65533;1&#65533;H&#65533;Fn&#65533;
[x&#65533;&#65533;&#334;q&#65533;	&#65533;<&#65533;&#65533;Fu&#65533;
F &#65533;E&#65533;@&#65533;A!&#1522;AP&#65533;&#65533;u&#65533;G&#65533;p,`F&#65533; d&#65533;#&#65533;s"|,H&#65533;&#65533;&#65533;&#65533;x&#332;Y@K>&#65533;&#65533;F&#65533;&#65533;&#65533;=h&#65533;p&#65533;]T&#65533;&#65533;^d&#65533;&#456;&#65533;HG&#65533;Hx&#65533;&#65533;R|&#65533;/S=&#65533;&#65533;H&#65533;&#65533;d&#529;&#529;'<I&#65533;&#65533;HwTI$&#65533;	&#65533;
&#65533;t&#65533;&#65533;\G6x!&#65533;$&#65533;&#65533;p:&#65533;-&#65533;&#65533;&#543;T&#65533;bL
&#65533;&#65533;A4&#17152; -&#65533;2&#65533;l&#65533;n&#65533;&#65533;&#686;L@&#899;&#65533;&#65533;&#65533;&#65533;	&#65533;%x#&#65533;DI&#65533;&#65533;&#65533;&#65533;+&#65533;hB gL&#65533;{&#65533;%&#65533;&#65533;k&#65533;m&#65533;B&#65533;&#65533;I=&#65533;&#65533;-&#65533;>&#65533;&#65533; &#65533;&#742;DF&#65533;&#65533;&#65533;&#65533;4>&#65533;&#65533;&#728;&#65533;G&#65533;3 1&#65533;&#65533;&#65533;&#65533;&#65533;hL&#65533;4Er&#65533;&#65533;&#65533;L&#1004;&#65533;&#65533;&#65533;&#65533;#Js&#65533;L&#65533;&#17198;&#65533;&#145;&#65533;&#65533;4M&#1500;&#65533;&#65533;&#65533;&#65533;&#65533;+M&#1516;M&#65533;H
1`&#65533;&#65533;M&#65533;\&#65533;&#65533;&#65533;M&#65533;N&#65533;&#65533;N&#65533;,N&#65533;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&#65533;|&#65533;&#65533;(x&#65533;6&#65533;PR&#65533;&#65533;(X&#65533;&#1540;&#65533;&#65533;&#65533;  (Q&#371;/&#65533;&#65533;&#65533;&#65533;U%h&#65533;&#65533;&#65533;3*&#65533;Q$ $@& &#65533;@%&#65533;e2 H&#65533;$`'H&#65533;H) '&#65533;&#65533;&#65533;&#65533;&&#881;&#65533;&#65533;&#65533;*m&#65533;&#65533;R&`$&#65533;Q&#65533;R&#65533;&#65533;P& S9-S2&#65533;&#65533;XS6&#65533;/&#65533;9&#65533;&#65533;*&#65533;&#65533;!&#65533;&#65533;<&#65533;/S?%S4&#65533;&#65533;&#65533;
&#65533;&#65533;&#65533;CE&#65533;4TF&#65533;-*pTC=T& T*&#65533;&#65533;&#65533;
&#65533;&#65533;&#65533;H&#65533;&#65533;;&#65533;&#65533;&#45698;pH&#65533;S)&#65533;&#65533;(&#65533;&#65533;[l&#65533;6 &#65533;&#65533;Ph&#65533;/&#65533;&#65533;L&#65533;S &#65533;E&#65533;U`V*&#65533;b&#65533;Y&#1347;N&#65533;T &#65533;N&#1027;&#65533;&#65533;&#65533;DU8&#65533;&#65533;$P&#65533;&#65533;6&#65533;&#65533;hN&#65533;&#65533;B&#65533;T)l&#65533;&#65533;R8&#1475; O&#65533;&#65533;&#65533;&#65533;0U&#65533;$0&&#65533;V-&#65533;&#65533;6xM&#65533; &#65533;&#65533;}&#65533; N&#65533;q&#65533;&#65533;6&#65533;&#65533;e=T(&#65533;R &#65533;SX&#65533;T&#65533;&#65533;&#65533;&#65533;&#65533;U'p%&#65533;&#65533;&#65533;/&#65533;&#65533;&#65533;&#65533;%&#65533;p~&#65533;M0&#129;R&#65533;PHYT0&#65533;R&#65533;S QpX&#65533;DQ&#65533;&#65533;! &#65533;&#65533;&#65533;&#65533;&#65533;&#65533;!&#65533;&#65533;@Xl&#65533;/0WSHY&#65533;M&#65533;R(f5N{&#65533;&#65533; &#65533;&#1692;&#65533;/&#1028;&#65533;Z&#65533;&#65533;&#65533;&#65533;&#65533;}}&#65533;&#65533;&#65533;6&#65533;Rh&#1703;uZT8&#65533;Q&#65533;&#65533;[&#65533;P &#65533;&#65533;6&#65533; P {V &#65533;)&#65533;Y&#65533;\!&#65533;)&#65533;y&#65533;Y5WTx&#65533;&#65533;=Q8[&#65533;T &#65533;&#65533;Y&#65533;0&#65533;&#65533;[`&#65533;Y&#65533;\&#65533;&#65533; !&#65533;!&#65533; &#65533;&#65533;Y&#65533;Sh&#1654;m[&#533;\&#804;
(&#65533;&#65533;&#65533;&#65533;/&#65533;
&#65533;\&#65533;&#65533;&#65533;\&#65533;&#65533;&#1823;(H]&#65533;-&#65533;&#65533;}&#65533;&#65533;}Yv&#65533;x&#65533;	&#65533;#&#65533;&#65533;	0&#65533;&#65533;&#65533;m &#65533;!&#65533;&#65533;%&#65533;&#65533;ArM^&#65533;u&#65533;R&#65533;\&#65533;&#65533; 
0&#65533;	&#65533;[U&#65533;^&#65533;&#65533;^&#65533;]!&#65533; &#65533;&#383;&#65533;e&#65533;&#65533;T&#65533;&#65533;&#65533;&#65533;&#65533;( 0
h &#65533; &#65533;&#65533;&#65533;&#65533;_&#65533;&#65533;)&#65533;&#65533;&#65533;e&#65533;&#65533;m&#65533;&#65533;=_Q&#65533;&#65533;,`(&#65533;@`x &#65533;&#65533;&#65533;&#65533;$p`&#65533;&#65533;&#65533;&#65533;&#65533;_SP&#65533;&#65533;&#65533;&#65533;-&#65533;(&#65533;	x &#65533;&#65533;&#65533;&#65533;&#65533;&#65533;&#65533;&#65533;&#65533;^8&#65533;&#65533;&#65533;&#65533;_#>b$Nb%^b&nb'vb&#65533;&#65533;&#1485;[Q&#65533;&#65533;&#65533;&#65533;&#65533;&#65533;. &#65533;&#65533;[&#65533;&#65533;&#65533;n&#65533;(&#65533;&#65533;&#65533;!&#1924;W}b&#65533;5^c6nc7~ca&#65533;&#65533;T0&#65533;}[&#65533;5N*@&#65533;	&#65533;&#65533;&#65533;^`&#65533;&#65533;&#65533;&#65533;&#65533;Ox&#65533;&#65533;-&#65533;&#65533;&#65533;&#65533;&#65533;k&#65533;cG~dH&#65533;&#65533;&&#65533;&#65533;&#65533;Y0&#1605;&#65533;&#65533;s&#65533;+.&#65533;J.0&#65533;\&#65533;&#65533;/&#65533;\&#65533;&#65533;?n 0!(\&#65533;hdI&#65533;eZ&#65533;&#65533;G&#65533;a
&#65533;&#65533;?H&#65533;TQ&#65533;?&#65533;&#65533;&#65533;&#65533;&#65533;&#65533;&#65533;E&#65533;&#65533; 
&#65533;A&#65533;&#65533;n&#65533;(&#65533;&#65533;M&#65533;(&#65533;&#65533;&#65533;&#65533;em&#65533;fn>bbv&#65533;`&#65533;&#65533;/&#65533;&#65533;&#65533;&#65533;-
&#65533;&#65533;&#65533;&#65533;	&#65533;d&#65533;&#65533;/&#65533;b&#65533;} x&#65533;/&#65533;&#65533;n&#65533;g}&#65533;&#65533;&#65533;U&#65533;N&#65533;Nu&#65533; ef&#65533;&#65533;sF&#65533;l&#65533;&#65533;}^h&#65533;&#65533;&#65533;0&#65533;&#65533;N*&#65533;&#65533;&#65533;P >&#65533;&#65533;&#65533;abn&#65533;&#65533;h&#65533;&#65533;d&#65533;&#832;&#65533;|h0&#65533;&#65533;&#65533;&#65533;U`Y&#65533;&#65533;Q&#65533;h&#65533;~&#65533;6&#65533;&#65533;&#65533;&#65533;&#65533;&#65533;&#65533;-.&#65533;&#65533;&#65533;&#65533;&#65533;&#65533;Blw&#65533;&#65533;lUg&#65533;&#65533;&#65533;\&#65533;&#65533;F&#65533;6&#65533;iI$f&#65533;&#65533;h &#65533;&#65533;	&#65533;d8i.&#65533;&#65533;`&#65533;^&#65533;&#65533;&#65533;i*&#65533; &#65533;5A&#65533;i&#65533;d0hf&#65533;>VI&#65533;i&#65533;&#1850;5e&#65533; &#701;^&#65533;&#65533;&#65533;0f&#65533;Vi`d&#65533;&#65533;i&#65533;mg&#65533;&#65533;&#65533;0&#65533;6&#65533;vN&#65533;5&#398;&#65533;V&#65533;&#65533; &#65533;VP &#65533;l)&#65533;&#65533;,Vf&#65533;^&#65533;&#65533;N&#65533;&#65533;j&#65533;h&#65533;&#65533;&#65533;&#65533;x &#65533;f&#65533;1&#65533;&#65533;u&#65533;-&#65533;&#65533;B&#65533;j&#65533;&#65533;&#45536;&#65533;&#65533;V&#65533; &#65533;HPm&#65533;&#65533;&#65533;&#65533;&#65533;>&#65533;&#1590;&#65533;&#65533;~N&#65533;&#65533;a
x&#65533;0X&#65533;&#65533;.n&#65533;&#18622;a&#65533;g&#65533;<n&#997;y&#65533;b&#65533;&#65533;&#65533;&#65533;&#65533;J&#65533;&#65533;.`&#65533;N&#65533;&#65533;&#65533;&#65533;5&#65533;@&#65533;\&#65533;V\&#669;^8&#65533;\&#65533;&#65533;&#65533;&#65533;(&#65533;&#65533;.&#65533;&#65533;g#&#65533;&#1795;0&#65533;&#65533;n&#65533;&#65533;&#65533;H8k&#65533;&#65533;o&#65533;V&#65533; &#65533;&#65533;&#65533;m2&#65533;&#65533;&#65533;6U1&#65533;d&#1750;p&#65533;&#65533;
&#65533;&#65533; !&#65533; &#65533; ,   &#65533;G &#65533; &#65533;H&#65533;&#65533;&#65533;&#65533;*\&#560;&#65533;&#199;#J&#65533;H&#65533;&#65533;A*!a&#65533;&#65533;&#463; C&#65533;I&#65533;&#65533;&#595;(S&#65533;LAA`&#1584;&#1617;B&#65533;&#859;8s&#65533;&#65533;&#627;&#65533;O&#65533;)<&#65533; &#65533;d&#65533; &#65533;l&#65533;`&#65533;9&#65533;C&#65533;&#65533;P&#65533;J&#65533;J&#65533;&#65533;&#1387;X&#65533;j&#65533;&#693;&#65533;&#1519;`&#202;K&#65533;&#65533;&#1651;h&#65533;Z&#65533;H&#65533;&#270;8&#65533;0&#65533;&#65533;&#65533;&#65533;2qp&#65533;&#631;&#65533;&#2047;&#65533;vX&#65533;L&#65533;&#65533;H&#65533;es&#65533;D&#833;&#65533;&#65533;L&#65533;&#65533;&#65533;&#728;3&#65533;H&#132;&#65533;&#65533;I5&#65533;(&#65533; &#65533;
z&#65533;&#65533;f&#65533;&#65533;&#1520;c&#734;m&#1091;&#65533;4W&#65533;&#65533;&#65533;&#65533;&#65533;E
&#65533;&#65533;&#65533;&#65533;&#65533;&#65533;&#65533;&#531;[&#65533;A&#65533;&#65533;&#65533;+&#65533;6Q0&#65533;	&#65533;z+&#65533;&#957;&#65533;w&#65533;d&#65533;"&#65533;p&#65533;R&#1353;&#65533;9&#65533;&#65533;M&#65533;{&#65533;&#735;O&#65533;>A&#65533;2;&#65533;&#65533;i&#65533;&#1521;&#65533;TA$&#65533;g&#1985;&HH&#65533;&#65533;&#65533;T!&#65533; &#65533;C^&#65533;	&#65533;o&#65533;&#65533;&#65533;4&#328;e&#65533;X&#392;S(&#65533;&#65533;&#65533; ^&#1025;L`xPPd2ea&#65533;# {^&#65533;&#65533;"CS&#65533;&#1093;V&#65533;&#65533;&#65533;J"&#65533;&#329;CFi&#65533;>&#65533;&#65533;A&#65533;=&#65533;F&#65533; &#65533;&#65533;&#65533;#.A# &#65533;i&#65533;V&#65533;QF&#65533;L&#65533;&#65533;f&#65533;e)&#65533;&#1829;p&#65533;L>&#65533;H&#65533;b&#65533;i'S`N&#65533;jgj(T">&#65533;&#26763;Z&#1093;&#65533;tFj\&#65533;,8&#65533;&#65533;	&#65533;aB&#65533;&#65533;&#65533;1&#456;P1 ^jjY"&#65533;&#65533;&#35467;B)&#39664;&#65533;&#65533;&#65533;1&#65533;&#65533;&#65533;<&#65533;&&#65533;&#65533;Ui&#169;&#65533;&#65533;5&#65533;&#65533;&#65533;&#65533;q&#170;&#65533;e8&#65533;#&#65533;3
&#65533;&#65533;&#65533;!A&#65533;&#65533;A
&#65533;v+&#1456;&#390;&#65533;&#65533;&#726;+&#65533;j2&#65533;&#65533;%v&#65533;&#65533;&#65533;b&&#65533; xkoW&#65533;&#65533;&#65533;&#65533;&#65533;.iE&#65533;&#65533;&#65533;;&#65533;&#65533;B&#65533;'XP&#65533;TH&#65533;&#65533;&#65533;p&#65533;&#65533;W&#65533;&#65533;o&#65533;#+&#65533;&#65533;=u*&#65533;&#65533; &#65533;k&#65533;&#65533;&#65533;&#65533;&#1117;G&#65533;&#65533;RY&#65533;&#65533;&#65533;&#65533;&#65533;&#65533;&#65533;61(&#65533;J`^R&#65533;&#65533;t&#65533;&#65533;&#65533;,&#65533;&&#65533;H/Y&#65533;L&#65533;&#65533;&#65533;F&#710;&#65533;&#65533;(&#65533;Lc&#65533;+&#65533;yq&#65533;&#65533;&#65533;&#65533;&#65533; &#65533;&#65533;&#2042;&#65533;&#65533;:&#65533;A&#65533;&#65533;&#65533;&#65533;&#65533;&#65533;~v&#65533;&#1298;mwEi&#65533;t&#65533;&#471;Z&#65533;[]&#65533;&#65533;R-&#65533;&#65533;&#65533;&#65533;d&#65533;&#1736;
$&#65533;&#65533;&#65533;{&#65533;&#65533;(&#65533;&#65533;H&#65533;T&#65533;&#65533;&#65533;@&#65533;&#65533;&#65533;&#65533;i&#65533;X&#65533;&#65533;&#65533;&#1021;4&#65533;?&#65533;3&#65533;&#65533;!S&#65533;&#65533;qu&#65533;r&#65533;9&#65533;i&#65533;&#65533;&#65533;&#10563;-v&#65533;&#65533;T&#65533;x4&#65533;&#65533;(C&#65533;&#65533; T@B&#65533;5|{&#65533;&#65533;&#65533;E&#65533;&#1591;i&#65533;M&#65533;&#65533;&#65533;$&#65533;%&#65533;&#65533;vT&#65533;&#65533;'R&#65533;&#65533;m&#65533;$&#65533;&#65533;y9&#65533;x&#65533; &#65533;&#65533;&#65533;L&#65533;/R&#65533;H&#65533;j&#65533;&#65533;_rR &#65533;&#65533;A&#65533;:&#65533;&#65533;@@@&#65533;&#65533;)8&#65533;A&#65533;&#65533;&#65533;%w&#65533;&#65533;&#65533;&#65533;&#65533;)&#65533;_&#65533;&#65533;qd`0&#65533;I&#65533;&#65533;C&#65533;&#65533;&#65533;"$&#65533;&#65533;`A&#65533;xM&#65533;8l&#65533;&#65533;U&#65533;3 &#65533;&#65533;af&#65533;l& &#65533;`g4J&#65533;&#65533;&#65533;&#612;]&#65533;kM&#65533;%b&#65533;&#65533;&#65533;&#65533;&#65533;&#1257;@(D&#65533;x`1&#323;&#65533;Ll&#65533;&#65533;
P&#65533;YX_&#65533;)&#10954;&#290;&#65533;u8Sq&#65533;&#65533;&#65533;A&#65533;&#65533;!&#65533;&#65533; &#65533;+	&#65533;R/7r\rL&#65533;&#65533;&#65533;E8&#65533;13)ht&#65533;&#65533;&#356;q &#65533;I&#65533;&#65533;&#65533;@D&#65533;R+.S&#65533;([&#65533;C%=&#65533;~&#65533;&#65533;&#65533;@&#65533;&#65533; (~&#65533;&#65533;&#65533;'A&#65533;&#65533;)&#65533;q&#65533;&#65533;,C)&#65533;`T&#65533;&#65533;/&#65533;&#65533;&#942;&#65533;"&#65533;&#65533;J&#65533;%VrK\&#65533;r&#65533;&#65533;&#65533;&#65533;`<&#65533;&#65533;&#65533;Hy!e&#65533;lI&#692;&#65533;@&#65533;&#65533;&#65533;r&#65533;I&#65533;&#65533;&#65533;/&#65533;&#65533;&#65533;\&#65533;&#65533;&#65533;$H7&#65533;&#65533;l&#65533;s*74&#65533;>&#65533;&#65533;&#65533;&#65533;tF&#65533;&#65533;Q&#65533;&#65533;&#65533;&#65533;&#65533; N&#65533;&#65533;Y&#65533;&#65533;2&#65533;La&#65533;&#65533;&#65533;&#65533;&#1087;&#65533;gr1
$AI/&#65533;,&#65533;&#65533;QAdD&#65533;&#65533;&#65533;t&#65533;&#65533;&#65533;>&#65533;&#65533;&#65533;b&#65533;B6 &#65533; &#65533;RL&#65533;&#65533;&#65533;&#1729;&#1313;&#65533;&#65533;&#65533;&#65533;-&#65533;&#65533;&#65533;'&#65533;9&#65533;&#65533;&#65533;/&#676;&#65533;Q&#65533; &#65533;x&#65533;q&#65533;&#65533;u&#65533;]&#65533;
&#1194;~&#65533;"yc&#65533;&#65533;'&#65533;u&#65533;$jUE&#65533;&#65533;r&#65533;X&#65533;&#65533;Z&#65533;d&#65533;&#65533;- <ju$IL-&#403;&#65533;&#65533;&#65533;jN+&#65533;&#65533;&#65533;&#65533;L&#65533;RWZ(&#65533;7b&#65533;&#65533;
&#65533;&#65533;&#65533;U&#65533;~&#65533;doJ &#65533;qg/HL&#1616;&#65533;du&#65533;M&#65533;c{&#65533;&#65533;&#65533;H &#65533;&#65533;:&#65533;&#65533;Z&#65533;x4&#65533;&#65533;&#65533;YP&#65533;&#65533;&#65533;&#65533;&#65533;&#65533;nw&#65533;&#65533;&#65533;&#65533;&#65533;&#65533;&#65533;.&#65533;>&#65533;.&#65533;&#65533;&#65533;$AV&#65533;O&#65533;D&#65533;h~pP&#65533;&#65533;Z&#65533;&#65533;wD&#65533;G&#65533;&#65533;&#65533;J&#693; w&#65533;&$&#65533;&#65533;&#65533;MZ&#65533;v&#65533;D6&#65533;&#65533;hQC&#65533;&#65533;&#65533;&#1514;>]&#65533;E&#65533;&#65533;#F+;v&#849;ge&#65533;&#65533;&#65533;&#65533;JS&#65533;~B[6&#65533;&#65533;AY&#65533;&#65533;6&#65533;&#65533;,0#&#65533;&#65533;&#897;7&#65533;&#65533;/x"2t&#65533;[&#65533;&#646;&#65533;d-&#65533;&#65533;&#65533;KV&#65533;&#65533;&#1552;&#65533;&#65533;0D W&#65533;&#65533;Z&#65533;&#65533; &#1299;0&#65533;@*&#65533;\&#65533;&#760;!&#65533;&#65533;\ 8&#65533;&#184;e 2&#65533;P&#65533;&#65533;&#65533;&#65533;&#65533;&#65533;&#65533;&#65533;&#65533;&#65533;&#65533;&#65533;=&#65533;@&#65533;'C
a&#65533;&#65533;E3&#65533;B&#65533;w>&#65533;&#65533;#&#1736;&#65533;< &#65533;&#65533;)&#65533;C&#65533;&#65533;&#65533;&#65533;/oy8&#65533;&#65533;&#65533;bL&#65533;&#65533;&#65533;&#65533;&#65533; N@&#65533;&#65533;&#65533;&#65533;]&#65533;t&#65533;1&#65533;@&#65533;*&#65533;
WGr-t&#65533;7&#65533;OH/&#265;&#65533;Ya&#65533;&#65533;^&#65533;R&#65533;W&#65533;Nu&#65533;&#65533;&#65533;&#65533;#3&#65533;&#65533;_&#65533;seeBh&#65533;&#65533;&#65533;&#65533;5&#65533;&#65533;t\O#&#65533;2t&#65533;5&#65533;"&#65533;&#65533;x &k&#65533;&#65533;&#65533;&#65533;^&#65533;!&#65533;f&#65533;&#65533;Gk&#65533;&#65533;&#65533;B&#65533;e&#65533;^&#65533;&#65533;&#65533;&#65533;&#65533;&#65533;&#65533;&#65533;L&#65533;WMD&#65533;"&#555;i&#65533;b&#65533;t&#65533;T(7Bd&#65533;^Q&#65533; &#65533;&#65533;-&#65533;e&#65533;j&#65533;&#65533; &#65533;&#65533;@>PM&#65533;*&#65533;=]FO&#1428;j&#1989;&#65533;&#65533;&#65533;&#65533;R&#65533;&#65533;%&#65533;&#2007;&#398;M&#65533;o&#65533;C&#65533;&#65533;%kD&#65533;&#65533;&#65533;&#65533;&#65533;&#65533;&#631;wp5"&#65533;&#65533;&#65533;&#65533;cE&#65533;&#65533;l&#801;&#65533;&#602; &#65533;&#629;&#65533;&#65533;#&#65533;&#65533;&#65533;&#65533;&#65533;$&#65533;&#65533;&#65533;&#65533;Vn&#1161;zN&#893;&#65533;s&#65533; &#65533;&#40172;&#65533;b&#65533;&#65533;&#65533;&#65533;H2&#1438;&#65533;&&#65533;&#65533;&#65533;@&#65533;&#65533;SZ&#65533;(&#65533;%yz&#65533; &&#65533;&#65533;w&#65533;&#65533;5&#65533;&#65533;&#65533;&#65533;S&#65533;z&#65533;&#65533;U&#65533;&#65533;&#65533;8&#65533;+;&#65533;&#65533;&#65533;4&#65533;}&#65533;&#65533;o&#65533;&#65533;&#65533;
&#65533;;A&#65533;&#65533;&#65533;F&#65533;!&#65533;&#65533;k&#65533;&#65533;rp&#65533;F &&#65533;-&#65533;7&#65533;&#65533;@&#776;&#65533;ZO&#65533;&#65533;)v&#65533;o&#65533;y&#65533;&#65533;@&#65533;&#65533;3&#65533;r&#65533;&#65533;&#65533;R&#65533;L&#65533;&#65533;tWMar]{^&#65533;w&#65533;&#65533;`	&#65533;c=Rtp&#65533;&#65533;&#65533;&#65533;&#65533;7U&#65533;XCv6&#1568;]&#414;!&#65533;o&#65533;|&#65533;&#65533;&#65533;&#65533;&#65533;&#65533;&#65533;&#65533;?&#65533;L&#65533;&#65533;&#65533;&#1012;@#&#65533;{gr&#65533;&#65533;(@&#65533;&#65533;	&#65533;PLP&#65533;&#65533;&#740;
.&#65533;&#65533;!.&#65533;e&#65533; &#65533;;&#65533;J9&#65533;d$nZ&#65533;i &#65533;J&#65533; $&#65533;&#65533;70&#65533;}0 &#65533;&#65533;}&#65533;&#65533;&#65533;1&#65533;&#65533;&a8&#65533;&#65533;"C&#65533;:z&#65533;&#65533;}&#65533;1 &#65533;f4)&#65533;b&#65533;&#65533;B&#65533;W&#65533;&#65533;&#65533;>Xr&#65533;G&#65533;B&#65533;SpgI&#65533;P1 /&#65533;&#65533;&#65533;:&#65533;&#65533;&#65533;&#65533;.&#65533;&#65533;&#65533;&#65533;&#65533;ZX9'@ R&#65533;C&#65533;D&#65533;.&#65533;6I&#65533;&@`&#65533;+}&#65533;v&#65533;m&#65533;&#65533;&#65533;&#65533;}=&#65533;}o&#65533;&#65533;1"]H.pL&#65533;&#65533;%&#65533;&#65533;xHQ%&#65533;&#65533;0&#65533;n&#65533;&#65533;&#65533;-=!&#65533;9&#65533;Fa&#65533;<&#65533;|2&#65533;pT&#65533;p&#65533;&#65533;&#65533;&#65533;&#65533;{&#65533;Q&#65533;HH7&#65533;z/Q&#65533;&#65533;G;&#1539;&#65533;&#65533;&#65533;~H &#65533;8&#65533;&#65533;&#65533;Q&#65533;&#65533;(N&#65533;YF&#65533;R&#65533;&#65533;0T&#65533;&#65533;w&#65533;&#65533;! ,P&#65533;&#28789;2&#65533;&#65533;&#65533;&#65533;&#65533;&#65533;c&#65533;&#65533;&#65533;&#65533;&#65533;&#65533;&#65533;8&#65533;"&#42a&#65533;
&#65533;@&#65533;&#65533;&#65533;xy&#65533;&#65533;{8&#65533;&#65533;&#65533;>&#65533;&#65533;&#65533;' 1&#65533;3XY&#65533;&#65533;&#65533;&#65533;cU&#65533;&#65533;&#65533;35&#65533;<;&#65533;&#65533;1 i@4&#65533;t&#65533;&#65533;~8&#65533;&#65533;&#65533;&#65533;&#65533;8&#65533;]&#65533;.&#65533;)&#65533;' &#65533;	&#65533;&#65533;)&#65533;v4&#65533;&#65533;8nu@L&#65533;&#65533;&#65533;&#65533; &#65533;&#65533;{&#65533;{&#65533;&#65533;&#65533;}&#279;&#65533;8&#65533;&#65533;x&#65533;&#65533;&#65533;&#65533;&#65533;&#65533;&#65533;d`F&#65533;&#65533;"&#65533;&#65533;&#65533;"#&#65533;;HU(&#65533;2&#65533;X)&#273;&#65533;&#65533;`&#65533;&#65533;&#65533;@$&#65533;&#65533;&#65533;h&#65533;>&#65533;Y&#65533;&#65533;&#65533;&#65533;&#65533;) &#65533;%&#65533;
&#65533;&#65533;&#65533;B&#65533;?&#65533;&#65533;=&#65533;&#65533;3&#65533;a&#65533;I&#65533;&#65533;:PT!O&#65533;4&#65533;O!&#65533;RqKP&#65533;&#65533;&#65533;( b&#65533;&#65533;&#65533;X&#65533;'&#1029;&#65533;&#65533;&#65533;=&#65533;DG&#65533;k4&#65533;&#65533;R81{&#65533;E:&#65533;Nz9f&#65533;j&#65533;5uO&#65533;&#840;&#65533;PQ99&#65533;W&#65533;&#65533;&#65533;&#1089;&#65533;&#65533;&#65533;&#65533;&#65533;&#65533;&#65533;&#65533;60 s1e&#65533;I&#1489;>a&#65533;&#65533;&#65533;&#65533;#&#65533;?&#65533;&#65533;O)aK&#65533;I&#65533;&#602;E.&#65533;!&#65533;&#65533;}=i&#65533;&#65533;&#65533;b&#65533;X&#65533;}&#65533;&#65533;&#65533;98l&#65533;s'Y&#65533;G&#65533;&#65533;&#65533;"Q&#65533;&#65533;y&#65533;b&#65533;&#65533;7I&#65533;&#65533;&#65533;&#65533;&#65533;`&#65533;:&#13383;&#65533;3&#65533;&#65533;&#65533;	A&#65533;!g&#65533;s&#65533;&#65533;~K&#1105;&#65533;&#65533;&#65533;=A&#65533;E&#65533;&#65533;e&#65533;&#65533;9&#65533;)R1&#65533;&#65533;X&#65533;3&#65533;	&#65533;&#65533;Q&#65533;&#65533;(&#65533;&#65533;&#65533;`&#65533;#&#65533;&#65533;&#65533;`LX!&#65533;&#65533;>&#65533;(&#65533;&#65533;#s&#65533;&#65533;r"g&#65533;&#65533;&#65533;"6C&#65533;ZR	&#65533;&#65533;&#159;8&#65533;3HAY&#65533;^@ b@ Y&#65533;&#65533;&#65533;&#65533;J#D&#65533;d&#65533;&#65533;&#65533;&#1719;}W&#65533;bZ!RkD&#65533;;&#65533;&#65533;;&#65533;8&#65533;&#292;M*&#65533;8&#65533;hT&#65533;1h0^, &#65533;Y&#65533;&#65533;&#65533;_&#65533;m&#65533;&#65533;8A&#65533;&#65533;L&#65533;uq&#65533;&#65533;&#65533;&#65533;&#65533;x&#65533;9&#65533;&#65533;
C&#65533;&#65533;&#65533;&#65533;C&#65533;&#65533;Hg&#65533;&#65533;e&#65533;7&#65533;Q I&#65533;^&#1066;&#65533;&#65533;&#65533;`&#65533;X&#65533;.&#1033;&#65533;(&#65533;&#65533;&#532; i&#65533;	!&#65533;&#65533;&#65533;&#65533;hWP&#65533;2&#65533;&#65533;&#65533;&#65533;q&#65533;&#65533;&#1590;&#65533;9R<E&#65533;fb&#65533;*&#65533;&#65533;&#1181;&#65533;J&#65533;&#65533;&#65533;h&#65533;&#65533;&#65533;&#65533;&#65533;&#65533;d&#65533;&#65533;)&#65533; .8&#65533;v&#523;b&#65533;M$ik&#65533;&#65533;&#65533;&#65533;S&#65533;*&#65533;S&#65533;<&#65533;jy@&#65533;&#65533;&#2042;U?xPa&#65533;Ga&#65533;Z&#65533;&#65533;T&#65533;&#65533;&#65533;gE&#65533;]&#65533;(R&#65533;! A*&#65533;&#65533;T&#65533;&#65533;&#65533;E&#65533;&#65533;&#65533;&#65533;E)&#65533;S|&#65533;&#1709;&#65533;J&#65533;&#65533;)&#65533;&#65533;?&#65533;&#65533;&#65533;p!)&#65533;&#65533; &p&#65533;&#65533;*&#65533;&#65533;IS&#65533;PWa&#65533;&&#65533;&#65533;&#65533;X&#65533;
&#65533;&#65533;&#1154;&#65533;wy&#65533;&#65533;h&J&#65533;&#65533;&#65533;* V&#65533;&#65533;&#65533;&#65533;:&#65533;&#65533;E&#65533;TQ&#65533;m&#65533;&#65533;&#65533;x&#65533;d&#65533;&#65533;&#65533;s&#65533;&#65533;r&#65533;>1&#65533;xa&#65533;&#65533;O&#65533;&#65533;&#65533;&#65533;"&#65533;&#622;&#65533;1&#65533;W! VQ9, )&#65533;D&#65533;&#65533;rR;IP&#65533;{-&#65533;$`&#65533;4&#65533;lq&#65533;&#65533;&#65533;&#65533;&#65533;7Z ;w &#65533;;&#65533;a&#65533;&#65533;d>d&#65533;j&#65533;.&#65533;&#65533;CY&#65533;wB&#65533;k&#65533;,p&#1508;\0&#65533;h&#65533;>&#1029;.&#65533;P 7`"&#65533;&#65533;&#65533;d&#65533;&#65533;+&#65533;&#65533;&#65533;&#953;i@&#65533;&#65533;&#65533;KPF&#65533;y&#65533;&#65533;qeZ~&#65533;>9&#65533;z&#65533;&#65533;&#65533;%s&#65533;(&#65533;&#65533;&#65533;dQ&#65533;.q z&#1740;&#65533;x&#65533;6&#65533;&#65533;&#65533;b&#65533;:# &#65533;&#1770;h&#65533;&#65533;&#65533;:&#65533;&#65533;+ &#65533;d'&#65533;&#65533;&#65533;eq&#65533;d&#65533;q&#65533;&#65533;&#65533;&#65533;&#65533;&#65533;&#65533;&#65533;&#65533;<&#65533;&#65533;&#65533;Wp e&#65533;{G;&#65533;&#65533;d&#65533;]&#65533;c&#65533;&#65533;Iq 	&#65533; &#65533;&#65533;`p &#65533;&#65533;&#65533;*&#1669;&#65533;&#65533;&#65533;w&#65533;*D@&#65533;U&#65533;J &#65533;:,&#65533;`&#65533;s	&#65533;<&#65533;!&#65533;&#65533;&#65533;J&#65533;&#65533;&#65533;&#65533;zayy&#65533;&#65533;&#65533;&#65533;L&#65533;*&#65533;&#65533;&#65533;Q&#65533;s&#65533;7&#65533;&#65533;9U&#48700;=k9&#65533;&#65533;&#65533;&#65533;&#65533;&#65533;4 &#65533;&#65533;G'&#65533;&#65533;]1&#65533;(&80&#65533;&#65533;&#65533;&#65533;z&#65533;D&#65533;&#65533;&#65533;&#65533;&#65533; &#65533;&#65533;{l&#65533;U&#65533;&#65533;*Ik&#65533;b&#65533;&#65533;&#65533;j&#65533;h&#65533;xQ]P&#65533;*j &#65533; 	uP&#65533;&#65533;>U&#65533;X&#65533;~&#65533;P&#65533;&#65533;;lV!fi&#65533;l&#65533;T&#65533;&#65533;&#65533;S,&#65533;&#65533;O&#830;2&#65533;&#65533;&#65533;P&#65533;&#65533;(W,&#65533;&#65533;'M8&#65533;``E&#65533;&#65533;q&#65533;&#8867;8`?0&#65533;&#65533;\u &#65533;#&#65533;R&#65533;{&#65533;&#65533;&#65533;R&#65533;!&#65533;j$&#65533;&#65533;>&#65533;lC&#65533;&#65533;&#65533;&#65533;&#65533;&#65533;y&#1553;&#65533;k&#65533; &#65533; j;,&#65533;>&#65533;&#65533;2&#65533;&#65533;&#65533;&#65533;\&#65533;? 	r &#65533;R&#65533;&#65533;;&#65533;&#65533;Q&#65533;&#65533;\&#65533;&#65533;&#65533;\Y&#65533;&#578;&#65533;&#65533;&#65533;}Di&#65533;p&#65533;X&#65533;b&#65533;Y&#65533;&#65533;&#65533;cQs@-&#65533;&#65533;&#65533;{&#65533;&#65533;}P&#65533;d&#65533;m&#65533;&#65533;\*z"P@
(Y&#65533;l &#65533;&#65533;!7{&#65533;j9 i&#65533;&#65533;#&#65533;a)&#65533;Yi&#65533;&#65533;&#65533;&#65533;&#65533;&#65533;c&#65533;zy&#65533;&#65533;~&#65533;&#65533;&#65533;&#65533;&#65533;&#65533; &#65533;&#65533;l&#65533;&#65533;S&#65533; &#65533;1<&#65533;Qd'&#65533;cS&#65533;qOm_;&#65533;&#984;) &#65533;
&#65533;||&#65533;&#65533;\8P&#65533;!&#65533;&#65533;&#1068;G&#65533;h&#65533;&#65533;u&#65533;&#65533;&#65533;&#65533;&#65533;&#1804;B H &#65533;&#65533;&#65533;Qa&#65533;T&#65533;@&#65533;[&#65533;&#714;&#65533;&#65533;&#65533;Iew}`0&#65533;&#65533;&#65533;&#65533;y&#65533;&#65533;&#65533;X&#65533;&#65533;<&#65533;&#65533;j&#65533;&#65533;a/&#65533; _&#65533;5&#65533; &#65533;l,&#65533;&#65533;&#65533;&#65533;&#1915;Z&#65533;F&#65533;&#1910;	|&#65533;&#65533;&#65533;&#65533;&#65533;&#65533;&#65533;&#65533;)&#65533;&#65533;
&#65533;&#65533;l&#1290;!I &#65533;&#923;	CJ|uUQ&#65533;]q&#65533;h) &#65533;&#65533;P&#65533;+p&#65533;,\&#65533;[&#65533;Tq&#65533;@&#65533;ct&#282;g&#65533;&#65533;&#65533;&#65533;z&#65533;&#65533;&#65533;x&#65533;&#65533;9&#65533;&#65533;>&#1184;&#201;&#65533;uq&#65533;&#65533;&#65533;&#65533;&#65533;&&#65533;
&#65533;&#65533;&#65533;G&#65533;&#65533;4&#65533;&#65533;&#65533;&#65533;"`B  .&#65533; [&#65533;u&#65533;BA&#65533;W&#65533;&#1489;+&#65533;6j&#65533;C&#65533;c&#65533;&#65533;&#65533;v&#65533;&#65533;6&#65533;bY&#65533;&#65533;g&#65533;	&#65533;&#65533;U!&#65533;\G 	l&#65533;&#65533;:&#65533;(&#65533;&#65533;H  &#65533;&#65533;&#65533;}&#65533;&#65533;&#65533;&#65533;&#65533;A&#65533;\&#65533;:&#65533;a&#65533;&#65533;#&#65533;&#65533;!&#65533;VR&#65533;&#65533;&#65533;&#65533;&#65533;u[&#65533;&#65533;Pq &#65533;&#65533;
S&#65533;&#65533;&#65533;v&#65533;gE&#65533;&#65533;Pa&#65533;Y&#65533;&#65533;&#65533;&#65533;&#65533;Z&#65533;XV i&#65533;&#7261;B&#65533;&#65533;R&#65533;D&#65533;&#65533;k&#65533;&#65533;&#65533; &#65533;&#65533;{&#65533;W \&#65533;&#65533;|s&#65533;B&#65533;&#65533;" &#65533;N&#65533;&#65533;&#769;L&#65533;D&#65533;n&#1482;&#65533;gn&#65533;0 C1&#65533;&m[&#65533;&#65533; &#65533;4&#65533;&#65533;!&#65533;Q&#65533;&#65533;&#65533; &#65533;nP &#65533;)&#65533;YA&#65533;J&#65533;&#65533;h&#65533;&#65533;&#1677;6 &#65533;] &#65533;)&#65533;YY&#65533;&#65533;
&#65533;4&#65533;W&#65533;&#65533;+&#65533;&#65533;p&#65533;&#65533;W&#65533;&#65533;&#65533;=&#65533;&#65533;{&#65533;&#65533;v:&#65533;&#65533;dX&#65533;&#65533;8&#65533;&#65533;&#65533;A|&#65533;&#65533; &#65533;.7&#65533;Z}&#65533;&#65533;GB&#65533;&#65533;&#65533;&#65533;&#65533;
&#65533;s:usM&#65533;5_&#65533;&#65533;j9&#65533;&#65533;)Pa&#65533;1&#65533;&#65533;&#65533;&#65533;`&#65533;O&#65533;&#65533;&#65533;&#65533;u&#65533;rI&#65533;N&#65533;i&#65533;&#65533;W]7R&#460056;&#65533;`&#65533;d&#65533;=&#65533;&#926;&#65533;Q1L0	-&#65533;&#65533;&#65533;&#65533;3s&#65533;% K&#65533;&#2016;&#65533;&#65533;D!M&#65533;&#1314;&#65533;9`&#65533;-|:&#65533;&#65533;&#65533;j&#65533;p&#65533;`&#65533;&#65533;8&#65533;ToF!&#65533;&#65533;&#65533;&#65533;<&#65533;&#65533;&#65533;&#3930;&#65533;&#65533;Y&#65533;&#65533;0&#65533;}&
!T&#65533;YQ&#65533;Y&#65533;&#65533;x&#65533;v&#65533;2M&#65533;MN)`2vX&#65533;&#50977;&#65533;&#65533;&#65533;&#65533;c&#65533;&#65533;&#65533;&#65533;&#65533;&#65533;&#65533;!2&#65533;o&#65533;H&#65533;&#65533;&#65533;-}&#65533;<p&#65533;&#65533;&#65533;Zpa&#65533;^&#61327;&#65533;<20&#65533; &#65533;[|&#65533;w&#65533;&#65533;&#65533;H&#65533;&#65533;a&#65533;&#65533;&#65533;c&#65533;S&#65533;&#65533;0&#65533;&#65533;&#65533;o&y %&#65533; &#65533;&#65533; s&#65533;s0@&#65533;~&#65533; &#65533;PCo0(@&#65533;&#65533;p&#65533;c&#65533;S&#65533;&#65533;&#65533;9&#65533;&#65533;&#65533;&#65533;]
&#65533; &#1804;X$X&#65533;6	a\1&#65533;&#65533;&#65533;C&#65533;%N&#65533;X&#65533;&#65533;E&#65533;5n&#65533;&#65533;0&#65533;&#65533;8&#65533;y&#65533;e&#65533;:UR|&#65533;&#838;71e&#932;Y3&&#65533;`&#65533;&#65533;H&#65533;A@B&#65533;A&#65533;&#65533;&#65533;&#1121;	&#65533;.e&#65533;t&#65533;&#65533;h&#65533;&#65533;)&#65533;*,&#65533;&#65533;0`&#65533;&#65533;D]&#65533;P*&#65533;+&#1390;e&#65533;&#65533;&#65533;[&#65533;&#65533;&#65533;0&#65533;&#65533;C&#65533;&#65533;&#65533;&#65533;m&#65533;+@&#65533;$,3Y&#65533;a&#65533;&#65533;&#65533;&#1388;&#65533;"M&#65533;&#65533;&#65533;S	zt&#65533;&#65533;&#65533;&#65533;U&#65533;,&#65533;&#65533;&#65533;&#436;&#37471;&#65533;`Z%&#65533; &#65533;&#934;]&#65533;&#65533;&#65533;&#65533;~B&#65533;bA&#65533;	p&#65533;&#65533;u L&#65533;&#65533;5=&#65533;&#65533;a"&#65533;&#65533;:\=Q&#65533;&#65533;&#65533;&#795;}&#65533; &#65533;
&#65533;+N&#65533;o&#65533;:&#65533;&#65533;=&#65533;&#65533;xm@&#65533;p&#65533;&#65533;&#65533;&#65533;&#65533;&#65533;c&#65533;<!&#65533;&#65533;0}&#65533;&#65533;&#65533;&#65533;@&#65533;&#65533;&#65533;&#65533;&#65533;J&#65533;&#65533;C&#65533;&#65533;&#65533;&#65533;|m X&#65533;
4x&#65533;&#65533;&#65533;&#1170;&#33455;&#65533;&#65533;*`&#65533;&#65533;&#65533;&#65533;&#65533;&#65533;-&#65533; pFk&#65533;m?&#65533;8&#65533;&#24584;&#65533;&#65533;&#65533;&#65533;Z&#65533;H&#65533;0&#280;&#65533;@0&#65533;&#65533;A(&#65533;B&#65533;N&#1580;3'&#65533;a&#65533;d c&#65533;% c&#800;N4&#65533;L4&#65533;d&#65533;"&#65533;|`&#65533;&#65533;&#65533;drN:&#65533;&#65533;H&#65533;&#65533;7&#65533;&#65533;&#65533;O7&#65533;&#65533;;&#65533;H(&#65533;&#65533;&#65533;&#65533;P &#65533;&#65533;&#65533;&#65533;&#748;&#65533;&#65533;&#65533;G&#65533;0&#65533;&#65533;
<0&#65533;C&#65533;*&#65533;R&#65533;LUuUV&#65533; PX&#65533;D &#65533;>j&#65533;&#65533;V\s&#65533;uW^{&#65533;U&#65533;&#65533;&#65533;
M&#65533;&#65533;&#65533;&#65533;&#65533; Q&#65533;8 NS &#65533;F&#65533;&#65533;ZX[&#647;&#65533;Z&#65533;&#65533;&#65533;&#65533;&#545;?&#65533;#J&#65533;&#65533; &#65533;&#65533;5&#65533;&#65533;))&#65533; &#65533;&#65533;\&#65533;&#65533;&#65533;&#65533;l&#65533; &#65533;&#65533;t&#65533;&#65533;&#65533; !&#65533;&#490;0&#65533;&#65533;+&#65533;Ro&#65533;&#65533;2\&#65533;#&#65533;&#65533;rm&#65533;"n&#65533;L&#65533;H&#65533;X&#65533;&#65533;&#65533;4TX&#65533;<&#65533;6&#65533;&#65533;f&#65533;(&#65533;[&#65533; &#65533;\p1<&#65533; 6Cb&#65533;&#65533;&#674;ODRc&#65533;&#65533;&#65533;&#65533;h&#65533;&#65533;&#1973;&#65533;h &#65533;)	i&#65533;!&#755;4&#65533;&#65533;&#65533;&#65533;&#1050;e&#65533;n[&#65533;*X&#65533;&#65533;&#65533;X`&#65533;O&#65533;ym&#65533;9&#65533;b Ctd{&#65533;&#65533;&#65533;&#65533;7j.&#65533;4&#65533;&#65533;`&#65533;&#65533;]&#65533;&#65533;&#65533;`&#65533;&#65533;,&#65533;&#492;&#65533; &#65533;+&#65533;n{r&#65533;)B@&#65533;&#65533;&#65533;@@&#65533;Q&#65533;s&#65533;}&#835;&#65533; &#65533;1&#65533;N&#65533;&#65533; &#65533;&#65533;&#65533;m*&#1830;&#65533;&#65533;&#65533;&#65533;
>&#65533;5^NH&#65533; $`+&#65533;+7&#65533;&#65533;&#65533;&#65533;&#65533;L&#65533;!&#65533;&#65533;h&#65533;^c
&#65533;&#65533;&#65533;&#65533;u&#65533;&#65533;&#65533;i&#65533;7j7&#65533;L&#65533;&#1683;&#65533;&#65533;V&#65533;&#65533;&#65533;G&#65533;&#65533;&#65533;&#65533; (&#65533;&#65533;&#65533;&#65533;&&#65533;}&#65533;o&#65533;&#65533;w&#65533;&#65533;S|C6&#65533;&#65533;&#65533;&#65533; v&#65533;&#65533;&#65533;&#65533;&#9456;&#65533;\a&#65533;&#65533;&#65533;#3&#65533;&#65533;h)/JH&#65533;r&#65533;?&#65533;P&#65533;&#65533;&#65533;&#65533;P&&#65533;&#65533;iG&#65533;&#65533;|i&#65533;YU.`&#65533;%d&#65533;a}X'`T&#65533;o&#65533;@&#65533;&#65533;&#128;&#65533;ho&#65533;C&#65533;&#65533; ':&#65533;*&#65533;&#65533;&#65533;&#65533;C,f&#65533;F<&#65533;&#65533;&#65533;&#65533; 0&#65533;b&#65533;H&#65533;	&#65533;&#65533; E&#65533;kd#}&#65533;&#1028;&&#65533;F&#65533;p&#65533;O&#65533;&#65533;e!&#65533;&#65533;R&#1453;6R&#65533;&#65533;&#65533;&#65533;"&#65533;a&#65533;&#65533;[&#65533;!Q#&#65533; G&#65533;&#65533;fo&#65533;&#65533; -yI&#65533;&#65533;&#65533;&#65533;&#65533;&#65533;/&#65533;4&#65533;f	2 %)A&#65533;&#65533;&#65533;&#65533;H&#65533;&#65533;r|&#65533;&#65533;&#65533;&#65533;d-mY_m&#65533;&#65533;,L&#982;&#65533;&#65533; @&#65533;&#65533;&#65533;&#65533;9L&#65533;&#65533;&#65533;:&#65533;k&#65533;`&#65533;Y&#65533;R&#65533;&#65533;4&#65533;&#65533;&#65533;P\&#65533; #v&#65533;K P6pLa&#65533;&#65533;`&#65533;8O&#65533;&#65533;&#65533;&#65533;.&#1124;f;&#65533;i&#65533;B&#65533;&#65533;\ &#65533;p"&#65533; &#65533;I 8P&#65533;&#65533;&#65533;8H&#65533;,iY&#65533;&#65533;&#65533;S&#65533;&#65533;A&#65533;&#65533;&#65533;&#65533;&#65533;P&#65533;&#65533;
Y&#65533;hEO&#65533;T&#65533;&#65533;&#65533;L&#65533;&#65533;6&#65533;t#zt&#65533;&#65533;&#65533;P&#65533;&#1414;W>&#65533;eB&#65533;&#65533;&#65533;&#65533;&#65533;&#65533;ZBLc&#65533;L&#65533;(&#65533;b'FH&#65533;@&#65533;5&#65533;C}K&#65533;&#65533;&#65533;&#836;&#65533;K]j&#297;&#65533;2&#65533;&#65533;&#65533;s&#65533;&#65533;Za&#65533;&#65533;f59A=)Q&#65533;&#65533;&#1350;| (	PCY&#730;&#65533;&#65533;&#65533;!f-&#65533;!&#65533;<&#65533;n&#65533;Z&#65533;+M&#65533;&#65533;U&#65533;&#65533;&#65533;&#65533;U&#65533; &#1578;@$&#65533;
&#65533;+&#65533;&#65533;&#65533;&#65533;ue,W&#65533;&#65533;X&#65533;&s&#65533; ke+^&#65533;&#65533;&#65533;&#65533;&#65533;U
B&#65533;r$&#65533;&#65533;&#1393;&#65533;%-J&#65533;&#65533;*2&#65533;l2]y*&#65533;&#65533;v"&#65533;&#1898;PK{&#65533;vf(&#65533;ek&#65533;&#65533;Y&#65533;&#65533;XP&#65533;lg4Z&#65533;&&#65533;&#65533;&#65533;  &#65533;&#65533;#&#65533;&#65533;uY&#65533;&#65533;&#65533;7Wz&#65533;&#65533;&#65533;%}&#65533;&#65533; (&#65533;-+&#65533;,$&#65533;&#65533;&#65533;lLhd&#65533;&#65533;&#65533;w&#65533;;H+e&#890;&#65533;\&#65533;&#65533;ePCD9 &#65533;b7&#65533;&#65533;%p&#65533;!rZ0&#65533;&#65533;&#65533;M&#65533;B @;&#65533;!&#65533;&#65533;X&#65533;(&#65533;&#65533;J,&#65533;&#1970;&#65533;*\@&#65533;&#65533;cI &#65533;&#65533;p&#65533;Q&#65533;&#65533;&#65533;q&#65533;Uqn>&#65533; &#65533;@&#65533;&#65533;&#65533;d&#65533;u&#65533;Z&#65533;X&#65533;&#65533;&#65533;`F Ng a}&#65533;cL&#65533;&#1435;X&#65533;&#65533;p	r&#65533;oy&#65533;\&#65533;&#65533;&&#65533;&#65533;&#65533;&#65533;MK	&#65533;0;+&#65533;&#65533;&#65533;He&#65533;#&#65533;j&#65533;H>+&#1515;&#65533;l&#65533;5&#65533;&#65533;Y&#962;&#65533; &#65533;&#65533;`T&#65533;&#65533;	&#1135;&#65533;`&#65533;H&#1283;&#65533;&#65533;`&#65533;W,&#65533;+&#65533;k{&#65533;&#65533;P!h&#65533;&#65533;&#65533;&#65533;&#65533;Z&#65533;i&#65533;&#65533;&#65533;&#65533;\&#65533;&&#65533;c&#65533;M&#65533;Fb&#65533;&#1003;tC&#65533;&#65533;C&#65533;&#65533;9V1 &la&#65533;&#65533;M&#65533;Y1&#65533;wj`O&#65533;+S&#65533;Q#cL&#65533;z&#65533;Uq&#65533;u&#65533;&#65533;&#65533;9&#65533;&#65533;&#65533;&#65533; &#65533;;&#65533;&#65533;&#65533;U1&#65533;&#65533;&#65533;&#65533;&#65533;&#65533;B)B&#65533;&#65533;}&#65533;,b&#65533; &#65533;c&#65533;m&#65533;&#65533;`&#65533;W&#65533;5&&#65533;&#65533;3i07&#65533;&#65533;&#65533;&#65533;&#65533;6f&#65533; 8&#65533;&.=&#65533;&#65533;&#65533;\P&#65533;&#65533;p,&#65533;:&#65533;&#65533;;x&#65533;&#65533;=F&#65533;&#65533;
&#65533;q&#65533;#/&#65533;&#65533;^&#231;&#1741;p&#65533;&#65533;NA1&#65533;&#65533;B&#65533;&#65533;&#65533;&#65533;!&#65533;[&#65533;!X&#65533;W&#65533;i&#65533;5&#65533;}N9v_p<U&#65533;&#65533;&#65533;|' G&#65533;)&#65533;&#65533;&#65533;y&#65533;%&q1&#65533;&#65533;|45&#65533;&#65533;;i&#65533;gbSQ&#65533;d~q&#65533;&#65533;a&#65533;&#65533; Pv&#65533;r&#65533;&#65533;&#65533;[eJ&#65533;\&#65533;1wV(&#65533;&#65533;&#65533;&#65533;&#65533;&#65533;3&#65533;J=!&#65533;&#65533;<^&#65533;&#65533;&#65533;[&#65533;3:PR&#813;&#65533;&#65533;&#65533;&#65533;g<}&#65533;&#65533;&#65533;L$7y@&#65533;&#65533; &#65533;7^&#65533;&#65533;
0&#65533;&#65533;&#65533;&#65533;&#65533;&#65533;&#65533;&#65533;y&#65533;&#65533;f&#65533;C&#65533;k&#65533;Qg&#65533;&#65533;&#14951;=\*&#65533;i&#65533;&#65533;4	&#65533;&#65533;&#65533;"&#65533;&#65533;&#65533;^&#65533;l1&#65533;&#65533;M&#236;&#65533;&#65533;<&#65533;&#65533;9V&#65533;&#65533;&#65533;&#65533;G_%&#65533;JW*X&\AE&#65533;]&#65533;&#65533;R&#65533;&#65533;K_&#65533;a&#65533;C&&#65533;h&#65533;&#65533;&#65533;&#65533;&#65533;&#65533;&#65533;&#65533;&#65533;&#65533;V&#65533;oR&#65533; &#65533;&#65533;&#65533;&#65533;%l&#65533;B&#349;&#65533;&#65533;S&#65533;&#65533;)2=&#65533;+&#65533;&#65533; &#65533;&#65533;8:&#65533;Z1&#65533;&#65533;=|&#65533;FP2 F&#65533;@F&#1539;&#603;&#65533;&#65533;a&#65533;&#65533;#&#65533;&#65533;&#65533;@t&#65533;&#65533;&#65533;&#65533;&#65533;&#1542;K
&#65533;K&#65533;^&#65533;
&#65533;x>|&#65533;FH5*&#65533;l&#65533;&#65533;&#215;*&#65533;)&#65533;&#65533;p@|&#65533;&#65533; A
&#65533;;&#65533;Ks&#553;&#65533;&#65533;|&#65533;A3
&#65533;&#65533;
&#65533;&#65533;&#65533;4&#65533;&#65533;&#65533;&&#65533;@2&#1577;ui&#65533;&#65533;4d&#65533;&#65533;&#65533;&#65533;
&#65533;&#65533;&#65533;&#65533;&#65533;&#65533;{*0&#65533;&#65533;0&#281;&#65533;&#65533;L&#65533;&#65533;XT&#65533;&#65533;;%,&#65533;&#65533;7&#65533;&#65533;&#65533;c7&#148;4&#65533;B<&#1343;&#65533;Z&#65533;)&#65533;0&#65533;&#65533;&#65533;&#65533;&#65533;: &#65533;C&#65533;?S&#65533;E&#65533;&#65533;F8&#65533;&#65533;1&#65533;@>09&#255;J&#65533;o&#65533;1&#65533;&#65533;&#65533;&#65533;&#65533;v&#65533;<&#65533;;,&#65533;&#65533;K&L\DL&#65533;&#65533;&#65533;$&#65533;JC&#65533;E&#65533;&#65533;U$&#65533;&#65533;>!&#65533;5&#65533;&#65533;&#65533;
&#65533; :gb&#65533;KC_&#65533;&#65533;0&#65533;&#65533;&#65533;&#65533;"4Z&#65533;Wr&&#65533;&#1577;&#65533;&#65533;F&#65533;&#65533;&#65533;`&#65533;-&#65533;:&#65533;E#&#65533;&#65533;hG&#1315;&#326;P8&#65533;H&#65533;&#65533;&#65533;&#65533;&#65533;&#65533;H8&#65533; w&#65533;>O&#65533;x&#65533;&#65533;&#1051;&#65533;&#65533;&#1025;*P&#65533;&#65533;&#65533;&#65533;~|?`Lm&#65533;Fv3>G&#18136;Y&#65533;&#65533;&#65533;&#65533;&#65533;X&#65533;$:&#65533;&#65533;&#65533; 1&#65533;|?c 
E&#65533;&#65533;cl&#65533;&#65533;&#65533;&#65533;&#65533;&#65533;I&#65533;&#516;&#65533; G&#65533;h&#65533;ZE&#65533;&#65533;&#65533;&#65533;XF@	&#65533;&#65533;T&#65533;5 
!&#138;+&#65533;&#2145;&#65533;Apx(&#65533;lJ&#65533;&#65533;J&#65533;&#65533;J&#65533;&#65533;J&#65533;&#65533;J&#65533;&#65533;J&#65533;&#65533;J&#65533;K&#65533;K&#65533;,K&#65533;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?*xM&#65533;z&#65533; &#65533;&#65533;&#65533;h&#65533;&#65533;+*&#65533;&#65533;MX&#65533;&#65533;&#65533;&#65533;&#65533;(&#65533;&#65533;&#65533;&#65533;&#65533;/&#65533;&#65533;&#65533;&#65533;&#65533;t%&#65533;&#65533;&#65533;<N&#65533;&#65533;&#65533;(&#65533;$ $@& )@&#65533;X  &#65533;N&#65533;t&#65533;&#65533;D&#65533;$h'HO&&#65533;N &#65533;&#65533;!&#65533;&#65533;,Oi&#65533;&#65533;!&#65533; h&#65533;`&#65533;l `&x&#65533;&#65533;Oj&#65533;&#65533;&#65533;&#65533;LP&#65533;|&#65533;&#65533;M&#65533;& &#65533;OU&#65533;&#65533;&#65533;&#65533;|&#65533;[R&#65533;&#65533;&#65533;&#65533;&#65533;d&#65533;\&#65533;&#65533;&#65533;&#65533;Z&#65533;P&#65533;P%X&#65533;&#65533;K"&#65533;&#65533;O$X&#65533;/&#65533;O&#65533;&#65533;t&#65533;m&#65533;$&#65533;&#65533;!0&#65533;&#65533;&#65533;8P&#65533;,Q'&#65533;N}&#65533;6&#65533;&#65533;O&#65533;J*	&#65533;&#65533;&#65533;&#65533;l)&#65533;&#65533;6&#65533;&#65533;&#65533;&#65533;;RP&#65533;O&#65533;Q&#65533;P &#65533;&#65533;4P&#65533;&#65533;&#65533;$ O&#65533;&#65533;6&#65533;&#65533; &#65533;N&#65533;&#65533;&#1540;(&#65533;&#65533;6 OR&#65533;SRHQ&#65533;?&#65533;&#65533;&#65533;&#65533;&#65533;&#65533;&#65533;&#65533;$x&#65533;&#65533;Q*&#65533;M&#65533; @)&#65533;&#65533;&#65533;M&#65533;&#65533;U&#65533;6(==&#65533;Q@T8>1&#65533;&#65533;&#65533;N$P% &#65533;&#65533;M5&#65533;N&#65533;T%&#65533; &#65533;&#65533;GE&#65533;&#1402;L&#65533;R0&#65533;R&#65533;P&#65533;&#65533;NU=HRR&#65533;! &#65533;&#65533;&#65533;l&#65533;&#65533;Ti!&#65533;&#65533;I&#65533;cu&#65533;#&#65533;&#65533;Q V`-&#65533;_P%=&#65533;J*h&#65533;Z&#65533; xEU&#65533;(&#65533;)&#65533;Viy&#65533;&#65533;G&#65533;&#65533;Q&#65533;k= &#65533;S&#65533;V&#65533;&#65533;R&#65533;UR&#65533;luG*&#65533; &#65533; *
&#65533;&#65533;vU&#65533;*&#65533; )&#65533;&#65533;&#65533;y&#65533;X&#65533;)&#65533;}&#65533;;&#65533;UTXoE&#65533;Q&#65533;N&#65533;~&#65533; #&#65533; 
&#65533;&#65533;(&#65533;&#65533;P&#65533;(&#65533;&#65533;6  &#65533;&#65533;X8&#65533;Z&#1348;&#65533;&#65533;&#65533;&#65533;&#65533;p%&#65533;o=&#65533;&#65533;&#65533;&#65533;pY#xY)U&#65533; &#65533;&#65533;&#65533;&#65533;D&#65533;&#65533;&#1611;&#65533;&#1615;9~%&#65533;n5Zo-&#65533;UYw&#65533;Z&#65533;&#65533;*&#65533;&#65533;&#65533;&#65533;RN&#65533;W&#65533;&#65533;&#1678;&#65533;Z&#65533;&#65533;&#1681;&#65533;o-&#1568;&#65533;&#421;U&#65533;P #P &#65533;}&#65533;&#65533;m&#1400;&#65533;&#1529;&#65533;&#65533;Nm&#65533;&#1519;&#65533;&#65533;Q &#1489;&#65533;&#65533;&#65533; 
&#65533; x&#65533;x[&#65533;&#65533;&#65533;&#65533;e\(&#65533;&#1311;k&#65533;?&#65533;U&#65533;XP&#65533;&#65533;&#65533;&#65533;&#512;&#65533; &#65533;&#65533;O&#65533;&#65533;]Z&#65533;"=]&#65533;P&#65533;S(Z&#65533;5&#65533;&#65533;&#65533;&#629;}&#65533;	(&#65533;P 0&#65533;U&#1242;m&#65533;&#65533;j&#65533;&#65533;&#65533;&#65533;0&#1894;k^5&#65533;&#65533;\Qp]&#65533;\&#65533;&#65533;&#65533;P^*&#65533;&#65533;-&#65533;/&#65533;&#65533;&#65533;&#65533;&#65533;&#65533;&#65533;]&#65533;&#65533;_&#65533;&#65533;_&#65533;&#65533;_&#65533;&#65533;_&#65533;&#65533;&#65533;)&#65533;&#65533;T&#65533;Z&#65533; &#65533;O%Q&#1309;&#65533;&#65533;&#65533;- &#65533;&#65533;p[)&#65533;\&#65533;U *&#65533;M&#65533;&#1601;&#65533;&#65533;&#65533;X(&#65533;V aa.a&#65533;
&#65533;&#65533;TSS&#65533;&#65533;mJ~&#65533;`&#65533;&#65533; &#65533;M&#65533;hZ&#65533;&#65533;)&#832;Z&#65533;&#641;@&#65533;H&#65533;&#65533;&#65533;&#65533;5a%^b&nb&#65533;&#65533;&#65533;U&#65533;&#65533;&#65533;&#65533;&#65533;&#65533;&#1258;&#65533;Z
(&#65533;&#65533;&#65533;6&#65533; #\&#65533;U&#65533;)&#65533;a\&#65533;8&#65533;&#65533;&#65533;&#65533;&#65533;(('~c8&#65533;c9&#15637;RP&#65533;=&#65533;P&#65533;&#1757;&#65533;&#65533;&#65533;a(6&#65533;&#65533;U&#2023;&#65533;&#65533;(&#65533;&#65533;&#213;cFndG&#65533;_&#65533;&#65533;&#65533;	K*&#65533;	&#65533;bUh&#65533;&#65533;h E&#65533;a	~dQeR&#65533;(.&#741;&#65533;&#65533;&#65533;&#65533;`[&#65533;&#65533;&#1189;&#65533;&#65533;R&#65533;eZe&#65533;&#65533;&#7300;ZP^&#65533;&#65533;D&#65533;W&#65533;ea&#65533;&&#65533;b&#65533;5K&#65533;}&#65533;&#65533;-&#65533;&#65533;&#65533;)uX&#65533;E=h&#65533;)&#65533;&#65533;&#65533;&#65533;J*p^p&#65533;&#65533;&#749;Y&#65533;m &#65533;M&#65533;60&#1754;e&#65533;&#65533;&#65533;&#65533;&#65533;<&#65533;Av&#65533;B&#65533;r6@&#65533;&#65533;m[)&#65533;`&#65533;?&#65533;&#65533;vn &#949;d&#65533;&#65533;&#65533;)U &#65533;E=&#65533;&#65533;&#65533;5&#65533;g&#1741;&#65533;&#65533;&#65533;&#65533;lv&#65533;&#65533;B&#65533;\&#65533;US&#65533;&#65533;\&#65533; &#65533;}&#65533;B&#65533;&#65533;&#65533;&#65533;&#65533;\&#65533;J&#65533;M&#2009;&#65533;f)U&#65533;	&#65533; &#65533;U&#65533;&#65533;&#65533;&#65533;&#65533;&#65533;fVe#&#65533;&#65533;.&#65533;&#65533;&#65533;&#65533;4&#65533;P[&#65533;Ea&#65533;&#65533;0~&#65533;&#65533;k&#65533;&#65533;&#65533;e&#65533;&#65533;&#65533;&#65533;&#65533;Jc&#65533;^&#65533;E&#65533;V &#65533;N;*&#65533;&#1879;&#65533;f&#1669;&#1967;&#65533;&#44533;&#1815;5&#65533;&#65533;&#65533;&#65533;c`&#65533;f
V&#65533;&#65533;J&#65533;&#65533;X&#65533;&#65533;&#1794;&#65533;\(i&#65533;c&#2974;]
&#1847;&#65533;&#679;&#65533;&#65533;[&&#65533;&#65533;Y&#65533;v&#65533;&#65533;&#65533;&#65533;0hz&#65533;k&#65533;<e&#65533;&#65533;&#65533;&#65533;`X&#65533;+&#28736;&#65533;&#65533;&#65533;&#65533;pl&#65533;4&#65533;&#65533;&#65533;&#65533;&#65533;P&#65533;<&#65533;=&#1759;&#65533;&#65533;0h<&#65533;&#65533;](&#65533;nm&#65533;^&#65533;&#65533;&#1416;&#65533;  !&#65533; { ,   &#65533;H &#65533; &#65533;H&#65533;&#65533;&#65533;&#65533;*\&#560;&#65533;&#199;#J&#65533;H&#65533;&#65533;&#65533; &#65533;x&#65533;@&#65533;&#65533;,&#65533;I&#65533;&#65533;&#595;(S&#65533;\&#626;&#65533;K&#65533;*d)&#65533;&#65533;&#270;8&#65533;&#65533;&#65533;I&#65533;&#991;@&#65533;
J&#65533;&#65533;&#1091;)b&#65533; &#65533;&#196;0v&#65533;0@&#198;&#65533;Q&#65533;&#65533;8&#693;&#65533;&#1519;`&#202;U&#65533;&#65533;&#65533;;4&#65533;&#65533;F&#65533;0i4h&#1561;c#&#65533;o<&#65533;ib&#65533;&#2047;&#65533;l&#65533;&#65533;\&#65533;;$XZ&#65533;N&#65533;
;&#65533;&#65533;F&#65533;&#152;3k&#65533;&#65533;Yd0&#65533;&#65533;
&#65533;I]&#65533;;t&#65533;&#1785;&#65533;&#65533;&#1520;#H&#65533;C&#65533;;&#65533;&#65533;j&#65533;&#65533;&#65533;%:&#1216;&#65533;M&#65533;&#65533;&#65533;&#65533;,s&#65533;$pB&#65533;&#65533;Y&#65533;&#65533;&#65533;f&#65533;p&#65533;&t&#65533;&#65533;&#65533;&#65533;&#65533;&#65533;&#65533;&#65533;&#65533;&#65533;y"&#65533;y	Ut.A&#65533;&#65533;&#65533;&#65533;lp0O&#65533;&#65533;}&#65533;Y&#65533;&#65533; 7e&#65533;!D&#65533;T&#65533;&#1895;&#65533;&#65533;&#65533;&#65533;N=&#65533;@&#65533;&#65533; L&#65533;&#65533;&#65533;&#65533;D&#65533; &#65533;(&#65533;$&#65533;h&#65533;(&#65533;&#65533;&#65533;,&#65533;8&#1030;e&#65533;X&#390;&#65533;h&#65533;&#65533;&#65533;D&#65533;&#65533;4&#65533;$&#65533;!~&#65533;j&#65533;:%&#65533;&#65533;L6&#65533;&#65533;%&#65533;XFVX&#65533;&#405;X^Ye3&#65533;&#65533;e}Yu a;&#65533;P&#65533;&#1568;g&#65533;@&#65533;P&#65533;)&#65533;NdFVf&#65533;&#65533;Z&#65533;a&#407;&#65533;"G&#65533;&#65533;G&#65533;&#65533;g&#65533; 	&#65533;&#65533;Bjl&#65533;q&#26900;n&#65533;&#65533;&#65533;S&#65533;&#65533;&#65533;{Z&#65533;g&#65533;&#65533;&#65533;v&#65533;Nj&#1953;:e&#65533;fel,q&#65533;@)&#65533;( &#65533;&#65533;&#65533;Z&#45786;r&#65533;&#65533;]&#65533;&#65533;f&#65533;`j 'DVP
&#65533;&#65533;`Pe&#65533;&#65533;&#65533;K
tg&#65533;&#65533;V&#65533;&#65533;&#65533;&#65533;&#65533;&#65533;&#65533;_&#65533;&#65533;&#65533;N	&#65533;&#65533;&#65533;{&#65533;&#65533;F&#1062;&#65533;.&#65533;&#65533;Rk&#65533;&#65533;W&#65533;&#65533;&#65533;&#65533;~&#65533;&#65533;&#65533;&#65533;o	8@&#65533;&#65533;&#65533;&#1274;C&#65533;"&#65533;w:&#65533;{E&#65533;&#65533;lD&#65533;&#65533;:i@&#65533;&#65533;&#65533;A&#65533;&#65533;@&#65533; &#1226;k&#65533;$_&#65533;p&#65533;(&#65533;&#65533;&#65533;r&#65533;&#1279;&#65533;&#65533;`A&#65533;C&#65533;8C9r&#65533;<[qr&#65533;@&#65533;&#65533;&#65533;Nb&#65533;&#65533;c[ &#1329;n&#65533;B&#65533;P&#65533;x0&#65533;T_&#65533;s&#65533;X&#65533;&#65533;&#65533;N.H&#65533;&#65533;4Gg&#65533;:Y&#65533;&#65533;(&#65533;\u&#65533;Wg&#65533;vI&#65533;&#65533;0,Y1=&#65533;&#65533;&#65533;U&#65533;a&#161;&#65533;&#65533;&#65533;&#65533;v&#65533;&#65533;v&#65533;Vd&#65533;&#65533;&#65533;	X&#65533;&#65533;&#65533;&#65533;`&#65533;d&#65533;X&#65533;&#65533;&#65533;m&#65533;	>x&#65533;&#65533;"&#65533;9E&#65533;&#65533;&#65533;	&#40033;&#65533;@)lPaAzpy&#65533;v&#65533;&#65533;&#65533;s&#65533;&#65533;&#65533;&#65533;&#65533;&#65533;&#65533;Q&#65533;&#65533;e&#65533;:Ua;&#65533;&#65533;:&#65533;v&#65533;&#65533;&#65533;&#65533;&#65533;&#65533;&#65533;&#65533;u&#827;y.T&#65533;/&#65533;CV&#65533;N&#65533;&#65533;&#65533;&#65533;&#65533;4e&#65533;&#65533;&#65533;&#65533;&#65533;OfL!c&#65533;&#65533;&#65533;&#65533;6&#65533;&#65533;y&#65533;&#65533;&#65533;&#65533;Q&#65533;&#447; l$&#65533;&#65533;/&#65533;&#65533;S[HJ&#65533;&#65533;&#65533;&#65533;&#65533;&#65533;&#65533;K&#65533;&#65533;&#65533;&#65533;<7X&#65533;	&#65533;&#65533;_l&#65533;F4M&#65533; j&#586;T&#65533;&#65533;a)Y&#65533;&#65533; o%-<&#65533;&#65533;nxB&#65533;Hr&#65533;&#65533;S&#65533;&#65533;1&#65533;&#65533;UYB&#65533;&#65533;1&#65533;+Y#&#65533;S&#65533;Qh&#65533;*eiKe8&#65533;&#65533;v&#65533;&#65533;P3 &#65533;_&#65533;&#65533;=;&#65533;V&#65533;&#65533;&#65533;D&#65533;	&#261;D&#14768;&#65533;&#65533;>=q3&#65533;c$T&#65533;5$&#65533;&#65533;&#65533;&#65533;&#65533;\&#65533;&#65533;:}Q&#65533;x&#65533;&#65533;v&#65533;3&#65533;13=&#65533;g:&#65533;&#65533;&#65533;ba&#65533;&#65533;&#65533;&#65533;$&#65533;&#65533;&#65533;&#65533;Yx&#65533;?Fwl`&#65533;|&#65533;&#65533;&#65533;&#65533;f&#65533;&#65533;h&#65533;;B&#65533;|*&#65533;&#1648;&#65533;Z2,&#65533;b&#65533;&#65533;$P&#65533;&#65533;-K'6H&#65533;:FR&#65533;h&#65533;&#65533;&#65533;*'Y&#65533;W&#65533;&#65533;f&#65533;&#65533;&#65533;`Ln&#65533;n&#65533;&#65533;&#65533;&#65533;&#65533;j&#65533;o&#65533;Zr&#65533;1&#65533;&#65533;&#65533;&#65533;&#65533;&#65533;he*	&#65533;F3J3m&#65533;&#65533;&#65533;:%ILmn&#65533;(&#65533;u&#65533;L&#65533;P:&#65533;L&#65533;&#65533;y&#65533;&#65533;&#65533;&#65533;&#65533;\b;&#65533;	V&#65533;&#65533;P&#65533;&#65533;uN'@
&#65533;4&#65533;#&#65533;&#65533;aN&#65533;	&#65533;&#65533;&#65533;&#65533;F6H&#65533;4&#65533;&#65533;d&#65533;(	&#65533;&#65533;#;'Y&#588;E&#65533;&#65533;i
&#65533;\&#65533;&#65533;t,)&#65533;&#65533;&#65533;&#65533;SZ&#65533;&#65533;.=
& &#65533;8&#65533;&#65533;&#65533;l&#65533;&#65533;M&#65533;&#65533;&#65533;,&#65533;&#65533;&#65533;&#65533;C3&#65533;D&#65533;$T:&#65533;D&#1705;&#65533;b&#65533;&#65533;&#65533;&#65533;T ]&#65533;&#65533;?&#65533;&#65533;72&#65533;&#65533;&#65533;XJH&#65533; &#65533;R8&#65533;&#1225;|
&#1201;"&#65533;so0J&#65533;J&#287;&#65533;&#65533;&#65533;&#65533;&#65533;baG&#65533;&#65533;&#65533;&#65533;h&#65533;&#65533;	ti&#65533;&#65533;\&#65533;&a&#65533;i&#65533;&#65533;z&#65533;&#65533;&#65533;)&#65533;&#65533;!&#65533;y&#65533;|&#65533;N&#65533;&#65533;Yk>!&#65533;&#65533;&#65533;&#65533;&#1482;&#65533;<j&#65533;&#65533;&#65533;|&#65533;p&#65533; 0&#65533;*E&#65533;&#65533;&#65533;&#65533;&#65533;M&#65533;r+&#65533;&#65533;ku&#65533;&#65533;-	RKe&#65533;&#65533; `2&#65533;&#65533;$A>i&#65533;z&#65533;&#65533;'jbtIV6&#65533;`t&#65533;b&#65533;d 5&#65533;[&#65533;'&#65533;&#65533;&#65533;o|&#65533;E&#65533;&#65533;2$t&#65533;_&#65533;%&#65533;+4s'&#89024;&#65533;&#65533;&#65533;&#65533;&#65533;&#65533;!&#65533;&#65533;^ &#65533;&#65533;&#1857;(&#65533;&#65533;&#65533;*z9&#65533;
8^&#65533;=&#65533;A&#65533;Y&#65533;Z"&#65533; &#65533;&#65533;F@@&#65533;&#65533;&#65533;&#65533;(&#65533;l&#65533;3&#65533;&#65533;&#65533;Mj&#65533;&#65533;E&#65533; bl&#65533;A&#65533;w&#65533;&#65533;&#65533;&#65533;!n&#173;y&#65533;&#65533;,&#65533;&8&#65533;&#65533;DS&#65533;&#65533;N<&#65533;&#65533;N}&#65533;&#65533;8&#65533;TT&#65533;kVp &#65533;&#65533; d&#65533;&#65533;]f&#65533;&#65533;J&#65533;&#804;4Y&#65533;/&#65533;T&#65533;q&#65533;'i&#65533; c&#65533;ZO&#65533;&#65533;xNs&#65533;&#1452;&#65533;Rl&#65533;)&#65533;&#65533;&#699;&#65533;<:&#65533;&#65533;&#65533;x&#563;	&#65533;&#65533;&#65533;U&#65533;.&#65533;&#1048;~&#65533;=&#15198;&#65533;?&#65533;&#206;v(&#65533;&#65533;L&#65533;&#65533;r&#65533;&#65533;A:VW&#65533;&#65533;&#65533;&#65533;.;&#65533;&#65533;S&#65533;&#65533;WU&#65533;@8&#65533;L&#65533;&#65533;x4&#65533;&#65533;&#65533;nMl&#65533;a	&#65533;&#65533;~C&#65533;&#65533;&#65533;&#65533;f&#65533;&#65533;&#219;&#65533;M&#65533;;&#65533;Y&#65533;r;a&#65533;.&#695;&#65533;&#65533;[&#65533;&#477;&#65533;kc&#65533;&#65533;&#65533;&#65533;N&#65533;&#1541;&#65533;W'W &#65533;&#65533;mE&#65533;s&#65533;!X2&#65533;&#65533;GQ&#65533;,&#65533;B86&#65533;&#65533;&#65533;&#65533;&#65533;5&#65533;4&#65533;&#65533;&#65533;7&#65533;&#65533;;&#65533;&#65533;b&#65533;~&#65533;&#65533;&#65533;&#65533;K&#65533;&#65533;&#65533;&#65533;7&#65533;qRD&#65533;u&#65533;&#65533;&#65533;&#65533;&#65533;0&#65533;{&#65533;O&#65533;&#65533;_7&#65533;&#65533;&#65533;&#65533;v&#65533;c&#65533;-&#65533;X&#65533;&#65533;&#65533;&#65533;8gl^&#65533;&#65533; y&#65533;;I&#65533;@&#65533;&#65533; 3&#65533;&#65533;&#65533;HYC&#65533;5n&#65533;&#65533;&#65533;5&#546;*&#65533;&#65533;&#65533;[&#1867;&#65533;&#65533;&#65533;@7&#65533;&#65533;s&#65533;{&#65533;&#65533;r&#65533;&#65533;Q&#65533;lX&#65533;~N@H|.&#65533;b&#65533;&#65533;b&#65533;&#65533;&#65533;\ &#65533;<&#65533;&#65533;K&#65533;+&#65533; &#65533;P|5&#65533;&#65533;m&#65533;,}'R&#65533;$&#65533;&#65533;6N&#65533;r&#65533;&#65533;&#65533;\z&#65533;&#65533;j
&#65533;Sq>&#65533;8&#65533;&#65533;&#65533;&#65533;G&#65533;&#65533;]&#65533;/&#65533;&#65533;)&#65533;R&#65533;&#433;E&#65533;=6&#65533;O&#65533;g&#65533;]/&#65533;&#65533;G+y&#65533;&#1476;&#65533;
h/&#65533;&#65533;4&#65533;&#65533;&#65533;&#65533;YeU&#65533;&#65533;C&#65533;&#65533;\z#&#65533;&#65533;J&#65533;ty&#65533;&#329;}&#65533;&#65533;}95R&#65533;&#562;&#65533;&#65533;&#65533;&#65533;"&#65533;&#65533;&#65533;&#65533;&#65533;&#65533;p&#65533;/&#1871;&#65533;&#65533;&#65533;&#65533;7K 2AXqLM!&#65533;C&#65533;W @F'
&#65533;N&#1571;&#65533;DH;`<W\&#65533;1b&#65533;2&#65533;;&#65533;p$i@a&#65533;sf&#65533;b#&#65533;z&#65533;U6&#65533;]&#65533;SdPc7@&#65533;1&#65533;;a#xt%&#65533;	&#65533;h&#65533;&#65533;^&#65533;o&#65533;$ xdN1 H&#65533;4( U&#65533;\&#65533;^[t&#65533;7W&#65533;&&#65533;;QW&#65533;&#65533;_:&#65533;^&#65533;hj&#65533;H8&#65533;:&#65533;&#65533;.&#65533;=&#65533;&#65533;Q(&#65533;&#65533;/P&#65533;rR&#65533;&#65533;&#65533;2&#65533;&#65533;CY!&#65533;sb&#65533;A&#65533;	&#65533;b8&#65533;4&#65533;gHkx&#65533;!!&#65533;&#65533;&#65533;sa&#65533;*&#65533;&#65533;?@=&#65533;|F&#65533;&#1537;4 "&#65533;&#65533;&#65533;(&#65533;&#65533;`&#65533;i&#65533;&#65533;8,&#65533;&#1546;&#65533;&#65533;|8&#65533;&#65533;&#65533;&#65533;ps&#65533;&#65533;77;A}(ri &#65533;Oa&#65533;2&#65533;d&#65533;&#65533;&#65533;W&#65533;&#65533;&#65533;Up&#65533;&#65533;&#65533;&#65533;&#1542;&#65533;&#65533;&#65533;&#65533;*4g#S&#65533;&#65533;&#65533;&#65533;0&#65533;-R&#65533;>&#65533;Q&#1798;&#65533;;&#65533;&#65533;&#65533;^Xcj&#65533;?&#65533;&#65533;&#65533;&#65533;&#65533;&#65533;(&#65533;&#65533;&#65533;&#65533;A =`?l m-&#65533;!&#65533;S%*&#65533;>B&#65533;)&#65533;&#65533;$&#65533;&#65533;&#65533;&#65533;&#65533;r.&#65533;"4&#65533;&#65533;.&#65533;:@" 1J&#65533;NQ&#65533;&#65533;8U&#65533;&#65533;&#65533;&#518;&#65533;&#65533;&#65533;X&#65533;&#65533;&#65533;.PGX&#65533;,F&#65533;&#65533;.!&#65533;I&#65533;&#65533;5T=&#65533;_;&#65533;>&#65533;@"&#65533;"&#65533;&#65533;&#65533;i&#65533;)9&#65533;P&#65533;g&#65533;&#65533;&#65533;")&#65533;mx&#1040;.&#65533;b&#65533;E9&#65533;f,&#65533;+]0&#65533;#aX1&#65533;qc&#65533;&#65533;$'&#65533;>&#65533;"&#65533;( &#65533;&#65533;&#65533;&#65533;&#1556;p)&#65533;x&#65533;\&#65533;V&#65533;&#65533;LF(&#65533;)&#65533;&#65533;'!Xa&#1607;A&#65533; &#65533;b&#65533;$=&#65533;;F&#65533;&#65533;j&#65533;&#65533;p&#38156;&#65533;&#65533;40&#65533;&#65533;&#65533;&#65533;m&#65533;i&#65533;&&#65533;E&#65533;0&#65533;&#65533;L&1T&#65533;Q*&#65533;>&#65533;&#65533;&#65533;KK&#65533;&#65533;"&#65533;!j&#65533;&#65533;&#65533;m&#522;&#65533;9&#65533;&#65533;&#65533;=@yU&#65533;W&#65533;&#65533;]&#65533;;&#65533;CE&#65533; &#65533;&#65533;&#65533;ulp1&#65533;>12g&#65533;6&#65533;i'&#65533;3#&#65533;&#65533;)&#65533;s&#65533;&#65533;"&#65533;&#65533;&#65533;&#65533;\&#65533;&#65533;$r4m&#65533;"&#65533;y&#65533;)&#65533;bP&#65533;&#65533;W1g&#65533;i)&#65533;b&#65533;[Y;5-&#65533;&#65533;'&#1801;bc&#65533;? s\&#65533;&#65533;&#65533;&#65533;&#672;h&#65533;='!"R"&#65533;$y&#65533;. &#65533;i&#65533;8&#65533;d;D$&#65533;!ta&#65533;&#65533;d7&#65533;F(5#*M&#65533;Pc&#65533;H"p">&#65533;A&#1056;:&#65533;h&#65533; &#65533;)rP&#65533;&#65533;&#65533;&#65533;i&#65533;>Pw&#65533;&#65533;&#65533;eq&#65533;&#65533;&#65533;'f&#65533;&#65533;~2&#65533;}%&#65533;"S&#65533;|IQ+&#1378;&#65533;S3&#65533;&#65533;&#65533;	("&#65533;b"&#65533;&#65533;&#65533;;&#65533;>
&#65533;%RK@?&#65533;&#65533;&#65533;&yIj&#65533;lp;  &#65533;{W&#65533;"&#65533;$&#65533;&#65533;z%JX&#65533;&#613; &#65533;&#65533;&#65533;C&#65533;s*&#65533;j&#65533;"D&#65533;vl&#65533;m&#65533;&#65533;",&#65533;0&#65533;Hh}i&#65533;&#65533;id&#65533;Y)<-2&#65533;&#65533;q&#65533;&#65533;&#65533;Yl&#360;&#65533;"&#65533;Y&#65533;&#65533;8@&#65533;R&#65533;T`!2l{`&#65533;&#65533;&#65533;&#65533;h&#1065;A&#65533;L&#65533;h"kY&#65533;&#65533;&#65533;  :f&#65533;&#65533;>h[&#1345;\&#65533;p&#513;(^&#65533;&#65533;L&#65533;&#65533;&#65533;P&#65533;&#65533;*&#65533;K`~zJ g$&#65533; ; xO2!k&#1705;D K&#65533;&#65533;&#65533;J&#65533;`&#65533;~&#65533;	d &#65533;&#65533;&#65533;&#65533;q&#65533;hA&#65533;&#65533;W	Q&#65533;/&#65533;&#65533;&#65533;*"C&#1579;&#65533;&#1690;) W0 &#65533;&#1689;&#65533;&#65533;&#786;&#65533;oPkl&#65533;"&#65533;&#65533;>&#1068;:&#65533;GZ(&#65533;q&#65533;G&#65533;
c&#65533;&#65533;`&#65533;E &#65533;;pZ&#65533;&#65533;&#65533;G&#65533;&#65533;&#65533;8&#65533;&#65533;&#65533;fP&#65533;&#65533;&#65533;&#65533;&#65533;&#65533;&#65533;&#65533;&#65533;&#65533;&#65533;&#154;Q!&#65533;K F&#65533;&#65533;1e%&#65533;@&#1696;D &#65533;r&#65533;b&#65533; R&#65533;#&#65533;&#65533;+&#65533;&#65533;&#65533;&#65533;&#65533;^&#65533;a&#65533;&#65533;S&#65533;[p&#65533;N&#65533;a&#65533;&#65533;&#65533;|&#65533;B&#65533;0&#521;z: &#65533;9&#65533;L&#65533;C!3&#65533;&#65533;%&#65533;Ki*' :&#65533;&#65533;&#65533;&#65533;x&#65533;&#65533;Bp`&#65533;&#65533;"&#65533;/#*&#65533;B&#65533;&#65533;&#65533;&#65533;&#65533;&#65533;!&#65533;&#65533;JbF&#65533;&#1587;[&#65533;&#65533;j%U&#65533;g&#65533;&#65533;dFX&#65533;Tq&#65533;&#65533;)@&#65533;&#65533;0&#65533;&#65533;!|&#65533;0&#65533;GH* l&#65533;4&#65533;&#65533;0  L&#65533;&#1563;l J`"0&#65533;"0p:"&#65533;t&#65533;&#65533;$&#65533;&#65533;&#65533;&#65533;&#65533;jg9&#65533;&#65533;&#65533;}1&#65533;u&#65533;&#44572;&#65533;&#65533;&#65533;&#28862;&#65533;8&#65533;&#65533;M&#65533;&#65533;&#65533;&#65533;&#65533;&#65533;&#65533;y 0&#65533;;&#65533;?Y`&#65533;$&#65533;s&#65533;p&#144;&#65533;Z:&#65533;e&#65533;&#65533;&#65533;Pp&#65533;&#65533;&#65533;c&#65533;c	A&#65533;&#65533;h&#65533;&#65533;&#65533;&#65533;&#1322;a&#65533;zX&#65533;	&#65533;&#65533;&#1643;^&#1144;&#65533;)]0{^&#65533;&#65533;"kd@pQ&#841;&#65533;&#65533;&#65533;&#65533;&#65533;)Y&#65533;&#65533;P?0&#65533;5PG l&#65533;&#65533;"&#65533;$ 7@&#65533;p,#&#65533;Q&#65533;k&#65533;&#65533;X&#65533;&#65533;5&#65533;&#65533;&#65533;k&#65533;&#65533;Z&#65533;&#65533;v&#65533;RK"&#65533;&#760;KI&#65533;\wO|~&#65533;&#65533;&#65533;&#65533;&#65533;3C&#65533;&#65533;&#65533;V&#65533;Y&#65533; K0}&#65533;w&#65533;&#65533;c<&#65533;d\&#65533;%"&#65533;qL&#65533;&#65533;@"&#65533;1&#65533;&#65533;&#65533;&#65533;{~&#65533;&#1779;bv&#65533;&#65533;i&#65533;}+&#65533;M&#65533;&#65533;N&#65533;&#65533;'&#65533;lv&#65533;&#1121;&#393;&#65533;&#697;&#65533;w&#65533;"K&#65533;A&#65533;&#326;&#65533;:w&#65533;&#65533;&#65533;W[&#65533;J&#65533;&#65533;"5 	,&#65533;&#65533;K"Yq&#65533;&#65533;&#65533;&#65533;L&#65533;N&#65533;0 V\3&#65533;_&#65533;")&#65533;^&#65533;&#65533;&#65533;&#483;&#65533;E&#65533;&#65533;q&#65533;&#1129;&#65533;0*&`c&#65533;&#65533;&#65533;&#65533;CK)&#65533;&#65533;&#65533;&#65533;G@"&#65533;&#65533;&#65533;"0	#&#65533;&#65533;&#65533;9&#65533;&#65533;&#65533;&#65533;P"&#65533;&#65533;&#65533;o&#65533;@&#65533;&#65533;&#65533;&#65533;&#65533;p&#65533;&#983;3$*0]&#65533;&#65533;&#65533;d&#65533;*&#65533;&#65533; &#65533; &#1352;w;q&#65533;(R&#65533;) R0&#65533;qL"&#65533;V&#65533;&#65533;&#65533;K&#65533;&#65533;&#65533;&#65533;&#65533;&#65533;&#65533;a&#65533;e!&#65533;*]&#65533;HXh.m9B&#65533;&#7792;&#1157;&#65533;kQ&#65533;&#65533;&#65533;p&#65533;&#65533;:&#65533;&#65533;z&#65533;&#65533;&#65533;&#65533;&#65533;&#65533;r K&#584;'`&#65533;&#65533;&#65533;plP"[&#65533;&#65533;# d&#65533;&#65533;&#65533;&#65533;z&#65533;&#65533;s&#65533;0}=&#65533;&#65533;]&#65533;&#442;&#65533;PC8&#65533;&#65533;&#65533;-3&#65533;&#1214;&#65533;&#65533;}
&#65533;&#65533;&#65533;1N&#65533;&&#65533;d&#65533;(Ru  p&#65533;Uy&#65533;V)&#65533;R B&#65533;&#65533;07!B&#65533;"3oM&#65533;&#65533;&#65533;3&#65533;&#65533;8!&#65533;&#65533;&#65533;&#65533;G&#1622;&#65533;&#65533;&#65533;:&#65533;&#65533;}&#65533;&#65533;YE  dZ &#170;&#65533;g&#65533;&#65533;&#65533;a&#65533;l&#65533;q&#65533;&#65533; &#65533;+P&#65533;:&#65533;= &#65533;G&#65533;&#65533;\0,4p"&#65533;-&#65533;[&#65533;&#65533;&#65533;&#65533;&#65533;&#428;&#65533;\&#65533;&#65533;EZ&#65533;]&#65533;VK&#65533;&#65533;k}Uq&#65533;	&#65533;\&#65533;xs&#65533;&#65533;"xc"&#65533;e,	&#65533;&#65533;>&#65533;&#65533; &#65533;kB&#65533;j'&#65533;v}%r&#65533;"2W&#65533;/*3@&#65533;Ik&#65533;K
&#65533;2&#65533;AbfEe:&#65533;#&#65533;zL&#65533;&#541;~&#65533;&#65533;&#65533;&#65533;3$&#65533;&#65533;&#933;qi&#65533;,"P&#65533;0&#65533;u2&#65533;J  &#65533;&#65533;"&#65533;u&#65533;wS&#65533;h+]&#65533;&#65533;x&#65533;&#65533;@&#65533;Y&#65533;&#65533;&#65533;8&#65533;A	&#65533;k&#65533;
q&#65533; &#65533;a&#65533;&#65533;ac)&#65533;Ub`&#65533;`*.&#65533;o&#65533;&#65533;&#65533;R&#65533;u&#65533;9&#65533;K&#141;#&#65533;:e&#65533; &#65533;j*=&#713;&#65533;l&#65533;m_&#65533;V&#65533;\&&#65533;&#65533;&#65533;&#1452;a&#65533;&#65533;&#1618;&#65533;&#65533;~&#45184;&#65533;4x"r&#65533;&#65533;q,P&#1323;|8&#65533;&#65533;&)&#65533;&#65533;&#65533;&#65533;&#504;&#65533;o&#65533;&#65533;@&#65533;&#65533;&#65533;&#65533;&#65533;s&#65533;`{*&#65533;}&#65533;&#65533;=&#65533;Y"&#65533;&#1213;[&#65533;J:"&#65533;X,H@&#65533;" 1&#65533;&#65533;(&#65533;&#65533;&#65533;&#65533;&#65533;&#65533;&#65533;A&#65533;&#65533;?&#65533;&#65533;&#65533;&#65533;&#65533;&#65533;&#65533;q &#65533;~&#65533;&#65533;&#65533;rW-&#65533;&#65533;&#65533;&#65533;=&#65533;^&#65533;"d&#65533;&#65533;.&#65533;T"&#65533;"&#65533;&#65533;&#755;&#65533;+&#65533;&#65533;=&#65533;}&#1292; &0&#65533;7&#65533;&#65533;&#65533;X&#65533;&#65533;&#532;<&#65533;"d&#65533;&#65533;&#65533;?&#65533;$pz&#65533;K g&#65533;&#65533;J&#65533;&#65533;&?D<&#65533;&#1130;&#65533;=&#65533;X&#65533;&#65533;L&#65533;&#65533;&#65533;&#65533;&#65533;&#1096;&#65533;Sa&#65533;l&#65533;&#65533;&#65533;&#65533;&#65533;&&#65533;,&#65533;.&#65533;4&#65533;pn&#65533;cN` &#1003;[&#65533;&#65533;&#37966;&#65533;&#65533;&B&#65533;&#698;nB &#65533;#2&#65533;&#65533;&#65533;^&#65533;&#65533;&#65533;UG&#65533;T+&#65533;<&#65533;Ci&#65533;p&#65533;&#65533;J	&#65533;&#65533;9&#65533;r&#65533;l&#65533;&#65533;#B &#65533;&#65533;P&#65533;*n&#65533;"&#65533;k&#65533;&#65533;o&#65533;&#65533;AH&#65533;)}&#65533;&#65533;
i&#34230;&#65533;&#65533;&#65533;&#1566;u&#65533;&#65533;;!"&#65533;&#65533;!&#65533;&#65533;&#65533;	&#65533;&#65533;&#65533;#&#65533;&#65533;@<&#65533;&#65533;XRo&#65533;&#65533; *&#65533;&#65533;>&#65533;&#65533;&#65533;&#65533; &#65533;&#65533;&#65533;&#65533;%i&#65533;&#65533;H"&#65533;!';&#65533;&#65533;&#65533;?@tP~&#65533;&#65533;&#65533;W&#65533;&#65533;&#65533;&.&#65533;&#65533;H&#65533;&#65533;h&#65533;i&#65533;&#65533;)&#65533;&#65533;&#65533;&#65533;&#65533;;'&#65533;&#65533;;&#65533;qk` &#65533;o9w&#65533;&#65533;&#65533; @&#65533;x ";~&#65533;&#65533;zc&#65533;&#65533;&#65533;&#65533;n	&#65533;&#65533;&#65533;&#65533;i&#65533;&#65533;&#65533;&#65533;W&#300;Xa&#65533;&#65533;6	&#65533;&#65533;&#65533;0&#65533;C&#65533;%4&#65533;&#194;bCb&#65533;Ys&#65533;&#65533;G&#65533;!E&#65533;$Y&#65533;&#65533;I&#65533;)U&#65533;d&#65533;&#65533;%&#65533;;M8&#65533;1&#65533;&#65533;&#65533;&#65533;&#65533;9O&#65533;P&#65533;F&#65533;h&#65533; @@BD&#65533;I&#65533;. &#65533;&#65533;	=h&#65533;&#65533;$&#65533;&#65533;U&#65533;W&#1072;!A&#65533;`
&#65533;X&#1452;&#65533;*\(JuC H\&#65533;&#65533;&#65533;&#65533;]&#65533;y&#65533;&#65533;&#65533;[r&#65533;&#65533;,xH&#65533;&#65533;&#65533;7o&#65533;4$,f&#65533;x&#65533;&#65533;&#65533;'z&#65533;&#65533;&#65533;&#65533;G:&#65533;nNhL;L&#65533; S&#65533;&#65533;)&#1980;&#65533;`&#65533;&#65533;&#65533;Q&#65533;&#1980;&#65533;&#65533;&#65533;&#65533;c&#65533;6&#65533;&#65533;&#65533;o&#65533;&#65533;U&#65533;e&#65533;&#65533;A&#65533;&#65533;|%P&#65533;&#65533;&#65533;&#65533;-;&#65533;&#65533;&#65533;&#65533;>X&#65533;&#65533;y&#65533;EH&#65533;&#65533;`G&#65533;j&#65533;&#65533;&#65533;$Ph@&#65533;Bi&#65533;&#65533;&#65533;}&#65533;&#65533;Y&#65533;&#65533;&#65533;&#65533; $&#65533;&#65533;@&#65533;&#65533;&#65533;:&#65533;&#65533;*&#65533;&#65533;.&#1068;;&#65533;&#65533;"&#65533;r&#65533;&#65533;&#65533;P&#65533;*&#65533;%&#812;&#65533;&#65533;+\&#65533;!&#65533;&#65533;&#65533; c&#65533;q&#65533;&#65533;r8D&#65533;&#65533;i&#65533;&#65533;&#65533;&#65533;&#65533;&#400;XI&#517;&#65533;"&#65533;&#65533;:]&#65533;&#65533;
&#65533;&#65533;&#65533;&#65533;&#65533;j&#65533;%@&#65533;&#65533;&#65533;@H&#65533;C.&#65533;&#65533;&#65533;&#65533;&#65533;&#65533;&#65533;&#65533;&#65533;&#65533;I&#65533;&#65533;&#65533;TsM6Y*&#65533;?&#65533;&#65533;&#65533;M&#65533;8H&#65533;
&#65533;&#65533;L'&#65533;T(&#65533;4&#65533;&#65533;!&#65533;PK&#65533;D&#65533;T&#65533;T&#392;Np&#65533;NH#&#65533;&#1315;,&#1840;&#65533;RL3&#65533;&#65533;>:&#65533;&#65533;SPCuTRK&#65533;&#65533;	?&#65533;&#65533;J&#65533;*I#&#65533;E&#65533;K4&#65533;&#65533;&#65533;,&#65533;)&#65533;tW^i&#65533;&#207;&#65533;L0a$]&#65533;1q&#65533;&#65533;&#65533;&#1138;0&#65533;&#65533;h&#65533;Q3&#65533;&#271;&#65533;*&#65533;&#65533;6&#1476;N&#65533;H&#65533;&#65533;&#65533;&#1488;&#65533;@w]&#65533;&#65533;=&#65533;R?RD&#65533;&#65533;&#65533;0&#65533;^|&#65533;5&f&#65533;`&#65533;&#65533;&#1012;j&#65533;5x&#65533;Zc&#65533;&#65533;>&#65533;VP(.&#65533;&#24754;,v+&#65533;x&#65533;4>:&#65533;&#65533;9L&#65533;&#65533;;Vi&#65533;&#65533; &#65533;C&#65533;S^tM&#65533;&#65533;&#65533; V&#65533;(&#65533;"&#65533;-!&#65533;/&#65533;yg&#65533;&#65533;&#65533;"^C&#65533;&#65533;&#65533;GX1&#65533;h&#65533;wi&#65533;&#65533;&#65533;/`&#65533;&#65533;&#65533;&#65533;&#65533;&#65533;F&#65533;[&#65533;M&#65533;z&#65533;A>&#65533;r&#65533;yl&#65533;&#65533;v7&#65533;&#65533;#VJh&#65533;m&#65533;E&#65533;&#65533;?P&#65533;ze5c&#65533;b&#65533;+R&#65533;&#65533;+&#65533;&#65533;&#65533;&#4408;`&#65533;&#65533;&#65533;&#65533;V|q&#65533;f&#65533;j&#65533;=r&#65533;&#1976;+&#65533;[&#65533;&#65533;&#65533;&#65533;n&#65533;$5@+P&#65533;B&#65533;+b[C&#65533;[&#65533;L&#65533;&#65533;w}q?b&#65533;=&#1606;8p@&#65533;s&#65533;&#65533;&#65533;7&#65533;&#65533;&#65533;&#65533;&#65533;f&#65533;pM&#65533;Gg&#65533;&#65533;[OpQ&#65533;&#1507;&#65533;&#65533;&#65533;&#65533;&#65533;z&#65533;&#504;cWQ&#65533;&#65533;%&#2037;&#65533;&#65533;&#65533;;M&#65533;&#65533;&#65533;f&#65533;V	&#65533;&#65533;u&#65533;&#13791;&#65533;Q&#65533;&#65533;a&#65533;#{&#65533;&#65533;&#65533;&#65533;&#65533;&#65533;&#65533;b&#65533;&#65533; &#65533;&#65533;o~d&#65533;&#65533;&#65533;&#65533;&#65533;&#65533;5&#65533;${H&#65533;t%Af&#65533;>&#65533;&#65533;`Jj&#65533;&#65533;&#65533;&#65533;&#65533;#$&#65533;&#65533;&#65533; &#65533;&#65533;M&#65533;W&#65533;&#65533;V&#65533;<6,"7c&#65533;
KxC&#65533;p$&#65533;d&#65533;&#65533;.A! &#65533;M 6&#65533;"-J&#65533;&#65533;C(F&#65533;&&#65533;	p&#65533;+&#65533;@!;&#65533;"0&#65533;2)DX&#65533;b&#65533;&#65533;@&#65533;$&#266;]D&#65533;k4&#65533;F&#65533;!!bh&#65533;k6&#65533;&#65533;3&#65533;Q&#65533;&#65533;&#705;k&#65533;&#65533;F$ l&#65533;ABX`&#65533; &#65533; \&#65533;&#65533;&#65533;&#523;&#65533; 	&#65533;Y,i&#65533;/&#65533;&#65533;&#65533;d&#65533;%DJ`f&#65533;$$My&#65533;IeA&#65533;l&#65533;\&#65533;&#65533;t&&#65533;t&#65533;BA&#65533;P&#65533;&#65533;&#65533;&#65533;e/&#65533;&#65533;t&#65533;&#65533;$&#65533;&#65533;b3
&#65533;&#65533;C$&#65533;Jb&#65533;R&#65533;&#1276;&#65533;&#65533;&#65533;&#65533;&#65533;A&#65533;&#65533;D&#65533;1&#65533;&#65533;M(&#65533;k3L&#65533;>&#65533;Mj&#65533;S&#65533;&#65533;&#65533;B&#65533;M5d&#65533;_&#65533;&#65533;g2&#65533;&#263;0&#65533;
&#65533;&#65533;&#65533;:&#65533;&#65533;O&#65533;\&#65533;?&#65533;&#65533;&#65533;&#65533;z&#65533;#&#65533;&#65533;&#65533;4T&#65533;&#65533;<&#65533;^&#65533;&#65533;z~&#1246;	&#65533;&#65533;7&#65533;&#65533;I4J!&#65533;fDK&#65533;&#65533;&#65533;&#65533;&#65533;&#65533;Ps&#65533;P&#65533;S&#65533;L&#65533;\&#65533;R&#65533;&#65533;$=*&#65533;4b&#65533;&#65533;i&#65533;&#65533;7&#65533;&#65533;P&#65533;9=)&#65533;6&#65533;&#65533;F&#65533;u&#65533;d&#65533;&#65533;&#65533;&#65533;O&#65533;&#65533;&#65533;&#65533;&#65533;-&#65533;&#65533;J&#65533;&#65533;$N&#65533;&#65533;&#65533;*U&#65533;&#65533;m&#65533;D&#65533;&#65533;"&#65533;&#65533;&#65533;m~&#65533;&#65533;&#65533;&#65533;&#65533;*&#65533;&#65533;m
{&#65533;&#65533;&#65533;&#65533;&#65533;W&#65533;&#65533;R&#65533;E&#65533;fW&#65533;P5&#65533;&#65533;&#65533;	&#65533;C&#25808;&#65533;&#65533;&#65533;&#65533;#y&#65533;&#65533;Y&#65533;
X&#65533;"h	,&#65533;&#65533; &#65533;&#1494;fa92&#1536;Bcx&#65533;&#65533;| !&#65533;&#65533;G(&#65533;2&#65533;&#65533;5&#65533;&#65533;&#65533;&#65533;&#1200;0&#65533;$&#65533;e&#65533;&#65533;&#65533;&#65533;&#65533;BD&#65533;&#65533;&#65533;X&#65533;&#65533;&#65533;&#65533;(&#65533;&#65533;ent4&#65533;&#65533;4`%&#65533;@&#65533;&#65533;F&#65533;&#65533; +h&#65533;Uh[&#65533;6W&#65533;&#65533;&#65533;ntS&#65533;&#65533;\k&#65533;&#65533;&#65533;+&#65533;&#65533;Ole;^&#65533;f k&#65533;D1a&#65533;-&#65533;d&#65533;&#259;`&#65533;p&#65533;&#65533;!&#65533;&#65533;&#1227;&#1408;&#1798;&#65533;&#65533;&#65533;&#65533;&#65533;o&#65533;}Cg&#65533;%A&#65533;J&#65533;Fk&#65533;&#65533;0l&#65533;&#25071;&#65533;p&#65533;&#65533;&#65533;a{&#65533;6`@ a/&#65533;&#1453;!xlhf &#65533;ZCc&#65533;12&#65533;&#65533;&#65533;|akXkP&#65533;
&#65533;" X&#1173;&#65533;|lhl n&#65533;&#65533;&#65533;Y&#65533;&#65533;K21v&#65533;&#65533;&#65533;` T&#65533;&#65533;l&#65533;a&#65533;&#65533;0&#65533;&#65533;[&#65533;&#65533;&#65533;f&#38745;kP&#65533; &#65533;&#65533;&#65533;tYy&#65533;&#65533;qw&#65533;c8:z;&#65533;Myw< &#65533;&#65533;T&#65533;nq]&#65533;c&#65533;	Z&#1162;&#65533;&#65533;&#65533;cV&#65533;\&#65533;Q&#65533; r&#65533;	UA&#65533;|&#65533;t&#65533;y6eQ&#65533;&#65533;&#65533;k&#65533;!?&#65533;?&#65533;&#65533;I&#65533;&#65533;&#65533;&#358;\:N3&#65533;,0&#65533;%<)&#65533;Z&#65533;&#65533;&#65533;&#738;&#65533;?K&#65533;a&#65533;&#65533;&#65533;[;lh&#65533;	&#65533;&#65533;&#65533;&#65533;b&#65533;&#65533;*7;&#65533;n&#65533;v&#65533;&#65533;436&#65533;&#65533;pl&#561;&#65533;]c8&#65533;<V &#65533;^&#65533;&#65533;&#1901;&&#65533;f1sQ&#65533;u&#65533;>3&#65533;&#65533;~&#65533;&#65533;&#65533;m&#65533;?&#65533;I&#65533;&#65533;A&#65533;&#65533;&#65533;&#65533;*4&#65533;+0&#705;&#65533;&#65533;&#65533;I&#65533;&#65533;"-&#65533;Y` q&#65533;GJ&#65533;
a&#1988;&#65533;W&#65533;~g\&#65533;x&#65533;&#65533;L~r&#65533;\&#65533;&#65533;&#65533;.&#65533;f&#65533;&#65533;8|&#65533;3&#1483;kX`:X&#65533;&#65533;t&#65533;&#65533;u&#65533;c`&#65533;&#65533;.&#374;&#65533;&#65533;M&#65533;X&#981;&#65533;83&#65533;{&#65533;&#65533;&#65533;&#65533;&#65533;&#65533;&#65533;&#65533;nwC&#65533;Mg&#386;&#65533;&#65533;f	9&#1341;.d_&#65533;E&#65533;&#65533;&#65533;&#65533; }]&#65533;_g;I&#65533;]<&#65533;&#65533;[ 0&#65533;
qb&#65533;rs&#65533;&#65533;m&#65533;{Hh3p4u&#506;&#65533;&#65533;n&#347;&#65533;&#65533;&#65533;'&#65533;$&#65533;V&#65533;|&#65533;p&#65533;G&#65533;% FjD2&#65533;j&#65533;g^%Y6D6&#65533;kk>&#65533;&#258;"q&#65533;&#65533;C&#65533;*&#65533;q&#65533;&#65533;m:&#65533;&#65533;&#65533;&#65533;&#65533;Hq	&#65533;&#65533;
Y&#65533;&#65533;&#65533;&#65533;&#65533;&#65533;&#65533;\&#65533;m&#65533;&#65533;&#65533;5F&#65533;&#65533;Kds&#198;&#65533;&#65533;&#65533;&#65533;v&#65533;A&#65533;BVO&#65533;O&#65533;&#65533;&#65533;e&#65533;&#65533;&#65533;&#65533;&#65533;&#65533;!d&#65533;\&#65533;&#65533;Ay&#65533;~&#65533;Wg:&#65533;|_&#65533;PJH4B&#65533;dR&#65533;x&#65533;&#65533;\&#65533;&#65533;&#65533;?&#65533;&#65533;:&#65533;H&#65533;&#65533;&#65533;&V&#12234;k&#65533;5&#65533;&#65533;&#65533;&#65533;@&#65533;&#193;LJ&#65533;=@&#65533;k&#65533;&#65533;Ex&#65533;&#65533;&#65533;3&#65533;&#65533;&#65533;@&#65533;&#65533;@&#6216;K&#65533;&#65533;&#65533;&#65533;%&#65533;@,A&#65533;&#65533;&#65533;&#65533;&#65533;b&#65533;&#65533;[&#65533;&#65533;&#65533;&#65533;lPqh&#65533;,&#65533;&#1504;&#65533;9&#65533;|C&#65533;&#65533;&#65533;&#65533;&#65533;&#65533;&#65533;&#65533;&#65533;&#65533;0&#65533;&#65533;&#65533;@"&#65533;8C&#65533;&#65533;S?&#65533;s&#145;3&#65533;&#65533;&#65533;&#65533;&#65533;n&#65533;&#65533;L&#1178;+&#65533;&#65533;&#65533;#7&#65533;SC8&#65533;8/&#312;p&#65533;)&#65533;P(&#65533;&#65533;1&#65533;a&#65533;z&#65533;&#1560;&#204;S&#65533;NH.2&#65533;!&#65533;&#65533;&#65533;	%p&#65533;&#65533;&#263;SH&#65533;&#65533;&#65533;&#65533;R&#262;&#1083;&#65533;k&#65533;&#65533;?&#65533;&#65533;Do{&#65533;Jl&#65533;l&#65533;&#65533;@"M&#1795;&#65533;Q&#65533;&#65533;xA&#65533;&#65533;&#65533;&#65533;&#65533;&#65533;&#65533;&#65533;D&#65533;&#65533;E&#65533;1fr&#65533;&#65533;&#65533; &#65533;Y&#65533;6(&#65533;?&#65533;&#65533;&#65533;\&#65533;&#65533;M&#65533;
&#65533;&#65533;P&#65533;hC]&#65533;o&#65533;D&#65533;&#65533;&#65533;&#65533;&#65533;Dh&#65533;7O&#65533;	&#65533;0c&#65533;-&#65533;&#65533;>&#65533;&#65533;&#65533;&#438;S&#399;&#65533;;&#65533;&#65533;Q&#465;&#65533;&#65533;
&#65533;&#65533;+&#65533;y&#65533;G&#65533;c&#65533;%&#65533;;&#65533;&#65533;&#65533;~,H&#65533;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&#65533;/&#65533;&#65533;^z  &#65533; h&#65533;&#65533;$*&#65533;&#65533;M&#65533;&#65533;&#65533;&#65533;&#65533;&#65533;&#65533;\&#65533;3&#65533;&#65533;&#65533;)&#65533;K'P&#65533;&#65533;&#65533;K&#65533;<&#65533;&#65533;D @%`&#65533;$&#65533;%h&#65533;&#65533;L)&#65533;&#65533;&h'H&#65533;`)H&#65533;&#65533;&#65533;&#65533;L&#65533;&#65533; &#65533;&#65533;&#65533;&#65533;l `& &#65533;(&#65533;K&#1084;&#65533;X $&#65533;&#65533;&#1260;M&#1300;&#65533;!&#65533;&#65533;|&#65533;&#65533;p&#1780;&#65533;&#65533;&#65533;\&#65533;&#65533;M&#65533;&#1312;(&#65533;&#65533;M'&#65533;&#65533;&#65533;<&#65533;JN&#65533;\&#65533;&#65533;&#65533;&#65533;&#65533;&#65533;&#65533;M&#65533;,M&@&#65533;&#65533;L&#65533;&#1312;`&#65533;&#65533;l&#65533;$@&#65533;h&#65533;O&#65533;&#65533;&#65533;&#65533;N &#65533;&#65533;P&#1014;S&#65533;&#65533;&#65533;&#310;&#65533;&#65533;&#65533;<&#65533;HK&#65533;&#65533;O&#65533;,&#65533;(&#65533;&#65533;&#65533;&#65533;7&#65533;P&#65533;=&#65533;&#65533;&#65533;E&#65533;TN&#65533;L&#65533;&#65533;&#65533;&#65533;TO &#65533;&#65533;(&#65533;&#65533;Kwk&#65533;O&#1027;N %&#65533;T&#1027;? &#65533;aLN) &#65533;&#65533;&#65533;&#65533;!x&#65533;
m&#65533;(&#65533; @)&#65533;&#65533;&#65533;QN &#65533;hkP(QR8S&#65533;%&#65533;N&#65533;&#65533;a|P$h&#65533;O&#65533;&#65533;/&#65533;&#65533;&#65533;&#65533;&#65533;E(x&#65533;a#&#65533;=T&#65533;P@&#65533;#UR&#65533;Q`&#65533;'uK&#65533;&#65533;K &#65533;&#65533;
&#65533;&#65533;M&#65533;-&#65533;&#65533;-&#65533;1&#65533;5"&#65533;&#65533;#-4&#65533;Q8&#65533;P8&uSY&#768;Zp  (&#1916;&#65533;&#65533;&#65533;<&#65533;RM) &#65533;&#65533;&#65533;&#65533;6&#1027;B=TRUS&#65533;'U&#65533;&#65533;Jm*P &#65533;&#65533;&#65533;@'&#65533;&#65533;M&#65533;&#65533;.&#65533;!552%C%&#65533;C&#65533;$%OpR|U#x &#65533;&#65533;/&#65533;&#65533;&#65533;YU&#65533;&#65533;)&#65533; \&#65533;&#65533;&#65533;&#65533;^&#65533;T8k&#65533;?8Ra-&#65533;RP&#65533;c&#65533;&#65533;&#65533;&#65533;e5&#65533;&#65533;&#65533;x&#65533;h&#65533; (&#65533;l&#65533;&#65533;n&#65533;pWBU&#65533;r=&#65533;R`&#65533;&#65533;&#65533;&#65533;&#65533;0x&#65533;&#512;6&#65533; #P&#65533;iU&#65533;(&#65533;&#65533;L&#65533;W&#65533;&#65533;&#65533;&#65533;&#65533;7k&#65533;&#1536;MSc-X
&#65533;&#65533;	&#512;&#65533;p&#1480;mM@&#65533;&#65533;&#65533;&#65533;]&#65533;&#65533;-&#65533;X`&#65533;&#65533;a%=&#65533;A*&#65533;#&#65533;&#65533;&#65533;&#65533;&#65533;VY&#65533;XB@8&#65533;XM(&#65533;&#65533;&#1394;6&#65533;W&#65533;&#65533;R8Q('T&#65533;&#65533;&#65533; &#65533; :&#65533;&#65533;&#65533;$@&#1675;EhP_US&#65533;Z%M&#65533;&#65533; P&#65533;( &#65533;&#65533;&#65533;y&#65533;P*&#65533;&#65533;/&#65533;&#65533;&#65533;&#65533;n]&#1702;&#1906;&#65533;&#65533;X5mS/&#65533;W
&#65533;&#65533;&#65533;&#65533;&#65533;&#65533;	P&#65533;w&#65533;&#969;&#65533;&#65533;&#65533;Rx&#65533;^&#65533;&#65533;&#65533;=R&#65533;&#65533;ZS Q&#65533;A&#65533;&#65533;&#65533;[&#65533;U g&#65533;Ux&#65533;&#65533;u&#65533;G&#65533;&#805;&#65533;=E(&#65533;Phk&#65533;	&#1539;Y0Q&#65533;S@&#65533;F&#65533;?@V/L&#65533;&#65533;&#65533;0&#65533;&#65533;fm&#65533;h #Y&#65533;&#65533;&#1541;M&#65533;&#65533;N&#65533;&#65533;( Oak&#65533;g5h&#65533;%E&#65533;Np&#65533;9\W#(x `X&#65533;&#65533;&#65533;YiU&#65533;&#65533;[Bh&#65533;N&#65533;&#1941;&#65533;_ ``.`>`&#65533;&#65533;W&#65533;[*&#65533;PXPO&#65533;=@_I&#65533; &#65533;&#65533;Z&#65533;u&#65533;&#65533;&#65533;&#65533;e]&#65533;&#65533;&#65533;&#65533;UO&#65533;L`>aNa^&#65533;i5&#65533;&#65533;_&#65533;&#65533;&#65533;&#65533;/(&#1646;&#65533;\&#65533;u&#65533;Bx_&#65533;\]zea b!b&#65533;
&#65533;&#1350;&#65533;&#65533;&#65533;[&#65533;&#65533;Y&#65533;}&#65533;V]&#65533;&#65533;%b*&#65533;b+&#65533;b&#65533;T&#65533;&#65533;u&#541;&#65533;&#65533;&#65533;&#65533;B_&#65533;\&#65533;&#65533;b3>c4>a&#65533;&#65533;&#65533;&#1862;|&#1455;&#65533;&#65533;&#65533;&#65533;&#65533;&#65533;&#65533;&#65533;X&#65533;k&#65533;}&#65533;=H#&#2042;&#65533;Y&#65533;XX&#65533;[W&#65533;&#65533;&#65533;&#65533; P >>X8v&#65533;&#65533;6&#65533;&#65533;&#65533;cvU&#65533;&#65533; &#65533;&#65533;&#65533;&#933;aMf&#65533;#f&#65533;&#65533;&#65533;N&#65533;&#65533;&#65533;&#65533;L~&#1888;&#65533;d&#65533;&#65533;&#8896;&#65533;&#65533;&#65533;&#65533;&#65533;&#1789;u7CFY&#65533;&#65533; &#65533;&#65533;	&#65533;d&#65533;&#65533;YA&#65533;&#65533;x&#65533;^VZ
(&#65533;n&#704;&#65533;`&#65533;:&#65533;Yv&#65533;Z&#65533;G%fV6&#65533;&#65533;x=X#&#65533;&#65533;em&#65533;H&#65533;6&#65533;5b&#65533;&#65533;&#65533;a
&#65533;&#65533;l&#65533;)&#65533;&#65533;0&#65533;&#65533;m&#65533;0&#65533; E&#65533;&#65533;R&#65533;#~ &#65533;&#65533;&#65533;	&#65533;NH-&#65533;f&#65533;p&#65533;?6Y&#65533;6*p&#65533;&#65533;&#65533;h&#65533;&#65533;&#65533;u&#65533;O&#65533;&#65533;[rn_e&#65533;EgZ&#65533;pWr&#65533;&#65533;&#65533;mHQ&#65533;U&#65533;}&#65533;&#65533;&#65533;&#65533;]X&#65533;&#65533;5&#65533;V&#65533;#&#65533;&#65533;d&#17488;&#65533;fn&#65533;&#65533;e&#65533;&#65533;m&#65533;c&#65533;&#65533;&#65533;w&#65533;&#65533;&#65533;&#65533;&#65533;E&#65533;&#1811;&#65533;H&#65533;}&#65533;&#65533;Nh&#65533;,#&#65533;5&#43214;&#65533;&#65533;^&#65533;3ri&#65533;&#65533;&#65533;&#65533;&#1768;6&#65533;&#65533;  !&#65533; &#65533; ,   &#65533;H &#65533; &#65533;H&#65533;&#65533;&#65533;&#65533;*\&#560;&#65533;&#199;#J&#65533;H&#65533;&#65533;&#65533;)@h&#65533;&#65533;cGC&#65533;I&#65533;&#65533;&#595;(S&#65533;\&#626;&#65533;&#140;*T A&#65533;Er&#65533;H&#65533;&#65533;&#65533;&#65533;;4hH3 &#65533;L&#65533;p&#628;&#65533;&#1255;P&#65533;J&#65533;J&#65533;	0l&#65533;j&#65533;&#65533;U&#65533; 0&#65533;&#1857;#&#65533;&#65533;T&#1258;]&#758;&#65533;&#1783;&#65533;
&#65533;uG2YH&#65533;`&#1411;&#65533;&#65533; 4&#65533;E&#65533;&#65533;&#65533;&#200;+VH]&#65533;	
6kpC&#65533;&#65533;k&#65533;&#825;&#65533;g&#65533;E$&#65533;&#65533;@&#65533;G:&#65533;&#656;,&#65533;M&#65533;K.{&#65533;L&#65533;&#65533;&#65533;&#1757;&#65533;d&#65533;q"&#65533;&#65533;U&#65533;&#65533;&#65533;&#65533;&#65533;AY&#65533;&#65533;&#65533;&#892;&#65533;&#65533;&#65533;M&#65533;d@&#65533;w 	&#65533;La&#65533;&#65533; &#65533;	&#65533;^&#65533;Y&#65533;&#65533;&#65533;&#65533;&#65533;&#65533;&#65533;^&#65533;7&#65533;&#65533;&#65533;#gs&#65533;`&#65533;&#65533;6&#551;&#65533;&#1023;?&#65533;&#65533;l`&#65533;&#65533;u&#1649;&#65533;&#65533;|&#65533;&#65533;&#65533;&#65533;&#1987;FXXZ&#65533;Y&#65533;`&#390;SL&#65533;Fxv8&#65533;h&#65533;d&#65533;&#65533;&#65533;R$b,&#65533;!b&#65533;0&#65533;x&#65533;Z&#65533;&#65533;(&#65533;}Y&#65533;&#65533;&#65533;&#65533;H&#65533;Di&#65533;H&&#65533;&#65533;L6I&#65533;@S&#65533;a&#340;nTie&#65533;S&#65533;&#34892;\F&#65533;&#65533;\l&#65533;`#&#65533;lh&#2254;<&#65533;&#65533;&#143;&#65533;&#576;&#65533;p&#65533;)&#65533;sd&#65533;&#65533;W&#27239;&#65533;V&#65533;aF&#65533;&#65533;&#65533;&#65533;eVbZG&#65533;s&#65533;&#65533;  &#65533;	&#65533;tF*&#65533;pBi&#350;&#65533;b&#65533;&#30657;v&#65533;&#65533;WdE&#65533;&#65533;\d&#65533;&#65533;&#65533;h&#65533;&#65533;fVYP&#65533;*&#47922;Z&#65533;&#39770;&#65533;&#65533;&#39864;y&#65533;&#65533;&#1537;l!&#65533;&#65533;&#65533;`CV&#65533;&#65533;&#65533;M&#1673;'&#65533;&#65533;&#65533;i&#65533;&#65533;f&#46703;Yk&#1904;&#65533;9(]V$TAYl&#65533;&#65533;&#65533;&#65533;h&#65533;&#65533;&#427;&#65533;&#65533;&#65533;&#1451;|&#65533;&#65533;&#65533;&#65533;4$&#65533;&#65533;@&&#65533;k&#65533;	&#65533;k&#65533;P&#683;&#65533;&#65533;&#65533;&#65533;&#65533;&#65533;[ &#65533;&#65533;&#65533;&#65533;&#65533;[&#65533;ld1pV&#65533;&#65533;M&#65533;&#65533;&#65533;nX&#65533;&#65533;&#65533;(&#65533;5[&#1475;x&#65533;
&#65533;1y&#65533;&#65533;	&#65533;\&#65533;@e&#65533;&#65533;3&#65533;&#65533;,4T &#65533;&#65533;6&#65533;&#65533;&#65533;D!&#65533;5&#2028;&#65533;&#65533;&#65533;&#65533;&#65533;&#65533;&#65533;V=&#65533;&#65533;-&#65533;U60]&#65533;=&#65533;&#65533;d&#65533;&#65533;&#65533;l#2&#65533;W&#65533;&#65533;5&#65533;t&#65533;&#65533;Bll&#65533;&#65533;&#65533;5k&#65533;&#65533;k&#65533;-&#65533;&#65533;&#65533;&#65533;}&#65533;&#65533;u'~R
&#65533;	`&#65533;	|&#65533;&#65533;&#1781;v&#65533;I&#65533;&#65533;)&#65533;p&#65533;3&#65533;&#65533;&#65533;.&#65533;&#65533;[&#65533;&#65533;&#65533; &#65533;AF&#62521;&#65533;v&#65533;&#65533;b&#65533;&#65533;&#65533;&#65533;&#65533;S"&#65533;k5&#65533;A&#65533;d&#65533;)&#65533;n0&#65533;R&#65533;^&#65533;&#65533;s&#65533;&#65533;&#65533;CiJ`:&#65533;&#65533;	2eOBkg&#65533;n&#65533;],/~&#65533;&#65533;7&#65533;c&#65533;S&#65533;&#65533;&#65533;&#65533;&#995;&#65533;u&#65533;&#65533;&#65533;OK&#65533;`&#65533;V88&#65533;Y&&#65533;s&#65533;&#65533;&#65533;G@>i-%J&#65533;&#65533;&#65533;&#65533;&#65533;<&#65533;&#65533;{R&#65533;&#65533;&#65533;&#65533; &#65533;I&#65533;&#65533;&#65533;&#65533; &#65533;js&#65533;+&#65533;&#65533;&#65533;&#65533;&#65533;"g&#65533;B&#65533;u&#65533;>&#65533;XY&#65533;&#65533;uX &#65533;x K&#65533;&#65533;2&#65533;&#65533;&#65533;&#65533;&#65533;T&#65533;&#65533;DHD>unJ]&#65533;&#65533;	2&#65533;*lS.&#65533;&#888;&#65533; C	&#65533;&#65533;)H&#65533;&#65533;R1&#65533;;&#65533;S&#504;@&#65533;A&#265;$3Ym3&#65533;&#65533;&#65533;&#65533;)&#65533;x"0T &#65533;;{C&#65533;&#65533;&#65533;&#65533;Lm&#65533;m|b&#65533;7&#65533;17H&#65533;3ydG<j&#65533;j}&#65533;&#65533;&#65533;&#65533; H,&#65533;o&#65533;&#65533;)$&#65533;&#65533;&#65533;&#1569; &#65533;&#65533;Y5=J&#65533;{2&#65533;&#65533;,&#65533;DL&#133;Z)&#65533;u&#65533;&#65533;&#65533;.&&#65533;A0d)&#65533;4DT&#65533;&#65533;J}Z%&#65533;\&#65533;&#65533;&#65533;R&#65533;4&#65533;nY&#65533;&#65533;	&#65533;&#65533;T&#1211;~IM+&#65533;A&#65533;%k%1&#65533;B#Bm29&#65533;&#65533;
&#65533;gF3I&#65533;&#65533;&5UY&#65533;ln&#65533;0&#65533;&#65533;&#65533;&#65533;&#65533;8&#65533;l&#65533;<&#65533;&#65533;&#65533;&#65533;&#65533;&#65533;jZap|'\T'*a&#1107; StP7&#1616;O}>	&#65533;&#65533;&#65533;&#65533;5&#65533;yI&#65533;&#65533;E+&#65533;&#65533;N&#65533;&#65533;&#65533;&#65533;d&#65533;oY!&#65533;C&#65533;44F&#65533;&#65533;&#65533;d&#65533;,&#65533;0y&#65533;7e&#65533;&#65533;>J&#65533;A&#65533;&#65533;Y#u&#65533;@&#65533;p&#65533;~NT&#65533;jd&#65533;Z\&#65533;&#65533;]Ld&#65533;&#65533;&#326;&#65533;&#65533;T&#65533;&#65533;&#65533;/&#65533;&#65533;a
5-&#65533;r&#65533;&#65533;|&#65533;46&#65533;L&#65533;i&#65533;&#65533;&#65533;T&#65533;l.|R&#65533;&%&#65533;&#41354;^&#65533;)&#65533;&#1194;&#65533;h:e&#65533;&#65533;f&#65533;&#65533;&#65533;S&#65533;&#65533;&#65533;_&#65533;&#65533;m&#1176;C&#65533;&#65533;V&#65533;&#65533;M&#65533;\&#65533;JR&#65533;p&#65533;&#65533;A2&#65533;&#65533;@Y&#65533;&#65533;W&#65533;&#65533;.&#65533;Xia&#65533;&#65533;l5 bC]&#65533;&#198;&#65533;I.m&#65533;&#1771;@&#65533;PYj&#65533;up&#65533;}&#65533;&#65533;7&#65533;&#65533;NA&#65533;&#65533;&#65533;&#65533;&#65533;r&#65533;&#966;&#65533;&#65533;k*&#65533;&#65533;TV&#65533;&#65533;&#65533;&#65533;&#65533;M&#65533;r&#65533;&#65533;&#65533;&#65533;:&#65533;&#65533;&#717;&&#65533;&#65533;p&#65533;&#1810;&#65533;;&#65533;&#65533;&#65533;oiV&#1243;7&#65533;&#65533;x&#65533;e%Zw$&#65533;&#65533;gO&#65533;&#65533;&#65533;f&#1681;&#65533;&#65533;0&#65533;&#65533;&#65533;wR=oE&#65533;&#194;&#65533;j&#65533;5M[&#157;&#65533;&#65533;&#65533;&#65533;&#65533;&#65533;5&#65533;&#65533;&#65533;&#65533;&#65533;7+&#65533;H&#65533;&#65533;&#65533; &#65533;$&#65533;&#65533;>&#65533;5q&#65533;&#65533;p2&#65533;&#65533;\&#65533;,Wad&#65533;&#65533;(&#65533;p&#65533;CTQ&#65533;&#65533;M&#65533;p&#65533;"&#65533;&#65533;(&#65533;1&#65533;&#65533;&#65533;`L&#65533;&#65533;&#65533; p&#65533;UP+&#65533;&#1265;&#65533;&#65533;k&#65533;&#65533;&#65533;8!?&#65533;&#65533;l&#65533;&#65533;,&#65533;4ArP&#65533;&#65533;;&#65533;Z&#65533;&#65533;&#65533;&#65533;'3L@&#65533;>&#65533;&#65533;7t&#65533;&#65533;&#65533;I&#65533;&#65533;L&#65533;&#65533;&#65533;&#65533;!&#65533;,DC8vt x&#65533;`=&#65533;2&#65533;:Z&#65533;&#65533;&#65533;&#65533;&#344;j!1d&#65533;&#65533;^,&#1457;M&#65533;s&#65533;Y&#65533;uE&#65533;,P&#65533;&#65533;2\&#65533;bC+M&#65533; &#65533;	&#65533;&#65533;"&#65533;&#65533;EG&#65533;$`-&#65533;&#65533;=XfT&#65533;&#65533;&#680;o&#65533;t&#65533;&#65533;02fo&#65533;X&#65533;fM&#65533;&#65533;5&#65533;&#1463;&#919;&#65533;P*&#65533;,f3i&#65533;&#65533;&#65533;M'c&#65533;&#65533;2(&#65533;3h&#65533;&#65533;K+8&#65533;&#65533;&#65533;svldc&#65533;&#65533;&#65533;(&#65533;&#65533;&#65533;&#65533;w&#65533;&#65533;&#65533;&#1547;&#65533;&#65533;&#65533;	g[&#65533;&#65533;!g&#65533;&#65533;&#65533;x&#65533;&#65533;&#65533;c&#65533;&#65533;&#266;&#65533; &#65533;&#65533;A&#65533;&#65533;gi&#65533;&#65533;&#65533;c&#65533;&#65533;&#65533;iYb&#65533;m&#65533;
&#65533;&#65533;du&#65533;&#65533;7^&#65533;M&#65533;5jM}<&#65533;&#65533;&#65533;(&#65533;&#65533;&#65533;&#499;&#8445;&#65533;f&#1331;&#65533;p&#65533;&#65533;&#65533;&#65533;<&#65533;&#65533;&#65533;o1`&#65533;7&#65533;4&#65533;!&#65533;RnN&#65533;&#65533;&#65533;-&#65533;&#65533;-Rk6&#65533;&#65533;&#65533;W&#65533;&#65533;&#1127;Nuvd>&#65533;&#65533;&#65533;&#65533;^&#65533;&#65533;&#65533; :`&#65533;&#65533;N&#65533;&#65533;&#65533;k2<&#65533;^&#65533;jq0e&#65533;&#65533;&#65533;&#65533;&#65533;e&#65533;-&#65533;z&#65533;&#65533;G&#65533;&#65533;&#65533;&#65533;k&#65533;&#65533;&#65533;i&#65533;&#65533;&#65533;&#65533;&#65533;i&#65533;&#65533;%&#65533;&#65533;D&#65533;F&#49359;&#65533;&#65533;7&#65533;&#65533;&#65533;&#65533;7&#65533;S&#65533;pY&#65533;&#65533;P&#65533;'6&#65533;[&#65533; &#65533;&#65533;&#65533;&#65533;&#1532;s&#65533;[&#65533;&#65533;&#65533;&#65533;}K&#65533;&#65533;b&#65533;(&#65533;&#65533;&#65533;N-	&#65533;&#65533;&#65533;&#65533;&#65533;u&#65533;=K&#65533;i&#65533;y&#65533;#&#65533;-&#65533;v&#65533;,!_&#65533;&#65533;&#65533;&#65533;,&#65533;&#65533;&#65533;&#65533;&#65533;1
R&#65533;&#789;S&#65533;&#1239;|&#65533;&#65533;Wb6&#65533;&#65533;D;X&#65533;Ox&#65533;&#65533;&#65533;&6&#65533;!&#65533;o&#65533;&#65533;&#65533;&#65533;&#65533;LY&#65533;&#65533;X&#65533;&#65533;&#65533;&#65533;&#65533;&#65533;&#65533;&#65533;#&#65533;gsWy#&#65533;P&#65533;f &#65533;i&#65533;C&#65533;!&#65533;
A&#65533;)J&	&#65533;?&#65533;&r&#65533;q&&#65533;&#65533;&#65533;&#65533;N&#65533;T&#65533;l&#65533;&#65533;k&#65533;((&#65533;&#65533; &#1538;K&#65533;u5O&#65533;F`&#65533;&#65533; &#514;.&#65533;&#65533;G&#65533;s&#65533;&#65533;n&#65533;&#65533;z%&#65533;'Y&#65533;h7&#65533;:&#65533;&#65533;Ob&#65533;&#65533;R .8&#65533;$`&#65533;20jt&#65533;"&#65533;)&#65533;&#65533;G#>&#65533;L('DsX&#65533;q.@A&#1847;X&#65533;Go21c6&#65533;&#65533;&#65533;@&#65533;v&#65533;4&#65533;&#65533;%&#65533;R2&#65533;&#65533;To&#65533;u`bGB&#65533;. F&#65533;&#65533; k&#65533;P-&#65533; &#65533;&#65533;C4q;&#65533;|AA` &#65533;&#65533;&#65533;\! Q&#65533;S&#65533;V&#65533;2&#65533;(&#65533;&#65533;&#65533;z 0$.`$&#65533;!'@"j&#65533;$&#65533;&#65533;A&#65533;&#65533;q|&#65533;75&#65533;&#65533;vh? D&#65533;?W&#65533;?&#65533;(&#65533;&#65533;8&#65533;&#65533;Ef&#65533;&#65533;DX,&#65533;9&#65533;8R&#65533;f4S(>&#65533;M"=&#65533;<'93Q&#65533;X&#65533;?CQW`&#65533;&#65533;&#65533;&#65533;X&#65533;^&#65533;,pRZ(&#65533;GOd>&#1624;Sop7\Q&#65533;('pE&#65533;&#65533;&#65533;&#65533;&#65533;X&#65533;&#520;.&#65533;&#65533;Q&#65533;&#65533;&#65533;&#65533;'&#65533;&#65533;&#1041;6&#65533;&#65533;SO&#65533;3&#65533;(Q&#65533;"&#65533;&#65533;&#65533;q|z(_t&#65533;K&#144;]&#65533;&#65533;&#65533;)&#65533;&#65533;> &#65533;I@i&#65533;&#65533;'&#1041;Fy&#65533;&#65533;&#65533;J&#65533;&#65533;!9g&#65533;>#&#65533;3A&#65533;9&#65533;cB*&#65533;=p&#65533;&#65533;s&#65533;uX?&#65533;8dF&#65533;
&#65533;E&#65533;?E&#65533;6"h&#65533;&#65533;&#65533;H I&#65533;&#65533;&#65533;&#65533;x&#65533;&#65533;&#65533;B&#65533;&#65533;xI&#65533;E&#65533;&#65533;K&#1623;~&#65533;&#65533;~y=&#65533;&#65533;|hR>&#65533;!M&#65533;J&#65533;u&#65533;q&#65533;&#65533;&#65533;&#65533;q&#65533;&#65533;5Q<&#65533;&#65533;&#65533;GA&#65533;]&#65533;ZHH = h&#65533;&#65533;Y&#65533;&#65533;&#65533;&#65533;&#65533;$&#65533;2&#65533;{	&#65533;&#65533;&#65533;&#65533;&#65533;&#65533;JIAK0&#65533;&#65533;&#65533;EdR&#65533;&#65533;&#65533;&#65533;&#65533;Z&#65533;&#65533;&#65533;|@&#65533;&#616;?8 &#65533;&#65533;kx9ao&#65533;E&#65533;&#65533;&#65533;i&#65533;&#65533;	&#65533;G&#1165;I"&#65533;&#65533;&#1629;&#65533;s&#65533;&#65533;I&#65533;x&#65533;&#65533;jf&#65533;&#65533;Z'%&#65533;.X&#65533;&#65533;E&#65533;&#65533;&#65533;&#65533;G& 6&#65533;&#65533;&#65533;&#65533;~	  &#65533;s$&#65533;&#65533;&#65533;&#65533;&#65533;Y&#65533;&#65533;  &#34198;$&#65533;&#65533;&#1977;&#65533;I&#1617;&#9809;y4@&#65533;&#65533; r9&#65533;&#65533;&#65533;i&#65533;=&#65533;O-&#65533;1&#65533;9&#65533;&#65533;i&#65533;&#65533;d|&#65533; E&#65533;ex&#65533;&#65533;q&#1943;$:p$&#65533;% \0&#65533;&#65533;l@L"@&#413;F&#65533;&#65533;'&#65533;&#65533;z&#65533;&#65533;&#65533;&#65533;:&#65533;&#65533;g&#65533;R&#65533;(&#65533;ta&#65533;8&#65533;&#65533;Yex&#65533;|1?<&#65533;e/&#65533;&#65533;8&#65533;&#65533;&#65533;&#65533;t$&#65533;&#65533;&#65533;'p>&#65533;<J&#65533;&#65533;$4&#65533;&#65533;&#65533;&#65533;&#65533;.&#65533;&#65533;&#65533;xU &#65533;:`&#65533;P&#65533;&#65533;Ha\&#65533;
&#65533;&#65533;&#65533;&#65533;YY)~z&#65533;&#65533;e9&#65533; &#65533;	6tC8$&#65533;V&#65533;&#65533;&#65533;&C6g$&#65533;K"\  Z&#65533;&#65533;U0&#65533;2Y$:P&#65533;&#65533;&#65533;&#65533;&#65533;J&#65533;p`qA&#65533;e&#65533;&#65533;&#65533;&#65533;%Mo`&#65533;&#65533;$"&#65533;g&#65533;G&#65533;R=&#65533;J&#65533;g&#65533; !&#65533;?d0&#65533;&#65533;u\`&#65533;&#65533;,&#65533;X&#65533;&#65533;&#65533;&#65533;&#1451;Yj&#65533;:dc&#65533;~Z&#65533;e\&#65533;e&#65533;;p&#65533;&#65533;x@&#65533;A_ncJ&#65533;e-g0"&#65533;&#65533; bi&#65533;&#65533;vQ}&#65533;&#65533;&#65533;v&#65533;&#65533;%B&#65533;h&#65533;&#65533;,&#65533;&#65533;&#65533;&#65533;Z@ 4&#65533;b &#65533;&#65533;&#65533;&#65533;' 8 &#65533;`&#65533;_&#65533;&#65533;&#65533;.&#65533;O&#65533;&#33920;&#65533;f
&#65533;a8p&#65533;&#65533;&#65533;Q4&#65533;&#65533;&#65533;&#65533;Z&#65533;g }p}G&&#65533;w&#65533;&#65533;&#65533;e;`GY9lE2&#65533;&#65533;=P&#65533;&#65533;b&#65533;&#65533;x&#65533;G&#65533;4$ P &#65533;P&#65533;D" K&#65533;^;&#65533;&#65533;f&#65533;&#65533;&#65533;&#65533;&`KHX&#1841;n&#65533;S{+&#65533;y&#65533;v !&#65533;&#65533;&#65533;$u&#99385;&#65533;7Q&#65533;K&#1054;&#65533;8&#65533;h$ 	qr&#65533;
7&#65533;&#65533;,  >&#65533;&#11847;&#65533;Rp`&#65533;1	caCB!&#65533;'	&#65533;y&#65533;v&#65533;$&#65533;&#65533;
&#65533;&#65533;)] |UX&#65533;X&#1307;&#65533;&#65533;6&#65533;&#65533;&#65533;`&#65533;&#65533;&#65533;&#65533;&#65533;&#65533;&#65533;I$&#65533;P&#65533;k&#65533;G 	8&#65533;&#65533;&#65533;&#65533;&#65533;&#65533;&#65533;R E2	G"&#65533;>&#65533;6&#299;&#65533;&#65533;&#65533;~t&#65533;8&#65533;A&#65533;ZC&#65533;z6&#65533;&#65533;&#65533;rH&#65533;&#65533;g`&#65533;&#65533;#&#65533;&#65533;&#65533;&#65533;?&#65533;&#65533;
\G :&#65533;&#65533;&#65533;&#65533;&#65533;) |&#65533;&#65533;`&#65533;E&#65533;Cr&#65533;&#65533;J&#386;&#65533;&#65533;&#319;YPl&#65533;f&#65533;&#65533;&#65533;&#65533;; 8&#1033;&#65533;&#555;\&#65533;&#65533;&#1646;b&#65533;&#65533; 1 &#65533;-j4,	&#65533;&#65533;D&#65533;5&#65533;
&#65533;G"&#65533;:pL"&#65533;89&#65533;Ir&#65533;	&#65533;&#65533;(&#65533; &#65533;H&#65533;vx&#65533;&#65533;&#619;:&#65533;9,&#65533;@&#65533;go5<&#65533;&#65533;X&#65533;&#65533;i 3 .&#65533;~&#65533;&#65533;Q&#65533;&#65533;&#65533;T)@:&#65533;&#65533;EL&#65533;u&#65533;&#65533;$RP&#65533;$M&#65533;:S&#65533;&#65533;]h&#65533;&#65533;=$@c&#699;&#65533;&#65533;C&#65533;`&#65533;?&#65533;&#65533;&#65533;&#152;&#65533;&#65533;2&#65533;J&#65533;&#65533;y&#65533;[v&#65533;*!&#65533;8D!!&#1201;X&#65533;C$&#65533;$&#65533;"&#65533;&#65533;M&#65533;&#65533;&#65533;=4&#65533;&#65533;\&#65533;&#65533;h&#65533;4&#65533;&#65533;T.&#65533;&#65533;H) 9&#65533;&#65533;&#65533;7&#65533;.j&#65533;f&#65533;&#65533;&#1434;&#65533;V&#65533;&#65533;u('&#65533;&#65533;2,7p&#65533;&#65533;,&#65533;?`rEA&#65533;&#172;&#65533;H&#65533;&#65533;C&&#65533;&#65533;&#65533;&#65533;l$&#65533;4S&#65533;x&#65533;&#65533;Q&#65533;6&#65533;"&#65533;Z&#65533;%&#1356;&#65533;D&#65533;.L&#65533;	|&#65533;UJL , B&#65533;<&#959;&#65533;&#65533;l&#65533;&#65533;^j?s&#65533;\&&#65533;&#65533;&#65533;y&#65533;&#65533;u&#65533;R&#65533;&#65533;D&#65533;&#65533;&!&#65533;&#65533;q;A&#65533;%J&#65533;&#65533;L&#65533;&#65533;|$5P&#65533;&#65533;&#65533;&#65533;U \&#65533;:&#65533;|&#65533;&#65533;;$]A&#65533;&#65533;&#65533;9&#65533;<&#65533;iP&#65533;n&#65533;&#502;I&#65533;<k	{&#65533;`&#65533;f2eW &#65533;Q}&#65533;B)&#65533;:&#65533;nEr&#65533;F&#65533;&#65533;q  @ &#65533;( R 7I&#65533;KC8	s-&#65533;\$x&#65533;&#65533;	 8&#65533; &#65533;&#681;7&#65533;6&#65533;QX&#65533;&#65533;q&#65533;&#884;pZ&#65533;A\&#65533;&#65533;&#65533;/y&#65533;W$&#65533;&#65533;v&#65533;&#65533;3!&#65533;;!>!&#65533;&#65533;Xq$&#65533;P&#65533;&#65533;&#65533;Pp=&#65533;P&#65533;&#65533;"pP&#65533;&#65533;&#65533;`&#65533;)&#65533;(&#65533;&#65533;&#65533;&#65533;&#65533;&#65533;&#65533;&#65533;&#65533;&#65533;k&#65533;lKb&#65533;&#65533;M&#1638;&#65533;z&#341;&#65533;Y&#65533;&#65533;k_&#65533;&#65533;&#65533;&#65533;-&#65533;G&#65533;$b~HQ&#65533;4&#65533;&#65533;&#65533;&#65533;&#65533;|:p&#65533;Q&#65533;	&#65533;L&#65533;c&#65533;&#65533;a&#65533;T<&#65533;&#65533;;'&#65533;!&#65533;&#65533;A&#1277;&#65533;&#1144;&#65533;y``K&#65533;&#65533;Yd&#65533;L&#65533;0*CB E&#65533;4&#65533;&#65533;&#65533;,.&#65533;H&#65533;&#65533;@&#65533;9&#65533;&#1135;&#65533;&#65533;&#65533;'X&#65533;&#65533;&#65533;&#65533;&#65533;&#65533;=iK&#65533;&#65533;k?&#65533;&#65533;&#65533;&#65533;&#65533;&#65533;j&#65533;8)&#65533;&#65533;&#65533;&#65533;&#65533;}F&#65533;~&#65533;L&#65533;&#65533;&#65533;>`&#65533;F&#65533;&#65533;Gb&#65533;d>{&#65533;&#402;&#65533;&#65533; &#65533;&#65533;&#65533;&#763;w&#65533;&#65533;6+&#65533;G&#65533;&#65533;&#65533;&#65533;uI&#65533;&#65533;&#65533;&#65533;F&#65533;&#65533;QH"&#726;&#65533;' P0&#65533;&#65533;,&#65533;&#65533;&#65533;Ib&#65533;&#65533;&#65533;m&#65533;&#65533;&#205;&#65533;&#65533;&#725;&#65533;{&#65533;&#65533;HZ4&#65533;&#65533;&#65533;&#22099;&&#65533;&#65533;&#65533;&#584;<n&#65533;&#65533;&#65533;&#65533;&#608;&#65533;&#38306;&#65533;I&#65533;u&#65533;B&#65533;n$&#65533;&#65533;$&#65533;IY&#65533;&#65533;&#65533;H&#65533;&#65533;&#65533;2&#65533;a&#65533;&#65533;&#65533;&#65533;&#33011;(,&#65533;&#65533;<&#65533;&#65533;vy&#65533;&#65533;Hi&#40846;&#65533;L"6&#65533;&#65533;&#65533;&#65533;2E&#65533;&#65533;Ir+&#65533;&#65533;&#65533;&#65533;&#65533;&#65533;&#65533;&#65533;(&#65533;&#65533;&#65533;&#65533;&#65533;(&#65533;~2@&#65533;&#65533;&&#65533;mC{&#65533;&#65533;&#65533;&#65533;&#65533;9'o&#65533;]l0&#65533;&#65533;lP&#65533;rI&#65533;&#65533;IC&#974;&#65533;,&#65533;&#65533;&#65533;&#65533;P&#65533;1&#1726;K&#65533;d!&#65533;&#65533;&#65533;i&#65533;z&#65533;&#65533;1&#65533;&#65533;L&#65533;?&#65533;i&#65533;n&#65533;l&#65533; r\&#65533;$X&#65533;&#65533;&#65533;\e&#65533;&#65533;c&#1698;&#65533;Lw|&#65533;&#65533;&#65533;d&#65533;&#65533;&#65533;l&#65533;&#65533;E&#1703;I
&#65533;=^&#65533;&#65533;Z&#65533;,&#65533;&#65533;&#65533;{&#65533;Fr4&#65533;`&#65533;0	j&#65533;&#65533;?&#65533;&#65533;N&#65533;&#65533;&#65533;&#65533;&#65533;&#65533;&#65533;V~&#65533;	&#65533;G&#65533;&#65533;&#65533;&#65533;&#65533;&#65533;-&#65533;P* @&#65533;x&#65533;$&#65533;sk@&#65533;#5<&#65533;&#65533;< }&#65533;Su&#65533;&#65533;&#65533;Lo&#65533;&#65533;
&#65533;&#65533;&#65533; Ff&#65533;,pDB .)&#65533;&#65533;ZMw ~ &#65533;&#65533;&#65533;y&#65533;P&#65533;.7&#65533;&#65533;&#65533;^&#65533;&#65533;m&#65533;&#65533;&#65533;\&#65533;&#65533;&#65533;&#65533;z&#65533;S$u&#65533;&#65533;o U&#65533;,ZQ&#65533;wOJw0M&#65533;;&#65533;x&#65533;&#65533;&#65533;&#65533; &#65533;z&#65533;\&#65533;&#65533;A=_&#65533;0&#65533;&#65533;&#65533;&#65533;&#65533;;+@&#65533;&#65533;O&#65533;E2&#65533;r&#65533;&#65533;&#65533;&#65533;`&#65533;&#65533;&#65533;&#65533;&#65533;D&#65533;&#65533;&#65533;&#65533;XV&#65533;I=&#65533;&#65533;&#65533;&#65533;&#65533;&#65533;&#65533;0z&#65533;V=&#65533;$t&#65533;&#65533;i&#65533;&#65533;&#65533;&#1955;8&#65533;&#65533;o&#65533;&#65533;D&#65533; &#65533;h%&#431;O)&#65533;&#65533;N&#655;&#65533;&#65533;<&#65533;&#65533;_A: &#65533;&#65533;/&#65533;&#65533;&#65533;$X&#65533;&#65533;A&#65533;		~p&#65533;'G&#65533;&#65533;&#65533;&#17923;&#65533;&#65533;B&#65533;5n|&#65533;&#65533;&#65533;G&#65533;!E&#65533;$&#65533;&#65533;&#65533;&#594;$7&#65533;d)IG&#65533;`S&#410;5-u&#65533;&#65533;&#65533;&#65533;&#65533;O&#65533;A&#65533;&#65533;,&#65533;(&#284;&&#65533;&#65533;1&#65533;&#65533;&#65533;&#65533;1C&#65533;D&#65533;"&#65533;U&#65533;#O&#65533;Q95&#65533;5&#330;&#65533;&#65533;	2&#65533;&#65533;&#320;&#65533;q&#65533;&#933;[&#1518;@:~&#65533;A"&#65533;&#65533;&#65533;&#65533;l &#65533;jV&#65533;Y&#65533;z&#1843;&&#65533;&#65533;2&#1618;&#65533;&#65533;&#65533;e&#793;&#65533;&#65533;&#65533;&#65533;&#1057;E&#65533;&#7395;&#65533;&#25450;K&#65533;Z$j&#65533;&#65533;&#65533;Nf&#65533;&#65533;&#65533;m&#1840;&#65533;p@0&#1719;hs#,7&#65533;&#177;&#238;G&#65533;* &#65533;Z&#65533;&#805;O&#65533;&#65533;&#1217;&#65533;&#993;2H&#65533;`&#65533;&#65533;<}&#271;'_&#65533;&#65533;y&#65533;&#65533;&#1363;/&#65533;:&#65533;&#65533;&#65533;-&#882;&#65533;R&#65533;&#65533;&#65533;&#65533;&#65533;&#65533;J [?&#65533; t &#65533;&#65533;&#65533;*&#65533;&#65533;p &#65533;&#58912;f&#65533;[nA&#65533;&#65533;	'&#1472;A&#65533;&#65533;d&#11238;*p&#65533;pDs&#65533;c&#65533;&#65533;@&#65533;#c=c&#65533;Q&#65533;;&#65533;&#65533;&#65533;&#65533;(q&#65533;*&#65533;&#65533;p&#65533;&#65533;P&#65533; &#65533;
1&#65533;&#65533;T&#65533;&#65533;>P&#65533;CrH&#65533;*aF,&#65533;&#65533;q&#605;&#65533;Z&#65533;K&#65533;&#1570;&#65533;&#65533;&#65533;*&#65533;&#65533;!&#65533;2&#65533;
&#65533;t&#65533;&#863;&#65533;&#1024;>qC!B&#65533;sOI,&#65533;&#65533;?&#988;&#65533; "u&#65533;&#65533;&#65533;6&#65533;T&#65533;tQ&#65533;&#65533;(&#65533;&#65533;L&#65533;&#65533;J)&#65533;CF&#1908;P 1&#65533;&#65533;&#65533;&#65533;4&#65533;&#65533;&#65533;"T-&#65533;0SV&#65533;B&#65533;&#65533;&#65533;&#65533;+&#65533;V&#65533;L&#65533;F&#65533;P&#538;|&#65533;&#65533; S&#65533;&#65533;@&#65533;DsU6I\&#65533;&#65533;&#65533;HJ(!&#65533;]rSaq&#65533;&#65533;l&#65533;&#65533;c&#65533;[&#65533;Zr&#65533;5&#65533;:Cc&#65533;uwe&#65533;
v&#65533;&#65533;&#65533;H&#65533;c&#65533;\|&#65533;&#1367;D&#65533;n_&#65533;8&#65533;~&#65533;&#65533;&#65533;&#1985;Vx&#65533;&#700;&#65533;&#65533;m b&#65533;&#65533;&#65533;&#65533;&#258;x&#65533;)&#65533;&#65533;c&#65533;v&#65533;oJ.y	&#65533;40&#65533;dp&#65533;&#65533;b&#65533;h&#65533;&#65533;&#65533;A&#65533;&#65533;frQ&#65533;&#65533;z&#65533;9&#65533;6&#65533;&#65533;&#65533;x&#65533;H&#65533;y&#65533;&#65533;g&#65533;&#65533;vzQ&#65533;&#65533;y&#65533;&#65533;&#65533;&#65533;"&#65533;f&#65533;"{&#65533;/&#65533;&#65533;{l%e&#65533;&#65533;&#65533;"&#65533;&#65533;&#65533;j&#65533;&#65533;k&#65533;&#65533;&#65533;	l&#65533;&#630;&#65533;&#65533;&#65533;&#65533;&#65533;I&#65533;,&#65533;&#898;&#65533;&#65533;&#65533;&#65533;&#65533;&#65533;&#65533;&#65533;in&#65533;&#65533;V|&#65533;&#65533; &#65533;I&#65533;"&#65533;&#1836;$&#65533;\&#65533;&#65533;|0\&#65533;"$g&#65533;s&#65533;/&#65533;&#65533;,0&#65533;t&#65533;v8&#65533;t&#65533;&#1656;&#65533;9&#65533;&#65533;a&#65533;&#65533;k&#65533;=.$fC5z&#65533;&#65533;&#65533;B&#65533;&#65533;jz]&#65533;&#65533;kB`&#65533;&#1755;w&#1959;W\f&#196;&#65533;{'|&#65533;&#65533;&#65533;x&#65533;&#65533;g&#65533;&#65533;&#65533;&#65533;r&#65533;~&#65533;&#65533;&#65533; \&#65533;&#65533;}&#65533;&#65533;J|&#65533;&#631;&#65533;~&#65533;&#65533;&#65533;i&#65533;&#65533;&#1256;&#65533;&#65533;&#44879;,&#65533;&#65533;	&#1173;&#65533;&#65533;&#65533;O&#65533;&#65533;&#65533;&#65533;&#65533;&#65533;&#1530;4&#65533;&#65533;wf`w&#379;&#65533;-P&#65533;&#65533;&#65533;&#65533;&#1568;&#65533;&#65533;&#65533;&#1634;&&#65533;&#65533;&#65533;&#65533;&#65533;Gl &#65533;&#65533;&#65533;0t!&#65533;`&#65533;t&#65533;&#65533;&)&#1807;j&#65533;2&#65533;&#65533;0&#65533;a&#65533;&#65533;0}Qc&#65533;&#65533;&#65533;&#65533;&#65533;* 8&#65533;&#65533;8D#f&#65533;nx(&#65533;&#65533;>
&#65533;&#65533;&#65533;B&#65533;S&#65533;%&#65533;p&#65533;&#65533;HG&#65533;&#65533;&#388;u&#65533;
!&#65533;&#65533;&#65533;N(&#65533;1&#1169;8!&#65533;(&#50126;&#65533;L&#65533;G&#65533;xHVq&#&#65533;c&#65533; &#276;h@k&#65533;&#65533;&#65533;H6&#65533; &#65533;&#65533;$B@&#65533;HP&[&#65533;$w&#65533;&#65533;&#65533;`P&#65533;B&#65533;A>JX&#65533;	=&#65533;&#65533;&#218;8)&#65533;&#65533;Z&#65533;&#65533;&#641;la 28L,&#65533;	&#65533;&#65533;!C&#65533;A &#65533;&#65533;&#65533;&#65533;$	&#65533;z)&#65533;_&#65533;&#65533;b&#65533;&#65533;d&#65533;&#65533;&#65533;#f8f9/&#65533;&#218;&#65533;&#65533; &#65533;d&#65533;4&#1344;C&#65533;&&#65533;I&#65533;x5*L&#1538;&#1602;f:fN&#65533;&#1669;X&#65533;&#65533;&#65533;3&#882;&#65533;&#65533;&#65533;O&#65533;&#65533;X~&#65533;I&#65533;&#65533;2&#65533;&#65533;BE&#65533;P&#65533;Neb&#615;&#65533;4&#65533;&#65533;G&#65533;Y~0Qb&#65533;&#65533;&#65533;&#65533;hE3&#65533;&#1185;l&#65533;&&#65533;&#65533;@0&#65533;I^&#65533;&#65533;&#1730;Y&#65533;&&#65533;&#65533;	 i&#65533;&&#65533;u&#65533;&#65533;^&#65533;K&#65533;&#65533;@&#65533;pR&#65533;b&#166;&#65533;J-&#65533;&#65533; $&#65533;W&#65533;:jc&#65533;&#65533;T&#65533;6U,+&#551;J1a&#65533;5m2&#65533;&#65533;&#1536;&#65533;47&#65533;&#65533;j\HmiX&#65533;&#65533;&#65533;&#65533;$Ch=&#65533;&#65533;0a&#65533;]]&#65533;kdyW}&#65533;IW&#65533;&#65533;U&#65533;+&#65533;&#65533;&#65533;J&#65533;&#65533;a&#65533;Wb&#65533;\~u&#65533;&#65533;u&#65533;&#65533;&#328;S&#65533;&#65533;5E&#65533;B,&#65533;&#65533;&#65533;&#65533;$Y&&#65533;&#65533;e-B<&#65533;C&#65533;6?&#65533;]&#65533;&#65533;2C&#65533;&#65533;&#65533;&#65533; m&#65533;-
e&#65533;+"&#1126;&#65533;&#65533;&#65533;mqQc&#65533;&#65533;
 &#65533;+dCpyK\&#65533;F&#65533;2&#65533;&#65533;i&#65533;&#1195;&#1278;&#65533;O&#65533;9&#65533;Y&#65533;&#65533;L&#65533;&#65533;.k&#65533;&#65533;&#65533;"&#65533;&#65533;&#65533;&#65533;90&#65533;g&#65533;+^&#65533;&#65533;e&#65533;&#65533;&#65533;o&#65533;&#65533;&#65533;.&#65533;&#65533;7&#65533;&#65533;&#65533;&#65533;|&#65533;K&#65533;&#65533;I`&#65533;&#65533;&#65533;o&#65533;&#65533;2R&#65533;@&#65533;&#65533;Qp&#65533;u@&#65533; &#65533;&#65533;&#65533;s5p&#65533;w2&#65533;a&#65533;G&#65533;&#65533;c'&#65533;U&#65533;8#&#65533;H&#65533;V(&#65533;m&#65533;&&#65533;!&#65533;E&#65533;b&#65533;X&#65533;&#65533;&#65533;V&#65533;&#65533;&#65533;GL*&#65533;&#65533;0&#65533;A&#65533;C&#65533;_&#65533;&#65533;&#65533;&#65533;&#65533;&#65533;/u&#65533;&#65533;'9U&#65533;&#65533;.:&#65533;(0&#65533;&#65533;0rdS&#65533;d,&#65533;&#65533; &#65533;&#65533;&#65533;X&#65533; {Y&#65533;XN&#65533;\&#65533;/&#65533;&#65533;&#65533;d&&#65533;&#65533;&#65533;LIzf&#65533;G.fs&#65533;U&#65533;f&#65533;&#65533;Y&#65533;k&#65533;s&#65533;%&#65533;@&#65533;!h&#65533;&4#&#65533;3&#65533;&#921;&#65533;~&#65533;#&#65533;&#65533;K\&#65533;f&#65533;C&#65533;#&#65533;mz&#65533;&#65533;&#65533;3&#65533;y&#65533;&#65533;&#65533;a&#65533;&#65533;{W7&#65533;&#65533;qa&#65533;&#65533;&#44327;_&#776;&#65533;`&#65533;5&#65533;A7&#65533;&#1271;=Gn&#65533;^&#65533;&#65533;CkIh&#65533;&#65533;&#65533;&#1430; d&#65533; s&#65533;&#65533;&#65533;&#65533;j_[X&#65533;&#65533;7&#65533;!&#65533;m&#65533;#"&#65533;&#65533;&#65533;&#65533;^G&#65533;&#65533;&#1504;&#65533;7&#65533;&#65533;&#65533;`&#65533;O5&#1975;&#65533;&#65533;&#65533;1&#65533;{&#65533;&#65533;&#65533;&#65533;7<&#65533;&#65533;u&#65533;&#65533;u&#65533;&#65533;o&#65533;&#65533;&#65533;_p$&#65533;0F&#65533;4&#65533;&#65533;&#65533;&#65533;U&#65533;&#65533;s&#65533;&#65533;&#65533;&#65533;\ 7&#65533;|l&#65533;b<&#65533;&#65533;5&#40447;!.&#1941;
&#65533;&#65533;&#65533;,h=e&#65533;A&#1084;&#65533;&#65533;&#65533;&#65533;&#65533;K7&#65533;0&#65533;7:Q&#65533;"SD~&#65533;{&#65533;&#65533;z<&#65533;&#1117;y&#65533;o&#65533;+n$}&#65533;l`&#65533;}?&#65533;.&#65533;|&#65533;&#65533;&#65533;&#65533;@j&#65533;	&#65533;$&#65533;)&#65533;"&#65533;[$Y&#65533;&#65533;S&#65533;n&#65533;b&#65533;l&#65533;&#65533;&#65533;zM&#65533;&#65533;&#65533;B&#65533;&#65533;&#65533;M&#65533;6&#65533;Idf&#65533;d&#65533;>L&#65533;&#65533;&#65533;&#65533;&#65533;F6Z&#454;N&#65533;&#65533;&#65533;D&#65533;&#65533;&#65533;ax&#65533;&#65533;V&#65533;F4&#65533;&#65533;&#65533;Lz&#65533;DB'&#65533;y&#65533;na&#65533;g&#65533;&#65533;X&#65533;&#65533;y}&#65533;&#65533;:&#65533;<&#65533;+z&#65533;&#65533;&#65533;&#65533;&#65533;I\p{&#65533;&#65533;&#65533;&#65533;&#65533;&#322;&#65533;&#65533;B&#65533;&#65533;&#65533;&#65533;&#65533;&#65533; &#65533;&#65533;s&#65533;
&#65533;p&#65533;&#65533;&#65533;&#65533;&#65533;t+&#65533;&#65533;m&#65533;&#65533;&#65533;{&#65533;&#65533;DP:8&#65533;&#65533;&#65533;[xujoI&#65533;_&#746;Op&#65533;&#65533;&#65533;&#65533;g&#65533;&#65533;&#65533;~&#65533;&#65533;_&#65533;&#65533;&#65533;&#65533;&#65533;&#65533;_&#65533;&#65533;&#65533;&#65533;&#65533;&#65533; @@,@<@L@\@l@|@&#65533;@	&#65533;@
&#65533;@&#65533;@&#65533;@&#65533;@&#65533;@&#65533;@AA,A<ALA\AlA|A&#65533;A&#65533;A&#65533;A&#65533;A&#65533;A&#65533;A&#65533;A&#65533;A B!&#65533;&#65533;&#65533;/h"&#65533;*  &N &#65533;/H&#177;&#65533;&#65533;(&#65533;&#65533;&#65533;,&#65533;&#65533;!&#65533;&#65533;@B)&#65533;&#65533;/&#65533;&#65533;&#65533;,t%&#65533;&#65533;@&#65533;/&#65533;&#143;&#65533;B&#65533;$ $@&H$P$&#65533;&#65533;(&#65533;6&#65533; &#65533;$H&#65533;p@d&#65533;?&#65533;&#65533; &#65533;5&#65533;&#193;&#65533;1&#65533;h&x&#65533; &#65533;Ht&#65533;&#65533; =T&#260;&#65533;&#65533;&#65533;CI&#65533;&#65533;Gd-<BM&#65533;&#65533;% EUT&#65533;CL&#65533;R&#1303;>tUEKD&#65533;W&#65533;X&#65533;&#65533;O&#65533;EW&#65533;&#65533;s&#65533;p&#65533;H&#65533;&#65533;8C[&#65533;EX&#65533;&#65533;a&#65533;EB\&#65533;@&#65533;}&#65533;&#65533;!&#65533;@&#65533;E &#65533;&#65533;@&#65533;Bh&#1303;*T&#65533;e&#65533;&#65533;fD&#65533;6Grl&#65533; &#65533;(&#65533;&#65533;(&#65533;&#65533;L&#65533;&#65533;qx&#65533;G&#531;&#65533;&#65533;DPdK&#65533;&#65533;#,&#65533;6xM&#65533;(@&#65533;N&#1028;c&#813;w&#65533;N&#65533;&#65533;O&#65533;&#335;FTL&#65533;H&#65533;&#65533;3tF&#65533;~l &#65533;&#65533;)&#65533;!H&#1540;&#65533;&#571;jP&#65533;RX&#65533;S8&#65533;&#65533;d&#65533;&#65533;?&#65533;&#65533;;&#65533;&#65533;.&#65533;&#65533;(&#65533;)P&#65533;&#65533;I}l-&#65533;&#65533;T8&#65533;Q@&#65533;R@&#65533;&#65533;\&#65533;N &#65533;&#65533; &#1540;X&#65533;!X&#460;&#65533;&#65533;H&#65533;&#65533;&#65533;&#65533;&#65533;&#65533;&#65533;&#65533;&#65533;m\&#65533;q&#49444;,&#65533;Ph&#65533;Q8&#65533;<Q&#65533;&#65533;&#65533;&#65533;&#65533;x&#65533;}&#65533;&#65533;/&#65533;p&#65533;&#65533;&#65533;&#65533;I&#65533;&#65533;&#65533;&#1836;6P&#65533;S`&#758;l&#65533;Pp&#661;&#65533;Ky&#65533;&#65533;	&#65533; 5$&#65533;x &#65533;&#65533;r (&#65533;&#800;&#65533;!&#1540;&#65533;&#65533;+&#65533;R@&#65533;t&#65533;Q &#65533;&#1283;&#65533; 
x &#65533;K&#65533;M&#65533;GFD&#65533;&#65533;&#65533;&#65533;&#65533;&#65533;&#65533;(8&#880;JLR0&#65533;&#65533;tMTp&#65533;&#65533;7&#65533; #&#65533; &#65533;&#65533;x&#65533;	&#65533;&#65533;6&#65533;K&#65533;I&#65533;L&#65533; &#65533;&#65533;R`&#65533;&#65533;lL&#65533;&#65533;&#65533;&#65533;T&#65533;&#65533; &#65533;*&#65533; 
&#65533;&#716;,&#65533;&#65533;&#65533;&#65533;&#65533;&#65533;,PPM&#65533;<&#65533;PxM&#1620;7&#65533;&#65533;0#&#65533; &#65533;&#65533;&#65533;&#65533;&#65533;L&#65533;&#65533;&#65533;&#65533;L$0L&#65533;&#65533;&#65533;&#65533;&#65533;4RPq&#65533; &#65533;,&#65533;	x &#1764;N&#65533;&#65533;&#65533;&#65533;&#65533;P&#65533;DN8&#763;&#65533;&#65533;&#65533;&#65533;&#65533;P(&#65533;<Lq#&#65533;&#65533;( &#65533;N&#65533;,&#65533;6&#65533;&#65533;&#1996;P)&#65533;&#65533;(0&#613;&#65533;&#65533;&#65533;&#65533;&#65533;|M&#65533;&#65533;7&#65533;&#65533;(&#65533;B&#65533; &#65533;G*&#65533;&#65533;(&#65533;L&#65533;&#912;\Q&#65533;BN&#65533;P&#65533;7*&#65533;&#65533;0&#65533;R&#12288;&#65533;&#65533;$&#65533;/`&#65533;6&#65533;N&#65533;&#65533;&#65533;&#65533;&#65533;,I&#65533;rQ&#65533;hK&#65533;L&#65533;&#65533;	&#65533;&#65533;&#65533;&#65533;&#65533;#hS&#65533;| *&#65533;&#65533;&#65533;,&#65533;M&#65533;&#560;K&#65533;$H<&#65533;&#65533;&#65533;&#65533;T&#65533;R`&#742;&#65533;PQ&#1027;O&#65533;9&#65533;&#65533;(&#65533;B&#65533;&#65533;6&#65533;&#65533;&#65533;| CeTr&#65533;&#65533;Z&#65533;(&#65533;&#65533;&#1028;.d&#65533;6&#65533;&#1046;l&#599;&#65533;&#801;&#65533;Q
P&#65533;B0&#65533;&#65533;l&#65533;UU&#65533;}O&#65533;l  &#65533;jU&#65533;J&#65533;&#65533;&#65533;&#65533;&#65533;&#65533;NX&#65533;N&#65533;a&#65533;:*&#65533;M*&#65533;/X&#65533;4m&#65533;8&#65533;&#65533;&#65533;Qw}Wx&#65533;Wy&#65533;Wz&#65533;W{&#65533;&#1484;<S&#65533;l&#65533;x&#65533;P&#65533;<*&#65533;&#65533;&#65533;&#65533;&#65533;HS&#65533;H&#65533;TU&#65533;C&#65533;W&#65533;}X&#65533;&#65533;X&#65533;&#65533;&#65533;&#1884; &#65533;de&#65533;&#65533;&#65533;K&#65533;t&#65533;(-P G&#65533;mP&#65533;Y&#65533;-Y&#65533;}&#65533;l&#65533;N&#65533;&#65533;rU B} 
&#65533;4&#65533;&#65533;<Y&#65533;&#65533;Y&#65533;&#65533;&#65533;qd&#65533;&#65533;\YE&#65533;&#1102;%QrT&#65533;&#65533; &#65533;&#65533;d&#65533;&#65533;&#65533;X(5U
hXr&#65533;M&#65533;&#65533;&#65533;q&#65533;&#65533;r&#65533;&#65533;	0&#65533;&#65533;T&#65533;&#65533;Q&#65533;l&#65533;/`U&#65533;&#1389;Q&#65533;&#65533;T&#65533; &#65533;Md&#65533; &#65533;Q
v&#65533;Y&#65533;G&#65533;,&#65533;v,&#65533;]Z&#65533;UT&#65533; (Z&#65533;&#65533;VA&#65533;&#930;&#65533;G&#65533;&#65533;&#1601;&#65533;&#65533;&#65533;&#65533;&#65533;&#65533;<&#65533;&#65533;DV&#65533;eP&#64721;&#65533; &#1356;dW&#65533;eO&#65533;|&#65533;`&#65533;&#65533;m&#65533;&#65533;Q&#65533;&#65533;e&#65533;&#661;&#65533;&#65533;&#65533;W&#65533;[E5d}[I@\&#65533;
T*&#65533;&#65533;0&#65533;&#65533;&#65533;&#65533;&#65533;P\&#65533;&#65533;&#65533;&#65533;&#65533;Y&#65533;T&#65533;(8P&#65533;&#65533;&#65533;0R&#65533;*P&#65533;4&#65533;(U&#65533;&#65533;&#65533;Z&#65533;&#1913;&#65533;H&#65533;&#65533;&#65533;`X
P]&#65533;j&#65533;&#65533;&#65533;(&#65533;]&#65533;&#65533;&#65533;&#65533;&#65533;&#65533;GU&#65533;&#65533;cEU&#65533;TT&#65533;&#65533;R&#65533;&#65533;&#65533;&#65533;S&#65533;&#65533;&#894;&#65533;N&#930;&#65533;&#65533;&#832;&#65533;R&#65533;&#65533;?m&#65533;O&#1661;&#65533;&#1458;Qd&#65533;^&#65533;&#65533;]I&#65533;^&#1906;X
n @
..vM&#65533;m&#65533;&#65533;U&#65533;&#65533;a&#65533;a&#65533;@_&#65533;&#65533;]a&#65533; !&#65533; { ,   &#65533;H &#65533; &#65533;H&#65533;&#65533;&#65533;&#65533;*\&#560;&#65533;&#199;#J&#65533;H&#65533;b&#65533; <&#65533;&#65533;&#65533;1&#65533;G&#65533; C&#65533;I&#65533;&#65533;&#595;(S&#65533;\&#626;d
H&#65533;A&#206;L&#65533;H&#65533; G&#65533;"E&#65533;!C&#65533;D&#65533;&#65533;?&#65533;\&#692;&#65533;&#1255;P&#65533;J&#65533;*0El&#65533;j&#65533;*`&#65533;&#1519;Z&#65533;T&#65533;J&#65533;&#65533;&#1651;h&#1258;UX!X&#65533;*x&#65533;P&#65533;&#33708;8v&#65533;\&#65533;&#65533;m&#1457;kL&#65533;&#65533;a&#65533;$&#65533;d&#65533;&#65533;&#65533;lv&#65533;(h"&#65533; h|&#65533;&#65533;&#65533;&#992;C&#65533;$&#65533;@&#65533;&#65533;Xd&#65533;0&#65533;`e6i0,&#65533;Y&#65533;&#65533;&#1784;s&&#65533;&#65533;4j&#65533;lL&#65533;(&#65533;!k&#65533;&#65533;ig&#65533;&#65533;&#65533;&#65533;&#65533;&#65533;&#65533;W&#65533;f&#65533;&#65533;4d&#65533;&#307;j@.0&#65533;V&#65533;&#65533;&#203;&#65533;O!	&#65533;'P&#65533;&#65533;&#65533;&#65533;]6&#65533;&#65533;&#65533;&#65533;{&#65533;&#65533;&#65533;&#65533;&#65533;>&#65533;5=j&#65533;&#65533;&#65533;&#65533;%&#65533;&#65533;|&#65533;%&#65533;&#65533;&#65533;k&#65533;&#65533;jh&#65533;&#65533;R&#65533;&#384;j&#65533;&#65533;DfPX&#391;Rh&#390;$&#65533;&#65533;&#65533;rH &#65533;&#65533;Z&#65533;&#65533;j&#65533;!&#65533;&#65533;l`"CS&#65533;a&#334;n&#65533;&#65533;c&#65533;;&#65533;x&#65533;$&#1175;&#65533;Y&#65533;&#65533;s&#65533;&#65533;&#65533;K&#65533;&#65533;2Vi&#65533;Xf&#65533;&#65533;\v&#65533;&#65533;\4EV&#65533;h&#65533;>ZQ&#392;D&#65533;&#65533;&#65533;:&#65533;x&#65533;	Z!&#65533;d&#65533;Y-&#65533;k`&#65533;&#65533;&#30656;&#65533;@:&#65533;i&#65533;&#65533;j&#65533;&#65533;&#65533;&#1149;&#386;&#65533;&#1049;y0@V&,&#65533;Bql &#35296;&#65533;
&&#65533;ej*&#65533;j2&#65533;&#65533;s&#65533;U&#65533;&#65533;l&#65533;&#65533;Q&#65533;&#65533;&#65533;{&#65533;&#65533;&#65533;&#48032;d&#65533;&#65533;&#65533;&#65533;&#65533;k&#65533;b&#65533;&#65533;&#65533;&#65533;Y&#65533;&#65533;&#65533;N&#65533;&#65533;&#65533;&#65533;z)f&#65533;&#65533;fkf&#65533;v&#65533;&#65533;{@J&#65533;VYTY8NjP&#65533;&#65533;&#65533;&#65533;H&#65533;&#65533;&#65533;&#65533;&#621;&#65533;&#65533;&#65533;d&#65533;&#65533;&#65533;&#65533;	&#65533;&#65533;F&#65533;&#65533;&#65533;C&#65533;&#65533;Jj&#65533;&#65533;&#1541;&#65533;&#65533;Fl&#65533;&#65533;>&#65533;&#65533;&#65533;U&#65533;EV&#65533;$,r&#65533;&#65533;&#65533;&#65533;&#65533;=>,&#65533;&#65533;d&#65533;&#65533;&#65533;=&#1302;1I&#922;&#65533;&#65533;8&#65533;9/&#65533;(&#65533;&#65533;&#65533;&#65533;O&#65533;&#65533;&#65533;&#65533;&#65533;U&#65533;&#65533;
lB&#65533;Lw&#65533;0&#65533;=C&#65533;&#65533;*	&#65533;2j1/W&#65533;t&#65533;&#65533;&#65533;&#65533;FdF&#65533;
4&#65533;P&#65533;|/&#65533;l&#65533;tt&#65533;e&#65533;xoL&#65533;&#65533;&#65533;G'@&#65533;&#65533;U&#65533;&#65533;&#65533;&#65533;&#65533;k&#65533;-&#65533;H&#65533;&#65533;&#65533;&#65533;V&#65533;&#65533;&#65533;gy Y!M&#65533;&#65533;&#65533;&#65533;&#65533;"&#65533;&#65533;l&#65533;&#65533;wnQ&#65533;&#65533;&#65533;p&#65533;&#65533;D7&#65533;',P&#65533;:b&#65533;y&#65533;Vx.&#65533;DZ&#65533;:&#65533;&#65533;&#65533;]&#65533;Z&#65533;&#65533;:&#65533;O&#65533;.&#65533;&#65533;&#65533;7&#65533;&#65533;&#65533;;&#65533;Y&#65533;&#65533;&#65533;&#2007;B&#65533;&#65533;u &#65533;M7m&#65533;dp	EF&#689;A&#65533;&#65533;&#65533;?&#65533;&#65533;VH&#65533;R&#65533;&#65533;&#65533;&#65533;&#65533;&#843;&#65533;V=D&#65533;&#65533;&#65533;&#65533;&#65533;&#65533;&#65533;&#65533;&#65533;z&#65533;&#65533;&#65533;&#65533;&#65533;&#65533;&#65533;S0&#65533;E&#65533;&#65533;lY&#65533;&#53454;&#65533;'?6&#65533;a &#65533;&#65533;k&#65533;&#65533;,E&#65533; &#65533;&#65533;G&#65533;7&#65533;&#65533; &#65533;&#65533;v&#65533;&#65533;Y&#65533;l&#65533;[SuS&#65533;F.&#65533;&#65533;B&#65533;+&#1037;?&#65533; E&#65533;&#65533;&#65533;&#65533;?&#65533;&#65533;&#65533;|&#65533;9&#941;&#65533;6-&#65533;J&#65533;^&#65533;N&#65533;OtsP&#65533;t&#65533;C?&#65533;&#65533;@&#802;R&#65533;&#65533;&#65533;O&#65533;G&#65533;&#65533;C&#65533;<&#65533;2t&#65533;pP&#65533;*&#65533;P X&#1314;&#65533;&#1488;8B&#65533;&#65533;a&#65533;&#65533;!&#65533;&#65533;d	&#65533;&#65533;&#65533;r&#65533;&#65533;F7&#65533;
&#65533;rL&#65533;6&#65533;&#65533;4&#65533;0&#65533;&#65533;&#65533;
/&#65533;&#65533;&#65533;&#65533;8&#65533;&#65533;&#65533;XI&#65533;&#65533;)&#604690;\#&#65533;$@H&#65533;E&#65533;&#1281;%&#65533;d&#65533;v&#1607;F&#65533;&#65533;d&#65533;&#65533;&#65533;Z&#65533;I&#65533;&#65533;KS)MyT&#65533;' &#65533;B&#65533;&#65533;&#65533;P&#65533;&#65533;&#65533;&#65533;&#65533;e&#65533;fnql&#65533;|&/&#65533;F6&#65533;2&#65533;&#65533;*&#65533;$s&#65533;Ny F|&#65533;&#65533;I&#65533;'&#65533;O&#65533;&#65533;\K&#65533;&#65533;&#65533;&#65533;&#65533;&#65533;&#65533;  &#65533;&#65533;k.&#65533;L-&#54044;&#65533;,&#65533;9{T&#65533;&#65533;t&#65533;&#65533;{&#65533;&#65533;@;&#65533;6&#65533;l&#65533;{ a&#65533;zfiuv&#65533;&#65533;&#65533;&#65533;&#65533;-&#65533;&#1247;S&#65533;&#65533;8&#65533;(&8	&#65533;&#65533;v&#65533;N&#65533;&#65533;A&#65533;&#65533;&#65533;&#65533;&#65533;&#65533;TR&#65533;JE&#65533;&#65533;:&#65533;A&#65533;&#65533;&#65533;&#65533;&#65533;&#481;W&#65533;'JkI&#1098;&#65533;&#933;d&#65533;&#65533;&#65533;&#65533;@&#65533;&#65533;O
p&#65533;7&#65533;&#60697;&#65533;&#735;&#65533;Z
T&#65533;&#65533;&#65533;3R&#65533;&#65533;&#65533;1U^f&#65533;&#65533;SA&#65533;&#65533;h&#65533;&#65533;&#65533;OI&#65533;&#65533;&#65533;/[I&#65533;"N&#65533;&#65533;W&#65533;4&#65533;|r&#65533;xh&#65533;&#65533;Z&#65533;&#65533;&#65533;&#65533;+&#65533;n&#65533;&#65533;&#65533;&#65533;U&#65533;&#65533;a&#65533;u&#65533;&#65533;J&#65533;&#65533;&#65533;'<!y;z&#65533;&#65533;v&#65533;&#1482;&#65533;`&#65533;,&#65533;kV &#65533;,&#65533;@&#65533;c~	Ya&#65533; & &#65533;&#65533;&#65533;&#65533;M&#65533;jW&#65533;&#65533;&#1442;&#65533;&#65533;&#65533;D`eGr&#65533;&#65533;&#65533;TA&#65533;S4&#65533;g+&#21989;&#65533;&#65533;&#65533;.&#65533;|&#65533;&#65533;&#65533;6"&#65533;e&#65533;&#8599;&#65533;	$&#65533;l&#65533;T&#65533;h&#65533;[&#65533;Z&#65533;&#65533;C&#65533;q)&#174;&#65533;0w&#65533;&#65533;&#65533;]V&#65533;&#65533;g&#65533;&#65533;M/&#65533;&#65533;]&#65533;t&#65533;.&#65533;&#65533;XH&#65533;&#65533;re&#65533;VzS&#65533;~&#65533;+(&#65533;Q&#65533;&#65533;&#65533;_&#65533;&#65533;90&#65533;&#65533;s&#65533;&#917;.&#65533;:&#65533;&#65533;^b/&#65533;&#65533;p&#65533;v$&#65533;&#65533;&#65533;fL`9&#65533;&#65533;&#65533;Gl%	OX!_&#714;&#65533;N#&#65533;&#65533;&#65533;~ZIN&#65533;&#65533;&#65533;%<&#65533;&#65533;8&#65533;&#65533;d{&#8484;&#65533;+@&#65533;p&#65533;&#65533;&#65533;D`p@&#65533;&#65533;&#65533;!&#65533;P&#65533;v{||&#65533;v&#65533;iql &#65533;f&#65533;(u!A &#65533;&#65533;(&#65533;9&#65533;&&#65533;r&#65533;&#65533;&#65533;&#65533;&#65533;4&#65533;&#65533;&#65533;&#65533;&#65533;A&#65533;v&#65533;:_w&#65533;j&#65533;d&#65533;&#65533;7'T&#65533;&#65533;&#65533;&#65533;Lh&#65533;&#65533;9&#65533;T&#65533;z&#65533;\@&#65533;wq&#65533;&#65533;4S&#1236;g&#65533;&#65533;f&#65533;]&#65533;PV&#65533;I{:&#65533;&#65533;&#65533;&#65533;@&#65533;[&#65533; &#65533;12&#65533;&#65533;QAP&#65533;&#65533;O&#65533;&#1677;@2&#65533;&#65533;&#65533;2&#65533;&#65533;@&#65533;k&#65533;&#65533;F&#65533;&#65533;&#65533;&#65533;&#65533;(&#65533;+&#65533;&#65533;I&#65533;&#65533;"&#65533;&#65533;&#65533;A&#65533;c&#65533;_&#65533;&#65533;{&#1777;&#65533;"E&#65533;K&#65533;&#65533;fH&#65533;&#65533;&#65533;&#65533;7&#65533;*4mjo&#65533;&#65533;&&#65533;&#65533;"&#65533;&#65533;0e&#65533;&#65533;&#65533;-&#65533;&#65533;&#65533;&#65533;&#65533;'f&#65533;<&#65533;&#65533;4&#65533;&#1089;&#2487;&#65533;>&#65533;8&#65533;A&#65533;&#65533;wA&#2027;&#65533;?Z&#65533;&#65533;&#65533;&#65533;'&#65533;_&#65533;&#65533;	&#65533;&#65533;Yx&#65533;&#65533;z&#65533;&#65533; w&#65533; &#65533;&#65533;F&#65533;&#65533; &#65533;&#65533;&#65533;&#1594;&#65533;JL&#65533;&#65533;&#65533;0&#65533;&#65533;&#65533;+n&#65533;V&#65533;&#65533;f&#65533;&#65533;&#65533;]W&#65533;&#65533;&#65533;@&#65533;&#65533;W&#65533;d&#65533;&#65533;&#65533;&#65533;&#1492;FL&#65533;44&#65533;P&#65533;z&#65533;&#65533;N&#65533;&#65533;&#65533;&#65533;4 s&#1202;I&#65533;m>]&#65533;`&#65533;:&#65533;W&#169;&#65533; &#65533;mm&#65533;G&#65533;&#65533;&#65533;.5&#65533;p&#65533;&#65533;&#65533;URvq	&#65533;RGS&#65533;@>&#65533;&#65533;&#65533;&#65533;&#65533;&#65533;!&#65533;yH&#65533;&#65533;&#65533;.&#65533;R2-M&#65533;x&#65533;&#65533;g!&#65533;&#65533;&#219;h&#65533;)&#65533;&#65533;&#65533;&#1020;&#65533;&#65533;c]&#65533;^&#65533;0A &#65533;&#65533;&#1179;&#65533;)p&#65533;&#65533;&#65533;5_&#65533;6&#65533;&#65533;&#65533;&#65533;g&#65533;y&#65533;&#65533;w&#65533;&#65533;'
R<&#65533;J2pd#&#65533;1&#65533;&#65533;&#65533;&#65533;&#65533;&#65533;~	&#65533;&#65533;]\?0&#1028;z&#65533;aC&#65533;O}&#65533;7.&#65533;@Or&#65533;\o H&#65533;&#65533; &#65533;|&#65533;&&#65533;&#65533;&#65533;&#65533;&#65533;y&#65533;h&#65533;&#65533;<)@&#65533;&#65533;&#65533;?&#65533;&#65533;&#65533;=&#65533;&#65533;&#65533;&#65533;&#65533;&#65533;e&#65533;&#65533; &#65533;&#65533;F&#65533;7&#65533;Q&#65533;\&#65533;}H&#65533;&#65533;XPH&#65533;&#65533;0g&#65533;&#65533;&#65533;iEC2&#65533;&#65533;&#65533;&#65533;\&#65533;|&#65533;f&#65533;o K&#65533;&#65533;&Ho&#65533;E3&#65533;b&#65533;1&#65533;d`p4`0h'X&#65533;&#65533;&F&#65533;2r4P?&#65533;# i&#65533;_v&#65533;/&#258;R&#65533;`&&#65533;c8&#65533;g&#65533;&#65533;a?_K&#65533;a&#65533;&#65533;"f&#65533;#&#65533;S\&#65533;&#65533;cwV&#65533;p` 4&#65533;K@c<QDQn&#65533;&#65533;&#65533;&#65533;&#65533;?M&#65533;b&#65533;X&#65533;&#65533;&#65533;|&#65533;.PXr&^&#897;&#65533;SA@&#65533;&#65533;]&#65533;gx&#65533;&#65533;'&#65533;&#65533;&#65533;&#65533;b8&#65533;J&3Q&#1331;9&#65533;<&#65533;CQrQq&#65533;{&&#65533;&#65533;8\&#65533;P%&#65533; V&#65533;# :&#65533;&#65533;($,t&#65533;&#65533;&#65533;w&#65533;&#65533;&#65533;&#65533;&#184;Y6@&#65533;e&#65533;|&#65533;&#65533;&#65533;W
v&#65533;&#65533;&#65533;=p~&#65533;&#65533;W	&#65533;&#65533;<O!V&#65533;&#65533;]&#65533;y-&#65533;T>&#65533;}&&#65533;&#65533;;P&#65533;7~&#65533;7&#65533;&#65533;&#65533;&#65533;(&#65533;&#65533;V&#65533;&#65533;V" &#65533;&#65533;&#65533;&#65533;&#65533;&#65533;0?u#&#65533;#&#65533;&#65533;wzAa&#65533;A&#65533;sa 	`A&#65533;&#65533;}:a|Qd&#65533;&#1550;&#65533;&#65533;&#65533;&#65533;&#65533;j&#65533;(#.0-D6c4&#65533;=Y &#65533;9&#65533;&#65533;&#65533;&#65533;&#65533;&#65533;3&#65533;&#65533;&#65533;2&#65533;:@6X%&#65533;&#65533;Y&#65533; &#65533;&#65533;AG&#65533;;  mX%&#65533; :&#65533;&#65533;~&#65533;&#65533;T&#65533;%dp4@v%&#65533;B '&#65533;b&#65533;/$&#65533;&#65533;|&#408;&#65533;&#65533;&#65533;&#65533;+&#65533;=Y&#1042;&#65533;rH"xq6&#1960;-&#65533;c9&#65533;&#65533;#&#65533;"&#65533;A&#65533;&#872;c&#65533;)6DQ&#65533;*&#65533;' A&#65533;&#65533;9&#65533;&#65533;&#65533;&#65533;&#65533;%&#65533;R( 8p&#65533;g&#1545;+&#1606;nh`&#65533;&#65533;X9&#65533;E&#65533;&#65533;H&&#65533;JG&&#65533;&#65533;&#65533;cw+&#65533;g&#65533;}&#65533;%&#65533;Z&#65533;zl&#65533;&#65533;9&#65533;&#65533; %&#65533;%&#65533;,pUP,&#65533;:&#65533;&#65533;&#65533;&#65533;Y&#65533;?8&#65533;6P&#65533;&#65533;8&#65533;X=&#65533;H3&#65533;y&#65533;&#65533;Cg&#65533;&#65533;o@&#65533;%K&#65533;FQ&#65533;;p&#65533;a)&#65533;&#65533;%&#65533;&#65533;&#65533;D&#65533;1#&#65533;&#65533;&#65533;A&#65533;&#65533;&#65533;%4 pJ&#65533;p&#65533;&#65533;
J4&#65533;&#65533;&#65533;&#65533;&#65533;&#65533;) &#65533;i&#65533;
X&#65533; &#65533;&#65533;	D&#65533;	&#65533;o&#65533;9`&#65533;&#65533;&#1024;&#65533;	1&#65533;2 &#65533;&#65533;"-Y&#65533;&#65533;F&#65533;~% D&#65533;&#65533;&#65533;:&#65533;&#65533;Z&#65533;&#65533;&#65533;"&#65533;&#65533;$&#65533;&#65533;&#65533;&#65533;&#65533;&#672;|&#65533;&#65533;&#65533;&#65533;&#65533;&#65533;)&#65533;&#65533;&#65533;W`_uTWJ&#65533;#&#65533;@&#65533;YE&#65533;)&#65533;?!-&#65533; &#65533;&#65533;&#65533;2I$&#65533;.&#7650;q.&#65533;%&#183;A&&#65533;'&#65533;\`&#65533;^@:@ ^" &#35008;&#65533;&#65533;:&#65533;Z&#65533;&#65533;
&#65533;Az&#65533;D&#1696;|&#65533;&#65533;&#65533;&#65533;&#65533;LJ&#65533;l&#65533;&#65533;&#65533;&#346;x&#65533;Z#&#1737;&#65533;\&#65533;&#65533;>`JY $&#65533;q.r&#65533;%&#65533;&#65533;%&#65533;&#65533;>&#65533;&#65533;&#65533;bp&#1336;%&#65533;d&#65533;&#65533;&#65533;&#65533;&#65533;&#65533;&#65533;&#65533;&#65533;&#65533;J &#65533;&#65533;n&#65533;A&#65533;*"&#65533;'%&#65533;&#65533;&#65533;^1&#65533;W&#65533;&#65533;x &#65533;&#65533;&#65533;BQ9`@&#65533;H&#65533;W2&#65533;:4&#65533;&#65533;&#65533;&#2499;j`~Z&#65533;j&#65533;&#65533;&#65533;&#65533;&#44718;s&#65533;o&#65533;&#65533;&#65533;&#65533;*j&#65533;~&#538;&#65533;&#65533;hdT)&#65533;g&#65533;W&#65533;&#65533;&#586;W`&#65533;e&#65533;Q<Z%\&#65533;\@&#65533;"u&#65533;&#65533;&#65533;&#65533;> &#65533;&#65533;&#65533;'`&#65533;U&#65533;&#65533;Y&#65533;z&#65533;&#65533;}&#544;D&#65533;&#65533;&#65533;z&#65533;&&#750;([&#65533;&#65533;#&#65533;H7{
57q&#65533;&#65533;&#65533;&#65533;&#65533;&#65533;I&#65533;@&#65533;zq&#65533;&#65533;&#65533;dO&#65533;&#65533;&#65533;V i r&#65533;, &#65533;&#65533;&#65533;P&#65533;.  =0&#65533;=&#65533;&#65533;Kz:J&#65533;@[#&#65533;&#65533;K&#65533;&#65533;&#65533;4@&#65533;
*&#65533;Z&#65533;);P&#65533;Z*QYzoP&#65533;&#65533;&#486;A&#65533;GQ&#65533;&#65533;>&#65533;}&#65533;(&#65533;S)~&#65533;&#65533;o1&#65533;5p&#65533;5pu`&#65533;.@ \  ,@\&#65533;&#65533;&#65533;,&#65533;&#65533;	R &#65533;&#65533;@[&#65533;&#65533;&#65533;&#65533;&#65533;&#65533;
&#65533;|(&#65533;e&#65533;&#65533;)&#65533;&#65533;&#1394;&#65533;&#65533;w!l`&#65533;&#65533;p&#65533;i&#65533;7&#65533;&#65533;&#65533;G&#65533;/I&#65533;&#65533;&#65533;&#65533;	p=| 5&#65533;&#683;&#65533;&#65533;P&#1080;4p&#65533;:&#65533;=@ 0&#65533;P 7`&#65533;kZ&#65533;$<&#65533;!:&#65533;b&#590;&#65533;&#65533;&#65533;M&#65533;&#1353;&#65533;*&#65533;a&#65533;{*=&#65533;w1&#65533;! &#65533;&#65533;&#65533;k:&#65533;;&#65533;&#65533; &#65533;&#65533;&#65533;&#763;&#65533;5&#65533;&#65533;&#65533;{&#65533;( &#65533;W&#65533;v&#65533;;u[&#65533;&#65533;y{&#65533;CA&#65533; ;p T&#65533;`&#1071;&#65533;&#65533;&#65533;Y&#65533;&#65533;&#65533;&#65533;&#65533;'&#65533;!&#65533;j&#65533;+5&#65533;&#65533;&#65533;]&#65533;&#65533; &#65533;&#208;&#65533;&#65533;&=N&#65533;D,Wr&#65533;;&#65533;J&#65533;&#65533;6&#1087;&#1104;lAd &#65533;&#65533;&#65533;&#499;=[%&#65533;&#65533;R&#65533;+&#65533;&#65533;&#65533;B{&#65533;' r&#65533;&#65533;&#65533;<&#65533;&#65533;E4LP&#65533;ayQ%l&#65533;'G&#65533;&#65533;P&#65533;}&#65533;P&#65533;k&#65533;&#65533;8P&#65533;&#65533;12i&#65533;&#65533;)&#65533;aFp4&#65533;&#65533;&#65533;&#65533;v&#616;&#65533;&#65533;(&#65533;#&#65533;&#65533;&#65533;a&#65533;&#440;+5&#65533;&#65533;&#65533;&#65533;&#65533;&#65533;(&#65533;}o&#65533;&#65533;q&#65533;q&#65533; &#65533;\&#65533;&#65533;l&#65533;6&#65533;&#1603; &#65533;PP&#65533;I&#65533;2p&#65533;&#65533;
F##&#65533;=l&#65533;rP&#65533;d&#65533;&#65533;&#65533;%o{&#65533;<5&#65533;&#65533;&#65533;#5&#65533;m&#65533;&#65533;&#645;&#65533;&#65533;'|&#65533;&#65533;i&#65533;4s&#65533;}&#65533;&#65533;&#65533;&#65533;&#1542;&#65533;&#65533;B`a$&#65533;&#65533;?P&#65533;&#2503;*:\&#65533;"0X &#65533;&#65533;@; &#65533;	&#65533;B6&#65533;2&#65533;&#65533;B![b G&#65533;&#65533;d^&#65533;&#65533;&#1516;&#65533;&#65533;&#1561;YJ+&#65533;,#&#65533;P&#65533;&#65533;[r d@>P&#65533;{.&#65533;RpEl&#65533;W&#65533;&#1836;&#65533;w&#65533;&#65533;&#65533;&#65533;&#65533;&#65533;J&#65533;&#65533;00 &#65533;&#65533;&#738;B&#65533;&#65533;&#1052;d^sZ&#65533;&#65533;&#65533;&#65533;dk&#65533;&#65533;&#65533;
&#65533;&#65533;i&#65533;&#65533;Yru&#65533;&#1296;p&#65533;@&#65533;&#65533;{pR&#65533;&#65533;&#65533;&#65533;&#65533;N&#65533;&#65533;&#65533;<	Y&#65533;&#65533;&#65533;	&#65533; &#65533;&#65533;&#65533;7&#65533;&#65533;&#65533;&#65533;*j&#65533;k:&#65533;T&#65533;&#65533;&#65533;&#65533;j&#65533;&#65533;j&#65533;	Z&#65533;}&#35344;&#65533;&#65533;b&#1052;&#65533;&#65533;
&#65533;Z&#65533;t&#65533;&#65533;0 &#65533;z&#65533;&#65533;|R&#65533;'&#65533;.&#65533;&#65533;&#65533;&#65533;&#65533;*#\&#65533;&#1296;&#1553;&#1625;&#65533;f&#65533;.&#65533;&#65533;)&#65533;&#65533;lH&#65533; &#65533;G&#65533;&#65533;mq&#65533;S&#65533;t&#65533;&#65533;&#65533;&#65533;&#65533;&#65533;j&#65533;*&#65533;&#65533;&#680;&#65533;z&#65533;UrM$[&#65533;&#65533;&#65533; Dl&#65533;m&#65533;\ &#65533;yrG&#1474;&#65533;"&#65533;"&#65533;&#65533;\&#65533;&#346;&#65533;&#65533;&#810;dc&#65533;&#1261;&#65533;C&#65533;&#65533;}&#65533;&#65533;&#65533;&#9055;&#65533;2
&#65533;R&#65533;&#65533;D|:p5/t&#65533;&#65533;Y	y&#65533;&#65533;&#65533;EqA@q&#65533;P&#65533;&#65533;&#65533;~yVy&#65533;a&#65533;&#65533;&#1885;?&#65533;b&#65533;]&#65533;v&#65533;&#65533;&#65533;&#65533;&#65533;&#65533;&#65533;&#65533;&#65533;&#65533;l &#65533;l&#65533;&#65533;,&#65533;0&#65533;&#65533;&#65533;&#65533;
!&#65533;&#65533; &#65533;a&&#65533;~+&#65533;Y&#65533;6&#65533;&#65533;&#65533;8&#65533;&#65533;]LO.K&#65533;&#65533;&#65533;[W&#65533;&#65533;&#65533;c;&#65533;&#65533;&#65533;&#65533;^&#65533;2&#65533;&#65533;]&#65533;B &#65533;&#65533;&#65533;&#65533;Y&#65533;a&#65533;&#65533;&#65533;&#65533;cA&#65533;s&#65533;&#65533;&#65533;&#65533;&#65533;&#65533;Oi&#65533;8&#65533;&#65533;3.KVa&#1890;&#65533;&#65533;a&#65533;&#65533;=^&#65533;fk&#1734;&#65533;'&#65533;&#65533;%u
&#65533;&#65533;7&#65533;&#65533;)&#65533;&#65533;a &#65533;0_
a&#65533;+wa.K&#65533; &#65533;&#65533;&#65533;&#65533;:&#65533;g&#65533;&#65533;:&#65533;&#65533;#&#65533;B&#65533;%YG&#65533;u&#65533;&#65533;`&#65533;&#65533;&#65533; Q&#65533;11&#65533;Q&#65533;&#65533;1#u&#65533;d&#65533;a6&#65533;d&#65533;)&#65533;=c&#65533;N&#65533;UB&#65533;=  &#65533;~&#65533;&#65533;&#40994;)&#65533;A&#65533;!~&#65533;^Z&#65533;&#65533;s&#65533;&#65533;&#65533;UD[&#65533;&#65533;$&#65533;&#65533;}&#65533;&#65533;&#65533;N&#65533;J&#65533;dd^&#65533;x&#65533;&#65533;,0&#65533;un&#65533;+&#65533;U2Ps&#65533;%&#65533;&#65533;&#65533;z&#65533;p(&#65533;&#452;&#65533;!&#65533;%_#&#65533;&#65533;FQ!&#65533;s&#65533;{v&#65533;\&#372;&#65533;&#65533;&#65533;&#597;`&#65533;&#65533;{`&#65533;:	?	c&#65533;W&#65533;&#65533;q&#65533;&#65533;&#473;&#65533;Y&#65533;Y&#65533;&#65533;K&#65533;.K@&#1683;&#65533;&#1727;&#65533;&#65533;W&#65533;]&#65533;X&#65533;&#65533;&#65533;&#65533;CT1w a&#65533;t&#65533;)l&#65533;&#65533;+&#65533;0&#65533;Q&#65533;+xl [&#65533;Q&#65533;<&#65533; &#65533;&#65533;&#65533;icy&#65533;&#65533;&#65533;&#1222;&#65533;fV&#65533;w&H%0&#65533;%0&#65533;&#65533;&#65533;&#65533;k) 0` k&#65533;&#65533;k&#65533;&#65533;l &#65533;rv&#65533;&#65533;W&#65533;\BW&#65533;&#1337;&#65533;&#65533;&#65533;&#65533; &#65533;&#65533;}0~&#65533;~&#65533;&#65533;<0w&#65533;LEY_&#65533;&#65533;Vr&#65533;&#131;W" _&#65533;%)@&#65533;&#65533;&#65533;&#315;/&#65533;&#65533;:~b&#65533;&#65533;&#1918;&#65533;2p&#65533;&#65533;w&#65533;<&#65533;&#65533;VR&#65533;2b&#65533;%&#65533;v)&#65533;B&#65533;Wb&#65533;&#65533;&#65533;2&#65533;&#65533;&#65533;&#65533;&#65533;&#205830;|&#65533;&#65533;&#65533;&#65533;0&#65533;@&#184;n&#65533;B&#65533;}P &#65533;&#65533;&#65533;%&#65533;&#65533;~&#65533;&#65533;&#65533;D&#65533;$ &#65533;&#65533;&#65533;&#65533;/&#65533;h&#65533;&#65533;&#65533;&#65533;&#65533;%&#65533;&#65533;&#65533;A~&#65533;7q &#65533;L|Z&#65533;	sp(]&#65533;sU&#65533;&#65533;&#65533;	4 ik&#65533;$X&#65533;&#65533;A&#65533;	.d&#65533;&#65533;`
&#65533; $&#65533;pX&#65533;&#65533;E&#65533;5n&#65533;&#65533;&#65533;O7s&#65533; &#65533;`h`&#65533;)U&#65533;d&#65533;2#&#65533;1e&#65533;&#65533;&#65533;&#393;`^Y#&#65533;&#65533;O&#65533;A&#65533;%&#65533;R&#65533;|6l0&#65533;0J~&#65533;N&#65533;Z&#65533;&#65533;+3&#65533;&#65533;&#65533;CB&#65533; &#65533;&#65533;da&#65533;&#65533;U&#65533;i&#1390;&#65533;&#65533;`	>;&#65533;&#65533;[&#65533;M&#65533;!&#1832;9&#1028;&#65533;&#1997;o &#1834;U&#65533;	&#65533;NT&#65533;)@&#65533;`&#529;%C&#65533;&#65533;&#65533;%&o&#65533;&#65533;p&#65533;,&#65533;t&]&#1716;&#65533;r&#65533;f]&#65533;b&#65533;&#65533;G&#65533;&#65533;]&#65533;v&#65533;&#65533;C&#65533;a&#65533;&#65533;&#65533;&#65533;
&#65533;)&#65533;&#65533;q&#65533;&#65533;&#1660;&#65533;&#65533;&#65533;q&#65533;&#1125;&#65533;mb&#65533;&#65533;?&#65533;!(u&#65533;&#65533;&#65533;&#65533;u&#65533;$&#65533;&+&#65533;*&#65533;;g&#65533;&#65533;'x&#65533;&#65533;&#65533;&#65533;GM&#65533;,&#65533;&#65533;j*&#65533;?BV&#65533;,&#960;&#65533;&#771;&#65533;&#65533;&#65533;&#65533;"@9&#65533;&#65533;oB
+&#65533;#&#65533;Cz&#65533;&#65533;!*&#65533;&#65533;&#65533;&#65533;0(&#65533;1&#65533;s&#65533;+&#65533;&#65533;&#65533;&#65533; &#65533;i	=&#65533;q&#386;&#65533;&#717;,#&#65533;&#65533;<h&#896;&#65533;t&#65533;uP&#65533;&#65533;&#65533;VL&#65533;E6`&#65533;&#65533;G(=\&#65533;&#65533;H`&#65533;&#65533;&#392;&#65533;6 ar/A&#65533;x*&#960;&#65533;|`&#65533; &#65533;&#65533;qK6&#65533;&#65533; 
r&#65533;98&#65533;;&#65533;l&#65533;K6"L0&#65533;*\C9k1&&#65533;&#65533;&#65533;s&#65533;&#65533;Jp4H#&#65533;&#65533;&#65533;HVc&#65533;4>&#65533;,PA&#65533;s&#65533;P]&#65533;RRK55(&#65533;&#65533;cUVc&#65533;UO&#65533;!&V=&#65533;V\s]&#65533;&#65533;&#65533;f&#65533;IW`&#65533;(^&#65533;&#65533;u&#65533;a&#65533;U&#65533;&#65533;#m@&#65533;&#65533;&#65533;&#344;&#65533;0&#65533;&#65533;&#65533;&#65533;]v[n&#65533;&#1825;&#65533;dW&#65533;%b&#65533;`\qM&#65533;&#65533;&#65533;-&#900;q&#65533;&#65533;w^&#65533;6(N&#65533;&#65533;W&#65533;&#65533;&#65533;&#65533;&#65533;&#65533;k7&#65533;v&#65533;A_zVX&#65533;o&#1648;!&#65533;0!&"N`]6h0&#65533;&#65533;&#65533;88&#1989;C&#65533;&#65533;&#65533;q&#65533;&#65533;&#1993;a&#65533;&#65533;&#1995;a&#65533;81:&#65533;&#65533;&#65533;&#65533;f]KN &#65533;yN&#65533;z&#65533;9`&#65533;&#65533;&#1048;&#65533; &#65533;&#65533;&#65533;qv&#65533;i&#65533;ln&#65533;^6&#65533;&#65533;&#65533;&#65533;&#65533;?&#65533;&C&#65533;&#65533;&#1680;&#65533;&#65533;8:1`J#&#65533;&#65533;&#65533;V{m&#65533;&#65533;#&#65533;{k6&#65533;;n&#65533;,&#65533;&#65533;&#65533;&#65533;&#65533;&#65533;|&#65533;&#65533;5O<&#65533;&#65533;>P<&#65533;,&#65533;#&#65533;P&#65533;&#65533;Aq&#65533;3&#65533;&#65533;!` m.W&#65533;q&#65533;<r&#65533;&O,&#65533;&#65533;&#65533;|s&#65533;&#38234;&#65533;4:F&#65533;&#65533;W=&&#65533;G&#65533;&#65533;&#65533;b&#65533;&#65533;&#1477;3#v&#18923;&#65533;&#65533;n&#65533;}q&#65533;W#&#65533;&#65533;&#65533;@&#65533;%O~&#65533;&#65533;;g#&#65533;&#65533;&#65533;&#65533;&#1259;74&@&#65533;&#65533;~}&#65533;&#65533;&#65533;^&#65533;&#65533; $&#65533;&#65533;0?&#65533;&#65533;&#65533;.&#65533;&#65533;w&#65533;}&#65533;&#65533; ~)@&#65533;q&#65533;&#65533;&#65533;&#65533;e``&#65533;&#65533;@&#65533;&#65533;`y&#65533;^&#65533;&#65533;&#65533;&#65533;EP`&#65533;A&#65533;+&#65533;&#65533;&#65533;&#65533;&#65533;a!~&#65533;&#65533;&#65533;?>&#65533;P&#65533;&#65533;b 	&#65533;&#65533; C&#65533;&#65533;XB&#65533;!e:`&#65533;	&#65533;&#65533;&#65533;&#65533;P&#65533;&#65533;&#65533;r&#65533;&#65533;hE 6P&#65533;0&#65533;A&#65533;&#65533;Yb&#65533;&#256;4@&#65533;[[s&#65533;&#65533;&#65533; &#65533;@&#65533;&#65533; &#1048;&#65533;0	&#65533;b)t1&#65533;&#65533;	&#65533;&#65533;&#65533;&#65533;&Jr&#65533;&#65533;b;&&#65533;?g1H&#65533;&#65533;&#65533;-&#65533;&#65533;-~&#65533;#&#18506;3-L*g&#65533;&#65533;&#65533;d|0ab&#65533;&#65533;&#65533;P&#65533;&#65533;&#65533;&#65533;&#65533;=HRz&#65533;3&#1234;b&#65533;$A&#65533;g1Y&#65533;&#65533;:yK&#65533;&#65533;&#65533;&#65533;P&#65533;l&#65533;	&#65533;&#65533;
&#65533;&#65533;&#65533;3&#65533;j&#65533;&#65533;-&#388;Kh&#65533;g1Y&#65533;(m&#65533;&#65533;#&#65533;	@	Xd&#65533;)&#65533;&#65533;e(&#65533;&#65533;&#65533;h&#65533;s:+&#65533;&9w&#65533;`&#65533;
`h"b&#65533;&#65533;^&#65533;D&#65533;&#65533;L&#65533;&#65533;&#65533;N&#65533;&#65533;&#65533;&#65533;/&#65533;&#65533;.y&#65533;&#65533;<&#65533;Q93&#65533;>w&#65533;KT&#65533;&#65533;&#65533;&#65533;&#65533;&#65533;%$t &#65533;&#65533;2{&#65533;&#265;&#65533;480&#65533;hO&#65533;!&#65533;la|bh &#65533;u&#65533;-'&#65533;"&#65533;ikf	&#65533;D&#65533;'S&#65533;&#65533;&#65533;&#65533;&#65533;&#65533;-&#65533;&#65533;a&&#65533;&#65533;jzT&#65533;&#65533;&#65533;	&#65533;&#65533;E3&#27552;&#65533;&#65533;@&#65533;&#65533;&#65533;Q&#65533;z&#1346;&#1812;9&#65533;IEaI&#65533;&#65533;&#65533;- &#65533;jy&#65533;RU&#65533;b&#65533;Z&#65533;P_&#65533;&#1328;&#65533;&#65533;[&#65533;ZU&#65533;bu,\i&#65533;W&#65533;j4&#65533;&#65533;&#65533;j&#65533;&#65533;U&#65533;&#1341;
&#65533;&#65533;&#65533;,&#65533;Y&#65533;
	$&#65533;&#65533;&#65533;	J&#65533;
{X&#65533;&#65533;G&#65533;	&#65533;&#65533;&#65533;<&#65533;&#1584;Hv&#65533;U)&#65533;a1{T&#65533;r&#65533;r&#65533;^dKY&#65533;\&#65533;&#65533;WM&#65533;N&#65533;&#1430;&#65533;+&#65533;&#65533;&#65533;]g&#65533;Ux&#65533;G&#65533;0&#65533;Aq&#65533;{&#65533;&#65533;&#65533;MLf&#65533;ms&#65533;\&#65533;D&#65533;&#65533;	&#65533;jrw&#65533;[&#65533;f&#65533;%&#65533;)7+\J&#65533;r&#65533;&#65533;v&#65533;&#722;*&#65533;&#1339;mU*&#65533;#&#65533;T
&#65533;&#65533;&#65533;F&#65533;d&#65533;	J&#65533;&#65533;e&#65533;)GU_ ;&#65533;&#962;"W`&#65533;R&#65533;&,%v&#65533;&#65533;'&#65533;&#1420;&#65533;&#65533;&#65533;!|a&#65533;&#65533;&#65533;,C&#65533;&#65533;&#65533;&#65533;?1&#65533;#&#65533;0zL&#65533;a&#65533;&#648;&#65533;/&#65533;I&#65533;/UT&#65533;*&#65533;&#65533;&#65533;]&#65533;`Z$&i`D&#65533;}<M&#65533;&#1048;&#65533;"&#65533;1&#65533;e&#65533;c&#65533;&#65533;&#65533;K&#65533;f&#65533; &#65533;&#65533;&#1784;&#65533;&#65533;&#65533;&#65533;&#65533;&#65533;-j&#65533;&#65533;Ov&#21513;<e g&#65533;&#65533;&#65533;&#65533;&#65533; e/&#65533;&#65533;>)&#65533;&#65533;&#65533;&#65533;{l&#65533;@G&#65533;&#65533;&#65533;5&#65533;W&#65533;&#65533;A&#65533;&#65533;&#65533;4&#65533;&#65533;ri&#65533;[&#65533;&#65533;&#65533;wn&#65533;&#65533;pO&#65533;&#65533;'&#65533;&#65533;0[=&#65533;n8&#1161;&#65533;&#65533;&#65533;L&#65533;&#65533;Z&#65533;&#65533;&#65533;&#1667;1&#65533;@&#65533;&#65533;&#65533;&#65533;&#1428;Y&#65533;&#65533;&#1994;:&#65533;&#65533;ZJVO&#65533;g<&#65533;useIRC&#65533;s&#65533;&#65533;Xc"&#65533;&#65533;&#65533;s=&#65533;>&#65533;&#1944;EO;"q&#65533;1&#65533;&#65533;&#65533;SI&#65533;=L&#65533;&#1664;&#65533;Y&#65533;`pnt&#192;&#65533;&#65533;&#65533;+&#65533;&#65533;nq&#65533;6 I&#65533;&#1252;&#65533;&#65533;&#65533;&#65533;"$&#65533;&#65533;7&#65533;&#65533;Bo&#65533;&#65533;&#65533;&#65533;X&#65533;&#65533;&#65533;&#65533;&#65533;F&#65533;i&#65533;&#65533;&#65533;&#65533;&#65533;-}&#65533;;&#1608;n&#65533;&#65533;\7&#65533;&#65533;-N&#65533;&#65533;o&#65533;&#65533;j&#65533;&#65533;&#65533;;n&#65533;pS&#65533;8&#1469;3&#65533;K&#65533;&#65533;Tm{&#65533;W9W &#65533;&#65533;&#65533;&#65533;w&#65533;&#65533;k
O&#65533;&#65533;&#424;8Y.pt&#65533;&#65533;>&#65533;k6&#65533;&#65533;&#65533;&#65533;,&#65533;&#65533;k&#65533;&#65533;&#1253;eu	|&#65533;M&#65533;Ay&#65533;kbB&#65533;&#65533;&#65533;&#65533;&#65533; &#65533;+&#65533;t&#65533;kg{&#65533;&#65533;&#65533;v&#65533;&#65533;]&#65533;s&#65533;{&#65533;&#65533;~w&#65533;&#65533;]&#65533;{&#65533;{&#65533;&#65533;&#65533;w&#65533;^&#65533;&#65533;'|&#65533;x&#65533;'^&#65533;g|&#65533;&#65533;x&#65533;G^&#65533;|&#65533;-y&#65533;g^&#65533;&#65533;|&#65533;=&#65533;y&#1031;^&#65533;&#65533;'}&#65533;Mz&#1319;^&#65533;&#65533;g}&#65533;]&#65533;z&#65533;&#65533;^&#65533;&#65533;&#65533;}&#65533;m{&#65533;&#65533;^&#65533;&#65533;&#65533;}&#65533;}&#65533;&#65533;{&#65533;_&#65533;&#65533;'&#65533;&#1919;&#65533;&#65533;6&#65533;f/(A&#65533;0 |&#65533;
&#65533;_X&#65533;&#65533;Ha&#65533;X@ ^&#65533;|&#65533;&#65533;+
&#1567;&#65533;&#65533;&#65533;&#65533;&#65533;&#65533; &#65533;?&#65533; &#65533;}  	LH&#65533;&#65533;&#65533;&#65533;&#65533;&#65533;V	&#65533;& &#65533;$h&PD&#65533; &#65533;&#65533;&#65533;?`&#65533;&#65533;&#65533;'`l
L	&#65533;&#65533; &#65533;c@`&#65533;&#65533;!&#65533;&#65533;&#65533;@A&@&#65533;&#65533;>&#65533;&#65533;&#65533;l&#65533;p&#65533;&#65533;&#65533;L&#65533;Sy?%p&#65533;&#65533;&#65533;&#65533;&#65533;&#65533;\&#65533;AA&#65533;A&#277;&#65533;&#65533;|&#65533;&#65533;&#65533;!&#65533;d&#65533;,&#65533;P&#65533;%&#65533;&#65533;@0&#65533;#L&#65533;&#65533;&#65533;?.&#65533;&#65533;/&#65533;&#65533;-y?'l&#65533;L&#65533;.&#65533;&#65533; &#65533;&#65533;&#65533;(&#65533;&#65533;P(=&#1027;PBns@4B&#65533;&#65533;!&#65533;&#65533;3l&#65533;&#65533;&#65533;&#65533;&#65533;&#65533;&#65533;p&#65533;&#65533;&#65533;&#65533;&#65533;Q G=&#65533;P&#1592;/&#65533;>%&#65533;@&&#65533;?&#65533;[&#65533;:<&#65533;&#65533;(&#65533;!&#65533;!@S&#65533;M&#65533;C&#65533;Op&#65533;S0S R&#65533;O&#1592;&#65533;B&#65533;@&#65533;,&#65533;>O&#65533; )P&#65533;@&#65533; &#65533;&#65533;N &#65533;S@&#65533;RT8&#65533;W$&#65533;T&#65533;CJ&#65533;&#1540;&#65533;&#65533;&#65533;/&#65533;&#65533;_F&#65533;&#65533;&#65533;cDF)D&#65533;V<&#65533;h&#65533;P&#65533;Q&#65533;&#65533;S&#65533;EDt8*h&#65533;Z &#65533;&#65533;&#65533;?&#65533;&#65533;q$G&#65533;&#65533;&#65533;&#163;&#1155;TpGxlHx,G$OPE0?&#65533;&#65533;&#65533;&#65533; 
&#65533;?&#65533;&#65533;/&#65533;F&#65533;$&#65533;Q<&#65533;T<*f$TpH&#65533;&#65533;&#65533;Q&#65533;&#65533;Z&#65533;/P&#65533;P &#65533;&#1343;x&#65533;&#65533;&#65533;? (@&#65533;&#65533;J@N&#65533;Hu*Q8&#65533;l&#65533;R(&#65533;S&#65533;/&#65533;	x &#65533;&#65533;&#65533;&#65533;	&#65533; &#65533;H.&#65533;(&#65533;&#65533;&#609;,&#644;$&#65533;QXJ&#65533;&#65533;HZ&#65533;&#65533;&#65533;&#65533;&#65533;B&#65533;&#65533;&#65533;lU&#65533; &#65533;J&#65533;&#65533;&#65533;&#65533;&#65533;&#65533;c&#65533;&#65533;&#65533;j&#341;D&#710;TK&#65533;t&#65533;&#65533;&#65533;&#65533;@&#65533;&#65533; &#65533;l&#65533;&#65533;&#765;F%@&#65533;&#140;&&#65533;&#774;D&#65533;&#65533;&#65533;&#65533;&#65533;&#65533;&#65533;&#65533;&#65533;h&#65533;&#65533;&#65533;&#65533;&#65533;&#65533;D&#65533;MXG&#65533;&#65533;&#65533;&#65533;Lx<H&#65533;&#65533;K&#65533;	(&#65533;	&#65533;&#65533;&#65533;&#65533;K&#65533;&#65533;I&#65533;&#65533;&#65533;&#65533;R&#65533;&#65533;&#65533;+KS&#65533;M&#65533;&#65533;P&#65533;MS&#65533;,&#65533;&#65533; &#65533;&#65533;&#65533;&#65533;&#65533;&#514;&#65533;&#65533;&#65533;&#65533;K%@FlD&#65533;F|&#485;&#65533;LR&#65533;NX#&#65533;J&#65533;L&#65533;&#65533;N*&#512;&#65533;I.l&#65533;PTM&#65533;D&#65533;M@H&#65533;&#65533;&#65533;S@&#65533;&#65533;&#65533;&#65533;;l #&#65533;M&#65533;<&#971;D&#810;&#65533;&#65533;&#65533;&#65533;&#65533;&#65533;_&#65533;%F&#65533;&#65533;<&#65533;&#65533;&#65533;RT&#65533;&#65533;Q&#65533;GH&#65533;&#65533;$&#65533;&#65533;&#65533;B&#65533;&#65533;	0&#65533;&#65533;l&#65533;&#65533;&#65533;LP&#65533;&#65533;&#1541;M&#65533;(&#65533;&#65533;&#65533;&#65533;&#65533;<**M&#65533;&#65533;&#65533;&#65533;HG&#65533;m6*&#65533; #P &#65533;&#65533;6&#65533;Q&#65533;&#65533;&#65533;&#1148;&#65533;6h&#65533;	&#65533;&#65533;5&#65533;&#65533;(&#65533;G&#65533;&#65533;&#65533;T&#65533;&#65533;&#65533;O&#65533;O&#65533;P&#65533;I&#65533;&#65533;&#65533;&#65533;&#729;&#65533;&#65533;	&#65533;J&#65533;
&#65533;&#65533;|&#65533; &#65533;l.6&#65533;R&#65533;&#65533;&#65533;&#65533;5&#65533;&#65533;P&#65533;&#65533;T&#65533;&#65533;&#65533;T #&#65533;K&#65533;| 
&#65533;&#65533;&#65533;LTE]TFmTG}TH&#65533;TIuT&&#65533;S&#65533;Q
x&#65533;&#65533;&#65533; M&#65533;&#1343;%&#65533;IUR-US=UTmT0Q<u&#65533;&#65533;&#65533;&#65533;Q&#65533;&#65533;|4&#65533;T&#65533;U]&#65533;U^&#65533;UOm&#1345;s&#65533;A&#65533;N&#65533;&#65533;&#65533;6&#65533;&#65533;&#65533;&#65533;rN(&#953;s&#65533; &#65533;8O&#65533;&#65533;&#65533;&#65533;-d} :&#65533;&#65533;	&#65533;S&#65533;&#65533;R&#65533;O&#1407;&#65533;l&#65533;&#2010;&#65533;Z]&#65533;&#512;L&#65533;&#669;d;&#65533;,&#65533;@Lj&#65533;&#65533;M&#65533;&#65533;rQ8EQ&#65533;M&#65533;&#65533;w]&#65533;&#65533;|&#65533;B&#65533;#&#65533;&#65533;qU&#65533;&#65533;y&#65533;R
M&#65533;?&#65533;UX&#65533;&#65533;&#65533;&#65533;&#1397; &#65533;HX&#65533;U&#65533;&#65533;P &#65533;|&#65533;&#65533;U&#1443;&#65533;V&#65533;4&#65533;&#65533;&#65533;M&#65533;&#65533;Jg&#1914;&#65533;d&#65533;(M5`&#65533;&#65533;&#65533;t&#65533; VA&#65533;&#65533;d;&#65533;&#65533;3&#65533;&#1615;&#65533;5uO&#65533;D*&#65533;U&#65533;=O&#65533;m&#65533;/&#65533;&#65533;e('UL&#65533;)&#65533;T &#65533;&#65533;TA&#65533;&#1562;&#65533;[]&#65533;T&#65533;&#65533;4&#1579;D**&#65533; #&#65533;&#65533;N&#888;&#65533;;}&#65533;X{&#65533;J&#65533;&#65533;&#65533;&#65533;&#1515;&#65533;J&#65533;&#65533;S&#65533;m&#1726;&#65533;&#1537;&#65533;&#65533;h&#1626;
Q# &#65533;&#65533;&#65533;[&#65533;&#65533;&#65533;&#65533;&#65533;&#1359;\0&#65533;P&#1407;&#65533;U&#65533;r&#65533;\n&#65533;X&#65533;M&#65533;&#65533;&#65533;&#65533;&#65533;&#65533;&#65533;\&#65533; !&#65533; &#65533; ,   &#65533;H &#65533; &#65533;H&#65533;&#65533;&#65533;&#65533;*\&#560;&#65533;&#199;#J&#65533;H&#65533;b&#65533;&#528;&#65533;&#65533;&#65533;C&#65533;I&#65533;&#65533;&#595;(S&#65533;\&#626;&#65533;J	`#&#65533;&#640;&&#65533;&#65533;&#65533;&#735;@&#65533;
J&#65533;&#65533;&#1123;&#65533;`&#244;&#65533;S&#65533;W&#65533;lH&#65533;&#65533;D&#65533;&#65533;H&#65533;j&#65533;&#693;&#65533;&#1519;<k&#65533;&#274;,&#65533;i&#65533; 8 `&#65533;&#65533;&#1915;x&#65533;&#65533;&#1899;&#65533;&#65533;_ztp&#65533;&#65533;&#65533;&#65533;&#65533; <&#65533;&#65533;F&#65533;&#65533;O&#65533;&#65533;K&#65533;&#65533;&#65533;&#728;Kzh&#65533;#&#65533;&#65533; &#65533;
0H&#65533;i&#65533;&#65533;4&#65533;&#65533;&#65533;&#65533;&#65533;&#1520;)W&#65533;&#65533;Y&#65533;&#65533;`&#65533;}&#65533;&#65533;l&#65533;YbN&#65533;8&#65533;,M	&#1342;&#65533;T&#65533;A&#65533;{DN&#65533;&#65533;&#65533;&#65533;&#1587;ko&#65533;&#65533;&#65533;&#1669;&#1624;&#65533;0&#65533;&#65533;9&#65533;&#65533;&#65533;&#65533;&#65533;8&#65533;&#65533;&#65533;&#65533;&#65533;&#65533;4&#65533;P&#65533;1k&#65533;[&#65533;&#65533;8O:&#65533;&#65533;&#65533;'&#65533;&#65533;&#65533;&#65533;&#65533;|&#65533;	Mea&#65533;1f&#65533;Om&#65533;T&#65533;&#65533;&#65533;SLQ&#391;v&#65533;&#65533;$&#65533;;0%&#65533;&#65533;&#65533;&#65533;@&#65533;0&#65533;&#65533;&#65533;A)&#65533;&#65533;&#65533;&
4&#65533;eX&#65533;@&#37263;V&#65533;&#65533;&#65533;H&#65533;BL&#65533;&#65533;`L]Q&#65533;&#65533;&#65533;&#65533;E&#530;Lm&#65533;&#65533;?
)&#65533;C&#65533;1&#328;I&#65533;)&#65533;`0&#1345;&#65533;40 &#65533;S|&#65533;	tz &#65533;xG&#65533;H&#65533;&#65533;&#65533;&#65533;y&#65533;Xg&#65533;&#65533;&#65533;&#65533;&#136;&#65533;itVpS9hi&#39256;f&#65533;&#39324;v&#65533;&#65533;Z&#65533;'&#65533;&#65533;&#65533;i&#65533;&#65533;&#65533;z&#65533;ol(&#65533;(S&#65533;&#65533;&#65533;Fzl&#65533;@'&#65533;&#65533; &#43964;&#65533;&#65533;&#65533;&#65533;&#65533;D&#65533;&#282;z&#65533;&#65533;&#65533;&#65533;F&#65533;h&#65533; slxY&#65533;|4&#65533;eiLy&#65533;&#65533;&#65533;v&#65533;&#65533;@`+&#65533;V&#65533;&#65533;&#52825;Q&#65533;&#65533;w&#65533;&#65533;PS&#65533;&#65533;"n&#65533;&#65533;&#65533;&#65533;&#65533;&#28395;&#65533;&#65533;&#65533;;f&#65533;L&#65533;U&#65533;&#65533;&#65533;&#65533;By&#65533;=&#65533;&#65533;G|)&#65533;&#65533;Vdh
&#65533;&#65533;W&#65533;q}&#65533;&#65533;&#65533;&#65533;&#65533;&#65533;]x&#65533;&#65533;,&#65533;K&#65533;&#65533;0c&#65533;&#65533;&#65533;\&#65533;&#65533;&#65533;&#65533;&#65533;&#65533;&#65533;{&#65533;pA{&#65533;&#65533;&#65533;&#65533;&#65533;
d&#65533;0'&#65533;&#65533;47m&#65533;L&#65533;&#65533;&#339;&#65533;&#65533;jpI&#65533;&#65533;\&#65533;&#65533;&#65533;&#65533;0&#65533;&#65533;&#65533;BU&#65533;&4(`&#65533;uX'&#65533;j]&#65533;&#65533;&#65533;&#65533;`&#65533;M&#65533;&#65533;.1&#65533;&#65533;&#65533;&#65533;&#65533;`zL&#65533;guSE&#1581;x&#65533;&#65533;&#65533;&#65533;&#65533;&#65533;|G&#65533;	&#65533;5@x&#65533;&#65533;&#65533;a&#710;&#65533;&#65533;&#65533;&#65533;&#65533;"&#65533;8&#65533;&#65533;J&#65533;&#65533;H&#65533;z&#65533;&#65533;&#65533;u&#65533;aA&#1905;QA&#65533;D&#65533;&#1955;&#65533;&#65533;.&#65533;&#65533;&#65533;'%&#65533;&#65533;&#65533;XP&#65533;7&#65533;&#65533;&#696;Kl&#65533;&#65533;&#65533;.=&#65533;&#65533;&#65533;!&#65533;D&#65533;X}&#65533;&#65533;-&#65533;T&#65533;3xaNd\U&#65533;&#65533;&#65533;t&#65533;h,5&#65533;&#65533;&#65533;9&#65533;aZ&#65533;&#65533;&#65533;o&#496;&#65533;&#65533;<VMMI&#65533;N6&#65533;&#65533;&#65533;&#65533;yW&#65533;&#65533;?3&#65533;&#65533;L(&#65533;&#65533;&#661;?&#65533;`&#65533;)S&#65533;&#65533;&#65533;b  &`&#65533;&#65533;&#65533;&#65533; &#65533;e)W&#65533;&#65533;&#65533;g&#65533;^E&#65533;&#65533;)c&#65533;MS&#1956;&#65533;&#65533;d&#65533;)&#65533;S&#65533;&#65533;n`{&#65533;	&#65533;&#65533;&#65533;&#65533;&#65533;&#65533;&#65533;&#65533;D&#65533;&#1403;&#65533;&#65533;&#65533;5&#65533;a
&#65533;@#&#1176;&#65533; aL&#65533;X&#65533;7P&#65533;h&#65533;&#65533;2&#65533;a&#65533;&#970;W&#65533;h&#65533;&#65533;&#65533;Kyp&#65533;@G&#65533;^51&#65533;&#65533;&#65533;p&#65533;&#65533;3&#65533;Q&#65533;q&#65533;uZ&#65533;&#65533;&#65533;8&#65533;mn&#65533;&#65533;&#65533;&#65533;81&#65533;&#65533;!RC&#65533;0&#65533;&#65533;&#65533;&#65533;&#65533;$&#65533;&#65533;a&#65533;#Hz&#65533;D&#65533;}&#65533;0&#65533;&#65533;&#65533;&#65533;4Za&#65533;&#65533;&#65533;&#65533;&#65533;@<	&#65533;&#65533; A&#65533;&#65533;6&#65533;&#65533;V&#65533;MG&#65533;L&#65533;&#65533;&#65533;@&#65533; 2&#65533;zYM$>6`-B&#65533;&#65533;gL`	&#65533;&#65533;&#65533;-&#65533;	&#65533;gB&#65533;.&#65533;b&#202;r&&#65533;!&#65533;x&#65533;C&#65533;&#65533;p&#65533;&#710;L!&#65533;&#65533;|B+[X&#65533;&#65533;s"&#65533;Kl&#65533;&#65533;g6h8&#65533; NaQ&#65533;@7;eI|&#65533;s
&#65533;&#65533;&#65533;&#65533;&#65533;&#65533;&#65533;&#65533;&#65533;Y&#65533;&#65533;9w
DO&#65533;Z&#65533;7&#65533;&#65533;P|Z!&#65533;e&#65533;&#65533;W|&#390;-rAe&#65533;&#65533;&#65533;o&#65533;R)&#65533;2&#65533;%'3&#65533;9$D&#65533;&#65533;(&#65533;&#65533;&#65533;&#65533;&#65533;&#65533;Jv&#65533;1Y&#65533;&#65533;M&#65533;&#1029;&#65533;&#65533;S&#65533;(&#65533;&#65533;O&#65533;&#65533;:4&#65533;Y]*&#65533;4G&#65533;9&#65533;(ubtj2&#457;R&#65533;Nu(&#65533;&#1089;&#65533;&#65533;/&#65533;&#65533;^4)&#65533;W&#65533;&#65533;@&#65533;&#65533;u&#65533;<&#65533;&#65533;Y&#65533;B&#65533;&#65533;!&#65533;&#65533;@&#65533;&#65533;&#65533;&#65533;&#853;&#65533;&#564;k2!j&#65533; Mt&#65533;A&#65533;&#65533;&#65533;r6&#65533;&#65533;&#65533;-^a&#65533;&#65533;&#65533;&#65533;&#65533;)6&#65533;&#65533;&#65533;&#65533;&#65533;@$=&#65533;L&#65533;&#65533;lEl&#65533;$&#628;gb4&#65533;&#1604;vX&#65533;&#65533;&#65533;&#65533;&#877;nw&#65533;&#65533;&#65533;&#65533;&#65533;&#65533;&#65533;&#65533;&#65533;&#65533;ZC&#1370;&#65533;R&#65533;S&#65533;&#65533;A&#65533;&#65533;)x&#65533;t&#65533;L&#65533;W"fcJ&#65533;>&#65533;&#65533;&#65533;D&#65533;
&#65533;&#65533;t&#65533;K^&#65533;&#65533;&#65533;&#65533;&#65533;Td&#65533;<&#65533;W&#65533;&#65533;&#1719;n@z'"DF~s&#65533;$&#65533;w&#65533;t&#65533;Xb&#65533;M&#65533;~&#65533;:6, &#1005;L	&#65533;&#65533;&#65533;&#65533;cj	&#65533;&#65533;MI&#65533;V&#65533;<6&#65533;5&#65533;(N1&#65533;6&#65533;&#65533;t|&#65533;&#65533;&S&#65533;&#65533;&#65533;%&#65533;%h8&#1706;&#65533;w&#65533;cL&#65533;&#1530;-&H&#65533;&#65533;&#65533;&#65533;&#65533;  &#65533;Sp&#65533;&#65533;&#65533;&#65533;&#65533;Mm&#65533;&#65533;&#65533;*&#64133;A^&#65533;&#65533;0&#65533;&#65533;.&#65533;&#65533; 	&#65533;0f,&&#65533;&#65533;&#65533;Q&#65533;&#65533;,$&#65533;M&#1646;g&#11580;&#65533;&#65533;&#65533;@&#65533;@&#25646;&#65533;&#65533;>&#65533;&#65533;KF&#460;v&#65533;&#65533;;+&#65533;} &#65533;&#65533;&#65533;y&#65533;&#65533;-&#65533;&#65533;&#65533;<8&#65533;&#65533;ty&#65533;_Z&#65533;&#65533;Ot
R&#65533;Ij&#65533;&#65533;s&#65533;2&#65533;"J&#65533;&#65533;&#65533;&#65533;+*X&#65533;&#65533;Z&#65533;&#65533;@&&#1731;T&#65533;&#65533;^&#438; &#65533;&#65533;&#65533;Nl&#65533;b7&#65533;z&#65533;{&#65533;&#65533;'&#65533;Uj&#65533;&#633;&#1612;&#65533;&#652;M&#65533;c&#978;o&#65533;VI:/&#65533;&#65533;&#65533;&#65533;g&#41714;&#65533;&#65533;Y&#65533;r&#65533;F&#65533;&#758;&#65533;&#65533;&&#65533;.G)&#65533;o&#65533;/B&#65533;d&#65533;z&#65533;&#65533;&#65533;&#65533;V&#65533;.xQ&#65533;{&#65533;&#65533;%rMp&#65533;&#65533;&#65533;&#65533;^vEX&#65533;&#65533;&#65533;
&#65533;v&#65533;&#65533;N&#65533;s&#65533;,	*{&#65533;#+Z&#65533;&#65533;&#65533;d&#65533;&#65533;&#65533;G&#65533;&#65533;T&#65533;&#65533;Y&#65533;#&#65533;&#65533;&#65533;&#1745;&#65533;&#65533;0/&#65533;@&#65533;&#65533;&#65533;&#65533;&#65533;O&#65533;&#65533;Xn&#65533;H&#65533;&#65533;&#65533;&#65533;&#65533;&#65533;&#65533;&#65533;&#65533;*I&#65533;&#65533;l&#1047;&#65533;tJ&#65533;FDR-&#65533;&#65533;&#794;&#65533;&#65533;X&#65533;&#65533;&#65533;&#65533;&#1664;v&#65533;v&#65533;&#65533;@&#950;&#65533;j&#65533;&#65533;hG&#65533;&#65533;&#65533;&#65533;9/w W&#65533;&#65533;x&#541;&#65533;&#65533;&#65533;&#65533;W&#65533;=&#65533;&#65533;&#65533;RH&#65533;&#65533;&#65533;&#65533;&#65533;&#65533;&#65533;O&#65533;cV&#65533;oo&#65533;0&#65533;{i6 &#65533;&#66556;&#65533;&#65533;_&#65533;&#65533;<s&#65533;&#65533;O$$&#65533;&#927;&#65533;&#65533;3ySa&#65533;l3&#65533;&#65533;&#65533;&#65533;&#65533;>&#65533;&#65533;&#1382;)(G<&#65533;0&#65533;&#65533;&#1479;&#65533;&#1021;&#65533;&#65533;=u&#65533;/S`H&#65533;&#1442;&#65533;&#65533;&#65533;A&#65533;O~&#65533;<&#65533;&#65533;&#65533;&#65533;*i^Q&#65533;&#1855;&#65533;&#65533;&#65533; &#65533;A&#65533;&#65533;&#65533;&#65533;&#65533;{&#65533;&#65533;&#65533;&#65533;1&#65533;@4n&#65533;&#65533;L&#65533;&#65533;&#65533;t&#65533;&#65533;&#65533;{&#65533;&#65533;&#65533;e&#65533;o	YXN6&#65533;&#65533;&#65533;&#65533;1;@~&#65533;-6&#65533;&#65533;;&#65533;|`&#65533;W[&#65533;{&#65533;eWY@ fY&#65533; &#65533;6&#65533;*&#65533;qf&#65533;M! o&#65533;~&#65533;w&#65533;txVh\T- g;&#65533;&#65533;&#65533;8P>d`D&#65533;&#65533;'&#65533;!&#65533;} | E }&#65533;t&#65533;;&#65533;'i&#65533;&#65533;s&#65533;&#65533;G2&#65533;&#65533;&#1826;` o`v&#65533;$PDK &#65533;<&#65533;&#65533;4&#65533;N&#65533;X&#65533;&#65533;&#65533;&#65533;H&#65533;R&#65533;BgXP&#65533;&#65533;&#65533;&#65533;&#65533;&#65533;yF&#65533;g;0 &#517;&#65533;q&#65533;w&#65533;u&#65533;&#65533;&#65533;,80 :&#65533;}Kp6&#65533;&#326;&#65533;&#65533;)+&#65533;&#65533;e6&#343;F&#65533;:x&#65533;\&#65533;&#183;~C&#65533;~!+&#65533;Z&#65533;&#65533;&#65533;&#65533;T&#65533;zGt+&#65533;>a(&#65533;U&#65533;&#65533;	&#65533;&#65533;``&#65533;x&#65533;6&#65533;&#65533;
h&#65533;&#65533;&#65533;tQ&#65533;r&#65533;w[&#65533;eZ&#65533;=&#65533;{&#65533;&#65533;Y1F&#65533; &#65533; {&#65533; !D&#65533;x&#65533;$&#65533;&#65533;&#65533;d&#65533;,p&#65533;&#65533;>&#65533;&#65533;" &#65533;gF*(&#65533;&#65533;&#65533;xvo&#65533;,&#65533;&#65533;F&#65533;R&#65533;o)P&#65533;qH&#65533;&#65533;&#65533;&#65533;8$&#65533;K&#65533;)0p) #Z&#65533;&#65533;x)Y&#65533;&#65533;>&#65533;4N&#65533;&#65533;XAqR&#65533;W;$&#65533;d&#65533;(&#65533;&#65533;&#65533;&#65533;6+q&#65533;f&#65533; $@&#65533;&#65533;Xp&#65533;&#65533;f&#65533;&#65533;&#65533;)'&#65533;)5&#65533;uf$&#65533;&#65533;&#65533;&#65533;k)Ae&#65533;K<H&#65533;`&#65533;&#65533;&#65533;&#65533;o&#65533;C&&#65533;&#65533;q&#65533;g&P&#65533;=g)df)&#65533;-&#65533;%2&#65533;tQK#E(&#65533;(&#65533;!Yw&#65533;&#65533;=&#65533;~;p&#65533;lP&#65533;8&#65533;&#65533;q!&#65533;Fy";&#65533;QY79&#65533;&#65533;!&#65533;f&#65533;!!&#149;&#65533;}"
gcy(r&#65533;&#65533;&#65533;x&#65533;&#65533;&#65533;	&#65533;H!&#65533;n&#65533;6&#65533;0&#65533;&#65533;&#65533;&5&#65533;.@ h&#65533;&#291; &#65533;&#65533;6&#43073;i&#1269;&#65533;8&#65533;4&#65533;&NtCl&#65533;$&#65533;e&#65533;A&#1655;}f&#65533;&#65533;&#65533;&#65533;&#65533;&#65533;! &#1035;&#65533;&&#65533;&#65533;)&#65533;&#65533;P&#65533;$ D&#65533;&#65533;)&#65533;&#65533;9&#65533;`9&#65533;&#65533;B&#65533;81&#65533;CI0R&#65533;&#65533;ACO&#65533;&#65533;E&#65533;&#65533;&#553;&#65533;&#65533;&#65533;!&#65533;&pDbaf&#65533;&#65533;~?&#65533;2 D&#1545;L) &#65533;&#65533;Ui&#65533;)&#65533;&#65533;9&#65533;^&#65533;>&#65533;y)&#65533;&#65533;&#65533;K &#65533;1{&#65533;iTr&#65533;&#65533;L&#65533;&#1601;&#65533;&#65533;D8&#65533;W&#65533;&#65533;8&#65533;&#65533;&#65533;&#65533;&#65533;&#65533;i"&#65533;`&#65533;&#65533;&#65533;I5J&#65533;&#65533;,&#1052;
&#65533; &#65533;#&#65533;M&#65533;&#65533;&#65533;Q&#65533;Z&#65533;&#65533;T:&#65533;.&#65533;&#65533;x&#65533;s&#65533;&#65533;&#65533;&#65533;&#65533;z&#65533;&#65533;Y&#65533;qb&#65533;Y&#65533;P&#65533;0&#65533;&#65533;P&#65533;q,&#65533;"&#541;{&#65533;&#65533;-&#65533;#&#65533;&#65533;bU&#65533;&#65533;G&#65533;&#65533;&#65533;&#65533;&#65533;&#65533;&#65533;&&#65533;9&#65533;&#65533;&#65533;}l&#65533;&#65533;&#37911; -&#65533;0&#65533;/u&#65533;s&#65533;&#65533;%&#65533;&#65533;*'p=@&#65533;&#65533;bJ&#65533;O&#65533;hcC&#65533;v&#65533;$&#65533;&#65533;!1&#65533;&#65533;U1&#65533;yi90&#65533;&#65533;1) C&#65533;&#65533;&#65533;h&#65533;&#65533;&#65533;H&#65533;)&#65533;Z&#65533;'&#65533;&#65533;&#65533;0j&#65533;b&#65533;)7-Z&#65533;z&#65533; &#65533;b&#65533;&#65533;P&#65533;6&#419;&#65533;H""#&#65533;&#65533;#2&#65533;&#65533;R&#1671;
A&#65533;s&#65533;p	D&`iU&#65533;gN&#65533;&#65533;%&#65533;&#65533;.&#65533;' 2&#65533;&#65533;0&#65533;:@&#65533;&#65533;E5z&#65533;&#65533;z&#65533;&#65533;&#65533;: &#65533;ca&#65533;&#583;'&#65533;g&#65533;Y&#65533;b&&#65533;&#65533;1&#65533;&#65533;&#65533;&#65533;&#65533;Y &#65533; !&#65533;&#65533;&#65533;1 &#65533;&#1973;`&#65533;&#65533;&#65533;&#65533;&#65533;&#65533;&#65533;&#65533;&#65533;ZB q f&4&#65533;=&#65533;\@&#65533;A&#65533;.&#65533;&#65533;&#65533;&#65533;v&#65533;Z&#65533;5&#65533;&#1768;&#65533;z&#65533;&#65533;*,0&#65533;&#65533;&#65533;&#65533;&#65533;Z&#65533;+&#65533;A&#65533;vE&#65533;&#65533;&#65533;u"&#65533;&#65533;SQS$p&#65533;&#65533;&#65533;C&#65533;5Jy&#65533;&#65533;5s)&#65533;P5 	u`&#65533;b&#65533;'&#65533;&#65533;&#65533;A&#65533;VUG&#65533;&#65533;&#65533;	z)U`&#65533;&#65533;j&#65533;v&#65533;&#65533;&#65533;z&#65533;A.&#65533;&#65533;&#65533;Z8&#65533;&#65533;&#65533;!&#65533;(<	y&#65533;%a:&#65533;&#1733;A&#65533;|hj48&#65533;&#65533;&#65533;'i`56&#65533;)&#65533;&#65533;&#65533;&#65533;5prpQ D&#65533;&#65533;J @ &#65533;&#65533;&#65533;U&#65533;&#65533;CgO&#65533;b&#65533;4&#65533; &#65533;w&#65533;&#65533;v[&#65533;&#65533;&#1719;&#65533;&#65533;&#65533; |{&#65533;&#65533;&#65533;&#65533;&#65533;(&#65533;&#65533;]h&#65533;,8&#65533;&#65533;&#65533;*&#65533;&#65533;&#1716;j&#65533;&#65533;~~!&#65533;&#65533;&#65533;&#65533;&#138;o@9&#65533;&#65533;&#65533;&#65533;[&#65533;  4@ &#65533;&#65533;,&#65533;=&#65533;&#65533;P &#65533;&#65533;&#65533;&#65533;&#65533;[>&#65533;&#65533;&#65533;&#65533;&#65533;
&#65533;,&#65533;y;&#65533;&#65533;&#1715;&#65533;&#65533;}	`&#65533;&#65533;&#65533;&#65533;&#65533;&#65533;^-u&#65533;y{&#65533;&#65533;Z&#65533;&#65533;
&#65533;&#65533;&#1575;b&#65533;-c&#65533;&#65533;&#65533;k&#65533;&#65533;[r &#65533;&#65533;&#65533;K&#65533;H 7 "`2&#65533;l&#65533;K&#4092;&#1787;&#65533;&#65533;u&#65533;&#65533;&#65533;*&#65533;&#65533;&#65533;9&#65533;o&#65533;&#65533;&#65533;&#22916;Wy<&#65533; &#65533;+&#65533;&#65533;&#65533;y&#65533;&#65533;r&#65533;)&#65533;Y"&#65533;&#65533;u&#1061;O" P&#65533;&#65533;0&#65533;1|)&#65533;&#65533;A)&#65533;&#65533;&#65533;&#65533;&#65533;&#763; &#65533;&#65533;&#65533;&#269;{f&#65533;&#65533;&#65533;&#1660;&#274;&#65533;&#65533;&#65533;`&#65533;&#65533;&#65533;\&#65533;NL&#65533;&#1515;&#65533;n&#65533;*&#65533;&#65533;&#65533;Q&#65533;&#28511;&#65533;&#65533;Z&#65533; &#65533;b&#65533;&#65533;@M7&#1503;`&&#65533;Y@&#65533;`p~M&#65533;b&#1087;&#65533;&#65533;&#65533;&#1768;|l&#65533;8&#65533;( r&#65533;&#65533;E+&#65533;&#65533;{|&#65533;L&#65533;&#65533;4&#65533;&#65533;X&#65533;NB&#65533; &#65533;&#65533;&#65533;&#65533;,&#65533;W&#65533;)&#65533;Q&#65533;&#65533;g&#65533;Wt&#65533;&#65533;&#757259;&#65533;&#65533;&#65533;K&#65533;p&#65533;<^$&#65533;}&#65533;&#65533;&#65533;&#65533;\&#65533;u+&#65533;=&#65533;&#65533;q&#65533;&#65533;&#65533;'5&#65533;&#65533;&#65533;&#350;{>b "&#65533;+)&#65533;&#65533;&#65533;&#65533;)&#65533;'&#65533;gYX&#65533;L&#65533;7&#65533;&#65533;&#65533;&#1774;&#1868;&#65533;CU&#65533;&#65533;&#4743;&#65533;[7<&#65533;ll&#65533;&#65533;\&#65533;&#65533;&#65533;&#65533;;&#65533;&#65533;+&#65533;#&#65533; &#65533;l&#65533;a[8 &#65533;&#1078;! /&#65533;+&#65533;&#65533;&#65533;&#65533;l`; f&#65533;&#65533;&#65533;&#65533;&#590;&#65533;&#65533;{&#65533;&#65533;L&#65533; }&#65533;X&#1383;&#1882;&#775;&#65533;8&#65533;&#65533;&#65533;&#65533;&#65533;&#65533;&#1064;L&#751;&#65533;&#65533;&#65533;&#65533;&#65533;&#65533;G&#65533;&#65533;GP&#65533;&#65533;. &#65533;^&#65533;b&#790;2&#65533;&#65533;&#65533;&#65533;&#65533;&#794;,H&#65533;8&#65533;j,&#65533;&#65533;z&#65533;Ap;-\`d&#65533;rH&#65533;H&#65533;&#65533;&#65533;&#65533;&#1008;&#65533;D&#65533;z;&#65533;b&#65533;)=&#65533;&#65533;&#65533;&#65533;&#65533;&#65533;+,P&#65533;eK J&#65533;&#65533;&#65533;&#65533;[&#65533;[b&#65533;_&#65533;q&#65533;90&#65533;&#65533;&#65533;LA_q}X
&#65533;&#65533;&#65533;&#65533;t&#65533;&#65533;;&#65533;&#65533;&#65533;[&#65533;&#65533;&#65533;}&#65533;&#65533;&#65533;&#65533;)&#65533;&#844;&#65533;&#65533;R&#65533;&#65533;&#65533;&#65533;|&#65533;c*p &#65533;"0&#65533;M&#65533;&#65533;t(&#65533;&#65533;&#65533;s*)&#65533;&#65533;&#65533;A&#65533;&#65533;&#1165;y&#65533;X&#65533;"E&#65533;&#65533;,fZ&#65533;&#65533;\&#65533;&#65533;&#65533;&#65533;&#65533;&#65533;D&#65533;m&#65533;"# &#65533;B  oB &#65533;JP&#65533;&#65533;L&#65533;=hA&#65533;|<A&#65533;&#65533;&#1106;&#65533;f&#65533;G2 &#65533;&#65533;h&#1837;T(Q&#65533;&#65533;l&#65533;&#65533;-&#65533;0&#65533;&#65533;{M&#1630;&#65533;&#65533;r0&#65533;Z&#65533;PP&#65533;'&#65533;&#65533;b&#65533;e^&#65533;&#65533;Q1Uq>&#65533;=t;0&#65533;1&#65533;~&#65533;	&#65533;8&#65533;&#65533;>W.&#65533;&#65533;&#65533; `&#1492;hP&#65533;b&#65533;&#65533;6&#1896;&#65533;-1&#65533;)++&#65533;&#65533;B&#65533;&#1577;&#65533;3&#65533;)8 BM&#65533;8&#65533;&&#65533;DlH&#65533;&#65533;&#65533;&#65533;nU&#65533;&#65533;;&#65533;&#65533;GQ&#65533;~&#65533;&#65533;&#65533;&#65533;|&#65533;&#1740;&#5794;&#65533;&#65533;p0&#65533;&#65533;&#65533;):&#65533;)&#65533;}d@&#716;&#65533;&#65533;i&#65533;&#65533;&#65533;&#65533;W0&#965;&#65533;&#65533;
&#65533;k&#65533;YGQ&#65533;\G&#1503;m&#65533;&#65533;d&#65533;&#65533;&#534;&#65533;&#65533;Q&#65533;&#65533;<&#65533;)U&#65533;)z&#65533;&#65533;&#65533;&#65533;)&#65533;5&#65533;&#65533;T&#65533;&#65533; g; z&#65533;&#65533;W&#65533;&#65533;8&#65533;T&#65533;&#65533;J&#65533;&#65533;&#65533;&#65533;&#65533;&#1719;&#65533;&#65533;&#65533; P&#65533;N&#65533;}&#65533;+&#65533;K&#65533;`f&#65533;&#65533;&#65533;>&#65533;8&#65533;&#65533;&#65533;a&#65533;&#65533;&#65533;	&#65533;&#48942;&#65533;E&#65533;&#65533;&#65533;M&#1412;.&#65533;W&#65533;){2 &#65533;&#65533;0K&#65533;2&#65533;&#65533;&#65533;d  &#65533;&#65533;&#65533;&#65533;&#65533;&#65533;q1@=&#65533;1G&#65533;1&#65533;<&#65533;F&#65533;&#65533;@gcf&#65533;&#65533;&#65533;&#65533;&#65533;P&#65533;|&#65533;&#65533;&#65533;&#65533;y&#65533;RJ
&#65533;Q&#65533;s&#65533;Y&#65533;d&#65533;.&#65533;} &#65533;(`&#65533;_k&#65533;&#65533;&#65533;&#65533;AkQk` [&#65533;)&#616;&#65533;&#65533;&#65533;&#65533;&#65533;@&#65533;W` &#65533;&#65533;!&#65533;N&#65533;&#65533;n&#65533;-&#65533;KQ&#65533;&#1614;&#65533;Lb/&#65533;z&#65533;K&#65533;\&#65533;&#65533;&#65533;&#65533;K&#65533;&#65533;&#65533;"&#65533;7&#65533;	A&#65533;a&#65533;l&#65533;E`&#65533;&#65533;&#1422;)&#65533;P&#65533;%P&#65533;&#65533;&#65533;M&#65533;+W*&#65533;7kRa+N&#65533;
&#65533;&#65533;J&#65533;K`&#65533;&#65533;&#65533;6B&#65533;&#65533; &#65533;t&#65533; ~&#65533;~&#65533;W&#65533;)E&#65533;)5&#65533;?SO&#65533;&#65533;>Q&#65533;f&#65533;&#65533;9&#65533;fT&#65533;&#65533;&#65533;g&#65533;f&1&#65533;wP~&#65533;&#65533;&#65533;H&#65533;&#65533;&#65533;O&#65533;&#65533;&#65533;&#65533;&#65533;)U`&#65533;&#65533;&#65533;&#65533;&#65533;51 &#65533;&#65533;&#65533;&#65533;ao!&#65533;&#65533;y&#65533;3 .?&#65533;wOi&#65533; | &&#65533;&#65533;&#65533;&#65533;+P&#65533;,&#65533;&#65533;&#65533;4 &#65533;n&#65533;+&#65533;&#65533;&#65533;&#65533;&#65533;&#65533;~&#65533;(&#65533;?&#65533;&#65533;>&#65533;&#65533;(&#65533;`P&#65533;w&#65533;@&#65533;&#65533;&#65533;A&#65533;&#65533;&#65533;&#1092;&#65533;C&#65533;%N&#65533;X&#65533;&#65533;E&#65533;5n&#65533;&#65533;&#65533;&#65533;&#65533;-&#1548;$IR&#65533;&#65533;&#65533;"GX&#65533;1<&#65533;@&#65533;&#65533;&#65533;&#65533;&#65533;(&#65533;&#65533;&#65533;H6&#65533;&#1072;&#65533;Dd&#65533;L&#65533;&#65533;&#65533;&#65533;&#65533;J&#134;&#65533;7R&#65533;n&#65533;&#65533;&#65533;&#65533;&#65533;<~&#65533;&#65533;%&#65533;&#65533;n!&#65533;&#65533;&#65533;&#65533;[&#65533;q&#65533;v&#65533;&#65533;&#1262; =:&#65533;\&#65533;&#65533;k&#65533;
$H&#65533;&#65533;&#65533;&#65533;&#65533;]&#65533;%&#65533;&#65533;&#1649;&#65533;&Rl%! &#65533;\&#793;5&#65533;&#65533;&#65533;&#225;&#65533;9&#65533;}h&#65533;&#65533;&#65533;&#873;U&#65533;&#65533;(&#420;J&#65533;z&#65533;`&#65533;&#65533;J&#65533;S&#65533;$&#65533;#&#65533;&#65533;&#65533;&#65533;'^&#65533;!&#65533;<d&#65533;H&#65533;	&#65533;&#1125;k&#65533;&#65533;d&#476;C>t&#65533;&#65533;&#65533;&#65533;&#65533;&#65533;&#65533;&#65533;N&#65533;G&#65533; \&#65533;&#65533;&#65533;&#1166;LEl&#65533;&#65533;i&#65533;|O8&#65533;j&#65533;p&#65533;R&#65533;&#65533;A &#65533;&#65533;3&#65533;&#65533;&#65533;&#33795;&#65533;&#65533;--QCpB
&#65533;" =	.&#65533;&#136; &#65533;&#65533;&#65533;&#65533;&#12219;&#65533;&#65533;&#65533;&#65533; &#65533;[D&#65533;r&#65533;p&#387;&#1296;&#65533;s&#1297;"&#65533;j&#65533;&#65533;&#65533;w&#65533;h&#65533;&#65533;&#65533;["&#65533;I$i &#65533;tr&#65533;2&#65533;#&#65533;&#65533;8&#65533;&#65533;I,USI&#65533;*&#65533;&#65533;6	0T&#65533;.&#65533;&#65533;&#65533;=&#65533;&#65533;)'0&#65533;&#65533;I&#788;&#65533;-v8&#65533; &#65533;&b@&#65533;&#65533;&#65533;&#65533;c&#65533;9&#65533;&#65533; 2&#65533;&#65533;&#65533;&#65533;2&#65533;`&#830;]#I&#65533;&#65533;&#65533;V&#65533;KP&#65533;v,>v&#65533;>6&#65533;tT&#65533;J&#65533;">J&#65533;&#65533;,&#65533;$&#65533;&#1355;&#65533;&#65533;&#65533;+H&#65533;/F&#65533;A&#65533;*&#65533;V&#65533;*&#65533;Xb'&#643;"&#65533;&#65533;&#65533;R"9&#65533;}U&#1425;&#65533;&#65533;&#65533;`&#65533;+&#65533;&#65533;^&#65533;J&#65533;Yp&#65533;&#1354;&#65533;.b`"&#65533;wN&#65533;Frt&#65533;e&#65533;j)&#65533;@R&#65533;&#65533;u]~&#65533;&#65533;&#65533;&#65533;&#65533;C&#65533;rp"p&#65533;7KH&#65533;]C&#65533;[&#65533;&#65533;<&#65533;&#65533;cC&#65533;F&#65533;x]A&&#65533; "9>&#65533;&#65533;-nW&#65533;&#65533;&#65533;X&#65533;&#65533;&#65533;&#65533;&#65533;&#65533;G&#65533;YcJ&#65533;c&#65533;&#65533;
&#65533;!MZZNOC6x&#65533;g&#65533;&#65533;ci&#65533;&#65533;v:iMcj&#65533;&#65533;&#65533;&#65533;&#65533;&#65533;$Y&#65533;qR &#65533;&#1025;j&#65533;&#65533;{l&#65533;&#65533;&#65533;&#65533;\&#65533; {m&#65533;&#65533;&#65533;0k#@%&#65533;&#65533;&#65533;n&#65533;h&#65533;v&#65533;$/&#65533;;[&#65533;&#65533;E&#65533; &#65533;&#65533;&#65533;&#65533;p&#275;&#65533; &#65533;%dp&#65533;&#65533;H&#65533;&#65533;q&#65533;M8&#65533;^&#65533;z&#65533;&#1540;&#65533;&#65533;&#65533;&#65533;~g&#65533;0&#65533;&#65533;%H2&#65533;t&#65533;8&#65533;Io&#65533;&#65533;t&#65533;I5t&#65533;s(&#65533;&#65533;&#65533;(&#65533;u"	)&#65533;&#65533;&#65533;&#65533;^fc &#65533;&#65533;&#65533;y&#65533;&#65533;`&#65533;&#65533;G`&#65533;~g&#65533;&#65533;%&#65533;&#65533;&#65533;4&#65533;&#65533;~|&#65533;]&#65533;&#65533;&#65533;40k}D`&#65533;&#65533;Si&#65533; T: &#65533;&#65533;&#65533;&#65533;&#65533;&#65533;HR&#65533;&#65533;Y&#65533;&#65533;&#65533;(@&#65533;&#65533; n&#65533;!&#65533;&#65533;?F#&#65533;&#65533;
T"d0&#65533;&#65533;&#65533;4&#65533;&#65533;A&#65533;&#65533;=&#65533;	5(A&#65533;"&#65533;&#65533;G&#65533;5&#65533;0&#65533;H&#65533;	d(&#65533;&#65533;`&#65533;&#65533;	n&#65533;B J&#65533;&#65533;1Ip&#65533;&#65533;&#65533;7&#65533;a&#65533;&#65533;&#1069;&#65533;|&#65533;&#65533;A&#65533;b/&#189;&#65533;&#65533;&#65533;[&#1826;H&#65533;&#65533;$&#65533;CO&#65533;F&#65533;)ZQ&#65533;k&#65533;&#65533;&#65533;E.&#65533;B~&#65533;c"&#65533;;&#65533;&#65533;q&#65533;{&#65533;b&#65533;&#65533;&#65533;2@~`&#65533;&#65533;&#65533;&#65533;=Ylz&#65533;c#Q&#65533;?<0Qx` &#65533;&#545;&#65533;/&#65533;sX&#65533;#=A&#65533;1Qm&#65533; o&#65533; &#65533;l&#65533;G#Y&#65533;&#65533;P&#65533;2|R&#65533;&#65533;&#65533;&#65533;&#65533;&#65533;&#65533;@&#65533;^&#65533;&#65533;N&#65533;&#65533;&#65533;&#65533;&#65533;$&#65533;&#65533;I&#65533;&#65533; %&#65533;&#65533;c&#65533;&#65533;&#65533;&#65533;9&#65533;&#1160;1&#65533;C'&#65533;y&#891;&#65533;m@)&#65533;]&#65533;&#65533; Cd&#65533;!&#65533;&#65533;H&#65533; )
 &#65533;$'6&#65533;i&#65533;HA&#65533;t&#65533;&#65533;&#284;d[&#65533;ZR&#65533;&#65533;&#65533;w&#65533;m&#65533;BA&#65533;&#65533;`	( &#65533;X&#65533;&#65533;I&#65533;e[A&#65533;k&#65533;T&#65533;&#65533;X&#65533;&#65533;PT&#65533;k&#65533;&#65533;Ct&#28159;e&#65533;&#65533;&#65533;&#65533;1&#65533; &#65533; X&#65533;h|iM&#230;1&#65533;&#65533;h&#65533;&#65533;	&#65533;nCD3Z&#65533;lz&#1297;&#65533;t&#65533;`&#65533;Nm&#65533;&#65533;&#65533;&#65533;&#65533;&#65533;&#65533;F&#1589;&#65533;:&#808;H&#65533;j&#65533;&#65533;f&#65533;&#65533;6U%X&#65533;F&#65533;6&#65533;*,m&#65533;Z&x&#65533;.D&#65533;&#65533;sU&#65533;&#65533;`)L&#65533;&#65533;L]&#65533;NW&#65533;&#65533;&#65533;D&#65533;rS&#65533;&#65533;jG-j~&#65533;kc1&#65533;U&#65533;&#65533;$&#65533;L&#65533;E&#65533;B&#65533;&#65533;&#65533;&#65533;d&#65533;&#65533;}&#65533;&#65533;YL}e&#65533;2@&#65533;&#1834;WL&#65533;@%&#65533;&#65533;&#65533;&#65533;&#1501;&#65533;&#65533;&#65533;&#65533;&#1238;R_%V%&#65533;&#65533;&#65533;&#65533;J[&#65533;f&#65533;$?#I&#65533;J{<Im&#65533;&#65533;nsw&#65533;8&#65533;{lp&#65533;&#65533;F&#1262;&#65533;&#65533;]&#65533;&#65533;n&#65533;&#65533;Y&#65533;&#65533;5&#65533;&#65533;"I&#65533;&#65533;]&#65533;r&#65533;&#65533;}W&#65533;&#65533;&#65533;.b&#65533;$&#65533;uTz&#65533;;&#65533;&#15489;&#65533;&#65533;:iV&#65533;&#65533;&#65533;&#65533;&#65533;&#65533;$08&#65533;&#65533;nw&#65533;&#65533;Z&#65533;&#65533;&#65533;&#65533;)m&#65533;&#65533;p&#65533;Fp&#65533;&#65533;1&#65533;&#65533;&#65533;a&#1346;k&#65533;&#65533;&#65533;&#54769;&qjN&#65533;2&#65533;&#65533;"&#65533;5cy&#65533;&#730;)&#65533;&#65533;&#65533;>o&#65533;&#65533;&#65533;&#65533;&#65533;&#65533;[&#65533;B&#65533;e&#65533;\&#65533;:
h}&#65533;&#65533;&#65533;R&#65533;T&#65533;#&#65533;^&#65533;z&#65533;&#65533;&#65533;&#65533;&#65533;u&#65533;`&#65533;y	-C;+&#65533;l5&#65533;&#65533;'&#65533;X&#65533;&#65533;u1x/&#65533;7,&#65533;&#65533;G]&#65533;&#65533;{af1&#65533;y&#65533;&#65533;&#65533;&#246;&#65533;&#65533;&#65533;&#65533;&#65533;&#65533;&#65533;J&#65533;&#1077;&#1134;&#65533;>&#65533;&#65533;}R&#65533;+&#65533;aK~TU&#65533;9&#65533;&#65533;v%L&#65533;&#65533;&#65533;\h&#65533;J&#65533;k&#65533;:	&#65533;rC&#65533;&#65533;&#34607;&#65533;&#65533;KG&#1248;&#65533;0&#65533;le&#65533;&#65533;&#65533;&#65533;&#65533;&#65533;2&#65533;W&#65533;&#65533;V&#65533;>&#65533;&#65533;(~rsk`o&#65533;a5&#65533;&#65533;&#65533;&#65533;`'#An&#65533;&#65533;c&#65533;D&#65533;&#678;&#65533;D&#65533;&#65533;d[&#65533;{`#l--&#65533;&#65533;C&#65533;&#65533;=&#65533;&#65533;&#65533;!o&#65533;&#65533;&#65533;%&#65533;&#65533;p&#65533;Dg&#65533;1&#65533;&#65533;&#65533;K&#65533;[&#65533;&]r&#65533;&#65533;Rw3ZbPk&#65533;&#65533;V&#65533;|&#65533;[&#65533;)&#65533;l&#65533;&#65533;&#65533;7&#65533;V	W&#65533;&#65533;5m\&#65533;&#65533;&#65533;&#65533;%&#65533;u xH&#65533;W&#65533;&#65533;'&#65533;0P4&#65533;&#65533;&#65533;x&#1589;"	&#65533;&#533;&#65533;&#65533;F&#619;o&#65533;&#65533;&#65533;@=&#65533;&#65533;&#65533;&#65533;&#65533;6&#65533;&#65533;&#65533;eW&#65533;#&#65533;e&#65533;C&#65533;&#65533;w&#65533;&#65533;.&#65533;&#65533;$	:&#65533;&#65533;&#65533;5&#65533;&#65533;&#65533;G/t&#1195;&#65533;&#65533;\&#885;)&#65533;&#65533;Mu&#65533;&#65533;&#65533;&#65533;X&#65533;H&#65533;&#65533;&#65533;#&#65533;$`qS&#65533;&#65533;&#65533;&#65533;&#65533;1e&#65533;$p&#65533;&#65533;&#65533;&#65533;&#65533;&#65533;&#65533;E&#65533;&#1847;%&#5200;&#65533;&#65533;_&#1019;&#65533;/^r6&#65533;&#65533;&#65533;l&#65533;0&#65533;+0&#65533;&#65533;&#65533;&#17005;&#1269;Q&#65533;2&#65533;&#65533;&#65533;:&#65533;#&#65533;c&#65533;&#65533;L&#65533;&#65533;G!J&#65533;&#65533;&#65533;&#65533;/1&#65533;&#65533;"&#65533;_?&#65533;&#65533;0&#65533;zv&#65533;&#65533;&#65533;&#65533;&#65533;&#65533;VI&#65533;&#65533;&#65533;~&#65533;&#65533;&#65533;&#65533;&#65533;&#65533;&#1632;np&#65533;Oo&#65533;&#65533;&#65533;+b&#65533;dC'&#65533;&#65533;y&#65533;8&#65533;&#65533;&#65533;
l&#65533;`&#65533;&#65533;&#65533;&#65533;&#65533;&#65533;/G&#65533;n(_&#65533;&#65533;O&#65533;IKR-&#65533;&#65533;&#65533;&#65533;&#65533;.&#65533;&#65533;&#65533; &#65533;&#65533;0&#65533;&#65533;&#65533;&#65533;&#65533;&#65533;2&#65533;H,NS&#65533;&#65533;H&#65533;&#65533;&#65533;'[&#65533;? &#65533;/W&#65533;&#65533;:&#65533;&#65533;:&#65533;5&#65533;&#65533;kPG`&#65533;D&#65533;&#65533;&#65533;&#65533;&#1546;|B&#65533;=X$AE&#65533;@LA\AlA|A&#65533;A&#65533;A&#65533;A&#65533;A&#65533;A&#65533;A&#65533;A&#65533;A B!B",B#<B$LB%\B&lB'|B(&#65533;B)&#65533;B*&#65533;B+&#65533;B,&#65533;B-&#65533;B.&#65533;B/&#65533;B0C1C2,C3<C4LC5\C6lC&#65533;7|C8&#65533;C9&#65533;C:&#65533;C;&#65533;C<&#65533;C=&#65533;C>&#65533;C?&#65533;C@DAL&#65533;/&#65533;&#65533;6D&#65533;y&#65533;&#65533;&#65533;! xCDD&#33344;X&#65533;&#65533;&#65533;&#65533;&#65533;&#65533;8DI* &#65533;L&#65533;D p&#65533;Q&#65533;N&#65533;&#65533;&#65533;&#65533;&#65533;'@%`&#65533;$&#65533;'P&#65533;&#65533; *P&#65533;&#65533;y&#65533;!&#65533; `'H&#65533;h%H&@&#65533;&#65533;O&#65533;&#379;&#65533;&#65533;P&#65533;ad&#65533;alcl &#65533;&#65533;!&#65533;&#65533;edF&#65533;&#65533;Ea&#65533;Fpl&#65533;c&#65533;&#65533;T&#65533;&#442;&#65533;$&#65533;&#65533;p&#65533;kTFst*@&#65533;u&#65533;Y&#65533;&#65533;m|&#497;&#65533;y&#65533;&#65533;i&#65533;&#65533;{&#65533;&#496;&#65533;&#65533;HG~&#65533;v&#65533;G&#65533;L*)&#65533;F~4E @&#516;DM&#65533;&#322;L&#65533;d4&#65533;6&#65533;H&#65533;&#65533;&#65533;/&#65533;&#65533;O`&#65533;&#65533;D&#65533;GS&#65533;&#462;&#65533;&#65533;E&#65533; &#65533;&#65533;(&#65533;D&#65533;D/P&#65533;=&#65533;N&#65533;PI&#1443;&#65533;&#65533;&#65533;\(Iq&#65533;FNL&#65533;6&#65533;M&#65533;(@&#65533;&#65533;&#65533;M&#65533;&#65533;&#65533;&#65533;&#65533;=R&#65533;JRH&#65533;&#65533;&#65533;&#65533;&#65533;t&#65533;E&&#65533;ES\&#65533;&#65533;L&#65533;/&#65533;&#65533;&#65533;8&#65533;&#65533;TJN&#65533;&#65533;&#65533;&#65533;N&#65533;&#65533;S@&#65533;R8&#65533;&#65533;&#65533;J&#65533;{JDG$@FM,&#718;<K&#65533;&#65533;)HL)&#65533;N&#65533;&#65533;&#65533;&#65533;KR&#65533;&#65533;P&#65533;R&#65533;LTx&#65533;&#1853;/ &#65533;!&#65533;M&#65533;&#65533;D&#65533;&#1284;&#244; &#65533;&#65533;&#65533;T&#822;&#65533;&#65533;t&#65533;O&#65533;&#65533;&#65533;,&#65533;&#65533;&#65533;L&#65533;&#65533;$O&#65533;&#65533;&#65533;&#704;Zp&#65533;&#65533;&#65533;H&#65533;,&#65533;@&#65533;\&#65533;&#1396; P)xK&#65533;&#65533;&#65533;&#65533;&#65533;&#1788;&#827;&#65533;KQ &#65533;&#65533;&#65533;m&#65533;H*P#&#65533; &#65533;&#65533;H&#1284;&#65533;TNp&#65533;&#65533;K&#65533;&#65533;Q&#65533;&#65533;&#65533;,S@&#65533;S&#65533;&#65533;&#1572;&#65533;&#65533;&#65533;&#65533; &#65533;l&#65533;&#65533;&#65533;&#65533;,Jh&#65533;&#65533;<P!&#65533;&#65533;&#65533;O&#65533;N&#65533;&#65533;O&#65533;&#65533;O&#65533;&#65533;&#65533;&#65533;&#994;&#65533;
&#65533;m&#65533;&#65533;!H&#65533;]M!&#1540;&#65533; Sx&#65533;&#65533;OP&#65533;Oe&#65533; #(#&#65533;&#65533;6
&#65533;&#65533;$J &#65533;!&#65533;&#65533;D&#65533;&#65533;&#65533;?H&#65533;e&#65533;&#1788;&#65533;&#65533;&#65533;&#65533;Px&#65533; &#65533;&#65533;P&#65533;&#65533;&#65533;&#65533;Q U&#65533;xN&#65533;l.=0R$&#65533;M&#65533;&#65533;&#65533;&#65533;&#65533;'U&#65533; &#65533;P &#65533;#P&#65533;*-N&#65533;u&#65533;&#65533;\&#65533;.P&#65533;&#65533;0&#65533;LS =&#65533;Qe&#65533; #&#65533;&#65533;HS0&#512;7%&#65533;&#65533;&#65533;&#65533;dK(G&#65533;jPR&#65533;&#65533;ER&#65533;O &#65533;d&#65533;&#65533;&#65533;B&#65533;PP&#65533;&#65533;*&#65533;&#65533;-&#65533;wD/&#65533;<&#65533;K&#65533;&#65533;?m;*P&#65533;D-TKx&#65533;Q&#65533;&#65533;	&#65533;P&#65533;H8&#65533;&#65533;&#65533;:&#65533;&#1337;*&#65533;TPQK&#65533;OY&#65533;M&#65533;&#65533;B(&#65533;&#65533;U&#65533;&#65533;&#65533;U&#65533; &#65533;,1@)%&#65533;!&#65533;`Uc&#65533;&#65533;Z&#65533;d=S&#65533;Q&#65533;&#65533;L&#65533;&#65533;M-&#65533;/&#65533;&#65533;-&#65533;B&#65533;&#65533;6&#65533;&#65533;(&#65533;&#65533;&#65533;*&#65533; ^&#65533;&#65533;`JN&#65533;&#65533;&#65533;&#65533; &#65533;&#65533;I&#1450;&#65533;<&#65533;jS&#65533;&#65533;&#65533;&#65533;'&#65533; &#65533;&#65533;P&#65533;0&#65533;&#65533;&#65533;Z&#65533; XDM&#65533;&#65533;(N&#65533;&#65533;*)&#65533; &#65533;&#65533;P&#65533;&#65533;&#65533;&#65533;M&#65533;jS l&#65533;&#65533;/&#65533; ES&#65533;&#65533;&#65533; m&#65533;&#65533;/&#65533;WEO &#65533;&#65533;	P&#65533;&#65533;Q&#65533;P U(&#65533;&#1037;<&#65533;&#65533;Z&#65533;&#65533;Z&#65533;&#65533;Z&#65533;&#65533;Z&#65533;&#65533;Z&#65533;&#65533;Z&#65533;&#65533;&#65533;&#65533;&#65533;&#65533;*&#65533;P&#65533;UK&#65533;&#65533;&#65533;&#65533;&#65533;&%U&#65533;&#65533;[&#65533;&#65533;[&#65533;&#65533;[&#65533;&#65533;Z*&#65533;&#65533;	&#65533;AQ&#65533;P&#65533;V}-&#65533;&#65533;&#1147;-\&#65533;=\&#65533;E\&#65533;U &#65533;-&#65533;&#65533;&#65533;(&#1301;%&#65533;	&#65533; &#405;&#65533;/x[&#65533;4&#65533;&#65533;P&#65533;V[&#65533;U&#65533;TX&#347214;&#65533;R&#65533; &#65533;&#65533;&#65533;MT&#65533;&#65533;&#65533;&#65533;&#65533;&#65533;-1j&#65533;&#65533;/&#65533;O#@T&#65533;%&#65533;&#65533;&#65533;&#65533;&#65533;6&#65533;&#65533;&#65533;4&#65533;&#65533;-1Om&#65533;&#65533;[`&#65533;&#65533;&#65533;@x]&#65533;&#65533;&#65533; &#65533;&#65533;&#65533;5&#65533;&#65533;&#65533;V&#65533;&#65533;C&#65533;&#65533;5&#65533;&#65533;&#768;&#65533;P &#65533;&#65533;N&#65533;&#65533;&#65533;	&#65533;O{&#65533;&#65533;H/6m&#65533;A&#65533;&#65533;&#65533;W&#65533;T&#65533;&#65533;}_BXT&#65533;U
&#65533;&#65533;&#65533;&#65533;&#65533;&#65533;.&#65533;&#65533;P&#65533; &#65533;&#65533;&#65533;&#65533;9)m&#65533;&#65533;&#65533;l&#65533;&#65533;	&#65533;&#65533;&#65533;&#65533;&#65533;
eYi&#65533;&#65533;&#65533;eA&#65533;&#65533;&#65533;ESi&#65533;&#65533;&#65533;8&#65533;&#65533;M`&#65533;_&#65533;&#65533; \&#65533;&#968;&#65533;Q*E&#65533;&#65533;&#65533;&#65533;&#65533;&#65533;~&#65533;&#65533;&#65533;ES&#65533;}&#65533;6&#65533;]&#65533;"_&#65533;&#65533;&#65533;!&#65533;&#65533;&#65533;&#65533;x&#65533;lE&#65533;%&#65533;U b&#65533;&#65533;h&#65533;#&#65533;_&#65533;&#65533;&#65533;8&#65533;FA#&#65533;&#65533;3&#65533;&#65533;2.c3Fc	5&#958;^&#65533; !&#65533; t ,   &#65533;H &#65533; &#65533;H&#65533;&#65533;&#65533;&#65533;*\&#560;&#65533;&#199;#J&#65533;H&#65533;&#65533;E<&#65533;Ha&#65533;&#65533;&#463; C&#65533;I&#65533;&#65533;&#595;(S&#65533;X&#65533;0L!b&#65533;&#859;8s&#65533;&#65533;&#627;&#65533;O&#65533;&#1200;Jt&#65533;3+&#65533;&#65533;&#628;&#65533;&#1255;P&#65533;J&#65533;X&#65533;&#65533;U6t&#65533;&#65533;\&#65533;&#65533;&#65533;F&#65533;S&#202;K&#65533;&#65533;&#1606;)L&#65533;
&#65533;KLh@G&#814;&#65533;&#65533;&#65533;&#759;&#65533;_&#65533; &#65533;&#65533;&#65533; &#65533;&#65533;&#1426;X&#65533;L&#65533;&#65533;`vtU&#65533;&#65533;&#65533;&#65533;&#728;&#65533;z&#65533;1&#65533;F&#65533;&#65533;4&#65533;&#65533;&#65533;P&#65533;&#65533;	6&#65533;#@ &#65533;4&#65533;d&#65533;M&#65533;&#65533;m&#65533;$&#65533;&#65533;&#65533;&#65533;&#65533;4K&#65533;!*&#65533;&#65533;
$&#65533;&#65533;&#65533;&#65533;&#65533;&#1059;'|&#65533;F&#457;&#65533;.&#65533;`&#65533;:&#65533;&#65533;+,&#65533;g&#65533;@&#65533;&#65533;&#65533;&#65533;//zA&#65533;&#65533;:&#65533;&#65533;'&#65533;b&#65533;&#65533;+I&#65533;e&#65533;8&#65533;&#65533;&#65533; F&#65533;C&#65533;&#65533;o&#65533;Q&#65533;@&#65533;&#65533;Awk&#65533;`ASTX&#389;Vh&#388;vHQ`&#65533;o&#65533;&#65533;!&#65533;&#65533;y&#65533;&#65533;|&#65533;pNQFV&#65533;&#65533;&#397;8&#65533;Qcz&#65533;&#65533;&#65533;7&#65533;n&#65533;&#65533;&#65533;&#65533;  T&#65533;&#65533;&#65533;t&#65533;v`&#65533;g&#65533;V&#65533;h&#65533;8ZQ&#65533;&#65533;e&#65533;U&#65533;&#65533;&#65533;u&#65533;&#65533;&#65533;A
JV&#65533;&#65533;}&#65533;d&#65533;| &#65533;QF&#65533;X&#1417;&#65533;g|&#65533;'&#65533;;&#322;{&#65533;I@To&#65533;9&#65533;}/&9EVtdA&#65533;&#65533;i&#65533;uZ1&#350;&#65533;&#65533;".  &#65533;
4&#65533;ng&#65533;k&#65533;&#65533;tf&#65533;I&#65533;Vj&#65533;yi&#65533;&#65533;&#65533;Q&#65533;}&#65533;Qm2&#65533;i&#65533;&#65533;&#65533;&#65533;&#65533;&#65533;k&#65533;&#65533;&&#65533;&#65533;&#65533;6&#65533;&#65533;@&#65533;&#65533;*m&#65533;]&#65533;j&#65533;e&#65533;&#65533;o&#65533;&#65533;&#65533;&#65533;~Y&#65533;Za&#65533;lh&#65533;&#65533;&#35243;n&#65533;&#65533;&#65533;1&#65533;&#65533;W&#65533;q&#65533;&#65533;~&#65533;&#65533;&#65533;&#65533;iW&#65533;A&#65533;&#65533;8PV&#65533;&#631;&#65533;&#65533;\&#65533;@T&#171;p&#65533;eTK&#65533;&#65533;b&#65533;Eo&#65533;&#454;	&#65533;y&#65533;&#1650;&#65533;&#65533; &#65533;&#65533;&#65533;@&#65533;.&#65533;p&#65533;&#65533;<U&#65533;l&#65533;p Q&#65533;&#65533;$;'u80 &#65533;&#65533;<&#65533;1P&#65533;&}#&#65533;*&#1876;X&#65533;&#65533;&#1774;l&#65533;&#65533;k&#65533;D&#65533;8&#65533;x&#65533;&#65533;&#65533;&#65533;,&#65533;&#65533;&#65533;&#65533;uO&#65533;&#429;Q&#65533;J&#65533;;D&#65533;0&#65533;l3&#65533;&#65533;pw&#65533;&#65533;&#65533;7&#65533;&#65533;ovC&#65533;]P&#65533;l<&#65533;&#65533;&#65533;C&#65533;&#65533;&#65533;&#65533;&#958;7&#65533;&#1261;&#65533;I&#65533;V&#65533;&#65533;	,^&#65533;&#65533;&&#65533;&#65533;&#65533;&#65533;l&#65533;A&#65533;&#65533;&#65533;*&#65533;%n&#65533;&#65533;&#65533;^R
x&#65533;~&#65533;&#65533;&#65533;b&#65533;&#65533;U&#65533;&#65533;,&#65533;&#65533;&#65533;&#65533;&#65533;&#1830;&#65533;&#1937;(&#65533;+&#65533;&#65533;&#844;qAWM;&#65533;?G&#65533;&#65533;&#65533;n&#65533;&#65533;&#1236;&#1448;&#21897;&#65533;~	&#65533;&#65533;&#65533;m&#65533;&#65533;Q6f&#65533;i&#65533;-?&#65533;@&#65533;C&#65533;&#65533;:}&#65533;{&#65533;&#65533;K&#65533;}t&#65533;&#65533;o &#65533;%&#65533;Ib&&#65533;[	L}"&#65533;V&#65533;&#65533;&#65533;&#65533;-&#65533;*{9&#65533;&#65533;&#65533;&#65533;&#65533;Eg=l&#65533;v&#65533;2 &#65533;&#65533;D&#65533;	&#65533;&#65533;1&#65533;!d&#65533;c&#65533;
u+&#65533;&#65533;~&#65533;&#65533;&#65533;%Z&#65533;2&#65533;&#65533;&#65533;@5&#65533;"`&#65533;9X&#65533;\&#65533;8&#65533; &#65533;&#65533;&#65533;&#65533;NH&#65533;&#65533;$l&#65533;P&#65533;&#65533;&#65533;,&#65533;D&#65533;M&#65533;I&#65533;~F4&#65533;&#65533;0&#65533; &#65533;cr(&#65533;M&#65533;!L&#65533;&#65533;f&#65533;6&#65533;&#65533;	0lH&#65533;wE,Z&#65533;|&#65533;[&#65533;
&#65533;9&#65533;EH&#65533;&#65533;&#65533;&#65533;u&#65533;&#1101;&#65533;&#65533;&#65533;2G&#65533;&#65533;&#1102;~A&#65533;&#65533;e&#65533;&#65533;^~&#65533;&#65533;&#65533;
&#65533;.&#65533;&#65533;1&#65533;&#65533;&#65533;&#65533;&#65533;>j	&#65533;&#65533;$&#1087;&#65533;&#65533;`XU&#1542;bBN&#65533;}&#65533;&#65533;&#65533;F)&#65533;'$R&#65533;&#65533;&#65533;4&#65533;&#1948;&#65533;|9&#65533;&#65533;&#65533; @&#65533;&#65533;op&#65533;.&#65533;&#65533;#`&#65533;&#65533;&#65533;xL&#65533; Ou]&#65533;&#65533;CXnX&#65533;{&#65533;&#65533;&#65533; 4j&#65533;SG&#65533;f.&#65533;&#65533;&#882;&#65533;&#65533;{z&#65533;&#65533;R&#65533;&#65533;&#633;&#65533; hT&#65533;p&#65533;&#65533;w.&#65533;&#65533;&#65533;%&#65533;&#65533;9&#65533;&#65533;	&#65533;H&#65533;1&#65533;,&#65533;&#65533;&#65533;&#65533;Pp&#65533;>Y&#65533;6Z*&#65533;8:(C&#65533;2,<&#65533;
&#65533;&#65533;&#65533;&#65533;&#65533;L&#65533;&#65533;0&#65533;&#65533;BXGj&#65533;&#65533;&#65533;#}&#65533;&#65533;&#65533;&#65533;&#65533;&#65533;l&#65533;A&#65533;&#65533;7r3!&#1180;)5?*&#65533;,&#65533;1&#65533;>&#65533;&&#65533;X&#65533;&#65533;4&#65533;r%A`i5&#65533;KTUj&#65533; &#65533;,A&#65533;)&#65533;&#65533;&#65533;g&#65533;uY&#335;&#609;@&#65533;Uc91&#65533;b]aM&#65533;z&#65533;&#65533;&#65533;U'&#65533;h |&#65533;eJ&#65533;D&#65533;&#65533;b&#65533;Z&#1516;81&#65533;&#65533;%_u&#65533;W&#65533;K &#65533;
 QLp&#65533;&#65533;&#65533;l(Bc;M&#570;&#65533;^ie}&#65533;"&#65533;&#65533;=&#65533;&#65533;&#65533;&#65533;Z&#65533;&#65533;&#65533;&#65533;g&#65533;&#65533;J&#65533;is&#65533;&#65533;&#65533;Z&#65533;	O&#65533;^&#65533;&#65533;&#65533;&#65533;&#1378;d&#65533;K&#65533;&#65533;E&#65533;&#65533;&#65533;&#65533;&#65533;&#65533;E&#1577;&#65533;K&#65533;&#65533;Z&#65533;&#65533;&#65533;&#878;v&#65533;]deiK&#65533;%&#65533;=&#65533;&#65533;&#65533;q<?eP&#65533;&#65533;&#65533;&#65533;&#65533;&#65533;&#65533;&#65533;8&#65533;cxCBT&#65533;J&#65533;HB-Q&#65533;&#65533;n&#65533; &#65533;-&#65533;:_&#65533;&#65533;&#65533;n&#65533;&#1729;A&#65533;&#65533;&#65533;}&#65533;T&#65533;&#65533;0&#65533;&#65533;[&#65533;&#65533;&#65533;g(:0f&#65533;&#65533;;&#65533;&#1046; u&#65533;&#65533;GLb&#65533;&#65533;&#65533;&#65533;A&#65533;
 &#65533;&#65533;&#65533;lA&#65533;5&#65533;&#65533;&#65533;&#65533; ;1&#65533;&#65533;&#65533;&#912;&#563;&#65533;&#65533;l&#65533;&#65533;"]:&#65533;1C5$&#65533;I @ 	*&#65533;&#65533;&#65533;S&#65533;&#65533;=&#65533;&#65533;&#65533;|,+&#65533;!&#1329;v&#65533;%&#65533;&#65533;FB$&#65533;,&#65533;&#65533;&#65533;6&#65533;&#65533;&#65533;&#65533;&#65533;<&#65533;D&#65533;&#65533; &#65533;'p&#65533;1A&#65533;&#65533;&#1625;,&#65533;c"v&#65533;&#65533;&#65533;&#65533;#&#65533;&#65533;&#65533;&#65533;&#65533;3D&#65533;&#65533;&#65533;*w ) &#65533;&#65533;ZC&#65533;&#568;]&#65533;&#65533;m&#65533;%E-&#1118;~HsU^&#65533;&#65533;&#65533;&#65533;&#65533;@&#65533;&#65533;&#65533;8&#65533;&#65533;u&#65533;&#65533;l:P&#65533;s&#65533;%l&#65533;&#65533;&#65533;$&#1875;&#65533;&#65533;v&#65533;i&#65533;&#65533;D&#65533;&#65533;_&#65533;&#65533;&#65533;&#65533;V*&#65533;LJ&#65533;&#65533;0&#65533;k&#65533;h&#65533;&#65533;&#65533;S&#65533;e&#65533;2&#65533;eZ9&#65533;&#65533;n&#65533;S&#65533;=&#65533;POdS&#65533;j1q
B.&#65533;&#65533;M&#65533;&#65533;wc-&#65533;&#65533;&#65533;	W?V&#65533;#&#65533;7\&#65533;&#65533;&#65533;&#65533;3&#65533;-p&#65533;$&#65533;&#65533;1~&#65533;&#65533;&#65533;q&#65533;x((&#65533;&#65533;&#1256;&#65533;&#65533;&#65533; &#398;&#65533;\&#65533;iE&#65533;&#65533;&#65533;&#65533;&#65533;RlE&#65533;y&#65533;2&#65533;&#65533;&#9339;&#65533;&#65533;|&#65533;&#65533;&#1687;!&#65533;IP*u&#65533;&#65533;D&#65533;&#65533;&#65533;&#65533;8&#65533;&#65533;C&#65533; &#65533;&#65533;i&#65533;&#65533;&#65533;Ak&#65533;;&#65533;&#65533;&#65533;&#65533;&#65533;k&#65533;09s&#65533;L&#65533;&#65533;&#65533;&#65533;&#65533;_\ &#65533;s&#65533;&#65533;&#65533;&#65533;w&#65533;;<&#65533;&#65533;&#65533;&#65533;.&#1025;`&#65533;q&#65533;&#65533;&wY&#65533;a.l&#1019;&#65533;X@5&#65533;S&#65533;&#65533;:&#65533;&#65533;~&#65533;&#65533;>&#65533;E0^62h_	&#65533;0L&#65533;&#1083;7w&#65533;&#24135;&#1020;{&#65533;h&#65533;4(&#65533;+m&#65533;&#65533;~&#65533;&#65533;&#65533;&#65533;&#65533;&#65533;&#65533;&#65533;&#65533;,s&#65533;w=W)&#65533;4&#65533;&#65533;)&#65533;&#65533;&#65533;&#65533;&#65533;&#65533;,&#65533;>&#65533;&#65533;&#65533;oo&#1206;&#45519;&#1776;&#65533;`f&#65533;7&#1200;x&#65533;&#65533;&#65533;&#65533;@&#1982;J&#65533;&#65533;je&#65533;%&#65533;&#65533;&#65533;&#65533;$&#65533;Y&#65533;&#65533;&#65533; &#65533;&#65533;&#65533;&#65533;$ &#65533;&#65533;w&#65533;@V&#65533;Cd&#65533;Ez&#65533;8&#65533;&#65533;Ou>&#65533;i)&#65533;&#65533;c60 >&#65533;_ &#65533;&#65533;&#65533;&#65533;]&#65533;o]tUh&#65533;R%&#65533;&#65533;&#1472;&#65533;4L&#65533;&#65533;)&#65533;C&#65533;&#65533;&#65533;w80 EtD&#65533;N&#65533;E&#65533;&#65533;-
&#65533;&#65533;'&#65533;&#65533;:4&#65533;&#65533;&#65533;<&#65533;&#65533;D;&#65533;|&#65533;'F;&#65533; E&#65533;m&#65533;&#65533;7fE! G&#65533;&#65533;!;&#65533;1&#65533;&#65533;&#65533;&#130;#&#65533;7 c&#65533;&#625;&#65533;S&#65533;G&#65533;R&#65533;&#65533;&#65533;&#65533;&#65533;&#65533;!r1&#65533;k&#65533;&#65533;R3JX&#65533;&#65533;3&#65533;d &#65533;PD&#65533;5&#65533;h&#65533;&#65533;6&#65533;U6&#65533;u&#1542;V&#65533;&#65533;ED&#65533;&#65533;4fX&#65533;W#,l@	^Q&#65533;!51&#65533;XK`F5x11&#65533;B&#65533;n&#65533;&#65533;4GKP &#65533;dc&#65533;&#65533;(2)&#65533;1&#65533;!&#65533;&#65533;k2N&#65533;&#65533;E ; &#65533;&#65533;w&#65533;(>!1^&#65533;&#65533;&#65533;wp&#65533;&#65533;h &#65533;V&#65533;&#65533;H0Re&#65533;	&#65533;v&#65533;p~#&#65533;Q&#65533;&#65533;&#65533;A&#65533;wf&#65533;&#65533;&#65533;a&#65533;P&#65533;&#65533;k&#65533;{&#65533;39q{&#504;&#65533;&#914;VTh"A&#65533;&#65533;8F&#65533;&#65533;&#65533;&#65533;$@.&#65533; &#65533;BX&#65533;QR'&#65533;6C9g&#270;2&#65533;&#65533;&#65533;&#65533;&#65533;&#65533;&#65533;&#65533;11eaSvQm2&#65533;&#65533;&#65533;&#65533;&#65533;H{&#65533;&#65533;&#65533;3> Y&#65533;.&#65533;&#65533;A& &#65533;&#65533;1 	&#65533;&#65533;#/&#65533; ~&#65533;&#65533;&#65533;&#65533;w!&#65533; &#65533;ala&#65533;&&#65533;j8&#65533;E&#65533;&&#65533;L!U>`&#65533;,&#65533;&#65533;Dq&#65533;&#65533;0&#65533;&#65533;&#65533;&#65533;o8&#65533;&#65533;&#65533;@&#65533;&#18881;	&#65533; `9?&#65533;8*&#65533;&#65533;&#65533;&#65533;&#65533;&#648;&#65533;|&#65533;&#65533;h&#65533;R3'&#65533;U\O!#&#65533;&#65533;wZ&#65533;&#1094;z&#65533;&#65533;8 K@^)&#65533;&#65533;D{F&#65533;&#65533;&#65533;,&#450;&#65533;&#65533;&#65533;I&#65533;&#65533;#L&#65533;*&#65533;gZ}&#65533;&#65533;A&#65533;Cap 2&#65533;D&#65533;(+&#65533;h&#65533;C&#65533;Qy&#65533;w&#65533;(b`,&#65533;A&#65533;&#65533;&#418;#tx`EA&#65533;&#65533;Ixx&#241;m&#65533;&#65533;&#65533;&#65533;&#65533;u&#65533;&#65533;H}&#65533;!Ix&#65533;,@F&#1051;&#65533;&#65533;&#65533;.P,W&#65533;&#65533;&#65533;u&#65533;&#65533;0"&#65533;e@|&&#65533;@A&#65533;HrA&#65533;&#65533;' R&#65533;&#65533;&#65533;&#65533;&#65533;,9P,,&#65533;&#65533;q&#65533;&#65533; zW(xu')&#65533;h2R!]0|&#65533;&#141;&#65533;&#65533;&#65533;Q(&#65533;&#65533;&#65533;x&#65533;&#65533;q&#65533;&#65533;&#65533;&#65533;,6P,&#65533;(' &#65533;&#65533;&#65533;k&#65533;9&#65533;H4T&#65533;&#65533;@!C(W&#1103;x&#65533;j&#65533;&#65533; &#65533;dT&#65533;&#65533;&#65533;y Y&#65533;&#65533;hu`&#65533;,v&#65533;D&#65533;h&#65533;T&#65533;Z&#65533;R`s&#65533;\&#65533;&#65533;>T#&#65533;&#65533;&#65533;&#65533;&#65533;&#65533;vQ{&#65533;&#65533;s!&#65533;&#65533;)P V&#65533;&#65533;&#65533;g&#65533;6&#65533;G&#65533;&#65533;&#65533;&#65533;):@^&#65533;^&#65533;S(TJ&#65533;"B!o&#65533;&#65533;Ba&#65533;&#65533;T	&#65533;1&#65533;.&#65533;&#65533;T&#65533;&#65533;GP&#65533;&#65533;&#65533;Y!&#65533;&#65533;h&#65533;?&#65533;|&#65533;&#65533;&#65533;&#65533;&#65533;&#65533;(&#65533;&#65533;,&#65533;&#65533;&#65533;^&#65533;&#65533;,&#65533;!&#65533;&#65533;(&#65533;&#65533;i&#65533;Q&#63056;aF&&#65533;A 4&#65533;&#65533;I&#65533;4&#65533;~&#1112;A&#65533;&#65533;&#65533;&#65533;'~&#634;ta&#65533;,&#65533;?UJ&#65533;&#65533;
&#65533;h&#65533;&#65533;&#65533;,@&#65533; 4[&&#65533;H&#65533;&#654;t&#65533;YC =&#65533;p&#65533;&&#65533;y&#65533;&#65533;r	&#65533;o`&#65533;&&#65533;&#65533;&#65533;I&#65533; ((Z&#65533;T&#65533;, &#65533;&#65533;&#65533;A  z,&#65533;* &#65533;Dj&#65533;&#27558;u&#65533;&#65533;h[&#65533;&#65533;J&#65533;:&#65533;F&#1690;&#65533;&#65533;&#65533;8&#65533;&#65533;o	q&#65533;&#65533;&#65533;&#65533;,&#65533;&#65533;&#1706;&#65533;&#65533;&#65533;&#65533;,@ &#65533;Z&#65533;M&#65533;&#65533;&#65533;
&#65533;!&#65533;uIYaJ&#65533;aTt#K&#65533;'`&#65533;.&#65533;?&#65533;z ey&#65533;&#65533;F&#65533;&#65533;j&#65533;&#65533;=&#65533;4.&#65533;&#65533;C }&#65533;h&#65533;&#65533;&#65533;,&#65533;2&#65533;&&#65533;&#65533;bD&#65533;&#65533;KU(&#65533;uSR&#65533;a&#65533;4@ +&#1716;~+&#65533;&#65533;>`1T&#65533;&#65533;I&#65533;8S&#65533;&#65533;&#65533;9~Lkr@`&#65533;vV>0&#65533;;&#65533;P&#65533;b_&#65533;;&#65533;&#65533;&#65533;&#65533;&#65533;Ie'&#65533;>[&#65533;&#1380;%&#65533;&#65533;&#65533;&#65533;&#65533;&#65533;&#65533;p&#65533;~&#65533;&#65533;'p&#65533;>&#65533;&#65533;&#65533;&#65533;&#65533;q&#65533;?
i &#65533;(:`,P5pu&#65533;.@ &#65533;% h &#65533;D&#65533;g&#65533;,&#235;,&#65533;&#65533;&#65533;&#65533;&#65533;&#474;w&#65533;&#65533;&#65533;&#65533;8&#65533;[)&#65533;&#322;&#65533;&#65533;&#65533;&#65533;(.&#65533;&#65533;&#65533;:&#65533;&#65533;d&#65533;mQ&#65533;v&#65533;&#65533;&#65533;&#65533;#>&#65533;?&#65533;&#65533;&#65533;5 	D   \&#65533;:&#65533;U&#65533;&#65533;&#65533;&#65533;,b &#65533;&#65533;&&#65533;R&#65533;H&#65533;2A(!.&#65533;&#65533;	5&#65533;V&#65533;&#65533;9&#65533;&#65533;* &#65533;}&#65533;N&#65533;&+&#65533;&#65533;z&#65533;&#65533;Y,&#65533;t6zz,&#65533;&#1087;&#65533;{q&#65533;&#65533;&#65533;A&#65533;  b&#65533;&#65533;qD&#1847;&#65533;&#1214;&#65533;&#65533;&#65533;&#65533;u&#65533;&#65533;&#65533;1&#65533;&&#65533;&#65533;&#65533;x	&#65533;P&#65533;X&#65533;:P&#65533;&#65533;&#65533;&#65533;&#65533;sK\&#65533;&#65533;&#65533;&#65533;&#65533;&#65533;&#65533;=U,3l,`&#65533;7&#65533;&#65533;&#65533;:  f+&#65533;&#65533;Z,&#65533;&#65533;b&#65533;>{,&#763;&#65533;&#1844;&#65533;[&#65533;&#65533;Z&#65533;&#65533;J&#65533;&#65533;&#65533;&#65533;!&#65533;aL)&#65533;{&#65533;&#65533;90&#65533;u)&#65533;&#65533;z&#65533;b&#65533;O&#65533;&#65533;#&#65533; 4&#65533;J&#65533;&#65533;&#65533;&#65533;&#65533; &#65533;&#65533;&#65533;&#65533;&#65533;P R Pp&#65533;L(&#65533;4 &#65533;&#65533;L&#65533;D\&#506;&#65533;&#65533;i&#65533;&#65533;H&#65533;l&#65533;<&#65533;vb&#65533;&#65533;&#65533;@$b&#65533;|UP&#65533;|&#65533;&#65533;k&#65533;&#65533;
&#65533;0e&#65533;&#65533;,rl&#65533;G&#65533;&#65533;fg>&#65533;Rp &#65533;,`&#65533;t&#433;&&#65533;&#65533;(\&#65533;&&#65533;&#65533;9&#65533;&#65533;&#65533;&#65533;C&#65533;&#65533;&#65533;+8}&#65533; nH&#65533;&#65533;h&#65533;\ &#65533;a&#817;&#65533;&#65533;L&#65533;(&#65533;."v&#65533;&#65533;,&#65533;&#65533;(&#65533;B&#65533;&#65533;&#65533;&#65533;&#899;@1Ci&#65533;&#65533;&#349;&#65533;&#1055;|&#65533;PK&#65533;&#65533;G&#65533;2&#65533;&#65533;,k&#65533;}Z9b&#65533;X&#65533;$&#65533;&#837;&#65533;&#65533;Ok&#65533;&#65533;|&#65533;&#65533;(&#65533;0&#65533;&#65533;	&#65533;":&#65533;Nm&#65533;$&#65533;;@0&#65533;&#65533;&#65533;>&#65533;&#65533;*j&#65533;&#65533;&#65533;&#65533;7&#65533;N&#65533;$q&#65533;&#65533;V&#65533;&#65533;f&#734;&#65533;,&#65533;&#65533;Yq,&#65533;5 	 &#65533;(&#65533;Rp.&#65533;&#65533;X4e&#65533;4&#65533;(&#65533;l&#65533;&#65533;M&#1299;:&#65533;&#65533;&#65533;  0*
A&#65533;em}h&#65533;G&#65533;&#65533;&#65533;&#65533;&#65533;&#65533;&#65533;&#65533;&#65533;{&#65533;&#65533;+ &#65533;BupGp&#65533;u 	I&#65533;D&#65533;v&P&#65533;&#65533;!M&#65533;Q&#65533;6$&#65533;&#65533;&#65533;8 t&#65533;&#65533;&#65533;&#65533;&#1222;M&#65533;&#65533;&#65533;&#65533;&#65533;\&#65533;&#65533;&#1617;&#65533;&#65533;H&#65533;#&#65533;&#65533;&#65533;&#1350;qM&#65533;&#65533;Ai&#65533;&#65533;&#65533;&#65533;&#65533;&#65533;k&#65533;\&#65533;7&#65533; &#65533;&#65533;l,&#65533;&#65533;&#65533;2&#65533;&#65533;&#65533;&#65533;d&#65533;&#65533;%&#65533;&#65533;&#65533;]&#65533;&9&#1296;&#65533;|E&#65533;&#65533;&#65533;&#65533;&#65533;8&#65533;f&#65533;&#65533;&#591;>&#65533;&#65533;&#65533;&#65533;SGl&#65533;&#65533;\&#1582;* P&#65533;&#65533;&#65533;&#65533;&#65533;p &#65533;#&#65533;&#65533;X,w*&#65533;&#65533; Y&#65533;f&#65533;&#62333;l&#65533;&#329;&#65533;A&#1504;]R&#65533;d &#65533;i&#65533;&#65533;\&#65533;&#1648;[&#65533;&#1601;,#&#65533;&#65533;&#65533;|R  &#65533;&#65533;: &#65533;&#65533;&#915;`,le3&#65533;h	&#65533;&#65533;M~&#65533;&#65533;&#65533;&#811;&#65533;b&#65533;&#1602;&#65533;&#65533;&#599;=&#65533;&#65533; &#65533;&#65533;&#65533;T&#65533;W&#65533;&#65533;&#65533;sL&#65533;&#65533;l&#65533;&#65533;&#65533;0&#65533;P&#65533;&#65533;&#65533;&#65533;?^>`&#65533; &#65533;&#65533;Ui0~'&#65533;&#65533;&#65533;&#65533;o&#65533;&#179;-&#65533;&#1142;&#65533;&#65533;&#65533;z&#438;X&#887;'&#65533;&#65533;&#65533;r_:&#65533;&#65533;&#65533;N-k49&#65533;&#65533;&#65533;^,&#65533;&#65533;2&#65533;I&#65533;&#65533;&#65533;Y&#65533;&#65533;&#65533;%L&#65533;&#65533;]&#65533;	&#65533;~|&#65533;&#65533;	Q&#65533;!&#65533;&#65533;&#65533;&#65533;&#65533;&#341;&#65533;#9&#65533;,`&#65533;&#65533;7&#65533;TU&#65533;mq&#594;&#65533;&#65533;h&#65533;&#65533;'&#65533;&#1159;&#65533;&#65533;
}]&#65533;&#324;&#65533;&#65533;' &#65533;&#65533;y&#65533;!&#65533;&#41670;&#65533;&#65533;&#65533;V&#65533;(&#65533;&#65533;-&#65533;&#65533;O&#65533;&#65533;D|&#65533;Y&#65533;&#65533;&#65533;&#65533;P&#65533;u&#65533;&#65533;&#65533;&#65533;T&#65533;&#65533;m&#880;'&#65533;S&#65533;u&#65533;&#65533;F~&#65533; &#65533;&#65533;&#65533; &#65533;&#65533;&#65533;&#65533;&#609;XH!&#65533;&#65533;&#65533;c&#65533;&#65533;Au&#65533;&#65533;&#65533;M&#65533;Vh&#65533;&#65533;u1&#65533;9&#65533;&#65533;&#65533;2&#65533;H &#65533;&#65533; &#65533;2&#65533;&#65533;&#1159;}&#65533;&#65533;&#65533;[&#65533;x&#65533;&#65533;Y&#65533;&#65533;&#65533;!FB&#65533;&#53005;&#65533;`,&#1858;i&#65533;z&#65533;ll`&#65533;&#65533;Bz&#65533;&#65533; &#65533;<E&#65533;&#65533;b&#65533;&#65533;&#65533; &#65533;]&#65533;&#65533;&#65533;x0&#65533;A>&#65533;&#65533;Ej&#65533;[./&#65533;&#65533;ii&#65533;(k&#65533;&#65533;]&#65533;|&#65533;`&#65533;&#65533;&#65533;A&#65533;&#65533;"&#65533;&#65533;Y,&#65533;&#65533;&#65533;f&#65533;&#65533;&#65533;&#65533;&#65533;&#65533;QpU&#65533;&#65533;&#65533;&#65533;&#65533;W&#65533;^_&#65533;b&#65533;kP&#65533;&#65533;&#65533;b&#65533;&#65533;&#65533;&#65533;E&#65533;"&#65533;DQkp,l&#65533;&#1352; &#65533;-&#65533;&#65533;j&#65533;&#65533;&#65533;&#65533;+&#65533;!&#65533;&#65533;P&#65533;&#65533;4&#65533;&#65533;h &#65533;7&#65533;&#65533;r&#65533;&#65533;&#65533;,,&#65533;,&#65533;P&#65533;&#65533;&#65533;&#65533;&#65533;&#65533;&#65533;&#65533;&#65533;&#65533;&#65533;r&#65533;C&#65533;&#65533;&#65533;&#65533;&#65533;w %0R&#65533;s&#65533;D&#65533;&#65533;,&0@&#65533;k&#65533;&#65533;7&#65533;&#65533;&#65533;&#65533;&#65533;&#65533;&#65533;&#65533;U!A&#65533;:]o&#65533;y&#65533;~&#65533;&#557;&#65533;U@&#65533;&#65533;,n&#65533;&#65533;&#65533;2 &#65533;&#65533;&#65533;&#65533;v &#65533;&&#65533;&#65533;8&#65533;0&#65533;&#65533;&#65533;	t.d&#65533;p&#65533;&#65533;7%&#65533;&#65533;GC&#65533;5n&#65533;&#65533;&#65533;&#65533;G&#65533;!E&#65533;&#65533;&#1575;&#65533;&#65533;8&#65533;QS&#65533;Q&#65533;1e&#932;Y&#1254;&#65533;5%&#65533;&#1651;&#65533;&#65533;b&#65533;$!@&#65533;&#65533;H&#65533;&#65533;&#65533;&#1321;&#65533;&xp
&#65533;&#65533;l&#65533;&#65533;&#65533;&#65533;kW,;&#65533;VH&#782;&#65533;i&#1390;eKr&#65533;9q&#65533;qS&#65533;.&#65533;m&#65533;&#65533;&#65533;&#1751;!>h&#65533; L@&#65533;_&#65533;&#569;q&#65533;b&#65533;&#65533;!A&#65533;i&#1226;i@\&#65533;&#65533;&#65533;&#65533;4[+`&#65533;&#65533;&#65533;&#65533;&#65533;&#65533;&#65533;&#65533;&#65533;&#65533;k&#65533;}&#65533;&#65533;&#65533;&#65533;&#65533;F>&#65533;u&#65533;~=&#65533;&#65533;Q&#65533;&#65533;&#65533;&#65533;X&#65533;X&#65533;&#65533;hX&#65533;&#65533;&#65533;L&#65533;z&#65533;&#65533;A:&#65533;)@x&#945;D&#65533;&#65533;ll,7&#65533;&#65533;&#65533;&#65533;N &#65533;&#65533;&#65533;&#65533;&#65533;}&#65533;&#65533;c&#65533;,|&#65533;&#513;&#65533;&#65533;&#65533;H&#65533;&#65533;&#65533;&#65533;&#65533;0n#6 <&#65533;&#65533;&#65533;&#65533;&#65533;"H&#65533;,"&#65533;&#65533;;)"&#65533;&#65533;&#65533;`&#65533;0&#65533;p&#65533;7v &#65533;&#65533;&#65533;RT&#65533;&#65533;<&#65533;&#65533;&#141;&#264;r8$&#65533;s&#65533;&#65533;C&#65533;t`A#.&#65533;B!&#65533;
&#65533;&#65533;!&#65533;&#65533;&#65533;6`&#65533;&#65533;1$"&#65533;&#65533;"&#65533;&#65533;&#65533;&#65533;r&#65533;A3&#65533;|&#65533;&#65533;&4&#65533;&#65533;&#65533;,&#65533;&#65533;M&#65533;S&#65533;3&#65533;&#65533;&#65533;+&#65533;&#65533;@&#65533;&#65533;&#65533;&#65533;&#65533;&#65533;H&#1710;&#65533;.@&#65533;&#65533;&#65533;&#65533; &#65533;&#65533;&#65533;&#65533;7&#536;&#65533;)&#65533;< &#1284;o&#65533;7&#65533;&#65533;&#65533;&#65533;;&#17427;<&#65533;4&#65533;&#65533;&#65533;&#65533;&#65533;SV&#65533;&#65533;&#65533;'L+&#65533;&#65533; &#65533;&#65533;&#65533;H&#65533;&#65533;,&#65533;&#65533;R*2&#65533;,L &#1519;&#65533;Uf&#1362;O&#65533;&#1754;&#65533;v&#65533;|bAV&#65533;R&#65533;&#65533;&#65533;2EV8&#65533;&#65533;&#65533;&#65533;&#65533;W&#65533;&#65533;&#65533;&#65533;6S&#65533;&#65533;&#65533;v&#1945;x&#1056;#7&#65533;z&#65533;&#65533;(&#65533;&#65533;&#65533;b&#65533;&#65533;*&#65533;&#65533;`&#65533;&#65533;&#65533;&#65533;&#65533;>&#65533; &#65533;&#65533;&#65533;&#65533;vH<&#65533;&#65533; 2<&#65533;&#65533;&#1891;}J&#1895;&#65533;&#65533;a&#65533;e&#65533;U&#65533;&#65533;4&#65533;&#65533;.D0&#65533;c&#65533;V&#65533;Y!&#65533; c!g6&#65533;(&#65533;&#65533;5pu&#65533;a&#65533;&#65533;&#65533;&#65533;&#65533;,%!&#65533;o}&#65533;L,&#65533;&#65533; i&#65533;&#65533;@&#65533;&#65533;` ;n&#65533;_9&#65533;x&#65533;.&#65533;&#65533;&#65533;f\0`&#65533;-&#65533;&#65533;&#65533;`&#65533;&#65533;&#65533;&#65533;&#65533;&#640;&#65533;&#65533;&#65533; &#65533;(&#65533;hz&#65533;&#65533;Lk4&#65533;&#65533;&#65533;&#65533;nl&#65533;B&#65533;&#65533;(Ku&#65533;&#65533;1j&#65533;&#65533;f&#65533;&#65533;h@6&#1029;&#65533;&#65533;&#65533;&#1374;:&#65533;&#65533;&#65533;+]z&#65533;&#65533;&#65533;&#65533;J&#65533; |3T&#65533;&#65533;&#65533;h&&#65533;&#65533;&#65533;&#527;1`g5@&#65533;&#65533;&#65533;&#52471;`&#65533;i~&#65533;&#65533;7&#65533;&#756;
&#65533;xN&#65533;,`&#65533;&#294;r&#65533;R&#65533;&#65533;&#65533;&#65533;&#65533;&#65533;&#1202;@&#65533;v&#65533;Y&#65533;&#65533;W+&#65533;xd&#65533;n&#65533;q5&#65533;r&#65533;&#65533;hX&#65533;&#65533;n&#1395;.5p^806&#65533;&#65533;,&#65533;0&#65533;&#65533;&#65533;&#65533;&#65533;1&#65533;YCX@;l}@[&#65533;zF&#65533;&#65533;qE>9&#65533;&#65533;&#65533;&#65533;&#65533;&#65533;J1&#65533;;W3]&#65533;B&#65533;&#65533;&#65533;6&#65533;C&#65533;BB&#65533;p&#65533;&#65533;&#665; 0&#65533;&#65533;&#65533;&#65533;g&#65533;&#65533;&#65533;&#65533;&#65533; m^&#65533;"(&#65533; &#65533;a&#65533;[KF&#65533;&#65533;DV&#65533;MS&#65533;"&#65533;&#65533;H&#65533;&#65533;q&#65533;'&#65533;k&#65533;	&#1518;"tc_&#65533;&#65533;xF	&#65533;x=9&#65533;t7(`j jk&#65533;x&#65533;O&#65533;&#65533;Z<9&#65533;&#65533;8,	&#65533;Q&#65533;&#65533;T&#65533;&#65533;pHD^&#65533;&#65533;&#65533;|R$&#65533;&#65533;&#65533;&#65533;&#65533;&#65533;d%-&#65533;&#65533;&#65533;&#65533;2&#65533;$'&#1045;t&#65533;&#65533;&&#65533;&#65533;&#65533;~&#533;%t&#65533;d&#65533; s&#65533;&#65533;4 @&#65533;&#65533;|Wr0KY&#65533; WZ &#65533;pKY&#65533;}&#65533;$f19&#65533;K&#65533;l &#65533;&#65533;&#65533;&#65533;L&#65533;+{&#65533;&#65533; L~&#65533;S&#65533;&#65533;$&#65533;	&#65533;R\&#65533; g&#65533;\&#65533;z4&#65533;&#65533;h &#65533;&#65533;dg;&#65533;&#65533;I&#65533;&#65533; &#65533;&#65533;&#65533;IOzb&#65533;&#65533; *&#65533;&#65533;N&#65533;&#65533;UH@&#65533;sPo&#65533;&#65533;&#65533;&#65533;z"76&#65533;&#65533;hEs&#65533;&#65533;0@&#65533;&#65533;&#65533;&#65533;Q&#65533;"&#65533;+&#65533;&#65533;">&#65533;Q&#65533;&#65533;T&#65533;&#65533;&#65533;@W&#65533;&#65533;&#65533;&#65533;dCBS&#65533;&#65533;+ktX&#65533;@&#65533;&#1237;U&#65533;|&#65533;)W&#65533;&#65533;&#65533;&#65533;&#65533;Y&#65533;&#65533;n&#65533;Ste~&#65533;&#65533; P&#65533;zU&#65533;&#65533;&#65533; \&#65533;&#65533;^&#65533;Ud&#65533;a&#65533;ij&#65533;v%V&#65533;j[&#65533;&#42049;p0&#65533;&#65533;Wz&#65533;&#65533;4H&#65533;&#65533;CsT&#65533;&#65533;U&#65533;m&C&#65533;&#65533;D5&#65533;&#65533;&#65533;&#361;&#65533;+&#65533;&#65533;&#65533;&#65533;`&#555;{Y&#65533;&#65533;&#65533;8MW&#65533;&#1304;&#65533;0<&#65533;OmS&#806;&#65533;&#65533;^YBmp&#65533;&#65533;&#2161;&#65533;&#65533;&#65533;r&#65533;d&#65533;U&#65533;&#65533;ha20,&#65533;Ee&#65533;fc
&#65533;&#65533;`&#65533;&#65533;ms&#65533;j4ExGS&#65533;+&#65533;&#65533;&#65533;>&#65533;+&#65533;&#65533;s&#65533;+&#65533;oi &#65533;_:&#65533;&#65533;P9&#65533;l&#65533;"&#65533;&#65533;&#65533;&#65533;&#65533;&#65533;(&#1006;&#65533;&#65533;&#28116;iq[&#65533;%&#65533;W&#65533;&#65533;%&#65533;6&#65533;&#65533;!<Q3 &#65533;&#65533;Z&#65533;&#65533;&#885;&#65533;^InO&#65533;Y&#1227;<X&#65533;&#65533;X~W &#65533;,&#65533;_q(O&#65533;&#405;/5&#65533;_&#65533;&#65533;p&#65533;&#65533;R [C&#65533;&#304;&#65533;&#65533;&#65533;X&#65533;&#2034;&#65533;&#65533;<&#65533;&#65533;bt&#65533;&#65533;V&#65533;&#65533;&#65533;CNK&#65533;&#65533;&#65533;&#728;G&#65533;&#65533;&#65533;$&#65533;&#65533;J&#65533;&#65533;^&#65533;&#65533;&#65533;|&#65533;z&#65533;h&#65533;@2&#65533;&#65533;0c[&#65533;<&#65533;&#65533;&#65533;&#65533;Q
bY&#65533;&#65533;&#653;+&#65533;&#65533;&#65533;x&#65533;b&#65533;&#65533;u&o&#65533;{&&#65533;&#65533; "9&#65533;&#65533;&#65533;@&#65533;.&#65533;]&#65533;!&#65533;z&#65533;s&#65533;W&#65533;P&#65533;&#65533;s&#65533; &#65533;P&#65533;^&#65533;f&#1100;vt&#65533;&#65533;&#65533;&#65533; &#65533;g&#65533;3&#65533;&#65533;&#65533;&#1286;i&#65533;t&#65533;U(&#65533;&#65533;&#65533;~&#65533;x&#65533;&#65533;2&#65533;&#65533;&#1436;vu&#65533;[&#65533;,T&#65533;r&#65533;&#65533;0hh~j&#65533;&#65533;@&#65533;u&#65533;&#65533;<S{&#65533;&#65533;B{$&#65533;Y&#65533;ll&#65533;ix=&#160;&#65533;miL&#65533;&#65533;&#65533;&#65533;&#65533;v&#65533;ub6L&#65533;&#65533;<&#65533;&#2657;+M_&#65533;&#65533;&#65533;&#65533;&#65533;&#65533;&#65533;<m&#65533;QP}
&#65533;&#65533;M7z&#65533;?&#1966;t&#65533;&#65533;(&#65533;&#65533;*&#65533;3`&#65533;&#412;&#65533;&#65533;&#65533;~&#65533;+&#65533;ZW&#65533;&#1427;&#65533;&#65533;&#65533;&#65533;&#65533;&#65533;&#65533;&#65533;V&#65533;+;&#65533;&#65533;b8~&#65533;&#65533;4&#65533;&#65533;&#65533;&#65533;N%&#65533;&#65533;<&#65533;Gy&#65533;&#65533;&#65533;nu&#65533;&#65533;&#65533;&#65533;&#65533;J&#65533;U.o&#65533;&#65533;&&#65533;&#65533;&#65533;&#65533;&#65533;&#65533;&#65533;&#65533;t&#65533;&#65533;&#65533;q&#65533;&#65533;]&#65533;1&#65533;&#64976;&#65533;&#65533; &#65533;&#65533;&#65533;&#65533;1&#65533;O&#65533;&#1238;&#65533;&#65533;&#65533;]&#65533;-&#65533;&#65533;&#49784;K&#65533;&#65533;<D&#51110;&#65533;&#65533;&#65533;&#65533;&#65533;&#65533;R&#1371;&#65533;&#65533;&#65533;&#65533;0&#65533;&#65533;K[&#65533;&#65533;&#634;&#65533;&#65533;&#65533;zt&#65533;&#65533;&#65533;&#65533;&#65533;&#65533;x>&#65533;&#65533;*&#65533;&#65533;&#65533;y&#65533;&#65533;u&#65533;&#65533;<&#65533;&#65533;l&#65533;&#65533;&#65533;P&#65533;Yod&#65533;M&#65533;&#65533;&#65533;&#65533;&#65533;.[&#65533;&#65533;m&#65533;&#65533;&#65533;o&#65533;&#65533;W&#65533;&#65533;&#65533;++&#65533;}&#65533;y&#65533;&#65533;&#65533;)&#65533;&#65533;'&#65533;_l{&#1807;&#65533;8&#65533;c&#65533;&#65533;l&#65533;4\B&#65533;&#65533;&#65533;Fk&#142;|>&#65533;}&#65533;&#65533;&#65533;&#65533;&#65533;}&#65533;1&#65533;']&#65533;&#65533;&#65533;`e&#65533;&#65533;=&#65533;"&#65533;&#65533;F&#65533;&#65533;&#65533;A `0&#65533;&#65533;&#65533;&#1411;|&#65533;&#65533;&#65533;}&#65533;&#65533;2@&#65533;&#65533;&#65533;&#65533;[=&#65533;&#762;&#65533; =&#65533;&#1756;&#65533;&#65533;
n&#1537;`&#65533;&#65533;)@&#65533;&#65533;&#65533;-`&#65533;&#639;&#65533;C5&#65533;&#65533;,n8&#65533;&#65533;&#65533;	&#65533;@&#65533;&#65533;&#65533;&#65533;0&#65533;&#65533;s2&#65533;&#65533;	&#65533;&#65533;&#65533;,&#65533;Ic&#65533; K&#250;&#65533;&#65533;H+&#65533;&#65533;2&#65533;z&#65533;&#65533;&#65533;b&#65533;!8&#65533;c&#65533;&#65533;&#65533;&#65533;&#65533;&#65533;&#65533;c&#65533;&#65533;&#65533;B&#65533;[&#65533;&#65533;aE&#65533;&#65533;d&#65533;&#65533;80&#65533;o&#1024;"&#65533;&#65533;&#65533;B&#65533;&#65533;=:0
&#65533;	&#65533;&#65533;X&#65533;T&#65533;
&#65533;&#65533;o&#65533;&#65533;L&#65533;n&#65533;2&#65533;:&#65533;&#65533;&#65533;&#65533;&#65533;&#65533;&#65533;<&#65533;&#65533;8&#65533;C:&#65533;&#65533;;:d&#65533;&#65533;76&#65533;0>&#65533;hDc(D&#65533;9D&#65533;K&#65533;E&#65533;>7{3&#65533;&#65533;Dc&#65533;p&#65533;&#65533;B&#65533;K&#65533;&#65533;&#65533;&#65533;&#65533; "&#65533;&#65533;Z&#65533;&#65533;8&#1024;8&#65533;R4E&#65533;&#65533; R&#65533;!&#65533;&#65533;&#65533;&#65533;N&#518;l&#65533;&#65533;Y &#65533;h&#65533;E&#65533;s7&#65533;`&#65533;:&#65533;&#65533;&#65533;k&#65533;&#65533;A8&#65533;Cc&#65533;&#65533;n0F&#65533;&#65533;&#65533;&#65533;:&#65533;&#65533;&#65533;jD~&#65533;H&#65533;&#65533;i&#65533;F&#65533;&#65533;&#65533;-Pn&#1794;a[&#65533;&#65533;`  >&#65533;&#65533;j$G84G&#65533;&#65533; H&#65533;&#65533;	&#65533;c&#65533;8&#33025;4|;&#65533;&#65533;&#65533;7J&#65533;&#65533;Gm&#1281;&#65533;&#65533;&#65533;k&#65533;H&#65533;&#65533;&#65533;H&#65533;&#65533;&#65533;&#65533;Yp`&#65533;EI&#65533;&#589;,I&#65533;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&#65533;&#65533;/h&#65533;T)*x&#65533; &#65533;!&#65533; x&#65533;&#65533;,L&#65533;&#65533;&#65533;(X&#65533;&#65533;)P&#65533;  L&#65533;t' &#65533;&#65533;&#65533; P&#65533;&#1052;&#65533;!x&#65533;&#65533;&#65533;m&#65533;&#65533;p$@&H$p&#65533;&#65533;&#65533;TMc&#65533;&#65533;!hM&p h&P&#65533; &#65533;&#65533;&#65533;&#65533;&#65533;&#65533;V&#65533;P& &#901;H&#65533;&#65533;&#65533;&#65533;<N&#65533;$*&#65533; &#65533;l&#65533;&#65533;N&#65533;$&#65533;(&#65533;&#65533;&#65533;$&#65533;D&#65533;$&#65533;N&#65533;l &#65533;&#65533;U&#65533;&#65533; &#65533;&#65533;&#65533;&#65533;$&#65533;&#65533;! O&#65533;$&#65533;&#65533;&#65533;&#65533;&#65533;&#65533;&#65533;&#65533;&#65533;&#65533;&#65533;&#65533;&#65533;,&#65533;&#65533;DO)&#65533;&#65533;O;&#65533;&#65533;&#65533;&#65533;&#65533;P'(&#65533;EP4&#65533;&#65533;&#65533;O&@&#65533;&#65533;&#65533;6&#65533;P&#65533;&#65533;/x*&#65533;:P(PH&#65533;&#65533;O (&#65533;&#65533;&#65533;&#65533;&#65533; &#65533;&#65533;&#65533;&#65533;G  8&#65533;O(=&#65533;Q&#65533;N&#65533;P(Ql&#65533;L&#65533;4O &#65533;P&#65533;P*&#65533;&#65533;&#65533;&#65533;&#65533;&#65533;&#65533;/x&#65533;/&#65533;Q -=-%&#65533;N &#65533;&#65533;A&#65533;$N&#65533;L&#1500;&#65533;(&#65533;&#65533;]R@!&#65533;&#65533;&#65533;R)&#65533;(&#65533;L&#65533;&#65533;N &#65533;S&#65533;R(S&#65533;S.&#65533;&#65533;0S
%S&#65533;X&#65533;5u&#65533;6&#1028;'&#65533;&#65533;9&#65533;T!@&#65533;&#65533;NzO&#65533;&#65533;R&#65533;P T?ER=(T&#65533; &#65533;M&#1540;&#780;  `S&#65533;M&#65533;H&#65533;T&#65533;&#65533;H&#65533;T&#65533;S&#65533;4=H&#65533;S&#65533;T&#65533;&#65533;&#65533;Q&#65533;&#65533;T Ss^&#65533;&#65533;&#388;&#65533;6&#65533;&#65533;&#65533;H&#65533;V&#65533;!((&#65533;^m&#65533;O&#65533;&#65533;N&#65533;Tp&#65533;&#65533;S0&#65533;&#65533;&#65533;Ct&#65533;&#65533;&#65533;P t&#65533;U8&#65533;VxU&#65533;V<-7= SW}&#65533;P&#65533;?&#65533;V&#547;P&#65533;p&#65533;0hW&#65533;Gx}&#65533;@L&#65533;6=%&#65533;T&#65533;W&#65533;&#65533;T(U2&#65533; &#65533;&#65533;(&#65533;U&#65533; F&#65533;PN&#65533;&#1351;&#65533;&#1480;&#65533;Xl&#65533;&#65533;`&#65533;X}5&#65533;&#65533;X&#65533;&#65533; &#65533; 
@X6U &#65533;&#65533;&#65533;}&#1108;&#65533;&#1365;&#65533;&#65533;JuYg`&#65533;V&#65533;&#65533;T&#65533;&#65533;&#1486;&#65533;&#65533;B&#65533; 
x &#65533;x &#65533;&#65533;/&#1698;&#65533;U$&#65533;s&#65533;XQ&#65533;&#1638;&#65533;&#65533;Sd&#65533;&#65533;x&#65533;&#65533;E&#65533;x&#65533;&#65533;6&#65533;G&#65533;&#1429;&#65533;XN&#65533;Ml&#65533;&#65533;=eZ&#65533;TB&#65533;C*&#65533;&#65533;	(&#65533;&#65533;5
&#65533;[&#65533;&#65533;&#65533;w-Z&#65533;&#65533;M &#65533;&#1907;{&#65533;&#1510;U&#65533;&#65533;\&#65533;S &#65533;-&#65533;P&#65533;&#65533;Yt&#65533;&#65533;	&#65533;&#65533;&#65533;&#65533;&#65533;P&#1607;&#65533; l&#1348;*&#65533;7P(&#1739;&#65533;XQ&#65533;YKT&#1527;-&#65533;(&#65533;&#65533;g&#65533;&#1189;&#65533;&#65533;m&#65533;(&#65533;&#1525;&#65533;9E&#65533;&#65533;&#65533;YP&#65533;QX&#65533;?&#65533;RR&#65533;&#65533;&#65533;/&#65533;&#65533;]u&#65533;&#65533;&#65533;&#65533; #0&#65533;PM&#65533;R&#65533;&#65533;V(&#65533;&#65533;8&#65533;&#65533;QP&#65533;S&#65533;_-&#65533;&#65533;&#65533;<0&#65533;(&#65533;	&#65533;Y6&#65533;Z#&#65533;&#65533;&#65533;U&#65533;U&#65533;]&#65533;&#65533;&#65533; &#412;]z&#65533;&#65533;&#65533;&#65533;&#65533;&#65533;&#65533;&#65533;QR]&#65533;Z&#65533;&#65533;U&#65533; &#65533;h&#65533;&#65533;YK&#65533;&#65533;&#65533;m&#65533;&#65533;&#65533;(h&#65533;(  &#65533;&#65533;7*&#65533;&#1604;&#65533;&#65533;OQP&#65533;&#1924;&#65533;_&#65533;&#65533;X&#65533;&#65533;_
&#65533;&#65533;&#65533;m\%Y&#65533;&#65533;x 
`&#1237;&#65533;&#65533;&#65533;&#65533;#&#65533;&#65533;&#65533;&#65533;Yv&#65533;P*0a&#65533;&#65533;b,&#65533;b-&#65533;b.&#65533;b/&#65533;b0c-&#65533;&#65533;&#65533;&#65533;_&#229;&#65533;`&#65533;&#65533;]&#65533;&#65533;&#1078;&#65533;&#65533;c9&#65533;c:&#65533;c;&#65533;c/&#65533;&#65533;}&#630;&#65533;XP&#65533;&#65533;c&#65533;5`<.dC>dDNd&#65533;&#65533;&#65533;I&#65533;&#65533;]&#65533;b&#65533;&#65533;&#65533;9&#65533;m&#65533;vEc6&#65533;G&#65533;^&#2037;b*&#65533;Z&#65533;=9&#65533;&#65533;&#1605;&#65533;&#65533;&#65533;EI&#65533;Z&#65533;&#65533;_&#65533;]&#65533;V>&#65533;&#65533;_&#65533;&#65533;&#65533;Y&#65533;&#1683;&#65533;`#&#65533; &#65533;E&#65533;&#65533;&#65533;Z&#28163;=_U.]&#65533;-&#65533;F>&#65533;/h&#65533;&#65533;-&#65533;&#65533;aZ&#65533;&#65533;/H&#65533;	&#65533;&#65533;l&#65533;&#65533;8&#65533;U&#65533;&#65533;&#65533;=>I&#65533;5$&#65533;b&#65533;&#65533;&#65533;&#65533;-_&#65533;7*x &#65533;Y&#65533;d&#65533;eW&#65533;$Y&#65533;}&#24976;`&#65533;5&#65533;&#65533;(&#65533;&#65533;5&#65533;R&#950;&#65533;&#1564;eI>f&#65533;<X&#65533;&#65533;&#65533;^&#65533;&#65533;&#65533;q&#65533;ann6&#65533;&#65533;&#65533;&#65533;e&#65533;&#65533;e&#65533;TWM&#65533;if&#65533;&#1125;g&#65533;&#65533;6&#65533;5^&#65533;=i&#65533;5c&#65533;&#65533;Y&#65533;h X&#65533;0x &#65533;&#65533;&#65533;!&#65533;h&#65533;&#65533;&#65533;2n&#65533;&#65533;&#65533;&#1760;&#65533;a&#65533; &#1872;8&#65533;5&#65533;&#65533;tNi&#65533;tj&#65533;8&#33088;&#65533;r&#65533;c:0&#65533;5^&#65533;&#65533;&#65533;x&#65533;`&#65533;a&#65533;U&#65533;&#26724;j&#65533;6h	m'&#65533;&#65533;&#65533;n'&#65533;&#65533;kn&#65533;i&#65533;&#1958;&#65533;k&#65533; !&#65533; &#65533; ,   &#65533;G &#65533; &#65533;H&#65533;&#65533;&#65533;&#65533;*\&#560;&#65533;&#199;#J&#65533;H&#65533;&#65533;&#331;3j&#65533;&#561;&#65533;&#463; C&#65533;I&#65533;&#65533;&#65533;<&#65533;\&#626;&#65533;&#727;0c&#668;	&#65533;&#198;+&#65533;&#65533;&#65533;R!&#863;@&#65533;
J&#65533;&#65533;E&#65533;(U*`&#65533;&#65533;I&#65533;J&#65533;&#65533;&#1387;X&#65533;j&#65533;&#693;&#65533;&#1519;`&#202;K&#65533;&#65533;&#1651;h&#1258;]&#65533;VlBK&#65533;&#65533;`&#65533;&#65533;J&#65533;x&#65533;&#65533;&#65533;&#759;&#65533;CS;&#65533; &#65533;a6&#65533;&#65533;&#48625;&#65533;&#464;#wL&#65533;A&#65533;	Np&#65533;tI&#65533;;h&#65533;&#65533;H&#65533;S&#65533;^&#65533;&#65533;q0J;&#65533;&#65533; &#65533;d&#65533;$a&#65533; 	&#65533;&#65533;nM&#65533;&#65533;&#65533;&#65533;$&#65533;,%@; g6X&#65533;C&#65533; &#1542;5&#65533;&#65533;&#65533;&#65533;&#65533;&#65533;&#65533;&&#65533;e&#65533;BBsJwp&#65533;&#65533;	4&#65533;&#417;&#65533;D&#65533;&#65533;&#65533;&#65533;&#65533;|&#1541;&#65533;&#65533;',&#65533;&#65533;A&(&#65533;}&#65533;}&#65533;T>&#65533;7&#65533;&#65533;!&#65533;&#65533;&#65533;&#65533;&#65533;&#65533;&#65533;&#65533;R=4G&#65533;RB&#65533;58PK&#65533;&#65533;eta&#331;n&#65533;(&#65533;/vAa&#65533;8&#65533;xQK&#65533;@&#65533;&#65533;]a&#65533;@T&#65533;F&#65533;&#65533;&#65533;R&#65533;}g&#65533;V&#65533;(&#65533;2ZQ&#65533;&#65533;&#65533;	&#65533;&#65533;&#65533;R:4'&#65533;T&#65533;RBe&#65533;&#65533;gFQR)'&#65533;VL&#65533;&#65533;xR&#65533;&#65533;&#65533;&#65533;TME"b&#65533;Q&#65533;aH&#65533;&#30476;&#65533;Y'&#65533;&#65533;&#65533;"0G["&#65533;)f&#144;o&#65533;i	&#65533;A&#65533;&#65533;t^&#65533;&#65533;H&#65533;&#65533;&#65533;I&#65533;p&#65533;R4&#65533;&#65533;&#65533;!U&#65533;&#65533;dqe&#65533;*,&#65533;v&#65533;j&#65533;w#&#65533;&#65533;&#65533;	&#65533;I&#65533;f,&#65533;&#65533;B&#65533;&#65533; Jm&#1053;&#65533;&#65533;v+e&#454;k\&#65533;J&#65533;&#65533;\K&#65533;J&#1050;&#65533;U&#65533;&#65533;&#65533;&#65533;&#65533;&#65533;#&#65533;&#65533;&#27354;&#65533;lX:&#65533;s&#65533;&#16487;&#65533;N!&#65533; !&#65533;&#65533;&#65533;&#65533;&#206;Z&#65533;H&#65533;&#1319;&#65533;8&#65533;b&#710; &#65533;%&#65533;W.&#65533;p&#65533;&#65533;&#65533;&#65533;&#65533;F&#65533;&#65533;J! &#65533;uMz&#65533;&#65533;&#65533;8s%&#65533;'&#65533;&#65533;&#65533;@&#65533;!&#65533;&#65533;&#65533;R	&#65533;qm&#65533;&#65533;&#65533;&#65533;9G}&#65533;@&#65533;&#65533;l&#65533;Y&#65533;&#65533;O&#1202;k&#371;&#65533;&#65533;A$&#283;&#65533;&#65533;&#65533;,&#65533;&#1679;P}&#65533;&#1359;n-7L&#65533;Q&#370;&#65533;tp&#65533; x&#65533;&#65533;&#65533;8&#65533;&#65533;&#65533;O&#65533;&#65533;6&#65533;V&#813;xK&#65533;v.S&#65533;&#65533;q&#65533;V  &#65533;kq&#65533;&#65533;_&#65533;&#65533;&#10243;&#65533;&#65533; &#65533;:G&#65533;&#65533;K&#65533; &#65533;&#65533;80&#65533;9Z.&#65533;&#65533;&#65533;Uf&#65533;&#65533;&#65533;h&#21878;&#65533;&#65533;&#65533;xU|-+&#65533;9(A)|&#65533;&#23515;%&#1051;&#65533;&#65533;&#65533;&#65533;&#65533;+&#65533;&#65533;9&#65533;/&#65533;&#36547;K&#65533;&#65533;&#65533;&#711;&#65533;&#65533;&#65533;lT&#65533;&#65533;&#851;Eu&#65533;&#65533;w^g&#65533;X&#65533;${&#65533;V&#65533;&#65533;&#65533;~es&#65533;&#65533;R&#65533;-&&#65533;~3&#65533;&#65533;T&#65533;&#65533;&#65533;UegUk&#65533;&#65533;$%+&#65533;&#65533;&#65533;&#65533;&#65533;&#65533;V&#65533;&#65533;&#65533;8&#65533;Z &#288;&#65533;a4(&#65533;&#65533;&#65533;G&#65533;%t&#65533;$&#65533;&#65533;&#1591;&#65533;6&#65533;X&#65533;&#65533;`x&#65533;&#65533;x&#65533;2?&#65533;Xx&#65533;&#65533;&#65533; r&#65533;&#65533;R&#65533;&#65533;&#65533;nEp,t&#65533;e&#65533;BD&#65533;&#65533;sbWc&#65533;r&#65533;)E&#65533;@z&#65533;&#65533;&#65533; 5&#65533;SJ&#65533;&#65533;3&#65533;&#65533;a&#65533;hl&#65533;&#65533;$&#65533;&#65533;&#65533;m&#65533;&#65533;qZ&#65533;05&#65533;&#65533;T&#65533;c8&#65533;q&#65533;&#65533;&#65533;$ &#65533;VJ&#65533;&#65533;B&#65533;&#65533;
D&#65533;&#65533;&#65533;F8&#65533;&&#65533;&#65533;&#65533;G&#65533;&#65533;   &#65533;&#65533;&#276;2+I&#65533;!&#1224;&#518;&#65533;&#65533;vOpdj&#65533;&#65533;,K@1!&#65533; &#65533;d&#65533;0&#65533;$V&#65533;6&#65533;^N&#65533;&#65533;	1&#65533;F&#65533;&#65533;D&#65533;R/a$&#65533;&#65533;&#1536; &#65533;!&#65533;QOA&#65533;F]Z&#65533;&#65533;&#65533;&#65533;R&#65533;&#65533;a&#65533;&#65533;&#65533;&#65533;l&#65533;&#65533;J&#65533;&#65533;44)&#65533;&#65533;"&#65533;&#65533;d&#65533;
$&#65533;&#65533;&#65533;&&#65533;&#65533;M_&#65533;3&#65533;{I&#65533;e(v&#65533;2&#65533;a	fJ&#65533;&#65533;&#65533;T&#65533;vRe&#65533;&#65533;L&#65533;y)O|&#65533;&#21390;n&#65533;4&#65533;&#65533;XP
`*&#65533;&&#65533;&#65533;Y&#65533;/&#65533;&#1058;&#65533;O&#65533;&#65533;bJ&#866;i&#65533;&#65533;&#65533;&#65533;)?&#65533;&#65533;7&#65533;4&#65533;$-&#65533;Pd&#65533;&#65533;&#65533;YD&#65533;&&#65533;&0&#65533;&#65533;&#65533;&#1572;i<&#65533;&#65533;Q&&#65533;(&#65533;&#65533;?D&#65533;L%	&#65533;&#65533;D&#65533;&#916;&#65533;&#65533;'&#65533;TF&#65533;|*L&#65533;i.&#1696;K)&#940;&#516;&#65533;&#65533;"&#65533;&#65533;m&#65533;&#65533;j<&#65533;&#65533;&#65533;%N&#65533;A&#5631;&#65533;&#65533;I;
&#65533;2&#65533;&#65533;&#65533;:&#65533;z&#65533;&#1367;o&#65533;&#65533;<&#65533;&#65533;TTL&#65533;&#65533;AK&#65533;&#65533;&#65533;p}&#65533;L&#65533;@&#65533;&#1429;F&#65533;&#65533;&#1867;&#65533;&#65533;;&#406;&#65533;&#65533;&#65533;&#65533;l`&#65533;DyF&#65533;a&#1031;&#1629;&#65533;&#65533;&#64952;&#877;nw&#65533;&#65533;&#65533;&#65533;v
&#65533;&#65533;J&#65533;Te&#1680;&#65533;h&#65533;&#65533;&#12398;&#65533;&#65533;%&#65533;&#677;+Ip&#65533;K&#1904;0Q&#65533;&#65533;&#840;&#65533;t <&#1066;PC&#65533;WAd9&#65533;&#65533;T&#65533;&#65533;&#65533;d&#65533;&#65533;&#65533;]&#65533;&#65533;&#65533; j&#65533;	&#65533;16$&#65533;&#65533;&#65533;AV&#65533;&#65533;&#65533;&#65533;&#65533;J&#65533;k/F^&#65533;&#1628;&#65533;5P%&#65533;&#65533; &#65533;:&#65533;&#65533;QS&#65533;S&#65533;V&#65533;@&#65533;_&#65533;yNl&#65533;h&#65533;&#65533;&#65533;k&#24944;&#65533;G&#65533;	&#65533;&#65533;&#65533;&#65533;&#65533;&#65533;&#65533;&#65533;6&#65533;)&#65533;#&#544;PD&#65533;&#65533;&#65533;_&#65533;Q&#65533;U&#65533;&#65533;&#65533;&#65533;b&#65533;M&#65533;@&#65533;&#65533;$\l&#65533;8N&#65533;&#65533;&#65533;&#65533;^G&#65533;&#65533;#&#65533;}&#65533;&#65533;6&#65533;&#65533;&#1252; Yl&#65533;&#65533;q&#65533;&#65533;.{Y*U&#65533;r;),&#65533;&#65533;&#65533;99a
p&#65533;&#65533;$u&#65533;&#65533;&#65533;b&#65533;&#65533;&#65533;e\9'y]lb&#1946;&#65533;4,&#65533;cZ&#65533;`&#65533;B&#65533;8&#774;&#65533;1&#65533;\&#65533;&#65533;$&#65533;$&#65533;&#65533;&#65533;&#65533;&#65533;&#65533;t&#65533;ZgM?&#65533;x&#65533;i&#65533;r&#65533;v&#1828;&#65533;;P&#65533;=&#65533;j&#65533;*&#65533;&#65533;.&#65533;RX &#65533;&#65533;i&#65533; &#65533;j&#65533;@>&#65533;&#65533;S&#65533;&#65533;&#65533;n&#65533;]&#65533;&#65533;_J&#65533;`&#65533;&#65533;$&&#65533;&#65533;&#65533;#&#65533;&#65533;?&#65533;&#65533;iWw &#65533;&#65533;&#65533;YA&#65533;&#65533;6M3^&#65533;&#65533;&#65533;,&#65533;&#65533;&#65533;k&#65533;&#65533;&#65533;&#24736;&#65533;&#65533;w&#922;&#65533;$Z&#65533;&#65533;&#801;FA5:g&#65533;; &#65533;&#65533;&#65533;s&#65533;)&#65533;T d&#65533;&#65533;&#65533;E&#1330;+&#65533;&#65533; &#65533;Xo6&#65533;&#65533;O[y&#65533;Q&#65533;&#65533;&#65533;&#65533;P&#65533;T)5&#65533;
&#175;@Z&#65533;&#65533;&#65533;N&#65533;_}BT&#65533;y-IA&#65533;&#65533;Rk&#65533;,&#65533;&#65533;=&#65533;,&#1222;&#65533;{:&#65533;&#65533;&#590;b>b&#65533;&#65533;n&#65533;9A&#65533;	2s&#65533;	&#65533;o>&#65533;z&#65533;y&#65533;2&#65533; &#65533;)&#65533; &#65533;&#65533;&#65533;l(&#65533;l&#65533;&#65533;C&#65533; &#65533;Kq&#65533;&#65533;&#65533;.f/&#65533;@%W>xh&#65533;&#65533;&#65533;&#65533;&#65533;&#65533;&#65533;&#65533;y&#65533;&#65533;/&#65533;&#65533;1&#65533;&#65533;d`A&#65533;&#65533;{&#65533;	&#65533;(0&#65533;&#65533;&#65533;L&#65533;'<&#65533;a&#65533;&#65533;p&#65533;uc&#65533;&#65533;&#65533;&#131568;rH&#65533;&#65533;
 `&#65533;AW&#65533;6&#65533;&#65533;&#65533;&#65533;t &#65533;&#65533;B&#65533;&#774;&#65533;&#65533;&#65533;O&#65533;&#65533;&#65533;}&#65533;&#65533;&#65533;&#65533;&>&#65533;_
&#65533;C;&#65533;^&#65533;&#65533;>r@&#65533;&#65533;&#65533;V&#65533;&#65533;&#65533;&#65533;&#65533;5Y4"&#65533;$&#65533;V^&#65533; @&#65533;I&#65533;&#65533;5X&#65533;&#65533;&#65533;3c&#65533;&#425;&#65533;&#65533;&#65533;&#643;$&#65533;&#65533;DR&#65533;&#65533;/&#1149;&#65533;&X&#65533;5&#65533;L&#65533;&#65533;LxIb$&#65533;y&#65533;w&#65533;&#65533;*L&#65533;P&#65533;&#65533;&#65533;&#65533;V&#65533;&#65533;&#65533;Qe8&#1265;b&#65533;hh&#65533;$U(p9X&#65533;&#65533;&#65533;&rAv&#65533;|4 @9&#65533;&#65533;Z&#65533;&#65533;Q(,qas&#65533;&#65533;&#65533;F&#65533;5&&#65533;&#65533;ddP&#65533;)&#65533;q
=&#65533;l&#65533;q>&#65533;^&#65533;+"IL!I&#65533;&#65533;1&#1127;&#65533;&#65533;^&#65533;AB&#65533;&#65533;&#65533;&#65533;J&#65533;~&#65533;uAGEPi&#65533;&#65533;k]RE&#65533;&#65533;t&#65533;f6&#65533;&#65533;&#65533;&#65533;&#65533;t&#65533;&#65533;&#65533;H&#65533;&#65533;vC&#65533;`8&#65533;&#65533;K9/&#65533; &#65533;r&#65533;&#65533;&#65533;;&#65533; &#65533;&#65533;	 hZw &#65533;&#65533;AV&#65533;$t&#65533;!&#65533;x'&#65533;"&#65533;8&#65533;&#65533;&#65533;&[ &#65533; @2`&#65533;&#65533;Xd&#65533;&#65533;&#65533;&#1042;&#65533;&@&#65533;r! ;@&#65533;&#65533;3&#65533;]&#65533;&#65533;]bS&#65533;jF>&#65533;'&#65533;~&#65533;&#65533;&#65533;"30&#917;qq&#65533;u&#65533;C&#65533;-&#65533;ai&#65533;&#65533;AA7|&#65533;&#65533;&#65533;&#65533;}&#65533;_&#65533;&#65533;O&#65533;i	&#65533;Gq&#65533; j(ju|&#65533;&#65533;&#65533;g&#65533;R9&#65533;&#65533;&#65533;z&#65533;&#65533;9&#65533;a&#65533;&#65533;S&#65533;K&#65533;}&#65533;W&#65533;G&#65533;.&#65533;ZC&#65533;&#65533;&#65533;&#804;^&#65533;IF"&#65533;X&#65533;&#65533;&#65533;I&#65533;P&#65533;x&#65533;&#65533;&#65533;&#527;_7|'&#65533;|KqK&#65533;z!G&#65533;z5c$y&#65533;&#65533;Ry&#65533;i&#65533;&#1101;&#2024;)`E&#65533;()6&#65533;Q|>Af&#65533;# &#65533;&#65533;'g&#65533;x&#65533;&#65533;~&>&#65533;,&#65533;&#65533;&#65533;&#65533; &#65533;Y`hv&#65533;&#65533;`9'%6K`q&&#65533;&#65533;IF8K&#65533;r&#65533;I&#65533;.&#65533;&#65533;N&#65533;iPP&#65533;R&#65533;tT&#65533;nV%&#65533;E&#65533;&#65533;&#65533;&#65533;i]&#65533;,&#65533;&#65533;"&#65533;&#65533;z:&#65533;?&#65533;&#65533;u&#65533;{0H&#65533;&#65533;P&#65533;+&#65533;r=@.p&#65533;&#65533;&#65533;u&#65533;&#65533;X&#65533;&#65533;i&#65533;x&#65533;Nie&#65533;2&#65533;bY&#65533;]&#65533;uN&#65533;.&#65533;&#65533;&#65533;&#65533;V&#65533;F&#65533;&#65533;Q_U&#65533;9&#65533;K`&#65533;&#65533;&#65533;&#65533;F&#65533;\&#65533;&#65533;&#65533;z&#65533;Aid&#195;aiE&#65533;u&#65533;&#65533;p&#65533;X&#65533;&#65533;&#65533;&#65533;G&#65533;Y&#65533;&&#65533;&#65533;o !&#65533;eM&#65533;^31}.&#65533;Z&#65533;&#65533;&#65533;'&#65533;&#65533;&#65533;) &#65533;)&#65533;4(&#65533;&#65533;Zk&#65533;%lv&#65533;: .p&#65533;Z&#65533;Q&&#65533;&#65533;75\&#65533;&#65533;P&#65533;&#65533;kG&#65533;J&#65533;S&#65533;p&#65533;r&#65533;!&#65533;&#65533;&&#65533;&#65533;&#65533;V&#65533;|&#1302;&#65533;p&#65533;`ZA&#65533;TQ&#65533;'p&#65533;q0&#65533;&#65533;Y&#65533;L5}Xv&#65533;&#65533;J&#65533;&#65533;Aw5&#65533;S &#65533;I&#65533;&#65533;&#65533;{&#65533;AvC2
&#65533;@*&#65533;g x&#65533;~&#65533;Y3&#65533;#&#65533;Y&#65533;W&#521;&#65533;j&#65533;C &#65533;&#65533;&#65533;LT &#65533;&#65533;)&#65533;&#65533;&#65533;}&#65533;B<w	&#65533;r:@d!&#65533;`uq&#65533;2$q+Wrb&#65533;:&#65533;&#65533;&&#65533;&#65533;h*&&#65533;&#65533;$&#65533;G&#65533;&#65533;,&#65533;3"Br&#65533;r&#65533;raw&#65533;&#65533;&#65533;&#65533;7W&#65533; +&#65533; "\&#65533;U1&#65533;&#65533;<&#65533;&#65533;"V&#65533;9&#65533;?1&#65533;&#65533;,&#65533;0Z&#65533;?&#65533;&#65533;&#65533;$&#65533;&#65533;&#65533; &#65533;&#65533;;E"Y&#65533;[&#65533;bSK&#65533;vVh&#65533;z&#65533;&#65533;&#65533;h&#65533;`&#65533;op=&#65533;.&#65533;&#65533;9&#65533;	&#65533;%&#65533;&#65533;4&#65533;t, &#65533;D&#65533;&#65533;&#65533;&#65533;&#65533;uY&#65533;&#65533;#&#65533;UzE&#65533;&#1178;e&#65533;&#65533;z&#65533;&#65533;! D&#65533;
&#65533;&#65533;S&#65533; u&#65533;&#65533;H&#65533;&#1192;&#65533;&#590;&#65533;&#65533;&#65533;J&#65533;gj&#65533;@ &#65533;y&#65533;&#65533;G|&#65533;8&#65533;&#65533;&#65533;&#65533;!L&#65533;&#65533;&#65533;X&#682;&#65533;X&#65533;&#65533;ZK&#65533;&#65533;&#65533;"no`^&#65533;B&#65533;&#65533;&#65533;j&#65533;I&#65533;tb &#65533;k&#65533;&#65533;&#65533;&#65533;7 e&#65533;y&#65533;{sI&#65533;`00&#65533;&#65533;&#65533;h&#65533;&#65533;X&#65533;&#65533;h&#65533;K&#65533;q$R8m&#65533;)W=[&#65533;&#65533;&#65533;&#32278;Kq40&#65533;&#314;,&#1081;&#65533;&#65533;&#65533;:9&#65533;&#65533;_!  W&#65533;&#65533;X&#65533;&#65533;&#65533;P&#65533;
&#65533;ic&#65533;Yf@&#65533;&#65533;&#65533;eX&#65533;&#65533;x&#65533;Z&#65533;o&#65533;j&#65533;&#65533;gx&#65533;&#65533;&#65533;&#65533;;&#65533;@&#65533;W'&#65533;&#65533;&#65533;S&#65533;&#40343;&#11712;&#65533;&#65533;\&#65533;&#65533;&#65533;&#65533;&Z&#65533;7g9&#65533;&#65533;&#65533;D&#65533;/&#65533;v&#65533;m[&#65533;?&#65533;=&#65533;&#65533;&#65533;&#65533;&#65533;&#65533;p&#65533;&#65533;&#65533;&#65533;j&#65533;v&#65533;&#65533;&#65533;!&#65533;&#65533;&#65533;^&#65533;:&#65533;WvJ|M&#65533;&#65533;e&#65533;Y&#65533;&#1656;&#65533;&#65533;^Y&#65533;&#65533;m&#65533;0*&#65533;b&#65533;&#411;z&#65533;)&#65533;&#65533;~AW0>&#65533;5p&#65533;`&#65533;#=&#65533;&#65533;&#65533;&#65533;\@:[aDz&#65533;&#65533;&#65533;qc&#65533;&#65533;Y&#65533;&#65533;&#65533;&#65533;&#65533;w&#65533;)&#65533;q&#65533;&#65533;:&#65533;&#65533;+ &#65533;P&#65533;&#65533;;&#65533;Gd&#65533;KQ&#65533;	?&#65533;&#146; 	&#65533;1&#65533;\&#65533;Y&#65533;D  0&#65533;Z&#65533;'&#65533;$:&#65533;'&#65533;y&#65533;&#65533;&#65533;&#65533;k&#65533;Q&#65533;&#1179;z&#65533;;&#65533;o+&#65533;&#65533;&#65533;\&#65533;Y!<,5&#65533;&#65533;-\u&#65533;0&#65533;:YK:@k]&#65533;Sa&#65533;&#65533;&#65533;x&#65533;&#1140;Qlo &#65533;[&#65533;&#65533;&#65533;&#65533;&#65533;&#65533;>D&#65533;&#65533;{&#65533;&#65533;&#65533;ZW6&#65533;KUQ&#65533;&#65533;&#65533;&#330;&#65533;|&#65533;C U&#65533;DAp&#65533;cl&#65533;WA:@z&#65533;&#65533;:&#65533;K &#65533;1]l&#460;&#65533;&#65533;J&#65533;W&#65533; &#65533;&#65533;:&#65533;&#65533;&#65533;&#267;&#65533;&#65533;ywj&#65533;&#65533;U&#65533;&#65533;&#65533;&#528;&#65533;@ &#65533;&#65533;&#65533;&#65533;&#65533;&#65533;Uz&#65533;#&&#65533;&#65533;rN&#65533; }8	8&#65533;&#65533;|*]&#65533;&#65533;&#65533;IK&#65533;&#65533;JQ&#65533;&#65533; &#65533;&#65533; ;&#65533;9&#65533;laq@&#65533;A@=&#65533;&#65533;&#65533;A&#65533;&#65533;V&#1089;h&#65533;&#65533;&#65533;&#65533;}&#65533;K&#65533;a&#65533;]0&#871;&#65533;&#65533;&#65533;Io(&#65533;&#65533;&#65533;&#1948;l&#1081;&#65533;ZWp&#714;\8&#65533;l@&#65533;R &#65533;P&#65533;=@&#65533;Q&#65533;{&#1047;z&#65533;u[&#65533;#&#65533;&#65533;&#972;&#65533;&#488;&#65533;s&#65533;&#65533;j+ &#65533;&#1854;&#65533;&#65533;&#65533;&#65533;.&#65533;&#65533;LQ&#65533;Z&#65533;&#65533;;&#65533;P  B-&#65533;&#65533;'@ + &#65533;&#65533;&#65533;z&#65533;&#620;&#65533;&#65533;&#65533;&#1745;&#65533;Ix&#65533;&#65533;&#65533;&#65533;r&#65533;&#65533;&#65533;I&#65533;tG&#719;&#65533;
&#65533;&#65533;r&#65533;&#65533;&#65533;&#65533;&#65533;70&#65533;l-&#65533; YN&#65533;!&#65533;&#670;6gH&#65533;&#65533;H&#65533;Um&#65533;H&#65533;$&#65533;I&#65533;l&#65533;&#65533;Q&#65533;L!<&#65533;PGP&#65533;&#1919;0&#65533;B&#65533;&#65533; &SA&#65533;&#65533;&#65533;L&#65533;K&#65533;t&#65533;Eq+{&#65533;v&#65533;hL&#65533;9&#65533;gH&#65533;4M&#65533;&<008 8&#65533;&#65533;&#830;UA :&#65533;^&#65533;t&#65533;stL&#65533;^&#65533;&#65533;bP&#65533;6&#65533;G.G&#65533;q+2&#483;-&#65533;&#65533;&#65533;&#65533;&#65533;&#65533;L!&#1474;M&#65533;X&#5728;&#65533;&#1718;j&#65533;*,&#65533;&#65533;&#65533;|P&#65533;m-&#65533;Xa&#65533;&#65533;&#65533;&#65533;&#65533;&#65533;&#1980;&#1602;,&#65533;{&#65533;&#65533;&#65533;&#65533;&#1795;tzumZ&#65533;[l&#65533;VJ ,&#65533;P&#65533;R&#65533;&#65533;&#65533;)Bp&#65533;"0	XQv"&#65533;1"&#65533;&#65533;&#65533;*&#65533;"&#65533;&#65533;
&#65533;C&#65533;&#65533;&#65533;&#65533;&#65533;)a&#65533;&#65533;lq&#65533; &#65533;]&#65533;,&#65533; ^A b&#65533;B`&#65533;p&#65533;&#65533;&#65533;&#65533;&#65533;&#65533;&#65533;&#65533;&#65533;U&#65533;&#65533;JI(&#65533;&#65533;r&#65533;&#1621;&#65533;&#65533;.0&#65533;&#1768;2P&#65533;
a&#1993;&#65533;&#65533;&#65533;H&#65533;&#65533;:&#65533;R1&#65533;bR&#65533;m-&#65533;&#958;,&#65533;&#65533;&#65533;&#65533;i x&#65533;&#65533;}@&#65533;.
&#65533;Q&#65533;&#400;Y&#65533;&#65533;&#65533;K&#65533;&#65533;&#65533;&#65533;"&#65533;[&#65533;&#65533;P&#65533;lm&#65533;'0.~`&#65533;KF7 v&#65533;&#65533;&#65533;&#65533;&#65533;&#65533;&#65533;a&#65533;&#65533;|&#65533;&#65533;&#65533;&#65533;wg"&#65533;&#65533;r~&#65533;&#65533;=^[!&#65533;&#65533;}&#65533; 8T&#65533;.&#65533;&#65533;Wa}x(&#65533;&#65533;yu1=&#65533;@&#945;&#65533;&#65533;8m&#65533;&#65533;&#30206;&#65533;&#65533;&#65533;&#65533;^&#65533;)X&#65533;&#65533;P<_&#65533;&#65533;G a&#65533;&#65533;K"3&#65533;&#65533;Zm&#65533;&#65533;{&#65533;A>&#65533;&#65533;&#65533;&#65533;R@&#65533;&#65533;&#65533;q-\!+:&#65533;&#65533;B-&#65533;6&#65533;|v&#65533;z&#65533;&#65533;^E&#65533;m&#65533;^-&#65533;Ht&#65533;C&#65533;&#1774;&#65533;&#65533;&#65533;K&#1141;S!&#65533;R &#65533;"P&#65533;>&#491;&#65533;S&#65533;R&#65533;`&#65533;&#65533;C<&#65533;@&#65533;&#61241;&#65533;&#65533;&#65533;[&#65533;?&#65533;&#65533;&#65533;8&#65533;&#65533;&#65533;&#65533;&#65533;&#65533;&#65533;gB@&#65533;H&#65533;l&#65533;&#65533;&#65533;\&#65533;B&#65533;&#65533;U&&#65533;O&#65533;<m&#65533;N&#65533;&#65533;&#65533;&#65533;&#65533;R&#65533;&#65533;S&#65533;.&#65533;&#1546;&#65533;i&#65533;\&#65533;&#65533;*/ &#65533;&#65533;&#1945;[&#65533;&#65533;&#65533;3&#65533;&#65533;0	&#65533;p:\&#65533;&#65533;,` &#65533;Z^&#65533;&#65533;&#65533;$&#261;&#65533;;9&#65533;;&#65533;&#65533;]=&#1818;Lw2&#65533;`&#65533;&#65533;M&#65533;&#65533;&#65533;-?]a3&#65533;f(<&#65533;&#65533;R]&#65533;pX&#65533;})&#65533;&#65533;&#65533;&#65533;o&#65533;&#65533;Spp&#65533;&#65533;F&#65533;&#65533;b=.U&#65533;_&#65533;g*&#65533;&#65533;lBP&#65533;&I&#1038;&#65533;&#65533;TY&#65533;8y<&#65533;&#65533;&#65533;&#65533;&#65533;&#65533;&#65533;&#65533;&#65533;^&#65533;&#65533;_g^&#65533;&#1012;&#65533;k&#65533;,&#65533;I&#65533;&#65533;E&#65533;&#65533;&#65533;&#65533;&#65533;E &#633;&#65533;&#65533;&#65533; r&#65533; !&#65533; !&#65533;i&#65533;&#65533;&#65533;&#65533;=&#65533;R&#65533;&#65533;V&#65533;&#620;&#625;&#65533;&#65533;&#531;Ig&#65533;.&#65533;&#65533;,&#65533;d&#65533;q1&#65533;&#65533;~`&#65533;Y&#65533;&#65533;&#65533; &&#65533;&#65533;&#65533;&#65533;|&#65533;2&#65533;~ &#65533;9&#65533;&#65533; .:&#65533; @&#65533;G.&#65533;<b&#65533;&#65533;&#65533;&#65533;I&#65533;&#65533;&#65533;E&#65533;5f$&#65533;c6!E&#65533;&#65533;b&#65533;&#65533;&#65533;7.aSc
	&#65533;9&#65533;A	\&#65533;&#65533;B&#65533;O&#65533;A&#65533;%Z&#65533;&#65533;Q&#65533;I&#65533;6&#1601;&#65533;7Q&#65533;F&#65533;3gC&#65533;;J&#65533;n&#65533;&#65533;&#65533;&#65533;W&#65533;Wj&#65533;PV@P1&#65533;&#65533;&#65533;&#65533;&#65533;&#65533;*&#65533;&#65533;A&#65533;44k
&#65533;&#65533;&#65533;&#1784;A&#65533;&#65533;&#65533;b]K&#65533;&#65533;&#65533;F&#65533;:B [&#65533;&#65533;e&#65533;\:&#65533;&#65533;'&#65533;,s>p&#65533;\&#65533;&#65533;&#65533;&#65533;D&#65533;n&#65533;:&#65533;&#65533;5EE&#65533;1A&#65533;&#65533;&#65533;\&#65533;&#65533;Q&#65533;H&#65533;c&#65533;&#65533;&#65533;&#65533;F86&#65533;&#65533; G&#65533;!&#65533;&#65533;^&#65533;:&#65533;;~r&#65533;&#65533;&#65533;&#65533;T74$&#65533;s&#65533;&#65533;y&#65533;[D^1 &#65533;&#65533;X:v&#65533;&#65533;&#1536;&#1717;c&#1758;d~&#65533;&#65533; 2!&&#65533;K&#65533;H8&#65533;&#65533;&#546;&#65533;)"&#65533;&#65533;&#65533;	&#65533;
&#65533;&#65533;p&#65533;&#65533;x&#65533; 7 1*&#65533;:C&#65533;&#65533;&#522;C[4j&#65533;&#65533;&#65533;&#65533;&#65533;r:!&#65533;&#65533;dk&#65533;&#65533;&#65533;ZP% A&#65533;&#65533;r&#65533;` E&#65533;!&#65533;%&#65533; C&#65533;&#776;p
3&#65533;H&#65533;7&#65533;&#65533;dC\&#65533;&#65533;&#736;&#65533;&#65533;&#65533;&#65533;&#65533;B O*&#930;&#65533;&#65533;&#65533;&#65533;t&#65533;&#864;h`&#65533; z&#65533;&#65533;&#65533;;O&#65533;&#65533;&#65533;6&#65533;<&#65533;i&#65533;&#65533;pH&#65533;&#65533;2&#65533;&#65533;r&#65533;&#65533;R&#65533; 6L&#65533;sR/&#65533;&#65533;&#65533;LL&#65533;&#65533;b (&#65533;N&#65533;3&#65533;&#65533;&#65533;4U&#65533;&#65533;4&#65533;&#65533;&#65533;&#1569;&#65533;&#65533;< &#65533;Bw&#1280;&#65533;&#65533;&#65533;&#65533;(&#65533;O{&#65533;P&#65533;L&#65533;&#65533;DF&#65533;Wd&#65533;ZM&#65533;&#65533;&#65533;
h&#65533;e&#65533;&#65533;&#65533;<&#65533;
&#65533;&#65533;&#23170;
&#65533;L2$40&#65533;&#65533;`&#65533;&#65533;&#65533;
&#65533;&#65533;&#65533;&#65533;&#65533;$&#65533;&#65533;&#65533;k&#65533;d&#65533;&#1576;B Q*5L&#65533;&#65533;!&#65533;&#65533;&#65533;(Dc&#65533;&#65533;&#65533;H&#65533;
&#65533;&#65533;p&#65533; &#65533;\&#65533; &#1462;p&#65533;+GI0&#65533;]&#65533;d QXaC &#65533;&#65533;&#65533;&#65533;&#65533;&#65533;&#65533;&#65533;&#65533;&#65533;&#65533;&#65533;&#65533;&#65533;b_<&#65533;&#65533;&#65533;f&#65533;&#65533;{&#65533;a&#65533;!f#&#65533;+V0`&#65533;z&#65533;&#65533;&#428;hu&#65533;py&#65533;
0&#65533;!&#65533;6&#3633;+&#65533;&#546;&#65533;`&#65533;&#65533;7p6[&#65533;&#65533;!e&#65533;l>&#65533;m&#65533;X&#65533;&#65533;&#65533;&#12934;bt&#65533;Z:&#65533;&#65533;&#65533;&#65533;&#65533;2N&#65533;&#65533;v&#65533;D&#65533;&#65533;"&#65533;@&#65533;%AM \80vp&#65533;7&#65533;&#65533;n&#771;&#65533;&#65533;&#65533;>&#65533;&#65533;&#65533;C&#65533;Bd &#65533;&#65533;&#65533;&#65533;&#65533;x&#65533;Yg6V \a&#65533;.&#65533;&#65533;N	5&#65533;&#65533;&#65533;A&#65533;vM@&#65533;&#65533;&#65533;6h&#65533;H&#65533;w&#65533;V&#65533;L(b \>&#65533;y&#65533;&#65533;&#65533;	?&#65533;&#65533;"D&#65533;&#65533;7&#65533;N&#65533;&#65533;&#65533;&#65533;,V}&#65533;&#65533;&#65533;&#65533;&#65533;&#65533;&#65533;&#912;\&#65533;&#892;&#65533;&#65533;&#65533;&#65533;0&#65533;p&#65533;t V&#65533;4(&#65533;&#65533;%&#65533;&#65533;{&#1083;&#65533;&#65533;&#65533;9&#65533;BM&#65533;&#65533; ?&#24029;&#65533;&#65533;gl&#65533;&#65533;&#65533;&#65533;&#65533;:Q&#65533;	i!&#65533;&#1606;&#65533;2&#65533;+&#65533;5&#65533;/;&#65533;`&#65533;cIHV&#65533;&#65533;_=&#65533;5&#65533;3&#65533;a$"&#1092;&D&#128;/&#65533;&#65533;`A&#65533;A|&#65533;&#65533;f7'	@&#65533;&#65533;&#65533;&#65533;Po&#65533;p&#65533;&#65533;&#65533;xC&#65533;&#866;a&#65533;&#65533;&#65533;KF&#65533;&#65533;&#65533;dl13&#65533;j&#65533;pF4&#65533;hLcH$f-3&#65533;&#65533;M&#65533;&#65533;B2&#65533;y@(&#65533;K\&#65533;<1R&#65533;&#65533;3&#65533;h &#65533;^!&#65533;H&#65533;&#65533;&#65533;&#65533;&#65533;.e#Y(&#65533; -y&#627;&#65533;os*&#65533;&#978;%&#65533;&#65533;J&#65533;{&#65533;OR &#65533;&#65533;aR&#65533;&#65533;D
&#65533;&#147;+&#65533;R&#65533;&#65533;&#65533;&#65533;,e&#65533;#&#65533;,&#65533;e,&#65533;%+@gGQ&#65533;\3&#65533;H&#65533;R&#65533;&#756;&#65533;H4 hB&#65533;i!D4&#65533;&#65533;&#65533;&#65533;t`b&#65533;&#65533;90t&#65533;kd&#65533;q&#65533;&#65533;S&#65533;&#65533;1S&#65533;&#65533;T&#65533;c&#65533; x&#65533;3C<&#65533;I&#65533;&#65533;d&#65533;&#65533;<&#65533;A<q&#65533;5&#65533;m&#65533;d=*f&#65533;&#65533;N&#65533;&T(&#65533;&#65533;=Q&#65533;M{&#65533;S&#65533;:&#65533;e X&#65533;G&#141;iKhM&#65533;F(=*T&#65533;#&#65533;HH4Q&#65533;'2@i&#65533;ry&#65533;l &#65533;&#65533;k&#65533;&#65533;:&#65533;<&#65533;&#65533;T&#65533;"1A|&#65533;S&#65533;
E&#65533;&#65533;O!&#65533;&#65533;Q&#65533;&#65533;"?u`o&#65533;`&#65533;&#65533;HJ&#65533;Se&#65533;j&#65533;&#65533;&#65533;b49@V&#65533;&#65533;O6&#65533;S'<&#65533;a&#65533;\&#65533;Te&#65533;2&#65533;&#65533; &#65533;&#437;A!I@\&#65533;*&#65533;&#65533;J&#65533;&#1810;]Y&#65533;\&#65533;U&#65533;&#65533;&#65533;&#65533;{X&#65533;9&#65533;&#65533;5,&#65533;&#454;7&#905;&#65533; "1&#65533;a{Y&#65533;&#65533;Y`,Ch&#65533;&#65533;v`&#65533;[H
9&#65533;b&#65533;&#65533;&#65533;lk]&#65533;@q !`&#65533;J&#710;&#65533;B&#65533;&#65533;h[HX&#65533;I	\&#65533;&#65533;x`&#65533;k&#65533;{\&#65533;T&#65533;c&#65533;&#65533;&#65533;&#65533;&#65533;}0&#65533;&#65533;&#65533;&#65533;Enw&#65533;{&#65533;,&#65533;& &#65533;aC&#65533;R&#65533;&#65533;U&#65533;&#65533;&#65533;&#65533;T&#65533;&#65533;&#65533;&#65533;oW&#65533;&#65533;w'&#65533;&#65533;&#65533;{&#1328;&#65533;&#65533;T`&#65533;&#65533;|&#65533;{`ekW&[&#65533;&#518;&#65533;&#65533;&#65533;,&#549;X&#65533;&#65533;&#65533;!&#65533;&#65533;&#65533;O&#65533;(&#24992;i&#65533;fk&#65533;lN&#65533;&#65533;&#65533;&#65533;p&#65533;7&#65533;83&#65533;&#65533;2K_&#65533;z&#65533;&#65533;&#65533;&#65533;!Y&#65533;&#65533;]&#65533;&#65533;&#65533;Z)&#65533;&A&#65533;C&#65533;&#65533;4Ek<&#65533;&#65533;p}&#65533;+0@&#65533;&#65533;w=&#65533;1&#65533;Ri&#65533;(&#65533;&#65533;4&#65533;&#695;&#65533;e&#65533;&#747;*&#65533;&#1656;$X&#65533;p;&#65533;F&#65533;&#65533;&#65533;	[&#1911;MA&#65533;{fX&#65533;f7&#65533;&#65533;T&#65533;:ZH&#65533;pb5&#65533;&#65533;&#971;,&#65533;-&#65533; &#65533;&#754;-&#65533;&#65533;[&#65533;	&#65533;`&#65533;&#65533;i&#65533;V&#65533;P&#65533;&0&#65533;&#65533;5`B&#65533;&#65533;k`X<&#65533;,&#65533;&#65533;&#65533;H&#65533;P8Lh|&#65533;-|&#65533;kL&#65533;&#65533;&#65533;&#65533;1Y&#65533;&#65533;&#65533;&#65533;&#65533;N&#65533;&#65533;&#65533;3
&#65533;&#1535;&#1433; 6 M&#65533;A&#65533;5&#65533;&#65533;&#65533;&#65533;4&#65533;a&#65533;n_&#65533;1&#65533;k&#65533;&#526;v#&#65533;&#65533;&#65533;&#1901;N6&#65533;D|
&#65533;&#1888;&#65533;9K&#65533;i&#65533;&#65533;%l&#65533;&#65533;%$:&#65533; &#65533;D&#65533;&#65533; lp5Y^A&#65533;.F&#65533;,&#1130;	,&#65533;&#65533;&#65533;TX&#65533;&#65533;B&#65533;a&#65533;p&#65533;&#65533;&#65533;4&#603;&#65533;E&#65533;{O&#65533;d&#65533;&#65533;Tr&#65533;C&#65533;&#65533;&#65533;&#65533;}&#65533;}>&#65533;{&#493;_&#65533;}&#65533;9&#65533;x&#65533;tv&#65533;Wm&#65533;&#65533;&#65533;|/&#65533;y&#65533;o6&#65533;&#65533;]&#65533;$&#65533; _&#65533;=&#65533;]&#65533;&#1410;N&#65533;&#65533;&#65533;H&#65533;&#65533;&#65533;&#65533;FX&#65533;&#65533;D&#65533;&#65533;m&#65533;S&#65533;&#65533;z&#65533;&#30388;&#65533;&#65533;&#65533;E+4&#65533;k&#65533;&#65533;&#65533;&#65533;W&#65533;l&#65533;m7&#65533;&#65533;]&#65533;&#65533;&#65533;1K&#65533;&#65533;~&#65533;I&#65533; &#65533;Q&#65533;&#1831;:&#65533;&#65533;&#65533;cA|&#65533;)EIy&#65533;'d6&#65533;&#65533;&#65533;x&#711;&#65533;K&#65533;&#65533;&#65533;&#65533;`s&#65533;&#65533;&#65533;ugC|\/&#65533;&#65533;^CP_&#65533;j&#174;y&#65533;T&#65533;&#65533;R&#65533;&#65533;}&#65533;&#65533;&#65533;&#65533;&#65533;!&#65533;&#65533;B!}&#65533;&#65533;&#65533;&#65533;&#65533;&#65533;&#65533;&#65533;&#65533;&#65533;:&#65533;&#65533;	&#65533;&#65533;M;&#65533;&#65533;&#65533;&#65533;}&#65533;&#65533;&#65533;eR&#65533;&#1982;&#1517;&#65533;&#65533;H49&#65533;';&#386;&#65533;&#65533;~&#65533;&#65533;&#65533;&#65533;?&#65533;&#65533;"y|&#65533;pi&#65533;&#1903;&#65533;&#65533;&#65533;&#65533;&#65533;&#65533;&#65533;g;&#65533;&#65533;,nrKS6&#65533;K&#65533;&#65533;&#65533;'&#65533;K>(&#65533; &#65533;&#65533;P@
T&#65533;Zi&#65533;5&#65533;!;&#2026;&#65533;&#65533;&#65533;=&#65533;&#65533;&#65533;&#65533;&#65533;&#65533;@&#65533;&#65533;>&#65533;&#65533;#&#65533;C&#65533;)&#65533;&#65533;&#1733;d<&#65533;&#65533;;&#1403;>C&#65533;k`&#65533;AF@&#65533;&#1728;Eq&#65533;&#65533;#&#65533;A&#65533;s@
@&#65533; &#65533;R&#65533;m&#1030;K&#65533;&#65533;(<&#65533;_#bP&#65533;E	A!&#65533;1`&#65533;&#65533;X&#65533;&#565;U&#65533;+&#1705;[`&#65533;5 30+bP&#65533;E&#65533;Bb&#65533;&#65533;&#65533;B&#65533;+#<B&#65533;&#65533;<%&#65533;,	F&#65533;&#65533;/[&#65533;&#65533;&#65533;&#65533;CE(%:t7&#65533;&#65533;L=&#65533;@&#65533;&#65533;r&#65533;-&#65533;&#65533;&#65533;d&#65533;b(&#65533;S&#65533;D|&#65533;;(B&#65533;&#65533;&#65533;	&#65533;<dLC"M&#196;m`&#65533;Y&#65533;n&#65533;EDL&#65533;B&#65533;&#65533;D&#65533;/&#65533;@&#65533;&#65533;&#65533;&#1189;&#65533;&#65533;&#65533;V|EX&#65533;\B`D&#65533;&#65533;D&#65533;&#65533;K*&#65533;p&#65533;b&#65533;o&#65533;dLF&#65533;f&#65533; 0E&#1465;&#65533;N&#65533;&#65533;V&#65533;cHG2&#65533;&#65533;
&#65533;&#65533;&#65533;5&#65533;>_&#65533;&#65533;i&#65533;&#65533;&#65533;0G&#65533;&#65533;?aG
&#65533;&#65533;&#65533;&#65533;&#65533;("&#65533;76&#567; &#65533;,&#65533;&#65533;G&#65533;&#65533;&#65533;~T&#65533;&&#65533;&#65533;G&#65533;#&#65533;:&#65533;&#65533;&#65533;&#65533;c|4Fox&#65533;&#65533;o&#65533;G&#65533;&#65533;&#65533;&#65533;&#65533;&#65533;&#65533;&#65533;E&#65533;&#1204;&#65533;&#65533;Hl&#65533;H&#65533;&#1855;.&#65533;&#65533;#t<&#65533;&#65533;K&#65533;k&#65533;&#408;&#1855;U0&#65533;&#65533;+&#65533;	&#65533;&#65533;<&#65533;&#65533;I&#65533;&#65533;&#65533;&#61123;e$&#65533;&#65533;):&#16996;&#65533;	|&#65533;4&#65533;L@(&#65533;&#65533;&#65533;@&#65533;&#65533;j&#65533;&#65533;&#65533;l&#65533;s&#65533;&#65533;&#65533;J
&#65533;&#65533;1,;7j5&#65533;&#65533;I&#65533;&#65533;&#65533;)>9&#65533;&#65533;p&#65533;&#65533;&#65533;&#65533;$KW&#65533;&#633;t&#65533;&#65533;1 1`&#65533;&#65533;&#1025;&#65533;&#65533;{&#65533;&#65533;&#65533;LD&#65533;Y&#65533;pt&#65533;&#65533;&#65533;Gt4&#65533;&#65533;d&#65533;Ic&#65533;$&#65533;2&#65533;&#65533;&#65533;n&#65533;L~$?&#1025;&#65533;`stE&#65533;&#65533;&#65533;&#65533;&#65533;&#65533;EX&#65533;\&#65533;&#1372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&#65533;&#65533;/&#65533;*x&#65533;&#65533;&#65533;&#65533;(&#65533;h
}&#65533;&#65533;&#65533;&#65533;X&#65533;&#65533;&#65533;&#876;/&#65533;&#65533;XQ$ $X&#65533;&#65533;&#65533;	=Q&#65533;&#65533;E&#65533; &P&#65533;}Q &#65533;Pe+ &#65533;$H&#65533;$p&h&#65533;$&#65533;& )X&#65533;R&#65533;JQ) &#65533;`&#65533;$h&#65533;+&#65533;R&p&#65533;R)%&#65533;X $HR-=&#65533;3M&#65533;&#65533;S&#65533;R'@S9&#65533;R%X  p&#65533;7&#65533;&#65533;8&#65533;S4&#65533;&#65533;;&#65533;S&#65533;&#65533;S>&#65533;&#65533;&#65533;S@M(AT:-&#65533;CU&#65533;1-SEe$&#65533;&#65533;FM&#65533;/&#65533;&#65533;&#65533;AU&#65533;@hO&#65533;TP&#65533;&#65533;&#65533;0&#65533;O &#65533;?&#1027;?&#65533;&#65533;R%0S9&#65533;&#65533;B&#65533;O&#65533; &#1028;M&#65533;&#65533;&#65533;&#65533;(&#65533;Q&#65533;&#65533;=&#65533;Q RHO&#65533;=(U&#65533;&#65533;&#65533;!&#65533;SX&#65533;&#65533;.&#65533;QR&#65533;U &#65533;(@)p&#65533;(e&#65533;<P&#65533;&#65533;T &#65533;S8b-&#65533;?&#65533;&#1432;&#65533;&#65533;%H&#65533;&#65533;R%&#65533;&#65533;&#65533;(&#65533;&#65533;&#65533; !&#65533;&#65533;}-Q&#65533;&#65533;N &#65533;S@&#65533;PS&#1539;&#65533;Ph&#65533;&#65533;&#65533;&#65533;&#65533;&#65533;yUB&#65533;&#65533;&#65533;&#65533;&#1483;&#65533;@N&#65533;R&#65533;&#65533;&#65533;-&#65533;&#65533;-S XT V&#65533;e&#65533;u&#65533;(&#65533;&#65533;Z&#65533;)&#65533;&#65533;&#65533;Y&#65533;&#65533;X)&#65533;&#65533;(&#65533;&#1602;&#65533;&#1602;&#65533;r=&#65533;&#65533;&#768;Zp&#65533;Q&#65533;&#65533;O&#65533;&#65533;{&#65533;Y&#65533;!p&#65533; t&#65533;:&#65533;%&#65533;&#1695;5SZO&#65533;&#65533;dTZ&#65533;&#65533;P&#1688;&#65533;&#65533;&#65533;uZ&#65533;&#65533; &#65533;&#65533;&#65533;&#65533;u&#65533;&#65533;S Y&#65533;-&#65533;RH&#1647;&#65533;&#65533;/PPU &#65533; &#65533;&#65533;T &#65533; !P[&#65533;&#65533; )&#65533;&#65533;&#65533;m:= &#65533;Q&#65533;[&#65533;&#65533;&#65533;&#65533;&#65533;&#177;&#65533; 
 \Om &#65533;&#65533;&#65533;m&#65533;(&#65533;&#65533;&#65533;U&#1818;e\&#501;<&#65533;&#65533;Z&#65533;-X&#65533;&#65533;H*&#65533;0&#65533; \*&#65533; #]&#1093;&#65533;&#65533;5&#1910;}&#65533;&#65533;&#65533;&#65533;9&#65533;&#65533;&#65533;&#65533;5XRH&#1432;[&#65533;5
&#65533;&#65533;/&#65533; 
&#65533;&#65533;&#65533;U&#65533;&#65533;X!&#65533;M&#1944;[&#65533;&#65533;-&#65533;Sn&#65533;&#65533;&#65533; (&#65533;&#65533;}&#65533;x&#65533;&#65533;]B &#65533;&#65533;e&#65533;M&#65533;&#651;\S&#65533;^&#65533;&#65533;V&#65533;&#65533;&#65533;&#65533;( &#65533;&#65533;&#65533;B&#65533;&#65533;/&#65533;Y&#65533;5&#65533;}&#1348;&#65533;&#65533;&#65533;&#65533;&#65533;&#65533;&#65533;E&#65533;&#65533;%&#1694;&#65533;&#65533;&#65533;-&#65533;\P Z&#65533;&#65533; \O&#1348;&#65533;U&#65533;}&#65533;&#65533;&#65533;&#65533;OYS &#1951;&#65533;&#65533;&#65533;]&#65533;&#65533;%&#65533;`
 _P&#65533;&#65533;&#65533;\O-&#65533;{=&#65533;&#65533;&#65533;&#65533;&#65533;U&#65533;&#704;pX&#65533;&#65533;[r&#65533;d&#65533;&#65533;-&#65533;&#65533;&#65533; #P &#65533;m&#65533;	&#65533;&#65533;&#65533;&#65533;&#65533;6(&#65533;V&#65533;$@( a%&#65533;&#65533;&#65533; ^&#65533;&#65533;r&#65533;&#65533;Uc!&#65533;]&#65533;'6&#65533;&#65533;&#65533;2&#65533;b
&#65533;&#65533;&#65533;&#65533;V(&#65533;UN&#65533;R&#65533;=&#65533;U&#65533;6}Q&#65533;d6&#65533;&#65533;	`&#65533;&#65533;&#65533;&#65533;U &&#65533;aOU&#1926;   d&#65533;kd
&#65533;&#65533;O&#65533;OM*&#65533;b&#65533;P7&#65533;&#65533;&#65533; &#65533;x&#65533;h&#65533;/&#65533;&#1906;&#65533;&#65533;RV&#65533;&#65533;\&#65533;e&#65533;	&#65533;&#2034;&#65533;&#65533;Fne&#65533;fb.fc>fdNfe^ffn&#65533;O_)&#65533;&#65533;F&#65533;&#65533;W&#65533; &#65533;&#65533;O&#65533;_vfn&#65533;fo&#65533;fpgb&#65533;&#65533;&#65533;]&#65533;ld0&#65533;&#65533;- (&#65533;6pc&#65533;gy&#65533;gz&#65533;gz&#65533;&#65533;h&#65533;&#65533;`'. &#65533;&#65533;&#65533;&#31040;B~>&#65533;&#65533;&#65533;&#65533;&#65533;&#65533;&#65533;	&#65533;&#65533;+&#65533;&#65533;x~&#65533;&#65533;&#2027;&#65533;&#65533;V&#65533;&#65533;&#65533;V&#65533;&#837;&#65533;b&#65533;P&#65533;(&#65533;&#65533;&#65533;h&#65533;_&#65533;a&#65533;&#65533;&#65533;&#65533;&#65533;&#65533;| K`&#65533;&#65533;&&#65533;&#65533;&#65533;h&#157; H~&#65533;B&#512;B&#65533;a&#1796;&#65533;(&#65533;0&#65533;&#65533;v&#65533;&#65533;&#65533;U&#896;&#65533;&#65533;&#65533;2&#65533;&#65533;&#65533;(&#65533;e`^N&#65533;M&#65533;&#65533;n&#65533;&#65533;&#65533; `&#65533;&#955;Ffh&#65533;&#65533;_K&#65533;f&#1948; &#65533;(c&#65533;f&#65533;&#65533;&#65533;Gx&#65533;&#65533;n&#65533;&#65533;&#65533;j&#65533;&#65533;&#65533;i&#65533;&#65533;&#65533;&#65533;&#65533;(&#65533;&#65533;`&#65533;&#65533;B&#65533;&#65533;&#65533;[u&#65533;_&#65533;dT&#65533;M&#65533;&#65533;&#65533;Y6&#65533;&#65533;&#65533;&#65533;=&#65533;5&#65533;h #&#65533;&#65533;&&#896;n&#65533;f^&#65533;&#65533;&#65533;T6l&#1613;e&#65533;&#65533;h&#65533;&#65533;&#65533;&#65533;&#65533;&#65533;5g&#65533;&#65533;&#65533;&#65533;V Hi&#65533;N&#65533;&#65533;MkU&#65533;=*h &#65533;x Jf&#65533;,&#65533;~
 d&#65533;k&#65533;&#65533;&#65533;&#65533;VN&#65533;&&#36142;T&#65533;&#65533;&#65533;vn&#65533;&#65533;&#65533;&#65533;Jj&#65533;&#57984;  !&#65533; &#65533; ,   &#65533;H &#65533; &#65533;H&#65533;&#65533;&#65533;&#65533;*\&#560;&#65533;&#199;#J&#65533;H&#65533;&#65533;&#331;3j&#65533;&#561;&#65533;&#463; C&#65533;I&#65533;&#65533;&#595;(S&#65533;\&#626;&#65533;&#727; Sx(&#65533;&#65533;&#65533;0s&#65533;&#65533;&#627;&#65533;&#991;Ih`Ct&#65533;@&#65533;*]&#692;&#65533;S&#65533; &#65533;&#65533;&#65533;fK&#65533;
8&#65533;j&#65533;&#693;&#65533;&#1491;$K&#65533;&#853;<d&#65533;&#694;&#65533;&#1783;o7&#65533;%&#1027;EY&#65533;XL&#65533;X&#65533;&#65533;&#2047;&#65533;Y&#65533; &#65533;BB&#65533; ':L&#1873;C&#65533;Xz&#65533;&#65533;L&#65533;&#65533;&#65533;d&#65533;&#65533;8|&#65533;&#65533;T2o@T0&#65533;F 9<&#65533;&#65533;&#826;&#65533;k&#65533;)&#65533;5|X&#65533;&#65533;&#65533;&#65533;&#65533;(&#65533;&#65533;(&#65533;6_&#65533;B&#65533;&#65533;q&#65533;&#65533;&#65533;_&#65533;\e&#156;&#65533;5a&#65533;&#65533;bl &#65533;&#65533;&#65533;&#65533;2]&#65533;&#65533;&#65533;wC&#65533;&#65533;&#65533;]&#668;&#65533;&#1212;&#65533;&#65533;&#65533;	&#65533;F&#65533;1iA&#65533;8*xH&#65533;X@&#65533;&#65533;&#65533;fFV&#65533;g&#65533;&#65533;&#65533;YQ&#65533;&#701;&#65533;&#65533;&#65533;EE&#65533;&#65533; &#65533;D&#65533;`hd&#65533;$,a&#65533;PA`&#65533;&#65533;&#65533;&#65533;Z&#65533;&#65533;0&#65533;XPXD&#65533;d%`P&#65533;d&#65533;o&#65533;&#65533;U&#65533;D&#65533;&#34956;HB&#65533;#&#65533;'Dw&#65533;'&#65533;&#65533;BDi&#65533;a[S&#65533;X&#65533;*&#65533;&#65533;&#869;&#65533;>T(Yl&#65533;A&#65533;&#65533;&#518;&#65533;}y	&#65533;&#65533;YA&#26542;eF&#65533;f&#65533;yF&#65533;&#65533;A$&#65533; Q&#65533;&#65533;%&#65533;&#65533;&#65533;y&#65533;&#65533;N&#65533;&#146;l4Y&#1747;xP&#65533;Rihe&#65533;[ve&#65533;&#65533;&#65533;&#65533;ZF&#65533;&#65533;&#65533;&#65533;D&#65533;&#65533;&#65533;	l&#65533;&#65533;&#65533;l&#65533;@A~&#65533;Q&#65533;[&#65533;&#65533;*&#65533;y&#65533;&#65533;j&#65533;W9h6_}>&#65533;UqS8&#65533;&#532;U&#65533;&#65533;&#1594;1&#65533;&#65533;>&#65533;&#65533;lT&#65533;&#65533;&#65533;>d&#65533;)A)&#65533;z@
&#65533;&#65533;&#65533;&#65533;;8&#65533;j&#65533;&#65533;n&#65533;&#65533;&#65533;IUpQ\&#810;Q&#65533;&#65533;ko&#65533;;E&#65533;$&#65533;&#65533;&#1468;&#65533;FjE&#65533;&#65533;F&#65533;&#1249;l&#65533;b&#65533;&#65533;X&#65533;<E
&#65533;&#65533;&#65533;&#1424;&#1259;&#65533;&#65533;(&#212;&#65533;lP&#1919;lhY&#1067;Y&#65533;&#65533;&#65533;2H&#65533;&#65533;&#65533;<&#65533;&#65533;&#65533;&#65533;@&#65533;@f|G`&#65533;%&#65533;&#65533;&#65533;*&#65533;0&#65533;&#65533;&#65533;0&#65533;!,&#65533;&#65533;-&#616;&#65533;\w&#65533;&#65533;&#65533;=&#65533;d&#65533;&#65533;&#65533;%]:&#1400;`&#65533;F&#65533;&#65533;\&#1825;&#65533;&#65533;&#65533;&#65533;x&#65533;v&#65533;G&#65533;&#65533;&#65533;w&#65533;&#65533;T&#65533;q&#65533;)&#65533;`&#65533;h&#65533;&#65533;&#65533; &#65533;jW&#822;&#65533;0AYL&#65533;&#65533;&#65533;&#65533;&#65533;&#2012;&#65533;&#65533;wO&#65533;&#65533;&#65533;x&#65533;%&#65533;^&#65533;F'(&#65533;Dq&#65533;o&#65533;M&#65533;&#65533;&#65533;&#65533;&#65533;@}w&#1977;&#65533;3&#65533;xG&#65533;;l&#65533;&#65533;}Kl?9 &#65533;)&#65533;&#65533;&#65533;v&#65533;.&#65533;&#1935;&#65533;n=y&#65533;Z&#65533;&#65533;&#65533;[4 &#65533;+M&#65533;e&#65533;&#49343;Dy8&#65533;&#65533;;~6&#65533;&#65533;<t&#65533;&#65533;&#1503;&#65533;&#65533;U&#65533;&#65533;&#65533;&#65533;S&#65533;#Q&#65533;}&#418;&#65533;"&#65533;KvlhT&#65533;&#65533;5&#65533;
&#65533;&#61560;&#65533;&#65533;&#65533;&#65533;&#65533;&#65533;&#65533;&#65533;o&#65533;&#65533;&#65533;_&#65533;1T( &#65533;&#65533;X&#65533;2&#65533;&#65533;&#65533;&#65533;&#65533;&#65533;?&#65533;M&#65533;&#65533;F&#65533;C.&#569;j&#65533;-&#65533;Jn4&#65533;&#548;;&#65533;&#65533;&#65533;Xg&#65533;&#1521;pz&#65533;&#65533;&#65533;&#65533;'D$x&#65533;&#65533;&#65533;B&#65533; f&#65533;l`&#65533;@RP&#65533;&#65533;&#65533;&P&#65533;X6 Qza&#65533;_&#65533;&#65533;&#65533;\k&#65533;N&#65533;b[@&#65533;ADG!L!&#750;S&#65533;8&#65533;(	8&#65533;&#65533;"&#65533;&#65533;B&#65533;{1&#65533;&#65533;G9zul&#65533;&#65533;a&#65533;F&#65533;a&#65533;#&#65533;&#65533;H%&#65533;&#65533;&#65533;\IJ&#65533;4!&#65533;d&#65533;)&#65533;&#65533;%&#65533; yD&#65533;&#65533;&#65533;&#65533;&#65533;&#366;E&#65533;`QB)&#65533;7&#65533;&#65533;&#65533;&#65533;&#287;A~&#65533;JVn&#65533;<gN&#65533;&#1580;&#65533;&#65533;&#65533;Xx&#65533;&#65533;$&#65533;&#65533;l&#65533;AHFJS)&#65533;Tgz&#65533;.&#65533;i]&#65533;&#65533;%5&#65533;FHlvs&#65533;&#65533;&#806;0&#65533;&#65533;&#65533;&#65533;2:0&#65533;%&#65533;&#65533;&#65533;K&#596;/})X'&#65533;&#65533;Fw&#65533;HS8&#65533;&#65533;hH&#1203;'9$&#65533;&#65533;9H&#65533;&#65533;&#65533;&#65533;&#1552;&#65533;&#1934;&#65533;&{&#65533;&#65533;&#1135;&#65533;&#475;&#65533;	&&#65533; ,&#65533;.K&#65533;&#65533;,kI&#65533;&#65533;r&#65533;&#65533;!-dl&#65533;&#65533;&#65533; 2&#65533;.&#65533;&#65533;&#65533;!6&#65533;&#65533;&#65533;&#1793;?+P&#65533;&#58200;9e&#65533;S&#65533;&#65533; &#65533;BT&#65533;<&#65533;A@&#65533;-q&#65533;@T&#65533;&#65533;F&#65533;v&#65533;<&#65533;K\&#65533;R&#65533;aa&#65533;X2&#65533;>&#65533;:&#65533;&#65533;&#65533;&#65533;g&#65533;'Y&#65533;xW&#65533;%(t&#65533;&#65533;&#65533;V&#65533;,.V:A :3&#65533;&#65533;&#65533;}&#65533;Y{G&#65533;&#65533;Z&#65533;&#65533;&#65533;&#876;f7{&#65533;&#65533;b.A,l&#65533;&#65533;&#65533;&#1224;X'u&#65533;&#65533;&#687;\7&#1597;!&#65533;Fu&#65533;:&#65533;&#65533;&#65533;&#65533;&#65533;&#65533;v&#65533;&#65533;{BZJ&#65533;&#65533;n\&#65533;&#65533;\&#65533;W,H&#65533;lP&#65533;m&#65533;&#65533;&#65533;&#65533;^&#65533;~V&#65533;-G&#65533;D&#65533;&#65533;pF&#65533;%&#65533;&#65533;X&#65533;9&#65533;&#65533;&#65533;&#65533;&#65533;4<VJ&#65533;#e&#65533;&#65533;\&#65533;&#65533;&#65533;$&#65533;`&#65533;&#65533;x&#65533;K&#65533;&#1758;&#65533;&#65533;&#65533;&#65533;&#65533;&#65533;&#65533;&#65533;r&#65533;&#65533;&#65533;&#65533;q&#65533;&#65533;&#65533;&#1574;&#65533;=&#65533;&#65533;I&#65533;&#65533;&#65533;kV&#1257;Y2*&#65533;&#65533;&#65533;a&#65533;&#65533;0&#65533;&#65533;s&#65533;w$&#65533;@[}3K&#65533;\a&#65533;R&#65533;&#65533;]=&#65533;&#65533;&#65533;{&#65533;e5&#65533;W&#65533;&#1382;&#65533;i&#65533;u&#1648;N&#65533;&#65533;@&#65533;&#65533;,d&#1750;DN&#65533; &#65533;|&#65533;vu Z#A&#65533;&#65533;d&#65533;~&#65533;(&#65533;Kz&#65533;&#65533;&#65533;1K= &#65533;)&#65533;f&#65533;&#65533;&#65533;=\&#1390;&#65533;&#65533;&#65533;
&#65533;&#650;={&#65533;&#65533;TWMd&#1600;FS0G&#65533; Y&#65533;&#1114;&#65533;a&#65533;r&#65533;c&#1600;Mj&#65533;&#65533;p&#65533;&#65533;&#65533; &#65533;&#65533;&#65533;W&#65533;&#65533;&#948;&#65533;O&#65533;&#65533;QE;&#1825;&#65533;n&#65533;{]Nm&#65533;J&#65533;&#65533;&#65533;j@0&#65533;k&#65533;&#65533;&#65533;m&#65533;VR0 0&#65533; ;e&#65533;&#65533;&#65533;L&#65533;wU&#65533;Dq&#65533;&#65533;B	&#65533;&#65533;@ q&#65533;&#1285;a&#65533;&#65533;&#65533;&#65533;)N&#65533;N&#65533;e&#65533;&#65533;&#65533;&#65533;&#215;&#65533;
K( &#65533;.&#65533;D 2&#65533;I&#65533;&#65533;f&#65533;&#65533;&#65533;V&#65533;&#1423;L&#65533;.&#65533;&&#245;&#65533;E&#65533;&#65533;&#65533;B8>5&#65533;&#65533;D&#65533;&#65533;&#65533;&#65533;&#65533;}vS'*+u&#65533;1&#65533;&#65533;^&#65533;}&#65533;&#65533;&#65533;&#65533;L&#65533;d&#65533;&#65533;;&#65533;"&#65533;&#65533;&#65533;-&#65533;&#65533;R9:!$&#65533;&#65533;&#65533;&#65533;]_&#65533;&#65533;`m&#65533;s&#65533;&#424;}&#65533;P1<&#65533;0&#65533;y&#1036;7&#707;&#65533;&#65533;p^Y&#1152; &#65533;PD&#65533;q;S&#65533;&#65533;&#65533;&#65533;&#65533;9N&#65533;&#65533;&#65533;&#1175;&#65533;&#65533;7&#65533;jq&#65533;L&#65533;&#361;`	Y&#65533;&#65533;x&#65533;&#65533;&#65533;&#65533;&#65533;&#65533;&#65533;+&#65533;&#65533;0&#65533;&#65533;&#65533;&#65533;&#65533;&#65533;&#65533;&#65533;&#65533;&#65533;|.&#65533; wa&#65533; &#65533;&#65533;&#65533;&#65533;&#65533;ls&#65533;&#65533;6&#65533;,&#65533;&#65533;&#65533;77-s&#65533;&#65533;&#65533;&#65533;@(q&#65533;{&#65533;&#65533;&#1793;&#65533;M&#65533;f&#65533;&#65533;NP&#65533;W&#65533;&#65533;&#65533;&#65533;&#65533;N&#65533;&#65533;#@&#65533;d&#65533;x0 '&#65533;&#65533;&#65533;@&#65533;&#65533;&#65533;q&#65533;(&#834;&#65533;&#65533;9&#65533;&#65533;&#65533;&#65533;&#65533;&#65533;&#65533;A&#65533;k&#65533;&#65533;] o0s0D&#65533;&#65533;z/&#65533;&#65533;&#65533;&#65533;&#65533;$&#65533;&#65533;&#65533;nnr&#65533;lO&#65533;L&#1265;&#65533;&#65533;/&#65533;&#754;&#65533;,&#65533;&#65533;&#65533;M&#65533;&#65533;K&#65533;\!&#65533;3O&#65533;&#65533;#f&#65533;H&#65533;V&#65533;&#65533;&#65533;W&#65533;&#65533;jv&#65533;&#65533;"&#65533;&#65533;&#65533;&#65533;
W2%&#65533;e2&#65533;KP|&#65533;am&#65533;&#65533;U&#65533;,a&#65533;E&#65533;&#65533;wrGr&#65533;w&#65533;&#65533;&#65533;&#65533;q&#65533;r$bm&#65533;=&#65533;&#65533; qU&#65533;DX[@&#65533;2&#65533;&,&#65533;)&#65533;Bx&#65533;-6 &#65533;7&#65533;&#65533;%SX&#65533;&#65533;qgK&#65533;`&#65533;4Y&#65533;&#65533;&#65533;4&#65533;&#65533;)R&#65533;&#65533;V&#65533;a&#65533;&#65533;q&#65533;E&#65533;&#65533;b&#65533;u+hspk!gq&#65533;#&#65533;'Gy7bd<&#65533;1p&#65533;<WX&#65533;&#65533;}ahs$`U'rW&#65533;F&#65533;&#65533;d&#65533;}SQ"E&#65533;{&#65533;Ol`G&#1525;X@&#65533;&#65533;GD&#65533;q&#65533;CvX&#65533;&#65533;&#65533;Ta&#65533;'ud`
X}&#65533;&#65533;&#65533;&#65533;k&#65533;&#65533;kk&#65533;&#65533;&#65533;ZD!&#65533;&#65533;&#65533;Z3&#65533;&#65533;&#65533;&#65533;ISq	&#65533;&#65533;&#65533;El`&#65533;&#65533;&#65533;v &#65533;&#65533;:&#65533; &#65533;&#65533;yiF&#65533;hx&#65533;&#65533;<&#65533;[CB2&#65533;!&#65533;8&#65533;&#65533;%TG&#65533;{&#65533;a&#65533; &#65533;(wz&#65533;H&#65533;&#65533;d&#65533;&#24936;&#65533;}&#65533;h&#65533;t' 38p&#65533;\&#65533;U3@&#65533;&#65533;x[&#65533;&#65533;>&#65533;&#65533;&#65533;&#65533;S&#65533;)q&#65533;&#65533;&#65533;7` g&#65533;mVB&#65533;w o&#65533;^&#65533;v&#65533;&#65533;Dv&#65533;&#65533;&#65533;`&#65533;5#&#65533;q&#65533;(h&#65533;>[&#65533;Y@ze&#65533;)&#65533;l&#65533;Z&#65533;qp}( 
&#65533;&#65533;&#65533;WU&#65533;A&#65533;&#65533;@)-&#65533;&#65533;;X&#65533;&#65533;&#65533;&#465;H)P&#65533;&#65533;&$&#65533;^&#65533;&#65533;m&#65533;&#65533;1&#65533;T&#65533;L&#65533;uo@p&#65533;n}&#65533;!&#65533;&#65533;&#65533;&#65533;M&#65533;R&#65533;&#65533;&#65533;I&#65533;&#65533;nYR&#65533;I&#65533;qG= &#65533;qwz cf&#65533;EXI&#65533;&&#65533;{Y&#65533;&#65533;q7 2	v3&#65533;ox T1 &#65533;&#65533;+S&#65533;&#65533;&#65533;yD&#65533;&#65533;&#65533;As	&#65533;4 &#65533;	7i4&#65533;&#65533;x&&#65533;&#65533;&#65533;CI>&#65533;K&#584;&#65533;&#1107;&#65533;DB	( )&#65533;]>T&#65533;&#65533;)H&#65533;$-&#65533;&#65533;9&#65533;&#65533;I &#65533;&#65533;&#65533;YsAZ0&#65533;q&#65533;&#65533;!u]4D&#65533;&#65533;r&#65533;u&#65533;&#65533;>&#65533;&#65533;t&8S&#65533; &#65533;&#1629;,&#65533;'8\&#65533;&#65533;&#65533;y]&#65533;	3e1 &#65533;&#65533;&#65533;&#65533;&#65533;Fo&#65533;&#65533;&#65533;[@&#65533;&#65533;b 3&#65533;Q&#65533;&#65533;0&#65533; E(&#65533;&#65533;&#65533;>)&#65533;{&#65533;w4p&#65533;9&#65533;'P&#65533;&#65533;iu&#65533;&#65533;&#65533;&#65533;)  69&#65533;%&#65533;&#65533;fy&#65533;\l4&#65533;&#65533;&#65533;6&#65533;g&#65533;&#1430;&#1698;&#1348;&#65533;&#65533;.&#65533;
&#65533;40&#65533;V'g&#65533;&#65533;B<&&#65533;&#65533;&#65533;{S&#65533;&#65533;^
&#65533;&#65533;&#65533;x&#65533;&#65533;KU(d&#65533;&#65533;9"X&#65533;e.zF*
D2J&#65533;&#65533;9I&#65533;8&#65533;&#65533;&#65533;op&#65533;&#65533;A&#65533;?&#65533;i&#65533;w&#65533;&#65533;\A&#65533;&#65533;&#65533;b&#65533;.&#65533;> \&#65533;&#65533;9J1&#65533;&#65533;p&#65533; yp!&#65533;&#65533;&#65533;&#65533;&#65533;Q&#65533;uKp&#65533;&#65533;@\&#65533;&#65533;$%~&#65533;p&#65533;XaN4.. 4@ \p`|&#65533;&#65533;&#65533;c&#65533;"(&#65533;]R&#65533;<&#65533;I&#65533;R>&#1056;&#65533;&#654;4&#65533;&#65533;&#65533;&#65533;&#65533;&#65533;+a"&#65533;&#65533;T&#65533;&#65533;&z&#65533;xx&#65533;&#65533;y&#65533;_E&#65533;-F[t&#65533;&#1796;''&#65533;f&#65533;&#65533;s_&#65533;0&#65533;lS&#65533;'&#1049;q$	1e&#65533;R&#65533;s&#65533;g`Q>&#65533; X&#65533;>&#65533;&#65533;3&#65533;&#65533;)M&#65533;&#65533;e4&#65533;a&#65533;1u&#65533;U&#65533;XZ&#65533;N&#65533;,&#1065;Tq8p&#65533;7@u&#65533;u=&#65533;2&#65533;@&#65533;'&#65533;7	0&#65533;&#65533;&#65533;&#65533;F&#65533; ze$&#65533;&#65533;cA w:&#65533;&#65533; :Gb&#65533;&#65533;&#65533;&#65533;EEx&#857;&#65533;$@&#65533;&#65533;&#65533;K*4&#65533;&#65533;]&#65533;CW&#65533;l&#65533;W0&#65533;SC&#65533;AC&#65533;3&#65533;&#65533;SIi&#65533;&#65533;q&#65533;&#65533;&#1706;&#65533;&#65533;&#65533;&#65533;&#65533;&#65533;&#65533;&#65533;&#1130;&#65533;;s&#65533;{l&#65533;^&#65533;&#65533; 4&#65533;&#65533;&#65533;&#65533;&#65533;":&#65533;#&#65533;Q&#65533;oy2&#65533;n&#65533;&#65533;&#65533;Y&#65533;&#65533;&#65533;U &#65533;Sa&#65533;&#65533;&#65533;&#65533;&#65533;&#65533;&#65533;&#65533;5&#65533;A&#65533;&#65533;&#65533;&#65533;&#65533;&#65533;3&#65533;&#65533;a&#65533;N]0&#65533;ae&#65533;|w&#65533;&#65533;R&#65533;&#65533;&#65533;qW"-&#65533;&#566;g&#65533;w&#65533;5m# h&#65533;&#65533;&#65533;&#65533;3Ep&#65533;1'&#586;MD&#65533;&#65533;&#65533;[/&#1751;, &#65533;p[&#65533;v&#65533;{$&#65533;&#65533;&#65533;Z&#65533;&#65533;AC&#65533;jb&#235579;&#65533;&#65533;  &#65533;&#65533;@&#65533;@J&#65533;&#65533;d&#65533;&#65533;&#65533;+4&#65533;=&#65533;&#65533;:0&#65533;0&#65533;&#65533;&#38495;v&#65533;&#65533;3&#65533;*FE&#65533;  ?C+&#65533;:&#65533;&#65533;"&#65533;0&#65533;[K"6&#65533;&#65533;3&#1911;%&#508;{&#65533;&#65533;&#65533;&#65533;"&#65533;K&#65533;9&#1403;&#65533;&#65533;&#38197;&#65533;i&#65533;38?&#65533;&#65533;3&#65533;G 	&#65533;4`&#65533;&#65533;&#65533;;&#65533;&#65533; &#65533;3b@&#65533;qN&#65533;'xo&#65533;Wh&#65533; &#65533;&#65533;5&#65533;E&#65533;;&#65533;:&#65533;R&#65533;?&#65533;&#65533;&#65533;&#65533;R&#65533;BvG5&#65533;5pq&#65533;&&#65533;&#65533;&#65533;&#65533;>&#65533;= 4&#65533;&#65533;&#65533;j!&#65533;&#65533;D:#|Sn&#65533;&#65533;i&#65533;j&#65533;&#65533;z&#65533;&#65533;xP&#65533;x&#65533;?&#65533;&#65533;6\&#65533;y&#65533;&#65533;&#65533;Y&#65533;&#788;x)&#65533;zE&#65533;f_
&#65533;Fb&#65533;K&#65533;7!&#65533;&#65533;8&#65533;&#1770; &#65533;8
&#65533;&#65533;&#65533;3&#65533;j\&#65533;&#65533;5P&#65533;&#65533;#&#65533;0&#65533;[:&#65533;p&#65533;4$&#65533;&#65533;M&#65533;&#65533;&#65533;&#65533;n&qlw&#65533; 3Q&#65533;&#65533;&#65533;&#65533;&#65533;&#65533;&#65533;&#65533;!E@`&#65533;7? 	@&#65533;\&#65533;h&#65533;\  0@ _C 4&#65533;F&#65533;&#65533;	dG\&#65533;D&#65533;&#65533;&#65533;&#65533;	8&#65533;!O\&#65533;*&#65533;&#65533;*&#65533;w&#65533;&#65533;&#65533;&#513;|&#65533;{.&#65533;>&#65533;&#65533;[&#65533;&#65533;&#65533;3&#65533;&#65533;&#65533;&#65533;&#65533;&#65533;&#65533;HUR&#65533;&#65533;&#65533;t&#65533;h&#65533;I&#65533;&#65533;K&#65533;&#65533;&#65533;\@S&#65533;&#65533;,&#65533;r&#65533;&#65533;y&#65533;&#65533;&#65533;=&#65533;&#65533;=@&#65533;]&#65533;&#65533;TzX&#65533;&#65533;&#65533;a&#65533;&#65533;d&#949;&#65533;H
&#65533;n>w&#65533;&#65533;s)&#65533;&#65533;&#65533;3&#65533;4r <#&#65533;&#65533;"  &#65533;U&#65533;&#65533;>&#65533;~&#65533;&#65533;e&#65533;&#65533;8	&#65533;V0M$$&#65533;&#1027;&#65533;&#65533;&#65533;&#65533;&#591;&#65533;&#65533;&#65533;N&#65533;&#65533;>&#65533;&#65533;&#65533;&#65533;^&#65533;~ &#65533;R p0&#65533;J P&#65533;&#65533;&#65533;3&#65533;&#65533;&#153;&#65533;'}&#65533;&#65533;&#65533;&#65533;:&#65533;^w&#65533;&#1834;I&#65533;3&#65533;GP&#65533;,&#516;,&#65533;&#65533;P) j&#65533;&#65533; e&#65533;3:&#65533;&#65533;L+uy&#65533;P&#65533;T-&#65533;#&#65533;&#65533;&#65533;d&#65533;%;&#65533;&#65533;s&#65533;~,&#65533;&#1552;&#65533;&#65533;r&#65533;&#65533;>&#65533;&#65533;B3?3,&#65533;tY&#358;&#65533;&#65533;&#65533;&#1482;&#65533;&#1490;&#65533;Sw &#65533;&#65533;&#65533;o&#65533;3&#65533;&#65533;3t&#65533;>pUP&#65533;&#52953;&#65533;3=  B&#65533;5_+-eQ&#65533;&#65533;=&#65533;&#65533;&#65533;&#65533;&#65533;&#65533;
&#65533;&#65533;&#1056;=&#65533;(&#65533;&#65533;3&#65533;t] y&#65533;}&#65533;U&#65533;&#65533;&#65533;}&#65533;H ]&#65533;d&#65533;|q&#65533;&#65533;&#65533;&#65533;&#65533;Q&#65533;1&#65533;&#269;G&#1741;U@&#65533;&#65533;&#65533;&#65533;B R&#65533;&#65533;Y:`z&#1272;&#1821;&#65533;x&#65533;&#65533;w	&#65533;A&#65533;i&#65533;2&#65533;&#65533;&#65533;(&#65533;h&#65533;&#65533;&#65533;=@&#65533;m&#65533;A :&#65533;V*i&#65533;&#1824;&#65533;{&#65533;&#65533;=7&#65533;&#65533;&#65533;{&#65533;vh&#65533;x:&#65533;&#1883;B&#65533;k&#65533;&#65533;7&#1087;>&#65533;B&#65533;&#65533;^&#65533;&#1230;&#65533;&#65533;&#65533;&#65533;&#65533;io&#65533;&#65533;&#65533;&#65533;&#65533;i&#65533;x&#65533;||&#65533;5&#65533;&#65533;)&#65533;&#65533;R&#65533;<'  7&#65533;&#1427;&#65533;5&#65533;&#65533;(&#65533;&#65533;&#65533;0&#65533;6}&#65533;&#65533;&#65533;&#65533;?&#65533;&#65533;ks&#65533;G0&#65533;&#65533;&#65533;P&#65533;&#65533;G.B&#1086;'&#65533;&#65533;~p&#65533;=&#65533;&#65533;&#65533;*(9&#65533;&#344;k&#492;&#65533;:&#65533;V&#65533;&#65533;Hp&#65533;&#65533;S&#65533;:\C&#65533; i&#65533;&#65533;k@t&#65533;&#65533;:&#65533;&#65533;0c&#65533;&#65533;,U&#65533;1
ow&#65533;&#65533;{,w&#65533;&#65533;B&#65533;X&#65533;&#65533;:&#1230;g&#65533;&#65533;j&#1982;&#65533;&#271;&#65533;-&#65533;&#65533;b"&#65533;&#65533;&#65533;&#65533;&#65533;V&#65533;&#65533;<&#65533;[Z&#65533;D&#65533;&#65533;2&#65533;&#65533;y&#65533;=U6&#65533;&#65533;.&#65533;&#65533;.H\&#65533;+&#65533;>&#65533;IE&#65533;&#65533;a&#1359;J&#65533;*&#65533;&#65533;&#65533;&#65533;,&#65533;j&#65533;&#65533;&#65533;=&#65533;&#65533;&#65533;&#65533;{&#65533;&#65533;&#65533;R@&#65533;L{&#65533;<S&#65533;&#65533;!&#65533;
&#65533;(K&#65533;&#65533;&#65533;&#65533;6&#593;&#65533;&#65533;~&#65533;&#65533;&#65533;>&#65533;&#65533;&#65533;4U&#65533;3&#65533;G&#65533;&#65533;&#65533;#w&#65533;j&#65533;&#65533;d&#65533;&#65533;g&#65533;&#241;+
&#65533;&#65533;&#65533;&#1291;(4L0p&#65533;64&#65533;0&#1631;&#65533;&#65533;q&#65533;)I&#65533;TQ&#65533;:&#65533;t&#65533;&&#65533;E#&#65533;O&#65533;&#65533;i ;&#65533;&#65533;&#65533;+.&#65533;$@3&#65533;@&#65533;&#65533;l&#65533;K&#65533;1&#65533;wq&#65533;&#974;=&#65533;&#65533;&#65533;&#65533;&#65533;&#65533;+&#65533;&#65533;<R/&#65533;\&#65533;9&#65533;&#65533;@&#65533;p&#65533;3A&#65533;$&#65533;'L"P{&#65533;{&#30580;&#65533;m&#65533;_&#65533;&&#65533;s &#65533;&#65533;.&#65533;&#65533;A&#65533;&#65533;5bA5N\&#65533;q&#1441;&#65533;&#65533;1k&#722;T&#7611;&#65533;s&#65533;&#1321;&#65533;{&#65533;<M&#65533;&#65533; &#65533;&#65533;&#65533;%p&#65533;k&#65533;&#65533;,-44 &#65533;&#65533;5D!F*	.&#65533;&#65533;&#65533;&#1408;\&#1559;&#65533;&#756;&#65533;&#65533;$&#65533;&#65533;eKLM&#65533;&#65533;&#65533;np&#65533;2&#65533;`&#65533;&#65533;&#1018;@&#65533;&#1202;&#65533;=&#65533;&#65533;:&#65533;B3&#65533;h&#65533;&#65533;{.&#65533;&#65533;&#65533;&#65533;&#65533;N&#65533;t&#65533;&#65533;&#65533;&#65533;&#65533;&#65533;&#65533;&#65533;&#65533;&#65533;&#65533;s 4j&#65533;&#65533;-&#65533;&#65533;wQ&#65533;A# [&#65533;5G&#65533;&#65533;&l&#65533;&&#65533;&#65533;F&#65533;&#1163;sX&#65533;&#65533;&#65533;k&#65533;&#65533;( &#65533;&#65533;
)&#65533;8b&#65533;&#65533;&#65533;C&#65533;%N&#65533;X&#65533;&#65533;E&#65533;5nl&#65533;&#65533;&#289;C!@T&#65533;aN%8&#65533;d&#65533;&#65533;e&#261;/9&#65533;F&#65533;&#65533;-YX&#65533;&#65533;&#65533;&#65533;A&#65533;AbCM&#65533;5x&#65533;Th&#65533;
E&#65533;$%&#65533;&#65533;	&#65533;n&#65533;*&#65533;&#65533;&#65533;&#65533;&#65533;&#65533;)&#65533;&#65533;Y&#65533;ie:&#65533;q(K&#65533;&#65533;&#797;&#65533;@ >9&#65533;&#65533;&#23281;l_G[&l &#65533;&#65533;&#65533;s>&#65533;X&#65533;&#65533;&#520;&#65533;B
&#65533;E&#65533;&#65533;&#1345;&#65533;0&#65533;&#65533;&#65533;C&#65533;&#65533;&#65533;t&#65533;&#65533;&#65533;u 	=&#65533;&M&#65533;&#65533;&#65533;m&#65533;+}p&#65533;@&#65533;C:&#65533;&#65533;a&#65533;&#65533;&#597;&#65533;&#65533;&#65533;&#65533;y&#65533;&#65533;Y&#65533; &#65533;&#65533;&#65533;&#65533;&#1013;;&#65533;&#65533;{&#65533; J=&#65533;:&#65533;&H&#65533;/&#65533;(&#65533;6}&#65533;8&#65533;&#65533;&#65533;V	'h\h#&#65533;r &#65533;&#719;&#65533;`">&#65533;Z&#65533;-t&#65533;&#65533;&#65533;:&#65533;&#65533;&#65533;*&#65533;&#65533;&#65533;4k&#65533;L&#65533;<6
@&#65533;<&#65533;\&#65533;&#65533;&#65533;&#65533;&#34912;&#65533; &#65533;q&#396;&#65533;&#65533;F&#65533;&#1184;&#65533;;h&#65533;&#65533;G&#65533;&#65533;&#65533;&#65533;&#65533;TM=&#65533;&#65533;A0< a	&#65533;@K&#65533;&#65533;&#65533;&#65533;#&#65533;&#65533;&#65533;&#65533;A&#65533;&#65533;E&#65533;\h &#65533;4H<r&#305;8<@&#65533;3&#65533;D&#65533;+&#65533;&#65533;&#65533;&#65533;+&#65533;&#1153;&#65533;;&#65533;D&#65533;+&#65533;l&#65533;sPB&#65533;&#65533;S5H&#65533;&#65533;&#65533;
0A&#65533;&#65533;< &#65533;&#65533;&#65533;`4&#65533;J&#65533;*G&#65533;@&#65533;&#65533;&#65533;&#65533;X<!26L&#65533;sU&#65533;Hs.< &#651;!X&#65533;&#65533;%&#65533;
ZcW^&#65533;J&#65533;&#65533;&#65533;u 	&#65533;"&#65533;&#65533;-xUvYf&#65533;&#65533;&#65533;<&#65533;.MR(&#65533; &#65533;
&#65533;&#65533;*0 !S&#65533;8`&#1696;&#65533;&#65533; >|&#65533;&#65533; &#65533;&#65533;&#65533;[&#65533;M&#65533;8d&#65533;qh&#65533;jP^&#65533;'&#65533;Yf&#336;,&#966;&#65533;&#65533;b &#65533;&#1866;&#65533;&#65533;x&#65533;&#65533;%t7X&#65533;&#65533;p&#65533;&#65533;)L&#65533;6)0rX46&#65533;h2&#65533;&#65533;&#65533;T&#65533; !`&#65533;&#65533;&#44129;t&#1601;77Q&#65533;!V&#65533;&#65533;g&#65533;j&#65533;i&#65533;\m&#65533;&#65533;&#1606;r&#65533;T&#49950;&#65533;%2L&#65533;W&#65533;*(&#65533;&#65533;&#65533;&#65533;"M&#65533;&#12400;&#65533;A*Ho&#65533;Hs&#65533;&#65533;~&#65533;V&#65533;%v&#65533;b&#65533;9&#928;+&#65533;4X&#65533;&#65533;&#65533;&#65533;xX6&#65533;`&#65533;o&#65533;wmh&#65533;h&#65533;&#65533;&#321;&#65533;}&#65533;%'w@W&#65533;H&#65533;&#65533;r&#65533;B&#65533;{
&#65533;9&#65533;&#65533;F&#65533;{t&#65533;&#65533;N&#65533;&#65533;D&#65533; m&#65533;Xi&#65533;tyhf	gCbek&#65533;&#65533;@&#65533;^&#65533;,&#65533;Z&#65533;[DP&#65533;&#65533;
&#65533;&#65533;&#65533;&#65533;&#65533;5%c	J&#1640;v&#65533;[&#65533;&#207;&#65533;&#65533;&#862;&#65533;&#65533;ZB&#65533;o&#65533;&#65533;&h&#65533;((&#65533;@&#65533;&#65533;&#65533;&#1211;x&#665016;&#65533;*&#65533;&#65533;e&#65533;&#65533;h*R&#65533;&#65533;{d	!x&#65533;&#65533;iDvl`&#65533;V@10k&#65533;B&#1674;&#65533;&#65533;@&#65533;&#65533;&#65533;&#65533;(&&#65533;x&#65533;&#65533;&#65533;&#65533;"&#65533;dy&#1178;&#65533;P&#65533;w@:"+&#65533;C]&#65533;B[!&#65533;b&#65533;aeXC&#65533;E8&#65533;@j&#65533;&#65533;m&#65533;v&#65533;A&#65533;&#65533;&#403;&#65533;&#65533;f;&#65533; &#65533;&#65533;&#65533;Xd	&#65533;a&#65533;>K+&#65533;&#65533;&#65533;&#678;&#65533;Qe K&#65533;6V.0h&#65533;=&#65533;Zve5&#65533;$&#65533;ZW&#65533;c&#65533;BE&#65533;&#65533;&#65533;Z&#65533; AdTO&#65533;&#65533;s&#661;r&#65533;'&#65533;&#65533;_;&#65533;&#65533;$;FR&#65533;
&#65533;,y&#612;\R&#65533;&#268906;P&#65533;K&#65533;&#65533;c\&#65533;&#65533;4&#65533;&#65533;}P([^|&#65533;&#65533;`)&#65533;&#65533;&#65533;e--&#65533;G&#65533;x )8&#65533;A/{&#65533;&#65533;&#65533;&#65533;&#65533;t\&#65533;B&#65533;&#65533;h&#65533;&#65533;4&#65533;&#65533;H	&#65533;&#65533;&#65533;i&#65533;P&#65533;P#&#65533;&#65533;&#65533;&#65533;&#65533;&#65533;e7&#65533;&#65533;&#65533;+&#65533;q@@9&#65533;YLG&#65533;&#1244;&#65533;&#65533;&#244;"&&#65533;$&#65533;&#65533;@&#65533;)&#1616;F6 &#65533;=&#1051;&#65533;&#65533;&#65533;Y~S&#65533;&#65533;&#65533;&#582;q&#65533;3Q
&#65533;:@2&#65533;&#65533; S&#65533;&#65533;R&#65533;&#65533;&#65533;Q&#65533;
&#65533;:&#65533;&#65533;G&#65533;&#65533;q &#65533;$hIM&#65533;&#65533;
&#65533;4&#65533;&#65533;&#65533;&#65533;@&#65533;P s =8ALPQ9E*PM&#65533;r&#65533;&#65533;&#65533;&#65533;&#65533;C&#65533;"&#65533;P&#65533;&#65533;&&#1380;Eh+&#65533;&#65533;fAI@T&#65533;&#65533;&#65533;&#1328;a&#65533;&#65533; &#65533;*&#65533;&#65533;dd&#65533;
&#65533;C&#65533;R6&#51244;Jek-&#65533;D&#65533;V8&#65533;s&#65533;BM&#1168;&#65533;&#65533;&#65533;5q&#65533;&#65533;jr&#65533;&#65533;&#428;9+Al`&#801;&#65533;@!&#65533;&#65533;&#65533;&#65533;&#65533;Z&#65533;@&#65533;&#65533;M,+&#449;&#65533;&#65533;&#65533;&#65533;e&#65533;&#65533;l&#65533;&#65533;v&#65533;&#65533;&#65533;c&#65533;u&#65533;CLb
d]I&#65533;"EjPC&#65533;5&#65533;V&#65533;t&#65533;v&#65533;4&#65533;@&#65533;z&#65533; &#65533;7&#65533; &#65533;k&#1315;^&#65533;&#65533;+&#65533; &#65533;&#65533;&#65533;l&#65533;&#65533;&#65533;&#65533;2 &#65533;s&#65533;AMg&#65533;&#65533; B&#65533;&#65533;!&#65533;&#65533;&#65533;&#65533;1(&#65533;t&#1883;&#65533;,&#65533;z&#65533;&#364;&#65533;^q_&#65533;N&#65533;&&#65533; W?0&#65533;&#65533; &H&#65533;&#65533;r&#65533;4\a&#65533;&#65533;e0&#65533;H&#65533;&#65533;A&#65533;&&#65533;&#65533;}&#65533;:&#65533;NnE&#65533;.mX&#65533;V&#65533;&T;kp&#65533;&#731;&#1868;Z&#65533;3lX&#65533;u9&#65533;Y6&#65533;t+&#65533;c&#65533;! &#65533;B&#65533;&#65533;`&#65533;l&#65533;RM&#65533;&#15685;&#65533;&dAgFk&#65533;&#65533;&#65533;&#65533;&#65533;l&#65533;p&#65533;&#65533;&#65533;aW&#65533;}	 ch&#65533;d,&#65533;&#65533;(&&#65533;&#65533;PL| dd&#65533;-&#65533;&#65533;&#65533;f&#65533;&#65533;&#65533;(&#65533;&#65533;e8&#65533;5&#65533;& &#65533;&#65533; &#65533;&#65533;o&&#65533;@&#65533;&#1536;k&#65533;]]&#65533;q$gD&#65533;	&#65533;$0&#215;&#65533;&#65533;&#65533;&#65533;!&#65533;i&#65533;&#65533;&#65533;&#65533;*4&#65533;c&#65533;&#65533;p&#65533;iPs$J &#65533;&#800;2&#65533;:&#65533;&#65533;&#65533;U.LU-&#65533;t&#65533;m}k&#65533;&#65533;r Y&#65533;&#65533;,&#65533;0&#65533;A&#65533;&#65533;&#65533;h&#65533;h&#65533;&#65533;&#65533;{S&#65533;u&#65533;W&#65533;&#65533;&#65533;T&#65533;
;&#65533;&#65533;|&#725;&#65533;A&#65533;&#880;3&#65533;&#65533;&#65533;}&&#65533;o A&#65533; l' &#65533;|w&#65533;&#65533;&#65533;&#65533;&#65533;&#65533;&#65533;D&#65533;&#65533;dA1r&#65533;V&#65533;&#65533;-&#65533;&#65533;&#65533;&#65533;&#65533;&#1600;&#65533;B&#65533;[&#65533;?&#65533;&#65533;&#65533;@&#65533;P%]&#65533;j&#65533;`&#65533;-0&#65533;&#65533;&#65533;\`BM&#65533;&#65533;~&#65533;W Jj&#65533;&#65533;&#65533;b L4&#65533;|&#65533;&#65533;r@&#65533;+&#65533;&#65533;&#1616;&#65533;@&#65533;*&#65533;[&0A8&#65533;&#65533;I&#65533;"&#65533;r&#65533;&#65533;V&#1828;	w|0x4&#65533;&#65533;Z5&#65533;z&#65533;&#1610;&#1409;<
(&#65533;&#65533;&#65533;&#65533;0&#65533;!D N&#65533;:[S&#65533;&#65533;&#65533;Rh`&#65533;|&#65533;&#65533;&#65533;,hL&#65533;&#65533;>PG&#65533;I3oU&#861;&#65533;&#65533;@bS2&#65533;&#65533;&#65533;&#65533;&#65533;&#65533;M&#65533;&#65533;&#65533;W&#65533;sX&#65533;46&#65533;&#1410;V&#65533;&#65533;&#65533;E&#65533;<(.&#65533;XaSt%&#65533;&#65533;z|&#65533;&#65533;X&#65533;&#65533;jH&#65533;'w A&#65533; .&#65533;&#65533;&#65533;&#65533;|&#65533;a(&#65533;C&#65533;:G&#65533;&#65533;&#65533;&#65533;-&#65533;&#65533;&#65533;?`j&#65533;&#65533;&#65533;&#65533;f&#65533;|J&#65533;&#65533;&#65533;8&#65533;{&#65533;&#65533;.&#65533;&#1411;&#65533;&#1513;&#65533;e-&#65533;&#65533;4N&#65533;&#65533;}&#65533;Q&#65533;&#1132;&#65533;&#65533;&#65533;&#65533;5&#65533;&#65533;&#65533;[&#65533; &#288;&#65533;&#65533;gt&#65533;Ag&#65533;&#65533;u&#65533;&#65533;=}&#65533;Q&#65533;F&#65533;&#65533;&#65533;&#65533;&#65533;&#65533;&#65533;w&#65533;&#65533;
&#65533;?&#65533;@y&#65533;-&#585;&#65533;&#65533;*&#65533;0;&#65533; &#65533;&#65533; @	&#65533;&#65533;S&#65533;&#65533; <&#65533;&#65533;&#65533;;6&#65533;"&#1291;&#1435;@&#65533;&#65533;&#65533;)&#65533; &#65533;&#65533;&#65533;-&#65533;&#65533;h&#65533;16&#65533;&#65533;&#65533;&#65533;A&#65533;Ny&#65533;He1&#65533;&#65533;&#65533;$O*&#787;A&#65533;&#65533; &#65533;&#1040;&#65533;&#65533;&#65533;Q&#39657;&#65533;!"&#65533;&#65533;&#65533;p &#65533;&#65533;&#65533;` &#65533;&#65533;&#65533;]I;&#65533;%&#65533;&#65533; *C&#65533;&#65533;? &#65533;ia*&#65533;&#65533;&#65533;&#65533;&#65533;&#65533;97&#65533;#C9T&#65533;U&#65533;	9h&#65533;&#65533;J
&#65533;&#65533;:&#65533; -&#43721;9&#317;&#65533;B&#65533;x&#65533;&#65533;&#65533;?&#65533;&#1633;M&#65533;	DH4&#65533;<&#65533;&#65533;&#65533;&#65533; Z`&#65533;cx<#=&#65533;!&#65533;XK&#65533;&#65533;&#65533;&#65533;&#65533;DRt&#65533;&#65533;	&#65533;a
8&#65533;&#65533;C&#65533;&#65533;,&#65533;&#65533;7}#&#65533;=`F(E\&#264;3&#65533;&#65533;1&#65533;>(&#65533;	&#65533;&#65533;&#65533;>&#65533;&#65533;&#65533;&#65533;&#65533;@&#65533;&#65533;&#65533;mPL&#65533;&#65533;&#65533;&#707;&#65533;&#65533;&#65533;<&#65533;&#65533;;8&#65533;(&#548;&#65533;3&&#65533;Z&#65533;e&#65533;L &#65533;=p&#65533;&#65533;&#65533;&#65533;&#65533;_&#65533;E-&#65533;&#65533;&#65533;a/&#65533;=b\&#65533;o[G[&#65533;Er&#65533;=3$&#65533;^L&#65533;;F&#65533;Q&#65533;6&#1328; &#65533;&#193;&#65533;&#500;&#65533;`&#65533;E&#65533;G[&#65533;&#65533;&#65533;&#65533;&#65533;t&#65533;&#65533;1H&#65533;&#65533;*&#65533;&#65533;sB&#65533;&#65533;&#65533;d&#65533;L&#65533;E&#65533;t&#65533;q&#65533;H&#65533;k&#65533;s&#65533;&#65533;>@I&#65533; &#65533;&#65533;&#65533;*&#65533;&#65533;y&#1803;IFP&#65533;= &#65533;f4&#65533;&#923;&#65533;J&#65533;G_&#65533;G]&#65533;D&#65533;E&#65533;&#65533;&#515;&#65533;[&#65533;G&#65533;$&#65533;&#65533;&#65533;&#65533;+&#65533;&#65533;&#65533;&#65533;H&#65533;&#65533;&#65533;>&#826;v&#65533;&#65533;&#1768;&#65533;&#65533;I&#65533;t=Bd&#65533;PIslIf1F&#65533;&K&#65533;&#65533;&#65533;&#65533;&#65533;&#65533;U&#65533;&#65533;&#65533;&#731;&#65533;&#65533;&#65533;@d&#65533;t&#65533;|&#65533;#,p&#65533;&#65533;&#65533;I&#65533;&#65533;&#65533;~CK&#65533;&#65533;&#759;\M&#65533;D6&#65533;&#65533;&h&#65533;&#65533;&#65533;&#65533;&#65533;0&#65533;&#1053;&#65533;sL&#65533;&#65533;-(?&#419;T,&#65533;&#65533;&#65533;`M&#65533;@
&#65533;B&#65533;YLb&#65533;K&#65533;&#65533;&#65533;>&#65533;&#65533;+1&#65533;&#65533;&#65533;A3&#65533;&#65533;&#65533;	&#65533;M&#65533;&#65533;j3&#65533;&#65533;(&#65533;&#65533;(&#65533;L&#65533;MgY&#65533;&#65533;u&#65533;&#65533;k&#65533;&#65533;4&#65533;YB&#65533;&#65533;&#65533;&#65533;&#65533;&#65533;_&#65533;B&#65533;O&#65533;\&#65533;s{&#65533;&#65533;4O&#65533;t&#65533; &#65533;&#65533;l&#65533;&#65533;l&#65533;&#65533;&#967;&#65533;B&#65533;&#65533;O&#65533;&#65533;O&#65533;&#65533;O&#65533;&#65533;O 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&#65533;h+&#65533;&#65533;/&#65533; &#65533; &#65533;&#65533;&#65533;,&#65533;.]&#65533;8S&#65533; &#65533;&#65533;&#65533;1e0 0&#65533;3u%8&#65533;&#65533;`&#65533;6}&#65533;&#65533;p$@&H)&#65533;&#65533;:&#65533;<}&#65533;/&#65533;&#65533;>e' &#65533;h&#65533;Fe&#65533;9&#65533; <=&#1334;*&#65533; &#65533;H&xTN&#65533;T$X&#65533;&#65533;T&#522;&#65533;p&#65533;GMUUu&#65533;&#65533;&#65533;J%&#1363;
&#65533;HU&#65533;&#65533;M&#65533;&#65533;@xUX-)>&#65533;T[MU&&#65533;S*&#65533;U&#65533;&#65533;&#65533;_Va%&#1444;&#65533;UZ=&#65533;[&#65533;aUV&#65533;RTT=V &#65533;&#65533;&#65533;Vi%( &#65533;%&#65533;U[&#65533;&#65533;X&#65533;6(Ws-W* &#65533;&#65533;&#65533;1&#65533;&#1027;N&#65533;P`&#65533;&#65533;&#65533;>&#65533;&#65533;Z&#65533;&#65533;!&#65533;&#65533;s-&#65533;O  N&#65533;&#65533;M&#1028;(0T*=Q &#65533;&#65533;N&#65533;P&#65533;O &#65533;&#65533;$hVUM$&#65533;~m&#65533;&#65533;(@)&#65533;(Y(p&#1348;&#65533;&#65533;=S&#65533;uXO&#65533;&#65533;&#65533;TT$ &h &#65533;&#65533;&#65533;&#65533;s-&#65533;&#65533; !@!P&#65533;&#65533;5%BP&#65533;R8&#65533;R&#65533;P0R0&#65533;R8R&#65533;&#65533;&#65533;&#65533;(0&#65533;?E&#65533;X&#65533;&#65533;&#65533;&#65533;/&#65533; &#65533;&#65533;&#65533;&#65533;0Y&#65533;&#65533;&#65533;OPY&#65533;&#65533;&#65533;PT&#65533;RxX=&#65533;Y&#65533;L&#65533;@&#65533;&#65533;M&#65533;&#65533;R&#65533;5&#65533;D-[&#65533;=\&#65533;Y&#65533;m&#65533;&#65533;&#65533;&#65533;[&#65533;E&#65533;&#65533;%O&#65533;&#65533;&#65533;&#65533;&#65533;&#65533;B&#1352;(&#65533;&#65533;@&#65533;&#197;&#65533;&#65533;&#65533;&#65533;T&#65533;Q&#65533;\&#613;[&#65533;&#65533;&#65533;eO*&#65533;&#65533;&#65533;&#65533;5WM@8 &#65533;&#245; &#65533;&#65533;@]8AP&#65533;&#1831;u]&#621;Z&#1613;&#65533;&#512;	&#65533;s
&#65533;&#65533;&#65533;[N@&#65533;&#65533;&#65533;]&#277;&#65533;&#65533;	,&#65533;T8&#65533;E&#65533;S&#65533;&#65533;u&#65533;/&#65533;x &#65533;Y&#37697;&#65533;x]&#65533;&#65533;&#65533;&#65533;&#65533;? &#65533;&#65533;_&#65533;&#65533;&#65533;N&#65533;&#65533;&#1812;^#x &#65533;&#1821;&#65533;&#65533;&#65533;&#65533;-W&#65533;&#65533;&#65533;&#65533;&#65533;_&#65533;&#65533;&#65533;&#65533;_&#65533;&#653;Y&#65533;&#65533;&#65533;&#65533;&#65533; &#65533;m&#65533;@`X`&#65533;&#65533;&#65533;&#65533;}&#65533;&#65533;&#65533;%&#65533;?&#65533;&#65533;
&#65533;Z&#65533;&#65533;[&#65533;x&#65533;&#65533;&#65533;`_&#65533;&#65533;&#65533;-&#65533;&#65533;&#65533;&#65533;&#65533;&#65533;+^Rh&#65533;&#1565;&#65533;&#65533; P&#65533;&#65533;a&#65533;0&#65533;6&#65533; PF&#65533;uu[&#65533;&#65533;_T8&#65533;T&#65533;a&#65533;M`&#65533;&#65533; &#65533;5&#65533;&#65533;&#65533;&#65533;&#65533;&#65533;&#65533;&#65533;^&#1213;)&#1540;&#65533;&#65533;&#65533;&&#65533;&#65533;u]&#693;&#65533;Ob&#65533;&#65533;\.&#65533;&#65533;&#65533;0&#65533;s&#65533; 
(`~&#65533;&#65533;( Z&#65533;&#65533;7n[&#65533;&#65533;TlT&#65533;&#65533;b &#65533;0&#65533;&#65533;&#65533;P &#65533;&#65533;r&#832;@6
Hc*&#65533;(p&#65533;=&#65533;8&#65533;A*Pp &#65533;}YR&#65533;&#65533;&#65533;c&#65533;&#65533;&#65533;&#65533; ?V(.Wf&#65533;(esU&#65533;Z&#65533;&#65533;(&#1540;&#65533;&#65533;b"D`&#65533;UXO&#65533;XO&#65533;\&#65533;OX&#65533;&#1990;&#512;6&#65533;a#P&#65533;	(`&#65533;m]&#65533;&#65533;  0&#65533;&#65533;1&#65533; A&#65533;&#65533;&#65533;&#65533;&#65533;&#65533; &#512;/h&#65533;%. &#65533;a`^&#65533;&#65533;%C%n&#65533;~&#65533;O&#65533;&#65533;(&#65533;P M&#65533;cO&#65533; t&#65533;en&#65533;b&#65533;&#65533;h&#65533;&#65533;h&#65533;&#65533;&#65533;h&#65533;&#65533;h&#65533;&#65533;h&#65533;6&#65533;&#65533;5&#65533;6&#65533;&&#65533;	h&#65533;-&#65533;&#65533;%&#65533;Ni&#65533;^i&#65533;ni&#65533;&#65533;h%V&#65533;&#65533;P%^&#65533;&#65533;&#65533;%&#65533;^
&#65533;&#65533;&#65533;}i&#65533;&#65533;i&#65533;j&#65533;&#65533;&#65533;B&#65533;&#33701;&#65533;&#65533;&#65533;Oyfb?V_&#65533;f&#65533;M&#65533;!&#65533;agt&#65533; P&#65533; &#65533;h&#65533;a&#65533;&#65533;&#65533;6&#65533;&#65533;gP=6&#964;&#65533;&#65533;B&#65533;&#65533;sUb&#65533;D
&#65533;&#65533;&&#65533;H`&#65533;f&#65533;&#65533;&#65533;n&#65533;&#65533;&#48470;&#65533;/&#65533;&#65533;/&#65533;&#65533;Q~&#65533;&#65533;O&#65533;emv&#65533;~&#65533;&#45472;&#65533;	&#512;&#65533;&#65533;&#65533;p&#65533;B&#65533;&#65533;0hbv&#65533;b &#65533;l&#65533;&#65533;&#65533;&#65533;m Fk&#65533;&#65533;AX&#65533;k&#65533;&#65533;&#65533;&#65533;&#65533;hl&#65533;&#65533;&#65533;&#65533;]h.dR&#65533;a&#65533;&m&#65533;	&#65533;ay~ &#65533;&#65533;L&#65533;&#65533;&#65533;PX~h&#65533;&&#65533;(&#65533;nb&#65533;&#65533;&#65533;&#65533;&#65533;]&#65533;&#65533;&#65533;cQ6&#65533;5&#65533;&#65533;^
x&#65533;&#65533;j&#65533;K&#65533;{&#65533;cK&#65533;k&#65533;&#65533;&#65533;&#65533;~}&#65533;&#65533;&#65533;	(j~&#65533;B&#65533;?V_&#65533;&#65533;&#65533;&#65533;&#65533;&#65533;1&#65533;&#8158;A&#65533; 
P&#65533;&#65533;&#65533;}&#20952;m"&#65533;`&#65533;&#65533;&#65533;&#65533;&#65533;P#X_&#65533;&#65533;o&#65533;&#65533;`
8cG&#65533;&#65533;
&#65533;&#65533;9<&#65533; &#65533;&#65533;&#1490;a#q?qOqG4&#65533;^q&#65533; !&#65533; &#65533; ,   &#65533;E &#65533; &#65533;H&#65533;&#65533;&#65533;&#65533;*\&#560;&#65533;&#199;#J&#65533;H&#65533;&#65533;&#331;3j&#65533;&#561;&#65533;&#463; C&#65533;I&#65533;&#65533;&#595;(S&#65533;\&#626;&#65533;&#727;-AT S!&#795;8s&#65533;&#65533;&#627;&#65533;&#65533;
&#65533; &#65533;&#65533;&#65533;H&#65533;*]&#692;&#65533;Fl&#65533;F&#65533;!&#65533;&#1259;X&#65533;j&#65533;&#1682;&#65533;&#1327;Q&#65533;&#65533;&#65533;&#65533;&#65533;&#1651;h&#65533;&#65533;A*&#65533;
HS&#259;M&#65533;x&#65533;&#65533;&#65533;&#1778;B\6>H8&#65533;,&#65533;	&#65533;&#65533;hf&#65533;&#65533;2&#65533;!;6&#65533;&#65533;&#65533;e&#65533;)&#65533;L%&#65533;s R&#65533;&#65533;F&#65533;&#65533;&#65533;&#65533;N)&#65533;&#330;k7&#65533;c&#65533;q&#1893;&#793;&#1336;s'&#65533; &&#65533;	&#65533;%&#65533;K&#65533;&#65533;,1&#65533;{&#65533;&#65533;&#1059;&#502;R&#65533;&#65533;&#65533;&#65533;&#65533;[&#656;&#65533;&#65533;3&#65533;&#65533;&&#65533;&#65533;&#530;&#65533;&#65533;wOy-&#65533;}t&#65533;S&#65533;&#735;/&#65533;&#65533;&#65533;=_&#65533;&#65533;&#65533;B&#65533;	|5@]{&#65533;&#65533;{&#65533;&#65533;D|&#65533;5&#65533;E9H&#1347;g &#65533;	&#65533;	&#65533;il&#65533;a&#65533;Pi$&#65533;&#65533;Y&#65533;%h&#65533;t&#65533;=&#65533;&#65533;&#65533;&#65533;&#65533; &#65533;u&#1409;T$aTE&#65533;QAq&#65533;&#65533;&#65533;g=w&#65533;&#65533;h&#65533;&#65533;&#65533;'&#65533;&#65533;&#65533;A7E&#65533;'&#65533;@jU"&#65533;\&#65533;f&#65533;H&#65533;9P&#65533;Q&#65533;	&#65533;XZ&#65533;!&#65533;We&#1672;M&#65533;!d&#65533;x&#65533;v&#65533;&#65533;|^G&#65533;_0&#65533;BTU&#65533;&#65533;&#65533;g&#65533;Z&#65533;&#65533;&#30961;Y&#65533;&#30998;&#65533;&#65533;&#65533;gj&#65533;AF&#65533;&#65533;Xaiu&#65533;&#65533;&#65533;&#65533;'&#65533;&#65533;&#65533;&#65533;UT&#65533;&#65533;W&#65533;N&#65533;&#65533;&#65533;TY`i&#65533;b&#65533;e&#65533;yZqj&#65533;&#65533;&#65533;&#65533;&#162;Qu&#65533;YR&#65533;`	&#65533; &#65533;&#65533;&#65533;&#65533;&#65533;Uw&#65533;&#65533;&#65533;&#65533;f{&#65533;_Q&#65533;@&#65533;&#65533;&#65533;&#65533;C&#65533;&#65533;&#65533;60&#65533;&#65533;7&#65533;&#65533;#V&#65533;Z&#1771;&#65533;&#65533;:5&#65533;f"&#65533;&#65533;&#65533;&#65533;M&#65533;&#65533;)&#65533;v&#1588;I=VF&#65533;&#65533;&#65533;YF&#65533;&#65533;f&#65533;1JPX&#65533;&#65533;
D,Y&#65533;&#65533;&#65533;&#65533;Q%@gN&#65533;-&#65533;p&#208;~&#65533;&#65533;;mll&#65533;&#65533;A)U&#65533;o<&#65533;S!&#65533;&#1262;(&#65533;l&#65533;N&#65533;E&#65533;ueL!)&#65533;H&#65533;pET&#65533;Q8\i&#65533;&#65533;n&#65533;o&#65533;Q&#65533;&#467;&#65533;=w-&#65533;&#65533;.&#65533;&#65533;{&#65533;&#65533;&&#65533;F" !&#65533;Rm0&#65533;^A&#65533;)&#65533;*nV&#65533;&#65533;&#65533;|&#65533;&#65533;&#65533;&#65533;&#65533;-&#65533;&#65533;&#65533;y&#65533;&#65533;G&#65533;$x&#65533;O&#65533;&#65533;&#65533;&#65533;/&#65533;@&#65533;l&#1326;&#65533;&#65533;`CTK&#65533;&#65533;&#65533;&#65533;&#65533;=&#65533;'&#65533;0&#1648;YQ&#65533;&#65533;&#65533;&#65533;8&#65533;)>>Kzv&#65533;&#65533;&#65533;&#65533;A&#65533;&#65533;&#65533;&#65533;&#65533;|&#65533;&#65533;&#267;.&#1064;&#65533;'&#65533; u&#65533;[&#65533;3&#65533;*&#65533;~D&#65533;&#165;2NE&#65533;@f&#65533;&#65533;_&#65533;P&#65533;&#65533;&#65533;&#65533;&#65533;&#65533;&#65533;}&#65533;&#65533;7/&#65533;bY *hTi&#65533;&#65533;&#65533;X&#65533;|oT$&#65533;&#65533;?&#65533;)&#65533;&#65533;&#65533;M&#65533;}(&#65533;&#65533;&#65533;,S&`&#65533;3R&#65533;AQb&#65533;*6`&#65533; 0&#65533; R&#65533;&#65533;&#65533;#&#65533;&#65533;&#803452;&#65533;p\&#65533;^* &#65533;&#65533;w&#65533;"Ujd.&#65533;0&#65533; &#65533;r&#65533;w8&#65533;P&#65533;%|&#65533;&#65533;D&#65533;elx&#65533;&#65533;&#1552;&#65533;&#65533;`C&#65533;&#65533;-&#65533;&#65533;&#65533;&#65533;)&#65533;&#65533;&#65533;!r&#1096;x&#65533;&#1278;.(F&&#65533;&#65533; *7%E%W&#290;@&#65533;&#65533;&#65533;:Bl
&#65533;&#65533;&#65533;&#435;K /&#65533;&#65533;&#65533;&#65533;&#65533;&#65533; &#65533;`Q&#65533;&#65533;&#65533;&#65533;,&#65533;&#65533;&#739;&#65533;&#65533;&#65533;>n&#65533;_&#65533;&#65533;&#65533;&#65533;&#65533;5&#65533;$&#65533;4&#65533;&#65533;	&#65533;B&#65533;AF&#65533;o !&#65533;d&#65533;>&#65533;&#65533;&#65533;J'&#65533;&#65533;&#65533;&#65533;I8&#65533; p&#65533;&#65533;, o&#65533;<&#65533;@&&#65533;J&#65533;&#65533;&#65533; '&#1826;cy&#65533;&#65533;b&#65533;&#65533;&#65533;&#65533;v&#65533;k<&#65533;&#65533;&#65533;&#65533;)&#65533;7&#65533;&#65533;&#65533;&#65533;A&#65533;p&#65533;3$&#65533;&#65533;]p3&#65533;&#65533;F6&#1074;3&#65533;d&#65533;F&#65533;"&#65533;&#781;&#65533;7&#65533;&#65533;&#65533;CpBRl&#65533;&#65533;&#65533;&#65533;bs&#65533;u&g&#65533;&#65533;&#65533;&#65533;N8e&#65533;n&#65533;&#65533;&#65533;&#65533;O;&#65533;A&#65533;;&#65533;&#65533;A&#65533;2J6&#65533;&#65533;3&#65533;=&#65533;&#65533;I&#65533;x&#65533;&#65533;&#65533;h&#65533;r&#65533;&#65533;&#65533;&#65533;	*&#65533;&#65533;t6&#65533;&#65533;^&#65533;B&#65533;&#65533;&#65533;A&#65533;g&#65533;~IeV&#65533;&#65533;&#65533;&#65533;Re
u&#65533;&#65533;&#65533;Mu&#65533;9V1&#65533;
&#65533;&#65533;AR&#65533;&#65533;DM5&#65533;d8&#65533;&#65533;Z&#65533;ZA&#65533;&#65533;&#65533;&#1542;f&#65533;'<&#65533;h&#65533;\jI&#65533;W&#65533;&#25865;&#65533;&#65533;&#65533;R&#65533;&#65533;o=4&#65533;^&#65533;&#65533;&#1534;&#65533;&#65533;&#65533;&#65533;&#65533;`wWSNG}jEI]&#65533;	&#65533;p RH&#65533;&#65533;&#65533;&#65533;&#65533;&#876;f7&#65533;7&#65533;&#65533;UX+B&#65533;&#726;&#65533;9&#65533;p&#65533;O&#65533;`6{&#65533;&#65533;&#1466;&#65533;&#65533;%&#65533;R&#65533;&#65533;&#65533;&#65533;&#65533;A&#65533;BT&#65533;&#185073;&#65533;w&#65533;JA&#65533;&#65533;&&#65533;&#65533;&#65533;&#65533;&#65533;&#65533;t>{ &#65533;&#65533;s&#65533;&#65533;vJ&#65533;&#65533;&#65533;`&#65533;&#65533;]&#65533;&#65533;&#65533;z&#65533;&#65533;&#65533;&#65533;MA&#65533;&#65533;A5j &#65533;&#65533;M&#65533;&#65533;&#1076;&#65533;n2j&#1758;@@&#65533;&#65533;&#65533;&#65533;&#65533;&#65533;=&#65533;F&#65533;&#65533;.&#65533;;&#65533;zg &#65533;&#65533;/z>Vk&#65533;&#65533;&#65533;&#65533;;8&#65533;&#65533;a&#65533;U6&#65533;&#65533;&#65533;&#65533;j%n&#65533;&#65533;MHs*lH&#65533;&#65533;&#65533;f=&#65533;&#65533;(>&#65533;tf&#65533;&#65533;&#65533;+0&#65533;&#65533;B&#65533;XFmQ&#65533;&#65533;0&#65533;&#65533;%&#65533;6&#65533;&#65533;d+|T&#65533;&#65533;&#65533;&#65533;&#65533;%(W&#65533;P&#1153;x &#65533;JQ*&#65533;&#65533;$&#65533;I*&#65533;%HGjZ&#65533;&#65533;&#65533;&#65533;H&#65533;&#65533;e
&#65533;&#65533;&#65533;vZ[&#65533;q#&#2017;&#65533;&#65533;&#65533;05E.&#65533;6&#65533; &#65533;B&#65533;&#65533;&#65533;&#65533;&#65533;&#65533;+ &#1537;&#65533;6%2&#65533; &#65533;s&#65533;&#65533;&#566;R7&#65533;U&#65533;&#65533;@&#65533;5&#1938;PA&#65533;&#65533;&#65533;7&#65533;H^&#65533;Y&#65533;\&#65533;&#65533;$&#65533;&#292;&#65533;&#65533;t&#65533;&#65533;&#65533;l3@o++p&#65533;&#1464;&#65533;&#65533;&#65533;5+0&#65533;!1&#65533;2(QS&#65533;&#65533;6YJ@o&#65533;b&#65533;&&#825;&#65533;&#65533;&#65533;&#65533;&#65533;TK%&#65533;v&#65533;&#65533;f&#65533;&#65533;8+&#65533;elgu0&#65533;<&#65533;&#65533;&#65533;&#65533;\&#65533;&#65533;&#65533;&#65533;1&#65533;&#65533;)&#65533;0&#65533;&#65533;&#65533;&#65533;L&#65533;&#65533;ms]F&#65533;x&#65533;&#65533; b&#65533;r&#65533;&#65533;&#65533;v&#65533;&#561;a1O<pe&#65533;E &#65533;Y&#65533;T&#65533;@&#65533;kO&#65533;)&#65533;mp&#65533;fF&#65533;&#65533;&#65533;;&#65533;K&#65533; 7&#65533;&#65533;&#65533;(&#65533;?&#65533;!&#65533;&#65533;&#65533;&#1612;&#65533;&#65533;&#65533;as_IC&#65533;&#65533;&#65533;[a@&#65533;&#65533;&#65533;\&#65533;8T(&#65533;`	8&#65533;&#65533;&#65533;&#65533;7x]M&#65533;&#65533; b&#65533;"p&#65533;<Y&#65533;&#65533;L  <&#65533;&#1609;&#65533;QR&#65533;&#65533;&#65533;&#65533;\&#65533;&#65533;8&#65533;&#699;cfc&#65533;&#65533;p&#65533;{0&#65533;&#65533;&#65533;K6&#65533;&#65533;&#65533;&#65533;&#65533;p&#65533;&#65533;(&#65533;r&#65533; &#65533;w&#65533;N&#1522;&#65533;k9&#65533;&#65533;-&#65533;&#65533;&#65533;&#65533;&#65533; &#65533;&#65533;&#65533;&#65533;&#65533;6b/5wM&#65533;&#65533;W&#65533;&#65533;o&#65533;H6&#65533;&#65533;3&#65533;&#65533;&#65533;Y&#1665;T&#65533;&#65533;&#65533;&#65533;&#65533;?&#65533;&#65533;4#&#265;K &#65533;&#65533;N#&#65533;M&#65533; U&#65533;&#65533;O&#608;u&#65533;t&#65533;&#65533;&#65533;u&#65533;&#65533;]O&#65533;q&#65533;&#1039;&#65533;&#65533;Jizc0W&#65533;	&#43920;Z&#65533;{	&#65533;Ba&#65533;SFd&#65533;&#65533;z&#26085;&#65533;~&#65533;Wp &#65533;&#65533;&#65533; &#65533;&#65533;/&#65533;EO&#1340;&#65533;X?&#65533;&#1678;&#65533;&#65533;$_R&#65533;U&#65533;w&#65533;r7Y&#65533;{aW&#65533;Z&#65533;&#65533;&#65533;'ob&#65533;&#65533;&#65533;@&#65533;#%&#65533;9&#65533;&#65533;&#65533;&#65533;&#65533; &#65533;t&#65533;f&#65533;ay&#65533;K&#65533;w;&#65533;;"|=&#65533;o%&#65533;Tl&#65533;j&#65533;.&#65533;b&#65533;&#65533;X&#65533;<xp&#65533;1p<&#65533;oxz &#65533;<&#65533;/&#65533; &#65533;&#65533;8&#65533;&#65533;&#65533;H&#65533;2&#65533;\6,&#65533;x&#65533;?&#65533;&#1411;`&#65533;i&#65533;&#65533;@ &#65533;&#65533;f&#65533;t&#65533;P#X`7&#1280;E&#65533;&#65533;&#65533;&#65533;r"&#65533;pQA1Bn&#65533;&#65533;(&#65533;G&#65533;&#65533;&#65533;k'Hp8`j&#65533;&#65533;&#65533;6&#65533;&#65533;ojH7&#65533;y&#65533;`&#65533;&#65533;&#65533;\&#65533;&#65533;ospf&#65533;]&#65533;X&#65533;{&#65533;&#65533;&#263;&#65533;B&#65533;vm&#65533;W.&#65533;&#65533;Fv&#65533;&#65533;6&#65533;$&#65533;^&#65533;&#65533;&#28808;&#65533;&#65533;Q^f&#65533;[&#65533;&#65533;qS&#65533;e&#65533;d&#65533;&#65533;8f&#65533;&#65533;|R&#65533;{8`&#65533;&#65533;&#65533;Ad&#65533;&#65533;ih&#65533;AM&#65533;&#65533;&#448;`&#65533;&#65533;,T&#65533;iQU&#65533;&#1484;&#65533;&#65533;`&#65533;4&#65533;&#65533;2&#65533;(=._Q&#65533;&#65533;'_S&#65533;j&#65533;X&#65533;lG&#65533;&#65533;p`!&#65533;&#65533;&#1472;Rvpv&#65533;&#65533;&#65533;&#65533;&#65533;)&#65533;&#65533;&#65533;hj&#65533; 9&#65533;&#65533;> v&#65533;& &#65533;&#65533;mK&#65533;&#65533;R&#65533;&#65533;zB&#65533;&#65533;E8&#65533;&#65533;o0&#65533;6&#65533;%%S&#65533;g&#65533;(&#65533;6&#65533;]l&#65533;WqLC&#65533;&#65533;B &#65533;Hc&#65533;&#65533;}m&#65533;&#65533;&P&#65533;&#1608;%&#65533;&#65533;i@|a0:&#65533;@&#65533;&#65533;&#65533;&#65533;e&#65533;&#65533;$7y&#65533;&#65533;%Y_:@&#65533;0&#65533;&#65533;(&#65533;VohA&#65533;H7[&#65533;X&#65533;&#65533;q|lAn	&#65533;&#65533;qS&#65533;|)&#65533;&#65533;zi\kqt&#65533;V&#65533;L&#65533;&#65533;&#65533;H&#65533;&#65533;TR&#65533;&#65533;q +&#65533;&#65533;~	@&#65533;&#65533;xm&#65533;&#65533;l&#65533;i00&#65533;&#65533;Q&#65533;&#65533;vS({&#65533;&#65533;&#65533;C)&#65533;&#65533;&#65533;&#65533;{3t&#65533; @1'i&#65533; i&#65533;w&#65533;&#65533;Qi4&#65533;XP&#65533;! Puc&#65533;vQa&#65533;&#65533;Y&#65533;&#65533;&#65533;&#65533;g>p&#65533;&#65533;&#65533;X&#65533;H&#65533;&#65533;&#65533;$ &#65533;g?r&#65533;&#617;S&#65533;f7Oi&#65533;pd5&#65533;&#65533;M&#65533;&#65533;&#65533;|Kad&#65533;&#65533;XuOX&#65533;&#65533;&#1628;&#65533;&#65533;&#65533;&#65533;uq	&#65533;$?x4v&#65533;&#1092;h}&#65533;&#65533;jd$&#65533;S2cB.&#65533;t&#65533;zW&#1114;&#65533;&#65533;4=&#65533;&#65533;&#65533;A O&#65533;_n&#65533;3&#65533;lg&#65533;A&#65533;q&#65533;&#65533;q,o&#65533;SS!rG&#65533;&#65533;t&#65533;&*T&#65533;&#65533;&#65533;)&#65533;s6&#65533;Y{k&#65533;zS&#65533;&#65533;&#65533;&#65533;p> CkD.HD-X	&#65533;CY&#65533;fp&#65533;!82&#65533;`&#65533;&#65533;i;&#65533;&#65533;w&#65533;pg&#65533;Aq&#1613;mW&#65533;7]&#65533;&#65533;&#65533;&#65533;&#65533;&#65533;/G&#65533;R&#65533;L&#1702;&#65533;40&&#65533;&#65533;<i;4&#141681;)%qF&#65533;&#65533;&#65533;&#65533;&#644;07&#65533;&#65533;Z&#65533;x+]&#65533;fb&#65533;Y3S0VeU4n&#65533;YN:&#65533;&#53850;&#65533;&#65533;&#65533;_&#65533;&#65533;&#65533;rq&#65533;B	sYzS,p.&#65533;&#65533; &#65533;&#65533;p3&#65533;^NT}&#65533;x<ZD
&#65533;&#65533;&#65533;NZ&#65533;) &#65533;&#38925;E &#65533;	&#65533;9YLcWK&#65533;D&#65533;7Q&#65533;C {s'&#65533;p&#65533;`&#65533;z&#65533;&#1548;&#65533;:$&#65533;&#65533;&#65533;&#65533;&#65533;&#1114;x&#1698;e&#65533;[&#1510;&#65533;&#65533;#&#65533;&#65533;!&#65533;&#65533;?00&#65533; &#1993;&#65533;5CL&#65533;1^)&#65533;U&#65533;&#65533;\&#65533;&#65533;S
O&#65533;&#65533;&#65533;yH&#39622;1r&#65533;R&#65533;j&#65533;&#19675;&#65533; &#65533;&#65533;K:&#65533;&#65533;&#303;&#65533;!N'0E&#65533;m0f&#65533;&#65533;&#65533;&#65533;:`4@&#65533;&#65533;4sa&#65533;'i@&#65533;l&#65533;9&#65533;V&#65533;&#65533;7&#65533;Z&#65533;4E&#65533;J&#65533;&#11363;&#65533;F&#65533;&#65533;
&#65533;&#65533;&#65533;7Q&#65533;&#65533;X&#65533;8{w&#65533;p; &#65533;&#65533;(v&#65533;d&#65533;# &#65533;&#1058;ZA&#65533;&#65533;&#65533;&#753;]&#65533;0G&#65533;B"&#65533;&#65533;&#65533;Ii&#65533;&#65533;&#65533;&#65533;&#65533;`}&#65533;&#65533;5k&#65533;&#65533;>&#65533;^: &#65533;&#65533;@&&#65533;qQl;Q	J&#65533;&#65533;>&#65533;&#65533;&#65533;I&#65533;&#65533;s&#65533;(r&#65533;.%z&#65533;&#65533;&#65533;&#65533;&#65533;+&#65533;&#65533; :_&#65533;~&#65533;&#356;&#65533;	S&#65533;&#65533;M-&#65533;w&#65533;!&#65533;&#65533;&#65533;&#65533;1&#65533;&#1494;z&#65533;9:&#65533;"&#65533;&#65533;> hP&#65533;&#555;&#65533;V# ;&#65533;~&#65533;ZQ&#65533;:&#65533;&#65533;&#65533;&#258;&#65533;p&#65533;&#1634;'p&#65533;q&#65533;&#493;&#65533;&#65533;c5V!,&#65533;$U&#65533;&#459;&#65533;&#65533;&#65533;=py#&#65533;<&#65533;&#65533;.&#65533;&#65533;&#1291;Q&#1145;`&#65533;(&#65533;&#65533;4&#65533;&#65533;&#65533;&#65533;&#65533;&#65533;&#65533;&#65533;~ &#65533; 	8P4&#65533;M&#65533;&#49916;A&#65533;=&#65533;7&#65533;&#65533;&#65533;o&#65533;&#65533;E&#65533;%&#65533;&#65533;&#65533;,&#65533; &#65533;& &#65533;&#65533;X&#65533;R&#65533;7&#65533;{&#65533;?PG@&#65533;.&#65533;&#65533;,&#65533;h&#65533; &#65533;|&#65533;&#65533;}o &#65533;E&#65533; F&#65533;&#65533;&#65533;&#65533;Y&#65533;r&#65533;	&#65533;&#65533;F&#65533;5&#65533;&#65533;i?&#65533;5P38 &#65533;3LP&#65533;~&#65533;fy&#65533;&#65533;U^&#65533;&#65533;)&#65533;&#65533;"&#65533;sS&#65533;&#65533;)&#65533;&#65533;&#65533;"&#65533;&#65533;7&#65533;v<&#65533;&#65533;&#65533;&#65533;<&#65533;&#65533;&#65533;9sq&#65533;w$&#65533;d&#65533;f|&#65533;D&#65533;Ll&#65533;&#65533;&#65533;&#65533;-j&#65533;zg0&#65533;9-,@&#65533;,@&#65533;&#65533;b&#65533;&#65533;&#1262;&#65533;&#65533;t&#65533;d&#65533;R&#393;<w&#65533;iM&#65533;&#65533;&#65533;4`&#190;Q&#65533;&#65533;#	8&#65533;=&#65533;&#65533;&#65533;&#65533;h&#65533; &#65533;&#65533;9c&#65533;&#65533;Usp&#65533;d&#65533;	&#65533;&#681;G&#65533;r2pu&#65533;{&#65533;v*&#65533;Q&#65533;7&#65533;`&#65533;&#65533;&#336;p=&#65533;\&#65533;&#65533;
&#65533;&#65533;90&#65533;&#65533;&#65533;I&#65533;&#65533;o&#65533;J&#65533;&#65533;&#65533;&#65533;M&#65533;dM;#&#65533;&#65533;= &#65533;t&#65533;&#65533;&#65533;	$&#65533;+ : &#65533;&#65533;X&#65533;&#65533;7&#1482;&#65533;WB&#65533;;&#65533;&#908;&#65533;&#65533;&#65533;|&#65533;&#65533;&#65533;&#65533;N&#65533;f`a&#65533;)&#65533;&#65533;{&#65533;&#65533;&#65533;&#65533;1'&#65533;<&#65533;&#65533;4@ &#65533;&#65533;7*&#65533;7&#65533;&#65533;fw&#65533;}E&#65533;&#65533;&#65533;&#65533;&#65533;&#65533;]&#65533;&#65533;&#1114;&#65533;&#65533;p&#65533;&#65533;/|#ip5P&#65533;\&#65533;@&#452;	&#65533;P&#65533;:@&#65533;@&#65533;|&#65533;(-&#65533;j&#65533;m&#65533;-=&#65533;6&#65533;Nr&#65533;&#65533;&#65533;<]&#65533;&#65533;&&#65533;PGP&#65533;u3&#65533;73Bpp7 R &#65533;&#65533;V&#65533;&#65533;\&#65533;&#65533;&#65533;Q&#65533;&#479;*q&#65533;X&#65533;a&#65533;&#65533;9&#65533;{3`t&#65533;&#65533;& :-9&#65533; &#65533;=&#65533;"`p0&#65533;0&#65533;)&#65533;&#65533;&#65533;&#65533;&#1568;=Tc&#65533;&#65533;p&#65533;7&#65533;Q&#65533;&#65533;=@ &#65533;&#65533;&#1687;B&#65533;3LC:&#65533;'&#65533;&#65533;4&#65533;&#65533;&#65533;&#65533;&#65533;&#65533;&#65533;&#65533;V&#65533;&#65533;g&#65533;&#65533;7&#65533;&#65533;&#65533;r\r&#65533;7@&#65533;&#65533;=	Lb5&#65533;\&#65533;&#65533;i&#145;&#65533;u
&#1825;&#1959;&#65533;}&#65533;&#65533;9' &#65533;lB [,&#65533;B&#65533;&#1811;=&#65533;|&#65533;-&#65533;&#1937;&#65533;&#65533;k	&#65533;&#65533;3=&#65533;8:&#65533;m=&#65533;7&#65533;&#65533;P&#65533;-&#65533;&#65533;&#1937;&#65533;hl&#65533;&#65533;R&#65533;&#65533;&#65533;&#65533;&#65533;&#65533;&#65533;%&#65533;D&#65533;f5SJ&#65533;&#65533;&#909;l@ 4&#65533;&#65533;&#65533;m&#65533;3&#65533;&#65533;&#565;&#65533;&#1256;&#65533;&#65533;&#65533;Y&#65533;!&#65533;^&#65533;(&#65533;&#65533;R&#65533;&#65533;" uMl&#65533;&#65533;# &#65533;&#65533;v&#65533;&#65533;&#65533;&#65533;&#65533;,&#65533;
&#65533;&#65533;/&#950;&#65533;&#65533;9&#65533;Q&#65533;&#65533;}&#65533;c' : &#65533;-&#65533;&#65533;76&#65533;7i`s\i&#65533;&#65533;M&#65533;2w&#65533;H&#65533;&#65533;L*&#65533;%`&#65533;&#65533;6.P&#65533;*'0P&#65533; &#65533;&#65533;&#65533;7&#65533;r90&#997;Q&#65533;&#65533;y&#65533;&#65533;y&#65533;f~&#65533;h&#65533;Z&#65533;&#65533;Q&#65533;o&#65533;&#65533;&#65533;&#65533;&#65533;U  &#65533;`&#65533;Z_&#65533;>+@&#1178;~j&#65533;^&#65533;&#65533;&#65533;Q&#65533;z&#65533;&#65533;&#65533;{&#65533;&#65533;-&#65533;4g&#65533;7&#1608;j&#65533;Uh7-9&#65533;&#65533;=&#65533;x&#65533;&#65533;&#65533;N&#65533;&#65533;&#65533;Z&#65533;&#65533;&#65533;&#65533;&#65533;R&#65533;&#65533;&#65533;&#65533;&#65533;&#65533;&#65533;@&#65533;{
&#65533;&#1402;&#65533;^&#601;&#65533;&#65533;&#65533;&#40814;&#65533;&#65533;&#65533;Z&#65533;>0&#65533;&#65533;M&#65533;9&#65533;*o9&#65533;&#65533;E&#65533;A&#926;^&#65533;&#65533;|&#65533;0&#65533;&#1502;&#1407;~\0	&#65533; ]&#65533;&#65533;~jd&#65533;&#65533;oB&#37158;&#1986;&#65533;&#65533;&#65533;'&#65533;;&#65533;^&#65533;&#65533;.TkP&#65533;#&#65533;`&#65533;^[!&#1706;` &#65533;&#65533;!&#1374;&#65533;-&#65533;I&#65533;fH&#65533;EP&#65533;&#65533;&#65533;&#65533;c0Z0=&#65533;&#65533;&#65533;5&#449;0&#65533;&#65533;&#65533;N>&#65533;a&#65533;&#65533;w&#65533;&#65533;&#65533;)[!&#65533;&#65533; &#65533;&#65533;&#65533;&#65533;% &#65533;&#65533;Y&#65533;&#65533;AW&#65533;7&#65533;!&#65533;&#65533;&#65533;&#65533;&#65533;&l:]&#65533;&#65533;Q&#65533;&#65533;H&#65533;&#65533;1E&#65533;&#65533;Z&#65533;`&#65533;&#65533;	&#65533;~&#65533;&#65533;&#65533;G&#65533;4&#65533;c&#1568;S&#65533;&#1639;L)j&#65533;f]&#65533;&#65533;&#65533;L&#65533;,&#65533;WEk&#65533;X&#65533;&#65533;S;y&#65533;&#65533;&#65533;!A&#65533;|&#65533;&#65533;*.@&#65533;&#65533;&#1694;&#65533;&#65533;'N&#65533;z&#65533;&#65533; &#65533;}o&#1010;| M&#65533;&#65533;a&#65533;&#65533;&#65533;&#65533;&#65533;&#65533;7&#65533;&#65533;&#65533;&#65533;7M&#65533;&#65533;&#65533;70&#65533;7G&#65533;9&#65533;;0F&#65533;t&#65533;y&#65533;&#65533;Iy &#65533;r&#65533;&#65533;,&#65533;S&#65533;&#65533;&#65533;e3&#65533;&#65533;&#65533;M&#65533;|pjs s &#65533;&#65533;&#65533;&#65533;1&#65533;[&#65533;&#1711;&#65533;&#65533; :&#65533;&#65533;&#65533;# U&#65533;9'&#65533;7%K&#65533;?&#65533;&#65533;&#65533;d&#65533;&#65533;&#65533;>&#1648;&#65533;9NPW&#65533;X&#65533;&#65533;&#65533;p  n
D&#65533;a&#65533;C&#65533;.d&#65533;&#65533;&#65533;C&#65533;%N&#65533;X&#1122;&#65533;7o.ZL&#65533;&#419;G[&#65533;&#65533;Q&#65533;H&#65533;Ut|&#65533;&#65533;%K&#65533;1e&#65533;&#65533;f&#65533;&#65533;>~&#65533;@"E&#65533;7)&#65533;&#65533; (&#65533;v&#65533;&#65533;&#65533;&#65533;D &#65533;Q&#65533;p&#65533;t'&#65533;2N&#65533;:&#65533;&#65533;&#1484;&#334;%[&#65533;&#65533;Y&#65533;&#65533;J&#65533;&#65533;&#65533;&#65533;&#1030;9&#65533;&#65533;HKZ&#65533;y&#65533;b&#1336;w&#65533;&#918;&#65533;]&#65533;&#65533;&#1556;&#65533;a&#65533;&#65533;/\1&#65533;&#65533;"i&#65533;z&#305;&#65533;&#65533;7$&#1560;&#65533;	&#65533;8vbC&#65533;&#1320;Nt`&#65533;t&#65533;&#65533;&#65533;\&#832;&#65533;&#65533;&#65533;&#65533;&#65533;m&#1849;!&#65533;&#65533;&#65533;&#65533;b?ct'&#951;o&#65533;.&#65533;J&#65533;`3&#65533;2:&#65533;j&#529;&#65533;(&#65533;)H&#65533;&#65533;&#65533;&#65533;&#65533;i&#65533;PO&#1048;&#65533;&#65533;&#1537;"g&#65533;&#65533;&#65533;B&6np&#65533;&#65533;>&#1712;&#65533;!
  &#65533;&#65533;_ &#65533;&#65533;"a&#65533;&#65533;<&#65533;:&#65533;2&#65533; &#65533;vr&#65533; 	&#131;J&#65533;&#65533;&#65533;&#65533;&#65533;&#65533;&#65533;&#65533;C&#65533;*A&#65533;2&#65533;&#65533;9&#65533;&#65533;C&#65533;[&#65533;h&#65533;&#65533;v&#65533;&#65533;
k\i)j&#65533;&#65533;#*&#65533;&#65533;56r&#65533;qH"&#65533;H&#65533;&#65533;
&#65533;&#65533;@0\&#65533;&#65533;&#65533;&#65533;&#65533;A2&#65533;&&#65533;1<}(O &#65533;&#65533;6&#65533;&#65533;!A&#65533;`` 5:$&#65533;&#65533;&#65533;@&#65533;1&#65533;&#65533;/&#65533;&#1456;&#65533;&#65533;5&#65533;
&#618;+VX&#65533;$&#65533;&#65533;&#65533;&#65533;$<5&#65533;#R&#65533;&#65533;&#65533;*&#65533;!AL &#65533;A&#65533;&#65533;&#65533;&#65533;#z&#65533;5	&#65533;p&#65533;4&#65533;SNRC&#65533;&#65533;2!&#65533;I&#65533;!:J&#435;>&#65533;&#65533;&#1039;&#65533;&#65533;&#1216;&#65533;c9>2&#65533;Pb&#65533;\&#65533;&#1535;&&#65533;&#65533;%&#65533;@&#65533;'&#65533;&#65533;&#65533;&#65533;t0&#65533;B&#65533;&#65533;JP&#65533;&#65533;&#65533;[&#65533;&#65533;&#65533;(pK&#879;&#65533; &#65533;-H6&#65533;]Yz&#65533;&#65533; >&#65533;&#65533;&#65533;N^&#65533;I&#65533;<&#3202;4&#65533;R&#65533;&#740;%&#65533;R&#65533;X&#65533;[&#65533;X[*&#65533;I&#1269;&#1598;>PC>b&#65533;!9.&#65533;&#1458;<&#65533;&#65533;P&#65533;D&#1642;6u&#65533;#?&#65533;&#65533;&#1600;-&#65533;&#65533;a	e&#65533;J&#65533;&#65533;"2!&#65533;&#65533;&#65533;&#65533;&#65533;K&#65533;* c&#65533;%&#65533;&#65533;&#65533;&#65533;+O&#65533;D&#65533;&#65533;&#65533;&#65533;&#65533;&#65533;<B`&#65533;&#65533;&#65533;&#65533;&#65533;&#65533;&#65533;&#65533; &#1624;&#65533;&#65533;#&#65533;&#65533;&#65533;&#956;&&#898;h&#65533;&:&#65533;&#65533;&#65533;&#65533;A&#65533;J&#65533;&#65533;7lr)+!&#65533;P*&#65533;&#65533;p&#65533;&#65533;N!?&#65533;&#65533; _&#65533;&#65533;&#65533;[&#65533;,6&#65533;0&#65533; =&#65533;&#65533;&#65533;&#65533;_&#65533;(f&#65533;8&#65533;&#65533;`#F+0&#65533;&#65533;&#65533;&#65533; J&#65533;&#65533;&#65533;&#65533;"&#65533;&#65533;B%&#65533;$&#65533;+&#1964;1J(!&#65533;&#65533;&#65533;P&#65533;&#65533;&&#65533;&#65533;&#65533;&#65533;&#65533;]<&#65533;&#65533;W&#65533;&#65533;[{&#65533;* A&#65533;&#65533;&#545;&#65533;&#65533;6&#65533;Q ]&#65533;(sX&#65533;32:Z&#65533;MQ;&#65533;&#65533;&#65533;~~&#65533;&#65533;&#65533;&#65533;&#65533;&#65533;%#&#65533;s&#1010;hC&#65533;&#65533;A&#65533;T&#65533;&#65533;@=m&#65533;a&#65533;q&#65533;#&#65533;aA&#65533;&#65533;&#65533;&#65533;&#65533;[&#65533;&#65533;u &#65533;=*	&#65533;B&#65533;&#768;_9&#65533;&#65533;l&#65533;&#65533;D&#65533;@*&#65533;&#65533;
&#65533;&#65533;3&#65533;K4&#65533;&#65533;&#65533;5}&#65533;k&#65533;wN`=z &#65533;S&#65533;"&#65533;f&#65533;
&#65533;P&#65533; &#65533;
?&#65533;&#65533;&#65533;0;&#65533;&#626;~&#65533;&#65533;&#65533;@&#65533;F&#4771;&#65533;&#65533;)VUQ&#65533;s&#65533;S&#65533;&#65533;&#65533;A &#65533;&#65533;&#65533;&#65533;G@N&&#65533;&#65533; &#65533;&#65533;T	&#65533;T
&#65533;1&#65533;``&#65533;&#65533;&#65533; &#65533;&#65533;t&#65533;d'h&#65533;
&#65533;&#65533;bhE+T&#65533;&#664;@&#65533;d&#65533;&#65533;&#65533;&#65533;xD&#65533;t&#65533;&#978;&#65533;.-
;&#65533;&#65533;&#65533;&#65533;h&#65533;&#65533;JV&#65533;&#65533;&#21091;'&#65533;y&#65533;&#65533;&#65533;pg-|&#65533;L&#65533;&#65533;f&#65533;&#1252;f&#65533;&#65533;M&#65533;&#65533;[&#1332;&#65533;gj&#65533;0deY&#65533;C$A&#65533;3&#65533;1$=@A&#65533;&#65533;)"S&#65533;&#65533;&#65533;&#65533;&#65533;&K&#65533;8s!&#65533;L 5&#65533;&#65533;&#65533;.&#65533; 9&#65533;??&#65533;:si	&#65533;&#65533;%&#65533;84&#65533;&#65533;]&#65533;!`&#65533;&#65533;f&#65533;yQ&#65533;&#65533;&#65533;R&#65533;&#65533;H&#986;&#65533;L<&#65533;&#65533;&#65533;D@zU&#65533;&#21006;&#65533;&#65533;f&#65533;&#65533; &&#65533;83_&#65533;&#65533;&#65533;&#65533;&#65533;&#65533;D&#65533;&#65533;0dT&#65533;C&#65533;&#65533;zR&#65533;7e&#65533; &#65533;&#65533;&#65533;;e&#65533;&#65533;F&#65533;&#65533;&#65533;T&#65533;&#65533;&#65533;&#65533;&#65533;&#65533;E&#65533;&#65533; 6PF&#65533;p'_&#65533;&#65533;&#151;]E3 j[&#65533;j&#65533;&#65533; &#65533;#	 &#65533;J&#1610;&#65533;~@&#65533;{&#65533;&#65533;&#65533;Z&&#65533;	&#65533;{&#65533;S
&#65533;Q&#65533;m &#65533;&#65533;&#947;<2&#65533;&#65533;8&#65533;&#65533;&#65533;&#65533;&#65533;g&#1945;&#65533;(&#65533;%9`@g=&#1204;M&#65533;F&#65533;,HUVs
 	H&#1996;&#65533;0_&#65533;MqJY&#65533;b&#65533;+&#65533;&#65533;&#65533;&#65533;&#65533;b&#1437;&#65533;hc&#65533;&#65533;&#65533;&#65533;t&#65533;&#65533;|&#65533;MS&#65533;&#65533;\p2&#65533;R\y&#65533;c&#65533;:V&#65533;&#65533;-&#65533;&#65533;5&PR &#65533;HIG>&#65533;&#65533;&#65533;!&#65533;&#65533;,&#65533;&#65533;OB0\&#65533;&#65533;&#65533;KA'v*&#65533;&#65533;w&#65533;N &#65533;&#65533;n&#65533;&#65533;&#65533;q	)&#65533;`?&#65533;&#65533;&#65533;n&#65533;&#13471; &#65533;&#65533;B6&#65533;&#65533;{LN&#65533;F&#441;&#65533;gHI-&#65533;&#65533;_&#65533;&#65533;&#65533;@&#65533;~&#65533;DE0w&#65533;&#65533;&#65533;  (^!&#65533;&#65533;&#65533;&#65533;pd&#65533;&#65533;&#65533;3;&#2043;j<C&#65533;c9f&#65533;#&#65533;%t&#65533;0 C$X!h&#65533;t&#65533;T &#65533; &#65533;"&#58173;,&#65533;&#65533;&#65533;&#65533;[&#65533;&#65533;?&#65533;&#65533;&#753;!X&#65533;o&#65533;&#65533;,&#65533;&#65533;&#65533;&#65533;Q&#1049;',&#65533;%&#1335;>&#65533;Y&#65533;.&#30272;&#65533;o&#65533;&#522;F0&#65533;5i
t&#65533;/&#65533; "&#65533;&#65533;k&#65533;-w&#948;e&#65533;&#65533;&#65533;s&#65533;+&#65533;L&#65533;&#65533;(d&#1571;B&#65533;kam
PW@&#290;&#65533;W&#65533;&#65533;&#35583;&#65533;&#65533;&#65533;liXK&#65533;&#65533;ICZ&#2025;&#27265;SeCU&#65533;&#65533;&#65533;&#65533;&#65533;&#65533;{Dwb&#65533;&#65533;M&#65533;XB&#65533;&#65533;=5&#65533;&#65533;&#65533;&#65533;A&#65533;&#65533;&#832;&#65533;&#65533;&#65533;JP&#65533;&#65533;&#65533;CD2&#65533;Kd&#65533;&#65533;p@&#65533;g&#65533;;] &#65533;&#1757;&#65533;&#65533;&#65533;h&#65533;
HC&#65533;&#65533;&#65533;zI&#65533;zZ&#304;c&#65533;&#65533;;DVw&#65533;&#65533;KE&#65533;&#65533;bY&#65533;&#65533;#&#65533;$&#65533;&#65533;d&#166;1?&#65533;&#65533;&#65533;&#65533;&#65533;&#65533;S&#65533;?&#65533;&#1424;*&#65533;Wh{&#65533;&#65533;G&#65533;&#1624;&#65533;&#65533;>9&#65533;&#65533;&#65533;K&#65533;2&#65533;&#65533;&#65533;&#65533;)L&#65533;&#65533;R&#65533;&#65533;)6'&#65533;C7&#781;~&#65533;L&#65533;&#65533;:[&#65533;&#1797;&#65533;&#65533;y&#65533;&#65533;CR&#65533;&#65533;&#65533;&#65533;&#65533;&#65533;&#65533;[wO(=&#65533;V'vZ&#65533;>&#180;&#65533;&#65533;YA&#65533;z&#65533;aNb0g$&#65533;&#65533;&#65533;&#65533;x&#65533;m&#1673;n&#65533;&#65533;&#65533;m&#65533;&#65533;&#65533;&#65533;@&#65533; &#65533;U&#65533;&#65533;&#65533;&#65533;&#65533; :&#65533;{&#65533;&#1245;&#65533;jZ&#65533;K9Y&#65533;&#1059;&#65533;&#65533;]&#65533;&#1723;&#65533;=_&#65533;&#65533;&#1138;8rWym&#65533;&#65533;&#65533;&#65533;z=j&#65533;05&#65533;	6&#65533;&#65533;&#65533;&#39518;&#65533;&#65533;&#65533;&#65533;&#65533;&#65533;&#65533;I&#65533;&#65533;&#65533;&#65533;&#65533;+C&#65533;^&#65533;&#65533;U&#65533;G&#65533;[ &#65533;}$V&#65533;vjTJ=&#65533;-_&#65533;&#65533;&#65533;Gv&#65533;&#65533;&#65533;t&#65533;&#65533;_&#65533;&#65533;M&#65533;o&#65533;&#65533;~&#65533;&#65533;&#65533;&#65533;&#65533;YF&#65533;&#65533;k"&#65533;&#65533;&#65533;">&#65533;&#65533;_&#65533;&#65533;x&#65533;&#65533;G&#65533; &#65533;&#65533;&#65533;&#65533;3?}&#575;&#65533;[@d"&#65533;&#1536;[=&#65533;*&#65533;*&#65533;&#65533;x0&#65533;Q@&#65533;@:J:&#65533;&#65533;0k&#65533;&#65533;&#65533;&#65533;[&#65533;&#65533;&#65533;&#65533;&#65533;&#65533;&#65533;+?l&#65533;9"1"2&#65533;r,&#65533;H=dA&#65533;&#315;&#65533;*pA&#65533;" &#65533;&#65533;&#65533;&#65533;&#65533;&#65533;.&#65533;&#65533;&#65533;&#65533;[&#65533;OA&#65533;\&#65533;&#65533;&#65533;wz5&#65533;z&#65533;&#65533;H;g)&#65533;-`B-&#65533;;p&#65533;&#65533;`&#65533;&#65533;@&#65533;&#65533;b&#65533;&#65533;m&#65533;<&#65533;&#65533;&#65533;B6&#65533;&#65533;&#65533;1&#65533;=&#65533;&#65533;&#65533;&#65533;<
&#65533;;(b&#65533;&#65533;&#65533;])&#65533;NkC@&#65533;&#65533;&&#65533;&#65533;&X&#65533;&#65533;&#65533;t&#65533;=&#65533;&#1620;OYADH&#65533;1&#65533;A6&#65533;&#65533;&#65533;&#65533;r&#65533;&#65533;&#65533;?&#65533;3&#65533;&#65533;&#65533;&#65533;&#841;DQ$&#65533;&#65533;&#65533;P&#65533;&#65533;W&#65533;;6&#65533; `&#65533;&#65533;&#65533;m&#65533;>C&#65533;&#65533;Q&#65533;&#65533;0&#65533;/&#65533;>&#65533;&#65533;;(&#65533;&#65533;&#65533;&#65533;&#65533;&#65533;@&#65533;&#65533;&#1335;&#65533;&#65533;@\\&#65533;&#65533;(E&#65533;p&#65533;;&#65533;E_&#65533;&#65533;&#65533;&#65533;<i&#65533;&#65533;c&#65533;&#65533;SBf&#65533;&#65533;&#65533;&#65533;a&#65533;A&#65533;Fi&#65533;B&#65533;p&#65533;y&#65533;	&#65533;;@&#65533;XA&#371;&#65533;)&#65533;&#65533;,&#65533;&#65533;&#65533; r&#65533;&#65533;I&#65533;@fh&#65533;-&#65533;4b&#65533;G&#65533;,&#65533;;G(&#65533;{&#65533;A&#65533;&#65533;ah &#65533;\&#65533;&#65533;&#65533;H&#65533;&#65533;&#781;&#65533;=?&#65533;Fr&#65533;8&#65533;&#65533;&#65533;A&#65533;3&#65533;Y&#65533;&#65533;LI&#65533;0G6&#65533;&#65533;&#65533;tF6(&#262;@&#65533;@BaY&#65533;&#65533;&#65533;&#65533;I&#65533;&#65533;&#628;&#65533;&#65533;z&#771;{&#65533;J &#65533;Y=	(+&#65533;b&#65533;I&#65533;$&#65533;;X&#534;L&#65533;X&#65533;&#65533;&#65533;tHL9&#65533;v&#65533;&#65533;&#65533;[xJ@&#65533;1&#65533;:&#65533;&#450;&#65533;&#65533;Ux&#65533;&#65533;SP&#65533;&#65533;&#65533;&#65533;b&#65533;=P&#65533;l&#65533;U&#65533;H&#65533;$&#65533;&#65533;&#65533;&#65533;TKm&#65533;&#843;&#65533;&#65533; b&#65533;&#65533;&#65533;d&#65533;d&#65533;&#65533;l&#65533;_&#65533;&#65533; &#65533;iG6&#582;XKB&#65533;&#65533;L &#65533;&#65533;M&#65533;lL@&#65533;&#65533;UG&#65533;&#771;1&#65533;&#65533;<&#65533;K&#1556;&#65533;&#191;&#65533;D0&#1539;&#65533;TE&#65533;&#65533;= &#65533;@&#65533;&&#65533;)&#65533;&#65533;&#65533;&#65533;&#65533;&#65533;&#65533;&#1121;dTF&#65533;&#65533;Tb&#1536;&#65533;&#65533;J&#1924;&#65533;;&#65533;&#65533; &#65533;&#65533;&#65533;F&#65533;&#65533;M68&#65533;L&#65533;&#65533;[`&#65533;&#65533;E|&#65533;&#65533;&#65533;&#65533;\&#65533;u&#1313;<&#65533;&#65533;,O&#65533;&#65533;_&#65533;&#65533;<&#65533;@ &#65533;t&#65533;&#65533;&#65533;&#65533;&#65533;&#65533;O&#65533;&#65533;<X&#65533;4	&#65533;IC&#65533;P&#65533;&#65533;_d
z+&#65533;&#65533;&#65533;lP&#65533;&#959;&#65533;&#65533;<t&#65533;&#65533;P&#65533;&#65533;~&#65533;&#1307;&#65533;-Q&#65533;&#65533;&#65533;m&#65533;&#65533;5Qe&#65533;~a8&#65533;&#65533;&#1094;	&#65533;&#65533;Q}&#65533;Q]Q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M&#65533;/&#65533;*&#65533;Tu&#65533;&#65533;/x&#65533;`&#65533;Q%UK&#65533;&#65533;X &#65533;&#65533;&#65533;X&#65533;&#65533;&#65533;/`&#65533;J&#65533;&#65533;&#65533;U$H^&#65533;&#65533;XU\2 &#65533;$p&#65533; &#65533;P$ $&#65533;&#65533;(h&#65533;a&#65533;&#65533;X&#65533;^M%`&#65533;&#65533;V&HY}&#65533;i1]UV&#65533;h&#65533;&#65533;VsE&#65533;`&#65533;&#65533;&#65533;&#65533;!&#65533;m5Wy&#65533;&#65533;$@&#65533; Wv&#65533;. X&#65533;l&#65533;Wmd&#65533;|&#65533;&#65533;P&#65533;&#65533;Wd&#65533;&#1409;&#365;b5&#1539;&#65533;W &#65533;Vi]&#65533;&#65533;*&#65533;k&#65533;&#1479;M&#1545;&#65533;X&#65533;z&#65533;!@&#65533;&#65533;W&P&#65533; &#65533;&#65533;e&#65533;O RWM&#1415;&#65533;V{}&#65533;6&#65533;Y&#65533;&#65533;Y*x &#65533;&#65533;6&#1428;=&#65533;Q=(PHY&#65533;W&#65533;=&#1553;&#65533;&#1561;&#65533;&#65533;/&#65533;@&#65533;&#65533;&#65533; &#65533;&#65533;H&#65533;R&#65533;ZRH&#65533;&#65533;&#1347;&#65533;e&#1109;&#65533;&#65533;ye &#65533;&#65533;!&#65533;&#1625;&#65533; xZ@&#65533;&#65533;&#65533;&#65533;&#65533;&#65533;/&#33068;5T@&#65533;&#65533;=RP&#65533;&#65533;/X&#65533;&#65533;Mm&#65533;Vd-&#1637;m&#65533;(&#65533;&#65533;)@'PN&#65533;&#65533;eO &#65533;S(&#65533;P&#65533;Q8T(&#65533;&#65533;&#65533;Z}N&#65533;&#65533;P&#65533;&#65533;&#65533;]Z @)h\&#65533; !&#65533; &#65533;&#65533; |&#65533;F=H&#65533;&#65533;&#65533;&#65533;P&#65533;&#65533;&#65533;&#65533;&#65533;ZO Zm&#65533;!&#1540;MX&#65533;!&#65533; &#65533;&#65533;&#65533;xZ&#65533;&#65533;^!&#65533;!@&#65533;&#65533;eFP&#65533;Z&#65533;&#65533;&#65533;&#65533;&#65533;[S &#65533;N &#65533;[^&#65533;&#65533;h&#1957;&#65533;&#65533;&#349;^&#65533;&#445;&#1028;&#65533;D= S&#65533;^&#65533;-&#65533;&#65533;=&#65533;&#65533;&#65533;&#65533;&#65533;&#65533;&#65533;&#213;&#65533;/xZ&#1733;&#65533;&#65533;EN &#65533;@&#65533;[T&#65533;_	&#65533;[&#65533;mQ&#65533;&#65533;YV&#65533;&#65533;&#65533;&#65533; )x_v`@&#65533;&#1941;`&#65533;&#65533;
.&#65533;&#65533; 
&#65533; &#65533; U&#65533;&#65533;6  (&#65533;~&#65533;&#65533;^Fa&#65533;&#65533;&#65533;&#65533;&#65533;	&#65533;&#65533;P&#65533;&#65533;6P&#65533; &#65533;a&#65533;a&#65533;&#65533;f&#65533;/&#65533;a&#65533;&#65533;R&#2046;-&#65533;&#65533;&#65533;&#512;0&#65533;#V#&#65533;&#65533;vb(&#65533;^&#65533;%@&#65533;&#65533;\&#65533;b&#65533;%&#65533;5&#65533;/x 
06UP&#65533;0&#65533;.&#65533;M&#65533;`(&#65533; )&#65533;&#65533;&#65533;&#65533;&#65533;+&#65533;&#65533;&#65533;eQ0&#65533;( 0V&#65533;>&#65533;&#65533;6&#65533;&#65533;^&#65533;^&#65533;&#65533;&#65533;?0&#65533;&#65533;&#65533;_&#65533;&#65533;c&#65533; P&#65533;(&#65533;0h&#65533;&#65533;&#65533;&#65533;&#65533;&#65533;`&#65533;a&#65533;&#65533;&#65533;&#65533;[&#65533;FP&#65533;&#65533;&#65533;]T&#65533;[Ob.&#65533;&#65533;He bW&#65533;Yha@&#65533;/&#65533;d!x&#65533;[&#65533;&#65533;\&#65533;&#65533;&#65533;&#65533;Q0&#65533;M=&#65533;f&#65533;GV&#65533;T
&#65533;&#65533;}&#65533;&#65533;&#65533;\Lv(&#65533;&#1793;`^&#65533;Y&#65533;&#65533;&#65533;N&#65533;p&#65533;Q&#65533;&#65533;&#65533;&#65533;&#65533;J&#65533;0&#65533;&#65533;Gfg&#65533;m&#65533;]&#65533;&#65533;M&#65533;(&#65533; N&#65533;&#65533;v&#65533;F*&#65533;&#65533;HnP&#65533;&#65533;&#65533;Za&#65533;Q*P P&#65533;	&#65533;&#65533;s&#65533;a~&#65533;0eX&#65533;&#65533;&#65533;/&#65533;L&#65533;&#65533;GSn&#65533;&#65533;R&#65533;V# &#65533;	0g#&#65533;xd&&#65533;&#65533;cfb&#65533;&#65533;&#65533;&#65533;&#65533;$&#65533;i
 &#65533;>&#65533;hT&#65533;&#65533;&#65533;h t&#65533;d&#65533;&#65533;j&#65533;&#65533;j&#65533;&#65533;j&#65533;&#65533;j&#65533;&#65533;j&#65533;&#65533;Y&#65533;&#65533;i#U&#65533;&#65533;/V0&#65533;&#65533;&#65533;&#65533;j&#65533;~k&#65533;&#65533;k&#65533;&#65533;&#47838;hpe'=f^&#65533;&#65533;&#65533;6&#65533; #hf&#65533;l&#65533;.l&#65533;>&#65533;`
(&#65533;&#65533;&R&#65533;&&#65533;&#65533;V&#65533;YSV&#65533;p^F2&#65533;&#65533;&#65533;&#65533;6RSf&#65533;&#65533;&#65533;%&#65533;&#65533;[&#65533;&#65533;sN&#65533;n hm#&#65533;&#65533;"&#65533;6&#65533;&#65533;8f&#65533;V&#65533;0&#65533;@b&#65533;na&#65533;
(#h&#65533;#&#65533;m&#65533;/Fb&#65533;&#65533;m&#65533;&#65533;&#65533;6&#65533; &#65533;G&#65533;&#65533;#-&#65533;&#65533;c&#65533;.m&#65533;&#65533; P&#65533;&#65533;&#270;&#65533;e6&#65533;&#65533; U&&#65533;#&#65533;&#65533;&#65533;&#65533;&#65533;&#65533; &#65533;0&#65533;&#65533;n&#65533;&#65533;fF*h &#65533;&#65533;&#65533;0He&#65533;&#65533;#&#65533;o&#65533;&#65533; &#65533;^&#65533;BP&#65533;B8&#65533;&#65533;&#65533;/&#65533;&#65533;&#1446;&#65533;H.&#65533;&#65533;f^&#65533;	&#65533;&#65533;&#65533;V&#65533;^&#65533;n&#65533;c/.&#65533;T.&#65533;&#398;&#65533;`;&#65533;&#65533;@&#65533;	g&#405;&#65533;&#65533;&#65533;N&#65533;U&#65533;&#65533;&&#65533;o&#65533;&#65533;&#65533;>&#65533;&#65533;&#1798;d&#65533;Jv&#65533;
&#65533;&#65533;.&#65533;&#65533;26&#65533; eo&#65533;h&#65533;&#65533;&#65533;c&#1918;&#65533;.%r&#65533;\i&#65533;P&#65533;	&#65533;q&#65533;&#65533;-s&#65533; *&#65533;&#65533;&#65533;h-&#2034;&#65533;&#65533;r &#65533;&#65533;&#65533;&#65533;Ci2G&#65533;&#65533;  !&#65533; &#65533; ,   &#65533;B &#65533; &#65533;H&#65533;&#65533;&#65533;&#65533;*\&#560;&#65533;&#199;#J&#65533;H&#65533;&#65533;&#331;3j&#65533;&#561;&#65533;&#463; C&#65533;I&#65533;&#65533;&#595;(S&#65533;\&#626;&#65533;&#727;0c&#668;I&#65533;&#65533;&#859;8S&#65533;&#65533;&#65533; G&#65533;9&#65533;
J&#65533;&#65533;Q&#65533;)&#65533;  &#65533;&#65533;&#65533;G&#65533;J&#65533;J&#65533;&#65533;&#65533;
`&#65533;h&#1354;#&#65533;&#65533;L[&#65533;l&#65533;&#65533;S&#768;]&#758;&#65533;&#65533;&#65533;&#65533;e&#65533;&#65533;&#65533;W&#65533;&#980;&#65533;b&#330;&#65533;&#65533;&#65533;&#65533;&#65533;&#65533;&#65533;&#65533;,&#65533;&#200;?$&#65533;C&#65533;0&#65533;&#65533;@&#65533;&#65533;&#728;3k&#65533;&#825;&#65533;&#65533;&#992;=&#65533;R&#65533;o&#65533;&#1256;&#65533;ZI&#65533;&#65533;&#65533;&#65533;&#65533;&#65533; &#65533;&#65533;&#65533;&#65533;&#65533;wTxMp&#65533;&#65533;&#65533;&#65533;Q&#65533;&#65533;&#187;&#65533;&#65533;d&#65533;r&#65533;&#65533;&#65533;&#65533;&#65533;Z50]&#65533;&#1781;&#65533;&#65533;&#1537;[)s&#65533;&#65533;&#65533;&#65533; b&#65533;&#65533;p&#65533;ys[wx !L&#65533;Kg&#65533;&#65533;z&#65533;&#65533;&#65533;&#65533;U&#65533;&#65533;&#65533;<m[&#65533; d&#65533;F&#65533;&#65533;F&#1986;&#65533;u&#65533;&#1987;~&#65533;&#65533; Z&#65533;P&#65533;y=l&#65533;AA $  i&#65533; &#65533;Z&#65533;1hb`&#65533;E&#65533;&#65533;&#65533;&#65533;&#65533;Ip&#65533;V`TG	&#65533;a&#65533;n&#65533;&#65533;&#65533;&#13282;	t&#65533;&#65533;'&#65533;h&#65533;,&&#65533;dB&#65533;XsJ&#390;	#&#65533;&#65533;VP&#65533;&#65533;	wIeF&#65533;`&#65533;&#65533;&#1426;d*&#65533;&#65533;&#65533;&#344;&#65533; v&#65533;&#65533;V\&#65533;7^&#65533;uF&#65533;x&#65533;6f&#65533;|B&#65533;&#65533;c&#65533;&#65533;&#65533;V&#65533;&#65533;&#65533;&#65533;UBW&#65533;&#65533;@&#65533;B&#1881;g&#65533;)&#65533;i&#65533;w &#65533;&#65533;l&#65533;&#65533;#&#65533;
&#65533;&#65533;VKj&#135;&#65533;U&#65533;xZq&#65533;&#65533;!&#65533;&#65533;c&#65533;8a&#65533;&#65533; u$&#65533;VT
E$&#65533;`r&#48202;&#65533;&#65533;&#65533;x&#65533;&#65533;&#65533;&#65533;&#65533;&#65533;V9&#65533;&#65533;VW&#65533;8&#65533;X&#65533;&#65533;G,&#65533;&#65533;"+n[&#65533;i&#65533;A&#65533;b`)`Al5@&#65533;&#65533;[%L&#65533;=1&#52691;V:&#65533;S&#65533;:&#65533;&#65533;e(/&#65533;&#65533;j&#65533;E&#65533;&#65533;&#65533;&#65533;&#65533;KC&#65533;&#65533;&#65533;iO&#65533;$VY&#65533;&#65533;Uk&#65533;&#65533;&#65533;&#180;l&#65533;h&#65533;	&#65533;&jP9j&#65533;&#65533;Xcn&#65533;U1&#65533;&#65533;&#65533;&#65533;0F\L&#65533;&#65533;&#65533;&#65533;&#326;e&#65533;&#65533;&#65533;b  p&#65533;V6&#65533;&#65533;&#65533;e&#65533;&#65533;&#65533;&#65533;J&#65533;&#65533;&#65533;jh&#65533;&#65533;gI&#65533;Y&#65533;:&#65533;)&#65533;6wtJTD&#65533;&&#65533;&#65533;[&#65533;R&#65533;N&#65533;-&#65533;&#65533;&#65533;&#65533;5HfT&#65533;j&#65533;Y'I>s&#65533;A&#65533;&#65533;&#65533;bQ]&#65533;&#65533;-Je&#65533;&#65533;xv&#65533;M&#65533;&#65533;&#1900;Z&#65533;x&#65533;f&#65533;&#65533;&#65533;[ij
	&#65533;\&#65533;e)&#65533;&#442;,%&#65533;&#65533;&#65533;&#65533;m73FM;\&#65533;&#65533;&#65533;&#65533;V&#65533;:g&#65533;&#65533;6&#65533;&#65533;&#65533;&#65533;&#65533;@&#65533;&#65533;@&#65533;&#65533;n|}xS&#65533;&#65533;&#65533;&#65533;&#65533;&#1889;6&#65533;&#65533;&#65533;&#65533;&#65533;&#65533;&#65533;s=5
&#65533;&#65533;e&#65533;/>p&#65533;CT&#65533;&#65533;&#791;&#65533;|q&#65533;q&#65533;y&#65533;&#65533;&#65533;U&#65533;{&#65533;&#65533;&#65533;&#65533;&#65533;&#65533;&#65533;?&#65533;&#65533;&#65533;&#65533;&#65533;3&#65533;&#65533;&#65533;5M&#65533;&#659;&#65533;#06h`i)&#65533; &#65533;'&#65533;&#65533;&#65533;]&#65533;&#65533;&#65533;@&#65533;?&#65533;0!_ &#65533;&#52321;1&#65533;&#65533;x&#1168;&#65533;.e&#65533;p1a2(&#65533;&#65533;u&#65533;&#65533;&#65533;&#65533;&#65533;AB&#65533;?&#65533;&#65533;-&#65533;&#65533;&#65533;&#65533;&#65533;&#65533;&#65533;S&#65533;a&#65533;V(&#65533;&#65533;
&#1536;F &#65533;a&#65533;&#65533;C&#65533;y&#65533;&#65533;&#65533;F&#65533;&#65533;&#196;nS&#65533;&#65533;&#65533;&#65533;#n&#65533;c&#65533;&#65533;a&#65533;P)&#65533;&#518;V&#65533;&#65533;R&#65533;&#945;&#65533;R!&#65533;&#65533;&#65533;&#65533;j<&#65533;&#65533;	v&#65533;#&#65533;iK $&#65533;
&#65533;&#65533;&#65533;F&#65533;p0&#65533;&#65533;[B&#65533;7>,&#65533;&#65533;*O&#65533; F&#65533;J&#65533;l8&#65533;&#65533;29AF&#65533;h4&#65533;&#65533;&#65533;&#65533;&#65533; 7J&#65533;&#65533;&#65533;&#65533;&#65533;T&#65533;&#65533;@&#65533;h<L&#65533;&#65533;\&#65533;&#65533;*&#1106;J&#65533;&#65533;*S&#65533;1&#65533;&#65533;
&#65533;&#65533; `&#65533;&#65533;$ *I&#65533;&#65533;&#65533;&#65533;&#65533;l`sK&#65533;	&#65533; &#65533;0 &#65533;LT2CGb&#1936;4}&#65533;U#&#65533;&#65533;&#65533;^IR&#65533;&#65533;#l&#65533;o&#65533;&#65533;A&#65533;&#65533;&#65533;&#65533;&#65533;&#65533;&#65533;:A3&#65533;&#65533;&#65533;&#65533;e(#&#65533;&#65533;q+8(&#65533;&#65533;&#65533;&#65533;3&#65533;5&#65533;l&#210;&#65533;2H&#65533;(M&#65533;Az&#65533;#&#65533;'&#65533;t&#65533;igw"8&#65533;&#65533;&#65533;2&#65533;&#65533;&#65533;&#65533;&#65533;&#143;&#65533;l &#65533;$C&#65533;6`=d&#65533;3<&#65533;&#65533;I&#65533;"S&#65533;&#65533;TM&#65533;&#65533;'&#65533;%&#65533;my&#65533;&#65533;p&#65533;&#65533;x3?&#65533;&#65533;&#65533;&#65533;&#65533;2k-K &#65533;U&#26760;T&#844;&jhM&#65533;Z&#65533;&#65533;&#1462;&#65533;&#65533;&#65533;p&#65533;&#65533;&#65533;:P&#65533;&#65533;&#65533;0 Hv&#65533;,K&#65533;&#65533;o,&#65533;&#65533;M&#65533;`+&#65533;&#65533;a&#65533;&#65533;E&#142;&#65533;&#65533;&#65533;&#65533;&#65533;d'&#65533;#&#65533;>&#65533;TUFNJ&#65533;F&#65533;&#65533;N&#65533;&#65533;&#65533;&#65533;P&#65533;&#65533;&#65533;DG&#65533;&#65533;P&#65533;&#65533;&#65533;&#65533;-dUsW&#65533;&#65533;L&#65533;w1&#65533;&#65533;\@&#65533;&F&#65533;&#65533;$&#65533;.(&#65533;y&#65533;&#65533;eH &#65533;&#65533;:&#65533;&#65533;&#65533;[NH&#65533;&#65533;&#65533;]&#65533;}-&#65533;g;&#65533;11i&#65533;t&#65533;K&#65533;&#65533;VV0*&#65533;J&#65533;4&#65533;&#65533;"&#65533;&#65533;&#65533; 4&#65533;&#65533;&#65533;&#65533;B&#1833;`E&#65533; &#65533;&#1655;{&#65533;&#65533;&#65533;&#65533;
Ee&#65533;l/A< &#65533;B&#65533;&#65533;
&#65533;
&#65533;^#p&#65533;k&#65533;&#65533;&#65533;{&#65533;&#65533;&#65533;&#65533;&#1826;&#65533;&#65533;&#65533;@x!et&#65533; B&#65533; &#65533;w&#65533;&#65533;Kn&#65533;rE&#65533;&#65533;&#402;ehz&#65533;&#65533;&#65533;&#65533;.
I&#65533; <&#65533;G&#65533;{&#65533;&#65533;&#65533;,&#65533;&#65533;&#65533;&#65533;&#65533;&#65533;&#222; &#65533;&#65533;*[&#65533;&#65533;&#724;&#65533;&#65533;6@De&#65533;	&#65533;R&#65533;&J&#65533;&#65533;>&#65533;*&#65533;&#65533;&#65533;\&2&&#65533;:d&#65533;&#65533;&#65533;&#65533;R7<`&#65533;&#65533;&#65533;&#65533;<&#65533;@sA&#65533;o&#65533;&#65533;R
:&#65533;3&#65533;q1J&#65533;B&#65533;&#65533;&#912;&#65533;&#65533;&#65533;j&#65533;hv&#65533;	&#65533;/&#65533;;&#65533;
r&#65533;F'&#65533;Jrh&#65533;&#65533;&#65533;&#65533;P{&#65533;AF&#838;kJ&#65533;&#1392;&#65533;C&#65533;,&#65533;y&#65533;&#1536;&#65533;&#65533;&#65533;&#65533;&#65533;
&#65533;s&#65533;uW&#65533;&#65533;&#65533;&#1517;PS.&#65533;&#516;&#65533;&#65533;Yy&#65533;&#65533;&#65533;&#65533;&#65533;1&#65533;&#65533;&#65533;&#825;&#65533;&#65533;V&#65533; d&#65533;&#65533;&#65533;&#65533;r&#65533;&#65533;&#65533;&#65533;>&#65533;&#65533;F~ZI&#65533;e&#65533;$&#65533;&#65533;&#65533;&#65533; &#65533;&#65533;&#65533;&#65533;&#65533;]m&#65533;mJHR&#65533;&#65533;R&#65533;&#65533; &#65533;&#65533;6&#65533;2w&#65533;&#1433;&#65533;&#65533;&#65533;xMF&#65533;&#65533;Qq&#65533;U&#65533;2&#65533;&#65533;y[\&#1172;J&#65533;6`&#65533;&#65533;&#65533;Z&#65533;N&#65533;^
)&#65533;@&#65533;O&#65533;	
&#65533;<&#65533;[&#1448;&#65533;&#65533;&#3298;&#65533;&#843;&#65533;&#1152;&#65533;&#65533;L&#65533;&#65533;&#65533;&#65533;*&#65533;C &#65533;f25&#65533;&#65533;t(&#65533;&&#65533;&#65533;K&#65533;&#65533;&#65533;&#65533;&#65533;&#65533;&#65533;X&#65533;&#1605;&#65533;8&#65533;&#65533;&#65533;7&#65533;qP@&#65533;&#65533;(}' &#65533; yM&#65533;&#65533;db&#65533;L&#65533;t9&#65533;&#65533;i&#65533;&#65533;&#65533;&#65533;&#65533;&#1582;&#65533;6b&#65533;&#65533;6F&#65533;P|&#65533;`&#65533;!&#65533;&#65533;B&&#65533;Vd xx9&#65533;&#65533;&#65533;&#65533;>&#65533;("&#65533;&#65533;Z&#65533;&#65533;:&#65533;&#65533;0"}&#65533;&#65533;x&#1020;&#65533;N&#65533;v&#65533;&#686;B>&#65533;4&#65533;>!8&#65533;&#65533;&#65533;&#65533;vM&#325;&#1250;(&#65533;[&#65533;y&#65533;&#65533;&#65533;&#65533;d@a&#65533;&#65533; d&#65533;e=B&#65533;9&#65533;&#1817;&#65533;&#65533;S>&#65533;'&#65533;&#65533;?&#65533;&#65533;&#65533;&#65533;d&#65533;mf)GK&#65533;&#65533;&#65533;&#65533;}&#65533;x&#65533;&#65533;&#65533;&#65533;&#65533;&#65533;&#65533;Ox)r&#65533;B&#65533;R#n&#65533;&#65533;	&#65533;J&#857;D&#1744;&#65533;_&#65533;w&#65533;&#65533;&#65533;&#65533;&#65533;&#65533;&#65533;jJ#&#65533;b2&#65533;^&#65533;&#65533;?&#65533;&#65533;&#65533;b	Q&#65533;$8&#65533;voa\,GL&#65533;\&#1445;a&#65533;&#65533;a&#65533;&#65533; &#65533;}9&#65533;>&#65533;1.@d&#65533;l&#1510;lC&#65533;[d &#65533;&#65533;R$akXbQp&#65533;S&#65533;&#65533;Q&#65533;&#65533;M&#65533;B&#65533;{d&#65533;W&#65533;&#65533;&#65533; |&#65533;A:&#65533;sy&#65533;|G&#65533;q&#65533;S&#65533;&#65533;q%&#65533;r1|&#65533;Oi X&#65533;C8&#65533;&#65533;'d&#65533;|&#65533;I&#65533;)L&#65533;"&#65533;h-E &#65533;&#65533;{&#65533;	 r&#65533;&#65533;O&#65533;fl&#65533;f&#65533;&#65533;G&#65533;&#65533;ff]&#65533;&#65533;9d&#65533;&#65533;W7;a{&#65533;T!=P&#65533;^Cm&#65533;=&#65533;&#65533;}&#65533;M&#65533;f&#65533;&#65533;X&#65533;$"&#65533;r&#65533;a&#65533;&#65533;E&#65533;FL&#65533;j16&#65533;hdw&#65533;&#65533;&#65533;[&#65533;wF&#65533;,&#65533;&#65533;O&#65533;&#65533;m&#65533;&#65533;;&#65533;U&#65533;7 &#65533;&#65533;<&#65533;&#65533;&#65533;&#65533;&#65533;W&#65533;	&#65533;O&#504;H&#65533;&#65533;&#65533;v)&#65533;&#65533;&#65533;&#65533;IJ&#65533;&#65533;&#65533;f&#65533;&#65533;&#65533;u/&#65533;y% $&#65533;&#65533;$|J&#65533;gc&#65533;&#65533;5 &#65533;&#65533;k?&#65533;&#65533;u&#65533;k&#65533;{&#65533;&#65533;o&#65533;(4&#65533;'&#65533;D'&#65533;hb&#65533; &#65533;iAK&#65533;'&#65533;&#65533;]&#65533;-&#65533;<&#65533;8&#65533;&#65533;&#65533;&#65533;`:@&#65533;&#65533;{(&#455;vr &#65533;%YA&#389;%h&#65533;&#65533;:&#65533;&#65533;tS]&#65533;( F&#65533;4ie&#65533;~*&#65533;&#65533;&#65533;&#65533;4&#65533;B&#65533;JGF&t&#65533;w8)6O&#65533;{Zq&#65533;2B#&#65533;x&#65533;&#65533;&#148;&#65533;U&#65533;VYex&#65533;&#65533;&#65533;&#65533;&#65533;'p&#65533;&#65533;E&#65533;&#65533;&#65533;v &#65533;&#1538;&#65533;&#65533;&#65533;7&#65533;#b&#65533;pR&#65533;X&#65533;&#65533;&#65533;&#65533;&#65533;vWY&#65533;6"&#65533;.&#65533;&#65533;&#65533;rK&#65533;x&#65533;uMxpb&&#65533;&#65533;&4&#65533;&#65533;&#65533;&#65533;H&#1572;&#65533;v&#65533;}&#65533;&#65533;&#65533; =&#65533;&#65533;&#65533;&#65533;z&#65533;Ep&#65533;e&#65533;&#65533;v&#65533;p&#65533;&#65533;$&#65533;&#65533;!&#65533;&#65533;(&#65533;&#65533;&#65533;'&#65533;&#65533;9`N&#65533;&#65533;,@&#65533;X&#65533;h&#65533;Cp( &#65533;'&#65533;&#65533;iv&#65533;iM&#65533;w=\a&#65533;B&#65533;&#65533;M&#65533;&#1458;FY&#65533;&#65533;)&#65533;&#65533;&#65533;&#65533;&#65533;&#65533;&#65533;^S&#65533;r&#65533;B<U?&#65533;&#65533;Z6&#65533;&#65533;&#65533;&#65533;&#65533;Gj&#65533;b;&#65533;4d&#65533;I/W&#65533;&#65533;&#65533;Y&#65533;&#65533;&#1509;U|&#65533;5`	Q&#65533;&#65533;S{&#65533;+&#65533;u&#65533;&#65533;&Sr&#65533;V&#65533;IJX2_&#65533;\&#65533;  2&#65533;M&#65533;C4&#65533;g&#65533;:^x&#65533;^ &#65533;&#65533;&#65533;)&#65533;'%+&#65533;bx&#65533;%f3Xf&#65533;s(&#65533;&#65533;&#65533;(&#65533;& &#65533;y&#65533;&#65533;Xp&#65533;&#65533;z&#65533;&#65533;&#65533;&#65533;b&#65533;&#65533;&#65533;9&#65533;&#65533;9&#65533;tBg&#65533;"&#65533;&#65533;lp SM&#65533;*&#65533;e&#65533;&#65533;v&#65533;S&#65533;&#65533;X&#65533;&#65533;QFA&#65533;&#65533;&#1683;V5&#65533;$&#65533;&#65533;)7 6&#65533;)u.p&#65533;.&#65533;d+Z%6&#65533;QsYz&#65533;&#65533;u&#65533;&#65533;b&#65533;&#65533;;y&#65533;&#65533;&#65533;d&#65533;&#65533;[^1aA&#65533;d&#65533;z&#65533;&#65533;&#65533;S&#65533;7 &#65533;&#65533;hW~;&#65533;,&#65533;&#65533;&#65533;&#65533;\&#65533;&#65533;g&#65533;&#65533;&#65533;&#65533;&#65533;&#65533;T&#65533;&#65533;u&#65533;i&#65533; W&#65533;h&#215;i  5&#65533;&#65533;Bv%&#65533;&#65533;J&#65533;qLV&#65533;i&#65533;&#65533;&#65533;&#65533;) hr&#65533;&#65533;&#65533;9=&#65533;&#65533;&#65533;&#65533;&#65533;e@&#65533;a&#65533;1 &#65533;Q&#65533;&#65533;>&#65533;-&#65533;&#1292;&#65533;p[!J4y2&#65533;&#65533;:	&#65533;&#1417;b	&#65533;|:&#65533;&#65533;&#65533;&#65533; &#65533;&#65533;f&#65533;6@xK`&#65533;A&#65533;A =&#65533;UPHY&#65533;&#65533;&#65533;2&#65533;&#65533;&#65533;&#65533;S`P&#65533;4a &#65533;f%&#65533;d),&#2497;r&#65533;&#65533;%E&#65533;+&#65533;&#65533;;&#65533;q&#65533;&#65533;#4P@* 1&#65533;~)&#65533;&#65533;:R(Bk&&#65533;&#65533;&#65533;&#65533;&#65533;Z&#65533;F&#65533;&#65533;R2&#65533;&#65533;&#65533;M&#65533;#z+<&#65533;x &#65533;IGx&#65533;&#65533;11g1$,&#1778;a&#65533;&#65533;&#65533;&#65533;&#65533;ye&#65533;&#65533;?&#65533;5&#65533;*&#65533;	?'&#65533;#&#65533;W&#65533;o&#65533;-SGE&#65533;<&#65533;2&#65533;G&#65533;&#65533;&#65533;&#65533;b &#65533;`&#65533;;&#65533; &#65533;g&#65533;&#65533;9&#854;&#65533;&#65533;&#65533;#&#65533;&#65533;&#65533;&#65533;&#1734;+&#65533;&#65533;&#65533;4)j&#65533;&#65533;&#65533;&#65533;L
ql&#65533;AM&#65533;&#65533;&#65533;&#65533;&#65533;h&#65533;&#65533;& $&#65533;$>&#65533;^P&#65533;&#65533;``&#65533;"&#65533;8&#65533;&#65533;&#65533;1@&#65533;+E&#65533;vr&#1127;^	&#65533;a3e&#65533;&#65533;&#65533;!D&#65533;&#65533;&#65533;&#65533;&#65533;&#65533;q&#65533;&#65533;&#65533;(&#65533;8&#65533;&#65533;&#65533;&#65533;&#65533;d&#65533;7&#65533;X&#65533;&#65533;n&#65533;&#65533;q&#65533;&#65533;&#65533;&#65533;&#65533;G >&#208;&#3708;&#1787;&#65533;&#65533;&#65533;&#65533;q&#65533;CH&#65533;&#65533;$9&#65533;&#65533;&#65533;L
1&#65533;[&#65533;&#65533;I &#65533;*{&#65533;&#65533;Z{ 8&#65533;&#65533; sU&#65533;&#65533;&#65533;&#65533;&#65533;&#65533;&#65533;&#65533;E&#65533;P&#65533;&#65533;&#65533;kJ
arh(&#65533;&#65533;R&#65533;+  "&#65533;&#65533;5prp&#65533;P&#65533;)&#65533;&#65533;&#65533;&#65533;A&#65533;&#65533;&#65533;q&#65533;J&#65533;a[TqGW&#65533;&#65533;&#65533;&#65533;&#65533;s;~ IqV&#152; ?&#65533;&#65533;5P&#65533;&#65533;) A&#65533;&#65533;&#1995;o&#1717;&#65533;&#65533;&#65533;HT(&#65533;(c,LY&#65533;kr!&#65533;>*&#65533;r&#65533;&#65533;k%&#65533;
9&#65533;&#65533;u&#65533;>0~A,&#65533;^@`&#65533;P( h&#65533;K&#65533;P&#65533;&#65533;&#275;&#65533;2&#65533;&#65533;&#65533;&#65533;&#65533;&#65533;&#65533;=&#65533;5&#65533;&#65533;:,:&#65533;&#65533;@L&#65533;A&#65533;`&#283;-&#65533;J&#65533;&#65533;&#424;&#65533;pY&#65533;9&#65533;sA&#65533;&#65533;&#708;l&#65533;&#287;&#65533;G&#65533;{&#65533;\ &#65533;A &#65533;&#65533;HD&#65533;w2&#65533;&#65533;:&#65533;&#65533;B&#65533;W&#65533;|&#65533;`O&#65533;&#65533;&#65533;&#65533;&#502;	&#65533;u&#65533;c&#65533;h@&#65533;=&#65533;s&#65533;&#65533;{A&#65533;&#65533;,&#65533;,Y&#65533;gX&#65533;=&#65533;9r&#65533;`&#65533;&#65533;&#65533;_&#65533;&#65533;,&#65533;DD&#65533; &#65533;]W&#65533;&#65533;&#65533;&#65533;&#460;s&#65533;&#65533;&#65533;C&#65533;8&#65533;(&#65533;&#65533;P&#65533;&#65533;\?Z!&#65533;&#65533;&#65533;1`@y&#65533;&#65533;y&#65533;|&#65533;(&#65533;&#65533;PL&#65533;s&#65533;&#65533;&#65533;` uP&#65533;	+&#65533;5&#65533;J }Lj&#65533;&#65533;&#65533;{A&#65533;&#65533;&#971;X&#65533;&#65533;&#65533;]&#1037;&#1390;X&#65533;&#65533;&#65533;q&#65533;,up5&#65533;&#65533;|&#65533;. &#65533;&#65533;Z>&#65533;p!&#65533;&#65533;&#65533;&#65533;&#65533;s&#65533;&#65533;#&#1324;&#65533;i&#327;&#65533;&#65533;&#65533;I4pK&#65533; L==&#65533;&#65533;&#65533;P R P&#65533;0&#65533;&#65533;&#65533;|&#65533;&#65533;&#65533;VL&#65533;%&#65533;bY&#65533;tbp&#1332;!&#65533;\&#65533;.&#65533;&#1244;q"&#65533;"`7 P  y,p&#65533;r&#65533;5&#1408;}R&#65533;&#65533;&#65533;&#65533;&#65533;&#1460;!'@ 4&#65533;`&#65533;&#65533;&#65533;J &#1490;-7&#65533;]#&#65533;!&#860;t&#483;z8&#65533;&#65533;&#65533;-\&#65533;&#1464;&#65533;&#65533;! &#65533;L! $xP`&#65533;-&#65533;&#65533;&#65533;&#65533;&#65533;&#65533;&#65533;9>&#65533;&#1120;&#65533;&#65533;n&#65533;h&#65533;&#65533;#'`OP 7P&#65533;P&#65533;>&#65533;7&#65533;&#65533;&#65533;&#65533;\&#65533;&#65533;&#65533;&#65533;@&#65533;&#65533;&#65533;MC&#65533;6&#65533;&#65533;B&#65533;&#65533;r-x]&#65533;B&#65533;&#65533;&#65533;q=	&#65533;r&#65533;&#65533;&#65533;1\&#65533;8 &#65533;&#65533;6&#65533;&#65533;A&#65533;n&#65533;!&#65533;&#65533;&#65533;m:&#65533;&#621;]&#65533;&#65533;&#65533;&#65533;&#65533;h&#65533;&#65533;,&#65533;&#65533;&#65533;&#65533;&#65533;#)&#65533;&#65533;=(&#65533;]&#65533;P&#65533;&#65533;&#65533;&#65533;&#65533;=&#65533;,&#65533;&#65533;&#65533;&#65533;y~&#65533;~&#65533;:&#65533;&#65533;&#65533;="&#65533;P- R &#65533;s&#65533;&#65533;&#65533;}&#65533;	&#65533;&#1497;q&#65533;8&#65533;B&#65533;9&#65533;:&#65533;&#65533;&#65533;&#65533;&#65533;^&#65533;&#65533;r&#65533;&#65533;&#65533;"n$&#65533;I,&#65533;H&#65533;&#1882;a&#65533;6&#65533;bS&#65533;&#65533;s!r	a&#65533;N&#65533;&#65533;&#65533;0;~&#65533;&(&#65533;J0[m0<T&#65533;R3+~>) LN&#65533;O^&#65533;7,&#65533; &#65533;&#65533;&#65533;(&#65533;&#65533;,=&#65533;&#65533;&#65533;&#65533;&#65533;&#1877;&#65533;&#65533;&#65533;n
a&#65533;&#65533;&#65533;1	&#65533;&#65533;&#65533;&#65533;&#65533;{&#65533;&#65533;&#65533;S-&#65533;9&#608;&#763;tz&#65533;&#29854;&#65533;q}&#65533;&#65533;&#65533;a&#65533;P&#65533;K{&#65533;&#65533;&#65533;&#330;&#65533;&#65533;.&#65533;&#65533;&#65533;&#65533;hn&#1805;B?Bf)&#65533;m&#65533;&#65533;|&#65533;&#65533;&#65533;=P&#65533;&#439;&#65533;&#65533;&#65533;p&#65533;Q}&#65533;&#65533;!&#65533; yr&#65533;&#65533;h&#65533;y__&#65533;&#65533;&#65533;~A9&#65533;,&#65533;Zp&#65533;&#65533;&#65533;6&#65533;?9&#65533;R[&#65533;t3&#65533;&#65533;^&#65533;&#65533;I\@~z&#65533;&#32462;c&#65533; &#65533;Q&#65533;Y
N&#65533;&#65533;&#65533;&#65533;&#65533;@2&#65533;l+&#65533;w(&#65533;s&#65533;:{)&#65533;&#65533;&#65533;,D&#65533;&#65533;-&#65533;tP~&#65533;Y`&#65533;i&#65533;&#65533;e9&#65533;&#65533;&#65533;&#65533;&#65533;[q&#1439;&#65533;I&#65533;&#65533;&#65533;&#65533;&#65533;&#65533;&#291;>z&#65533;&#65533;f~%``j&#65533;K&#65533;8
&#65533;&#65533;&#65533;[&#65533;&#65533;}&#65533;' U&#65533;&#65533;&#65533;$ Y&#65533;L2&#65533; i&#65533;I^&#65533;&#65533;&&#65533;>&#65533;o9,&#65533;l&#65533;No 9" +&#65533;&#65533;:p&#65533;&#65533;&#65533;&#65533; n&#65533;>&#65533;R&#65533;&#65533;&#58689;&#65533;&#65533;&#65533;&#65533;&#65533;5&#65533;&#65533;s&#65533;|pg&#65533;s&#65533; Pw`&#65533;&#65533;2W` k&#65533;&#65533;&#65533;&#65533;G$&#65533;&#65533;&#65533;=%&#65533;gz&#65533;&#65533;&#65533;|&#65533;&#65533;&#65533;.^&#65533;&#65533;&#65533;Mp |`z&#65533;&#65533;&#65533;j&#65533; &#65533;
&#65533;y &#65533;&#65533;#HP&#65533;&#65533;&#65533;&#65533;&#65533;}&#65533;%U&#65533;&#65533;&#65533;&#65533;&#65533;&#65533;A>&#65533;Q&#65533;&#840;&#65533;&#65533;&#65533;Q&#65533;&#65533;`@&#65533;M&#65533;&#65533;c&#65533;9&#65533;t&#65533;&#65533;_&#65533;&#65533;&#65533;&#65533;?&#65533;&#65533;&#65533;r&#65533;&#65533;&#65533;&#65533;&#65533;R&#65533;&#65533;&#65533;&#65533;>&&#65533;&#65533;&#65533;~&#65533;C&#65533;&#65533;?=|&#65533;&#65533;&#65533;&#65533;&#65533;&#65533;n&#65533;=&#65533;s&#65533;&#65533;&#65533;&#65533;&#65533;&#65533;_&#65533;@zx8*C&#65533;&#65533;d&#226;&#65533;&#65533; 	8A&#65533;&#65533;@&*&#65533;&#65533;X&#65533;"&#65533;)m&#65533;&#65533;&#65533;&#65533;G&#65533;!E&#65533;$Y&#65533;&#65533;I&#65533;)U&#65533;dyH&#65533;:-e&#932;Y&#65533;&#65533;L'&#65533;x&#65533;#&#65533;%	&#65533;(&#65533;&#65533;"	6KRP&#65533;&#65533;&#65533;!*<&#65533;A(DF/Z&#792;&#65533;&#65533;O&#65533;a&#334;&#65533;&#37313;&#65533;i&#1378;&#65533;3G&#846;&d&#65533;&#933;{&#65533;J&#65533;yupE&#65533;@,&#65533;\&#65533;&#65533;P&#65533;&#65533;w&#65533;.f|U &#65533;*,:&#65533; &#65533;&#65533;&#65533;2 (&#65533;&#65533;<&#65533;"2&#65533;&#65533;&#65533; &#65533;pj .&#65533;&#65533;ISD&#65533;&#65533;7]&#65533;X&#65533;[&#65533;&#65533;&#65533;&#65533;c&#65533;|H&#65533;&#65533;r&#65533;&#65533;)&#65533;&#65533;&#65533;q&#65533;	&#65533;a&#65533;|&#65533;U&#65533;Wl&#65533;K&#65533;&#65533;&#65533;<^q&#1981;&#65533;&#65533;&#65533;W8&#65533;&#65533;D&#65533;70x&#65533;@&#65533;&#65533;&#65533;&#65533;x&#65533;E&#65533;i	&#65533;<&#65533;@b)&#1518;`Cn@qK &#65533;&#65533;&#65533;&#65533;#-
t&#65533;.&#65533;&#65533;;&#65533;s&#65533;&#65533;0L(&&#65533;&#955;-Vc&#65533;C&#65533; H&#65533;&#65533;r &#65533;!v &#65533;`!&#65533;&#65533;r&#65533;&#65533;z&#65533;&#65533;&#65533; &#65533;
&#65533;7rH&#65533;B+"&#65533;&#65533;`e&#65533;%&#65533;p&#65533;"&#65533;&#65533;)&#65533;&#65533;9$&#65533; &#65533;rh&#65533;->s&#65533;X&#65533;1*E&#65533;R&#65533;&#65533;&#65533;	&#1152;&#877;Rh*&#898;h&#65533;n&#65533;&#65533;&#65533;J&#65533;&#65533;d&#65533;+)5&#65533;&#65533;8&#65533;&#65533;&#65533;`<&#65533; &#65533;(&#65533;&#65533;&#65533;
&#65533;&#65533;&#65533;5L&#65533;&#65533;C &#1168;*?sT:e&#65533;O6&#65533;l&#65533;&#65533;&#65533; &#65533;? )&#65533;&#65533;*>=&#65533;.&#65533;#&#65533;&#65533;&#65533;I&#65533;rC&#65533;C&#65533;&#65533;&#1024;&#65533;%&#65533;&#65533;Y&#65533;Rp&#65533;+&#65533;&#65533;&#65533;5&#65533;d&#197;&#65533;\ (&#65533;QG]A&#65533;%c&#327;\&#65533;H2&#65533;x
[&#65533;:A&#65533;&#65533;&#65533;@&#65533;&#65533;_&#65533;&#65533;v&#65533;&#65533;&#65533;&#65533;?&#1551;&#65533;&#65533;&#65533;w_&#65533;d&#65533;&#65533;*&#65533;&#65533;&#65533;CQ&#65533;&#65533;p&#65533;&#65533;&#65533;)6^&#65533;0&#65533;&#65533;*Xw+r&#65533;&#65533;&#392;&#65533;&#65533;&#65533;y&#65533;&#65533;c&&#65533;&#65533;;&#65533;&#65533;#&#1081;&#65533;He&#65533;&#65533;&#1895;<4&#65533;/l5e&#65533;&#65533;&#65533;h&#65533;&#65533;&#65533;6@&#65533;3MP&#65533;&#65533; &#65533;&#65533;V&#65533;A&#65533;|+0a5&#65533;<- 	z8s&#65533;&#65533;ym&#65533;&#65533;&#65533;&#65533;mA&#65533;&#65533;m-&#65533;H&#65533;&#65533;I&#65533;&#65533; &#65533;&#65533;&#65533;&#65533;&#65533;&#65533;j&#65533;&#65533;&#65533;n&#65533;&#65533;W|q&#65533;Y1":&#65533;&#65533;&#65533;?&#65533;f1&#65533;&#65533;-&#65533; &#65533;&#65533;&#65533;&#65533;SeD&#65533;Hm&#65533;K7&#65533;&#65533;&#65533;< Z 1v&#65533;&#65533;&#168;&#65533;&#65533;u&#65533;k&#65533;&#65533;&#65533;\&#65533;L&#1190;&#65533;&#65533;tx-&#65533;*	&#65533;&#65533;&#65533;&#65533;&#430;j&#65533;^_&#1315;&#65533;>&#65533;2&#65533;io&#65533;X&#65533;=&#65533;&#65533;&#65533;&#65533;&#65533;w8YN2&#65533;c&#196;&#65533;A&#65533;&#65533;&#17165;&#65533;%&#517;x&#65533;&#65533;44rz&#65533;&#65533;g&#65533;t&#65533;(&#65533;@G r&&#65533;Rl&#65533;&#65533;L&#326;&#65533;%dXk&#65533;&#65533;&#65533;&#829;!&#65533;&#65533;@v&#65533;&#65533;&#65533;&#65533;!"T&#65533;Sn46&#65533;hkD&&#65533;&#65533;&#65533;\&#65533;BI&#65533;&#65533; 9&#65533;H
&#65533;&#65533;&#65533;@;&#65533;&#65533;&#28135;&#65533; <&#65533;&#65533;PA&#65533;Ls&#65533;&#65533;>&#1265;y&#65533;&#65533;,&#65533;&#65533;&#65533;"4l X&#65533; &#65533;&#65533;E)U@(ixG&#65533; 4&#65533;&#65533;d&#65533;&#65533;	&#65533;&#65533;&#65533;.MY&#65533;W&#65533;
&#65533;U9&#65533;&#65533;&#65533;w;&#65533;&#65533;!U&#65533;&#685;&#65533;8&#65533;Q&#65533;&#65533;D|8&#65533;,\&#65533;&#65533;c&#1144;&#65533;&#65533;&#65533;[1&#65533;mSL&#65533;Gw&#65533;"&#65533;#&#1992;&#65533;&#65533;&#65533;H$&#65533;&#65533;CX&#65533;</A$&#65533;&#65533;&#65533;e-&#65533;&#65533;&#65533;&#65533;)$v`I4&#65533;*&#65533;"@.-&#65533;&#65533;	&#65533;"&#514;?&#65533;&#65533;&#65533;:&#65533; B?>&#65533;&#65533;i )&#65533;e7&#65533;Y&#65533;&#65533;&#947; &#65533;,&#65533;S&#65533;&#65533;C&#65533;&#65533;X&#65533;Bu6r>OA[&#65533;J&&#65533;zR3g&#65533;&#65533;}6) |S&#65533;M&#65533;&#65533;&#65533;.,&#65533;&#65533;&#65533;i&#65533;@C&#65533;&#705;T!b&#65533;;&#65533;C?@&#65533;&#65533;&#65533;=i&#65533;Q9 uE&&#65533;&#65533;:`&#65533;&#65533; eiK&#835;..&#65533;&#65533;c&#65533;!&#65533;C&#65533;&#65533; &#65533;&#65533;4{T&#65533;&#65533;&#65533;&#65533;&#65533;&#65533;:&#65533;N&#65533;S&#65533;2&#65533;&#65533;&#65533;d |&#65533;JW&#65533;`'&#65533;&#65533;mD&#65533;tiUYZ&#65533;&#65533;&#65533;&#65533;)2&#65533;j4&#65533;&#65533;&#65533;55bA&#65533;&#65533;&#65533;UH&#65533;j&#65533;&#65533;&#65533;&#65533;&#65533;&#65533;&#65533;IC3=&#65533;+d&#65533;&#65533;I&#65533;U&#65533;&#65533;&#65533;
&#65533;w&#65533;&#65533;\&#65533;&#65533;&#1392;&#65533;&#65533;&#65533;iBN&#65533;&#1268;&#65533;&#65533;&#65533;H&#1076;&#65533;[+R=&#65533;"&#65533;&#65533;.&#65533; &#65533;0>x&#3043;&#65533;e
d8"^Du&#65533;	&#65533;&#65533;P&#65533;m&#65533; 	hm&#65533;J&#65533;&#65533;&#65533;&#65533;&#65533;&#65533;`E&#65533;&#65533;Ap&#65533;&#65533;K&#65533;	H{\F&#65533;}w|CR&#65533;i&#65533;&#65533;&#65533;&#65533;&#65533;~JCd&#65533;z&#65533;&#685;&#65533;
NTNj&#65533;i&#65533;7:&#65533;#&#65533;&#65533; &#65533;&#65533;\&#65533;&#144;&#65533;&#65533;$Y.&#65533;&#65533;&#65533;
Q@k;&#65533;&#65533;i-H&#65533; s&#65533;&#65533;s2&#65533;NJo&#65533;_&#65533;&#65533;l`&#65533;&#65533;eC9&#65533;%&#65533;@ &#65533;@&#65533;@&#65533;XW&#65533;&#65533;&#65533;&#65533;L&#65533;, X &#65533;!,4``O/&#65533;l &#65533;V* [08&#65533;}&#65533;&#65533;|&#65533;&#65533;N6|&#65533;&#65533;&#65533;&#65533;&#65533;_&#65533;a&#65533;|O&#65533;&#65533;$&#65533;&#65533;X&#614;&#65533;&#65533;jR&#65533;&#65533;&#65533;&#65533;&#65533;#@&#65533;v&#65533;&#65533;&#65533;n&#65533;_)(B&#65533;&#65533;&#65533;f&#65533;J
&#65533;'	l&#65533;&#65533;&#65533;-Y&#65533;2&#65533;&#65533;99&#65533;&#65533;&#65533;R3R&#65533;&#65533;N&#65533;&#65533;#0&#65533;x&#65533;&#65533;&#65533;b&#65533;p38&#65533;N&&#65533;&#1262;xG&#65533;5'z_&#65533;K@&#65533;N& #Wm#&#65533;&#65533;:&#65533;%&#65533;@&#65533;i][ [&#22203;N&#65533;&#65533;&#65533;e&#65533;&#65533;&#65533;hT&#65533;Jen&#65533;&#65533;&#65533;8N qj#_&#65533;p&#65533;[&#65533;&#65533;&#65533;&#65533;z&#65533;pk&#65533;&#65533;&#65533;L$&#65533;&#65533;>&#65533;i	2M&#65533;>&#65533;3$&#65533;&#65533;&#65533;&#65533;&#65533; *.&#65533;\[&#65533;_&#65533;&#65533;>&#65533;"v&#65533;&#65533;D&#65533;\2&#65533;x2&#65533;,&#65533;@L&#65533;&#65533;,r"&#65533;v;&#65533;4{[&#65533;]&#65533;&#65533;&#713;&#65533;4&#65533;h&#65533;6&#65533;&#65533;&G&#65533;@&#65533;&#65533;&#65533;&#65533;&#65533;\&#65533;P&#65533;9o&#65533;&#65533;B&#65533;&#65533;VB&#65533;a&#65533;&#65533;&#65533;):&#65533;&#65533;P&#65533;&#65533;&#65533;o&#65533;&#65533;eE&#65533;&#65533;&#65533;x'\&#65533;uI&#65533;&#65533;&#65533;&#65533;T@N&#235;&#65533;Sbw&#65533;2&#65533;9Up&#65533;HPA&#65533;9c#&#65533;ymR&#65533;d&#65533;]D&#392;&#65533;!&#65533;&#65533;&#65533;K&#65533;A&#65533;&#65533;"&#65533;q&#65533;bp+&#65533;&#65533;S&#65533;K&#65533;&#65533;`U-&#65533;}&#65533;]&#720;bJ&#65533;&#65533;}&#65533;&#65533;&#65533; &#65533;&#65533;R]&#65533;`a&#65533;[&#65533;{&#65533;&#65533;)&#65533;^&#65533;&#65533;&#65533;&#65533;&#65533;&#65533;><&#65533;k&#65533;&#65533;M&#65533;y&#65533;"&#65533;&#65533;1&#65533;&#65533;&#65533;*&#65533;&#1522;Q5o&#65533;?Svm&#65533;&#65533;&#65533;&#65533;[j&#65533;&#65533;&#65533;&#65533;a&#65533;-Ac?^&#65533;)a &#65533;f&#65533;&#65533;&#65533;1&#65533;&#65533;&#65533;&#65533;@&#65533;I&#65533;&#65533;&#65533;  &#65533;JG&#65533;&#65533;&#65533;&#65533;&#65533;&#65533;&#65533;Z&#65533;&#65533;&#65533;&#65533;j&#65533;&#65533;&#65533;&#65533;&#65533;}&#65533;O&#65533;&#65533;<&#65533;&#65533;Vz)&#1117;`` ,&#65533;&#65533;&#65533;oU&#65533;&#65533;}+&#65533;g&#65533;&#65533;k&#407;&#65533;&#65533;&#65533;&#319;~&#65533;Y&#65533; &#65533;9&#65533;)`&#65533;H&#725;&#65533;&#65533;&#65533;w&#65533;&#65533;&#65533;&#65533;&#65533;&#65533;b&#65533;_l&#65533;&#65533; C&#65533;&#65533;p=&#65533;a&#65533;&#65533;&#65533;&#65533;?\&#65533;;@&#65533;&#65533; &#65533;C /k&#65533;&#65533;[&#65533; /1&#65533;&#65533;&#65533;X&#65533;<@&#65533;&#65533;&#65533;?-&#65533;&#65533;H&#65533;3&#65533;(&#65533;&#65533;.&#65533;6&#65533;&#65533;@&#65533;&#65533;;&#65533;&#65533;&#65533;&#65533;&#65533;ax&#65533;
8&#65533;&#1674;&&#13701;&#1596;lA &#65533;&#65533;&#515;>&#65533;:&#512;Hk4@29S&#65533;B*d&#65533;<&#65533;-6(&#65533;#<&#65533;;&#65533;d&#65533;]j&#65533;&#65533;&#65533;&#1617;9&#65533;&#65533;B4\ ?0&#65533;&#65533;-&#65533; &#65533;&#1244;G&#1747;&#1748;)LC=|:&#65533;&#193;&#65533;7<&#65533;x&#65533;&#65533;)&#65533;&#65533;;+Y&#65533;=\&#65533;}&#65533;B&#65533;>&#65533;?d^&#65533;&#65533;&#65533;H&#65533;&#65533;&#65533;;&#65533;&#65533;p9CF&#65533;&#65533;C&#65533;&#130;1&#65533;D&#65533;>6`&#65533;C&#65533;&#65533;x$&#65533;s &#65533;CP&#65533;&#65533;&#65533;&#65533;&#65533;hH
+&#65533;&#65533;p&#65533;@&#65533;g&#65533;<&#65533;&#65533;@O&#65533;Ect&#65533;U &#1026;@L@&#65533;p&#65533;C(&#65533;&#65533;&#65533;&#1475;1&#65533;&#65533;&#65533;;&#65533;&#65533;[d&#65533;DQ&#65533;&#65533;R&#65533;Bi&#65533;LRTDnlG&#65533;XC"&#65533;H&#65533;B\DB&#65533;-@7ldGw&#65533;G&#1744;D&#65533;&#65533;&#65533;@,&#65533;ZFHl&#65533;8D&#65533;Y&#65533;l&#65533;G&#65533;&#65533;&#65533;\@y|&#65533;;&#65533;&#65533;pD&#65533;&#65533;&#65533;&#65533;&#65533;B&#65533;&#65533;&#65533;&#327;&#65533;H&#65533;&#65533;()&#65533;&#65533;-D"t&#65533;-t&#385;8D&#65533;kH&#65533;&#65533;I&#65533; ()&#65533;#&#65533;C&#65533;&#65533;7&#130;H:b,F&#65533;&#666;&#65533; ?X&#65533;\@H|AO&#65533;&&#65533;&#65533;&#65533;&#688;(&#65533;8&#51841;&#65533;&#65533;<I&#65533;&#572;&#65533;s&#65533;k&#65533;&#65533;&#65533;&#65533;;&#65533;&#65533;g&#65533;&#65533;+|J&#65533;(&#65533;&#65533;s&#65533;,&#65533;&#65533;&#65533;&#65533;5X	[(&#65533; <B:h&#65533;8&#258;&P&#65533;>&#65533;&#483;&#65533;
3&#65533;L!&#65533;&#65533;0H&#65533;C&#65533;[&#65533;&#65533;&#65533;&#65533;t&#65533;#&#65533;&#65533;<B-&#65533;&#65533;&#65533;0&#65533;&#65533;&#65533;&#65533;&#65533;&#65533;	&#1588;= e&#65533;bX&#65533;&#65533;&#65533;>&#65533;L&#65533;&#65533;&#65533;&#65533;B&#65533;LD&#65533;`&#65533;0&#65533;P&#65533;&#65533;T&#65533;&#1364;&#65533;&#65533;&#65533;&#65533;&#65533;l&#65533;>8K?&#65533;0&#65533;&#65533;&#65533;&#65533;&#65533;xN01&#65533;8&#65533; &#65533;9&#65533;E&#65533;&#65533;&#65533;&#260;&#65533;,N&#65533;&#65533;C &#65533; &#65533;&#65533;&#65533;*&#65533;&#65533;&#640;&#65533;&#65533;&#1536;+&#65533;&#65533;&#701;&#65533;&#775;pic&#65533;O&#65533;&#65533;&#65533;&#65533;&#65533;&#1008;&#1026;&#65533;t&#65533;I&#65533;&#1050;(&#65533;G&#65533;&#65533;N&#65533;H]&#1046;&#65533;&#65533;TP&#65533;P&#65533;&#65533;&#65533;&#65533;P&#65533;&#65533;Q&#65533;P&#65533;P&#65533;&#65533;PE	&#65533;&#65533;PQ-Q=QMQ]QmQ}Q&#65533;Q&#65533;Q&#65533;Q&#65533;Q&#65533;Q&#65533;Q&#65533;Q&#65533;Q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-&#65533;68T&#65533;&#65533;! (&#65533;/HTEE5F&#65533;&#65533;T&#65533;(I&#65533;T5+&#65533;&#65533;&#65533;p' &#65533;&#65533;TN]&#65533;/&#65533;T%@$`&#65533;$U%&#65533;&#65533;!x&#65533;SU&#65533;&#65533;%`' &#65533;h% &&#65533;&#65533;&#65533;&#65533;Z5&#65533;X $H&#65533;`&&#65533;&#65533;$h&#65533;$@&#65533;M &#65533;M-&#65533;&#65533;\&#65533;Um&#65533;&#65533; &#65533;VkE&#65533;[&#65533;Un&#65533;&#65533;h&#65533;/W&#65533;)P&#65533;r&#65533;V&@&#65533;HWu%-vu&#65533;w]Vy&#65533;&#65533;z&#65533;q&#65533;Wg&#65533;Wz&#65533;W&#65533;&#65533;V% &#65533;H)&#65533;&#65533;&#65533;e&#65533;O S=&#65533;cE&#65533;&#65533;&#65533;(h&#65533;&#65533;&#1548;&#65533; &#65533;b&#65533;&#65533;&#1027;NHR&#65533;=&#65533;P&#65533;V&#65533;&#65533;[u&#65533;|&#65533;&#65533;&#65533;T&#65533;&#65533;X &#65533;&#65533;@&#65533;N&#65533;&#65533;O&#65533;Q R8&#65533;&#65533;N &#65533;&#65533;T$&#65533;&#1359;&#1433;m&#65533;/&#65533;&#65533;M@)&#65533;&#65533;YNhX&#65533;OZS(&#65533;RZS8&#65533;T&#65533;&#65533;O(Q &#65533;)p&#65533;f&#65533;X&#65533;&#65533;&#65533;/&#65533;&#65533;&#65533;&#65533;&#65533;&#65533;E(&#65533;~}&#557;=&#65533;R&#65533;P@&#65533;&#65533;%OPY&#65533;OE%&#1544;K&#65533;&#65533;&#65533;&#65533;&#65533;/&#65533;&#65533;\'&#65533;&#65533;&#725;&#65533;}&#65533;mG=&#65533;&#65533;\&#65533;%\&#65533;&#65533;5&#65533;X&#65533;M&#65533;&#65533;&#65533;(&#65533;Y&#65533; (&#65533;&#65533;\&#65533;&#65533;Z)&#65533;^&#65533;&#65533;&#65533;O&#65533;R@&#65533;&#65533;%&#1903;&#65533;T&#65533;&#65533;%&#65533;Zp HmZ&#65533;&#65533;&#65533;&#65533;]&#1845;&#65533;&#65533;(&#65533;X,&#65533;&#65533;-&#65533;&#65533;%&#65533;QH=@&#65533;U&#65533;P&#65533;&#65533;&#65533;&#65533;&#65533;&#65533;C&#65533;(&#65533;&#65533;&#65533;R&#65533;-^T &#65533;&#65533;&#65533;P*&#65533;&#65533;&#65533;&#65533;U&#65533;&#512;&#65533;m&#65533;(&#65533;&#741;^&#65533;[M&#65533;&#478;&#65533;&#65533;-&#65533;Q&#65533;_&#65533;]&#65533;	&#65533; #P &#1613;&#65533;&#65533;&#65533;&#65533; )&#65533;\&#65533;]v`&#65533;&#65533;&#65533;\S&#65533;
&P&#65533;&#65533;`&#65533;&#65533;`N_N&#65533;&#65533;&#65533;a&#1797;&#65533;&#65533;5aN&#65533;&#65533;&#65533;&#65533;P&#65533; P #&#65533;&#65533;	&#65533;&#65533;&#65533;&#65533;&#65533;&#65533;a&#65533; !&#65533; &#65533;u&#65533;&#65533;&#65533;&#65533;&#65533;N(&#65533;&#65533; #(&#65533;(b%&#65533; '.&#65533;N`&#65533;&#65533;&#1771;u&#65533;?Z&#65533;&#65533;R Q&#65533;&#65533;&&#65533;/0&#65533;	( 0&#65533;x 
&#65533;&#1894;-&#65533;&#65533;&#65533;&#65533;(&#65533;&#65533;&#65533;^-&#65533;_&#65533;&#65533;/&#65533;_&#65533;&#65533;0(&#65533;&#65533;dd&#65533;&#65533;X&#65533;}&#65533;@(&#65533;&#65533;;&#65533;&#65533;? &#65533;Q&#65533;&#65533;QZO&#65533;&#65533; h L.&#65533;B&#65533;d &#65533;&#65533;/@b &#65533;6(&#1544;&#65533;&#65533;6&#65533;&#65533;	&#65533;&#65533;=S&#65533;&#65533;&#1347;O8e&#65533;&#65533;	&#65533;&#65533;$&#65533;Y&&#65533;&#65533;&#65533;P&#65533;&#65533;f&#65533;&#65533;M&#65533;\w&#65533;&#389;&#65533; Y:&#65533;&#65533;&#65533;f-b&#65533;e3&#65533;l&#65533;&#65533;&#65533;d&#65533;&#65533;e
&#65533;M&#65533;N &#65533;I~&#65533;&#65533;gz-&#65533;?&#65533;&#65533;&#65533;U&#65533;&#896;&#65533;&#65533;$`UH&#65533;	(b_n&#65533;Y&#65533;&#65533;&#65533;&#65533;T&#65533;db&#65533;&#65533;x&#65533;&#65533;&#65533;M&#65533;&#65533;	&#65533;&#65533;&#65533;a&#65533;&#65533;&#65533;J&#65533;&#65533;c&#65533;&#65533;&#65533;_&#65533;>&#65533;M&#65533;&#65533;&#65533;]&#65533;&#65533;k6cA.`&#65533;&#65533;i&#65533;&#65533;i&#65533;j&#65533;j&#65533;.j&#65533;&#65533;k&#65533;&#65533;&#65533;&#65533;/&#65533;&#65533;cL&#65533;c&#65533;&#65533;&#65533;&#65533;\>j&#65533;&#65533;j&#65533;&#65533;j&#65533;&#65533;j&#65533;f&#65533;pi&#65533;&#65533;C&#65533;L&#65533;&#65533;&#65533;6&#65533;&#65533;z&#65533;j&#65533;~k&#65533;&#65533;k&#65533;&#65533;i$&#65533;&#65533;&#65533;x~&#65533;J~&#65533;0&#65533;N&#65533;X&#65533;.K* &#65533;'&#65533;&#65533;16&#65533;&#65533;&#65533;M&#65533;>&#65533;&#65533;-b&#65533;&#65533;JYni]6_0ykegLFh&#65533;&#65533;J&#65533;&#47700;&#65533;6&#65533;&#65533;$V &#65533;F_&#65533;&#65533;&#65533;&#65533;d&#65533;&#65533;&#65533;	&#65533;g$&#65533;_&#718;&#65533;	&#65533;~&#65533;&#1553;6&#65533;&#65533;&#65533;$&#65533;&#65533;&#65533;&&#65533;v&#65533;<&#65533;&#65533;@k
&#65533;&#65533;L&#65533; &#65533;v&#65533;<&#65533;&#65533;&#65533;&#65533;&#65533;&#65533;&#65533;&#65533;&#65533;/&#65533;c
&#65533;&#65533;=.&#65533;0 &#65533;%&#65533;ly&#1928;&#65533;V&#65533;0Hm&#65533;&#65533;&#65533; 1&#65533;&#65533;N&#65533;&#65533;&#65533;&#65533;&#65533;&#65533;=&#65533;&#65533;nGY6&#65533;ZFh#&#65533;nU&#65533;&#65533;^h&pw&#65533;&#65533;&#65533;l&#65533;&#65533;&#65533;`&#65533;&#65533;&#65533;d&#65533;=~&#65533;M&#65533;&#65533;-&#65533;@&#65533;&#65533;&#65533;&#65533;`c&#65533;y&#65533;n'&#65533;Q
x&#65533;&#65533;&#65533;&#65533;C8&#2008;&#65533;e&#65533;~ &#65533;&#294;J&#65533;n&#65533;&#512;	&#65533;m&#65533;E&#65533;&#65533;&#65533;q5Knr&#65533;j&#65533;&#65533;p"/0#Hr&#65533; !&#65533; &#65533; ,   &#65533;> &#65533; &#65533;H&#65533;&#65533;&#65533;&#65533;*\&#560;&#65533;&#199;#J&#65533;H&#65533;&#65533;&#331;3j&#65533;&#561;&#65533;&#463; C&#65533;I&#65533;&#65533;&#595;(S&#65533;\&#626;&#65533;&#727;0c&#65533;&#65533;hf&#65533;&#65533;28&#65533;&#1564;2&#65533;&#65533;&#991;@&#65533;N&#65533;&#65533;&#65533;&#1043;Spv&#65533;b&#333;&#1255;n&#65533;Z&#65533;&#65533;&#1387;X&#65533;&#65533;LAfC	@h&#65533;X&#65533;LS&#65533;h&#65533;:&#65533;2&#65533;&#65533;&#1591;p&#65533;&#65533;}C&#65533;&#65533;lvT&#65533;Kq&#65533;Y&#65533;&#65533;&#65533;Z)&#13743;&#65533;&#200;S&#65533;&#65533;&#65533;&#65533;&#65533;&#65533;&#65533;&#65533;&#65533;L&#65533;&#65533;&#536;3k&#65533;&#65533;&#65533;&#65533;,&#65533;M&#65533;y&#65533;&#65533;&#680;&#1394;-&#890;5k&#65533;&#65533;p&#65533;G&#65533;+	Hk&#65533;&#65533;&#65533;w&#65533;2&#65533;&#65533;&#65533;&#65533;a&#65533;c&#65533;&#65533;}7&#65533;&#65533;&#65533;g&#65533;&#65533;&#65533;&#65533;&#65533;&#65533;&#65533;&#65533;&#1541;v&#65533;&#65533;!&#65533;&#65533;x&#65533; q&#65533;&#65533;Z)&#65533;&#65533;&#65533;{&#65533;$&#65533;V9&#65533;=&#65533;	w&#65533;T &#65533;\&#65533;&#65533;&#65533;&#65533;{&#65533;h&#65533;H&#65533;&#4444;w&#65533;&#65533;&#65533;`&#65533; &#65533;&#65533;%&#65533;&#65533;&#1921;v&#65533;&#65533;vwuW_xm`&#65533;)&#65533;&#65533;F^&#65533;6&#65533;jh&#65533;&#65533;4&#65533;&#65533;P8&#65533;5_}&#65533;9fTA\&#65533;n.beF&#65533;HZa&#65533;L&#65533;&#65533;q&#65533;I`a&#65533;w&#65533;ABV&#65533;!&#65533;!pM&#65533;Y#&#65533;"zGw&#65533;h	9&#65533;1&#65533;&#65533;&#65533;SY8I&#31040;3&#65533;&#65533;g&#65533;&#65533;&#65533;&&#65533;&#65533;&#65533;&#65533;&#65533;&#65533;&#65533;&#65533;E&#65533;d&#65533;LI=a&#65533;I&#65533;)&#65533;{	R&#65533;`rR&#65533;uhAX&#65533;&#65533;&#65533;&#65533;&#65533;&#65533;&#65533;i&#65533;&#65533;
&#65533;A&#65533;T&#65533;&#65533;L&#65533;&#65533;&#1444;&#65533;>&#65533;Df}&#1024;&#65533;E
&#65533;E&#65533;`&#65533;(P&#65533;&#65533;&#65533;&#65533;&#65533;O&#65533;j&#65533;S&#65533;&#65533;&#65533;&#65533;h&#65533;ZU&#65533;&#1070;)}&#65533;&#65533;(&#65533;^&#65533;&#65533;&#65533;cr&#65533;&#65533;]`&#65533;&#65533;&#65533;B&#65533;&#65533;N;x&#65533;&#65533;qF&#65533;&#65533;V&#65533;&#421;4&#65533;&#65533;A&#65533;&#65533;&#65533;A&#65533;&#65533;&#65533;%&#65533;Xn&#65533;L5&#65533;&#65533;&#65533;d&#65533;&&#65533;&#65533;&#65533;&#65533;X"&#65533;&#65533;&#39343;y&#65533;&#65533; &#65533;&#65533;$&#65533;&#65533; [FXH'&#65533;&#65533;&#65533;Lfa&#65533;]bP&#65533;&#65533;&#65533;`&#4742;^&#38526;&#65533;&#65533;&#65533;p&#65533;<&#65533;6&#65533;&#65533;ui&#65533;&#65533;(3&#65533;&#65533;&#65533;QNY&#65533;&#65533;%D^`P&#65533;s=W]&#65533;&#65533;&#65533;l*&#65533;Ew&#65533;&#65533;h&#65533;&#65533;fAl&#65533;&#65533;&#65533;&#65533;%RA&#65533;8l&#65533;&#65533;pS&#65533;jEf&#65533;&#65533;e]{h&#65533;l&#65533;&#65533;&#65533;'&#65533;@ &#65533;F&#65533;&#65533;&#65533;&#65533;&#446;%M&#65533;&#65533;&#65533;-&#65533;&#65533;&#48653;E&#65533;Y&#65533; &#65533;fZ3&#65533;7&#65533;&#65533;NY&#65533;&#65533;&#65533;&#65533; A&#65533;&#65533;&#65533;&#65533;M&#65533;&#65533;q?&#1124;h&#65533;3&#65533;),&#65533;&#65533;&#65533;&#1925;&#65533;A&#65533;&#65533;&#65533;k&#1687;&#65533;0&#65533;&#65533;?&#65533;&#65533;B&#65533;/~&#65533;&#65533;7&#65533; &#65533;&#423;&#65533;&#65533;&#65533;&#65533;w&#65533;&#65533;&#65533;R&#65533;-AX.&#65533;&#65533;HB&#65533;&#65533;&#65533;%&#65533;&#65533;&#65533;&#65533;=&#65533;$&#65533;n&#65533;&#65533;&#65533;;&#65533;/&#65533;x!NP&#65533;w&#65533;&#65533;&#65533;&#65533;&#65533;&#65533;&#65533;&#65533;&#65533;i3&#65533;&#65533;&#263;>&#65533;|,n\{_&#65533;&#65533;&#65533;@&#65533;&#65533;y23&#65533;&#1492;&#65533;>QYl &#1304;c> &#65533;z&#65533;&#65533;&#65533; &#65533;&#65533;@&#65533;pq%l&#65533;v&#130;&#65533;6&#65533;Kx"&#65533;&#65533;&#65533;&#65533;2Y&#65533;J&#65533;&#65533;&#65533;&#65533;&#65533;6&#65533;&#65533;&#1027;Q&#65533;&#65533;&#65533;&#65533;&#65533;) Lk&#65533;&#65533;B&#65533;&#65533;  dN&#65533;1A&#65533;s4&#65533;%&#65533;1V&#65533;c<&#1081;8j &#65533;&#65533;&#65533;7&#65533;uJ*&#562;&#65533;0&#65533;6&#65533;1&#65533;;&#65533;b&#65533;&#65533; &#65533;%&#65533;1&#65533;{&#65533;k&#65533;&#65533;&E+J&#65533;&#65533;e&#65533;&#65533;&#1893;mo|c&#65533;X<&#65533;$&#65533;)&#65533;&#65533;&#65533;&#65533;&#65533;=&#65533;&#65533; 0&#65533;&#65533;&#30653;&#65533;&#65533;Z&#65533;&#65533;&#65533;&#65533;&#1560;&#65533;&#65533;pKH&#65533;$&#65533;BF&#65533;0&#65533;Y&#65533;,}&#65533;&#65533;&#65533;j&#65533;Kc&#65533;&#65533;>&#65533;\.sSC&#65533;&#65533;&#65533;&#65533;&#65533;&#65533;&#65533;J&#65533;9J&#65533;&#65533;&#65533;&#65533;S&#65533;&#65533;h dp&#65533;*0!&#65533;@p8&#65533;&#65533;]}r&#65533;&#65533;&#65533;&#65533;&#65533;q:Q&#65533;&#65533;&#65533;V6s|&#65533;'&#65533;&#65533;&#65533;*&#65533;<&#65533;U&#65533;<L&#65533; &#65533;&#324;&#65533;&#65533;&#65533;&#65533;@1K#=6&#65533;Z&#65533;TA`&#65533;&#65533;;&#65533;K&#65533;g&#65533;&#65533;&#65533;&#65533;Z&#65533;&#65533;&#872;F7&#65533;&#1102;zm) &#65533;&#65533;&#65533;&#65533;<&#833;&#65533;&#65533;fB< &#65533;&#65533;M12&#65533;&#65533;&#65533;&#65533;&#65533;i&#65533;&#65533;K&#65533;	&#513;&#65533;&#65533;(&#1182;&#65533;&#65533;&#65533;@&#65533;s&#65533;&#1015;X&#65533;}&#65533;t&#65533;^&#65533;&#65533;;&#65533;&#65533;&#65533;&#65533;&#65533;#&#65533;&#65533;$&#65533;&#65533;
&#65533;TrL&#65533;&#65533;&#1390;z&#65533;&#65533;&#65533;\K&#65533;&#65533;B&#65533;8\YPH&&#65533;<&#65533;&#65533;E&#65533;,&#65533;&#65533;"&#65533;&#1108; &#65533;&#65533;X&#65533;&#65533;&#1534;rYE&#65533;
&#65533;&#65533;&#65533;&#41897;&#65533;\TSE`b&#65533;J&#65533;K&#65533;&#65533;&#65533;S&#65533;Z&#65533;&#65533;&#65533;&#65533;%`&#65533;2&#65533;:rOExT)B&#65533;&#65533;&#65533;of&#65533;gJS&#65533;&#65533;&#65533;&Qn&#65533;m$&#556;lgK&#65533;&#65533;&#65533;&#65533;&#65533;&#65533;`BJ&#65533;&#65533;&#65533;&#65533;&#65533;@&#65533;&#65533;&#638;]/[&#65533;4&#65533;@l&#65533;&#65533;&#65533;:&#65533;&#65533;&#65533;}J&#180;&#65533;&#65533;&#65533;)&#65533;P-&#65533;&#65533;E&#65533;^&#65533;W&#65533;&#65533;:g&#65533;&#65533;3&#65533;&#65533;M&#65533;z&#65533;ZK&#65533;X\9p+(&#65533;&#65533;&#65533;$8+2&#65533;&#65533;p&#65533;w&#65533;2'&#65533;2X(&#65533;v&#65533;N&#65533;P&#13845;&#933;&#629;&#65533;&#65533; &#65533;:&#65533;&#65533;nS&#65533;m}KA&#65533;$&#1333;&#65533;&#65533;0#&#65533;&#65533;&#65533;8&#65533;&#65533;&#65533;&#65533;1&#65533;Z&#65533;&#65533;J4?&#65533;gwILm&#65533;$&#65533;&#65533;&#65533;r&#65533;\~&#65533;&#65533;&#65533;@&#65533;f&#65533;&#65533;:&#65533;&#65533;&#65533;..&#65533;&#65533;F&#65533;&#65533;&#65533;&#65533;&#65533;c!k&#1699;&#65533;vbk
&#65265;&#65533;
&#65533;&#65533;`&#65533;f&#65533;&#65533;9&#65533; X_&#65533;[&#65533;g&#65533;&#65533;&#65533;&#65533;&#65533;4&#1822;&#65533;&#65533;&#65533;r&#65533;!]&#65533;&#65533;&#65533;N57&#768;&#65533;&#65533;&&#65533;&#65533;&#65533;&#65533; &#65533;&#774;@x &#65533;u&#65533;v&#65533;&#65533;R}y&#65533;%&#65533;&#65533;&#65533;8&#65533;4&#65533;s &#65533;&#65533;&#65533;M&#34788; {V&#65533;\&#65533;&#65533;&#65533;&#1328;&#65533;E&#65533;~&#65533;&#65533;&#1286;&#65533;&#65533;c-!&#65533;&#65533;Q&#65533;&#65533;&#65533;k&#65533;N&#65533;8&#800;&#65533;t&#65533;&#65533;]&#1130;Vsr&&#65533;&#65533;!&#65533;&#65533;&#65533;7&#65533;&#65533;&#65533;&#65533;&#2015;&#65533;m!?&#65533;&#65533;31z@&#65533;&#65533;&#1691;->H&#65533;4`&#1596; &#65533;.&#65533;&#65533;&#65533;I&#65533;&#736;`&#65533;&#65533; &#65533;E&#65533;n&#65533;&#65533;&#276;
v)&#65533;PS&#65533;&#65533;-&#65533;3&#65533;&#65533;E&#65533;&#65533;&#65533;pi&#65533;&#65533;&#65533;eJ9w&#65533;&#65533;,&#65533;h	&#65533;}|&#65533;&#65533;&#65533;&#65533;;&#65533;&#65533;2&#65533;?C/&#65533;Y&#65533;&#65533;L&#65533;&#65533;&#65533;&#65533;&#65533;&#65533;&#133;&#1012;T&#65533;a&#65533;&#65533;Y&#284;&#65533;&#65533;&#65533;NNt&#65533;g&#65533;&#65533;/&#65533;&#65533;&#65533;&#65533;m&#65533;`&#65533;&#65533;&#65533;+}&#65533;&#65533;&#472;&#65533;&#65533;A&#65533;WN&#65533;&#65533;E&#65533;&#65533;Wy%2,&#65533;-7w&#65533;&#65533; &#65533;&#65533;&#65533;&#1726;M8&#65533;k&#65533;&#65533;e&#65533;VX&&#65533;&#65533;0R&#65533;&#65533;c&#65533;&#65533;&#1784;&#65533;&#65533;&#65533;&#65533;&#65533;&#65533;&#65533;s8J&#65533;&#65533;&#65533;$l &#65533;&#65533;&#1849;&#65533;&#65533;&#65533;&#65533;&#65533;j&#65533;,&#65533;&#963;&#65533;&#65533;'z&#65533;e&#65533;&#65533;&#65533;g>&#65533;!&#1229;&#65533;&#65533;j&#65533;&#65533;&#65533; h&#65533;>yg$&#65533;&#65533;~l&#65533;&#65533;fm&#65533;T&#65533;&#65533;&#65533;z&#65533;H&#517;?x&#65533;&#65533;d&#65533;&#65533;&#65533;&#65533;N&#228;&#65533;&#65533;&#65533;&#65533;&#65533;&#1435;&#1994;&#65533;q&#65533;&#65533;&#1398;i&#65533;&#65533;g&#65533;&#65533;&#65533;H&#65533;&#65533;I,&#65533;Q&#65533;r&#65533;Y&#65533;&#1357;&#65533;9&#65533;d&#65533;G&#65533;g)&#65533;&#65533;&#65533;&#65533;B&#65533;&#65533;.&#65533;&#65533;&#65533;r~X|&#65533;z!&#65533;|K'&#65533;&#65533;p`&#65533;\! i&#65533;+,E_&#65533;&#65533;&#65533;)&#65533;6L&#65533;eL&#65533;6&#65533;x&#65533;bv&#65533;&#65533;v&#65533;zn&#65533;&#65533;4_&#65533;&#65533;l7\\!8&#65533;e{&#65533;Y`&#65533;&#65533;3&#65533;&(&#65533;%&#65533;&#65533;>Xt&#65533;&#65533;&#65533;&#65533;&#65533;t&#65533;&#65533;K&#65533;l/&#65533;x^&#65533;k&#65533;&#65533;&#65533;V&#65533;a&#65533;&#65533;a~s_4# &#65533;s&#65533;&#65533;^(v&#65533;p&#65533;Wn&#65533;&#65533;b.&#65533;n;&#65533;n&#65533;Gw&#65533;u&#65533;&#65533;u5&#65533;m^'~&#65533;&#65533;&#65533;v&#65533;mq|&#65533;&#65533;t&#65533;&#65533;&#65533;&#65533;',qV(%}&#65533;t}&#65533;&#65533;}&#65533;&#65533;}&#65533;waU\&#65533;&#387;w&#65533;F&#65533;&#65533;whiwfi&#65533;~	&#65533;0(qf&#516;
qg&#65533;6W&#65533;&#65533;C&#65533;&#65533;&#65533;&#65533;&#65533;&#65533;V&#65533;H&#65533;&#65533;4&#65533;R&#65533;6&#65533;&#65533;K&#65533;+Ui&#65533;&#65533;&#65533;&#65533;XT&#65533;~&#65533;&#65533;i|&#65533;&#330;&#65533;&#65533;o&#65533;'&#65533;&#65533;G&#65533;&8 (&#65533;p
&#65533;&#65533;J&#65533;VK&#65533;T28&#65533;6&#65533;&#65533;&&#65533;&#65533;ZyU~&#65533;&#65533;&#65533;&#65533;Bxx&#65533;Wl(&#65533;&#65533;&#1560;&w&#65533;y&#65533;&#65533;I
&#65533;&#65533;g&#65533;&#65533;\&#65533;X&#65533;%&#65533;&#65533;8&#65533;&#65533;hz&#65533;F&#65533;&#65533;&#65533;@E&#65533;/&#65533;3&#65533;xi&#65533;O+&#65533;K&#65533;X`&#65533;&#65533;m&#65533;B^8&#65533;&#65533;&#1231;)j&#65533;&#65533;||&#65533;xJ& 8 &#65533;q%Z&#65533;&#65533;& &#65533;&#65533;B&#65533;wGN&#65533;&#65533;i"&#65533;P$&#65533;&#65533;4&#65533;&#65533;Q&#65533;l&#65533;@&#65533;d&#65533;&#65533;&#65533;&#65533;&#65533;s&#65533;H2&#65533;T&#65533;s&#65533;1&#65533;&#65533;&#65533;&#65533;[8&#65533;]X&#65533;N)ha&#65533;&#65533;&#65533;&#65533;%	5&#65533;&#1544;y!&#65533;#8&#65533;90!&#65533;cr8&#65533;;5'O&#65533;&#65533;d&#65533;\qv&#65533;X&#65533;&#65533;&#65533;&#65533;v&#65533;W&#65533;&#65533;&#65533;&#65533;_&#65533;HU&#65533;pN[&#65533;P&#1219;jY&#65533;A&#65533;&#65533;P&#65533;}x&#65533;w&#65533;&#65533;qGc&&#65533;&#65533;&#65533;&#65533;g&#65533;'&#65533;&#65533;&#65533;&#517;ze&#65533;&#65533;)d!&#65533;I+0&#65533;8&#65533;z!&#65533;;&#65533;S&#65533;A&#65533;rl&#65533;.&#65533;@&#65533;&#65533;{&$&#65533;y&#65533;&#65533;&\&#65533; &#65533;&#65533;&#65533;CQI	&#65533;&#65533;&#65533;&#65533;&#65533;dW&#65533;&#65533;&#65533;?$`v&#65533;x&#65533;g&#65533;U&#65533;B&@1&#65533;H&#65533;&#65533;&#65533;&#65533;	&#406;&#65533;&#65533;&#65533;&#65533;o9S&#65533;&#65533;n&#65533;-E&#65533;3d&#65533;&#65533;&#65533;&#65533;!&#65533;"&#65533;&#65533;&#65533;&#65533;(&#65533;bOO0&#65533;&#65533;	h
!&#65533;&#65533; &#65533;&#65533;&#65533;
&#65533;0&#1536;&#1734; i&#65533;?, >&#65533;6U&#65533;?|&#65533;&#65533;U'&#65533;&#65533;&#65533;)&#65533;&#65533;)Bl&#65533;&#65533;xnY&#65533;U&#65533;S&#65533;[K&#65533;o\&#65533;&#65533;&#65533;&#65533;q&#65533;&#65533;&#65533;&#65533;&#65533;!r&#65533;
&#65533;&#65533;&#65533;&#65533;
&#65533;`&#65533;fCx&#65533;y&#65533;&#65533;&#65533;l w!s&#65533;.	&#65533;&#65533;@ ?&#65533;&#65533;&#65533;v&#65533;&#65533;sv8&#65533;('$7&#65533;&#65533;B&#65533;&#65533;&#65533;&#65533;ch&#65533;&#65533;i&#65533;Z&#65533;R)K&#65533;E&#65533;D3j&#65533;o`>&#65533;&#65533;&#65533;%5&#65533;:&#65533;ej&#65533;N&#65533;&#65533;&#65533;&#65533;&#65533;Y&#65533;s&#65533;&#65533;&#65533;&#65533;&#65533;&#65533;T/H&#65533;2&8&#65533;&#65533;'P?(tb"&#65533;3&#1191;:&#65533;&#65533;&#65533;&#65533;&#65533;*O&#65533;Ic:i&#65533;&#65533;9 &#65533;&#65533;a&#65533;&#65533;H&#65533;\&#65533;&#65533;&#65533;&#65533;&#65533;|&#65533;m&#65533;&#1505;&#65533;&#65533;i&#65533;5Ln&#65533;&#65533;&#65533;&#65533;SsyxTP&#65533;+&#65533;b&#65533;?T/&#65533;h&#65533;z&#65533;&#65533;o>[&#65533;3&#65533;&#65533;&#65533;Y&#65533;!w#*&#65533;&#65533;&#65533;&#65533;@'&#65533;&#65533;J l@^&#1070; &#65533;iS&#65533;(T3@x&#65533;&#65533;T&#65533;&#65533;&#65533;q&#65533;F&#65533;&#65533;&#65533;&#65533;&#65533;&#65533;A&#65533;&#65533;#&#65533;@&#65533;&#65533;#.&#65533;h&#65533;A2&#65533;6`&#65533;;sFcue&#65533;&#65533;]u&#65533;&#65533;&#65533;&#65533;&#65533;&#65533;&#65533;&#65533;&#65533;vP&#65533;  >&#65533;2  &#65533;&#1710;*&#65533;&#65533;?&#65533;&#1131;&#65533;~&#65533;&#65533;&#65533;;&#65533;&#65533;U&#65533;&#65533;&#65533;&#65533;+&#65533; .&#65533;?&#65533;P?Pu&#65533;.@-&#65533;+&#65533;&#65533;&#65533;:Ni&#65533;&#65533;&#65533;&#65533;&#65533;L&#65533;&#65533;+6V$i&#65533;oY&#65533;&#65533;:&#65533;?&#65533;&#65533;bK&#65533;'
+ h&#65533;&#65533;+K V&#65533;6&#65533;&#1248;>x&#65533;&#65533;T&#65533;&#65533;&#65533;p&#65533;|&#65533;v&#554;t&#65533;&#65533;&#65533; b&#65533;"+ &#65533;
&#65533;&#65533;&#65533;,&#65533;&#65533;
&#65533;o &#65533;&#65533;&#65533;&#65533;&#65533; x&#65533;&#65533;&#65533;&#65533;&#65533;&#65533;&#65533;~&#65533;?&#65533;&#1785;G P,&#65533;&#65533;^&#65533;>0n&#65533;c=^&#65533;w:&#65533;&#65533;&#65533;&#65533;&#65533;Y&#65533;&#367;&#65533;&#600;QB&#65533;&#65533;&#1272;&#65533;&#65533;E&#65533;j&#65533;&#65533;&#65533;&#65533;+ 4 @Q&#65533;BV&#65533;aF&#65533;&#65533;&#65533;&#65533;&#65533;;hZ&#65533;&#65533;&#65533;&#65533;&#65533;&#65533;A5 &#65533;&#65533;&#65533;?^&#65533;A &#65533;&#65533;S&#65533;&#65533;1.B|1&#65533;&#65533;r&#16179;&#65533;-&#65533;&#65533;2&#65533;&#65533;+B&#1785;&#65533;[l@' b &#65533;h\&#65533;U0&#65533;&#65533;&#65533;h&#65533;&#65533;'D&#65533;k&#34558;&#1811;Z&#65533;A&#65533;u&#65533;&#65533;&#65533;G&#65533;&#65533;&#65533;:  ,&#65533;&#65533;m&#65533;Ci&#65533;7&#65533;'&#65533;&#1882;&#65533;&#65533;&#65533;&#538;6/&#65533;?.  &#65533; 	5P.&#65533;6@&#65533;&#65533;&#65533;&#65533;&#65533;#i&#65533;[&#65533;I&#65533;G&#65533;%&#828;(L[v&#65533;lb&#65533;&#65533;c=&#65533; 		upGPr&#65533;?&#65533;JX&#65533;'&#65533;I &#65533;x&#65533;&E&#65533;&#65533;s&#65533;&#65533;&#65533;&#65533;2M&#65533;&#65533;aS&#65533;g&#65533;&#266;&#65533;.&#65533;&#65533;&#625;?&#65533;&#65533;&(&#65533; #&#65533;|&#65533;^&#65533;&#65533;~{&#400;&#694;=@ &#65533;&#65533;&#65533;:&#65533; pp7 R  pt&#65533;?\ &#65533;P&#65533;&#65533;&#476;\[p&#65533;&#65533;>pJ&#65533;6I&"&#65533;&#684;&#65533;&#65533;:&#65533;&#65533;&#65533;#"'&#65533;&#65533;5&#65533;`&#65533;&#632;&#65533;Y&#65533;*&#65533;t&#390;: |&#65533;  &#65533;&#65533;&#572;&#65533;7 &#65533;?&#65533;&#65533;&#65533;(J&#65533;<&#65533;),(w&#65533;rU  Rp&#65533;lB&#65533;&#65533;'&#65533;&#65533;&#604;&#65533;&#736;j
&#1159;\0&#65533;RC&#65533;&#58165;&#65533;&#65533;A&#65533;&#65533;&#65533;&#65533;b&#65533;&#65533;P`&#65533;&#643;%&#65533;&#65533;v&#65533;&#65533;Y&#134;&#65533;\&#65533;`&#65533;rP:&#65533;&#65533;,:&#65533;j:&#65533;&#65533;&#65533;<&#65533;&#65533;z:@&#500;ry\yl&#65533;&#65533;U&#65533;&#65533;]&#65533;B@&#65533;&&#65533;&#65533;A&#65533;&#65533;wfMg9&#65533;&#65533;2-R&#65533;&#65533;&#65533;,&#65533;&#65533;&#65533;,%M 
&#65533;&#65533;&#65533;A&#65533;a&#65533;&#65533;&#65533;&#65533;\&#65533;S4&#65533;H&#65533;Nm&#65533;&#65533;&#65533;&#65533;9-:@ : &#524;&#65533;&#65533;&#65533;6&#65533;x%&#65533;z&#1036;G&#65533;&#65533;b&#65533;N&#65533;b&#65533;&#65533;&#65533;:&#65533;&#65533;.- &#65533;<&#65533;&#65533;?0&#65533;6P&#65533;TB&#65533;*&#65533;&#65533;&#228;3&#65533;|=K&#65533;&#65533;?7P&#65533;.w:&#65533;&#65533;&#65533;&#65533;9&#65533;Kp&#65533;J&#65533;&#65533;&#65533;x}=&#65533; &#65533;&#65533;&#1323;&#65533;&#65533;U&#65533;b&#65533;&#65533;w&#1128;&#65533;&#65533;l&#65533;&#1143;L&#1640;=F&#65533;r|&#65533;w&#65533;x&#65533;&#65533;&#65533;88`s&#65533;&#65533;&#65533;&#65533;&#65533;>&#65533;&#65533;&#65533;3%&#65533;&#65533;cP&#65533;&#851;` -&#65533;	&#65533;&#65533;1&#65533;4&#65533;&#65533;V&#65533;&#65533;&#65533;T&#65533;]&#65533;E&#65533;A+ &#65533;&#65533;C&#65533;= "&#65533;&#65533;&#65533;&#65533;&#65533;i&#65533;#&#65533;&#65533;x&#65533;]n_-:&#65533;V&#1906;&#65533;Z@&#65533;&#65533;&#65533;(_&#65533;&#219;&#65533;&#65533;&#65533;I&#65533;I%&#65533;4&#65533;&#65533;&#65533;Q&#65533;&#1486;&#65533;&#65533;&#65533;&#65533;o&#65533;&#65533;&#65533; %&#65533;&#65533;% P&#65533;&#65533;&#65533;Y&#65533;c&#65533;&#1993;&#65533;&#65533;&#65533;i&#65533;&#65533;&#1546;&#65533;&#65533;Q&#65533;&#65533;M.Fw&#65533;&#65533;`9&#65533;&#65533;!t &#65533;&#65533;&#65533;&#65533;&#65533;x\&#65533;0`&#65533;|8&#65533;?&#65533;x&#65533;$&#65533;u^+&#65533;&#1394;&#65533;nU&#65533;&#65533;0 	&#65533;n&#65533;N&#65533;Y&#65533;q &#65533;&#65533;_&#65533;&#65533;&#65533;-k&#65533;0&#65533;\P&#65533;l&#758;4&#65533;&#65533;_&#65533;A&#65533;&#2042;C&#65533;9p&#65533;--&#65533;0&#65533;L&#65533;?&#65533;&#65533;K0s&#65533; ~&#65533;&#65533;&#1875;&#1484;[&#65533;T&#65533;k&#65533;&#65533;b&#65533;?@!,&#65533;?&#65533;&#65533;?&#65533;&#65533;?l&#65533;+&#65533;&#65533;^-&#65533;&#65533;}Rx&#65533;&#65533;&#65533;p&#65533;j&#65533;?&#65533;&#65533;|`&#65533;9&#65533;e&#65533;&#65533;+&#65533;&#33342;&#65533;&#65533;F&#65533;&#65533;&#65533;n &#65533;)&#65533;&#65533;t&#65533;&#65533;&#65533;&#65533;&#65533;}&#65533;&#65533; &#43198;`h&#65533;&#65533;s&#65533; N	&#65533;&#65533; P&#65533;6&#65533;W` &#1566;&#65533;0S&#65533;&#65533;&#65533;&#65533;# WP0&#65533;&#65533;&#65533;&#65533;&#65533;&#65533;&#65533;/T&#65533;t&#65533;&#65533;JG&#65533;Tb&#65533;v&#65533;&#65533;`n&#65533;i`&#65533;&#65533;&#65533;0s@	~04&#65533;%&#65533;&#65533;&#65533;M!&#65533;&#65533;w&#65533;[&#65533;&#65533;&#65533;'Kl56&#65533;&#1557;&#65533;&#65533;t&#65533;&#65533;&#65533;&#65533;M;&#65533;&#65533;A&#65533;jA&#65533;&#65533;~&#65533;&#65533;yN&#65533;}&#65533;&#1417;&#65533;&&#65533;&#65533;,&#65533;x]F.&#65533;&#65533;&#65533;&#65533;&#65533;^&#65533;M@b&#65533;p&#65533;a&#65533;&#65533;&#65533;&#65533;&#65533;&#65533;(&#65533;&#65533;2U@_&#65533;z&#65533;Oq>&#65533;s&#65533;&#1728;&#65533;&#65533;A&#65533;s&#65533;	O&#65533;x&#65533;U&#65533;&#65533;&#65533;&#65533;&#65533;Z&#65533;&#1905;-W9nP\?&#65533;d&#65533;&#65533;X_&#65533;U&#65533;&#65533;&#65533;|&#65533;	&#65533;&#65533;&#65533;&#65533;&#65533;&#65533;~&#65533;Oq&#65533;&#65533;&#65533;&#65533;0 q&#65533;9&#65533;xa &#65533;n&#65533;w1&#65533;>&#25152;4@+~&#65533;&#65533;&#65533;[@&#65533;&#65533;&#65533;}&#65533;&#65533;&s&#65533;&#1596;&#65533;&#65533;&#65533;&#65533;&#65533;?&#65533;&#65533;&#65533;&#65533;&#65533;(/8&#65533;&#65533;x&#65533;?S&#65533;="&#65533;r&#1810;&#65533;&#65533;?$&#65533;&#65533;&#65533;.&#65533;&#65533;&#65533;: m&#3989;&#65533;&#65533;&#65533;&#65533;&#65533;&#65533; T&#65533;&#65533;O&#65533;&#65533;&#65533;&#65533;y &#65533;&#65533;&#65533;&#65533;c&#65533; &#65533;&#65533;/ &#65533;y&#65533;&#65533;&#65533;o&#65533;(% &#65533;&#65533;&#65533;N5&#966;"&#65533;&#846;&#65533;&#65533;B&#65533;&#65533;&#65533;/&#65533;&#65533;&#65533;/&#65533;y&#65533;`i&#65533;O&#65533; &#65533;&#65533;&#65533;d&#65533;a3&#65533;&#65533;D	Hp&#65533;&#65533;&#65533;&#65533; &#518;F &#65533;$t&#65533;(F&#65533;G&#65533;k&#65533;&#65533;H&#65533;&#65533;&#65533;-
&#65533;(&#65533;&#65533;&#65533;o&#1936;&#65533;&#65533;&#387;L&#65533;$4&#65533;&#65533;&#65533;#&#65533;&#65533;.J&#65533;H &#65533;Q&#65533;ST.e&#65533;&#65533;&#65533;S&#65533;Q&#65533;N&#65533;Z&#65533;&#65533;U&#65533;Yf	&#65533;f;X&#65533;&#45518;V&#65533;i&#1390;&#65533;
&#65533;
A1&#65533;l&#65533;&#65533;#&#65533;-]H&#65533;&#1635;&#65533;&#65533;&#65533;&#65533;%&#168;&#65533;F &#65533;&#65533;)&#65533;V&#65533;PR&#65533;&#65533;
iT@&#65533;&E&#65533;/&#65533;&#65533;&#65533;&#65533;&#586;*&#65533;&#65533;|t&#65533;i&#65533;&#65533;U&#65533;f&#65533;&#65533;&#65533;&#65533;&#65533;&#65533;h&#65533;&#65533;h&#65533;&#65533;JVJ&#65533;&#65533;&#65533;;u
M&#65533;&#65533;&#65533;0/\ Td&#65533;9&#65533;*p
&#65533;n&#65533;m&#65533;*&#591;&#65533;&#65533;)D&#65533;%&#65533;<.mYg]=&#65533;vZ&#65533;&#65533;&#65533;&#65533;O&#65533;&#65533;]&#65533;&#65533;}&#65533;K8h&#65533;$R&#65533;&#65533;&#65533;&#65533;,>*&#1698;&#65533;&#65533;@&#65533;&#65533;&#65533;~&#65533;&#65533;+&#65533;&#65533;"&#65533;[a&#65533;&#65533;p&#65533;&#65533;&#65533;&#65533;&#65533;&#65533;&#65533;7@H&#65533;$\p&#65533;'	z(,&#65533;*&#65533;o
&#65533;&#65533;&#65533;FUJ&!Az&#65533;&#65533;&#65533;&#65533;&#65533;&#835;&#65533;&#65533;&#65533;!&#65533;&#65533;01&#65533;tR&#65533;&#65533;3&#65533;:z&#65533;J,&#65533;l&#65533;&#65533;&#65533;&#65533;P&#65533;&#227;r &#65533;&#65533;H &#65533;&#65533;
vpL&#65533;&#65533;8&#65533;&#65533;L&#65533;&#65533;&#65533;&#65533;N<&#65533;&#65533;sO&#65533;RXB&#65533;3&#2024; &#65533;&#24586;nIDU&#65533;4Q&#65533;J&#65533;3D0d&#65533;&#65533;&#65533;&#65533;2c#&#65533;3j4&#65533;`:&#65533;&#65533;&#65533;&#65533;sTRK5&#65533;5%3&#65533;&#65533;~&#65533;sQXc]2&#65533;I&#65533;&#65533;a &#65533;^&#65533;&#65533;D&#65533;x&#65533;&#65533;&#65533;		z&#65533;:I<&#65533;Xd&#65533;UV!"+&#65533;&#65533;&#65533;
&#65533;&#65533;&#65533;
j&#65533;-i&#65533;&#65533;&#65533;Z&#65533;&#65533;$)&#65533;!&&#65533;&#65533;&#65533;&#65533;&#65533;,ec&#65533;6&#65533;&#65533;&#65533;
&#65533;uYz&#65533;&#65533;F&#65533;*: P&#65533;&#65533;&#65533;&#65533;dX&#65533;&#65533;&#65533;&#65533;(&#65533;``&#65533;p&#65533;&#65533;&#65533;R81&#65533;3&#65533;&#65533;&#65533;O&#65533;K&#65533;<&#65533;&#65533;&#65533;.,&#65533;&#65533;&#65533;D&#65533;&#65533;5&#65533;d&#65533;W&#65533;"0&#65533;7&#1674;Zi%jF &#65533;4*j&#65533;&#65533;&#65533;&#65533;&#65533;L c&#778;&#1168;&#65533;&0&#65533;"&#65533;&#65533;&#65533;&#266;0m&#65533;&#65533;&#65533;4&#65533;&#65533;&#65533;&#17715;&#65533;z&#65533;&#1794;&#708;&#65533;v&#65533;1&#65533;&#65533;b&#65533;&#65533;g5	&#65533;&#65533;3&#65533;s&#65533;&#65533;7L(&#772;&#65533;&#65533;FJL2&#65533;$1&#65533;5&#65533;&#65533;&#1391;&#65533;=&#65533;k&#65533;&#65533;:_&#65533;&#65533;&#65533;&#65533;&#65533;&#65533;A@&#65533;"p&#65533;&#65533;&#65533;h&#65533;&#65533;&#65533;&#65533;&#65533;&#65533;&#65533;&#65533;R #&#30172;&#65533;)&#65533;4&#65533;Tp&#706;&#65533;K&#65533;&#65533;6&#65533;U&#65533;&#65533;&#65533;}ve$&#65533;@&#65533;<S&#65533;&#65533; &#65533; &#65533;&#65533;"@&#65533;&#65533;&#65533;`5@`&#65533;,&#65533;&#65533; &#65533;&#65533;IdI]&#65533;J&#65533; 0z&#65533;&#65533;&#65533;v&#65533;&#65533;&#65533;&#65533;h&#65533;Qa6&#65533;Y&#65533;/)&#65533;7v&#65533;&#65533;&#65533;&#65533;&#65533;&#65533;&#1074;&#65533;&#65533;&#632;x&#65533;o&#65533;n&#65533;/9%\&#65533;L&#65533;4&#65533;)&#65533;p&#65533; &#65533;&#65533;&#65533;@|&#65533;OD&#65533;&#65533;&#65533;b&#65533;&#65533;V$&#65533;&#65533;&#65533;FN&#65533;&#65533;9&#65533;&#65533;#d&#65533;&#65533;&#65533;0$M&#65533;&#65533;y&#65533;J(&#65533;;&#65533;$=~{&#65533;&#65533;>&#65533;@P&#65533;;&#65533;O&#65533;&#65533;&#65533;d&#1024;B&#65533;`&#65533;&#65533;apKPC&#65533;h#&#1877;&#65533;h$&#65533;&#65533;&#65533;6&#65533;&#65533;&#65533;&#65533;HESsQElP&#65533;&#65533;&#65533;P&#65533;cd&#65533;&#65533;|G)&#65533;% K&#65533;&#1584;6&#65533;t&#65533; p&#65533;r&#65533;&#65533;&#65533;0L&#65533;+&#65533;x&#65533;-&#65533;&#65533;c+&#65533;xHDbq"*&#65533;&#65533;2 &#65533;&#65533;.&#65533;@&#65533;$&#65533;0|&#65533;&#65533;B&#65533;&#65533;&#65533;`4&#65533;Y&#65533;tdB]&#65533;x&#65533;-&#65533;&#65533;&#65533;LA"]&#65533;&#679;&#65533;LU&#65533;1&#2001;FW&#65533;&#65533;$&#65533;g9 4&#65533;&#65533;;=&#65533;\&#65533;k&#65533;&#65533;H&#65533;=&#65533;p&#65533;'h&#65533;Z	Kh&#65533;&#65533;k&#65533;A_&#65533;p&#638;&#65533;&#65533;&#65533;4&#65533;&#65533;&#65533;:3O&#65533;&#65533;&#65533;1&#65533;&#65533;&#65533;&#65533;&#65533;r&#65533;	@3&#65533;h&#65533;3&#65533;&#65533;R&#1513;&#65533;&#65533;&#65533;n&#65533;&#65533;h&#65533;=I&#65533; 6H&#65533;&#65533;N&#65533;&#65533;&#65533;@o&#65533;&#65533;4&#65533;&#65533;&#65533;b&#65533;&#65533;m&#65533;&#65533;sU&#65533;w&#65533;&#65533;a"&#65533;+&#65533;&#65533;&#65533;u$U!&#65533;&#65533;&#65533;&#65533;&#65533;L&#65533;&#65533;B&#65533;d"]&#65533;h&#65533;hMuXK&#65533;&#65533; &#65533;&#65533;S&#65533;&#1303;&#65533;ue&#65533;&#65533;&#65533;cI
&#65533;q=oE3&#65533;J&#65533;`i&#65533;0&#65533;&#65533;iU&#65533;&#65533;&#65533;&#265;&#913;S!&#65533;&#65533;&#65533;&#65533;%&#65533;<&#65533;&#65533;&#65533;h&&#65533;&#65533;&#4473;&#65533;&#65533;D&#65533;&#65533;&#65533;V&#65533;+&#65533;|&#65533;&#65533; &#133;&#65533;o&#65533;e &#65533;&#65533;@&#65533;&#65533;U&#65533;0&#65533;"2`\&#364;&#65533;&#1558;&#65533;&#65533;&#1636;&#65533;&#65533;&#65533;%&#65533;s&#65533;F&#65533;&#65533;Um&#65533;&#65533;&#65533; &#65533;&#65533;&#65533;4&#1291;&#65533;!&#65533;#&#65533;&#65533;&#65533;&#65533;`&#65533;Aq(&#65533;&#1683;&#1139;&#65533;&#65533;-&#65533;VIE&#65533;"((Ad&#65533;G&#65533;P_EW`{&#1812;&#65533;&#65533;&#65533;*&#65533;-&#65533;=]r$D)3i&#65533;&#65533;*&#65533;)&#65533;TXk&#65533;&#65533;&#65533;&#65533;&#65533;zM3.&#65533;![E&#65533;&#65533;7&#65533;&#65533;]&#65533;&#65533;NVT&#65533;T&#65533;)A&#65533;Tx&#65533;W&#65533;eNV+sO&#65533;&#65533;&#65533;r&#65533; &#65533;#&#65533;&#1466;&#65533;&#65533;&#65533;|&#65533;&#65533;&#866;&#65533;&#65533;&#65533;&#65533;&#65533;&#65533;.&#65533;V&#65533;i&#65533;Yh&#65533;H&#65533;
}dk&#65533;&#65533;&#65533;&#65533;&#65533;:&#65533;1&#65533;S&#65533;&#65533;l&#65533;]&#65533;'&#65533;m&#65533;b&#201;N&#65533;[7&#65533;&#65533;mpI&#65533;\&#65533;,&#65533;hd:-\(&#65533;b$sR&#65533;)&#65533;d&#65533;&#65533;Ut&#65533;&#65533;&#65533;&#513;#b&#65533;&#65533;&#1696;(&#65533;&#65533;&#65533;p&#65533;d0&#65533;&#65533;&#65533;I7@&#65533;&#65533;&#65533;\&#65533;,&#65533;&#65533;b&#65533;T&#65533;I&#65533;&#65533;|&#65533;&#65533;8&#65533;&#393;&#65533;P&#65533;&#65533;.&#65533;&#65533;EN&#65533;i&#65533;@&#65533;< HCk;&#65533;gH&#65533;&~&#65533;N&#65533;;&#65533;h&#65533;0&#65533;&#65533;&#65533;&#65533;P&#65533;-\y|o&#514;'3V\GZ&#1405;&#65533;EC&#65533;PZ3&#65533;&#65533;&#65533;&#65533;GY$]&#65533;@&#65533;,Hk]&#65533;I&#65533;&#65533;(&#65533;&&#65533;jhQ?$]&#65533;&#65533;A&#1582;6h&#65533;"&#65533; &#65533;5,<&#65533;&#65533;&#65533;&#65533;&#65533;F&#740;+&#65533; &#65533;&#65533;' >&#65533;N8DT`&#65533;@)&#65533;&#65533;!"&#65533;,&#65533;vb&#65533;&#65533;v&#65533;&#65533;/&#65533;&!&#65533;0&#65533;&#65533;&#65533;h&#65533;dkF&#65533;&#65533;&#65533;B2&#65533;8&#65533;&#65533;&#65533;&#65533;f8U&#432;g&#65533;&#65533;o.&#65533;@&#65533;&#65533;&#65533;&#65533;&#65533;q&#65533;r&#65533;C&#65533;&#65533;aTmx&#613;Bi&#65533;8&#65533;&#65533;&#65533;"&#65533;f&#65533;&#65533;l +&#65533;&#65533;&#65533;w#&#1196;&#65533;3y&#993;bs,&#65533;&#65533;&#65533;,/&#65533;_&#65533;JpW&#65533;&#1070;\&#65533;h&#65533;s&#65533;/
)&#65533;&#65533;'&#65533;m&#65533;&#65533;z&#65533;&#65533;*&#65533;&#65533;&#65533;I&#65533;G
Q&#65533;&#65533;&#685;&#65533;/(&#1082;-&#65533;&#65533;&#65533;&#65533;&#65533;&#65533;&#65533;n&#65533;&#65533;&#197;
&#65533;1&#65533;@&#65533;K&#65533;&#65533;]&#65533;Gd&#65533;+"q&#65533;&#1985;i&#65533;Bp!&#65533;@{&#454;	&#65533;-OF&#65533;&#65533;A&#65533;&#65533;AE8@&#65533;&#65533;'&#65533;?&#65533;P&#65533;&#65533;l&#65533;&#65533;&#65533;&#65533;&#65533;a&#65533;&#65533;&#65533;&#65533;!&#65533;Y&#65533;&#65533;&#65533;	\<&#65533;&#65533;&#65533;P&#65533;Y&#65533;&#65533;{&#65533;&#65533;^ &#65533;z&#65533;&#65533;;8&#65533;&#65533;&#65533;&#65533;&#1473;&#65533;&#65533;&#65533;&#65533;>&#65533;fz&#65533;`&#318;&#65533;&#65533;&#65533;|}&#65533;s&#65533;(&#65533;&#65533;&#1863;>mU=&#65533;&#65533;&#65533;u&#65533;+&#65533; &#65533;_&#65533;Y&#65533;&#65533;&#65533;A&#65533;lh&#65533;'~&#65533;&#65533;:&#65533;&#65533;&#65533;&#65533;[&#65533;&#65533;;&#65533;&#65533;? &#65533;&#65533;<&#65533;&#65533; dx@&#65533;&#65533;&#237;&#65533;&#65533;-6p&#65533;7&#65533;3@@T&#65533;<&#65533;?6&#65533;&#65533;1&#65533;X&#65533;&#65533;&#65533;&#65533;;\#&#65533;P&#65533;&#65533;&#65533;A{Q@&#192;8&#65533;&#65533;&#65533;>&#65533;@&#65533;&#65533;&#27382;c&#65533;B&#65533;,&#65533;<&#1075;&#65533;X&#65533;&#65533;8&#65533;&#65533;&#65533;c&#65533;!&#65533;&#65533;D&#65533;8&#65533;<&#65533;&#65533;&#20306;xA'&#65533;B/<&#65533;>&#65533;&#65533;&#65533;&#65533;?&#65533;&#65533;&#65533;&#65533;[&#65533;%&#65533;&#65533;&#65533;&#65533;B6C&#65533;&#65533;[&#65533;|&#65533;&#65533;3=C&#65533;&#65533;&#65533;6&#65533;CR&#65533;&#65533;&#65533;;&#65533;&#65533;&#65533;&#65533;&#65533;&#65533; 	=<&#293;x&#65533;&#65533;&#65533;L&#65533;#P>&#65533;&#65533;CD&#65533;&#65533;<&#65533;"&#65533;&#65533;&#65533;&#65533;I&#65533;
0X&#65533;n&#65533;n(&#65533;P&#65533;&#65533;DU&#266;?4 <&#65533;=Lb&#1539;o&#65533;&#65533;
&#65533;&#65533;=&#65533;&#65533;U&#65533;&#363;C&#488;,A&#65533;&#65533;&#65533;&#65533; &#65533;`H eL E&#65533;=P&#65533; _\&#65533;;P&#65533;.&#65533;&#65533;&#65533;&#65533;D6&#1538;i3 &#1392;&#65533;RE  &#65533;iL&#487;&#515;&&#65533;A+&#771;?&#65533;5X8&#65533;&#65533;&#65533;n&#65533;qPG~&#65533;&#65533;1p ?&#65533;X&#65533;$&#65533;8&#65533;~L&#65533; &#65533;&#65533;<&#65533;&#65533;|&#65533;5TH&#65533;&#65533;&#65533;&#65533;c?h&#65533;&#65533;&#65533;&#65533;&#65533;;	1&#65533;&#65533;&#65533;y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&#65533;&#65533;/&#65533;&#65533;$&#65533;&#65533;((&#65533;h&#65533;&#65533;3*&#65533;&#65533;!X&#65533;&#65533;X&#65533;&#65533;&#65533;&#65533;t1*&#65533;&#65533;&#1052;$p)X&#65533;(&#65533;&#65533;&#1260;0 X $P&#65533; &P&#65533;&#65533;D&#65533;&#65533;&#1244;&#65533;&#65533;&#65533;z&#65533;L&#65533;$P&h&#65533;&#65533;d&#65533;$&#65533;&#65533;  &#65533;N&#17024;P&#65533;`&#65533;P&#65533;h &#65533;&#65533;!&#65533;N&#65533;|&#65533;/)H&#65533;&#65533;<O&#65533;d$X&#65533;&#65533;&#65533;&#65533;"N$HN&#65533;&#65533;O'&#65533;M&#65533;tO&#65533;&#65533;&#65533;&#65533;O&#65533;&#65533;&#65533;(&#65533;O&#65533;&#65533;*&#65533;D&#65533;&#65533;&#65533;&#65533;  &#1050;&#65533;&#1428;&#65533;&#65533;N&#65533;T&#1082;Z&#65533;&#65533;|&#65533;&#65533;&#65533;O&#65533;<IP&#65533;=&#65533;I&#65533;tU&#65533;&#65533;&#65533;6(Qm&#65533;/x&#65533;&#65533;&#65533;&#65533;/HPU&#65533;&#65533;?&#65533;Q RH&#65533;N&#65533;=&#65533;&#65533;,&#65533;4&#65533;&#65533;&#65533;&#65533;<&#65533;&#65533;&#65533;(&#65533;(@&#65533;M&#65533;N&#65533;&#65533;&#65533;EP&#65533;&#65533;T&#65533;QSP	Q 5&#65533;&#940;NE&#65533;$XO&#65533;R &#65533;(H$@3&#65533;MNJ|R&#65533;&#65533;R(&#65533;S8T0R&#65533;&#65533;&#65533;&#1170;|&#65533;!&#65533;R&#65533; &#65533;&#65533;O!-&#65533;@!H! &#1284;&#65533; &}QO &#65533;S(&#65533;PTp&#65533;P&#65533;SR&#65533;R&#65533;|&#65533;d&#65533;&#65533;M!}@8RU&#65533;0S&#65533;OJ,&#65533;E&#65533;H&#65533;&#65533;H5&#65533;8%&#65533;?x&#65533;/ &#65533;!&#1540;H&#65533;  *R*&#65533;B%Uc%&#65533;H&#65533;&#65533;&=&#65533;Oh&#65533;Q&#65533;UY5&#65533;9%=&#65533;&#1235;&#65533;&#65533;&#65533;&#65533;(x
A&#65533;&#65533;c=&#65533;0U)&#65533;&#65533;f&#65533;CP&#65533;G&#65533;&#65533;X&#65533;TT&#65533;Sl&#65533;&#65533;x&#65533;	&#65533;%&#65533;Q&#65533;
!&#65533;&#65533;&#65533;&#65533;? S`Wi-R&#65533;x&#65533;&#65533;hQ&#65533;
x&#65533;&#65533;&#65533;&#65533;N@&#65533;S&#65533;&#65533;p&#65533;&#65533;~ED= &#65533;h&#65533;X}W&#65533;M&#65533;x 
&#512;`-Q&#65533;UX{&#65533;&#65533;&#65533;&#1547;&#65533;&#65533;&#65533;&#65533;XR&#65533;U&#65533;&#65533;&#65533;Q&#65533;&#1492;&#65533;&#65533;h&#65533;&#65533;#&#65533;&#65533;5&#65533;pY&#65533;=V$&#1540;&#65533;=&#269;&#65533;&#1563;=Q&#65533;&#65533;&#65533;&#65533;H*&#65533;P
&#65533; &#65533;&#1683;&#65533;&#1558;&#65533;&#65533;&#65533;X&#65533;s&#65533;C=P&#1499;&#65533;&#1282;&#65533;&#1172;T &#512;	&#65533;Z&#65533; #P&#65533;&#65533;&#65533;&#1481;&#65533;&#1571;=TVEDP&#33050;&#65533;X8M&#65533;kU&#65533;0&#65533;B(&#65533;&#65533;&#65533;&#65533;&#65533;&#65533;&#1761;m &#65533;!8Z&#65533;0WJ&#65533;&#65533;&#65533;]&#1473;=&#65533;:e&#1748;
&#65533;&#65533;	P\&#65533;&#65533;&#1723;&#65533;MP&#65533;Xh
&#65533;  X&#383;uTTP&#65533;R&#65533;&#65533;&#65533;MI*p[&#65533;( &#65533;m&#65533;&#65533;&#65533;&#65533;&#65533;&#65533;Mp]c&#65533;&#65533;C&#1860;&#65533;&#65533;Dm&#65533;&#65533;&#65533;&#65533;K&#65533;&#65533;&#65533;UI&#65533;&#65533; &#65533;&#65533; &#65533;&#65533;&#65533;]&#65533;P&#65533;&#65533;%T!&#65533;&#65533;&#65533;&#65533;U&#65533;&#65533;&#1027;NH&#65533;&#65533;O&#65533;&#1680;&#65533;Z#^&#65533;}&#65533;h&#65533;h&#65533;&#65533;(&#65533;&#65533;5&#65533;&#65533;P&#65533;X&#65533;;&#65533;&#65533;/&#65533;&#65533;z&#65533;&#65533;(&#65533;&#65533;u&#593;%&#65533;&#65533;&#65533;*P&#65533;&#65533;]&#65533;zm&#65533;&#65533;Z&#65533;&#65533;&#65533;i&#65533;`&#65533;&#65533;&#65533;~ &#65533;&#65533;&#65533;%&#65533;	H&#65533;!&#65533;&#65533;H&#65533;F^&#65533;&#65533;U]&#65533;M&#65533;x&#65533;&#512;&#65533;&#65533;Z&#65533;aN&#529;&#1694;&#65533;&#65533;&#65533;b^&#65533;&#65533; =\P&#65533;y&#65533;b&#65533;| &#65533;&#65533;^#x&#65533;&#65533;&#65533;~\3>c4Nc&#65533;5^c6nc7~c8&#65533;&#65533;&#65533; 16&#65533;/&#65533;&#65533;	&#65533;&#65533;&#65533; &#65533;M&#65533;&#65533;]#&#65533;&#65533;~&#65533;^&#461;&#65533;&#65533;W&#65533;&#65533;I&#65533;M\&#65533;-&#65533; &#1992;U #HH@&#65533;b^&#65533;0#&#65533;b&#65533;l&#65533;IN&#65533;&#65533;&#65533;&#65533;d&#1863;&#65533; &#65533;Hez&#65533;II&#65533;ZA&#65533;b&#65533;&#65533;&#65533;0VVE&#65533;&#65533;&#65533; &#65533;0&#65533; VS&#65533;<\&#309;ZQ>Q&#65533;&#65533;c&#65533;U&#65533;^&#65533;a&#65533;&#65533;&#64836;&#65533;Md&#65533;&#65533;&#65533;.~&#65533;#^
&#65533;&#65533;Zg&#65533;&#65533;OV&#65533;b&#65533;&#65533; ` f&#65533;&#65533;&#2025;`a&#65533;&#65533;&#65533;C&#65533;`x&#65533;0&#65533;P &#65533;-[&#65533;&#65533;&#65533;D&#65533;&#65533;&#65533;6&#65533;&#65533;M&#65533;&#65533;0 YA&#65533;I!~
/V	 .&#65533;I&#65533;`&#65533;M&#65533;hX&#65533;&#65533;&#65533;	 bJ&#65533;&#65533;b&#65533;&#65533;&#65533;&#65533;5&#65533;<d&#65533;/^&#65533;r&#65533;&#65533;z&#65533;&#65533;&#65533;U&#65533;^&#65533;&#65533;pdk&#65533;h	&#65533;+|N
P~^&#65533;"&#65533;&#512;&#65533;&#65533;&#65533;bf&#65533;&#65533;&#65533;&#634;i&#65533;&#1455;&#65533;&#65533;n&#65533;&#65533;  !&#65533; &#65533; ,   &#65533;= &#65533; &#65533;H&#65533;&#65533;&#65533;&#65533;*\&#560;&#65533;&#199;#J&#65533;H&#65533;&#65533;&#331;3j&#65533;X&#65533;&#788;&#65533;eB&#65533;&#65533;8&#65533;&#65533;&#595;(S&#65533;\&#626;&#65533;&#727;0cN	&#65533;&#330;78s&#65533;&#65533;i%d&#600;@&#65533;
J&#65533;&#65533;&#1123;/=&#65533;&#65533;&#65533;&#65533;&#65533;S&#65533;V&#65533;&#65533;AJ&#65533;&#65533;&#1387;X&#65533;j]8&#65533;&#65533;&#1263;N{N&#65533;J&#65533;&#65533;&#1651;h&#65533;&#65533;
&#65533;&#65533;&#1502;j&#65533;&#669;K&#65533;`
vR&#65533;u8&#1259;&#1791;:&#65533;&#65533;L&#65533;&#65533;&#65533;
&&#1188;I &#65533;&#65533;A3~K&#65533;Z&#433;&#65533;&#728;5V&#65533;&#65533;3&#65533;4$2&#65533;&#65533;L:&#65533;&#65533;&#808;S&#65533;.b&#65533;g&#65533;`&#65533;&#65533;u<&#65533;&#65533;&#55042;W&#65533;&#65533;&#65533;&#1540;g:<`l&#65533;&#65533;&#65533;&#65533;Vx+_7E&#65533;&#65533;'$&#65533;x&#65533;&#65533;a&#65533;&#465;&#65533;f&#957;{U`:&#65533;  &#65533;<&#65533;6&#318;&#65533;&#65533;&#65533;&#65533;&#65533;&#735;O&#65533;&#65533;&#65533;&#65533;&#1587;#&#65533;&#959;&#65533;Px&#65533;Ayv&#65533;E&#65533;e&#65533;~&#65533;T&#65533;F&#65533;v&#65533;p&#65533;-&#65533;&#65533;	&#65533;&#65533;&#65533;V&#65533;>(&#65533;(R&#65533;B&#65533;]pB&#65533;&#65533;&#65533;&#65533;)T&#65533;&#65533;&#65533;&#65533;TH&#65533;&#65533;x&#65533;c&#65533;(&#65533;
&#65533;&#65533;^g&#65533;eh`g&#65533;	&#65533;l&#65533;V}&#65533;&#65533;#&#65533;&#65533;&#65533;&#65533;o&#65533;'^&#65533;l9&#65533;8"RK]&#65533;fS&&#65533;RO&#65533;&#65533;OAr&#65533;'F &#65533;!`&#65533;&#454; Y&#65533;&#65533;&#65533;I&#1288;o6&#65533;S&#65533;V&#65533;T&#65533;[6&#65533;&#65533;&#65533;&#65533;&#65533;[g>`H&#65533;0xf&#65533;Ap&#65533;d&#65533;BA&#65533;&#65533;&#65533;&#65533;*&#65533;@&#65533;&#65533;i[Og`zP&#65533;&#65533;&#65533;&#417;&#65533;&#65533;&#65533;&#65533;&#808;&#65533;&#65533;&#65533;u6&#65533; 8  T~&#65533;6jS`VtqF&#65533;0&#65533;&#65533;`n&#65533;V&#65533;&#65533; $&#65533;v)	Xt&#65533;C&#65533;&#65533;&#65533;Y&#65533;iz&#65533;&#65533;q,q01&#65533;&#65533;ME&#65533;If&#65533;&#65533;#&#65533;&#65533;&#65533;`j&#65533;&#65533;r&#65533;Ax&#65533;&#65533; &#65533;l&#65533;J&#65533;&#65533;0%&#65533;m&#65533;+KftA&#65533;&#65533;m&#65533;&#65533;&#65533;V&#65533;X&#445;Bj&#65533;&#65533;&#65533;I&#65533;&#65533;&#65533;&#65533;&#65533;x	D&#65533;&#65533;A&#1043;&#65533;QA&#65533;'U&#65533;&#65533;&#65533;`a&#65533;&#65533;&#65533;&#65533;&#65533;<d
9&#65533;&#65533;&#15909;&#541;&#65533;&#65533;&#65533;yUx&&#65533;o (&#65533;	8&#65533;&#65533; &#65533;?&#65533;&#65533;&#65533;Wq^d&#65533;&#229;&#65533;&#65533;`x &#65533;&#65533;P(&#65533;E9.&#65533;K&#65533;&#65533;&#65533;&#65533;&#65533;&#65533;x?&#65533;&#65533;&#65533;o&#65533;$&#65533;&#65533;^&#65533;-v&#491;&#65533;}&#65533;8H9&#65533;&#65533;&#65533;%&#65533;&#65533;Gny&#65533;v&#65533;&#65533;&#65533;l&#65533;1&#65533;&#65533;mj7&#65533;1J&#65533;&#65533;;)&#65533;&#65533;^&#65533;&#65533;Hpj&#65533;&#65533;Y0&#65533;&#65533;:n6&#65533;7eAY&#65533;pJ&#65533;&#65533;&#947;&#65533;&#65533;&#65533;&#65533;&#65533;&#1929;&#65533;&#65533;A&#65533;&#65533;&#65533;&#65533;&#65533;&#65533;&#65533;&#65533;&#65533;&#65533;'&#65533;FTo&^&#65533;&#65533;&#65533;&#65533;M&#65533;&#65533;&#65533;P&#65533;&#65533;&#65533;&#65533;C&#65533;]&#65533;	#&#65533;&#797;&#65533; &#65533;&#65533;w
c&#65533;&#65533;&#65533;kL&#65533;&#65533;jT&#65533;&#65533;&#1591;>&#65533;%&#65533;l&#65533;c^wH<&#65533;u&#65533;.^&#65533;@&#287;I\&#65533;@&#65533;&#65533;&#65533;7&#65533;&#65533;tfH&#65533;:&#247;&#65533;&#65533;&#65533;&#65533;&#65533;&#65533;&#65533;B&#65533;&#65533;<&#65533;&#65533;Tj&#1645;j&#454;%&#65533;&#65533;70&#65533;&#65533;2&#1283;#&#65533;&#65533; &#65533;&#65533;&#65533;>&#65533; 2&#65533;D}0l`C&#65533;0-z&#65533;&#65533;sMb^&#65533;&#65533;&#65533;&#65533;@t&#65533;&#65533;r<&#65533;;6(C&#65533;&#65533;&#65533;&#65533;8&#65533;&#65533; S &#65533;&#65533;&#65533;F&#65533;@0&#65533;&#65533;&#65533;&#65533;A&#65533;d&#65533;&#65533;&#65533;~&#777;S&#65533;.&#65533;&#65533;5J&#65533;K&#807;?&#65533;aF&#65533;&#65533;&#65533;P&#65533;N &#65533;(]&#65533;&#65533; &#65533;"&#65533;A%`%/&#65533;c&#65533;&#65533;*&#608788;nH&#65533;&#65533;&#65533;I&@&#65533; &#65533;GP ]\&#65533;<&#65533;+&#65533;HsQ&#65533;&#65533;&#65533;&#65533;&#65533;vKp$FB)J&#65533;&#65533;&#65533;/&#65533;&#65533;&#65533;4&#1731;&#65533;0&#65533;q&#65533;#&#65533;&#65533;4&#65533;7&#65533;R=?&#65533;&#65533;&#65533;&#65533;&#65533;&#65533;&#65533;&#65533; &#65533;<&#65533;&#65533;uj &#1268;&#65533;@&#65533;L&#65533;=h)&#65533;&#65533;g*sb&#65533;}&#65533;&#65533;&#65533; &#65533;&#320;2
`	&#65533;f*&#65533;&#65533;&#65533;&#65533;&#65533;&#65533;0&#65533;&#65533;&#65533;&#65533;&#65533;q3&#65533;Q6&#65533; &#65533;&#65533;<&#65533;iO&#516;&#65533;&#65533;&#65533;&#65533;J&#65533;xb&#65533;;}&#262;s&#65533;R&#65533;&#65533;&#65533;&#65533;9&#65533;p@&#65533;&#65533;&#65533;&#65533;3\&#65533;&#65533;&#65533;&#65533;-&#65533;K<2sY&&#65533;&#65533;&#65533;&#65533;UP&#65533;&#65533;T&#65533;J&#1386;Z&#65533;&#65533;X&#65533;jI&#65533;&#65533;&#1326;&#65533;2&#65533;&#65533;&#65533;HN&#65533;!,6	&#65533;h&#65533;&#65533;Y&#65533;uJ&#65533;@'&#65533;&#65533;89&#65533;&#65533;3	&#65533;O?&#65533;&#65533;&#1534;&#65533;&#65533;&#65533;~&#65533;&#65533;`j2&#65533;&#65533;I&#65533;&#65533;4&#65533;&#65533;n&#65533;&#65533;T&#65533;1&#65533;&#65533;&#65533;i&#65533;_&#65533;o6&#65533;&#65533;&#51255;D&#65533;&#65533;&#65533;&#65533;h&#12891;An&#65533;#&#65533;&#65533;&#65533;&#65533;&#65533;&#65533;&#65533;
`H&#65533;Y&#65533;H&#65533;\&#65533;Ka&#668;&#65533;p*[Db&#65533;si&#65533;p&#65533;K&#65533;&#65533;&#8624;X&#65533;g|5Q%&#65533;gU&#65533;&#65533;p&#65533;&#65533;&#65533;R82HhZ&#65533;&#65533;!&#65533; s&#65533;&#65533;F&#65533;U 0"	&#65533;&#65533;&#65533;&#65533;&#65533;&#1515;&#65533;U&#65533;#y&#65533;&#65533; &#65533;&#65533;AYspX0&#65533;&#65533;&#65533;&#65533;l&#65533;:&#65533;&#1157;&#65533;(&#65533;ds5Y>&#65533;&#65533;9`&#65533;Ac+&#65533;?&#65533;&#65533;&#944;&#65533;&#65533;&#1662;&#65533;|pP&#65533;&#65533;@&#65533;&#65533;h?&#65533;
k,2&#65533;0&#65533;@&#1690;e&#65533;,x&#65533;&#65533;&#1689;d&#65533;$&#65533;&#65533;uwPF&#65533;m&#65533;&#65533;@&#65533;{rB&#65533;&#65533;hO &#65533;-O&#65533;(;&#65533;|&#65533;o &#65533;&#65533;&#65533;&#1776;&&#65533;&#65533;&#65533;&#65533;&#65533;T&#65533;L&#65533;&#65533;&#65533;&#65533;&#1307;&#65533;&#65533;)&#65533;2&#65533;&#65533;&#65533;&#65533;41Y&#65533; &#65533;&#65533;&#65533;&#65533;&#65533;d&#65533;0'&#65533;M&#65533;&#65533;&#65533;2&#65533;&#1096;&#65533;M&#65533;n"&#65533;Y&#65533;&#65533;&#1032;&#65533; _&#1849;&#65533;&#65533;&#65533;&#65533;&#65533;~&#65533;W&#65533;&#65533;!&#65533;[&#65533;r&#65533;&#1889;QP6HjA&#65533;&#1817;&#65533;&#65533;r&#65533;&#65533;M&#65533;&#65533;W&#65533;W~&#65533;&#65533;&#65533;	&#65533;-&#170;&#65533;5`d&#65533;&#65533;K,=Ck&#65533;&#65533;>&#65533;&#65533;&#1218;q|&#65533;&#773;Y&#65533;&#65533;f&#65533;t&#65533;f&#65533;&#1873;0&#65533;&#65533;*&#65533;C&#65533;&#65533;d&#65533;c&#65533;&#65533;&#65533;&#65533;&#65533;*&#65533;&#65533;&#65533;&#65533;&#65533;&#65533;&#1081;3.&#65533;e&#65533;&#65533;V;{&#65533;dv&#65533;&#65533;&#65533;&#65533;&#65533;&#65533;&#65533;bh&#65533;N&#65533;(W&#65533;Am`&#65533;VZ&#65533;&#65533;K&#65533;&#65533;sP!&#65533;&#65533; &#65533;)&#65533;&#65533;\ &#65533;&#65533;&#65533;'&#65533;G"&#65533;&#323;&#65533;Er&#65533;&#65533;3&#65533;&#65533;	&#65533;`&#65533;YN3&#65533;&#65533;&#65533;&#65533;&#65533;3&#65533;&#65533;&&#689;;&#65533;d1&#65533; 9h&#65533;v&#65533;9&#65533;R&#65533;&#65533;8&#65533;&#65533;&#1282;g&#65533;t&#65533;i&#65533;Y&#65533;&#65533;&#65533;  &#65533;&#65533;&#65533;;h8A@?c]&#65533;(8>&#65533;w&#65533;x&#65533;dP!5s&#65533;&#65533;&#65533;&#65533;9-6z&#65533;[?-&#65533;&#65533;&#65533;&#65533;,&#65533;vB&#65533;$&#65533;r%&#65533;l&#65533;&#65533;h&#65533;&#65533;&#65533;&#65533;|&#65533;Z&#65533;&#65533;&#65533;&#65533;S*sY&#65533;&#65533;6n&#65533;&#65533;<w('y(&#65533;&#65533;&#1052;Y.O&#65533;&#65533;&#65533;&#65533;_&#65533;zfeD&#65533;&#65533;7?&#65533;U&#65533;&#323;&#65533;&#65533;&#65533;%&#65533;&#65533;&#65533;&#65533;\}&#65533;&#65533;E&#65533;&#65533;&#65533;fC1&#65533;x&#65533;_&#65533;
&#65533;]&#65533;&#65533;&#65533;&#65533;&#65533;$p&#65533;&#65533;&#65533;&I]:9&#65533;&#65533;
[&#65533;Q&#65533;&#65533;	HV&#65533;&#65533;@&#65533;w	=#&#65533;&#65533;6,&#65533;Uz+x&#261;&#65533;&#65533;&#65533;?&#65533;`2_&#968;&#65533;&#65533;j&#65533;&#55227;k&#65533;&#65533;	 &#65533;vQ&#65533;&#65533;&#65533;&#65533;&#65533;K*&#65533;S&#65533;g&#65533;`6P&#65533;7&#65533;&#65533;T&#65533;Wi&#65533;Q-&#65533;!&#65533;&#65533;i&#65533;#{&#65533;ce &#65533;4&#65533;v3&#65533;i&#65533;N&#65533;W&#65533;V@&#65533;B;&#65533;&#65533;wT&#65533;\&#65533;!9x&#65533;(&#65533;O&#65533;M&#65533;&#65533;&#65533;'l&#65533;&#65533;.&#65533;%&#65533;&#65533;E)6&#65533;&#65533;&#65533;& &#65533;fYw&#65533;b&e&#65533;w|&#65533;&#65533;H&#65533;&#65533;&#65533;&#65533;O&#65533;&#1398;q=&#65533;m&#65533;&#65533;vtr&#65533;7D8&#65533;&#65533;&#65533;Z&#65533;r&#65533;&#65533;9\&#65533;%:&#65533;&#65533;&#65533;h&#65533;&#65533;&#65533;&#65533;&#65533;e~&#65533;&#1409;q&#65533;_&#65533;P`&#65533;&#65533;d(=w5&#65533;g&#65533;&#65533;&#1383;2&#65533;&#65533;uuvy&#65533;R&#65533;&#65533;&#65533;&#65533;&#65533;&#65533;&#65533;&#65533;%.&#65533;(&#65533;QVXc&#65533;&#65533;c&#65533;d  wc&#65533;!4&#65533;`&#65533;&#65533;w&#65533;HUsX9&#65533;&#65533;&#65533;&#65533;&#65533;A|N8z&#65533;Ogl&#65533;f3&#65533;[&#65533;&#65533;&#65533;NU ct&#65533;w&#65533;V@&#65533;&#65533;h5}o&#65533;X&#65533;J&#65533;&#65533;&#65533;G_G R&#65533;w&#65533;&#65533;X&#65533;v&#65533;&#65533;&#65533;+&#65533;#b&#65533;d(p&#65533;.&#65533;E :wc&#65533;&#17926;&#65533;6&#65533;&#65533;o&#65533;*&#65533;&#65533;2Qp&#65533;'y@{&#65533;F}a"theu&#65533;g3&#65533;&#65533;W&#65533;8&#65533;?&#65533;`>~&#65533;q&#65533;&#65533;6bD`&#65533;Q&#65533;U&#65533;&#65533;&#65533;&#65533;2&#519;e$u*#(X&#65533;&#65533;s&#65533;&#65533;0&#65533;I&#65533;5&#65533;t?&#65533;&#65533;zQtE`&#65533;&#65533;"&#65533;&#65533;x&#65533;&#65533;&#1795;m&#65533;&#65533;>&#65533;" 2p+&#65533;l"&#65533;&#65533;M&#65533;n&#65533;"&#65533;jbv&#65533;qrw&#65533;A&#65533;&#65533;zA&#65533;&#65533;&#65533;q&#65533;rLU)&#65533;&#65533;F&#65533;B&#65533;&#65533;&#65533;G&#65533;B
&#1601;Q&#65533;Sfi]x@<&#65533;.&#65533;&#65533;&#65533;pm3s&#65533;&#65533;N6U\Y&#65533;H&#65533;$&#65533;'	#&#65533;&#65533;T&#65533;Gr&#65533;~&#294;LA|-'t&#1879;S&#65533;QSF&v&#65533;&#65533;&#65533;&#65533;&#65533;&#65533;D&#65533;Ci&#65533;xe&#65533;D&#65533;&#65533;&#65533;&#65533;&#65533;&#65533;0&#65533;du&#65533;&#65533;&#65533;xXD&#65533;&#65533;~	A&#65533;U&#65533;o&#65533;T@&#65533;&#65533;9Qbjto&#264;6&#65533;&#65533;q&#65533;Wve>&#65533;tc;&#65533;w&#65533;9&#65533;&#65533;&#65533;Dc>&#65533;6I(&#65533;&#40069;&#65533;&#65533;_3&#65533;zTh?M&#65533;U@Y&#65533;&#65533;&#65533;Y&#65533;&#65533;g&#65533;&#65533;YG&#65533;&#65533;&#65533;&#65533;y
Ar5z0[wvK&#65533;"6&#65533;&#65533;&#65533;`&#65533;r\3&#65533;9&#65533;6&#65533;&#65533;&#65533;w4%f tn&#65533;&#65533;PY&#65533;&#65533;!&#65533;o&#65533;^&#65533;&#65533;&#65533;Q&#65533;22;@&#65533;&#65533;^&#1091;6&#65533;&#65533;&#65533;u&#65533;)x&#65533;&#65533;&#65533;&#65533;Q2^&#65533;xmC&#65533;4 &#65533;&#328;z&#65533;&#65533;&#65533; &#65533;&#65533;.&#65533;Ya&#65533;	1&#65533;s&#65533;2&#65533;u&#65533;&#65533;0:&#65533;&#65533;&#65533;&#1472;,&#65533;XuF&#65533;cu~&#65533;VL)&#65533;&#65533; 3&#65533;&#523;&#65533;c3&#1700;8&#65533;i<D&#65533;&#65533;|&#65533;r&#65533;&#65533;S&#65533;&#65533;Q`t4&#65533;@&#65533;&Ywz&#65533;&#65533;fb&#65533;&#65533;&#65533;j:qN&#65533;>&#65533;~@wj&#1190;&#65533;&#65533; &#65533;&#65533;##:p&#65533;&#1364;9&#65533;i&#65533;j&Mw&#65533;kz&#65533;&#65533;&&#65533;&#65533;y&#65533;z&#65533;&#65533;J&#65533;-&#65533;&#65533;0{Z&#65533;SH5&#1233;.&#65533;Fdda&#65533;&#65533;R-&#65533;&#65533;
~&#65533;&#65533;M/H7&#1093;3At	P&#65533;i: P&#65533;b&#65533;&#65533;j,ZQ&#65533;t&#65533;&#65533;&#65533;(&#65533;&#65533;4&#65533;2&#65533;&#65533;yP&#1666;&#65533;&#65533;d))&#65533;&#65533;#.&#65533;&p[&#65533;&#65533;&#65533;&#65533;&#65533;p&#65533;A&#65533;&#65533;&#65533;H&#65533;&#65533;&#65533;&#65533;&#65533;&pk&#65533;&#65533;aE:Q&#458;&#65533;&#65533;&#65533;p&#65533;=&#65533;D&#65533;0	&#65533;&#65533;&#65533;&#65533;D&#65533;Gb&#65533;&#65533;&#65533;x&#65533;p&#65533;&#65533;L#&#65533;&#65533;J&#65533;&#65533;i&#65533;&#65533;&#65533;&#65533;P&#65533;&#65533;&#65533;A&#65533;\&#65533;J&#65533;&#65533;6P;"&#65533;&#65533;&#65533;&#65533;t&#65533;Y&#65533;E&#65533;aZ-&#65533;#k&#65533;&#65533;r]&#9322;&#65533;&#1175;Qb&#65533;&#65533;(&#65533;#~&#65533;&#65533;q&#65533;G b)&#65533;v&#65533;i&#65533;A&#65533;z&#65533;o`;2%RJ&#65533;R+&#65533;\Z&#65533;&#65533;N&#65533;Cb&#65533;&#65533;W@&#65533;kl d4&#65533;&#65533;;2g7j&#65533;&#65533;&#65533;h8&#65533;&#65533;&#65533;#&#65533;1&#65533;R/Op]&#65533;&#65533;&#65533;e(&#65533;&#488;&#65533;(&#65533;&#65533;&#65533;zS	&#65533;&#65533;&#65533;d&#65533;&#65533;&#65533;!m&#65533;&#65533;op&#65533;n&#65533;8&#1078;LM&#65533;&#65533;&#65533;Q&#65533;&#65533;&#65533;&#65533;g79B&#65533; b&#65533;m&#65533;:&#65533;h@&#65533;q &#65533;D&#65533;&#65533;C&#65533;&#65533;5&#65533;&#65533;&#760;q&#65533;e&#65533;)&#65533;\&#65533;`&#65533;&&#65533;:`&#65533;&#65533;P&#65533;0:&#65533;9O&#65533;;J&#65533;&#65533;&#65533;ZQS&#65533;&#65533;&#65533;G)`@'&#65533;5p8`&#65533;.G^p&#65533;&#1483;&#65533;&#65533;&#65533;'&#65533;&#65533;$J&#65533;&#65533;2
[&#65533;&#65533;&#65533;&#65533;&#65533;&#65533;&#65533;&&#65533;&#65533;!&#65533;&#65533;&#65533;{&#65533;XY,&#1081;&#65533;&#65533;I&#65533;XJ&#65533;{:z&#281;&#65533; &#65533;&#65533;^&#65533;v~F7&#65533;&#65533;&#65533;	&#65533;&#65533;&#65533;k0'P&#65533;&#65533;&#65533;&#65533;^&#65533;&#65533;[)&#65533;kO/&#65533;&#65533;&#65533;fl<&#65533;&#65533;"tJ&#65533;	&#65533;^&#65533;+&#65533;&#1547;=&#65533;&#65533;aLU&#65533;&#65533;DRO&#65533;S&#65533;&#65533;g&#65533;&#65533;&#65533;&#65533;&#65533;&#65533;&#65533;&#65533;&#65533;>&#65533;&#65533;&#65533;P&#65533;&&#65533;D&#65533;&#65533;LB&#65533;&#65533;G]0&#65533;4\&#65533;&#65533;&#65533;&#65533;l&#65533;!&#65533;&#65533;&#65533;?&#65533;&#65533;5&#65533;
.PDD&#65533;&#65533;Pz&#65533;/&#65533;3&#65533;Q\f&#65533;&#65533;M?&#65533;&#65533;&#367;&#65533;!	&#65533;	&#65533;&#65533;\ &#65533;dlm&#65533;&#65533;&#65533;a&#65533;g&#65533;&#65533;=&#65533;&#65533;fFh!*&#65533;&#65533;&#65533;= 	G0q&#65533;".&#65533;&#326;&#65533;&#65533;`&#65533;>  \&#65533;&#65533;&#65533;q$&#65533;G&#65533;opG&#65533;6&#65533;&#65533;&#65533;&#65533;&#65533;&#65533;&#65533;&#65533;&#65533;! rp5 A&#332;,D&#65533;b  ,&#65533;&#65533;&#65533;&#6216;h&#65533;&#65533;&#65533;1&#65533;|&#65533;&#65533;_&#65533;&#65533;&#65533;=,rP&#65533;\&#65533;+&#15471;,&#65533;,&#65533;]&#65533;&#65533;&#65533;&#65533;;&#65533;&#65533;&#65533;&#319;&#65533;3j&#65533;Af&&#65533;(&#65533;q4p&#65533;8 q&#65533;&#65533;&#65533;&#65533;A &#65533;2~&#65533;Z&#65533;&#65533;&#65533;&#65533;&#1940;&#65533;Q&#65533;=&#65533;&#65533;zB&#65533;&#65533; .&#1054;2&#65533;&&#65533;&#65533;&#65533;&#65533;&#65533;&#65533;$&#65533;&#65533;&#65533;&#65533;q&#65533;&#65533;&#65533;&#65533;!WP R&#65533;&#65533;u&#65533;	&#65533;(=&#1194;&#65533;S['&#65533;&#65533;, :P')&#65533;k`"&#65533;`7 &#65533;&#65533;&#65533;.&#65533;&#65533;&#65533;&#65533;L&#65533;B-&#65533;rT&#65533;&#65533; B P  ?&#65533;FR R=&#65533;"pR  Z&#65533;&#65533;GJC&#65533;&#65533;B&#1469;&#65533;: 70&#65533;V&#65533;dcT&#65533;&#65533;J&#65533;&#65533;&#65533;&#65533;P	&#65533;v&#65533;a&#65533;"&#65533;&#65533;!Eg&#65533;&#65533;7&#65533;&#65533;&#65533;mM&#65533;&#65533;4&#65533;\N&#65533;'0Yw&#65533;&#65533;&#65533;5&#65533;d&#65533;&#1477;- &#65533;&#65533;B &#65533;1	&#65533;i&#65533;8&#65533;&#386;=&#65533;=&#65533;&#65533;&#65533;~]&#65533;Rm:Pm&#65533;&#65533;4]&#65533;0B&#65533;&#65533;&#65533;&#65533;8C&#1720;Z>&#65533;&#65533;&#65533;&#65533;R}&#65533;|&#65533;&#1640;&#65533;&#747;&#65533;&#65533;&#65533;&#65533;&#65533;Z&#65533;&#65533;&#65533;&#65533;	II:@&#65533;"0&#65533;&#65533;+&#65533;&#65533;&#65533;D:&#65533;&#65533;&#1856;&#65533; &#65533;&#65533;+&#65533;r&#65533;&#65533;&#65533;&#65533;.+y1&#65533;&#65533;&#65533;&#65533;Z7&#65533;&#65533;)&#65533;&#65533;N &#65533;&#65533;&#1259;l&#65533;N&#65533;~Q&#65533;0&#65533;&#65533;&#65533;&#65533;=&#65533;'5S}&#65533;	@x&#65533;QFlp&#65533;&#744;~&#65533;&#65533;&#65533;N&#65533;&#65533;"&#65533;&#65533;&#65533;&#65533;&#65533;&#65533; &#65533;=z=&#65533;&#65533;&#65533;QIW&#65533;<([&#65533;?T&#65533;&#65533;&#65533;&#65533;&#65533;&#65533;!W&#63568;&#65533;	8,l&#65533;&#65533;
-&#65533;+&#65533;!J5.&#65533;&#65533;&#65533;n&#65533;{&#65533;= &#65533;&#65533;&#2023;$ &#65533;U&#65533;&#65533;" &#65533;g&#65533;&#65533;z1&#65533;~uy&#65533;&#65533;y&#65533;+g&#65533;a&#65533;0Pg&#65533;&#1472;D&#65533;W&#65533;H.lPkc&#65533;&#65533;&#1408;&#65533;G&#65533;\&#65533;RZ&#65533;~&#65533; ~&#65533;%@2&#65533;&#65533;k&#65533;&#65533;&#65533;&#65533;&#65533;&#65533;f &#65533;<MG]&#65533;Pn cc&#65533;&#65533;%&#65533;&#65533;P&#65533;&#605;&#65533;&#65533;40 &#65533;	&#65533; q&#65533;c&#65533;&#65533;N&#65533;&#65533;YgQn &#65533;*b&#65533;&#65533;&#65533;&#65533;&#65533;&#65533;&#65533;* +p&#65533;&#65533;&#65533;&#65533;&#65533;&#65533;&#65533;c&#65533;&#65533;&#65533;&#65533;4<&#65533; `&#65533;&#65533;&#65533;Px+&#65533;&#65533;1&#65533;D&#65533;&#65533;C&#65533;&#65533;kp&#65533;[bp&#65533;&#65533;1&#65533;g&#65533;&#65533;&#65533;&#65533;5&#65533;&#65533;Zp,&#65533;&#888;=~&#65533;K&#65533;&#65533;&#65533;&#65533;N&#65533;Wwt&#65533;&#65533;0p&#65533;&#65533;&#65533;=&#65533;&#65533;&#65533;&#65533;&#65533;&#65533;&#65533;&#65533;: YC&#65533;&#65533;Hx&#65533;P{FN&#158;J%sp&#65533;&#65533;&#65533;&#65533;s&#65533;x&#65533;}&#65533;&#65533;w%&#65533;&#65533;,&#65533;&#65533;>&#65533;&#65533;N&#65533;&#65533;&#65533;O&#65533;^&#65533;&#65533;&#65533;8J&#65533;&#65533;J&#65533;?s`q&#65533; &#65533;j&#65533; &#65533;&#65533;5&#65533;&#65533;&#65533;02mn Fo&#65533;&#65533;&#65533;&#65533;C &#65533;&#65533;&#65533;&#65533;TT/&#1414;p&#65533;b&#65533;&#65533;&#65533;&#65533;&#65533;&#65533;&#65533;&#65533;n&#65533;q&#65533;s j&#65533;j&#65533;K&#65533;&#65533;&#65533;`&#1084;&#65533;&#65533;&#65533;-t&#65533;&#65533;&#65533;!&#65533;&#65533;&#65533;s{m&#65533;f'&#65533;V^?<&#65533;!&#65533;x&#65533;`&#65533;&#65533;&#65533;P&#65533;&#65533;Q&#65533;F&#65533;&#65533;&#65533;:&#65533;&#65533;\p&#65533;&#65533;&#65533;&#65533;F&#65533;Kx&#65533;I&#65533;&#65533;<&#65533;$&#65533;Y9H&#65533;%&#65533;&#65533;&#348;[&#65533;?&#65533;&#65533;&#65533;9&#65533;&#65533;|&#65533; 0&#65533;0&#65533;S&#65533;&#65533;&#65533;&#65533;Y&#65533;&#65533;`v`&#65533;8fw&#65533;&#65533;&#65533;&#65533;WP&#65533;l &#65533;&#65533;k&#65533;_&#65533;&#65533;&#65533;U&#65533;&#65533;o&#65533;W&#65533;&#65533;&#65533;&#65533;&#65533;;&#65533;&#65533;&#65533;&#65533;&#65533;8&#65533;!&#65533;&#65533;y&#65533;'m&#65533;x`<&#65533;&#65533;&#65533;&#65533;!&#65533;&#65533;&#65533;&#65533;&#65533;@&#65533;$&#65533;0&#65533;	,&#65533;&#1842;&#65533;&#65533;A&#65533;	&#65533;&#65533;&#65533;&#1056;%&#65533;&#65533;&#65533;&#65533;&#65533;&#65533;7 LLC &#65533;G&#65533;'&#65533;H`F&#65533;&#65533;T&#65533;d&#65533;&#65533;&#65533;K&#65533;1e&#932;Y&#65533;&#65533;M&#65533;9u&#59161;&#65533;O&#65533;&#65533;Y j&#65533;&#65533;&#65533;Q&#65533;I&#65533;&#65533;&#65533;80ME&#65533;$H&#65533;4&#65533;pM&#65533;bN&#65533; &#65533;&#65533;&#65533;*V&#65533;&#65533;X&#1386;&#65533;I&#65533;&#65533;&#65533;"&#65533;=&#65533;~&#65533;&#65533;a&#65533;
l1.&#65533;&#65533;&#65533;&#65533;_&#65533;&#65533;Y&#65533;Py&#65533;&#839;4	&#65533;,&#65533;&#65533;&#65533;&#65533;:&#65533;%O&#1945;%"k/J&#65533;&#65533;p&#65533;&#1349;x&#65533;jW&#65533;Y&#65533;!&#65533;&#65533;:&#65533;&#65533;&#65533;&#65533;H&#65533;&#65533;&#65533;	$;H&#65533;+&#65533;&#65533;e6&#65533;&#1334;&#65533;&#65533;&#65533;q&#65533;&#597;&#1532;&#65533;#&#65533;	|&#65533;&#65533;&#65533;&#65533;
&#65533;r&#65533;&#65533;+&#65533;&#65533;&#65533;&#65533;&#65533;E&#65533;:\&#65533;P.&#65533;TS;=P&#65533;&#45361;E&#65533;~q%p6.&#65533;&#65533;%&#65533;&#65533;&#65533;&#65533;&#65533;&#65533;n@L&#65533;&#65533;&#65533;D&#65533;9&#65533;&#65533;#&#65533;\&#65533;@
&#65533;&#65533; &#65533;&#65533;LH)<6&#65533;88&#65533;&#65533;&#65533;&#65533;&#65533;&#65533;&#65533;^&#65533;h&#65533;0a6&#65533;&#65533;$&#1208;:&#65533;&#65533;&#65533;vh&#1142;
{&#65533;&#65533;GUr&#65533;%&#65533;&#65533;@&#65533;&#65533;&#65533;&#65533;q&#602;R&#65533;@"vp%6t&#65533;
&#65533;\&#65533;-&#65533;&#65533;*Q&#65533;&#65533;&#225;&#65533;&J#&#65533;&#65533;L`&#65533;&#65533;$&#65533;I.&#65533;&#65533;&#65533;>&#65533;&#65533;&#65533;sO&#65533;"y&#65533;	Bq&#65533;?&#65533;&#65533;P&#65533;R(&#65533;B"0&#65533;D)&#65533;LtO&#911;&#65533;b&#65533;&#65533;&#65533;&#65533;&#65533;&#65533;X&#65533;80&#65533;&#1548;&#65533;(-&#65533;&#65533;&#65533;,)&#65533;&#65533;7F&#65533;pJDc&#65533;'-&#65533;&#65533;V\qC&#65533;&#65533;f&#21700;&#65533;&#65533;&#65533;,&&#65533;Bd&#65533;#&#65533;*k&#65533;&#564;&#65533;&#65533;&#65533;vZj&#376;?&#65533;e&#65533;%&#65533;&#65533;$ph&#65533;&#358;&#65533;&#65533;&#65533;F&#65533;&#65533;=)@_&#65533;u&#65533;]x[:U&#65533;4&#65533;&#65533;h&#65533;&#65533;&#65533;k.V&#686;%&#65533;a DE	&#65533;"&#65533;&#65533;&#65533;&#65533;lt&#65533;&#65533;&#65533;+^&#65533;+&#65533;&#65533;&#65533;0&#65533;&#65533;$&#65533;W&#65533;&#1912;&#65533;&#65533;c&#65533;K6&#65533;&#65533;&#65533;&#1256;&#65533;%&#65533;#&#65533;&#1729;&#65533;&#65533;3&#65533;-&#65533;b&#65533;s&#65533;&#65533;&#65533;&#1376;&#65533;%&#65533;HC3'&#65533;5&#65533;&#65533;2&#65533;&#65533;Tfm&#65533;&#65533;i&#65533;&#65533;&#65533;zj&#65533;&#65533;&#65533;&#65533;O&#65533;&#65533;&#1506;&#65533;>&#65533;<&#65533;8&#65533;sA&#65533;Y6 ,n&#65533;&#65533;&#65533;v&#65533;m&#65533;&#65533;&#65533;&#65533;4&#65533;&#65533;&#65533;&#65533;&#65533;&#65533;&#65533;&#65533;&#65533;&#65533; &#65533;l	ph dP|q&#65533;w&#65533;&#65533;&#65533;5&#65533;&#65533;g<&#65533;HR&#65533;8&#65533;K#&#65533;p&#65533;&#65533;,e&#65533;&#65533;/&#65533;&#65533;t&#65533;SW&#65533;&#65533;nEC&#65533;-2p`	&#65533;]&#65533;&#65533;1&#65533;d&#65533;s&#65533;&#65533;!&#65533;~x&#65533;7~&#65533;"&#65533; &#65533;
*&#65533;&#65533;MT*U/&#65533;%&#1185;&#65533;9E'&#65533;&#65533;&#1275;_&#65533;{&#65533;&#65533;&#65533; &#65533;&#1578;@p&#65533;&#703;H&#65533;VZ&#65533;L&#65533;&#65533;&#1412;&#65533;&#65533;&#65533;x&#65533;W&#65533;&#65533;&#65533; !P&#65533;&#65533;6&#65533;&#65533;&#65533;&#65533; O&#1883;&#65533;}&#65533;&#65533;@.&#65533;E&#1754;ER&#65533;>Rm&#65533;}&#65533;&#65533;&#65533;\N&#65533;&#65533;&#65533;&#65533;l`x&#65533;&#65533;&#65533;&#65533;,&#65533;&#65533;&#65533;Y&#65533;e&#65533;J&#65533;^*&#65533;&#65533;&#65533;&#65533;`&#65533;v30pC&#65533;a&#65533;&#65533;?0H&#65533;r&#65533;*&#65533;^1&#65533;&#65533;p&#65533;B@&#65533;&#65533;&#65533;tF8o@&#65533; 4&#65533;5D&#65533;&#65533;c&#65533;&#65533;8&#65533; &#65533;&#65533;,Y&#186;t&#65533;'&#65533;Q&#65533;&#65533;&#65533;&#65533;@&#65533;`&#65533;&#65533;&#65533;M49x&#65533;T2&#65533;&#65533;&#65533;@&#65533;&#65533;&#65533;4h&#65533; &#65533;&#65533;&#65533;&#65533;G&#65533;&#65533;i"&#65533;&#65533;J]&#65533;B6&#65533;Gk&#65533;d%uR&#65533;	 l(&#65533;&#65533;|&#65533; 06&#65533;Tbxw0 &#65533;&#65533;d&#65533;r*&#65533;1&#65533;qs	&#65533;Z&#65533;*g*&#65533;	&#65533;e&#65533;
&#65533;&#65533;7&#65533;&#65533;U&#65533;$f1a&#65533;&#65533;&#65533;r&#65533;&#1752;&#65533;"&#65533;&#65533;&#65533;u&#65533;&#65533;&#65533;B&#65533;&#65533;&#65533;&#65533;&#65533;Lpo&#65533;IA&#65533;|&#65533;&#65533;
^D&#65533;I&#65533;&#65533;%&#65533;&#65533;I&#65533;f&#65533;dg1A&#65533;$&#65533;U&#65533;h!&#65533;Z
&#65533;&#65533;P&#65533;&#65533;Z&#65533;&#65533;&#65533;(
K&#65533;N&#65533;`9=&#65533;x &#65533;U&#65533;]&#65533;&#65533;&#65533;u&#65533;S&#65533;j&#65533;&#65533;&#1366;&#65533;R&#65533;&#65533;*&#30486;&#65533;&#65533;W&#65533;4&#65533;&#65533;&&#65533;l&#65533;E&#65533;x@MP&#65533;JzfE&#65533;&#65533;RUH&#65533;!o&#65533;&#65533;&#65533;&#65533;4&#65533;&#65533;"&#65533;;&#65533;&#65533;&#65533;-&#65533;\ &#65533;0&#65533;@&#65533;#-&#65533;+'&#65533;"n&#65533;`"&#65533;&#65533;&#65533;<&#65533;T&#65533;pAUH&#65533;D~&#65533;.&#65533;&#65533;|&#1745;&#65533;&1&#65533;&#65533;&#530;&#65533;&#65533;@C&#65533;&#65533;,&#65533;&#65533;&#65533;&#65533;&#65533;&#65533;!&#65533;&#1256;,Ts &#248;2R.6x&#65533;'&#65533;&#65533;&#65533;&#65533;	+&#65533;&&#65533;mZ&#65533;&#65533;N`P&#65533;&#65533;"&#65533; &#65533;yMl&#65533;HQ0&#65533;AA&#65533;"&#65533;U&#65533;B&#65533;&#65533;r 3&#65533;&#65533;F&#65533;E&#65533;b]&#65533;3&#65533;mT6&#65533;&#65533;D|&#65533;&#65533;1&#65533;&#65533;&#65533;&#65533;:&#65533;.&#65533;pN60&#65533;[&#65533;&#65533;&#65533;5&#65533;&#65533;n&#65533;&#65533;k&#65533;&#65533;&#65533;H&#1357;&#65533;HF-&#662;!&#65533;&#65533;p&#65533;&#65533;Ax&#65533;'&#65533;&#678;tY&#65533;x&#65533;6&#65533;&#65533;&#65533;&#65533;YW0&#65533;s&#65533;[1d&#65533;`&#65533;&#65533;&#65533;l&#65533;V&#65533;&#65533;&#65533;^&#65533;&#65533;&#65533;&#65533;5&#65533;&#1842;o&#65533;&#65533;a3&#65533;&#65533;EK&#65533;&#65533;+&#65533;{,>7&#65533;&#65533;k&#65533;Ya&#65533;&#527; 8YA&#65533;;&#65533;&#65533;&#65533;86,N|YK&#65533;6&#65533;&#65533;&#65533;&#1923;]<&#65533;&#65533;B	&#65533;&#65533;&#65533;&#65533;42&#65533;&#65533;&#65533;5i&#65533;q&#65533;e&#65533;&#65533;&#65533;`&#65533;j&#65533;m&#65533;X&#65533;8&#215;&#65533;&#65533;&#8925;&#65533;&#65533;&#65533;&#65533;&#65533;&#150;&#65533;-v&#65533;&#65533;&#65533;^&#65533;&#65533;&#65533;&#1690;D&#65533;&#65533;8Q&#65533;=ty >&#65533;&#65533;&#65533;&#65533;d8/I&#65533;I@&#65533;E&#65533;&#65533;&#65533;&#65533;Im#&#65533;%&#65533;&#65533;O&#65533;&#65533;&#65533;&#518;&#65533;&#65533;&#65533;&#65533;&#65533;P&#65533;f&#65533;Y&#65533;&#65533;&&#65533;&#65533;&#65533;'&#65533;6^&#65533;ih4&#65533;&#65533;1D R&#65533;&#65533;o3&#65533;&#65533;&#65533;\v%K&#65533;`&#65533;&#65533;&#65533;&#65533; &}&#65533;&#65533;&#65533;*3&#65533;&#65533;r&#65533;&#65533;&#65533;8~&#65533;&#65533;,&#65533;B1 ``X@dtk&#65533;&#65533;&#65533;&#65533;"@&#65533;&#65533;&#65533;&#65533;-p&#65533;&#65533;`&#65533;O6&#65533;&#65533;F d&#216;V&#65533;&#65533;&#65533;&#65533;3&#676;	&#656;&#65533;&#65533;Ejf&#65533;}o&#65533;&#65533;&#65533;&#65533;&#65533;lW&#65533;+/MtZ&#65533;&#65533;&#65533;{z&#1388;)&#65533;&#65533;[&#65533;&#65533;&#65533; &#65533;&#65533;5$C&#65533;&#65533;	&#65533; 1b&#65533;&#65533;&#65533;ZY&#65533;&#65533;@"&#65533;&#65533;&#65533;&#65533;2&#65533;CpuwHn>i&#65533;x&#65533;&#65533;2&#65533;7a%&#65533;&#65533;&#65533;&#65533;&#65533;&#65533;O&#65533;&#813;&#65533;&#65533;P&#65533;&#65533;Q[Gzyu8&#65533;&#65533;&#65533;&#65533;&#65533;S_&#65533;&#65533;=&#65533;A%&#65533;&#65533;Em&#65533;&#65533;&#65533;&#65533;&#65533;&#65533;&#65533;&#65533;&#65533;ds<&#65533;&#65533;D ,0&#65533;&#65533;^*&#65533;+x&#65533;"&#65533;&#65533;D&#65533;x&#65533;&#65533;&#1173;&#65533;{&#969;&#65533;%&#129;<&#65533;A&#65533;&#65533;&#65533;J#&#65533;&#65533;P&#65533;0U6*&#65533;h&#65533;&#65533;x&#65533;Tn&#65533;&#65533;&#65533;&#65533;&#65533;&#65533;&#65533;]&#65533;&#65533;&#65533;C&#65533;h&#65533;&#65533;w&#65533;&#2020;	&#65533;.&#65533;&#65533;MOxOxuG&#65533;&#14740;&#65533;&#65533;>&#65533;&#65533;#&#65533;&#65533;")N&#65533;&#65533;&#65533;&#65533;P&#65533;}&#65533;?&#65533;&#65533;$&#65533;'&#65533;&#65533;}&#65533;&#65533;r	&#65533;&#65533;&#569;&#65533;|&#65533;^&#65533;^I[&#65533;&#65533;&#65533;&#65533;&#65533;&#65533;&#1751;&#65533;&#65533;&#65533;&#1028;;_&#65533;8&#65533;s&#65533;z&#65533;b5Rm&#65533;&#65533;u&#65533;Z&#65533;&#65533;)&#65533;&#65533;&#65533;&#65533;-,&#65533;b%&#65533;&#65533;&#65533;&#2027;/N&#1194;q&#65533;&#65533;c&#65533;",&#65533;&#65533;&#65533;&#65533;4&#65533;X&#65533;&#65533;{@C&#65533;&#65533;&#65533;&#65533; (&#65533;&#65533;&#65533;&#65533;&#65533;,(&#65533;h&#65533;Z<.&#65533;&#65533;8&#65533;
&#65533;&#65533;&#65533;&#65533;&#889;&#65533;&#65533;?&#65533;&#27678;&#65533;0&#65533;&&#65533;/T&#65533;[h&#65533;&#65533;&#65533;3^Z"&#65533;t&#65533;P&#65533;&#65533;&#147;!R&#65533;&#65533;&#65533;M`&#65533;5<&#65533;&#65533;&#1251;B&#65533;;&#65533;&#65533;&#65533;
&#65533;&#65533;&#65533;&#65533;[5&#65533;C&#65533;&#65533;"&#65533;R9&#65533;&#2035;:&#65533;&#65533;&#65533;&#65533;&#65533;&#65533;>&#65533;&#65533;&#65533;#>:&#65533;Bx7&#65533;&#65533;
&#65533;&#65533;&#65533;L#*&#65533;u&#65533;U#C&#2043;	?&#65533;&#65533;&#65533;&#65533;&#65533;X&#65533;&#65533;Bd?<&#65533;&#65533;3&#65533;&#65533;HXA&#65533;:&#65533;=T#P&#65533;&#65533;&#65533;A&#65533;&#65533;<&#65533;:,@D&#65533;&#65533;M &#65533;}&#65533;&#65533;1?&#65533;[E6`&#65533;&#65533;&#65533;&#65533;2J&#65533;&#65533;I;w&#65533;4&#65533;&#65533;&#65533;	E&#65533;&#65533;7&#65533;AC&#65533;Z&#65533; =W&#65533;&#65533;k?&#1782;&#65533;&#65533;v*&#65533;&#65533;"&#65533;&#65533;E&#65533;&#707;&#65533;&#65533;&&#65533;&#65533;>HB&#65533;&#65533;&#65533;&#65533;&#65533;&#65533;&#65533;&#65533;.Bi&#65533;n&#144;Z&#65533;&#65533;&#65533;&#65533;&#634;5&#65533;>?H&#65533;&#65533;&#65533;&#65533;0&#65533;&#65533;&#65533;&#36003;&#745;&#65533;w|&#65533;1&#65533;@(&#65533;F&#65533; -p&#65533;&#65533;&#65533; &#65533;&#65533; &#65533;&#65533;&#412;JH&#65533;&#65533; &#65533;+EW&#65533;;rz&#65533;&#65533;&#65533;;&#65533;&#65533;;&#65533;<Ib&#65533;l&#65533;&#65533;s&#65533;&#65533;&#65533;&#65533;&#65533;&#65533;
&#65533;&#65533;IK&#65533;&#65533;Hq&#65533;rd&#65533;&#65533;&#65533;&#65533;d&#65533;I&#65533;&#65533;&#65533;54&#65533;&#65533;y&#65533;&#65533;| (&#65533;8&#65533;&#65533;&#65533;&#65533;&#65533;&#65533;J5RI`&#65533;B&#65533;kDq	&#65533;p&#65533;&#110633;&#65533;"&#65533;<&#65533;4&#65533;xd&#1026;ed&#65533;tD&#1275;&#65533;	&#65533;&#65533;c&#65533;&#65533;&#65533;K&#65533;&#65533;U&#65533;6&#65533;S&#65533;&#65533;&#65533;V4&#65533;r&#65533; ^&#65533;&#65533;\L&#65533;RR>&#65533;!&#65533;&#65533;&#65533;&#65533;s&#65533;&#444;&#65533;&#65533;A&#65533;97&#65533;?-@C&#65533;M&#1401;o&#65533;]?PJ&#65533;&#65533;&#1817; M&#65533;\	I&#291;&#65533;&#65533;&#65533;d\CY&#65533; b&#65533;M&#65533;&#65533;	&#65533;&#65533;&#65533;(&#65533;d&#1337;&#65533;&#65533;b&#65533;@ L&#65533;&#65533;M&#65533;$l&#65533;8&#65533;&#65533;&#65533;:&#65533;&#65533;E`&#65533;&#65533;b&#65533; [&#65533;CX&#65533;N&#65533;L&#65533;Up p&#65533;&#65533;LF&#65533;&#65533;&#65533;&#65533;Nb&#65533;OmP&#65533;&#65533;`&#65533;&#65533;&#65533;O&#65533;&#65533;M&#65533;S
&#65533;T&#65533;&#65533;&#65533;N&#65533;&#65533;&#997;&#65533;&#65533;&#65533;Ou	&#65533;&#65533;&#65533;&#65533;[xPp&#65533;&#65533;|&#65533;&#65533;P&#65533;&#65533;&#65533;&#15361;Y&#65533;P&#65533;W&#65533;P}&#65533;Q-Q=QMQ]QmQ}Q&#65533;Q&#65533;Q&#65533;Q&#65533;Q&#65533;Q&#65533;Q&#65533;Q&#65533;Q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x&#65533;&#65533;6&#65533;T&#65533;k &#65533;&#65533; &#65533;&#65533;O&#65533;&#65533;&#65533;U]&#65533; &#65533;&#65533;S&#373;U&#65533;'P&#65533;Z&#65533;&#65533;&#65533;X&#65533;&#65533;/&#65533;&#65533;P$@&H$p'&#65533;]&#65533;&#65533;^u&#65533;(&#65533;$Hdm&P `&#65533;dSmV'&#65533;&#65533;!@ h&#65533;$X	&P	&@&#65533;  nu2 V&hx&#65533;&#65533;x&#65533;&#65533; f]W&#65533;z&#65533;p&#65533;W~=&#65533;&#65533;W|u.}&#65533;W&#65533;E&#65533;&#65533;&#1408;u/`&#65533;W&#65533;&#65533;W\}&#65533;&#65533;}&#65533;&#65533;mXxe&#65533;&#65533;\X &#65533;&#65533;&#65533;&#65533;jW%xW&#65533;5&#65533;@&#65533;&#65533;&#65533;?&#65533;= &#65533;}&#65533;&#65533;V&#65533;mz&#65533;&#1496; &#65533;(&#65533;XOR&#65533;YQ&#65533;N(&#65533;&#65533;Q`U&#65533;&#65533;&#65533;Wm&#65533;=&#65533;&#65533;&#65533;@&#65533;&#65533;&#65533;*&#65533;&#33052;=&#65533;S&#65533;&#1628;&#65533;O&#65533;&#65533;Y&#65533;&#65533;&#65533;Wl&#65533;&#65533;/8Z&#65533;&#65533;&#65533;(XZ))`Z&#65533; &#65533;&#65533;&#65533;&#65533;YS(&#65533;PR0T &#65533;@&#65533;&#65533;&#65533;&#65533;rU&#65533;$&#65533;U&#65533;U&#65533;m&#65533;(`Z%&#65533; &#65533;)&#65533;!h&#65533;(&#65533;Y&#65533;&#65533;&#65533;P&#65533;&#65533;Q@&#65533;P(&#65533;%O&#65533;\&#65533;[UU&#65533;p&#65533;&#65533;E\(x\&#65533;&#65533;&#65533;E(&#65533;&#65533;&#65533;O&#65533;&#65533;&#65533;&#65533;&#65533;&#65533;-&#65533;S0&#65533;R&#65533;&#65533;&#1124;&#65533;&#65533;h&#65533;0\&#65533;&#65533;@&#65533;h]&#65533;m]!&#65533;x&#65533;&#65533;\R&#65533;[&#65533;&#65533;]S&#65533;SHa&#65533;Q*&#65533;&#65533;R&#65533;&#65533;&#1293;(&#65533;&#65533;^!&#65533;&#65533;@M]&#65533;&#65533;&#65533;&#65533;&#65533;&#65533;&#65533;?&#65533;&#65533;0&#65533;@&#65533;&#65533;m&#65533;&#65533;	&#1493;N&#65533;&#65533;&#65533;&#65533;]R&#65533;\&#65533;&#65533;]&#65533;&#65533;&#65533;&#65533;6&#65533; #P 
^&#65533;M &#65533;&#65533;m&#65533;&#65533;&#65533;&#65533;&#65533;O&#65533;Z&#65533;}&#65533;&#65533;&#65533;&#65533;&#65533;&#65533; &#65533;&#65533;&#65533;&#65533; P&#65533; 6Z X&#65533;&#65533;`) a&#65533;&#65533;5&#65533;&#65533;=Q&#65533;&#65533;&#65533; #x&#65533;0ZV&#65533;U&#65533;a&#65533;&#65533;&#65533;&#65533;&#65533;~&#65533;R &#65533;&#65533;Q"~ x /&#65533;&#65533;%n&#65533;f_(&#65533;^&#65533;&#65533;&#65533;&#65533;]6a&#65533;&#65533;&#65533;]Q*&#65533;&#65533;&#65533;&#65533;0x #P&#65533;&#65533; &&#65533;&#65533;&#65533; &#65533;&#65533;&#65533;&#65533;!>&#65533;H&#65533;S&#65533;b&#65533;&#65533;&#65533;Q&#65533;&#65533;0P&#65533;X&#65533;$&#65533;a*&#65533;&#65533;=c!&#65533;&#65533;&#65533;&#65533;P&#65533;&#65533;^&#65533;&#65533;&#65533;T&#65533;&#65533;8fQ&#65533;&#65533;(&#65533;(bH&#65533;P&#65533;&#65533;  @~	&#65533;\N&#65533;&#65533;
M&#65533;&#65533;]&#65533;R@&#65533;&#65533;8&#65533;&#65533;/&#65533;&#65533;:N&#65533;0&#65533;V&&#65533;U&#65533; 
&#65533;/&#65533;&#65533;&#65533;&#65533;&#65533;8Eu&#65533;&#65533;/&#65533;&#65533;&#65533;&#1750;&#65533;R&#65533;&#65533;=V&#65533;T. &#65533;&#65533;&#65533;c0v&#65533;6xf(&#65533;&#65533;4,d&#65533;&#65533;&#65533;r&#389;&#65533;&#65533;YO8&#65533;R~&#65533;.&#65533; c&#65533;aN&#65533;K/&fun&#65533;&#65533;,&#65533; (&#65533;&#65533;&#65533;(&#65533;&#65533;&#65533;&#65533;&#65533;h&#65533;u&#65533;&#65533;&#65533;ZU &#65533;&#65533;xd&&#65533;&#65533;&#65533;&#65533;l&#65533;(&#65533;	&#65533;&#65533;k&#65533;&#65533;&#65533;&#65533;&#65533; .&#65533;h &#65533;&#65533; &#65533;&#65533;6&#65533;&#65533;&#65533;;&#65533;`&#65533;%&#65533;ph&#65533;h
&#65533;Z# c&#65533;h&#65533;&#65533;g&#65533;f&#65533;<&#65533;&#65533;&~j&#65533;&#65533;j&#65533;&#65533;j&#65533;&#65533;j&#65533;&#65533;j&#65533;&#65533;j&#65533;^j$&#65533;&#65533;&#65533;jf&#65533;#&#65533;T.&#65533;>&#65533;G&#65533;d&#65533;^k&#65533;nk&#65533;~k&#65533;&#65533;&#65533;&#65533;`R*&#65533;&#65533;. I~&#65533;&#65533;&#65533;g&#65533;l&#65533;l&#65533;.l&#65533;&#65533;`&#65533;&#65533;&#65533;&#65533; &#65533;&&#65533;I6~.&#65533;0&#65533;i&#65533;&#65533;&#65533;&#65533;Mk&#65533;%j&#65533;&#65533; &#65533;R&#65533;&#65533;T&#45174;&#65533;&#65533;&Q&#1262;lUxl&#65533;c"&#65533;&#65533;<NeK&#65533;&#65533;&#65533;>&#65533;/&#65533; &#65533;>&#65533;&#65533;m&#65533;>b&#65533;P&#65533;&#65533;i&#65533;hX6&#65533;he&#65533;&#65533;&#65533;&#1790;Q&#65533;&#65533;&#65533;&#65533;Nf"n
X&#65533;`&#65533;%&#65533;&#65533;jUP &#65533;&#65533;&#65533;=V&#65533;/~ &#65533;&#65533;0&#65533;"&#65533;&#65533;&#65533;&#65533;&#1182;&#65533;/&#65533;iV&#896;
}d&#65533;f&#65533;&#65533;<k&#65533;&#65533;n&#65533;P &#65533;P&#65533;0&#65533;&#65533;
-gf&#896;q.&#65533;j"f# &#65533;~dff&#65533;;~ &#65533;&#65533;r~l&#65533;x&#65533;F&#65533;&#10633;qV&#65533;t&#65533;P&#65533;6&#65533;&#65533;l&#65533;h&#65533;$&#65533;p&#65533;P&#65533;q&#65533; :&#65533;&#65533;W	&#65533;R#X&#65533;;&#65533;&#65533;
G&#65533;'&#65533;&#65533;&#65533;|&#65533;&#65533;K&#65533;&#65533;`o.}&#65533;&#65533;&#65533;=fr8&#65533;&#65533;&#65533;e&#65533;Ip(&#65533;&#65533;&#65533;&#65533;&#65533; !&#65533; &#65533; ,   &#65533;= &#65533; &#65533;H&#65533;&#65533;&#65533;&#65533;*\&#560;&#65533;&#199;#J&#65533;H&#65533;&#65533;&#331;3j&#1800;&#65533;&#788;&#65533;eB&#65533;&#65533;8&#65533;&#65533;&#595;(S&#65533;\&#626;&#65533;&#727;0c&#65533;&#1162;M78s&#65533;&#65533;i&#65533;&#793;&#65533;2&#65533;
J&#65533;&#65533;&#1123;HS&#65533;9S&#394;&#935;PsZ&#65533;&#65533;&#65533;&#1387;X&#65533;j&#65533;Zp&#65533;&#1256;`&#65533;&#65533;4&#245;&#65533;&#1651;h&#1258;&#65533;&#65533;5&#65533;[&#65533;=&#65533;&#669;K&#65533;&#65533;]&#65533;4&#1790;&#1899;&#65533;
&#1659;&#65533;&#65533;&#65533;&#65533;^&#65533;&#65533;qN%&#824;&#65533;&#65533;&#65533;)&#65533;$&#65533;&#65533;&#65533;_&#536;3k&#65533;&#65533;&#396;d&#672;&#65533;R&#65533;L&#65533;&#65533;&#65533;f&#65533;&#65533;^&#65533;&#65533;&#65533;&#65533;&#65533;jS&#65533;&#65533;B&#65533;C&#65533;&#1324;s&#65533;&#65533;&#891;&#65533;&#65533;&&#65533;&#65533;&#65533;&#65533;&#65533;&#1017;Y[&#65533;&#892;y&#65533;	&#65533;H&#65533;&#65533;&#65533;x]&#65533;&#65533;Y&#65533;q&#65533;!&#65533;&#65533;&#65533;O&#65533;/ A&#65533;&#65533;g&#65533;&#65533;&#65533;y
;*&#65533;&#65533;X&#65533;t4\L&#465;&#65533;Y&#65533;"&#65533;^h&#65533;&#65533;&#65533;&#65533;`&#65533;&#65533;&#65533; &#65533;t &#65533;~&#65533;&#65533;&#65533;U^&#65533;&#65533;&#65533;F&#65533;x`&#65533;&#65533;&#65533;B$&#65533;'&#65533;(A&#13936;&#523;0&#65533;(&#65533;4&#65533;h#&#65533;5&#65533;&#65533;Om&#65533;M!=a&#65533;!Mq&#1608;&#65533;q&#65533; &#65533;&#65533;&#65533;&#65533;&#65533;&#65533;$&#65533; A&#65533;*&#65533; &#1867;K&#65533;&#65533;&#65533;`&#65533;(&#65533;g&#65533;8`&#65533;6U&#65533;T=}eB&#65533;&#65533;h&#65533;&#65533;y &#65533;tVb)!&#65533;&#65533;&#65533;&#65533;&#65533;wF&#65533;&#65533;&#65533;&#65533;&#65533;DIGE&&#65533;>&#65533;I&#65533;&#65533;6!;L'@O&#65533;X&#65533;&#65533;l&#65533;&#65533;'&#65533;l@&&#65533;&#65533;&#65533;mDa&#65533;&#65533;;&#65533;&#65533;eSg4&#65533;R^&#65533;-&#65533;&#65533;`&#65533;&<Xj&#65533;vX&#65533;t0\&#65533;'&#65533;&#65533;&#65533;&#65533;K&#65533;&#65533;2&#65533;&#65533;{&#65533;&#65533;&#1187;&#65533;&#65533;!&#65533;lpZp&#65533;&#65533;P&#65533;| &#65533;)&#65533;'&#65533;@&#65533;&#65533;&#65533;&#65533;lh _L^a&#65533;o&#65533;&#65533;d&#1579;&#65533;}k&#65533;&#65533;&#65533;&#65533;&#65533;&#65533;&#65533;&#65533;&#65533;U&#1134;&#65533;= ,&#65533;@)&#65533;&#65533;&#65533;d&#65533;&#65533;&#1349;&#65533;&#65533;k&#65533;:G&#65533;tPKP&#65533;6L&#65533;r{&#65533;J&#65533;&#65533;&#65533;&#65533;}&tJ1&#65533;a&#65533;3Jw,4X&#65533;nd&#65533;&#65533;&#65533;^&#65533;&#65533;&#65533;&#65533;&#65533;)1&#1962;&#65533;+3&#65533;~&#65533;&#65533;&#65533;t&#65533;&#65533;&#65533;&#1217;&#65533;EK&#65533;m&#65533;b>j4&#65533;i&#65533;&#65533;&#65533;9&#65533;-&#65533; *D&#414;s&#65533;&#859;xW&#65533;&#65533;|3&#65533;O#8&#65533;8T&#65533;&#65533;g'&#65533;T&#65533;&#65533;&#65533;q&#1789;&#65533;'m)&#65533;=&#65533;&#65533;U&#65533;w&#65533;&#65533;F&#65533;&#65533;&#65533;`&#65533;&#65533;	Lw&#65533;&#65533;lnR
&#65533;dJ&#65533;*&#65533;1&#65533;9.4&#19473;!&#65533; &#65533;&#65533;8]&#65533;D&#65533;&#65533;l&#65533;&#65533;[-&#65533;&#1667;&#65533;&#65533;q&#65533;&#65533;o|&#65533;4&#65533;$W&#65533;&#65533;!.&#65533;&#65533;np&#65533;x&#65533;&#65533;&#65533;~6&#65533;1crR&#65533;&#65533;&#65533;J&#65533;&#65533;U>&#65533;Y&#65533;.&#1908;I&#65533;&#65533;0&#65533;&#65533;I&#65533;&#14270;&#65533;`&#65533; ^k*aJ&#65533;&#65533;&#65533;&#65533;&#65533;
&#65533;&#561;z&#65533;:&#65533;&#65533;*l4&#65533;&#65533;&#65533;e&#65533;&#65533;B&#65533;@@&#65533;>&#65533;Dz&#65533;&#1224;&#65533;(&#65533;&#65533;Pi&#65533;&#65533;Vi&#65533;&#65533;&#65533;&#65533; &#65533;&#1743;&#65533;pXB&#65533;p&#65533;&#65533;&#65533;&#65533;@&#65533;&#65533;&#65533;0&#65533;x"H&#65533;&#65533;&#65533;B&#65533;&#65533;&#65533;&#65533;f_B&#65533;p&#65533;@&#65533;&#65533;&#65533;&#65533;t&#65533;g&#65533;LU{ &#65533;@&#65533;&#65533;&#65533;&#65533;(TL&#65533;&#65533;h&#65533;#&#65533;!&#65533;&#65533;&#65533;&#65533;4b@(&#65533;&#65533;!&#65533;B&#65533;&#65533;&#65533;H29&#65533;&&#65533;'1&#65533;G\\&#65533;&#65533;&#65533;&#65533;JG&#65533;)b&#65533;tl&#65533;&#65533;&#65533;&#65533;&#65533;&#65533;&#331;&#65533;<&#65533;I&#2669;&#65533;vD&#65533;g&#65533;&>&#65533;&#65533;&#65533;&#65533;)&#65533;c9&#65533;R%&#65533;;&#65533;&#65533;,5e&#880;Ri&#65533;$K&#65533;&#213;EG}FT&#65533;}&#65533;H3&#65533;&#65533;&#65533;&#65533;&#65533;&#65533;)&#65533;&#65533;&#65533;&#65533;q&]&#65533;qZ&#65533;=&#65533; &#65533;&#65533;#&#65533;&#65533;&#65533;&#65533;&&#65533;&#65533;&#65533;&#65533;&#65533;}&#65533;e&#65533;&#65533;@S&#65533;&#65533;d&#65533;4Y&#65533;&#65533;l&#65533;i
3&#65533;&#65533;%&#320;&#65533;1)&.&#65533;&#65533;.	Dg&#1035;&#65533;5UF&#65533;|&#65533;e&#65533;'&#65533;&#65533;Ow&#65533;S:&#65533;&#65533;&#65533;&#65533;&&#65533;&#65533;&#65533;&#65533;&#65533;&#65533;&#776;;&#65533;94&#65533;&#65533;&#65533; &#65533;&#65533;T&#65533;&#65533;+&#65533;H&#65533;\&#65533;&#65533;63&#65533;!l&#65533;9&#65533;t`*&#65533;&#628;^	&#65533;&#65533;)&#65533;&#65533;a&#65533; [&#65533;&#65533;&u7F&#65533;&#65533;I&#65533;&#1318;:&#65533;&#65533;P&#65533;&#65533;T&#65533;J&#1386;R&#65533;+!&#65533;*sB+U&#65533;&#65533;&#138;P&#834;&#65533;&#65533;&#65533;N:&#65533;<X&#65533;uV6xR0&#65533;&#50911;&#65533;0'&#65533;D&#65533;&#65533;Q"S_I&#65533;"&#65533;&#1322;`8&#1172;&#65533;[&#65533;&#65533;&#65533;JV8&#65533;fsPk&#65533;&#65533;;b&#65533;&#65533;o&#65533;]&#65533;NP&#65533;&#65533;y&#65533;z>&#65533;&#65533;&#65533;r&#65533;&#65533;Wd&#65533;&#65533;B&#65533;0&#65533;&#65533;.P*,&#65533;5&#65533;#V&#65533;&#65533;N&#65533;n&#65533;&#65533;&#65533;Bx-&#65533;&#65533;.H&#65533;&#65533;&#65533;&#65533;$&#65533;&#65533;P&#65533;Cm&#952;&#65533;&#65533;&#65533;N&#65533;op&#65533;t&#65533;K&#65533;&#65533;JW*&#65533;&#1866;@&#65533;&#65533;Kt&#65533;g&#65533;&#65533;&#65533;&#65533;&#65533;*6&#1189;&#65533;&#65533;U&#65533;&#65533;pJ&#65533;&#65533;`s]3&#65533;n&#65533;&#65533;"&#65533;&#65533;&#65533;&#65533;&#65533;&#65533;o3Gy&#65533;&#65533;!&#65533;>&#1900;&#65533;&#65533;N&#65533;&#65533;6&#65533;%T&#65533;\&#65533;&#65533;Xw&#65533; &#65533;&#65533;+Hv&#65533;&#65533;&#65533;Mxp)&#1071;&#65533;7&#65533;&#65533;&#65533;b&#65533;.&#65533;ch.I&#65533;&#65533;2@8g4BX&#65533;&#65533;f&#65533;lH&#65533;&#65533;&#65533;&#65533;@&#65533;&#65533;&#65533;r&#65533;@&#65533;w&#65533;&#65533;&#65533;&#1246;t&#65533;&#65533;<cM)5zp]5&#65533;ya2\.&#65533;&#65533;ok&#65533;"&#65533;&#65533;&#65533;&#65533;L&#65533;K&#65533;&#65533;&#65533;&#65533;`&#65533;&#65533;&#65533;B&#65533;J&#65533;&#65533;&#65533;1&#65533;#&#65533;&#65533;m&#65533;&#65533;<&#65533;&#65533;&#65533;z&#65533;&#65533;&#65533;&#65533;Y&#65533;&#65533;t&#65533;&#65533;&#65533;&#65533;&#1224;&#65533;&#65533;&#65533;E&#65533;&#65533;&#1643;Ff&#65533;&#65533;&#65533;a?&#65533;&#375;, &#65533;&#403; d&#65533;&#65533;;&#65533;4SU&#65533;(E&#65533;>&#65533;&#65533;4&#65533;&#65533;&#1089;&#65533;c&#65533;&#65533;&#65533;&#65533;V&#65533;z&#65533;@&#65533;&#65533;&#65533;&#65533;R&#9114;:P&#65533;E&#1600;&#833;`&#65533;&#65533;&#65533;&#65533;&#65533;,&#65533;&#65533;&#65533;s\&#65533;/&#354;&#65533;&#65533;U&#65533;&#65533;&#65533;&#1038;&#65533;}]V&#65533;`&#65533;&#65533;B&#65533;:&#65533;R5&#1506;&#65533; L&#65533;&#65533;3&#65533;&#65533;&#65533;&#65533;&#65533;lKUI_'&#65533;|&#65533;&&#65533;&#65533;&#65533;M&#65533;&#65533;~X&#65533;&#65533; &#65533;&#65533;tk`?&#65533;&#65533;&#65533;.&#65533;M^g;&#65533;f&#65533;s_{I&#65533;&#65533;&#65533;&#65533;&#65533;&#65533;8=s&#65533;U&#65533;dz:4&#65533;n]&#65533;&#65533;&#65533;A&#65533;&#65533;lP&#65533;&#65533;"?T&#65533;&#65533;&#65533;&#65533;&#65533;}&#65533;ltJ&#65533;&#65533;0o &#65533;&#65533;&#65533;S&#65533;u&#65533;o&#65533;C&#65533;&#65533;*&#65533;sP&#65533;(&#65533;&#65533;T&#65533;Z&#65533;&#65533;&#65533;&#65533;&#65533; c&#65533;&#65533;&#65533;&#65533;&#65533;5&#65533;9&#65533;&#1335;~|s?7&#558;&#65533;>&#774;&#65533;&#65533;&#65533;v&#65533;&#65533;XZ&#65533;&<&#65533;NO&#65533;&#65533;A&#65533;&#65533;Tl<&#65533;&#65533;	&#65533;k^	o&#65533;&#65533;A&#65533;;&#65533;&#65533;_&#65533;&#65533;Y[&#65533;&#65533;r&:&#65533;&#65533;kO|&#65533;&#65533;&#65533;&#65533;&#65533;1&#65533;$/&#65533;&#1079;&#65533;'Uc&#65533;&#65533;&#65533;Prn&#65533;`&#65533;o/&#65533;^&#65533;&#65533;)&#65533;&#65533;O&#65533;&#65533;IB&#65533;q&#65533;&#65533;&#65533;B(O&#65533;~&#65533;ul&#65533;&#65533;R&#65533;3&#65533;\&#65533;S&#65533;&#65533;&#65533;&#65533;&#65533;5W&#65533;&#65533;O>&#65533;It&#390;&#65533;~l0&#65533;&#65533;+&#65533;e&#65533;&#65533;~&#65533;I&#65533;e<&#65533;&#65533;YT&#65533;&#65533;&#65533;&#36716;&#65533;&#65533;&#65533;$&#65533;&#65533;&#65533;ByR&#65533;L&#65533;^=&#65533;l&#65533;{#;&#65533;&#65533;&#881;&#65533;&#65533;&#65533;&#1609;jy&#65533;M&#65533;&#65533;^&#65533;F~&#65533;w&#65533;h]
&#65533;[U&#65533;f~&#65533;n`&#65533;O&#65533;&#65533;4R&#65533;f,&#65533;ghD\&#65533;RK&#65533;V&#65533;&#65533;M&#65533;fD\&#65533;c	X&#65533;&&#65533;Z
ac&#65533;&#65533;m&#65533;&#65533;M&#65533;&#65533;W&#1894;e)!^&#65533;&#65533;r/&#65533;&#65533;;G|J&#65533;>&#65533;s&#65533;B8&#65533; &#65533;&#65533;&#65533;&#65533;&#65533;vM
W&#65533;eQCz&1k+ j&#65533;rC&#65533;T&#65533;MxWgaSD&#65533;&#65533;`&#65533;G)&#65533;>HI&#65533;&#65533;&#65533;*&#65533;&#65533;&#65533;f`3&#65533;MABerF&#65533;37&#65533;&#65533;&&#582;1a&#1543;~&#65533;@	&#65533;l&#65533;&#65533;.&#65533;05&#65533;2G&#65533;&#65533;;	&#65533;&#65533;y&#65533;&#65533;&#65533;M&'1&#1571;t,5&#65533;>&#65533;&#65533;&#65533;X#&#65533;h5&#65533;&#65533;qc&#65533;<&#65533;D|P&#65533;A&#65533;&#65533;k&#65533;XV!u%7&#65533;&#65533;Rv+&#65533;q&#65533;&#65533;k&#65533;&#65533;$&#65533;&#65533;&#65533;&#65533;&#65533;L&#65533;&#65533;&#65533;Su&#65533;l&#65533;&#65533;{8v<w&#65533;V&#65533;'&#65533;&#65533;fuF&#65533;U&#65533;&#65533;W9&#65533;&#65533;&#1336;&#65533;1&#65533;qG &#65533;&#65533;[&#65533;74{=&#65533;N&#65533;&#65533;r&#65533;SA&#65533;kyg"&#65533;&#65533;d&#65533;5FV&#65533;&#65533;&#521;&#65533;&#65533;x&#65533;&#65533;50Pb&#65533;&#65533;>!&#65533;&#65533;t&#65533;:iy4(<d&#65533;&#65533;&#65533;:m&#65533;)&#65533;&#65533;&#65533;X&#65533;&#65533;GwVX6"+*Xpl&#65533;W&#65533;&!&#65533;5&#65533;&#65533; &#65533;G&#65533;&#65533;b|&#65533;&#464;(&#65533;&#65533;	&#65533;&#65533;&#65533;&#65533;{&#65533;a8&#65533;Ml&#65533;~&#1652;9&#65533;r&#65533;&#65533;&#1169;Y&#65533;~
0&#65533;&#65533;&#65533;D	&#65533;&#65533;l &#65533;B&#65533;&#65533;=EQN&#65533;)8&#65533;m%&#65533;&#65533;|5~&#65533;#^)S&#65533;^&#65533;&#65533;&#65533;C<b&#65533;&#65533;V&#65533;J&#1937;o&#65533;&#65533;F&#65533;&#65533;&#65533;	&#65533;[.@&#65533;D&#65533;I=&#65533;e@&#65533;'&#65533;h_&#65533;&#65533;&#65533;&#65533;b&#65533;&#28708;&#65533;2 F&#65533;&#65533;D&#65533;&#65533;d&#65533;&#65533;`5|F\\&#65533;gj6Y&#65533;<z9&#65533;'&#535;&#65533;Q&#65533;pk&#65533;E&#65533;}&#65533;B&#65533;$nv)a%w&#65533;V&#65533;v`1YY&#65533;&#65533;&#65533;&&#65533;C9I&#65533;&#65533;&#65533;&#65533;6&#65533;N#&#65533;&#65533;&#65533;D&#65533;&#65533;&#65533;&#65533;&#65533;&#65533;l&#65533;&#65533;F&#65533;&#65533;$&#538;&#65533;y&#65533;&#65533;&#65533;q&#65533;&#65533;n&#65533;&#65533;Pm&#65533;&#65533;t&#65533;ac&#65533;&#65533;.&#65533;9&#65533;&#65533;&#65533;N]&#65533;N&#377;&#65533;&#65533;iA&#65533;'c&#65533;&#65533;&&#65533;dZg&#65533;Xp&#65533;&#65533;M>0&#65533;&#65533;A&#65533;&#65533;&#65533;,F4&#65533;W@&#65533;Y&#65533;&#65533;gD&#65533;I&#65533;=T&#65533;eVw&#65533;&#65533;#&#65533;I&#65533;&#65533;R.# &#65533;&#65533;2<&#65533;E7&#65533;h&#65533;&#65533;|&#65533;0&#65533;9Wt&#65533;N&#65533;&#391;4&#65533; 	`%&#65533;\ #)B &#65533;$=&#65533;&#65533; &#65533;SrV&#1698;:.&#65533;&#65533;H#&#65533;^
&<&#65533;w&#65533;9B$P_^&#65533;`3-(/&#65533;f&#65533;u&#65533;sZ&#65533;&#65533;J&#65533;z&#65533;&#65533;4b&#1031;&#65533;3a6D{5D/B;P&#65533;&#65533;&#1317;PW&#65533;&#65533;d&pFb7_&#65533;i&#65533;(S&#65533;$&#358;F&#65533;&#65533;C(_&#65533;&#65533;..9Nh7 6pC&#1591;i&#65533;0&#1153;&#65533;0&#65533;U&#65533;4R<`A&#65533;&#65533;k&#65533;&#65533;&#65533;&#65533;<j&#65533;&#65533;VppZ&#65533;+&#65533;[&#65533;&#65533;L&#65533;u" /R&#65533;&#65533;!# #' &#65533;*^&#65533;&#65533;&#65533;w91%&#65533;s&#65533;&#65533;&#65533;&#65533;&#65533;-&#65533;Z&#65533;	xu&#65533;iu&#65533;3(GGt
&#65533;,&#65533;#&#65533;*&#65533;&#526;35&#65533;&#65533;&#65533;O&#65533;&#65533;a&#65533;&#65533;c&#65533;&#65533;&#65533;2"H&#65533;&#65533;&#65533;1r&#65533;2ln%F\'^&#65533;b&&#65533;A &#65533;%1]&#65533;&#65533;&#65533;uV:t&#65533;&#65533;&#65533;&#65533;M8&#65533;{&#65533;.1R)ZX &#65533;9o%&#65533;&#65533;&#65533;~8& &#65533;&#65533;&#50288;f &#65533;Nd&#65533;5&#65533;P&#65533;&#1623;&#65533;&#65533;o&#65533;C#&#65533;
&&#65533;&#365;1B b&#65533;&#65533;Fs&#1607;j*2;&#65533;*&#65533;w&#65533;&#65533;VG%&#65533;&#65533;&#65533;P	&#65533;J#'&#65533;f&#65533;&#1553;)#&#65533;UzW^&#65533;J&#65533;&#65533;&#65533;&#65533;&#65533;qn1&#65533;K&#65533;G2&#65533;~&#65533;jg&#65533;&#65533;&#65533;&#65533;e&#65533;^"&#65533;pm#Vbh@&#65533;'&#65533;k&&#65533;V9g&#65533; a(&#65533;z6&#65533;S&#65533;;F&#65533;/h&#65533;&#65533;&#1573;&#65533;:#`G &#65533;&#65533;&#65533;l7_b9&#65533;&#65533;&#65533;J.tq+&#65533;<&#65533;Kp7&#65533;&#65533;&#65533;{&#65533;?p&#1024;X1!&#65533;@&#65533;D;&#65533;&#65533;F&#65533;&#65533;Jo&#65533;) v&#65533;>&#65533;K&#65533;S%&#65533;&#65533;&#65533;&#65533;+#&#65533;
&#65533;k&#65533;&#65533;&#65533;'&#65533;#&#65533;&#65533;&#65533;&#65533;a&#65533;.&#65533;&#65533;g&#65533;m&#65533;=&#65533;&#65533;@z&#65533; &#65533;&#65533;em&#65533;_}F!&#65533;&#65533;%5 	_GWD&#65533;&#65533;&#65533; #&#1989;&#65533;&#65533;&#65533;&#65533;Q&#65533;&#65533;&#1788;/g&#65533;&#1201;&#65533;&#65533;&#65533;&#65533;ar&#65533;&#65533;&#65533;&#65533;&#65533;;&#65533;A+#&#65533;c&#65533;J&#65533;8V@2&#65533;qQ&#65533;M&#65533;6&#65533; &#65533;[&#65533;?Pq&#1024;.&#65533;h0&#65533;&#1707;#&#65533;&#65533;&#65533;&#65533;&#65533;Q&#65533;&#65533;&#65533;&#65533;+m&#65533;Ml#&#65533;`&#65533;\&#65533;&#65533;b&#65533;&#65533;A&#65533;&#65533;I#G[o/&#65533;&#459;&#65533;&#1907;&#65533;&#65533;6&#65533;&#65533;I# G &#183;K&#65533;=&#65533;&#65533;&#65533;&#65533;D&#65533;&#65533;10b&#65533;&#65533;(&#65533;&#65533;BO`&#65533;&#65533;&#65533;&#1287;<&#65533;8P5 &#65533;$L &#65533;B(&#65533;&#65533;h@:p,#&#65533;&#65533;&#65533;O&#65533;B,&#367;F&#65533;]Jt&#65533;	G&#65533;&#375;[r&#65533;O&#65533;&#65533;D&#65533;h\&#65533;&#65533;\#
&#65533;&#65533;&#65533;K&#65533;Q&#65533;&#65533;n&#65533;&#65533;&#65533;7&#65533;"&#65533;" rPGpu`g&#65533;>&#65533;0:&#65533;= &#65533;&#65533;|&#65533;&#65533;&#65533;&#65533;&#65533;my&#65533;42&#65533; _&#65533;&#65533;0&#65533;o'&#65533;&#65533;4@ &#65533;l#V&#65533;&#702;&#65533;&#65533;Rg#&#1203;=&#65533;@drG4&#65533;&#65533;J&#65533;~&#65533;&#65533;&#65533;&#65533;&#1196;x1&#65533;_"&#65533;&#65533;.&#65533;&#738;&#65533;&#65533;TR*b`&#65533;^r&#65533;3&#65533;&#65533;vo@&#65533;^B P&#65533;:&#65533;3"J B&#65533;P  hv%5r`&#65533;q&#65533; &#65533;|&#65533;&#65533; Bp7 /&#65533;=&#65533;B &#65533;7 &#65533;*&#65533;&#65533;&#65533;A&#65533;s&#65533;&#65533;R #P&#65533;..&#65533;&#65533;(}P&#65533;D#&#65533;&#1118;O&#65533;&#65533;2m&#65533;&#65533;
#" Rp&#65533;(&#65533;BP&#65533;&&#65533;&#65533;mH&#65533;&#65533;4&#65533;M&#65533;&#65533;3&#65533;&#65533;&#65533;&#65533;&#65533;9&#65533;<:%}N&#65533; &#65533;. #&#65533;&#1515;&#65533;&#65533;\fV#=0&#65533;&#65533;&#65533;C &#65533;N=&#65533;#&#65533;&#65533;&#65533;&#65533;&#65533;)]&#65533;_&#65533;F&#65533; &#65533;R&#65533;0&#65533;R E-#&#65533;&#65533;Y&#65533;v&#65533;&#65533;"&#1476;&#65533;eP&#65533;@}:`%p: &#65533;^r02&#65533;&#65533;&#65533;&#65533;&#65533;]&#1560;R`&#65533;7"`B&#65533;Xc3?m&#65533;_&#65533;E&#65533;&#65533;&#65533;&#1642;}Ju&#65533;/&#65533;@J&#65533;&#65533;&#65533;,M]&#65533;`B&#1654;U&#65533;&#65533;&#1724;&#65533;@&#65533;&#65533;45B<&#65533;:#'@&#65533;P&#65533;&#65533;zm&#65533;&#65533;&#65533;&#1768;)T6&#65533;&#65533;Y7&#65533;]&#65533;7bc&#65533;&#65533;&#165;&#65533;1&#65533;'&#65533;`R&#65533;#&#65533;U &#65533;+#&#65533;(&#65533;!&#65533;&#65533;Hm&#65533;&#65533;&#65533;"&#65533;x?&#65533;rhB&#1765;&#65533;-#&#65533;&#65533;YS&#65533;1R&#65533;&#65533;&#65533;&#65533;&#65533;`Y&#65533;&#65533;&#65533;&#65533;}D&#65533;&&#65533;s&#2021;2&#65533;6&#65533;&#65533;	&#65533;6&#65533;J&#65533;&#65533;`Q&#65533;>&#65533;a}p~&#65533;9&#65533;|&#65533;&#65533;J` #&#65533;|D&#65533;u&#65533;k #&#65533;I&#65533;&#65533;)0y&#65533;n]w&#65533;/&#65533; /&#65533;}@&#65533;RWwQs&#65533;0&#65533;@<&#65533;@~&#65533;k&#65533;&#65533;2&#65533;&#65533;&#65533;&#65533;&#65533;&#65533;&#65533;&#65533;&#65533;t&#65533;q&#65533; &#65533;`	 &#65533;y &#65533;&#65533;kg&#65533;&#65533;I&#65533;&#65533;1&#945;/r&#65533;5"P&#65533;^j l#xiK9F&#65533;&#65533;&#65533;Z&#65533;&#65533; &#65533;/r1&#65533;&#65533;
&#65533;&#65533;m>&#65533;&#65533;&#65533;+p&#65533;B&#65533;&#65533;<#<## &#65533;&#65533;[ #V&#65533;&#65533;&#65533;&#65533;~&#65533;Uy&#65533; &#65533;YP#&#960;g&#65533;&#65533;&#65533;&#65533;kl l>&#65533;r&#65533;Gl&#65533;+` &#65533;&#65533;+&#65533;&#65533;&#65533;&#65533;>&#557;"&#65533;ze
m\&#65533;c /&#65533;&#65533;&#65533;pjy&#65533;&#65533;&#65533;sS&#65533;&#65533;U0&#65533;k&#65533;p&#65533;{d A&#65533;&#1918;&#65533;,&#65533;&#65533;V&#65533;NO&#622;&#65533;&#65533; q&#65533;&#65533;s&#65533;~0&#65533;&#65533;g&#65533;&#65533;8&#57765;&#65533;0&#65533;&#47111;4&#65533;&#65533;&#1980;@&#65533;>,&#65533;&#65533;&#65533;#&#65533;7&#65533;R&#1043;&#65533;tM&#65533;n&#65533;0#n0&#65533;&#65533;P&#65533;0v&#65533;*n&#65533;&#65533;&#65533;&#65533;&#65533;^r.,&#65533;^b&#65533;R&#65533;u&#65533;&#65533;&#65533;{Tq&#65533;&#65533; ? &#65533;&#65533;&#65533;&#65533;"&#65533;2&#65533;&#65533;G&#65533;&#65533;}&#65533;%h&#65533;&#65533;r&#65533;T&#65533;  I&#65533;?&#65533;@&#65533;G!&#65533;U&#65533;y&#65533;J?X|&#65533;`&#65533;&#65533;hc&#328;&#421;Rh&#65533;&#65533;hT&#65533;[&#65533;&#65533;&#65533;&#65533;p&#65533;h&#65533; &#65533;[&#65533;&#65533;0h&#1022;&#65533; &&#65533;&#65533;s}&#65533;&#65533;&#65533;]&}&#65533; 	&#65533;j&#65533; ;&#65533;q&#65533;)&#65533;&#65533;"&#65533;b&#65533;&#1678;&#65533;&#1067;&#65533;&#65533;&#65533;&#38271;&#65533;&#65533;>&#65533;l&#65533;X&#65533;&#65533;&#65533;#&#65533;%&#65533;&#65533;6}'&#65533;&#65533;#}&#65533;E&#65533;&#65533;`&#65533;&#65533;x &#65533;)&#65533;FY#&#65533;&#65533;&#65533;&#65533;&#65533;2&#65533;&#65533;&#65533;&#65533;&#65533;YG&#65533;&#65533; &#65533;l@-0F&#65533;}&#1191;&#65533;&#65533;O#A#&#65533;0 &&#65533;`&#65533;2&#65533;&#65533;&#65533;&#65533;l>)2&#65533;l&#65533;&#65533;&#39643;&#65533;&#191;&#65533;&#65533;U&#65533;&#65533;~&#65533;&#65533;<*&#65533;&#65533;4~&#65533;&#65533;&#65533;&#65533;B:&#65533;7&#65533; ! &#65533;&#65533;$ZT&#65533;&#65533;&#65533;E~&#65533; d&#65533;&#65533;&#65533;C&#65533;%N&#65533;XqQ
l4&#65533; &#65533;&#65533;&#65533;&#65533;7 6h$i`&#65533;I&#65533;k&#65533;&#65533;p"&#65533;&#727;=H&#65533;&#1618;&#65533;&#65533;&#65533;5[4
0&#65533;s&#65533;&#665;=&#65533;|C&#65533;*`&#65533;&#65533;&#65533;&#65533;&#65533;&#65533;)&#65533;~&#65533;X&#65533;&#65533;U&#65533;Y&#65533;n&#65533;&#65533;&#1377;9&&#65533;9t&#65533;&#65533;&#1322;&#65533; &#65533;&#65533;[&#65533;q/f$&#65533;q*&#65533;A&#65533;&#65533;Di&#65533;
R&#65533;K{ &#65533;&#65533;&#65533;&#65533;&#639;;a6@&#65533;&#65533;P&#65533;&#65533;&#1313;ti&#65533;&#65533;M&#65533;&#65533;&#65533;Q&#65533;g&#1057;E&#65533;&#65533;&#65533;&#227;&#65533;&#65533;&#65533;&#1220;&#65533;k&#65533;)8."$&#65533;z&#65533;&#65533;L&#65533;FG`&#65533;X&#65533;&#65533;r&#65533;p&#65533;+;f&#65533;h&#65533;-/&#65533;&#65533;&#65533;sg&#65533;&#65533;=&#65533;&#65533;&#65533;&#65533;&#65533;&#65533;&#65533;% &#65533;&#65533;&#1220;x&#65533;]S &#65533;&#65533;d T&#65533;oR&#17945;W#&#65533;5U&#65533;_>&#65533;&#65533;&#65533;q&#65533;#&#65533;&&#65533;&#1288;&#65533;&#65533;&#65533;2&#1723;n&#65533;&#65533;"&#65533;p&#184;&#65533;&#65533;Bc!
;&#65533;&#162;&#65533;&#65533;&#65533;&#65533;<&#65533;(&#65533; &#65533;$&#65533;pq8&#65533;*&#65533;L&#65533;&#65533;\&#65533;&#65533;Fs&#65533;1&#65533;uc&&#65533;:&#65533;`&#65533;&#65533;z&#65533;,&#65533;&#65533;HJ&#65533;A=t&#65533;I(&#65533;&#65533;&#65533;*&#65533;v2&#65533;&#65533;
 &#65533;2&#65533;&#65533;&#65533;t&#65533;i&#65533;&#65533;N&#65533;@L4&#65533;T3Mj&#65533;-0&#65533;&#65533;$&#65533;&#65533;&#65533;4&#65533;&#65533;&#65533;&&#65533;&#65533;&#65533;O@&#65533;L&#65533;&#65533;`&#1155;&#65533;&#65533;&#65533;&#65533;-&#65533;DS #&#65533;&#65533;&#65533;&#65533;5+&#65533;&#65533;MF=J!&#65533;+1&#65533;&#65533;;&#65533;"`&&#65533;$JPTSUuU&#65533;&#65533;&#1320;D&#65533;RH&#65533;)&#65533;dH&#65533;Ha2&#65533;+z&#65533;&#65533;W`&#65533;&#65533;&#1504;|ehN&#65533;v &#65533;%H|p6&#65533;\58&#65533;4&#65533;&#65533;X&#65533;v[n&#65533;&#65533;`V=&#65533;&#65533;&#65533;0&#65533;&#65533;OS&#65533;&#65533;TI&#65533;&#65533;&#65533;&#65533;w^z&#65533;7^&#65533;V&#65533;&#1889; &#65533;&#1760;&#65533;&#65533;&#65533;&#966;h&#65533;-&#65533;&#65533;&#65533;&#65533;n#&#65533;xb&#65533;F&#65533;Hq=r&#65533;4L-&#65533;(&#65533;\8&#65533;]6p0&#65533;SVye&#65533;[N&#65533;&#65533;4J#&#65533;~[&#65533;&#65533;&#65533;&#65533;Zr&#65533;&#65533;&#65533;I&#65533;&#65533;$&#65533;&#65533;0&#65533;b&#65533;&#65533;V+&#65533;e&#65533;T!&#65533;&#65533;`&#65533;+&#65533;&#65533;&#65533;&#65533;P&#65533;&#65533;PX&#65533;H2&#65533;e&#65533;&#65533;ny}k&#65533;&#65533;"&#65533;ec &#65533;="&#65533;71&#65533;&#65533;&#65533;8&#65533;&#997;&#65533;&#65533;;oDI&#65533;&#65533;3&#65533;&#1440;&#65533;&#65533;qpX&#65533;of&#65533;V&#65533;w|	&#65533;I&#65533;&#65533;l&#65533;G"i&#65533;&#65533;R d6Z&#65533;d&#65533;&#65533;no&#65533;K&#65533;8&#713;6&#65533;#&#65533;&#65533;z=&#65533;&#65533;&#65533; :&#65533;&#65533;f&#65533;&#65533;%&#65533;&#65533;}w&#65533;{&#65533;&#65533;w&#65533;@ Y&#65533; 
&#65533;W&#65533;&#65533;HP[&#65533;&#65533;bx'&#65533;5&#65533;z&#65533;&#65533;&#65533;&#65533;&#65533;=j&#65533;ZS&#65533;&#65533;&#65533;&#65533;e&#65533;I&#65533;&#65533;W}&#65533;&#65533;w&#65533;&#65533;&#65533;sP&#65533;&#65533;&#65533;V&#65533;&#65533;&#65533;7&#65533;^c&#65533; s&#60305;$S&#65533;&#65533;^H&#65533;&#65533;i&#65533;$&#65533;&#65533;|R&#65533;&#65533;t&#65533;$&#1083;ad&#65533; fP&#65533;&#65533;`=&#65533;&#65533;&#65533;,&#65533;d&#65533;&#65533;Q&#65533;&#65533;1&#65533;&#366;&#65533;oPP&#65533;&#65533;'&#65533;Y)c&#65533;&#65533;xC&#65533;ZlhS&#65533;r&#65533;?&#65533;&#65533;N &#65533; &#65533;&#262;%&#65533;AKdb&#65533;&#65533;D(F&#65533;&#65533;&#65533;7F&#143;X&#65533;W@ v&#65533;&#65533;#U&#65533;P+&#65533;asxF4z%g;A&#65533;&#65533;&#65533;&#65533;&#65533;m&#65533;E&#65533;I&#65533;&#65533; &#65533;&#65533;&#65533;k8&#65533;"Q&#65533;&#65533;&#65533;&#65533;1ul&#65533;L&#65533;&#65533;'&#65533;&#65533;q
oHc#Y&#65533;&#65533;&#65533;$&#65533;8&#65533;a&#65533;2&#65533;&#65533;&#65533;Zl&#65533;@>&#65533;
PF&#65533;>3&#65533;@&#65533;l&#65533;&#65533;x&#65533;Y;&#65533;&#65533;&#65533;@&#65533;0&#65533;&#65533;4UyK\&#65533;j&#65533;Rg2@&#65533;&#65533;0&#65533;&#65533;	(&#326;4&#65533;@&#65533;&#65533;&#65533;R&#65533;&#65533;&#65533;L &#65533;&#65533;SZy&#65533;#&#65533;&#65533;&#65533;&#65533;eI.&#65533;&#65533;Hhf&#65533;&#65533;0Ar&#65533;&#65533;Sh&#65533;S&#65533;1(!&#65533;&#65533;~&#65533;&#65533;&#65533;f&#65533;@&#65533;t@n4&#65533;&#65533;&#65533;f&#65533;M&#65533;}S&#65533;&#65533;&#1752;&#65533;&#65533;&#65533;W	&#65533;&#65533;&#65533;"&#65533; &#65533;&#65533;+&#65533;i&#65533;N&#65533;&#65533;&#65533;CX&#65533;&#65533;[&#668;0I&#65533;O&#65533;m P$&#65533;zR&#65533;5&#65533;c&#65533;&#1304;&#65533;&#65533;P&#65533;=&#65533;)$&#65533;D&#65533;&#65533;!|&#65533;AY&#65533;&#65533;&#65533;N;&#65533;B6&#65533;&#65533;?&#508;V&#65533;&#65533;R&#65533;*&#65533;&#65533;&#65533;@nNx5&#957;t*&#65533;&#65533;h&#1062;G4&#65533;&#65533;&#65533;IT&#65533;K?&#65533;&#1383;&#65533;4g`P&#65533;&#65533;r&#65533;	 &#65533;&#65533;LR&#65533;*&#65533;&#65533;]&#65533;&#65533;&#65533;A&#65533;'&#65533;V&#65533;s &#65533;	&#65533;H&#65533;D(iNm&#65533;&#65533;Y&#764;&#65533;&#65533; pU&#65533;H7kM&#65533;&#65533;ho&#65533;,&#65533;&#65533;&#65533;B0@f= C&#65533;&#65533;&#65533;&#65533;@[J &#65533;&#1286;`J&#65533;kX&#65533;&#65533;&#65533;&#65533;~Zm&#65533;8&#65533;Zc&#65533;&#65533;&#1588;&#65533;&#65533;&#65533;&#65533;&#65533;m&#65533;&#65533;&#65533;&#65533;&#65533;&#65533;yP[&#482;&#65533;&#65533;&#65533;&#65533;)i`n&#65533;&#65533;.&#65533;&#65533;&#65533;!	V&#65533;T&#65533;&#65533;&#65533;/TnF&#65533;[&#65533;>I 	&#65533;GN&#65533;y5$)4&#65533;!u&#65533;*&#65533;B&#65533;&#65533;&#65533;&#65533;&#65533;&#65533;&#65533;a&#65533;A&#716;'^ ;&#65533;&#65533;%&#65533;B&#65533;U&#65533;.&#65533;&#65533;&#65533;&#65533;&#65533;4&#170;&#65533;r$AN&#65533;&#65533;T&#65533;:&#65533;&#65533;&#65533;&#1054;&#65533;p&#65533;&#65533;C`&#65533;&#65533;&#65533;8&#65533;&#65533;&#65533;&#65533;3&#65533;&#65533;$&#65533; &#65533;&#65533;&#65533;?&#65533;i&#65533;1&#65533;m5&#65533;y&#65533;C&#65533;I&#65533;qz&#65533;&#65533;&#65533;&#65533;4&#65533;&#65533;&#65533;/&#65533;&#65533;&#65533;SF'&#65533;&#65533;&#65533;JR,&#65533;
&#65533;$&#65533;&#65533;#j&#65533;E&#65533;&#65533;&#65533;&#65533;&#65533;#+q|&#65533;&#1574;&#65533;c&#65533;#&#65533;>&#65533;&#65533;%(&#65533;.&#65533;&#248;&#65533;T6O&#65533;&#65533;&#65533;E&#65533;,F[&#65533;&#65533;Zg&#65533;An&#65533;{&#65533;&#65533;K^&#65533;0&#65533;&#779;&&#65533;&#65533;&#65533;fH&#65533;&#65533;&#65533;&#65533;&#65533;S&#65533;&#65533;&#65533;t&#65533;&#65533;&#65533;v&#65533;&#65533;&#65533;&#65533;a&#65533;JA=M&#65533;^&#65533;g&#65533;&&#65533;"W&#65533;&#65533;&#65533;&#65533;@&#65533;ft&#65533;&#65533;f&#65533;8&#65533;&#65533;Ns@&#774;+&#65533;`N&#65533;&#65533;Y7y&#65533;&#65533;H&#65533;b&#65533;&#1906;2&#65533;R{iL&#65533;&#65533;1@&#65533;b&#65533;	&#65533;&#65533;&#65533;6\J \?&#65533;&#65533;i&#65533;pz&#65533;&#65533;&#65533;&#65533;&#1040;Efm&#65533;6&#65533;B5kO &#617;&#65533;&#65533;&#65533;&#65533;h&#65533;&#42170;&#65533;&#65533;|&#65533;$&#65533;&#65533;&#65533;K@&#65533; D	'I&#65533;M2mz&#65533;J&#1244;cv&#65533;P&#148;J&#65533;&#65533;&#65533;H&#65533;5&#65533;h&#65533;i x&#623;2,|&#65533;&#65533; R&#65533;?&#65533;gLr:4&#65533;3X&#65533;&#65533;8&#65533;r&#65533;c	tc&#65533;:&#65533;'&#65533;"Z&#65533;&#65533;&#65533;Y>&#65533;&#65533;kZ,&#65533;&#65533;9l0&#65533;&#65533;&#65533;&#1948;w9&#65533;~lyD&#65533;HcwR&#65533;&#65533;="y&#65533;:&#65533;&#65533;&#65533;q&#65533;&#65533;&#65533;i.&#65533;&#65533;&#65533;&#65533;Dk&#65533;2-m&#65533;I&#65533;&#65533;s/A&#65533;&#65533;&#65533;s&#65533;&#65533;v&#65533;;&#65533;	/&#65533;&#65533;&#65533;&#65533;&#65533;C&#65533;&#65533;&#65533;p&#65533;PK&#65533;&#65533;#<'&#65533;f&#1513;L&#65533;&#65533;e&#65533;q3&#65533;&#65533;&#295;&#65533; @&#65533;&#493;?`@&#65533;&#65533;&#65533;&#65533;&#65533;5&#65533;&#65533;D&#65533; &#65533;&#65533;D&#65533;&#65533;&#65533;V&#65533;0&#65533;_&#65533;&#65533;'S&#65533;'&#65533; &#65533;h&#65533;
&#65533;<&#65533;
&#65533;g&#65533;&#65533;yM&#65533;&#65533;SP0&#65533;o`&#65533;wa6&#65533;h;&#65533;&#65533;S&#65533;&#65533;(_&#65533;&#65533;:&#65533;}&#65533; (&#65533;&#65533;i:&#65533;&#65533;2D4"&#65533;(&#65533;&#65533;&#38621;&#34957;&#65533;R2?&#65533;@&#65533;iZ&#65533;&#65533;k?&#65533;S&#65533;&#355;?8p&#65533;&#65533;&#65533;4&#65533;s!&#65533;&#65533;&#65533;1&#65533;&#65533;$3 (&#65533;I0&#65533;&#65533;3&#65533;c@&#65533;&#65533;>&#65533;&#1218;&#65533;c(&#65533;&#65533;&#65533;&#65533;&#65533;$C;&#65533;s;&#65533;"&#65533;!;&#65533;N&#65533;5T&#65533;&#65533;&#192;&#65533;&#65533;(&#65533;@&#65533;3&#65533;9&#65533;&#65533;0&#65533;&#65533;)&#65533;$&#472;&#65533;d&#65533;>&#65533;&#65533;N0&#65533;&&#65533;&#65533;&#65533;&#1636;%dB&#65533;q&#65533;&#65533;&#65533;&#65533;&#801;&#65533;&#65533;&#65533;)&#65533;&#65533;<XA?8&#65533;&#65533;];&#65533;b&#1237;c&#1152;&#65533;2)42&#65533;&#65533;r&#65533;&#65533;0&#65533;44A5s &#65533;&#65533;x&#65533;4&#65533;1&#65533;(4&#65533;"	&#65533;&#65533;_&#65533;C4,&#65533;&#184;&#65533;&#65533;&#65533;>\&#65533;;X<A&#65533;&#65533;r&#65533;&#65533;SD6cD0&#65533;&#65533;&#65533;&#65533;&#303;&#65533;+l&#65533;&#65533;4&#65533;4 H&#65533;&#65533;&#65533;&#65533;&#65533;&#65533;OT&#65533;h #&#65533;%\2&#65533;&#65533;rS&#65533;DT&#65533;&#65533;rc&#65533;h&#65533;&#65533;&#204;&#65533;&#65533;B,\p1&#65533;&#65533;r&#65533;q&#65533;_DEIC&#65533; &#65533;&#65533;&#65533;5k W&#65533;&#65533;[&#1186;&#65533; &#65533;Fs,&#65533;8|	cE&#65533;&#65533;F&#65533;&#65533;&#65533;&#65533;6:&#65533;i&#65533;L&#65533;1 Dn&#65533;!&#65533;&#65533;&#65533;&#65533;&#65533;&#65533;&#65533;GTl?&#65533;1`&#65533;Hs+fa&#65533;4G`h;&#65533;&#65533;&#65533;G^&#65533;&#65533;&#65533;l&#65533;&#65533;i&#65533;
&#65533;&#65533;L3&#65533;I&#65533;&#65533;&#153; &#65533;&#65533;&#49381;&#65533; &#65533;\&#65533;&#65533;h,&#65533;&#65533;&#531;&#65533;
L&#65533;&#65533;&#65533;&#65533;&#1209;&#65533;1X&#65533;1x>&#65533;&#65533;
bPE b&#65533;&#65533;&#65533;I&#65533;T&#65533;&#65533;I&#65533;&#65533;E`&#65533;dE&#65533;@&#65533; [HJ&#65533;&#65533;&#65533;&#65533;&#1290;%x&#680;&#65533;JF&#65533;&#65533;4 b &#65533;&#65533;<&#65533;&#65533;&#65533;&#621;&#1538;&#65533;&#65533;J&#65533;&#65533;
pDK&#65533;&#65533;&#65533;&#65533;&#65533;
L&#65533;b&#65533;&#65533;&#65533;K&#65533;&#65533;%L &#65533;`&#65533;&#65533;&#766;,&#65533;F:J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&#65533;&#65533;6H&#65533;&#65533;&#65533;&#65533;(&#65533;  x&#65533;XPM:&#65533;@&#65533;&#65533;&#65533;
-9*&#65533;&#65533;&#65533;&#65533;@'&#65533;&#65533;&#65533;&#65533;&#65533;&#65533;7 Q$&#65533;'`%@ x&#65533;(P&#65533;&#65533;&#65533;/M$H&#65533;&#65533;Q&&#65533;&#65533;  
&#65533;Q2&#65533;P&` h(}&#65533; &#65533;ER2&#65533;&#65533; R(&#65533;R/E&#65533;  ,&#65533;&#65533;Q/=&#65533;)&#65533;&#65533;(&#65533;&#65533;{&#65533;@&@S/M=R6&#65533;/x&#65533;8&#65533;S(M);&#65533;S&#65533;*S.&#65533;S &#65533;&#65533;@T&#65533;&#65533;&#65533;&#65533;&#65533;&#65533;&#65533;B&#65533;S*&#65533;&#65533;6&#65533;TK&#65533;TFMP&#1027;N&#65533;EM&#65533;(XR>&#65533;R%(&#65533;K&#65533;T*(&#65533;(&#65533;&#65533;/&#65533;&#65533;O&#65533;&#65533;O&#65533;Q0&#65533;TR&#65533;P`M*X H&#65533;S:*8&#65533;6&#65533; x&#65533;",&#65533;&#65533;&#65533;x&#65533;&#65533;O&#65533;&#65533;S&#65533;&#65533;f&#65533;P&#65533;S4%R#=&#65533;/&#65533;&#65533;c]&#65533;&#65533;&#65533;&#65533;&#65533;+&#65533;LOH&#65533;S@&#65533;&#65533; &#65533;t-Q&#65533;&#65533;LMMG]&#65533;Bu&#65533;&#65533;Pn&#65533;&#65533;&#65533;&#65533;)&#65533;&#65533;(P&#65533;&#65533;&#65533;v-&#65533;P&#65533;R&#65533;&#65533;5Rx&#65533;?`&#65533;&#65533;&#65533;u&#65533;'(&#65533;H&#65533;|E!&#65533;&#65533;~&#65533; q&#65533;jMLP&#65533;UTHX&#65533;mX&#65533;&#65533;V&#65533;t&#65533;!@V&#65533;(&#65533;)&#65533; &#65533;&#65533;YY!&#65533;&#65533;&#65533;L&#65533;5&#65533;&#65533;]YS@T&#65533;&#65533;x]M&#65533;  WV*&#65533;W~&#65533;&#1628;U(&#65533;&#65533;&#65533;&#65533;N &#65533;&#1685;-R&#65533;re&#65533;&#65533; VK-&#65533;&#65533;Z&#65533;&#65533;&#65533;&#65533;&#65533;&#65533;&#723;=&#65533;&#65533;S&#65533;&#65533;-&#871;&#65533;&#1331;&#65533; &#65533;&#65533;T &#65533;X&#65533;&#65533;Z&#65533;&#1348;&#65533;&#65533;&#65533;@&#1531;&#65533;S &#65533;&#65533;&#65533;&#65533;&#65533;&#65533;JU&#65533;&#65533;&#65533;m&#65533;(@8(\&#65533;=&#65533;&#285;&#65533;&#373;&#65533;&#65533;MX&#65533;&#65533;\5&#883;&#65533; &#65533;&#65533;&#65533;&#65533;&#65533;&#65533;\M@&#65533;&#65533;&#65533;~&#65533;&#65533;&#1109;&#65533;&#65533;=]&#65533;&#65533;uY&#65533;}&#65533;0
&#65533; *P&#65533;&#65533;&#65533;&#65533;&#65533;&#65533;&#65533;-\&#65533;E&#65533;&#65533;&#787;&#65533;&#65533;&#65533;-&#65533;&#65533;&#65533;&#65533;&#1180; #&#65533;&#65533;	P &#65533;&#65533; &#65533;e^&#65533; (&#65533;X&#1797;[r&#65533;LO &#65533;&#65533;[&#65533;%&#65533;5&#65533;/&#65533;&#65533;&#65533;- 0&#65533;&#65533;&#65533;&#65533;&#65533;&#65533;/&#65533; t&#65533;&#65533;&#65533;&#65533;&#65533;&#65533;%&#65533;&#65533;&#65533;&#65533;&#53540;-M*&#65533;\(&#65533;P&#65533;&#65533;&#65533;_K&#65533;&#65533;	(&#65533;J&#65533;(@&#65533;&#65533;X(&#1028;&#65533;&#65533;L&#65533;ei]&#65533;]&#65533;	x &#1557;`&#65533; &#65533;&#1794;h&#65533;&#65533;x}8E&#65533;Ga&#65533;&#768;EH&#65533;xXR=h&#65533;&#65533;L^&#65533; 	.&#65533;&#65533;&#65533;a&#65533;&#65533;0&#1959;-&#65533;,d&#65533;a&#65533;&#65533;&#65533;&#65533;&#65533;&#65533;=XV&#1500;&#65533;&#65533;	&#65533;\&#65533;m&#65533;&#65533;x&#65533;
&#65533;&#65533;&#65533;&#65533;\&#65533;&#65533;&#65533;M&#65533; &#65533; &#65533;&#65533;&#65533;<[VPh&#65533;O&#65533;]&#1124; #&#65533;&#65533;	&#65533;].&#65533;&#65533;0&#65533;&#65533;&#65533;&#65533;&#65533;]&#65533; &#65533;&#65533;P&#65533;&#65533;&#65533;&#1820; 
&#65533; 
0&#65533;&#65533;-^&#65533;_&#65533;5&#65533;&#65533;&#65533;&#65533;\c&#65533;&#1308; &#65533;}&#65533;@&#1779;&#65533;&#65533;&#65533;((n4&#65533;\\&#65533;e]&#65533;e^&#65533;e_&#65533;e`fa&#65533;&#65533;&#65533;&#65533;&#65533;&#65533;`&#65533;&#65533;&#65533;	&#65533;X&#65533;_&&#65533;&#65533;&#1581;&#65533;'&#65533;fb&#65533;fk&#65533;fl&#65533;fm&#65533;&#65533;x]=&#65533;&#65533;nv]C^cY6&#65533;&#65533;&#65533;mNgu^gvng]>&#1780;Ed&#65533;&#65533;/0N6&#65533;M&#65533;J&#65533;b
&#65533;f&#65533;L^# &#65533;6&#65533;&#65533;&#65533;&#65533;&#65533;a&#1508;&#65533;W6&#65533;&#65533;_j&#65533;g&#65533;&#65533;L&#65533;6&#65533;&#65533;5^N&#65533;&#65533;&#65533;t&#65533;	&#65533;&#65533;-&#65533;K&#65533;&#65533;r&#65533;&#65533;0&#65533;>&#65533;&#65533; &#65533;&#65533;T&#65533;MBf&#65533;
N&#65533;}&#65533;&#65533;&#65533;&#65533;L&#65533;&#65533;&#65533;5~&#65533;e&&#65533;y&#65533;&#65533;M.iK&#65533;&#32920; &#65533;&#65533;&#65533;Dc&#65533;} (&#65533;6&#65533;&#65533;4|&#65533;&#65533;J&#65533;_
&#65533;d&#65533;&#65533;&#65533;~L
.
p&#65533;Epe&#65533;&#65533;MW.t&#65533;&#65533;Bp&#65533;&#65533;&#65533;$&#65533;E&#65533;	&#65533;&#65533;UUNM6&#65533;&#65533;&#65533;&#65533;i&#524;N&#65533;&#65533;`&#65533;&#65533;&#65533;&#65533; b&#65533;&#65533;&#65533;&#65533;L&#65533;e&#65533;&#65533;&#2031;&#65533;M&#65533;~&#65533;&#65533;.&#65533;~ &#65533;&#65533;L&#65533;.	&#65533;&#65533;&#65533;&#65533;&#1316;&#44158;T2&#65533;&#65533;&#65533;T&#65533;&#65533;&#65533;&#1332;&#65533;E&#65533;j&#65533;&#65533;_&#65533;h&#65533;&#65533;&#65533;jO&#65533;&#65533;&#8448;&#65533;&#65533;&#65533;&#65533;tUA&#65533;m&#65533;m&#65533;&#65533;m&#65533;k&#65533;&#65533;&#65533;&#65533;  !&#65533; &#65533; ,   &#65533;? &#65533; &#65533;H&#65533;&#65533;&#65533;&#65533;*\&#560;&#65533;&#199;#J&#65533;H&#65533;&#65533;&#331;3j&#1848;&#65533;&#788;)eB&#65533;&#65533;h&#65533;&#65533;&#595;(S&#65533;\&#626;&#65533;&#727;0c&#65533;&#330;M78s&#65533;&#65533;i&#65533;&#793;)2&#65533;
J&#65533;&#65533;&#1123;H[&#65533;)sS&#65533;&#1255;;&#65533;&#65533;LJ&#65533;&#65533;&#1387;X&#65533;jM&#65533;&#65533;W&#65533;=&#65533;&#65533;K&#65533;&#65533;&#1651;&#65533;~]5,&#1719;p&#65533;&#669;&#65533;q&#65533;&#65533;x&#65533;>&#65533;J&#65533;&#65533;&#2047;&#65533;&#470;&#65533;K&#65533;-&#65533;&#65533;&#65533;+^&#65533;rp&#65533;&#65533;N&#65533;0&#65533;&#65533;5&#664;Y&#65533;&#65533;&#65533;&#65533;N&#601;CM&#65533;`&#65533;&#1128;3n&#65533;&#65533;'&#65533;&#1328;U&#65533;&#65533;&#65533;&#65533;&#65533;&#65533;&#1265;s;\&#1914;&#65533;k&#65533;&#65533;-&#65533;&#65533;Q&#65533;&#65533;&#65533;&#65533;&#65533;&#65533;t&#65533;&#1783;&#65533;&#65533;&#65533;&#65533;I&#65533;&#65533;&#65533;&#1025;3o&#65533;<&#65533;w&#65533;&#1200;&#65533;1&#65533;&#65533;&#65533;&#1599;&#65533;>&#253;&#65533;a&#65533;&#65533;+@^ &#65533;&#65533;l&#35264;O&#1635;&#571;&#65533;5g&#65533;}0 	&#65533;7&#65533;&#65533;&#65533;.T	@&#65533;&#65533;M&#65533;&#65533;&GFuEX&#65533;F
&#65533;&#387;&T&#65533; F}X&#65533;&#65533;&#65533;9&#65533;wH!=a&#65533;#&#65533;bB)dq&#1929;"&#65533;&#65533;@&#65533;l&#65533;&#65533;&#65533;&#65533;&#65533;hb&#65533;U- &#65533;T&#65533;T&#65533;S&#65533;&#65533;&#65533;GLD&#65533;&#65533;	@&#65533;A)&#65533;&	]
$&#65533;&#65533;&#65533;	PUvU)'N&#65533;Y&#65533;&#65533;FI&#65533;&#1622;i&#65533;&#65533;&#65533;&#65533;& i&#210;&#65533;Yh2&#65533;aqUt&#65533;&#65533;&#65533;G-5&#65533;&#65533;dS?R&#65533;&#65533;Ya#&#65533; &#65533;&#65533;	&#65533;!&#65533;(&#65533;&#65533;&#65533;6@&#65533;&#65533;@&#144;l\&#65533;pB 4<JF&#65533;0&#65533;&#65533;&#39228;:e&#65533;.&#39521;&#65533;&#65533;k&#65533;&#65533;&&#65533;&#65533;&#65533;6&#65533;&#65533;&#65533;Fk&#65533;lP&#65533;@&#65533;&#65533;&#65533;I&#65533;-n&#65533;&#65533;&#65533;&#65533;KCqWpS&#65533;&#65533;&#65533;&#65533;&#65533;&#65533;0&#65533;HcfHk&#65533;&#65533;&#65533;/qi&#65533;;"q&#1706;+&#65533;&#65533;&#65533;^&#65533;&#2015;&#377; A&#65533;&#65533;P&#65533;&#65533;K2&#65533;&#65533;V&#65533;-=&#65533;k&#65533;*&#65533;m&#65533;&#65533;&#65533;&#65533;&#65533;;&#65533;&#65533;v&#65533;z)&#65533;$,&#65533;p &#65533;&#65533;p&#65533;&#65533;&#65533;&#65533;&#65533;<&#65533;&#65533;&#957;&#65533;&#65533;&#65533;&#565;&#65533;,r&#694;&#65533;&#65533;&#65533;&#65533;&#65533;&#65533;&#65533;\&#65533;&#65533;&#65533;<3&#65533;,7@&#65533;&#65533;&#65533;&#65533;&#65533;&#1470;v&#65533;&#1710;&#65533;&#65533;&#65533;L&#65533;&#65533;&#65533;o&#65533;]&#65533;N/]&#65533;m&#65533;F&#65533; 4L@HNWaz&#65533;&#65533;&#65533;&#65533;\&#65533;&#65533;&#65533;&#65533;[&#65533;&#65533;&#65533;A&#65533;&#65533;}&#65533;&#65533;&#65533;&#65533;a&#65533;=5y`p
2&#65533;vK`&#947;T&#65533;&#939;&#65533;5^&#65533;6&#65533;&#65533;A&#65533;&#65533;fB&#65533;&#65533;iBr&#65533;&#1091;&#65533;x&#65533;&#65533;/fn&#65533;F&#65533;&#949;&#65533;&#65533;5&#65533;Z&#65533;'&#65533; &#65533;&#65533;q&#65533;9&#65533;&#65533;B&#65533;&#65533;&#1707;&#65533;>ua.Q$&#65533;l&#65533;&#65533;&#423;OgF&#65533;&#65533;+8j&#65533;=?+&#65533;&#65533;&#65533;~&#65533;JF&#65533;(&#65533;&#65533;xm, &#65533;&#65533;$ &#65533;6i&#65533; &#65533;&#65533;&#65533;I&#1571;>&#65533;&#65533;"K&#65533;P&#65533;=1&#556;\0&#65533;&#65533;&#65533;&#65533;&#65533;&#65533;&#65533; $0&#1940;&#65533;&#65533;G&#65533;3#&#65533;&#65533;pE&#65533;&#65533;p#l&#65533;&#65533;&#400;)&#65533;&#65533;&#65533;\R&#12372;	`~&#65533;&#65533;&#65533;&#65533;T"A&#65533;O.JUmn&#65533;;9&#65533;&#65533;+q^m&#65533; &#65533;rI&#65533;a&#65533;&#65533;A&#65533;&#65533;&#65533;:/&#264;&#65533;d&#65533;&#65533;&#65533;l&#65533;&K&#65533;&#65533;r&#65533;<&#436;0VU&#65533;&#1763;P$&#65533;%iLF&#65533;&#65533;&#65533;&#1976;&#65533;&#65533;&#65533;H$&#65533;&#65533; I&#65533;&#65533;,&#65533;6&#1051;&#65533;	\p&#65533;&#65533;h&#65533;&#65533;A&#65533;c&#65533;&#65533;}dZ&#65533;b5zr&#65533;&#65533;&#65533;&#65533;b@&#65533;4\&#65533;\&#65533;&#65533;#&#65533;&#1318;
&#65533;&#65533;`#Y&#65533;*&#65533;A&#65533;&#65533;$&#65533;F&#65533; +&#65533;&#65533;&#65533;a&#65533;&#65533;`":&#65533;&#65533;>-3)&#65533;&#65533;&#868;&#65533;&#65533;&#65533;&#65533;&#65533;C/&#65533;rf&#65533;&#65533;"&#65533;
&#65533;&#65533;$%&#65533;4&#65533;R&#65533;&#1078;&#65533;Z&#65533;&#65533;Nf &#65533;&#65533;i&#65533;\&#65533;&#65533;!-3&#65533;&#65533;Y&#65533;&#65533;!&#65533;&#65533;1&#65533;*&#65533;	&#65533;&#65533;dj$&#65533;&#812;&#65533;"&#834;"+'&#858;j3Olb &#65533;&#652;&#65533;&#65533;&#65533;&#65533;&#65533;5d)&#65533;&#65533;&#65533;:#&#65533;&#908;nT!~&#65533;Aq&#65533;p&#65533; H&#65533;j&#65533;|&#65533;	W%&#65533;W&#65533;*# h&#65533;:&#65533;+&#65533;&#65533;&#65533;X&#65533;O&#65533;&#65533;#&#65533;~t.&#65533;ISX@&#65533;ET&#65533;h&#65533;E&#65533;@r)%&#65533;&#65533;;r&#65533;&#65533;&#65533;&#65533; &#65533;49I&#65533;40&#65533; &#65533;&#65533;jF&#65533;H&#1458;&#65533;&#65533;&#65533;hM&#65533;Z&#65533;z&#1433;&#65533;&#65533;&#65533;&#65533;&#65533;	&#65533;&#65533;&#65533;&#65533;&#1585;&#65533;&#65533;,N&#65533;/&#65533;Rd^LC&#65533;&#65533;(&#65533;n$&#65533;e&#65533;&#65533;&#65533;`&#65533;&#65533;epmh3d&#65533;VV( &#65533;hirA&#65533;&#65533;&#65533;f&#65533;&#65533;&#65533;o1$&#65533;[&#65533;EZ&#65533;_&#65533;&#65533;&#65533;F&#1602;,&#65533;|&#65533;B&#65533;a&#65533;&#65533;&#65533;&#65533;&#65533;&#65533;&#65533;&#65533;AI{&#65533;:6&#65533;&#65533;P&#65533;Uk	"Z&#65533;eV&#65533;&#65533;M&#65533;&#65533;&#65533;&#440;&#307;M&#65533;c&#65533;IU&#65533;&#65533;5% &#65533;&#65533;x&#65533;6&#65533;7&#65533;&#65533;,s&#65533;n';&#65533;&#65533;
&#65533;&#65533;eq&#65533;{\&#65533;(&#65533;&#65533;&#65533;e`&#65533;&#65533;V&#65533;q&#65533;t&#65533;&#65533;O&#65533;&#302;&#65533;&#65533;T&#962;&#65533;&#65533;&#65533; &#65533;&#65533;4&#65533; "&#65533; ]&#65533;L|+&#65533;&#1771;&#65533;&#65533;&#65533;&#160;&#1801;m&#65533;bG &#65533;&#65533;X&#65533;&#65533;_&#65533;&#65533;j&#65533;&#1578;]m!&#65533;&#65533;&&#65533;&#65533;&#65533;&#65533;p $&#65533;MU)p vO&#65533;rlrRx 5&#368;&#65533;qj&#65533;&#65533;&#65533;s&#65533;q&#65533;&#65533;$L&#65533;&#65533;X [,T&#180;M&#65533;&#65533;&#65533;&#65533;v+*}&#65533;J$&#65533;~&#65533;&#65533;&#65533;&#65533;&#65533;@s&#65533;h.B]<&#65533;by&#65533;f'&#65533;.&#65533;\("&#65533;&#65533;Q$,&#65533;]&#65533;G	 3?&#65533;&#65533;2&#65533;(&#1510;vk	&#65533;&#65533;U&#65533;	&#65533;&#65533;4&#65533;&#65533;&#65533;&#65533;(t&#65533;%&#65533;&#65533;#bP&#65533;&#65533;QzU5?M&#65533;
W&#65533;C.8&#65533;&#65533;M&#65533; &#65533;TQSdJtS
M&#65533;Z&#65533;&#65533;&#65533;&#65533;&#65533;k&#65533;&#65533;&#65533;&#2165;1&#65533;@>&#65533;$&#65533;rD&#65533;M&#65533;X,+&#65533;&#65533;8&#65533;U&#65533;O?&#65533;f&#65533;<&#65533;&#1355;&#65533;&#65533;&#65533;&#65533;&#65533;&#65533;m|!&#65533;&#65533;eA&#65533;&#65533;&#1539;0&#65533;&#65533;.N
KD&#65533;3+H&#65533;&#65533;"&#65533;&#65533;n&#65533;LY&#65533;Y@&#65533;k&#65533;&#65533;&#65533;~&#65533;&#65533;&#65533;DvCs&#65533;c6&#65533;&#65533;{&#65533;&#65533;&#65533;&#65533;p`,&#65533;z&#65533;*UH#R6`&#65533;&#65533;#&#65533;&#65533;&#65533;&#65533; -&#65533;&#65533;2!&#65533;N&#65533;&#65533;&#65533;&#1736;&#65533;y&#65533;P&#65533;&#65533;V&#65533;&#65533;V&#65533;&#65533;@v&#65533;&#1481;&#65533;&#65533;6R&#65533;sV_&#696;|&	m&#65533;&#65533;+	LN&#65533;&#65533;&#65533;F&#65533;	:CO&#65533;r&#65533;d&#65533;TZ&#65533;&#65533;&#65533;&#65533;&#65533;&#65533;&#2707;&#1898;p&#65533;4&#705;Hq:0&#65533;&#65533;&#65533;&#65533;&#65533;\#f&#65533;&#65533;@^U%&#330241;d&#65533;-&#65533;&#65533;&#65533;]&#65533;&#65533;&#65533;Qj&#65533;uV&#65533;&#65533;&#65533;C&&#65533;e&#65533;&#65533;&#65533;5v&#65533;&#65533;&#65533;&#1092;&#65533;b&#65533;]&#65533;&#65533;&#65533;&#65533;6sm&#65533;JY&#65533;&#65533;G&#65533;&#65533;#&#65533;K$&#65533;&#65533;&#65533;&#1144;&#65533;&#65533;n&#65533;6&#65533;B&#65533;O&#65533;&#65533;&#65533;&#65533;,&#65533;&#65533;&#65533;W\&#65533;D2&#65533;&#65533;&#65533;U&#65533;'&#65533;{x&#65533;&#65533;37o&#902;{&#1655;b.>T&#65533;&#65533;&#65533;?&#65533;&#65533;&#65533;&#65533;xMJo&#2026;&#65533;&#65533;&#65533;&#65533; Pm&#65533;&#65533;&#65533;8&&&#65533;&#65533; e&#65533;&#65533;Y&#65533;m&#65533;t~&#65533;&#65533;&#65533;&#65533;&#65533;Yu&#65533;&#65533;+&#1764;&#65533;X&#65533;&#65533;&#65533;&#65533;&#406;\Y&#65533;M&#65533;cd&#65533;[X(&#65533;]	1&#64960;Xt1'DO&#65533;q*6&#65533;&#65533;i&#65533;&#65533;*aW,&#65533;g&#65533;e&#65533;~&#65533;60J&#65533; &#65533;&#1408;(&#65533;&#65533;c&#65533;&#65533;K&#65533;$&#65533;&#65533;X&#65533;F9&#65533;&#65533;&#65533;i&#65533;&#65533;&#65533;&#65533;O&#65533;&#65533;r&I,D2>&#65533;r$&#65533;E'&#65533;&#65533;Fx&#65533; &#65533;EJ&#1281;&#65533;&#65533;(Q&#65533;-&#65533;"TF&7&#65533;O,&#65533;%&#65533;AE&#65533;&#65533;gb&#65533;T&#24923;&#65533;&#65533;b8&#65533;&#1830;&#65533;&#65533;Ri&#65533;&#65533;&#65533;2&#65533;)&#65533;R&#65533;)&#65533;Kys%5]&#65533;8Hs*xx(CG&#65533;~&#65533;&#65533;&#65533;&#65533;E^&#65533;&#65533;&#65533;"D&#65533;-HYvdYPG&#65533;&#65533;$<g&#65533;WW&#65533;;&#65533; &#65533;&#65533; &#65533;&#65533;4&#65533;&#65533;&#65533;(&#65533;&#65533;&#65533;vOHC&#65533;S|I&#65533;&#338;&#1908;WD2b&#65533;9&#65533;r&#65533;sh&#65533;2&#65533;g]&#65533;R"t&#65533;&#65533;&#65533;&#65533;W&#65533;&#65533;4&#65533;JkS,&#65533;D&#65533;ql&#65533;&#65533;F7&#65533;&#65533;[&#65533;&#65533;&#65533;x-~7&#65533;q&#65533;&#65533;&#65533;&#65533;&#1549;&#65533;&#65533;o&#65533;&#65533;sVTT&#65533;8&#65533;Dw27&#65533;[&#65533;x9&#65533;&#65533;U~b&#65533;2&#65533;$&#181;&#65533;&#1976;&#65533;&#65533;x/&#65533;X5&#65533;E5G4&#65533;^nC]&#65533;~&#65533;&#65533;9&#65533;e&#65533;l&#65533;w&&#65533;(Mo&#1039;&#65533;&#65533;Q@&#65533;&#65533;&#65533;vZ&#65533;H&#65533;tL&#65533;[&#65533;&#65533;q&#65533;G+y&#65533;{&#65533;7&#65533;s&#65533;&#65533;[&#727;&#65533;4Y&#65533;&#65533;R8&#65533;&#65533;zm&#65533;x&#65533;&#65533;2@Gw&#1363;O4&#65533;f,G&#65533;Fq*y&#65533;&#65533;o&#65533;&#65533;&#65533;&#65533;69&#65533;T&#65533;&#65533;&#65533;'&#65533;% &#65533;'Y&#65533;&#65533;&#65533;&#65533;O&#407;&#65533;C" &#65533;D&#65533;^&#65533;{D&#65533;B/G&#65533;8 e!H-&#65533;S&#65533;r9&#65533;&#65533;&#65533;p.S&#65533;g&#65533;u&#65533;}&#65533;&#65533;&#65533;&#65533;&#65533;&#65533;&#65533;&#65533; &#65533;&#65533;B&	&#65533;e47&#65533;8&#65533;&#65533;I&#65533;o0&#65533;d&#65533;t_&#65533;&#65533;^&#65533;?(&#65533;D,&#65533;&#65533;&#65533;4&#65533;hR=8&#65533;i&#65533;DA&#65533;W&#65533;v&#65533;&#65533;QIE&#65533;&#65533;&#65533;8&#65533;#)&#65533;&#65533;J&#65533;A&#65533;&#65533;q$&#65533;&#65533;~wM<XL&#65533;RQlPbp&#65533;F2&#65533;&#65533;&#65533;&#65533;&#1628;&#65533;H&#65533;&#65533;n&#65533;Qi&#65533;&#65533;i&#65533;&#65533;&#65533;&#65533;$&#65533; uoK7@Y
g&#65533;]&#65533;&#65533;k&#65533;OW&#65533; &#921;&#65533;&#65533;&#65533;#^Chl&#65533;&#65533;3#D&#65533;9|&#65533;R&#65533;x&#65533;'&#65533;R&#65533;&(r^&#65533;&#65533;&#65533;f"&#65533;&#604;&#65533;y&#65533;d(	AJ&#65533;&#65533;[L6&#65533;a&#65533;/>&#65533;&#65533;vWWU}W&#65533;&#65533;*&#65533;4&#65533;oy&#1543;&#65533;d&#65533;Q?Es&#65533;i.xF&p&#65533;&#65533;&#65533;I&#65533;&#65533;AYG&&#65533;&#65533;&#65533;&#65533;&#1172;&#65533;(&#65533;8j&#65533;8"&#65533;H&#223;5&#65533;(u&#65533;q&#65533;&#65533;wu&#65533;&#65533;[4:x&#65533;5x7&#65533;&#65533;N&#1664;&#1081;&#65533;&#1245;3C&#65533;&#65533;T!&#65533;s&#65533;yB&#65533;&#65533;T&#65533;Tgo&#65533;&#65533;`OZ&#65533;(&#65533;&#65533;aW&#65533;&#65533;g&#65533;&#65533;U &#65533;$q&#338;9`K&#65533;e&#65533;y&#65533;h6&#65533;a,8a&#65533;&#65533;&#65533;&#65533;&#65533;&#65533;g&#65533;&#65533;&#65533;&#65533;
&#65533;X&#65533;xL&#65533;&#486;&#65533;&#65533;j&#65533;&#65533;&#65533;&#1250;&#1046;&#65533;S0P,2Sc&#65533;Q&#65533;P&#65533;]&#65533;7K &#65533;&#65533;z&#65533;&#903;}&#65533;YD&#65533;&#65533;Hw&#65533;Qm&#65533;]&#65533;W`/>@&#65533;7fOY,O&#65533;|&#65533;*&#65533;#a3)&#65533;&#65533;S<&#65533;X&#65533;J&#65533;&#65533;)EPqZ9@&#65533;&#1494;`&#65533;o&#65533;W6&#65533;&#65533;&#65533;&#65533;&#65533;u&#65533;di&#65533;9&#65533;&#65533;	e,&#65533;	"&#65533;&#65533;i:<&#65533;&#65533;&#746;&#65533;!1&#65533;&#65533;p&#65533;ql&#65533;,)&#65533;,p,&#65533;&#65533;&#65533;";"6&#65533;q&#65533;f&#65533;&#65533;")&#65533;O&#65533;&#65533;&#65533;
&#65533;&#65533;
&#65533;7g&#65533;&#65533;UC9s;&#65533;/&#65533;&#1898;&#65533;&#65533;u&&#65533;!H2d&#65533;&#65533;&#65533;&#65533;c&#65533;&#1776;&#63978;!fkR&#65533;u&#65533;" . cv&#65533;c7'&#65533;&#65533;l&#65533;UfBW&#65533;j&#65533;&#65533;d`&#65533;&#65533;a%&#65533;Y&#65533;h&#65533;Q&#65533;f&#65533;g;'&#65533;4U1&#65533;&#65533;&#65533;&#65533;&#65533;aBI&#65533;L&#65533;-&#65533;&#65533;&#65533;T&#65533;&#65533;B&#65533;&#65533;K/1:_&#65533;P,v&#65533;&#65533;hj&#65533;k&#65533;&#65533;A&#65533;EU@ %u&#65533;S&#65533;,X@&#65533;'&#65533;&#65533;oY&#65533;&#65533;&#65533;D13"j&#65533;+&#65533;&#65533;D&#65533;&#65533;&#65533;&#65533;&#65533;&#65533;1&#65533;&#65533;F&#65533;Y&#65533;,4&#65533;qTZ &#65533;\&y&#65533;5&#65533;z6&#65533;s&#65533;&#65533;&#65533;&#65533;$ x&#65533;&#65533;g&#65533;&#65533;$&#65533;Qp&#65533;&#65533;Myc,6 &#65533;0&#140263;D`7~&#65533;8i&#65533;9&#65533;2hv&#65533;&#65533;&#65533;&#65533;&#65533;f&#65533;&#65533;&#65533;&#65533;&#65533;U&#65533;&#65533;,) &#65533;5: ^*&#65533;&#65533;&#65533;&#65533;&#65533;5&#65533;[w&#38119;{&#65533;&#65533;&#65533;@&#65533;&#65533;+M&#65533;&#65533;&#65533;g&#65533;&#65533;&#65533;&#65533;&#65533;&#1803;&#65533;&#65533;0&#65533;&#65533;&#65533;&#65533;&#65533;&#65533;,&#65533;&#65533;,X&#65533;&#65533;&#65533;N2&#65533;&#65533;&#65533;"&#65533;&#65533;&#65533;+&#65533;&#65533;hW&#65533;&#65533;&#65533;H&#65533;&#65533;G&#65533;&ub&#65533;&#65533;B&#65533;&#65533;&#65533;B&#65533;~	&#65533;&#65533;8G&#65533;&#65533;&#436;'&#65533;u&#65533;&#65533;&#65533;&#65533;&#65533;5 Z&#65533;(D&#65533;:&#65533;&#65533; &#65533;,b&#65533;,#&#65533;&#65533;&#65533;;&#65533;2&#65533;$&#65533;&#181;&#65533;&&#65533;2&#65533;,&#65533;	&#65533;&#65533;Q\&#405;>&#65533;;&#65533;&#65533;h&#65533;=Y&#65533;, &#1032;&#65533;;E&#65533;[&#65533;&#65533;h&#65533;&#65533;9 &#65533;4&#65533;,`R&#65533;L&#65533;&#65533;&#65533;Y&#65533;&#65533;p,&#65533;#>5&#65533;&#65533;cl&#65533;&#581;&#65533;*&#65533;l0&#65533;&#65533;&#65533;gu&#65533;Pq&#65533;5  \Pnv|&#65533;;&#65533;&#65533;,P&#65533;))P&#65533;,&#65533;p&#370;(a&#65533;&#690;H&#65533;&#525;&#829;l&#65533;&#65533;L&#65533;:\&#65533;&#65533;[&#65533;&#65533;&#65533;&#65533;l&#65533;&#608;lS&#65533;<&#65533;b&#65533;&#65533;&#65533;	&#65533;,&#477;&#65533;9\&#65533;,:&#65533;&#1083;&#65533;&#65533;Dl&#65533;&#65533;&#65533;&#629;&#65533;(&#65533;~)&#65533;&#65533; GP&#65533;	$L&#65533;&#65533;@&#65533;1&#65533;&#65533;&#65533;&#65533;k&#65533;&#65533;&#65533;&#65533;&#65533;&#65533;&#65533;,&#65533;&#65533;-"&#65533; 	-r,b  >&#65533;\&#65533;-R&#65533;&#65533;RO&&#65533;&#65533;&#65533;,S&#65533;&#65533;&#65533;o%&#65533;)&#65533;&#65533;2c=&#65533;&#65533;U&#65533;&#530;&#65533;0&#65533;,&#65533;&#65533;&#65533;&#65533;&#578;&#65533;|&#65533;&#65533;"&#65533;o&#65533;E -3v@ '&#65533;&#65533;&#65533;&#65533;z&#65533;&#65533;&#65533;R#&#65533;]&#65533;&#65533;V&#65533;'q&#65533;&#65533;r4&#65533;&#1834;>&#65533;&#65533;&#402;&#65533;U&#65533;,pt&#65533;0&#65533;&#65533;6&#65533;&#1333;V[&#65533;&=P&#65533;R &#65533;&#65533;w'@&#65533;V:  &#65533;2?&#65533;R&#65533;&#65533;&#65533;f-dh&#65533;a2&#65533;&#65533; Bp "p&#354;&#65533;&#65533;"&#65533;&#65533;7 P  0&#65533;Bc&#65533;g=&#65533;&#65533;E&#65533;.1&#65533;8&#65533;r5# x-&#65533;b&#65533;'PP&#65533;, &#65533;&#65533;&#1263;&#65533;+&#65533;&#65533;&#65533;o&#65533;&#65533;+`&#65533;&#65533;.&#65533;B &#1512;&#65533;&#65533;&#65533;5&#65533;&#1577;&#65533;&#65533;B`&#65533;&#65533;&#65533;&#370;&#65533;&#65533;&#65533;&#1656;-&#65533;&#65533;;d &#65533;&#65533;&#1707;&#65533;&#65533;&#65533;&#65533;&#65533;&#65533;J&#65533;	B&#65533;,&#65533;[&#65533;Q&#1465;&#65533;&#65533;i4&#65533;& &#65533;bR&#65533;P&#65533;s&#65533;:@&#65533;&#65533;-'&#65533;&#65533;&#65533;&#65533;	!&#65533;=&#65533;&#65533;2&#65533;aH&#65533;-Ut&#65533;&#65533;&#65533;B&#65533;&#65533;&#65533;:&#1535;m&#65533;&#65533;,&#65533;&#65533;u&#65533;&#65533;M&#65533;&#65533;-&#65533;[	&#1046;C&#65533;I&#65533;&#1395;r.J&#65533;&#65533;&#65533;Ri&#65533;R&#65533;&#65533;&#65533;e&#65533;&#65533;&#65533;]&#65533;&#65533;&#65533;&#65533;P&#65533;&#65533;&#65533;&#65533;"&#65533;gP&#65533;&#65533;2}]Zb&#65533;&#65533;&#65533;b&#65533;q&#65533;m&#65533;#&#65533;,&#65533;&#65533;,&#65533;&#65533;&#1686;&#65533;@&#65533;(&#65533;-&#65533;&#65533;,&#65533;&#65533;`&#65533;&#65533;d*&#65533;&#65533;)0&#65533;	\^&#1391;&#65533;b&#65533;5~:&#65533;&#65533;)D&#1022;=&#65533;,k*t&#65533;o&#65533;<&#65533;5I&#65533;QQ&#65533;"&#65533;&#65533;&#65533;&#65533;&&#65533;&#65533;,&#65533;&#65533;&#65533;)I b&#65533;&#65533;p&#65533;&#65533;&#65533;#&#65533;tZ&#65533;U^^&#65533;8&#65533;&#65533;&#65533;$Y&#347;l&#65533;&#65533;&#65533;&#65533;&#65533;|&#65533;&#65533;&#65533;+&#65533;&#1786;&&#65533;w&#65533;&#1612;&#925;&#65533;&#14184;&#65533;T~nG&#65533;e&#65533;k` &#450;&#65533;&#498;&#65533;)-&#65533;&#65533;,&#65533;&#65533;&#65533;B&#65533;$&#65533;&#65533;&#65533;4Y&#65533;&#65533; &#65533;H&&#65533;Y+&#65533;&#65533;&#65533;,&#65533;,&#65533;&#65533;&#1322;)y&&#65533;&#65533;&#65533;VT&#65533;Q&#65533;&#65533;&#65533;&#65533;&#65533;&#65533;&r&#65533;&#65533;&#402;U&#65533;[# +&#65533;,&#65533;gi&#65533;N&#65533;v<	0K&#65533;,&#65533;&#65533;&#65533;&#65533;8c&#65533;&#65533;&#65533;&#65533;&#48894;&#65533;&#65533;&#65533;=&#65533;&#65533;&#65533;g&#65533;&#65533;&#65533;&#65533;[,&#65533;&#65533;F%&#65533;&#65533;Y&#65533;|`,&#33361;&#65533;&#65533;M&#65533;[K
+Y&#65533;&#65533;&#1022;&#65533;,0&#65533;*&#65533;&#1204;}&#65533;&#65533;k&#65533;&#65533;&#65533;&#65533;&#1432;)&#65533;T&#65533;&#65533;&#322; | |&#65533;&#65533;&#65533;y &#65533;&#65533;-`&#65533;&#65533;&#65533;&#65533;&#882;y#&#65533;&#65533;,&#877;3&&#65533;n&#65533;&#65533;b"/&#65533;q&#65533;&#65533;4$?dxp&#65533;k1q&#65533;w&#65533;&#65533;/&#65533;"/e&#65533;k,[P,&#65533;&#65533;&#65533;&#65533;&#65533;Ml/0` &#65533;^&#63502;,&#65533;D&#65533;g"&#65533;v&#65533;&#65533;&#65533;Pr`&#65533;&#65533;|&#65533;i&#65533;&#65533;&#65533;&#65533;	&#65533;X{2&#65533;G&#690;&#1182;s&#65533;&#65533;&#65533;&#946;p&#65533;&6&#65533;\,;&#65533;4,&#65533;[N&#65533;'&#65533;&#65533;pL&#65533; j&#65533;,i&#65533;&#65533;P&#65533;&#65533;>&#65533;&#65533;&#65533;(&#65533;&#65533;ly&#65533;$&#65533;R0sU&#65533;d/&#65533;&#65533;&#65533;m,&#65533;&#65533;&#65533;M&#65533;&&#65533;&]&#65533;&#1986;&#65533;&#65533;&#65533;&#65533;2&#65533;< &#65533;<0x]k&#65533;&#65533;&#527;sX&#65533;&#65533;&#65533;&#65533;&#65533;&#65533;&#14569;dj&#65533;Y0&#1154;~`&#65533;&#65533;&#1580;&#65533;&#65533;dn`&#65533;&#65533;&&#65533;&#65533;]
&#65533;&#65533;&#65533;^.E&#65533;&#65533;1&#65533;o&#65533;~p&#65533;&#1026; ~&#65533;&#65533;&#65533;4Gb&#1999;.U&#65533;&#65533;&#65533;U&#65533;d&#65533;&#65533;F &#65533;	i&#65533; (&#65533;&#65533;C&#65533;%B&#65533;F@E&#65533;W J&#65533;&#65533;Q&#65533;&#65533;"&#65533;@&#65533;7)U&#65533;&#65533;&#65533;&#65533;&#65533;K&#65533;1Y&#420;Y&#65533;&#65533;M&#65533;9u&#65533;&#65533;&#65533;&#65533;gM&#65533;pp&#65533;&#65533;&#65533;Q&#65533;:&#65533;&#65533;)3&#323;&#65533;8&#65533;&#65533;X&#65533;&#65533;&#65533;&#65533;Y&#65533;&#65533;&#65533;&#65533; &#65533;&#65533;=F"&#65533;&#65533;&#65533;&#65533;&#1454;i&#1382;&#65533;b&#65533;&#65533;
&#65533;l&#65533;&#65533;uI0&#65533;H	.&#65533;PufR&#65533;&#65533;&\Xp7&#65533;Cf&#65533;&#65533;'S&#65533;&#65533;&#65533;&#65533;&#65533;M&#65533;q&#65533; &#65533;&#65533;k\&#65533;J(&#65533;q&#65533;&#65533;&#65533;&#65533;&#65533;
&#65533;4&#1870;Y;&#65533;&#65533;&#65533;&#65533;o&#65533;U&#505;u&#65533;&#65533;&#65533;&#65533;#&#65533;4&#65533;&#65533;&#65533;6&#65533; &#65533;&#65533;lL&#65533;&#65533;J&#65533;&#65533;&#65533;$H&#65533;4&#65533;&#65533;h&#65533;\0&#65533;F&#65533;&#65533;-&#65533;+&#65533;&#65533;I&#65533;&#65533;&#65533;	&#334;<Q{`&#65533;~&#65533;&#999;_&#65533;~&#65533;D&#65533;&#65533;&#65533;&#65533;&#65533;|/&#65533;2a%&#65533;&#65533;c&#65533;&#65533;&#65533;Zrm &#65533;K&#65533;&#65533;&#65533;C&#65533;+&#65533;<&#65533;&#65533;<&#65533;&#65533;&#65533;&#65533;&#65533;
rk&#65533;&#65533; h&#65533;&#65533;p&#65533;&#65533;DS&#65533;D&#65533;8&#65533;&#65533;C&#65533;H@E;B &#65533;&#65533;*{&#65533;&#65533;&#65533;&#65533;@&#65533;;&#65533;p 1NM/&#65533;`&#65533;&#65533;&#65533;bm&#65533;#&#65533;&#1538;&#65533;-ZJ #&#65533;K&#65533;&#65533;"&#1138;&#65533;4&#65533;<^&#1184;%x8&#65533;&#65533;&#560;aDSzJ&#65533;&#65533;$H&#65533;&#65533;&#65533;&#65533;J&#65533;d&#65533;=&#65533;&#65533;|r&#65533;(&#65533;D&#65533;&#65533;&#65533;&#65533;&#65533;&#1187;&#65533;H "@&#65533;&#65533;6&#65533;J&#65533;7;&#65533;T8B&#65533;S&#65533;R(".&#65533;&#65533;&#643;&#65533;P&#65533;&#65533;&#65533;&#65533;
&#65533;Z&#65533;P&#1322;4t&#65533;&#65533;&#65533;<R&#65533;8(&#65533;&#65533;`h 65&#65533;Tf&#65533;=&#65533;&#65533;&#65533;&#65533;gs&#65533;&#65533;d-KA&#65533;&#65533;&#65533;P6%&#65533;&#65533;&#65533;&#65533;F" L&#65533;Pw]v&#65533;uW&#65533;&#65533;&#65533;z&#1964;&#65533;3&#65533;"&#65533;&#1848;&#65533;&#65533;Z&#65533;&#65533;L&#65533;&#65533;&#65533;G&#65533;@&#65533;t&#65533;JT&#65533;%&#65533;2&#65533;&#1580;*&#65533;&#65533;b&#65533;3&#65533;x&#533;&#65533;"&#65533;A&#65533;&#65533;X<&#65533;}x`&#65533;SV&#65533;&#65533;&#65533;&#65533;B&#1583;&#65533;&#65533;:&#65533;/&#65533;&#65533;&#65533;b)&#65533;xg&#65533;{&#65533;e&#65533;l&#65533;r&#65533;
&#65533;&#65533;]yi&#65533;&#65533;6*@&#65533;lH&#65533;&#65533;&#65533;&#65533;&#65533;4Op&#65533;sG&#65533;&&#65533;y&#65533;&#65533;&#65533;
&#65533;&#65533;6&#65533;l&#65533;&#1278;"&#1969;&#750;&#738;&#65533;S&#65533;V&#1442;&#65533;j&#65533;&#65533;&#65533;2&#65533;i&#65533;&#65533;&#65533;&#65533;c&#842;H&#65533;&#65533;&#65533;&#65533;ApSqH&#65533;&#187;+&#65533;&#65533;&#65533;2A&#65533;+&#65533;&#65533;r&#65533;3&#65533;<3&#65533;6&#65533;<&#65533;=_&#65533;T&#65533;48'w&#65533;&#65533;ccf2&#65533;v&#65533;&#65533;&#65533;&#65533;&#650;&#65533;&#65533;=H&#65533; &#65533;&#65533;&#65533;P
g&#65533;K&#65533;&#65533;J#&#65533;7&#65533;x&#65533;W&#65533;&#65533;8&#65533;&#65533;&#65533;[&#65533;~&#65533;M`&#65533;&#1616;!	&#65533;&#65533;*&#65533;a|RY5	%&#65533;&#65533;&#65533;&#65533;&#65533;8&#65533;&#65533;},m &#65533;&#65533;&#65533;~&#65533;sxn&#65533;&#65533;&#65533;^&#65533;i  X(&#65533;&#65533;
&#65533;u&#65533;&#65533;&#65533;&#65533;&#65533;:&#65533;EP&#65533;("&#65533;&#1028;&#65533;&#65533;&#65533;T&#65533;&#65533;&#65533;&#65533;V&#65533;2T&#65533;&#65533; 4&#65533;";(&#65533;Lh&#65533;i &#65533;C@+:&#65533;&#65533;`e&#65533;*f&#65533;&&#65533;aqT&#65533;&#65533;}&#65533;&#65533;&#65533;d&#65533;"&#65533;&#65533;&#65533;&#65533;&#65533;/d&#65533;&#65533;!6&#65533;&#65533;,DQ&#65533;S&#65533;b&#65533;x&#65533;,&#65533; Hi&#65533;b&#65533;&#465;&#65533;&#65533;bc&#65533;
&#65533;&#65533;5&#65533;&#65533;
:D&#65533;&#65533;&#65533;&#65533;&#65533;)+&#65533;&#1238;C&#65533;-&#261;h&#65533;Q&#65533;E &#65533;@R&#65533;&#65533;$d!)HC&#65533;&#640;&#65533;d&#65533;&#65533;&#65533;&#65533;=!+i)@&#65533;&#65533;&#65533;H&#65533;4&#65533;&#65533;&#65533;p&#65533;d'u&#65533;8:i&#65533;F&#65533;&#65533;K&#65533;&#65533;&#65533;%&#65533;9&#257;&#65533;JX&#65533;R&#65533;&#65533;&#65533;e-g&#65533;&#65533;&#65533;,&#65533;&#65533;d&#65533;#&#65533;' &#65533;&#65533;ra: &#65533;*&#65533;u&#65533;&#65533;yR&#65533;&#716;I&#65533;&#65533;&#65533;$[&#65533;&#65533;J&#65533;&#65533;=&#65533;&#10575;@@&#65533;&#65533;Mp&#65533;S&#65533;&#65533;$g9&#585;&#65533;Ilj &#65533; &#65533;f&#65533;&#65533;&#65533;`&#65533;&#65533;A4&#65533;Cf&#25817;&#65533;&#65533;hW~d	&#65533;|C
<D&#65533;&#1265;&#65533;b`&#514;8&#65533;C&#65533;&#65533;g$&#65533;&#65533;fh&#65533;`&#65533;&#65533;&#65533;A}&#65533;&#65533;&#65533;;&#65533;&#65533;&#65533;&#65533;.L9%)H&#65533; &#65533;hO&#65533;&#65533;",6 0&#65533;&#65533;&#65533;-&#65533;U&#65533;&#65533;:&#65533;&#65533;&#65533;&#65533;%R&#65533;&#65533;&#65533;Z&#39178;&#65533;"7&#46919;&#65533;o&#65533;&#65533;K&#65533;9Gq&#935;&#65533;&#65533;&#65533;J&#65533;u&#65533;&#65533;u&#65533; K&#65533;&#65533;&#65533;&U&#65533;}&#65533;&#65533;X&#65533;&#65533;, ]&#65533;wA@G&#65533;&#65533;&#65533;!=&#65533;&#65533;&#65533;I<lu>-&#65533;XQ&#65533;S&#65533;&&#65533;&#65533;q&#65533;+>&#65533;&#65533;&#1574;&#65533;&#65533;&#65533;Q&#65533;&#65533;JLe&#65533;4&#65533;S &#65533;]]&#65533;	9Te&#431;&#2036;O&#65533;
&#65533;&#65533;L&#65533;&#65533;&#65533;f&#65533;&#65533;&#65533;&#65533;2S&#65533;,&#65533;&#65533;&#65533;4&#65533;}&#65533;mo}&#65533;[&#65533;W&#65533;&#65533;%nq&#65533;{\&#1998;a&#65533;&#65533;&#616;0&#65533;b&#65533;"PMv&#65533;&#65533;,&#65533;"&#65533;&#65533;&#65533;v?!&#65533;J&&#65533;gA:&#65533;3&#65533;&#65533;K&#65533;&#65533;U&#65533;&#65533;a
&#65533;&#65533;&#65533;&#65533;X&#65533;&#65533;h ;&#65533;&#65533;\&#65533;&#65533;W&#65533;&#65533;5&#65533;*&#65533;&#65533;Ot$&#65533;&#65533;&#65533;&#65533;&#65533;;,&#65533;,R}Cv&#1376;&#65533;&#65533;i&#65533;$&#65533;&#1616;P&#65533;&#65533;O &#65533;]&#65533;z&#65533;&#65533;&#1958;&#65533;! &#65533;#&#65533;&#65533;K(b ~&#65533;&#65533;&#65533;&#65533;_&#65533;X&#65533;&#65533;-&#65533;b7q&#65533;9dCx3hA&#65533;&#65533;&#65533;E&#65533;&#65533;&#65533;tG&#65533;Z&#65533;&#65533;&#65533;&#65533;	&#65533;&#65533;g&#65533;&#65533;tx&#65533;Jq&#65533;&#65533;_B&#65533;[v%&#65533; ha&#65533;c&3rW&#65533;L6&#1568;&#65533;&#65533;T&#65533;N&#65533;(&#65533;pf&#65533;&#65533;&#65533;&#65533;L&#1331;L&#65533;&#65533;c&#65533;H
@&#65533;&#65533;wS"&#65533;&#65533;Uy`{&#65533;"&#65533;&#65533;&#65533;K8&#65533;&v&#65533; xPfLg&#1719;<&#65533;&#65533;&#65533;&#65533;d&#65533;&#65533;@P&#65533;&#65533;&#65533;*&#65533;&#65533;&#65533;@*&#65533;&#65533;x&#65533;&#65533;) &#65533;T&#65533; &#65533;&#65533;/&#65533;d&#224;s8&#65533;7 zY&#65533;&#65533;Vv&#65533;@&#65533; &#65533;[^&#65533; 6&#65533;4\Z&#65533;&#1246;&#65533;x&#65533;fO&#65533;&#65533;&#65533;&#65533;&#65533;&#65533;&#65533;l&#65533;^&#65533;h&#65533;&#65533;+9[&#65533;3&#65533;&#65533;&#65533;Yx&#65533; >&#65533;&#65533;&#65533;9&#65533;=}<&#65533;&#65533;=lb&#65533;&#65533;r@&#65533;J&#65533;K &#65533;&#1623;&#65533;A&#65533;&#65533;}p&#65533;&#1953;	Y&#275969;&#65533;d&#65533;&#65533;+&#65533; 0&#65533;8&#65533;&#65533;Z&#65533;&#65533;&#65533;&#65533;Jr&#65533;&&#65533;&#65533; FU	&#65533;-&#65533;K&#340; &#65533;6 &#65533;)'3&#65533;&#65533;V&#65533;#Rls&#65533;?z&#65533;Ex&#975;&#65533;&#65533;&#65533;&#65533;/.&#1083;U&#65533;	Wl{9&#65533;&#65533;3&#65533;&#65533;,BVF&#65533;&#65533;&#65533;	&#65533;
&#65533;&#65533;&#65533;&#65533;&#65533;3&#65533;&#1303;&#2023;&#65533;e&#65533;|&#65533;h&#65533;|&#65533;&#65533;&#65533;]&#65533;D&#65533;&#65533;&#65533;&#65533;d&#65533;&#1579;A&#65533;&#65533;&#65533;&#65533;&#65533;&#65533;vU&#65533;&#65533;&#65533;d&#65533;&#1349;&#65533;4N9&#65533;]&#65533;
&#65533;s1x&#65533;d&#65533;&#65533;&#65533;&#65533;8&#65533;\&#65533;&#65533;9&#65533;=&#65533;[&#65533;&#65533;&#65533;t&#65533;m&#65533;&#65533;&#65533;&#65533;&#65533;&#65533;&#386;2&#65533;&#65533;P&#65533;'l&#65533;Z&#1836;&#65533;x&#65533;&#65533;T&#65533;e&#65533;&#65533;$&#65533;U&#65533;&#65533;&#65533;&#767;&#65533;&#2011;Oq&#65533;&#65533;&#65533;=&#65533;t&#65533;CV&#65533;&#913;H &#65533;A&#65533;&#65533;&#65533;&#65533;j@M&#65533;&#65533;Sm.@&#65533;&#65533;&#65533; U_&#65533;4+&#65533;&&#65533;&#65533;?&#65533;&#65533; &#65533;%&#65533;&#65533;&#65533;&#65533;	&#65533;&#65533;K&#65533;&#65533;Z&#65533;&#65533;w(A&#65533;Sp{&#65533;&#65533;>&#65533;Y2|#&#65533;&#47728;+&#65533;"/&#65533;&#65533;&#65533;+@&#65533;;&#65533;>&#1084;&#65533;[&#65533;Gp&#65533;&#65533;c,&#65533;&#65533;&#65533;k&#65533;I&#65533;?&#1978;P&#65533;Xp&#65533;&#65533;&#65533;+{&#65533;*&#65533;&#65533;+&#65533;&#65533;&#65533;0&#65533;y&#65533;K&#65533;&#65533;K&#65533;&#65533;&#65533;&&#65533;&#65533;&#65533;V8I &#65533;&#65533;8p&#65533;&#65533;Z&#65533;&#65533;&#65533;&#65533;
&#65533;kk;&#65533;&#65533;&#65533;&#65533;&#65533;&#65533;A5&#65533;5&#65533;&#1024;wz*&#65533;y&#65533;lR&#65533;@/&#65533;A&#65533;p ?&#65533;&#65533;4`&#65533;E&#65533;9Js&#65533;E&#65533; p&#65533;&&#65533;&#65533;k&#65533;&#1962;1&#65533;&#65533;&#65533;%.&#65533;&#65533;&#65533;&#65533;H&#65533;&#65533;B&#65533;&#65533;5&#65533;&#65533;&#65533;&#65533;&#65533;&#65533;MJ&#65533;&#65533;&#65533;0&#65533;&#65533;
&#65533;N&#65533;x&#65533;G&#65533;J&#65533;&#65533;b&#65533;&&#1026;&#65533;&#579;&#65533;&#65533;>(4S3&#65533;"&#335;yB&#65533;a&#65533;&#65533;a&#65533; &#65533; &#65533;&#65533;&#65533;b&#65533;&#65533;X&#65533;&#65533;&#65533;$&#65533;&#65533;3)Bh3&#65533; aF?p&#65533;( &#65533;&#65533;D&#65533;&#65533;&#65533;r&#65533;&&#65533;&#65533;g&#65533;T&#65533;3&#65533;&#16230;ID&#65533;]K	&#65533;X&#65533;([&#65533;&#65533;'c&#65533;IA	^<A&#65533;_&#65533;-w&#65533;-B&#65533;&#65533;&#65533;Q.&#65533; &#65533;l.k&#1251;j&#65533;&#65533;y&#65533;0\&#65533;B&;&#65533;&#65533;)&#65533;54&#65533;&#65533;&#1278;t|&#543;&#65533;1&#65533;16&#65533;&#65533;&#65533;&#643;&#65533;U&#65533;Nc@!&#65533;8&#65533;&#65533;Q7@&#65533;<&#65533;)3&#65533;&#65533;&#65533;&#65533; &#65533;l&#612;&#65533;&#65533;9&#65533;`&#65533;&#65533;U&#65533;&#65533;qD&#65533;B08&#65533;&#65533;c&#65533;
&#65533;&#65533;&#65533;&#65533;&#65533;&#65533;&#65533;K	t&#65533;&#65533;&#65533;F&#65533;@&#65533;|J&#65533;E, p&#65533;&#65533;&#65533;@&#65533;X&#65533;&#65533;&#65533;&#65533;
H&#65533;	4&#65533;&#65533;&#65533;&#65533;&#65533;&#65533;Z 0&#65533;&#65533;K&#65533;E0E&#1954;&#65533;!@(&#65533;&#65533;&#65533;A7&#318;1&#65533;&#65533;&#65533;&#65533;&#65533;&#65533;>&#65533;,&#856;
&#65533;lL&#65533;&#65533;K&#65533;&#65533;&#65533;'@_&#65533;&#65533;N&#65533;HL&#771;&#65533;&#65533;`&#65533;23&#65533;:&#65533;87&#65533;&#1578;&#65533;&#65533; &#65533;\&#861;&#65533;k&#65533;&#65533;U?&#65533;&#65533;&#1748;&#65533;&#65533;O&#1218;H&#65533;R&#65533;&#65533;Y&#65533;&#65533;&#65533;S&#65533;&#65533;&#65533;&#65533;&#65533;&#65533;\&#924;P8&#65533;,&#65533;(&#65533;&#65533;&#65533;&#65533;&#65533;&#65533;:&#512;H&#65533;M&#65533;&#65533;&#65533; &#65533;&#65533;)&#65533;&#65533; &#65533;&#65533;
<&#65533;\&#987;&#65533;&#65533;&#65533;8&#65533;&#65533;&#65533;BQ&#65533;&#65533;;&#65533;\ 5 r<&#1298;2U&#65533;&#65533;x&#65533;bO&#65533;	'&#65533;&#65533;$=P&#65533;7@!a&#65533;&#65533;&#65533;&#65533;1&#65533;:&#65533;&#65533;P&#65533; &#65533;&#65533;&#752;&#65533;p &#65533;.&#65533;l&#65533;&#1362;&#65533;&#65533;?&#65533;&#65533;P}	&#65533;3	 &#65533;&#65533;+.OR&#65533;w&#65533;!&#65533;&#65533;&#65533;&#65533;q&#65533;&#65533;\Q&#65533;&#65533;<&#575;*&#65533;Q.e&#65533;&#393;/&#65533;)&#65533;]&#1166;&#1026;&#65533;&#714;&#65533;$&#65533;|&#65533;&#65533;<&#65533;&#65533;eR&&#65533;&#65533;<&#65533;C""&#65533;&#65533;&#65533;&#65533;(&#65533;&#65533;#&#65533;&#65533;N-UQ&#65533;&#65533; &#65533;,x&#65533;U0&#65533;
S&#65533;X5,&#65533;,&#65533;:&#65533;HS=&#835;1p1M*x&&#65533;K	2h&#65533;&#65533;SD&#65533;&#65533;&#65533;&#65533;	,&#65533;L&#65533; ^K &#65533;&#65533;&#65533;ITK&#65533;&#1245;&#65533;bPE GJ&#65533;&#65533;PNK=&#65533;&#65533;&#65533;5&#65533;FhUF&#65533;O=b&#65533;&#65533;S&#65533;U&#65533; &#65533;&#65533;&#65533;VuUW&#65533;U[p&#65533;&#65533;\&#65533;&#65533;&#65533;2&#65533;+&#65533;@P_u&#65533;Oy&#65533;(&#65533;*Vj[ &#65533;^m&#65533;&#65533;&#65533;&#65533;j&#65533;Vk&#65533;&#65533;= &#65533;&#65533;&#65533;&#65533;&#65533; b&#65533;UoMW&#65533;&#65533;&#65533;&#65533;X&#65533;=SWz&#65533;W{&#65533;W|&#65533;W&#2019;5}&#65533;&#65533;e&#65533;P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Z&#65533;&#65533;Z&#65533;&#65533;Z&#65533;&#65533;Z&#65533;&#65533;Z&#65533;&#65533;Z&#65533;&#65533;Z&#65533;[&#65533;[&#65533;-[&#65533;=[&#65533;M[&#65533;][&#65533;m[&#65533;}[&#65533;&#65533;[&#65533;&#65533;[&#65533;&#65533;[&#65533;&#65533;[&#65533;&#65533;[&#65533;&#65533;[&#65533;&#65533;[&#65533;&#65533;&#1758;h&#65533;%P &#65533;&#65533;(x&#65533;&#65533;&#65533;&#65533;u&#65533;&#65533;&#65533;&#65533;X&#65533;!  &#65533;]&#1831;&#65533;&#65533;&#65533;&#65533;u%&#65533;&#65533;&#65533;&#65533;&#693;&#1799;&#65533;&#65533;&#65533;E&#65533;e&#65533;$&#65533;%&#65533;&#65533;&#65533;&#65533;&#65533;]I,&#65533;@&#65533;$P'h&#65533;p `'&#65533;&#65533;@&#65533;&#65533;&#65533;&#65533;&#65533;/&#65533; &#65533;H&#65533;$&#65533;]&#65533;m&@&#65533;&#65533;&#65533;&#65533;&#65533;X $`&#1853;^&#65533;M&#65533;&#65533;&#65533;@ &#65533;&#65533;&#65533;&#65533;^&#65533;m^x&#65533;&#65533;&#65533;((^&#65533;]&#65533;&#65533;&#65533;&#65533;E&#65533;&#65533;5&#65533;&#65533;&#65533;&#65533;&#65533;}_&#65533;&#65533;&#65533;&#65533;_&#1837;&#2003;}&#1873;}&#65533;P&#65533;&#65533;&#65533;@&#65533;x&#65533;6H`^`&#65533;&#65533;&#65533;O&#65533;O&#65533;&#65533; P &#65533;/)H^&#65533;&#65533;&#65533;!p]N&#65533;/&#65533;E&#65533;&#65533;XP&#65533;R8a=h&#65533;&#65533;M_&#65533;_&&#65533;&#65533;(&#65533;&#65533;6&#65533;&#65533;(&#65533;&#65533;&#65533;&#65533;&#65533;&#65533;&#65533;&#65533;^&#65533;&#65533;Q8aS&#65533;>R&#65533;?&#65533;_v&#65533;` &#65533;&#65533;!@`&#65533;&#65533;&#65533;!@&#65533;&#65533;&#65533;&#65533;(&#65533;XP&#65533;S(&#65533;P@R&#65533;R8&#65533;Xa&#65533;&#65533;&#65533; _&x	&#669;&#65533;@!&#65533;&#65533;)&#65533;L&#1540;vXP&#65533;1@F0.&#65533;&#65533;
N&#65533;!&#65533;]&#65533;U$&#65533;&#65533;7^&#65533;&#65533;a8&#65533; %&#65533;&#813;D&#65533;-nX= &#65533;/dP&#65533;2&#65533;S&#65533;5&#65533;&#65533;X&#13192;  &#65533;&#65533;&#65533; 9&#65533;dY&#65533;&#65533;P]&#65533;.&#65533;>&0e@.26R@c&#65533;}&#65533;&#65533;M~&#65533;/&#65533;)&#65533;&#65533;Y&#65533;e:&#65533; )&#65533; &#65533;]&#65533;H&#65533;S&#65533;emcO&#65533;&#21413;&#65533;x&#65533;	&#65533;&#65533;&#65533;p&#65533;gN&#65533;&#65533;&#65533;&#65533;&#65533;Q&#65533;f_&#65533;fo&#65533;XWV&#65533;/&#65533; g&#65533;E&#65533;H&#65533;g&#65533;&#65533;VXFxey&#65533;&#65533;P g&#65533;
&#65533;g&#65533;Nhf&#65533;&#65533;e&#65533;f&#1537;.hPfb&#65533;X&#65533; x p&#65533;/&#65533; 
&#65533;&#65533;&#65533;h&#65533;&#65533;&#65533;J&#65533;M8e&#65533;&#65533;dS&#65533;hQ.&#65533;C&#65533;X&#65533;&#65533;x &#65533;&#65533;0i&#65533;f`&#65533;&#65533;&#65533;Z&#65533;vF&#65533;&#65533;l&#65533;h"&#65533;&#65533;O&#65533;X&#65533; &#65533; 
&#65533;&#65533;&#65533;j}&#65533;&#65533;d&#65533;(&#65533;a&#65533;&#65533;?&hx&#65533;T&#65533;&#37789; #&#65533;&#65533;&#65533;&#65533; 
x&#65533;&#65533;&&#65533;6 &#65533;X&#65533;&#65533;@&#65533;v&#65533;?&#65533;&#65533;^6&#65533;#&#65533;h&#65533;}&#65533;	(&#65533;	xk&#65533;&#65533;/&#65533; &#65533;g&#65533;&#65533;&#65533;&#65533;&#65533;m&#65533;O0&#65533;dT&#65533;Tl&#65533;&#65533;j( &#238;&#65533;nh&#65533;&#65533;6(&#65533;&#65533;&#65533;;&#65533;&#65533;y.Xp&#65533;&#65533;&#65533;@aR&#65533;xm&#65533;&#65533;iqm&#65533;~&#65533;&#65533;&#65533;&#65533;&#65533;&#65533;&#65533;&#65533;g &#65533;)&#65533;he&#65533;U&#65533;8&#65533;N&#65533;O&#65533;&#65533;Y*&#65533;l&#65533;vkqn&#65533;&#65533;^k&#65533;P&#65533;j&#65533;&#65533;&#65533;&#65533;&#65533;M&#65533;m&#65533;g&#512;6&#65533;&#65533;N`&#65533;&#65533;&#65533;&#65533;&#65533;&#65533;&#65533;|&#65533;&#65533;&#65533;&#65533;&#65533;0&#65533;j&#65533;&#65533;&#65533;&#65533;u&#65533;&#65533;f&#65533;&#65533;&#65533;&#65533;(i#P&#65533;&#65533;h&#65533;n&#65533;&#65533; U&#65533;X0&#65533;&#65533;Y*&#65533;j&#65533;&#65533;&#65533;&#65533;n&#65533;(&#65533;&#65533;&#65533;h*&#65533;&#65533;&#65533;k?qOq_qoqq&#65533;qr.&#65533;&#65533;&#65533;&#65533;&#65533; &#65533;j&#65533;.l&#65533;&#65533;&#65533;z&#65533;&#65533;x&#65533;&#65533;&#65533;q"/r#?r$Or$&#65533;p&#65533;&#54541;p&#65533;&#65533;&#65533;P#P&#65533;&#65533;6i%&#65533;r-&#65533;r.&#65533;&#65533;&#65533;`&#65533;^lp&#65533;	&#65533;&#65533;&#65533;&#65533; &#65533;&#65533;&#65533;x&#65533;p&#65533;q&#65533;&#65533;n&#65533;i&#65533;f&#65533;0#&#65533;&#65533;&#65533;p7&#65533;s&#65533;&#65533;o&#65533;N&#65533;&#65533;i&#65533;n&#65533;/0&#65533;&#65533;o+W`A&#65533;er:&#65533;&#65533;&#512;B&#65533;&#42405;&#65533;&#65533;&#57912;.q&#65533;&#65533;&#65533;&#65533;&#65533;/8j&#65533;&#65533;&#65533;&#65533;&#65533;(&#65533;(&#65533;&#65533;&#65533;h
&#65533;2w	Pa4?&#65533;&#65533;qE&#65533;&#65533;&#65533; &#1086;t&#65533;v&#65533;&#65533;&#65533;z&#65533;&#604032;&#65533;&#65533;u&#65533;&#65533;&#65533;P&#65533;&#65533;P&#65533;u&#65533;&#65533;s&#65533; r&#65533;&#65533;BhsW_Xf&#65533;(l&#65533;~ &#65533;&#1631;&#65533;&#65533;&#65533;&#65533;nH&#65533;W*0wI w&#65533;&#65533;&#65533;up&#65533;&#65533;&#50560;&#65533;m&#65533;&#65533;&#65533;fp&#1038;&#65533; &#65533;&#65533;=s&#65533;&#65533;&#65533;&#65533;&#65533;&#65533;M&#65533;Y#h &#65533;(&#65533;6v&#65533;&#65533;u&#65533;&#65533; 8&#65533;&#65533;&#65533;&#65533;m&#65533;&#65533;6&#65533;q&#65533;Y&#65533;u&#65533;&#65533;&#65533;x&#65533;uI	&#65533;&#65533;&#65533;'&#65533;&#65533;/y&#65533;x&#65533;&#65533;D&#65533;_y^&#65533;&#65533;wyITx&#65533;&#65533;&#65533;&#65533;  !&#65533; s ,   &#65533;< &#65533; &#65533;H&#65533;&#65533;&#65533;&#65533;*\&#560;&#65533;&#199;#J&#65533;H&#65533;&#65533;&#331;3j&#65533;&#65533;Q&#65533;&#65533;)S&#648;	&#65533;L&#467;(S&#65533;\&#626;&#65533;&#727;0c&#65533;&#65533;&#330;78s&#65533;i&#65533;&#65533;&#65533;@&#65533;
J&#65533;&#65533;&#1123;1&#852;&#65533;&#65533;&#65533;&#65533;&#1245;eL"&#65533;J&#65533;&#65533;&#1387;X&#65533;.T&#65533;&#65533;&#65533;W&#65533;=&#65533;&#65533;k&#65533;d&#1258;&#65533;&#65533;&#65533;&#65533;[&#65533;V~&#65533;&#65533;Ke
&#65533;HQ&#65533;&#65533;&#65533;)]&#65533;
&#65533;&#65533;S&#65533;&#65533;&#200;&#65533;&#230;1&#65533;&#272;&#65533;&#65533;L&#65533;&#65533;&#209;3&#65533;A &#65533;&#65533;8Hh-tr&#65533;&#65533;M&#65533;^M&#65533;&#65533;6*&#65533;&#65533;8M&#1464;U&#65533;&#37050;w&#944;&#65533;&#65533;S&#65533;&#65533;&#388;&#65533;7 ^7&#65533;!&#65533;9&#65533;&#1918;&#65533;&#65533;,&#65533;:&#65533;9&#65533;&#65533;&#65533;A&#65533;&#192;&#65533;l&#65533;&#65533;&#65533;N&#65533;&#65533;&#65533;&#65533;&#65533;{S/&#65533;&#65533;&#65533;&#65533;`H&#65533;H&#65533;Fc&#65533;&#65533;&#65533;x>}z&#65533;&#65533;H&#65533;i4&#65533;m&#65533;@
&#542;R&#65533;&#65533;&#65533;&#65533;6&#65533;8&#65533;&#65533;F&#65533;&#65533;&#65533;	&#65533;&#65533;V&#65533;&#921;&#65533;&#65533;&#65533;&#65533;"r	&#65533; F&#689;&#65533;&#65533;|&#65533;&#65533;	#&#65533;&#65533;&#65533;G#&#65533;x&#65533;:&#65533;&#65533;l Z&#65533;&#65533;&#65533;&#65533;y&#65533;ac&#65533;&#65533;&#65533;GO&#65533;&#65533;&#65533;&#65533;II!qK&#65533;X&#65533;&#65533;dq	O&#1680;&#65533;&#65533;sq&#65533;&#65533;;&#65533;F&#65533;"Ui&#65533;$&#65533;1&#477;x&#65533;&#65533;|&#65533;&#65533;&#30656;*&#34819;.&#65533;C9
&#65533;&#65533;&#65533; Hv6&#65533;fZj&#65533;i&#65533;zj&#65533;h&#65533;[6&#65533;&#65533;&#65533;,&#65533;6@&#65533;q^&#65533;
&#65533;!x;&#65533;
&#65533;d&#65533;Y&#65533;&#65533;&H&#65533;&#1178;&#65533;Q&#65533;&#65533;&#65533;&#1255;R&#65533;&#65533;L"&#65533;&#65533;&#65533;&#65533;&#65533;&#65533;]cK&#65533;*&#65533;&#65533;&#65533;&#65533;&#65533;&#65533;&#65533;&#65533;&#65533;R&#65533;&#65533;>Qm&#65533;w&#65533;!E[&#65533;&#65533;,iP&#470;&#65533;&#65533;&#65533;&#65533;&#1587;&#65533;r&#65533;&#301;0&#65533;z&#65533;:&#65533;&#65533;&#65533;W&#65533;f&#65533;{`::i	&#65533;P&#65533;&#65533;b&#65533;&#255;m&#65533;R[&#65533;&#65533;A&#65533;~ $&#65533;&#65533;'&#65533;&#65533;&#65533;e&#65533;&#65533;&#65533;&#65533;qc&#65533;&#65533;&#65533;&#65533;&#65533;&#65533;Q2L&#65533;B,&#65533;WQ&#65533;&#65533;&#65533;]&#65533;I&#65533;&#65533;<&#65533;&#65533;&#65533;I&#65533;pB t &#65533;&#65533;&#65533;&#65533;&#65533;&#65533;c&#65533;Zf&#65533;&#65533;&#65533;/&#65533;&#65533;&#65533;X7&#65533;sK&#65533;&#331;&#65533;&#65533; 7&#1409;&#65533;}&#65533;&#65533;B&#65533;&#65533;&#65533;x2&#65533;&#65533;{&#65533;db&#65533;x&#65533;t&#65533;F]C&#65533;&#65533;&#65533;~Y,&#65533;C&#1604;&#65533;&#65533;xE&#65533;&#65533;}&#65533;DB&#65533;&#65533;&#65533;&#65533;]I
&#65533;&#65533;&#65533;&#65533;E&#65533;&#65533;&#65533;y&#65533;}YJ}C&#65533;~&#65533;6&#65533;&#65533;e&#65533;&#65533;&#65533;&#65533;`hM&#65533;h &#65533;&#65533;PD&#65533;:&#65533; `&#65533;&#65533;&#65533;&#1373;w&#65533;J&#65533;&#65533;<z{Y&#65533;' &#65533;`4&#65533;/&#65533;&#65533;&#65533;-&#65533;&#65533;U&#65533;&#65533;&#65533;&#65533;,0O8!f&#65533;&#65533;&#65533;&#65533;&#65533;wF&#65533;c}>{
6&#65533;&#65533;&#1028;K&#65533;&#65533;&#65533;&#65533;0&#65533;r#&#65533; 1j yu&#65533;_c\@&#65533;&#27712;U?&#65533;&#65533;@hIl"3&#65533;&#65533;#=6&#65533;&#65533;&#65533;e&#65533;&#65533;&#1270;&#65533;T&#65533;[zI&#65533;&#65533;b&#65533;&#65533;)&#65533;&#65533;&#65533;&#753;&#65533;  `0&#65533;&#65533;P5&#65533;50k@&#65533;&#65533;&#65533;&#65533;&#65533;&#65533;&#65533;&#65533;&#65533;#&#65533;&#65533;&#65533;&#65533;s&&#65533;&#65533;`j	(&#65533;q&#65533;&#65533;&#65533;:&#65533;&#65533;Z&#65533;G4\&#65533;;E<Io(&#65533;&#65533;5d
g8&#65533;&#65533;6&#65533; 9	<4h&#65533;&#65533;&#65533;C&#65533;7 @C&#65533;I&#65533;&#65533;f&#65533;&#65533;	&#65533;&#65533;&#65533;&#65533;P'D&#65533;&#65533;]&#65533;#&#65533;&#65533;&#65533;&#65533;&#65533;1&#65533;Z6&#65533;&#65533;"&#65533;&#65533;C&#65533;C&#65533;&#65533;&#65533;&#65533;&#65533;)F&#65533;&#65533;&#1897;@&#65533;&#65533;Nvr!T^&#65533;&#65533;!2(\9&#65533;mP2B&#65533;&#65533;&#65533;_\&#65533;'gy&#65533;&#65533;&#65533;Nvl`&#65533;%&#65533;6d&#65533;&#65533;d&#65533;Lb&#65533;&#65533;<SH*&#65533;&#65533;&#65533;mj&#65533;&#65533;&#408;s&#65533;1&#65533;&#65533;&#65533;&#65533;|2&#65533;&#65533;H	<D&#65533;88&#65533;	`+4WA<&#65533;&#65533;,Rg&#65533;&#65533;B&#65533;&#65533;=I&#65533;&#65533;@&#1160;&#65533;&#65533;&#65533;&#65533;X&#65533;&#65533;`&#65533;&#65533;I&#65533;&#65533;x&#65533;9&#65533;j&#65533;&#65533;&#65533;&#1981;!-&#65533;Y&#65533;&#65533;,&#65533;&#65533;I&#65533;&#65533;&#65533;&#65533;&#65533;Z*&#65533;	P&#65533;&#65533;&#65533;U5&#65533;&#65533; &#65533;9&#65533;&#65533;&#65533;&#65533;&#65533;&#65533;&#65533;xB&#65533;)&#65533;&#6169;y&#65533;}t&#65533;&#65533;&#65533; DF&#65533;f&#65533;&#65533;v2y &#65533;HMH(&#65533;36*&#65533;&#65533;@&#65533;RS&#65533;&#65533;ZY&#65533;&#65533;X&#874;V&#65533;&#65533;&#1390;z&#65533;&#65533; I&#65533;F&#65533;J&#65533;<&#65533;&#65533;j&#65533;&#65533;&#65533;&#498;&#65533;OC]*&#65533;j&#65533;&#995;q&#65533;&#65533;&#65533;&#65533;IEl&#65533;&#65533;):&#1226;&#65533;j&#65533;C&#65533;"&#65533;&#65533;&#65533;-V&#65533;&#65533;b&#65533; S&#65533;"&#65533;&#65533;&#65533;.}&#65533;2W&#65533;1u+HB9&#519;&#65533;j$6&#65533;d05&#65533;&#65533;l&#65533;&#65533;O\&#65533;1&#65533;&#65533;&#65533;5&&#65533;lg&#65533;&#65533;&#65533;&#65533;&#65533;&#65533;qdf@&#65533;-6&#65533;R&#65533;&#65533;D&#65533;&#65533;&#65533;U&#65533;&#65533;&#65533;&#65533;SH@&#65533;&#65533;&#65533;6F&#65533;#5&#65533; &#65533;&#65533;/9&#65533;:,E&#656;\&#350;&#1358;&#65533;1!C	G &#65533;&#65533; p&#65533;yk8&#65533;&#65533;(&#65533;%	C&#65533;&#65533;&#65533;f&#65533;&#65533;!z/q&#57571;& Q&#1390;B^&#65533;]&#65533;&#65533;-7d&#65533;&#65533;ii&#65533;&#65533;&#65533;&#65533;&#65533;&#65533;&#65533;r&#65533;PT&#65533;]%&#65533;{&#65533;&#65533;N&#65533; v9&#65533;&#65533;]&#65533; L&#65533;&#505;L&#65533;9O&#65533;kP&#65533;`<&#65533;&#65533;&#65533;&#65533;&#65533;&#65533;u$>&#65533;-x&#1086800;$D&#65533;&#65533;	&#65533;&#65533;&#65533;>=Hv&#65533;&#65533;&#65533;pw&#65533;,nSnp&#65533;&#614;m&#65533;+&#65533;&#65533;&#1764;&#1946;&#65533;.$&#65533;-&#65533;&#65533;F&#65533;H&#65533;&#65533;&#65533;@&#65533;@0&#65533;&#65533;6&#65533;&#65533; &#65533;&#65533;ww&#65533;&#65533;&#65533;&#65533;&#65533;&#65533;&#65533;>c&#65533;,&#65533;&#776;&#65533;SZ(&#65533;7~&#65533;&#65533;&#65533;sB7&#65533;&#65533;%&#65533;lX&#1592;7D&#65533;r&#65533;l7q&#65533;8&#1257;&#65533;c)x&#65533;&#65533;`&#65533;1&#65533;T&#65533;&#65533;k&#1632;K &#65533;&#65533;C&#65533;&#65533;XV&#65533;v9W/&#65533;6<3=gh9&#65533;/e&#65533;+[&#65533;)P&#65533;TU&#65533;k%&#65533;&#65533;\6\&#65533;&#65533;e#&#65533;Yh0&#65533;W &#65533;&#879;&#65533;&#65533;ku&#65533;&#1718;&#65533;&#65533;t&#65533;rC&#65533;&#65533;U^&#65533;&,@7]&#65533;D&#65533;PR&#65533;T&#65533;9~40&#65533;DS8KU&#65533;zYs&#65533;Z&#65533;&#65533;o$&#65533;&#65533;2&#65533;&#65533;&#65533;46&#61350;&#65533;&#65533;r&#65533;&#65533;&#65533;&#65533;zH*&#65533;&#65533;&#65533;$&#65533;&#65533;&#65533;&#65533;&#65533;PX"j&#65533;&#65533;+&#65533;O&#65533;&#65533;\&#65533;'<&#65533;	7&#65533;&#65533;&#65533;&#1945;&#65533;C4s/
1&#65533;3>wq(UF&#65533;&#65533;&#65533;&#536;M&#65533;&#65533;U&#65533;"&#65533;&#65533;M&#65533;&#65533;r&#65533;&#65533;&#65533;&#65533;&#65533;&#65533;&#824;v&#65533;&#65533;&#65533;`!V&#65533;&#65533;QF&#65533;<j&#65533;&#65533;d&#65533;eR&#65533;&#65533;&#65533;4&#65533;&#65533;&#65533;B?k&#65533;h`j;&#65533;&#65533;&#65533;&#65533;&#65533;&#65533;&#65533;&#65533;2&#65533;Bs\&#1496;V7&#65533;&#65533;;PC&#65533;bD&#65533;%0&#65533;&#65533;46
&#65533;&#65533;JJ	<&#65533;A&#65533;&#1527;x&#65533;&#65533;E\&#65533;o~2&#65533;&#65533;&#65533;&#65533;U&#65533;&#65533;&#65533;&#65533;0&#65533;&&#65533;&#65533;&#1888;W	&#65533;
&#65533;&#65533;z&#1613;.&#190;p&#65533;&#65533;&#65533;&#65533;~7&#65533;&#65533;G&#65533;&#65533;&#65533;7&#65533;1
g&#65533;J&#65533;B&#65533;&#65533;&#65533;l&#65533;&#629;q&#65533;ijb&#65533;v&#65533;a&#65533;&#65533;#O&#1710;&#65533;&#65533;&#65533;&#65533;&#65533;&#65533;&#65533;&#65533;&#65533;;&#65533;S{&#1969;&#65533;;&#65533;&#65533;&#65533;&#1912;&#65533;&#65533;&#65533;=&#65533;&#65533;&#65533;)&#65533;e&#65533;<mXzV&#65533;&#65533;!&#65533;t~x&#65533;h&#65533;a\P{&#65533;&#65533;2&#65533;aN8&#65533;yER5Eub1&#65533;w&#65533;Uy&#65533;&#65533;!&#65533;L&#65533;(&#65533;`&#65533;&#65533;K&#65533;Q	&#65533;&#65533;*&#65533;&#65533;P&#65533;{&#65533;&#65533;&#65533;a;&#65533;	`md&#65533;w &#65533;&#65533;l&#65533;d-9&#65533;jBFE&#65533;Ok&#65533; &#65533;&#65533;"&#65533;abr;vT,&#65533;R8&#65533;I&#65533;I&#65533;Qe&#65533;&#65533;t&#65533;TR&#65533;Bs&#65533;$l&#65533;,&#65533;&#65533;G&#65533;&#65533;Gm&#65533;75\22&#65533;&#65533;}A&#65533;r8&#65533;t&#65533;3&#65533;&#65533;[&#65533;U8&#65533;&#65533;w&#65533;AS&#65533;F&#65533; &#65533;(1y&#65533;Vy&#65533;'Q	&#65533;6&#65533;&#65533;f&#65533;&#65533;&#65533;-&#65533;u8&#65533;&#65533;X&#65533;r! B&#65533;mj&#65533;&#65533;rQk&#65533;W&#65533;;&#65533;&#65533;Sc&#65533;r!+t(&#65533;&#65533;Ss&#65533;&#65533;8&#65533;&#65533;X&#65533;&#65533;V &&#65533;FI&#65533;WN&#65533;$"V&#65533;g(lD&#65533;a2">w7&#65533;&#65533;&#65533;&#65533;&#65533;&#65533;&#65533;H&#65533;Ac&#65533;K&#65533;6cI&#195;&#65533;&#65533;(&#1293;&#65533;DJ&#65533;" &#65533;WB<x&#65533;	&#65533;&#65533;&#65533;.&#65533;&#65533;&#65533;&#65533;\&#323;&#65533;g6H&#65533;&#65533;%$&#65533;&#65533;8y&#65533;&#65533;w&#65533;&#65533;Ak&#65533;2&#65533;&#1099;&#65533;  &#65533;D&#65533;&#65533;&#65533;&#65533;1&#65533;9&#65533;&#65533;7qMbsA&#65533;<QID4&Bg&#65533;/HEE#r&#65533;q'&#65533;TN	&#65533;9&#65533;g&#65533;&#65533;&#65533;0&#65533;k"A&#65533;&#65533;q]&#65533;y&#65533;&#65533;F&#65533;&#65533;!&#65533;M1&#65533;b&#65533;a'0mp&#65533;y&#65533;6c&#65533;&#65533;&#65533;8&#65533;N&#65533;&#65533;&#65533;&#65533;)&#65533;&#65533;j&#65533;EI&#65533;&#65533;6&#65533;&#65533;&#65533;&#65533;&#65533;*&#65533;p &#65533;&#65533;o&#65533;:=0mW&#65533;w&#65533;`&#65533;15&#65533;="&#65533;2&#65533;&#65533;r9&#65533;xe&#65533;tA&#65533;k&#65533;m+&#65533;&#65533;&#65533;2;ucF&#65533;&#65533;&#65533;/&#65533;&#65533; )i&#65533;MI&#65533;&#65533;&#65533;&#65533;&#1764;Y<]&#65533;3m&#65533;&#65533;.&#903;m&#65533;&#65533;&#65533;1{&#65533;'&#65533;&#65533;7&#65533;&#65533;67$&#65533;&#65533;4&#65533;&#65533;&#65533;&#65533;&#65533;&#65533;I&#65533;$@&#65533;&#65533;;C&#65533;&#65533;G&#65533;&#65533;&#65533;4yw&#65533;&#65533;153RH7]L#i&#65533;&#65533;&#65533;*&#65533;<	`&#65533;&#65533;&#65533;&#65533;&#65533;3&#65533;<&#65533;f &#65533;ST&#65533;&#65533; &#65533;&#65533;&#65533;cI8&#65533;&#1399;Ns&#65533;Fx&#65533;&#65533;Q&#65533;Y&#65533;&#65533;@&#65533;&#65533;&#65533;T&#65533;&#1219;R1&#1174;&#65533;&#65533;WN&#65533;U_$&#1601;&#65533;&#65533;m"Ym&#1478;&#65533;&&#65533;&#65533;&#65533;&#65533;i!&#65533;T&#65533;W!&#65533;8O&#65533;H&#65533;BY	&#65533;&#65533;2&#65533;PE9&#65533;&#65533;n &#65533;O&#1697;&#1671;&#65533;bs/&#65533;G&#65533;6&&#65533;BB&#65533;&#65533;&#65533;Q&#65533;A4m&#337;&#65533;&#65533;&#65533;P&#65533;yo(w&#65533;&#65533;8z&#65533;&#65533;$&#65533;&#65533;~&#65533;&#65533;`&#65533;&#1311;u&#65533;&#65533;&#65533;&#65533;&#65533;.&#65533;&#65533;&#65533;&#65533;"&#536;9&#65533;&#65533;Z&#65533;ex&#65533;&#65533;&#65533;x&#65533;&#65533;/&#65533;d!&#65533;C{&#65533;x=z&#65533;B&#1878;4i`&#65533;&#65533;&#65533;P&#65533;&#65533;&#65533;&#65533;(&#65533;&#65533;y&#65533;c7&#65533;&#65533;&#65533;4	1IDx{&#65533;'k&#360;&#65533;q&#65533;&#65533;&#65533;j:&#65533;&#633;&#65533;&#65533;ee&#65533;u'&#65533;&#65533;_&#65533;&#65533;&#65533;r&#65533;'&&#65533; &#65533;&#65533;&#65533;&#65533;35qT]s&#65533;w&#65533;6&#65533;&#65533;N&#65533;&#65533;&#65533;&#65533;|&#65533;us&#65533;6D&#65533;&#1414; 9R&#65533;&#65533;0;&#65533;~&#65533;B=&#65533;'0&#65533;&#65533;(D&#65533;n&#65533;&#65533; &#65533;6r) &#65533;&#154;&#65533;R*&#65533;&#65533;&#65533;ffQ&#65533;&#65533;B=&#65533;d&#65533;n"G$_fX.&#65533;67B&#65533;&#65533;V3&#65533;-c5&#65533;JY&#65533;/U&#65533;`W&#65533;6`&#65533;-&#65533;&#65533;U&#1070;,  &#65533;&#65533;0@g&#65533;}&#65533;q'&#65533;AO1:&&#65533;&#65533;(&#65533;&#65533;&#65533;dU&#65533;&#678;&#65533;&#65533;&#65533;;F#&#65533;&#65533;|R&#65533;spxB =&#65533;>&#65533;p&#1292;%&#65533;&#65533;d] &k9&#65533;$&#65533;&#65533;&#65533;&#65533;6H&#65533;1&#65533;K&#65533;4&#65533;&#65533;N/4&#65533;&#65533;$x&#65533;z&#65533;w"&#65533;&#65533;&#65533;&#65533;*Q|&#65533;!&#65533;6&#65533;II"&#65533;g&#65533;&#65533;q&#65533;Qz&#65533;L&#65533;<'&#65533;;{&#65533;&#65533;&#65533;&#65533;&#65533;&#65533;q`@&#65533;&#65533;	W7:&#65533;&#65533;Oo&#65533;&#65533;@&#65533;W%&#65533;&#65533;&#65533;B&#65533;&#65533;&#65533;&#65533;(&#65533;',@	&#65533;H&#496; &#65533;I&#65533;H_8&#1044;N&#65533;<&#65533;"&#65533;>qSA!K&#65533;&#65533; &#65533;&#65533;b&#65533;'&#22803;&#65533;vno&#364;yBED(&#65533;tw=n&#65533;{&#65533;u&#65533;1&#65533;&#65533;&&&#65533;r<s[&#65533;&#65533;&#65533;&#65533;)2&#65533;&#65533;[t}R&#65533;>&#65533;aDs6&#65533;'&#65533;4*&#65533;&#65533;&#65533;6&#65533;*&#65533;/&#65533;n}k)&#65533;&#65533;Y&#65533;>&#65533;&#65533;&#65533;&#65533;|&#65533;&#500;(`u  &#65533;h&#65533;P{&#65533;
2&#65533;&#65533;&#65533;P&#65533;p&#65533;&#65533;K&#65533;$&#65533;M&#65533;t&#65533;&#539;&#65533;&#65533;B&#65533;h8&#65533;)&#65533;?P&#65533;&#65533;<j&#65533;,h&#65533;'&#65533;'r&#65533;1&#65533;&#65533;q&#65533;0&#65533;&#65533;&#65533;d&#65533;&#65533;d&#65533; &#31424;&#65533;&&#65533;'\@(&#65533;&#65533;Y&#65533;&#65533;A&#65533;^&#65533;'F&#65533;*L&#65533;&#65533;M7 &#65533;&#65533;E{M&#65533;&#65533;&#65533;2R&#65533;;D (?&#65533;&#65533;s&#65533;&#65533;&#65533;&#65533;&#65533;L`&#65533;&#65533;&#65533;&#65533;K&#65533;&#65533; &#65533;&#65533;&#65533;&#65533;RX&#65533;&#65533;&#65533;*&#65533;&&#65533;;~?&#65533;&#65533;R<&#65533;?pcF4&#65533;&#65533;BR&#65533;&#65533;'&#65533;&#253;&#65533;&#65533;&#65533;I&#65533;F&#65533;@a&#65533;&#65533;&#65533;&#65533;A&#65533;}&#65533;5@&#65533;T\r YB&#65533;&#65533;T&#65533;&#65533;&#65533;y&#65533;;T&#441;&#65533;&#65533;hL&#65533;&#65533;&#65533;q; G &#65533;T	&#65533;&#65533;&#65533;&#65533;&#65533;&#206;&#65533;A&#65533;'&#65533;v2F&#65533;&#65533;{<&#65533;&#65533;4|&#65533;l&#65533;A&#65533;&#65533;&#65533;'&#65533;# &#65533;&#65533;&#392;&#237;>&#65533;&#65533;&#65533;&#65533;e&#65533;'`&#65533;'&#609;fZ&#65533;J~&#65533;,&#65533;&#65533;&#65533;ly&#65533;L&#65533;p&#65533;&#65533;B&#65533;&#65533;&#570;&#65533;&#258;&#65533;&#65533;L&#65533;o&#65533;&#65533; u&#183;L&#65533;&#1590;~B4&#65533;&#65533;&#65533;8 4U&#65533;&#65533;&#65533;&#65533;A .&#65533;&#65533;&#65533; &#65533;&#65533;\&#65533;&#65533;<&#65533;!&#65533;E&#65533;PGP5 	&#65533;{:.&#65533;&#526;&#65533;&#65533;\`&#65533;[&#65533;&#65533;\&#65533;_&#65533;&#65533;&#65533;,&#65533;'w&#65533;&#65533;a&#65533;&#65533;&#65533;wR:@A A@V&#65533;B&#65533;':0&#65533;&#65533;W&#65533;&#65533;&#65533;M!&#65533;=&#65533;DC 4&#65533;.&#65533;&#65533;&#65533;0  &#65533;&#65533;&#65533;U&#65533;`&#65533;w&#65533;A&#65533;&#65533;&#65533;&#65533;&#65533;&#65533;6&#65533;X"# rK=&#65533;}6&#65533;&#65533;?M&#65533;D&#65533;Az&#65533;J&#65533;&#65533;&#3508;&#65533;&#65533;&#65533;zB CM/&#65533;&#640;&#65533;K&#65533;&#65533;&#65533;)&#65533;*-B p P`hx&#65533;&#65533;*&#65533;&#65533;.&#65533;&#65533;'R7\=&#65533;r&#65533;~&#65533;&#65533;Hp"&#65533;&#65533;y&#65533;>&#65533;& Rp7 R &#65533;M&#65533;'&#65533;I&#1482;&#65533;&#65533;&#65533;&#65533;&#65533;%DP&#65533;&#65533;{=&#65533;{-l &#65533;&#65533;&#65533;-7P&#1597;&#65533;'L&#65533;&#1570;]`&#65533;&#65533;H&#65533;&#65533;.)0 |"&#65533;&#1620;&#65533;&#210;M&#65533;&#65533;b94|&#65533;_&#65533;1&#1724;=[&#65533;MG&#65533;3 &#65533;&#1669;&#65533;'0&#65533;=&#65533;B&#65533;=&#65533;&#65533;&#65533;&#589;&#65533;&#65533;w&#65533;!&#65533;&#65533;&#65533;&#1581;&#65533;&#65533;Fp&#65533;' &#65533;G&#65533;xR&#65533;'&#65533;h&#65533;&#65533;&#65533; &#65533;'gx^&#65533;&#65533;&#1955;&#458;&#65533;&#65533;&#65533;&#65533;'7@&#65533;&#65533;`&#65533;&#65533;&#1603;`&#65533;&#65533;';<=&#65533;&#65533;&#65533;&#65533;k&#65533;&#65533; m&#65533;&#65533;?s&#65533;&#771;&#65533;B&#65533;&#65533;"0	0&#65533;|U&#65533;&#65533;1~&#65533;R&#65533;&#65533;w&#65533;&#65533;}&#65533;&#65533;{2&#65533;&#65533;&#65533;&#65533;jP&#65533;&#65533;z2	T&#65533;':}'&#65533;&#65533;&#65533;&#65533;2&#65533;X)&#65533; &#65533;&#65533;&#65533;#&#65533;A&#65533;&#65533;&#65533;&#65533;&#65533;&#65533;)&#65533;mB0&#65533;&#1987;&#65533;&#65533;x&#65533;&#65533;&#1142; *e&#65533;3&#65533;&#65533;0U&#65533;&#65533;E&#65533;[&#65533;B&#691;'@^&#65533;&#65533;v_,&#65533;"p'&#65533;K&#65533;ht&#65533;TU&#65533;V&#65533;&#65533;P&#65533;&#65533;&#65533;
&#65533;S$)' &#65533;"m&#65533;Z&#65533;: &#65533;&#1408;B&#65533;&#65533;TXN&#65533;&#24750;H&#1969;&#65533;&#65533;r&#65533;&#65533;!k&#65533;y&#65533;x&#65533;&#65533;F]4]~&#65533;&#65533;z&#65533;2&#65533;&#65533;1>&#34478;'&#65533;&#1395;J&#65533;Z&&#65533;&#65533;N&#65533;&#65533;&#65533;&#65533;@&#65533;ay25.&#65533;&#65533;SSih&#65533;&#65533;&#65533;'|&#65533;h&#65533;&#65533;,d &#65533;&#1910;&#65533;'+` S&#65533;I&#65533;&#65533;>&#65533;O&#65533;{&#65533;&#65533;Z&#65533;Ib+&#65533;&#33534;&#65533;+05-&#65533;I+&#65533;&#65533;&#65533;c&#65533;&#65533;&#65533;&#65533;&#65533;&#65533;s&#65533;lZ)v&#65533;&#65533;0&#65533;{&#65533;&#65533;'&#65533;' ([ c&#65533;&#1734;&#65533;&#65533;&#65533;&#65533;&#65533;&#65533;uds&#65533;(lU&#65533;&#1262;<&#65533;l&#65533;&#65533;'&#65533;&#65533;sp&#65533;&#65533;&#65533;
&#65533;zL|_g&#65533;Fa&#65533;&#65533;&#65533;&#65533;&#65533;-&#65533;&#65533;&#65533;&#1168;&#65533;&#65533;%&#65533;k&#65533;&#65533;&#65533;C&#1405;n&#65533;zR&#65533;&#65533;&#65533;&#65533;&#65533;n .Z&#65533;'&#65533;| &#65533;H&#65533;&#65533;&#65533;&#65533;&#65533;c8r	&#65533;r!8	&#65533;'&#65533;&#65533;!0 ?^&#65533;&#65533;&#65533;&#65533;85&#65533;&#65533;<&#65533;!&#490;< 3&#65533;3&#65533;&#65533;&#65533;Y*!&#65533; P&#65533;&#65533;'&#65533;.6&#65533;&#65533;&#65533;&#65533;&#65533;&#65533;&#65533;M&#65533;U&#65533;&#65533;&#65533;&#65533;&#65533;&#65533;m&#65533;&#65533;&#65533;(&#65533;=&#65533;&0 `0&#65533;z&#65533;W&#65533;&#65533;A&#65533;F&#65533;&#65533;&#65533;&#65533;
&#65533;2&#65533;'&#65533;&#65533;&#65533;x&#65533;hO&#65533;&#65533;f&#65533;H=&#65533;&#65533;rj&#65533;D&#65533;=D&#65533;tz?&#65533;&#65533;&#65533;-&#65533;&#65533;&#65533;&#65533;&#65533; qX&#65533;&#65533;&#65533;&#65533;&#65533;&#65533;.<&#65533;{&#65533;&#14996;&#65533;&#65533;d9&#65533;&#65533;&#65533;&#65533;z&#65533;&#65533;&#65533;
Y&#65533;&#65533;&#65533;&#65533;-&#65533;&#16291;&#65533;@u{&#65533;-&#257;&#65533;&#1966;&#65533;&#65533;&#65533;&#65533;&#65533;&#65533;&#65533;&#65533;
&K&#65533;&#65533;&#65533;&#65533;t&#1893;&#65533;&#65533;&#65533;0&#65533;&#65533;&#65533;&#65533;(B&#65533;'^o&#65533;&#65533;&#65533;&#65533;&#65533;6&#65533;(&#65533;&#65533;&#65533;&#1951;&#65533;,&#65533;&#65533;&#65533;&#65533;&#65533;&#65533;&#65533;&#687;&#65533;52o&#65533;* S&#65533;J&#65533;Y?&#65533;|&#65533;&#65533;W&#65533;&#65533;&#65533;&#65533;&#65533;&#65533;&#65533;aSP&#65533;&#65533;	&#65533;l)&#550;&#649; Hp&#65533;pG&#65533;73&#65533;&#65533;&#65533;&#65533;&#65533;G&#65533;!E&#65533;$Y&#65533;&#65533;I&#65533;)U&#65533;d&#65533;&#65533;&#65533;K&#65533;1e&#932;9&#65533;&#142;&#65533;l6x&#1064;1&#65533;p4ScO&#65533;r&#65533;&#65533;(1"lQX&#1386;&#65533;J&#65533; 4&#65533;&#65533;&#65533;W&#65533;4t!&#65533;&#65533;	&#65533;&#65533;&#65533;|S&#65533;&#65533;[&#65533;q&#65533;&#933;[&#65533;n&#65533;
`&#65533;&#65533; &#65533;Vc&#1948;H&#65533;&#65533;(&#65533;&#65533;Y&#65533;h(5&#65533;&#65533;&#65533;c&#65533;&#65533;PMh&#65533;11
Cb&#65533;&#65533;4 &#65533;&#65533;8&#65533;&#65533;[&#65533;&#65533;i&#1321;U&#65533;&#65533;	"&#65533;e0d&#65533;j&#65533;0@&#65533;&#65533;N&#133;&#1648; &#65533;y&#8540;!?6P&#65533;&#65533;p&#65533;&#65533;RF&#65533;`&#971;&#65533;&#65533;&#65533;&#65533;&#65533;u&#65533;&#1653;o&#65533;&#262;&#65533;i*e&#65533;&#65533;&#65533;m&#65533;f&#65533;&#65533;&#65533;&#65533;&#65533;&#65533;N	&#65533;&#537;y8&#65533;&#65533;&#65533;Z&#65533;\ps&#65533;
b!&#65533;&#65533;:hH&#65533;&#65533;H&#65533;nAt&#65533;&#65533;&#65533;*&#65533; '&#65533;&#65533;K`(&#65533;p&#65533;a6	&#65533;B&#65533;)&#38331;o&#65533;&#65533;&#65533;&#65533;*-
&#65533; >&#65533;&#65533;
2&#65533;<&#65533; &#65533;&#65533;FsD&#65533;&#705;&#414;<&#65533; '* a	6&#65533;&#65533;G&#65533;&#65533;&#65533;Ls&#65533;B*&#65533;&#65533;&#65533;J,&#65533;&#65533;L&#65533;,&#65533;&#65533;&#65533;J&#65533;&#65533;{&#1011;&#65533;*(&#65533;&#65533;tTsM6&#65533;<	&#65533;.&#65533; 5b`B&#65533;L&#65533;&#65533;4&#65533;A6&#65533;^kH&#65533;&#65533;&#65533;&#65533;!'6&#65533;#&#65533;=6&#65533;&#65533;&#65533;&#65533;&#65533;MA7+&#65533;&#65533;R&#65533;&#65533;I&#65533;&#65533;R &#65533;G~&#65533;&#65533;@&#540;&#65533;&#65533;0Z&#65533;&#65533;
&#65533;(J6&#65533;&#1555;RLs&#65533;u&#1531; &#65533;3A&#65533;@0!&#65533;I{B&#65533;&#65533;&#65533;2&#65533;'i&#65533;@&#65533;+&#65533;&#65533;vZj&#65533;&#65533;6&#65533;&#65533;E&#65533;&#65533;H0N	&#65533;&#65533;"`k&#65533;&#65533;\t&#65533;})&#65533;"&#65533;e&#65533;
Qg&#65533;`&#65533;&#65533;&#65533;&#65533;&#65533;&#65533;r&#65533;&#65533;Q&#65533;(z&#65533;&#65533;L&#65533;a`&#65533;6&#65533;`&#65533;	&#65533;&#65533;&#65533;%N#&#65533;Vv&#999;a&#65533;&#65533;E	&#65533;+HI&#65533;&#65533;&#65533;&#65533;c&#65533;&#65533;H&#65533;&#65533;&#750; &#65533;&#908;&#841;&#65533;NIn&#65533;&#65533;Um(&#65533;&#65533;&#65533;f&#65533;s&#65533;yg&#65533;sp7&#65533;"t&#897;Q6&#65533;&#65533;&#966;:&#65533;&#65533;&#65533;l@ &#848;&#65533;&#65533;&#65533;sB&#65533;s&#65533;r&#65533;!4:&#1515;&#65533;&#65533;&#65533;|&#65533;&#65533;&#65533;&#65533;y6&#65533;l&#65533;pw&#65533;&#65533;(q&#65533;&#65533;*.&#65533;3&#65533;&#65533;&#65533;&#65533;&#65533;&#65533;[o> $&#65533;a&#65533;&#65533;&#65533;&#65533;b3&#65533;&#65533;&#65533;&#65533;(&#65533;'&#65533;&#65533;&#65533;&#329;Bd&#65533;&#1078;&#65533;r&#65533;&#65533;sg&#65533;q &#65533;p&#65533;&#65533;f&#65533;&#65533;&#1853;S&#65533;z&#65533;L&#65533;&#65533;p0&#65533;&#65533;R&#65533;7'&#65533;;-&#65533;}}&#65533;&#65533;&#65533;~x&#65533;7&#65533;x&#65533;G`&#514;&#65533;H&#65533;&#65533;M&#65533;D:x&#65533;&#65533;X&#65533;\&#65533;U&#65533;&#65533;WX&#65533;9&#65533;&#65533;&#65533;H"I&#65533;6v&#65533;&#65533;SPX&#65533;=$&#65533;#&#65533;)3je&#65533;&#65533;&#65533;&#65533; P&#65533;&#65533;&#65533;&#65533;&#1168;&#65533;&#65533;udSv&#65533;&#65533; &#65533;E&#65533;&#65533;&#65533;-&#65533;&#1342;w&#65533;K5!$9&#1550;4&&#65533; &#65533;&#65533;$&#65533;&#65533;Kz&#65533;&#65533;&#65533;k&#65533;gz&#65533;?0(&#65533;i`@mxC&#65533;P&#65533;;&#65533;a &#454;&#65533;pElHP&#65533;0&#65533;n!&#65533;&#65533;&#65533;F&#65533;Mr&#65533;&#65533;&#65533;`&#65533;4&#65533;2l`&#65533;&t 9&#65533;m6$pg %&#65533;TMj`c&#65533;&#65533;F8&#65533;Q&#65533;o&#65533;B&#65533;r7n&#65533;V&#65533;#&#65533;A&#65533; 4&#65533;T&#65533;b!ut&#65533;&#65533; ;yhBN$&#65533;B&#65533;&#65533;&#65533;{H&#65533;&#65533;d%&#65533;&#556; &#65533;q&#65533;Q&#65533;&#65533;d&#65533;&#65533;[,&#65533;hfC&#65533;&#65533;&#1807;V"&#65533;!]&#65533;#9dg~&#521;&#65533;&#1041;&#65533;G*9&#65533;&#65533;&#65533;&#65533;&#482;&#65533;}ELP&#65533;X&#65533;&#65533;4|&#65533;&#65533;[&#65533;&#65533;&#1936;&#65533;&#65533;&#65533;&#65533;&#65533;R&#65533;Jl&#65533;6H<h&#65533;&#65533;#&#65533;&#65533;%&#65533;&#65533;+	&#65533;&#65533;}&#65533;&#65533;ra&#51110;c&#65533;&8&#65533;2K&#65533; &#65533;ho&#65533; &#65533;a#r&#65533;V&#65533;3o&#65533;$h&#65533;&#65533;&#65533;-y&#65533;#&#65533; &#65533;&#65533;,2!&#65533;&#65533;vRYb&#65533;*r 1f$&#65533;&#65533;&#65533;! &#65533;&#65533; 
&#65533;Qpc&#65533;~X&#65533;&#65533;H&#65533;P,hK&#65533;&#65533;\&#65533;<&#65533;Cl:&#65533;H0&#65533;S&#65533;&#65533;&#65533;&#65533;&#65533;&#65533;&#65533;&#65533;fk&#1212;&#65533;?5)&#65533;Lr&#65533;&#65533;a &#65533;&#65533;V&#65533;&#65533;&#65533;&#65533;\O>e&#65533;&#65533;:+q&#341;K_iS:&#65533;&#65533;R&#65533;eN&#65533;0&#65533;&#65533;&#65533;c&#65533;3|&#65533;&#739;T&#65533;&#65533;^>&#65533;p&#65533;}&#65533;U&#308; v&&#65533;&#65533;
&#65533;!&#65533;&#65533;&#65533;3&#65533;&#65533;\&#65533;&#65533;&#65533;W&#65533;zA&#65533;&#65533;&#65533;&#65533;H&#65533;zY&#65533;fV&#65533;&#65533;&#65533;lg=&#65533;&#65533;U`!'&#65533;lf&#65533;&#65533;&#65533;n  &#65533;&#65533;q&#65533;&#65533;&#65533;f&#65533;&#1873;&#65533;W:&#1553;&#65533;&#793;o&#65533;[&#65533;&#65533;=&#65533;&#1329;&#65533;&#65533;&#65533;&#65533;&#65533;&#65533;&#65533;8b!'&#65533;&#65533;&#1028;&#65533;N&#65533;&#65533;&#65533;-&#65533;E
M"&#65533;KE}&#65533;b&#65533;WX&#65533;ng&#65533;&#65533;&#65533;&#130;K&#65533;&#65533;&#65533;`iv[K_&#65533;&#65533;&#65533;&#65533;: (&#65533;&#65533;g&#65533;{_&#65533;&#65533;w&#65533;&#65533;6[&#65533;p6&#65533;&#65533;X&#65533;&#65533;&#65533;&#65533;&#65533;H&#65533;&#65533;\&#65533;z&#65533;1&#65533;&#65533;&#641;r&#65533;&#65533;V+&#65533;&#65533;&#65533;&#65533;z&#65533;)8a&#65533;E&#65533;&#65533;%q&#65533;M&#65533;&#65533; &#65533;&#65533;&#65533;}n-:&#65533;/&#65533;\&#65533;ky5&#65533;r&#65533;&#65533;I&#65533;&#65533;U&#65533;&#65533;1&#65533;-&#65533;D&#39238;7&#65533;>&#65533;&#65533;&#65533;p&#65533;v&#65533;&#65533;&#65533;a	&#65533;&#65533;&#65533;|e&#966;&#65533;&#65533;&#65533;&#65533;&#65533;&#65533; &#65533;!pF<&#65533;]v&#65533;Kr&#65533;k&#65533;&#65533;&#65533;&#65533;.A&#65533;&#65533;&#65533;b&#65533;b&#65533;&#65533;&#65533;)Yo&#973;&#65533;"!E&#65533;&#65533;S&#65533;&#65533;&#901;Ph&#65533;cpA8&#65533;&#65533;>&#65533;!&#65533; 0&#65533;z&#65533;]&#65533;ir&#65533;&#65533;m&#730;&#65533;0&#65533;&#65533;3&#65533;&#65533;b|&#1775;&#65533;&#65533;'S`&#65533;&#65533;&#65533;<&#65533;&#65533;0"#&#65533;r&#65533;mm&#65533;&#65533;&#65533;&#65533;I&#65533;At&#1028;]&#65533;z&#1198;&#65533;&#65533;4W&#65533;&#65533;&#65533;7G&#65533;&#65533;&#65533;6P',Li&#65533;1&#65533; &#65533;3&#65533;&#65533;&#1390;&#65533;X&#65533;&#65533;&#65533;&#65533;	&#65533;&7&#65533;&#65533;&#65533;8&#65533;&#65533;0&#65533;o,j&#65533;Y:4Ti&#65533;&#65533;b`&#65533;5e&#65533;h&#65533;&#65533;&#65533;&#65533;P&#65533;
8&#65533;&#140;&#65533;&#65533;&#65533;&#65533;&#65533;m3t&#65533;&#65533;&#40579;&#65533;8 &#1018;&#65533;71&#65533;&#65533;P:&#1074;!a&#65533;l&#65533;s&#65533;&#1161;&#65533;j&#65533;+Ux&#65533;&#65533;^2&#65533;&#65533;r&#244;SV&#65533; m&#65533;&#65533;{&#65533;&#65533;8&#1031;s&#65533;&#65533;6&#65533;I&#65533;Y&#65533;&#65533;'&#65533;&#65533;iH&#65533;&&#65533;&#601;1ta$&#65533;&#65533;M>;&#65533;S@
&#65533;&#65533;%*Vq&#65533;%&#65533;&#65533;&#65533;uP[&#65533;&#65533;[0Y&#65533;&#65533;&#65533;uPK}&#65533;	 d(&#65533;?_&#65533;&#65533;P&#65533;\&#65533;Vg&#65533;=&#65533;&#1296;&#65533;&#65533;^&#65533;M&#65533;,&#65533;wcV&#65533;%K^%&#65533;&#65533;&#65533;&#65533;&#65533;b&#65533;&#65533;&#65533;&#65533;7&#65533;M4Hd&#65533;w&#65533;&#65533;&#65533;&#65533;)Q&#65533; &#65533;hu&#65533;&#65533;&#65533;&#65533;,#y&#65533;&#457;hZ&#65533;6r&#65533;r&#65533;&#65533;Q]&#65533;14&#65533;T&#65533;&#65533;&#65533;@N'&#245;=&#65533;&#65533;&#579;8@&#65533;&#65533;&#65533;&#65533;&#65533;@&#65533;9&#65533;&#65533;ck&#65533; &#65533;&#65533;&#65533;s_&#65533;P&#65533;&#65533;&#65533;^h_rL9&#564947;
&#65533;&#65533;L~6&#65533;&#65533;~&#65533;m;&#33519;&#65533;>h&#65533;&#65533;&#65533;&#65533;(A	&#257;&#65533;F&#65533;*&#65533;p&#1457;&#1272;&#65533;&#65533;Va&#65533;xa&#65533;]q&#65533;&#65533;{&#65533;&#65533;)'3&#65533;-&#65533;&#65533;$&#65533;&#65533;{&#65533;Y+A(&#65533;&#65533;B0.?&#65533;p&#65533;H&#65533;@A@2-&#65533;&#65533;&#65533;0&#65533;f&#65533;%OH&#65533;
&#65533;&#65533;XV&#65533;&#65533;&#65533;	P[;&#65533;V&#65533;&#65533;&#65533;@&#65533;&#65533;1&#65533;@,B#,A&#65533;&#65533;i&#65533;&#65533;-j&#65533;*&#65533;&#65533;&#65533;q&#133;c&#65533;<&#65533;&#65533;&#65533;&#65533;&#65533;00&#65533;&#65533;&#65533;3&#65533;&#65533;&#65533;&#1852;H!9 L&#65533;&#65533;&#1026;pj4&#65533;&#65533;h
	8&#65533;&#65533;C&#65533;)]&#65533;fh+&#65533;	X)%&#65533;p&#65533;&#65533;&#65533;&#65533;	2&#65533;&#65533;Z&#65533;&#65533;,TCFD&#65533;l&#65533;&#65533; _@&#65533;J&#65533;&#65533;&#65533;C\&#65533;,&#65533;A^A&#65533;&#1560;N&#65533;&#65533;&#65533;&#65533;r&#65533;I&#65533;&#65533;F\&#65533;&#65533;PA(&#65533;&#65533;&#65533;\&#65533;
&#65533;&#307;)-&#65533;),&#65533;&#65533;&#65533;2&#1043;&#65533;&#65533;&#65533;&#49732;&#65533;&#65533;S&#65533;&#65533;&#65533;C&#65533;cEf&#65533;&#65533;C,	&#65533;&#65533;P &#65533;,: &#65533;?&#65533;&#65533;I&#65533;})&#65533;&#65533;65&#65533;62Q&#65533;&#65533;kFs&#65533;&#65533;&#65533;c	&#65533;&#65533;&#65533;( 6&#930;&#65533;&#636;&#65533;8&#65533;&#65533;&#65533;&#65533;9_a&#65533;&#65533;0&#65533;9G&#65533;&#65533;K&#65533;pGM&#65533;&#65533;&#65533;&#65533;&#194;'"&#65533;&#65533; &#65533;:&#65533;&#65533;&#65533;h9&#65533;)&#65533;k
H&#65533;&#65533;&#65533;&#65533;s&#65533;&#65533;&#65533;M &#65533;&#954; &#65533;g*&#633;&#65533; &#65533;&#65533;&#65533;&#65533;&#65533;&#65533;&#65533;0|&#65533;H&#65533;|&#65533;X %?X&#65533;&#300;(&#65533;&#65533;&#65533;&#43383;K&#65533;i&#65533;D"&#65533;<J&#65533;x.&#65533;&#65533;&#65533;&&#65533;I&#65533;&#65533;"~*: &#65533;&#65533;m&#65533;:&#65533;&#65533;:!@J&#65533;&#65533;&#65533;;(&#65533;3&#65533;r%&#65533;+&#65533;8&#65533;)&#65533;&#65533;&#65533;&#65533;&#65533;&#65533;#&#65533;&#65533;J&#65533;&#65533;	&#65533;&#65533;&Tj&#65533;
&#65533;Gm&#65533;C60%&#65533;@&#65533;=&#696;L&#65533;&#65533;&#65533;lB&#65533;&#1627;:3&#65533;E&#65533;` &#65533;&#65533;&#65533;&#65533;&#19221;&#65533;&#65533;_&#65533;&#65533;hk&#65533;&#65533;<&#65533;5&#65533;&#65533;%0J&#65533;&#853;&#65533;5j@&#65533;[&#65533;&#65533;eL&#65533;&#788;&#65533;&#65533;&#65533;&#65533;&#65533;B&#65533;&#65533;&#1196;M&#65533;&#65533;5j&#65533;j8&#65533;iH8&#65533;&#65533;P&#65533;`&#724;y&#65533;?2&#65533;M&#65533;L&#65533;Z&#65533;&#65533;j&#65533;&#65533;[&#65533;&#65533;)`&#65533;5&#65533;&#65533;q:&#65533;p&#65533;+2&#65533;&#65533;[N&#65533;&#1796;&#65533;_0b [&#65533;&#65533;$	&#65533;Q&#312;	&#65533;&#65533;O&#65533;&#65533;j&#65533;&#65533;[ &#65533;&#65533;&#65533;JI&#978;&#535;M&#65533;Jz&#65533;K:&#65533;O&#65533;&#65533;r(&#65533;8&#976;&#65533;&#65533;&#65533;M&#65533;&#65533;,P	u&#65533;-&#65533;O&#65533;&#65533;&#65533;(&#65533;-&#269;	&#65533;P&#65533;&#65533;&#65533;AJ&#65533;, &#65533;&#65533;=&#1093;J"&#65533; &#65533;EQE&#65533;&#65533;	[ &#65533;&#65533;&#65533;&#65533;<&#65533;&#65533;&#65533;&#65533;&#65533;Q!&#65533;&#65533; &#65533;&#65533;&#65533;&#65533;&#65533;<=&#65533;Q%=2%YR(}&#65533;,P&#65533;(&#65533;&#65533;&#65533;&#65533;&#65533;&#65533; +&#65533;&#65533;B&#65533;&#65533;&#65533;0&#65533;%.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WqWr&#65533;P*(W&#65533;&#65533;&#65533;(&#65533;  x&#65533;@W&#65533;T&#65533;@&#65533;X&#65533;&#65533;&#65533;/&#65533;&#1507;&#65533;&#65533;(X&#65533;&#65533;$p)&#65533;&#65533;&#65533;&#65533;s&#65533;W&#65533;l &#65533;W$&#65533;'`%@ h&#65533;(8X&#65533;&#65533;=&#65533;/&#65533;M$H&#65533;&#65533;X&&#65533;&#65533; &#65533;&#65533;=G&#65533;&#65533;%`& &#65533;hY&#65533;m &#65533;&#65533;!&#65533;&#1490;e&#65533;6&#65533;&#65533;&#65533;&#1558;&#65533;Y&#65533;E&#65533; &#1626;e&#332;&#65533;X&#65533;-Z&#65533;&#65533;&#65533;(ZV|&#65533;@&0Z&#65533;M&#65533;&#65533;U&#65533;U&#65533;&#65533;&#65533;}Z&#65533;m&#65533;$&#65533;&#65533;!&#65533;&#65533;FZ&#65533;&#65533;Z &#65533;&#65533;y}TPp&#65533;/&#65533; )[&#65533;&#65533;&#65533;p&#65533;&#65533;&#65533;N&#65533;&#65533;?h&#65533;Dm&#65533;(@&#1644;mY%&#65533;6&#65533;[&#65533;&#65533;&#65533;&#65533;&#65533;&&#65533;&#65533;>&#65533;Q&#65533;lLT*X&#65533;&#65533;&#65533;Z&#65533;*&#1855; N&#65533;@&#65533;&#1540;&#65533;&#65533;6&#65533;&#65533;O&#65533;&#65533;8&#65533;Q8&#65533;&#65533;&#65533;-T&#65533;X&#65533;&#65533;&#1542; &#65533;UW&#789;!@&#65533;&#65533;&#1540;&#1317;&#65533;O&#65533;R8T&#65533;&#65533;P8&#65533;S(T &#65533;8[DM[&#65533;M&#65533;&#65533;&#65533;W&#65533;&#65533;(&#65533;&#65533;&#65533; &#65533;]@&#65533;&#65533;&#65533;;&#1347;T^&#65533;%^&#65533;-^R =&#65533;\D}&#65533;X'p%&#65533;&#65533;&#65533;&#65533;(&#65533;^&#65533;&#65533;&#65533;&#65533;&#65533;&#65533;&#65533;w&#65533;SP&#65533;R&#65533;]&#65533;&#65533;P@&#65533;%&#65533;N@&#65533;&#17218;!X&#65533;&#65533;&#65533;(&#65533;&#65533;&#65533;&#65533;&#65533;_
&#65533;_!(H&#65533;:E&#65533;S&#65533;@&#65533;R8Q@&#65533;DU&#65533;]p&#65533;&#65533;&#65533;&#65533;
&#65533;`&#65533;&#65533;&#65533;&#65533;SO&#65533;_&#65533;a&#65533;=R aDm&#65533;&#65533; &#65533;\&#65533;&#65533;N&#65533;&#65533;&#65533;&#65533;&#44864;&#65533;S&#65533;-&#65533;aS&#65533;&#65533;C&#65533;&#65533;&#65533;&#65533; b&#65533;&#65533;&#65533;$n&#65533;%n&#65533;8&#65533;&#65533; a&#65533;/P&#65533;&#65533;&#512;&#65533;&#65533;[&#65533;&#65533;	&#65533;&#65533;6(&#65533;`&#65533;.va)`&#65533;:c(&&#65533;P&#65533;.&#65533; &#65533; &#65533;&#65533;pc8&#65533;&#65533;&#65533;;&#65533;&#65533;&#65533;&#65533;a0&#65533;&#65533;'&#65533;&#65533;PR&#65533;&#65533;Od&#65533;&#65533;#&#65533;&#65533;	&#65533;x&#65533;8&#65533;&#65533;`dG&#65533;_&#65533;^:&#65533;&#65533;Q&#65533;&#65533;&&#65533;?&#65533;&#65533;?&#65533; #&#65533;&#65533;	P&#65533;N&#896;Pe"&#65533;	&#65533;&#65533;;&#65533;&#65533;M Z:->&&#65533;)&#65533;dC&#65533;&#65533;&#65533;P#x 
e9nM@'p&#65533;&#65533;&#1348;L&#65533;&#65533;&#65533;%S &#65533;R&#65533;&#65533;F&#65533;7V&#65533;(&#65533;P&#65533; j\*&#65533; &#65533;c:Fb%&#65533;]N&#65533;]9&#65533;&#65533;&#65533;&#65533;R&#65533;gS&#65533;aQ&#65533;gA&#65533;&#65533;0&#65533;tV v&#65533;&#65533;6P&#65533;&#65533;&#65533;&#65533;`&#65533;8p&#65533;&#65533;&#65533;&#65533;&#65533;8
	Q&#65533;&#65533;ETP&#65533;&#65533;H&#65533;h &#65533;*P&#65533;&#65533;&#65533; &#65533;&#65533;&&#1540;&#65533;&#65533;)@(&#65533;gY&#65533;&#1236;&#65533;&#65533;P&#65533;&#28381;&#65533;B&#65533;t~&#65533;,&#65533;x &#65533;`&#65533;&#65533;^&#65533;&#65533;&#65533;&#65533;S&#65533;~ +&#65533;[Hm
0tV&#65533;D&#65533;hZ&#65533;&#65533;6j&#65533;&#65533;>&#65533;&#65533;!&#65533;&#65533;	&#65533; &#65533;h&#65533;`cNV&#65533;g&#65533;6F&#65533;8&#65533;S*&#65533;&#65533;	&#65533;&#65533;6&#65533;&#65533;&#65533;b[.&#65533;BH&#65533;6`f&#65533;&#65533;f&#65533;^l&#65533;nl&#65533;~l&#526;l&#606;l&#686;l&#65533;&#65533;B&#65533;&#65533;J&#65533;&#65533;	&#65533;&#65533;&#25694;&#65533;Cn&#65533;&#65533;&#65533;6&#65533;l&#65533;Nm&#65533;^m&#65533;nm&#65533;\&#65533;&#65533;T&#65533;&&#65533;&#896;&#65533;\&#65533;&#65533;&#65533;&#65533;&#65533;m&#65533;&#65533;m&#65533;&#65533;&#65533;m&#65533;&#65533;&#65533;i&#65533;&#65533;&#65533;&#65533;PiJ&#65533;YO>h&#65533;&#65533;&#65533;P @&#65533;Z>&#65533;4nh!&#65533;iE&#65533;&#65533;&#65533;&#65533;&#65533;&#65533;f&#65533;&#65533;m&#65533;&#65533;&#65533; F&#65533;wfk&#65533;N&#65533;Hm&#65533;&#65533; .&#65533;+&#65533;j@}&#16222;&#65533;6&#512;f&#65533;&#65533;&#65533;&#65533;&#65533;h&#65533;&#65533;&#65533;&#65533;&#65533;:&#65533;&#65533;Fh
&#65533;g6&#65533;&#65533;lH&#65533;f
(&#65533;&#65533; hhbpk_S&#65533;&#65533;&#65533;Z&#65533;&#65533;Xk#&#65533;oI&#65533;e&#65533;&#65533;&#65533;&#65533;&#65533;&#65533;:&#65533;&#65533;&#65533;&#65533; &#65533;&#65533;I&#65533;&#65533;Nq&#65533;Nj&#65533;&#65533;S&#65533;&#65533; &#65533;f&#65533;T&#65533;&&#65533; &#65533;&#65533;k;&#65533;&#65533;N&#65533;iL&#65533;&#65533;x&#16374;S&#65533;&#65533;&#65533;@h&#65533;7F&#65533;f<&#65533;&#1645;f&#65533;P&#65533;L-&#65533;&#65533;o&#65533;&#65533;&#65533;39&#65533;&#65533;nk4&#65533;&#65533;0&#65533;q&#65533;&#65533;&#65533;9h&#65533;9&#65533;r&#65533;r&#65533;&#65533;&#65533;&#65533;&#65533;O&#65533;s&#65533;tr?&#65533;H#t&#65533;&#65533;q;'t&#65533; !&#65533; &#65533; ,   &#65533;= &#65533; &#65533;H&#65533;&#65533;&#65533;&#65533;*\&#560;&#65533;&#199;#J&#65533;&#65533;&#65533;B&#65533;3j&#65533;&#561;&#65533;G&#65533;SB&#65533;92&#65533;&#467;(S&#65533;\&#65533;&#65533;&#65533;\lI&#65533;&#65533;&#859;&#65533;&#65533;&#65533;b&#330;&#65533;&#65533;@&#65533;&#65533;Rf
&#931;H&#65533;*E&#65533;&#65533;D6P7&#65533;XJ&#65533;&#65533;U&#65533;f&#65533;&#65533;&#693;&#65533;&#65533;2f&#65533;&#65533;K&#65533;%&#65533;6&#65533;*&#65533;H&#1655;pif&#65533;&#65533;nW+a&#65533;&#65533;&#65533;&#65533;&#65533;MS0l&#65533;T &#65533;&#65533;&#65533;&#65533;&#65533;&#65533;7&#65533;j&#65533;q]+FK&#65533;L&#65533;C8&#65533;&#65533; *&#65533;&#65533;)&#65533;&#65533;{&#65533;&#65533;&#65533;&#65533;A&#65533;&#65533;&#890;&#65533;&#65533;
OT&#65533;*&#65533; &#65533;d\&#65533;Z&#65533;o&#65533;xw&#65533;&#65533;&#65533;&#65533;&#65533;V(&#65533;F&&#65533;&#65533;4&#65533;&#65533;&#65533;M&#65533;gd&#65533;&#65533;7}&#65533;6&#65533;&#65533;&#65533;&#65533;&#65533;&#65533;&#65533;&#65533;&#65533;&#65533;F&#65533;&#65533;&#65533;Um&#65533;}&#1651;iw00&#65533; &#65533;lr&#65533;&#65533;&#65533;&#65533;&#65533;n&#65533;q&#512;h&#65533;&#65533;&&#65533;&#65533;&#65533;6&#65533;&#65533;&#65533;F(&#65533;Vx 	&#65533;	&#65533;B&#65533;iA&#65533;&#65533;\}&#65533;&#65533;&#65533;&#65533; &#65533;'&#65533;&#65533;,&#65533;&#65533;&#65533;0&#65533;(&#65533;&#65533;&#65533;eZ
x&#65533;y&#65533;&#65533;&#65533;T&Y&#65533;&#1253;XdB&&#65533;R&#65533;&#65533;#&#65533;P9W9&#65533;&#1110;&#65533;A&#65533;&#1093;&#65533;F"&#65533;&#65533;&#65533;	&#65533;&#65533;&#65533; D&#65533;a`&#65533;&#65533;&#65533;]&#65533;&#65533;&#65533;
m&#30293;$&#65533;:&#65533;&#65533;&#1615;i&#1193;&#65533;:&#65533;'&#65533;e&#65533;&#65533;h&#65533;	&#65533;&#65533;U&#65533;$&#65533;vT&#65533;-*&#65533;O&#65533;t&#65533;nx&#65533;)&#65533;\
.xf&#65533;&#65533;o&#65533; "&#65533;&#65533;1&#65533;'&#23049;&#65533;&#65533;B&#65533;F(I&#65533;Z&#65533;DIr&#1162;&#1054;&#65533;	&#65533;&#65533;	'TyN&#615;&#65533;&#65533;&#65533;g&#65533;	&#727;NE&#65533;zh&#65533;&#65533;b&#65533;mj&#65533;M&#65533;&#65533;o&#65533;p[=&#65533;ng&#65533;&#65533;rlU&#65533;&#65533;}&#65533;&#65533;&#65533;&#65533;&#65533;&#65533;YH&#65533;&#65533;4.Y&#1578;&#65533;&#65533;&#21144;&#65533;&#65533;H&#1025;g	&#65533;&#65533;&#65533;&#65533;&#65533;&#65533;/&#65533;b&#65533;&#65533;NgQg\w&#65533;&#65533;v&#65533;&#65533;&#483;zp&#65533; ' &#65533;	:,&#65533;,A8&#65533;i&#65533;&#65533;Q&#65533;Z1Rc&#65533;&#65533;cO&#65533;&#65533;&#65533;&#1746;&#65533;&#65533;P&#65533; &#65533;&#65533;=&#65533;&#65533;.&#65533;#&#65533;Y&#65533;7/&#65533;&#65533;&#65533;T7&#65533;&#65533;7M}&#65533;g&#65533;<g&#65533;P&#65533;0&#65533;&#65533;0hd.&#65533;Q#&#65533;f&#65533;p&#65533;&#65533;RO&#65533;&#1704;L&#65533;&#65533;2&#65533;'&#65533;&#65533;&#65533;&#65533;&#65533;&#1358;&#65533;&#65533;&#65533;&#65533;&#65533;m&#65533;&#65533;s&#1804;&#1349;&#65533;)Y&#65533;&#65533;&#65533;&#65533;&#454;*&#65533;.&#273;NJ"|wf&#65533;xK&#65533;7nzW&#65533;&#65533;T:&#65533;&#65533;.*8b&#65533;&#65533;&#42540;&#65533;&#65533;&#65533;_&#65533;&#65533; +&#355;&#65533;&#65533;&#65533;&#65533;&#65533;&#65533;&#65533;:K&#65533;&#65533;=&#65533;&#65533;&#65533;&#65533;&#65533;&#65533;}&#65533;&#65533;&#65533;$`f&#65533;&#65533;F&#65533;&#166;`3&#65533;&#65533;&#65533;x&#1823;~&#65533;&#65533;&#65533;&#65533;t&#65533;&#65533;&#65533;&#65533;l&#65533;&#65533;'&#65533;&#65533;$$&#65533; 	&#65533;&#65533;&#65533;&#65533;&#65533;&#65533;c&#65533;Q&#65533;.&#65533;&#65533;S&#65533;v'&#65533;(GD&#65533;&#65533;6 ",a{'&#65533;&#65533;&*&#65533;e&#65533;{&#65533;&#65533;&#2007;* +&#65533;M]hl 8&#65533;&#65533;&#65533;&#65533;&#65533;2&#65533;&#34050;,T)t5&#65533;O&#32718;&#65533;m&#65533;w&#65533;&#65533;&#775;&#65533;&#65533;q&#65533;6hQ&#65533;&#65533;&#65533;&#65533;4&#65533;&#65533;	0qT&#65533;C&#65533;pr&#65533;&#65533;&#65533; &#65533;&#65533;&#1360;N/&#65533;] &#65533;6&&#65533;@I0fZ&#65533;&#65533;>p.+y`F&#65533;&#65533;<s&#1024;Z&#65533;&#65533;&#65533;8A2&#65533;[V@#&#65533;&#65533;rM1&#65533;&#65533;&#65533;&#65533;&#2028;D&#65533;&#65533;u&#65533;&#65533;Y&#65533;&#65533;FN&#65533;! Xs&#65533;t&#65533;&#65533;]&#65533;-P&#65533;w&#65533;;j&#337;.Z&#65533;&#65533;d9&#797;&#65533;NN&#65533;&#65533;&#65533;%/&#65533;&#65533;&#65533; f &#65533;,&#1272;&#65533;&#1801;&#65533;#&#65533;&#65533;p&#65533;&#65533;&#65533;Tq&#65533;q&#65533;C@6&#65533;&#65533;&#65533;``&#65533;f;&#65533;vl&#65533;&#65533;:(&#65533;&#65533;&#65533;l&#65533;R(D6t&#65533;h&#65533;[T&#65533;&#65533;&#385;8&#65533;:&#65533;B&#65533;&#1065;bS(&#65533;LR&#65533;&#65533;&#65533;&#27713;Y&#65533;&#65533;&#65533;w,7&#65533;ws!-|!.&#65533;&#65533;z&#65533;&#65533;XFD&#65533;&#65533;y:
D:&#65533;&#65533;&#65533;zz&#65533;_&#65533;&#65533;&#65533;&#1477;&#65533;X&#65533;&#65533;i&#65533;&#65533;BDA&#65533;$v&#65533;TD&#65533;&#65533;&#65533;#&#65533;&#65533;&#65533;LgJ&#1242;&#65533;&#65533;&#65533;8&#873;NM&#65533;&#65533;)&#65533;&#65533;&#65533;@&#65533;B&#452;&#65533;L&#65533;	*3&#65533;&#1636;&#65533;J&#65533;&#65533;3(	L5PdN]&#65533;&#65533;g&#65533;&#65533;&#65533;"@&#65533;]D>	&#65533;Y&#65533;'&#65533;&#65533;&#65533; [RB&#65533;&#65533;&#65533;;/L&#65533;D&#65533; I&#65533;&#65533;:	'i&#65533;&#65533;&#65533;&#65533;,(&#65533;f&#65533;&#65533;&#65533;G&#65533;Y^&#65533;&#65533;&#65533;&#65533;&#65533;R&#65533;&#1704;y&#65533;&#65533;dE\,&#65533;j&#65533;&#65533;te&#828;g>&#65533;A&"&#65533;"&#65533;&#65533;,cO&#12048;&#65533;&#65533;"&#548;&#65533;3&#65533;&#833;$Ey&#65533;&#65533;G&&#65533;&#65533;7&#65533;*ts&#65533;:&#65533;&#65533;x&#1668;@&#65533;&#65533;&#65533;e&#65533;&#65533;x&#65533;&#65533;&#65533;S %&#65533;&#1523;&#1536;&#65533;&#65533;$&#65533;t	&#65533;&#1736;&#65533;N&#65533;*hQ&#65533;&#293;`&#65533;dsB&#65533;&#65533;&#65533;s=%N)3&#65533;&#65533;hF&#65533;3W`&#65533;&#65533;L&#65533; &#65533;&#187;1&#65533;P&#65533;&#1941;&#65533;&#65533; &#65533;&#65533;&#65533;x9_&#65533;&#65533;&#65533;&#65533;&#65533;\O&#65533;&#65533;&#65533;0f&#65533;&#65533; :&#65533;&#65533;&#65533;9&#65533;&#65533;d&#65533;$&#65533;l
U&#65533;&#65533;&#1644;&#1929;&#65533;
&#65533;<&#65533;&#65533;
&#65533;&#65533;&#65533;pZED&#981;&#65533;&#65533;$&#65533;&#65533;-&#65533;&#65533;3&#65533;8C&#65533;B&#65533;Z&#65533;Jf&#65533;&#65533;&#65533;e&#65533;`&#65533;&#65533;&#65533;B&#65533;&#65533;y&#65533;s&#65533;db&#65533;|&#65533;&#65533;\&#65533;
5&#65533;w&#871;Rg&#65533;!&#65533;&#65533;|[zF&#65533;&#65533;=Ahq0&#65533;&#65533;&#65533;&#65533;N&#65533;i&#65533;\&#65533;n&#65533;&#65533;B&#623;p^[&#65533;&#65533;&#65533;	&#65533;&#65533;&#2032;&#65533;M50&#65533;&#65533;&#65533;]&#65533;&#65533;zf&#65533;O6&#59216;&#65533;2Pu d&#65533;&#65533;W&#65533;|&#65533;&#65533;9&#65533;].&#65533;Z=&#65533;&#65533;&#65533;&#1939;hv4&#65533;&#65533;&#65533;Po&#65533;@&#65533;&#65533;&#65533;8&#65533;v &#65533;M&#65533;elP&#65533;$&#65533;&#65533;&#65533;&#65533;3A&#65533;x&#65533;&#65533;&#65533;?&#65533;E&#65533;d&#65533;4&#65533;&#390;S&#65533;[{&#65533;&#65533;Wu&#65533;g &#65533;&#65533;&#65533;&#65533;&#65533;&#65533;&#65533;f;&#65533;&#65533;&#65533;kc[&#65533;&#65533;N&#640;&#1645;&#65533;&#65533;;&#65533;X&#65533;.&#65533;jbl9+-&#65533;Q.s&#65533;zw:@&&#65533;&#65533;&#65533;;H&#65533;&#65533;&#65533;&#65533;&#65533;"q&#65533;&#65533;&#65533;&#621;&#65533;&#65533;&#65533;z&#65533;*&#65533;T&#65533;NC|&#65533;&#65533;S;&#65533;&#65533;:.&#65533;~O&#65533;_&#65533;\&#65533;s&#65533;&#65533;|&#65533;&#65533;f&#65533;&#65533;Y&#65533;r&#65533;\&#65533;&#65533;&#65533;&#65533;y&#65533;&#65533;&#65533;(&#65533;g&#65533;&#65533;&#65533;1&#65533;&#65533;e&#65533;&#65533;&#65533;&#65533;;I&#65533;&#65533;r(+&#65533;v&#65533;!?&#65533;E&#65533;z ?y&#65533;&#65533;F&#65533;&#65533;p'&#65533;&#65533;m]x&#65533;Y&#65533;m&#65533;yR&#65533;e&#65533;&#65533;&#65533;&#2231;Oj&#65533;&#65533;%&#65533;&#65533;Jz&#65533;&#65533;3&#65533;/&#65533;&#65533;&#1328;&#65533;&#65533;&#65533;&#65533;f&#65533;&#65533;i&#65533;&#65533;|&#65533;>K~%	&#65533;4&#65533;&#65533;i/+&#65533;&#65533;&#65533;;&#65533;&#65533;&#65533;&#65533;Wu&#65533;*&#65533;V&#65533;a&#65533;&#65533;&#65533;d&#65533;&#65533;=#&#65533;gO&#65533;&#65533;&#65533;&#65533; C&#65533;L&#65533;Ax&#65533;&#65533;&#65533;&#1105;&#65533;tR&#65533;&#65533;_5&#65533;Q&#65533;A&#65533;k8&#65533;7~&#65533;d(&#65533;&#65533;m&#65533;&#65533;[&#65533;&#65533;&#65533;&#65533;sB&#65533;A&#65533;&#65533;&#65533;&#65533;&#1621;&#65533;&#65533;\2&#65533;,%Lf&#525;*r)&#65533;&#65533;&#65533;TE&#645;&#65533;&#65533;{&#65533;@&#65533;&#65533;&#1023;&#65533;&#65533;_&#65533;&#65533;&#65533;&#65533;&#65533;&#65533;C&#65533;F&#65533;&#65533;y&#1734;&#65533;&#65533;f&#65533;v'6px&#65533;wt&#65533;&#65533;|^DU`&#65533;)&#65533;&#65533;&#65533;&#65533; Aa1o*#[&#65533;Ug&#65533;6&#65533;o &#65533;{`&#65533;~b&#65533;iT% &#65533;wqlW,& &#65533;&#65533;:&#65533;&#65533;&#65533;&#65533;c&#1493;]&#65533;&#65533;'&#65533;&#65533;q*ar&#65533;t&#65533;&#65533;Uq&#65533;xl&#65533;3&#65533;&#65533;J&#1335;&#65533;Vx&#65533;&#65533;Wf1s=&#65533;!&#65533;&#65533;J9;&#65533;~&#65533;&#65533;.Pzpz&#65533;$i	%d"E7/ex&#65533;&#65533;vx&#65533;r&#65533;,&#65533;&#65533;EV;&#65533;J\w&#65533;&#407;9&#65533;&#65533;&#679;v&#65533;@&#65533;&#65533;U`&#65533;&#65533;]&#65533;G&#65533;<&#65533;&#65533;&#65533;X&#65533;|&#65533;&#65533;<&#65533;rOBHd}'&#65533;&#65533;GI&#65533;ew2e&#65533;&#65533;K4&#65533;&#65533;x!&&#65533;B&#65533;a&#65533;&#65533;X&#65533;&#65533;e&#65533;Qb&#65533;>ED:&#65533;m&#65533;?Gx&#65533;&#1344;qt&#65533;t IWZ&#65533;A&#65533;&#65533;g&#65533;f&#65533;&#65533;8&#65533;&#65533;g&#1781;{	sh$G&#65533;&#65533;&#65533;8D&#65533;&#65533;a&#65533;W&#1860; &#65533;h&#65533;='4IVr&#65533;&#65533;&#65533;&#65533;&#65533;hM$&#65533;j|#Bo%- 3Q~lPc&#65533;&#65533;l&#65533;b&#65533;^[&#65533;rcHNh%; &#65533;)pB&#65533;K&#65533;8&#65533;!&#65533;m8b&#65533;Xb&#65533;q)&#65533;&#65533;w&#65533;&#65533;Rk&#65533;z&#65533;t&#65533;&#65533;p&#65533;exp&#65533;&#65533;0&#65533;"&#65533;cSo$&#65533;Q&#65533;&#65533;V'&#65533;V|-&#65533;U&#65533;7dG&#65533;q'&#65533;&#65533;)}hS&#65533;1&#1620;N!&#65533;&#1461;&#65533;&#65533;&#65533;&#65533;3y&#65533;&#65533;K&#65533;q&#65533;n!e&#65533;&#65533;~&#65533;&#65533;9 E A/AlnuO&#1622;ny&#65533;&#65533;&#65533;&#65533;u &#65533;K$ K&#65533;&#65533;&P&#216;9&#65533;&#65533;V&#65533;&#65533;&#65533;&#65533;&#65533;=&#65533;&#65533;&#65533;&#65533;&#65533;&#65533;b&#65533;{&#65533;LU&#65533;L$ 6B&#65533;H\&#65533;&#65533;#&#65533;&#65533;(l5&#65533;7&#536;&#65533;&#600;&#65533;&#65533;|&#65533;&#65533;@&#65533;&#65533;&#65533;&#65533;&#65533;I&#65533;/&#65533;&#65533;F&#1616;Hy&#65533;y9&#65533;&#65533;&#65533;&#65533;&#65533;&#65533;b&#65533;&#65533;&#65533;&#65533;&#65533;1H&#65533;&#65533;&#65533;7&#65533;x&#390;&#65533;&#65533;,&#65533;M.&#65533;&#65533;&#65533;&#38314;&#65533;&#65533;xT&#65533;&#65533;&#65533;&#65533;&#65533;hD&#65533;1&#65533;&#65533;&#65533;&#65533;IpJ&#65533;&#65533;B&#65533;&#65533;g&#148;&#1113;&#65533;MY&#65533;&#65533;w&#65533;n&#65533;'Y&#65533;&#65533;W)&#65533;\&#65533;^&#65533;~`y=b)-&#65533;l&#65533;&#65533;&#65533;h&#65533;il&#65533;&#65533;&#65533;&#65533;&#2037;H&#65533;9&#65533;&#65533;i0 &#65533;&#65533;.&#65533;XK|&#65533;&#65533;&#65533;a&#65533;v&#65533;Mp&&#65533;n&#1929;n&#65533;y&#65533;"Z&#65533;A&#65533;&#65533;"[&#65533;&#65533; &#65533;&#65533;h&#65533;&#65533;&#65533;&#65533;&#65533;`	&#65533;$P&#65533;-H&#65533;&#65533;&iSx&&#65533;7&#65533;&#65533;&#65533;&#65533;&#53763;#:&#65533;/Y&#65533;@&#65533;&#65533;&#65533;i&#65533;&#65533;3 8p jqK=P&#65533;&#65533;&#65533;MxsR&#65533;p&#65533;&#65533; &#65533;&#65533;&#65533;&#65533;D&#65533;&#65533;<&#65533;r&#65533;&#65533;&#65533;)&#65533;&#65533;Dh&#65533;o&#65533;R$&#65533;&#65533;)t+y&#65533;_w&#65533;&#65533;xM &#65533;+&#65533;&#65533;g`&#65533;&#65533;&#65533;cXa&#65533;&#65533;Cp 	&#65533;,P h&#65533;&#65533;p4&#65533;&#65533;&#65533;D &#65533;&#65533;&#65533;&#65533;&#65533;&#855;&#65533;&#65533;&#1537;}&#65533; &#65533;&#65533;G&#65533;2&#65533; &#65533;i%&#65533;&#65533;,&#65533;&#65533;&#65533;&#65533;$&#65533;@&#65533;W&#65533;gIZ&#65533;&#65533;&#65533;P&#65533;h&#65533;&#65533;&#65533;&#65533;&#65533;a&#65533;_h&#65533;$&#65533;=&#65533; &#65533; l&#65533;R&#520;g&#65533;I&#65533;&#65533;v&#65533;o&#65533;&#65533;\&#65533;t&#65533;&#1686;&#65533;s&#65533;&#65533;vh&#65533;&#65533;&#65533;&#65533;&#65533;* &#1587;&#65533;K4&#65533;&#65533;	&#65533;&#65533;w&#65533;8&#65533;&#65533;Np&#65533;&#65533;$&#65533;&#65533;*!i&#65533;&#65533;&#65533;R/"&#65533;&#65533;]&#65533;&#65533;d0=&#65533;&#65533;&#65533;H&#65533;A(:!E&#65533;&#65533;&#65533;&#65533;+E&#65533;2Rj&#65533;| &#65533;&#65533;&#641;&#65533;&#65533;&#1190;&#65533;	&#65533;2&#65533;L&#1048;&#65533;yp&#1692;u&#65533;x&#65533;&#65533;&#65533;VdE&#65533;&#65533;u&#65533;&#65533;&#65533;&#65533;&#65533;6&*@)
r&#65533;&#65533;V&#65533;^P&#65533;@ $&#65533;@FY&#65533;&#65533;h&#65533;&#65533;&#65533;v&#65533;&#65533;&#65533;&#65533;D&#65533;&#65533;87&#65533;&#65533;&#65533;&#65533;&#65533;&#65533;d\ &#65533;&#65533;G&#65533;
B=pbu&#65533;Y&#65533;j'&#65533;&#65533;&#65533;-&#65533;UG4&#65533;X&#65533;&#65533;&#65533;>&#65533;
b?&#65533;5 	0&#65533;|&#65533;*4p TI?&#65533;&#65533;&#65533;&#65533;k&#65533;	&#65533;&#65533;(/[5&#65533;&#65533;"&#65533;P&#65533;&#65533;Wi{(&#65533;
!~+ E U&#65533;D&#65533;hp [U&#65533;&#65533;v &#65533;&#65533;F&#39829;&#65533;&#65533;4&#65533;&#65533;&#65533;&#65533;&#65533;&#65533;&#65533; &#65533;&#65533;	}&#65533;&#65533;}	&#65533;&#65533;7,@!{h&#65533;u&#65533;&#65533;]J&#65533;&#65533;&#65533;&#65533;&#65533;&#65533;&#65533;&#65533;&#65533;&#65533;R,
&#65533;&#763;G  &#65533;"g &#65533;?&#65533;&#65533;&#65533;&#65533;&#65533;q&#65533;&#65533;&#1234;,&#65533;&#65533;&#65533;P&#65533;&#65533;/&#1019;e&#65533;U&#65533;&#65533;&#65533;0uP&#65533;&#1419;&#65533;&#65533;l@&#65533;&#65533;&#65533;&#767;E&#65533; &#65533;Y&#65533;2&#65533;&#65533;^J&#65533;&#65533;&#65533;&#65533;&#65533;Q&#65533;&#65533;&#65533;&#65533;r>&#65533;G@&#65533;}[&#65533;&#65533;&#65533;&#65533;"Y&#65533;l&#65533;&#65533;&#65533;&#65533;&#65533;&#65533;&#65533;&#65533;&#65533;&#65533;&#65533;&#65533;o^
&#65533;9,5`&#65533;&#65533;IC&#65533;[&#65533;^&#65533;&#65533;&#65533;&#65533;&#65533;&#65533;&#65533;&#1386;&#65533;&#65533;&#65533;p&|&#65533;&#65533;r&#65533;&#65533;QqP&#65533;&#65533;{&#65533;4&#65533;:6\&#65533;h&#65533;&#1165;&#65533;)&#65533;&#65533;:G>&#65533;&#65533;Al&#65533;&#65533;B&#65533;E&#65533;&#65533;:@&#65533;5P r&#65533;&#65533;&#65533;&#65533; &#65533;&#65533;G&#65533; &#65533;g&#65533;P5WYl5[l&#65533;$`0D+=XqPGp&#65533;ML| &#65533;&#65533;A&#65533;&#65533;!&#65533;Zy?&#65533;Pu&#65533;|z&#65533;X`&#65533;2&#65533;&#65533;&#65533;>&#65533;&#65533;&#65533;&#65533;A&#65533;&#65533;&#65533; &#65533;&#65533;o)&#595;\@l&#65533;X"&#65533;B =@&#65533;J P&#65533;&#65533;@D&#65533;>&#65533;:&#65533;&#65533;&#65533; &#65533;
&#65533;&#540;&#65533;&#65533;F.pU&#65533;&#65533;<&#65533;|O* ,&#65533;`&#65533;	&#65533;&#65533;&#65533;&#65533;&#65533;&#65533;&#65533;[|,j&#65533;R P&#65533;&#65533;B&#65533;&#65533;&#65533;&#65533;| &#65533; &#65533;&#65533;&#65533;&#65533;l&#65533;&#65533;#!&#1707;B&#65533; `7` g&#65533;&#65533;&#65533;&#65533;Gx:P&#65533;
M{(\R3&#65533;&#65533;&#65533;0&#65533;%7 "&#65533; 0@&#65533;&#65533;B -c|2p=&#65533;;&#65533;o2&#65533;&#65533;&#65533;N`&#65533;,&#65533;&#65533;" (&#65533;&#65533;&#65533;&#65533;mB&#65533;&#65533;&#65533;&#65533;
bD$&#65533;&#65533;8&#65533;`&#65533;8  &#65533;0&#65533;&#65533;&#65533;-&#65533;+P&#65533;&#65533;7 &#1321;&#65533;&#65533;\u&#65533;&#65533;V&#65533;X&#65533;\!&#65533;H;&#65533;&#647; &#65533;&#65533;&#65533;&#65533;m&#65533;&#65533;bm0}0;]&#65533;W&#65533;&#65533;ee&#65533;sX&#65533;z&#65533;&#65533;K &#65533; &#65533;B  4@ f-&#65533;7 f,&#330;:Dn}&#65533;&#65533;&#65533;R&#65533;&#65533;"i&#65533;Rkw'&#65533;&#65533; 7&#65533;&#65533;,, bm&#65533;J0x&#65533;&#12136;G&#65533;=&#65533;:&#65533;I&#65533;1&#65533;d&#65533;&#65533; h&#65533;&#65533;>&#65533;&#1307;m&#65533;E U&#65533;&#65533;&#65533;E&#1722;&#65533;Y&#65533;&#65533;&#274;&#65533;&#65533;&#65533;bf&#1409;&#65533;	&#65533;:P&#65533;&#65533; '&#65533;K&#65533;&#65533;&#65533;&#65533;Q&#65533;&#65533;@&#65533;SZ&#65533;g%2&#65533;&#65533;&#65533;]&#65533;(!)C &#65533;1&#65533;&#65533;-K)&#65533;&#65533;&#65533;qi&#65533;o&#65533;&#65533;&#65533;&#65533;-&#65533;,PP&#65533;"0&#65533; &#65533;; 4;&#65533;&#65533;&#65533;=&#65533;2{&#65533;XrdP&#65533;`&#65533;&#65533;kP >&#65533;&#65533; &#65533;*% &#65533;=&#65533;&#65533;#B&#65533;&#65533;&#65533;&#65533;&#65533;B&#65533;hY&#65533;&#65533;f
&#65533;&#65533;B&#65533;|&#65533;"&#65533;&#65533;G&#65533;&#65533;2!&#65533;M&#65533;	&#65533;&#65533;/fXW&#65533; B&#65533;&#900;&#65533; &#65533;!&#65533;&#65533;&#65533;	5&#65533;H&#65533; &#65533;c&#65533;&#1518; &#65533;'	&#65533;&#65533;&#65533;x&#65533;&#65533;&#1374;&#65533;"4+I&#65533;&#65533;&#65533;&#65533;WKa-&#65533;Yi&#65533;v&#65533;\  }B&#65533;&#65533;&#65533;&#65533;w&#65533;*5n&#65533;&#65533;2N&#65533;&#65533;&#65533;&#65533;zR`l&#65533;m +&#65533;M^< &#65533;&#65533;&#65533;&#65533;~&#65533;&#65533;&#65533;@tPbHt&#65533;&#65533;1&#65533;&#65533;&#65533;wy&#65533;X nn&#65533;4p&#65533;&#65533;f.&#65533;&#65533;&#65533;\&#65533;=&#65533;&&#65533; +P,a&#65533;&#65533;`&#13278;&#65533;&#65533;ok+D8&#65533;&#65533;&#65533;n&#65533;x+&#65533;	&#65533;&#65533;]&#65533;Ml&#65533;k&#65533;&#65533;.}\f&#65533;m&#1964;&#65533;&#65533;&#65533;]&#65533;&#65533;&#65533;vW8&#65533;Uq&#65533;&#65533;MI&#65533;E >&#65533;&#65533;&#65533;n%&#65533;-&#65533;D&#65533;&#65533;&#65533;&#65533;&#65533;N&#65533;K&#65533;'@&#65533;
&#65533;&#19774;k &#65533;FhH &#65533;&#65533;&#65533;-u,&#65533;&#65533;&#65533;&#65533;&#65533;&#65533;p&#65533;&#1445;&#65533;;&#65533;&#65533;>&#65533;&#65533;&#65533;&#65533;M&#65533;&#1595;&#26645;>&#65533;!&#65533;:@R*&#65533;&#65533;>&#65533;j&#65533;&#65533;Q/&#65533;&#65533;&#65533;>&#65533;=&#65533;&#65533;~&#65533;&#65533;r(D{&#65533;p= &#65533;}|R>&#65533;*&#65533;&#65533;Dn&#65533;&#65533;&#65533;$m&#65533;&#65533;&#65533;G,&P&#65533;&#65533;n
&#65533;&#65533;&#65533;&#65533;<O&#65533;X&#913;&#65533;&#65533;&#65533;	&#65533;&#65533;2&#65533;&#65533;&#65533;P&#65533;&#65533; '&#65533;p&#65533;P&#65533;R?&#65533;U&#65533;MW0&#65533;o&#65533;9o&#65533;//&#65533;&#65533;&#65533;&#65533;&#65533;i&#65533;&#1278;&#65533;o&#65533;&#65533;%&#65533; &#65533;&#65533;&#65533;&#65533;&#65533;n&#65533;&#65533;&#65533;&#65533;&#65533;&#65533;m&#65533;&#65533;&#65533;&#65533;j&#65533;&#65533;]&#65533;&#65533;&#65533;&#65533;&#65533;&#65533;&#65533;&#65533;(L%-"&#65533; &#65533;&#65533; &#65533;p&#65533;&#65533;n&#65533;&#65533;VR,p&#65533;l&#65533;&#65533;&#1085;&#65533;|o&#65533;&#65533;
&8`&#65533;&#65533;&#65533;B&#65533;&#65533;&#65533;MU@&#65533;&#65533;&#65533;&#65533;U&#65533;&#65533;/D[ &#65533;&#65533;n&#65533;&#65533;}=&#65533;R&#65533;&&#65533;&#65533;&#65533;&#406;&#65533;DH&#65533;W.&#65533;&#65533;F	&#65533;&#65533;X &#65533;&#65533;^,&#65533;&#65533;vo%&#65533;&#65533;&#65533;N&#65533;o&#65533;2&#65533;&#65533;&#65533;7&#65533;&#65533;&#65533;n&#65533;&#65533;e%&#65533;Ox&#65533;&#65533;W&#65533;&#65533;&#65533;&#65533;&#65533;&#65533;Tn&#2023;&#65533;0&#65533;&#65533;&#1931;f&#65533;&#65533;J&#65533;&#65533;>)&#65533;&#65533;&&#65533;} P&#65533;U&#65533;&#65533;F	+&#65533;$X&#65533;&#65533;A:&#1584;&#1602;P&#65533;B&#65533;&#65533;\&#65533;&#65533;"&#65533;&#331;= &#65533; &#65533;&#419;&#65533;C!E&#65533;$Y&#65533;&#65533;I&#65533;)U&#65533;d&#65533;&#65533;&#65533;K&#65533;1e&#932;Y&#65533;&#65533;M&#65533;/A$&#65533;&#65533;&#846;
&#65533;~&#786;&#65533;')&#65533;&#65533;I&#65533;&#388;&#65533;>1t&#65533;&#65533;&#65533;&#65533;!^1 &#1131;&#65533;H4&#65533;U@W&#65533;e!&#65533;*A&#65533;"Ks&#933;[&#65533;&#65533;]&#65533;y&#65533;&#65533;&#859;&#65533;&#65533; &#65533;l&#65533;,&#65533;&#65533;&#65533;O&:&#65533;&#65533;&#65533;&#1413;NX&#65533;H&#65533;E`b4o&#65533;&#65533;&#65533;3g&#65533;,>C&#65533;&#65533;&#65533;&#65533;B&#65533;1&#65533;P&#65533;LP&#65533;|e&#998;]&#65533;&#65533;&#65533;m&#65533;4A&#65533;&#65533;P&#65533;,MQ&#65533;g2J	&#65533;&#65533;&#65533;&#65533;&#65533;U)&#65533;&#65533;&#65533;&#65533;u&#65533;&#1653;o&#1793;2&#65533;&#65533;&#65533;]&#65533;&#65533;y&#65533;&#65533;&#1367;$&#65533;"&#65533;";&#65533;&#65533;&#65533;&#65533;&#65533;&#65533;&#65533;&#2020; &#65533;'&#65533;(&#65533;&#65533;&#65533;&#65533;3&#65533;@&#65533;&#65533;&#65533;&#65533;|&#65533;K&#65533;&#65533;"&#65533;pB
+L&#65533;>&#65533;&#65533;&#65533;&#65533;&#65533; &#65533;#&#65533;&#65533;&#65533;h&#65533;,&#65533;c&#65533;1&#65533;&#65533;&#65533;:&#65533;p&#65533;Ec&#65533;qFI&#65533;&#65533;&#65533;^	&#65533;t&#65533;&#65533;&#65533;&#65533;&#65533;&#65533;,4&#65533;H$&#65533;&#65533;=&#65533;(&#65533;&#65533;
H#?&#65533;H[b&#65533;&#65533;@&#65533;&#999;&#65533;&#65533;&#65533;*k&#65533;4&#65533;L4&#65533;T&#65533;L&#65533; &#65533; M [H&#65533;2[iE&#65533;&#65533;&#65533;&#65533;*0X&#65533;#&#65533;tPB-&#65533;&#845;&#65533;&#65533;&#65533;)&#65533;&#65533;&#65533;,&#65533;
*&#65533;&#65533;&#65533;+&#65533;&#65533;3:&#65533;&#65533;SPC&#1320; &#65533;Pe&#65533;&#518;&#65533;&#65533;&#65533;C@Q /&#65533;&#65533;&#65533;r&#65533;P^{&#65533;&#65533;;x&#65533;qD&#65533;&#65533;=&#65533;&#65533;&#65533;/&#65533;"z&#65533;L&#65533;/O3&#65533;&#65533;46&#65533;ZlE&#65533;&#65533;'Q1&#65533;W&#65533;&#65533;&#65533;R&#65533;&#65533;5&#65533;&#65533;Wv&#65533;U&#65533;&#65533;&#65533;p`&#1541;6PW&#65533;&#65533;e9I&#65533;&#65533;`	&#544;&#65533;q&#65533;&#65533;|SVk&#65533;U[z&#65533;A&#65533;Ps&#65533;v&#65533;p=JA&#1349;,&#65533;J&#65533;?&#65533;\&#65533;]&#65533;CNO&#65533;>&#65533;&#65533;&#65533;&#65533;&#65533;&#65533;4!&#65533;6$&#65533;8Q&#65533;&#65533;&#65533;&#65533;"9&#65533;&#65533;&#65533;&#65533;R]C &#65533;&#65533;&#65533;&#65533;&#65533;W&#65533;&#515;mku&#65533;&#65533;]E&#65533;z&#65533;&#65533; &#65533;)&#65533;&#1716;p 0?&#65533;&#65533;&#65533;-#C&#65533;
&#65533;~L&#65533;K;@L1&#65533;v&#65533;&#65533;/d&#65533;&#65533;`n&#65533;?X&#65533;';&#65533;&#65533;(&#1312; ]&#65533;>&#65533;j&#65533;&#65533;k &#65533;&#65533;e&#65533;&#65533;h"&#65533;&#65533;`&#65533;J&#65533;&#65533; &#65533;&#65533;O&#65533;.0g6H&#65533;t&#65533;&#65533;RW&#65533;}&#65533;Pz'&#65533;f&#65533;;>&#65533;dC&#65533;&#65533;&#65533;}w&#65533;x0)&#65533;&#65533;&#65533;p S?V!I\$&#65533;&#1093; U&#65533;Q&#65533;< &#65533;&#65533;&#65533;&#65533;&#65533;}&#65533;t&#1690;&#65533;35&#65533;g]&#65533;&#65533;{2<&#65533;{&#65533;&#65533;.&#65533;zp&#65533;&#65533;&#65533;$H2&#65533;&#65533;&#65533;Hy&#65533;&&#65533;&#65533;&#65533;&#65533;!/y2&#65533;&#65533;:$&#65533;&#65533;&#65533;K~&#65533;&#65533;&#65533;B&#65533;&#65533;&#65533;&&#65533;Z &#65533;wA&#65533;-H&#65533;b&#565;&#65533;&#65533;KH&#1691;_	MH&#65533;&#65533;&#65533;^]&#65533; &#65533;&#65533;&&#65533;k_<&#65533;<P&#65533;&#65533;AD`+*&#65533;cL&#65533;&#65533;7&#65533;&#65533;&#65533;&#65533;&#65533;&#65533;d&#65533;+R &#65533;&#65533;&#65533;&#1447;&#65533;E&#65533;&A<a+t&#65533;14&#65533;&#65533;S\&#65533;8&#65533;pk>&#65533;&#65533;r&#65533;&#65533;&#65533;&#65533;&#65533;@&#65533;#P&#65533;h&#65533;&#65533;dP&#65533;3b|R&#65533;&#65533;&#65533;&#65533;7N&#65533;D&#65533;&#65533;hE@&#65533;&y&#65533;&#65533; xF&#65533;K&#65533;6&#65533;&#65533;&#1478;r9&#288;&#65533;-jK&#65533;&#65533;&#515;dY&#65533;&#65533;&#65533;&#65533;&#65533;%?&#65533;F&#65533;&#65533;$d)M&#65533;&#65533;&#65533;&#65533;y&#65533;&#65533;'?&#65533;!&#65533;8w&#65533;&#65533;&#65533;qDK&#65533;&#65533;y '0|&#65533;j x&#65533;]&#65533;&#65533;&#65533;&#65533;:&#65533;&#65533;SFS&#65533;"&#65533;&#65533;&#65533;&#65533;&#65533;&#65533;&#65533;&#65533;`&#65533; &#65533;[&#1569;0&#1219;&#65533;&#65533;&&#65533;&#65533;% &#65533;&#65533;&#65533;1D&#65533;&#65533;x&#65533;&#65533;d&#65533;&#65533;&#65533;&#65533;%gq&#65533;&#65533;4&#65533;&#65533;&#65533;&p &#65533;&#65533;&#65533;&#65533;&#65533;&#65533;&#65533;&#65533;&#65533;&#65533;&#65533; @:&#65533;&#65533;&#65533;L`&#65533;$&#65533;F &#65533;&#65533;D&#65533;6' &#65533;&#65533;F<	s&#65533;&#65533;5HY&#65533;?]&#658;=&#65533;&#65533;Z	&#65533;&#65533;1h&#65533;'&#65533;6&#65533;B&#65533;&#65533;9&#65533;$	F&#65533;&#65533;B&#65533;&#65533;&#65533;&#65533;&#65533;e&#65533;1&#65533;
i&#65533;(&#1966;_{&#65533;K&#65533;i&#1043;,bR&#65533;&&#1584;&#837;t&#65533;&#65533;&#65533;p&#65533;97n&#65533;&#65533;jb&#65533;je &#65533;y&#65533;R&#65533;&#65533;]&#65533;}&#65533;g&#65533;:M&#65533;-&#65533;%4uW&#65533;&#65533;V,r&#65533;&#65533;}&#65533;"i=[Q&#65533;`&#65533;&#65533;&#65533; &#65533;&#65533;4&#65533;v$9pg&#65533;>&#65533;&#1356;&#65533;&#65533;&#65533;&#65533;'D&#65533;&#65533;&#65533;&#65533;&#65533;Xc&#65533;
	@&#65533;k&#835;&#65533;&#65533;&#65533;V]&#65533;&#65533;&#65533;&#65533;&#65533;(&#65533;H&#65533;b&#65533;|&#65533;&#65533; &#65533;Q&#65533;&#65533;&#65533;&#65533;%&#65533;J60[G<Bdw&#65533;"X&#65533;&#65533;&#65533;v&#65533;&#1539;H:M&#65533;.&#65533;&#65533;&#65533;&#65533;&#65533;&#65533;G?Bw&#65533;V,&#65533;&#65533;G(&#65533;&#65533;&#65533;o&#65533;&#65533;&#65533;&#65533;&#65533;&#65533;&#65533;Dd&#65533;2uQY&#65533;I%&#65533;&#65533;2&#65533;&#65533;&#65533;d&#65533;B&#65533;dJ&#65533;&#1306;Q6x&#65533;&#65533;,L&#65533;&#65533;NV&#65533;#&q&#65533;M&#65533;T&#65533;&#1157;&#65533;&#65533;&#65533;&#65533;
&#65533;`81&#42795;&#65533;V l":V|&#65533;L&#65533;8s&#65533;p&#1840;];&#65533;4&#65533;&#65533;S&#65533;&#65533;&#65533;&#65533;H&#2018;&#65533;&#65533;&#65533;&#65533;&#22244;&#65533;	`$&&#65533;&#65533;&#65533;&#65533;&#65533;&#65533;E&#65533;&#65533;3l&#65533;&#65533;'9\M%&#65533;&#65533;&#65533;&#65533;&#65533;`Y&#65533;&#65533;7E&#65533;&#1388;9[$_QDg"&#65533;@GR@&#65533;(>&#65533;&#65533;\&#65533;&#65533;lf&#65533;ux$r&#1071;&#65533;&#65533;&#1734;&#65533;6&#65533;@&#65533;F*&#65533;&#65533;&#65533;&#65533;y&#65533;e &#65533;&#65533;v?&#47338;P&#65533;&#65533;&#65533;&#65533;n)S@&#65533;	A&#65533;8&#1727;&#65533; &#65533;&#65533;E&#65533;
&#65533;&#65533;i-A$&#65533;!&#65533;u&#65533;K&#510;y&#65533;'&#65533;:&#65533;&#65533;&#65533;zT.&#65533;G&#65533;&#65533;&#65533;V&#65533;&#65533;&#65533;!&#65533;I qJ&#65533;$&#65533;6&#65533;|&#65533;&#65533;\:0&#65533;-D&#65533;&#65533;&#65533;.&#65533;S(&#65533;&#65533;W&#65533;&#1549;Z &#65533;&#65533;#&#998;w&#65533;&#65533;&#65533;&#65533;E8B$&#65533;&#65533; &#65533;&#65533;-&#65533;&#2014;N&#65533;&#65533;&#65533;&#65533;P &#65533;KS&#65533;&#65533;T0&#65533;B$&#65533;&#65533;d&#65533;&#65533;&#65533;>&#65533;&#65533;&#1006;&#65533;&#65533;w&#65533;5X&#65533;&#65533;w&#65533;&#65533;nE~D&#65533;L&#65533; >&#65533;_&#65533;&#65533;C8=&#65533;dlYo&#65533;`s>&#65533;&#65533;
&#65533;S}&#65533;&#423;&#65533;Y&#65533;&#65533;/&i&#65533;H&#65533;M&#65533;;l&#65533;AX&#65533;-&&#65533;<f&#65533;&#897;&#65533;Y&#65533;F<&#65533; &#65533;&#65533;&#132;&#65533;&#65533;6^&#65533;W&#65533;j&#65533;K&#65533;B&#65533;&#1027;Lw&#65533;O&#2013;Z&#65533; ,&#65533;&#65533;1&#65533;I/&#65533;&#65533;&#65533; &#65533;&#65533;&#65533;`{&#65533;)&#65533;k&#65533;5&#65533;&#65533;&#65533;&#65533;]&#65533;a;&#65533;#$&#65533;~&&#65533;&#1003;&#65533;?&#1520;&#65533;-?&#65533;7f&#65533;}XE |&#65533;Mh&#65533;&#65533;&#65533;I(&#65533;&#65533;!&#65533;k&#65533;&#65533;Z&#65533;<}y&#65533;Ke&#65533;&#65533;n&#65533;&#65533;&#65533;T&#65533;>&#65533;&#65533;&#65533;&#65533;&#65533;&#44535;&#65533;C	&#65533;&#1132;J&#65533;&#65533;S&#65533;nN&#65533;v&#65533;Z&#65533;&#65533;%&#65533;)-|&#65533;&#65533;^&#65533;bk&#65533;_uL&#65533;&#65533;&#65533;&#446;&#65533;_&#65533;l[1&#65533;&#65533;&#65533;gyi}&#65533;k&#65533;&#65533;d&#65533;M&#65533;&#65533;z&#65533;&#65533;i0&#65533;&#65533;0&#65533; &#65533; k?&#781;0&#65533;M&#65533;&#65533;\&#1597;&#65533;$&#65533;P&#65533;&#65533;h&#65533;S&#65533;&#65533;&#65533;
&#65533;C+@&#65533;&#65533;0Z&#65533;G&#65533;&#65533;ir&#65533;{&#65533;9&#65533;&#65533;k\&#65533;&#65533;@&#65533;&#65533;0&#65533;Z&#65533;&#65533;&#65533;j&#65533;&#65533;&#65533;q&#65533;&#65533;:4&#65533;g&#65533;&#65533;r&#7813; &#65533;&#188;8&#65533;&#618;$&#65533;E+&#65533;&#65533;&#65533;&#65533;&#65533;	zc&#65533;&#65533;&#65533;;&#65533;8"&#65533;&#156;0&#65533;0&#65533;$DBk 9ok&#65533;&#65533;&#65533;${&#65533;)0?6p&#65533;&#65533;&#65533;b:-&#65533;&#65533;&#65533;&#65533;&#65533;/&#65533;X:&#65533;&#65533;&#65533;P.v&#1729;&#65533;:&#65533;&#65533;
&#65533;&#65533;&#65533;H/,&#65533;CD&#65533;:&#65533;BX&#65533;&#65533;_&#65533;C6&#65533;&#65533;{I&#65533;'4&#65533;&#65533;&#65533;.&#65533;&#65533;&#65533;JDO\&#65533;E&#65533;&#65533;c&#65533;&#65533;&#65533;1)&#65533;&#65533;A=&#65533;&#65533;d&#65533;+n"&#65533;O&#65533;E&#65533;X&#65533;1\&#65533;	&#65533;&#65533;&#1791;&#65533;&#65533;&#65533; Y&#65533;&#65533;k&#65533;&#65533;Z|&#65533;
@C	\&#65533;&#65533;&#215;:&#65533;HFit&#65533;&#65533;&#65533;C&#65533;c&#65533;2&#65533;&#65533;x&#65533;i&#65533;&#65533;&#65533;C&#65533;[&#65533;%&#65533;&#65533;&#65533;gz&#65533;&#65533;@oL&#65533;&#65533;&#65533;`r&#65533;<z&#65533;&#65533;&#1737;&#65533;&#65533; u&#65533;G&#65533;&#65533;&#65533;2&#65533;{&#65533;9&#65533;&#65533;&#65533;G&#65533;:&#65533;=$&#65533;>y&#51200;\H&#65533;&#65533;&#65533;&#1936;D&#65533;yB&#65533;)&#65533;F&#65533;&#65533;&#65533;&#65533;V+&#65533;H&#65533;7&#65533;&#65533;&#65533;P&#65533;IQ&#65533;= &#65533;0&#599;&#65533;&#65533;&#65533;XF\&#65533;<A&#65533;&#65533;I&#65533;&#65533;[&#65533;&#65533;&#1562;&#65533;
&#65533;C>&#601;&#65533;I&#65533;&#65533;&#65533;&#65533;X&#65533;&#65533;&#65533;&#65533;<J&#65533;I&#65533; &#65533;&#65533;8&#65533;_&#65533;?&#65533;AJ&#65533;&#65533;&#65533;5&#65533;I9&#65533;&#65533;&#65533;&#65533;J&#65533;t)vs
z&#65533;J&#65533;&#65533;'&#65533;tK&#65533;&#65533;&&#513;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K*X&#65533;tl &#65533;&#65533; &#65533;&#65533;&#65533;&#65533;&#65533;6(&#65533;&#65533; &#65533;OO&#65533;&#65533;!&#65533;u% &#65533;&#65533; PD&#65533;&#65533;&#65533;%@$`&#65533;$@'p&#65533;]P&#65533;&#65533;6&#65533;&#65533;@&#65533;$&#65533;&#65533;`% &&#65533;&#65533;@&#65533;&#65533;&#65533;/$ &#65533;H&#65533;$h&#65533;&#65533;Q&@&#65533;&#65533;&#65533;mA &#65533;P&&#65533;Q R &#65533;&#65533;&#65533;Q&#65533;&#65533;&#65533;&#65533; ]&#65533;&#65533;#&#65533;@$U&#65533;%R$&#65533;}&#65533;&#65533;k&#65533;&#65533;&#65533;)&#65533;&#65533;&#65533;P,e&#65533;(&#65533;R e&#65533;\X 0&#65533;LP&#65533;L&#65533;&#65533;&#65533;Q2&#65533;Q&#65533;&#65533;6&#65533;S:&#65533;&#65533;Op&#65533;/&#1027;N&#65533;=&#65533;&#65533;?&#65533;S&#65533;|&#65533; &#65533;7&#65533;&#65533;S:&#65533;&#65533;&#65533;&#65533;9ELP&#65533;&#65533;T J&#65533;TOX&#65533;&#65533;&#65533;R%&#65533;& D&#65533;&#65533;(@(&#65533; (&#65533;&#65533;%&#65533;J5T	S8Q&#65533;L&#65533;&#65533;P.&#65533;&#65533;%R9&#65533;&#65533;U)	TmO&#65533;Q&#65533;RT8T(S&#65533;&#65533;Nh&#65533;L&#65533;&#65533;'`&#65533;&#65533;&#65533;&#65533;&#65533;&#65533;&#65533;_E&#65533;&#65533;a&#65533;&#65533;&#65533;&#65533;&#65533;N &#65533;Q&#65533;X&#65533;P8&#65533;J&#65533;&#65533;&#452;&#65533;k&#65533;P%&#65533;&#65533;&#65533;T:&#65533;NV&#65533;&#65533;&#65533;&#65533; tEN&#65533;R&#65533;\&#65533;S&#65533;&#65533;Px&#1543;u&#65533;h&#65533;j&#65533;T&#65533;&#65533;$&#65533;&#65533;&#65533;: (&#65533;&#65533;Y&#65533;&#65533;)&#65533;&#65533;T&#65533;KOpW&#65533;]Yf&#65533;Q O T&#612;&#65533;/&#65533; ?&#65533;O*@T*&#65533; &#65533;&#65533; W(X&#1534;DVQpX&#65533;}&#65533;R &#65533;N&#65533;&#65533;0&#65533;0&#1426;&#65533; )Y&#65533;&#65533;&#65533;@&#65533;( L&#65533;=Z&#65533;M&#1701;}&#65533;&#65533;Y:&#65533; #P &#65533;ET&#65533;&#65533;&#65533;]&#1771;&#65533;&#65533;MS&#65533;&#1685;&#65533;Z&#484;&#65533; &#65533;&#65533;&#65533;&#65533; @T:&#65533;(&#65533;&#65533;&#65533;&#65533;&#65533; &#1207;&#65533;[&#65533;}&#1559;&#65533;&#65533;&#65533;]&#65533;x 0&#65533;&#512;9&#65533; P&#65533;&#65533;SM&#65533;&#65533;&#65533;Z!&#65533;&#65533;&#65533;Kd=&#65533;&#65533;&#65533;h\&#65533;|&#65533;P&#65533;X]*&#65533;\&#65533;&#65533;\&#65533;U&#65533;&#65533;Y$&#65533;&#65533;&#65533;Kd%&#65533;e&#1623;&#65533;&#65533;]L*&#65533;&#65533;&#65533;&#65533;0x #P&#65533;&#65533;&#65533;&#773;&#65533;M@&#65533;&#65533;&#65533;&#65533;M&#65533;&#65533;&#65533;R8&#65533;ER&#65533;&#65533;u&#65533;6P&#65533;&#65533; &#549; &#65533;&#65533;&#65533;&#65533;&#65533;&#65533;&#65533;&#65533;5&#1568;E&#1889;m&#65533;we&#65533;fM=&#65533;_&#65533;l&#717;&#65533;(&#65533;&#65533;&#65533;E&#65533;	*  @&#65533;&#65533;%\t&#65533;&#65533;&#65533;&#65533;H&#65533;hVJ&#1347;&#65533;m&#65533;/&#65533;&#65533;&#65533;&#65533;&#65533;0&#65533; &#65533;&#65533;&#65533;=
&#65533;&#65533;&#65533;&#65533; 	t&#65533;&#65533;&#65533;&#65533; ^&#65533;&#65533;J&#65533;&#65533;N&#65533;X&#65533;l&#65533;&#65533;U&#65533;&#65533;- `&#65533;&#65533;E&#65533;&#65533;&#65533;[&#65533;a&#65533;&#1028;
&#65533;&#65533;&#65533;	&#65533;O&#65533;SO&#65533;P&#65533;_&#65533;T&#65533;	&#65533;`&#65533;&#65533;&#65533;	&#65533;C&#65533;`&#65533;&#65533;&#65533;Z&#65533;&#65533;&#1540; &#65533;&#65533;L&#65533;}&#65533;&#65533;T &#65533;&#65533; _&#65533;&#65533;&#65533;&#65533;H&#65533;*&#65533;&#65533;^U&#65533; &#65533;HS&#65533;&#65533;&#65533;&#65533;&#65533;h x &#65533;&#65533;[3&#65533;&#65533;8^ &#65533;0&#65533;N&#65533;&#65533;&#65533;&#65533;&#65533;P&#65533;&#65533;5&#2044;} +V&#65533;9
&#65533;&#65533;&#65533;&#65533;dN&#65533;dO&#65533;dPeQeR.eS>&#65533;M&#65533;&#65533;&#65533;&#65533;\&#1060;&#65533;xe&#65533;&#65533;C&#65533;(#&#65533;&#1842;Ee]&#65533;e^&#65533;e_&#65533;e`n&#65533;.^&#65533;&#65533;&#65533;&#65533;L*&#65533; e&#65533;&#65533;&#65533;m&#1873;H&#65533;`&#65533;fi&#65533;fj&#65533;&#65533;Q&#65533;dF&&#65533;	P h&#65533;&#65533;l&#65533;&#65533;&#65533;&#65533;&#65533;S&#65533;U&#65533;&#324;&#65533;:&#65533;CV&#65533;<&#65533;&#65533;6&#65533;&#65533;>&#65533;,&#65533;&#65533;&#65533;]L&#65533;&#1808;`]&#65533;&#65533;&#65533;xg&#804;&#65533;&#65533;&#65533;_K&#65533;&#65533;^&#65533;g&#65533;&#65533;&#65533;h&#65533;/0&#65533;&#65533;&#65533; J&#65533;&#65533;&#65533;lc&#65533;H&#65533;&#65533;=&#65533;V&#65533;&#65533;,bW&#65533;&#65533;C&#65533; f^&#65533;,&#65533;8h&#65533;&#65533;K&#65533;`+LL&#65533;&#65533;&#65533;&#65533;	&#65533;&#1429;h&#65533;&#65533;Ch&#65533;D&&#65533;B&#65533;>h#8f&#65533;l&#65533;P 4.&#65533;Cf&#65533;&#65533;&#33808;hY6&#65533;&#65533;&#65533; &#65533;&#65533;K&#65533;\f.&#65533;08c&#65533;t&#42232;`e&#65533;&#65533;0&#65533;&#65533;C@g&#65533;&#65533;&#65533;&&#65533;&#65533;&#65533;L'	*&#65533;i&#65533;xd(&#65533;&#65533;|\#&#65533;&#65533;"V&#65533;&#65533;&#65533;L&#65533;v&#65533;&#65533;k&#65533;|&#65533;&#65533;-&#65533;G68M&#65533;&#65533;C`f&#65533;&L&#65533;&#65533;C&#65533;&#65533;&#65533;&#65533;`&#65533;~&#65533;Xi&#65533;&#1937; &#65533;0&#65533;C&#65533;&#65533;M&#65533;&#65533;l&#982;&#65533;&#65533;l&#1150;N6m
	 !&#65533; &#65533; ,  &#65533;@ &#65533; &#65533;H&#65533;&#65533;&#65533;&#65533;*\&#560;&#65533;&#199;#J&#65533;&#65533;0E
&#65533;3j&#65533;&#561;&#65533;&#463; C&#65533;I&#65533;&#65533;I&#65533;L 8&#626;&#65533;&#727;0c&#668;I&#65533;&C	&#1584;&#65533;&#65533;&#65533;&#991;@&#65533;
J&#65533;&#65533;9&#65533;&#65533;i&#65533;&#1127;P&#65533;J&#65533;JUf&#65533;,&#65533;&#65533;&#65533;F'&#65533;
U&#202;U8&#65533;l&#65533;&#65533;g&#718;]&#65533;6f&#65533;
Yq$&#65533;IF&#65533;&#65533;N&#65533;&#65533;5:&#65533;&#65533;&#65533;&#65533;n&#65533;&#65533;K3{+&#65533;&#65533;&#65533;*8&#65533;C&#65533;&#65533;3&#65533;4&#65533;w&#65533;&#65533;&#962;&#65533;&#65533;L&#65533;&#65533;@	p&#65533;&#785;W 	&#65533;l&#65533;6M&#65533;#g+&#65533;s&#65533;2&#65533;&#65533;&#65533; &#65533;t]&#65533;D&#65533;&&#65533;&#65533;&#65533;<c_&#65533;&#65533;u&#65533;&#65533;&#1916;&#65533;PXH&#65533;ug&#65533;`&#65533;&#65533;i&#65533;&#65533;&#65533;&#65533;&#65533;&#1219;m&#65533;&#65533;&#65533;&#65533;&#65533;&#65533;&#735;O&#65533;&#65533;&#65533;&#65533;&#65533;&#65533;&#65533;&#65533;&#1023;&#65533;&#65533;&#65533;&#65533;&#65533;`&#65533;	`&#65533;`&#65533;NWPr:%`&#1923;q&#65533;&#1924;&#65533;=&#65533;,U&#1054; &#65533;&#65533;&#65533;N,W&#65533;i&#65533;X&#65533;7n&#65533;&#65533;u)&#392;W*8PX&#65533;h&#65533;@E,&#65533;&#65533;&#65533;&#65533;u&#65533;&#9220;&#65533;&#65533;!P&#65533;R&#65533;&#65533;F
958&#1905;&#65533;"&#65533;&#65533;&#65533;H&#65533;n&#65533;&#65533;&#65533;	&#65533;@&#146;K&#65533;$"A &#65533;&#65533;&#1365;&#65533;@&#65533;&#65533;`&#65533;5&#65533;t&#65533;ad&#65533;_&#65533;&#65533;X&#65533;U&#65533;&#65533;y&#65533; [S&#65533;u' x*&#65533;e&#65533;[z&#65533;&#65533;u-%@'t&#65533;&#65533;&#65533;Q&#65533;&#65533;&#65533;&#65533;&#65533;&#65533;m&#65533;&#65533;"&#65533;&#65533;"*&#65533;&#65533;Di HP&#65533;&#65533;&#65533;&#65533;	&#65533;&#65533;&#65533;&#65533; 9&#65533;&#65533;V&#65533;&#65533;i&#65533;&#65533;2&#65533;&#65533;&#65533;R'&#65533;&#65533;jK&#65533;&#65533;K}WP&#65533;]+&#65533;E&#65533;&#1111;&#65533;&#65533;&#65533;Y&#65533;&#65533;&#65533;&#65533;R4&#65533;*&#65533;q&#65533;&#65533;&#65533;:	&#22901;r[SYO &#65533;m&#65533;&#65533;&#65533;k&#65533;	P&#65533;&#65533;&#65533;V&#65533;A&#238;f&#65533;&#65533;&#65533;&#65533;S_&#65533;&#65533;;o&#65533;Y&#65533;V&#65533;V<&#65533;&#65533;&#65533;&#65533; l&#65533;+&#65533; :K&#65533;:&#65533;gP&#65533;&#65533;[&#65533;IS&#299;&#65533;&#642;m;&#65533;&#65533;&#65533;&#65533;&#65533;&#65533;t&#65533;&#65533;&#65533;N&#65533;&#65533;o&#565;F&#65533;&#65533;hv&#65533;f'&#65533;&#65533;&#65533;H&#65533;V&#65533;&#65533;S&#65533;Q&#65533;Pi&#65533;w&#65533;&#65533;Nb&#65533;&#65533;&#65533;f&#65533;&#65533;N&#65533;^&#65533;&#65533;E&#65533;&#65533;(&#65533;h&#65533;&#1829;&#65533;&#65533;&#65533;&#65533;&#65533;*&#65533;&#65533;&#1760;&#65533;09{&#65533;x&#1278;&#65533;&#65533;#SS2&#65533;&#65533;e&#65533;t6&#1672;&#65533;&#65533;&#65533;/M&#65533;hU?Z&#65533;R0H .&#65533;?{"&#65533;7V&#65533;Sp&#65533;&#65533;&#65533;&#65533;&#65533;&#65533;&#65533;&#65533;Dz&#65533;&#65533;q{k&#65533;&#65533;Jp&#65533;&#65533;a&#65533;&#65533;`Jv&#65533;&#65533;&#65533;!&#65533;j&#65533;&#65533;&#1077;&#65533;&#65533;&#65533;&#65533;k_W&#65533;&#65533;&#65533;&#65533;&#65533;q&#65533;&#65533;&#65533; h@&#65533;!&#65533;&#65533;;F&#65533;&#65533;g]0&#65533;&#65533;&#65533;&#65533;&#65533;&#65533;&#65533;>;&#65533;&#65533;&#65533;F&#65533;8A&#65533;&#65533;&l&#65533;&#65533;&#65533;&#65533;&#65533;&#65533;&#65533;%&#65533;_&#65533;&#736;&#65533;&#65533; &#65533;&#65533; &#65533;&#65533;&#65533;\v$&#65533;&#65533;h&#65533;~&#65533;&#65533;&&#65533;2&#65533;&#65533;&#65533;w&#65533;&#65533;&#65533;&#65533;&#65533;c;!&#65533;@&#65533;&#65533;96&#65533;&#65533; t&#65533; &#65533;&#65533;9Q&#65533;&#65533;&#65533;`H&#65533;&#65533;A&#65533;)_@&#65533;XE &#65533;&#65533;4	&#65533;l&#65533;2w&#65533;r&#65533;&#65533;&#65533;&#65533;(&#65533;&#65533;&#65533;&#65533;6&#65533;	&#65533;&#65533;&#65533;
s9@&#65533;j&#65533;w&#65533;&#65533;@?D&#65533;C\&#65533;&#65533;&#65533;
$&#1311;&#65533;&#65533;*&#65533;@\' &#65533;V&#1184;&#65533;&#65533;&#281;&#65533;&#65533;@&#65533;1:D&#65533;e&#65533;`&#65533;0B&#65533;%&#65533;OP&#65533; H&#65533;@A[&#65533;&#65533;H&#65533;&#65533;!	&#65533;92&#65533;3&#65533;&#65533;P&#65533;&#65533;&#65533;`&#65533;*	&#65533;&#65533;+A>E&#65533;uI&#65533;! &#65533;&#65533;,&#65533;5M.q&#65533;-&#65533;`&#65533;0&#65533;^B0M&#65533;I&#65533;&#65533;&#65533;8&#65533;@	2Ly&#65533;>S&#65533;4g9P&#65533;2g&#65533;&#166;&#65533;&#65533;&#1052;&#65533;[&#65533;&#1176;&#65533;2&#65533;sy
N&#65533;d&#65533;	&#65533;&#65533;Ni>&#65533;XaG2y&#65533;&#65533;E1!)k';+&#65533;&#65533;&#65533;&#65533;&#65533;`&#65533;O&#65533;n&#65533;&#65533;&#65533;&#65533;&#65533;&#65533;9M&#65533;&#65533;e`&#65533;&#65533;&#65533;&#65533;z&#65533;xg\&#65533;&#65533;&#65533;&#65533;nI&#65533;&#65533;q&#65533;&#65533;@&#65533;&#65533;_&#65533;A&#65533;"&#326;t&#65533;&#65533;&#65533;ygt&#65533;r~&#290;-CVS&#65533;v	b&#65533;&#834;&#65533;&#65533;,&#65533;'X
&#33683;N&#65533;/s8&#65533;R>&#65533;&#1258;&#65533;&#481;d&#65533;Z&#65533;Vi8&#65533;y&#65533;&#65533;`&#65533;X&#65533;J&#1458;&#65533;&#65533;&#65533;&#65533;|C4&#65533;ZU&#65533;t&#65533;j1&#65533;&#65533;N.&#65533;H&#65533;t&#65533;&#65533;&#65533;&#65533;&#65533;&#65533;"&#65533;U&#65533;&#65533;&#65533;0&#362;Vu&#65533;&#65533;&#65533;&#65533;&#65533;&#65533;%`&#65533;&#65533;C>(`x&#65533;&#65533;^s&#65533;t	|@u&#454;",&#65533;=D&#65533;C&#65533;&#65533;1&#65533;@'h&#65533;_&#65533;&#65533;2|&#65533;&#65533;&#65533;&#65533;&#65533;@Wq&#65533;9&#65533;)&#65533;>0&#65533;&#65533;&#65533;O&#65533;&#65533;fCR&#65533;&&#65533;&#65533;&#65533;$=k&#65533;&#65533;&#65533;&#65533;6&#65533;i&#65533;&#65533;4&#65533;&#65533;A|&&#65533;&#65533;r&#65533;	 &#65533;&#65533;&#65533;8&#65533;&#65533;o&#65533;]&#65533;w&#65533;&#65533;&#65533;&#65533; "&#65533;U(&#65533;k&#65533;&#65533;V&#65533;<i5&#65533;^&#65533;4Y-&#65533; \ &#65533;&#1553;&#65533;~&#65533;%O&#65533;&#65533;^&#132;&#65533;4cC&#65533;&#65533;%&#65533;&#893;-&#65533;&#65533;&#65533; &#1049;&#65533;0x?!A&#65533;&#65533;F &#65533;&#65533;\&#65533; >&#65533;b}D&#65533;-&#65533;7&#65533;C&#65533;&#65533;&#65533;CZ&#11515;6Hh&#65533;&#65533;&#65533;1&#65533;P',8&#65533;&#65533;N&#65533;&#65533;s&#65533;P&#65533;&#65533;@&#65533;&#65533;&#65533;&#65533;<Yi];vH&#65533;V&#1440;X)&#65533;<\e&#65533;&#65533;&#65533;4e&#65533;&#65533;&#65533;DK &#65533;&#65533;&#65533;&#65533;'&#65533;&#65533;&#65533;&#614;yR&#65533;L&#65533;&#65533;&#65533;&#65533;&#931;&#65533;&#65533;&#65533;i&#65533;,&#65533;&#65533;&#65533;&#65533;V]&#65533;fc&#65533;`}J%&#65533;E&#65533;&#65533;/&#65533;R&#65533;&#65533;&#65533;&#835;5S&#65533;&#65533;a&#65533;&#65533;eW&#65533;&#65533;&#65533; &#65533;C`&#65533;dl&#65533;&#65533;&#65533;{&&#65533;)&#65533;dB:d&#65533;&&#65533;&#65533;&#65533;&#65533;b&#65533;&#65533;&#65533;,O&#65533;&#65533; &#65533;R&#65533;&#1028;&#65533;&#642;&#65533;&#65533;G&#1779;FQ&#356;&#65533;^@&#65533;K>&#65533;H; ;&#65533;&#65533;a-&#65533;&#65533;&#65533;&#65533;X&#65533;A&#65533;M&#65533;,&#65533;Gw&p&#65533;&#65533;2 ;E&#65533;
&#65533;&#65533;&#65533;&#65533;m&#65533;I&#65533;&#454;3z&#65533;&#65533;&#65533;"q&#65533;&#65533;r`6&#65533;&#65533;&#65533;&#65533;n&#65533;Z&#5912;&#564;&#1666;&#65533;O(&#65533;6&#65533;&#676;&#65533;&#65533;&#65533;Z&#65533;&#65533;x#&#65533;a&#65533;&#65533;;C&#65533;n'&#65533;&#65533;&#65533;E*&#65533;&#65533;&#65533;&#65533;T&#65533;@^&#65533;l&#65533;&#65533;&#1568;I0&#65533;?&#65533;hk&#65533;+&#65533;&#65533;&#65533;&#65533;&#65533;D_&#65533;|&#65533;&#65533;&#65533;u"R+'WX%fT8ExC&#65533;Vo&&#65533;&#65533;Xo$&#65533;&#65533;&#65533;:&#65533;&#569;L^Db&#65533;&#65533;&#65533;+&#65533;&#65533;s(!R&#65533;zt&#65533;&#65533;&#65533;gS&#65533;&#65533;g&#1175;)&#65533;&#65533;&#65533;&#65533;&#1434;&#65533;Uk&#65533;,*&#65533;-#&#1418; &#65533;&#505;&#65533;&#65533;]z&#1077;>&#65533;AFra)pr&#65533;&#65533;/0()&#65533;	<&#65533;d&#65533;/&#65533;&#65533;o&#65533;
%&#65533;o4&#65533;&#65533;&#65533;&#65533;&#65533;<&#65533;&#1907;S-*:b&#65533;&#65533;&#65533;c&#65533;id6H&#65533;<&#65533;&#65533;&#65533;&#65533;&#65533;5(&#65533;&#65533;&#65533;?^8[&#65533;&#65533;&#65533;%&#65533;&#65533;&#65533;&#65533;&#65533;&#65533;?&#65533;7&#65533;M&#65533;&#65533;&#65533;&#65533;X&#65533;e&#65533;&&#65533;r&#65533;v&#65533;6&#1122;&#65533;&#65533;&#65533;&#65533;)~&#65533;F&#65533;`[z&#65533;!@&#65533; &#65533;&#65533;&#65533;5BYpTa;aY2w&#65533;&#65533;+4"FZ>Pb&#65533;&#65533;m&#65533;Vm&ur&#65533;md '&#65533;\8&#65533;$(&#65533;64[:&#65533;n&#583;&%&#65533;~&#193;(g$&#65533;k&#65533;o&#65533;d& -]w&#65533;r&#65533;r2&#65533;+%X&#65533;F&#65533;}&#65533;N&#65533;&#65533;*
( &#65533;&#65533;'&#65533;x0Qw&#65533;gb&#65533;B&#65533;{<&&#65533;'&#65533;o@&#517;
&#65533;8  &#65533;v&#65533;h&#65533;&#65533;w&#65533;nVsw'w&#65533;sG-$&#65533;&#65533;q&#65533;&#65533;o=&#65533;&#65533; &#65533;}&#65533;&#65533;R'wE0X&#65533;&#65533;B@#&#65533;&#65533;&#65533;&#65533;&#65533;&#65533;-V&#65533;Cu#"&#65533;&#65533;%2A2&#65533;e)&#65533;eG&#65533;v&#65533;&#65533;&#65533;#&#65533;C&#65533;&#65533;&#65533;&#65533;JR&&#65533;&#65533;&#65533;&#65533;&#65533;&#65533;&#65533;&#65533;)R&#65533;3:&#65533;g&#1749;,3&#65533;&#65533;Fb&#65533;Xk&#65533;&#65533;U`&#65533; d&#65533;C&#1713;U&#65533;&#65533;Ave&#65533;H&#65533;&#65533;&#65533;&#65533;&#65533;v&#65533;Z&#65533;9r&#65533;sP;&#65533;CQ1ZebZXX)gBb&#65533;&#65533;@q&#65533;1&#65533;WP\&#65533;&#65533;E&#65533;8&#65533;&#65533;&#65533;N&#65533;t7{2&#65533;v&#65533;+&#65533;!&#65533;5&#65533;&#65533;2@Zl&#65533;fDG}:q &#65533;&#65533;HAS&#65533;&#65533;h&#65533;!r&#65533;T&#65533;Y&#65533;R&#65533;L&#65533;&#65533;H&#65533;`&#65533;$N&#65533;q&#11343;&#65533;&#65533;&#65533;y&#65533;1n&#65533;}&#65533;wE&#65533;u&#65533;&#65533;&#65533;&#65533;&#65533;&#65533;e&#65533;4Y&#65533;&#65533;&#65533; &#65533;&#65533;&#65533;1&#65533;wm&#65533;i&#65533;F&#65533;&#65533;k#6`g&#65533;C&#65533;V&&#65533; m7B&#65533;!)&#65533;&#65533;&&#65533;ht&#65533;h&#65533;X&#65533;&#65533;&#65533;&#65533;,_&#65533;&#65533;z&#65533;g|&#65533;)&#65533;u&#65533;&#1334;U,`&#65533;&#1606;&#65533;&#65533;&#65533;m&#65533;V&#65533;Z&#65533;v&#65533;_&#65533;Y&&#148;Z&#65533;&#65533;|yU&#65533;NUWJ&#65533;&#65533;&=x9&#65533;EB	oW&j&#65533;&#65533;&#65533;&#65533;j&#65533; MII4&#65533;&#65533;&#65533;&#65533;&#65533;&#65533;J4GZ`&#65533;xo&#1047;&#65533;&#65533;&#65533;&#65533;d(&#65533;uz&#65533;&#65533;AG&#65533;&#65533;E&#65533;&#65533;&#65533;q&#65533;r|&#65533;&#65533;d&#65533;	0X8HG&#65533;4&#65533;&#65533;&#65533;Y&#65533;6I)&#65533;\&#65533;H$&#65533;|&#65533;&#65533;>Y! &#65533;&#65533;&#1970;&#65533;&}&#65533;&#65533;i0&#65533;&#65533;x)`J&#65533;}&#65533;&#65533;o&#65533;&#65533;&#65533;&#65533;a&#65533;&#65533;Y&#65533;A|pd|}&#65533;N&#65533;`&#65533;&#65533;&#65533;&#65533;7&#65533;&#65533;m&#65533;&#65533;zD&#65533;h=y  &#65533;Z&#65533;&#65533;y&#65533;&#65533;&#65533;vT&#65533;&#65533;K&#65533;&#65533;@+&#65533;Ffm6&#65533;7&#65533;iB&#65533;8Bi04&#65533;&#65533;&#65533;&#65533;8&&#65533;&#532;
&#65533;&#65533;&
&#65533;&#65533;"&#65533;g^Z1&#65533;&#65533;0&#65533;&#65533;yA&#65533;&#65533;&#65533;z&#65533;p6&#65533;&#65533;Y=;g.	":&#65533;&#277;&#65533;&#65533;y&#65533;F&#648;&#65533;&)(.&#65533;&#65533;N&#65533;&#65533;&#65533;&#1218;&#65533;[% 6&#65533;&#65533;&#65533;&#65533;}&#65533;&#786;))K&#65533;&#65533;IZ7&#65533;&#65533;&#65533;G&#65533;&#65533;i&#65533;!>&#65533;x&#65533;&#65533;&#65533;&&#65533;(&#65533;J?9&#65533;A')C&#65533;zp&#65533;W=YP&#65533;&#65533;!^ &#65533;k&#65533;&#65533;j&#65533;&#65533;&#65533;&&#65533;&#65533;&#292;Cd&#65533;&#65533;1%&#65533;&#65533;&#65533;f&#65533;x&#65533;&#65533;HZX&#65533;v&#1112;K1&#65533;&#65533;y.&#65533;&#65533;&#65533;g&#65533;&#65533;&#65533;&#65533;<&#65533;1&#65533;B&#65533;2$&#65533;&#65533;d@ p&#65533;Ub&#65533;&#65533;&#1718;U&#65533;&#65533;(&#65533;E&#65533;BF&&#65533;&#65533;x&#65533;&#65533;*&#65533;'&#65533;&#65533;T&#65533;&#65533;&#32799;:80  &#65533;Up&#65533;&#65533;C&#65533;ws&#65533;v`{&#65533;&#65533;`&)&#65533;sq&#65533;&#25258;&#65533;&#65533;>&#65533;1&#65533;78_td[&#65533;e&#65533;&#65533;K&#65533;&#65533;|&#65533;&#65533;&#65533;
&#65533;&#65533;I=&#1488;&#65533;&#65533;!Kv)T&#65533;si&#65533;&#41628;&#65533;j&#65533;&#65533;g&#65533;&#65533;$  &#65533;Q&#65533;&#65533;&#65533;x<T&#65533;&#65533;&#65533;IG&#65533;6&#65533;&#65533;lLw&#65533;)f&#65533;&#65533;&#65533;&#65533;S]2	k&#65533;%Gu[&#65533; &#65533;!&#65533;&#65533;!&#65533;&#65533;/X&6&#65533;&#65533;a&#1153;&#65533;&#553;&#65533;1g2&#65533;J&#65533;&#65533;H*!&#65533;&#65533;/k&#65533;&#65533;Y+zJ&#65533;&#65533;>&#65533;'P&#65533;&#65533;&#65533;H`Z&#65533;UW&#65533;J	&#65533;o&#65533;&#65533;m&#65533;R&#65533;A&#65533;fG&#65533;&#65533;V,&#65533;&#65533;&#65533;&#65533;y#&#65533;&#65533;L&#65533;&#65533;$ &#65533;T&#65533;4 f&#65533;L`&#65533;&#65533;h&#65533;&#65533;K@&#65533;&#65533;&#1654;op\&#65533;t&#65533;&#65533;gJ3r&#65533;]&#65533;K(;&#65533;~&#65533;$&#65533;&#65533;)E@qZ&#65533;BY`d&#667;k&#65533;4&#65533;&#65533;tr'S&#65533;&#65533;ZUs&#65533;&#65533;&#65533;&#65533;"Vt&#65533;Y&#65533;3X&#65533;3&#65533;&#65533;&#65533;&#65533;&#95660;&#35919;&#65533;&#65533;&#65533;df&#65533;&#65533;&#65533;:&#65533;&#65533;+BO&#65533;&#65533;&#65533;&#65533;u&#65533;&#65533;&#65533;&#65533;&#65533;&#65533;&#65533;K&#65533;8k&#65533;J[&#65533; &#65533;&#65533;	n&#65533;pDR &#65533;+&#65533;&#458;&#65533;&#65533;x&#65533;&#65533;T&#65533;&#65533;&#65533;jeM
&#65533;1&#65533;*&#65533;^&#65533; &#65533;1&#65533;$&#65533;&#65533;&#65533;!&#65533;&#65533;5&#65533;&#65533;q&#65533;+&#65533;&#65533;q`&#65533;&#65533;p&#65533;&#65533;&#65533;zp&#502;&#65533;KC&#65533;Fa&#65533;&#65533;&#65533;k&#65533;R&#65533;&#65533;&#65533;&#65533;&#65533;
?0&#65533;? 	kY&#65533;pc6&#65533;&#65533;yl0rIz@:&#65533;G&#1592;&#65533;&#65533;&#65533;&#65533;)&#65533;p#&#65533;Yo&#65533;&#65533;&#65533;?p&#65533;&#65533;1Z&#65533;d&#65533;&#65533;)&#65533;&#65533; &#65533;h&#65533;&#65533;&#65533;D\&#270;[O&#65533;&#303;HI&#65533;5&#65533;L&#65533;4\rp~8Ap&#65533;&#65533;! 9&#65533;&#65533;@H&#65533;&#65533;&#65533;t&#65533;&#65533;&#65533;n&#65533;Sel&#65533;H:l;'&#65533;`5&#65533;&#65533;n\&#65533;&#65533;&#65533;# \&#65533;^p&#65533;&#65533;!G&#65533;V&&#65533;&#65533;	&#65533;&&#65533;v&#65533;&#65533; CK&#65533;p&#65533;&#65533;b&#65533;80`L&#65533;&#65533;&#526;<&#65533;u&#65533;/&#65533;) D`&#599;&#65533;h@&#65533;&#65533;&#65533;&#65533;,r&#65533;&#65533;&#65533;&#65533;&#65533;d&#65533;S&#65533;9&#65533;&#65533;&#65533;&#65533;&#65533;&#65533;m8p&#65533;L&#65533;&#65533;&#65533;/\&#65533;&#65533;&#65533;&#65533;&#65533;&#65533;kpw&#65533;a&#65533;&#804;&#65533;&#826;ag&#65533;\&#65533;o&#65533;R&#65533;&#65533;Cr &#718;	&#65533;&#65533;m&#65533;&#65533;&#65533;# &#65533;K&#65533;&#65533;&#65533;g&#65533;&#1147;&#65533;&#65533;<&#29446;`&#65533;&#65533;n&&#65533;&#65533;&#65533;r&#65533;&#65533;,&#65533;&#65533;&#1047; &#65533;&#65533;&#65533;&#65533;|&#65533;(za&#65533;&#65533;&#65533; &#65533;]&#65533;Q&#65533;4`LD&#65533;&#65533;&#65533;&#65533;&#65533;&#394;&#560037;L&#912;&#65533;&#65533;#&#65533;&#65533;&#65533;2}l&#65533; uP&#65533;0k'@&#65533;&#65533;&#1068;9 v).&#65533;&#65533;&#65533;&#65533;0-&#65533;&#65533;&#65533;Q^4&#65533;&#65533;&#65533;&#65533;rU&#65533;h&#65533;&#1276;L\&#65533;[9&#65533;{)-&#65533;&#773;&#65533;&#65533;&#65533;&#65533;&#65533;Z@l&#65533;@ '&#65533;&#65533;&#65533;&#65533;d\h&#65533;h&#65533;A@>&#65533;&#65533;&#65533;$0 &#65533;j&#1412;&#65533;&#65533;$P&#65533;&#65533;.{&#65533;&#65533;&#65533;&#65533;d&#65533;>&#65533;&#65533;" &#65533;&&#65533;&#65533;&#65533;&#65533;\&#1564;&#65533;&#65533;&#65533;}&#65533;&#65533;&#65533;&#65533;R 7p&#65533;J &#65533;&#65533;&#65533;&#65533;&#65533;&#65533;X;&#65533;&#65533;&#65533;&#65533;}&#65533;h&#65533;&#65533;j&#65533;&#65533;&#65533;&#65533;&#65533;p&#65533;-&#65533;]&#65533;7 : &#65533;&#65533;&#65533;&#65533;&#65533;n-&#65533;&#65533; &#1861;&#65533;&#65533;]&#65533;&#65533;
w&#65533;&#65533;&#65533;&#65533;@&#65533;&#65533;&#65533;&#65533;&#65533;I b  : &#65533;&#65533;&#65533;&#65533;&#65533; &#65533;|&#65533;&#65533;&#65533;`&#65533;&#65533;&#65533;&#65533;:&#65533;&#802;&#65533;&#65533; &#65533;P&#65533;&#65533;M&#65533;7&#65533;&#65533;'  &#65533;-:&#65533;F&#65533;cd&#65533;&#65533;
&#65533;{&#65533;&#65533;&#65533;}&#65533;&#65533;&#65533;&#65533;&#2034;- B&#65533;&#65533;7 &#65533;&#65533;&#988001;&#65533;&#65533; NnT&#555;&#65533;&#65533;#&#65533;T&#65533;,&#65533;1	&#65533;&#65533;&#65533;&#65533;-n&#65533;:p.&#65533;&#65533;:&#65533;&#65533;a&#65533;&#65533;&#65533;f&#65533;&#1738;&#65533;.&#65533;&#65533;&#65533;X&#65533;*z&#65533;&#65533;h &#65533;&#65533;"&#65533;&#65533;P,&#65533;!">^&#65533;1v&#65533;&#65533;&#603;&#65533;e; &#65533;x&#65533;&#65533;&#65533;K&#65533;&#65533;N.VJ&#65533;&#65533;q|n&#65533;l&#65533;P&#65533;&#65533;x&#65533;Y}&#65533;&#65533;&#65533;AS&#65533;A&#65533;On&#1968;#&#65533;4&#65533;&#65533;" &#65533;&#65533;&#65533;&#65533;)m^&#65533;&#65533;&#65533;&#65533;&#65533;&#65533;&#65533;&#65533;!S&#65533;&#65533;! :p&#65533;&#65533;p4.&#65533;pV4&#65533;p&#65533;"&#65533;&#65533;&#40836;&#65533;&#65533;2f&#65533;j&#65533;,&#65533;&#65533;&#65533;H&#65533;&#65533;: &#65533;&#65533;f&#65533;"&#65533;P&#65533;9	&#65533; >&#65533;9z&#65533;C
w&#65533;1&#65533;X&#65533;.&#65533;PXlYJc>&#65533;&#65533;a&#65533;&#65533;&#65533;&#65533;>&#65533; &#65533;&_&#65533;b^9&#65533;&#65533;&#65533;&#65533;&#65533;&&#65533;op&#65533;0	h&#65533;g9&#65533;A&#65533;&#65533;&#65533;G&#65533;&#65533;6&#65533;{&#65533;HG"6P&#65533;&#65533;&#65533;&#65533;&#65533;&#65533;3U00&#65533;&#65533;Z>&#65533;<g&#1021;&#65533;&#65533;OK&#65533;lBD&#65533;&#627;Ho&#65533;(=&#65533;&#65533;&#65533;&#2734; '&#65533;>&#65533;&#65533;3&#65533;<=&#65533;&#65533;&&#65533;&#65533;&#65533;&#65533;&#65533;&#65533;&#65533;&#65533;&#65533;8%&#65533;&#65533;&#65533;d &#65533;&#65533;&#65533;9k3"o&#65533;&#65533;&#1965;&#65533;I zX&#65533;z{7&#65533;jY&#65533;T)&#65533;!)&#359;X`#:O&#65533;&#65533;|&#65533;Q00w&#65533;$&#65533;&#65533;&#65533;|&#65533;&#65533;'@ i&#65533;&#65533;
|&#65533;&#65533;&#65533;&#65533;&#65533;&#65533;&#65533;~&#65533;&#65533;&#65533;Oo&#65533;&#65533;&#65533;&#65533;&#65533;,&#65533;k&#65533;&#65533;}&#65533;se&#65533;&#65533;&#65533;&#65533;,&#65533;&#65533;p&#65533;'&#65533;a k&#65533;&#65533;&#65533;{lb+k_&#65533;:&#65533; x	&#65533;&#65533;&#65533;[&#65533;WQ&#65533;H^z&#753;;1&#65533;U&#65533;&#65533;&#65533;&#65533;`&#65533;&#356;ZL&#65533;&#65533;V&#65533;&#65533;e&#65533;&#65533;&#65533;j&#65533;&#65533;&#65533;r&#65533;&#1808;y&#65533;&#65533;:&#65533;l&#65533;kp&#65533;&#65533;O}&#65533;*&#65533;s&#65533;&#65533;&#65533;c&#44229;{&#65533;&#65533;W &#65533;c;&#65533;l@&#65533;&#65533;&#65533;&#65533;/0&#65533;&#1327;&#65533;&#65533;c&#65533;&#65533;&#65533;&#65533;&#65533;&#65533;!&#65533; &#65533;tW&#65533;&#2031;^&#65533;&#65533;D&#65533;&#65533;&#65533;&#65533;&#65533;;&#65533;&#65533;&#65533;&#65533;&#65533;&#1180;PQ&#65533;&#65533;O&#65533;&#65533;Ko&#65533;&#65533;&#65533;8 s&#65533;&#65533;l|P&#65533;`A.&#65533;,d&#65533;&#65533;&#65533;C&#65533;4H&#65533;&#65533;o4&#65533;&#65533;&#65533;&#65533;G&#65533;!E&#65533;$Y&#65533;&#65533;I&#65533;)U&#65533;d&#65533;&#65533;&#65533;K&#65533;1e&#932;i&#65533;&#65533;&#65533;r&#65533;&#65533;&#65533;&#65533;&#65533;7&#65533;&#65533;&#65533;&#65533;g&#65533;d&#65533;8&#65533;&#65533;&#65533;&#65533;&#65533;
%N&#65533;:&#1351;&#65533;&#65533;R&#65533;&#65533;&#65533;Y&#65533;&#65533;W&#65533;a&#334;%[&#65533;&#65533;&#65533;L&#65533;h&&#65533;&#65533;&#65533;>ST0a&#65533;m&#65533;
;&#65533;&#65533;;w&#65533;&#65533;&#65533;,z`}&#65533;&#65533;&#65533;&#65533;&#65533;&#65533;c&#529;&#65533;<&#65533;0N&#65533;H&#65533;f &#1822;gY&#65533;]&#65533;&#65533;i&#1321;Uw&#65533; &#65533;&#65533;%&#65533;&#65533;l&#65533;&#65533;&#65533;&#65533; &#65533;&#2000;`&#65533;#&#65533;O&#65533;&#65533;ow8Q8&#65533;&#65533;&#65533;&#65533;0&#65533;&#65533;&#65533;s&#65533;&#1125;;&#65533;&#65533;pK&#65533;&#65533;._ \&#65533;&#65533;]W&#65533;'_&#65533;&#65533;y&#65533;!A &#65533;&#1872;&#65533;l&#65533; r&#65533;&#65533;&#65533;Cw&#1023;dzzH@&#65533; .&#65533;+9&#65533;&#65533;[a:\&#65533;:&#65533;&#65533;&#65533;!&#65533;@&#65533;&#65533;{#=3&#65533;pCQ
J&#65533;&#65533;&#65533;&#65533;`)&#65533;f&#65533;5&#65533;&#65533;7&#65533;* c&#65533;@&#65533;b&#65533;&#65533;\ &#65533;;&#65533;$H(D`H&#65533;&#65533;&#65533;&#65533;L&#65533;&#44432;N&#65533;&#65533;p&#65533;h!&#65533;&#1704;C(&#65533;&#65533;rJ&#65533;*X"Dr &#65533;&#65533;`&#65533;'&#65533;j&#65533;"&#65533;&#65533;&#65533;&#65533;vpH07&#65533;G1&#65533;H1 `n&#65533;&#65533;&#133;"<&#65533;&#1021;&#291;rPB5&#65533;$&#65533;&#65533;&#65533;&#65533;-&#65533;RH`&#65533;&#65533;&#65533;T43&#65533;"!D6&#65533;4&#65533;0L&#65533;&#65533;s&#65533;&#65533;&#65533;&#65533;H&#65533;cC&#65533;&#65533;.@@&#65533;.&#65533;M&#65533;Cc&#65533;uV&#65533;&#65533;!bs&#65533;&#65533;&#65533;,>&#65533;p&#65533;m&#1507;&#65533;0&#65533;=6t&#65533;&#65533;U	&#65533;s&#65533;SP&#65533;\&#1082;O&#65533;dC&#65533;O&#65533;&#65533;&#65533;!&#65533;&#65533;J&#65533;C&#65533;u\r&#65533;5&#65533;&#65533;r"&#65533;X&#65533;r`&#65533;InmH&#65533;
&#1573;&#65533;y&#65533;e&#65533; |p&#65533;&#65533;h&#65533;&#65533;&#65533;A&#65533;&#65533;d&#65533;T&#65533;&#65533;&#65533;&#65533;.cWs#&#65533;x&#9652;&#65533;&#366;&#65533;&#65533; &#65533;&#65533;&#65533;pBV&#65533;,8&#65533;&#65533;&#65533;&#65533;m4.&#65533;~)ce&#65533;[v&#65533;e&#65533;&#65533;c&#25006;xY91&#65533;&#65533;n&#65533;&#65533;`&#65533;&#65533;g&#65533;'&#65533;&#65533;?B&#65533;R&#65533;&#65533;&#65533;&#65533;F&#65533;t&#65533;T.&#65533;j&#65533;&#65533;6&#65533;&#65533;@&#65533;&#65533;&#65533;&#65533;z&#65533;>&#65533;_}zl&#65533;&#65533;&#65533;L7&#65533;0.d&#65533;&#65533;&#1124;&#65533;&#9286;&#65533;&#65533;&#65533;k&#65533;&#65533;&#65533;[k1p&#1817;&#65533;&#65533;&#65533;.{p&#65533;5&#1314;	L&#65533;&#65533;&#22755;Z&#216;!0&#1923;&#65533;m&#65533;39&#65533;Z"&#65533;,,&#65533;}tS$6&#65533;,H&#65533;&#65533;a&#65533;&#65533;c&#65533;&#65533;&#65533;U8hx&#65533;&#227;&#65533;&#65533;&#65533;>&#65533;&#65533;m&#65533;&#65533;&#65533;5y&#65533;~&#65533;`c&#65533;&#65533;&#65533;&#65533;&#65533;\d&#65533;&#65533;z&#65533;5&#65533;^&#65533;&#65533;&#65533;&#65533;&#65533;0Xhbg7&#65533;|&#65533;h&#518;&v&#65533;&#65533;&#65533;&#65533;j&#65533;&#65533;-&#65533; &#65533;&#65533;&#65533;&#65533;M&#65533;P&#65533;&#799;h@,9&#535;	p@&&#65533;2YB &#65533;&#65533;&#65533;H&#65533;_&#65533;&#1811;&#65533;wA~ev&#65533;&#65533;&#65533;&#65533;&#65533;&#65533;ph&#65533;@&#65533;\&#65533;&#1524;&#65533;i&#65533;Q	&#1557;&#65533;"&#65533;&*XB&#65533;Q(&#65533;&#65533;&#65533;< Cv&#65533;&#65533;V&#65533;&#65533;!^[&#65533;&#65533;&#788;A$&#65533;-|8Y&#65533;&#65533;68&#65533;!&#65533;b&#65533;&#65533; O&#65533;&#65533;&#65533;&#65533;&#65533;&#65533;<0 0&#65533;e.ki&#65533;&#65533;&#65533;&#65533;:&#65533;&#65533;Jm&#65533;2&#65533;6&#65533;C&#65533;`&#65533;	h`&#65533;&#65533;&#65533;H+8J&#65533;8&#65533;&#65533;&#65533;! &#65533;l`&#65533;1T1&#65533;yh&#65533;&#65533;&#439;&#65533;&#65533;&#65533;]&#65533;qH&#65533;NF&#65533;&#65533;k]&#65533;9&#65533;&#65533;&#65533;&#65533;,&#65533;R&#65533;K&#65533;&#65533;(&#65533;`&#65533;&#65533;o&#65533;&#65533;]9&#65533;&#65533;&#65533;# &#65533;&#65533;&#65533;<&#65533;&#65533;&#65533;"&#65533;&#65533;lR&#65533;9&#65533;&#65533;&#65533;&#65533;&#1468;&#65533;&#65533;&#65533;&#65533;l@s`f3&#65533; /&#18457; }&#65533;s&#65533;&#65533;&#65533;&#65533;&#65533;&#65533;&#18849;8&#65533;
p&#65533;3Y0l'&#65533;E&#65533;&#65533;!&#65533;n&#65533;&#65533;&#65533;&#65533;&#65533;c&#65533;&#65533;&#65533;&#65533;&#65533;&#65533;4Y&#65533;&#65533; &#65533;&#65533; &#65533;&#1299;lHC@&#65533; D&#65533;314Lgl&#65533;OquS&#65533;P&#65533;&#65533;H&#65533;4&#65533;&#65533;y&#65533; &#65533;&#65533;&&#65533;&#65533;q&#65533;Ct0&#65533;&#65533;&#65533; s&#65533;&#65533;|R&#65533;G-d	!PCMk&#65533;&#2033;5&#65533;&#65533;et&#65533;7&#65533;&#544;|%*&#65533;&#65533;8&#65533;<|&#65533;&#65533;&#65533;&#65533;h&#65533;c&#65533;*Qe&#65533;[JW*&#65533;%@t&#65533;/&#65533;&#65533;lj&#65533;0$4&#65533;Tw&#65533;&#65533; &#65533;Eek&#65533;&#65533;NV&#65533;&#65533;&#65533;&#65533;&#65533;C	&#65533;HEA&#65533;"&#65533;ohM&#65533;&#65533;e9&#65533;]@|&#65533;9@/&#65533;I\fx&#65533;jM&#65533;&#65533;E&#65533;&#65533;&#65533;:G&#65533;&#65533;Bt >&#370;&#65533;&#65533;&#65533;=&#65533; &#65533;&#1088;&#65533;&#65533;&#65533;]	&#65533;1&#65533;&#65533;&#1247;&#65533;&#65533;&#65533;&#65533;&#65533;!&#65533;iN&#65533;&#65533;&#65533;&#65533;~&#65533;&#65533;&#65533;A&#65533;e#IJ&#65533;[&#65533; g&#65533;K&#65533;>l&#65533;X&#65533;&#65533;iE&#65533;K&#65533;&#65533;&#65533;&#65533;&#65533;&#65533;-&#65533;P&#65533;]=Y c+&#65533;&#65533; &#65533;&#65533;&#65533;&#65533;7h}&#65533;&#65533;&#65533;kE&#65533;&#65533;&#65533;
UP
D=H"=x &#65533;B&#65533; x&#65533;&#65533;zB&#65533;&#65533;&#65533;@B&#65533;&#65533;&#65533;a&#65533;&#65533;V&#65533;v&#65533;&#65533;p&#65533;-|a&#65533;WX@&#65533;s&#480;	L&#65533;)&#65533;&#65533;&#65533;E&#42356;1&#65533;is(C&#65533;&#704;&#65533;&#65533;i3>'&#65533;&#65533;	&#65533;V&#65533;&#65533;&#65533;&#65533; 4&#65533;&#65533;fX&#65533;C&r&#65533;3&#41467;&#65533;&#65533;p<&#65533;&#65533;$&#65533;
&#262;&#65533;&&#65533;&#65533;x&#65533;&#65533;&#65533;,&#65533;&#65533;{R&#65533;&#65533; u!&#65533;&#65533;o&#65533;%&#65533;&#65533;&#65533;,&#65533;&#65533;H&#65533;&#65533;&#65533;f8[&#65533;(&#65533;"y`&#65533;&#65533;&#65533;&#65533;8;&#65533; Q%&#65533;-d Y&#65533; l&#65533;&#65533;!&#65533;!&#65533;F&#65533;&#65533;&#65533;&#65533;O&#559;&#65533;]I?h@#&#1601;&#65533;&#1086;8&#65533;Z&#1290;&#65533; 8 Bu&#65533;	&#65533;2&#65533; &#65533;r&#65533;UC	&#65533;C@lm[&#65533;6};H4'e`&#65533;d
&#65533;0&#65533;Et&#65533;&#65533;&#65533;&#65533;;|&#65533;	&#65533;]}G&#65533;ja&#65533;z&#65533;S&#65533;&#65533;&#65533;mp&#65533;
&#65533;>&#65533;)"&#65533;&#65533;	&#65533;&#65533;&#65533;S&&#65533;&#65533;&#65533;&#65533;@&#65533;&#65533;q&#1539;&#65533;&#65533;}o8&#65533;#eq&#65533;ZW&#65533;K9hG&#65533; &#65533;&#65533;V&#65533;/&#65533;l&#65533;i&#65533;&#65533;&#65533;&#65533;&#65533;&#65533;E&#65533;A$;&#65533;7Gx1&#65533;qk&#65533;I&#65533;Bl&#65533;&#65533;?-l>&#65533;&#65533;&#65533;&#65533;&#65533;@m&#65533;&#65533;&#65533;&#65533;9&#65533;&#65533; &#65533;&#65533;&#65533;w&#837;<&#65533;3!&#65533;B"	&#65533;&#65533;&#65533;P!b&#65533;&#65533;&#65533;w&#65533;&#65533;&#65533;5^&#65533;&#65533;W&#65533;&#1877;&#1226;r@ q&#65533;4&#65533;&#65533;&#65533;[&#65533;0&#65533;&#65533;&#65533;`&#65533;&#65533;!&#65533;J t6&#65533;&#65533; %FUt<H&#65533;&#65533;>y&#65533;&#65533;&#65533;&#65533;&#616;&#65533;&#65533;p&#65533;!I1s&#65533;&#65533;&#65533;Z&#65533;&#65533;e&#65533;&#65533;&#65533;Rqh@Wy&#65533;&&#65533;o&#65533;()&#65533;&#65533; "&#65533;&#65533;&#65533;&#65533;:&#65533;d&#65533;&#65533;G&#65533;M&#65533;P,&#65533;x$&#65533;C&#65533;&#65533;&#1843;#&#65533;&#65533;&#65533;2X &#65533;ou&#65533;&#65533;a&#65533;&#65533;&#65533;&#65533;&#851;&#65533;&#65533;q9I(&#65533;A&#65533;&#65533;2&#65533;&#65533;]H&#65533;8&#65533;&#65533;&#343;pb&#65533;&#662;&#65533;zc&G1&#65533;&#65533;&#65533;|~&#65533;&#65533;{&#65533;&#65533;&#65533;&#65533;&#65533;&#65533; &#65533; z&#65533;&#65533;Or&#65533;&#1014;&#65533;&#65533;A'O&#65533;B&#65533;.&#65533;^3&#65533;I&#65533;&#65533;&#65533;&#308;&#65533;&#65533;p&#65533;&#65533;&#65533;&#1600;&#65533;&#849;=&#65533;&#65533;&#65533;&#65533;&#65533;&#65533;?&#65533;&#65533;9&#65533;&#65533;&#65533;4&#65533;5w	.t&#65533;uc&#65533;&#65533;&#65533;&#65533;3&#65533;&#65533;&#65533;&#65533;&#65533;&#65533;52#&#65533;&#65533;&#65533;*0&#65533;&#65533;h4&#65533;(8&#65533;2&#65533;&#65533;&#65533; &#65533;&#65533;@&#65533;&#65533;o&#65533;=&#65533;&#65533;< 7&#65533;&#65533;&#65533;i&#65533;X&#65533;L&#65533;X&#65533;-<.&#65533;&#65533;&#65533;&#65533;&#65533;&#65533;&#65533;&#65533;1&#65533;<&#65533;&#1593;9Y&#65533;&#65533;&#65533;?&#1696;1&#65533;&#65533;&#65533;6'&#65533;?}C&#65533;&#65533;S!&#65533;x&#65533;&#65533;&#65533;&#65533;;&#65533;&#65533;`06&#65533;&#65533;&#65533;&#65533;:C;T&#65533;&#65533;&#65533;&#65533;&#65533;[&#65533;0&#65533;&#1448;&#65533;&#41524;&#65533;&#65533;7&#65533;&#65533;:&#65533;CE,
3	jxD&#65533;9&#65533;&#65533;H&#65533;5X&#65533;&#65533;&#65533;&#65533;&#65533;!Y^3&#65533;&#65533;1&#65533;0D&#65533;&#65533;&\DT&#65533;&#65533;B&#65533;jhEj&#65533;ka9Q&#65533;|&#65533;G;+&#65533;&#65533;&#65533;
 &#65533;R\&#65533;T&#410;&#65533;&#65533;&#65533;hEW&#65533;I<&#65533;&#65533;&#65533;&#1840;&#65533;'&#65533;5&9DDa&#65533;&#65533;&#1248;c<&#392;&#65533;,&#65533;&#65533;i&#65533;#d&#65533;s3&#65533;c&#65533;k,3mlG&#65533;&#65533;&#65533;n&#65533;&#65533;!K&#65533;&#65533;&#65533;b&#65533;&#65533;&#65533;_&#65533;f! W&#65533;&#65533;)&#65533;;w,&#65533;&#65533;&#65533;&#65533;j&#65533;&#65533;&#65533;*&#65533;3\&#65533;d&#65533;y&#65533;&#65533;&#65533;@&#65533;$&#778;&#65533;r)&#65533;&#65533;&#65533;&#563;&#65533;Gc4,$&#65533; &#65533;d&#587;&#65533;&#65533;c&#65533;&#38509;S&#65533;H&#65533;&#65533;
x&#65533;&#65533;;&#65533;z &#65533;&#65533;&#65533;&#65533;}&#65533;&#65533;&#65533;&#602;&#65533;X&#65533;B&#65533;&#65533;2&#65533;bI&#65533;G&#65533;	 m&#65533;@&#65533;|J?J&#419;&#65533;&#65533;z&#65533;&#65533;Z7x&#65533;i&#65533;?&#65533;&#65533;J&#65533;t&#65533;=&#1085139;&#65533;dD&#65533;&#65533;&#1297;&#65533;&#65533;&#65533;&#65533;J&#65533;&#800;dd&#65533;&#65533;&#65533;x,(&#65533;&#65533;@&#65533;/Z "&#567;L&#65533;1&#65533;&&#65533;&#65533;&#65533;I&#65533;R&#65533;&#210;&#65533;&#1098;
L&#65533;<&#65533;&#65533;&#804;@&#65533;>&#65533;YL&#65533;&#681;&#65533;&#65533;#&#65533;L&#1044;&#65533;&#65533;1Q&#65533;&#65533;&#65533;0&#41502;&#65533;n&#1123;I&#65533;&#65533;&#1036;&#65533;&#1545;&#65533;&#65533;1D\46Xv&#617;&#65533;&#65533;&#65533;\I&#65533;N&#65533;&#65533;1&#65533;&#65533;45&#65533;&#65533;&#65533;r&#65533;u#K6&#65533;&#65533;&#65533;&#65533;&#65533;;&#65533;&#921;&#65533;&#65533;[&#65533;K:,&#65533;&#65533;&#65533;&#65533;b&#65533;*2&#65533;N&#65533;\&#65533;M#[h&#65533;&#65533;0&#65533;&#65533;&#65533;c&#9551;&#65533;&#65533;)O&#65533;&#65533;&#65533;&#65533;KE0&#65533;4PM&#65533; &#65533;&#65533;&#65533;&#465;&#65533; &#65533;O5b&#65533;&#65533;&#65533;x,6&#65533;7`P9&#65533;&#65533;)&#65533;&#65533;P)&#65533;&#65533;0&#65533;q&#65533;D&#65533;&#551;&#65533;&#65533;2J&#65533;P&#65533;&#65533;&#16907;:&#65533;&#65533;|&#65533;&#65533;t&#65533;rE&#65533;&#65533;&#65533;&#65533;&#65533;)9&#977;&#65533;&#65533;k!&#65533;&#65533;&#65533;N&#65533;&#65533;(Q&#65533;X&#65533;&#65533;&#65533;&#61192;uR&m	&#65533;<)&#65533;&#65533;4 &#65533;&&#65533;&#65533;Xi&#1040;&#65533;&#65533;&#65533;,&#65533;RC&#65533;&#65533;0!"i)0=SB&#65533;EA&#65533;&#1537;MBS8&#65533;q&#65533;&#65533;&#65533;S;&#65533;&#65533;0&#65533;&#65533;S>&#65533;K&#65533;S@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WqWr-Ws=WtMWu]WvmWw}Wx&#65533;&#65533;/&#65533;&#65533;xmG*&#65533;&#65533;&#65533;((&#65533;&#65533;&#65533;T&#65533;WCX&#65533;&#65533;X&#65533; XC*&#65533;&#65533;&#65533;&#65533;$p)h&#65533;(&#65533;&#65533;&#65533;u&#65533;&#65533;6 &#65533;@%&#65533; `%xX$&#65533;&#65533;(@&#1546;&#893;&#65533;$H%`&#65533;PY&H)X  (Y&#65533;k&#65533;&#65533;%h&&#65533;&#65533;&#65533; &#65533;&#65533;&#893;/)H&#65533;HZ&#65533;UZ&@&#65533;&#65533;&#1505;&#65533;&#65533;&#65533;E&#65533;]Z&#65533;u&#65533;&#65533;&#1704;&#65533;&#65533;&#65533;Z&#65533;&#65533;(&#65533;&#1685;&#65533;Z$&#65533;Z&#65533;&#65533;[&#65533;&#65533;&#65533;&#65533;Z&#65533;&#65533;&#1644;&#65533;&#65533;&#65533;&#65533;6X&#65533;&#65533;}&#1764;&#65533;Z h&#65533;&#65533;&#1790;U&#65533;O(&#65533;N&#65533;&#1027;h&#65533;H&#65533;&#65533;p&#65533;m&#65533;x&#65533;&#65533;&#65533;&#65533;&#65533;&(&#65533;/&#65533;XB&#1347;N &#65533;&#65533;\R&#65533;&#261;&#65533;&#65533;X&#65533;5[&#65533;=&#65533;&#65533; N&#65533;@&#65533;&#1540;&#65533;@&#65533;=HR8T0&#65533;&#65533;&#65533;&#65533;N&#65533;&#65533;O&#65533;T&#65533;*&#65533;Y%(&#1893;M&#65533;&#65533;&#1790;&#65533;&#65533;(`])&#65533;&#65533;&#65533;&#65533;&#65533;%T&#65533;P0S(&#65533;R&#65533;\=&#65533;&#65533;&#65533;M&#65533;&#65533;` &#65533;(&#65533;\M&#65533;&#65533;&#65533; h^@&#1493;&#65533;;-Q &#65533;R&#65533;&#65533;&#65533;&#65533;S &#65533;N&#65533;]H}&#65533;&#65533;uX&#65533;X&#65533;&#65533;&#65533;&#65533;(&#65533;)&#65533;&#65533;&#65533;&#1469; &#65533;&#65533;SO &#65533;Q&#65533;^&#65533;^T&#65533;&#65533;S&#65533;&#65533;&#65533;&#65533;/ &#65533;!&#65533;&#65533;&#65533;  &#65533;&#65533;&#65533;&#65533;&#65533;n&#65533;!&#65533;&#65533;&#65533;SP&#65533;S(&#65533;&#65533;`&#65533;&#65533;&#65533;&#65533;]Hm*h&#65533;Z&#65533;&#65533;/&#65533;&#65533;6&#65533;p^&#65533;&#65533;&#65533;@N&#65533;&#65533;? S&#65533;a*R&#65533;&#65533;x&#65533;		NPach&#65533;&#65533;S&#1701;`*&#65533;a&#65533;T&#65533;&#65533;,V&#65533;"&#65533;[*&#65533;&#65533;#n&#65533;Ha1c26&#65533;	&#65533;&#65533;4&#65533;`+&#65533;&#65533;Em&#65533;x 
&#65533; &#65533;[C~&#65533;&#65533;-&#65533;&#65533;<v&#65533;=&#65533;`&#65533;&#65533;c&#65533;&#65533;N&#65533;6&#65533;x h&#65533;"&#65533;#&#65533;&#65533;:n&#65533;&#65533;H&#65533;dn&#65533;'&#65533;S=@cK^cQ&#65533;_E&#65533;NV
&#65533; &#65533;&#65533;D&#65533;&#65533;@eUfa&#65533;a4&#65533;&#65533;T8K&#65533;&#65533;&#65533;AV &#512;	&#65533;d&#65533; #P&#65533;_>&#65533;&#65533; Un&#65533;M&#65533;&#65533;;&#65533;&#65533;
&#65533;&#65533;R&#65533;]Z^&#65533;0&#65533;B&#65533;&#65533;&#65533;l.eM@'Pe&#1412;s&#65533;&#65533;?&#65533;_?&#65533;a&#1941;BF
&#65533;&#65533;	(&#65533;i&#65533; ]&YC&#65533; &#65533;pd0&#65533;c&#65533;ve&#65533;0&#65533;T&#65533;&#65533;Q&#65533;Q8&#65533;G&#65533;hV&#65533; &#65533;\V &#65533;N&#65533;&#65533;6H_)&#65533;&#65533;&#65533;p&#65533;&#65533;&#65533;8&#65533;h&#65533;&#65533;&#65533;LvTk&#65533;&#65533; &#65533;&#65533;D&#65533;N&#65533; h&#65533;Oh&#65533;E&#65533;&#65533;&#65533;T&#65533;&#65533; &#65533;&#65533;O0&#65533;{vT[6&#65533;&&#65533;&#65533;&#65533;"&#65533;&#65533;&#65533;B&#65533;f&#65533;&#65533;&#65533;&#65533;&#65533;&#65533;&#65533;N0f>U&#65533;ncK-d&#65533;&#65533;&#65533;&#65533;*0&#65533;(&#65533;	&#65533;&#65533;	&#65533;&#65533;/( pi>&#65533;CN}k&#65533;&#65533;&#65533;&d#&#65533;	Xd&#65533;&#65533;&#65533;.>&#1338;&#65533;N&#65533;Uh&#65533;&#65533;&#65533;x&#65533;&#65533; &#65533;&#65533;&#65533;&#65533;b&#65533;5T0&#65533;&#65533;&#65533;&#65533;6&#65533;&#65533;&#65533;&#65533;N&#65533;&#25542;&#65533;&#65533;&#1764;&#65533;&#65533;R~m&#1550;m&#1630;m&#1710;m&#1790;m&#65533;&#65533;m&#65533;&#65533;&#65533;&#65533;&#65533;l&#65533;&#65533;&#65533;&#65533;{EkJm&#65533;&#65533;&#65533;6
0&#65533;&#65533;6&#65533;&#65533;&#65533;m&#65533;~n&#65533;n&#65533;n&#65533;&#65533;&#65533;~&#65533;&#65533;V&#65533;&#65533;T
&#65533;&#65533;.&#65533;B&#65533;i&#65533;~ @T&#65533;^&#65533;&#65533;&#65533;&#65533;\&#65533;&#65533;&#1086;TN.&#65533;&#65533;.&#65533;Bx&#65533;&#65533;&#65533;&#65533;B.oC&#65533;&#65533;&#65533;&#15238;&#65533;Q&#65533;&#65533;&#65533;&#65533;&#65533;&#65533;>l&#65533;&#65533;&#65533;tF&#65533;/&#65533;&#65533;&#65533;&#65533;CV&#65533;&#65533;nM&#65533;l&#65533;&#65533;h&#65533;&#65533;f&#65533;.&#1316;n&#65533;&#65533;&#65533;	 &#65533;h&#65533;&#65533;t6&#65533;&#65533;8&#65533;&#65533;&&#65533;&#65533;]&#65533;v&#65533;&#65533;&#206;&#65533;B&#65533;&#65533;&#65533;&#65533;FhK&#65533;Xq&#65533; #x #&#65533; ?S&#65533;&#65533;. 9noL&#65533;e&#65533;&#65533;&#65533; &#65533;9&#65533;S7&#65533;!7kl&#65533;&#65533;6P&#65533;Rb&#65533;&#65533; h&#65533;&#65533;&#65533;r&#65533;&#65533;qLU&#65533;h&#65533;&#65533;N&#65533;k1Sk6K(p&#65533;&#65533;./&#65533;37#&#65533;&#65533;&#65533;~&#65533;&#65533;&#65533;V&#65533;&#65533;&#65533;&#65533;&#65533;O&#65533;W]r&#65533;&#65533;&#65533;l&#65533;&#893;&#65533;&#65533;:~&#65533;&#65533;>&#65533;9_t$sJWD&#65533;&#65533;&#65533; !&#65533; q ,  &#65533;C &#65533; &#65533;H&#65533;&#65533;&#65533;&#65533;*\&#560;&#65533;&#199;#J&#65533;H1	&#65533;3j&#65533;&#561;&#65533;&#463; C&#65533;I&#65533;&#65533;I&#65533;`&#65533;&#65533;&#65533;&#599;0c&#668;I&#65533;&#65533;&#859;8&#65533;&#65533;c%6&#65533;&#65533;J&#65533;&#65533;&#1123;H&#65533;&&#65533;&#65533;`%&#65533;`~&#65533;QJ&#65533;&#65533;&#1387;X&#65533;MAb&#65533; &#65533;9@&#65533;H&#65533;&#65533;h&#1258;]&#65533;V-p&#65533;@&#65533;&#65533;
_&#65533;&#65533;&#1782;&#65533;&#2047;&#65533;sL&#65533;EC^0&#65533;&#65533;)&#65533;&#65533;&#65533;8&#65533;H.C&#65533;&#65533;d&#536;3+&#65533;P$*e&#65533;&#65533;&#65533;&#65533;&#65533;S&#65533;&#65533;R&#394;k7&#65533;c&#65533;v&#1893;&#65533;&#65533;8&#65533;s&#65533;&#65533;&#891;&#65533;&#65533;&#65533;&#65533;&#65533;N&#65533;&#65533;&#65533;&#65533;&#531;+_&#65533;;A6LT&#65533;&#65533;j&#65533;)6&#65533;&#65533;&#65533;X&#65533;w&#65533;fZ&#65533;&#65533;O>&#65533;&#65533;&#65533;&#1251;&#65533;`7&#65533;.&#1996;-{&#65533; &#65533;&#65533;K&#65533;&#65533;&#65533;&#65533;J&#65533;&#65533;&#65533;Y&#65533;&#65533;&#65533;XW;&#65533;_y&#65533; &#65533;&#65533; &#65533;O&#65533;h&#65533;@S&#65533;&#65533;&#65533;&#65533;A&#65533;&#65533; &#65533;;&#65533;Vb&#65533;@&#65533;Ad&#65533;&#65533;C&#65533;&#65533;&#65533;!&#65533;4&#65533;w&#65533;8&#65533;&#65533;&#1348;e&#65533;6&#65533;&#65533;&#65533;BT&#65533;U&#65533;cjf&#65533;X&#13490;&#65533;q&#65533;&#65533;@$c>T&#65533;&#65533;-&#65533;Xw&#65533;&#65533;#&#65533;&#65533;e&#65533;&#65533;6&#65533;&#65533;i&#65533;&#65533;. A.DB^;&#65533;O-&#65533;)&#65533;xd&#65533;9&#1735;z&#65533;&#65533;slTA@ &#65533;J&#65533;WX&#65533;&#65533;&#65533;O&#65533;DP&#65533;	&#65533;&#65533;~&#65533;i&#65533;&#65533;&#65533;&#65533; ' &#65533;(e	e_Y&\&#65533; ?&#65533;j&#65533;h&#65533;&#65533;&#65533;&#39729;&#65533;	&#65533;&#65533;$&#65533;&#1409;&#65533;&#65533;&#65533;&#65533;O&#65533;BuF&#679;&#65533;O\&#65533;z&#65533;&#65533;&#65533;&#65533;j&#65533;&#65533;&#65533;B)&#65533;O,&#65533;*j[&#65533;@^&#65533;TAY&#65533;&#65533;RI6&#65533;&#65533;&#65533;B&#65533;&#65533;O&#65533;&#65533;z&#162;M[&#65533;b&#1638;Kn&#65533;&#65533;&#65533;&#65533;G&#65533;@&#65533; &#65533;*&#65533;eEJ&#65533;&#65533;?&#65533;h&#65533;&#65533;K&#65533;&#751;Mf&#65533;&#65533;i&#65533;&#65533;:&#65533;0&#65533;&#65533;&#65533;&#65533;&#65533;*&#65533;DZ'&#65533;(^<S&#301;&#65533;F&#65533;&#65533;&#65533;|!&^&#65533;&#65533;>0f&#65533;@&#65533;&#65533;%'~.&#65533;&#65533;&#65533;&#65533;@7	&#660;=&#65533;&#65533;&#65533;A&#65533;&#65533;@&#498;q&#65533;&#65533;&#17770;&#65533;
9&#65533; &#65533;.&#65533;Aw&#65533;&#422;l&#65533;&#65533;2&#65533;z&#65533;&#65533;&#65533;&#65533;&#65533;&#65533;HP3%&#65533;&&#638;QD&#65533;Z&#65533;&#282;&#65533;|&#65533;&#65533;)&#65533;&#65533;S&#65533;q&#65533;Q?&#65533;i&#65533;&#65533;^|&#65533; O#
&#65533;O&#65533;D&#65533;i&#65533;&#65533;P&#65533;&#65533;Re&#65533;wF&#65533;&#65533;&#65533;&#65533;_[Q&#65533;&#65533;&#65533;}&#65533;&#65533;&#65533;&#65533;&#65533;O.&#65533;*&#65533;?&#1600;ev&#65533;]&#65533;TLi&#65533;&#65533;&#65533;&#65533;&#65533;&#65533;
&#65533;8M&#65533;&#65533;{&#65533;&#65533;&#65533;&#65533;&#65533;&#65533;&#65533;&#65533;&#65533;&#65533;&#65533;&#65533;?m&#65533;E&#65533;,&#65533;!%&#65533;X&#65533;.&#65533;&#65533;w&#65533;&#65533;6uN&#65533;&#65533;&#494;&#65533;6&#65533;(c&#65533;p&#1892;T&#65533;&#65533;&#65533;&#65533;&#65533;O&#65533;'s&#65533;9z&#65533;&#65533;@&#65533;&#65533; &#65533;~"&#65533;&#65533;&#65533;-x&#65533;&#65533;X&#65533;&#65533;1&#65533;w&#65533;&#65533; y,&#65533;&#65533;rl&#65533;"C^&#1669;(_&#65533;&#65533; |a&#65533;O2'&#65533;&#65533;&#65533;&#833;
&#65533;W&#65533;&#65533;&#65533;&#65533;#&#2040;&#65533;U-^a&#65533;R]&#65533;Jr&#65533;n&#65533;\D&#65533;A&#65533;&#65533;&#65533;&#65533;"&#65533;&#65533;$*&#65533;&#65533;u&#65533;&#65533;&#1024;W&#62602;\&#65533;b*O9&#65533;&#836;&#65533;@#z&#65533;&#1307;&#65533;&#65533;&#65533;[&#65533;&#65533;':`&#65533;&#65533;&#658;@(g&#65533;H&#65533;&#65533;&#325;&#65533;&#65533;&#65533;&#65533;H`X&#65533;2&#65533;*c&#65533;&#65533;&#65533;
2&#65533;&#65533;&#65533;QR&#65533;Y	A<&#65533;P&#65533; &#65533;`&#65533;'(&#65533;&#65533;l &#65533;&#1536;E&#903;&#65533;,B&#65533;"rGGF&#65533;&#65533;)&#65533;]x+&#65533;9&#65533;ct&#65533;VY&#65533;"&#65533;e&#65533;&#65533;&#65533;4&#65533;
!&#65533;&#65533;)&#65533;&#65533;&#65533;\aa&#65533;6&#1449;&#65533;mq&#65533;+&#65533; 1&#65533;&#1036;&#65533;4&#65533;3&#65533;F&#65533;r&#65533;&#65533;\H&#65533;p&#65533;iF&#65533;V&#65533;&#65533;&#65533;x&#65533;86Dn $0Q&#65533;&#65533;d&#65533;x&#65533;&#65533;&#65533;&#65533;&#65533;<&#65533;S&#65533;k&#65533;&#65533;<&#65533;	&#65533;&#65533;.&#65533;kulh&#65533;&#65533;&#65533;&#65533;&#65533;&#65533;=&#65533;&#65533;&#65533;&#65533;&#65533;Po&#65533;$&#65533;&#65533;&#65533;0S&#65533;&#65533;&#65533;J36&#65533;&#65533;&#65533;&#65533;r&#65533;Q &#65533;c&#65533;"<&#65533;Ds&#65533;&#65533;J&#65533;s&#65533;F&#65533;s&#65533;d&#65533;&#65533;&#65533;Rh&#65533;'&#65533;g
)&#65533;V5&#65533; ( e&#65533;&#65533;&#65533;88q&#65533;K&#65533;&#65533;Z&#65533;6&#65533;&#65533;&#65533;\s4&#65533;&#65533;.D&#65533;ZS &#65533;P&#65533;&#65533;&#65533;&#65533;9&#65533;&#65533;e &#65533;&#65533;&#65533;57C&#65533;Z&#65533;&#65533;&#1462;&#65533;&#65533;&#65533;p&#65533;&#65533;\&#65533;z&#65533;&#65533;&#65533;&#65533;M&#65533;p&#65533;i&#1033;P&#65533;&#3088;&#65533;|I&#65533;	&#65533;j&#65533;Qz&#19020;&#65533;&#65533;lX"+&#65533;D&#65533;!w2C&#65533;Mr&#65533;IC&#65533;&#65533;&#65533;&#65533;&#23441;&#65533;&#65533;y2j!@B&#65533;No&#65533;N&#65533;&#65533;	&#65533;&#1632;&#65533;&#1895;i;&#65533;&#1834;&#65533;&#65533;8M&#65533;&#1064;F&#65533;&#65533;$b%P&#926;g&#65533;&#65533;&#65533;yKn&#65533;X&#65533;>&#65533;&#65533;_&#65533;w\+&#543;&#512;&#65533;}C!&#65533;s&#65533;	!&#65533;&#1028;&#65533;N&#65533;&#65533;&#65533;l@&#65533;&#65533;&#65533;zUzSy&#65533;,k&#65533;~&#65533;&#65533;b)&#65533;&#65533;%&#65533;|&#65533;&#65533;
$`J&#65533;&#65533;.{;`&#65533;~GMk\ &#65533;&#65533;&#65533;&X v &#65533;&#65533;&#65533;S&#65533;!&#65533;&#65533;^&#65533;V&#65533;[&#65533;z&#65533;&#65533;&#65533;O1&#65533;M&#65533;&#65533;^@!&#65533;r`0,&#65533;iE8&#65533;pr;&#65533;E&#65533;&#65533;<&#65533;$&#65533;&#65533;&#65533;&#65533;&#234;&#65533;@E&#65533;&#994;3/X&#65533; &#65533;&#65533;@&#65533;&#65533;&&#65533;a&#65533;I4b6&#65533;&#65533;3ncLk&#65533;#;&#65533;e&#65533;&#65533;\&#65533;_6\&#65533;&#65533;Q<|&#65533;P3&#65533;&#65533;!&#65533;A0P&#65533;&#65533;Z`&#65533;&#1466;v&#65533;'FC&#65533;&#65533;p&#65533;:&#65533;\|\'oiAvv&#65533;z7&#65533;6&#65533;&#65533;Wm3.&#65533;&#65533;B:&#65533;&#65533;&#65533;&#65533;&#65533;&#65533;&#65533;&#65533;&#65533;&#65533;e	&#65533;&#65533;&#65533;2 "aMX&#65533;,&#65533;&#65533;R&#65533;&#65533;0&#65533;;&#65533;&#65533;&#65533;&#65533;&#65533;&#65533;&#65533;&#65533;*&#65533;&#65533;&#802;J&#65533;&#65533;K&#65533;W &#65533;&#65533;&#65533;&#65533;AP&#65533;Y@&#65533; b&#65533;&#65533;'9&#65533;=@&#1328;&#65533;.f$f&#65533;f&#65533;]B&#65533;&#65533;t&#65533;&#65533;"&#65533;;&#65533;&#65533;&#65533;&#65533;&#65533;&#65533;4&#548;&#65533;&#65533;&#65533;t&#65533;&#65533;u&#65533;&#65533;&#65533;&#65533;9&#65533;&#65533;[&#65533;>&#65533;&#65533;&#65533;&#65533;&#65533;7&#65533;zlHz&#65533;&#65533; &#65533;&#65533;&#65533;&#65533;&#65533;&#65533;-&#65533;&#65533;&#65533;&#65533;B&#65533;&#65533;&#65533;=&#65533;&#65533;/&#65533;2&#65533;&#65533;&#65533;.&#65533;(&#65533;;&#65533;)k&#65533;&#65533;wn&#203;&#65533;&#65533;|&#436;&#65533;z&#65533;&#65533;&#965;&#65533;&#65533;&#65533;9(r&#65533;&#65533;3&#65533;FW&#65533;&#65533;&#65533;&#65533;&#65533;*&#65533;N&#65533;&#65533;&#65533;&#65533;&#65533;2&#65533;^Eb&#563;\SF&#65533;.&#65533; &#65533;&#65533;&#65533;&&#65533;b&#65533;d&#65533;Aw&#65533;&#65533;&#895;&#65533;]9&#65533;&#601;&#65533;y&#65533;f&#65533;3^yN&#65533;&#65533;-&#65533;&#65533;1^&#1529;&#65533;h &#1586; &#65533;	&#65533;&#65533;&#65533;&#65533;&#65533;&#65533;O&#65533;&#65533;y&#65533;&#65533;~&#65533;&#65533;Ij&#65533;KD&#65533;&#65533;&#65533;&#65533;=m0&#65533;&#65533;.&#65533;8&#65533;L&#65533;9&#65533;x &#65533;v&#65533;&#65533;W&#65533;z&#65533;D&#65533;&#65533; ga&#65533;b&#65533;&#65533;5
e&#65533;&#65533;a&#65533;=&#65533;&#65533;&#65533;&#65533;&#65533;&#65533;V%&#65533;AL&#65533;&#65533;&#65533;&#65533;&#65533;&#65533;;&#65533;[&#65533;&#65533;6&#65533;E&#65533;\&#65533;n&#65533;:NC&#65533;&#65533;&#65533;&#1154;&#65533;&#65533;&#65533;OT&#65533;&#65533;{k1&#65533;y&#65533;&#65533;&#65533;&#65533;&#65533;(o&#65533;&#65533;Bt&#65533;&#65533;,&#1167;]9'L&#65533;&#65533;&#65533;u&#65533;&#65533;1;&#65533;}&#65533;#y1f&#65533;w&#65533;hf&#65533;%}$Xj7 &#65533;Ep_M#&#65533;0a9&@i:&#65533;_&#65533;y@mV8&#65533;n&#65533;#bo=&#65533;h	&#65533;&#65533;,U&#65533;%/ &#65533;+&#65533;&#65533;&#65533;Ta&#65533;va4&#65533;&#65533;' &#65533;y&#65533;d]&#65533;&#65533;c&#65533;&#65533;e&#65533;&#65533;io&#1026;J&#65533;&#65533;fUYPO$0=&#65533;W&#65533;=D%oaq&#65533;&#65533;y&#65533;&#65533;o]F)&#65533;W&#65533;sf&#65533;&#65533;&#65533;L&#65533;&#65533;j&#65533;P&#65533;&#65533;5$*bV7MV&#65533; yq 01"&#65533;&#65533;# |`&#65533;6&#65533;&#65533;q&#65533;	@#&#65533;;&#65533;&#65533;#&#65533;&#65533;&#65533;&#64774;&#65533;8&#65533;&#65533;&#65533;e&#65533;Qs&#65533;+&#65533;&#65533;&#65533;S&#65533;&#65533;>c P&#65533;W> ~:&#65533;&o&#65533;#P~&#65533;E&#65533;F&0&#65533;#&#65533;n&#65533;hN&#65533;&#65533;&#65533;&#65533;&#65533;RB(
&#65533;&#65533;c3&#65533;$&#65533;&#65533;9'x'&#65533;&#65533;&#65533;&#65533;Nu&#65533;S$ &#65533;&#65533;8g&#65533;q&#65533;&#65533;&#65533;&#1720;&#65533;&#65533;Ag?&#65533;&#65533;&#65533;&#65533;?&#65533;&#65533;D[&#65533;B,:&#65533;z&#65533;&#65533;&#65533;'@u"B&#65533;=&#65533;zh|&#65533;9`&#65533; &#65533;&#65533;&#65533;I`",&#65533;:o&#65533;j&#65533;8&#65533;3&#65533;DbD&]&#65533;&#65533;|Xm>&#65533;m&#65533;8e	&#65533;w&#65533;  &#65533;&#65533;&#65533;*d&#65533;&#65533;&#65533;-&#65533;!&#65533;(&#65533;&#65533;&#65533;_?1w&#65533;aw&#65533;":&#65533;&#65533; P]&#65533;\&#65533;&#65533;^&#65533;&#65533;5&#65533;V& ;(&#65533;&#65533;&#65533;$&#65533;#&#65533;&#65533;J9&#65533;&#65533;&#65533;&#65533;%*&#65533;w&#65533;R*& &#65533;&#65533;&#65533;&#65533;{hx~&#32833;&#65533;&#65533;&#65533;&#65533;~3&#65533;#``&#65533;&#65533;&#65533;'qK&#65533;&#65533;iH&#65533;{NR#6 d`~&#65533;&#65533;&#65533;&#65533;&#65533;&#65533;&c&#65533;F&#65533;q9&#65533;' f&#65533;x&#65533;e&#65533;>l&#1624;K&#65533;N&"P&#65533;&#65533;bF2"&#1686;Ecix=&#65533;y&#62993;$&#65533;&#65533;o&#65533;&#65533;_&#65533;&#65533;&#65533;&#65533;&#65533;&#65533;&#5676;&#65533;&#65533;+&#65533;(: a&#65533;&#65533; &#65533;Ac@&#65533;&#1128;&#65533;&#65533;&#65533;&#65533;&#65533;&#65533;&#65533;&#65533; &#65533;	'&#65533; #Hd&#65533;9&#65533;&#65533;&#1434;&#65533;9r&#65533;&#65533;:E&#65533;6 &#65533;Bh^&#65533;&ip!z(|&#65533;m>&#65533;&#65533;f&#65533;VyIE&#65533;5f&#1565;#f&#65533;&#65533;&#65533;&#65533;TX&#65533;V&#65533;&#65533;_e1"!&#65533;&#65533;&#65533;}I &#65533;X &#727;&#65533;&#65533;&#1777;&#65533;*&#65533;$>E!&#65533;&#65533;&#65533;&#65533;&#65533;&#65533;U&#65533;&#65533;+h&#65533;B(&#65533;&#65533;&#65533;&#65533;&#65533;&#65533;&&#65533;&#65533;&#393; &#65533;A&#65533;$,&#44552;&#65533;9&#65533;Y&#65533;W$
PIx&#65533;<&#65533;~H$b&#65533;Iq(&#65533;&#65533;&#65533;g&#65533;e&&#65533;=&#65533;?&#65533;g&#65533;&&#65533;&#65533;&#65533;&#65533;#&#65533;2&#65533;&#65533;s&#65533;<&#65533;&#65533;&#65533;&#65533;&#1123;`&#65533;|]&#65533;}&#65533;&#65533;&#65533;N<&#65533; &&#65533; 9&#65533; Y&#65533;|a9T&#65533;#&#65533;y&#65533;4 z8 &#65533;&#65533;1"y&#65533;C&#65533;"&#65533;&#65533;&#65533;aaz&#65533;&#65533;&#65533; 	'&#65533;&#65533;&#65533;&#65533; &#65533;Q&#1911;&#65533;;&#65533; ]&#65533;&#65533;~&#65533;&#65533;pCeE9&#65533;$`&#65533;&#425;&#65533;b9&#65533;e&#65533;&#65533;&#65533;&#65533;&#65533;&#65533;x!&#65533;&#5309;&#65533;U)z_&#1945;&#65533;&#65533;&#65533;&#65533;|&#65533; &#65533;&#65533;D&#65533;&#65533;)&#65533;\&#65533;x&#683;&#65533;&#65533;Su<&#65533;&#644;e&#65533;P&#65533;&#65533;*l OW0&#65533;&#65533;! ,&#65533;:&#65533;&#65533;&#65533;o^&#612;,Q&#65533;Zk&#65533;zBv&#65533;a&#65533;)&#65533;&#65533;qD&#65533;&#31852;&#65533;|e&#65533;&#65533;2 &#65533;Q.@@ '&#1071;&#65533;J\ &#65533;&#65533;&#65533;&#65533;`9&#65533;p&#65533;g&#65533;&#1131;	1ci&#65533;q8p %&#65533;ID6&#65533;&#65533;&#65533;9&#65533;&#65533;&#65533;F&#65533;&#65533; &#65533;&#65533;&#65533;&#13770;9&#65533;&#65533;&#65533;>g&#65533;&#65533;&#65533;u#&#65533;&#65533;aM5&#65533;i&#967;&#65533;&#65533;&#65533;&#65533;&#65533;4&#65533;rh|&#65533;>&#1541;.&#65533;&#65533;&#65533;m&#65533;&#65533;&#65533;I&#65533;&#65533;:bPd1t&#65533;&#65533; MSXP&#65533;&#2017;T&#65533;&#1708;x(#&#65533;&#65533;&#65533;R&&#65533;A'&#65533;&#65533;&#65533;&#65533;:&#65533;Z&#65533;&#65533;&#65533;&#711;9j `&#65533;'&#65533;; &#65533;*&#65533;&#490;&#65533;5&#65533;d&#65533;d&#65533;)&#65533;&#65533;&#1269;&#65533;&#65533;&#65533;!U^&#65533;a) &#65533;540&#65533;&#65533;&#65533;&#65533;&#65533;!&#65533;&#65533;w'RI&#65533;.&#65533;#&#65533;JQ&#65533;p$"zr&#65533;&#65533;&#65533;&#65533;01&#65533;4z1&#65533;&#65533;A1!&#65533;&#65533;
&#65533; &#65533;&#65533;&#65533;r&#65533;\&#65533;F&#65533;&#65533;&#65533;  4`p&#65533;&#1105;&#65533;&#65533;&#65533;D&#65533;&#65533;&#65533;v)q&#65533;u&#65533;&#65533;4&#65533; &#65533;K)&#65533;j0&#65533;&#65533;6&#65533;WSP?Pr&#65533;&#65533;:&#65533;z&#65533;&#65533;X!o&#65533;&#65533;7 &#65533;D&#65533;U&#65533;=Q&#65533;$&#65533;az+&#65533;ETQ&#65533;&#65533;
&#65533;	&#65533;h1&#65533;l0&#65533;&#65533;&#65533;	L&#1431;&#65533;tu&#65533;&#65533;g&#65533; &#65533;&#65533;&#65533;	&#65533;G&#519;&#65533;&#65533;z&#65533;?&#65533;&#65533;&#65533;&#65533;&#65533;a;jQb"&#65533;&#65533;&#65533;@&#65533;&L&#65533;G&#65533;1&#65533;Fx5&#65533;&#65533;q&#65533;&#65533;	t&#65533;s*&#65533;&#65533;	}o&#65533;$p,&#65533;&#65533;#d&#65533;'&#65533;|&#65533;\&#65533;&#65533;AoR&#65533;&#65533;&#65533;A&#65533;&#65533;&#65533;Zf&#65533;&#65533;q1b&#65533;&#65533;&#65533;:l&#65533;&#65533;&#65533;&#65533;?&#65533;[b&#65533;[&#65533;	&#65533;10rpHl&#65533;J&#65533;.d,&#65533;&#65533;@&#65533;va`&#65533;&#65533;&#65533;W&#65533;&#1482;&#65533;&#65533;&#65533;S&#65533;T&#65533;%c&#770;&#65533;&#65533;C&#65533;&#65533;& &#65533;p&#65533;'&#65533;k30&#65533; W&#65533;&#65533;:bW&#65533;&#65533;&#65533;a&#65533;>&#65533;Y Z&#65533;'<&#65533;E&#65533;&#65533;M&#65533;|&#65533;&#65533;&#65533;&#65533;& l&#65533;&#402;&#65533;&#65533;@h8&#65533;f&#65533;~L&#65533;O&#65533;F>:&#516; &#65533;&#65533;&#65533;&#65533;G&#703;1a, &#65533;&#65533;&#65533;l&#65533;&#65533;:&#65533;&#65533;c&#65533;e&#65533;&#65533;jG&#65533;&#65533;I&#65533;&#65533;'&#65533;:&#65533;d&#65533;.hT&#65533;&#65533;&#65533;8&#65533;&\zA &#65533;zA&#65533;o&#65533;A&#65533;(,$ b&#65533;&#65533;&#65533;&#65533;!>,&#65533;&#65533;&#65533;8&#65533;|5&#65533;G&#65533;pb&#65533;^&#65533;&#65533;&#65533;&#65533;&#65533;&#65533;S&#65533;Q&#65533;&#65533;&#65533;&#65533;&#65533;&#65533;&#65533;(&#65533;&#65533;&#65533; =r&#65533;l&#65533;&#65533;l%r 	&#65533;!&#65533;&#65533;\MB!dp&#65533;&#65533;&#65533;&#65533;&#65533;)&#65533;]&#65533;&#65533;&#65533;&#65533;&#1105;&#65533;&#65533;Q&#65533;&#65533;&#65533;'@ 4P%;&#65533;("&#65533;g$&#65533;&#65533;hx&#1558;6}&#65533;&#65533;&#65533;:}]&#65533;&#65533; s&#65533;!&#65533;&#65533;&#65533;&#65533;:P>&#65533;q &#65533;&#65533;A&#65533;&#65533;&#65533;&#65533;A&#65533;o&#65533;&#65533;&#65533;&#65533;&#65533;%z&#65533;&#65533;&#65533;z=_&#65533;KPk&#65533;&#65533;g&#65533;&#65533;_ P B BV	&#65533;F   \&#65533;AP&#65533;A&#65533;&#65533;&#1209;Q&#65533;ae&#65533;&#65533; &#65533;&#65533;&#1506;&#65533;W&#65533;&#65533;H&#65533;rqK I&#65533;4&#65533;&#65533;`"&#65533;"`B&#65533;&#65533;q&#65533;q &#65533;&#65533;&#65533;&g}&#65533;q,&#65533;&#547;=&#65533;Mx&#65533;G&#65533;&#65533;&#65533;&#65533;&#65533;d&#65533;pv&#65533;' &#1778;&#65533;"&#65533;&#65533;"D&#65533;&#65533;J =@&#65533;|j&#65533;&#65533;&#65533;
&#65533;&#65533;&#65533;&#65533;]&#1937;]6j&#65533;uiz`&#65533;(&#65533; &#65533; &#65533;&#65533;]&#65533;&#65533;&#65533;&#65533;&#263;B
3&#65533;&#65533;&#65533;&#2020;Mk	P&#65533;&#984;Xd&#1104;G9&#65533;+&#2034;M&#65533;&#65533;Jpp B&#599;&#65533;&#65533;&#65533;}&#65533;&#65533;&&#65533;U&#65533;&#65533;&#65533;Z&#65533;s&#65533;1&#65533;&#65533;, &#65533;:p&#65533;&#65533;f&#65533;&#65533;G&#65533;&#65533;&#65533;s&#65533;	B &#65533;&#65533;b&#65533;&#65533;&#65533;p&#65533;&#65533; &#65533;}:P&#65533;&#65533;&#65533;&#65533;&#65533;H^&#65533;&#65533;s&#65533;
&#65533;-]&#65533;q&#65533;&#1906;-&#65533;%'J&#65533;&#65533;=.y&#65533;&#65533;&#65533;I&#65533;&#65533;&#65533;`&#65533;&#65533;&#65533;zV&#65533;	 &#65533;&#65533;7  f&#65533;
.B &#65533;J&#65533;&#65533;&#65533;z&#902;&#65533; &#65533;&#65533;&#65533;&#65533;*Kv&#65533;&#65533;!&#65533;&#65533;M&#65533;B&#65533;X>&#65533;B&#65533;&#65533;E&#65533;8 _&#65533;&#65533;OZ&#65533;&#65533;&#65533;8&#65533;@&#65533;_&#65533;&#65533;g4b&#65533;&#65533;'&#65533;&#65533;lp&#65533;&#65533;$s.Nx&#65533;&#65533;4&#65533;&#65533;&#65533;>&#65533;&#753;&#65533;/&#752;1&#65533;7&#65533;s&#868;&#65533;f&#65533;&#65533;&#65533;]U&#1051;&#65533;&#65533;@&#65533;_&#65533;&#65533;d&#65533;&#65533;&#65533;&#65533;!&#65533;x&#65533;&#65533;&#65533;&#65533;&#65533;&#65533;O&#65533;n&#65533;T&#65533;&#65533;&#65533;, &#65533;&#65533;&#65533;&#65533;&#1913;1v&#39326;&#65533;~&#65533;&#65533;&#65533;&#65533;Ph&#65533;8&#65533;&#65533;&#65533;&#65533;&#65533;mG&#65533;&#514;dr&#65533;;l&#65533;u&#65533;x&#65533;>&#65533;&#65533;&#65533; -&#65533;&#46074;&#65533;d&#65533;&#65533;7 8&#65533;"+&#65533;&#65533;A , &#65533;0	&#385;&#65533;%C&#65533;&#65533;&#65533;&#65533;&#65533;>&#65533;&#65533;+&#65533;CUj&#65533;	Ay)&#65533;&#65533;&#65533;4&#65533;&#65533;r&#65533;&#65533;T&#65533;&#65533;Z&#65533;&#65533;z&#65533;/&#65533;a&#65533;.&#65533;&#65533;&#65533;&#65533;&#65533;&#65533;&#65533;$&#65533;q&#65533;8nS&#65533;Q&#65533;.&#65533;
&#65533;&#65533;&#65533;(g7jTd&#65533;&#65533;&#65533;t)&#65533;&#769;&#65533;&#65533;H&#65533;tH&#65533;J&#65533;&#65533;U&#65533;I(&#65533;W<X(&#65533;&#65533;Y&#65533;&#65533;=&#65533;et+&#65533;\&#65533;&&#177;&#65533;_&#65533;SP&#65533;$)&#65533;_&#65533;&#65533;7&#65533;&#65533;e&#65533;&#65533;&#65533;&#65533;e&#65533;&#818;&#65533;]|&#65533;&#65533;&#65533;Y &#65533;&#65533;&#1904;c&#65533;&#65533;&#65533;&#65533;	3{&#65533;&#65533;;!&#65533;&#65533;&#65533;&#1310;&#65533;&#65533;&#65533;&#65533;&#65533;&#65533;^mkxI~&#65533;&#65533;o&#65533;&#65533;bp&#65533;n&#65533;[&#65533;0`jPDP&#65533;&#65533;&#65533;O&#65533;"t&#65533;&#65533;&#65533;{=R&#65533;z&#65533;&#65533;&#65533;&#65533;(&#65533;X&#65533;&#65533;&#65533;e:&#65533;&#65533;&#799;o8*&#65533;Q)&#65533;/&#65533;&#65533;&#65533;6@&#65533;"&#65533;J&#65533;	&#65533;&#178;6<m&#65533;&#65533;sD&#65533;[ <W` &#65533;&#65533;&#65533;xj&#65533;Y&#551;&#65533;&#65533;&#65533;&#40702;&&#65533;&#65533;&#65533;<1&#65533;&#65533;;&#512;x&#65533;&#65533;Ab6#&#65533;&#65533;!!&#65533;E&#65533;%&#65533;&#65533;C&#65533;G6D&#65533;$	R&#65533;IX&#65533;&#65533;A"&#65533;4	@&#289;Y&#65533;&#65533;M&#65533;9u&#65533;&#65533;&#65533;&#65533;&#65533;O&#65533;A&#65533;%Z&#65533;&#65533;Q&#65533;I&#65533;.&#65533;&#65533;a&#655;XxxS&#65533;&#846;zH0&#65533;&#65533;Y&#65533;&#65533;&#65533;&#65533;&#65533;&#65533;dv@&#65533;&#546;&#457;&#65533;q	&#65533;`[&#65533;&#65533;]&#65533;{d$`2G
&#65533;&#65533;&\&#65533;&#65533;a&#265;&#65533;@&#65533;d2b&#65533;%&#65533;5E&#65533;%u&#65533;&#65533;0qVkA6=C&#65533;&#65533;&#65533;%&#65533;&#65533;&#65533;&#65533;&#65533;bX^t&#65533;&#65533;&#377;u&#65533;&#65533;&#65533;&#65533;&#65533;&#65533;rh&#65533;+@ A&#65533;2$&#65533;&#65533;&#65533;	*H&#65533;B]A&#65533;8=;&#65533;>0&#65533;&#65533;R&#65533;&#65533;y&#65533;&#65533;&#1371;g&#65533;&#12928;&#65533;,&#65533;&#65533;&#23257;*p&#65533;&#65533;&#65533;&#65533;&#65533;&#65533;&#65533;&&#65533;&#65533;@&#65533;!&#65533;&#65533;
J&#65533; &#65533;&#65533;"&#950;"&#65533;*P&#65533;B2&#65533;&#65533;R&#1224;H`&#65533;5:&#65533;&#65533;CC&#65533;p&#65533;D&#65533;&#65533; &#65533;|&#65533;M&#65533;&#65533;>&#65533;&#65533;?c&#65533;qFw*&#65533;4&#65533;&#65533;"&#65533;&#65533;4+Q&#65533;&#65533;z&#65533;9&#65533;X&#65533;&#65533;BO&#65533;B3&#65533;0@D*&#65533;&#65533;&#65533;&#65533; q&#65533;&#65533;P&#232;/&#65533;qL2&#65533;4&#65533;<J&#65533;C&#65533;&#65533;<&#65533;&#65533;&#65533;&#65533;"&#582;&#65533;@&#65533;H&#65533;&#65533;&#65533;&#65533;.X&#65533;&#65533; 6&#65533;&#65533;$1&#65533;&#65533;&#65533;&#65533;&#65533;&#65533;&#65533;&#65533;&#65533;d&#65533;&#65533;.S&#65533;3+&#65533;&#65533;RLo&#65533;&#65533;&#65533;&#65533;&#65533;A#&#65533;J &#65533;7 0&#1332;&#65533;&#65533;&#65533;&#65533;&#65533;&#709;&#65533;T&#65533;&#65533;PDk]C&#1096;F
&#65533;V&#65533;d&#65533;&#65533; z&#65533;&#65533;L&#65533;5&#65533;XK &#65533;^r&#65533;&#52405;H2T#&#65533;#5W&#65533;&#65533;P&#65533;24IK[k5`&#65533;\]C&#65533;&#65533;hT"V&#65533;("j&#65533;&#65533;w^z&#1218;&#65533;&#65533;8&#65533;&#65533;&#65533;&#65533;k&#65533;9&#65533; .T+&#65533;&#65533;#&#65533;p#	h&#65533;&#65533;$^&#237;&#65533;&#65533;&#65533;&#65533;&#65533;VG&#65533;x&#65533; &#65533;&#65533;&#65533;ud&#65533;K&#1450;^&#65533;S&#1455;	6&#65533;&#65533;';&#65533;&#65533;:m&#65533;0&#65533;xs&#65533;
L 8&#65533;&#65533;&#65533;&#65533;N%&#65533;Xb&#65533;&#65533;&#65533;C&#1101;&#65533;%&#65533; &#65533;&#65533;&#65533;&#65533;&#65533;NbU&#65533;zk&#65533;q&#65533;&#65533;,h&#65533;c&#65533;>&#65533;&#65533;a
&#65533;&#65533;$&#65533;2&#65533;2&#65533;%AU&#65533;&#65533;&#65533;&#65533; p&#65533;6*&#65533;1"&#65533;|p&#65533;7&#65533;poCB&#65533;&#65533;&#225;b&#1597;&#65533;{&#65533;&#65533;+&#65533;e&#65533;&#65533; {l&#65533;#&#65533;&#65533;`&#65533;"&#65533;&#65533;s&#65533;>&#65533;&#65533;&#65533;V]&#837;w&#65533;*&#65533;
~&#65533;&#65533;v&#65533;&#65533;&#65533;&#65533;&#65533;w5&#65533;&#65533;r&#65533;&#65533;&#65533;tl&#65533;|&#65533;r$i&#65533;S-{&#65533;2&#65533;jI&#65533;&#65533;&#65533;K&#65533;a&#65533;&#1851;&#65533;&#65533;D&#65040;&#65533;2&#65533;&#65533;7&#65533;|2`&#65533;&#65533;&#65533;&#65533;&#65533;&#65533;6C&#65533;J&#65533;|&#65533;&#65533;4&#65533;&#65533;M\"&#65533;v~&#65533;&#176;&#65533;
$&#65533;{JT&#65533;&#65533;e/9&#65533;D&#65533;&#65533;&#65533;L}&#65533;&#65533;&#65533;&#65533;1&#65533;@y&#65533;&#65533;&#65533;&#65533;&#65533;&#65533;&#65533;&#1550;,&#65533;&#65533;N@&#65533;&#65533;&#65533;T&#65533;&#65533;&#65533;a&#65533;&#65533;@&#65533;3&#65533; T`&#65533;&#65533;*&#65533;&#65533;r&#65533;&#65533;QP&#65533;C&#65533;&#65533;8&#65533;&#65533;`&#65533;&#65533;*	L`&#65533;&#65533;-&#65533;_Hv0&#65533;%&&#65533; &#65533;&#65533;&#65533;"8F 2&#65533;&#65533;&#65533;&#65533;m&#65533;*&8&#65533;&#65533;F&#65533;&#65533;AY &#65533;&#65533;&#65533;D&#65533;9&#65533;$Y&#1559;Z&#65533;0H&#65533;H&#65533;y!&#65533;PF/&#65533;-"i@$&#65533;%1&#65533;E` "&#65533;&#65533;xI&#65533;"1}&#65533;&#65533;&#65533;`?&#65533;&#65533;e7!&#65533;+$33&#65533;D&#65533;&#65533;c&#65533;&#65533;&#65533;&#65533;&#65533;R7	&#65533;a&#65533;1&&#65533;&#65533;&#65533;@&#65533;&#65533;&#65533;&#65533;&#65533;L&#65533;&#65533;&#65533;&#65533;0}&#65533;&#65533;'Kp&#65533;&#65533;&#65533;%&#65533;2R &#65533;&#65533;&#65533;a&#65533;
&#65533;|&#65533;&#65533;&#594;7g4A&#65533;iN2(&#65533;*8&#65533;9i&#65533;&#65533;i8 1&#65533;&#65533;5(&#65533;0t&#65533;&#65533;&#65533;&#65533;9A8 u*&#65533;@&#65533;&#1200;*
 ,&#65533;&#65533;o&#65533;4|@&#65533;&#65533;&#65533;s&#65533;&#65533;&#65533;J&#65533;&#65533;&#65533;&#65533;&#65533;ZxO&#65533;k&#65533;7&#65533;&#65533;&#65533;&#65533;&#65533;&@3&#65533;w&#65533;T&#65533;)&#65533;&#65533; &#65533;&#65533;X(L&#65533; ($9`@O}&#65533;N@&#65533;&#1319;&#65533;&#65533;&#65533;j&#65533;&#65533;&#65533;z&#65533;T&#65533;&#65533;jNX&#65533;	&#65533;&#65533;&#65533;&#65533;&#65533;&#65533;4&#65533;d&#65533;&#65533;6iP*&#65533;C&#65533;&#65533;,@Ej kY?&#65533;40&#65533;&#65533;d&#65533;C&#65533; '&#65533;&#65533;}t&#65533;s&#65533;&#65533;6&#65533;L&#65533;-&#65533;c&#65533;R&#65533;&#65533;?&#65533;&#65533;&#65533;O
&#65533;&#65533;&#65533;&#65533;&#65533;2Dbm&#134;&#65533;1&#65533;&#65533;jI&#65533;ke&#65533;d&#65533;&#65533;A &#65533;&#65533;&#65533;&#65533;J&#65533;&#65533;&#65533;&#65533;,Q&#65533;&#1391;&#65533;1Ab&#65533;&#65533; .&#65533;&#65533;6&#65533;&#65533;[CB>&#65533;ZV&#65533;&#65533;)&#65533;8&#65533;&#65533;&#1896;&#65533;&#65533;&#65533;&#65533;&#65533;&#65533;&#65533;<:d,agD.6&#65533;!&#65533;]&#65533;D&#65533;&#65533;VD&#65533;dw&#65533;gv&#65533;]"&#65533;&#65533;B&#65533;b&#65533;&#65533;:&#65533;lL9X&#65533;k?&#65533;&#65533;&#65533;&#65533;I3:&#65533;&#65533;&#65533;&#1536;&#65533;&#1282;W&#65533;&#65533;&#65533;&#65533;&#65533;&#65533;F^v@i&#65533;\!&#65533;&#65533;&#65533; &#65533;@&#65533;j&#65533;&#65533;B$&#65533; 6P(Ix0&#65533;&#65533;o&#65533;o&#65533;m&#65533;&#65533;&#65533;S&#65533;#&q&#65533;M|&#65533;&#65533; *&#65533;&#65533;VK&#65533;U&#65533;&#65533;i&#65533;I&#65533;&#65533;P&#65533;&#65533;u&#65533; B&#65533;f&#65533;a8&#65533;&#65533;&#588;&#65533;5wm&#65533;4&#65533;&#65533;&#65533;&#1991;&#65533;&#65533;6"&#65533;L&#65533;&#65533;-&#65533;7&#433;&#65533;&#65533;&#65533;U3P&#65533;&#65533;&#65533;&#65533;&#20054;&#65533;&#65533;;P&#65533;#A&#65533;&#65533;D)&#65533;#dFZ&#65533;p&#65533;	c &#65533;b&#65533;L&#856;&#65533;&#65533;C&#65533;M_-A&#779;P&#65533;&#65533;&#65533;&#65533;J&#65533;v &#65533;&#65533;X&#1243;&#65533;t&#65533;=&#65533;1n)W"6&#65533;0&#422;&#65533;>&#65533;&#1657;&#65533;z/&#65533;&#65533;&#856;&#65533;1&#65533;b@~p&#65533;K&#65533;%<&#65533;&#65533;I&#65533;W&#65533;&#65533;t&#65533;&#65533;&#65533;&#65533;fN&#65533;!&#65533;&#65533;*2=&#65533;d&#65533;&#65533;&#65533;&#65533;&#65533;&#1304;&#65533;l&#65533;
&i&#65533;		R&#65533;&#65533;MD&#65533;&#65533;g&#65533;0&#65533;@,b&#65533;&#65533;&#65533;&#10248;K;&#65533;&#486;w&#65533;&#65533;	&#65533;r&#65533;&#65533;1"&#65533;i#y&#65533;&#1747;&#65533;&#65533;z-2r&#65533;&#65533;&#65533;&#65533;&#1408;#1 F\B&#65533;w&#65533;&#65533;&#65533;&#65533;&#65533;[&#65533;&#65533;C,&#65533;&#65533; A<&#65533;&#65533;&#65533;&#65533;&#65533;'&#65533;&#65533;&#1625;abe&#65533;&#65533;/&#1604;&#65533;&#65533;'&#65533;&#65533;&#65533;#&#1549;&#65533;;&#65533;&#65533;X&#1075;4}G&#65533;-
&#65533;&#65533;&#65533;m&#65533;&#65533;&#65533;n&#65533;v&#65533;&#65533;*&#65533;E49etC8&#65533;5&#65533;D&#65533; &#65533;&#65533;B&#65533;&#65533;@&#65533;D&#65533;"U&#65533;&#65533;Z&#65533;t"r&#65533;kg&#357;{&#65533;n&#65533;u&#65533;r&#65533;&#65533;H&#65533;:f6&#65533;@&#65533;l&#65533;mFZ$ &#65533;&#65533;&#65533;&#65533;&#65533;M&#65533;@&#65533;'&#65533;&#65533;&#1537;&#65533;&#65533;i&#65533;u&#65533;V0&#65533;&#65533;&#65533;`P&#65533;&#65533;&#65533;&#65533;&#65533;.&#65533;&#65533;&#65533;&#65533;&#65533;&#65533;8&#65533;&#65533;&#65533;&#65533;&#65533;&#65533;&#65533;&#65533;&#65533;&#65533;.&#1333;i&#65533; &#65533;&#65533;&#65533;&#65533;&#496;@5,&#65533;%C&#65533;O&#65533;&#65533; &#65533;&#65533;&#65533;&#1420;Mj&#65533;,c&#65533;`&#65533;&#1554;B&#65533;&#65533; Ic&#65533;7&#65533;&#65533;[n6&#65533;:M/x_b{&#65533;&#65533;&#65533;ijTC&#65533;*k=&#65533;5%&#65533;&iP[&#65533;&#65533;3&#65533;&#1947;<&#65533;&#65533;+NqsX&#65533;&#65533;&#1780;&#65533;S&#65533;jH&#65533;&#65533;1&#65533;)(&#65533;&#65533;P$&#65533;&#65533;X	&&#65533;&#1791;&#65533;Q&#65533;&#65533;&#65533;&#65533;:2&#65533;&#65533;!@\?&#65533;&#65533;&#65533;@&#65533;&#65533;(&#65533;&#617;&#65533;&#65533;p&#65533;H&#65533;&#65533;H&#65533;@&#65533;&#65533;&#65533;	t&#65533;4@&#65533;&#65533;&#65533;\1 &#65533;AG&#65533;&#65533;&#65533;{&#65533;&#65533;&#65533;5&#65533;&#65533;x&#65533;&#65533;&#65533;&#65533;@&#1898;A&#65533;&#65533;&#65533;a&#65533;i=&#65533;@*&#1024;
d&#65533;&#65533;<B.$&#65533;<@z&#65533;?6`&#65533;&#65533;&#65533; &#65533;B&#65533;&#65533;2&#65533;.l&#65533;&#65533;3&#65533;&#65533;&#65533;_&#65533;)&#65533;1&#65533;H9&#65533;&#65533;&#65533;B7&#65533;C&#65533;H&#65533;&#65533;C2&#65533;&#65533;&#65533;&#65533;x&#65533;&#65533;h&#65533;&#65533;6&#65533;CG&#65533;&#65533;&#65533;K&#65533;&#65533;&#65533;(&#65533;$&#65533;&#65533;&#65533;&#65533;&#65533;x&#65533;C&#1290;)&#65533;&#65533;G&#358;k&#65533;&#65533;#D	&#65533; &#65533;&#65533;&#65533;;&#65533;&#65533;&#65533;&#65533;&#65533;OEYT8&#65533;&#65533;&#65533;&#65533;&#65533;&#65533;S#C\&#65533;O&#65533;&#65533;Y&#65533;$k&#65533;D&#65533;&#65533;&#65533;&#1875;$&#65533;8&#65533;_&#65533;E3Fi&#1327;&#65533;&#65533;&#65533;<&#65533;>&#65533;&#65533;&#65533;2&#65533;g&#65533;&#65533;&#65533;Fq)&#1298;k&#65533;l&#65533;	&#65533;&#65533;B&#65533;&#65533;BxFjGy$&#65533;&#65533;&#65533;&#65533;&#65533;3FuT]#&#65533;&#65533; &#65533;O&#65533;&#65533;y&#65533;&#65533;&#65533;LI&#65533;1&#65533;&#65533;	&#65533;@A6&#65533;B&#65533;x&#65533;lD&#65533;&#65533;&#65533;7&#65533;&#65533;&#65533;],aH&#65533;5&#2568;&#65533;&#65533;&#65533;&#65533;H&#65533;&#65533;&#65533;+F6&#65533;	a&#65533;&#65533;-&#530;&#65533;&#65533;&#65533;&#65533;&#65533;A&#65533;&#65533;&#65533;&#65533;HDL&#204; &#65533;&#65533;&#65533;&#65533;&#65533;&#65533;I&#65533;&#65533;&#65533;ZL&#65533;&#65533;T&#65533;7&#65533;&#65533;,&#65533;<&#65533;&#65533;&#65533;&#65533;)&#65533;J&#65533;&#65533;&#1451;&#65533;&#201;_|&#65533;b&#65533;&#65533;&#65533;&#65533;&#65533;&#488;&#65533;Jz9&#65533;-&#65533;&#65533;&#65533;)X&#65533;&#65533;&#65533;&#65533;M4D&#65533;K&#65533;d?&#65533;&#65533;&#65533;&#65533;&#65533;&#65533;0 &#65533;o&#65533;2&#65533;h&#65533;&#679;|K&#65533;&#777;U&#1545;8&#65533;1L &#65533;=&#1539;&#65533;c&#65533;,&#65533;&#642;&#65533;>6&#65533;&#65533;]&#816;%&#65533;&#65533;&#65533;&#65533;L&#65533;X&#65533;h&#65533;&#65533;	FMb&#65533;&#65533;&#204;&#65533;HF&#65533;&#65533;=&#65533;&#65533; &#65533;|&#867;&#65533;@&#65533;&#65533;&#65533;&#65533; EM&#65533;d{,2m&#65533;&#65533;4&#65533;&#65533;&#65533;&#65533;&#65533;J&#65533;,&#65533;1Y&#65533; &#65533;&#65533;&#65533;bC6&#65533;
&#65533;HA&#65533;&#65533;&#65533;&#65533;!&#65533;N&#65533;&#797;&#65533;&#65533;&#65533;&#65533;&#65533;&#65533;&#65533;qJ&#65533;&#65533; d&#65533;&#65533;2&#65533;N&#65533;&#65533;&#65533;4 &#65533;&#65533;M&#252;	 &#65533;&#65533;&#65533;&#65533;8&#65533;&#65533;)&#65533;&#65533;&#65533;&#65533; &#65533;&#65533;&#65533;O3&#65533;&#65533;&#65533;7&#65533;(&#65533;&#65533;a. ]P2I&#65533;&#65533;&#65533;[2(&#65533;&#65533;`P5&#65533;&#65533;H
1d4&#65533;`&#65533;&#65533;+;&#550;&#65533;Z&#65533;&#65533;P&#65533;N&#65533;&#65533;`&#1292;&#65533;&#65533;3Q&#65533;HQ&#65533;&#65533;	&#65533;&#65533;A Q&#65533;&#65533;&#65533;&#65533;&#65533;A^&#65533;&#65533;\&#1088;" "mR&#65533; F&#65533;&#65533;&#129;&#65533;?'&#65533;R&#65533;E&#65533;&#65533;&#65533;&#65533;+&#65533;&#65533;&#65533;h?\ &#65533;R2&#65533;B&#65533;B)S5&#65533;&#65533;{&#65533;5}S&#65533;0 &#65533;<8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im&#65533;/&#65533;o&#65533;E &#65533;@ &#65533;&#65533;q&#65533;&#65533;6(&#65533;!&#65533;x&#65533;&#65533;X %\&#65533;&#65533;k&#65533;X&#65533;xu'&#65533;Wz&#65533;W&#65533;&#65533;wU$@&H&#65533;p%&#65533;&#65533;!x&#65533;&#65533;&#65533;6&#65533;&#65533;P&p&#65533; h&#65533;P `&#65533;&#65533;&#65533; *x&#65533;&#65533;{&#65533;@&#65533;$h&`&#65533;&#65533;`&#65533;H$&#65533;  &#1638;k&#65533;(&#65533;X&#65533;&#65533;Y&#65533;m &#65533;&#65533;&#65533;Y&#65533;&#65533;&#65533;&#65533;&#1563;&#65533;Y&#65533;u&#65533;&#65533;Ik&#65533;!&#65533;&#65533;&#65533;&#1690;e$X&#65533;&#65533;5&#65533;$CZ&#65533;e&#1702;}Z&#65533;&#65533;Z4&#65533;Y&#65533;&#65533;Z&#65533;&#65533;Z@&#65533;P &#65533;O&#1305;U&#65533;&#65533;&#65533;$&#65533;&#65533;&#65533;&#65533;=&#65533;&#65533;O&#65533;= @Y$H&#65533;&#65533;&#65533;(h&#65533;&#65533;[p%&#65533;&x&#65533;5&#65533;&#65533;T &#65533;S &#65533;%Q&#65533;[?&#65533;&#65533;u&#65533;E&#65533;&#65533;&#65533;&#65533;(&#65533;@(&#65533;&#65533;h[/&#65533;N@&#65533;Q@&#65533;&#65533;S&#65533;&#65533;h&#65533;>&#65533;&#1489;&#65533;&#1702;&#65533;&#65533;&#65533; &#65533;$&#65533;	(&#65533;&#65533;.]R0&#65533;&#65533;RT8TSP&#65533;Np\>m&#65533;&#65533;'&#65533;&#65533;$X&#65533;@x&#65533;&#65533;&#65533;&#65533;&#65533;!&#65533;&#65533;p&#65533;&#65533;m&#65533;O&#65533;&#65533;&#65533;&#65533;-&#65533;&#65533;0&#65533;&#65533;&#65533;&#65533;m] X &#65533;&#65533;Y&#65533;&#65533;&#65533;&#65533;\8&#65533; %&#65533;&#65533;&#65533;&#65533;E&#65533;mRP&#65533;S^&#65533;=&#65533;P(]&#65533;&#65533;&#65533;&#65533;u&#65533;X&#65533;M&#65533;&#65533;@&#65533;&#65533;&#65533;&#65533;]&#65533;&#65533;`&#65533;&#65533;)P&#65533;'&#1347;&#65533;&#1353;P(Q&#65533;&#65533;&#65533;6=&#65533;&#713;/&#65533;)&#65533; &#65533;&#65533;&#65533; )&#65533;&#65533;&#65533;&#65533;O]F`N&#1842;&#65533;6P&#65533;P&#65533;&#65533;&#65533;&#65533;(@'&#65533;a&p[&#65533;&#65533;a*>&#65533;T&#65533;&#65533;:&#65533;&#65533;&#65533;&#65533;U&#65533;&#512;#n&#65533;E&#65533;ebvb&#189;Q&#65533;PH&#65533;S&#65533;b6aQ&#65533;&#65533;7&#65533; 
0&#65533;&#65533;6&#65533;&#65533;&#65533;&#65533;0&#65533;N&#65533;a3>cHc&#65533;)vc&#65533;5&#65533;Nb<U&#65533;&#65533;&#65533;c&#65533;&#65533;c>>b?&#65533;@&#65533;_!&#1540;zMQ&#65533;&#65533;a7N\&#65533;&#65533;&#65533;!&#65533; P #&#65533;&#65533;	&#65533;&#65533;&#65533;&#65533;&#65533;&#65533;?.&#65533;@&#65533;`&#65533;c_RD.a&#65533;U^<&#65533; #(&#65533;P@e
`&#65533;0&#65533;M@&#65533;&#65533;&#65533;d!&#65533;]']&#65533;C&#65533;aT&#65533;Te=&#65533;&#65533;b&#65533;&#65533;P#x&#65533;&#65533; <&#65533;]&#65533;e&#65533;&#65533;*&#65533;hN&#65533;&#65533;&#65533;F&#65533;S*P &#65533;( x&#65533;p&#65533;&#65533;	&#65533; *&#65533;&#65533;q&#65533;avY+&#65533;]&#65533;@]&#65533;e&#65533;&#1437; h&#65533;y.&#65533;Bf.&#65533;&#65533;/0e &#65533;&#65533;&#65533;^!&#65533;`&#65533;^g&#65533;&#65533;/&#65533;H&#65533;&#65533;e&#65533;N&#65533;&#65533;&#65533;&#65533;6&#65533;&#65533;&#65533;S&#65533;`U&#65533;	&#65533;[ &#65533;&#65533;&#65533;^)(g &#65533;&#65533;*&#65533;e =&#65533;	P(i&#65533;fX&#65533;bn&#65533;w&#65533;	x6b1n &#65533;&#65533; N&#1028;MnR*&#65533;&#65533;D&#65533;:&#896;&#65533;&#65533;S&#65533;bU8&#65533;	f0n&#65533;&#65533;&#65533;&#65533;S&#65533;V &#65533;6&#65533;6&#512;&#65533;&#65533;&#65533; &#65533;	&#65533;f-&#65533;d&#65533;&#65533; P&#65533;&#65533;&S* &#65533;E&#65533;&#65533;	X&#65533;&#65533;	:.b&#65533;x&#65533;&#65533;&#65533;w6&#65533;	&#65533;SU~&#65533;&#65533;f&#65533;}&#65533;f&#65533;&#65533;&#65533;y&#65533;f&#65533;&#65533;&#422;&#65533;*&#65533;j&#65533;&#65533;&#65533;&#65533;&#65533;a&#65533;&#65533;y&#65533;&#65533;I&#65533;j
c&#65533;Nm&#65533;^m&#65533;nm&#65533;~m&#1550;m&#1630;m&#1710;&#65533;Qk&#65533;&#65533;k&#65533;&#65533;&#65533;>T&#65533;&#65533;	y&#65533;&#65533;b&#65533;&#65533;l8&#65533;&#65533;V&#65533;m"mV&#65533;&#65533;a&#65533;&#694;&#16333;k&#65533;~&#65533;&#65533;&#65533;&#65533;&#65533;l
&#65533;#8&#65533;C&#25894; H&#65533;&#1784;&#65533;&#65533;7-n.&#65533;c&#65533;&#65533;&#65533;&#65533;6Tn&#65533;&#65533;xl&#65533;~&#65533;&#65533;k/&#65533;&#65533;X&#65533;V&#65533;	&#65533;&#65533;>&#1336;&#65533;n&#65533;Fe&#65533;&#65533;&#65533;&#65533;&#65533;	0n&#65533;NQ&#65533;V G&#65533;&#65533;&#65533;6&#65533;FTl&#65533;&#65533;n&#65533;&#65533;&#155677;&#65533;o"&#65533;&#65533;:~&#65533;&#65533;&#65533;k&#65533;N&#65533;<vk&#65533;h&#65533;G.&#65533;i&#65533;&#65533;&#65533;Nj&#65533;&#65533;&#65533;&#65533;&#65533;	z&#65533;n&#65533;	&#65533;nF}p&#65533;&#65533;a&#65533;R&#65533;V&#65533;V&#65533;'T&#65533;Fk&#1334;kX&#65533;0@&#65533;.&#65533;f&#65533;&#65533;	g&#1314;F&#65533;)&#65533;&#65533;&#65533;&#65533;&#65533;nq*&#65533;T&#65533;&#65533;-&#65533;&#65533;xk&#65533;&#65533;&#65533;kl4&#65533;&#65533;&#65533;5sX5&#65533;&#65533;&#65533;&#65533;&#65533;&#65533;&#486;&#65533;&#65533; !&#65533; &#65533; ,	  &#65533;B &#65533; &#65533;H&#65533;&#65533;&#65533;&#65533;*\&#560;&#65533;&#199;#J&#65533;H&#65533;&#65533;ERT&#65533;&#561;&#65533;&#463; C&#65533;I&#65533;&#65533;&#595;(SQ&#65533;DH&#65533;&#65533;I&#65533;&#65533;&#859;8s&#65533;&#1817;&#65533;C&#65533;&#65533;ec&#65533;&#65533;&#1123;H&#65533;*]&#65533;T&#65533;2&#65533;&#65533;YB&&#65533;&#65533;&#65533;j&#65533;&#693;&#65533;&#1519;;A&#65533;01@ &#65533;E<h&#65533;!T@&#65533;p&#65533;&#669;Kn&#65533;V&#65533;&#65533;!&#65533;q`&#65533;&#65533;lv&#65533;L&#65533;&#65533;&#65533;&#65533;+&#65533;&&#65533;&#65533;
Sl
&#65533;&#65533;&#728;3&#65533;M&#65533;!&#65533;0&#65533;l &#12356;&#65533;E&#65533;&#65533;@&#65533;&#65533;&#1520;c&#65533;L&#65533; &#65533;&#65533;&#65533;9*&#65533;&#65533;Ah&#65533;&#65533;A &#65533;\&#65533;q&#65533;f&#65533;(/&#220;&#65533;&#65533;&#65533;&#65533;&#6584;f&#65533;&#65533;"&#65533;&#65533;Y&#65533;R[&#65533;&#65533;&#65533;#&#65533;&#65533;R&#394;y7&#65533;&#1251;7&#2021;&#65533;&#65533;&#65533;V&#65533;P&#1914;P&#65533;+&#65533;f&#65533;&#65533; 	&#65533;	&#65533;yV&#65533;g&#65533;&#65533;&#65533;Y&#6016;&#65533;&#65533;&#65533;&#65533;&#65533;&#65533;c+&#65533;&#65533;Vq&#65533;&#65533;&#65533;6&#65533;&#65533;&#65533;!(&#65533;V<&#65533;&#65533;&b&#65533;@  &#65533;&#65533;P&#65533;&#65533;&#65533;&#65533;&#1825;&#65533;&#65533;&#65533;&#65533;#&#65533;
N&#65533;&#65533;&#65533;`B[=H@ \&#65533;[&#65533;&#65533;&#65533;&#65533;&#65533;_&#65533;i&#65533;&#65533;&#65533;&#65533;%&#65533;eX&#65533;eDlIH&#65533;&#65533;K&#1200;&#65533;A&#65533;&#65533;CV&#65533;A(a&#65533;_&#65533;&#65533;t"&#65533;e&#65533;x&&#65533;B&#65533;@f ' &#65533;_A&#65533;	`AEEF&#65533;s&#65533;Y&#65533;&#65533;Y&#65533;&#65533;&#65533;0&#65533;&#65533;J.)&#65533;&#65533;&#65533;&#65533;z h_&#65533;v&#65533;%&#65533;&#65533;&#65533;&#65533;^&#65533;y&#65533;&#65533;F&#65533;&#65533;&#65533;&#65533;AG&#65533;aC&#65533;&#65533;y&#65533;&#65533;jUF&#65533;&#65533;&#65533;&#65533;k&#65533;Q&#65533;&#65533;B&#65533;L7%`&#65533;T(&#65533;&#65533;&#1327;&#65533;k&#362;&#65533;y&#65533; '&#65533;&#617;&#65533;&#65533;f&#65533;&#65533;
&#65533;&#65533;mlp&#65533;mR&#65533;V&#65533;&#65533;&#65533;,&#65533;(T&#65533;&#65533;&#65533;[&#1354;x&#65533;&#65533;&#19003;&#65533;&#65533;"oB]&#65533;l&#65533;BiP&#65533;&#65533;&#65533;&#65533;&#65533;6k&#65533;M<L&#65533;3x&#65533; c&#65533;&#1601;P8&#65533;*Pol&#65533;&#65533;&#65533;&#65533;p&#65533;&-&#1518;&#65533;&#65533;
	s|T&#65533;&#65533;&#65533;&#65533;'%&#65533;&#65533;CaW&#65533;&#65533;&&#65533;&#65533;Qr&#65533;H3&#65533;&#65533;i
&#65533;&#65533;$?|n&#65533;Ve&#65533;&#65533;NW4&#65533;&#65533;`&#65533;&#65533;&#65533;`H3&#65533;&#65533;yO8&#65533;m&#65533;o$*T&#65533;K&#65533;*T&#65533;&#65533;&#65533;g&#65533;&#65533;&#65533;6G_&#65533;&#65533;v&#65533;r!&#65533;&#65533;&#65533;%&#65533;1&#65533;&#65533;0G,&#65533;&#65533;d&#65533;&#65533;&#65533;CE;&#65533;B-&#65533;&#65533;D&#65533;&#65533;&#65533;&#65533;z&#65533;+&#65533;&#65533;&#65533;'E`&#65533;V&#65533;a&#65533;&#65533;nr&#65533;'&#65533;)&#65533;&#65533;&#65533;^$&#65533;P&#65533; i$P&#65533;\_&#65533;&#65533;&#795;k&#65533;c&#65533;V&#65533;&#65533;&#65533;g&#65533;[&#65533;&#65533;&#65533;f&#65533;d&#65533;&#65533;F&#65533;&#65533;h&#65533; &#65533;@),&#65533;&#65533;&#1914;/&#65533;D&#65533;&#65533;o&#65533;&#65533;Q&#65533;3mx&#65533;W&#65533;Q	&#65533;'Tq&#65533; &#65533;&#65533;&&#65533;FPC&#65533;&#65533;=C&#1991;&#65533;&#65533;&#65533;&#65533;&#65533;	&#65533;&#65533;&#1521;Z&#65533;["&#65533;* E |j&#65533;J&#65533;&#65533;&#65533;	&#65533;&#65533;&#65533;&#65533;&#65533; 73`ps
&#1596;&#41281;&#65533;i&#65533;&#65533;@&#65533;2+&#65533;D&#65533;4HC.&#65533;$c&#65533;&#65533;&#65533;&#65533;&#65533;:6&#65533;&#65533;Ok&#65533;&#65533;&#65533;'&#65533;
&#65533;gba@&#65533;*&#65533;&#65533;&#65533;&#65533;&#65533;&#65533;bS&#65533;h&#65533;u&#65533;n0&#65533;&#65533;&#65533;&#65533;&#65533;q&#65533;&#65533;&#65533;J	&#65533;D(Bql$)#&#65533;&#65533;(&#65533;
&#65533;qKrd&#65533;0&#65533;&#65533;+_C&#65533;&#65533;&#65533;0C3&#65533;=;&#65533;&#231;&#65533;x&#65533;&#65533;
 &#65533;&#65533;0&#264;B&#65533;&#65533;G?J*&#65533;,d&#65533;\&#380;&#65533;&#65533;p )&#65533;	"&#65533;&#65533;&#65533;&#65533;&#65533;#=&#65533;CK"&#65533;Q@&#65533;&#65533;&#65533;H&#65533;<L&#65533;&#65533;&#65533;u&#65533;&#65533;&#65533;T&#65533;R$&#65533;Te&#65533;J&#65533;C.&#65533;[`&#65533;^
&#65533;3&#65533;P&#65533;'c&#65533;&#65533;/S&#65533;J&#797;&#65533;&#65533;&#65533;c5'E&#65533;&#65533;&#1035;L&#65533;&#65533;G&#65533;&#37191;H&#65533;:&#65533;&#65533;&#65533;v&#65533;&#65533;&#65533;&#65533;&#65533;<&#65533;I&#65533;z&#65533;s&#65533;&#65533;&#65533;4&#65533;x&#65533;&#585;&#65533;&#65533; &#65533;&#65533;@&#65533;Na&#65533;&#65533;&#65533;h&#65533;>K0&#65533;&#65533;G&#1034;Z&#65533;&#65533;&#872;:&#1157;}&#65533;&#65533;1&#65533;&#1312;&#1106;&#65533;3=&#65533;&#65533;S(&#65533;b&#65533; &#65533;L(&#65533;L&#65533;&#65533;&#391;&#65533;h`&&#873;Nw*&#1025;d&#1251;5L&#65533;A&#65533;&#65533;&#65533;&#65533;4=&#65533;&#65533;&#65533;&#65533;&#65533;&#65533;%&#65533;3&#65533;&#65533;QTs&#65533;#J&#65533;Z&#65533;&#65533;F&#65533;4&#65533;*L&#65533;x&#65533;
X5i&#65533;&#65533;&#680;$4&#65533;&#65533;&#65533;&#65533;&#65533;l&#65533;&#22049;4AX&#65533;J&#1482;j&#65533;&#65533;\&#65533;`&#65533;&#65533;&#65533;4Ag3&#65533;&#65533;&#65533;/]&#65533;OZdC&#65533;&#65533;&#65533;@ee)@V&#65533;J&#65533;&#698;s &#65533;&#748;f7&#65533;&#65533;&#65533;z&#65533;&#65533;&#65533;&#65533;h&#65533;&#65533;;&#65533;b5=]8HqV&#65533;Y&#65533;QU&#65533;j&
U&#65533;&#65533;&#65533;&#65533;&#65533;&#65533;L&#65533;&#65533;&#65533;&#65533;6&#65533;o&#65533;&#65533;o&#65533;&#65533;&#65533;&#65533;&#65533;&#65533;,0&#27054;&#65533;&#65533;&#65533;&#65533;sf&#65533;&#186;&#65533;=r&#65533;&#253;&#65533;X&#65533;t&#65533;N@nn9&#65533;@j&#65533;&#65533;&#65533;\&#65533;&#558;z&#65533;&#65533;^&#65533;&#65533;&#65533;&#65533;)J&#65533;
&#65533;&#65533;] &#65533;&#65533;&#65533;&#65533;#&#65533;j;&#65533;!&#65533;&#65533;uR&#65533; [u&#65533;:&#65533;PZ&#65533;R&#65533;N&#65533;+S\&#65533;j`&#65533;&#65533;&#65533;&#65533;N&#1824;n2&#65533;^&#65533;t&#65533;&#65533;&#65533;&#65533;"&#65533;&#65533;16&#65533;&#65533;&#65533;&#65533;4A(&#65533;&#65533;&#65533;&#65533;u&#65533;W&#65533;&#65533;&#65533;2D5.&#65533;&#65533;2&#65533; 7&#65533;2&#205;0&#65533;&#65533;+s[e&#65533;&#65533;&#65533;&#65533;&#65533;&#65533;!&#65533;F&#65533;&#65533;&#163;,u=&#65533;=y&#65533;c&#65533;&#65533;0?#H&#65533;&#65533;&#65533;&#65533;&#65533;c$&#65533;2=&#65533;&#65533;&#65533;&#65533;y&#65533;y&#65533;&#65533;&#65533;4UA&#65533;&#65533;&#65533;&#65533;t&#65533;@9&#65533;*&#65533;;&#65533;3<&#65533;&#65533;&#65533;+&#65533;&#65533;H&#990;&#65533;&&#&#65533;-&&#65533;O&#65533;F&#65533;E
'j~&#65533;!(&#65533;&#65533;&#65533;Q&#65533;&#65533;&#65533;hz&#65533;&#65533;&#65533;:&#65533;\t-&#65533;V&#65533;&#65533;"&#65533;&#65533;&#970;&#65533;@&#65533;&#65533;TO$&#65533;I&#65533;
W&#65533;&#65533;3&#65533;Z&#65533;n&#65533;&#1457;z:&#65533;A&#65533;&#65533;*op&#65533;%e&#65533;y"&#1807;&#65533;&#65533;7G/&#65533;H&#65533;&#65533;&#65533;	&#65533;I&#65533;(;g*&#549;lP/KH&#65533;	#&#65533;&#65533;&#65533;u[&#65533;&#65533;&#65533;&#65533;&#65533;&#65533;L
~&#65533;,(&#65533; &#65533;&#65533;&#65533;F&#65533;"h&#65533;&#1794;E&#65533;wE$&#65533;9&#65533;V&#65533;#&#1271;<])PO0&#65533;)&#65533;&#65533;X6&#65533;&#65533;&#65533;&#65533;I&#65533;Z&#65533; ^q&#65533;&#65533;&#65533;&#65533;&#65533;$&#65533;~&#65533; {A&#65533; &#65533;&#65533;&#65533;Ad &#65533;[X&#65533;-y&#65533;}p&#65533;&#65533; Y&#65533;&#65533;m&#65533;`.P&#65533;1=&#65533;+A&#1612;5&#65533;	&#65533;Db&#729;\&#65533;[]=&#65533;&#65533;&#65533;mq&#65533;)&#65533;?&#65533;&#65533;h&#65533;&#65533;&#65533;Avi&#65533;&#65533;;&#65533;&#65533;z!&#65533;cz&#65533;|&#65533;&#65533;{ 6&#65533;&#65533;&#65533;&#65533;&#65533;rV&#65533;~d&#65533;*DywDT&#65533;&#65533;+&#65533;&#65533;L&#65533;D&#65533;&#65533;&#65533;&#65533;&#65533;&#1056;&#65533;&#65533;&#65533;&#65533;7&#65533;&#65533;0&#65533;S g&#65533;&#65533;.D&#65533;[3&#683;r&#65533;&#65533;&#65533;x&#65533;&#65533;&#65533;&#65533;&#65533;s&#65533;&#65533;&#65533;&#65533;o&#65533;*&#65533;&&#65533;V=/Z&#65533;&#65533;}&#65533;Id&#1029;&#65533;`O&#65533;&#65533;K&#65533;&#65533;`&#65533;tO&#65533;&#65533;W68&#65533;^X	&#1648;&#65533;1KF&#65533;&#65533;&#65533;O&#65533;l3&#912;`&#65533;&#65533;!&#65533;[&#65533;w	X&#65533;&#65533;CO&#65533;	*@l&#65533;&#65533;&#65533;&#1023;&#65533;	&#65533;&#65533;V}WQW5&#65533;&#65533;.&#65533;s&#65533;&#65533; &#65533;&#65533;, y&#65533;p=P{" ;@&#65533;q.&#65533;&#65533;&#65533;&#65533;B6#N&#65533;g&#65533;UNQ7H&#65533;&#65533;&#65533;, {8{.&#65533;}&#65533;A&#65533;E '<&#65533;(x&#65533;8&#65533;O&#65533;&#65533;S&#65533;$b&#65533;cY&#65533;8&#65533;&#65533;3;&#65533;&V&#65533;&#65533;(&#65533;|@tp0&#65533;&#65533;&#65533;mh)&#65533;&#65533;X&#65533;yEFP&#65533;M&#65533;@_&#65533;&#65533;&#65533;9&#65533;c&#65533;&#65533;&#65533;&#65533;"&#65533;w&#65533;Go6&#65533;D&#65533;&#65533;&#65533;2YX&#65533;YHp&#65533;cnD&#65533;K&#65533;5N&#65533;6&#65533;p&#65533;q&#1538;'&#65533;0@o&#65533;AL&#65533;x&#65533;&#65533;b&#65533;&#65533;&#65533;v&#65533;2?pU&#65533;&#65533;>&#65533;&#65533;3&#65533;&#65533;&#65533;&#65533;&#65533;f,&#65533;&#65533;'{&#65533;&#65533;&#65533;7>&#65533;j&#65533;&#65533;h&#65533;&#65533;&#65533;&#65533;qXd&#65533;XE&#65533;E&#65533;Jc&#65533;&#65533;'?K &#65533;Cq=&#65533;&#65533;ygy?!W&#65533; &#1033;&#65533;B&#65533;8&#65533;8&#65533;&#65533;H}76\&#65533;3Z9&#65533;B	Pf&#65533;&&#65533;@&#65533;&#65533;&#65533;h&#65533;<&#65533;&#65533;(&#65533;8&#65533;&#65533;A&#65533;&#65533; &#65533;8&#65533;&#65533;G(s@r&#65533;c&#65533;&#65533;&#65533;3T&#65533;,&#65533; B&#65533;U&#65533;|-&#65533;|.&#65533;&#65533;)S&#65533;>! &#1043;&#65533;&W=`&#65533;&#65533;o@&#65533;	xQn&#65533;&#65533;Irbi&#65533; @Aob&#65533;&#65533;&#65533;&#65533;&#65533;&#65533;6 &#65533;&#65533;F&#65533;_z&#65533;p&#65533;x Y&#65533;G&#65533;"&#65533;&#65533;&#65533;h.&#65533;&#65533;3&#65533;&#65533;&#65533;p~&#65533;F&#65533;8&#65533;q&#65533;C&#65533;&#65533;	&#65533;I?	P4)`!_&#65533;&#65533;&#65533;'&#65533;&#65533;&#65533;M[&#211;\	s]XL&#65533;zA	&#65533;N&#65533;cWA|&#65533;@ir&#65533;&#516;&#65533;"[&#65533;1 K&#65533;&#65533;v&#65533;!~l	y*&#65533;@&#65533;!&#65533;&#1365;&#65533;&#65533;o&#65533;Mz&#65533;&#65533;4D&#65533;1&#65533; &#65533;?&#65533;&#65533;&#65533;Hy
I&#65533;&#65533;&#65533;pk
&#65533;`&#65533;!&#65533;y&#65533;&#65533;&#65533;&#1681;&#65533;Y&#65533;j&#65533;!yQ&#65533;&#65533;&#65533;&#65533;&#65533;&#65533;!&#65533;G&#65533;'PawL&#65533;&#65533;&#65533;X&#65533;&#65533;&#65533;&#65533;&#65533;=&#65533;Co80&#65533;f&#65533;i&#65533;&#65533;&#65533;ka&#65533;K&#65533;Rl&#65533;d&#65533;&#65533;m&#65533;!:&#65533;&#65533;&#65533;Lby> y&#65533;&#65533;&#65533;@hH2S&#65533;8&#65533;L&#65533;&#65533;9&#65533;&#65533;VDo&#65533;&#65533;	&#65533;0&#65533;"4Q&#65533;g&#65533;7y&#65533;&#65533;W&#65533;&#65533;&#65533;&#65533;IoW &#65533;&#65533;d`&#65533;&#65533;E@&#65533;&#65533;eqH&#65533;&#65533;P&#884;Vz&#65533; Zd&#65533;&#65533;&#65533;H&#65533;Fo+&#65533;E&#65533;I{v&#65533;&#65533;&#65533;&#65533;&#1441;|&#65533;&#65533;x&#65533;z&#65533;!'&#65533;&#65533;E&#65533;C&#65533;&#65533;Tb&#65533;&#65533;&#65533;&#65533;&#65533;=O&#65533;i&#65533;&#65533;&#65533;&#1492;4 1X;&#65533;&#65533;&#65533;A:jX&#65533;& e&#65533;X&#65533;&#37474;T`E&#65533;Z<C&#65533;&#1895;N&#65533;IO&#65533;a&#65533;)&#65533;&#65533;q&#65533;&#65533;9&#65533;&#65533;)&#65533;a1&#65533;A&#65533;&#65533;&#65533;nY&#65533;&#65533;Crh&#65533;&#65533;&#65533;&#65533;X%&#65533;U&#65533;wv&#65533;^&#65533;&#65533;\&#65533;&#65533;s&#65533;O:&#65533; OI&#65533;&#65533;"-(fjw&#65533; p&#65533;!8&#65533;!&#65533;&#65533;&#65533;f#:l&#65533;&#65533;+q~&#65533;&#65533;q1@&#65533;&#65533;&#65533;J&#65533;&#65533;_&#65533;Go&#65533;N=&#65533;N. &#65533;$>0&#65533;&#65533;G \&#65533;P1&#65533;&#65533;&#65533;s&#65533;b&#65533;;&#65533;&#1457;&#65533;zc`&#65533;h&#65533;4&#65533;m&#65533; &#65533;	&#65533;J"&#65533;&#65533;w&#65533;&#65533;m&#65533;&#65533;Q>)
&#65533;&#65533;&#65533;&#262;?&#65533;&#65533;&#65533;Ed&#65533;Ioi`k
!&#65533;Vb&#65533;iC&#65533;&#65533;M1H&#65533;&#65533;&#65533;gw&#1232;&#65533;%u7&#1155;@'&#65533;:&#65533;:v%z&#65533;UgX@&#65533;&#65533;)0&#65533;&#65533;&#65533;&#65533;&#65533;A&#65533;jr;@&#65533;tq&#65533;&#65533;j&#65533;&#65533;&#65533;A&#65533;&#239;&#65533;Kl@&#65533;&#65533;%uc&#65533;&#65533;y;&#65533;&#65533;G	oQ!&#65533;i&#65533;&#65533;&#65533;&#65533;?&#1771;+d&#65533;H&#65533;O&#65533;O&#65533;b"Q6!&#65533;o&#448;&#65533;0&#65533;v`&&#65533;&#65533;v72F &#65533;$&#65533;*O&#65533;(b&#65533;&#65533;Y&#65533;&#65533;&#65533;u*&#65533;s&#65533;o &#65533;i&#65533;&#65533;&#65533;&#65533;.&&#65533;%&#1636; ]&#65533;&#65533;&#65533;[j&#65533;=N{Yo&#65533;/	{&#65533;*&#65533;	&#65533;"O	K&#65533;&#1667;D&#65533;)&#65533;&#65533;j&#65533;JJ&#65533; g&#65533;W0&#65533;i&#65533;&#65533;&#65533;Q?b8Xvp&#65533;&#65533;&#65533;&#65533;&#65533;{&#65533;&#65533;t&#65533;&#65533;A&#65533;&#65533;&#65533;&#65533;?Prp,&#65533;$&#65533;z&#65533;7iV&#65533;E+&#65533;+!&#65533; &#65533;k	&#65533; &#65533;&#65533;w &#65533;qa&#65533;T&#65533;&#65533;:5&#65533;&#65533;kQq&#65533;S&#65533;N&#65533;$&#65533;0&#48442;&#65533; dZs&#65533;&#65533;&#65533;&#65533;&#65533;]&#65533;&#65533;%&#65533;Wy $&#65533;&#65533;&#65533;&#65533;7&#65533;H&#65533;U&#65533;&#65533;&#65533;&#859;v&#65533; &#65533;t{P&#65533;&#1791;&#65533;[l&#65533;|G&#65533;NX&#65533;NucY&#65533;&Cw&#65533;+&#65533;&#65533;&#65533;y&#65533;k=&#65533;+:y&#65533;&#65533;[&#65533;g&#65533;k&#65533;&#65533;&#65533;&#65533;$&#65533;&#65533;&#65533;&#65533;&#1791;G  &#65533;%&#65533;>&#65533;-&#65533;N&#65533;ZJ&#65533;&#65533;@e;{ZI*G&#65533;a&#65533;&#65533;&#65533;1&#65533;J&#65533;W&#65533;&#65533;b|vF&#65533;NL&#65533;&#65533;p!,&#175;2{&#65533;( \&#65533;1&#65533;&#65533;&#65533;&#65533;zWY&#65533;r&#65533;bd&#65533;`&#65533;&#65533;/i@&#65533;Q&#65533;&#65533;?&#65533;W&#65533;&#65533;u&#65533;&#65533;&#65533;]:G&#65533;&#65533;G&#65533;&#65533;&#65533; D&#65533;&#65533;t&#65533;&#65533;+&#65533;Q&#65533;8@<&#65533;Zfu&#588;:&#65533;fP&#65533;\r&#65533;a&#65533;^4&#65533;1&#65533;&#65533;&#65533;&#65533;g&#65533;\F|&#65533; <v.&#65533;C&#65533;&#65533;&#65533;#&#65533;~6&#65533;&#65533;j&#65533;@^&#65533;1x9&#65533;Za&#65533;&#65533;&#65533; O&#65533;&#521;&#65533;S7q): &#65533;&#65533;&#65533; &#53200;&#65533;@LL&#65533;&#65533;Dm&#65533;&#65533;8@&#366;&#65533;&#65533;a&#65533;P&#65533;9&#65533;<&#65533;&#65533;&#65533;&#65533;&#65533;V&#1233;9&#65533;;  &#65533;&#65533;]&#65533;&#65533;&#65533;&#65533;&#65533;:&#65533;&#65533;lObA&#65533;$&#65533;E9&#65533;h&#65533;&#65533;9&#65533;;&#65533;&#65533;"B&#65533;&#940;b&#65533;&#65533;&#65533;Q&#65533;&#65533;R: GP&#65533;	 32A&#65533;}&#65533;&#65533;H&#65533;#&#65533;S&#65533;@$&#65533;2&#65533;&#65533;&#65533;x=L&#65533;G&#65533;&#65533;#W&#65533;&#65533;&#65533;&#65533;i&#65533;&#65533;N&#65533;c&#65533;&#65533;
[8 (y>&#65533;&#65533;&#65533;&#65533;&#65533;&#65533;&#165;&#65533;f&#65533;&#65533;@&#65533;_w&#65533;&#65533;&#65533;&#65533;&#65533;u&#65533;>&#65533;&#65533;m&#65533;1&#65533;&#65533;pO&#65533;&#65533;0&#65533;Pt=&#65533;&#65533;.&#65533;,(>PQ2&#65533;&#65533;u&#65533;C&#65533;X&#65533;&#65533;&#65533;]&#65533;&#65533;&#65533;A&#65533;?&#1857;&#65533;&#65533;G&#65533;CD&#65533;&#65533;&#65533;&#65533;U  : p:  0@&#65533;&#65533;T{h&#65533;&#65533;- &#65533;&#65533;(&#65533;&#65533;.y&#65533;&#65533;@c]&#65533;<E&#65533;&#65533;)&#65533;&#65533;ck&#65533;eYO JpP&#65533; R  U&#65533;&#65533;&#65533;&#65533;A&#65533;&#65533;-&#65533;A`&#455;&#65533;&#65533;th&#65533;&#65533;&#65533;$`&#65533;&#65533;&#1685;&#65533;&#65533;&#65533;&#65533;L&#65533;&#65533;$"&#65533;&#1788;&#65533;&#65533;7&#65533;N&#65533;, >&#65533;D@\T&#65533;&#65533;&#65533;d$&#65533;&#65533;2&#65533;!e&#65533;&#65533;MW&#65533;&#65533;&#65533;m)&#65533;s&#65533;"&#941;\&#65533;&#65533;O&#65533;&#65533;N=&#65533;&#65533;=&#65533;&#65533;s&#65533;:P>&#65533;|&#65533;tp&#65533;&#65533;_&#1457;&#65533;&#65533;=&#65533;&#65533;mUY&#65533;&#65533;cK&#65533;ZYDh&#1637;&#65533;4	&#65533;&#65533;R&#65533;&#65533;N&#65533;  &#65533;w/B '0&#65533;&#65533;&#65533;2&#65533;B2&#65533;Z&#65533;&#65533;S&#65533;&#65533;&#65533;L&#65533;&#65533;&#65533;l&#65533;&#65533;'&#65533; B&#65533;&#65533;&#65533;&#65533;EyO&#65533;&#65533;&#65533;t$&#65533;&#65533;&#65533;&#65533;%&#65533;&#874;&#65533;&#65533;&#65533;&#476;&#65533;&#65533;&#65533;&#65533;:&#65533; &#65533;&#65533;J&#65533;&#65533;&#65533;cQO&#65533;2&#65533;&#65533;&#65533;&#65533;C&#65533;&#65533;&#65533;&#65533;&#65533;&#65533;B&#65533;Q&#65533;t.7 ,@ p~:`&#65533;|&#65533;&#65533;f^WuG&#65533;}|7P&#65533;&#1809;,&#65533;N&#65533;&#65533;&#65533;p0&#65533;&#65533;(P0&#65533;&#65533;og&#65533;&#65533;F&#65533;&#65533;&#65533;&#65533;&#65533;Qa&#65533;&#65533;h&#219;&#65533;&#65533;&#65533;&#65533;&#65533;&#65533; &#65533;J/'&#65533;H&#65533;&#65533;=&#65533;O1&#65533;nO&#65533;&#65533;&#172;Jw|Y&#65533;&#65533;4kk&#65533;&#65533;&#65533;N(&#65533;3&#65533;PT(B`&#65533;Z&#931;J&#65533;N&#65533;&#65533;&#65533;&#65533;N&#65533;&#65533;&#65533;Y' P&#65533;c&#65533;&#65533;B
J&#65533;w&#65533;&#65533;&#65533;&#65533;t&#65533;"&#65533;C&#65533;.H&#65533;v&#65533;$&#65533;&#65533;&#65533;&#65533;9&#65533;&#65533;&#65533;&#65533;i&#65533;5P&#65533;&&#65533;t9vy=#O$&#65533;&#65533;	&#65533;RP&#65533;&#65533;`t&#65533;4 &#65533;&#65533;&#65533;S&#65533;&#65533;&#65533;(&#65533;R&#65533;&#65533;I&#65533;&#65533;N8&#65533;&#65533;:&#65533;&#65533;N&#65533;Y&#65533;z&#65533;&#1731;pt&#65533;&#65533;NC&#65533;&#65533;&#65533;&#65533;\&#65533;&#65533;&#1769;!&#65533;1&#65533;&#65533;&#65533;D&#65533;&#65533;&#65533;&#44349;&#65533;`.&#65533;}&#65533;0O&#65533;q(O&#65533;5&#65533;|&#227;&#65533;&#65533;r&#65533;vW&#65533;&#65533;L=a
0O0"0	&#65533;>Om&#65533;&#65533;&#1229;&#65533;&#65533;&#65533;&#65533;&#65533;%&#65533;&#65533;&#65533;!&#65533;&#65533;&#65533;&#65533;&#65533;.&#65533;&#65533;&#65533;&#65533;I2O&#1783;&#65533;O%!&#65533;&#65533;&#1536;l9&#422;P&#65533;&#65533;&#65533;x&#65533;k~&#65533;&#642;N&#65533;&#65533;&#65533;ZQY&#65533;C&#65533;s&#65533;0O&#65533;&#65533;&#65533;&#65533;&&#65533;v&#65533;$@&#65533;&#65533;K~i&#65533;&#65533;&#65533;O&#65533;&#65533;;Z&#65533;d&#65533;N&#65533;NP&#65533;N,&#65533;I&#915;&#65533;|&#65533;uz&#65533;&#65533; l&#65533;&#155;	&#65533;S|=&#65533;z&#65533;z&#65533;&#65533;&&#65533;k&#65533;Nw&#960;(kO&#65533;j&#65533;&#65533;N2&#65533;&#65533;&#65533;&#65533;+&#1789;&#650;&#65533;-/S&#65533;&#909;&#65533;&#65533;Y)&#65533;7l&#65533;+&#65533;&#65533;&#65533;v&#65533;NV{&#65533;D]&#65533;-m{o&#65533;&#65533;:&#65533;&#65533;)&#65533;q.j&#65533;&#65533;!&#65533;!>&#65533; 6&#65533;y7>q &#65533;&#960;&#65533;H&#65533;L&#65533;&#65533;OU K]&#65533;&#65533;NW &#65533;MUs&#65533;&#65533;&#65533;&#65533;$X&#65533;&#65533;A&#65533;	.d&#65533;&#65533;&#65533;C&#65533;A &#65533;!&#65533;&#65533;E&#65533;&#65533;&#65533;&#65533;&#65533;&#65533;G&#65533;oR&#65533;`C&#65533;&#65533;0&#65533;&#65533;b&#65533;&#65533;&#65533; =LAf&#597;&#65533;/&#65533;8&#65533;&#65533;O&#65533;N&#1080;&#65533;&#65533;+[,e&#65533;Q&#65533;&#65533;&#65533;U&#65533;J`&#65533;&#65533;&#65533;&#456;Y&#65533;n&#65533;&#65533;&#65533;&#65533;W&#65533;a&#334;%[v &#65533;&#65533;+5&#65533;&#65533;&#65533;l&#65533;4
&#65533;&#65533;oCj C&#65533;&#65533;	L/&#65533;&#65533;4&#65533;U&#65533;
c&#65533;&#65533;&#65533;-&#65533;&#65533;&#65533;&#65533; &#907;&#65533;&#65533;&#65533;&#35970;Y&#1057;E&#65533;&]&#65533;&#65533;&#65533;&#1318;I&#65533;Ro&#65533;&#65533;&#65533;`
f&#65533;y_&#65533;&#65533;&#65533;&#65533;G&#65533;t  &#65533;&#65533;T.&#65533;6e#&#65533;&#65533;&#65533;&#65533;&#991;&#65533;&#65533; &#65533;@F0`Po&#65533;&#65533;&#65533;&#65533;w&#65533;f-&#65533;D&#65533;&#65533;)&#65533;&#65533;&#65533;&#65533;&#65533;&#65533;n&#65533;o&V4&#65533;&#65533;B&#65533;&#65533;&#65533;;,g&#65533;&#65533;&#65533;1&#65533;&#65533;i&#65533;&#65533;
4&#65533;@<M&#65533;Zr+&#65533;
`&#65533;(` >&#65533;< a&#65533;&#65533;&#65533;&#65533;&#65533;3&#65533;D&#65533;4&#65533;&#65533;&#65533;&#65533;t&#65533;Ec&#65533;Q&#65533;&#65533;&#65533;&#65533;&#65533;b+B&#65533;&#65533;rc&#65533;&#65533;&#65533;&#65533;
d &#65533;&#65533;;!&#65533;&#65533;s&#65533;&#284;&&#65533;&#65533;
*&#65533;&#65533;&#65533;J,&#65533;L&#65533;J&#65533;&#65533;&#65533;N&#65533;R&#65533;*&#65533;&#65533;&#65533;L4&#65533;T3&#65533;<&#65533;&#65533;`&#65533;&#65533;&#65533;`&#156;&#65533;(&#65533;"&#65533;("&#65533;&#65533;&#65533;&#65533;&#65533;D&#65533; .&#65533;&#65533;&#65533;&#65533;5U&#65533;tQFut10Za&#65533;+&#65533;b)
&#65533;&#581;&#65533; [&#65533;SPCu &#65533;&#65533;&#65533;f&#65533;&#65533;/&#65533;bMH&#65533;< C&#65533;&#65533;b&#65533;M? &#65533;I&#65533;$ &#65533;Csj&#65533;Qb&#65533;e&#65533; &#65533;
2`0&#65533;&#65533;0&#65533;"&#65533;Q&#65533;&#65533;&#65533;&#65533;&#65533;&#65533;:&#65533;h&#65533;&#65533;5h5&#65533;&#65533;5=&#65533;&#1379;U&#65533;82J&#65533;u&#65533;&#65533;.&#65533;G6&#65533;5v&#65533;G&#65533;&#65533;+&#65533;M&#65533;&#65533;.s9&#65533;&#65533;va&#65533;-?XiJ&#65533;^&#65533;&#708;&#65533;"L&#65533;C&#65533;&#26474;&#65533;dc&#65533;.&#65533;_&#65533;&#65533;&#65533;#U&#65533;"M&#65533; #1&#65533;yg&#65533;&#65533;&#65533;6l&#65533;&#65533;&#65533;&#65533;&#65533;- &#65533;&#65533;&#65533;&#65533;b&#65533;8A&#65533;d
5(&#65533;&#1699;&#65533;Tfy_V&#65533;&#65533;&#65533;-VX&#65533;F&#65533;&#65533;&#65533;&#65533;&#65533;ym&#65533;&#65533;&#65533;-&#65533;&#65533;a&#65533;&#65533;K&#65533;&#65533;&#65533;#\ QP	N&#65533;&#65533;&#65533;(&#65533;p&#65533;\&#65533;c)&#65533;f|&#65533;D&#65533;&#65533;&#65533;&#65533;`/&#65533;&#65533;m&#65533;3&#65533;&#65533;V&#8199;&#1163;#&#65533;bA^A&#65533;&#65533;u&#65533;&#65533;J\,&#65533;&#65533; &#65533;&#65533;-&#65533;m&#65533;_6T&#65533;&#65533;&#65533;:&#65533;&#65533;w&#65533;&#65533;&#65533;Fx&#65533;&#65533;&#65533;#&#65533;&#1896;*&#65533;N=9&#65533;o;7&#65533;&#65533;2&#65533;z&#65533;qg,{1&#65533;&#65533;"&#65533;&#65533;}~|&#65533;&#65533;;6(&#65533;#v&#65533;&#65533;*0&#65533;&#65533;Z&#65533;&#65533;&#65533;&#65533;&#65533;T&#65533;d m)_&#65533;>&#65533;&#65533;}` &#65533;\&#65533;E=&x&#65533;x&#65533;z&#65533;/J&#65533;&#65533;&#857;&#65533;&#65533;&#65533;&#65533;&#65533;$@7$a	I&#65533;
68&#65533;d&#65533;"&#65533;2&#65533;`o&#65533;a0&#1539;&#65533;& &#65533;&#65533;&#65533;7&#65533;&#65533;\A&#65533;C&#65533;&#65533;&#65533;(D&#65533;&#65533; LK&#65533;&#185;L&#65533;D(&#65533;&#65533;6&#65533;0&#65533;&&#65533;y!&#65533;&#65533;rt&#65533;&#65533;&#65533;a&#65533;-&#65533;&#65533;&#65533;Ev 4&#65533;Q&#65533;@&#65533;h&#65533;&#65533;&#65533;&#65533;&#65533;j&#65533;&#65533;&#65533;E<&#65533;1"}h&#1543;<&#65533; bL&#65533;P&#858;D&#65533;&#65533;&#65533;H&#65533;&#65533;v&#65533;&#65533; @&#65533;&#65533;&#65533;&#65533;R40&#65533;I&#65533;&#65533;Y&#65533;&#65533;@&#65533;GP&#65533;2!c`J0H&#65533;&#65533;&#65533;dJ&#65533;L&#65533;H&#65533;&#65533;"	&#65533;$&#65533;@&#65533;+&#1074;&#65533;K&#65533;A&#65533;$&#65533;&#65533;8Q&#65533;&#65533;&#65533;V!&#65533;>xI-&#65533;&#65533;&#65533; G&#65533;&#65533;&#65533;fl&#65533;^&#65533;&#65533;&#587;&#65533;l&#65533;&#65533;&#65533;&#65533;EL&#65533;MY
&#65533;ftT&#65533;'&#65533;y&#65533;P&#65533; 9PCi&#65533;"?A&#65533;&#65533;e&#65533;{&#65533;9&#65533;! &#65533;&#65533;B?&#65533;&#65533;H&#65533;&#1247;&#65533;<&#65533;u&#65533;&#65533;&#65533;&#65533;&#65533;S&#65533;&#65533;
&#65533;h&#384;&#65533;&#65533;&#65533;"&#65533;I&#65533;H&#65533;&#65533;&#65533;&#65533;&#65533;&#65533;Msr&#65533;&#65533;&#65533;T&#65533;l&#65533;BHCJ&#65533;&#65533;U4&#65533;i&#65533;B]&#65533;&#65533;Y0@4~&#65533;&#65533;!&#65533;&#1283;JDs 0&#65533;F&#65533;&#65533;"C,e jQ&#65533;&#65533;&#65533;&#65533;&#65533;&#65533;&#65533;"&#65533;&#65533;#/&#65533;*&#65533;*&#65533;
&#65533;fu&#65533;)F&#65533;_u&#65533;di #&#12501;&#65533;&#65533;i`&#65533;&#65533;&#65533;&#65533;X2ou&#65533;&#65533;&#65533;&#65533;&#65533;`)3gU&#65533;&#65533;&#65533;&#65533;&#65533;MaAE5V&#65533;&#65533;u&#65533;3"Is@W&#65533;vS&#65533; &#65533;l:&#65533;_&#65533;sz&#23297;r@&#65533;>f&#65533;^~&#130;&#65533;&#65533;nTFX&#65533; &#65533;&#65533;,,&#65533;5&#65533;&&#65533;&#65533;&#65533;!&#65533;&#65533;1Cg&#65533;&#65533;&#1312;&#65533;&#65533;&&#65533;\&#65533;@&#65533;c&#65533;v&#65533;i
A0W&#65533;&#65533;&#65533;"i&#65533;&#65533;[&#65533;&#65533;'_bd	&#65533;mw{&#65533;9&#65533;&#65533;&#65533;	Ud&#65533;q&#65533;T&#65533;&#65533;&#65533;!^&#65533;&#65533;d&#65533;&#65533;&#65533;Ep`&#65533;;zW&#65533;+x/&#65533;",d&#65533;"&#65533;&#1951;&#65533;&#65533;l&#65533;Au&#65533;&#65533;&#65533;l&#65533;A&#65533;x&#65533;&#65533;M&#65533;j&#1035;&#65533;&#65533;&#65533;&#65533;E&#65533;-&#65533;&#65533;&#65533;;&#65533;&#65533;&#65533;L`&#65533;&#65533;&#65533;C_G&#65533;Q&#65533;&#65533;0&#65533;C&#65533;&#65533;&#65533;&#65533;&#65533;&#65533;&#65533;h&#65533;X &#47479;v&#65533;&#10241;8&#65533;A &#65533;&#65533;&#65533;YQ&#65533;&#65533;>&#65533;v`Xl/2[&#65533;&#65533;!&#65533;&#65533;\&#65533;&#65533;&#65533;6&#489;&#65533;&#65533;&#65533;T&#65533;K&#65533;P&#65533;&#65533;&#65533;&#65533;#&#65533;U&#65533;&#65533;aP&#65533;3&#65533;&#65533;0&#40065;&#65533;&#65533;E&#65533;J`<&#65533;&#1390;&#65533;&#65533;O&#65533;&#65533;&#65533;&#65533;&#65533;P&#65533;#&#65533;9|&#65533;au~2&#65533;&#65533;,&#65533;,&#65533; Y0]&#65533;&#65533;M&#65533;&#65533;M&#65533;/s&#65533;1*:&#65533;Mx&#65533;&#65533;&#65533;7&#65533;&#65533;Z&#65533;t&#65533;m}k\&#65533;&#65533;&#65533;o&#1941;&#65533;&#65533;!&#65533;&6&#65533;&#65533;&#674;&#65533;$Z&#65533;%T&#65533;@ &#65533;6b&#1466;&#65533;v&#65533;&#65533;]mkT&#65533;&#65533;[XF&#65533;"&#65533;&#65533; D'&#65533;L&#65533;&#65533;&#65533;&#65533;8b	IC&#65533;&#65533;;i\SC&#65533;&#1376;&#65533;&#65533;uTp3EL&#65533;!&#65533;&#65533;s&#65533;J>&#65533;&#65533;"q	&#65533;'<&#65533;&#65533; &#65533;pm&#65533;G\&#65533;&#65533;7&#65533;&#384;&#65533;&#65533;G9"A&#65533;&#65533;A&#65533;&#65533;VO&#65533;x&#65533;&#65533;p&#65533;&#65533;Agy&#65533;q]qj0l%&#65533;#Xs Gq&#65533;u9;&#65533;f&#65533;M&#65533;&#65533; &#65533;&#65533;.'z&#65533;Q,&#65533;y&#65533;[&#65533;&#65533;&#65533;E&#1292;&#250;&#65533;&#65533;&#65533;&#65533;}&#65533; X&#65533;&#65533;N>&#65533;k&#65533;aG)&#65533;&#65533;B&#65533;&#65533;&#65533;l@&#65533;n&#65533;&#65533;&d&#65533;8&#65533;&#65533;&#65533;~&#65533;&#65533;&#65533;&#65533;a&#65533;&#65533;&#65533;f&#1960;&#65533;1
w&#65533;U&#65533;E&#65533;&#65533;pw&#65533;; &#65533;&#65533;&#65533;&#65533;[&#65533;cCEy&#65533;/*v&#65533;&#1740;U&#65533;&#65533;&#65533;q &#65533;&#65533;&#65533;}&#475;P&#65533;&#65533;9&#65533;&#440;c&#65533;=LHE<&#65533;3&#65533;uP!KP&#65533;&#65533;&#65533;&#65533;w&#65533;Q~&#65533;&#65533;L&#65533;X&#65533;&#65533;+-,`&#1215;Hr&#1779;&#65533;&#65533;!x	&#65533;&#65533;L&#65533;&#65533;nvk&#65533;s&#65533;B6&#65533; 8&#65533;&#392;&#65533;&#65533;&#65533;&#65533;1Y &#65533;/!&#65533;&#65533;~&#65533;~`&#65533;I&#65533;&#65533;6&#65533;W&#65533;&#65533;`9&#65533;=&#65533;H&#65533;&#65533;c&#65533;f&#65533;&#65533;&#65533;&#65533;&#65533;[&#65533;&#65533;&#65533;:&#65533;&#65533;&#65533;&#65533;&#65533;&#65533;&#65533;?&#52122;&#65533;>&#65533;3&#65533;E&#65533;&#65533;&#65533;&#14603;&#65533;&#65533;@&#65533;&#65533;&#65533; &#65533;Y&#65533;K&#65533;X	&#65533;&#65533;	&#65533;0<&#65533;&#65533;@&#65533;&#65533;\&#65533;&#65533;;@E	&#65533;&#65533;&#65533;6p@&#65533;&#65533;A\&#65533;&#65533;!&#65533;cF&#65533;&#65533;&#65533;24&#65533;&#1072;&#65533;&#65533;A&$&#65533;&#65533;+&#65533;NY&#65533;d&#65533; &#65533;&#65533;`&#65533;%lB-%\&#65533;&#65533;&#65533;&#65533;C&#65533;&#65533; &#65533;&#65533;0&#65533;&#65533;B4|&#65533;&#65533;&#65533;9&#65533;&#65533;>&#65533;&#200;&#65533;
(&#65533;LC;$&#65533;&#65533;(&#65533;E1B#D
&#65533;/&#65533;&#65533;73&#65533;&#65533;;,D&#65533;BE&#65533;&#65533;&#27138;e&#1660;&#65533;&#65533;&#65533;&#65533;-&#65533;&#65533;J4DK,&#65533;t&#65533;y
&#65533;C&#65533;&#65533;&#65533;A&#65533;DB&#65533;DS&#65533;&#65533;>4&#65533;&#65533;S#&#65533;&#65533;&#65533;&#65533;&#65533; EZ<E[t&#65533;7<
D&#65533;@/&#777;&#65533;R;&#65533;(Z&#65533;D3&#65533;&#65533;[<F&#65533;&#65533;&#65533;VT&#65533;1&#65533;&#65533;c&#65533;&#65533;b&#65533;&#65533;JZt1d&#65533;Fl&#65533;A1&#65533;A0&#65533;&#220;&#65533;&#65533;&#65533;&#65533; J&#65533;Cm<G5&#65533;(&#1340;6LEd&#65533;8$&#65533;&#65533;*&#65533;,DG{\&#65533;D*A#&#65533;Fa1&#65533;&#65533;J&#65533;{&#65533;O&#1150;F&#65533;B*\&#65533;3B&#65533;{&#65533;&#65533;0&#65533;&#65533;H&#65533;&#65533;&#65533;&#65533;&#65533;N[&#65533;H&#65533;[&#65533;&#65533;%&#65533;&k&#65533;H&#65533;&#65533;&#65533;k&#65533;}EPb &#65533;&#65533;&#65533;&#65533;&#65533;:
&#65533;&#65533;H&#65533;L&#65533;&#65533;&#65533;&#1531;&#65533;5`&#65533;d&#65533;&#65533;&#65533;&#65533;&#395;&#65533;|I&#65533;,&#65533;&#65533;*&#65533;&#65533;<&#65533;&#65533;&#65533;=X,&#1539;&#65533;$L&#65533;&#65533;&#65533;&#65533;F3j&#608;&#65533;&#65533;&#65533;A&#1211;I&#65533;&#65533;bG&#65533;&#65533;&#65533;;C&#65533;,K&#65533; &R&#65533;&#65533;&#65533;&#65533;=`&#65533;&#65533;&#65533;0C;&#65533;&#65533;4K&#65533;$&#65533;&#65533;d&#65533;!S&#65533;8&#65533;&#65533;T@&#65533;<&#65533;&#65533;&#65533;i&#65533;&#65533;&#65533;1&#65533;&#65533;K&#65533;&#65533;%X
L&#65533;&#65533;&#65533;&#65533;5&#65533;&#65533;&#65533;&#65533;X&#65533;:&#65533;KL&#65533;&#65533;h&#65533;E&#65533;&#65533;&#65533;&#65533; 2<X&#65533;L&#65533;L&#65533;n&#65533;&#65533;&#65533;hFW&#65533;&#65533;&#65533;&#65533;H&#65533;&#65533;0&#65533;&#65533;8M&#65533;$&#65533;o&#65533;&#65533;&#65533;@D1L&#65533;&#65533;4
&#65533;&#65533;&#65533;&#65533;,&#944;P
&#65533;p&#65533;Q&#65533;&#760;% &#65533;0N&#65533;&#65533;&#65533;CE&#65533;&#65533;&#65533;&#65533;+ &#65533;&#1816;N&#65533;&#65533;
&#65533;\&#65533;O&#65533;&#65533;&#65533;&#65533;&#65533;N&#65533;&#65533;}lCA&#65533;&#65533;|O&#65533;0&#65533;n<&#65533;&#1025;&#65533;&#65533;O&#65533;&#17048;&#65533;B&#65533;&#65533;e&#65533;O &#65533;
V&#65533;&#65533;&#65533; =P&#65533;&#65533;&#65533;C&#65533;&#65533;}&#65533;&#65533;&#65533;0 &#65533;&#1068;&#65533;&#65533;&#688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'&#65533;>&#65533;&#65533;&#65533;!&#65533;  (?&#65533;&#65533;e&#65533;&#65533;X&#65533;&#65533;)&#65533;&#65533;DU&#65533;6&#65533;&#65533;&#65533;T$HL&#65533;&#65533;8&#65533;I&#1391;6 &#65533;@'&#65533; h%@ @&#65533;&#65533;&#65533;O&#1903;X&#65533;LM%`&#65533;&#65533;U&H)&#65533;&#65533;x&#65533;&#65533;TSm&#65533;[&#65533;\&#65533;R&#65533;T_&#65533;&#65533;/&#65533;&#65533;Ua}&#65533;gM$X&#65533;^M&#1471;&#65533;&#65533;Uh&#65533;&#65533;(U &#65533;&#65533;k&#65533;%&#65533;&#65533;m-UW&#1514;&#65533;q%&#65533;g&#65533;VE&#1514;*YuVv5&#65533;
&#65533; &#65533;6&#65533;&#65533;$&#65533;Wne%X  h&#65533;=X&#65533;&#65533;&#65533;&#65533;=&#65533;Q&#65533;PEVv&#65533;VjEX&#65533;&#65533;&#65533;&#65533;&#65533;&#65533;s&#65533;&#65533;O&#65533;Q &#65533;&#65533;&#65533;}&#65533;P&#65533;Wr&#65533;V&#65533;X* &#65533;G&#65533;@&#65533; Nx&#65533;&#65533;&#65533;=x&#65533;C@S &#65533;S@RHO&#65533;&#1032;&#65533;U&#65533; )&#65533;@&#65533;/&#65533;&#65533;&#65533;!xY)@&#65533;&#65533;&#859;%&#65533;Q&#65533;P0S&#65533;R8R O&#65533;&#65533;&#65533;&#65533;FU&#65533;$`&#65533;&#65533;(U&#65533;UZN@)&#65533;&#65533;&#65533;&#65533;)&#65533;&#65533;&#65533;5MP&#65533;XT &#65533;&#65533;&#1693;P&#65533;&#65533;&#65533;LV&#65533;&#65533;=&#1573;E!&#453;&#65533;&#65533;&#65533;&#65533;&#65533;Z&#65533;&#65533;R&#65533;Z&#65533;&#65533;\&#65533;=&#65533;&#65533;%&#65533;?&#65533;&#65533;/&#65533;&#65533;!&#1540;MX&#65533;AMZ&#65533;&#65533;&#65533;M&#65533;p\&#65533;&#65533;)&#65533;&#65533;jELP&#65533;R&#65533;&#1732;&#65533;&#65533;&#65533;/&#65533;&#65533;^(&#65533;EX*h[&#65533;}]&#65533;U(&#65533;&#65533;&#65533;,Q8&#861;^&#65533;&#65533;&#65533;N&#65533;
&#65533;&#65533;&#65533;&#65533;=&#65533;X]&#65533;&#65533;@&#65533;&#65533;&#65533;&#65533;?&#65533;\&#65533;&#65533;R &#65533;&#65533;&#65533;6&#65533;&#65533;&#65533;&#65533;^&#65533;^&#65533; &#65533;_&#65533;_M&#65533;L&#765;&#65533;&#65533;&#65533;\&#65533;&#65533;^&#65533;&#65533;&#65533;&#65533; 
&#65533;&#65533;&#65533;&#65533; P&#65533;m&#65533;(@8&#65533;&#65533;&#65533;&#65533;_&#65533;,&#65533;`&#65533;&#65533;Y= &#65533;&#65533;&#65533; &#65533;8`&#65533;&#65533;6P&#512;&#65533;8^
&#65533;[&#65533;`&#65533;&#65533;`&#65533;%&#65533;&#65533;&#65533;&#65533;&#512;0&#65533;V#P`&#65533;&#65533;&#65533;&#65533;&#65533;\&#65533;&#1658;&#65533;]R(&#65533;Y&#65533;P&#65533; &#65533;&#65533;aUP&#65533; &#65533;&#65533; (h&#65533;_N&#65533;T&#65533;&#65533;a&#65533;&#65533;&#65533;&#65533;P*P #&#512;&#65533;a&#65533;x&#65533;*~&#65533;/&#65533;&#65533;&#65533;&#65533;`&#65533;&#65533;&#65533;&#65533;L$6&#65533;&#65533;(&#65533;&#65533;&#65533;&#65533;&#65533;6&#65533; P&#65533;(&#65533;08&#65533;&#65533;&#65533;&#65533;(@&#65533;&#65533;&#65533;M&#65533;&#65533;&#65533;|&#65533;S<>Q&#65533;&#65533;&#65533;&#65533;&#65533;AV&#65533;5F&#65533;U&#65533;V *&#65533;&#65533;%&#65533;E&#65533;G&#65533;&#65533;&#796; ^&#65533;&#65533;&#65533;c5c
h&#65533;6(c#&#65533;&#65533;&#65533;&#65533;(!&#65533;&#65533;&#65533;&#65533;4&#65533;7=&#1027;&#65533;&#65533;&#65533;&#65533;&#65533;&#65533;A&#65533;&#65533;*&#65533; 3&#65533;e&#65533;&#65533;&#65533;] &#65533; &#65533;T&#65533;&#65533;#&#65533; W&#65533;&#65533;2&#65533; &#65533;&#65533;	&#65533;e&#65533;&#65533;&#65533; @6&#65533;6&#65533;ka&#65533;&#65533;&#65533;&#65533;e&#65533;&#65533;}g0#X&#65533;	
0&#65533;0e6&#65533;	0@O|&#65533;f&#65533;}&#1992;>6&#65533;&#65533;&#65533;&#65533;keP^f&#65533;&#65533;t&#65533;{^&#65533;&#65533;aj&#65533;&#65533;_6&#65533;&#65533;&#65533;@O@V&#65533;&#65533;&#65533;&#65533;&#65533;[&#65533;&#65533;AV&#65533;&#65533;&#1549;&g&#65533;&#65533;e}&#65533;&#65533;
@&#65533;ev&&#65533;C&#65533;e
 &#65533;&#65533;<&#65533; a&#65533;e&#65533;&#65533;a&#65533;&#65533;P@~ &#65533;&#65533;&#1923;Eht&#65533;NN&#65533;&#65533;&#65533; .&#65533;@&#65533;&#65533;
&#65533;&#65533;&#65533;h&#65533;j
&#65533;&#25670;&#65533;]&#65533;a#(&#65533;&#65533; &#65533;&#1031;&#65533;&#65533;&&#65533;&#65533;&#45152;&#65533;&#65533;&#65533;&#65533;a*&#65533;aN&#65533;N.i&#65533;d&#65533;f&#65533;6t&#65533;X&#65533;h&#65533;&#65533;9MRV3&#65533;&#65533;j6&#65533;Q*&#65533;&#65533;&#65533;b&#65533;&#65533;g(&#65533;&#65533;&#65533;&#65533;&#65533;&#65533;&#65533;CH&#65533;Afi&#65533;&#65533;&#65533;&#65533;>Q&&#65533;B&#65533;&#65533;n&#65533;@m&#65533;&#65533;a&#65533;Tj&#65533;&#65533;h&#65533;&#1116;F&#65533;6Hn&#65533;&#65533;&#65533;&#310;J&#65533;&#65533;&#65533;eS~Q&#65533;.&#65533;Nj&#65533;| &#65533;&#65533;&#65533;&&#65533;&#65533;&#65533;&#65533;&#65533;d&#65533;0k&#65533;&&#65533;&#65533;&#65533;&#65533;>v~n&#65533;&#65533;m&#65533;&#65533;&#65533;&#65533;h&#65533;&#65533;C(m%&#65533;C&#65533;&#65533;DhxU5o&#65533;&#65533; ?&#65533;&#65533;  !&#65533; &#65533; ,  &#65533;D &#65533; &#65533;H&#65533;&#65533;&#65533;&#65533;*\&#560;&#65533;&#199;#J&#65533;HQa
)*j&#65533;&#561;&#65533;&#463; C&#65533;I&#65533;&#65533;&#595;(&#65533; #CC&#65533;&#65533;0c&#668;I&#65533;&#65533;&#859;8m&#65533; &#65533; &#65533; 6@7d&#65533;I&#65533;&#65533;&#1123;H&#65533;*-
&#65533;&#65533;%ip&#65533;c P0&#65533;j&#65533;&#693;&#65533;&#1519;7S&#65533;&#545;&#65533;&#65533;%$*&#65533; &#65533;	&#65533;p&#65533;&#669;K&#65533;+&#65533;
v&#65533;l&#65533;&#65533;&#65533;P&#65533;&#65533; 5Q&#65533;&#65533;&#65533;&#200;SL&#65533;&#65533;&#65533;l&#65533;h0&#65533;&#65533;&#65533;[&#65533; 4 &#65533; B&#65533;&#65533;&#992;CwMQ&#65533;&#65533;&#65533;l&#65533;@P&#65533;s&#65533;&#65533;9&#65533;&#65533;ZA&#65533;&#65533;&#1784;s&#65533;&#65533;@b&#65533;&#65533;&#65533;/D&#889; &#65533;&#65533;dt+_&#956;y&#65533;
&#65533;g&#65533;@6PY	z@&#65533;&#249;&#65533;&#65533;&#65533;o&#65533;&#65533;.`o&#65533;Y&#65533;&'&#65533;b|&#65533;&#5851;&#65533;B&#65533;&#65533;&#65533;2&#65533;&#65533;&#65533;&#65533;_t;P.&#65533;@&#65533;&#65533;&#65533;AX&#65533;&#65533;a&#669;Q&#65533;&#65533;a&#65533;nPhE&#65533;A&#65533;aL &#65533; `"&#65533;&#65533;&#65533;@&#65533;q&#65533;@&#65533;&#1735;&#65533;M1!&#65533;8&#65533;h&#65533;&#65533;&#65533;A&#65533;#)xA&#65533;&J&#1046;&#65533;&#65533;u&#65533;	&#65533;&#65533;ol&#65533;&#65533;"&#65533;&#65533;&#1896;&#65533;:Z&#65533;&#65533;\r&#65533;dj'&#65533;h&#65533;-N&#65533;F&#65533;&#65533;T&#65533;uY&#65533;V`)&#65533;<&#65533;i'D$&#65533;&#1347;&#65533;&#65533;&#65533;_m&#65533;)x^A&#65533;&#65533;&#1949;_&#65533;a&#22284;&#65533;&#1541;~&#65533;Fz&#65533;
&#65533;&#65533;'{&#65533;8P
&#65533;&#65533;ff`&#65533;I&#65533;&#65533;&#65533;&#65533;&#65533;c&#65533;&#65533;&#65533;&#65533;&#410;U&#65533;Y&#65533;@&#65533;&#65533;&#65533;$[@&#65533;&#65533;&#65533;l&#65533;&#65533;&#65533;&#65533;H&#65533;j&#65533;n&#65533;k&#65533;&#65533;F &#65533;. 5&#65533;&#65533;ypd&#65533;_&#65533;&#65533;&#65533;9&#65533;&#65533;Z&#65533;#&#65533;nV&#65533;W|&#65533;&#65533;&#2036;o(X&#65533;m&#65533;-Q&#65533;b&#65533;n&#65533;&#1774;df@&#65533;&#65533;&#65533;{V&#1047; :&#65533;&#65533;{&#65533;&#65533;&#65533;&#65533;&#65533;@~&#582;&#65533;H&#65533;&#65533;U&#65533;)&#65533;&#65533;&#65533;
`&&#65533;(&#65533;[&#65533;V`L&#65533;q@&#65533;)&#65533;&#65533;@1&#65533;&#65533;&#65533;&#65533;@[&#65533;z&#65533;q&#65533;,&#65533;&#65533;&#65533;&#65533;&#65533;&#65533;&#65533;m!`&#65533;{&#65533;&#65533;,P	$IsH&#65533;&#65533;\pC&#65533;U&#65533;p&#65533;I+ &#65533;&#65533;^&#65533;tE&#65533;&#1656;&#65533;&#65533;Cz&#65533;w&#370;q&#65533;&#65533;&#65533;&#65533;3&#65533;{&#65533;`&#65533;&#65533;~-&#65533;|&#65533;&#65533;&#65533;&#65533;&#65533;&#65533;\f&#65533;AC&#65533;b&#65533;&#65533;4>&#65533; &#65533;&#65533;&#65533;!&#65533;&#1800;[&#65533;&#65533;ap&#1767;&#65533;&#65533;&#65533;&#65533;&#65533;&#65533;&#65533;&#65533;&#65533;'&#65533; &#65533;&#65533;m&#65533;&#65533;PI&#65533;&#65533;&#65533;&#65533;&#65533;Z&#65533;u\pW(&#65533;&#65533;=&#65533;&#1897;K +$&#65533;E[;&#65533;&#65533;P)k2&#65533;&#65533;:&#65533;&#65533;&#65533;&#65533;&#65533;I&#65533;x&#65533;&#65533;V&#65533;&#65533;:&#65533; &#65533;&#65533;g&#65533;l&#65533;&#65533;&#65533;]&#65533;&#65533;&#65533;ET&#65533;&#65533;&#65533;&#65533;?&#65533;&#65533;&#483;&#65533;<&#65533;e&#65533;&#65533;|Np>&#65533;&#65533;&#65533;#&#65533;@Y*&&#65533;&#65533;&#65533;f&#65533;&#65533;&#65533;&#1282;6&#65533;&#65533;&#65533;|!X&#65533;&#65533;(T&#65533;&#65533;F&#65533;&#65533;&#65533;&#65533;\	&#65533;^&#65533;&#65533;jT&#210;&#65533;&#65533;+&#65533;B A&#65533; ?&#65533;&#65533;T&#65533;&#65533;	&#65533;&#65533;&#65533;@&#65533;uoab&#65533;@&#65533;b&#65533;o&#65533;P&#65533;F<3(&#65533;&#65533;@&#65533;&#65533;&#65533;&#65533;d&#65533;C&#65533;&#65533;~&#65533;b@[Df"qeZ  !4&#65533;&#65533;&#65533;&#65533;L&#65533;&#65533;Ou&#65533;&#65533;/}&#65533;&#65533;X
&#65533;&#65533;&#65533;&#65533; &#65533;&#65533;^A@&#65533;&#65533;mY&#1826;1&#65533;B&#65533;LA&#65533;&#65533;&#216;{t&#65533; &#65533;EJ&#65533;JQA&#65533;6 ;&#65533;&#65533;sLd&#65533;X&#65533;&#65533;Q`&#65533;&#65533;&#65533;&#65533;f&#65533;&#65533;y o&#65533;+&#65533;&#65533;w&#65533;F&r&#65533;C	"O&#65533;&#65533;u&#65533;&#65533;&#65533;&#1695;RA&#65533;\!by&#65533;&#65533;&#65533;&#65533;&#65533;Zf&#65533;$w&#65533;d)&#65533;&#65533;&#65533; eHb:B&#65533;&#630;|`&#65533;R&#65533;&#65533;~h&#65533;Z&#65533;&#65533;#$&#65533;e(&#65533;&#65533;%&#65533;&#368;l&#65533;&#65533;'&#65533;F&#65533;.&#65533;&#852;fH&#65533;i&#65533;g&#65533;zL&#65533;&#65533;ux8&#416;&#65533;)&#65533;-&#65533;Z&#217;HsJ&#65533;>g0=&#65533;)&#65533;*;(&#65533;8&#65533;&#65533;
&#65533;+X2oKP^~h6Oz&#689;n&#65533;*&#65533;&#65533;&#65533;8&#65533;&#872;F7&#65533;&#1102;r4u&#65533;&#65533;&#65533;4	Ta3&#65533;&#65533;&#65533;V&#65533;9&#65533;&#360;bJ&#1242;&#65533;&#65533;&#65533;8&#65533;iN&#65533;I&#65533;&#65533;&#65533;&#65533;+"&#65533; &#65533;&#65533;&#65533;&#10724;V&#65533;&#65533;&#65533;{{j q&#65533;&#65533;&#65533;-!8&#65533;V&#65533;&#65533;&#1390;U &#65533;&#65533;&#65533;&#65533;;&#65533;&#65533;^MkG/RI&#65533;Lo|{&#65533;@&#65533;&#65533;\i`&#65533;&#65533;&#65533;6&#1616;&#65533;&#65533;&#65533;&#65533;&#65533;&#65533;&#65533;\&#65533;Z&#902;C&#65533;Ml&#65533;&#1413;&#65533;&#65533;&#65533;-	h&#65533;}&#65533;tv&#65533;e H&#65533;f7&#65533;&#65533;&#65533;&#65533;&#65533;J&#65533;48&#65533;=&#65533;	&#65533;&#65533; &#65533;U&#65533;&#65533;&#220;"^&#65533;&#65533;&#65533;t&#65533;WX!&#65533;nw&#65533;S&#65533;*&#65533;&#65533;&#65533;&#65533;p&#65533;K&#65533;&#65533;&#65533;&#65533;&#65533;k&#65533;x&#65533;&#65533;q&#65533;McC:&#65533;&#65533;5&#65533;\)&#65533;s&#65533;&#65533;&#65533;&#65533;z&#65533;&#65533;i&#65533;w9&#65533;&#65533;#R	el&#65533;&#1993;&#65533;r&#65533;M&#65533;I I:&#65533;	+B&#65533;8c&#65533;&#65533;)&#65533;V&#65533;K&#797;tAZ&#65533;R&#65533;4&#65533;&#65533;&#65533;&#65533;N0wb&#65533;C0C&#65533;&#65533;U&#65533;r&#65533;&#65533;=85 3<&#65533; k&#65533;&#65533; &#65533;&#65533;&#65533;z&#65533;kV&#65533;&#65533;&#65533;^&#65533;&&'N&#65533; &#65533;yQS:&#326;"&#65533;&#65533;&#65533;8&#65533;&#65533;\&#976;c&#65533;.&#65533;C-&#65533;&#65533;&#65533;t&#65533;&#65533;&#530; &#65533;X&#65533;&#65533;D&#65533;&#65533;P&#65533;&#65533;y*e&#65533;:w&#185;&#65533;ZV&#65533;&#65533; b{C&#65533;&#65533;&#65533;f6&#65533;S&#65533;&#65533;&#65533;&#65533;\&#65533;5&#65533;5&#65533;&#65533;nN&#65533;&#65533;X&#65533;c&#65533;&#65533;iJo&#65533;" &#512;J~C&#65533;H&#65533;B&#65533;&#65533;&#65533;&#161;&#65533;
&#65533;E&#65533;>&#65533;lK*O&#65533;&#65533;&#65533;&#65533; 5m &#1108; G{&#65533;&#65533;m3&#65533;s&#65533;&#65533;&#65533;&#65533;&#65533;&#65533;&#65533;&#65533;&#65533;K:&#65533;+&#65533; <&#65533;7s&#65533;S&#65533;:&#65533;T&#65533;&#65533;M&#1642;&#65533;&#65533;(`X n&#454; &#65533;&#65533;&#65533;&#65533;&#65533;&#65533;&#65533;&#65533;&#65533;oA&#65533;&#65533;&#185;&#65533;5&#65533;&#65533;&#65533;D26&#65533;0&#65533;!&#65533;6P&#65533;mi&#65533;&#65533;&#1550;i&#65533;&#1229;$&#65533;;&#65533;&#65533;22&#65533;&#65533;bIm&#65533;&#65533;&#65533;FH&#1581;n&#65533;&#65533;&#65533;&#65533;&&#538;XP&#65533;&#65533;&#618; &#65533;<&#65533;&#65533;p&#65533;+&#65533;&#65533;&#65533;&#65533;&#65533;VH &#65533;V&#65533;Q&#65533;1a&#65533;$&#65533;*&#65533;5&#65533;Z@&#65533;&#65533;?&#65533;&#65533;&#65533;&#65533;&#65533;un&#65533;&#65533;b&#65533;L: &#65533;@<U&#65533;&#65533;O&#65533;&#65533;%o&#65533;&#65533;Q&#65533;Q&#65533;&#65533;3&#65533;d&#65533;&#65533;&#65533;&#65533;/z&#65533;&#65533;2t&#65533;&#65533;s&#65533;&#65533;&#65533;J&#65533;f8q&#65533;u&#65533;@&#65533;u&#65533;=&#65533;&#65533;&#65533;{&#65533;A'&#65533;;&#65533;3)&#65533; 	&#2042;FH3h&#65533;&#65533;p&#65533;&#65533;f&#1651;&#65533;2&#65533;R&#65533;jR&#65533;&#65533;&#65533;&#65533;&#65533;.	&#65533;ty&#65533;`&#65533;&#65533;&#65533;&#65533;&#65533;&#65533;&#65533;&#65533; &#65533;&#65533;&#509;,!IL}qA&#65533;&#65533;c&#65533;|&#65533;
&#65533; :&#65533;&#65533;&#65533;{&#65533;&#65533;&#65533;&#65533;&#65533;&#65533;nI&#65533;&#65533;_n+Ex&#65533;&#65533;&#65533;O&#65533;{&#65533;&#65533;=&#65533;|&#65533;
&#65533;&#65533;qu&#65533;&#65533;fA&#65533;"w1&#65533; &#65533;&#65533;\&#65533;&#65533;&#65533;&#65533;d&#65533;&#65533;&#65533;c&#65533;_KSo 2&#65533;&#232;];
:&#65533;M>&#65533;&#65533;0&#65533;&#65533;|&#65533;@&#65533;N@$&#65533;&#65533;&#65533;&#65533;&#65533;g>&#65533;&#65533;b&#65533;"a&#65533;&#65533;&#65533;-&#538;4&#65533;E&#65533;&#65533;!;!&#65533;&#65533;&#65533;s&#65533;&#65533;IL&#65533;&#65533;&#65533;7&#65533;&#65533;vKt=&#65533;DwA5&#65533;&#65533;@&#65533;&#65533;zo&#65533;d`Q&#65533;z B~&#65533;&#65533;&#65533;G&#65533;j;&#65533;h'&#65533;&#65533;g~
'c2&#65533;&#65533;&#65533;&#65533;&#65533;fbQfP&#65533;zU  }&#65533;&#65533;c&#65533;D&#65533;&#65533;_&#65533;)&#65533;qA1[&#1873;qV9UW-&#65533;Ed&#65533;&#65533;&#65533;U&#65533;|&#134;&#65533;&#65533;&#65533;|&#65533;5<x&#65533;?7/&#65533;T2&#65533;&#65533;%D
&#65533;C51|&#65533;$&#65533;&#65533;,&#65533;4&#65533;&#65533;Rx/'@.P&#65533;|a`X&#65533;&#65533;&#65533;&#65533;a!&#65533;{PT`&#65533;4s4&#65533;&&#65533;&#65533;l&#65533;&#65533;qx&#65533;&#65533;Gl&#65533;z8&#65533;QPbw&r&#65533;l`&#65533;E&#65533;;W>Vs&#65533;A&#65533;&#65533;B&#65533;&#65533;q&#65533;&#65533;H&#65533;&#65533;z8&#65533;5&#65533;+C&#65533;x&#65533;&#65533;&k&#65533;~&"&#65533;&#65533;if~hoTQ&#65533;7|&#65533;&#65533;>&#65533;|p&#65533;8('&#65533;\P&#65533;&#65533;&i&#65533;d&#65533;l0&#65533;jo&#65533;&#65533;&#65533;8jQg&#65533;Ae&#65533;@4NA&#65533;&#1496;.0~&#65533;&#65533;@>&#65533;&#65533;5d5&#65533;_&#65533;&#65533;8&#65533;&#65533;r&#65533;@&#65533;&#65533;qy_&#65533;&#65533;&#65533;&#65533;yn&#65533;&#65533;X$s&#65533;&#65533;&#65533;&#65533;g2&#65533;&#65533;&#65533;~o!&#65533; Yh&#65533;_&#65533;[?qi`&#1768;0&#65533;&#65533;&#65533;&#65533;H0&#65533;p&#65533;&#65533;&#65533;&#65533;&#65533;&#65533;&#65533;y&#65533;9&#65533;&#65533;1W&#65533;B&#65533;f&#65533;/&#65533;6C6&#65533; &#65533;qgrF$&#65533;dM&#65533;&#65533;`&#65533;L=&#65533;99`&#65533;g&#65533;&#65533;r` %C&#65533;P&#391;p52!G.PH |Q&#65533;z&#65533;&#65533;&#65533;&#65533;&#65533;&#65533;&#65533;h6V&#65533;^UKXY!&#65533;~yc&#65533;$$D&#65533;&#65533;&m&#65533;z&#65533;?y&#65533;yU&#65533;&#65533;qy/&#65533;|X&#65533;_&#65533; `&#65533;&#1090;Q&#65533;&#65533;&#65533;&#65533;&#65533;&#65533;bN&#65533;Z1&#65533;_&#65533;]&#65533;&#65533;v&#65533;&#65533;&#65533;|&#65533;PX&#65533;&#65533;x&#65533;&#65533;&#65533;j&#65533;&#1550;&#65533;g&#65533;)&#65533;q&#65533;G&#65533;&#65533;&#65533;
&&#65533;(&w6% &#65533; y&#207;5&#65533;&#65533;&#65533;"z&#65533;&#65533;9&#65533;9~&#65533;9}T&#65533;&#65533;W&#65533;&#65533;&#65533;&#65533;F&#65533;NRY&#65533;3&#65533;&#65533;&#65533;&#65533;&#65533;&#65533;&#65533;S&#65533;Y&#65533;&#65533;,Fi&#65533;&#65533;&#65533;&#65533;`&#65533;Q&#65533;p&#65533;&#65533; &#65533;&#65533;&#65533;&#1484;&#65533;14&#65533;&#65533;&#65533;z&#65533;aY&#65533;&#65533;
&#65533;2xy&#65533;&#65533;&#65533;&#65533;3&#65533;&#65533;&#65533;&#65533;&#65533;]&#65533;Of+&#65533;' 7e6t2&#65533;y&#65533; &#65533;(&#65533;1t&#65533;d&#65533;&#65533;&#65533;&#65533;&#65533;80&#65533;&#65533;&#65533;|&#65533;A&#65533;&#65533;vW&#65533;Z&#65533;CJ&#65533;a&#65533;|&#65533;&#65533;) :&#65533;&#65533;g4Z|4Y&#65533;&#65533;I0P&#65533; k?&#65533;&#65533;&#65533;z&#65533;&#65533;&#65533;&#65533;&#65533;1(&#65533;&#65533;&#65533;sr&#65533;O&#65533;[%&#65533;&#65533;D]&#65533;pQ&#65533;QU&#65533;Q|a|&#904;&#65533;#&#65533;x&#1528;&#65533;&#65533;&#65533; /&#65533;&#65533;&#65533;&#65533;&#65533;&#27218;
&#65533;+U[a`&#65533;&#65533;(&#65533;&#65533;n&#65533;pf&#65533;S&#65533;5"&#65533;&#65533;&#65533;&#65533;7u&#65533;&#65533;W&#65533;6y&#65533;>&#65533;&#65533;&#65533;&#65533;&#65533;&#65533;*&Y&#65533;&#65533;&#65533;E h&#65533;$&#65533;x5'&#65533;&#65533;n&#65533; &#65533;&#65533;*X&#65533;&#65533;r3$&#65533;=&#65533;S&#65533;m&#65533;Q&#65533;8&#65533;i&#65533;)&#65533;&#65533;@&#65533;&#65533;7K&#65533;&#65533;&#65533;vqA&#65533;=5'&#65533;&#65533;k&#65533;&#65533;&#65533;7&#65533;A{]b&#65533;!5PZ|pGE&#65533;*&#65533;&#65533;p&#65533;&#65533;T&#1107;qK&#65533;IM1&#65533;i "&#65533;A>a&#65533;&#65533;`.B,E&#1866;&#65533;&#65533;&#1264;&#65533;j&#65533;&#65533;&#65533; v&#65533;v&#65533;&#65533;t+(,&#65533;N&#65533;&#65533;Q&#65533;&#65533;&#65533;6&#65533;&#65533;&#65533;= h
&#65533;&#65533;*2;0&#65533;&#65533;1 \)hl&#65533;p&#65533;&#65533;}m&#65533;'71&#65533;&#65533;:&#65533;1J&#65533;&#65533;&#65533;6&#65533;&#65533;"T9m!&#65533;&#65533;&#65533; &#65533;U6&#65533;E @&#65533;&#65533;8 K>&#65533;&#65533;&#65533;&#65533;L&#65533;`&#65533;&#65533; &#65533;&#65533;&#65533;&#65533;W&#1042;&#65533;&#65533;@&#65533;&#65533;#&#65533;v&#1536;~5&#65533;y6&#65533;	&#65533;&#65533;?P&#65533;&#65533;&#65533;Q&#65533;&#65533;)&#65533;lSJ&#65533;&#65533;Q&#65533;&#65533;I&#65533; kv&#65533;FO&#65533;&#65533;&#65533;Y&#65533;&#65533;H&#65533;Y&#65533;&#65533;&#65533;Pe&#65533;Yh&#1387;4U&#65533;xQ"&#65533;0`&#65533;&#65533;r0$7&#65533;y>AEQ&#1033;&#65533;&#65533;&#65533;&#65533;&#65533;$&#65533;&#539;&#65533;&#65533;&#65533;&#65533;[&#65533;N&#65533;
&#65533;&#65533;E poE 0Pz&#1788;&#65533;	'&#65533;r&#65533;&#65533;pip&#65533;&#65533;)P&#65533;&#65533;=&#65533;s&#65533;&#65533;&#65533;&#65533;&#65533;&#65533;&#65533;2&#65533;&#65533;&#501;9&#65533;&#65533;4&#65533;&#267;&#65533;&#65533;]&#65533;!5}U 	5&#65533;&#65533;[&#65533;{/ozQ&#65533;~*p&#967;Z&#361606;bq`&#1055;&#65533;9&#65533;,?&#65533;eq&#65533;&#65533;&#1992;`&#65533;&#65533; 	&#65533;&#1788;&#65533;&#709;W&#65533;e&#65533;Q&#65533;&#65533;&#65533;25)(E&#65533; &#310;
a&#65533;K&#65533;;&#65533;&#65533;&#65533;+&#65533;KOW&#65533;&#65533;`QGsl&#65533;&#65533;&#65533;&#65533;&xzR&#65533;A&#65533;&#65533;&#65533;	&#65533;7&#196;&#65533;&#65533;&#65533;
&#65533;C&#366;&#65533;&#65533;Kq&#65533;&#65533;=<&#65533;c&#65533;&#65533;&#65533;&#65533;&#65533;}&#65533;l&#65533;Q&#65533;rpE&#65533;
&#65533;C : D&#65533;&#65533;&#65533;k&#65533;ri&#65533;&&#65533;1	6&#65533;&#65533;&#65533;6%&#65533;q &#65533;y&#65533;9&#65533;&#65533;&#65533;X&#65533;&#65533;&#65533;&#65533;&#65533;&#65533;&#65533;>&#65533;ab&#65533;&#65533;}|&#65533; &#65533;+,&#65533;&#65533;(b&#65533;&#65533;+	}+&#65533;K&#65533;u+&#65533;eb&#514;;;&#65533;&#1685;V&#65533;&#65533;&#810;&#65533;&#65533;&#65533;&#65533;&#65533;&#65533;_q&#65533;(&#65533;&#65533;&#65533;&#65533;=&#65533;&#65533;&#65533;;)PS&#65533;&#65533;&#65533;z[&#65533;&#65533;&#65533;&#65533;\ &#65533;E]l&#65533;&#65533;2@&#65533;&#65533; x&#65533;9&#65533;,
k&#65533;&#65533;&#65533;z&#65533;r2q&#65533;&#65533;]H&#65533;&#65533;&#65533;&#65533; B&#65533;&#65533;Q&#65533;&#65533;" m\5P}&#65533;:&#65533;&#65533;\S}&#65533;&#65533;z&#65533;M&#65533;Y&#65533;X&#65533;&#65533;&#65533;&#65533;&#813;&#65533;&#65533;(&#65533;:&#905;&#65533;Pf&#65533;&#65533;=5&#65533;&#65533;&#65533;n:&#65533;&#65533;@40~s&#65533;9&#65533; &#65533;'P APS&#65533;&#65533;&#65533;&#1651;&#65533;&#65533;! 1Z&#65533;p&#65533;&#65533;AK	='&#65533;&#65533;&#65533;&#1024;&#65533;&#65533;&#1105;&#65533;KP&#65533;&#1665;&#65533;&#65533;6&#65533;Q&#65533;&#65533;&#65533;&#65533;=p&#65533;&#65533;&#65533;X&#65533;6%L&#1249;&#65533;&#65533;&#65533;&#65533;q{&#65533;&#65533;d&#65533;&#65533;u!&#65533;3-D6&#65533;V&#65533;&#65533;d*&#65533;&#65533;&#65533;*&#65533;&#65533;&#65533;&#65533;R pplR&#65533;Q&#65533;S@&#65533;&#65533;!&#65533;JC&#65533;&#65533;&#65533;&#65533;&#65533;&#65533;Q&#65533;>I]&#65533;&#65533;|L&#65533;6&#65533;&#65533;&#65533;&#65533;&#65533;L"&#65533;&#1550;&#65533;&#65533;7 H&#65533;QP&#65533;^p&#1624;}&#65533;h0&#65533;e&#142;&#327675;&#65533;&#65533;<&#65533;&#65533;&#65533;a&#601;&#65533;&#851;&#452;',8&#65533;&#65533;	 &#65533;&#65533;St&#65533;A&#65533;&#65533;&#65533;h&#65533;&#65533;&#1608;0&#65533;&#65533;a&#65533;&#65533;&#65533;&#65533;=&#65533;k&#65533;&#65533;&#65533;i&#65533;,&#65533;z&#65533;&#65533;Q&#65533;&#65533;bFf&#65533;&#65533;&#65533;P &#65533;&#65533;&#65533;'&#65533;W&#65533;mD&#65533;\&#65533;"&#65533;Q&#65533;QW&#65533;$&#65533;'x&#65533;'&#65533;&#65533;[&#65533;&#65533;+&#65533;&#65533;,"&#65533;,7&#65533;KjT&#65533;&#65533;&#65533;j&#65533;"l&#65533; &#65533;! ,&#65533;&#65533;=&#65533;&#65533;&#65533;^&#65533;X&#65533;,L5|&#65533;8q&#65533;z&#65533;z&#65533;y&#65533;&#65533;$&#65533;&#65533;X&#65533;Y&#65533;&#65533;	&#65533;'5&#65533;&#65533;D ,&#65533;i&#65533;&#65533;:@&#65533;(&#65533;&#65533;&#65533;&#65533;&#65533;&#65533;K  &#65533;+ &#65533;&#65533;D&#65533;&#65533;&#65533;&#65533;&#65533;s&#65533;[+&#65533;Q&#65533;&#65533;V&#65533;&#65533;}<&#65533;&#65533;!&#65533;r&#65533;&#65533;Q&#65533;&#65533;t)&#65533;mN &#65533;{&#65533;UaC&#65533;&#1656;&#65533;F&#65533;PD>&#65533;PY&#65533;&#65533;&#65533;&#65533;&#65533;&#65533;&#65533;&#65533;90|I&#65533;5	&#65533;&#65533;QK : y&SSh&#65533;&#65533;hg&#65533;~&#65533;w&#65533; &#65533;&#65533;c&#65533;&#65533;&#65533;&#65533;&#65533;&#65533;&#65533;&#884;L&#65533;&#65533;Q&#65533;{Q&#65533;}J &#65533;2&#65533;'7&#65533;&#65533;"&#65533;:P	%&#65533;U0&#65533;&#65533;&#65533;M&#65533;&#65533;s&#65533;S&#65533;&#65533;&#65533;&#65533;&#65533;&#65533;&#65533;&#65533;&#65533;&#65533;<Y&#65533;h&#65533;q7uB o&#65533;&#65533;2&#65533;&#1725;&#65533; p,1&#65533;&#65533;&#65533;&#65533;&#65533;&#65533;p&#65533;&#65533;Kx	QQ&#65533;&#493;,5&#65533;&#65533;S\&#65533;:&#65533;b&#65533;&#65533;&#65533;&#65533;&#65533;&#65533;&#65533;&#65533;%&#65533;&#65533;&#65533;J&#65533;&#65533;&#65533;K0a&#1589;z&#65533;&#65533;7&#65533;&#65533;&#65533;&#65533;&#65533;&#998;Q>&#65533;QW&#65533;&#65533;&#65533;&#65533;P&#65533;&#65533;,&#65533;&#65533;&#65533;&#65533;P&#65533;a&#65533;&#65533;7\&#65533;j&#568;&#65533;k&#65533;R&#65533;&#65533;&&#65533;&#65533;Q&#65533;&#65533;&#65533;&#65533;&#65533;.B&#65533;{"&#65533;&#65533;&#65533;&#65533;T, &#65533;&#65533;&#65533;$i&#65533;F!&#65533;=^&#65533;&#3801;+&#65533;aT&#65533;&#65533;&#65533;&#65533;>~&#65533;.&#65533;&#1380;!&#1899;&#65533;@~"&#1386;&#65533;&#65533;&#65533;C8&#65533;&#65533;&#65533;&#65533;,p&#65533;S@0&#65533;e&#65533;G&#65533;&#65533;J+&#65533;Q&#65533;!&#65533;I&#65533;O&#65533;&#65533;&#65533;&#65533;&#65533;A&#1115;&#65533;&#65533;&#65533;	&#65533;m&#65533;&#65533;zQ.&#65533;Q&#65533;,&#65533;0	8%&#65533;e&#65533;&#65533;&#65533;&#65533;&#65533;&#65533;~&#65533;'&#65533;&#65533;&#65533;&#65533;&#65533;&#65533;)_&#65533;2\&#65533;M&#65533;'&#328;&#65533;h&#65533;5&#65533;&#65533;&#65533;&#65533;&#65533;&#65533;&#65533;&#65533;z&#65533;&#1341;6P&#65533;&#65533;&#65533;V&#65533;2@&#65533;&#65533;, 8&#65533;%&#65533;r&#65533;&#65533;&#65533;&#65533;&#65533;&#65533;<&#65533;-?&#65533;&#65533;||&#65533;&#65533;&#65533;&#1181;&#65533;q&#65533;&#65533;&#65533;&#65533;&#65533;v&#65533;&#65533;&#65533;&#65533;&#65533;&#65533;Uq&#65533;&#65533;&#65533;&#65533;Ep&#65533;i&#65533;&#65533;k&#65533;&#65533;&#65533;~
&#65533;u&#65533;&#65533;&#65533;O&#1708;ZEv&#564;E[&#65533;O&#65533;)p&#65533;M^&#65533;&#65533;*y&#65533;>CE&#65533;&#65533;SI&#65533;	N&#65533;p!&#65533;&#65533;A&#65533;	^&#65533;@ &#65533;&#65533; @&#65533;&#131;=l&#65533;&#65533;&#65533;&#65533;C&#65533;!E&#65533;$Y&#65533;&#65533;I&#65533;)U&#65533;d&#65533;&#65533;&#65533;K&#65533;1e&#932;Y&#65533;&&#65533;,l&#65533;&#65533;&#65533;&#65533;$Lh&#65533;&#65533;&#65533;&#65533;&#65533;;r&#65533;`C&#65533;&#65533;S&#65533;=&#65533;&#65533;1&#65533;&#65533;(FU\&#65533;&#65533;&#65533;W&#65533;	t&#65533;&#65533;&#65533;&#65533;QU&#65533;&#65533;d!&#65533;[&#65533;5z&#65533;&#65533;&#65533;&#65533;]&#65533;y&#65533;&#65533;&#65533;&#65533;&#65533;&#65533;&#2046;&#65533;&#65533;H&#65533;3E&#65533;";&#65533;&#65533;e&#65533;&#65533;
<I&#65533;1&#65533;r
9v\5Z&#65533;&#65533;`E{&#65533;cWVX&#65533;&#384;L&#65533;.$&#65533;F&#65533;&#65533;&#65533;m&#1849;u&#65533;&#65533;=&#65533;0&#65533;&#65533;,&#65533;q&#65533;&#65533;&#65533;&#65533;&#65533;&#65533;e&#65533; *&#65533;&#65533;a&#65533;,&#65533;&#65533;G&#65533;&#65533;&#65533;&#65533;,&#65533;+0&#65533;'?~&#65533;*&#65533;&#65533;&#65533;rP@h&#65533;&#65533;&#65533;&#65533;&#65533;_&#65533;&#65533;}&#65533;&#65533;M&#65533;&#65533;&#65533;f&#65533;b&#65533;&#65533;&#65533;&#65533;1
&#65533;l3&#65533;|J!&#65533;&#65533; T\&#65533;&#65533;&#65533;&#65533;&#65533;&#65533;&#65533;0`,!:&#65533;&#1062;&#65533;&#65533;&#65533;&#65533;&#65533;3&#65533;DST&#65533;%-&#65533;8K&#65533;&#552;&#65533;@&#65533;x"&#65533;|Bl1&#1185;!&#65533;*&#65533;&#65533;&#65533;&#65533;&#65533;H$&#65533;&#296;&#65533;&#65533;&#65533;mE(&#65533;&#65533;r&#65533;&#65533;&#65533; !&#65533;"&#65533;F&#65533;*&#65533;&#65533;&#65533;;+B&#65533;&#65533;&#65533;&#65533;"&#65533;TrM67&#65533;@&#65533; N&#65533;&#65533;J:&#65533;&#65533;&#919;&#65533;&#65533;&#65533;&#65533;&#65533;&#65533;9.&#65533;J &#65533;&#65533;&#65533;&#65533;!$23 &#65533;&#65533;"&#1092;pHC&#65533;&#65533;&#65533;bSN;&#65533;&#65533;SP9E(&#65533;*H@D&#65533;<:&#65533;S<[u&#65533;U)&#65533;&#65533;&#65533;?L&#65533;&#65533;&#65533;&#65533;@m+
&#852;&#65533;&#65533;(&#65533;0&#65533;"H !&#65533;ZSvYf&#65533;uVY&#65533;Hv&#65533;&#65533;&#65533;+ZAYX&#65533;&#65533;&#65533;&#65533;&#65533;&#432;&#65533;&#65533;	D&#65533;.&#65533;&#65533;&#65533;&#65533;G9h&#65533;4H&#65533;X&#65533;&;(&#65533;g&#65533;&#1399;&#65533;*2]&#65533;+&#65533;&#65533;&#65533;L&#65533;&#65533;&#65533;\&#65533;V&#65533;&#65533;<&#65533;&#65533;a&#65533;&#65533;J&#65533;"60&#65533;(&#65533;&#65533;B&#65533;&#65533;,&#65533;6&#65533;&#65533;O{"&#65533;/&#65533;t/&#65533;&#65533;&#65533;&#65533;8%&#65533;&#35331;&#65533;&#65533;f&#65533;O&#65533;	6x&#65533;&#65533;&#65533; &#65533;&#65533;46&#65533;zh&#65533;&#65533; *&#65533;d &#65533;.O&#65533;&#65533;&#65533; &#65533;(&#65533;&#65533;&#65533;-Bu#Rv&#65533;&#65533;&#65533;6&#65533;&#65533;p&#65533;&#65533;>i&#65533;&#65533;0}&#65533;Q8&#65533;,&#65533;h&#65533;0&#65533;&#65533;&#65533;`&#65533;h&#65533;m&#65533; &#65533;&#65533;&#65533;&#65533;&#579;`h&#65533;&#65533;#&#65533;&#65533;&#65533;;&#65533;`~Q&#65533;	&#65533;&#65533;N&#65533;|&#65533;#0H&#65533;;J&#65533;n&#65533;&#65533;&#1915;b&#65533;d&#65533;>h[f&#65533;&#65533;*&#65533;|w&#65533;&#65533;&#65533;&#65533;U?&#65533;n&#65533;&#65533;3&#65533; S}&#65533;&#65533;&#65533;&#65533;zY&#65533;&#65533;&#65533;Y5&#65533;&#65533;&#65533;&#2019;X&#65533;&#65533;w&#65533;G&#65533;&#65533;&#65533;:(&#65533;]&#65533;:0&#65533;&#65533;&#65533;&#65533;1&#1054;lK&#65533;-1&#65533;?Q&#65533;&#65533;7&#65533;l#=&#65533;&#65533;&#65533;&#65533;&#65533;&#65533;&#65533;=>&#65533;&#65533;&#65533;>w&#65533;@C&#65533;&#65533;&#65533;&#65533;&#65533;&#65533;&#65533;&#65533;MJ&#65533;&#65533;,x&#65533;&#65533;&#65533;&#65533;JlxS&#65533;~E&#65533;&#65533;&#65533; 9&#65533;bO&#65533;$8&#65533; {&#65533;&#65533;`]&#65533;D&#65533;&#65533;V&#65533;@&#65533;&#65533;R}e&#65533;+Q&#65533;	&#65533;x&#65533;&#65533;&#65533;@^&#65533;D(&#65533;$m&#1522;&#65533;@&#65533;0)&#65533;Xj	|#a	Mh&#65533; d2 c&#65533;u&#65533;&#65533;&#65533;&&#65533;&#65533;&#33936;&#65533;/&#65533;s&#65533;&#65533;I&#65533;u&#65533;	B&#65533;"> &#65533; &#65533;0&#65533;&#65533;y&#65533;}&#65533;&#577;u&#1152; D&2&#65533;D"&#65533; U&#65533;L&#65533;iE4YGL&#65533;&#65533;{:
A&#65533;&#65533;&#65533;&#65533;&#65533;&#65533;LQtu&#65533;"82&#65533;&#65533;T&#65533;&#65533; $H&#65533;B,y&#65533;L&#65533;Unp&#65533;_&#65533;&#65533;!p&#65533;&#65533;(&#65533; &#65533;&#65533;&#65533;E&#65533;A&#65533;&#65533;&#65533;A&#65533;JG2&#65533; I&#65533;&#65533;An&#65533;E]&#65533;f&#65533;NP
&#65533;&#65533;&#65533;1`&#65533;(6p &#65533;p&#65533;&#65533;<&#65533;`&#65533;&#65533;&#65533;dA&#65533;&#65533;0Oy" qMB&#65533;Np&#65533;M&#65533;&#65533;&#65533;J!&#65533;&#65533;_J&#65533;0`&#65533;M&#65533;&#65533;6\&#65533;&#65533;&#65533;&#484;&#65533;!&#65533;&#65533;&#65533;b&#65533;&#65533;&#65533;AF3z&#65533;*&#65533;&#65533;:K(Y@M:&#65533;&#65533;&#65533;/w&#65533;B	V1&#65533;<<T&#65533;&#65533;h&#65533;$7d&#65533;;&#65533;i&#292;&#65533;&#65533;T&#65533;l&#65533;&#65533;&#65533;7&#65533;T&#65533;&#65533;&#65533;CI6&#65533;&#65533;F&#1377;wDD!&#65533;*C j&#65533;*WC 7&#2155;\&#65533;&#65533;&#1912;&#65533;&#65533;dK&#65533;\j[&#65533;&#65533;&#65533;JU&#65533;U=&#65533;&#65533;&#65533;&#65533; -a&#65533;\&#65533;(&#65533;&#65533;&#65533;&#65533;&#65533;g&#65533;&#65533;(&#65533;V&#65533;&#65533;F&#65533;&#65533;&#65533;\&#65533;&#65533;X&#65533;&#65533;rKC&#65533;&#65533;&#65533;~&#65533;UK8f93&#65533;4&#65533;&#65533;&#845;8p&#65533;&#65533;J&#65533;&#65533;&#65533;Fd&#65533;&#65533;}@&#65533;&#65533;I&#65533;^&#65533;9&#65533;	&#65533;&i}&#65533;&#65533;&#65533;&#692;&#1392;&#65533;1&#65533;&#65533;-&#65533;$&#65533;&#65533;%p&#65533;&#65533;&#65533;2&#65533;*y&#65533;&#65533;r&#65533;&#65533;f&#65533;U&#65533;}(5&#65533;k&#65533;f|+&#65533;&#1216;fo&#65533;&#65533;9&#65533;A&#65533;|PCsu@&#1539;l &#65533;&#65533;&#65533;e	B&#65533;&#65533;&#65533;W&#65533;&#65533;&#65533;o&#65533;:\&#65533;&#65533;&#65533;[xX&#65533; ,;&#65533;&#65533;&#65533;&#65533;(C&#65533;&#775;&#65533;&#65533;RUW&#65533;
}sI&#65533;&#65533;&#65533;aq&#65533;@&#65533; &#65533;&#65533;&#65533;&#1531;&#1997;&#65533;&#65533;&#65533;z&#65533;&#65533;&#65533;Un&#65533;&#65533;B&#65533; &#65533;%&#65533;H+>0_&#65533;&#65533; y&#65533;q	&#65533;h&#65533;&#65533;&#1864;&#65533;A&#65533;&#202;&#65533;&#65533;&#65533;fa{&#65533;h&#65533;=&#65533;udC&#65533;&#65533;&#65533; &#65533;9n&#65533;&#65533;(QG0"&#65533;&#65533;@	&#65533;{f4&#65533;9&#65533; &#65533;FS&#65533; !&#65533;B2&#65533;"&#65533;,&#65533;&#2781;&#65533;&#65533;u60Jc&#65533;&#65533;\&#65533;&#65533;4&#65533;@&#65533;!&#65533;jft&#65533;&#65533;l&#65533;jx&#65533;&#65533;&#65533;(&#65533;&#65533;&#65533;&#65533;4d:&#65533;J&#8465;&#65533;TB&#65533;&#65533;q`&#65533;"4 &#65533;K&#65533;Z&#1344;&#65533;&#65533;".&#65533;&#65533;E;Z&#1459;&#57919;&#65533;&#65533;&#65533;&#65533;MQ\u&#65533;&#65533;
&#65533;&#65533;&#65533;V&#1664;# &#65533;&#65533;E&#65533;&#65533;&#1367;P@,&#65533;0 @~&#65533;N&#65533;|&#65533;&#65533;&#65533;Tf&#65533;&#65533;&#65533;&#1953;Y&#65533;?&#65533;&#65533;7i&#65533; &#65533;&#65533;&#65533;&#65533;A&#65533;&#65533;&#65533;&#65533;*&#65533;l{&#1851;&#65533;&#65533; @	 &#65533;D&#65533;wM&#65533;&#65533;;&#65533;&#65533;1&#65533;&#65533;&#65533;E&#333;T&#65533;&#65533;m&#65533;''&#65533;&#65533;Z&#65533;&#65533;&#65533;&#65533;&#65533;p&#65533;|&#65533;h&#65533;[&#65533;
n +&#65533;&#65533;&#65533;&#65533;&#65533;&#65533;&#65533;
&#65533;&#65533;|&#65533;6	J>C(8S&#65533;:8&#65533;&#65533;,&#65533;!1&#222;H&#65533;&#65533;<&#65533;@7&#65533;5&#65533;r&#65533;&#65533;&#16921;&#65533;&#549;w&#65533;&#65533;&#65533;Avl&#65533;ZG&#1843;&#65533;&#65533;&#65533;&#65533;	Cg&#335;)N&#65533;%&#65533;&#65533;&#65533;&#65533;&#65533;F&#65533;
&#65533;&#65533;&#65533;&#65533;5&#65533;q&#65533;&#65533;&#42220;&#65533;MrH&#65533;X&#65533;&#65533;&#65533; &#65533;&#65533;r&#65533;a&#65533;t&#65533;i&#65533;q[&#65533;&#949;&#65533;&#65533;&#65533;&#65533;&#65533;gTm&#65533;&#65533;&#65533;&#65533;T&#65533;&#996;p&#778;4U&#65533;&#65533;h*Z&#211;O&#65533;&#65533;y&#65533;%;&#65533;1&#65533;g&#65533;&#65533;&#65533;&#65533;C&#65533;Kn&#65533;&#65533;iP&#65533;&#65533;l&#65533;	(\&#65533;&#65533;V&#65533;&#65533;`&#65533;z&#65533;j&#65533;&#65533;&#65533;t6P&#65533;i&#65533;)B&#65533;e|:&#65533;&#65533;Y0@&#65533;&#65533;kw&#65533;nD&#65533;Y&#65533;&#65533;&#65533;:&#65533;&#65533;k&#65533;y&#65533;&#65533;&#65533;ng&#65533;&#65533;&#65533;&#65533;K&#65533;&#65533;4u&#65533;/&#65533;g&#65533;W&#65533;*&#65533;&#65533;&#65533;&#65533;&#65533;&#65533;]&#871;&#65533;}6&#65533;&#65533;S&#65533;&#65533;&#65533;&#65533;&#65533;&#65533;&#65533;[&#65533;&#65533;&#65533;&#65533;x&#65533;&#65533;Q&#65533;4&#65533;? l&#65533;&#65533;&#65533;&#65533;&#65533;&#65533;f&#65533;9jB&#1547;=&#65533;&#65533;&#65533;&#65533;&#65533;&#65533;&#65533;}Z&#65533;p
A&#65533;,AX&#65533;&#65533;&#65533;c&#65533;&#65533;i&#65533;	&#65533;0&#65533;3AL&#65533;&#65533;<e&#65533;<&#65533;&#65533;&#65533;&#65533;&#65533;&#65533;Q&#65533; 4&#65533;A!td!DX&#65533;hqJ&#65533;&#65533;jb&#65533;k&#65533;!&#65533;B&#65533;&#65533;)&#65533;<&#65533;&#65533;&#65533;&#65533;&#65533; <&#65533;&#65533;,c@*&#65533;)&#65533;&#65533;J&#65533;1&#65533;&#65533;&#65533;&#65533;&#65533;&#65533;&#65533;&#1537;&#65533;"C9,	&#719;&#65533;Ya&#65533;&#65533;eQ&#65533;Sq&#65533;&#65533;&#65533;
&#65533;CAT&#65533;y&#65533;{&#65533;&#65533;@&#65533;r&#65533;&#65533;&#65533;G&#65533;A&#65533;&#65533;&#65533;&#65533;&#65533;&#1790;&#65533;`&#65533;6&#65533;x&#65533;G&#65533;&#65533;9&#65533;4(i:&#1825;Y
U3&#65533;DN&#65533;DV<$t&#65533;	l=&#65533;x&#65533;P&#65533;)&#65533;&#65533;V&#65533;E&#65533;&#1539;9Be&#65533;@f&#65533;8&#65533;.&#65533;D&#65533;&#65533;Ed&#65533;&#65533;&#65533;	&#65533;k>\&#65533;:&#65533;&#696;&#65533;&#65533;KFk&#65533;&#65533;0b&#65533;d&#65533;&#319;$&#65533;%&#65533; &#65533; &#65533;FV&#65533;&#65533;X#|&#65533;ey&#65533;e&#65533;b &#65533;&#65533;5C&#65533;&#65533;;Fr&#65533;EE&#65533;&#65533;K &#65533;&#65533;d	E`E &#211;&#65533;&#65533;b&#65533;{L&#538;0Gm$@6&#65533;F&#65533;H&#65533;<%w&#65533;&#65533;&#65533;!&#65533;&#65533;$GF&#65533;@&#65533;	^<&#65533;4x&#65533;k&#1539;&#65533;&#65533;&#65533;-H&#65533;T[&#65533;E&#65533;&#1133;(&#65533;&#332;&#65533;&#65533; &#65533;p&#65533;&#65533; &#65533;&#65533;H&#65533;x<D&#65533;b&#65533;&#65533;59<&#216;<&#660;&#65533;-H&#576;$&#65533;`H_&#1337;&#65533;&#65533;&#65533;&#65533;BH&#65533;&#65533;D&#65533;&#65533;&#65533;3b&#65533;$&#65533;[&#65533;&#65533;&#65533;[&#65533;&#65533;&#65533;&#65533;&#65533;&#65533;&#65533;&#65533;&#65533;&#65533;5&#65533;&#1480;&#65533;Sb&#65533;5&#65533;L &#65533;HB&#34426;&#65533;XD&#65533;B&#756;&#65533;&#724;&#65533;&#65533;I&#65533;9&#65533;D&#65533;2&#65533;C-&#65533;9&#65533;\&#785;8&#65533;-&#65533;&#516;L&#65533;&#65533;&#65533;&#1608;&S&#65533;&#65533;&#824;&#65533;?&#65533;S>&#65533;&#65533; &#65533;&#65533;&#162;G&#65533;&#65533;&#65533;lv&#65533;L&#65533;H&#65533;9M&#65533;lL6&#1025;f&#65533;&#65533;&#65533;&#65533;&#65533;&#65533;&#65533;&#65533;&#65533;&#65533;&#848; 8<&#65533;&#65533;;&#65533;&#65533;&#65533;&#65533;M&#65533;	&#65533;{&#65533;&#65533;I 	n&#65533;&#65533;&#65533;&#903;(&#65533;4
&#65533;&#65533;&#65533;&#65533;Q&#65533;&#65533;&#65533;&#65533;&#569;&#65533;&#65533;&#65533;D&#65533;-h&#65533;&#65533;&#65533;&#65533;O&#65533;D&#65533;<
1&#65533;&#65533;&#65533;O>4&#310;&#65533;O&#65533;|X&#65533;&#65533;&#65533;O&#65533;&#65533;O&#65533;&#65533;O 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R!R"-R#=R$MR%]R&mR'}R(&#65533;R)&#65533;R*&#65533;R+&#65533;Rm&#65533;/&#65533;,5-&#65533; 	.&#65533;R&#65533;j &#65533;&#65533;&#65533;5]&#65533;&#65533;!S2&#65533;- X 5&#65533;'P&#65533;9&#65533;&#65533;{&#65533;&#65533;z&#65533;!&#65533;S$@&H)&#65533;&#65533;&#65533;1&#65533;&#1270;&#65533;&#65533;&#65533;S&p h&#65533;pT&&#65533;&#65533;@T&#65533;*&#65533; &#1287;`HMNM$X&#65533;&#65533;T&#65533;j&#65533;(&#65533;&#65533;G&#65533;TU]U'&#65533;&#65533;( &#1363;j&#65533;@&#65533;&#65533;$XU[m&#65533;$&#65533;&#65533;@&#65533;U&#65533;j&#65533;>&#65533;&#65533;[UU&(T*&#65533;U&#65533;&#65533;&#65533; &#65533;`m&#65533;a&#65533;b5&#65533;l&#65533;UZ]&#65533;N&#65533;&#65533;g5&#65533;O P&#65533;&#65533;l&#65533;EM&#65533;e&#65533;&#65533; *hs=Wse&#65533;6 O&#65533;&#65533;4&#65533;Pe&#65533;&#65533;I&#65533; @&#65533;s&#65533;(x&#65533;-E&#65533;u&#65533;&#65533;T	Q&#65533;&#65533;&#65533;&#65533;&#65533;>W[WC&#65533;&#65533;&#65533;&#65533; 	&#65533;&#65533;(&#65533;&#65533;{\W&#65533;wE&#65533;Q@R &#65533;Q8R&#65533;&#65533;&#65533;4&#65533;M@&#65533;Z&#65533;UP&#65533;Wt&#65533;&#65533;(x&#1543;&#65533;x&#65533;&#65533;&#65533;{&#65533;N S(&#65533;P@&#65533;S@&#65533;P0&#65533;&#65533;&#65533;&#65533;5No&#65533;$ &&#65533;T& $&#65533;/@&#65533;(xY%&#65533; &#65533;)&#65533;!@&#65533;M&#65533;O&#65533;&#65533;	&#65533;&#65533;YR&#65533;X=&#65533;&#65533;O&#65533;&#65533;x$ &#65533;&#65533;&#65533;&#65533;=&#65533;(&#65533;&#65533;&#65533;&#65533; 8&#65533; &#65533;Z&#65533;&#65533;C&#65533;FP&#65533;S&#65533;&#65533;P&#65533;&#65533;&#65533;X&#65533;&#65533;&#65533;&#65533; &#1540;&#65533;&#65533; &#65533;&#65533;5&#65533;/&#65533;&#65533;&#65533;&#65533;\&#65533;&#65533;E7&#65533;&#65533;6&#1027;&#65533;5&#65533;RQO*h&#65533;Z ~&#65533;WS&#65533;!&#65533;\&#65533;&#65533;&#65533;&#65533;r&#65533;&#65533;&#65533;\&#65533;&#65533;&#65533;P&#65533;Xn=&#65533;&#65533;x&#65533;`]s&#65533;)&#65533;[&#1557;[&#65533;&#65533;ZN&#65533;[]&#65533;&#1663;&#65533;]&#65533;=&#65533;Tp&#65533;&#1244;&#65533;r5&#65533;&#65533; 
&#65533;\t&#65533;&#65533;M8&#65533;&#65533;&#65533;&#1833;&#65533;&#65533;mEPH&#65533;S&#65533;^&#65533;]Q8&#65533;&#332;x h&#65533;&#54081;&#65533;&#65533;W p&#65533;&#65533;%_)0&#65533;k&#65533;&#65533;&#65533;e&#65533;&#65533;&#65533;&#65533;N&#65533;&#65533;&#65533;&#65533;^#x&#65533;&#65533;	x&#65533; ^3&#65533;&#65533;&#65533;&#65533;&#65533;&#65533;&#65533;&#65533;&#65533;&#65533;%&#65533;&#65533;&#65533;&#65533;&#65533;&#65533;&#65533; &#65533;m&#65533;x`&#65533;&#65533;&#65533;}&#65533;
&#65533;[x&#65533;k&#65533;Z&#65533;&#65533;&#65533;R &#65533;&#65533;&#65533;M*P&#65533;&#512;&#65533;&#65533;P&#65533;&#65533;&#65533;&#65533; &#65533;&#65533;&#2025;&#65533;&#65533;M&#65533;&#65533;&#65533;&#1746;&#65533;T[&#65533;&#65533; P&#65533;&#65533;&#65533;0&#65533;`*&#65533;0&#65533;&#65533;&#65533;&#1773;X&#65533;=&#65533;&#65533;Y&#65533;&#65533;&#65533;&#65533;&#65533;&#65533;&#65533;	(&#65533;	&#65533;_#&#65533; |&#65533;6S!&#65533;\&#1589;&#65533;&#65533;&#65533;QMH&#65533;%&#65533;&#65533;&#65533; 3>&#65533;&#65533;&#65533;&#65533;( Kx&#65533;7F&#65533;	&#65533; &#65533;&#65533;-&#65533;&#65533;&#1680;&#65533;Z&#65533;&#65533;&#65533;{&#65533;RH&#65533;N&#65533;&#65533;&#65533;&#65533; #&#65533;&#65533;C. &#65533;&#65533;+6&#65533;Pd#&#65533;&#65533;&#65533;&#65533;&#65533;/	(&#65533;&#65533;#&GPV &#65533;&#65533;O&#1027;&#65533;-X
x &#65533;P+6&#65533;&#65533;&#65533;`eT&#65533;,&#65533; (&#65533;&#65533;&#65533;(&#65533;&#65533;d&#65533;&#65533;&#65533;-&#65533;&#65533;lx&#65533;hc&#65533;&#65533;6&#65533;&#65533;G~&#65533;&#65533;&#65533;	 S (&#65533;3VHpV &#65533;&#65533;&#65533;~&#65533;&#65533;&#65533;m&#65533;&#65533;&#65533;&#65533;&#65533;&#65533;n&#65533;4&#65533;d&#65533;&#65533;&#65533;k&#65533; &#65533;&#65533;&#65533;&#65533;G&#65533; &#65533;C.&#65533;	f+n&#65533;&#65533;&#65533;&#65533; &#65533;&#65533;*&#65533;&#65533;X&#65533;&#65533;^
&#65533;&#65533;m^&#65533;	&#65533;&#25696;h&#65533;N(&#65533;_&#65533;&#65533;&#65533;(e&#65533;&#65533;Kk&#65533;&#33816; &#65533; p&#65533;&#65533;g{>d&#65533;]h-&#65533;h&#65533;l&#65533;^s&#65533;&#65533;x&#65533; V&#65533;&#975;~&#65533;b&#65533;W&#65533;&#65533;K&#65533;^&#65533;_
&#65533;&#65533;Pi&#65533;<j&#65533;(S&#65533;]&#65533;}.&#65533;F&j&#65533;6e&#65533;&#65533;N_~&#65533;Tvj&#65533;&#65533;e&#65533;~&#65533;h&#65533;T&#65533;&#65533;	h&#65533;&#65533;f&#65533;&#65533;h&#65533;X&#65533;s&#65533;f&#65533;&#65533;P&#65533;V&#65533;TV 6&#65533;0Hh&#65533;&#65533;&#25632;&#65533;&#65533;&#65533;6&#65533;f#&#65533;k&#65533;&#65533;g&#65533;&#65533;&#65533;&#65533;F&#65533;(l6~&#65533;&#65533;&#65533;&#1023;&&#65533;6(&#65533;piZ&#65533;gCNhS&#65533;&#65533;&#65533;^&#65533;0&#65533;l&#65533;&#65533;ge(&#65533;g&#65533;&#65533;hv&#65533;`&#65533;6k&#1422;&#65533;&#65533;>&#65533;F~l> &#65533;&#65533;&#65533;&#65533;&#65533;&#65533;V&#65533;	&#65533;&#65533;l&#65533;j&#65533;&#65533;U&#65533;&#65533;&#65533;,k1P(&#65533;w&#65533;&#65533;&#597;&#65533;&#65533;=n&#65533;FJ&#65533;&#65533;&#65533;&#65533;g&#65533;F&#65533;&#65533;  !&#65533; &#65533; ,  &#65533;G &#65533; &#65533;H&#65533;&#65533;&#65533;&#65533;*\&#560;&#65533;&#199;#J&#65533;H&#65533;!&#65533;$HP&#65533;&#65533;&#463; C&#65533;I&#65533;&#65533;&#595;(S&#65533;\Y&#65533;L&#65533;&#65533;a#&#65533;&#65533;&#667;8s&#65533;&#65533;&#627;&#65533;&#991;=Sx&#65533;@&#65533;D&#65533;3qh&#65533;0&#65533;M&#65533;CP&#65533;J&#65533;J&#65533;&#65533;&#1387;X&#65533;j&#65533;&#693;&#65533;&#1519;`&#202;K&#65533;&#65533;&#1651;h&#1258;]&#65533;&#65533;0q4M&#65533;$	 *4&#65533;&#65533;&#65533;&#2047;&#65533;&#65533;&#65533;&#65533;4e3 MS&#65533;.IA&#65533;&#65533;&#65533;&#728;3kN&#65533;&#65533;%1kHP&#65533;&#65533;7&#65533;r,&#532;M&#65533;&#1243;c&#734;M&#65533;6`;&#65533;.nJ&#65533; &#65533;3L0&#65533;&#65533;&#65533;&#65533;&#531;+_&#65533;&#274;&#1915;WL&#65533;a&&#65533;$3&#65533;&#957;&#65533;w&#65533;$&#65533;4&#65533;e&#65533;C37&#65533;&#65533;&#65533;&&#65533;
&#65533;&#65533;H&#65533;N&#65533;&#65533;&#65533;&#65533;#I &#65533;!AB&#65533; .&#804;l&#65533;&#65533;A8&#390;z&#65533;5&#65533;&#65533;&#65533;&#65533;AT4&#65533;&#65533;_&#65533;UP&#65533;^3&#65533;U&#65533;a&#65533;S&#65533;8E(&#65533;a&#65533;,n&#65533;&#65533;>X &#65533;AVR&PF&#65533;&#65533;&#65533;&#65533;&#65533;]X!&#65533;D&#37264;Vt&#65533;&#65533;&#65533;LF]q2&#65533;&#65533;&#65533;&#65533;&#65533;&#65533;ZA&#65533;dc&#65533;&#1881;q&#65533;F&#65533;)&&#65533;V&#65533;h&#65533;h&#65533;&#65533;&#65533;L&#65533;&#65533;'&#65533;3&#65533;`&#65533;	I&#65533;7&#65533;lP&#65533;&#65533;re&#65533;9&#65533;c&#65533;&#65533;&#65533;+e7J W`w&#65533;@ &#454;&#65533;&#65533;&#65533;'&#65533;&#65533;&#65533;)h&#65533;&#65533;&#65533;&#65533;AS=&#65533;HC{&#65533;&#65533; &#65533;&#65533;&#65533;u&#65533;&#65533;fF&#65533;&#65533;&#65533;&#65533;gS&#65533;jkEHu #&#65533;3m)P&#65533;&#65533;&#1492;&#65533;&#65533;V6&#65533;&#65533;&#65533;&k&#65533;&#65533;6&#65533;Pk&#65533;&#65533;	{&#65533;&#65533;&#65533;b&#65533;&#65533;&#65533;&#65533;&#65533;&#65533;&#65533;a>&#65533;&#65533;&#65533;G&#65533;	2&#65533;&#65533;@t&#65533;&#65533;&#65533;{MA.`f<&#65533;F>q&#65533;&#65533;&#65533;&#65533;^&#65533;&#65533;ZZ&#65533;T&#65533;&#65533;&#65533;e/&#65533;&#65533;&#65533;o&#65533;&#65533;&#65533;7S&#65533;b&#552;&#65533;&#65533;)oA
fqO7&#816;7&#65533;&#65533;L.&#65533;&#65533;J&#65533; A&#65533;^&#65533;q&#65533;7y+r&#65533;&#65533;&#65533;l&#65533;&#65533;&#65533;Zx&#65533;&#65533;v&#65533;ue&#65533;&#443;:&#65533;d&#65533;&#65533;8'&#65533;)&#65533;l&#65533;&#65533;&#65533;&#65533;U&#820;&#65533;&#65533;3K&#65533;A;&#65533;&#1201;L3]&#65533;&#1476;f) &#65533;&#65533;-&#65533;&#65533;@l&#65533;&#65533;&#65533;&&#65533;=&#65533;&#65533;)"v&#65533;V&#65533;*7&#65533;&#65533;M&#65533;,&#65533;&#65533;` -&#65533;Z;4&#65533;&#65533;&#65533;Dty&#65533;&#65533;n&#65533;&#65533;x&#65533;&#65533;&#65533;&#65533;&#65533;&#65533;=&#65533;h&#65533;&#65533;)&#65533;&#65533;&#65533; &#65533;&#65533;&#65533;j7&#17439;&#65533;&#65533;("&#65533;&#65533;f&#65533;K:B&#65533;&#65533;&#65533;B&#65533;M!`&#65533;&#65533;`l&#65533;2&#65533;&#65533;&#65533;&#926;&#65533;&#65533;&#65533;&#65533;9&#627;y&#65533;&#65533;&#65533;Z&#65533;&#65533;&#65533;/&#65533;&#65533;lH+zl\&#65533;*	E&#65533;&#65533;[qi&#65533;@Q&#65533;Y&#65533;&#65533;&#695;_&#65533;&#65533;&#65533;SO&#1559;&#65533;Zq&#65533;&#65533;&#65533;&#65533;&#65533;&#65533;3]&#65533;C|4&#65533;L&#544;8&#65533;&#65533;{&#65533;3&#65533;&#65533;&#65533;&#65533;&#65533;	&#65533;g&#65533;&#65533;O&#65533;&#65533;<pIO&#65533;&#65533;&#65533;S&#65533;*&#65533;&#65533;a	&#514;&#65533;&#65533;56ll  h&#65533; h&#65533;&#65533;1&#65533;&#65533;&#65533;bO&#65533;&#1029;&#65533;-&#65533;t)&#533;&#65533;27&#65533;"&#65533;&#65533;rq#H
&#65533;&#65533;% &#361;&#65533;&#65533;&#65533;&#65533;$C&#65533;\JyM&#65533;&#65533;&#65533;E&#65533;Z&#65533;50b&#65533;f<$.&#308858;&#65533;J&#65533;&#65533;2`&#65533;i&#65533;&#1153;&#65533;&#65533;"#&#65533;k 3&#65533;&#65533;X&#65533;D0&#65533;&#65533;H&#65533;S	&#65533;`H&#65533;&#65533;mj&#65533;&#65533;&#1700;&#65533;&#65533;&M&#65533;&#65533;&#65533;\x&#65533;F&#65533;"&#65533;&#65533;&#1011181;&#65533;d&#65533;&#65533;&#65533;&#65533;&#65533;&#1307;&#65533;H&#65533; &#282;&#65533;$I&#65533;eA&#65533;#\"%&#65533;V9]a&#65533;)&#65533;&#65533; &#65533;H&#65533;&#65533;jf&#65533;&#65533;c)&#65533;h&#65533;SV&#65533;w\&#65533;&#65533;Rp&#65533;Y&#65533; H&#65533;#
Uh&#65533;-&#65533;dt&#65533;&#65533;.&#65533;)&#65533;H&#65533;R&#65533;Ik&#65533;&#65533;|&HZ
d&#65533;M1&#65533;~f&#65533;L&#65533;&#65533;r&#65533;`&#65533;&#65533;9&#65533;&#65533;K&#65533;9&#65533;l2&#65533;A&#65533;&#65533;&#65533;&#65533;&#475;&#65533;3:&#65533;)&#65533;/&#65533;&#65533;&#65533;:&#1248;&#65533;&#65533;08&#65533;_&#65533;\&#65533;<g&#65533;&#65533;}6&#65533;#%:&#65533;&#65533;	F&#65533;&#65533;&#768;(&#65533;aR&#65533;&#514;L&#65533;9&#65533;&#65533;[FJ&#1170;&#65533;&#65533;}&#65533;CR a&#65533;Bv0&#65533;DS&#65533;,&#65533;&#65533;&#65533;&#65533;&#65533;&#65533;h&#65533;&#65533;&#65533;`)B&#1114;&#65533;&#65533;&#65533;&#65533;h
%M&#65533;R&#65533;rR&#65533;&#65533;&#65533;+&#65533;X*Z&#65533;d&#1103;aO{8z&#65533;&#65533;`&#65533;&#65533;&#65533;&#65533;&#65533;&#65533;&#65533;&#65533;J&#1458;je {t&#65533;&#65533;&#65533;&#65533;&#65533;&#65533;}Is& )&#65533;&#65533;&#424;ehM<@&#65533;&#1569;F7&&#65533;
R&#65533;JX&#65533;&#65533;U&#65533;&#65533;,&#65533;R&#65533;&#65533;<&#65533;&#65533;&#65533;&#65533;&#65533; R&#65533;&#65533;q&#65533;!&#65533;I&#65533;L&#65533; gI&#65533;vL&#65533;/&#65533;V"=&#65533;yH&#65533;&#65533;&#65533;&#65533;&#65533;H&#65533;&#65533;&#65533;&#65533;&#65533;	>&#65533;I&#65533;&#65533;&#65533;v&#65533;h&#65533;&#65533;nw&#65533;&#65533;&#65533;&#65533;&#65533;&#65533;&#65533;&#65533;pK&#65533;&#65533;&#65533;&#1974;&#65533;ER&#65533;&#65533;$&#65533;i&#65533;&#44222;i&#65533;&#65533;&#65533;&#65533;&#65533;&#65533;&#65533;&#65533;&#65533;R&#65533;&#65533;]&#65533;2&#1420;&#65533;i&#65533;8E&#65533;&#65533;&#65533;i&#65533;#o&#65533;&#65533;&#65533;&#65533;&#65533;&#65533;+v&#65533;&#65533;{&#65533;&#65533;X&#65533;j
&#65533;&#65533;Ys&#65533; &#65533;{&#65533;&#65533;&#65533;&#65533;^&#65533;&#65533;&#65533;D&#65533;*&#65533;NT&#65533;GF&#65533;2(A&#65533;U&#65533;7&#65533;g,=&#65533;&#65533;7l&#65533;7p&#65533;&#229;=&#65533;}}&#65533;&#65533;a&#65533;&#65533;&#65533;&#65533;&#65533; &#65533;|&#65533;&#65533;&#65533;&#65533; @&#65533;&#65533;&#65533;q&#65533;&#65533;&#65533;c&#65533;PU&#65533;&#65533;&#65533;&#65533;&#65533;YT)(.&#65533;@h&#65533;R&#65533;;&#65533;&#65533;dy&#65533;+&#65533;\&#65533;R&#65533;,6/ O&#65533;=@&#65533;%&#65533;j&#65533;4`&#65533;$ )O&#65533;&#65533;&#65533;&#65533;<&#65533;7&#65533;&#65533;l&#65533;&#65533;&#65533;&#65533;T&#65533;&#65533;Dt&#65533;&#65533;&#65533; &#65533;&#65533;O&#65533;we*&#65533;&#65533;&#65533;&#65533;&#65533;&#65533;O2&#65533;&#65533;2:+#~&#65533;&#65533;&#65533; &#65533;&#65533;&#65533;&#65533;+&#65533;&#65533;&#65533;&#65533;NX p&#65533;&#65533;V+&#65533; H7)&#65533;&#65533;hb&#65533;&#65533;S&#65533;5zi\&#65533;Zk5&#65533;&#65533;&#65533;&#65533;l=X&#65533;D&#65533;l&#65533;&#65533;NPab&#65533;&#65533;3&#65533;Br&#65533;l&#65533;
&#65533;&#886;&#668;&#65533;}!1J.f&#65533;f&#65533;&#65533;&#65533;Q&#65533;&#65533;dEU&#65533;&#65533;&#410;&#65533;&#65533;&#65533;.]&#65533;8&#65533;&#65533;R&#65533;!&#65533;&#65533;I&#65533;&#65533;yGe&#65533;&#65533;&#548;&#65533;&#65533;F)&#65533;&#65533;&#65533;&#65533;n&#1576;|&#1672;&#65533;4B`&#65533;&#65533;&#65533;g&#65533;l&#1572;n&#65533;&#65533;U&#65533;&#65533;Q&#65533;&#65533;&#65533;&#65533;&#295;&#65533;&#65533;lJ|&#65533;&#65533;&#65533;&#65533;&#65533;"&#65533;&#376;&#65533;&#65533;{q&#65533;&#65533;y"<&#65533;b&#65533;>40&#65533;&#65533;+&#1017;&#943;b"F+|!k  &#65533;&#65533;&#65533;@-p
&#65533;&#919;&#65533;&#65533;C&#65533;&#65533;+F
&#65533;&#65533;&#65533;b&#65533;&#65533;&#65533;E&#65533;&#65533;&#65533;&#65533;j&#65533;&#65533;{&#65533;&#65533;&#62031;&#65533;U=&#812;oy2&#65533;&#65533;h&#65533;&#1439;&#65533;&#65533;&#65533;p_:
$&#65533;&#65533;&#65533;r&#65533;eW&#65533;&#65533;&#1808;&#65533;&#65533;}&#23900;I&#65533;&#65533;&#65533;X&#65533;ZU&#65533;&#65533;&#65533;c&#65533;&#65533;&#65533;;&#65533;&#65533;1&#65533;eW&#65533;_&#65533;T&#65533;1U&#65533;+&#65533;&#65533;&#915;&#65533; &#65533;>&#65533;k^&#65533;&#65533;&#65533;L&#65533; &#65533;&#65533;o&#65533;>&#65533;G&#65533;&#65533;&#65533;t&#65533;&#65533;v&#65533;d&#65533;&#65533;&#65533;5
&#65533;;&#65533;&#65533;&#65533;P&#65533;n&#65533;&#65533;|M&#65533;&#65533;&#65533;&#2045;oH&#65533;tl&#65533;&#65533;(a@&#65533;&#65533;&#65533;&#65533;r&#65533;&#65533;&#65533;&#65533;s&#65533;1j&#65533;&#65533;&#65533;&#65533;M&#65533;+&#65533;&#65533;&#65533;.&#65533;&#65533;m2^&#65533;&#65533;P<c&#65533;0g)&#65533;&#65533;&#65533;&#65533;\z&#1147;iQ&#65533;&#65533;&#65533;&#65533;$t&#65533;&#1762;&#65533;#)&#65533;PK&#65533;K4&#65533; &#65533;Tv'&#65533;"*&#65533;rP&#65533;]&#65533;GE  >&&#65533;&#65533;&#65533;&#65533;Y&#65533;=6:&#65533;ZlP<&#65533;&#65533;&#65533;&#65533;g&#65533;8@&#65533;`&#65533;A9&#65533; &#16502;S=p`1l&#65533;a"&#65533;&#65533;&#65533;&&#65533;"sV&#65533;M&#65533; 80 ;`EP&#65533;&#65533;h&#65533;	&#65533;;&#65533;c&#65533;4Q>`:(-&#65533;C&#65533;&#65533;dh{&#65533;W`x0&#65533;>&#65533;`>waD}&#65533;&#65533;B9`H&#65533;&#65533;l &#65533;A C'#C&#65533;^e8&#65533;&#65533;'&#65533;f!T&#65533;I&#65533;&#65533;Bl&#65533;&#65533;&#65533;!@	&#65533;f&#65533;U&#65533;4&#65533;&#65533;&#65533;&#65533;&#65533;&#65533;(&#65533;D&#65533;&#65533;xk&#65533;&#65533;&#323;; P&#65533;xRN~q#&#65533; ;&#65533;5&#65533;&#65533;:p&#65533;&#65533;&#65533;&#65533;&#65533;&#65533;&#65533;& %q&#65533;}&#65533;&#65533;&#65533;&#65533;+&#65533;&#65533;j&#65533;K&#65533;&#65533;CWx&#65533;6( &#65533;&#65533;&#65533;&#65533;&#65533;(&#65533;&#65533;&#65533;SP&#65533;'&#65533;&#65533;&#65533;as>3%&#65533;&#65533;*+&#65533;B&#65533;x&#65533;&#65533;4&#65533;&#65533;&#65533;&#65533;&#65533;(#&#65533;x&#65533;. H6&#65533;l&#2008;&#65533;Q&#65533;b&#65533;&#1716;e&#65533;d-P&#65533;QHQ&#65533;s ~&#65533;&#65533;&#65533;&#65533;&#65533;&#65533;`&#65533;&#65533;r@.p,&#65533;&#65533;h0 &#65533;&#65533;&#65533;P&#65533;fCijCO&#65533;e&#65533;i&#65533;&#206;l&#65533;&#65533;8&#65533;&#65533;&#65533;&#1416;&#65533;&#65533;&#65533;6&#65533;&#65533;d&#65533;p&#1601;&#65533; &#65533;:!PRQA&#65533;$&#65533;&#65533;g&#65533;&#65533;>&#65533;&#65533;&#65533;:&#1029;=@ &#65533;0&#65533;&#65533;_&#580;	&#65533; `D&#65533;$'=)&#65533;:Q9u&#65533;C6P&#65533;6  TAf\)&#65533;Q&#65533;vX&#65533;`PB&#1552;P&#65533;&#65533;T&#65533;(&#65533;&#65533;&#65533;&#65533;ZxLh>&#65533;
&#65533;&#65533;&#65533;&#65533;&#65533;5&#65533;c\&#65533;&#65533;f&#65533;q&#65533;&#65533;&#530;b&#65533;Q	&#65533;TI&#65533;Y6&#65533;&#65533;&#65533;2&#65533;&#65533;	&#65533;&#65533;?&#1044;%&#65533;'B&#65533;%bkydc7qU&#65533;&#65533;3&#65533;:&#65533; U&#65533;]&#65533;v&#65533;&#65533;&#65533;H4&#65533;S&#65533;}Y&#65533;&#50692;rQ&#65533;&#65533;&#65533;Ev&#65533;4&&#65533;&#65533;id&#65533;G&#65533;&#65533;z&#65533;/P&#65533;&#65533;&#65533;V,&#65533;QA &#65533;P&#65533;S&#65533;&#65533;&#65533;&#65533;&#65533;M&#65533;&#65533;&#33145;&#65533;&#65533;U&#1611;&#65533;x&#65533;X)&#65533;&#65533;	B&#65533;F'&#65533;	&#65533;a^&#386;R&#65533;&#65533;id&#65533;K&#65533;&#65533;a&#65533;&#65533;1Q&#65533;&#65533;YQ&#65533;0@w&#65533;~&#537;&#65533;&#65533;~&#65533;&#65533;&#65533;&#65533;v&#65533;&#65533;rB&#65533;&#65533;K0&#65533;&#65533;&#65533;RFR&#65533;&bJ|Mq0&#65533;>*^&#65533;&#65533;&#65533;d&#65533;&#65533;&#65533;&#65533;%&#65533;&#65533;&#65533;&#65533;&#65533;cVfw&#65533;&#65533;&#65533;0A&#65533;~4&#65533;&#65533;eA&#65533;&&#65533;&#1370;}&#65533;&#65533;!)&#65533;&#65533;( &#65533;&#65533;&#65533;&#65533;8&#65533;&#65533;&#65533;	P&#65533;&&#65533;-3}&#1217;s&#65533;;&#65533;q&#65533;&#65533;:S0SxS^r"&#1315;f&#65533;0&#65533;&#65533;a&#65533;EV&#65533; &#65533;U`= &#65533;)&#65533;&#65533;&#65533;>&#65533;&#156385;ip&#65533;i&#65533;&#65533;1&#65533;&#65533;&#65533;&#65533;(&#65533;21rs=&#65533;#.&#65533;#&B&#65533;u&#65533;F$&#65533;&#65533;
a4Q&#65533;&#65533;&#65533;{&#65533;&#65533;WQ&#65533;Q&#65533;&#65533;&#65533;&#65533;.&#65533;6&#65533;X&#65533;faW&#65533;&#273;&#65533;/1&#65533;H&#65533;[I)&#65533;&#65533;&#65533;g C&#65533;7&#65533;&#65533;&#65533; &#65533;&#65533;&#65533;
&#65533; &#65533;`5&#65533;?P8Pw&#65533;&#65533;&#65533;P! &#65533;&#65533;&#65533;h&#65533;&#65533;K&#1540;O&#65533;&#65533;&#65533;&#65533;Q&#65533;&#65533;k&#65533;&#65533;&#65533;&#65533;}&#65533;&#65533;C6&#65533;&#65533;&#65533;O&#65533;d?l&#65533;	&#65533; &#65533;&#65533;Wq= &#65533;&#65533;&#65533;&#65533;q&#65533;\[a&#65533;&#65533;&#321;&#65533;q&#65533;9&#65533;&#65533;&#65533;3&#65533;wY>&#65533;&#65533;	&#65533;"&#65533;&#65533;*&#65533;Eg&#65533;&#65533;T&#65533;&#65533;)0&#65533;&#65533;=  u&#65533;&#65533;[q &#1610;&#999;&#65533;&#65533;&#65533; &#28902;&#65533;! &#65533;+D&#65533;&#65533;KZy>1D&#65533;+F-&#65533;&&#65533;9&#65533;&#65533;&#65533;Wp&#65533;R&#65533;&#65533;&#65533;&#65533;&#65533;&#65533;&#457;&#65533;
&#65533;A&#65533;a`&#65533;&#65533;BC&#65533;gq1&#65533;i&#65533;8 &#65533;A&#65533;&#65533;(1&#65533;&#65533;D&#65533;V&#65533;]&#65533;&#65533;vI&#65533;bQ&#65533;.&#65533;&#65533;&#65533;5 &#65533;&#65533;(~X&#65533;	 &#65533;`&#65533;&#65533;"W&#65533; &#65533;,y&#65533;!&#65533;&#65533;&#65533;&#65533;G{&#65533;Ry&#65533;&#65533;&#65533;{\&#153;p&#65533;&#1025;s&#65533;&#65533;9G &#65533;&#65533;&#65533;>c&#65533;&#65533;	Y&#65533;G&#65533;&#65533;&#65533;~&#65533;&#65533;&#65533;&#65533;AD&#65533;KRd+&#65533;&#65533;&#65533;ay*Z&#65533;R&&#65533;[V) c$ &#65533;x&#65533;$&#65533;JEP&#65533;^{U&#65533;&#65533;G  &#176;&#65533;,D;T&#65533;[KQ&#65533;p&#65533;
I&#65533;&#65533;! d&#65533;&#65533;&#65533;	&#65533;5&#65533;&#65533;U8&#65533;x&#65533;&#299;&#65533;&#65533;=&#65533;v&#65533;#&#65533;&#65533;&#888;&#65533;&#65533;)&#65533;92dw&#65533;8	:&#65533;&#65533;.&#1040;D&#65533;^&#65533;&#65533;0v&#65533;S&#65533;&#65533;&#65533;&#65533;&#65533;Ph&#65533;xi&#65533;&#65533;&#65533;r&#65533;&#65533;&#65533;&#65533;{+&#65533;&#65533;&#65533;l&#65533;&#65533;&#65533;&#65533; &#65533;d`&#65533;&#65533;7 U\&#65533;(6&#1784;G`9P&#65533;\&#65533;&#65533;[!"msB&#137; &#297;&#65533;&#65533;Y&#65533;&#65533;Q&#65533;&#1283;($&#65533;&#1025;Z&#65533;&#65533;90&#65533;#&#65533;<&&#65533;]q&#65533;oQ&#65533;&#65533;&#1567;,h:&#65533;8W&#65533;=&#65533;&#65533;&#65533;8&#144;p5pr&#65533;P&#65533;P&#145;&#65533;+&#1649;&#65533;H&#65533;&#65533;:&#65533;NX&#65533;&#65533;)K *&#65533;Xx&#65533;&#65533;&#65533;|&#65533;&#65533;1D&#65533;Z&#65533;*I&#65533;&#65533;&#65533;5&#65533;&#65533;QaB4&#65533;=2&#1104;&#65533;I #L&#65533;&#65533;) W&#65533;&#65533;;&#65533;iK,&#65533;&#65533;J&#65533;M~L&#65533;&#65533;&#65533;&#65533;D&#65533;&#65533;&#65533;&#65533;E2&#490;|&#65533; M&#590;6&#65533;`EJ&#65533;'yADQ1#H NpJ R 4>&#65533;&#65533;4@&#65533;&#65533;[!Hqj|&#65533;Z&#65533;&#65533;@w&#65533;1(&#65533;&#65533;i&#65533; &#65533;&#65533;1&#65533;&#65533;&#65533;&#65533;&#65533;&#65533;	&#65533;&#65533;&#65533; \&#65533;v&#65533;&#65533;&#65533;&#65533;&#65533;&#65533;&#1510;Y&#65533;&&#65533;"&#65533;&#65533;"pR  .&#65533;&#65533;&#65533;\&#65533;&#65533;&#65533;Z&#65533;n\&#65533;v&#65533;1B&#65533;+&#65533;&#65533;&#65533;AM&#65533;&#65533;xq&#862;&#65533;&#65533;&#65533;&#65533;&#378;&#65533;!&#65533;&#65533;&#65533;&#65533;Q&#65533;4&#65533;&#211;&#65533;&&#65533; &#65533;mB&#2048;8*Ap&#65533;T]&#65533; A&#65533;d&#65533;a&#65533;&#65533;&#65533;"D-&#65533;"&#65533;&#65533;&#65533;{&#65533;&#65533;&#65533;&#1245;&#65533;;&#65533;&#65533;&#65533;&#65533;2&#65533;&#65533;ni&#65533;j&#65533;&#65533;M&#65533;TA U S]&#65533;T}&#65533;Q&#65533;&#65533;#&#65533;&#65533;i&#65533;!&#65533;&#65533;w&#65533;9 u&#65533;&#65533;h&#65533;xry&#65533;n&#65533;&#65533;&#65533;&#65533;&#65533;|lPD&#65533;&#65533;&#65533;i&#65533;M&#65533;*s%#L&#65533;&#65533;M&#65533;=&#65533;&#65533;;&#65533;h&#65533;&#65533;&#65533;h@Ez?&#65533;q&#65533;&#65533;&#65533;c&#65533;|&#65533;&#65533;&#65533;x1&#65533;&#65533;&#65533; \&#65533;&#65533;1:&#65533;!&#65533;&#65533;R&#65533;&#65533;Al&#65533;7&#65533;b&#65533;}&#65533;&#65533;y&#65533;p&#65533;&#65533;&#65533;>0&#65533;,@[&#65533;&#65533;&#65533;/&#65533;i&#65533;&#65533;&#65533;l,&#65533;&#65533;&#65533;w&#65533;9&#65533;&#65533;B&#65533;i&#65533;K&#65533;9&#65533;&#65533;&#65533;&#65533;&#65533;&#65533;M8`yH&#65533;&#65533;&#65533;) : P&#65533;&#65533;4@&#65533;~Y0&#65533;YF'.,&#65533;K&#658;J&#65533;cl&#65533;k	@&#65533;&#65533;h&#65533;&#65533;&#1270;"B,#I &#65533;l&#65533;&#65533;T&#65533;x&#65533;j&#65533;A&#65533;&#65533;-&#65533;-&#65533;&#65533;&#65533;&#65533;Pp`7 &#65533;&#65533;&#65533;q_&#65533;[&#65533;IXk&#639;]&#65533;&#65533;&#65533;&#65533;f&#65533;&#1057;f&#65533;&#65533;&#65533;&#65533;)&#65533;b&#65533;&#65533;+&#65533;q	"&#65533; &#65533;&#65533;F^&#65533;#| &#65533;&#65533;:`&#65533;W&#65533;m&#65533;&#65533;l&#65533;;&#65533;&#65533;G&#65533; GI&#65533;#a&#65533;&#65533;&#65533;&#65533;["&#65533;z&#65533;@T&#65533;&#65533;&#65533;&#65533;&#65533;&#65533;;&#65533;q&#65533;&#65533;YC~B {*&#65533;R&#65533;&#65533;&#65533;bqb`<&#65533;.&#65533;'A&#35174;&#65533;Z&#65533;&#65533;C.&#65533;&#65533;&#767;&#4042;r&#942;&#65533;L>X=&#65533;&#65533;:&#65533;&#65533;SC &#65533;-B&#65533;&#65533;&#65533;&#65533;&#65533;&#65533;&#661;n&#65533;&#65533;.jp&#65533;i0  &#65533;2&#65533;&#65533;&#65533;&#65533;&#65533;&#65533; )&#65533;~WA 0&#65533;&#65533;C&#65533;&#65533;r&#65533;&#65533;$-&#65533;T!&#65533;WA[4A&#65533;]]&#65533;&#65533;i)&#65533;&#65533;,&#65533;9L&#65533;&#65533;dVZ&#65533;^&#65533;&#65533;Dqf&#65533;A&#65533;:&#65533;&#65533;-,&#65533;(b&#65533;&#65533;N&#65533;&#65533;i&#993;&#65533;T&#550;	 &#65533;6&#529;?&#65533;7)+&#65533;&#65533;&#784;V&#65533;&#65533;.&#65533;&#65533;&#65533;.J&#65533;&#51030;&#65533;&#65533;&#65533;h&#65533;&#65533;b&#65533;Fa&#65533;&#65533;&#65533;q&#65533;L&#65533;v&#65533;K&#65533;&#65533;`5;z&#65533;&#65533;&#65533;&#65533;~:P!S&#65533;&#65533;k&&#65533;3h&#65533;&&#65533;v&#65533;&#1756;&#65533;3&#65533;]Y&#65533;3&#65533;=&#65533;&#65533;&#65533;&#65533;&#65533;7M!&#65533;U&#65533;L&#65533;&#1091;0&#65533;&#65533;&#65533;hQ&#65533;t&#65533;8&#65533;D&#65533;&#65533;&#65533;&#65533;Y&#65533;L&#65533;&#65533;&#1137;IL3m&#65533;&#65533;i&#65533;&#1192;&#65533;&#65533;x&#65533;&#65533;&#65533;&#65533;p'&#65533;&#1501;h%b&#65533;vg'c&#65533;&#65533;i&#65533;&#717;&#65533;&#65533;&#65533;&#65533;&#65533;&#65533;@&#65533;I&#65533;&#65533;&#65533;x^	H]&#65533;d&#65533;o&#65533;&#65533;&#65533;&#65533;Gl&#65533;h&#65533;&#65533;&#65533;&#65533; |v&#65533;&#65533;&#65533;&#1635;nB&#65533;&#65533;2U`&#65533;a&#65533;&#65533;yx&#65533;&#65533;&#2003;otz|&#65533;&#65533;&#65533;&#65533;3	&#65533;&#65533;&#65533;&#65533;/&#65533;&#65533;&#65533;&#65533;o&#65533;&#65533;&#65533;
o&#65533;&#65533;&#65533;&#879;&#65533;W&#65533;&#65533;,&#65533;"&#65533;&#65533;&#65533;&#65533;&#65533;&#65533;a&#65533;0&#1635;`&#668;hve&#65533;&#65533;bW: W$X&#65533;&#65533;A&#65533;	.d&#65533;&#65533;&#65533;C&#65533;%N&#65533;X&#65533;&#65533;E&#65533;5.|&#65533;&#838;7!E&#65533;$Y2$&#65533;`H&#65533;(&#65533;d &#65533;1e&#65533;&#65533;&#65533;C&#65533;&#65533;&#65533;&#65533;gO	'&#65533;p&#65533;c&#65533;Q&#65533;t\&#65533;2S&#65533;N&#65533;&#65533;p&#1029; &#65533;\&#65533;&#65533;&#65533;!&#38285;a&#334;%[&#65533;&#65533;Y&#65533;i&#742;&#65533;&#65533;&#65533;I&#65533;"S&#65533;&#65533;@"&#65533;K0X&#65533;&ea&#65533;U&#65533;?&#65533;&#65533;@t&#65533;&#65533;+@i&#65533;&#65533;&#65533;B@B|0&#65533;8 &#65533;&#65533;[.&#65533;%]&#65533;&#65533;i&#1321;UO&#65533;u L&#65533;&#65533;%&#65533;&#65533;0&#65533;&#65533;&#65533;&#1945;U\&#65533;&#65533;:&#65533;&#65533;N&#65533;D&#65533;0&#65533;Z2e&#65533;/&#444;&#65533;&#65533;&#65533;^1bVO&#65533;^&#65533;&#65533;u&#65533; D&#65533;)&#65533;&#65533;&#65533;M&#65533;&#65533;&#65533;?w&#65533;@&#65533;1&#65533;&#65533;&#65533;I&#65533;B&#65533;}&#65533;bt@4&#646;E&#65533; $&#65533;&&#65533;&#65533;&#65533;@Tp&#65533;&#65533;ja#&#65533;&#65533;&#65533;"&#65533;&#65533;&#555;8t&#65533;	&#65533;&#65533;&#65533;&#65533;&#298;&#65533;&#65533;46H &#65533;&#65533;&#65533;&#65533;s&#65533;E]&#65533;&#65533;	&#65533;&#583;&#65533;qG{D64&#65533;&#65533;&#65533;6&#65533;=&#65533;&#65533;&#65533;@* ;&#65533;]`aF6&#65533;&#65533;!*x+&#65533;&#65533;&#65533;&#728;h&#65533;&#65533;+6|4&#65533;L4&#65533;&#296;&#65533;&#65533;\&#65533;&#65533;I'y
&#65533;g&#65533;B&#65533;&#65533;&#65533;$l &#65533;&#65533;]&#35399;&#65533;&#65533;4&#65533;PD&#65533;D&#65533;J&#65533;&#65533;&#809;&#65533;8	&#65533;&#65533;&#65533;&#65533;&#65533;
$&#65533;C&#65533;&#65533; &#65533;b#&#65533;&#65533;&#65533;`&#688;
TQ&#1355;&#65533;&#65533;Nh&#65533;C&#65533;HtVZ&#65533;s@&&#65533;*R&#65533;(e/&#1251;&#65533;X&#65533;&#65533;,&#1994;&#65533;&#65533;&#65533;&#65533;&#65533;&#65533;&#65533;0`J&#65533;<&#65533; Zf&#65533;&#65533;&#65533;Zl&#65533;-&#65533;&#65533;&#65533;z&#65533;&#65533;&#65533;9&#65533;&#65533;&#65533;d(&#65533;c&#65533;E&#65533;&#65533;&#65533;0`&#65533;-&#65533;p&#65533;&#413;$p!)&#65533;&#65533;w_~##L'&#65533;&#65533;&#65533;X &&#65533;&#65533;&#65533;"*&#65533;4TuK*M2hb&#65533;&#65533;1c&#695;_&#65533;;&#65533;X&#65533;&#65533;&#65533;&#1335;&#65533;\nF0&#65533;<&#65533;8&#65533;uI{7^&#65533;&#254;&#65533;&#1416;&#65533;&#65533;Ac&#65533;&#65533;c&#65533;&#65533;&#65533;6?&#65533;zr(nQ&#65533;&#552;&#65533;e&#65533;cV&#704;x&#65533;b&#65533;&#65533;T6&#65533;hv&#65533;:&#65533;3&#65533;&#65533;&#65533;{l4&#65533;&#65533;&#65533;d&#65533;&#65533;l&#65533;\2<&#65533;4&#65533;P[&#65533;&#65533;-&#65533;sv&#1645;K&#65533;AZ&#65533;&#65533;&&#65533;o&#65533;&#65533;&#65533;&#65533;;(&#65533;&#1574;3 &#65533;f&#65533;`&#65533;-&#65533;&#65533;&#65533;j&#65533;&#65533;r&#809;&#65533;&#65533;&#65533;&#65533;&#65533;3&#65533;=O&#65533;:&#65533;m&#65533;&#65533;t&#65533;N?Z6&#65533;&#65533;L&#1253;&#65533;|v&#65533;Q&#65533;`48&#65533;Cpj&#65533;%&#406;g&#65533;-&#65533;v&#65533;?&#65533;&#65533;1&#65533;h&#65533;&#65533;1&#65533;&#65533;:p&#65533;%&#65533;&#65533;E&#65533;&#1479;&#65533;&#65533;;^y&#65533;&#65533;&#65533;hz&#65533;&#767;#\&#65533;	&#65533;G&#65533;&#1648;&#65533;)&#65533;K&#65533;&#65533;&#65533;U<&#65533;q&#65533;&#65533;&#65533;&#65533;&#65533;&#65533;&#65533;&#65533;;&#65533;&#65533;&#1689;&#65533;&#65533;@&#65533;,L&#65533;@ )&#65533;
&#65533;`&#65533;B&#65533;&#65533;&#65533;`&#65533;&#65533;?&#65533;&#65533;&#65533;&#65533;&#65533; &#65533;4&#65533;T@@]&#65533;&#65533;&#65533;&#65533;&#65533;&#65533;-&#65533;&#65533;xr/6&#65533;!&#65533;`&#65533;&#65533;&#65533; }%&#65533;BHfu&#65533;\a&#65533;-\BLd&#65533;&#65533;&#65533;ld;&#65533;AR2&#65533;Cf|@4_	&#65533;&#65533;^K1&#65533;&#65533;e&#65533;&#65533;@&#65533;%lC&#65533;bb&#65533;B&#65533;s<S&#65533;&#65533;&#65533;p&#65533;|&#65533;8&#65533;&#65533;H&#65533;&&#65533;$Y $!&#65533;&#65533;&#65533;B&#65533;d&#65533;&#65533;&#65533;&#273;&#65533;&#65533;dP&#65533;&#65533;&#65533;&#65533;|&#65533;8&#65533;0LH+C&#65533;&#65533;&#65533;$%&#1616;R&#65533;&#65533;l &#65533;,&#518;&#65533;h0&#65533;&#65533;d-&#65533;S?dy&#65533;$&#65533;`O&#65533;&#65533;1Y&#65533;y&#65533;\0&#65533;4f(a&#11950;$&#65533;&#65533;`&#65533;,myM&#65533;&#65533;Q&#65533;&#472;&#65533;h&#65533;"&#65533;@&#65533;g`b&#65533;,&#65533;s&#65533;! X&#65533;bMl&#65533;S5&#65533;,&#65533;&#65533;p&#65533;jls&#65533;&#65533; L&#65533; Nu&&#65533;P&#65533;8#'2&#32531;&#65533;&#65533;d&#65533;j&#65533;&#65533;&#65533;P#&#65533;&#65533;@&#65533;c&#65533;2&#65533;TK(&#65533;&#65533;&#582;*&#65533;m&&#65533;\hCM&#65533;$&#65533;&#1617;&#65533;@\&#65533;&#65533;,&#33120;&#65533;&#65533;)&#65533;Qs&#164;I#&#65533;O&#65533;S&#65533;&#65533;'e &#65533;8Z&#65533;Uv4&#65533;&#65533;&#65533;	cBR&#65533;FU&#65533;a	&#65533;&#65533;&#65533;&#65533;&#65533;&#65533;&#65533;&#65533;CXD&#65533;&#65533;&#65533;>&#65533;*%&#65533;P&#1459;|t (hb2S5&#65533;s&#65533;&#65533;?3R&#65533;&#65533;&#65533;&#65533;<p@bI&#65533;&#65533;%&#65533;8&#65533;(Mcr&#693;&#65533;&#65533;&#65533;&#65533;XWM&#65533;V&#65533;&#65533;<&#65533;"bY&#590;&#365;0A@G&#65533;&#576;0 2&#65533;&#65533;@&#1568;&#65533;V&#65533;&#65533;&#65533;y&#876;1&#65533;&#65533;jD&#65533;0AlA&#65533;&#65533;h&#65533;H4&#65533;	&#65533;T&#65533;F6&#65533;&#571;Dq&#65533;k\F,&#65533;&#65533;&#65533;&#65533; ;\&#65533;&#65533;&7e&#65533;&#65533;&#65533;$&#65533;!&#65533;dXP&#369;
&#65533;&#65533;&#65533;&#65533;&#65533;&#65533;&#65533;%&#65533;&#65533;&#65533;h&#65533;s&#65533;&#65533;&#65533;R &#65533;&#65533;&#65533; &#65533;C&#65533;&#65533;1&#65533;&#65533;=&#65533;&#1947;J&#65533;&#65533;&#65533;	qA&#65533;&#65533;&#1992;&#65533;)[&#65533;!&#65533;i&#65533;&#65533;U&#65533;1&#65533;&#65533;8?&#65533;&#65533;&#65533;&#65533;&#65533;Y6&#65533;u&#65533;&#65533;&#65533;&#65533;&#65533;J1&#65533;&#65533;+&#65533;i&#65533;&#65533;&#65533;&#65533;&#65533;&#65533;&#65533;8o&#65533;&#65533;&#65533;9&#65533;&#65533;Q&#65533;&#521;&#65533;&#65533;]&#834;AL(h/&#65533;tG&#65533;;&#65533;&#65533;X	&#65533;P&#65533;=0Y#z&#65533;VC&#65533;&#172;&#65533;9&#65533;c*O&#65533;&#65533;D&#65533;&#65533;&#65533;B0&#65533;1'D&#330;&#65533;A&#65533;&#65533;&#65533;&#65533;&#65533;	&#65533;&#65533;&#1173;f&#65533;Q&#65533; V&#537;&#443428;'u[&#65533;Os&#65533;&#65533;f&#65533;&#65533;rml&#65533;p@&#65533;&#65533;&#65533;&#65533;&#65533;&#1452;/&#65533;I&#65533;)&#65533;&#65533;&#65533;-4d&#65533;&#65533;&#65533;z&#129;&#65533;&#65533;&#1223;&#65533;	Ap&#65533;P&#65533;u[&#65533;[oo$&#65533;4xz&#65533;&#65533;
&#65533;1&#65533;K$$&#1339;>&#65533;&#65533;&#65533;&#65533;5&#65533;Z&#65533;&#65533;&#65533;&#65533;&#23332;&#65533;&#65533;&#302;&#65533;&#65533;j[,)&#65533;^C&#65533;&#65533;&#65533;&#65533;8&&v&#65533;L&#544;&#65533;l'&#65533;&#65533;&#65533;B&#400;&#65533;J&#65533;&#65533;CN&#65533;&#65533;Voc&#65533;&#65533;&#65533;&#65533;&#65533;i&#65533;&#65533;n&#65533;S$&#65533;>&#65533;6&#65533;&#65533;&#65533;s&#65533;&#65533;&#65533;-&#65533;&#65533;&#65533;s&#65533;&#65533;1{&#65533;&#65533;&#65533;&#65533;&2L0&#65533;[&#65533;
@&#65533;&#65533;}x&#65533;R&#65533;&#65533;[[&#65533;&#65533;&#65533;&#65533;e&#65533;gGS&$&#65533;&#65533;]&#65533;k&#65533;&#65533;T&#61071;d&#65533;mp&#65533;&#65533;&#65533;3&#1601;&#65533;_&#65533;sZe%F&#65533;K&#65533;&#65533;&#65533;&#65533;]&#65533;&#65533;J"&#65533;c"&#65533;&#498;&#65533;&#65533;&#65533;^z&#65533;&#65533;`&#65533;&#65533;0&#65533;&#65533;&#65533;&#65533;&#65533;u&#65533;Hc_L&#65533;OnC*:j`g;&#65533;f&#65533;&#65533;&#65533;&#65533;2;&#65533;&#65533;L&#65533;5&#65533;&#65533;]&#65533;)9&#65533;&#65533;&#65533;&#65533;fu&#65533;3&#65533;&#65533;+&#65533;&#65533;n&#65533;fT&#65533;&#65533;0A&#65533;c+&#65533;,&#1112;
=G&#65533;&#65533;&#65533;&#65533;&#65533;&#65533;&#65533;Y|h&#65533;G&#65533;&#65533;&#65533;I&#65533;&#65533;&#65533;1&#65533;&#65533;&#65533;&#65533;>%&#65533;&#65533;R`&#65533;lh&#65533;L2&#65533;&#65533;Q&#65533;&#65533;]!&#65533;&#633;^&#65533;&#65533;[n&#65533;l&#65533;&#65533;'&#65533;t`&#65533;y&#65533;z&#65533;&#65533; &#65533;&#65533;&#65533;&#65533;&#65533;T)o&#65533;_&#65533;Ztw"f&#65533;&#65533;&#65533;&#65533;~YN&#65533;&#65533;&#65533; &#65533;G	3&#65533;&#65533;&#65533;(&#65533;T[`D&#65533;&#65533;&#65533;&#65533;&#65533;&#65533;o&#65533; &#65533;&#65533;&#65533;&#65533;_&#65533;&#65533;&#65533;&#65533;&#65533;&#65533;K&#65533;&#65533;&#65533;&#65533;&#65533;&#65533;[&#65533; bP&#65533;&#65533;&#1791;&#65533;#&#65533;&#65533;&#65533;&#65533;)&#65533;&#65533; &#65533;&#65533;@>Y&#65533;&#65533;*h&#65533;&#65533;&#65533;$&#65533; "&#65533;c@4&#65533; &#65533;	@&#65533;x<&#65533;(9&#65533;&#65533;&#65533;4&#65533;@E&#65533;&#65533;<&#65533;&#65533;UJ&#65533;t
Z&#65533; &#65533;&#65533;"L&#1538;&#65533;&#65533;&#65533;?2x&#65533;C&#65533;&#65533;L @ &#65533;&#65533;&#65533;{&#65533;&#65533;&#65533;+&#65533;&#715;&#65533;C&#65533;h&#65533;5&#65533; <&#65533; 7&#65533;&#65533;&#65533;h?E&#65533;;w:>&#65533;X&#65533;&#65533;&#65533;&#65533;<&#65533;+H&#65533;&#65533;&#65533;[&#65533;&#216;&#65533;&#65533;s&#65533;R&#65533;3&#65533; &#65533;-&#65533;&#65533;4p>7tC&#65533;C&#65533;@@[&#65533;(&#65533;&#65533;&#65533;2)6&#65533;4&#65533;&#65533;At&#65533;%&#65533;9&#65533;d8D[H6&#65533;&#65533;	haoc&#65533;&#65533;&#317;&#65533;D&#65533;&#65533;&#65533;&#65533;&#65533;&#65533;
X#9&#65533;:&#65533;,&#65533;&#65533;bs&#65533;&#65533;&#65533;!&#65533;&#1227;hCT&#65533;&#65533;+8&#65533;C&#65533;b&#65533;%n&#65533;&#65533;&#65533;8&#65533;&#65533; &#65533;&#65533;$A&#65533;E&#65533;[&#440;&#65533;&#65533;&#65533;&#65533;&#65533; &#65533;U&#65533;&#65533;&#1707;Bj|&#65533;h&#65533;&#65533;C&#65533;*&#65533;>&#65533;r&#65533;$&#65533;7;&#65533;r|&#65533;o@&#65533;&#531;&#65533;f&#65533;&#65533;&#65533;;-o&#65533;%; &#65533;y$>&#65533;&#65533;&#65533;&#65533;&#65533;&#65533;&#65533;6{&#713;&#65533;EP&#65533;&#65533;&#65533;H&#65533;9&#65533;-&#65533;<&#65533;$&#65533;&#65533;&#525;&#65533;&#65533;&#65533;"&#65533;&#1030;&#65533;&#65533;7&#823;$&#65533;&#65533;&#65533;&#65533;s&#65533;	>;&#65533;&#65533;A8g!&#620;&#65533;&#65533;E<I+4&#65533;&#65533;`&#65533;&#65533;&#65533;Gw&#65533;&#65533;+&#65533;!{51&#65533;&#65533;&#65533;&#65533;I&#65533;&#65533;&#65533;k&#65533;LJ&#65533;!&#65533;ytAFH&#65533;W&#1730;Xc&#659;&#65533;21\&#65533;+&#65533;-&#65533;J&#65533;&#65533;(&#65533;C&#65533;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&#65533;&#65533;*N&#65533;&#65533;&#65533; &#65533;&#65533;(&#65533; &#936;z&#65533;@X&#65533;&#65533;)&#65533;&#65533;&#65533;/pN&#65533;&#65533;&#65533;&#65533;&#65533;D @&#63233;N&#65533;'*&#65533;N$p&#65533;d% O&#65533;&#65533;&#65533;&#294;6 &#65533;@&#65533;$H'`&#65533;H&#65533;\` &#65533;&#65533;h&#65533;&#65533;&#65533;%&#65533; h&H&#65533;P&#65533;e' &#65533;&#65533;&#65533;X $&#65533;&#65533;&#65533;&#65533;M&#65533;&#65533;&#65533;P:&#65533;O'&#65533;PUP%X &#65533;&#65533;9&#65533;%&#65533;MQ&#65533;"m&#65533;}&#65533;&#1378;&#65533;Q&#65533;&#65533;&#65533;&#65533;6  &#65533;&#65533;
&#65533;PUP$&#65533;r&#65533;4&#65533;=&#1027;a&#65533;/&#65533;HP&#65533;&#65533;@H&#65533;&#65533;&#65533;'&#65533;&#65533;6&#1027;N 0SR&#65533;&#65533;&#65533;&#65533;&#65533;P%&#65533;&#65533;&#65533;6h&#65533;6&#65533;&#65533;(&#65533;(@&#65533;M&#65533;N&#1028;&#65533;&#65533;O&#1027;T &#65533;S@S&#65533;SS&#65533;?&#65533;&#65533;&#65533;&#65533;!&#65533;&#65533;&#65533;T&#65533;&#65533;N7&#65533;ON&#65533;S)@&#65533;T(&#65533;&#65533;,&#65533;.&#65533;ST&#65533;P0S(&#65533;RS=8I &#65533;N%H&#65533;H%&#65533;&#65533;}&#65533;&#65533; &#65533;&#65533; !&#65533;&#65533;@&#65533;&#65533;SM-Q &#65533;R&#65533;&#65533;P &#65533;R &#65533;N0T&#65533;l&#65533;H&#65533;&#65533;T&#65533;&#65533;&#65533;&#65533;x&#65533;&#65533;&#65533;&#65533;V%&#65533;&#65533;&#65533;JE&#65533;(&#65533;TO &#65533;QVrE&#65533;?=Q &#65533;2}&#65533;&#65533;&#1796;MX&#65533;!&#65533;&#65533;huS*&#1028;Y&#65533;V|&#65533;&#65533;&#65533;&#65533;C&#65533;&#65533;<E=P&#65533;S(V&#65533;&#65533;@%S&#65533;l&#65533;&#65533;&#65533;&#65533;C&#65533;U)&#65533;&#65533;|&#65533;&#65533;l&#65533;&#65533;&#65533;W&#65533;k&#65533;? S W&#65533;&#65533;&#65533;Q &#65533;RMX&#65533;&#65533;x&#65533;G&#65533;W8P!&#65533;E&#65533;=&#1487;&#65533;XT&#65533;r&#65533;P&#65533;xT&#65533;&#65533;	@&#65533;6&#65533;N@m&#65533;X&#65533;}&#1624;=&#65533;O&#65533;N&#65533;Ya&#1617;E&#65533;6(Y&#65533;&#65533;&#65533;m&#65533;&#65533;&#65533;&#65533;&#65533;&#65533;&#65533;&#65533;E&#65533;|}Y&#65533;&#1915;6pZ&#65533;&#65533;S u&#65533;E*&#65533;&#65533;0&#65533;Z*&#65533; #Z7&#65533; &#65533;&#65533;|E&#65533;MX&#1676;&#65533;&#65533;M&#1755;d&#65533;&#1682;&#65533;Y#&#65533;&#65533;	&#65533;
&#65533; &#65533;m&#1263;[&#65533;&#65533;V&#65533;=&#65533;M&#65533;SH&#65533;PX&#1769;&#65533;&#65533;&#65533; (&#65533;&#65533;}&#65533;x &#525;&#1826;=Z&#65533;&#65533;&#65533;o%&#65533;6&#65533;&#65533;q&#65533;&#65533;R&#65533;c-&#65533;6&#65533;&#65533; &#1857;&#65533;&#65533;&#65533;B&#65533;&#65533;&#65533;&#65533;!&#65533;[&#65533;&#65533;&#65533;&#65533;&#65533;&#65533;_}Za&#65533;]R&#33074;u&#65533;6&#65533;&#65533;&#65533;&#65533;YP &#65533;&#65533;iE&#65533;&#65533;\&#65533;&#65533;&#65533;\>-T&#65533;&#65533;&#65533;&#65533;&#65533;&#65533;&#65533;&#65533;&#65533; &#65533;}&#65533;&#65533;[&#65533;m&#65533;(&#65533;&#65533;%&#65533;m&#65533;Mx&#65533;&#65533;{[^&#65533;S1Oh[&#65533;&#65533;&#65533;&#65533;&#65533; #P *h&#65533;	&#65533;_#0&#65533;&#65533;m&#65533;&#65533;&#65533;%(_&#65533;_
&#65533;&#65533;&#65533;8\&#65533;|[&#65533;6&#65533;h&#65533;&#65533;}`&#65533;&#65533;&#65533;&#65533;&#65533;M&#65533;&#65533;&#65533;&#65533;&#65533;&#65533;&#65533;&#65533;=&#65533;	X&#1794;P&#65533;6&#65533;&#65533;&#65533;U &#65533;&#1665;H&#65533;/@3&#65533;&#65533;FK&#65533; #&#65533; &#65533;E&#65533;&#65533;&#65533;h&#65533;&#65533;&#65533;x ,f&#65533;6&#65533;&#65533;&#65533;U&#65533;P&#65533;&#65533;&#1693;E&#65533;&#65533;	 ]&#65533;%&#65533;h&#65533;&&#61367;&#65533;&#65533;&#65533;&#65533;.6]7&#65533;`V&#65533;L&#1407;#&#65533;c&#65533;&#65533;a)&#65533;p`-n&#1234;&#65533;&#65533;&#65533;&#65533;&#65533;`&#65533;U&#65533;P@>&#65533;&#65533;].&#65533;&#65533;=&#65533;6&#65533;cE&#65533;&#65533;&#65533;d	&#65533;_&#65533;&#1778;&#65533;&#65533; &#65533;&#65533;ZN&#65533;&#65533;&#65533;7&#65533;Y#&#65533;&#65533;/K5&#65533;]x`zm #&#65533;e&#65533;s&#65533;&#65533;&#65533;&#1805;&#65533;P&#65533;7&#65533;&#65533;&#65533;^K(&#65533;&#65533;d]&#65533;Z7=?c&#65533;&#65533;&#65533;	&#65533;&#65533;6&K.&#65533;B &#65533;v&#65533;&#65533;&#1665;&#65533;&#65533;2&#65533;^&#65533;c&#65533;8&#65533;C &#65533;0X&#65533;>&#65533;JrN&#65533;6&#65533;&#65533;&#65533;)&#65533;&#65533;cd&#65533;} B.&#65533;>&#722;%&#65533;n~T8a.&#65533;)6&#65533;~&#65533;v&#65533;&#65533;&#65533;&#65533;&#65533;&#65533;&#65533;tQ.&#65533;&#65533;&#65533;&#65533;|6&#65533;&#65533;xb&#65533;&#65533;&#1926;&#65533;&#65533;`d<&#65533;h#H&#65533;&#65533;&#65533;x&#65533;|\cV&#65533;&#65533;i&#65533;=&#65533;0t>i&#65533;&#708;V&#65533;>&#65533;&#65533;_0&#65533;&#65533;&#65533;&#65533;n&#65533;&#65533;&#65533;&#65533;&#1763; 7~&#65533;&#65533;%*&#65533;&#1791;&#65533;&#65533;F&#65533;6&#65533;&#65533;^j&#65533;&#65533;&#65533;&#65533;&#65533;&#422;V&#65533;&#19326;&#65533;&#65533;  !&#65533; | ,"  &#65533;F &#65533; &#65533;H&#65533;&#65533;&#65533;&#65533;*\&#560;&#65533;&#199;#J&#65533;1<T &#65533;&#196;	C&#65533;I&#65533;&#65533;&#595;(S&#65533;\&#626;&#65533;&#722; *&#65533;(&#65533;qG0&#65533;&#65533;&#1337;&#65533;&#991;@&#65533;
J&#65533;&#65533;Q&#65533;5&#65533; &#65533;Q&#925;:`I&#65533;&#65533;D&#65533;t&#65533;9&#693;&#65533;&#1519;`&#202;5&#65533;&#65533;B&#65533;6\&#65533;) &#65533;4vl&#65533;&#65533;s&#65533;&#65533;&#65533;)&#1956;&#1568;&#65533;&#1599;&#65533;LX$	9&#65533;&#65533;4Q&#65533;&#65533;&#65533;&#65533; 4&#65533;5&#65533; j&#65533;&#728;3k&#65533;&#1283;d&#65533;P&#1825;SC^&#65533;9vz&#65533;&#826;&#65533;&#65533;&#1520;&#2000;&#65533;&#65533;F&#65533;.:$6qz&#65533;&#65533;&#65533;	"&#65533;Y!&#65533;&#65533;&#65533;&#531;%&#65533;&#65533;&#65533;&#65533; &#65533;&#65533;&#65533;&#65533;&#65533;&#65533;&#65533;&#65533;&#65533;	&#65533;&#1561;E&#65533;&#65533;&#65533;&#65533;&#65533;G&#65533;&#65533;@&#65533;t&#65533;.&#65533;V'XD'+&#65533;,"&#65533;&#65533;&#65533;&#65533;&#65533;=de&#65533;&#65533;| }7&#65533;vl A &#65533;$~6&#65533;&#65533;e &#65533;&#65533;&#65533;&#65533;&#65533;&#65533;y&#65533;&#65533;&#65533;&#1731;&#65533;M!&#65533;e&#65533;X&#392; &#65533;XT
&#65533;&#65533;&#65533;W&#65533;6&#65533; A&#65533;Q&#65533;&#65533;r$va&#335;n)&#65533;?ZQ&#65533;S&#51748;K|&#65533;q&#65533;s&#65533;&#65533;&#65533;&#65533;&#65533;&#65533;h&#65533;-	&#65533;$Z1&#65533;`i&#65533;fhifI&&#65533;T&#65533;	&#30560;&#65533;N9Yi&#65533;&#65533;&#65533;&#65533;Y^&#65533;&#65533;g&#65533;F&#65533;)&#65533;D&#65533;&#65533;&#65533;&tT&#65533;&#65533;	&#65533;&#65533;&#65533;W`&#65533;&#65533;
&#65533;&#30680;&#65533;iE&#65533;&#65533;v&#65533;Qp&#65533;LFP
&#65533;&#65533;d&#65533;ld&#65533;)`St&#65533;&#65533;&#39680;&#65533;Q&#27384;&#65533;!&#65533;N&#65533;&#65533;&#65533;&#65533;T(y2&#65533;&#65533;&#65533;&#65533;u)&#65533;&#65533;~&#65533;i&#65533;&#65533;z&#65533;&#65533;u&#65533;&#65533; y&#65533;|U &#65533;&#65533;&#1026;&#65533;D&#65533;&#65533;YF&#65533;&#65533;z&#65533;-&#65533;x&#65533;&#65533;&#65533;&#65533;]&#65533;&#65533;1&#65533;&#65533;Qf&#65533;[&#65533;B>q&#65533;&#65533;&#65533;&#65533;y&#65533;&#65533;^|&#65533;&#65533;&#65533;&#65533;&#65533;&#65533;/&#65533;&#65533;o&#65533;J&#65533;&#65533;"0Fu&#65533;@)(&#65533;%&#65533;R&#65533;S&#65533;C<&#65533;&#65533; &#65533;`&#65533; &#65533;&#65533;&#65533;&#65533;A5&#65533;&#65533;[A&#65533;&#65533;&#65533;&#65533;(&#65533;&#65533;o&#65533;&#65533;&#65533;&#65533;&#65533;B&#65533;&#65533;&#65533;8P&#65533;&#65533;t&#1915;?&#65533;T&#65533;P&#65533;&#65533;4~&#65533;&#65533;q&#65533;&#1034;&#65533;&#65533;pA-&#65533;&#65533;&#65533;@&#65533;<&#65533;JS@&#65533;&#65533;c&#65533;&#65533;j&#65533;C&#65533;&#65533;U&#65533;D&#65533;&#65533;i&#65533;&#293;&#65533;$&#65533;&#65533;&#65533;&#65533;&#65533;&#1966;l&#65533;w&#65533;&#65533;wFz&#65533;/&#65533;&#65533;&#65533;@&#65533;&#65533;&#65533;R+&#65533;\&#65533;:Q{&#65533;&#65533;l&#65533;&#65533;*2&#65533;d&#65533;gl-&#65533;B]>n&#65533;&#65533;&#65533;zuw&#65533;E>Q&#65533;}&#65533;&#65533;Pb&#65533;L\Fd&#65533;C&#65533;c&#65533;&#65533;[&#65533;&#65533;${Bf,{&#65533;&#65533;Vp&#65533;&#65533;&#65533;&#65533;i&#65533;&#65533;d&#65533;&#65533;~.]0&#65533;&#65533;b`l&#65533; K&#65533; !&#65533;&#65533;d&#65533;&#65533;&#527;&#65533;~&#65533;.&#65533;&#65533;&#65533;H&#65533;_&#65533;gO&#65533;c_U%Pd&#65533;k/&#65533;M&#65533;&#65533;&#65533;&#65533;4&#65533;PL&#65533;2&#65533;bg&#65533;)4b&#65533;c&#65533;&#65533;&#65533;&#65533;&#65533;&#65533;&#65533;F &#65533;&#860;&#65533;F&#65533;&#65533;&#65533;;&#65533;1&#65533;6&#65533;&#65533;&#65533;qc&#65533;_&#65533; 4	x&#65533;k&#65533;	&#1648;p&#65533;83&#65533;m&#65533;8S&#65533;Dr>&#65533;&#65533;&#65533;|&#65533;&#65533;Z &#65533;<D&#65533;kek'&#65533;&#65533;s&#65533;&#65533;?&#65533;h"!4&#65533;&#65533;&#65533;g,6&#65533;- &#65533;b&#65533;&#65533;&#65533;*0&#65533;K6&#65533;)&#65533;&#65533;HF1&#65533;&#65533;!&#65533;&#65533;GW&#65533;+&#65533;Dp&#65533;&#65533;{&#1811;D&#65533; &#65533;>&#65533;&#65533;Y&#65533;(&&#65533;0&#65533;%&#65533;&#65533;&#65533;&#65533;5&#65533;GKc&#65533;z&#65533;&#65533;&#65533;&#65533;&#65533;F>&#65533;&#65533;&#65533;<c&#65533;&#65533;
&#65533;J&#65533;#%&#65533;&#65533;Fz&#65533;!=&#65533;&#65533;&#65533;X$&#65533;&#65533;&#65533;&#65533;pc&#65533;&#65533;&#65533;Ez&#65533;)[#&#65533;&#65533;&#65533;&&#65533;/J&#65533;A@A&#52255;&#65533;&#65533;E&#65533;Z&#1900;&#65533;&#65533;b&#65533;&#65533;L&#65533;2&#65533;&#65533;&#65533;f:&#65533;&#65533;t&#65533;@&#65533;&#65533;J"I&#65533;gvZS&#65533;&#1972;J}f+&#65533;&#65533;$7&#65533;h&#65533;&#65533;&#65533;L&#65533;:&#65533;9&#65533;1&#65533;1rS+&#65533;&#65533;v&#65533;&#65533;&#65533;O )&#65533;&#65533;_
"&#65533;)&#65533;&#65533;geX&#65533;@J&#65533;gDDg8&#65533;;&#65533;x&#65533;&#65533;e!T&#65533;r&#65533;;&#65533;*&#65533;!Qr&#65533;fa&#65533;&#65533;.&#65533;&#65533;&#65533;&#65533; w&#65533;_&#65533;v#&#65533;&#65533;&#65533;&#448;&#65533;e&#65533;&#65533;&#65533;55&#65533;H
 &#65533;&#65533;&#65533;&&#65533;&#65533;&#65533;&#65533;W^[&#65533;&#65533;&#65533;>o&#65533;i}"*&#65533;R&#65533;&#65533;Ts&#65533;M&#65533;&#65533;T&#65533;JUe
&#65533;S&#1476;&#65533;&#65533;&#65533;} &#65533;&#65533;R&#1479;U\A&#65533;&#65533;hM&#65533;Z&#65533;&#1647;&#65533;mp`&#65533;)&#65533;&#65533;rG&#65533;&#65533;E&#65533;c]&#65533;^&#65533;&#65533;&#1341;&#65533;&#65533;&#65533;z&#65533;&#65533;&#65533;&#65533;&#65533;&#65533;R h&#65533;&LI&#65533;S)r -
B&#65533;&#65533;>&#65533;Z&#65533;&#65533;1&#65533;e7&#65533;Y&#65533;
&#65533;&#65533;&#50440;R&#370;6&#65533;U &#65533;&#65533;Aj&#65533;-hV&#65533;&#65533;&#65533;&#65533;&#65533;lg&#65533;Y1&#65533;&#65533;&#65533;L&#65533;&#1704;&#65533;)&#65533;7&#65533;&#65533;&#65533;&#65533;y&#65533;kiK&#65533;&#65533;&#65533;&#65533;&#65533;&#1190;&#65533;&#65533;Y&#65533;&#65533;A[V&#65533;t&#65533; &#65533;_&#65533;q ac@:&#65533;&#65533;&#65533;&#65533;z&#65533;&#65533;&#65533;R@&#65533;&#65533;V&#65533;&#65533;jm}[8i&#65533;&#65533;`&#65533;&#65533;%&#65533;|&#65533;K&#65533;u*&#65533;&#65533;]&#65533;s&#65533;&#65533;8J&#65533;W&#65533;&#65533;&#65533;&#65533;&#65533;&#65533;&#65533;4&#65533;&#65533;M&#65533;&#65533;,^&#65533;q>&#65533;&#65533;&#65533;&#65533;&#65533;h@{
*&#65533;&#65533;&#65533;&#65533;W&#65533;F&#29071;Y&#65533;Y&#65533;X&#65533;&#65533;&#65533;s&#65533;&#65533;E&#65533;&#65533;oRCL&#65533;&#65533;&#65533;6n&#25361;Y&#65533;uU&#65533;vQq&#65533;&#65533;&#65533;&#65533;&#65533;&#65533;g&#65533;&#65533;&#65533;&#65533;&#65533;&#65533;P&#65533;&#65533;5&#65533;|L'&#65533; &#65533;&#65533;&#65533;&#65533;>T@#&#65533;j&#65533;>&#65533;je*&#65533;&#65533;&#65533;&#65533;&#65533;&#1561;&#65533;Lb&#65533;P&#65533;&#65533;&#65533;	&#65533;&#65533;t(&#65533;9&#65533;P&#65533;h&#947;&#65533;&#65533;&#65533;:*&#65533;x&#65533;&#138;J+&#65533;&#65533;&#65533;P5d&#65533;&#65533;&#65533;h?Y&#65533;&#65533;,&#65533;Cu"&#65533;M&#65533;F+v(&#65533;P[&#65533;63&#65533;&#65533;fV&#65533;a]&#65533;&#65533;H&#65533;9&#65533;&#65533;&#65533;&#65533;&#65533;/n&#65533;%&#65533;&#65533;&#65533;m|&#65533;C&#65533;&#65533;&#65533;R%&#65533;`&#65533;&#65533;=_&#65533;#Zo=&#65533;b{&#65533;&#65533;!Ei9&#65533;n&#65533;&#65533;A&#65533;cm&#65533;Vb&#65533;&#65533;&#65533;m0rPDJ&#65533;5 &#65533;&#723;&#65533;&#65533;e&#65533;&#1318;&#65533;&#65533;x&#438;&#65533;&#65533;l+;$&#65533;d&#65533;L&#65533;&#65533;*&#1126;&#65533;H+o&#65533;&#65533;&#65533;&#65533;&#65533;&#442;&#65533;&#1430;&#65533;@l&#65533;&#65533;)&#872;&#65533;&#65533;&#65533;Z&#65533;&#65533;;\&#65533;&#65533;v&#65533;@&#65533;IO&#65533;K&#65533;6&#65533;&#65533;&#65533;&#65533;2&#65533;&#65533; &#65533;3?&#65533;L&#65533;&#65533;d&#65533;m&#65533;&#65533;g&#65533;&#65533;`&#65533;^&#65533;'$&#65533;&#65533;gs\d&#65533;`&#65533;&#65533;\&#65533;T&#65533;aU2J&#65533;gN&#65533;~s&#65533;$$&#65533;i&#65533;&#65533;b&#65533;R(C/&#65533;&#1293;u@g&#1349;&#65533;^&#65533;6&#65533;1;&#65533;+&#65533;&#65533;&#65533;&#510;g&#65533;&#65533;&#65533;Z%$t&#65533;&#65533;E
#+&#65533;&#65533;&#65533;&#65533;&#65533;Nw(&#65533;=&#65533;&#65533;&#3841;<W;&#65533;9&#65533;&#1601;&#65533;#^&#65533;&#65533;/&#65533;&#65533;(I&#65533;&#65533;&#65533;u&#65533;&#65533;&#65533;|QOy&#65533;&#65533;&#65533;&#65533;\Y&#65533;N&#65533;K&#65533;fi&#65533;&#65533;P&#65533;>&#65533;&#667;>&#65533;O&#65533;nU4&#65533;&#65533;o&#65533;iuQ.ou&#65533;&#65533;&#65533;&#65533;&#65533;n	t&#65533;&#65533;(SY{&#65533;[.&#65533;z&#65533;&#65533;&#65533;&#65533;S&#65533;&#65533;&#65533;'m&#65533;&#65533;f|&#65533;w:&#65533;{&#65533;2&#65533;&#65533; &#65533;&#65533;K&#65533;$S&#65533;]sA'W0\&#65533;&#65533;1&#65533;9&#65533;&#65533;&#65533;&#65533;&#65533;
&#65533;&#65533;/&#1055;P&#65533;&#65533; &#65533;2gL&#65533;&#65533;\i&#65533;S&#65533;&#65533;&#65533;C&#65533;&#65533;>&#65533;~xNAab@&3pa&#65533;8@&&#65533;e_vn&#65533;7yX&#65533;&#65533;&#1315;e8 &#65533;	`&#65533;&#65533;&#65533;~X&#65533;&#65533;Yf?;&#65533;&#65533;Qy1H&#65533;$&#65533;&#65533;&#65533;&#65533;&&#65533;&#65533;&#65533;a&#65533;<SA&#65533;f&#65533;&#65533;xx<+&#65533;7&#65533; YPhO&#65533;i0|=X&#65533;C&#65533;OB &#65533;gh"x&#65533;&#65533;&#65533; $@	&#65533;&#65533;&#65533;q&#65533;&#65533;&#65533; 0&#65533;TA&#65533;&#65533;&#65533;&#65533;&#65533;O^&#65533;x5&#65533;;bh	x8&#65533;=h&#65533;U&#65533;M&#65533;&#326;&#65533;(U&#65533;W4]&#65533;&#65533;&#65533;&#65533;1&#65533;&#65533;Mx~&#65533;&#65533;h( b&#65533;=@ p&#65533;.8 &#65533;&#65533;8&#65533;JeGf8J&#65533;uvPL$&#65533; -b&#65533;&#65533;%&#65533;a8&#65533;&#65533;h&#65533;&#65533;( U&#65533;\&#65533;=&#65533;&#65533;&#65533;&#65533;&#65533;x?B&#65533;&#520;Yh&#65533;&#65533;&#65533;vQc|&#65533;&#484;&#65533;TMq&#65533;7ha|X&#65533;&#65533;X ,P&#65533;&#65533;4 &#65533;p&#65533;&#280;&#65533;&#65533;xAl&#65533;^&#65533;&#65533;&#65533;&#65533;$&#65533;&#65533;U&#2040;0 	&#65533;]&#65533;&#65533;^&#65533;4a6&#65533;;&#65533;x&#65533;&#65533;&#65533;&#65533;x&#232;&#65533;
&#65533;&#65533;D'&#65533;!"&#65533;&#65533;<&#65533;^"&#65533;A.&#65533;"s4&#65533;M&#65533;&#65533;:&#65533;L&&#65533;!c&#65533;(A&#65533;&#65533;2&#65533;&#65533;&#1547;.P&#65533;&#28176;0&#65533;&#65533;&#65533;&#65533;R&#65533;(&#65533;A"$&#65533;4^&#65533;%1&#65533;f&#65533;%aK'&#65533;Ll&#65533;+`&#65533;'&#65533;&#65533;&#65533;&#65533;>&#65533;L&#65533;9&#65533;AJ&#65533;&#65533;z&#65533;b`&#1031;*&#65533;8&#65533;&#65533;&#1545;&#29198;2&#65533;&#65533;&#65533;&#1173;G&#65533;&#65533;.p&#65533;&#65533;=&#65533;&#65533;R&#677;&#65533;&#65533;$&#65533;&#65533;'a':&#65533;&#65533;t=&#65533;&#980;E&#65533;&#65533;&#65533;x&#65533;P&#65533;&#65533;&#65533;x&#65533;		&#65533;&#65533;94cI&#65533;g&#65533;&#65533;x&#65533;-'iD.&#757;&#65533;&#65533;D&#65533;+1,P&#65533;qN &#65533;&#65533;Y&#1618;&#65533;&#533;&#65533;&#65533;&#65533;@&#65533;@&#65533;>&#65533;&#65533;&#65533;i&#65533;&#65533;%zT.g&#65533;&#65533;&#65533;4M$bX&#65533;9&#65533;&#65533;T0&#65533;&#65533;9&#65533;&#65533;&#597;]y&#65533;1&#1621;&#65533;&#65533;&#65533;4&#65533;h&#65533;&#65533;i&#65533;mAdra9&#65533;9@&#65533;&#65533;&#65533;U"S0&#65533;&#65533;&#65533;P&#1268;:d&#65533;b\-&#65533;Q&#65533;4$&#65533;&#65533;8CI M&#65533;"&#65533;H&#65533;&#65533;	&#65533;&#65533;&#65533;&#1048;&#65533;Y&#65533; &#65533;Y&#65533;ew1&#65533;i&#65533;EG&#65533;<&#467;$&#65533;&#65533;,&#65533;R\
&#65533;g&#65533;&#65533;r&#65533;;U&#65533;LC#&#65533;&#65533;&#65533;&#65533;&#65533;&#65533;I&#65533;&#65533;G&#65533;&#65533;&#65533;Y&#65533;&#65533;&#65533;&#65533;i@&#65533;E&#65533;&#65533;&#65533;&#65533;&#65533;/&#65533;&#65533;<&#65533;b$&#65533;&#65533;&#65533;0@&#65533;&#65533;&#65533;$&#65533;&#65533;t&#65533;'&#65533;&#65533;&#65533;	&#65533;T?&#65533;5  &#65533;t&#65533;b&#65533;&#65533;f&#1628;#z&#65533;&#65533;bip @&#65533;&#65533;&#65533;	0&#65533;*C8{n&#65533;D&#65533;D_&#448;&#65533;d&#65533;&#65533;;&#65533;9&#65533;&#65533;	!&#65533;&#65533;n8pEZ&#65533;uz&#65533;I&#65533;L`LB&#65533;&#65533;&#65533;I&#65533;\&#65533;"&#65533;&#65533;Q&#65533;&#65533;&`K&#65533;t2&#65533;0&#65533;'&#1319;Sb&#65533;h&#65533;2&#65533;;(&#65533;&#65533;v `'&#65533;l@&#65533;vz&#65533;&#65533;P=&#65533;&#65533;&#65533;&#65533;&#65533;&#65533;&#65533;	Q
&#65533;f&#65533;(&#65533;&#65533;2&#65533;&#65533;!&#65533;&#65533;l&#65533;ZC&#65533;5&#65533;&#65533;&#65533;N9&#65533;&#65533;h&#65533;Vy&#65533;Wp&#65533;&#65533;&#291;&#65533; .S&#65533;J&#65533;&#65533;	M&#65533;&#65533;&#65533;&#65533;9&#65533;Df&#65533;X&#65533;e&#65533;=\&#65533;}&#65533;&#65533;X;PQYE  n:z&#65533;&#65533;%p&#65533;&#65533;&#65533;3Q&#65533;&#65533;&#65533;&#65533;@&#65533;&#65533;&#65533;&#65533;&#65533;44,D&#65533;&#65533;G&#65533;
I
&#65533;=`L*&#65533;&#65533;&#65533; &#65533;&#65533;$&#65533;&#65533;&#65533;q^&#65533;&#60070;&#65533;,&#65533;a&#65533;I&#65533;f&#65533;&#65533;&#65533;&#550;&#65533;Z &#65533;W&#65533; ^&L&#65533;&#65533;&#65533;&#65533;ks&#65533;&#65533;?p&#65533;&#65533;2&#65533;%JZL&#65533;&#65533;&#65533;&#65533;5B&#65533;&#65533;&#65533;&#65533;&#65533;9&#65533;&#65533;&#65533;M&#65533;b&#65533;mAq&#38547;&#65533;&#65533;~9&#65533;;zx &#65533;&#65533;&#65533;y&#65533;Tq&#65533;&#65533;&#65533;ew&#1139;1_:9 M@ , 	.[&#65533;&&#65533;&#65533;. , x-&#2019;&#65533;:u&#65533;&#65533;s iA&#65533;WY&#65533;&#65533;4+&#65533;4&#65533;~&#65533;&#65533;5&#65533;&#65533;z&#65533;&#65533;&#65533;	`&#65533;w&#65533;&#65533;[&#65533;&#65533;L&#65533;&#65533;&#65533;Z8p&#65533;J&#65533;&#65533;D&#65533;&#65533;&#65533;E&#65533;&#65533;#Q&#65533;''2&#65533; &#65533;&#65533;&#65533;O(&#65533;&#65533;&#65533;&#65533;$p&#65533;B&#65533;&#65533;&#65533;&#65533;7&#65533;&#1521;P&#65533;&#65533;&#65533;&#65533;9`&#65533;+&#65533;&#65533;2c&#65533;&#65533;L&#65533;&#65533;&#65533;;&#65533;'&#65533;&#65533; &#65533;F*:&#65533;&#65533;>  >h&#65533;&#1803;&#65533;&#65533;}l&#65533;p&#65533;*&#65533;&#65533;&#65533;KC&#65533;&#65533;&#65533;&#65533;&#65533;&#65533;&#65533;	&#65533;Ep&#65533;&#65533;o&#65533;&#65533;&#65533;&#65533;&#65533;Bv&#65533;3&#65533;j&#1150;&#65533;&#65533;&#1241;&#65533;I&#65533;&#65533;	&#65533;&#65533;	&#65533;&#65533;t&#1745;Ld&#46849;&#65533;&#65533;{&#65533;: uPL&#65533;  &#65533;&#65533;,@&#65533;&#765;&#1899;L{&#65533;L&#65533;&#65533;9Z&#65533;&#65533;&#1271;&#65533;k&#65533;9l&#65533;[&#1773;&#65533;P&#65533;&#65533;&#65533;&#65533;&#65533;&#65533;:s&#65533;S&#65533;&#65533;&#65533;&#65533;G,~#q&#65533;i
&#65533;`&#65533;L B&#65533;&#65533;R %&#65533;&#65533;8]&#65533;&#65533;@&#1012;eo'&#1349;&#65533;&#65533;z&#65533;U&#735;K&#65533;&#65533;3! K &#65533;&#65533; &#65533;7&#65533;&#65533;&#65533;Zt&#65533;&#65533;&#65533;&#65533;&#65533;;;&#65533;&#65533;7&#65533;&#65533;&#65533;l&#65533;&#65533;&#65533;&#65533;&#65533;L0"&#65533;&#521;&#65533;lB&#65533;&#65533;4p&#65533;[)=&#65533;&#65533;&#1140;&#65533;&#65533;&#1713;&#65533;s F[&#65533;q&#65533;zL&#65533;k)&#65533;*&#65533;K.c&#65533;& &#65533;&#65533;0&#65533;&#65533;d&#65533;+&#65533;&#65533;zR[&#65533;+|r|YL&#65533;&#65533;&#522;|P&#65533;&#65533; A M)3&#65533;&#65533;&#65533;&#65533;&#65533;&#65533;}( &#65533;&#65533;Z&#65533;&#65533;[@lp &#65533;&#750;
VE&#260;&#65533;u4i&#65533;?&#65533;K&#65533;<|a&#65533;&#65533;&#65533;$p &#65533;MW`&#65533;k&#65533;h|H;)&#65533;&#65533;\M&#65533;&#65533;&#1692;`&#65533;Q&#65533;1&#65533;&#65533;&#65533;&#65533;&#65533;&#65533;&#65533;{&#65533;&#65533;&#65533; &#65533;&#65533;sWh&#772;"&#65533;&#65533;&#65533;L&#65533;4&#65533;&#65533;+&#65533;]&#65533;&#65533;t&#65533;?&#65533;&#65533;&#65533;&#65533;[&#65533;&#65533;&#65533;&#65533;[1&#65533;l&#65533;qiQ&#65533;;dW&#65533;+9 &#65533;1&#65533;&#65533;&#65533;N7  &#65533;bL&#65533;&#65533;&#65533;&#65533;D &#65533;4&#65533;WP#i &#65533;&#561;Wo!1&#65533;O&#65533;&#282;&#65533;W &#65533;'M_m&#65533;&#65533;&#65533;@&#65533;&#65533;\&#65533;&#65533;J&#65533;	&#757;&#65533;&#65533;&#65533;a&#65533;&#65533;&#65533;&#65533;4PL.&#65533;&#65533;>&#65533;>@A&#65533;&#65533;&#65533;z{-&#65533;&#65533;&#65533;;&#65533;&#65533;m&#65533;K &#65533;a&#65533;&#65533;^&#65533;&#65533;	f&#65533;&#65533;&#65533;&#65533;&#65533;&#65533;&#65533;&#607;$+&#65533;&#65533;&#65533;&#65533;-
< &#65533;4	&#65533;&#65533;&#65533;R&#65533;"0&#65533;&#65533;&#18216;Jb &#65533;>&#65533;&#65533;,&#65533;&#65533;&#1012;5<&#65533;+&#65533;J&#65533;&#65533;v&#65533;7K&#65533;(&#65533;e&#65533;&#65533;&#65533;&#65533;%&#65533;-}&#820;<&#65533;&#65533;m&#65533;WK&#65533;&#65533;&#65533;&#65533;&#65533;&#1544;&#65533;L&#65533;!W&#65533;L&#65533;&#65533;&#65533;&#65533;P@&#65533;W&#65533;B`pR&#65533;&#65533;Iz&#65533;&#65533;&#65533;0&#65533;l&#65533;&#65533;D6&#65533;&#65533;&#65533;&#65533;&#65533;T&#1919;&#65533;J&#65533;&#65533;&#1836;&#65533;&#65533;&#65533;"&#65533;&#65533;d|&#65533;d&#65533;f&#65533;&#65533;m&#65533;&#65533;&#65533;@}L"&#65533;&#65533;J &#921;&#65533;&#65533;,&#65533;l&#65533;&#65533;_&#65533;y&#65533;&#65533;$Qi&#65533;L&#65533;&#65533;&#65533;&#65533;	 &#65533;&#65533;=&#65533;&#65533;[&#1469;&#65533;&#65533;4&#65533;&#65533;&#65533;&#65533;U&#65533;8@f&#65533;{!&#65533;&#65533;v &#65533;Hc(&#420;s&#224;0&#65533;&#65533;}&#65533;0&#65533;7&#65533;&#65533;7 &#65533;l&#65533;N&#65533;1 &#65533;&#65533;9M&#65533;&#65533;
&#65533;&#65533;&#65533;&#65533;(&#65533;ho&#2624;&#65533;&#1161;&#65533;&#65533;&#65533;&#65533; &#65533;Q&#65533;&#13959;p t!&#1226;&#65533;&#65533;&#65533;&#65533;&#65533;	y &#65533;-&#65533;&#1804;~zL&#65533;&#65533;&#65533;p&#65533;9 &#65533;+&#1623;&#65533;&#65533;&#65533;]&#65533;&#1116;AU>ko&#65533;0,&#65533;&#65533;_&#65533;&#65533;&#65533;&#65533;&#65533;&#65533;h&#65533;;`=&#65533;&#65533;&#65533;^I0&#65533;=&#65533;&#65533;b&#65533;&#65533;&#660;&#65533;&#65533;Dc&#65533;h&#65533;h&#65533;&#65533;'~&#65533;&#65533;&#65533;e1&#65533;:o&#65533;&#65533;&#65533;&#65533;<&#65533;&#65533;&#1547;f&#65533;&#2022;&#65533;4&#65533;E&#65533;&#65533;&#1895;&#65533;&#65533;&#964;&#65533;&#65533;&#65533;9&#65533;&#65533;T&#65533;&#65533;R'*&#65533;1&#65533;&#65533;R&#65533;&#65533;-%Z&#65533;&#65533;&#65533;[&#65533;&#65533;x&#65533;&#65533;W&#65533;&#65533;&#65533;1&#65533;s.&#65533;&#65533;N>7&#65533;nQ&#65533;L&#65533;&#65533;^w&#1186;&#65533;&#65533;-&#65533;&#65533;w&#65533;^&#954;UP&#65533;&#65533;x&#65533;
&#65533;&#65533;&#65533;d&#65533;&#65533;D&#65533;&#65533;&#65533;?&#65533;Nd&#65533;&#65533;&#65533;&#65533;&#65533;&#65533;&#65533;&#65533;nx&#65533;&#65533;&#65533;&&#65533; CF&#65533;&#65533;&#65533;&#65533;&#65533;&#65533;/9&#65533;&#65533;&#65533;&#65533;.&#1187;&#65533;&#65533;\L&#65533;`z&#65533;LQ&#65533;%&#65533;+&#65533;&#65533;>&#65533;V&#65533;&#65533;&#65533;&#65533;&#65533;I&#65533;&#65533;l@&#65533;&#65533;&#65533; &#65533;&#65533; &#1288;"&#65533;Qa 62&#65533;a;p&#65533;&#65533;(&#65533;&#65533;&#65533;,&#65533;&#65533;W&#65533;&#65533;&#65533;&#65533;&#65533;&#65533;&#65533;&&#65533;t&#65533;]&#65533;&#65533;0&#65533;&#65533;&#65533;`i&#65533;& &&#65533;&#65533;&#65533;!_&#65533;&#65533;&#65533;~&#65533;&#65533;&#65533;9&#65533;&#65533;(&#65533;N@o&#65533;&#65533;&#65533;&#65533;n&#65533;`:/&#65533;.&#65533;&#65533;&#65533;X&#65533;xO&#65533;M&#65533;&#65533;y&#65533;&#65533;&#65533;&#65533;&#65533;%&#65533;N&#65533;`&#65533;&#65533;&#65533;U5&#65533;&#65533;&#65533;A&#65533;Y&#65533;&#65533;?&#65533;&#65533;9&#65533;|&#65533;&#65533;S&#65533;P&#65533;k&#65533;LF&#65533;T&#65533;&#65533;&#65533;&#65533;&#65533;&#65533;&#65533;_&#65533;"  ?&#65533;#&#65533;&#65533;&#34908;&#536;&#65533;&#65533;p&#65533;` &#65533;&#65533;&#65533;&#65533;&#65533;O&#65533;Iy&#756;e+&#65533;&#1247;_&#65533;&#65533;&#65533;&#65533;&#65533;84&#65533;&#65533;&#65533;_&#65533;&#65533;IOZ&#65533;&#65533;&#65533;o&#65533;&#65533;&#1626;dU$&#65533;&#65533;&#1167;&#65533;&#65533;$>&#65533;>`&#65533;&#676;&#65533;l&#65533;Xc&#65533;&#65533;A&#65533;	.d&#65533;&#65533;&#65533;C&#65533;	&#65533;L|&#65533;&#65533;E&#65533;5n&#65533;&#65533;&#65533;&#65533;G&#65533;!&#65533;&#550;G &#65533;)U&#65533;d&#65533;R&#65533;	=zt&#65533;&#10442;&#65533;&#65533;9u&#65533;,) L&#65533;%	&#528;&#65533;PD
&#65533;I&#65533;$(i`&#858;&#65533;b:&#65533;H)A&#65533;@1OEn&#22036;&#65533;W&#65533;a&#334;%['&#65533;-&#65533;JxI fb&#65533;&#65533;&#65533;g&#65533;&&#65533;R&#65533;&#65533;R&#65533;S-&#65533;A&#65533;&#65533;*,.&#65533;&#65533;&#65533;RB&#65533;,[&#65533;ke&#793;5o&#28433;&#65533;@\&#65533;m&#1731;&#65533;&#65533;[W&#65533; ?5l&#65533;K&#431;&#65533;G&#65533;&#65533;&#65533;&#65533; 0]&#65533;%P&#65533;EO&#65533;&#65533;*U&#65533;&#65533;&#65533;s&#65533;!9&#65533;&#65533;V&6[&#65533;) &#65533;&#65533;&#65533;CE&#65533;&#65533;<`&#65533;'Sv}&#65533;{&#65533;&#65533;&#65533;Gw&#65533;}&#65533;&#1916;{&#65533;&#65533;=&#65533;?&#65533;|T&#65533;&#65533;&#65533;&#65533;>2&#65533;@T&#65533;&#65533;l&#65533;60&#65533;&#836;l&#65533; 7&#65533;&#65533;&#1232;9&#942;(I&#65533;*B&#65533;&#65533;&#65533;R&#43108;+B\pE[t&#65533;;&#65533;&#1550;0&#65533;&#65533;&#65533;&#65533;<(oC/{&#896;&#65533;&#65533;xj&#65533;5&#65533;
-%&#65533;&#65533;&#65533;E&&#65533;t&#65533;&#65533;;&#65533;h&#65533;^&#65533;&#65533;`&#65533;&#65533;&#65533;&#65533;@&#954;&#65533;&#65533;&#65533;V&#65533;&#65533;DC)I&#65533;&#65533;&#65533;&#65533;I6&#65533;t3&#65533;>&#65533;&#65533;&#65533;&#65533;#03&#65533;&#65533;&#65533;<.&#220;K @wb&#65533;&#65533; Nr&#65533;7U&#65533;t&#1136;&#65533;t&#65533;&#65533; A&#65533;)*&#65533;s&#970;&#65533;3`&#65533;-&#65533;&#65533;&#65533;&#65533;&#65533; &#65533;-V&#65533;PTB%()+Du&#65533;UX#r&#65533;QA&#65533;&#65533;N&#65533;&#808;t
YlP&#65533;&#65533;b."&#65533;Z&#65533;1&#65533;&#65533;b&#65533;&#65533;Vcu&#65533;YXg&#65533;&#65533;&#65533;Hq&#65533;h&#65533;Kyc&#65533;,&#65533;&r%&#65533;<V&#65533;&#65533;R&#65533; &#65533;!&#65533;Uw]E&#65533;&#65533;&#65533;H&#65533;&#1877;W&#65533;<U&#65533;b&#65533;&#65533;)"&#65533;(&#65533;&#65533;&#65533;&#65533;_v6&#65533;Iw&#65533;\&#65533;&#65533;vWF&#65533;]V&#65533;)>u&#65533;&#376;&#65533;D&#65533;&#266;&#65533;C9&#65533;&#65533;&#65533;X8&#65533;&#2008;wd&#65533;\P&#65533;DY&#65533;y&#65533;&#65533;&#65533;ehe&#65533;r&#604;r&#65533;&#65533;g&#65533;pN&#65533;&#65533;+&#65533;6&#65533;h&#65533;&#65533;>&#65533;L$&#65533;5h&#65533;&#65533;&#65533;Lh7M8&#65533;K&#65533;&#65533;&#65533;T0L&#65533;:&#65533;4b&#65533;&#65533;B&#65533;&#65533;:k&#65533;&#65533;V&#65533;+v&#65533;&#65533;&#65533;NM&#65533;&#65533;@ 0r&#65533;&#65533;&#65533;&#1153;l	&#65533;H&#65533;&#65533;&#65533;6&#65533;&#65533;s&#65533;&#65533;&#65533;&#65533;&#65533;[&#65533;l&#65533;{o"+7 	|h&#65533;&#65533;&#65533;s&#65533;na4&#65533;&#65533;&#65533;&#65533;&#65533;q&#65533;(&#473;"W%&#65533;&#65533;t&#65533;[&#65533;&#65533;&#65533;#"c&#65533;&#65533;&#65533;&#65533;&#65533;&#65533;&#65533;W&#65533;&#65533;&#65533;&#65533;%&#65533;h&#65533;&#65533;&#65533;&#1819;&#65533;o&#65533;&#65533;vp&#1953;%z&#65533;&#65533;&#65533;&#65533;H&#65533;&#65533;&#65533;&#65533;P&#65533;+&#65533;~z&#65533;&#65533;[&#65533;&#65533;&#65533;&#65533;$&#65533;_~p&#516;&#65533;&#65533;&#65533;&#65533;&#65533;&#65533;Q&#65533;Y&#65533;&#65533;&#623;}&#65533;&#65533;&#65533;&#65533;O\&#65533;&#65533;&#454;%0p&#65533;!&#65533;&#65533;&#65533;4&#65533;&#65533;&#65533; g4&#65533;&#65533;>f&#65533;$&#65533;&#65533;&#65533;BP&#65533;&#65533;P&#65533;c&#65533;J%.09&#65533;aYL&#65533;AnO&#65533;&#65533;c&#65533;K&#65533;:6&#65533;JY&`&#65533;kx&#272;&#65533; &#65533;|8KK&#65533;&#65533;&#65533;&#65533;&#65533;&#65533;@&#65533;c&#454;&#65533;p&#65533;[&#65533;&#65533;&#65533;&#65533;KR&#65533;`&#65533;&#65533;&#65533;&#65533;&#65533;&#65533;&#65533;&#65533;&#65533;&#65533;PD.&#65533;Q&#65533;&#65533;a&#65533;&#65533;@E&#65533;&#65533;%&#65533;@I&#1283;.&#65533;&#65533;s4\	&#65533;@&#561;T&#65533;Fw\`E&#65533;&#65533;&#65533;&#65533;$&#65533;&#65533;&#65533;&#65533;0HD&#65533;L&#65533;2&#65533;&#65533;D&#65533;d&#65533;Kx&#65533; fl&#65533;?)3%&#256;&#65533;C^&#65533;G&#65533;a&#65533;&#65533;<K$&#65533;&#65533;<&#65533;H&#65533;&#65533;&#65533;s&#65533;[r&#65533;q #V&#65533;A&#65533;&#65533;&#898;&#65533;H&#65533;>pY0Dd&#65533;&#65533;&#65533;igaB&#65533;Jj&#65533;~&#1536;Ev&#65533;&#65533;tfdql &#65533;|gh T:TJ^H&#65533;4&#65533;!&#65533;&#65533;&#65533;Fh@&#65533;&#65533; &#65533;x4#l&#65533;5*nm&#65533;~&#65533;I&#65533;N$j&#65533;p &#65533;&#65533;@;&#65533;&#65533;&#65533;~&#65533;&#65533;G1BQ!&#65533;v&#65533;@6&#65533;&#65533;`;.U&#65533;7&#65533; [&#65533;4">&#65533; K&#65533;&#65533;+&#65533;&#65533;&#65533;&#65533;&#65533;*Tg&#65533;!{&#65533;DU&#65533;zU&#65533;*"A&#65533;&#65533;CN7&#349;&#65533;&#65533;)&#65533;2	&#65533;"&#65533;1u&#65533;UzP&#65533;"&#65533;&#65533;VG&#65533;&#65533;&#65533;jE&#65533;b&#65533;&#65533;;&#65533;$)*U&#65533;<|u&#65533;&#65533;&#65533;&#65533;B&#65533;&#65533;&#1451;.&#65533;&#65533;]&#65533;&#65533;"&#65533;&#65533;,&#65533;&#65533;D&#65533;&#65533;&#65533;&#65533;p&#65533;&#65533;&#65533;O*,B&#65533;&#65533;&#1612;&#65533;i
&#65533;&#65533;&#65533;r`&#65533;$+x&#65533;T@&#1766;;8&#65533;&#65533;e&#65533;a&#65533;&#65533;&#65533;/&#65533;&#65533;p&#65533;Z&#65533;S&#65533;3 8&#65533;&#65533;(&#65533;ZEQ&#65533;!&#65533;&#65533; &#65533;&#65533;&#65533;&#65533;^&#65533;&#65533;BHIXP&#65533;5@&#65533;c&#65533;'R&#65533;&#65533;&#65533;o&#65533;A&#65533;&#65533;&#65533;B&#65533;K&#65533;&#65533;V&#65533;-&#65533;>E_&#65533;&#65533;&#65533;d &#65533;&#65533;7Q&#65533;&#65533;&#65533; v@	J4&#65533; c&#65533;&#65533;k&#65533;&#65533;.&#65533;&#65533;&#65533;X&#65533; &#65533;%&#65533;&#65533;&#65533;F&#65533;&#65533;&#65533;&#65533;&#65533;]&#65533;+\C&#65533;&#65533;&#65533; 0p&#65533;&#65533;O&#685;E
&#65533;Y&#65533;&#65533;&#65533;M&#65533;W&#65533;zKI&#65533;&#65533;V&#65533;#&#65533;qD&#65533;&#65533;"&#65533;&#65533;wd&#65533;+&#65533;&#65533;&#65533;&#65533;&#6901;5&&#65533;X&#65533;&#65533;j&#65533;&#65533;&#65533;@Rk&#65533;&#65533;&#65533;&#65533;Sv&#1233;&#65533;0,+&#65533;&#65533;	&#1966;j&#65533;&#65533;!&#856;&#65533;c^r uf&#65533;&#65533;&#615;&#128;5&#65533;+&#65533;Y&#945;&#65533;+D&#65533;	s&#65533;&#65533;C&#65533;&#65533;$&#65533;VsfVx&#65533;&#65533;gD;&#65533;':`t&#65533;&#65533;!&#65533;&#65533;&#65533;&#65533;&#65533;0&#65533;}i&#65533;&#65533;K&#462;%&#65533;}&#65533;&#65533;&#65533;@VZ&#65533;&#65533;&&#65533;s&#65533;+&#65533;!&#65533;U&#65533;	&#65533;&9>&#65533;&#65533;&#65533;&#1316;.&#65533;fr&#65533;&#65533;"_$&#65533;l&#65533;-;k`g&#65533;&#65533;I^UB`&#65533;&#65533;aw&#65533;&#65533;v&#65533;&#65533;BV&#65533;b&#65533;it.&#65533;&#65533;&#65533;cc9[&#65533;`&#65533;&#1241;U&#65533;&#65533;&#65533;&#65533;&#65533;ir&#65533;}n&#65533;l*29-I&#65533;&#65533;gt&#65533;{38rN&#1499;/y&#65533;3+&#65533;&#65533;J&#65533;&#65533;&#65533;~&#65533;[&#65533;)&#65533;&#65533;&#65533;&#65533;&#65533;#\ul &#65533;&#65533;LI&#65533;x:x&#65533;B&#65533;`aXeDI&#65533;&#65533;wL&#65533;C&#132;-laqR&#65533;&#65533;#&#65533;h&#65533;&#65533;L&#65533;&#65533;P&#65533;5&&#65533;&#65533;E,&#65533;d&#65533;Xr>&#65533;$&#65533;%&#65533;&#65533;'/&#65533;&#65533;&#65533;	G&#65533;&#925;&#65533;&#65533;&#65533;&#65533;&#65533;Y&#65533;&#65533;C&#65533;P'P&#65533;&#65533;&#65533;p&#65533;&#65533;\ bC4B&#65533;,NX'&#65533;&#65533;&#65533;&#65533;&#65533;`&#65533;_&#65533;1&#158;o&#65533;%$6&#65533;,(r &#65533;&#65533;Y1JG_&#65533;h7&#65533;PD&#65533;m&#1979;W\&#65533;&#65533;A&b&#65533;&#65533;]&#65533;&&#65533;&#65533;&#65533;&#65533;&#65533;<x&#304;&&#65533;&#65533;&#65533;&#65533;&#65533;@&#65533;9C &#65533;&#65533;8&#65533;&#65533;?&#65533;J&#65533;ac&#65533;Y&#65533;&#65533;7&#65533;&#65533;&#65533;s>&#65533;\&#65533;]&#65533;&#50686;&#65533;&#65533;u&#65533;&#65533;}&#65533;&#65533;Q&#65533;
&#65533;(s&#65533;&#65533;Y&#65533;&#65533;&#65533;c"&#65533;Tp&#65533;&#65533;&#65533;|&#65533;$AJ&#65533;r&~&#65533;&#65533;5&#65533;&#65533;To&#65533;?&#65533;&#65533;(&#65533;1&#65533;nx`q&#65533;&#65533;&#65533;&#65533;7&#65533;2&#65533;&#65533;?&#65533;&#65533;x&#65533;&#65533;0&#65533;&#65533;&#65533;?;&#65533;!Wz&#65533;&#65533;k&#1277;51&#65533;m&#65533;&#65533;&#65533;&#518;&#65533;&#65533;?&#65533;K&#65533;*	<cV&#65533;.D&#65533;&#65533;`&#65533;H&#65533;&#65533;&#65533;&#65533;5826&#1198;B;&#65533;&#1846;&#65533;8&#65533;l&#65533;&#65533;x 6`&#65533;~s&#65533;&#65533;&#1277;&#65533;6 @&#65533;n&#65533;&#65533;&#65533;>&#65533;Ok&#65533;8&#65533;f&#45324;3"oP&#146;`AW&#65533;&#65533;&#65533;&#65533;t&#65533;Bg{>Q&#65533;&#65533;&#65533;&#65533;&#65533;nXB3D&#65533;&#65533;&#65533;	&#65533;c&#65533;B1&#65533;&#158;9c0&#65533;yZN&#65533;"&#65533;P&#65533;
&#65533;&#231;&#65533;`&#65533;&#65533;-&#65533;&#65533;&#65533;&#65533;x&#65533;}&#65533;&#65533;A&#65533;R&#65533;2CD9E&#65533;&#65533;&#65533;&#65533;1X&#65533;4(9p0&#65533;G&#65533;DN&#65533;DO&#65533;DPEQER,ES<ETLEU\EVlEW|EX&#65533;EY&#65533;EZ&#65533;E[&#65533;E\&#65533;E]&#65533;E^&#65533;E_&#65533;E`FaFb,Fc<FdLFe\FflFg|Fh&#65533;Fi&#65533;Fj&#65533;Fk&#65533;Fl&#65533;Fm&#65533;Fn&#65533;Fo&#65533;FpGqGr,Gs<GtLGu\GvlGw|Gx&#65533;Gy&#65533;Gz&#65533;G{&#65533;&#65533;6&#65533;&#65533;/&#65533;&#65533;#z N &#65533;&#65533;G~l&#65533;/&#65533;&#65533;&#65533;&#65533;&#65533;X&#65533;! &#65533;&#65533;D&#65533;6 &#65533;&#65533;&#65533;%&#65533;&#65533;&#65533;&#65533;x&#65533;&#65533;&#521;<$`&#65533;$@'&#65533;&#65533;@ H&#65533;&#65533;/&#65533;p&p h&P &#65533;&#65533;&#65533;&#65533;&#65533;&#65533;&#65533;&#65533;%`&#65533;&#65533;&#65533;H&#65533;I&#65533;&#65533;I&#993;&#65533;&#65533;&#65533;&#65533;l&#65533;l&#678;&#65533;H&#65533;4&#65533;&#65533;YI$H&#65533;&#65533;&#65533; &#65533;a&#65533;I&#65533;4&#65533;/X&#65533;&#65533;&#65533;J&#65533;L)&#65533;&#65533;&#65533;J&#65533;J&#65533;&#690;<&#757;&#65533;J&#65533;\&#748;&#65533;&#65533;@&#65533;&#65533;6 &#65533;/&#65533; )X&#693;t&#65533;&#65533;&#65533;|&#1283;N8&#65533;?&#65533;&#65533;Ox&#65533;6&#65533;&#65533;&#65533;T&#747;d$X  h&#604;&#65533;|  &#65533;*&#65533;&#65533;YOHR&#65533;L&#65533;&#65533;Px&#65533;&#65533;&#65533;\K &#65533;&#65533;/&#65533;&#776;&#65533;&#65533;@&#65533;N&#65533; &#65533;&#65533;&#65533;6(Q&#65533;LS@&#65533;S S8Q&#1027;&#65533;&#65533;&#65533;&#65533;&#65533;&#760;tJ x&#65533;&#540;&#828;&#1796;&#65533;&#1540;MN@&#65533;>&#65533;&#65533;<&#65533;R&#65533;D&#65533;R0&#65533;&#65533;LC&#65533;&#65533;@ 8&#65533;&#65533;t$&#65533;&#65533;(&#65533;&#65533;&#65533;&#65533;&#65533;&#65533;&#65533;&#65533;&#65533;<(&#1028;&#65533;&#65533;6&#65533;R&#65533;&#65533;&#65533;&#65533;P&#65533;&#65533;&#65533;N?<H&#65533;@]&#65533;&#65533;dNM@!u8pP)&#65533;&#65533;G&#65533;N2&#65533;M&#65533;&#65533;&#65533;P8&#65533;&#65533;&#65533;M&#65533; &#65533;K&#65533;&#65533;M&#65533;&#65533;L &#65533;)&#65533; mQ&#65533;&#65533;&#65533;&#65533;(>kO&#65533;O&#65533;PT&#65533;Q O8&#65533;M^&#65533;&#65533;<&#65533;&#65533;D&#65533;p&#65533;&#65533; !&#65533;!&#65533;&#65533;&#1684;3&#65533;&#65533;&#65533;&#65533;-R&#65533;&#65533;A#&#65533;&#65533;	x &#65533;R&#65533; !&#65533;Q&#65533;&#65533;(&#65533;J2&#65533;M&#65533;Q8+&#65533;Q,&#65533;&#65533;!&#65533;P&#65533;0&#65533;0S&#588;(hP%UR&#65533;&#1284;9&#65533;&#65533;T0&#65533;7&#65533;&#65533;8&#65533;R&#65533; &#65533;&#65533;&#65533;S&#65533;T&#65533; &#1436;L&#65533;&#65533;&#65533;@u&#65533;A&#65533;8&#65533;D&#65533;&#65533;&#65533;&#65533;!l&#65533;&#65533; 
&#65533; =eO&#65533;&#65533;	&#65533;T&#65533;&#65533;H&#65533;MmQ8HS>&#65533;&#65533;&#65533;&#1956;&#65533;!t&#65533;B&#65533; 
x &#65533;x&#65533;W&#65533;&#1380;&#65533;&#65533;&#65533;&#65533;R2&#65533;NR&#65533;R+&#65533;QQ &#65533;&#65533;&#65533;&#65533;V=&#65533;&#65533;XM&#65533;?&#65533;U&#65533;&#65533;&#65533;&#65533;3= 7}ST Q&#65533;&#65533;9&#65533;	( o5
WX-&#65533;&#65533;s&#65533;)&#65533;&#65533;X&#65533;U&#65533;+&#65533;&#65533;T`&#65533;8T =-&#65533;P&#65533;@&#65533;.&#65533;&#65533;	&#65533; &#65533;*&#65533;&#65533;G`P3U$&#65533;&#65533;D4_=&#65533;Q(&#65533;R@&#65533;&#65533; =&#65533;V*&#65533;Rn=&#65533;B&#65533;&#65533;0&#65533;/&#65533;X
x&#65533;&#65533;&#65533;	MWDk&#65533;	h&#65533;N &#65533;&#65533;&#65533;p&#65533;/&#65533;&#65533;&#65533;l&#65533;&#65533;&#65533;P &#636;Y&#1556;!&#65533;	&#65533;M&#65533;&#65533;9&#65533;&#65533;p&#1347;&#65533;N&#65533;&#65533;?`T1l0&#65533;&#65533;&#65533;TeOc5&#65533; W&#65533;&#65533;/&#65533;&#65533;]@&#65533;M&#65533;&#65533;&#65533;T&#65533;>cY&#65533;&#65533;V&#65533; &#65533;&#65533;&#65533;6&#65533;ST&#65533;pMVGe&#1667;&#65533;V&#65533;$ZR&#65533;Y
H&#65533;&#65533;-[
&#65533;&#65533;&#65533;&#65533;&#65533;m&#1375;m6m&#65533;&#65533;&#65533;D&#65533;&#65533;&#65533;&#65533;&#832;&#65533;(&#65533;S&#65533;|LUm;UPEm} &#65533;uX&#65533;&#65533;T&#65533;5[g&#65533;&#65533;&#317;&#65533;&#65533;&#65533;&#1736;&#65533;&#65533;&#65533;&#65533;M[&#65533;MZ&#65533;u&#65533;&#65533;]&#676;X&#383;=&#65533;z}X&#65533;=QJ5&#65533;fs&#1336;&#65533;&#805;5&#65533;G&#65533;&#65533;Ol^&#65533;XZd&#65533;LJu6&#65533;&#65533;T&#612;&#1224;&#65533;
&#65533;&#65533;P&#65533;&#65533;@&#65533;&#65533;&#65533;&#65533;&#65533;lU&#65533;m &#1526;%&#65533;&#65533;]R4&#65533;&#1412;h&#65533;&#65533;&#1915;D4&#65533;&#65533; *XZT-&#65533;V}]Q&#65533;_
(&#65533;&#65533;u&#65533;uU&#65533; 
F&#65533;&#65533;&#65533; a&#65533;z&#65533;&#65533;]N&#65533;`&#65533;&#65533;&#65533;	&#65533;&#1453;}TLs&#65533; S&#65533;-&#65533;&#65533;&#65533;S&#65533;&#1926;&#65533;&#1797;&#65533;SD{_>P &#65533;-&#65533;0p&#65533;(E#&#65533;&#65533;&#65533;u&#65533;&#65533;&#65533;&#65533;>&#65533;&#65533;xa&#65533;E&#65533;Sl&#65533;&#65533;&#65533;]$&#65533;U%a9&#65533;V&#65533;u&#65533; &#65533;+n&#65533;m&#65533;b>&#65533;Za*&#65533;V8&#65533;`X3&#65533;EE~KH&#65533;Y&#65533;[&#65533;X&#65533;|uK&#65533;&#65533;&#1732; c;&#65533;&#65533;6&#65533;Z&#65533;&#65533;&#65533;=&#65533;&#65533;.&#65533;&#985;bBn2>d&#65533; !&#65533; &#65533; ,%  &#65533;G &#65533; &#65533;H&#65533;&#65533;&#65533;&#65533;*\&#560;&#65533;&#199;#J&#65533;81&#65533;&#65533; 2f&#65533;&#65533;&#65533;&#65533;C&#65533;I&#65533;&#65533;&#595;(S&#65533;\&#626;&#65533;&#707; 8V&#65533;@&#65533;D2d&#65533;&#593;#A&&#65533;l&#1569;AC&#65533;&#65533;&#65533;&#65533;&#65533;&#65533;&#65533;&#743;P&#65533;J&#65533;J&#65533;&#65533;&#1387;A&#65533; &#230;&#65533;&#1519;`&#65533;&#65533;A&#65533;&#65533;&#32814;`*`]&#758;&#65533;&#1783;p&#65533;L&#65533;#&#65533;W0dj&#65533;&#65533;&#65533;m&#65533;st&#353;V&#65533;&#65533;&#200;+^&#65533;W&#65533;]4&#65533;&#65533;)A2]m&#65533;`&#825;&#65533;&#65533;&#992;]V&#65533;&#43143;&#65533;"&#65533;&#65533;&#65533;&#65533;&#65533;Y&#65533;
&#65533;&#65533;&#65533;&#65533;&#1784;m{&#65533;&#65533;#&#65533;o	.&#65533;&#65533;&#65533;k&#65533;$d&#65533;&#65533;&#892;&#65533;&#65533;&#65533;Uww&#65533;&#65533;;@&#65533;&#65533;&#65533;&#65533;>&#65533;&y&#65533;&#65533;&#65533;&#203;&#65533;O"&#65533;&#1389;&#65533;6&#65533;&#65533;&#65533; &#59647;&#65533;&#65533;O&#65533;&#65533;&#65533;^i&#65533;&#65533;&#5501;W&#65533;&#1201;&#65533;}h c&#65533;&#65533;&#65533;_A&#1969;Q&#65533;@&#65533;q`yST8E&#65533;a&#65533;&#65533;%@W(&#65533;z&#65533;@A|&#65533;F:waV&#65533;&#65533;&#396;4&#65533;&#65533;e&#65533;1E&#65533;<FU!V&#1475;W$D&#65533;&#65533;z`CW9&#65533;h&#65533;ZQ&#65533;T&#904;&#65533;Nf&#65533;&#65533;c\&#65533;7dW&#65533;&#65533;U(^&#65533;UZ~V&#65533;&#65533;U&#65533;Y%&#65533;i&#65533;)&#65533;Yl&#65533; &#65533;&#65533;^=&#65533;&#1810;lHH&#65533;c]&#65533; &#65533;bk&#65533;ih&#65533;V`9&#65533;&#65533;i'&#65533;]&#65533;&#65533;?"&#65533;"&#65533;&#65533;2*&#65533;]&#65533;&#65533;e&#65533;&#65533;&#65533;&#65533;&#65533;&#1379;&#65533;&#65533;&#1344;&#65533;&#65533;bA &#65533;&#65533;&#65533;&#65533;o&#65533;&#65533;S&J+&#65533;tu&#65533;&#65533;&#65533;&#65533;ZP&#65533;&#65533;I&#65533;&#65533;&#65533;&#238;l=&#65533;&#48377;*&#65533;&#65533;;&#65533;
l &#65533;&#65533;G&#65533;g&#65533;&#65533;+Lk&#65533;lBk&#65533;e&#65533;;h_l&#65533;Z]&#65533;}K&#65533;&#65533;v&#65533;&#65533;R&#65533;{&#65533;&#65533;&#65533;&#65533;]Uq&#65533;	^&#65533;	!&#65533;&#65533;V&#710;d&#65533;>&#65533;/&#65533;&#65533;>&#1136;&#65533;&#65533;&#65533;&#65533;&#65533;&#65533;^Y&#65533;'&#65533;&#65533;*&#65533;&#65533;&#65533;-&#65533;&#65533;&#65533;&#65533;a]&#65533;qW,&#65533;&#65533;&#65533;&#65533;.&&#65533;&#65533;&#65533;&#65533;&#65533;Y&#65533;(&#65533;&#65533;rux&#65533;&#65533;&#65533;&#65533;JP
&#1776;sJe&#65533;&#65533;&#65533;&#65533;K&#65533;&#65533;{&#65533;&#65533;d&#65533;&#65533;.{t&#65533;D-&#65533;&#65533;&#65533;&#65533;N&#65533;k&#65533;&#65533;^&#1223;&#65533;l' -t&#65533;t&#65533;5A=w&#65533;&#65533;C`&#65533;Iv&#65533;8&#65533;&#65533;|7y&#65533;x&#65533;vu^;P

75&#65533;&#65533; w&#65533;7C&#65533;&#65533;w&#65533;Pc&#65533;w&#65533;1fh&#1679;G&#65533;&#65533;&#4009;8&#65533;P;&#65533;~&#65533;&#65533; &#65533;&#65533;8&#65533;&#65533;H&#65533;&#65533;&#65533;&#65533;&#65533;&#65533;T`&#65533;M;&#65533;V<&#65533;!&#65533;+&#65533;yz&#65533;&#65533;&#65533;z&#65533;E&#65533;&#65533;&#65533;	&#2034;Qd&#65533;&#65533;Z&#65533;&#65533;&#65533;[h&#65533;&#65533;&#65533;&#65533;&#65533;V&#65533;}Bb&#65533;A@z:&#65533;&#65533;&#65533;G&#65533;&#65533;&#65533;&#65533;M&#65533;w&#65533;&#65533;q3&#65533;&#65533;&#65533;+&#65533;gd/&#65533;2&#65533;&#65533;&#65533;	&#65533;&#65533;&#65533;S&#65533;&#65533;l vi\&#65533;&#65533;>I&#65533;&#65533;a&#65533;&#65533;&#65533;&#65533;&#65533;&#65533;iM&#65533;S&#65533;&#209;&#65533;&#65533;'&#65533;&#65533;An&#65533;{C&#65533;&#65533;&#65533;&#65533;E*x&#65533;&#65533;&#65533;
=&#65533;!&#65533;H/&#65533;g &#65533;@*&#65533;#&#65533;&#65533;&5l8@G&#541;&#65533;(vfX&#65533;&#65533;=%&#65533;I&#65533;v&#65533;k&#65533;t&#65533;&#65533;{&#65533;&#65533;gi)Hl&#65533;&#65533;&#65533;&#65533;q&#65533;I&#65533;
&#65533;=n&#65533;&#65533;&#65533;&#65533;W(J&#65533;A&#65533;&#65533;(D&#65533;4m&#65533;g&#65533;&#65533;c&#65533;S1&#65533;&#65533; &#265;&#65533;&#65533;
&#65533;&#65533;2T&#9152;&#65533; I&#65533;B&#65533;L&#65533;"9&#65533;7^&#65533;r&#65533;&#65533; &#65533;&#65533;&#65533;&#65533;,&#65533;&#65533;&#65533;$&#65533;x&#1869;&#65533;&#65533;(GI&#65533;RV&#65533;&#65533;k&#65533;$&#65533;&I&#65533;&#466;`(&#65533;`X&#65533;&#65533;&#65533;&#65533;&#1108;&#65533;&#805;.&#65533;H6&#65533;j&#65533;Kk%&#65533;D&#706;&#65533;g6&#65533;&#65533;J&#764;F&#65533;]:&#65533;&#65533;|I&#65533;8&#65533;Y&#65533;&#65533;&#65533;&&#65533;H&#65533;&#65533;&#65533;&#65533;8&#65533;&#641;@&#65533;&#65533;4Bb&#65533;@&#65533;-x)3&#65533;t&#960;&#65533;s&#65533;&#65533;Y&#65533;&#65533;&#65533;&#65533;&#65533;&#65533;y&#65533;&#65533;~&#65533;r&#65533;1&#65533;[
&#65533;&#65533;N&#65533;&#65533;GXG{&#65533;&#1524;&#65533;&#902;&#65533;Jzk&#65533;-&#65533;&#65533;&#65533;&#65533;&#65533;&#65533;&#65533;^&#65533;Hp=3.mg&#65533;&#65533;D&#65533;1&#65533;&#65533;&#65533;M&#65533;&#1817;&#65533;&#65533;&#65533;&#65533;&#65533;\&#65533;&#65533;&#65533;&#65533;T&#65533; }&#65533;&#65533;&#65533;&#65533;l$Nw&#65533;&#1246;&#65533;F&#65533;&#65533;&#65533;|&#65533;xU`s&#65533;{C&#65533;&#65533;b)&#65533;VHE&0&#65533;O&#65533;&#65533;S&#65533;R&#65533;&#65533;X&#65533;e:&#65533;&#65533;)&#65533;&#65533;]&#65533;&#65533; &#65533;T6&#65533; ?2A
&#65533;&#65533;VrZ&#65533;&#65533;p&#65533;&#65533;!i&#65533;&#65533;&#65533;&#65533;w&#65533;c&#65533;&#65533;Vl!	E?2&#65533;@s@&#65533;6&#65533;&#65533;&#65533;a&#65533;&#65533;AZ&#65533;&#65533;l&#65533;a&#65533;W&#65533;&#65533;@E#k&#65533;B&#65533;&#65533;@&#65533;&#65533;&#65533;hGH&#65533;E&#65533;&#65533;T&#65533;&#65533;@*&&#65533;&#65533;aE&#65533;&#65533;A&#65533;&#65533;Y&#65533;&#65533;&#65533;&#65533;&#65533;&#65533;&#65533;j&#65533;r&#65533;&#1218;T&#65533;
&#65533;;A&#65533;^&#65533;&#65533;&#65533;&#65533;&#65533; &#65533;&#65533;&#65533;gy&#65533;&#65533;&#65533;:7&#65533;&#65533;|n>&#65533;&#65533;w&#65533;gH&#65533;h&#65533;o)W&#65533;&#65533;&#65533;x&#65533;&#65533;)&#65533;&#1497;&#1333;XpY&#65533;-&#65533;u&#65533; Q&#65533;&#65533;&#65533;K&#65533;&#65533;&#65533;6&#65533;&#65533;UdPB&#65533;&#65533;&#65533;&#65533;VjB&#65533; &#65533;NXn~&#65533;&#65533;&#65533;n&#65533;@&#65533;E$A&#65533;&#65533;&#65533;&#42784;&#65533;l&#65533;&#65533; &#65533;&#65533;A&#65533;.&#65533;e&#65533;L&#65533;&#65533;&#65533;&&#65533;&#65533;@&#65533;	:	|&#65533;8e&#65533;&#65533;J&#65533;&#65533;&#65533;'9(&#65533;&#390;X&#65533;&#65533;&#65533;@&#65533;)&#65533;&#65533;3&#65533;D^F6&#65533;p&#65533;&#65533;&#65533;X&#65533;2&#65533;&#65533;&#65533;3&#65533;&#65533;&#65533;X~&]&#65533;,&#65533;=&#65533;'&#65533;K&#65533;&#65533;&#65533;Z3xr&#65533;&#65533;h%&#65533;&#779;f/c &#65533;&#65533;L&#65533;&#1522;&#65533;&#65533;4&#65533;&#65533;&#910;EW&#65533;&#65533;&#65533;$&#65533;&#65533;&#674;&#65533;z&#65533;&#65533;r&#968;&#65533;-&#65533;&#65533;&#65533;>&#65533;G&#65533;sH&#65533;&#65533;&#65533;B'&#65533;&#65533;g&#65533;&#1185;&#65533;&#65533;'&#65533;&#65533;&#65533;^&#548;C&#1885;<a&#65533;&#65533;XFq&#65533;&#65533;&#65533;"0&#65533;Q&#65533;&&#65533;&#65533;&#65533;$T&#65533;&#65533;&#490;&#65533;&#65533;&#65533;&#65533;j'D&#65533;a&#65533;&#65533;&#65533;&#65533;&#65533;&#65533;\_&#65533;O?&#65533;&#65533;z&#65533;&#65533;&#1210;+d&#65533;&#39305;Mm&#65533;ZH&#65533;'&#65533;mI&#260;b&#65533;&#65533;]&#65533;r&#65533;&#1782;zL&#65533;*&#65533;&#65533;hX?*&#185;&#65533;M&#65533;q&#65533;W"v&#65533;&#1274;&#65533;Moy&#65533;o&#65533; &#65533;T&#65533;&#65533;&#65533;&#65533;f&#65533;&#65533;)&#65533;)&#65533;p[&#65533;:&#65533;&#65533;'&#65533;&#1220;'&#65533;&#65533;&#65533;&#65533;&#65533;&#65533; 2A&#65533;L&#65533;&#65533;&#65533;&#65533;V&#65533;~&#65533;&#65533;&#65533;&#65533;&#65533;d&#65533;&#65533;}&#65533;@A&#65533;&#65533;&#65533;&#65533;&#797;&#65533;&#65533;&#65533;%L2&#65533;&#65533;r6&#65533;`&#65533;@7w&#65533;&&#65533;&#65533;z&#65533;&#65533;,CQ&#65533;~&#65533;&#65533;&#65533;&#65533;)QfC&#65533;.&#65533;o&&#65533;et&#65533;&#65533;O&#65533;&#65533;&#65533;&#65533;&#65533;&#65533;t=^&#65533;&#65533;&#65533;&#65533;PA&#65533;l&#65533;C0&#65533;&#65533;4&#65533;P&#65533;&#65533;&#65533;&#65533;~f&#65533;&#1293;&#65533;=&#65533;G&#65533;&#65533;&#65533;&#65533;&#65533;&#462;&#676;&#65533;&#1941;qd&#65533;&#65533;;&#65533;&#65533;&#65533;&#65533;&#1717;</TI&#65533;&#65533;&#65533;2&#65533;&#65533;&#65533;&#65533;&#65533;F&#1230;x`&*&#65533; O~&#65533;&#65533;|&#65533;&#65533;6&#65533;&#65533;&#65533;
&#65533;&#65533;&#65533;]j&#65533;&#65533;&#65533;&#65533;}&#65533;&#65533;pG&#65533;*&#514;^&#65533;&#65533;&#65533;&#65533;&#65533;&#65533;&#65533;&#65533;[&#65533;^&#65533;_d &#65533;U0&#65533;&#65533;&#65533;&#65533;R >l1&#65533;&#65533;;['&#65533;W"&#65533;&#65533;&#65533;&#65533;}g1&#315;&#65533;&#1005;J&#65533;&#65533;&#65533;A"&#65533;&#1151;&#65533;a&#65533;"&#65533;&#65533;7v*&#65533;&#65533;&#65533;>K&#1877;&#65533;&#65533; &#65533;`&#65533;Q!&#65533;&#65533;&#65533;&#65533;&#65533;&#65533;@cG&#65533;dd&#65533;-&#65533;&#65533;)&#65533;E&#65533;~3&#65533;iJh&#65533;s&#65533;t<&&#65533; &#65533;&#65533;?y&#65533;t&#65533;%CO&#65533;I&#65533;q&#65533;&#65533;&#65533;&&#65533;@k&#65533;!&#65533;91&#65533;W&#65533;&#65533;=((B,hH&#65533;QH8&#65533;oA&#65533;a!&#65533;C`&#65533;=&#65533; $@j&#65533;aRSRA&#65533;e#)&#65533;&#65533;)S>pb%,&#65533;&#65533;t'@ 4@HcTR&#65533;&#65533;&#65533;yA6&#65533; ;&#65533;@&#65533;&#65533;&#65533;PG&#65533;:&#65533;&#65533;&#65533;aw&#65533; k&#65533;&#65533;4QW&#65533;JZ&#65533;0&#65533;&#65533;&#65533;D &#65533;HU H&B&#65533;11`7A&#65533;uh&#65533;&0DaI&#65533;a&#65533;'{&#65533;&#65533;&#65533;vv&#65533;&#65533;OSrZ&#65533;5#'&#65533;&#65533;%&#65533;' J= h&#65533;ruCaG&#65533;&#65533;&#522;&#536;&#65533;&#65533;h<0\l@&#65533;&#65533;&#65533;P&#65533;rO&#65533;E&#65533;Q!2&#65533;&#65533;eO&#65533;!&#65533;L,&#65533;&#65533;8&#65533;&#712;&#1420;:&#65533;,PUp&#65533;&#65533;.&#65533;.&#65533;&#65533;H&#65533;x@ dH&#65533;&#65533;(&#65533;'&#65533;&#65533;=&#65533;b&#65533;U&#65533;xXj&#65533;&#65533;?{&#65533;A&#48393;r&#65533;t&#65533;OP&#65533;&#65533;&#65533;w&#65533;&#65533;&#1490;&#65533;&#65533;@&#65533;&#65533;G&#65533;&#65533;&#1548;&#65533;&#65533;&#65533;&#65533;&#65533;h&#65533;&#1554;&#65533;&#65533;&#65533;'&#1039;	&#65533;4&#65533;&#887;&#65533;IS06&#65533;C&#65533;&#65533;SM&#65533;"W&#65533;&#65533;H&#65533;b &#65533;&#65533;&#65533;&#65533;M&#65533;AA}&#65533;&#65533;$	.&#65533;gH&#65533;S&#65533;&#65533;!&#65533;ya_a&#65533;&#53778;&#65533;&#65533;&#65533;&#65533;&#65533;,&#1618;&#65533;&#1551;Vy&#65533;h&#65533;&#65533;5&#65533;b&#65533;&#65533;&#1555;&#65533;&#65533;&#65533;u\&#65533;G&#65533;y2Q8&#65533;@1&#65533;&#65533;X&#65533;i&#65533;`&#65533;&#65533;&#65533;&#65533;Q&#65533;&#65533;&#65533;WH`H&#65533;B2`&#65533;&#65533;P5&#65533;&#65533; gHH/&#65533;\&#65533;2i&#65533;j&#65533;&#65533;9&#65533;h	 &#65533;&#65533;tR&#65533;Z&#65533;&#65533;&#65533;Zp &#65533;x&#65533;x&#65533;&#65533;y&#65533;&#65533;7_&#65533;&#65533;d8p?&#65533;&#65533;&#65533;5  0&#65533;H,&#65533;H&#65533;&#1628;&#905;&#65533;&#65533;x/&#65533;\k&#65533;C&#65533;&#65533;&#65533;>&#65533;Y&#65533;6pc1 e&#65533;&#65533;&#65533;<7&#65533; &#65533;cd |&#65533;&#65533;GB&#65533;&#65533;&#65533;I&#65533;9&#65533;&#65533;Y&#65533;&#65533;I&#65533;&#65533;&#281;&#65533;&#65533;&#65533;&#65533;)&#65533;0I&#65533;.&#65533;&#65533;&#65533;a&#65533;&#65533;(&#65533; &#65533;h&#65533;`A&#65533;Wa&#65533;WtG|&#1162;f8&#65533;JA1&#65533;g&#65533;&#65533;yc<Q8A{&#65533;&#65533;&#65533;&#65533;&#65533;&#65533;(G&#65533;&#65533;PH&#65533;P&#65533;)&#65533;G&#65533;m&#65533;&#65533;C,&#65533;gg&#65533;&#65533;@
&#65533;-y&#65533;\ &#65533;.&#65533;]&#65533;U&#65533;&#65533;:&#65533;&#65533;&#65533;&#65533;&#65533;W='&#65533;&lVp$&#65533;&#65533;{9&#65533;LH&#65533;&#65533;&#65533;N&#65533;&#65533;&#65533;L&#65533;&#65533;#&#65533;iqH.(&#65533;'&#65533;&#65533;p&#65533;&#65533;y&#65533;&#65533;&#65533;zJ&#65533;&#65533;&#65533;M&#65533;:&#65533;&#65533;&#65533;y&#65533;^1 URW&#65533;&#65533;(Xo&#65533;b4!p'(&#65533;Fq mjJ&#65533;&#65533;
&#65533;y&#65533;&#65533;&#1059;4&#65533;H&#65533;Z&#65533;^&#65533;aW&#65533;&#65533;d&#65533;&#65533;C&#65533;>a&#65533;9F&#65533;HAU&#65533;&#65533;9&#65533;F,&#65533;'&#65533;!X!&#65533;&#65533;K&#65533;&#65533;&#65533;I&#65533;5 &#65533;"&#65533; 
:4j&#65533;&#65533;{&#65533;&#65533;&#65533;c&#65533;&#65533;&#1722;@!&#65533;&#65533;@&z&#65533;N&#65533;&#65533;&#219;S&#65533;&#65533;&#1320;&#65533;r6&#65533;F,&#65533;%&#65533;:&#65533;&#65533;Y&#65533;&#65533;dH&#65533;&#65533;GP&#65533;/	,'pq&#65533;&#65533;Y_&#65533;d&#65533;>&#65533;FI&#1161;&#65533;[ &#65533;2&#65533;&#1802;c#J`&#65533;!cz&#65533;&8&#65533;	&#65533; &#65533;X&#65533;U1?&#65533;z+&#65533;yj&#65533;r/!&#65533;&#65533;E&#1665;&#65533;w&#65533;&#65533;yK&#65533;d&#65533; i  &#65533;#{&#1587;&#65533;4&#65533;&#65533;&#65533;	&#65533;&#65533;4
	k&#65533;P&#65533;.&#65533;a>&#65533;D@&#65533;&#65533;J&#65533;&#65533;&#65533;Y&#65533;&#65533;d9&#65533;&#65533;&#65533;&#65533;&#65533;(&#65533;A&#65533;&#65533;z&#65533;&`&#65533;&#65533;&#65533;&#65533;&#65533;-{i&#65533;&#65533;#1j&#65533;&#65533;oh&#65533;3&#65533;&#65533;&#65533; &#1378;y&#65533;}x&#65533;&#65533;i&#65533;&#65533;AH&#65533;Bp&#65533;R&#65533;U&#65533;&#65533; 	G 	u&#65533;U&#65533;4&#65533;&#65533;\h0J&#65533;!&#65533;&#65533;&#65533;*Mb{9P&#65533;&#65533;4&#65533;AA&#65533;&#65533;&#65533;s&#65533;&Is4&#65533; 5&#65533;:1z&#65533;1:&#65533;h&#65533;&#65533;X&#65533;&#65533;Z&#65533;&#65533; &#65533; &#65533;k7 &#65533;&#65533;&#65533;:b@ 4&#65533;A&#65533;^0&#65533;&#65533;KH&#65533;H&#65533;&#65533;&#65533;	a&#65533;&#65533;6e&#65533;&#65533;$&#65533;&#65533;.&#1134;&#65533;&#65533;,m&#65533;h&#65533;" G&#65533;v&#65533;&#65533;+&#65533;&#65533;&#65533;c&#65533;lJH0H&#65533;+&#65533;d&#65533;&#65533;&#65533;>&#65533;&#65533;&#65533;&#65533;&#65533;&#65533;&#65533;\q&#65533;&#65533;&#65533;;&#65533;8&#65533;H@&#65533;&#65533;&#65533;{&#65533;,Kl&#65533;&#65533;&#65533;x&#65533;8&#65533;&#65533;JcE&#65533;&#65533;&#65533;&#1687;8&&#65533;`J| &#65533;v&#65533;&#65533;&#65533;i&#65533;[&#65533;&#65533;+&#65533; &#65533;H
%&#65533;&#65533;&#65533;&#65533;&#65533;J&#65533;&#65533;n&#65533;&#65533;Q&#65533;&#65533;&#65533;N(&#65533;~Y:#&#1799;u&#65533;h[&#65533;&#65533;p&#65533;&#1626;&#65533;	&#65533;c&#65533;&#65533;bJ>w&#65533;&#65533;2i&#65533;D&#65533;6\&#65533;7`H&#65533;H&#65533;'&#65533;&#1205;&#65533;&#65533;&#65533;&#65533;&#288;H&#65533;&#65533;G&#65533;|8&#65533;&#65533;K&#65533;'R&#360;eQ%\&#65533;&#65533;&#65533;&#65533;&#65533;&#65533;&#65533;&#65533;&#65533;&#65533;&#65533;&B<&#577;&#65533;90J70L
^&#65533;H&#65533;(Iy$&#65533;&#65533;=!&#65533;{&#65533;&#65533;&#65533;l&#65533;&#65533;A&#548;&#65533;&#65533;r&#65533;t|&#65533;)2&#65533;&#65533;G`&#65533;z&#65533;&#65533;&#65533;k,B&#65533;E&#65533;t'&#65533;&#65533;&#65533;H*B&#65533;8&#65533;&#65533;L&#65533;z&#65533;
&#65533;&#1706;&#65533;&#65533;<&#65533;&#65533;&#675;&#65533;&#687;3 k&#65533;lc]&#65533;Hp&#65533; *R&#65533;&#65533;l&#65533;J  0P&#65533;&#65533;Z'@&#65533;&#65533;L&#65533;&#65533;[T&#65533;&#65533;&#818;! &#65533;k&#65533;3&#65533;&  ; &#65533;II&#65533;&#65533;ck#!&#65533;,Zo&#65533;&#65533;W&#65533;&#65533;&#65533;$8I&#65533;PS&#65533;&#65533;k|H  =&#65533;&#65533;[>&#65533;{&#65533;&#65533;Lh0&#1165;&#65533;&#65533;&#65533;&#65533;&#51051;J&#174;&#65533;&#65533;t&#65533;)L|&#65533;[&#65533;:&#65533;e&#65533;*Z	&#65533;>#w4tmy4F&#65533;&#65533;x9&#65533;{ y&#65533; p&#65533;il&#65533;R :&#65533;&#65533;4&#65533;PpP&#65533;&#65533;&#65533;&#65533;\@&#65533;a&#65533;&#65533;&#65533;d&#65533;t&#65533;&#65533;&#65533;JA*&#65533;n&#65533;&#65533;T&#65533;Y"&#65533;*&#65533;G&#65533;&#65533;&#65533;:0&#65533;&#65533;&#1479;#&#65533;wkE&#65533;&#65533;|,&#65533;~l&#65533;&#65533;#&#65533;vAH= Tm&#65533;&#65533;&#65533;q&#65533;&#65533;6&#831;&#65533;)f&#65533;&#65533;&#65533;&#65533;H-*&#65533;&#65533;&#65533;&#65533;&#65533;#&#65533;&#1490;E2x&#65533;&#65533;&#772;&#65533;7&#65533;&#65533;&#65533;&#65533;c&#65533;VH&#65533;&#65533;\ &#65533;w"4&#65533;J&#65533;&#713;&#65533;g2&#65533;Hl*&#65533;Y&#65533;&#65533;&#65533;*&#65533;&#968;&#1698;E&#65533;&#65533;Z:~&#45548;s&#65533;&#65533;]&#65533;&#65533;&#65533;&#40462;&#65533;K&#65533;&#65533;&#65533;v &#65533;L&#65533;7&#65533;c=&#65533;&#65533;&#65533;&#65533;&#65533;&#65533;q&#65533;NH&#65533; &#65533;G&#1542;2&#1874;5i&#1661;&#65533;&#65533;&#65533;bp)&#65533;&#65533;40&#65533;.&#65533;&#65533;d&#65533;&#65533;T&#65533;I : &#65533;, M{H&#65533;hH&#202;&#65533;&#2008;$&#65533;p&#65533;8K`&#65533;&#65533;)&#65533;;`*L&#65533;&#1995;&#65533;&#65533;Q&#65533;&#65533;&#65533;&#1557; &#65533;&#65533;a9&#65533;&#65533;H&#65533;&#65533;&#65533;&#65533;&#65533;&#65533;;&#65533;HC.&#65533;]&#65533;~H&&#65533;s&#65533;&#65533;&#65533;&#65533;a&#65533;;;&#690;&#65533;I&#65533;*&#65533;y&#65533;(nX&#65533;&#65533;&#61988;*&#65533;4^&#65533;@
&#65533;7~&#65533;&#65533;&#1284;&#65533;&#65533;7&#65533;&#65533;&#555;&#65533;&#65533;&#65533;&#65533;&#65533;y&#65533;&#65533;O(w&#65533;&#65533;&#65533;!JA&#65533;&#65533;&#65533;&#65533;&#65533;,&#65533;SWS&#65533;&#65533;6&#65533;&#65533;&#65533;&#65533;H&#65533;\&#65533;&#65533;&#65533;!&#65533;BHb&#65533;H(&#65533;&#65533;&#65533;&#65533;&#65533;&#65533;&#65533;;@n{.W&&#65533;&#194;&#65533;&#65533;&#65533;B&#65533;&#65533;&#65533;&#65533; Y&#65533;=~,&#65533;l&#65533;&#65533;H&#65533;&#65533;&#808;&#65533;&#65533;&#65533;&#65533;&#1161;&#65533; &#38517;2m|&#65533;Z&#65533;&#18650;&#65533;&#65533;]&#65533;&#65533;&#65533;&#61206;[&#65533;&#65533;&#65533;Kz&#65533;&#65533;
&#65533;
&#65533;&#65533;&#569;&#65533;0	&#65533;&#65533;&#65533;&#65533;n&#65533;&#65533;&#1601;&#65533;&#65533;n&#65533;j&#65533; &#65533;+c&#1293;&#65533;&#65533;&#65533;&#65533;&#65533;&#65533;&#65533;x&#65533;&#65533;Q&#65533;&#65533;&#65533;&#65533;&#65533;&#65533;	&#65533;CJ&#65533;E&#65533;&#65533;&#65533;xMZ&#65533;&#65533;|&#65533;&#65533;$&#65533;&#65533;. +pH &#65533;`&#65533; a&#65533;&#65533; &#65533;&#65533;&#65533;^&#65533;IJ&#65533;&#65533;&#65533;&#65533;&#65533;Tk&#65533;v&#65533;"Q&#65533;&#65533;&#65533;&#65533;&#1662;&#65533;,&#65533;&#65533;&&#65533;0&#65533;$o &#65533;bnJ&#65533;HO&#65533;&#65533;u &#65533;.&#65533;&#65533;=&#65533;&#65533;z &#1966;&#65533;`&#65533;&#65533;&#1442;&#65533;+0&#65533;@&#65533;&#65533;H&#65533;-&#65533;4&#65533;&#65533;&#65533;W0&#65533;/ov&#65533;&#65533;,&#65533;&#65533;z&#65533;&#65533;+&#65533;/&#65533;HL&#65533;Ha&#65533;&#65533;H4&#65533;a&#65533;_&#65533;&#65533;N&#65533;w&#65533;&#65533;&&#65533;&#1456;&#65533;&#346;H.&#65533;P0&#65533;&#65533;T&#65533;&#65533;&#649;&#65533;u&#65533;&#65533;A&#65533;&#65533;U&#65533;&#65533;X% H/&#65533;i/&#65533;A&#65533;9i=W&#65533;S0&#65533;ap&#65533;D&#1345;C`&#65533;&#65533;t &#65533;O&#65533;Q1Z`&#65533;&#65533;&#65533;M&#65533;
p
A&#65533;'&#65533;\&#65533;&#65533;&#65533;5&#65533;Z&#65533;0p&#65533;&#65533;&#65533;_&#65533;&F&#65533;E&#65533;&#65533;X}&#65533;&#65533;&#65533;&#65533;&#65533;&#65533;O}&#65533;5&#65533;&#65533;&#526;&#1055; &#65533;aIR&#462;4'&#65533;o&#65533;}p&#65533;&#65533; &#816;&#65533;"*f ^&#65533;A&#65533;&#65533;"&#65533;fI&#65533;&#65533;&#65533;&#65533;E&#65533;&#65533;&#65533;X}&#65533;&#65533;_@&#768;&#65533;&#65533;&#65533;`&#65533;/e&#65533;&#65533;a&#65533;!&#65533;&#65533; 4
0&#65533;fM%&#65533;%N&#65533;X&#65533;&#65533;E&#65533;#&#65533;&#65533;&#65533;F&#65533;G&#65533;!E&#65533;$Y&#65533;&#65533;I&#65533;)U&#65533;&#65533;&#65533;r&#65533;&#65533;&#65533;1QX&#65533;&#65533;&#65533;Wtd#&#65533;&#65533;&#961;"T&#1587;&#65533;C&#65533;I?v&#65533;&#65533;&#65533;&#65533;S&#65533;Q&#65533;N&#65533;:&#65533;*&#65533;<&#65533;n&#65533;
&#65533;&#65533;&#65533;z&#65533;<z&#65533;)S&#65533;i&#1390;e&#65533;V&#65533;U&#65533;N&#65533;&#65533;&#65533;&#65533;
4ynq&#65533;wMP&#65533;&#65533;,%Z&#201;/f&#1848;&#65533;&#65533;+&#65533;:&#65533;)f&#65533;_&#65533;&#65533;fS&#65533;1H&#287;E&#65533;&]&#65533;4d&#65533;|'&#65533;rpXd&#65533;&#65533;&#65533;&#65533;f
&#65533;G&#1721;u&#65533;&#65533;&#65533;&#65533;Ob&#65533;&#65533;)`&#65533;&#65533;>`&#1947;bS&#65533;&#1125;O&#65533;&#65533;&#65533;&#65533;0&#65533;&#65533;&#65533;&#65533;w&#65533;&#65533;g&#65533;&#65533;y&#65533;&#65533;c&#65533;&#65533;&#65533;
{&#65533;W&#65533;&#65533;?H &#65533;&#65533;&#65533;&#65533;a&#65533;&#65533;&#65533;&#65533;?F&#65533;JC&#257;&#65533;L(&#65533;&#65533;&#65533;&#65533;Nj&#65533;&#65533;&#65533;&#65533;B{&#65533;&#65533;=64@&#65533;C&#65533;@0?&#1280;&#65533;*N@&#65533;&#65533; &#65533;c&#65533;qF&#65533;r&#65533;&#65533;4J&#65533;&#65533;A6 &#65533;&#65533;PT1&#65533;&#65533;&#65533;F&#65533;Tr&#615;l$(Gy&#65533;G&#65533;d&#65533;&#65533;!`&#65533;&#65533;#?d&#65533;&#65533;&#65533;p0S*&#65533;&#65533;&#65533;Ps&#65533;4&#65533;rM57 H&#65533;,O&#65533;&#65533;H8&#65533;&#65533;&#65533;?9&#65533;PcO&#65533;&#65533;h&#65533;&#65533;
5&#65533;D6&#65533;&#65533;&#65533;&#65533;&#65533;B&#65533;&#65533;&#65533;*\dPJ&#65533;&#65533;V2&#65533;&#1284;JC&#65533; &#65533;uT+&#65533;&#65533;`TQeX(K	&#65533;p&#65533;Nc&#65533;&#65533;M5&#65533;&#65533;SY1
T5z&#65533;u	&#65533;&#65533;WC" !	.pq&#65533;\&#65533;&#1357;&#65533;&#65533;q&#1442;vc&#65533;^Ue&#65533;
a&#65533;%&#65533;Xd&#65533;ecf&#65533;5w4&#65533;&#65533;Q&#65533;U#&#65533;&#65533;&#65533;&#65533;5&#65533;08&#65533;&#65533;d&#65533;,W]~&#739;&#65533;~/BT w&#65533;&#65533;I&#65533;^?&#65533;&#65533;&#1923;|&#65533;&#65533;&#1472;#6&#65533;&#1173;"`{*&#65533;'&#65533;&#65533;P&#65533; &#65533;p&#65533; &#65533;&#65533;&#65533;d&#65533;&#65533;&#1174;w&#65533;[x&#65533;!&#65533;&#65533;&#65533;8`>&#65533;&#65533;3eu&#65533;&#65533;	&#65533;y6k&#65533;&#65533;&#65533;&#65533;&#65533;`jf&#65533;j&#1408;&#65533;2&#65533;&#65533;Y&#65533;f&#65533;&#65533;&#65533;&#65533;&#65533;84&#65533;:-x	*z&#65533;,&#65533;&#65533;Bi&#65533;&#65533;>&#65533;&#65533;9&#65533;&#65533;u&#65533;N&#65533;HJq&#65533;&#65533;&#65533;&#65533;#h&#65533;&#65533;&#42637;&#65533;&#65533;&h&#65533;a8&#65533;&#65533;&#65533;&#65533;I5r^;o@y &#65533;=wj&#65533;B&#65533;Z&#65533;&#65533;@@&#65533;EE&#65533;&#65533;
G&#65533;&#65533;&#65533;r&#65533;&#65533;&#65533;&#207;%.q&#65533;u&#65533;&#65533;v&#273;&#65533;e&#65533;q&#65533;-&#65533;H#&#65533;n&#65533;J&#65533;&#65533;"&#65533;&#65533;&#1867;&#65533;&#65533;&&#65533;XD&#65533;!&#65533;&#65533;&#65533;&#65533;&#65533;&#65533;}/v&#65533;a[&#65533;*(&#65533;&#65533;&#65533;&#65533;&#65533;K&#65533;&#65533;&#65533;&#65533;6&#65533;&#65533;"&#65533;+&#65533;&#65533;h&#65533;_&#65533;@&#65533;CEL&#65533;D&#65533;&#65533;&#65533;r&#65533;&#65533;&#855;v &#65533;n &#65533;&#65533;D&#65533;=&#65533; &#65533;c7&#65533;&#65533;&#65533;&#65533;&#65533;&#65533;p?&#65533;1`&#65533;&#65533;&#65533;&#65533;&#65533; &#65533;&#65533;\&#65533;P&#65533;&#65533;&#65533;(&#65533;7R&#65533;&#65533;`&#65533;&#65533;A9&#65533;&#65533;&#65533;d8&#65533;!&#65533;&#577;I&#65533;5&#65533;6&#65533; &#65533;I 	9&#65533;&#65533;&#65533;\ &#65533;&#65533;&#65533;&#65533;&#65533;Z&#1354;&#65533; &#65533;&#65533;A1#8&#65533;$&#65533;&#65533; )t&#65533;r&#130;&#65533;8D&#65533;&#65533;i&#65533;D6&#65533;&#65533;Elp&#65533;&#65533;&#65533;P&#65533;&#65533;P$(,&#65533;bOT#&#65533;5&#65533;'&#65533;&#65533;&#65533;CF&#65533;<&#65533;q/1&#65533;&#65533;~&#65533;-p&#65533;&#65533;&#65533;&#65533;&#65533;&#65533;H&#65533;ML|#p&#65533;&#65533;&#813;&#65533;&#65533;&#65533;H&#65533;&#65533;;E?&#65533;Y&#65533;&#65533;&#65533;!&#65533;&#65533;z&#65533;&#65533;eR"&#65533;&#65533;ZY&#65533;A&#65533;E &#65533;&#65533;_"&#65533;Tg[U&#65533;&#65533;n&#65533;&#65533;&#65533;&#65533;a gl5H&#65533;&#65533;,&#65533;2&#65533;dC0&#65533;+&#65533;&#65533;?&#65533;&#65533;H$"&#65533;&#65533;>h"&#1052;&#65533;}&#65533;&#65533;i&#65533;2y&#65533;R&#65533;&#65533;N&#65533;&#65533;/&#65533;&#65533;&#65533;&#1033;&#65533;&#65533;&#1809;&#65533;&#65533;&#18885;&#65533;&#65533;&#65533;&#65533;&#65533;s2&#65533;$H:%&#65533;&#65533;&#65533;&#65533;S&#65533;&#65533;&#65533;&#65533;e&#65533;&#65533;&#65533;&#65533;UE&#65533;&#65533;zQ&#65533;&#817;!&#65533;,&#65533;B8&#65533;&#65533;&#65533;&#65533;&#65533;N}$FM&#65533;&#65533;&#65533;&#65533; "^Q%P&#65533;&#490;_&#65533;&#65533;'&#65533;&#65533;t&#65533;xH&#65533;&#65533;&#65533;a&#65533;&#65533;VBk&#65533;&#1237;&#65533;--7&#65533;&#65533;&#65533;v*.&#65533;&#65533;S&&#65533;jS&#65533;&#161;&#65533;&#65533;@&#65533;&#65533;&#65533;T&#65533;*&#65533;&#65533;J&#1250;N&#65533;ji&#65533;J&#65533;Q&#65533;;&#65533;&#65533; |&#65533;&#65533;&#65533;tU&#65533;+&#65533;PD&#65533;&#65533;Rf&#65533;*&#65533;Y&#65533;zW&#65533;&#65533;&#1197;&#65533;&#65533;&#65533;&#29359;&#65533;&#65533;&#65533;&#65533;e&#65533;=%&#65533;&#65533;&#65533;/84[ &#1491;&#760;&#65533;&#65533;&#65533;&#65533;&#65533;&#65533;-&#65533;&#65533;r4&#65533;[&#65533;IMV&#65533;&#65533;&#1004;&#65533;&#65533;li!2&#65533;V"D&#65533;ih&#65533;&#65533;U&#65533;&#65533;&#65533;)p-jQEw&#65533;&#65533;EV&#65533;&#65533;&#65533;FT0[&#65533;&#65533;&#65533;6`%&#65533;n&#65533;&#65533;&#65533;&#65533;w+&#65533;.t{\&#65533;&#65533;&#65533;&#65533;.u&#65533;[T&#65533;&#65533;Aa.g&#65533;8S&#65533;<.&#65533;&#65533;&#65533;&#65533;" &#65533;&#65533;&#65533;&#65533;&#65533;&#65533;&#1222;6&#65533;&#65533;&#1918;&#9340;&#65533;-&#65533;S&#65533;[&#65533;5&#65533;G&#65533;*^&#65533;&#65533;W&#65533;&#65533;&#65533;&#65533;&#65533;s&#65533;[Z&#65533;d&#65533;&#65533;&#65533; x&#467;Ko&#65533;&#65533;!p_1a&#65533;g8$	&#65533;&#65533;7<&#65533;&#65533;m #&#65533;&#65533;P3`Ff& &#65533;`&#65533;&#65533;"&#65533;&#65533;&#65533;,&#65533;&#65533;a&#65533;hL	&#1184;|&#65533;&#65533;&#65533;&#65533;&#1539;"&#65533;+c$_&#65533; &#65533;&#65533;&#65533;&#65533;&#65533;&#65533;&#65533;c&#65533;&#65533;&#65533;l&#65533;A&#65533;&#65533; &#65533;&#65533;&#1709;n&#65533;&#65533;&#65533;&#65533;&#65533;&#65533;&#65533;&#65533;0&#65533;&#65533;7&#65533;A&#832;X&#65533;-&#65533;d&#65533;lY&#65533;&#65533;&#65533;&#65533;&#65533;c&#65533;%Cd&#65533;&#65533;	&#65533;&#65533;&#1221;`&#65533; &#65533;&#1177;J&#65533;l&#65533;&#65533;&#65533;&#65533; &$kg&#65533;b8"&#1341;&#65533;zy&#65533; @&#65533;&#65533;
/~q0Z&#65533;&#65533;C&#65533;&#65533;&#65533;4t1L&#65533;&#65533;7*P&#65533;&#65533;&#65533;A&#65533;&#65533;&#65533;W&#275;+|W&#65533;&#65533;&#944;&#65533;+&#65533;nx&#65533;n&#65533;&#65533;&#65533;Pk6&#65533;&#65533;&#65533;]Q&#65533;y=__{C&#65533;&#65533;f&#65533;q&#65533;7IY6]`&#65533;&#65533;G?&#65533;&#65533;&#1118;&#65533;B&#65533;&#845;&#65533;&#65533;BVe"nqG&#65533;&#65533;&#65533;&#65533;O&#65533;&#845;&#65533;a&#65533;&#65533;R &#65533;	&#65533;x&#65533;w&#65533;&#65533;&#65533;&#65533;&#65533;(&#65533;&#65533;&#65533;{;|w&#65533;&#65533;mD$&#65533;:1&#65533;&#65533;;,%&#65533;&#225;&#65533;H;<	&#387;&#65533;"%&#65533;7.&#65533;!"r&#65533;&#65533;da&#65533;&#65533;&#669;&#65533;r&#65533;&#65533;!&#65533;&#65533;&#65533;	Rr&#65533;80&#65533;\0&#454;&#65533;&#65533;:&#65533;&#65533;1&#65533;Am6Dc"B&#1001;>o&#65533;t&#1218;a8&#809; 4&#65533;&#65533;d&#65533;e&#65533;&#65533;&#65533;@t&#65533;&#65533;&#65533;9v_A88&#65533;&#65533;&#1184;L\&#65533;{&#65533;1|]	&#65533;]&#65533;&#65533;'|&#65533;x&#65533;'^&#65533;g|&#65533;&#65533;x&#65533;G^&#65533;|&#65533;-y&#65533;g^&#65533;&#65533;|&#65533;=&#65533;y&#1031;^&#65533;&#65533;'}&#65533;Mz&#1319;^&#65533;&#65533;g}&#65533;]&#65533;z&#65533;&#65533;^&#65533;&#65533;&#65533;}&#65533;m{&#65533;&#65533;^&#65533;&#65533;&#65533;}&#65533;}&#65533;&#65533;{&#65533;_&#65533;&#65533;'~&#65533;|&#65533;'_&#65533;&#65533;g~&#65533;&#65533;|&#65533;G_&#65533;&#1255;~&#65533;&#65533;}&#65533;g_&#65533;&#65533;&#65533;~&#65533;&#65533;O*|&#65533;gm&#65533;B	J&#65533;!D&#65533;/&#65533;&#65533;#&#1414;a&#65533;AD&#65533;&#65533;&#65533;&#65533;_/&#65533;&#65533;&#65533; @&#65533;&#65533;&#65533;(&#65533;?&#65533;&#65533;&#65533;/&#65533;&#65533;P'&#65533; `%@'&#65533;&#65533; &#65533;4&#65533;6&#65533;&#65533;@&#65533;$H'`&#65533;H%` &#65533;&#65533;!x&#65533;t&#65533;/) &#65533;&#65533;`&#65533;$h&#65533;P&#65533;&#65533;&#65533;&#789;6 &#65533;MA&#65533;A,&#65533;!&#65533;&#65533;&#65533;&#65533;&#65533;'&#65533;A$l&@&#65533;@&#65533;!&#65533;&#65533;"&#65533;$DBt&#65533;'&#65533;(&#65533;B&#65533;&#65533;+&#65533;&#65533;"<B-TB&&#65533;k&#65533;&#65533;&#65533;&#65533;&#65533;&#65533; <&#65533;&#65533;6(O&#65533;O&#65533;&#65533; &#227;&#65533;&#65533;&#65533;0l&#65533;h?&#65533;&#65533;6&#65533;'4&#65533;&#65533;j&#65533;?RHDE&#65533;?(&#65533;6P@0L&#65533;$`B  D&#65533;@&#65533; $&#65533;O&#65533;D<&#65533;Q&#65533;R8R&#65533;&#65533;"&#65533;&#65533;s@&#65533;A&#65533;A*&#65533;C* &#65533;LD$&#65533;MDHE&#65533;&#65533;=&#65533;T&#65533;P8&#65533;S(THDQ&#65533;&#65533;&#65533;&#65533;A&#65533;s&#65533;$`h|&#65533;&#65533;(&#65533;&#65533;\t%@N&#65533;E&#65533;&#1155;T(&#392;&#65533;P8&#65533;D&#65533;E&#65533;&#65533;&#65533;!&#258632;&#65533;/ D @)&#65533;F&#65533; !&#65533; &#65533;M&#65533; +l*P&#65533;R0Ga,HT8&#65533;c&#65533;e\&#65533;&#65533; &#65533;&#65533;&#65533;(&#65533;&#65533;?|&#65533;L&#65533;G&#65533;&#65533;&#524;)&#65533;@&#65533;:&#65533;S(H&#65533;c,&#65533;SH&#65533;&#227;&#65533;&#65533;Bx&#65533;&#65533;&#65533;k&#65533;H&#65533;&#65533;&#65533;GM&#65533;6&#65533;&#65533;&#65533;,I&#65533;4E&#65533;&#65533;I?&#65533;
x &#65533;&#65533;&#65533;/&#65533;D&#65533;&#65533;&#65533;J&#65533; o&#65533;I&#65533;,&#65533;,IS &#65533;&#65533;k&#65533;&#65533;&#65533;/x&#65533;8J?,&#65533;&#65533;&#65533;&#65533;,KxJ&#65533;jQ(&#425;$&#596;;*0&#65533;&#65533;?#P K&#65533;C &#65533;!0&#730;D&#742;RK&#65533;lK&#65533;L&#581;d92&#65533;&#65533;&#65533;&#65533; P&#65533;&#65533;&#65533;&#254;&#65533;K&#65533;&#65533;H~&#65533;&#65533;&#65533;J&#65533;R&#65533;&#65533;O&#65533;:*&#65533; 
&#65533; 0&#65533;&#65533;&#65533; &#512;&#65533;&#65533;A&#65533;&#65533;&#780;&#65533;&#65533;(&#65533;I&#65533;&#65533;DIRhD&#65533;k&#65533;&#65533;&#65533;&#65533;`LP &#65533;&#65533;&#65533;&#65533;,&#65533;M &#65533;&#756; )&#65533;p&#65533;XK&#65533;&#65533;&#682;&#875;T#&#65533;&#65533; &#65533;| &#65533;&#65533;6&#65533;&#65533;&#562;&#65533;&#540;&#65533;O$S&#65533;&#898;,&#65533;&#65533;TH&#65533;&#65533; &#65533;,&#65533;&#51456;&#65533;&#65533;K@&#65533;h&#65533;&#65533;&#65533;&#65533;H &#238;
&#521;`OS&#65533;&#65533;T:&#65533;|&#65533;	&#65533;&#65533;00#&#65533;I*&#512;&#65533;d&#65533;/&#65533;&#65533;JO|&#65533;&#65533;m&#65533;&#65533; HHEDFO P&#65533;&#65533;&#65533;&#532;&#65533;&#65533;4&#65533;&#65533;&#65533;&#65533;&#65533;C*&#65533;&#1033;&#65533;&#65533;o&#65533;+&#65533;&#65533;&#1027;N&#65533;Q= &#65533;&#65533;,&#65533;	x&#65533;&#65533;,&#65533;&#65533;K&#65533;B@&#65533;?l &#65533;&#65533;&#65533;&#65533; &#1134;&#65533;P&#65533;t<*&#65533;B&#65533; x #&#65533;&#65533;0&#65533;&#65533;&#65533;&#572;K!&#65533;&#65533;0&#65533;&#65533;&#65533;N&#65533;&#65533;&#65533;/`&#825;&#65533;&#65533;h&#65533;x&#65533;0-&#65533;PP?&#65533;&#65533;&#65533;-*&#65533;&#65533;&#65533;&#65533;N:&#65533;&#65533;&#65533;&#65533;&#65533; &#65533;&#65533;xdI5&#65533;6&#65533;&#65533;D&#65533;&#65533;D&#65533;lLP &#65533;&#65533;Q&#65533;$?&#65533;&#65533;&#65533;&#65533;2Q&#1436;&#65533;&#411;T(&#65533;&#65533;&#65533;S&#65533;&#65533;O&#65533;T&#65533;JP&#65533;&#65533;&#65533;PhU&#65533;#C
&#65533;&#65533;m &#65533;T&#65533;55-&#65533;&#65533;&#65533;XJ&#65533;&#65533;&#65533;d<2&#65533;&#65533;J(&#65533;&#65533;&#65533;C&#65533;&#65533;S&#65533;&#65533;&#65533;&#65533;#T&#1156;cM<&#65533;4&#65533;&#65533;&#65533;&#65533;Z&#65533;&#65533;&#65533;&#65533;&#65533;&#65533;&#65533;@&#65533;&#1212;&#768;;&#65533;&#65533;&#65533;k&#65533;&#65533;K&#65533;&#65533;O&#65533;S&#65533; &#309;N&#65533;T &#65533;&#65533;N&#65533;l Uu&#65533;i&#65533;y&#65533;=&#65533;`&#1454;j&#65533;0&#65533;&#65533;L&#65533;J&#65533; # W&#65533;{&#65533;&#65533;&#65533;&#65533;&#65533;&#65533;{&#65533;)#@&#65533;X&#1048;8&#65533;Tu<&#65533;l&#65533;PX&#65533;&#65533;&#65533;l&#65533;&#65533;BPd&#65533;W&#65533;&#65533;&#1081;T &#65533;&#65533;&#65533;Eu&#65533; 5Y&#65533;&#65533;k&#65533;&#65533;JxX&#65533;&#65533;&#65533;&#65533;&#1348;&#65533;&#65533;&#65533;&#65533;lUK&#65533;O"&#65533;&#972;X&#65533;4V&#65533;T N&#65533;&#1356;&#65533;Y&#666;T&#65533;T:uZ&#65533;ST&#65533;&#65533;}X&#508;&#65533;&#65533;&#65533;&#1416;&#65533;&#65533;&#65533;k&#65533;&#61192;i&#65533;&#65533;N&#65533;&#1608;h &#65533;&#1916;&#65533;%,&#65533;&#65533;B&#65533;&#65533;&#65533;&#65533;&#65533;&#1592;&#65533;&#65533;&#187;R&#65533;&#21312;  !&#65533; &#65533; ,&  &#65533;F &#65533; &#65533;H&#65533;&#65533;&#65533;&#65533;*\&#560;&#65533;&#199;#J&#65533;&#65533;&#65533; 2fL&#65533;&#65533;&#65533;&#463; C&#65533;I&#65533;&#65533;&#595;(S&#65533;\)&#65533;&#262;-&#65533;&#1136;c&#65533;&$&#65533;Q&#65533;2$HT&#65533;&#65533;1&#739;H&#65533;*]&#692;&#65533;&#1255;I`aC&#65533;&#65533;&#1387;X&#65533;
&#65533;&&#65533;`&#202;K&#65533;&#65533;Y&#65533; 6d&#65533;&#65533;#&#65533;&#65533;
$&#65533;&#65533;1QU&#65533;&#65533;%j&#65533;@5&#65533;&#1663;&#65533;L"&#65533;4TYtp&#65533;&#135;&#65533;`*&#65533;R&#65533;D&#65533;
`&#65533;&#65533;&#825;&#65533;&#65533;&#65533;*=&#65533;&#65533;!&#65533;&#65533; 4&#65533;&#65533;P&#65533;L&#65533;&#65533;W&#65533;&#65533; M&#65533;&#65533;&#65533;&#1781;=dfS&#65533;t&#1388;	&#65533;&#65533;*&#65533;`T&#65533;&#65533;^&#956;&#65533;s&#65533;b&#65533;&#65533;q:&#65533;o6i&#65533;,R&#65533;&#65533;@|&#65533;|&#65533;}N&#65533;&#65533;&#65533;&#65533;=&#1568;&#1699;&#65533;&#65533;@&#65533;QU&#65533;@&#65533;T-&#65533;&#65533;&#1023;?y&#65533;w&#65533;{lh`A&#65533;Q%A&#65533;&#65533;&#65533;&#65533;F(aaTE&#65533;{Tp&#65533;@	&#65533;&#65533;&#65533;}&#65533;M&#65533;&#65533;$&#65533;a&#65533;&#65533;$&#65533;!&#65533;eU`!&#65533;l&#65533;`PUDB},&#65533;6E]X&#65533;@&#37263;V&#65533;qF&#65533;H6&#65533;"U&#65533;&#65533;U2D#4&#65533; &#65533;%I&#65533;e&#65533;(&#65533;`Y&#65533;&#65533;Z&#65533;&#65533;&#1165;T6&#65533;P&#65533;AA)&#65533;&#326;%&#65533;&#65533;&#65533;&#65533;=aE&#65533;|&#65533;&#65533;&#65533;x*&#1173;j&#65533;I&#65533;	p&#65533;&#65533;3RuE&#65533;&#65533;&#65533;&#65533;&#65533;}Vf&#65533;F&#65533;)DW&#65533;p&#65533;bZ;&#65533;f&#65533;&#65533;`@&#65533;&#65533;SSPj&#65533;_&#65533;I&#27316;&#65533;:xj&#65533;	U&#65533;JP&#65533;&#425;&#65533;&#65533;ZkRe&#65533;&#65533;&#65533;&#65533;&#65533;&#65533;&#50489;&#65533;v&#65533;&#65533;&#65533;|):&#65533;&#65533;&#65533;.&#65533;&#65533;&#65533;iE&#65533;&#1902;:%&#65533;p&#65533;cl&#65533;&#65533;+b1T*v&#1814;&#722;&#1990;&#65533;o&#65533;&#65533;*g&#65533;+&#1768;&#65533;&#65533;&#65533;fA&#65533;Xo&#65533;(&#65533;&#65533;&#65533;B&#65533;&#752;&#65533;&#65533;Jp&#65533;!P&#65533;n&#65533;T&#65533;OL&#65533;&#65533;&#65533;&#65533;&#65533;"&#65533;&#65533;UXl&#65533;T&#65533;7Pt&#65533;q&#65533;)&#65533;D&#65533;&#65533;&#65533;&#65533;&#65533;&#65533;&#65533;|qx
&#65533;rl&#65533;U&#65533;n|&#65533;3HO&#65533;&#65533;&#65533;O&#65533;8&#65533;.@@&#65533;8pA&#65533;a&#65533;&#65533;UO&#65533;&#65533;&#65533;S&#65533;Zv&#65533;WW&#65533;5qW%&#65533;@&#65533;)&#65533;6Df&#65533;XF&#65533;hK&#65533;&#65533;&#65533;&#65533;&#65533;&#65533;&#65533;&#65533;n&#65533;&#65533;&#65533;kUe7&#65533;	q&#65533;e&#65533;}&#65533;&#65533;x ^]T	P&#65533;&#65533;K:8jU&#65533;Nn&#65533;&#65533;&#65533;kXy&#65533;H&#65533;f&#65533;-&#65533;D&#65533;SE&#65533;i&#65533;{@M&#65533;0&#65533;&#65533;?	5&#65533;&#65533;%&#65533;G&#65533;wRy&#65533;I&#65533;&#65533;V<Q&#65533;&#65533;&#65533;&#65533;&#65533;&#65533;fZj&#65533;&#65533;&#65533;}r&#1215;&#65533;e&#65533;&#65533;9.&#65533;&#18888;&#1188;wq&#65533;&#65533;#$i&#65533;]&#65533;&#65533;)XT&#65533;&#65533;$&#65533;@9&#65533;&#65533;&#65533;&#65533;{&#65533;&#65533;&#65533;>/&#65533;&#65533;HGI&#65533;&#65533;&#65533;,Y&#65533;/!&#65533;N&#65533;&#65533;S&#65533;[&#65533;&#65533;;&#65533;&#65533;&#65533; &#65533;*z&#65533;U>&#65533;H#&#65533;&#65533;^f7&#65533;&#65533;&#65533;&#65533; ,`&#65533;h&#65533;&#65533;F&#65533;&#65533;&#65533;&#65533;#&#65533;+&#65533;&#65533;&#65533;>&#816;F&#65533;d&#65533;^&#226;&#65533;m
&#65533;H&#65533;&#65533;&#65533;&#65533;&:&#65533;P&#65533;&#65533;&#65533;H&#65533;(d&#65533;&#65533;;^&#65533;# &#65533;<Ia&#65533;&#65533;j&&#65533;&#65533;&#65533;&#6858;hL&#65533;&#65533;&#65533;&#65533;D&#65533;&#65533;&#65533;	a&#65533;&#65533;.&#65533;M1Z&#65533;&#65533;460&#65533;qVh&#65533; I&#65533;*&#65533;l6E&#65533; 5&#65533;W&#1251;&#65533;&#65533;t+6&#65533;&#65533;ie(&#65533;&7&#65533;&#65533;C&&#65533;y&#65533;d\#&#65533;C-&#65533;9MQiXX%&#65533;%&#65533;Vq&#65533;D&#65533;!&#65533;&#65533;&#65533;/&#65533;&#65533;
@x&#65533;VEAU&#65533;Y&#670;&#65533;b&#65533;&#65533;&#65533;&#65533;$&#65533;l)=\VGq&#65533;&#65533;:D&#65533;&#65533;&#65533;&#65533;&#65533;4&#65533;&#65533;&#615;'t&#65533;&#65533;&#65533;&#65533;fA&#65533;%&#65533;L&#65533;w&#65533;d6&#1529;&#65533;+&#65533;&#65533;Z2&#65533;5	 &#65533; &#65533;&#65533;R&#65533;&#65533;t&#65533;&#65533;@&#65533;&#65533;k|&#65533;&#65533;Ne&Pt&#65533;&#65533;&#65533;=;&#65533;&#65533;INU*JQ)^&#65533;D&#18853;&#65533;&#65533;P&#65533;&#65533; k'&#65533;
&#65533;7&#65533;&#65533;&#65533;|*J&#65533;&#65533;U&#65533;3h&#65533;&#65533;B&#65533;@Sp&#371;jS&#65533;Ab@*7&#65533;&#65533;Tl$U&#65533;&#65533;&#646;&#538;r&#65533;&#65533; &#65533;Q&#65533;&#649;&#65533;D &#65533;Oc&#65533;&#65533;&#65533;&#65533; &#65533;&#65533;JCE&#65533;&#65533;&#897;t&#65533;&#65533;`&#65533; &#65533;&#65533;N&#65533;&#65533;&#65533;&#65533;$Z&#65533;&#65533;&C&#65533;&#65533;fqoh&#65533;&#65533;&#65533;&#65533;c}&#65533;&#65533;x&#65533;k&#65533;&#65533;&#65533;&#65533;y&#65533;&#1259;`&#65533;H>&#65533;$Lh/+c&#65533;:*x&#65533;`&#65533;&#65533;&#65533;&#65533;@"KY&#522;&#65533;e&#65533;l^/&#65533;U&#65533;o&#65533;&#65533;tB'l&#65533;M&#65533;jW;X&#65533;e&#65533;&#65533;[-H&#65533;<K;&#65533;&#65533;&#65533;H&#65533;X&#1516;
&#65533;&#65533;&#65533;&#65533;&#65533;&#65533;&#65533;D&#65533;&#65533;U&#65533;&#65533;.k&#65533;&#65533;dA&#65533;A&#65533;&#65533;&#65533;&#65533;&#1037;&#65533;t&#65533;H&#65533;&#65533;&#65533; &#1201;^ &#65533;&#65533;&#65533;&#65533;fI&#65533;&#65533;x&#65533;+&#65533;&#42135;&#65533;	&#65533;v&#65533;&#65533;&#65533;"n,<98&#65533;|&#65533;[&#65533;&#65533;W&#65533;&#65533;&#65533;J
&#65533;W&#65533;&#65533;&#65533;&#65533;^c&#65533;x&#65533;&#65533;&#65533;&#65533;&#436;/&#65533;e9&#65533;Te&#65533;&#65533;&#65533;&#65533;V&#65533;&#65533;&#65533;&#65533;@	&#65533;I%I&#65533;&#65533;{&#65533;&#65533;Aby&#65533;&#65533;&#65533;&#65533;&#65533;&#65533;:&#65533;&#65533;4&#65533;&#65533;4T8&#65533;&#65533;&#65533;&#65533;&#65533;&#65533;&#65533;&#65533;&#65533;&#65533;&#65533;83O&#65533;WhpF&#65533;&#65533;&#65533;&#65533;&#65533;&#65533;&#65533;d6&#65533;&#65533;M^&#65533;q|l	&#65533;&#65533;&#65533;tTw3&#65533;&#65533;({&#65533;&#65533;NR&#65533;&#65533;<&#65533;V&#65533;@ &#1442;&#65533;Ht&#65533;&#65533;p&#65533;&#65533;&#65533;&#65533;&#800;&#65533;YX&#65533;	b&#65533;7&#65533;&#65533;&#65533;K&#65533;&#65533;&#65533;&#804;O&#65533;Q&#65533;R&#65533;&#65533;B@;&#65533;&#65533;&#65533;&#65533;tEL&#65533;&#65533;&#65533;x,&#65533;@&#65533;&#65533;&#65533;)E&#65533;&#1120;&#65533;q&#65533;=&#65533;>
&#65533;#H&#65533;~9&#65533;)&#65533;&#65533;&#65533;&#65533;&#65533;&#65533;zI&#65533; &#65533;J&#65533;$ ID&#65533;J&#65533;d&#65533;jdM&#65533;&#65533;&#65533;6&#65533;&#65533;NUv]J&#65533;&#65533;&#65533;faN&#65533;&#65533;=&#65533;&#65533;F&#65533;C&#65533;&#65533;&#65533;Av&#65533;&#65533;0&#65533;&#65533;&#65533;&#65533;&#65533;&#65533;l*<&#65533;&#1761;N	&#65533;&#65533;&#65533;&#65533;&#65533;/K&#65533;Y&#65533;&#65533;R5&#65533;&#65533;"&#572;&#65533;~&#65533;&#1762;G&#65533;&#65533;&#65533;@&#65533;q&#65533;J&#65533;N&#65533;&#149;x&#65533;8e&#65533;&#1952;&#65533;B&#65533;&#65533;-&#65533;&#65533;&#65533;n&#65533;&#65533;tP8*Q&#65533;_ch&#65533;P&#65533;&#337660;&#65533;&#65533;V:.&#65533;&#65533;V%&#65533;&#65533;&#65533;ON&#65533;&#65533;8&#65533;&#65533;&#65533;&#23042;#vN&#65533;3&#65533;-;mm&#65533;3Y&#65533;,&#65533;9&#65533;_&#65533;&#65533;&#65533;&#65533;&#65533;P/:&#65533;&#65533;0;&#65533;&#65533;.2&#725;&#65533;	&#65533;"&#65533;&#65533;{&#65533;&#65533;1&#65533;]u&#65533;&#65533;u&#65533;X&#65533;sn&#65533;&#65533;&#65533;&#1486;q&#65533;L&#65533;&#65533;&#65533;&#65533;@&#65533;&#65533;&#957707;&#65533;xO&#65533;&#65533;v&#65533;&#65533;&#65533;&#65533;] }&#65533;&#65533;q&#65533;V&#65533;&#65533;>&#65533;F&#65533;&#65533;&#65533;&#65533;&#65533;
&#65533;&#65533;>&#65533;!&#65533;&#65533;'/n&#65533;&#65533;&#846;W&&#65533;P.&#65533;s2`#iP(O&#65533;b-@0&#65533;J&#65533;&#65533;2&#65533;&#65533;&#65533;&#65533;rP&#65533;gj&#65533;&#65533;&#65533;4h&#65533;NpR0a W&#65533;1&#65533;aM&#65533;&#65533;&#65533;9&#65533;&#65533;&#65533;5&#849;sZ&#65533;&#65533;
	R`&#65533;&#65533;&#65533;&#65533;&#65533;&#65533;>&#65533;	Q&#65533;{&#65533; J&#65533;&#65533;&#65533;&#65533;&#65533;&#65533;&#65533;}&#65533;&#65533;&#65533;&#65533;&#65533;&#966;%$
2&#65533;?&#65533;&#1487;&#65533;&#65533;\5&#65533;&#65533;&#65533;&#65533;&#65533;p&#65533;h&#65533;
&#65533;@Ypd$ /Z&#65533;hc&#65533; &#65533;w=&#65533;.`&#65533;! &#65533;&#65533;	8]&#65533;&#65533;<&#65533;&#65533;q&#65533;&#65533;&#65533;&#65533;r'@  U&#65533;	&#65533;9&#65533;$&#65533;WO@"&#65533;%.&#65533;&#65533;&#65533;&4q2&#65533;@A&#65533;C&#65533;yE&#65533;aQ.&#65533;D&#65533;=W&#65533; zEt&#65533;%"&#65533;&#65533;'E2\&#65533;%.ueG&#65533;=ZX2f8&#65533;3q;&#65533;w9&#65533;?>&#65533;&#65533;wz%!'T&#65533;D4&#65533;D=&#65533;PJ&#65533;&#65533;&#373;$R+9&#65533;*c&#65533;Z@&#65533;M&#65533;`[x&#65533;&#65533;&#65533;=2v` &#65533;4&#65533;&#65533;&#65533;&#65533;h&#65533;&#65533;;E&#65533;pXU&#65533;IT&#65533;!I&#265;L&#260;jt>&#1075;)p+&#65533;2&#65533;&#65533;d&#65533;1"&#65533;&#65533;?&#65533;{5&#65533;b&#65533;&#65533;&#65533;&#65533;&#65533;&#65533;&#65533;Y&#65533;4 /T&#65533;=&#65533;5&#65533;x&#65533;&#65533;&#65533;D;pILam&#65533;RT&#65533;r&#65533;H.&#65533;&#65533;<&#65533;&#65533;.&#65533;l&#65533;mhk84b&#65533;(8&#65533;b+f&#65533;&#65533;&#65533;8 &#65533;I&#523;kA}Q&#65533;&#65533;4&#65533;@&#1094;q&#904;$%&#65533;<&#1080;/&#65533;T&#1432;Ws&#65533;G2<&#65533;&#65533;.BZ&#65533;F'}&#65533;G&#65533;&#65533;2&#65533;p &#65533;&#183;&#65533;
&#65533;&#65533;&#65533;Q&#65533;&#65533;&#65533;6&#65533;&#65533;&#65533;z9&#65533;<&#65533;?(&#65533;&#65533;O&#65533;$&#65533;S<G2z&#65533;L&#65533;3&#65533;&#65533;&#65533;q#)E&#65533;r'w&#65533;id$&#65533;&#65533;&#65533;&#65533;Q@l&#65533;N$$(&#65533;XN&#65533;.&#57859;&#1032;c&#65533;z;&#65533; &#65533;@&#65533;&#65533;CA&#65533;&#65533;&#65533;SPw&#65533;Z@rSf&#65533;0G	&#65533;&#65533;&#65533;&#65533;&#65533;&#65533;Q&#65533;&#65533;DU&#65533;D&#65533;!&#65533;&#65533;5P&#65533;&#65533;`&#65533;&#65533;4@ NIUY&#65533;]&#65533;&#65533;a&#65533;&#65533;4&#65533;;8&#65533;a>8&#65533;B&#65533;yv&#65533;&#65533;&#65533;(XTS;&#65533;Zx0P&#65533;&#65533;@G2 &#65533;&#65533;R&#65533;&#65533;&#65533;q&#65533;&#65533;&#65533;?P&#65533;&#65533;&#65533;G&#65533;&#65533;El &#65533;qb&#65533;&#1624;&#313;&#65533;&#65533;&#65533;&#65533;&#65533;&#65533;;&#65533; s&#65533;S&#65533;T&#65533;&#16656;E&#65533;&#65533;Ic&#65533;&#65533;&pA&#65533;&#65533;&#65533;&#65533;&#65533;&#65533;3 OdS$&#65533;Gp&#65533;&#65533;y&#65533;&#65533;P&#65533;K&#65533;$xP&#65533;=p&#65533;=@4&#65533;&#65533;&#65533;>pP,&#65533;&#65533;Y&#65533;&#65533;) @b&#65533;&#65533;&#65533;&#65533;'&#65533;9mo@\!&#65533;%Y&#65533;8&#65533;&#65533;&#873;&#65533;&#65533;mq&#65533;&#65533;&#65533;&#65533;&#65533;'&#65533;q&#65533;P$P&#65533;]l&#65533;&#65533;&#65533;Y&#65533;&#65533;&#65533;S&#65533;i&#65533;&#65533;k&#65533;6z&#65533;&#65533;I&#65533;p&#65533;&#65533;&#607;&#65533;&#65533; &#65533;,0&#65533;Z&#65533;&#65533;&#65533;jP&#65533;:$&#65533;&#65533;&#65533;&#1304;3v1&#65533;b*&#65533;<&#1116;&#65533;&#65533;&#65533;&#65533;&#65533;J&#65533;&#65533;6*J&#65533;&#65533;)&#65533;1,&#1698;&#65533;&#65533;&#65533;9E&#65533;E&#65533;l&#1702;nJ&#65533;6&#65533;&#65533;:Z&#65533;;&#675;&#65533;&#65533;&#65533;J&#65533;&#1683;?PA&#65533;Kz2)2no&#65533;&#65533;Z&#65533;&#65533;z<&#65533;^&#65533;&#65533;&#65533;G`p &#65533; U&#65533;., 	5&#1058;5 XCE &#65533;&#65533;&#65533;&#65533;&#65533;&#65533;(&#65533;&#65533;YJ&#65533;&#65533;&#65533;&#65533;&#65533;&#65533;)&#65533;6&#65533;b&#65533; &#65533;5&#65533;&#65533;&#65533;HaWc&#65533;X&#65533;&#65533;&#65533;&#65533;`(&#65533;&#65533;&#65533;&#65533;c&#65533;&#65533;&#65533;D&#65533;&#65533;&#65533;.cerp&#65533;&#65533;y&#65533;&#65533;M$ .&#65533;&#65533;&#65533;&#65533;7Z&#65533;Q)&#65533;&#1562;&#65533;&#65533;&#65533;+&#65533;&#65533;&#65533;&#65533;@r&#65533;&#65533;&#65533;&#65533;&#525;&#65533;&#65533;^Ip&#65533;w&#65533;&#65533;|&#65533;&#65533;&#65533;U&#65533;&#65533;&#65533;H2&#65533;>&#65533;`1=  u&#65533;&#65533;5 	,&#65533;$q&#65533;&#65533;Tt&#65533;,P &#65533;&#65533;&#65533;&#65533;&#65533;&#65533;&#65533;)&#65533;&#65533;j&#65533;&#65533;Z&#65533;&#65533;8-\&#65533;*&#65533;&#65533;@go&#65533;&#65533;&#65533;]&#65533;&#65533;&#65533;F&#65533;&#65533;&#65533;&p&#65533;&#65533;&#65533;bip&#65533;&#65533;X&#65533;M &#65533; H&#65533; P c.@ ' 8P&#65533;;N&#65533;. &#65533;q&#65533;be&#65533;&#65533;&#65533;&#65533;\&#65533;&#65533;I&#65533;;&#65533;6Z&#65533;&#65533;4N&#65533;&#65533;'{}&#65533;&#65533;&#65533;&#65533;6G&#65533; &#1549;&#65533;r1&#65533;8q-p&#65533;/&#65533;|&#65533;"p&#65533; H&#65533;,@=P&#65533;*	G 	&#65533;J 4 M&#65533;\&#65533;&#65533;D&#65533;5&#65533;C%&#52788;&#65533;&#65533;&#65533;&#695;N&#65533;&#65533;&#65533;+&#65533;<k&#65533;PI &#52371;H&#65533;&#65533;]&&#65533;&#65533;hoP* &#65533;`  &#65533;&#65533;&#65533;1&#65533;co&#65533;Kdw&#65533;&#65533;"p9{&#65533;&#65533;&#65533;9&#65533;&#65533;&#65533;	D&#65533;h Eu&#65533;\&#65533;&#65533;&#65533;&#65533;F*&#65533;&#65533;) |[&#65533;&#1622;J&#65533;&#65533;&#65533;,&#65533;j),!&#65533;/&#65533;&#65533;&#65533;q#&#65533;&#65533;U&#65533;D&#65533;&#763;w&#65533;&#65533;"&#65533;K'`ep&#65533;S$&#65533;&#65533;&#65533;!WP&#65533;1&#65533;FYo9 &#65533;X&#65533;/k&#65533;&#65533;*&#65533;Z&#65533;&#1723;&#65533;&#65533;B&#65533;&#65533;V&#65533;&#65533;&#65533;&#65533;&&#65533;&#65533;&#65533; q#&#65533;&#65533;U$B&#65533;v&#65533;5&#65533;&#65533;p&#65533;}&#65533;!&#65533;&#65533;&#65533;$ cc&#65533;q&#65533;&#65533;gdd &#65533;	&#65533;;&#65533;V&#65533;-v&#65533;`&#65533;&#65533;&#65533;&#65533;=&#65533;w&#65533;&#65533;&#65533;n&#65533;0&#65533;x&#65533;&#65533;YX&#65533;&#65533;"q&#65533;FI&#65533;&#65533;&#65533;$ @b3&#65533;&#65533;!&#65533;&#65533;&#65533;V&#65533;9&#65533;GF&#65533;S&#65533;&#65533;&#65533;g@&#65533;W&#65533;3&#65533;|&#65533;&#65533;p p&#761;&#65533;&#65533;&#65533; &#65533;&#65533; &#65533;E&#65533;&#65533;&#65533;D&#65533;&#65533;&#65533;&#65533;&#65533;&#65533;&#65533;&#65533;&#65533;T4q&#65533;ifK&#65533;&#65533;&#65533;&#65533;6&#65533;VA&#65533;w&#400;u&#65533;
&#65533;&#65533;&#65533;(31&#65533;&#65533;z&#65533;&#65533; &#65533;&#582;&#65533;&#65533;&#65533;y&#65533;?&#65533;&#65533;&#65533;~&#53150;&#65533;V&#65533;D&#65533;SdO!W&#65533;&#266;l&#65533;&#65533;h&#65533;4&#594;,X&#65533;&#65533;9&#65533;	\&#65533;&#65533;&#65533;&#65533;(&#65533;&#65533;7&#65533;&#65533;=&#65533;(&#65533;H&#65533;&#65533;&#65533;y&#65533;&#4108;&#65533;$,&#65533;E&#65533;&#65533;?`&#65533;&#65533;&#65533;a&#65533;a>
1O4&#65533;&#65533;Y>&#543;B&#65533;T&#65533;&#65533;&#65533;&#65533;&#65533;&#65533;&#65533;&#65533;&#65533;\&#65533;&#65533;&#50053;b}7 9&#1783; &#65533;&#65533;&#65533;&#65533;&#65533;|{&#65533;^0&#65533;&#65533;FW&#65533;&#65533;6qa&#65533;
&#65533;&#65533;&#65533;&#65533;&#65533;&#65533;&#65533;&#65533;	&#65533;&#65533;9r9&#963;U&#65533;&#65533;&#65533;&#1418;&#65533;s&#675;=&#65533;&#65533;@
&#65533;y&#65533;Z&#65533;&#476;&#65533;&#65533;&#65533;P :&#65533;&#65533;,&#65533;&#65533;): &#65533;&#1225;&#65533;&#65533;D&#65533;h&#65533;^&#65533;&#65533;Dz&#65533;`&#65533;&#65533;/{&#222;|&#65533;9&#65533; Y&#65533;&#65533;&#65533;&#65533;
&#65533;&#65533;&#65533;'8 &#65533;(&#65533;W&#65533;ef&#65533;&#65533;UV&#65533;$H&#65533;u&#1699;\&#65533;&#65533;&#65533;&#65533;&#65533;&#65533;JtE&#65533;&#65533;&#65533;&#65533;P&#65533; &#65533;{: $&#65533;&#65533;&#65533;&#1290;{!R&#1032;&#65533;&#65533;&#65533;&#65533;z&#65533;&#65533;V&#65533;8&#65533;-ii&#65533;*i&#65533;W$PGn=&#1700;]&#65533;NI&#65533;.&#65533;&#65533;&#65533;D&#65533;}9 ~,  &#65533;&#65533;w&#65533;E0&#65533;&#65533;&#65533;&#65533;{&#65533;&#65533;&#65533;&#65533;7&#1617;=&#65533;&#65533;&#65533;h&#65533;&#65533;g&#1700;&#65533;&#65533;V&#65533;&#65533;&#65533;Z&#65533;&#65533;&#53856;;&#65533;&#65533;(&#65533;7&#65533;&#65533;&#65533;.&#65533;&#65533;K7ZeJ&#65533;MD	P&#65533;&#65533;&#65533;'}m&#65533;?&#65533;{&#65533;&#65533;1a&#65533;&#65533;:&#65533;K; v&#65533;&#65533;xU&#65533;&#65533;&#65533;&#1355;&#65533;.&#65533;&#65533;&#65533;&#65533;I&#65533;&#65533;=&#65533;&#65533;
&#65533;z)&#65533;b ~|&#65533;R0&#65533;QEL&#65533;D&#65533;!&#65533;A#&#65533;&#65533;&K&#65533;A10&#432;&#65533;b&#65533;&#65533;&#65533;&#65533;&#65533;&#65533;&#65533;f&#65533;&#65533;'n&#65533;&#65533;*0&#65533;&#65533;&#65533;&#65533;r-&#65533;7&#65533;Ik&#65533;6C&#65533;&#65533;<&#65533;&#65533;F&#65533;t&#65533;A&#65533;0F%&#65533;a<&#65533;&#65533;&#65533;?5&#65533;Y&#65533;&#65533;&#65533;g&#65533;y&#65533;W&#65533;&#301;=&#65533;K&#65533;>]b &#65533;&#65533;<&#65533;S[&#65533;&#1466;&#65533;SD:&#65533;<&#65533; &#65533;&#65533;j&#65533;4&#65533;&#65533;&#65533;/&#65533;p&#65533;&#1944;2TnV&#65533;&#65533;&#19578;b&#65533;Y&#907;&#65533;;&#65533;_&#65533;~T&#65533;X&#65533;&#65533;:&#65533;&#65533;~@ORDd&#65533;+c&#65533;
!&#65533;&#65533;>`&#65533;&#65533;{V&#65533;&#65533;&#65533;c?'&#65533;&#65533;)&#65533;{-&#65533;&#65533;&#65533;wX&#65533;l E&#65533;&#65533;&#65533;&#65533;&#65533;Dz}&#65533;s&#65533;j!&#65533;q\*&#65533;W&#65533;4&#65533;N&#65533;a&#65533;e&#65533;&#65533;&#1015;&#65533; &#65533;?&#65533;(&#65533;r&#65533;&#65533;&#65533;&#65533;&#1147;&#65533;D' 0	&#65533;&#65533;&#65533;&#65533;&#65533;;&#65533;&#65533;iD#`&#65533;&#675;&#65533; &#65533;&#65533;)&#65533;&#65533;X|&#65533;`U&#65533;"^&#65533;&#65533;^&#65533;&#65533;{26&#65533;&#65533;&#1609;p&#65533;&#65533;L&#65533;Kd&#65533;O&#65533;&#65533;&#65533;h&#65533;L&#65533;&&#65533;&#1052;&#278;&#65533;
A&#65533;&#65533;>&#65533;N&#64597;&#65533;&#65533;)&#65533;` k0&#65533;K&#65533;P&#65533;p&#65533;&#65533;9&#65533;&#65533;&#65533;t1 i&#65533;&#65533;&#65533;&#65533;&#65533;&#65533;Q!&#65533;&#65533;&#65533;e&#65533;}&#65533;&#65533;##&#65533;&#65533;D&#65533;I&#65533;k&#65533;&#65533;d &#2039;x&#65533;&#65533;^&#65533;:&#65533;c&#65533;J7&#65533;&#65533; &#65533;Ou&#65533;&#65533;&#65533;F%&#65533;D(&#65533;Fxd+P&#65533;Q&#65533;&#65533;&#65533;&#65533;&#65533;&#65533;&#65533;&#65533;&#65533;&#65533;&#65533;Z&#65533;&#65533;T_&#65533;&#65533;&#65533;&#65533;ZG&#65533;D&#65533;DTy"&#65533;O%;&#65533;(&#65533;{5&#65533;&#65533;&#65533;&#65533;ZxoOQ:/b&#65533;e N&#65533;+
+&#65533;> &#1337;zM{/X&#65533;&#65533; &#65533;&#65533;1F)&#11576;&#65533;J&#65533;&#65533;&#199;o|@&#65533;&#65533;&#65533;b/_&#65533;&#65533;&#65533; &#295;&#65533;u&#65533;X&#65533;&#65533;_T&#65533;?&#65533;&#65533;&#65533;W}&#453;&#65533;&#65533;&#65533;&#65533;V&#65533;&#65533;&#65533;&#65533;&#65533;&#65533;&#65533;c&#575;&#65533;&#65533;&#65533;&#65533;W`&#65533;&#65533;/m&#65533;BTb&#65533;&#65533;&#65533;&#65533;&#65533;U!&#65533;?&#65533;&#65533;@e&#65533;&#65533;9@&#65533;&#65533;&#65533;&#65533;D [&#65533;&#65533;o &#65533;o [&#65533;&#65533;&#65533;&#65533;&#65533;&#65533;G 0&#65533;&#65533;&#65533;&#65533;&#65533;&#65533;T&#65533;&#65533;Tl&#65533;PP&#65533;&#65533;+,&#65533;0&#65533;&#65533;&#65533;LLT&#65533;&#65533;E&#65533;5n&#65533;&#65533;&#65533;&#65533;G&#65533;!E&#65533;$Y&#65533;&#65533;I&#65533;)U&#65533;d&#65533;&#65533;&#65533;&#65533;+&#65533;l&#65533;&#65533;&#65533;&#65533;&#65533;9ub`&#65533;PD6W&&#65533;yY&#65533;&#65533;Q&#65533;I&#65533;.e&#65533;&#65533;&#65533;&#1227;
	&#65533;e&#65533;&#65533;&#65533;X%&#65533;3&#65533;&#65533;&#65533;R&#65533;Z&#65533;&#65533;Y&#65533;i&#1390;e&#65533;Q&#65533;D&#65533;k&#65533;D&#65533;JuED&#65533;`&#65533;&#65533;&#65533;&#65533;_&#65533;&#65533;6&#65533;sj&#1816;&#65533;V&#65533;&#65533;C	U&#65533;&#65533;%&#65533;Me&#793;5o&#65533;jX&#65533;&#1057;=&#65533;&#65533;&#1585;&#65533;&#65533;&#65533;&#65533;&#65533;Y&#65533;&#1582;e&#998;]&#65533;&#65533;&#65533;'&#65533;&#65533;&#65533;mv&#65533;&#65533;&#65533;&#65533;'&#65533;&#65533;&#65533;&#65533;&#65533;:
&#65533;}&#65533;&#65533;s&#65533;&#1103;<h&#65533;&#65533;&#65533;o
&#65533;&#65533;<&#65533;	&#65533;m&#65533;n&#65533;\&#65533;y&#65533;&#65533;A&#65533;0&#65533;F&#65533;{&#65533;60&#65533;&#65533; &#65533;b$&#65533;&#65533;>&#65533;&#65533;&#65533;p@s0&#65533; T&#65533;&#65533;"L0&#65533;.&#1583;![BA&#65533;&#65533;#pC&#65533;K&#65533;&#65533;L&#65533;0DD B6$t&#65533;B&#65533;L&#65533;p&#65533;&#65533;:&#65533;QFflK`&#65533;E&#65533;DQ&#65533;&#65533;&#65533; H&#65533;]&#65533;pF$&#65533;2&#65533;&#65533;I&#65533;&#65533;[&#65533;b&#65533;)&#65533;h*&#65533;&#271;&#65533;R&#65533;&#65533;&#65533;q
&#65533;&#65533;4&#65533;%?,2a&#65533;3Q*b&#65533;>&#65533;sN&#65533;s&#65533;.&#65533;a 2&#65533;&#892;6MI&#65533;&#65533;t&#65533;"2&#65533;&#65533;F&#65533;`&#65533;%e&#65533;<&#65533;&#1811;&#65533;,=tS&#65533;&#65533;4%"&#65533;BRIe &#65533;RM&#65533;&#65533;!&#65533;&#65533;&#65533;R?&#65533;&#65533;18`&#65533;&#65533;[&#65533;aV&#65533;d&#65533;(&#65533;&#65533;$&#65533;Q&#65533;IU&#65533;&#65533; &#65533;V&#65533;&#65533;&#65533;T^&#65533;&#65533;iCZ""^y&#65533;a26&#65533;dZ&#1441;#&#65533;Xa&#65533;VZ:,&#65533;c]&#65533;6p5&#65533;mI&#65533;b &#65533;E&#65533;+&#65533;,&#65533;&#65533;&#1029;^&#65533;e#&#65533;&#65533;&#65533;&#65533;
FKU&#65533;|S&#65533; &#65533;&#65533;u&#65533;&#65533;tMa&#65533;;N&#65533;&#65533; 1&#65533;cfcT&#65533;&#65533;H&#65533;&#65533;&#65533;@>b&#65533;&#65533;c&#65533;?*&#5018;&#65533;Rx&#65533;gK5d n%&#65533;A&#65533;&#65533;
&#65533;[&#65533;(c&#65533;2rv&#65533;&#65533;,&#65533;&#65533;&#65533;<&#65533;^&#65533;J^&#65533;&#65533;y&#65533;&#65533;&#65533;5&#811; &#65533;bc>&#65533;n&#65533;&#65533;&#1781;&#65533;&#65533;ID&#65533;4,&#65533;&#65533;&#65533;&#65533;&#65533;8&#65533;(&#65533;&#65533;Z&#65533;,&#65533;R&#65533;%&#65533;yf&#65533;&#65533;m&#65533;&#65533; &#65533;C?&#65533;(&#1829;&#789;!&#65533;1&#65533;&#65533;&#65533; <J&#65533;[ &#65533;&#65533;&#65533; &#65533;I&#65533;&#65533;1&#65533;`&#65533;#?}%&#65533;t&#65533;]&#65533;&#65533;&#65533;. &#65533;pHc&#65533;&#65533;_&#65533;5&#65533;&4Xd&#65533;&#65533;H&#65533;*j&#65533;&#65533;&#65533;&#65533;a&#65533;O&#65533;b&#65533;n&#65533;&#65533;53&#65533;G+Ey&#65533;&#65533;&#65533;&#65533;hO&#65533;&#65533;&#65533;&#65533;TI&#65533;&#65533;&#65533;&#65533;&#799;&#65533;V&#65533;E&#65533;&#65533;}&#65533;&#65533;&#65533;&#65533;"&#65533;M&#65533;&#65533;	&#65533;&#65533;&#65533;&#65533;&#65533; &#65533;~Kq&#65533;&#65533;q	&P&#65533;	&#65533;D&#65533;f,1&#65533;E&#65533;r,5DI&#65533;&#65533;&#65533;@&#65533;&#65533;&#65533;&#65533;&#65533;	&#1330;&#65533;&#65533;<&#65533;&#1477;&#65533;#&#65533;U." hM&hL&#65533;N &#65533;0IZ&#65533;&#65533;X!&#65533;=x&#65533;q:\&#65533;&#65533;&#65533;&#65533;h &#65533;@&#65533;&#65533;W&#65533;p(0 "&#65533;x&#65533;CV,$&#65533;&#65533;"GX&#518;*&#65533;e&#1545;B.&#65533;"
Iq&#51340;&#65533;6&#65533;Am&#65533;&#65533;&#65533;pD2&#65533;.E&#65533;&#65533;`@&#65533;+&#1073;C#&#65533;H/"`d&#65533;&#65533;&#264;&#65533;HA&#1008;&#65533; &#65533;&#65533;x&#65533;l&#65533;&#65533;&#65533;C	x &#65533;&#65533;&#65533;"c&#65533;&#65533;&/&#65533;H&#65533;&#65533;&#65533;*_&#65533;`0&#65533;&#65533;&#65533;&#65533;V&#65533;P&#65533;*&#65533;&#65533;&#65533;2r 	/&#65533;&#65533;&#65533;&#65533;"&#65533;&#65533;@V&#65533;G&#65533;Q&#65533;&#65533;&#65533;&#65533;I
s@s&#1826;4+rc&#65533;&#65533;Y&#65533;&#65533;0&#65533;&#65533;XS@\	&#932;&#65533;M6s&#65533;&#65533;&#65533;&#65533;,&#65533;I&#65533;%{&#65533;gZ&#1081;
&#65533;s &#65533;jH&#65533;&#65533; &#65533;z4I\q&#65533;6r&#504;&#65533;b&#65533;@&#65533;P&#65533; &#65533;Y&#65533;	8&#65533;&#65533;Pf54&#65533;&#65533;z&#65533;O&#65533;P&#65533; H&#65533;&#65533;/&#65533;&#307;&#65533;+&#65533;W&#65533;O&#65533;&#65533;1'& J&#65533;R&#65533;Gl/&#65533;&#65533;LubR	&#65533;,&#65533;&#65533;&#65533;iQ&#65533;&#65533;&#65533;N&#65533;&#65533;&#65533;AS&#65533;&#65533;&#65533;
&#65533;&#65533;F&#65533;&#65533;l&#65533;&#65533;&#65533;&#65533;L4&#65533;&#65533;&#65533;P&#65533;J&#65533;&#65533;&#65533;&#65533;3&#65533;Ij;&#65533;Rt&#65533;&#65533;h_%&#65533;X&#1882;&#65533;R.&#65533;3Y!cY'"Q&#65533;&#65533;&#65533;h$&#65533;[&#65533;&#65533;X&#65533;d&#65533;[=k\&#65533;&#65533;&#65533;H@l|&#65533;_&#65533;&#65533;T'&#65533;&#65533;&#65533;&#65533;
,J&#65533;&#65533;J&#65533;/}lg&#1234;G&#65533;&#65533;1&#65533;&#65533;&#65533; g={&#65533;&#65533;LF+&#65533;&#65533;)&#65533;P&#65533;&#65533;V&#65533;%	d&#65533;&#65533;&#65533;&#65533;&#65533;&#65533;&#949;&#65533;*K&#65533;0[&#65533;fd a\:s+ &#65533;0&#65533;&#65533;ns]2w>&#65533;&#65533;nu5 $&#65533;&#65533;m&#65533;&&#65533;&#65533;&#1870;&#65533;#&#65533;&#65533;/&#65533;5h&#65533;&#65533;&#65533;o{Gr&#65533;&#65533;&#65533;&#65533;U&#65533;&#65533;],&#65533;&#65533;&#65533;W&#65533;%A&#65533;&#65533;&#731;&#65533;&#65533;;,&#65533;&#65533;zM&#65533;_{Q&&#1213;&#65533;< &#65533;&#47538;&#65533;l&#65533;ml|&#65533;&#65533;b&#65533;&#65533;pE&#65533;&#65533;&#65533;D&#65533;&#65533;&#65533;4&#65533;DlA&#65533;8#&#65533;&#65533;-,R&#65533;\&#65533;&#65533;&#65533;8&#65533;@&#65533;&#1296;f&#65533;&#65533;&#312;&#65533;&#65533;&#65533;L&#65533;&#65533;&#65533;,1&#65533;&#65533;bl &#65533;&#65533;&#65533;A7&#65533;1&#65533;&#65533;2&#65533;1ru,d!&#65533;&#65533;8&#65533;m&#65533;o&#65533;&#65533; &#65533;a&#65533;&#65533;f	&#65533;&#65533;&#65533;U&#65533;"&#65533;&#65533;e!4]&&#65533;&#65533;b&#65533;QN&#65533;0&#65533;Bk3b&#65533;H2&#65533;UL&#65533;5&#65533;B&#65533;i&#65533;&#65533;p&#65533;an&#65533;&#65533;&#65533;&#65533;WDm&#65533;5lA 0`&#65533;&#65533;/&#65533;&#65533;&#65533;Z&#65533;&#65533;&#65533;&#65533;M[F&#65533;&#65533;&#65533;&#65533;&#65533;&#65533;&#65533;F&#65533;oxc%e&#65533;@&#65533; \&#30346;&#65533;Np&#65533;|&#65533;X&#986;h&#65533;^.{y&#65533;&#1900;&#65533;&#65533;&#65533;	&#65533;B&#65533;Ma1r&#65533;&#65533;&#65533;E&#65533;&#65533;1&#65533;&#65533;&#65533;&#65533;+@&#65533;&#65533;&#65533;&#65533;&#65533;j&#65533;&#65533;"&#65533;&#65533;F&#65533;&#65533;&#65533;u&#65533;&#65533;&#65533;n&#65533;[&#65533;lY&#65533;[&#65533;&#65533;ew{&#65533;&#65533;n&#65533;4{5&#65533;&#65533;&#65533;-\&#65533;&#65533;z&#65533;&#782;&#65533;&#65533;j &#65533;&#65533;&#65533;&#65533; o.+&#65533;c&#65533;&#65533;&#1849;&#65533;,~&#65533;
&#65533;&#65533;&#65533;&#65533;"u&#65533;{&#1804;K{&#65533;&#65533;&#1858;$G&#65533;&#65533;&#65533;&#65533;&#65533;&#65533;y&#65533;O|i[`H&#65533;3W@&#65533;&#65533;_D&#65533;-&#65533;y&#65533;}&#65533;s&#65533;]&#65533;C'z&#1101;~t&#65533;']&#65533;Kgz&#1245;&#65533;t&#65533;G]&#65533;S&#65533;z&#1389;~u&#65533;g]&#65533;[&#65533;z&#1533;&#65533;u&#65533;&#65533;]&#65533;c'{&#65533;&#65533;~v&#65533;&#65533;]&#65533;kg{&#65533;&#65533;&#65533;v&#65533;&#65533;]&#65533;s&#65533;{&#65533;&#65533;~w&#65533;&#65533;]&#65533;{&#65533;{&#65533;&#65533;&#65533;w&#65533;^&#65533;&#65533;'|&#65533;x&#65533;'^&#65533;g|&#65533;&#65533;x&#65533;G^&#65533;|&#65533;-y&#823;&#65533;_&#65533;B&#65533;&#1478;&#65533; 
C ^&#65533;y&#65533;;&#65533;&#65533;&#65533;0&#65533;&#65533;&#65533;fT &#65533;l? 8&#65533;&#65533;&#65533;&#65533;&#65533;&#65533;9&#65533;&#65533; ,@
N@&#65533;&#65533;&#65533;&#65533;8A	3&#65533; |&#65533;&#65533;&#65533;LpBZ&#65533;%$&#65533;	H&#65533;A&#65533;O&#65533;6DaJ&#65533;&#65533;EZ&#65533;&#65533; aCp&#65533;&#65533;&#65533;&#65533;&#65533;[&#65533;&#65533;&#65533;&#65533;&#65533;g&#65533;{&#65533;G&#65533;3@&#65533;&#65533;&#65533;&#65533;&#65533;&#65533;&#65533;*&#65533;? &#65533;?&#65533;c&#65533;&#65533;/0&#65533;&#65533;&#65533;\@\&#65533;&#65533;{&#65533;&#65533;S?&#65264;60:*)&#65533;&#65533;&#65533;= H&#65533;O&#65533;O&#65533;&#65533; &#65533;&#65533;kMH>L&#65533;&#65533;&#65533;6&#65533;Al&#65533;{&#65533;D-P&#65533;&#65533;&#65533;&#65533;+&#65533;&#65533;&#65533;?&#1867;&#65533;l&#65533;O  N&#65533;&#65533;M&#1028;(@&#65533;&#65533;j&#65533;?&#65533;R0&#65533;Q&#65533;Q&#65533;B&#65533;&#65533;&#65533;&#65533;&#65533;\&#65533;`&#65533;&#65533;&#65533;,N&#65533;&#65533;&#65533;&#65533;&#65533;&#65533;&#65533;&#65533;&#65533;6 Q &#65533;S(&#65533;P@R&#65533;R8&#65533;&#65533;&#65533;A&#65533;{&#65533;@&#65533;? &#65533;&#65533;[  8CX&#65533;&#65533; !@!&#65533;A&#65533;&#65533;N&#65533;&#65533;P&#65533;DT&#65533;&#65533;=$R&#65533;&#65533;&#65533;X&#65533;&#65533;3&#65533;&#65533;&#65533;pDHE!&#65533;&#65533;6|&#240;j=&#65533;C;&#65533;DZ&#65533;&#65533;Q8Q(&#65533;&#65533; &#65533;Mp&#65533;!&#65533; &#65533;&#65533;/&#65533; TLEd&#65533;&#65533;)@Nh&#65533;&#65533;&#65533;DR(&#65533;&#65533;&#65533;CS ?&#65533;6&#512;Zp ]&#776;&#65533; )&#65533;&#65533;dDF8XE)&#65533;&#65533;&#65533;&#65533;H&#65533;S&#65533;Ex&#65533;G<&#65533;&#65533;&#65533;&#65533;&#65533;&#65533;0&#65533;8B&#65533;&#65533;&#65533; &#65533;t&#65533;&#432;&#65533;&#65533;Q&#65533;G&#65533;&#65533;G&#65533;&#704;&#65533;&#65533;	&#65533;A*h&#65533;xH~&#65533;N@&#65533;&#65533;(G&#65533;&#65533;&#65533; &#554;&#65533;R@&#65533;&#65533;G&#65533;&#65533;6&#65533;&#65533;&#65533;&#65533;&#65533;&#843;
~=G&#65533;,G&#65533;&#65533;H&#65533;I&#65533;IZ&#65533;&#65533;ld&#65533;6&#65533; #(#X&#65533;6
&#65533;&#65533;&#65533;&#65533;&#602;&#65533;&#590;t&#65533;X4&#65533;&#65533;&#65533;=&#65533;O&#1848;&#65533;\Ix&#65533;&#65533;&#65533;&#65533;P {d&#665;$&#487;TFg&#65533;Bv&#65533;w&#65533;&#65533;Q O&#65533;&#65533;&#65533;J(&#65533;|&#65533;0&#65533;#&#65533;H0&#743;'|&#65533;O&#65533;&#285;LHRH&#65533;&#65533;&#65533;	0&#65533;( &#65533;&#65533; #&#65533;&#65533;&#65533;&#65533;#4F%8&#65533;eT&#503;&#65533;B:&#776;;$Q&#65533;&#593;C&#65533;&#65533;DI&#65533;Hb&#65533;&#65533;G)&#65533;H&#65533;\&#65533;M&#65533;D&#65533;&#65533;+&#65533;DT&#65533;&#65533;T &#849;&#65533;&#65533;L&#65533;&#564;&#65533;X&#65533;&#65533; &#65533;T&#65533;&#65533;5&#65533;)&#65533;Wt&#65533;&#65533;&#1288;N&#65533;I&#65533;k&#65533;B&#65533;&#65533;&#65533;	&#65533;&#65533;(N&#65533; &#65533;&#65533;(&#65533;&#65533;D&#65533;j&#65533;&#396;&#65533;&#65533;&#65533;?XL&#65533;&#65533;
XI&#65533;,&#65533;&#65533;F&#65533;,&#65533;&#65533;&#65533;&#65533;T&#65533;Z&#65533;&#65533;(&#65533;&#65533;&#458;H&#65533;D&#65533;O&#65533;&#738;k&#65533;&#65533;&#65533;&#65533;&#65533; &#65533;&#65533;P&#65533;0&#65533;&#65533;G&#65533;&#65533;H&#65533;S&#767;ZOhD&#65533;6P &#65533;L&#65533;/&#65533; &#65533;&#65533;K&#65533;d&#65533;	&#65533; &#65533;&#65533;&#65533;&#65533;&#486;&#65533;&#65533;	P&#65533;&#65533;&#65533;DI@M&#65533;t&#65533;D&#65533;&#65533; .&#65533;|I&#65533;&#65533;&#65533;&#65533;&#65533;@MK&#65533;&#65533;UR#&#65533;&#65533;&#65533; &#65533;&#65533;&#65533;L&#65533;$&#65533;&#65533;&#65533;DJ&#65533;&#65533;-&#65533;4&#65533;R&#1188;k&#65533;P&#65533;&#65533;L&#65533;&#65533; &#65533; &#65533;&#65533;&#65533;&#65533;"&#65533;&#65533;&#65533;&#65533;&#65533;Q&#65533;DI&#65533;&#65533;&#65533;T&#65533;dS;&#65533;,6&#65533;&#65533;D&#65533;&#65533;&#65533; Q&#65533;&#65533;&#65533;3- ]&#65533;m&#65533;&#65533;?}&#65533;)&#65533;&#65533;D&#65533;S&#65533; &#65533;&#65533;T&#65533;+Q*&#65533;&#65533;&#65533;&#65533;T}&#65533;&#65533;&#65533;&#65533;(&#65533;&#65533;&#65533;&#65533;\&#65533;HR&#65533;UH&#65533;&#65533;	SD&#65533;*&#65533;&#65533;&#65533;&#2304;E&#65533;O1E&#65533;)U&#624;&#65533;S&#65533;D&#65533;&#532;L&#65533;&#65533;+$&#65533;]&#65533;&#814;TS&#65533;{&#65533;$&#65533;&#65533;&#264;P&#65533;&#65533;&#65533;R&#65533;T&#65533;iM&#65533;&#65533;Q&#65533;K&#1423;(&#65533;&#65533;&#65533;&#1079;&#65533;&#65533;&#65533;	&#65533;Ls&#65533;R&#65533;&#65533;&#1421;&#65533; ]&#65533;&#65533;&#65533;t&#328;&#65533;&#65533;V&#65533;&#65533;&#65533;B&#65533;y&#65533;&#65533;\&#65533;)&#65533;&#65533;<-&#65533;0&#65533;&#65533;&#65533;l:	~&#65533;&#65533;i%&#65533;^e&#65533;&#65533;&#65533;*&#65533;<&#65533;&#65533;&#65533;&#65533;Dx&#1573;3&#65533;&#65533;&#65533;T&#65533;R&#65533;	&#65533;&#65533;Z&#65533;&#65533;j&#65533;RU0&#1626;&#65533;W&#65533;&#65533;"m&#65533;&#65533; !&#65533; ~ ,'  &#65533;I &#65533; &#65533;H&#65533;&#65533;&#65533;&#65533;*\&#560;&#65533;&#199;#J&#65533;&#65533;&#65533;
<&#65533;H&#65533;&#65533;&#65533;&#463; C&#65533;I&#65533;&#65533;&#595;(S&#65533;\92	8&#65533; &#65533;aC&#65533;~&#65533;T&#65533;&#562;&#65533;&#991;@&#65533;
J&#65533;&#65533;I&#65533;(]&#65533;t&#65533;4K&#65533;&#65533;&#65533;&#1128;&#1387;X&#65533;j&#65533;&#65533;&#65533;d&#65533;&#65533;`5,&#1633;a&#65533;2&#65533;H&#65533;c&#65533;&#65533;"$2n&#65533;J&#65533;&#65533;&#1915;x&#65533;B&#1824;&#65533;
.&#65533;X&#65533;@ &#65533;`Q&#65533;&#65533;
X&#65533;&#65533;K&#65533;&#65533;&#65533;&#728;M&#65533;8&#65533;&#65533;E&#65533;&#65533;,&#65533;P&#1027;c6	&#1956;&#65533;H&Z6;@d&#65533;M&#65533;&#65533;&#65533;&#65533; &#65533;(&#65533;:@&#65533;<&#65533;^J&#65533;&#65533;k&#65533;o+_&#956;&#65533;&#65533;
`&#65533;&#65533;&#65533;&#65533;A)&#65533;I 'Q0&#65533;&#65533;&#65533;&#65533;&#203;&#65533;O"&#65533;&#65533;lz&#65533;v&#65533;4&#65533;l&#65533;9&#65533;&Xai&#65533;&#65533;&#65533;&#65533;&#65533;O&#65533;5&#65533;&#65533;,([A&X7&#65533;@&#65533;)U&#65533;~6&#65533;^d,uBo&#65533;%&#65533;_l&#65533;W&#65533;=x&#65533; &#65533;!b Na&#65533;&#65533;(&#65533;U :H &#65533;K&#65533;&#65533;&#65533;Z&#65533;R&#65533;X&#65533;eta&#65533;n)d&#65533;?ZA&#65533;&#65533;HZ&#65533;&#65533;.~va&#65533;&#65533;&#1901;(@&#65533;y&#65533;&#65533;\vId'b)fO&#65533;&#65533;&#65533;C&#65533;&#65533;-&#65533;}&#1137;aB&#65533;4&#65533;1&#65533;&#65533;tM&#65533;x&#65533;&#65533;&#65533;t&#65533;iz&#65533;&#65533;&#65533;R
t&#65533;R&#65533;$%&#65533;&#65533;&#65533;el&#65533;&#65533;]&#65533;&#65533;y']o4,&#65533;&#65533;@&#65533;)&#65533;&#65533;@&#65533;&#65533;&&#65533;EEJ&#65533;^&&#65533;&#65533;*&#65533;T&#65533;R&#65533;V&#65533;LE&#65533;v&#65533;&#65533;&#65533;h&#65533;@&#65533;&#65533;&#65533;^v&#65533;*&#65533;&#514;&#65533;&#65533;&#65533;I&#65533;C{}&#65533;&#65533;*+j&#65533;>IJ&#65533;D&#65533;-&#65533;*5a&#65533;Li&#65533;|&#65533;&#65533;&#65533;6&#65533;&#65533;&#65533;ISh&#65533;-&#65533;F&#65533;&#65533;l&#65533;)A&#65533;nT&#65533;&#65533;JF&#65533;&#65533;&#65533;&#65533;YF&#65533;&#65533;&#65533;`eoO*hz&#65533;&#65533;&#65533; &#65533;2&#65533;	w,&#65533;&#65533;&#65533;	&#65533;,&#65533;&&#65533;L&#65533;&#65533;&#65533;Aqj`a&#65533;&#65533;!&#65533;&#65533;&#65533;zs&#65533; h&#65533;&#65533;&#65533;2&#65533;@A&#65533;&#65533;&#65533;a:&#65533;v&#65533;G2&#65533;L&#65533;&#65533;&#65533;a&#65533;J
Z&#65533;l\P&#65533;l,HjR&#65533;:=&#1117;J&#65533;l&#65533;&#65533;(z&#65533;Z&#65533;&#65533;&#1898;!A&#65533;&#65533;3&#65533;J&#65533;G&#65533;Bf&#65533;i`&#65533;M3&#65533;s7&#65533;4&#65533;&#65533;&#65533;&#488;&#65533;Kej&#65533;}&#65533;&#65533;3&#47988;&#841;&#65533;&#65533; &#65533;KP.T&#65533;0paMp&#65533;ft&#65533;&#65533;&#65533;\Za&#65533;&#65533;#9b&#1873;&#65533;$&#65533;&#65533;pBK&#65533;QFq&#65533;a&#1037;&#65533;&#65533;)&#65533;&#65533;	&#65533;Ov3&#65533;&#65533;&#65533;V<ai&#65533;&#65533;(&#65533;'&#65533;&#65533;L&#65533;`&#65533;E9&#65533;x]&#65533;Z&#65533;V&#65533;(&#65533;&#65533;&#65533;:og&#65533;&#65533;<Cq&#65533;	&#65533;&#65533;@9&#65533;&#65533;&#65533;M&#65533;&#65533;C&#65533; &#65533;~&#65533;&#65533;z&#65533;Q&#65533;&#65533;e0z&#65533;U&#65533;sH
&#65533;&#65533;&#65533;&#65533;J*&#65533;&#65533;&#1583;,m&#156;&#65533;nv0 zO"&#65533;` &#65533;&#65533;&#65533;&#65533;x&#65533;kR&#65533;&#65533;zG5&#65533;0A&#65533;&#65533;&#65533;"&#65533;&#65533;&#65533;&#65533;&#65533;8&#801;w&#65533;&#65533;&#65533;&#65533;&#65533;<H&#65533;&#65533;&#65533;&#500;&:&#65533;&#65533;&#65533;`&#65533;&#65533;&#65533;J )&#65533;@&#65533;&#65533;6 Z&#65533;X&#802;&#65533;0z&#65533;&#65533;FD&#65533;zs&#65533;&#65533;D`Za&#65533;&#65533;-&#65533;&#65533;p&#65533;a&#65533;7:0&#65533;1;&#65533;R&#65533;`&#65533;a&#777;.t&#65533;&#65533;H&#65533;B&#65533;q &#65533;&#65533;&#65533;&#65533;&#65533;x&#65533;7&#65533;MXYAZ&#65533;&#65533;"t&#65533;hO0&#65533;&7iED*&#65533;tMK&#65533;&#65533;X =&#65533;t&#65533;h;&#65533;&#65533;R^V&#65533;3p&#65533;&#65533;!"&#65533;&#65533;&#65533;&#65533;&#65533;&#65533;hLzqJ&#245;Sds&#65533;:&#65533;&#65533;bI&#65533;Wz&#65533;&#65533;
e&#65533;&#65533;&#65533;4=0eHDM&#65533;&#65533;&#65533;&#65533;&#65533;U&#65533;&#65533;&#65533;,d&#65533;&#65533;'02&#65533;5)&#65533;M&#65533;f=&#65533;)&#65533;k&#65533;&#65533;Y&#65533;&#65533;&#65533;7$i&#65533;&#275;7'EZqj&#65533;W&#65533;$&#65533;&#65533;#&#65533;7&#65533;&#65533;&#65533;&#65533; &#65533;&#65533;@&#65533;p&#65533;&#65533;&#1170;&#65533;&#65533;[&#65533;&#65533;&&#65533;&#65533; &#65533;&#65533;X&#1076;&#65533;&#960;Z4&#65533;&#65533;&#65533;&#65533;*&#1269;&#65533;nYX&#1419;&#65533;8&#65533;)h&#65533;p&#1785;&#65533;:/&#65533;&#65533;9&#65533;&#65533;&#65533;b&#65533;L&#65533;9&#65533;&#65533;&#65533;n_J1AI9&#65533;!&#65533;(L&#65533;&#65533;&#65533;&#65533;B&#65533;H&#65533;&#403;M<&#65533;K&#65533;&#65533;%3&#65533;&#65533;&#65533;&#65533;&#65533;&#65533;&#65533;&#65533;	&#65533;&#65533;u&#65533;&#65533;&#1049;&#65533;&#65533;&#65533;1c&#65533;T&#1737;&#65533;&#65533;Z&#65533;cfMkM$`
 b&#65533;$&#65533;q&#65533;0&#65533;%&#65533;g&#65533;&#65533;&#65533;Z&#65533;:&#65533;E>&#65533;xER&#65533;&#65533;&#65533;J&#65533;**Nb0YJ5E&#65533;&#65533;!N;(&#65533;d+&#65533;&#65533;Z&#65533;&#65533;&#65533;&#65533;&#65533;J/kV&#65533;&#1537;kT&#65533;&#65533;&#65533;%E&#65533;i	&#65533;M&#65533;jW&#65533;&#65533;En&#65533;&#65533;%&#65533;&#65533;3[&#65533;],c!&#65533;&#65533;&#65533; &#65533;&#65533;&#65533;&#65533;&#65533;&#65533;&#65533;"&#65533;&#65533;l&#65533;V&#65533;JT&#65533;T=8)&#65533;t&#65533;K]?&#65533;&#65533;&#65533;&#65533;Dp*&#65533;,&#65533;d&#65533;:	&#65533;K&#65533;&#65533;&#65533;&#65533;&#65533;%$A&#65533;
&#65533;&#65533;&#65533;J&#65533;&#65533;&#65533;K&#65533;&#65533;&#65533;&#65533;K&#65533;&#65533;&#65533;Dd&#65533;&#65533;&#65533;&#65533;&#65533;&#65533;@&#65533;9}W)W&#65533;@~&#65533;`&#65533;&#65533;&#65533;&#65533;&#530;&#65533;?&#65533;&#65533;E*dhS*&#65533;.;@&#65533;&#65533; &#1956;&#65533;&#65533;&#65533;j.N&#65533;M&#65533;Rrb&#65533;&#65533;&#65533;jQ&#65533;KF&#65533;&#65533;&#65533;&#65533;&#65533;X\$&#65533;1&#65533;&#65533;2&#65533;&#65533;&#65533;A	&#560;"&#65533;&#65533;&#65533;,{L&#65533;&#65533;&#65533;&#65533;d~&#65533;9%R&#65533;D&#65533;Y&#1780;Y&#65533;(cM'&#65533;4&#65533;&#65533;_&&#65533;&#65533;g&#65533;&#1921;T =h&#65533;&#65533;&#65533;&#65533;\&#65533;h.&#65533;hE &#65533;&#65533;w&#65533;&#65533;Kp&#65533;l&#65533;&#65533;&#2026;kd&#65533;&#65533;&#65533;K&#65533;HL&#65533;&#65533;@&#65533;8|&#65533;&#65533;f&#1040;&#65533;&#65533;p/%-&#35569;&#65533;&#65533;7&#65533;H{:&#65533;#&#65533;&#65533;&#65533;&#65533;&#65533;	-JeJ&#65533;@*&#65533;&#65533;V&#65533;7&#1294;&#65533;1&#65533;&#65533;*&#65533;
&#65533;N&#65533;1$q]&#65533;k&#65533;&#65533;&#65533;O&#65533;	&#65533;&#65533;x)&#65533;h&#36210;&#65533;[&#65533;&#65533;-&#65533;&#65533;&#65533;&#65533;%&#65533;&#1176;j&#65533;&#65533;&#65533;va&#892;&#65533;4&#65533;&#65533;J&#65533;u&#65533;l}&#65533;&#65533;r&#65533;&#65533;&#65533;&#65533;UJ&#21928;&#65533;iITM&#29623;&#65533;&#65533;9&#65533;CW&#65533;r&&#65533;]&#21809;'&#65533;w&#65533; &#65533;!&#65533;}&#885; &#65533;
&#65533;&#65533;&#65533;&#65533;&#65533;k&#65533;S&#65533;&#65533;&#65533;
r>Z&#65533;&#65533;&#1016;&#387;&#65533;V&#65533;)V&#65533;&#65533;&#65533;d&#65533;&#65533;&#65533;&#65533;&#65533;&#65533;&#65533;\&#65533;4L&#65533;x&#65533;@&#65533;@&#1236;&#65533;C%&#65533;g&#65533;qR&#65533;)&#65533;T&#65533;'&#65533;&#65533;&#65533;&#65533;&#65533;&#65533;&#65533;U&#65533;&#65533;&#65533;pC&#65533;M	 &#65533;&#65533;&#65533;&#65533;mu&#65533;G&#65533;&#65533;f&#65533;&#65533;^&#65533;[]&#65533;&#65533;&#1966;{1&#1501;&#65533;vN&#65533;)&#65533;&#65533;&#65533;&#462;&#1857;&#1832;&#65533;N&#1203;/;&#65533;,$&#65533;&#65533;!&#65533;&#65533;]=&#65533;Uz&#65533;3v&#65533;&#65533;k&#65533;&#65533;&#65533;&#65533;&#65533;H&#65533;r&#65533;&#65533;
&#65533;&#65533;v 8&#65533;&#65533;&#65533;S&#65533; &#65533;&#65533;sn+M&#65533;C0&#65533;e&#65533;&&#65533;b&#65533;&#65533;&#65533;&#65533;	0\&#65533;&#65533;&#65533;&#65533;0j&#65533;&#65533;&#65533;M&#65533;,&#65533;8&#1537;T*&#65533;&#65533;&#65533;&#1776;&#65533;&#65533;&#65533;&#65533;&#65533;&#65533;vr&#65533;+m&#65533;L&#65533;&#65533;&#65533;$&#65533;&#65533;]&#65533;1&#65533;&#65533;&#65533;&#65533;&#65533;&#65533;&#65533;3&#65533;Rf&#65533;&#65533;&#65533;  .&#65533;&#65533;	&#665;&#65533;2&#65533;&#65533;FV&#65533;!&#65533;	HP&#65533;&#65533;&#65533;&#65533;&#65533;&#65533;&#65533;^/}&#65533;?&#65533;&S&#65533;&#65533;\&#65533;&#65533;&#65533;D&#65533;k}4>&#65533;&#65533;&#65533;C&#65533;&#65533; d&#65533; c&#65533;|&#65533;gd l&#65533;&#65533;1Xw&#65533;&r&#65533;Gr&#65533;w&#65533;5&#65533;?&#65533;#~&#65533;g&#65533;A&#65533;~p &#65533;WY&#65533;F1J&#65533;&#65533;z'y&#65533;&#65533;08 &#65533;@&#65533;Q&#65533;&#65533;&#65533;&#1267;`&#65533;Cz,&#65533;S&#65533;&#65533;bl&#65533;&#65533;G&#65533;&#65533;s0x&#65533;&#65533;\&#65533;&#65533;&#65533;&#65533;W?p i 8&#65533;&#65533;h&#65533;&#65533;{&#65533;G&#65533;&#65533;&#65533;&#65533;!&#65533;4&#65533;]2! l&#65533;i&#65533;&#65533;q&#65533;&#65533;&#65533;%3O "&#65533;&#65533;&#65533;F&#65533;1 &#65533;4A0d&&#65533;i&#65533;&#65533;:(&#65533;&#65533;{9p};A&#65533;&#65533;W&#65533;4%&#65533;!&#65533;)?&#65533;W&#65533;uY&#65533;<&#65533;Qk7f#`
&#65533;&#65533;C&#65533;&#65533;{&#65533;&#65533;?i $&#65533;DQO+&#65533;Cl&#65533;~8&#65533; 
&#65533;EGF&#65533;Y&#65533;H&#65533;q &#65533;x&#1607;&#65533;&#1090;!A !&&#65533; &#65533;G &#65533;(}6&#65533;F
&#65533; F&#65533;9&#65533;=@ &#65533;&#65533; &#1203;iP%&#65533;|X&#65533;T&#6347;&#65533;#m3-&#65533;W&#65533;'(|lcN!Y&#65533;9B&#1409;&#65533;&#65533;<&#65533;Pd&#65533;&#65533;C'&#65533;7&#65533;&#65533;&#65533;EE,zeYA2O&#65533;&#65533;/H}>8~&#65533;&#65533;&#65533;2aP&#65533;&#65533;&#65533;6&#65533;&#65533;&#65533;CE&#65533;&#65533;Eb&#65533;P&#65533;&#65533;W&#65533;	&#65533;4&#65533;&#65533;`&#65533;:?u&#65533;&#65533;~&#65533;&#65533;\&#65533;&#65533;{&#65533;&#65533; &#65533;&#65533;&#65533;&#65533;&#65533;s!Av&#65533;;w;&#65533;7$n&#65533; V1sXu7$&#65533;Tzr,ZE"$&#65533;Y0IW&#65533;Zc&#65533;vS1&#65533;;&#65533;&#65533;t&#65533;&#65533;G&#65533;&#65533;&#65533;&#65533;&#65533;&#65533;3Hv;&#65533;e,G4&#65533;/&#65533;&#65533;Qnt&#65533;8D$&#65533;<&#65533;8V&#65533;&#65533;C&#65533;Y&#65533;l&#65533;K0&#65533;&#65533;&#65533;j&#65533;8&#65533;&#65533;RAP&#65533;N( &#65533;{x&#65533;&#65533;~&#65533;&#65533;F &#65533;`&#65533;&#65533;&#1626;&#65533;&#65533;/MhS&#65533;&#65533;b&#65533;v&#65533;"^DD&#65533;Z&#65533;>	&#65533;&#65533;&#135;	a&#65533;&#65533;&#65533;&#65533;&#65533;&#65533;)8`y&#1046;&#65533;&#65533;vP&#65533;y&#65533;W	PNb&#65533;C&#65533;6p?&#65533;5`&#65533;&#65533;&#65533; &#65533;`&#65533;&#65533;)(|	&#729;&#65533;&#65533;'&#65533;&#65533;	&#65533;1&#65533;r&#65533;L&#65533;&#65533;&#65533;&#65533;&#65533;&#65533;f#CY&#65533;&#65533;&#65533;H&#65533;&#65533;yd&#65533;c`&#65533;&#65533;)E&#529;CWPCxVU&#65533;
&#65533;&#65533;j&#65533;G&#65533;=&#65533;C!( &#65533; E0
v&#216;&#65533;a&#65533;&#65533;&#65533;&#65533;&#65533;*&#65533;W&#65533;&#65533;&#65533;&#1617;e&#65533;JH&#65533;2&#65533;9&#65533;Z> Zz&#65533;G  i&#65533;,&#65533;R&#65533;KAK&#65533;&#65533;&#65533;&#65533;&#65533;&#65533; y&#65533;&#65533;\"V&#65533;&#65533;&#65533;&#65533;&#65533;!&#65533;H!EQA&#65533;Q&#65533;x&#65533;&#65533;&#65533;&#1541;&#65533;'&#65533;&#65533;&#65533;E@&#65533;B:&#65533;&#65533;Yl@ :t&#65533;2&#65533;h&#65533;.pU&#65533;h:=j&#65533;|/s&#65533;&#65533;&#65533;T&#65533;*$&#65533;&#65533;Zz&#65533;W	&#65533;&#65533;&#65533;&#65533;@&#65533;Q 	&#65533; &#65533;h&#65533;&#65533;&#65533;&#65533;&#65533; d&#65533;!&#65533;&#65533;C&#65533;& &#65533;I&#65533;? 	&#65533;&#65533;C&#65533;Cp&#65533;&#65533;&#65533;j9l&#65533;p&#65533;&#65533;t&#65533;&#65533;&#65533;1&#65533;:)?en&#62937;&#65533;&#65533;&#65533;K&#65533;&#65533;S&#65533;Y-&#65533;1&#65533;\&#65533;&#65533;&#65533;C&#65533;&#65533;&#65533;&#65533;&u&#65533;&#65533;G &#65533;&#65533;C&#1877;&#65533;?4&#65533;hX&#65533;&#65533;*}&#65533;{S&#65533;&#65533;a&#65533;)&#65533;#&#65533;i]	x&#65533;mi&#65533;&#65533;7e&#65533;12&#1747;&#519;xA&#65533;8&#65533;7&#65533;U&#65533;=0.'  &#65533;&#65533;&#65533;&#65533;&#65533;&#65533;CG&#42669;i&#65533;&#65533;&#653;.&#65533;&#65533;&#65533;j&#65533;]&#65533;&#65533;&#65533;y&#65533;&#65533;&#65533;&#65533;&#65533;3
=&#65533;j&#65533;&#65533;&#65533;3&#65533;&#65533;&#65533;&#65533;g&#65533;jp&#65533;&#65533;&#65533;"B P U@.r80&#65533;* &#65533;D&#65533;5&#65533;/)F&#65533;N[&#65533;K =&#65533;U&#1073;&#65533;&#65533;{6&#65533;":&#65533;Z&#65533;&#65533;&;)&#65533;*g&#65533;g&&#65533;&#65533;&#65533;&#65533;&#65533;U&#1219;NZ&#65533;&#65533;&#65533;k&#65533;(d&#65533;\`C&#65533; xkN &#65533;&#65533;&#560;F[8&#65533;&#65533;a&#65533;&#65533;j&#65533;&#65533;C:&#65533;&#65533;&#65533;z&#65533;O&#65533;&#65533;&#65533;y&#65533;}&#65533;&#65533;&#2008;&#65533;&#65533;&#1508;Y&#65533;&#65533;u&#65533;&#65533;_&#65533;&#65533;i&#65533; &#65533;&#65533;S&#65533;&#65533;*&#65533;&#65533;&#65533;:&#65533;&#65533;&#65533;&#65533;5$ &#65533;9&#65533;&#65533;jop8iv&#65533;x&#65533;&#65533;7 : &#65533; &#65533;5&#65533;&#65533;FZ&#65533;&#65533;U&#65533;&#65533;+x&#65533;C&#1255;b&#65533;.&#65533;4@ '`&#65533;&#65533;{&#65533;&#65533;b&#65533;'0&#65533;&#65533;&#65533;&#65533;7) j&#65533;&#65533;&#65533; &#65533;&#65533;\&#65533;&#65533;&#1785;b'g&#65533;&#65533;&#65533;&#65533;:&#65533;4&#65533;VK&#65533;&#65533;&#65533;&#65533;&#65533;!#q$`&#65533;C&#720;&#65533;&#65533;+HK \&#65533;b&#65533;&#65533;&#65533;l&#65533;>&#65533;
&#65533;'`C&#65533;&#65533;&#65533;4&#65533;&#65533;&#1355;&#65533;,&#65533;&#65533;&#717;&#65533;&#65533;X&#65533;$P&#65533;%&#65533;&#65533;&#65533;-a&#65533;d&#65533;w&#65533;UE&#65533;&#65533;&#65533;&#65533;&#65533;&#65533;&#65533;*&#65533;&#473;&#65533;&#65533;&#65533;;I&#65533;&#767;x&#65533;&#65533;|&#65533;&#65533;L&#65533;&#65533;?&#65533;* b&#65533;&#65533;K&#65533;&#65533;&#65533;&#1515;&#65533;&#65533;k&#65533;&#65533;
&#65533;&#65533;"<&#65533;&#65533;b&#65533;&#65533;&#65533;;&#65533;&#65533;&#65533;/2&#65533;&#65533;k&#65533;{&#65533;&#65533;Y&#65533;x&#65533;a&#65533;&#65533;&#65533;j?tl m&#65533;SbB&#65533;C&#1107;S`&#65533;&&#65533;` iY&#65533;&#1083; &#65533;L&#65533;&#65533;&#65533;&#65533;Pk&#65533;&#65533;&#65533;&#65533;&#65533;&#65533;&#65533;&#65533;&#65533;(&#65533;&#65533;5UHL&#65533;&#65533;d&#529;+&#65533;~*-<}X&#65533;S&#65533;WP(&#65533;T&#65533;54Y&#65533;J&#65533;&#65533;!&#65533;1&#65533;H&#65533;&#65533;i&#258;&#65533;&#65533;P&#598;&#65533;&#65533;&#65533;+&#65533;z&#65533;-
&#65533;jE&#65533;:}G&#824;&#65533;|&#65533;N+&#65533;e+&#65533;&#65533;&#65533;6~R7&#65533;CR`&#65533;U&#1389;&#65533;&#65533;&#65533;7A&#65533;&#65533;&#65533;&#65533;,&#65533;&#65533;k&#710;,8.&#65533;&#708;&#65533;&#65533;,P&#65533;+&#65533;	[&#65533;&#412;&#65533;&#65533;&#65533;&#65533;&#65533;&#710;&#65533;&#65533;C&#65533;&#65533;&#65533;&#65533;[C&#65533;) A&#65533;=&#65533;&#65533;wj&#65533;tEbJE &#65533;3&#65533;{&#65533;:P&#65533;&#946;j&#65533;l9/h&#65533;|&#65533;&#65533;7&#65533;J:&#65533;&#65533;&#65533;&#65533;&#1016;&#65533;&#65533;O&#65533;&#65533;!&#65533;_&#65533;&#1210;+|{R&#65533;&#65533;&#65533;&#65533;D@&#65533;m&#1082;&#65533;&#65533;&#65533;&#65533; !EK&#65533;&#65533;&#1577;!&#65533;&#65533;K&#65533;KL&#65533;&#65533;v&#65533;&#65533;o&&#65533;g	&#725;) &#65533;&#65533;m&#65533;&#65533;&#65533;S&#65533;>&#65533;&#65533;<&#65533;: b&#65533;l&#65533;'`&#65533;:&#65533;&#65533;l&#65533;`&#65533;D&#65533;8&#65533;h &#65533;&#65533;&#65533;/jP&#65533;&#65533;&#65533;&#65533;W&#65533;&#65533;&#65533;q&#65533;&#65533;{&#65533; &#65533;M&#65533;V&#65533;&#65533;x&#65533;'&#65533;&#65533;9&#65533;&#65533;
&#65533;.&#65533;&#65533;&#65533;&#65533;X-&#65533;&#65533;K &#65533;;tm&#65533;&#65533;}&#1330;&#65533; 7&#65533;&#65533;&#65533;&#65533;' \ &#65533;&#65533;&#65533;E&#65533;&#65533;iI]:&#65533;&#65533;&#65533;Sq [~&#65533;&#65533;dm&#65533;>&#65533;&#65533;Ys&#1544;&#65533;Q&#65533;B&#65533;X?&#65533;Z&#258;=&#65533;I&#65533;&#65533;	8d&#65533;&#65533;&#65533;Ll &#65533;&#65533;P@9gm&#65533;Dh&#65533;&#65533;&#65533;&#65533;&#65533;5t9N&#65533;{I!&#65533;&#65533;7_1&#381;&#65533;# &#65533;C&#65533;9&#65533;!)&#1821;E&#65533;Q&#1674;&#65533;A&#65533;&#1900;&#65533;&#65533;p&#65533;&#65533;&#65533;&#65533;&#65533;[9&#1306;&#65533;&#65533;&#895;7&#65533;<s&#65533;&#65533;- &#65533;L&#65533;&#65533;&#65533;&#65533;k&#65533;o`W&#65533;&#65533;&#65533;	&#65533;X&#65533;93&#65533;&#65533;&#65533;<}&#65533;&#65533;V!>O&#65533;&#65533;]&#65533;W&#65533;&#65533;&#65533;&#65533;&#65533;&#65533;&#65533;&#65533;&#65533;C&#65533;&#65533;&#424;&#65533;: 8, hW&#65533;&#65533;&#65533;&#65533;&#65533;D|&#65533;&#65533;&#65533;{QA&#65533;&#65533;4Rzv&#65533;o &#65533;&#65533;&#65533;V*&#65533; 20WX5&#65533;\&#65533;-&#65533;&#65533;t&#65533;C&#65533;&#65533;#&#65533;&#65533;#M&#65533;6T&#65533;>&#65533;&#65533;&#65533;" wZU&#65533;&#65533;C&#65533;3&#65533; ]&#263;h&#904;=Q&#65533;q&#65533;	 &#65533;&#65533;&#65533;&#65533;&#65533;(&#65533;&#65533;&#65533;H?&#65533;*&#65533;j&#65533;U&#65533;=&#65533;$R&#65533;&#65533;" &#65533;!&#65533;Y&#65533;&#65533;&#65533;&#65533;d&#65533;&#65533;&#65533;&#1742;&#65533;'&#65533;&#65533;&#65533;]&#65533;XY&#65533;U&#65533;&#65533;P&#65533;&#65533;&#65533;&#65533;&#65533;&#65533;H&#65533;7&#65533;&#65533;&#65533;n0[&#1311;&#65533;&#65533;;&#65533;6z&#65533;&#713;&#65533;&#65533;i&#65533;o&#65533;&#65533;?&#65533;J&#65533;&#65533;&#65533;F7&#65533;&#65533;5;~&#65533;}&#65533;&#65533;X	&#1530;&#65533;:p&#65533;&#65533;&#4014;E&#65533;A&#65533;&#65533;y&#65533;dz?&#65533;-&#65533;\ )	&#65533;A&#65533;&#65533;&#65533;&#65533;E k&#65533;&#65533;gE=P	0n&#65533;&#65533;&#65533;$C&#65533;C24RR&#1105;gY&#65533;:&#65533;&#65533;&#65533;&#65533;&#65533;&#65533;o &#65533;&#65533;U&#1735;`+&#65533;&#65533;! u&#65533;&#65533;<	?	&#65533;,&#65533;:&#65533;&#65533;<&#65533;&#65533; &#65533;&#65533;T&#65533;&#65533;&#65533;&#65533;&#65533;b&#65533;&#65533;{&#65533;&#65533;+c>)(/&#65533;Se k&#65533; &#952;l&#65533;&#65533;&#65533;C&#65533;C&#65533;&#65533;&#65533;CU&#65533;&#577;7&#65533;&#65533;:&#65533;&#65533;kZ:C8or+&#65533;>&#65533;N4v&#65533;&#65533;Q>&#65533;N&#65533;&#65533;9&#65533;e&#65533;&#65533;&#65533;&#65533;&#65533;YOs&#65533;&#65533;V&#279;&&#65533;C$\&#65533;&#65533;&#921;&#65533;&#65533;&#65533;&#65533;&#65533;&*&#65533;&#65533;!A&#65533;&#65533;t&#65533;}&#65533;?&#65533;&#65533;&&#65533;6D&#65533;=&#65533;"@&#65533;&#65533;&#65533;&#65533;k&#65533;Cc&#65533;~Z7!&#65533;&#65533;boso&#65533;v&#65533;-&#65533;&#65533;&#65533;&#65533;&#65533;&&#65533;&#65533;u&#65533;fXC&#65533;9x=&#65533;&#65533;pX&#65533;&#768;l&#65533;O&#65533;&#65533;&#65533; &#65533; 8@%&#65533;ou&&#65533;5T&#65533;&#779;`&#65533;&#65533;C&#65533;&#65533;&#65533;h&#65533;H&#65533;&#65533;&#65533;
&#65533;K^&#65533;G&#65533;&#65533;&#65533;&#65533;&#65533;&#65533;&#511;W([^U&#65533;El&#65533;Ij&#65533;&#65533;E&#65533;&#65533;&#65533;J
&#65533;&#65533;&#65533;&#65533;&#65533;D&#65533;&#65533;&#65533;&#65533;47&#65533;.zH8&#65533;&#416;&#65533;,d&#65533;&#65533;&#65533;C&#65533;)<&#65533; &#65533;#&#65533;&#65533;&#65533;&#65533;&#65533;Gv&#65533;(&#65533;&#65533;M)&#1964;d&#65533;&#65533;&#65533;&#65533;H@&#65533;Y&#65533;&#65533;M&#65533;9u&#65533;&#65533;&#65533;&#65533;&#65533;O&#65533;A&#65533;%ZT&#65533;G&#65533;NH&#65533;@GF!&#65533; &#65533;&#65533;C&#65533;&#65533;&0 &#65533;&#65533;W&#65533;Wh&#65533;`"&#65533;
VA&#65533;|&#65533;r	&#65533;
R&#65533;&#933;[&#65533;&#65533;]&#65533;y&#65533;&#65533;&#1076;i&#65533;{iJ&#65533;@&#65533;D;4&#65533;e&#65533;&$&#65533;9&#528;H&#65533;R&#65533;&#65533;&#65533;5o&#65533;&#65533;&#65533;&#65533;g&#65533;i&#65533;@#ph&#65533; 
&#593;8&#65533;&#65533;&#65533;&#65533;^I&#65533;!G&#65533;&#65533;A&#65533;&#65533;&#65533;&#65533;&#65533;o&#65533;r&#65533;&#65533;&#65533;R&#65533;&#65533;p&#65533;=Hw&#65533;X<xC&#65533;U'"H&#65533;dGF&#1586;&#65533;&#65533;9&#65533;&#65533;&#65533;w&#65533;&#65533;&#65533;&#65533;s&#65533;&#662;-+&#65533;a_&#352;&#65533;&#65533;&#65533;&#1647;&#65533;H&#65533;&#65533;&#65533;&#1615;O}&#65533;p&#65533;%.&#65533;n&#65533;
4&#65533;@&#65533;J &#65533;SO&#65533;5`&#65533;&#65533;&#65533;&#65533;0&#65533;&#65533;&#65533;I"&#65533;&#65533;&#65533;.&#65533;&#65533;H@CK414&#65533;X&#1570;&#65533;+&#65533;&#65533;#&#65533;(&#65533;#&#65533;&#65533;&#65533;@&#65533;&#65533;2<qC&#65533;*&#65533;"2&#65533;qH"&#65533;&#65533; &#65533;&#65533;&#65533;pBl&#65533;&#334;H+&#65533; %&#65533;0&#65533;J,&#65533;&#65533;(&#65533;Za&#65533;&/&#65533;&#1024;b&#65533;&#65533;&#65533;&#65533;&#65533;&#65533;qK6&#65533;t&#65533;&#65533;-8&#65533;O&#65533;0&#1640;&#65533;&#65533;&#65533;\ 0&#65533;&#65533;{&#65533;O@=&#65533;B&#65533;&#65533;\&#65533;K6` &#65533;3&#65533;&#65533;&#65533;2&#65533;1?&#65533;tRJC{QL3e!&#65533;L3&#65533;H9&#65533;&#65533;h&#65533;JK5&#65533;&#65533;&#65533;&#65533;&#65533;+&#65533;&#65533;Pu&#65533;UX5@&#65533; $&#65533;&#65533;&#65533;Xs&#65533;u&#1477;`4&#65533;W&#65533;.&#65533;E&#65533;X&#65533;&#65533;&#65533;&#65533;s&#65533;W^&#65533;uV&#65533;%8:@j&#65533;&#65533;m &#65533;&#65533;v &#65533;&#65533;86&#65533;pdC&#65533;j&#65533;5&#65533;&#1820;&#65533;&#65533;P&#65533;L@&#65533;]x&#65533;&#65533;&#65533;4&#65533;&#65533;F&#65533;bs&#65533;]t&#65533;&#65533;wG&#65533;&#65533;a^&#65533;8&#1664;&#65533;&#65533;eCO&#65533;&#65533;d#x&#65533;&#65533;xbw0&#65533;&#65533;5&#65533;&#65533;%&#224;F&#65533;zT&#65533;"&#65533;&#65533;&#65533;&#65533;B&#65533;cb&#65533;,b&#65533;bc&#65533;d&#65533;9&#65533;&#65533;bc&#65533;U&#65533;&#65533;,L|eT&#65533;`(&#65533;&#65533;&#65533;&#65533;^6&#65533;&#65533;&#65533;i&#65533;if&#65533;&#65533;&#65533;&#65533;&#65533;!6P&#65533;&#65533;&#65533;&#65533;4&#65533;&#65533;&#65533;&#278;&#65533;.u&#65533;&#65533;r&#65533;&#65533;&#65533;5``m&#65533;&#65533;5&#65533;m&#65533;s&#65533;&#65533;&#65533;M&#65533;&#65533;&#65533;m&#65533;Y{oJ?&#65533;&#65533;&#65533;%&#65533;\&#65533;,f&#65533;&#65533;O&#65533;oh&#65533;&#65533;5t&#65533;oW`&#65533;&#65533;&#65533;3&#65533;&#43481;N#q&#65533;&#65533;f_	8J q&#65533;&#65533;&#65533;\&#65533;;&#65533;`&#65533;&#65533;&#1495;&#65533;7}_&#65533;&#65533;&#65533;&#65533;&#65533; t5Zf&#65533;&#1926;92u&#65533;^}R-&#65533;&#65533;9&#65533; &#65533;0&#65533;v&#65533;c;&#65533;&#65533;]&#65533;&#65533;&#65533;,&#65533;?&#65533;&#65533;&#65533;'&#22601;&$^&#1841;,&#65533;f@z&#65533;&#65533;&#65533;&#65533;=9b&#65533;&#65533;&#65533;&#65533;~-c&#65533;&#65533;&#65533;&#65533;&#65533;&#261;&#65533;#<k
s"&#65533;9&#65533;Ai&#65533;&#65533;B&#65533;&#65533;&#65533;&#65533;r&#65533;\@&#65533;.6\&#65533;&#65533;&#65533;&#65533;&#65533;H#&#65533;&#65533;&#65533;&#65533;e a&#65533;&#65533;0&#65533;	zFM&#65533;@&#65533;&#65533;&#65533;(&#65533;&#65533;&#65533;&#65533;6&#705;&#65533;}l&#65533;&#65533;&#65533;&#65533;4&#65533;&#65533;&#65533;&#65533;&#65533;f&#65533;P>&#65533;8&#65533;!{@&#65533;&#65533;`	&#65533;0&#65533;&#65533;|&#65533;&&#65533;&#65533;&#65533;&#65533;v'B:&#65533;Y&#65533;&#65533;	%&#65533; 1&#26883;&#65533;&#65533;&#523;&#65533; Cx&#834;d&#65533;&#65533;<&#65533; &#65533;&#65533;&#65533;&#65533;r2 	&#65533;&
c&#65533;0 b1&#65533;Al&#1025;&#65533;8b&#65533;4DR&#65533;&#65533;&#65533;&#65533;v&#65533;@&#65533;`&#65533;&#65533;$'QG8&#65533;&#65533;$
&#65533;6p&#65533;4&#65533;&#65533;h&#65533;)s&#65533;90B&#65533;&#65533;&#65533; &#65533;8&#65533;&#65533;&#65533;&#65533;&#448;8-&#65533;4&#65533;j/]EK&#65533;0b&#65533;&#65533;\&#523;&#65533;&#65533;&#526; &#65533;&#65533;!` &#65533;,f&#65533;1&#65533;R&#65533;h#:&#65533;Mp^bhd&#65533;&#65533;# C&#65533;#`&#65533;<&#65533;3HAH&#65533;&#65533;r &#65533;X&#65533;,&#65533;&#65533;df&#65533;&#65533;,&#63131;_~&#65533;Ny&#65533;U&#65533;&#65533;7&#65533;8&#65533;DbhI&#65533;4 &#65533;7|K&#65533;&#65533;&#65533;|*(n:&#65533;5a&#65533;&#65533;&#65533;`&#65533;&#65533;P&#65533;&#65533;&#65533;&#65533;&#65533;c&#65533;&#65533;u&#65533;&#146;>*(&#1587;&#65533;6Y&#65533;BbhL	DQK
{*&#65533;1&#65533;&#65533;&#65533;&#65533;&#1242;n&#65533;&r.&#65533;&#65533;&#65533;&#1795;v&#65533;E&#65533;P&#65533;Ae&#215;&#65533;&#65533;#&#65533;&#65533;&#65533;n&#65533;^&#65533;l&#65533;T@&#65533;Z}&#65533;"&#65533;:&#65533;95I&#65533;2&#65533;&#65533;"&#65533;&#65533;&#65533;5PZ`[5&#65533;&#65533;B&#65533;W&#65533;&#65533;&#65533;'&#65533;V&#65533;&#65533;&#65533;&#295;&#65533;s&#65533;I)],&#65533;&#65533;CV&#65533;'&#65533;&#65533;}S	<&#65533;Y&#65533;z6&#65533;
&#65533;,&#65533;&#65533;i(D&#65533;* &#65533;j&#65533;f}&#65533;B&#65533;~&#65533;&#65533;&#65533;SG&#65533;,Cq&#65533;q&#65533;&#65533;-cc&#65533;[I&#1385;&#65533;K&#65533;BM&#65533;&#65533;qD&#65533;ns=C&#65533;XV&#65533;cb)&#65533;&#65533;&#65533;*(u&#65533;	unw&#65533;TX&#65533;&#65533;a&#65533;[p&#1099;|&#65533;=5&#1403;&#65533;&#65533;e&#65533;&#65533;&#65533;&#65533;p!~&#65533;o&#65533;{&#65533;!J&#65533;&#65533;MX&#65533;I&#65533;&#65533;&#65533;W&#65533;;&#65533;&#65533;da#&#65533;(k&#65533;&#65533;H&#65533;&#65533;`&#65533;V> }&#65533;|
Z&#65533;&#65533;&#1406;&#65533;&#65533;x4&#65533;`1&#65533;)&#65533;&#65533;)&#65533;&#984;&#65533;&#65533;+&#65533;IX&#65533;R&#65533;&#65533;&#65533;=)%]&#65533;&#65533;P&#65533;&#65533;&#65533;X&#65533;&#977;.&#65533;J^6
&#65533;=&#65533;&#65533;&#65533;&#65533;&#65533;&#65533;X&#637;&#65533;&#65533;y%&#65533;&#65533;g&#65533;b+&#65533;&#65533;(%-Y&#737;A&#65533;Q&#65533;R&#65533;&#65533;`&#65533;&#65533;q&#25015;|&#28516;&#65533;&#65533;	Yi&#65533;4&#65533;y/&#65533;5&#65533;l|&#847;&#65533;Y&#65533;{
lrNC&#65533;,&#65533;eRV&#65533;gD&#997;&#65533;YA&#65533;&#65533;&#774;=0&#65533;&#65533;&#65533;}L&#65533;I?4&#1115;&#65533;&#65533;pE&#65533;H&#65533;\b&#1720;&#65533;At&#65533;dd&#65533;&#65533;&#65533;%8&#65533;j&#65533;&#65533;'&#1197;&#65533;
`p&#65533;G&#65533;&#65533;&#65533;&#65533;&#65533;L&#373;F&#65533;&#65533;&#65533;&#65533;-8bX&#65533; E&#65533;&#65533;^S&#65533;La[&#65533;<&#65533;4c&#65533;t`&#65533;&#65533;&#65533;#vu&#65533;G&#65533;=mp&#65533;&#65533;&#65533;CA[H&#65533;E&#65533;&#65533;|&#65533;&#65533;&#65533;|;&#65533;&#65533;~&#65533;&#176;iIK:`l0 &#65533;n&#65533;T&#65533;&#65533;J&#65533;&#65533;&#65533;&#65533;&#65533;'&#65533;&#65533;w&#65533;cE&#65533;[&#65533;&#65533;61bm(C&#65533;&#65533;&#65533;4&#65533;&#65533;Q&#65533;&#65533;&#65533;t&#65533;&#65533;&#65533;,0$&#2046;cC&#65533;&#65533;&#65533;qD&#65533;u&#65533;&#65533;&#65533;&#65533;&#65533;b&#65533;&#65533;&&#65533;vs&#65533;c&#65533;&#65533;+&#65533;
.&#65533;8&#65533;&#65533;&#65533;8&#65533;h &#312;y&#65533;-&#65533;&#65533;yoB!b&#405;Lh&#65533; &#65533;P&#1269;!rL@=&#65533;B&#65533;&#65533;"jUj}j&#65533;B&#65533;&#65533;"&#65533;p&#65533;&#65533;&#65533;e&#65533;&#65533;WV6&#65533;&#65533;b&#552692;&#65533;9w*&#65533;}i3&#65533;&#65533;P&#65533;&#65533;&#65533;&#65533;&#65533;&#65533;.0&#65533;tvmp&#65533;&#65533;&#65533;&#65533;&#65533;&#65533;&#65533;&#65533;:D&#65533;&|&#65533;&#65533;wPZW|&#65533;&#65533;[CQ&#65533;&#49912;&#65533;]&#65533;&#65533;&#65533;a&#65533;&#65533;&#65533;&#65533;&#65533;m{vFp&#65533;F&#65533;&#65533;A&#65533;/&#65533;_&#65533;&#65533;s&#65533;&#65533;+5&#65533;C.Qj&#65533;&#65533;&#65533; &#65533;&#65533;&#49407;guWa	Io&#65533;b &#65533;FSb&#65533;1&#65533;ay&#65533;??&#65533;uj&#65533;3W&#65533;NG&#65533;&#65533;.&#65533;A&#65533;&#65533;	cp+&#65533;&#65533;>&#65533;cP{d&#65533;R&#65533;-&#65533;O&#65533;Dc&#65533;&#65533;&#65533;&#65533;-x)x4Y&#65533;k&#65533;Ep&#65533;&#65533;&#65533;p&#65533;L h&#65533;&#65533;=X&#65533;@&#65533;&#65533;@&#65533;@&#65533;@AA,A<ALA\AlA|A&#65533;A&#65533;A&#65533;A&#65533;A&#65533;A&#65533;A&#65533;A&#65533;A B!B",B#<B$LB%\B&lB'|B(&#65533;B)&#65533;B*&#65533;B+&#65533;B,&#65533;B-&#65533;B.&#65533;B/&#65533;B0C1C2,C3<C4LC5\C6lC&#65533;7|C8&#65533;C9&#65533;C:&#65533;C;&#65533;C<|*&#65533;&#65533;&#65533;&#65533;  &#65533;X&#65533;x&#65533;&#65533;C>$&#65533;&#65533;&#65533;&#65533;)X&#65533;&#65533;&#65533;/8D&#65533;i&#65533;/F&#65533;$H&#65533;&#65533;&#65533;  I&#65533;&#65533;/&#65533;P &#65533; h%@'&#65533;&#65533;(&#65533;O&#65533;&#65533;6&#65533;&#65533;Qd&#65533;$P&h&#65533;Zl&#65533;UT&#65533;WD&#65533;X&#65533;H&#65533;h&#65533;[$&#65533;Sd%&#65533;O&#65533;Es&#65533;QFh&#65533;&#65533;(&#65533;0Dfl&#65533;0Ei&#65533;&#65533;$@&#65533;&#65533;&#65533;k&#65533;6&#65533;&#65533;S&#65533;Fhdo|&#65533;p&#65533;&#65533;a4&#65533;aD&#65533;P&#65533;u&#1301;q&#65533;Fx&#65533;EoGi&#65533;&#65533;&#65533;&#65533;p&#65533;|&#65533;E)~|&#65533;6 =&#65533;?h&#65533;6&#65533;X $(Fs\&#65533;(pH&#65533;&#65533;&#65533;&#65533;/pE4&#65533;&#65533;?Q RH&#65533;&#65533;&#65533;PA* Gx&#65533;&#65533;y&#65533;&#65533;6(M&#65533;(&#65533;N&#65533;&#65533;-O&#65533;S&#65533;SI&#65533;&#1283;l &#65533;&#65533;r&#65533;&#65533;n&#65533;&#65533;&#65533;&#65533;&#65533;(&#65533;&#65533;&#65533;@&#65533;&#65533;&#65533;&#65533;&#65533;&#65533;6&#65533;&#65533;T8T(&#65533;P &#65533;D&#65533;&#65533;&#65533;&#65533;@*&#65533;I?p&#65533;$` @&#65533;&#65533;&#65533;/&#65533;&#65533;O&#1028;&#65533;&#65533; )@8&#65533;KHd&#65533;6&#65533;&#65533;&#65533;&#65533;P(&#65533;Q&#65533;P0&#65533;&#65533;&#65533;K&#65533;@&#756;\K&#65533;&#65533; &#65533;&#65533;&#65533;&#65533;&#65533;j\1PIT L&#65533;LS8&#65533;J&#65533;&#65533;M&#1540;D PL&#65533; (pL&#65533;|M&#65533;d&#65533;G&#65533;KR0&#65533;&#65533;&#65533;LS@T &#65533;&#65533;/&#65533; &#65533;^ &#65533;Bt&#65533;/&#65533;&#65533;&#65533;|M&#65533;L(XF&#65533;&#65533;N &#65533;&#65533;M&#65533;,R&#33064;|>*PM&#65533;&#65533; P &#65533;&#65533;&#65533;&#65533;!XN&#65533;TN!&#65533;&#65533;|&#65533;&#65533;<&#65533;&#65533;S&#65533;&#55101;&#65533;
&#65533; *&#65533;&#65533;&#65533;&#65533;O&#65533;&#65533;&#65533;D&#65533;&#65533;h&#65533;+&#65533;&#65533;&#65533;&#65533;&#65533;,&#65533;S&#65533;NT&#65533;P&#65533;&#65533;6P&#65533;  &#65533;&#65533;$&#65533;&#65533;<&#65533;SP&#65533;dP&#65533;&#65533;&#65533;N8I &#65533;P&#65533;&#65533;&#65533;*P #&#65533;E&#65533;&#65533;&#65533;P&#65533;\O&#65533;|&#65533;&#65533;%&#65533;&#65533;&#65533;&#65533;0&#65533; U&#65533;&#65533;&#65533; &#65533;&#65533;H&#65533;TN)&#65533; &#65533;&#65533;&#65533;&#804;NuPQ&#65533;R&#65533;&#65533;&#65533;&#65533;&#65533;&#65533;&#65533;X&#65533;HR&#65533;&#1284;&#65533;Q&#65533;&#65533;&#65533;&#65533;dP&#65533;%&#1092;&#65533;/&#65533;&#65533;&#65533;&#1157;h&#65533;&#65533;(O$&#65533;Q&#65533;|N&#65533;QR&#65533;&#65533;&#65533;l&#65533;N&#65533;J|Q#&#512;( &#65533; &#65533;P&#65533;&#65533;&#65533;X&#65533;&#65533;D&#65533;@M&#65533;F&#65533;K&#65533;&#65533;&#702;&#65533;&#65533;&#65533;DQl&#65533;&#65533;T&#65533;E&#65533;&#65533;p&#1292;&#65533;&#65533;&#65533;
}I(@%(&#1081;&#65533;J#U^`&#65533;&#65533;IQ&#65533;C&#65533;&#65533;&#65533; 
&#65533;&#65533;E&#65533;&#65533;&#65533;T&#65533; #&#65533;&#65533;6 &#65533;Mh!&#65533;&#65533;M&#1028;&#65533;|&#65533;`}&#65533;HX&#65533;&#65533;=&#65533;RDTXT&#65533;O"&#65533; &#65533;| f&#65533; ?&#65533;&#65533;&#65533;&#65533;&#65533;&#65533;T&#65533;,&#65533;&#65533;&#65533;/&#65533;&#65533;_A/U&#65533;&#65533;&#65533;6&#65533;Os&#832;@R&#65533;&#65533;&#65533;&#65533;&#65533;( Ny]&#65533;k&#65533; &#65533;&#65533; &#65533;U&#65533;P&#65533;#OJ&#65533;&#65533;j&#65533;1&#65533;U&#65533;&#65533; &#965;&#65533;tu&#65533;&#65533;T9&#65533;&#65533;X&#65533;,&#1541;0
X-%&#65533;&#65533;P9s]&#65533;Y&#1414;P&#65533;&#65533;&#65533;&#65533;3RU&#1356;&#65533;&#65533;	&#65533;&#65533;&#65533;X?&#65533;&#65533;S&#65533;W
&#65533;8CTf&#65533;&#65533;0s&#65533;&#65533;&#65533;X&#65533;&#65533;&#65533;
m<&#65533;&#65533;`%XJ&#65533;P#X&#65533;&#65533;E&#65533;&#65533;uZ&#65533;&#65533;Q&#65533;&#65533;R&#65533;E&#65533;&#65533;Xr]Y
P&#65533;m&#65533;&#65533;Q&#65533;&#65533;&#65533;/&#65533;&#65533;&#65533;GXs&#65533;X
`YT&#65533;BHU
&#65533;Z&#65533;&#65533;&#65533;]&#65533;&#65533;&#65533;&#65533;&#65533;R:&#1649;EAue&#65533;Bx&#65533;&#65533;	&#65533;[&#65533;&#65533;&#65533;&#65533;j&#65533;&#65533;&#65533;&#65533;S&#65533;[&#65533;&#1589;m&#65533;&#65533;&#65533;&#65533;&#65533;P
&#65533;&#65533;E&#65533;O#P&#65533;&#1415;S&#65533;&#1425;&#832;&#65533;&#65533;GM&#65533;X&#65533;&#65533;]A&#65533;&#65533;]&#65533;&#65533;Z&#65533;O&#65533;&#65533;&#65533;u&#65533;&#65533;&#65533;p&#1882;h[?&#65533;&#1758;&#65533;\K&#65533;&#65533;e[&#65533;&#65533;&#65533;&#65533;u&#65533;&#1905;&#65533;]&#65533;&#65533;A&#65533;e&#65533;&#65533;U&#65533;&#65533;5&#65533;&#65533;&#65533;O&#65533;M&#65533;&#65533;&#65533;	&#65533;0&#65533;&#65533;&#65533;&#65533;&#65533;&#65533;&#65533;E3!&#65533;&#65533;z<&#65533;&#65533;M`&#65533;&#65533;^&#65533;&#65533;~`t)U	&#65533;&#65533;&#65533;&#65533;&#65533;	 !&#65533; x ,)  &#65533;G &#65533; &#65533;H&#65533;&#65533;&#65533;&#65533;*\&#560;&#65533;&#199;#J&#65533;H&#65533; )*j&#65533;&#561;&#65533;&#463; C&#65533;I&#65533;&#65533;&#595;S&#65533;&#1633;&#65533;DP&#668;I&#65533;&#65533;&#859;8s&#65533;&#65533;"&#65533; 6@&#65533;&#65533;&#1617;;&#65533;*]&#692;&#65533;&#1255; +&#65533;	J&#65533;Q0&#65533;&#65533;&#65533;&#65533;&#1519;`&#202;;&#65533;L&#65533;*?&#65533;&#65533;I&#65533;&#65533;&#65533;&#65533;EH %K&#65533;&#65533;&#1915;xK&#65533; &#65533;CB&#65533;:M &#65533;&#65533;;pP&#65533;$&#65533;&#65533;&#65533;y#K&#65533;L&#65533;&#65533; &#65533;>&#65533;&#65533;AA&#65533;&#65533;&#65533;&#65533; &#65533;*&#65533;^&#890;&#65533;&#65533;i;l&#65533;&#65533;#(&#65533;&#65533;.&#65533;1&#65533;&#387;alECvM&#65533;&#65533;&#65533;&#65533;&#65533;1;&#65533;`6&#65533;$&#65533;&#65533;&#65533;&#65533;&#65533;l &#65533;&#957;;eA	&#65533;&#65533;&#65533;&#65533;&#65533;&#65533;&#65533;&#65533;&#65533;&#65533;&&#65533;a*&#65533;%&#65533;&#65533;&#735;&#65533;5AP&#65533;$&#65533; 
&#65533;&#65533;&#65533;1TAg&#65533;&#65533;5&#321;e$X&#385;S&#65533;&#65533;W&#65533;UEsE&#65533;A&#65533;&#65533;0&#65533;@E e&#65533;m&#65533;5E]Xa&#65533;(&#65533;&#65533;&#65533;&#65533;],&#65533;;&#65533;&#65533;&#65533;&#65533;&#65533;&#65533;0&#65533;A{e &#65533;L&#65533;Q&#393;*i&#65533;e&#65533;&#65533;2s&#65533;=7&#65533;&#65533;}&#65533;u&#65533;&#65533;&#65533;&#65533;1&#65533;&#65533;O)&#65533;&#65533;Vt&#65533;&#65533;&#65533;h&#65533;&#65533;!t&#65533;m&&#65533;@&#65533;&#65533;&#65533;l&#65533;7P&#65533;&#65533;&#65533;M#9&#65533;F&#65533;&#65533;&#65533;&#65533;X&#65533;	&#65533;&#65533;&#65533;&#65533;n&#65533;&#65533;ctQ&#65533;&#65533;&#65533;4$&#65533;&#65533;iE&#65533;&#65533;v&#656;&#65533;@&#65533;@aZ&#65533;Y&#65533;&#65533;y&#65533;W&#65533;&#65533;'&#65533;&#65533;&#39617;&#65533;&#65533;&#65533;&#65533;w&#65533;&&#65533;l6&#65533;&#65533;&#65533;@&#65533;I&#65533; &#65533;*&#65533;&#65533;k&#65533;
;&#65533;&#65533;l@&#65533;&#65533;&#65533;Q&#65533;&#65533;r@]X&#65533;qn&#65533;,GS&#65533;i&#52699;n&#47722;&#65533;&#950;&#65533;&#65533;&#65533; 8
&#65533;#P&#65533;&#65533;&#749;&#65533;&#1986;&#65533;&#65533;&#65533;{&#65533;&#65533;I&#65533;&#65533;&#65533;Fj!&#65533;[&#65533;&#65533;*&#65533;K0&#65533;&#1586;&#65533;~V{]&#65533;&#65533;i&#65533;&#65533;u&#65533;&#65533;&#65533;n &#65533;&#65533;&#65533;AC&#65533;A]&#65533;&#65533;T&#65533;6&#65533;h&#65533;/d&#65533;&#65533;+k&#65533;&#65533;&#65533;\s&#65533;	`&#65533;&#65533;&#65533;]4?s&#65533;&#65533;v&#65533;t&#65533;&#65533;_yl &#65533;.PH&#65533;b&#65533;m&#65533;B&84&#65533;&#2006;a&#65533;|&#65533;&#1372;:&#65533;\&#65533;d&#65533;&#65533;_&#65533;!&#65533;[s&#65533;&#65533;&#65533;mw!0Ph&#65533;A&#65533;&#65533;&#65533;&#65533;.A&#65533;er&#65533;$&#65533;mx&#65533;V&#65533;d&#392;Z&#65533;&#65533;&#65533;&#65533;uw45P&#65533;nF&#250;&#65533;&#65533;&#65533;/A&#65533;&#65533;x&#65533;].z&#65533;4-w&#65533;+>!h&#65533;&#65533;&#65533;F&#65533;&#65533;B&#65533;Ad&#65533;&#65533;z&#65533;&#65533;b''&#65533;B&#65533;>:&#65533;O0(&#65533;Hg\Z&#65533;&#65533;&#65533;&#65533;P&#65533;(&#65533;&&#65533;TC&#65533;A%&#65533;r&#65533;k&#65533;&#65533;&#65533;&#65533;&#65533;&#65533;o&#65533;&#65533;&#65533;u~~&#65533;&#65533;&#65533;[Kh&#65533;^&#65533;	d&#65533;U
<n&#65533;Q&#65533;&#65533;&#65533;&#65533;&#65533;&#65533;&#65533;&#65533;&#65533; &#65533; &#65533;7&#65533;q-\&#65533;k&#65533;&#65533;D5&#65533;&#65533;&#65533;!!&#65533;&#65533;&#65533;"&#65533;l m&#65533;&#65533;&#65533;&#65533;0&#65533;z&#65533;&#65533; &#65533;@&#65533;&#65533;;+&#65533;/&#65533;r&#65533;&#65533;fs9&#65533;H--	 	r &#65533;&#65533;@[&#65533;&#65533;`w&#65533;&#65533;vp &#65533;&#65533;&#65533;&#65533;&#65533;P&#65533;f&#65533;. &#65533;&#65533;&#65533;& &#65533; H&#65533;p&#65533;&#65533;!&#65533;&#65533;&#65533;X&#65533;"}&#65533;5N&#65533;i&#65533;QZ &#65533;&#390;t&#65533;>&#65533;&#65533;&#65533;&#65533;&#65533;&#1389;,&#65533;&#65533;, &#65533;&#65533;d&#65533;/&#65533;b@_Pr`&#65533;a&#65533;&#65533;&#65533;&#65533;&#65533;H&#65533;B&#65533;O&#65533;s&#65533;&#65533;	&#65533;G&#65533;&#65533;50(&#65533;&#65533;&#65533;f&#65533;&#65533;&#65533;AZ&#65533;&#1185;!7IHD&R&#65533;v&#65533;@PVH&#65533;&#65533;H&#65533;z2hT&#65533; %&#65533;Ar&#65533;Y&#65533;&#65533;'AID&#65533;&#65533;NI&#65533;&#65533;&#65533;&#1170;9&#65533;F&#65533;,&#65533;&#65533;C &#65533;&#65533;OCD&#65533;%&#65533;'6 &#65533; h&#65533;n`H&#65533;&#65533;&#65533;&#65533;&#65533;1&#65533;&#65533;&#65533;&#65533;rl&#65533;,&#553; 	&#65533;&#65533;	&#65533;&#65533;&#65533;L&#65533;&#65533;&#65533;x&#65533;vr&#65533;
&#65533;&&#65533;&#65533;A's&#65533;&#65533;&#65533;E&#65533;&#65533;&#65533;Y&#65533;A&#65533; &#65533;&#65533;&#65533;MXY3&#65533;%&#65533;&#65533;E&#65533;&#65533;2 -C&#65533;&#65533;5&#65533;&#65533;(|<P&#65533;&#65533;/M&t&#65533;[|gA&#65533;&#1106;nr&#65533;&#65533;lN&#65533;&#65533;&#65533;,@&#65533;3&#65533;&#65533;A5M&#65533;&#65533;&#65533;t&#65533;&#65533;2Mw&#65533;Ea&#65533;:p&#65533;&#65533;&#65533;&#65533;)X3&#65533; &#65533;&#65533;%&#65533;&#65533;&#65533;h&#65533;x&#65533;&#65533;&#65533;1&#65533;&#65533;&#65533;&#65533;&#65533;&#65533;(&#919;(22U &#65533;&#65533;&#65533;&#65533;$f&#65533;SX&#362;:&#65533;&#65533;&#65533;	&#65533;3&#65533;TGQ&#65533;&#65533;50&#65533;0P&#65533;&#65533;&#65533;rq&#65533;c&&#65533;u&#65533;&#65533;~4Ee&#65533;&#65533;a&#65533;j=&#65533;=&#65533;98x!F&#65533;)&#65533;&#65533;&#876;f7;L&#65533;Z&#65533;&#65533;&#65533;TZ&#65533;&#65533;4&#65533;&#65533;,&#65533;&#65533;[&#65533;@&#65533;&#65533;&#1466;6&#65533;&#65533;&#65533;&#65533;k&#65533;	M&#65533;&#65533;&#65533;' i1A&#65533;d&#65533;O5bt&#65533;&#65533;&#65533;p&#65533;&#65533;&#65533;&#65533;&#65533;&#65533;&#65533;
W7s&#65533;=6
&#65533;&#65533;!j&#65533;@&#65533;&#65533;Z&#65533;&#65533;&#65533;-.w&#65533;I&#65533;&#65533;U. &#65533;&#65533;\n&#65533;c4^&#65533;&#65533;M/O=&#65533;&#65533;Z&#65533;f,
+&#1079;&#65533;&#65533;&#65533;&#65533;z&#65533;&#65533;&#1988;j&#65533;S&#1277;e&#65533; T 2&#65533;&#65533;nv&#65533;&#65533;;&#65533;&#65533;)&#65533;&#65533;&#65533;&#1775;*X&#65533;*-&#577;&#65533;";&#65533;&#65533;>&#65533;&#65533; ~#b;&#65533;}&#65533;9&#65533;&#65533;&#65533; &#65533;E&#65533;/j&#65533;&#65533;&#1752;&#65533;&#65533;&#65533;xF&#65533;&#1282;&#65533;t&#65533; cV&#65533;&#65533;&#65533;&#65533;&#65533;-&#65533;&#65533;,&#65533;&#65533;V@A1Lp&#65533;&#1536;*&#65533;E&#65533;&#65533;&#65533;&#65533;&#65533;&#65533;i&#65533;GLbt&#65533;`&#65533;z`&#65533;T&#65533; &#65533;&#1516;&#65533;&#65533;&#65533;G,P&#65533;	,&#65533;&#65533;&#65533;&#65533;7RT+
e&#65533;&#65533;>W&#65533;{&#65533;&#65533;r&#65533;B&#396;&#65533;&#65533;`0&#65533;K&#761;C>&#65533;&#65533;&#1132;&#65533;&#65533;vL&#65533;G&#65533;7&#65533;&#65533; &#65533;&#65533;&#65533;H{&#65533;&#65533;&#65533;N&#65533;d6&#65533;&#65533;*&#65533;/1&#65533;&#65533;V&#65533;7&#65533;hZ&#65533;&#65533;&#65533;&#65533;1dMMlTnS&#65533;&#65533;^c&#65533;Ao&#65533;&#65533;x&#65533;&#65533;&#65533;.&#65533;H&#65533;&#1467;&#65533;&#65533;&#65533;&#65533;l&#65533;D7&#65533;I&#1301;u &#65533;h&#65533;K&#65533;&#65533;n&#65533;&#65533;&#65533;m&#65533;$&#65533;l&#65533;nxq&#65533;';&#65533;&#65533;&#65533;N&#65533;&#65533;z'&#65533;n&#65533;9lXb&#65533;?&#65533;&#65533;u&#65533;&#65533;&#1972;&#65533;&#65533;n&#65533;4Td&#65533;&&#65533;&#65533;{&#65533;M&#65533;&#65533;&#209; &#65533;&#249;`A(0&#65533;&#65533;'&#65533;&#65533;CK&#321;|&#65533;&#65533;q&#65533;kmS&#65533;&#65533;&eY|.n&#65533;}f&#65533;&#65533;&#65533;&#1108;@&#65533;&#65533;fa& &#65533;&#65533;'59Ji&#65533;&#65533;J&#65533;m&#65533;\&#65533;&#65533;@(&#65533;3&#65533;&#65533;&#65533;&#65533;&#65533;&#65533;5i&#65533;&#165;&#65533;&#65533;I&#65533;&#65533;
&#65533;&#1329;&#65533;&#65533;@'	00+c(9/&#65533;W`]&#65533;h'&#65533;IGO&#65533;&#65533;^\&#65533; ;&#65533;L&#65533;2P&#65533;&#65533;&#65533;&#65533;&#65533;&#306;cUU&#65533;&#65533;&#2020;&#65533;LP&#65533;&#65533;oV&#65533;J&#65533;"&#65533;&#65533;&#65533;&#65533;f&#65533;{>&#65533;&#925;:&#98787;&#65533;&#65533;;C&#65533;=&#65533;88&#65533;K*&#65533;u&#65533;0&#65533;YHtx&#65533;&#65533;F&#65533;&#65533;;&#65533;&#65533;a&#65533;m0&#65533;7<&#65533;&#65533;	&#65533;A&#1438;x&#65533;aeY&#65533;&#65533;W&#65533;&#65533;:&#65533;&#65533;vN&#65533;&#65533;urx&#65533;&#65533;&#65533;<&#65533;&#65533;i&#65533;&#65533;'&#65533;&#381;&#65533;&#65533;[L&#65533;&#65533;&#65533;s&#65533;&#65533;&#65533;&#65533;-&#65533;&#65533;&#65533;kJ&#65533;&#1633;&#65533;&#65533;FQ&#65533;&#65533; &#65533;&#65533;&#65533;[(0&#65533;w&#65533;Gn&#385;0&#65533;WVi&#65533; &#65533;b1&#54720;&#65533;.E)&#65533;7 S&#65533;b;0 &#65533;&#65533;x&#65533;.Q4W!yu&#65533;kx@	PmB&#65533;&#65533;+&#65533;&#65533;*H@&#65533;&#65533;&#65533;S$`&#65533;&#65533;A&#65533;&#65533;}B1;&r"&#65533;~7&#65533;nP&#65533;%&#818;&#65533;AAi1 &#65533;dv+&#65533;lo0tWgV{a&#65533;&#65533;(&#65533;&#65533;{&#65533;{&#65533;G0&#65533;&#65533;&#65533;4&#65533;&#65533;LNsk&#65533;&#65533;3&#65533;l! 	&#65533;&#65533;l&#65533;?&#65533;&#65533;{WPt2 ?tw&&#65533;|&#65533;&#65533;E@e&#65533;&#65533;&#65533;8PtR&#65533;&#65533;&#65533;a&#65533;[q~&#65533;r{0&#1094;m&#65533;(&#65533;&#65533;v&#65533;&#65533;x&#65533;&#65533;~A&#65533;$@K&#65533;&#65533;&#65533;WtG&#65533;w#&#65533;&#65533;U&#65533;&#65533;&#29224;&#65533;?6S2DCiPup8;Q&#65533;MW&#65533;" d&#65533;&#65533;&#57539;&#65533;&#65533;&#65533;]nr9c&#65533;&#65533;!&#65533;&#65533;&#65533;&#65533;&#65533;&#65533;&#65533;NE"&#65533;&#65533;&#65533;&#65533;&#65533;`pi0w^&#65533;&#65533;tC&#65533;E&#65533;>&#65533;&#65533;b&#65533;ge&#65533;"2@. m&#65533;vkat&#65533;E&#65533;\&#65533; W&#65533;s&#65533;&#65533;O&#65533;e}P&#65533;&#65533;&#65533;v.!&#65533;&#65533;ft&#65533;GE&#65533;&#65533;X8&#65533;&#65533;aI&#65533;&#139;&#65533;Q2&#65533;?n&rEW&#65533;&#65533;$&#65533;&#65533;&#65533;&#65533;6 &#65533;(D&#65533;u
a3&#65533;&#65533;&#65533;XCU&#65533;o	&#65533;&#65533;&#65533;h &#524;&#65533;qq&#65533;)&#65533;tW+&#65533;H&#65533;1 &#65533;&#65533;&#65533;&#65533;&  n&#65533;&#65533;&#65533;9 &#65533;&#65533;a&#65533;D&#65533;&#1048; pCi &#65533; `&#65533;?&#65533;4&#65533;?=@\p:@l&#65533;C7&#65533;9)R&TX+&#65533;f&#65533;&#65533;&#65533;@$`&#65533;&#459;&#65533;}o ,R&#65533;fQ$ &#65533;&#65533;&#65533;&#65533;&#65533;AF&#65533;&#65533;n&#65533;T(&#65533;X>I7&#65533;aP;&#65533;1b_W8&#65533;&#65533;H&#1605;a&#65533;A0 B4@g&#1057;&#65533;R&#65533;&#373;&#65533;&#65533;y&#65533;#r @&#65533;&#65533;w2w!&#65533;x&#65533;&#65533;h&#65533;&#65533;Ua&#65533;}&#65533;i`&#65533;Q&#65533;?'&#65533;C\&#65533;?&#65533;7&#65533;&#65533;f&#65533;&#65533;8#&#65533;1FC&#65533;&#65533; J&#65533;N(r&#65533;C&#65533;&#65533;_&#65533;cVWA&#65533;'s&#1656;&#65533;&#65533;%g&#65533;&#65533;$)&#65533;Cqt&#65533;i&#65533;? Gm!&#65533;&#65533;'C&#154;&#65533;&#65533;5y,&#65533;&#65533;P&#65533;p&#65533;&#65533;1&#65533;P&#65533;&#65533;'&#65533;&#65533;&#65533;%.F&#65533; 	&#65533;&#65533;&#65533;1&#65533;&#65533;]&#65533;`&#65533;#&#65533;&#65533;&#65533; &#65533;&#65533;&#65533; dTt&#65533;	&#65533;&#65533;)i&#65533;V(&#65533;`1c4&#65533;&#65533;&#65533;&#65533;x&#65533;p|4&#65533;&#65533;>@C&#65533;&#65533;r&#65533;&#65533;) V&#65533;n8p?&#65533;5`P&#65533;&#65533;&#65533;?8&#65533;&#65533;Apn&#65533;Vn&#65533;&#65533;I&#65533;^g&#65533;"&#65533;&#65533;&#65533;&#65533;&#65533;}&#65533;0&#65533;W`Z)Px&#65533;&#65533;&#65533;$p&#65533;x&#65533;:&#65533;z&#849;.&#65533;5&#65533;&#65533;*&#65533;&#400;=p[`&#65533;W&#65533;at&#65533;&#65533;&#65533;m&#65533;&#65533;&#65533;&#65533;&#1235;w&#65533;g ) h&#65533;56&#65533;p&#65533;Wp&#65533;&#65533;&#65533;&#65533;i&#65533;&#65533;&#65533;x)&#65533;&#65533;	&#65533;&#65533;&#65533;?&#65533;:6> &#65533;Z&#65533;&#65533;z&#65533;&#65533;A&#65533;&#65533;&#65533;	&#65533;&#65533;i&#65533;J&#65533;F&#65533;<u&#65533;pU&#65533;&#65533;&#65533;&#65533;:&#65533;&#65533;&#65533;d&#65533;&#65533;X&#65533; |&#65533;R&#65533;u&#65533;&#65533;&#65533;h&#65533;&#1368;&#65533;&#65533;?Pqp&#65533;&#65533;&#65533;u&#65533;&#65533;?	&#65533;Gj&#65533;&#65533;d&#6281;&#65533;&#65533;&#65533;TO&#1196;&#65533;:&#65533;&#65533;&#65533;zp!&#65533;OS&#65533;&#65533;Xx9&#1039;&#65533;&#65533;?&#65533;&#1129;&#65533;Q&#65533;&#65533;*&#65533;r&#65533;b&#65533;B&#65533;&#1241;&#65533;I;&#65533;&#65533;&#65533;3&#65533;&#65533;Q&#65533;:&&#65533;SW&#65533;E%u=l @ '0&#65533;&#65533;&#65533;b&#970;&#65533;&#65533;&#65533;&#65533;&#65533;3&#65533;K@&#65533;&#65533;S#H&#65533;=&#65533;4&#65533;j&#65533;&#65533;&#65533;&#65533;&#65533;&#65533;? &#65533;*&#65533;) :&#65533;
!&#65533;&#65533;a&#65533;)eb&#65533;&#65533;&#65533;z&#65533;&#65533;U&#65533;)&#65533;&#65533;,&#65533;&#65533;U&#1711;&#1050;&#65533;&#65533;yj7w&#65533;&#65533;*&#65533;&#65533;&#65533;&#65533;?&#65533;B :  &#65533;&#65533;% P&#65533;&#65533;5 	q&#65533;&#65533;&#65533;&#65533;?f&#65533;&#65533;9&#65533;&#65533;&#65533;|u&#65533;R&#65533;[&#65533;&#65533;b&&#65533;v2&#65533;&#65533;}]K*&#1778;b&#1775;C%&#65533;F&#65533; &#65533;&#65533;&#65533;&#65533;%&#65533;&#65533;&#65533;&#65533;3" 7 &#65533; : 	&#65533;Z&#65533;(&#65533;C&#65533;&#65533;&#65533;M&#65533;&#65533;[&#65533;&#65533;&#65533;&#65533;&#65533;Xk&#65533;'&#65533;&#65533;&#65533;h&#65533;>&#65533;a&#1778;f
&#65533;.&#1070;Z8 1&#1480;&#1604;n&#65533;%&#65533;{&#65533;&#65533;+p&#65533;z[&#65533;w&#65533;7&#65533;W&#65533;?U&#65533;&#65533;&#65533;&#65533;&#65533;&#65533;j&#65533;8l&#65533;a0&#65533;[,&#65533;&#65533;eYE&#65533;&#65533;%&#65533;&#65533;*k&#65533;&#65533;:&#65533;&#65533;&#65533;0&#65533;}&#65533;s3&#65533;D6`&#65533;&#65533;&#65533;t&#65533;B0&#65533;&#65533;rp5 	u&#65533;&#65533;k&#65533;&#65533;&#65533;&#65533;'&#65533;&#65533;
&#65533;&#65533;&#65533;:&#65533;P&#65533;&#65533;&#660;&#1354;&#65533;g&#65533;&#65533;b&#65533;ZV&#65533;&#65533;&#65533;{&#65533;]&#65533;&#65533;&#65533;&#65533;&#65533;&#65533;&#65533;&#65533;j&#41551;&#65533;T&#65533;i&#65533; $R&#65533;&#65533;&#65533;&#65533;&#65533;&#65533;d&#65533;&#65533;&#65533;w&#65533;+A1&#65533;+&#65533;&#65533;&#1839;>&#65533;-&#65533; &#65533;&#65533;&#65533;&#176;&#65533;&#65533;&#65533;&#1170;&#65533;&#65533;&#65533;:&#65533;&#65533;[&#65533;V|&#65533;&#65533;&#65533;	&#65533;$&#586;&#65533;M&#65533;c&#1563;&#65533;" &#65533;&#65533;?^K&#65533;&#65533;+ >&#65533;DP&#65533;\&#65533;&#65533;&#65533;&#65533;F&#65533;Q(&#65533;&#65533;m&#65533;&#65533;g&#65533;&#65533;&#65533;` &#65533;&#65533;I_&#409;"&#65533;G&#65533;&#65533;&#1741;&#65533;'&#65533;;
&#65533;j&#65533;&#527;&#65533;&#65533;&#65533;c&#65533;&#65533;~wrW&#65533;'F&#65533;&#65533;?&#65533;;F&#65533;\&#65533;&#65533;&#65533;&#65533;&#717;&#65533;&#65533;8&#65533;&#65533;&#65533;&#65533;&#65533;<&#65533;&#65533;!&#65533;;&#65533;&#65533;YX&#65533;|&#190;i}&#65533;m7&#65533;5|&#65533;&#65533;&#65533;.`&#65533;&#65533;"&#65533;?&#65533;&#65533;?J&#65533;?=  D&#65533;&#707;	5&#65533;Y&#65533;&#65533;&#65533;&#65533;&#65533;&#65533;&#65533;&#65533;9&#65533;&#65533;&#65533;&#65533;&#65533;w&#65533;&#65533;&#65533;&#65533;G&#65533;&#65533;&#587;, &#65533;&#65533;&#873;&#65533;&#65533;J&#65533;>z&#65533;&#65533;7 U&#65533;&#65533;&#65533;&#65533;t^&#65533;&#65533;&#65533;&#65533;*&#65533;&#65533;&#65533;&#65533;&#65533;&#65533;&#65533;k&#65533;&#1051;&#65533;J&#65533;lW&#65533;,&#65533;'&#65533;&#65533;&#65533;&#65533;,p&#65533;Ak&#65533;&#348;&#65533;8j&#65533;&#65533;?p&#65533;&#65533;&#65533;"0&#65533;H&#65533;}&#951;&#65533;h&#65533;&#65533;@&#65533;&#65533;&#65533;&#65533;&#65533;&#65533;D` 	&#65533;>&#1882;x&#65533;|&#65533;-}&#65533;;&#608;&#65533;2&#65533;&#65533;
&#65533;&#65533;&#827;&#65533;&#65533;&#65533;q&#65533;8&#65533;&#65533;&#65533;&#65533;}&#65533;&#65533;&#65533;&#65533;x &#65533;P R t{&#65533;4&#65533;]Y&#65533;&#1931;d&#65533;F&#65533;#&#65533;s&#65533;&#65533;&#65533;&#65533;&#65533;&#65533;&#65533;&#65533;8&#65533;&#65533;&#65533;&#65533;&#65533;&#1355;&#65533;>q:;&#65533;&#65533;T&#65533;&#65533;&#65533;&#65533;&#65533;&#65533;&#65533;&#65533;&#65533;P&#65533;&#65533;'@oH&#65533;=&#65533;\&#65533;&#65533;A&#65533;&#65533;?&#65533;?:g&#25251;&#65533;&#65533;kl&#65533;&#65533;&#65533;o&#65533;&#65533;Yw&#65533;&#65533;&#1564;D&#65533;+&#1976;&#65533;UF&#65533;|&#1141;&#65533;&#65533;&#65533;&#65533;*&#65533;&#65533;&#65533;&#65533;\&#65533;U&#65533;&#65533;P 5P&#65533;=&#65533;&#65533;&#65533;&#65533;A&#65533;&#65533;&#65533;&#65533;-F&#65533;Q&#65533;&#65533;2&#65533;&#65533;&#65533;&#65533;mG&#691;-&#65533;.&#65533;&#65533;;&#65533;v&#65533;H&#65533;&#65533;&#65533;e&#65533;&#65533;&#65533;&#65533;A&#65533;?&#65533;&#65533;&#65533;&#1260;&#65533;&#65533;6}&#65533;J&#65533;\p&#65533;&#65533;-&#65533;&#65533;&#65533;&#65533;@z&#65533;&#65533;i&#65533;&#65533;\&#65533;&#65533;L&#65533;:&#65533;&#65533;&#65533;&#842;'Z&#65533;&#65533;%)&#65533; &#65533;&#65533;4&#65533;l&#65533;z&#65533;&#65533;?o&#65533;7&#65533;&#65533;P&#65533;+&#65533;&#65533;&#65533;&#65533;h&#65533;hP#&#65533;3 \&#65533;&#65533;&#65533;&#65533;6KP&#65533;&#65533;&#1717;4,&#65533;V<&#65533;&#65533;&#65533;?&#65533;&#65533;&#65533;&#65533;&#65533;h&#65533;&#65533;,&#65533;|&#65533;&#65533;SBp&#65533;"&#65533;&#65533;&#785;&#65533;&#875;b&#65533;&#65533;&#65533;&#65533;&#65533;.E&#65533;N&#65533;&#65533;a8.20&#65533;~5`&#65533;&#65533;>.&#65533;&#65533;*&#65533;&#65533;F&#65533;q&#65533;&#65533; nu&#65533;?&#65533;&#65533;&#65533;T~@J&#65533;&#65533;b &#65533;\&#65533;&#65533;&#65533;&#65533;n&#65533;i&#65533;K&#65533;&#65533;Y ^&#65533;}:&#65533;&#65533;#&#65533;&#65533;&#65533;&#65533;2@&#65533;~VfL&#65533; &#65533;&#65533;R@&#23067;&#65533;&#65533;&#65533;&#65533;&#65533;S&#65533;-&#65533;A_2&#65533;&#65533;&#65533;&#65533;X(&#65533;&#65533;&#65533;&#65533;B&#65533;&#65533;@l&#65533;&#65533;{&#65533;S&#65533;&#65533;6+@&#65533;&#65533;&#65533;~&#65533;@Uq3&#65533;>&#65533;qG&#65533;,CrI&#1052;#z&#519;&#65533;{\&#65533;&#65533;&#65533;&#65533;&#65533;-5&#65533;&#65533;m&#65533;R>&#65533;?&#65533;&#65533;&#65533;&#954;<&#65533;A&#65533;$ 	&#65533;&#65533;D&#65533;&#1940;&#65533;&#904;&#65533;&#65533;4&#65533;.&#65533;X&#65533;4&#65533;&#65533;&#65533;D`&#65533;^pyk&#65533;&#65533;&#1113;&#65533;'`Fq&#65533;&#65533;:&#65533;P&#65533;&#65533;&#65533;#&#65533;t_&#65533;w&#1212;&#65533;	0 XP&#65533;&#65533;&#65533;b2&#65533;&#65533;M&#1749;R&#65533;&#65533;OpT#k` &#65533;&#65533;&#65533;=&#65533;&&#65533;k&#65533; }&#65533;&#65533;&#65533;&#65533;&#65533;C&#65533;&#1953;&#65533;{j&#65533;&#65533;#&#65533;&#65533;q1&#65533;&#65533;&#65533;J=&#65533;z&#65533;&#65533;g&#65533;&#65533; d&#65533;&#65533;&#65533;(&#65533;&#65533;&#65533;&#65533;&#65533;&#65533;&#65533;!&#65533;#&#65533;&#65533;&#28073;&#65533;r&#65533;W&#65533;&#65533;&#65533;y&#65533;&#65533;}G.&#65533;@A&#65533;Z&#65533;C&#65533;{a&#65533;&#65533;&#1547;n!9&#65533;&#65533;:&#65533;&#65533;u&#65533;A&#65533;
&#65533;&#65533;&#65533;&#65533;ntb&#65533;Nk&#65533;&#65533;&#65533;{qA8&#65533;Z&#65533;'&#65533;&#1626;PD[y&#65533;&#65533;&#65533;b&#65533;&#65533;F&#65533;&#65533;&#65533;&#65533;&#65533;FN&#65533;&#65533;%v1&#65533;w&#65533;&#65533;&#65533;{&#65533;s&#65533;&#65533;{@^&#65533;&#65533;c&#65533;!*&#65533;&#65533;3I&#65533;&#65533;&#65533;&#65533;vp[&#65533;&#65533;&#65533;&#65533;&#65533;Kp&#14831;s&#65533;&#65533;t&#65533;&#65533;&#65533;&#65533;&#65533;?1&#65533;?+&#65533;&#65533;&#65533;y&#65533;&#65533;b&#65533;&#65533;&#65533;&#65533; Ws &#65533;8e&#65533;i&#65533;&#65533;Y&#65533;&#65533;9@c&#975;U&#65533;z\&#65533;&#65533;&#65533;&#65533;&#65533;3i&#65533;&#65533;&#65533;&#65533;&#65533;K&#65533;&#65533;&#65533;)<&#65533; &#65533;d&#65533; 6	.LfG2R&#65533;&#65533;X&#65533;&#65533;0&#65533;l&#65533;&#65533;&#65533;&#65533;G&#65533;!E&#65533;$Y&#65533;&#65533;I&#65533;)U&#65533;d&#65533;&#65533;&#65533;K&#65533;1_"dc&#65533;&#65533;F1	0@2&#846;Xh2d(@C@P4&#65533;&#65533;&#65533;&#330;f&#65533;L&#65533;Z&#65533;M&#65533;&#65533;h C&#65533;&#65533;V=L&#65533;&#65533;C&#65533;i&#1390;e&#65533;&#65533;&#65533;[&#65533;q&#65533;z%&#65533;&#65533;&#65533;&#65533;'&#65533;( &#65533;$fM,&#65533;:&#65533;+&#65533;&#65533;	&#65533;&#65533;Xu*U&#65533;P&#65533;&#65533;!&#65533;C&#65533;&
&#65533;M&#65533;c&#65533;dH&#65533;&#65533;&#65533;F&#65533;i&#1321;U&#65533;f&#65533;Z&#65533;	d&#65533;@D&#65533;9&#65533;&#65533;0&#65533;&#65533;$<T&#65533;&#65533;&#65533;+&#65533;&#65533;&#65533;&#65533;`C&#65533;&#65533;l&0&#65533;&#65533;&#65533;u&#65533;&#1653;o/&#65533;A&#65533;l	&#65533;z&#530;&#224;a&#65533;Wv&#65533;&#65533;&#65533;xE0&#65533;&#65533;A&#65533;&#65533;f&#65533;^&#65533;r&#65533;&#65533;&#65533;&#65533;&#65533;X&#65533;/X&#65533;&#65533;&#65533;&#65533;T&#65533;
&#65533;&#65533; :P&#65533;@&#65533;R&#65533;&#65533;vH&#65533;C&#65533;%r`&#65533;=&#65533;,&#65533;&#65533;&#65533;[&#65533;B&#65533;6&#65533;a8 c&#65533;qFeZ&#65533;+&#65533;&#65533;&#65533;&&#65533;&#65533;&#65533;G" &#65533;&#65533;&#65533;G&#65533;n#!:$&#65533;
L(&#65533;&#65533;&#65533;&#65533;&#39616;&#65533;@&#65533;F0&#65533;s&#65533;-Z&#65533;&#65533;-D&#65533;
z&#1672;#c&#65533;M&#65533;&#65533;@R5&#65533;&#65533;H ('c	&#65533;"#K=&#65533;&#65533;&#65533;T&#65533;tQF&#65533;kp&#65533;&#65533;@S<&#65533;t@0!&#65533; &#65533;&#65533;`&#65533;&#65533;5&#65533;< &#65533;&#65533;&#65533;&#65533;&#65533;&#65533;"*h&#65533;P&#65533;&#65533;`&#65533;&#65533;&#65533;&#65533;uVZ&#65533;&#65533;1R&#65533;Lh&#65533;&#65533;`=&#65533;&#65533;A!>&#65533;n&#65533;Q&#65533;&#65533;&#65533;@&#65533;1Bp&#65533;Vj&#65533;&#65533;v&#65533;:q]&#65533;&#65533;b&#65533;&#65533;A%L&#65533;G &#65533;C`O&#65533;z`&#65533;&#65533;&#65533;3n6&#65533;&#65533;v^z&#65533;5@!Oq&#65533;&#65533; rNt"wF&#65533;*&#65533;Oe9&#65533;l&#65533;&#65533;<X&#65533;&#65533; &#65533;^&#65533;+&#65533;UW6&#65533;&#65533;&#65533;&;qm&#65533;M%&#65533;&#65533;S X"]&#65533;&#65533;}&#65533;.w&#65533;xf&#65533;&#65533;J&#65533;s&#65533;r&#921;&#65533; &#65533;&#65533;g&#65533;&#65533;&#65533;&#65533;{+&#65533;f&#65533;&#65533;&#65533;7X&#1606;&#65533;&#65533;Z&#65533;&#65533;a&#65533;&#842;"&#65533;i&#65533;&#65533;&#65533;&#65533;_&#65533;&#301;&#65533;b%s&#65533;&#65533;&#13116;V&#65533;Q3j&#65533;A!t&#65533;&#65533;&#65533;&#65533;&#65533;Q'&#65533;%(R:&#65533;&#65533;&#65533;&#65533;D&#65533;|&#65533;4&#65533;iO&#65533;&#65533;&#65533;4P\&#65533;&#65533;&#1576;&#65533;&#65533;N9&#65533;	&#65533;|s&#65533;K2&#65533;Ygtt&#65533;&#65533;&#65533;&#65533;i:&#65533;&#65533;c&#65533;}&#65533;&#65533; u&#65533;7PH&#65533;h&#65533; &#65533;f#t&#65533;g7&#65533;x&#65533;&#65533;O&#65533;&#65533;&#65533;U&#65533;M&#65533;&#65533;&#65533;&#65533;\H&#65533;FG~&#65533;jPc&#65533;9&#65533;&#65533;&#65533;,&#65533;/&#65533;&#65533;&#65533;0&#65533;&#65533;%&#65533;&#65533;&#65533;&#65533;0?|&#65533;i&#833;~&#65533;&#65533;@&#65533;&#65533;&#65533;&#962;&#65533;&#65533;&#65533;&#65533;cA&#65533;L'&#65533;&#65533;%0LM&#65533;H&#65533;&#65533;&#65533;&#65533;&#65533;s`&#65533; ,hA($&#65533; t\&#65533;&#65533;&#65533;&#65533;m&#65533;&#65533;
$&#65533;&#65533;PB&#65533; j`!K&#65533;d&#65533;&#65533;,&#65533;Bh !&#65533;}`&#65533;%&#65533;&#65533;8|`{5L&#65533;&#65533;&#65533;!:&#65533;&#65533;&#65533;&#65533;&#65533;q	`&#65533;=&#65533;b&#65533;6&#65533;='&#65533;&#65533;j&#65533;&#65533;+&#65533;&#65533;&#65533;&#65533;&#65533;&#65533;-&#769;&#65533;&#65533;&#65533;&#65533;&#65533;&#65533;a&#65533;Ud&#65533;u&#65533;@Bi%D&#65533;]&#65533;&#65533;&#65533;7F&#65533;B&#65533;&#65533;	&#65533;&#65533;F@&#65533;&#65533;&#65533;KC&#65533;&#65533;&#65533;&#65533;&#65533;&9&#65533;&#65533;&#65533;&#65533;)&#65533;)d%-&#292;&#65533;&#65533;j&#65533;&#65533; &#65533;H&#65533;x4&#65533;&#65533;/&#65533;F:&#65533;R-&#65533;O&#65533;&#65533;&#65533;&#139;[&#65533;e&#65533;&#65533; X&#65533;&#65533;%&#65533;,&#65533;J&#65533;&#1825;&#65533;Ax L&#65533;xE=	&#65533;B&#65533;vPK&#65533;&#65533;}@#&#65533;(&#65533;_&#65533;"s;&#65533;&#65533;&#65533;0&#65533;y&#65533;&#65533; @&#65533;&#65533;P4&#65533;&#65533;Rwl&#65533;M&#65533;t&#65533;@\&#65533;FP&#65533;fj&#65533;&#65533;&#65533;\"$'&#65533;C*&#65533;)&#65533; &#65533;H&#770;!&#65533;w&#65533;(1su&#65533;L&#65533;!B&#65533;&#65533;,*&#65533;&#65533;<&#65533;"LoR&#65533;#|ICG=&#65533;&#65533;>&#65533;&#65533;&#65533;!&#65533;t6&#65533;Q|&#65533;i&#65533;u&#65533;p&#333;8&#65533;3&#65533;)#@&#65533;K8&#65533;,M&#65533;Bp&#65533;K0\&#65533;Q&#65533;&#65533;i[&#65533;&#65533;&#65533;8,B&#65533;{	 f&#65533;&|&#65533;f &#65533;&#65533;&#65533;r&#65533;RMK	8&#65533;G8B4%kY&#65533;&#65533;&#65533;a!v&#65533;&#65533;N&#65533;1h&#65533;|&#65533;&#65533;P&#65533;D&#1332;&#65533;&#65533;&#65533;&#65533;&#65533;"&#65533;&#65533;&#1500;j &#65533;E&#65533;&#65533;r&#65533;&#65533;-ll!&#65533;&#65533;&#65533;&#65533;&#65533;b&#1909;&#65533;8&#619;Z&#65533;&#65533;G&#65533;d i-,&#65533;t&#65533;&#65533;&#326;8$&#65533;&#65533;$ZY&#65533;&#65533;A&#65533;`-kq&#65533;&#65533;&#65533;~&#65533;W&#65533;&#65533;Hq&#65533;cB:&#65533;.&#65533;&#65533;&#65533;
n&#65533;&#65533;eSG&#65533;&#65533;&#65533;&#65533;L&#65533;&#65533;&#65533;&#65533;r&#65533;&#65533;iV&#65533;z&#65533;
&#65533;&#65533;j&#65533;hv&#65533;R&#65533;a@&#65533;*hkd&#65533;m&#43313;&#65533;.&#65533;&#65533;&#65533;&#65533;&#65533;&#973;&#65533;&#65533;&#65533;tR&#65533;H&#65533;(!+&#65533;&#65533;w1&#65533;&#65533;Y&#65533;*&#65533;^&#65533;oH2&#65533;&#65533;Gl&#65533;&#65533;,]&#65533;F&#65533;X&#65533;VR&#65533;%&#65533;N$<`&#65533;&#65533;&#65533;I&#65533;Gq&#65533;&#65533;&#65533;a5&#65533; X` &#65533;&#26103;&#1395;&#65533;&#65533;1&#65533;5Ppd&#65533; Y&#65533;F?&#65533;&#65533;&#65533;&#65533;G&#65533;&#1366;hu&#65533;&#65533;v,R/&#65533;Z&#65533;C&#65533;F&#65533;&#65533;&#65533;[&#65533;&#65533;&#65533;V&#65533;&#65533;9&#65533;&#65533;&#65533;&#65533;&#65533;D&#65533;&#65533;&#65533;x$a&#65533;&#65533;&#65533;&#65533;&#65533;&#65533;/X&#65533;&#65533;&#65533;&#65533;&#65533;c&#65533;&#1701;&#65533; &#65533;=7c&#65533;&#65533;&#65533;H&#65533;&#65533;b1&#65533;Y&#65533;4&#65533;&#65533;&#65533;&#65533;&#65533;j+&#760;&#65533;&#65533;Nr&#65533;9&#65533;bY&#1970;b&#65533;&#65533;c&#65533;h* C)q_&#65533;&#65533;z=&#65533;K&#1941;&#65533;&#65533;&W&#65533;@Z&#65533;&#65533;&#65533;2&#65533;&#65533;_&#65533; Ox
&#65533;t&#65533;&#65533;&#65533;c&#65533;&#65533;&#65533;G&#65533;&#65533;lJ*&#65533;Z~&#65533;NM}&#65533;&#65533;+!U&#65533;&#65533;U{&#65533;[&#65533;V`S&#65533;u&#65533;i&#65533;1XW&#65533;M]F&#65533;@vF&#65533;6&#65533;&#1753;&#65533;&#65533;&#65533;5&#65533;U'&#65533;/GtP^&&#65533;&#65533;&#65533;&#65533;&#65533;&#65533;&#65533;&#65533;^i&#65533;z&#65533;2@&#65533;&#65533;&#65533;0&#473;&#65533;&#65533;&#65533;&#65533;&#65533;&#65533;&#1598;&#65533;d(&#65533;&#65533;&#65533;&#65533;MFo&#65533;&#65533;F&#65533;&#405;&#65533;&#65533;&#65533;e&#65533;t&#65533;&#65533;u&#65533;[&#65533;&#65533;&#65533;&#65533;G&#65533;54&#65533;&#65533;&#65533;L?\&#65533;i&#65533;&#65533;G&#65533;&#65533;tD&#65533;>8n)&#65533;N&#65533;^&#65533;&#65533;g&#65533;[&#65533;&#65533;&#65533;s)&#65533;>&#65533;2 &#65533;&#65533;&#65533;-k&#65533;X&#65533;"&#65533;=&#65533;ss&#65533;&#1004;F$]&#65533;:g&#65533;L&#65533;A&#65533;&#65533;H&#65533;.&#65533;e&#65533;\&#532;&#65533;&#65533;hz&#65533;]&#65533;N6&#65533;b#&#65533; &#65533;~v_&#65533;:YJ&#65533;0m&#65533;&#65533;%k&#1033;q&#65533;aL&#65533;&#65533;&#1176;&#65533;tC&#65533;&#65533;&#65533;Z&#65533;'I&#65533;&#65533;&#65533;&#65533;&#65533;+B&#65533;&#65533;&#65533;&#65533;"j&#65533;&#65533;@&#65533;A&#65533;_&#65533;&#65533;d&#65533;&#65533;&#65533;&#65533;B4&#65533;t&#65533;&#65533;&#65533;0=9&#65533;&#65533;f&#65533;<&#65533;"$&#65533;&#65533;>p7&#65533;H&#65533;&#65533;&#65533;A&#65533;&#1139;!o&#65533;%7&#65533;&#65533;z&#65533;&#65533;l$&#65533;p}&#65533;&#65533;&#65533;4 J&#65533;&#1173;&#65533;&#65533;&#65533;&#65533;l&#65533;&#65533;&#65533;&#65533;p}3p&#65533;&#65533;&#65533;&#65533;&#65533;&#65533;:r&#65533;&#65533;&#65533;&#65533;&#65533;&#65533;PD&#65533; &#65533;$&#65533;{x%D3_&#65533;s_&#65533;<&#65533;&#65533;&#65533;&#65533;&#65533;`&#65533;A{&#65533;i&#65533;&#65533;E&#65533;?&#65533;S<&#65533;&#65533;c&#65533;,&#65533;+&#65533;07&#65533;0,L&#65533;=&#65533;&#65533;o E H&#65533;9 &#65533;t=R&#45610;&#65533;m&#65533;,\&#65533;=&#65533;&#65533;n&#65533;q&#65533;&#65533;&#65533;@&#65533;&#65533;18&#65533;&#65533;&#65533;&#65533;i&#65533;&#617;&#65533;&#65533;&#65533;o&#65533;&#65533;Y&#65533;n&#65533;&#65533;Xa&#65533;&#65533;&#65533;	&#46397;ch&#65533;&#65533;&#65533;&#65533;&#65533;c&#65533;A&#65533;&#65533;&#1751;H&#65533;06{<&#65533;c&#65533;pX&#65533;&&#65533;A(&#65533;;{66&#1046;&#65533;&#65533;7&#65533; &#65533; &#65533;8&#65533;&#65533;&#65533;&#65533;&#65533;&#754;&#65533;&#65533;)&#65533;9&#32912;&#65533; O&#518;l&#65533;&#65533;Y&#65533;&#65533;hpC&#65533;&#65533;&#65533;&#65533;1&#65533;&#65533;	&#65533;&#685;&#65533;(&#65533;3RO&#65533;A4&#65533;&#65533;@&#65533;&#65533;u&#759;Jc./!&#65533;PB-t&#65533;I&#65533;&#65533;v&#65533;&#65533;Y&#65533;+&#65533;&#65533;&#65533;&#65533;&#65533;8	&#65533; &#65533;&#65533;O&#65533;&#65533;P&#65533;<IA810&#65533;&#65533;&#1561;&#65533;r&#65533;b&#65533;h0`&#65533;&#65533;N Fc&#65533;&#65533;&#65533;&#65533;-&#65533;&#65533;&#65533;&#65533;1Fg&#1800;4&#65533;&#65533;&#65533;&#65533;k&#65533;Fk&#65533;&#65533;g4&#446;&#65533;pXo&#65533;&#65533;o&#65533;FqGr,Gs<GtLGu\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d&#65533;6&#65533;&#65533;/&#65533;&#65533;Jj&#65533;(&#65533;(&#65533;! &#65533;&#65533;$&#65533;*j&#65533;X&#65533;&#65533;&#65533;MX&#65533;@x&#65533;&#65533;6&#65533;&#65533;&#65533;&#65533;%&#65533;&#65533;&#65533;&#65533;&#65533;&#65533;&#65533;i &#65533;) $@&H&#65533;&#65533;&#65533;0&#65533;*&#65533;&#65533;& &#65533;$h&P&#65533;D&#65533;  &#65533;*&#65533;&#65533;p&&#65533;H&h &#65533;&#65533;(&#65533;&#65533;4&#65533;/&#65533;&#65533;&#65533;&#65533;L&#65533;&#65533;L&@&#65533;&#65533;&#65533;&#65533;<&#65533;t&#65533;&#65533;,&#65533;p&#65533;&#65533;&#65533;&#65533;<&#65533;&#65533;T&#65533;,&#65533;&#476;&#65533;&#1372;&#65533;&#65533;|&#65533;&#65533;|L&#1372;M&#65533;&#65533;&#436;&#65533;&#65533;L&#65533;k&#65533;&#65533;v&#65533;L&#1204;&#894;\ &#65533;&#65533;&#65533;O&#65533;=&#1027;S&#65533;6&#65533; &#65533;L&#65533;&#65533;/h&#65533;&#65533;&#65533;6&#65533;&#65533;&#65533;&#65533;ykP&#65533;&#65533; Q&#65533;N&#552;rD&#65533;(&#65533;&#65533;&#65533;&#65533;&#65533;&#65533;&#928; M&#65533;(&#65533;&#65533;(&#65533;&#65533;&#65533;&#65533;6(&#65533;N R8&#65533;&#65533;O@&#65533;&#65533;<&#65533;&#65533;&#65533;L&@&#65533;!&#65533;&#65533; &#65533;&#65533;)@(&#65533;O&#65533;4&#65533;R0&#65533;&#65533;&#65533;&#65533;R&#65533;&#65533;&#65533;\&#65533;/&#65533;J%&#65533;&#65533;&#65533;&#65533;(&#58114;M@!&#65533;&#65533;Q&#1652;6P&#65533;&#65533;QT&#65533;R&#65533;&#65533;EG&#65533;&#65533;&#65533;&#65533;&#65533;!x&#65533;$&#65533;&#65533;&#65533;&#65533;&#65533;@&#65533;&#65533;&#309;O&#65533;&#65533;&#65533;Q/&#65533;&#65533;R&#65533;Q(Q&#65533;&#1540;&#65533;&#65533;&#1864;&#65533;/&#65533;)&#65533;&#65533;(&#65533;&#65533;(&#65533;R)&#65533;&#65533;&#65533;&#309;%&#65533;R&#65533;R/-S&#65533;SH&#65533;-G*h&#65533;Z &#65533;&#65533;&#1005;&#65533;Q9&#65533;S!'@&#65533;5-&#65533;6&#1027;.&#65533;S>5R&#65533;r&#65533;&#65533;&#65533; 
EJ7&#65533;&#65533;F&#65533;R&#65533;&#65533;N(&#65533;-%&#65533; &#65533;&#65533;/QN&#65533;&#65533;/P&#65533;P R&#65533;&#65533;x&#65533;&#65533;NE&#65533;&#65533;TmT&#65533;&#65533;&#65533;&#65533;&#65533;SZ&#65533;RM&#65533;&#65533;g&#65533;&#65533;&#65533; &#65533;&#65533;^&#65533; P&#65533;R&#65533;J(0&#65533;c&#65533;&#65533;d]V-m&#65533;g&#65533;&#65533;S&#65533;AEj&#65533;&#65533;B&#65533;&#65533;QmU&#65533; &#65533;&#65533;(&#65533;TWVuUf&#65533;&#65533;sRR Pql&#65533;P h&#65533;&#65533;}&#65533;	&#65533;W(P}&#65533;R!&#65533;M(&#65533;6&#65533;&#65533;&#65533;Y}VM&#1347;qU&#65533;&#65533;&#65533;&#65533;P&#65533;n%&#65533;o}&#65533;d&#1860;u&#1396;H&#65533;SpVL&#65533;N Sgl&#65533;&#65533;&#65533;&#65533; 
&#65533;&#65533;x-&#65533;6&#65533;&#65533;UW&#1348;&#65533;&#65533;?}YRHi&#65533;&#65533;6Pz-&#65533;&#512;j&#65533;&#65533;&#653;hM`&#65533;c&#65533;QNH&#65533;M&#65533;T&#65533;T&#65533;Q&#65533;&#65533;r#&#65533;V&#65533;5&#65533;&#65533;&#65533;6&#65533;&#65533;&#65533;&#65533;`5U&#65533; &#65533;&#65533;&#65533;&#65533;Oc&#65533;^h&#205;8&#65533;S &#65533;NH&#65533;q,T#&#65533;&#65533;	8[&#65533;(Xk&#65533;&#65533;&#65533;&#65533; W&#65533;@&#65533;&#65533;q&#65533;&#65533;&#325;&#65533;OpN#&#65533; (&#65533;=&#65533;&#65533;&#357;&#65533;&#65533;m&#65533;6^&#65533;&#65533;&#65533;&#65533;&#65533;&#65533;( &#65533;b&#65533;V
&#65533;&#65533;/ &#65533;&#65533;t&#65533;
(\<&#65533;&#65533;&#65533;z&#65533;&#65533;&#65533;&#65533;&#65533;	&#65533;&#65533;^eZ&#65533;&#65533;&#65533;&#65533;B&#65533;&#65533;	&#65533;G&#65533;]\z&#65533;&#65533;k&#65533; &#65533;&#65533;&#65533;x&#65533;&#65533;8&#65533;^y&#65533;P&#65533;U V&#65533;U #&#65533;&#65533;6]&#65533;&#65533;&#65533;&#65533;W|&#65533;\
&#65533;^K( &#65533;]&#65533;&#65533;&#65533; &#65533;&#65533;&#65533;&#65533;&#65533;&#65533;{&#65533;\x&#65533;0pZ&#65533;U &#65533;\&#65533;_&#65533;;\&#65533;~G&#65533;M_&#65533;&#65533;X&#65533;JQ&#1400;&#65533;&#65533;&#898;&#65533;&#65533;Q&#65533;&#65533;&#65533;%&#65533;&#65533;/0]&#65533;%&#65533;/YV&#65533;j]&#65533;&#65533;uG&#65533;U &#65533;&#65533;X&#65533;M&#65533;&#1863;&#65533;`&#65533;&#898;5&#65533;]U&#65533;&#65533;&#65533;B&#33336;&#65533;&#65533;&#65533;8#0&#65533;&#35136;0P\&#65533;}&#65533;&#65533;# ^.b&#65533;h&#65533;k&#65533;\&#65533;&#65533;^&#387;0&#65533;&#65533;w|&#65533;&#65533;a"&#65533;a(^\&#65533;&#65533;&#65533;&#65533;&#1864;&#65533;P&#65533;&#65533;&#65533;'~&#65533;&#65533; 6U&#65533;P&#65533; &#65533;&#65533;-~&#65533;k&#65533;b<&#65533; &#65533;-&#65533;B8&#65533;&#65533;u&#65533;>&#13376;&#65533;&#65533;(&#65533;&#65533;bk3&#65533;&#65533;&#65533;&#65533;V<a&#65533;&#65533;&#65533;&#65533;&#65533;F&#65533;V&#65533;&#65533;7&#65533;&#65533;&&#1934;&#65533;&#65533;=&#65533;&#65533;&#65533;&#65533;xD&#65533; \&#65533;e&#65533;y&#65533;c(n`{&#65533;&#65533;&#911;x`4&#65533;(a~&#65533;VQ~8O&#65533;Ma&#65533;GCfc~&#65533;_>&#65533;	 !&#65533; | ,*  &#65533;G &#65533; &#65533;H&#65533;&#65533;&#65533;&#65533;*\&#560;&#65533;&#199;#J&#65533;H&#65533;&#65533;&#331;3j&#65533;&#561;&#65533;&#463; C&#65533;&#65533;1E
&#65533;(S&#65533;\&#626;&#65533;&#727;0K&#65533;&#65533;0`&#65533;
'c&#65533;&#65533;&#627;&#65533;&#991;@?&#65533;&#65533;(0L&#65533;&#65533;&#231;&#65533;&#1255;P&#65533;J&#65533;J&#65533;&#65533;&#1387;X&#65533;j&#65533;&#693;&#65533;&#1519;`&#202;K&#65533;&#65533;&#1651;U&#65533;1&#694;&#65533; d<&#65533;K&#65533;&#65533;&#1915;x-~0Z&#65533;E[&#65533;&#65533;&#65533;&#65533;&#65533;&#65533;&#65533;&#200;&#65533;&#65533;a&#65533;&#65533;.&#65533;c&#65533; ,A&#65533;&#65533;&#65533;&#992;C&#65533;VbGQR8!&#65533;&#65533;7)<&#65533;0&#65533;&#65533;&#65533;&#65533;&#65533;&#65533;&#65533;&#65533;&#891;&#65533;&#65533;&#65533;&#65533;&#65533;~&#65533;E]&#65533;@&#65533;(&#65533;i&#65533;
&#65533;p3&#65533;&#65533;&#65533;&#1587;kI&#65533;(&#65533;;&#65533;S&#65533; &#65533;&#65533;l&#65533;&#65533;H&#65533;i&#65533;
&#65533;&#65533;&#735;O&#65533;&#65533;AEY&#65533;P-A2&#65533;&#65533;	D&#65533;QBE&#65533;&#65533;&#65533;&#65533;&#1607;&#65533;&#65533;!aN&#65533;&#65533;&#65533;&#65533;y&#681;v&#65533;E%`PF6&#65533;D&#65533;&#65533;a^S&#65533;a&#331;n&#65533;(c&#65533;/vA&#65533;8Frl&#1072;\F&#65533;`&#65533;nDz9&#65533;8&#65533;.&#65533;&#65533;&#65533;2ZQ&#65533;JV9cE&#65533;&#65533;n&#65533;QP&#65533;0bQ&#65533;g%OSX&#65533;kJI&#65533;p&#404;&#65533;&#65533;g&#65533;	&#65533;&#65533;&#65533; B&#65533;&#65533;&#65533;&#65533;R&#65533;l&#65533;f&#65533;&&#65533;&#65533;Fu&#65533;\sE=GP
&#65533;&#65533;1&#65533;&#65533;1b&#65533;&#65533;&#65533;&#292;&#65533;&#65533;&#65533;&#65533;&#65533;gtj&#65533;G&#65533;&#65533;j4&#65533;X&#65533;Em&#65533;`Feq*Jf&#65533;*&#65533;N"z&#65533;&#65533;&#65533;_Qu&#65533;&&#65533;E&#65533;a$zN&#65533;&#65533;&#65533;&#65533;&#65533;&#65533;V;&#65533;&#65533;&#65533;f&#65533;s.w!&#65533;G&&#65533;o&#65533;&#646;&#65533;z&#1316;&#65533;&#65533;&#1160;m&#65533;&#65533;T&#65533;Q>&#65533;&#65533;m}T&#65533;XT&#65533;j&#65533;n&#65533;&#65533;Z&#65533;n&#65533;&#65533;&#518;Z&#65533;&#65533;B&#65533;&#65533;&#65533;nA&#65533;&#65533;`&&#65533;QK&#65533;&#65533;n&#65533;1&#65533;&#65533;E&#65533;&#65533;~&#65533;!fAE9dQ&#65533;~<&#65533;o&#65533;&#65533;&#65533;VP&#65533;&#65533;&#65533; .&#65533;&#65533;&#65533;d&#65533;isQ'&#65533;&#65533;1o&#65533;&#347;F&#65533;&#65533;*&#65533;:\&#65533;&#65533;zP&#65533;k=&#65533;o&#65533;&#65533;&#65533;&#446;r&#65533;)&#65533;l&#65533;Plj &#65533;&#65533;C&#65533;Y8gP&#65533;`&#65533;+&#65533;@f0)&#65533;&#65533;_o\&#65533;&#1794;&#65533;&#65533;&#65533;&#65533;g&#65533;`T&#65533;&#65533;w&#65533;@~&#65533;&#65533;)&#65533;->&#65533;w&#65533;I&#65533;&#65533;&#65533;&#65533;&#65533;&#65533;&#65533;&#207;F1&#65533;&#65533;yV&#65533;&#65533;et&#65533;&#36722;dF&#65533;w&#65533;8!&#1235;&#65533;&#65533;%K&#65533;0W&#867;&#65533;)&#65533;&#65533;&#65533;M#M&#65533;&#65533;V&#65533;&#65533;&#65533;&#65533;S8&#65533;&#65533;&#65533;V<qc&#65533;!&#65533;v&#65533;r&#65533;-+&#65533;*&#65533;G&#65533;mF&#65533;&#65533;&#65533;&#65533;t&#65533;&#65533;&#65533;&#65533;&#65533;&#65533;G&#65533;&#65533;sj&#65533;&#65533;=Aq&#65533;b&#65533;&#65533;&#65533;&#65533;/vtz&#65533;&#1402;y&#65533;F&#65533;&#65533;M&#65533; 2efE&#65533;@&#65533;&#65533;&#65533;&#65533;&#65533;&#65533;i&#65533;"&#65533;&#65533;2&#65533;E.l&#65533;&#65533;&#563;&#65533;;&#65533;h`6[ S&#65533;xf&#65533;]&#65533;ie&#65533;&#65533;
&#65533;"&#65533;\&#65533;Ox&#65533;&#65533;&#65533;:&#65533;&#65533;w&#65533;*&#65533;x&#65533;6&#65533;$S)&#65533;&#65533;&#65533;R&#65533;&#65533;"Be &#65533;#&#65533;&#65533;b8&#65533;#&#65533;r&#65533;2
&#65533;&#65533;e&#65533;&#65533;h@0d@&#65533;&#65533;\FD#z&#65533;&#65533;&#65533;&#1876;&#65533;&#65533;	&#65533;a&#65533;&#65533;&#65533;&#65533;G4`2d&#65533;]&#65533;&#65533;&#65533;&#65533;/
&#65533;&#65533;[&#65533;&#65533;&#65533;&#65533;9&#65533;Mw&#65533;&#1246;&#65533;&#65533;e&#65533;U&#65533;X&#65533;<&#65533;i&#65533;|T&#65533;&#65533;&#1584;>&#65533;mR&#65533;:!A$&#65533;b&#65533;&#65533;&#65533;&#65533;`#&#65533;HFr O`&#65533;-s	q d&#65533;&#65533;&#65533;&#65533;P&#65533;&#65533;4TNya&#65533;&#65533;&#65533;b&#65533;&#65533;
&#65533;f&#65533;gA&#65533;-o&#65533;<&#65533;&#65533;P&#65533;&#65533;&#65533;"xkp&#65533;b&#65533;v5&#65533;Ya&#65533;&#65533;Ab&#65533;&#65533;h&#65533;&#65533;r&#65533;JM&#65533;&#65533;`&#65533;Y&#65533;a_&#1130;&#65533;&#65533;06p&#65533;g&#65533;&#65533;8&#65533;&#65533;&#65533;&#65533;&#65533;R&#65533;A&#65533; &#65533;%l&#65533;(r&#65533;(&#65533;i&#65533;&#65533;F&#65533;&#65533;&#65533;&#65533;
A(od&#65533;&#65533;Rs&#65533;&#65533;m &#65533;&#65533;&#65533;&#65533;X&#65533;xu&#65533;&#65533;&#65533;H&#65533;&#65533;&#65533;5-&#65533;0&#65533;&#65533;E&#65533;04J>&#65533;Vz&#65533;& &#65533;&#65533;&#26868;&#65533;fL&#65533;&#406;rL&#65533;CMjT&#65533;&&#65533;T.gvX &#65533;LA&#65533;&#65533;W
$&#65533;&#57623;&#65533;&#65533;L&#65533;&#65533;&#65533;1{&#65533;R&#65533;Z&#65533;J&#65533;m9&#65533;&#65533;A
&#65533;&#65533;&#65533;&#1642; &#65533;&#65533;d"&#65533;JJW&#65533;&#281;t&#65533;&#65533;&#65533;&#65533;&#65533;&#65533;Q&#65533;ce&#65533;1&#65533;v6H&#65533;&#65533;ptB0&#65533;&#65533;&#65533;(KX&#65533;fJ&#65533;&#65533;Z&#65533;&#65533;&#65533;&#876;f3&#65533; X&#65533;5&#65533;&#1971;B&#65533;v&&#65533;z&#65533;_F&#65533;&#65533;:&#65533;h&#65533;&#65533;&#418;oh[Q&#65533;&#65533;&#65533;&#65533;&#65533;&#65533;_&#65533;&#65533;?qD<S>Dw&#65533;&#65533;:w&#65533;7&#65533;u
&#65533;&#65533; n&#65533;&#65533;&#65533;&#65533;F&#65533;F&#65533;&#65533;&#65533;H&#65533;&#65533;-&#65533; &#65533;&#65533;&#65533;&#65533;&#65533;z&#65533;&#65533;&#65533;&#65533;i&#65533;&#65533;T&#65533;^|&#65533;&#65533;[&#65533;&#65533;I&#1218;&#65533;&#65533;&#65533;E&#65533;&#65533;&#793;.
@&#65533;n&#65533;&#65533;cM&H2} &#65533; p(&#65533;D&#65533;l&#65533;&#65533;
tM&#65533;&#65533;6&#961;dR&#65533;&#65533;&#65533;&#65533;'8&#1984;&#65533;&#65533;QH:&#65533;&#65533;P&#65533; N&#65533;&#65533; &#65533;&#65533;|{+'Zn9&#65533;<W&#65533;c&#65533;&#65533;-&#65533;_&#65533;&#65533;BL&#65533;{%J&#65533;&#65533;m&#65533;&#65533;&#65533;\&#65533;&#65533;&#65533;@&#65533;U&&#65533;&#65533;7.'&#65533;j&#65533;?E &#65533;	FH&w&#65533;&#65533;X&#65533;rUp&#65533;&#65533;I&#65533;&#1234;Eyk
&#65533;0&#65533;A)8	'&#65533;&#65533;6&#65533;&#65533;&#65533;)&#65533;V,&#65533;[&#65533;&#65533;&#65533;&#65533;&#65533;	&#65533;a&#65533;&#65533;&#65533;Y&#65533;2&#65533;R&#65533;A&#65533;&#65533;
,3&#65533;S`H&#65533;'h&#65533;&#65533;&#65533;&#65533;&#65533;DbA]8g%&#1654;9&#65533;&#65533; &#65533;&#65533;u&#65533;iT&#65533;8UN&#65533;X&#65533;4W&#65533;+&#65533;&&#65533;&#65533;&#65533;{EM&#65533;&#65533;&#65533;h&#65533;&#65533;&#214;3&#65533;sEk/EA&#65533;@&#65533;P&#65533;&#826;&#65533;&#65533;N&#65533;"&#65533;Mw&#65533;&#65533;&#65533;(v3&#65533;94&#65533; &#65533;N&#65533;&#65533;&#65533;)&#65533;T&#65533;	<SM&#65533;[+&#65533;T
&#65533;#&#1718;&#65533;&#65533;a&#1857;a	&#65533;&#65533;&#65533;v&#65533;&#65533;&#65533;V&#65533;G&#65533;-HH&#65533;&#65533;oS&#65533;65I`I&#65533;S&#65533;*&#65533;- Zp&#65533;&#65533;&#1701;~;&#65533;&#65533;&#65533;&#65533;&#65533;m&#65533; &#65533;&#65533;_'q*&#65533;Q&#65533;8l&#217;'L)x&#65533;&#541;K+&#65533;$&#65533; &#65533;&#65533;&#65533;&#65533;&#65533;&#65533;S&#65533;&#65533;&#65533;&#1104;&#65533;&#65533;&#65533;&#65533;&#65533;&#65533;&#65533;*&#65533;&#65533;<&#65533;&#65533;&#65533;HI&#65533;&#65533;h&#65533;&#65533;&#65533;&#65533;&#65533;&#65533;&#65533;1&#65533;o&#65533;&#65533;&#65533;&#65533;&#65533;'"&#65533;&#65533;&#65533;0 &#65533;&#65533;y&#65533;.&#65533;G?}&#252;&#65533;qm&#65533;&#1543;&#65533;&#65533;	Y^|&#65533;&#65533;&#65533;&#65533;,t&#212;&#1510;&#65533;&#65533;&#65533;z&#65533;&#65533;^6&#65533;&#65533;&#65533;&#65533;|@&#65533;j&#65533;&#65533;H]jgKfv&#65533;r&#65533;&#65533;w&#65533;&#65533;&#65533;k&#65533;&#65533;&#65533;f$&#65533;x&#65533;|W&#65533;' &#65533;'$Qv&#65533;&#65533;m&#65533;c&#65533;&#65533;&#65533;&#65533;	V&#65533;&#65533;#u&#65533;K&#65533;&#65533;^&#65533;n&#65533;&#65533;&#65533;&#65533;d&#65533;d&#1665;[&#65533;sq&#65533;0&#65533;&#65533;&#65533;Y&#65533;&#65533;^&#65533;o&#65533;%4 &#65533;&#65533;?&#65533;@@h&#65533;r&#65533; &#65533;&#65533;i&#25161;Q&#65533;N&#65533;[/E&#65533;$&#65533;&#65533;i&#65533;&#65533;&#65533;&#65533;&#65533;j&#65533;&#65533;&#65533;}&#65533;0hR6&#65533;&#65533;&#65533;f&#65533; 7&#65533;&#65533;&#65533;&#65533;{A&#65533;m&#65533;BC&#65533;&#65533;&#65533;&#65533;&#65533;y&#65533;&#65533; &#65533;
1/V%&#65533;&#65533; &#65533;L8Fqv
&#65533;&#65533;&#65533;&#65533;&#65533;6 &#65533;&#65533;eg2&#65533;<$x&#65533;@&#65533;a)&#65533;q&#500;&#65533;X q&#65533;&#65533;&#65533;&#65533;&#65533;e&#65533; 2&#65533;I&#65533;s&#65533;6&#65533;P$BHn{&#65533;c9Ah&#1463;&#65533; &#65533;&#65533;&#65533;&#65533;$ o&#65533;@PF&#65533;2&#65533;&#65533;QS@&#65533;L&#65533;g7&#65533;&#65533;aq=&#65533;&#65533;i&#65533;&#65533; &#65533;' 6AH&#65533;&#65533;&#65533;&#65533;h&#65533;76&#65533;C&#65533;L&#65533;&#65533;G%c~dr&#65533;&#65533;&#65533;V&#65533;V)=&#65533;&#65533;z&#65533;`Y
q E`i&#65533;N&#65533;JxL&#65533;Fu&#903;$ &#65533;&#65533;&#65533;V&#65533;7lL&#65533;k&#65533;| &#65533;&#65533;{&#1545;[&#65533;2=&#65533;~&#65533;~&#65533;&#65533;&#65533;1&#65533;!eh&#65533;&#65533;~&#65533;r&#65533;Q@&#65533;3QVuW'&#65533;&#65533;d&#65533;&#65533;&#65533;x@&#65533;&#65533; &#65533;&#65533;n!&#65533;&#65533;%0 !&#65533;&#65533;h)&#65533;H&#65533;zP&#65533;&#65533;Eq &#65533;#z&#65533;=&#65533;&#65533;)&#65533;xs&#65533;&#65533;!&#65533;&#65533;i8`(&#65533;*&#65533;G"d&#65533;&#65533;&#65533;&#1089;&#65533;&#65533;&#65533;&#65533;&#1730;=M&#65533;!iS&#65533;&#65533;&#65533; K&#65533;s
&#1421;	&f;&#65533;&#65533;&#65533;8#&#65533; 9&#65533;=?&#65533;&#65533;&#65533;8&#65533;&#65533;wo &#65533;`&#65533;sG&#65533;u&#65533;&#65533;#&#65533;V"U)&#65533;s&#65533;t90&#65533;&&#65533;&&#65533;&#65533;&#65533;xY &#65533;bX&#65533;si&#65533;p&#65533;&#65533;&#65533;3&#65533;~&#65533;L&#65533;p&#65533;k&#65533;&#65533;&#65533;&#65533;v&#65533;q&#65533;&Y&#65533;&#65533;vW&#65533;u&#1414;&#65533;P )~&#65533;Q&#65533;&#65533;&#65533;&#65533; &#65533;&#1536;&#65533;=&#65533;&#65533;p,&#65533;6E&#65533;&#65533;@|&#65533;&#65533;&#65533;WO !&#65533;&#65533;I n&#65533;oFb2
&#65533;y$`&#65533;&#65533;&#65533;K&#65533;&#65533;&#65533;&#65533;Y&#65533;&#545;&#65533;&#65533;Z&#65533;)Bti*U&#435;W&#65533;%_n&#65533;&#65533;&A&#65533;!=&#65533;%#q&#65533;&#65533;r&#65533;9&#65533;&#65533;W'&#65533;y&#1480;i&#65533;&#65533;&#65533;m<h&#65533;&#65533;&#65533;IoP<&#65533;#%&#65533;]&#65533;&#4486;&#65533; &#65533;}i8pf9&#65533;]&#65533;&#65533;(ei`&#65533;4yf&#65533;&#65533;`&#65533;'V&#65533; P&#65533;&#65533;P&#65533;M&#65533;&#65533;|&#65533;&#65533;&#65533;&#65533;&#65533;_%*&#65533;&#65533;P&#65533;&#65533;&#65533;&#65533;&#1444;&#65533;&#65533;s4&#65533;ck&#65533; @&#65533;&#65533;A&#65533;w&#594;A"fQQ&#65533;W&#1054;M&#65533;R,5#&#65533;#&#65533;n&#65533;&#65533;&#65533; &#65533;sp&#65533;&#65533;&#65533;&#65533;&#65533;mq+&#65533;&#65533;C&#65533;&#65533;R&#65533;&#65533;S&#65533;Y`&#65533;&#65533;c&#65533;&#65533;)&&#65533;D0&#65533;WG1&#65533;&#65533;q:&#65533;XyQSp&#65533;&#65533;&#1633;&#65533;9&#65533;4`&#65533;;#~I&#65533;&#1449;!)&#65533;@&#65533;&#65533;M&#65533;iP0&#65533;]&#65533;p&#65533;h\B!&#65533;&&#65533;&#291;9UDj\&#65533;1&#65533;  &#65533;F&#65533;.@hd&#65533;&#65533;&#65533;&#65533;&#65533;g&#65533;	Q8&#65533;5&#65533;RY&#65533;C&#65533;&#65533;&#65533;&#65533;IS&#65533;&#65533;a/&#65533;&#65533;&#65533;&#65533;&#65533;C%I&#65533;1bj0&#65533;R#&#65533;Y&#65533;&#65533;&#65533;&#65533;&#65533;&#65533;|z&#65533;&#65533;&#65533;d&#65533;HXR&#65533;a&#65533;&#65533;&#272;;0&#65533;?G&#65533;&#65533;&#65533;wT =p{&#65533;&#65533;2@&#65533;o&#65533;&#65533;&#65533;O&#65533;&#65533;&#65533;&#65533;C&#65533;S&#65533;&#65533;&#65533;,&#65533;=p&#1697;C&#65533;&#65533;&#65533;&#65533;&&#65533;M&#65533;&#65533;&#65533;s|&#1427;&#65533;&#1994;UP&#65533;P?&#65533;&#65533; &#65533;u2i&#65533;r&#65533;
Z2rR:^s&#65533;y&#65533;
&#65533;F&#65533;b@&#65533;&#65533;&#65533;&#65533;C &#65533;y&#65533;&#65533;&#65533;&#65533;A&#65533;&#65533;&#65533;&#65533;g&#65533;vw&#65533;&#65533;&#65533;&#65533;&#65533;&#65533;&#65533;&#65533;&#65533;
&#65533;&#1057;&#65533;&#65533;]&#65533;}5&#65533;&#65533;&#65533;&#65533;P&#65533;&#65533;&#65533;	)@&#65533;&#65533;&#65533;0P&#65533;&#1482;&#65533;
{&#65533;&#65533;&#65533;&#65533;)d&#65533;&#65533;a&#65533;S&#65533;&#65533;b ;&#65533;&#65533;z\pT&#65533;$&#65533;&#65533;&#65533;w%k&#65533;&#65533;&#65533;R&#65533;&#65533;&#65533;&#65533;&#65533;0I	&#65533;zB*&#65533;k,&#65533;&#65533;&#65533;4Y&#61541;Q&#65533;wr&#65533;Oq&#1450;&#65533;	D;&#65533;&#65533;&#65533;&#65533;O&#65533;J&#65533;&#65533;t&#65533;&#65533;P&#65533;&#65533;&#65533;&#65533;b&#65533;&#65533; "q&#1258;&#65533;]&#65533;!_&#1691;pfR&#65533;@&#65533;&#65533;&#65533;yd@&#65533;d5&#65533;&#224;&#65533;Q, &#65533;q&#65533;5 M&#65533;=&#65533;&#65533;&#65533;PU&#65533;&#65533;F&#65533;S7&#65533;H&#65533;&#65533;9&#65533;&#65533;s'
{,&#65533;&#65533;&#65533;j&#65533;&#65533;
&#65533;a&#65533;&#65533;&#65533;&#65533;A&#65533;6&#65533;&#65533;&#65533;P&#65533;pD&#65533;U &#65533;q{=&#1185;'&#65533;Fa&#65533;r,&#65533;&#65533;&#65533;&#65533;~%&#65533;S&#65533;&#65533;&#65533;&#65533;&#65533;{Ld&#65533;&#65533;&#65533;7&#65533;2&#65533;&#65533;CY&#65533;&#65533;&#65533;s&#65533;&#65533;f,$
&#65533;&#65533;"pH&#65533;,@&#65533;yr&#65533;&#65533;C[&#65533; H[lPU&#65533;&#65533;A}!j&#65533;&#65533;&#65533;&#65533;&#65533;&#65533;&#65533;vyQ&#65533;&#65533;&#65533;W&#65533;&#65533;&#1781;&#65533;A&#65533;&#65533;v&#65533;&#65533;b8@b&#65533;0	"&#65533;&#65533; :  \ \&#65533;&#65533;&#65533;u`9U&#65533;6@&#65533;4"ni&#65533;&#1661;&#65533;#i&#65533;&#65533;&#65533;iH&#65533;{&#65533;&#1718;&#65533;&#65533;&#65533;&#65533;&#65533;v``Y.Y&#65533;&#65533;R&#65533;#=  u &#65533;, +&#65533;D&#65533;&#65533;f!&#65533;&#65533;O@&#65533;El&#65533;q&#65533;e&#1743;&#65533;8&#65533;:&#65533;{Y&#65533;&#65533;&#65533;.&#65533;&#65533;&#65533;jK@&#65533;N&#65533;P!+|&#65533;,,&#65533;P&#65533;^\&#65533;	&#65533;&#65533;&#65533;&#65533;&#65533;~\+f&#65533;1Vc&#65533;&#65533;&#65533;RO&#518;DHL&#65533;&#65533; (Z6M&#65533;&#65533;&#65533;&#65533;&#65533;[q)&#65533;J&#65533;#' r &#65533;  .`&#65533;&#65533;&#765;\&#65533;RQ&#65533;&#65533;&#65533;&#65533;F&#65533; &#65533;&#65533;r|!&#1853;&#65533;&#65533;o&#1103;S&#65533;&#65533;&#65533;&#65533;&#65533;&#785;&#65533;&#65533;;&#65533;&#65533;&#65533;&#65533;&#65533;&#520;l&#65533;<&#65533;M&#65533;&#65533;P&#65533;,&#65533;&#65533;&#65533;&#65533;&#65533;&#65533;E&#65533;
&#65533;&#65533;&#65533;&#65533;w&#65533;++&#65533;&#65533;H&#65533;o1f&#65533;&#65533;&#65533;PM<&#65533;G&#1723;&#65533;&#65533;&#65533;W&#65533;&#65533;|&#65533;&#65533;=P&#65533;>@A&#65533;&#65533;D&#65533;>@w&#65533;y&#65533;&#65533;&#1790;\0&#65533;S&#65533;&#65533;&#65533;&#65533;&#65533;{&#65533;&#65533;v&#65533;&#65533;&#65533;4y&#65533;n&#65533;&#65533;R,*&#65533;&#839;,&#65533;&#65533;&#65533;&#65533;bh&#65533;:&#65533;&#65533;h&#65533;&#65533;O1&#65533;&#65533;&#65533;&#231;9&#347;&#65533;; &#65533;"&#65533;&#65533;&#65533;h	P&#65533;&#65533;&#1004;&#1851;i&#65533;&#65533;kX&#65533;&#65533;7  8RY&#65533;&#65533;4&#65533;&#48888;=&#65533; &#65533;&#65533;A&#65533;&#65533;&#65533;V&#65533;&#65533;sv,&#65533;z&#807;&#65533;Z&#65533;&#65533;Y	: R&#65533;B P&#65533;:&#65533;&#65533;z&#65533;|P&#65533;&#65533;XaCn&#65533;&#65533;l&#65533;[&#65533;&#65533;&#65533;&#1116;&#65533;|&#65533;&#65533;&#65533;&#65533;&#65533;m-&#65533;1u&#65533;&#65533;&#65533;|J&#65533;QA>P&#65533;wJ&#65533;&#65533;&#886;b&#65533;^&#65533;&#65533;&#65533;~&#65533;&#65533;&#65533;&#65533;&#65533;&#65533;&#65533;&#65533;&#348;&#65533;&#65533;&#65533;&#65533;&#65533;v&#65533;&#505;&#65533;m^&#758;&#65533;*&#65533;z&#65533;&#65533;p`&#65533;&#65533;&#65533;[3/8&#65533;&#65533;U&#65533;&#1204;&#65533;&#910;&#65533;&#65533;&#65533;&#65533;&#1466;Mk&#65533;&#65533;w2&#65533;&#65533;)&#65533;,&#65533;N&#65533;&#65533;&#65533;&#65533;:&#65533; [&#65533;C
&#205;&#65533;&#65533;;&#65533;&#65533;&#65533;&#65533;b(&#65533;&#65533;!R&#65533;&#65533;=&#65533;H&#65533;f&#65533;&#65533;&#1885;le&#65533;&#65533;P-(}&#65533;Y&#65533;:p&#65533;|PP&#65533;&#65533;9M&#65533;h =S&#65533;&#65533;i &#65533;m&#65533;&#65533;&#65533;&#65533;\&#65533;E&#65533;&#65533;&#65533;&#65533;	>&#65533;&#65533;&#65533;.&#65533;!&#65533;&#65533;@&#65533;&#65533;&#65533;#;&#65533;A0&#65533;:&#65533;&#65533;&#65533;%lVQ&#65533;1&#1331;=&#65533;&#65533;~&#65533;h-&#65533;&#65533;&#1433;&#65533;&#65533;'qVaCH &#65533;&#59222;&#65533;I&#65533;&#65533;8&#65533;&#65533;&#40268;&#65533;'&#65533; e&#65533;wl&#65533;&#1820;&#65533;&#65533;&#65533;&#65533;M&#65533;&#65533;#&#65533;&#65533;&#65533;]Y&#65533;&#65533;8&#65533;&#65533;&#65533;8&#65533;Y&#65533;&#65533;1&#1842;G&#65533;&#65533;w&#65533;&#65533;&#65533;&#65533;&#830;&#65533;&#65533;&#65533;	t>v&#65533;&#65533;i&#65533;&#65533;e5&#65533;P&#65533;&#65533;&#65533;&#65533;&#65533;&#65533;G&#65533;!&#65533;1&#65533;h&#65533;6&#65533;&#65533;&#65533;l&#65533;&#65533;&#65533;&#65533;a&#65533;&#65533;J&#65533;N&#65533;,W&#65533;&#65533;B&#65533;&#65533;"&#65533;&#65533;&#668;>&#1883;FQ&#65533;r&#65533;i`&#65533;&#65533;AJ&#65533;sM&#65533;.&#65533;&#359;&#65533;&#49063;wFa&#65533;~&#65533;3&#65533;&#65533;&#65533;7 &#65533;]K R&#65533;&#696;#&#65533; <&#65533;xj&#65533;'&#919;&#65533;*&#65533;&#65533;&#65533;&#65533;g O&#1120;(,&#65533;0	Qq&#1243;&#65533;1
&#65533;7&#65533;&#65533;&#65533;&#65533;&#65533;h _&#65533;.p&#65533;'&#65533;&#18776; &#65533;>&#65533;&#65533;&#65533;&#65533;2&#65533;jn&#65533;TAU&#65533;&#65533;&#65533;&#65533;G|&#65533;X&#65533;=&#65533;)&#65533;&#65533;&#65533;l!&#65533;&#65533;&#65533;&#65533;&#65533;&#65533;
9r&#65533;&#65533;&#65533;&#65533;&#65533;&#211;,\&#65533;&#65533;c&#65533;^i/&#65533;&#65533;&#65533;2&#65533;"K0&#65533;m&#65533;&#65533;K&#65533;^&#65533;&#65533;&#65533;Wd+&#65533;!D&&#65533;L&#65533; {&#65533;Sq&#36136;C&#65533;&#65533;&#218;&#65533;&#65533;&#65533;&#65533;&#65533;{&#65533;&#65533;&#65533;&#65533;M&#65533;U@&#65533;^&#65533;W&#65533;;`&#65533;&#463;&#65533;&#65533;(&#65533;K0&#65533;&#65533;&#65533;B&#65533;&#65533;i e&#65533;&#65533;&#65533;D&#65533;&#65533;)i&#65533;l&#65533;&#65533;z&#65533;1&#65533;&#65533;iG&#65533;|&#65533;qj-&#65533;v&#65533;&#65533;&#65533;&#65533;&#65533;&#65533;&#65533;&#65533;&#65533;&#65533;3&#65533;&#65533;VqX&#65533;&#65533;&#1115;80&#65533;*5&#65533;%J1&#65533;&#65533;&#65533;Q&#65533;Z@&#65533;&#65533;&#65533;&#65533;&#65533;&#65533;+&#65533;&#65533;&#65533;&#65533;R! [&#65533;&#65533;L+&#65533;T&#65533;y&#65533;&#65533;B&#65533;Q:&#65533; &#65533;&#65533;&#1782;&#65533;&#65533;,&#65533;&#65533;P&#65533;`Oo&#65533;6&#65533;{k&#65533;W&#65533;Y&#65533;&#65533;{&#65533;z&#65533; &#65533;}&#65533;&#65533;&#65533;F!&#65533;b%y&#65533;&#65533;&#65533;h/|bp&#65533;&#65533;|$8&#65533;&#65533;A6i&#65533; &#65533;&#65533;&#65533;C&#65533;&#65533;d&#65533; E&#65533;";p &#65533;x0M$&#65533;`&#65533;E"&#267;9v\&#65533;&#65533;&#65533;&#65533;1e&#932;Y&#65533;&#65533;M&#65533;9u&#65533;&#65533;&#65533;&#65533;&#65533;O&#65533;A&#65533;%*&#65533;&#65533;&#65533;&#65533;]t&#65533;&#65533; 8[&#65533;H&#65533;&#65533;&#65533;&#65533;&#65533;'!&#65533;@&#65533;!d&#65533;&#65533;&#65533;85&#65533;&#65533;&#65533;Y&#1216;&#65533;&#65533;5"X2&&#65533;&#65533;h&#65533;DQ&#65533;y&#65533;&#65533;&#65533;&#65533;&#65533;&#65533;_&#65533;E% ,&#65533;JR&#265;9&#65533;&#65533;Q&#65533;B
&#65533;`&#1160;&#65533;&#65533;A&#65533;4&#65533;&#65533;p &#65533;&#1747; H`&#65533;h"&#65533;i&#1321;U&#65533;f&#65533;Z&#65533;&#132;	(&#65533;]&#65533;&#65533;&#65533;,&#65533;!V`&#65533;D&#65533;&#65533;o@&#65533;&#860;8M&#65533;&#992;O&#65533;&#65533;P&#65533;&#65533;s&#65533;&#1125;O&#459;&#65533;&#65533;&#65533;&#65533;&#65533;&#65533;&#65533;;&#707;=b&#65533;&#65533;&#65533;J&#65533;k&#65533;
 &#65533;#A)H&#65533;&#65533;=&#65533;&#65533;&#65533; *$&#65533;f}&#65533;&#65533;&#65533;S&#65533;&#65533;&#65533;&#65533;@T0:&#65533;0`&#65533; !\&#65533;&#65533;5&#65533;8H&#65533;&#65533;s&#65533;.&#65533;&#65533;
&#65533;&#1568;&#65533;&#65533;8K(&#65533;&#65533;)&#65533;&#65533;H,;R&#65533;&#65533;&#65533;&#65533;&#65533;&#65533;&#65533;G &#65533;&#65533; &#65533;&#65533;&#65533;	&#65533;&#65533;b&#65533;&#65533;&#65533;a0&#65533;N&#65533;&#65533;:&#65533;M&#65533;&#65533;4&#65533;>&#65533;`0&#65533;"&#65533;&#65533;&#65533;&#419;&#65533;p,&#467;`&#65533;&#65533;7&#65533;t&#65533;&#65533; &#65533;ts&#65533;V8&#65533;B;&#65533;&#65533;<&#65533;&#65533;&#65533;z&#65533;&#65533;&#674;&#65533;+&#65533;&#65533;&#65533;
&#65533;)&#65533;&#65533;|#6k,&#65533;&#65533;2!&#65533;{&#65533;6*&#65533;&#65533;SPC&#65533;<&#65533;$&#65533;JW&#65533;Q<&#65533;&#65533;&#190;< !&#65533;ctS.&#65533;&#65533;&#65533;QVZ&#65533;b&#65533;-&#65533;J&#65533;DUvYf&#65533;2&#65533;&#65533;5`@hh&#65533;cJ&#138;$&#65533;&#65533;&#65533;L&#65533;&#65533;+L AW&#65533;*&#65533;L+&#65533;&#65533;&#65533;K&#65533;&#65533;&#65533;f&#65533;w^&#65533;&#65533;ZR-<R)lg;&#65533;&#65533;5R&#751;4&#65533;/&#65533;v&#65533;R&#65533;&#65533;(&#65533;&#65533;&#65533;H&#65533;&#65533;&#65533;m&#289;+z3&#65533;xc:&#65533;&#65533;&#65533;]!&#65533;b+&#65533;&#65533;m.qD&#65533;&#65533; &#65533;,&#65533;Z&#65533;&#65533;&#65533;q&#65533;&#65533;&#65533;`kc&#65533;{^6;1&#65533;&#65533;O&#65533;z&#643;:,&#65533;C6&#65533;&#65533;.&#65533;Y&#65533;Y;&#65533;&#65533;&#65533;
MG&#1984;:*&#65533;!Y&#65533;&#65533;[&#65533;*&#65533;;&#65533;:&#65533;B`&#65533;&#65533;fq3&#65533;"&#65533;8}xl&#65533;&#65533;&#65533;&#65533;=H`&#65533;M&#65533;V&#65533;&#65533;v(N&#65533;&#65533;{q&#65533;Y3&#65533;
&#65533;#*&#65533;&#65533;l56&#65533;#2]&#65533;&#65533;&#65533;Q;&#65533;K&#65533;&#65533;K7}/&#65533;&#65533;au&#65533;{=h&#65533;Y?&#65533;
&#65533;8&#65533;06T_&#65533;&#65533;&#65533; &#65533;&#65533;&#65533;`&#65533;3&#65533;"&#65533;&#65533;>}y&#65533;Bh&#65533;&#65533;&#65533; &#65533;r&#65533;>&#65533;&#65533;-6&#65533;&#65533;5zP&#65533;#&#65533;e&#65533;x&#65533;M&#65533;4&#65533;&#65533;&#65533;w'&#65533;&#65533;&#65533;c~uI&#65533;d6&#65533;_Y&#65533;%@n3_&#65533;&#65533;&#65533;&#65533;&#65533;}d`A&#65533;]R&#65533;&#65533;_s@T&#65533; &#65533;n D@&#65533;&#65533;S&#65533;&#65533;&#65533;mp0A&#65533;&#65533;&#65533;2ogH&#65533;r dA&#65533;2&#1792;vd0&#65533;&#65533;&#65533;&#65533;:&#65533;&#65533;&#65533;0&#204;&#65533;JKJZ&#1592;<8` 8&#65533;9&#65533;&#65533;DQ&#65533;&#65533;@&#65533;E5&#65533;&#65533;&#65533;&#65533;}&#65533;9"&#65533;&#65533;SG&#1307;b&#65533;&#65533;M!A&#65533; &#65533;&#65533;&#65533;,&#65533; o|&#65533;r&#65533; H&#65533;&#65533;i&#65533;&#342;Y&#65533;?P O&#65533; 2&D&#65533;dd&#1616;F.2&#65533; &#65533;&#65533;H&#65533;M|&#65533;3d&#65533;J N&#65533;&#65533;&#65533;&#65533;&#65533;(2 j` x&#65533;'&#65533;&#65533;1&#65533;&#65533;&#65533;&#65533;X&#65533;&#65533;h&#65533;&#65533;<@&#65533;+|)&#65533;,&#65533;/68r&#65533;HZ&ST~`E3&#17063;Y0&#65533;&#65533;&#65533;!&#65533;&#65533;&#65533;_&#65533;&#65533;&#65533;&#65533;.&#65533;j&#65533;A&#65533;&#65533;&#65533;Ti&#65533;&#65533;&#65533;&#65533;T&#65533;#EG5&#65533;&#65533;8&#65533;&#65533;&#65533;L@Jr&#65533;S&#65533;&#65533;!&#65533;b4&#65533;&#65533; &#65533;c&#65533;"&#65533;&#65533;&#65533;&#65533;o&#65533;&#65533;[I&#65533;O&#65533;&#65533;&#268;D"J&#65533;&#65533;&#65533;&#65533;^wP5&#65533;&#65533; x&#65533;&#65533;&#65533;&#65533;&#907;&#65533;4&HA&#65533;&#1183;&#65533; ;P&#65533;P&#65533;&#65533;f&#65533;&#65533;,&#65533;,&#65533;=<&#65533;&#65533;&#65533;&#65533;`K&#65533;\&#65533;&#65533;K&#65533;&#65533;&#65533;&#65533;!&#65533;&#65533;&#65533;&#65533;&#65533;S&#65533;&#65533;&#65533;&#65533;:&#65533;&#65533;&#65533;`&#65533;&#65533;>u&#65533;~&#65533;&#65533;h&#65533;9&#545;	NkMDzT&#65533;&#65533;V&#65533;&#65533;&#65533;]U&#65533;&#65533;&#65533;&#65533;1k&#65533;Vr
"&#65533;&#65533;&#65533;"&#65533; &#65533;&#65533;&#65533;N&#65533;&#65533;]&#65533;&#65533;&#65533;&#65533;&#65533;%&#65533;&#65533;&#65533;H"2&#65533;&#65533;&#65533;%A&#65533;&#65533;&#65533;9&#65533;fe&#65533;2&#1382;%b0&#65533;u&#65533;@U&#65533;&#65533;&#65533;&#65533;XDq	&#65533;&#65533;&#65533;K&#65533;&#65533;%XT&#65533;KT-m&#65533;&#65533;7&#65533; &#65533;&#65533;Y&#65533;&#65533;pE&#65533;d&#65533;&#65533;s&#65533;&#65533;Q&#65533;PnB&#65533;.&#65533;@D&#65533;`&#65533;&#65533;&#65533;&#65533;u&#65533;8&#65533;&#65533;&#65533;&#65533;&#65533;&#65533;&#65533;
&#65533;&#65533;&#65533;&#65533;`2&#65533;y&#65533;&#65533;,&#65533;&#65533;J&#65533;b^&#65533;0&#65533;&#65533;&#65533;&#65533;&#65533;MA]&#65533; Q0&#65533;&#65533;&&#65533;S&#65533;&#65533;&#65533;&#65533;;$C&#65533;&#65533;+&#65533;
" &#65533;bc&#65533;&#1862;x&#65533;~`&#65533;l&#65533;y4dw&#65533;Vx&#65533;C&#771;$@i&#65533;/&#65533;"&#65533;a&#65533;Tw rP&#65533;&#65533;C[&#65533;[&#65533;&#65533;&#65533;4&#65533;/|i&#65533;D&#65533;&#65533;&#65533;&#65533;n&#65533;&#16204;Af&#65533;.a&#65533;88&#65533;&#283;&#65533;@G &&#65533;Nw&#65533;&#65533;x&#65533;o&#65533;|&#65533;A@&#65533;[J&#65533;b&#65533;iB&#65533;&#65533;HY(&#65533;+>&#65533;&#65533;&#65533;&#65533;&#355;pwpz&#65533;&#65533;&#65533;&#65533;@&#65533; a&#65533;G8b&#65533;C&#65533;&#65533;&#65533;&#65533;&#65533;xG &#65533;&#65533;&#65533;G	0m[`R&#65533;~ThC&#65533;&#65533;&#65533;&#65533;&#65533;C&#65533;7&#65533;@*G&#65533;&#65533;H5	&#65533;&#65533;Hw"&#65533;S&#1879;;&#65533;&#65533;&#65533;&#65533;KT&#65533;d d i&#65533;&#65533;s&#65533;&#65533;&#65533;&#65533;&#65533;&#65533;:N&#65533;&#65533;6M&#65533;&#65533;&#65533;	&#65533;c&#65533;&#1089;&#65533;&#65533; 3C&#65533;&wS`A"&#65533;&#65533;^w&#65533;b#t&#65533;&#65533;&#65533;w&#65533;&#1081;&#65533;&#65533;&#65533;&#65533;0=&#65533;t1@&#65533;&#65533;_&#65533;&#65533;&#65533;}&#65533;eC!&#65533;e&#36114;&#65533;l&#65533;G&#65533;t&#65533;Kw&#65533;&#65533;&#65533;i&#65533;`&#65533;i&#65533;&#65533;&#65533;&#65533;=&#65533;7&#65533;&#154;Gj1&#65533;|$&#65533;&#65533;&#65533;&#65533;h&#65533;x&#65533;&#65533;fl$#&#65533;U&#65533;BW&#65533;&#65533;&#65533;&#65533;<l'&#65533;&#65533;&#65533;ln{&#65533;&#65533;&{&#65533;&#65533;~t&#65533;']^&#65533;=&#65533;w&#65533;&#65533;M&#562;&#65533;>&#65533;&#1197;&#940;
&#65533;M &#65533;A&#65533;&#65533;sE&#65533;&#65533;&#65533;9&#65533;~u&#65533;K&#65533;;	&#65533;&#65533;&#65533;a#&#65533;3rr&#65533;q&#65533;]&#65533;n&#65533;h&#65533;!d&#65533;y&#65533;)&#65533;&#65533;&#65533;&#65533;&#65533;~&#65533;&#65533;&#65533;&#65533;~&#65533;&#65533;&#593;=&#65533;&#65533;w,&#65533;u&#65533;y)x&#65533;[&#65533;9&#65533;M&#65533;&#65533;g7&#65533;&#65533;&#65533;'=u8&#65533;&#65533;&#65533;[|C&#37587;Rz&#65533;K&#65533;C&#65533;8&#65533;&#65533;d6&#65533;;6D&#65533;H&#65533;}&#65533;&#65533;~j&#65533;&#65533;&#65533;|&#65533;&#65533;&#65533;&#65533;&#65533;'?5M@&laL&#65533;&#65533;&#65533;*y&#65533;~&#65533;k0B&#65533;&#65533;g&#65533;&#65533;&#2007;><&#65533;Q1l&#65533;]&#65533;7;&#65533;&#65533;&#65533; &#65533;&#65533;&#65533;&#65533;&#1999;&#65533;*&#65533;a&#65533;l&#65533;ap&#65533;&#65533;&#65533;k?&#65533;FX&#65533;&#65533;z,&#65533;;&#65533;&#65533;(&#65533;0&#65533;&#65533;&#65533;>&#65533;&#65533;&#65533;K=q6&#65533;AF&#65533;&#65533;1@&#65533;&#65533;&#65533;p &#65533;#?&#65533;&#65533;&#65533;4P&#65533;; )&#65533;G`&#65533;&#65533;&#65533;B
&#65533;`&#65533;@&#65533;&#65533;@=&#65533;&#65533;b &#65533;&#65533;@>&#65533;>E(&#65533;&#65533;Zm`&#65533;Y&#65533;nhB&#65533;&#65533;	&#731;3&#65533;&#65533;&#65533;&#65533;&#65533;&#65533;}#&#65533;&#65533;B,8C&#65533;k&#65533;%&#65533;&&#65533;)<C&#65533;`>&#65533;&#65533;< &#65533;b AF &#65533;`&#65533; h(GPL0&#65533;n&#65533;&DC?&#65533;	&#65533;K7?c&#65533;#&#65533;5&#568;&#65533;+&#65533;e &#65533;=&#65533;I&#65533;?&#65533;DV&#65533;@&#907;/&#65533;8&#45628;&#65533;HG$&#65533;`H R&#65533;,&#65533;&#65533;BK&#65533;=&#65533;&#65533;d[6&#65533;&#65533;A&#65533;9&#65533;0 G&#65533; &#65533;&#65533;>L&#65533;T&#65533;@&#65533;Y?&#947;=&#65533;&#65533;6&#65533;&#65533;m&#65533;&#65533; &#65533;=&#65533;EK&#65533;AL&#65533;&#65533;&#65533;&#65533;&#65533;F3&#65533;{7}+F1\B2dFK&#65533;&#65533;&#65533;|&#65533;&#65533;&#65533;;&#65533;0&#65533;&#65533;0&#65533;1&#65533;Fo&#65533;&#65533;@&#65533;k~[8@Cu&#65533;Foh&#65533;?&#65533;h&#65533;+&#65533;&#65533;g&#65533;&#65533;#&#65533;=&#65533;`&#65533;&#65533;PG&#65533; &#65533;&#65533;G]&#65533;&#65533;&#65533;7AO&#65533;&#65533;&#65533;F6&#65533;&#65533;&#65533;l&#65533;H&#65533;&#65533;&#65533;&#1538;&#65533;&#65533;&#65533;&#65533;&#65533;&#65533;?y&#65533;&#65533;&#65533;Gv&#65533;Hf&#65533;>&#65533;&#1217;-&#65533;7&#65533; &#65533;&#65533;&#65533;&#65533;G&#65533;&#65533;&#65533;"&#65533;pp&#65533;&#65533;&#65533;m<&#603;&#65533;H&#65533;&#65533;?&#65533;&#65533;{&#65533;80cJ&#65533;&#65533;60k&#65533;HJ[&#65533;&#65533;&#65533;&#65533;J>&#65533;Y&#65533;(9ctE&#65533;&#65533;K&#65533;&#65533;&#65533;&#65533;P&#65533;EH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&#65533;&#65533;**   &#65533;&#65533;!&#65533;&#65533;&#65533;&#65533;&#24360;&#65533;M&#65533;&#65533;@&#65533;X&#65533;! &#65533;&#65533;&#65533;' &#65533;&#65533;&#65533;&#65533;&#65533;&#65533;N&#65533;&#65533;q&#65533;&#65533;T'@ `%&#65533;&#65533;X&#65533;`&#65533;d&#65533;&#65533;&#65533;%`&#65533;$p&h &#65533;O'&#65533;&#65533;&#65533;N&#65533;4&#65533;6(&#65533;@&#65533;$&#65533;m& &#65533;H$X&#65533;&#65533;\&#65533;#j&#65533;(&#65533;m&#65533;&#65533;P2j&#65533;&#65533;Lm&#65533;E&#65533;!PPm&#65533;6&#65533;&#65533;PQ&&#65533;Q&#65533;&#65533;&#65533;&#65533;&#65533;&#65533;e&#65533;&#65533;&#65533;QRR
-R$m *&#65533;PeR&#65533;&#65533;)lP&#65533;=&#1073;&#65533; &#65533;&#65533;&#65533;&#65533;&#65533; &#65533;6(S3-&#65533;&#65533;R&#65533;&#65533;&#65533;&#65533;?&#65533;Q RH&#65533;N&#65533;=&#65533;&#65533;t&#65533;&#65533;R5&#65533;=&#65533;&#65533; &#65533;&#65533;M&#65533;&#65533;&#65533;&#65533;OH85&#65533;S&#65533;SRP&#65533;&#65533;6&#65533;RuQ&#65533;&#65533;3&#65533;M&#65533; &#65533;&#65533;&#65533;#&#65533;;D&#65533;&#65533;Q(&#65533;R8&#65533;S@S5}K&#65533;<O&x&#65533;
&#65533;&#65533;8&#65533;&#65533;&#65533;&#65533;&#65533;&#65533;[)&#65533;&#65533;M&#65533;O&#65533;R8&#65533;R&#65533;P@&#65533;QS&#65533;SH&#65533;&#65533;(] &#65533;&#65533;&#65533;&#65533;T3}[&#65533;V!&#65533; )@_&#1403;}ST0Vs5VFm&#65533;?&#65533;&#65533;&#65533;&#65533; &#65533;&#65533;3&#65533; (&#65533;&#65533;l&#65533;W&#65533;V@N&#1083;`%&#65533;Q8&#65533;s5T%=&#65533;&#65533;6Ph&#65533;x?m&#65533;M&#65533;&#65533;&#65533;{&#65533;&#65533;)&#65533;X&#65533;Q&#65533;Q V&#65533;5&#65533;bER&#65533;&#65533;&#65533;&#65533;&#65533;Sx&#65533;	x&#65533;2&#65533;p&#65533;&#65533;&#65533;&#65533;&#65533;M&#65533;X&#65533;k&#65533;? S&#65533;X&#65533;-R&#65533;&#65533;lx 
&#512;3&#65533;&#65533;8&#1607;&#65533;[&#65533;&#1560;&#65533;W)&#65533;&#65533;&#889;6&#65533;&#65533;&#65533;&#65533;sY&#65533;mK*&#65533; &#65533;&#65533;0&#65533;25
&#65533;&#1479;}&#65533;@&#65533;&#65533;&#65533;X$@&#65533;&#65533;u&#65533;&#65533;%&#65533;r&#65533;Zc&#65533;&#65533;u&#750;5&#65533;0x 0&#65533;XX&#65533;m&#65533;&#65533;{]&#65533;l&#65533;&#65533;OU&#65533;&#65533;X&#65533;&#65533;S&#65533;u&#65533;&#65533;0&#65533;	&#65533;[&#65533;&#65533; P&#65533;&#65533;-&#65533;(&#1845;&#65533;X&#65533;&#1219;&#65533;m\&#65533;&#65533;T&#65533;U&#65533;&#65533;- &#65533; 
@]&#65533;=[&#65533;X&#65533;!&#65533;&#65533;(&#65533;;P&#65533;&#65533;&#65533;&#65533;RM&#65533;&#65533;}&#65533;&#65533;&#65533;U&#65533;(&#65533;B&#65533; #P&#65533;&#65533;m&#65533;&#65533;&#65533;&#65533;&#1356;&#65533;;&#65533;&#65533;&#1566;mTO0]&#65533;&#65533;&#65533;&#65533;&#65533;(&#65533;	&#65533;&#1700;&#65533;&#65533;O (&#65533;&#1880;&#65533;&#65533;M&#65533;&#1396;&#65533;&#65533;S&#65533;P(&#65533;Qh&#65533;N&#65533;^&#65533;&#65533;&#65533;&#65533;&#65533;&#65533;&#65533;U&#65533;2&#65533;&#65533;&#65533;&#65533;6&#65533;[&#65533;U&#65533;&#65533; %&#65533;ZMH\&#65533;&#65533;&#65533;&#65533;&#65533;T&#65533;	Q&#65533;&#1977;&#65533;&#65533;
&#65533; &#65533;&#65533;&#65533;&#65533;&#65533;Z&#65533;W&#65533;&#65533;W$&#65533;V^WO=&#65533;6&#512;&#65533;&#65533;T&#65533;SO(C&#65533;&#65533;	 &#65533;	&#65533;
&#65533;&#65533;6&#65533;&#65533;&#65533;&#65533;n&#65533;&#65533;&#65533;&#1028;UE&#65533;/&#65533;&#65533;P(&#65533;&#65533;&#2041;l&#65533;&#65533;&#65533;&#65533;&#65533;&#1505;&#65533;&#65533;&#65533;&#65533;&#1921;h x&#65533;&#65533;;&#65533;&#65533; @&#65533;&#65533;&#65533;&#65533;&#1711;&#65533;&#1381;&#65533;&#65533;	&#65533;^#0&#1748;&#832;&#65533;b&#65533;&#65533;	&#512;&#65533;U&#65533;+&#65533;&#65533; #h&#65533;2&#65533;&#65533;&#2043;&#65533;'&#65533;&#65533;0&#65533;*&#65533;_0&#65533;&#65533;c&#65533;%&#65533;C&#65533;&#65533;&#65533;^'&#65533;&#65533;/&#65533;c&#65533;d&#65533;&#65533;/XcG&#65533;K&#65533;&#65533;&#65533;- &#65533;&#65533;\n&#65533;9&#65533;=c3&#65533;&#65533; b5&#65533;K&#65533; &#65533;d(&#65533;`&#2019;0&#65533;&#65533;&#65533;	(d#&#65533;eZ&#65533;&#65533;B&#65533;^S&#65533;\&#65533;&#65533;&#65533;x[&#299;&#65533;&#65533;&#65533;&#65533;&#65533;&#65533;)&#65533;d&#65533;&#65533;&#65533;0&#1633;&#65533;&#65533;&#65533;&#65533;&#65533;u&#28515;&#65533;fU~&#65533;0&#65533;&#65533;;e&#65533;| #(&#65533;&#65533;T,&#65533;&#65533;:&#65533;&#65533;&#65533;^P&#65533;&#65533;&#65533;&#65533;&#65533;Y&#65533;&#65533;&#65533;	fVPn&#65533;<>FZ&#65533;&#65533;&#65533;&#65533;`&#65533;g>&#65533;&#1601;6A&#1467;6&#65533;zRN&#65533;f&#65533;&#65533;Nf&#65533;!.&#65533;&#65533;]&#1867;&#65533;h&#65533;%&#65533;&#65533;&#65533;g&#65533;&#65533;"&#65533;	1V&#65533;&#65533;E<&#65533;	^M&#65533; u&#65533;&#65533;6&#65533;&#65533;8i>^M&#1979;&#65533;&#65533;`L&#65533;&#329;0&#65533;e&#65533;f&#65533;(&#65533;in &#65533;&#65533;&#65533;'%&#65533;&#65533;&#65533;&#65533;V&#896;&#65533;&#65533;L&#65533;={~j&#65533;&#65533;a&#65533;&#65533;B&#65533;je&#65533;i&#65533;&#65533;&#65533;&#65533;  !&#65533; &#65533; ,,  &#65533;E &#65533; &#65533;H&#65533;&#65533;&#65533;&#65533;*\&#560;&#65533;&#199;#J&#65533;H&#65533;&#65533;&#331;3j&#65533;&#561;&#65533;&#463; C&#65533;I&#65533;&#65533;&#595;(S&#65533;\&#626;&#65533;&#712;)<0&#65533;&#65533;&#859;8s&#65533;&#65533;&#65533;S#&#65533;i&#65533;&#65533;1A&#65533;f&#995;H&#65533;*]&#692;bl&#65533;F&#65533;a&#65533;&#65533;&#1126;X&#65533;j&#65533;&#65533;u$&#65533;4R&#242;&#65533;&#65533;#&#878;h&#1258;]&#65533;&#65533;&#65533;T>&#65533;N%z&#65533;&#65533;&#1915;x&#65533;&#65533;U&#457; 'z\&#65533;j#T2&#65533;&#65533;&#760;&#65533;&#65533;&#65533;=&#65533;&#65533;"&#65533;&#65533; tD&#65533;&#65533;&#65533;	&#65533;849&#65533;&#65533;&#65533;&#65533;l&#65533;H&#65533;q9@&#65533;d&#65533; &#65533;*&#65533;%EQk53&#65533;w&#65533;&#65533;ezO&#65533;M<&#65533;d6U$&#65533;&#65533;f&#65533;&#65533;&#65533; &#65533;G&#65533;Ruq&#65533;S&#65533;X&#65533;&#59835;&#65533;&#65533;&#65533;&#65533;&#65533;N>i&#65533;Z&#65533;&#65533;*cq&#65533;&>m&#65533;z&#65533;&#65533;f&#65533;&#65533;&#65533;&#2043;&#65533;2f&#65533;' N	HE@k4HE&#65533;AKDFox@&#65533;P]&#65533;&#65533;&#65533;V&#65533;&#30791;&#65533;&#65533;&#65533;(E&#65533;I FTT&#65533;&#65533;&#65533;	RA&#65533;H~&#65533;#&#65533;e&#65533;&#65533;HnEECkH&#65533;&#65533;A&#65533;E[AF&#65533;&#65533;&#65533;&#65533;&#65533;&#65533;T&#65533;g&#65533;Pf&#65533;&#65533;l&#65533;&#65533;ZBXXl&#65533;&#65533;A_9&#65533;&#65533;&#65533;&#65533;1e&#65533;p&#65533;&#65533;#&#65533;tF&#65533;"e&#65533;&#65533;&#65533;1 &#65533;bA&#65533;&#65533;@&#65533;M&#65533;&#65533;&#65533;I&#65533;	!&#65533;Zk&#65533;)iP&#65533;l<IP&#65533;l`!&&#65533;&#65533;&#65533;&#65533;u1&#65533;&#65533;&#65533;A&&#65533;]&#65533;&#65533;g&#65533;F&&#65533;I&#65533;c&#65533;&#65533;&#65533;&#65533;&#65533;H+&#65533;&#65533;E&#65533;&#65533;e&#65533;E&#65533;&#65533;{F&#18980;&#65533;2d+&#65533;&#65533;Z&#65533;k&#65533;ZRz&#65533;e	:YP
&#65533;>h&#1067;&#65533;B{&#65533;&#65533;&#65533;&#65533;&#43831;Y&#65533;&#65533;e&#65533;+&#65533;&#65533;X&#65533;&#65533;&#65533;&#65533;&#65533;c&#65533;&#65533;&#65533;&#65533;&#65533;yY&#65533;QY&#1073;l,I&#65533;&#65533;&#65533;+&#65533;&#65533;&&#65533;&#65533;&#65533;r&#65533;&#65533;e.&#65533;&#65533;-&#65533;&#1085;&#65533;&&#65533;f&#65533;&#65533;&#1755;	7;*&#65533;&#65533;&#65533;&#65533;Fe&#65533;&#65533;&#582;&#65533;&#65533;&#646;	&#65533;&#65533;&#65533;-o&#65533;q&#65533;q&#65533;V&#65533;,`&#65533;l&#65533;vY&#65533;_K0&#65533;'&#65533;&#65533;Dw&#65533;pI0o&#65533;o&#65533;&#65533;L&#1193;]&#65533;&#65533;s&#65533;Y&#65533;&#65533;(&#65533;:t&#65533;E&#65533;+oS<&#65533;&#65533;&#65533;V<&#65533;&#65533;"y&#65533;&#65533;z&#65533;&#65533;&#65533;Q#&#65533;&#65533;rmwwO &#65533;&#65533;&#65533;|&#65533;&#65533;&#65533;&#65533;&#65533;{t&#65533;&#65533;pvq4&#65533;I&#65533;&#65533;&#65533;&#65533;U&#65533;q[&#65533;wW&#65533;F&#65533;Q&#65533;&#65533;&#65533;&#65533;Wd.&#65533;&#65533;I&#65533;&#65533;W&#65533;&#65533;n&#1740;&#65533;&#65533;&#43831;&#65533;&#65533;&#65533;&#65533;&#65533;&#65533;@&#65533;3k&#65533;&#477;S&#65533;/&#65533;R&#65533;`A8&#65533;XP&#65533;sj&#65533;&#65533;&#65533;'&#65533;&#65533;&#65533;}&#65533;&#65533;&#65533;]4&#65533;;D&#65533;>lQ	 #i&#65533;&#65533;&#65533;qT&#65533;&#65533;*&#65533;&#65533;3o&#65533;&#65533;&#65533;&#65533;.&#65533;&#65533;\&#65533;7&#65533;D"&#65533;&#65533;*`&&#65533;&#65533;A&#65533;8&#65533;&#65533;+&#65533;,,&#65533;]H&#65533; &#65533;<&#65533;&#65533;&#65533;n&#65533;z&#65533;C&#65533;&#65533;Y&#65533;g&#65533;KA 6 &#65533; \&#65533;&#65533;&#65533;:z&#65533;&#65533;&#65533;&#65533;&#65533;&#65533;=6&#65533;T&#65533; s&#65533;7&#65533;EE8&#65533;fE(7&#65533;&#65533;&#65533; &#65533;G&#65533;&#65533;!*&#65533;&#65533;e&#65533;&#65533;&#1407;&#65533;j; &#65533; @&#65533;&#65533;&#65533;P&#65533;y&#1567;&#65533;&#65533; &#267;&#692;,S&#65533;Jap*V&#65533;@&#65533;&#65533;2u&#65533;M&#65533;&#65533;&#65533;7E*V&#65533;1&#65533;&#65533;&#65533;-&#65533;h{Y{C
H&#65533;?&#65533;-&#65533;&#65533;k&#65533;&#65533;&#65533;&#65533;&#65533;&#65533;p&#900;&#65533;&#1751;T&#65533;F&#65533;]&#65533;I&#65533;#T&#65533;I&#65533;&#65533;&#65533;}&#65533;&#1807;&#65533;L&#35880;YL&#65533;&#65533;&#65533;&#65533;&#390;+\&#65533;Fg&#65533;&#65533;*&#65533;v&#65533;3&#65533;r&#65533;&#65533;&#65533;&#65533;&#65533;<&#65533;p *&#65533;&#65533;&#65533;&#65533;UV&#65533;y1&#65533;e,&#65533;&#65533;&#65533;bBl&#65533;I&#65533;2&#65533;&#65533;&#65533;&#65533;A
6&#65533;&#65533;&#65533;@2&#65533;A-&#65533;&#1048;j&#65533;&#65533;&#1542;y&#65533;C&#65533;	&#65533;&#65533;&#65533;25&#65533;O&#65533;&#65533;b&#65533;ADv&#65533;S&#65533;(&#65533;&#65533;&#289;&#65533;)&#65533;x&#65533;3&#65533;)[&#65533;&#65533;&#65533;&#65533;&#65533;&#65533;kn&#65533;&#65533;&#65533;=?&#65533;Mz&#1419;SfH&#65533;&#65533;&#65533;&#65533;&#65533;0@8"&#148;&#65533;B&#65533;Qt&#65533;$&#65533;AAU6&#65533;mg;f&#65533;&#65533;&&#65533;%&#65533;&#65533;&#65533;S&#65533;&#1723;&#65533;&#65533;&#704;&#65533;&#65533;0&#65533;&#65533;LgJ&#1242;`r&#65533;D&#65533;B&#65533;&#65533;DZ&#65533;_l&#65533;2&#65533;)&#65533;&#65533;&#65533;&#65533;:A&#65533;&#65533;p&#65533;&#65533;&#1745;&#65533;&#65533;_
A^&#65533;&#65533;&#65533;)&#65533;&#65533;V&#65533;&#65533;&#1390;&#65533;&#65533;?>,U-KvK&#65533;&#65533;&#65533;&#65533;&#65533;H&#65533;L&#65533;&#1398;&#65533;&#65533;&#65533;&#65533;&#65533;&#65533;,0&#65533;&#65533;&#65533;t&#65533;2&#1984;&#65533;+T &#65533;&#65533;&#65533;`Ao&#65533;&#65533;&#65533;,0&#65533;&#65533;&#65533;h.&#1213;A8*&#65533;d'K&#65533;&#1537;&#65533;Tge&#65533;&#65533;:&#65533;&#167; SxO&#65533;*K&#65533;&#1178;Vor&#65533;&#65533;%M&#65533;d&#65533;&#65533;T=&#65533;lg&#65533;\&#65533;-&#65533;s&UgM&#65533;O&#65533;&#65533;&#65533;&#65533;&#65533;&#65533;V&#65533;&#65533;&#65533;@m&#65533;`&#65533;B]&#65533;)<&#65533;d&#65533;R&#141;&#65533;t&#65533;&#65533;&#65533;J&#65533;&#65533;9&#65533;&#65533;T &#65533;&#65533;K&#65533;X&#65533;:&#65533;&#65533;w&#65533;&#65533;EH
L &#65533;4T&#65533;&#1481;&#65533;&#65533;NP?&#960;F2&#65533;&#65533;%&#65533;&#65533;&#65533;&#65533;&#65533;&#65533;&#65533;&#65533;\&#65533;0C&#65533;&#65533;`4&#65533;i&#65533;]!(;&#65533;&#65533;6a&#65533;&#65533;&#65533;&#65533;W [&#65533;&#65533;&#65533;&#65533;&#65533;0&#65533; g|
&#65533;&#65533;N\no,D&#65533;od1&#65533;&#65533;&#65533;&#65533;?&#65533;&#65533;	4&#65533;&#65533;,&#65533;	"&#65533;X&#65533;?6h` &#65533;&#65533;B&#65533;26&#65533; 	u&#65533;&#65533;1c&#65533;,  {&#65533;"d7&#65533;[@&jJ&#65533;q8&#65533;B&#65533;%&#65533;&#65533;&#65533;iZ

T&#65533;&#65533;,&#65533;&#65533;&#65533;6&#65533; &#65533;&#65533;R&#65533;&#1061;.&#65533;@@&#65533;&#65533;&#65533;&#65533;&#65533;&#768;vqj&#65533;&#65533;&#129;&#65533;$(&#65533;TnL&#65533;&#65533;&#359;&#65533;&#65533;&#65533; :0&#65533;&#65533;&#65533;A&#65533;&#1182;&#65533;D&#65533;p&#65533;&#65533;&#65533;&#65533;^&#65533;&#65533;h&#65533;&#65533;\QS6$&#600;&#65533;&#65533;p&#65533;&#65533;&#65533;j$d&#65533;&#65533;&#65533;&#65533;&#65533;ue&#65533;C&#65533;BY	&#65533;&#2039;)T&#65533;&#65533;>&#65533;d&#65533;]&#65533;&#65533;$4&#65533;1&#65533;&#65533;&#65533;"7&#65533;Qy&#65533;s[&#65533;&#65533;2 &#65533;&#65533;&#65533;&#65533;&#65533;$&#65533;&#65533;!&#65533;&#65533;&#65533;I&#852;&#65533;Z/ &#65533;&#65533;&#65533;&#65533;&#65533;&#65533;&#65533;h&#65533;&#65533;&#65533;&#951;t&#65533;PA6&#65533;&#65533;&#65533;f&#65533;&#65533;,&#65533;&#65533;&#65533;<&#65533;b&#65533;%M&#65533;&#65533;&#65533;&#65533;>&#65533;=&#65533;R&#65533;!K&#65533;&#65533;-j&6&#65533;(Xn&#65533;BMU&#65533;&#65533;(&#65533;&#65533;&#65533;&#65533;W>R<{&#65533;^&#65533;&#65533;=&#65533;&#65533;&#65533;V&#65533;	&#1821;[u&#65533;.*&#65533;&#65533;&#65533;~&#65533;&#65533;&#65533; |g&#65533;&#65533;P&#65533;&#65533;&#65533;&#65533;#&#65533; &#65533;,&#65533;<&#958;&#65533;	&#65533;&#65533;:u&#65533; &#65533;&#65533;y.	&#65533;Nv&#698;eXh&#65533;&#65533;&#65533;&#65533;q\&#65533;&#65533;`&#65533;A&#65533;vi&#65533;&#65533;%&#65533;&#65533;dT&Z&#65533;&#65533;&#65533;	:&#65533;&#65533;&#65533;N&#65533;&#65533;v{&#65533;q&#65533;&#65533;&#65533;&#65533;-&#65533;3y&#65533;,&#65533;&#65533;&#65533;&#65533;&#65533;&#65533;!&#65533;&#65533;$&#65533;&#65533;&#65533;&#65533;,t>&#65533;=`[$s2d&#65533;&#65533;&#65533;r&#65533;n&#65533;]&#741;&#1495;&#65533;&#65533;&#65533;m&#65533;hZ&#65533;&#65533;`&#65533;&#65533;&#65533;&#65533;&#65533;&#65533;H&#65533;/r&#65533;"&#65533;{ &#65533;&#65533;&>H&#65533;&#65533;US&#65533;LX&#65533;9&#1721;&#65533;&#65533;c,0T>&#65533;&#65533;zv3&#65533;3&p&#65533;&#65533;X,?&#65533;&#65533;ra&#65533;E&#1829;o&#65533;V&#65533;X&#65533;&#65533;&#65533;T&#65533;&#65533;w@;<d6&#65533;&#65533;&#65533; &#65533;&#65533;=&#65533;@./&#65533;ur&#65533;u{&#65533;2&#65533;TQX&#65533;&#65533;&#1472;&#65533;&#65533;\&#65533;&#65533;n&#65533;}sw&#65533;v&#65533;cA<;&#65533;q&#65533;&#65533;q8;w"=&#65533;X&#65533;5l&#65533;&#65533;2&#65533;&#65533;&#65533;d. XnE #&#65533;p+#e&#65533;h1&#65533;Aa$ &#65533;&#65533;oi&#65533;sa\&#65533;&#65533;"g&#65533;L&#65533;&#65533;mJ&#130;L&#65533;F&#65533;&#65533;.&#65533;x&#65533;q&#65533;Vb&#65533;kM&#65533;vn~&#65533;hbu?&#65533;cHy &#65533;%0t&&#65533;5o&#65533;&#1348;nxCP%'@>|i&#65533; ogV&#65533;&#65533;&&#65533;&#65533;&#65533;3m&#65533;W v-&#439;7&#65533;o 8&#65533;,&#65533;&#65533;k;&#65533;&#65533;7L0-&#65533;Ve&#65533;Vox&#65533;&#65533;y &#65533;Rx`G<&#65533;&ySgV&#65533;J&#65533;{&#65533;&#65533;&#65533;&#65533;&#65533;L;S#{3Fb&#65533;e&#65533;&#65533;60v&#65533;&#65533;&#65533;&#65533;3{&#65533;:&#65533; &#65533;$&#65533;;' !Hu&#65533;&#65533;&#65533;B&#65533;&#65533;&#65533;v&#65533;k&&#65533;&#65533;&#65533;&#65533;n)&#65533;X&#65533;Y&#65533;&#65533;i&#65533; &#65533;&#65533;b&#65533;8&#65533;&#65533;&#65533;%@ )&#65533;rH|P;&#65533;l}|&#65533;&#65533;&#65533;&#65533;|9&#65533;N&#65533;&#65533;YD4&#65533;&#65533;%&#65533;DC&#65533;h&#65533;&#65533;~&#17936;&#65533;&#65533;&#65533;&#65533;  >&#65533;&#39438;&#65533;&#65533;&#65533;=B(s&#65533;g&#65533;&#65533;&#65533;&#65533;tE&#65533;8&#65533;e[6a8@btipc&#65533;F&#65533;&#65533;&#65533;&#65533;&#65533;o.&#65533;&#65533;&#65533;(&#65533;&#65533;hc&#65533;&#65533;{&#1490;k&#65533;h&#65533;&#65533;.&#65533;&#65533;&#65533;G&pzC &#65533;1&#65533;&#65533;R&#1091;&#1185;&#65533;.&#65533;&#65533;&#65533;_&j&#65533;'&#65533;&#65533;3&#65533;uhc&#65533;&#65533;&#65533;&#65533;xhwy&#65533;$  &&#65533;g)b&#65533;: |&#1651;&#65533;&#65533;&#65533;vP&#65533;k&#65533;&#65533;R)XU6f&#65533;&&#65533;. &#65533;5&#65533;"&#65533;&#65533;	D'c&#65533;&#47507;&#65533;& &#65533;h&#65533;&#65533;&#65533;&#65533;0&#65533;cqn11x{8&#65533;&#65533;Qe^u9&#65533;&#65533;&#65533;&#1491;&#65533;3&#65533;Z:P&#65533;&#65533;&#65533;xkl&&#65533;&#65533;?&#65533;xpq$d &#65533;:8&#65533;:pic&#65533;&#65533;&#65533;&#65533;:q&#65533;t9-9\&#65533;&#65533;&#65533;&#65533;&#65533;v&#65533;Yy&#65533;&#65533;&#65533;&#65533;&#65533;&#65533;Hh&#65533;&#65533;&#65533;gwT8R&#65533;:E&#65533;7&#65533;&#65533;7=@ H&#65533;.P~&#65533;&#65533;&#65533;iIo`&#65533;pr;\&#65533;&#65533;&#65533;(&#65533;=`N5&#585;&#65533;&#65533;Bxv&#65533;as&#65533;&#65533;x&#65533;w&#65533;!&#65533;&#223;[&#65533;7/&#65533;&#65533;&#65533;&#65533;:o&#65533;&#65533;HZ%`&#65533;&#65533;o&#65533;&#65533;&#65533;)&#65533;&#65533;&#65533;	u)Pk2&#65533;&#65533;Fg&#65533;'&#65533;3&#65533;&#65533;&#65533;}&#65533;BK&#65533;)4&#65533;n&#65533;1&#65533;&#65533;1&#65533;M&#65533;V &#1031;&#65533;&#65533;&#65533;&#65533;&#65533;sX&#65533;&#65533;f[&#65533;7&#1479;&#65533;( &#1304; &#65533;&#65533;7lp>&#65533;7S&#65533;&#65533;&#65533;&#65533;y&#65533;T&#65533;9&#65533;&#65533;"ULzS&#65533;&#65533;I&#65533;V&#65533;&#65533;}6&#65533;&#65533;E&#65533;&#65533;&#65533;	&#65533;`&#65533;&#65533;&#65533;&#65533;&#65533;&#65533;fy&#65533;s&#65533;&#65533;&&#65533;&#65533;>&#65533;43s"6V"&#65533;&#65533;4g&#65533;;&#65533;&#65533;Z&#65533;L&#65533;&#65533;fa&#65533;4	&#65533;&#65533;x&#65533;&#65533;&#65533;&#65533;&#65533;&#65533;z&#65533;&#65533;m|&#224;D&#65533;&#65533;&#65533;z&#65533;:&#65533;!,&#65533;&#65533;&#65533;&#65533;&#65533;&#4266;&#65533;z&#65533;n&#65533;a&#65533;&#65533;i&#65533;5&#65533;6v&#65533;&#65533;z&#65533;&#65533;&#1557;&#65533;&#65533;&#65533;&#65533;8 zcc`&#65533;7b&#65533;:&#65533;&#65533;&#65533;p?P&#65533;&#65533;&#65533;&#65533;&#65533;&#65533;&#65533;&#65533;T&#65533;&#65533;U&#65533;&#65533;&#65533;&#65533;W'jn
&#65533;pJ&#65533;&#65533;&#65533;T&#65533;^R&#65533;&#65533;{&#65533;e&#65533;y 5&#65533;7&#65533;&#65533;&#65533;Ei0&#65533;&#65533;&#65533;&#65533;d&#65533;5&#65533;X&#65533;&#65533;&#65533;&#403; &#65533;&#65533;&#65533;&#65533;&#65533; &#65533;!(u&#65533;&#65533;G'&#65533;&#65533;2DyP?&#1072;&#1776;&#65533;&#65533;&#65533;&#65533;*&#65533;b!&#65533;&#212;&#65533;&#65533;&#65533;t&#65533;=
 m&#65533;&#65533;D*&#65533;\i&#65533;&#65533;&#65533;7`&#65533;&#65533;fe&#65533;{&#65533;&#65533;&#65533;@`&#65533;&#65533;&#65533;&#65533;u&#65533;F&#65533;7PM+(&#65533;
&#65533;&#65533;&#65533;,n&#65533;&#65533;&#65533;'&#65533;&#65533;&#65533;&#65533;l&#67386;&#65533;&#65533;i&#65533;&#65533;760&#65533;z&#65533;8:`W' &#65533;&#65533;&#65533;6{&#65533;&#65533;*&#65533;~s&#65533;!&#1408;&#65533;%&#65533; &#1187;^&#65533;|pF&#65533;VQ&#65533;'3&#1652;!&#65533;&#65533;&#65533;asV d&#65533;7W&#65533;70	"pR&#65533;,@&#65533;&#65533;`&#1776;u  4&#65533;:&#65533;Hf&#65533;w&#65533;j&#65533;&#65533;&#65533;&#65533;Uz&#65533;&#65533;&#65533;5&#65533;B*PXY&#65533;&#65533;&#65533;& dY&#65533;:0" &#65533;Z&#65533;E&#65533;[lp&#65533;
Jb1 &#65533;&#65533;}&#65533;&#65533;&#65533;&#65533;[%&#65533;&#65533;U&#65533;XA&#65533;Tv&#65533;&#65533;&#65533;&#65533;&#557;T&&#65533;&#65533;1&#65533;&#65533;&#65533;&#65533;{Z[&#65533;&#65533;5 	&#65533;&#65533;&#65533;&#65533;w&#65533;&#65533;dg&#65533;&#65533;'q&#65533;{Qu&#65533;&#65533;&#65533;&#65533;&#65533;+&#65533;r&#65533;&#65533;&#65533;S&#65533;PP&#65533;&#1563;{s&#65533;&#65533;&#65533;Yd&#65533;7q&#65533;o`2b&#65533;	&#65533;[g&#65533;&#65533;[%&#65533;[&#65533;&#65533;&#65533;&#65533;&P&#65533;&#65533;&#65533;&#65533;&#65533;&#65533;&#65533;&#65533;7&#65533;k&#65533;&#65533;l@&#65533;	5p&#65533;G&#65533;&#65533;#&#65533;&#65533;&#65533;&#65533;&#65533;&#65533;r1Y&#65533;&#65533;&&#65533;L&#65533;nxv&#65533;h>&#65533;&#65533;&#65533;{&#65533;KeY&#65533;&#65533;l&#65533;:&#65533;&#65533;Q(&#65533; 	&#65533;&#65533;&#65533;&#65533;:s&#65533;&#65533;a1 x&#65533;&#65533;&#65533;&#65533;5'&#65533;&#65533;&#65533;&#65533;I&#65533;)&#65533;&#65533;&#65533;&#65533;6?&#65533;7:&#65533;7&#65533;&#65533;, 3&#65533;&#65533;4&#65533;@&#65533;&#65533;7&#65533;&#65533;@&#65533;&#65533;iV|&#65533;UB&#65533;7&#65533;t&#65533;&#65533;L&#502;&#1710;&#65533;&#65533;&#65533;&#65533;|#&#65533;&#65533;\&#65533;&#65533;'&#65533;U  &#65533;&#65533;&#65533;&#65533;&#65533;7v&#65533;"P(&#65533;&#65533;A&#65533;5&#65533;3Z&#65533;&#65533;}&#65533;&#65533;&#65533;K&#1788;&#65533;1&#561;7&#65533;7`C&#65533;&#65533;&#65533;&#65533;&#65533;'P&#65533;>@A&#65533;AD&#65533;:&#65533;e|&#65533;&#65533;9&#65533;&#65533;&#65533;&#65533;&#65533;&#65533;!&#65533;$&#65533;u+&#65533;&#1716;&#65533;&#65533;	{s&#65533;R&#65533;B B A&#65533;~# D&#65533;^&#65533;&#65533;&#65533;&#65533;h@&#65533;&#65533;&&#65533;&#65533;&#65533;y&#65533;&#65533;&#65533;&#65533;Pt&#65533;&#65533;&#65533;(&#65533;R1&#65533;&#65533;&#65533;{&#65533;|&#65533;b&#65533;&#65533;l&#602;&#65533;{S&#456;P&#65533;;r&#65533;&#65533;&#1823;&#65533;,&#65533;&#65533;&#65533;&#65533;&#65533;&#65533;&#65533;
&#65533;G>&#65533;&#827;&#65533;&#65533;3&#65533;&#65533;&#65533;4 &#65533;&#65533;IU&#65533;&#65533;:@&#65533;#b&#65533;@x;D4&#65533;&#65533;Rq&#65533;&#65533;+&#65533;&#1130;&#1598;&#1340;&#65533;&#65533;75I &#65533;,H&#65533;r&#65533;\&#65533;&#65533;C&#904;&#65533;&#65533;&#65533;|&#65533;xL&#65533;&#65533;\&#65533;&#65533;&#65533;}&#1318;\|9`&#65533;rQ0&#65533;:&#65533;: &#65533;&#65533;7P&#65533;"&#65533;R&#65533;:&#65533;&#65533;=&#65533;&#65533;1&#65533;l&#65533;&#65533;&#65533;a&#65533;&#65533;K&#65533;&#1111;$RT,&#1445;&#65533;^9,&#65533;7 :&#65533;C&#65533;&#65533;&#65533;t&#65533;:'&#65533;.&#65533;F&#65533;&#65533;&#65533;lP&#65533;Z&#65533;&#65533;z<&#335;&#65533;a&#65533;&#1545;=wd0&#65533;a&#65533;&#65533;.&#65533;pP&#65533;&#65533;>&#65533;&#65533;l&#65533;&#65533;&#65533;&#65533;:pd&#65533;" 9&#65533; |&#65533;&#65533;&#65533;,&#65533;&#65533;&#65533;,C&#65533;&#65533;&#65533;&#65533;&#65533;&#65533;h|0&#65533;&#65533;c&#65533;RP&#751;&#65533;{&#65533;:0&#1024;&#65533;^&#65533;&#65533;}&#65533;&#65533;&#65533;&#65533;7 Pszm&#65533;bA&#65533;&#65533;{&#1149;+&#65533;&#65533;l&#65533;=&#65533;&#1025;)Q&#65533;(&#65533;|&#65533;-&#65533;&#65533; &,@&#65533;&#65533;&#65533;H {&#65533;&#65533;@&#65533;7&#65533;}&#65533; X6&#65533;&#65533;&#65533;&#65533;&#1253;&#65533;&#65533;&#65533;<&#65533;&#65533;l"a&#65533;Y&#65533;&#65533;&#65533;&#65533;&#65533;U&#65533;IP&#65533;&#65533;Y&#65533;H)&#65533;h&#65533;&#65533;&#65533;&#65533;:&#65533;z&#65533;&#65533;&#65533;}&#65533;&#777;E$&#65533;0&#65533;&#65533;mP )&#65533;&#389;	)}&#65533;&#65533;&#65533;@m{=&#65533;3k&#65533;&#65533;`&#65533;&#65533;]5&#65533;&#65533;g8r8	S&#65533;)&#65533;&#65533;&#65533;8w&#65533;q&#65533;^N&#65533;,&#65533;s&#65533;&#65533;&#65533; =mU&#65533;e&#65533;~&#65533;&#65533;~&#65533;&#65533;&#1067;&#65533;&#672;&#65533;o9`&#65533;&#65533;W&#65533;&#65533;}&#65533;&#65533;&#65533;1n&#65533;&#65533;&#65533;&#65533;&#65533;&#65533;3 &#65533;w&#65533;"}&#65533;&#65533;&#1723;&#65533;&#65533;&#65533;&#65533;Y&#65533;DL^&#65533;6&#65533;&#65533;Q>&#65533;&#65533;&#65533;.I&#1387;&#65533;&#65533;&#65533;
8.&#65533;7&#65533;7&#65533;&&#65533;l&#65533;&#65533;&#65533;&#65533;;&#65533;=&#65533;&#65533;&#65533;a&#65533;A&#65533;&#65533;|&#65533;)"&#1006;&#65533;hB!&#65533;^&#65533;&#65533; &#65533;M&#45278;&#65533;&#65533;&#65533;2&#65533;&#65533;&#65533;&#65533;&#65533;7$-;&#65533;&#65533;A&#65533;&#1500;.&#65533;!&#65533;q4&#65533;&#65533;|&#65533;&#1920;&#65533;&#65533;&#65533;N&#65533;v&#65533;&#1278;&#65533;&#65533;&#59435;.;00&#65533;g"A&#65533;&#65533;&#1146;&#65533;y-&#65533;&#65533;&#7598;&#65533;,&#65533;&#65533;&#65533;&#61240;/7&#65533;&#65533;&#65533;&#65533;&#65533;!?&#65533;&#531;s'e&#253;&#65533;~>M&#65533;W@A-&#65533;&#65533;0&#65533;/&#65533;&#65533;&#65533; &#1689;|&#65533;>&#65533;&#65533;<&&#65533;&#65533;K&#65533;&#65533;E.&#65533;&#65533;!&#65533;&#65533;&#65533;&#65533;&#65533;&#65533;&#65533;&#65533;&#65533; W#&#65533;&#65533;[&#65533;h{>&#65533;U&#65533;&#65533;c&#65533;&#65533;&#65533;^ &#65533;W&#65533;&#65533;&#65533;&#65533; H&#65533;&#65533;,&#65533;&#65533;&#65533;m&#65533;&#65533;?_}l&#65533;&#65533;&#65533;^o /+ &#65533;&#65533;:&#65533;h_&#65533;&#65533;^&#65533;.+SnO!e&#65533;&#65533;7!&#65533;&#65533;#A2&#65533;&#65533;&#846;&#65533;U/&#65533;Y&#65533;d&#65533;OqA8b&#65533;.&#65533;o,j&#65533;&#65533;&#65533;&#65533;&#65533;oBwH&#65533;1&#65533;?|&#65533;&#65533;&#65533;&#65533;`7&#65533;&#65533;&#65533;&#65533;&#1829;&#65533;&#65533;%&#65533;&#65533;&#65533;&#65533;&#65533;&#65533;&#65533;C&#65533;&#65533;|~J&#65533;&#65533;R&#65533;&#65533;&#65533;&#65533;{b&#1717;&#65533;&#28110;&#65533;&#459;&#65533;w&#65533;~&#65533;&#65533;z&#65533;&#65533;&#65533;&#65533;/oa`?h*r&#65533;?&#65533;{:&#65533;&#65533;Q;&#65533;c&#65533;&#65533; &#65533; &#65533;&#65533;&#65533;(~WP&#65533;_W`&#65533;,p&#65533;&#28663;Y&#65533;3&#65533;&#65533;&#65533;&#65533;&#65533;&#65533;&#65533;_&#65533;&#65533;&#65533;gi&#1822;&#65533;&#65533;o$&#65533;b&#65533;&#65533;
)<d&#65533; &#65533;&#65533;C&#65533;,\&#65533;&#65533;&#65533;&#65533; 'X<&#1808;&#65533;G&#65533;!E&#65533;$Y&#65533;&#65533;I&#65533;)U&#65533;d&#1618;&#65533; ?&#65533;X&#65533;tS&#65533;&#846;&.u&#65533;&#65533;&#65533;&#65533;'&#65533;+W&#65533;!ZT D6&#65533;&#65533;&#65533;&#65533;P@E&#65533;\@,Z&#1386;UU&#65533;"}&#65533;&A&#65533;a&#2008;`CB`&#65533;
9re3&#65533;X&#65533;&#65533; A0&#65533; &#65533;l&#65533;&#65533;8&#65533;1@&#65533;d~&\&#65533;0OArf&#65533;&#65533;&#65533;&&#65533;A}O&#65533;\&#1637;&#65533;&#65533;&#65533;&#65533;(&#65533;&#65533; &#65533;0`@&#65533;&#65533;&#65533;&#65533;+WU&#65533;64o`&#65533;z Fl&#65533;
2&#65533;rP$!&#65533;l&#65533;&#65533;}&#65533; ^&#65533;,&#65533;Z&#65533;&#65533;&#65533;e&#65533;&#1125;&#65533;&#65533;&#65533;Dc&#65533;jp&#65533;&#65533;#y&#65533;w&#65533;>W@&#65533;ru&#65533;5&#65533;l&#65533;L c&#65533;D&#65533;&#65533;&#65533;D&#65533;&#65533;&#65533;H@&#65533;&#65533;v&#65533;o&#65533;H&#65533;&#65533;&#65533;&#65533;h(9h&#65533;H&#65533;&#179;&#65533;B&#65533;&#65533;&#65533;&#65533;&#65533;l&#65533;c?&#65533;&#65533;&#65533;;K4&#65533;&#65533;0&#2726;*
$&#65533;&#1592; &#65533; $&#65533;&#65533;&#65533;}"#!r,&#65533;&#65533;-,3&#65533;&#65533;&#65533;&#65533;r@&#65533;&#65533;r&#65533;&#65533; &#65533;
&#65533;&#65533;&#65533;%&#65533;"&#65533;D,&#65533;&#65533;)&#65533;fq@&#65533;&#65533;&#65533;;&#65533;J+&#65533;&#940;j&#65533;&#65533;h&#65533;&#65533;&#65533;&#65533;&#65533;[&#65533;0&#65533;L&#65533;&#65533;!&#65533;4H&#65533;"&#65533;+&#65533;*&#65533;2&#65533;(&#65533;:&#65533;&#65533;&#65533;T&#65533;tQ&#65533;8p@&#65533;&#65533;dt&#65533;&#65533;&#65533;{&#65533;&#65533;b&#65533;*&#65533;&#65533;&#47273;ZqN&#65533;B`&#65533;!&#129;@&#65533;&#65533;H&#65533;&#65533;&#65533;N06 &#65533;&#65533;B&#1010;&#65533;&#65533;&#641;R`&#65533;d&#65533; &#65533;X&#65533;&#65533;&#65533;,3&#65533; r&#65533;F	&#65533;b!&#65533;&#65533;&#65533;&#65533;&#65533;&#65533;0&#65533;O&#65533;&#65533;&#749;r&#65533;"@C&#65533;\t&#65533;M&#65533;31&#65533;u&#65533;96tp&#65533;]&#65533;&#1851;&#65533;&#65533;Xhw:L&#65533;+<&#65533;6Wv&#65533;&#950;r&#65533;&#65533;
&#65533;&#65533;@]&#65533;#&#65533;xb&#65533;&#65533;&#65533;H*&#65533;,T&#65533;&#65533;Y]&#65533;\= c&#65533;
&#65533;&#34347;Z&#65533;&#65533;&#65533;U&#65533;&#65533;b&#65533;c&#65533;YL.L&#65533;&#65533;Dk&#65533;e&#65533;+&#65533;n&#65533;7&#65533;D&#65533;G&#65533;@HfVzi&#65533;K&#65533;&#65533;+&#65533;&#65533;&#65533;=&#65533;&#65533;&#65533;&#65533;){-&#65533;&#65533;&#808;q&#65533;@&#65533;&#65533;&#65533;&#65533;&#65533;,&#65533;8&#65533;&#65533;P&#65533;&#65533;7H`#&#65533;
&#65533;&#65533;{n&#65533;&#1256;O&#65533;&#65533;&#1257;&#65533;&#65533;6&#65533;5&#65533;&#65533;&#65533;&#65533;&#65533;>&#65533;H&#65533;8)0>&#943;mv N!i&#65533;!&#65533;&#65533;&#65533;*&#65533;&#65533;;&#65533;]&#1547;&#65533;IO "&#65533;J'&#1860;&#65533;&#1852;&#903;v(&#65533;&#65533;>&#65533;Nk&#65533;X'&#65533;&#65533;$u@2j&#65533;&#65533;s&#65533;&#65533;&#65533;Z]u&#65533;V&#65533;t&#65533;<&#65533;(T&#65533;fW&#65533;&#929;&#65533;lqI84&#65533;87~|&#65533;1&#65533;&#65533;']&#65533;&#65533;&#65533;~>&#65533;&#65533;&#65533;&#65533;x&#65533;4r&#65533;~Q&#65533;&#65533;U&#65533;L&#65533;&#65533;&#65533;U&#65533;|&#1801;"Q&#65533;&#65533;[iE+&#65533;f&#65533;,&#65533;&#65533;`&#65533; &#65533;`_l&#65533;O&#65533;e&#65533;-K1ia&#65533;&#65533;v0&#65533;&#65533;&#65533;$&#65533;ADTh&#65533;	&#65533;&#65533;&#65533;&#65533;@?`&#65533;&#65533; &#65533;&#65533;5&#65533;-8e&#65533;&#65533;&#65533;&#65533;|&#65533;?&#65533;ew/dbH&#65533;&#65533;~&#261;M&#65533;p&#65533;&#65533;V&#65533;&#65533;[&#65533;&#65533;V4&#65533;&#65533;-&#65533;&#65533;&#65533;q&#65533;&#65533;bF&#65533;kc ~&#65533;&#65533;mO|T&#65533;#H&#65533;&#65533;+:&#65533;&#65533;>l&#1024;&#65533;&#65533;&#65533;&#143;&#65533;T &#65533;&#65533;	%%&#65533;&#65533;X&#958;&#65533;&#65533;&#65533;&#65533;&#65533;m&@a&#65533;&#65533;2*&#65533;&#65533;&#65533;yH&#65533;&#65533;&#65533;%&#65533;;&#65533;@&#65533;3&#65533;&#65533;.!`$&#65533;&#65533;d&#65533;
&#65533;W&#65533;d-&#65533;:&#65533;&#65533;!8&#65533;?&#65533;&#65533;WS&#65533;&#65533;k&#1243;&#65533;"B&#65533;,&#65533;&#1664;&#65533;2&#65533;T&#1174;&#65533;L &#65533;&#65533;&#65533;IC&#65533;&E&#65533;f(&#65533;*&#65533;0 &#65533;K&#65533;#&#65533;B&#65533;&#65533;Q&#65533;y&#65533;&#65533;,&#65533; &#65533;T&#65533;&#65533;W &#65533;ZV&#65533;F|&#65533;Y&#1026;&#65533;&#65533;&#65533;J&#65533;&#65533;&#65533;Z&#65533;&#65533;&#65533;&#65533;yP15&#65533;B|&#65533;	&#1968;&#65533;Ti	&#65533;$$ &#1616;&#65533;&#65533;@D&#65533; &#65533;&#65533;&#65533;&#65533;i"&#65533;D9&#65533;td&#65533;&#65533;@&#65533;&#65533;X>6&#65533;h&#65533;&#1058;+9&#1721;&#65533;!&#65533;%&#1362;4&#65533;&#65533;&#65533;p&#65533;&#65533;&#65533;&#65533;M'&#65533;&#65533;$&#65533;Gi8
LP&#65533;&#65533;&#65533;&#65533;a&#65533;TC&#65533; &#65533;&#65533;&#65533;&#65533;D{ &#65533;#&#65533;)&#65533;F&#65533;&#65533;&#65533;CAb&#65533;&#65533; K&#65533;g&#65533;&#65533;&#1133;	`&#65533;75&#1921;VV&#65533;@%Y&#65533;&#65533; B&#65533;&#65533;'*E&#65533;@T: o2 &#65533;&#65533;@&#65533;&#65533;&#680;&#65533;&#65533;&#65533;&#65533;~leWR98&#65533;&#65533;&#65533;&#65533;f&#65533;&#1487;&#65533;b&#65533;e	&#65533;&#65533;'&#65533;&#65533;E i`mk&#65533;&#65533;:&#65533;&#65533;&#65533;&#548;+im&#65533;&#65533;1&#65533;&#65533;&#65533;&#65533;&#65533;D&#65533;&#65533;8&#65533;&#65533;&#65533;-J&#65533;&#582;&#65533;A./&#65533;M&#679;,B=q&#1462;&#65533;&#65533;e'H&#65533;(&#65533;~%&#65533;&#65533;I
&#65533;&#65533;X&#65533;&#65533;\&#65533;_T&#65533;r&#65533;&#65533;V&#65533;&#65533;&#65533;e&#65533;K&#65533;&#65533;&#1936;0&#65533;&#65533;&#65533;&#65533;g&#65533;&#65533;&#583;`t&#65533;&#65533;*|m&#707;&#65533;x5%&#65533;A2A&#65533;&#65533;&#65533;&#744;&#65533;b&#65533;&#65533;&#65533;F&#65533;bCz&#65533;&#65533;4\B%&#65533;&#65533;oj&#65533;&#65533;trEEh"&#65533;T&#65533;&#65533;&#65533;^&#1586;2a1+&#65533;&#65533;&#65533;&#65533;x &#65533;&#65533;C&#1459;&#65533;)r*&#65533;y&#65533;&#65533;9E	XT\&#65533;&#320;&#65533;&#65533;)&#65533;&#65533;1|U&#65533;&#65533;&#65533;-&#65533;"
f&#65533;)&#65533;=&#65533;`[&#65533;
J&#65533;X&#780;&#65533;C&#65533;&#65533;]]&#65533;0?nS&#65533;&#65533;&#65533;&#65533;&6&#65533;6 &#65533;=J&#65533;&#65533;&#65533;&#65533;n&#65533;\&#65533;c&#65533;&#65533;&#65533;&Ws&#625;J&#65533;&#65533; 
 ,&#65533;&#65533;&#65533;lY? &#65533;$&#65533;*"&#65533;|&#65533;&#65533;&%?&#65533;&#65533;&#65533;G&#65533;&#65533;&#65533;-&#65533;&#65533;&#23377;&#65533;&#65533;G&#65533;V&#65533;&	&#65533;&#65533;b&#65533;n` &#65533;S&#65533;m&#65533;/j"&#65533;&#65533;&#65533;&#65533;&#65533;j`S&#65533;&#65533;&#65533;&#65533; &#65533;&#65533;&#65533;
&#65533; &#65533;fv&#65533;&#65533;DYEb	&#65533;&#65533;&#65533;@&#65533;a&#65533;&#65533;8&#65533;&#65533;&#65533;B&#65533;&#65533;8K&#65533;j&#65533;V&#65533;&#65533;Rmt&&#65533;=&#65533;&#65533;&#65533;=&#65533;(&#65533; F&#65533;*&#65533;b&#65533;Nw&#65533;O&#65533;Ip/lY&#65533;&#65533;&#65533;&#65533;#i&#65533;&#65533;&#65533;&#65533;f8O&#65533;&#65533;&#65533;4&#65533;&#65533;uI&#65533;&#65533;v8&#65533;Y&#65533;&#65533;a&#65533;&#65533;N&#53639;<&#65533;&#65533;&#65533;@&#65533;o?$&#65533;D&#65533;&#1313;)&#65533;[;Yby&#869;s>&#65533;&#65533;ao&#65533;m&#65533;&#65533;i_&#65533;&#65533;&#65533;C&#65533;&#65533;|&#65533;&#65533;]&#65533;*&#65533;yH&#65533;&#65533;&#65533;	&#65533;&#65533;S7&#65533;&#333;=.&#65533;v&&#65533;U&#65533;MU&#65533;&#65533;&#65533;&#65533;c'&#65533;&#65533;&#65533;=k5&#65533;)&#65533;u/r&#65533;&#65533;&#65533;s7^&#65533;&#746;&#65533;&#65533;z=HJf&#65533;&#65533;s&#65533;&#65533;]&#65533;&#65533;@<	rA&#65533;T&#65533; b`&#65533;mD&#65533;&#65533;^&#65533;K#&#65533;i&#65533;&#65533;&#65533;4a"&#65533;&#814;&#65533;=y&#65533;&#460;&#65533;!&#65533;&#65533;&#65533;5&#65533;|zi&#65533;O&#65533;C&#65533;z&#65533;Q&#219;&#65533;{&#65533;xGl&#65533;}&#911;k&#65533;&#65533;&#65533;}&#65533;1ll&#65533;C&#65533;O&#65533;&#65533;M&#65533;:&#65533;"d&#65533;C~&#65533;|&#65533;i&#65533;)&#65533;&#65533;H&#65533;&#65533;7%E^Wy&#416;&#65533;&#65533;si&#65533;&#65533;@&#65533;1&#65533;!&#65533;$&#65533;TY&#65533;&&#65533;&#65533;&#65533;X&#65533;Iq&#65533;_B&#65533;*&#65533;&#65533;&#65533;&#65533;&#65533;&#65533;&#65533;&#65533;&#65533;FX2&#65533;;@-&#65533;&#65533;&#65533;&#65533;l&#65533;J&#65533;&#65533;= [&#65533;&#65533;*&#65533;
&#65533;&#65533;2&#65533;{&#65533;K&#65533;&#65533;@,&#65533;&#65533;&#707;&#60931;rXL&#65533;d&#65533;= [&#65533;8c&#65533;&#65533;&#65533;A&#272;&&#65533;&#65533;>&#65533;t
bX&#65533;d&#65533;oz.&#65533;X&#65533;&#65533;A&#65533; &#65533;lBD&#515;d&#65533;;&#65533;&#65533;4!%cE&#65533;h1&#65533;5HBtB1&#65533;A&#65533;?&#65533;&#65533;>&#65533;&#65533; @&#65533;F(&#65533;&#65533;&#1269;&#65533;&#65533;0C;&#65533;&#65533;K&#65533;@&#65533;<&#170;&#65533;b&#65533;7&#65533;&#65533;=hA[&#1538;&#65533;&#65533;0&#65533;&#65533;;tB&#65533;#?`&#65533;A(&#65533;&#65533;{;&#65533;Y&#65533;&#65533; [&#65533;&#65533;0&#65533;F&#340;(&#65533;&#65533;&#65533;1+&#65533;C&#65533;&#65533;1&#65533;H$&#65533;lAb&#65533;BQ&#65533;&#349;&#65533;B&#65533;A&#65533;&#65533;6&#65533;&#65533;&#65533;&#65533;&#65533;$bPE`&#65533;Y&#65533;&#351;0@[&#65533;<HE&#65533;t&#65533;&#65533;&#65533;e!&#65533;SEL&#65533;lLL&#65533;&#65533;&#65533;&#65533;&#65533;d&#65533;&#65533;;&#65533;&#65533;&#65533;cp &#65533;&#65533;<`5&#65533;&#65533;5&#65533;p9?&#65533;&#65533;o&#65533;G&#65533;j&#65533;q,&#65533;&&#65533;&#65533;&#65533;G!R&#65533;&#65533;&#65533;&#65533;Gy&#533;&#515;U&#65533;&#65533;q&#65533;&#65533;y&#757;&#65533;&#65533;&#65533;X
&#65533;|&#65533;&#65533;&#65533; ^+&#65533;&#65533;&#65533;&#65533;
3&#65533;&#65533;&#531;&#65533;&#65533;&#65533;p
1X&#65533;&#65533;7&#65533;&#65533;H&#65533;<&#65533;P&#65533;/&#65533;&#65533;8&#65533;&#65533;&#65533;7&#65533;s&#531;&#65533;&#594;0&#65533;&#65533;&#65533;&#65533;&#65533;&#65533;&#65533;&#65533;&#65533;&#65533;I&#65533;&#657;P&#65533;=&#65533;&#65533;C>&#65533;LJ&#65533;&#1034;6S&#65533;TJ&#65533;&#65533;&#65533;&#65533;&#65533;C&#680;&#65533;&#656;P&#65533;&#574;&#65533;&#65533;J&#65533;$	&#65533;&#65533;J&#65533;	&#65533;K&#65533;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,&#65533;6&#65533;&#65533;/N&#65533;&#65533;!&#65533; @N&#65533;&#65533;&#65533;(&#65533;&#65533;&#65533;&#42753;!&#65533;&#65533;pN&#65533;&#65533;&#65533; &#65533;p%&#65533;&#65533;@&#65533;&#65533;&#65533;6&#65533;N$ $@&H$P$&#65533;&#65533;( &#65533;&#65533;D&#65533;6 &#65533;@&#65533;$h'&#65533;O&&#65533;O&#65533;\&#65533;&#65533;&#963;&#65533;&#65533;&#65533; h&#65533; &#65533; &&#65533;&#65533;&#65533; &#65533;$&#65533;i&#65533;&#65533;&#65533;O&#65533;Pe&#65533;<N
&#65533;&#65533;&#65533;%&#65533;PUP%&#65533;&#65533;&&#65533;t&#65533;%Q'&#65533;&#65533;MQKZ&#65533;&#65533;&#65533;&#65533;Q&#65533;# X 'x&#65533;m&#65533;&#65533;&#65533;&#65533;e&#65533;&#65533;&#65533;Pm&#65533;&#65533;\&#65533;&#65533;&#65533;O(&#65533;?&#65533;&#65533;/)&#65533;&#65533;&#65533;&#65533;/h-&#65533;&#65533;&#65533;|&#65533;	E&#65533;6 =&#65533;Q R&#65533;Ox&#65533;&#65533;&#65533;&#65533;#&#65533;P$P.-N &#65533;&#65533;&#65533;&#65533;G  &#65533;&#65533;&#65533;&#65533;&#65533;?&#65533;3=&#65533;&#65533; =&#65533;&#65533;&#65533;&#65533;Rm&#65533;`&#65533;&#65533;&#65533;,&#65533;R*&#65533;&#65533;&#65533;M`&#65533;&#65533;k&#65533;?(&#65533;S@&#65533;R0R TD&#65533;? &#1333;,RM&#65533;m&#65533;&#65533;T&#65533;-}T@!&#65533;&#65533;&#65533;&#65533;)&#65533;&#65533;K-&#65533;2E&#65533;P&#65533;US&#65533;&#65533;R0SRxR&#65533;l&#65533;&#65533;P&#65533;&#65533;&#65533;&#65533;&#65533;RM&#65533;&#65533;&#65533;&#65533;h&#65533;&#65533;(&#65533;&#65533;6&#65533;SS&#65533;Uo&#65533;UT &#65533;&#65533;H&#1270;4&#65533;&#65533;&#65533;&#65533;X&#65533;!&#65533;&#65533;F&#65533;R &#65533;)&#65533;Vi&#65533; &#65533;VkE&#65533;M&#65533;&#65533;6(&#65533;O-&#65533;o&#65533;&#65533;Q&#65533;UR&#65533;Rm&#65533;x ^&#65533;&#65533;vuTN@y&#65533;V&#65533;)!&#65533;&#65533;&#65533;&#65533;6&#65533;R@&#65533;(&#65533;R8Q &#65533;&#65533;&#65533; *&#65533;&#65533;x &#65533;&#65533;- X&#65533;X&#65533;U&#65533;X!=P&#65533;S&#65533;&#65533;=&#65533;TY&#65533;&#65533; 
x hW Z&#65533;m*xV!pY&#65533;&#65533;&#65533;&#65533;&#65533;Q8&#65533;&#65533;Y&#65533;&#65533;Y&#65533;l&#65533; #&#65533; (&#65533;6&#65533;&#65533;&#65533;&#65533;&#65533;&#65533;N&#65533;W&#65533;uY&#65533;uZ&#65533;&#65533;O&#65533;&#65533;oVQ(&#1583;&#65533;ZP&#65533;&#65533;[*&#65533;
&#65533;&#65533;&#65533;&#65533;R&#65533;&#65533;&#65533;z=[&#65533;&#65533;V&#65533;&#65533;=&#65533;&#65533;Z&#65533;&#1473;=&#65533;6P&#512;	&#65533; #&#512;&#65533;&#65533;&#65533;&#65533;&#1279;\&#65533;&#65533; $&#1540;&#65533;5&#1807;&#65533;Y&#65533;=&#65533;ae&#65533;&#65533;&#65533;&#65533;&#65533; Z&#65533;-&#65533;&#65533;|&#1415;=[&#65533;&#65533;=&#65533;&#65533;&#65533;%&#65533;QH&#65533;QX&#65533;&#65533;0&#65533;&#65533;&#65533;P&#65533;&#65533;&#65533;[&#65533;=&#982;&#65533;\)&#1540;&#65533;z&#65533;0M&#65533;&#65533;&#65533;&#65533;&#65533;&#65533;&#65533;&#65533;&#65533;&#65533;&#65533;(&#65533;B&#65533;&#65533;&#65533;5&#65533;/&#65533; &#65533;UZ&#65533;XM&#65533;]&#65533;&#65533;Xq&#65533;P&#65533;T3%V&#65533;&#65533;&#65533;&#65533;&#65533;&#65533;\[&#65533;&#65533;[&#65533;&#65533;(&#65533;W&#65533;&#65533;U&#65533;]&#65533;k\H	&#65533;&#65533;&#65533;e&#65533;	&#65533;&#65533; &#65533;0&#65533;	 	&#65533;&#65533;&#65533;hTM&#65533;T)	((&#65533;&#65533;;&#1540;	Q&#65533;=&#65533;&#65533;&#65533;&#65533;&#65533;(&#65533; [&#65533;&#65533;&#65533;&#65533;}&#65533;&#65533;`-UD&#65533;&#65533;&#65533; &#65533;4&#65533;&#2019;&#65533;U&#65533;6(&#65533;a&#65533;$^
P&#65533;B0&#65533;m&#65533;V&#65533;U&#65533;&#65533;=&#65533;&#65533;(&#65533;&#65533;T]&#65533;&#65533;K~ &#65533;U&#65533;/Xa&#65533;&#65533;[&#65533;&#65533;&#65533;&&#65533;&#65533;&#65533;&#65533;K*&#65533;&#65533; ^&#65533;} &#65533;&#65533;&#65533;&#65533;#&#65533;n&#65533;&#65533;&#65533;/&#65533;&#707;&#65533;&#1786;&#65533;&#65533;&#65533;&#65533;&#65533;&#65533;&#65533;c&#65533;&#65533;,V&#65533;&#65533;&#65533;&#65533;&#65533;&#1221;&#65533;t&#15373;&#65533;26c&#65533;<X&#65533;&#65533;&#65533;Z&#65533; &#65533;h&#65533;/P`&#65533;&#65533; &#65533; &#65533;&#65533; #x&#9160;cvT&#65533;Db&#65533;&#65533;&#65533;&#65533;&#1709;U &#65533;L&#65533;&#65533;&#453;e&#65533; GA&#65533;-e&#65533;&#65533;!n&#65533;K&#65533;K*&#65533;v&#21512;\&#65533;&#65533;/ &#65533;&#65533;e&#65533;&#65533; ^>6X
P`&#65533;%	d6&#65533;&#65533;`
&#65533;&#65533;`F&#65533;`&#65533;&#65533;p&#65533;RO&#65533;
(g&#65533;H&#65533;x #0c&#65533;>&#65533;]]#&#65533;&#65533;&#65533;&#65533;Z&#65533;f&#65533;<&#29888;&#65533;(&#65533;&#65533;pV I&#65533;&#65533;&#65533;&#65533;Y.&#65533;/E&#65533;b&#65533;f&#65533;&#65533;&#65533;]]`u&#65533;&#65533;x&#65533;\&#65533;V	w&#65533;f&#65533;;]~&#65533;&#65533;Fd&#65533;&#65533; &#65533;&#65533;&#65533;&#65533;0h&#65533;&#65533;?&#65533;&#65533;&#65533;&#65533;&#65533;&#65533;g&#65533;&#65533;h&#65533;&#65533;&#1691;&#65533;g&#65533;;]&#65533;d-nL&#65533;~&#65533;@&#1612;&#65533;\F&#65533;&#65533;R&#65533;nj&#65533;&#65533;	Q~ju	 !&#65533; t ,,  &#65533;C &#65533; &#65533;H&#65533;&#65533;&#65533;&#65533;*\&#560;&#65533;&#199;#J&#65533;H&#65533;&#65533;&#331;3j&#65533;&#561;&#65533;&#463; C&#65533;I&#65533;&#65533;&#595;(S&#65533;\&#626;&#65533;K&#65533;)@&#65533;xI&#65533;&#65533;&#859;8s&#65533;&#1816;&#65533;&#65533;&#65533;H&#65533;&#65533;I&#65533;&#65533;&#1123;H&#65533;^&#818;&#65533;&#65533;S6;&#65533;&#65533;TJ&#65533;&#65533;&#1387;XM&#65533;&#65533;&#65533;+&#65533;"&#65533;&#65533;K&#65533;&#65533;&#65533;7Y8&#65533;&#65533;&#65533;+&#65533;9&#65533;&#541;K&#65533;&#65533;&#1915;x&#65533;&#65533;&#65533;&#759;&#65533;&#2047;&#65533;L&#65533;&#65533;&#65533;&#200;+^&#65533;o&#65533;4N&#65533;8&#65533;Bm&#65533;	&#158;&#65533;l&#65533;&#788;)eB&#65533;&#65533;l&#65533;&#65533;&#65533;&#65533;I<&#65533;&#65533;&#65533;&#65533;O&#65533;`#&#65533;D&#65533;eC[&#65533;&#65533;&#65533;&#65533;&#65533;&#1979;G&#65533;N&#65533; &#65533;OO&#65533;n&#65533;&#65533;id4&#65533;&#65533;Dhq&#65533;Sx&#65533;&#65533;&#65533;&#1869;&#65533;.gJ_&#65533;&#65533;&#65533;e&#65533;H&#65533;y&#65533;Y &#65533;Ab*&#65533;&#65533;e&#65533;t&#2047;&#65533;J&#65533;&#65533; b&#65533;r&#65533;&#65533;^sN%`P&#65533;&#65533;A&#65533;{&#65533;&#65533;&#65533;&#65533;_&#65533;UN&#65533; &#65533;r&#65533;&#65533;&#65533;d&#65533;S8&#65533;Afh&#65533;OT(cS&#65533;h&#65533;M':e&#65533;rXf&#65533;A4&#65533;S&#65533;x&#65533;H&#65533;&#872;dw&#65533;dJ<&#65533;&#199;&#65533;]&#65533;%&#65533;BO&#65533;!&#65533;9&#65533;V[&#65533;=&#65533;QK&#65533;&#65533;]&#65533;f&#65533;RO&#65533;&#65533;O&#65533;P&#65533;&#65533;&#65533;e&#1681;&#65533;{&#65533;p&#65533;&#65533;M&#65533;&#26749;u!&#65533;&#65533;fd&#65533;&#65533;:P&#65533;lN&#65533;&#65533;&#65533;sU&#65533;&#65533;S&#65533;hCh"*&#65533;&#65533;~j*E\&#65533;&#65533;&#65533;&#65533;&#733;`&#65533;@&#65533;&#65533;9&#65533;f&#65533;&#65533;&#65533;&#65533;>&#43554;&#65533;&#65533;&#65533;y b(&#65533;&#65533;6&#65533;JO)XP&#65533;&#65533;,B&#65533;&#65533;&#65533;&#65533;&#65533;f+&#65533;N&#1104;&#65533;	,8&#65533;&#65533;&#65533;op&#65533;&#65533;&#65533;&#65533;#Yh&#65533;P&#65533;&#1418;&#678;&#65533;&#65533;&#65533;`.&#65533;&#65533;&#65533;S&#65533;DF&#65533;wjJ$&#65533;M&#65533;&#65533;glOy&#65533;e&#65533;&#65533;&#65533;&#65533;e9P&#65533; &#65533;&#65533;g&#65533;&#65533;w&#65533;&#65533;V&#1320;&#65533;&#65533;'w&#65533;SEd&#65533;S&#65533;&#65533;&#65533;Si&#65533;
,&#65533;&#65533;}l&#65533;#&#65533;&#65533;Z&#65533;&#1990;&#65533;&#65533;)P&#65533;nA&#65533;&#65533;&#65533;&#65533;f&#65533;&#65533;&#65533;L&#65533;&#65533;&#506;W&#65533;&#65533;&#65533;&#65533;&#1152;N&#65533;#s&#65533;D&#166;lt&#65533;&#65533;&#65533;&#65533;Nkh&#65533;h&#65533;Q&#65533;gS<QsOLmuK&#65533;&#65533;BzX&#65533;&#65533;&#65533;Q&#65533;&#774;&#65533;&#65533;&#65533;&#65533;&#65533;&#65533;&&#65533;&#65533;&#65533;$&#65533;qv&#65533;]&#65533;;wI&#65533;u &#65533;&#65533;,A<&#65533;&#65533;&#65533; + &#1997;&#65533;{x&#65533;!&#65533;&#65533;&#65533;&#65533;&#65533;=n&#65533;&#65533;[&#328;|&#65533; &#65533;	&#65533;&#399;&#65533;f&#65533;&#65533;&#65533;&#65533;5&#65533;&#65533; &#65533;&#65533;:H&#65533;>59&#65533;N&#65533;&#65533;2#&#65533;Y&#65533;7jE&#65533;&#65533;&#65533;>&#65533;K7&#65533;&#65533;&#65533;&#65533;-&#65533;"&#65533;&#65533;&#65533;MPZ&#65533;&#65533;:}&#65533;&#65533;'6&#65533;&#65533;[&#65533;0&#65533;&#65533;&#65533;&#42774;	`&#65533;@/&#65533;&#65533;A\&#65533;&#1577;&#65533;&#1534;&#65533;w&#65533;&#65533;&#65533;&#65533;G&#65533;&#65533;] _.&#65533; &#65533;289%&#65533;z&#65533;&#65533;>UzP01&#65533;&#36531;=R&#258;l`Ukz&#65533;2l@-i&#514;&#65533;@$;&#65533;k	O\&#65533;>&#65533;C&#65533;&#65533;0&#65533;#&#65533;M&#65533;&#65533;f&#135;&#65533;k-&#65533;&#65533;RP&#65533;HOl&#65533;&#65533;&#65533;&#65533;&#65533;=&#65533;	=&#65533;b^~D&#65533;&#65533;&#65533;&#65533;&#65533;&#65533;\&#65533;q&#65533;&#65533;&#65533;]&#65533;&#65533;r$ /}j
Z&#65533;c]&#65533;&#65533;E&#65533;t&#65533;&#65533;\d&#65533;E&#65533;&#65533;&#1390;+8&#65533;A&#65533;6dFSP&#65533;Z&#65533;c&#65533;&#65533;G&#65533;&#1550;5&#65533;&#65533;&#65533; &#65533;@0&#65533; &#65533;$&#65533;&#65533;&#65533;&#65533;F&#65533;&#65533;r|&#65533;+&#65533;&#65533;&#65533;&#65533;&#65533;&#65533;&#65533;Le&#65533;YB
<&#65533; &#65533;`	&#65533; &#65533;&#65533;&#65533;AP~&#65533;}g&#65533;(IYJ&#65533;&#65533; &#65533;c$]&#65533;:6D&#65533; &#65533;&#65533;&#65533;&#65533;76h&#65533;T]&#65533;e&#65533;&#65533;&#65533;&#65533;&#65533;&#65533;B8&#729;&#65533;I&#65533;r&#65533;&#65533;f&#65533;&+)&#65533;5&#65533;i0`&#65533;&#65533;&#65533;.&#836;=mRO&#65533;&#2004;&#65533;8&#65533;&#65533;&#65533;Osf&#65533;u j&#734;b&#65533;.&#65533;&#65533;&#65533;&#65533;&#65533;!&#65533;&#65533;&#65533;sT&#65533;&#65533;&#65533;'&#65533;bNg&#65533;k&#65533;&#65533;&#65533;&#65533;@X&#65533;L&#65533;&#65533;qo&#65533;c(c&#65533;P^-&#65533;u&#65533; &#65533;"CP%&#65533;&#65533;G&#65533;&#65533;&#65533;H&#65533;&#65533;&#1044;4^Vx&#65533;&#65533;v&#65533;&#65533;&#65533;Q&#65533;&#65533;l<^&#65533;&#393;9s=&#65533; z&#1705;fz|&#65533;t&#65533;&#2009;&#65533;&#65533;&#582;)&#65533;(&#65533;&#65533;+&#65533;@8&#65533;2&#65533;&#65533;&&#65533;p&#65533;S&#65533;2&#65533;X1C&#65533;K!&#65533;&#65533;gN4&#65533;s&#65533;&#65533; S&#65533;JW&#65533;&#65533;&#65533;c%&#65533;N&#65533;&#65533;&#65533;AO&#65533;&#65533;&#65533;J&#65533;z&#65533;D&#65533;a)&#65533;&#65533;:&#65533;&#65533;z&#65533;&#65533;3&#65533;&#65533;&#65533;&#1109;&#65533;!&#65533;
&#65533;"&#65533;B yl&#65533;&#65533;&#65533;&#65533;tia&#65533;\$&#65533;&#65533;jW+dT6&#65533;&#65533;kH&#65533;`&#65533;&#65533;&#65533;&#65533;&#65533;&#65533;JO&#65533;X&#65533;u&#65533;&#65533;&#65533;A
XK&#65533;&#65533;0&#65533;&#65533;&#65533;B&#65533;&#65533;=eC&#65533;c \50&#65533;U2Z}&#65533;B&#65533;&#65533;z&#65533;&#65533;&#65533;&#65533;&#65533;o&#65533;y&#65533;&#65533;&#65533;/&#65533;&#65533;Jul&#729;&#65533;&#65533;e&#65533;&#65533;jc&#65533;`j&#65533;(&#65533;1&#65533;&#65533;&#879;j&#65533;&#65533;W&#65533;&#65533;&#65533;G&#65533;L&#65533;&#65533;PD&#65533;y&#65533;&#65533;&#65533;Y&#65533;t}vT&#65533;&#65533;`XJ%g&#1146;&#65533;&#65533;
[x&#65533;&#65533;UH&#65533;&#65533;&#65533;"&#65533;72&#65533;&#65533;&#65533;&#65533;$&#65533;W:&#65533;|&#65533;&#65533;&#65533;&#65533;d54eO &#65533;&#65533;&#65533;g&#65533;H!"D5K(ot&#65533;; &#65533;&#65533;F&#65533;
&#65533;&#65533;eH&#65533;&#679;&#65533;&#65533;hE&#65533;&#65533;&#65533;&#65533;&#65533;&#65533;{&#65533;jH&#65533;&#65533;E&&#65533;&#65533;X&#65533;c&#65533;&#65533;TNEF&#65533;&#672;&#65533;a&#65533;l&#65533;LN&#65533;&#65533;3^Xnn&#65533;!=&#65533;&#65533;[&#65533;b&#2764;&#65533;n &#65533;&#65533;-&#65533;B&#65533;lW&#65533;J9&#65533;L&#65533;B&#65533;7OHrp&#65533;&#65533;(g&#649;nSYNKb/'&#65533;&#65533;&#65533;&#65533;&\&#65533;&#65533;a&#65533;&#65533;GM&#65533;&#227889;&#65533;&#65533;m&#65533;h(&#65533;H&#65533;b&#65533;&#65533;&#65533;@&#65533;&#65533;})&#65533;&#65533;7&#65533;q&#65533;&#65533;&#65533;&#65533;>&#65533;@&#1413;"&#65533;&#65533;6Vv&#65533;&#65533;&#65533;h&#65533;&#65533;&#65533;x0&#65533;ZWL 8&#65533;:&#65533;u&#65533;5&#65533;&#65533;mh&#65533;,*JiSs&#65533;&#65533;^ &#65533;&#65533;&#65533;&#65533;B&#65533;ub_&#65533;&#65533;KN&#65533;B&#65533;&#65533;&#65533;&#65533;&#65533;E&#65533;Q&#65533;&#65533;mn&#65533;&#65533;&#65533;&#1966;&#65533;&#65533;&#65533;S9?e>&#65533;f&#65533;&#65533;l`&#65533;&#65533;(&#65533;v&#65533;gA&#65533;<&#65533;&#65533;S&#1920;l&#65533;j^)&#65533;&#65533;F&#65533;G~&#65533;&#65533;/O&#65533;&#65533;&#65533;2&#65533;&#65533;&#65533;5&#65533;&#65533;&#65533;&#65533;&#65533; &#65533;&#65533;&#65533;&#65533;&#65533;&#65533;&#65533;&#65533;&#450;&#65533;&#65533;h=yaW&#65533;&#65533;&#65533;~&#65533;&#65533;&#65533;2&#65533;&#65533;L&#20879;,&#65533;&#65533;&#65533;&#65533;&#65533;t&#65533;j&#65533;&E&#65533;,u&#65533;p&#65533;X&#65533;&#65533;o3t)BD&#65533;&#65533;&#65533;&#65533;76&#65533;&#29975;@&#238;&#65533;&#65533;&#65533;A&#65533;&#65533;&#65533;&#65533;&#65533;&#65533;6G&#65533;&#65533;&#65533;R,&#65533;~<&#1046;&#65533;T&#65533;Bv&#65533;&#1979;&#65533;&#65533;s&#65533;&#65533;F&#65533;s&#65533;>&#65533;&#65533;&#1858;c&#65533;$&#65533;&#65533;h&#65533;	r&#257;&#65533;k]&#65533;"&#65533;&#65533;Oz&#65533;qdb&#65533;&#65533;=&#65533;
&#65533;I&#65533;@J &#65533;w&#65533;&#65533;&#65533;t_&#65533;&#65533;W&#65533;vm&#65533;&#65533;&#65533;m )|&#65533;?W&#65533;i&#65533;NU&#65533;&#65533;&#65533;&#65533;&#65533;&#65533;f;&#65533;E&#65533;$ &#65533;&#65533;&#58440;&#65533;[&#65533;kd&#65533;&#65533;F
&#65533;e&#65533;&#65533;&#65533;&#65533;6&#65533;w&#65533;&#65533;&#65533;3&#65533;&#65533;&#65533;&#65533;V&#1375;{&#65533;RY	&#65533;&#65533;ibkv&#65533;S^&#65533;_&#65533;~&#65533;&#65533;_&#65533;*&#65533;c&#65533;fr	&#65533;3wd`C&#65533;;&#65533;xP&#65533;@&#65533;3&#851;.Bsd(#&#65533;&#65533;h@&#65533;&#65533;4P&#65533; &#65533;%uQ4&#65533;9P}SVe&#65533;vW&#65533;A&#65533;5&#65533;Ss&#65533;b`&#65533;AR&#65533;{&#1542;&#65533;&#65533;&#65533;@&#65533;;us7@ <&#65533;XVg~& EPMD&#65533;&#65533;&#65533;&#65533;u&#65533;A_&#65533;3yF$&#65533;9&#65533;\QD&#65533;&#65533;b&#65533;;&#65533;s<Pu&#65533;&#65533;e&#65533;"ZM&#65533;<&#65533;w&#65533;I&#598;<&#65533;&#65533;ex2	&#65533;A&#65533;&#65533;9&#65533;S}	&#65533;c&#65533;&#65533;&#65533;Q&#65533;&#65533;&#65533;&#65533;>So&&#65533;e&#65533;gr&#65533;&#65533;%&#65533;jn&#65533;fE&#65533;&#65533;&#65533;7&#65533;&#65533;&#65533;&#65533;&#65533;:&#65533;&#65533;y9&#65533;{&p&#65533;(&#65533;&#65533;&#65533;*&]&#65533;x4PuW@m&#65533;5I@&#65533;s&#65533;l&#65533;D'&#65533;+`bwt&#65533;Q<:2'&#65533;r'&#65533;&#65533;&#65533;h&#65533;&#65533;|&#65533;&#65533;&#1548;&#65533;vlp&#65533;/x&#65533;z3t&#65533;&#65533;K&#65533;&#65533;Q&#65533;&#65533;\&#65533;vF&#65533;&#65533;"&#65533;kH&#65533;p&#65533;=+%>A>&#65533;&#65533;R&#65533;s&#65533;&#65533;&#65533;3xp.&#65533;&#65533;"&#65533;&#65533;t8p *&#65533;n N&#65533;">v"&#1768;r.&#65533;&#65533;Yv&#65533;s?<K&#65533;&#65533;&#65533;@V&#65533;8&#65533;&#65533;&#65533;oPN&#65533;&#65533;h&#65533; B &#65533;6gPn$&#65533;r&#65533;R0 |R&#65533;$@&#65533;O&#65533;&#65533;'&#65533;&#65533;X&#65533;&#65533;&#65533;B7(fO!Zq&#65533;9&#65533;&#65533;&#65533;s&#65533;&#65533;d&#65533;F&#65533;xU&#65533;p&Puy&#65533;&#65533;H&#65533;$Y&#65533;V&#65533;k&#65533;&#65533;{&#65533;E l&#65533;&#65533;&#65533;A&#1612;&#65533;RwnQp&#65533; r\ P&#65533;w
&#65533;jv&#65533;x&#65533;&#65533;x&#65533;&#65533;X&#65533;&#65533;&#65533;D&#65533;&#65533;v|&#65533;N1&#65533;Q&#65533;a)&#65533;	&#65533;Ds( g	&#65533;&#65533;&#65533;&#65533;&#65533;\&#65533;&#65533;K&#65533;hy&#65533;&#65533;'n&#65533;K&#65533;^(]'&#65533;9&#65533;dtP+&#65533;&#65533;F&#65533;&#65533;&#65533;Y&#65533;c&#65533; &#65533;(i7'&#65533;&#65533;&#65533;A&#65533;&#65533;&#65533;&#1032;&#65533;&#65533;V&#65533;&#65533;&#65533;&#65533;Q&#65533;G94&#65533;&#65533;&#65533;&#65533;&#65533;r &#65533;&#65533;&#65533;&#65533;&#65533;@&#65533;f0&#65533;&#65533;&#65533;&#536;&#65533;E&#65533;x%&#65533;Qg&#786; &#65533;t6&#65533;&#65533;&#65533;&#65533;W &#65533;&#65533;&#65533;&#65533;yDR&	6&#65533; &#65533;&#65533;U&#65533;&#65533;&#65533;&#65533;arj&#65533;&#65533;f7&#600;&#65533;&#65533;tp&#65533;V^\&#65533;&#65533;z&#65533;&#65533;&#65533;,2&#65533;&#65533;&#65533;&#65533;&#65533;Dc&.#&#65533;%o&#65533;&#65533;Y&#65533;&#65533;&'2M&#65533;,&#65533;h&#65533;#&#65533;sJ&#65533;;Lgp&#65533;&#65533;&#65533;&#65533;18&#65533;!&#65533;p&#65533;=&#65533;`&#65533;2,6&#65533; &#65533;v9P&#673;&#65533;w&#65533;&#65533;x.dwb@&#65533;&#65533;I&#65533;a&#65533;`D&1.4&#65533;&#65533;Y&#65533;Rqhm&#65533;1&#65533;p&#65533;6<&#65533;&#65533;&#65533;D&#65533;&#65533;&#65533;&#65533;w&#1116;F&#65533;T5&#65533;M9%7&#65533;&#583;F"J%&#65533;BG&#65533;&#65533;&#65533;:&#65533;.$ &#65533;^&#65533;&#65533;g+&#65533;(&#65533;0&#65533;\&#65533;&#65533;qQ1&#65533;&#65533;s_&#65533;iOI&#65533;&#65533;&#65533;0&#65533;&#65533;S9&#65533;r<&#65533;&#65533;%8&#65533;&#65533;&#65533;~09&#65533;&#65533;l)B&#65533;&#65533;J&#65533;&#65533;z&#65533;&#65533;21\tpz&#65533;&#65533;#&#65533; &#612;&#65533;&#65533;r&#65533;>&#65533;&#65533;-&#65533;AY&#65533;!SJbJ&#65533;1&#65533;&#65533;i(&#65533;&#65533;&#65533;&#65533;&#65533;X&#65533;t&#65533;j&#65533;&#65533;&#65533;v 8&#65533;lP>&#65533;r&#65533;&#65533;=&#65533;&#65533;b&#65533;&#65533;&#65533;&#65533;&#65533;&#65533;&#65533;3&#65533;&#65533;j6K&#65533;K&#65533;'&#65533;&&#65533;_&#65533;a&#65533;F&#65533;&#65533;y&#65533;&#65533;z&#65533;^&#65533;'9&#65533;&#65533;&#948;&#65533;{&#65533;r!&#65533;=&#1063;&#65533;&#65533;n&#65533;m?&#65533;&&#65533;4W&#1937;f&#65533;Z&#65533;&#65533;b&#1055; &#65533;&#65533;&#65533;).&#65533;&#65533;&#65533;&#65533;=&#65533;" &#65533;&#65533;A&#65533;CJ&#65533;&#65533;&#65533;b&#65533;B&#65533;15"&#65533;^&#1090;&#582;&#3142;X&#65533; &#65533;&#65533;&#65533;S&#65533;R*&#65533; v&#65533;o&#65533;&#65533;&#65533;&#65533;56eR&#65533;1&#65533;G&#65533;&#65533;&#65533;D&#65533;&#65533;&#65533;&#65533;qVuU&#65533;&#65533;Y&#65533;&#65533;&#65533;"X}&#65533;Hs	&#65533;kU&#65533;&#65533;&#65533;q&#65533;&#65533;&#65533;&#65533;&#65533;!Y&#65533;6	&#65533;6Z&#65533;EY&#65533;M&#65533;2&#65533;iz&#1711;Q
HK&#65533;>1&#65533;t&#65533;&#65533; I U@z&#65533;&#65533;q&#65533;6&#65533;7##&#65533;*R&#65533;qfDM&#65533;n,p&#65533;&#65533;)&#65533;a&#65533; s&#65533;&#65533;L&#65533;D&#65533;&#65533;&#65533;&#65533;&#65533;8p?&#65533;	&#65533;&#65533;&#65533;&#65533;KcXKY&#65533;T&#65533;&#65533;*&#65533;&#65533;&#65533;&#65533;&#65533;.&#65533;&#65533;&#65533;YuX`v&#65533;&#32337;&#65533;" u!&#65533;&#65533;"5PJkr&#65533;[&#65533;&#65533;l&#65533;Z&#65533;q&#65533;&#65533;&#65533;&#65533;&#65533;&#65533;&#65533;\>P&#65533;&#65533;&#65533;#&#65533;&#65533;';&#65533;<&#65533;&#65533;&#44255;&#65533;u&#65533; &#65533;5&#65533;[<&#65533;&#65533;Y&#65533;&#65533; &#65533;W&#65533;&#65533;_L&#65533;&#65533;J&#65533;&#39092;1&#65533;c&#65533;&#65533;&#65533;D&#65533;&#1355;s!&#65533;s &#65533;&#65533;&#65533;&#65533;J5&#65533;*&#65533;&#65533;0&#65533;3&#65533;&#65533;&#65533;?|&#65533;3&#65533;
&#65533;6&#65533;&#65533;x&#65533;&#65533;&#65533;&#1203;OZ&#65533;&#65533;[o&#65533;W;0&#65533;#&#65533;pR&#65533;#&#65533;&#65533;\&#65533;
)&#65533;&#65533; \&#65533;&#65533;&#65533;I&#65533;&#65533;"u[&#283;WSC5tg t]a&#65533;&#65533;&#65533;e&#65533;0
rt&#65533;&#65533;(" 7 &#65533;y&#65533;&#65533;+&#65533; \l@v1&#65533;i&#65533;&#65533;&#65533;i&#65533;&#65533;3&#229;45L&#65533;&#65533;g&#65533;(c&#65533;&#65533;d&#65533;a&#65533;&#65533;@&#65533;&#65533;p&#65533;&#65533;l&#65533;s\&#65533;&#65533;&#65533;sy,&#65533;5&#65533;>pz&#65533;'&#65533;&#65533;%]&#65533;&#65533;&#65533;J&#520;4|&#65533;&#65533;3&#65533;M&#65533;:&#65533;&#65533;&#65533;IU&#1530;t&#65533;N&#65533;0s&#65533;u,p&#65533;Q&#65533;&#65533;T&#65533;&#65533;&#65533;I uQy&#65533;&#52142;&#65533;&#65533;&#65533;2&#65533;Pu=&#65533;d&#65533;&#65533;n&#1084;&#65533;&#650;&#65533;&#65533;0|!B&#65533;&#65533;&#65533;&#65533;&#784;&#65533;&#65533;|&#65533;:&#65533;&#65533;_&#65533;L&#65533;3b&#65533;&#65533;&#65533;&#65533;&#65533;&#65533;&#65533;'}&#65533;&#65533; &#586;!&#65533;&#65533;<&#65533;:&#65533;, &#65533;&#65533;G&#65533;&#65533;g&#65533;&#913;&&#65533;2	&#65533;0L&#65533;L&#65533;&#65533;&#65533;&#65533;&#65533;A&#65533;d&#65533;&#65533;&#65533;z&#65533;;&#65533;&#65533;&#65533;&#65533;<&#65533;sUp=&#65533;rP,MV&#65533;P&#65533;B&#742;&#65533;&#65533;R&#65533;&#65533;l&#65533;&#65533;&#65533;&#65533;&#65533;U7&#65533;?&#65533;U:@&#65533;@&#65533;$&#65533;"&#65533;* &#65533;:&#65533;
&#65533;/zq&#65533;&#65533;&#65533;a&#65533;&#65533;&#65533;&#65533;&#65533;;&#65533;E&#65533;Iesxb&#65533;&#65533;"s!NpF=&#65533;p   <&#65533;8&#65533;.&#65533;&#65533;z&#945;)&#65533;&#65533;k&#65533;&#65533;
&#65533;4-z&#1148;&#65533;~m!&#65533;&#65533;&#65533;zZ&#65533;G&#65533;&#65533;&#65533; Bp&#65533;&#65533;7&#65533;:&#65533;&#65533;*g&#65533;,&#65533;$&#65533;&#65533;k s&#65533;&#414;u&#65533;&#65533;&#65533;&#65533;|&#65533;&#1510;&#65533;;&#65533;&#65533;&#65533;a,;&#65533;we]&#65533;bPF0&#65533;e&#65533;&#65533;&#65533;;&#65533;&#65533;A&#65533;&#65533;&#65533;&#65533;&#65533;>p&#65533;L&#65533;&#65533;&#65533;,+A&#65533;&#65533;&#1501;&#65533;&#1511;&#65533;&#1795;Q&#65533;&#65533;&#65533;,0&#65533;w&#65533;'@ 4&#65533;.&#65533;4&#65533;8&#65533;J &#65533;B ,h&#65533;&#65533;}&#65533;^&#65533;A&#65533;w&#65533;&#65533;LA&#65533;'A&#65533;&#1800;&#65533;&#65533;&#65533;&#65533;&#65533;7&#65533;&#65533;&#65533;e=&#65533;&#65533;&#65533;j&#65533;&#65533;&#65533;&#65533;A&#65533;&#65533;&#65533;y&#65533;&#65533;&#65533;k&#65533;&#65533;G&#65533;&#65533;|&#65533;&#65533;&#65533;&#65533;&#65533;&#65533;&#65533;&#65533;E&#65533; J&#65533;R  U&#65533;&#65533;P&#65533;n&#65533;hp]&#65533;i&#65533;c	X&#65533;&#65533;&#65533;.&#65533;CCMV&#65533;&#65533;B`&#65533;,&#65533;=  D&#65533;&#65533;&#65533;\MJ&#65533;RM*&#65533;&#65533;&#65533;J>G&#65533;&#65533;&#65533;n&#65533;xq&#65533;
$mP@&#65533;&#65533;&#65533;f,&#65533;&#65533;&#65533;Kg&#65533;&#65533;&#65533;Knv[Lx&#65533;mk!" Tn&#65533;B &#65533;=&#65533;[&#65533;
"&#65533;&#65533;&#65533;&#716;&#65533;&#65533;&#65533;&#65533;uxI^&#65533;&#65533;&#65533;o&#65533;b&#65533;l&#65533;=&#65533;&#65533;H&#65533;&#65533;&#65533;,&#1046;&#65533;&#65533;&#65533;}&#65533;%&#65533;VuMM&#65533;&#65533;#R&#65533;&#65533;~&#65533;&#65533;&#65533;&#65533;&#65533; u&#65533;N'p:&#65533;&#65533;i&#65533;r&#65533;&#65533;&#65533;}&#65533;v1&#65533;wa,&#65533;&#65533;&#65533;&#65533;*4&#196024;&#65533;&#65533;&#65533;^ ]pB&#65533;&#33662;#&#65533;! ,@&#65533;&#65533;&#65533;&#65533;)&#65533;&#65533;0&#65533;&#65533;&#65533;&#65533;&#1992;X|&#65533;&#65533;&#65533;N'`&#65533;&#65533;&#65533;&#65533;= &#65533;:&#65533;r1gS&#65533;5U&#65533;x>&#65533;>@&#65533;o&#65533;>0&#65533;7&#65533;&#1758;&#65533;u&#65533;pPN&#65533;qV&#65533;{&#65533;&#65533;&#65533;B&#65533;&#1877;&x=&#1105;U &#65533;Pj&#65533;E&#65533;g&#65533;&#65533;&#65533;9~&#759;&#65533;'j&#65533;L&#65533;u&#65533;4&#65533;&#65533;&#65533;&#65533;(b&#65533;Q&#65533;&#65533;&#65533;y&#65533;&#65533;.&#65533;&#65533;&#65533;&#65533;
H&&#65533;&#65533;C9&#65533;&`w&#65533;&#48939;;gn&#65533;(&#65533;&#65533;&#65533;&#65533;a&#65533;0&#65533;&#65533;&#65533;\&#65533;&#65533;B&#65533;&#65533;"&#65533;&#65533;&#65533;9&#65533;&#65533;&#65533;&#65533;&#65533;b&#65533;&#65533;&#1135;&#65533;S&#65533;k&#65533;&#65533;O&#65533;o&#65533;&#65533;&#65533;%&#65533;?&#65533;&#65533;&#65533;&#65533;~&#65533;&#65533;<&#65533;&#65533; .,&#65533;.0`&#65533;<&#65533;&#65533;)&#65533;d&#65533;{.&#65533;n&#65533;#&#65533;&#65533;&#65533;MI6&#65533;tqNC&#65533;&#65533;|&#65533;&#65533;&#65533;&#65533;NN&#65533;&#65533;&#65533;^&#65533;"
*K&#65533;%@r&#65533;&#65533;&#65533;0Y&#65533;&#65533;)&#65533;e=&#65533;`	&#65533;l&#1838;&#65533;&#65533;&#65533;hl&#65533;0&#65533;sF&#1344;&#65533;&#65533;Yp&#65533;&#65533;xP&#65533;&#65533;&#65533;&#65533; za &#65533;&#65533;&#65533;v&#65533;&#65533;&#1510;n&#65533;u&#65533;{1Igw&#65533;&#65533;!,&#292;&#65533;&#65533;E&#65533;?&#65533;&#65533;&#65533;&#65533;
s&#65533;&#65533;&#65533;&#65533;&#65533;pj%&#65533;&#65533;&#65533;U&#65533;&#65533;&#65533;&#65533;&#65533;O&#65533;&#65533;&#65533;*A{A&#65533;v&#65533;j&#65533;%&#65533;	d&#65533;HQA&#65533; 6	&#65533;&#65533;p"&#65533;C&#65533;	&#65533;@&#65533;&#65533;&#65533;&#65533;l&#65533;&#65533;&#65533;cG:!E&#65533;$Y&#65533;&#65533;I&#65533;)U&#65533;d&#65533;&#65533;&#65533;K&#65533;j%&#65533;&#65533;&#65533;M7s4&#65533;&#65533;&#65533;HL&#65533;A&#65533;%*4G&#324;&#65533;&#65533;0&#65533;T&#65533; &#65533;`&#65533;X&#65533;&#65533;JS&#65533;Y&#65533;na&#65533;&#65533;C0.!&#65533;&#65533;c&#65533;`*p&#65533;c&#65533;X6.D&#65533;+&#65533;&#65533;&#65533;T0&#65533;&#65533;/&#546;&#65533;&<&#65533;&#65533;7j&#65533;$&#65533;cr&#65533;&#65533;&#65533;%O&#65533;i^&#65533;3&#65533;&#65533;&#65533;G&#65533;3&#65533;&M&#65533;k&#65533;_&#1224;&#369;&#65533;&#65533;$&#65533;&#65533;h'G&#65533;&#65533;r%&#1029;x&#65533;F&#65533;`&#65533;&#65533;&#65533;&#65533;&#65533;q&#65533;&#65533;Y2H<`&#65533;&#65533;&#677;O&#65533;&#65533;R 	&#65533;&#65533;&&#65533;&#65533;HX&#65533;;&#65533;&#65533;&#65533;A&#65533;Z&#65533;&#572;-&#65533;w&#65533;xE&#65533;%^&#65533;cu&#65533;&#65533;&#65533;&#65533;&#6145;&#65533;K8D?,&#773;&#65533;$&#65533;&#65533;4&#65533;@ C&#65533;H`&#65533;&#65533;:2&#65533;gH&#65533;&#65533;26X&#65533;a&#65533;&#65533;&#65533;&#65533;&#65533;&#576;&#894;&#65533;Tq&#336;J&#65533;#&#65533;,p&#65533;qF&#65533;&#65533;p&#65533;sD)&#65533;&#65533;&#65533;&#65533;+&#65533;&#65533;&#65533;**&#65533;.&#65533;0X&#65533;H&&#65533;&#65533;K&#65533;+&#65533;&#65533;&#65533;&#65533;<AC&#65533;
&#65533;&#141;.4&#65533;<6&#65533;R!.&#65533;&#65533;&#65533;&#65533;$&#65533;H3&#65533;8&#65533;8&#65533;$07&#65533;S?&#65533;VXcO>&#65533;J&#33418;&#65533;&#65533;&#65533; &#65533;| &#65533;!&#65533;0&#65533;&#65533;OF5 &#572;&#65533;&#65533;&#703;R A%|&#65533;&#65533;;*hC&#65533;&#65533;&#65533;&#65533;&#1082;&&#65533;+&#65533;6&#65533;NV+&#65533;&#65533;&#65533;pB$%&#65533;&#65533;U\&#65533;R&#65533;&#65533;F&#65533;4r&#65533; &#65533;L&#65533;&#65533;$RH&#65533;^&#65533;&#65533;&#65533;Q&#65533;,&#65533;&#65533;&#65533;
L&#65533;p &#65533;&#65533;&#65533;&#1199;
&#65533;&#683;&#65533; &#65533;&#65533;J&#65533;&#65533;&#65533;r5&#65533;&#65533;D&#65533;3	x8&#65533;%3ZUH&#65533;F'&#65533;&#65533;&#976;&#65533;2AZTYe(&#65533;&#1650;P&#65533;&#65533;"&#65533;&#65533;&#65533;:&#65533;4&#1732;&#65533;&#65533;R#:&#65533;&#65533;)&#65533;a&#65533;&#65533;&#65533;&#65533;&#65533;	&#65533;Dhd&#65533;&#399;S.)&#65533;7&#65533;&#65533;&#65533;.&#65533;""&#65533;"^&#1433;Y&#65533;..&#65533;&#65533;@&#65533;1&#65533;Z&#65533;&#65533;/Q&#65533;jZ&#65533;B&#65533;&#65533;+r0Ke&#65533;&#65533;2&#65533;A&#65533;C&#65533;P&#65533;,h&#490;&#65533;Nh&#65533;^CK(gF&#65533;&#65533;&#1032;&#65533;&#65533;Yg&#65533;&#65533;0`&#65533;p&#65533;K&#65533;H&#65533;DXM,&#65533;P&#65533;#iM&#65533;P&#65533;&#65533;Q&#65533;`&#65533;&#150;&#65533;%-Lz1&#65533;1&#65533; {&#65533;w&#65533; Yac&#65533;s&#1178;%z&#65533;
|&#65533;&#270;&#65533;.&#65533;&#65533;5;&#65533;&#65533;&#65533;&#65533;&#65533;A}&#647;Q&#65533;&#65533;9>&#65533;&0&#65533;&#65533;&#65533;&#65533;&&#65533;&#65533;]&#65533;&#65533;&#839;&#65533;f&#65533;^&#65533;&#65533;{J2&#65533;&#65533; '/&#65533;&#65533;-J#&#65533;&#65533;r`#&#65533;H8 .1z&#61706;vH~&#65533;dVC&#65533;>&#65533;&#981;&#65533;+&#65533;&#65533;&#65533;&#65533;&#65533;&#65533;&#65533;&#65533;R&#65533;r&#65533;&#65533;&#65533;&#65533;0&#65533;&#65533;&#65533;P&#65533;	&#65533;&#65533;/^b&#65533;y&#258;&#65533;&#65533;p$o&#65533;&#65533;G&#65533;U&#65533;&#65533;&#65533;p&#65533;.4PH&#65533;wB~&#65533;&#65533;ba=G&#65533;(&#65533;8WZ&#65533;&#65533;9.y&#65533;K1&#65533;&#65533;46&#65533;&#65533;P&#65533;&#65533;;$&#65533; (HcHa&#65533;x&#65533;&#65533;&#65533;P&#65533;\&#65533;&#65533;&#65533;t&#65533;h9p\&#65533;VG&#65533;&#1587;&#65533;{^&#65533;=&#493;(&#65533;&Odc
&#65533;&#65533;"8&#65533;1&#65533;dP@<&#65533;
{&#65533;Y &#65533; &#65533;&#65533;O{T&#65533;W&#65533;(&#65533;&#65533;&#65533;Z&#65533;&#65533;!&#65533;&#65533;&#65533;&#65533;&#65533;-&#65533;&#65533;&#65533;&&#65533;Q&#65533;&#65533;&#65533;v&#65533;&#65533;&#65533;&#65533;&#65533;8&#65533;&#65533;(y&#65533;R&#65533;R&#65533;LH,&&#65533;&#65533;,,&#65533;&#65533;I&#65533;[X&#65533;&#65533; i&#65533;&#65533;n&#65533;&#65533;&#65533;&#65533;&#65533;&#65533;T&#65533;&#65533;N&S&#65533;&#65533;!A&#65533;&#1952;Q&#65533;D[&#65533;&#65533;yM&#65533;&#65533; &#65533;&#65533;&#65533;&#65533;5&#65533;&#65533;#"2&#65533;&#65533;QO&#65533;F>If&#65533;&#65533;
&#65533;&#65533;2&#65533;&#65533;&#929;&#65533;&#65533;&#65533;8X4E&#65533;J6l&#65533;&#65533;&#65533;4&#65533;B\		&#65533;&#65533;&#65533;&#65533;&#65533;O
&#512;O&#65533;&#65533;&#65533;&#65533;&#65533;'qPL&#65533;<&#65533;&#65533;&#65533;	SE&#65533; O&#65533;f&#65533;%$&#65533;&#65533;bO:!P	&#65533;'&#65533;&#65533;b=$&#65533;	&#65533;&#65533;>	t&#65533;&#65533;&#65533;v9&#65533;&#65533;_&#65533;&#65533;`I4i&#544;$&#65533;	9&#65533;VV*&#65533;&#65533;l&#65533; "&#65533;'K&#65533;&#65533;BuB	&#65533;@&#65533;&#65533;&#65533;"D&#65533;@&#65533; B5&#65533;*"n&#65533;I}&#65533;&#65533;&#65533;*&#65533;&#65533;`&#65533;&#65533;@Q5
69<&#65533;&#65533;=KO&#65533;Q
 &#65533;Y&#65533;@_&#65533;z&#65533;#&#65533;&#65533;~&#65533;&#44386;&#65533;&#65533;&#65533;&#512;/#y&#65533;&#65533;i&#65533;&#65533;d&#65533;	&#65533;&#65533;[&#1913;&#65533;&#65533;&#65533;a&#65533;&#65533;L&#65533;"&#65533;&#65533;&#527;&#65533;P.p&#65533;&#65533;" &#65533;l`&#65533;C$&#65533;+  &#65533;&#65533;!GR#&#65533;(
G&#65533;&#65533;%&#65533;YQ`&#65533;&#65533;&#65533;,&#65533;N&#65533;&#65533;&#65533;&#65533;j/&#65533;E&#65533;^!j&#65533;nu&#65533;z&#65533;"Au	T&#65533;F&#65533;&#65533;&#65533;6X&#65533;@40&#397;x &#65533;fG&#65533;9&#65533;&#65533;.&#65533;?!I&#65533;4&#985;&#65533;oK&#65533;&#65533;&#65533;p&#65533;" &#65533;<&#65533;&#65533;&#43649;&#65533;&#65533;,&#65533;:&#65533;&#65533;^&#65533;<&#65533;T&#65533;&#65533; &#65533;&#65533;&#65533;&#65533;&#65533;&#65533;&#65533;0&#65533;5&#65533;\&#65533;&#65533;wd8&#65533;&#65533;L&#1913;&#65533;&#65533;f+mw&#65533;k.A4)&#1539;&#65533;Fr'S&#65533;&#65533;&#944;2&#65533;&#65533;&#65533;&#65533;&#65533;K&#65533;A&#65533;5&#65533;&#65533;&#65533;&#65533;[&#65533;&#65533;x C&#65533;L&#1531;&#65533;R&#65533;&#65533;7&#65533;&#65533;RVN&#65533;&#65533;{&#65533;N&#65533;&#65533;&#65533;z' &#65533;A&#65533; t&#65533;X2&#65533;&#65533;X&#65533;"iH&#65533;&#65533;?Fi&#65533;f&#65533;p&#65533;`	y&#65533;eeja@E&#65533;g=2&#65533;&#65533;`A&#65533;	`&#65533;B&#65533;* 2&#65533;&#65533;C@&#65533;&#65533;V&#65533;&#65533; E9&#65533; 4&#65533;&#65533;J$&#65533;uQ@&#65533;&#65533;&#65533;D &#65533;&#65533;d&#65533;0 (&#65533;"&#65533;<&#65533;|4&#65533;d;_&#65533;&#65533;&#65533;&#65533;Vx&#65533;R&#65533;H]txU&#65533;&#65533;B&#452;&#65533;&#65533;&#65533;&#65533;I&#65533;&#65533;C&#65533;&#65533;&#65533;&#65533;@&#65533;
1&#65533;&#65533;9&#65533;^#&#65533;m&#65533;&#1630; >ml&#65533;:$&#65533;Id&#65533;&#65533;&#65533;"&#65533;&#65533;H?ERg&#65533;&#65533;&#65533;N&#65533;q&#65533;<&#65533;&#536;6&#65533;&#65533;&#65533;&#65533;?&#65533;9y&#65533;&#65533;&#65533;J>,p&#65533;43!&#65533;R&#65533;n&#65533;C&#65533;&#65533;\)Qg&#65533;&#65533;&#54273;&#65533;OZ&#1673;&#65533;&#65533;&#1825;qH	#&#65533;F&#65533;&#65533;(lo9B&#18724;A&#65533;3W&#65533; 
&#708;T{&#65533;'&#65533;T&#65533;&#65533;Z&#65533;da6+W&#65533;&#65533;&#65533;E%u&#65533;g&#65533;<`&#65533;fV&#65533;&#65533; v&#65533;&#65533;+&#65533;I,<&#65533;&#65533;&#469;>-&#65533;a (&#65533;C&#65533;I&#8707;&#65533;A&#65533;_&#65533;&#1179;]&#65533;&#65533;J1!6w&#65533;&#65533;c&#65533;&#65533;?&#1132;u&#65533;(&#65533;'&#195;&#65533;&#65533;%&#65533;&#65533;H&#65533;&#65533;&#21468;Z4}&#65533;l&#65533;!@&#65533;]&#65533;_&#65533;&#65533;f?&#65533;&#65533;&#65533;&#65533;&#1815;_I
&#65533;*&#65533;&#65533;xD &#65533;
&#65533;5wR9&#65533;s
&#65533;n2Sm&#65533;!&#65533;&#65533;&#65533;&#65533;;&#65533;v&#65533;&#65533;&#65533;N&#65533;y?&#65533;E&#65533;)8gCJ&#65533;e&#65533;&#65533;&#236;&#65533;&#65533;S&#65533; sx&#65533;'&#65533;&#65533;&#2044;c&#65533;&#65533;F,|&#65533;&#65533;&#65533;&#65533;5P&#65533;&#65533;~'&#65533;H&#65533;&#65533;&#65533;&#65533; &#65533;#&#65533;f%&#65533;~Nn&#65533;_qo&#65533;&#65533;,&#65533;&#65533;&#65533;&#65533;2 T&#65533;&#65533;8 &#65533;&#65533;&#65533;&#65533;&#65533;&#65533;&#65533;&#65533;&#65533;!>6R&#65533;y1=&#65533;&#1279;&#65533;#&#65533;&#65533;>:&#65533;V 7:X@@&#65533;&#65533;&#34739;P&#65533;&#65533;&#65533;&#65533;&#712;&#65533;&#65533;8&#65533;^&#65533;@&#65533;&#65533;&#65533;<)5Z&#65533;&#65533;&#65533;&#65533;&#65533;&#65533;&#65533;&#65533;&#65533;&#65533;i&#65533;&#65533;&#65533;W&#65533;&#65533;J&#1596;&#65533;,&#65533;&#65533;&#65533;P&#65533;u#&#65533;'&#65533;@A&#1514;X&#65533;$:q3	&#65533;&#1115;&#65533;Fj&#65533;&#65533;P&#65533;&#65533; n
>F&#65533;B&#65533;C&#65533;LJ&#1152;&#65533;`&#65533;&#65533;y
&#65533;>&#65533;&#65533;D&#65533;B4&#65533;&#213;&#65533;>&#65533;&#65533;}&#65533;>&#65533;i&#65533;nZ&#65533;3&#65533;CE<7Ob&#65533;/R&#65533;7&#65533;&#65533;1&#65533;&#65533;&#65533;&#65533;9L&#65533;E&#65533;&#65533;R;&#65533;&#65533;&#65533;h&#65533;ay5uc&#65533;y&#65533;%a&#65533;{&#65533;AMl&#65533;/;+&#65533;&#65533;
&#65533;&#550;e&#65533;9RI&#65533;&#65533;W&#65533;&#65533;&#65533;"&#65533;1&#1601;
I&#65533;lS&#65533;=&#65533;!&#65533;#&#65533;ci&#65533;*&#65533;&#65533;r&#65533;Eh,P&#65533;&#65533;dc&#65533;&#65533;'h&#65533;&#65533;&#65533;&#65533;&#65533;{&#65533;s&#65533;g&#65533;Fr$&#65533;1P&#65533;&#65533;FL&#65533;C&#65533;&#65533;{e<&#65533;zI&#65533;&#65533;(G{
J0&#65533;&#65533;S&#65533;&#65533;&#65533;&#65533;@&#65533;&#1418;&#65533;c&#65533;@<&#65533;G&#65533;|	j &#65533;B&#1754;&#65533;&#26819;&#65533;#&#65533;&#52889;?&#65533;&#65533;;2&#65533;zLH&#65533;d&#65533;XP&#65533;Xh&#65533;&#65533;&#65533;&#65533;`&#65533;=:P&#65533;5&#65533;&#65533;* &#65533;&#65533;&#65533;Hs9&#65533;&#65533;&#65533;&#596;&#65533;&#65533;i|5%&#65533;&#65533;H&#65533;&#65533;&#65533;J&#65533;&#65533;D&#65533;a&#65533;&#65533;t&#65533;&#65533;G&#65533;<&#657;h&#65533;&#65533;&#65533;&#65533;&#65533;[&#65533;&#65533;&#243;&#65533;&#65533;-&#65533;&#65533;A&#65533;0CF&#65533;E&#65533;I&#65533;&#65533;&#657;h?&#65533;&#65533;l&#65533;[&#65533;&#65533;, 	&#65533;&#65533;&#65533;L&#65533;dK&#65533;&#65533;P&#65533;&#65533;&#65533;&#65533;&#262;&#65533;&#65533;&#65533;&#65533;y&#65533;&#65533;^1&#65533;&#65533;&#65533;w!8&#65533;&#65533;>8Lj`&#65533;|&#65533;&#65533;&#65533;&#65533;+P&#65533;y&#65533;&#65533;&#65533;AI&#65533;&#65533;I&#65533;&#65533;&#65533;P?8L&#65533;&#65533;l p&#65533;&#65533;&#1024; &#65533;&#65533;&#65533;&#1574;e&#65533;&#65533;&#65533;\M9!&#65533;}[&#65533;&#65533;<LP&#65533;&#65533;#b&#65533;&#65533;5`K&#65533;2EX&#65533;&#65533;&#65533;`M&#65533;&#4883;&#65533;?&#65533;&#65533;&#65533;&#771;&#65533;&#65533;l	@&#65533;&#65533;`&#65533;$&#65533;S&#65533;&#65533;,&#65533;N&#65533;4?P&#65533;&#65533;&#65533;>&#65533;&#708;&#572;&#65533;Mb&#65533;&#65533;&#65533;&#65533;"&#65533;5Xh&#65533;&#65533;&#65533;N&#65533;$&#65533;U&#65533;&#65533;<&#65533;&#65533;&#65533;K
R&#65533;&#65533;-&#65533;?9&#330;C&#65533;&#65533;&#65533;O&#65533;&#65533;;&#65533;&#836;&#65533;&#65533;O6P?U&#65533;E&#65533;20&#65533;[&#65533;V&#65533;[P&#65533;&#65533;D&#65533;&#65533;tMX&#65533;p<&#65533;&#65533;3FP&#65533;=&#1539;&#1764;P&#65533;&#65533;&#65533;&#65533;h??&#65533;&#65533;&#65533;TP%	&#65533;"&#65533;&#65533;&#65533;=`&#65533;&#65533;	-&#65533;&#65533;lQ"&#65533;A&#65533;&#65533;<&#65533;&&#540;>&#65533;&#65533;&#65533;&#65533;,	&#52377;+S&#65533;Q&#65533;&#65533;"&#65533;R&#65533;0RM@X&#65533;&#65533;L&#65533;&#65533;Q6&#65533;(&#65533;[ &#65533;&#65533;=&#65533;R,&#65533;R8&#65533;-h&#65533;&#65533;B&#65533;b&#65533;Q8&#65533;3&#65533;dL &#65533;`&#1085;8&#65533;&#152;&#1243;d,&#65533;3&#65533;i&#65533;&#65533; 	&#65533;&#65533;E	&#65533;TJ&#65533;&#65533;&#65533;&#65533;;&#65533;&#65533;&#65533;&#65533; 8&#65533;)&#65533;?&#65533;,&#65533;&#65533;&#65533;q&#65533;TT5&#65533;&u&#65533;&#65533;(8)=&#65533;E&#65533;&#65533;&#65533;&#65533;T&#65533;U&#65533;&#65533;<p&#65533;&#65533;&#65533;$&#33856;_Q[&#65533;&#65533;&#65533;}&#65533;&#65533;N`VfU&#65533;&#65533;p&#65533;;\&#65533;f&#65533;V&#65533;&#65533;&#65533;iDUj&#65533;V&#65533;&#65533;&#65533;iZ&#65533;Vqu	&#65533;&#1171;&#65533;qM&#65533;n&#65533;
UWwu	t}Wym&#65533;p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Z&#65533;&#65533;Z&#65533;5Y*&#65533;*&#65533;Z&#65533;k&#65533;/   &#65533;&#65533;!&#65533; &#65533;&#65533;&#65533;6x&#65533;!&#1540;&#65533;@ &#65533;&#65533;E&#65533;6 &#65533;!&#65533;)&#65533;$ $&#65533;&#65533;X &#65533;}[pC&#65533;p'&#65533; `%@%&#65533;&#65533;!x&#65533;&#65533;6&#65533;P&#65533;H'h&#65533; %H&#65533;&#269;&#65533;&#65533;m&#65533;/;[&#65533;e&#65533;&#65533;`&#65533;e h&&#65533;[&#65533;&#65533;&#65533;k&#65533;(\&#717;]&#65533;m&#65533;&#65533;&#65533;[&#1421;&#65533;/&#65533;)H&#65533;&#1629;] P&#65533;&#65533;&#65533;&#880;/$ &#65533;&#1933;&#65533;$@&#65533;!^&#65533;]&#65533;&#65533;=^&#65533;U^&#65533;=&#65533;&#65533;E&#1925;&#65533;&#597;&#65533;&#65533;^&#65533;&#65533;&#65533;&#65533;]&#65533;m&#65533;&#65533;%&#65533;Jm&#65533;O &#65533;u]&#65533;&#65533;^$&#65533;&#65533;6x_&#65533;}&#65533;&#65533;&#65533;m&#65533;&#1027;NHR&#65533;=&#65533;&#65533;&#65533;/X &#65533;=&#65533;&#65533;&#65533;\&#65533;(M&#65533;&#65533;&#65533;&#65533;N&#65533;&#65533;Q R &#65533;N&#65533;&#1984;U_$(&#65533;&#65533;m_ &#65533;&#65533;&#65533;&#65533;M	)@&#65533;MX&#65533;MLP&#65533;&#65533;&#65533;0&#65533;R(&#65533;S S8&#65533;T(&#65533;/&#65533;&#65533; &#65533;`'&#65533;&#65533;(&#65533;&#65533;@)&#65533;&#65533;@M&#65533;6&#65533;R8&#65533;R&#65533;P@&&#65533;&&#65533;&#65533;&#1744;P&#65533;&#65533;]&#65533;(&#65533;&#65533;&#65533;	!&#65533; @(&#65533;&#65533;&#65533;&#65533;L=&#65533;(vb8&#65533;b	&#65533;&#65533;&#65533;&#65533;&#1860;&#65533;(/&#65533;_N@&#65533;&#65533;&#65533;AF4n`&#65533;&#65533;&#65533;N T&#65533;c8va(N&#65533;&#65533;W*h&#65533;Z&#65533; x&#65533;&#65533;}&#65533;(&#65533;! dPe8@!0&#65533;&#65533;,&#65533;%v&#65533;8n&#65533;QH=&#65533;&#65533;6&#65533;&#65533;&#65533;&#65533;
&#65533;&#65533;/&#65533;&#65533;&#65533;&#65533;&#65533;&#65533;&#65533;P&#65533;&#65533;#&#65533;\&#65533;l= &#65533;QPeGFRxe~&#65533;
0&#65533;&#65533; &#65533;&#65533;&#65533;h&#65533;>&#65533;d &#65533;&#65533;&#65533;8cNX&#65533;DV&#65533;Fff8&#65533;g&#65533;&#65533;	&#65533;&#65533;0
&#65533;&#65533;6&#65533; P]&#65533;d&#65533;`&#65533;gp&#65533;&#65533;&#65533;TdRhbsvbSp&#65533;~&#65533;gP w&#65533;e&#65533; k&#65533;&#65533;(@&#65533;A&#65533;&#65533;P&f&#65533;&#65533;K.gsvaQ&#65533;`}&#65533; #P&#65533;	X&#65533;&#65533;&#65533;x&#65533;zv]&#65533;&#65533;&#65533;P.&#65533;(&#65533;OP&#65533;eht&#65533;~&#65533;W[~g[&#65533;h
&#65533;&#65533;\vh&#65533;d&#65533;&d)&#65533;&#65533;IF&#65533;?Xb&#65533;V&#65533;R Q&#65533;%i
&#65533;&#65533;&#65533; 
&#65533; &#65533;.(&#65533;&#65533;.&#65533;#^&#65533;E&#65533;&#65533;f&#65533;aO&#65533;i~&#65533;&#65533;&#65533;( 0P&#65533;m~_*&#65533;&#65533;?V&#65533;V&#65533;&#65533;&#65533;&#65533;&#65533;?&#65533;&#65533;Q&#65533;P&#65533;&#65533;&#65533;&#65533;&#65533;x&#65533; X&#65533;&#65533;&#512;&#65533;&#65533;&#65533;h&#65533;&#65533;b &#65533;)&#65533;&#65533;.e@&#65533;&#65533;&#65533;&#65533;&#737;S0&#65533;=0&#65533;~&#65533;&#65533;^khl&#65533;&#65533;e&#65533;6i&#65533;&#65533; b:&#65533;k&#6402;x \&#65533;&#65533;9&#65533;&#65533;&#65533;?0mm&#65533;0X&#65533;v&#65533;X&#65533;&#65533;&#65533;~ &#65533;&#512;Z 	(&#65533;M&#65533;&#65533;<l&#65533;n&#65533;&#65533;&#65533;&#65533;6Xl~&#65533;&#65533;vkZ&#65533;&#65533;&#65533;V&#65533;&#65533;&#65533;\&i&#65533;&#65533;&#65533;(&#65533;A&#65533;$&#65533;&#65533;&#65533;&#65533;&#65533;&#31414;&#65533;[&#65533;n&#65533;f&#65533;x6&#65533;&#65533;&#65533;&#65533;V c^X&#65533;&#65533; &#65533;&#65533;&#65533;&#65533;m&#65533;&#65533;~&#65533;&#65533;nQ&#65533;&#61973;f&#65533;&#65533;&#65533;(&#65533;0x&#65533;&#65533;_&#65533;nQ&#65533;&#65533;&#65533; wXi&#65533;&#65533;&#65533;&#65533;&#65533;&#65533;@&#65533;u&#65533;&#65533;&#65533;E&#65533;(	qNXq&#65533;j&#65533;&#65533;>&#65533;g&#65533;P*@mx~&#65533;P&#65533;[n&#65533;&#65533;vr:`l"_m"&#65533;&#65533;u&#65533;&#65533;&#65533;x 	rwnn&#65533;&#65533;@&#65533;&#65533;&#65533;_$&#65533;	&#65533;r:P &#446;&#65533; 	&#65533;^p&#1017;n&#65533;-P&#65533;6&#65533;&#65533;&#65533;'&#65533;&#65533;	&#65533;nG&#65533;&#65533;&#65533;~l5&#65533;q* &#65533;&#65533;fgl
P&#65533;Xh2&#65533;&#1592;&#65533;&#18974;  s<&#65533;/x &#1342;r&#65533;Jg&#65533;&#65533;&&#65533;n&#65533;J	&#65533;&#65533;B&#65533;&#65533;ju/&#65533;&#65533;:&#65533;&#1541;&#65533; 
&#65533;&#65533;&#65533; I&#65533;s&#65533;\g&#65533;^&#65533;&#65533;&#65533;C_X&#65533;Nu&#65533;XhB_k&#65533;6&#65533;$&#65533;lv&#65533;Xh&#65533;&#65533;]m^'	#8&#65533;&#65533;&#65533;u&#65533;t&#65533;xg&#65533;m&#65533;\r&#65533;&#65533;f&#65533;v&#65533;&#65533;fo&#65533;ow&#65533;v&#65533;r&#65533;wcSvu&#65533;Now&#65533;	 !&#65533; &#65533; ,.  &#65533;B &#65533; &#65533;H&#65533;&#65533;&#65533;&#65533;*\&#560;&#65533;&#199;#J&#65533;H&#65533;&#65533;&#331;3j&#65533;&#561;&#65533;&#463; C&#65533;I&#65533;&#65533;&#595;(S&#65533;\&#626;&#65533;&#727;0c&#668;I&#65533;&#65533;&#859;A&#65533;H&#65533;&#65533;&#65533;&#991;@&#65533;
&#65533;&#65533;&#65533;&*&#65533;&#692;&#65533;&#1255;PC&&#65533;&#65533;&#65533;&#65533; &#65533;j&#65533;hf&#660;2`&#65533;z5&#65533;&#65533;&#65533;Y&#65533;&#65533;&#65533;&#65533;&#65533;#&#65533;&#65533;pN9&#65533;&#330;]7x&#65533;kEl&#1855;&#65533;)&#65533;&#1568;&#65533;&#65533;&#65533;&#65533;&#65533;XZ&#824;&#65533;&#65533;&#464;#K&#65533;L&#65533;&#65533;&#65533;&#728;3O&#65533;{W&#65533;&#65533;&#65533;{&#65533;L!&#65533;&#65533;&#65533;$&#65533;&#65533; &#65533; &#65533;&#65533;+&#65533;j&#65533;&#65533;&#1080;q&#65533;&#65533;&#65533;;0&#65533;4Uu&#65533;@&#65533;&#65533;k&#65533;&#65533;&#65533;}&#65533;v&#65533;&#32423;0&#65533;&#65533;5&#65533;&#65533;&#265;K&#65533;Q&#65533;F&#65533;&#65533;$&#65533;&#65533;J&#65533;&#65533;'&#65533;&#1219;&#65533;+&#65533;&#65533;&#65533;&#65533;p&#65533;&#65533;&#65533;&#65533;)@  &#65533;&&#65533;&#65533;,9&#65533;&#1920;&#65533;YA&#65533;&#1172;&#65533;	j&#1104;]q&#65533;&#65533;&#65533; $&#65533;_$,&#65533;&#65533;He&#65533;&#65533;gel(&#65533;K\Q<&#1539;Z	h&#65533;F
&#65533;&#65533;&#65533;J&#65533;&#65533;&#65533;W&#65533;W&#65533;&#65533;&#65533;H)&#390; =<xr&#65533;UPk&#5120;&#65533;?bt&#65533;&#65533;T&#65533;&#65533;E&#65533;Qf&#65533;&#65533;&#65533;&#65533;bvX&#65533;&#65533;A&#65533;&#65533;&#65533;&#65533; l\Q&#65533;ZBd&#404;URye&#65533;t^&#65533;pC&#65533; :T&#65533;y%&#65533;&#65533;	)&#1553;&#65533; h&#65533;a&#65533;&#65533;'&#65533;!2*)Dd&#65533;&#65533;&#65533;&#65533;&#65533;U&#65533;&#65533;Wz&#65533;&#65533; $5iB>&#65533;&#35436;*&#65533;Cb&#65533; jm&#65533;&#65533;V5fA&#65533;&#65533;k&#65533;M&#65533;&#65533;&#65533;&#65533;;P
&#65533;V&#65533;`v\`&#1348;U `&#65533;(P&#65533;&#65533;&#65533;UX&#65533;&#65533;&#65533;&#65533;&#65533;&#65533;X&#65533;&#65533;&#65533;X&#65533;i&#65533;y&#65533;&&#65533;&#65533;j&#65533;mg&#65533;n&#65533;;&#65533;UdvGV5@&#65533;opY&#65533;&#65533;&#65533;&#65533;+	&#65533;i&#65533;Vh&#65533;&#65533;&#65533;G&#65533;&#65533;@&#1730;&#343;XX&#65533;K	jy&#65533;`&#65533;&#65533;&#65533;&#65533;&#65533; $T&#65533;ji &#65533;&#65533;m&#65533;&#65533;&#65533;&#65533;{&#65533;&#65533;&#65533;=&#65533;&#65533;&#65533;3&#65533;&#65533;oUz&#65533;&#65533; *&#65533;&#65533;&#65533;&#1446;&#65533;&#65533;Z&#65533;f9E&#65533;/7&#65533;tf&#65533;&#65533;&#65533;]&#65533;&#65533;3L&#65533;V&#65533;&#131;&#65533;&#65533;V&#65533;&#65533;*@&#65533;op\Um&#65533;&#65533;&#65533;&#65533;lCF&#65533;&#65533;q&#65533;v&#65533;J&#65533;&#65533;}&#65533;&#65533;&#65533;E&#65533;&#65533;pA h&#65533;V&#65533;Q.&#65533;&#65533;&#65533;m&#65533;&#65533;V&#65533;7&#65533;I&#626;&#65533;&#65533;&#1841;a&#65533;&#65533;&#65533;&#65533;&#65533;&#65533;&#1418;h8&#65533;&#65533;,&#1051;&#65533;z&#1413;&#13259;&#65533;ZU&#65533;K&#65533;A&#65533;W&#65533;)&#65533;&#65533;JX8&#1253;&#65533;&#65533;&#65533;S&#65533;n`&#65533;"-&#65533;/&#65533;}&#65533;k&#65533;&#65533;l\&#65533;,&#65533;&#65533;!&#65533;W&#65533;&#65533;&#65533;)&#65533;&#65533;&#65533;&#65533;&#65533;=&#65533;&#65533;&#65533;y&#65533;&#65533;^Q&#65533;&#65533;j[&#65533;~eog&#1884;&#65533;o&#65533;&#65533;U=w&#65533;j`&#65533;C&#65533;&#65533;&#65533; &#65533;P&#65533;&#65533;P2	&#65533;&#65533;<s&#65533;&#65533;eD`l&#65533;&#1667;&#65533;&#1437;,&#65533;&#65533;]&#65533;	&#65533;&#65533;&#65533;&#65533;!&#65533;M&#65533;c&#65533;@&#65533;4&#1025;&#65533;&#65533;&#65533;6+&#1360;&#65533;y&#65533;&#65533;&#65533;	&#65533;'&#65533;E&#65533;}"!	K&#65533;&#65533;.&#65533;&#65533;"&#65533;S&#1411;&#65533; &#65533;&#65533;&#65533;&8&#65533;r&#65533;&#11202;e&#65533;&#65533;&#65533;&#65533;r&#65533;&#65533;&#65533;&#1028;?&#65533;&#65533;&#65533; +ZUe	<I	v&#65533;w&#65533;!i&#65533;&#1779;
H&#65533;r&#65533;^!r&#65533;}i&#65533;&#65533;U&#65533;&#65533;~`&#65533;&#65533;&#65533;&#65533;pem&#65533;&#65533;\&#65533;p&#65533;&#65533;&#65533;:V&#65533;&#65533;C6X&#65533;
d#S&#65533;6&#65533;&#65533;h&#65533;&#65533;sR$&#65533;&#65533;&#407;C&#65533;h{#&#65533;@*i3&#65533;&#65533;D&#65533;&#65533;j'&#65533;&#65533;&#65533;_&#65533;#~&#65533;$e)G&#65533;
w&#65533;&#65533;&#65533;K&#65533;&#65533;&#65533;(&#65533;2&#65533;%&#65533;&#65533;/&#65533;L&#65533;2&#65533;&#65533;&#65533;P&#65533;&#65533;&#65533;	&#65533;p@&#65533;
 &#65533;I `&#65533;Z:&#65533;&#65533;)&#65533;&#65533;e&#65533;&#65533;&#65533;9&#65533;Ue<&#65533;Q&#65533;)&#65533;Tz&#65533;&#65533;UF2 &#65533;
|<&#65533;&#65533;&#65533;&#65533;&#65533;&#870;&#65533;S&#65533;&#65533;b&#65533;GR&#65533;/&#1372;mM4&#65533;&#65533;&#65533;29&#65533;<S&#65533;o&#65533;&#65533;TV!>&#65533;GK8&#65533;&#65533;&#61589;*&#65533;z&#65533;
O&#65533;_B*&#65533;&#65533;E&#65533;c&#65533;1cU Q&#65533;`&#65533;{,44p&#65533;&#65533;&#65533; &#65533;&&#65533;4&#65533;7z4&#65533;}1iCg&#65533;E&#65533;3&#65533;&#65533;{r&#65533;;&#65533;&#65533;Z&#65533;GE&#644;a?&#65533;&#65533;h$&#65533;&#65533;(
&&#65533;#&#65533;&#65533;I&#65533;&#65533;U&#65533;5&#65533;c&#65533;R&#65533;&#65533;&#65533;&#65533;T&#65533;&#65533;Ucb&#65533;&#65533;&#65533;5&#65533;&#65533;&#65533;&#65533;L&$&#65533;&#65533;&#65533;&#65533;&#1102;&#65533;,&#65533;&#65533;&#65533;&#65533;a&#65533;&#65533;&#65533;y&#65533;v&#65533;$Q&#65533;&#65533;&#65533;J&#65533;&#65533;9D&#65533;L&#65533;&#1522;92<.&#65533;e&#65533;I$f~&#65533;Y&#522;o&#65533;,e+;&#771;&#65533;&#65533;,&#65533;	T* &#65533;V+`&#65533;+&#65533;&#27621;&#65533;r&#65533;P&#65533;U&#65533;&#65533;&#1685;4&#65533;&#65533;&#65533;]kK&#65533;	` k&#65533;&#65533;&&#65533;,&#65533;c(&#65533;(( &#65533;&#65533;&#59768;%	&#65533;&#65533;&#65533;&#65533;&#65533;2&#784;&#65533;|&#65533; P&#65533;x&#65533;&#65533;}k&#65533;&#17855;&#65533;`Z&#65533;Q&#65533;&#65533;B&#65533;&#65533;`I&#65533;&#1897;&#65533;{&#65533;&#65533;W//r&#65533;&#65533;)&#65533;"D&#65533;d\K,x&#65533;y:U&#65533;Yg
S&#16964;r&#65533;&#65533;W&#65533;&#65533;A&#65533; &#65533;&#65533;	&y64d&#65533;&#65533;&#65533;@K&#65533;"&#65533;&#65533;&#558;*^=S&#608;&#65533;7&#65533;tl-N&#65533;&#65533;&#65533;,&#65533;&#65533;S&#65533;Q#&#65533;&#1282;&#65533;&#998; be&#65533;r&#65533;BP&#65533;8&#65533;8 [&#65533;&#65533;t&#65533;SOWLN&#65533;&#65533;&#65533;&#65533;&#65533;c&#65533;&#65533;&#65533;o_-&#65533;Jg&#65533;T&#65533;T&#65533;`&#65533;zT&#65533;G~&#65533;E&#65533;&#65533;&#65533;N)f&#65533;*ekN&#65533;&#65533;&#65533;&#65533;
&#65533;U&#65533;&#65533;/w&#65533;&#65533;&#65533;&#65533;q&#65533;?&#65533;uJ]y&#65533;&#65533;]&#65533;&#65533;&#65533;&#65533;e&#65533;&#65533;&#65533;q&#1128;Nu/&#65533;&#65533;&#65533;&#892;&#65533;&#65533;&#65533;&#65533;&#65533;&#65533;&#65533;+&#65533;Y&#65533;&#65533;&#65533;&#65533;&#65533;'6&#65533;8&#938;&#65533;br (&#65533;&#65533;l&#819;&#65533;&#65533;&#65533;&#65533;l&#65533;Z sB&#65533; F4Q&#65533;H&#65533;&#65533;C5&#65533;@9&#65533;;&#1394;&#65533; &#65533;?;&#65533;&#65533;c&#65533;J4&#65533;&#65533;&#65533;&&#65533;&#65533;R;d!t^&#65533;JQ(<$S=Z )&#65533;&#65533;&#65533;@i&#65533;D&#65533;&#65533;&#65533;1&#65533;&#65533;&#1788;&#65533;&#65533;ZN&#65533;U&#65533;'Nq&#65533;&#65533;&#65533;c&#65533;&&#65533;&#65533;&#1886;
&#65533;T0sc=&#65533;&#65533;&#65533;&#65533;7&#65533;&#65533;Z&#47318;%&#65533;&#65533;66&#65533;@U&#65533;&#65533;&#65533;ayQ&#65533;&#65533;	&#65533;o&#65533;W&#65533;&#65533;&#65533; &#65533;&#65533;&#65533;&#65533;&#65533;,&#65533;&#65533;J&#65533;&#65533;&#65533;`&#65533;&#65533;y&#65533;}zA&#65533;v&#65533;[}2&#65533;F.r&#65533;&#65533;X&#65533;?&#65533;S_ns&#65533;qc&#65533;D&#65533;&#65533;|$&#65533;&#65533;&#65533;&#65533;d&#65533;&#65533;&#65533;&#65533;&#65533;&#65533;&#65533;N&#65533;&#65533;&#65533;&#65533;nx&#65533;&#65533;<[_&#65533;  &#65533;3&#65533;qN&#65533;p&#65533;x7&&#65533;S&#65533;&#65533;&#65533;sa&#65533;)&#65533;&#65533;&#65533;N&#65533;&#65533;lY&#65533;&#65533; &#65533;r&#65533;|&#65533;&#65533;&#65533;e&#65533;&#65533;&#65533;&#65533;e &#65533;&#65533;I&#65533;&#65533;&#65533;&#65533;n&#65533;S#S&#65533;(&#65533;,!&#65533;&#65533;IA&#65533;w_&#65533;&#65533;\;=H&#65533;&#65533;+&#65533;&#65533;ey &#65533;&&#65533;=9&#65533;&#65533;&#65533;&#65533;S&#65533;e&#65533;A"'&#65533;c&#65533;x-&#65533;&#65533;&#65533;'&#65533;q&#65533;2&#65533;&#1853;&#65533;&#65533;1&#65533;&#65533;T&#65533;&#65533;&'&#65533;&#65533;_&#65533;[&#65533;&#65533;X&#65533;&#65533;&#65533;)78&#65533;&#65533;l}&#65533;&#65533;&#65533;&#65533;&#65533;,&#65533;&#65533;= +&#65533;&#65533;&#65533;&#65533;vlb<&#65533;&#65533;[4v]&#65533;&#65533;)br&`h&#65533;bS&#65533;EEcj7&#65533;XPX&#65533;`&#65533;&#65533;&#65533;F!*&#65533;,&#65533;'xDn&#65533;#-&#65533;"W&#65533;qx&#65533;gN&#65533;&#65533;r@RG&#65533;&#65533;&#65533;M&#65533;9-"&#65533;@&#65533;h&#65533;~k&#65533;'X[w.J&#65533;&#65533;&#65533;.&#65533;&#65533;y&#278;i1 &#65533;&#65533;)&#65533;6&#65533;#C$>&#65533;d-&#65533;W&#65533;c&#65533;AX&#65533;&#65533;&#65533;V	&#65533;o:@G&#65533;J&#65533;ar&#65533;d&#65533;&#65533; &#65533;Wcc4&#65533;aw] q?yb$&#65533;&#65533;?&#65533;Cn}cE`&#65533;&#65533;&#65533;d&#65533;S&#65533;l&#65533; &#65533;7&#65533;&#65533;&#65533;2&#65533;~)@Y&c&#65533;r]J&#65533;&#65533;&#65533;yX&#65533;&#65533;L&#65533;2&#65533;)x&#65533;^&#65533;g&#65533;&#65533;&#65533;&#65533;bQm&#65533;u&#65533;&#65533;'&#65533;sz&#65533;F&r&#65533;}&#65533;&#65533;U&#65533;/H&#65533;om&#65533;~(6&#65533;&#65533;'#&#65533;&#65533;vF&#65533;&#952;`
Q{&#65533;m(=&#65533;&#65533;&#65533;&#65533;[&#65533;V&7&#65533;&#65533;r&#65533;2F&#1813;&#65533;&#65533;&#65533;&#65533;k Fd2?#f&#65533;&#65533;&#65533;<&#65533; &#1845;&#65533;&#65533;?\&#65533;NB|/&#65533;Yk1 `&#65533;&#65533;&#65533;&#65533;&#65533;&#65533;&#65533;_qd]&#65533;r&#65533;&#65533;Kd2e (&#65533;&#65533;I&#65533;Ht&#65533;8D&#65533;~Mb&#65533;q}&#65533;v&#65533;&#65533;&#577;&#65533;qf&#65533;aU`&#65533;&}!C&#65533;&#65533;T&#65533;^Q6&#65533;g>&#65533;@ &#65533;&#65533;&#65533;&#65533;&#65533;&#65533;&#65533;y&#65533;&#65533;X)&#65533;&#65533;&#33754;5-&#65533; &#65533;8C&#65533;a&#65533;.@#&#65533;T&#65533;C&#65533;odQ&#65533;&#65533;P&#65533;&#65533;I&#512;aM&#65533;&#65533;z&#65533; Ie1&#65533;&#65533;&#65533;e&#65533;i1KC`j&#65533;UY&#65533;:t]Q&#65533;9&#65533;x&#65533;G&#65533;\&#65533;&#65533;o&#65533;ai0ki&#65533;`&#65533;|&#65533;&#65533;&#65533;&#1012;&#65533;_+W&#65533;&#65533;&#65533;h&#65533;&#65533;i@&#65533;u&#65533;t&#65533;&#65533;&#65533;&#65533;J&#65533;ud&#65533;V&#65533;Tm&#1510;(&#65533;wTk:C&#65533;J&#65533;M$01/&#65533;\-&#65533;U&#65533;&#65533;&#65533;&#65533;&#65533;)&#65533;&#65533;gyV&#65533;&#65533;p&#65533;~kL&#154;Rb&#65533;[&idOk	&#65533;D&#65533;PT&#65533;&6Z|&#65533;&#65533;&#65533;&#65533;>&#65533;&#65533;&#65533;&#65533;	x9&#65533;&#65533;&#65533;yl&#65533;&#65533;&#65533;B&#65533;&#65533;Y2&#65533;&#65533;FQ&#65533;r7*Bne&#65533;&#65533;KM&#65533;&#65533;&#65533;&#1629; &#65533;;&#65533;&#65533;&#65533;$V:&#65533;&#65533;&#65533;laL&#65533;&#65533;|?gB&#65533;_7fm&#65533;9&#65533;&#65533;5&#65533;&#65533;&#65533;&#65533;9q&#65533;'&#65533;G4k&#65533;Z&#65533;&#65533;&#65533;w&#65533;&#65533;T'B&#65533;y=&#65533;X  &#65533;Cz$&#65533;T&#65533;:&#65533;&#65533;.&#65533;&#65533;;id."Jk&#65533;&#65533;/&z&#65533;&#65533;&#65533;&#65533;aj&#65533;&#65533;&#65533;'&#65533;&#65533;&#65533;z
q&#65533;&#65533;&#65533;uW u1&#65533;B `z&#65533;w&#65533;ql@#&#65533;eSH&#65533;&#65533;&#65533;&#65533;
&#65533;}.&#65533;&#65533;A &#65533;9$&#65533;&#65533;g&#65533;&#65533;qe&#65533;d$&#65533;&#65533;C" :&#65533;U&#65533;&#65533;]&#65533;.&#65533;dm&#65533;Ab&#65533;&#1538;l&#648;23R^AynJv&#1543;&#65533;&#65533;i&#65533;&#65533;'&#65533;v&#65533;&#65533;&#1298;&#65533;n&#65533;<&#65533;qi&#65533;&#65533;1&#65533;e+9 E&#65533;.C&#65533;&#65533;&#65533;&#65533;RvR&#65533;&#65533;&#65533;8&#65533;}Qy;&#65533;pk&#65533;&#65533;&#65533;J&#65533;7$&#65533;h&#65533;&#65533;8ys&#65533;&#65533;&#65533;zo&#65533;9&#65533;TQir&#65533;8&#65533;&#65533;&#65533;K&#65533;&#65533;8&#65533;s&#65533;&#65533;uuQz&#65533;&#65533;-&#65533;&#65533;&#65533;&#65533;Yp&#65533;&#65533;0&#65533;&#65533;&#65533;&#65533;J&#65533;U&#1070;&#65533;!c&#65533;U]F9$j&#65533;&#65533;[&#65533;T g&#65533;Q{&#65533;&#65533;uw&#65533;Y&#65533;TqJ&#65533;&#65533;&#65533;&#65533;&#65533;&#65533;Y&#65533;&#65533;r'kH &#65533;A&#65533;&#1345;&#65533;"&#65533;&#65533;#8)&#65533;&#65533;]&#708676;&#65533;]&#65533;&#1222;p&#65533;&#65533;&#1500;&#65533;&#65533;y&#65533;&#65533;&#65533;qS&#65533;&#65533;9&#65533;&#65533;*&#65533;o`]@%&#65533;O([36&#65533;v&#65533;&#65533;M*&#65533;PJ&#65533;G&#65533;udP&#65533;&#65533;&#65533;&#65533;!&#65533;&#65533;&#65533;&+&#65533;#&#65533;&#65533;^!&#65533;%&#65533;X2&#65533;&#65533;a&#65533;&#65533;V&#65533;4ST5&#65533;&#65533;YU &#65533;&#65533;&#65533;w&#65533;&#65533;!&#65533;"&#65533;&#65533;R&#65533; &#65533;&#65533; `&#65533;&#65533;&#65533;U&#65533;3<&#65533;z&#65533;&#65533;a&#65533;d&#65533;&#65533;&#65533;&#65533;gv;&#65533;&#65533;5 &#65533;&#65533;P&#65533;&#65533;&#65533;.&#65533;'U&#65533;&#65533;{=e&#65533;@4&#65533;&#65533;j&#65533;&#65533;&#1096; &#65533;E&#65533;&#65533;&#65533;uj&#65533;&#65533;&#65533;fc&#65533;&#65533;&GP&#65533;a&#65533;a&#65533;l*$;[&#65533;KE{au&#65533;x&#65533;N;D&#65533;Kk	&#65533;$&#65533;D&#65533;u"_&#65533;Gxb&#65533;&#65533;&#65533;&#65533;&#65533;&#65533;;_z&#65533;&#65533;&#65533;M&#65533;&#65533;k&#65533;O:D'&#65533;C&#65533;&#65533;&#65533;&#65533;&#65533;  ,P&#65533;4  G&#65533;&#65533;&#65533;&#65533;&#400;"&#65533;&#65533;o&#65533;&#65533;#D{&#65533;&#65533;za$ j&#65533;&#65533;&#65533;&#65533;y7&#65533;")&#65533;&#65533;1	 :  N&#65533;rP&#65533;&#65533;&#65533;&#65533; &#65533;&#65533;&#65533;_k&#65533;&#65533;&#65533;&#65533;&#65533;&#65533;&#65533;t&#65533;5&#65533;&#523;E&#65533;&#65533;&#65533;&#65533;&#65533;&#1432;&#65533;ZfT&#65533;!"p&#65533;:9  &#65533;&#65533;&#65533;&#65533;&#65533;&#65533;&#65533;'&#65533;&#65533;&#65533;&#65533;&#65533;&#65533;E&#159;&#65533;8i;&#65533;&#65533;Qu&#65533;&#65533;&#65533;&#65533;&#65533;&#65533;0&#65533;&#1591;t&#65533;&#65533;7,&#65533;JP?&#65533;&#65533;G&#65533;&#65533;&#65533;&#65533;'G*K&#65533;V&#65533;:&#65533;&#65533;&#65533;nP&#65533;&#65533;&#65533;w&#65533;oU&#65533;&#65533;F&#65533;&#362;:P&#65533;7 &#65533;K+`&#65533;?Prp'W&#65533;9&#65533;&#65533;&#65533;H&#65533;&#65533;&#65533;M{a&#65533;N&#65533;.b&#65533;00&#65533;&#65533;&#65533;Y~&#65533;&#65533;`&#222;l&#65533;p 9&#65533;,&#65533;5 	M&#65533;%&#65533;9&#141;&#65533;&#65533;&#65533;Ox&#65533;&#65533;&#65533;<&#759;&#65533;&#65533;t:&#65533;&#65533;&#65533;~&#65533;'=&#65533;&#229;, &#65533;&#65533;yrl&#65533;&#65533;h&#65533;&#65533;%&#65533;Q&#65533;&#65533;t&#65533;&#65533;y&#65533;Z&#65533;Y&#65533;&#65533;&#65533;&#65533;&#65533;G 	&#172;&#65533;&#65533;&#65533;m.b&#65533;G&#65533;&#65533;&#1215;ak&#65533;&#65533;&#65533;&#517;&#65533;B&#65533;J&#65533;!G0&#65533;uP{v&#65533;&#65533;&#65533;h{&#65533;R&#65533;&#65533;L&#65533;&#65533;a&#65533;n&#65533;+V&#65533;&#1980;R&#65533;=&#65533;&#65533;&#65533;B`&#65533;A&#65533;p&#65533;&#65533;&#1136;K25&#65533;&#65533;)T)&#65533;&#65533;&#65533;&#65533; }&#65533;&#65533;v&#65533;&#65533;)&#65533;5UQ&#65533;q&#65533;R 7`&#65533;<&#65533;&#65533;&#65533;4@=&#65533; &#65533;+&#65533;&#65533;&#65533;)&#65533;&#65533;&#65533;@&#65533;Fdb&#65533;&#65533;w)]&#65533;&#65533;&#65533;&#450;
R&#65533;&#65533;}B&#65533;&#65533;1&#65533;,@*: .&#148289;&#65533;&#65533;A {&#65533;&#65533;`m&#65533;&#65533;&#65533;&#65533;&#140;&#65533;&#65533;&#65533;/=&#65533;&#65533;&#65533;&#65533;l&#65533;&#65533;&#65533;\@t&#65533;&#65533;&#65533;xC &#65533;A &#65533;H&#65533;a&#1538;&#65533;sV;g&#65533; &#65533; &#65533;@&#65533;_|>&#65533;&#65533;&#65533;&#65533;h@>`&#65533;{&#65533;&#65533;I&#65533;:&#65533;&#65533;Iz,Dx&#65533;&#65533;&#65533;?.&#65533;'&#65533;1\&#65533;&#65533;q&#65533;x#S&#65533;&#39068;ur&#65533;#&#1720;&#65533;8&#65533;e&#65533;&#65533;7&#65533;&#65533;R 7pRA&#65533;&#65533;h&#65533;0&#65533;'xk&#65533;&#65533;&#65533;&#65533;=&#65533;id!&#65533;&#65533;:&#65533;.&#65533;&#65533;P }> h&#65533;@&#65533;&#65533;&#1938;! /&#828;tz&#65533;v&#65533;&#65533;&#65533;}=&#65533;&#65533;&#65533;&#65533;&#65533;Z&#65533;&#1474;z&#65533;,p`&#65533;x^`2l&#65533;&#65533;i&#65533;v&#65533;?&#65533;&#65533;&#65533;S&#65533;&(&#65533;&#65533;]&#65533;8&#65533;,&#65533;&#65533;&#65533;=&#65533;q&#65533;&#65533;&#65533;&#65533;&#65533;;$f&#65533;&#65533;M&#1276;BP&#65533;6&#65533;&#65533; N&#65533;&#1920;	&#65533;&#65533;&#65533;&#65533;&#65533;&#65533;&#65533;&#65533;&#65533;&#65533;&#65533;2&#65533;&#65533;x+ &#65533;&#65533;&#65533;:&#65533;5.&#65533;$&#5473;[Yf&#65533;&#65533;\&#65533;0&#65533;3&#65533;&#65533;&#65533;&#65533;k&#65533; &#65533;"&#65533;&#65533;&#65533;r0  \&#65533;&#65533;^&#65533;&#65533;f&#65533;W&#65533;eF&#65533;&#65533;2&#65533;&#65533;H&#65533;&#65533;d&#65533;bp&#65533;0	O&#65533;&#65533;&#65533;?=&#65533;A&#65533;C&#65533;&#1489;&#65533;.6&#65533;&#65533;l&#65533;&#65533;
:V&#65533;W&#65533;3&#65533;&#1683;q&#525;a:&#65533;&#65533;&#65533;&#65533;&#65533;&#65533;7&#65533;!(&#65533;&#16912;&#35892;&#65533;&#65533;&#65533;&#65533;&#65533;&#65533;&#65533;'&#65533;B&#65533;&#65533;2&#65533;t&#65533;&#65533;&#65533;:&#65533;&#65533;h&#723;K&#65533;&#65533;:&#65533;u&#65533;&#65533;&#65533;&#65533;&#65533;lRP[&#1591;M&#65533;&#65533;,;$&#65533;&#65533;5&#65533;&#65533;60&#65533;&#65533;X&#65533;&#65533;&#65533;&#65533;&#65533;&#65533;&#65533;&#65533;&#65533;{&#65533;l&#65533;+i&#65533;{&#65533;&#65533;zF&#65533;&#65533;n&#65533;pyp&#65533;.&#65533;&#65533;&#65533;&#65533;,&#65533;&#65533;&#65533;&#65533;&#65533;&#65533;fg&#65533;:$&#65533;=&#65533;&#65533;&#65533;P&&#13806;M&#65533;~&#65533;w&#65533;&#65533;;1&#65533;1&#65533;&#65533;&#65533;&#65533;&#65533;&#9190;&#65533;y9&#65533;&#65533;&#65533;9&#65533;Y&#65533;Bu&#65533;I~c&#65533; &#65533;&#65533;	&#65533;q&#65533;M0H
 & l&#65533;&#65533;&#38321;&#65533;a &#65533;&#65533;a[ /&#65533;&#65533;K&#348;&#1483;!&#65533;&#65533;&#65533;&#65533;&&#65533;l+&#65533;&#65533;!G:O&#65533;!|&#65533;&#65533;&#65533;"&#65533;&#65533;8&#65533;[0&#65533;X*&#65533;P\&#65533;&#65533;&#65533;&#65533;R&#65533;&#65533;&#65533;&#65533;Z&#65533;;&#65533;|&#65533;W&#65533;48$k&#65533;&#65533;kp&#65533;Uq&#65533;&#65533;&#65533;qk&#65533;&#65533;q&#65533;&#65533;d&#65533;&#65533;&#1497;&#49041;&#65533;1&#65533;&#65533;%&#65533;&#65533;|&#65533;&#65533;z&#65533;g&#65533;q&#65533; zf&#65533;E&#65533;k`&#65533;Va _o&#65533;l&#65533;&&#30782;	x&#65533;&#65533;&#744;&#65533;&#65533;&#65533;w?|`q &#65533;&#65533;&#65533;s0Y&#65533; &#65533; 0&#65533;y'Rxdo &#65533;o [&#65533;&#65533;&#65533;*&#65533;0&#65533;&#65533;&#65533;&#65533;&#65533;bOeH&#65533;W&#65533;&#1569;k!&#65533;I&#65533;&#65533;	&#65533;&#65533;&#65533;nq&#65533;&#65533;q:&#65533;|&#65533; &#65533;o&#778;}&#65533;R&#65533;&#65533;&#65533;.&#65533;&#65533;&#65533;&#65533;&#65533;&#65533;&#1183;&#1951;&#65533;&#65533;,&#65533;&#65533;MB	&#65533;G&#65533;&#65533;&#65533;&#65533;&#65533;x&#65533;&#65533;&#65533;&#65533;&#65533;&#65533;&#65533;}Do&#65533;&#65533;&#65533;&#65533;&#65533;}&#65533;&#65533;&#65533;l
dACB &#65533;	&#65533;p!` 09@&#65533;&#65533;X&#65533;&#65533;EK5n&#65533;&#65533;&#65533;&#65533;G&#65533;!E&#65533;$Y&#65533;&#65533;I&#65533;q&#65533;q&#65533;1)e&#932;Y&#65533;&#65533;M&#65533;J&#65533;&#65533;&#65533;&#65533;O&#65533;A&#65533;8(@&#65533;&#65533;&#65533;I&#65533; &#65533;&#65533;&#65533;	T&#65533;&#65533;&#65533;O0&&&#65533;&#65533;&#65533;W&#65533;a&#65533;&#65533;&#65533;&#65533;}&#430;e&#65533;&#65533;#&#65533;+U&#65533;&#957;&#65533;&#65533;&#65533;&#65533;XTa1&#65533;&#65533;	&#65533;=&#65533;&#65533;%\&#65533;J&#1981;&#65533;9&#65533;&#65533;&#65533;&#65533; 2[)&#65533;&#65533;&#65533;`2&#65533; P&#65533;&#65533;0&#65533;A"EW&#65533;nU&#65533;f]2&#65533;&#65533;n&#358;&#65533;&#65533;&#65533;&#65533;u&#65533;Ni`&#65533;o&#65533;[&#65533;&#65533;&#65533;"&#65533; 1u&#65533;&#65533;yA&#65533; &#65533;&#65533;&#65533;K7@T&#65533;&#65533;&#65533;k8&#65533; 3&#65533;g&#65533;&#65533;^&#65533;&#65533;&#65533;&#65533;&#65533;=&#65533;v,&#65533;D&#1321;y&#999;&#65533;&#65533;&f&#1494;&#65533;&#65533;&#65533;&#65533;&#65533;&#65533;m&#65533;&#65533;&#65533;&#65533;.&#65533;&#65533;~&#65533;&#65533;1&#65533;B&#65533;&#65533;&#65533;&#65533;&#65533;nB| &#65533;&#65533;(&#65533;&#65533;i&#65533;
@ &#65533;&#65533;&#65533;@&#65533;&#65533;&#65533;&#65533;&#65533;&#65533;h&#65533;A3$&#65533;&#65533;"k&#65533;&#65533;$&#1168;&#65533;&#65533;Cy&#65533;F &#65533;b &#65533;&#65533;&#65533;&#65533;&#65533;&#65533;&#65533;N&#65533;.&#65533;	&#65533;&#65533;!E&#65533;3&#65533;&#65533;*&#65533; #&#65533;PK&#65533;&#65533;&#65533;&#65533;&#65533;&#65533;=[&#65533;&#65533;&#65533;&#65533;&#65533;j&#420;&#65533;&#65533;&#65533;&#65533;;42&#65533;>&#65533;&#65533;&#65533;?&#65533;&#65533;&#65533;O&#65533;@ p (&#65533;PR&#65533;B&#65533;X&#65533;a&#65533;&#65533;&#65533;P &#65533;LR9&#65533;&#65533;2&#714;R&#65533; 3&#65533;$&#65533;&#65533;3&#65533;&#65533;r &#65533;&#1300;&#65533; 1|&#1152;81&#65533;&#65533;&#1434;&#65533;&#196;&#98511;9&#65533;"X{M&#65533;&#65533;
&#65533;4R&#65533;&#65533;A=&#65533;&#65533;NRf&#65533;&#10701;0&#65533;&#65533;&#65533;|&#65533;&#65533;&#65533;@5c&#65533;"&#65533;{&#65533;d&#65533;&#65533;!&#1351;v(&#65533;U_&#65533;U&#65533;v&#65533; #?&#1301;$8%T&#65533;&#65533;,r &#65533;&#65533;&#65533;&#65533;&#65533;V`v&#65533;^JZ&#65533;L&#65533;&#65533;&#65533;&#65533;&#65533;&#65533;"L&#65533;&#65533;&#65533;Xl&#65533;&#327;&#65533;H &#65533;&#65533;&#65533;&#1574;H>Y&#65533;~&#65533;2*b;&#65533;&#65533;p{ 
&#577;c^&#65533;'VQ&#65533;&#65533;&#65533;j5&#65533;&#65533;aP&#65533;J&#65533;Z&#65533;&#65533;`&#65533;3 ~h&#65533;"&#65533;y&#65533;&#65533;&#65533;i&#65533;&#65533;&#1410;&#65533;}&#65533;&#65533; E&#65533;&#65533;&#1050;R&#65533;&#65533;Z&#65533;U&#65533;)&#65533;+&#65533;6&#65533;l&#65533;&#65533;>l&#65533;s-&#1412;"v&#65533;&#65533;E&#65533;{&#65533;a&#65533;&#65533;Ml;&#65533;zp&#65533;&#65533;(&#65533;: &#65533;'&#65533;E&#65533;&#65533;|r&#65533;&#65533;AZ&#65533; &#65533;&#65533;&#65533;pL&#65533;,dL
&#65533;}&#65533;&#65533;p&#65533;&#65533;!&#65533;+h&#65533;U&#65533;c&#65533;&#65533;&#65533;
&#65533;&#515;A)&#1484;&#65533;&&#65533;&#65533;&#65533;w&#65533; k&#65533;&#65533;^&#65533;&#65533;0w&#65533;&fC&#65533;L&#65533;&#65533;&#65533;+}v&#52423;&#65533;&#65533;&#65533;&#65533;x#&#65533;6&#65533;
&#65533;&#767;"*X|&#65533;&#65533;_&#65533;&#65533;&#65533;X&#65533;&#65533;E&#65533;&#65533;K&#65533;&#65533;C&#65533;&#65533;pL&#65533;4y&#65533;&#65533;{&#65533; &#65533;%P&#65533;6&#65533;Qv&#65533;&#65533;1e&#65533;!&#65533;A-h&#65533;&#65533;&#65533; &#65533;	,&#65533;&#65533;&#65533;&#65533;t&#65533;K&#65533; r&#65533;)3&#65533;&#65533;&#65533;HD8&&#65533;&#65533;&#65533;&#65533;3&#65533;&#65533;&#65533;&#65533;&#65533;E&#65533;)YZ`e&#65533;&#65533;&#65533;[&#65533;E4&#65533; @&#65533;K\&#65533;&#65533;&#65533;76&#65533;`&#65533;n&#65533; &#65533;g?mmo>I&#65533;&#65533;2&#65533; 6&#65533;&#65533;[&#65533;&#65533;&#65533;z6$&#839;kd#[RP2&#65533;&#65533;&#65533;"&#65533;&#65533;&#65533;&#65533;&#65533;N &#65533;H&#65533;&#65533;&#65533;&#65533;x *;`E&#65533;&#65533;)&#65533;AU&#1578;]DW
$=&#65533;&#65533;&#65533;F4&#65533;&#65533;6fri&#65533;&#65533;&#65533;L&#65533;6&#65533;Xb &#65533;&#65533;04g 2&#65533;"k@&#65533;&#65533;&#65533;	`U&#65533;yyDX&#65533;%D&#65533;^&#65533;&#65533;&#65533;V&#65533;&#65533;*P!'0&#65533;%5yLd&#65533;&#65533;&#65533;1&#65533;&#65533;@&#65533;&#545;&#65533; &#1252;&#65533;y">&#65533;
t&#65533;&#65533;&#65533;&#65533;&#65533;&#65533;g]&#65533;&#65533;&#65533;0 &#65533;&#65533;&#65533;#d&#65533;&#65533;&#65533;&#65533;&#65533;*&#65533;&#65533;&#65533;&#65533; v&#65533;d&#65533;&#65533;v`8&#65533;&#65533;G&#65533;"&#65533;&#65533;%&#65533;&#65533;)&#65533;&#1973;&#65533;$}&#65533;&#65533;&#65533;T&#65533;&#65533;{&#65533;&#65533;&#65533;pP&#65533;\@=&#65533;&#65533;&&#65533;&#65533;QK&#65533;&#65533;)&#537; &#65533;REj&#65533;&#65533;T&#65533;R&#65533;&#145;&#65533;S&#65533;&#65533;&#65533;&#65533;&#65533;hj	&#65533;&#65533;&#65533;,&#65533;&#65533;+&#65533;&#65533;&#65533;&#65533;7&#65533;&#65533;K&#65533;&#65533; &#65533;&#65533;ID[&#65533;&#65533;P&&#65533;5d5&#65533;!&#65533;&#65533;N0&#65533;&#65533;0@&#65533;j"	&#1593;&#65533;&#65533;&#65533;B&#65533;&#65533;&#65533;D&#65533;2&#65533;2U&#65533;rH@A`/&#65533;XD&#65533;&#65533;&#65533;&#65533;9&#1245;&#65533;&#65533;&#65533;&#65533;&#65533;&#1193;&#65533;u]&#65533;	@&#65533;hrl&#65533;Z9&#65533;L&#65533;z&#65533;&#65533;1&#65533;Y&#65533;&#65533;r&#65533;&#881;2&#65533;[,SG&#1616;&#65533;&#65533;(&#65533;&#65533;*&#65533;&#65533;:&#65533;7&#65533; &#65533;&#65533;x*&#65533;45&#65533;&#65533;&#65533;.&#65533;[6f&#65533;&#65533;&#65533;%&#65533;m[h&#65533;&#137;&#65533;&#65533;&#65533;&#65533;P&#65533;&#65533;&#65533;"&#65533;,D&#65533;`<&#65533;%&#65533;s&#65533;\d:m&#65533;87&#65533; &#65533;&#65533;&#65533;&#65533;&#261;&#65533;gCtL&#65533;&#65533;&#65533;d&#65533;K&#65533;.}&#65533;&#65533;&#65533;&#65533;&#65533;&#65533;&#65533;T&#65533;&#1197;&#65533;&#65533;&#65533;") &#65533;<&#347;&#65533;1&#65533;V&#65533;K&#65533;2 &#65533;!` K&#65533;&#65533; v&#65533;&#65533;Q&#65533;&#65533;3&#65533;V&#65533;[&#737;vG3&#65533;&#585;?/A4)&#65533;K&#193;]&#65533;=&#65533;D&#65533;&#65533;'-&#65533;&#65533;,&#65533;
&#65533;&#65533;*Sk&#65533;q&#65533;hKX[&#65533;w&#65533;K&#65533;&#65533;&#65533; &#65533;1&#65533;&#65533;&#1931;D&#65533;8@#x&#65533;&#65533;gU&#65533;r&#65533;a&#65533;V&#65533;&#65533;&#65533;!&#65533;o&#65533;"I&#65533;&#65533;+[<&#65533;P&#65533;&#65533;&#65533;PZy7
&#65533;2&#65533;G8&#65533;%r>&#65533;]&#65533;&#65533;"V&#65533;~&#65533;C&#670;3b&#65533;&#65533;&#65533;*F r&#732;&#65533;&#65533;&#65533;&#65533;&#65533;&#65533;&#65533;0&#65533;<&#1509;@&#65533;&#65533;&#65533;n&#65533;&#65533;&#65533;(&#65533;"&#65533;M&#65533;A&#65533;?&#65533;l&#65533;&#65533;&#65533;;&#65533;m&#65533;.	 \&#65533;&#65533; Bpk&#65533;&#65533;".W&#65533;&#65533;&#1073;lP&#65533;&#65533;[&#195;&#65533;&#65533;&#65533;&#65533;P&#65533;&#65533;&#65533;(&#277;&#65533;D&#65533;&#65533;&#65533;Q&#65533;&#65533;_&#65533;H&#65533;&#65533;&#65533;E0-Ep&#65533;<]+f&#818;&#65533;VM	8&#65533;&#65533;E&#65533;&#65533;Cq	F8&#65533;&#65533;y&#65533;@&#65533;G&#65533;&#65533;L&#65533;?&#1089;&#65533;|"&#65533;*&#65533;&#65533;&#65533;b*&#65533;@&#65533;&#65533;&#64908;&#65533;]&#65533;&#65533;CH&#61256;&#65533;@&#65533;&#65533;f&#65533;,mVD&#65533;&#65533;p $&#65533;&#65533;NS&#65533;&#47249;+&#65533;k]a"_KZl&#65533;E&#65533;&#65533;;&#65533;y&#65533;/&#65533;?&#65533;&#65533;&#65533;)TM&#65533;&#65533;Q&#65533;&#65533;&#65533;T_Q&#65533;' &#65533;&#65533;&#65533;ZB&#65533;Jcg&#65533;&#65533;E&#65533;&#65533;&#65533;H&#65533;&#65533;&#65533;&#65533;~&#65533;&#65533;&#65533;~" &#65533;&#65533;:&#65533;&#65533;&#65533;@p&#705;&#65533;&#65533;=F&#65533;&#65533;.&#65533;&#65533;ld>&#65533;&#65533;% &#65533;}&#65533;+&&#65533;@&#65533;-	6eU&#1054;.&#65533;&#65533;7&#65533;Uw&#65533;J&#65533;&#65533;*&#65533;&#65533;&#65533;_&#65533;^&#65533;w&#65533;1~f]&#65533;&#65533;,P&#65533;&#65533;&#65533;&#65533;n&#65533;&#65533;6LR,w&#65533;F&#65533;0&#65533;W&#65533;Z&#65533;C!&#65533;&#65533;&#65533;&#65533;&#65533;%v&#65533;&#65533;3&#65533;&#336;t|&#65533;3&#65533;t &#65533;&#65533; &#65533;-&#65533;&#65533;X~#rI&#65533;/o&#65533;v&#65533;&#1907;&#65533;&#65533;&#65533;2&#65533;O&#65533;&#65533;&#65533;L&#65533;f&#65533;&#65533;&#65533;&#1660;&#65533;J&#65533;&#65533;&#65533;&#65533;&#65533;	EG&#65533;&#65533;&#65533;"&#65533;]&#65533;N&#565;v&#65533;&#740;&#65533;&#65533;" J&#65533;&#65533;&#65533;&#1699;&#65533;Q&#65533;E &#65533;80&#65533;}s+P&#65533;&#65533;&#65533;?k?c&#65533;1&#65533;&#65533;&#65533;&#65533;&#65533;$_&#65533;&#65533;"0@&#65533;x9&#65533;&#65533;&#65533;&#65533;I#&#65533;C&#65533;&#842;"&#65533;&#65533;&#65533;&#65533;}	@d&#9108;&#65533;(d&#65533;&#65533;&#65533;:15&#65533;&#65533;&#65533;X&#65533;.&#65533;&#65533;y&#65533;vr&#65533;&#65533;&#65533;y&#65533;&#65533;&#65533;&#65533;A)T&#65533;&#65533;&#65533;&#1653;#&#65533;&#65533;&#1056;e&#65533;)&#65533;&#65533;&#65533;@K&#65533;&#65533;&#65533;8"&#65533;39&#65533;&#65533;sB1&#65533;C&#65533;k&#65533;:&#65533;&#65533;&#65533;&#65533;8<&#65533;J&#65533;9&#65533;	&#65533;C@&#65533;7l&#65533;_{&#65533;,&#65533;&#65533;,&#65533;
&#65533;H&#65533;&#65533;&#65533; &#65533;K&#65533;@&#65533;Dc&#65533;&#65533;&#65533;@AKx9{a&#65533;y&#65533;t+&#65533;&#65533;&#65533;?&#65533;DRt&#65533;A,&#65533;H&#65533;;&#65533;	&#65533;(&#65533;&#65533;D8,E\&#65533;,Xp&#65533;&#65533;X&#65533;&#65533;a&#65533;o&#65533;&#65533;&#65533;&#65533;)&#65533;J&#65533;&#65533;I&#65533;&#65533;&#65533;Ef&#65533;, &#65533;G&#65533;&#65533;&#65533;&#65533;&#65533;&#65533;aH/-&#788;!&#65533;*&#65533;&#65533;QlFp&#65533;': &#65533;&#65533;&#65533;&#65533;j8&#65533;j&#65533;(&#65533;#&#65533;y&#65533;6 &#65533;&#65533;&#65533;&#65533;p&#65533;&#65533;6&#65533;C&#65533;&#65533;Dt&#65533;5&#65533;Oz&#65533;&#65533;#&#65533;o&#65533;G&#65533;\#- G6&#65533;;K@Gi3&#65533;&#65533;&#65533;6&#65533;{&#65533;Gu1&#65533;&#65533;&#65533;&#65533;&#530;&#65533;^&#65533;&&#65533;&#65533;&#65533;j&#65533;jx&#65533;&#65533;&#1594;L&#65533;&#65533;&#65533; &#65533;&#65533;0&#65533;&#65533;9&#65533;H&#65533;&#65533;&#65533;)&#65533;&#65533;Ij&#65533;&#1160;&#65533;!&#65533;&#65533;&#65533;E&#65533;&#65533;&#65533;&#65533;&#65533;8&#65533;I&#65533;&#65533;?&#65533;&#65533;&#65533;&#65533;>&#65533;&#65533;&#65533;l&#520;c&#65533;&#65533;&#65533;&#65533;&#65533;)&#65533;t&#65533;&#65533;LJ&#65533;&#65533;<pJ&#65533;dJtD&#65533;[&#65533;&#65533;d&#65533;
?&#65533;&#65533;&#65533;J&#65533;&#771;~&#65533;Up&#65533;>&#65533;&#65533;&#65533;j&#65533;&#65533;s&#65533;&#65533;c&#65533;+E&#65533;7&#65533;J@1&#65533;)8J&#65533;&#65533;&#688;&#65533;G&#65533;&#65533;&#65533;&#65533;&#65533;&#528;&#65533;j&#65533;&#65533;&#65533;<&#65533;&#65533;&#65533;&#183;|&#65533;&#65533;\&#804;r&#65533;&#65533;t&#65533;g&#732;&#65533;O@%UB&#65533;(&#65533;&#65533;&#65533;&#815;&#65533;&#65533;|&#65533;&#65533;&#65533;K6&#65533;&#65533;&#65533;&#65533;&#65533;+&#65533;,J&#65533;&#65533;N_&#65533;&#65533;~&#257;&@M&#65533;lL6&#65533;&#65533;&#626;&#65533;&#65533;{[&#65533;&#65533;$N&#65533;|&#65533;& '&#65533;&#65533;&#65533;&#833;&#860;,&#65533;&#65533;
d[`F&#65533;b&#65533; LX&#65533;&#65533;O_&#65533;@XG&#65533;H&#65533;&#771;&#65533;D&#65533;a&#65533;FEPOU&#65533;&#65533;&#65533;&#65533;&#65533;,&#65533;&#65533;&#65533;&#65533;K&#65533;<F&#65533;&#65533;&#65533;&#65533;&#65533;e&#65533; U&#974;&#65533;&#65533;P &#65533;&#65533;U&#65533;&#870;&#65533;&#65533;<&#65533;)&#65533;L&#65533;&#1153;5&#65533;b&#1539;= &#65533;&#65533;P&#65533;&#65533;&#65533;&#65533;GH&#912;&#65533;=&#65533;T(&#65533;&#65533;5&#65533; bP&#65533;&#65533;&#65533;&#65533;&#65533;&#65533;Q$&#65533;	&#65533;&#65533;p?(&#65533;&#65533;&#65533;&#65533;`E&#65533;&#65533;&#324;$&#65533;R9&#65533;&#65533;&mN&#669;@96(6&#65533;.M&#65533; &#65533;&#65533;&#65533;&#65533;&#65533;&#65533;Yt&#65533;&#65533;&#65533;&#65533;910 &#65533;8&#1165;&#65533;5&#65533;S&#65533;&#65533;&#65533;&#65533;2&#65533;&#354; C=&#1313;&#65533;&#65533;nX&#65533;n&#65533;:?}T&#65533;&#515;&0&#65533;&#832;&#65533;+&#65533;L&#65533;&#65533;L&#65533;TN&#65533;;&#65533;8&#65533;*&#65533;D&#65533;N-U&#65533;&#65533;w&#65533;&#65533;&#65533;NSm&#65533;&#1912;IqUY&#65533;&#65533;-UR&#65533;U\&#65533;f&#65533;U^&#65533;U&#65533;&#65533;U`u&#65533;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h*&#65533;&#65533;M&#65533;6x  &#65533; &#65533;Y&#675;&#65533;&#1540;&#65533;&#65533;X&#65533;!&#65533; &#65533;&#65533;&#65533;}&#65533;&#65533;&#1032;p% Z&#65533;5&#65533;gk&#65533;&#65533;$ $P&H&#65533;P$&#65533;&#65533;&#65533;&#65533;ZS&#65533;&#65533;&h'H&#65533;`)H&#65533;&#65533;&#65533;[+C&#65533; &#65533;h&#65533;h `&h&#65533;(&#65533;[9{&#65533;@&#65533;&#65533;&#65533;[&#65533;%\ &#65533;&#65533;!&#65533;&#65533;}&#65533;6 &#65533;&#65533;-\&#65533;M[%X [\&#65533;j&#65533;(&#65533;&#65533;&#517;\'&#65533;Z&#65533;=0&#65533;&#65533;&#65533;&#65533;%&#1830;&#65533;&#65533;&#1021;&#65533;&#65533;u&#65533;&#1133;[&&#65533;&#1719;=]&#65533;&#65533;&#1645;]&#65533;H$X&#65533;Vm&#65533;6 &#65533;O W&#65533;&#65533;&#65533;&#65533;&#65533;&#65533; &#65533;-&#65533;&#65533;}&#65533;&#65533;&#65533;?&#65533;QHQ&#1027;?&#65533;V&#65533;}&#65533;&#885;&#65533;  &#65533;m&#65533;&#65533;&#65533;&#65533;&#65533;&#65533;&#65533;&#65533;6&#65533;&#65533;N &#65533;&#65533;&#65533;&#65533;V&#65533;&#65533;&#65533;M&#65533;&#65533;%&#65533;&#65533;&#65533;&#65533;&#65533;_(&#65533;&#65533;?&#65533;&#65533;&#65533;T &#65533;S@&#65533;R0&#65533;=R&#65533;P&#65533;&#65533;&#1045; @&#1780;M&#65533;&#65533;&#65533;8^N&#65533;_!&#65533;&#65533;&#65533;&#65533;&#65533;&#65533;&#65533;&#65533;?&#65533;&#65533;Q&#65533;P(&#65533;S&#65533;R@&#65533;&#65533;&#65533;&#65533;&#65533;&#65533;]K&#65533;&#1710;&#65533;&#65533;&#65533;/&#65533;&#65533;&#65533;)&#65533;a)&#65533;NH_&#65533;&#65533;&#65533;&#65533;`a6a&#65533;&#1347;nm&#1828;&#65533;&#65533;&#65533; &#65533;&#65533;&#1348;&#65533;&#65533;&#65533;&#65533;&#65533;l=&#65533;&#65533;"&#65533;&#65533;PS`=&#65533;]&#65533; Kp &#65533; (*&#65533;&#65533;&#65533; &#65533; &#65533;c&#65533; P)&#65533;`&#65533;&#65533;&#65533;&#65533;E&#65533;(&#65533;NajU&#65533;&#65533;6&#65533;]*P &#65533;&#65533;&#65533;-^*&#65533;:&#65533;cp&#65533;&#65533;&#65533;&#65533;&#65533;S(0&#65533;R &#65533;NdiMd#x 8&#65533;/&#65533;&#65533;&#65533;Fn&#65533;/&#65533;&#65533;&#65533;dY&#65533;_&#65533;&#65533;&#65533;T0&#65533;N&#65533;dP&#65533;h
(e#&#512;6&#65533;&#65533;&#65533;Cv&#65533;M9&#65533;e:&#65533;M&#65533;e&#65533;&#65533;e"&#65533;&#65533;#e3&#65533;&#65533;/x 
&#65533;x&#65533;h&#65533;0h&#65533;&#389;!p&#65533;HF&#65533;KNj&#65533;&#65533;"&ck&#65533;
&#65533;&#65533;	&#65533; nfs tV&#65533;9&#65533;&#65533;<&#65533;d&#65533;&#65533;\&#65533;&#65533;&` &#65533;V*&#65533;#&#65533;&#65533;P&#65533;Pe&#65533;Fn&#65533;@&#65533;fVg'@&#65533;(P&#65533;&#65533;&#65533;Q &#65533;&#65533;&#65533;km&#65533;&#65533;0(&#65533;&#65533;&#65533; 
 &#65533;6&#65533;&#65533;&#65533;`&#65533;&#65533;[&#65533;/&#65533;&#65533;Q&#65533;&#21726; P&#65533;( |&#65533;&#65533;&#65533;&#65533;(&#65533;gg&#65533;M&#65533;&#65533;&#65533;&#65533;&#65533;6&#65533;(&#65533;&#65533;&#65533;&#65533;&#65533;Vc&#65533;&#65533;&#65533;n&#65533;dn&#65533;	P &#65533;x&#65533;&#65533;e&#65533;&#65533;h&#65533;&#65533;^&#65533;R01&`&#65533;&#65533;&#65533;6P&#65533;&#65533;qV TVdx&#65533;&#65533;.1&#65533;%&#65533;!&#65533;hj&#65533;Di#h &#65533;&#1416;N&#65533;_&#65533;&#65533;}n&#65533;&#65533;8&#65533;6&#65533;0&#65533;z&#65533;k&#1885; ^&#65533;&#65533;M&#65533;(&#65533;&#65533;&#65533;&#20783;&#65533;Oc&#65533;&#65533;&#65533;&#65533;.&#65533;&#65533;&#65533;V`6&#65533;BP&#65533;&#65533;&#65533;pni&#65533;&#896;zf&#65533;D&#65533;&#65533;&#65533;&#65533;&#1348;&#65533;&#65533; h&#65533;&#65533;m8&#65533;	p&#34246; &#65533;&#65533;&#65533;&#65533;&#65533;b&#65533;g&#65533;&#65533;	&#65533;&#65533;t&#65533;g&#65533;k&#65533;&#65533;&#65533;B&#65533;m&#65533;US&#65533;R*Hi4VW*h &#65533;6j&#65533;&#65533;&#65533;8d&#65533;&#65533;R`&#65533;&#65533;&#65533;&#1478;&#65533;&#65533;.&#65533;B0&#65533;an&#65533;o&#65533;&#65533;&#65533;r&#65533;&#1943;-W&#65533;&#65533;&#37688;n&#65533;&#65533;&#65533;&#65533;&#1209;&#65533;&#65533;&#10562;&#17281;&#65533;Wz&#65533;&#63566;&#65533;&#65533;>&#65533;&#65533;&#65533;c&#65533;b&#65533;&#65533;&#65533;&#65533;o&#65533;&#65533;	&#65533;#&#65533;Gi&#65533;&#65533;&#65533;&#65533;&#65533;P&#65533;R&#65533;&#65533;&#65533;Ff&#65533;&#65533;&#1544;&#1480;}&#65533;R&#65533;&#65533;&#65533;H&#65533;a&#1478;&#65533;&#65533;B&#65533;&#65533;&#65533;&#65533;>q&#65533;&#65533;&#65533;N&#65533;VdS&#65533;&#43918;rp&#65533;&#65533;o&#65533;hr&#65533;&#65533;qEp&#65533;^i&#65533;6qrMo&#65533;&#65533;&#65533;P&#65533;P&#65533;&#65533;&#65533;&#65533;m~&#65533;&#65533;o&#65533;&#65533;pqMd&#65533;&&#65533;&#65533;q''&#65533;x&#65533;BP&#65533;pi&#65533;&#65533;&#65533;
&#65533;&#65533;S&#65533;&#65533;?gn7jz&#65533;&#65533;&#65533;`.tE&#65533; #&#65533;&#65533;R&#65533;&#65533;r&#65533;s&#65533;8t]t
P &#65533;&#65533;&#65533;z&#65533; f5u#Hq|E&#65533;&#65533;&#65533;c&#65533;&#65533;Bp&#65533;&#65533;-W&#65533;&#65533;gSe\&#65533;utet^g&#65533;&#65533;  !&#65533; &#65533; ,0  &#65533;> &#65533; &#65533;H&#65533;&#65533;&#65533;&#65533;*\&#560;&#65533;&#199;#J&#65533;H&#65533;&#65533;&#331;3j&#65533;&#561;&#65533;&#463; C&#65533;I&#65533;&#65533;&#595;(S&#65533;\&#626;&#65533;&#727;0c&#65533;&#65533;B&#65533;&#65533;M&#65533;4&#65533;&#65533;&#65533;&#627;&#65533;&#991;@]N)&#65533;&#330;Q7H&#65533;&#65533;1&#65533;g&#1063;P&#65533;ZLQ&#65533;LR&#65533;j43&#330;&#1199;`&#65533;Z)3E&#65533;&#1459;h&#65533;&#65533;H F&#65533;&#65533;4$&#65533;&#65533;mh&#65533;&#65533;&#1520;x&#65533;Z&#65533;2&#65533;&#65533;_&#65533;9&#65533;,&#65533;&#1471;&#65533;&#65533;]&#65533;w/&#65533;&#464;;V0&#65533;&#65533;)"&#65533;5s&#65533;&#65533;&#65533;c&#65533;jM&#65533;&#65533;&#65533;.\T&#65533;&#65533;&#65533;pi&#65533;&#65533;?&#65533;m&#65533;&#65533;&#65533;&#65533;)v!!@&#65533;*&#65533;N&#65533;&#65533;&#65533;&#65533;&#531;+_&#956;&#65533;&#65533;&#65533;&#1053;&#65533;:&#65533;:&#65533;2&#65533;&#65533;&#65533;&#65533; &#65533;&#65533;&#65533; &#65533;O&#65533;&#65533;F&#65533;k&#65533;,&#65533;[_&#65533;;&#65533;&#65533;sA&#65533;L&#65533;&#65533;&#65533;5P&#65533;Q&#65533;&#65533;&#65533;&#65533;&#65533;&#1984;Z%&#65533;Zo&#65533;@ &#65533;&#65533;Vk&#65533;&#65533;^&#65533;Fh!P &#65533;&#65533;w&#65533;&#65533;&#65533;&#65533;)&#65533;&#65533;&#65533;ev&#65533;G R&#65533;&#1930;0&#65533;$&#65533;`=&#65533;&#65533;&#65533;&#65533;&#65533;@&#65533;&#65533;9&#312;Q&#65533;i&#65533;H&&#65533;&#65533;L6&#65533;&#65533;&#65533;%d&#65533;`>&#65533;&#65533;&#65533;`i&#65533;&#483;&#65533;lh&#1055;&#65533;	&#65533;d&#65533;i&#65533;h&#65533;&#65533;dB$t&#65533;&#65533;6&#65533; &#65533;H&&#65533; 9h	&#65533;B\&#65533;&#65533;jj&#34888;&&#65533;(B)&#65533;(X&#65533;6&#65533;(&#65533;	&#65533;A^&#65533;m&#65533;&#65533;j&#65533;&#65533;&#65533;&#65533;*&#43556;2w&#65533;Z&#65533;&#65533;&#65533;&#65533;&#65533;]&#65533;q&#65533;&#65533;&#65533;E&#65533;	&#65533;P&#65533;&#65533;:&#65533;@&#65533;&#65533;d&#65533;Xd&#65533;&#425;f$&#65533;&#65533;]&#65533;:f&#65533;&#65533;&#65533;0&#65533;`	&#65533;&#65533;&#65533;&#65533;u&#65533;k&#65533;&#65533;5h&#65533;&#65533;+&#65533;}&#65533;&#65533;&#65533;6J&#65533;&#65533;;d&#65533;`YT&#65533;| &#65533;]&#1730;:&#65533;&#65533;&#65533;&#65533;&#65533;&#65533;&#65533;&#65533;&#65533;n&#65533;&#65533;&#65533;`&#65533;&#65533; &#65533;4&#65533;`&#65533;Z8T&#65533;&#65533;
&#65533;&#65533;&#65533;H&#65533;pZ$pYE&#65533;&#65533;&#65533;	F&#65533;o<,&#65533;&#65533;_&#65533;vE1&#65533;&#454;&#65533;X&#65533;m&#65533;&#65533;&#65533;&#65533;&#65533;&#65533;`2&#65533;&#65533;F&#65533;*+&#65533;&#65533;&#65533;l(&#65533;&#65533;&#65533;&#65533;Y6?&#65533;&#65533;&#65533;l&#65533;`&#65533;&#65533;&#65533;&#65533;jP&#65533;&#65533;&#1072;@ P&X&#65533;+m&#65533;&#65533;&#620;4XV&#65533;&#65533;&#65533;N&#65533;
&&#65533;&#65533;&#65533;a$?&#65533;F,&#65533;,&#65533;&#65533;&#65533;&#65533;&#65533;&#65533;&#65533;i&#65533;&#65533;&#65533;&#65533;&#65533;&#65533;&#65533;N]&#65533;&#65533;&#15441;&#65533;A&#65533;&#65533;&#65533;&#65533;&#65533;&#65533;
&#65533;5&#65533;&#65533;^&&#65533;e&#65533;Yj&#65533;&#65533;&#65533;&#65533;uV&#65533;0&#65533;&#65533;&#65533;&#65533;&#65533;8&#65533;	&#65533;&#65533;bjn&#65533;t&#65533;{&#65533;&#65533;,&#65533;7 >K&#65533;,7&#65533;`\&#65533;&#185;_&#65533;&#65533;&#65533;&#65533;}&#65533;'&#65533;&#65533;d&#65533;&#65533;&#61127;N&#1172;,A&#65533;&#65533;8* &#65533;&#65533;7mAz&#65533;&#65533;*&#65533;X;&#65533;PZ|=&#65533;&#65533;&#65533;DBe&#65533;"|&#65533;&#1010;&#65533;&#65533;&#65533;&#65533;&#65533;&#65533;A:&#65533;&#65533;&#65533;&#65533;Ql C&#65533;2&#65533;&&#65533;&#65533;~&#65533;1\I<&#65533;&#65533;rt2A&#65533;V&#65533;&#65533;&#65533;\ n&#65533;&#65533;`6&#65533;%
fv&#858;&#65533;&#65533;&#65533;&#65533;5&#65533;I&#65533;&#65533;`u&#65533;v&#65533;&#65533;M&#65533;&#65533;&#65533;<&#65533;56&#65533;J "&#65533;&#65533;&#65533;B&#65533;&#65533;u&#587;Q^&#65533;&#65533;&#65533;L&#65533;g&#65533;&#65533;c&#65533;d&#65533;+&#65533;	&#65533;$&#65533;&#65533;(y&#65533;&#65533;&#65533;@6l&#65533; &#65533;&#65533;'&#65533;$nJ`&#65533;&#65533;&#65533;&#65533;(&#65533;&#65533;WS&#65533;&#65533;A&#1205;&#65533;&#65533;D=&#65533;&#65533;5&#65533;&#65533;Jq&#65533;&#65533;#@&#65533;f&#1375;&#65533;h$`&#65533;>&#65533;0FS&#65533;ct&#65533;&#499;&#65533;&#65533;#&#65533;&#65533;A<&#65533;&#65533;&#65533;&zr1&#65533;*W&#65533;&#65533;Q.&#65533;&#65533;aa&#65533;@YqQ>s&#65533;&#65533;Lj&#65533;91&#65533;&#65533;&#1642;&#65533;&#65533;&#65533;&#65533;T$&#65533;&#65533;X&#65533;V:s&#65533;IA)S&#65533;&#716;~&#65533;&#65533; x&#65533;#&#65533;	&#65533;&#65533;1z&#65533;/)&#65533;	Si&#65533;&#65533;H&#65533;f&#1383;&#65533;&#65533;8H 7#&#65533;LU&#65533;c&#65533;&#65533;&#65533; `&#65533;&#65533;C&#65533;&#65533;YP&#65533;&#65533;\8&#65533;&#65533;8Q&#65533;&#65533;&#65533;&#65533;&#65533;&#65533;-&#65533;04X&#65533;&#65533; v0&#65533;f&#65533;&#65533;
&#65533;I&#65533;&#65533;J&#65533;&#65533;&#1753;`&#65533;&#65533;, f&#65533;_&#489;&#65533;i	&#65533;&#65533;Rx&#65533;r&#65533;&#65533;&#65533;#&#65533;M&#65533;&#65533;&#65533;&#65533;&#65533;J&#65533;&#65533;&#65533; &#65533;7:&#65533;
&#65533;X&#65533;&#65533;&#65533;/&#65533;:ui&#65533;TH&#65533;F&#65533;Nt&#65533;) C /&#65533;&#831; `0>&#551;`&#65533;9J&#65533;)&#65533;D&#1330;V&#1648;&#65533;&#65533;.&#65533;'Sx&#65533;\&#482;&#65533;?&#65533;&#65533;|&&#65533;&#65533;&#65533;&#65533;
&#65533;&#65533;W&#65533;&#65533;v&#65533;&#65533; H`N&#65533;<&#65533;&#65533;J&#65533;y&#65533;&#65533;o&#65533;&#65533;J&#1637;D&#65533; &#65533;&#65533;&#65533;&#65533;&#65533;j &#65533;$"C%W&#65533;&#65533;&#65533;n&#1404;O&#65533;|&#65533;.&#65533;&#65533;\&#65533;Sd&#65533;&#153;&#65533;&#65533;RVc&#65533; &#65533;S"IJ&#65533;&#65533;&#65533;+&#65533;&#65533;J&#65533; &#65533;`6" &#65533;@0&#65533;u&#65533;))&#65533;ig&#65533;&#65533;&#65533;&#65533;{Y
k&#65533;&#65533;&#65533;6}U&#65533;&#65533;Y<&#65533;&#65533;J &#65533; C+M7&#65533;dxm,.ueb&#65533;&#65533;&#65533;5&#65533;_&#65533;&#65533;&#65533;&#65533; &#65533;&#65533;u&#65533;&#65533;&#65533;&#65533;&#65533;&#65533;&#65533;<&#65533;&#65533;&#65533;33&#65533;yNfh&#65533;}&#65533;&#65533;0?&#65533;&#25670;y&#65533;&#65533; T&#65533;L	&#65533;&#65533;&#65533;&#65533;&#65533;'
&#1664;&#65533;&#65533;S&#65533;&#17598;&#65533;&K\&#65533;n	s&#65533;?&#65533;U&#65533;&#65533;1&#65533;`&#65533;&#65533;>&#65533; bAhB&#65533;7h5&#65533;&#65533;af"&#65533;W&#65533;&#65533;&#65533;Ul&#65533;AaO &#65533;&#65533;@&#65533; &#912;n&#65533;&#65533;&#484;.&#65533;R{&#65533;U&#65533;&#1097;&#65533;D.&#65533;MyF&#65533;\1&#65533;&#65533;$&#65533;jF&#65533;&#65533;&#65533;=*]&#65533;b&#65533;Rf&#65533;	&#65533;N&#65533;&#65533;&#65533;@&#65533;&#65533;A&#65533;&#65533; b&#65533;&#65533;&#65533;?f&#65533;]&#65533;&#65533; &#65533;&#65533;&#65533;Hrq &#65533;&#65533;J&#65533;x&#65533;*.&#65533;&#65533;&#65533;^&#65533;*m&#65533;#B&#65533;&#65533;&#65533;/&#65533;&#65533;&#65533;&#65533;&#65533;9 &#65533;Ad&#65533;&#65533;&#65533;&#65533;  6%E&#65533;&#65533;&#65533;M&#65533;&#65533;&#65533;A&#65533;gg@S &#65533;&#65533;P&#65533;&#65533;f&#65533;*)Y&#65533;&#65533;&B&#65533;&#65533;&#65533;&#529;&#65533;4&#515;T&#65533;4YC &#65533;{&#508;&#65533;&#65533;|y+B~&#65533;&#65533;J&#65533;&#65533;&#65533;&#65533;&#65533;&#65533;w&#65533;&#65533;r[F&#65533;VOp;&#65533;-f&#65533;&#65533;&#65533;M&#65533;U&#65533;&#65533;&#65533;"&#65533;>&#65533;"&#65533;&#65533;f&#65533;U&#65533;i0&#1106;&#65533;&#65533;'.f7&#65533; n&#65533;&#65533;&#65533;hp&#65533;k1
&#65533;]"A&#65533;&#65533;&#65533;&#65533;$C&#65533;&#65533;&#65533;&#65533;3&#65533;&#65533;&#65533;m&#1020;2C&#65533;F&#65533;&#65533;<IH!&#65533;`tp`5nVE&#65533;&#65533;40M&#65533; &#65533;  &#65533;&#65533;e&#65533;\6&#65533;&#65533;&#65533;&H#&#65533;&#65533;&#65533;%?1&#65533;M&#635;&#65533;&#1463;&#65533;&#65533; &#65533;&#65533;&#65533;&#65533;&#65533;K&#65533;jw&#65533;&#65533;&#65533;&#65533;Z
&#65533;&#65533;k&#64503;&#65533;KP&#65533;&#65533;&#65533;&#65533;&#65533;&#65533;b*'&#65533;&#65533;I2&#65533;\&#65533;&#65533;&#65533;S&#65533;dVF=&#65533;8Vp>&#65533;8&#65533;&#65533;&#919;[&#65533;ep&#65533;&#364;&#65533;<&#65533;H6&#65533;IV`&#65533;!&#65533;	&#65533;&#65533;-{&#65533;&#65533;z%1&#65533;&#65533;K&#65533;&#13689;Vf7[&#65533;&#65533;VPH^&#65533;&#65533;&#65533;&#65533;q0&#65533;5&#65533;{&#65533;&#65533;&#65533;0&#65533;N&#65533;&#65533;m&#65533;2&{0&#65533;  &#65533;&#65533;)7&#65533;q^&#65533;&#65533;&#65533;&#65533;&#65533;&#65533;&#65533;$g&#65533;&#65533;&#65533;&#65533;&#65533; &#65533;&#65533;&#65533;K&#65533;,5.&#65533;&#65533;O&#65533;/F&#65533;-&#65533;7u&#65533;&#65533;s &#65533;&#65533;b&#65533;X"r"&#65533;:`<'&#65533;%}g&#65533;&#65533;R&#65533;Y&#65533;o&#65533;|}&#1191;Wrw5e&#65533;6&#65533;&#65533;&#65533;wJ&&#65533;T&#65533;K&#65533;&#65533;7&#65533;&#65533;:`T&#65533;&#65533;5m&#65533;|&#65533;&#65533;&#65533;&#65533;gU&#65533;z&#65533;y&#65533;Z GW&#65533;.&&#65533;&#65533;V5&#65533;J&#65533;cwUc|nb&#65533;&#65533;V@&#65533;t&#65533;&#65533;2X&#65533;&#65533;&#65533;|&#65533;~&#65533;q&#65533;&#65533; &#65533;&#65533;p&#65533;&#65533;&#65533;W(&#65533;d&#65533;W&#65533;O&#65533;E+&#65533;1&#65533;&#65533;Fu&#65533;?(&#65533;X\T|Vx&#65533;&#65533;&#65533;D67&#65533;&#65533;gX&#65533;W&&#65533;]	&#65533;Q*&#65533;o&#65533;%&#1298;CkI&#65533;&#65533;C&#65533;Re_sE&#65533;'E&#65533;ux&#65533;&#65533;&#65533;&#65533;&#65533;U&#65533;&#389;V&#65533;x&#65533;roW&#65533;&#65533;i&#65533;&r:E&#1703;O&#65533;jH&#65533;>&#65533;&#65533;>&#65533;&#65533;M9 L&#65533;&#65533;&#65533;cs&#65533;&#65533;#&#65533;C'4&#65533;&#65533;&#65533;&#65533;'&#65533;&#65533;F&#65533;7)oW&#65533;&#65533;A&#65533;&#65533;6oh&#65533;&I(&#65533;Y&#65533;sz&#65533;&#65533;&#65533;L4d&#65533;VC&#65533;b&#1029;&#65533;&#65533;hpeA&#65533;@&#65533;BhH&#65533;&#65533;'U&#65533;( &#65533;%R&#65533;]$~0T&#65533;&#65533;&#65533;XGN&#1293;&#65533;&#65533;E&#65533;&#65533;(&#65533;$O&#65533;&#65533;W;&#65533;&#65533;&#65533;b!M&#65533;@&#65533;M&#65533;&#65533;&d&#65533;&#65533;&#65533;V&#65533;&#65533;&#65533;&#65533;&#1547;)&#65533; &#65533;&#65533;&#65533;&#65533;&#65533;&#65533;&#1494;&#65533;7V5&#65533;m&#65533;E&#65533;_ob&#65533;&#65533;&#65533;F=&#17557;&#529;8&#65533;&#65533;@j&#65533;NYi%&#65533;sS&#65533;&#65533;&#65533;CQ&#65533;8&#65533;
a{&#65533;Ag&#65533;&#65533;5&#65533;K&#65533;&#65533;&#65533;&#1124;B&#65533;uD\&#65533;&#65533;XI=&#65533;v'l7&#65533;&#65533;(&#65533;&#65533;'\5i&#65533;HY&#65533;[i&#65533;&#65533;&#65533;&#65533;|&#1166;&#65533;FM&#65533;&#65533;:&#65533;&#65533;&#65533;4J&#65533;DY&#65533;&#65533;&#65533;&#65533;&#65533;hJ&#65533;&#65533;!i&#65533;&#65533;&#65533;8z &#65533;S&#1107;t&#65533;&#65533;y&#65533;&#65533;H&#629;H&#65533;&#65533;0&#65533;Xt&#599;&#65533;	81-&#65533;&#65533;&#65533;&#65533;%y&#65533;C{Gi&&#65533;W&#65533;c5~&#65533;&&#65533;k"&#65533;^&#65533;VUI0&#65533;i&#65533;Y&#65533;F&#65533;&#65533;&#1591;s=&#65533;&#65533;&#65533;1&#65533;?&#65533;y'K&#65533;E6 <&#65533;#&#150;&#65533;k5F&#65533;QF&#65533;tD&#65533;&#65533;Z&#65533;&#65533;&#65533;Y&#65533;C&#65533;&#453;&#65533;{&#65533;U&#65533;e&#65533;&#65533;&#65533;^Au.&#65533; &#65533;D&#65533;@R&#65533;^&#65533;h&#65533;&#65533;y&#65533;R&#65533;[&#65533;&#219;&#65533;&#65533;&#65533;&#65533;B&#65533;Ti&#65533;&#65533;&#65533;&#65533;e&#65533;&&#65533;&#65533;&#65533; &#65533;&#65533;#dHm&#65533;&#65533;&#1632;&#1778; &#65533;&#65533;&#65533;!&#65533;&#65533;&#65533;z:&#65533;q&#65533;&#65533;e&#65533;#&#65533;o&#65533;V&#65533;&#65533;d$0)&#65533;:&#65533;v5&#65533;V&#65533;&#1698;&#65533;&#65533;TH,&#65533;&#65533;&#65533;F&#65533;&#65533;&#65533;DyfX&#65533;&#65533;!&#65533;&#1309;&#65533;&#65533;#`&#65533;&#65533;a&#65533;@&#65533;Z.&#65533;&#65533;&#65533;&#65533;j&#65533;&#65533;1&#65533;%&#65533;&#65533;)&#65533;&#65533;&#65533;&#65533;	8&#65533;&#65533;! '&#65533;1d i8&&#65533;X&#65533;&#65533;Jz&#65533;&#65533;&#65533;)&#65533;&#65533;&#65533;&#65533;&#65533;>&#65533;&#65533;&#65533;&#65533;&#65533;; O&#65533;&#610;&#65533;&#65533;d&#65533; ;H&#65533;U&#65533;&#65533;8&#65533;9&#65533;# &#65533;D&#65533;x&#65533;$T&#65533;&#65533;&#65533;g2v&#65533;P&#65533;&#65533;&#65533;LJa'&#65533;&#65533;H^&#65533;&#65533;zyF&#65533;#&#65533;&#65533;&#65533;&#65533;$&#65533;9B&#65533;j*\&#65533;PO@0&#65533;&#65533;%&#65533;
Q&#65533;V&#65533;&#65533;6&#65533;Wp&#65533;&#65533;T&#65533;&#65533;&#65533;'&#529;&#65533;&#65533;9&#65533;&#65533;?&#65533;&#65533;&#65533;Au&#65533;&#65533;&#65533;S&#65533;&#65533;&#65533;Kh&#65533;&#65533;&#65533;&#1605;&#65533;R%pzr&#65533;J:&#65533;&#65533;&#65533;5ZWU&#65533;&#65533;&#65533;6&#65533;q&#65533;&#65533;Y&#65533;R-&#65533;&#65533;&#65533;&#65533;,&#65533;&#65533;R&#65533;Zan&#1066;g&#65533;O&#65533;&#9481;j&#65533;&#65533;&#65533;Q&#65533;B&#65533;H&#65533;& i8&#65533; 0H,&#65533;&#65533;Q&#65533;{&#65533;a&#65533;&#65533;a&#65533;&#65533;w)P&#65533;&#65533;y&#65533;&#65533;&#65533;&#65533;&#1778;&#65533;(&#65533;&#65533;@&#65533;&#65533;]&#65533;ME&#65533; r&#65533;5K&#65533;&#65533;! &#65533;8&#65533;bce&#65533;&#65533;&#65533;j1zD1K&#65533;a&#65533;&#65533;&#65533;&#65533;(&#65533;7&#65533;&#65533;G&#65533;&#65533;y&#65533;d&#65533;\bcG&#65533;@9&#65533;Y5&#65533;Du:2&#65533;j&#65533;&#65533;&#65533;+.&#65533;G=[&#65533;&#65533;&#65533;&#65533;&#65533;6&#65533;z&#65533;Ttt&#65533;yM&#65533;&#65533;x&#65533;0&#65533;&#65533;K"&#65533;A'&#65533;	 &#65533;Ij&#65533;&#65533;J8&#65533;1&#65533;&#65533;6&#65533;j(K&#65533;cK&#65533;&#65533;'&#65533;&#65533;hC&#65533;Y&#65533;X$q&#217;r&#65533;&#362;&#65533;m&#65533;
&#65533;&#65533;&#65533;/H1&#65533;&#65533;Wy\&#65533;?'&K'&#65533;&#65533;E&#65533;&#1125;&#65533;* u`&#65533;&#65533;cE&#65533;&#65533;&#65533;&#65533;E&#65533;&#65533;&#65533;&#65533;x* &#65533;&#65533;MK&#65533;s&#65533;X&#65533;a^e&#65533;&#65533;&#65533;&#65533;&#65533;P?P&#65533;a&#65533;hj&#65533;&#65533;&#65533;P&#65533;K*&#65533;{&#65533;&#65533;4&#65533;z&#65533;&#65533;&#65533;i&#65533;&#1093;&#65533;pP5&#65533;&#65533;&#65533;GP$&#65533;{&#65533;<&#65533;cJ&#510146;&#65533;k&#65533;&#65533;C&#65533;l&#65533;>&#65533;z&#65533;$P&#65533;&#65533;! 7 0mT?0&#65533;l&#65533; &#673;&#65533;*&#65533;+S&#65533;{&#65533;?{5&#65533;&#65533;s&#65533;&#65533;s6&#65533;&p[0	"&#65533;&#65533;&#65533;&#1380;\u@&#65533;&&#65533;&#65533;&#65533;&#65533;&#65533;z&#65533;&#1034;&#65533;&#1489;:k&#65533;xS:Z&#65533;&#65533;=&#65533;&#65533;&#65533;a<&#65533;&#65533;&#65533;>&#65533;&#65533;&#65533;&#65533;p&#65533;&,	&#65533;Zs&#65533;7&#65533;W.&#65533;&#65533;&#65533;f&#65533;~&#65533;&#1427;&#65533;f&#65533;&#65533;&#65533;&#65533;&#65533;&#65533;&#65533;&#65533;&#65533;&#65533;K&#65533;&#65533;	&#65533;K&#65533;p&#65533;&#1135;M&#65533;i&#65533;&#65533;K3&#65533;w&#65533;&#65533;T2&#65533;&#65533;aL&#65533;&#65533;x,R e.&#65533;&#65533;`\&#65533;0&#65533;&#609;F&#65533;&#65533;&#65533;&#434;&#65533;j3&#65533;L&#65533;&#65533;&#65533;&#65533;i%&#645;=&#65533;&#65533;>&#65533;&#65533;80&#65533;'&#65533;&#65533;c+g&#65533;*b&#65533;L&#65533;&#524;&#65533;2&#65533;&#65533;Q,&#65533;C&#65533;&#65533;K&#65533;&#65533;&#65533;K&#65533;?&#65533;&#65533;*%l&#128;&#65533;&#65533;&#65533;1&#65533;#ZN{&#65533;&#65533;@&#65533;&#65533;&#65533;<w&#65533;&#65533;4 &#65533;+&#726;L' &#65533;p5P&#65533;u &#65533;s&#65533;qv&#65533;&#65533;&#65533;&#65533;,+;&#65533;&#65533;&#65533;j &#796;&#65533;0G\e&#65533;&#65533;x&#65533;&#65533;&#65533;&#65533;&#65533;&#65533;&#65533;&#65533;,q&#65533;&#65533;[U@&#65533;qqBU  : B p P&#65533;h&#65533;1&#65533;&#65533;&#65533;p&#65533;z"&#65533;q&#65533;&#65533;Kw&#65533;]&#65533;Q%&#65533;&#65533;h&#65533;&#65533;G&#65533;&#65533;<'&#65533;4&#65533;4&#65533;&#65533;}f6V&#65533;W&#65533;.&#65533;B&#65533;&#65533;[&#689;8#&#65533;M'&#65533;&#65533;!]vt&#65533;"  &#65533;*<&#65533;1&#65533;&#65533;&#65533;&#65533;/}&#1304;i&#65533;&#65533;&#1699;&#65533;&#65533;!=&#65533;>p.`, DhA&#65533;b  &#65533;{&#65533;`&#65533;&#65533;&#65533;d}&#65533;Ar&#65533;&#65533;&#65533;&#65533;A X&#65533;:&#65533;&#65533;&#613;0 &#65533;&#65533;h@<&#65533;&#449;&#65533;qj+&#65533;Q&#1410;&#65533;&#65533;\&#65533;}&#65533;&#65533;&#65533;' Bp<&#65533;s&#65533;^0&#1620;M&#65533;w2&#65533;R&#65533;&#613;&#65533;E8&#1566;&#65533;+F|&#65533;*P&#65533;&#65533;x|&#65533;&#65533;\DP&#1644;&#65533;!=U&#65533;&#65533;9O&#65533;]&#65533;&#65533;&#1200;8|&#934;&#65533;&#65533;P@&#65533;0&#65533;P$O957&#65533;Qa&#65533;&#65533;]()00`!&#65533;&#65533;&#65533;&#65533;&#65533;,&#65533;^&#65533;&#65533;&#65533;&#65533;@&#65533;&#65533;&#65533;'&#65533;&#65533;&#65533;&#1865;B&#65533;&#65533;&#65533;&#65533;&#65533;&#65533;=&#65533;: &#65533;&#1485;&#1858;!&#65533;&#65533;&#65533;&#65533;&#65533;>&#65533;&#65533;&#65533;&&#65533;P&#65533;&#65533;a&#65533;A&#65533;&#65533;h&#65533;&#65533;c&#65533;&#65533;s&#65533;&#65533;&#65533;&#65533;}&#65533;L&#65533;&#65533;&#65533;&#65533;&#65533;&#65533;&#65533;&#65533;&#65533;&#65533;&#65533;&#65533;&#65533;k&#65533;vx&#65533;&#65533;&#65533;&#65533;4&#65533;&#65533;Q&#65533;&#65533;&#65533;P&#65533;!&#65533;BV&#65533;^&#65533;&#65533;&#65533;!\;g&#65533;q&#65533;&#65533;&#65533;&#1089;&#65533;&#65533;2&#65533;&#65533;&#65533;&#65533;&#65533;D&#65533;A=j]&#65533;&#65533;E&#65533;A&#65533;&#65533;Y&#65533;5&#65533;H&#65533;D&#65533;&#65533;&#65533;!&#65533;xl&#65533;&#65533;q&#65533;ag&#65533;{&#65533;&#65533;&#65533;1&#65533;&#65533;H&#65533;&#65533;1	&#65533;&#65533;D^&#65533;*&#65533;yP&#65533;&#65533;a &&#65533;&#65533;_	&#65533;*VZ&#65533;&#65533;&#541;&#65533;&#65533;u&#65533;&#65533;q'&#65533;&#65533;[&#65533; &#65533;&#65533;8&#65533;&#65533;&#65533;l&#65533;&#65533;&#65533;&#65533;#N&#65533;&#65533;&#65533;&#65533;t~Z&#65533;t@&#65533;&#65533;Y&#65533;+&#65533;?&#65533;&#32028;&#65533;*5*y[&#65533;?&#65533;&#65533;&#65533;7&#65533;&#317;&#65533;	&#65533;&#65533;&#65533;1&#65533;~&#65533;Y&#65533;&#65533;hi.NR&#65533;&#65533;$&#65533;&#65533;ciB&#65533;&#65533;e&#65533;&#65533;i&#65533;J&#65533;&#65533;&#65533;&#65533;&#65533;;`9&#65533;&#65533;!&#65533;&#59405;2&#65533;&#65533;1'J&#65533;t][&#65533;h&#1798;t&#65533;&#65533;&#65533;&#65533;&#65533;f&#65533;J&#65533;&#65533;&#65533;M&#65533; q&#65533; !&#65533;|&#65533;&#305;q&#65533;&#65533;nI&#65533;%&#65533;zb +`0&#65533;lX&#65533;&#65533;&#65533;&#689;&#65533;*&#65533;&#65533;&#65533;Q&#65533;&#65533;>&#65533;&#65533;&#65533;n1&#65533;&#65533;&#65533;&#350;&#65533;g&#65533;j&#65533; &#65533;&#65533;&#65533;T('[0&#65533;&#65533;k` ]}&#65533;N>&#65533;&#65533;&#65533;&#65533;&o N_&#65533;&#65533;t&#65533;&#65533;&#65533;&#157;tBp&#65533;&#65533;f&#65533;\> |p|0&#65533;&#65533;&#65533;&#65533;!0 %p&#65533;;@K-&#65533;&&#65533;&#65533;+@&#65533;P&#65533;&#65533;!&#65533;h&#1891;&#65533;&#65533;&7&#65533;4?&#65533;<0 s&#65533;&#65533;'_&#65533;p 
5p&#65533;t7&#65533;&#65533;&#65533;&#65533;k&#65533;&#186;&#65533;t&#65533;=mJ&#65533;w&#65533;~S&#65533;&#65533;&#65533;J&#65533;u&#65533;&#65533;nn&#65533;ux&#65533;&#449;;&#65533;&#65533;`&#65533;D&#65533;y&#65533;&#65533;&#65533;&#65533;&#65533;O&#65533;>&#65533;&#65533;$Y&#65533;CI"&#65533;&#65533;&#65533;&#65533;x&#342;&#65533;&#65533;M&#65533;x&#65533;&#65533;&#65533;x&#65533;D&#65533;&#65533;&#65533;&#65533;&#65533;&#65533;&#65533;&#485;&#65533;5&#65533;&#65533;/&#65533;&#65533;Yy&#1613;&#65533;t_\^rP$`&#65533;&#65533;&#65533;&#65533;&#65533;&#65533;&#65533;&#65533;&#607;&#65533;	x&#65533;&#65533;&#65533;D&#65533;&#65533;&#65533;U&#65533;&#65533;&#65533; &&#65533;&#65533;&#65533;&#65533;:&#65533;W&#65533;_)&#65533;&#65533;&#65533;&#65533;E&#65533;y%&#65533;1&#65533;&#65533;&#65533;&#65533;&#65533;!&#65533;&#65533;&#65533;W&#65533;&#65533;#&#65533;&#65533;&#1890;O&#65533;o|3&#65533;&#65533;A&#65533;	.d&#65533;&#65533;&#65533;C&#65533;%N&#65533;X&#65533;&#65533;r&#65533;&#65533;x&#65533;G&#65533;!&#65533;&#65533;X&#65533;&#65533;I&#65533;)&#65533; &#65533;&#65533;&#65533;Kkd&#65533;&#65533;&#65533;&#65533;&#65533;L&#65533;0&#65533;s"&#65533;&#65533; 't&#65533;&#65533;Y&#65533;
6&#65533;&#65533;&#65533;&#65533;&#65533;
&#65533;&#65533;H&#65533;&#65533;@&#65533;&#65533;`&#65533;T	&#65533;a&#65533;$[&#65533;&#65533;Y&#65533;
Y&#65533;&#65533;q&#65533;#&#65533;|&#65533;&#65533;&#65533;&#65533;]&#65533;)L&#65533;&#65533;A4&#65533;K1&#65533; &#65533;&#65533;/&#65533;,5j@&#65533;&#65533;&#65533;8&#65533;&#65533;&#65533;&#65533;Xpp*&#65533;&#65533;&#65533;?%t&#65533;l&#65533;X&#65533;xU&#65533;f&#65533;6&#65533;&#65533;,&#65533;0&#65533;D&#65533;&#65533;&#1465;u?$&#65533;&#65533;
&#65533;&#65533;&#65533;&#65533;&#65533;&#65533;&#65533;i`py&#65533;q&#65533;-N&#65533;&#65533;&#65533;&#65533;w&#65533;R&#65533;j&#65533;N&#65533;&#65533;&#65533;&#65533;&#65533;W&#65533;Q&#65533;&#65533;&#65533;&#65533;&#65533;A&#65533;&#65533;Q&#65533;&#865;,&#65533;&#65533;&#65533;&#65533;C&#65533;@&#65533;&#65533;&#65533;c&#249;&#65533;`x&#65533;&#1024;:&#65533;&#65533;&#65533;&#65533;+j&#65533;&#65533;Z&#65533;(&#65533;&#65533;&#65533;&#65533;)&#65533;"&#65533;4<&#65533;&#65533;:&#65533;&#65533;A&#65533;NH&#65533;&#65533;&#65533;[o&#65533;&#65533;b&#65533;&#1124;;&#8210;,B&#65533;c5&#65533;k f&#65533;^2!&#65533;.@&#65533;f.)&#65533;D&#65533;8	&#65533;&#65533;&#65533;&&#65533;@&#65533;*&#65533;&#65533;&#65533; &#65533;&#65533; &#65533;{&#65533;(&#65533;&#233;&#65533;{Q&#65533;!&#65533;3&#65533;&#65533;kjbN>-&#65533;&#65533;&#65533;H&#65533; &#65533;^&#65533;&#1064;&#65533;\&#65533;&#65533;A9&#65533;&#65533;d&#65533;&#65533;&#65533;]C&#65533;-+&#65533;&#65533;&#65533;0A &#65533;&#65533;`&#65533;&#65533;X8&#65533;&#65533;&#65533;&#65533;&#65533;N{&#65533;OVe,&#65533;&#65533;HZ&#65533;&#65533;!&#65533;d#&#65533;&#65533;@&#65533;:&#65533; *&#65533;&&#65533;&#576;Dy&#65533;iI6D&#65533;M&#65533;&#65533;@&#1385;&#65533;&#65533;%|"&#65533;&#65533;a]&#65533;&#65533;Mg&#65533;5:&#65533;&#65533;\t&#65533;&#65533;B&#65533;d&#65533;7&#65533;]&#65533;4W&#65533;&#65533;&#65533;^|&#65533;N[&#1106;&#65533;!_&#65533;X&#65533;d$&#65533;%g"&#65533;R&#65533;p(&#65533;E&#65533;&#65533;0&#195;x54;K\8&#65533;&#65533;&#65533;c&#65533;W&#65533;&#869;@G,)9&#65533;h&#65533;je&#65533;[v&#65533;&#836;&#65533;&#65533;:Nc~Cb&#65533;A&#65533;&#65533;V6&#65533;%O&#65533;jz);&#65533;_&#65533;h&#65533;&#65533;&#65533;&#515;&#65533;&#65533;Kf&#65533;| &#65533;&#65533;
_&#65533;&#65533;&#65533;j&#65533;Z+&#65533;&#65533; #b&#65533;&#65533;&#65533;)z /&#65533;)_&#65533;&#65533;p&#65533;v&#65533;m&#65533;SX&#65533;%&#65533;&#65533;&#65533;&#65533;&#65533;+&#65533;&#65533;&#65533;:&#1172;&#65533;&#65533;&#65533;N&#65533;nj&#65533;&#65533;5RD&#65533;&#65533;&#673;i&#65533;|&#65533;w&#65533;&#65533;5&#65533;c&#65533;3&#65533;|&#65533;"|&#225;&#65533;7*&#65533;&#65533;d0&#65533;t _T+&#65533;H>]&#65533;:&#65533;&#65533;E&#65533;&#65533;&#65533;!&#65533;&#65533;`&#65533;&#65533;4Hp&#65533;&#65533;R&#65533;&#65533;&#535;&#65533;&#65533;&#1567;2&#65533;&#65533;2&#65533;7w&#65533;&#65533;!+&#65533;U&#65533;&#65533;	&#65533;x&#65533;Z&#65533;&#61039;X&#65533;&#65533;Y&#65533;&#65533;.&#65533;p&#65533;^P&#65533;&#65533;b&#65533;7F&#65533;*&#65533;94	h&#65533;*&#801;&#65533;&#65533;&#65533;R`x }e &#65533;{I+&#65533;&#65533;=&#65533;&#65533;7:&#65533;&#65533;	&#65533;&#65533; &#65533;.&(&#65533;&#65533;&#65533;Z	&#65533;r
&#65533;&#65533;&#65533;&#65533;&#65533;&#65533;9Ef#&#1354;&#65533;0p&#65533;O&#65533;&#65533;cFnR&#65533;&#65533;&#65533;h&#65533;&#65533;&#129;&#65533;@P&#65533;k&#65533;&#320;&#65533;&#65533;^l&#65533;:&#65533;&#65533;&#65533;w&#65533;&#65533;&#65533;vp* &#65533;&#65533;ul&#65533; &#65533;YOqI&#65533;&#65533;&#65533;DC&#65533;d	`	Q&#65533;&#65533;
&#65533;&#65533;E&#65533;&#65533;&#65533;%OCRKv&#65533;&#65533;&#65533;&#65533;&#65533;&#65533;BP1&#65533;i&#65533;j.&#65533;B&#65533;&#65533;&#65533;&#65533;&#65533;&#65533;B`&#65533; j&#65533;&#65533;&#65533;,XP&#65533;&#65533;&#65533;&#65533;U&#65533;@&#65533;&#65533; p. &#65533;FHRD&#65533;&#65533;&#65533;&#65533;G7&#65533;&#65533;P)&#65533;&#65533;?&#65533;&#65533;@hr&#65533;?&#65533;&#65533;&#1804;0&#65533;&#65533;&6E6@1,&#65533;&#65533;p-&#65533;&#65533;O+&#65533;&#65533;&#65533;&#65533;I`.$H&#65533;#&#65533;B&#65533;&#65533;I&#65533;C*&#65533;&#65533;&#65533;
&#65533;t@&#65533;h^&#65533;&#65533;&#65533;0@&#65533;&#65533;&#65533;&#65533;&#65533;?&#65533;&#65533;R /&#65533;&#65533;&#65533;B6&#65533; ws&#65533;)Gyb&#65533;&#65533;'D&#65533;&#65533;&#65533;y&#65533;sO&#65533;&#65533;&#65533;&#65533;@&#65533;<&#1562;&#65533;o&#65533;&#65533; 5$T&#65533;&#65533;&#65533;&#65533;q&#65533;&#65533;S&#65533;z>T20&#65533;&#65533;3?&#65533;@&#65533;L&#65533;&#65533;z&#65533;4!q(&#65533;&#65533;@&#65533;0V&#65533;&#65533;*&#65533;&#65533;aB>&#65533;&#65533;(QR&#65533;B&#2019;&#65533;.m aK
&#65533;`&#65533;&#1925;I&#65533;aa&#65533;&#65533;	E:e&#65533;iS&#65533;&#65533;&#65533; 1,Z&#65533;f&#65533;&#65533;&#65533;&#65533;%``&#65533;QMx&#65533;(&#65533;?H&#1693;&#1514;*&#65533;#&#65533;%&#65533;&#65533;	p&#65533;+V&#65533;&#65533;[e&#65533;S&#65533;&#65533;B1&#65533;&#65533;&#65533;2&#65533;^d&#65533;;&#65533;\ &#65533;j&#65533;AX*#Mh&#65533;&#65533;&#65533;.&#1600;&#65533;&#65533;N&#65533;&#65533;D&#65533;&#65533;T&#65533;&#65533;&#43921;&#771;A0L&#65533;e&#65533;%~&#65533;J&#65533;D-&#52804;&#65533;)zX!U&#65533;&#65533;&#65533;!&#65533;Y&#8308;&#65533;t2&#65533;(&#65533;&#65533;F&#65533;&#838;&#65533;\&#65533;&#65533;&#65533;&#65533;@G&#65533;&#65533;2&#65533;x'b^&#65533;&#65533;&#65533;&#65533;TH&#65533;%`L&#65533;&#65533;gQ&#65533;[&#65533;#&#65533;l&#65533;P&#1631;&#65533;H&#65533;&#65533;&#65533;^eh&#65533;&#65533;%&#65533;&#65533;&#65533;&#65533;&#65533;I&#65533;&#65533; &#65533;V|&#65533;&#65533;&#65533;4FKH&#65533;&#65533;&&#65533;&#65533;` &#65533;&#65533;l&#65533;&#1818;H&#65533;T&#65533;;#$i&#65533;&#65533; <&#65533;&#65533;&#65533;&#65533;&#1809;&#65533;K&#65533;&#65533;A&#65533;zP&#242;&#65533;&#65533;DT&#65533;Z&#65533;&#65533;W&#65533;&#65533;:e&#65533;b&#1618;&#65533;&#65533;&#65533;&#65533;NY&#65533;A&#65533; &#65533;&#65533;!{y&#65533;q&#65533;6 _"&#65533;L&#65533;&#65533;&#1893;	e&#65533;b&#65533;&#65533;x&#65533;#&#65533;&#1700;&#65533;&#65533;UOxITv{&#65533;T&#65533;KH&#65533;&#65533;w&#65533;&#65533;&#65533;8&#65533;&#65533;&#65533;kf&#65533;T &#65533;&#65533;&#65533;&#1350;	bZ&#65533;SA&#65533;&#65533;&#65533;)&#65533;&#65533;S&#65533;&#65533;r&#65533;&#65533;&#65533;&#65533;)&#65533;ox&#65533;c&#65533;8&#65533;	eH&#65533;&#65533;&#65533;!&#65533;&#65533;&#65533;K>&#65533;&#1234;&#65533;&#65533;j`&#65533;<&#65533;	G&#65533;qC&#65533;C&#65533;&#65533;^&#65533;&#65533;&#65533;&#65533;&#1450; p&#65533;i&#65533;0&#65533; &#65533;&#65533;D&#65533;}&#65533;8,&#65533;&#65533;&#65533;t&#65533;&#65533;&#39786;&#65533;&#65533;&#65533;&#65533;D_&#65533;&#65533; &#65533;&#65533;%3&#65533;)&#65533;F4&#65533;&#496;u&#65533;&#65533;&#65533;	&#65533;&#65533;W&#65533;5&#65533;&#65533;&#65533;.&#65533;(di6#8`&#65533;H/&#65533;7I&#65533;pR&#65533;"&#65533;,4=XY&#65533;&#65533;4|{&#65533;&#65533;&#65533;&#65533;&#65533;c}8q&#65533;&#65533;&#65533;&#65533;&#65533;&#65533;kG&#65533;`&#65533;,	&#1063;	R1QKed&#65533;%q&#65533;&#65533;&#65533;&#65533;!&#65533;S4&#65533;&#65533;&#65533;&#65533;&#65533;k&#65533;&#65533;&#65533;&#65533;N8Z&#65533;0`JD&#65533;&#65533;&#65533;&#65533;q
:&#50316;{&#65533;7&#65533;&#65533;e&#65533;&#65533;7&#65533;Cq&#65533;&#65533;W>`[$y&#65533;&#65533;X&#65533;&#65533;:[&#65533;9&#65533;B&#65533;X&#65533;&#237;~&#65533;&#65533;&#65533;:G&#65533;&#65533;l->&#65533;|&#65533;(&#65533;M&#65533;&#1045;B&#65533;05&#65533;wR>zQH?&#65533;.M&#65533;&#65533;&#65533;%&#65533; &#65533;&#65533;Vj&#65533; &#65533;&#65533;&#65533;&#65533;7J`&#65533;&#65533;9&#65533;Z&#65533;&#65533;2&#65533;&#65533;&#65533;&#65533;&#65533;&#65533;=7&#65533;v&#65533;&#65533;T&#65533;&#587;&#65533;5d&#65533;&#65533;1*&#65533;%]1f&#65533;&#65533;N&#65533;vO&#65533; &#65533;&#65533;n&#65533;&#65533;&#401963;;n2	&#65533;&#65533;&#65533;z)&#65533;I&#65533;UX*&#65533;&&#65533;&#65533;&#65533;])Ey&#65533;&#65533;*$&#65533;&#65533;$>&#65533; p=^&#65533;.&#65533;&#65533;$AH&#65533;&#65533;&#65533; \&#65533;5&#65533;&#65533;*~%&#65533;Rk&#65533;C&#65533;&#65533;&#65533;&#65533;&#65533;],&#65533;&#65533;&#65533;&#65533;,&#65533;~ &#65533;&#65533;&#65533;&#65533;&#65533;&#65533;v&#65533;&#1953;&#65533;&#65533;5	&#65533;*&#65533;&#65533;&#65533;?&#65533;z&#65533; &#65533;&#65533;&#1611;&#65533;a&#65533;&#1400;&#65533;&#65533;&#65533;>\&#65533;9&#65533;
&#65533;K&#65533;&#65533;&#65533;&#65533;&#1271;&#65533;&#65533; &#65533;*&#65533;&#65533;2&#65533;  &#65533;r@&#65533;x3&#65533;@&#65533;&#65533;\&#65533;&#65533;&#65533;&#65533;&#65533;" 6&#65533;#&#65533;&#65533;&#65533;A&#65533;&#65533;"&#65533;r,&#65533;q10&#65533;
&#267; &#65533;<j&#65533;8;&#65533;C&&#65533;-&#65533;'&#65533; &#65533;&#65533;E*&#65533;&#65533; #&#65533;b&#690;2;B2<i&#65533;,@f&#65533;&#65533;|&#65533;&#65533;6&#65533; &#51302;  &#65533;^&#65533;BH&#65533;&#65533;&#65533;&#65533;"Cc&#65533;2&#65533;C&#65533;&#65533;&#65533;i8&#65533;f&#65533;&#65533;?H&#65533;&#65533;&#65533;&#65533;&#65533;b&#65533;*&!&#65533;H"&#65533;&#65533;&#65533;@DL<	&#65533;s&#65533;&&#65533;O&#65533;&#65533;>&#1026;Hp &#65533;@>e&#65533;&#65533;&#65533;&#1637;E*I&#65533;$&#65533;z&#65533;&#65533;&#65533;DY&#65533;&#65533; d&#65533;O&#65533;&#65533;>(&#65533;&#65533;,&#65533;&#65533;Ea&#65533;&#1025;&#65533;p&#65533;&#65533;&#65533;?&#65533;Ee&#65533;(x&#65533;U8&#65533;\&#65533;&#65533;M&#65533; &#65533;&#65533;*&#65533;&#65533;
,F&#65533;&#65533;&#65533;YFot(&#65533;r&#65533;&#65533;\&#65533;&#648;&#65533;A &#65533;&#65533;&#65533;QJI&#65533;&#65533;&#65533;J&#65533;d&#65533;F{<&#65533;&#65533;r&#65533;&#65533;j&#65533;,p	 -pF&#65533;i&#65533;V&#65533;G&#65533;&#65533;+t&#65533;&#65533;&#65533;&#65533;~&#65533;&#65533;X&#65533;j(\&#65533;&#65533;&#65533;3H$m\H&#65533;t&#65533;&#65533;{&#65533;&&#65533;&#65533;&#65533;;h&#65533;&#65533;xj8&#65533;&#65533;&#65533;_&#65533;3&#65533;j&#65533;E&#65533;G<&#65533;H&#65533;&#65533;'&#65533;&#65533;<(&#65533;>X&#65533;&#65533;&#198;\&#65533;k\x&#65533;&#65533;8*.@&#516;&#65533;I&#65533;\&#65533;DA&#65533;I:&#65533; &#65533;&#65533;&#65533;\&#65533;&#65533;&#65533;7&#65533;&#65533;&#550;&#65533;J/2JN$&#594;t&#65533;&#65533;&#65533;&#65533;b&#65533;\&#262;&#65533;d&#65533;&#65533;J&#65533;Z&#65533;By&#65533;J&#65533;&#1823;;&#65533;&#65533;&#65533;y&#65533;~4G[AJ&#65533;?&#65533;K&#65533;&#1311;X&#65533;J7&#65533;&#553;I&#65533;&#65533;&#467;$(l&#65533;,L&#65533;&#65533;:&#65533;&#65533;&#65533;&&#65533;&#65533;&#65533;&#65533;&#65533;&#594;,QJ&#65533;n9&#65533;&#65533;t&#65533;&#65533;&#65533;L&#65533;T\&#65533;
{J&#65533;\&#65533;&#65533;&#65533;dh.!z&#65533;L&#65533;&#65533;&#65533;&#65533;M&#65533;&#65533;&#65533;&#65533;&#300;&#65533;&#65533;&#65533;&#65533;&#65533;&#65533;=b&#65533;[&#65533;&#65533;&#65533;&#65533;/&#65533;&#65533;A&#65533;&#65533;&#65533;d? M&#65533;&#65533;&#344;L&#65533; L @PE &#65533;&#65533;&#65533;MVY&#65533;&#65533;&#65533;%&#65533;Nr&#65533;Mt&#65533;&#65533;$G&#65533;<&#65533;&#65533;H6 b &#65533;=` e&#65533;= &#65533;q&#65533;L-&#65533;zO&#65533;&#16448;&#65533;0&#65533;LN&#65533;J&#65533;&#65533;[&#65533;&#65533; &#65533;5w&#65533;&#65533;&#1537;zT&#65533;&#65533;&#65533;&#65533;&#65533;L&#65533;I@&#65533;*`&#65533;z9[(&#65533; &#65533;&#65533;=8&#65533;+&#65533;P=&#65533;<(Q&#65533;\&#65533;&#65533;d&#65533;&#65533;2&#65533;i&#65533;5&#65533;&#65533;|&#65533;&#65533;[&#65533;&#65533;=&#65533;A &#65533;it&#65533;&#65533;&#65533;@&#65533;&#65533;&#65533;&#65533;G&#65533;&#65533;$&#65533;R&#65533;&#515;&X&#65533;&#65533;&#1110;&#236;&#65533;&#65533;&#65533;I&#65533;&#65533;30+=&#1267;&#65533;&#65533;&#65533;&#65533;&#65533;1&#65533;&&#65533;&#65533;&#65533;8Q4&#65533;&#1222;&#65533;R-&#65533;&#65533;=1e[X:&#65533;SB}&#65533;;X&#65533;%&#65533;&#65533;H&#65533;-&#65533;&#65533;&#65533;&#65533;R&#65533;P&#65533;B&#65533;&#1284;&#65533;&#65533;&#65533;&#65533;&#65533;&&#65533;<&#65533;&#65533; J&#65533;&#65533;Y&#65533;O?&#65533;?&#65533;&#65533;&#65533;TUUe&#65533;<h&#65533;~&#65533;JIYUY&#65533;~&#65533;&#65533;&#65533;&#65533;Y&#65533;U9q]&#65533;&#65533;>&#65533;_VaVb-Vc=VdMVe]VfmVg}Vh&#65533;Vi&#65533;Vj&#65533;Vk&#65533;Vl&#65533;Vm&#65533;Vn&#65533;Vo&#65533;Vp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Y&#65533;Y&#65533;-Y&#65533;=Y&#65533;MY&#65533;]Y&#65533;mY&#65533;}Y&#65533;&#65533;&#65533;/&#65533;&#65533;%&#65533;/   &#65533;&#65533;!&#65533;&#65533;/&#65533;Y|&#65533;!&#1540;&#65533;&#65533;&#65533;@ &#65533;6&#65533;Y&#65533;&#65533;!8$ $ &#65533;@Z&#65533;M8&#65533;&#65533;'p&#65533; &P$P&#65533;&#65533;&#65533;Zq&#65533;P&#65533;H'h&#65533; %H&#65533;&#65533; &#65533;%[8{&#65533;@&h&8& &#65533;&#65533;&#65533;[&#65533;5&#65533;(&#65533;Z&#65533;=\&#65533;m&#65533;&#65533;&#65533;&#65533;&#65533;&#65533;/&#65533;)H&#65533;&#65533;M\ &#1764;m&#65533;&#65533;&#65533;!&#65533;&#65533;&#65533;E&#65533;$@&#65533;!&#65533;\&#65533;%&#65533;/X &#65533;&#65533;\&#65533;&#65533;&#65533;&#65533;&#65533;&#65533;&#65533;\$&#65533;\&#65533;M[)X]&#65533;.*&#65533;&#65533;&#525;&#65533;&#65533;&#65533;&#65533;U&#65533;%&#65533;&#65533;&#65533;]&#65533;&#65533;E&#65533;&#65533;m&#65533;=^&#65533;&#65533;:mP&#65533;O&#65533;(P&#65533;q-&#65533;&#65533;&#65533;&#65533;&#661;[&#65533;m&#65533;O &#65533;(&#65533;&#65533;&#65533;3m^Q &#65533;%&#65533;TQ&#1027;q-&#65533;&#65533;E\&#65533;-^&#65533; N&#65533; (8&#65533;&#65533;(&#65533;&#65533;&#65533;&#65533;N0_S@T0_&#65533;&#65533;&#65533;&#65533;5[%&#65533;Z&#65533;e'0&#65533;(@^*&#65533;&#65533;M0%&#65533;)@&#65533; &#65533;QP&#65533;R8&#65533;R&#65533;P&#65533;S@&#65533;R8&#65533;&#65533;&#65533;&#65533;
V) &#65533;(P&#65533;A&#65533;&#65533;&#65533;&#65533; )&#65533;&#65533;V&#65533;6&#1027;T a&#65533;(&#65533;&#65533;&#65533;&#65533;W*`Z&#65533;X&#65533;&#65533;-*&#65533;&#65533;&#65533;&#65533;&#65533;&#65533;&#65533;&#65533;&#65533;_&#65533;&#65533;&#65533;a&#65533;P`&#65533;&#65533;PW&#65533;*h&#65533;&#65533;&#65533;&#65533;6x\&#65533;&#65533;+&#65533;c)&#65533;&#65533;M`&#65533;&#65533;bR02&&#65533;R0&#65533;S0&#65533;m&#65533;&#65533;&#65533;
&#65533;&#65533;/&#65533;c&#65533; (&#65533;a&#65533;&#65533;`!&#65533;&#65533; &#65533;&#65533;6&#65533;_T&#65533;cN>R&#65533;&#65533;/&#65533; #&#65533;&#65533;	8&#65533;	x&#65533;&#65533;bG&#65533; (&#65533;&#65533;:~&#65533;&#65533;(&#65533;&#65533;&#65533;lQ aN&#65533;cS&#65533;&#65533;B&#65533;&#65533;0
@&#65533;6&#65533; PG6^&#65533;&#65533;&#65533;&#65533;d&#65533;&#65533;S&#65533;&#65533;?&#65533;4&#65533;VbV  fDV (&#65533;c&#65533;b&#65533;&#65533;:&#65533;ag&#65533;&#65533;/&#65533;eic$F&#65533;B6&#65533; nn&#65533;/&#65533;&#65533;`>&#65533;/H&#65533;p&#65533;-&#65533;&#65533;&#65533;N0&1&#65533;&#65533;Q &#65533;&#65533;VEfEvg
&#65533;&#65533;Fv&#65533;&#65533;Uf&#65533;&#65533;&#65533;.&#65533;e&#65533;&#65533;t`Q&#65533;fm&#65533;g
&#65533;&#65533;&#65533; 
&#65533; `&#65533;`e:g@K&#65533;&#65533;?&#65533;&#65533;&#65533;A.&#65533;m&#65533;&#65533;l&#65533;( 0P&#65533;  p&#65533;&#65533;J&#65533;/~&#65533;&#65533;Ea&#65533;(cO&#65533;&#65533;&#65533;&#65533;k&#65533;&#65533;&#65533;&#65533; &#65533; &#65533;6M0&#65533;|&#65533;&#65533;&#65533;a=&#65533;N*&#65533;H@&#65533;Q0ON=X&#65533;n&#65533;&#65533;&#65533;&#65533;V&#65533;&#65533;>^E&#65533;z&#65533;cN&#65533;`!&#65533;8P.&#1412;&#65533;~&#65533;S&#24900; Q&#65533;?@ko&#65533;#P&#65533;&#65533;&#65533;f&#65533;n&#65533;	&#65533;x&#65533;h&#65533;P>(&#65533;&#65533;&#65533;&#65533;Q*@&#65533;8&#65533;&#65533;&#65533;&#65533;S~ l&#65533;iD~lP&#65533;&#20926;f&#65533;&#65533;&#65533;&#1028;rbbNevi&#65533;&#65533;&#65533;0m&#65533;&#65533;~&#65533;8&#65533;&#65533;&#65533;y~&#65533;	x&#65533; i
&#512;&#65533;V&#65533;xl&#65533;6&#65533;x&#65533;&#65533;&#65533;a^mf&#65533;P^kw&#65533;&#65533;>^x&#65533;&#1006;&#65533;&#902;&#65533;&#65533;&#65533;&#65533;6&#65533;Vd&#65533;N&#65533;ENo4=e
pdv} &#65533;n&#65533;&#65533;QV&#65533;&#65533;&#61358;&#1180;nl&#65533;&#65533;iu&#65533;o#&#65533; &#65533;&#65533;j&#65533; w&#65533;n$&#65533;
x av&#65533;&#65533;m#&#65533;&#65533;rm>&#65533;&#65533;V&#65533;a.T&#65533;&#65533;AP&#65533;&#65533; &#65533;&#65533;pt&#65533;o&#65533;mo6^&#65533;.&#65533;3&#65533;npl&#65533;~ &#65533;gwN&#65533;P&#65533;&#65533;&#65533;N&#65533;&#65533;&#65533;D&#65533;p&#65533;&#65533;&#65533;6q#h &#65533;&#65533;`&#65533;&#65533;&#65533;&#65533;V&#65533;&#65533;P&#65533;E~&#65533;#]cP&#65533;&#65533;s&#65533;&#65533;&#65533;O&#65533;&#65533;&#65533;&#65533;#i&#65533;&#65533;r&#65533;(&#65533;VW&#65533;&#65533;p86&#65533;AP &#65533;&#65533; Ke/&#65533;N&#65533;&#65533;&#65533;( nf&#65533;{m&#65533;V &#65533;&#65533;;&#65533;q&#65533;o&#65533;&#65533;i&'&#65533;z&#65533;&#65533;0X1N#HpF&#65533;&#65533;w&#65533;s&#65533;p&#65533;0&#65533;&#1374;t5&#65533;&#65533;&#65533;&#1488;&#65533;t$5&#65533;jR&#65533;&#65533;&#65533;d&#65533;<&#65533;W:G&#65533;'&#65533;]q&#65533;[G&#65533;u8&#65533;&#65533;Q&#65533;u&#65533;	 !&#65533; &#65533; ,1  &#65533;> &#65533; &#65533;H&#65533;&#65533;&#65533;&#65533;*\&#560;&#65533;&#199;#J&#65533;H&#65533;&#65533;&#331;3j&#65533;&#65533;Q&#65533;&#65533;&#65533;eB&#65533;&#65533;h&#65533;&#65533;&#595;(S&#65533;\&#626;&#65533;&#727;0=&#65533;&#65533;b&#65533;&#65533;&#65533;&#65533;8&#65533;&#65533;&#65533;R&#65533;&#788;&#65533;@&#65533;
J&#65533;&#65533;&#1123;&#65533;L&#65533;&#65533;&#65533;&#65533;S&#65533;V&#65533;L)&#65533;&#65533;&#65533;&#1387;X&#65533;jEi&#65533;&#1255;`&#65533;Z&#65533;&#65533;&#65533;&#65533;&#1651;h&#65533;
&#65533;&#65533;-&#1585;j&#65533;&#669;K&#65533;n&#65533;&#65533;n&#65533;-c&#65533;&#65533;&#2016; *T &#65533;n&#65533;&#65533;&#65533;^&#824;#&#65533;4&#65533;&#65533;&#65533;,&#65533;&#280;sV&#65533;&#65533;"	lB&#65533;&#65533;&#65533; E&#65533;f&#65533;f^}&#65533;&#65533;&#65533;&#65533;-&#65533;&#65533;&#65533;DS'&#65533;&#891;&#65533;&#65533;&#65533;&#65533;&#65533;N&#65533;&#65533;&#65533;&#65533;&#531;+_&#956;&#65533;&#65533;&#65533;&#65533;%&#65533;C&#65533;&#65533;x&#65533;-Tw&#65533;&#65533;&#65533;&#203;&#65533;O&#65533;&#65533;&#65533;&#65533;	S&#65533;&#65533;&#65533;		4&#1543;NC&#65533;&#65533;&#65533;&#65533;=Z&#65533;&#1023;&#65533;&#65533;&#65533; &#1563;Bd&#65533;F@ &#65533; &#65533;h6&#65533;&#65533;@&#65533;9(&#65533;V`B&#65533;&#65533;&#65533;&#65533;&#65533;0&#65533;q&#65533;R&#65533;h&#65533;(.&#65533;Pi&#65533;&#65533;A"H&#65533;|$P&#65533;&#65533;h&#65533;R!E&#65533;&#65533;@i&#65533;B&#1349;&#65533;1&#65533; &#65533;h	&#65533; &#65533;l&#65533;&#65533;&#65533;&#65533;&#65533;T&#65533;&#65533;Xf&#65533;&#65533;&#65533;&#65533; &#65533;'&#65533;(v&#65533;&#65533;0P
&#65533; @&#65533;Q&#65533;^mY&#65533;@<&#65533;X&#65533;HT&#65533;&#65533;&#65533;@&#65533;x`&#65533;`&#65533;&#1757;I,&#65533;&#65533;
&#65533;&#65533;r&#65533;'&#65533;5&#65533;&VTS1*b`&#65533;&&#65533;&#65533;1&#65533; $&#65533;%8j&#65533;P&#65533;&#65533;~7&#65533;gX&#65533;&#65533;Yg&#65533;&#65533;&#65533;&#65533;&#65533;N&#65533;A&#65533;&#65533;&#65533;c 3&#65533;V&#65533;A,&#65533;g&#65533;&#65533;N&#65533;&#65533;jME&#65533;UkZ&#65533;=)&#1681;I^&#65533;	&#65533;&#65533;&#65533;U&#65533;C&#65533;2+&#65533;&#65533;9++&#65533;9&#65533;eU
&#65533;Qc&#65533;&#65533;&&#65533;&#65533;h: &#65533;&#65533;&#53295;&#65533;&#65533;p(&#65533;&#65533;Ri&#65533;&#65533;&#65533;q&#65533;mI&#65533;&#65533;z&#65533;&#65533;BE&#551;&#223;vPn&#65533;&&#65533;&#65533;F&#65533;T&#65533;&#65533;&#65533;?7&#1075;&#65533;%/Q)d&#65533;&#65533;jPA&#65533;&#65533; h&#65533;&#65533;&#673;&#65533;&#65533;&#65533;&#65533;&#65533;A)&#65533;!&#65533;&#65533;&#65533;&#65533;dd&#65533;&#65533;&#65533;R)7&#65533;r&#713;IK&#1313;8x&#65533;l` &#65533;sA &#65533;&#65533;&#65533;1&#65533;&#65533;&#65533;E&#65533; &#65533;l&#65533;t
^&#9219;&#65533;&#65533;F}&#1835;&#65533;R&#65533;Vy&#65533;&#65533;&#65533;+&#65533;&#65533;&#65533;"&#65533;	&#65533;J&#65533;u&#65533;J&#65533;&#65533;y08&#65533;&#65533;?>,w$&#1693;&#65533;z&#65533;&#65533;7Pv&#65533;&&#65533;%&#1270;&#65533;&#1578;'&#65533;{b&#65533;&#65533;&#65533;&#65533;&#65533;P$&#65533;&#65533;&#65533;<&#65533;&#1261;yg&#65533;&#65533;&#65533;y^&#65533;&#65533;&#65533;&#190;&#65533;Dph&#65533;&#65533;+	&#65533;&#65533;ah`J&#65533;&#65533;&#65533;&#65533;&#65533;&#65533;&#65533;&#65533;&#65533;&#65533;Fj&#65533;&#65533;&#65533;&#65533;K&#65533;1&#65533;Ah&#65533;<Z&#65533;&#65533;f&#65533;&#65533;	&#65533;'&#65533;AF{j&#65533;=9nPg_&#65533;&#65533;&#65533;{&#65533;&#65533;@&#65533;&#65533;HS&#65533;r&#65533;8,{&#65533;&#65533; $&#65533;&#65533;&#65533;&#65533;F,	&#65533;&#65533;v&#65533;&#65533;&#65533;&#65533;&#65533;&#255;&#65533;A&#65533;
}C	7&#65533;&#65533;HllP&#65533;&#65533;^&#65533;-)I4&#65533;+Hl`H&#65533;&#65533;&#65533;&#65533;&#65533;&#65533;w&#65533;3&#65533;&#65533;0&#65533;&#65533;&#65533;Vr8&#65533;p	&#65533;&#65533;&#65533;w?A/4`J]&#65533;j&#65533;2&#65533;&#65533;u(&#65533;i&#65533;C&#65533;&#65533;&A&#65533;&#65533;&#65533;Nb&#65533;&#65533;&#65533;&#65533;)&#65533;&#65533;&#65533;3&#65533;Y&#65533;J&#65533;&#65533;&#65533;&#65533;m_&#65533;K&#65533;@&#65533;F&#65533;5&#65533;f
;&#65533;&#65533;&#184;&#65533;&#65533;uyc#&#65533;&#65533;&#65533;D&#65533;&#65533;^	&#65533;b\&#65533;sNy&#65533;}&#65533;h&#65533;&#65533;@&#65533;&#65533;&#65533;g8&#65533;&#65533;'J*i&#65533;v+&#65533;!&#65533;&#65533;C&#65533;&#65533;&#65533;}&#65533;&#65533;`&#65533;p&#65533;r&#65533;q.&#65533;&#65533;(&#65533;&#65533;&#65533;&#65533;&#65533;9&#65533;&#65533;&#65533;)&#65533;dm&#65533;&#65533;&#65533;&#65533;&#65533;&#65533;J&#65533;r&#65533;$&#65533;FX$&#65533;FSl&#65533;*&#65533;&#65533;jF&#65533;&#65533;&#65533;g&#65533;&#65533;B&#65533;&#65533;[&#65533;Wn&#65533;&#65533;&#65533;&#65533;&#65533;&#65533;&#65533;!&#65533;,&#65533;9h&#65533;&#65533;
OxT&#65533;&#65533;)&#65533;&#65533;6&#65533;d8&#65533;fc3&#65533;&#65533;y&#542;8&#65533;G6&#65533;&#65533;W &#65533;&#65533;@&#65533;5 &#65533;`D[b"&#65533;DO&#65533;&#65533;&#670; KT&#65533;i&#65533;S&#65533;&#65533;&#65533;&#65533;I&#65533;Ds&#65533;&#65533;P&#65533;T&#65533;8&#65533;&#65533;R&#65533;&#65533;1 &#65533;c&#65533;&#65533;&#900;&#65533;+&#65533;fdwd&#65533;-&#65533;&#65533; &#65533;&#65533;&#65533;{&#65533;fBj:&#65533;F~d
&#65533;&#65533;D&#65533;&#65533;&#65533;&#591;r	gx&#65533;&#65533;_m4&#65533;&#65533;&#65533;&#65533;B,&#65533;&#65533;&#65533;r1*R&#65533;&#65533;&#65533;U&#65533;m&#65533;)&#875;&#65533;j&#65533;F&#65533;&#65533; 6&#65533; &#65533;-&#390;&#65533;&#65533;%&#65533;|)&#65533;N&#274;}4&#558;&#65533;&#65533;M&#65533;f&#65533;l&#65533;&#65533;X&#65533;:&#65533;&#65533;&#65533;&#65533;
&#65533;&#65533;&#1289;&#65533;1&#65533;&#65533;&#65533;E&#65533;&#65533;&#65533;i&#65533;&#65533;&#65533; &#65533;1V&#65533;&#65533;&#65533;J&#65533;w&#65533;&#65533;&#65533;&#65533;&#65533;
&#65533;$&#65533;[&#65533;P&#65533;&#65533;&#65533;&#65533;&#20583;*590_ M&#65533;Y&#65533;1&#65533;&#1994;&#65533;Yd &#65533;(rhL&#65533;&#1130;&#65533;*&#65533;@&#65533;d&#1549;X&#1616;&#65533;&#65533;*j&#65533;-o>&#65533;&#65533;>&#65533;a&#65533;Gh>&#65533;p_f&#65533;&#65533;V7&#1332;&#65533;&#65533;O&#65533;*&#65533;r&#65533;&#65533;)&#65533;6 &#513;&#65533;&#65533;y&#1964;&#65533;W&#65533;&#65533;%&#65533;&#65533;l&#65533;+&#65533;I&#65533;m&#65533;&#65533;&#65533;#&#65533;&#65533;Y&#65533;&#65533;tA&#65533;&#65533;&#65533;&#65533;&#65533;$&#65533; ]-h7+&#65533;&#65533;&#65533;Z&#65533;&#65533;&#65533;*n&#65533;W8AD&#65533;&#65533;_4.&#65533;&#65533;-&#65533;F&#65533;[&#65533;&#65533;V&#65533; &#65533;YHpM&#65533;&#65533;&#65533;_|&#65533;&#728;&#65533;OP$&#65533;0&#65533;c&#65533;u&#1504;
f&#65533;&#65533;&#65533;I&#65533;"&#65533;&#65533;&#65533;&#65533;vlg&#65533;&#65533;&#65533;&#65533;T!&#65533;&#310;&#65533;"SY(&#65533;&#65533;&#65533;e&#791;Z&#65533;&#65533;Z&#65533;&#65533;yl&#65533;60&#65533;&#65533;~&#65533;j&#65533;'&#65533;&#65533;
a&#65533;&#65533;&#65533;4`&#65533;&#65533;&#65533;&#2224;#&#65533;|&#65533; &#65533;a{&#65533;3&#65533;&#65533;+&#65533;JD&#65533;l&#65533;&#65533;r&#65533;&#65533;&#65533; &#65533;&#65533;C&#65533;&#65533;l 2Bo&#65533;&#65533;&#65533;&#65533;&#65533;H^&#1153;&#65533;a&#65533;&#65533;&#65533;&#65533;&#65533;NgEo&#65533;r&#65533;#+/PW4,&#65533;i&#65533;S&#65533;&#65533;E!od%&#65533;%&#65533;^&#65533;&#65533;$F&#65533;H3d&#65533;&#514;&#65533;OC&#65533;.&#65533;&#65533;8&#65533;&#178;&#65533;<&#65533;7<&#65533;&#65533;&#65533;&#65533;&#65533;6X&#65533;lA&#65533;9&#65533;]9&#65533;&#65533;&#65533;W'&#65533;%&#65533;]b&#65533;&#65533;&#65533;Al&#65533;&#65533;Mq&#65533;&#65533;"&#65533;&#65533;>j&#65533;+&#65533;Z&#65533;_&#65533;)	&#65533;% &#1702;&#65533;&#65533;k&#65533;*&#65533;&#65533;&#65533;&#65533;&#65533;d&#65533;H&#65533;>'+6&#65533;N&#65533;&#65533;)&#65533;&#65533;&#65533;}&#65533;&#65533;g&#65533;4&#65533;&#65533;]p&#65533;)\ &#65533;2A%I&#65533;BV&#65533;X&#65533;	&#65533;=&#65533;q&#65533;	Lx&#65533; &#65533;|&#65533;%&#65533;l&#65533;`;r4s&#65533;&#65533;&&#65533;;&#65533;iA&#65533;&#65533;b&#65533;&#65533;&#65533;a&#65533;Q&#65533;x&#65533;&#65533;t&#65533;i&#65533;v&#65533;&#425;&#65533;&#65533;b&#65533;&#65533;&#65533;&#65533;&#65533;L%&#65533;&#65533;&#65533;&#453;&#65533;o&#65533;&#65533;`&#65533;Q`AR&#65533;&#65533;&#65533;!&#65533;(&#65533;d&#65533;+&#65533;&#65533;-&#65533;%&#65533;hOz&#65533;&#65533;&#65533;&#65533;&#65533;&#65533;:&#65533;&#65533;&#65533;&#65533;&#1824;$&#65533;&#65533;}1&#65533; &#65533;
&#65533;cCx&#65533;&#65533;&#65533;cF&#65533;mr&#65533;8&#65533;&&#65533;&#65533;&#65533;&#65533;G&#65533;&#65533;&#65533;>&#65533;:&#65533;&#65533;&#65533;nipx&#65533;&#65533;&#65533;u&#65533;&#65533;. h&#1534;&#65533;&#65533;&#65533;d&#65533;mkn3&#65533;&#65533;6&#65533;O&#65533;&#65533;Q?&#65533;7$8&#1487;&#65533;&#65533;&#65533;ic&#65533;?]&#65533;c~$&#65533;?*&#631;d&#65533;&#935;fV&#65533;]&#1524;W&#65533;]&#65533;u"&#65533;&#1472;a&#65533;,&#65533;&#65533;I&#65533;&#65533;e'&#65533;e&#65533;_&#65533;p&#65533;F`Wgo&#65533;ds)&#65533;y&#65533;*&#65533;&#65533;D&#65533;c>&#65533;T&#65533;&#65533;&#65533;.&#65533;s&#65533;&#65533;&#65533;_i&#65533; &#65533;An8Df&#65533;kxW[R&#65533;h*&#65533;Xl&#65533;y&#65533;]&#65533;aM&#65533;4Y&#65533;&#65533;L&#65533;s&#65533;ER&#65533;>Pt2R&#65533;|4G;  6	 &#65533;ag&#65533;"6&#65533;&#65533;p&#65533;D;&#65533;=&#65533;&#65533;&#65533;&#1476;nHq2(<&#65533;&#65533;&#1094;c/]&#65533;&#65533;i&#65533;gPL%7)&#65533;i&#65533;%&lO&#65533;a{&#65533;&#65533;E9&#65533;&#65533;&#65533;&#65533;E&#65533;A&#65533;&#65533;&#65533;x&#65533;&#65533;S&#65533;&#1415;&#65533;G,(&#65533;&#65533;h,Pt&#65533;5;0h&#65533;z5fK&#65533;X&#65533;&#65533;&#65533;&#65533;2\&#65533;x&#65533;gk&#65533;'e&#65533;&#65533;a,u&#65533;I&#65533;rS40\n&#65533;G+&#65533;#&#65533;s&#65533;P`&#65533;X&#65533;&#65533;&#65533;&#65533;-T&#65533;IG&#65533;a&#65533;_`&#65533;tk&#65533;t)x&#65533;&#65533;&#65533;R6GHV<cwr&#65533;&#65533;&#65533;S&#65533;X&#65533;&#1651;fwIv&#65533;eM&#65533;{,h:&#65533;Y`ZXH'e&#65533;p&#65533;&#65533;q&#65533;C	`&#65533;&#65533;L&#65533;&#65533;&#65533;b&#65533;53%$&#65533;>m&#65533;Rr&#65533;t&#65533;!g&#65533;|0&#65533;$;&#65533;&#65533;c[ 8B&#65533;&#65533;:&#65533;Q&#65533;&#65533;&#65533;&#65533;&#65533;&#65533;s&#65533;L&#65533;&#65533;t&#65533;bZ2&#65533;+7&#65533;GE@T8i&#65533;&#65533;&#65533;&#65533;&#65533;&#65533;G"&#1619;)&#65533;	E&#65533;H &#1286;t&#65533;&#65533;/~&#65533;*&#65533;lQ&#65533;}&#65533;k&#65533;`&#65533;3T&#65533;&#65533;&#65533;&#65533;w8P>&#65533;&#65533;&#65533;&#65533;E`>U iWMaOGiA8&#65533;!q&#65533;&#65533;@4&#65533;&#65533;G&#65533;p&#65533;&#65533;+&#65533;&#533;xi"&#65533;(pw&#65533;8&\@PX&#65533;G*8&#65533;d&#65533;A&#65533;&#65533;&#65533;&#65533;1&#65533;{&#65533;tX&#65533;$&#65533;&#65533;6&#65533;&#65533;&#65533;&#65533;)'
&#65533;N&#65533;Q&#65533;8pY&#65533;&#65533;&#65533;0Q&#65533;-&#65533;&&#65533;Gm&#65533;TYb&#65533;&#65533;&#1434;x&#65533;&#65533;&#65533;%@I3&#65533;1&#65533;K4&#65533;&#65533;_42&#65533;J&#65533;&#65533;&#65533;&#65533;ib&#65533;o_6y&#65533;&#65533;&#65533;{&#65533;DZ7&#65533;&#65533;I&#65533;&#65533;6&#65533;u&#65533;p&#65533;i/&#65533;&#65533;&#65533;&#65533;D5&#1601;!&#65533;pS&#65533;&#65533;W&#65533;pKU&#65533;&#65533;^,&#65533;&#65533;&#65533;%+&#65533;g&#65533;PW&#65533;&#65533;s.&#65533;&#65533;I&#65533;&#65533;B&#65533;&#65533;&#65533;#2&#65533;$&#65533;l&#65533;&#65533;&#65533;&#65533;n&#65533;9&#65533;?&#65533;"&#65533;e&#65533;b&#65533;y&#65533;&#65533;H&#65533;&#65533; v&#65533;),&#65533;&#65533;&#65533;GX&#65533;&#65533;R&#65533;d&[&#65533;E&#65533;&#65533;"&#1265;Dl0&#65533;8fag8&#65533;(&#65533;jmK&#65533;&#65533;&#65533;f&#65533;/4Q&#65533;&#1230;&#65533;9(&#65533;&#65533;&#65533;:j"	&#65533;&#65533;=&#65533;&#65533;&#65533;&#65533;&#65533;t&#65533;c&#65533;&#65533;P&#65533;&#65533;Z&#65533;&#65533;&#65533;|&#65533;)&#65533;&#65533;Q cK&#65533;&#65533;:&#65533;Y&#65533;&#65533;'gyy]
&#65533;xD#d&#65533;&#65533;6&#65533;a0&#65533;&#65533;&#65533;"&#65533;=p&#65533;ZlD-Hw4&#65533;V?&#65533;F&#65533;[&#65533;0S&#65533;O&#65533;&#65533;>&#65533;a&#65533;Y&#65533;&#65533;a,&#65533;h&#65533;3&#65533;&#65533;&#65533;qt&#65533;&#65533;&#65533;&#65533;&#269;&#65533;A&#65533;v2&#65533;&#65533;O0\+&#65533;&#65533;)=&#65533;t&#65533;&#65533;T&#65533;&#65533;&#65533;p&#65533;EB6&#65533;&#65533;&#65533;!&#65533;&#65533;&#65533;&#65533;).&#65533;_2&#65533;&#65533;&#65533;*&#65533;p&#65533;&#65533;gp&#65533;&#65533;s7B"I>i"ai&#65533;i&#65533;DIS&#65533;&#65533;Y&#65533;$&#65533;&#65533;&#65533;&#65533;&#65533;A &#65533;&#65533;&#65533;&#65533;&#65533;q;&#65533;&#65533;g&#65533;xeh&#65533;&#65533;&#65533;&#65533;C&#65533;2&#65533;:'&#65533;&#65533;:&#65533;&#1111;&#65533;&#65533;&#65533;&#65533;&#65533;&#65533;&#65533;&#65533;3&#65533;# &#65533;Q4p&#65533;&#65533;6^&#65533;"r7&#1123;&#65533;&#65533;&#65533;E&#65533;&#65533;&#65533;*&#65533;7qJ&#65533;84&#65533;&#65533;(i/d&#65533;`&#65533;:&#65533;&#65533;&#65533;&#65533;I&#65533;&=&#65533;b54[&#65533;&#65533;/ca![&#65533;&#65533;O&#65533;&#553;&#65533;&#65533;:V&#65533;8 &#65533;@&#65533;&#65533;G&#65533;m&#65533;!U&#65533;&#65533;&#65533;XY	&#65533;J2`&#65533;E`&#65533;&#65533;'!o-CY 1\&#65533;+&#65533;&#65533;&#64679;&#65533;8`RwIR&#65533;&#65533;F,&#65533;&#65533;&#65533;&#65533;^&#65533;Zgb&#65533;4&#65533;&#65533;&#65533;F%&#65533;S&#65533;&#29803;y&#65533;JXI&#65533;&#65533;z&#65533;=&#65533;&#65533;6&#65533;&#65533;&#65533;q&#65533;E'&#65533;&#65533;&#65533;&#65533;&#65533;98&#65533;b&#65533;S&#65533;&#65533;&#65533;Fm&#65533;&#65533;&#65533;O&#1732;&#65533;&#65533;&#65533;&#65533;&#65533;&#65533;&#65533;&#65533;&#65533;,&#65533;&#65533;&#65533;9&#65533;&#65533;K?&#65533;aFx&#65533;Q&#65533;R	&#65533;&#65533;&#65533;+&#65533;&#65533;)&#65533;Cytl&#65533;&#65533;&#65533;{H  DWa: 5&#65533;&#65533;0&#65533;&#65533;$z&#65533;&#65533;&#65533;r&#65533;&#65533;&#65533;C&#65533;&#65533;2`" @&#65533;&#65533;&#65533;p&#545;dk&#65533;?g&#65533;&#65533;&#65533;&#65533;8y&#65533;C&#65533;f]*&#65533;1	"&#1086;B&#65533;&#65533;&#65533;b6&#65533;P&#65533;!&#1915;?&#65533;&#65533;sn&#65533;&#65533;r&#65533;j&#65533;o(C$&#65533;!&#65533;h&#65533;! &#65533;&#65533;1G&#65533;&#65533;&#65533;5&#65533;8&#27451;!&#65533;&#65533;*&#65533;&#65533;&#65533;t&#65533;&#65533;:&#65533;&#65533;&#65533;&#65533;&#65533;&#65533; &#65533;&#65533;{&#65533; l: &p&#65533;&#65533;&#65533;.&#65533;&#65533;`&#65533;&#65533;&#65533;&#65533;-&#65533;Z!7&#65533;&#65533;&#65533;ck>,&#65533;ed&#65533;&#65533;1&#65533;&#65533;B&#65533;&#65533;&#65533;&#65533;.\&#65533;`&#65533;&#65533;Q&#65533;T&#65533;;7&&#65533;&#772;1&#65533;&#65533;&#65533;&#65533;&#65533;&#65533;&#65533;!&#65533;&#1086;b,&#65533;7&#65533;.`6u&#65533;&#65533;\&#65533;&#65533;&#65533;&#65533;&#65533;l[&#65533;&#65533;C&#65533;&#65533;&#65533;&#65533;3&#65533;;&#65533;|lP h&#65533;&#65533;?&#65533;&#65533;Dw&#65533;e&#65533;F&#65533;&#65533;&#65533;k&#65533;&#65533;[&#65533;!&#65533;%x&#65533;&#65533;4 7&#65533;&#65533;b&#65533;&#448;,q&#1083;K\#&#639;&#65533;&#330;&#789;&#65533;&#65533;&#65533;G&#65533;&#65533;P=&#65533;oD&#65533;  P &#65533;,e|$&#65533;G  &#65533;&#65533;oP(;&#65533;0y&#65533;&#65533;&#65533;&#65533;a&#65533;&#65533;&#65533; b&#65533;: 7`&#65533;P&#65533;&#65533;2'u 	&#65533;@&#65533;=&#65533;&#65533;&#65533;!&#65533;1&#65533;&#65533;3&#65533;0&#65533;W&#65533;&#65533;&#486;U  : RP&#65533;,&#65533;&#65533;&#65533;*,&#65533;>&#65533;&#545;&F&#65533;&#65533;|&#65533;&#65533;&#65533;!&#65533;&#65533;c=&#65533;&#65533;\g\&#65533;'@ 
&#65533;b&#65533;&#65533;&#65533;vs&#65533;ls&#65533;&#65533;Z
&#65533;&#65533;&#65533;L .&#65533;&#65533;a&#65533;k&#65533; &#129;hm"&#65533;&&#65533;0{]&#65533;cIB0&#65533;:&#65533; &#65533;U&#65533;&#65533;&#65533;&#65533;\&#65533;&#65533;&#65533;,&#1215;Q&#65533;6z&#65533;B)ld&#65533;!=P&#65533;,B :&#65533;U'`&#1021;&#65533;&#65533;&#65533;O&#65533;&#65533;2&#65533;&#65533;	&#65533;&#65533;3&#65533;^&#65533;%&#65533;3'&#755;,&#65533;&#65533;&#65533;&#65533;@^&#65533;&#65533;n&#65533;h&#65533;&#65533;0arG_&#65533;&#1517;2&#65533;@&#598;&#65533;&#65533;=&#65533;&#65533;&#65533;o&#65533;A&#65533;x&#65533;Q&#65533;)#&#1369;rx&#65533;&#1488;-$c&#65533;&#65533;&#65533;k&#65533;7&#65533;&#65533;&#65533;^ &#65533;&#65533;\&#65533;&#65533;A&#65533;(&#65533;M&#65533;{&#65533;Z1&#65533;	'&#65533;m&#65533;&#65533;(*lm&#65533;&#65533;&#65533;&#65533;W&#65533;3&#1718;m"&#65533;&#65533;&#65533;&#1854;p0&#65533;	&#65533;@&#65533;m&#65533;&#65533;&#65533;&#65533;=&#65533;po&#65533;&#1591;&#65533;&#65533;&#65533;fa\&#65533;Bpc&#65533;&#65533;&#65533;&#65533;Q&#65533;> m&&#65533;&#65533;&#65533;&#65533;&#65533;&#65533;&#65533;&#65533;&#65533;&#65533;%l&#65533;}&#65533;f&#65533;$J&#65533;h&#65533;&#65533;&#65533;&#65533;&#65533;?&#65533;8^&#65533;&#65533;&#65533;&#65533;&#65533;=b&#65533;Y&#65533;&#65533;&#65533;&#65533;
&#65533;&#65533;&#65533;1\&#65533;&#65533;&#65533;&#65533;M1&#65533;~&#65533;&#1790;e&#65533;&#65533;}+ &#65533;&#65533;&#65533;&#65533;
&#65533;&#65533;&#429;&#65533;Ns&#65533;&#65533;4&#65533;&#65533;&#1660;&#65533;N&#65533;I&#65533;&#65533;hW&#65533; >&#65533;W&#65533;&#65533;&#7249;M&#65533;Q&#65533;A&#823;&#65533;:&#65533;&#65533;	&#65533;&#1598;A&#65533;&#65533;Am&#65533;&#65533;% &#65533;&#65533;&#65533;-&#65533;&#65533;&#65533;3}&#65533;Am&#65533;]&#65533;&#65533;&#65533;Z&#65533;A&#65533;&#65533;u;(&#65533;s&#65533;&#2001;c&#65533;^N&#65533;&#65533;&#65533;&#65533;[&#65533;&#65533;X&#65533;&#65533;h^a&#65533;a k&#65533;+P&#65533;&&#65533;_$Jb&#65533;&#65533;&#65533;&#65533;&#65533;&#65533;&#65533; ~&#65533;&#65533;&#65533;&#65533;$&#65533;]6&#65533;e&#65533;Ih&#65533;&#65533;&#65533;&#65533;&#65533;&#65533;qln bFv0&#65533;&#65533;&#1881;&#65533;,&#65533;&#65533;&#65533;A%&#65533;;&#65533;&#65533; 90 &#65533;&#65533;
Z0&#65533;&#65533;&#65533;&#65533;&#65533;6b&#65533; [&#65533;V&#65533;/&#65533;&#65533;&#65533;/l~&#65533;3&#65533;&#65533;v&#65533;\&#65533;>%&#65533;&#65533;`x&#65533;&#65533;&#65533;]&#65533;&#65533;&#65533;&#65533;&#65533;l&#65533;&#1474;{&#65533;&#65533;&#65533;k&#65533;b&#65533;&#1210;N&#65533;&#65533;&#65533;.0&#65533;&#65533;&#65533;&#65533;t&#65533;k&#434;F&#65533;N&&#65533; !&#65533;&#65533;*&#65533;&#65533;&#65533;&#65533;&#1278;&#65533;&#65533;&#1278;A&#65533;&#65533;+P{}:=&#65533;&#65533;&#65533;U&#65533;&#65533;q&#65533;&#65533;&#65533;&#65533;j x0wk7=l!&#65533;&#65533;<&#65533;&#65533;.&#65533;k` >&#65533;&#65533;&#65533;&#65533;&#65533;&#65533;l`<A&#65533;&#65533;\&#65533;G&#65533;&#65533;a&#65533;|&#65533;;0 &#65533;!&#65533;&#65533;;&#65533;	%&#65533;h"f) P&#65533;!U` @&#65533;&#65533;. >&#65533;&#65533;&#65533;&#65533;C&#65533;&#65533;ES&#65533;\&#1417;WU~&#65533;&#65533;c&#65533;	&#65533;Y&#65533;&#65533;!&#65533;s0&#65533; &#65533;&#65533;&#65533;$ d&#65533;F Q&#65533;&#65533;&#65533;*_&#65533;&#65533; / `P&#65533;&#65533;Q&#65533;&#65533;z&#65533;&#65533;Dof&#65533;P&#65533;n&#65533;W&#65533;&#65533;07&#65533; ~ y&#616;&#65533;%&#65533; &#65533;&#65533;&#65533;&#65533;&#65533;&#65533;&#65533;&#65533;&#65533;&#183;v&#65533;\&#65533;&#573;&#65533;
K&#65533;&#65533;&#65533;t&#65533;&#65533;&#65533;&#65533;:$ &#65533;&#65533;&#65533;i&#65533;f&#65533;&#65533;&#65533;&#65533;&#65533;&#713;&#65533;&#1581;&#65533;!&#65533;fF&#65533;&#65533;r&#65533;o&#1482;&#65533;&#65533;T-&#65533;?V&#65533;_Q&#65533;P7I&#383;&#65533;&#65533;_&#65533;&#65533;q&#735;&#65533;&#65533;D&#65533;&#65533;&#65533;C.0&#65533;&#65533;&#65533;&#65533;8&#65533;&#65533;&#129;~PxG!8&#65533;&#65533;&#26801;/&#65533;C&#65533;&#65533;R&#65533;&#65533;&#65533;/&#65533;Kr&#65533;&#65533;&#65533;&#65533;G&#65533;H&#65533;$t`S&#65533;Mf&#65533;,d&#65533;0&#65533;C&#65533;%N&#65533;X&#65533;&#65533;E&#65533;5n&#65533;&#65533;&#65533;&#65533;&#460;	,&#65533;I&#65533; H&#65533;)U&#65533;&#65533;HLAE&#65533;0&#65533;E@&#65533;59u&#65533;1`&#65533;M&#65533; A&#65533;&#65533;Y&#65533;&#65533;N&#65533;H&#65533;&#65533;&#65533;4&#65533;&#65533;&#65533;>=4d&#65533;a&#65533;O'&#65533;
&#65533;G&#65533;T&#65533;$[&#65533;&#65533;Y&#65533;(&#65533;&#65533;&#610;&#65533;&#65533;&#65533;q&#65533; &#65533;&#65533;&#65533;]&#65533;Lv!M&#65533;&#65533;85p&#65533;`	[OT&#65533;&#65533;4iO6&#65533;C\A&#65533;B	&#65533;^ &#65533;u&#65533;&#65533;&#1593;&#65533;&#65533;i&#1321;UO&#65533;31&#65533; }V&#998;&#65533;&#65533;&#65533;;@&#65533;&#65533;&#65533;hR&#65533;&#65533;$*A&#65533;A&#590;&#65533;FM&#65533;8xA&#65533;K&#65533;&#65533;&#65533;>|&#65533;Z&#65533;Mm&#65533;&#65533;&#65533;W&#1792;&#65533;&#65533;5!>$0&#65533;!&#65533;x&#65533;hS&#65533;0&#65533;&#65533;&#65533;&#65533;L+5(Fkq&#65533;S&#937;&#65533;&#65533;&#65533;a&#65533;&#65533;&#65533;&#65533;x&#65533;&#65533;'&#65533;<&#65533;&#65533;&#65533;&#65533; &#65533;&#65533;&#65533;&#65533;&#65533;p&#244;&#392;&#527;G&#65533;&#65533;B841%2l(&#65533;B&#65533;$*h&#65533;V&#65533;&#65533;&#65533;h&#65533;	&#65533;uR&w&#65533;&#65533; &#1581;&#65533;&#65533;`&#65533;&#65533;0p&#8173;z&#1057;>&#65533;&#65533;&#65533;&#65533;D*&#65533;&#65533;&#65533;C&#65533;&#65533;&#1042;&#65533;H&#65533;,&#65533;J0-&#65533;&#65533;&#65533;&#65533;d&#65533;-"6&#65533; ,*<&#47793;&#65533;Z!&#65533;4&#65533;&#65533;(&#65533;&#65533;&#65533;&#65533; @&#65533;&#65533;?&#65533;"&#65533;&#65533;&#65533;L&#65533;P&#65533;0&#65533;&#844276;CH#&#65533;B:&#65533;&#65533;&#65533;&#65533;
&#65533;&#65533;&#65533;7@ "1B5&#1320;\&#65533;.*FUu&#65533;UdJU&#65533;&#65533;4h &#65533;&#65533;&#65533;R &#65533;L&#65533;&#65533;&#65533;J&#65533; &#65533;N&#65533;)-5&#65533;Xd&#65533;a&#65533;p&#65533;&#65533;&#65533;&#65533;&#65533;6&#65533;&#65533;~&#65533;&#65533;*@&#65533;&#65533;&#552;@&#65533;&#65533;&#65533;&#65533;4B&#65533;&#65533;&#65533;&#65533;h&#65533;*&#65533;-6Yx&#65533;&#65533;4&#65533;|&#65533;&#65533;&#65533;7r&#65533;v_6X`R .|&#65533;&#65533;&#65533;fe&#196;&#65533;*x&#65533; &#65533;&#65533;&#65533;+&#65533;&#65533;wb&#65533;+)&#65533;%&#65533;&#65533;&#65533;]&#65533;&#65533;p&#65533;a $&#65533;
&#65533;@&#65533;&#65533;&#65533;+Zv&#65533;e&#65533;c&#65533;&#65533;
:C@&#554;fc &#65533;.&#65533;&#65533; R&#65533;8&#65533;L&#1075;4&#65533;&#65533;Vz&#65533;D*(&#65533;S&#65533;&#65533;&#65533;@``&#65533;V &#65533; &#65533;6-J&#65533;d0&#65533;l&#65533;&#65533;V{mL&#65533;&#1312;Vv&#65533;&#65533;P?&#65533;e&#65533;S3&#65533;!&#65533; |&#65533;0&#65533;&#65533;;w&#65533;6&#65533;p&#65533;&#65533;A&#65533;&#1664;!]&#65533;`&#65533;&#65533;2t!&#65533;N$&#65533;&#65533;&#65533;p&#65533;B&#65533;&#65533;K7&#65533;t&#65533;S/&#65533;&#65533;&#65533;&#65533;)&#65533;&#65533;&#65533;&#544;&#65533;&#65533;&#65533;p:&#65533;%hV&#65533;%F&#65533;w&#65533;7&#65533;r6t&#65533;&#65533;q&#65533;&#65533;&#65533;3&#65533;Vp &#65533;&#65533;%&#65533;:&#1387;&#65533;&#65533;"&#65533;&#65533;&#65533;B&#65533;<&#65533;m&#65533;^&#65533;v&#65533;:e&#1440;&#65533;&#65533;&#578;l&#65533;&#65533;&#65533;&#65533;&#65533;&#65533;0(|&#65533;&#65533;0je&#65533;&#65533;V&#65533;M}&#65533;@&#65533;w&#65533;&#65533;X&#65533;&#65533;p&#65533;&#65533;&#65533;k*&#65533;kHf6#&#65533;  40&#65533;i&#65533;7&#65533;?&#65533;E&#65533;&#65533;&#65533;&#1211;&#65533;&#65533;&#65533;+9h&#65533;Z@&#65533;&#65533;- +cC&#65533;&#65533;p&#65533;,&#65533;&0&#65533;&#65533;W&#65533;&#65533;'&#65533;D&#65533;v&#65533;&#1622;u$&#65533;&#65533;&#65533;Q!d&#65533;JN&#65533;V&#65533;!&#65533;&#65533;s	L&#65533;D&#65533;&#65533;d	{&#65533;&#65533;C|"C&#65533;`&#65533;c&#65533;@j&#65533;&#65533;h&#65533;&#65533; &#65533;&#65533;&#65533;|BSY&#65533;&#65533;&#65533;&#65533;&&#65533;q#&#65533;&#65533;&#65533;&#31330;q
y&#65533;@
"(&#65533;&#65533;&#65533;!wAYL&#65533;&#65533; HBR5`&#65533;%i%]&#65533;&#65533;}8&#65533;d&#65533;%&#65533;/ =&#65533;&#1927;G=&#65533;&#65533;"&#65533;_&#65533;&#65533;&#65533;&#389;&#65533;&#25944;aV&#65533;z&#194;&#65533;&#65533;z&#1075;T&#65533;qp|&#65533;4IH%vJ&#65533;U&#65533; &#65533;
E&#65533;&#65533;R&#65533;)&B&#65533;&#65533;&#65533;&#871;>&#65533;&#65533;&#2028;z&#65533;&#65533;&#65533;_&#65533;&#65533;&#65533;&#65533;0F&#65533;&#65533;6&#65533;&#65533;,iW7&#1941;&rF&#65533;&#65533;&#65533;&#65533;M&#65533;LS&#65533;&#65533;h+&#65533;&#65533;&#65533;0-E+B!C&#65533;@&&#65533;&#65533;&#65533;&#65533;&#65533;&#1285;&#65533;WD&#65533;&#65533;&#65533;	&#65533;2&#65533;&#65533;/&#65533;&#65533;Ks>&#65533;,2(xhA&#65533;U&#65533;}Js~&#65533;&#65533;&#65533;;6&#65533;P,z&#65533;I.C&#1218;&#65533;M(ad&#65533;	$Q&#65533;H&#65533;'&#65533;z&#65533;&#65533;&#65533;&#65533;&#65533;&#65533;&#65533;&#65533;&#65533; t&#65533;0	9iA&#65533;|WJS&#65533;8 /}&#65533;&#65533;&#65533;UN&#65533; &#65533;RLTdII&#65533;'o&#65533;&#65533;3&#65533;x<&#65533;&#65533;YN&#65533;&#65533;&#65533;"&#65533;aP&#65533;>&#65533;a&#65533;&#65533;*M:`Ii) &#65533;`	D&#65533;pS&#65533;l&#65533;&#65533;&#65533;&#65533;^&#65533;r&#65533;Cr&#65533;&#65533;	&#65533;	&#962;t,,&#65533;@&#65533;6&#65533;&#65533;&#65533;IX&#65533;K,&#65533;&#65533;zZ&#65533;&#65533;W&#65533;)B&#65533;&#65533;&#65533;1&#65533;&#65533;ow;&#65533;&#65533;d&#65533;&#65533;3&#65533;&#627;&#65533;n&#65533;L&#5006;&#65533;g4Q;&#65533;<&#65533;&#65533;q&#65533;A4&#65533;D&#65533;&#65533;!C&#65533;&#65533;&#65533;&#65533;&#65533;&#65533;*4&#65533;Cgu_&#65533;&#65533;D&#928;&#65533;u&#65533;\&#65533;&#65533;%ObqeA+(&#65533;1%&#65533;&#65533;xx&#65533; &#65533;a&#65533;&#65533;&#65533; B&#65533;&#1463;io&#65533;(&&#65533;&#65533;&#65533;&#65533;&#65533;&#65533;P&#65533;b&#65533;W&#65533;Uf&#65533;&#65533;`&#65533;%&#65533;4 &#65533;AT&#65533;&#65533;&#65533;&#65533;&#65533;&#65533;/%.&#65533;&#65533;&#65533;&#65533;&#65533;eX&#65533;U"&#65533;+&#65533;	Bpck&#65533;&#65533;&#65533;&#65533;&#65533;`&#65533;b&#65533;&#65533;m&#65533;a &#65533;h&#1193;&#65533;&#65533;6y&#65533;`eE&#65533;&#65533;E8&#65533;&#65533;&#65533;&#65533;&#65533;I&#65533;&#65533;&#65533;&#65533; &#65533;&#65533;_{&#1352;&#65533;&#65533;] zdJ&#65533;|f&#65533;&#65533;"&#65533;5&#65533;u;&#65533;Sb&#65533;x&#65533;&#65533;c &#65533;u&#65533;
(<&#65533;`&#65533;&#65533; G,"&#65533;&#65533;&#65533;t&#65533;Z&#65533;5&#65533;&#65533;g&#65533;&#65533;ml=3[&#65533;l&#65533;&#65533;&#65533;H&#65533;&#65533;&#65533;=&#65533;&#65533;g&#65533;&#847;&#65533;&#65533;J&#65533;SA&#65533;&#65533;&#65533;j&#65533;&#65533;&#65533;$b&#65533;ur"&#65533;&#65533;&#65533;&#65533;&#65533;I@&#65533;&#65533;&#65533;'&#65533;2Evb&#65533; d&#65533;iiH [&#65533;&#65533;4&#65533;&#65533;%&#65533;!&#65533;&#65533;;ssYD&#65533;4"&#65533;.APj&#65533;&#65533;!&#65533;&#1088;&#65533;&#65533;&#65533; &#65533;&#65533;&#65533;@&#65533;&#65533;&#65533;SA>&#65533;&#65533;&#65533;YxVpf[x&#65533;&#65533;s6vm0&#65533;&#65533;X&#65533;&#65533;&#65533;&#65533;&#65533;&#65533;&#65533;&#65533;ol&#65533;&#65533;uI&#65533;&#65533;# &#65533;E&#65533;!&#65533;&#65533;$XR&#65533;[&#65533;x&#65533;&#65533;6cF&#65533;RI&#65533;-l&#65533;&#65533;\&#65533;#&#65533;h&#65533;&#141;>qn&#65533;&#65533;&#65533;BO&#855; "&#65533;&#65533;c&#65533;&#65533;&#65533;&#1959;&#65533; &#65533;g!&#65533;&#65533;T&#65533;fAp&#65533;&#65533;f&#65533;&0a&#65533;zE{&#65533;b
&#65533;*O{ &#65533;)&#65533;&#211;&#65533;S&#65533;	&#65533;7&#65533;?|.&#65533;&#65533;&#65533;|4&#65533;rR&#65533;&#65533;P&#65533;l5li&#65533;&#65533;$&#1262;&#65533;&#1812;&#65533;O&#65533;&#65533;&#65533;S&#65533;&#65533;&#65533;#`&#65533;Wi&#65533;U M&#65533;&#684;&#65533;w&#473;(&#65533;&#65533;Q9JOzd&#65533;V&#65533;&#65533;&&#65533;&#65533;&#65533; O$2d&#65533; &#65533;&#65533;&#65533;i&#65533; &#65533;Zd&#679;&#65533;E&#65533;O&#65533;&#65533;&#65533;&#65533; &#65533;C@Cd&#65533;&#65533;&#439;
9&#65533; &#65533;&#65533;&#65533;&#65533;e%/&#65533;//&#65533;v}}&#65533;&#65533;&#65533;&#65533;&#65533;&#65533;"&#65533;&#65533;&#65533;&#65533;kh&#65533;>i&#65533;&#65533;'&#65533; &#65533;&#65533;&#1075;&#46970;x=Q&#65533;&#65533; &#65533;E&#65533;s&#65533;v^&#65533;&#65533;&#65533;!N&#65533;&#65533;&#65533;^&#65533;&&#65533;&#65533; &#65533;"(&#65533;&#42726;<&#65533;9&#65533;&#178;&#65533;&#65533;&#65533;&#65533;(&#65533;&#65533;&#65533;&#401;&#65533;*&#65533;&#65533;&#65533;&#65533;&#65533;*&#65533;@&#65533;&#65533;&#65533;&#65533; &#65533;
&#65533;&#65533;y&#65533;&#65533;&&#65533;&#65533;&#65533;&#1718;D&#65533;.A8&#65533;&#65533;+,&#65533;&#65533;jx&#65533;>&#65533;\A&#65533;&#65533;&O&#65533;&#65533;Hc
&#65533;&#65533;&#65533;&#65533;;O&#65533;&#65533;c&#65533;@&#65533;L+K&#65533;3&#65533;UxA)&#65533;A&#65533;0&#65533;	&#65533;y&#65533;X:&#65533;&#65533;&#65533;a&#65533;&#65533;p&#65533;7@&#65533;&#65533;*&#65533;$&#65533;&#65533;.}&#65533;^&#65533;>)&#65533;Z&#65533;h&#65533;&#65533;
&#65533;$&#65533; &#65533;&#65533;)&#65533;&#65533;&#65533;&#65533;&#65533;&#65533;L&#65533;1&#65533;&#557;4L&#306;&#65533;0X&#65533;&#65533;BjxG&#65533;&#65533;&#65533;&#65533;&#65533;&#65533;	&#65533;7N&#65533;&#65533;9c&#65533;PDRT&#65533;&#65533;+&#65533;&#65533;H&#65533;>&#65533;jX,&#65533;9&#65533;0&#65533;&#65533;k&#65533;&#65533;&#65533;PN!c&#65533;&#65533;z&#65533;&#65533;+Eb&#776;;&#65533;A&#65533;&#65533;&#65533;X&#65533;9l&#65533;&#65533;[ &#65533;X;&#65533;&#65533;&#65533;!&#65533;c"&#65533;&#65533;&#377;&#39211;0&#65533;bG&#65533;hF&#65533;5&#65533;&#65533;U&#65533;
i&#65533;/B&#65533;;&#65533;_&#65533;&#65533;&#65533;i&#65533;&#65533;k"&#65533;&#65533;="&#65533;&#65533;G~&#65533;&#65533;&#65533;&&#65533;N&#65533;&#65533;&#907;&#65533;8&#65533;:&#33959;&#65533;=>$&#65533;
(&#65533;&#1899;&#65533;<"&#65533;&#65533;D&#52885;&#65533;$&#65533;G&#65533;&#65533;&#65533;;h&#258;0&#65533;&#65533;&#65533;&#65533;X d?h&#323;&#65533;d&#65533;32&#65533;&#65533;M&#1111;&#65533;H=&#65533;
<&#65533; &#65533;H&#65533;&#65533;&#65533;<&#65533;HXIM pD&#65533;&#65533;C<&#65533;&#65533;&#65533;<I&#65533;&#65533;5&#1575;&#65533;&#65533;&#769;&#65533;&#65533;&#647;&#515;&#65533;&#65533;`&#65533;D&#65533;Z&#65533;J&#65533;+&#65533;e&#65533;jx&#65533;h(&#65533;&#65533;i&#65533;Y&#65533;"&#65533;H&#65533;pj&#65533;rG&#65533;&#65533;&#65533;;&#65533;X&#65533;<X&#65533;X&#36654;,K&#65533;&#262;&#65533;&#65533;< &#65533;*&#65533;J&#65533;:_$&#65533;&#65533;&#65533;&#65533;&#65533;4? 0&#65533;4 &#65533;&#65533;&#796;&#65533;C&#65533;q#&#65533;&#65533;%&#65533;;.&#65533;"&#65533;&#65533;|L:&#65533;9,&#65533;\4I L:XI&#65533;&#65533;&#65533;&#65533;&#65533;&#65533;#&#65533;&#65533;&#65533;&#65533;&#816;&#65533;&#65533;,M&&#65533;A&#65533;&#65533;&#65533;;(J&#65533;$&#65533;kY&#65533;&#65533;`&#65533;RK(&#65533;&#65533;|&#65533;>&#65533;&#753;&#65533;&#65533;'&#65533;+&#65533;&#18403;&#65533;&#65533;&#65533;&#65533;&#65533;R&#65533;&#65533;F&#65533;&#65533;1&#65533;&#65533;&#65533;
&#65533;\ =&#65533;&#65533;&#65533;&#65533;\O%&#45269;b&#65533;G&#65533;&#65533;e&#65533;&#65533;<&#65533;&#241;&#65533;j8&#65533;&#65533;9&#65533;&#65533;&#65533;&#65533;&#65533;&c&#65533;\&#402;l&#65533;&#1061;&xAX&#65533;&#65533;_&#65533;&#65533;&#65533;O &#65533;&#1087;&#65533;Nq -N6&#65533;	,&#65533;G&#65533;&#65533;&#65533;l&#65533;_0b&#65533;P=-HL$-X+Kj&#65533;&#65533;[ &#65533;=Q=-&#65533;q`k&#65533;U &#65533;;(&#65533;U &#65533;x&#1609;&#65533;Q#]	&#65533;&#65533;6&#65533;&#65533;&#65533;&#65533;L&#65533;&#65533;E&#65533;[8&#65533;8R+E&#65533;;&#65533;K&#65533;&#65533;&#65533; 3&#65533;O&#65533;&#65533;&#65533;&#65533;PE&#65533;9&#65533;&#65533;&#65533;&#65533;R5&#65533;&#65533;&#65533;&#65533;&#65533;R&#65533;&#65533;&#65533;tOd&#65533;b&#65533;5&#65533;S&#65533;@i&#65533; -&#65533;&#65533;>&#574;&#65533;&#65533;&#65533;&#65533;&#65533;&#1328;&#65533;&#65533;SD&#65533;&&#65533;< &#65533;8]B&#65533;&#65533;&#65533;PC&#65533;&#65533;D&#65533;T&#65533;&#65533;&#65533;&#65533;&#65533;G&#65533;Sy&#65533;IL&#65533;L&#65533;&#65533;<&#65533;&#1339;!%UV&#65533;SU&#65533;V&#65533;U&#65533;UY&#65533;U&#65533;&#65533;L[&#65533;&#65533;Y=U]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Y&#65533;e&#65533;/&#65533;&#65533;6&#65533;&#65533;b&#65533; &#65533;&#65533;!&#65533; &#65533;&#65533;R&#65533;&#65533;(&#65533;&#65533;&#65533;&#65533;&#65533;&#65533;&#65533;&#65533;$&#65533;&#65533;&#65533;)&#65533;&#65533;p%&#65533;&#65533;*`Z&#65533;+Z$ $@&H$P$&#65533;&#65533;(&#65533;Z&#65533;&#65533;: &#65533;$H&#65533;p&#65533;e&#65533;&#65533;&#65533; &#65533;&#65533;M[l&#65533;&#65533;&#65533;&#65533;x&#65533;&#65533;[ `&#65533;&#65533;&#65533;&#65533;@[&#65533;&#1395;/X&#65533;&#65533;&#65533;[&#65533;m\&&#65533;&#65533;!&#65533;&#65533;&#65533;-&#65533;&#65533;%h\&#65533;&#65533;[%&#65533;&#65533;&#65533;&#1395;&#65533;u&#65533;&#65533;&#65533;\'&#65533;&#65533;&#65533;&#65533;\&#65533;&#65533;&#65533;m&#65533;&#65533;-]&#1261;/ X '&#65533;&#65533;m&#65533;&#65533;e&#65533;&#65533;=&#65533;&#65533;&#65533;&#1621;&#65533;X&#65533;c&#65533;&#65533;v&#65533;&#65533;!&#65533;&#65533;M] &#65533;Z&#65533;m&#65533;]^&#65533;&#65533;&#65533;O(=&#65533;Q&#65533;&#65533;v-Z%&#65533;]&#65533;&#65533;]&#65533;e^&#65533;} &#65533; N&#65533;&#65533;&#65533;&#253;&#65533;6 ORX_RH&#65533;&#65533;^t&#65533; &#65533;&#65533;`&#65533;&#1101;&#65533;&#65533;]&#65533;&#65533;&#65533;(@&#65533;N&#1028; &#65533;&#65533;6&#65533;&#65533;=S@&#65533;S`_R&#65533;u}&#1863;H&#65533;H&#65533;&#65533;&#65533;]&#65533;-N&#65533;)&#65533; F(&#65533;&#65533;&#65533;&#65533;&#65533;&#65533;PHaR0&#65533;R&#65533;&#65533;&#65533;&#65533;t}&#65533;!`&#1735;(&#1771;}&#65533;&#65533; &#65533;)P&#65533;@&#65533; &#65533;&#65533;SPP_T&#65533;THaSX_Q&#65533;_t}&#65533;&#65533;&#65533;MX&#65533;&#65533;&#65533;&#65533;&#65533;U&#65533;/&#65533;&#65533;&#65533;&#65533; b&#1789;&#65533;O&#65533;&#65533;Na4F&#65533;&#65533;SXcR(&#65533;r&#65533;&#65533;&#65533;x&#65533;,^&#65533;(&#65533;a&#65533;c=&#65533;c8@)@&#65533;(0b&#65533;-&#65533;4NcR&#1027;q&#65533;&#65533;	&#65533; *`&#65533;x &#65533;^&#65533;&#65533;@&#65533;&#65533;b&#65533;S= &#65533;S(dQFR&#65533;^q&#65533; 
x &#65533;_PeJ^^ &#65533;$&#65533;cZ&#65533;c@N&#65533;S3^bQNcR6&#65533;pU 0P&#65533;Gn&#65533;x&#65533;	xe&#65533;&#65533;(&#65533;Z&#65533;&#65533;[&#65533;&#65533;5m&#65533;N B&#65533;e4&eEWaV&#65533;&#65533; &#65533;*&#65533; 
&#65533;c&#65533;&#65533;&#65533;&#65533;h&#65533;&#65533; &#65533; &#65533;&#65533;l&#65533;&#65533;Ph&#65533;nW&#65533;&#65533;&#65533; 
0&#65533;&#65533;&#65533;8&#65533;WVgvn&#65533;<V&#65533;6&#65533;]&#65533;&#65533;P(&#65533;Sx&#65533;q&#832;b.&#65533;&#65533;	x U.ffnf(h&#65533;F&#65533;Mc+&#65533;dS`&#65533;&#65533;&#65533;p#&#65533;&#65533;(  fq&#65533;&#65533;6&#65533;eh6h.\#&#65533;&#25256;gR&#65533;(&#65533;/H&#65533;	(&#65533;(&#65533;g&#59714;&#65533;&#65533;&#65533;ng%b7>&#65533;60&#65533;(&#65533;&&#65533;&#65533;&#65533;V*&#65533;0j~&#65533;&#65533;e^&#65533;/ &#65533;n&#65533;&&#65533;`&#65533;&#65533;&#65533;&#1540;@F&#65533;6&#65533;&#65533;YX&#65533;S@T6&#65533;&#65533;s&#65533; &#65533;&#65533;&#65533;0&#65533;&#65533;f&#65533;(&#65533;(&#65533;D&#65533; (x&#65533;Hl`&#65533;V&#65533;/H&#65533;&&#65533;f~&#65533;&#65533;5&#65533;( &#65533;V&#65533;6&#65533;&#65533;H~&#65533;&#65533;&#65533;&#65533;&#65533;&#65533;]x(&#65533;&#65533; 6&#2006;&#65533;&#65533;&#1494;&#65533;smi
P&#65533;B0&#65533;sn&#65533;&#65533;V&#65533;&#65533;g&#65533;&#65533;&#65533;&#65533;&#65533;&#65533;&#65533;(_L&#65533;h
&#65533;y&#65533;&#65533;V.&#65533;&#65533;&#65533;&#65533;&#65533;&#65533;p&#65533;&#65533;&#65533;&#65533;Z&#65533;j#P&#65533;z&#65533;&#65533;&#512;&#65533;F&#65533;&#65533;&#65533;&#65533;6&#65533;c
(_V5n&#65533;W&#65533; q&#65533;|V&#65533;&#65533;h&#65533;&#65533;6&#65533;&#65533;0&#65533;y&#65533;V&#65533;x&#65533;8n&#65533;h e&#65533;&#65533;H&#65533;&#65533;d&#65533;f&#65533;&#65533;N&#65533;&#65533;fi&#65533;&#65533;bs^&#65533;V&#65533;&#65533;I&#65533;&#65533;P&#65533;q&#65533;&#65533;	0&#65533;&#65533;~k8n&#65533;Zm&#65533;&#65533;k&#65533;^&#65533;&#65533;w&#65533;k&#65533;N&#65533;|V&#65533;&#65533;&#65533;&#65533;&#65533;&#65533;6&#65533;o&#65533;&#65533;&#65533;~~&#65533;B&#65533;xU&#65533;`&#65533;&#65533;>&#65533;&#65533;&#65533;U&#65533;n&#65533;&#65533;f#P&#65533;	&#65533;&#65533;x&#65533;&#65533;Dx&#65533;&#65533;&#65533;&#65533;&#65533;MT&#65533;.&#65533;H&#65533; 
x8&#65533;p{&#65533;d&#65533;&#65533;&#65533;-O&#65533;&#65533;&#65533;hX&#65533;&#65533;&#65533;&#65533;W&#65533;~&#65533;W&#65533;&#65533;&#65533;&#65533;T.fD&#65533;&#65533;&#65533;v&#65533;vr}&#65533;h&#65533;&#65533;0h&#65533;&#65533;&#65533;&#65533;S&#65533;&#65533;&#65533;&#65533;&#65533;0&#65533;p>wW&#65533;7&#65533;&#65533;	&#65533; &#65533;5&#65533;&#65533;&#65533;&#65533;&#926;rzfH&#65533;&#65533;B&#65533;&#65533;&#65533;n&#65533;+&#65533;<G&#65533;&#65533;N&#65533;>&#65533;&#65533;0`&#65533;B &#65533;R&#65533;&#65533;&#65533;&#65533;o&#65533;&#65533;&#65533;X&#65533;q&#65533;&#65533;&#65533;8&#65533;V&#65533;6&#65533;8&#65533;U[&#65533;&#65533;&#1211;sb&#65533;?8&#65533;&#65533;&#65533;meAco&#65533;&#65533;	 !&#65533; &#65533; ,2  &#65533;> &#65533; &#65533;H&#65533;&#65533;&#65533;&#65533;*\&#560;&#65533;&#199;#J&#65533;H&#65533;&#65533;&#331;3j&#65533;&#65533;q&#65533;&#65533;) &#712;	&#65533;L&#467;(S&#65533;\&#626;&#65533;&#727;0c&#65533;&#65533;R&#65533;&#65533;&#65533;&#65533;nr&#65533;ts&#65533;K&#65533;32&#65533;
J&#65533;&#65533;&#1123;H	&#65533;)ce&#65533;&#1255;:&#65533;&#65533;&#65533;&#65533;&#65533;&#65533;&#1387;X&#65533;jU9&#65533;IS&#65533;`&#65533;&#1956;&#65533;&#65533;&#65533;&#1651;h&#65533;
}&#65533;m&#65533;'j&#65533;&#669;K&#65533;n&#65533;)_&#65533;&#65533;uj&#65533;&#65533;&#2047;&#65533;&#65533;&#65533;&#65533;K8g&#65533;&#200;+~&#65533;w&#65533;&#65533;&#464;#K&#65533;L&#65533;&#65533;&#65533;&#728;3k&#65533;&#825;&#65533;&#65533;&#992;C&#65533;-y&#65533;&#65533;3VH&#65533;^&#890;&#65533;&#65533;&#1520;c&#65533;6-&#1484;&#65533;&#1784;s&#65533;&#65533;&#65533;6&#65533;&#65533;fR&#65533;N&#65533;&#65533;&#65533;&#65533;&#65533; ##&#455;&#65533;F#&#65533;N&#65533;&#65533;u&#65533;
A,&#65533;&#65533;&#65533;2)&#65533;&#65533;~&#65533;&#65533;&#65533;&#65533; &#65533;&#65533;&#65533;&#65533;&#65533;{	&#171;&#65533;I&#65533;&#65533;}&#65533;Y&#65533;&#65533;?%l<&#65533;^|&#65533;&#65533;&#65533;&#65533;H&#65533;&#1895;&#65533;u$&#65533;&#65533;Y&#65533;R
	&#65533;&#65533;FXH&#65533;&#65533;&#65533;&#65533;T&#65533;&#65533;H]8&#65533;gC&#65533;&#65533; wl&#65533;C &#65533;`&#65533;	"V7PW5&#65533;&#25671;J5&#65533;IqU&#65533;&#65533;^&#65533;&#65533;&#65533; &#65533;.&#65533;#Ln&#65533;&#65533;q=1ek;&#65533;&#65533;&#65533;M?&#65533;&#65533;l&#65533;&#65533;&#65533;&#65533;&#65533;&#65533;&#65533;&#65533;"48	&#65533;	,X&#65533;Dzh2&#65533;&#1301;&#65533;	4j&#65533;9&#65533;PZy0 |&#65533;`&#65533;&&#65533;Y&#65533;CE0&#1638;&#65533;\&#65533;&#65533; d&#65533;&#65533;&#65533;&#65533;&#65533;j1&#65533;'XRa&#65533;&#65533;&#65533;&#65533;G&#65533;&&#1033;)C)dQbw&#65533;:&#65533;)&#65533;&#65533;V&#65533; \&#65533;&#65533;@&#65533;m:Z&#65533;&#65533;}
&#65533;d!&#65533;&#65533;D&#4906;&#65533;P&#65533;&#65533;u &#65533;v' 	&#65533;&#454;8[&#65533;&#65533;&#65533;&#65533;&#65533;&#65533;aMu{-&#65533;jP6&#65533;&#65533;A&#65533;&#65533;mw.&#65533;	#&#65533;&#65533;&#65533;@A)&#65533;&#65533;&#65533; &#65533;b&#65533;-&#65533;&#65533;&#65533;)&#65533;&#65533;[&#65533;&#65533;&#65533;&#65533;&#65533;.&#65533;E&#65533;&#646;&#65533;&#65533;T&#65533;&#65533;&#65533;N+&#65533;&#65533;&#65533;&#65533;o&#65533;`&#65533;&#65533;,P&#65533;&#65533;P&#65533;Z&#65533;&#65533;AJZHq&#65533;oTPdw&#65533;`ok&#65533;y&#1034;&#65533;&#801;t%sv&#65533;)&#65533;UFP&#65533;nK&#65533;&#65533;>L&#65533;+5&#65533;&#65533;&#65533;;&#627;&#65533;9&#65533;\&#65533;{&#65533;"9p&#1115;&#65533;4&#65533;e &#65533;R
&#65533;r&#65533;	Zw&#65533;F&#65533;&#65533;@&#65533;r&#65533;&#65533;
&#65533;8&#65533;&#65533;&L&#65533;&#65533;p&#65533;&#65533;&#65533;&#65533;{8tS&#65533;&#1881;&#65533;k&#65533;&#65533;&#65533;Kj&#65533;&#65533;T&#65533;GS&#65533;]&#65533;&#65533;&#1917;&#65533;&#65533;U!&#65533;&#65533;&#65533;&#65533;&#1926;! q&#65533;&#65533;]&#65533;&#65533;&#65533;gF&#1173;vvn`H&#65533;&#65533;{&#65533;T&#65533;@Y&#65533;-t&#65533;&#65533;v&#65533;&#65533;&#65533;0&#65533;n&#65533;	0&#65533;&#65533;&#65533;|&#65533;:_&#65533;&#65533;~r&#65533;k&#65533;R&#65533;6\&#65533;<&#65533;?HHU&#65533;>s&#65533;&#65533;&#65533;UA&#65533;&#65533;&#65533;w&#65533;&#65533;A&#65533;*AB@&#65533;e&#65533;&#65533;u&#65533;2&#65533;&#65533;V&#65533;h&#65533; lI^&#65533;&#65533;A&#65533;~)j&#65533;&#65533;&#65533;&#65533;&8&#65533;g|&#65533;F@&#65533;&#65533;A!D&#65533;&#65533;X=&#65533;&#65533;(S&#65533;S&#65533;?6&#65533;&#65533;#&#1713;&#65533;&#65533;"&#65533;&#65533;&#65533;&#65533;?l&#65533;Y&#65533;&#65533;+&#65533;&#65533;A&#32068;&#65533;&#65533;{,&#65533;p"C&#65533;]&#65533;#&#65533;P&#65533;n8&#65533;)0l&#65533;&#65533;&#65533;v&#65533;&#65533;SuG/&#65533;&#65533;u&#65533;&#65533;&#65533;mbm&#65533;&#65533;c@&#65533;&#65533;&#65533;x&#65533;&#65533;&#65533;0bBk&#65533;&#65533;z72&#65533;&#65533;&#65533;&#65533;&#65533;m&#65533;&#65533;E&#65533;P&#65533;`$&#65533;*&#65533;&#65533;@-h&#65533;6"w&#65533;3&#65533;&#65533;X&#65533;+bD&#65533;l&#65533;&#65533;&#1530;3&#65533;.q@&#65533;&#65533;&#65533;&#65533;.&nkJ&#65533;&#65533;V0&#65533;I&#65533;-&#65533;o|t0Y4Mr&#65533;&#65533;H
z&#518;&#65533;&#65533;h&#65533;l &#65533;&#65533;&#65533;&#65533;5kY8&#65533;&#65533;\y2&#65533;J &#65533;&#1516;i&#65533;Q&#65533;ns&#65533;&#65533;&#65533;	mJm&#65533;L&#65533;&#65533;&#65533;&#65533;&#65533;&#65533;&#65533;	%q&#65533;H&#65533;&#1401;	&#65533;&#65533;b_Ar&#65533;&#65533;&%&#65533;Qw3c&#65533;&#65533;7&#65533;&#65533;k&#65533;&#65533;.x&#65533;7&#65533;._&#65533;&#65533;!C6;
&#65533;O&#65533;&#65533;&#65533;&#821;&#65533;vG&#65533;&#65533;s&#65533;&#65533;,Izn&#65533;R&#65533;&#65533;&#65533;@d&#65533;AK&#65533;&#65533;0&#65533;)&#65533;$RFr&#65533;B@&#65533;&#65533;&&#65533;&#1031;&#65533;ff&#65533;&#65533;F&#65533;&#65533;&#65533;  &#65533;ZM&#65533;'&#65533;mE&#65533;P&#65533;r&#1482;L7&#65533;&#65533;Aqp&#65533;KLc:&#65533;&#65533;&#65533;&#65533;]&#65533;Q0&#65533;0$ 8&#65533;&#65533;CT&#65533;}&#21357;l&#65533;AC&#65533;Z&#65533;&#65533;&#65533;&#65533;j[B&#65533;&#65533;M&#65533;B&#65533;i!&#65533;&#65533;&#65533;#&#65533;&#65533;Va&#1721;&#65533;&#65533;5FF&#65533;&#65533;&#65533;u'~&#65533;f\&#65533;J&#1516;&#65533;&#65533;&#65533;-&#65533;QB&#65533;&#65533;&#65533; z8A&#65533;,&#65533;=U &#65533;&#65533;ba&#65533;G6&#65533;&#65533;&#65533;Mk&#65533;&#65533;*&#65533;&#65533;&#65533; &#65533;i&#65533;8&#65533;&#1643;'&#65533;&#65533;&#65533;hWZ&#1762;&#65533;&#65533;&#65533;&#65533;`&#65533;I5ToU&#65533;*]B&#65533;&#65533;<v&#65533;&#65533;H 5P&#65533;U&#65533;&#65533;Z&#65533;-nU6&#65533;\&#65533;&#65533; &#65533;&#22205;&#65533;K&#65533;&#65533;&#65533;P k&#65533;k%{&#65533;&#65533;&#65533;&#65533;o[C-&#65533;^w8P&#65533;&#65533;qEP&#65533;&#1291;&#65533;&#65533;&#65533;&#65533;nX.&#65533;&#65533;mZK&#65533;&#65533;&#1831;<&#65533;&#561;&#65533;s&#1866;7)&#65533;&#65533;5QX&#65533;&#65533;&#65533;22&#65533;*x&#65533;&#65533;&#65533;y&#65533;&#65533;&#65533;]`&#65533;&#65533;&#65533;W\}&(&#65533;&#65533;&#65533;n&#65533;&#65533;&#65533;&#65533;&#65533; &#65533; @@&#1066;&#65533;@bl8 &#65533;&#65533;*1&#65533;&#65533;*&#65533;qr&#5264;&#65533;&#65533;y&#65533;&#1329; &#65533;;C
 &#65533;&#65533;{O&#65533;&#65533;&#65533;&#65533;y&#65533;&#65533;M&#65533;A&#65533;g&#65533;&#65533;&#65533;&#65533;&#65533;U&#65533;&#65533;r\-&#65533;X&#65533;S&#65533;1&#1980;P&#65533;&#65533;m&#65533;&#65533;&#65533;|* &#65533;f%&#65533;&#65533;&&#65533;{J&#639;<&#65533;&#65533;iT&#65533;()S&#65533;&#65533;|&#65533;&#65533;2&#65533;B&#65533;@`&#65533;!Y&#65533;o&#65533;&#65533;$j&#65533;D&#65533;@&#65533;d&#65533;vG&#65533;&#65533;&#65533;&#65533;% &#65533;&#65533;v.&#65533;&#65533;P&#65533;&#65533;&#1086;WO&#65533;3&#957157;&#65533;U&#65533;&#65533;&#65533;&#65533;i&#65533;&#65533;h&#65533;T6	Rk&#65533;$W3\&#65533;&#65533;-k PK&#65533;&#65533;;&#65533;&#65533;&#65533;~&#65533;'&#65533;}&#65533;&#65533;u&#65533;&#500;&#65533;&#65533;&#65533;5&#65533;M&#65533;=&#65533;&#65533;J&#65533;&#65533;#&#65533;7E&#65533;&#65533;o&#65533;*&#65533;|5&#65533;&#65533;&#65533;Fq&#65533;&#65533;&#65533;`.d&#65533;&#1870;&#65533;&#65533;&#65533;4&#65533;&#65533;&#65533;V&#65533;&#65533;&#65533;Y&&#65533;;&p&#65533;X&#65533;S&#65533;c&#65533;<&#65533;&#65533;&#65533;f&#65533;v&#217;>]"&#65533;(X8&#211;k&#65533;&#65533;@\&#65533;&#998;821&#943;&#65533;&#65533;;o&#65533;n6R&#65533;&#65533;MH&#65533;&#1584;1&#65533;O&#65533;{&#65533;&#65533;z &#65533;PG&#65533;Lfa&#65533;&#65533;&#65533;cZj&#65533;&#65533;&#65533;&#699017;&#65533;&#65533;&#431;{x.d=&#65533;&#65533;)&#65533;&#65533;N&#65533;&#65533;6&#22155;&#65533;&#65533;#c&#65533;)P&#65533;&#65533;	:&#65533;&#65533;X&#65533;&#65533;&#65533;`&#65533;&#65533;&#65533;/&#65533;&#65533;.^&#65533;&#65533;&#65533;&#65533;&#65533;J&#65533;&#65533;uf&#65533;fm'2&#65533;:&#65533;&#65533;?&#65533;&#65533;&#65533;&#828;&#65533;7&#65533;&#65533;&#65533;{&#65533;&#65533;&#65533;&#65533;	&#65533;ZW29&#65533;dw&#65533;M&#65533;&#65533;&#65533;&#65533;&#1539;&#65533;&#65533;&#65533;&#65533;&#65533;P&#65533;&#65533;d&#65533;&#65533;?&#65533;&#65533;&#65533;&#65533;Y&#65533;&#65533;&#65533;&#65533;NR-ksm&#65533;&#20056;D&#65533;wIc3f&#65533;&#1798;	fp&#65533;&#65533;L9>&#65533;&#65533;{&#65533;&#65533;&#65533;Y&#65533;&#65533;&#65533;M&#65533;X[&#65533;qt&#65533;`&#65533;&#65533;(&#65533;&&#65533;vj&#65533;&#65533;
4&#65533;&#65533;F\uw&#65533;&#65533;&#65533;&#65533;&#65533;&#65533;&#65533;,sZ&#65533;&#65533;o&#65533;aP31K&#65533;9k&#65533;&#65533;&#65533;&#65533;&#65533;jd&#65533;&#65533;3-&&#65533;&#65533;W&#65533;a8 &#1537;&#65533;BV5,pj&#65533;&#65533;'RAod;&#65533;5&#65533;o&#2021;C&#65533;&#65533;"&#65533;&#65533;Lx&1&#65533;&#65533;&#65533;&#65533;<&#1539;5&#65533;F#fF&#65533;J&#65533;Y&#65533;&#65533;a&#65533;&#65533;)!F&#65533;!&#65533;TV&#65533;8 E&#65533;&#65533;~SY&#65533;j&#65533;&#1475;\&#1537;
Q[AXh-&#65533;h&#65533;DL*h1&#65533;s&#65533;&#65533;nBXc/&#65533;4Y&#65533;&#65533;D&#65533;&#65533;&#65533;]x&#65533;&#65533;&#65533;&#65533;&#65533;F&#65533; &#65533;6=&#65533;&#65533;4J&#65533;A^HEL&#65533;&#65533;i&#1139;&&#65533;7&#982;o&#65533;5;xX&#65533; &#65533;0N&#1287;&#65533;&#65533;l&#65533;"n&#65533;&#65533;qA&#65533;&#65533;h&#65533;wF&#65533;&#65533;m&#65533;&#65533;F&#65533;&#65533;/!&#65533;U&#65533;*&#65533;X&#65533;&#2503;&#65533;&#65533;d&#65533;&#65533;o&#65533;br&#65533;&#65533;lQ&#65533;T&#65533;&#65533;b&#65533;o&#65533;1r &#65533;B&#1223;^&#65533;R[Jd&#65533;&#65533;&#65533;}&#65533;&#65533;v&#65533;sk&#65533;/&#65533;&#65533;J
&#65533;&#65533;&#65533;?&#65533;&#65533;&#1414;&#65533;Etp5;@5&#65533;&#65533;mF&#65533;&#65533;&#65533;&#151;&#65533;&#65533;W=&#65533;&#65533;&#65533;,9&#65533;U&#65533;&#65533;wsH&#65533;7q&#65533;c.@&#65533;&#65533;)0B6@ &#65533;&#65533;T&#65533;&#1552;&#65533;&#65533;&#65533;D18{0&#65533;b&#65533;&#295282;l@i&#65533;\&#65533;faQ&#65533;t&#65533;&#65533;9&&#65533; #&#65533;&#65533;&#65533;&#65533;&#65533;&#65533;&#1800;|LUK10y9&#65533;D&#65533;6X&#65533;&#65533;&#65533;&#65533;%&#65533;&#65533;<}&#211;_O&#65533;&#65533;Bu&#65533;&#65533;&#65533;&#65533;~xNU=U3&#65533;U&#65533;RL&#65533;&#65533;Q&#65533;&#65533;lHG_&#65533;&#65533;>k0C&#65533;&#65533;D&#65533;7i[&#65533;&#65533;u&#65533;&#65533;7k&#65533;&#65533;&YcU&#65533;~h!sWj&#65533;&#65533;&#65533;xE1)1&#65533;U&#65533;vP,Q&#65533;&#145;&#65533;?p&#65533;x&#65533;UUt&#65533;S&#65533;&#65533;[y&#65533;&#65533;&#65533;&#212;_&#65533;\;	?GI"&#65533;kG&#65533;&#65533;%;C6&#65533;&#65533;JL&#65533;f&#65533;&#65533;1&#65533;y&#65533;&#65533;&#65533;7$&#65533;&}&#65533;m&#65533;&#65533;&#258;&#1586;oj&#65533;&#65533;&#65533;;&#65533;&&#65533;8>&#65533;&#65533;y&#65533;&#65533;f&#65533;&#65533;9&#65533;&#65533;nVa:&#65533;&#65533;&#65533;9&#65533;&#65533;P!&#65533;&#65533;&#65533;&#65533;#_&#65533;&#65533;j&#65533;U&&#65533;&#65533;C&#65533;I&#65533;&#65533;yNB&#65533;5&#65533;&#65533;c8&#65533;&#65533;&#65533;&#65533;CL6  L&#65533; &#1052;&#65533;48&#65533;D@J"1&#65533;&#65533;2	F&#65533;y&#65533;&#65533;A"&#65533;&#65533;$&#65533;3l&#65533;&#65533;&#65533;TqASS&#65533;s&#65533;*&#1737;&#65533;&#65533;#&#65533;&#1308;l&#65533;l&#65533;&#65533;&#65533;&#65533;A$&#65533;&#65533;nHJB&#65533;&#65533;av&#65533;8S&#65533;&#65533;&#65533;Z&#65533;&#1171;g&#65533;&#65533;4@V[D@&#65533;&&#65533;A&#65533;W&#65533;U&#65533;&#65533;&#65533;1-&#65533;&#65533;L&#65533;&#65533;&#65533;?&#65533;&#65533;UP&#65533;$j&#65533;&#65533;&#65533;'e&#65533;N&#65533;:&#65533;m&#65533;sm&#65533;&#65533;&M@&#65533;&#65533;}4&#65533;&#65533;\&#65533;J&#65533;0&#65533;1(&P[&#65533;i1&#65533;g&#65533;&#65533;p]&#65533;&#65533;S&#65533;z&#65533;EUG`mA&#65533;&}&#65533;s3:6&#65533;/&#65533;"&#65533;$&#65533;&&#65533;E-"&#65533;&#65533;Z&#65533;&#65533;9&#65533;BYt&#65533;&#65533;&#65533;&#65533;&#65533;&#65533;q2&#65533;E,&#65533;pp&#65533;Rq&#65533;&#1110;}7`&#65533;&#65533;1J&#65533;_Z&#65533;8&#65533;=&#65533;4@lp&#65533;&#65533;&#65533;&#65533;&#65533;&#65533;.&#65533;&#65533;&#65533;&#65533;O`&#65533;&#65533;=*&#65533;&#65533;&#65533;&#65533;&#65533;X:&#65533;&#65533; &#65533;&#65533;&#65533;&#65533;&#65533;&#65533;&#65533;1&#65533;&#65533;A&#5543;&#65533;*Eo&#65533;^`!&#65533;&#65533;!f&#65533;2&#65533;&#65533;&#65533;&#65533;&#65533;&H&#65533;&#65533;&#65533;&#65533;?	&#65533;&#65533;&#65533;&#65533;o&#65533;}&#65533;&#65533;#&#65533;&#65533;&#65533;c&#1738;<!:0E &#65533;&#65533;+&#65533;P~g&#65533;&#65533;&#65533;,* 2&#65533;L&#65533;/$  &#65533;z&#65533;&#65533;&#65533;&#65533;4A&#65533;nA&#65533;J&#65533;!L&#65533;z4Hs&#65533;&#65533;8&#65533;&#65533;&#65533;w&#65533;&#65533;&#65533;&#65533;5b&#65533;&#65533;}&#65533;&#65533;&#615;v[d&#65533;&#65533;y(*5Hk&#65533;&#65533;(s2&#65533;TsK1.&#65533;Dz&#65533;&#65533;&#65533;&#65533;&#65533;8&#65533;&#65533;&#1118;&#65533;g&#65533;&#65533;r&#65533;&#65533;q&#65533;X&#65533;&#65533;&#65533;&#65533;*&#65533;HK!W!c&#65533;&#65533;&#65533;N]`&#65533;<k9&#65533;&#65533;/SYL&#997;&#65533;&#65533;EK`P	U0r&#65533;&#65533;&#65533;2&#65533;&#65533;1gb|8&#65533;"rU&#65533;M&#65533;&#65533;&#65533;g&#1361;&#65533;Z&#65533;&#65533;U5&#65533;&#65533;A;) h;	p&#65533;&#65533;&#65533;?b G`p&#649;`
VV;&#65533;&#374;&#65533;\&#65533;_;^fj&#65533;&#306;&#65533;2&#65533; "p:p&#65533;&#65533;r8p?&#65533;50'&#65533;&#65533;&#65533;&#65533;&#65533;hE&#65533;K&#65533;&#549;&#65533;&#65533;&#7645;&#718;&#65533;&#65533;&#65533;"&#65533;&#1572;1<S&#65533;&#65533;&#65533;&#65533;pPz&#65533;%*&#65533;&#65533;\&#65533;&#1719;&#65533;&#65533;5+&#65533;:&#65533;\,&#65533;&#65533;&#65533;&#65533;&#65533;a&#65533;P&#65533;f&#65533;$5&#1084;&#65533;K&#65533;&#65533;&#65533;&#65533;&#65533;jPvGu&#65533;&#189;&#65533;&#65533;&#709;&#6433;^c&#65533;&#65533;&#65533;&#65533;{P/&#65533;&#252;&#65533;&#1788;"k#&#65533;r&#65533;2&#65533;&#65533;&#65533;&#65533;&#707;XILh$`&#65533;|&#65533;&#65533;&#65533;lP&#65533;<r&#65533;&#65533; .&#65533;&#65533;&#65533;&#65533;&#65533;&#65533;t&#65533;&#65533;&#65533;=%&#65533;&#65533;'&#65533;&#65533;4,R@k&#65533;&#65533;&#65533;&#1852;&#65533;&#65533;c= &#65533;`&#65533;&#65533;k&#65533;x&#65533;&#1915;V&#65533;D @=&#65533;	7P&#65533;,&#65533;8&#65533;&#65533;;|8&#65533;5&#65533;&#65533;&&#65533;&#65533;&#65533;:&#65533;9&#65533;&#320;&#65533;LR&#65533;&#65533;db&#65533;B`P|&#65533;@+&#65533;&#65533;X&#65533;&#65533;&#65533;1 &<&#65533;&#65533;&#65533;T&#65533;8g!&#65533;V  7 P&#65533;]<&#65533;&#65533;{&#65533;0&#65533;&#65533;&#65533;CL&#65533;&#65533;	x&#1081;&#440;&#273;&#65533;Z4&#65533;&#65533;,N H&#65533;,&#65533;&#131;&#65533;Hup&#65533;	&#65533;%&#65533;! &#65533;&#65533;z&#65533;&#65533;y&#65533;&#65533;&#65533;&#65533;i&#65533;_&#65533;&#65533;&#65533;>&#65533;&#65533;&#65533;&#65533;.P&#65533;*&#65533;&#65533;&#65533;!o &#65533;&#65533;&#65533;}&#65533;&#65533;(&#65533;&#65533;&#65533; J{&#65533;K;&#144;A 4@&#65533;&#65533;}&#65533;&#65533;&#65533;&#65533;&#65533;&#65533;V/&#65533;,&#65533;&#65533;.@&#65533;&#65533;!&#65533;&#65533;l&#854;!y&#65533;&#65533;P&#65533;P;p&#65533;&#65533;&#65533;&#65533;&#65533;k&#400;q[&#65533;&#1020;&#65533;Z&#65533;VX"#&#65533;}@g['&#65533;&#65533;R&#65533;7pJp&#65533;&#65533;&#65533;:b@A&#65533;A&#65533;,&#65533;&#762;h}3&#65533;&#65533;=&#65533;%s&#65533;&#65533;A &#65533;(O,&#65533;!&#808;&#65533;A&#65533;2-&#65533;h&#65533;@-&#65533;&#65533;J&#65533;&#65533;$&#65533;&#1243;&#65533; &#65533;&#65533;j&#65533;l?&#65533;&#65533;0&#65533;J&#65533;>&#65533;$&#65533;&#65533;3&#65533;?>=&#65533;W+&#65533;&#65533;J &#358;+&#65533;&#229;J&#65533;&#65533;h&#65533;&#65533;"&#65533;M=\A&#65533;jmy
&#65533;&#65533;&#65533;&#65533;"&#65533;&#65533;'{&#65533;I&#65533;&#65533;3&#65533;&#65533;&#65533;F &#65533;&#65533;&#65533;&#65533;~-"&#65533;&#65533;P&#65533;&#65533;&#65533;&#65533;,&#65533;^&#65533;%&#65533;&#65533;j&#65533;&#65533;,&#65533;&#65533;Q&#65533;5,&#65533;&?L&#65533;}&#65533;#&#952;5&#65533;}-&#1634;&#65533;)&#65533;&#65533;!&#65533;&#65533;&#65533;&#65533;,b&#65533;&#1563;&#65533;N&#65533;7&#1718;M&#65533;l&#65533;&#65533;X <B&#65533;M&#65533;- \&#65533;&#65533;4&#65533;M -&#65533;O"&#65533;s&#65533;&#65533;&#65533;|&#65533;+&#65533;1&#65533;&#65533;&#65533;&#65533;5&#65533;" D&#65533;&#65533;xm&#65533;&#65533;&#65533;&#65533;&#65533;'o&#65533;&#65533;&#65533;&#65533;>5&#65533;A:&#65533;&#65533;&#847;&#65533;&#65533;\k&#65533;&#65533;&#65533;&#65533;&#65533;V&#65533;T&#65533;3\'5&#65533;&#65533;&#65533;&#65533;u-&#65533;6p7&#65533;&#65533;"&#65533;&#1799;&#65533;p&#65533;<_0&#65533;P&#65533;AK&#65533;&#65533;&#65533;&#65533;&#65533;&#65533;&#65533;&#65533;Q&#65533;(&#65533;H^) &#65533;&#65533;&#65533;tL&#65533;&:&#65533;gWb.&#65533;&#65533;Z&#65533;c0F&#65533;\*1&#65533;&#65533;q&&#24545;&#65533;&#65533;6&#65533;&#65533;&#65533;q{&#65533;&#65533;_q&#65533;q%&#65533;DN&#65533;<P&#65533;t&#65533;*VU5_f k0 &#65533;=&#65533;k&#65533;&#65533;a!&#65533;&#65533;Ad&#65533;&#65533;&#65533;&#65533;&#65533;`Y&#65533; i&#65533;%&#65533;&#65533;&#65533;	&#65533;R&#65533;J-r&#65533;W~&#65533;Q&#65533;&#65533;&#65533;&#65533;&#65533;&#65533;&#65533;W&#65533;&#65533;&#65533;D&#65533;&#65533;4&#65533;&#65533;&#26577;G>&#65533; s&#65533; jP&#65533;&#65533;I&#65533;&#65533;-&#1953;&#65533;r&#65533;P&#65533;&#65533;&#846;q&#65533;&#65533;&#65533;!&#65533;&#65533;?(&#65533;&#65533;^&#65533;&#65533;%0 &#65533;`&#65533;Lx`0&#65533;&#1646;&#65533;W &#32190;&#65533;&#65533;&#65533;`&#956;,P&#65533;&#65533;&#65533;V&#65533;&#65533;&#65533;&#65533;&#65533;y8&#65533;&#65533;MP&#963;&#65533;! |s&#65533;&#65533;&#65533;&#65533;aH&#65533;&#65533;&#65533;&#65533;U`&#65533;k` .&#65533;&#65533;[&#65533;9>`RD&#65533;H;9&#65533;_&#65533;&#65533;&#65533;&#65533;&#65533;]&#65533;N&#65533;&#65533;s`&#65533;
&#65533;&#65533;&#65533;&#65533;]&#65533;&#65533;0&#65533;W` 
&#65533;&#65533;&#65533;&#852;n-&#65533;&#975;q&#65533;Zt[ &#65533;&#1478;b8m&#65533;.&#65533;1&#65533;&#65533;&#65533;sp&#65533;!|p&#65533;&#65533;&#1964;P&#65533;"0*v_&#65533;&8&#65533;&#65533;E&#65533;&#1885;&#65533;Q&#65533;_&&#65533;&#65533;&#65533;&#65533;~@	&#65533;>&#65533;P|&#65533;&#65533;l>&#65533;_&#65533;x-&#1672;&#65533;Z&#65533;V&#65533;Z&#263;b&#65533;&#65533;A&#65533;`&#65533;{&#65533;&#65533;`&#65533;&#65533;%&#65533;H&#65533;&#65533;X&#65533;&#65533;Wot!&#65533;&#65533;*!&#65533;w&#65533;&#65533;&#65533;&#65533;&#65533;P&#65533;BY&#65533;&#65533;&#65533;Q&#65533;&#65533;&#65533;Q&#65533;_&#65533;&#65533;&#65533;i&#65533;&#65533;`&#65533;&#65533;&#65533;&#65533;W&#65533;:P&#65533;&#65533;&#65533;&#65533;_&#65533;$`&#65533;l&#65533;L&&#65533;F2&#65533;q&#65533;:Q&#65533;&#65533;&#65533; Cy&#65533;9&#65533;&#65533;Y&#65533;0 &#65533;r&#906;&#65533;&#65533;A3.&#65533;&#65533;&#65533;&#65533;&#65533;r&#65533;&#65533;~&#65533;&#65533;f&#65533;&#65533;&#65533;z&#65533;b&#65533;&#65533;@&#65533;&&#65533;&#65533;1&#65533;&#65533;dQol&#65533;&#65533;&#65533;&#65533;_kJ&#65533;&#65533;?&#65533;k&#65533;&#65533;&#65533;n!&#65533;&#65533;&#65533;&#65533;&#65533;&#65533;+}&#65533;&#65533;&#65533;&#65533;U^&#65533;&#65533;0&#65533;&#65533;	&#65533;&#65533;/&#65533;F	Fy&#65533;&#65533;&#65533;?&#65533;&#65533;&#65533;&#65533;&#65533;o k$Xp&#65533;6W&#65533;&#65533;&#65533;aBzx&#65533;Dt&#65533;&#65533;&#65533;G:j&#65533;P&#65533;&#65533;&#586;o&#65533;d&#65533;&#65533;&#65533;K&#65533;1e&#932;Y&#65533;&#65533;M&#65533;9u&#65533;)&#65533;I&#65533;&#65533;&#65533;&#65533;&#65533;&#424;&#65533;3	&#65533;&#65533;&#65533;&#65533;&#65533;&#65533;S&#65533;4Idth"EJ&#65533;dl<d&#65533;&#65533;!W=J&#65533;&#65533;P&#65533;W&#65533;i&#65533;8D[P&#65533;&#65533;+o)VL&#65533;&#65533;*.&#326;|8&#65533;"J&#65533;Q&\&#65533;p&#65533;&#65533;&#65533;&#65533;&#65533;&#65533;q&#65533;&#65533;\&#65533;&#65533;&#1287;V&#65533;&#65533;D&#65533;&#65533;kW&#65533;0&#65533;&#65533; &#65533;&#65533;&#1654;i	&#65533;@&#65533;&#65533;&#65533;&#65533;)&#65533;>tq&#65533;4&#65533;&#65533;&#65533;&#65533;0 &#65533;&#65533;&#65533;o&#65533;&#65533;&#65533;&#228;3&#65533;&#65533;?&#595;sH&#65533;c&#65533;&#65533;&#1093;&#65533;&#65533;&#65533;&#65533;&#65533;oHx&#65533;&#65533;&#65533;&#65533;C&#65533;b%p&#65533;Z&#65533;@w&#1002;&#65533;&#65533;Ml&#65533;d&#65533;&#65533;&#65533;M&#65533;B&#65533;>dO)&#65533;&#65533; m&#65533;&#65533;&#65533;&#65533;`*&#65533;@-&#65533;p&#65533;&#65533;* c&#65533;4&#1592;+th&#65533;&#65533;V&#65533;&#65533;&#65533;>"&#65533;-&#65533;;O&#65533;&#65533;&#65533;zm"&#65533;&#65533;{&#65533;=:&#65533;&#65533;K&#65533;O%k&#65533;1&#65533;d&#65533;&#65533;bG-&#65533;Q:&#65533;&#65533;F"kr&#65533;@&#65533;@6v&#65533;N;&#65533;$&#65533;!&#304;27&#65533;8$&#65533;&#65533;&#65533;&#65533;&#65533;K0&#65533;&#65533;
&#65533;&#65533;K2&#65533;"a&#65533;"&#65533;&#65533;6&#65533;N&#1224;&#65533;&#65533;&#65533;+&#65533;N<&#65533;&#65533;S&#65533;
"tH&#65533;'=&#1536;&#65533;<8&#1185;&#65533;&#65533;&#65533;=&#65533;Z&#65533;&#65533;&#65533;&#65533;tRJ'`&#65533;&#65533;<&#1537;&#65533;&#65533;.&#65533;&#65533;#&#65533;&#161;&#65533;:&#65533;&#65533;&#65533;TTSU&#65533;&&#65533;s(&#65533;eC?&#1600;&#1378;A%&#65533;QH+&#65533;&#65533;W_q&#65533;&#65533;&#65533;M7&#65533;&#65533;&#65533;O&#466;&#65533;(&#65533;&#65533;U&#65533;&#65533;v&#65533;=&#65533;5&#65533;aSJa	&#65533;&#65533;J&#65533;\r&#65533;G{&#65533;&#65533;
t&#65533;Uw]v&#1741;T u]r&#65533;&#65533;,*&#65533;&#65533;%&#65533;&#65533;&#65533;I&#65533;t &#65533;4	:&#65533;*&#65533;g}&#65533;&#65533;`&#65533;&#65533;L&#1223;&#65533;&#65533;6%&#65533;ec&#65533;&#65533;SX&#65533;+&#65533;&#65533;&#65533;&#65533;&#65533;&#65533;c&#65533;Cyd&#65533;e&#65533;&#65533;V>n&#65533;&#65533;&#65533;L 4&#65533;%&#65533;&#65533;W&#65533;0&#65533;H&#65533;&#65533;&#65533;g&#65533;oJaS&#65533;0&#65533;&#65533;&#65533;n&#6888;&#1351;t&#1048;&#65533;?&#65533;zj&#65533;&#65533;&#65533;&#65533;&#65533;j&#65533;s&#65533;&#65533;&#65533;"X&#65533;&#65533;@ &#65533;&#65533;H&#65533;&#65533;o%&#65533;fP&#940;&#65533;&#65533;&#65533;&#65533;{&#59345;.&#65533;?r&#65533;&#65533;&#65533;&#65533;6&#8682;x&#65533;+&#65533;&#65533;&#65533;p&#295;&#65533;A&#65533;Ys&#65533;:&#65533;en&#65533;a{&#65533;&#1384;&#65533;&#65533;*&#65533;+&#65533;&#65533;s&#65533;U&#65533;KT&#65533;&#65533;&#1686;*0HH&#65533;.&#65533;*f&#65533;oca&#65533;&#65533;&#65533;"&#65533;&#65533;q&#65533;&#65533;f&#65533;&#65533;7&#65533;J&#65533;&#65533;&#65533;	Q&#65533;&#65533;}&#65533;;&#65533;&#65533;&#65533;C&#65533;&#65533;!&#65533;ot&#65533;0M6&#65533;&#65533;Sr&#65533;&#65533;v&#65533;&#65533;&#65533;&#65533;|&#65533;&#65533;W}&#65533;&#65533;G`l&#65533;VN`3&#65533;&#65533;&#65533;5&#65533;g&#65533;x&#65533;8F2yh1O&#65533;b&#65533;J 4&#65533;q&#65533;&#1491;&#65533;YJ&#65533;2<Hm&#65533;&#65533;&#65533;f&#65533;&#65533;dP&#65533;&#65533;`=&#65533;&#65533;&#65533;&#65533; R&#65533;&#65533;]&#65533;7 &#65533;q.%'1C&#65533;&#65533;&#65533;&#65533;EJ&#65533; m-4&#65533;&#65533;,9&#65533;&#65533;RP?f9+;u&#65533;&#65533;r0D&#65533;\&#65533;>0&#65533;U&#65533;D(FQ&#65533;S&#65533;b&#65533;(&#65533;E&#65533;0d&#65533;B&#65533;&#65533;&#65533;8&#65533;$,|&#65533;&#65533;&#65533;&#65533;K&#65533;&#65533;&#65533;n&#65533;F&#65533;&#65533;!
c&#65533;FJ&#65533;&#65533;-&#1679;?&#65533;A&#65533;&#65533;-0@&#65533;$d!yHD&&#1168;!0&#65533;)R!h&#65533;wI&#864;&#65533;p&#65533;!&#65533;&#65533;&#65533;C9&#65533;&#65533;Q&#65533;&#65533;&#65533;&#65533;&#65533;&#65533;&#65533;&#65533;&#65533;.&#65533;&#65533;&#65533;$5&#191;&#65533;01`&#65533;&#65533;&#65533;nM&#65533;&#65533;#{&#65533;9&#65533;&#65533;&#65533;&#65533;k8JdF&#65533;bf X&#65533;,XH &#65533;&#65533;V&#65533;&#65533;,X&#65533;&#65533;fY&#65533;&#65533;&#65533;+&#65533;&#65533;
&#65533;|F &#834;ur&#65533;!" JZ&#715;&#65533;&#65533;6&S&#65533;D&#65533;T&#65533;$&#65533;&#65533;T`>&#65533;&#65533;&#1009;&#65533;&#65533;}&#65533;YB&#65533;7D&#65533;&#65533;&#65533;V&#65533;&#65533;&#65533;|&#65533;&#65533;N&#678797;n&#65533;gE&#65533;&#65533;&$L&#65533;&#65533;&#65533;g&#65533;&&#65533;&#65533;4N&#65533;!&#65533;&#65533; &#65533;&#65533;&#65533;^&#65533;9&#609;&#65533;9#&#65533;&#65533;	`L&#257;&#65533;&jQ&#65533;2&#65533;O&#65533;&#65533;*0/|n&#421;&#65533;&#65533;.&#65533;&#65533;C2H&#65533;&#65533;
Y&#65533;&#1250;&#65533;M;&#65533;b&#65533;&#65533;N&#65533;,&#65533;&#65533;9&#65533;Vx&#65533;&#65533;&#420;f}&#65533;O&#65533;&#65533;(&#65533;&#65533;&#65533;!&#65533;&#65533;W&#65533;&#65533;&#65533;KT&#65533;&#65533;%}:/&#65533;&#65533;&#65533;&#65533;&#65533;&#1254;Yl&#1008;&#65533;i0q&#65533;`&#1778;&#65533;&#65533;&#65533;{XQ&#65533;z&#65533;X6&#65533;h&#65533;K&#65533;S\m$6&#65533;&#65533;&#65533;X&#65533;&#65533;&#65533;&#65533;j&#65533;L6&#65533;&#65533;p&#65533;X	&#65533;&#65533;&#65533;&#65533;x%bb&#1584;&#65533;l&#65533;&#65533;&#65533;9&#1417;&#65533;&#65533;&#65533;&#65533;md&#65533;C&#65533;IVbvd&#65533;&#65533;g&#65533;&#65533;u&#65533;&#65533;&#65533;ze&#65533;g3&#65533;&#65533;)A(&#65533;&#65533;&#65533;("&#65533;&#65533; l-&#65533;&#65533;]!6&#65533;&#65533;%&#65533;>&#65533;&#65533;&#65533;	&#951;&#65533;A{&#1755;'&#65533;i$R&#65533;mM&#65533;&#65533;a&#629;_&#65533;5jU&#65533;&#65533;&#65533;h&#65533;&#65533;	vW&#65533;&#65533;&#65533;y&#65533;&#65533;&#65533;&#65533; Di7&#65533;Ei&#65533;W&#65533;4d8&#65533;&#65533;3&#65533;>&#65533;&#65533;/&#65533;&#65533;&#65533;&#65533;&#463;<&#65533;I&#65533;&#65533;h&#65533;&#65533;s&#65533;a&#65533;&#1024;"^&#65533;&#65533;8&#65533;&#65533;H&#65533;E&#65533;&#65533;&#65533;&#65533;\&#65533;&#65533;o&#65533;&#65533;|l&#65533;7&#65533;U&#65533;&#65533;P&#65533;&#65533;J&#65533;&#65533;&#65533;&#65533;&#65533;M&#1012;&#1148;/&#65533;&#65533;af&#65533;&#65533;\&#65533;&#65533;i&#65533;],&#65533;p&#65533;&#65533;&#65533;&#65533;&#65533;&#65533;d~&#65533;BE&#65533;&#65533;&#65533;8&#65533;%&#65533;&#65533;&#65533;.?,Z&#1625;&#65533;!&#65533;r&#65533;K\&#65533;&#65533;!&#65533;V#l&#1066;&#65533;@&#65533;&#845;q%Q=&#65533;rt8&#65533;&#65533;&#65533;&#65533;&iHp,}iLgZ&#1243;&#65533;t&#65533;=&#65533;iP&#65533;&#65533;&#1182;0KFW&#65533;&#65533;|4rfY21w&#65533;*x&#65533;&#65533;Fb&#1538;&#65533;&#1264;&#65533;&#65533;&#65533;`>h&#21460;'&#65533;__$&#65533;V(-&#65533;${&#65533;D&#65533;&#65533;&#65533;lg&#65533;9A&#65533;&#65533;v&#65533;&#65533;}mO&#65533;&#65533;&#65533;K"&#65533;<9&#65533;LR&#65533;&#65533;u&#65533;&#65533; &#65533;!1\&#65533; L&#1538;&#65533;^&#65533;d&#65533;&#1799;,z&#65533;)&#65533;&#65533;_&#65533;N&#65533;$[&#470;&#65533;&#65533;Wbca[&#65533;gx&#65533;y`&#65533;&#1825;&#65533;~p&#282;&#65533;&#65533;\A&#65533;|p&#65533;
L&#65533;!0X&#65533;&#65533;=o&#65533;&#65533;&#65533;&#65533;)r &#65533;y&#65533;&#65533;W&#65533; &&#65533;&#65533;&#65533;&#65533;&#65533;X&#65533;s&#65533;/&#65533;&#65533;^&#65533;d&#65533;&#1604;&#65533;4&#65533;K&#65533;&#65533;&#65533;K@Rk&#65533;&#65533;&#65533;k&#65533;&#65533;&#65533;3&#65533;/) _&#65533;4oy&#65533;&#65533;9Qh&#65533;&#54598;G&#65533;/]&#65533;&#65533;C$Q&#65533;&#65533;&#65533;&#65533;&#65533;N&#65533;.J&#2021;&#65533;+Yz&#65533;&#65533; =FN  &#65533;H&#65533;&#65533;70&#65533;Y^&#65533;&#1020;&#65533;[`&#65533;'&#65533;|&#65533;&#65533;dE&#65533;-F&#65533;$&#65533;SQ&#65533;&#65533;F&#65533;h&#65533;&#65533;&#65533;9&#65533;eL&#65533;p@&#65533;,A&#65533; V&#65533;3=&#65533; &#1848;&#65533;&#65533;&#65533;&#65533;i7&#65533;&#65533; &#65533;G&#357;C&#65533;&#65533;S&#65533;&#65533;&#65533;&#65533;&#65533;&#65533;&#65533;tV&#65533;&#65533;%q&#65533;&#65533;&#65533;Y"&#65533;&#65533;&#65533;C&#65533;&#65533;&#65533;&#65533;&#65533;p&#65533;&#65533;&#65533;&#65533;|6&#65533;&#65533;&#65533;$\s&#237; &#65533;&#65533;&#65533;&#65533;A5!&#65533;<&#65533;Z&#65533;&#65533;&#65533;&#65533;&#65533;&#65533;a}&#65533;p&#65533;&#574;7j&#65533;&#65533;`3M&#65533;l&#65533;&#65533;&#65533;
&#65533;&#65533;&#65533;&#729;&#65533;&#65533;&#65533;&#65533;C'&#65533;&#65533;&#65533;I&#65533;Z(&#65533;&#65533;&#65533;&#65533;0&#65533;4s&#65533;&#65533;B&#65533;1&#65533;&#65533;&#65533;&#65533;MK&#65533;&#65533;&#65533;&#65533;A&#65533;&#65533;:*^1+&#65533;)0 &#65533;&#954;&#65533;&#65533;&#65533;&#65533;&#65533;&#65533;(&#65533;&#65533;&#32782;&#65533;@&#65533;8&#65533;&#1347;#t&#1332;1h&#65533;G&#65533;&#65533;&#65533;&#65533;fH&#522;@&#1804;"X&#65533;&#65533;&#65533;
R&#65533;A&#65533;)&#65533;La2B&#65533;B&#65533;<&#65533;(&#65533;>)TA&#65533;xX`:K\&#65533;&#65533;&#65533;&#5743;&#872;&#65533;&#65533;.60"&#65533;&#65533;Q)DQ!5\&#296;pA@M&#65533;?&#1049;A&#65533;&#65533;&#65533;>0@&#65533;T*`9&#65533;&#65533;,;&#65533;&#65533;&#65533;;:?&#65533;/F\&#359;?`?&#65533;&#65533;L&#65533;1&#65533;[d&#65533;U&#65533;4k&#65533;Dl&#65533;C6P&#65533;&#65533;Y%&#65533;)&#65533;&#65533;z&#65533;&#1119;&#65533;&#65533;&#65533;1V|F&#65533;&#65533; ?&#515;K&#65533;?&#65533;@)&#65533;&#65533;&#65533;&#65533;&#65533;&#65533;&#65533;&#65533;q&#65533;<&#65533;&#1755;#&#65533;&#65533;&#65533;Q&#65533;&#65533;&#65533;e&#65533;g&#65533;Fy&#1801;<x&#65533;j&#65533;:xEn&#65533;'h	KG &#65533;/&#65533;&#65533; &#65533;&#65533;8&#65533;%&#65533;*&#65533;[&#65533;:&#65533;,&#65533;&#65533;G&#65533;&#777;&#65533;c&#65533;&#65533;zE6&#65533;&#65533;)p&#65533;K&#65533;&#65533;&#65533;d&#65533;&#65533;&#65533;b*H &#65533;&#65533;&#65533;k&#65533;~s%&#65533;(&#65533;Y&#1099;H&#65533;&#65533;&#65533;z ,h&#65533;&#65533;&#65533;;pCf&#65533;+w&#65533;9F&#65533;-&#65533;&#65533; &#65533;-&#65533;&#65533;&#65533;$yI&#65533;&#65533;	&#65533;&#65533;I6&#65533;N&#65533;GK&#65533;&#65533;,&#65533;5&#65533;I&#65533;&#65533;&#65533;@/l0&#65533;LJ&#65533;&#65533;&#65533;>&#65533;6&#65533;&#65533;&#65533;&#65533;&#65533;&#65533;m&#65533;2&#65533; &#65533;G&#35990;L&#65533;&#65533;c&#65533;h&#65533;&#65533;&#65533;J&#65533;|&#65533;&#65533;D:(&#65533;;&#65533;4m&#65533;#&#65533;X,&#65533;&#65533;_&#65533;&#586;R&#65533;4&#65533;&#65533;&#1788;&#65533;\L&#65533;&#65533;&#764;&#65533;4&#65533;&#65533;&#65533;&#65533;c,&#65533;&#65533;1L&#38567;&#65533;s&#65533;&#65533; &#65533;&#65533;+	&#65533;M&#65533;&#65533;&#65533;q&#8304;|8&#65533; &#65533;elX:l&#65533;&#65533;R9,&#65533;&#65533;&#1177;$0&#65533;&#65533;&#65533;&#65533;A&#65533;&#65533; &#65533;>&#65533;&#65533;&#573;&#1202;Z&#65533;DX&#65533;p&#65533;;&#65533;&#173;&#65533;Jk&#65533;&#65533;&#65533;M&#65533;&#65533;&#301;&#65533;&#65533;&#65533;&#65533;&#65533;> G&#65533;&#65533;&#65533;c&#65533;&#65533;&#65533;&#65533;&#65533;&#65533;&#65533;
&#65533;-&#65533;L&#981;h&#65533;&#65533;i+&#65533;@&#65533;K&#65533;&#65533;j@&#65533;[&#65533;2&#65533;&#1096;
PO&#65533;\_&#65533;&#65533;G&#65533;&#65533;KL&#65533;&#65533;]&#65533;&#65533;c&#65533;&#65533;&#65533;%&#65533;&#65533;&#65533;&#65533;I&#65533;&#65533;06h&#65533;N&#65533;B&#65533;&#65533;&#65533;&#194;P&#65533;U&#65533;'d&#65533;e&#65533;PO&#65533;&#1377;&#65533;]PWd&#65533;&#65533;&#1114; &#65533;&#65533;&#65533;&#65533;&#65533;&#65533;&#65533;{&#65533;&#65533;Q&#65533;&#65533;;,&#65533;,&#65533;Y&#65533;Q&#65533;Q&#65533;&#65533;&#65533;1(&#65533;1&#65533;FM&#65533; R%PC&#1154;XR(&#65533;&#65533;#]L&#395;R,%N&#65533;&#65533;4 &#65533;&#65533;&#65533;&#1180;&#1539;*=&#65533;,-S-&#65533;4&#65533;&#65533;&#65533;50 &#65533;&#65533;0S7&#65533;&#65533;&#65533;&#65533;?&#65533;P5&#65533;&#65533;7&#65533;S&#65533;&#65533;6&#65533;=&#65533;S&#65533;&#65533;@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WqWr-Ws=WtMWu]WvmWw}Wx&#65533;Wy&#65533;Wz&#65533;W{&#65533;W|&#65533;W}&#65533;W~&#65533;W&#65533;W&#65533;U&#65533;/&#65533;*&#1583;&#65533;&#65533;!&#65533;&#65533;0&#1544;,&#65533;!&#1540;&#65533;$&#65533;&#65533;&#65533; h&#65533;}F &#65533;@ &#65533;X&#65533;&#65533;&#1548;e&#65533;/&#65533;P'&#65533;X&P&#65533;&#65533;&#65533;&#65533;&#65533;&#1553;A*&#65533;&#65533;&#65533;e&#65533;$p&h P&p&#65533;&#65533;&#65533;/&#65533;Y,&#65533;@&#65533;$h&`	& &#65533;H$X &#65533;&#65533;&#1099;&#65533;&#65533;&#65533;&#65533;Z&#65533;&#65533;Z &#65533;Y&#65533;&#65533;Z&#65533;&#65533;&#1635;&#65533;Z&#65533;u&#65533;!Z&#65533;&#65533;@&#65533;&#65533;&#65533;&#1772;e$(&#1779;E[&#65533;e&#1782;&#65533;&#65533;!(&#1592;=&#65533;&#65533;[&#65533;EZ&#65533;&#65533;&#1724;0*&#65533;Z&#65533;&#65533;[&#65533;&#65533;ZK\\&#65533;&#65533;&#65533;&#1749;&#65533;&#65533;&#65533;m&#605;\&#65533;&#65533;&#65533;CmP(=&#65533;O &#65533;&#65533;&#1362;&#65533;&#65533;&#65533;e&#1773;-[&#661;&#65533;O &#65533;(&#65533; &#65533;/P&#65533;<&#65533;QR&#65533;]Q&#65533;A]\&#65533;&#65533;[&#65533;uZ&#65533;=&#65533;&#65533;6  N&#65533; (&#65533;F(&#65533;&#65533;&#65533;&#65533;SP&#65533;&#65533;&#65533;=S&#65533;&#1709;]O&#65533;&#1369;&#65533;X `&#65533;]&#1673;&#65533;&#65533;&#65533;&#65533;M@!P&#65533;&#65533;&#65533;mD&#65533;M  =&#65533;N &#65533;S(&#65533;PS S(&#65533;S = &#65533;[&#65533;&#65533;&#1557;X&#65533;(&#65533;&#65533;&#65533;&#65533;(&#65533;&#65533;`	)&#65533;&#65533;&#65533;-&#65533;Op&#65533;&#65533;&#65533;&#65533;PT&#65533;R`	=&#65533;&#1933;&#1860;&#65533;&#65533;@  &#65533;\ &#65533; )8&#65533;&#65533;`&#65533;^^,m&#65533;&#65533;	&#65533;`
FRX	O&#65533;&#65533;\Uh&#65533;&#65533; &#65533;6&#65533;N@&#65533;Pa#6b)H&#65533;M(&#65533;v&#65533;Q&#65533;a&#65533;`&#65533;~&#65533;8]x&#65533;	 b&#65533; (&#65533;&#65533;&#65533; &#65533;(P&#65533;2&#65533;_&#65533;(&#65533;a&#65533;&#65533;&#65533;XU&#65533;&#65533;&#65533;&#65533;\
x&#65533;+&#65533;&#65533;&#65533;88b>V&#65533;&#65533;&#65533;(0&#65533;H&#65533;SX&#65533;5>Q&#65533;&#65533;U&#65533;
&#65533; x&#65533;9&#65533;\#&#65533;&#65533;b&#65533;&#65533;c>&#65533;0&#65533;,&#65533;RxbC&#65533;&#65533;R &#65533;N&#65533;&#65533;Wed#&#65533;&#65533;&#65533;9&#65533;&#65533;b&#65533;5&#65533;L&#65533;d#f`O&#65533;RP&#65533;Q&#65533;^X&#65533;&#65533;0&#65533;	`e-&#65533; PY&#65533;&#65533;K&#65533;e[^&#65533;MX&#65533;2&#65533;&#65533;&#65533;&#65533;&#65533;&#65533;fp&#65533;P&#65533;&#65533;m&#65533;d bL~f&#65533;&#65533;6S4&k&#65533;b&#65533;}&#65533;d.&#65533;(0-&#65533;&#65533;6&#65533;&#65533;"&#65533;e@&#65533;2&#65533;&#65533;%&#65533;&#65533;PeT8&#65533;T&#65533;&#65533;X&#65533;&#65533;&#65533;&#65533;(&#65533;	hd;&#65533;&#65533;.g&#65533;M&cNP&#65533;(&#65533;fR&#65533;`(&#65533;aR&#65533;&#65533;Y&#65533;&#65533;:&#65533;y&#65533;I&#65533;c&#605;&#65533;`h&#65533;&#65533;M_gVaX	N`&#65533;2&#65533;H&#65533;(T&#65533;&#65533;8hT&#65533;U*&#65533;f`	
&#65533;&#65533;`	ovd&#65533;&#65533;!^	8&#65533;%`aM&#65533;&#65533;(j&#65533;&#65533;&#65533;&#65533;&#65533;Y&#65533;&#65533;I&#65533; &#65533;>&#65533;&#65533;&#65533;8&#65533;&#65533;H&#65533;&#65533;d&#65533;&#65533;&#65533;ENP^=Uh
&#65533;P&#65533;O&#65533;]O&#65533;&#65533;&#65533;&#1396;&#65533;&#65533;k&#65533;cH&#65533;gq&#65533; P&#65533;&#584; M &#65533;&#65533;&#65533;&#65533;6&#65533; #&#65533; a&#65533;&#65533;pdGV &#65533;&#65533;&#65533;	xh#Xk&#65533;NjCm&#65533;n &#65533;&#65533;/&#65533;&#65533;&#65533;H&#65533;x H.&#65533;0&#65533;&#65533;&#65533;&#1422;&#65533;&#65533;Sa&&#65533;cE&#65533;:~&#65533;&#65533;0&#65533;g&#222;&#65533;,&#65533;&#65533;CEl@Vd~d&#65533;gd&#65533;&#65533;&#65533;=j&#65533;.T*(&#65533;&#65533;&#65533;&#790;&#65533;&#65533;fe&#65533;&#65533;Xh&#65533;&#65533;&#65533;&#65533;d&#677;&#65533;	P&#65533;n[El
`&#65533;&#65533;F&#65533;&#65533;&#65533;&#65533;>T8&#65533;&#65533;6&#65533;&#65533;HkGV&#65533;_E&#65533;B`	&#65533;n	&#286;&#65533;C&#65533;c&#65533;&#65533;	&#65533;&#1486;&#65533;&#65533; &#65533;^&#65533;m&#65533;&#65533;&#65533;&#1501;&#65533;?&#65533;/&#65533;c*0&#65533;V&#65533;&#65533;0h&#65533;@&#65533;ZUh#&#65533;&#65533;a&#65533;&#65533;
w&#65533;8&#65533;2-&#65533;&#65533;^&#65533;0X	&#65533;>q^&#65533;n&#65533;&#65533;&#65533;-oof&#65533;xp3U\&#65533;n&#65533;a&#65533;&#65533;&#65533;&#65533;&#65533;v&#65533;hd&#65533;&#65533;mVn&#65533;m&#65533;&#65533;&#65533;&#65533;&#65533;&#65533;&#65533;&#65533;lK&#65533;l&#65533;Ra~&#65533;&#2006;&#65533;&#1454;&#65533;`E&#65533;	&#65533;%&#65533;rf#&#65533;&#65533;7Mk&#65533;&#65533;,&#65533;%&#65533;U#&#65533;	*&#65533;&#62864;lr&#65533;x. KHk&#65533;&#65533;&#65533;&#65533;&#65533;&#65533;&#65533;=&#65533;&#65533;A&#65533;o;&#65533;&#65533;.T>7#&#65533;&#65533;8\&#65533;C&#65533;k&#65533;&#65533;CM&#65533;F&#65533;t#T L&#65533;t5l&#65533;Iu&#65533;uR?&#65533;?&#65533;&#65533;	 !&#65533; &#65533; ,4  &#65533;? &#65533; &#65533;H&#65533;&#65533;&#65533;&#65533;*\&#560;&#65533;&#199;#J&#65533;H&#65533;&#65533;&#331;3j&#65533;&#529;&#65533;&#65533;) &#712;	&#65533;L&#467;(S&#65533;\&#626;&#65533;&#727;0a&#65533;)&#65533;&#330;M78s&#65533;&#65533;&#1637;&#65533;&#600;@&#65533;
J&#65533;&#65533;&#1123;
&#65533;&#65533;&#65533;&#65533;&#65533;&#65533;&#1244;V|"&#65533;J&#65533;&#65533;&#1387;X_Na&#65533;&#65533;&#65533;S+Y&#202;K&#65533;,&#65533;)O&#65533;&#65533;}j&#65533;&#65533;&#1783;p&#65533;2\&#65533;&#65533;&#65533;&#1915;x&#65533;&#65533;&#65533;&#759;&#65533;&#2047;&#65533;L&#65533;&#65533;&#65533;&#200;+^&#824;&#65533;&#65533;&#451;Z&#65533;L&#65533;&#65533;&#65533;&#728;3k&#65533;&#825;&#65533;&#65533;&#65533;~Mzs
rS&#65533;&#65533;zfr&#65533;&#1520;&#65533;&#545;&#65533;&#65533;&#65533;&#1784;&#65533;&#65533;&#65533;&#891;&#65533;a&&#1584;`;&#65533;&#65533;&#65533;'&#65533;&#65533;^&#65533;&#65533;/p&#65533;&#1636;A&#65533;&#65533;&#65533;&#65533;&#65533;&#65533;&#65533;k&#1998;&#65533;&#65533;&#65533;wP&#65533;&#65533;N&#65533;&#65533;A&#65533;&#65533;&#65533;&#65533;~&#65533;&#65533;  <&#65533;	?&#1980;}&#65533;&#65533;&#65533;'&#65533;&#65533;&#65533;&#65533;	Dx&#65533;m&#65533;&#65533;}&#65533;]&#65533;5&#65533;Y&#65533;8	8D&#65533;&#65533;&#65533;	f&#65533;RO&#65533;&#65533;&#65533;&#65533;&#65533;&#65533;A&#65533;|Dt&#149;&#65533;aGd&#65533;	&#65533;XQv :6&#65533;G"&#65533;dI?&#65533;&#65533;&#136;&#65533;IXP6gC2nD&#65533;8 &#65533;&#65533;I>d&#65533;5.v&#65533;R6q&#65533;&#1358;S&#65533;F&#65533;&#65533;A)$&#65533; $Dy&#65533;&#1137;&#65533;&#65533;&#65533;aYeb&#65533;-&#65533;&#65533;W]&#65533;q&#65533;lN&#65533;P$&#65533;YP&#65533;&#65533;&#65533;&&#65533;&#65533;@F&#65533;g&&#65533;&#65533;Bfx8'a7&#65533;y&#65533;ZVLA9&#65533;&#65533;&#65533;
' 1~4E
D7&#65533;&#65533;&#65533;24[&#65533;l&#65533;&#65533;&#65533;&#65533;&#65533;&#65533;&#1578;@eLzX&#65533;Z^&#65533;iS&#65533;&&#65533;p&#65533;*&#65533;&#65533;&#65533;&#65533;,;D&#65533;&#65533;.&#65533; &#65533;l&#65533; A 4DwE&#65533;&#10923;a&#65533;&#65533;&#43759;e&#65533;y'$(&#65533;&#65533;&#810;Z\&#65533;&#65533;0lt\@ JF&#65533;&#65533;~K)&#65533;&#65533;&#65533;k&#65533;By&#65533;l&#65533;B&#65533;&#65533;&#65533;&#65533;@ &#518;&#65533;&#65533;	(b@&#65533;&#65533;&#65533;J&#65533;&#65533;pu&#65533;&#65533;rG&#65533;&#65533;&#65533;,&#65533;pL&#65533;&#65533;&#65533;*Ah&#65533;jtYP&#65533;`&#65533;&#65533;J&#254;D&#1027;m&#65533;(z)&#65533;n&#65533;P&#65533;TL&#741955;&#65533;&#65533;qs}10&#65533;pKp&#65533;&#65533;&#65533;&#65533;@@&#65533;&#65533;&#65533;&#65533;&#65533;f2&#65533;&#65533;M&#65533;&#65533;l&#65533;Q<uK$h&#65533;(&#65533;}&#65533;&#65533;&#65533;l &#65533;&#65533;&#65533;&#65533;9&#65533;&#65533;&#153;&#65533;6&#65533;&#65533;n&#65533;A&#65533;h08&#65533;&#65533;&#65533;&#65533;&#65533;&#65533;ug~&#65533;Jl&#65533;&#65533;&#65533;7gl&#65533;^G&#65533;@&#65533;)&#65533;&#65533;&#65533;&#65533;\&#65533;&#65533;h&#65533;&#65533;8u&#1925;&#65533;$&#1814;&#65533;%Y&#28475;&#65533;&#65533;I'F&#65533;\&#65533;to&#65533;&#65533;l&#65533;&#65533;.&#65533;&#65533;&#65533;&#65533;W;&#65533;p&#1128;&#65533;&#65533;O^^&#65533;&#65533;&#65533;&#65533;&#1917;&#65533;&#65533;&#65533;I&#190;'&#65533;^ &#65533;&#65533;&#65533;&&#65533;&#1255;PD&#65533;L&#65533;`_&#65533;~&#65533;'p&#65533;&#65533;&#65533;0=&#65533;&#65533;&#65533;+&#65533;&#135;&#65533;&#65533;&#65533;&#65533;|&#65533;{G<@ 1&#65533;, &#65533;&#1989;&#65533;&#65533;M&#65533;V&#65533;&#1482;E-&#65533;{&#65533;U4&#65533;%&#65533;rl`&#65533;&#65533;0&#65533;,1`t&#65533;&#65533;/ -Ho&#65533;T&#65533;&#65533;&#65533;&#65533;&#65533;&#65533;8@&#65533;fvc	&#65533;@&#65533;&#65533;&#365;&#65533;&#65533;ML	&#65533;&#65533;&3&#65533;a)7&#65533;&#65533;&#65533;{E&#65533;
'L&#65533;H&&#65533;U&#65533;&#65533;&#65533;%&#65533;+A)&#65533;&#65533;p0 E&#65533; &#65533;l`&#65533;&#65533;&#65533;&#518;9&#65533;@&#65533;&#65533;_&#65533;x%&#65533;FB&#65533;K&#65533;`E&#65533;&#65533;
&#65533;&#65533;&#945;*0&#65533;@J&#65533;&#65533;&#65533;&#65533;&&#65533;&#65533;/&#65533;&#65533;&#65533;&#65533;b&#65533;@\w,2&#65533;H X&#65533;&#65533;&#65533;&#65533;@&#65533;9&#65533;|d&#65533;H&#866;c&#65533;&#1569;&#65533;8&#65533;(&#65533;&#65533;&#65533;&#65533;&#65533;L&#65533;&#65533;&#65533;u&#65533;&#65533;&#65533;&#65533;&#65533;Z&#65533;<H&#65533;V% 0&#65533;&#65533;>Q-o&#65533;M&#65533;Hp#&#65533;&#65533;&#65533;bW(U&#171;Y&#65533;R&#65533;@&#65533;&#582;&#65533;&#65533;8Ac&#65533;&#65533;Y&#65533;&#65533;&#65533;R&#65533;S&#65533;@R&#65533;&#65533;O&#65533;9&#65533;l&#65533;&#65533;M+t(K}BI(&#65533;+&#65533;&#65533;&#1530; Ld&#65533;&#65533;=&#65533;&#1664;&#65533;T&#65533;N&#65533;`q&#65533;&#65533;xB&#65533;&#65533;&#370;S&#65533;,&#1015;&#65533;&#65533;&#65533;S&#65533;+cQ
G&#65533;&#65533;l&#65533;L&#65533;569z&#65533;"&#65533;&&#65533;r&#65533;&#65533;(IS&#65533;6&#65533;!&#65533;/&#65533;&#65533;Z&#65533;"D&#65533;&#65533;&#65533;&#65533;&#65533;&#65533; m:eV &#65533;@O&#65533;j0Y(&#65533;p&#65533;&#65533;x&#65533;&#65533;a@T$&#65533;E&#65533;A!LK@&#65533;S]U&#65533;&#65533;uKRy&#65533;&#65533;&#65533;&#65533;Q &#65533;&#65533;&#65533;&#65533;q&#65533;@&#65533;9&#65533;&#65533;&#65533;&#65533;2&#65533;m&#65533;&#65533;&#438;J4E&#65533;3&#65533;&#65533;2&#65533;&#65533;6&#65533;u&#65533;D9&#65533;_G&#65533;+@RS(&#65533;&#65533;
K&#65533;S&#1159;` 	&#65533;&#65533;/T&#65533;u&#65533;&#65533;&#65533;&#65533;\ &#65533;'X&#65533;&#65533;&#65533;'L&#65533;&#65533;H&#65533;|&#65533;FA&#65533;&#65533;H&#65533;&#65533;&#65533;N&#65533;fR4&#65533;[&#65533;&#65533; U&#65533;&#65533;&#65533;H&#65533;}BOT.&#1332;D&#65533;&#65533;R&#331;&#65533;=*&#65533;&#65533;&#670;`d&#65533;\<q`8&#65533;-&#65533;Vqe&#65533;Pl	&#1919;J&#65533;<&#65533;&#1196;<&#65533;K-4&#65533;6&#65533;l&#65533;&#65533;&#65533;&#630;&#65533;&#65533;|z&#65533;);G7&#65533;LaD&#65533;&#1002;_&#65533;&#65533;&#65533;&#65533; &#65533;&#65533;i	&#65533;.!2XqE&#65533; &#65533;&#65533;&#65533;&#65533;&#65533; n&#65533;&#65533;Act`q>tVv^&#65533;!&#65533;n&#65533;c&#65533;&#65533;&#65533;Q^U&#65533;&#65533;&#65533;&#65533;&#65533;V&#65533;&#65533;&#65533;d&#65533;0t&#65533;Y&#65533; &#65533;@O&#65533;&#65533;X8i(&#65533;|pL&#65533;&#65533;&#65533;V^<d&#65533;|&#65533;&#65533;&#65533; &#65533;e&#65533;88v&#65533;&#65533;&#65533;&#65533;2g<qJ3&#65533;&#65533;t,LfC&#65533;{&#65533;C&#65533;&#65533;&#65533;&E&#65533;h1d&#65533;([&#65533;&#65533;&#65533;&#65533;X&#65533;&#65533;&#65533;&#65533;&#65533;YA&#65533;&#65533;&#65533;&#65533;j&#47256;&#65533;&#65533;&#65533;j@&#65533;&#65533;hO&#65533;O&#65533;%&#65533;&#65533;&#65533;&#65533;:~tPD+i8wa/ A&#65533;W%\&#65533;&#65533;u8&#65533;&#304;&#65533;/&#65533;k&#65533;.&#65533;(&#65533;d[% ;&#65533;]4&#65533;m:&#65533;?&#65533;	&#65533;h&#65533;:&o&#65533;5t3%>i&#65533;&#65533;&#65533;&#65533;&#65533;&#65533;R&#65533;&#65533;&#65533;t&#65533;J&#65533;&#65533;&#65533;&#65533;*&#65533;&#65533;&#65533;m&#65533;&#65533;&#65533;j&#65533;k&#65533;&#65533;&#65533;1&#65533;&#65533;&#65533;&#65533;&#6886;w4&#65533;&#65533;,6a&#65533;&#65533;1&#65533;&#65533;&#65533;7T&#65533;&#65533;uIn&#65533;&#65533;4^c&#65533;&#65533;&#65533;&#887;T&#65533;&#65533;d&#65533;k\*&#65533;3&#65533;&#1646;&#65533;&#65533;&#65533;&#65533;&#65533;&#65533;E&#65533;&#1284;&#65533;&#65533;*zL&#65533;-&#65533;&#65533;L&#65533;&#65533;d&#65533;&#65533;&#41707;d
?&#65533;_b?j&#65533;Z&#65533;&#65533;&#65533;&#65533;&#65533;&#65533;&#65533;&#65533;&#65533;&#65533;e&#65533;&#65533;&#65533;&#65533;X&#1913;h&#65533;&#1309;q&#65533;@_U>&#65533;Pr&#65533;&#65533;s&#65533; =&#65533; h]&#65533;&#65533;bS&#65533;&#65533;`&#65533;YS&#65533;&#65533;&#65533;&#65533;&#65533;2&#65533;i&#65533;vg&#65533;&#65533;&#65533;4k&#65533;&#65533;&#1159;@&#65533;
&#65533;e7;&#65533;&#1278;o&#65533;!$&#65533;(R&#65533;M&#65533;#&#65533;P&&#65533;lcy&#65533;&#65533;&#65533;&#65533;"&#65533;&#65533;&#65533;?J\&#65533;&#65533; +&#988;&#65533;&#65533;H&#65533;gO&#65533;&#65533;&#65533;&#65533;&#65533;&#65533;&#1021;&#65533;w_&#65533;&#65533;8&#65533;&#65533;'v2&#65533;D30&#65533;1&#65533;&#65533;P:z?&#65533;&#65533;&#65533;&#65533;&#65533;&#65533;&#65533;4&#65533;R'1&#830;&#65533;&#65533;&#35872;&#65533;*>&#65533;&#65533;A&#65533;&#65533;Ja&#65533;XV&#65533;&#65533;=
R&#65533;&#65533;&#1227;&#65533;V&#65533;&#65533;&#65533;Svm&#65533;&#65533;&#65533;&#65533;&#65533;#&#65533;&#65533;3:	&#65533;3&#65533;WHz&#65533;D&#65533;&#65533;&#65533;n&#65533;6&#65533;&R&#65533;k&#65533;&#65533;eAuS$&#65533;x&#65533;&#65533;dJ&#65533;K&#65533;&#65533;/&#65533;b&`&#65533;L&#65533;&#65533;t`&#65533;pQj&#65533;&#65533;K[&#65533;w&#65533;N&#65533;9&#962;&#65533;28&#65533;&#65533;dc-hsY&#65533;1S&#65533;G,&#65533;=&#65533;&#65533;9&#65533;&#65533;6&#65533;&#65533;&uU/&#65533;~4&#65533;&#65533;2&#65533;&#65533;muY&#65533;&#65533;0&#65533;&#65533;0&#65533;&#65533;<1&#65533;&#65533;&#65533;9&#65533;}C&#65533;&#65533;&#65533;f&#65533;A pZ&#65533;"&#65533;P&#1542;nx9&#1926;/CHi&#65533;,&#65533;&3&#65533;&#65533;1w &#65533;&#65533;K&#65533;&#65533;u&#65533;Re&#65533;L&#807;\&#65533;Uw1 &#65533;&#65533;&#65533;&#65533;&#65533;&#65533;&#65533;&M&#65533;2h&#65533;&#65533;Tb&#65533;&#65533;#&#65533;+&#65533;E&#65533;>&#65533;&#65533;p&#65533;$&#65533;O`\&#65533;&#65533;!&#65533;xT&#65533;\&#65533;&#1546;&#65533;HR&#2037;&#65533;&#65533;HpQH?d&#65533;&#65533;&#521;	 +&#65533;@&#65533;tH&#65533;I&#65533;&#65533;~B&#65533;&#65533;Z6|&#65533;&#65533;&#65533;&#1542;Q]Gw&#65533;&#65533;&#65533;B-&#65533;%&#65533;Efed|&#65533;\&#1653;.&#65533;tT&#65533;&#65533;&#65533;&#65533;`&#65533;E&#65533;r&#888;&#65533;Pom&#65533;V'&#65533;&#65533;&#65533;&#65533;?&#65533;&#65533;&#65533;&#65533;&#65533;&lF&#613;U)Vh|F1
He;&#65533;DW@&#65533;x&#65533;O(LS&#65533;b^Vh&#65533;z8&#65533;`&#65533;`&#1508;&#65533;@+7&#65533;|&#65533;&#65533;O&#65533;&#65533;kJ&#65533;&#20816;"&#65533;geb&#65533;d&#65533;&#65533;FgR&#65533;&#65533;3&#65533;	&#65533;d!&#65533;L$&#65533;3&#65533;&#65533;S&#65533;V&#65533;9&#65533;:&#65533;&#65533;%&#65533;}&#65533;e$5e&#65533;Ve&#65533;q&#65533;&#65533;&#65533;V&#1570;&#65533;&#65533;&#65533;^7&#65533;54G[7&#65533; ;Y&#65533;Hn
&#65533;^*(&#65533;E&&#65533;e&#65533;G&#65533;Y&#65533;3e=cH+&#65533;xw&#65533;"_5&#65533;G&#65533;&#65533;f&#65533;r&#65533;&#65533;&#65533;S&#65533;H4&#65533;&&#65533;ce)EUG}Q&#65533;&#65533;&#65533;u&#65533;fT{GV  &#530;N9ls&#65533;&#65533;&#65533;'p&#65533;&#65533;&#65533;E&#65533;&#65533;V&#65533;DyS&#65533;b&&#65533;&#65533;s&#65533;h4TZ&#65533;1v&#65533;&#65533;J$0el6&#65533;&#1626;&#65533;gET&#65533;u&#65533;6&#65533;S&#65533;&#65533;s&#65533;&#65533;(&#65533;s&#65533;Y(&#65533;	/	W&M"*&#65533;&#65533;&#65533;>&#65533;&#65533;&&#65533;HF&#65533;&#65533;N&#1239;&#65533;:&#65533;&#65533;&#65533;&#65533;&#65533;p&#65533;&#65533;i&#65533;&#65533;\J&#266;&#65533;&#65533;&#65533;&#65533;SVa&#65533;1C&#65533;t&#65533;&#65533;9&#65533;&#65533;(&#65533;x&#65533;=&#65533;|&#65533;gEJ&#65533;&#65533;=&#65533;E&#65533;y&#65533;&#65533;cW&#65533;&#65533;&#65533;t&#65533;<A{<(*&#65533;&#65533;e&#65533;&#65533;&#1049;OG&#65533;N&#65533;&#65533;&#65533;&#65533;&#65533;&#65533;gr]&#65533;&#65533;< +&#65533;&#65533;4&#412;8&#65533;X&#65533;&#65533;&#65533;&#65533;6&#65533;&#65533;&#65533;&*0A~fJh&#65533;&#65533;&#65533;&#65533;&#65533;&#65533;*?Kr&&#65533;f4&#65533;&#65533;&#65533;p&#1625;&#1380;c'&#65533;&#65533;+&#65533;`B&#1359;&#65533;i&#65533;W&#65533;&#65533;/3&#65533;YP 8&#65533;">@ u&#65533;j&#65533;r &#65533;&#65533;oYm&#65533;&#65533;9&#65533;&#65533;&#65533;&#65533;<h&#65533;%OP.?&#65533;&#65533;&#65533;&#65533;&#65533;&#1105;?b&#65533;&#65533;HEu&#65533;S&#65533;(&#65533;&#65533;@ &#65533;&#65533;l&#65533;&#712;x&#65533;&#65533;&#65533;&#65533;q&#65533;"&#65533;peP&#65533;&#65533;-&#65533;&#65533;'&#65533;&#65533;&#65533;&#65533;D&#65533;&#65533;jgr&#65533;p&#65533;I[V&#65533;m" &#65533;j&#65533;&#65533;\ wa3&#65533;3&#65533;&#65533;I&#65533;&#65533;j&#65533;
XRZ1&#65533;&#65533;z'&#65533;&#65533;&#65533;&#65533;&#65533;&#65533;&#65533;&#65533;D\*ly&#65533;.P=`&#65533;}&#1117;&#1049;3&#65533;s&#65533;I&#65533;l&#65533;&#65533;&#65533;c]p0rv&#65533;6.&#65533;%}&#65533;=:K
&#65533;@O&#1477;&#65533;j[$&#65533;&#65533;&#65533;&#236;&#65533;sv&#65533;_&#65533;)iPsk&#65533;
&#65533;vY&#65533;>&#65533;&#65533;= @ &#65533;jWpY&#65533;(,d&#65533;&&#65533;&#65533;&#65533;&#65533;F&#65533;&#65533;&#65533;&#65533;X8&#65533;}]&#65533;1&#65533;&#65533;&#65533;&#7569;#r&#65533;b&#65533;"W&#65533;&&#65533;&#65533;SG&#1779;&#65533;&#579;#!&#65533;;U5g&#65533;R&#65533;&#65533;&#65533;w&#65533;!&#65533;&#65533;&#65533;Ps&#65533;&#65533;&#65533;B&#65533;7 8&#65533;E&#65533;*ZG\&#65533;4lgel =b&#65533;<&#65533;&#65533;H&#65533;&#65533;&#65533;g&#65533;$&#65533;&#65533;&#654;&#65533;&#65533;6a&#65533;&#65533;?y!=&#65533;&#65533;E&#65533;6@&#65533;&#65533;.(&#65533;L&#65533;&#65533;M&#65533;.&#65533;q&#65533;&#65533;;&#65533;&#65533;&#65533;x&#65533;&#65533;&#65533;&#65533;v&#65533;&#65533;%EH&#65533;1Q$E. &#65533;x&#65533;k&#65533;&#65533;S&#65533;rT&#1234;s&#65533;&#65533;wKj&#65533;A$&#65533;R5&#65533;&#65533;&#65533;v{&#65533;&#65533;&#65533;e&#1525;&#65533;U&#65533;'  )&#65533;ZT'&#65533;Z&#65533;.mU&#65533;&#65533;&#1204;&#65533;Vkj&#65533;8Q&#65533;;yD'&#65533;V&#65533;&#65533;L &#65533;{:&#65533;!S&#65533;?&#65533;~!&#65533;8(&#65533;&#65533;7S&#65533;t&#65533;u+&#65533;c\&#65533;&#65533;&#65533;l&#65533;&#65533;~!B`cD3+u&#65533; &#65533;GnJ&#65533;1o+&#65533;&#65533;5K&#65533;&#65533;
%&#65533;:&#65533;&#65533;g4&#65533;&#65533;&#65533;B,  ,p-&#65533;	5&#65533;$&#65533;0M;>&#65533;&#65533;&#65533;b&#65533;&#65533;&#65533;M&#65533;&#65533;i&#65533;&#65533;{4&#65533;&#65533;&#65533;,&#65533;B&#65533;z*@GP&#65533;&#65533;&#65533;&#65533;&#65533;5&#65533;&#65533;&#65533;&#65533;&#65533;&#65533;M&#65533;&#65533;uf1&#243;'`&#65533;p&#65533;e&#65533;&#319;&#65533;&#65533;&#65533; &#65533;x1 }&#65533;&#65533;&#65533;3&#65533;&#65533;;&#65533;&#65533;r(&#65533;vq&#65533; 7&#65533;&#65533;y* up&#65533;&#65533;&#65533;)&#65533;&#65533;C,&#65533;Ez&#65533;u&#65533;&#65533;N,P&#65533;-L&#65533;&#65533;[&#65533; z&#65533;W&#65533;x&#65533;Z&#65533;;&#65533;&#65533;Ri@ M&#65533;B&#65533;=&#65533;6gL&#65533;G 	&#1461;&#65533;{&#65533;1&#65533;&#65533;&#65533;&#65533;\,&#65533;*&#65533;{R$;:&#65533;7&#65533;:p4&#65533;7\G&#65533;$&#65533;&#65533;?&#65533;&#65533;A&#65533;j&#65533;&#65533;t&#1816;b&#65533;m&#23516;&#65533;P `C{5p&#734;,l =&#65533;&#65533;o&#65533;&#65533;&#65533;&#65533;`&#65533;&#65533;.}!E&#65533; &#65533;z= q 	r  U&#65533;&#65533;&#65533;&#65533;&#65533;&#65533;&#65533;D&#715;&#65533;u@&#65533;wq4P,P.&#65533;'&#65533;i&#65533;i&#65533;&#65533;&#1647; :p&#65533;&#65533;z&#65533;:&#65533;&#65533;"$&#65533; =&#65533;&#65533;&#65533;&#65533;'&#65533;,&#65533;&#65533;R&#65533;&#65533;&#65533;e.&#65533;&#65533;4&#65533;?~1o&#65533;&#65533;&#820;&#65533;&#65533;&#65533;&#65533;B &#254;&#65533;&#65533;&#65533;>O&#65533;>&#65533;.&#65533;&#65533;&#783;&#65533;~&#65533;&#65533;2&#65533;}	&#65533; &#65533;!3+P&#65533;c\&#65533;&#65533;&#65533;&#65533;w&#65533;A&#65533;&#65533;J&#65533;v&#65533;=m&#133;3&#65533;&#65533;qc?&#65533;{z<&#65533;dlcOF^P&#65533;V&#65533;D  k&#65533;&#65533;y&#65533;&#65533;&#65533;&#65533;`&#65533;+ &#65533;&#690;&#65533;P&#65533;4@V&#65533;&#65533;^&#65533;&#65533;'&#65533;&#65533;w!&#65533;_x&#65533;a}&#65533; &#65533;#&#595;0P&#65533;l&#65533;&#65533;&#65533;&#65533;nm&#65533;A&#65533;^z1&#916;#x&#65533;&#1597;&#65533;"&#65533;&#65533;&#65533;h&#65533;&#65533;N&#65533;pj&#65533;&#65533;|&#65533;&#65533;)&#65533;&#65533;&#65533;&#65533;&#65533;&#65533;&#65533;=&#65533;~&#65533;zL&#65533;K4z:&#65533;$ \&#65533;&#65533;&#65533;"&#65533;Ry&#65533;&#1380;&#65533;&#1754;Qj&#65533;&#65533;&#65533;&#65533;{6Y&#65533;&#65533;&#65533;&#65533;&#65533;8FRf1&#65533;&#65533;&#65533;M&#65533;VH9&#65533;&#65533;"m}&#783;j&#65533;&#445;r&#65533;&#65533;&#139;&#65533;?&#65533;&#65533;&#65533;]&#1930;Q&#65533;`&#65533;&#65533;&#65533;]&#65533;0&#65533;&#65533;Z2&#65533;&#65533;&#65533;=y&#65533;&#65533;&#1539;JbwA2&#65533;&#65533;8J&#65533;&#65533; ~U h&#65533;&#65533;xA &#65533;kD&#65533;U|&#65533;&#65533;?:bC!GB&#65533;]&#65533;&#65533;&#65533;rz&#65533;Gy&#65533;G&#65533;&#65533;&#65533;3r&#65533;&#156;@.H&#65533;&#65533;&#65533;{&#65533; S&#65533;t&#65533;R&#65533;(&#65533;U&#65533;&#65533;&#65533;V4p6a&#65533;&#65533;&#65533;&#65533;&#65533;.&#65533;w0H.&#65533;{wrC&#65533;(W` k&#65533;a&#65533;&#65533;T&#65533;==&#65533;x&#65533;&#65533;eJ&#65533;H&#65533;ENc &#65533;&#65533;W&#65533;q&#65533;(OP&#65533;k&#65533;|&#65533;z&#65533;&#65533;&#65533;&#65533;Ie+_~ZP&#65533;&#65533; &&#65533;9&#65533;bn&#65533;&#65533;(s%+&#65533;|! &#65533;&#65533;&#65533;&#65533;\ &#65533;{&#65533;&#65533;D*~,^&#65533;A<&#65533;~&#65533;Y&#65533;x&#65533;&#65533;&#65533;&#65533;&#65533;&#65533;&#65533;V&#65533;&#65533;!j~&#43540;&#65533;@>&#65533;[p&#65533;Q&#65533;C`&#65533;h&#1492;&#65533;<&#65533;	&#65533; j&#65533;&#65533;&#65533;&#65533;&#65533;&#65533;&#65533;4&#65533;&#65533;mb&#65533;.&#65533;vj&#894;&#65533;&#65533;&#65533;&#65533;&#1182;J&#65533;j&#65533;&#1360;,|&#65533;e&#65533;&#65533;&#65533;p&#65533;&#65533;z1T&#65533;P} &#65533;3%&#65533;&#65533;[P&#65533;&#65533;8&#65533;Bm&#65533;^&#65533;k` &#65533;&#65533;W'&#1949;F&#1742;w&#65533; &p&#65533;;&#65533; M&#65533; `s&#65533;~&#65533;s9MG9S&#65533;
(+`[&#65533;&&#65533;uq&#65533;&#27251;&#65533;` &#65533;&+&#65533;&#65533;&#1145;v&#65533;&&#65533;&#65533;&#65533;K&#65533;&#65533;&#65533;nY&#65533;&#65533;9p&#65533;z&#65533; 9p&#65533;NrY&#65533;<*"&#65533;&#65533;&#65533;:&#65533;&#65533;)&#65533;&#65533;&#65533;&#65533;C&#65533;&#65533;b&#65533;&#65533;&#65533;1y&#65533;&&#65533;n&#65533;M&#65533;Y&#65533;w&#65533;&#65533;%fX&#65533;&#65533;&#65533;&#637;/|&#65533;f&#65533;&#65533;R&#65533;m%n&#65533;&#65533;&#65533;MP;&#65533;w&#65533;&#65533;&#65533;Y\&#65533;&#65533;g&#65533;lF&#65533;&#65533;~&#65533;j_&#65533;@Xn&#65533;2&#65533;P\?Wa&#65533;Y-&#65533;&WP&#65533;_&#65533;U&#65533;j&#1531;&#65533;&#65533;o&#65533;&#65533;&#65533;&#65533;&#65533;&#65533;&#65533;&#65533;\&#65533;&#65533;&#1692;3&#65533;&#1797;&#65533;&#65533;`&#65533;&#65533;&#65533;&#65533;&#65533;&#65533;:)`&#65533;F&m&#65533;&i~&#65533;&#65533;Hl&#65533;&#65533;&#65533;&#65533;&#65533;&#65533;P:&#65533;&#65533;&#65533;r&#65533;z&#65533;^+jbs&#65533;yq<&#65533;
qp`|1&#65533;u/&#65533;&#65533;6&#65533;&#65533;&#65533;&#65533;s&#65533;QN&#65533;O\&#65533;% &#65533;&#65533;&#65533;&#65533;lpQ.\&#65533;_&#65533;x!*&#65533;(&#65533;&#65533;&#65533;q&#815;3&#65533;s`Z?&#65533;&#65533;&#65533;&#65533;&#65533;&#65533;&#416;AK&#65533;a#&#65533;&#65533;l&#65533;&#65533;&#65533;&#65533;JD\$&#65533;&#529;&#65533;&#65533;&#65533;VT$Y&#65533;&#65533;&#65533;&#65533;WHn&#65533;&#65533;FID1EdA&#65533;&#65533;GM&#65533;8xP&#65533;O&#65533;A&#65533;%Z&#65533;&#65533;Q&#65533;I&#65533;.e&#65533;&#65533;&#65533;O;>&#65533;Q&#65533;&#65533;&#65533;&#65533;Y&#65533;n&#65533;&#65533;&#206;&#65533;E@&#65533;&#65533;&#65533;&#5270;	R&#65533;z1b&#65533;&#65533;7O&#65533;9&#65533;&#65533;]&#65533;(&#1640;,&#65533;2&#65533;&#65533;?&#65533;D&#65533;q&#65533;f&#65533;&&#65533;&#65533;&#65533;c&#529;%O&#65533;&#65533;&#65533;&#65533;rl&#65533;&#65533;Ge&#1057;&#65533;V	&#65533;~z&#65533;P &#65533;lp&#720;&#65533;&#65533;&#65533; 7&#65533;&#65533;&#65533;.&#65533;&#65533;,&#65533;Vi	&#65533;&#65533;_6L&#65533;4|SwD&#65533;&#65533;&#840;&#65533;^&#65533;&#65533;&#65533;&#65533;&#65533;e&#65533;&#65533;&#65533;&#507;&#65533;&#65533;)&#65533; q &#65533;_$&#65533;0&#65533;!2fe&#740;&#65533;P&#65533;&#65533;&#65533;=r&#65533;&#65533;&#65533;&#65533;&#65533;n&#65533;L&#65533;%&#65533;&#65533;&#65533;	&#65533;"&#65533;&#65533;&#65533;&#65533;c&#518;"&#65533;z&#65533;
&#371;&#65533;B&#65533;&#65533;$&B&#65533;h&#65533;&#65533;C&#778;<&#65533;h&#65533;&#65533;&#65533;&#65533;z"!&#65533;&#65533;k&#65533;&#65533;zh&#65533;&#65533;&#65533;&#47845;&#65533;&#65533;M&#65533;&#65533;\&#65533;56&#264;&#65533;#L#&#65533; 
&#65533;xCD(&#65533;&#65533;0:&#65533;&#65533;&#65533;J:&#65533;HFJ.&#65533;*&#65533;&#65533;&#65533;(&#65533;&#65533;7&#65533;&#65533;&#65533;
{&#65533;%&#65533;l&#65533;I&#65533;Z@:&#65533;&#65533;N<w&#65533;O:&#65533;&#65533;>6&#65533;&#65533;&#65533;=6|8&#65533;&#65533;8]C&#65533;&#65533;&#606;&#65533;t&#65533;QH#-2v; &#65533;S&#65533;&#65533;&#65533;&#65533;k4&#65533;&#65533;&#65533;N&#65533;4&#65533;TTSU&#65533;&#65533;&#65533;|&#65533;&#65533;&#65533;&#65533;&#65533;&#65533;D&#65533;&#65533;F?&#65533;tW^{&#65533;&#65533;&#65533;r&#1549; 2&#65533; &#65533;66&#65533;&#65533;&#1312;&#65533;&#65533;&#65533;&#65533;
9&#65533;sUj&#65533;&#65533;&#65533;&#65533;&#65533;"Q&#65533;&#65533;$ &#65533;!<p&#65533;&#65533;_&#65533;5&#65533;&#65533;AX&#949;&#65533;&#65533;L!&#65533;a&#65533;L*&#65533;@n&#65533;&#65533;_&#65533;x&#65533;&#65533;&#65533;\`&#65533;2&#65533;I&#65533;&#65533;Q&#65533;e&#65533;&#65533;b&#1141;&#65533;b&#65533;!&#65533;`&#65533;&#65533;$&#65533;	x&#65533;&#65533; &#65533;/&#65533;&#65533;4vs!&#65533; N&#65533;&#65533;&#65533;d&#65533;yf&#65533;k&#65533;&#65533;fJc&#65533;%j&#65533;&#65533;&#65533;<~&#65533;]9!&#65533;&#65533;or&#65533;&#65533;&#65533;&#65533;v&#65533;i&#65533;@&#65533; -&#65533;&#65533;&#65533;&#65533;&#65533;v&#65533;&#897;&#65533;p&#65533;UY&#65533;d&#65533;&#65533;6&#65533;l&#65533;&#65533;&;N&#65533;H#&#65533;&#65533;&#65533;&#65533;c &#65533;&#65533;&#65533;q&#65533;&#580;&#65533;o&#65533;/N&#1140;&#65533;&#65533;&#65533;&#65533;N&#65533;7&#65533;&#65533; 7d&#65533;!&#65533;+&#65533;&#65533;lj n&#65533;[&#65533;&#65533;7R&#65533;&#65533;&#65533;#&#65533;h&#65533;&#1697;orw&#65533;&#65533;H+ &#65533;&#65533;Qt&#65533;r&#65533;:&#65533;&#65533;0&#65533;&#65533;&#65533;&#65533;&#65533;r&#65533;/&#65533;;"8'&#65533;&#65533;VpP&#774;* kLd &#65533;&#65533;&#65533;d&#822;u&#1595;&#65533;T<&#65533;@&#65533;&#65533;&#65533;H&#65533;&#65533;&#65533;&#65533;`#S&#65533;~&#65533;>&#65533;&#65533;&#65533;~&#65533;&#65533;&#65533;&#65533;&#65533;&#65533;z&#65533;g&#1924;&#65533;&#65533;4&#65533;&#65533;&#65533;&#65533;&#65533;&#65533;2&#65533;&#65533;&#65533;z&#65533;&#65533;&#65533;%:&#65533;A&9&#65533;C&#65533;&#65533;&#65533;&#65533;&#65533;&#65533;&#65533;d&#65533;&#65533;@&#65533;&#65533;&#65533;&#65533;&#65533;&#65533;&#65533;54&#655;&#65533;&#65533;&#65533;P&#65533;+da]&#65533;B@(&#65533;!)dC+bB&#65533;&#65533;&#65533;1c!&#65533;&#65533;&#1296;&#65533;U&#65533;C&#65533;&#65533;&#65533;B&#65533;^Q&#643;&#65533;&#65533;&#65533;tf+Dv4&#65533;&#65533;h0&#65533;,0@&#65533;[&#65533;b&#65533;&#65533;E0r&#65533;x&#65533;&#65533;be&#65533;B&#65533;&#65533;L_&#65533;&#65533;&#65533;sE&#65533;d&#65533;v$bE$&#65533;^})"WX&#65533;&#65533;<&#65533;>J&#65533;P&#65533;b&#65533;&#1584;&#65533;&#65533;A&#65533;&#65533;dd#&#65533;HH62&#65533;&#65533; &#65533;Wy0Y&#65533;D&#65533;]&#65533;&#65533;$u&#65533;&#65533;v$eu&#65533;&#65533;&#65533;*Xrb&#65533;&#65533;&#65533;&#65533;&#65533;&#65533;&#65533;]&#65533;&#65533;&#65533;%1&#65533;I;haH%&#65533;y&#65533;&#65533;v&#65533;&#65533;&#65533;C&#65533;&#65533;&#65533;&#65533;(K&#65533;L&#65533;&#65533;Q&#65533;8#&#1968;F&#65533;&#65533;&#65533; >	V&#1736;&#65533;)2x&#65533;,;.&#65533;&#65533;&#65533;F&#65533;'S&#65533;Y&#65533;p&#65533;&#65533;&#65533;&#65533;&#65533;&#65533;&#65533;&#65533;H&#65533;C&#65533;+xM&#65533;4&#65533;&#65533;-8@&#65533;&#65533;&#65533;x&#65533;&#65533;&#65533;&#65533;J &#65533;:&#65533;55&#65533;&#65533;&#65533;&#65533;mF&#65533;%&#65533;4&#65533;N&#65533;0&#65533;H-a&#65533;A&#60026;4i\oX&#65533;m&#65533;&#65533;4z&#65533;&#65533;+&#65533;
zu&#65533;&#65533;	&#65533;&#65533;!&#65533;&#65533;*&#65533;&#65533;&#65533;$4Sl#&#65533; &#65533;<Fb(O&#65533;?&#65533;&#65533;%8&#65533;B&#65533;!C&#65533;~'&#65533;q&#65533;LciU]&#65533;&#65533;D}&#65533;ljv &#65533;L&#65533; &#65533;&#65533;&#876;&#65533;&#65533;l&#65533;k&#65533;!&#65533; &#65533;&#65533;E&#65533;&#65533;B&#65533;&#65533;2&#65533;k&#65533;&#65533;&#65533;&#65533;UWVm&#65533;X&#65533;&#65533;'B&#65533;]<u&#65533;&#65533;zrP|&#65533; &#65533;BS&#65533;&#65533;&#65533;H(}&#65533;&#65533;&#65533;:l&#65533;&#65533;&#65533;{&#65533;&#1353;^&#65533;&#65533;&#65533;s&#65533;H&;&#65533;Ki&#65533;A4A&&#65533;!_/&#65533;&#65533;&#408;&#65533;&#65533;&	WA&#65533;uQ)} &#65533;S&#65533;P&#65533;"2&#65533;&#65533;&#65533;MwE&#65533;g?&#65533;]&#65533;V&#65533;X&#65533;%&#65533;&#712;Gp&#65533;&#65533;&#65533;,AVw&&#65533;&#65533;&#65533;d&#65533;a&#65533;d&#65533;&#65533;&#65533;pL;&#65533;IU&#65533;$&#65533;&#65533;&#65533;&#65533;u&#65533;&#65533;V&#753;&#65533;*v?&#65533;&#65533;&#65533;&#65533;&#65533;H&#65533;%&#65533;l&#65533;&#65533;!&#65533;?&#65533;A&#65533;&#65533;N&#65533;3H&#65533;"i7=y%&#65533;&#1744;&#65533;
&#65533;&#65533;&#65533;&#65533;n&#65533;&#65533;0&#65533;b &#65533;&#65533;%?&#65533;&#65533;(;hBL|b&#65533;X&#65533;+fq&#65533;]&#65533;b&#65533;&#65533;<&#65533;&#65533; `QS&#65533;I&#65533;v&#65533;&#65533;%ko`&#65533;k&#65533;&#65533;P2&#65533;&#65533; &#65533;H&#238;&#65533;&#65533;&#65533;&#65533;6.&#65533;&#65533;#&#1154;&#65533;&#65533;{&#65533;&#65533;PjBFe&#65533;&#65533;%H<&#65533;;4a7&#515;Lp|&#65533;HD"&#1824;&#65533;Z#&#65533;&#65533;&#65533;&#65533;&#65533;&#65533;&#65533;&#58391;&#65533;&#65533;G&#65533;}u &#65533;S&#65533;&#65533;3&#65533;8(&#65533;&#65533;&#65533;P&#65533;?&#65533;!&#411;&#65533;t&#65533;=&#65533;&#65533;<4&#65533;%&#65533;vs&#65533;&#65533;&#65533;&#65533;X.&#65533;4(B\b&#65533;7&#65533;r=B&#705;&#65533;&#65533;&#65533;&#65533;%&#65533;w&#65533;&#65533;R*&#534;|&#65533;V&#65533;&#65533;u&#65533;}&#65533;%&#65533;)Pm&#65533;N&#65533;h&#65533;&#65533;8&#65533;5D&#65533;%&#65533;&#65533;&#65533;i#9}&#65533;$&#65533;>&#65533; &#65533; &#65533;&#369;@&#65533;&#65533;H&#65533;l`
{T&#65533;BS&#65533;&#65533;&#65533;&#65533;&#65533;"&#65533;&#65533;P&#65533;>&#65533;o&#65533;&#65533;&#65533;y&#65533;&#65533;&#65533;&#65533;&#65533;&#65533;jo`&#65533;&#520;&#65533;+&#65533;yw&#65533;&#65533;fc<&#65533;&#65533;&#65533;&#65533;$&#65533;!C&#65533;lq"$&&#65533;&#65533;A&#65533;&#65533;&#65533;<.&#65533;a*&#65533;c&#65533;&#65533;&#65533;.&#65533;&#1648;#xK&#65533;p&#65533;&#65533;&#65533;&#65533;X	q&#65533;&#65533;.Y&#65533;&#65533;&#65533;&#65533;lq&#65533;&#217;&#65533;&#65533;h&#2046;$&#65533;&#65533;&#65533;&#1188;o&#65533;&#65533;&#65533;9i&#50631;&#65533;&#65533;&#65533;z&#65533;&#65533;`&#65533;uw@&#65533;kx&#65533;ok&#65533;&#65533;:&#65533;I$&#65533;qu&#65533;O_&#65533;&#65533;&#65533;&#65533;&#65533;-L`&#65533;&#65533; 1&#65533;&#65533;&#65533;&#65533;&#65533;&#1347;&#65533;QcO|;u&#65533;&#65533;&#65533;&#65533;&#65533;&#890;x*M9&#65533;2p4f&#65533;&#958;&#65533;1X&#65533;&#65533;&#65533;J&#65533;&#65533;x*&#65533;5*w&#65533;&#65533;y&#65533;&#65533;`&#65533;&#65533;g=1&#65533;`&#65533;&#65533;x&#65533;odj*&#65533;w&#65533;$&#65533;e2&#694;3&#65533;o&#65533;/ea&#65533;]&#65533;&#65533;v&#65533;k^ &#65533;&#65533;v5&#65533;pPD&#65533;&#384;&#65533;&#65533;&#65533;b_&#65533;&#65533;'&#65533;&#65533;1&#65533;&#65533;ma&#65533;]E&#65533;&#65533;&#65533;Y&#65533;&#65533;&#65533;&#65533;&#65533;&#65533;
&#65533;Dd&#65533;&#65533;#1|&#65533;wO&#65533;6&#65533;E&#65533;&#65533;(&#65533;&#65533;&#65533;1&#65533;&#65533;&#65533;"$$k&#65533;&#65533;C=&#65533;&#65533;;&#65533;&#65533;&#65533;i&#65533;&#65533;&#65533;8&#65533;c5&#65533;&#65533;&#65533;d?&#65533;&#65533;&#65533;&#65533;&#65533;&#65533;&#65533;&#65533;&#65533;C5?&#65533;&#65533;&#65533;,5&#65533;,&#65533;&#65533;nQ4&#65533;X&#65533;&#65533;&#65533;J&#65533;!&#65533;b&#65533;#&#65533;&#65533;L&#65533;5+s&#65533;Pc&#65533;p0Rz&#65533;L&#65533;H&#65533;UH1j&#65533;:&#65533;a&#65533;,!&#65533;ay&#65533;"HB&#65533;&#65533;f:&#65533;&#65533;c&#65533;*&#65533;&#65533;Y &#65533;+B&#65533;&#65533;&#65533;&#65533;9&#65533;D&#65533;4+8?P&#65533;&#65533;@>&#65533;i&#65533;/[9&#65533;&#65533;&#65533;)&#65533; l&#65533;&#65533;&#65533;&#65533;t&#65533;;b&#65533;$&#65533;LQ&#65533;&#47107;&#65533;&#65533;&#65533;&#65533;d&#65533;&#65533;c&#65533;q&#65533;(
&#65533;t&#65533;&#65533;	&#65533;?&#65533;0D&#1831;5&#65533;h&#65533;&#65533;&#65533;&#65533;sDVt&#65533;>&#65533;<J&#1282;&#707;U&#65533;:&#65533;Dr&#65533;5&#65533;&#65533;&#295;&#247;:&#65533;c
&#65533;&#65533;&#65533;&#65533;+d&#1074;VLF&#65533;x&#65533;&#65533; [&#65533;@&#65533;&#65533;M&#65533;&#65533;8&#65533;:z&#65533;0&#65533;a&#65533;^Z&#65533;y&#1195;&#65533;S9}&#65533;
PFs|&#65533;>&#65533;.&#65533;&#65533;&#65533;&#65533;@p&#65533;&#65533;3=F[E&#65533;a#ad-B&#65533;,&#65533;&#65533;&#65533;f&#65533;&#65533;8G&#65533;\&#65533;&#65533; <1Z&#65533;&#65533;&#65533;&#65533;&#46289;&#65533;&#65533;,t &#65533;p&#65533;&#65533;!&#65533;	&#65533; @&#65533;&#65533;8H&#65533;T&#65533;tT&#65533;0&#65533;U&#65533;&#65533;p&#65533;&#65533;&#1613;8&#65533;&#65533;H&#65533;H&#65533;"&#65533;`&#65533;*2&#65533;&#65533;&#65533;==&#65533;&#65533;&#65533;(I&#65533;4&#65533;>P3&#65533;&#65533;&#65533;&#65533;&#65533;&#65533;&#65533;&#65533;b&#65533;G&#65533;j&#515;H&#1027;&#65533;:&#65533;&#65533;C&#1195;&#65533;&#65533;LD(J&#65533;<
&#65533;&#12332;&#65533; &#65533;&#65533;a&#65533;C&#65533;#&#1377;&#65533;&#65533;&#65533;&#65533;&#65533;&#65533;DF"*)&#65533;&#65533;&#65533;]&#65533;&#65533;NK&#65533;L
&#65533;`&#65533;8&#65533;#G&#65533;p &#65533;l>j(\&#65533;&#65533;&#65533;_|%@&#65533;:1\&#65533;V	L&#65533;&#65533;gk&#65533;7&#65533;&#65533;&#65533;&#356;&#65533;&#65533;&#1808;"&#65533;&#65533;z&#65533;&#65533;&#65533;t&#65533;&#65533;&#65533;|M&#65533;&#65533; &#65533;sj&#65533;3&#65533;&#65533;k&#65533;*&#65533;<&#65533;&#65533;&#65533;A&#65533;&#65533;&#65533;&#1049;&#65533;&#65533;M&#13577;&#65533;ch&#65533;&#65533;&#65533;(1M&#65533;&#65533;&#65533;&#155;
CC&#65533;&#65533;&#65533;%&#65533;&#65533;&#65533;ND&#65533;&#65533;&#65533;&#65533;yv|&#65533;j@.0l1\&#65533;4&#65533;5&#65533;|OXd(&#65533;&#65533;\&#65533;&#65533;FB[#&#65533;*&#65533;&#65533;|&#65533;Ux&#65533;:4As&#65533;&#65533;+&#65533;&#65533;,&#65533;&#1841;&#65533;&#65533;&#65533;&#65533;&#65533;,&#65533;&#65533;J|&#65533;&#65533;8O&#65533;&#65533;.&#65533;&#65533;*J&#65533;&#65533;XP&#65533;&#65533;&#65533;	}9&#65533;&#65533;&#65533;2q&#65533;m&#65533;P&#65533;&#65533;&#1987;&#65533;&#65533;&#65533;&#65533;U*<&#65533;&#65533;m&#65533;&#65533;S&#65533; &R&#65533;&#65533;&#65533;+B&#65533;s&#65533;q&#65533;R&#65533;T&#65533;,R%&#65533;&#65533;c&#65533;w&#65533;&#65533;%&#65533;%&#65533;R&#65533;&#65533;`Y*&#65533;R(&#65533;&#65533;
&#65533; -&#1239;3&#65533;&#1542;K&#65533;&#65533;S5&#65533;2&#65533;3E&#65533;5XS9&#65533;&#65533;b&#65533;7&#65533;&#65533;4&#65533;S=%&#65533;n&#65533;&#65533;&#65533;H&#65533;;-&#65533;&#65533;SBu o&#65533;	q&#65533;	&#65533;&#65533;	6(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&#65533;-&#65533;6h&#1585;|&#65533;&#65533;&#65533;!&#65533; &#65533;*&#65533;&#1554;&#65533;&#65533;X&#65533;&#65533;&#65533;&#1540;&#65533;&#65533;X&#65533;&#65533;&#65533;&#65533;&#65533; %P&#65533;&#65533;/0Ye&#65533;&#65533;$@&H$p&#65533;&#65533;&#65533;&#65533;&#65533;&#65533;YG,&#65533;& &#65533;$h&P&#65533;E&#65533; &#65533;&#65533;Z&#65533;&#65533;&#65533;&#65533;'`&#65533;&#65533;h&#65533;M&h &#65533;&#65533;&#65533;Y&#65533;e&#65533;/&#65533;8Z&#65533;=&#1779;e$X&#65533;&#65533;&#65533;&#65533;Z&#65533;E[&#65533;m'&#65533;&#65533;(xZ&#65533;&#65533;7&#65533;U&#65533;&#65533;&#65533;&#1774;&#65533;&#1660;&#890;&#65533;&#65533;[&#65533;&#65533;&#1723;&#1815;&#65533;&#1773;%\&#65533;mZ&#65533;}&#65533;&#65533;&#65533;[&#65533;M&#65533; &#65533;&#65533;}&#65533;@XY&#65533;M&#65533;&#65533;/h&#65533;&#65533;&#65533;[JmP(O&#65533;&#65533;?@V&#65533;&#65533;\&#65533;M&#1702;&#65533;&#1053;&#65533;&#65533;&#65533;&#65533;&#65533;}T&#65533;&#65533;QR &#65533;&#65533;T&#65533;&#65533;-V&#65533;&#65533;&#65533;&#65533;M&#1786;*&#65533;&#65533;/&#65533;&#65533;&#65533;&#65533;M&#65533;&#65533;&#65533;9m&#65533;?&#65533;]R8S8&#65533;&#65533;%Q &#65533;b&#65533;&#65533;U&#65533;e&#65533;&#65533;m&#65533;(&#65533;&#65533;(&#65533;	8&#65533;&#65533;x&#65533;GN &#65533;&#65533;&#1347;T &#65533;Q(&#65533;P@Q8&#65533;Q0R&#65533;c}&#65533;&#65533;&#65533;	&#65533;&#65533;&#65533;^N@!&#65533;8&#65533;&#65533;(&#65533;&#65533;&#65533;S&#65533;&#65533;]TF&#65533;&#65533;&#65533;O&#65533;(pH&#65533;&#65533;Z&#65533;mMp`&#65533;`&#65533;&#65533;&#65533;_M&#65533;&#65533;0&#65533;&#65533;N&#65533;_&#65533;a.&#65533;S&#65533;&#65533;&#65533;5V*h&#65533;Z &#65533;&#65533;&#65533;.&#65533;@&#65533;&#65533;a&#65533; P)&#65533;&#65533;9-&#65533;&#65533;&#65533;a&#65533;a&#65533;&#65533;&#65533;X&#65533;&#65533;
&#65533;&#65533;X&#65533;&#65533;ma8&#65533;&#65533;&#65533;p&#65533;&#65533;&#65533;0mO&#65533;a,&#65533;a&#65533;&#65533;&#65533;.&#65533;&#65533;/P&#65533;P&#65533;2&#65533;x&#65533;@&#65533;&#65533;&#65533;`'N&#65533;&#65533;&#65533;]1&#65533;&#65533;&#65533;:&#65533;a^&#65533;^&#65533;&#65533;&#65533; &#65533;&#65533;?&#65533; P 3&#65533;&#65533;!8
!&#65533;GSP&#65533;&#65533;I&#65533;bSH&#65533;<&#65533;UL&#65533;&#65533;B&#65533; 2nU&#65533; &#65533;6  (EVd$xc9]&#65533;She;>.&#65533;&#65533;Y&#65533;&#65533;p&#65533;&#65533; ^&#65533;e`f&#65533;&#65533;)&#65533;c-_D&#65533;&#65533;VFR&#65533;o&#65533;U1&#65533;&#65533;&#65533;&#65533;O&#65533;&#65533;i&#65533;&#65533;&#65533;e&#65533;p&#65533;(&#65533;&#65533;5&#65533;aR &#65533;:&#65533;&#65533;T&#65533;`}&#65533;	(&#65533;	&#65533; M&#65533;e^>&#65533;&f&#65533;&#65533;&#65533;T&#65533;c=&#65533;&#65533;I.&#65533;&#65533;r&#65533;U&#65533;&#65533;&#65533;(&#65533;&#65533;&#65533; &#65533;&#65533;&#65533;&#65533;(&#65533;el&#65533;&#65533;M8&#65533;9&#65533;d:&#65533;bb`#&#65533;&#65533;~&#65533;&#65533;h*&#512;d&#65533;@aE&#65533;f &#65533;9&#65533;\ &#65533;R(&#65533;Q&#65533;&#65533;N&#65533;&#65533;^m #&#65533;g&#65533;ni0vfM&#65533;&#65533;&#65533;]1XJ!P8xi&#65533;6&#65533;d^&#65533;&#65533;k&#65533;&&#65533;&#65533;&#65533;B(&#65533;&#65533;0&#65533;&#65533;n&#65533;&#65533;&#65533;&#65533;&#65533;	&#65533;&#65533;x_D&#65533;NpZBMg&#65533;&#65533;? kQ&#65533;= &#65533;&V*&#65533; #P &#65533;&#65533;e*Pg
&#65533; u&#65533;c*xf&#65533;	M&#65533;&#65533;(0j9U&#65533;&#198;&#1408;~j]&#65533;&#65533;M&#65533; L&#65533;&#65533;0cnv&#65533;&#65533;i&#65533; &#65533;l&#65533;&#65533;&#65533;]&#65533;&#1502;lJ}&#65533;&#65533;&#65533;&#65533;&#65533;	K(&#65533;&#65533;s&#65533;f&#65533;e&#65533;	&#65533;&#65533;@&#65533;ij&#65533; &#65533;&#65533;&#65533;.k &#65533;/x 
8mBm&#65533;&#65533;&#65533;&#65533;v&#1418;6&#65533;&#65533;tng&#65533;&#65533;&#65533;&&#65533;&#134; B&#65533;&#65533;&#65533;f&#65533;&#65533;&#65533;&#65533;&#65533;&&#19598;&#65533;I&#65533;&#65533;&#65533;&#65533;&#65533;	&#65533;cMnnf&#65533;h&#65533;h&#454; &#65533;mK&#65533;&#65533;&#65533;&#65533;0&#65533;1&#65533;d&#65533;N&#1418;.&#65533;p&#65533;&#65533;	*P&#65533;&#65533;&#65533;&#65533;&#65533;&&#65533;h
P &#65533;&#65533;og&#65533;&#65533;(&#65533;&#65533;hl&#1101;l&#65533;n*&#65533;&#65533;.&#65533;h&#65533;&#65533;~ &#65533;&#65533;B8&#65533;WV0
>m&#65533;&#65533;&#65533;/T&#65533;N&#65533;&#65533;F&#65533;&#65533;&cgUm

&#65533;&#65533;&#65533;S&#65533;&#65533;	"G&#65533;&#65533;&#65533;g&#65533;P&#65533;&#65533;&#270;&#65533;&#65533; O&#65533;5m&#65533;&#65533;&#902;&#65533;f&#65533;&#65533;&#65533; &#65533;&#65533;l&#65533;&#65533;hk&#65533;h&#1750;&#65533;!6k4Og&#65533;&#65533;!N&#65533;00&#65533;&#65533;&#65533;&#65533;&#65533;d&#65533;&#65533;&#65533;&#65533;&#65533;d&#65533;&#65533;&#65533;n"&#65533;&#65533;<WSu&#65533;c sD tm&#65533;dF&#65533;TwtkmrDP jvTv</&#65533;5/&#65533;9&#65533;\e&#65533;&#65533;uS?uTOuIm U&#65533;&#65533;  !&#65533; &#65533; ,6  &#65533;; &#65533; &#65533;H&#65533;&#65533;&#65533;&#65533;*\&#560;&#65533;&#199;#J&#65533;H&#65533;&#65533;&#331;3j&#65533;&#561;&#65533;&#65533;) &#712;,rJ&#467;(S&#65533;\&#626;&#65533;&#727;0_&#65533;)&#65533;&#330;78s&#65533;&#65533;i&#65533;&#600;@&#65533;
J&#65533;&#65533;&#1123;	&#65533;&#65533;&#65533;&#65533;&#65533;&#65533;S&#65533;H&#65533;J&#65533;J&#65533;&#65533;U&#65533;S&#65533;>&#1898;&#65533;&#1484; x&#65533;J&#65533;&#65533;Y&#65533;Y%&#65533;]&#758;&#65533;&#1783;p&#65533;&#669;K&#65533;&#65533;&#1915;x&#1043296;A&#65533;&#65533;gLp&#65533;&#65533;&#200;+^&#824;.&#65533;l"&#65533; L&#65533;&#65533;e&#65533;ik&#65533;&#825;3c	&#65533;Y@&#65533;&#744;S5c&#371;&#65533;&#1520;_&#65533;&#65533;&#65533;&#65533;9H&#65533;PA&#65533;&#65533;&#65533;*&#65533;N&#65533;&#65533;]&#65533;|&#65533;&#65533;&#65533;v&#65533;4&#65533;&#65533;K&#65533;N&#65533;&#65533;&#65533;&#65533;&#1587;Kz&#65533;&#65533;	&#65533;&#65533;&#65533;&#65533;&#65533;&#65533;&#65533;&#65533;&#1259;GxF&#65533;&#65533;&#65533;&#65533;&#1984;0!&#65533;&#65533;o*&#65533;(]&#65533;&#65533;&#65533;&#1333;&#1984;"&#65533;&#65533;&#65533;}G&#65533;A&#65533;Fo F8kVh&#65533;\)&#65533; Fyl<xP&#65533;&#65533;&#65533;$&#65533;&#65533;&#1669;(&#65533;(	h8&#65533;A&#65533;	&#65533;i0bA&#853;&#65533;&#65533;&#65533;%&#65533;X&#65533;GJ	&#65533;&#65533;&#65533;&#65533;&#65533;nz Yd	&#65533;7J&#65533;&#65533;V)&#65533;&#265;@VY d&&#65533;_yT&#65533;\&#65533;}P&#65533;y&#65533;TZ&#65533;&#65533;@&#65533;T&#65533;M"Ma&#65533;&#65533;&#65533;&#65533;&#65533;x&#65533;&#65533;&#65533; ~iRn&#65533;yh&#65533;1M&#65533;&#65533;&#65533;&#65533;&#65533;O\&#65533;dIfT5i&#65533;UP
0F6 ~r&#65533;&#65533;r8**J&#65533;!&#664;&#65533;K5&#65533;hgHU&#65533;&#65533;&#965;&#65533;*P&#65533;&#65533;&#65533;&#65533;FI&#65533; &#65533;y&#65533;&#65533;&#65533;&#65533;&#65533;&#65533;*&#65533;&#65533;&#65533;j&#65533;&&#65533;&#65533;&#65533;&#65533;&#65533;A4)@1p&#65533; E&#65533;&#65533;&#65533;E&#65533;&#65533;&#65533;&#65533;+&#65533;&#65533;
&#65533;&#65533;&#65533;&#65533;&#390; d&#65533;V&#65533;)x&#65533;	 &#65533;&#65533;:D&#65533;&#65533;&#65533;
&#65533;&#65533;&#65533; 7&#65533;SL&#65533;q&#65533;&#65533;	=8&#65533;&#65533;&#65533;%!P&#65533;&#65533;&#65533;&#65533;&#65533;&#1947;&#65533;&#65533;$&#65533;&#65533;A&#65533;&#65533;-&#65533;&#65533;n&#65533;$#S&#65533;v A &#65533;P^#&#65533;)dy;&#65533;aP
&#65533;&#65533;&#65533;&#65533;&#65533;&#65533;C&#65533;,&#65533;&#65533;&#65533; &#65533;5&#65533;V$'&#65533;S&#65533;-&#65533;,&#65533;,&#65533;&#65533;W&#65533;ZL:&#65533;&#677;&#65533;w&#65533;l&#65533;&#1613;&#65533;&#65533;Y&#65533;&#65533;&#65533;"&#65533;&#65533;&#65533;e&#65533;D&#65533;n&#65533;&#65533;	:&#65533;&#65533;CI&#65533;"'m&#65533;&#65533;&#65533; fd&#65533;]&#65533;&#65533;&#65533;&#65533;:j&#65533;g&#65533;&#358;&#65533;k&#65533;&#65533;	&#65533;u&#65533;Pw&#65533;0-&#65533;&#65533;&#65533;&#65533;`&#65533;@&#65533;&#65533;&#65533;&#65533;&#65533;5&#582;=X^&#65533;&#131;&#65533;&#65533;\^2&#1976;&#65533;-U&#65533;.&#65533;&#65533;b&#480;*cA&#65533;&#65533;,+&#65533;&#65533;&#65533;&#65533;&#65533;&#65533;&#65533;:R&#65533;z]G&#65533;.}Nm&#65533;&#65533;&#65533;&#65533;&#65533;K&#837;&#65533;7GN&#65533;|&#65533;&#5123;&#65533;&#65533;&W^'P&#65533;A&#65533;&#65533;(&#65533;&#65533;&#65533;&#65533;&#65533;&#65533;&#65533;&#65533;&#65533;R
2&#65533;&#65533;&#65533;RW&#65533;&#65533;A&#65533;&#65533;&#1665;&#65533;&#65533;&#65533;qm]&#65533;!T&#65533;L' &#65533;&#65533;&#65533;,&#65533;Y&#65533;&#65533;&#65533;&#65533;M&#65533;-"&#65533;&#65533;M&#402;&#65533;&#65533;&#65533;&#65533;&#1399;z&#65533;<;&#65533;P
(*9@WdP&#65533;&#65533; H&#65533;&#65533;	u4&#65533;&#65533;&#65533;Kg&#65533;&#65533;&#65533;&#65533;h&#65533;D&#65533;<&#65533;&#65533;Z&#65533;J&#65533;<r&#65533;^#H&#65533;&#65533;&#251;!&#65533;CH_&#65533;&#65533;&#65533;&#65533;` 8`]&#65533;&#65533;&#65533;86&#65533;QCL&#65533;&#65533;&#65533;`a&#65533;&#65533;c&#65533;&#65533;"&#65533;&#65533;&#65533;&#65533;%ri&#65533;"v`#&#65533;&#65533;'C&#65533;k YF&#65533;v x[&#65533;&#65533;C&#65533;U&#65533;S&#65533;&#65533;&#65533;&#65533;&#65533;&#65533; &#65533;&#65533;&#65533;&#65533;&#65533;+&#65533;G	&#65533;d&#65533;&#65533;&#65533;"&#65533;&#65533;=&#65533;&#65533;&#65533;)&#1409;h:&#65533; &#65533;DII&#65533;&#65533;*&#65533;B&#65533;"&#65533;&#65533;`&#65533;&#65533;&#65533;44&#65533;!&#65533;?&#65533;&#65533;&#65533;S&#65533;&#65533;\ &#65533;,;&#65533;t&#1457;&#65533;=&#65533;D&#65533;-m&#65533;M&#65533;p0%%&#65533;Ud0&#65533;D&#65533;@&#65533;&#65533;@&#65533;124&#65533;P&#65533;X&#65533;&#65533;&#1360; &#65533;&#65533;N&#65533;&#65533;&#65533;&#65533;2a&#65533;l&#65533;&#65533;@sb&#65533;)&#65533;O 	%'&#65533;'&#65533;&&#65533;&#65533;sY&#326;&#295;&#65533;8&#65533;6&#227;&#65533;mH&#65533;&#65533;&#65533;&#385;&#65533;&#65533; &#65533;5B?fa7UT@r&#65533;&#65533;&#65533;&#65533;X&#65533;H&#65533;&#65533;&#65533;Nh1j.&#65533;&#65533;&#65533;=&#65533;&#65533;?&#65533;G/&#65533;&#65533;x&#65533;&#65533;&S&#65533;&#65533;n&#65533;kQ)&#65533;K&#65533;&#65533;*r&#65533;o&#65533;+&#65533;|y&#65533;O&#65533;l&#65533; &#65533;&#65533;&#65533;&#65533;&#65533;a&#65533;&#65533;&#65533;M&#65533;F &#65533;&#65533;Le&#65533;x&#1378;H&#65533;&#65533;x&#65533;&#675;&#65533;&#65533;/-T&#65533;&#65533;&#65533;&#65533;&#1397;L&#65533;&#65533;42W(&#65533;&#65533;'&#65533;&#2000; )&#65533;zp&#65533;&#520;&#65533; 3&#65533; &#65533;UW&#65533;&#65533;4&#65533;&#65533;&#1866;&#65533;F\&#65533;H&#12584;&#65533;&#65533;&#65533;=5&#1106;"&#65533;e&#65533;.&#65533;&#65533;Fm&#65533;ZdB&#65533;W+D+&#65533;&#65533;
kBK\&#65533; &#65533;. A&#65533;&#65533;JMV&#65533;&#65533;fC&#65533;&#65533;&#65533;sV&#65533;o0&#65533;Oy&#65533;YCirhL]&#65533;&#65533;&#65533;pM&#65533;&#65533;&#65533;&#65533;I-&#65533;&#65533;&#65533;&#65533;B!+&#65533;&#65533;*&#65533;JT-&#65533;&#65533;&#65533;&A<&#65533;76&#65533;2&#537;V&#65533;j&#65533;|
`&#65533;&#65533;&#65533;n&#65533;H&#65533;&#65533;&#65533;4&#65533;.y{'&#65533;M&#65533;&#65533;!&#65533;dC/)A&#65533;m&#65533;^;$&#65533;y;&#65533;&#65533;,K](&#65533;&#65533;$&#65533;&#65533;&#65533;&#65533;&#65533;fz&#65533;~!&#65533;&#65533;&#65533;R&#65533;&#65533;&#65533;t&#65533;&#65533;&#65533;&#65533;R&#59165;S&#65533;&#65533;Fw)@u&#65533;&#65533;^&#65533;kd&#65533;&#65533;@&#392;&#65533;&#65533;aVy&#65533;x&#65533;&#65533;&#65533;F&#65533;4&#65533;&#65533;]o|c2&#65533;!#&#65533;4Y&#65533;&#475;}
&#65533;&#65533;.&#65533;&#65533;3&#65533;&#65533;&#65533;6&#65533;&#65533;=&#65533;&#65533;#$&#65533;Z&#65533;1&#65533;#g&#65533;$&#65533;&#65533;2&#65533;{&#65533;&#12752;&#65533;<:&#65533;oN&#65533;&#65533;&#65533;U<&#65533;*R&#65533;&#65533;X	&#65533;&#65533;KL&#65533;=&#65533;a&#65533;@&#65533;&#65533;&#65533;&#65533;+&#65533;eAS&#65533;&#65533;_6&#65533;V&#65533;&#65533;a Jk2&#65533;&#65533;tY&#65533;C&#1249;n&#65533;&#65533;TWB&#65533;\&#65533;&#65533;A&#65533;&#65533;&#718;Z#]05&#65533;&#65533;k&#65533;`G&#65533;,W2&#65533;0&#65533;"&#65533;&#65533;<&#65533;&#65533;O&#65533;&#65533;
&#65533;&#65533;	-&#65533;&#1980;Rb&#65533;-&#65533;&#801;&#65533;{#6V6&#65533;&#65533;t&#65533;"1w&#65533;n,Ar&#65533;;&#65533;&#65533;&#65533;&#65533;d&#65533;&#65533;b&#65533;&#65533;8y&#65533;b&#65533;j&#65533;f)!`&#65533;K&#65533;&#65533;M&#65533;@&#65533;{&#168;&#65533;&#65533;u&#65533;&#65533;&#65533;&#65533;(&#65533;M&#65533;P&#65533;YE&#65533;&#65533;H&#65533;IAl-&#65533;&#65533;k 	&#65533;FX&#65533;&#65533;&#65533;&#65533;)&#65533;)\&#65533;4&#65533;%&#65533;&#1198;
&#65533; Y&#65533;r,v&#65533;iI&#65533;gy&#65533;*&#589;&#65533;P&#65533;&#65533;D&#65533;&#65533;I&#65533;`&#65533;s&#65533;&#65533;?/&#65533;^&#65533;&#65533;&#65533;q&#65533;&#65533;&#65533;%&#65533;ms&#65533;0&#65533;A&#65533;1&#65533;3&#65533;&#1015;V9&#65533;&#65533;c&#65533;&#65533;&#65533;d&#65533;W<&#65533;&#945;\&#65533;9&#65533;&#65533;C&#65533;&#65533;;&#65533;/&#65533;M&#65533;&#65533;%&#65533;&#65533;Gq]Hi&#65533;Z&#65533;&#65533;&#65533;!K&#65533;&#65533;&#65533;~g&#65533;&#65533;FO&#65533;&#1179;&#65533;&#65533;&#65533;O&#65533;&#65533;W&#65533;'&#65533;&#65533;&#65533;&#65533;&#65533;+.s&#65533;&#65533;w&#65533;&#65533;&#65533;&&#1938;&#65533;q&#566;Rc&#65533;&#65533;&#65533;w&#65533;&#65533;&#65533;z&#65533;&#65533;&#65533;&#65533;|&#65533; &#65533;zR&#65533;-+&#630;&#65533;{@&#65533;k&#65533;&#65533;&#65533;&#65533;b&#65533;&#65533;n&#65533;.&#65533;_A&#65533;&#65533;&#65533;% `H|&#65533;5&#65533;&#65533;&#65533;&#65533;&#65533;&#65533;&#65533;&#65533;&#65533;&#65533;>&#65533;.&#65533;!&#65533;&#65533;BI&#65533;s&#65533;&#65533;&#65533;&#65533;&#65533;{gO[TY&#65533;n&#65533;W&#65533;&#65533;2f^h&#65533;&#65533;}X&#65533;&#65533;&#65533;t&#65533;&#65533;r&#65533;&#65533;&#65533;&#65533;n&#65533;U/M&#65533;B&#65533;&#65533;&#65533;.4@y&#65533;~&#65533;&#65533;&#65533;&#65533;&#65533;[&#65533;&#65533;`3B&#65533;X&#65533;6&#65533;qDO&#65533;o&#65533;"4&#65533;o&#65533;d&#65533;Rf&#65533;mLVt&#65533;kfd%&#65533;5=%c&#1621;&#65533;$p&#65533;TX&#65533;!&#65533;7&#65533;r&#65533;6&#65533;\U&#65533;!&#65533;h}&#65533;&#65533;&#65533;.&#65533; ~vgn&#65533;x"8+`&#65533;}Kg&#65533;r8&#65533;&#65533;s)&#65533;&#65533;I!Eg(7&#65533;Ejg:&#65533;&#65533;&#65533;&#65533;-GH&#65533;V~&#65533;Y&#65533;!j&#65533;&#65533;[t&#65533;&#65533;&#65533;&#65533;&#65533;C4&#65533;f67&#65533;&#65533;t}&#65533;_%&o&#65533;:'C(|6&#65533;=&#65533;&#65533;i&#65533;&#65533;uE&#65533;!`&#65533; &#65533;&#1546;&#65533;&#65533;Y&#65533;bx&#65533;a&#65533;&#65533;B&#65533;&#65533;ZA&#65533;Q&#65533;]&#65533;&#65533;]&#65533;B{&#65533;&#65533;n&#65533;n&#1058;`&#65533;&#65533;&#65533;&#65533;&#65533;&#65533;&#65533;&#65533;&#65533;;df3&#65533;rQ&#65533;'&#1208;s1&#65533;tWY&#65533; 0&#65533;Hg&#65533;`&#65533;&#65533;&#882;&#65533;x&#65533;s8/&#65533;B`J&#65533;{H&#65533;{@ur&#1432;'f&#65533;&#65533;$||&#65533;`&#65533;w,(1&#65533;&m&#647;&#65533;Y&#65533;&#65533;&#65533;K&#65533;&#65533;.&#65533;@&#65533;&#65533;g&#65533; @&#65533;&#65533;&#65533;dl &#65533;&#65533;dtt/3&#65533;.&#754;m&#65533;&#65533;&#65533;8+&#65533;&#65533;`Y&#65533;T&#65533;t&#65533;&#65533;cl&#65533;NqhAv&#65533;3&#65533;&#65533;iqFwtf&#65533;&#65533;b;&#65533;r.&#65533;ry&#65533;H&#65533;Of&#65533;By&#65533;&#65533;r-&#65533;&#65533;<&#65533;&#65533;N{&#65533;G&#65533;&#65533;&#65533;.&#65533;&#65533;p&#65533;&#65533;3z"6&#65533;9,(&#65533;B&#65533;C&#65533;&#65533;&#1554;2$ '] &#65533;S&#65533;&#65533;VY9&#65533;&#65533;h&#65533;&#65533;J9DG&#65533;&#65533;v&#65533;wf ly6 &#65533;&#65533;|Y&#65533;v(_&#65533;&#65533;T&#1831;v&#65533;E&#65533;cg&#65533;p&#65533;&#65533;]J&#65533;w&#65533;&#65533; y6-&#65533;&#65533;fD&#1175;&#65533;I&#65533;&#65533;a&#65533;M&#65533;&#65533;&#65533;b&#65533;( 	&#65533;p&#65533;&#65533;D&#65533;&#65533;&#65533;&#65533;b&#65533;&#65533;@<u&#65533;&#65533;&#65533;~&#65533;&#65533;$&#65533;&#65533;YFhUr!^&#65533;v&#65533;&#65533;#R/&#1478;&#65533;H;`'hF~97&#65533;&#1628;&#65533;<yV&#65533;&#65533;&#1093;&#65533;&#65533;&#65533;&#65533;}!&#65533;&#65533;U&#65533;+7W :&#65533;&#65533;&#65533;)&#65533;X&#65533;&#65533;&#65533;&#65533;C!&#65533;,&#65533;h1T&#65533;&&#65533;&#65533;!juO&#65533;&#65533;&#65533;1&#65533;&#65533;aM&#65533;&#65533;w&#26142; :A&#65533;&#65533;f[&#65533;aF&#65533;_&#32861;&#65533;B&#65533;y&Hy&#65533;&#65533;"~&#65533;gk&#65533;&#65533;[&#65533;h&#65533;&#65533;&#65533;C#&#65533;ES6&#65533;k&#65533;G&#65533;&#65533;p&#65533;&#65533;y&#65533;J&#65533;&#65533;n&#65533;F&#65533;U&#65533;R&#65533;5&#1206;&#65533;Z&#65533;&#65533;&#65533;&#65533;q&#65533;R%&#65533;O&#65533;&#65533;q&#65533;$&#65533; @&#65533;&#65533;&#65533;E&#65533;WgU&#65533;">;&#65533;&#65533;`&#65533;R:v_2&#65533;&#65533;=&#65533;#&#65533;p3&#65533;Q&#65533;&#65533;N&p i W`6&#65533;"&#65533;D&#65533;?v&#65533;&#65533;)s&#65533;X@<&#65533; &#65533;72&#65533;*&#65533;/e`PEov&#65533;1&#65533;t&#65533;&#65533;&#65533;b:&#65533;b&#65533;S:&#65533;k&#65533;&#65533;r:&#65533;&#65533;&#65533;&#65533;H&#405;N&#1575;:&#65533;&zS&#65533;4%z&#65533;q J&#65533;&#65533;vvv&#65533;v)&#65533;S&#65533;j&#65533;>@ p&#65533;&#65533;&#65533;&#65533;&#65533;ny&>w6&#65533;h&#65533;&#65533;#c\&#65533;&#65533;J0&#65533;&#1191;&#65533;&#65533;}*&#65533;o&#65533;D&#65533;l&#65533;:p&#65533;= :&#65533;t& 20"@*	&#65533;3&#278;z&#65533;i)d&#65533;~z+&#65533;Uaaq&#65533;ja5&#65533;v&#65533;&#65533;>&#65533;S&#65533;j1rqF&#65533;>&#65533;&#65533;al$&#65533;eF&#65533;&#65533;&#65533;Y&#65533;,&#65533;&#65533;&#1729;&#65533;J&#65533;Z6;&#65533;&&#65533;q=&#65533;R&#65533;&#65533;&#680;wQ9\&#65533;&#65533;g&#65533;&#65533;RV5K&#1672;&#65533;&#65533;&#65533;z&#65533;&#65533;&#65533;&#65533;5;&#65533;&#65533;J&#65533;P&#65533;9&#65533;&#65533;j&#65533;]&#65533;4&#65533;I&#65533;&#65533;&#65533;:)&#544;jG&#65533;y&#65533;6:,!1h"=&#1988;&#65533;)&#65533;f&#65533;&#65533;&#65533;&#65533;&#65533;&#65533;&#1602;&#65533;U&#65533;&#65533;m nqx1&#65533;k&#65533;+&#65533;&#65533;&#65533;!&#65533;&#65533;&#65533;&#65533;&#169;&#65533;TDg&#65533;&#65533;&#65533;8&#65533;&#65533;Z&#65533;2&#65533;g&#234;&#65533;&#65533;6TH&#65533;&#65533;2p&#65533;&#65533;F&#65533;I(&#65533;&#65533;W&#65533;&#609;&#65533;&#65533;D&#65533;i&#65533;kk&#65533;_I&#39301;@&#65533;&#65533;&#65533;`p  &#65533;y[= r&#65533;H&#65533;.&#65533;&#65533;&#65533;b&#65533;|&#65533;cWW&hm&#65533;&#65533;&#65533;e&#65533;,&#65533;)U BHyI'&#65533; "  |&#65533;&#65533;&#65533;0;`T3
#{8O`&#65533;?[A&#65533;&#65533;H&#65533;&#65533;&#629;&#65533;$7&#65533;*`&#65533;&#65533;kPP7&#65533;[&#65533;P&#65533;&#65533;I&#65533;!&#65533;&#65533;&#65533;*&#65533;&#65533;.I"&#65533;&#65533;Z&#65533;&#65533;8&#65533;&#65533;&#65533;(sGBN&#65533;t>V+" &#65533;<&#65533;&#65533;&#65533;?&#65533;&#65533; &#65533;l&#65533;&#65533;~&#65533;3&#65533;s&#65533;&#65533;&#65533;&#65533;x&#65533;&#65533;k$'&#65533;k&#65533;f&#65533;+0&#65533;K&#65533;&#65533;{:&#65533;@&#65533;%5 &#65533;&#65533;l`&#65533;	/&#65533;y&#65533;a&#65533;&#65533;xK&#65533;&#65533;&#65533;&#65533;(&#65533;&#65533;&#65533;&#65533; &#65533;n!&#65533;P&#65533;&#65533;&#65533;R  ,&#65533;!L:&#65533;<#&#65533;&#65533;S*&#65533;&#65533;&#65533;&#65533;&#65533;"&#65533;!o&#65533;Pp=&#65533;&#201;&#65533;0u&#1087;^&#1855;&#65533;P&#65533;w&#65533;LW&#65533;&#65533;k&#65533;-0<&#65533;&#827;&#65533;&#65533;&#65533;,&#1448;&#65533;s&#65533;Yl&#65533;R&#65533;q. &#65533;_&#65533;&#331; &#65533;mA&#65533;&#65533;*&#65533;o&#65533;&#65533;&#65533;&#65533;CI&#65533;pa&#65533;:&#65533;&#65533;&#65533;Y,&#65533;V&#65533;&#65533;&#65533;y&#65533;&#65533;y&#65533;c&#65533;&#65533;8&#65533;&#65533;I&#65533;&#65533;R&#65533;@Y: &#65533;l&#65533;&#65533;&#65533;&#65533;&#338;&#1855;5&#65533;	#&#65533;i 	&#65533;&#65533;o&#65533;&#65533;|&#65533; p qQ` &#65533;|B&#65533;p&#65533;&#65533;&#65533;?Pu&#65533;Jo&#65533;&#65533;?&#65533;&#65533;_y&#65533;C&#65533;Slp547`Pk&#65533;_\5p`&#65533;k%Q6&#65533;&#65533;&#65533;C&#65533;&#65533;_i&#65533;&#65533;&#65533;|[C&#65533;7A8PGpu 	&#65533;&#65533;&#65533;&#65533;&#65533;}&#65533;&#65533;&#65533;&#65533;lC&#65533;J4&#1068;mA .&#65533;bp&#65533; \&#65533;&#1866;&#65533;&#65533;&#65533;&#65533;H,&#65533;m&#65533;&#65533;sp&#65533;&#65533;:}&#65533;s&#558;>&#65533;@4P&#65533;,N p G&#65533;&#65533;&#65533;.&#65533;4&#65533;&#65533;|,&#1085;&#65533;&#65533;@M&#65533;;&#65533;&#65533;&#65533;L&#65533;p&#65533;&#65533;3&#65533;&#65533;&#65533;&#1320;&#65533;&#65533;% &#65533;&#65533;T]&#65533;&#65533;R&#65533;jAYBp&#65533;=&#65533;&#65533;'pNj&#65533;h\&#65533;&#65533;2nAn&#65533;&#65533;&#65533;\&#65533;n&#65533;&#65533;	@( l&#65533;&#65533;sL&#65533;H@&#65533;\  A&#65533;~&#65533;&#65533;&#65533;pim!&#65533;t&#65533;&#1416;,&#65533;E@&#65533;E&#65533;w}&#65533;d)>&#65533;&#1494;&#1763;&#65533;b&#65533;-&#65533;&#1566;&#65533;#&#1889;&#65533;&#65533;&#65533;u&#65533;&#65533;&#65533;m&#1613;0)&#65533;&#1234;&#65533;S&#65533;&#65533;&#1652;m!E&#65533;k&#65533;}B&#65533;b&#65533;\&#1643;&#65533;&#65533;h&#65533;&#65533;&#65533;&#65533;jq&#65533;K&#65533;m]&#65533;&#685;r&#65533;bR&#65533;"<7  Yd&#65533;,&#65533;&#65533;&#65533;&#65533;A&#65533;Dkq&#65533;J&#65533;&#65533;=&#65533;&#65533;&#65533;&#1092;&#65533;;3& ,&#65533;G}P}&#65533;&#65533;&#65533;&#65533;q&#65533;&#65533;Ss_&#65533;,&#65533;&#65533;&#65533;&#65533;F&#65533;&#65533;@br1&#65533;U[&#65533;7&#65533;&#65533;&#65533;Y9&#65533;&#65533; &#65533;&#65533;J ux&#65533;&#65533;&#65533;&#65533;=&#65533;&#65533;m^&#65533; &#65533;&#65533;&#65533;&#65533;&#569;&#65533;&#65533;}iR&#65533;,&#65533;&#65533;v&#65533;h%&#65533;&#65533;N&#65533;*&#65533;&#65533;8<&#65533;&#65533;&#65533;&#65533;mt&#65533;&#65533;&#65533;,p&#65533;+&#65533;&#65533;&#65533;-	&#65533;&#65533;&#65533;9&#65533;+>&#65533;u&#5825;2c,&#65533;y&#65533;Qk&#65533;&#65533;Q&#65533;&#65533;&#65533;&#65533;&#65533;:@hp&#894;&#65533;]&#65533;&#65533;3&#65533;A&#65533;^&#65533;
&#65533;w&#65533;&#65533;&#65533;a k&#65533;l&#65533;&#65533;	&#65533;@>&#65533;Jo&#1112;&#65533;&#65533;a&#65533;&#65533;7&#65533;&#65533;&#65533;&#65533;!c 5:&#65533;0_&#152;.f&#65533;4@&#1194;X-	0&#65533;&#65533;.*iN&#65533;&Fv~<&#65533;y&#65533;&#65533;&#65533;;&&#65533;`&#65533;&#65533;.bp&#65533;gn W&#65533;f&#65533;&#65533;2fq&#65533;[)&#65533;&#65533;1M9&#65533; 	&#65533;9&#65533;&#65533; &#65533;&#1948;kX&#65533;yZ&#65533;7&#65533;pq&#65533;&#65533;3&#65533;u!n&#65533;N&#65533;d&#65533;)]&#65533;&#42913;M&#65533;&#65533;pl1j&#65533;&#65533;	&#65533;&#65533;\Y'w[&#65533;&#65533;k&#65533;&#65533;3&#65533;&#65533;W&#65533;&#65533;g&#65533;_/Mt6c&#65533;&#65533;`Y&#65533;n s&#65533;M`&#65533;$&#65533;kq&#65533;&#65533;&#65533; 6+&#65533;&#65533;&#65533;!0@&#65533;uq&#65533;o! &#65533;&#65533;&#65533;l&#65533;&#65533;>&!&#65533;&#65533;&#65533; &p&#65533;&#65533;&#65533;j&#65533;j&#65533; &#65533;&#65533;&#65533;:&#65533;,*&#65533;&#65533;I&#65533;b&#65533;K@ &#65533;&#65533;!L&#65533;~&#65533;m&#65533;{<&#65533;&#65533;&#65533;M&#65533; n&#65533;jM&#65533; |&#65533; `&#65533;p^;&#65533;&#65533;v&#65533;&#65533;&#65533;&#65533;:ECx&#65533;&#65533;f&#65533;&#65533;[` Z&#65533;,``&#1177;&#65533;:&#65533;<&#65533;&#65533;&#65533;	&#65533; |@&#65533;nalq&Ys>x3&#65533;&#65533;&#65533;~TK&#65533;2&#1995;&#65533;t&#65533;:&#65533;T&#65533;Y&#65533;&#65533;&#65533;Dat&#65533;9 &#54448;&#65533;oq8a~@%9&#65533;&#65533;x)&#65533;8BJ&#65533;&#65533;&#65533;tp= &#65533;&#65533;&#65533;&#65533;&#65533;+&#65533;a &#65533;&#65533;c&#65533; &#65533;&#65533; &#65533;0O_&#65533;a&#65533;!|4&#65533;&#65533;	&#65533;@&#65533;%&#65533;)Fy&#65533;&#65533;&#65533;&#65533;&#65533;&#65533;&#234;&#65533;e&#65533;&#65533;&#65533;xpqP&#65533;P&#65533;&#65533;&#65533;O&#65533;<"&#65533;W 6&#65533;&#65533;d&#65533;S&#65533;&#65533;&#65533;&#65533;&#65533;&#65533;&#65533;&#65533;&#65533; &#65533;&#1823;&#65533;Q&#65533;b&#65533;&#65533;&#65533;&#65533;&#65533;
&#65533;9t&#65533;&#65533;wK`)&#65533;%(&#65533;-&#65533;&#65533;	&#65533;
4&#65533;&#65533;&#65533;A6N`&#65533;&#65533;D&#65533;l&#65533;XS&#65533;&#65533;E&#65533;\&#65533;&#65533;fE&#65533;5[&#65533;X&#65533;P&#65533;&#65533;K@&#65533;a&#65533;r&#65533;K&#65533;1e&#932;Y&#65533;&#65533;M&#65533;9u&#65533;&#65533;&#65533;&#65533;g&#65533;.n&#65533;h@0&#65533;?&#65533;.e&#65533;3E&#65533;&#65533;8r&#65533;d&#65533;&#65533;&#65533;6D&#65533;@&#65533;*&#65533;&#65533; &#65533;ABC&#65533;z&#65533;E&#65533;[&#65533;b&#65533;C&#65533;b&#442;&#348;5i&#65533;`&#65533;T&#65533;4%\&#65533;&#65533;a&#265;&#65533;q&#65533;!&#65533;&#65533;&#65533;v0Z&#1613;&#65533;to&#65533;&#65533;	&#65533;l&#1168;L5&#65533;i&#65533;nX&#65533;&#65533;&#65533;:z&#65533;M&#65533;%&#65533;&#65533;&#65533;&#65533;p&#2030;+&#65533;&#65533;_&#65533; 7"4&#65533;&#65533;&#65533;_^wf&#65533;&#65533;&#65533;s&#65533;qvd&#65533;3&#65533;P&#65533;&#65533;@&#65533;&#1283;&#65533;&#65533;i<n	<&#65533;&#65533;&#65533;&#65533;&#65533;&#514; &#65533; 'P&#65533;&#65533;&#65533;;&#65533;H6[&#65533;&#1439;&#65533;@&#65533;&#65533;&#1058;!0&#65533;[&#65533;;T&#65533;)A: &#65533;,A&#65533;R&#65533;c&#65533;3&#65533;)&#65533;@O=&#65533;>&#65533;c&#65533; &#65533;B&#65533;"&#65533;&#65533;>&#65533;
&#65533;&#65533;>&#65533;"&#685;"&#65533;tx&#65533;&#138;<&#65533;RH-^&#65533;&#65533;&#65533;8&#65533;p&#65533;&#65533;&#65533;&#65533;p &#65533;&#65533;&#65533;&#65533;&#65533;`&#65533;&#65533; &#65533;<&#65533;R&#65533;!KTL&#65533;&#65533;&#65533;n&#65533;q&#65533;&#65533;&#820;&#65533;/&#65533;&#65533;&#276; &#65533;L&#65533;&#65533;K'&#65533;&#65533;S1AJ&#65533;s B&#65533;&#65533;&#65533;%&#65533;+&#65533;<&#65533;&#65533;H&#65533;&#65533;L!&#65533;&#65533;D&#65533;,i<&#65533;&#65533;&#65533;&#65533;&#776;&#65533;&#65533;&#65533;&#65533;&#65533;&#65533;&#65533;&#65533;&#65533;*&#65533;ASU&#65533;&#65533;dZu&#65533;&#65533;;V&#65533;.&#1096;L &#1140;/	,&#65533;B&#65533;&#65533;&#648;\(&#632;R;&#65533;Xd&#65533;Uv&#65533;*n[&#65533;&#1544;tH&#1283;:&#65533;&#65533;&#65533;&#65533;*@UVn&#65533;&#65533;6&#65533;&#528;&#65533; 0r&#65533;&#65533;W&#65533;|&#65533; &#65533;&#65533;l&#65533;&#65533;&#65533;TT&#65533;&#65533;*&#65533;#|&#65533;&#65533;w_~&#65533;&#65533;b\$eh&#65533;&#65533;40&#65533;*3&#65533;&#65533;[&#65533;v&#65533;9	<T&#65533;
TC&#32771;&#2024;@&#65533;&#65533;E`&#1849;z3 	:&#65533;&#65533;<@H&#65533;aI&#65533; !&#65533;6&#65533;a&#65533;k&#65533;&#65533;;y&#65533;!c&#65533;&#65533;E&#65533;"&#65533;}&#65533;&#65533;&#65533;B&#65533;&#65533;&#65533;:!&#1273;&#65533;p&#65533;i&#65533;&#65533;&#65533;zjN;&#65533;&#65533;&#1670;|9N&#65533;4&#65533;.&#65533;&#65533;&#959;ZJX&#65533;&#65533;6&#65533;&#65533;&#65533;&#65533;&#1606;&#65533;&#65533;|&#65533;3&#65533;&#65533;%&#65533;Q&#65533;;> &#65533;td&#65533;&#65533;o&#65533;|p,&#65533;&#65533;&#65533;&#65533;M&#537;&#65533;VZ&#65533;a]&#65533;&#65533;#&#65533;&#65533;R&#65533;j&#65533;&#65533;&#65533;|s&#65533;&#65533;{.*&#65533;&#1418;+m&#65533;&c&#65533;0&#65533;&#65533;&#65533;@&#65533;u&#65533;c&#65533;}v&#65533;aO&#65533;&#195;&#65533;=&#65533;&#65533;&#65533;b&#65533;&#65533;&#65533;`6:N&#65533;D&#915;W~&#65533;
&#65533;&#65533;&#65533;&#65533;7&#65533;&#65533;&#65533; n-O&#65533;wDK&#65533;E&#65533;&#65533;{&#65533;g&#65533;4%&#65533;&#65533;=&#65533;&#65533;&#65533;&#65533;
!&#65533;&#65533;`F~y&#65533;&#65533;&#65533;&#65533;&#65533;` &#65533;&#65533;&#65533;&#65533; BcI6&#65533;&#65533;]8&#65533;@&#65533;&#65533;&#65533;.&#65533;-80&#65533;&#65533;&#390;&#65533;&#65533;&#65533;&&#65533;&#65533;B&&#65533;&#65533;&#65533;:&#65533;~#T&#65533;	&#65533;&#65533;A&#65533;d0	p&#65533;1&#65533;|fQ&#65533;J&#65533;"&#65533;&#65533;hQ&#65533;B}&#65533;C Q&#65533;CD&#65533;y&#65533; &#65533; &#65533;G&#65533;&#65533;&#65533;h&#65533;&#65533;C&#65533;&#65533;]&#65533;#a&#65533;DA=&#65533;j&#65533;-!&#65533;UZc&#65533;&#65533;Y/r9&#65533;|(&#65533;V&#65533;kdc&#65533;&#65533;F8&#401;&#65533;F&#65533; &#65533;w;qH&#65533;G&#65533;k&#65533;&#65533;&#65533;&#65533;b!&#65533; &#65533;$`C"&#65533;&#65533;3&#1216;F%E&#65533;&#65533;T&#65533;6	"DI&#65533;&#65533;|&#65533;r&#65533;40@&#65533;&#65533;$e)MyJT&#65533;2X&#65533;S)B&#65533;"D	&#65533;{C&#65533;:&#1406; t&#65533;u&#65533;)&#1910;&#65533;K&#65533;"&&#65533;&#65533;*>&#65533;[&#65533;<;&#65533;&#65533;&#421;
&#65533;	\p&#1552; &#65533;&#65533;i@&#65533;&#65533;f7&#65533;&#65533;Mp&#65533;&#65533;&#65533;&#65533;&#65533;&#65533;&#65533;&#65533;&#65533;e &#65533;&#65533;&#65533;HZvF64
O&#65533;&#65533;gg0&#65533;&#65533;0@C&#65533;&#65533;3&#65533;&#65533;&#328;@&#65533;m# U&#65533;&#65533;,&#65533;&#65533;y&#65533;&#65533;N&#65533;&#65533;&#65533; t
&#65533;,&#65533;&#65533;
&#65533;1-!&#65533;&#65533;e==&#65533;Jhh~X&#65533;4"&#65533;x&#65533;&#65533;n&#65533;Rh&#256;&#65533;N&#65533;2&#65533;&#65533;&#65533;&#65533;@0&#65533;&#65533;M!&#65533;&#65533;&#65533;&#65533;&#65533;5&#65533;Z&#1498;&#65533;&#65533;&#65533;Q&#65533;&#65533;m&#65533;&#65533;&`qR&#65533;-"`&#65533;$&#65533;&#65533;N>d5&#43625;&#65533;B&#65533;&&#65533;&#65533; 8`&#65533;9=&#65533;&#65533; &#65533;2&#65533;T&#65533;.%M&#65533;&#65533;&#65533;&#65533;U &#65533;8/&#65533;&#65533;p&#65533;%z$Kq&E&#65533;)	&#65533;&#65533;
&#65533;@&#65533;&#65533;Ml&#65533;&#65533;&#65533;I&#65533;&#65533;>@\&#65533;&#65533;xb$d\=&#65533;&#65533;18 "(A&#65533;b&#65533;c&#65533;)`@&#65533;X&#65533;&#65533;KU&#65533;&#65533;m&#65533;&#65533;4|&#65533;\&#65533;U&&#65533;C&#65533;%)@ [{963&#65533;&#963;&!/&#65533;Y&#65533;%E M&#65533;&#65533;&#65533;&#65533;&#65533;S&#1384;&#65533;5&#65533;&#65533;J~&#65533;&#65533;&#65533;3P&#65533;&#65533;&#65533;&#65533;&#65533;&#65533;?u&#65533;B5&#65533;&#65533;ID &#65533;I &#65533;&#65533;&#65533;&#65533;a&#65533;m&#65533;umNPV&#65533;&#65533;6k&#65533;p`'X&#65533;fp&#65533;&#65533;`G&#65533;w&#65533;&#65533;1&#65533;`jp&#65533;&#568;&#65533;&#65533;C&#65533;&#65533; &#65533;&#65533;&#65533;Z&#65533;&#65533;B
&#65533;F&#65533;B&#65533;R&#2039;q	&#65533;e&#65533;rf&#1030;&#65533;&#65533;&#65533;n0&#65533;&#65533;:?(&#65533;&#65533;xp&#65533;g&#65533;&#65533;(E&#65533;&#65533;A&#65533;,`#&#65533; b&#65533;&#65533;	&#65533;&#65533;^&#1810;
L&#65533;&#65533;&#65533;J&#65533;&#65533;&#65533;&#65533;]&#65533;&#65533;&#65533;&#65533;&#65533;&#65533;&#65533;[9&#65533;&#65533;Z&#65533;p&#65533;&#65533;|g<&#65533;&#65533;&#65533;-&#65533;&#65533;&#65533;&#65533;8?&#65533;Bt&#65533;c&#65533;&#65533;&#65533;&#65533;&#619;8&#65533;&#65533;y2DY7J&#65533;&#65533;&#65533;&#65533;&#65533;NO&#65533;zm^U&#65533;l&#65533;P#%&#995;&5&#65533;I&#65533;&#65533;&#65533;y&#65533;+B&#65533;&#65533;fIP&#65533;&#65533;&#65533;$&#65533;&#65533;b'&#65533;wa{&#65533;&#65533;&#65533;+&#65533;pM/r&#65533;`&#65533;i'&#65533;{&#65533;&#65533;"b&#65533;&#65533;4\&#65533;hB&#65533;&#65533;}m[&#65533;<h&#65533;H#&#65533;l&#65533;D&#65533;&#65533;U&#65533;k&#65533;+h&#65533;&#65533;r&#65533;\3&#65533;&#65533;@&#65533;&#65533;&#65533;e&#65533;&#65533;%&#65533;&#65533;&#65533;CF&#65533;@2&#65533;&#65533;~p=&#65533;cX&#65533; X&#65533;#j&#65533;&#65533;&#65533;&#312;&#65533;&#65533;&#180;&#65533;&#65533;&#65533;R&#65533;&#65533;e&#65533;)8&#65533;x&#793;&#65533;&#563;&#65533;N&#65533;&#65533;x&#65533;4&#65533;&#65533;t9 &#65533;&#1129;6&#65533;mnm&#65533;&#65533;>0&#65533;o&#65533;&#65533;&#65533;R&#65533;w&#364;7&#65533;^&#65533;iz&#65533;&#65533;&#65533;&#65533;B&#65533;&#65533;|.&#65533;&#65533;Y&#65533;&#65533;W&#65533;%&#65533;&#65533;&#65533;N&#65533; #.&#65533;u&#65533;&#65533;&#65533;&#65533;&#65533;&#65533;&#65533;>&#65533;;&#65533;&#65533;H&#899;&#65533;\&#1665;h&#65533;th&#65533;
&#65533;&#65533;c&#65533;&#65533;&#65533;9X&#65533;&#65533;&#65533; &#65533;d|&#65533;S&#65533;&#65533;&#65533;&&#65533;&#65533;9W&#65533;[O&#65533;i&#65533;E&#65533;]&#65533;!&#65533;~&#65533;;&#1217;&#65533;<&#65533;6B.&#65533;aW#&#65533;L&#65533;a&#65533;x&#65533;{+S?
&#65533;N&#65533;&o&#65533;&#1067;!&#65533;6&#65533;&#65533;&#65533;x&#65533;x&#65533;'rP^&#65533;&#65533;&#65533;&#65533;T'&#65533;&#1312;DD^&#65533;^Dt&#65533;z&#65533;&#65533;K&#65533;&#65533;W&#65533;&#65533;&#65533;F&#309;i&#65533;&#710;{&#65533;>[&#65533;&#65533;=&#65533;&#65533;&#65533;&#65533;hWs}&#65533;9B&#65533;\&#65533;cC&#65533;wg&#65533;qn&#65533;w&#65533;F ,&#65533;&#65533;
0ab&#65533;_&#65533;&#65533;&#65533;&#65533;
&#65533;	&#65533;&#65533;6X7&#65533;|&#65533;&#65533;q14&#65533;&#65533;J&#65533;&#65533;c-&#65533;V&#65533;@V.&#65533;&#1036;&#65533;90&#65533;b,&#65533;[&#65533;&#65533;C&#65533;K&#65533;#:&#65533;&#65533;z,&#65533;&#1295;&#1599;&#65533;&#65533; [&#65533;&#65533;5`&#65533;&#65533;&#65533;A&#65533;-&#65533;&#65533;1&#65533;&#65533;&#65533;b&#65533;II<6P&#65533;&#65533;&#65533;&#65533;P&#65533;&#1024;&#65533;&#65533;"8&#65533;&#65533;8x"<&#65533;C&#65533;&#65533;-&#65533;&#65533;&#65533;?[X&#65533;$&#65533;&#65533;*&#65533;&#65533;d66&#65533;&#65533;I&#65533;k&#65533;&#65533;&#65533;3&#65533;&#65533;&#848;&#65533;&&#65533;&#65533;&#65533;&#65533;&#65533;{	%$&#65533;>&#65533;.&#65533;6cB&#65533;&#746;&#65533;"&#65533;&#65533;7&#65533;&#65533;&#248;&#65533;&#65533;&#65533;&#65533;R&#65533;Y&#65533;0&#65533;&#65533;k&#65533;&#65533;&#65533;7t&#65533;&#65533;@$&#65533;x>I&#65533;C&#65533;=d8+&#65533;&#65533;&#65533;&#65533;&&#65533;[&#65533;&#65533;&#1640;&#65533;&#65533;A&#65533;&#65533;Q9&#65533;&#65533;6&#65533;&#65533;&#65533;&#65533;&#65533;&#65533;&#65533;&#1085;&#65533;&#65533;& ,P5&#65533;3	&#65533;&#65533;;O&#65533;$B&#65533;&#65533;@&#65533;&#65533;r.!&#65533;&#65533;HO:&#65533;5&#65533;EZ&#65533;&#410;2T&#65533;^&#65533;$&#65533;&#65533;&#65533;+\8&#65533;&#65533;*B&#65533;Y&#65533;&#65533;b&#65533;C&#65533;&#65533;Z&#65533;&#65533;X&#65533;&#65533;3Gl&#65533;&#475;&#65533;&#21632;8}\&#65533;8&#65533;f&#65533;f&#65533;&#65533;&#601;&#65533;&#1048;&#65533;B&#65533;&#65533;&#65533;)BE{&#65533;&#537;&#65533;&#65533;&#65533;p&#65533;&#65533;&#65533;$&#65533;&#65533;&#65533;&#65533;i&#65533;.&#65533;&#65533;?(GkD&#65533;%&#65533;/;&#65533;&#65533;&#65533;&#537;y&#1312;?
&#65533;&#65533;&#65533;7&#65533;&#65533;I&#65533;&#65533;&#65533;&#65533;&#1681;*&#65533;\&#65533;&#65533;&#65533;9l=&#65533;&#1218;H&#65533;&#65533;&#65533;"&#65533;0&#65533;&#65533;!C&#65533;` .;D&#65533;&#65533;&#65533;%&#65533;&#65533;G&#65533;&#65533;Im<&#65533;*8	&#65533;&#65533;x&#65533;&#65533;&#65533;0&#65533;&#65533;: &#65533;?&#65533;"28&|&#65533;&#65533;&#65533;&#65533;s(&#65533;&#65533;O&#1664;&#65533;&#683;l;&#65533;H	&#65533;&#65533;&#65533;&#65533;&#65533;&@?&#65533;&#65533;;&#65533;"&#65533;&#65533;&#65533;2&#65533;+k&#65533;&#65533;<&#204;&#65533;&#65533;,I&#65533;&#65533;I-&#65533;&#65533;&#32830;&#65533;&#65533;;&#65533;&#65533;&#65533;_&#65533;"&#65533;!&#65533;&#659360;&#65533;7&#65533;&#65533;&#65533;&#65533;L&#1292;	&#65533;D&#65533;&#65533;&#65533;M &#65533;&#65533;0z&#65533;&#65533;1&#65533;&#65533;&#1764;
@+&#65533;`&#65533;HM&#65533;|&#65533;&#65533;&#65533;#&#65533;&#65533;&#65533;\&#65533;&#65533;&#65533;BJ&#697;@ .&#65533;&#65533;&#65533;&#65533;,&#65533; &#65533;&#65533;y&#65533;*&#65533;&#65533;N&#65533;&#65533;M&#65533;&#65533;&#65533;x&#65533;&#65533;d&#65533;&#65533;z&#65533;	*<&#65533;&#65533;&#65533;&#65533;S.p&#65533;&#65533;&#65533;|&#65533;<(&#65533;;&#65533;8&#65533;h&#65533;*2C&#65533;3&#65533;&#65533;&#1665;&#65533;&#65533;&#65533;&#65533;Q&#65533;&#65533;PI&#65533;3&#65533;J#&#65533;&#65533;*d&#65533;&#65533;&#65533;&#65533;"P&#65533;&#65533;&#65533;1&#65533;:&#65533;&#2149;&#65533;x:&#65533;&#65533;P	&#65533;&#65533;#&#65533;&#65533;*&#65533;&#65533;&#65533;&#65533;t$&#1049;
&#65533;Pm&#65533;&#65533;&#65533;&#818;i'&#65533;&#65533;&#65533;&#65533;&#65533;y
&#65533;K &#65533;&#65533;U0&#152;&#65533;&#65533;I&#65533;&#65533;Q&#65533;&#65533;&#65533;&#65533; / 2&#65533;QM0&#65533;&#65533;#&#65533;<+&#65533;&#65533;&&#65533;!&&#65533;R&#435;&#65533;&#65533;@=&#65533;&#65533;#[&#65533;R1u&#65533;p1..&#65533;#&#65533;&#65533;1]S&#65533;~&#1257;&#65533;4&#65533;u&#65533;Q6&#65533;&#65533;z&#65533;=&#65533;9Z&#65533;4:&#65533;&#65533;16&#65533;.&#65533;h>-&#65533;&#970;&#65533;&#65533;@@ &#65533;&#65533;4TG&#65533;&#65533;&#65533;['E1&#65533;G&#65533;TI&#65533;N&#65533;o&#65533;n&#65533;&#65533;&#65533;&#65533;&#65533;
SK-U&#65533; cHU28&#65533;&#65533;&#65533;&#1248;1UYub&#65533;&#65533;&#65533;&#65533;EM]M&#65533;&#65533; ,&#1024;&#65533;Uae&#65533;5&#65533;	&#65533;&#65533;oH&#65533;o&#1024;"&#65533;  &#65533; &#65533; VjU&#65533;M&#65533;&#65533;Y&#516;N&#65533;Vo&#65533;Vp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Z&#65533;&#65533;Z&#65533;&#65533;Z&#65533;&#65533;Z&#65533;&#65533;&#65533;/&#65533;*&#65533;&#1690;&#65533;  &#65533;X&#65533;x&#65533; &#65533;z|&#65533;!X&#65533;&#65533;X&#65533;(&#65533;&#65533;&#65533;&#65533;/&#65533;&#65533;&#65533;@&#65533;$&#65533;&#65533;]  h&#65533;&#65533;&#65533;&#65533;/&#65533;P &#65533; h%&#65533;X &#65533;\&#395;&#65533;&#65533;e&#65533;$P&h&#65533;&#65533;m'&#65533;&#65533;!\&#65533;u&#65533;p&#65533;$h&#65533;&#65533;`&#65533;&#65533;e%&#65533;&#65533;&#65533;]~&#65533;&#65533;m&#1629;]&#65533;M&#65533;&#65533;Z&#65533;&#65533;P\&#65533;&#65533;]&#65533;E&#65533;&#65533;&#65533;&#65533;&#65533;m&#65533;&#65533;]\&#2013;]& &#1972;&#65533;&#65533; )(&#65533;&#65533;&#65533;&#65533;]&#65533;&#65533;e^&#65533;*&#65533;&#65533;&#65533;$ ^&#65533;&#65533;&#994;\'&#65533;^&#853;&#65533;@&#65533;^&#62315;X $&#65533;&#65533;&#65533;&#65533;&#65533;(h&#65533;&#65533;_&#65533;&#65533;^o&#65533;P&#65533;=&#65533;&#65533;O&#65533;X*&#65533;&#65533;&#65533;&#65533;^&#65533;_&#65533;&#65533;&#65533;&#65533;&#65533; N[j&#65533;=&#65533;&#65533;&#65533;&#65533;O&#1027;&#65533; &#65533;5^&#65533;&#65533;&#65533;x_.N&#65533;&#65533;)@&#65533;M@&#65533;&#65533;-UP&#65533;&#65533;T R8&#65533;&#65533;H&#65533;&#65533;|X*&#65533;\$p&#65533;&#65533;H @&#65533;&#65533;&#65533;/&#65533;&#65533;&#65533;`!&#65533;!&#65533;&#65533;&#65533;&#1077;TP&#65533;F&#65533;PSXa&#65533;&#33032;&#65533;a&#65533;E&#65533;&#65533;a&#65533;&#65533;&#65533;b!&#65533; &#65533;M0_CmOX&#65533;RX&#65533;&#65533;R0%F&#65533;P&#65533;X* &#65533;M&#1540;&#65533;&#65533;  &#65533;&#65533;&#65533;&#65533;&#9784;&#65533;<~&#65533;6(4^bD^&#65533;QPaRxa&#65533;&#65533;&#65533; x*`&#65533;&#65533;(&#65533;-&#65533;&#65533;M&#65533;$b"~&#65533;#&%NdD6SXd^&#65533;&#65533;&#65533;	&#65533; &#65533;&#65533;&#65533;&#65533;&#65533;&#65533;&#65533;dN&#65533; dM&#65533;]C-Q8&#65533;R&#65533;&#65533;Rp&#65533;UF&#65533;&#65533;
&#512;J&#65533;&#65533;&#65533;&#65533;&#65533;e&#65533;&#65533;L&#65533;ekcN c:m= &#65533;Q0ep6f&#65533;U(ghf&#65533;&#65533;	&#65533;&#65533;6&#65533;&#65533;k&#65533;el&#65533;&#65533;2>&#65533;RgD&#65533;Mg&#65533; X&#65533;*P #vvg-&#65533;&#65533;M&#65533;(b>5cRHc|>eR&#65533;&#65533;&#65533;&#65533;&#65533; #P&#65533;	&#65533;gHf
heY6h&#65533;&#65533;&#65533; ~_Gu&#65533;{&#65533;&#65533;S&#65533;6&#65533;	x&#65533;(&#65533;&#65533;~&#65533;~&#65533;&#65533;&#65533;dw&#65533;&#65533;)&#65533;&#65533;`&#65533;=&#65533;fR0&#65533;&#65533;VdR&#65533;zF&#65533;/&#65533;&#65533;&#65533;&#65533;h#&#65533;&#65533;hfY.(&#65533;	P&#65533;i>fa&#65533;hTHiGF&#1536;6&#65533;(&#65533;hP&#65533;&#65533;&#65533;&#65533;/&#65533;c%@h%@X&#65533;B&#65533;&#65533;36&#65533;N&#19358;&#35054;hX&&#65533;	&#65533;&#65533;&#65533;&#65533;&#65533;/P 
8&#65533;i&#65533;)&#65533;gNb&#65533;&#65533;Jm&#65533;&#65533;&#65533;P(&#65533;S Q&#65533;h&#65533;
&#65533;&#65533;&#65533;X&#65533;&#65533;.g#X&#65533;K&#1924;&#65533;&#65533;&#65533; &#65533;&#65533;&#65533;6U&#65533;&#65533;Y&#65533;S&#65533;&#65533;7&#65533;_&#65533;k k~&#65533;&#65533;&#65533; &#65533;e~ &#1238;&#65533;Z&#65533;&#65533;&#65533;fmM&#65533;&#65533;2V&#65533;&#65533;&&#65533;&#1411;8&#65533;&#1560;^&#32086;&#65533;&#512;&#65533;&#65533;&#65533;	 &#65533;(&#65533;&#65533;(&#65533;&#65533;&#65533;&#65533;&#65533;	0
&#65533;j&#65533;&#65533;&#65533;&#65533;&#65533;r.&#65533;	HfX0&#65533;Xvf#h &#65533;&#65533;&#65533;/&#65533;&#65533;&#65533;X*&#65533; &#65533;ghfn`&#65533; &#65533;&#65533;&#65533;&#65533;	&#65533;V&#65533;m&#65533;en&#65533;&#65533; &#65533;ni&#65533;&#65533;&#65533;&#65533;f&#65533;N&#65533;&#65533;&#65533;r&#65533;&#65533;	 k&#65533;V&#65533;&#65533;}e&#65533;&#65533;V&#65533;>&#65533;e&#65533;&#65533;Vj&#65533;v&#65533;v&#65533;Pg&#65533;&#65533;	&#65533; &#65533;X&#65533;n &#65533;.&#65533;tF&#65533;6&#65533;&#65533;&#65533;&#65533;&#65533;n&#65533;&#65533;o&#65533;&#65533;e&#65533;0
&#65533;&#65533;h&#65533;F&#65533;&#65533;~6&#65533;&#65533;&#65533;&#65533;&#65533;X~&#65533;&#65533;&#65533;jm&#65533;^&#65533;&#65533;&#65533;~&#65533;B&#512;B&#65533;&#65533;&#49216; 
&#65533;&#65533;1&#65533;&#58840;&#65533;&#65533;S&#65533;^f&#65533;o,G&#65533;<&#65533;&#65533;(;&#65533; qOp#0o-&#65533;&#65533;e&kKP&#65533;&#65533;X#&#65533;&#65533;&#65533;e1_t&#65533;(&#65533;(&#65533;J}fsq&#65533;l&#65533;t&#65533;&#65533;&#65533;&#1033;I&#65533;&#65533;&#65533;&#65533;t&#65533;&#65533;&#65533;&#65533;RW&#65533;'&#65533;	&#65533;&#65533;&#65533;95s&#65533;&#65533;&#65533;h&#65533;JWY_&#65533;V/&#65533;J&#65533;&#65533;&#65533;&#65533;B&#65533;X2&#65533;&#65533;ZVS&#65533;&#65533;e&#65533;Xc&#65533;&#65533;Im\&#65533;S*Hu0&#65533;&#65533;&#65533;mvI&#65533;vC&#65533;&#65533;;?&#65533;&#65533;vs&#65533;=tO&#65533;&#65533;	 !&#65533; &#65533; ,7  &#65533;; &#65533; &#65533;H&#65533;&#65533;&#65533;&#65533;*\&#560;&#65533;&#199;z &#65533;"&#65533;&#331;3j&#65533;&#561;&#65533;&#463;&#65533;LY&#65533;d&#65533;&#65533;S@&#65533;\&#65533;&#65533;#&#65533;&#65533;&#65533;hI&#65533;&#65533;&#859;8sB&#65533;R&#65533;&#65533;+n&#65533;
u&#65533;&#1226;&#931;H3&#65533;&#65533;&#65533;A 6@$&#65533;J&#65533;&#65533;U&#65533;"&#65533;X&#65533;&#309;&#65533;&#1519;`&#202;K&#65533;&#65533;&#1651;h&#1258;]&#65533;Dl&#65533;>Mp&#65533;&#65533;&#1915;xN&#65533;&#694;&#65533;&#2047;&#65533;&#65533;f&#65533; 6HT &#65533;M&#65533;&#65533;&#65533;#K&#1465;w&#65533;&#65533;&#728;3&#65533;}&#65533;
#h&#65533;C&#65533;&#65533;&#1256;S_4&#65533;U&#65533;&#65533;&#1520;5&#65533;&#65533;&#65533;&#65533;^S&#65533;~&#65533;C&#65533;&#65533;&#65533;&#65533;V&#65533;M&#65533;&#65533;&#65533;M8&#65533;&#65533;&#10743;&#65533;K&#65533;&#65533;&#65533;&#65533;&#65533;&#65533;&#1585;&#65533; &#65533;&#65533;&#65533;&#65533;&#65533;9k&#65533;&#65533;H&#65533;&#65533;&#65533;&#65533;&#1459;&#65533;_&#65533;&#65533;&#65533;?mN&#65533;&#65533;&#65533;E&#65533;&#65533;&#65533;&#65533;2=&#65533;&#65533; &#65533;Eci<FBci&#65533;&#65533;\8&#65533;&#65533;&#1987;F&#65533;_&#65533;V8&#65533;&&#65533; F&#65533;&#65533;&#65533;Ac	&#65533;'LOm`Z&#65533;(&#65533;x&#1028;&#65533;h&#65533;v&#65533;P&#65533;&#65533;&#65533;&#65533;&#1504;p#&#65533;p&#65533;S&#65533;&#65533;*&#65533;&#65533;&#65533;z&#65533;i&#65533;&#65533;&#65533;  &#65533;&#65533;p&#357; &#65533;T&#65533;7&#65533;X&#65533;ccOea&#65533;&#65533;&#65533;Ho&#65533;W&#65533;U&#65533;&#65533;[V%&#65533;&#65533;&#449;&#65533;&#65533;O1i&#65533;r]&#65533; J&#65533;p&#65533;Sd&#65533;)&#65533;i<=&#65533;&&#65533;&#65533;&#65533;&#65533;\V&#65533;Bc&#65533;&#65533;&#65533;rE&#65533;AD&#65533;&#1824;&#65533;&#65533;&#65533;Z&#65533;&#65533;&#294;OVtQ&#65533;fL&#142;<vp&#65533;	<&#65533;&#65533;&#65533;Lu&#65533;!&#65533;t&#65533;B&#65533;&#65533;&#65533;&#39892;
&#65533;feU&#65533;P&#65533;e&#65533;I&#65533;&#65533;E&#65533;O&#65533;@@ &#65533;&#65533;R&#65533;&#65533;\\
&#65533;Aw&#65533;+&#65533;MWK&#65533;<&#65533;&#65533;&#598;&#65533;l]@&#65533;F&#65533;&#65533;&#65533;Ac&#1997;&#65533;&#65533;hOEePrm:&#65533;&#65533;+&#65533;h.[&#65533;j&#65533;&#65533;&#65533;&#65533;&#65533;t&#65533;U&#65533;&#65533;8m&#65533;&#65533;&#65533;&#65533;N
&#65533;&#65533;}&#65533;&#65533;&#65533;&#65533;	&#65533;zL&#65533;&#65533;|pZ	&#65533;&#65533;&#65533;&#65533;C-&#65533;0U&#65533;&#65533;&#65533;&#65533;&#65533;C&#65533;M4 t&#1918;q\&#65533;,&#65533;j]&#65533;&#65533;p*&#65533;&#65533;&#65533;P&#65533;Z&#65533;Cc4&#65533;&#65533;&#65533;&#1921;&#65533;&#65533;&#65533;$&#65533;&#65533;&#65533;\'dF&#65533;F#,&#65533;&#65533;K&#65533;&#65533;&#65533;&#65533;HU&#65533;5&#65533; &#65533;&#65533;&#65533;&#65533;&#65533;SE&#65533;
f&#65533;]&#29520;&#65533;a&#65533;&#65533;%&#65533;^f&#65533;&#65533;I&#65533;&#65533;&#65533;R&#65533; &#65533;&#1459;]&#65533;[Q&#65533;&#65533;&#65533;z&#65533;&#1911;X&#65533;&-&#65533;&#65533;ePu&#65533;SQ&#65533;&#65533;&#65533;w&#65533;&#65533;Fi&#65533;&#65533;&#65533;&#65533;	&#65533;0%&#65533;]&#65533;{9Y&#65533;on&#65533;P&#65533;O&#65533;&#65533;S:&#65533;&#65533;&#65533;&#65533;l&#65533;&#65533;%&#65533;&#65533;&#65533;&#65533;g&#65533; &#65533;SK&#65533;;&#65533;&#65533;&#65533;&#65533;U&#65533;&#65533;W&#65533;{RE&#65533;&#65533;&#65533;&#65533;*^'&#65533;&#65533;wy&#65533;&#65533;&#65533;&#65533;&#65533;,&#65533;&#1067115;y&#65533;&#65533;&#65533;&#65533;&#65533;&#65533;&#65533;^&#65533;T&#65533;&#65533;&#65533;&#65533;&#65533;a&#65533;&#65533;&#65533;&#65533;&#48662;2&#65533; 3&#65533;&#65533;&#65533;&&#65533;&#65533;&#65533;/~G&#65533;B &#65533;&#65533;^'`&#65533;&#65533;R&#65533;.&#65533;FWG"]&#65533;*&#65533;&#65533;&#65533;` dp&#65533;&#65533;&#65533; &#65533;Nol&#65533;&#65533;&#65533;F	&#65533;&#65533;p&#1771;&#65533;&#65533;Nw&#65533;&#65533;D1&#65533;&#863;&#65533;&#65533;7&#65533;&#65533;&#65533;q&#13954;&#65533;"&#65533;3&#65533;&#65533;1&#65533;&#65533;&#65533;jbC2q&#65533;=&#65533;&#65533;&#65533;&#65533;W&#65533;&#65533;&#65533;W&#65533;&#65533;&#65533;8qU`nt&#10360;&#65533;&#65533;BQ&#65533;&#65533;'Q&#65533;cP&#65533;&#65533;}&#65533;agl&#65533;&#65533;&#65533;u&#65533;&#65533;%2&#65533;8&#65533;+
&#65533; R&#65533;&#65533;@P&#65533;#b&#65533;]&#65533;&#65533;&#65533;B&#65533;	&#65533;lr&#65533;$Q&#65533;;
&#65533;2K&#65533;d$&#65533; &#65533;NQ&#65533;&#65533;8uF.	&#65533;4# &#65533;&#65533;&#65533;&#65533;Jl &#65533;&#1316;&&#65533;'&#65533;&#65533;&#65533;&#65533;Y&#65533;&#65533;gPn&#65533;c&#65533;zJ&#664;&&#65533;&#65533;&#65533;{&#65533;i&#65533;	$!]&#65533;&#65533;eg2&#65533;K.,&#65533;f&#65533;&#192;;&#65533;IA&#65533;&#1513;&#65533;&#65533;@.l&#65533;,&#65533;V1&#65533;hP,&#65533;&#65533;&#65533;&#65533;O&#65533;&#65533;(Vx&#65533;FbM&#65533;$dyl&#65533;a&#65533;&#65533;s&#65533;&#65533;A'&#65533;&#65533;@&#960;&#65533;&#65533;&#65533;pI&#1132;&#65533;&#533;&#65533;RI&#65533;0&#65533;HW&#65533;&#65533; &#65533;><
&&#65533;$&#65533;&#65533;&#65533;Jyx+&#65533;&#65533;&#65533;E&#65533;&#65533;&#65533;&#65533;&#65533;&#65533;&#65533;&#1686;?&#65533;(2}&#65533;&#65533;PI&#65533;s&#65533;Q&#65533;&#65533;N&#65533;A&#65533;}&#65533;O@&#65533;@R&#65533;&#65533;&#65533;&#65533;	&#65533;\&#65533;&#65533; H&#65533; U&#65533;&#65533; &#65533;&#65533;!&#65533;&#65533;*P&#65533;Z&#65533;&#65533;&#65533;&#65533;!&#65533;jL&#65533;J&#65533;id&#65533;&#644;&#65533;|&#65533;&#65533;&#65533;&#65533;R&#65533;R&#65533;j&#65533;&#582;%&#65533;f1&#65533;;kU&#1210;&#65533;&#430;&#65533;
nU&#65533;I&#871;R&#65533;J&#65533;SE&#65533;3;&#65533;&#65533;t&#65533;j`m&#65533;&#65533;Rd J:&#65533;b&#65533;8&#506;Y&#65533;&#65533;B&#65533;&#65533;=&#65533;&#65533;&#65533;&#65533;&#65533;&#65533;&#65533;&#65533;&#65533;>&#65533;&#1125;&#65533;NY X&#65533;&#65533;`&#65533;&#65533;A&#65533;&#65533;&#65533;i&#65533;&#65533;&#65533;$&#65533;&#65533;m,de{&#65533;>&#65533;R&#65533;+&#65533;&#264; &#65533;LV&#65533;&#65533;K&#65533;&#65533;n&#65533;K&#65533;;&#65533;b&#65533;@K&#65533;&#65533;	&#1101;&#65533;&#65533;&#65533;6&#65533;&#65533;L&#65533;^&#65533;&#65533;&#65533;A&#65533;i&#65533;&#65533; g&#65533;&#578;&#65533;&#65533;&#65533;&#65533;&#65533;&#65533;`&#65533;l&#65533;!&#65533;&#65533;&#65533;&#65533;&#65533;&#65533;&f&#65533;&#65533;&#65533;&#65533;bK&#65533;&#65533;V.&#65533;&p+&#65533;&#65533;&#65533;s@&#65533;&#643;!y&#65533;E&#65533;&#65533;&#65533;&#65533;yZ&#65533;x`N&#65533;&#65533;k&#65533;	&#65533;&#65533;&#65533;cAH&#65533;&#65533;%&#65533;&#65533;m&#65533;&#65533;K&#1690;&#65533;#&#65533;&#65533;&#65533;&&#65533;&#65533;&#65533;R&#65533;&#65533;`&#65533;/!p&#65533;f&#786;&#65533;&#65533;8&#65533;&#1253;nAv[Y	&#65533;)A&#65533;B&#65533;j&#65533;&#65533;&#65533;58r&#65533;\+&#65533;*3&#65533;&#65533;&#65533;&#65533;&#65533; &#65533;&#65533;*&#65533;&#65533;&#65533;0&#65533;
&#933;&#65533;R&#65533;&#65533;|&#65533;*9&#65533;0&#65533;&#65533;Li&#65533;}S&#65533;$_&#65533; Kf&#65533;&#65533;!j2r&#65533; &#65533;&#65533;&#65533;J;g&#65533;x&#65533;&#65533;&#65533;+f&#65533;&#65533;8&#65533;&#65533;^&#65533;&#65533;
&#65533;&#65533;QSp&#65533;K&#65533;&#65533;&#65533;&#65533;&#65533;&#65533;N	t&#65533;;&#65533;&#65533; ej&#65533;&#65533;&#65533;C-a&#65533;&#65533;K&#65533;&#65533;Wa&#65533;&#65533;0&#65533;s&#65533;qy&#65533;@7&#1316; Gd&#65533;&#65533;&#65533;&#65533;/&#65533;&#65533;x	&#65533;&#65533;2&#65533;&#65533;&#65533;88&#65533;&#65533;2&#65533;_&#65533;g$&#65533;s&#65533; &#680;&#65533;&#1549;Ulpvd&#65533;O&#65533;&#65533;&#65533;4&#65533;&#65533;&#65533;smw&#65533;s&#65533;A&#65533;&#1101;&#65533;)&#65533;[&#65533;&#65533;v&#65533;&#65533;M]&#65533;&#65533;&#65533;[ &#65533;%&#65533;s&#65533;&#65533;&#65533;&#65533;Epn&#65533;&#65533;H.&#65533;&#65533;&#1263;&#65533;&#65533;&#65533;1&#65533;&#1543;&#65533;&#65533;(*)&#65533;}&#65533;&#65533;Gx&#65533;&#65533;&#65533;I&#65533;GLP&#65533;/&#65533;$&#65533;<N&#65533;&#65533;&#65533;&#1722;R]r&#65533;{R&#65533;^|&#65533;q&#65533;&#65533;_&#65533;&#65533;&#65533;Tf~&#65533;m&#65533;&#65533;*&#65533;^+=:[&f&#65533;&#65533;C&#1212;&#1974;&#65533;&#65533;neV&#65533;Q ;hq&#65533;&#65533;<&#65533;C=!KLIh&#65533;&#65533;&#65533;&#1643;1&#65533;Q&#65533;&#65533;&#65533;&#65533;&#65533;&#65533;:!&#65533;&#65533;#-&#65533;@A&#65533;&#65533;&#65533;&#65533;& &#65533;&#699;&#65533;7&#65533;;AU&#65533; ^&#65533;&#65533;&#65533;[u&#65533;&#65533;l^U&#65533;&#243;&#65533; &#65533;&#65533;|&#65533;&#65533;&#65533;@&#65533;&#65533;&#65533;&#65533;&#1688;+&#65533;&#65533;&#65533;&#65533;&#65533;k&#65533;&#65533;&#65533;&#65533;&#65533;Z&#65533;_&#65533;&#65533;&#65533;&#65533;&#65533;&#65533;&#65533;&#65533;'&#65533;Od&#65533;W&#65533;&#65533;2&#65533;)&#65533;`&#65533;&#65533;sI&#65533;)&#65533;&#65533;&#65533;&#65533;/&#65533;/&#65533;&#65533;&#65533;&#65533;&#65533;&#65533;wb&#65533;&#65533;&#65533;&#65533;C|K
&#869;G&#65533;&#65533;K8&#65533;~Bh&#65533;}8&#65533;=.B~8&#65533;bC% z&#65533;e7&#65533;K&#65533;v>w&#65533;S&#65533;4Z&#65533;&#65533;J&#65533;e$0`&#65533;&#65533;BrBXP8&#65533;$(qQ|&#65533; &#65533;&#65533;%6&#65533;[W&#1280;5&#65533;&#65533;&#65533;U*&#65533;_uB&#65533; Yer&#65533;%\be<%8&#65533;D&#65533;B&#65533;&#65533;~&#65533;&#65533;&#65533;+&#65533;&#65533;8&#65533;&#65533;Y4&#65533;&#65533;&#65533;x&#65533;&#65533;&#65533;f&#65533;&#65533;5`N1e&#65533;C\r "X&#65533;fH&#65533;&#65533;rD&#65533;$&#65533;&#65533;[&#65533;&#65533;F)-&#65533;q&#65533;&#65533;b&#65533;&#65533;b&#65533;&#65533;N[H8&#65533;&#65533;#&#65533;&#65533;_?&#65533;N&#65533;^9p&#65533;&#65533;&#65533;&#65533;3)x3&#65533;&#65533;Dx&#65533;a[&#65533;&#65533;&#1729;oV\<upK&#65533;5\&#65533;sb&#65533;j&#65533;&#65533;}&#65533;!&#65533;7#&#65533;&#65533;&#65533;$&#65533;+&#65533;&#65533;e[&#65533;sJp&#65533;5e&#65533;&#65533;z6&#65533;&#65533;&#65533;^&#1095;&#65533;%!&#65533;)8 lw&#65533;S&#65533;&#65533;&#65533;&#65533;#&#65533;&#65533;&#65533;6NO&#65533;[W&#65533;t&#65533;&#65533;j&#65533;%&#65533;A\&#65533;u`&#65533;$m&#65533;YPou"wcn/FX&#65533;&#65533;&#65533;&#65533;8&#65533;&#65533;&#65533;> JOq P0&#65533;UAv&#65533;r9&#65533;&#65533;&#65533;a&#65533;%O&#65533;&#65533;&#65533;&#65533;&#65533;^&#65533;qBb5{&#65533;&#1552;&#65533;W(&#65533;&#65533; &#65533;&#65533;&#65533;Y&#65533;$i&#65533;&#65533;;&#65533;&#65533;A=&#65533;&#1349;G&#65533;&#65533;j'&#65533;F%R&#65533;&#1618;&#183; &#65533;#N~T&#65533;'v&#65533;D&#65533;&#65533;a&#65533;&&#65533;&#65533;*l&#65533;&#65533;&#65533;&#65533;&#65533;+&#65533;Gd&#65533;XpY&#65533;m(&#65533;N)~a:&#65533;&#65533;SG%8&#65533; nw&#65533;JA8U&#65533;d'ml&#65533;'d0`&#65533;&#65533;&#65533;4&#65533;&#65533;&#65533;&#65533;n	|I<&#65533;&#65533;h/J&#65533;&#65533;h&#65533;&#65533;x&#65533;&#65533;&#65533;&#65533;&#65533;A#&#65533;&#65533;3;&#65533;&#65533;&#65533;2&#321;)&#65533;&#65533;&#65533;&#65533;y&#65533;&#65533;#&#65533;&#65533; =&#65533;'&#65533;! Nv&#65533;
&#65533;&#65533;&&#65533;Gi7H"3;P|,&*&#65533;&#65533;3*Y&#65533;&#65533;&#65533;&#65533;&#65533;Wnw&#65533;T=&#65533;&#65533;j&#65533;3&#65533;&#65533;K&#65533;&#65533;>&#65533;bzx :9U&#65533;qp&#65533;&#65533;&#65533;&#65533;ri&&#65533;&#6618;&#65533;&#65533;F&#65533;&#65533;si&#65533;Qg!`\&#141;&#65533;d&#65533;Wp&#65533;Ci}&#65533;&#65533;&#1622;&#65533;&#65533;9&#65533;&#65533;)&#65533;N&#65533;&#65533;&#65533;Qf\&#65533;|&#65533;i\&#65533;&#65533;v?&#65533;G&#65533;&#65533;&#65533;"&#65533;Lf0E&#65533;C&#65533;F&#65533; &#65533;>&#65533;J&#1573;Cv&#65533;u&#65533;&#65533;W&#65533;&#65533;&#65533;6`&#65533;w&#65533;&#34141;Yr&#65533;&#65533;&#65533;9&#65533;&+&#65533;&#65533;:;&#65533;&#65533;&#65533;'zE@\qZ;6&#65533;&#65533;=i&#65533;7n&#65533;T(&#65533;&#65533;mb&#65533;&#65533;&#65533;&#65533;y&#65533;$NA9H$&#65533;3&#65533;UaAF&#65533; &#65533;z\&#65533;zRC 8&#65533;v
&#65533;L&#65533;&#65533;&#65533;&#65533;I&#65533;&#65533;:&#65533;&#65533; %E/5&#65533;]&#65533;H{&#65533; &&#65533;&#65533;&#65533;&#65533;&#65533;M!t&#65533;'p&#65533;W7Ei&#65533;V&#65533;&#65533;&#65533;v.&#65533;Sw&#65533;Z&#65533;P&#65533;&#65533;&#65533;&&#65533;)u?&#65533;&#65533;\&#65533;&#65533;i&#65533;S&#65533;&#65533;\&#65533;&#65533;W&#65533; 'H&#65533;L&#65533;"&#65533;&#65533;3}:P4&#65533;&#65533;&#65533;0J&#65533;F&#65533;j<&#65533;TMe&#65533;&#65533; &#65533;H'hA1&#65533;&#65533;q&#65533;&#65533;d&#65533;WF&#65533;&#65533;&#466;Y:65v+q5&#65533;2g &#65533;]1U2 Wt&#65533;&#65533;&#65533;F`>@&#65533;>I i7 i&#65533;#.&#1411;<&#65533;%I'` &#65533;Z&#65533;&#65533;J&#65533;V&#65533;rKcl&#65533;&#65533;'&#65533;F&#65533;&#65533;&#65533;&#65533;&#65533;fq4 r0&#65533;O&#65533;{x2 A:<u&#65533;&#65533;&#65533;j&#65533;&#65533;>&#65533;3C1l&#65533;&#65533;e+&#65533;Q&#65533;Q5&#65533;&#65533;&#65533;&#65533;_&#65533;_&#65533;$&#918;=&#65533;&#65533;-&#65533;;`d&#65533;)+u&#65533;gp;O&#65533;#&#65533;$E8&#65533;, z&#65533;O&#65533;&#65533;&#65533;#&#65533;&#65533;=&#65533;&#65533;&#65533;&#65533;:w(@&#65533;$&#65533;&#65533;&#1943;&#65533;&#65533;&#1714;[&#65533;'A&#65533;&#65533;S&#65533;&#65533;&&#65533;D&#65533;&#65533;[&#553;&#65533;&#65533;zzx8a&#65533;T&#65533;&#65533;\RL&#65533;)2&#65533;{&#65533;x8Id&#65533;&#1714;o&#65533;Kq&#65533;9S&#65533;ST&#65533;A,#&#65533;&#65533;&#65533;&#65533;&#65533;a[&#65533;&#65533;2&#65533;&#65533;'&#65533;:p&#65533;g1X&#65533;&#65533;/i&#65533;B*&#65533;! (&#65533;h&#65533;&#65533;&#65533;j+s&#65533;1G&#617;1&#65533;&#65533;,&#65533;&#65533;*&#65533;07&#65533;&#65533;i &#65533;&#65533;:F&#65533;J&#65533;&#1793;^dp&#65533;-&#65533;&#65533;&#65533;E&#65533;&#65533;!&#65533;&#65533;I&#65533;&#65533;&#65533;_qba"&#65533;&#65533;H&#65533;E&#65533;&#65533;L&#65533;&#65533;&#65533;d &#65533;(&#65533;&#65533;&#65533;&#65533;.&#65533;&#65533;&#65533;!&#65533;u+&#65533;H`pU&#65533;"`:03&#65533;&#65533;8&#65533;K&#65533;zpS&#65533;&B%&#65533;m&#65533;&#65533;R&#1532;&#65533;&#65533;&#65533;&#65533;&#65533;&#65533;+W]1&#65533;^1	&#65533;&#65533;&#65533;&#65533;+H&#65533;;+&#65533;xqp?&#65533; a&#65533; RV&#65533;u&#143;&#65533;&#65533;&#65533;&#65533;nDAP&#65533;{&#65533;<"&#65533;&#65533;'`&#65533;&#65533;&#65533;&#65533;&#65533;k35&#65533;$\Dv&#65533;&#65533;C&#65533;&#65533;&#65533;\&#65533;&#65533;i;u&#65533;
&#65533;D&#65533;&#65533;&#65533;&#65533;&#65533;L&#65533;&#65533;&#65533;]qRp&#65533;,7&#65533;Q&#65533;arP&#65533;&#65533;'&#65533;s&#65533;&#65533;& &#65533;&#65533;&#65533;&#65533;&#1744;&#65533;cc .&#65533;B&#65533;&#251;k&#65533;r+&#65533; L&#65533;d&#65533;c&#65533;}&#65533;$ &#1337;$&#409;&#65533;o&#65533;&#65533;&#65533;ld&#65533;5"&#65533;]&#65533;&#65533;>&#65533;N&#65533;&#65533;A&#65533;&#65533;Td<&#65533;?P&#65533;j&#65533;5i&#65533;&#65533;&#65533;&#65533;&#65533;&#65533;:&#65533;&#65533;&#65533;&#65533;&#65533;&#65533;a8&#1830;&#65533;b  [&#65533;&#65533;B &#259;5&#388;&#65533;&#400;uUSp&#65533;&#65533;&#65533;&#65533;&#65533;&#65533;5&#50587;&#17851;r&#65533;*X 7&#65533;P&#65533;m.P&#287;L&#65533;&#65533;]&#65533;e &#65533;!+&#65533;(&#65533;i&#65533;&#65533;A&#65533;&#65533;-&#65533;e&#65533;&#65533;&#65533;&#65533;R R &#65533;S&#65533;<&#185;&#65533;G&#65533;S,&#65533;&#788;X0>&#65533;
	d&#65533;n&#200;&#65533;&#65533;&#65533;<&#65533;:@&#65533;> X d\u&#65533;
&#65533;E&#65533;&#65533;K&#65533;q&#904;&#65533;&#65533;ca&#65533;&#65533;'&#65533;: GP]GP8&#1039;&#65533;&#65533;&#65533;&#65533;&#65533;2&#65533;c&#65533;&#65533;f\p,&#65533;b&#65533;&#65533;&#65533;C,&#65533;r&#65533;- &#65533;9&#65533;a! &#65533;*&#65533;&#65533;\`\PZ: R&#65533;&#65533;&#65533;L_&#65533;.&#65533;&#65533;4&#65533;&#65533;c1&#65533;+&#65533;&#65533;X&#65533;^&#65533;&#65533;Jp&#65533;k7 &#65533;U=&#65533;`&#65533;ca&#65533;B}&#65533;%&#65533;oL&#65533;&#65533;&#65533;&#65533;&#65533;&#65533;&#1541;?,    0&#65533;&#65533;E56&#65533;&#65533;X&#65533;&#1434;&#65533;&#65533;&#65533;aB,&#65533;&#65533;&#65533;]33X&#65533;@A@&#244;m&#65533;BPp&#65533;&#65533;ywF&#65533;T&#65533;4	z&#65533;&#1787;Q>&#65533;^p&#65533;&#65533;@,&#65533;&#65533;&#65533;&#65533;8`&#65533;&#1687;&#65533;&#65533;I'&#65533;&#65533;&#65533;p&#65533;&#65533;xDp&#1648;&#65533;Ap&#65533;3&#65533;#&#1720;}0&#65533;:H"&#65533;&#65533;&#65533;&#65533;&#65533;,&#65533;&#65533;&#1786;  'X&#65533;D+&#65533;&#65533;&#65533;o&#65533;&#65533;<&#65533;3&#65533;R@&#65533;wJ&#65533;\&#65533;R, &#65533;&#65533;&#65533;A&#1039;T	&#65533;6&#65533;&#65533;&#65533;&#65533;&#65533;m!THz&#65533;3&#65533;&#65533;e&#65533;&#210;&#65533;&#65533;&#65533;&#65533;&#65533;&#65533;}&#65533;\P&#65533;`&#65533;kqo&#65533;&#65533; &#65533;/A'&#65533;&#65533;O&#65533;Be&#65533;%: &#65533;&#65533;"&#65533;&#65533;<17&#65533;&#65533;&#65533;&#65533;&#65533;&#65533;G^&#65533;b&#65533;&#65533;n=&#65533;j&#65533;`Gd&#65533;`B&#65533;&#65533;]-,&#65533;&#65533;&#65533;&#65533;&#65533;C&#65533;x&#65533;^&#65533;&#65533;a:oe&#65533;J&#825;T&#65533; &#65533;&#65533;,`&#1649;&#65533;&#65533;aq&#65533;\Q&#65533;&#65533;m&#65533;N>m&#65533;nb&#65533;F` &#65533;&#65533;&#65533;mC]5&#65533;p&#65533;h &#65533;3&#65533;4&#65533;&#65533;&#65533;&#65533;h&#65533;\w&#65533;&#915;&#1062;K"bpH&#65533;&#65533;c!z&#65533;Pa&#65533;&#65533;i&#65533;&#65533;e&#65533;&#65533;?&#65533;%	@&#65533;l&#65533;(8&#65533;@&#65533;8Z&#65533;&#65533;&#65533;&#65533;&#65533;&#1232;@&#65533;&#65533;R&#65533;&#65533;"%0%0&#65533;(,&#65533;&#65533; &#65533; &#65533;&#65533;k\Y[&#65533;&#65533;&#65533;6&#65533;&#65533;&#65533;&#65533;&#65533;&#65533;~&#65533;^q&#65533;&#65533;I6 &#65533;&#65533;e&#65533;&#65533;&#65533;&#65533;&#65533;&#65533;_&#65533;N&#65533;&#65533;&#65533;&#65533;&#65533;&#1544;&#65533;&#65533;~&#65533;&#65533;&#65533;&#65533; r&#65533; !&#65533; !&#65533;&#65533;{9&#65533;&#65533;&#65533;&#65533;DV7&#65533;[&#65533;`&#65533;HN4&#65533;&#65533;^a &#65533;&#1308;&#65533;D&#65533;&#65533;n&#65533;q &#65533;&#65533;`&#65533;&#65533;&#65533;&#65533;&#1042;F&#65533;&#65533;&#65533;P%&#65533;&#65533;^&#65533;^&#65533;&#65533;M'&#65533;:&#65533;&#65533;b&#65533;&#65533;&#65533;&#65533;&#65533;&#65533;I&#65533;^M&#65533;Yp&#65533;d&#65533;-&#65533;&#65533;t&#65533;r&#1688;&#65533;[&#65533;&#65533;Y&#65533;*h\&#65533;&#65533;&#65533;,&#65533;&#65533;&#65533;G&#65533;&#1330;C&#65533;&#65533;>&#65533;&#65533;9p&#65533;&#65533; x&#65533;s&#65533;0&#65533;X&#65533;&#65533;u$(&#65533; &#65533;-&#65533;&#65533;&#65533;&#65533;&#65533;fi&#65533;FP&#65533;,&#65533;&#65533;O!&#65533;?&#65533;M&#65533;_&#65533;E&#65533;&#65533;&&#65533;a&#65533; y&#65533;<w&#65533;o&#65533;A&#65533;+wK&#65533;&#65533;r&#65533;Um6&#65533;\&#65533;#&#65533;&#65533;z&#65533;\&#65533;&#65533;&#37482;&#65533;&#65533;a&#65533;&#65533;n`&#65533;p&#65533;&#65533;&#65533;n0&#65533;&#65533;jr(I&#65533;jY&#65533;i&#65533; "O&#65533;&#65533;&#65533;v`&#65533;&#65533;&#65533;&#65533;J&#65533;9&#65533;&#65533;&#65533;&#65533;&#65533;&#65533;?c&#65533;`&#65533;6&#65533;&#65533;~`&#65533;g&#65533;&#65533;&#65533;1@&#65533;&#65533;&#65533;Oq&#65533;[&#65533;&#65533;F&#65533;&#65533;W+&#65533;&#65533;&#65533;&#65533;&#65533;R&#65533;&#65533;&#65533;&#65533;&#65533;wP~&#65533;]<&#65533;f&#65533;&#65533;&#65533;J&#65533;&#65533;9&#65533;0&#65533;&#65533;id&#65533;&#65533;&#65533;&#65533;&#65533;&#65533;_&#65533;&#65533;/ &#65533;j&#65533;&#65533;&#65533;&#65533;lA&#65533;
&#65533;&#65533;j&#65533;4x&#65533;E&#65533;0&#65533;\I&#65533;3&#65533;H&#65533;xS&#65533; $&#65533;&#65533;,d#&#65533;&#201; %J&#65533;&#65533;&#65533;a&#65533;+U4n&#65533;&#65533;q&#65533;&#65533;&#65533;<&#65533;\&#65533;A&#65533;&#65533; 40,\B&#65533;`B&#65533;1e&#932;Y&#65533;&#65533;M&#65533;9u&#65533;&#65533;&#65533;&#65533;&#65533;O&#65533;wJ &#65533;0&#65533;&#65533;Q6&#65533;&#65533;&#65533;&#65533;S&#65533;4s&#65533;&#65533;(&#1061;A&#65533;&#65533;\dc&#65533;&#1431;0&#65533;&#65533;R&#65533;	\&#65533;X&#65533;&#65533;&#65533;[&#65533;o\\&#65533; IPJ&#65533;P &#65533;&#65533;c&#65533;Z&#65533;&#65533;a&#265;&#65533;f9&#65533;f@&#65533;&#65533;&#65533;&#65533;&#1586;&#65533;
.&#65533;H b&#65533;H.C&#65533;&#65533;;.b0i6&#65533;&#65533;&#1644;&#65533;[&#65533;&#65533;&#65533;
&#65533;,j&#65533;`(&#65533;D$q|%|&#65533;&#65533;q&#65533;&#65533;&#65533;i&#65533;AB79v$j&#65533;8&#65533;w&#65533;o&#65533;	"&#448;&#65533;~&#65533;&#65533;a4W<NA<&#65533;z]&#65533;)&#65533;&#65533;&#65533;&#65533;W@&#65533;g&#65533;&#65533;v&#65533;:0&#65533;&#65533;Z*&#65533;;T&#65533;1&#65533;`>b:dhjA*/$&#65533;c&#65533;&#65533;*-&#65533;&#65533;&#65533;2H+&#65533;r-%Bb&#65533;&#65533;pk&#65533;&#65533;&#65533;&#65533;zQ&#65533;&#65533;&#65533;H&#65533;"&#65533;&#65533;r&#540;&#65533;h&#65533;B&#65533;,L&#65533; &#65533; 2A&#65533;l&#65533;h&#65533;
N&#65533;@5&#65533;8&#65533;&#65533;0&#65533; &#65533;&#65533;&#65533;&#65533;V$&#65533;&#65533;&#65533;&#65533;&#65533;&#65533;6&#65533;X&#65533;>&#65533;&#65533;`H&#65533;&#65533;&#65533;&#11720;h&#65533;&#65533;&#65533;<pJB28@&#65533;&#65533;	&#65533;&#65533;4&#1336;&#65533;&#65533;&#65533;&#65533;>+3&#261;&#315;&#65533;&#65533; n&#65533;&#65533;&#65533;&#65533;$&#65533;`&#65533;q!n|.&#65533;&#65533;&#65533;&#1796;K&#914;dh&#65533;xtW^&#65533;&#65533;&#65533;^K!&#65533;3OK.&#65533;&#65533;&#65533;C&#65533;H4!4L&#65533;CG&#65533;&#65533;&#65533;"YW&#65533;&#65533;&#390;Tmk&#65533;&#65533;vnu&#65533;V63&#65533;`&#65533;u&#65533;'&#65533;&#65533;E.&#65533;&#65533;J&#65533;&#1276;&#65533;W&#65533;&#65533;@&#65533;&#65533;=&#65533;FuM&#65533;dKO&#65533;Vxa&#65533;M&#65533;&#65533;Cm&#65533;V6X &#65533;O&#65533; &#65533;]y;&#65533;&#65533;&#65533;&#65533;@&#65533;!Z&#65533;&#65533;=PE&#769;Y&#65533;@0&#65533;&#65533;4]&#65533;&#65533;+&#65533;k&#65533;&#65533;f&#65533;s&#65533;&#65533;&#65533;:`&#65533;Y Azh&#65533;&#65533;"A&#65533;&#65533;lX9&#65533;&#65533;J!&#65533;b
4&#1516;&#65533;]&#65533;H&#65533;Rc&#65533;yk&#65533;&#65533;&#65533;9/&#65533;N &#65533;~&#65533;h&#65533;&#65533;V&#65533;e&#65533;@P6`&#65533;&#49294;&#65533;&#33429;-M@6&#65533;&#65533;vl&#65533;&#65533;|p&#65533;7&#65533;&#65533;&#65533;C=&#65533;&#65533;&#65533;&#65533;&#65533;&#65533;&#65533;&#65533;4&#65533;&#1526;&#65533;ry&#65533;&#65533; &#65533;&#65533;6&#65533;}&#251;&#65533;&#65533;&#65533;&#65533;"&#65533;&#65533;a&#65533;&#65533;*&#65533;+d&#65533;}v&#65533;k&#65533;&#65533;&#65533;&#1623;(V&#65533;l7Sfo%&#65533;dD&#65533;&#28992;s&#65533;&#65533;&#65533;&#65533;R0&#65533;&#65533; A&#65533;p=&#65533;&#65533;|&#65533;&#65533;tj&#65533;&#65533;80&#65533;|&#65533;&#65533;W}&#65533;&#65533;`}&#65533;&#65533;&#65533;&#65533;&#65533;&#65533; D&#65533;&#65533;&#65533;O1&#65533;2&#65533;y &#65533;;w&#65533;A&#65533; &#65533;&#65533;&#65533;&#65533;+&#65533;&#65533;X`"06&#65533;,K&#65533;EL&#65533;&#65533;}&#65533; &#65533;r`&#65533;&#65533;&#65533;l`}&#65533;&#65533;@P?&#65533;&#65533;&#65533;!>&#65533;&#65533;&#65533;&#65533;&#65533;)&#65533;&#65533;&#65533;&#65533;a&#65533;?DO Kh&#65533;&#65533;H &#65533;&#65533;eXA0%&#65533;&#65533;lMIR&#65533;&#65533;vP&#65533;&#65533;&#65533;B8&#65533;&#65533;`&#65533;/&8!
S&#65533;,&#65533;&#65533;g&#65533;&#65533;teC4&#65533;&#65533;&#65533;J&#65533;&#65533;&#65533;4&#65533;	&#65533;W&#65533;&#65533;/&#65533;T &#65533;&#65533;A&#65533;v&#65533;&#65533;&#65533;&#65533; &#65533;{LyHD&R&#65533;&#65533;L&#65533;&#65533;&#65533;(2~&#65533;&#65533;&#65533;&#65533;Z&#65533;&#65533;&#65533;&#65533;U~;&#65533;&#65533;LS&#386;&#65533;Q&#65533;&#65533;X&#65533;
9,a&#65533;&#65533;&#65533;&#65533;%d
`&#65533;}d&#65533;I2$&#65533;&#65533;&#65533;&#65533;&#65533;&#65533;&#65533;&#65533;`x&#65533;&#65533;&#65533;M&#65533;d&&#65533;&#65533;d&#65533;&#391;&#578;&#65533;lN-d&#65533;&#65533;d&#65533;&#65533;Q&#65533;fSA&#65533;&#65533;	+ &#65533;&#65533;&#65533;&#65533;&#65533; &#65533; a&#818; &#65533;^&#65533;v &#65533;&#65533;^{&#65533;X&#65533;&#65533;Py,;&#65533;h%&#65533;,0@&#65533;&#65533;&#65533;EZ&#65533;L1Z&#65533;H&#65533;&#65533;hS&#65533;
&#65533;&#65533;LL&#65533;&#65533;Vr&#65533;&#65533;L5&#65533;13sR&#65533;&#65533;&#65533;LTD&#65533;&#65533;,8&#65533;&#65533;&#65533;&#65533; &#65533;A&#65533;p&#1243;&#65533;4K&#65533;&#65533;&#65533;&#65533;&#65533;&#32787;=&#65533;C9Q&#65533;bH&#65533;`&#65533;&#65533;&#65533;&#65533;F&#65533;&#65533;&#65533;(&#65533;&#65533;&#333;&#65533;&#65533;&#65533;!A&#65533;X&#250396;&#65533;Z&#65533;&#65533;&#65533;&#65533;T&#65533;&#820;&#65533; &#1057;7 u!&#65533;&#65533;&#65533;&#65533;&#666;T&#65533;^&#65533;<8e_/&#65533;T&#65533;&#65533;R&#65533;R&#65533;5&#65533;&#65533;&&#65533;S&#65533; ;K&#65533;"^&#65533;&#65533;&#65533;&#12904;&#65533;&#65533;@&#65533;|@&#65533;7e&#65533;-&#1232;&#65533;&#65533;i!&#13240;&#65533;&#65533;P-&#65533;&#65533;Ms&#65533;#E!&#65533;M ;&#65533;<&#65533;&#65533;J=4&#65533;&#726; A04l]Hx{&#65533;&#65533;Tz&#65533;&#65533;&#65533;!v&#65533;
&#50067;$&#65533;&#65533;&#65533;Z&#65533;&#65533;< w&#65533;h&#65533;&#65533;&#65533;&#65533;&#65533;&#258;'`&#65533;&#65533;&#65533;&#65533;~|Mds&#65533;&#65533;)&#65533;c&#65533;!&#65533;&#65533;&#65533;&#65533;)+EXa&#65533;&#1819;&#65533;&#65533;fW&#65533;&#65533;*&#65533;l0&#65533;&#65533;f&#65533;!6&#65533;,&#65533;&#65533;C~&#65533;&#65533;hY&#65533;&#65533;&#65533;&#65533;!}&#65533;$`&#65533;&#65533;&#65533;&#65533;&#65533;
:\&#65533;A&#65533;&#65533;&#509;TP &#1068;&#65533;]&#65533;+&#65533;: RmB&#65533;&#1536;i&#65533;&#65533;v b.K&#65533;&#65533;&#65533;&#65533;%>&#1744;&#65533;&#710;%&#65533;&#65533;&#65533;;&#65533;h40&#65533;&#65533;&#65533;&#65533;&#65533;Q&#65533;&#65533;b&#65533;&#65533;a<@c\	&#65533;U&#65533;2\ L&#65533;&#65533;?&#65533;84cC&#65533;&#65533;&#65533;a3&#65533;&#65533;0&#65533;(&#65533;C&#65533;O 2&#65533;iB&#65533;&#65533;?30m!0K&#65533;`,&#65533;&#65533;	&#65533;#&#65533;G&#65533;a  &#65533; 8P&#65533;&h&#65533;&#65533;<&#65533;B&#65533;AU4&#65533;&#65533;&#65533;&#65533;kh&#65533;K&#65533;Q6&#65533;&#65533;&#65533;^&#65533;&#65533;&#65533;&#65533;&#65533;!&#65533;*&#65533;h"&#65533; 8&#65533;&#65533;-N&#65533;&#65533;8&#65533; B&#65533;&#65533;\hk@6&#65533;&#65533;&#65533;&#65533;&#65533;&#65533;a&#65533; ~uEb&#65533;&#65533;xm&#65533;&#65533;H&#65533;&#65533;!&#65533;l&#65533;	&#65533;2&#65533;&#65533;&#65533;&#65533;Ic&#65533;+&#65533;&#65533;]&#65533;TDN&#65533;</_&#65533;&#65533;&#6470;&#65533;&#65533;&#1744;&#65533;dM6&#1259;s&#65533;&#65533;&#65533;&#65533;&#1235;!2&#65533;&&#65533;VH&#65533;&#65533;&#65533;&#65533;&#65533;3&#65533;&#65533;{&#65533;&#65533;&#65533;&#65533;&#65533;gL&#65533;&#65533;$!&#65533;&#65533;&#65533;x&#65533;=&#65533;q&#65533;&#65533;&#65533;&#65533;&#65533;&#65533;&#65533;,&#65533;qX&#65533;B&#1219;~&#65533;X+&#65533;0&#65533;4i;&#65533;{&#65533;`&#1878;q.&#65533;)fHP&#65533;&#65533;v5!&#65533;pD 1&#65533;=h&#65533;&#65533;&#65533;@&#65533;f&#65533;&#65533;;t\&#65533;&#65533;&#65533;&#65533;^N}%tsd&#65533;&#65533;d &#65533;R&#65533;A&#65533;&#65533;	D&#65533;u&#65533;&#65533;&#65533;Q;YD!r&#65533;&#65533;]&#65533;q&#65533;&#65533;q&#65533;&#65533;V6(&#65533;&#65533;Z
0<&#65533;&#65533;j&#65533;
`&#65533;&#65533;-&#65533;&#65533;&#65533;Fh&#65533;&#65533;&#65533;&#65533;&#65533;Hzemx&#1703;&#65533;&#65533;&#65533;l&#65533;s&#65533;|&#65533;=&#1991;&#65533;`&#65533;R&#65533;Et&#1082;&#65533;\&#65533;/o;M&#65533;&#65533;e ;&#65533;&#65533;&#65533;X&#65533;&#65533;C&#65533;&#65533;.&#65533;
V&#65533;{v&#65533;>&#65533;&#2006;'&#65533;|&#65533;&#65533;&#65533;'_&#65533;&#65533;u &#65533;&#65533;&#65533;pZ&#65533;_C?&#65533;Ql&#65533;&#65533;IL&#65533;&#65533;"&#65533;dC&#65533;&#65533;&#65533;&#65533;&#147;&#65533;^&#65533;&#65533;g&#65533;&#65533;&#65533;~&#65533;&#65533;_&#65533;&#65533;/e_O)E,]&#65533;&#65533;&#65533;#8&#65533;&#65533;&#713;7&#65533;x#&#1267;&#65533;RA&#65533;&#65533;&#65533;S&#65533;+x&#65533;&#65533;#&#65533;&#196;&#32833;5H&#65533;'&#65533;5&#65533;&#65533;&#65533;c(4&#65533;&#65533;<&#65533;#&#65533;JJ&#65533;&#65533;E&#65533;`&#65533;6&#65533;&#65533; &#65533;&#65533;9[0=&#65533;1&#65533;CL&#65533;&#65533;&#65533;=&#65533;A&#65533;-H`&#65533;&#65533;&#65533; &#65533;X&#65533;,&#65533;q&#65533;+&#65533; &#65533;:&#65533;h&#65533;"&#65533;$&#65533;40A&#65533;&#65533;
&#65533;&#65533;#&#65533;&#65533;&#65533;H&#65533;d&#65533;&#65533;=[&#65533;=D&#65533;&#65533;x@\Cb&#65533;&#65533;&#65533;&#65533;&#65533;&#65533;&#65533; B6&#65533;&#167;&#65533;&#65533;!"&#65533;&#65533;h&#65533;?&#65533;)&#65533;B&#65533;&#65533;&#65533;"&#65533;&#65533;P9&#65533;8HP&#65533;+@&#65533;&#1090;q&#65533;&#65533;&#65533;&#65533;I&#65533;&#65533;\&#65533;&#65533;&#656;&#65533;<C0&#65533;&#65533;	L&#65533;	na&#65533;D&#65533;40&#65533;&#65533;&#65533;&#65533;*&#65533;&#65533;k&&#65533;&#65533;&#65533;Y4Hp&#65533;wK&#65533;GC&#65533;vK&#65533;&#65533;?:@j&#65533;&#65533;&#65533;I&#65533;Df1&#65533;&#65533;D &#65533;P&#65533;&#65533;&#65533;H/&#65533;3*&#65533;	&#65533;s&#65533;&#65533;*2Y\&#65533;&#65533;&#65533;[l:H&#65533;&#65533;&&#1026;&#680;&#65533;;h&#65533;&#65533;&#65533;&#65533;,&#65533;&#65533;zk&#65533;b&#65533;&#65533;&#65533;[o[&#65533;&#65533;&#65533;&#65533;&#65533;&#65533;&#65533;&#65533;&#65533;&#65533;9&#65533;x&#65533;F&#57860;&#65533;0>Q&#65533;&#65533;+&#65533;&#65533;&#65533;(&#65533;vt&#65533;>&#65533;Df&#65533;Q&#65533;&#65533;&#65533;J&#65533;&#65533;*"&#65533;&#65533;&#65533;
V&#65533;&#65533;C&#65533;L&#65533;&#811;4h&#65533;r&#65533;:&#65533;jHb|H&#65533;=&&#65533;N!2P&#65533;&#65533;"&#65533;&#65533;sI&#65533;Fl&#65533;H&#65533;&#1801;r&#65533;&#65533;&#65533;&#65533;<XZ&#65533;f&#65533;44&#65533;&#65533;&#65533;J&#65533;"&#65533;&#65533;&#65533;j&#65533;0t&#65533;&#65533;&#65533;&#667;`D&#65533;&#65533;&#65533;U&#65533;&#65533;U&#65533;M&#489;RJ4&#65533;&#65533;<cr&#65533;&#65533;&#65533;@&#65533;xE&#65533;&#65533;6&#65533;&#65533;K&#65533;x#&#65533;:M@0&#65533;&#65533;&#65533;_&#65533;&#65533;X&#65533;*k%&#65533;L&#65533;&#1042;&#65533;&#65533;I&#65533;&#65533;&#65533;s&#65533;&#65533;&#65533;A&#65533;&#65533;L&#65533;&#65533;&#65533;U&#65533;&#65533;@&#65533;>&#65533;&#65533;&#65533;^&#65533;aX&#65533;&#65533;&#1190;?9/&#65533; &#65533;i&#65533;P&#65533;&#65533;`&#65533;&#65533;|&#65533;&#65533;&#65533;L&#1620;&#65533;&#65533;&#65533;L&#65533;MN&#65533;*&#65533;&#65533;&#65533;&#1075;&#65533;&#65533;=&#65533;@ &#65533;&#65533;`&#65533;V&#65533;&#65533; &#604;M&#1660;&#65533;;&#1028;&#517;&#65533;L&#65533;rI&#65533;&#65533;,&#65533; &#65533;b&#65533;zs	&#65533;$&#65533;&#65533;TN&#65533;&#65533;&#65533;Ux&#65533;&#65533;\&#65533;&#65533;&#65533;0&#65533;*&#65533;&#65533;&#65533;Z&#65533;*&#65533;&#65533;&#65533;<&#65533;&#1018;&#65533;&#65533;<&#65533;&#65533;E&#65533;&#65533;&#65533;&#65533;&#65533;&#65533;&#65533;2&#65533;&#65533;E&#65533;&#65533;M&#65533;&#65533;.&#65533;?&#65533;"	>(&#65533;&#65533;<&#65533;t&#65533;&#65533;&#65533;&#65533;&#65533;&#65533;&#65533;&#65533;&#65533;&#65533;&#65533;&#65533;&#65533;&#65533;&#65533;`&#65533;&#65533;,&#65533;&#65533;C8&#65533;&#65533;&#65533;&#65533;&#65533;P&#366;h &#65533;&#65533;l0&#42590;&#230;&#65533;Q&#65533;b&#65533;&#65533;&#65533;&#65533;&#65533;&#65533;&#1060;&#65533;&#2305;#-&#65533;[&#65533;\O&#65533;t&#65533;K&#65533;>+H#&#65533;Rm&#1110;&#65533;`
&#65533;&#65533;&#65533;`&#65533;=*&#65533;&#1212;&#65533;&#65533;i5&#65533;&#65533;&#65533;&#1089;&#65533;{)S&#65533;6&#65533;(&#65533;H&#65533;&#65533;a&#65533;&#65533;&#65533;&#250;6&#65533;S&#65533;
&#65533;&#65533; &#65533;&#1016;&#65533;
&#65533;SA&#1382;&#65533;l&&#65533;&#65533;&#198;&#65533;AmTQ
&#65533;|&#65533;da&#65533;L&#65533;&#65533;[SG&#65533;Tr+&#65533;Y&#65533;&#65533;&#65533;&#65533;,&#65533;&#65533;&#65533;&#65533; M-U&#65533;&#65533;&#149;&#65533;(Q@PI,S&#65533;&#65533; J&#65533;>u f*&#65533;Q&#65533;PY&#65533;&#1373;L&#65533;=&#65533; E&#65533;=&#65533;&#65533;&#65533;&#65533;U^MVH b&#65533;	[ &#1413;&#65533;&#65533;m`&#65533;Y&#65533;&#65533;Q&#65533;D}RVn&#65533;guIie&#65533;8>]&#65533;&#65533;&#65533;&#65533;&#65533;4&#65533;n]W&#65533;E&#65533;&#65533;=he&#65533;p `&#208;&#65533;&#65533;&#1142;&#65533;3&#65533;`W~&#1353;:a&#65533;p&#1344;o&#65533; &#65533;&#65533;,@MA&#65533;~]&#1562;`"6C(ReX&#65533;%&#65533;2(&#65533;X&#65533;&#65533; &#65533;&#65533;&#65533;&#65533;X&#65533;&#65533;WY&#65533;-Y&#65533;=Y&#65533;MY&#65533;]Y&#65533;mY&#65533;}Y&#65533;&#65533;Y&#65533;&#65533;Y&#65533;&#65533;Y&#65533;&#65533;Y&#65533;&#65533;Y&#65533;&#65533;Y&#65533;&#65533;Y&#65533;&#65533;Y&#65533;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Z&#65533;Z&#65533;-Z&#65533;=Z&#65533;MZ&#65533;]Z&#65533;mZ&#65533;}Z&#65533;&#65533;Z&#65533;&#65533;Z&#65533;&#65533;Z&#65533;&#65533;Z&#65533;&#65533;Z&#65533;&#65533;Z&#65533;&#65533;Z&#65533;&#65533;Z&#65533;[&#65533;[&#65533;-[&#65533;=[&#65533;M[&#65533;][&#65533;m[&#65533;}[&#65533;&#65533;[&#65533;&#65533;[&#65533;&#65533;[&#65533;&#65533;[&#65533;&#65533;[&#65533;&#65533;[&#65533;&#65533;[&#65533;&#65533;[&#65533;\&#65533;\&#65533;-\&#65533;=\&#65533;M\&#65533;]\&#65533;m\&#65533;}\&#525;\&#605;\&#685;\&#65533;&#65533;&#65533;6&#65533;&#1823;|&#65533;&#65533;&#65533;! x&#65533;/&#65533;\&#65533;&#65533;&#65533;X &#65533;&#65533;&#65533;@&#65533;!x&#65533;-&#1908;&#65533; &#65533;&#1693; p&#65533;&#65533;&#65533;&#65533;]&#65533;&#65533;&#65533;&#65533;'@%`&#65533;$&#65533;'P&#65533;&#65533; *&#65533;]&#65533;{&#65533;!&#65533;]&p&#65533;$h&#65533;P&#65533;$`$&#65533;&#65533;(`^u&#65533;&#65533;P&#65533;e&#65533;m&#65533;&#65533;m &#65533;&#65533;!X^&#65533;&#370;&#65533;&#65533;&#65533;}&#65533;&#65533;&#65533;p&#65533;&#65533;}&#65533;@&#65533;&#65533;&#65533;=&#65533;(x&#65533;&#65533;&#65533;.*&#65533;_&#65533;&#65533;&#65533;&#65533; &#65533;&#65533;&#65533;&#65533;&#65533;&#65533;&#65533;-&#65533;F`&#65533;&#65533;&#65533;&#65533;_&#65533;^&#65533;}`F**)p_&#65533;] &#65533;&#65533;&#65533;(M0&#65533;
N&#65533;&#65533;&#65533;6Xa^&#65533;/x&#65533;]WP(O&#65533;&#65533;?&#65533;-&#65533;&#65533;&#65533;_&#65533;5&#65533;&#65533;  &#65533;&#65533;&#65533;G&#65533;.nO&#65533;&#65533;^Z*&#65533;&#65533;&#517;&#65533;&#65533;&#65533;m&#65533;n*&#65533;&#65533;&#65533;@(&#65533;&#65533;M&#65533;&#65533;/&#65533;&#65533;?R &#65533;S0&#65533;&#65533;PX&#65533;&#65533; &H&#65533;]&#65533;n&#65533;,F&#65533;&#65533;)H( &#65533;]&#1347;T &#65533;Q(&#65533;P@Q8&#65533;Q@&#65533;r&#65533;&#65533;	&#1717;&#65533;+nM@&#65533;?F?&#65533;&#65533;&#65533;&#65533;5&#65533;2&TSF&#65533;RS8cO&#65533;&#65533;&#65533;&#65533; &#65533;M&#65533;&#65533;&#65533;p&#65533;+&#65533;M&#65533;d&#65533;&#65533; &#65533;N&#65533;&#65533;M&#65533;&#65533;6&#65533;&#65533;N0dSNfS.&#65533;S8R`&#65533;&#832;Zp&#65533;P&#65533;+&#65533;N@Nfnf)!&#65533;&#65533;&#65533;&#65533;&#65533;@ceVffffQg&#65533;&#65533;*&#65533;c0&#65533;&#65533;d&#65533;=&#65533;f|V&#65533;NdbSO@&#65533;gfg&#65533;&#832;&#65533;&#65533;	`a*h&#65533;Hhz&#65533;&#65533;K&#393;@&#65533;&#65533;PvTP8fD>&#65533;s^&#65533;?(&#65533;&#65533; x&#65533;yn&#65533;/&#65533;
z&iN&#65533;&#65533;m&#65533;&#65533;n&#65533;&#65533;nTPXd&#65533;&#65533;hSH&#65533;Z
0&#65533;B0&#65533;n&#65533;&#65533;&#65533;&#65533;&#65533;+&#65533;&#65533;&#65533;&#65533;e&#65533;&#65533;fO&#65533;&#65533;L&#65533;&#65533;S&#65533;it>&#65533;u&#65533;h&#65533;V&#65533;h&#65533;	x xgz6j)@&#65533;@&#65533;M&#65533;iAu&#41734;jT &#65533;Nhc&#65533;&#65533;j(&#65533;x&#65533;0&#65533;&#65533;J&#65533;&#65533;Kn&#39198;hN&#65533;L5fRHk&#65533;f&#65533;T&#1027;~&#65533;&#65533;	0&#65533;( &#65533;&#65533; &#65533;&#65533; &#65533;&#65533;&#65533;{k&#65533;&#65533;M0bM&#65533;s&#65533;&#65533;RXeOpk&#65533;&#65533;&#65533;&#65533;hph&#65533;&#65533;&#65533;&#65533;`&#39222;&#65533;p&#65533;&#65533;&#65533;&#1291;F&#65533;s&#65533;&#65533;g&#65533;&#65533;&#65533;Y&#65533;*P &#65533; &#502;&#65533;H&#65533;&#65533; &#65533;V&#65533;(&#65533;mn&#65533; ?F&#65533;&#65533;&#65533;U*&#65533;&#65533;&#65533;(&#65533;R&#65533;3&#65533;&#65533;&#65533;&#65533;.&#65533;. &#65533;vh*&#512;&#65533; 
&#65533;fM&#65533;b&#65533;&#65533;d&#1686;&#1388;&#65533;&#65533;N@&#65533;g>cQ&#65533;&#65533;&#65533;&#65533;/&#65533; &#65533;v&#65533;B0&#65533;60&#65533;(&#65533;&#65533; &#65533;V&#65533;]&#65533;&#65533;&#65533; &#65533;&#65533;R&#65533;&#65533;&#65533; P&#65533;&#65533;&#65533;Pp&#65533;U&#65533;&#65533;0&#65533;j@&#65533;~ &#65533; #h &#65533;&#65533;&#65533;&#65533;&&#65533;&#65533;&#65533;&#1402;V z&#65533;Z&#65533;&#65533;/&#65533;&#65533;&#65533;&#65533;&#65533;&#65533;6&#65533;p`&#1516;>&#65533;En&#65533;qH&#65533;j&#65533;&#65533;&#65533;x v&#65533;&#65533;&#65533;&#65533;Z*&#65533;&#65533;@&#65533;GK&#65533; _a&#65533;&#65533;u&#65533;r&#65533;Z&#1294;&#65533;&#65533;	&#65533;&#896;!gW&#65533;o&#65533;&#65533;m&#65533;&#65533;N&#65533;Wa*&#65533;g&#65533;&#65533;V*&#65533;  j&#65533;&#896;&#65533;&#65533;&#65533;ho&#65533;V&#65533;P&#65533;&#65533;^W&#65533;&#65533;&#65533; A&#65533;&#65533;&#65533;g&#65533;&#65533;&#65533;&#65533;n&#65533;8&#65533;A7
@&#65533;&#65533;&#65533;Z&#65533;&#65533;&#65533;&#65533;0&#65533;&#65533;9?&#65533;&#65533;s
P &#65533;Nm&#65533;%r&#65533;&#65533;p&#65533;&#65533;tH&#65533;&#65533;]&#65533;&#65533;rG&#65533;&#65533;&#65533;&#65533;&#65533;&#65533;tK&#65533;&#65533;&#65533;>iD&#65533;t)&#65533;U2&#65533;o&#414; &#65533;6oI&#65533;&#65533;	&#65533;&#65533;&#65533;o&#65533;0&#65533;&#65533;(&#65533;E7Ui0&#65533;&#512;&#65533;&#65533;&#31397;u=&#65533;&#65533;/G&#65533;&#65533;xN&#65533;R&#65533;&#65533;&#65533;&#65533;&#65533;F&#65533;&#65533;h&#65533;&#65533;o&#65533;~ #&#65533;uM]h o&#454;p#&#65533;&#65533;&#65533;-&#65533;G&#65533;	%&#65533;	x7R>wl!o&#65533;.&#65533;&#65533;&#1990;&#65533;*&#65533;&#65533;X}xK&#65533;&#65533;f-h&#65533;	&#65533;&#65533;&#65533;=x&#65533;-i&#65533;u&#65533;&#65533;&#65533;d%&#65533;&#65533;:&#65533;O&#65533;&#65533;	 !&#65533; &#65533; ,7  &#65533;C &#65533; &#65533;H&#65533;&#65533;&#65533;&#65533;*\&#560;&#65533;&#199;#&#65533;I!&#65533;&#65533;&#331;3j&#65533;&#561;&#65533;&#463; C&#65533;&#65533;D&#65533;$S&#65533;\&#626;&#65533;&#727;0c&#65533;&#65533;P6d&#65533;&#65533;&#627;&#65533;&#991;@W&#65533; &#65533;A&#65533;M6@]&#692;&#65533;&#1255;PA&#65533;&#65533;&#65533;F&#65533;&#65533;47&#65533;&#65533;&#693;&#65533;&#1480;f&#65533;&#65533;-C&#65533;&#788;&#65533;h#&#65533;&#65533;@&#65533;jN6&#65533;hP&#65533;&#65533;&#65533;&#1894;S&#65533;Z&#65533;&#47535;_7w&#65533;`&#65533;&#65533;$(N4&#65533;&#65533;&#65533;&#464;Y&#65533;-c&#65533;&#65533;&#65533;&#728;3k&#65533;&#825;&#65533;&#65533;&#992;C&#65533;M&#65533;&#65533;&#65533;`n&#65533;P<&#65533;B\0t#&#734;&#65533;qJ&#65533;&#1208;s&#65533;&#65533;&#891;7&#65533;&#65533;ER&#65533;[0E&#65533;&#65533;	X&#65533;^&#924;&#65533;m&#65533;&#1059;K&#65533;&#65533;&#65533;&#65533;	&#65533;&#65533;t\&#65533;C&#65533;&#65533;&#65533;&#65533;O0&#65533;m&#65533;&#65533;&#1259;O&#65533;&#232;&#65533;&#65533;&#65533;/x&#65533;f&#65533;g&#65533;&#65533;m&#65533;&#65533;&#65533;&#65533; ZKT&#65533;Df&#65533;&#65533;&#65533;&#65533;A hp&#65533;&#65533;&#1988;&#65533;&#65533;!&#65533;&#65533;f&#65533;A&#153;&#65533;@p&#65533;&#65533;$G-!!&#65533;,~e&#65533;&#65533;&#65533;(#u)&#65533; &#65533;Qi|8Q&#65533;&#637;&#65533;&#65533;)8x-&#65533;&#1355;3&&#65533;&#65533;nC	w&#65533;}
&#65533;C&#65533;?N&#65533;&#65533;Q;&#65533;h&#65533;>!&#65533;&#65533;`z&#65533;Fu&#65533;7&#65533;SA&#65533;iBX&#65533;&#65533;dVdpi&#65533;O0&#65533;&#65533;&#65533;o&#65533;QfU4H&#65533;&#65533;Q&4'W0&#65533;&#65533;@p&#65533;4&#2013;&#65533;&#148;&#30612;.&#65533;&#65533;Q&#65533;&#65533;0&#65533;&#65533;&#65533;b}Pf&#65533;	&#65533;&#65533;MED&#65533;jKfT&#65533;j&#65533;&#65533;&#65533;p*'h&#65533;))R&#65533;c
&#65533;TgA&#65533;&#1860;&#65533;&#65533;&#65533;&#65533;&#65533;dz&#65533;&#65533;,&#65533;qT&#65533;j*FV&#65533;VY&#65533;p:&#65533;\&#65533;&#65533;v&#65533;y&#65533;-+&#65533;&#65533;( &#65533;P&#65533;)&#65533;wY&#65533;l&#65533;TqM&#65533;&#65533;&#65533;Q6.z!&#65533;&#65533;]&#65533;5&#65533;]eQ&#65533;D&#65533;BVYLP&#65533;l&#65533;gPnr&#65533;&#65533;&#65533;o&#65533;&#61371;&#65533;&#65533;&#65533;&#65533;&#65533;^f&#65533;T
&#1693;&#65533;	e&#65533;-&#65533;b&#65533;&#65533;&#65533;,PCg"e"&#65533;&#65533;s&3&#65533;&#65533;M,$l+G&#65533;K7&#65533;Q"AYg3&#403;&#65533;[&#65533;<&#65533;&#65533;u&#65533;{&#65533;&#65533;&#65533;G&#65533;&#65533;-?=&#65533;&#65533;&#65533;&#65533;
&#65533;vll5u&#65533;^Z}&#65533;&#65533;Yom&#65533;_V &#65533;&#65533;G&#65533;&#65533;a&#65533;&#65533;HC9&#65533;p6|
"&#65533;Y&#65533;],&#65533;r&#65533;&#65533;#&#65533;wG.rK%H&#65533;&#65533;<h&#65533;@~&#65533;&#302;@ $`q&#65533;&#65533;&#65533;&#9242;&#65533;E&#65533;&#65533;-&#65533;&#65533;}Y&#65533;5OS&#65533;xS&#65533;&#65533;:&#65533;MK0&#65533;&#65533;$&#65533;PViA&#65533;pi&#65533;&#65533;&#65533;&#65533;U&#65533;&#65533;&#65533;&#65533;&#65533;.}&#65533;A&#65533;_&#974;&#53479;&#65533;&#1074;&#65533;&#65533;&#65533;7)&#65533;&#65533;&#65533;&#65533;;&#65533;Y&#65533;&#65533;O&#65533;&#65533;;&#65533;&#65533;&#65533;Q&#65533;&#1994;&#20950;&#65533;j&#65533;	f&#65533;^&#65533;&#65533;&#65533;&#65533;s&#65533;'&#65533;&#65533;&#65533;~&#65533;L&#65533;&#65533;&#65533;>&#65533;&#65533;&#65533;&#65533;&#65533;+&#65533;&#65533;&#65533;m`P&#65533;&#65533;g&#65533;p<&#65533;#&#65533;&#65533;n&#65533;>&#65533;ov+a&#65533;&#65533;R`.t&#65533;J]&#65533;&#65533;K&#65533;R&#65533;'&#65533;NJ&#65533;&#65533;&#65533;x&#65533; &#65533;>&#900;@t&#65533;&#65533;2T%&#65533;4&#65533;&#65533;V&#65533;R&#65533;&#65533;Dd&#65533;&#858;U&#65533;xP&#65533;&#65533;&#65533;X53&#65533;qzVh&#65533;H&#65533;l +b&#65533;&#65533;	&#65533;4&#65533;4\G|&#65533; 
5/!&#65533;&#65533;mX&#65533;&#34369;&#65533;&#65533;A&#65533;R&#65533;2-Z&#65533;&#65533;
&#65533;&#65533;?h&#65533;R&#739;&#65533;&#65533;E&#65533;L&#65533;g&#65533;# &#65533;&#65533;>rJa&#65533;H&#65533;T&#65533;:J%&#65533;EJz&#65533;2|&#65533;&#65533;&;&#65533;&#65533;x`tl&#65533;]&#65533;z&#65533;&#65533;&#65533;GfZL&#65533;&#65533;&#65533;&#65533;0N&#65533;;&#65533;,&#65533;EO&#65533;r&#65533;&#1244;A:&#454;&#65533;&#17192;*&#65533;l&#65533;&#65533;>&#65533;)s&#65533;&#65533;&#65533;B@ 3&#65533;/ &#65533;&#641136;)&#65533;U
b+V
<`&#65533;+&#65533;G&#65533;&#65533;&#65533;&#65533;&#65533;&#65533;&#65533;OA2&#65533; hc&#438;&#65533;&#65533;&#65533;5&#65533;y&#65533;Qd&#65533;&#65533;0`	i&#1024;48!|6&#896;&#65533;&#65533;&#65533;_&#65533;&#65533;&#65533;&#53603;b&#65533;ht2&#65533;&#65533;&#65533;3&#65533;&#65533;&#65533;&#1452;N7&#465;&#65533;"&#799;&#65533;.9&#975;&#873;&#65533;&#65533;&#465;&#65533;7I&#65533;&#65533;
&#65533;w&#65533;&#65533;e&#672;A@({&#65533;&#65533;2&#65533;&#1235;R&#65533;M&#65533;hR&#65533;X&#65533;[&#1962;g&#65533;&#65533;&#65533;PBR&#65533;&#1640;&#65533;Rpe&#65533;&#65533;&#65533;&#65533;$&#65533;&#65533;U&#65533;&#65533;&#65533;hU9&#65533;&#65533;&#65533;n[&#65533;&#65533;O&#65533;&#65533;.&#65533;*Te&#65533;H9jZ&#65533;E)&#514;&#65533;&#65533;F 	&#65533;5^s&#65533;U&#65533;JY&#65533;&#65533;Q&#65533;&#65533;U5u&#65533;Z
&#65533;|G'
&#65533;&#65533;B&#65533;&#65533;f%0&#65533;&#65533;&#65533;0&#65533;&#65533;Megk&#1630;&#65533;&#65533;&#65533;&#65533;Aw&#65533; &#65533;&#65533;5&#65533;&#1979;	&#65533;&#65533;&#65533;&#65533;%&#65533;&#65533;h48g xKG&#65533;r&#18164;&#65533;&#65533;e{sm&#65533;&#65533;r&#65533;&#65533; &#65533;&#65533;CS&#65533;a	&#65533;&#65533;&#65533;Qi&#65533;\&#65533;I&#65533;r5%&#65533;V&#65533;&#65533;&#65533;L&#65533;K_&#65533;M&#65533;&#65533;&#65533;&#65533;&#1603;2&#65533;&#65533; &#65533;=&#65533;;&#65533;2 ;4gC&#65533;{&#65533;zo5A&#65533;&#343;&#65533;&#65533;&#65533;&#65533;&#65533;&#65533;f[&#65533;D&#65533;&#65533;&#65533;&#65533;&#65533;&#1597;&#65533;<&#65533;l&#65533;,m&#65533;&#65533;V&#65533;&#65533;&#65533;&#65533;R#\&#65533;$&#65533;`:#&#1053;pe&#65533;&#65533;&#1601;&#65533;&#65533;h'&#65533;d&#65533;I&#65533;&#65533;E&#2001;&#65533;]P&#65533;$6&#65533;&#65533;&#65533;.&#1560;0&#1370;/&#65533;&#65533;dL&#65533;&#65533;&#65533; Q*A&#65533;"&#65533;7&#885;&0
b6H(&#540;6&#65533;DCr&#65533;&#65533;K&#65533;
`&#65533;%&#65533;@;&#65533;\&#65533;&#65533;R&#65533;&#65533;&#65533;,io&#65533;B&#65533;b&#65533;8	2L&#65533;@ &#65533;^)n&#65533;Y&#65533;&#65533;5o&#65533;&#65533;&#65533;&#65533;&#65533;0&#65533;&#65533;&#65533;&#65533;&#65533;&#65533;&#400; &#65533;$&#65533;QA&#65533;&#65533;(&#65533;&#65533;&#65533;j&#65533;&#65533;&#65533;&#65533;&#65533;B&#65533;&#65533;&#65533;RL/&#65533;?&#65533;&#65533;1
;&#182;&#65533;&#65533;&#65533;iz&#65533;i;Gn&#65533;&#65533;Q&#65533;I&#65533;&#65533;&#65533;j&#65533;zfE&#65533;`&#65533;&#65533;jk&#65533;&#65533;Z&#404;&#65533;p.&#65533;D.&#65533;8&#65533;&#65533;\\B9*C)&#65533;Q&#65533;&#65533;&#65533;`&#65533;&#65533; &#65533;)&#65533;&#65533;&#65533;&#65533;i&#65533;&#65533;&#65533;&#65533;6&#65533;H`&#65533;'n&#65533;&#65533;7mqR6^&#65533;L&#65533;&#65533;:P&#65533;%&#65533;d&#65533;&#65533;l&#65533;k&#65533;'&#65533;[&#65533;V&#65533;K&#65533;&#65533;&#65533;"k&#65533;&#1191;&#65533;9 &#65533;&#65533;K&#65533;<&#65533;E>r&#65533;&#65533;&#65533;&#65533;"/&#65533;6&&#65533;&#65533;&#65533;&#65533;&#65533;&#65533;&#65533;&#65533;&#65533;&#65533;Hj&#65533;&#65533;&#65533;&#65533;WA:&#65533;&#65533;&#65533;/&#65533;&#870;f&#65533;:P&#65533;&#65533;&#65533;&#65533;uC&#1118;gv&#65533; p&#65533;&#65533;&#65533;#&#65533;y&#65533;`&#65533;]&#65533;&#65533;[&#65533;&#834;A&#65533;&#65533;& &#65533;d&#65533;O:&#65533;&#65533;_]&#65533;+4q!2eq&#65533;^&#65533;&#65533;&#65533;&#65533;&#65533;$H&#660;a&#65533;x&#65533;A&#65533;&#65533;`&#65533;&#65533;&#65533;&#65533;}N&#65533;	&#65533;&#65533;&#65533;&#65533;&#65533;dz&#65533;d&#65533;&#65533;T&#65533; &#65533;}z&#65533;xD&#65533;rA&#65533;&#183;vr&#65533;YP&#65533;M0p&#65533;K&#65533;G&#65533;&#65533;!&#65533;&#65533;`oMA &#65533;&#65533;&#65533;c&#65533;2&#65533;|&#65533;&#65533;^Z&#65533;c&#65533;v&#65533;&#65533;F|&#26338;A&#65533;&#65533;&#65533;#$dp+&#65533;&#1152;r&#65533;&#569;&#65533;O&#65533;&#65533;}hAxE&#65533;&#65533;&#65533;x&#65533;[&#65533;&#324;@&#65533;&#65533;&#65533;{ &#65533;jn&#65533;8=2/&#65533;gr&#65533;e &#46528;&#65533;&#65533;U,QHA&#65533;WGX6&#65533;&#65533;T&#1941;/&#65533;!;' R7q&#65533;`&#65533;Eh r&#65533;fbR5 w&#65533;&#65533;&#65533;
&#1538;
h&#65533;&#65533;2&#65533;O&#65533;Wf&#65533;a.&#65533;&#65533;o6Rd&#65533;6w&#65533;'U8`y&#65533;2G-f,&#65533;H
&#65533;!.&#1540;&#65533;,&#65533;&#65533;7&#65533;d&#65533;KcG]vD&#65533;$C&#65533;Ev&#65533;&#65533;2\PdX`j&#65533;5 S&#65533;cO&#65533;H&#65533;&#65533;	&#65533; N&#65533;&#65533;WF&#1060;F&#65533;&#65533;u&#1268;.&#65533;&#65533;$a&#65533;OR{&#65533;wwj|a0iPbP~$5&#65533;&#65533;&#65533;&#65533; &#65533;&#65533;x&#65533;&#65533;R%&#65533;KK&#65533;6]&#65533;e&#65533;&#65533;f&#65533;&#65533;b&#65533;R&&#65533;&#65533;&#65533;l@N&#65533;pOM4&#65533;&#65533;&#65533;wl&#65533;=&#65533;r&#65533;DR&#65533;gt&#65533;4N%&#65533;Qd&#65533;c&#65533;&#65533;wrfp&#65533;&#65533;G&#65533;1&#65533;&#65533; Vd&#65533;&#65533;&#65533;8&#65533;^WF&#65533;uRU&#65533;-lSkG&#65533;K4&#65533;&#65533;Sb&#65533;6u&#65533;&U&#355;&#65533;&#512;&#65533;Vd;Po&#65533;D	;&#65533;A&#65533;&#65533;_lr0&#65533;' &#65533;&#65533;0&#65533;-2&#65533;<&#65533;&#65533;&#65533;b&#65533;&#65533;j&#65533;Red&#65533;/&#65533;X&#65533;	&#65533;fr&#65533;vp&#65533;%W&#65533;&#65533;J6&#65533;2&#65533;&#65533;2
&#65533;VM19&#1035;&#65533;X&#65533;&#65533;Y&#65533;&#65533;u&#1606;n&#65533;op6:E0vX&#65533;y&#65533;&#65533;&#65533;6&#65533;&#65533;&#65533;b&#65533;eT&#65533;&#65533;&#65533;&#65533;Z &#65533;&#65533;%gO"&#65533;764@&#65533;&#65533;|t&#65533;&#65533;Cl&#65533;&#65533;r!r&#65533;n3E&#295;&#65533;b&#65533;&#65533;&#65533;&#65533;g+&#65533;#&#65533;w&#65533;&#65533;7&#65533;y&#65533;$&#65533;&#65533;&#65533;&#65533;\&#65533;D&#1418;d&#65533;#&#65533;&#65533;&#65533;M&#65533;X0&#65533;&#65533;&#65533;L-U&&#1830;D&#65533;%&#65533;x&#65533;&#65533;&#65533;&#65533;&#1409;&#65533;H &#65533;&\d&#65533;"&#65533;e(&#65533;f&#65533;&#65533;&#65533;SR}&#65533;hy&#65533;Y&#65533;&#65533;4&#65533;&#65533;2&#65533;&#65533;&&#65533;C&#65533;X&#65533;x&#65533;&#65533;v&#65533;&#65533;Y	&#65533;)`kQp&#65533;h&#65533;(r&#65533;ixs&#65533;h&#65533;&#65533;yQ&#65533;vRx4T&#65533;q&#65533;&#65533;&#936;XEV&#65533;&#65533;&#65533;R&#65533; f&#65533;'5&#65533;R	&#65533;lo&#65533;	2&#65533;Q&#65533;&#65533;&#65533;i&#65533;&#65533; &#65533;&#65533;)u&#65533;&#65533;e&#65533;GM&#65533;%g&#65533;&#65533;66&#1305;&#65533;k+g&#65533;N&#65533;b&#65533; IR&#65533;x'7&#65533;*7&#65533;L9&#65533;(&#65533;!&#65533;9&#65533;&#65533;&#65533;&#65533;Ly&#65533;&#65533;`&#65533;R&#65533;&#65533;a&#65533;&#65533;&#65533;&#65533;hFS&#65533;&#65533;1e	{p&#65533;{Y&#65533;(&#65533;35x&#65533; &#65533;yq&#65533;&#65533;e&#65533;&#65533;&#65533;`&#65533;&#65533;lUG`"&#65533;&#65533;&#65533;y&#65533;&#65533;&#65533;&#54342;&#65533;&#65533;&#65533;F&#65533;1&#65533;B&#65533;2L&#65533;1&#65533;&#65533;&#65533;&#65533; &#65533;b&#65533;&#65533;h&#65533;&#65533;&#65533;%&#65533;&#65533;&#65533;>&#65533;&#65533;&#65533;qyW&#65533;?Gz&#65533;&#65533;2&#65533;
SZP&#65533; &#65533;&#65533;b&#65533;&#65533;d&#65533;&#65533;&#65533;b_&#41860;&#65533;l&#65533;c1&#552;&#65533;Ob&#65533;&#65533;s &#65533;Qb&#65533;&#65533;}:&#65533;&#65533;2e&#65533;&#65533;&#65533;&#65533;E6&#65533;&#65533;&#65533;f&#65533;&#65533;X&#65533;&#65533;1C&#65533;
Sa&#65533; &#65533;&#65533;(&#65533;o#&#65533;&#65533;S)aZ&#65533;S&#65533;&#65533;&#65533;&#65533;&#1878;44&#1401;n&#65533;&#65533;$>&#65533;P&#65533;fKPo&#65533;&#65533;&#65533;&#65533; &#914;j&#65533;&#65533;7h&#65533;j3S&#65533;[&#65533;7!&#65533;s>CKG+&#65533;&#65533;]e&#65533;&#65533;b&#65533;A &#65533;&#65533;&#65533;i&#456;b&#65533;O&#65533;&#65533;&#65533;W&#65533;9~H`&#65533;&#65533;G&#65533;9&#65533;&#65533;&#65533;&#65533;:&#65533;&#1322;1zTG&#65533;&#65533;p%&#65533;&#65533;&#65533;&#65533;> U=HwE&#65533;]:&#65533;GqB&#65533;&#65533;H&#65533;&#65533;&#65533;b+YL&#65533;&#1708;&#65533;&#65533;@&#1178;&#65533;Q&#65533;&#50531;&#65533; &#65533;u 83wiQ=J:;E&#65533;&#65533;&#65533;0&#65533;M&#65533;&#65533;5Fy&#65533;D&#65533;&#65533;J!U&#65533;-u#&#65533;&#65533;;&#65533;Z&#1674;&#65533;&+&#65533;av&#65533;&#65533;&#65533;&#65533;&#65533;&#65533;&#65533;&#65533;y3c!3&#1772;&#65533;'f10&#65533;&#65533;&#65533;3e_OP&#65533;&#65533;9&#65533;&#65533;&#65533;&#65533;n&#65533;&#65533;\&#65533;Q7&#65533;&#65533;&#65533;#K#&#65533;&#31393;$&#345;&#65533;&#65533;&#65533;#aN&#65533;&#65533;L&#65533;&#65533;U&#65533;;w&#65533;&#65533;9	:&#65533;&#65533;;YzB%&#65533;&#65533;(&#65533;&#65533;n&#65533;&#65533;&#65533;Zd&#65533;&#65533;&#65533;u&#65533;&#65533;8&#65533;&#65533;&#65533;Q&#65533;&#65533;&#65533;&#65533;&#1781;&#65533;&#65533;&#65533;&#65533;&#248;&#65533;l &#65533;'0"`P&#65533;)&#65533;&#65533;&#65533;W&#65533;&&#65533;#&#64153;p\cjS&#65533;#wFcI22d+&#65533;&#65533;B&#65533;t0&#65533; &#65533;+&#65533;+l0&#65533;&#65533;&#65533;&#65533;&#65533;GG&#65533;fp&#65533;&#65533;c&#65533;&#65533;V&#65533;&#65533;&#65533;q&#65533;f&#65533;3&#65533;&#65533;&#65533;&#65533;x&#65533;K, &#65533;&#65533;&#65533;K&#65533;&#65533;k&&#65533;7P&#65533;_x&#65533;yP([w+&#65533;vQ&#65533;b7W&#65533;&#65533;&#65533;&#65533;&#65533;g22<&#65533;y&#1589;)'`&#65533;k&#65533;&#65533;&#65533;&#65533;&#65533;hb  u 	&#65533;&#65533;K&#65533;&#65533;&#65533;&#65533;T&#65533;W9&#65533;p&#65533;&#65533;S&#65533;qJ&#65533;;[&#65533;^&U&#65533;Y
&#65533;&#65533;R&#65533;&#65533;"(&#65533;GP?&#65533; kVuW&#65533;&#65533;&#65533;$!&#37650;&#65533;$@h&#65533;1@&#65533;a;fA&#65533;qV7&#65533;k&#65533;:p9l&#65533;R`z&#65533;f&#65533; &#65533;?&#65533;&#411;q&#65533;rqK+yI`!I&#65533;&#65533;&#65533;&#65533;&#65533;&#65533;l&#65533;K&#65533;Aq &#65533;"0&#65533;&#65533;&#65533;rP&#65533;&#65533; &#65533;2&#65533;&#65533;&#65533;&#65533;& &#65533;H9&#65533;<;@v&#65533;&#65533;;&#65533;3T&#65533;&#65533;k.&#65533;B &#65533;P&#65533;&#65533;+ &#65533;i<&#65533;?`&#537;&#65533;f&#48518;p1 &#1873; &#65533;$la&#65533;2D&#65533;&#65533;&#65533;b&#65533;~&#65533;&#65533;kU  H&#65533;&#65533;7&#65533;'&#65533;&#65533;&#65533;L&#665; &#65533;q&#65533;{&#65533;&#65533;=&#65533;&#65533;W&#65533;&#65533;L&#65533;}&#65533;&#65533;)&#65533;&#65533;N+p`pR  =&#65533;4G0&#804;&#65533;+&#65533;.&#65533;&#65533;&#65533;U&#65533;P&#65533;&#65533;&#65533;,&#65533;T&#65533;&#65533;&#65533;F&#65533;&#65533;P&#65533;Hql0&#65533;&#65533;&#65533;&#65533;`&#793;1 &#65533;&#65533;-&#65533;&#65533;&#65533;&#65533;&#65533;#&#65533;&#65533;&#65533;9	&#597;&#65533;s&#65533;]&#65533;.p.p=&#65533;i\&#65533;: &#65533;&#1094;&#65533;
&#65533;&#65533;qH&#1052;!'@ 4&#65533;,M&#65533;&#150;! q 	&#65533;&#65533;,	u &#65533;7.mr5x$&#65533;&#65533;$&#65533;&#471;a&#65533;%&#65533;&#65533;&#65533;&#65533;g&#65533;&#65533;&#1289;upR]&#65533;&#65533;b&#65533;&#65533;&#65533;&#65533;T)&#65533;\z&#65533;Q=&#65533;&#65533;K&#65533; B 7&#65533;&#65533;J l&#65533;&#65533;!([&P&#65533;X&#65533;&#65533;&#65533;]&#65533;&#65533;&#65533;e&#130;&#65533;&#65533;&#65533;&#65533;R&#65533;&#65533;&#219;&#65533;&#65533;&#65533;&#65533;&#65533;p&#1559;&#65533;_&#65533;z=&#65533;2&#65533;D&#65533;B&#65533;+S&#1564;&#65533;&#65533;,:&#65533;.&#65533;f&#65533;&#65533;&#65533;&#65533;B&#1640;&#65533;&#65533;&#65533;&#65533;6&#65533;&#65533; &#65533; &#65533;&#65533;{&#65533;8y&#65533;&#65533;&#65533;&#65533;p&#65533;&#65533;&#65533;&#65533;}|&#793;&#65533;&#65533;&#65533;]&#65533;&#65533; &#65533;q&#65533;,&#65533;oD`&#65533;&#65533;D&#65533;)&#1052;&#65533;&#65533;&#65533;&#65533;&#65533;:_&#65533;]dOL(B&#65533;&#65533;&#1499;Q&#65533;9,&#65533;&#65533;>&#65533;^&#65533;&#65533;^&#65533;A&#65533;&#65533;&#65533;&#65533;&#65533;&#65533;&#65533;&#1885;&#65533;&#65533;&#65533;Nmdx&#65533;p&#65533;&#65533;H&#65533;4&#65533;+D &#65533;
N,pH&#65533;&#65533;.&#65533;&#65533;&#65533;**U&#65533;&#65533;W0O&#65533;&#1658;&#65533;&#65533;&#65533;B&#65533;>&#65533;&#65533;l&#65533;&#65533;
&#65533;&#1933;@&#65533;&#65533;0&#65533;ix&#65533;&#65533;&#65533;&#65533;JR^6I&#65533;<&#65533;;&#65533;&#65533;cS&#65533;&#65533;&#65533;&#65533;4&#65533;%&#65533;h0d|4&#65533;A&#65533;,&#65533;H&#65533;&#65533;&#65533;<&#65533;9&#65533;&#65533;E&#65533;&#65533;&#65533;p&#1919;& $&#65533;&#65533;^&#65533;&#65533;&#65533;&#65533;6I&#65533;&#65533; &#65533;&#65533;%6i&#65533;&#65533;&#65533;(&#65533;&#184;&#65533;P`b&#65533;&#65533;F.&#65533;X&#65533;&#1659;&#65533;.t&#65533;zNqk&#65533;&#65533;&#65533;&#65533;&#65533;f&#881;-&#65533;&#65533;&#65533;&#65533;&#65533;)>&#65533;&#65533;&#65533;&#65533;h&#65533;f&#65533;&#65533;5g.&#65533;&#30094;&#65533;&#65533;&#65533;&#65533;-&#65533;)&#65533;T&#65533;y&#65533;m+p: &#65533;&#65533;&#65533;$^&#65533;7 y~&#65533;.&#65533;&#65533;&#65533;&#65533;&#65533;&#65533;;W&#65533;&#65533;& 5&#65533;W`&#65533;&#65533;F &#65533;&#65533;&#65533;!&#65533;mm4&#65533;X&#65533;&#65533;&#65533;:&#65533;&#65533;(L&#65533;&#65533;a&#65533;&#65533;&#65533;&#65533;&#65533;&#65533;&#65533;f&#65533;&#65533;&#65533;&#65533;jD`&#65533;&#65533;&#65533;"b&#65533;l&#65533;&#65533;9	&#65533;&#65533;&#648; p &#65533;&#65533;eB&#65533;{&#65533;&#65533;&#65533;$U&#1071;&#65533;&#65533;&#65533;&y&#65533;&#65533;&#65533;&#65533;VGV]g>~&#65533;+u3&#65533;&#65533;&#65533;&#65533;{]&#65533;&#65533;&&#65533;&#65533;&#65533;_R&#65533;&#65533;&#65533;E&#65533;q@&#65533;^J&#65533;wi@HF&#65533;n&#65533;K\^d&#65533;&#65533;'&#65533;&#65533;V&#65533;&#65533;&#65533;&#617;)&#65533;5?#&#65533;&#65533;r0 9&#65533;!s!&#65533; &#65533;c&#65533;07&#65533;Bk&#65533;yK&#65533;A&#65533;&#65533;n&#65533;((&#65533;&#65533;;}0m&#65533;W` \&#546;&#65533;c&#65533;&#65533;&#65533;&#65533; &#65533;!p>s|`}&#1028;O'&#65533; Y&#132;&#65533;&#65533;&#65533;n&#1941;&#65533;Vj&#65533;&#65533;&#65533;5&#65533;&#65533;m&#65533;*&#65533;P&#65533;Y&#65533;&#65533;H&#65533;&#65533;d&#65533;!&#65533;&#65533;&#65533;&#65533;&#65533;`r&#65533;&#65533;&#65533;9&#65533;jA &#65533;&#65533;&#65533;&#65533;e&#65533;&#32356;&#65533;&#65533;R&#65533;&#65533;J&#65533;&#65533;k&#65533;&#65533;&#65533;&#65533;&#65533;m&#65533;bw&#65533;G&#65533;/ y&#65533;Y&#65533;P:&#65533;&#65533;&#65533;@&#65533;&#65533;&#65533;x&#65533;h&#65533; R&#65533;P&#65533;&#65533;&#65533;'&#65533;s&#65533;Xl|&#65533;k &#65533;&#65533;&#65533;&#65533;_&#65533;GV&#65533;?&#65533;&#65533;q&#65533;&#65533;K&#65533;&#65533;&#65533;&#65533; &#65533;&#65533;&#65533;&#65533;&#65533;&#65533;8&#65533;&#65533;Lb &#65533;&#65533;
[zs)&#65533;&#65533;&#65533;&#65533;&#65533;_-6&#65533;R&#1400;&#65533;&#65533;T&#65533;&#1423;&#65533; &#1848;a&#65533;g&#65533;A&#65533;]&&#65533;&#1255;&#65533;C&#65533;%N&#65533;X&#65533;&#65533;E&#65533;+V&#65533;!&#65533;&#65533;G68rxxS&#65533;&#65533;&#65533;7Lx)&#65533;I&#65533;(=$&#65533;&#65533;#&#65533;t&#65533;&#65533;I&#65533;&#65533;M&#65533;A&#65533;*&#65533; &#65533;,&#65533;&#65533;HQR&#65533;S&#65533;Q&#65533;N&#65533;Z&#65533;&#65533;U&#65533;s &#65533;&#65533;&#65533;&#65533;&#65533;Y&#334;&#65533;Xa	P,	`&#65533;4&#65533;R)HM&#1622;&#65533;&#65533;&#65533;M.r&#65533;&#65533;I&#65533;Q&#65533;&#65533;&#65533;&#65533;&#65533;&#65533;&#65533;H0k&#65533;.fK&#65533;&#65533;c&#529;%K&#65533;&#65533;&#1394;&#65533;&#65533;L&#65533;u&&#65533;8LT&#65533;;&#65533;&#65533; &#65533;;&#65533;t$1&#65533;4@](&#65533;7&#65533;&#65533;&#65533;o\&#65533;&#65533;&#65533;&#65533;o&#65533;&#65533;[
&#65533;&#571;&#65533;&#65533;<%(&#65533;p&#65533;&#65533;s&#65533;&#1125;W&#65533;<&#1121;&#711;r8&#65533;3&#65533;{&#65533;&#65533;mj Qz.l&#65533;&#65533;4%&#65533;f&#65533;&#65533;$v e&#1123;6_	4t &#65533;b`&#65533; p&#65533;&#65533;&#65533;&#65533;&#191;&#65533; I&#65533;&#65533;8&#65533;&#65533;&#65533;nB
+&#65533;&#65533;	&#65533;&#65533;&#65533;&#65533;&#65533;&#65533;&#65533;&#65533;@
&#65533;bJ&#65533;&#65533;&#65533;lR&#1020; &#228;&#31977;&#65533;w&#65533;o?&#65533;t@p@{&#1826;&#65533;&#65533;&#65533;#&#65533;&#65533;&#65533;0&#65533;3&#65533;C&&#65533;t* &#65533;&#65533; &#65533;&#1120;	&#65533;&#65533;$+&#439;&#65533;&#1024;&#65533;"K&#65533;&#65533;&#65533;@@&#65533;&#65533;* c&#65533;R&#65533;&#65533;?b&#65533;&#65533;&#65533;&#65533;&#65533;A&#65533;tX&#65533;G>4&#65533;&&#65533;&#65533;&#65533;%&#65533;&#65533;&#65533;&#65533;@&#65533;IKFuR&#65533;,&#65533;&#65533;N"5&#65533;h"G&#65533;2&#65533;- A&#65533;&#65533;&#65533;I&#65533;2?`	%M4&#65533;&#65533;r&#65533;&#65533;#&#65533;l&#65533;&#65533;&#65533;&#65533;O\&#65533;&#65533;S&#65533;-X&#65533;G<?&#65533;@&#65533;&#65533;>b@&#65533;L&#65533;Uv&#65533;>&#65533;&#65533;&#65533;&#65533;Lx&#65533;v&#65533;&#65533;!L&#65533;&#65533;&#65533;@j&#65533;a&#65533;"X&#65533;)&#65533;Gc&#65533;

dc6Y &#65533;V&#65533;n&#853;O&#65533; &#65533;&#65533;&#65533;eC&#65533;2&#65533; &#65533;&#65533;CV[&#65533;&#65533;&#65533;&#65533;1$&#65533; "\&#65533;
&#65533;&#65533;&#65533;&#518;H;)0&#65533;,	&#65533;"R4u&#65533;&#65533;{&#65533;K&#65533;.&#65533;OV&#65533;p4&#65533;&#65533; &#65533;&#1024;^&#1656;W@ &#65533;$&#65533;&#65533;&#65533;E&#65533;&#65533;g&#65533;"!dhB"#&#65533;&#65533;&#65533;B&#65533;&#65533;&#65533;SS&#514;d&#65533;&#65533;&#65533;u16&#65533;&#65533;d&#65533;$&#32837;<[vY@@&#65533;&#65533;S&#65533;!&#1656;&#65533;_S&#65533;&#65533;%&#65533;~&#65533;h&#65533;&#65533;&#65533;&#65533;&#65533;&#443;&#65533;&#65533;&#65533;%(HK<	&#65533;/%f&#65533;&#65533;M&#65533;&#65533;-&#65533;&#65533;S&#65533;+&#272;|r&#65533;+&#65533;&#65533;r&#65533;&#65533;&#65533;l6X&#65533;&#65533;|h&#65533;&#65533;&#65533;&#65533;o&#65533;S?&#65533;&#65533;&#65533;H/"R&#65533;&#65533;&#65533;0&#65533;&#65533;s+0&#65533;U:0&#65533;&#65533;.PW0&#65533;7^&#65533;&#65533;v:t,W&#65533;y&#65533;	&#257;r=&#65533;h&#65533;J&#65533;&#65533;sS(&#65533;&#65533;u&#1910;&#65533;&#65533;&#65533;&#65533;7&#65533;x&#65533;)&#65533;&#65533;&#65533;w&#65533;}&&#480;(?&#65533;h&#65533;)&#65533;(^&#65533;e&#65533;BLL0 &#65533;@&sW``9&#65533;&#65533;*&#65533;H6&#145;&#65533;N?fp2<&#65533;^&#65533;P&#65533;&#65533;l=&#65533;&#65533;h' @ XH&#65533;B&#65533;&#65533;&#65533;qH&#65533;&#65533;>&#65533;&#65533;%x&#65533;M@+Z&#65533;&#65533;&#65533;2 b=&#65533;&#65533;"&#65533;[r2T0&#73268;O&#65533;S&#65533;&#65533;X&#65533;`&#65533; &#65533;&#65533;&#65533;&#65533;@&#65533;&#65533;SW&#65533;&#65533;&#65533;5&#1161;&#65533;l&#65533;&#65533;&#65533;G&#65533;	&#65533;&#65533;L&#65533; <&#65533;Q,C&#65533;G&#65533;&#65533;FG&#65533;&#65533;&#65533;&#65533;xHDNE&#65533;&#65533;&#65533;&#65533;HH&#65533;&#152;dT&#65533;&#65533;%&#65533;U&#65533;&#65533;&#65533;&#65533;(+7&#65533; &#65533;&#65533;&#65533;#&#65533;&#65533;&#65533;&#65533;x&#65533;&#65533;V&#65533;&#65533;&#65533;&#65533;_ &#65533;@LyK\^&#65533;~&#65533;$}&#65533;&#65533;&#65533;&#65533;&#65533;&#65533;O&#65533; &&#65533;&#65533;&#65533;&#65533;@I>Ym.&#65533;)&#1366;&#65533;J&#65533;&#65533;&#65533;T~&#65533;#Dp&#65533;&#65533;&#1168;&#65533;$&#65533;&#65533;&#65533;&#65533;D&#65533;&#65533;3t&#65533;&#65533;&#65533;KH&#65533;6 
&#65533;&#25731;M&#65533;pl&#65533;&#65533;&#65533;&#65533;r&#65533;hjLg&#65533;Y&#65533;dA&#65533;
E&#65533;&#65533;>r ,4>&#65533;&#65533;,&#65533;&#65533;rf&#65533;QS&#65533;&#65533;&#1040;_&#1185;	&#65533;&#65533;&#65533; 8!&#65533;sl&#65533;&#65533;?&#65533;B:&#65533;\&#65533;%&#1228;&#65533;C&#1648;&#65533;&#65533;T&#65533;(&#65533; r&#65533;SX&#65533;Lg a&#65533;I&#800;Q&#65533;V&#65533;&#65533;`*SM&#65533;&#65533;&#65533;&#65533;&#65533;u%&#65533;dx&#65533;&#65533;&#65533;x&#65533;&#65533;C&#585;&#65533;)C6&#1958;&#65533;6&#65533;&#65533;hP:7&#65533;dAD`&#65533;&#65533;&#65533;&#65533;&#65533;&#292;o&#65533;f&#1744;:&#65533;&#65533;{Mj_-&#266;p&#65533;&#65533;CZ`&#65533;z(&#65533;d3&#65533;z(}}&#65533;&#65533;<g&#65533;&#65533;&#65533;&#65533;f6$@2&#65533;&#65533;2&#65533;&#65533;'0]JI&#65533;j&#65533;&#65533;U&#65533;&#65533;&#65533;&#65533;&&#1384;:&#65533;Mp^&#65533;&#65533;&#65533;L&#65533;<*&#65533;&#65533;3&#65533;F&#65533;&#562;!N+&#65533;B&#65533;d6&#65533;Y`I2&#722;&#65533;)y:Y&#65533;&#65533;@p&#65533;q&#65533;V&#65533;&#65533;&#65533;&#65533;t&#65533; &#65533;&#65533;&#65533;&#65533;%&#65533;D&#65533;AX&#65533;&#65533;) &#65533;cKb&#65533;&#1728;&#65533;$&#65533;c&#775;&#65533;&#65533;@&#65533;j&#65533;%&#65533;Y&#65533;&#65533;&#65533;L:h&#65533; &#65533;W)nW&#65533;V	&#65533;&#158;&#65533;&#65533;&#65533;~&#65533;&#65533;'5&#65533;al&#65533;&#65533;c@&#65533;K&#65533;&#65533;&#65533;|&#65533;&#65533;MOg&#65533;&#65533;&#65533;&#65533;$!H&#65533;d+&#65533;I")G8HUv|c&#65533;&#65533;@:c&#65533;g&#65533;&#65533;&#65533;jTC&#65533;	<L]&#65533;&#1713;&#438;&#65533;|s%&#65533;&#65533;&#65533;&#65533;&#65533;iJ&#65533;D$K&#65533;&#65533;%&#65533;&#65533;L&#65533;>\&#65533;;?~&#65533;&#65533;&#65533;&#65533;T&#65533;]&#65533;A&#204883;&#65533;&#65533;Ixp&#65533;
&#65533;pg<3 N&#65533;&#65533;&#65533;%,b&#65533;P&#65533;6&#65533;2&#65533;&#65533;&#65533;OQ&#65533;&#65533;&#65533;,&#65533;&#65533;v|G2q&#65533;&#744;&#65533;d|(C&#65533;&#65533;&#65533; &#65533;&#65533;3R&#65533;&#65533;&#65533;&#65533;&#1157;N&#65533; &#65533;&#65533;&#65533;&#65533;&#65533;&#65533;(,&#65533;m}k\&#65533;Z&#1531;~&#65533;Gy&#65533;KH&#65533;'&#65533;.P&#1200;&#65533;s)kUA@&#65533;&#65533;&#65533;&#1280;a&#65533;&#65533;*I&#65533;i#.&#65533;$&#65533;f5&#65533;&#65533;`&#65533;QW&#65533;c&#65533;5&#65533;&#65533;}nt&#65533;&#65533;&#65533;&#65533;&#65533;#E&#65533;U&#65533;&#65533;f&#65533;o9&#65533;&#65533;&#65533;,@7&#65533;&#65533; pP&#65533;&#65533;&#65533; &#65533;&#65533;&#65533;?&#65533;"Y{w&#65533;nMH&#65533;q	&#65533;PBrp@&#65533;&#65533;}q&#65533;&#65533;h&#65533;&#65533;&#65533;*&#65533;&#65533;6'&#65533;A&#65533;&#65533;&#65533;&#65533;LI&#65533;d&#65533;&#65533;&#65533;&#65533;O&#65533;oh&#65533;&#65533;l&#65533;+\zOY&#65533; &#65533;W&#65533;Wsx&#65533;&#65533;&#65533;^&#65533;&#65533;l&#65533;&#65533;1i`:&#65533;en&#1725;&#65533;t&#65533;&#65533;]&#65533;b&#65533;&#65533;e&#65533;&#65533;;&#65533;&#65533;#[&#65533;4&#65533;&#65533;&#65533;&#65533;@y&#65533;&#65533;X&#65533;&#65533;&#65533;&#65533;i&#65533;&#65533;&#65533;&#65533;\&#65533;A&#65533;&#65533;&#65533;&#65533;&#65533;&#65533;;8 &#65533;p&#65533;&#65533;)&#65533;\&#65533;W&#65533;&#65533;lA2lY&#65533;&#65533;V&#65533;:Wj&#65533;g &#65533;)X6&#65533;:X&#65533;)w&#1494; &#65533;&#65533;0&#65533;&#65533;'}&#65533;M&#65533;&#65533;&#65533;&#65533;X &#65533;B"&#65533;_ &#65533;ho&#65533;&#65533;&#65533;`Ce&#676;&#65533;&#65533;J9&#65533;&#65533;,A@d&#65533;D&#65533;&#65533;&#65533;_&#65533;&#65533;&#65533;g~&#966;	*&#65533;&#65533; &#65533;%&#65533;A:&#65533; &#65533;&#65533;&#65533;&#65533;"/L`&#65533;k&#65533;&#608;K&#65533;&#65533;@n&#65533;&#65533;&#65533;~&#65533;&#65533;_&#65533;&#65533;&#65533;&#65533;&#65533;&#65533;&#65533;Me&#65533;&#65533;/&#65533;&#65533;8h&#65533;&#65533;&#65533;&#65533;&#65533;1&j#&#65533; 
&#65533;&#65533; &#65533;`&#1214;&#65533;K0&#65533;?[&#65533;&#65533;X&#65533;`
&#65533;&#65533;&#65533;&#65533;&#65533;&#65533;&#65533;&#65533;&#65533;@5&#65533;&#1074;&#65533;&#3228;&#65533;&#65533;La&#65533;C>Ep-&#65533;"X&#591;&#65533;w&#65533;&#65533;|$&#65533;C&#65533;&#65533;&#65533;&#65533;&#65533;A&#65533;&#65533;5?L&#1047;-&#65533;&#65533;&#65533;&#65533;&#65533;($&#65533;@ &#65533;pp2&#65533;&#65533;;t&#65533;&#65533;&#65533;97&#65533;=&#65533;z&#65533;E3&#65533;&#65533;&#674;r&#65533;&#65533; {&#65533;H@&#65533;&#65533;&#65533;&#65533;&#65533;
&#65533;&#65533;&#65533;0&#65533;&#65533;&#65533;&#65533;&#65533;&#65533;`&#65533;&#65533;S&#65533;&#65533;&#65533;&#65533;&#65533;&#65533;,"&#65533;&#65533;&#65533;*|&#65533;1&#65533; &#65533;&#65533;5&#65533;;&#65533;&#65533;x&#65533;&#65533;t&#65533;; &#65533;'	?6&#260;&#65533;M&#65533;DN4 ;&#65533;&#65533;&#65533;&#65533;?i	&#65533;k&#65533;&#65533;Q&#65533;l&#65533;&#65533;)&#65533;&#65533;A&#65533;&#65533;k&#65533;8`A&#65533;9&#65533;:&#65533;P&#65533;)&#65533;&#65533;H,&#65533;&#65533;&#65533;H&#65533;e!B= N&#258;-&#65533; &#65533;&#65533;&#65533;&#65533;1 oZ&#65533;I&#65533;38&#65533;7&#65533;kE9&#65533;D&#65533; &#65533;&#65533;&#65533;&#65533;Q4&#65533;zMp4\k&#65533;&#65533;Y&#65533;-8F&#65533;P
&#65533;A&#65533;o &#65533;C&#65533;&#65533;&#65533;&#65533;Z&#65533;&#65533;&#65533;F'&#65533;F&#65533;&#65533;&#65533;C$`&#65533;E[&#65533;&#65533;C&#139;&#65533;&#65533;x&#65533;A	&#65533;&#65533;+&#65533;&#1148;&#65533;&#65533;G&#65533;&#65533;
sK&#65533;&#65533;&#65533;&#65533; Q&#65533;&#65533;XE4Q(Z&#65533;&#65533;&#65533;&#65533;+&#264;.&#65533;&#65533;]&#65533;%&#65533;hz&#65533;F&#65533;K?	8p&#65533;k,I&#65533;&#65533;&#65533;\&#65533;j&#65533;&#65533;&#65533;&#65533;&#65533;&#65533;	&#65533;&#65533;*&#65533;&#65533;I&#65533;8 &#1923;"&#65533;&#65533;I&#65533;&#65533;I[&#65533;(&#65533;&#65533;5&#65533;@&#65533;H&#65533;&#65533;&#1759;4P9A&#65533;	{&#65533;&#65533;lJ&#65533;&#65533;&#65533;C&#65533;e&#65533;&#65533; )&#65533;,H&#65533;&#65533;H&#65533;&#65533;&#65533;&#1537;&#65533;K&#65533;&#65533;&#65533;_&#43762;&#65533;&#65533;i&#65533;s)	2x&#65533;(&#65533;&#65533;m&#65533;&#506;,&#65533;&#65533;*K6&#1553;&#65533;&#65533;&#65533;#8&#65533;z&#65533;&#65533;F&#220;LKy&#65533;H&#65533;89`	&#65533;&#65533;2&#65533;&#65533;L&#65533;&#65533;%&#65533;L&#65533;&#65533;H&#65533;&#65533;&#430;&#65533;F&#65533;0k&#65533;&#65533;&#1100;&#65533;[J&#65533;+&#65533;&#65533;&#65533;G&#65533;&#505;&#65533;&#65533;&#65533;B&#65533;&#65533;&#65533;*BL&#65533;&#65533;&#65533;\&#65533;2&#65533;&#65533;&#65533;&#65533;&#65533;&#65533;;&#65533;` &#65533;&#65533;M&#65533;&#65533;NBM&#65533;&#65533;M&#65533;&#65533;&#65533;}IJ609&#65533;N&#65533;&#288;&#65533;&#65533;&#65533;X&#65533;21&#65533;&#65533; &#65533;&#65533;T?J{&#65533;&#65533;|O&#65533;&#65533;&#65533;&#65533;&#65533;&#65533;&#65533;&#1170;&#65533; &#65533;&#65533;&#65533;&#65533;&#65533;N&#65533;&#65533;&#995;Qu&#65533;&#65533;&#1804;&#551;&#65533;&#65533;&#65533;&#65533;$I m&#65533;&#65533;&#65533;g&#65533;e&#65533;(B&#65533;&#65533;&#65533;C&#65533;I8&#65533;&#65533;J&#65533;Oe&#65533;&#65533;&#65533;y&#65533;a&#146; &#65533;&#65533;&#65533;HE&#65533;&#65533;M&#65533;&#65533;5&#65533;O&#65533;)K&#65533;&#65533;&#65533;D &#65533;21
&#65533;&#65533;.&#65533;xQ &#1676;&#65533;J&#65533;&#65533;p&#783;&#65533;&#65533;
 &#65533;&#65533;i&#65533;&#65533;&#65533;&#65533; &#65533;&#1183;&#65533;&#1032;hSt&#65533;&#289;<&#65533;H&#65533;&#209;+ 	)S&#65533;&#65533;&#65533;&#65533;d&#65533;7&#65533;&#65533;&#65533;<&#65533;9&#65533;&#65533;&#65533;&#65533;&#65533;&#65533;S8&#65533;&#65533;5p&#65533;!&#967;&#65533;L&#65533;3&#65533;&#992;&#65533;&#65533;8&#65533;&#65533;:&#65533;')&#65533;&#65533;&#65533;&#65533;&#65533;[6&#65533;&#65533;}Z9&#65533;T@%i&#65533;&#65533;Q
&#65533;&#65533;&#65533;2&#65533;&#65533;3&#65533;&#65533;	Gu&#65533;&#65533;&#65533;&#65533;O6&#65533;&#65533;&#65533;H&#65533;L &#65533;H&#65533;&#65533;d&#65533;&#65533;&#65533;&#65533;NT=&#65533;&#65533;&#65533;"&#65533;&#65533;1&#65533; (+&#65533;x&#65533;N&#341;AL&#65533;z&#65533;pI&#65533;&#65533;&#65533;&#65533;&#65533;Ue&#65533;i&#65533;&#65533;Y,&#185;&#65533; J&#65533;e&#65533;&#65533;FY&#65533;&#65533;U&#65533;&#65533;&#65533;&#65533;k&#65533;VF&#65533;&#65533;&#65533;K&#65533; Wt&#65533;&#65533;&#65533;&#65533;1&#65533;&#65533; &#65533;t&#65533;&#65533;&Y&#775;Z&#65533;]&#65533;&#65533;&#65533;&#65533;W}eui&#65533;|&#65533;W&#65533;&#65533;&#65533;&#65533;&#65533;H&#192;=&#65533;
&#65533;]&#65533;PQ&#65533;}X&#65533;&#65533;X&#65533;&#65533;X&#65533;&#65533;X&#65533;&#65533;&#65533;X&#65533;&#65533;X&#65533;&#65533;X&#65533;&#65533;X&#65533;&#65533;X&#65533;Y&#65533;Y&#65533;-Y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Z&#65533;&#65533;Z&#65533;&#65533;Z&#65533;&#65533;Z&#65533;&#65533;Z&#65533;&#65533;Z&#65533;&#65533;Z&#65533;[&#65533;[&#65533;-[&#65533;=[&#65533;M[&#65533;][&#65533;m[&#65533;}[&#65533;&#65533;[&#65533;&#65533;[&#65533;&#65533;[&#65533;&#65533;[&#65533;&#65533;[&#65533;&#65533;&#65533;/&#65533;&#65533;&#65533;/(&#65533;&#65533;&#65533;!&#65533;&#65533;x&#65533;&#65533;[&#65533;{&#65533;!&#65533;&#65533;X&#65533;H\&#65533;e&#65533;&#65533;&#65533;\% $&#65533;&#65533;&#65533;&#605;\&#65533;&#65533;&#65533;%p&#65533; &P$p)X  h&#65533;&#65533;&#65533;(&#65533;$H&#65533;$p&h&#65533;$P& &#65533;&#65533;&#65533;&#65533;&#65533;&#65533;&#65533;!&#65533; h&&#65533;&H&#65533;h%&#65533;&#65533;&#65533;]&#65533;&#65533;. &#65533;&#65533;m^&#65533;&#65533;^&#65533;&#65533;/&#65533;&#65533;&#65533;]'&#65533;^&#65533;E^$X&#65533;&#65533;&#65533;&#65533;&#1370;&#65533;&#65533;&#65533;&#65533;}&#65533;&#65533;E_&#65533;R_&#65533;m&#65533;x_&#65533;M*&#65533;&#65533;&#65533;e&#65533;&#65533;&#65533;&#65533;&#65533;&#65533;+  ]&#65533;&#65533;])&#65533;&#65533;&#65533;&#65533;+*X&#65533;&#65533;&#65533;_&#1229;&#65533;6x`&#65533;&#65533;(&#65533;&#65533;SP(=&#65533;O&#65533;&#278;&#65533;&#65533;e&#65533;$(&#65533;&#1485;&#65533;\&#65533;&#65533;M&#65533;  &#65533;OSP&#65533;QR&#65533;aQ&#65533;N&#65533;&#65533;&#65533;e&#65533;&#65533;&#65533;&#65533;&#65533;&#65533;]&#65533;&#65533;M&#65533; &#65533;&#65533;&#65533;&#65533; &#981;RP&#65533;&#65533;>S&#65533;&#65533;aO&#65533;`&#65533;&#65533;&#65533;'H&#65533;&#65533;x^&#65533;%&#65533;&#65533;&#65533;"&#65533;&#65533;&#65533;")&#65533;%&#65533;&#65533;R8&#65533;R&#65533;P0R0&#65533;R8R&#65533;&#65533;&#65533;!&#65533;&#461;&#65533;/ &#65533; c!A!&#65533; &#65533;&#65533;  &#65533;O`b6v&#65533;P&#65533;&#65533;(&#65533;*>&#65533;&#65533; &#1540;&#65533;&#65533;(&#65533;c&#65533; (dA.e8d@N &#65533;&#65533;G&#65533;dHFRxOh&#5477;&#65533;&#65533;5&#65533;&#65533;&#65533;&#65533;)&#65533; S.&#65533;&#65533;&#65533;a&#65533;&#65533;&#65533;P&X&#65533;&#65533;Q@Y&#65533;c&&#65533; &#65533;&#65533; e~`M@'fac)&#1540;hPPp&#65533;6^fX&#65533;ch.Y&#65533;&#65533;&#65533;/x&#65533;&#65533;&#65533; c`&#65533;fS&#65533;(&#65533;&#65533;,&#65533;T8s6&#65533;S}&#65533;X*0&#65533;&#65533;&#65533;#P&#65533;k&#65533;&#65533;@{f&#65533;$@&#65533;&#65533;~&#65533;? e&#65533;gH&#65533;&#65533;N&#65533;e&#65533;&#65533;&#65533;&#65533;&#65533;&#65533;P&#65533;	&#65533; x&#65533;~&#65533;M &#65533;d|&#65533;\ &#65533;&#65533;&#65533;&#65533;P&#65533;&#65533;)&Y*&#65533;	P #&#65533;&#65533;&#65533;&#65533;`&#65533;6(&#65533;&#65533;&#65533;.&#65533;K&#65533;&#65533;?x&#65533;vc8&#65533;&#17573;&#65533;	&#65533;&#65533;V &#65533;&#65533;	0&#65533;&#65533;&#65533;_&#65533;i(&#65533;&#65533;&#65533;&#65533;&#65533;q&&#65533;&#65533;~fY0&#65533;0(&#65533;	(&#65533;&#65533; &#65533;6&#65533;l&#65533;&#65533;&#65533;&cc~&#65533;F&#65533;h&#65533;F&#65533;SH&#65533;.&#65533;	&#65533;&#65533;k
8&#36550;&#65533;&#65533; &#65533;  (kn&#65533;Mx] &#65533;Fs&#65533;eR&#65533;&#65533;&#65533;&#65533;N&#65533;00#&#65533;f*&#65533; j.&#65533;6&#65533;0&#65533;e&#65533;P|&#65533;&#65533;v&#65533;/p &#65533;@&#65533;Q&#65533;c&#65533;i&#65533;&#65533;U&#65533;Nl&#65533;6&#65533;&#65533;&#65533;&#65533;>&#65533;&#65533;&#65533;/ c@&#65533;&#65533;&#65533;$R* nP&#65533;(&&#65533;.&#65533;6&#65533;	x 
&#65533;&#65533;n&#65533;&#65533;n&#65533;.&#65533;&#65533;&#65533;`\&#65533;&#65533;&#65533;&#65533;&#65533;M&#65533;&#65533;(&#65533;n
&#65533;&#65533;&#65533;&#65533;&#65533;?&#65533;&#65533;&#65533;&#65533;&#65533;.&#65533;x#x&#65533;0&#65533;&#65533; &#65533;^i&#65533;&#65533; &#65533;&#65533;&#65533;&#65533; #&#65533;&#65533;&#65533;&#65533;&#65533;>hx&#65533;6&#512;(&#65533;&#65533;&#65533;&#65533;&#65533;V&#65533;w&#1313;n&#65533;&#1678;&#65533;&#65533; &#65533;&#65533;&#65533;	&#65533;&#28182;oP&#65533;.n@&#65533;#&#65533;j&#65533;m&#65533;P&#65533;&#65533;>pNi8&#65533;(&#65533; &#65533;Y&#65533;>&#65533;Bx&#65533;&#65533;~&#65533;&#65533;n	&#65533;S*0o&#65533;`*r&#65533;=&#65533;&#65533;&m#&#65533;e&#65533;h&#65533;T&#65533;  F&#65533;	P&#65533;v&#65533;&#65533;&#65533;#W&#65533;.&#65533;V&#65533;&#65533; &#65533;Sx &#65533;&#65533;&#65533;pP&#65533;&#65533;VY&#1150;&#65533;&#65533;&#65533;p1&#65533;&#65533;&#65533;&#65533; &#65533;&#65533;6&#65533;&#65533;%&#65533;&#65533;.j&#65533;&#65533;p&#65533;KXm&#65533;&#65533;gB&#65533;w&#65533;/&#65533;s&#65533;&#65533;f&#65533;&#65533;&#65533;$&#65533;&#65533;"&#65533;x&#65533;&#65533;'RP&#65533;&#65533;_i&#65533;n&#65533;&#65533;g&#65533;0hx&#65533;J&#65533;:&#65533;P &#65533;F&#65533;]W&#65533;&#456;&#65533;`&#65533;8oP*H&#65533;&#65533;(&#65533;[&#65533;n&#65533;u&#65533;&#65533;&#65533;f	/ &#65533;&#65533;&#65533;&#65533;m&#65533;&#65533;&#65533;&#65533;&#65533;&#65533;&#65533;&#65533; &#65533;eoP
O&#65533;&#65533;.&#65533;H&#65533;&#65533;=Y
&#65533; &#65533;&#65533;&#65533;&#65533;&#65533;&#65533;qK_l5g&#65533;&#65533;P+&#65533;Y.&#65533;&#65533;0&#65533;`&#65533;0]l
X&#65533;&#65533;w&#65533;&#65533;&#65533;s&#65533;R
&#65533;&#65533;*&#65533;&#65533;&#65533;&#65533;&#65533;&#49608;x1&#65533;&#65533;'&#65533;F*
&#65533;&#65533;&#65533;&#65533;&#65533;f'&#65533;&#65533;/y&#65533;?y&#65533;oEqO&#65533;&#65533;	 !&#65533; &#65533; ,6  &#65533;D &#65533; &#65533;H&#65533;&#65533;&#65533;&#65533;*\&#560;&#65533;&#199;#&d&#65533;A&#65533;&#331;3j&#65533;&#561;&#65533;&#463; C&#65533;I&#65533;!&#1536;&#65533;P&#65533;&#65533;&#727;0c&#668;I&#65533;&#65533;&#65533;h&#65533;&#65533;g&#65533;@&#65533;
J&#65533;&#65533;Q&#65533;`#`&#65533;R68@&#65533;J&#65533;&#65533;&#1387;X=&#65533;&#65533;`&#65533;&#65533;&#65533;&#65533;&#614;H&#1459;h&#1258;];&#65533;&#65533;+l&#65533;&#65533;B&#65533;&#65533;l4He&#759;&#65533;&#2047;&#65533;&#2020;&#562;&#65533;'&#65533;&#65533;E&#65533;&#65533;c&#65533;f&#65533;L)C&#65533;qcE&#65533;@M&#65533;s&#65533;&#65533;
&#65533;&#65533;&#65533;k&#65533;&#65533;i&#65533;&#65533;&#65533;XY&#65533;&#65533;&#65533;&#65533;&#1520;c&#734;M&#65533;&#65533;&#65533;&#1784;s&#65533;&#65533;m{&#65533;RLT&#65533;&#65533;Y&#65533;&#1921;)Ce|&#65533;&#65533;s&#65533;f&#936;&#65533;M&#65533;&#65533;&#65533;&#65533;&#1587;&#65533;&#25219;&#853;a&#65533;&#65533;&#65533;i&#65533; 	&#65533;;"K&#65533;&#65533;}&#65533;&#65533;&#65533;&#65533;&#735;O&#65533;&#65533;I&#65533;q&#65533;&#1117;&#65533; &#65533;o&#65533;&#65533;Y!&#65533;7&#65533;&#65533;%&#65533;|&#65533;5&#65533;&#65533;&#65533;&#65533;PDadfPd!P&#65533;Y&#65533;&#65533;&#65533;&#65533;*(bZ&#65533;Y&#65533;(&#65533;x[
d&#65533;A&#1419;lxVh=&#65533;&#65533;k&#65533;m&#129;#&#65533;x&#65533;&&#65533;(&#65533;*&#65533;ZO&#65533;pY&#65533;d&#65533;$(&#65533;h&#65533;Ue&#65533;&#65533;&#65533;	&#65533;Y,tp&#65533;=T9#^H9&#65533;O&#65533;&#65533;&#65533;p
eF\&#65533;igu&#65533;qV&#65533;	&#65533;)=`&#65533;@&#65533;%G&#65533;za&#65533;q6
&#1308;wF*)m&#65533;&#65533;&#65533;&#65533;}&#65533;=&#65533; &#65533;&#65533;&#65533;eiy&#65533;E&#65533;&#65533;:&#65533;*dtN&#43691;&#65533;&#65533;&#65533;_&#65533;p&#65533;5&#65533;&#65533;&#65533;P&#65533;DP
O&#65533;&#65533;&#1834;&#270;&#65533;&#65533;&#65533;FzP
&#65533;&#65533;&#65533;}&#1152;d&#65533;F^?&#65533;H&#65533;&#65533;&#65533;-G&#65533;&+&#65533;	&#65533;@&#65533;&#65533;&#65533;C&#65533;&#65533;&#65533;&#65533;&#65533; o
t &#65533;&#65533;~koFg&#65533;&#65533;&#65533;&#65533;	&#65533;P&#65533;&#65533;v@VE&#65533;@&#65533;&#65533;&#65533;&#65533;&#65533;&#1256;&#65533;6&#65533;Pd&#65533;1&#65533;&#65533;&#65533;(&4=&#65533;J&#65533;&#65533;&#65533;z&#65533;&#65533;&#65533;&#65533;J&#65533;]&#65533;AR&#65533;&#65533;&#65533;&#65533;&#1491; g&#65533;&#65533;&#65533;&#65533;(&#65533;D&#65533;&#65533;&&#65533;&#65533;&#65533;&#65533;+&#65533;7&#65533;d&#65533;&#65533;fE&#65533;&#65533;&#65533;&#65533;&#65533;gJ ^&|&#65533;&#65533; &#65533;z&#65533;>k&#65533;A[7&#299;&#65533;!&#65533;&#65533;d&#65533;&#65533;ZJ&#65533;&#65533;fh>&#65533;&#65533;3&#65533;&#65533;&#65533;
0&#65533;@&#65533;&#65533;a&#65533;&#65533;N&#65533;&#65533;r&#65533;&#65533;&#65533;Z&#1604;nv!^&#65533;&#65533;HPk&#65533;>}&#65533;&#65533;hUpsX&#65533;}&#65533;&#1408;g&#65533;&#65533;&#65533;&#65533;&#65533;^&#65533;j&#65533;Q&#65533;&#65533;d!(&#774;&#65533;J&#65533;$T &#65533;&#65533;%X0 WK&#65533;&#65533;&#65533;&#65533;B&#1721;&#65533;mm&#65533;&#65533;&#65533;n&#65533;G&#65533;);Y&#65533;jJV&#65533;&#65533;&#65533;0	Kt7@Y&#65533;&#65533;C&#65533;+&#65533;&#65533;&#65533;&#65533;&#65533;&#65533;w&#65533;&#65533;^FQj
$=&#65533;f*^&#65533;$2YM&#65533;@Z&#65533;vwo&#65533;&#65533;&#65533;S7&#65533;&#65533;&#65533;&#1580;0II	9&#65533;&#65533;A&#65533;&#1427;,&#65533;&#65533;&#65533;&#65533;	&#65533;S&#65533;&#65533;Gf&#65533;[&#65533;p3&#65533;&#65533;	&#65533;&#65533;4&#65533;&#65533;&&#65533;k&#65533;&#65533;&#65533;Z&#65533;hH&#65533;&#65533;&#65533;&#65533;j&#65533;bC&#65533;.&#65533;pm&#65533;&#65533;9wH&#65533;|&#1865;&#65533;&#65533;&#65533;&#606;&#65533;j&#325;&#65533;&#65533; &#65533;&#65533;Irp&#65533;&#65533;D&#65533;c4t&#65533;o&#65533;&#65533;7d&#65533;&#65533;Xt&#65533;&#45328;&#65533;5&#65533;OO&#65533;l&#65533;2H&#65533;M&#65533;&#65533;&#65533;S&#65533;0&#65533;(&#65533;F&#65533;T&#65533;&#65533;&#65533;<&#65533;E&#65533;&#65533;N&#65533;XOX&#1082;&#65533;&#65533;e&#65533;N&#65533;&#65533;A.&#65533;-7&#65533;&#65533;&#65533;q&#65533;&#65533;&#65533;&#65533;&#65533;&#65533;-&#65533;&#65533; 7s&#65533;&#65533;<&#1325;
&#65533;'&#65533; &#65533;&#65533;e&#65533;&#65533;&#65533;1&#65533;&#65533;&#65533;C&#65533;&#65533; &#65533;&#65533;&#65533;**^&#65533;&#65533;&#65533;&#65533;&#65533;N&#65533;&#65533;&#65533;&#65533;&#65533;@&#65533;@JF~rH&#65533;&#65533; $&#65533;'&#561;aO\X&#65533;B3 [Z&#390;&#65533;L&#65533;&#65533;&#65533;p&#65533;.&#65533;&#65533;&#65533;&#65533;$B,&#65533;&#65533;&#1469;&#65533;M&#65533;f	,&#65533;8&#1049;&#65533;&#65533;%&#65533;&#65533;&#65533;&#65533;Q^&#65533;&#65533;&#65533;|d&#65533;f&#65533;b@Z&#65533;2&#65533;	&#65533;&#65533;&#65533;3&#65533;d{&#65533;L)8w&#65533;&#65533;&#65533;TQ&#65533;&#65533;&#1214;>&#65533;+P&#65533;'R&#65533;&#65533;t-&#65533;&#65533;&#65533;&#65533;z&#65533;wf&#65533;&#65533;&#65533;3&#515;DV=&#65533;@&#65533;.J"*~
&#65533;&#65533;&#65533;&#65533;&#65533;&#549;&#65533;&#65533;&#65533;&#65533;"&#65533; &#65533;F&#65533;t&#65533;Y#&#65533;%K&#1106;Q&#65533;&#65533;Q&#65533;H&#65533;&#65533;`&#65533;&#65533;<m:&#65533;A@ 6&#65533;&#65533;Vq 9o&#65533;&#65533;&#1812;&#65533;&#65533;Z4&#65533;&#740;&#65533;&#65533;x&#65533;+&#65533;|&#65533;7&#65533;i/&#65533;*&#65533;]&#65533;H&#65533;&#65533;G&#65533;x%/&#65533;&#65533;W&#65533;&#65533;&#65533;&#65533;9HO&#65533;&#65533;>&#65533; &#65533;&#65533;&#65533;&#348;&#65533;W&#65533;n&#65533;&#65533;&#65533;&#65533;&#65533;G&#65533;s&#65533;&#65533;&#1240;aU_T*?&#65533;q&#65533;&#65533;&#65533;&#65533;kdG[8+ V>&#65533;&#65533;&#65533;&#65533;&#65533;&#65533;&#65533;&#65533;&#65533;B&#65533;*h/*Z&#65533;&#65533;&#1686;l&#65533;&#65533;R&#834;&#326;&#65533;&#65533;&#65533;&#65533;&#65533;gB&#65533;Uy&#65533; X&#65533;l%&#65533;&#65533;&#1746;&#1428;k=)C[&#65533;&#65533;&#65533;&#1461;8&#65533;&#65533;&#65533;E{&#65533;&#65533;4`dP&#65533;r&#65533;\&#65533;&#65533;v&#65533;&#65533;#Hq&#65533;&#65533;&#65533;&#65533;&#37650;&#65533;A&#587;4p&#65533;&#65533;l /H&#65533;x2&#65533;&#65533;&#65533;&#65533;%H&#65533;&#65533;P[j&#65533;5c&#65533;@@&#65533;&#65533;&#65533;`&#65533;j{N&#65533;&#65533;&#65533;wP&#65533;&#65533;Hy&#65533;;&#65533;'&#65533;d~C&#788;a&#65533;c&#65533;&#65533;n&#65533;EM&#65533;@
&#65533;&#496;1?`z&#65533; &#65533;&#65533;&#65533;&#65533;&#65533;&#65533;6mI.&#65533;B&#65533;U&#65533;3.Cf&#65533;&#65533;q&#65533;&#65533;9&#65533;*&#65533;\&#3591;&#65533;&#65533;&#65533;&#65533;-&#65533;&#65533;{>&#65533;&#65533;&#65533;&#65533;&#65533;&#65533;Y|&#65533;{&#65533;n&#65533;3&#65533;&#65533;&#1610;	\&#65533;0&#65533;md&#65533;v&#65533;\&#65533;O&#65533;&#65533;:&#65533;I$5&#65533;,p&#65533;&#65533;&#65533;&&#65533;&#65533;&#65533;&#65533;=&#65533;=&#65533;E6#&#65533;o&#65533;o&#65533;F2&#65533;&#1393;WPQ
S60A&#65533;Z&#65533;&#65533;&#65533;&#65533;#&#65533;&#1184;y&#65533;j&#65533;&#65533;m)'&#65533;&#65533;U&	o/&#745;&#65533;	&#65533;4&#65533;V&#478;2 &#65533;'&#65533;/S|&#65533;V&#65533;&#65533; \&#65533;o?I]S&#65533;&#65533;&#65533;.	7&#65533;&#65533;&#1450;&#65533;&#65533;5&#65533;VI&#65533;&#65533;v&#65533;&#65533;&#65533;|&#65533;k&#65533;&#65533; O8&#65533;&#65533;&#1042;&#65533;1&#350;&#65533;&#65533;&#65533;y&#65533;&#65533;&#65533;~&#65533;*b&#65533; &#65533;&#65533;&#65533;`&#65533;N&#65533;b&#65533;Ljc&#65533;&#65533;]p&#634;&#65533;&#65533;&#65533;&#65533;Z~&#63131;0&#65533;l
+Y&#65533;b&#65533;w&#65533;N@&#65533;&#65533;&#65533;&#65533; `l&#65533;hf&#65533;]-&#65533;++&#1260;X&#65533;&&#65533;3i&#65533;&#65533;&#546;&#65533;OK&#1825;P&#65533;&#65533;&#54760;&#65533;y&#65533;&#65533;8&#65533;&#65533;{q:q&#65533; &#65533;&#65533;E&#65533;]&#65533;&#65533;&#65533;$&#65533;,>&#65533;&#65533;G&#65533;"!&#65533;&#65533;Tz&#633;&#1319;&#65533;&#65533;_&#65533;&#65533;
&#65533;q&#65533;
&#65533;!&#65533;t&#65533;&#65533;U&#65533;&#65533;&#65533;r&#65533;K&#65533; .&#65533;5p&#65533;&#65533;&#65533;r:&#65533;&#65533;p&#65533;&#65533;&#65533;&#65533;&#1939;/ &#65533;&#65533;&#65533;$Y&#65533;;&#65533;&#65533;!&#65533;&#65533;A&#65533;&#65533;&#65533;&#65533;t&#65533;&#65533;&#65533;&#65533;d  /&#65533;P&#65533;F&#58383;<v&#65533;&#65533;&#65533;d&#65533;&#65533;&#65533;-&#65533;&#65533;&#65533;Ud&#65533;>&#65533;&#65533;&#65533;=q&#539;&#65533;&#65533;
l&#65533;&#635;&#65533;&#65533;U&#65533;&#941;&#65533;V{ 4bg&#65533;&#1695;&#65533;EB+g.&#65533;k&#65533;&#65533;&#65533;&#65533;d&#65533;&#65533;&#65533;
o&#65533;&#65533;&#65533;&#65533;&#65533;C&#65533;&#65533;&#65533;&#65533;&#65533;}2v&#65533;a&#65533;z&#65533;&#65533;&#65533;9;&#65533;&#65533;Mz0&#65533;}&#65533;C&#65533;&#65533;~t2&#65533;&#65533;L&#65533;&#65533;&#65533;&#65533;&#1386;g&#65533;&#65533;Y&#65533;&#65533;t&#65533;I&#65533;&#65533;&#17919;&#65533;&#65533;&#65533;"r&#65533;n&#65533;&#65533;d&#65533;&#65533;	&#65533;&#225297;&#65533;-&#65533;&#65533;6&#65533;&#65533;&#65533;SWu#T&#65533;%vt&#65533;"&&#65533;Gq&#65533;jH&#65533;x;c#F&#65533;]&#65533;&#65533;,w&#65533;$#&#65533;&#65533;&#65533;U	&#65533;Oyd&#65533;&#65533;&#65533;r&#65533;&#65533;.&#65533;|H&#65533;&#65533;%a&#65533;S=&#65533;f4&#65533;&#65533;-&#1540;Sg&#65533;Vp&#65533;')&#65533;1&#65533;di-&#65533;8~&#65533;&#65533;rh&#65533;i8 &#65533;&#65533;O&#693;i0(&#65533;&#65533;Yn&#65533;l&#65533;q&#1525;G1&#65533;u&#65533;V&#65533;7&#65533;&#65533;$8!i/Bx&#65533;wv&#65533;'&#65533;`A*&#65533;&#65533;F&#65533;k{&#65533;9&#65533;=]Am&#1544;&#65533;&#65533;D<&#65533;.h&#65533;IO&#65533;w&#65533;A%w\&#65533;&#65533;I2&fwx&#65533;v=m4&#65533;dm0&#65533;f&#65533;&#65533;1 &#65533;&#1546;7tH2rda;&#65533;&#65533;$9&#65533;&#65533;qH&#65533;6/0&#65533;.&#65533;r's&#65533;&#65533;I8U8 /\!ob&#65533;|&#65533;B&#65533;&#65533;&#65533;3&#65533;daw&#65533;&#65533;&#65533;i&#65533;;&#65533;!t&#65533;v &#65533;v&#65533;(q&#65533;&#65533;Pa0&#65533;]&#65533;&#65533;*&#65533;|&#65533;*%&#65533;&#65533;&#65533;2u&#65533;&#65533;&#65533;)&#65533;&#65533;WH?*&#65533;&#65533;&#65533;X&#65533;&#65533;k&#65533;ww&#65533;&#65533;,a&#65533;&#65533;,&#65533;iNg9&#65533;+&#65533;w&#65533;91&#65533;&#65533;&#65533;&#65533;w&#65533;7&#65533;0&#65533;&#65533;{&#65533;&#65533;&#65533;d&#65533;D&#65533;&#65533;&#65533;y&#65533;&#65533;XF&#65533;'&#65533;&#65533;&#65533;&&#65533;&#65533;y&#65533;&#65533;&#65533;&#65533;{&#65533;&#65533;l&#65533;&#65533;J&#65533;&#65533;;&#65533;Z&#65533;&#65533;&#65533;&#65533;hv&#65533;ve&#65533;5,&#65533; &#65533;w&#65533;&#65533; P&#65533;M&#65533;j8&#65533;&#65533;&#514;&#65533;&#65533;^d1L&#65533;&#65533;9 5&#65533;b\&#65533;&#65533;&#65533;Xo&#65533;&#65533;&#65533;=M&#65533;3I?&#65533;&#65533;G&#65533;$&#65533;&#65533;0bX&#65533;&#65533;&#65533;&#1552;U1p<&#65533;'&#65533;[&#65533;&#65533; &#65533;&#65533;$&#65533;Zxm](q_#X&#65533;"&#65533;Wfp&#65533;x`&#65533;&#65533;{&#65533;&#65533; &#65533;!&#38372;&#65533;&#65533;&#65533;Q7^(sA&#65533;V&#65533;&#65533;i&#65533;ve'q~&#65533;m_a&#65533;?7U&#65533;H?r&#315537;&#65533;&#65533;&#65533;U&#65533;fT&#65533;&#65533;&#65533;*^E=&#65533;P>G5AO&#65533;&#65533;&#65533;Yod&#65533;G&#65533;7&#65533;&#65533;&#65533;~&#65533;&#65533;Xs-2P9	&#65533;&#65533;&#65533;&#65533;&#65533;y&#65533;&#65533;"&#65533;&#65533;,&#65533;&#65533;u%&#65533;&#65533;&#65533;&#65533;&#65533;Sy&#65533;i&#65533;&#1539;&#65533;'sH^&#65533;&#65533;`T&#65533;&#65533;{&#65533;&#65533;/&#433;bzy&#65533;D&#65533;m
rZ)&#65533;&#65533;V&#65533;&#65533;*+F6 W  8 d&#65533;`&#65533;h&#65533;&#1543;&#65533;#`@i&#1827;&#65533;&#65533;0&#65533;&#65533;g0;&#65533;&#65533;&#65533;
&#65533;&#65533;&#65533;TNU&#65533;y&#65533;Ry&#65533;&#65533;&#65533;&&#65533;&#65533;&#65533;&#65533;#&#65533;&#65533;{&#65533;&#65533;l&#65533;&#65533;&#65533;&#65533;|w-K&#65533;&#65533;&#1862;&#65533;&#65533;Su3/"&#65533;YC4F&#65533;&#65533;&#65533;&#65533;:V&#65533;H75Wwt&#65533;&#65533;&#65533;&#1409;$&I&#65533;&#65533;xh&#65533;xa$A&#65533;!<R&#65533;{	 hMm=S&#65533;&#65533;&#65533;&#65533;]&#65533;V`&#65533;&#65533;&#65533;&#65533;=}&#65533;$&#65533;&#65533;&#65533;&#65533;&#65533;&#65533;&#65533;&#65533;F&#65533;.=&#65533;m&#65533;X#&#65533;&#65533;c&#65533;`Si&#65533;&#65533;K&#65533;&#65533;#
H>3&#65533;&#65533;&#65533;w&#65533;&#65533;&:O&#65533;&#65533;&#65533;J&#65533;&#65533;)&#65533;&#19004;0&#65533;&#65533;.4&#65533;&#65533;K&#65533;V9s+&#65533;&#42198;&#65533;#&#65533;5nf>aM;&#65533;[&#65533;J}&#65533;&#65533;&#65533;&#65533;v&#65533;!&#65533;&#1093;'&#65533;&#65533;&#65533;&#1100;T&#65533;&#65533;&#65533;&#65533;&#65533;yh!&#65533;d&#65533;&#65533;&#65533;97&#65533;C&#65533;&#65533; 1&#65533;&#65533;&#65533;&#65533;&#65533;&#65533;3&#65533;79&#65533;( &#1026;w&#65533;w&#65533;,&#65533;h&#65533;&#65533;5r&#65533;
&#65533;J&#65533;d&#65533;&#65533;&#65533;d&#65533;y&#65533;"&#65533;;&#65533;1@&#65533;E&#65533;<Dc&#65533;2S?&#65533;Q&#65533;&#65533;1`&#65533;&#65533;&#65533;&#65533;&#65533;&#65533;6w&#65533;`&#65533;&#1894;PI&#65533;K&#65533;&#65533;V&#65533;o&#65533;3&#65533;&#65533;Gz8_&#65533;&#65533;0~&#65533;&#65533; &#65533;a&#65533;c<&#65533;&#65533;&#65533;a&#65533;W&#65533;z&#65533;&#65533;&#65533;&#65533;B ,&#65533;&#65533;0p&#65533;`&#65533;&#65533;qq&#65533;&#65533;T&#65533;o$xz&#65533;(&#65533;`&#65533;L&#65533;B&#314;&#65533;	Z,:&#65533;T&#65533;:&#65533;u"6&#65533;&#65533;&#65533;%&#65533;P&#65533;&#65533;&#65533;!&#65533;0" P&#65533;'&#65533;&#65533;g&#65533;;6 NuU&#65533;*&#65533;&#65533;&#65533;&#65533;_&#65533;&#65533;&#65533;&#65533;&#65533;&#65533;&#65533;0&#65533;&#65533;__j'b&#65533;P&#65533;&#65533;O&#65533;_ uk&#65533;w+B0L&#65533;7q&#65533;A	&#65533;u&#65533;ThgOj&#65533;
q&&#65533;b&#65533;&#65533;&#65533;=c&#65533;)f&#65533;bA&#65533;-p&#65533; "p:P`oC 4&#65533;& &#65533;&#65533;&#65533;&#65533;&#65533;&#65533;&#65533;8&#65533;*o&#65533;&#65533;p&#65533;&#65533;[&#65533;w"6j%&#65533;&#65533;&#65533;&#65533;&#65533;Qq&#65533;&#65533;&#65533;&#65533;f&#65533;11&#65533;fL-&#65533;&#65533;G&#65533;8p ;&#65533;bh8 &#65533;&#65533;y&#65533;o`&#65533;&#65533;g6&#65533;&#65533;&#65533;)&0&#65533;$ B0&#65533;&#65533;kP&#65533;Z&#65533;W 	G`&#65533;7&#65533;W91&#65533;"&#65533;&#65533;&#65533;&#65533;&#65533;&#1495;&#65533;&#65533;^h6H&#65533;&#65533;o&#65533;(&#1947;&#65533;&#65533;7`&#65533;"&#65533;&#65533;&#65533;'&#65533;'G&#65533;Qs<2C&#65533;vP&#65533;&#65533;)&#65533;&#575;&#65533;&#65533;&#65533;$ H&#65533;&#65533;&#187;J&#65533;	5&#65533;N&#65533;&#65533;q&#65533;D&#1080;&#65533;&#65533;1i@&#65533;&#65533;&#65533;&#65533;&#65533;?c&#65533;n&#65533;&#65533;&#65533;&#65533;6.&#65533;R`&#65533;p0&#65533;L+5&#65533;A(`&#65533;	&#65533;d&#65533;'&#65533;&#65533;&#65533;&#65533;&#65533;&#1732;b#&#430;&#65533;&#65533;%L&#65533;&#65533;&#65533;R&#65533;w&#65533;&#65533;&#65533;&#65533;mG&#65533;&#65533;&#268;&#65533; &#65533;&#65533;&#65533;@i)Pp{5C=&#65533;&#65533;&#65533;&#65533;{&#65533;b&#65533;&#65533;&#65533;&#65533;&#65533;&#65533;&#65533;a+iBpp &#65533;&#65533;4&#65533;&#65533;&#524;\&#65533;$&#65533;&#65533;&#65533;t5&#65533;&#65533;&#65533;&#379;Q2&#65533;&#65533;a&#65533;&#882;&#65533;&#65533;&#65533;6&#65533;&#65533;&&#65533;1u&#65533;&#652;&#65533;&#65533;];&#65533;l&#65533;}&#65533;x&#65533;i&#65533;&#65533;&#65533;K7Y&#65533;&#65533;&#65533;d9&#65533;\v&#65533;&#65533;&#1147;P&#65533;&#65533;&#65533;@&#65533;&#65533;\?jd&#65533;X&#65533;1&#65533;S.&#65533;iw&#65533;&#65533;&#65533;&#65533;S'fK&#886;Q`'@ p,&#65533;  ,&#65533;.L&#65533;&#65533;N\&#65533;6 T6sL?j&#65533;$&#65533;&#65533;&#65533;s J&#65533;&#65533;&#65533;&#65533;P&#1642;&#65533;R N R&#65533;.&&#1758;&#65533;&#65533;O\G&#65533;Pr@+&#65533;&#65533;&#65533;&#65533;*&4&#65533;&#1234;&#65533;`&#65533;&#65533;&#1548;##&#65533;&#65533; p`&#65533; r&#65533;&#200;&#1068; &#65533; HB|T|V&#65533;NX@&#65533;&#65533;[&#65533;&#65533;&#65533;' P&#65533;&#65533;&#65533;&#65533;)&#65533;&#65533;&#135;bp&#65533;&#1147;=&#65533;>PUp.&#65533;&#928;&#65533;O6&#65533;g&#65533;B&#65533;&#65533;	&#1412;]&#65533;
v&#65533;i&#65533;+B,(a&#65533;&#65533;J&#65533;&#65533;*,&#65533;&#65533;&#65533;>&#65533;Lv&#65533;-&#65533;&#65533;&#65533;&#65533;&#65533;)&#65533;&#65533;Y&#1574;&#65533;2+&#65533;[&#65533;&#65533;&#65533;X&#65533;&#65533;1&#65533;&#65533;&#65533;" ,@ =&#65533;&#65533;&#65533;	&#65533;&#1191;&#65533;&#65533;TG&#65533;&#65533;X&#65533;q&#65533;a/&&#65533;&#65533;&#65533;&#1392;a:&#65533;t, A&#65533;&#65533;&#65533;\&#65533;&#65533;m&#65533;&#65533;&#65533;&#65533;5,r&#65533;d&#65533;&#65533;&#65533;g&#65533;fT&#65533;H&#65533;4 -D&#65533;&#65533;&#65533;&#65533;@ |&#65533;&#65533;&#65533;&#65533;AF&#65533;&#1565;&#65533;p&#65533;"&#65533;&#65533;k&#65533;. h&#65533;&#65533;&#65533;&#2002;&#65533;&#65533;&#65533;&#65533;&#65533;&#65533;"v&#65533;-#&#65533;&#65533;&#65533;&#65533;P]&#65533;}c"C&#65533;&#65533;&#65533;hlM3&#65533;TS~&#65533;s&#65533;$<&#65533;&#65533;&#65533;&#65533;~&#65533;&#65533;7&#65533;&#65533;0&#65533;8&#65533;&#65533;&#65533;&#65533; , 0&#65533;&#65533;j[w&#65533;@.$f&#65533;7&#65533;91&#1327; d&#1460;&#65533;&#65533;-=o&#65533;rz&#65533;&#65533;7&#65533;&#65533;&#65533;B&#65533;&#65533;&#65533;&#65533;&#65533;A&#65533;&#65533;:a&#65533;&#65533;&#65533;8~jw O&#65533;O&#65533;aL&#65533;&#65533;	7>@&#65533;7&#65533;&#65533;<&#65533;&#65533;&#65533;^&#65533;&#65533;&#1617;&#65533;":&#65533;1&#65533;2&#65533;T&#65533;%&#65533;&#65533;g&#65533;&#65533;m?&#65533;^&#65533;-[z&#65533;&#65533;&#65533;OJ&#65533;&#65533;&#65533;&#65533;&#65533;&#65533;&#1818;&#65533;	`&#65533;Qx&#65533;&#65533;&#65533;~&#65533;r&#65533;%&#65533;&#65533;&#65533;n!&#65533;&#65533;l.&#65533;&#65533;wNz&#65533;&#65533;GyX&#65533;&#65533;W&#65533;/"&#65533;q,&#65533;T &#65533;&#65533;&#48081;f9L&#65533;~&#65533;&#65533;&#65533;&#65533;E&#65533;@&#65533;`N&#65533;&#65533;1&#65533;&#65533; &#65533;&#65533;{&#65533;&#65533; &#65533;&#65533;N|&#65533;NF9&#1047;&#65533;&#65533;%&#1026;&#65533;	#e&#65533;=&#65533;5&#65533;&#65533;&#65533;&#65533;&#65533;&#449;&#65533;&#65533;&#65533;6&#65533;}B2'&#2009;RDl&#65533;zxN&#65533;&#65533;B&#65533;&#65533; &#65533;j&#65533;&#65533;&#65533;&#65533;gX&#65533;>Ur
#U hg&#65533;g&#65533;w[&#65533;_wP~&#65533;&#65533;Y0&#65533;r&#65533;z`&#65533;#&#65533;&#65533;&#65533;&#65533;&#65533;&#65533;&#65533;G&#65533;v&#65533;&#65533;v&#65533;&#65533;X&#65533;'Y)2&#65533;&#65533; &#65533;&#65533;esx&#65533;&#65533;pw&#2010;|&#65533;&#65533;&#65533;:|&#65533;&#65533;j&#65533;&#65533;#Ij&#65533;q&#65533;&#65533;A&#65533;&#65533;13&#65533;&#65533;_	_B?&#65533;vr`&#65533;&#65533;&#65533;s&#65533;<0u&#509;&#65533;i &#65533;d&#65533;]J&#65533;&#2018;&#65533;&#65533;c&#455;f&#65533;t{&#65533;&#65533;.0&#65533;. &#65533;&#65533;q+` &#65533;&#65533;J&#65533;&#65533;m%a&#65533;&#65533;&#65533;&#65533;&#65533;Y&#65533;&#65533;&#65533; &#65533;9~&#65533;> &#65533;&#65533;&#65533;&#65533;&#65533;&#65533;&#65533;&#65533;&#65533;w&#65533;kP&#65533;&#65533;U&#65533;o'Z&#65533;p&&#65533;L&#65533;&#65533;&#65533;&#65533;M&#65533;&#65533;W&#65533;+&#65533;/&#65533;Hh&#65533;+_?z&#65533;Gq-+ &#451;&#65533;P&#65533;&#1391;&#65533;&#65533;&#1299;4
&#65533;&#65533;[&#65533; ;0&#65533;&#65533; &#65533;c&#65533;&#65533;&#65533;&#65533;&#65533;&#65533;-&#65533;&#65533;A&#65533;&#65533;)
&#65533;&#65533;&#65533;-&#65533;&#65533;&#65533;&#65533;&#65533;&#65533;.X&#65533;!X&#65533;&#65533; &#65533;	
`&#65533;!AL@&#65533; 0i$&#65533;&#65533;&#65533;&#65533;G&#65533;!E&#65533;$Y&#65533;&#65533;I&#65533;)U&#65533;d&#1650;e	9&#1848;	1g&#65533;M&#65533;3&#65533;&#65533;p&#65533;&#65533;&#65533;O&#65533;o>lxX&#1030;&#65533;
)<&#65533;&#65533; &#65533;&#65533;S&#65533;OA&#1120;LQS&#65533;`S!&#65533;9(&#65533;A@E&#65533;	&#65533;(&#65533;&#65533;&#65533;[&#65533;	;&#65533;=&#65533;#&#65533; &#65533;y&#65533;&#65533;&#65533;&#65533;&#65533;&#65533;^V&#65533;&#65533;[&#65533;&#65533;&#65533;"c&#65533;A&#65533;&#65533;Y&#65533;&#65533;&#65533;&#65533; &#65533;&#65533;dRL~C&#65533;c&#65533;
&&#1714;&#65533;BbZ&#65533;z&#65533;&#65533;&#65533;&#65533;5&#65533;h;4\&#65533;&#65533;&#65533;m&#1849;;j&#65533;&#202;&#1358;&#65533;t&#65533;U&#65533; &#65533;&#65533;&#782;&#65533;&#65533;&#65533;&#65533;*h`&#65533;&#65533;@B&#65533;d&#65533;T &#65533;A&#65533;AN&#65533;E&#65533;&#65533;&#65533;^&#65533;&#65533;&#65533;&#65533;{&#65533;&#65533;d&#65533;cQt&#65533;z&#65533;&#65533;&#65533; =&#65533;&#65533;&#65533;> I&#65533; &#65533;
&#65533;&#65533;&#65533;&#65533;&#1740;&#65533;&#65533;&#65533;J&#65533;&#65533;%l&#65533;k&#65533;&#65533;8&#65533;&#65533;6Mb+&#1020;&#65533;&#704;5RTqE[L&#1088;&#65533;&#65533;/&#65533;
&#65533;&#65533;&#65533;|P&#65533;&#65533;{&#65533;&#65533;&#509;&#65533;&#65533;#>r&#65533;&#65533;&#65533; &#65533;	j&#65533;`40d&#65533;#&#65533;H`&#44548;&#65533;J&#239;&#65533;&#65533; z&#65533;&#65533;&#65533;E&#65533;Ts&#65533;&#65533;&#65533;b&#65533;-
&#65533;-F&#65533;jI<&#65533;&#1331;&#65533;88:$&#65533;0&#65533;Gx&#65533;&#65533;PDU&#65533;tQFu&#65533;QF&#65533;l4-&#63762;3rM &#65533;&#65533;&#65533;&#65533;&#65533;<H@&#65533;&#65533;L-	&#65533;&#65533;&#65533;&#65533;5[e&#1088;-&#65533;&#65533;E	&#65533;G	\H(+P{&#65533;jO`&#65533;&#65533;I&#65533;&#65533;&#65533; )&#65533;8x&#65533;Rf&#65533;u&#65533;8Ph &#65533;&#65533;h&#65533;&#65533;D&#65533;&#65533; &#568;&#65533;&#65533;&#1078;%&#837;&#65533;FT&#53381;&#65533;@&#65533;UWa&#65533;&#65533;uUlS&#65533;&#65533;&&#65533;a&#1511;&#65533;&#65533;w&#65533;&#65533;$&#65533; &#65533;&#65533;&#65533;&#65533;C&#65533;&&#65533;}va&#65533;&#65533;]%!?x	i
&#65533;&#65533;&#65533;&#65533;(&#65533;6&#65533;&#65533;W&#65533;8@!B&#65533;&#65533;w&#65533;X&#65533;]&#65533;&#65533;&#65533; &#65533;\&#65533;&#65533;*h-&#65533;Ta0&#65533;W_A&#65533;wg&#65533;9&#65533;&#65533;A&#65533;$&#65533;h&#65533;Ax&#65533;&#65533;6l&#65533;c&#65533;<@z&#65533;&#65533;)&#65533; &#65533;&#65533;;&#65533;&#65533;8&&#65533;&#65533;.&#65533;A&#65533;&#65533;N(&#1133;7QnwF&#65533;&#65533;U1&#65533;xSl&#65533;&#65533;&#65533;&#65533; &#65533;{&#65533;{o&#65533;"&#65533;&#65533;&#65533;:&#65533;cg&#65533;&#65533;c&#65533;&#65533;>&#65533;z&#65533;&#65533;&#65533;j&#65533;*&#65533; 0&#65533;l*R&#65533;A&#785;	&#65533;&#65533;&#1858;&#65533;V&#65533;E&#65533;"&#65533;8	J{&#343;	&#65533;+&#65533;&#65533;p~&#229;&#65533;&#65533;&#65533;]&#65533;;rG&#65533;vl#Q:p&#65533;E&#65533;&#65533;&#65533;&#65533;&#65533;&#65533;,7&#65533;2&&#65533;nS&#65533;FN&#65533;&#65533;&#65533;r&#65533;&#65533; &#65533;&#65533;~{&#65533;&#65533;&#65533;&#65533;&#65533;[&#65533;&#65533;&#65533;c&#65533;{6&#65533;&#65533;&#65533;Y&#65533;&#65533;&#65533;w&#65533;&#65533;&&#65533;hB&#65533;&#65533;#!&#65533;&#65533;&#65533;&#65533;&#65533;a&#49066;`&#65533;f	&#65533;
O&#65533;&#65533;#&#65533;&#65533;&#65533;S&#1954;L&#65533;^&#65533;@&#65533;&#65533;u9&#65533;&#65533;v`&#65533;&#1725;O&#65533;&#65533;-&#65533;`&#65533;&#65533;<(*0n&#65533;	0&#65533;&#1104;&#65533;&#152;A@T&#65533;&#65533;&#65533;&#65533;D9@&#65533;&#65533;&#65533;&#65533;&#65533;P&#65533;	&#65533;B&#65533;t&#65533;?&#65533;&#65533;&#65533;C$&#65533; &#65533;C&#65533;kZ9 &#65533;G&S6&#65533;&#65533;b&#65533;&#65533;NE&#65533;&` &#65533;
S\A&#65533;c&#65533;&#65533;&#65533;h!&#65533;&#65533;"u"&#65533;s&#65533;RD8&#65533;qIc&#65533;V&#1092;'%&#65533;&#65533;h&#65533;G &#65533;&#65533;&#65533;T&#65533;RU&#65533;&#65533;&#65533;&#65533;&#65533;/\!Hd&#65533;HH.&#65533; `0$i&#65533;6&#65533; U?&#65533;&#65533;&#1431;A9&#65533;R&#65533;z&#65533;&#65533;&#65533;h&#65533; $&#65533;&#65533;&#65533;&#65533;8&#65533;&#65533;@G&#65533;)&#65533;&#65533;&S&#65533;|	@@/}&#65533;&#65533;&#65533;&#65533;&#65533;d$&#65533; &#65533;&#65533;&#65533;&#65533;(&#65533;&#65533;L&#65533;&#65533;&#65533;a&#65533;&#65533;&#65533;&#65533;=&#65533;&#65533;,H&#65533;`H&#1541;&#65533;&#65533;k&npH&#65533;&#65533;&#65533;&#65533;i&#65533;:&#65533;)[&#65533;&#65533;z`&#65533;&#65533;I@	M|&#65533;$}&#65533;V&#65533; &#65533;&#65533;u&#65533;&#65533;&&#65533;&#65533;&#65533;&#65533;&#65533;&#65533;&#65533;&#65533;f8&#65533;%&#1552;}&#65533;&#65533;A&#65533;&#65533;N&#65533;&#65533;T&#65533;&#13065;&#65533;&#65533;&#65533;	&#65533;
I&#65533;O&#65533;.)&#65533;&#65533;Mx  ,&#65533;Aa&#65533;&#65533;&#65533; &#65533;a&#65533;)&#65533;K&#65533;&#65533;&#1800;N&#65533;&#65533;e&#65533;&#65533;&#65533;A@1M&#65533;&#65533;&u	&#65533;KjR&#65533;&#65533;
]lH&#65533;-Sz&#1374;&#65533;B&#65533;&#65533;&#65533;&#65533;~&#65533;(XD&#65533;&#65533;,&#65533;1&#1234;&#65533;&#65533;&#65533;R&#65533;P2&#65533;,L&#65533;Y f\&#65533;:&#65533;&#65533;&#65533;-!H&#1546;U&#65533;&#65533;&#65533;&#65533;@K&#65533;&#65533;H&#65533;&#65533;&#65533;&#286;xjY*P&#65533;&#65533;&#65533;U&#65533;>F&#65533;0@&#65533;&#65533;DAd&#65533;&#65533;&#65533;&#147;Q&#65533;H	2 f&#65533;+&#65533;&#65533;PO&#65533;&#65533;&#65533;&#65533;&#65533;%&#65533;&#230;&#65533;32*DY&#65533;g|&#65533;4&#65533; j .qC&#65533;40&#65533;&#65533;&#65533;&#65533;&#65533;&#65533;&#454; 
&#65533;&#65533;&#65533;&#65533;aj&#1223;&pQZaB&#65533;&#65533;[&#65533;H&#65533;&#1618;y&#65533;,&#65533;&#65533;&#65533;%&#65533;!&#1323;D&#65533;D&#1975;&#65533;{_&#65533;&#65533;#&#65533;&#65533;&#65533;&#65533;1&#65533;&#65533;..&#65533;)jR&#65533;qd 	&#65533;&#65533;&#65533;_&#65533;,&#65533;&#65533;&#65533;&#65533;&#65533;\<&#65533;lL&#65533;&#65533;&#65533;&#768;_&#65533;&#65533;&#65533;&#65533;&#65533;c&#65533;X&#65533;Y&#65533;&#1686;*&#65533;&#65533;`I ^&#65533;9#&#65533;^dNk|&#65533;	&#65533;b &#65533;X&#566;D	Hl&#65533;k&#65533;&#65533;>&#65533;'r4S&#65533;`&#179;~&#65533;&#65533;&#65533;&#65533;&#65533;v&#65533;&#65533;&#65533;&#65533;&#65533;v&#65533;l&#65533;Y&#823;&#65533;&#65533; "2&#65533;v`e&#65533;&#65533;_o',<`&#65533;&#65533;%&#65533;&#65533;&#65533;&#65533;s&#65533;&#65533;Y&#1537;8E&#65533;c@&#65533;& &#65533;"&#460;O-@&#65533;!my<&#65533;.&#65533;p};&#65533;AA&#1835;>&#65533;A&#65533;&#65533;B&-&#65533;&#65533;R&#1384;}&#65533;&#65533;4&#65533;a H&#65533;&#65533;V&#65533;j&#65533;q&#65533;/>&#65533;3|'&#65533;&#884;&#65533;&#65533;P&#65533;&#65533;&#65533;&#65533;&#65533;9&#65533;&#65533;&#65533;&#1077;&#65533;&#65533;Z&#65533;cp&#65533;&#65533;&#65533;&#65533;&#165;15&#65533;&#65533;&#65533; b&#65533;H&#65533;Aq&#1435;$&#65533;&#65533;:&#65533;@&#65533;&#65533;&#65533;rG&#65533;\!&#65533;&#65533;&#646;c&#65533;U&#65533;,b	r&#65533;&#65533;&#65533;&#65533;&#65533;	 p&#872;&#65533;5&#65533;Q&#65533;>B&#65533;C&#65533;&#65533;&#65533;&#65533;&#65533;,@&#65533;W&#65533;&#924;C&#65533;&#65533;M&#65533;&#65533; &#65533;34&#65533;9-F\B&#65533;&#65533;&#65533;">R&#65533;&#65533;&#65533;\&#65533;"&#65533;6&#65533;&#65533;)k&#65533;&#65533;&#65533;&#65533;&#65533;5N&#65533;d&#65533;OVI&#65533;&#65533;&#65533;&#42866;&#65533;4&#65533;&#65533;&#65533;rK&#65533;o&#65533;&#65533;p%v&#65533;&#65533;_B&#65533;w" &#65533;G]&#65533;C?&#65533;&#65533;&#985;&#65533;&#65533;&#65533;w&#65533;&#65533;U{U<&#65533;&#65533;&#65533;!&#65533;&#65533;&#65533;&#65533;&#65533;&#65533;X&#65533;"&#65533;l&#65533;,&#65533;&#65533;Pe&#65533;&#65533;4&#6858;&#65533;:5&#65533;	&#65533;&#65533;&#65533;!@&#65533;&#65533;	r _&#65533;<&#65533; &#65533;M{&#65533;JE&#65533;D&#65533;&#65533;&#65533;-&#65533;;&#65533;&#65533;He&#65533;&#65533;&#65533;!A[X&#65533;
&#65533;&#65533;1&#65533;&#65533; fcO/&#65533;&#65533;&#1273;&#65533;0&#65533;&#2035;#&#65533;&#65533;i&#65533;&#65533;&#65533;&#65533;0:4&#65533;=&#65533;&lq&#65533;&#65533;&#65533;!,&#65533;&#65533;`&#65533;&#65533;&#65533;'&#526;&#1378;&#65533;D&#1950;ot&#65533;&#65533;#a&#65533;&#65533;qa&#65533;^&#65533;&#65533;~&#65533;P&#65533;&#65533;+>&P&#65533;-&#65533;b=AAn&#65533;&#65533;a&#65533;&#65533;_&#65533;&#65533;&#65533;r&#65533;&#65533;&#65533;K:@&#65533;&#65533;&#65533;?g&#65533;&#1739;Z!&#65533;;&#65533;5&#65533;&#65533;yA&#65533;&#65533;h
I&#65533;(#&#65533;&#65533;&#65533;&#65533;&#65533;&#65533;&#65533;&#65533;&#65533;L@	&#65533;&#65533;Hx9?L&#65533;&#1155;&#65533;5&#65533;&#65533;&#65533;&#65533;h&#65533; &#65533;&#65533;&#65533;&#65533;&#65533;;&#65533;&#65533;&#65533;&#65533;&#65533;`&#65533;p&#65533;4@G&#65533; &#65533;c=h@L&#65533;&#65533;&#65533;[&#65533;\@&#65533;"H&#65533;&#65533;b&#65533;&#65533;&#65533;&#65533; &#1848;%&#65533;&#65533;&#65533;s:"&#65533;F!&#65533;-`=&#65533;X&#65533;&#65533;&#65533;&#65533;&#65533;I&#65533;X&#65533;&#65533;&#65533;4&#65533;&#65533;B&#65533;&#65533;&#65533;BaI4&#65533;&#65533;`&#65533;&#65533;pG&#1539;4&#65533;&#65533;&&#65533;CQZ&#65533;&#65533;&#65533;-h&#65533;&#65533;`&#65533;&#65533;&#65533;&#65533;&#65533;  F&#65533; ,,&#65533;&#65533;B>&#65533;?&#65533;x&#65533;CY&#65533;r&#65533;&#65533;&#65533;&&#65533;h2@&#65533;&#1194;&#65533;=&#65533;&#65533;=	&#65533;D&#558;&#65533;&#65533;>Y&#1815;&#65533;Y8&#65533;E_&#65533;&#65533;]\&#65533;7&#65533;&#65533;!&#65533;9;&#65533;&#65533;E A&#65533;&#65533;	ZT&#65533;=)
&#65533;&#1655;&#65533;4p&#65533;&#65533;a&#65533;C&#65533;&#65533;Xf&#65533;Fp&#65533;F&#65533;!1&#65533;&#65533;D&#65533;&#65533; &#376;?&#65533;&#65533;&#65533;K&#65533;p&#65533;&#65533;&#1731;&#65533;&#65533;&#65533;&#65533;&#65533;:)&#65533;%x3y&#65533;&#65533;&#65533;S&#65533;&#65533;Q&#65533;]&#1281;&#65533;&#65533; &#65533;x@&#65533;Y&#65533;&#65533;A&#65533;&#65533;&#65533;1&#65533;B&#65533;96&#65533;&#65533;>3&#65533;b+&#65533;-&#65533;D&#65533;&#65533;H1&#1783;&#65533;&#65533;&#195;(I(&tKq 7&#65533;H&#65533;|&#65533;&#65533;&#65533;W&#65533; &#65533;&#65533;&#65533;M$&#65533;G&#65533;&#65533;I&#65533;r&#65533;Q&#65533;&#65533;x&#65533;r&#65533;&#65533;&#65533;I&#65533;&#65533;I&#65533;`&#65533;H0&#65533;"&#65533;&#65533;&#65533;#&#65533;N&#65533;&#549;&#65533;J}&#65533;F&#65533;Xy&#65533;|&#65533;V&#65533;&#65533;&#1194;2&#65533;&#65533;J&#65533;&#65533;&#65533;]&#65533;&#65533;X&#65533;&#65533;x?&#65533;&#65533;&#65533; &#65533;&#65533;.&#65533;=&#65533;LK&#65533;%&#65533;&#65533;u&#65533;&#65533;&#65533;&#65533;l&#65533;&#65533;d"a&#65533;&#381;LL8RA&#65533;&#65533;)&#65533;&#65533;
x&#65533;&#65533;&#65533;&#65533;&#65533;&#65533;TL&#65533;&#65533; &#65533;d&#65533;&#65533;&#65533;&#65533;)&#65533;&#65533;&#65533;&#65533;&#65533;&#65533;L&#1276;&#65533;l&#65533;]&#65533;&#65533;&#65533;&#65533;&#65533;HI&#65533;&#65533;%,&#65533;&#65533;&#65533;Lk	&#65533;$&#65533;&#65533;$&#65533;\&#65533;&#65533;"&#65533;&#65533;&#65533;<6&#1708;M&#65533;&#65533;7l&#65533;&#65533;q&#65533;&#1468;&#65533;&#65533;&#65533;&#65533;&#65533;r&#65533;&#65533;N6&#787;&#65533;\&#65533;&#65533;&#65533;M&#563;&#65533;d&#65533;&#65533;&#65533;&#65533;\<ixC8&#65533;&#65533;&#65533;&#65533;W&#65533;&#65533;&#65533;&#1537;&#65533;&#65533;&#65533;$1L` &#65533;E&#65533;&#65533;&#65533;&#65533;"&#65533;;&#444;&#65533;O&#65533;bPI&#65533;&#65533;C&#65533;Ky&#65533;l&#65533;/&#65533;'&#65533;&#65533;9 &#65533;&#65533;\&#65533;Q&#65533;&#65533;y&#65533;&#65533;&#65533; ,&#65533;L&#65533;pG&#65533;P&#65533;t4&#65533;zd&#65533;&#65533;&#65533;&#65533;7&#65533;&#65533;&#65533;+&#65533;.&#65533;.&#65533;Q&#65533;P&#65533;&#65533;Q&#65533;r&#65533;P&#65533; &#65533;&#65533;&#65533;&#65533;*&#65533;&#65533;&#65533;&#65533;&#65533;B&#1113;B&#65533;L&#65533;
&#65533;&#65533;&#65533;&#65533;R(&#65533;&#65533;5&#1538;&#65533;&#65533;&#65533;&#65533; &#65533;"&#65533;(&#65533;R<&#65533;&#65533;Y&#65533;&#65533;Uz
nb&#65533;&#65533;&#65533;R4&#65533;7&#65533;&#65533;&#65533;^DA&#65533;I&#130;&#65533;&#65533;&#65533;4&#65533;S&#65533;M7M&#65533;&#65533;&#65533;L &#65533;&#1048;&#65533;SA&#65533;&#65533;8TD&#65533;&#65533;` I&#1701;A}&#65533;&#65533;&#65533;A&#65533;(,&#65533;&#65533;Z
RH&#65533;&#65533;&#65533;8&#65533;1&#65533;nq
M&#65533; &#453;&#65533;&#1142;,UU&#65533;&#65533;d&#65533;50 1@`&#65533;U&#65533;&#65533; aLYe[&#65533;U&#65533;&#65533;+&#65533;U`&#54227;&#1217;jVc8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&#65533;}i&#65533;&#65533;D*x&#65533; &#65533;!&#65533; x&#65533;/&#65533;&#1625;&#1406;/&#65533;&#65533;X&#65533;&#65533;&#65533;&#65533; &#65533;&#1631;M;  &#65533;&#65533; P&#65533;&#65533;&#65533;&#65533;!x&#65533;]Zek&#65533;p$@&H$p&#65533;&#65533;/&#65533;Zv&#65533;&#65533;!&#65533;Z&p h&P x&#65533;&#65533;&#65533;&#65533;5&#65533;!&#65533;P&&#65533;&#65533;$`&#65533; &#1770;&#65533;&#65533;1&#65533;&#65533;&#65533;&#65533;8\&#65533;M\&#65533;&#65533;&#65533;&#65533;&#65533;&#65533;B[$H&#65533;&#285;&#65533; &#65533;a&#65533;[&#65533;&#65533;/X&#65533;&#549;&#65533;&#65533;M)&#65533;&#65533;&#65533;\&#65533;&#65533;\&#65533;&#65533;\&#65533;]&#65533;%]&#65533;\&#65533;E&#65533;&#661;&#65533;@]&#65533;&#65533;/&#65533; )h[&#65533;u&#65533;&#65533;&#65533;&#65533;A&#65533;&#65533;s&#65533;&#65533;E]&@&#65533;H&#65533;6H^&#65533;M&#65533;O(&#65533;&#65533;&#65533;&#65533;&#65533;&#1347;NO(P&#65533;&#65533;q}&#65533;!&#65533;]&#65533;&#65533;&#65533;&#65533;&#65533;&#65533;m&#65533;/  M&#65533;(&#65533;&#65533;(&#65533;&#65533;&#65533;&#65533;QORx_RH&#65533;%W&#65533;&#65533;&#65533;&#65533;&#65533;E&#65533;&#65533; &#65533;&#65533;&#65533;(&#65533;5&#65533;?p&#65533;S0T8&#65533;%&#65533;?&#65533;&#1757;$&#65533;&#65533;&#65533;M&#65533;&#65533;&#65533;(&#65533;&#65533;&#65533;&#65533;&#65533;M@!&#65533;!&#65533;&#65533;&#65533;&#65533;&#65533;&#65533;?x&#65533;Q&S(&#65533;Q Q&#65533;&#65533; &#65533;&#1440;}Z$&#65533;&#65533;
_B&#65533;&#65533;&#65533; !&#65533;&#65533;@&#65533;&#65533; OPp_T0&#65533;P(&#65533;#S&#65533;&#65533;W* &#65533;@&#65533;&#65533;&#65533;  ^&#65533;/&#65533;)&#65533;&#65533;b&#65533;a)&#65533;&#65533;(&#65533;&#65533;O&#65533;Fb&#65533;5&#65533;S8&#65533; `r^&#65533;&#65533;&#65533;&#65533;&#65533;&#65533;`0c!'@&#65533;5&#65533;"&&#65533;RXc$N&#65533;&#1411;&#65533;V;N&#65533;	x Xd-&#65533;&#65533;&#65533;c&#65533; &#65533;&#65533;&#65533;&#65533;DFK= &#65533;S &#65533;5FR&#65533;&#65533;M~V*P&#65533; ;&#65533; #PHV^ &#65533; !&#65533;&#65533;<&#65533; )&#65533;&#65533;R&#65533;J4^bP6aQ&en&#65533; &#65533;&#65533;P&#65533;&#65533;U&#512;&#65533;]&#65533;(&#65533;&#65533;Y&#65533;&#65533;/&#65533;e\>&#65533;N&#65533;^FbQFdn&#65533; &#65533;&#65533;&#65533;V&#65533;`&#65533;&#65533;	Xf&#65533;m&#65533;I&#65533;&#65533;K&#65533;&#65533;\^&#65533;j&#65533;kfbR&#1027;n&#65533;B&#65533; 
x &#65533;x&#65533;q&&#65533;6hf%@g(&#1028;&#65533;&#65533;&#65533;w.&#65533;S&#65533;'&#65533;&#65533;x&#65533;{n&#65533;&#65533;x&#65533;&#65533;&#65533;6 gh[&#1924;fT&#65533;N6&#65533;wF`m&#65533;V*&#65533;&#65533;	(&#65533;&#65533;6
 &#65533;-&#65533;K&#65533;&#65533;&#65533;&#65533;=NPh&#65533;^6R&#33030;&#65533;Vh&#65533;( x &#65533;&#65533;E&#65533;&#65533;	&#65533;M&#65533;cZ&#65533;`N&#65533;h&#65533;&#65533;&#65533;Spg$.&#65533;8&#65533;&#65533;F&#65533;&#65533;&#65533;B&#65533;&#65533;&#65533;&#65533;/j
&#65533;&#65533;-&#65533;&#65533;&#65533;&#65533;&#65533;&#65533;&#65533;&#65533;&#65533;	&#65533;R&#65533;T7N&#65533;^gh&#65533;&#65533;&#65533;&#896;&#65533;nd
 &#65533;&#65533;0#P &#65533;-@)&#65533;c!@&#65533;&#65533;&#65533;&#65533;&#65533;&#65533;&#65533;&#65533;&#335;&#65533;P&#65533;lhU&#65533;&#65533;&#65533;&#65533; 
0j&#65533;&#65533;&#65533;&#65533;hP^9?&#65533;&#65533; N&#65533;&#65533;O&#910;&#65533;6 &#65533;?&#65533;&#65533;&#1411;&#782;&#65533;{V&#65533; &#65533;&#65533;68&#22710;&#65533;&#65533;&#65533;&#65533;6@f&#65533;  &#65533;&#65533;&#65533;P&#65533;w&#65533;&#65533;&#65533;&#65533;l
&#65533;&#1062;&#65533;&#65533;N&#65533;&#65533;&#65533;(&#65533;&#65533;&#65533;>&#65533;w&#65533; T&&#65533;x 
&#65533;&#65533;&#65533;&#65533;Gfd#h *&#65533;&#65533;&#65533;W*&#65533;&#65533;&#65533;6o|&#65533;V&#65533;cNf&#65533;NLd&#65533;&#65533;y}&#65533;aV&#65533;&#65533;0o&#65533;&#65533;npn(&#65533;{VpyU&#65533;&#65533;d^o&#65533;&#65533;&#1486;&#65533;&#65533;6l-&#65533;mW^W&#65533;Dn&#65533;&#65533;&#65533;&#65533;pm # &#65533;&&#65533;aNjue&#65533;&#65533;p#&#65533;&#65533;&#65533;xh&#65533;&#65533;R&#29193;~&#65533;B&#65533;GW7&#65533;&#65533;h&#65533; &#65533;6&#65533;&#65533;&#65533;&#65533;&#65533;&#65533;8&#65533;p.l&#65533;f&#65533;&#65533;&#65533;&#65533;/h&#65533;&#65533;8n&#65533;&#65533;&#65533;,&#65533; .&#65533;O /&#65533;"&#65533;&#65533;v&#65533;w=oH&#65533;q&#65533;&#65533;&#65533;Mr	&#65533;l&#65533;&#65533;&#65533;v&#65533;&#65533;!&#65533;&#65533;O&#65533;0&#65533;&#65533;l&#65533;a&#65533;&#65533;0j&#65533;&#65533;:OWV&#65533;r:oi&#65533;&#65533;o(6?&#65533;/&#65533;&#65533;&#65533;N&#65533;#&#65533;&#65533;&#65533;~ &#65533;&#65533;g&#65533;&#65533;F&#65533;&#65533;t &#65533;&#65533;.fxt&#65533;m&#65533;&#65533;t27N&#65533;s&#65533;&#65533;fy&#65533;lS&#65533;O&#65533;&#65533;&#65533;r&#65533;|&#33696;&#65533;Z&#65533;0&#65533;Ho5&#65533;&#65533; &#65533;&#65533;6X=7&#65533;a/X`R&#65533;&#65533;&#65533;k&#65533;f&#65533;ve&#65533;nk&#1534;^&#65533;&#65533;1&#65533;vn&#1504;&#65533;  !&#65533; &#65533; ,7  &#65533;F &#65533; &#65533;H&#65533;&#65533;&#65533;&#65533;*\&#560;&#65533;&#199;#>Q&#65533;3j&#65533;&#561;&#65533;&#463; C&#65533;I&#65533;&#65533;I&#65533; <$&#1024;C@&#65533;&#65533;0c&#668;I&#65533;&#65533;&#859;8I&#65533;@&#65533;&#65533;&#65533;l&#65533;&#65533;J&#65533;&#65533;&#1123;H&#65533;&#65533;Af&#65533; 66v &#65533;&#65533;L&#65533;X&#65533;j&#65533;&#693;kG&#65533;&&#65533;&#65533;&#65533;!G&#65533;&#65533;d&#65533;"&#65533;&#694;&#65533;&#1783;pgV&#65533;A&#65533;'&#65533;,z &#65533;SC&#1855;&#65533;\&#65533;H&#65533;&#65533;u&#1616;(&#65533;&#65533;&#1067;&#65533;#K&#65533;Lyf
M&#65533; &#65533;&#65533;&#65533;X~&#65533;0Hh&#65533;&#680;S&#65533;^&#65533;0	|&#65533;(&#65533;M&#65533;?x`&#50381;&#65533;&#65533;&#65533;&#65533;hf&#660;&#65533;l]'&#65533;&#65533;g&#65533;E&#65533;&#65533;1&#34317;&#65533;&#65533;S&#65533;hG&#65533;&#65533;2]&#65533;X&#65533;&#65533;D&#65533;&#65533;&#65533;&#65533;&#65533;&#1259;_&#1022;&#65533;&#65533;&#65533;&#65533;&#65533;&#65533;O&#65533;zG&#65533;&#65533;l&#65533; &#65533;&#65533;/&#65533;&#65533;	'&#65533;&#65533;&#65533;&#65533;e&#65533;7&#1986;6&#65533;&#65533;&#65533;&#65533;&#65533;Ab@=&#65533;&#65533;b&#65533;&#65533;&#65533;O&#65533;&#65533;Fys&#65533;&#65533;&#1728;h&#65533;R&#65533;&#65533;,&#65533;&#65533;|E&#65533;4&#65533;p&#65533;&#65533;&#65533;&#65533;OE7`~@&#65533;q'iT&#65533;/&&#65533;&#65533;+&#65533; &#65533;H@ &#65533;&#65533;&#65533;&#65533;&#65533;`&#65533;O;&#65533;@&#65533;.a&#65533;&#65533;d5&#65533;&#65533;L&#65533;&#65533;&#65533;&#65533;&#65533; P=L9%b&#65533;!yKp&#32832;&#16448;&#65533;u&#65533;&#65533;)(Me&#65533;i&#65533;j&#65533;&#65533;I%&#65533;l &#1024;X &#65533;&#65533;&#65533;&#65533;t&#65533;v*S&#65533;&#65533;&#65533;**&#65533;5&#65533;	rV&#609;$&#65533; b&#65533;`&#65533;&#65533;&#65533;A
&#65533;&#65533;J&#65533;]&#65533;&#65533;&#65533;&&#65533;&#65533;&#65533;&#65533; &#1872;2&#65533;i&#65533;?]&#65533;&#65533;&#65533;&#65533;r&#65533;+&#65533;&#65533;F&#65533;B)&#65533;&#24788;SJ`a&#65533;&#65533;T&#65533;&#65533;&#65533;&#65533;&#65533;&#65533;&#65533;5knF&#65533;J&#65533;&#65533;&#65533;%T&#65533; &#65533;&#65533;i%T&#766;&#65533;P&#65533;J&#65533;&#65533;t&#65533;&#65533;&#65533;&#65533;P&#65533;&#65533;mB$XH&#65533;&#65533;&#65533;k&#65533;?&#65533;TPuW&#65533;&&#65533;&#65533;&#65533;j&#65533;&#443;"&#65533;&#65533;O`K&#65533;}&#65533;
&#65533;	 T&#65533;s&#65533;l&#65533;&#65533;&#65533;*BS<i&#65533;v`&#65533;&#65533;&#65533;F&#65533; &#65533;)&#65533;lnqe$-&#65533;&#1186;$`v&#65533;&#65533;	@&#608;&#65533;Z&#65533;&#1644;&#65533;&#65533;&#65533;&#65533;&#65533;&#65533;L&#65533;=&#65533;&#65533;&#417;&#65533;&#65533;&#65533;l&#65533;&#65533;rYtU&#65533;5&#65533;)&#65533;&#65533;&#65533;@&#65533;%-&#65533;I&#65533;&#65533;&#65533;]\C&#65533;&#65533;)&#65533;r&#65533;y&#65533;Aym&#65533;0'[&#65533;s&#65533;X&#65533;&#65533;&#65533;&#65533;xnd&#65533;&#65533;&#65533;n&#65533;&#65533;L&#65533;PR&#65533;I&#65533;hE&#65533;&#65533;S&#65533;o|&#65533;&#65533;&#1031;Gn$&#65533;&#65533;;&#65533;w&#65533;&#65533;&#65533;{&#65533;e&#65533;.&#65533;&#65533;c&#65533;&#65533;&#65533;N	CU@&#65533;&#65533;x&#65533;&#65533;Do&#65533;&#65533;n"&#65533;&#65533;&#65533;>)&#65533;g&#1017;xS&#65533;&#65533;mAdX&#65533;&#65533;&#65533;&#65533;&#297;@&#65533;i}&#65533;fKd&#65533;&#1650;-.&#65533;pgV&#992;&#65533;&#65533;k&#65533;&#65533;&#65533;|&#65533;^0Bmc&#65533;&#65533;&#65533;YY&#65533;&#65533;l&#65533;`1M&#65533;o~&#65533;C&#65533;&#65533;&#65533;3&#65533;3Xa&#65533;&#65533;&#1413;&#65533;&#65533;&#65533;Q&#65533;
^&#65533;Xh &#65533;&#65533;M 8&#65533;&#65533;MFo&#65533;Ng&#65533;;+t&#65533;]Y&' Eb&#65533;&#65533;P&#65533;&#65533;&#65533;6&#65533;a&#65533;XH3H&#65533;&#65533;&#1242;&#65533;iHE&#65533;Y&#65533;&#65533;:&#65533;&#65533;GI&#65533;&#65533;2	&#65533;R&#65533;&#1924;&#65533; ;bC&#65533;&#65533;&#65533;Bq=&#65533;&#65533;7wDk&#65533;&#65533;&#65533;&#65533;b&#65533;&#65533;?&#65533;7%c#j&#65533;&#65533;&#65533;6g&#65533;s&#65533;c9h&#65533;&#65533;&#65533;tS&#65533;&#65533;&#65533;&#225;
&#65533;]&#65533;d`\XH82&#65533;&#65533;tv&#65533;&#1544;Ad&#65533;&#65533;o
&#65533;&#65533;H&#65533; 	c&#65533;&%C&#65533;N&#65533;o&#65533;&#65533;&#65533;"&#65533;u&#65533;&#65533;!&#65533;0g&#65533;&#65533; &#65533;.&#65533;&#65533;&#65533;`Fi&#65533;&#65533;H1&#65533;&#65533;&#65533;aH&#65533; &#65533;:&#65533;@&#1208;F'K&#65533;&#65533;&#65533;e3Rh&#65533;&#65533;2&#65533;&#65533;P&#65533;&#65533;&#65533;$&#65533;&#65533;V&#65533;&#65533;&#65533;#p&#65533;&#65533;&#65533;&#65533;&#65533;&#65533;&#65533;sBS&#65533;c+&#539;~2&#65533;)&#65533;O &#65533;|C&#65533;S?q(P&#65533;d&#65533;mi&#65533;&#65533;&#65533;&#863;&#65533;!)Y&#65533;&#65533;&#65533;B &#65533;&#65533;(i&#65533;&#65533;&#133;&#65533;&#65533;&#65533;"1&#65533;R|&#65533;J&#65533;ID&#1788;&#65533;&#65533;r_'&#65533;&#65533;I&#65533;&#1072;&#65533;&#65533;&#65533;@&#65533;\Ou&#1393;&#65533;&#65533;&#65533;&#65533;ZA&#65533;e&#65533;#&#65533;&#65533;O8X&#65533;N&#65533;2&#1304;&#65533;4&#65533;X&#65533;J&#65533;&#408;-	m &#65533;'&#65533;td&#65533;nN&#65533;+U&#1880;&#65533;V&#65533;&#1376;>&#65533;k{&#65533;&#65533;&#65533;&#65533;&#65533;R&#65533;C&#65533;&#65533;&#65533;&#65533;&#65533;&#1082;&#65533;&#65533;m&#65533;&#65533;&#65533;Y&#65533;2Ar&#65533;&#65533;&#65533;&#65533;&#65533;F&#65533;D&#65533;&#65533;0&#65533;#-&#65533;&#65533;$F&#65533;&#65533;&#65533; &#65533;&#65533;eb9&#65533;Y&#65533;&#65533;&#65533; I2&#65533;&#65533;&#65533;6&#65533;&#65533;&#65533;d&#65533;&#65533;%P&#65533;&#65533;YM"&#65533;&#65533;&#65533;&#65533;lZ&#65533;G&#65533;&#65533;	 &#65533;{&#65533;&#65533;A&#65533;&#65533;&#65533;&#65533;*o&#65533;&#65533;&#65533;fcK\&#65533;&#65533;p&#65533;.j&#65533;&#65533;&#65533;&#65533;&#65533;&#65533;]&#65533;G1bp5[&#65533;&#65533;w&#65533;&#65533;&#65533;&#65533;6&#65533;&#65533;m&#651;At&#65533; &#65533;N&#65533;eN&#65533;&#65533;z&#65533;&#65533;]dp&#65533;&#65533;5T&#65533;&#65533;0eC&#65533;&#65533;&#65533;y]&#65533;&#65533;&#65533;&#65533;&#65533;2&#65533;&#65533;k&#65533;&#65533;&#65533;vu&#65533;&#65533;&#65533; &#65533;&#65533;&#65533;&#65533;&#65533;hS&#65533;3`&#65533;&#65533;&#65533;r2&#65533;&#65533;&#65533;<0&#65533;&#65533;C&#65533; 	b#&#65533;s&#65533;&#65533;.&#65533;e&#65533;F&#65533;&#65533;&#65533;&#65533;&#65533; y&#65533;"&#444;&#65533;o&#65533;&&#65533;X&#65533;S,a+Xy&#65533;&#65533;	&#65533;&#1573;&#65533;&#65533;&#65533;|&#65533;tr&#1842;&#65533;&#65533;x&#65533;&#65533;&#65533;&#65533;&#65533;&#65533;/&#65533;A&#65533;
S&#65533;&_&#65533;O&&#65533;c&#65533;C&#65533;J(i&#65533;&#65533;&#65533;&#65533;&#65533;%Q&#65533;&#65533;&#65533;1&#65533;&#65533;&#65533;&#65533;	&#65533;$[&#65533;IS&#65533;&#65533;&#65533;q&#65533;&#65533;QYg &#65533;l &#65533;r&#945;&#65533;&#65533;l&#65533;(&#65533;$Z&#65533;&#65533;&#65533;&#65533;|&#65533;X Z&#65533;~Y3B&#65533;<Hf&#65533;&#65533;F&#65533;&#65533;	2&#65533; P&#65533;&#65533;Ib.A&#65533;F&#65533;&#65533;?@&#65533;&#65533;&#65533;RjS&#65533;&#65533;2Q&#65533;))x&#65533;&#65533;q&#65533;&#65533;&#65533;&#65533;&#65533;#3&#65533;l&#65533;&#65533;&#65533;k&#65533;&#65533;&#65533;&#65533;&#65533;&#65533;&#65533;L&#65533;&#65533;Y3F&#65533;&#65533;|&#65533;s2\&#65533;:pANpf&#65533;V&#65533;N&#65533;|P&#65533;dR&#65533;Y&#65533;c&#65533;Rk&#65533;&#65533;&#632;6&#65533;&#65533;A&#65533;R%&#65533;x&#65533;&#65533;&#65533;&#1055;&#1561;*&#65533;^&#65533;^&#65533;q&#65533;$&#65533;&#65533;&#65533;4&#65533;4 &#65533;&#65533;&#65533;x&#65533;{&#65533;&#65533;&#65533;&#65533;O0 L&#65533;	&#65533;&#65533;
&#65533;^&#1853;~b&#65533;Dw&#65533;"+&#65533;&#65533;&#65533;;%G&#1660;a&#65533;&#65533;&#65533;w~&#65533;}&#65533;&&#65533;&#65533;&#65533;aY&#65533;&#65533;2&#65533;l&#65533;@v`!&#65533;&#65533;`&#65533;6&#65533;&#65533;	:`&#65533;&#65533;&#65533;&#65533;&#65533;X&#65533;&#65533;O&#65533;&#65533;&#65533;&#65533;Th&#65533;&#65533;H]&#65533;dAM
&#65533;&#65533;&#1512;&#65533;&#65533;&#65533;P&#65533;&#65533;N&#65533;&#65533;mX&#65533;[&#65533;&#65533;vf&#65533;&#65533;&#65533;()&#65533;&#65533;&#65533;#&#65533;t&#65533;&#65533;&#65533;&#65533;&#65533;&#65533;iW&#65533;&&#65533;&#65533;&#65533;'&#65533;x&#65533;&#65533;h&#65533;x&#65533;&#65533;o4&#65533;&#65533;X)"&#65533;# &#65533;&#65533;&#65533;=&#65533;&#65533;&&#65533;}1&#3028;&#65533;&#65533;&#65533;&#65533;UY&#65533;&#65533;&#65533;.&#65533;f&#65533;_YX&#65533;&#65533;&#65533;&#65533;HJ&#65533;{&#65533;x&#65533;&#65533;&#65533;&#65533;@&#65533;&#65533;&#65533;&#65533;&#65533;&#65533;&#65533;&#65533;&#65533;W&#65533;OX&#65533;s6Z &#65533;tju&#65533;x&#65533;&#65533;?&#215;@&#65533;&#65533;Su&#65533;&#65533; R&#65533;&#65533;<&#65533;&#65533;o&#65533;&#65533;&#65533;&#65533;@l&#646;k&#65533;&#65533;
n&#65533;&#65533;&#65533;	2&#34980;&#65533; &#65533;k&#65533;x&#65533;&#65533;-&#65533;&#65533;v@1&#65533;S&#65533;&#65533;3&#65533;&#65533;&#65533;<&#65533;o7&#65533;3v!?~&#65533;[U&#65533;{#Qq&#65533;VW&#65533;8/&#65533;&#65533;D&#65533;&#1137;F&#65533;&#65533;G&#65533;&#65533;&#65533;D &#65533;&#65533;F&#65533;)Y&#65533;5sh'&#65533;\pz&#65533;'Sw&#65533;`5&#65533;&#65533;]&#65533;&#65533;Jhp&#65533;W&#1813;*&#65533;&#65533;$+&#65533;_6`K&#65533;&#65533; u X~Bm;&#65533;>&#65533;t&#65533;!cKx&#65533;&#65533;&#65533;d?Qr@&#65533;T&#65533;c&#65533;&#65533; N5&#65533;A!&#65533;v &#65533;vqGzR1n&#65533;B;8IhX&#65533;/&#65533;Q35q&#65533;o&#65533;rn&#65533;&#65533;&#65533;&#65533;&#65533;7&#65533;P#&#65533;*&#65533;&#65533;|&#65533;&#65533;/2 &#65533;2BK0x&#65533;1 &#65533;b&#65533;&#65533;H9Q,&#65533;J+&#65533;&#65533;&#65533;E|Bs&#65533;&#65533;z&#65533;&#65533;k8 F#&#65533;B&#65533;!z&#65533;& &#65533;q&#65533;X&#65533;>%-,&#65533;Q$&#65533;^&#65533;G%&#65533;g&#65533; &#65533;&#65533;&#65533;&#65533;&#65533;|&#65533;&#65533;!&#65533;|&#65533;&#65533;d0BlP^&#65533;X&#65533;V&#65533;@F@\"z&&#65533;V&#65533;Z#qK&#65533;1|mgs@H>&#65533;~&#631;E&#65533;>&#65533;v}&#65533;&#65533;VF&#65533;&#631;9 &#65533;&#65533;3 &#65533;a&#65533;&#65533;?&#65533;_6%"&#65533;6&#65533;c&#65533;&#65533;v &#65533;Y&#65533;&#65533;&#65533;&#65533;&#65533;&#65533;&#27077;&#65533;&#65533;f &#65533;K`&#65533;	HDE&#65533;&#65533;BY&#65533;&#65533;&#65533;:&#65533;D}	H)#]&#65533;&#65533;&#65533;b@s{&#65533;x.`&#65533;$&#65533;w&#65533;f&#65533;&#65533;i&9&#65533;&#65533;0Aa&#65533;T&#65533;N&#65533;glP^F&#65533;H`Fsb&#65533;kU@&#65533;h&#65533;_HzP&#65533;&#65533;i0&#65533;&#65533;&#65533;&#65533;&#65533;Uy&#65533;\i\&#65533;q@Q/)P&#65533;y &&#65533;n#95&#65533;&#65533;;@J&#65533;JE&#65533;&#65533;&#65533;&#65533;&#65533;2&#65533;Pxy&#65533;=&#65533;&#65533;&#65533;C&#65533;&#65533;jFFY@$&#65533;&#65533;&#65533;J&#65533;&#65533;&#65533;&#65533;G|{&#33098;&#65533;Q&#65533;&#65533;&#65533;&#65533;c&#65533;@}&#65533;&#65533;&#65533;&#65533;(&#65533;&#65533;<!Cl%S&#65533; 
$ &#65533;a&#65533; Q&#65533;i&#65533;&#65533;Vx&#65533;X&#65533;&#65533;&#65533;&#65533;&#65533;v&#65533;&#65533;&#65533;&#65533;&#65533;hD&#65533;&#65533;&#65533;h&#65533;iO^&#65533;&#65533;7s&#65533;\&#65533;iHo&#65533;m|i&#65533; &#65533;G	&#65533;&#65533;&#1027;&#65533;I&#65533;&#65533;zt&#65533;h&#65533;bk&#65533;&#65533;i4&#65533;s1z@Q1dbp%W&#65533;c&#65533;&#65533;;O`&#65533;&#65533;yK&#65533;&dU&#65533;v&#65533;&#65533;&#65533;&#65533;&#65533;&#1475;EI &#65533;&#65533;&#615;&#65533;W&#65533;v&#65533;&&#65533;&#65533;hx&#65533;&#65533;W&#65533;FV&#65533;&#65533;&#1849;2&#65533;=|C&#65533;=&#65533;&#65533;i&#65533;N&#65533;&#65533;&#65533;&#65533;&#65533;&#65533;&#65533;&#65533;@&#65533;&#65533;!|&#65533;Y&#65533;'&#65533;&#65533;":4&#65533;&#65533;&#65533;Q,&#65533;)&#65533;;&#65533;&#65533;~&#65533;0&#2034;&#65533;Un&#65533;&#65533;6P&#65533;9=9&#65533;;7&#65533;&#65533;EE&#65533;&#65533;&#65533;&#65533;K&#65533;&#65533;&#65533;&~&#65533;A =&#65533;&#65533;&#65533;&#65533;*%	miFk&#65533;/&#65533;&#65533;.&#65533;f!7~&#65533;,&#65533;&#65533;&#65533;&#65533;:420F
f6&#65533;)a&#65533;&#65533;&#65533;&#65533;&#65533;&#65533;&#65533;&#65533; &#65533;! H&#65533;Emf&#65533;&#65533;&#65533;@&#65533;h&#65533; &#65533;oR.`&#65533;&#65533;	(F&#65533;&#65533;krt&#65533;4~&#65533;&#65533;44fEW[e&#65533;&#65533;a&#65533;&#65533;G `&#65533;&#65533;U&#65533;&#65533;a&#65533;&#65533;&#65533;&#65533;&p&#65533;&#2009;&#65533;&#65533;&#65533;`&#65533;E&#65533;&#65533;6 &#65533;a&#65533;X>&#65533;4S&#65533;&#65533;&#65533;D&#65533;&#65533;&#65533;q&#65533;Ba1&#65533;55&#65533;&#65533;6&#65533;&#65533;p&#65533;M3&#65533;B&#65533;q&#65533;3O&#1671;&#65533;+*&#65533;9@&#65533;&#65533;)&#65533;&#65533;9[`&#65533;&#65533;&#65533;&#65533;Z&#65533;
T&#65533;q&&#65533;E&#65533;&#65533;9&#65533;jE&#65533;&#65533;Wi!&#65533;J&#65533;	&#65533;&#65533;07&#65533;n &#65533;&#65533;CS3&#65533;S&#65533;&#65533;&#65533;&#65533;)&#65533;&#24986;e&#65533;&#65533;Zm&#65533;&#65533;&#65533;&#65533;+&#65533;&#65533;&#65533;xI@&#65533;-k :&#65533;&#65533;
md&#65533;&#65533;&#65533;&#65533;I&#65533;O!j3k/&#65533;9&#65533;&#1578;&#65533;F&#65533;c&#65533;+&#65533;C&#65533;&#65533;&#65533;2i&#65533;&#65533;!~0"&#1078;n&#65533;&#65533;#&#65533;&#65533;'&#65533;$ &#65533;i&@&#65533;&#65533;F&#65533;&#65533;&#65533;<&#65533;dKwc&#65533;&#65533;m&#65533;A&#65533;&#3470;&#1782;ppT&#65533;&#65533;JP&#65533;&#65533;&#1109;&#65533;QD&#65533;&#65533;|$&#65533;/y2&#65533;.:&#1609;2&#65533;)&#65533;
rZ&#65533;&#65533;&#65533;&#65533;Tr~7&#65533;n&#65533;j&#65533;&#65533;0&#65533;&#65533;&#65533;&#65533;&#65533;B&#65533;&#65533;&#65533;k&#65533;&#65533;~&#65533;7&#65533;&#65533;&#65533;c
d&#65533;&#65533;Y&#65533;BHa&#65533;Z&#65533;0p&#65533; &#65533;&#65533;&#65533;XS&#65533;&#65533;N{W&#65533;L&#65533;a&#65533;d&#65533;<&#65533;6 &#65533;&#65533;(&#65533;&#65533;&#1465;0&#65533;,.&#65533;|&#65533;7&#65533;y&#65533;tb&#65533;&#65533;+&#65533;p&#65533;q"4&#65533;#&#65533;p5&#65533; Q&#65533;&#65533;i&#65533;OY&#65533;&#65533;&#65533;$&#65533;&#65533;&#65533;&#22175;&#25786;&#65533;;&#65533;Ty&#65533;  &#65533;B&#65533;KS&#65533;G&#65533;&l&#65533;+	&#65533;&#337;#&#65533;/C&#65533;&#65533;&#65533;j&#65533;Hs&#65533;&#65533;>T&#65533;,&#65533;&#65533;&#65533;k(w&#65533;`?&#65533;&#65533;&#65533;&#65533;&#65533;&#65533;&#65533;C'&#65533;P&&#65533;&#65533;&#65533;&#65533;&#65533;tp&#65533; &#65533;
m}&#65533;&#65533;:V&#65533;;{p&#65533;&#65533;&#65533;tz&#65533;&#65533;n+&#65533;&#65533;:5&#65533;B&#65533;&#65533;kR1&#65533;wh&#65533;;k4Ly&#65533;3y&#65533;&#65533;&#65533;8 f&#65533;M&#1733;>  P B&#65533;&#65533;&#65533;&#65533;8P&#65533;K&#65533;&#65533;&#65533;p'`&#65533;&#65533;E&#65533;&#65533;&#65533;&#65533;&#65533;ji ^k49&#65533;&#65533;[&#65533;u&#641;d	&#65533;u&#65533;&#65533;&#65533;!~&#65533;&#65533;&#65533;}&#65533;&#65533;7&#65533;&#271;&#65533;&#526;&#65533;&#881;&#65533;$>!&#65533;&#65533;&#65533;&#1436;&#1660;&#65533;R&#65533;&#65533;&#65533;sF&#65533; &#65533;+7&#65533;&#65533;&#65533;W&#65533;,&#65533;&#1190;n&#65533;&#65533;u0&#719;&#65533;
&#65533;&#65533;&#65533;&#65533;*J-&#65533;&#65533;z&#65533;A<&#65533;F)A274;@4&#65533;`&#65533;U&#65533;&#65533;P R&#65533;&#65533; Q"&#65533;:&#65533;&#65533;&#65533;M	&#65533;&#65533;&#65533;
&#65533;&#65533;8&#65533;*&#65533;u&#946;&#65533;&#65533;&#65533;A&#65533;&#65533;&#65533;%&#65533; pp&#65533;&#65533; f\&#65533;t&#65533;l&#65533;&\&#65533;&#2034; &#65533; 9&#65533;&#65533;&#65533;&#65533;&#65533;j&#65533;L&#65533;&#65533;z@i&#65533;&#65533;[,&#36499;&#65533;&#65533;&#65533;{&#65533;&#65533;p&#65533;5&#65533;5p&#65533; &#65533;F&#65533;&#65533;'QE&#65533;&#65533;1 &#65533;\&#65533;&#65533;&#65533;&#65533;R&#65533;"`1&#65533;j&#598;&#65533;T&#65533;&#65533;&#65533;H^4&#65533;h&#65533;&#65533;&#65533;dmB,&#65533;t&#65533;Q&#65533;&#65533;&#65533;&&#377;&#65533;&#65533;P=S=&#65533;B&#65533;n&#467;&#65533;z&#65533;t3bs&#65533;&#65533;Pp&#65533;G.@s@I&#65533;&#65533;&#65533;&#65533;`&#65533;_ `&#65533;<&#65533;	A&#1496;F&#65533; o, ; &#65533;1 `&#65533;&#65533;n-&#65533;&#65533;&#1787;&#65533;|Ju/kB|&#65533;&#65533;&#65533;&#65533;]&#65533;&#65533;9&#65533;&#65533;&#65533;&#65533;&#65533;&#65533;&#65533;aMA&#65533;Q&#65533;Yyr&#65533;&#65533;a&#65533;L40&#65533;&#65533;&#65533;A&#65533;&#65533;&#65533;3&#65533;F%v&#65533;&#65533;&#65533;#&#65533;&#65533;&#65533;M&#65533;&#65533;z&#65533;&#1724;&#65533;&#65533;&#65533;&#65533;6&#65533;i&#65533;&#1678;k&#422;'> ^&#65533;&#1933;@&#65533;&#1831;&#65533;Bk&#65533;1&#65533;|&#65533;&#65533;M&#65533;#$&#65533;&#65533;T&#65533;&#65533;&#65533;&#65533;&#65533;\&#65533;H&#65533;bP~l&#65533;&#65533;^&#65533;'%&#39012;o&#65533;}&#65533;&#934;&#65533;&#65533;&#65533;S&#65533;g&#65533;&#65533;}&#65533;-	&#65533;&#65533;&#65533;l+7 &#65533;&#65533;3T&#65533;&#65533;&#65533;&#65533;&#65533;&#65533;q&#65533;Up0&#65533;&#65533;&#65533;&#65533;&#65533;(	$&#65533;'Z&#65533;&#65533;`&#65533;|&#721;&#65533;&#65533;J&#65533;p&#65533;8&#65533;&#65533;U" h&#65533;&#65533;&#65533;&#65533;W|&#65533;K&#65533;&#65533;5&#931;	&#65533;i`&#65533;t &#65533;$&#65533;&#65533;&#65533;J+&#65533;&#65533;P&#65533;&#65533;&#65533;,`z]&#65533;K&#65533;&#65533;^ &#15389;&#65533;hU&#65533;&#65533;&#65533;Hx0&#65533;Na1b&#65533;&#65533;k	&#65533;&#65533;%&#65533;&#1545;w&#65533;k&#65533;&#65533;A&#65533;R&#65533;&#65533;&#65533;H&#65533;s~&#65533;j&#65533;a&#65533;&#65533;i&#65533;ZPL&#65533;&#65533;18&#1040;&#65533;&#65533;&#65533;&#65533;vT&#65533;^p&#65533;&#65533;&#65533;&#65533;f&#65533;^&#65533;/&#65533;&#65533; &#65533;`&#1948;&#65533;&#1880;L9&#65533;p&#65533;&#65533;&#65533;&#65533;&#65533;&#65533;Qg&#65533;3&#65533;qN&#65533;^&#65533;{&#65533;&#65533;v&#65533;hx$&#65533;&#65533;Bd&#65533;&#65533;0&#65533;&&#65533;(&#65533;1d\&#65533;M&#65533;&#65533;x&#65533;&#65533;&#65533;&#65533;31&#65533;&#65533;&#65533;&#65533;&#65533;Y[&#65533;&#65533;&#65533;QL&#65533;&#65533;&#65533;&#65533;&#65533;6>&#65533;h &#65533;Z!&#65533;n&#65533;&#65533;!tP&#65533;&#65533;qs&#65533;&#65533;Z&#65533;[&#65533;la&#65533;&#65533;&#65533;&#65533;}d&#65533;&#65533;n@(&#65533;w&#65533;6&#65533;&#65533;j&#65533;d&#65533;5&#65533;&#65533;2~&#65533;~@o)&#65533;&#65533;*&#65533;$&#65533;dw)&#65533;&#65533;R(&#65533;&#65533;&#65533;n4B&#65533;&#65533;&#65533;2&#65533;"&#65533;&#65533;&#1709;vS&#1998;&#65533;&#65533;0 x&#65533;?,	i@M E;&#65533;#&#65533;&#65533;o&#65533;u8M1&#65533;-b&#65533;y&#65533;&#65533;-&#65533;&#65533;&#65533;x&#65533;&#65533;B&#65533; O &#65533;6&#65533;2&#65533;&#65533;R&#65533;Yp&#65533;&#65533;&#65533;0A&#555;&#65533;	 9&#65533;&#65533;2&#65533;&#65533;&#65533;#&#65533;&#65533;gL&#65533;e&#65533;q&#65533;&#65533;&#65533;X&#65533;&#65533;!V&#774;&#65533;%&#65533;fZ&#65533;	s&#65533;j0&#65533;bS&#30983;&#65533;&#65533;iA&#65533;c:&#65533;&#65533;r	E$	&#65533;&#65533;hz&#65533;&#65533;&#65533;i&#65533;g&#65533;&#65533;&#65533;0P&#65533;	@w#	&#65533;&#65533;&#65533;&#65533;&#65533;Y&#65533;s&#65533;k&#65533;9&#65533;&#65533;&#65533;0
&#65533;4s&#65533;p<F=&#65533;MO&#65533;&#65533;&#65533;&#1485;&#65533;&#65533; &#65533;&#65533;&y\X&#65533;&#65533;7&#65533;&#65533;&#65533; $&#65533;Ke&#65533;q&#65533;&#65533;&#65533;&#65533;!~&#65533; |&#65533;`| &#65533;&#65533;|@	K&#65533;P&#65533;~&#65533;&#65533;&#65533;&#65533;? &#65533;/ p&#65533;&#65533;T&#65533;e&#65533;	&#65533;&#65533;&#65533;&#65533;D &#65533;%8&#65533;&#65533;B&#65533;X&#65533;0&#65533;&#65533;$&#65533;!E&#65533;0&#65533;J&#65533;{(4Q&#65533;&#65533;H&#65533;1e&#65533;|&#65533;f&#65533;M&#65533;9u&#65533;&#65533;&#65533;&#65533;&#65533;O&#65533;AA&#65533;&#65533;&#65533;&#65533;&#65533;&#65533;&#65533;F&#65533;P&#65533;=&#65533;(&#289;!&#65533;0&#65533;&#65533;&#65533;&#65533;&#65533;M&#65533;&#65533; 1&#65533;&#65533;&#65533;!A^&#1390;&#65533;&#65533;F&#65533; v8!a&#65533;D	&#65533;&#65533;+W&#65533;_&#65533;+&#65533; &#279428;&#65533;&#65533;&#65533;:&#65533;kc&#529;%O&#65533;&#65533;G&#65533;&#65533;&#65533;&#65533;q&#65533;&#65533;&#65533;g7&#65533;&#65533;T&#65533;L&#65533;	&#65533;X&#65533;f&#65533;&#65533;)^S&#65533;H0&#65533;/&#65533;$&#1206;&#65533;]&#65533;v_.&#1597;+&#65533; &#65533;&#65533;}&#65533;/g&#65533;&#65533;!D	.&#65533;Y&#65533;&#65533;u&#65533;&#1653;&#65533;&#65533;&#65533;D+&#65533;&#65533;!GP&#65533;&#65533;&#1391;g&#65533;&#65533;&#65533;{&#65533;&#38640;&#65533;%&#65533;&&#65533;&#65533;)|&#65533;Qn"&#65533;n&#65533;&#65533;&#1199;&#65533;&#65533;
n&#65533;&#65533;"&#65533;&#65533;&#65533;j&#65533;A&#65533;&#65533;&#65533;&#65533;&#39987;n;3&#65533;0&#65533;1B&#1664;&#65533;,&#65533;&#65533;#>K4&#1149;Ul&#65533;a$&#65533;&#776;&#835;"4&#65533;b,0v&#65533;&#65533;&#65533; &#65533;&#65533;&#65533;H"&#65533;8	$&#65533;&#65533;&#65533;&#65533;&#65533;&#65533;
&&#65533;t&#65533;I(&#65533;&#65533;&#65533;%&#65533;d!$&#65533;|R&#65533;)&#65533;&#65533;&#65533;7sL2E&#43204;&#65533;8&#65533;&#65533;Cn&#65533;c&#65533;&&#65533;&#65533;)&#65533; $&#65533;&#65533;@&#65533;b	1 &#65533;
R(&#65533;&#65533;"r&#65533;i6&#65533;T&#65533;&#65533;&#65533;K0 #&#65533;n&#1456;&#65533;RL3&#65533;T&#65533;-&#65533;b&#65533;DJ&#65533;&#65533; &#65533;C&#65533;&#65533;-&#65533;&#65533;INV[&#65533;)&#65533;A&#65533;U&#65533;&#65533;k&#65533;
&#65533;&#65533;&#65533;6&#65533;&#65533;4T&#65533;&#65533;04 P-H0&#4798;&#65533;&#32768;G&#65533;#&#65533;&#65533;_3&#65533;&#65533;M&#65533;&#65533;6S&#65533;&#576;&#65533;&#65533;&#65533;)&#65533;X#&#65533;&#65533;&#164;u]v&#65533;&#65533;C&#65533;9@&#65533;b?&#1693;iD&#65533;&#65533;f&#65533;M&#65533;&#1669;&#65533;&#65533;&#65533;CM G&#65533;@&#65533; N&#200;&#65533;$&#65533;. X!l&#65533;&#65533;X&#65533;n&#65533;&#65533;)/&#65533;&#65533;&#933;L]{SV&#1639;5a&#65533;@&#65533;&#65533;a&#65533;&#65533;6&#65533;&#65533;V&#65533;&#65533;&#65533;&#65533;`C&#65533;&#65533;`&#65533;&#65533;b6"&#65533;&#65533;&#65533;|&#65533;&#65533;@LH(&#13155;^&#65533;#&#65533;?&#65533;&#65533;T&#65533;&#65533;6&#65533;&#65533;F72&#65533;c{l&#65533;&#65533;i4I&#65533;H 9&#65533;&#65533;&#65533;l&#65533;&#65533;&#65533;a!&#65533;&#65533;&#522;&#373;R&#65533;a&#65533;&#65533;&#65533;&#65533;b|h4Z&#65533;,&#65533;&#1731;7HxZ&#41833;&#65533;&#65533;&#65533;-&#65533;&#65533;ASr&#65533;&#65533;)!OwU&#65533;;&#65533;&#65533;&#65533;H&#65533;&#65533;&#65533;&#65533;&#65533;>&#65533;&#65533;&#710;&#65533;&#65533;)@&#65533;&#65533;&#65533;6&#65533;&#65533;&#65533;,&#65533;&#65533;R&#65533;T&#437;]&#4792;&#65533;&#65533;&#65533;Rf&#65533;&#65533;4I&#65533;&#65533;!&#65533;&#65533;s&#65533;'&#65533;&#65533;&#65533;v&#65533;&#65533;bz&#65533;5&#65533;&#65533;&#65533;=Nw&#65533;^&#65533;&#65533;:^jP=&#65533;4&#65533;&#65533;!&#65533;!&#65533;+!&#65533;&#65533;z&#65533;&#65533;<&#65533;&#65533;&#65533;<0&#65533;&#65533;`&#65533;&#65533;&#65533;@?&#65533;&#65533;&#65533;$&#65533;&#65533;!7&#65533;&#65533;&#65533;$&#65533;+1dP&#65533;&#65533;Y&#65533;=h&#65533;&#65533;!&#65533;&#65533;/&#65533;3T	&#65533;wB&#65533;K@G"&#65533;&#65533;|&#65533;&#65533;&#65533;X&#65533;$&#65533;G-&#65533;>&#65533;`BjDP&#65533;7)&#65533;&#65533;H&#65533;&#65533;&#65533;&#65533;&#65533;Ja&#65533;(&#65533;>8&#65533;<Xp&#65533;&#65533;MQ3&#65533;&#65533;v&#65533;&#65533;Hj,i &#65533;&#65533;&#65533;&#65533;&#65533;Dd%
I&#65533;&#65533;&#65533;&#65533;'&#65533;Q&#65533;Zp&#65533;&#65533;&#65533;!&#65533;(&#65533;	p&#65533;F&#65533;/Aa$Z&#65533;`&#65533;&#65533;&#65533;&#65533;W`d#&#65533;HHZ&#65533;0@&#65533;F&#65533;&#65533;Q&#65533;&#65533;&#65533;&#65533;l0&#65533;&#65533;apF&#65533;&#65533;,&#65533;&#65533;&#65533; &#65533;&#65533;&#65533;t&#65533;&#65533;&#65533;&#65533;
!&#65533;A-m&#65533;&#65533;&#65533;&#65533;&#65533;&#65533;&#65533;LB&#65533;(S&#65533; a&#65533;&#65533;#'&#65533;yL&#65533;&#65533;a>T&#65533;&#65533;x&#65533;&#190;&#65533;&#65533;!&#65533;&#65533; &#65533; &#65533;&#65533;2C9&#65533;&#1119;&#65533;&#65533;o& ! '8&#65533;&#65533;&#65533;	E&#65533; 	)1&#1346;Lx&#403;'c`&#65533;	&#65533; }q"9"Uv`&#65533;7&#65533;	&#65533;&#65533;A9&#65533;Y&#65533;J&#65533;&#65533;a&#65533;D$&#65533;&#65533;&#65533;3&#65533;&#65533;hEo"&#65533;4*&#65533;x&#65533;&#65533;R&#65533;`%&#65533;d&#65533;&#65533;8&#65533;&#65533;%$d'=B&#65533;5&#65533;&#65533;&#65533;&#65533;i&#65533;&#65533;&#65533;&#65533;9dg>A%&#65533;V&#65533;A&#65533;\&#65533;%&#65533;d&#65533;&#65533;&#65533;&#65533;#  K]j&#65533;&#65533;&#65533;2Um	I'D&#1417;&#65533;H&#65533;s5&#65533;&#65533;&#65533; &#65533;&#65533;;&#65533;pz&#65533;Q&#65533;>&#65533;/$&#65533;s&#65533;&#65533;s&#65533;!&#65533;k]&#65533;QC&#1333;&#65533;>b&#65533;&#65533;&#65533;&#65533;&#65533;&#65533;&#65533;&#65533;u&#65533;Bp&#65533;;d&#65533;&#65533;&#65533;T&#65533;z&#65533;&#65533;&#65533;&#65533;&#65533;&#65533;B6&#65533; &#65533;f&#65533;-1Af3WA&#65533;!$&#65533;)aM&#746;`gnI&#65533;C&#65533;D&#65533;!P&#65533;&#65533;W&#65533;&#65533;&#65533; 5&#65533;6&#65533;&#65533;&#65533;nu&#65533;&#65533;&#65533;+"&#65533;&#65533;&#65533;dO{&#65533;1&#65533; &#65533;&#65533;&#65533;&#65533;&#65533;&#65533;&#65533;i)&#65533;&#65533;2&#65533;&#65533;&#65533;&#65533;C&#65533;6&#65533;&#65533;HH&#65533;&#65533;&#65533;&#65533;V&#65533;Qx&#65533;X]&#65533;C	&#65533;&#65533;&#65533;&#65533;&#65533;P&#65533;br&#65533;&&#65533;&#65533;jl&#65533;&#65533;&#65533;[&#1631;}&#65533;&#65533;&#65533;UI&#1458;&#65533;H&#65533;&&#65533;&#65533;%H&#65533;c&#65533;`&#65533;&#65533;&#65533;2&#65533;[L&#65533;&#65533;&#65533;n7C&#65533;]D$&#65533;&#65533;C&#65533;&#65533;&#65533;`S&#65533;&#65533;`&#65533;P)3&#65533;<&#65533;&#65533;>&#65533;1&#65533;&#65533;&#65533;! &#65533;&#65533;'B&#65533;&#65533;&#1876;&#65533;WA&#65533;bC`S|d&#65533;&#65533;&#65533;@&#65533;c&#65533;Pc&#65533;&#65533;8&#65533;-&#65533;&#65533;?&#65533;"d &#65533;&#65533;&#65533;s&#65533;r>&#65533;&#65533;w%&#65533;:&#65533;&#65533;&#65533; &#65533;&#65533;&#65533;<Q&#65533;&#65533;&#65533;&#65533;&#1889; ]	&#65533;&#1822;O&#65533;&#65533;&#65533;&#65533;D&#65533;W&#65533;&#65533;&#65533;rB&#65533;&#65533;4&#65533;%K[R)&#65533;&#65533;\&#65533;&#65533;&#65533;-"&#65533;#&#65533;-}iL&#65533;G&#65533;S&#65533;&#65533;&#65533;&#65533;D &#65533;@&#65533;Y[B/&#1648;&#65533;4k&#65533;2&#65533;&#65533;&#65533;&#65533;hd6c&&#65533;&#65533;1&#65533;JgZ&#1531;~&#65533;A9>&#65533;&#254;&#65533;&#175;jd<&#65533;&#65533;&#65533;$B&#65533;aX&#65533;tmkB&#65533;y}ml&#65533;g&#429;*	e&#9861;&#65533;&#65533;R&#65533;!&#65533;}n&#65533;Zd
"&#65533;&#65533;^mN."'&#65533;&#65533;&#65533;y&#65533;}o|&#65533;&#65533; W`&#65533;4 &#65533;B6pYk&#65533;~&#65533;&#65533;iM"0&#65533;i&#65533;&#65533;8&#65533;&#65533;&#65533;&#65533;&#65533;&#65533;b&#65533;I,&#65533;&#65533;&#65533;&#65533;&#65533;&#65533;i&#65533; &#65533;0&#65533;&#65533;nL!&#65533;\n&#65533;	1&#65533;!&#65533;B:8&#65533;&#65533; &#65533;"b&#65533;@&#65533;d &#65533;|&#65533;&#65533;&#65533;&#591;@&#65533;&#65533;(WN&#65533;&#65533;&#65533;&#65533;&#65533;&#65533;'&#65533;&#65533;&#65533;y&#65533;&#1595;&#65533;S&#65533;&#65533;N\&#65533;&#65533;-d=&#65533;b&#65533;
"&#65533;&#65533;_	 &#65533;bHB&#65533;&#65533;&#65533;y&#65533;L&#65533;&#65533; &#65533;Iu&#65533;&#65533;nk&#65533;D&#65533;1&#65533;&#65533;&#65533;:&#65533;&#65533;&#65533;&#65533;-&#65533;&#65533;&#65533;+&#65533;&#49525;zx&#65533;'^&#65533;g|&#65533;&#1378;&#65533;&#65533;B&#65533;&#65533;&#393;"&#65533;&#65533;v&#65533;`&#65533;&#65533;&#65533;&#65533;&#1861;b5Lq&#65533; &#65533;&#65533;|&#65533;t 1&#65533;&#65533;&#65533;&#5679;&#65533;w$/&#65533;8&#65533;|&K&#65533;#&#65533;5&#65533;y&#65533;&#65533;&#65533;&#65533;
<&#65533;4&#65533;o&#65533;&#65533;&#65533;%F&#65533;n{&#65533;&#65533;&#65533;6&#65533;I&#913;O&#65533;&#65533;>&#'&#65533;&#65533;&#65533;&#65533;_w+&#65533;&#65533;&#65533;&#65533;:hn}&#65533;&#65533;&#65533;&#65533;zV&#65533;m&&#65533;&#65533;C&#65533;&#65533;&#65533;&#65533;@{B`&#65533;}Lt&#65533;J&#65533;2=&#65533;!K&#1901;z&#65533;&#65533;&#65533;&#65533;&#65533;s&#65533;&#65533;&#65533;9p>I&#1539;8&#65533;11 &#65533;&#65533;&#65533;&#65533;&#49065;&#65533;&#65533;L	f33&#65533;h&#65533;&#65533;s&#65533;&#65533;&#65533;&#65533;7&#65533; &#65533;&#65533;&#65533;&&#65533;&#65533;&#65533;P		&#65533;&#65533;>&#65533;c&#65533;&#65533;*p&#65533;&#65533;H&#65533;4[A&#65533;&#65533;4Ih@&#65533;&#65533;&#65533;AZ&#65533;&#65533;&#65533;LY&#65533;&#65533;H&#65533;&#65533;&#65533;	R&#65533;)6P"&#65533;#&#65533;v&#65533;&#65533;&#1201;Bv&#65533;;n&#65533;;&#65533;&#65533;&#65533;&#65533; &#65533;*&#65533;&#65533;A.l-HC&#65533;&#65533;&#65533;&#65533;&#4076;&#65533;&#65533;5&#65533;u&#65533;q&#65533;&#65533;cC=L1#d&#65533;+&#65533;&#65533;Cs&#596;&#65533;{)&#65533;C&#65533;=L&#65533;#&#65533;&#65533;&#65533;&#65533;L.0&#65533;$i&#65533;<TDK<-&#65533;A&#65533;7&#788;&#65533;>&#65533;&#65533;J*|&#65533;K,&#65533;&#65533;J&#65533;?|D&#65533; &#65533;Kqh&#65533; -H&#65533;*4E[&#65533;8&#65533;F&#788;@d&#65533;&#65533;)11D&#65533;Eb&#65533;&#65533;U&#65533;M&#65533;&#65533;&#65533;V&#65533;&#65533;b|F&#65533;&#65533;&#65533;A&#65533;K&#65533;j&#65533;&#65533;5b&#65533;Fh&#65533;FNZ&#65533;L&#65533;&#65533;K&#65533;&#65533;&#65533;	Fg&#65533;Fu&#65533;$&#65533;&#596;&#794;*&#65533;&#65533;> &#65533;C&#65533;Q&#305;u&#65533;&#65533;&#65533;I&#65533;&#65533;&#65533;&#65533;_!C&#65533;&#65533;&#65533;&#65533;F}<H&#65533;I&#65533;&#65533;&#65533;%T&#65533;K)&#65533;:&#65533;&#65533;v&#65533;0&#65533;&#65533;&#65533;}&#794;&#65533;&#65533;&#65533; &#65533;&#65533;d&#65533;&#65533;&#65533;CD&#65533;C2H&#65533;,I&#65533;&#65533;&#65533;&#65533;&#65533;&#65533;F&#65533;&#65533;&#65533;r&#65533;32I&#65533;	&#65533;j&#65533;&#65533;&#65533;5(;&#65533;);&#65533;&#65533;&#65533;&#65533;&#65533;&#65533;&#602;&#65533;&#65533;8&#65533;x	Za&#65533;$L&#65533;A&#65533;&#65533;w<&#65533;&#1114;I&#65533;&#65533;Hj&#65533;	8&#65533;7&#65533;1l&#65533;&#65533;&#65533;.QFq1&#65533;&#682;&#65533;&#65533;>&#65533;&#65533;	&#65533;&#65533;ch&#65533;&#65533;c&#65533;_&#65533;&#65533;Ld&#65533;M&#65533;&#65533;&#65533;&#65533;D0&#65533;G|<Ku,&#65533;	&#65533;&#65533;&#65533;C&#65533;d&#65533;i<BwTlL&#65533;m$I&#65533;\&#65533;s&#65533;&#65533;c&#65533;C9&#65533;I]&#65533;&#422;&#65533;&#65533;&#65533;&#65533;&#65533;zL&#65533;&#65533;V&#65533;E&#65533;t&#65533;pl&#65533;z&#65533;&#65533;&#65533;L&#65533; &#65533;dG&#65533;>&#65533;D&#65533;HvJM&#1404;M&#65533;&#65533;&#65533;|Ly&#65533;T&#65533;&#65533;&#65533;M&#65533;&#65533;&#65533;&#65533;&#65533;C$L&#65533;&#628;&#65533;q&#65533;&#65533;K &#65533;K&#65533;&#936;x&#65533;Kq&#65533;Tl&#65533;&#1636;&#65533;&#65533;J&#65533;&#65533;N&#600;K9&#65533;$&#65533;&#65533;&#738;&#65533;&#65533;$&#65533;&#65533;Z&#65533;N&#65533;&#65533;&#65533;>|&#65533;KM&#65533;T&#65533;&#65533;&#587;&#65533;&#65533;3R\O&#65533;&#65533;&#65533;&#296;K&#65533;d&#65533;0&#65533;jq&#65533;&#65533;&#65533;&#1549;&#65533;<P&#65533;&#65533;&#65533;&#65533;&#65533;&#65533;&#65533;&#65533;&#65533;&#65533;, -&#65533;&#1064;&#65533;&#65533;&#65533;SNT&#65533;&#65533;&#65533;&#65533;&#65533;h+
Q&#65533;H89d&#280;H&#65533;&#65533;&#65533;&#65533;Q&#65533;&#65533;&#65533;&#1300;N&#65533;&#65533;G&#65533;&#65533;&#1119;&#65533;N&#65533;&#497;Q&#65533;
&#65533;&#65533;*&#65533;-R&#65533;&#65533;&#65533;$&#65533;&#65533;1R&&#53872;&#65533;1&#65533;%mR*&#65533;	"&#65533;&#65533;&#65533;&#65533;&#1452;R.&#65533;	&#65533;-&#65533;&#65533;.S&#65533;`&#513;@2M&#1244;C&#65533;5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VaVb-Vc=VdMVe]VV&#65533;&#65533;/&#65533;f&#65533;= &#65533;&#65533;!&#65533;&#65533;x&#65533;6&#65533;Vx{&#65533;@&#65533;X&#65533;&#65533;&#65533;/&#65533;&#65533;G&#65533;&#65533;&#65533;tE @t&#65533;&#65533;&#65533;VrM1*8W$ 	 `%PWv&#65533;l&#65533;W&#65533;@&#65533;$H'`&#65533;H&#65533;\` &#65533;&#65533;xM0s&#65533; h&H&#65533;&#65533;&#65533;&#1545;e'p&#65533;~}&#65533;&#65533;z&#65533;@&#65533;&#65533;X&#65533;%&#65533;$&#65533;&#65533;!W&#65533;=.&#65533;u&#65533;&#65533;}Y&#65533;U&#65533; &#65533;&#65533;e&#65533;pY&#65533;-&#1613;&#65533;&#1626;5&#65533;&#65533;&#65533;Y&#65533;&#65533;&#65533;&#65533;&#65533;&#65533;&#65533;Y&#65533;&#65533;Y&#65533;%Z&#65533;Y&#65533;=Z&@&#65533;&#65533;&#65533;&#65533;O&#65533;&#65533;/&#65533;&#65533;X&#65533;=&#65533;@h&#65533;&#65533;Z&#65533;&#65533;&#65533;&#65533;X&#65533;=&#65533;Q=&#65533;S&#65533;U&#65533;&#65533;}Y|Z&#65533;&#65533;&#65533;&#65533;&#65533;(&#65533;&#65533;(&#65533;&#65533;&#65533;I&#65533;R&#65533;[RH&#65533;&#65533;&#65533;&#65533;&#65533;&#65533;/&#65533;&#65533;m&#1739;&#65533;Xw&#65533;&#65533;&#65533;&#65533;&#65533;(&#65533; &#65533;$@&#765;&#1789;-&#65533;/&#33087;5T@&#65533;&#65533;=RP&#65533;S X&#65533;P&#65533;$ &#65533;&#65533;U&#65533;o&#65533;V&#65533;&#65533;M&#65533;\!&#65533; &#65533;&#65533;&#1805;&#65533;O &#65533;&#65533;S(&#65533;P&#65533;Q8T(&#65533;S &#65533;,&#65533;&#65533;&#65533;&#65533;&#65533;Wt&#65533;&#65533;&#65533;&#65533;\&#65533;&#65533;&#65533;&#65533;&#645;&#65533;w-I=H&#65533;&#65533;&#65533;&#65533;-&#65533;&#65533;&#65533;&#65533;&#65533;&#65533;&#65533;V&#65533;&#65533;&#65533;&#65533;&#65533;Z &#65533;)&#65533;^&#65533;_&#65533;&#65533;&#65533;&#65533;&#65533;HP&#65533;[&#65533;^ &#65533;5R&#65533;&#65533;&#65533;&#65533;&#65533;(&#461;&#65533;6&#65533;N@&#65533;&#65533;&#65533;&#65533;&#65533; $&#65533;)&#65533;&#65533;&#65533;=H= S&#65533; .&#65533;&#65533;=&#1205;SV&#65533; &#65533;[(
&#65533;&#65533;	(&#65533;&#1866;&#65533;\T a&#65533;&#65533;&#65533;/P&#65533;U &#65533;&#65533;&#65533;&#65533;(&#65533;&#65533;&#65533;&#65533;@FHQ^a&#65533;&#65533;8Ea&#65533;  &#65533;&#65533;&#65533; *(&#65533;6&#65533;&#65533;	N&#65533;&#65533;]&#65533;&&#65533;&#65533;&#65533;=&#65533;(a&#65533;&#65533;&#65533;7&#65533;!&#65533;#x "&#65533;
0/n&#65533;&#65533;_1&#65533;&#65533;|&#65533;&#65533;'Nc 6_&#65533;S&#65533;a#&#65533;&#65533;	&#65533;
&#65533;&#65533;&#65533;=&#65533;&#65533;X&#65533;|&#65533;_R&#65533;&#65533;4R \:&#65533; P&#65533;@&#65533;&#512;hd/&#65533;]8&#65533;&#65533;&#65533;EN(&#65533;|&#65533;&#65533;Qd&#65533;-a:&#65533;&#65533;ex (&#65533;;.(@&#65533;=&#65533;]v&#65533;u&#65533;&#65533;'&#65533;	&#65533;E[c~S
&#65533;&#65533;!&#65533; x&#65533; &#65533;~&#65533;$&#65533;`&#65533;x&#65533;&#65533;N&#65533;	T]O`c9=&#65533; 	
&#65533;d&#65533;8&#65533;b&#65533;fP	&#65533;&#65533;&#65533;EH*&#65533;H&#65533;&#65533;QS&#65533;T&#1027;&#65533;&#65533;&#65533;(&#65533;&#65533;&#65533;0&#65533;&#65533;6X&#720;&#65533;&#65533;6 &#65533;&#65533;M&#65533;g&#65533;M&#65533;g&#65533;&#65533;&#65533;&#65533;&#65533;&#65533;&#65533;&#65533;?(h;uc&#65533;6&#65533;&#65533;&#65533;&#65533;cxf&#65533;&#65533;&#65533;Z&#65533;&#65533;&#65533;[(&#65533;N(&#65533;o&#65533;H*&#65533;&#65533;&#65533;&#65533;&#65533;J&#65533;&#65533;	H&#65533;k&#65533;v&#65533;j>hx&#65533;Z0&#65533;&#65533;&#65533;&#65533;&#65533;&#65533;&#65533;&#65533;&#65533;?&#65533;&#65533;&#65533;	0&#65533;&#65533;v&#65533;/x&#65533;&#65533;&#65533;&#65533;&#65533;&#65533;cC&#65533;j&#65533;&#65533;-&#65533;a&#65533;&#65533; ]Va&#65533;&#65533;dhf&#65533;&#65533;&#65533;V&#1314;N&#65533;Q&#65533;f&#65533;&#65533;Z&#65533;&#65533; &#65533;&#65533;i b&#65533;60P.&#65533;&#65533;&#65533;j&#65533;E&#65533;0k&#65533;&#65533;hS~\B&#65533;h&#65533;H&#65533;b&#65533;n&#65533;&#65533;&#65533;&#65533;T&#65533;&#65533;&#65533;P&#65533;&#65533;kA&#65533;&#65533;~&#65533;,~&#65533;&#65533;&#65533;&#484;&#65533;x&#65533;&#65533;&#65533; &#65533;6&#65533;X&#65533;R&#65533;&#65533;&#65533;&#65533;&#65533;&#65533;h&#65533;&#65533;0&#65533;&#65533;&#65533;&#65533;&#65533;e
(&#65533;8.&#65533;&#65533;&#65533;&#65533;m&#65533;&#65533;h&#65533;L&#65533;~h&#65533;~ &#65533;&#65533;&#65533;&T&#65533;&#65533;&#65533;Bx &#65533;	&#4489;&#65533;.I7fl&#65533;&#58436;0@hB&#65533;(&#65533;&#65533;m&#65533;n&#65533;l&#65533;DF&#65533;X&#65533;Q&#65533;k?%&#65533;`mIH&#65533;&#65533;Vg&#65533;&#277;&#65533;&#512;\&#65533;B&#65533;f&#65533;T&#1033;&#65533;&#1878;&#65533;&#65533;H^&#65533;&#65533;\&#65533;&#65533;[&#65533;l@&#65533;&#65533;h&#65533;
&#65533;&#65533;&#65533;n<&#65533;&#65533;&#65533;&#65533;&#65533;&#65533;Imi&#65533;&#65533;4&#65533;&#65533;&#65533;&#65533;&#65533;c &#65533;S
&#65533;	&#590;k&#65533;&&#65533;	&#65533;o# bJ&#65533;p_G&#65533; rKU&#65533;'&#65533;&#65533;UXd&#65533;E&#65533;(&#65533;r$&#65533;q,G2#&#65533;ry&#65533;p/O1s&#65533;	 !&#65533; &#65533; ,7  &#65533;F &#65533; &#65533;H&#65533;&#65533;&#65533;&#65533;*\&#560;&#65533;&#199;#J<"&#65533;&#267;3j&#65533;&#561;&#65533;&#463; C&#65533;I2d
9v&#65533;)&#626;&#65533;&#727;0c&#668;IS$&#65533;
dv`&#65533;S&#65533;&#65533;@&#65533;
J&#65533;&#65533;Q&#65533;&#65533;&#65533;&#1024;&#65533;ix&#65533;&#65533;p&#65533;&#65533;&#1387;X&#65533;j&#65533;x2eS6TV &#65533;e'2&#65533;&#1194;]&#758;&#65533;&#1783;p&#65533;&#669;K&#65533;&#65533;&#1915;x&#65533;&#65533;&#65533;&#759;&#65533;&#2047;&#65533;\&#65533;N&#65533;&#65533;&#65533;XXa &#65533;%[#K&#65533;L&#65533;2R2K&#65533;>5a"q&#65533;;x&#65533;&#65533;i&#65533;&#65533;&#65533;&#1256;#w&#65533;q&#65533;&#65533;&#65533;&#446;&#65533;8&#65533;&#65533;	x&#65533;`&#65533;&#65533;&#65533;&#65533;&#65533;&#65533;Iz &#65533;&#65533;,b$:f3&#65533;`&#65533;9&#65533;K&#65533;N&#65533;&#65533;&#65533;
&#65533;k7a07&#65533;
&#65533;,&#65533;&#65533;`&#65533;&#65533;&#65533;&#65533;;kk&#65533;Af&#65533;|^&#65533;&#65533;&#65533;&#65533;&#65533;S&#65533;&#65533;G&#1023;&#65533;&#65533;,&#65533;&#65533;=&#65533; &#65533;&#65533;GP&#65533;<&#65533;`&#65533;}&#65533;&#1988;&#65533;&#65533;&#65533;&#1989;FMQFV`&#65533;U
6&#65533;&#65533;&#65533;H b&#65533;Ox@!m<&#65533;@&#65533;zh&#65533;Lf&#65533;a&#65533;`<&#65533;&#65533;`i&#65533;&#65533;$&#65533;(b&,&#65533;V&#65533;10#<&#65533;&#140;&#65533;&#65533;heK9&#65533;&#65533;&#65533;\v9BE F@&#65533;%&#65533;&#65533;&#65533;&#65533;&#65533;Y	&#808;&#65533; &#65533;w&#2005;t&#65533;&#65533;&#65533;&#65533;x&#65533;'B|E&#65533;&#1050131;&#65533;s&#65533;&#65533;O+&#65533;&#65533;(ISh&#65533;&#30996;&#558113;"z&#65533;1&#65533;(b&#65533;1%&#65533;=j&#65533;GeT&#65533;&#65533;%&#65533;&#65533;yA&#65533;f&#65533;&#65533;&#65533;hT&#65533;&#65533;+F9&#65533;*&#65533;w%&#65533;+&#65533;If,&#441; &#65533;&#65533;	&#65533;&#65533;&#65533;j-D&#65533;&#65533;&#65533;&#65533;p!&#65533;&O *(X&#65533;&#65533;\s=&#467;|&#1526;&#65533;&#65533;&#65533;r+/&#65533;M&#65533;+: *&#65533;&#65533;v&#30338;&#65533;p&#65533;&#65533;&#65533;&#65533;[&#65533;~L&#65533;k &#65533;&#65533;&#65533;{&#65533;}&#65533;f&#65533;|p&#65533;;&#65533; &#65533;&#65533;&#65533;&#65533;&#65533;@&#65533;&#65533;&#65533;Aa&#65533;Tn&#65533;&#65533;&#65533;&#65533;&#812;&#65533;A&#65533;f&#65533;H&#65533;<&#65533;X&#1034;l&#65533;&#65533;\m0&#65533;*&#65533;H&#65533;:&#65533;@B&#65533;QE&#65533;&#65533;&#65533;dA#g&#1064;>}j&#65533;et&#65533;&#65533;&#1492;NHP&#65533;l([&#65533;Ac&#65533;FlDX'k}c&#65533;OX/&#65533;x&#65533;Ye&#65533;~&#65533;&#65533;&#65533;`A&#65533;x&#65533;l&#65533;,&#65533;&#65533;Y&#65533;&#1898;@vm&#65533;]&#65533;1&#65533;&#65533;kQt&#65533;&#65533;&#65533;&#328;y BR&#65533;!&#65533;&#65533;jx7&#65533;u&#309;&#65533;n&#65533;&#65533;&#65533;&#65533;n&#65533;-&#65533;y#&#65533;&#65533;&#65533;&#65533;&#65533;C&#65533;o&#65533;&#65533;X&#65533;&#65533;&#232;&#33934;^&#65533;&#14714;&#65533;&#65533;7&#65533;|&#65533;e&#65533;&#65533;A&#65533;&#65533; &#65533;N|&#65533;l&#65533;C$&#65533;&#65533;/o&#65533;]$&#65533;<&#65533;&#65533;?&#65533;>&#65533;vO&#65533;p&#65533;y&#65533;U&#65533;d&#65533;+ &#65533;k<b`&#65533;&#65533;@H &#65533;'[&#65533;K&#65533;@&#65533;&#65533;&#65533;6r&#1179;E&#65533;&#65533;M&#65533;&#65533;+a&#65533;&#831;&#65533;3Z&#65533;	&#65533;&#65533;@&#65533;`&#65533;&#65533;yG&#65533;&#65533;A&#65533;; &#65533;{$X&#802;&#65533;]&#65533;&#65533;j&#65533;o&#65533;B&#65533;|&#65533;'b&#65533;&#65533;&#65533; ?&#65533;&#65533;&#65533;<&#65533;J&#65533;&#65533;	$e++&#65533;\&#65533;&#65533;&#65533;&#65533;&#65533;&#65533;oQ]	&#65533;&#65533;E&#65533;Y!&#65533;&#65533;&#65533;Y&#65533;g"$4A&#65533;&#65533;&#1672;VE&#65533;l&#65533;Ya&#65533;&#65533;&#65533;3t&#65533; M{&#65533;$ 5&#1973;&#65533;j&#65533;Z&#65533;h&#65533;&#177;-Z&#65533;&#65533;"&#65533;`&#452;&#65533;l&#65533;sa&#1692;&#1270;&#65533;&#65533;g*&#65533;D&#65533;Y&#65533;nQ&#65533;&#65533;&#65533;&#65533;
B&#65533;&#65533;-&#65533;o	\RFe&#65533;4&#65533;&#65533;dZ>&#65533;Z&#65533;&#65533;&#65533;&#65533;L&#65533;&#65533;,&#531;&#65533;&#65533;T&#65533;Y&#65533;&#65533;^Y\&#65533;2&#65533;&#65533;-&#65533;hcj&#65533; &#65533;&#1763;&#65533;x&#65533;F&#65533;^&#65533;#&#65533;db)&#705;(s&#65533;&#65533;&#65533;x&#65533;,@aOh&#65533;&#65533;x&#65533;+&#65533;F&#65533;&#65533;9]?v&#65533;3 &#65533;&#65533;&#65533;&#65533;
b&#65533;?p&#65533;&#65533;\&#65533;&#65533;&#65533;&#65533;ECxJf&#65533;&#65533;S&#65533;&#65533;X&#65533;O|:sX&#65533;xRA2&#65533;@j&#65533;&#65533;{b&#65533;&#65533;<Tqk_CG&#65533;y&#65533;;lh!O&#65533;C&#650;&#65533;&#65533;mdG&#65533;&#65533;O&#65533;&#65533;&#65533;&#65533;$mhMkFJ&#65533;&#65533;&#65533;([N	2E6&#65533;o&#65533;G&#65533;)&#65533;n&#65533;&#1254;&#65533;&#58105;&#65533;f&#928;&#435;&#169;&#65533;YC&#65533;%R&#65533;&#65533;&#65533;%&#1193;`}B&#65533;g&#65533;'&#65533;N&#65533;x2H&#1224;&#65533;GhQ&#65533;5G&#65533;V&#65533;&#65533;U&#65533;&#65533;&#65533;xm&#65533;&#65533;p&#65533;&#65533;&#65533;&#65533;eb&#65533;$&#65533;&#65533;tU&#65533; oR&#65533;\&#65533;&#65533;&#65533;&#65533;:V&#65533;&#65533;{Z{d&#65533;>&#65533;&#65533;O&#65533;&#65533;@7 &#65533;&#65533;r&#65533;D&#65533;cG&#65533;>&#65533;&#65533;I&#65533;&#65533;&#65533;&#65533;&#65533;8&#467;&#65533;&#65533;&#65533;T&#65533;5&#65533;]IK&#65533;&#65533;&#65533;&#65533;&#65533;K&#65533;&#65533;&#65533;D&#65533;\]&#65533;iPll36&#65533;&#65533;~e&#65533;&#625;&#697;,9q6&#65533;Yg&#65533;< 4<w&#65533;3&#65533;q&#65533;?&#65533;&#65533;&#65533;[l c&#65533;&#65533;P6d%&#1402;&#65533;&#65533;5&#65533;r&#1528;_&#65533;&#65533;Dy&#65533;&#65533;=&#65533;&#65533;&#65533;ALqt&#65533;&#65533;&#65533;0&#65533;&#65533;{&#1850;&#65533;&#65533;&#65533;*&#65533;&#65533;f=@4&#65533;%&&#65533;_E.&#65533;&#65533;&#65533;&#65533;&#65533;&#65533;m&L&#65533;&#65533;%&#65533;&#65533;&#65533;`@&#65533;&#65533;&#65533;&#65533;&#65533;1G&#65533;&#65533;&#65533;&#65533;w&#65533;%)&#65533;&#65533;&#65533;&#65533;&#1277;$&#65533;&#65533;XMUl&#65533;'&#65533;&#65533;&#65533;vI&#65533;&#65533;G&#65533;D&#65533;s&#65533;Z\{"S&#65533;&#65533;&#65533;?&&#65533;]I@&#65533;m =&#65533;@&#1926;&#65533;:&#65533;J,&#65533;&#65533;{&#65533;[&#754;&#65533;%Ww&#65533;&#950;&#65533;&#65533;g_>Uq&#380;&#65533; &#65533;$p&#65533;S&#65533;Vi&#65533;`&#65533;&#65533;q&#65533;&#65533;&#65533;&#65533;&#65533;&#65533;'&#65533;D&#65533;&#65533;fA&#65533;&#65533;&#65533;69&#65533;4&#65533;&#65533;k&#65533;T&#988;+}.&#65533;J&#65533;i&#65533;&#65533;&#65533;&#30989;&#65533; &#65533;&#63424;4&#65533;@{#P&#65533;&#65533;{&#65533;OL@@A^&#65533;&#65533; &#65533;&#65533;sSF+&#65533;&#65533;&#65533;&#65533;&#65533;&#65533;@X&#65533;GI&#65533;&#65533; 3&#65533;&#65533;5o&#65533;h&#65533;&#65533;&#65533;&#1054;&#65533;}z&#65533;>/H&#65533;&#65533;&#65533;R&#65533;&#65533;
&#65533;%&#65533;&#65533;&#65533;&#65533;R9F@U&#65533;pA#:&#65533;&#65533;&#65533;EH&#65533; &#65533;&#65533;&#65533;
&#65533;&#65533;&#65533;&#65533;&#65533;KA&#65533;&#65533;&#65533;>&#65533;K6o&#65533;S&#65533;n2,&#65533;+&#65533;IC
&#65533;&#65533;&#65533;&#65533;&#65533;P U&&#65533;`&#65533;&#65533;g&#65533;&#65533;&#65533;&#744;&#65533;6	&#65533;&#65533;^&#65533;&#65533;&#65533; &#65533;Z&#65533;m&#65533;k&#65533;&#65533;&#65533;d&#65533;Y&#65533;&#1627;w&#507;&#65533;&#65533;&#65533;&#65533;&#65533;&#65533;&#65533;&#65533;&#65533;&#1765;E&#65533;&#65533;&#65533;0&#65533;9&#65533;&#65533;i&#1949;&#65533;x&#65533;&#65533;2&#65533;&#65533;;&#65533;&#65533;g&#65533;&#65533;&#65533;&#65533;E&#65533;V &#65533;xU4.&#65533;1:&#65533;@ &#65533;&#65533;{]~&#65533;&#1699;M&#65533;&#65533;67&#65533;&#65533;&#65533;.;us&#1900;&#65533;;&#65533;G&#65533;N`v@&#65533;&#65533;YX&#65533;&#65533;&#65533;&#65533;&#65533;Sg&#65533;9&#65533;@&#65533;&#65533;&#65533;o&#65533;5Gg&#65533;&#813;&#65533;w&#65533;o&#65533;&#963;&#65533;&#65533;16Q&#65533;&#65533;&#65533;o&#65533;&#65533;s&#65533;&#65533;&#1133;3&#65533;&#65533;G&#1473;&#65533;^&#65533;&#65533;W&#65533;&#65533;&#65533;&#65533;0&#65533;d&#65533;&#65533;&#65533;&#65533;FL&#65533;&#65533;=@&#65533;b&#65533;&#65533;&#65533;&#65533;&#65533;r&#65533;]&#65533;&#65533;&#65533;Kt&#65533;&#65533;&#65533;_&#65533;&#65533;&#65533;&#65533;&#65533;&#65533;R&#65533;&#65533;<&#1653;PoB&#65533;|(&#65533;&#65533;&#65533;cR&#65533;&#65533;&#65533;}@Z&#65533;&#65533;&#65533;&#65533;&#65533;x'h&#65533;&#65533;&#65533;A&#65533;&#65533;r&#65533;&#954;B#&#65533;. @HF&#65533;zv&#65533;&#65533;|&#65533;'&#65533;w&#1079;&#65533;A$ 28=L&#65533;zd$&#65533;&#65533;n9&#65533;`&#65533;E@Z7&#65533;&#65533;u&#497;w&#65533;z&#65533;t&#503;d @&#65533;& W&#65533;4&#65533;Boq%2X$&#65533;&#65533;g&#65533;$&#65533;8at&#65533;&#65533;t&#65533;&#65533;w&#65533;~&#65533;&#65533;;P0~&#65533;&#65533;5&#65533;&#65533;6%7^&#65533;&#65533;=&#65533;&#65533;m&\&#65533;u&#65533;'vd&#65533;&#65533;&#65533;&#65533;&#65533;&#65533;&#65533;&#65533;A@&#65533;!&#65533;nH/(&#65533;s&#65533;&#65533;/P&#65533;s&#65533;&#65533;&#65533;&#65533;&#65533;q&#65533;&#65533;wE&#65533;)&#65533;&#450;~(#&#65533;W&#65533;M&#65533;&#65533;&#65533;(,&#65533;&#65533;h&#65533;Su&#65533;h#&#65533;}&#65533;&#65533;w&#65533;G&#65533;&#65533;~G&#65533;|I&#65533;&#65533;&#65533;0 &#65533;i&#1480;&#65533;X)&#65533;\&#65533;&#65533;&#65533;w&#65533;4~1&#65533;^X&#65533;&#65533;&#65533;&#65533;1d&#512;GQ&#65533;j&#65533;CQ&#65533;o&#65533;&#65533;&#65533;xZ&#65533;aiF^&#65533;&#65533;dQ&#65533;y&#65533;&#65533;bhy&#65533;w&#65533;&#1681;&#65533;/`bq	p &#65533;&#65533;&#65533;X&#65533;&#65533;&#65533;r&#65533;W_Fr_&#65533;4Ps
&#65533;+8&#65533;}&#65533;w&#65533;h$H&#65533;w`&#65533;MH&#65533;Xwo&#65533;Ec>a&#65533;9n&#1186;{&#374;R)&#65533;&#65533;K&#65533;?&#65533;K&#65533;H&#65533;qz&#65533;Hc&#65533;&#65533;&#65533;{&#65533;&#65533;&#65533;+&#65533;&@&#65533;8&#65533;n&#65533;3K&#65533;&#65533;&#65533;&#65533;`&#65533;1Vee+&#65533;-o&#65533;a&#65533;v &#65533;QIl&#65533;i&#65533;1&#65533;x|(x&#65533;&#65533;&#65533;y&#65533;.(@	&#65533;'8(&#65533;&#65533;&#65533;&#65533;fU`&#65533;#vcVS&#65533;&#65533;&#65533;>&#65533;T&#65533;nQ&#65533;t&#65533;l&#65533;@Ayh&#65533;&#65533;&#1545;&#65533;&#65533;&#65533;K&#1551;&#65533;$PMst&#65533;&#65533;&#65533;.Oq#"&#65533;<D&#65533;rB_	&#65533;#w&#65533;N5'&#65533;~j&#65533;=@ r&#65533;&&#65533;/`&#65533;zI&#65533;fxt6 &#65533;"9&#65533;A	`*&#65533;&#65533; `&#65533;g&#65533;r&#65533;&_q]U&#65533;&#65533;L7&#65533;&#65533;'I&#65533;&#65533;j o&#65533;~m&#65533;&#65533;Ey&#65533;Hy|&#353;&#65533;x&#65533; &#65533;q``YP&#65533;&#65533;&#65533;Fu!P&#65533;>v&#65533;s&#65533;E~E3[yf&#65533;F>"u&#65533;h&#65533;p&#65533;&#65533; &#65533;&#65533;&#243;&#65533;&#65533;&#65533;&#65533;&#65533;"&&#65533;&#65533;&#65533;&#65533;)&#65533;&#65533;&#65533;5&#65533;!jt&#65533;&#65533;!&#1160;&#65533;u(&#65533;&#65533;&#65533;b vl&#65533;z&#587;&#65533;	&#65533;&#65533;&#65533;$&#65533;&#65533;J&#65533;a&#65533;+&#65533;&#65533;6&&#65533;&#1369;&#65533;&#65533;&#65533;&#65533;&#65533;8S@B&#65533;4e&#65533;&#65533;&#65533;K&#65533;&#65533;#&#65533;d3&#65533;:&#65533;&#65533;qC&#433;rQv&#65533;&#65533;|'&#65533;&#65533;&#65533;/i&#65533;&#65533;&#1496;w&#65533;H&#65533;kxk&#65533;&#10767;&#65533;&#65533;&#65533; &#65533;8p&#65533;Y&#65533;&#65533;&#65533;&#65533;&#65533;@&#65533;&#65533;L?;X&#65533;J5}&#65533;;tq&#65533;&#65533;00 @S1&#65533;&#1547;&#65533;&#65533;&#65533;=&#1485;&#65533;=&#65533;q`vx&#65533;H&#65533;&#65533;&#65533;&#65533;r&#65533;&#65533;&#65533;N&#65533;&#65533;&#65533;&#65533;T&#65533;%&#65533;&#65533;&#65533;&#65533;&#65533;&#65533;m1	&#65533;"`Pp' 9&#65533;&#1611;*&#65533;op 4&#65533;)&#65533;&#65533;&#65533;&#65533;&#65533;PR&#65533;&#1104;w7 &#65533;&#65533;&#65533;&#65533;!3WRQ&#65533;r{&#65533;k!= &#65533; &#65533;&#65533;&#65533;&#65533;*p&#65533;w&#65533;K&#65533;m&#65533;R&#1611;T)&#65533;^&#65533;(G2&#65533;&#65533;4&#65533;&#65533;&#65533;o&#65533;&#65533;&#65533;&#65533;w&#65533;&#65533;&#65533;kq&#65533;,  &#65533;&#65533;*&#65533;&#65533;hyU &#65533;&#65533;3 8 &#65533;&#65533;y4~	&#65533;m'&#65533;z(~&#65533;&#65533;U:5&#65533;`:,j `o&#65533;&#65533;:p&#65533;&#65533;&#65533;&#65533;j&#65533;e&#65533;&#65533;&#1129;o`&#65533;l&#65533;&#65533;&#65533; &#65533;&#65533;&#65533;6&#65533;&#65533;&#65533;*&#65533;&#65533;&#65533;&#647;&#65533;&#65533;&#65533;c&#1137;&#65533;&#65533;t&#65533;T&#65533;&#65533;&#65533; j&#65533;3~G: &#65533;&#65533;`=&#65533;&#65533;&#65533;&#65533;,&#65533;!&#65533;&#65533;$&#65533; &#65533;
&#65533;&#65533;i&#65533;&#65533;&#65533;Y&#65533;pc&#65533;j&#65533;$xO%97&#65533;3(&#65533;z>  &#24240;R&#1062; l&#65533;
r&#65533;~&#65533;i! n&#65533;&#65533;&#65533;&#65533;`E@&#65533;y&#65533;&#65533;&#65533;&#65533;l&#65533;&#65533;s&#65533;&#65533;&#1642;&#65533;&#65533;p&#65533;e&#65533;|
J&#65533;&#65533;J&#65533;>Pv&#65533;8PGP5&#65533;' a)Q`p2&#232;&#65533;$&#1761;&#65533;m&#65533;3&#65533;&#65533;o#&#65533;~&#65533;='&#65533;&#2025;v&#65533;*nCi^k&#65533;h&#65533;z>&#65533;&#65533;@'&#65533; G&#65533;&#65533;&#65533;&#65533;&#65533;w&#65533;&#65533;N&#65533;fT&#65533;y&#65533;4Foj-&#65533;[&#65533;Q&#65533;uL&#65533;({+&#65533;&#65533;{H&#65533;G&#65533;`&#65533;&#65533;zq&#65533;0  H&#1077;7&#65533; ,@ fR&#65533;&#1787;&#65533;0&#65533;&#65533;0&#65533;&#65533;L&#65533;&#65533;&#65533;j&#65533;&#65533;2&#65533;w&#722;y{#&#1355;&#65533;np&#65533;&#65533;&#65533;9w&#65533;%&#65533;&#65533;&#65533;eG"&#65533;&#65533;P R&#65533;,@4  &#65533;P&#65533;&#763;&#65533; &#65533;k&#65533;&#65533;l&#65533;&#65533;(&#65533;!&#65533;~&#65533;&#65533;&#65533;A@&#65533;&#65533;&#65533;&#65533;1W&#65533;9P&#65533;V&#173;&#65533;&#65533;&#65533;p&#257;}&#65533;~b&#65533;+&#65533;&#65533;B 4&#65533;.&#65533;&#65533;&#65533;&#65533;W&#65533;z= 0 }o&#65533;m&#65533;l&#65533;&#65533;1&#65533;&#65533;&#65533;|&#40230;&#191;k&#65533;&#65533;SpB&#65533;q&#65533;>&#65533;&#65533;O&#65533;&#65533;mAF:&#65533;&#65533;:&#65533;Pr&#65533;zQ&#65533;P&#65533;&#65533;&#65533;&#65533;{&#65533;G&#65533;&#65533;9" [0&#65533;&#65533;&#65533;+X|&#65533;z&#1157;&#65533;&#65533;Y0&#65533;=&#65533;&#65533;}PN 7`&#65533;l7&#65533;&#65533;@&#65533;la&#65533;t&#827;&#65533;&#65533;&#65533;1&#65533;	PJ)!{&#65533;&#65533;) *|&#65533;&#65533;&#65533;&#65533;y&#65533;|x&#65533;`a&#65533;&#65533;$&#65533;&#65533;99	5+&#65533;lQr@&#65533;&#65533;&#65533;1@G{&#65533;ip&#65533;&#65533;T&#65533;&#65533;N&#65533;&#65533;&#65533;\&#65533;&#65533;&#65533;+&#65533;=t&#65533;&#65533;Q*7&#65533;&#65533;g&#65533;&#1067;5{m&#65533;,&#65533;&#65533;&#65533;|&#65533;5&#65533;v&#65533;&#65533;&#65533;&#65533;&#65533;G&#65533;&#65533;&#65533;&#65533;x&#65533;&#65533;'&#65533;&#65533;&#65533;1V&#65533;&#65533;&#65533;n&#65533;&#65533;p&#65533;&#65533;kA,  qP&#65533;{	p&#65533;C6l&&#65533;&#65533;,9&#65533;vX&#65533;\&#65533;l&#65533;&#65533;&#65533;&#65533;2&#65533;&#65533;&#65533;&#65533;&#65533;#B7&#65533;\p&#65533;=@&#65533;&#65533;&#65533;&#65533;&#65533;b&#65533;&#65533;/&#65533;"&#247;&p&#65533;&#65533;k&#65533;&#65533;&#1140;"i&#65533;:&#65533;&#65533;+&#65533;`\&#65533;)&#65533;&#65533;&#65533;	yUPR  &#65533;9{k,sp|0&#65533;&#65533;wlqqA&#65533;&#65533;&#471;&#65533;d&#65533;&#65533;&#65533;&#65533;x&#65533;&#65533;Y&#65533;!&#65533;&#65533;&#65533; &#65533;&#238;2 &#65533;7&#65533;&#65533;pD|,@A\vc"&#65533;xRNq&#681;L&#65533;^&#65533;2&#65533;&#276;&#65533;t&#65533;&#65533;:&#65533;&#65533;&#65533;&#507;&#65533;|i&#65533;&#65533;&#894;jB&#65533;&#65533;&#65533;&#65533;D&#65533;^&#65533;&#65533; &#65533;v&#65533;&#65533;&#1538;&#65533;&#65533;D&#65533;1&#65533;&#65533;('&#65533;&#65533;&#65533;{&#65533;)/&#65533;<&#65533;&#65533;&#65533;b0&#65533;U&#65533;&#65533;&#65533;&#1627;Mj&#65533;&#65533;o1 pc&#65533;&#65533;&#65533;&#65533;-&#65533;&#65533;u&#65533;<&#65533;!&#394;x&#65533;&#65533;	&#65533; &#65533;&#65533;&#65533;Kmq&#65533;kq7&#65533; P  &#65533;B :@&#65533;&#1805;&#65533;&#65533;9in,	`&#65533;&#65533;&#65533;&#65533;&#65533;,b3s&#65533;&#65533;&#65533;&#65533;hK&#1675;K&#65533;&#65533;!&#65533;&#65533;20 d&#65533;a&#65533;&#1850; y$&#65533;&#65533;,WK&#2027;&#65533;r&#65533;&#65533;W&#65533;&#65533;&#65533;K&#65533;&#65533;
&#65533; 'e*&#65533;&#65533;&#65533;,,&#65533;&#65533;&#65533;7[y&#65533;&#65533;n&#65533;&#65533;&#809;!&#65533;9Q,&#65533;&#1293;&#65533;&#65533;(K&#65533;(w&#65533;&#65533;&#65533;: +&#65533;&#1630;&#65533;'l&#65533;1&#65533;&#65533;s&#65533;Z&#65533;&#65533;x&#65533;EKcW&#65533;&#65533;&#65533;2&#65533; &#1322;2&#65533;&#65533;+&#65533;,&#65533;n&#65533;&#65533;LN&#65533;&#65533;P&#65533;&#65533;+&#65533;0"f&#65533;&#65533;&#1111;*i&#65533;
&#65533;&#65533;&#65533;JQr&#65533;&#65533;]&#65533;^&#65533;&#65533;&#65533;&#65533;&#65533;&#65533;\&#65533;&#65533;Z&#65533;>K&#897;O&#65533;`h]&#65533;&#65533;&#1435;&#65533;+A&#65533;&#991;#&#65533;&#65533;,3&#65533;0&#65533;&#65533;&#65533;sA +m&#65533;&#65533;|C&#65533;&#65533;&#65533;qQe&#65533;&#65533;&#65533;&#65533;&#65533;&#65533;+&#65533;AKQ&#65533;b&#65533;&#65533;E&#1187;&#65533;&#65533;&#65533;n&#65533;\&#65533;h@&#65533;nA&#65533;fa&#65533;&#65533;3&#65533;&#65533;%&#65533;&#65533;&#65533;74 &#65533;{Q&#65533;&#65533;&#65533;	&#65533;&#65533;`9&#65533;&#65533;&#65533;&#65533;	&#65533;z+pp&#65533;v&#65533;>P2&#558;8w ~&#65533;&#65533;0 &#65533;&#926;w&#65533;4&#65533;#&#65533;!6&#65533;&#65533;&#65533;&#65533;&#65533;&#65533;&#65533;&#1492;&#870;&#65533;UP&#65533;&#65533;&#65533;&#65533;j&#65533;{&#65533;&#65533;'&#65533;t&#65533;6w0M&#65533;&#65533;x&#65533;i&#65533;&#65533;&#65533;>3&#65533;X&#65533;	Q+&#65533;s&#65533;&#65533;&#65533;-&#65533;&#65533;&#65533;d&#65533;A&#65533;&#65533;Z&#65533;&#65533;0I&#65533;&#65533;
&#65533;&#65533;&#65533;&#65533;s&#65533;4s<&#65533;q&#65533;&#65533;>m&#65533; i&#65533;4&#65533;$&#408;Sp@&#65533;&#1713; >``P&#65533;&#65533;&#65533;F	&#65533;4&#65533;6&#65533;Gd&#65533;&#65533;?&#65533;&#65533;B&#65533;0c&#65533;&#65533;| &#65533;&#65533;sx&#65533;4$L*&#65533;jc&#65533;&#65533;&#1962;&#503;&#65533;&#65533;&#65533;&#65533;&#65533;&#65533;B\&#65533;&#65533;&#65533;&#65533;&#65533;>&#65533;)&#65533;&#65533;&#65533;&#65533;&#65533;&#65533;xp&#65533;k&#65533;9&#65533;0&#65533;3&#65533;t&#65533;&#65533;T&#65533;&#65533;W&#65533;&#65533;|&#65533;&#65533;&#1758;^^&#65533;7&#65533;&#65533;X&#65533; +` &#65533;&#65533;f! D&#65533;&#65533;&#65533;&#65533;0%&#65533;p&#65533;&#65533;&#65533;0@30 >&#65533;&#65533;V&#65533;"&#65533;&#65533;&#1055;&#65533;&#65533;C&#65533;1&#65533;&#425;&#65533;g&#65533;~&#65533;&#65533;o &#65533;o i&#65533;&#65533;&#65533;s&#65533;\6&#65533;&#65533;&#65533;&#65533;O,Z&#65533;&#65533;&#65533;s&#65533;!&#65533;<&#65533;&#65533;x@&#65533;03*&#65533;N&#65533;&#65533;!\&#65533;&#65533;q]&#65533;&#65533;!X&#65533;&#65533; 1.h&#65533;&#65533;&#65533;&#65533;C&#65533;%&#65533;&#65533;&#65533;&#65533;@&#65533;
&#65533;&#65533;1&#65533;G&#65533;!E&#65533;Ld&#65533;&#65533;I&#65533;d&#65533;&#65533;&#65533;K&#65533;1e&#932;Y&#65533;&#65533;M&#65533;#&#65533;4&#65533;G&&#65533;Mr}&#65533;&#65533;F&#65533;`Ld&#65533;`&#65533;&#65533;&#65533;Q&#624;A&#65533;&#65533;,&4`D*&#65533;&#65533;&#65533;&#65533;:&#65533;@&#65533;&#65533;&#65533;H&#1390;e&#1750;&#65533;&#65533;&#65533;N&#65533;$Z&#65533;&#65533;]&#65533;y&#65533;&#65533;3&#65533;1}&\&#65533;&#65533;a&#265;&#65533;&#161;&#65533; E*&#65533;&#65533;Z&#65533;H$H&#65533;&#65533;+&#1585;c&#65533;&#65533;&#65533;&#65533;&#65533;i&#65533;N@dAp&#65533;k&#1585;e&#1006;i"&#65533;&#65533;!C&#65533;,&#65533;&#65533;&#65533;wblXy&#65533;&#65533;b&#65533;)&#65533;&#65533;&#65533; AB&#65533;@&#65533;&#65533;&#65533;&#65533;&#65533;0t&#265;4\&#65533;I[P &#65533;&#65533;W&#65533;&#65533;'_&#65533;&#65533;y&#65533;&#15966;&#65533;Q&#65533;&#65533;&#65533;&#65533;&#1254;_&#65533;&#65533;}&#65533;&#65533;>&#65533;'&#65533;9v&#65533;?&#65533;&#65533;&#65533;&#65533;?(Cn
3*&#65533;J&#65533;&#65533;&#1450;&#65533;&#1390;&#65533;&#65533;&#65533;&#65533;Zk&#65533;H&#545; &#65533;qDK4&#65533;D&#65533; qD&#65533;&#65533;&#65533;(h&#65533;	&#65533;&#65533;Fg $<v\)?&#65533;&#65533;mH"y&#65533;?&&#618;&#65533;&#1228;&#65533;&#65533;0&#65533;&#65533;&#65533;,|&#65533;&#65533;&#65533;XK&#65533;4 &#195;&#65533;HXE2&#65533;q&#65533;&#65533;&#65533;&#65533;&#8848;
&#65533; &#65533;Zc&#65533;s&#65533;&#65533;N<k"&#65533;&#65533;&#65533;&#208;F:$?J(&#65533;PD	&#65533;&#65533;&#65533;&#65533; &#65533;&#65533;@&#65533; &#65533;&#65533;&#65533;H:&#43827;2&#65533;&#65533;z&#65533;&#65533;&#65533;&#65533;A2R&#65533;&#65533;&#65533;&#65533;&#520;&#65533;+`0@K6t&#65533;&#65533;!&#65533;&#65533;<s&#65533;uW&#65533;&#65533;8&#65533;`9d8(&#65533;W&#65533;&#65533;h&#65533;CAi&#65533;&#65533;&#138;&#65533;&#65533;&#65533;&#65533;&#65533;Y&#65533;&#65533;PC&#65533;8$L&#65533;&#65533;&#65533;k&#65533;`&#65533;Yt"lMwd&#65533;G?&#65533;&#65533; 21!9&#65533;&#65533;W&#65533;&#65533;p@0Ax&#65533;&#260;&#65533;&#65533;`&#65533;*7&#65533;&#65533;-&#65533;0&#65533;&#65533;h&#237;/ZT&#65533;&#65533;+&#65533;#&#65533;]&#65533;&#65533;&#65533;&#65533;"&#65533;F&#65533;Uy&#24436; &#65533;?)&#65533;?&#65533;C i&#65533;Q&#65533;Z(.;&#65533;&#65533;&#1667;&#65533;&#65533;&#65533;R-&#65533;&#65533;-0bu&#65533;&#65533;<&#65533;&#269;&#1608;&#65533;KXoM&#65533;f&#65533;&#65533;&#65533;	&#65533;&#142;d&#65533;&#65533;6&#65533;&#1109;&#65533;&#65533;+&#65533;&#65533;6&#65533;[&#65533;&#65533;Wi&#65533;^+mjE&&#65533;&#65533;(&#65533; &#65533;
&#65533;E&#65533;7&#65533;p&#65533;&#65533;&#36086;&#65533;&#65533;&#65533;&#65533;$&#65533;&#65533;n&#65533;d&#65533;&#65533;&#65533;&#65533;|s&#65533;7&#65533;&#65533;&#65533;J&#65533;&#65533;+4gq&#65533;SW&#65533;&#65533;Ul H&#65533;L&#65533;&#65533;&#65533;&#65533;&#65533;)&#65533;[e&#65533;&#65533;4hu&#65533;&#65533;&#65533;:&#65533;{&#65533;t[&#65533;	&#65533;[&#65533;&#65533;k&#65533;h&#65533;&#65533;~z&#65533;&#65533;&#65533;l#z&#65533;&#573;&#65533;&#65533;y&#65533;n4&#65533;
&#65533;&#65533;7&#65533;&#65533;&#65533;]'&#36679;&#65533;&#65533;&#65533;&#65533;&#65533;&#65533;&#65533;F&#65533;1 &#65533;B&#65533;&#65533;uT&#65533;M?&#65533;-#i&#65533;A&#65533;06&#65533;&#65533;&#65533;4x&#65533; &#65533;&#65533; iE+vP&#65533;&#65533;eP&#65533;&#65533;F\@&#65533;d(ylX&#65533;&#65533;vg&#65533;&#65533;Ay`a&#65533;P&#65533;&#65533;&#65533; &#539;&#65533;t&#65533;VD#|&#65533;a&#65533;&#65533;&#65533;&#1489;fK&#65533;&#65533;L&#65533;&#65533;\i&#65533; 8H&#65533;&#65533;!&#65533;h&#65533;&#65533;&#65533;&#65533;&#65533;U+
&#65533;&#65533;>&#65533;&#65533;0&#65533;em&#65533;~p &#338;sD &#65533;&#65533;&#65533;&#65533;U&#65533;0&#65533;&#65533;&#65533;2X&#65533;C&#1685;&#65533;4vQ&#65533;^k&#65533;lZ&#65533;,4&#65533;c&#65533;&#65533; &#65533;a&#65533;q^9&#65533;&#65533;&#65533;&#65533;HHV&#65533; 	&#65533;&#65533;#SH&#296; &#65533;H@&#65533;&#65533;&#65533;y&#65533;@&#65533; eB&#65533;<&#65533;8s &#65533;TXCb&#65533;&#690;&#65533;0|@&#65533;&#65533;d$A&#65533;&#65533;&#65533;]J&#65533;j&#65533;^'=	Jd&#65533;*	"b&#65533;&#65533;U&#65533;AwH,`1K&#65533;&#65533;q&#65533;&#65533;&#65533;&#65533;&#65533;,&#65533;Q&#65533;&#65533;&	r?Na&#65533;&#65533;&#65533;a2&#1897;G&#65533;P&#65533;&#472;F&#65533;&#65533;&#65533;5$j&#65533;'?&#65533; &#65533;0&#65533;&#65533;&#65533;&#65533;@AB&#65533;&#1133;&#65533;&#65533;d(&#65533;@J&#65533;n&#65533;&#65533;&#65533;M5&#65533;9&#65533;&#65533;.&#65533; &#65533;(
 U&#65533;&#65533;'&#65533;&#65533;&#65533;e)~8 QV&#65533;`&#65533;&#65533;Ea&#65533;&#65533;&#65533;)&#65533;[&#65533;G&#65533;&#65533;t&#65533;&#65533;aM+&#65533;&#1174;&&#65533;>~&#65533;&#65533;i&#65533;j&#65533;&#65533;&#65533;K@A>&#65533;&#65533;&#1040;&#65533;$E F&#65533;&#65533;&#65533;&#65533;&#65533;{J%+&#65533;xS&#65533;l$&#65533;&Az:P&#65533;&#65533;&#65533;A&#65533;&#65533;&#1074;&#65533;q&#65533;&#65533;_&#65533;&#65533;4&#65533;1&#65533;&#65533;&#65533;>&#65533;&#65533;p&#65533;&#65533;	&#65533;&#65533;W=&#65533;A&#65533;(&#65533;;&#65533;7&#65533;&#65533;40&#65533;C<&#65533;&#1642;&#65533;I&#65533;Q&#65533;
Y&#65533;&#65533;#q jU6X&#65533;&#65533;T&#65533;iPC&#65533;&#65533;,D&#65533; &#65533;q@&#65533;&#506;V~&#65533;I&#65533;&#65533;&#65533;E|dp&#65533;p&#65533;&#65533; &#65533;m&#65533;&#65533;&#65533;@ &#65533;]!&#65533;dR&#65533;&#65533;:wzt&#65533;&#65533;&#65533;&#65533;&#65533;&#65533;&#65533;#}o&#65533;B&#65533;&#65533;-!0&#65533;w4@I\&#65533; W&#65533;&#65533;&#65533;&#65533;^&#65533;&#65533; &#65533;`IrA&#65533;2 &#65533;D,@]&#65533;&#65533;&#65533;| i&#65533;&#65533;p&#65533;&#65533;&#65533;&#65533;&#65533;&#65533;`&#65533;-&xz&#65533;&#65533;&#65533;%L|&#65533;=&#257;&#65533;`&#65533;,&#9872;`,&#65533;q&#65533;s&#65533;&#65533;&#65533;\&#65533;j&#65533;&#65533;mB&#65533;&#65533;WN~&#1024;#1&#65533;&#65533;&#65533;&#270;&#65533;&#1024;".&#65533;&#65533;8*&#65533;59&#65533;i&#65533;&#65533;l&#65533; 6&#1024; Q&#65533;8&#65533;3&#65533;S6#@&#65533;d4&#65533;&#65533;!&#65533;]&#65533;D&#65533;bA&#65533;:=&#65533;w&#65533;G>&#65533;eKN q&#65533;Q7 &#65533;&#65533;%r8&#65533;&#65533;mb"&#65533;&#65533;&#65533;Y0&#65533;&#65533;?&#65533;4&#65533;&#65533;&#65533;`]&#65533;&#65533;&#65533;xiLgZ&#1243;&#65533;t&#65533;7&#65533;6&#65533;&#65533; &&#65533;64M&#1408;	T&#65533;1&#578;&#65533;&#65533;&#65533;&#65533;j#J&#65533;02&#65533; &#1301;d&#65533;t&#65533;}&#65533;k`&#65533;&#65533;	Z&#65533;L&#65533;&#65533;9Q&#65533;&#65533;[&#65533;&#65533;&#65533;LY&#65533;&#65533;C&#65533;1:$Nl&#65533;&#65533;&#65533;&#65533;&#65533;&#65533;$&#65533;i>1%po&#1509;&#1640;&#65533;5&#65533;A&#65533;s!&#65533;&#1304;X&#204;j}&#65533;&#65533;-V&#65533;eCi&#65533;&#65533;&#65533;&#65533;/!6&#65533;&#65533;&#65533;&#65533;&#65533;5&#65533;&#65533;&#65533;&#65533;&#65533;
&#65533;jH&#65533;[&#65533;&#65533;&#65533;to&#65533;X&#65533;|^&#65533;P&#65533;&#65533;&#65533; "M@&#65533;&#65533;&#65533;&#65533;D,<<&#65533;&#65533;7&#65533;E&#65533;&#65533;i&#65533; &#65533;&#65533;&#65533;s5Yl&#65533;%&#65533;&#65533;l ]"&#65533;&#65533;i&#65533;9]"&#65533;&#65533;&#65533;(f&#65533;&#65533;b&KJ&#65533;t&#65533;@dk&#65533;&#65533;A:r&#65533;&#65533;I&#65533;P&#65533;1&#65533;&#1973;&#65533;]/AG&#65533;6&&#65533;&#65533;&#65533;=cEIA~d&#65533;&#65533;&#65533;&#65533;.Q&#65533;^"&#65533;&#65533;&#65533;d
U&#65533;&#65533;&#65533;~&#65533;z&#65533;iSWA&#65533;`"X="; &#65533;C&#65533;w&#65533;s&#65533;&#65533;&#65533;9&#65533;&#65533;&#65533;&#65533;&#65533;&#65533;&#1167;&#65533;|&#65533;5&#65533;+L&#65533;{&#65533;'&#65533;%H^&#65533;&#65533;&#65533;&#65533;F&#65533;5"I&#65533;&#65533;$&#65533;X&#65533;&#65533;&#65533;&#65533;p&#65533;^&#65533;<<&#65533;&#65533;&#65533;&#65533;N&#65533;&#65533;&#65533;
"X&#65533;w&#65533;w&#65533;&#65533;k&#65533;%*<0&#65533;[&#65533;&#65533;&#65533;&#65533;gRP&u&#65533;{P&#65533;l&#65533;&#65533;&#65533;&#65533;}&#65533;&#65533;LW&#1123;{&#65533;&#65533;&#65533;&#65533;&#65533;]&#65533;n&#65533;&#65533;=&#65533;&#65533;Oj$C&#65533;y&#65533;H&#65533;Vu:QWH:%&#65533;&#65533;&#65533;&#65533;&#65533;&#65533;&#65533;>&#65533;&#65533;;&#65533;&#65533;;	&#65533;&#65533;5[&#65533;&#65533;&#713;&#65533;&#65533;k&#65533;@&#184;&#65533;h&#65533;<A&#65533;1&#65533; &#65533;&#228;0&#65533;$&#65533;&#65533;@&#65533;&#65533;&#65533;&#65533;&#65533;&#65533;&#65533;j&#65533;U=[&#65533;3&#65533;h<TA&#65533;c&#65533;xAI&#65533;+h[&#65533;&#65533;&#65533;k&#65533;J&#65533;A&#65533;A&#65533;@^A&#65533;&#65533;&#65533;+&#65533;&#65533; &#65533;H&#65533;$\&#65533;>&#65533;@dI&#65533;&#65533;c&#65533;X+&#65533;&#65533;c,nC&#65533;+?&#65533;&#65533;&#65533;&#65533;&#65533;&#65533;&#65533;&#65533;z&#65533; -&#65533;;&#65533;2&#65533;&#65533;&#65533; &#65533;(&#65533;T&#65533;&#65533;b&#65533;%z;&#65533;C@&#65533;G&#65533;&#65533;&#65533;X&#65533;1a&#65533;&#65533;&#1790;&#65533;&#65533;&#65533;@lD&#65533;0 9)&#65533;i&#65533;&#65533;&#65533;&#65533;c&#65533;&#65533;>G&#65533;&#289;&#65533;&#65533;&#65533;@D&#65533;&#65533;"&#65533;&#65533;&#65533;&#65533;C&#65533;&#65533;DT&#65533;&#65533; &#65533;J<&#155;@&#65533;&#65533;@2LEZ&#65533;&#65533;UdE&#65533;;&#635;d&#65533;&#65533;&#65533;Z&#411;&#65533;7&#65533;&#65533;C68&#65533;9;&#65533;DSFg&#65533;&#65533;=&#65533;I&#65533;&#65533;&#65533;&#65533;&#65533;6+`|Fn<6Gc&#332;&#65533;&#65533;(|&#65533;&#65533;K&#65533;Y&#65533;FtLmx&#65533;b&#50710;&#65533;B&#65533;[&#65533;&#65533;sL&#65533;n&#1337;&#65533;&#4054;&#65533;V&#65533;&#65533; &#65533;f&#65533;G&#65533;&#65533;&#65533;&#65533;&#65533;0&#65533;&#65533;&#65533;&#65533;&#32504;zHt &#65533;H&#65533;&#65533;&#65533;&#65533;[&#65533;&#65533;&#65533;&#65533;&#65533;&#65533;0G&#65533;s&#65533;t&#65533;&#731;&#65533;&#65533;A&#65533;&#65533;&#65533;&#65533;&#65533;<E&#65533;H&#65533;G&#65533;&#65533;;&#65533;&#1032;&#784;&#212;T&#626;&#65533;&#65533;{&#373;&#513;&#65533;&#65533;&#65533;6&#65533;?&#65533;&#380;&#65533;&#65533;&#65533;6q&#160;4&#65533;&#65533;&#65533;1&#65533;`W1 &#65533;|&#655;G&#65533;1,{J&#65533;l&#65533;c&#65533;&#65533;&#65533;t&#65533;&#65533;&#683;&#65533;|&#16322;`t&#65533;&#65533;L&#65533;K	&#65533;&#65533;KK&#65533;	;&#65533;\y&#759;<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44815;6&#65533;N &#65533;&#65533;/ &#65533;!&#65533;  (&#65533;/&#65533;N&#65533;&#65533;&#65533;&#65533;&#65533;&#65533;&#65533;! &#65533;&#65533;&#1020;&#65533;&#65533;4O'P&#65533;!(&#65533;&#65533;d&#996;z&#65533;!&#65533;'@$`&#65533;$&#65533;&#65533;&#65533;&#65533;&#65533;&#65533;&#65533;&#982;&#65533;&#65533;&#65533;O&p h&#65533;`P&&#65533;&#65533;&#65533;O}&#65533;X&#65533;&#65533;l&#65533;$`&#65533;PE&#65533;x&#65533;
m&#65533;(&#65533;&#65533;uPMQ'&#65533;&#65533;(&#65533;&#65533;&#65533;@&#65533;&#65533;$HQ&#65533;&#65533;}&#65533;=&#65533;O&#65533;Qe&#65533;&#65533;M&&#65533;&#65533;&#65533;!E&#65533;&#65533;Q#&#65533;&#65533;@&#65533;$&#65533;&#65533;=Q#&#65533;&#65533; (FP8L &#65533;%&#65533;&#65533;&#65533;&#65533;P&#65533;6(S3-S*  -&#65533;&#65533;O&#65533;O&#65533;T&#65533;&#65533;? &#65533;&#65533;&#65533;/&#65533;O*&#65533;Q+&#65533;/8&#65533;2&#65533; &#65533;&#65533;M@(&#65533;MH&#65533;?&#65533;RXTF%&#65533;N(&#65533;&#65533;&#65533;M@&M&#65533;$@&#65533;1&#65533;&#65533;6(N&#65533;&#65533;&#65533;&#65533;&#65533;&#65533;h&#65533;,&#65533;T &#65533;S@&#65533;R0S&#65533;O &#65533;E `&#65533; L&#65533;&#65533;>=&#65533;&#65533;&#65533;&#65533;&#65533;%@PO&#65533;&#65533;&#65533;R&#65533;P&#65533;R8&#65533;Q(T &#65533;&#65533;&#65533;&#65533;&#65533;&#65533;&#65533;((O&#65533;D&#65533;&#65533;X [&#65533;&#65533;/&#65533;&#65533;_p&#65533;&#65533;@&#65533;&#65533;U&#65533;EE&#1425;x&#65533;E&#1347;:&#65533;&#65533;4&#1540;&#65533;&#65533;U3E&#65533;oW%W&#65533;&#65533;&#65533;,E>=0&#65533;d=&#1539;S&#65533;=&#65533;&#164;$&#65533;5&#65533;&#65533; &#65533;)&#65533;&#65533;&#65533;W8&#65533;&#65533;&#65533;&#65533;&#65533;=&#65533;OPTT@X&#65533;E&#65533;gm&#1351;&#65533;&#65533;M5SM@8&#65533;X&#65533; &#65533;&#65533;&#65533;&#65533;&#65533;+Q8&#65533;R Y&#65533;-G&#65533;&#65533;&#512;	&#65533;3
&#65533; }&#65533;VN@&#65533;q&#65533;&#65533;&#65533;&#65533;&#65533;&#65533;&#65533;&#1219;T0&#65533;&#65533;&#1632;&#65533;&#65533;&#65533;&#65533;P&#65533;[E&#65533;`&#65533;&#65533;&#65533;&#65533;&#65533;&#1704;&#65533;Z&#65533;Zd&#65533;&#1667;}&#65533;Np&#1597;DZ#x &#65533;&#65533;&#65533;&#65533;&#65533;&#65533;&#65533;-&#65533;\&#65533;&#65533;M[&#65533;&#65533;=&#65533;u&#1731;UUx&#65533;&#1252;&#832;&#65533;m&#65533;&#65533;[&#65533;&#65533;M5[&#65533;&#65533;r&#65533;E>c&#65533;Z&#65533;]VR\&#65533;&#65533;x&#65533;&#65533;&#65533;&#65533;&#65533;Z&#65533;&#65533;&#65533;&#65533;&#65533;\&#65533;&#65533;B&#65533;&#65533;OR&#65533;Y&#65533;=R&#65533;&#65533;xuK*&#65533; P&#65533;&#65533;0&#1871;0&#65533;&#65533;6&#65533; P&#757;&#1615;E>O0&#1580;G&#65533;&#1470;&#65533;&#65533;&#65533;&#65533;	&#65533;Z#&#65533; &#65533;`&#65533;M&#65533;&#1558;&#65533;b?&#65533;]&#1552;&#65533;\Q&#65533;&#1023;&#65533;X&#65533;-&#65533;&#65533;&#65533;&#65533;&#65533;3&#65533; 
&#65533;&#65533;>&#65533;&#65533;(@)xZp&#65533;U)&#65533;t&#65533;&#65533;/&#65533;&#65533;8	S&#65533;&#65533;&#65533;&#65533;]&#65533;&#65533; #&#65533;&#65533;- &#65533;&#65533;&#65533;-&#65533;&#65533;_#&#65533; &#65533;M&#65533;T&#65533;&#65533;&#65533;&#65533;?0	Q&#65533;=&#65533;S&#65533;&#65533;
x&#65533;	p&#65533;&#65533;`&#65533;&#65533;&#65533;&#65533;`3U&#65533;D&#65533;&#65533;|}f=&#65533;ua&#65533;&#65533;&#65533;?(&L&#65533;&#1744;&#512;60]#P&#65533;	&#65533;[&#65533;mv&#65533; &#65533;&#65533;&#65533;&#65533;]	&#65533;&#65533;&#65533;&#65533;&#3717; &#512;/h&#65533;&#65533;-&#65533;&#65533;&#65533;&#65533;&#65533;2&#65533;bX&#65533;[&#65533;L&#65533;&#65533;&#65533;&#65533;P&#65533;v&#65533;&#65533; 4a&#65533;B*Hb&&#65533;L&#65533;m&#65533;V&#65533;&#65533;P&#65533;2&#65533;&#65533;:&#65533;2DZ&#65533;&#65533;L&#65533;&#65533;&#65533;&#65533;&#65533;&#65533;=Z
&#65533;2&#65533;`5>S7VL1^&#65533;&#65533;Z>^&#65533;&#65533;&#65533;T&#65533;RF&#65533;&#65533;}&#826;u&#17384;aU&#65533;G&#65533;&#65533;[&#65533;&#65533;&#65533;&#65533;H^&#65533;<v&#65533;B&#65533;3&#65533;]&#65533;Ba	<&#65533;&#65533;D&#65533;T&L8&#65533;&#65533;XZa&#65533;&#65533;&#65533;&#65533;1&#65533;e&#65533; &#65533;&#65533;&#65533;&#65533;eL&#65533;&#65533;MN?-&#25568;Dv?F&&#65533;~ &#65533;H&#65533;X&#65533;&#65533;&#65533;&#65533;&#65533;-&#5120;&#65533;&#939;&#9320;`
(&#65533;&#332;&#65533;a&#65533;&#1508;&#65533; &#65533;h`&#65533;&#1787;-&#65533;&#65533;&#65533;d&#65533;&#65533;&#1743;(&#65533;&#65533;&#65533;fli&#65533;&#65533;&#65533;B 	&#1277;d&#65533;4&#65533;&#65533;&#65533; &#65533;xg&#65533;&#65533;&#65533;$&#65533;&#65533;&#65533;u&#829;&#65533;&#65533;o&#65533;&#65533;Bh`g&#65533;>0&#65533;&#65533;&#65533;L&#65533;n&#65533;&#65533;	&#65533;&#65533;&#149;&#65533;&#65533;a	{v?&#65533;^M|&#65533;=&#65533;&#65533;&#867;&#65533;By&#65533;&#1188;*&#1045;&#65533;&#65533;j&#65533;&#65533;&#65533;j&#65533;	 !&#65533; &#65533; ,7  &#65533;G &#65533; &#65533;H&#65533;&#65533;&#65533;&#65533;*\&#560;&#65533;&#199;#J\&#65533;&#65533;&#65533;
E&#65533;&#65533;&#561;&#65533;&#463; C&#65533;I&#65533;&#65533;&#595;(S&#65533;&#65533;@"&#65533;	8&#1584;PA&#65533;&#859;8s&#65533;&#65533;&#627;&#65533;&#975;).&#65533;H&#65533;&#65533;&#793;4-&#65533;&#1255;P&#65533;J&#65533;&#65533;1E&#65533;@&#65533;&#65533;1&#65533;&#65533;&#65533;d&#65533;`&#65533;h&#65533;h&#1258;]&#758;&#65533;C$&#65533;&#65533;s&#65533;M&#1189;&#65533;&#65533;&#173;&#2047;&#65533;&#65533;2&#65533;&#65533;G5$@@&#65533;&#65533;&#65533;&n&#65533;	&#65533;&#65533;&#65533;&#728;3kf[A&#65533;&#65533;&#65533;us&#65533;&#1326;&#65533;"2X&#65533;&#826;&#65533;&#65533;&#65533;&A,:2&#65533;&Ro$H&#65533;32&#65533;&#65533;N&#65533; 	&#65533;&#312;&#65533;&#1123;&#65533;&#65533;&#65533;&#65533;&#65533;Y&#65533;`&#65533;2&#65533;k&#65533;&#65533;}p&#65533;4$H&#65533;&#65533;&#65533;&#65533;&#65533;IN&#65533;&#65533;&#65533;&#65533;&#65533;&#65533;&#719;&#65533;Xf&#65533;&#65533;{&#65533;&#65533;Q}&#65533;&#65533;&#65533;&#65533;	tU &#65533;&#65533;&#65533;S$&#65533;`&#65533;f&#65533;1&#1987;F&#65533;{l&#65533;&#65533;_ &#65533;E^2m&#65533;&#130;S$@Y &#65533;&#34820;(&#65533;4E&#65533;&#65533;&#65533;v&#65533;x&#65533;&#65533;[v)&#65533;&#65533;W.&#65533;&#65533;L&#65533;&#65533;,&#65533;eX1&#65533;&#65533;H&&#65533;&#65533;L6&#65533;&#65533;PF)&#65533;T"4'&#65533;'&#65533;2iP&#65533;&#65533;3&#23072;&#65533;&#65533;&#65533;@
&#65533;&#65533;DDI&#65533;p&#65533;)&#65533;t:&#65533;&#1038;lp&#65533;yl&#65533;P&#65533;&#65533;&#65533;&#65533;`&#65533; &#65533;&#65533;A&#65533;&#65533;hDS&#65533;Q&#30928;F*&#65533;&#65533;'&#65533;p&#65533;&#65533;	V&#65533;&#65533;Y&#65533;&#418;&#65533;vd&#65533;nN&#65533;&#43692;&#65533;&#65533;&#65533;W.&#65533;&#65533;&#65533;&#65533;Q&#16481;ll`&#65533;l&#65533;U&#65533;9&#65533;&#65533;&#65533;&#65533;AS&#65533;&#65533;F&#65533;&#65533; &#65533;A&#65533;j&#65533;&#65533;@dE&#65533;&#65533;*4E&#65533;&#65533;v&#65533;&#65533;&#65533;&#65533;`&#65533;e&#65533;&#65533;o&D'Pnl&#65533;&#1119;@&#65533;&#65533;&#65533;&#65533;&#65533;r&#65533;&#65533;&#65533;&#65533;&#65533;&#65533;&#65533;'~\&#65533;!mA&#65533;v&#65533;mG&#65533;K/&#65533;&#65533;&#65533;&#65533;&#65533;&#209;&#65533;y&#1893;{&#65533;tz&#65533;&#65533;K&#65533;/&#65533;m&#65533;&#65533;,2&#65533;?&#65533;B2&#65533;pa&#65533;21`&#65533;^K4[&#65533;{&#65533;(&#65533;#&#65533;s&#65533;
&#65533;&#65533;&#65533;&#65533;[&#65533;Q8&#65533;iG&#65533;k&#65533;ft&#65533;&#65533;&#65533;P&#65533;&#65533;A2&#65533;&#258;&#65533;&#65533;&#65533;1&#299;&#65533;o&#65533;&K&#65533;*l&#65533;h&#65533;|P&#65533;3&#65533;K&#65533;]&#65533;}&#65533;&#65533;&#65533;a[&#65533;)&#65533;[F&#65533;i&#65533;&#65533;&#65533;&#65533;A&#65533;&#65533;&#65533;C&#65533;v&#1356;'&#65533;&#54646;&#65533;&#65533;&#65533;&#65533;&#65533;&#65533;-9&#65533;&#1882;&#65533;&#65533;&#65533;yp&#65533;f&#65533;T$&#65533;&#65533;&#65533; 53&#65533;]&#65533;&#65533;O.&#65533;@&#65533;&#65533;&#65533;{&#65533;1&#65533;&#65533;v&#65533;&#65533;&#65533;&#65533;L&#65533;&#65533;_m5@L&#65533;&#65533;&#65533;J&#65533;N&#65533;&#65533;&#65533;>&#65533;@zC&#65533;&#65533;&#65533;&#65533;W&#65533;&#19611;&#65533;<&#65533;&#65533;*&#65533;&#65533;
&#65533;\&#65533;5&#65533;E&#65533;e&#65533;&#65533;&#1717;&#65533;&#65533;&#65533;&#65533;i&#65533;&#65533;&#65533;_/&#65533;&#65533;&#65533;t%&#65533;[Rv&#65533;&#65533;3 &#65533;E&&#65533;&#65533;&#65533;}&#65533;&#65533;&#65533;&#65533;&#314;"&#65533;&#65533;&#65533;Bf&#65533;&#65533;&#65533;IO&#65533;&#65533;&#65533;&#1685;&#65533;&#65533;&#65533;d&#65533;&#838;&#65533;&#65533;1&0ud&#65533;&#65533;Zv&#65533;S&#65533;A@pL&#65533;'s&#65533;&#65533;&#65533;&#65533;v@&#65533;&#65533;&#65533;@W0!l&#65533;&#65533;&#65533;&#65533;(&#65533;.Lb&#65533;&#65533;&&#65533;&#65533;&#65533;%V&#65533;a&#65533;oF&#65533;&#65533;&#65533;&#65533;\2)&#65533;/&#65533;&#65533;"6&#65533;uVP&#65533;&#65533;w&#65533;&JF&&#65533;&#65533;&#1907;|&&#65533;&#65533;ml&#65533;&#65533;1&#65533;@/.	za&#65533;&#65533;g&#65533;&#65533;&#65533; X&#65533;&#1157;|&#65533;&#65533;U&#65533;]t[&#65533;/c&#65533;1\9&#65533;'Y&#65533;3&#65533;&#65533;7&#65533;&#65533;&#65533;&#65533;&#1704;&#65533;7&#65533;M r&#65533;&#65533;&#65533;&#575;t&#65533;&#1803;d)9&#65533;>&#65533;&#65533; u&#65533;!y45&#65533;&#65533;&#65533;DH;VJ&#65533;P&#65533;J&#65533;+&#65533;y=?F&#65533;vUTY&#65533;G&#65533;&#65533;&#65533; &#65533;L/&#65533;4`&&#65533;u&#65533;&#65533;&#65533;/&#65533;v&#65533;Mw:&#65533;I.M&#65533;&#65533;Q&#65533;1i&#65533;&#65533;&#65533;6&#65533;y0f&#65533;&#65533;VX&#65533;&#1724;&&#65533;/`]#&#65533;:I&#65533;&#516;)&#65533;t&#65533;)&#65533;9&#65533;U&#65533;&#65533;&#65533;&#65533;<fA&#65533;p&#65533;&#65533;q+&#533;j&#65533;L\&#65533;-&#65533;kqd
Yw&#65533;3t&#65533;&#65533;&#65533;&#65533;rKY&#65533;gD&#65533;&#65533;?&#65533;&#65533;&#65533;&#65533;&#65533;&#65533;&#65533;1&#65533;=&#65533;I&#65533; &#65533;&#65533;Hb\)3?&#65533;Qd &#65533;&#65533;&#65533;.&#65533;j&#65533;&#65533;hP&#65533;&#65533;T&#65533;&#65533;k&#65533;&#65533;Xp&#65533;&#65533;M&#65533; z&#65533;KA&#65533;&#65533;&#65533;&#65533;&#65533;	4&#65533;&#65533;J&#65533;&#65533;&#65533;Td&#65533;z&#65533;&#65533;&#65533;&#629;3&#65533;,&#65533;&#65533;&#65533;*Z&#65533;&#65533;6&#65533;&#65533;&#65533;&#65533;&#65533;s&#65533;&#65533;G&#65533;I n&#65533;&#65533;&#65533;Qli<&#65533;U*tU&#36762;&#65533;W&#65533;>&#65533;q&#65533;&#65533;&#65533;&#65533;7&#65533;o&#65533;G&#65533;&#65533;Ig6&#65533;]&#65533;h&#65533;<&#65533;T&#65533;w&#65533;&#410;&#65533;&#65533;<&#65533;Y&#65533;&#65533;R&#65533;`&#65533;&#1409;K&#65533;% &#65533;&#65533;&#65533;&#65533;cD:&#65533;nQ&#65533;7p&#295;A&#65533;k&#65533;E&#65533;@j&#65533;&#65533;j&#65533;n&#65533;A&#65533;Y&#65533; b&#65533;&#65533;:]N.TC&#65533;&#65533;&#65533;X&#65533;&#65533;]&#65533;&#65533;&#65533;'&#65533;	&#65533;&#65533;&#65533;&#65533;tL]m&#65533;"&#65533;&#65533;&#65533;&#65533;v&#65533;&#65533;&#65533;&#65533;nO<&#65533;Y&#65533;&#1669;&#65533;A&#65533;&#65533;ETj7&#1778;&#65533;Tf&#65533;&#65533;&#65533;_&#65533;&#65533;&#65533;&#65533;&#65533;>&#65533;&#65533;&#65533;jl5&#65533;&#65533;&#65533;&#65533;+&#65533;&#65533;&#65533;;&#65533;&#65533;&#65533;W'&#65533;&#65533;d2&#65533;7\&#65533; LX&#65533;,W&#65533;kro&#65533;\&#65533;&#65533;x&#65533;Yl&#65533;&#65533;V&#65533;&#65533;&#65533;&#65533;&#65533; &#65533;CeJ/&#65533;&#65533;+&#65533;n<y&{j)`u&#65533;&#65533;0&#65533;^&#65533;&#65533;&#65533;&#65533;&#65533;4&#65533; [&#65533;<&#65533;&#65533;C&#65533;&#65533;0`Zp&#65533;3&#65533;9eE=&#65533;&#65533;Vn&#65533;NJJ8w&#65533;u&#65533;&#65533;&#65533;9@D&#65533;&#65533;44[&#65533;
;&#65533;&#65533;&#65533;n&#65533;_&#65533;%l&#65533;:*&#65533;&#65533;Te;&#65533;&#65533;*&#65533;a=&#65533;&#65533;&#65533;&#65533;p&#65533;&#65533;&#65533;&#65533;&#1380;bC&#65533;&#1474;8	&#65533;&#65533;&#65533;&#65533;&#65533;&#65533;D&#65533;f&#65533;&#65533;&#1892;StfKWX&#65533;9&#39638;&#65533;{&#65533;sR&#65533;V^&#65533;&#65533;%TjS&#65533;	;&#65533;f7&#65533;Y&#65533;&#65533;E+M&#65533;g&#65533;&#65533;&#65533;&#65533;Z&#65533;X&#65533;I
|&#65533;`&#65533;&#65533;:&#65533;2&#65533;&#65533;&#65533;8K&#65533;&#65533;SN=&#65533;	&#65533;|&#1841;&#65533;Fq`d&#65533;M&#65533;r&#65533;{&#65533;a&#65533;t&#65533;D]&#65533;&#65533;p&#65533;9&#65533;&#65533;&#65533;Mo&#65533;R&#65533;(&#65533;-&#65533;^:&#65533;U&#65533;Y
&#65533;&#65533;&#65533;&#65533;&#65533;&#65533;d&#65533;B&#65533;&#65533;7&#65533;b<&#65533;&#65533;&#65533;&#65533;&#65533;&#65533;&#65533;f@&#65533;&#65533;5 &#65533;&#65533;b	I&#65533;&#65533; &#65533;&#65533;&#65533;J&#12501;&#65533;F&#65533;&&#65533;-=k&#65533;&#65533;&#65533;&#65533;&#65533;&#65533;&#65533;#}&#65533;&#65533;s@43!&#909820;&#65533;&#65533;&#65533;'qb&#1812;&#65533;&#65533;&#65533;&#65533;&#65533;&#65533;#&#65533;&#65533;&#65533;"<&#65533;&#65533;^xE;&#65533;&#65533;&#65533;[]&#65533;&#65533;&#65533;&#65533;i&#65533;f&#65533;&#65533;s&#65533;&#65533;|&#65533;Nvy&#65533;V&XY&#65533;2JO&#65533;>  &#65533;R&#65533;&#65533;&#65533;&#65533;w&#65533;&#65533;&#65533;&#65533;&#65533;&#65533;N&#65533;W&#65533;&#305;Kd&#65533;&#65533;&#65533;3W&#65533;&#65533;&#65533;&#65533;&#65533;xT]&#65533;&#17472;&#65533;&#65533;&#65533;&#65533;&#65533;&#65533;(&#65533;{M
&#65533;B&#65533;&#1592;.&#65533;A&#65533;G&#65533;$D&#65533;e&#65533;yZ5e&#65533;j-0 D &#65533;&#65533;&#65533;,W&#65533;&#637;L@@&#65533;&#1983;&#65533;?&#65533;&#65533;&#1318;|&#65533;~&#65533;+3&#65533;&#65533;&#65533;&#65533;T&#65533;%	(&#65533;&#65533;u\`9&#65533;e}&#65533;}&#65533;&#65533;&#65533;&#1647;&#65533;1&#65533;K&#65533;&#65533;&#65533;&#65533;/}{[6O&#65533;&#65533;{&#65533;&#65533;ua&#65533;z@&#65533;4k)&#65533;&#65533;&#65533;+R&#65533;o&#65533;&#65533;(&#65533;1 p2&#65533;R&#65533;$@&&#65533;&#65533;&#65533;{&#65533;&#65533;=`2&#65533;&#65533;&#65533;f&#65533;&#65533;&#65533;{%&#65533;$ &#65533;&#65533;W&#65533;2@@&#65533;&#65533;&#65533;&#65533;K&#65533;&#65533;k&#1319;&#65533;&#65533;&#65533;'+8&#65533;[#-&#65533;&#65533;9u&#65533;&#65533;7sXd=&#65533;.&#65533;!&#65533;&#65533;&#65533;'&#65533;5&#1540;OG3:&#65533;!/&#435;k&#65533;qy&#65533;&#65533;&#65533;&#65533;&#65533;&#65533;&#65533;H 4&#65533;5x'@ &#65533;6&#65533;xR&#1542;&#65533;Bq&#65533;bq8&#65533;o&#65533;#k7&#65533;|&#65533;0<^&#65533;U&#65533;2(d&#1540;&#65533;q=&#65533;&#65533;U&#65533;V&#65533;&#65533; n&#1544;&#65533;&#65533;&#65533;r&#65533;%E&#65533;&#65533;y&#65533;Si&#65533;&#65533;&#65533;`^&#65533;&#65533;X&#65533;5&#65533;(p&#65533;>&#65533;o&#65533;&#29226;&#65533;\o&#65533;nXs&#65533;fG:&#65533;Jp&#65533;BA: &#65533;&#65533;&#65533;&#65533;&#65533;%gH.&#65533;&#65533;&#65533;&#65533;i&#65533;9&#65533;&#65533;&#65533;&#65533;&#65533;i~0&#65533;&#65533;+&#65533;|G&#65533;WaE&#65533;~&#65533;&#65533;36<z&#65533;&#65533;&#65533;R&#65533;h&#65533;&#65533;H}6&#65533;K&#65533;$@&#1137;&#65533;&#65533;^&#65533;Y&#65533;&#65533;Z&#1048;?;&#65533;t&#65533;a_0}^X&#65533;W&#65533;_&#65533;&#65533;`&#65533;&#65533;' 0&#65533;&#65533;&#65533;&#65533;(&#65533;&#65533;&#65533;&#65533;&#65533;`dP&#65533;&#65533;'&#65533;&#65533;<&#65533; &#65533;%Y	b,T?&#65533;&#65533;&#65533;&#65533;az&#65533;l&#65533;A&#65533;' W&#65533;J&#65533;&#65533;&#65533;&#65533;&#65533;c&#65533;H}p}4P9&#65533;g&#65533;.&#65533;&#65533;>9bdP
&#65533;Uq&#65533;"&#65533;&#65533;@&#65533;s&#1762;Dz&#338;&#65533;D!0 \&#65533;H&#65533;&#65533;A bI L&P@2&#65533;i`&#65533;&#65533;' &#65533;&#65533;A)c(&#65533;&#65533;H&#65533;&#65533;&#65533;&#65533;`@&#65533;&#65533;My'0{&#65533;-&#65533;j!d&#65533;T&#65533;&#65533;9&#65533;%I&#65533;0 %&#65533;zW&#65533;&#65533;&#65533;Qa&#516;C#=@&#65533;U&#65533;&#65533;I&#65533;>$&#65533;&#65533;&#65533;&#65533;&#1521;8R&#65533;c4d &#65533;&#65533;&#65533;UY&#65533;(&#65533;&#65533;^9 &#65533;%sB &#65533;&#65533;W&#65533;&#65533;h&#65533;&#65533;&#65533;&#65533;&#1033;H&#65533;A&#65533;&#65533;&#65533;$ 
3qG`&#65533;RibdIF&#65533;/	";&#65533;2L&#65533;&#65533;{3&#65533;&#65533;&#65533;' 8 dY'h&#65533;&#65533;&#65533;H&#65533;t&#65533;}&#51735;	4&#65533;%&#65533;&#65533;o&#65533;S&#65533;&#65533;&#65533;&#65533;&#65533;li&#65533;'&#65533;&#65533;);&#65533;FI&#65533;&#65533;&#65533;&#65533;&#448;&#65533;0&#65533;)&#1523;/&#65533;&#65533;G&#65533;HzF.&#65533;$ b&#65533;$G&#65533;&#65533;5&#65533;&#65533;&#526;&#65533;y`&#65533;&#65533;&#65533;&#65533;q;&#1172;)&#65533; &#65533;y{9&#65533;&#65533;Q$&#65533;IIg&#65533;&#65533;&#65533;X&#65533;'yU&#65533;+&#65533;&#65533;qG&#65533;L&#65533;5&#65533;0&#65533;`:+Lb&#65533;W&#65533;PNX&#65533;p#J0d`&#65533;!"&#65533;R{E&#65533;&#65533;&#1481;R&#65533;&#65533;&#65533;Ti3=jw.&#65533;Hb&#65533;'0	0G"" &#65533;&#65533;&#1636;&#65533;&#65533;i&#65533;&#65533;&#65533;`0&#65533;Yd&#65533;&#65533;&#65533;&#65533;E}m)&#65533;&#65533;&#65533;|2@&#65533;&#1116;&#65533;QG7=`&#65533;)&#65533; GB&#65533;Z#t&#65533;&#65533;&#65533;
W&#65533;$&#65533;&#65533;6$&#65533;Tj&#65533;`p 	P&#65533;&#65533;C.2&#65533;&#65533;76P&#65533;&#65533;b&#65533;&#65533;9-&#65533;&#65533;&#65533;&#65533;&#65533;&#65533;&#65533;6=&#65533;iw6&#65533;$Y#P &#65533;&#65533;*&#65533;&#65533;$&#65533;&#65533;&#65533;&#65533;|&#65533;X&#65533;&#65533;&#65533;i&#65533;&#65533;&#65533;&#65533;g&#65533;&#65533;&#65533;&#65533;a&#65533;&#65533;s1&#65533;&#65533;sh&#65533;t&#65533;&#65533; &#65533;$&#65533;$&#65533;&#65533;7&#65533;&#65533;&#65533;*&#65533;&#65533; K&#65533;&#65533;;&#65533;&#65533;&#65533;
&#65533;9&#1505;&#65533;&#65533;9&#65533;&#65533;n9&#65533;&#65533;Y&#65533;KI&#65533;&#65533;&#65533;!&#65533;!w=rAa&#65533;&#65533;O4q'&#65533;&#65533;&#65533;u*&#65533;&#65533;H&#65533;d&#65533;&#65533;Kz&#65533;&#65533;q2&#65533;&#65533;Ci&#65533;&#65533;]h&#65533;&#793;&#65533;Q0&#65533;&#65533;;*q&#65533;&#65533;v&#65533;&#65533;&#65533;2&#65533;&#65533;&#456;p&#65533;5U &#53932;J
EYs&#65533;0p5+sv&#1130; &#65533;&#65533;*&#65533;&#65533;\&#65533;&#65533;&#65533; P0&#65533;&#65533;b&#65533;&#65533;a&#65533;v&#496;&#49415;r&#65533;&#65533;I&#65533;{&#65533;&#65533;$z&#65533;&#65533;4&#65533;&#65533;p`&#65533;&#65533;0  &#65533; up&#65533;&#65533;&#1204;G"zG&#65533;&#65533;&#65533;&#65533;t1&#65533;W &#65533;&#65533;h&#65533;W&#65533;ae&#65533;2;z&#65533;&#65533;ETsa&#65533;WP&#65533;E&#65533;'&#65533;&#65533;p &#65533; :Pp&#65533;&#65533;5P?&#65533;
&#65533;8 `&#65533;$"Y9-&#65533;&#65533;&#65533;&#65533;&#65533;&#65533;&#65533;&#65533;&#65533;&#65533;~9 &#65533;&#65533;&#65533;&#65533;&#65533;a&#65533;=7&#65533;&#62667;Ea&#65533;&#65533;h&#712;&#65533;1 v&#65533;$&#65533;&#65533;&#65533;Q$:&#65533;p&#65533;R  )P&#65533;&#65533;&#65533;&#65533;k(E1&#65533;c&#65533;&#65533;sY&#65533;&#65533;&#65533;&#65533;&#65533;&#65533;+&#65533;A&#65533;&#610;,&#65533;&#65533;&#65533;{8&#65533;2&#65533;A&#65533;&#65533;w=~&#65533;&#65533;&#1235;&#65533;&#65533; &#65533;&#65533;JJ&#65533;&#65533;`&#65533;1sGR&#65533;4@`&#65533;=p R &#65533;&#65533;8p&#65533;&#65533;&#65533;&#65533;{&#65533;I&#65533;i&#65533;j7&#65533;uc&#711;&#472;8 &#65533;&#65533;&#65533;&#65533;&#65533;z&#65533;.&#65533;{&#65533;&#65533;&#65533;&#65533;{&#65533;
5&#65533;s&#65533;&#65533;( i&#65533;&#65533;&#65533;&#65533;&#65533;&#65533;&#65533;$?&#65533;&#65533;Q>?&#65533;PU 4p&#65533;RT&#65533;&#65533;3 &#65533;&#65533;>&#65533;Y&#65533;&#65533;&#65533;&#65533;[&#65533;c&#65533;iP&#65533;&#65533;g&#65533;&#65533;*&#65533;&#65533;1&#65533;&#65533;&#65533;&#65533;&#65533;0&#65533;gZ&#65533;K&#65533;&#65533;qslx$ J 7`7&#65533;R&#65533;&#65533;j+&#146;'&#65533;&#65533;&#65533;&#65533;&#65533;8 8&#65533;&#65533;i&#65533;6&#65533;&#65533;H&#65533;&#65533;&#65533;8&#65533;[&#65533;,&#65533;[&#65533;&#65533;&#387;&#65533;&#65533;X&#65533;$&#65533;&#479;&#65533;&#65533;&#65533;&#1514;&#65533;1&#65533;&#65533;&#65533;_&#65533;&#65533;&#65533;&#65533;&#65533;7&#65533;&#65533;&#65533;: 	&#65533;&#65533;<&#65533;$]!&#65533;6&#65533;|&#65533;&#65533;&#65533;	Q-&#65533;&#1775;&#65533;&#65533;&#65533;e8&#65533;&#65533;&#65533;j&#65533;&#65533;&#65533;s &#65533; q&#65533;J&#65533;(&#65533; W@f&#65533;Y&#65533;>&#65533;&%+&#65533;&#65533;9 :Lb&#65533;&#65533;&#1617;L	&#65533;&#373;&#65533;1&#65533;&#65533;&#65533;&#65533;&&#65533;&#65533;#[&#65533;=&#65533;0&#65533;3&#65533;&#65533;&#65533;\)0lo&#65533;&#65533;&#65533;&%&#65533;xz$  &#65533;&#65533;&#65533;J&#65533;Hz`&#65533;&#65533;T &#65533;:&#65533;&#65533;&#65533;A&#65533;&#65533; &#65533;&#65533;&#65533;gx&#65533;&#65533;|a19&#65533;)p#Z&#65533;z&#65533;[&#65533;&#65533;&#65533;&#65533;&#65533;Tr`q' Q&#65533;p&#65533;&#65533;5@&#65533;|zL&#65533;&#65533;&#65533;[	M&#65533;(&#65533;&#65533;A&#65533;&#65533;x&#65533;'&#65533;r&#65533;&#65533;~&#65533;:i&#65533;&#65533;
&#65533;&#65533;&#65533;&#65533;K}&#65533;&#1233;$0 &#65533;&#65533;M"l&#65533;B&#65533;&#65533;!&#65533;Pv	qpK&#65533;I&#65533;D&#65533;&#65533;`&#65533;<&#65533;AL&#65533;X&#65533;;~&#65533;&#498;%&#65533; E&#65533;e&&#65533;&#65533;&#65533;&#65533;&#882;#&#65533; &#65533;+Ui&#65533;$7&#1035;RN  >@&#65533;&#65533;py>&#65533;6z}&#65533;Ml &#65533;&&#65533;&#65533;&#859;`a&#65533;{l&#65533;0&#65533;-&#65533;&#65533;&#529;&#65533;I&#65533;&#65533;&#65533;i"2 &#65533;&#51691;&#50254;1 [pg&#65533;$&#65533;&#65533;&#65533;B&#65533;,&#65533;KA&#65533;,P&#1861;h&#65533;f&#65533;(&#65533;HbX&#65533;&#65533;&#65533;&#65533;S&#65533;&#65533;<&#1440;&#1128;&#65533;G&#888;mu&#65533;{%z&#65533;Ly&#65533;&#65533;i	&#65533;&#65533;&#65533;d.k&#65533;4M&#65533;&#1830;&#65533;z&#1643;&#65533;&#65533;b&#65533;^&#65533;&#65533;&#1325;&#65533;M&#65533;8&#65533;r&#65533;PDs&#65533;b&#65533;&#65533;&#65533;7&#65533;&#65533;]vx&#65533;&#65533;&#65533;&#65533;&#65533;^$<C&#65533;&#65533;daJ&#65533;&#65533;&#65533;&#65533;!&#65533;H&#65533;_&#65533;&#65533;&#65533;<&#65533;3&#65533;YR&#65533;A&#65533;&#65533;8&#65533;&#65533;P$'db&#65533;&#65533;&#65533;&#65533;]&#65533;>z&#65533;&#65533;T&#65533;B&#65533;&#65533;K)&#65533;&#65533;&#65533;z&#65533;&#65533;&#65533;i&#65533;!&#65533;K&#65533;Hb&#65533;&#65533;=&#65533;&#65533;.&#65533;&#65533;8&#65533;&#65533;r&#65533;&#65533;U&#65533;$&#65533;r&#65533;.&#65533;c >&#65533;w+h&#65533;$'&#65533;&#65533;&#65533;&#65533;d&#1083;&#65533;&#65533;&#65533;:&#65533;&#65533;&#65533;*&#65533;&#65533;&#65533;&#65533;zC&#65533;&#65533;E_&#65533;&#65533;&#65533;0&#65533;@qr;6&#65533;&#65533;&#65533;&#65533;&#65533;:8&#65533;l&#65533;_b&#65533;&#65533;C'&#65533;&#65533;&#65533;99&#65533;l &#65533;&#65533;&#65533;&#65533;W|\&#65533;&#65533;q&#12638;&#65533;D&#65533;zrB.&#65533;A&#65533;&#65533;&#25646;&#65533;^&#65533;&#65533;&#65533; 3&#770;fL&#65533;[&#65533;&#65533;)&#65533;$&#65533;L&#65533;&#65533;L&#65533;{T&#65533;&#43742;&#65533;A &#65533;&#65533;&#65533;PR&#65533;&#65533;Y&#65533;&#968;=Ex&#65533;&#65533;&#65533;&#65533;&#65533;&#65533;&#65533;\}&#65533;\a&#65533;,&#65533;V4&#65533;$=  &#65533;&#65533;&#65533;h&#65533;7K&#65533;N&#65533;y@&#65533;&#1598;&#65533;&#65533;>&#65533;&#65533;&#65533;&#65533;$&#65533;J&#65533;j&#65533;&#65533;H&#65533;!4P&#65533;&#65533;&#718;&#65533;$&#65533;&#65533;&#65533;&#65533;aW&#65533;&#65533;&#65533;g,&#841;+g\&#65533;	  Y`*&#65533;&#65533;}&#65533;&#65533;8&#65533;&#1078;h&#65533;$BC&#65533;H&#65533;&#65533;&#65533;$&#440;&#65533;&#65533;&#65533;&#65533;&#65533;M!?&#65533;&#65533;.&#65533;&#65533;&#65533;&#65533;i&#65533;&#65533;}&#65533;&#65533;vy$V&#65533;$'0&#65533;,&#65533;&#65533;O&#65533;F/&#65533;E$<&#65533;&#65533;Wq&#65533;3m&#65533;&#65533;_&#65533;&#65533;&#65533;Sk&#65533;&#65533;h&#65533;&#65533;#[&#65533;&#65533;J"&#65533;O2&#1140;&#65533;+&#65533;&#65533;)&#65533;%&#65533;;&#65533;&#65533;~&#65533;%&#65533;M4R&#65533;&#65533;&#65533;&#65533;%\&#65533;&#65533;&#65533;d,&#65533;&#65533;&#65533;&#65533;&#65533;&#65533;&#65533;i&#65533;&#65533;&#65533;&#65533;&#65533;&#65533;k&#65533;l?9w@WK&#65533;&#65533;&#65533;!~&#65533;D&#65533;!&#65533;&#65533;\;$U&#65533;&#65533;d&#65533;&#65533;&#65533;&#65533;>&#65533;&#65533;&#1625;&#65533;&#551;&#65533;Q'&#408;&#65533;&#1719;B:&#65533;&#65533;Cq&&#65533;K&#65533;&#65533;&#65533;&#65533;&#65533;$&#65533;6C&#65533;W&#65533;&#65533;W~?|&#65533;&#65533;&#65533;&#65533;&#65533;&#65533;&#65533;&#65533;&#65533;W&#65533;Ibc&#1853;al&#65533;&#65533;&#65533;&#65533;&#65533;&#65533; x&#65533;&#65533;p&#65533;sS&#65533;	Q&#65533;&#65533;&#774;&#65533;Y&#65533;8&#65533;a_&#65533;&#65533;&#526;&#65533;?&#65533;p[&#65533;&#65533;+ W$8&#65533;	/&#65533;(HP&#65533; O&#65533;&#65533;&#65533;&#320;&#65533;&#65533;5n&#65533;&#65533;&#65533;&#65533;G&#65533;!E&#65533;$Y&#65533;&#65533;&#595;&#1796;H&#65533;&#65533;!C	&#65533;&#65533;&#65533;&#65533;&#65533;&#65533;&#65533;_&#65533;Tx&#65533;&#1255;&#65533;)A&#65533;&#65533;&#65533;@&#65533;&#65533;	`(.e&#65533;T&#65533;&#65533;&#65533;&#65533;X&#65533;&#65533;U&#65533;&#65533;&#65533;&#65533;ES&#65533;K\&#65533;h`&#65533;Y&#65533;kNR &#65533;&#65533; &#65533;W&#1416;&#65533;Y&#65533;&#65533;]&#65533;y&#65533;&#65533;&#65533;&#65533;C&#65533;9;d|8&#65533;q &#65533;&#65533;&#65533;&#65533;&#65533;&#65533;@ &#65533;&#65533;&#65533;AT&#65533;&#65533;c&#65533;&#1200;M&#65533;v&#65533;1&#65533;&#65533;&#65533;Nl&#65533;&#65533;&#65533;0p&#65533;Xa&#65533;&#65533;k&#65533;&#65533;re)&#65533;&#298;0&#1582;&#65533;&#65533;&#65533;&#65533;o&#65533;&#65533;&#65533;w&#65533;!&#65533;!5;&#65533;pT30&#65533;&#65533;'k&#65533;&#65533;&#65533;&#65533;&#65533;
dL&#65533;H&#65533;&#65533;&#65533;j>:&#65533;&#65533;&#65533;&#65533;y	&#65533;&#65533;&#65533;&#65533;&#65533;&#65533;&#65533;j0&#65533;&#65533;&#65533;&#233; &#65533;&#65533;&#65533;&#65533;o&#65533;&#65533;&#65533;&#65533;&#65533;(:4&#65533;@&#65533;H&#65533; <q&#65533;A#tc&#65533;&#65533;IH@&#65533;&#65533;V&#65533;&#65533;<&#65533;&#65533;Q&#65533;&#65533;&#65533;&#65533;P&#65533;6@&#65533;&#65533;
<0&#65533;Cc&#65533;&#65533;&#65533;&#65533;&#65533;Bs&#1297;1-`E&#65533;,$2&#65533;j&#1681;#Al8&#65533;:QD&#65533;D#M&#65533;&#65533;!2H!2&#65533;&#65533;&#65533;&#65533;&#65533;.0/&#65533;T;&#65533;L4&#65533;	&#51363;&#65533;&#65533;:&#65533;&#65533;N<&#65533;&#65533;sO>&#65533;&#207;&#65533;`&#65533;&#65533;&#65533;&#65533;&#682;&#65533;&#65533;&#65533;&#65533;&#65533;T&#65533;L 0&#65533;&#65533; &#65533;,<&#65533;&#65533;&#65533;~"&#65533;1&#65533;&#65533;&#65533;&#65533;S&#65533;Xx&#65533;W&#65533;TMTS&#1905;&#65533;&#65533; h&#65533;&#65533;&#65533;&#65533;@&#1346;`j@<Q&#65533;u&#65533;
G&#65533;c&#65533;X&#65533;4Sd&#65533;&#1556;/&#65533;0+&#65533;-&#65533;&#65533;-"&#65533;B&#65533;Vl&#65533;E0&#65533;\&#648;&#65533;&#65533;&#65533;Or&#65533;5&#65533;O&#65533;&#65533;5&#65533;&#65533;z&#65533;&#65533;&#65533; &#65533;&#65533;&#65533;M6&#65533;&#65533;l[&#65533;5&#65533;X&#65533; &#65533;zV[&#65533;fl&#65533;,&#65533;&#65533;>$&#65533;A&#917;x&#65533;r&#65533;X
`D%&#65533;.. &#65533;;H&#65533;&#65533;&#65533;2Z&#65533;&#65533;^|&#65533;3 Z&#65533;&#65533;o)&#65533;&#65533;a&#65533;&#65533;&#65533;&#65533;&#65533;8&#65533; &#65533;9)l&#65533;9&#65533;&#65533;a &#65533;&#65533;6&#65533;&#65533;1&#65533;&#65533;@D_/&#1460;+&#65533;4e&#65533;&#65533;3&#65533; 1&#65533;m&#65533;
1Zs&#65533;=66&#65533;q)&#65533;&#65533;&#65533;l&#65533;A&#1154;Z-&#65533;U&#65533;&#65533; &#65533;&#65533;*z&#65533;&#65533;&#65533;,>&#65533;&#65533;&#65533;j&#65533;&#65533;&#65533;&#8871;&#65533;ZJ&#65533;&#65533;&#65533;&#1047;&#65533;$ [&#65533;&#1238;|&#65533;&#65533; &#65533;	&#65533;&#65533;,&#65533;&#65533;l&#64533;&#65533;&#65533;:&#65533;U&#65533;p&#65533;&#65533;L&#65533;&#65533;&#65533;,&#65533;&#65533;M|&#65533;&#65533;xR&#65533;=&#65533;r&#65533;&#65533;&#65533;|&#65533;&#65533;^xA
N7&#65533;+4H&#65533;&#383;Y&#65533;&#65533;g&#65533;&#65533;&#65533;&#65533;W&#65533;8`&#65533;"&#65533;}{&#65533;N&#65533;44&#65533;&#65533;&#65533;r&#65533;&#65533;&#65533;c}&#65533;g&#65533;}&#65533;&#65533;&#65533;O&#65533;&#65533;&#65533;&#65533;~&#65533;U&#65533;&#65533;m&#65533;l&#65533;&#65533;&#65533;&8&#65533;&#65533;&#1554;P&#65533;w>d&#65533;&#65533;c&#65533;&#1101;&#65533;&#65533;@&#65533;&#65533;c&#65533;J0&#65533;9&#65533;&#65533;&#65533;&#65533;&#65533;&#65533;&#65533;&#65533;@&#65533;&#65533;
c&#65533;&#65533;R"xB"hOw&#65533;.&#65533;&#65533;&#65533;N[b&#65533;M&#65533;&#1446;YO
&#65533;&#65533;j&#65533;B &#65533;7|&#65533;!p&#65533;&#65533;&#65533;`K&#65533;Rd&#65533;D(&#65533;a)&&#65533;&#65533;7&#65533;&#65533;i&#65533;Zl&#65533;[!D0&#65533;&#65533;&}*b&#65533;!&#65533;&#65533;,&#65533;&#65533;&#65533;&#65533;&#65533;,&#65533;%oD&#65533;&#65533;&#198;&#65533;E$@&#65533;&#65533;Z&#65533;E1R&#65533;!&#65533;J&#65533;B4&#65533;arRd&#65533;H&#65533;Qd	tD&#65533;g46&#65533;&#65533;&#58307;&#65533;&#65533;&#65533;|&#65533;B&#65533;&#65533;&#65533;B&#65533;v&#65533;P2K&#65533;%&#65533;H1U&#65533;`k&#65533;&;yKl&#65533;A|	X&#65533;&#65533;u?@L1&#65533;$&#65533;jvF&#65533;a&#65533;"&#65533;&#65533;e&#65533;4&#65533;[&#65533;R&#65533;&#65533;B&#65533;o&#65533;&#65533;,&#65533;&#65533;f&#65533;f7	&#65533;,t&#65533;&#65533;	PWU&#65533;8&#65533;&#65533;!&#65533;&#65533;d'&#65533;&#65533;&#65533;|&#65533;&#65533;v:&#65533;@&#65533;40@&#65533;&#65533;&#65533;&#65533;j&#65533;&#65533;O}f&#65533;"&#65533;#E&#65533;&#65533;&#65533;v&&#65533;Bwh&#65533;X&#65533;P&#65533;n@&#65533;%	&#65533;)&#65533;&#65533;5dT&#65533;XJ&#65533;4&#65533;`&f&#65533;&#65533;?'z&#65533;-&#65533;$!'E&#65533;Q5|@_{&#65533;iE)&#65533;&#65533;^-&#65533;&#65533;I&#65533;"W&#65533;S&#65533;&#65533;!&#65533;(E<&#65533;Q&#1811;&#65533;&#65533;d&#65533;&#65533;1I&#65533;+lXO}:T&#65533;&#65533;&#65533;&#65533;&#65533;*H&#65533;I&#65533;&#65533;T&#65533;L&#65533;&#65533;&#65533;&#65533;&#65533;jW&#65533;&#65533;&#65533;&#65533;f	M]&#65533;A? &#1263;&#65533;&#65533;&#65533;&#65533;&#65533;&#65533;&#65533;&#65533;S&#65533;&#65533;{&#65533;H&#65533;R&#65533;&#65533;&#65533;&#65533;]&#65533;&#65533;&#65533;&#65533;&#65533;^U&#65533;&#65533;),&#65533;d&#65533;TW2 &#65533;:&#65533;(&#65533;&#65533;&#65533;V&#65533;&#65533;L&#65533;d-&#65533;@&#65533;aqx&#65533;iuTT6&#65533;&#65533;&#65533;!&#65533;S5&#65533;Y&#818; &#65533;`)&#65533;k&#65533;g&#65533;(&#65533;&#65533;p&#65533;#f&#65533;&#65533;&#65533;v8Y&#65533;"j:&#1461;&#65533;!!`@&#65533;j;&#65533;&#65533;M&#65533;=Q&#65533;&#65533;&#65533;&#65533;&#57476;(&#65533; f&#65533;
S&#65533;
&#65533;`+X&#65533;&#65533;&#65533;&#65533;6&#65533;&#65533;&#65533;DG.&#65533;E&#65533;&#65533;&#65533;&#65533;&#65533;&#65533;c&#65533;4X&#65533;&&#65533;&#65533;]H&#65533;YH&#65533;e&#65533;&#816;&#65533;&#65533;&#65533;ASJ+&#65533;&#65533;&#1964;8{p&#65533;4&#65533;8,&#65533; &#65533;&#65533;0G&#65533;&#65533;&#65533;&#65533;&#1538;"68&#65533;|p&#65533;&#65533;4 &#65533;&#65533;Hu&#65533;[b&#65533;]BiqF&#65533;c9$&#65533;Y&#65533;~Hb&#65533;ej &#65533;&#65533;f&#65533;b)&#65533;&#65533;wuC&#65533;Yx,Jp`1T&#65533;&#65533;&#65533;&#65533;&#65533;5&#65533;0&#65533;:M&#65533;aU&#65533;&#65533;&#65533;]@,h&#65533;&#65533;&#65533;*&#789;D&#65533;o&#65533;&#65533;_M&#65533;Q<&#65533;&#65533;f&#1379;&#65533;+6@&#65533;&#65533;t&#65533; &#650;\B&#1099;f&#65533;&#65533;&#65533;&#65533;eB&#65533;e)i&#65533;h&#65533;F6<-&#65533;&#65533;&#65533;&#65533;Hc&#65533;&#65533;@}9&#65533;&#65533;7&#65533;%QKA&#65533;&#65533;F&#65533;&#65533;ieC&&#1440;&#65533;t)8&#1450;&#65533;<&#65533;,&#65533;&#65533;&#65533;&#65533;AT&#65533;k&#65533;&#65533;&#65533;0&#65533;lh&#65533;&#65533;&#65533;,O&#65533;&#65533;3&#65533;a&#65533;&#65533;6&#65533;&#65533;&#65533;&#65533;#&#65533;X&#65533;&#65533;#&#65533;\&#65533;&#1070;]T&#65533;&#65533;&#65533;"&#65533;z&#65533;g2&#65533;C&#65533;K&#65533;&#65533;A&#65533;&#65533;H&#65533;&#65533;m&#46683;,&#65533;&#65533;&#65533;&#65533;&#65533;&#65533;l&#65533;&#65533;t&#65533;&#65533;/>&#65533;&#65533;&#65533;#/&#65533;&#65533;&#65533;"&#65533;<C&#65533;$&#65533;&#65533;Bk&#65533;R*&#65533;mzq{&#1891;Xz&#65533;qm&#65533;&#65533;&#65533;j&#65533;&#65533;&#65533;&#65533;,M&#65533;E&#65533;lXAZV&#65533;	@&#65533;K!&#65533;&#65533;Q&#65533;&#65533;8&#65533;&#65533;$&#65533;&#65533;t&#65533;8]&#65533;&#65533;&#65533;$&#65533;	&#65533;,t&#65533;s&#65533;v5O&#65533;E&#65533;"&#65533;e&#65533;)i8y&#1341;>&#65533;&#65533;&#65533;a&#65533;&#65533;&#65533; fW;&#65533;&#65533;-&#65533;v&#65533;&#65533;&#1902;-&#65533;&#65533;&#65533;&#65533;&#65533;&#65533;@&#65533;&#65533;&#65533;&#65533;^&#65533;&#65533;{5B&#65533;	&#65533;Y&#1630;&#65533;&#65533;&#65533;&#65533;&#65533;";x:&#65533;O&#65533;:&#65533;&#65533;>&#65533;Y&#65533;&#65533;&#65533;kL&#65533;&#416;&#65533;~&#65533;&#65533;&#65533;d3&#65533;'N_UU&#65533;y&#65533;&#65533;&#65533;=O[&&#65533;&#65533;~&#65533;4C&#65533;"@}&#65533;U':I,:&#65533;=&#65533;]&#65533;&#65533;5&#65533;.2[o&#65533;&#65533;&#65533;)&#65533;2 &#65533;&#798;8&#65533; ?&#65533;9&#65533;&#65533;j'h&#65533;{&#65533;N;Z&#65533;&#65533;0M&#65533;Mc^&#65533;&#65533;&#65533;o&#1779;&#65533;&#65533;&#65533;v&#65533;&#65533;&#65533;&#65533;rs&#65533;&#65533;J5[0f&#65533;&#991;&#65533;3	&#65533;&#65533;2o&#65533;&#1876;&#1753;&#65533;&#65533;X;&#65533;&#65533;?t&#65533;&#65533;&#65533;5xx&#65533;&#65533;&#65533;&#65533;	&#65533;"&#1408;&#65533;&#65533;;@&#65533;s&#65533;+&#65533;&#65533;&#65533;9&#65533;&#65533;&#1771;&#65533;&#65533;4m:&#65533;<A&#65533;?&#65533;h,&#65533;&#1077;&#65533;6+@&#65533;&#65533;&#65533;&#1599;&#65533;P:&#65533;&#65533;&#65533;y&#65533;A&#65533;&#65533;Ix&#1089;C9&#65533;&#65533;3&#65533;&#65533;A%	@PL`(&#65533;&#65533;=&#65533;&#1625;&#65533;,&#1668;&#65533;j&#65533;&#65533;0&#65533;%&#65533;B&#65533;p&#65533;&#65533;E&#65533;m&#1542;K&#65533;>&#65533;&#65533;s&#65533;&#65533;&#65533;<&#65533;/|&#208;h&#65533; [F0C&#65533;P&#65533;D&#65533;&#65533;&#65533;18&#65533;&#207;X&#65533;&#65533;+&#65533;&#65533;&#667;&#65533;P&#65533;&#65533;Q&#65533;&#65533;?@&#65533;DL[2 C&#65533;&#65533;*&#65533;;&#1171;%T&#65533;&#65533;hI&#65533;Ido	&#65533;K\&#65533;&#65533;c4K5SE&#65533;9=&#65533;&#65533;%\
&#65533;&#65533;S&#65533;M&#65533;&#65533;&#65533;&#65533;&#65533;[&#65533;$&#65533;E%DK<C4&#65533;:&#65533;&#65533;4&#65533;&#65533;JPF@&#65533;al&#65533;&#65533;d&#65533;&#811;9x&#65533;&#65533;s&#65533;?t&#65533;i<E"&#65533;&#65533;&#65533;&#65533;Q&#65533;	&#65533;&#65533;&#65533;F8T&#65533;#b&#65533;F&#65533;p&#65533;&#65533;&#65533;}&#65533;&#65533;&#65533;&#65533;Eu<&#65533;h&#65533;&#65533;&#65533;w4!&#65533;&#65533;&#65533;&#345;&#65533;	&#65533;h&#65533;|&#65533;B&#65533;&#1537;A$&#65533;&#65533;&#65533;&#65533;&#560;&#739; &#65533;-&#65533;&#65533;&#65533;&#65533;&#65533;XLH&#65533;&#65533;&#65533;&#65533;&#65533;X
<&#65533;&#65533;a &#65533;\&#65533;)&#65533;&#65533;&#65533;&#65533;}&#65533;<&#65533;H&#65533;&#65533;&#65533;'#&#65533;C$&#629;&#65533;&#65533;&#65533;\&#65533;&#65533;&#65533;&#65533;&#65533;
&#65533;&#65533;K&#65533;s)Y&#65533;L|E&#65533;X&#65533;&#65533;&#65533;Np&#65533;&#65533;D&#65533;&#281;9&#65533;&#65533;&#65533;&#65533;&#228;&#65533;&#65533;p&#65533;&#65533;tH6&#65533;&#65533;&#65533;M&#65533;&#65533;7&#65533;&#65533;&#65533;$&#65533;&#65533;&#65533;&#248;;&#65533;&#65533; &#65533;?&#49457;&#65533;&#1472;&#65533;+&#1025;`&#65533;&#65533;&#65533;PK@dK*&#65533;&#65533;&#65533;&#65533;&#65533;&#1025;&#65533;&#65533;K&#65533;F&#65533;sF&#65533;&#65533;&#36404;,Lg&#65533;&#65533;9&#65533;&#65533;q&#65533;&#65533;q&#65533;|d&#65533;&#65533;[&#794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&#65533;l&#65533;&#65533;/&#65533;&#65533;&#65533;**&#65533;&#65533;&#65533;&#65533;&#65533;&#65533;&#65533;&#65533;\&#65533;/&#65533;&#65533;)&#65533;&#65533;X&#65533;&#65533;&#65533;E&#65533;&#65533;
E&#65533;$&#65533;&#65533;&#65533; &#65533;&#65533;v&#65533;@'&#65533; h%@ @&#65533;&#65533;&#65533;6&#65533;Pvz&#65533;&#65533;&#65533;$P&h&#65533;e&#65533;$X&#65533;`&#65533;i&#65533;&#65533;&#65533;h&#65533;&#65533;&#65533;P&#65533;&#65533;/&#65533;&#65533;&#65533;]&#65533;%M$X&#65533;-RN&#65533;&#65533;Q&&#65533;&#65533;Q &#65533;&#65533;)&#65533;%&#65533;&#65533;+Q&#65533;RA&#65533;&#65533;/&#65533;%&#65533;]Q&#65533;2&#65533;xQ%ES1e&#65533;6&#65533;$&#65533;S,e%X  &#65533;S&#65533;P(@&#65533;Q4&#65533;&#65533;'}&#65533;6hTGmT*x &#65533;&#65533;6&#65533;&#65533;&#65533;+=&#65533;T &#65533;N&#65533;=(M*&#65533;S0&#65533;&#65533;5}&#65533;F&#65533;&#65533;(&#65533;@&#65533;&#65533;&#65533;&#65533;&#65533;&#65533;&#65533;OR &#65533;ShP&#65533;C&#65533;R&e &#65533;&#65533;!`&#65533;G&#65533; PU@&#65533;&#65533;&#65533;&#65533;&#65533;;P&#65533;[5&#65533;R(&#65533;S S8&#65533;T&#65533;&#65533;O&#65533;&#65533;&#65533;&#65533;$&#65533;QQ?5&#65533;6&#65533;(@!&#65533;&#65533;p&#65533;&#65533;&#65533;&#65533;eu;g=&#65533;R&#65533;P@y&#65533;i%O(T&#65533;|N&#65533;&#65533;&#65533;P&#65533;&#65533;?5U @)@W&#65533; !&#65533;&#65533;&#65533;&#65533;&#65533;(&#65533;:=&#65533;{&#65533;W&#65533;&#65533;&#65533;&#65533;Z~&#65533;LT&#65533;M&#1540;&#65533;&#65533;G}UUXH&#1620;)&#65533;U&#65533;&#65533;&#65533;N T&#65533;X&#65533;&#65533;V{MB-&#65533;/&#65533;^(&#65533;5&#65533;(0W&#65533;-Z8&#65533;@M&#65533;X&#65533;+[&#65533;&#65533;QH=`&#65533;&#924;&#65533;&#65533;qu&#65533;/PU&#65533;&#1864;&#65533;EN&#65533;&#65533;&#65533;R&#65533;M[T &#65533;&#65533;MJuT&#65533;U&#65533;&#65533;m&#65533;&#65533; )0Z&#65533;&#65533;%&#65533;q&#65533;U&#65533;M[&#65533;&#65533;&#65533;[&#65533;| &#65533;&#65533;	&#65533;[P&#65533;&#65533;m &#65533;!&#65533;[&#65533;&#65533;&#1752;&#65533;&#65533;y\&#65533;5&#65533;%\&#65533;&#65533; x&#65533;&#65533;P*hU&#65533;&#65533;h&#65533;&#461;\&#65533;M&#1636;&#65533;&#65533;&#65533;[&#65533;i&#65533;\&#65533;&#65533;&#65533;&#65533;&#512;0&#65533;U#H&#65533;&#65533;&#65533;M&#65533;&#65533;MY%@&#65533;1&#65533;:&#65533;E&#65533;&#65533;&#65533;N&#65533;&#65533;&#65533;&#65533;&#65533;&#65533;&#65533;&#65533;]#Px &#65533;&#65533;&#65533;&#1540;&#65533;]]&#65533;&#65533;MxW&#65533;&#65533;[&#65533;R Q&#65533;&#65533;T #&#512;&#65533;&#1857;&#65533;&#65533;&#65533;mN@&#65533;&#65533;[&#65533;]Z&#65533;&#65533;&#65533;U^&#65533;&#65533;YOp^&#65533;&#65533; P&#65533;(&#65533;00&#65533;&#65533;a&#65533;&#65533;x[&#65533;\&#65533;[&#65533;&#65533;}&#65533;?&#65533;&#65533;Qh&#65533;O&#65533;&#65533;&#65533;&#65533;&#65533;&#65533;V&#65533;&#65533;e`HU&#65533;U&#65533;&#65533;&#65533;&#65533;&#65533;&#65533;@e&#65533;	0&#65533;S0&#65533;j&#65533;X=&#65533;&#65533;&#65533;&#65533;
&#65533;&#65533;Je_&#205;&#65533;&#65533;&#65533;&#65533;(pW&#65533;&#65533;&#65533;x \&#65533;T O&#65533;V&#65533;&#65533;&#65533; &#65533;'N\*&#65533;]
`_#v&#65533;&#65533;&#65533;(&#65533;&#65533;&#65533;&#65533;8&#65533;#`#&#65533;?&#65533;P&#65533;&#65533;&#164;&#65533; &#65533;&#65533;	&#65533;&#65533;&#65533;&#65533;&#65533; V &#65533;a
&#65533;&#65533;e&#65533;&#1335;&#65533;&#65533;-~&#65533;=#&#65533;&#65533;	 b#&#65533;`&#65533;&#65533;mT>&#65533;&#65533;&#65533; #`a&#1580;d
xb&#49985;N.&#65533;x&#65533; &#65533;&#65533;&#65533;&#65533;Sd&#65533;&#65533;&#65533;&#65533;&#65533;;&#65533;&#65533;&#65533;&#65533;b&#65533;&#65533;Z6&#65533;	0&#65533;@d&#65533;4&#65533;&#65533;%&#65533;;&#65533;&#65533;6&#65533;eOF>K6&#65533;&#65533;L&#65533;&#65533;f8&#65533;=^`G%`&#65533;c&#65533;&#65533;&#65533;~&#65533;P
&#65533;&#65533;hM.&#65533;[~T&#65533;d&#65533;&#65533;\>U&#65533;&#65533;G&#65533;e&#65533;g-6&#65533;&#65533;0&#65533;&#65533;E&#65533;L&#65533;&#65533;	 &#65533;/&#65533;&#65533;knMz&#65533;0&#65533;&#65533;&#65533;uT{&#65533;>&#65533;*h&#65533;&#65533;&#65533;`&#65533;&#65533;&#65533;\&#65533;^&#65533;L6]&#65533;&#65533; `&#65533;o&#65533; Z&#65533;&#65533;08&#65533;;&#65533;g&#1460;&#1286;&#65533;LZ&#65533; &#65533;&#65533;&#15827;h&#1821;&#65533;&#65533;7v&#65533;&#65533;Nn&#65533;BP&#65533;B(&#65533;&#65533;&#1464;&#65533;e&#65533;B &#65533;&#65533;&#65533;W&#65533;MX&#65533;A&#65533;&#65533;&#65533;&#65533;. &#65533;&#65533; &#1933;Mk&#65533;&#65533;&#36164;&#65533;&#65533;&#65533;~;&#981;&#32888;&#14678;&#859;&#65533;&#65533;V&#65533;&#65533;e&#65533;&#65533;jb>\g&#65533;&#21536;&#65533;&#451;&#65533;P &#65533;&#65533;k&#65533;tj&#65533;`&#65533;d&#65533;&#65533;\~&#65533;&#65533;&N&#65533;&#65533;;#h @&#65533;&#65533;&#65533;&#65533;&#65533;A:k&#65533;n&#65533;onl&#65533;&#65533;&#768;&#65533;&#65533;	 !&#65533; u ,7  &#65533;F &#65533; &#65533;H&#65533;&#65533;&#65533;&#65533;*\&#560;&#65533;&#199;#J&#65533;&#65533;*&#65533;I`"&#65533;&#271; C&#65533;I&#65533;&#65533;&#595;(S&#65533;\&#65533;r"&#65533;
$&#65533;H&#65533;D&#192;+&#65533;&#65533;d&#65533;&#65533;&#65533;&#991;@&#65533;
J&#65533;&#65533;&#1094;)2&#65533; &#65533;&#65533;&&#65533;&#65533;;u^&#65533;aG&#65533;t&#65533;9&#693;&#65533;&#1519;`&#202;EZ&#65533;&#65533;&#65533;`p&#65533;&#65533;L&#65533;&#65533;K&#65533;&#65533;<&#65533;&#65533;&#65533;&#65533;7)L&#65533;0&#65533;&#65533;&#2047;&#65533;FH"&#1320;:MT&#65533; "&#65533;&#65533;:w8&&#65533;c'&#65533;&#65533;&#65533;3k&#65533;&#65533;9$&#65533;&#65533;&#65533;<p&#65533;&#65533;4&#65533;	"&#65533;Y&#65533;&#65533;&#65533;&#1520;c&#65533; &#65533;.:&#65533;&#1057;sC&#65533;z&#65533;&#65533;P0&#65533;N&#65533;&#65533;+_&#65533;\%:iH@&#1863;N&#65533;&&#1033;&#65533;5&#65533;
;4&#65533;O&#65533;&#65533;y&#65533;&#65533;&#65533;S&#65533;&#65533;A&#65533;&#65533;&#65533;d&#65533;"'&#65533;ag&#65533;&#65533;&#65533;&#65533;&#65533;&#65533;&#65533;!+&#65533;&#65533;@&#65533;^&#65533;}w&#65533;A;%&#65533;&#1986;6V
&#65533;&#65533;&#65533;B&#65533;&#65533;V&#65533;P!0&#326;B&#65533;&#65533;)&#65533;!&#65533;&#65533;$&#65533;hbJ&#65533;&#65533;&#65533;&#65533;t&#65533; 	S&#65533;&#65533;!&#65533;&#65533;&#65533;!&#65533;i&#789;&#141;&#65533;q&#65533;@&#65533;&#65533;:]&#65533;b '&#65533;&#390;&#65533;7&#65533;&#65533;#&#65533;8&#65533;i&#129; &#65533;Bf9&#65533;&#65533;Z&#65533;&#65533;&#65533;m'&#65533;w:%&#65533;c
)&#65533;!&#65533;RYy&#65533;&#65533;]&#425;&#65533;eX!'g&#65533;&#65533;! &#65533;IPEb<&#65533;&#65533;&#359;&#65533;"&#65533;&#65533;&#65533;w6*&#65533;e&#65533;!&#39188;Vj&#39256;f&#65533;&#39324;v&#65533;&#39392;&#65533;ziA~&#65533;&#65533;&#65533;IpAd}&#65533;i&#65533;&#65533;&#65533;s&#65533;&#65533;&#65533;tZ!&#43964;&#65533;&#65533;&#65533;&#65533;~&#65533;&#65533;&#65533;&#65533;*u.\&#65533;&#65533;&#65533;T&#65533;@$@E&#429;&#65533;dF&#65533;f&#65533;&#65533;&#65533;&#65533;r{%6&#65533;&#65533;^{&#65533;=+&#65533;&#65533;l&#65533;&#65533;]m
V&#65533;&#65533;S&#65533;&#65533;&#65533;&#65533;&#65533;&#65533;k/&#65533;p&#1192;&#65533;&#65533;&#65533;&#65533;A&#65533;&#65533;G&#65533;&#65533;g&#187;&#65533;&#65533;y&#65533;&#65533;7&#65533;+&#65533;9&#65533;&#1220;&#65533;&#65533;&#65533;&#65533;&#65533;NE$1&#65533;&#65533;&#65533;&#65533;$&#65533;lr&#65533;SB&#65533;,P(&#65533;&#65533;	&#65533;&#65533;&#710;&#65533;e&#65533;'&#65533;&#65533;&#65533;&#65533;W&#65533;'lT&#65533;D%j6&#65533;9&#65533;&#65533;L7&#65533;&#65533;A&#65533;)T&#65533;&#65533;&#65533;&#65533;	&#42937;Ii&#65533;&#65533;N&#65533;-&#65533;&#65533;&#65533;S&#65533;&#65533;&#65533;&#65533;&#65533;A"M&#65533;Vw&#65533;&#65533;c&#65533;mw&#65533;gl&#65533;&#65533;&#65533;&#65533;dPp`pm&#65533; &#65533;&#65533;M&#65533;&#65533;e(|&#65533;&#65533;Sz&#65533;&#65533;&#65533;&#65533;p&#65533;X&#65533;&#65533;ln&#65533;~Z&#65533;y&#14343;~P&#65533;l&#65533; &#65533;|&#65533;wLL%&#65533;"o&#65533;&#65533;`&#65533;&#65533;&#65533;@&#65533;'&#65533;&#65533;&#65533;1&#65533;&#65533;&#65533;&#65533;&#65533;&#65533;&#65533;FeQ&#65533;&#65533;`&#65533;&#65533;&#65533;&#65533;l&#65533; &#65533;y&#65533;&#65533;<&#65533;!&#65533;&#65533;w&#65533;&#65533;&#65533;n&#65533;&#65533;&#65533;t&#65533;N\h&#65533;{O&#65533;&#65533;&#65533;&&#65533;	WOO&#65533;&#65533;&#65533;&#65533;}&#65533;&#65533;&#65533;&#65533;?&#65533;&#65533;&#65533;&#2024;&#65533;&#65533;&#65533;B&#65533;&#1601;	P2&#65533;]K&#65533;&#65533;&#65533;&#65533;4&#65533;j S&#65533;&#65533;&#65533;&#65533;&#65533;&#65533;&#65533;w&#65533;&#65533;ARd$1&#1639;1&#65533;N&#65533;P&#65533;&#65533;&#65533;PT&#65533;&#65533;B&#65533;&#65533;&#65533;m&#65533;&#65533;8&#65533;&#65533;&#65533;g&#65533;&#65533;&#65533;R&#65533;O&#65533;#&#65533;&#65533;&#65533;&#65533;f1&#65533;&#65533;hXC&#65533;&#65533;!&#65533;P&#65533;&#65533;&#65533;B&#65533;&#65533;MOh&#65533;N&#65533;
&#65533;",&#65533;Y&#65533;K"l&#65533;&#65533;DNa&#65533;&#65533;QL&#65533;&#65533;&#65533;x=&#65533;&#65533;J'Y&#65533;&#65533;&#65533;F"&#65533;Ku:&#1116;5&#65533;2&#65533;whT&#65533; &#65533;&#65533;G&#65533;*&#65533;
&#65533;"&#65533;&#65533;/&#65533; od&#244;&#65533;&#65533;&#65533;&#65533;&#65533;&#65533;o8&#65533; 7&#65533;=*&#65533;&#65533;rX&#65533;&#1811;&#65533;+b&#65533;r;&#65533;%3&#65533;&#65533;KZj &#65533;&#65533;,&#65533;&#65533;C&#65533;D&#65533;&#65533;)&#65533;V&#65533;&#65533;F&#65533;&#65533;&#65533;L&#65533;d&#65533;+5&#65533;=Y|&#65533;&#65533;&#670;D1&#65533;O \&#65533;&#65533;$	B4$s,&#65533;&#65533;`y&#65533;n&#65533;q-LQ3&#65533;@6&#65533;&#65533;&#65533;&#65533;y&#65533;&#65533;&#65533;R&#65533;u8c7&#65533;i&#65533;o.&#65533; T*a&#65533;&#65533;u&#65533;&#65533;&#65533;&#65533; &#65533;N;&#65533;x&#65533;R &#65533;&#65533;''&#65533;i&#65533;&#65533;&#65533;
GJ&#65533;N&#65533;6&#65533;&#65533;&#65533;&#65533; v&#65533;@&#65533;bI&#65533;b&#65533;g&#65533;B&#65533;&#65533;&#1073;&#65533;Y:&#65533;&#65533;	&#65533;&#65533;&#970;&#65533;h '&#65533;&#65533;F&#65533;bOf&#65533;v&#65533;&#65533;H&#65533;y&#65533;B&#65533;&#65533;X&#65533;&#65533;M&#65533;&#65533;:&#65533;&#65533;&#65533;3&#65533;JI&#583;A&#65533;&#65533;&#65533;&#65533;&#65533;&#65533;f&#65533;&#65533;&#65533;&#65533;L&#65533;&#65533;c&#1442;&#65533;&#484;&#65533;E&#65533;L}TB&#65533;&#65533;&#1306;&#65533;&#65533;>P1&#65533;UOSJ&#65533;9&#65533;jX&#65533;j&#65533;G=a&#65533;d&#65533;)-&#65533;I&#65533;P&#65533;&#65533;x&#65533;&#65533;Zq&#65533;.u&#65533;&#65533;+tU&#65533;X&#65533;&#65533;&#65533;&#65533;=&#7099;&#65533;&#65533;&#65533;&#65533;S&#65533;y&#65533;?&#65533;&#65533;&#65533;#	&#65533;i
&#65533;,<&#65533;W&#65533;&#65533;&#65533;&#410;&#65533;V&#65533;&#65533;Ry&#65533;&#65533;A}/&#65533;&#65533;	!V&#65533;&#65533;Vnt:&#65533;ns&#65533;&#1692;&#1110;J:pYWi&#65533;E&#65533;t&#1114;&#65533;&#65533;&#1397;v&#65533;&#65533;&#65533;&#65533;+&#65533;t&#65533;Y&#65533;&#65533;&#65533;t&#65533;`&#65533;2&#65533;6&#65533;&#65533;&#65533;+&#65533;W&#65533;(&#65533;9p.&#65533;&#65533;w&#65533;D&#65533;O&#65533;&#65533;Q&#1045;&#352;&#65533;&#65533;&#65533;&#65533;HE@&#65533;S&#65533;&#65533;Zfx&#65533;&#65533;u(_&#65533;D&#65533;&#65533;aC&#65533;&#65533;&#65533;A<&#65533;&#65533;&#65533;R&#65533;&#65533;&#65533;&#65533;9&#65533;R&#65533;[JL&#65533;&#65533;f'pK&#65533;&#65533;@07&#65533;&#65533;&#65533;&#65533;x&#65533;&#65533;&#65533;&#65533;zj&#65533; &#65533;&#65533;]T #/&#65533;&#65533;&#65533;&#65533;&#65533;&#65533;&#65533;F&#65533;
&#65533;&#65533;&#65533;&#65533;a)?&#65533;$/d&#65533;!&#65533;i
F&#65533;r&#65533;Ri}&#65533;&#65533;D=P+&#745;&#65533;Y&#65533;&#58119;!}&#65533;S&#65533;hK&#65533;&#488;&#65533;3k)&#65533;i6&#65533;bG&#65533;&#65533;P'&#65533;&#1555;60&#1341;&#65533;YKX&#947;&#65533;&#65533;/	 &#65533;c&#65533;m&#65533;&#65533;&#65533;6&#65533;d&#65533;&#65533;&&#65533;&#65533;&#65533;&#65533;&#65533;&#65533;&#65533;7@PI&#65533;&#65533;&#65533;$P&#65533;\1&#792;&#65533;6-c#2@d&#65533;&#1202;&#65533;&#65533;&#65533;6&#65533;'B3&#65533;u&#65533;&#6224;&#65533;C@&#65533;J=&#65533;fmVc;&#65533;.&#65533;&#65533;&#65533;]&#65533;w&#65533;CI&#65533;_o|G[&#65533;&#65533;z$E&#65533;]"&#65533;&#65533;
bD&#65533;&#65533;&#65533;D&#65533;&#65533;&#65533;M&#65533;&#65533;&#65533;&#65533;&#65533;v&#65533;&#65533;g9&#65533;&#65533;N&#65533;&#65533; r&#65533;&#65533;&#65533;&#65533;o&#65533;W'>&#65533;&#65533;t3w&#65533;&#65533;J&#65533; O&#65533;Z&#65533;&#65533;&#65533;&#65533;&#1515;&#65533;E:&#65533;&#65533; }Y&#65533;&#65533;[&#65533; p&#65533;&#65533;7&#65533;&#65533;&#65533;&#65533;K,Pi&#65533;&#65533;&#65533;&#65533;0&#65533;&#65533;&#65533;W&#65533;&#65533;x&#65533;)&#65533;&#65533;"&#65533;&#65533;B:[&#65533;@-&#1017;&#65533;.0=&#65533;o&#65533;&#65533;&#65533;N&#65533;&#538;&#65533;&#65533;&#65533;&#65533;F&#65533;&#65533;&#65533;&#659;/&#57623;&#65533;B&#65533;&#1319;&#65533;&#65533;&#65533;&#65533;&#65533;i&#65533;Z&#65533;P&#65533;&#65533;&#65533;&#65533;&#65533;`{]&#65533;Y&#65533;qk&#65533;&#65533;&#65533;l&#65533;g&&#65533;&#65533;&#65533;&#65533;&#65533;o&#65533;&#65533;a&#65533;&#65533;&#65533;	s&#65533;&#65533;&#65533;M&#65533;&#65533;&#65533;&#1894;zOQ&#65533;[&#65533;&#65533;v h&#65533;&#65533;&#65533;&#65533;&#65533;&#65533;&#65533;&#38376;@C&#65533;@&#65533;i4&#65533;v&#65533;&#65533;&#65533;@&#65533;&#65533;'!&#65533;6XK&#65533;bH&#65533;Z&#65533;=&#65533;&#65533;@N]_&#65533;&#65533;@R&#65533;&#65533;&#65533;&#65533;2 &#65533;&#65533;X\cP&#65533;wwt&#65533;&#65533;=&&#1536;M&#65533;&#65533;b0h`		x2	<&#65533;&#65533;&#65533;&#65533;&#65533;&#65533;&#65533;~&#193;%&#65533;b,Hj&#65533;&#65533;R&#65533;&#65533;&#65533;&#65533;&#65533;;	6&#65533;&#40972;Bt&#65533;&#65533;&#65533;O&#65533;&#65533;&#65533;-Jr&#65533;/&#65533;&#65533;&#576;&#65533;,8F&#65533;&#65533;g&#65533;&#65533;;n0&#65533;&#65533;Cyw&#65533;:&#65533;ip](&#65533;&#65533;H/&#65533;Y'y&#65533;Fr&#65533;&#65533;_&#65533;9|V{&#65533;&#65533;>&#65533;&#65533;)&#1472;"x;&#65533;q&#65533;lT&g&#65533;&#65533;LaK aXpb8&#65533;RA#x&#65533;&#65533;"?Q&#65533;&#65533;&#65533;B&#65533;R&#65533;Y&#65533;&#65533;6!&#65533;4&#65533;:P&#65533;A=&#65533; fz&#65533;m&#65533;qI&#65533;&#65533;&#65533;&#65533;&#65533;6  &#65533;! i&#65533;+!a&#65533;&#65533;&#65533;j&#65533;&#65533;&#65533;# Mx&#65533;&#65533;=p' v H.&#65533;!&#65533;%Y&#65533;&#65533;&#65533;+g&#65533;y;&#65533;)K&#65533;D!z&#659;&#65533;&#65533;&#65533;&#65533;l&#65533;&#65533;:p&#65533;!&#65533;@&#65533;G&#65533;&#65533;&#65533; ScXB&#65533;S&#65533;%>>&#65533;TR@&#65533;+i%) 4&#65533;lp)0@1&#65533;"&&#65533;&#65533;&#65533;&#1542;, &#65533;rH &#65533;&#65533;&#65533;&#65533;&#65533;&#65533;i#TA/&#949;g&&#65533;i&#65533;X&#65533;oP&#65533;E'&#65533;&#65533;)QH.P&#65533;&#65533;f&#65533;&#65533;&#65533;&#65533;>&#65533;&#65533;b&#65533;PX&#65533;vx&#65533;&#65533;&#65533;&#65533;&#65533;('&#65533;767&#65533;&#65533;=HV&#296;F&#65533;t&#65533;kW$&#65533;&#65533;:&#65533;&#65533;)H&#65533;&#65533;H)i@+,H3ap&#65533;&#65533;&#65533;&#65533;&#65533;\P&#65533;&#65533;x&#65533;&#65533;X&#65533;x&#526;SH&#65533;>&#65533;PC&#65533;6Hv2&#65533;&#65533;I&#65533;}q&#65533;$&#65533;H) &#65533;&#65533;&#65533;&#138;&#65533;&#65533;b&#65533;&#65533;&#65533;&#65533;h&#65533;<y&#65533;t&#523;=&#65533;.pJ&#134;&#65533;w_&#65533;I&#65533;&#65533;J")&#65533;&#65533;&#65533;&#65533;d&#65533;&#65533;&#65533;!&#65533;&#65533;yxq &#1762;6&#65533;&#65533;U &#65533;OX&#65533;u&#65533;&#65533;=Y&#65533;&#65533;&#65533;&#65533;A&#65533;CY9p&#65533;&#65533;oo&#65533;;&#65533;&#65533;&#65533;&#65533;i&#65533;3&#65533; &#65533;&#65533;`&#944;-&#1811;2&#65533;&#65533;AeP&#65533;~&#65533;&#65533;&#65533;0&#65533;)&#65533;x&#65533;&#65533;H 	&#65533;>&#65533;8&#65533;&#65533;h&#65533;c9&#65533;9&#65533;B):&#1040;[i|&#65533;G&#65533;&#65533;}&#65533;1wU#)&#65533;&#65533;s/Q&#65533;C'vdp&#65533;&#65533;&#65533;b&#65533;&#65533;&#65533;u`&#65533;00+&#65533;)(&#65533;&#65533;8&#65533;<i&#65533;?I 4&#65533;&#1384;&#65533;&#65533;( Sq|	&#65533;&#65533;c&#65533;V&#694;&#65533;&#65533;WK&#65533;4&#65533;$u&#65533;&#65533;0&#65533;&#65533;BN.&#65533;"&#65533;p) @&#65533;)+Y	&#65533;&#65533;)&#65533;)&#65533;> ,&#65533;&#65533;3&#65533;&#65533;&#65533;D@~G&#65533;&#65533;&#65533;&#753;&#65533;&#65533;&#1431;-&#450;2&#65533;  ?&#65533;&#65533;w&@)qDN:&#65533;"P&#65533;j&#65533;P&#65533;h&#65533;H&#65533;&#65533;B&#65533;'&#65533;C&#65533;&#65533;S&#65533;@E&#65533;&#65533;&#65533;]&#1782;&#65533;&#65533;o&#65533;p&#65533;&#65533;:N&#1104;(&#65533;)&#65533;gx&#65533;RRp&#65533;>&#65533;&#65533;&#65533;y@&#65533;&#65533;&#65533;&#65533;&#65533;S(&#65533;k#Z|U&#65533;@&#65533;|HT|&#65533;&#65533;&#65533;&#65533;&#65533;&#212;&#65533;@(/&#65533;&#65533;&#65533;	&#65533;&#65533;&#65533;z&#65533;l&#65533;&#65533;&#65533;Z&#65533;n&#65533;&#65533;`<@&#65533;&#65533;&#65533;>pU@&#65533;&#65533;&#65533;``b&#65533;|'&#65533;c`&#65533;)l !&#65533;X&#65533;&#65533;A&#65533;Y&#65533;&#65533;&#65533;#&#65533;-ai&#65533;&#65533;K&#65533;'`p>&#65533;)&#65533;	&#65533;&#65533;j*7&#1039;&#65533;x&#65533;&#65533;l&#65533;b&#65533;&#65533;$&#65533; ?&#65533;EW&#65533;6&#65533;&#65533;&f&#65533;rQE&#65533;aSJA&#65533;&#65533;&#65533;&#65533;&#65533;&#745;@&#65533;?&&#65533;1&#65533;&#65533;&#65533;)H" R&#65533;&#65533;>*: X&#65533;"&#65533;H)=0)&#65533;&#65533;ip &#535;O&#65533;

i`z&#1560;F&#520;&&#65533;]Wv&#65533;SP$Sv&#65533;&#65533; i&#65533;&#65533;81&#65533;z&#65533;
&#65533;@&#65533;W&#65533;&#65533;7l&#1058;&#65533;&#65533;&#65533;&#65533;: jj&#65533;a&#65533;&#65533;&#65533;H&#65533;&#65533;f_{&#65533;&#65533;iPb&#65533;E&#65533;Z&#65533;&#65533;&#65533;&#65533; 0)&#65533;ga$&#65533;&#65533;&#65533;&#65533;&#65533;ztZJ/j 	&#65533;*|7q&#65533;(F;  &#65533;c`&#65533;Z&#65533;&#918930;&#65533; I &#65533;y&#65533;&#65533;e'&#65533;d&#65533;
r 	&#65533;&#65533;&#65533;&#65533;&#65533; >&#65533;)`6U&#65533;&#65533;H&#65533;=k&#65533;7|&#65533;&#65533;&#65533;&#65533;A&#65533;m>&#65533;&#65533;X&#65533;&#65533;&#65533;&#65533;&#65533;&#65533;OZ&#65533;AE&#65533;P&#65533;)&#65533;8)'@&#65533;&#65533;&#65533;a&#65533;:&#65533;`p`&#65533;S&#65533;&#65533;p5&#65533;&#65533;{&#65533;=&#65533;-&#65533;h1&#65533;q;&#65533;&#65533;&#65533;b&#65533;X&#65533;s&#65533;c&#65533;A^&#1677;_&#65533;&#65533;{Z&#65533;)&#65533;&#65533;B&#65533;&#65533;:&#65533;j)p)&#65533;&#65533;&#65533;5&#65533;0@&#65533;&#65533;P ),&#65533;&#65533;!&#65533;&#65533;+&#65533;rp !+	`&#65533;&#65533;&#65533;&#65533;&#65533;&#65533;6&#65533;;&#65533;2 ?&#65533;&#65533;&#65533;&#65533;&#65533;Iun&#65533;9&#65533;n&#65533;}Ep&#65533;&#65533;w&#65533;!&#65533;&#65533;&#65533;&#65533;&#65533;9 &#65533;"qB 7 B &#65533;!Q&#65533; &#65533;&#65533;&#65533;r&#65533;&#65533;&#65533;&#65533;?&#65533;@&#65533;&#65533;&#65533;&#65533;& &#65533;s;&#65533;&#65533;&#1689;P&#65533;|&#65533;&#65533;&#65533;&#65533;;u&#65533;&#65533;v&#65533;>8@&#65533;Z?+yM"a&#65533;&#6892;3b&#1057;&#65533;&#65533;rjjJ&#65533;&#65533;=p&#65533;&#65533;&#65533;8p&#65533;&#65533;&#65533;&#65533;&#65533;-T&#65533;&#65533;:zGh&#65533;<&#65533;&#65533;&#65533;&#65533;9&#65533; &#65533;&#65533;R&#65533;Q&#65533;&#1015;&#423;&#65533;	&#65533;&#65533;s&#65533;&#65533;#&#65533;"&#65533;B&#65533;&#65533;&#65533;&#65533;&#65533;&#65533;&#65533;s&#65533;&#65533;&#65533;&#65533;&#65533;
U`&#65533;&#65533;Rq&#65533;&#65533;G&#65533;I|) &#65533;b&#65533;c0&#65533;&#65533;&#1912;&#65533;y&#65533;&#65533;&#65533;&#65533;&#65533;@&#1055;&#65533;j&#65533;&#65533;4 &#65533;5&#65533;&#65533;B&#65533; d
*&#65533;Fp!&#65533;`&#65533;3Q9&#65533;&#65533;:&#65533;f:v,&#65533;j&#65533;&#65533;&#65533;&#65533;
&#65533;b&#65533; &#65533;h`&#65533;&#65533;K* l'&#65533;&#65533;&#65533;&#65533;N&#65533; &#7389;&#65533;&#65533;&#65533;-_&#65533;I&#65533;&#65533;!zK&#65533;@|&#65533;&#65533;r&#65533;&#65533;dYp&#65533;&#65533;b&#65533;@&#65533;F,&#65533;&#65533; @.&#65533;&#65533;&#65533;M&#65533;`&#65533;W&#65533;&#65533;C&#1785;{&#65533;&#700;&#65533;6&#65533;&#65533;&#65533;#	&#65533;&#65533;&#65533;0&#65533;&#65533;&#65533;&#65533;&#65533;&#532;&#65533;&#65533;&#65533;&#65533;)&#65533;!4&#65533;)B  &#65533;F b&#65533;&#65533;~&#65533;&#65533;&#65533;&#65533;'&#1850;&#65533;z&#691;N&#65533;&#65533;&#65533;&#65533;&#65533;&#65533;a$&#65533;&#65533;)&#65533;&#65533; s&#65533;&#65533;CA&#65533;&#65533;T&#65533;&#65533;&#65533;&#65533;D&#65533;&#65533;<&#65533;&#65533;&#65533;&#65533;&#65533;&#65533;c&#65533;-\l&#1008;&#65533;)7 bP&#65533;&#65533;X&#65533;&#65533;+ &#65533;{&#65533;5 &#65533;l&#65533; &#65533;<&#65533;&#65533;&#65533;u&#65533;&#436;7Mbi&#65533;-&#65533;&#65533;.<&#65533;S	A&#65533;3&#65533;&#65533;&#65533;+&#65533;&#65533;: &#65533;&#65533;A&#65533;!&#65533;&#65533;z&#65533;E- PPQ&#65533;&#65533;&&#65533;-q`&#65533;3'&#65533;&#65533;z&#65533;2&#65533;a6&#65533;&#65533;/&#65533;&#65533;&#65533;&#65533;:&#65533;8`&#65533;em;&#65533;&#65533;'&#65533;&#429;s&#65533;&#65533;:&#1444;[&#65533;@&#65533;&#65533;&#65533;&#10067;&#65533;Cz|)7@&#65533;&#65533;J DIA@&#65533;&#65533;&#65533;H&#65533;u&#1685;&#65533;&#65533;h&#65533;#,&#401;&#65533;&#65533;z&#65533;&#65533;&#65533;&#65533;r&#65533;&#65533;W&#65533;b&#65533;j&#65533;mK&#65533;18&#65533;yJ&#65533;&#65533;&#65533;@K&#65533;&#65533;&#65533;&#65533;Q&#65533;o&#65533;)'`7&#65533;R l -&#65533;&#65533;A&#65533;&#65533;&#65533;>&#65533;'&#65533;J&#65533;u&#65533;)&#65533;X&#65533;&#65533;&#65533;&#65533;Q&#65533;&#65533;:6&#65533;&#65533;39&#65533;#?@&#65533;&#65533;&#65533;T)<&#65533;)&#65533;&#65533;X&#65533;E&#65533;&#65533;&#65533;&#65533;re(&#65533;E&#65533;&#790;&#65533;$&#65533;% >&#65533;P&#65533;D`&#65533;*&#65533;bp&#65533;P&#65533;+&#65533;&#65533;&#65533;!&#65533;f&#65533;&#65533;.&#65533;N&#65533;d&#65533;&#65533;&#65533;&#65533;l&#65533;&#65533;&#65533;!-(&#65533;V&#65533;	 &#65533;&#65533;&#65533;@&#65533;&#65533;|&#65533;&#65533;rX&#65533;&#65533;h&#65533;&#65533;*~&#65533;&#1626;)&#65533;[g&#65533;&#65533;p&#65533;Kz&#65533;&#65533;+&#65533;>&#65533;t&#65533;" &#1930;}&#65533;&#65533;cs&#65533;)9PxQ#&#65533;&#65533;&#65533;g&#65533;&#65533;Q&#1121;}&#65533;&#65533;+&#65533;&#65533;&#65533;&#65533;&#65533;&#65533;&#65533;&#65533;&#65533;p&#65533;&#65533;"&#65533;&#65533;&#65533;&#65533;	Yb&#65533;&#65533;&#65533;&#65533;9&#65533;&#65533;&#65533;&#65533;&#65533;M63&#65533;&#65533;E&#65533;E@&#65533;&#65533;&#65533;&#65533;&#65533;x&#65533;")&#65533;&#65533;&#65533;M&#65533;&#859;&#65533;b&#65533;&#65533;&#65533;&#713;}&#65533;	&#65533;&#65533;&#65533;s&#65533;&#65533; x&#65533;&#65533;p&#65533;&#65533;&#65533;&#65533;&#65533;&&#65533;#{Z&#65533;&#65533;&#65533;H&#65533;R&#65533;&#65533;R!&#65533;&#65533;&#65533;^&#65533;L&#65533;&#65533;&#585;&#65533;&#65533;k&#636;&#65533;:W&#65533;&#65533;/&#65533;B&#65533;W &#65533;C&#65533;4q&#65533;S&#1798;I&#65533;`)&#65533;}&#65533;&#65533;Hk)3&#65533;&#65533;:&#65533;&#1789;&#65533;*$&#65533;&#65533;&#65533;&#65533;&#65533;.&#65533;n&#65533;`&#65533;5i}&#65533;Ai0&#65533;&#65533;&#65533;&#65533;j&#65533;OH&#65533;&#65533;&#58079;R&#65533;&#65533;&#65533;&#65533;h&#65533;&#65533;&#1042;" [&#65533;)$&#65533;&#65533;N
&#65533;=n&#65533;&#65533;$&#65533;*&#65533;f&#65533;&#65533;&#65533;&#1850;&#65533;&#65533;&#65533;`&#65533;,&#1045;h&#65533;&#65533;N&#65533;=i) &#65533;)&#65533;&#65533;^p)h&#65533;&#65533;=)J&#65533;k&#65533;)&#65533;U&#65533;*&#65533;{;&#65533;Q&#65533;u&#65533;&#65533;&#65533;&#65533; a&#966;&#65533;&#65533;&#65533;(&#65533;&#65533;I&#65533;'&#65533;J:&#65533;&#65533;&#65533;&#65533;&#65533;&#65533;J)&#65533;&#65533;Q_F%&#65533;<@M`AP#&a&#65533;&#65533;U&#65533;\&#65533;&#65533;-&#65533;dY&#65533;i&#65533;U &#65533;&#65533;B&#65533;&#150;:&#65533;&#65533;oOCtp}UaA &#65533;&#65533;&#65533;o&#65533;</&#65533;&#65533;\&#65533; &#65533;&#65533;&#582;&#65533;R	&#65533;&#65533;&#65533;&#65533;+&#65533;&#65533;&#65533;&#65533;3%&#65533; &#65533; s&#65533;j0)&#65533;`;&#65533;&#65533;&#65533;&#65533;&#65533;;&#65533;&#65533;&#65533;&#65533;&#65533;&#651;&#65533;":&#65533;&#65533;" &#65533;&#65533;L&#65533;&#65533;&#65533;&#65533;0 2&#65533;np)Yp&#65533;&#65533;&#65533;.]_&#65533;;	&#65533;&#65533;&#65533;8&#65533;g&#65533;&#65533;&#65533;bW&#65533;[&#65533;&#65533;&#65533;k0&#65533;1	&#65533;&#65533;&#65533;&#65533;&#65533;J&#65533;PskW&#65533;n&#65533;&#65533;&#65533;#~&#65533;&#65533;!&#65533;&#65533;!X&#65533;&#65533;A&#65533;	.dx&#65533;&#65533;=$HP&#65533;&#65533;E&#65533;5Z&#65533;(&#65533;&#265;=:&#65533;&#65533;q&#65533;&#65533;U&#65533;d&#65533;R 04&#65533;0&#65533;&#65533;	)&#1608;Y&#65533;&#1255;&#965;,`&#65533; &#65533;CLBN&#65533;p&#9566;&#65533;N&#65533;Z&#65533;&#65533;U&#65533;Y&#65533;n&#65533;&#65533;U&#65533;&#65533;]>&#65533;H&#65533;&#65533;`?Z&#65533;&#65533;mXDe&#65533;&#65533;q&#65533;z$&#65533;&#65533;&#65533;*:[&#65533;&#65533;+@&#65533;&#65533;YHT&#65533;&#65533;!&#65533;&#264;&#65533;4&#65533;&#65533;q&#65533;ZiP&#65533;&#65533;&#65533;&#65533;&#65533;l5o&#65533;&#65533;&#65533;&#65533;&#65533;;&#65533;&#65533;&#1104;&#65533;&#65533;&#65533;sv&#65533;&#27410;&#65533;\&#65533;? @&#65533;d&#65533;^&#65533;&#65533;Y
&#65533;&#65533;f&#65533;&#65533;d&#65533;H\&#65533;x
&#132;5&#65533;~{&#65533;2+`]&#65533;&#65533;u&#65533;&#65533;&#65533;Ap&#966;9&#65533;&#65533;&#65533;]+&#65533;bw<Q&#65533;&Y&#65533;@&#65533;{&#65533;&#65533;&#65533;&#65533;7 &S&#65533;3n&#65533;&#65533;<0a 0&#65533;J/&#65533;\&#65533;&#65533;&#65533;&#65533;<
+&#65533;&#65533;B&#65533;&#65533;p@&#65533;&#65533;R&#65533;<&#65533;&#65533;"h&#65533;&#65533;&#65533;X`&#65533;&#65533;&#65533;&#65533;Hc&#65533;&#65533;&#65533;?k&#65533;&#65533;,t&#65533;" 
&#65533;G &#65533;&#65533;l&#65533;&#65533;&#65533;&#65533;&#65533;$&#65533;TrI&#65533;&#65533;&#65533;(&#65533;&#65533;rJ*&#65533;&#65533;&#65533;J,&#65533;&#65533;E&#65533;p&#65533;i&#65533;&#65533;&#65533;&#1008;&#764;1H.&#65533;A%!&#65533;t&#65533;&#873;J&#65533;&#65533;V&#65533;*&#65533;&#65533;Lh&#899;b&#65533;>&#65533;&#65533;"&#65533;&#65533;j&#65533;&#65533;D&#65533;&#65533;LF4O'&#65533;&#65533;tR&#65533;X&#65533;&#65533; &#65533;X&#65533;&#65533;ON;u3&#65533;.&#65533;&#259;&#65533;D(!KTSU&#65533;&#65533;;&#65533;X&#65533;/&#65533;r &#65533;&#65533;[&#65533;Q\&#65533;P'&#65533;&#65533;B&#65533;&#65533;NPi&#65533;&#65533;<5&#65533;&#65533;&#65533;&#65533; (&#65533;&#65533;N&#65533;&#65533;%&#65533;Pc&#65533;X&#65533;ZlS&#65533;&#65533;&x&#65533;&#195;&#65533;w&#65533;\&#65533;uS&#65533;&#65533;i:V&#65533;"&#664;Bw'&#65533;&#65533;&#65533;&#65533;&#65533;&#65533;x&#65533;&#65533;,&#65533;&#208;,&#65533;Ur&#65533;%&#65533;#[&#65533;&#65533;&#65533;/`&#65533;&#65533;&#413;&#140;r&#65533;t&#65533;]&#65533;&#65533;&#65533; &#65533;&#65533;&#65533;&#65533;&#65533;&#65533;&#65533;&#65533;wd&#65533;&#65533;&#65533;C&#65533;&#65533;&#65533;&#65533;&#65533;&#65533;C&#65533;P#Vxf&#65533;&#65533; &#65533;&#65533;?&#65533;+N&#8843;&#65533;&#65533;-&#65533;&#65533;B&#65533;&#65533;TP1T"&#65533;#&#65533;&#65533;d&#65533;&#65533;&#65533;&#655;hJ&#65533;&#65533;&#65533;&#65533;&#65533;(&#65533;^*i@&#65533;&#65533;WO&#65533;5Z&#65533;+&#65533;`&#65533;1&#65533;h&#65533;".&#65533;.Vj&#65533;&#65533;6H&#65533;
r&#65533;&#65533;&#65533;s&#65533;*&#65533;&#65533;9l&#65533;&#421;&#65533;&#65533;c&#65533;HW&#65533;&#65533; Si&#65533;&#65533;&#1966;B&#65533;&#65533;&#65533;&#65533;r&#65533;&#65533;&#65533;&#65533;&#65533;q&#65533;&#65533;&#65533;&#65533;z&#65533;r"&#65533;SI=&#65533;&#1452;|&#65533;&#65533;c&#65533;&#65533;^+&#65533;&#65533;a
&#65533;&#65533;!bA&#65533;&#65533;&#65533;&#65533;&#65533;&#65533;W&#581;x]g&#65533;&#65533;&#65533;fw&#65533;&#65533;N&#65533;&#65533;=&#65533;&#1825;&#65533;&#65533;x1&#65533;&#65533;z&#65533;&#65533;J&#65002;"^a&#65533;&#65533;|&#65533;&#65533;&#65533;.&#65533;+&#65533;w_/&#65533;&#65533;O7^	&#65533;o_}&#65533;&#65533;&#65533;+&#65533;@ 0*	` w&#1073;&#65533;&#65533;$&#65533;_&#65533;&#65533;:a  ,x&#65533;B&#65533;4&#65533;&#65533;.&#65533;&#65533;&#65533;4&#65533;$a	&#65533;7@6&#65533;!D&#65533;T&#65533; &#65533;@'p&#65533;&#65533;S&#65533;0&#65533;Z&#1028;;4&#65533;&#65533;xx@0&#65533;&#65533;Tb& y&#65533;E(w&#65533;"&#65533;&#65533;S&#65533; :a&#65533;&#65533;&#65533;&#65533;T&#65533; &#65533;0&#65533;QG#s &#65533;&#65533;&#65533;(]&#65533;&#65533;&#65533;$h&#65533;&#65533;?p&#65533;;"&#65533;&#65533;x&#65533;c&&#518;YD{l@ &#65533;xH&#65533;&#65533;&#65533; i&#65533;"&#65533;&#65533;&#65533;&#65533;&#65533;&#65533;T&#65533;JR2&#65533;lH&#65533; #&#65533;IG&#65533;&#65533;3<@&#65533;&#65533;"J&#65533;X"&#65533;PC+]&#65533;&#65533;%&#65533;&#65533;&#65533;&#65533;t!&#65533;'H&#65533;(b&#65533;&#65533;&#65533;egN&#65533;&#65533;:d&#65533;O&#65533;&#65533;e+&#65533;&#65533;Y&#946;&#65533;&#65533;&#65533;X N&#65533;;b&#65533;&#65533;&#65533;&#65533;&#65533;yF&#65533;&#65533;&#65533;&#65533;&#65533;&#65533;@2]&#65533;&#65533;&#65533;4&#65533;&#65533;c&#65533;vIMtNe{s@:&#65533;&#65533;4SFL&#65533;7[&#65533;G&#65533;,&#65533;c6&#65533;f+&#65533;&#65533;O&#65533;J&#65533;&#258;<!	&#65533;&#65533;&#65533;s4&#65533;iT&#65533;-H&#65533;#O|&#65533;&#65533;
&#65533;&#65533;E&#65533;vCoR4}<@&#65533;HY&#65533;&#65533;&#65533;SY&#65533;	&#65533;,&#65533;&#65533;"=JaB[9!&#65533;&#910;!&#65533;&#1095;&#65533;~&#65533;*&#65533;&#65533;,?&#65533;D6&#65533;r&#65533;!@a +&#65533;:U8&#65533;&#65533;&#65533;P?p&#65533; &#65533;PHI&#65533;&#65533;&#65533;&#65533;&#65533;t&#65533;@#Lp&#65533;M&#65533;&#65533;R&#65533;&#65533;&#65533;+&#65533;j&#65533;1p`	a&#65533;#X&#65533;&#65533;H&#65533;u-YP	+&#65533;&#65533;&#65533;0 &#65533;H&#65533;&#65533;PV&#65533;&#65533;!`,U&#65533;Z&#65533;V1&#65533;&#65533;&#65533;&#65533;&#65533;&#65533;&#1538;@'&#65533;&#65533;lg=&#65533;B&#65533;2&#65533;Y@@&#65533;&#65533;T&#65533;&#65533;O'`&#65533;,f&#65533;&'F,b&#65533;&#65533;DmmK&#65533;&#65533;(B&#65533;u-A&#65533;&#65533;&#65533;&#65533; %&#65533;&#65533;~&#65533;&#1685;4S&#65533;&#1803;&#65533;z{&#65533;&#65533;&#65533;&#65533;&#65533;XNB&#65533;[&#65533;8<!&#65533;&#65533;&#523;d &#65533;,dp &#65533;E.C&#65533;bC6iwd&#65533;]&#65533;m&#65533;&#65533;&#65533;8&#65533;&#65533;cA}&#65533;K&#65533;h&#65533;r&#65533;)&#65533;&#65533;u&#65533;}2&#65533;9l&#65533;&#65533;&#65533;z&#65533;&#65533;&#65533; &#65533;&#65533;w&#65533;l`h&#65533;+&#65533;
&#65533;&#65533;j:&#65533; &#65533;&#65533;&#65533;&#65533;&#65533;$&#65533;&#65533;&#65533;&#65533;{M&#65533;&#65533;&#65533;!IS	&#65533;L&#65533;&#65533;K%0&#33347;f&#65533;L&#65533;8c*&#65533;"&#65533;&#65533;,&#65533;a9&r&#65533;I&#65533;&#65533;,&#65533;+&#65533;&#65533;JOt&#186;&#65533;&#65533;n&#65533;2&#65533;&#65533;&#65533; &#65533;&#536;8&#65533;n&#65533;&#65533;&#65533;Y'&#65533;&#65533;$&#65533;|&#1212;*&#65533;&#65533;&#65533;VD&#65533;&#65533;&#65533;.KH&#65533;Z	&#65533;&#65533;&#65533;&#65533;[Vd&#65533;&#65533;Z&#65533;&#65533;&#65533;4&#65533;dm!&#65533;!o&#2004;1&#65533;&#65533;ab&#65533;s&#65533;&#65533;&#65533;	r&#65533;&#65533;|&#65533;&#65533;&#590;&#65533;&#65533;;&#65533;&#65533;	&#65533;+&#65533;%>!&#65533;&#65533;&#65533;&#65533; &#65533;&#65533;#&#65533;~"&#65533;}&#65533;7&#65533; &#65533;u&#65533;&#65533;&#65533;
b&#65533;N&#65533;O:i&#65533;O&#774;jZ~k0 J`-$&#65533;&#65533;&#65533; &#65533;(&#65533;w&#65533;7&#65533;K]&#65533;92b&#65533;&#65533;&#65533;&#65533;6u&#65533;&#65533;m&#65533;@&#65533;M&#65533;&#65533;O&#65533;}&#65533;uq&#65533;9&#65533;&#65533;	&#65533;&#65533;&#65533;&#65533;[K&#65533;M&#65533;F&#65533;V&#65533;&#39177;&#65533;K&#65533;&#65533;o&#65533;D&#65533;?:w&#65533;&#65533;(m&#65533;1&#65533;I&#65533;&#65533;x&#65533;.&#65533; &#65533;"[&#65533;&#1542;=&#65533;vC&#297;d&#65533;&#65533;&#65533;&#65533;oG&#65533;M,&#65533;&#924;&#65533;!	&#65533;&#65533;]>&#542;NR&#65533;+&#65533;\&#65533;Q&#65533;&#65533;&#65533;)&#65533;&#843;&#65533;>&#65533;&#65533;&#65533;}N2W&#65533;&#65533;"&#964;H&#65533;&#65533;s&#65533;[H%:`z&#65533;&#65533;r&#65533;&#65533;&#65533;+&#65533; &#65533;&#65533;&#65533;~u&#65533;&#65533;&#65533;'&#65533;&#65533;6A&#65533;&#65533;&#65533; `&#1896;&#65533;z&#1643;&#65533;&#65533;&#65533;&#65533;&#65533;1&#7610;&#65533;^i&#65533;&#65533;&#65533;3hw&#65533;&#301;&#65533;&#65533;3&#65533;A&#65533;~&#65533;&#65533;&#65533;&#65533;&#65533;&#1339;&#65533;6&#65533;&#65533;5&#65533;F&#65533;&#65533;{g<W&#65533;&#65533;&#65533;&#65533;&#65533;]Pf[&#65533;&#65533;7^&#65533;YA&#65533;&#65533;uS&#65533;&#65533;&#65533;&#65533;1&#65533;'}u0<&#65533;N&#65533;1&#65533;/}&#65533;;&#65533;&#65533;&#843;'}w}&#65533;&#1634;&#23736;&#65533;?&#65533;}&#65533;&#65533;&#65533;:E0B&#65533;&#65533;&#65533;&#65533;&#65533;p&#65533;M&#65533;i&#65533;Y=&#65533;}&#65533;&#65533;5&#65533;&#65533;&#65533;&#65533;Sq&#65533;&#65533;P&#65533;o&#65533;&#65533;&#65533;]&#65533;&#65533;&#65533;y6&#65533;&#65533;Q&#65533;9&#65533;&#65533;&#65533;{&#65533;&#65533;&#65533;QX&#65533;G6 &#65533;&#65533;P&#65533;&#65533;&#65533;|&#65533;&#65533;^%d(@P&#65533;&#65533;&#65533;1K&#65533;&#65533;&#65533;&#65533;&#65533;k<&#65533;&#516;&#65533; &#65533;7&#65533;&#65533;&#65533;@&#65533;|&#65533;&#65533;&#1852;Z&#65533;7 &#65533;&#65533;w&#65533;&#65533;&#65533;;8
&#65533;@&#65533;;"&#65533;&#65533;?&#1217;US&#65533;&#65533;A&#65533;S&#65533;&#65533;20&#65533;$&#65533;&#65533;&#65533;f
 &#65533;0&#65533;tA&#65533;&#65533;&#65533;&#65533;`&#65533;4?6&#1030;&#179;&#65533;&#65533;&#65533;H?&#65533;;&#65533;&#65533;&#65533;p &#65533;"@&#65533;%&#65533;&#65533;&#65533;j&#1278; &#65533;&#65533;r&#65533;&#65533;%dB&#65533;pB&#65533;&#65533;n&#65533;&#65533;&#65533;&#65533;&#65533;&#65533;896&#65533;7&#65533;&#65533;5&#65533;&#65533;&#65533;9&#65533;B&#65533;S	xB&#65533;&#65533;qP&#65533;&#65533;&#65533;:&#65533;c&#65533;&#65533;)v#6&#65533;@&#65533;&#248;S	0&#65533;&#65533;&#65533;oP&#65533;&#65533;+K&#65533;&#65533;)@$&#287;&#65533;D&#65533;Cn&#65533;&#65533;&#65533;&#65533;&#155;&#65533;&#65533;+3kSBJ&#65533;&#65533;&#65533;&#65533;&#65533;:&#1024;8 &#65533; G&#65533;4<k9&#65533;&#65533;Q&#65533;9&#34848;&#65533;&#518;l&#65533;&#65533;w&#65533;&#65533;VT=r&#65533;q&#65533;=Q&#65533;&#351;&#65533;	&#65533;&#65533;&#65533;&#65533;&#65533;o&#65533;MJ&#65533;^db92h&&#65533;&#65533;&#65533;>b&#65533;&#65533;&#65533;&#65533;.&#65533;P&#65533;Nx&#65533;E&#65533;4&#65533;&#65533; 1&#65533;&#65533;&#65533;l&#65533;&#65533;8&#65533;&#65533; &#65533;n&#65533;hH&#65533;pT&#65533;.&#65533;&#65533;&#65533;K&#484;&#1764;&#65533;+c0&#65533;o&#65533;FP	1&#65533;&#65533;k&#65533;&#65533;|&#65533;@&#65533;	&#65533;&#65533;*&#65533;&#65533;KH&#65533;?[&#65533;&#65533;&#65533;&#65533;!&#1281;-`&#65533;&#65533;&#65533;&#65533;&#65533;&#65533;`&#65533;&#65533; [&#65533;p 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&#65533;&#65533;6LG&#65533;! (&#65533;/(L&#220;"&#65533;&#65533;&#65533;&#770;(&#65533;|L*&#65533;&#65533;&#65533;p'&#65533;&#65533;&#65533;L&#65533;,&#65533;/&#65533;L%@$`&#65533;$&#65533;L%&#65533;&#65533;!x&#65533;&#65533;$&#65533;&#65533;%`' &#65533;h% &h&#65533;&#65533;&#65533;&#65533;t&#65533;&#65533;X $H&#65533;`&&#65533;&#65533;$H&#65533;$@&#65533;M &#65533;&#65533;N&#65533;&#65533;&#65533;&#65533;M&#65533;&#65533; &#65533;&#65533;M&#65533;&#1311;&#65533;&#65533;M&#65533;&#65533;&#65533;&#65533;/&#65533;&#65533;&#65533;)0&#65533;&#65533;N&@&#65533;(O&#65533;T&#65533;T&#65533;&#65533;<N&#65533;&#65533;&#65533;&#65533;L&#65533;&#65533;O&#65533;tO&#65533;&#65533;&#65533;&#65533;N%&#65533;&#65533;H)&#65533;&#65533;&#65533;&#65533;&#65533;O(&#65533;?x&#65533;&#65533;D&#65533;&#65533;(h
&#65533;&#65533;
&#65533;  &#65533;t8P&#1027;NR O&#65533;=&#65533;&#65533;&#65533;&#65533;&#65533;t&#65533;&#65533;l&#65533;hL&#65533;P &#65533;&#65533;@&#65533;Nh&#65533;O&#65533;&#65533;N&#65533;S8&#65533;UI&#65533;D&#65533;D&#65533;|&#65533;6&#65533;&#65533;&#65533;&#65533;!&#65533;Q&#65533;=&#65533;?&#65533;@&#65533;R0R8,&#65533;&#65533;&#65533;&#65533;'H&#898;h&#65533;@x&#65533;&#65533;NX&#65533;&#65533;&#65533;&#65533;PS&#65533;M&#65533;&#65533;c+E&#65533;P&#65533;SS&#65533;&#65533;RQRhP&#65533;&#65533;&#65533;D% &#65533;&#588; 3&#65533;&#65533;/&#65533;hT'&#65533;&#65533;F&#65533;}&#65533;(u&#65533;5&#65533;;&#65533;&#65533;;E&#65533;,&#65533;.&#65533;&#65533;&#1540;X&#65533;@&#65533;&#65533;P &#65533;)&#65533;&#65533;FmU&#65533; &&#65533;&#65533;X+&#65533;,-M&#65533;&#65533;Q&#65533;SR&#65533;eIB&#65533;`L#=&#65533;4&#65533;WmU !&#65533;&#65533;&#65533;5O ;&#65533;&#65533;;-k=Q &#65533;&#65533;T&#65533;P&#65533;b&#65533;&#65533;&#65533;X&#65533;:&#65533;(&#65533;X&#65533;&#65533;Uj&#65533;&#65533;SHmMG*&#65533;&#65533;&#65533;U&#65533;&#512;om&#65533;(&#65533;FM&#65533;dmSMHWQ8&#65533;v&#65533;&#65533;w&#65533;&#65533;l&#65533; 
08&#65533;x&#65533;	&#65533;&#65533;&#65533;&#65533;HXW&#65533;t&#65533;&#1155;&#65533;&#65533;=&#65533;_&#65533;F &#65533;X
&#65533;&#1545;&#65533;VN&#65533;d&#65533;&#65533;V&#65533;&#65533;s%X&#65533;&#65533;&#65533;P&#65533;&#65533;N&#65533;&#65533;YTP 0
&#65533;&#65533;/&#65533;
&#65533;&#65533;&#65533;&#65533;uY&#65533;xV?&#65533;&#65533;e&#1475;=&#65533;>&#65533;&#65533;Q&#65533; #(&#65533;&#65533;&#1631;&#65533;&#65533;&#65533;&#65533;&#65533;~&#65533;W&#65533;mS(=&#65533;h&#65533;&#65533;&#65533;^&#65533;l&#65533;&#65533;&#65533;&#65533;P#x&#65533;&#65533;&#65533;S5&#65533;&#65533; )pY&#65533;)&#65533;&#65533;5;&#65533;T&#65533;&#65533;vE&#65533;l&#65533;&#65533;Q&#65533;&#65533;&#65533;0(&#65533;H\&#65533;[D&#65533;&#65533;#}P&#65533;@(&#65533; &#65533;M&#65533;h&#65533;V&#65533;&#65533;&#65533;&#65533;&#65533;&#65533;&#65533;	&#65533;&#65533;`&#65533;(&#65533;&#501;W
&#65533;&#65533;&#65533;&#65533; }m&#65533;&#65533;&#65533;XI[pSH(&#65533;S&#65533;Q&#65533;&#65533;&#65533;&#65533;LI&#65533;&#65533;&#65533;&#65533;&#65533;YZ &#65533;&#65533;&#65533;M&#65533;M&#1028;J&#65533;&#65533;x o&#65533;&#65533;:HQ&#65533;= &#65533;&#65533;%F&#65533;U &#65533;&#65533;&#65533;P^&#65533;&#65533;&#65533;&#65533;&#65533;&#1445; &#65533;&#65533;&#65533; P[X&#65533;&#65533;&#65533;&#65533;_-Zm&#65533;h&#65533;(&#65533;	&#65533;Y{U&#65533;&#65533; &#65533;&#65533;&#65533;6(&#65533;0&#65533;&#65533;&#65533;	&#65533;&#65533;&#65533;}&#65533;x&#65533;&#65533;&#65533;&#65533;&#65533;&#65533;&#65533;&#65533;&#65533;@Y
E\ ^&#65533;&#65533;_&#65533;&#65533;^&#65533;&#65533;&#65533;&#65533;&#65533;&#65533;e&#65533;n&#65533;&#65533;&#65533;&#65533;&#65533;&#65533;&#65533;&#65533;&#65533;}&#65533;&#65533;I*&#65533;&#65533;M&#65533;e\&#65533;U&#65533;&#65533;&#65533;&#4507;_&#65533;&#65533;&#65533;K`&#65533;&#65533;&#65533;
&#65533; &#65533;&#65533;FY&#65533;&#2010;L&#65533;&#65533;&#65533;\
`&#65533;&#65533;&#65533;&#65533;e&#65533;6&#65533;Wh[&#65533;L\&#65533;%&#65533;]&#65533;
&#65533;Yv8&#65533;%F&#65533;6&#65533;&#65533; #P&#65533; &#65533;&#65533;&#65533;e&#65533;NY
M\(n8&#65533;5&#896;1V&#65533;0&#65533;&#65533;I&#65533;&#65533;&#65533;&#65533;&#65533;U&#65533;&#65533;`&#65533;&#65533;&#65533;K&#65533;&#1485;[&#65533; &#65533;Ua&#65533;\`#&#65533;&#65533;Ac&#65533;H&#65533;4.&#65533;c&#65533;&#65533; &#65533;&#65533;&#65533;_&#65533;%&#65533;d[&#65533;&#65533;&#65533;&#20696;c&#65533;&#65533;&#65533;pXR&#65533;&#1627;&#65533;=&#65533;&#65533;%&#65533;V&#65533;08bS&#65533;4%.YG&#65533;&#65533;0&#65533;&#65533;v&#65533;eV%.&#65533;5ZN3%6@&#65533;
.&#65533;&#65533;`&#65533;e&#65533;VfbXSbP&#65533;&#65533;A&#65533;&#65533;&#65533;e&#65533;&#65533;f&#65533;3&#65533;h&#65533;g&#65533;I&#65533;-&#65533;&#65533; K&#65533;yV1o6M&#65533;I
x &#65533;&#65533;&#65533;n&#65533;&#65533;~.Y&&#643;&#65533;&#65533;&#65533;&#65533;&#65533;Y`&#65533;d&#65533;n&#65533;&#65533;&#65533;h
Z&#65533;&#65533;&#65533;&#65533;  !&#65533; &#65533; ,6  &#65533;F &#65533; &#65533;H&#65533;&#65533;&#65533;&#65533;*\&#560;&#65533;&#199;#J&#65533;80&#65533;&#65533; 2j&#65533;D
&#65533; C&#65533;I&#65533;&#65533;&#595;(S&#65533;\&#65533;Rd
*&#65533;&#65533;&#65533;&#65533;E&#65533;&#65533;&#529;&#65533;&#65533;	K6&#65533;&#1569;AC&#65533;4h&#65533;&#1074;&#65533;&#1255;P&#65533;J&#65533;J&#65533;*B	&#65533;&#65533;&#65533;&#693;&#65533;&#1518;W&#65533;&#65533;I&#65533;t&#65533; V&#1258;]&#758;&#65533;&#1783;&#65533;&#65533;&#65533;G&#65533;&#65533;1=&#65533;&#65533;j&#65533;&#65533;v2"0&#65533;&#65533;&#65533;&#200;+^l&#65533; &#65533;\&#65533;&#65533;&#65533;&#65533;CA&#65533;k&#65533;&#825;&#65533;g&#65533; &#65533;&#65533;&#65533;A&#65533;&#65533;&#65533;&#65533;&#65533;&#65533;L&#65533;&#65533;&#159;c&#734;Mq
&#65533;4&#65533;&#65533;&#65533;&#65533;A2&#65533;Vx]&#65533;&#65533;&#65533;&#65533;&#65533;W&#65533;&#1946;{7&#65533;1oe=&#65533;&#65533;&#65533;&#1587;k&#65533;~&#65533;&#65533; &#1015;F&#65533;&#65533;&#660;&#65533;&#65533;&#65533;d&#65533;&#65533;_&#65533;^&#65533;&#65533;&#65533;&#65533;&#65533;g&#65533;t6&#23295;g&#65533;&#65533;&#65533;&#65533;&#65533; &#65533;&#65533;_|&#65533;&#65533;&#65533;fL&#65533;&#65533;$&#65533;W&#65533;&#65533;f&#65533;&#65533;&#65533;~9h&#65533;6u|&#65533;&#65533;&#65533;*&#65533;&#65533;~&#65533;8s&#65533;&#65533;C$,&#65533;&#65533;&#65533;0&#65533;(&#65533;4&#65533;h&#65533;8&#65533;&#65533;<&#65533;&#65533;&#65533;@)&#65533;D&#65533;Afh&#326;&#533;&2@&#65533;&#65533; l&#65533;F&*hF&#65533;\v&#65533;eA	&#65533;&#65533;&#1554;M&#65533;&#65533;!P&#65533;(&#65533;VYP&#65533;&#65533;Yf&#65533;&#65533;t&#65533;&#65533;&#65533;c2&#65533;&#65533;VD8	)" P&#65533;*iB&#65533;qnY&#30851;Za&#18640;F*&#65533;&#65533;&#65533;&#65533;&#65533;&#65533;&#65533;f&#65533;'\&#65533;E&#65533;&#65533;&#65533;K&#65533;&#65533;h&#65533;&#65533;&#65533;iF&#65533;N&#65533;&#43692;i&#65533;&#65533;\&#65533;Zf \7PVVH&#65533;c[m&#65533;&#65533;&#65533;&#65533;&#677;&#65533;&#65533;j&#65533;&#65533;&#1976;`A&#65533;&#65533;q&#65533;&#65533;&#65533;n&#65533;@(&#65533;@A X&#65533;&#65533;&#65533;9&#65533;&#65533;]NQl&#65533;&#17819;,B;l&#65533;&#65533;n&#1138;1&#65533;&#65533;nu&#65533;&#65533;&#65533;j &#65533;&#65533;j&#65533;&#65533;&#65533;&#397;m&#65533;.&#65533;\e!&#1816;&#65533;B&#65533;&#65533;&#65533;[F&#65533;G&#65533;(BKl%&#428;'p&#65533;_uc&#65533;&#65533;m&#65533;i4,&#65533;&#65533;&#65533;l&#65533;&#65533;&#65533;&#65533;Fs%&#65533;yc&#65533;.&#65533;&#808;&#65533;'&#65533;3&#65533;&#65533;&#65533;B&#65533;[&#65533;&#65533;&#65533;V&#65533;&#65533;&#65533;4&#65533;\'&#65533;;7&#65533;&#65533;%&#65533;&#65533;@&#65533;&#65533;&#65533;&#65533;.Q&#65533;&#65533;[&#65533;&#65533;&#65533;&#65533;L?-v&#65533;Q&#390; &#65533;J&#65533;&#65533;&#65533;
7&#65533;&#65533;*&#65533;&#65533;u&#65533;	&#65533;&#65533;&#65533;&#65533;x&#65533;|&#65533;jg&#65533;&#65533;&#65533;&#65533;&#509;n&#65533;&#65533; s&#65533;W&#65533;&#65533;&#65533;&#65533;&#65533;&#2002;4X&#2043;&#65533;&#65533;&#65533;-&#65533;&#65533;&#65533;&#1156;&#65533;&#907;9P&#65533;v#n&#65533;&#65533;
&#65533;&#65533;&#65533;A&#65533;mu&#65533;w\&#65533;PD&#65533;( R&#65533;&#65533;~lx&#65533;&#65533;&#65533;8&#65533;&#65533;Z&#65533;&#65533;&#65533;&#65533;'&#65533;&#65533;eLaF&#65533;4&#65533;&#65533;:&#65533;u% Y&#65533;&#216;&#65533;&#65533;&#65533;&#65533;&#65533;?(&#65533;&#663;o&#65533;&#65533;&#65533;K&#65533;8J&#65533;&#65533;&#65533;&#65533;~KT&#1041;Eo&#812;A}&#65533;&#65533;&#65533;'ww&#65533;9&#65533;&#65533;&#65533;w&#65533;*&#65533;tS `&#65533;&#65533;&#65533;&#65533;&#65533;f?&&#65533;&#65533;@&#65533;'&#65533;7&#65533;&#65533;3&#65533;&#563;7&#65533;&#65533;&#65533;a&#65533;N&#65533;< Fg?&#65533;+&#65533;4`0O&#65533;`q&#65533;&#65533;A&#65533;K&#65533;84&#65533;&#65533;`&#65533;&#736;&#65533;;,&#65533;&#65533;&#65533;*X16&#65533;&#65533;&#65533;&#65533;dH&#1456;Fa&#65533;&#65533;&#65533;&#65533;&#65533;[I&#65533;n&#65533;&#518;q+i&#65533;N5&#65533;&#65533;&#65533;X&#65533;Gj&#65533;8&#65533;^&#65533;26&#65533;&#65533;w&#65533;p9$&#65533;Ae&#65533;&#65533;&#65533;2~xh&#65533;&#65533;@&#65533;&#65533;&#65533;B&&#65533;&#65533;&#65533;3HR&#1283;&#65533;\&#65533;&#65533;&#65533;&#65533;[&#65533;.?v&l&#65533;&#65533;@i&#65533;NZ&#65533;&#65533;&#65533;S&#65533;&#65533;&#65533;l&#325;&#65533;&#65533;JB&#65533;wYR1g&#65533;$&#65533;F&#65533;&#65533;Z.&#65533;xS$&#65533;BJ&#1884;&#65533;&#65533;$&#65533;&#65533;&#65533; &#65533;&#65533;$&#65533;z&#65533;b&#65533;%&#65533;H&#1174;&#65533;tc.&#65533;&#65533;&#65533;&#65533;&#65533;&#65533;vf1/S0e2&&#65533;&#65533;&#65533;"4m&#65533;L&#65533;Q&#65533;9&#65533;&#65533;&#65533; &#65533;h6,&#65533;&#65533;1&#65533;7&#65533;&#65533;f:S R&#65533;!&#65533;I&#65533;6&#65533;T`L&#65533;&#65533;*&#65533;&#567;+&#65533;&#65533;>&#65533;&#65533;apH&#65533;&#65533;]&#65533;&#65533;8&#65533;&#65533;3O&#65533;&#65533;@&#65533;&#65533;1&#65533;&#65533;7&#65533;k8AS(b(&#65533;F&#65533;tM)C&#65533;946`T&#65533;e%_>&#661;&#65533;&#65533;.$&#65533;@N&#65533;&#1182;"&#65533;&#65533;;&#65533;^0&#65533;&#65533;g{&#65533;y&#65533;vS&#65533; uq&#65533;&#65533;&#65533;T&#65533;'M&#65533;aK[.&#65533;&#65533;Vp&#65533;G&#65533;&#65533;Sk&#65533;[&#65533;:&#65533;7p&#65533;h%&#65533;&#65533; &#65533;&#65533;&#65533;>&#65533;&#65533;UX&#65533;&#65533;@Bu&#65533;&#65533;D&#65533;O&#65533;&#65533;&#65533;!&#65533;	&#65533;&#310;&#1452;&#65533;&#65533;I zi%&#65533;:9&#65533;&#65533;z7&#1323;dCh&#65533;.&#65533;.)(&#65533;[&#65533;#&#65533;d&#65533;a9Wr&#65533;&#65533;&#65533;&#602;&#1408;$|&#65533;&#65533;&#65533;&#65533;v&#65533;q&#65533;&#65533;&#65533;J&#65533;D&#65533;9&#65533;&#65533;&#65533;&#65533;&#65533;&#65533;&#65533;l[V&#65533;&#65533;v&#65533;s&#65533;	&#65533;~fK&#1785;&#65533;&#65533;&#65533;5&#65533;n&#65533;23&#65533;&#65533;&#65533;&#65533;	iAVX&#65533;&#149;!&#65533;&#65533;5&#65533;&#65533;e&#65533;&#65533;&#65533;&#65533;&#65533;&#65533;&#65533;(d&#65533;E&#65533;&#65533;_3Cv&#65533;{@&#65533;R&#379;&#65533;&#1679;R&#65533;&#65533;&#65533;&#65533; V"zmF,&#65533;&#65533;&#65533;xOPK&#65533;K&#65533;&#65533;&#65533; 6 &#65533;&#65533;/&#65533;Wd&#65533;&#65533;&#65533;&#65533;K&#65533;&#65533; &#65533;C&#65533;&#65533;=&#65533;g ?1AOr&#65533;&#65533;&#65533;&#65533;&#65533;&#65533;&#683;&#65533;&#65533;k&#65533;&#65533;MEe,&#65533;&#65533;	t0&#65533;&#65533;&#65533;&#65533;&#65533;2&#65533;&#65533;L&#65533;b&#65533;&#65533;X&#65533;]&#65533;
&#65533;8&#65533;&#65533;T v &#65533;A&#65533;u&#65533;&#65533;I&#65533;?N&#65533;&#65533;&#65533;2L&#65533;&#65533;*&#65533;&#1432;&#65533;F&;&#65533;TS&#65533;&#65533;&#65533;)L&#65533;XY&#65533;X&n&#65533;&#65533;&#173;&#65533; &#65533;&#65533;_fT&#65533;&#65533;&#65533;^+T&#65533;l: 2&#65533;&#816;&#65533; &#65533;q^&#1308;&#65533;&#65533;)?&#65533;D&#65533;&#65533;&#65533;j&#65533;&#65533;q vt&#65533;&#65533;@h&#65533;&#65533;&#65533;)|&#755;&#65533;&#838;&#65533;)lf!KeL%='(W&#65533;&#65533;&#65533;J&#65533;&#65533;&#65533; H&#65533;&#65533;&#65533;&#65533;&#65533;*{&#65533;5=&#65533;:C&#65533;=ur&#65533;&#65533;j&#65533;&#65533;&#65533;&#65533;B&#65533;&#1206;`&#65533;a^&#65533;&#1463;&#400;=y&#65533;,&#65533; &#65533;&#1361;&#65533;&#65533;&#1420;VD&#65533;d&#65533;\]&#65533;&#65533;&#65533;&#65533;m&#65533;&#65533;&#65533;&#65533;&#65533;&#1846;:&#65533;&#65533;t&#65533;&#65533;&#65533;N&#65533;&#65533;&#65533;&#65533;&#65533;&#65533;;&#65533;o
&#65533;7&#298;&#65533;&#65533;&#65533;&#65533;w&#65533;n&#341;V&#65533;&#65533;l&#65533;&#65533;&#65533;&#65533;MJz@&#65533;O&#65533;&#65533;&#65533;&#65533;&#65533;&#65533;&#65533;&#65533;&#65533;&t
2&#65533;'-&#65533;&#65533;wUl&#65533;&#65533;&#65533; @&#65533;&#65533;\&#65533;&#65533;}*&#65533;&#65533;\&#65533;&#65533;&#65533;eC&#65533;y&#65533;&#65533;\&#65533;&#65533;|:&#65533;&#65533;g^&#212;&#65533;&#65533;&#65533;&#65533;<&#65533;&#65533;E&#65533;&#65533;&#65533;&#65533;&#65533;&#65533;&#833;&#65533;s&#65533;&#65533;G&#65533;?O&#65533;&#1155;*X)&#65533;4A&#65533;&#65533;&#65533;&#65533;da&#65533;X&#65533;z&#65533;&#65533;S&#65533;&#65533;D]&#65533;|<h&#65533;&#65533;&#65533;&#65533;&#65533;&#65533;X\&#65533;&#65533;n4&#65533;J&#65533;&#65533;&#65533;2&#65533;:&#65533;&#65533;&#65533;>&#65533;&#65533;_&#65533;&#47772;&#65533;gid&#65533;&#65533;&#65533;&#65533;?&#65533;&#1816;&#65533;&#65533;U&#65533;&#65533;&#65533;&#65533;&#65533;&#65533;&#65533;V&#65533;&#65533;;&#65533;oXs[&#65533;&#65533;5&#65533;d&#65533;&#65533;3t&#147;%P&#65533;&#65533;&#65533;#&#65533;&#65533;&#862;M&#65533;f&#65533;&#1610; &#65533;&#65533;;&#65533;r&#65533;=&#65533;~&#1171;&#65533;K@ &#57495;&#65533;&#65533;&#65533;&#65533;&#65533;&#65533;;&#65533;&#1397;Y&#65533;&#65533;`&#65533;&#65533;&#65533;X&#65533;&#65533;&#65533;&#65533;&#65533;&#359;&#65533;t&#65533;&#65533;&#65533;&#65533;)&#65533;H&#65533;s&#65533;&#65533;Y#/&#65533;&#65533;&#65533;&#65533;&#65533;&#65533;&#65533;&#65533;&#65533;&#65533;&#65533;<5eT&#65533;&#1535;&#65533;&#65533;Q&#65533;W&#65533;\&#65533;&#65533;&#65533;&#65533;,&#65533;&#65533;N&#65533;&#65533;&#930;&#65533;&#65533;1&#65533;%&#65533;7&#65533;3&#65533;Y2`&#65533;GL&#65533;&#65533;&#65533;&#65533;E&#65533; &#65533;l&#65533;A<}&#65533;<U~1Ll&#65533;"=&#65533;:&#65533;Y&#65533;d&#65533;
R&#65533;V X&#65533;&#65533;S&#65533;k&#65533;s:&#5569;\!= p)#8g`j&#65533;&#65533;C&#65533;d}0&#65533;0&#65533;&#65533;"pHH =&#65533;<&#65533;&#65533;v&#65533;9T&#65533;9~&#65533;&#65533;&#65533;>&#65533;^"1h>X}&#65533;?0&#65533;0#e(#&#65533;P&#65533;&#65533;E6&#65533;&#65533;&#65533;>BAF&#65533;bq8&#65533;`&#1427;&#65533;&#65533;&#65533;cjt%!&#65533;&#65533;u&#65533;&#65533;&#65533;^&#65533;p;&#65533;&#65533;XFLh4P&#65533;l&#65533; &#65533;&#65533;&#65533;&#65533;'&#65533;?P&#65533;{&#65533;z&#65533;w&#65533;&#65533;&#65533;&#65533;w!a&#65533;O&#65533;cR&#65533;3Z&#65533;I.&&#65533;!y*&#65533;> $t&#65533;5;P&#65533;vh&#65533;&#65533;;y&#65533;	&#391;&#65533;&#65533;&#65533;&#65533;&#1548;_q^&#65533;A:&#65533;cKdf&#65533;.&#65533;&#65533; |`&#65533;ldg	&#65533;b-&#65533;qk&#65533;&#65533;&#65533;U&#65533;7#E0vKr#&#65533;s&#65533;8&#65533;&#65533;&#65533;\&#65533;`:&#65533;,p&#65533;&#65533;&#65533;&#65533;4&#65533;&#65533;=&#65533;&#65533;A \&#65533;c&#65533;Q<>uYS&#65533;W&#65533;<&#65533;&#65533;NS&#65533;&#65533;&#65533;&#65533;2&#65533;&#65533;&#65533;&#1353;	 &#65533;&#65533;&#65533;x&#408;`&#65533;F?&#65533;&#65533;&#65533;&&#65533;"`&#65533;0&#65533;&#65533;.^&#65533;&#65533;&#65533;UP&#65533;x>&#65533;&#65533;&#65533;\&#1039;&#65533;&#65533;)&#65533;y&#65533;HxP&#65533;&#65533;q&#65533;H&#65533;&#65533;&#65533;k&#65533;&#65533;&#65533;VO`(&#65533;Uh&#65533;&#65533;U&#65533;&#65533;&#65533;8;&#65533;Sw&#65533;&#424;&#65533;&#65533;h&#65533;1&#65533;y4#&#65533;"4&#65533;"&#65533;&#65533;B p&#65533;piPp&#65533;#&#65533;#&#65533;&#527;<&#65533;&#65533;4&#65533;A9&#65533;DY&#65533;&#65533;Y&#65533;&#65533;&#65533;&#65533;&#65533;&#65533;&#65533;&#65533;&#65533;&#65533;,'&#65533;&#65533;QO&#65533;&#65533;&#65533;V&#65533;&#65533;&#65533;&#65533;e&#65533;&#65533;&#65533;y&#65533;62+&#65533;" R &#65533;rI&#65533;v&#65533;&#65533;'&#65533;f&#65533;#&#65533;&#65533;&#65533;&#65533;&#1626;&#65533;&#65533;KR&#65533;&#65533;&#65533;&#65533;i&#65533;&#65533;&#65533;1&#65533;` &#65533;&#65533;SC&#65533;!V{;&#65533;&#65533;&#65533;{&#65533;&#65533;NA-&#65533;,  &#65533;s&#65533;>&#65533;&#65533;/&#65533;i:&#65533;o&#65533;&#65533;&#65533;&#65533;&#1629;&#65533;	&#65533;&#65533;)&#65533;&#65533;&#65533;pTE&#65533;&#65533;D&#65533;g8pX `yE&#65533;&#65533;&#65533;&#65533;9bE&#65533;{&#65533;(?&#65533;&#65533;&#65533;Q&#65533;&#65533;&#65533;M&#65533;&#65533;: #&#65533;vPp&#65533;)7&#65533;&#65533;&#65533;&#65533;=&#65533;"&#65533;&#65533;&#65533;i&#65533;J&#65533;&#65533;yA&#65533;&#65533;&#65533;&#531;&#65533;&#65533;.&#65533;>&#65533;aO&#65533;O&&#65533;<&#65533;&#65533;2 	&#65533;E@I@&#65533;&#65533;&#65533;6&#65533;L&#65533;%R#O &#65533;&#65533;#``#&#65533;*&#65533;J&#65533;ky#,&#65533;&#65533;&#65533;Y&#65533;&#65533;&#65533;&#65533;?&#65533;~&#595;$z&#65533;5&#65533;:&#65533;z&#65533;I3&#65533;69&#65533;p&#499;CQ-$&#65533;&#1123;A&#65533;%K`P[&#65533;#&#65533;:&#65533;&#65533;)&#1030;&#65533;x9VJ&#65533;&#65533;&#65533;>pb`&#65533;]&#65533;&#65533;&#65533;&#65533;&#65533;E&#65533;A&#65533;&#65533;t&#65533;C&#65533;&#65533;)i&#65533;~p&#65533;i&#65533;o&&#65533;$&#65533;"&#65533;Z#&#65533;&#65533;I&#65533;Z&#65533;&#65533;!IH &#65533;&#1706;_&#65533;z8&#65533;&#65533;&#65533;9d&#65533;a&#65533;C; &#65533;X&#65533;&#65533;o0&#65533;w<&#65533;&#65533;&#65533;&#65533;6&#65533;<	1&#65533;:&#65533;!4a}a4&#65533;&#65533;K2&#65533;&#65533;&#65533;&#65533;&#65533;s&#65533;&#65533;&#65533;tKxUP&#65533;&#17326;&#65533;`
&#65533;&#65533;&#65533;)b2&#65533; ,&#65533; &#65533;&#65533;Thc&#65533;q&#683;jur&#65533;
&#65533;R3	&#1122;&#65533;&#65533;"G&#65533;&#65533;TX&#65533;W9H&#65533;&#65533;.&#65533;	&#65533;* U&#65533;G&#65533;P pR&#65533;R'@&#65533;&#65533;
q 	uP&#65533;&#65533;&#65533;g&#65533;&#65533;&#65533;&#65533;8&#65533;&#65533;&#65533;I{#&&#65533;&#65533;i&#65533;&#65533;yW2?&#65533;&#65533;&#65533;9&#65533;&#65533;&#65533;&#65533;u&#65533;&#65533;s,&#65533;&#65533;&#65533;&#65533;&#65533;H&#65533;&#65533;Y&#65533;SX&#65533;V(5&#65533;ZI&#65533;&#65533;&#65533;&#65533;&#65533;&#65533;&#65533;&#65533;9&#65533;\&#65533;&#65533;7 B&#65533;P&#65533;&#65533;H &#65533;`c+ \@ .  rPGP?0&#65533;&#65533;&#65533;"Y&#65533;&#65533;ab&#65533;;B9&#65533;&#65533;<&#65533;&#65533;&#65533;+&#65533;&#65533;zi`ma&#65533;&#65533;&#65533;7&#65533;9&#65533;0&#65533;&#65533;:&#65533;&#65533;&#65533;`&#65533;&#65533;&#65533;9&#65533;^&#65533;"&#65533;!&#65533;0&#65533;p  &#65533;&#65533;&#65533;Gxu &#65533;s&#65533;u{#&#65533;qg&#65533;e!1&#65533;	&#1075;&#65533;u&#65533;&#65533;&#65533;s&#65533;d	&#65533;&#65533;&#718;&#65533;+&#65533;B&#65533;Z&#65533;lP&#65533;&#65533;?&#65533;G&#65533;&#65533;&#65533;&#65533;&#65533;&#65533;&#65533;&#65533;RC&#65533;&#65533;&#65533;a&#65533;rg9&#411;&#65533;|( (&#47029;&#42360;Z&#65533;&#65533;&#65533;.&0&#65533;4ZBw&#65533;&#65533;+&#65533;&#65533;&#65533;&#65533;&80#&#65533;&#65533;u&#65533;"'&#1441;&#65533;&#65533;&#65533;&#65533;!5&#65533;J&#65533;O&#65533;Y_* &#65533;I&#65533;&#65533;z &#65533;+#f&#65533;&#65533;&#65533;C&#65533;&#65533;&#65533;&#65533;7O&#65533;tB&#65533;#J&#65533;#&#65533; #&#65533;C,l&#65533;&#65533;(&#65533;p&#65533;Q&#65533;L&#65533;&#65533;OS?&#65533;&#65533;1:&#65533;&#65533;&#65533;B&#65533;&#65533;:Z&#65533;Z!&#65533;&#65533;&#65533;&#65533;#J&#65533;rs$&#65533;+&#65533;?&#65533;G&#65533;"PA&#65533;rQ&#65533;&#65533;&#65533;9&#65533;H&#65533;&#65533;8&#65533; @&#65533;;&#1041;I&#65533;&#65533;&#65533;&#65533;h&#65533;&#65533;V&#65533;.&#65533;2&#65533;&#65533;1!&#65533;&#65533;"Bw#t&#65533;i&#65533;! &#65533;+&#65533;S&#65533;"&#65533;t&#65533;5&#65533;&#65533; b\&#65533;&#418;&#65533;&#65533;X&#65533;&#65533;fQ&#65533;&#65533;&#65533;o&#65533;A&#65533;.&#65533;2Yl&#65533;&#65533;* &#65533;&#65533;3&#65533;"&#65533;*#&#65533;&#65533; .&#65533;&#65533;&#65533;&#65533;&#65533;&#65533;9&#65533;&#65533;&#65533;
&#65533;&#632;|zWk0&#65533;T&#65533;{4b&#65533;	aM9`&#65533;<&#65533;x6&#65533;&#65533; ]J&#65533;g&#65533;&#65533;&#65533;&#65533;&#65533;5&#65533;&#65533;5&#65533;&#65533;&#65533;i&#65533;|&#65533;6&#65533;&#65533;l&#65533;&#65533;&#65533;&#65533;&#65533;&#65533;&#217;&#65533;2;&#65533;yac1&#65533;&#65533;&#65533;%0&#65533;!
&#65533;,&#65533;&#65533;&#65533;I&#65533;`l;3T&#65533;{J &#65533;&#65533;X&#65533;m;A@&#65533;  &#1729;:&#65533;!	&#65533;&#65533;[-rz&#65533;]&#912810;&#65533;&#65533;&#65533;!&#65533;&#65533;&#217;8&#65533;w&#65533;L&#65533;j&#65533;&#65533;&#65533;&#65533;&#65533;&#65533;"&#65533;9S1&#65533;&#65533;%&#65533;&#65533;&#65533;&#65533;&#65533;&#65533;&#65533;X&#65533;&#65533;y&#65533;&#65533;&#65533;A!&#65533;a&#65533;`1"@&#65533;  zy&#65533;&#65533;&#65533;h&#65533;^&#65533;\  P&#65533;f&#65533;7P4^6&#2971;&#65533;O``yEL?&#65533;cy&#65533;8 &#65533;!&#65533;6&#65533;3{&#65533;N&#65533;&#65533;Y&#65533;b!&#65533;Z&#65533;&#65533;&#65533;b&#65533;&#65533;&#65533;,#K&#65533;&#65533;&#65533;>9W&#65533;&#65533;^&#65533;m&#65533;o&#65533;)#&#65533;&#65533;&#65533;&#65533;I&#65533;&#65533;&#65533;+\F&#65533;&#65533;&#65533;u]2{&#65533;#&#54610;l&#65533;&#65533;&#65533;&#65533;&#65533;&#65533;&#65533;1Y&#65533;&#65533;k&#65533;&#65533;A&#65533;&#1550;&#65533;h&#65533;CH#&#65533;v&#65533;&#65533;&#65533;&#65533;&#65533;&#652;&#673;m2&#65533;&#65533;&#1690;9&#65533;b&#65533;&#65533;:&#1615;>&#1654;1&#65533;&#65533;&#65533;b&#65533;&#1588;&#65533;&#65533;&#1884;H&#36986;m&#65533;&#65533;&#65533;}&#65533;&#65533;&#65533;&#65533;f &#65533;&#65533;&#65533;m2&#65533;@&#65533;4y&#65533;&#65533;&#65533;&#65533;"&#65533;U&#65533;&#65533;I&#65533;&#65533;y&#65533;]#'&#65533;\@&#1780;M&#65533; 3" 5&#65533;&#65533;=&#65533;&#65533;&#65533;&#65533;y&#65533;3l&#65533;&#65533;&#65533;#&#65533;]2&#196;8I&#65533;&#65533;&#65533;&#65533;&#65533;9&#65533;&#65533;&#65533;&#65533;&#65533;&#65533;".&#65533;,&#188;&#65533;.:@&#65533;]&#65533;lP&#65533;w#&#65533;N&#65533;&#65533;Q&#65533;&#65533;&#65533;V&#65533;&#65533;:1&#65533;RK
&#65533;V{&#65533;&#584;&#65533;&P&#65533;3L&#65533;<&#65533;J&#65533;&#65533;Jy&#65533;&#65533;@&#65533;2B)&#65533;&#65533;X&#65533;\&#65533;12&#65533;3&#65533;e&#65533;&#65533;D]{&#65533;[&#65533;&#65533;&#65533;;&#65533;A&#65533;&#65533;&#65533;&#65533;F1&#65533;&#65533;&#65533;l&#65533;&#65533;&#65533;"&#65533;M&#65533;h &#65533;M#P^#&#65533;}&#65533;&#44894;[ &#65533;in.&#65533;&#65533;&#65533;m&#65533; n&#65533;:&#65533;U&#65533;&#65533;X&#65533;&#65533;&#65533;F#=pq&#65533;&#65533;h&#65533;4&#65533;&#65533;2&#65533;6&#65533;&#29274;&#65533;&#65533;K&#65533; &#65533;,K&#65533;&#65533;*b?,&#65533;+&#65533;&#65533;&#65533;&#65533;n.&#65533;&#65533;&#65533;&#65533;&#609;C&#65533;JX&#65533;=p&#65533;&#65533;&#65533;&#65533;&#65533;(5&#1637;&#65533;&#65533;4&#65533;&#65533;'&#1934;&#65533;&#65533;"W&#65533;4&#65533;?&#65533;#&#65533;&#65533;&#65533;&#65533;&#65533;&#65533;&#65533;5J&#65533;&#65533;&#65533;s&#65533;&#65533;,r%&#65533; M&#65533;&#65533;&#65533;j4&#65533;&#65533;&#65533;&#65533;`&#65533;&#65533;\&#65533;&#65533;z~&#65533;3&#1188;=r&#65533;lk`&#65533;3&#65533;&#65533;&#607;&#65533;n&#65533;&#482;<&&#65533;&#65533;&#65533;"c&#65533;b&#65533; &#65533;&#65533;
&#65533;a&#65533;&#65533;J&#65533;&#65533;:pWp&#65533;&#65533;&#65533;<&#65533;0&#65533;&#65533;&#65533;n&#65533;MC&#65533;P~0 E&#65533;&#65533;0s&#65533;0 0603/&#65533;&#65533;	&#65533;&#65533;&#65533;&=&#65533;&#65533;.&#65533;&#65533;&#65533;\a &#65533;~&#65533;`%f&#65533;8b&#65533;&#65533;&#65533;&#65533;&#65533;&#65533;0#&#65533;@Os&#65533;)&#65533;&#2011;"&#65533;&#65533;Y&#65533;&#65533;{&#65533;&#65533;&#65533;&#65533;"7&#65533;3"-B&#65533;&#65533;&#65533;"&#65533;&#65533;&#65533;l &#65533;A&#65533;4&#65533;5&#65533;~P3_&#65533;.&#65533;&#65533;YOL#&#65533;&#65533;1"&#65533;&#65533;"&#65533;.&#65533;,2j&#65533;&#65533;'S&#65533;&#65533;&#65533;pu02"6c&#65533;A*&#65533;&#65533;#0&#65533;&#65533;&#65533;K&#65533;&#65533;&#65533;&#65533;&#65533;&#65533;sM&#65533;&#65533;	&#65533;n#n?6&#65533;&#150;&#65533;&#65533;\0+gb &#65533;&#65533;%Sq&#65533;n&#65533;&&#65533;3r,r&#65533;4 &#65533;&#65533;&#65533;Q&#65533;,&#65533;&#65533;Rg&#65533;&#1336;1t&#65533;;&#65533;"j&#65533;&#65533;&#65533;P&#65533;;&#65533;&#65533;
pD[&#65533;#<&#65533;&#65533;'&#65533;_2&#65533;&#65533;"&#65533;C&#65533;`&#65533;}&#65533;&#65533;?&#65533;&#65533;_&#65533;&#65533;&#65533;&#65533;&#65533;&#65533;&#65533;_ &#65533;&#65533;xS&#65533;`&#65533;)	&#65533;d&#65533;&#65533;`$&#65533;%N&#65533;X&#65533;&#65533;E&#65533;5&#65533;&#65533;&#65533;c6l4&#65533;$Y&#65533;&#65533;I&#65533;)U&#65533;d&#65533;&#65533;d&#65533;.#&#65533;l&#65533;&#65533;&#65533;&&#65533;>&#65533;&4&#65533;&#1036;B&#65533;oE&#65533;&#65533;&#65533;*I&#65533;
&#65533;&#65533;c &#65533;!&#65533;$%Z&#65533;&#65533;U&#65533;Y&#65533;F&#65533;&#65533;&#65533;7a!&#65533;&#65533; &#920;>i&#1390;e&#65533;&#65533;&#65533;[&#65533;q&#65533;&#65533;&#65533;&#588;`C&#65533;f&#65533;l&#65533;&#65533; S6U&#65533;&&#65533;&#65533;G&#65533;&#65533;e&#65533;&#65533;&#65533;&#65533; ~&#65533;&#65533;"&#65533;M&#65533;&#65533;&#65533;&#65533;&#65533;3&#65533;;_(0&#65533;t&#383;R	n&#65533;&#65533;#&#65533;&#267;O&#998;]&#65533;1&#65533;!?&#65533;@D`y"f&#630;&#65533;&#65533;h`&#65533;&#65533;J&#65533;\1zT@E&#65533;&#65533;&#65533;xq&#65533;&#1653;&#65533;&#65533;&#65533;&#65533;&#65533;!-	&#65533;&#65533;|&#65533;&#65533;&#859;_&#65533;&#65533;t&#65533;lV&#65533;>_&#2046;vO&&#65533;&#65533;&#65533;&#65533;&#984;&#65533;&#65533;*&#65533;+&#65533;X&#65533; W L&#65533;&#65533;c&#65533;=&#65533;&#65533;&#1666;>+&#65533;&#65533;&#65533;H&#1186;&#65533;;D&#65533;&#65533;&#65533;X0&#65533;&#65533;{*&#65533;	&#65533;&#65533;pEW&#65533;c&#65533;Q&#65533;16l&#65533;F&#65533;@lp&#65533;&#65533;B&#65533;$&#65533;G"&#65533;4&#65533;H&#65533;&#65533;0J 1&#65533;t&#65533;='&#65533;&#65533; &#65533;&#65533;&#65533;I$&#65533;&#65533;rK.Q&#65533;&#65533; C&#65533;rL2&#65533;S&#65533;$0&#65533;L6&#65533;t&#65533;%&#65533;&#65533;&#65533;&#65533;&#65533;\n&#65533;4&#65533;\&#65533;M>&#65533;&#65533;&#65533;%&#65533;i 
54&#65533;&#65533;0&#65533;&#65533;P&#65533;3$&#65533;sRJ+&#65533;&#65533;&#65533;E`SN=&#65533;SN&#65533;0&#41255;&#65533;iP-Uu&#65533;>3ec P7&#65533;&#65533;&#65533;X0a&#1319;0
UNY&#65533;&#65533;B>~M&#65533;UXc&#65533;5&#65533;Zo&#65533;&#1319;vMUXh&#65533;&#65533;C&#65533;N&#65533;&#65533;$D_E n&#65533;&#1856;&#65533;n&#65533;U&#65533;f=L&#65533;m&#65533;&#65533;v]&#65533;j&#65533;&#65533;7v-&#65533;t >&#65533;&#65533;&#65533;q&#65533;&#65533;&#65533;&#65533;&#65533;" W&#65533;v&#65533;7^&#65533;!&#65533;&#65533;+&#65533;a-&#65533;&#65533;y?`&#65533;&#65533;&#65533;&#65533;aC &#65533;&#65533;)N&#65533;xa&#65533;&#65533;&#65533;":&#65533;&#65533;&#65533;WP&#65533;&#65533;0&#65533;&#65533;O&#65533;&#65533;&#65533;\3fc&#65533;P&#65533;&#65533;b&#65533;&#65533;&#65533;AMn&#1616;&#65533;[V&#65533;&#65533;.&#65533;H&#601;k>g&#65533;o&#65533;&#65533;&#65533;h&#65533;S0&#65533;&#65533;&#65533;Xn9B&#65533;!&#65533; UZ&#65533;&#65533;&#65533;v&#65533;&#65533;&#65533;&#65533;,&#65533;&#65533;9&#65533;?&#34445;&#65533;&#65533;
&#65533;&#65533;6{o&#65533;U&#65533;0&#65533;F&#65533;&#65533;F&#65533;&#65533;&#65533;&#65533;&#517;&#65533;&#65533;&#65533;&#65533;#&#65533;&#65533;"@B
\h&#65533;C2&#65533;&#65533;e&#65533;&#65533;\g#5&#65533;&#65533;c&#65533;'w&#65533;TgL&#65533;w&#65533;V&#65533;;	&#65533;&#65533;DOc&#65533;2&#65533;&#65533;#u&#65533;&#65533;&#1314;?"&#65533; &#65533;&#65533;R&#65533;&#65533;+d&#65533;&#65533;&#65533;&#65533;&#65533;&#65533;&#65533;&#65533;&#65533;w&#65533;&#65533;&#65533;&#65533;&#1864;&#65533;h&#65533;&#65533;R$$&#65533;&#65533;&#65533;(C&#65533;&#65533;>&#65533;r&#65533;`P<LG=&#65533;-&#65533;&#65533;&#65533;ad &#65533;Z&#65533;&#65533;&#65533;&#65533;YA9&#65533;&#65533;&#65533;0Y&#65533;\&#65533;&#65533;&#65533;>&#65533;1@&#65533;!&#65533;&#65533;&#65533;&#65533;&#65533;G8&#65533;&#65533;F&#65533;&#65533;96&#65533; &#65533;&#65533;&#65533; t&#65533;4&#449;&#65533;A&#65533;&#65533;&#65533;&#65533;r&#65533;H&#65533;b&#65533; q	&#65533;p&#65533;&#65533; 8`)jd&#65533;18Ha&#65533;x0&#65533;
p&#65533;&#65533;&#65533;&#65533;&#65533;&#65533;0 -\&#65533;&#65533;&#65533;&#65533;K,A#&#65533;&#65533;&#65533;*E&#65533;>&#65533;1G$#&#65533;&#65533;e&#65533;&#65533;hlpA&#65533;&#65533;RF&#65533;X&#65533;Bwp&#65533;&#65533;&#65533;G&#65533;qR&#65533; cZhc';&#65533;&#65533;9	&#65533;&&#65533;6>&#65533; $&#65533;,'&#65533;mP#&#65533;&#65533;&#65533;&#65533;>sILfR&#65533;&#65533;&#65533;&#65533;
$&#65533;&#65533;&#65533;dx0DD&#65533;&#65533;&#65533;&#1540;hz&#65533;&#65533;P	&#65533;&#65533;&#65533;P&#65533;&#65533;&#65533;@&#65533;&#65533;b&#65533;&#65533;&#65533; B&#65533;&#65533;D&#65533;"&#65533;&#65533;&#65533;&#65533;&#65533;<Q*&#65533;&#65533;9VD&#65533;pV&#65533;&#720;&#65533;Hf&#65533;9&#65533;!d&#65533;&#65533;&#65533;&#65533;4%W&#65533;1 &#65533;&#65533;"dV&#65533;&#65533;&#65533;&#65533;25&#189;I5s8&#65533;4
c &#65533;&#65533;&#65533;&#65533;4&#65533;&#65533;i&#65533;&#65533;&#65533;&#65533;&#65533;@N90b&#65533;&#65533;t&#65533;V&#65533;N&#65533;@&#65533;&#65533;4&#65533;4&#65533;&#65533;H6D&#65533;D&#65533;
&#65533;C~&#65533;&#613160;e&#65533;&#65533;&#65533;,&#65533;&#65533;S&#65533;Z&#65533;&#65533;P}&#65533;d&#65533;|J&#65533;G &#65533;&#616;&#65533;&#65533;a&#65533;&#65533;D6&#65533;&#65533;&#65533;&#65533;~$JC&#65533; }&#65533;'26&#65533;^&#65533;&#65533;Bw&#65533;&#65533;&#65533;&&#65533;&&#65533;&#65533;i*&#65533;Bb&#65533;&#65533;,H c+V&#65533;j&#65533;&#65533;fGS
&#65533;&#65533; &#65533;x.As&#65533;&#65533;Y&#53924;&#65533;5$:&#65533;j`&#65533;u&#65533;&#65533;n&#65533;&#65533;w%,&#65533;t&#65533;&#65533;&#65533;A,&#65533;k`CTX&#65533;&#65533;&#65533;&#65533;&#65533;9J[&#65533;&#65533;&#65533;h>6&#65533;&#65533;]Qz&#65533;&#65533;N&#65533;u&#65533;sE&#65533;t&#65533;W&#65533;&#65533;u5&#65533;em&#65533;F&#65533;&#65533;&#65533;uI&#65533;&#65533;-N&&#65533;]A&#65533;&#65533;&#65533;&#65533;}&#65533;&#65533;&#65533;z&#65533;HS-F{{&#65533;&#65533;&#65533;En &#65533;&#65533;&#65533;c"W&#65533;&#65533;qh&#65533;t&#65533;&#65533;&#65533;\W&#65533;&#65533;M&#65533;&#65533;$p&#65533;&#65533;i&#65533;&#65533;Mu&#65533;@&#65533;&#65533;&#22211;&#65533;&#65533;Q&#65533;{7&#65533;F&#65533;&#65533;&#65533;=&#65533;0+;&#65533;&#65533;&#65533;a&#65533;kh&#65533; &#65533;&#65533;&#65533;&#65533;W&#65533;&#65533;&#65533;/&#65533;kL&#65533;&#65533;&#65533;e^.&#65533;&#65533;&#65533;&#1501;&#65533;E0;&#65533;&#65533;+ 8&#65533;&#65533;&#65533;U&#65533;&#65533;&#1017;&#65533;&#65533;@&#65533;Y&#65533;
&#65533;&#65533;/'&#65533;&#65533;f1Q&#65533;V&#65533;&#65533;&#65533;h&#65533;v&#65533;b&#65533;&#65533;&#65533;1N&#65533;&#65533;h&#65533;&#65533;&#65533;X&#65533;'&#65533;/&#65533;&#65533;&#65533;&#65533;&#65533;x&#65533;K&#65533;.I&#65533;&#65533;l$Y&#65533;L&#65533;2F&#65533;3Fd&#65533;!F&#65533;&#65533;&#65533;&#65533;&#65533;&#65533;#&#65533;&#65533;|f&#65533;&#65533;1"&#65533;&#65533;&#65533;%ETfb &#65533;&#65533;&#65533;f<C&#65533;&#65533;a&#65533;&#1168;&#65533;-&#65533;&#65533;&#65533;&#65533;3&#65533;&#65533;;&#65533;<Wy&#65533;&#65533;&#65533; &#65533;G&#65533;G&#65533;&#65533;&#65533;s&#65533;&#65533;&#65533;R&#65533;}#DS$@&#65533;iO&#65533;A&#65533;T&#65533;i&#65533;-&#65533;&#65533;EKd&#65533;&#65533;&#65533;h&#65533;c&#65533;&#65533;&#65533;:4&#65533;O-dLOd&#65533;&#65533;p5D`m&#65533;D&#65533;Z&#65533;&#65533;&#65533;&#65533;&#65533;=I&#65533;]&#65533;:&#65533;&#1446;"+,&#65533;b&#65533;x&#65533;&#65533;&#65533;1&#65533;&#65533;&#65533;Hp+[&#65533;Aeu&#65533;&#65533;O{"pt{"&#65533;&#65533;&#65533;\&#65533;&#65533;&#65533;&#65533;6&#65533;;,n&#65533;h&#65533;&#392;&#218; j&#65533;&#65533;&#65533;&#65533;&#65533;D&#65533;&#65533;&#65533;n5Gd&#65533;&#2024;w&#65533;&#65533;&#65533;&#65533;&#65533;XW&#6025;&#65533;|6&#65533;o&#65533;#&#65533;&#65533;w$&#65533;&#65533;p&#65533;&#65533;`&#4161;&#65533;7&#65533;q&#65533;[&#65533;&#65533;&#65533;&#65533;#&#141;&#65533;Zwx&#65533;A&#65533;Cd&#65533;%&#65533;87&#65533;&#65533;&#65533;&#65533;&#65533;*L&#65533;&#613;&#65533;_N&#65533;u&#65533;<8`"&#65533;#q W@&#65533;Bj&#65533;&#65533;&#65533;+&#65533;8d#x@&#518;&#65533;g&#65533;&#65533;N&#65533;&#65533;g>&#65533;&#65533;[&#65533;XS;{&#65533;&#65533;{&#65533;&#65533;`7&#65533;&#1563;$&#65533;&#65533;&#65533;&#65533;&#65533;&#65533;&#65533;n&#65533;&#65533;{&#65533; *&#65533;&#65533;&#65533;&#65533;1&#65533;1L&#65533;&#241;&#65533;<}&#1779;G&#65533;&#65533;&#65533;&#65533;	/&#65533;?&#65533;:A&#65533;mY&#65533;&#65533;&#65533;&#65533;&#65533;&#65533;&#65533;2&#1032;&#1248;L&#65533;&#65533;&#65533;_&#65533;lQ&#65533;^&#65533;&#65533;&#65533;}&#65533;m{&#65533;&#65533;^&#65533;&#65533;&#65533;}&#65533;}&#65533;&#65533;{&#65533;_&#65533;&#65533;'~&#65533;|&#65533;'_&#65533;&#65533;g~&#65533;&#65533;|&#65533;G_&#65533;&#1255;~&#65533;&#65533;}&#65533;g_&#65533;&#65533;&#65533;~&#65533;&#65533;&#65533;}&#65533;&#65533;_&#65533;&#65533;'&#65533;&#65533;~&#65533;&#65533;_&#65533;&#65533;g&#65533;&#65533;&#65533;~&#65533;&#65533;_&#65533;&#65533;&#65533;&#65533;&#65533;&#65533;_&#65533;&#65533;&#65533;&#65533;&#65533;&#65533; @@,@<@L@\@&#65533;"*&#65533;*h@&#65533;&#65533;&#65533;@&#65533;&#65533;x&#65533;6&#65533;&#65533;x&#65533;&#65533;&#65533;&#65533;\&#65533;&#65533;&#65533;&#65533;&#65533;h&#65533;&#65533;( &#65533;@'&#65533;&#65533;&#65533;/0Ah&#65533;@%&#65533; `%`A$&#65533;&#65533;((A\&#65533;&#65533;&#65533;$H%`&#65533;0B&H)X  &#65533;&#65533; T&#65533;&#65533;%h&#65533;%l&#65533;&#65533;h&#65533; &#65533;(&#65533;BJ&#65533;&#65533;!&#65533;&#65533;$&#65533;B3<C&@&#65533;&#65533;@0&#65533;&#65533;&#65533;!D$<C9t&#65533;&#65533;6&#65533;/&#65533;B9&#65533;C.&#65533;;&#65533;&#65533;7&#65533;C$&#65533;C9&#65533;&#65533;&#65533;C@l*X&#65533;8$&#65533;-&#65533;&#65533;D&#65533;&#65533; CG&#65533;B:|B!&#65533;?&#1027;&#1883;B'&#65533;&#65533;4&#65533;lR,&#65533;6&#65533;&#65533;&#65533;&#65533;/&#65533;D&#65533;O&#65533;OR &#65533;T&#65533;N&#65533;&#65533;&#65533;&#65533;2$D:$AS$&#65533;/&#65533;&#65533;&#65533;N&#65533;M&#65533;A&#65533;OH&#65533;Y4&#65533;Ph&#65533;&#65533;&#65533;@*&#65533;&#65533;3L5|&#65533;_ N&#65533;&#65533;@G(&#65533; &#65533;,f&#65533;&#65533;Q(&#65533;R8&#65533;S@&#65533;&#65533;&#65533;&#65533;&#441;{&#65533;!&#65533;F&#65533; &#65533;&#65533;&#65533;_,&#65533;@!&#65533;! H&#65533;&#65533;&#65533;dtEO &#65533;S(&#65533;PTX&#65533;P0&#65533;Y&#65533;F&#65533;{&#65533;)&#65533;&#65533;&#65533;&#65533;&#65533;_|@8&#65533;T&#65533;G&#65533;&#65533;&#65533;*YD&#65533;&#65533;l&#582;4&#65533;S&#65533;&#65533;?&#65533;&#65533;/ &#65533;!&#1540;&#65533;&#65533;  *&#65533;E*&#65533;&#65533;I&#65533;&#65533;&#65533;&#65533;e,&#65533;OH&#65533;QpI&#65533;4T&#65533;H=&#65533;&#65533;&#419;&#65533;&#65533;&#65533;(&#65533;&#65533;&#65533;&#65533;&#65533;I)&#65533;&#65533;&#65533;$,P&#65533;&#65533;&#65533;&#65533;$O&#65533;&#65533;j&#65533;&#65533;&#65533;&#65533;_4E&#65533;&#65533;H&#65533;(x&#65533;&#65533;&#65533;R0&#65533;&#65533;&#65533;R &#65533;N`K&#65533;V,E*&#65533;&#65533;&#65533;&#65533;$E*&#65533;&#622;&#65533;J&#65533;&#65533;K&#65533;&#65533;Rh&#702;tIT L&#65533;&#65533;&#65533;x 
&#512;&#65533;$E&#65533;,&#824;&#65533;&#65533;&#65533;L&#580;&#65533;&#65533;+&#65533;d&#65533;&#65533;l&#65533;QP&#65533;&#65533;t&#65533;&#65533;&#65533;`E*0&#65533;X&#65533;R&#65533; &#65533;&#65533;d&#865;D&#65533;M&#65533;&#65533;&#178;L&#796;&#65533;P8Q&#65533;&#65533;&#739;&#65533;&#65533; &#65533; P&#65533;&#65533;&#65533;&#65533;LM&#520;&#65533;K&#1540;&#65533;L&#65533;N &#65533;S &#512;	&#65533;N&#65533; #P &#65533;K&#452;L&#65533;H&#65533;&#65533;,P&#65533;R&#65533;M&#65533;<&#65533;T&#65533;J&#65533;&#65533; #(&#65533;hO&#65533;N&#65533;&#65533;6  (&#65533;8@&#65533;&#1836;O&#65533;&#773;&#65533;O&#65533;&#65533;&#65533;&#65533; 
&#65533;&#65533;&#65533;&#65533;&#65533;&#65533;`O&#65533;&#65533;&#65533;&#65533;&#65533;&#65533;@&#65533;  &#65533;&#65533;O&#65533;&#65533;&#65533;R&#65533;S L&#65533;&#65533;=*PO(&#65533;UPS&#65533;&#65533;|KR&#65533;&#65533;MHQ&#65533;&#65533;&#65533;&#65533;&#1796;&#65533;&#65533;,&#65533;&#65533;&#65533;&#65533;&#65533;HO&#65533;Q&#1667;O
&#65533;&#65533;&#65533;&#65533;&#65533;&#65533;(E(R&#65533;)@(&#65533;Ld&#65533;+m&#65533;&#65533;&#65533;&#65533;y&#65533;&#65533;&#1747;N#&#65533;&#65533;}&#65533;`&#65533;P&#65533;H(&#65533;&#65533;,&#65533;&#65533;&#65533;*Hd&#65533;&#65533;&#65533;&#65533;&#65533;&#65533;K)&#65533;F&#65533;&#65533;&#65533;-&#65533;0&#65533;R*&#65533;&#65533;R&#65533;&#65533;6&#65533;T&#41736;&#65533;d&#65533;H&#65533;&#65533;&#65533;&#65533;&#65533;&#65533;&#65533;$&#65533;&#65533;&#65533;&#65533;F&#65533;&#65533;&#65533;"&#1335;&#65533;/P&#65533;&#65533;H&#65533;x&#65533;&#65533;&#65533;&#65533;,ER&#65533;&#65533;&#65533;&#65533;&#65533;&#65533;,&#65533;/*&#65533; [U U&#65533;(EU&#65533;r&#65533;ZE&#65533;&#65533; ,&#65533;5&#65533;$&#65533;H&#65533;&#65533;&#65533;U
&#65533;&#65533;R&#65533;&#65533;	&#65533;V&#65533;&#65533;&#65533;&#65533;Q^&#65533;5p&#65533;&#65533;+U&#65533;&#65533;&#65533; &#65533;&#65533;&#65533;4P-&#65533;&#65533;R&#65533;T #&#65533;s=&#65533;JE&#65533;0#hV&#65533;k&#65533;|&#65533;R&#65533;V&#65533;$&#65533;T&#65533;P&#65533;&#65533;&#65533;&#65533;x&#65533;U&#65533;=|&#65533;N&#65533;pU&#1416;&#65533;Jj&#65533;&#65533;G&#65533;&#65533;&#65533;;&#65533;&#65533;0&#65533;&#65533;M=G&#65533;#&#65533;&#65533;N&#65533;5&#65533;&#65533;&#65533;&#65533;eW&#65533;"U&#65533;&#65533;H&#65533;&#65533; &#65533;t&#65533;=Y&#65533;&#65533;&#65533;U&#65533;P&#65533;&#65533;Nh-X&#65533;&#65533;YUi=U&#65533;&#65533;=8&#65533;O&#65533;&#65533;c&#65533;,&#65533;- &#65533;S&#65533;&#65533;&#65533;| &#65533;+&#65533;W&#65533;5>&#65533;&#65533;&#65533;h&#65533;&#65533;Y=&#65533;&#138;&#65533;&#1796;&#65533;@L&#65533;&#65533;	&#65533;&#1355;&#65533;&#65533;&#65533;
&#65533;&#1254;&#65533;hQ&#65533;&#65533;&#65533;&#2019;&#1263;&#65533;&#65533;&#65533;&#842;T&#2020;&#1502;&#65533;H&#65533;&#65533;&#65533;
P&#65533;&#65533;}\?YW&#65533;&#65533;\&#845;DX&#65533;&#65533;	 !&#65533; &#65533; ,6  &#65533;G &#65533; &#65533;H&#65533;&#65533;&#65533;&#65533;*\&#560;&#65533;&#199;#Jl&#131;E 2&#65533;H&#65533;b&#65533;&#463; C&#65533;I&#65533;&#65533;&#595;(S&#65533;\)&#65533;&#65533;,W&#65533;H&#65533;&#65533;&#65533;&$&#65533;Q&#65533;,$HT&#65533;&#1553;&#65533;&#1123;H&#65533;*]&#692;&#65533;S&#65533;p&#65533;&#65533;J&#65533;&#65533;&#65533;&#65533;X&#65533;&#1680;&#65533;&#65533; &#65533;&#65533;`&#202;K&#65533;&#65533;Y&#65533;)Ld&#65533;J&#65533;CY&#65533;&#544;&#65533;a&#198;4&#65533;&#65533;&#65533;&#65533;&#1663;&#65533;L&#65533; &#65533;SY&#65533;&#65533;&#65533;&#65533;&#65533;&#65533;8*d@&#65533;&#65533;&#65533; *&#65533;&#44528;&#65533;&#992;C&#65533;	"&#65533;TR&#65533;1&#65533;d&#65533;$&#65533;f)&#65533;yj&#65533;&#1144;s&#65533;&#65533;=&#65533;f6&#65533;U&#65533;f&#65533;`&#65533;$h&#65533;&#65533;&#891;&#65533;&#65533;&#65533;&#65533;UzX&#934;&#65533;&#65533;&#65533;Sx(H9&#65533;+SsD&#65533;O&#65533;&#65533;&#65533;&#65533;&#1255;&#1208;&#65533;!&#65533;v&#65533;&#65533;&#65533;HB*&#65533;&#65533;&#65533;&#1999;&#1731;&#65533;&#65533;M&#65533;A&#65533;{&#65533;&#65533;56&#65533; Y&#65533;&#65533;j.L&#65533;A
Sd&#65533;aT_&#65533;=(&#65533;$&#65533;4&#65533;PE&#65533;u&#65533;&#65533;&#65533;&#65533;r8&#65533;fbclSU`&#65533;<&#65533;&#65533;&#65533;@)&#65533;Di&#65533;H&&#65533;&#65533;L6&#65533;&#65533;PF)&#65533;@&#168;a*^&#65533;&#65533;T/Z&#65533;&#65533;TX9&#65533;lx@&#65533;h&#65533;&#65533;&#65533;l&#65533;&#65533;&#65533;p:)&#65533;&#65533;&#65533;&#65533;&#65533;&#65533;&#65533;I&#65533;%&#65533;9aZ&#65533;&#65533; &#65533;i&#34888;&&#65533;&#34956;.:&#65533;`&#65533;&#65533;L&#65533;DA),1&#65533;b&#65533;hC&#65533;&#65533;&#65533;*&#65533;F
D&#43624;*&#65533;&#65533;&#65533;&#65533;	&#65533;I&#65533; g&#65533;&#65533;Ck}&#65533;&#65533; &#809;a&#65533;&#65533;>dF&#65533;&#65533;&#65533;A&#65533;&#65533;j'TA+A&#65533;fg&#65533;Z&#65533;&#65533;&#65533;+&#65533;&#65533;&#65533;mASXa&#65533;&#65533;&#65533;+&#65533;&#65533;v&#65533;cl&#65533;&#65533;&#65533;Av&#65533;&#65533;&#65533;&#65533;&#65533;v&#65533;&#330;&#65533;X&#65533;&#65533;&#65533;Cx&#65533;&#65533;&#65533;A&#65533;&#65533;1&#65533;Af\&#65533;-&#65533;#&#65533;&#65533;&#65533;&#200;N!&#65533;U&#65533;&#65533;&#65533;TE&#65533;&#65533;&#65533;&#65533;&#710;"4/&#65533;":&#65533;&#611;D&#65533;0&#727;e&#65533;&#1495;A&#65533;&#65533;&#65533;BV&#65533;&#65533;&#65533;&#65533;(&#65533;&#65533;&#65533;A&#65533;&#65533;&#65533;j(X&#65533;&#65533;ku&#65533;&#65533;&#65533;o&#65533;&#65533;&#65533;&#1288;=&#65533;-&#65533;F S&#65533;3_&#65533;&#65533;&#65533;NC&#880;&#65533;T&#65533;m&#65533;A&#65533;&#65533;|G&#65533;l_&&#65533;m&#65533;&#65533;h&#65533;&#65533;&#65533;&#65533;&#65533;&#65533;&#65533;&#65533;&#65533;p m&#65533;D&#65533;&#65533;w&#65533;&#65533;&#65533;e&#65533;&#65533;&#65533;&#1936;&#65533;i_'8&#65533;
TA&#65533;&#65533;@U&#1545;;&#65533;&#65533;&#65533;Gn&#65533;&#65533;Oe&#65533;p&#65533;UP6&#65533;x-P&#65533; &#65533;&#65533;&#65533;&#65533;&#65533;.&#65533;@&#65533;7n&#65533;&#65533;&#1512;&#65533;&#65533;y&#65533;&#65533;&#43637;'&#65533;;&#65533;p&#65533;&#65533;&#65533; &#65533;P&#65533;&#65533;&#65533;&#65533;&#65533;&#65533;>&#65533;&#65533;&#65533;&#65533;&#65533;&#65533;&#65533;/&#65533;&#65533;&#65533;&#65533;}&&#65533; &#65533;|&#65533;eU&#65533;&#65533;a&#65533;O&#65533;O&#65533;@gta&#65533;&#65533;&#65533;&#65533;O&#65533;S&#65533;A*@&#65533;&#65533;P^o&#65533;&#65533;[&#65533;e&#65533;!9H&#65533;	<&#65533;&#65533;&#65533;o<&#65533;&#65533;_&#65533;&#65533;-&#65533;y&#65533;V(&#240;L7@,LeB&#65533;i&#65533;
&#65533;&#65533;&#65533;t&#65533;8SY&#65533;&#65533;S?&#65533;w&#65533;&#65533;&#65533;&#65533;&#65533;&#65533;m&#65533;&#65533;&#65533;N&#65533;&#65533;>v&#65533;7&#65533;j &#65533;&#544;&#65533; &#65533;6'wHvHE&#65533;&#65533;!_$&#65533;Y&#65533;&#65533;&#65533;&#65533;&#65533;w&#65533;&#65533;D&#65533;&#65533;&#1030;&#65533;_&#65533;(&#65533;b&#65533;CS&#65533;"&#65533;&#65533;VM,soH&#65533;X&#65533;&#65533;H&#65533;~&#65533;S#	>+\&#65533;j!&#65533;&#65533;&#65533;&#65533;`&#65533;Q&#65533;&#65533;&#65533;&#65533;&#65533;&#65533;&#65533;d&#65533;&#65533;p&#65533;&#65533;%&#65533;*&#65533;
&#65533;&#65533;f!&#65533;I&#65533;&#65533;&#65533;&#65533;%&#65533;7&#65533;3h&#65533;&#65533;&#65533;a&#65533;&#65533;&#65533;P&#65533;&#65533; &#65533;A&#65533;&#65533;b&#65533;T~&#65533;&#65533;&#65533; ,aiY&#65533;&#65533; &#65533;T&#65533;&&#65533;9LyL&#65533;,&#65533;/Gc&#65533;`br&#65533;&#65533;<&#65533;1&#65533;&#65533;&#65533;eJ&#65533;&#65533;&#65533;
&#65533;&#65533;iN34gde&#65533;&#65533;MMB&#65533;a&#65533;J&#65533;2O@&#65533;&#65533;&#65533;4&#65533;&#65533;T&#65533;&#65533;p&#65533;N&#1048;&#6010;H&#65533;9L`&#65533;+&#65533;l&#65533;&#65533;<+s&#65533;&#65533;t&#65533;@??&#65533;&#65533;&#65533;q&#65533;&#65533;#h;+z&#1026;mho&#65533;&#65533;&#65533;P6&#544;VK&#65533;D=cPDv&#65533;q&#65533;c&#65533;F&#65533;Y&#65533;m1B[&8&#65533;9&#65533; N &#65533;k&#65533;J	P&#65533;&#65533;4&#65533;3M*&#65533;&#65533;&#65533;Q&#65533;kD&#65533;)IM&#65533;&#65533;ucC&#65533;*&#65533;*P&#65533;*5&#65533;5&#65533;N&#65533;&#65533;&#65533;&#65533;1&#65533;&#65533;&#65533;&#65533;&#65533;~s&#65533;&#65533;&&#65533;6&#65533;W&#65533;:&#1250;kidU&#65533;Y&#65533;E&#65533;&#65533;:u&#65533;Y&#65533;
&#65533;4&#65533;&#65533;&#65533;&#65533;{&#65533;b&#65533;&#65533;&#413;jn&#65533;&#65533;&#65533;&#65533;&#65533;&#65533;&#291;%&#65533;&#65533;&#65533;5&#65533;K&#65533;&#65533;&#65533;&#65533;&#58387;&#65533;&#65533;&#65533;3&#65533;"&#65533;&#65533;&#65533;&#65533;Xf&#65533;&#65533;O&#1018;V&#65533;&#65533;\Y<&#65533;&#65533;&#65533;&#65533;&#65533;&#65533;&#65533;&#65533;&#65533;&#65533;&#1673;&#65533;&#65533;&#65533;&#65533;ChP&#65533;P&#65533; h	&<n&#65533;k&#65533;&#65533;(p&#65533;K]&#65533;&#65533;&#65533;,&#65533;cr&#65533;w&#65533;$K |S&#65533;&#65533;&#65533;)V&#65533;&#65533;&#65533;{&#65533;l&#65533;&#65533;\&#65533;&#426;E&#65533;&#65533;&#65533;&#65533;&#65533;&#65533;w&#65533;S@&#65533;~&#487;^&#65533;&#65533;&#65533;h&#65533;v&#65533;F-0&#65533;qP&#65533;&#65533;/%[&#65533;&#65533;&#65533;&#65533;	bQd&#65533;&#65533;d&#65533;&#65533;>X&#65533;N&#65533;@P+2
.&#65533;&#65533;G|]&#65533;&#65533;&#65533;&#65533;&#65533;Tk&#65533;h &#65533;&#193; &#65533;G,&#65533;1&#65533;&#1563;&#45609;[L&#65533;,1&#65533;Cg3"&#65533;&#65533;&#65533;d&#65533;q,?&#65533;&#65533;&#65533;%vJ2&#65533;&#65533;/	8kf&#65533;&#65533;&#65533;&#65533;&#65533;&#65533;&#65533;&#65533;5&#65533;S&#65533;Xeta&#65533;Z.H&#65533;&#65533;e&#65533;&#65533;&#65533;&#65533;&#65533;2S$&#65533;M&#65533;&#65533;&#65533;:d&#65533;&#65533;&#65533;P&#65533;&#65533;9&#65533;&#65533;&#65533;&#65533;S&#65533;+&#65533;&#271; ts&#65533;&#65533;&#65533;&#65533;g&#65533;&#65533;&#65533;&#65533;XSt&#326;&#65533;&#65533;&#1263;&#65533;3)?&#65533;&#65533;F&#65533;&#65533;	&#65533;&#65533;rS&#65533;	(KK&#65533;&#65533;J#'N&#65533;&#65533;i&#65533;}9&#1326;&#65533;0S25\g&#65533;&#65533;&#65533;8&#65533;&#65533;1!&#65533;&#65533;i&#1221;&#65533;y&#22292;&#65533;&#65533;&#65533;nUN>&#65533;&#65533;n6<&#1199;&#65533;-6&#65533;A&#65533;l&#65533;A&#1771;&#65533;7x@`&&#65533;&#65533;&#65533;&#65533;M&#65533;D&#65533;&#65533;4&#1598;&#65533;4R&#65533;q&#65533;&#65533;&#65533;&#65533;&#65533;&#65533;&#65533;tO&#65533;n8K&#65533;d&#65533;S&#65533;&#65533;&#65533;&#65533; &#65533;&#65533;&#65533;&#65533;.&#65533;6;|<&#485978; &#65533;;&#65533;&#65533; &#65533;uF&#65533;<1d&#65533;&#65533;MZ!&#65533;&#65533;;fI3`&#65533;2&#65533;&#65533;"&#65533;&#65533;&#65533;&#65533;Wn&#65533;&#1633;&#65533;"@&#65533; 9=&#65533;UA,&#1017;&#935;&#65533;&#65533;&#65533;&#65533;&#65533;9e&#65533;&#65533;&#65533;=\&#65533;&#65533;&#65533;&#65533;M6&#65533;&#65533;&#65533;G&#65533;&#65533;&#65533;S&#65533;9&#65533;&#65533;fO&#65533;&#65533;2&#65533;M&#65533;&#65533;`?}"&#65533; c&#65533;Z&#65533;-H2&#65533;&#65533;&#65533;&#65533;]M&#65533;&#65533; &#65533;&#65533;Or&#65533;&#65533; 2&#129;&#65533;&#65533;&#65533;&#65533;&#65533;;i k&#65533;;&#65533;!*&#65533;&#65533;&#65533;&#65533;&#65533;~O&#65533;&#65533;K%-&#65533;\W&#65533;&#65533;j0&#65533;"~&#65533;&#65533;<&#65533;&#65533;x&#65533;&#65533;kB&#65533;^&#65533;&#65533;%h&#65533;&#65533;&#65533;W&#65533;x&#65533;O&#65533;b&#65533;b$V&#65533;&#65533;l`K&#65533;I~2&#65533;&#65533;&#65533;&#65533;&#65533;&#65533;<&#65533;&#65533;&#65533;&#65533;;&#65533; &#65533;+&#1048;O&#65533;&#65533;&#65533;&#65533;&#65533;>;&#65533;4 E&#65533;&#65533;edf&#65533;&#65533;X&#65533;-$ &#65533;&#65533;&#65533;O~&#65533;&#65533;:&#65533;e&#65533;]&#65533;&#65533;&#65533;} &#65533;jH&#65533;J&#65533;&#65533;V&#65533;&#65533;&#65533;o;&#65533;&#65533;&#65533;l&#65533;&#1471;2&#65533;&#65533;Sw&#65533;US&#65533;G&#65533;E&#65533;&#65533;FT&#65533;&#65533;# 9&#65533;@Az&#65533;&#65533;&#65533;&#65533;,T&#65533;:@ -&#65533;6&#65533;#&#65533;bU&#65533;&#65533;5&#65533;X&#65533;&#65533;&#65533;)@>&#65533;aBA&#65533;&#65533;n&#1393;#&#65533;&#65533;>Tq#(*U,&#65533;X'rHe]&#65533;6&#65533;&#259;p3&#65533;<&#65533;&#65533;pd$&#65533; @=D18XW&#65533;>3F$&#65533;&#65533;&#65533;LA?&#65533;El%q&#65533;:&#65533;&#65533;&#65533;2&#195;n&#65533;>8&#65533;&#65533;&#65533;&#65533;<&#65533;'R&#65533;aXxaz+A@k! >&#65533;4&#65533;p&#65533;&#65533;4&#65533;#X&#65533;}b&#65533;&#65533;dHE&#65533;U&#65533;Fbm&#65533;&#65533;&#65533;&#65533;&#65533;&#65533;&#1220;\Q7&#65533;{<A&#65533;A1(8@UT&#65533;.p&#65533;I&#65533;&#65533;&#65533;j&#65533;&&#65533;$&#65533;f&#65533;$kO&#65533;6 zpA&#65533;@&#65533;w&#65533;b&#65533;&#65533;|&#65533;&#457;&#520;&#65533;&#65533;&#65533;&#65533;&#65533; &#65533;T&  <&#65533;&#65533;J"&#65533;&#65533;&#65533;*1&#65533;kTM&#65533;&#65533;&#65533;3&#65533;K&#65533;xTeP&#65533;+!u&#65533;&#65533;v&#65533;}nA_&#65533;dK&#65533;b.&#65533;sX c&#472;&#65533;o&#65533;vA&#65533; |&#65533;&#65533; Q&#65533;a&#65533;&#65533;&#65533;8&#65533;&#65533;j&#65533;&#65533;^	&#65533;#v&#65533;&#1672;MfhXH"&#65533;)&#65533;pN#u&#65533;WH&#65533;&#65533;&#65533;&#65533;1&#65533;&#1487;&#65533;&#65533;w?&#65533;6&#65533;>"4y6i&#65533;'&#65533;&#65533;#W&#65533;&#65533;c&#65533;	&#65533;&#65533;	SJ&#65533;c&#65533;&#65533;&&#65533;lT&#65533;'&#65533;99&#65533;$&#65533;a_&#65533;%|&#65533;@&#65533; &#65533;GE`|&#65533;x&#65533;R&#65533;hE0&#65533;7y>&#65533;&#65533;p&#65533;&#65533;`&#65533;&#65533;p&#65533;@ &#65533;#&#65533;( &#65533;&#65533;9@&#65533;&#65533;x&#65533;&#65533;?y_&#65533;Mv5*&#17604;#V&#65533;-&#1222;&#65533;&#65533;%l&#65533;&#65533;&#65533;&#65533;$` $&#65533;&#65533;B &#65533;&#65533;&#65533;&#65533;	,&#65533;#\&#65533;^&#65533;X t&#65533;<&#65533;&#65533;ad&#65533;&#65533;&#65533;&#1543;&#65533;KEYn&#65533;C&#65533;!q&#65533;F0&#65533;&#600;&#65533;&#65533;~c&#65533;J&#65533;}: &#65533;y&#65533;:&#65533;>&#65533;&#1628;L( &#65533;&#65533;&#65533;&#65533;#&#65533;&#65533;&#65533;&#65533;&#65533;&#65533;~q&#65533;I&#65533;aWH=~&#65533;&#65533;	&#65533;&#65533;&#65533;&#65533;&#65533;&#65533;Ep@&#65533;b&#65533;L6I ,`&#65533;&#505;&#65533;&#65533;$&#65533;R=&#65533;&#65533;&#65533;&#65533;.&#65533;pU&#65533;:&#65533;&#65533;&#65533;Y&#65533;%&#524;&#65533;&#65533;aT&#65533;&#65533;q-&#65533;o&#65533;C&#8806;I&#65533;&#65533;&#65533;&#65533;<A&#65533;X&#65533;8&#65533;&#65533;}Y+;``&#65533;&#65533;&#65533;U&#65533;#\d&#65533;&#65533;&#65533;&#65533;7P7&#65533;'b&#65533;4&#65533;&#65533;9&#65533;&#65533;'@ &#65533;&#65533;&#65533;&#1631;.&#65533;&#65533;&#65533;:&#65533;&#65533;i&#65533;&#65533;H{1!Kpc&#65533;&#65533;&#65533;>&#65533;h&#65533;Ai&#65533;I{W41&#65533;&#65533;&#65533;&#65533;&#65533;&#65533;r &#65533;&#65533;#Q&#1793;E`:`1*&#65533;\.&#65533;#&#65533;W&#65533;vz&#65533;&#65533;B&#65533;<&#65533;&#65533;>&#65533;&#65533;&#607;DZ&#65533;&#65533;o&#65533;v@&#65533;&#65533;p&#18644;&#65533;&#65533;&#65533;&#65533;&#1692;M8&#65533;3&#65533;& h&#65533;&#65533;&#65533;&#65533;&#65533;#&#65533;C&#65533;&#65533;y&#65533;7&#65533;&#65533;9Y$1&#65533;&#65533;&#65533;&#65533;&#65533;&#65533;&#65533;'&#65533;&#65533;~&#65533;&#65533;&#65533;&#65533;\&#1055;E*&#65533;&#65533;&#65533;&#65533;&#65533;T&#65533;&#65533;j&#65533;@&#65533;h,&#65533;&#65533;&#65533;g3&#65533;&#65533;&#65533;8c6`a&#65533;X&#65533;&#65533;&#65533;  &#65533;&#65533;#P&#65533;&#65533;&#65533;5&#65533;)n&#665;B&#65533;&#65533;&#65533;&#65533;&#65533;#^&#65533;&#65533;&#1322;&#65533;&#1710;&#60067;:
&#65533;&#65533;&#65533;&#65533;&#65533;V&#65533;&#65533;OQK&#65533;P*s0&#65533;T&#65533;&#65533;	 c-&#65533;&#65533;&#65533;&#65533;&#65533;&#1708;@&#65533;\&#65533;&#65533;4&#65533;0&#65533;2
u&#65533;&#65533;}&#65533;&#65533;.&#65533;4P&#65533;&#65533;&#1639;&#65533;X&#65533;&#65533;:&#65533;$&#746;*6x&#65533;W9>k&#65533;&#65533;&#65533;K&#65533;\&#65533;JT&#65533;q&#65533;&#65533;t|&#65533;.&#743;&#65533;&#762;&#65533;&#65533;&#65533;#`7&#65533;B &#65533;"&#65533;(&#65533;6&#65533;:&#65533;=p=&#65533;LK&#65533;&#65533;
&#65533;, &#1055;&#65533;&#65533; &#65533;&#65533;9Z&#65533;f&#65533;,&#65533;GCSw&#65533;q+&#1111;$o&#65533;+4Q&#65533;&#65533;&#65050;Ep|&#65533;&#65533;<&#65533;8&#65533;R1c?K &#65533;&#65533;&#65533;&#65533;7 :&#65533;&#65533;>&#65533;#&#65533;P&#65533;0&#65533;8 	up&#65533;un?&#65533;0c&#65533;&#65533;U&#65533;>&#65533;B&#65533;&#65533;&#65533;<
&#65533;e[&#65533;&#30891;&#977;&#65533;+&#65533;&#65533;q+	&#65533;&#65533;! &#65533;8&#65533;&#65533;&#65533;Q&#65533;C&#65533;E&#65533;4\&#65533;&#65533;=R&#65533;@'@&#65533;K?&#65533;&#65533; 	5&#65533;&#65533;&#65533;&#65533;p'(@k&#65533;&#65533;[&#65533;I&#65533;&#65533;&#753;k&#65533;&#65533;{"&#65533;&#65533;&#65533;tf&#65533;&#65533;*&#498;&#65533;&#65533;i'2/&#65533;L&#65533;&#65533;qh&#65533;&#65533;&#65533;8$&#65533;J.&#65533;&#65533;r0&#65533;&#65533;[&#65533;&#65533;&#65533;&#65533;3G T&#65533;&#65533;:&#65533;bzQ&#65533;[&#65533;&#65533;L&#65533;b@&#65533;>&#65533;&#65533;&#65533;&#65533;&#65533;^v&#65533;&#65533;I#&#65533;&#405;u&#65533;&#65533;j&#65533;&#65533;&#65533;$" &#65533;&#65533;#.&#65533;GP&#65533;&#65533;@Ed&#65533;&#65533;)&#65533;&#65533;&#65533;~k&#65533;&#65533;x&#394;&#65533;&#65533;&#65533;&#65533;&#65533;d&#65533;&#65533;&#65533;&#65533;O&#65533;h&#65533;_&#65533; &#65533;&#65533;&#65533;&#65533;&#65533;"&#65533;v&#135;)K&#65533;#:&#65533;$p&#65533;#q@&#65533;4&#65533;&#65533;`&#65533;2i#v# &#65533;O=N&#65533;&#65533;W&#65533;G6&#65533;2@&#65533;d&#65533;m&#935;&#65533;&#65533;&#65533;&#65533;&#258;&#65533;Yj&#65533;q&#771;&#65533;&#65533;&#65533;&#65533;&#65533;&#65533;&#65533;ol&#65533;&#65533;&#65533;&#65533;&#65533;&#65533;H&#65533;)&#65533;q$&#65533;p&#65533;&#65533;Q&#65533;f&#65533;&#65533;&#65533;&#65533;@E&#65533;A&#65533;&#65533;9+&#65533;&#65533;&#65533;~.&#65533;L&#65533;T1c&#65533;:&#65533;4!&#65533;&#65533;"=1=&#65533;&#38589;D&#65533;&#65533;sq&#65533;#p&#65533;&#65533;B2&#65533;D&#65533;\&#65533;-&#65533;|&#65533;&#65533;&#65533;&#65533;&#65533;<&#65533;&#65533;&#65533;&#65533;&#65533;\,&#65533;&#65533;PC
&#65533;&#65533;&#300;<{[&#65533;&#297;&#65533;=A  E`&#65533;$5 ?&#65533;&#65533;<rH&#65533;&#65533;&#65533;&#65533;p	&#65533;<&#65533;d$h3&#65533;&#65533;&#65533;&#65533;&#65533;&#65533;L,&#65533;,&#65533;&#65533;
&#65533;&#65533;:&#65533;P&#65533;&#65533;	&#65533;&#65533;&#65533;&#65533;&#953;#&#65533;7P&#65533;B &#65533;&#65533;x&#65533;U&#65533;&#65533;&#65533;[bL&#65533;&#65533;&#65533;&#65533;&#65533;&#65533;&#65533;&#1905;&#65533;&#635;&#65533;&#65533;&#65533;!&#65533;&#65533;&#65533;0;&#1059;>&#65533;g&#65533;&#65533;&#65533;&#65533;=&#65533;&#65533;&#607;Cz&#65533;&#65533;;cI&#65533;&#65533;u&#65533;}&#65533;&#65533;&#65533;&#65533;&#65533;&#65533;&#65533;H6&#1205;&#65533;&#628;r &#65533;50&#65533;6$&#65533;&#65533;&#65533;&#65533;:]
&#65533;x&#65533;&#65533;&#65533;yv` 9&#65533;&#65533;&#65533;&#65533;t&#65533;1-&#1249;&#65533;W(v&#65533;n&#65533;&#65533;&#65533;&#1216;z&#65533;&#65533;&#153;	'&#65533;k&#65533;-&#65533;>^&#65533;A &#65533;&#65533;&#65533;&#65533;p&#65533; p&#65533;$H&#65533;`a&#65533;&#65533;&#65533;{&#65533;&#65533;&#65533;&#65533;i&#65533;&#1577;f&#65533;F%&#65533;&#65533;j&#65533;(l&#1890;n=&#65533;&#65533;&#65533;}*&#65533;&#65533;w-&#65533;c	,&#65533;&#65533;&#65533;D&#65533;&#65533;y&#65533;&#65533;m1+p&#65533;&#65533;t)&#65533;`&#65533;aw&#65533;&#65533;z&#65533;&#65533;ax&#65533;&#65533;&#1636;&#65533;&#65533;. &#65533;&#65533;&#65533;7M&#65533;&#65533;&#1898;'[=r&#65533;=&#65533;D&#1777;&#65533;D&#65533;9&#65533;$$&#65533;}&#65533;)&#65533;8&#65533;~K&#65533;&#823;&#65533;&#65533;&#65533;&#65533;WM&#65533;&#65533;b&#65533;&#65533;_:&#65533;o&#65533;&#1802;r&#861;( :&#65533; &#65533;&#65533;+&#65533;ck&#65533;&#65533;M&#65533;&#65533;k&#65533;&#1521;, &#65533;&#65533;&#1587;+M!	&#65533;;&#65533;{K&#65533;&#65533;&#65533;&#65533;&#65533;&#65533;&#65533;k&#65533;{&#65533;*) &#65533;&#1913;&#65533;&#65533;&#65533;&#1777;&#65533;&#65533;{&#65533;7	%&#65533;&#65533;'&#1731; M&#65533;&#65533;!&#65533;&#65533;&#65533;&#65533;Aq&#65533;Z&#1655;&#65533;x2&#65533;&#65533;&#65533;&#65533;	&#65533;&#65533;W&#65533;&#65533;&#65533;>&#65533;&#65533;&#65533;&#1759;\&#65533;&#65533;&#65533;&#65533;&#65533;7$/&#65533;#;&#65533;&#65533;1&#65533;h sw&#65533;'C&#65533;! &#65533;/&#65533;2&#65533;&#65533;&#65533;l|8Q&#65533;&#29519;&#65533;ED&#65533;)@&#65533;&#65533;wd&#65533;&#65533;&#65533;&#65533;&#65533;&#65533;K>&#65533;G&#1909;$&#65533;&&#65533;&#65533;	$;&#65533;&#65533;1&#65533;&#65533;`Dr&#65533;=&#65533;!&#65533;&#65533;&#65533;&#65533;q4&#65533;#I&#65533;d  M3&#65533;&#65533;&#65533;{O:~&#65533;&#65533;&#65533;.&#65533;&#65533;&#65533;&#65533;&#65533;&#65533;?B&#65533;&#65533;&#65533;&#65533;&#65533;L&#65533;!A&#65533;!&#65533;&#65533;*&#65533;&#65533;&#65533;&#65533;?&#65533;&#65533;B&#65533;&#65533;&#65533;%&#65533;&#65533;&#65533;&#65533;&#65533;y&#65533;&#65533;z&#65533;&#1564;C&#65533;&#65533;h&#65533;[&#65533;0Zz&#65533;&#65533;?&#65533;&#65533;&#65533;&#65533;&#65533;9&#65533;,2f&#65533;&#65533;,&#65533;&#65533;&#65533;&#65533;&#1202;F&#65533;&#65533;q|&#65533;&#65533;&#65533;&#65533;&#65533;&#65533;|A&#57760;Z&#65533;_~&#65533;&#65533;&#65533;&#65533;`&#65533;]z:A&#65533;&#65533;.6&#65533;&#65533;&#65533;&#65533;&#65533;4&#65533;&#1105;&#65533;&#65533;6&#65533; &#65533;2&#65533;>&#160;&#65533;&#65533;! +` +&#65533;&#65533;%!&#65533;+BblY*&#65533;0=:&#65533;A&#65533;&#253;&#65533;&#65533;w&#65533;&#65533;&#65533;&#65533;&#65533;wc&#65533;&#65533;`#&@	~&#65533; %&#65533;&#65533;2&#65533;Z&#65533;%kP&#65533;k` &#65533;#&#65533;&#65533;$&#65533;Z,` BRm&#65533;&#65533;r&#65533;&#1178;&#65533;s&#65533;&#65533;x&#65533;&#1822;&#65533;&#65533;&#65533;W<&#65533;&#65533;&#65533;&#65533;&#65533;&#65533;&#65533;&#65533;;2H&#65533;&#65533;c&#65533;&#65533;Ai+0$&#65533;^$T&#65533;#U&#65533;!O&#65533;&#65533;|&#65533;&#65533;&#1935;m&#65533;&#65533;&#65533;&#65533;&#65533;&#65533;a&#65533;%`&#65533;zZ&#65533; 4As0$w&#65533;&#65533;	&#65533;&#65533;A&#65533;&#65533;K ;&#65533;&#921;&#65533;^&#65533;[&#65533;&#65533;JR&#65533;&#65533;&#65533;&#65533;&#65533;&#65533;&#65533;&#474;&#65533;&#65533;&#65533;[&#65533;z%&#65533;!`#|&#65533;#|p&#65533;&#65533;M&#65533;3&#65533;>i&#65533;&#65533;>&#65533;&#2019;&#65533;?&#65533;&#65533;&#65533;&#65533;&#65533;&"&#1671;&#65533;&#65533; &#65533;&#65533;&#1847;&#65533;&#65533;G&#65533;&#6297;&#1191;jp&#65533;&#65533;Y&#65533;&#65533;Nj&#65533;{&#65533;&#65533;s&#163;(s&#65533;$&#65533;&#65533;}l &#65533;&#65533;(&#65533;&#65533;pl&#65533;&#65533;&#65533;;&#65533;&#65533;&#65533;&#899;}&#65533;y@	g&#65533;Y x2$8&#65533;A:.d&#65533;&#65533;&#65533;C&#65533;%NT8&#65533;L&#65533;5d&#65533;&#65533;&#65533;G&#65533;:h&#65533;&#65533;&#65533;&#65533;&#65533;[ld&#65533;&#65533;b&#65533;71e&#932;Y&#65533;&&#65533; <T`@"d@&#65533;$Z&#65533;&#65533;&#1122;wx@&#65533;&&#65533;&#65533;C&#65533;&#65533;&#65533;&#65533;&#1387;&#65533;`&#65533;&#65533;&#65533;&#65533;&#65533;&?
&#65533;:&#65533;&#9522;i&#1390;eq&#65533;&#65533;N&#65533;&#65533;[&#65533;.&#65533;D&#436;&#65533;&#65533;"&#446;F]&#65533;&#65533;&0C3g/f&#65533;&#65533;a	8&#65533;&#65533;&#65533;r&#407;h/O&#65533;@&#65533;&#65533;7&#65533;&&#65533;6K&#1896;w&#65533;&#65533;S&#1717;B&#1115;=
&#65533;R&#65533;6&#65533;J6&#65533;K&#65533;&#65533;x&#65533;6c&#367;&#65533;oy&#65533;."&#65533;w&#65533;~&#65533;&#65533;&#65533;&#65533;&#65533;&#791;x&#1842;&#65533;&#65533;u&#65533;&#65533;&#65533;h&#65533;&#65533;&#65533;&#65533;&#335;8`a&#65533;!4&#65533;&O:&#65533;Zb&#65533;&#65533;&#2034;&#190;&#65533;&#1327;[7&#65533;}{G&#65533;[&#65533;&#65533;&#65533;&#1068;=&#65533;C`&#65533;,HO&#65533;Hp&#65533;&#65533;Zk&#65533;>&#65533;`6:&#65533;&#65533;
<&#65533;.&#65533; &#65533;&#65533;&Tq8?&#65533;&#65533;&#65533;v&#65533;p&#65533;&#65533;.b&#212;&#65533;&#65533;8&#816;#s&#65533;&#65533;&#65533;&#65533;*&#65533;@&#65533;$&#65533;&#65533;&#65533;4&#65533;a&#65533;4&#65533;&#65533;&#65533;&#65533;l,:&#65533;&#65533; r?&#65533;&#65533;&#65533;&#65533;:&#65533;A&#65533;-K&#65533;J4&#65533;&#65533; &#65533;T&#65533;&#65533;&#65533;&#65533;&#65533;%&#65533;&#1170;&#65533; &#65533;[&#65533;&#65533;/&#65533;&#65533;h&#816;. &#241584;&#65533;&#65533;P&#1194;&#65533;&#65533;&#65533;9D&#65533;
&#65533;&#65533;-&#65533;&#65533;&#65533;;=&#65533;&#65533;01:b&#65533;P&#65533;&#65533;l&#65533;SPC&#65533;P&#65533;p@TS&#65533;&#65533;&#65533;TS&#65533;#{&#65533;TT;&#65533;QT\sE&#65533;&#65533;&#65533;b7&#65533;uXb',0&#65533;H&#65533;43o-&#65533;Yh&#65533;#&#1386;&#65533;>&#65533;&#65533;
&#65533;&#1592;&#65533;&#65533;l&#65533;-&#65533;&#65533;&#65533;&#65533;5Zr&#757;&#65533;N&#65533;L &#65533;&#65533;dp&#65533;&#65533;4 |&#65533;] &#65533;$	<&#65533;&#65533;&#1909;&#65533;5&#65533;_&#65533;&#65533;E&#65533;&#65533;e#N&#65533;&#65533;x&#1648;Aa&#65533;w&#65533;7&#65533;<&#65533;@a&#65533;&#65533;xc&#65533;&#65533;&#65533;&#65533;&#65533;&#65533;H&#65533;&#545;a0JF&#65533;^6X&#65533;7&#65533;&#65533;;&#65533;8&#65533;4&#65533;&#65533;&#65533;&#65533;&#65533;&#65533;&#65533;&#65533;Y2F.9&#65533;:J&#65533;d&#65533;&#65533;x9f6&#65533;&#65533;&#65533;&#65533;&#65533;&#65533;y&#65533;&#65533;&#65533;!h&#65533;D*&#65533;&#65533;&#1656;:&#65533;&#65533;(&#65533;&#65533;&#65533;&#65533;&#65533;<&#65533;&#65533;&#65533;&#65533;:&#65533;N&#65533;&#65533;F*X&#65533;&#65533;9&#65533;&#65533;&#65533;c&#65533;&#65533;&#65533;<&#65533;5\p&#65533;_&#65533;&#65533;&#65533;w&#65533;/&#65533;&#65533;&#65533;8&#65533;&#65533;&#65533;&#65533;M:&#65533;&#65533;&#65533;w&#65533;&#65533;&#65533;sS&#65533;#C<&#65533;&#65533;X$'w&#1898;&#65533;&#65533;<&#65533;,pC@&#65533;qg&#65533;&#65533;%r&#1021;t^&#27491;|&#65533;&#65533;&#65533;&#1491;o&#65533;&#65533;&#65533;&#65533; 7j&#65533;r&#65533;-&#65533;&#65533;Al&#65533;H&#65533;q&#980;.&#65533;&#65533;?*&#65533;&#1429;W"9"&#65533;&#65533;&#65533;&#65533;&#65533;&#65533;^&#65533;&#65533;xp3&#65533;{5&#65533;k&#65533;&#65533;&#65533;&#65533;|I&#65533;&#65533;&#1552;>h&#65533;`&#65533;s&#65533;&#1110;&#65533;m&#65533;&#577;&#65533;^&#65533;?&#65533;&#65533;&#65533;%&#65533;NG&#65533;&#65533;;&#65533;D-r$a&#65533;&#65533;A&#65533;[&#65533;}I &#65533;&#65533;9&#65533;}&#65533;#Y&#65533;&#65533;G&#65533;&#65533;&#65533;&#65533;{E&#65533;KFXB "&#65533;CC$&#65533;&#65533;B&#65533;&#65533;O&#65533;&#65533;;BC&#1989;&#65533;O&#65533;)&#65533;vv&#342; /&#65533;&#65533;j&#65533;0D0&#65533;Q&#65533;c$c&#65533;xF4&#65533;Q&#65533;f.&#65533;&#65533;&#65533;2d~&#65533;bb&#65533;&#65533;&#65533;&#65533;&#65533;I&#65533;R$&#65533;&#65533;z(&#65533;&#65533;&#65533;p&#65533;&#65533;&#65533;&#65533;&#432;FD&R&#65533;&#65533;d$&#65533;xDJd&#65533;l Cqg<&#65533;&#65533;S&#65533;&#1488;&#65533;0&#65533;?j$j$&#65533;A	&#65533;<&#65533;M&#65533;JX&#65533;&#65533;Z`_&#65533;E&#647;l&#65533;h&#65533;T&#65533;"&#65533;X&#65533;&r2 &#65533;&#65533; &#65533;&#65533;3&#65533;D&#65533;&#65533;&#65533;&#65533;%&#65533;E&#65533;E &#65533;&#65533;&#65533;C&#65533;&#65533;&#65533;!,&#65533;L&#65533; p&#65533;&#65533;B&#65533;&#65533;,x&#65533;W&#65533;&#65533;AG&#65533;pNx&#65533;&#65533;&#65533;T&#65533;&#65533;K&#65533;S&#65533;&#65533;tDA&#65533;&#65533;YT&#65533;M&#65533;&#65533;pG,b&#65533;@&#65533;&#65533;l&#65533;&#65533;#&#65533;&#65533;&#1584;N	&#65533;8x&#65533;6#2&#65533;8&#65533;M&#65533;X&#65533;@&#65533;&#65533;&#65533;K8b&#65533;p&#65533;%&#65533;9P&#65533;&#65533;t&#65533;&#65533;	#&#65533;F&#65533;!&#65533;(H&#65533;(5&#65533;`KF{*Q,&#65533;&#65533;?&#65533;&#65533; &#65533;K&#65533;`a&#65533;Z&#65533;&#65533;BR&#65533;&#65533;&#65533;&#65533;lz&#65533;=`&#65533;&#65533;G&#65533;%C&#65533;D6xKU8*H&#65533;@F B&#65533;MET&#65533;&#65533;&#65533;&#65533;@&#65533;2&#65533;k_&#65533;x&#65533;+&#65533;&#65533;&#65533;7&#65533;&#215874;&#65533;&#65533;&#65533;&#705;G&#1338;&#65533;&#65533;n&#65533;&#65533;Z &#65533;"&#65533;&#65533;90&#65533;&#65533;V&#65533;&#65533;4&#65533;&#65533;(&#65533;&#65533;&#65533;&#65533;D&#65533;`&#65533;=,&#65533;&#65533;un&#65533;&#65533;&#65533;&#65533;\&#65533;v&#65533;C&#65533;&#65533;$&#65533;1&#65533;&#65533;&#65533;&#65533;)k&#65533;&#65533;&#65533;Q<(&#65533;N&#65533;R&#65533;&#65533;&#65533;y&#65533;F&#65533; &#65533;&#65533;z&#65533;&#65533;&#65533;v
b&#65533;&#65533;&#1366;b&#65533;&#65533;&#65533;u&#65533;&#65533;F&#65533;v&#65533;
5Os?&#20539;&#65533;m&#65533;&#65533;&#65533;"P&#65533;&#65533;&#65533;&#65533;1X&#65533;&#65533;=t	OH&#65533;MK&#65533;&#65533;&#178;&#65533;&#65533;"&#65533;&#65533;&#65533;&#65533;&#1427;!&#65533;,|&#65533;&#65533;&#65533;V&#65533;&#65533;&#65533; A&#65533;l&#65533; &#65533;=&#65533;&#65533;.B&#65533;&#323;&#65533;&#65533;&#65533;&#65533;R/&&#1416;&#65533;&#1584;[|&#65533;&#65533;&#65533;K&#65533;e&#65533;&#65533;fqlPDBq[&#65533;&#65533;&#65533;&#65533;ZB{&#65533;P&#1921;l`&#65533;C&#65533;&#65533;&#65533;&#65533;a&#65533;[&#1828;&#65533;&#65533;P#&#65533;&#1840;*&#65533;&#65533;#i&#65533;-&#65533;C&#65533;`/weR)&#65533;n&#65533;&#65533;	4_G{l&#65533;&#65533;&#65533;;&#65533;l&#65533;7a&#65533;U&#65533;&#65533;
$g"&#65533;t&#65533;H&#65533;&#65533;&#65533;&#65533;&#65533;&#65533;&#65533;&#65533;&#65533;(&#65533;&#65533;&#65533;T&#65533;&#65533;&C&#65533;&#65533;&#65533;&#65533;d4nt&#65533;&#65533;i&#65533;4&#65533;&#65533;&#65533;hOD&#1152;&#65533;O&#65533;;2"F&#65533;H&#65533;fu&#65533;&#65533;&#65533;Jy&#65533;&#65533;&#65533;	4P&#65533;*j&#65533;S&#65533;&#65533;u&#65533;F}&#65533;0&#65533;a&#65533;f&#65533;K&#65533;&#65533;>&#65533;&#65533;&#710;V&#65533;tlpZ&#65533;.TI<) &#65533;2[&#65533;&#65533;bkG&#65533;&#865;&#65533;[&#65533;&#65533;v&#65533;&#65533;}nQu&#65533;&#65533;&#65533;&#65533;Q&#65533;I&#65533;Au&#65533;&#65533;F&#65533;Ec&#65533;VX&#65533;&#65533;x27&#65533;&#65533;&#65533;&#65533;;a&#65533;K&#65533;A&#65533;&#65533;n*&#65533;&#65533;&#65533;&#65533;&#65533;&#65533;w&#65533;W4+=YT&#65533;&#65533;	&#65533; 0&#65533;&#1093;&#65533;&#65533;&#65533;W&#65533;&#65533;&#65533;&#65533;&#65533;&#65533;&#65533;a&#65533;P&#65533;&#65533;&#65533;&#65533;o&#65533;&#65533;\<&#65533;5&#531;&#65533;#x&#65533;&#65533;&#65533;&#65533;&#65533;U~&#65533;&#65533;&#65533;Z&#65533;&#65533;&#65533;&#65533;5%&#65533;W&#65533;|&#65533;8'&#65533;hj&#65533;'ET &#65533;Y&#65533;&#65533;&#65533;&#65533;&#65533;&#65533;J&#65533;&#65533;.z&#65533;-s&#65533;&#65533;&#65533;
Q&#65533;1&#685;&#65533;&#65533;&#65533;&#65533;&#65533;&#65533;&#65533;&#65533;&#65533;&#65533;&#65533;V&#65533;&#65533;&#65533;&#65533;&#65533;`g{[&#65533;Nk|{&#65533;&#65533;&&#65533;V&#65533;&#65533;~w&#65533;8&#65533;q'&#65533;&#65533;<2l&#65533;&#65533;]&#65533;]q&#65533;&#52418;v&#65533;a&#65533;Vf<&#65533;.&#65533;&#65533;3|&#65533;7J&#65533;&#65533;&#65533;!&#65533;\c &#65533;l&#1573;&#65533;&#65533;&#65533;S^&#65533;D	v`p&#65533;&#303;$&#65533;&#65533;]&#65533;&#1039;^&#65533;	&#65533;&#65533;_f&#65533;7&#65533;&#65533;&#65533;G&#65533;&#65533;n&#65533;&#65533;&#65533;!&#65533;&#65533;=H&#65533;&#65533;W&#65533;t&#65533;&#65533;"&#65533;c/|&#65533;/&#65533;&#1528;'7&#65533;&#65533;| Q&#65533;&#65533;^&#65533;~&#65533;3&#65533;m]S &#1968;&#65533;7flx&#65533;&#65533;&#1935;~&#65533;&#65533;?&#65533;&#65533;w&#65533;&#65533;&#65533;Z&#65533;&#65533;&#65533;&#65533;&#65533;&#65533;_&#65533;&#65533;&#65533;Gbc &#65533;&#65533;&#65533;&#65533;(&#65533;&#15669;&#65533;?&#65533;&#65533;&#65533;&#65533;&#65533;&#65533;&#65533;&#65533;u&#148;&#65533;&#65533;&#65533;+&#65533;9&#65533;>&#65533;&#65533;&#708;o&#65533;@c&#65533;&#65533;w{Vq:&#65533;&#65533;&#65533;>&#65533;j@&#65533;?o&#65533;cp,&#65533;P&#65533;&#65533;KA&#65533;c9&#65533;&#65533;&#65533;&#65533;A&#65533;&#65533;&#65533;&#65533;B&#65533;A&#65533;s-&#275;&#65533;x&#65533;h&#65533;&#65533;o&#65533;&#65533;Y&#65533;?"&#65533;<#&#65533;&#65533;&#65533;&#65533;&#65533;$&#65533;%&#65533;&#65533;&#65533;&#65533;&#65533;(&#65533;&#65533;Z&#65533;9&#65533;2&#65533;`(&#65533;&#1089;-&#65533;&#65533;&#65533;&#65533;&#65533;&#65533;&#65533;&#65533;#\&#65533;&#65533;&#518;l(&#65533;&#65533;.&#65533;>6&#65533;;7&#65533;&#65533;&#65533;B&#65533;a&#65533;&#65533;C5&#65533;&#65533;<d&#65533;Z&#65533;=&#65533;B0&#65533;xA&#65533;&#65533;;&#65533;&#65533;5,&#310;{;>&#65533;[Doh&#65533;&#65533; N|&#65533;.L@I&#65533;D&#65533;&#65533;?6&#65533;&#65533;&#65533;3&#65533; p0@&#65533;&#65533;&#65533;P4&#312;k=&#65533;&#65533;&#65533;H&#65533;&#367;&#65533;&#65533;*&#65533;@n!&#65533;&#65533;&#65533;<|5&#65533;&#65533;E&#65533;&#65533;&#65533;d&#65533;4K&#65533;&#65533;1&#65533;&#65533;SY;B$Fj&#65533;Fk&#65533;Fl&#65533;Fm&#65533;Fn&#65533;Fo&#65533;FpGqGr,Gs<GtLGu\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&#595;&#65533;&#65533;6&#65533;&#65533;Rj &#65533;&#65533; &#65533;&#65533;&#65533;,!&#65533;&#65533;\&#65533; &#65533;&#606;T&#65533;&#65533;&#65533;'P&#65533;&#65533;&#65533;0&#675;t&#65533;/&#65533;&#65533;P$@&H$p'&#65533;&#65533;&#65533;&#681;&#65533;&#65533;(&#65533;$H&#65533;l&P `&#65533;&#65533;&#65533;K&#65533;&#65533;&#65533;!@ h&#65533;$ &&@&#65533;  &#65533;&#65533; &#65533;J&h&#65533;<&#65533;&#65533;&#65533;&#65533; &#65533;&#782;)&#763;DL&#65533;&#65533;&#65533;hL&#65533;&#65533;&#532;L&#65533;D&#65533;&#65533;&#65533;&#65533;&#65533;&#65533;&#65533;L&#65533;<L&#65533;|&#65533;&#1020;&#65533;&#65533;M&#65533;d&#65533;\X &#65533;<M&#65533;L%(L&#65533;&#65533;&#65533;&#65533;&#65533;&#65533;&#65533;&#65533;?&#65533;= p|&#65533;8K&#65533;&#65533;l&#65533;dL&#65533; &#65533;(xM&#65533;ORxNQ&#65533;N(&#764;F&#65533;T&#1380;&#802;l&#65533;&#65533;&#65533;&#65533;&#65533;@&#65533;&#65533;*H&#65533;&#65533;&#65533;<&#65533;Sx&#65533;&#65533;&#65533;O&#65533;&#420;&#65533;&#65533;<L&#65533;\&#65533;/&#65533;N&#59650;(O))O&#65533; &#65533;&#1848;pNS(&#65533;PR0T &#65533;&#65533;&#65533;Mn&#65533;`&#701;&#65533;$pJ&#65533;J&#65533;l&#65533;(O%&#65533; &#65533;)&#65533;!&#65533;(&#65533;&#65533;m&#65533;&#65533;Px&#65533;Q@&#65533;P(&#65533;$OP&#65533;j&#65533;P&#65533;T&#65533;&#65533; &#65533;&#65533;P((Q&#65533;&#65533;E(&#65533;Mt&#65533;Oh&#65533;&#65533;&#65533;-&#65533;S0R	&#65533;&#65533;&#65533;&#65533;&#65533;&#65533;P&#65533;&#65533;@&#65533;R3R!&#65533;&#65533;(J&#65533;cQRPP)&#65533;RS&#65533;SH0&#65533;F*&#65533;&#65533;&#65533;&#65533;&#65533;&#65533;(&#65533;3=S!&#65533;&#65533;@M&#65533;&#65533;^&#65533;(&#65533;&#65533;8&#65533;&#65533;? &#65533;0&#65533;&#65533;&#65533;m&#65533;p"&#65533;N`RmsRR&#65533;QG&#65533;R&#65533;Tm&#65533;&#65533;6&#65533; #P U&#65533;M&#65533;&#65533;A&#65533;&#65533;Pe&#65533;OPO8-&#65533;&#65533;Tl&#65533;&#65533; &#65533;&#65533;&#65533; P&#65533;K&#65533;N &#65533;Y&#65533;U)&#65533;Uz&#65533;&#65533;7&#65533;&#65533;(=Q&#65533;Sj&#65533;&#65533; #x&#65533;&#65533;NcU&#65533;d&#65533;IfmV3&#65533;O&#65533;&#65533;e&#65533;&#65533;]-&#65533;R &#65533;&#65533;Fm} x z&#65533;&#65533;p&#65533;eTsESHQ{RR&#65533;U+&#65533;E-D*&#65533;&#65533;&#65533;&#65533;0x #P&#65533;&#65533; qM&#65533;&#65533; &#65533;Y5&#65533;&#65533;l=&#65533;H&#65533;ShWS&#65533;&#65533;,&#65533;F&#65533;&#65533;0&#65533; &#65533;oMV*&#65533;2&#65533;W!&#65533;&#65533;Dm8&#65533;&#65533;SGe&#65533;T&#65533;&#65533;&#65533;&#65533;Dc&#65533;&#65533;(&#65533;&#65533;V&#65533;V&#65533;P&#65533;  &#65533;e8QNP&#65533;K&#65533;%&#65533;R@&#65533;&#65533;&#65533;&#65533;&#65533;/&#65533;&#65533;&#65533;&#65533;&#65533;0&#65533;&#65533;&#65533;&#992;&#65533; 
&#65533;&#65533;/&#65533;&#65533;&#65533;&#65533;&#65533;&#65533; L&#65533;&#65533;^8 U&#65533;N&#65533;&#65533;n&#65533;X&#65533;&#65533;P &#65533;-V&#65533;&#65533;Wbm&#65533;&#65533;&#65533;&#65533;&#65533;UN&#65533;&#65533;y&#65533;&#65533;}&#65533;L&#65533;NO&#65533;&#861;&#65533;&#65533;y&#65533; &#65533;=V&#65533;&#65533; &#65533;U&#65533;&#65533;6&#512;]&#65533;&#65533;&#65533;&#65533;M&#65533;N&#65533;uE&#65533;	x&#65533;&#65533;\Ph&#65533;&#65533;G&#65533;&#65533;(&#65533;&#65533;&#65533;/h&#65533;&#65533;&#65533;&#1841;%&#65533;&#65533;&#65533;/p&#65533;&#65533;&#65533;&#65533;8*h  Vt&#65533;
&#65533;&#65533;cm&#65533;&#1549;&#65533;hXW&#65533;Nm&#65533;&#65533;&#65533;m&#65533;&#1317;&#65533;&#65533;L&#65533;P {&#65533;aU]&#685;&#1858;x&#65533;&#65533;&#65533;9&#65533;]G*&#65533;&#65533;0&#65533;0&#65533;&#65533;B(&#65533;&#65533;,Y&#65533;&#65533;9*&#65533;&#65533;xG*`&#65533;c- &#65533;}&#65533;&#65533;T\&#65533;_&#65533;c&#65533;&#65533;&#65533;&#512;&#65533;\mL&#65533;L&#65533;&#65533;&#65533;&#65533;&#65533;&#940;} F&#2031;&#65533;&#65533;&#65533;]^
&#65533;`r\&#1980;&#65533;&#65533;&#65533;&#65533;&#65533;&#65533;;aV&#65533;&#65533;&#65533;=G
x&#1567;&#65533;&#65533;&#65533;&#65533;&#65533;
&#65533;]&#65533;{ &#65533;&#65533;nU &#65533;&#65533;&#65533;&#65533;F&#65533;5&#65533;L&#65533;&#65533;&#65533;-~&#65533;&#65533;`&#65533;C`|&#65533;&#65533;0&#65533;&#1967;=&#65533; &#65533; &#65533;h&#65533;&&#65533;O&#65533;%&#65533;&#65533;UH&#1926;&#65533;X&#65533;&#65533;P&#65533;&#65533;&#65533;!F&#65533;	&#65533;*(&#65533;	&#65533;W&#65533;&#65533;&#65533;&#65533;&#65533;&#65533;&#65533;&#65533;\&#65533;=^,~X&#65533;>&#65533;7&#65533;&#65533;&#65533;&#65533;Bh&#65533;&#65533;5&#492;5&#65533;N&#1426;&#1730;h&#65533;Xdt&#65533;[&#65533;&#65533;&#65533;&#65533;u4&#65533;&#65533;[&#65533;&#1798;&#65533;&#65533;L&#65533;&#65533;	&#65533;eGOn&#65533;&#65533;P&#1549;#&#65533;xe~4&#65533;hX&#65533;&#65533;&#65533;y&#65533;e&#65533;mU&#65533;t`&#65533;D&#65533;&#65533;&#832;6&#65533;&#65533;h&#65533;&#65533;M&#65533;&#65533;]&#65533;`&#65533;&#65533;&#1325;&#65533;fN&#65533;A&#65533;f&#1489;ejF&#65533;&#65533;  !&#65533; &#65533; ,6  &#65533;G &#65533; &#65533;H&#65533;&#65533;&#65533;&#65533;*\&#560;&#65533;&#199;#J&#65533;(&#65533;<&#65533; &#65533;&#65533;&#65533;&#463; C&#65533;I&#65533;&#65533;&#595;(S&#65533;\&#592;Dl&#65533;&#65533;&#65533;&#65533;D$*td&#627;&#65533;&#991;@&#65533;
J&#65533;&#65533;1&#65533;*Uz%&#850;Yrz&#65533;Y&#65533;&#65533;&#1387;X&#65533;j&#65533;&#65533;0GRKc&#65533;1&#65533;C&#192;+0`&#65533;&#65533;f22r&#65533;J&#65533;&#65533;&#1915;x&#65533;1&#65533;E4\&#65533;H&#65533;@ &#65533; e# &#65533;RlP&#65533;K&#65533;&#65533;&#65533;&#728;&#65533;&#65533;CB&#65533;&#65533;&#65533;)&#65533;L&#65533;%o@$.&#65533; &#65533;X&#65533;c&#734;M[k
1]|&#65533;&#65533;i&#65533;9.&#65533;&#65533;&#65533;&#65533;&#65533;&#531;&#65533;&#65533;&#65533;&#65533;&#65533;&#65533; 4b
&#65533;P&#65533;B&#65533;,&#65533;&#65533;&#65533;&#65533;&#65533;&#65533;&#65533;&#65533;+&#65533;&#65533;fC&#15947;&#65533;&#65533;$#&#65533;&#65533;&#65533;&#65533;&#735;O3	&#65533;&#65533;_&#65533;&#65533;&#65533;&#65533;&#65533;1&#65533;&#65533;A&#65533;&#324;@}&&#65533;`Uf48	I&#65533;&#65533;1mgA|&#65533;1 u&#65533;	&#65533;&#65533;(&#65533;$&#65533;h&#65533;(&#65533;&#65533;&#65533;,&#65533;&#65533;&#65533;0&#65533;(&#65533;4&#65533;h&#65533;8&#65533;c&#65533;S&#65533;&#65533;c&#65533; 2&#65533;&#65533;g&#65533;&#30920;&#65533;&#65533;&#65533;w^&#65533;&#65533;&#65533;&#65533;PF)&#65533;TVi&#65533;XfI&#65533;?.SCpBRpy[L&#65533;x&#65533;@A&#65533;&#65533;&#65533;&#65533;p&#65533;)&#65533;t&#65533;i'&#65533;\&#65533;&#65533;&#65533;&#65533;F@R$p&#65533;\&#65533;fz&#65533;w&&#65533;&#34956;6&#43541;?6&#1568;klp&#65533;\&#65533;&#65533;&#65533;cX&#276;&#65533; &#65533;&#65533;&#65533;&#65533;&#65533;j&#43624;&#65533;yP
I&#65533;&#65533;[t1&#65533;&#65533;'&#65533;}1e&#65533;&#65533;&#65533;&#65533;&#65533;3&#65533;&#65533;&#48079;T =<&#1473;ty&#65533;&#384;oLa&#65533;&#65533;&#1294;(P&#65533;&#65533;&#65533;y&#65533;1&#65533;G&#65533;b&#65533;4,&#65533;&#1638;&#65533;&#65533;@&#65533;{&#65533;AD&#65533;&#65533;&#65533;&#65533;&#65533;&#65533;A&#65533;'&#65533;
&#65533;&#65533;S,(&#65533;CO&#65533;k&#65533;5&#65533;F&#65533;hgP&#65533;&#65533;&#65533;&#65533;*&#65533;8&#65533;&#65533;|&#65533;&#65533;&#65533;BiP

&#65533;&#1816;1&#65533;V&#65533;v&#65533;e&#65533;a&#65533;>b&#65533;&#65533;o,s&#65533;&#65533;&#65533;&#65533;&#65533;&#65533;&#600;{&#65533;@&#65533;AI.&#65533;P&#65533;&#65533;&#65533;`3'&#65533;c&#65533;&#65533;&#65533;&#65533;n&#65533;&#65533;q&#65533;[DA&#65533;&#436;CDlt}eX&#65533;&#65533;&#65533;4&#65533;&#65533;1&#65533;&#65533;&#1649;&#65533;+P&#1489;&#65533;&#65533;	&#65533;&#65533;|S&#65533;M&#65533;&#65533;/&#65533;&#65533;AR&#65533;&#65533;v&#65533;&#65533;&#65533;&#65533;[uh&#65533;_&#65533;?&#1965;&#65533;&#65533;S&#65533;6&#2004;&#65533;&#65533;&#65533;t&#65533;~.[&#65533;&#28596;&#65533;&#65533;3D&#65533;:n&#65533;&#65533;a&#65533;]&#65533;&#65533;,&&#65533;)F&#65533;&#65533;&#65533;&#65533;z&#65533;&#65533;.&#65533;&#65533;&#65533;&#65533;&#65533;V/y&#65533;&#65533;&#65533;a&#65533;&#65533;I&#65533;&#65533;2&#65533;&#65533;&#65533;{ nL8&#65533;&#65533;;}y&#65533;&#65533;{&#65533;&#65533;&#65533;&#65533;&#65533;&#65533;&#65533;&#65533;D&#65533;&#65533;}P&#65533;l\fha	 &#65533; &#65533;&#65533;&#65533;U&#65533;w}}&#65533;W>&#65533;]&#65533;&#65533;&#65533;&#65533;&#65533;&#65533;&#65533;&#65533;0&#65533;&#65533;&#65533;&#65533;i&#65533;)	&#65533;&#65533;,f)`&#1024;	&#65533;s&#65533;}&#1903;;H&#1247;@&#65533;&#65533;z&#65533;
e0C&#65533;&#65533;&#1436;KI&#65533;\) &#65533;&#1584;l` &#65533;&#1584;&#65533;&#65533;'f&#65533;&#65533;`&#65533;&#65533;&#65533;v&#65533;"&#1816;A&#65533;&#275;6c&#65533;zp&#1753;@R&#65533;&#65533;$&#65533;&#65533;06&#65533;T&#65533;&#65533;&#65533;&#65533;&#65533;&#65533;$&#65533;&#65533;BJNs+H&#65533;p@&#65533;7X-&#65533;&#65533;&#65533;b7&#65533;C,&#65533;&#65533; &#65533;bAV&#65533;&#65533; &#65533;^)C&#65533;&#65533;V8:4&#65533;k|&#65533;&#65533;HH8jQ]1c&#65533;&#65533;&#65533;}&#65533;)&#65533;"&#65533;&#65533;&#65533;&#65533;d0&#65533;o8C!7&#65533; &#65533;&#65533;x}aXR&#65533;F&#65533;3qnz&#65533;&#65533;dm&#65533;G&#65533;&#65533;&#65533;&#65533;&#65533;&#65533;&#65533;&#65533;<&#65533;-&#65533;&#65533;I}~J&#65533;&#65533;2(&#65533;.d&#65533;&#65533;&#65533;G(&#65533;W&#65533;&#65533;&#65533;dA&#65533;&#65533;0E&#65533;&#65533;&#65533;x&#65533;8&#65533;&#65533;&#65533;!&#65533;&#65533;-&#65533;&#65533;&#65533;cz&#65533;V8$&#65533;j&#65533;*:i&#65533;&#65533;)&#65533;s&#65533;l&#65533;f&#65533;2&#65533;&#65533;7&#65533;	O^&#65533;'&_ &#65533;&#65533;&#65533;&#65533;&#65533;&#65533;R&#65533;t&#65533;e&#65533;&#65533;J6&#65533;&#898524;VA>&#65533;&#65533;&#65533;I`p&#65533;&#65533;	&#65533;&#65533;K&#65533;b&&#65533;B&#65533;&#65533;&#65533;&#65533;&#387;zS&#65533;&#65533;&#65533;]L&#65533;G&#65533;&#65533;&#65533; &#65533;&#1680;H&#65533;e&#65533;&#65533;`T&#65533;&#65533;&#65533;^&#65533;<z&#65533;d*&#65533; 
c&#65533;&#65533;&#65533;VQ&#65533;&#65533;ISk&#65533;e&#65533;	&#65533;&#53581;&#65533;H&#65533;&#65533;Ku&#24164;&#65533;l&#65533;&#65533;&#65533;&#65533;6&#65533;R&#65533;&#65533;&#65533;4hR&#65533;&#65533;=&#65533;2&#65533;&#65533;I&#65533;B&#65533;&#65533;C&#920;T A&#65533;&#65533;U&#65533;&#65533;&#1378;&#65533;&#65533;&#65533;\M*QM&#1395;&#65533;!0 Q#&#65533;=&#65533;@&#641;&#65533;&#65533;sk&#65533;K[&#65533;YL&#65533;&#65533;u&#65533;OxB&#65533;x&#65533;Xg&#65533;&#65533;.&#65533;&#65533;&#65533;s^&#65533;2&#65533;p&#65533;&#65533;[`&#65533;&#65533;U3&#65533;&#64544;&#65533;!&#65533;p8&&#65533;&#65533;K&#254;&#65533;&#65533;2&#300749;-B8&#65533;&#65533;&#65533;&#65533;&#65533;t\&#65533;&#65533;yL&#676;&#65533;&#65533;1&#65533;&#65533;&#65533;@<k&#65533;&#65533;&#1942;+&#65533;&#65533;C&#65533;&#65533;N&#65533;s&#65533;&#65533;&#65533;fi&#65533;&#65533;v&#65533;[&#65533;A_&#65533;w&#65533;;&#65533; kI&#65533;(N'*&#65533;&#65533;~&#1466;&#65533;&#65533;&#65533;kC&#65533;&#65533;3'X^_&#65533;4&#65533;&#65533;P`&#65533;^y[:&#65533;&#65533;&#65533;W&#65533;XIA&#65533;&#65533;J &#65533;&#65533;&#65533;4&#65533;&#65533;)A|&#65533;&#2037;&#65533;&#65533;&#65533;~&#65533;U@&#65533;4KAM)8pJ\&#65533;$n&#65533;i&#65533;;&#65533;	&#65533;c&#65533;*&#65533;&#65533;&#65533;g`% &#65533;-&#65533;I&#65533;X&#65533;&#65533;&#65533;&#65533;U&#65533;B&#65533;n&#65533;!<&#746;0&#65533;&#65533;&#65533;&#65533;&#65533;FC2 ,&#65533;&#65533;&#65533;p&#65533;R&#65533;&#65533;'&J&#65533;&#65533;xG&#65533;$C`&#65533;		Xc&#65533;b&#65533;&#65533;&#65533;4&#65533;&#65533;&#930;(&#65533;&#65533;({&#65533;kJ&#65533;&#65533;2&#65533;&#65533;&#65533;&#65533;&#65533;&#65533;,&#65533;&#65533;@&#65533;&#65533;&#65533;]&#65533;v&#65533;&#65533;s&#65533;9&#65533;N&#65533;&#65533;&#65533;P&#65533;$&#65533;7 :c&#215;{&#65533;&#65533;R>&#65533;&#1002;&#65533;&#65533;&#65533;[&#65533;,&#65533;&#65533;&#65533;&#65533;&#65533;4c&#65533;&#1886;&#65533;&#65533;&#65533;|&#164;K&#65533;5&#65533;8F&#65533;x&#65533;&#65533;)5&#65533;&#65533;&#65533;&#1322;&#65533;K&#65533;&#1560;X&#961;&#65533;&#65533;&#65533;&#65533;&q
&#65533;u&#65533;;k&#65533;&#65533;( &#1852;&#65533;D&#65533;&#65533;&#65533;&#65533;Y&#65533;&#65533;&#65533;EY&#65533;&#65533;(&#65533;&#65533;&#65533;P&#65533;&#65533;&#65533;w&#65533;&#65533;;&#65533;y&#65533;1&#65533;&#1619;j%*&#65533;&#65533;&#65533;&#65533;&#65533;w&#65533;&#1190;0&#65533; 8&#65533;&#65533;&#65533;&#65533;&#65533;&#65533;
&#65533;&#65533;&#65533; &#65533;&#65533;_&#1127;&#65533;&#65533;j&#65533;d&#65533;&#65533;T&#65533;&#65533;;<&#65533;&#1468;&#65533;9m&#65533;&#65533;7&#65533;zqK<2&#65533;&#65533;&#65533;&#65533;&#65533;{&#65533;&#65533;a% ^+kM&#65533;[&#65533;&#65533;W&#65533;r&#65533;Z&#65533;1j&#1255;Ez`&#65533;G-&#1017;&#65533;Ke&#65533;&#65533;Yh&#65533;f&#65533;)&#65533;&#65533;&#65533;&#65533;&#65533;wH&#65533;&#65533;m/T&#65533;&#65533;&#65533;&#65533;&#65533;&#1191;Nu+&#65533;g&#65533;&#65533;9AhWJ&#65533;a&#65533;&#1612;yR&#65533;&#65533;N&#65533;&#65533;x&#65533;^&#65533;]&#65533;&#65533;+&#65533;&#65533;p&#65533;{&#65533;&#65533;&#665;&#65533;9;&#65533;,m&#65533;&#65533;&#65533;&#65533;&#65533;*2&#65533;&#65533;&#65533;&#65533;&#65533;&#65533;y&#65533;Z&#65533;&#65533;&#65533;eV&#65533;F&#65533;I&#65533;&#65533;W&#65533;4&#65533;&#65533;&#65533;Z&#65533;PK&#65533;`D#)P$&#65533;&#65533;&#65533;&#795;&#65533;:&#65533;s`P"0&#65533;aM&#65533;B&#65533;/+&#65533;&#65533;SdI&#65533;E&#65533;xn&#65533;K^&#65533;q&#65533;&#65533;4t&#65533;14A2M&#65533;;"&#65533;e&#65533;L&#1200;&#65533;&#65533; &#65533;&#65533;Hr&#65533;$ <?QDC&#65533;&#65533;^&#65533;:&&#65533;&#65533;OKl&#65533;&#18808;&#65533;-	x&#65533;&#65533;f&#65533;>1&#65533;&#65533;uE&#65533;RXl&#65533;,|&#65533;~&#65533;&#65533;&#65533;~&#65533;&#65533;W&#65533;Ws&#65533;v&#65533;>&#65533;"7\7&#65533;&#65533;9  d&#65533;$&#65533;@`2&#65533;&#65533;&#65533;&#65533;w `&#65533;&#65533;!V&#65533;fN&#65533;D &#65533;&#65533;v8&#65533;&#387;&#65533;&#65533;&#65533; d&#65533;d"M&#65533;&#947;&#65533;>&#65533;*EDY1&#65533;&#65533;s&#65533;4&#1540;o&#1027;&#65533;&#65533;"L&#65533;d&#65533;	&#65533;/&#65533;&#65533;w&#65533;&#65533;'DX&#65533;&#65533;E%9PQ&#65533;%tN&#1542;&#65533;z&#65533;'#&#65533;&#65533;@ K&#65533;&#65533;&#27077;I&#65533;n`(t"&#65533;&#65533;<&#65533;! !&#65533;z&#65533;Q=n&#65533;&#65533;2=&#65533;X&#65533;S4Z! X/&#65533;&#65533;W&#65533;&#65533;&#65533;d&#65533;@&#65533;&#455;&#65533;&#65533;&&#65533; &#65533;1I.&#65533;&#65533;(&#65533;8@a&#65533;&#65533;+&#65533;)&#65533;h&#65533;sl)1&#65533;G&#65533;V&#65533;h&#65533;8	aZ5&#65533;&#65533;Q&#65533;	&#65533;&#65533;`&#1034;|( &#1319;{R&#65533;VN&#65533;~&#65533;&#65533;(cY &#65533;&#65533;xu\'A\XTiU!iP (&#65533;ag&#65533;)&#65533;E&#65533;bd&#65533;b&#65533;H&#65533;W&#65533;L&#65533;3&#791;: .&#65533;@ 'pp"W`n&#65533;&#65533;%&#1101;&#4619; !iWDhU&#65533;,&#65533;A'&#65533;&#65533;&#65533;&#65533;&#65533;&#65533;j!&#65533;t&#65533;G&#600;&#65533;Z(&#65533;&#65533;T>&#65533;"&#65533;"9"&#65533;&#65533;k
if j&#65533;&#65533;&#1291;&#65533;&#65533;&#65533;&#65533;?&#65533;0	&#65533;~&#65533;&#1472;v&#65533; &#65533;w&#65533;&#65533;&#65533;&#65533;W&#65533;&#65533;e04C&#65533;&#65533;"*'",&#65533;&#65533;&#65533;q&#65533;W)%rdpz&#65533;"H&#65533;&#65533;E] #19&#65533;&#65533;L&#65533;&#65533; &#19665;&a;`&#65533;~&#65533;h&#65533;&#65533; &#65533;&#65533;*8&&#65533;W&#65533;Bv@d9&#65533;Qh"& "&#65533;H#  "E&#65533;&#65533;r2\&#65533;&#65533;&#65533;a&#65533;F]P&#65533;"&#65533;&#65533;X[0>l)6#{&#65533;&#65533;|=X&#65533;"x&#65533;B&#65533;&#65533;&#65533;`%&#65533;)&#65533;W v%&#65533;#&~r`&#65533;X	.0"Y&#65533;&#65533;5Iy3&#65533;&#65533;tb&#65533;e"
P%&#65533;C&#65533;&#2323;Aa&#65533;f6&#65533;9 &#65533;&#65533;&#65533;&#65533;&#65533;N&#65533;i8&#65533;&#65533;y{f&#65533;&#65533;&#65533;&#65533;p&#65533;&&#65533;<R &#65533;0&#65533;"C&#65533;&#65533;(2 $ &#65533;5yTq5W&#65533;&#65533;=6&#65533;A*b&#65533;&#65533;[&#65533;&#65533;z&#65533;&#65533;&#65533;6&#65533;&#65533;&#65533;&#65533;&#65533;&#65533;iA$&#65533;&#34398;&#65533;B &#65533;&#65533;&#65533;9&#65533;&#65533;&#65533;9"I&#65533;&#65533;&#65533;&#65533;&#65533;&#65533;co&#65533;&#65533;&#65533;4d&#65533;@2 C&#65533;&#65533;d&#65533;&#65533;&#65533;~&#1250;7"&#65533;&#65533;-i&#65533;&#65533;&#65533;F* &#65533;&#65533;,&#65533;6&#65533;:&#65533;&#65533;o+&#65533;&#65533;&#65533;"&#65533;qV&#65533;&#65533;&#65533;&#65533;&#65533;7&#65533;&#65533;&#65533;&#65533;&#65533;&#65533;{&#65533;&#65533;}(&#65533;(&#65533;h&#65533;G&#65533;&#65533;7&#65533;&#868;"|&#65533;aO&#1088;&#1945;~SJ&#65533;n&#65533;T2&#65533;e&#65533;im7&#65533;ZJ&#65533;q&#65533;	0&#65533;1&#65533;&#65533;&#65533;1m&#65533;&#65533;&#65533;&#65533;&#1240;$2*+"&&#65533;&#65533;o*p  1&#65533;kI! ,`&#65533;&#65533;&#65533;>
Jcr&#396437;&#65533;NGR#&&#65533;&#65533;&#65533;&
&#65533;&#65533;!&#65533;$&#65533;%&#65533;PY&#65533;``;P&#65533;&#65533;E"Cz"b"&#48745;R&#65533;1i"[&#65533;, &#65533;&#65533;&#65533;q&#65533;&#65533;d&#65533;&#65533;&#65533;&#138;&#65533;"6X &#65533;&#65533;AZ&#65533;&#256; &#65533; 
&#65533;|I&#65533;&#65533;!]&#65533;g&#65533;&#65533;&#65533;q&#65533;$"4@&#65533;l:poz0&#65533;tz"@&#65533;&#65533;&#65533;>P&#65533;&#65533;>4Q&#65533;&#65533;X&#65533;&#65533;I&#65533;~rI}'&#512;&#65533;t&#65533;_&#65533;_&#65533;Y&#65533;&#65533;B &#552;&r&#65533;&#65533;:p@ &#65533;&#65533;&#65533;&#65533;&#65533;jH  =&#65533;"&#65533;&#65533;&#65533;&#65533;y&#65533;&#65533;&#65533;.&#65533;&#65533;&#65533;&#1676;&#65533;H}&#65533;&#65533;&#65533;&#65533;&#65533;5~&#65533;q&#65533;&#65533;Lc&#65533;RCO&#65533;<&#65533;&#1049;&#65533;&#65533;Cd&#65533;p&#65533;&#65533;)7 H@!,9&#65533;,  &#65533;&#65533;B&#65533;&#65533;&#65533;&#65533;&&#65533;&#65533;&#65533;&#65533;v K&#65533;&#65533;&#65533;&#65533;J&#65533;&#65533;&#65533;z&#65533;w k:&#65533;pnP&#65533;&#65533;Z&#65533;x&#65533;,&#1072;K&#65533;&#65533;&#65533;fj&#65533;X`e&#65533;i&#65533;D&#65533; &#65533;Q&#65533;#2	FzR &#65533;&#65533;Z&#65533;p`&#65533;&#65533;0&#65533;&#65533;zk&#65533;a"<{&#65533;&#65533;;&#65533;KD+&#65533;&#65533;&#65533;&#65533;&#29351;M&#65533;&#65533;p&#65533;CZQ@&#65533;&#65533;&#65533;{&#65533;J&#65533;0&#65533;&#65533;&#65533;>mQ&#65533;&#65533;(&#65533;&#65533;A&#65533;&#65533;&#65533;8&#853;&#65533;Z"&#65533;&#65533;B &#65533;&#65533;&#65533;1&#65533;P`&#65533;.&#65533;\ &#65533;&#65533;&#65533;J"&#739;>&#65533;&#65533;&#65533;&#65533;&#65533;&#65533;[&#65533;&#65533;&#186;&#65533;>&#1084;&#65533;+&#65533;k&#65533;&#65533;+g&#65533;t&#1923;&#65533;
1e&#65533;&#65533;&#65533;y&#65533;&#65533;&#65533;l&#65533;&#65533;
7X&#65533;[&#65533;w[ "Wi&#65533;*K&#65533;\p&#65533;H &#65533;r 	G&#65533;&#65533;u0#&#65533;9&#65533;z>&#65533;4 &#65533;?k&#65533;&#65533;+&#65533;&#65533;&#65533;>pG&#65533;&#65533;&#65533;&#65533;&#65533;&#65533;Q&#65533;,&#65533;
qf6&#65533;&#65533;B&#65533;&#65533;&#65533;&#65533;I5&#65533;{&#65533;&#1109;&&#1203;+"&#65533;P' .&#65533; 	5&#65533;`&#65533;&#65533;p"&#65533;+&#65533;&#65533;*&#65533;&#65533;y&#65533;6&#65533;&#65533;=&#65533;&#65533;&#65533;K&#65533;&#65533;7&#65533;&#65533;!&#267;&#65533;]l ;j|&#65533;&#65533;k&#65533;|[G&#65533;&#65533;p&#65533;&#1115; Pc'&#65533;,e.1&#65533;&#65533;&#65533;&#65533;%\a&#65533;?`&#65533;&#65533;-F&#65533;&#65533;&#65533;U &#65533;2&#65533;&#65533;[&#65533;yL$&#65533;k&#65533;&#65533;&#575;&#65533;;0&#65533;&#65533;Y-&#65533;2&#65533;&#65533;+&#65533;&#65533;&#65533;&#65533;&#65533;&#1498;&#65533;&#65533;J&#65533;&#65533;H&#65533;!#K5$&#65533;~&#65533;
&#65533;(&#65533;%&#65533;'&#65533;
&#65533;,"&#65533;&#65533;d&#65533;&#65533;&#65533;U&#65533;3,&#65533;&#65533;&#65533;D2&#65533;m&#65533;&#65533;&#65533;&#65533;&#65533;&#65533;&#65533;&#65533;&#65533;2{&#65533;il&#65533;v&#65533;&#65533;|&#1847;&#65533;&#65533;>&#65533;V&#65533;h&#65533;#&#65533;&#65533;H
t+&#65533;&#65533; &#593;&#65533;&#65533;&#65533;f&#65533;&#268;Q&#65533;+&#65533;&#65533;l&#65533;H\&#65533;&#65533;<&#65533;&#65533;&#65533;&#1346;{a&#65533;,&#65533;.0&#863;&#65533;&#1045;&#65533;&#65533;&#65533;&#65533;&#65533;&#65533;&#65533;&#776;IA"&#65533;&#65533;&#65533;p0&#65533;4P&#65533;_&#65533;&#65533;?&#65533;&#65533;&#1819;&&#65533;&#65533;%&#65533;M&#65533;@e&#65533;&#65533;&#1641;&#65533;&#65533;3<&#65533;A&#65533;&#65533;&#2018;56-&#65533;&#65533;9&#65533;[`&#65533;: @M&#65533;D&#65533;&#65533;&#65533;&#65533;&#65533;<&#65533;&#65533;&&#65533;&#65533;7`&#65533;+&#65533;+ &#65533;&#65533;A&#65533;Op0&#65533;L:"&#65533;D &#65533;&#1303;^&#65533;K&#65533;4&#65533;&#65533;&#1263;&#1839;&#65533;\R&#65533;&#65533;&#65533;&#65533;DEf&#65533;&#65533;&#65533;~k&#65533;)&#65533;S]&#65533;&#1370;&#65533;P&#65533;+&#65533;&#65533;,P&#65533;P  &#65533;&#65533; lp/&#65533;i}G&#65533;8+&#65533;&#65533;&#65533; &#65533;@d&#65533;&#65533;&#65533;,&#65533; &#65533;&#65533;v&#65533;]&#65533;&#65533;&#65533;7&#65533;)&#65533;@&#65533;yH&#65533;0&#1420;&#65533;&#65533;&#65533;2L&#65533;&#65533;;&#65533;A[&#65533;E{G,&#65533;&#65533;&#65533;&#65533;\0&#65533;@ ,&#65533;DA0`}&#65533;P&#65533;&#65533;5&#65533;%" k&#65533;/&#65533;
&#65533;r &#65533;x&#65533;&#65533;&#65533;&#65533;1T&#65533;?(&#65533;0&#65533;&#65533;4&#65533;&#65533;&#65533;*&#1732;&#65533;>&#65533;X&#65533;|&#65533;&#1020;&#65533;&#1148;&#65533;R]&#65533;x&#65533;&#65533;%"&#65533;9&#65533;A&#65533;&#65533;&#65533;&#65533;'&#65533;&#65533;8P&#65533;]&#65533;|"&#65533;&#65533;&#65533;		 &#65533;&#65533;&#65533;&#19812;&#65533;=&#65533;2&#65533;6&#65533;C&#65533;!&#65533;5&#65533;&#65533;&#835;&#65533;&#65533;&#65533;P&#65533;&#1134;&#65533;&#65533;'&#65533;"&#65533;&#65533;&#65533;r&#65533;&#65533;&#65533;&#65533;&#65533;!1'.&#65533;~;P&#65533;Q^"&#65533;q 6%&#65533;&#65533;&#65533;j&#65533;'n&#65533;)&#65533;&#65533;:&#65533;&#65533;&#65533;&#65533;&#65533;Q&#65533;im"b&#65533;"&#65533;&#65533;&#65533;&#65533;&#65533;8&#65533;&#65533;&#65533;r&#65533;&#65533;\GV\	&#65533;-&#65533;5&#65533;{&#65533;L&#65533;&#65533;1&#65533;&#65533;&#65533;7&#65533;&#65533;&#65533;&#65533;{&#65533;&#65533;&#65533;)&#65533;&#65533;&#65533;L&#65533;$&#65533; K&#65533;&#65533;&#65533;]&#65533;?=&#65533;4&#65533;"&#65533;&#65533;" &#65533;`&#65533;8N&#65533;&#65533;&#65533;W&#65533;&#65533;&#65533;&#65533;&#65533;&#65533;JaW2&#65533;&#65533;&#65533;1&#65533;5&#65533;&#65533;&#65533;&#65533;&#65533;&#65533;)&#65533;&#65533;&#65533;&#65533;&#65533;.&#65533;&#65533;&#65533;U "u_"\&#65533;&#65533;A &#65533;&#1805;"l@"&#65533;&#65533;3&#1131;&#65533;&#65533;&#65533;&#65533;b_&#65533;&#65533;&#65533;&#65533;&#65533;9>&#65533;&#65533;&#833;&#65533;&#65533;&#65533;:``p&#65533;#r&#65533;D&#65533;&#65533;&#65533;-&#65533;3&#65533;"c&#65533;&#65533;Y&#65533;&#65533;&#65533;H&#65533;k&#65533;&#65533;&#65533;&#65533;&#65533;a&#65533;&#65533;&#65533;U	&#65533;&#65533;&#65533;&#65533;<&#65533;&#65533;]G&#65533;&#65533;p&#65533;&#65533;&#65533;&#65533;~&#65533;$&#65533;"r&#65533;&#65533;Bd&#65533;&#65533;
&#558;&#65533;&#65533;&#65533;J&#65533;&#65533;H9#&#65533;&#65533;&#552;&#65533;&#65533;"4Ph&#65533;&#65533;&#65533;^ &#65533; &#65533;&#65533;~"^&#65533;&#65533;&#65533;&#65533;&#65533;&#65533;&#65533;@O&#65533;a8r&#65533;&#65533;&#65533;&#65533;^$1d&#65533;&#65533;x~a^&#65533;&#65533;&#65533;Xo&#28320;&#65533;&#65533;&#65533;2&#65533;'&#65533;&#65533;)d&#65533;E`&#65533;P~&#65533;&#65533;&#65533;&#65533;&#65533;&#65533;&#65533;&#65533;7<+&#65533;&&#65533;p&#65533;U@&#65533;&#65533;&#65533;&#65533;&#65533;&#65533;&#65533;'&#65533;/J&#65533;;&#1050;Kd&#65533;&#65533;&#65533;&#65533;&#65533;O&#65533;&#65533;&#65533;%&#65533;&#65533;M&#65533;&#65533;:&#65533;Y&#65533;&#65533;z%/_&#65533;&#65533;O 1 *&#65533;&#65533;&#65533;`J&#65533;&#65533;&#733;9&#65533;G}z&#65533; &#65533;_&#65533;&#65533;&#65533;+g&#65533;#'&#65533;=#i&#65533;&#65533;?r&#65533;&#65533;&#65533;b&#65533;&#65533;&#65533;1 &&#65533;&#65533;&#65533;&#1804;X&#65533;>YzyZPM&#65533;;&#65533;&#65533;&#65533;j&#65533;r&#65533;&#65533;'&#65533;&#65533;"@"[` )}&#65533;J&#65533;&#65533;&#65533;>C&#65533;q6 fD&#65533;&#65533;6&#65533;&#65533;&#65533;dzc&#65533;m&#65533;| @j &#65533;*U&#65533;3&#65533;&#65533;A&#65533;	.d&#65533;&#65533;a&#65533;7%.&#65533;R&#65533;&#65533;D&#65533;&#65533;&#65533;0&#65533;&#65533;&#65533;Nd&#65533;&#65533;&#65533;I6k&#65533;4$&#65533;&#65533;K&#65533;&#65533;0Q&#65533;&#65533;
 R&#65533;&#65533;&#65533;&#65533;&#65533;&#65533;A&#65533;%
&#65533;&#65533;E&#65533;&#65533;&#65533;@&#65533;H&#65533;%@&#65533;$&#65533;F&#65533;Y&#65533;n&#65533;&#988;&#65533;&#65533;&#65533;&#65533;&#65533;Z&#65533;&#65533;&#1606;&#65533;LA&#65533;qC1b&#65533;yRe&#65533;
;&#65533;&#65533;Z&#65533;/0ivl&#65533;&#65533;&#65533;&#65533; @(e&#65533;&#65533;"&#65533;&#65533;&#65533; &#65533;&#65533;&#65533;69&#65533;&#65533;&#65533;&#65533;&#65533;sF>|h&#65533;&#65533;&#436;i<;&#65533;&#65533;&#65533;&#65533;uB&#65533;&#65533;&#65533;*&#65533;E&#65533;I6&#65533;6L&#65533;	9&#65533;b&#65533;[&#1828;&#65533;&#65533;;&#65533;@@&#65533;&#65533;N&#65533;or&#65533;!]26$6&#65533;&#65533;&#65533;}&#65533;	7&#65533;4 R&#65533;&#65533; &#65533;&#65533;&#65533;&#65533;&#1981;&#65533;&#65533;&#1648;p&#65533;C&#65533;&#65533;:&#65533;&#65533;&#1691;&#65533;L&#65533;!&#65533;+&#65533;+j&#65533;&#65533;&#65533;2&#65533;&#65533;k&#65533;&#65533;{&#65533;BJ#&#65533;&#65533;&#65533;[7#CK&#65533;&#65533;@&#65533;&#65533; &#65533; $&#65533;O &#802;&#65533;2H(B&#65533;%H&#65533;P<&#65533;4&#65533;&#65533;&#65533;H&#1024;&#65533;&#65533;&#65533;&#65533;p&#65533;&#65533;&#65533;&#65533;D(_&#65533;&#65533;L8d&#65533;9N&#65533;r&#65533;8&#65533;"J0&#65533;&#65533;H Y<&#65533;&#65533;&#65533;(&#65533;&#65533;F&#65533;&#65533;G&#65533;&#1537;H&#65533;*P&#1210;&#65533;@L>&#65533;&#65533;&#65533;&#65533;02&#65533;&#65533;&#65533;&#65533;4&#65533;&#65533;*&#65533;&#65533;&#65533; 4KT&#65533;&#65533;,&#65533;&#65533;A&#65533;&#65533;D	&#65533;46H`&#65533;&#266;@&#65533;u&#65533;&&#65533;&#65533;FU&#65533;+&#65533;&#65533;&#65533;UX&#65533;(&#65533;$Wc&#65533;&#65533;$&#65533;&#65533;Z&#65533;T&#65533;22&#65533;p &#65533;3&#65533; &#65533;&#769;{&#65533;`Uhj&#65533;V>8&#65533;T&#65533;&#65533;&#65533;&#65533;&#65533;h&#65533;&#65533;jYcPi&#65533;&#65533;VPi]&#65533;&#65533;@Q&#65533;3w&#65533;C+&#65533;-X&#65533;&#65533;&#65533;9&#65533;&#65533;&#65533;&#65533;&#65533;,&#65533;@`K&#65533;&#65533;&#65533;_&#65533;&#173;&#65533;&#65533;&#65533;&#1551;&#1875;zP&#1285;&#65533;&#65533;&#65533;&#65533;&#65533;H0A*}&#65533;&#65533;!&#65533;&#65533;&#65533;&#65533;&#65533;!&#65533;?&#65533;&#65533;d&#65533;jW&#65533;&#65533;h5>&#65533;Z&#65533;&#65533;&#65533;&#65533;&#65533;&#65533;&#65533;c&#65533;-&#640;p&#65533;&#65533;06&#65533;&#65533;A&#65533;&#65533;&#65533;@$&#65533;`/i&#65533;_f&#65533;&#65533;u&#65533;&#65533;K Y&#65533;&#65533;2%&#65533;&#65533;j&#65533;&#65533;N&#65533;&#65533;&#2034;vO&#65533;&#65533;&#65533;C&#65533;+&#65533;`&#65533;4&#65533;6&#1728;&#65533;&#65533;&#65533;Z&#65533;&#65533;X&#65533;&#65533; &#65533;X &#65533;L&#65533;&#65533;&#65533;&#65533;n&#275;&&#65533;	o&#65533;&#65533;&#65533;YF&#65533;$&#65533;^&#65533;*,&#65533;&#65533;&#65533;Y$&#65533;&#65533;&#65533;&#65533;|t&#65533;&#65533;tAJP]u&#65533;&#65533;"&#1187;&#65533;&#65533;y!6&#65533;&#65533;&#65533;&#693;LFM&#65533;7v&#65533;&#65533;>&#795;&#65533;&#65533;&#65533;&#65533;o&#65533;&#65533;&#65533;&#65533;&#65533;&#65533;&#65533;}~z&#65533;&#970;E;8&#65533;z&#65533;&#65533;&#65533;D&#65533;&#65533;&#1849;&#65533;&#65533;&#65533;7&#65533;&#65533;&#65533;&#65533;&#65533;&#65533;&#65533;&#65533;&#1439;&#65533;&#65533;&#65533;Y&#65533;A&#65533;V&#1143;&#65533;~&#65533;&#65533;1&#65533;&#65533;&#1988;&#65533;&#65533;&#65533;&#65533;&#2001;r&#65533; &#65533;D&#65533;&#65533;_8&#65533;EK}&#65533; ,h&#65533;&#65533;&#65533;$&#65533;&#65533;&#65533;&#65533;&#65533;&#65533;&#65533;L&&#65533;&#65533;xB2d;&#65533;z&#65533;IL&#65533;A &#65533;J0D@ 9&#65533;&#1969;a	La&#65533;4E&#65533;@YfL&#65533; &&#65533;$%&#65533;&#65533;\&#65533;]&#65533;D<l&#65533;|xE&#65533;&#65533;AP*.&#65533;&#65533;U&#65533;89&#65533;B&#744;D&#65533;&#65533;&#65533;&#65533;1&#635;&#65533;&#65533;&#792;&#65533;s&#65533;&#1076;&#65533;E-&#65533;H&#65533;&#65533;&#349;&#65533;&#65533;G+v&#320;`&#65533;&#65533;i&#65533;
 &#65533;4d"&#65533;&#65533;&#65533;0&#65533;&#65533;&#65533;l&#65533;&#65533; u&#65533;&#65533;&#65533;&#65533; 4&#65533;&#65533;2&#65533;F&#65533;DJC<&#65533;E&#65533;&#65533;pJJ&#65533;R6T&#65533;#&#65533;f&#65533;;&#65533;q&#65533;&#65533;&#65533;&#65533;B&#65533;`sd@0&#65533;&#65533;&#65533;&#65533;&#65533;&&#1088;1e&#65533;&#65533;&#65533;&#65533; &#65533;&#65533;R&#65533;x&#65533;C&#65533;&#65533;&#65533;$K`&#65533;!&#65533;&#65533;Lc&#65533;l&#65533;&#65533;p&#65533;gBS&#65533;&#65533;&#65533;&#1194;iM\`&#65533;O&#65533;&#65533;+&#65533;iOtr&#65533;TC&#1632;&#65533;&#65533;%&#65533;\gA&#65533;B$TL}&#65533;&#65533; &#65533;'&#65533;&#65533;&#65533;&#65533;gzd&#65533;p&#65533;&#65533;0&#65533;&#65533;I&#65533;@P&#65533;&#65533;&#65533;n&#65533;R&#65533;&#409;&#65533;S2 }I@F&#65533;&#582;&#1905;(&#65533;6&#65533;(0EzS&#65533;.D'&#65533;&#65533;1&#65533;&#1047;&#65533;3&#65533;t#&#65533;&#65533;&#65533;&#65533; &#65533;9&#65533;_&#1816;&#65533;<&#65533;8&#65533;'2!N&#65533;%|,j&#65533; ~&#583;&#65533;<&#65533;{c&#65533;&#65533;6&#65533;&#65533;&#65533;+!0&#65533;W&#65533;`&#65533;^&#65533;&#65533;>=I&#65533;&#65533;&#65533;&#65533;f&#65533;&#65533;hY&#65533;Z5&#65533;&#65533;,&#65533; &#65533;x&#65533;&#65533;W&#65533;&#65533;`v&#65533;	&#1168;5b&#65533;&#65533;&#65533;&#65533;k&#65533;&#65533;&#582;&#65533;,&#65533;8 &#65533;&#65533;!r&#65533;&#65533; 8&#65533;&#65533;&#65533;&#65533;F&#65533;&#65533; CR&#65533;0&#65533;&#65533;&#65533;t&#65533;s&#65533;@&#65533;&#65533;:-&#65533;&#65533;&#65533;&#65533;g=d&#65533;&#65533;&#65533;@&#65533;&#65533;F&#65533;&#65533;'	L&#65533;R,q&#65533;}in&#65533;V&#65533;&#65533;&#1889;	Q&#65533;&#65533;h&#65533;&#65533;&#65533; q&#65533;&#65533;F0B&#65533;&#65533;&#65533; L&#65533;&#65533;&#65533;&#65533;" ],&#65533;0`&#65533;[S&#65533;&#65533;@&#65533;&#16902;P&#65533;&#65533;&#65533;&#65533;-&#1179;&#65533;&#65533;&#65533;&#65533;j&#65533;Kc 8&#65533;w&#65533;P&#65533;~&#65533;E,a &#65533;p&#65533;%<&#65533;a_biP&#65533;&#65533;&#65533;&#65533;&#65533;A&#47321;A &#65533;Nb&#65533;L&#1699;&#65533;&#65533;l<&#65533;&#65533;&#65533;&#65533;&#65533;&#65533;&#65533;&#65533;&#65533;&#65533;{&#65533;&#65533;&#65533;&#710;,b&#65533;&#65533; &&#1408;&#65533;&#65533;&#65533;Y&#65533;&#65533;V&#65533;J&#65533;NtY&#65533;&#65533;&#65533;Ua&#65533;&#65533;ge;&#65533;K&#65533;;&#65533;%&#65533;4%U8 &#65533;R&#65533; &#65533;&#65533;oY&#65533;r&#65533;&#65533;&#65533;&#65533;ZRk	B&#65533;0#`Z/&#65533;>&#65533;&#65533;bH_&#65533;&#65533;lab&#65533;&#65533;-&#65533;&#65533;k&#65533;&#65533;&#65533;,&#11009;&#65533;&#65533;0a&#65533;A&#65533;&#65533;vhV&#65533;&#65533;`C&#65533;PKT&#65533;"&#65533;;i&#65533;&#65533;&#65533;':I&#65533;rg&#65533;5&#65533;&#65533;&#65533;&#65533;&#65533;&#65533;&#65533;&#65533;&#65533;A&#65533;0&#65533;n9&#65533;&#65533;&#65533;&#65533;&#65533;/&#65533;&#65533;&#65533;&#65533;&#65533;(&#65533;&#65533;z&#838;-|&#65533;e&#65533;qxb&#65533;&#1142;@6&#65533;&#65533;&#65533;V&#65533;&#1557;`&#65533;	2&#65533;&#65533;&#65533;-&#65533;Y&#196;&#65533;&#65533;h'&#65533;&#65533;&#65533; #pB =i&#65533;&#65533;@&#65533;0H&#65533;&#65533;&#65533;N"c&#65533;&#65533;eo&#65533;&#65533;&#65533;S	&#65533;&#65533;&#65533;&#65533;[&#65533;&#65533;b&#65533;,o&#65533;X&#65533;&#442;Y8&#65533;=n&#65533;FkN^{#x2W9>&#65533;&#65533;&#65533;&#65533;+O&#65533;,7&#65533;&#65533;Xn&#65533;&#65533;n&#65533;&#65533;q&#65533;&#65533;&#65533;_&#65533;&#413;&#65533;&#65533;c&#65533;&#65533;&#65533;s&#65533;&#65533;&#441;&#909;&#65533;&#65533;&#65533;&#65533;&#65533;*&#65533;&#65533;&#857;n&#65533;Y&#38947;D&#65533;&#65533;&#1133;>&#65533;&#65533;W&#65533;j&#65533;&#65533;N2&#65533;{G&U&#65533;z&#65533;&#65533;4s&#65533;M&#65533;&#65533;
:J&#65533;&#65533;&#65533;&#65533;$s[6{&#1891;t3&#65533;&#1230;!&#65533;&#65533;&#65533;&#65533;&#65533;&#65533;(m-&#65533;;&#65533;&#65533;M&#65533;&#1363;4&#65533;&#65533;g|{&#65533;.&#65533;&#65533;&#65533;g k(9e&#65533;I&#65533;&#65533;&#65533;&#65533;w&#65533;&#65533;&#65533;`9&#65533;D7c&#65533;&#65533;m&#454;5&#65533;s^&#65533;&#1849;6V&#65533;&#24465;d&#65533;&#65533;&#65533;ma&#65533;7&#65533;dy&#65533;&#65533;o&#65533;&#65533;_&#65533;"&#65533;&#65533;%&#65533;r&#65533;&#65533;&#65533;&#65533;&#65533;&#65533;&#65533;^&#65533;&#65533;&#65533;&#65533;&#65533;&#65533;&#65533;&#65533;&#65533;&#65533;
&#65533;2&#579;&#65533;.&#65533;oa&#65533;&#65533;7&#748;.&#942;&#65533;w&#65533;$o&#65533;;&#65533;&#65533;&#65533;}&#65533;o&#65533;&#65533;&#65533;_;C~&#24228;_&#65533;Z&#65533;&#1952;&#65533;&#65533;&#65533;&#65533;&#65533;&#65533;/&#65533;&#65533;1&#65533;&#65533;&#65533;&#65533;&#65533;&#65533;@ &#65533;C	&#65533;;&#65533;&#65533;&#65533;&#65533;Y&#65533;&#65533;&#1626;&#65533;&#65533;F@&#65533;&#65533;P&#65533;&#65533;00qC@T&#65533;k&#65533;v&#65533;>68&#65533;K&#65533;[0&#65533;* &#65533;&#65533;&#65533;m&#1030;m&#65533;&#65533;lA&#65533;P&#65533;&#65533;Y&#65533;9 &#65533;m&#65533;&#65533;&#65533;&#14163;&#65533;<FXAt&#65533;&#65533;&#1274;Z&#65533;&#65533;&#65533;{&#65533;>&#65533;&#65533;&#65533;&#65533;jS&#65533;&#65533;0&#65533;K&#1030;&#65533;&#65533;&#65533;&#65533;&#65533;&#65533;#IB%D@&#65533;&#65533;&#65533;u	BtUb&#65533;&#65533;{&#65533;&#65533;&#65533;&#65533;,&#65533;&#65533;&#65533;:y&#65533;E&#65533;&#65533;&#65533;&#65533;&#65533;4 C60&#65533;3&#65533;?&#65533;&#65533;&#65533;@&#65533;K`&#65533;	&#65533;&#65533;&#65533; 9&#65533;&#65533;:D?&#65533;=Z&#65533;&#65533;k8	U&#65533;&#514;o&#65533;A&#65533;>&#65533;[:kk4&#65533; &#65533;&#65533;:lK&#65533;&#65533;&#65533;HT&#65533;&#65533;&#1146;&#65533;`&#65533;&#65533;p&#65533; &#65533;:2 &#65533;+d&#65533;OL?j&#1755;&#65533;Dz&#65533;&#65533;&#65533;&#65533;
DW|E&#58063;&#65533;&#1275;&#65533;X&#65533;Yy?&#65533;\,&#65533;]&#65533;&#65533;&#65533;&#65533;=&#65533;&#65533;&#65533;C&#65533;c&#65533;4&#65533;@Fe&#65533;>&#65533;&#65533;&#65533;&#1277;6;&#65533;&#658;&#65533;&#65533;9 n&#65533;1&#65533;&#65533;kl< &#65533;&#65533;&#65533;C&#65533;d&#65533;&#65533;[%(&#193;8 &#65533;0&#65533;s&#65533;B&#65533;KD&#65533;&#617;&#65533;&#65533;9&#65533;&#1216;hH &#65533;&#65533;{&#65533;&#65533;kS&#65533;&#65533;&#5444;&#65533;&#65533;&#65533;0&#65533;n &#65533;9L&#387;&#1852;&#65533; &#65533;8lS&#65533;&#65533;KE&#65533;o&#65533;H&#65533;&#65533;&#562;&#65533;V&#1602;&#65533;>&#65533;&#65533;)&#65533;&#65533;&#65533;&#65533; &#65533;n(G&#65533;$I||>&#65533;&#65533;&#65533;&#65533;&#65533;&#65533;&#65533; &#65533;c0&#65533; I&#65533;&#65533;&#65533;&#65533;&#65533;&#65533;*`&#65533;&#65533;&#65533;&#65533;<J&#65533;c&#65533;&#65533;0&#65533;,&#65533;&#65533;L<b&#65533;&#65533;TG&#65533;J&#65533;\>[&#65533; &#65533;&#65533;F&#65533;&#65533;VKK0K&#65533;lK&#65533;|K&#65533;&#65533;K&#65533;&#65533;K&#65533;&#65533;K&#65533;&#65533;K&#65533;&#65533;K&#65533;&#65533;K&#65533;&#65533;K&#65533;&#65533;K&#65533;L&#65533;L&#65533;,L&#65533;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l&#14628;/&#65533;&#65533; &#65533;x&#65533;L&#65533;Z&#65533;@X &#65533;&#65533;&#65533;/&#65533;&#65533;&#65533;&#65533;(X&#65533;&#65533;$p)&#65533;&#65533;&#65533; *&#65533;N &#65533;D&#65533;p&P$ &#65533;&#65533;&#65533;&#65533;DO&#65533;&#65533;&#65533;!h&#65533;$@&#65533;$h&#65533;&#65533;d&#65533;&#65533;&#65533; &#65533;N&#65533;4 &#65533;%`& &#65533;hPm &#65533;&#65533;!&#65533;&#65533;5&#65533;&#65533;&#65533;&#65533;lP&#65533;P$X  &#65533;&#65533;&#65533;&#65533;O&#65533;&#65533;P&#65533;&#65533;&#65533;&#65533;&#65533;X $`&#65533;&#65533;&#65533;$(OM&#65533;&#65533;&#65533;u&#65533;m&#65533;$&#65533;&#65533;!&#65533;Q&#65533;&#65533;&#65533;)]&#65533;O&#65533;&#65533;/&#65533; )&#65533;&#65533;&#65533;h)&#65533;R*M&#65533;&#65533;=&#65533;?8&#1200;&#65533;&#65533;&#65533;U&#65533;R*&#65533;&#65533;&#65533;&#65533;(&#65533;&#65533;/&#65533;&#65533;&#65533;&#65533;&#65533;&#65533;?&#65533;HQ O &#65533;&#65533;&#65533;h&#65533;&#65533;&#65533;!&#65533;2m* &#65533;G&#65533;&#65533;&#65533; N(6&#65533;8P&#65533;&#65533;9=&#65533;Q@=H&#1283;&#65533;&#65533;-&#65533; P2&#65533;N &#1281;@&#65533;&#65533;
5:OH&#65533;S@&#65533;&#65533; &#65533;SQ&#65533;+&#65533;%EP!]P&#65533;&#65533;&#65533;L&#65533;O&#65533;&#65533;)&#65533;&#65533;(8T&#65533;&#65533;U-&#65533;P&#65533;R&#65533;c5Rh&#65533;?p&#65533;&#65533;P&#65533;t'&#65533;0&#65533;[E!n&#65533;]&#65533; PUI&#65533;5P&#65533;ST8Vt]V&#65533;&#65533;T&#65533;\&#65533;!@&#65533;4&#65533;&#65533;(&#65533;)&#65533; n&#65533;W W!&#65533;&#65533;x&#65533;&#65533;#VSH&#65533;t5T@:}&#1398;\&#65533;]p  X&#65533;?&#65533;\&#65533;U|&#65533;W%&#65533; &#65533;!&#65533;&#65533;]&#65533;O&#65533;R0V&#65533;M&#65533;R &#65533;NU&#65533;&#65533; P&#65533;?&#65533;&#65533;&#65533;&#1481;m&#65533;@&#65533;(W/+&#65533;S&#65533;&#1551;=Q Y&#65533;t&#65533;)5&#65533;HY) mm&#1609;}YM&#65533;Y#+S&#65533;Y&#65533;=&#65533;&#65533;=&#65533;/P&#65533;&#65533; ?&#65533;R&#65533;&#65533;	 &#65533;6&#65533;&#65533;&#65533;&#65533;W&#65533;E&#65533;S&#1690;e&#65533;c&#65533;N&#65533;S&#65533;4Y&#65533;&#65533;&#65533;&#65533;Z&#65533;&#65533;&#65533;&#1583;&#65533;U&#65533;[+Q([&#65533;eVv][&#65533;&#65533;#&#65533;&#65533;	&#65533;x&#65533;&#65533;Z&#65533;&#65533;[&#65533;WH&#65533;&#65533;+&#1486;5&#65533;R&#65533;Y&#613;&#65533;	0&#65533;&#65533; (&#65533;H&#65533;&#65533;MY &#65533;&#65533;m&#65533;&#1751;&#1372;&#65533;RX&#65533;&#65533;\R\&#65533;&#65533;&#65533;P&#65533;P#x 
P\&#65533;&#65533;&#65533;&#65533;&#65533;&#65533; &#65533;M&#65533;X&#65533;&#65533;[R8W&#65533;&#65533;&#65533;N@X&#65533;&#65533;&#65533;&#65533;U&#65533;( &#1949;R*&#65533;&#65533;&#65533;&#65533;RM&#65533;$ &#65533;_&#65533;M&#65533;&#1615;#&#1412;x&#65533;JH&#1782;&#65533;&#65533;x&#65533;&#65533;U &#65533;^&#65533;&#65533;&#65533;&#65533;U!&#65533;&#65533;&#65533;&#65533;Ux&#65533;&#65533;&#65533;&#65533;&#65533;T0&#65533;f%Q&#65533;&#65533;=J&#261;&#65533;&#65533;&#65533;h &#65533;&#1323;}&#65533;&#65533;u&#65533;&#65533;&#65533;&#65533;&#65533;&#65533;=&#65533;&#65533;]&#65533;3&#65533;N&#65533;D&#65533;&#65533;	p&#65533;&#65533;&#1963;&#65533;&#65533;6&#512;&#65533;^
pX*&#65533;&#65533;]&#65533;&#65533;&#1540;&#65533;M &#65533;&#65533;4:&#65533;U ?5&#65533;&#65533;&#65533;G
0&#65533;^&#65533;&#65533;`&#65533;&#845;&#65533;&#65533;&#65533;]&#65533;- (&#36666;~&#65533;&#65533;&#65533;	&#65533; &#65533; &#65533;&#65533;Z&#65533;U&#65533;&#65533;=Y&#65533;&#65533;\&#65533;;V&#65533; &#65533;&#65533;	&#65533;&#65533;x&#65533;&#65533;5&#65533;&#65533;Bx&#65533;68&#65533;4F6* \&#65533;&#65533;&#65533;/&#65533;&#65533;&#65533;&#65533;&#65533;]&#65533;*&#65533;[)u&#65533;+&#65533;&#65533;p&#65533;&#65533;&#65533;Dn&#65533;"V&#65533;86&#65533;]&#65533;3Y&#65533;E&#65533;=&#65533;&#65533;/0&#65533;-6&#65533;&#65533;EY)&#65533;`
&#65533;d&#65533;C\#&#65533;6&#65533;&#65533;&#65533;&#65533;&#65533;_&#65533;&#65533;7.&#65533;&#65533;]BnQve&#65533;&#65533;e&#65533;&#65533;&#65533;&#65533;&#65533;b\~&#65533;6&#65533;&#65533;&#65533;5&#65533;B&#65533;&#65533;&#65533;&#65533;#&#65533;&#65533;T&\
P&#65533;&#65533;Ec&#65533;&#65533;&#65533;^e
@&#65533;;Y*Pa&#65533;&#65533;&#65533;!&#65533;d&#65533;&#65533;bf&#65533;R]&#65533;	P&#65533;&#65533;5&#65533;&#65533;&#65533;P&#65533;&#65533;p&#65533;2&#65533;K#&#65533;d&#65533;&#65533;R&#1701;&#65533;C>Ng&#65533;&#65533;&#1921;&#65533;&#65533;j&#65533;&#65533;6&#65533;g&#65533;l&#12392;&#65533;2-&#65533;zV&#65533;S&#953;u&#65533;K&#65533;&#65533;{ \U&#65533;c&#65533;\a&#65533;&#65533;]m&#65533;&#65533;&#65533;bK@&#65533;y&#65533;KRN&#65533;&#65533;E&#65533;0&#65533;]&#65533;&#65533;h06&#65533;5&#65533;<i&#65533;&#65533;&#65533;H&#65533;&#65533;Y&#65533;&#65533;&#65533;B&#65533;&#65533;0@g&#65533;&#65533;&#65533;CVh2&#7661;&#65533;&#65533;&#65533;&#26582;&#670;&#65533;6&#65533;E&#65533;&#65533;9&#65533;&#65533;&#65533;6L&#65533;&#65533;&#65533;&#65533;5&#65533;Q&#65533;&#65533;&#611;&#65533;j&#65533;&#65533;G&#65533;k	 !&#65533; &#65533; ,6  &#65533;I &#65533; &#65533;H&#65533;&#65533;&#65533;&#65533;*\&#560;&#65533;&#199;#J&#65533;&#65533;0&#65533;&#65533;3j&#65533;&#561;&#65533;&#463; C&#65533;I&#65533;&#65533;I&#65533;)&#65533;H&#65533;#&#65533;
'c&#668;I&#65533;&#65533;&#859;8sjL&#65533;@ &#65533;&#65533;@hH I&#65533;H&#65533;*]&#692;&#65533;&#1229; &#65533;&#65533;&#65533;(&#65533;4r&#65533;&#65533; "&#65533;&#1263;`&#202;K&#65533;!	&#65533;l.&#65533;&#65533;&#65533;&#65533;&#65533;+@&#1882;@P&#65533;k&#1659;x&#65533;&#65533;&#65533;&#65533;1&#65533;OH @&#65533;&#65533;&#65533;$&#1537;&#65533;jQ/=&#65533;L&#65533;&#65533;e&#65533;~^ &#65533;	&#65533;9
&#65533;8&#65533;&#449;>q&#65533;L&#65533;E&#65533;&#65533;&#1520;c&#65533;&#65533;&#65533;&#65533;&#65533; %!:&#65533;&#65533;)<&#65533;@&#65533;&#65533;-Gg+_&#956;y&#65533;=:w.&#65533;3&#65533;&#65533;
&#65533;&#65533;$(&#65533;b&#65533;&#65533;+&#65533;&#203;&#65533;&#983;P&#65533;%&#65533;&#65533;	&#65533; &#65533;&#1890;&#65533;&#65533;&#65533;P&#65533;&#65533;&#65533;&#65533;&#65533;&#65533;&#65533;&#65533;&#1023;&#65533;&#65533;&#65533; (&#65533;&#65533;h&#65533;&#65533;&&#65533;&#65533;&#65533;6&#65533;&#65533;Fa@&#65533;&&#65533;Zl&#65533;`&#65533;	?&#65533;&#65533;&#65533;@&#65533;E&#65533;&#65533;$&#65533;h&#65533;(&#65533;&#65533;&#65533;,&#65533;h&#65533;&#65533;&#65533;&#65533;&#65533;O,H&#65533;Pd&#65533;&#65533;|&#65533;	d&#65533;F&#1936;D&#65533;&#65533;H&)!&#65533;`c1 a})&#65533;e&#65533;]&#65533;&#65533;^.v&#65533;&#65533;`&#65533;)&#65533;a&t6v&#65533;&#65533; &#65533;x&#65533;OEp7#i&#65533;@&#65533;x&#65533;&#65533;|&#65533;xP&#65533;'&#65533;?&#65533;&#65533;?&#65533;!&#65533; &#695;D&#65533;&#65533;F*&#39188;&#65533;&#65533;&#65533;lTq&#65533;t'T&#65533;	o&#65533;!&#65533;_?&#65533;#&#65533;&#65533;P&#39596;&#65533;&#65533;&#65533;&#65533;&#65533;&#65533;Bfl&#65533;`#h&#65533;Isn&#65533;d@q	&#65533;&#65533;k,&#65533;U`<lA&#65533;f&#65533;K&#65533;g&#65533;&#65533;f&#65533;&#65533;&#65533;t&#65533;O&#65533;I&#65533;l&#65533; &#65533;&#65533;'&#65533;)p&#65533;&#65533;o&#65533;+&#65533;&#65533;! &#1318;&#65533;a&#65533;C&#65533;oP&#1558;&#65533;&#65533; &#65533;&#65533;id^S&#65533;&#65533;&#1052;,X&#65533;vUK&#65533;&#65533;&#65533;gLb&#65533;w< B&#65533;&#65533;&&#65533;n?&#65533;+&#65533;&#65533;&#65533;O&#65533;z&#65533;r&#65533;&#65533;&#65533;&#65533;&#65533;&#65533;P48&#65533;rA&#65533;~&#65533;&#65533;l&#65533;K&#65533;&#65533;5&#65533;L&#65533;&#65533;&#65533;y{^z&#65533;W&#1079;l&#65533;0&#65533;i 8&#65533;&#65533;Xj&#65533;H&#65533;/&#65533;
v&#65533;O&#65533; &#65533;&#65533;Av&X=&#65533;Y&#65533;'jto&#65533;&#65533;&#65533;&#65533; &#65533; 6J&#65533; &#65533;As`&#65533;&#65533;8&#65533;&#65533;d&#1843;&#65533;m&#65533;&#65533;w&#65533;m&#65533;&#65533;&#65533;:&#65533;_ &#65533;&#65533;X
D*0-$&#65533;&#65533;[6E&#65533;&#65533;<&#65533;&#65533;u/N&#65533;&#65533;D&#65533;O9K&#65533;&#65533;&#1026;f&#65533;wt&#65533;&#65533;p&#65533;&#65533;&#65533;&#65533;&#65533;|&#65533;&#33531;a&#65533;&#65533;&#65533;/&#65533;Do_&#65533;?	&#65533;&#1656;B&#65533;&#65533;y&#65533;Y&#65533;&#65533;[D&#65533;&#65533;&#65533;W&#65533;tF&#535;o~&#65533;V&#65533;&#65533;&#65533;&#65533;a&#65533;B&#1565;&#65533;&#65533;,&#65533;&#65533;&#65533;F&#65533;&#65533;&#65533;1&#65533;&#65533;&#65533;&#65533;X2&#65533;&#65533;&#65533;G&#65533;Z&#65533;f&#65533;&#65533;A&#65533;N&#65533;@&#65533;@&#65533;&#65533;&#65533;&#65533;&#65533;!+[&#65533;
&#65533;*&#65533;&#65533;&#65533;,O&#65533;&#65533;`&#65533;&#65533;&#65533;&#65533;L&#65533;\'.&#65533;
>#Am&#65533;"&#65533;9&#65533;&#65533;&#65533;1C&#65533;
6&#65533;&#1117;&#65533;&#65533;\&#2043;&#65533;&#1811;&#65533;pufvX&#65533;_&#65533;<&#65533;&#65533;&#65533;@>?&#65533;&#65533;&#65533;C&#65533;&#65533;&#65533;&#65533;@&#802;&#65533;(/&#65533;$Jz&#65533;&#65533;e/ vx&#935;27E&#65533;&#65533;`&#65533;&#226;&#30268;!&#65533;}[&#65533;&#65533;&#65533;3&#1781;Q6!&#65533;&#65533;@&#65533;@&#65533;B&#65533;O&#65533;&#65533;2H&#65533;pC26 &#65533;;&#65533;&#65533;&#65533;&#65533;&#65533;&#65533;2d_&#65533;&#65533;&#65533;&#65533;Y&#65533;&#65533;P&#65533;%(&#65533; &#65533;&#65533;
B*6&#65533;&#58515;yc7&#65533;&#65533;ZZA&#65533;&#65533;*&#65533;&#65533;$;&#65533;&#65533;&#65533;6&#65533;&#65533;h&#65533;&#65533;X^&#65533;p&#65533;e-m	Jbde`K&#65533;&#65533;&#65533;&#65533;g&#65533;rYK0&#65533;ed&#39809;&#65533;a&#65533;&#65533;t7]&#65533;&#65533;&#65533;`&#65533;F'x VI&#1793;@y&#65533;6)&#65533;&#65533;Y0&#65533;&#65533;&#804;3O&#65533;&#65533;&#65533;&#65533;&#65533; &#65533;: &#65533;&#65533;eK&#65533;/&#65533;&#65533;@&#65533;p&#65533;3&#65533;&#65533;&#65533;D&#27360;Lf&#1608;:&#65533;&#65533;&#65533;"&#65533;r&#65533;/&#65533;&#65533;&#65533;H&#65533;P&#65533;&#65533;&#65533;&#65533;"\&#65533;l4&#65533;4&#65533;&#65533;bQ&#65533;&#65533;&#65533;&#1138;L!&#65533;&#65533;:&#65533;Hg&#1182;/&#65533;&#65533;$&#65533;t6	&#65533;-Cf&#65533;&#65533;u&#65533;&#65533;&#922;&#65533;&#65533;&#1658;&#65533;O&#65533;z<&#65533;&#65533;
p&#65533;&#65533;M:7J&#65533;&#65533;&#65533;=h&#65533;&#65533;S&#65533;Uc]&#65533;&#65533;T5iD&#65533;&#65533;9ir?&#65533;^[&#598;T &#65533;m&#65533;c)&#65533;>&#65533;&#65533;&#1268;&#65533;5&#65533;&#65533;\&#65533;&#65533;&#65533;&#65533;&#65533;&#65533;!vG&#65533;K&#65533;^&#65533;&#65533;&#65533;kpx&#65533;K=Yu:&#65533;&#65533;&#65533;&#65533;&<&#65533;&#65533;S0U&#65533;&#65533;^&#65533;r9&#65533;F&#65533;&#65533;&#65533;)fW{&#65533;[&#65533;)ZR&#65533;`%6&#65533;&#65533;&#65533;&#65533;Q&#65533;[&#993;&#65533;&#65533;&#65533;M&#65533;&#1406;B&#65533;v&#65533;3?	MA&#65533;&#1665;`&#65533;&#65533;&#65533;E&#65533;&#65533;K]&#65533;&#65533;)U&#65533;	);&#65533;H&#65533;&#65533;'0H+&#65533;]&#65533;Z&#65533;&#65533;&#65533;-&#65533;&#65533;&#65533;F61 &#65533;s%&#65533;R%&#65533;&#6204;&#65533;]hz&#65533;&#65533;&#1958;|&#65533;i&#65533;&#65533;"&&#65533;7&#65533;&#65533;&#23490;&#1904;&#1957;&#65533;&#65533;B&#65533;V&#65533;"L&#65533;@&#65533;&#65533;=pt	&#65533;&#65533;)&#65533;&#65533;I&#65533;	&#65533;&#65533;&#65533;A&(&#186;&#65533;&#65533;&#65533;&#65533;j&#65533;&#65533;	&#65533;0?&#65533;&#65533;Lg(	d&#65533;&#65533; e t!&#65533;p&#65533;b&#65533;rX&#65533;
&#65533;.R&#65533;&#65533;&#65533;&#65533;y&#65533;)&#65533; &#1026;2&#65533;]E>&#65533;t&#65533;&#65533;`&#65533;de&#65533;&#65533;Q&#65533;Fh&#65533;&#65533;&#65533;&#1497;&#65533;&#65533;N&#65533;&#65533;&#65533;VrN$&#65533;)Na&#65533;&#65533;P&#65533;]@P M&#65533;m&#65533;&#65533;_+&#65533;&#65533;z+w&#65533;*&#65533;5U&#65533;v&#65533;&#65533;&#65533;&#65533;&#304;&#65533;&#65533;)o&#65533;J&#65533;&#1870;=&#17268;1K&#65533;&#65533;Z&#65533;&P{&#65533;&#65533;&#1176;$&#65533;&#65533;5,I]j&#65533;&#65533;&#65533;&g&#65533;&#65533;:1&#65533;&#65533;&#65533;&#65533;V 7&#15020;?z&#65533;ZW&#65533;&#65533;4&#65533;S&#65533;&#65533;&#1729;&#65533;&#65533;&#65533;C&#1520;?&#1720;&#65533;x0'&#65533;w&#65533;&#65533;&#65533; _kY&#65533;&#65533;Mn&#31309;&#65533;&#65533;
&#65533;&#65533;&#65533;?&#65533;&#65533; S(&#65533;&#65533;&#65533;@&#65533;@&#65533;b&#65533;}&#65533;&#65533;&#65533;v&#65533;l&#65533;&#65533;&#65533;&#65533;:&#65533;&#65533;U&#65533;l0T&#65533;&#65533;
&#65533;&#65533;&#65533;&#65533;&#65533;)&#65533;m&#65533;N&#65533; z ;j&#65533;&#65533;)&#65533;{R&#65533;&#65533;O&#65533;&#65533;q&#65533;&#65533;&#65533;&#65533;&#65533;&#65533;W&#65533;&#65533;1]&#65533;&#65533;&#65533;#A&#65533;{q&#65533;07&#65533;&#65533;&#953;D,23&#65533;&#65533;&#65533;dcc&#65533;&#65533;+&#65533;&#65533;&#65533;&#65533;&#65533;!&#65533;&#65533;&#65533; &#65533;-&#65533;op&#65533;<&#65533;&#65533;&#65533;o&#65533;&#65533;F&#65533;&#65533;!2&#65533;+&#65533;&#65533;uY!&#65533;#i&#65533;&#65533;X|&#65533;.&#65533;&#1079;&#65533;&#65533;&#65533;@&#65533;-&#65533;HP&#65533;S&#65533;-&#65533;Rbc&#65533;n&#65533;4&#65533;n&#65533;&#65533;&#65533;&#1878;d&#65533;-&#65533;a&#65533;&#1821;~`&#65533;&#65533;F\ u&#65533;Y&#65533;&#65533;&#65533;&#1637;	&#65533;C&#65533;&#65533;@JC&#65533;I`&#65533;&#65533;Pr&#65533;T&#65533;&#65533;L&#65533;U&#65533;c&#65533;&#65533;o &#65533;X&#65533; &#65533;&#65533;&#65533;(&#65533;&#65533;&#65533; `+&#65533;&#65533;&#65533;&#65533;&#65533;qtM/&#65533;&#65533;`&#65533;ws:oa@6&#65533;&#65533;&#65533;8 d&#65533;Rz&#65533;la&#65533;&#65533;&#65533;&#65533;&#65533;&#65533;&#65533;&#65533;&#65533;`>&#65533;-8 &#65533;	&#65533;&#65533;&#65533;&#65533;2&#65533;&#65533;5O	&#65533;auF&#65533;&#65533;d&#65533;LUN?|&#65533;wt`&#65533;&#65533;1&#65533;e&#65533;a}&#65533;w&#65533;Gw&#65533;w0&#65533;dq{&#65533;&#65533;&@a&#65533;F+P&#65533;&#65533;&#65533;&#65533;V&#65533;&#65533;&#65533;&#65533;&#65533;j&#65533;{pb)V\q&#65533;TTGU6BP&#1282;(&#65533;P&#65533;&#65533;&#65533;&#65533;&#65533;c&#65533;S&#65533;	&#65533;,&#65533;&#65533;~N4C&#65533;-&#65533;&#65533;&#65533;}&#65533;7&#65533;&#65533;&#65533;&#65533;c&#65533;7{@&#65533;t&#65533;&#65533;cK@[q(&#65533;Z&#65533;&#65533;&#65533;:M&#65533;&#65533;1&#65533;3wuG &#65533;#&#65533;&#65533;mfd&#65533;&#65533;/P&#65533;&#65533;aD&#1413;[7&#65533;&#65533;&#65533;&#65533;g&#65533;&#65533;	!.V &#65533;&#65533;&#65533;&#65533;D&#65533;&#65533;xW&#65533;&#65533;&#65533;X&#65533; &#65533;&#294549;u&#65533;A&#65533;&#65533;[&#65533;,&#65533;f&#65533;w&#65533;wW&#65533;k&#241;&#65533;&#65533;6&#65533;u0&#65533;
&#65533;Y@&#65533;;&#65533;&#389;&#65533;8x&#65533;&#65533; &#65533;&#65533;l&#65533;&0X&#65533;~a&&#65533;&#65533;&#65533;x c&#65533;ETEq&#65533;!PT&#65533;/&#65533;&#1419;&#65533;&#65533;&#65533;&#1224;&#65533;f&#65533;W10h&#65533;1&#65533;d&#65533;!+qx&#65533;G&#65533;;`&#65533;1&#65533;&#65533;&#65533;U&#65533;NQ&#65533;&#65533;XC<&#65533;!N&#65533;&#65533;&#65533;1&#65533;K&#65533;l&#65533;&#65533;&#65533;c&#65533;&#65533;&#8506;&#65533;gY&#65533;y&#65533;8BQz'XbBWY&#65533;&#65533;cO&#65533;61&#65533;P&&#65533;&#65533;vU&#65533;.&#65533;D&#65533;&#65533;y&#65533;&#65533;Xeq&#65533;&#65533;1&#65533;&#65533;R&#516;@&#65533;4&#65533;H&#65533;Y&#65533;:&#1041;@-&#65533;BEk&#65533;c&#65533;e&#65533;4&#65533;x&&#65533;&#65533;F&#65533; K&#65533;	$W1&#65533;&#65533;X&#139;&#65533;&#1207;&#65533;e&#65533;)&#65533;Us>&#65533;&#65533;&#65533;&#65533;@ =P:&#1044;<&#65533;WZtkAkT^Rs&#65533;:&#65533;ac&#65533;&#65533;&#65533;Hrv&#65533;Q-&#65533;|&#65533;>09&#65533;4R&#65533;a#&#65533;&#65533;&#65533;i@Y&#65533;&#65533;C&#65533;&#65533;&#65533;e&#65533;f&#65533;dh8!&#65533;&#65533;FF&#65533;=&#65533;+$&#65533;&#65533;&#65533;?fjx!&#65533;'&#65533;\``&#65533;&#65533;~&#65533;O&#65533;FGV+&#65533;2:&#65533;&#13469;&#65533;&#65533;3:,)!&#65533;.v&#65533;&#1494;&#65533;)+&#65533;&#65533;&#65533;cO$&#65533;lQ&#65533;&#65533;&#65533;&#65533;&#65533;&#65533;&#65533;&#65533;&#65533;1&#65533;Y)&#65533;&#65533;:>TK&#65533;&#65533;^qS&#65533;iH&#65533;<h&#65533;8RI}z&#65533;
A&#65533;&#65533;&#65533;&#65533;m8q&#65533;Za&#65533;W&#65533;q&#65533;&#65533;&#65533;&#65533;&#65533;&#65533; &#65533;&#65533;&#65533;A&#65533;)&#65533;&#65533;W=&#65533;YSH^"N?tK&#65533;^Y=x20Q&#65533;&#65533;&#65533;&#65533;;&#65533;{&#1881;,&#65533;'&#65533;V&#65533;N:  &#65533;&#65533;'&#1057;&#65533;&#65533;&#65533;&#65533;&#65533;&#65533;S8u'&#435;Yf=&#65533;&#65533;.&#65533;a&#65533;&#65533;$'&#65533;s&#65533;&&#65533;&#65533;+zq&#65533;}t&#65533;&#65533;&#24664;&#65533;% Cz+ &#65533;1	&#65533;@ '&#65533;h&#65533;&#65533;O*]S&#65533;1U&#65533;&#65533;Rg&#485;&#65533;[*&#65533;W &#65533;&#65533;&#65533;Q&#65533;G&#65533;~&#65533;&#65533;&#65533;"&#65533;&#65533;1'&#65533;&#65533;%'"&#1065;&#65533;&#1705; .&#65533;&#65533;&#65533;1M`&#65533;&#1575;&#65533;&#65533;&#65533;&#65533;&#65533;h#&#65533;}&#65533;&#65533;p9w&#65533;&#65533;&#65533;&#65533;&#65533;y&#199;;&#65533;T&#65533;&#65533;G&#65533;&#65533;&#65533;&#65533;&#65533;&#65533;&#65533;&#65533;&#65533;&#65533;7&#65533;&#65533;&#65533;K&#65533;&#65533;&#65533;	{&#841;4&#65533;4&#65533;&#65533;i&#65533;&#65533;&#65533;&#65533;&#65533;&#65533;x Y&#65533;&#65533;W&#65533;	&#1126;A&#65533;*&#1573;'&#390;&#65533;y&#65533;&#65533;&#65533;&#65533;&#65533;&#1705;B&#65533;^&#65533;A&#65533;w&#65533;d&#65533;&#65533;&#65533;UTn&#65533;sK&#65533;	&#65533;&#65533;&#65533;&#65533;&#65533;Ju*zDx~aPp&#65533;gN&#65533;&#65533;qzI &#65533;&#65533;&#65533;&#65533;R  &#65533;&#65533;)&#65533;&#65533;&#65533;&#65533; &#554;&#1450;:&#65533;@&#65533;.&#65533;xZ&#65533;&#1773;&#65533;&#65533;&#65533;&#65533;{&#65533;&#65533;+8&#65533;&#65533;4&#65533;&#65533;:D&#65533;&>!4&#65533;/'&#65533;R&#65533;" &#65533;BK&#65533;!>&#65533;!&#65533;&#552;mg&#65533;&#65533;&#65533;&#65533;V	-&#65533;! UP&#65533;=&#65533;&#65533;&#65533;&#40093;&#1121;&#65533;&#65533;&#65533;:&#65533;w &#65533;1 ;I&#65533;&#1672;&#65533;7&#65533;&#65533; &#65533; H &#65533;C+>&#65533;7&#65533;&#65533;&#65533;Z&#65533;Up&#65533;0[&#65533;\&#642;.&#515;&#65533;&#65533;t$[m&#65533;&#65533;@+&#65533;W.@-K&#65533;&#65533;&#1709;&#65533;!&#65533;Y&#65533;&#65533;iI&#65533;&#65533; hQ&#65533;&#65533;q&#65533;"`B &#65533;q=  G&#65533;&#65533;RpX&#65533;: &#65533;+&#65533;&#65533;j&#65533;`=:W&#65533;g<[&#65533;J&#65533;&#65533;1&#65533;&#65533;&#65533;&#65533;&#65533;+&#65533;&#65533;K&#65533;&#65533;x&#65533;&#65533;U&#65533;E1&#65533;jK&#65533;.0&#65533;7&#65533;`p&#65533;&#65533;&#890;&#65533;&#65533;&#65533;&#65533;+&#65533;*&#65533;&#65533;&#65533;&#65533;'N&#65533;A&#1587;p&#65533;&#65533;&#65533;b&#1788;&#38008;j&#65533;&#65533; &#65533;&#65533;&#65533;-&#65533;&#65533;&#65533;62	H+&#65533;&#65533;: :&#65533;&#65533;' &#65533;&#65533;&#65533;4&#65533;&#65533;&#65533;[&#65533;&#65533;&#65533;&#65533;&#1743;U&#65533;&#65533;X&#65533; &#65533;_&#65533;Kn&#387;&#65533;!&#65533;!&#65533;?&#65533;`&#1777;&#891;&#65533;&#65533;+&#65533;	&#65533;a/Li&#65533;&#65533;&#65533;" :&#65533;&#65533;&#65533;z&#65533;y&#65533;&#65533;&#65533;&#36074;[G&#65533;c&#1788;&#65533;&#65533;\ &#65533;&#65533;&#65533;&#65533;]#<n&#65533;#&#65533;! &#65533;&#65533;K&#65533;&#65533;n( &#65533;&#65533;&#811;&#65533;&#65533;b&#65533;&#65533;&#65533;&#65533;0w&#65533;&#65533;k24 p&#65533;&#65533;&#65533;!4  &#65533; 	Gp5Pu\l&#65533;&#754;.&#825;&#65533;&#65533;&#65533;e&#65533;&#65533;&#65533;&#65533;GS&#65533;q&#65533;&#65533;&#65533;&#65533;hx&#65533;b&#65533;&#65533;&#65533;&#65533;.&#1761;&#65533;&#65533;&#65533;&#65533;&#65533;&#65533;Dp! &#65533;&#65533;&#65533;&#65533;q&#65533;'4&#65533;r`&#65533;?&#65533;&#684;\&#65533;&#65533;&#65533;&#65533;&#65533;&#65533;L*&#65533;f&#65533;&#65533;&#65533;&#65533;&#65533;y&#65533;&#65533;,#*@&#65533;&#65533;&#65533;&#65533;A&#65533;&#65533;&#65533;p&#65533;&#65533;,&#65533;c,&#65533;&#65533;{&#65533;&#65533;cu&#65533;&#65533;&#65533;&#65533;O&#65533;G&#65533;&#65533;&#65533;&#65533;&#65533;&#1054;,x&#65533;~&#65533;&#65533;e&#47939;&#770;i &#65533;&#65533;&#65533;,H&#65533;&#65533;Jh&#65533;&#65533;&#65533;\&#65533;&#65533;&#65533;&#565;*&#65533;&#65533;e&#65533;&#65533;&#65533;&#65533;m&#65533;&#65533;&#65533;&#65533;7&f&#65533;&#65533;&#65533;+&#65533;&#65533;&#65533;L&#65533;&#65533;&#65533;&#65533;&#65533;&#65533;:&#1443;&#65533;&#922;&#65533;Z&#65533;&#65533;&#65533;&#65533;w&#65533;&#65533;(&#65533;&#65533;&#65533;&#65533;&#1051;&#65533;TA&#850; &#65533; &#65533;kpJ&#65533;&#65533;bP&#65533;&#65533;% u&#65533;&#65533;2 A&#65533;,h&#65533;&#65533;&#65533;&#65533;&#65533;&#1837;!&#65533;&#65533;h: _&#65533;!&#65533;&#65533;&#65533;<&#65533;*:&#65533;&#65533;&#898;!&#65533;&#65533;3L&#65533;&#65533;X&#65533;&#65533;MvY&#65533;, 5&#65533;'p&#65533;) &#65533;&#65533;n&#65533;&#65533;&#65533;&#65533;d&#1184;&#65533;3L&#65533;&#65533;&#65533;=g&#65533;&#65533;&#168;&#65533;l&#65533;&#438;L&#65533;&#65533;A&#65533;&#65533;\&#65533;&#65533;@({&#65533;&#65533;&#65533;&#65533; 	5&#65533;&#65533;&#65533; &#65533;&#65533;6&#65533;&#65533;TL&#65533;D&#65533;<&#65533;&#651;&#65533;R&#65533;&#65533;&#65533;&#65533;&#65533;p&#65533;
A&#65533;xC&#65533;&#65533;&#65533;I&#65533;&#65533;&#1622;;&#65533;&#65533;>}&#65533;&#65533;r&#65533;&#65533;Q&#65533;&#65533;&#65533;&#65533;D&#65533;h@,&#65533;&#65533;&#65533;[&#65533;&#65533;&#857;&#65533;&#65533;&&#266;\&#65533;y&#65533;&#65533;l&#65533;&#65533;&#65533;&#65533;&#65533;&#65533;&#65533;&#65533;&#65533;&#824;&#65533;&#65533;&#65533;b&#65533;&#65533;&#65533;t&#65533;&#65533;&#65533;&#65533;&#65533;`&#52390;&#65533;u&#65533;N&#65533;J^&#65533;&#65533;^@	&#65533;&#65533;l&#65533;&#65533;&#65533; &#65533;E&#65533;&#65533;&#65533;|&#65533;&#176;&#65533;&#65533;=&#65533;&#65533;&#65533;&#65533;&#65533;;X0A/&#65533;&#65533;p&#65533;&#65533;&H&#65533;G&#65533;&#65533;&#65533;&#65533;&#65533;&#65533;&#65533;&#65533;&#65533;&#65533;&#1933;&#65533;&#65533;b&#65533;u`&#65533;&#65533;w26-Y|{\&#65533;U &#65533;&#65533;&#65533;g&#65533;&#65533;&#65533;&#65533;&#65533;&#65533;&#65533;tS&#65533;&#65533;v&#65533;&#65533;= &#65533;M&#65533;M&#65533;,&#65533;:0&#65533;&#65533;&#65533;&#65533;p&#65533;] I9 &#65533;B&#65533;&#65533;&#65533;&#65533;&#65533;G&#65533;&#65533;&#65533;|&#65533;2&#65533;&#792;|&#65533;"=&#65533;&#65533;<H&#819;s(&#65533;|&#65533;&#65533; &#65533;p&#65533;&#65533;N&#65533;&#65533;h&#65533;w&#65533;J&#65533;2&#65533;Tqbb&#65533;a&#65533;A&#65533;z&#65533;&#65533;l&#65533;R&#65533;&#65533;$7&#65533;&#65533;#&#65533;:&#65533;&#378;&#65533;&#65533;&#65533;' &#65533;M&#65533;&#65533;h&#65533;&#65533;3>&#65533;I? &#65533;&#65533;&#65533;&#65533;?&#65533;&#65533;&#65533;&#65533;R&#65533;+#&#65533;l&#65533;q&#1099;!&#65533;Sa&#65533;J :&#65533;&#65533;y&#65533;h&#65533;&#65533;&#65533;lG5w&#65533;&#65533;&#65533;g&#65533;&#65533;]5&#65533;&#65533;&#65533;&#65533;hJ&#1972;<&#65533;,&#65533;>&#65533;&#65533;Y&#65533;L&#65533;&#65533;1&#65533;&#65533;&#65533;&#65533;h&#65533;&#980;= b&#65533;&#65533;&#65533;u/hZ&#65533;h&#65533;}&#65533;&#65533;&#65533;QM&#65533;&#65533;&#65533;N&#65533;>&#65533;&#65533;&#65533;@&!&#65533;@&#65533;&#65533;&#65533;&#65533;&#65533;&#49054;&#65533;.&#65533;&#65533;&#65533;,&#65533;9Aw&#1112;M'&#65533;W&#65533;-,0&#65533;H&#65533;&#65533;/&#65533;&#65533;&#65533;0&#65533;$&#65533;b&#65533;3$&#1589;m#h&#65533;&#65533;^&#65533;w &#65533;&#65533;n&#65533;9&#65533;&#65533;<&#65533;&#65533;&#65533;&#65533;&#65533;R&#65533;,^&#65533;$&#65533;&#65533;W&#65533;#&#65533;&#65533;,&#65533;0&#65533;$&#65533; &#65533;.&#65533;&#65533;&#1111;&#65533;&#65533;&#65533;&#65533;&#65533;&#65533;&#65533;&#65533;7&#65533;,&#65533;&#65533;e&#65533;Y&#1059;&#65533;O &#65533;&#65533;&#65533;&#65533;&#65533;>M"&#65533;&#65533;&#65533;|&#65533;&#65533;2&#65533;{&#65533;&#65533;6&#423;!&#65533;&#65533;v&#65533;%&#65533; &#65533;g&#65533;1&#65533;&#65533;`r	r4 &#65533;&#65533;&#65533;&#65533;&#65533;(1&#65533;	@}&#65533;&#65533;&#65533;sQv&#65533;J&#65533;&#1610;r&#65533;A&#65533;t&#65533;><P&#65533;&#65533;&#65533;&#65533;&#65533;7Y^&#65533;&#65533;b&#65533;&#65533; &#65533;M&#65533;@&#65533;N=&#65533;&#65533;&#65533;&#65533;&#65533;j&#65533;d&#65533;Bq&#65533;&#65533;;&#65533;&#65533;p&#65533;3!&#65533;^&#65533; &#1889;&#65533;&#1147;&#65533;&#65533;!`&#65533;&#65533;&#65533;G&#65533;X&#65533;{&#1259;tl&#65533; &#65533;+ #&#65533;<&#65533;j&#65533;&#65533;&#65533;~ q&#65533;&}&#65533;&#65533;>@&#65533;&#65533;Q&#65533;&#65533;q1&#65533;&#65533;N&#65533;&#65533;%:&#65533;&#65533;l&#65533;l&#65533;Q&#65533;&#65533;7	.d&#65533;0&#65533; &#65533;$N&#65533;X&#65533;&#65533;E&#65533;5n&#65533;&#65533;&#65533;&#65533;&#463;<v&#65533;c&#65533;be&#65533;d&#65533;&#65533;&#65533;K&#65533;1e&#65533;a&#65533;R k8&#65533;&#65533;) &#65533;&#65533;"$6dX&#65533;&#65533;ST &#65533;c&#65533;Qo&#65533;9&#65533;&#65533;L&#65533;I&#65533;>&#65533; &#65533;&#65533;W&#65533;a3j&#65533;&#65533;M&#65533;!&#65533;X&#65533;&#65533;&#65533;&#65533;q&#65533;&#933;k&#65533;&#65533;MR{&#65533;&#65533;&#65533;&#65533;&;&#65533;F&#1906;	Y.aSAkRYrl&#65533;w&#65533;@d&#65533;&#65533;04) &#65533;&M&#65533;&#65533;5n>$&#536;&#65533;M&#65533;e&#998;]&#65533;r&#65533;TNH&#65533;&#65533;W&#65533;&#65533;&#65533;<m&#65533;a&#65533;&#65533;&#65533; 4P&#65533;8ir;&#1572;&#65533;&#65533;6&#65533;4; &#65533;&#65533;&#65533;&#65533;7&#65533;&#335;&#65533;(g&#65533;D>n&#1327;g&#65533;&#65533;
?t&#65533;&#999;?Z&#65533;&#65533; &#65533;X~[&#65533;&#65533;&#65533;`&#65533;L&#65533;!&#65533;|&#65533;)< &#65533;&#65533;%&#65533;&#966;&#65533;&#65533;&#65533;6&#65533;>i&#65533;&#65533;&#65533;8>&#65533;c	:4&#65533;&#279;.&#65533;/&#65533;&#65533;j)2x&#65533;?0v&#513;3&#65533;L&#65533;&#65533;&#65533; &#65533;&#65533;"LH&#198;&#65533;&#65533;"aC&#65533;&#65533;K&#65533;&#65533;&#65533;@I(e&#65533;J X&#65533;&#65533;.&#65533;&#65533;&#65533;bK.o&#65533;@&#65533; z&#65533;&#65533;&#751;@&#65533; 5 &#65533;&#65533;)&#65533;&#65533;&#1056;&#65533;&#65533;n&#65533;&#65533;#A&#65533;4&#65533;&#65533;&#65533;&#65533;&#65533;+9X&#65533;&#65533;[&#65533;C&#65533;T&#65533;T.&#65533;&#65533;&#65533;2Xc&#65533;I&#65533;&#65533;0i&#65533;&#65533;R&#65533;@`&#65533;),&#65533;&#65533;&#65533;&#65533;&#65533;PC=&#65533;BH6C[&#65533;&#1359;&#65533;&#65533;&#65533;&#65533;&#65533;&#65533;Xs}i&#65533;&#65533;&#65533;X&#192;-&#65533;x&#65533;&#65533;+`&#65533;h&#65533;&#65533;&#65533;O&#65533;&#65533;`R&#65533;"s&#65533;25&#1582;3&#65533;`&#65533;HZ&#65533;&#65533;LHAWr9&#65533;A&#65533;&#65533;h&#65533;&#65533;(&#65533;\x9BV I)]c&#65533; `X&#65533;V@&#65533;&#65533;&#65533;6&#65533;$&#196; &#65533;2&#65533;6H ->&#65533;M
&#65533;"&#65533;&#65533;7^-&#65533;&#65533;&#65533;&&#65533;&#65533;&#65533;&#65533;;.6&#65533;&#65533;P&#55124;W&#65533;&#65533;0`&#65533;-$&#65533;
0[&#65533;W&#65533;&#65533;&#65533;&#65533;A6&#65533;W@&#65533;>&#65533;SG&#65533;&#65533;&#65533;&#65533;9 &#65533;&#65533;&#65533;&#65533;&dE&#65533;"3&#65533;&#65533;&#65533;&#65533;hE&#65533;L&#65533;&#65533;&#65533;&#65533;^J-&#65533;K&#65533;&#65533;h&#65533;&#65533;M&#65533;1&#65533;4&#65533;l &#65533;&#65533;1&#65533;&#65533;w&#65533;#&#65533;&#65533;&#65533;&(o&#65533;&#65533;Ul6&#65533;&#65533;&#65533;HU&S&#65533;:&#65533;&#65533;^(&#65533;a&#65533;<o&#193;8&#65533;+u!xpx&#65533;dt&#65533;Kd-J]pX	&#65533;&#65533;^&#750;&#65533;z^&#65533;&#65533;O&#65533;&#65533;&#65533;&#65533;:&#65533;?U5&#65533;&#65533;&#65533;\&#65533;&#65533;I&#65533;&#65533;$&#1043;W~"&#65533;_&#65533;1&#65533;&#65533;/&#39287;&#65533;
O`3&#65533;&#65533;&#65533;&#65533;P&#65533;&#65533;04&#65533; cy&#65533;&#65533;o>&#65533;&#65533;&#65533;$&#65533;&#65533;&#65533;&#65533;c`25&#65533;&#65533;i 0p&#65533;}&#65533;M^&#65533;}&#65533;&#65533;GS.R&#65533;&#65533;&#65533;&#65533;&#65533;&#65533;&#65533;&#65533;&#65533;&#65533;&#65533;&#65533;0g]A&#65533;&#65533;&#65533;'&#65533;&#65533;&#65533;Yl&#65533;`&#65533;`$&#65533;#&#65533;&#65533;d$!&#65533;&#65533;$&#65533;d2`!M&#65533;%0&#65533;&#65533;&#65533;&#65533;&#65533;	&#65533;06&#65533;&#65533;&#65533;4&#65533;F&#65533;qQ&#65533;P&#546;&#65533;&#65533; @&#65533;JL&#65533;e&#439;D%J&#65533;p&#65533;&#65533;&#65533;&#65533;83HL&#65533;
J&#65533;&#1860;&#65533;&#65533;(!#+&#65533;
!r EM &@#,&#65533; &#65533;&lT"&#65533;xG&#65533;^&#65533;&#65533;e4&#65533;F&#65533;&#65533;I&#65533;&#65533;&#65533;&#65533;8&#65533;&#65533;u&#65533;c#&#65533;&#522;&#65533;K&#65533;B%+I&#65533;4&#65533;d%&#65533;&#518;23&#65533;&#65533;d)M	&#65533;O&#65533;&#65533;&#65533;\%B&#65533;V&#65533;&#65533;1&#65533;ZV&#65533;V&#65533;R&#65533;&#65533;&#65533;&#65533; f&#582;0@&#65533;&#65533;D&#65533;&#65533;L0La~ &#65533;:&#65533;&#65533;&#65533;&#65533;KhFon&#1188;&#65533;yMC&#65533;&#65533;$&#1524;&&#65533;&#65533;&#65533;&#65533;&#65533;&#65533;$g9&#629;/Z3X&#65533;m&#65533;&#65533;p&#65533;&#65533;Ad &#65533;0|`&#65533;&#65533;&#65533;g?gc&#65533;&#65533;&#65533;$&#65533;&#65533;&#65533;+&#65533;&#65533;&#65533;&#65533;tV&#65533;&#65533;h &#65533;&#65533;&#65533;gE-Z&#65533;lS}nr&#65533;W&#65533;&#65533;d&#65533;Yd&#705;p&#65533;+e&#65533;&#65533;2 \S&#65533;e&#65533;b&#65533;&#65533;@&#65533;&#65533;}&#65533;I&#65533;J[&#65533;S&#65533;&#65533;&#65533;&&#65533;&#65533;h&#65533;Q&#65533;J&#65533;f&#65533;O&#65533;J&#65533;w5&#65533;dO&#65533;&e&#65533;Pk~E&#65533;&#65533;&#65533;&#65533;&#65533;,,L&#65533;&#65533;T&#65533;&q&#18433;88@d&#65533;
^&#65533;&#65533;)&#65533;&#65533;F&#65533;&#65533;I&#65533;=6Ht&#65533;l-%&#65533;&&#65533;&#65533;\&#65533;]|&#65533;&#65533;d&#65533;,&#65533;fi&#65533;&#65533;&#65533;0Lt&#65533;&#65533;&#1970;n&#65533;&#65533;&#65533;!&#65533;&#65533;4&#65533;&#65533;)XD&#65533;&#65533;&#65533;:W%&#65533;+&#65533;'X&#65533;&#65533;%G&#65533;&#65533;&#65533;X &#65533;Yx&#65533;&#65533;qDo5&#65533;W&#65533;nRL#nB&#65533;,&#65533;7`b&#65533;j&#65533;&#65533;Fj&#65533;{&#65533;&#65533;z&#65533;&#65533;B&#65533;"{&#65533;&#65533;Xr)0&#65533;S (&#65533;&#65533;e&#65533;&#65533;&#1897;&#65533;@&#65533;&#65533;&#65533; vkE&#65533;PK&#65533;&#65533;&#65533;&#65533;K&#65533;+n&#65533;&#65533;&#65533;&#65533;&#65533;cW&#65533;&#65533;28x&#65533;&#65533;&#65533;&#65533;&#65533;^L HF&#65533;`&#65533;
D&#65533;&#65533;014&#65533;}up"&#938;&#65533;e &#65533;]&#65533;&#65533;b&#65533;&#65533;&#65533;&#65533;<;F\B&#65533;+f&#65533;&#65533; &#65533;&#65533;3&#65533;XDo{&#65533;&#65533;&#65533;-l&#65533;~`&#710;l&#65533;#&#304;&#65533;KL&#65533;;4&#65533;K&#65533;&#65533;7&#65533;&#65533;&#65533;&#664;&#65533;h##z;Yg&#65533;&#65533;&#65533;&#65533;$h&#65533;)&#65533;
&#65533;XG&#65533;&#65533;Z-&#65533;`&#65533;p&#65533;&#65533;f&#65533;p&#65533;	@&#65533;k5v&#65533;"&#65533;L&#65533;`ws&&#65533;kTdkF&#1673;)&#65533;&#65533;&#65533;&#65533;&#65533;&#65533;&#65533;e&#65533;&#65533;'u&#65533;4&#65533;&#65533;&#438;&#65533; &#65533;&#65533;&#65533;&#65533;b	&#65533;tF&#65533;`dB_&#65533;Lf&#65533;&#65533;4&#65533;HM&#65533;&#65533;J\&#65533;zeb&#65533;&#65533;&#409;d&#65533;&#65533;&#65533;s&#1666;&#65533;5&#65533;&#65533;&#65533;d&#65533;&#65533;&#65533;gEq`&#65533;&#65533;&#65533;&#65533;g&#65533;&#65533;&#65533;ez&#65533;&#65533;b&#1270;s&#65533;&#1239;&#65533;&#65533;D&#65533;"&#65533;U&#65533;&#65533;1&#65533;,.m!T`s&#65533;@&#65533;&#1848;&#65533;`&#65533;&#65533;&&#65533;&#65533;?:8@"i&#65533;H}l&#65533;PI :&#65533;T&#65533;`&#65533;,0A&#65533;Y&#65533;~7&#65533;&#65533;&#812;\I&#65533;&#65533;&#393;&#65533;p&#65533;$[eX&#1153;&#65533;&#65533;g{<}&#65533;&#65533;&#65533;&#65533;&#65533;&#65533;#&#65533;&#1855;&#65533;K&#65533;,&#65533;&#65533;&#65533;Jegyo&#65533;;e&#65533;d&#65533;k&#65533;ss&#65533;&#65533;&#65533;7&#65533;&#65533;&#65533;8&#65533;[ ]&#65533;y&#65533;&#1255;r&#65533;&#65533;[e?&#65533;&#65533;#&#65533;p&#65533;]&#65533;&#65533;&#65533;&#565;&&#65533;&#65533;&#65533;L &#204;&#65533;&#65533;4u&#65533;O&#65533;']cY&#65533;g&#65533;3*ag;&#65533;&#65533;2;&#65533;}l6_{&#65533;&#65533;^.&#65533;&#65533;<&#65533;&#65533;;(&#65533;&#65533;r>&#65533;w'&#65533;&#65533;&#65533;S&#65533;&#65533;&#65533;&&#65533;&#65533;&#65533;.]i&#65533;^&#65533;Pr&#65533;&#65533;&#65533;&#65533;&#65533;&#65533;&#65533;RX&#65533;5&#65533;&#65533;*;&#65533;O^&#65533;&&#65533;T&#65533;&#65533;&#48292;&#65533;&#65533;}s&#65533;G&#65533;&#65533;&#65533;P	&#65533;&#1666;&#65533;.3&#732;;&#65533;&#65533;r=&#65533;}&#65533;O&#65533;&#65533;&#65533;^x&#65533;&#65533;e>&#65533;<&#65533;&#65533;g>i&#65533;&#65533;&#65533;&#65533;.l+&#65533;&#65533;D`&#65533;&#65533;`&#386;n~&#65533;&#65533;8&#65533;#&#65533;^8&#65533;| lVw&#63967;.J&#65533;&#1535;&#65533;&#1461;&#65533;&#65533;M/&#65533;?&#65533;fO)&#65533;&#65533;:lA&#65533;=&#65533;&#65533;&#65533;&#65533;&#65533;p?&#65533;K=g&#65533;&#65533;8&#65533;D)&#65533;&#65533;&#65533;f&#65533;
{@
@	l&#65533;&#65533;9&#65533;&#65533;&#65533;:`=Z&#65533;&#65533;&#132;S&#65533;	A&#65533;H&#65533;)&#65533;*&#65533;H&#65533;&#1707;&#65533;f&#658;&#65533;z.&#65533;&#65533;&#65533;`?J&#65533;@{&#65533;:6x&#65533;0&#65533;&#65533;&#65533; &#65533;A&#137; &#1075;&#65533;&#65533;z&#65533;'0&#65533; &#65533;&#65533;)!&#65533;BIp&#65533;\&#65533;&#65533;&#65533;&#65533;&#65533;
&#65533;&#65533;&#65533;&#65533;n1,)&#65533;@&#65533;&#65533;J&#65533;&#65533;3B&#690;+&#65533;&#65533;N&#65533;&#65533;n8&#65533;/C!<&#65533;I&#65533;&#65533;&#65533;&#1148;I9&#65533;&#65533;&#65533;pC8,"9&#65533;&#65533;+&#65533;&#65533;&#65533;&#65533;&#65533;&#65533;y#&#65533;c&#65533;h 2&#65533;K
&#65533;&#65533;A&#65533;&#65533;&#65533;#;&#65533;&#65533;f&#65533;8&#65533;BH&#65533;&#65533;;|8d&#65533;&#250;&#65533;&#65533;&#65533;
&#65533;o&#65533;(8&#65533;O&#65533;|&#65533;&#65533;&#65533;&#65533;)&#65533;,&#65533;&#65533;o&#65533;&#65533;Y&#65533;7&#65533;X&#65533;&#65533;&#65533;KAbf{&#65533;&#65533;z&#65533;&#65533;0&#65533;]&#65533;^tCnF	&#65533;&#65533;&#65533;&#65533;&#65533;&#65533;&#1277;&#65533;ph&#65533;Y0h&#65533;&#65533;&#65533;&#65533;B&#65533;&#65533;!&#65533;[&#65533;:hFg&#65533;&#65533;h&#65533;&#65533;[6d&#427;&#65533;&#65533;&#65533;"&#65533;&#65533;G&#65533;8 w&#65533;&#65533;1l4r#&#65533;&#65533;<&#65533;5?&#65533;&#65533;&#774;8&#65533;&#65533;&#65533;G&#65533;&#65533;&#65533;&#65533;&#65533;(&#65533;c&#65533;A&#65533;&#65533;-`Fn&#65533;H&#65533;&#65533;?`y&#65533;&#65533;&#539;&#65533;&#65533;{&#129;m&#65533;&#65533;]&#65533;H	4 &#535;}&#65533;&#65533;@1&#65533; &#65533;&#65533;R&#65533;u\I&#65533;&#65533;&#65533;JyR&#65533;	&#65533;&#65533;*&#65533;&#65533;80&#65533;T&#65533;8&#65533;&#65533;&#65533;Iq&#65533;&#65533;&#65533;&#652;0&#65533;&#65533; [&#65533;&#65533;&#65533;&#686;&#65533;JwL&#65533;4j+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&#65533;&#65533;&#65533;l&#65533;l) &#65533;&#65533;(x&#65533;&#65533;&#65533;&#65533;&#65533;&#65533;&#65533;&#65533;&#65533;X&#65533;!  &#65533;lNi&#65533;&#65533;&#65533;&#65533;t%&#65533;&#65533;&#65533;&#65533;&#65533;&#65533;&#65533;]&#65533;&#65533;&#65533;D&#65533;d&#65533;$&#65533;%&#65533;&#65533;&#65533;&#65533;&#65533;$OS*&#65533;@&#65533;$P'h&#65533;p `'&#65533;&#65533;@&#65533;&#65533;<&#65533;/&#65533; &#65533;H&#65533;$&#65533;Om&@&#65533;&#65533;&#65533;-&#65533;X $`&#65533;&#65533;PM &#65533;	}$ &#65533;&#65533;&#65533;&#65533;P}Px&#65533;}&#65533;(8Pm&#65533;&#65533;&#65533;u&#65533;E&#65533;&#65533;&#65533;&#65533;&#65533;F
&#65533;&#65533;Q&#65533;&#65533;&#65533;	&#65533;O&#65533;|&#65533;P&#65533;&#65533;@&#65533;x&#65533;6XR&mR &#65533;&#65533;O&#65533;O&#65533;&#65533; Ph&#65533;/)XP&#65533;&#65533;!&#65533;O']&#65533;/ &#65533;&&#65533;Q&#65533;O 5]S&#65533;Q&#1027;'&#65533;%&#65533;e&#65533;&#62210;0m&#65533;/&#65533;@&#65533;&#65533;&#65533;&#65533;&#65533;P&#65533;&#65533;QPSS5=R&#65533;?R-u&#65533;` &#65533;&#65533;!PR' &#65533;!@&#65533;&#65533;>&#65533;&#65533;&#65533;&#65533;B=&#65533;RT &#65533;Q(&#65533;S&#65533;7]K X e&#65533;&#65533;&#65533;&#65533;K&#65533; &#65533;&#65533;!&#65533;&#65533;p&#1540;@e;P&#65533;TcE&#65533;RUU5&#65533;+u&#65533;!&#65533;O&#65533;T$&#65533;Zm&#65533;&#65533;S8&#65533; %&#65533;&#65533;&#65533;S &#1392;&#65533;R Uc=&#65533;PP&#65533;Q8QH&#65533;&#65533;|NX&#65533;&#65533;  *&#65533;&#65533;Um&#65533;Wm&#65533;&#65533;DNx&#1238;VR(Ut5&#65533;RHUS &#65533;Vm&#65533;p &#1483;&#65533;(&#65533;&#65533;&#65533;&#65533;|&#65533;U&#65533;&#65533;`&#937;+&#65533;T8&#65533;&#65533;&#65533;S&#65533;&#65533;K*h&#65533;&#65533;&#65533;;]&#65533;(@'&#65533;X&#65533;T&#65533;#&#65533;Q&#1602;&#1618;&#65533;&#65533;ze&#65533;/@&#65533;XY&#65533;D&#65533;&#65533;Y&#65533;&#65533;Y3&#65533;&#65533;4E&#65533;EW&#65533;=&#65533;P PY1&#65533;
&#65533;;&#65533;N&#65533;X&#65533;&#65533;W&#65533;&#65533;&#65533;m&#65533;sM&#1541;&#65533;J&#65533; x &#65533;&#65533;/&#65533; 
 &#65533;0&#65533;Z&#65533;&#65533;&#65533;m&#65533;Mp&#1498;%S&#65533;te&#65533;fK&#65533;&#65533;x &#65533;&#65533;p[&#65533;uR&#65533;&#65533;~&#65533;&#65533;-&#65533;&#65533;[D&#65533;&#65533;O@K&#65533; &#65533; 
&#65533;&#65533;&#65533;E\&#65533;&#65533;&#65533;V&#65533;(&#65533;S&#65533;&#65533;beZ&#65533;=&#65533;T&#65533;[&#65533;&#65533; #&#65533;&#65533;&#65533;&#65533; 
x&#65533;&#65533;]&#65533;6  |&#65533;&#65533;&#65533;ou\&#65533;&#65533;&#65533;r%X&#65533;]&#1330;=&#65533;&#1757;&#65533;&#65533;&#65533;&#65533;&#65533;&#65533;&#65533;&#65533;&#65533;P&#65533;&#65533;&#65533;&#65533;[&#840;M&#65533;&#1072;&#65533;O&#65533;&#65533;dE&#65533;&#65533;M&#65533;&#65533;=&#65533;&#65533;U&#65533;h&#65533;&#65533;&#65533;&#1898;E&#1781;m&#65533;&#65533; &#65533;&#65533;&#65533;&#65533;&#65533;&#65533;&#1622;;YH&#65533;&#65533;5%&#65533;N(&#65533;e&#65533;&#65533;M&#65533;&#65533;&#65533;&#65533;&#65533;&#65533;/\&#65533;h&#65533;&#65533; 1@&#65533;&#65533;&#65533;&#65533;&#65533;z&#65533;;&#1613;&#65533;&#65533;&#65533;N&#65533;&#65533;?&#65533;]&#65533;&#65533;&#65533;&#65533;=_&#65533;M&#65533;6&#65533;&#65533;&#1621;&#65533;XIh &#65533;N&#65533;&#65533;&#65533;&#65533;&#65533;&#65533;&#65533;h&#65533;O&#65533;&#65533;%&#65533;&#65533;&#65533;0&#65533;&#65533;&#65533;&#65533;	&#65533;	&#65533;e&#65533;&#65533;Z.&#65533;
F&#65533;&#768;&#65533;&#65533;&#65533;&#65533;&#65533;&#65533;5(&#65533;&#65533;&#65533;&#65533;6&#65533; P&#65533;&#65533;S #&#512;&#65533;&#65533;&#933;&#65533;	&#65533;&#65533;&#65533;&#65533;]&#65533;&#65533;&#65533;.&#65533;&#65533;&#65533;k[#&#65533;&#65533;&#65533;&#65533;1&#65533;\&#65533;e&#65533;&#65533;&#65533;&#65533;&#65533;&#65533;x&#65533;&#65533;%<,V&#65533;&#65533;&#65533;K,F&#65533;. 0 b&#65533;d&#65533;S&#65533;&#65533;&#65533;&&#65533;^&#65533;K6&#65533;&#65533;=&#65533;=&#65533;&#65533;x&#65533;`&#65533;sc&#65533;a&#65533;E&#65533;&#65533;&#65533;0#(&#65533;;cN&#65533;d&#65533;&#65533;&#65533;^R&#65533;M&#65533;&#65533;&#65533;/0&#65533;&#65533;DfRXv&#65533;&#65533;cQ&#65533;&#65533;&#512;B&#65533;\&#65533;&#65533;&#65533;&#65533;&#65533;&#65533;&#1845;&#65533;6&#65533;&#65533;PbI&#65533;&#65533;>6&#65533;&#65533;&#65533; ~&#65533;B&~&#65533;&#65533;&#755;&#65533; &#65533;d&#65533;xf1&#65533;&#65533;p&#65533;Sc\&#65533;&#65533;&#832;&#65533;-&#65533;&#65533;K,&#65533;&#65533;&#65533;U&#19933; ^g&#65533;&#65533;&#65533;&#65533;&#65533;P&#1861;&#65533;\e&#65533;&#65533;&#65533;&#65533;&#65533;B&#65533;&#65533;n&#65533;:~F&#65533;`&#65533;&#65533;}&#65533;.&#65533;&#65533;}&#229;&#65533;&#65533;P&#65533;@`_&3*&#65533;hI&#65533;h&#65533;b&#65533;&#65533;b&#65533;-&#1994;&#65533;&#1861;f&#65533;&#925;&#65533;&#65533;&#65533;&#65533;&#65533;&#65533;&#300;&#65533;&#65533;\&#65533;&#65533;d&#65533;K#h &#65533;(&#65533;M&#65533;g&#65533;Cg&#65533;&#65533;&#65533;&#65533;&#65533;&#65533;k&#65533;&#65533;mb&#65533;ULq&#65533;&#65533;&#65533;&#65533;5&#65533;i&#65533;&#65533;,n&#65533;&#65533;&#65533;&#65533;&#65533;h&#65533;i&#65533;.%&#65533;&#65533;jS&#65533;&#1829;&#65533;jS&#65533;i&#65533;&#65533;&#65533;&#65533;  !&#65533; &#65533; ,6  &#65533;F &#65533; &#65533;H&#65533;&#65533;&#65533;&#65533;*\&#560;&#65533;&#199;#J&#65533;H&#65533;&#65533;&#331;3j&#65533;&#561;&#65533;&#463; C&#65533;Y0E
&#65533;(S&#65533;\&#626;&#65533;&#727;0#&#65533; &#65533;a&#65533;&#65533;@&#65533;&#65533;&#627;&#65533;&#991;@&#65533;Z$3&#65533;&#65533;Q684&#65533; &#4178;&#1255;P&#65533;J&#65533;J&#65533;&#65533;&#1387;X&#65533;j&#65533;&#693;&#65533;&#1519;`&#202;K&#65533;&#65533;&#1651;h&#65533;9&#65533;&#65533;(&#65533;<&#65533;K&#65533;&#65533;&#1915;xV8*&#65533;B[&#65533;`0&#65533;K&#65533;&#65533;&#65533;&#200;5"8J@&#65533;	>&#65533;&#65533;&#65533; &#65533;&#65533;&#65533;3&#65533;&#65533;&#992;C&#65533;Ma&#10756; &#65533;O&#65533;0&#65533;F&#65533;&&#65533;&#369;&#65533;&#65533;&#1784;s&#65533;&#65533;&#65533;A6&#65533;Q8Z&#65533;&#65533;&#65533;&#65533;`&#65533;&#65533;&#65533;&#892;&#65533;&#65533;&#65533;Y&#65533;&#65533;&#65533;&#65533;&#65533;
%&#65533;&#65533;Pd&#576;&#65533;6&#65533;&#65533;&#65533;&#65533;&#65533;&#65533;&#65533;&#65533;&#65533;&#1259;_&#1022;&#65533;&#65533;&#65533;S&#9945;o&#65533;Mi6:N&#65533;&#65533;c{&#65533;{&#65533;&#65533;k$$P&#65533; &#65533;{6&#65533;&#65533;&#65533;F(&#65533;&#65533;&#65533;UX&#65533;k&#65533;F&#65533;	:e&#65533;A9&#65533;@A h&#65533;&#1988;(&#65533;&#65533;&#65533;,&#65533;&#65533;&#65533;&#65533;2&#65533;4P&#65533;&#65533;Q$&#65533;&#65533;&#65533;QW&#65533;DP8&#65533;&#65533;&#65533;Di&#65533;HBc&#65533;&#65533;&#65533;_p.&#65533;&#65533;y$T&#65533;Iv&#65533;&#65533;`&#65533;IA&#65533;M&#65533;&#65533;&#65533;&#65533;&&#65533;Q&#65533;&#65533;T&#65533;&#65533;XP&#65533;,(&#65533;x&#27239;&#65533;ypT&#65533;gK.a&#65533; &#65533;&#65533;dl&#65533;&#65533;&#158;&#65533;F*&#65533;]!Dc&#65533;Yg&#65533;0&#65533;&#65533;&#65533;o&#65533;7&#1061;&#65533;Rj&#43624;Fzi&#65533;&#65533;'&#417;U&#65533;&#65533;&#65533;T&#65533;&#65533;&#65533;&#65533;&#65533;&#48060;&#65533;%&#65533;H x&#65533;&#65533;G%`&#65533;&#65533;qj&#65533;&#65533;&#65533;&#65533;&#65533;&#65533;&#65533;&#65533;i	G&#65533;&#1805;&#65533;I&#65533;oLia&#65533;l&#65533;&#65533;&#65533;[&#65533;A&#65533;&#65533;&#65533;$jQ&#65533;&#65533;&#65533;&#65533;k&#65533;&0&#65533;&#65533;&#65533;VT&#65533;Qh&#65533;&#65533;&#65533;Z&#65533;h&#1801;&#65533;&#65533;&#65533;F&#65533;	T&#65533;o&#65533;'(d&#65533;&#65533;&#65533;d&#65533;&#65533;&#65533;+P&#65533;&#65533;D*P&#65533;&#65533;&#65533;&#65533;F&#65533;Z&#65533;&#65533;$&#65533;&#65533;@2&#65533;{&#65533;&#65533;lT&#65533;&j&#65533;&#65533;qt&#65533;&#65533;#`4U3&#65533;&#65533;1Ee<q&#65533;&#65533;&#65533;2&#65533;&#65533;&#65533;X&#65533;}`$:P
&#65533;n&#65533;&#65533;&#1258;
&#65533;tVX&#65533;&#65533;&#65533;&#65533;t&#65533;i&#646;&#65533;1&#65533;&#65533;>D&#65533;QE&#65533;&#65533;g&#65533;dC&#65533;&#65533;&#65533;L&#65533;m&#65533;S&#65533;&#65533;&#65533;A)&#65533;&#65533;&#65533;~&#65533;=&#65533;&#65533;&#65533;&#65533;&#65533;z&#65533;t&#65533;3&#65533;&#65533;t&#65533;nt&#65533;&#65533;&#65533;e?QF&#65533;
&#65533;&#65533;32&#65533;aA!&#65533;&#65533;&#65533;&#65533;&#65533;5&#65533;&#65533;&#65533;&#65533;&#65533;&#65533;&#65533;&#65533;&#955;gL1&#65533;A0j-j&#1586;&#65533;&#65533;`&#65533;nA&#65533;%&#65533;&#65533;&#1486;&#65533;eD&#65533;&#65533;&#65533;w&#65533;&#65533;&#65533;&#65533;&#65533;&#65533;&#65533;d%Cyxpy &#65533;&#65533;&#65533;gK}&#65533;&#1419;f&#65533;&#65533;&#65533;&#1275;&#65533;&#65533;&#65533;w&#65533;y&#65533;&#917;&#65533;&#65533;S&#1259;&#1568;&#65533;&#65533;@&#65533;9JJ2&#65533;&#65533;l!J&#65533;Q&#65533;>3&#65533;&#65533;--&#65533;&#65533;&#65533;vE<&#65533;&#65533;V*+&#65533;&#65533;&#65533;,T&#65533;Gc&#65533;"&#65533;&#65533;	"&#65533;&#65533;&#906;&#65533;2H&#65533;&#65533;&#65533;&#65533;Q[&#65533;P&#1217;d&#65533;7&#65533;&#65533;&#65533; &#65533;&#65533;P&#65533;
&#65533;&#65533;Qc&#65533;]X&#65533;&#65533;J&#65533;5&#65533;b&#65533;7&#65533;&#65533;&#65533;&#65533;b&#65533;Y VC&#65533;&#65533;&#1869;9 A2$&#65533;+&#65533;&#65533;&#65533;i!&#65533;&#65533;
&#65533;R&#65533;&#65533;&#65533;6h&#65533;&#65533;Hmg'8&#65533;&#65533;rh&#65533;d&#65533;&#65533;&#65533;2&#65533;&#65533;&#65533;g&#65533;v&#65533;&#65533;CG9:&#65533;sV&#65533;&#65533;&#65533;&#65533;%LQ8&#65533;VA&#65533;&#65533;G&#65533;T&#65533;u&#65533;!&#65533;r&#65533;&#65533;R&#65533;!&#65533;&#65533;&#65533;Q&#65533;%&#65533;v&#65533;n&#65533;&#65533;&#65533;&#65533;&#65533;:6| &#65533;&#65533;S$&#65533;&#65533;HS>&#1161;aH&#65533;P'0F&#65533;&#65533; [2&#65533;&#65533;&#8627;+&#65533;&#65533;9&#65533;&#65533;&#65533;@&#65533;&#65533;K_SO&#65533;cT&#260;&#65533;@&#65533;&#65533;&#769;?&#65533;&#65533;1&#65533;&#65533;I&#65533;*i3&#65533;f)u&#65533;&#65533;&#65533;!h&#65533;&#65533;!&#65533;^&#65533;(&#65533;,&#65533;o&#65533;&#65533;&#65533;&#65533;&#65533;&#65533;6"&#65533;^S8&#65533;&#1193;&#65533;R&#65533;&#65533;N&#65533;&#65533;v&&#65533;(&#65533;jC@B&#65533;F~&#65533;&#65533;{[&#65533;ZPkB&#65533;&#65533;&#65533;&#65533;&#65533;7&#65533;&#65533;h&#65533;&#65533;&#65533;v&#65533;O&#65533;&#65533;&|&#65533;&#65533;&#65533;&#1102;&#65533;&#65533;b&#65533;$&#65533;&#1542;M	&#65533;&#65533;t&#65533;I]&#65533;&#65533;3s
5&#65533;iGQ&#65533;N>Nf][&#65533;&#65533;z&#65533;&#636;&#65533;&#65533;&#65533;1*6&#65533;&#1316;*&#65533;&#65533;]&#65533;P&#65533;&#65533;&#65533;LM`&#65533;&#167;&#65533;p&#65533;L&#65533;p&#65533;&#65533;X&#65533;N&#65533;&#65533;&#65533;&#65533;&#65533;&#65533;w&#65533;&#65533;&#65533;&#65533;Gp/ &#65533;k&#65533;&#65533;X&#65533;Fy&#65533;&#65533;z&#65533;&#65533;W&#65533;&#65533;&#65533;&#1997;./&#65533;&#65533;a+1=Y&#65533;&#65533;m=&#65533;fS&#65533;&#65533;&#65533;z6&#65533;&#65533;+P@04PG\tAF&#65533;&#301;aQ -&#1900;lA&#65533;&#65533;&#65533;&#65533;&#65533;6&#65533;&#65533;&#65533;f$Rn&#65533; XD&#65533;}&#65533;&#65533;&#65533;&#65533;#&#65533;r&#65533;7&#65533;&#65533;&#65533;&#65533;&#65533;&#794;&#65533;&#11607;&#65533;&#65533;&#65533;&#878;F&#65533;&#65533;&#65533;&#65533;v&#65533;	B&#65533;X&#65533;P&#65533;&#65533;&#65533;&#65533;&#65533;U&#65533;&#65533;&#1929;&#65533;&#1211;&#65533;&#65533;x"&#65533;&#65533;&#65533;C&#65533;3&#65533;&#65533;j&#65533;&#65533;&#65533;&#65533;&#65533;\l|&#65533;[&#65533;&#65533;&#65533;`&#65533;&#65533;:
=q&#65533;i&#65533;@H &#65533;pD<`&#65533;&#65533;'&#65533;&#65533;&#65533;C&#29075;&#65533;D&#65533;Q&#65533;U&#65533;&#65533;G&#784;)T&#65533;&#286;&#65533;&#65533;h]r&#65533;&#65533;&#65533;&#65533;(O&#65533;&#65533;&#65533;8&#65533;@u"&#65533;&#65533;&#65533;^&#65533;&#65533;;&#65533;k&#65533;&#65533;H&#65533;(&#65533;&#65533;&#65533;Qd&#65533;&#65533;&#65533;&#65533;>&#65533;&#65533;&#65533;a&#65533;$&#65533;QG&#65533;XN
&#65533;@F&#65533;899I&#65533;&#65533;&#65533;&#65533;2&#65533;8&#65533;(&#65533;KN&#65533;&#65533;&#65533;F&#65533;&#65533;na&#65533; L@,&#65533;&#65533;e&#65533;p&#65533;&#65533;&#65533;.&#65533;&#65533;&#65533;qb(&#65533;p&&H		&#65533;&#65533;<?&#65533;&#65533;'&#65533;rK&#65533;&#65533;&#65533;&#65533;\&#65533;$&#65533;9@gR &#65533;
&#1593;8&#65533;v2&#65533;!&#65533;YI&#65533;&#65533;>&#65533;1&#65533;TT&#65533;&#65533;^:&#65533;;5&#65533;k&#341;&#65533;&#958;&#65533;q&#65533;0k&#65533;U&#218;&#306;&#65533;&#65533;l&#65533;&#65533;Z%@2&#65533;_&#65533;#&#65533;3&#65533;&#65533;&#65533;w&#65533;&#65533;j[&#65533;&#65533;&#65533;&#65533;&#65533;<`&#65533;&#65533;&#65533;A&#65533;|I2&#65533;l>&#65533;&#65533;tFYB&#65533;%&#65533;&#65533;&#58700;[ ; &#65533;	G9&#65533;&#65533;XMl&#65533;'&#65533;2K';&#65533;&#65533;&#65533;)&#65533;` f;&#65533;Je&#65533;&#65533;Q$Z&#65533;B'YQ&#65533;k2&#65533;'&#65533;&#65533;z&#65533;&#65533;	&#514;&#65533;')&#65533;&#65533;&&#65533;u m>G&#65533;p&#65533;&#65533;&#65533;#&#65533;&#65533;&#65533;}sq&#65533;&#65533;$7l&#65533;`g0&#65533;D&#65533;=&#65533;&#65533;'&#170;D&#65533;&#65533;&#65533;ix&#65533;_&#65533;&#65533;;H&#65533;0&#65533;&#65533; \&#65533;t&#65533;&#65533;DA&#1913;&#65533;+&#65533;&#65533;&#65533;@&#65533;&#65533;&#65533;&#65533;&#65533;!_k2&#65533;u^&#65533;;&#65533;&#65533;Gd/	&#65533;U&#1280;h&#65533;&#65533;e &#65533;&#65533;s]&#1173;&#65533;r&#65533;&#65533;&#65533;&#65533;.&#65533;Z3k&#65533;&#65533;#&#65533;^&#1581;&#65533;&#65533;&#65533;&#65533;=&&#514;&#65533;&#65533;&#65533;,&#65533;&#65533;&#65533;&#65533;,2n&#65533;&#65533;]r&#65533;&#65533;&#65533;W&#65533;t&#65533;&#65533;&#65533;8&#65533;6P&#65533;&#65533;&#65533;$&#65533;&#65533;&#65533;&#65533;J.&#65533;Z c&#65533;&#65533;&#65533;g&#65533;00@0&#65533;PB@&#65533;;_2`P<^n&#65533;V&#65533;&#65533;&#65533;&#54783;&#1699;&#65533; &#65533;&#65533;&#65533;&#65533;&#65533;&#65533;'`n?_f&#65533;&#65533;&#65533;&#65533;Z&#65533;&#65533;&#65533;&#1006;+4&#65533;&#65533;&#65533;}Z[p &#65533;
L_-&#65533;M&#65533;w&#65533;h&#65533;&#65533;;&#65533;&#65533;	&#1484;rV&#65533;&#1724;&#65533;&#65533;4]X&#65533;x&#65533;s\&#65533;|&#65533;w&#65533;'|}&#65533;P%Q &#65533;&#65533;<&#65533;&#65533;G&#65533;Ai&#65533;6P&#65533;_&#65533;5hH{&#1314; p}&#65533;7&#65533;Q&#65533;&#65533;|&#65533;w&#65533;&#65533;;&#65533;&#65533;E&#65533;}&#65533;8&#65533;&#65533;&#65533;e&#65533;D&#65533;b &#65533;&#65533;&#65533;g/&#65533;"u&&#65533;Bp$&#65533;#&#65533;&#65533;tzAKp%18cI8&#65533;tZ$&#65533;x'&#65533;&#65533;`n&#65533;&#65533;W"&#65533;&#65533;8&#65533;(zW&#65533;Y@6A&#65533;!.&#65533;mo&#65533;f&#65533;&#65533;a&#65533;6/8&#1793;cc&#65533;(&#65533;&#65533;~W<&#65533;b?W/(&#65533;&#65533;&#65533;/ &#65533;&#65533;&#65533;%&#65533;3f&#65533;: O&#65533;(&#65533;&#65533; &#65533;v;&#65533;x&#65533;v&#65533;&#65533;w[RrW1xK&#65533;&#65533;q7S&#65533;&#65533;sFl&#65533;&#65533;&#65533;3&#65533;4@,&#65533;5 H&#65533;&#65533;rq&#65533;a8&#65533;S7X&#65533;G&#65533;&#65533;&#65533;3&#65533;;&#65533; '&#65533;*&#65533;`&#65533;r&#65533;&#65533;r&#65533;&#65533;AF&#65533;z&#65533;(&#65533;&#65533;5&#65533;q{e(&#65533;&#65533;aO&#65533;hv*&#65533;<K&#65533;&#65533;{&#65533; `&#65533;Hp&#65533;&#65533;6y?HAwqD&#65533;t(:teVUvp  ;&#65533;x&#65533;G&#65533;z&#65533;sv>3&#65533;&#65533; &#65533;at@&#65533;8&#65533;x&#65533;|;Xw&#65533;&&#65533;u&#65533;zP&#65533;E&#65533;D&#65533;5&#65533;Kp&#248;&#65533;:&#65533;{&#65533;&#65533;d) &#65533;
&#65533;&#65533;&#65533;/&#1889;&#65533;2&#65533;a&#65533;&#1170;QdG&#65533;Lf&#65533;W&#65533;'&#65533;=&#65533;6&#65533;SN!}dzo &#65533;.i&#65533;3r&#65533;&#65533;2&#65533;  &#65533;d&#65533;b^%&#65533;&#65533;&#65533;&#65533;&#935;L&#65533;&#65533;&#65533;[Fx&#65533;&#65533;&&#65533; GQ>&#65533;:&#65533;&#65533;&#65533;&#65533;&#65533;`&#65533;&#65533;t&#65533;Uy&#65533;AS&#65533;c&#65533;A&#65533;'@\&#65533;utVQ&#65533;&#65533;b&#65533;uk9&#65533;y&#7697;&#65533;&#65533;' &#65533;&#65533;k&#65533;S&#65533;&#65533;I&#65533;&#65533;&#65533;&#65533;=j&#65533;&#65533;&#65533;.'&#65533;.P&#65533;&#65533;&#65533;&#65533;=&#65533;&#65533;4&#65533;mw&#65533;&#65533;x~&#65533; WP,&#65533;FH1&#65533;&#65533;&#65533;&#65533;?&#65533;&#65533;&#65533;#k&#65533;&#65533;&#65533;e&#65533;tZ@ prx& zV&#65533;&#65533;8&#65533;&#1625;&#1047;&#65533;Q<^S$&#65533;&#65533;	'&#65533;O&#65533;PKP933P4<&#65533;&#65533;&#65533;&#1628;"&#65533;[&#65533;H &#65533;A&#65533;u&#65533;7&#65533;&#65533; &#65533;&#65533;~&#65533;&#65533;[&#65533;7T&#65533; nWO&#65533;Ez&#65533;.  &#65533;&#65533;=&#65533;G&#65533;i&#65533;&#65533;Hg&#65533;&#65533;&#65533;&#65533;&#65533;&&#65533;y&#65533;&#65533;|&#65533;&#65533;&#65533;&#65533; 	&#65533;&#65533;&#65533;	q1F3l&#65533;=&#65533;&#65533;&#65533;: d&#1057;HeR&#65533;b\&#65533;7&#65533;3&#65533;&#65533;T&#65533;I36&#65533;&#65533;b&#65533;B .&#65533;'&#65533;&#65533;Z&#65533;.&#65533;&#65533;q&#65533;K&#65533;}Q"=&#65533;i#&#65533;}&#65533;y&#65533;&#65533;&#65533;0 }b&#65533;P&#65533;&#65533; %&#65533;&#65533;A&#65533;&#223;q&#65533;&#65533;W!4&#65533;UT&#65533;&#65533;TT* &#65533; &#65533;&#65533;4 O+*0&#65533;&#65533;&#65533;&#65533;G$&#65533;eRF4B&#65533;' Hx&.Q194B&#65533;0	p&#65533;[&#65533;&#65533;&#65533;UJ&#65533;bS&#65533;3&#65533;I&#65533;&#65533;T&#65533;&#65533;&#65533;&#65533;P&#65533;&#65533;z&#65533;j&#65533;X&#65533;&#65533;&#65533;Jd&#65533;8h&#65533;gH&#65533;E&#65533;&#65533;I&#65533;%P`"0X&#65533;F&#65533;F&&#65533;Rlr&#65533;Q.rJ&#1096;&#65533;&#65533;&#65533;Y&#65533;&#65533;&#65533;zZ&#65533;&#65533;,&#65533;&#65533;q&#65533;&#65533;&#65533;Yo9&#65533;&#65533;&#65533;&#65533;-&#65533;)&#65533; 6 \*: S&#1130; &#65533;1
&#65533;sU.&#65533;&#65533;&#65533;1&#65533;&#65533;'&#65533;:&#65533;z&#65533;&#65533;&#65533;zL&#65533;&#65533;&#65533;K&#1046;a&#65533; dp ZQ+,&#1778;,;&#65533;&#65533;&#65533;.&#65533;&#65533;&#65533;	&#65533;&#65533;&#65533;&#65533;Q"D&#65533;m&#1134;(4&#65533;&#65533;&#65533;&#65533;&#65533;(I&#65533;&#65533;WQp.&#65533;7&#65533;SC&#65533;&#65533;&#65533;&#65533;2&#65533;9&#65533;Z&#65533;&#65533;&#65533;h&#65533;&#65533;&#65533;&#65533;j&#65533;&#65533;)&#65533;&#65533;&#65533;&#65533;&#65533;@&#65533;jTA Z*&#65533;B*&#65533;S&#754;B&#65533;6
&#65533;&#65533;&#65533;8&#65533;&#65533;&#65533;&#65533;9&#7583;&#65533;&#65533;&#65533;U&#65533;C&#65533;&#1561;&#65533;q&#65533;&#65533;&#1528;[>&#65533;&#65533;5&#65533;@&#65533;BQ&#65533;&#65533;"`PPw&#65533;%&#65533;&#1520;^xP5&#65533;&#65533;&#65533;&#65533;D|&#65533;@&#65533;&#65533;&#65533;&#65533;z&#65533;&#65533;&#65533;`&#65533;&#65533;&#65533;}&#65533;&#1165;&#65533;b&#65533;$p :&#65533;@&#65533;&#65533;+&#65533;&#65533;B&#65533;)zo&#1482;.I&#65533;OsJ_+"Z&#65533;go{q:p&#65533;&#65533;&#65533;&#1770;-&#65533;&#65533;f&#1621;U7&#65533;MQ1	,{B &#65533;&#65533;R&#65533;&#65533;7 &#65533;U$z6 &#65533;&#65533;7&#65533;0&#1377;&#65533;&#65533;&#65533;Q&#65533;&#65533;&#65533;&#65533;&#65533;&#65533;Z&#65533;&#65533;K&#65533;&#65533;	&#65533;&#65533;&#65533;&#65533;&#65533;&#65533;&#65533;l0&#65533;-{R  H&#65533;&#65533;&#65533;,+&#65533;&#475;:&#65533;&#65533;a&#65533;;&#65533;&#65533;@(&#65533;`&#243;&#65533;D&#65533;&#65533;&#65533;,&#65533;&#186;&#65533;&#65533;*&#65533;&#65533;&#65533;a&#65533;	&#65533;y&#65533;&#65533;&#65533;(&#65533;&#65533;P&#65533;&#65533;:@]&#65533;&#65533;)z&#65533;&#1115;&#65533;G&#65533;z&#65533;&#65533;&#65533;j&#65533;i20&#65533;1&#65533;&#65533;&#65533;:&#65533;R&#65533;&#65533;&#919;&RjG	r&#65533;W!&#65533;,&#65533;&#65533;:`&#65533;&#65533;&#65533;[&#1706;Z4&#65533;l&#65533;&#65533;&#65533;&#65533;}&#65533;&#65533;l[L&#65533;JK&#65533;&#65533;&#65533;&#65533;l&#65533;z&#65533;:&#65533;K&#65533;&#65533;0 T1&#65533;+J@#&#65533;>Pb|&#65533;&#65533;>&#65533;1&#65533;Sa_&#65533;&#65533;F&#65533;e&#65533;Iq&#65533;l&#65533;&#65533;3&#65533;`&#65533;3Q&#65533;F&#65533;&#65533;&#65533;]&#1698;&#65533;Ar&#65533;Yq&#65533;+0&#1529;&#65533;&#65533;r&#65533;&#812;p?*>&#1080;&#65533;&#65533;&#65533;&#65533;&#65533;s&#65533;sH&#65533;&#65533;&#65533;Qq!`&#65533;'&#65533;U&#65533;&#65533;&#1784;&#65533;_&#65533;&#65533;&#65533;X0&#65533;up5&#65533;5 	GP&#65533;&#65533;.:`&#65533;&#65533;&#65533;&#65533;k[p&#65533;X&#65533;&#65533;&#65533;QLc&#65533;&#65533;L;e&#65533;&#65533;&#65533;k&#65533;0&#65533;|&#65533;&#65533;NQ?p&#65533;&#65533;5`&#65533;&#1014;&#65533;&#65533;B&#65533;&#65533;&#65533;8&#65533;!&#65533;&&#65533;Q&#65533;[&#65533; d&#65533;&#65533;&#65533;&#65533;&#65533;&#65533;&#65533;9&#65533;&#65533;"&#65533;N 7`:m&#65533;&#65533;
lP=&#65533;&#65533;\ z&#65533;&#65533;&#65533;|_&#65533;&#1777;&#65533;l'&#65533;&#65533;Qb&#65533;&#65533;/&#65533;h&#494;&#65533;&#65533;&#65533;&#65533;9&#65533;&#59997;: P &#65533;+ U&#65533;&#65533;&#65533;&#65533;U&#65533;T!z&#65533;&#65533;&#65533;&#65533;&#22229;&#65533;at!&#65533;x}&#65533;4<&#65533;&#65533;&#65533;&#65533;&#65533;<<&#65533;Q&#65533;&#65533;&#65533;&#65533;,&#65533;&#849;
&#65533;.&#65533;&#65533;]-&#65533;Y1&#65533;&#65533;0F8&#65533;1}Z&#65533;&#1663;oGg~&#65533;y&#65533;&#65533;f&#65533;=&#65533;&#65533;#&#65533;(zB&#65533;j&#65533;&#487;&#65533;&#65533;l&#65533;b&#65533;*H&#65533;8p?&#65533;6ld&#65533;{&#65533;&#65533;}|&#65533;&#65533;
&#65533;&#65533;&#65533;&#65533;s&#65533;q&#65533;b&#65533;-&#65533;OA&#65533;O&#65533;&#65533;U&#65533;Dh&#65533;\&#65533;&#65533;&#65533;=&#65533;@&#65533;&#65533;z)&#65533;h&#65533; &#65533;2K&#65533;-j&#435;a&#65533;T&#65533;&#65533;&#65533;&#1967;&#65533;&#65533;&#65533;&#65533;l&#65533;&#65533;2ki5]'D&#65533;&#65533;&#65533;&#65533;&#65533;&#65533;&#65533;) &#65533;&#65533;&#65533;&#65533;&#65533;&#65533;Q&#65533;B(&#65533;&#65533;&#65533;&#919;&#65533;&#65533;&#65533;8&#65533;&#65533;>&#65533;&#65533;&#4658;&#65533;&#65533;.(&#65533;&#65533;&#65533;&#65533;&#65533;&#65533;&#65533;Mk#&#65533;+u&#65533;&#65533;R&#65533;P&#65533;&#65533;&#65533;&#65533;&#65533;&#65533;U&#65533;&#571;&#65533;{&#65533;&#65533;B>&#65533;&#65533;8&#65533;&#65533;&#65533;b0&#65533;,&#65533;h&#65533;&#65533;&#65533;&#65533;&#65533;&#1834;&#65533;&#65533;.~9&#65533;&#65533;SQ&#65533;&#65533; &#65533;&#65533;&#65533;j&#65533;B&#65533;&#65533;&#1132;&#1963;&#65533;&#65533;&#65533;C&#65533;&#65533;D&#65533;{
l&#65533;&#65533;BN&#65533;&#1997;0&#65533;i&#65533;U2P1s&#65533;&&#65533;h&#65533;&#65533;&#65533;&#65533;&#65533;&#1756;l&#65533;&#65533;&#65533;Qz&#65533;Lj&#65533;&#65533;&#65533;&#65533;7&#65533;I&#65533;&#65533;&#65533;0&#65533; &#65533;&#65533;&#65533;P&#65533;&#65533;l&#65533;KqB;&#65533;&#65533;[S &#65533;&#65533;0&#65533;&#65533;3&#65533;&#65533;8
&#65533;&#65533;&#65533;Yq&#65533;#s\&#65533;E=`&#9758;&#65533;&#65533;&#65533;&#65533;8 &#65533;&#1864;"&#65533;G&#65533;Z]&#65533;g&#65533;&#65533;k&#65533;&#65533;l&#65533;&#65533;&#65533;o&#65533;.&#65533;-&#1577;&#65533;&#65533;X&#65533;&#65533;R!&#65533;&#65533;&#651;&#65533;&#65533;&#65533;&#65533;&#765;&#1770;&#1841;&#65533;qt&#990;&#65533;^&#65533;&#65533;9&#65533;&#65533;M&#65533;&#65533;h0&#65533;&#65533;N&#65533;&#65533;&#65533;I&#65533;I&#65533;&#65533;&#632;.&#65533;J&#65533;&#65533;&#1148;&#65533;&#65533;&#65533;R&#65533;&#65533;[&#65533;&#65533;&#65533;n&#65533;M0U&#65533;&#65533;NA&#65533;Ow&#65533;7&#65533;l&#1749;&#65533;>&#1160;&#65533;8&#65533;> &#65533;\&#65533;&#65533;\P&#65533;&#65533;&#65533;
&#65533;&#65533;_a&#65533;h&#65533;&#634;&#65533;^&#65533;M{&#65533;<&#65533;&#65533;r&#1496;}R &#65533;&#65533;$&#65533;&#65533; M&#65533;&#65533;r&#65533;&#65533;c&#65533;&#65533;&#65533;,&#65533;&#65533;9&#65533;zb"&#65533;&#65533;_&#65533;&#65533;&#1734;&#65533;"&#65533;&#65533;&#65533;&#65533;&#65533;&#65533;&#65533;&#65533;~&#65533;&#65533;&#65533;&#65533;&#65533;yP~@z&#65533;&#65533;&#65533;&#65533;,&&#65533;m&#65533;SaE&#65533;()&#65533;i&#65533;&#65533;X &#65533;FWul&#65533;&#65533;G&#65533;o-&#65533;&#65533;\&#65533;O&#65533;/&#65533;.<&#65533; `xps&#65533;|&#65533; "K&#65533;&#65533;&#65533;&#65533;k&#65533;&#65533;&#65533;&#65533;g&#65533;&#65533;&#65533;&#65533;>&#65533;&#65533;&#65533;7~V&#65533;&#65533;&#65533;>Y&#65533;&#65533;%;`!Px&#65533;Mp6k&#65533;0CJ&#65533;QR&#65533;&#65533;ol&#65533;	&#65533;&#65533;=(A&#65533;&#65533;D&#65533;&#65533;g-&#65533;&#65533;6;:&#65533;M&#65533;sp&#65533;&#65533;&#65533;&#65533;?[&#65533;&#65533;S!>&#65533;&#65533;b&#65533;N&#65533;[&#65533;&#65533;W&#65533;&#65533;a)&#65533;	&#65533;&#65533;&#65533;&#65533;&#65533;%b#&#1545;&#65533;y\p&#65533;&#65533;P&#65533;&#65533;&#65533;M&#65533;|&#65533;5&#65533;&#65533;&#65533;&#65533;A.d&#65533;&#65533;&#65533;C&#65533;%>43e&#65533;&#65533;&#65533;5n&#65533;&#65533;p&#65533;!E&#65533;$&#65533;F&#65533;&#65533;5I&#65533;a&#65533;&#65533;&#65533;K&#65533; *&#65533;&#65533;P$&#65533;E<&#65533;&#65533;&#65533;&#65533;&#65533;,ST@&#65533;C&#65533;M.z&#65533;&#65533;&#65533;&#65533;Q62:N&#65533;Z&#65533;&#65533;&#1358;c&#65533; pch	&#65533;Cw<&#65533;&#65533;&#65533;Y&#65533;f&#1948;e&#65533;&#65533;J&#65533;+W2&#65533;&#65533;k&#65533;&#65533;&#65533;	HTH&#65533;&#65533;&#65533;2l4&#65533;&#65533;f&#65533;	;&#65533;&#65533;`&#65533;&	&#65533;@%&#610;&#65533; &#65533;h&#65533;&#65533;&#65533;g&#65533;yl&#65533;&#65533;&&#65533;!&#65533;&#65533;&#65533;&#65533;Qs&#65533;-&#65533;e?t9&#65533;6&#65533;D&#65533;(&#65533;tA&#65533;&#65533;A&#65533;;
 &#65533;#&#65533;&#65533;&#65533;]n&#65533;ABf`J
&#65533;&#65533;0&#1216;&#65533;&#65533;Wf&#65533;&#65533;I&#65533;9&#65533;&#65533;m&#65533;&#65533;&#65533;&#65533;@&#65533;!&#65533;&#65533;&#65533;P&#65533;v}&#65533;h&#65533;&#65533;Ea K&#169;&#65533;&#65533;KA &#65533;&#65533;2&#65533;&#65533;	&#65533;&#65533;b	6vH&#60385;&#65533;&#65533;&#2898;6&#65533;&#65533;CjB&#65533;&#65533;&#65533;&#65533;&#65533;D7&#65533;+&#65533;&#65533;&#65533;c&#65533;&#65533;$&#65533;&#65533;*&#65533;Q@&#65533;6L&#65533;)&#65533;&#65533;4&#65533;M&#65533;+&#65533;&#65533;&#65533;&#65533;&#65533;&#65533;	&#65533;&#1549;&#65533;&#65533;1D4
a&#65533;1&#65533;4&#65533;E-'&#65533;&#65533;+&#65533;#&#65533;
2&#65533;d!&#65533;&#65533;&#65533; &#65533;&#65533;(&#65533;M8&#65533;&#65533;K&#65533;&#65533;[&#65533;:YJ&#65533;&#65533;&#65533;&#65533;&#65533;n&#65533;&#65533;4&#65533;(*&#65533;S&#598;@&#65533;&#65533;&#65533;&#65533;&#65533;t4&#65533;&#65533;"J&#65533;&#65533;G&#65533;&#65533;&#1158;8&#65533; &#65533;&#65533;&#65533;&#208;&#65533;&#65533;&#65533;5&#65533;&#65533;&#65533;&#65533;2&#65533;&#1259;&&#65533;s&#65533;>x&#65533;&#65533;S2&#65533;X&#1297;&#65533;&#65533;BDY&#65533; (L&#65533;&#65533;L&#65533;8p#R&#65533;1&#65533;A&#65533;&#65533;&#65533;Ri)&#65533;&#65533;TRa &#65533;&#65533;*V0&#65533;Cd&#65533;&#65533;+P&#138;I!m&#65533;&#65533;&#65533;&#65533;&#65533;T&#65533;&#528;&#65533;&#65533;&#65533;X&#65533;Z~&#65533;z$&#65533;&#65533;H&#65533;5&#65533;&#2052;~7z)aB&#65533;%Pa&#65533;B.&#65533;BrA&#65533; Np8&#65533;&#65533;&#65533;&#65533;$}7Qv`&#65533;y&#65533;K&#65533;P`a2&#65533;&#65533;
&#65533;&#65533;&#65533;H&#65533;&#65533;&#65533;C&#65533;&#65533;&#65533;Y&#65533;6u&#1351;&#1472;&#65533;N?&#65533;&#65533;5{i&#65533;&#65533;* a	&#65533;&#65533;&#65533;&#65533;&#1489;S&#65533;Ij&#65533;+)&#65533;pw&#65533;4&#65533;H&#65533;g&#65533;7&#65533;c&#65533;&#65533;&#65533;&#65533;J&#1246;(&#33039;.&#65533;a&#65533;&#65533;(Z&#65533;&#65533;&#65533;jJ&#65533;&#65533;L"u&#65533;&#65533;&#65533;&#65533;z&#65533;z&#65533;&#65533;&#65533;0p&#65533;&#65533;"6&#65533;&#65533;4&#787;|&#65533;{s&#65533;&#65533;@X&#65533;&p&#65533;&#65533;&#65533;j&#65533;&#65533;s&#65533;C&#65533;&#65533;*&#65533;&#65533;(&#65533;&#65533;&#65533;X&#65533;h&#65533;XP&#65533;r&#65533;MQ6&#65533;&#65533;$0&#65533;f&#65533;'&#65533;@&#65533;\MH&#65533;&#65533;&#65533; G&#65533;,u&#65533;&#65533;B&#65533;&#65533;~&#65533;&#1576;&#65533;<v&#65533;&#65533;s&#1223;[O&#65533;?&#65533;&#65533;6?H0&#65533;0&#65533;&#65533;"c&#65533;&#65533;
&#65533;	&#65533;&#65533;&#65533;b&#65533;&#65533; &#65533;2WC&#1024;g2	&#65533;&#65533;&#65533;&#65533;r&#65533;+&#65533;,7+&#65533;&#65533;/@&#65533;&#65533;J&#65533;&#65533; &#65533;P&#65533;#&#65533;H&#65533; 	\ $Qj	&#65533;&#544;<&#65533;L&&#1555;&#65533;&#65533;f&#65533;i&#65533;y&#65533;"a}HB&#65533;&#65533;M&#65533;b&#65533;c"&#65533; i&#65533;:#K&#65533;LP&#1437;FQ&#65533;QI\&#65533;^1.KSSp&#65533;&#65533;&#65533;&#65533;/&#65533;&#65533;H&#65533;&#65533;&z x &#65533;b&#1880;&#65533;&#65533;&#65533;&#65533;2&#65533;#7&#65533;&#65533;&#1361;&#65533;&#65533;&#65533;	P&#65533;&#65533;&#849;&#65533;,&#65533;U&#65533;d&#65533;,&#65533;l&#65533;Ox&#65533;&#65533;7FR&#65533;&#65533;	&#65533;pIL&#65533;&#65533;$2&#65533;$&9t&#65533;&#65533;&#65533; &#65533;&#65533;&#65533;L&#65533;&#65533;.&#65533;&#65533;~=y&#65533;J&&#65533;JXNE$&&#65533;$&#65533; &#65533;&#18454;2	&#65533;&#65533;Z^2m &#514;&#65533;&#65533;H&#65533;&#65533;V8[,&#65533;&#65533;L&#65533;h&#65533;&#65533;<&#65533;&#65533;`&#65533;yG&#65533;&#65533;&#65533;p&#65533;$&#65533;&#65533;R&#65533;&#65533;L&#65533;:xb&#65533;O<Mt&#65533;&#65533;Z IC&#65533;&#65533;&#919;&#65533;&#65533;t'&#65533;h5I&#65533;&#65533;x&#65533;&#65533;&#65533;B&#65533;S &#65533;&#65533;&#65533;&#65533;N&#65533;&#65533;2$2&#65533;@CzO,d&#65533;&#65533;E T&#65533;&#65533;,&#1313;"D&#65533;1O&#28612;&#65533;T&#65533;&#65533;C Lj&#65533;@e8&#65533;Iy&#65533;80 &#65533;&#65533;AIM&#65533;CSjHiO&#65533;&#65533;{j j *Q&#65533;E&#65533;&#65533;&#65533;d&#65533;6U(&#65533;&#65533;U&#65533;R3&#65533;&#65533;&#65533;S&#65533;&#65533;&#65533;&#65533;&#1280;R&#65533;O&#65533;9&#65533;!` &#65533;.&#65533;:B&#65533;nJ&#65533;p&#65533;&#65533;&#65533;U&#65533;{IW&#65533;&#65533;{&#65533;&#65533;{&#65533;&#65533;&#65533; _6%}l&#65533;&#65533;Z#&#65533;L&#65533;&&#65533;&#65533;&#65533;kQS
&#65533;&#65533;&#65533;&#65533;&#65533;f&#65533;&#65533;-&#65533;D&#65533;`&#65533;&#65533;lg_&#65533;&#65533;&#65533;S&#65533;{&#1036;!Zz&#65533;&#65533; c &#65533;a=&#65533;Z&#65533;zfu9*&#65533;p'&#65533;&#65533;0&#65533;*BB!&#65533;&#65533;&#65533;mg&#65533;p&#65533;4&#65533;}(&#65533;YR &#1427;&#65533;
$8&#65533;&#65533;&#65533;&#65533;C&#65533;JM&#65533;b&#65533;f7&#65533;\&#65533;r` &#65533;&#65533;&#65533;&#1028;&#65533;&#65533;*j&#65533;&#65533;]?&#65533;?&#65533;,!&#65533;U&#65533;)&#65533;&#65533;&#65533;&#65533;RU&#65533;b&#4611;\B&#65533;C	&#400;&#65533;&#65533;nd
e&#65533;H&#65533;k&#864;&#65533;:;0D&#65533;s&#65533;5&#65533;$&#65533;MpH&#65533;0&#65533;=,&#65533;&#65533;&#65533;&#65533;&#65533;&#65533;ux"t&#65533;&#65533;&#65533;CEY&#65533;x&#65533;&#65533;&#65533;&#65533;&#65533;&#65533;*&#65533;8&#65533;&#65533;&#65533;<&#65533;<&#65533;&#65533;n&#65533;@h@i&#65533;H&#65533;&#65533;&#65533;&#65533;d&&#65533;&#65533;:pj]&#65533;K&#65533;:&#65533;&#65533;;&#65533;%&#65533;|&#65533;E`&#65533;p&#65533;&#65533;&#65533;&#65533;T&#65533;CiP&#65533;"&#65533;&#65533;&#65533;&#65533;&#65533;vFtZ&#65533;&#65533;r&#65533;A&#65533;e&#65533;&#65533;SG&#65533;80&#65533;q &#65533;C&#65533;&#65533;/&#65533;&#65533;&#65533;&#65533;3C&#65533;&#65533;bmV1xU&#65533;&#65533;$Y&#65533;sG&#65533;{&#65533;FSor&#1539;#&#65533;&#65533;&#65533;z!&#65533;&#65533;&#65533;&#65533;&#65533;=&#65533;IZ&#65533;&#65533;&#65533;&#134;-\&#65533;*&#65533;`D&#65533;&#65533;j&#42056;&#65533;&#65533;m&#65533;% &#65533;  R&#65533;0&#65533;&#65533;&#65533;x&#65533;&#65533;J&#65533;&#65533;&#65533;H *_!*~&#65533;E,&#65533;&#65533;&#65533;"&&#65533;3&#65533;:0#&#65533;JV&#65533;&F8B&#1931;&#65533;4&#65533;&#65533;C59&#65533;U
M&#65533;&#65533;&#65533;&#65533;&#65533;&#65533;q&#65533;c+"&#65533;&#65533;sIB*&#65533;`&#65533;&#65533;#*&#65533;rW&#65533;&#65533;d &#65533;J|&#65533;&#65533;&#65533;&#65533;&#65533;h&#65533;&#65533;&#65533;S"&#65533;&l1&#65533;E`"$&#65533;}&#65533;la&#65533;D&#65533;&#65533;&#65533;&#65533;&#65533;I>&#65533;&#1088;&#65533; &#65533;
&#65533;$||{&#65533;&#65533;0&#65533;&#65533;&#65533;N&#404;&#65533;4&#65533;+~uX&#65533;&#65533;&#65533;&#65533;&#65533;"X1f&#65533;&#65533;&#65533;)5]8*&#65533;&#65533;&#65533;n&#65533;&#65533;fz>&#65533;W&#65533;&#65533;!$&#65533;&#65533;&#65533;&#65533;4&#65533;"Y&#65533;&#65533;zU&#65533;&#1796;&#65533;TL&#65533;&#65533;&#65533;&#65533;&#65533;4&#65533;&#65533;&#23976;;BS&#65533;q&#65533;&#65533;J7&#65533; Fem&#65533;`&#65533;)|&#65533;&#65533;N-k}&#65533;"&#65533;]&#65533;v&#65533;NA&#65533;|M&#65533;(H&#65533;&#65533;&#65533;&#65533;G&#65533;&#65533;_&#65533;&&#1022;&#65533;*-v2=<&#65533;9&#65533;F{&#65533;K&#65533;@#&#65533;<&#65533;&#65533;.&#65533;&#65533;ME~&#65533;&#65533;&#547;&#65533;^S&#65533;_&#65533;&#65533;1&#65533;1&#65533;9_&#65533;Q4{&#65533;&#65533;` &#65533;&#65533;&#65533;aI`&#65533;E6&#65533;&#65533;.&#65533;&#65533;~&#65533;q&#65533;[&#65533;&#65533;&#65533;l&#65533;&#65533;&#65533;&#65533;&#65533;[j&#65533;&#65533;&#65533;+0&#65533;*<&#65533;#&#65533;	1&#65533;&#65533;&#65533;&#65533;?!&#392;>R9&#65533;&#65533;&#65533;&#65533;&#65533;!&#65533;&#65533;@&#65533;I&#65533;#&#65533;-&#65533;,&#65533;&#65533;=&#65533;&#3920;&#65533;A,&#65533;&#65533;&#65533; &#65533;Q&#65533;0q@&#65533;&#65533;<&#65533;&#65533;&#65533;&#65533;{&#65533;&#65533;~&#65533;v&#65533;&#65533;wC&#65533;&#65533;&#65533;&#65533;S=!&#65533;
&#65533;&#65533;>&#65533;JY&#65533;:&#65533;Q)&#65533;AA&#65533;Y&#65533;.#$B)&#65533;`&#65533;\&#65533;&#65533;&#65533;&#65533;&#65533;&#65533;5&#65533;&#65533;B1|&#65533;c9R&#65533;>l1&#65533;&#65533;%&#65533;	&#65533;1&#65533;&#65533;1&#65533;Ci@&#65533;&#65533;<&#65533;&#65533;@&#65533;&#65533;4&#65533;&#65533;"-&#65533;C?&#65533;&#65533;?&#65533; @7&#1819;&#65533;&#65533;&#65533;&#65533;&#65533;?\&#65533;&#65533;&#65533;&#65533;D&#65533;&#65533;&#65533;&#65533;y&#65533;&#1721;:QDF&#65533;D&#1768;&#65533;#<R&#65533;3&#65533;{K@M,&#65533;&#65533;&#65533;&#65533;N&#65533;&#65533;k&#65533;&#65533;&#1838;*&#65533;9F&#65533;&#65533;X4EZ&#266;1H$"&#65533;&#65533;l&#65533;&#65533;3	&#694;&#65533;&#132;m&#65533;m0&#65533;Z<F&#65533;(&#65533;X&#65533;^&#65533;B&#65533;&#65533;&#65533;=&#65533;FX(&#65533;3d&#65533;F&#65533;p&#65533;N&#65533;&#65533;&#1292;&#65533;&#65533;@&#65533;C?G&#1542;0 (&#65533;Fu&#65533;&#65533;jbH&#65533;>^&#65533;&#65533;R@b&#65533;K&#65533;&#65533;&#65533;&#65533;&#65533;u&#65533;&#454;&#65533;n$&#65533;&#1593;O&#65533;<6`&#204;&#65533;{d&#65533;Y&#65533;n&#65533;&#65533;H&#65533;	H&#65533; f&#65533;&#65533;&#65533;<&#65533;&#65533;&#65533;X&#518;tH&#65533;&#65533;&#65533;<&#65533;&#65533;T&#65533;~&#65533;&#65533;&#758;D&#65533;G|&#65533;&#65533;n&#65533;H&#65533;v&#65533;&#65533;&#1537;&#65533;w&#1300;|b &#65533;X&#65533;80&#65533;t&#65533;~&#65533;&#65533;\&#65533;&#65533;;&#65533;&#65533;QBk&#65533;&#65533;&#65533;G&#65533;`&#65533;\Gn&#65533;EJX?Z&#65533;&#65533;&#65533;)WTH|&#1280;o&#65533;&#678;&#65533;&#65533;<@E&#65533;&#65533;1&#65533;&#659; &#65533;*&#65533;J&#65533;&#65533;o&#65533;JmT&#65533;n&#65533;&#65533;&#65533;@&#65533;Ko&#65533;&#65533;9	&#65533;dK&#65533;&#65533;&#65533;&&#65533;F]TB&#65533;&#65533;&#65533;&#65533;&#65533;&#65533; &#65533;&#65533;\&#758;&#65533;&#65533;c&#65533;&#65533;&#65533;Il&#65533;&#65533;{@&#65533;#5y*&#65533;lH&#65533;|&#65533;&#65533; &#65533;I&#65533;&#65533;&#65533;&#65533;&#65533;)&#65533;&#65533;&#65533;&#65533;&#65533;~&#1826;&#65533;&#65533;4&#65533;>&#65533;&#65533;&#268;&#65533;l@M&#65533;&#65533;-&#65533;D&#65533;&#65533;&#1483;&#65533;&#65533;&#65533;&#65533;K&#1676;H&#65533;&#65533;[A&#65533;&#1549;*&#65533;&#65533;&#65533;&#65533;\&#65533;&#65533;N&#65533;&#65533;&#65533;-,&#65533;&#1832;&#65533;-XN&#65533;tN&#65533;&#65533;&#65533;K&#717;-LJ&#65533;&#65533;&#65533;&#1243;&#65533;&#65533;&#65533;N&#1332;1&#1025;+&#65533;&#65533;&#65533;t&#65533;pCO&#65533;$H&#65533;P&#65533;E07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eP*&#65533;R&#65533;&#65533;&#65533;(&#65533;  x&#65533;&#65533;&#65533;&#65533;&#65533;&#65533;@P&#65533;X&#65533;&#65533;&#65533;/ S&#65533;&#65533;&#65533;&#65533;(X&#65533;&#65533;$p)x&#65533;&#65533;&#65533;+US&#65533;j pS$&#65533;'`%@ &#65533;&#65533;(&#65533;S<&#65533;/?M$H&#65533;`T&`&#65533; &#65533;C)=&#65533;%`& &#65533;&#65533;TNm &#65533;&#65533;!H&#65533;JU&#65533;6&#65533;&#65533;p&#65533;N]UVE&#65533;&#65533;&#65533;RM&#65533;DmTV&#65533;UP&#65533;&#65533;(&#65533;&#65533;tz&#65533;@&&#65533;UVM&#65533;:&#65533;Ut&#65533;&#65533;^&#65533;U`&#65533;&#65533;$&#65533;&#65533;! Vh&#65533;UUMV &#65533;&#65533;1EFP0&#65533;/&#65533; )&#65533;V`&#65533;8&#65533;&#65533;&#65533;N&#65533;&#65533;?@ m&#65533;(&#65533;&#65533;d&#65533;T%&#65533;&#65533;6xWx}&#65533;&#65533;&#65533;&#65533;?&#65533;&#65533;&#65533;&#65533;&#65533;&#65533;d&#65533;!&#65533;&#65533;x}W &#65533;&#65533;M@&#65533;&#65533;M&#65533;&#65533;(h&#65533;&#65533;O8&#65533;S&#65533;SX&#65533;&#65533;N0&#65533;&#65533;DW8m&#65533;G&#65533;S X-=X)P&#65533;M&#65533;X&#65533;= &#65533;S@&#65533;P&#65533;S8&#65533;R@R8&#65533;k&#65533;l&#65533;&#65533;$p4XM&#65533;)&#65533;&#65533;&#65533;&#65533;&#65533; $H&#1542;&#65533;@=H&#65533;}&#1625;}Y&#65533;%R&#65533;&#65533;&#65533;@U8u'P&#65533;&#65533;&#65533;&#1217;&#65533;&#65533;&#65533; &#65533;&#65533;&#65533;&#65533;%&#1604;&#65533;&#65533;&#65533;N &#65533;}Y&#65533;ThYR&#33051;&#65533;&#65533;(&#65533;P&#65533;!&#65533;&#65533;/ Y&#1713;&#1843;!&#65533;&#65533;\]&#65533;{=&#65533;PxT(&#65533;S&#65533;&#65533;P-&#1861;&#65533;s&#65533;(@! &#65533;&#65533;&#65533; 8&#65533;&#65533;@N&#65533;&#65533;&#65533;&#65533;&#65533;&#65533;[&#65533;}&#65533;S &#65533;&#65533;=&#65533;&#65533; Xx&#65533;N\&#65533;%\&#65533;&#65533; &#65533;&#24566;-&#65533;&#65533;E]&#65533;S`&#65533;&#65533;&#65533;&#65533;x}&#65533;&#65533;]y&#65533;&#65533;&#65533;&#65533;&#65533;&#65533;]&#65533;&#65533;&#65533;&#65533;]&#65533;&#65533;&#65533;&#1429;&#65533;/P&#65533;&#65533; &#65533;}W&#65533;&#65533;	@&#65533;6(&#65533;&#65533;&#65533;&#65533;&#65533;\)&#65533;&#65533;&#65533;^&#2005;&#65533;P&#65533;\&#65533;&#65533;&#65533;&#1477; &#65533;&#65533;&#65533;^&#65533;&#65533;&#65533;&#65533;-_&#65533;]&#65533;m&#65533;&#65533;e&#65533;PR&#65533;&#65533;O&#65533;&#1987;&#65533;#&#65533;&#65533;	&#65533;x&#65533;&#65533;E&#65533;&#65533;_&#65533;=[HZ4&#65533;Q`_&#65533;%&#65533;?&#65533;_&#65533;&#65533; #&#65533;&#65533;	P&#65533;&#896;&#65533;`&#65533;&#65533;&#65533;&#65533;&#65533;&#65533;%&#65533;M&#65533;U,&#65533;&#65533;&#65533;&#65533;5`&#65533;&#65533;&#65533;&#65533;&#65533;P#x 
&#65533;`&#65533;mM@'&#65533;_&#65533;&#1348;^@&#65533;%Sh&#65533;R^&#65533;&#65533;&#65533;U&#65533;(&#65533;&#65533; !&#65533;W*&#65533; &#65533;^&#65533;]&#65533;%YN@Y&#65533;c[&#65533;&#65533;&#65533;RXcSX]Q0c&#65533;&#65533;&#65533;&#65533;&#65533;+V -V&#65533;6P&#65533;&#65533;&#65533;&#65533;&#1759;&#65533;8&#65533;&#65533; &#65533;&#65533;c&#65533;
pQ&#65533;RP&#65533;&#65533;&#65533;&#65533;h P*P&#65533;&#65533;&#65533;&#65533;&#65533;&#65533;&&#65533;&#65533;&#65533;)@((cv&#65533;K&#65533;]&#65533;&#65533;PX&#65533; m&#65533;	&#65533;&#65533;&#65533;&#65533;&#65533;=&#65533;6&#512;x&#65533;&#65533;&#65533;&#65533;w&#65533;^X&#65533;&#65533;&#65533;AD~ &#65533;}Wm
0+&#65533;&#65533;&#65533;Ed&#65533;&#65533;&#65533;}ehd"&#65533;&#65533;&#65533;m&#65533;	&#65533; H&#65533;&#65533;^V&#65533;&#65533;&#65533;&#65533;&#65533;&#65533;&#65533;B*&#65533;	pPW&#65533;&#65533;&#65533;P&#65533;&#65533;%&#65533;(&#65533;&#65533;m&f1&#65533;&#65533;5&#65533;&#65533;&#65533;	&#65533;x&#65533;H&#65533;&#65533;mD&#65533; ~&#65533;Y&#65533;P}&#65533;&#65533;e&#65533;&#65533;&#65533;W9v&#65533;&#65533;)&#65533;&#65533; .&#65533;w&#65533;&#65533;&#65533;d%U&#65533;ce&#65533;&#65533;P&#65533;|&#65533;&#65533;&#65533;&#65533;,&#65533;&#65533;R&#65533;&#65533;=^&#65533;&#8560;e&#65533;&#65533;&#65533;&#65533;&#65533;&#65533;.&#65533;fo&#65533;&#65533;m\V&#65533;&#65533;-&#65533;&#65533;Uf1&#65533;&#65533;u&#65533;=6&#512;.&#65533;Nf&#65533;&#65533;&#65533;`&#65533;^&#65533;|&#65533;&#65533;c
&#65533;6&#65533;H&#65533;&#65533;a
(&#65533;&#65533;&#65533;i&#65533;&#65533;c&#65533;]&#65533;f&#65533;&#65533;{V&#65533;&#65533;&#65533;&#65533;f#`j&#65533;(&#65533;w&#65533;h&#65533;&#65533;D&#18910; &#65533;&&#65533;&#65533;[&#65533;ko&#65533;e=&#65533;@g&#65533; &#65533;&#65533;a&#65533;V&#65533;{&#65533;&#65533;h&#65533;&#65533;
$lX&#65533;&#65533;m&#65533;d]&#65533;&#65533;^&#65533;^@k&#65533;&#65533;&#65533;c&#65533;&#65533;&#65533;&#65533;&#65533;jY&#65533;$&#65533;e&#65533;&#65533;&#65533;&#65533;&#65533;c&#65533;&#65533;&#41352;&#65533;&#65533;K&#65533;L&#65533;f-&#65533;f&#65533;08&#65533;nJ&#65533;&#65533;&#65533;mJ&#65533;lg&#874;&#65533;&#65533;^n&#65533;m&#65533;&#65533;*#&#65533;&#65533;"l&#65533;&#65533;&#65533;	 !&#65533; &#65533; ,6  &#65533;F &#65533; &#65533;H&#65533;&#65533;&#65533;&#65533;*\&#560;&#65533;&#199;#J&#65533;H&#65533;&#65533;&#331;3j&#65533;&#561;&#65533;&#463; C&#65533;I&#65533;&#65533;&#595;(S&#65533;\&#626;e&#65533;Hx &#7334;&#859;8s&#65533;&#1801;1E&#65533;4Wp&#65533; C&#65533;&#65533;&#1123;H&#65533;*]*&#65533; 6P&#65533;
0A&#65533;(&#1259;X&#65533;j&#65533;&#65533;&#257;&#65533;`&#65533;&#1040;&#65533;C
&#65533;h&#1258;]&#65533;&#65533;&#65533;S6.\&#65533;&#65533;&#43694;&#65533;,V&#65533;&#65533;&#65533;&#759;/IRO&#65533;&#65533;&#65533;&#65533;[i&#65533;&#65533;&#65533;&#65533;&#65533;&#464;#KN&#65533;a Th>&#65533;&#65533;L$&#417;&#65533;&#65533;Y&#65533;uS&#65533;^&#890;&#65533;&#65533;&#1520;c&#734;M&#65533;&#65533;&#65533;&#1784;s&#65533;&#65533;&#891;&#65533;&#65533;&#65533;&#65533;&#65533;&#65533;FH&#65533;-&#858;{D&#65533;1&#65533;O&#65533;P=+&#65533;&#65533;&#65533;&#65533;&#1587;k&#65533;&#957;&#65533;&#65533;&#65533;S&#155;&#65533;1CPT&#65533;&#65533;&#65533;&#65533;&#65533;&#65533;CA&#65533;HP!&#65533;&#65533;&#65533;&#65533;&#65533;&#65533;&#65533;&#1023;&#65533;W&#65533;&#65533;Q&#65533;&#65533;^ 'De&#65533;c&#65533;&#65533;&  e&#65533;f&#65533;&#65533;v&#65533;&#65533;&#65533;@CTY&#65533;X$&#65533;&#65533;i@5	&#65533;h&#65533;8&#65533;&#65533;&#65533;&#65533;#:&#65533;(&#65533;P&#65533;&#65533;&#65533;@&#65533;y&#65533;Wh&#65533;]&#65533;&#65533;PF)e&#65533;&#65533;&#65533;AT&#65533;!G@T	TT&#65533;$"TdLi&#65533;h&#65533;&#65533;B+&#65533; rYA&#65533;&#65533;&#327;&#65533;{&#65533;&#65533;&#65533;T &#65533;&#65533;&#30656;jB&#65533;&#65533;%&#65533;P&#323;o&#65533;H T&#65533; &j&#39256;&#65533;&#65533;Q&#65533;P&#65533;rd&#65533;CT-&#65533;&#65533;&#65533;N&#65533;&#43666;&#65533;&#65533;!B?&#65533;&#65533;&#65533;f0@&#65533;{&#65533;&#65533;G&#65533;h&#65533;&#65533;&#65533;&#65533;&#65533;&#65533;AD&#65533;A&#65533;
:&#65533;Z&#65533;P%&#65533;@_&#65533;&#65533;&#65533;&#65533;&#65533;f&#65533;&#65533;}%0b&#65533;'B&#65533;&#65533;@+b1gxu&#65533;&#65533;&#65533;&#65533;&#65533;&#65533;o&#65533;&#65533;+B&#65533;ak&#65533;I&#65533;&#65533;C
 &#65533;&#65533;N&#65533;+&#65533;&#65533;&#65533;vPX&#65533;&#65533;%&#65533;q
U	8&#65533;&#65533;Wl&#65533;&#65533;&#65533;T&#65533;&#65533;&#32941;&#65533;&#65533;&#1381;+W&#65533;q&#65533;&#65533;1&#65533;&#65533;+T&#34889;v&#65533;o&#65533;4[&#1045;P&#65533; &#65533;-OQ&#65533;V&#65533;|&#65533;A&#65533;A"r&#65533;1&#65533;)x+&#65533;&#65533;&#65533;V`4&#65533;	&#65533;n&#65533;etM&#65533;]O&#65533;&#65533;&#65533;&#65533;k&#65533;(&#65533;&#65533;&#1967;&#65533;&#65533;&#65533;WO&#65533;&#65533;&#65533;&#65533;&#65533;&#65533;&#65533;n&#65533;&#65533;&#65533;&#65533;&#65533;D?Q&#65533;&#65533;&#732;0r	F&#65533;+	\z&#65533;\&#65533;R&#65533;&#65533;&#65533;&#65533;w&#65533;&#65533;&#65533;_n&#65533;/o]P
+&#65533;1k qB2A&#65533;,&#65533;&#65533;&#65533;?&#65533;&#65533;y4t&#65533;&#65533;&#65533;&#1585;&#65533;oB&#65533;&#65533;&#65533;&#65533;&#65533;,i&#65533;&#65533;&#65533;&#65533;r&#65533;&#65533;fmE&#65533;&#65533;&#65533;^&#65533;&#65533;DF&#65533;
GF&#65533;&#65533;4I&#65533;t&#65533;8*&#65533;|&#65533;e4o&#65533;&#65533;G&#65533;&#65533;&#65533;lt&#65533;&#65533;&#65533;b&#65533;f?@^o&#65533;k+&#65533;7fMy&#65533;&#65533;;&#65533; 16l&#65533;X&#65533;&#690;&#65533;&#65533;l&#65533;E &#65533; &#65533;1&#65533;a&#65533;&#10189;b&#65533;&#65533;&#65533;&#65533;/W&#65533;&#65533;{K&#65533;L&#65533;J&#65533;&#65533;
$&#65533;Wd2H&#65533;`5vh ,&#65533;7&#65533;.},&#65533;\&#65533;&#65533;.&#65533;&#65533;&#65533;!&#65533;&#65533;@&#65533;&#65533;2&#65533;&#65533;&#780; &#65533;&#65533;X&#65533;&#65533;~&#65533;<&#65533;&#65533;&#65533;` 
&#65533; &#65533;&#65533;J&#65533;4&#65533;0k9&#897;&#65533;bL&#65533;&#168;&#65533;I&#65533;S&#65533;&#65533;R&#65533;&#65533;&#65533;aIn&#65533;x&#65533;b&#65533;>&#65533;&#1109;&#65533;&#65533;H
&#65533;G&#65533;0@8&#65533;[H&#65533;G&#65533;H&#65533;&#65533;&#65533;&#65533;G-&#65533;h&#65533;@"&#65533; &#65533;DQ&#65533;&#65533;&#65533;&#65533;&#65533;!&#65533;j&#65533;&#65533;&#65533;HH&#59651;<C%+i&#65533;@dLl&#65533;r@% &#65533;&#65533;{)B]&#65533;	&#65533;U&#65533;&#469;;&#65533;&#65533;9&#65533;Y&#65533;Q&#65533;&#65533;B&#65533;&#65533;0+	TBFx"&#65533;&#65533;&#65533;g&#65533;Y&#280;bCfN.	&#65533;&#65533;M&#65533;gh&#65533;3&#65533;&#65533;&#65533;4&#65533;6P`&#65533;&#65533;b0.&#65533;l&#65533;&#65533;7$&#65533;&#923;&#65533;&#65533;;&#65533;:&#65533;Y&#65533;.b&#65533; &#65533;K!&#65533;&#65533;4&#65533;E&#65533;&#65533;&#65533;c1&#65533;~&#65533;&#65533;&#65533;&#65533;&#65533;&#65533;&#65533;Q&#65533;&#65533;&#65533;n&#65533;&#65533;$$&#65533;&#65533;+&#65533;&#65533;;`&#65533; &#65533;&#65533;UZ&#65533;&&#65533;<&#65533;&#65533;:JS&#65533;&#65533;&#65533;&#1314;&#65533;&#65533;&#65533;&#65533;O&#65533;l&#65533;{&#65533;z)_nJ% &#65533;&#65533;&#65533;"_"*:&#65533;H ~&#550; &#65533;&#65533;6&#65533;BM~&#65533;jZ&#65533;&#65533;&#65533;7`&#65533;H&#65533;&#65533;&#65533;&#65533;5+.&#65533;Y&#65533;&#65533;.3O&#65533; &#65533;&#65533;&#65533;&#65533;&#65533;&#65533;&#65533;13&#65533;xm&#65533;&#65533;&#65533;&#65533;	@&#65533;&#65533;&#65533;&#65533;&#1968;"&#65533;&#65533;&#65533;tM&#65533;K&#65533;&#65533;&#65533;2&#65533;hhE&#65533;&#584;&#65533;T"&#1130;)X+&#65533;&#65533;&#65533;R&#65533;z6%&#65533;u&#65533;h&#1111;&#65533;e&#65533;d&#65533;'>&#65533;D\"&#3312;-IGK[&#65533;&#65533;&#65533;)&#65533;&#65533; &#65533;&#65533;&#65533;&#65533;&#65533;UcK&#1805;&#822;&#65533;&#65533;&#65533;&#65533;&#65533;&#65533;&#65533;&#553;o&#65533;A7&#65533;&#65533;0`&#65533;&#65533;,&#65533;v9B&#65533;&#65533;z&#65533;&#65533;&#65533;&#65533;&#65533;&#65533;&#65533;&#65533;&#65533;&#65533;&#65533; &#65533;Ad&#65533;&#65533;&#65533;&#65533;"&#65533;&#65533;&#65533;|&#736;=I&#65533;&#65533;P&#65533;&#65533;&#592;&#65533;&#65533;M&#65533;&#65533;&#65533; &#65533;X&#65533;[[&#65533;&#65533;dR&#65533;B\t&#65533;OJ&#65533;f&#65533;&#65533;b[&#65533;&#65533;&#65533;&#65533;&#65533;_&#65533;&#65533;H&#65533;&#65533;h&#65533;;&#65533;&#65533;&#65533;&#2013;"&#65533;&#65533;]&#65533;&#65533;&#65533;GP&#65533;&#65533;f&#65533;$&#65533;&#65533;&#1536;&#65533;)h&#57574;&#65533;(&#65533;&#65533; &#65533;%&#65533;"&D&#65533;&#65533;71&#65533;&#65533;&#65533;&#65533;`40eO&#65533;&#65533;`&#65533;&#65533;&#65533;&#65533;&#65533;&#65533;&#65533;&#65533;&#65533;x&#65533;&#65533;&#65533;]&#65533;>&#65533;z&#65533;&#65533;&#65533;	06&#65533;7&#65533;&#65533;$&#65533;&#542688;&#65533;&#65533;9*&#65533;p&#65533;&#1733;&#65533;&#65533;&#65533;P$&#65533;&#65533;70&#65533;&#65533;1Jf&#65533;&#65533;,g:_xWPD&#65533;2&#65533;=$&#65533;&#65533;a50Kp&#65533;PP&#65533;&#65533;&#65533;&#65533;&#65533;$$&#65533;-&#844;&#65533;&#65533;k&#65533;&#65533;&#65533;&#65533;&#65533;&#65533;!HiLda&#65533;5&#1396;J&#65533;+&#65533;&#65533;&#65533;=?B&#65533;&#65533;#A%&#65533;&#65533;&#65533;Z^&#65533;&#65533;C bK&#65533;&#65533; l&#65533;\s&#65533;&#65533;*&#65533;j&#65533;&#65533;&#65533;^&#65533;&#65533;&#65533;@`8&#65533;c&#65533;x&#1379;&#65533;&#65533;&#65533;&#65533;&#65533;C&#65533;a;&#1068;&#65533;&#1264;<`&#1689;&#65533;NIaZ:&#65533;}8 &&#65533;&#65533;j&#65533;&#65533;&#65533;&#65533;O&#65533;&#65533;&#896;&#65533;&#65533;&#65533;&#65533;&#65533;$X\&#65533; ,&#65533;&#65533;&#65533;bI&#65533;0SY&#65533;&#65533;+&#65533;&#65533;&#65533;TuNr&#65533; &#65533;i&#65533;&#65533;I &#65533;l&#65533;*h&#65533;Vy&#65533;i&#65533;&#65533;&#65533;>!CK&#65533;s&#65533;$	&#65533;iL&#65533;&#65533;;&#65533;&#65533;&#65533;Z&#65533;&#65533;&#65533;J&#65533;&#65533;Z&#65533;+P&#65533;7&#65533;&#65533;&#1374;[]#&#65533;=b&#65533;J'&#1408;&#65533;&#65533;&#65533;&#713;r&#65533;G&#65533;&#65533;&#770;&#672;%&#65533;&#65533;w&#65533;&#65533;&#65533;p&#65533;&#527;&#65533;&#65533;a<&#65533;!&#65533;&#65533;&#65533;&#297;Ru&#65533;$&#65533;&#65533;S3U&#65533;&#65533;]&#65533;8&#65533;&#65533;&#65533;&#65533;&#65533;-#4&&#65533;	1&#65533;&#65533;&#1172;%&#65533;7&#65533;q&#65533;&#65533;dY,&#65533;&#65533;&#1594;9&#65533;GO&#65533;Q!4&#65533;Ki&#65533;>&#65533;&#65533;@&#65533;_&#65533;`X&#65533;&#65533;`&#65533;%ad&#246;&#728;]&#65533;T&#65533;&#65533;&#65533;9&#65533;y&#65533;O&#65533;$0A&#65533;&#65533;p&#65533;,&#281;q&#65533;&#65533;_&#65533;&#65533;r&#65533;'&#65533;&#65533;n&#65533;C&#65533;7&#65533;&#65533;
O&#65533;&#65533;&#65533; XO&#65533;&#65533;a&#65533;D&#65533;&#65533;&#65533;FJ@&#65533;&#65533;&#65533;}&#65533;FBa&#65533;&#65533;Ls{&#65533;&#65533;&#48731;a3&#65533;&#65533;I&#65533;&#65533;3mg~x&#65533;6X&#65533;q-' @v.&#65533;u&#65533;&#65533;rE-&#65533;u3&#65533;&#1878;O&#65533;&#65533;FT&#65533;"6T&#65533;g2 %&#65533;rY&#65533;b' /&#65533;-&#65533;&#65533;s[&#65533;t(1/icY&#65533;lE&#65533;y&#65533;&#65533;&#65533;B&#65533;Z&#65533;tB&#65533;BEGiOt&#65533;uK C&#65533;S!&#65533;A9#O&#65533;&#65533;3&#65533;{&#65533;&#65533;m3&#65533;^hPF&#65533;&#65533;'v6P!&#65533;Id &#65533;&#65533;C$&#65533;B&#65533;&#65533;^%'a'&#65533;&#29027;-F?&#65533;tL@}&#65533;&#65533;w&#65533;Bl(#&#65533;&#65533;&#65533;?&#65533;&#65533;T&#65533;&#65533;&#65533;6*&#65533; &#65533;&#65533;&#65533;xh~Q&#65533;&#65533;ww&#65533;w&#65533;# FGS&#65533;"&#65533;&#65533;GAL&#65533;6FPF&#65533;&#65533;&#65533;&#65533;UIce&#65533;X~&#65533;&#65533;&#65533;c&#65533;&#65533;a&#65533;C)k&v&#65533;g{&#65533;W&#65533;&#65533;v&#65533;Zw&#65533;QAK&#65533;>
BL#~E&#65533;&#65533;&#65533;xuH `D&#65533;x&#65533;zBH&#65533;~bw8h2&#65533;A2&#65533;&#65533;&#65533; &#65533;&#65533;O&#65533;`(P&#65533;&#65533;&#65533;z)Y[X&#65533;&#65533;Q&#65533;#4&#65533;&#65533;(i@YUB&#65533;_!w&#65533;C&#65533;&#65533;&#65533;&#65533;&#65533;~;P&#65533;&#65533;8&#65533;)<E;P&#65533;hJ&#65533;&#65533;"&#65533;&#65533;&#65533;%2'&#65533;&#65533;&#65533;ji&#65533;d&#65533;w&#65533;3&#65533;&#65533;&#65533;1.&#65533;|&#65533;(:X"&#65533;&#65533;.u&#65533;&#65533;@&#65533;&#65533;h&#65533;=&#65533;&#65533;)9c H	U&#65533;&#65533;V&#65533;&#65533;A&#1047;&#65533;)&#65533;|&#65533;&#65533;|&#62990;&#65533;CF\r$&#65533;&#65533;a&#65533;7&#65533;&#65533;Jw&#65533;&#65533;6))'@&#65533;&#65533;a7J&#1104;&#65533;&#65533;&#65533;a&#65533;'q&#65533;\&#65533;^P&#65533;G&#65533;&#65533;:Dj&#65533;&#65533;&#65533;&#65533;m9|&#1490;@&#65533;&#1236;&#65533;,~&#65533;&#65533; X)#	&#65533; &#1109;& &#65533;&#65533;&#65533;rBb3(<;V&#65533;&#65533;z&#65533;&#65533;&#65533;&#65533;4&#65533;&#65533;&#65533;&#65533;= &#65533;aqc&#65533;W&#65533;/&#65533;&#65533;ipz&#65533;K&#65533;H&#65533;&#65533;&#65533;&#65533;1&#65533;
&#65533;?&#65533;&#65533;zY`&#65533;&#65533;4&#65533;9|&#65533;&#65533;&#65533;U&#65533;&#65533; &#65533;B&#65533;&#65533;uYy&#65533;&#65533;&#65533;&#65533;d&#65533;2{&#65533;*&#65533;j&#65533;iJ:&#65533;&#65533;&#65533;?&5p&#65533;Y3e&#44637;\!4_sV&#65533;&#65533;-&#65533; &#65533;' >&#65533;&#65533;)$O)v&#65533;&#65533;&#65533;&#65533;C&#727;&#65533;&#65533;	&#65533;^&#65533;y&#65533;&#65533;1Y'&#65533;&#65533;&#65533;&#65533;2deV&#65533;A!D;]0fI&#65533;|&#65533;&#65533;&#1620;BRZ&#65533;&#65533;--b&#65533;&#647;x&#65533;H&#65533;&#65533;:P,&#65533;&#65533;&#65533;&#65533;$Z+J@&#65533;&#65533;&#65533;e>&#65533;V0&#65533;&#65533;7q&#65533;'&#1056;N&#65533;k&#65533;&&#65533;79 m&#65533;z&#65533;&#65533;&#65533;9A&#65533;y~/Y@'P&#65533;&#65533;l&#65533;KzM&#65533;<O&#65533;o&#65533;h"&#18585;&#65533;&m.&#65533;&#65533;4&#65533;8=`Y&#65533;)&#65533;&#65533;&#65533;8&#65533;&#65533;9;&#65533;&#65533;=)H&#65533;WC&#65533;q&#65533;&#65533;&#65533;&#65533;:r&#65533;``&#65533;{&#65533;4&#65533;d"d;&#65533;&#65533;&#65533;&#65533;&#65533;p1&#65533;&#65533;:&#65533;&#65533;
&#65533;S&#65533;&#65533;}&#65533;&#65533;-&#65533;D
)]&#65533;!&#65533;&#65533;i&#65533;&#65533;&#1684;q&#65533;W0&#65533;&#65533;&#65533;I&#65533;&#65533;ED&#65533;$4&#65533;&#65533;&#65533;#&#65533;&#65533;&#65533;J&#65533;&#231;"aL&#65533;&#65533;&#65533;FW&#65533;&#65533;z&#65533;&#65533;&#65533;6#&#65533;;&#65533;&#65533;i&#65533;&#65533;&#65533;&#65533;i`&#442;l&#65533;s&#65533;&#65533;!&#65533;Qvz&#65533;1&#65533;*4y&#65533;&#65533;&#65533;&#65533;(&#65533;Q&#65533;
&#65533;&#65533;%[&#65533;&#65533;?$@	-(&#65533;\&#65533;=P+&#65533;&#65533;&#65533;w&#65533;&#65533;`a&#1102;&#65533;b&#65533;&#65533;&#65533;&#65533;&#65533; &#65533;q&#65533;#&#65533;h&#65533;&#65533;2&#65533;E&#65533;&#65533;&#65533;&#65533;\$&#65533;&#65533;&#65533;&#65533;&#65533;'&#65533;(v:&#65533;&#65533;&#65533;&#65533; 4&#65533;&#65533;aa&#65533;a)H&#65533;&#65533;.(&#65533;2"R "0	&#65533;!&#490;#&#65533;s&#65533;x&#65533;#}&#65533;&#65533;&#65533;&#65533;B&#65533;:&#65533;4p&#65533;&#65533;&#65533;&#65533;*k&#65533;&#65533;&#65533;&#65533;&#65533;&#65533;Q&#65533;&#65533;&#65533;&#65533; &#65533; H&#1716;N&#65533;O3&#65533;!a&#65533;&#65533;&#65533;4+&#65533;&#65533;&#65533;&#65533;_
&#65533;8!a&#65533;Aslp&#65533;1	&#65533;&#65533;0 &#65533;&#65533;K&#65533;7g xKVJ&#65533;&#65533;&#1655;&#65533;&#65533;{&#65533;&#65533;&#65533;&#65533;%&#65533;&#65533;l&#65533;&#1709;&#65533;# 7&#65533;&#65533;&#65533;&#762;0]&#65533;8&#65533;&#65533;&#65533;&#65533;&#65533;!^&#65533;3}&#65533;&#65533;&#65533;&#601;|&#65533;&#65533;&#65533;&#65533;z&#65533;'&#65533;)&#65533;x&#65533;&#833;&#65533;&#65533;Y&#65533;&#65533;qb&#65533;&#65533;3F&#65533;&#1082;&#65533;+&#65533;&#65533;p&#65533; J&#65533;&#65533;Q&#65533;&#65533;E&#65533;q&#65533;-&#65533;|&#65533;sY&#65533;&#65533;g&#65533;&#65533;u&#65533;Z&#401;6 P&#65533;,`&#65533;O% &#65533;k&#65533;H,@ &#65533;j&#65533;&#65533;:&#65533;Ds&#65533;&#65533;13&#65533;&#65533;&#219;&#65533;&#722;&#65533;v $&#65533;6o&#65533;-o&#65533;&#1332;&#65533;{&#65533;+ 6+&#65533;k&#65533;B&#65533;{&#65533;1?=k&#65533;&#65533;T7}c&#65533;S&#65533;&#65533;&#31472;&#65533;k&#65533;&#65533;&#65533;2@i u&#65533;&#1755;&#65533;&#65533;&#65533;7 ` '&#65533;&#65533;&#65533;{:p&#234;&#65533;w&#65533;#Z&#65533;&#65533;{5S&#65533;&#65533;\&#65533;&#65533;+)v&#65533;&#65533;&#65533;
"0&#65533;@&#1078;IL&#65533;&#65533;&#65533;%&#65533;b&#65533;&#65533;&#65533;Z&#65533;&#65533;&#65533;Bq&#65533;&#65533;rb &#65533;&#65533;J&#65533;9q/'&#65533;t&#65533;&#65533;a &#65533;&#65533;BP&#65533;&#65533;:&#65533;&#65533;40&#65533;&#65533;j&#65533;+>&#65533;-&#65533;5&#65533;&#65533;&#65533;,&#65533;&#65533;J&#65533;rI&#65533;&#65533;!&#65533;!p&#65533;f\: R@&#65533;&#65533;{ &#65533;&#65533;&#65533;{&#65533;l&#65533;&#65533;&#65533;T&#65533;&#65533;|&#65533;&#616;s&#65533;&#557;&#65533;&#65533;&#65533;^|"P&#65533;_&#65533;&#65533;&#65533;p&#956;&#65533;&#65533;&#65533;b&#65533;r)&#65533;&#65533;&#65533;&#65533;&#65533;8&#365;&#65533;&#65533;&#65533;A&#65533;&#65533;1&#65533;&#65533;a&#65533;&#65533;<&#65533;63'&#65533;&#65533;[+&#65533;&#65533;1&#65533;>P&#65533;&#65533;&#65533;f&#65533;&#939;&#65533;&#65533;
C&#65533;&#65533;&#501;&#65533;&#885;&#65533; &#65533;<	&#977;&#65533;P&#65533;&#4730;&#65533;	&#65533;&#65533;&#65533;&#65533;&#65533;&#65533;H&#65533;&#65533;&#65533;&#65533;&#65533;P	q&#65533;:&#65533;&#65533;&#65533;&#65533;, &#65533;&#65533;|&#65533;w&#65533;&#249;&#65533;&#65533;&#65533;85&#65533;.4&#65533;R&#65533;&#65533;^K&#65533;&#65533;&#65533;&#65533; H|&#65533;:P&#65533;!&#65533;&#65533;5p&#65533;&#65533;P&#65533;&#805;&#65533;
&#65533;M&#65533;,&#65533;&#65533;6&#65533;E&#65533;|@K&#65533;4z&#428;A &#65533;&#65533;&#65533;R &#65533;[&#65533;&#65533;d&#65533;P?&#65533;b&#65533;5&#65533;&#65533;R&#65533;&#65533;&#65533;&#65533;&#65533;-wc&#523;L&#65533;&#65533;&#65533;&#65533;U&#65533;+&#65533;
&#65533;M\^&#65533;&#65533;&#65533;&#65533;&#65533;&#65533;0 &#65533;&#924;&#65533;qc}&#1561;&#65533;&#65533;&#65533;[&#65533;wfyb&#65533;p=&#65533;7&#65533;P&#65533;&#65533;&#65533;6c&#65533;I &#65533;<&#65533;`[
[&#1543;=&#1419;&#65533;&#65533;&#65533;i&#65533;&#65533;Q&#65533;wa&#65533;&#65533;&#1782;&#65533;*&#65533;1:&#65533;&#65533;!&#65533;&#65533;z&#65533;&#65533;\&#65533;b&#65533;&#65533;g&#65533;&#1395;&#65533;&#430;&#65533;&#65533;R&#65533;&#65533;&#65533;&#65533;&#65533;W&#65533;&#65533;&#65533;&#65533;&#65533;&#65533;@tF&#65533;p&#65533;q0&#65533;D ^&#65533;&#65533;&#65533; U@ >&#65533;&#65533;]&#1675;&#65533;&#65533; ]	&#65533;&#65533;&#65533;Y&#65533;&#65533;q&#65533;&#65533;:B&#65533;&#65533;&#65533;2&#1085;&#65533;&#65533;&#65533;&#65533;&#65533;&#65533;&#65533;&#65533;&#65533;M&#65533;&#65533;&#65533;AP&#65533;&#65533;r &#1460;A&#65533;P#&#65533;&#65533;-&#65533;&#65533;&#65533;&#65533;&#65533;&#65533;&#65533;&#65533;&#65533;&#65533;d&#65533;f`&#65533;@~&#65533;h &#65533;@:`&#65533;cm)&#65533;&#296;&#65533;&#1823;L&#65533;&#65533;&#65533;&#65533;&#65533;&#65533;=&#65533;&#65533;&#65533;&#65533;&#65533;&#65533;&#65533;&#65533;&#65533;&#65533;f<]&#65533;hP&#65533;&#65533;&#65533;&#65533;[&#65533;&#65533;8P`&#65533;&#65533;MJ&#65533;VZ&#65533;bq&#65533;{&#65533;&#65533;k+; 9&#65533;&#65533;<&#65533;&#65533;a&#65533;kO&#65533;A`&#65533;&#65533;fFs&#65533;"u 	?\>a&#1168;	;&#65533;&#154;&#65533;&#65533;~&#65533;&#65533;&#65533;b&#65533;&#65533;&#65533; &#65533;\&#65533;P&#65533;j&#65533;l^M6&#65533;&#1967;&#65533;%&#65533;Tt^&#65533; &#65533;=q\ &#65533;/&#65533;&#65533;}&#65533;&#65533;!&#34878;&#65533;&#65533;V &#65533;&#65533;i&#65533;&#65533;&#65533;>N&#65533;&#1770;Q&#65533;u&#65533;&#65533;B!&#65533;	&#65533;&#65533;&#65533;F&#65533;&#65533;&#65533;O&#65533;lS{&#65533;t&#65533;&#65533;;`n)&#65533;Q&#65533;j&#65533;>@/s&#65533;&#65533;&#65533;u&#65533;&#65533;&#65533;&#65533;XJ4&#65533;&#65533;};&#65533;[^&#65533;Z&#65533;>>&#65533;&#65533;&j&#65533;&#65533;&#65533;AP&#65533;&#65533;&#65533;$&#65533;@&#65533;&#65533;&#65533;&#65533;a&#65533;&#573;&#65533;&#65533;&#65533;&#921;)&#65533;&#65533;&#1662;G)&#65533;&&#65533;[D  &#65533;RW&#65533;&#65533;&#1431;&#65533;Mxw&#65533;&#65533;h&#65533;OY&#65533;j&#65533;&#65533;1&#65533;B"&#553;q&#65533;&#65533;&#65533;>c&#65533;J&#65533;&#65533;&#65533;&#65533;<l{&#65533;P4N&#65533;;&#65533;aa.&#65533;&#65533;A&#65533;&#65533;&#65533;&#344;i&#65533;&#65533;[&#65533;&#65533;&#65533;&#65533;&#65533;&#65533;QTu&#65533;,?&#65533;&#65533;,m &#65533;&#65533;t&#65533;~`&#65533;&#65533;&#65533;&#65533;&#65533;&#65533;]&#65533;&#65533;&#1777;&#65533;&#65533;+&#65533;&#65533;* [` &#65533;&#65533; I8q&#65533;&#65533;x&#65533;`&#65533; 2&#65533;z&#65533;&#65533;&#65533;m&#65533;&#65533;&#65533;&#65533;&#65533;}%&#65533;~	0u&#65533;e!0&#65533;H&#65533;&q&#65533;&#65533;!~&#65533;5"
v-&#65533;&#65533;
&#65533;8&#65533;Q&#65533;&#65533;&#65533;Z\&#65533;3&#65533;&#65533;-Y&#65533;&#65533;&#65533;<&#65533;&#65533;	&#65533;b&#65533;&#65533;j&#65533;&#65533;*(0-\&#65533;&#65533;&#65533;&#65533;&#65533;&&#65533;&#65533;&#65533;&#65533;z&#65533;&#65533;c+'W0&#65533;_&#65533;&#1428;F&#65533;
&#65533;&#65533;`|p| &#65533;&#65533;&#65533; ~`&#65533;v_&#65533;~b ^,:&#65533;b &#65533;&#65533;}/[&#65533;+e&#65533;&#65533;&#65533;&#65533;&#65533;Q&#65533;&#65533;Y&#65533;&#65533;`&#65533;&#65533;c&#65533;&#65533;TMi[_&#65533;&#1911;&#65533;&#65533;q&#65533;Y&#65533;~&#65533;M&#65533;&#65533;'+ &#65533;&#65533;&#65533;o&#65533;&#65533;&#65533;1aJ&#65533;Z{gd&#65533;$xS&#65533;&#65533;&#65533;r`&#65533;&#65533;!&#65533;4N&#65533;X&#1122;\<l(`	&#65533;"Y&#65533;&#65533;I&#65533;)U&#65533;d&#65533;&#65533;&#65533;K&#65533;1a
&#65533;&#65533;Ms&#65533;&#65533;\&#65533;&&#65533;L&#65533;A&#65533;&#65533;|3&#65533;&#65533;Q&#65533;l&#65533;&#65533;0&#65533;&#65533;&#65533;&#65533;[&#65533;x&#65533;&#65533;S&#65533;Y&#65533;64Q&#65533;&#65533;&#65533;&#65533;&#65533;h&#65533;&#65533;&#65533;&#65533;`*&#65533;d[0!Z&#65533;a&#65533;&#65533;h&#65533;.Fe
0A"&#65533;A&#65533;&#65533;&&#65533;&#65533;&#65533;$dY9&#65533;&#865;,&#65533;&#65533;\&#65533;2&#1166;4k&#65533;+@&#65533;H&#65533;&#65533;&#1652;&#65533;`T&#65533;I&#65533;-&#65533;
h&#65533;:&#273;&#65533;&#65533;&#65533;&#2038;"Sx &#65533;K&#65533;*H&#65533;{&#65533;&#65533;&#65533;&#65533;&#65533;&#65533;&#65533;&#65533;e&#65533;&#65533;/&#65533;!&#65533;&#656;L&#65533;H&#65533;&#65533;&#65533;;&#65533;I&#65533;%_~o&#65533;myk &#65533;o&#65533;	&#65533;!?&#65533;nq&#65533;x&#65533;j &#65533;&#65533;&#65533;&#65533; i&#65533;&#65533;&#65533;&#1056; T0:.&#65533;&#65533;<&#65533;&#65533;&#65533;&#65533; &#65533;4&#65533; &#65533;
&#1195;&#65533;&#65533;H&#1537;<.&#65533;&#65533;$&#65533;&#65533;:&#65533;aAaL&#65533;&#65533;`&#65533;sTp+6&#65533;&#65533;&#65533;&#65533;&#65533;M &#65533;&#65533;&#65533;G,"&#65533;E6&#65533;0&#65533;I#&#65533;&#65533;p&#65533;*&#65533;&#65533;&#65533;&#65533;&#568;&#65533;&#65533;L&#65533;k8 &#65533;&#65533;C#&#65533;AG8&#65533;&#65533;'&#65533;d`&#65533;F<&#65533;&#65533;&#65533;&#65533;&#65533;&#65533;&#980;&#65533;L&#65533;`X&#65533;PD	&#65533;&#65533;&#740;&#65533;t&#65533;/&#65533;2 QJ+Et9&#1665;s[&#65533;&#65533;&#1170;&#65533;&#65533;>&#65533;&#65533; &#65533;M&#65533;!.\&#65533;A&#65533;&#65533;&#65533;c&#65533;@s&#65533;1&#65533;&#65533;c]&#65533;%&#65533;,&&#65533;&#65533; b1&#65533;&#65533;&#65533;-&#65533;r&#65533;&#65533;&#65533;h&#65533;K&#65533;&#65533;t&#65533;6&#65533;&#161;/&#65533;&#1578; &#65533;&#65533; &#65533;Q&#65533;&#65533;&#65533;&#65533;&#65533;V&#65533;&#65533;&#65533; &#1230;\8&#1122;&#1624;PX|&#65533;&#65533;#<&#65533;&#65533;&#65533;&#65533;<&#65533;&#65533;&#65533;&#65533;|&#65533; &#65533;&#65533;&#65533;t&#65533;&#65533;5&#65533;Y&#65533;&#171;&#65533;&#65533;-&#65533;&#65533;&#65533;X&#563;A&#65533;:-B&#65533;"^&#65533;b&#65533;H&#1856;&#65533;n&#65533; &#65533;,
u&#65533;&#65533;,3#J3&#65533;2!&#65533;s&#65533;&#65533;&#65533; &#65533;$D0!u&#65533;s&#65533;&#65533;x4&#65533;&#1197;&#65533;=4&#65533;&#65533;&#65533;&#65533;&#65533;&#65533;&#65533;&#65533;&#65533;m&#65533;+(&#65533;S&#65533;]&#65533;<&#65533;Z&#65533;&#65533;&#65533;
A a&#65533;z&#65533;&#65533;&#65533;H0&#65533;m&#65533;&#17411;$?&#65533; n&#65533;QZ&#65533;XK&#65533;m&#33470;&#65533; Z&#65533; _C0&#65533;J&#65533;
SI`c&#65533;*&#65533; A&#65533;r&#65533;&#65533;]H&#65533;&#65533;&#65533;&#65533;v&#65533;&#65533;Cw&#65533;AL&#65533;&#65533;$B"1I&#65533;&#5558;&#65533;&#65533;+&#65533;&#161;&#65533;u&#65533; &#65533;&#65533;n&#65533;&#65533;&#65533;3[6&#65533;&#65533;C/&#65533;&#1866;&#1569;&#65533;p&#65533;"&#65533;&#65533;M#&#65533;Z&#65533;~&#43751;^&#65533;&#65533;&#65533;mb&#65533;F&#65533;&#65533;J&#65533;f&#65533;&#65533;&#65533; &#65533;&#65533;&#65533;k&#65533;&#65533;N&#65533;{&#65533;&#65533;8ny&#65533;&#65533;a{&#65533;&#65533;o&#65533;!&#65533;&#65533;&#65533;&#65533;&#65533;u&#65533;&#65533;C&#65533;&#65533;&#65533;&#65533;?&#65533;($Cq&#65533;P&#65533;&#65533;G&#65533;&#65533;!&#65533;&#65533;&#65533;&#65533;&#65533;&#65533;&#65533;g&#65533;&#65533;`&#65533;&#65533;&#65533;&#65533;I&#65533;".p&#65533;w&#822;&#65533;&#65533;&#1643;K&#65533;z&#65533; p&#65533;@`^nR&#65533; 6&#65533;&#65533;&#65533;;&#65533;!&#65533;U&#65533;&#65533;&#65533;IHH&#65533;0 r8&#65533;a&#65533;&#65533; &#65533;&#65533;"A&#65533;&#65533;C,f&#65533;?&#65533;&#65533;&#65533;&#65533;E&#65533;&#65533;&#65533;&#65533;_&#65533;&#65533;*&#65533;;6&#65533;&#65533;
	W
&#1616;t&#65533;&#65533;&#65533;p&#30096;6&#65533;l&#65533;&#65533;c&#65533;&#884;&#65533;G@^&LidpHD&#65533;!&#65533;B&#65533;!&#65533;&#1296;*&#65533;* &#65533;X&#65533;	&#65533;&#65533;&#65533;AD&#65533;&#65533;&#65533;B&#65533;&#65533;f\0&#1739;&#65533;&#65533; T&#65533;de+&#65533;&#65533;"&#65533;%P&#65533;7&#1458;&#65533;2pH&#65533;&#65533;8&#65533;Z.&#65533;-
&#65533;&#65533;9t&#65533;i&#65533;-fC[\l&#65533;&#130;x -te5&#65533;&#65533;&#65533;u&#65533;5&#65533;&#65533;&#65533;&#65533;l&#65533;KZz&#65533;!&#65533;B&#65533;&#65533;&#65533; &#65533;&#65533;&#65533;&#65533;&#65533;C%V&#65533;! `i&#65533;&#1722;r &#65533;k&#65533;S&#65533;'&#65533;9&#65533;Zn9 g~&#65533;1\&#65533;u`8'&#65533;&#65533;&#65533;y&#65533;K `&#65533;"&#65533;&#65533;
&#65533;&#65533;yf&#129;Z&#65533;&#65533;Q}&#65533;&#65533;&#65533;&#65533;@L&#65533;&#710;l&#676;+UeC|I8d	+E'&#65533; &#65533;'&#65533;&#65533;6}&#65533;&&#65533;&#65533;P&#65533;CeeK7&#65533;&#65533;|@&#65533;&#65533;D&#65533;R&#65533;&#65533;&#65533;&#65533;&#65533;Q$&#65533;WS&#65533;&#65533;&#65533;)&#65533;U&#65533;&#742;&#65533;&#65533;&#65533;5DsD%+ S&#65533;&#1063;i` &#65533;&#65533;&#65533;&#65533;U&#65533;@ H&#65533;d&#65533; sU&#65533;x
"&#65533;@9&#65533;khxQda&#65533;v&#65533;gY&#65533;A&#65533;4$&#65533;(&#65533;&#1280;&#198;&#178;&#65533;UJ&#65533;`F&#65533;&#65533;&#65533;5lL&#65533;&#750;J1r&#65533;K&#65533;P&#65533;&#65533;&#65533;&#65533;&#65533;&#65533;&#65533;&#65533;L&#65533;&#65533;`&#65533;x&#65533;&#65533;rIfkN&#65533;&#65533;[
zC&#65533;Qe,&#65533;&#65533;Z`&#65533;&#65533;&#65533;&#65533;&#65533;!&#65533;5I`&#65533;&#65533;&#65533;B&#65533;&#65533;&#65533;&#65533;KS7&#65533;@~&#65533;&#65533;&#65533;&#65533;&#65533;&#65533;"&#65533;V]&#65533;&#65533;&#65533;8&#65533;C &#65533;d!&#65533;&#65533;}En&#65533;&#65533;H5&#65533;&#65533;m3&#65533;)&#65533;&#65533;ep&#65533;&#1296;4&#65533;&#65533;&#65533;&#65533;)&#65533;B&#65533;&#65533;&#65533;ZW.&#65533;&#65533;V&#65533;B'&#65533;&#65533;tfWX&#65533;&#65533;4X&#65533;9c .MP&#65533;&#65533;y;` 8k&#65533;H&#65533;"&#65533;&#65533;,q;)PebVl&#65533;0F&#65533;&#65533;R&#65533;&#65533;0&#1734;&#65533;a&#65533;&#65533;&#65533;-$&#65533;e|&#65533;&#477;#&#65533;&#1748;,A&#65533;&#65533;0	&#65533;&#65533;e&#65533;&#65533;&#65533;,&#65533;&#65533;33&#65533; w2&#65533;&#65533;&#65533;-&#65533;0&#65533;&#65533;|#&#65533;l&#1449;d
B&#65533;2&#65533;a
1&#65533;&#65533;hC&#65533;&#65533;&#65533;v&#65533;&#65533;o&#65533;{&#65533;&#65533;&#65533;E&#65533;&#65533;%J2N&#65533;&#65533;A&#65533;&#65533;`&#65533;&#65533;&#65533;5&#65533;&#65533;0&#65533;&#65533;B&#65533;&#65533;>f&#65533;&#65533;&#65533;0b%&#65533;pD&#65533;P4\&#65533;&#65533;k~&#65533;&#65533;&#65533;&#65533;E(&#65533;&#65533;KC&#65533;&#65533;=*&#65533;!9&#65533;&#65533;&#65533;\&#65533;&#65533;*&#65533;&#65533;&#65533;&#65533;}m&#65533;&#65533;W&#65533;o&#65533;q&#278;&#65533;GT@&#65533;i&#65533;&#65533;.&#65533;&#65533;4J Q4&#65533;&&#65533;p&#65533;&#65533;&#65533;+&#65533;rK&#65533;&#65533;&#65533;&#65533;|p&#65533;li&#65533;&#1666;&#65533;&#65533;-&#65533;&#65533;AE&#260;D&#65533;&#1278;&#65533;P&#65533;&#65533;r`#A&#65533;&#65533;X&#65533;&#65533;&#65533;0ZK&#65533;d$&#65533;&#65533;&#65533;;&#65533;3&#65533;l&#65533;	&#65533;w&#65533;qp*&#261;&#65533;XD&#65533;&#65533;&#65533;&#65533;7E>&#65533;H&#65533;&#65533;mF&#65533;&#65533;.&#2014;&#65533;L&#8727;&#65533;&#65533;&#65533;&#65533;&#65533;@Yv&#1069;&#65533;:&#65533;&#65533;##z&#65533;&#65533;&#65533;&#65533;&#65533;za&#35591;&#65533;&#65533;&#65533;,&#65533;&#65533;&#65533;&#65533;&#65533;d&#65533;VQ&#673;0A&#65533;
&#65533;Q\&#65533;_&#65533;L&#65533;v&#65533;&#65533;&#65533;&#65533;f&#65533;&#65533;&#65533;A9&#65533;B&#65533;&#65533;&#65533;%&#65533;x&#65533;_&#65533;&#65533;p;&#65533;W&#65533;tK&#65533;{&#65533;&#65533;&#65533;&#65533;Je&#65533;  &#65533;&#65533;&#65533;B&#65533;&#65533;H&#65533;L&#65533;}&#65533;j&#65533;&#65533;g&#65533;mY&#65533;&#65533;4&#65533;a&#65533;&#65533;%W&#65533;&#11783;TA&#65533;K&#65533;]C&#65533;m+&#65533;+B&#65533;-&#65533;	1`&#65533;C,^&#65533;~&#65533;X&#65533;&#65533;&#65533;&#65533;&#65533;n)&#65533;&#65533;&#65533;&#65533;J&#65533;HL&#65533;&#65533;&#65533;b&#65533;a&#65533;W&#65533;&#65533;&#65533;&#65533;&#65533;??&#65533;Z&#65533;&#65533; &#65533;${ 3&#65533;7&#65533;&#65533;n&#65533;<&#65533;&#65533;
&#1027;&#65533;&#65533;0&#65533;c9&#65533;k@L&#65533;&#65533;k&#65533;&#65533;{&#65533;#	h&#65533;@{&#65533;&#65533;&#65533;,q&#65533;&#65533;&#65533;&#1548;&#65533; 94&#772545;@&#65533;&#65533;1A&#65533;&#65533;-,&#65533;&#65533;+&#6124;h&#65533;&#65533;&#65533;&#65533;&#65533;&#65533;&#65533;l&#65533;&#65533;&#65533;&#65533;
&#65533;&Y&#65533;^R&#65533;&#65533;K&#65533;A$$*&#65533;&#706;&#65533;P&#65533;&#65533; &#65533;Ci&#65533;+k&#65533;&#65533;$&#65533;&#65533;|&#65533;7&#65533;,&#1547;&#65533;i&#65533;&#65533;K&#65533;&#65533;9B,,&#65533;j&#65533;&#65533;&#65533;&#65533;&#65533;&#65533;&#65533;&#65533;&#65533;J)&#65533;&#65533;&#65533;Bq&#65533;0C;,&#65533;&#65533;&#65533;&#65533;&&#65533;/&#65533;&#65533;&#65533;l &#65533;f&#1612;;,D-&#65533;&#65533;&#65533;
r&#65533;D&#65533;i&#65533;&#65533;&#65533;|C&#65533;&#65533;,2&#65533;&#65533;@ &#65533;&#65533;&#65533;r&#65533;&#65533;Jy &#65533; S&#65533;&#65533;&#65533;DS&#65533;&#65533;&#65533;`&#65533;&#65533;&#65533;&#65533;5=&#65533;C&#1025;S&#65533;&#65533;&#65533;a &#65533;&#65533;D&#65533;)&#65533;-&#65533;&#65533;h[&#65533;&#65533;&#65533;Ed&#65533;&#65533;&#65533;&#65533;&#65533;&#65533;W&#65533;&#65533;&#65533;!&#65533;`7&#65533;&#65533;d&#65533;F&#65533;q&#65533;8&#65533;&#65533;N&#65533;&#65533;&#65533;&#4235;(&#65533;+&#65533;Ft&#65533;&&#65533;6&#65533;x"7L&#65533;I;#&#65533;yD60&#65533;t&#65533;&#65533;`&#65533;?&#65533;&#65533;&#65533;y]&#65533;&#65533;&#65533;)&#65533;&#65533;o&#65533;C&#65533;&#65533;G&#65533;&#65533;&#65533;1&#65533;%&#65533;&#65533;&#65533;&#65533;Ft&#65533;1&#65533;&#65533;Y&#65533;&#65533;5JH&#65533;&#65533;&#65533;ul&#65533;&#65533;d&#65533;*\&#65533; &#65533;&#65533; &#65533;;*&#65533;&#65533;&#65533;\&#65533;&#65533;\&#65533;<&#65533;&#65533;&#65533;oH0&#65533;&#65533;h&#65533;&#65533;GdI&#65533;L&#65533;pp&#65533;8&#65533;7&#65533;;&#65533;&#65533;&#65533;&#65533;C&#65533;Y&#65533;&#65533;I&#65533;&#65533;&#65533;;p &#65533;X&#65533;&#65533;&#65533; 
`&#65533;2&#65533;&#65533;I&#65533;&#65533;&#65533;&#65533;&#65533;&#65533;K&#65533;X&#518;h&#65533;>H&#65533;r&#65533; ^&#65533;&#65533;&#65533;&#65533;_&#65533;&#65533;h&#65533;K K&#65533;,p&#65533;&#65533;K&#65533;>&#65533;&#65533;s&#65533;&#646;0B&#65533;l&#65533;
&#65533;&#65533;&#763;\&#803;&#65533;G&#65533;&#65533;LK-&#65533;&#65533;p&#306; &#65533;1D&#65533;C&#65533;dL&#65533;&#65533;&#65533;%?&#65533;&#65533;&#65533;&#65533;o&#65533;B&#65533;q)&#65533;&#65533;&#65533;CY&#65533;&#65533;|&#864;&#65533;H6&#65533;&#65533;&#524;&#660;@&#65533;F&#65533;;&#65533;lM&#65533;&#65533;M&#65533;p&#627;&#771;&#65533;&#65533;\&#65533;&#65533;|Eg&#65533;&#65533; jD&#65533;&#65533;M&#65533;T&#65533;&#65533;l&#65533;&#65533;&#65533;&#828;t&#65533;!L&#65533;d\&#65533;&#65533;&#65533;N&#65533;&#65533;J&#65533;&#65533;&#65533;&#65533;&#65533;&#65533;\&#65533;&#724;$P&#65533;&#65533;&#65533;&#65533;&#65533;4K6&#65533;&#65533;&#65533;&#65533;U&#65533;&#65533;&#65533;|&#65533;!&#65533;&#65533;B(&#65533;QO&#65533;?&#65533;h&#65533;1&#948;&#1854;&#65533;h
0I&#65533;O&#65533;&#65533;&#65533;<(&#65533;&#65533;&#65533;?0&#65533;>&#65533;O&#65533;&#65533;&#65533;&#65533; &#65533;&#65533;7\&#65533;&#65533;&&#65533;&#65533;&#4116;8L&#65533;L&#649;i&#65533;P&#65533;&#65533;A&#65533;X&#65533;&#65533;&#65533;&#65533;i&#65533;&#65533;>&#65533;P&#65533;&#65533;>&#1026;&#1035;+0&#65533;9N;&#65533;&#65533;k&#65533;&#65533;&#1346;&#65533;&#65533;10&#65533;&#65533;&#65533;&#1897;&#65533;&#65533;$R&#65533;&#65533;_&#65533;FYI&#65533;&#65533;5xR(%R!z8?&#65533;$&#65533;-S&#65533;x&#65533;q&#65533;j!S5-S&#65533;e&#65533;"&#65533;YS8u3&#1356;$}&#65533;8&#65533;S&#65533;&#65533;S<&#65533;S1&#65533;S?&#65533;&#65533;?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*&#65533;&#65533;/k &#65533;&#65533; &#65533;&#65533;p&#65533;&#65533;6(&#65533;&#65533;&#65533; H&#65533;&#65533;Z&#65533;!&#65533;{u%&#65533;&#65533;&#65533;&#65533;&#65533;&#65533;&#65533;&#65533;&#65533;%@$`&#65533;$@'p&#65533;}&#65533;W%&#65533;6&#65533;&#65533;@&#65533;$H&#65533;`&#65533;% &P&#65533;@@&#1478;&#65533;/$ &#65533;H&#65533;$h&#65533;&#65533;-Y&@&#65533;&#65533;&#1486;) X&0Y&#65533;&#65533;Y &#65533;&#65533;h&#1615;z&#65533;&#1625;&#65533;&#1620;&#65533;&#65533;&#65533;'&#65533;&#65533;&#1630;&#65533;Y$&#65533;&#65533;Zkj&#65533;&#65533;%&#1698;5&#65533;|eX&#65533;&#65533;&#65533;&#65533;}Z&#65533;e&#65533;\X &#65533;]LPhTq&#65533;Y&#65533;Y&#65533;&#65533;&#65533;6([&#65533;-&#65533;O&#65533;&#65533;/&#1027;N&#65533;=&#65533;&#65533;?H[D}&#65533;&#65533;&#1584;&#65533;&#65533;8[&#65533;&#65533;&#65533;&#65533;&#65533;&#65533;EHP&#65533;&#65533;T &#65533;=\O&#65533;&#65533;CeZ&#65533;&#65533;&#1695; &#65533;&#65533;&#65533;(@(&#65533; (&#65533;&#65533;o&#65533;&#65533;&#65533;5T 	S8Q&#65533;&#65533;5&#65533;&#65533;W&#65533;5&#1612;&#65533;Y&#65533;5&#65533;&#65533;\)0	&#65533;&#65533;&#65533;kQ &#65533;RT8&#65533;T(S0&#65533;Nh&#65533;&#65533;&#65533;&#65533;'`&#65533;&#65533;&#65533;|&#65533;&#65533;8&#65533;&#65533;E&#65533;&#1725;&#65533;&#65533;&#65533;&#65533;M&#65533;N &#65533;Q&#65533;&#65533;&#65533;&#65533;P8&#65533;&#65533;=&#65533;B&#65533;&#65533;X%&#65533;}&#65533;\&#65533;&#65533;N&#65533;&#1874;&#65533;&#65533; &#65533;ENH&#65533;[&#65533;&#65533;S &#65533;P&#65533; &#65533;&#65533;&#65533;&#65533;]\v=&#65533;&#65533;&#1971; (&#65533;	&#65533;`&#65533;&#65533;)&#65533;&#65533;&#65533;5EO _&#65533;`&#65533;&#65533;Q O&#65533;[D&#65533;&#65533;/&#65533; ?0W*&#65533;[*&#65533; &#65533;&#65533;&#65533;&#65533;^(&#65533;&#65533;S&#65533;]Q `&#65533;R &#65533;N`&#65533;0&#65533;&#65533;]&#65533;&#65533; )&#65533;`#6&#65533;@&#65533;(@F&#65533;&#65533;a&#65533;&#65533;.&#65533;Xa&#65533;&#65533; #P *&#65533;[&#65533;#&#65533;&#65533;$&#65533;&NSp&#65533;&#65533;bB&#65533;&#65533; &#65533;&#65533;&#65533;*&#65533; &#65533;[&#65533;&#65533;(&#65533;&#65533;.>&#65533;&#65533;&#65533;0c2&#65533;&#65533;&#65533;&#65533;x 0&#65533;&#512;&#65533;&#65533; P8.[M&#65533;&#65533;:6b!&#65533;0&#65533;E&#65533;=&#65533;&#65533;0&#65533;&#65533;&#65533;?&#65533;P&#65533;&#65533;d*@dE^d9V&#65533;G&#65533;`$&#65533;6E&#65533;%&#65533;&#65533;T*&#65533;&#65533;&#65533;&#65533;0x #P&#65533;H&#65533;E&#65533;M@&#65533;S&#65533;$&#65533;&#65533;d&#65533;R82FR&#65533;L&&#65533;6P&#65533;&#65533; A&#65533; 0&#65533;E&#65533;&#65533;&#65533;&#65533;&#65533;:&#65533;&#65533;&#65533;&#65533;&#65533;&#65533;&#65533;&#65533;&#65533;&#65533;M=&#65533;?mD&#65533;&#65533;(&#65533; &#65533;l&#65533;&#65533; 	*  @&#65533;&#65533;c&#65533;&#65533;&#65533;&#65533;&#65533;H&#65533;&#65533;&#65533;]&#65533;&#1347;Y&#65533;/&#65533;&#65533;[~&#65533;0&#65533;y6&#65533;xv
 &#65533;&#65533;&#65533;&#65533;&#65533;8	&#65533;5fld&#65533;&#65533;=&#65533;f&#65533;F&#65533;6&#65533;ex&#65533;P _>d]&#65533;d6&#65533;&#685;&#1874;&#65533; M8hd&#65533;&#65533;&#65533;?&#65533;&#65533;&#65533;&#65533;&#65533;? u&TN&#65533; &#65533;v&#65533;&#65533;J&#65533;Ph6f&#65533;Z&#65533;&#65533;&#1540;&#65533;MX&#65533;d&#65533;&#65533; &#65533;T &#65533;( iV&#65533;/h&#65533;]&#65533;J
x&#1901;~ (&#65533;&#65533;EG&#65533;&#65533;hI&#65533;&#65533;&#65533;(&#65533;7&#65533;&#65533;&#65533;\V {&#65533;#&#65533;g&#65533;&#65533;&#65533;gH&#65533;dl^&#65533;&#65533;hW&#65533;&#65533;
&#65533;&#65533;&#65533;&#65533;F*&#65533;eE&#65533;T*&#646; 
&#65533;kj.&#65533;B&#65533;&#65533;C&#65533;&#65533;&#446;&#388;&#65533;e8&#65533;!~T*&#65533; &#65533;.&#65533;j&#65533;d&#65533;&#65533;&#65533;T&#65533;>&#65533;	P &#65533;&#65533;EmA~k&#65533;76[&#65533;OV&#65533;&#65533;&#65533;&#65533;Fm&#65533;v&#65533;6l&#65533;&#65533;&#47374;&#65533;N&#65533;Hi6d&#65533;&#65533;d&#65533;&#65533;8nG&#65533;&#65533;]~gK&#65533;&#65533;&#65533;u&#65533;l&#65533;h&#65533;/&#65533;&#65533;N&#896;&#182;&#65533;E&#65533;j&#65533;&#65533;l&#65533;&#65533;V&#65533;&#65533;&#65533;&#65533;&#630;nW&#512;&#65533;&#65533;eK&#65533;&#65533;&#65533;&#65533;&#65533;e&#65533;&#65533;&#65533;6ldTl
&#512;&#65533;&#65533; &#65533;&#65533;d&#65533;fT&#65533;v&#65533;&#65533;&#46320;kyvk&#65533;6&#65533;&#1214;&#65533;O~ &#65533;&#65533;&#65533;&#65533;&#542;T&#65533;&	&#65533;&#65533;l#@	
&#65533;pK&#65533;&#65533;AV&#65533;&#65533;&#65533;&#65533;W&#65533;&#65533;F&#65533;	?&#65533;&&#65533;8&#65533;[&#65533;&#65533;&#1014;g
/	&#65533;&#65533;&#65533;&#65533;N&#65533;@6&#65533;&#65533;iPqHUp&#65533;&#65533;&#65533;&#65533;&#65533;@&#65533;&#65533; l#&#65533;K&#65533;&#65533;w&#65533;&#65533;t&#65533;&#65533;w&#65533;)&#65533;&#1288;&#65533;n!'	&#65533;&#65533;Z6&#65533;&#65533;Z&#498;oUs8V&#65533;&#65533;s<&#1326;&#65533;&#65533;&#65533;	 !&#65533; &#65533; ,6  &#65533;C &#65533; &#65533;H&#65533;&#65533;&#65533;&#65533;*\&#560;&#65533;&#199;#J&#65533;H&#65533;&#65533;&#331;3j&#65533;&#561;&#65533;&#463; C&#65533;I&#65533;&#65533;&#595;(S&#65533;\&#626;&#65533;&#65533; R&#65533;&#65533;I&#65533;&#65533;&#859;8sfL&#65533;`&#65533;&#65533;d@&#65533;J&#65533;&#65533;&#1123;H)&#65533;&#65533;&#65533;)&#65533;4E&#65533;&&#65533;J&#65533;&#65533;&#1387;"S&#65533;p&#65533;LX&#202;KV,	M&#65533;&#65533;&#65533;&#65533;f@Hp&#65533;&#669;K&#65533;&#65533;&#1915;x&#65533;&#65533;&#65533;&#759;&#65533;&#2047;&#65533;L&#65533;&#65533;&#65533;&#200;&#65533;&#65533;x&#65533;&#65533; ':&#65533;
7X&#344;3k&#65533;&#825;&#65533;&#65533;&#992;C&#65533;FH&#169;	H&#65533;&#65533;S&*&#65533;&#65533;M&#65533;&#65533;U3Sr&#65533;&#65533;&#891;&#65533;&#65533;&#2043;&#65533;La&#65533;)&#65533;&#1321;{8&#65533;LF&#65533; K*&#65533;|#&#65533;&#65533;&#65533;&#65533;&#1587;k&#65533;&#925;&#65533;o3&#1074;&#65533;&#65533;\&#65533;&#65533;`&#1984;&#530;&#65533;&#65533;&#65533;$dv&#65533;O&#65533;&#65533;&#65533;&#65533;&#65533;	&#65533;&#65533;&#65533;&#65533;&#65533;&#65533;&#65533;&#65533;&#65533;	&#65533;0E]~6&#65533;&#65533;&#65533;b&#65533;[o!&#65533;&#1108;&#65533;&#65533;&&#65533;yl&#65533;![A	8%&#65533; &#65533;(&#65533;&#65533;bg&#169;4a&#65533;M&#65533;Pn0&#65533;@ &#65533;&#65533;K4&#65533;)&#65533;(&#65533;D)W&#65533;.&#65533;p&#65533;&#65533;&#65533;c$&#65533;TU&#65533; &#4177;\v&#65533;&#21952;!&#65533;&#65533;S2"w&#65533;SK&#65533;(&#65533;&#65533;&#65533;'&#65533;)x`&#65533;O$&#65533;x&#65533;g&#65533;&#65533;&#65533;:4@N}&#65533;&#65533;@hP&#65533;&#65533;&#221;{F*&#65533;&#65533;!#4&#65533;w&#129;&#65533;&#65533;M&#65533;!A=6E&#65533;&#65533;&#65533;&#65533;&#65533;h&#65533;&#1620;'&#65533;&#65533;G&#65533;{$&#65533;&#65533;&#321;&#65533;&#65533; &#65533;&#65533;&#65533;&#65533;&#65533;Pfj&#65533;ZJ&#65533;[&#65533;8&#65533;:&#1061;E+&#65533;&#65533;&#65533;&#65533;u&#65533;&#65533; (N&#65533;1P\&#65533;5E&#65533;y&#65533;(&#65533;V&#65533;&#61097;"D&#65533;S&#65533;j&#65533;kA l&#65533;^&#65533;&#65533;5fST&#65533;&#65533;/E&#65533;l&#1525;&#65533;6+r&#65533;5&#65533;&#65533;A$p&#65533;i&#65533;&#65533;&#65533;&#65533;&#65533;&#65533;Q&#65533;g,&#65533;A&#65533;6&#1345;&#65533;&#546;;&#65533;&#65533;&#65533;N&#65533;[&#65533;M%@&#65533;&#65533;	Y&#65533;@&#65533;&#65533;!&#65533;4&#65533;<&#65533;~_k&#65533;&#65533;&#65533;0&#65533;tVS6&#65533;&#65533;&#65533;J&#65533;&#65533;&#65533;[&#65533;*&#65533;&#65533;&#65533;&#65533;&#65533;TWM&#65533;e&#1852;&#65533;A7&#65533;By\&#65533;&#65533;&#65533;&#65533;F&#65533;&#341;&#65533;rK&#65533;&#65533;&#65533;&#65533;&#65533;&#65533;E&#65533;t&#65533;M&#65533;gT&#65533;P&#65533;&#65533;&#65533;&#65533;&#65533;\&#651;:&#65533;&#219;}&#65533;X&#65533;?&#65533;&#1258;T&#65533;vG.&#65533;e&#65533;&#65533;r&#65533;^&#65533;l&#65533;&#65533;&#65533;w&#65533;A&#65533;aB&#65533;4&#65533;&#65533;&#65533;GN&#65533;&#65533;pD&#65533;q3.&#65533;&#65533;`&#65533;&#65533;&#65533;&#65533;6&#65533;,&#65533;:&#65533;&#65533;&#65533;F&#65533;&#65533;&#65533;&#65533;&#222;&#65533;&#65533;&#65533; &#65533;&#65533;&#65533;&#65533;&#65533;x[&#1069;&#65533;&#992;&#1101;&#65533;&#65533;:&#65533;&#65533;&#65533;]F&#65533;&#65533;&#65533;_&#65533;&#65533;&#65533;@&#65533;j`&#65533;p|W&#65533;=~&#65533;&#65533;&#65533;&#65533;&#65533;&#65533;?5&#65533;&#65533;&#65533;h&#65533;&#65533;&#65533;W&#65533;&#65533;&#65533;Z&#65533;&#65533;Sl4&#65533;&#65533;dx&#65533;&#65533;&#65533;&#65533;&x&#65533;&#65533;&#65533;Tl Pjh&#1300;%|`&#65533;&#65533;Q4 &#65533;&#65533;i&#65533;j`&#65533;&#65533;1JI&#65533;&#65533;0&#65533;&#65533;&#65533;&#65533;&#65533;&#65533;	
z&#65533;M
*`&#65533;O@c^S&#65533;4&#65533;.n&#65533;{&#755;X&#65533;&#65533;&#65533;&#65533; )&#65533;T&#65533;Rs&#65533;&#65533;&#65533;&#65533;\&#65533;&#65533;&#65533;&#65533;r&#65533;m*fp&#65533;&#65533;&#65533;D&ZAy_2&#65533;&#65533;&#65533;&#65533;&#65533;q&#65533;&#65533;&#574;|g&#65533;&#65533;&#65533;&#65533;)&#65533;3&#65533;|&#65533;H&#65533;7&#65533;&#65533;L&#65533;AD&MqJ&#65533;&#65533;	&#65533;C&#728;&#65533;&#65533;&#65533;cw&#65533;B&#65533;&#65533;&#65533;e$&#65533;&#65533;&#65533;&1lJ&#65533;;&#65533;p&#65533;)&#65533;W&#65533;&#65533;&#65533;&#65533;"&#65533;.m
g8&#65533;0CMz&#65533; E&#65533;&#65533;&#65533;t&#65533;G&#65533;&#65533;OX&#65533;X
&#65533;P0SIr&#65533;&#65533;{&#65533;&#65533;f6KZ&#65533;Q&#65533;&#65533;&#65533;V&#65533;&#65533;-&#65533;&#65533;M\&#65533;aS&#65533;uL&#65533;P&#1173;&#65533;&#65533;&#65533;3&#65533;I&#65533;V
	t&#65533;&#65533;&#1211;&#65533;&#65533;&#65533;N&#65533;&#65533;`&#65533;&#65533;J&#65533;&#1554;H&#65533;#&#65533;>e8&#65533;1&#65533;I &#65533;&#65533;&#65533;&#65533;&#65533;&#65533;&5&#65533;)&#65533;s&#65533;&#65533;TYO&#65533;t&#65533;H&#65533;&#1831;D&#65533;0&#65533;&#65533;}&#65533;X&#1788;]
P&#65533;p s&#65533;Dx&#65533;&#1051;<tH/&#65533;&#65533;J&#65533;&#65533;&#65533;&#65533;k7&#65533;
&#65533;i&#65533;&#65533;&#995;&#65533;&#65533;&#65533;&#65533;&#65533;&#65533;&#65533;4&#65533;&#65533;&#65533;TJ&#65533;&#65533;Q&#65533;&#65533;I!&#193;.J&#65533;*&#65533;&#516;o&#65533;&#65533;G&#65533;K&#65533;a$8@&#65533;&#65533;FNW&#65533;&#65533;&#65533;&#65533;4CjQR&#65533;&#65533;i&#65533;-&#65533;&#65533;&#65533;&#65533;Lh&#65533;&#65533;ed&#65533;H&#1194;\%&#65533;&#1390;&#65533;n&#65533;&#65533;CQ&#65533; V&#65533;&#65533;&#65533;&#65533;	 /;D&#65533;GN&#65533;&#65533;[&#65533;Vw3&#65533;&#65533;B&#65533;&#65533;v&#65533;&#65533;#c<&#65533;&#65533;&#65533;c&#65533;(&#65533;:%!>&#65533; m&#65533;G&#65533;&#65533;&#65533;*&#17553;&#65533;&#65533;!l&#65533;&#65533;&#65533;A_&#65533;&#65533;&#65533;&#65533;M&#65533;&#65533;>&#65533;1&#65533;&#65533;&#65533;@&#65533;5&#65533;&#65533;&#65533;15&#65533;p&#65533;&#65533;&#65533;&#65533;li
`&#1609;&#65533;T}&#65533;&#65533;&#65533;&#65533;(@5~&#65533;&#65533;&#65533;H&#65533;`\&#1378;&#65533;hW&#65533;&#65533;&#65533;&#1554;&#65533;8&#65533;#`&#65533;$&#65533;'u&#34654;&#1773;@&#65533;j&#65533;&#65533;j&#65533;&#65533;ifw&#1856;&#65533;+l`j|X&#65533;s&#65533;r&#632278;V&#65533;K&#65533;&#65533;&#65533;&#65533;&#65533;&#65533;&#65533;S&#65533;&#65533;w&#65533;&#65533;&#65533;9&#65533;~&#65533;&#65533; &#65533;j|&#65533; &#65533;&#65533;&#65533;&#65533;	q&#65533;&#622;.$(8&#65533;!e&#65533;!1L&#65533;w&#65533;SK&#65533;07&#65533;u&#65533;uJ&#65533;WZ&#65533;w&Q&#65533;&#65533;t&#65533;H&#65533;5v&#1303;&#65533;h&#65533;&#65533;<R&#65533;&#65533;&#65533;&#65533;&#65533;&#65533;vD,&#65533;
&#1280;#&#65533;\F+&#65533;&#65533;&#65533;Up&#65533;&#65533;4&#65533;&#65533;7U&#65533;&#65533;*+	&#65533;S*&#65533;&#65533;!&#65533;&#65533;1&#65533;&#65533;&#65533;&#65533;&#65533;&#713;&#65533;&#321;&#65533;&#65533;&#65533;&#65533;Gn&#65533;g&#297;&#65533;Ab mn+&#65533;.X&#65533;;[z!O&#65533;3&#65533; &#65533;@4&#65533;uxP&#65533;x&#65533;rC&#65533;&#65533;&#65533;]&#65533;	&#65533;&#65533;&#164;&#65533;pH&#65533;H&#65533;&#65533;P&#65533;8&#65533;o&#65533;&#65533;&#65533;5B&#65533;&#65533;Z<4&#65533;X&#65533;&#65533;&#65533;&#65533;v<&#65533;a&#65533;malax&#409;&#65533;q&#65533;l&#65533;I	&#65533;+&#65533;1&#614;&#1205;&#65533;&#65533;&#65533;&#65533;&#65533;!&#65533;6 D"&#65533;&#65533;&#65533;=z&#65533;&#65533;&#65533;&#65533;$i&#65533;&#65533;)&#65533;}3l&#65533;&#65533;d&#65533;m&#65533;&#1946;v&#65533;&#65533;L&#65533;&#65533;&#65533;@&#304;&#65533;`d@&#65533;T&#65533;I&#65533;&#65533;*:&#65533;&#65533;|+Xe"&#65533;&#65533;&#65533;&#65533;&#65533;&#65533;vQ&#65533;`6d&#65533;!&#65533;&#65533;&#65533;&#65533;&#65533;2&#65533;`&#65533;&#65533;&#65533; &#65533;&#65533;&#65533;M&#65533;$&#65533;c5+H&#65533;&#65533;&#65533;  &#65533;&#65533;q&#65533;4&#65533;&#65533;3p&#65533;N&#65533;&#65533;&#65533;(&#65533;nR&#65533;&#65533;b:)z.P&#65533;o&#65533;o0&#65533;K,&#65533;&#716;&#65533;&#65533;)&#65533;.\&#65533;&#65533;"&#1184;&#65533;%!Z&#65533;p>&#65533;o0h&#65533;Z`&#65533;&#65533;&#789;A&#65533;&me&#65533;M-.c+^&#65533;)&#65533;C7&#992;4&#65533;&#65533;&#65533;p&#65533;  F&#65533;&#65533;&#65533;$Q&#65533;VODf&#65533;{l`j N&#65533;&#1319;HO&#65533;&#65533;&#65533;&#65533;&#65533;G&#65533;&#65533;&#65533;.<l{&#1379;&#65533;fA&#65533;4&#65533;;&#65533;p&#65533;&#1021;&#65533;sl(;&#65533;&#65533;x&#65533;&#65533;~#&#65533;B&#65533;t
R&#65533;X&#65533;&#65533;&#65533;&#65533;e}&#65533;C&#65533;w&#65533;&#65533;4&#65533;&#65533;&#65533;%@B_b0&#65533;l&#65533;&#65533;&#65533;?&#65533;&#65533;&#65533;&#135;p&#65533;&#65533;K&#65533;&#65533;&#65533;l0`&#65533;&#178;&#65533;&#65533;&#65533;&#65533;&#65533;&#534;&#65533;s&#65533;~&#65533;&#65533;8&#379;D&#65533;&#65533;&#65533;&#65533;H[&#65533;&#65533;&#65533;&#65533;&#65533;P&#65533;RJ&#65533;&#65533;zl	p#&#65533;[_@.&#65533;&&#65533;[7':&#65533;W&#65533;:&#65533;5 AAZPDL&#613;&#65533;&#65533;&#65533;fp&#65533;a_!&#65533;&#65533;&#65533;YV&#65533;?&#65533;&#65533;K&#65533;z&#65533;&#65533;w=&#65533;&#65533;&#65533;0&#65533;&#65533;&#65533;@&#65533;{'9P~%hC&#65533;^&#65533;^&#65533;&#65533;&#65533;FP&#65533;$&#65533;P&#65533;&#65533;Ao$dQ&#65533;&#65533;! 9&#65533;tC4{&#65533;E&#65533;~&#65533;&#65533;&#65533;&#65533;`&#65533;+&#65533;r i eN&#65533;&#65533;Q&#65533;Q{&#65533;&#65533;7&#65533;&#65533;&#65533;<EC t&#65533;o&#65533;&#65533;&#65533;\&#65533;>!&#65533;V &#65533;b v&#65533;v)&#65533;&#65533;&#65533;&#65533;&#65533;r&#65533;Q[&#65533;U&#65533;&#65533;&#65533;x2&#65533;j&#65533;K 8&#135;&#65533;' i&#65533;&#65533;&#65533;|&#65533;&#65533;t&#65533;f&#65533;&#65533;)PqM&#65533;&#65533;r;&#65533;&#65533;!ee(&#65533;r&#65533;W&#65533;b&#65533;&#65533;G&#65533;&#65533;X%q&#65533;Q$&#65533;A&#65533;&#65533;f1;&#65533;$&#65533;&#65533;&#1162;&#65533;;l&#65533;f&#65533;$%&#65533;&#65533;V:e&#65533;&#65533;&#65533;&#65533;&#65533;U&#65533;&#65533;6=&#65533;&#65533;&#65533; &#65533;&#65533;'kl! 	&#65533;&#65533;&#65533;%4K&#65533;|nt&#65533; m&#65533;G56a/&#65533;&#65533;&#65533;&#65533;un> &#65533;&#65533;&#65533;!=p&#65533;&#65533;s&#65533;&#65533;q"&#65533;&#1233;vPTK&#65533;~i&#65533;&#65533;Q&#65533;&#65533;&#65533;&#65533;&#65533;}+hG28y&#65533;&#65533;&#65533;&#65533;&#65533;@&#65533;,u'&#65533;&#65533;&#903;&@&#65533;&#65533;s&#65533;&#65533;C&#65533;&#65533;&#65533;&#65533;&#65533;&#65533;f&&#1190;Q=%;&#65533;&#65533;&#65533;'&#65533;&#65533;r"&#65533;0M&#65533;H U&#65533;#&#1160; P&#65533;&#65533;Rv&#65533;&#142;lA&#65533;&#65533;#&#65533;"(o4o7&#65533;}	&#65533;M&#65533;1 I&#65533;&#65533;pb|l&#65533;M&#65533;&#65533;&#65533;&#65533;#&#65533; @X8&#65533;&#65533;o x&#65533;&#65533;G&#65533;&#65533;&#65533;&#65533;)&#65533;&#65533;&#65533;H&#65533;&#65533;V&#65533;E&#65533;&#1096;l&#1613;V&#65533;|&#65533;ryQ&#65533;&#696;9gp@&#65533;&#65533;`&#65533;60&#65533;&#65533;&#65533;O4&#65533;Y &#65533;p&#65533;&#65533;X&#65533;rPw&#1624;r9p&#65533;l&#65533;.&#65533;&#65533;u&#65533;o8&#65533;&#65533;&#65533;J&#65533;&#65533;Sy-&#65533;&#65533;&#65533;&#65533;o&#1419;&#65533;*r&#65533;s]&#65533;N&#65533;&#65533;v&#65533;&#1624;f&#65533;st&#65533;:&#65533;&#1042;T&#65533;0*&#65533;&#65533;&#65533;&#65533;&#65533;x&#65533;&#65533; ?Y8&#65533;1&#65533;&#65533;vP0z&#65533;n&#65533;!_ p)`&#65533;&#65533;&#65533;8i&#65533;&#598;&#65533;&#65533;&#65533;Xf&#65533;&#65533;&#65533;z@g8&#65533;X&#65533;&#65533;Z&#65533;&#65533; Pi&#65533;&#65533;&#65533;y 3a&#65533;&#65533;@1o&#65533;&#65533;&#65533;9&#65533;&#65533;5y&#65533;&&#65533;)&#65533;&#65533;&#65533;&#65533;EHJ&#65533;&#65533;o&#65533;|l&#65533;&#65533;
&#65533;)0&#65533;&#65533;@&#65533;4@4&#65533;F&#28962;C&&#65533;&#65533;dP/&#65533;&#65533;
&#65533;&#65533;6@&#65533;&#65533;	y&#65533;F&#65533;p&#65533;&#65533;Y><4&#65533;)gcXDt&#1113;$&#65533;&#65533;A&#65533;'&#65533;C&#65533;&#65533;C&#65533;7&#65533;&#65533;-u5&#65533;DX%;$`6N&#65533;&#65533;&#1705;=&#65533;&#65533;&#65533;1q&#65533;&#65533;{j&#65533; &#65533;&#65533;&#65533;&#65533;($&#65533;<&#65533;&#65533;!&#65533;&#65533;&#65533;&#1507;&#65533;&#65533;&#65533;hjS5l&#65533;b&#65533;&#65533;vTC&#65533;&#65533;&#65533;b&#65533;#"4&#65533;&#65533;&#65533;^u&#65533;HpX&#65533;V&#65533;&#65533;&#65533;&#65533;&#65533;&#65533;pqv&#65533;j&#65533;w&#65533;&#65533; &#65533;e&#1561;&#65533;&#65533;&#65533;&#65533;mx&#65533;>&#65533;&#65533;&#65533;
Er&#65533;lU &#65533;&#65533;(t&#1634;W&#65533;&#65533;y&#65533;}&#65533;>;``Z&#65533;$U&#65533;4 vq&#65533;&#65533;v &#65533;&#457;&#65533;&#65533;UWNg0Z&#65533;Z7;&#65533;&#65533;A&#65533;[&#65533;o:&#65533;&#65533;&#65533;&#65533;&#65533;&#65533;#&#1800;#>&#1486;&#65533;a]{!z&#65533;yp!&#65533;&#65533;9&#65533;qc&#65533;&#65533;la&#65533;&#65533;sO&#1905;&#65533;&#65533;4&#65533;&#581;&#65533;r&#65533;y\&#65533;v&#1031;&#65533;&#65533;&#65533;o&#65533;>r&#43973;! &#65533;&#65533;Io&#65533;c&#65533;`&#65533;&#65533;u&#65533;&#65533;5
&#65533;?&#65533;6!Y&#65533;F&#65533;&#65533;I&#65533;\q&#65533;!&#65533;&#65533;&#65533;v&#65533;n!&#65533;&#65533;&#65533;&#65533;&#65533;8&#65533;&#65533;!x&#65533;b&#65533;&#65533;+bI1&#65533;$C{q?&#65533;?&#65533;:-U7G&#65533;&#65533;d`p;&#65533;&#65533;q&#65533;&#65533;&#65533;K&#65533;&#65533;E&#65533;&#65533;q&#65533;w&#65533;3. F&#65533;W&#65533;[MCNyq&#65533;&#65533;&#944;&#65533;s<&#65533;&#65533;&#65533;tr&#65533;j7&#65533;&#65533;4P&#65533;cx&#65533;&#65533;(&#65533;&#65533;|l@&#65533;&#65533;P`&#65533;0	{J!Y&#65533;&#65533;&#65533;&#65533; &#65533; &#65533;&#65533;D0&#65533;&#65533;9@Y&#65533;'@&#65533;&#65533;^y2  v&#65533;~o	mrI#B &#65533;&#65533;&#65533;&#65533;&#65533;&#65533;y&#65533;.&#65533;&#65533;M&#65533;&#984;\t*&#65533;$&#1678;7Y&#65533;!1X&#65533;j+'&#1042;4&#65533;7&#65533;&#65533;&#65533;;&#65533;sq&#65533;&#65533;2&#65533;&#65533;&#65533;&#65533;25&#65533;k&#65533;Z&#65533;&#65533;:&#65533;= &#65533;&#65533;&#65533;o0&eg &#65533;&#65533;A&#65533;&#65533;`&#65533;&#65533;&#65533;&#65533;&#65533;+@ r!&#65533;p&#65533;&#65533;&#65533;B&#65533;K-MT&#65533;|@&#65533;\Q&#54992;&#65533;&#65533;#W" &#65533;>&#65533;&#65533;;mRs  :&#65533;Jzb &#65533;&#65533;p&#65533;&#65533;&#65533;&#65533;q&#65533;&#65533;&#65533;35Y&#65533;5{t)&#65533;x&#65533;&#65533;,@u&#65533;&#65533;&#65533;Hh(t&#65533;k[&#65533;&#65533;&#65533;B&#65533;K&#65533;'&#65533;(&#65533;&#186;+4&#65533;&#65533;s;?&#65533;&#65533;W1L&#65533;P&#65533;&#596;&#65533;J&#65533;&#65533;g&#65533;&#65533;2&#65533;&#65533;&#65533;!l&#65533;p,&#65533;&#65533;),&#65533;y&#593;&#65533;*&#65533;&#65533;B45]p&#65533;&#65533;Lb&#65533;&#65533;l&#65533;\P&#65533;&#65533;%&#65533;&#65533;&#65533;&#65533;&#65533; &#65533;&#1547;&#65533;! ,&#65533;0&#65533;)|:p'&#65533;i &#65533;x3&#65533;4&#65533;&#65533;&#65533;&#65533;U&#1486;_&#65533;&#65533;&#65533; &#65533;&#65533;"pP&#65533;&#65533;&#65533;&#65533;&#65533;&#65533;:0&#65533;t1&#65533;&#65533;q&#65533;&#65533;&#65533;&#65533;&#65533;#&#65533;+&#1307;M&#65533;oP&#65533;z&#65533;&#65533;&#65533;&#65533;|s&#65533; p&#65533;&#65533;I|&#65533;.&#65533;&#65533;&#65533;o&#65533;&#65533;&#65533;C&#227;&#65533;1	&#65533;s	&#65533;&#65533;&#65533;&#236;&#65533;N&#65533;&#1599;P,:&#65533;&#65533;&#65533;&#65533;B&#65533;&#65533;,J&#65533;&#65533;	a&#1452;s&#65533;&#65533;&#65533;&#65533;&#1203;&#65533;X&#65533;&#740;:p&#65533;LP +&#65533;&#65533;,&#65533;&#65533;x1&#65533;P!&#65533;I9C&#65533;75M&#65533;?*Y&#65533;&#65533;<0&#65533;&#344;L &#65533;5J=&#65533;&#65533;R>@ 9&#65533;;&#65533;&#65533;&#65533;&#65533;&#65533;&#1819;<&#65533;&#65533;&#65533; ;'&#65533;B@&#65533;&#65533;kB0&#65533;r&#65533;9"J}&#65533;&#65533;r&#65533;!&#65533;&#65533;:&#65533;&#65533;&#65533;e&#65533;V]I&#65533;&#65533;&#65533;l&#65533;&#65533;OY  &#65533;ppp P`&#65533;&#65533;$rPG&#65533;&#65533;GP&#65533;  &#65533;@.P&#65533;&#65533;ckW&#65533;&#65533;&#65533;&#65533;W&#65533;y&#65533;y5&#65533;&#65533;& p&#65533;&#65533;r&#65533;uQo}&#65533;&#65533;:&#65533;#&#1722;&#65533;h&#65533;|]&#1606;&#65533;&#65533;q&#65533;&#65533;&#1113;&#65533;v&#65533;&#65533;&#554;q'&#65533;&#65533;=&#65533;&#65533;&&#65533;"	?&#65533;&#1710;&#65533;&#65533;&#65533;`i&#65533;#&#656;&#65533;Z@&#65533;g&#1658;&#65533;&#65533;&#65533;&#65533;j$&#65533;D&#65533;m&#476;&#65533;:@&#1168;&#65533;&#65533;P&#65533;&#65533;&#65533;?&#65533;&#65533;T@
&#65533;&#65533;&#1309;&#65533;&#65533;@&#65533;1&#65533;&#65533;u&#65533;`&#65533;&#65533;>@A@,&#65533;&#171;&#65533;&#1711;]&#65533;&#65533;&#65533;""&#65533;OY&#65533;i`&#65533;&#65533;]&#65533;&#65533;&#65533;M?&#65533;2&#788;&#65533;p:@h&#65533;p&#65533;&#65533;\&#65533;&#65533;&#65533;@c|&#65533;a\&#65533;u&#65533;&#65533;W&#65533;&#65533;}&#2047;&#65533;&#65533;&#65533;&#65533;D&#65533;&#65533;&#65533;>&#65533;&#65533;&#65533;
G&#65533;&#65533;&#65533;}&#65533;q1"&#65533;&#65533;&#65533;D&#65533;&#65533;&#65533;&#65533;A&#65533;m&#65533;7&#65533;[&#65533;&#65533;&#65533;!&#65533;&#65533;D&#65533;PrP&#65533;mt&#65533;&#65533;pQ&#65533;&#65533;9&#65533;a&#65533;3&#65533;2~&#65533;4^:A8G+&#65533;L&#65533;&#65533;&#65533;N&#65533;2B&#65533;rP&#65533;]@&#65533;&#65533;p&#65533;4&#65533;6&#65533;&#65533;&#1833;&#65533;&#65533;9&#65533;S&#65533;U!q)}&#65533;>&#65533;&#65533;&#65533;&#65533;_>&#65533;&#65533;&#65533;PD&#65533;
&#65533;&#65533;&#65533;&#65533;s&#65533;&#65533;&#65533;&#65533;&#65533;b{&#65533;R&#65533;J{&#65533;B&#65533;&#65533;f&#65533;&#65533;&#65533;&#65533;SD&#65533;r0&#65533;[&#65533; &#65533;&#65533;*&#65533;L&#65533;&#65533;&#65533;tN&#65533;d&#65533;+&#65533;\p&#65533;&#65533;&#38734;&#65533;f&#65533;b&#65533;&#526;mD&#65533;G*"&#65533;;&#65533;M
&#65533;'&#65533;&#65533;&#65533;&#65533;&#1777;&#65533;&#65533;&#65533;&#65533;,&#65533;&#638;X&#65533;s1&#65533;o(h&#65533;;&#65533;l &#65533;L&#65533;w&#1678;&#65533;&#65533;&#65533;^&#65533;^&#65533;h]&#65533;&#65533;A &#65533;&#65533;&#65533;2j&#65533;&#65533;t&#65533;C&#65533;&#65533;&#65533;;=&#65533;>&#65533;&#65533;&&#65533;Q&#65533;&#65533;Nh&#65533;&#65533;&#65533;:p}&#65533;fs&#65533;X&#65533;l&#65533;&#65533;&#65533;&#65533;"&#65533;&#65533;&#65533;&#65533;&#65533;&#65533;&#65533;+X&#65533;&#65533;X&#1030;a%&#65533;&#65533;&#65533;B &#65533;+&#65533;&#65533;&#65533;/%&#65533;p!+Ok&#65533;0`&#65533;&#65533;}&#65533;ta [ &#1118;L&#65533;K&#65533;M=&#65533;&#49618;&#65533;&#65533;&#65533;&#65533;<&#65533;	&#65533;&&#65533;z&#65533;&#482;! &#65533;[&#65533;[0l`{&#65533;v0&#65533;&#65533;&#65533;&#65533;&#65533;Z&#65533;Eo&#65533;&#65533;> E&#65533;W| &#65533; O1+&#65533;&#65533;&#65533;x&#65533;.&#65533;+&#65533;lQh)&#65533;b&#65533;&#65533;&#65533;&#65533;&#65533;X&#603;Q&#65533;M&#65533;&&#65533; &W5&#65533;0&#65533;.&#65533;&#65533;k&#65533;v&#65533;&#65533;\&#65533;uM&#65533;&#65533;>D&#65533;&#65533;&#65533;&#65533;&#65533;&#17208;&#65533;&#65533;&#65533;&#65533;	pw&#65533;&#65533;e&#65533;&#65533;sV&#65533;t!"%&#65533;r&#65533;&#65533;&#65533;&#65533;~<&#65533;~&#65533;&#435;&#1996; &#65533;Y&#810;&#762;&#65533;&#65533;&#65533;&#65533;&#65533;q&#65533; t&#65533; q&#65533; s@	 &#65533;NWkp&#65533;&#1535;N&#65533;k&#65533;` ,0&#65533;&#65533;&#65533;W&#65533;&#65533;&#65533;p&#65533;C7x&#65533;&#65533;&#65533;&#2030;&#65533;&#65533;k&#65533;z=&#65533;-&#65533;n`	&#65533;&#65533;S&#65533;2 &#65533; ippG&#65533;A&#65533;	.d&#65533;&#65533;&#65533;C&#65533;%N&#65533;H&#65533;&#65533;E&#65533;&#65533;0&#65533;B &#65533;%f&#65533;&#65533;&#65533;I&#65533;[&#65533;,$c&#395;LTxS&#65533;f&#65533;+&#65533;&#65533;SG&#65533;&#65533;&#65533;&#65533;&#779;H&#65533;&#65533;&#65533;&#65533;&#65533;M&#65533;Q&#65533;N&#65533;Z&#65533;&#65533;&#65533;1~&#65533;&#65533;&#65533;&#65533;W&#65533;_&#65533;q&#65533;%&#65533;&#65533;<W&#1390;e&#65533;&#1441;&#65533;0{f&#65533;&#65533;J&#65533;xu&#65533;&#65533;&#65533;&#65533;&#2046;+VH0 )&#65533;&#65533;Lo&#65533;`cBq&#65533;&#65533;/aV&#65533;&#65533;&#65533;P	\&#65533;e&#65533;cOECu[&#65533;&#65533;i&#65533;Z&#65533;&#65533;B &#65533;&#65533;&#65533;K
&#65533;&#65533;]&#65533;&#65533;&#65533;&#65533;R{%&#204039;&#65533;1&#65533;XB&#65533;&&#65533;&#65533;&#1732;&#65533;).c&p!&#65533;2&#65533;G;&#65533;&#65533;&#65533;{&#65533;;X&#65533;&#1184;&&#65533;&#65533;&#65533;x&#65533;&#65533;g&#65533;&#65533;&#65533;C&#65533;.&#65533;&#65533;L&#65533;&#65533;&#65533;2v,&#65533;C&#65533;b&#65533;&#65533;&#65533;&#65533;&#1036;36&#65533;(&#131;&#65533;r&#65533;A@&#65533;&#65533;&#65533;j&B&#65533;&#744;
;&#65533;&#65533;&#65533;:&#65533;k&#65533;&#65533;&#65533;&#65533;C;&#65533;+&#65533;+:d#m&#65533;8`&#65533;&#65533;&#65533;/&#65533;|0&#65533;&#65533;2sa&#344;&#65533;&#65533;&#65533;&#65533;k&#65533;p&#65533;&#65533;(&#65533;&#65533;&#65533;0!&#65533;&#65533;&#65533;c&&#65533;|&#65533;&#65533;0&#65533;b0&#65533;4 &#65533;+`x&#65533;&#65533;+8&#65533;I &#65533; &#65533;0&#65533;s1&#65533;&#65533;&#65533;5T&#65533;(&#411;f&#65533; .&#65533;&#65533;n4&#65533;&#65533;\ &#65533;p&#65533;&#65533;Dj&#65533;B&#65533;NKJiCD &#65533;&#65533;&#65533;<)+&#65533;&#65533;&#65533;&#65533;&#65533;\&#65533;
&#65533; S&#65533;&#65533;H&#41246;UT&#65533;@M=&#65533;&#3305;HH&#65533;&#65533;"$&#65533;&#958;?&#65533;&#65533;6&#65533;:&#65533;&#65533;33J@G?u&#1450;xD >&#65533;8D!&#65533;&#65533;&#65533;g&#65533;&#65533;&#65533;"<&#65533;\#&#65533;<&#65533;H1u&#65533;^}5&#65533;Ya&#65533;&#65533;&#65533;I&#65533;&#65533;&#65533;q&#1484;\ &#65533;&#65533; $&#65533;&#65533;N&#65533;&#65533;`P%&#65533;U&#65533;&#65533;&#65533;&#65533;&#65533;]xb&#65533;&#65533;&#1291;V&#65533;&#65533;`6h0&#65533;LW&#65533;u&#65533; 1&#65533;%&#65533;&#65533;L`#&#65533;&#65533;&#65533;V&#65533;@&#65533;&#65533;^&#65533;.  &#65533; &#65533;%&#65533;"L8&#65533;&&#65533;&#65533;&#65533;h<V&#65533;&#513;&#65533;&#65533;V:!6&#280;s&#1803;&#669;&#65533;'&#65533;&#65533;&#65533;N&#65533;&#65533;&#65533;&#65533;&#65533;4 &#65533;&#65533;&#65533;L,Ie&#65533;&#65533;&#65533;&#364;&#65533;&#65533;`&#1664;&#65533;&#65533;&#65533;f&#65533;&#65533;&#65533;&#65533; L&#65533;3Y&#65533;&#65533;&#65533;&#65533;X5k&#65533;&#65533;)6X&#65533;)&#65533;&#65533;&#65533;&#65533;?&#65533;
>{4`	&#65533;&#65533;&#65533;2&#65533;%0&#65533;3@&#65533;{i:$&#65533;&#65533;&#65533;gs&#65533;&#65533;i9&#508;&#65533;
Q&#65533;Z&#65533;/&#65533;}&#65533;B&#65533;q&#65533;< _k&#65533;&#65533;s&#65533;zf&#65533;&&#65533;sxc'&#65533;s[&#65533;&#65533;8&#65533;u&#52447;&#65533;X&#65533;{&#65533;&#65533;&#65533;&#65533;&#65533;1f&#65533;&#65533;&#65533;_&#65533;&#65533;-&#65533;&#65533;("f&#65533;T
a&#65533;@&#65533;&#65533;&#65533;&#65533;&#65533;b&#65533;&#65533;8&#65533;
$&#65533;^H)&#65533;N&#65533;\&#65533;&#65533;@t&#65533;
&#65533;
y1&#65533;@l&#65533;&#65533;5&#65533;O&#65533;i	|U&#65533;68&#65533;&)&#65533;&#65533;s4	&#65533;&#65533;&#65533;]&#65533;B&#65533;&#65533;&#65533;" &#65533;m&#65533;&#65533;H&#65533;c&#65533;&#65533;&#65533;|&#65533;&#65533;&#65533;&#65533;,=&#65533;&#65533;EC&#65533;&&#65533;9&#65533; NX&#65533;&#65533;&#65533; &#65533;S&#65533;&#65533;m,r&#65533;&#65533;.&#65533;KL&#65533;&#65533;E0&#65533;O &#65533;&#65533;&#65533;X&#65533;`&#65533;<{Y&#65533;&#1952;+@e	@Yj&#518;aI&#65533;`W&#65533;@&#65533;&#65533;&#501;&#65533;&#65533;"` &#1034;&#65533;q2`d#7&#65533;&#65533;&#65533;LW0A#m&#1244;C@@&#65533;S&#36163;5^&#65533;t&#65533;&#65533;&#65533;&#65533;\&#65533;;Q&#65533;&#65533;&#65533;d&#65533;DH&#1043;%0E&#65533;&#65533;Dz&#65533;2&#65533;2&#65533;v&#65533;&#65533;&#65533;J&#65533;&#65533;&#65533;&#65533;;&#65533;i&#1650;&#65533;&#65533;&#65533;G>*R&#65533;&#65533;&#65533;&#65533;&#65533;JhFs!&#65533;&#193;qf&#65533;
0&#65533;$&#65533;K&#1061;.&#65533;w&#65533;p>&#513;0&#65533;&#65533;T&&#65533;&#65533;Sv&#65533;d&#65533;)$&#65533; &#65533;v M|&#65533;1&#65533;eM&#65533;&#65533;&#65533;&#65533;&#65533;&#65533;&#65533;&#65533; |)` )&#65533;l&#65533;x&#281;lz&#65533;A&#65533;&#65533;L&#65533;&#65533;&#65533;k&#65533;&#65533;&#65533;&#65533;&#65533;U&#65533;`	&#65533;&#65533;&#65533;
&#65533;b&#264;Y`)K&#65533;&#65533;Hb&#65533;eL@K#T&#65533;&:n4)&#65533;!	&#65533;&#65533; ,&#65533;&#65533;&#65533;'H&#65533;
&#65533;
&#65533;D7&#65533;AJ&#65533;&#65533;DU&#65533;&#65533;:&#65533;&#65533;z&#65533;&#65533;~ B8&#65533;&#65533;u$&#1684;W&#65533;@F&#65533;&#65533;~&#65533;&#65533;-U&#65533;&#65533;3CBD&#65533;x&#65533;>\'&#65533;z&#65533;,&#65533;&#65533;m'&#65533;
!O&#65533;&#65533;r&#65533;N&#65533;&#65533;Q&#65533;F&#65533;&#65533;&#65533;W&#65533;&#65533;&#1261;U&#65533;&#65533;&#65533;k&#65533;A*&#65533;&#65533;&#65533;&#65533;&#65533;<&#65533;&#65533;<&#65533;&#65533;&#65533;&#65533;"&#65533;2F6&#65533;&#65533;>h&#65533;&#65533;D
&#65533;&#65533;R6&#51229; &#65533;:c&#65533;&#1575;&#65533;,2&#65533;lo&#65533;f&#65533;2W&#65533;d&#65533;&#65533;G |V!` &#65533;&#450;&#65533; #&#65533;Mm{&#65533;&#65533;&#65533;$&#65533;&#65533;%}J
&#65533;&#65533;Y&#65533;&#65533;!&#65533;&#65533;&#65533; x&#65533;[&#65533;&#65533;MJ&#65533;&#65533;&#65533;&#65533;zV t&#65533; i&#454;&#65533;T&#65533;=n&#65533;Id&#65533;&#65533;b&#65533;&#65533;k@a&#65533;&#65533;2&#65533;W&#65533;KK F0B&#65533;s&#65533;U&#65533;&#65533;s&#65533;&#65533;j&#65533;B&#65533;r&#65533;&#65533;_&#65533;T &#65533;&#65533;&#65533;&#65533;1&#65533;&#65533;#	 &#65533;]p&#65533;vYp9%4&#65533;!P&#65533;Y&#65533;v&#65533;X+: &#65533;&#65533;&#65533;)L&#65533;M&#65533;O&#65533;&#65533;&#65533;&#65533;&#65533;&#65533;&#65533;&#65533;sq&#65533;&#65533;&#65533;&#65533;&#65533; &#65533;B&#65533;		&#65533;&#65533;&#65533;%`As9`@&#65533;p&#65533;*&#65533;&#65533;&#65533;v&#976;&#65533;"&#65533;&#65533;r;&#65533;/[&#65533;d&#65533;&#65533; &#65533;U&#65533;E&#1184;&#65533;&#65533;N&#65533;&&#65533;-&#65533;F<&#65533;&#65533;&#65533;z=I&#205;&#65533;4&#65533;&#65533;i&#65533;s&#65533;7&#65533;8	i8&#65533;&#65533; M(&#65533;&#65533;S&#65533;&#65533;p&#65533;&#966;@&#65533;@&#65533;P&#582;&#65533;&#65533;6&#65533;OW[;&#65533;	&#65533;&#65533;tU&#65533;&#65533;&#65533;&#65533;&#65533;&#65533; &#65533; D&#65533;%&#65533;&#624;&#65533;&&#65533;&#65533;&#65533;&#65533;+&#65533;&#65533;&#65533;pg&#65533;&#65533;&#65533;&#65533;/}F&#65533;6)&#65533; &#65533;&#65533;&#47684;&#65533;&#65533;&#65533;&#65533;&#65533;&#65533;&#65533;$`PS&#65533;>&#65533;&#65533;&#65533;;&#65533;&#65533;b&#1616; 
&#65533;&#65533;&#65533;&#65533;&#65533;&#65533;&#65533;I`&#65533;&#65533;&#1934;H	8&#65533;&#65533;&#65533;0&#65533;&#65533; 8&#65533;&#65533;&#65533;	 &#65533;9&#65533; 1&#1184;&#65533;4D\&#65533;&#65533;^&#1351;&#65533;&#65533;E&#65533;&#65533;t&#65533;lY&#65533;l&#65533;&#65533;&#65533;"y&#65533;&#65533;&#65533;&#65533;8B!q&#65533;&#65533;&#65533;r&#65533;&#440;S2W &#65533;&#65533;@&#65533;&#65533;!d&#65533;D9&#65533;E6&#65533;c52&#65533;Cqi`&#65533;G$&#65533;&#65533;&#65533;#&#18440;&#65533;,&#65533;&#65533;p&#308;D.&#65533;-/&#65533;&#65533;&#65533;&#65533;m&#65533;&#65533;d&#65533;pg	b@&#65533;K&#65533;&#65533;&#65533;[&#65533;&#65533;&#65533;n&#65533; B&#65533;$"&#65533;&#65533;uD&#65533;.r2D&#1107;&#65533;&#65533;-&#65533;&#65533;E&#65533;sQ=&#65533;F av&#65533;`&#65533;&#65533;&#65533;&#1881;Td@&#65533;Y&#65533;I&#65533;D&#65533;9{;=&#65533;&#65533;S\&#65533;&#65533;)=&#65533;!f&#65533;&#65533;Af&#65533;-{`&#65533;"
&#65533;)&#65533;&#1012;k&#65533;}&#65533;m{&#65533;;%u&#1654;C^&#65533;&#65533;&#65533;}6av&#65533;-8&#65533;&#65533;sW&#65533;&#65533;[C&#1458;&#65533;&#375;&#65533;&#65533;&#65533;F&#65533;&#65533;&#65533;&#65533;N&#65533;"qx 8&#65533;:_##&#65533;&#65533;<&#65533;0&&#65533;&#65533;&#65533;z*&#65533;9 ~&#65533;`B &#65533;&#65533;&#65533;&#65533;&#65533;F&#65533;zb)&#549;*&#65533;&#976;&#65533;&#65533;&#65533;&#65533;,@&#65533;E&#65533;>&#3818;3K&#65533;V&#1657;&#65533;&#65533;&#41803;&#65533;&#65533;&#65533;&#65533;?&#65533;&#65533; [@&#65533;0&#65533;[&#65533;>F&#65533;&#65533;&#65533;&#65533;?&#65533;[&#65533;&#65533;&#65533;&#65533;&#65533;&#65533;&#65533;`:_{+D&#7066;&#65533;6;&#65533;:&#65533;&#65533;&#65533;"&#65533;q"$A&#65533;&#65533;A&#65533;&#65533;&#65533;\&#65533;< I[@`&#65533;&#65533;&#65533;&#65533;&#65533;=_&#65533;&#65533;&#65533;&#65533;-\&#65533;0((&#65533;!&#65533;	$0&#65533;@&#65533;C@&#65533;9&#65533;&#65533;d&#65533;+&#65533;#&#65533; <&#65533;EP&#65533;&#65533;&#65533;h-&#3537;B&#65533;&#65533;j
&#65533;3&#65533;&#65533;&#65533;&#65533;&#1540;&#65533;*&#65533;&#65533;&#65533;=&#65533;&#65533;&#65533;4&#65533;&#65533;8&#65533;9&#65533; &#65533;&#65533; D&#65533;H~&#65533; &#65533;
"&#65533;[2&#65533;	&#65533; -
&#65533;9DHk&#65533;K&#65533;&#65533;&#65533;&#65533;&#65533;%@&#65533;&#65533;@=<j&#65533;&#65533;1N|E&#65533;&#65533; &#65533;&#65533;x&#65533;7&#65533;Ab &#65533;1&#65533;Z&#65533;&#65533;&#65533;&#65533;M&#65533;Ea\+(&#65533;&#65533;]),)d&#65533;n`&#65533;&#65533;EYE6&#65533;8Fj)&#239;&#65533;H&#65533;&#65533;&#65533;>H&#65533;&#65533;^4&#65533;&#1025;9&#65533;Fs&#295;L&#65533;&#65533;&#65533;*&#65533;&#65533;8 &#65533;5&#65533;&#65533;6Y&#65533;pq&#65533;s&#65533;G&#65533;B&#65533;&#65533;Dm&#65533;Q&#65533;&#1977;&#65533;&#729;	&#65533;`&#65533;G&#65533;&#65533;"B&#65533;&#65533;&#65533;&#65533;H*,&#65533;&#65533;*Xg$
z,&#65533;&#65533;&#65533;&#65533;&#65533;&#65533;.&#65533;&#65533; E:&#65533;&#65533;&#890;&#65533;Z&#65533;&#65533;&#65533;&#65533;&#65533;&#65533;\Ij&#65533;P&#65533;&#65533;&#65533;x&#451;&#65533;	w&#65533;&#65533;idI&#65533;d&#65533;<&#65533;&#65533;&#65533;`&#65533;&#65533;&#65533;C6H0&#65533;&#65533;&#65533;H	h&#65533;V&#65533;&#476;\&#677;&#65533;&#65533;b?8&#65533;%b&#65533;&#65533;&#1538;d<<H&#65533;&#65533;J&#65533;&#65533;ID&#65533;;H&#65533;&#65533;_&#65533;&#65533;tL&#65533;;&#65533;$q&#65533;C&#65533;&#65533;J&#65533;&#65533;&#65533;&#65533;&#1600;&#65533;h&#65533;_&#65533;&#65533;A:AH&#65533;&#65533;&#65533;Jp&#65533;&#65533;&#65533;&#65533;g!9&#65533;&#1558;>&#65533;;(\&#1580;X&#65533;4&#65533;&#65533;H&#65533;SL&#620;&#65533;&#65533;&#65533;&#65533;+&#65533;&#188;B&#65533;"R&#65533;&#65533;&#65533;&#65533;&#65533; &#437;&#65533;L&#1156;&#65533;;`HD)&#65533;&#65533;L&#65533;7&#444;&#65533;&#65533;&#65533;d&#65533;&#65533;&#65533;,M&#65533;|&#65533;&#65533;"?&#65533;&#65533;&#65533;&#65533;<&#65533;"`&#65533;&#65533;&#65533;P&#65533;-d>&#65533;&#65533;M&#65533;d&#65533;G&#65533;&#65533;&#65533;&#887;&#65533;8p&#65533;	&#65533;&#65533;h&#65533;&#65533;5HN&#65533;&#65533;U&#65533;&#65533;&#65533;M:&#65533;JPAH8&#65533;B&#65533;&#65533;D&#65533;&#65533;[&#65533;d&#65533;&#65533;|O&#65533;&#65533;&#65533;&#65533;&#65533;&#65533;&#65533;J&#65533;&#34970;Q&#65533;&#65533;\ &#65533;P&#65533;&#65533;&#65533;&#65533;&#65533;\&#65533;&#65533;,&#65533;&#651;&#65533;T1&#65533;	&#65533;&#65533;	&#65533;&#65533;P&#65533;p&#65533;&#65533;&#65533;&#65533;&#65533;&#65533;&#643;@&#65533;&#65533;$
h&#65533;&#411;&#65533;P&#65533;&#65533;1&#65533;" &#65533;&#1980;&#65533;\&#828;&#65533;-q&#65533;&#65533;W)Q&#65533;&#65533;&#65533;l&#65533;&#65533;&#65533;&#779;&#65533;M&#65533;;&#65533;G&#65533;h&#65533;&#65533;Q#&#65533;Zh&#65533;&#65533;&#65533;&&#65533;&#779;h&#65533;&#65533;lM&#65533;&#65533;&#65533;y&#65533;"=R-u&#65533;;&#65533;&#65533;/&#65533; &#65533;;X&#65533;&#65533;&#65533;&#65533;&#65533;Me&#65533;0&#65533;&#65533;&#65533;&#65533;&#65533;-}&#1220;&#65533;&&#65533;&#1028;&#65533;D&#65533;&#65533;&#65533;5I&#65533;q8&#65533;&#1222;&#515;&&#65533;J&#65533;&#771;&#1404;O6&#65533;13&#65533;&#65533;TGE&#65533;>&#65533;&#65533;J(C-L;&#792;&#65533;&#65533;&#65533;&#65533;G&#65533;TH(L`&#65533;&#65533; ?P&#861;&#65533;	&#65533;&#65533;	&#65533;TJP}U&#65533;,&#65533;&#65533;9mL&#65533;AI	&#65533;&#65533;|U^&#65533;<&#65533;&#65533;]&#65533;&#65533;&#65533;&#65533;c&#65533;zt&#65533;^&#65533;$&#65533;&#65533;&#65533;
JIOMVi&#65533;&#65533;&#65533;&#65533;F&#65533;&#65533;i&#65533;*&#65533;h&#65533;Vl&#65533;&#65533;XA&#65533;c&#65533;o-W&#65533;&#1538;&#65533;&#65533;NW5Wsv}W&#65533;&#65533;Vx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&#65533;|&#65533;*&#65533;Z'&#65533;&#65533;/&#65533;&#65533;@&#65533;&#65533;x&#65533;U&#65533;&#65533;&#65533;&#65533;&#65533;&#65533;]&#65533;&#65533;&#65533;&#65533;[&#610;&#65533;(0&#65533;@'&#65533;&#65533;&#65533;&#65533;/`&#1781;j X $P&#65533; &P&#65533;E&#65533;&#65533;&#65533;&#65533;&#65533;&#1743;z&#65533;&#65533;M&#65533;$P&h&#65533;&#65533;e&#65533;$&#65533;&#65533;  &#65533;&#65533;6&#65533;&#65533;P&#65533;`&#65533;&#65533;h&#65533;h &#65533;&#65533;!&#65533;&#1807;&#65533;&#65533;!&#65533;&#65533;$h&#65533;m&#65533;&#65533;e$X &#65533;5]iR\$x\&#65533;&#65533;]'(\&#1685;&#65533;/&#65533;&#65533;&#65533;&#65533;&#65533;&#1101;&#65533;&#1933;&#65533;&#65533;E&#65533;&#65533;&#65533;&#65533;&#1101;&#65533;&#65533;&*&#65533;[&#65533;M^&#65533;&#65533;&#65533;&#65533;m&#65533;P]&#65533;e&#65533;&#65533;&#65533;6&#65533;^&#65533;&#65533;&#65533;&#65533;&#65533;&#65533;Q=(&#65533;6&#65533;&#65533;&#797;'&#65533;^&#1565;&#65533;_&#65533;}&#65533;(h&#65533;&#65533;&#65533;&#65533;&#65533;L=&#65533;R&#65533;_ &&#65533;?X&#65533;~-&#65533;]&#65533;&#65533;&#65533;]&#65533;&#65533;_ &#65533;&#65533;M@&#65533;&#65533;M&#65533; &#65533;&#65533;&#65533;O&#1027;T &#65533;S@S&#65533;&#65533;&#65533;?&#65533;&#65533;~&#65533;&#65533;Uv&#65533;$&#65533;]&#65533;&#65533;/&#65533;&#65533;&#65533;!@&#65533;M&#65533;&#2038;&#65533;`R@&#65533;PS0&#65533;R( &#65533;}&#65533;!&#65533;&#65533;$8& &#141;&#65533;&#65533;(&#65533; &#65533; $&#65533;&#65533;
&#65533;&#65533;R(&#65533;&#65533;a>R&#65533;&#65533;&#65533;&#65533;&#1848;E&#65533;&#65533;&#65533;&#65533;&#65533;&#65533;(&#65533;&#65533;&#65533;&#65533;&#65533;!&#65533;&#65533;&#65533;]&#65533;&#65533;R&#65533;&#65533;&#65533;F&#65533;8Q&#65533;^&#65533; &#65533;M8&#65533;  *&#65533;/&#65533;)&#65533;xdH&#65533;c!(&#65533;&#65533;Q8&#65533;R&#65533;&#65533;<&#65533;a`&#65533;&#65533;6&#65533;&#65533;&#65533;&#65533;&#65533;&#65533;m&#65533;(@&#65533;f&#65533;&#65533;&#65533;&#65533;&#65533;R0N&#65533;&#65533;Q =&#65533;&#65533;&#65533;&#65533; &#65533;&#65533;&#65533;F&#65533;db(&#65533; &#65533;&#65533;&#65533;;&#65533;eNF]&#65533;&#65533;{Ee&#65533;
x&#65533;H&#65533;6xF.fb>&#65533;d&#65533;cf&#65533;<&#65533;&#65533;]&#65533;&#65533;6&#512;&#65533;&#65533;H&#65533;&#65533;Mgi&#65533;&#65533;&#65533; !&#65533;&#65533;H&#65533;&#65533;:&#65533;aq&#65533;c/&#65533;{m&#65533;&#65533;&#65533;&#65533;&#65533;@e*0&#65533;&#65533;&#65533;6(&#65533;M&#65533;gz~dX&#65533;e&#65533;&#1283;e&#65533;g&#65533;g&#65533;0&#65533;W*&#65533;g&#65533; P&#65533;&#65533;fg&#65533;}&#65533;&#65533;n&#65533;G&#65533;cK&#65533;&#65533;?H&#65533;S&#65533;&#65533;P&#65533;&#65533;r6g&#65533;&#65533;&#65533;&#65533;V&#65533;	0iEfdhh(&#65533;&#65533;&#65533;J,&#65533;&#65533;[.&#65533;&#65533;h|&#65533; #(&#65533;&#65533;&#65533;&#65533;&#65533;i&#65533;&#65533;p&#65533;&#65533;&#65533;cMP&#65533;&#65533;,&#65533;N&#65533;&#65533;5&#65533;&#65533;&#65533; 
&#65533;&#65533;&#65533;i&#65533;&#65533;&#197;&#65533;&#65533;x&#65533;n&#65533;cN&#65533;bH0T&#65533;&#65533;QQP_~&#65533;&#65533;&#65533;V&#65533;8k&#65533;V&#65533;&#65533;&#65533;&#65533;&#65533;6`b)&#65533;&#65533;&#65533;&#65533;&#65533;&#65533;k&#65533;l&#65533;&#65533;~&#65533;&#1500;.&#65533;&#65533;&#65533; &#65533;vk&#65533;&#65533; h&#65533;Oh&#65533;F&#65533;&#65533;&#65533;&#65533;&#65533;&#753;&#65533;&#65533;&#65533;&#65533;OH_&#65533;&#65533;&#1484;6&#65533;>&#65533;&#65533;T&#65533;&#65533;&#65533;&#65533;B&#65533;&#65533;&#65533;&#65533;^&#65533;&#65533;`&#65533;&#65533;&#65533;&#65533;JmhXt&#65533;&#65533;0&#65533;l*&#65533;&#65533;&#65533;&#65533;&#65533;&#65533;&#63296;&#65533;&#65533;&#65533;  &#65533;fJ*H&#65533;HX&#65533;&#65533;&#65533;&#65533;&#65533;s6&#65533;&#65533;&#65533; w&#65533;&#1945;f&#65533;&#65533;n&#65533;V&#65533;/P&#65533;
&#65533;x&#65533;8&#65533;n_&#65533;&#65533;&#65533;T #&#65533;o&#65533;m&#65533;/* &#65533;&#65533;&#896;&#65533;m&#65533;&#65533;L&#65533;vm&#65533;&#65533;&#65533;&#65533;&#65533;68&#65533;oH&#65533; #&#65533;pH&#65533;&#65533;&#65533;do&#65533;&#65533;P&#65533;HX
&#65533;&#65533;. t&#65533;&#65533;&#65533;~ &#65533;&#65533;&#65533;p&#65533; &#65533;h'&#65533;.&#65533;&#65533;.&#65533;Bx&#65533;&#65533;&#65533;^t&#65533;&#65533;&#65533;&#65533;&#65533;&#65533;&#65533;&#65533;&#65533;i&#65533;&#65533;o'&#65533;&#65533;&#65533;&#65533;f&#65533;&#65533;_&#65533;&#65533;&#65533;/&#65533;&#65533;&#65533;&#65533;guV&#65533;X&#65533;%p$l&#65533;&#65533;i&#65533;$'&#65533;&#65533;n&#65533;&#65533;	@l&#65533;FX&#65533;6&#65533;&#65533;&#65533;&#65533;&#65533;q&#65533;o&#65533;&#65533;J&#65533;&#65533;t&#65533;&#65533;&#65533;&#65533;&#65533;p&#65533;&#65533;&#65533;&#65533;&#65533;&#65533; #x #&#65533; CgI+&#65533;&#65533;&#65533;.&#65533;j&#65533;&#65533;&#65533;h&#65533;&#65533;&#65533;Pk&#65533;J:&#65533;&#65533;I_&#65533;N&#65533;6xo&#65533;&&#23846; &#65533;&#65533;4g&#65533;F&#65533;&#65533;&#65533;~&#65533;m&#65533;hH&#65533;&#65533;nY_&#604;6K&#65533;rw&#65533;V&#65533;[&#65533;K&#65533;I&#65533;&#65533;t&#65533;&#65533;l&#65533;&#65533;&#65533;@&#65533;L&#65533;>&#65533;&#65533;h&#65533;&#65533;&#65533;&#65533;p&#65533;&#65533;&#65533;&#65533;&#65533;&#65533;&#65533;k&#65533;&#65533;&#65533;&#65533;a&#65533;v&#65533;&#65533;ur&#65533;-B?w&#65533;	 !&#65533; &#65533; ,6  &#65533;B &#65533; &#65533;H&#65533;&#65533;&#65533;&#65533;*\&#560;&#65533;&#199;#J&#65533;H&#65533;&#65533;&#331;3j&#65533;&#561;&#65533;&#463; C&#65533;I&#65533;&#65533;&#595;(S&#65533;\&#626;&#65533;&#727;0c&#668;I&#65533;&#65533;M&#65533; <&#65533;&#65533;&#627;&#65533;&#991;@&#65533;>&#65533;`G&#65533;$RHZ&#692;&#65533;&#1255;P&#65533;J&#65533;J&#65533;&#65533;&#1387;X&#65533;j&#65533;&#693;&#65533;&#1519;`&#202;K&#65533;l&#1220;9p&#65533;Y+&#65533;D&#65533;p&#65533;&#669;K&#65533;&#65533;&#1915;x&#65533;z&#65533;&#65533;a&#65533;_&#65533;&<&#65533;L&#65533;&#65533;&#65533;&#200;+&#65533;&#65533;0&#65533;	&#65533;&#65533;M&#65533; &#65533;&#65533;&#728;3k&#65533;&#65533;9oB&#65533;&#1608;&#65533;@&#65533;&#65533;_6&#65533;&#65533;&#826;&#65533;&#65533;&#1520;/O1c&#65533;&#65533;&#65533;&#65533;Q&#65533;&#65533;&#65533;
&#65533;cN&#65533;&#65533;&#65533;S&#65533;+_&#65533;|`&#65533;&#65533;.tKwx&#65533; 0	<?&#957;&#65533;&#65533;&#61849;+&#65533;&#65533;&#65533;	&#65533;&#65533;&#65533; &#65533;&#65533;i&#65533;O&#65533;&#65533;&#65533;&#65533;[&#840;&#65533;&#65533;&&#65533;_&#65533;I [$B&#65533;i&#65533;&#65533;v&#65533;5&#65533;&#65533;&#65533;&#65533;&#65533;_r&#65533;&#454;&#65533;&#1475;_K&#65533;4P
&#65533;&#65533;%&#65533;	e&#65533;(&#65533;X&#65533;p	-&#65533;W&#65533;&#65533;V&#65533;&#65533;&#65533;9X&#65533;<&#65533;&#65533;Bd@&#65533;&#65533;t&#65533;&#65533;@m 6 `&#65533;&#65533;&#65533;&#65533;PF)%]&#65533;&#65533;n&#65533;&#65533;&#65533;Zi&#65533;8&#65533;m&#65533;&#65533;
&#65533;AON&#65533;&#65533;lb&#65533;~q1&#65533;n&#1325;&#65533;@r&#65533;&#65533;&#65533;&#65533;&#65533;md&#65533;&#26628;&#65533;P&#65533;l&#857;&#65533;_b*&#65533;T
&#65533;&#65533;&#65533;&#65533;&#65533;&#65533;&#65533;Y&#35228;Bx&#65533;c&#65533;&#65533;[&#65533;&#65533;(X&#65533;`&#65533;&#65533;ll&#65533;&#39664;&#65533;&#65533;&#65533;P&#65533;k&#65533;&#65533;!&#65533;5&#65533;Q&#65533;m&#65533;&#65533;&#65533;&#65533;j,T&#65533;&#65533;&#1181;&#65533;&#65533;Z&#65533;&#65533;&#65533;&#65533;l&#65533;jA&#65533;&#65533;a&#65533;&#65533;ftF&#65533;^&#65533;_&#65533;Za.&#65533;&#65533;&#65533;B$&#65533;&#20642;E&#65533;&#65533;&#65533;AV&#65533;A&#65533; &#65533;&#65533;&#65533;&#65533;&#65533;&#65533;eH9&#65533;e<a&#65533;'&#65533;&#65533;&#65533;O&#65533;&#65533;&#65533;&#65533;&#65533;Wn&#65533;b&#65533;&#65533;~m&#65533;&#65533;@&#65533;&#65533;K&#65533;&#65533; #D&#65533;QTF
&#65533;&#65533;r&#65533;]&#65533;&#65533;A9&#65533;`&#65533;lK&#1065;x&#65533;&#65533;R&#65533;&#65533;q&#65533;@L2&#65533;&[&#65533;&#65533;&#65533;H[Q&#65533;&#65533;T&#65533;&#65533;lTq&#65533;t&#43877;&#65533;&#976;&#65533;%&#65533;&#805;&#65533;&#65533;A&#65533;]4&#1145;&#65533;&#65533;&#65533;G+&#65533;4&#65533;&#65533;&#65533;&#65533;&#65533;I`Z&#65533;&#65533;&#65533;&#65533; %N8E&#65533;&#65533;&#65533;&#65533;&#65533;&#65533;&#65533;14&#65533;&#65533;&#65533;&#65533;I&#65533;&#65533;&#65533;A&#65533;&#65533;&#65533;&#65533;4d|&#65533;&#65533;&#65533;&#887;&#65533;&#65533;l\&#65533;&#65533;@&#65533;&#1032;&#65533;&#65533;&#65533;S,^&#65533;&#65533;&#65533;&#65533;8;\KP&#786;&#65533;&#65533;9&#65533;S&#65533;c&#1122;&#65533;&#65533;&#65533;&#65533;S&#65533;d&#65533;/9&#65533;,&#65533;Z6T&#65533;{&#43566;be&#65533;8p&#65533;g&#65533;&#65533;&#65533;&#65533;&#65533;&#65533;&#65533;N&#65533;[&#65533;L&#65533;M{&#65533;&#65533;&#65533;&#65533;+&#65533;/6&#65533;&#65533;^&#65533;&#65533;&#65533;	&#65533;&#65533;A&#65533;v0&#65533;_6&#65533;!&#65533;O&#65533;&#65533;&#65533;B&#65533;&#65533;Fz&#65533;3&#65533;@\F8&#65533;&#65533;~tC&#65533;&#65533;=&#65533;@|&#65533;Ah&#65533; &#65533;&#65533;mG2&#65533;@&#65533;"Fh&#65533;^!h&#65533;5&#65533;^nc&#65533;n$&#65533;&#65533;&#65533;U&#65533;&&#65533;&#65533;o*&#65533;&#65533;4&#65533;O E&#536;&#65533;&#65533;L8&#65533;&#165;p&#65533;+&#65533;&#65533;}B-[IgC&#65533;&#65533;I
H`&#65533;@&#65533;&#65533;&#65533;&#65533;&#65533;"*P &#65533;&#65533;&#65533;&#65533;`6$B0&#65533;&#65533;&#65533;&#65533;&#65533;xE1&#1884;&#65533;&#65533;8&#65533;Q,&#262;4&#65533;-[&&#65533;&#65533;a&#65533;&#65533;&#65533;\&#65533;&#65533;e4&#65533;d0&#65533;%:&#65533;S&#65533;j&#65533;:&#65533;	_&#65533;&#65533;&#65533;%&#65533;\&#65533;&#65533;&#65533;&#65533;&#65533;D&#65533;w-&#65533;&#65533;0&#65533;&#65533;&#65533;=&#65533;&#65533;&#65533; l&#65533;&#65533;pl&#65533;l(&#65533;$)	F&#65533;\&#65533;`&#65533;<&#65533;&#65533;&#788;&#65533;&#1941;&#65533;vY[&#1828;37&#65533;CH&#65533;$0a&#65533;~a&#65533;,	3&#65533;	~g&#65533;&#65533;&#65533;&#65533;&#65533;&#65533;pE6 &#65533;%&#65533;*`@&#65533;j-&&#65533;&#65533;&#65533;|&#65533;'4&#65533;&#65533;&#65533;&5&#65533;D&#65533;M&#65533;&#65533;&#65533; &#65533;&#65533;&#65533;JF&#65533;q&#65533;[&#65533;0 &#65533; &#65533;`@&#65533;&#65533;@
&#65533;&#65533;&#65533;&#65533;d&#65533;&#65533;9&#65533;7&#65533;6&#65533;&#65533;&#65533;&#65533;&#65533;  $BYVC&#65533;`0sY&#65533;&#65533;&#65533;&#1904;&#65533;@Nr&#65533;&#65533;&#321;x j&#676;h-g&#65533;&#65533;eS&#65533;*;&#65533; R7 &#65533;l&#65533;8&#31220;{&#65533;([l&#65533;Ak&#1573;B&#65533;&#65533;o.&#65533;&#65533;N&#65533;&#65533;S&#65533;&#65533; &#65533;'&#65533;Ft&#65533;P&#65533;&#65533;&#65533;T&#65533;&#65533;&#37898;&#65533;;&#65533;d!>&#65533;-4&#65533;&#65533;j&#65533;&#65533;&#1395;&#65533;&#65533;6KU q08b&#65533;&#65533;s&#65533;P@pESF&#65533;&#65533;&#65533;&#1458;&#65533;&#65533;&#65533;}|&#65533;+&#65533;! C -C&#65533;&#65533;&#65533;=&#65533;&#65533;m&#65533;&#65533;F&#380;&#65533;&#65533;#C4&#65533;&#65533;VQ&#65533;&#65533;6$d&#65533;&#65533;&#65533;&#24579;-&#65533;i&#65533;@D#y&#65533;<&#65533;&#65533;w&#65533;&#65533;&#256;A(&#65533;&#65533; &#65533;&#65533;&#65533;,&#65533;0,&#65533;&#65533;v?&#65533;B&#1902;&#65533;{i1vk&#65533;&#65533;&#65533;
&#65533;&#65533;gb}&#706;
h-&#65533;d&#65533;QY&#65533;&#65533;u#&#65533;Q&#65533;v&#65533;{&#65533;3x&#65533;&#65533;&#65533;Y&#65533;~&#65533;&#65533;9&#65533;&#65533;/`&#65533;&#65533;qE&#65533;&#1818;&#65533;&#65533;]&#65533;9^	U&#65533;you&#65533;&#65533;&#65533;&#65533;j&#65533;&#65533;C$&#65533;&#65533;&#65533;P&#65533;&#65533;,(bgnh&#1650;O&#65533;&#65533;&#65533;0Y&#65533;z&#65533;&#406;C&#65533;&#65533;K&#65533;4&#65533;_&#65533;"&#65533;&#65533;&#65533;&#65533;&#65533;&#65533;&#65533;&#65533;&&#65533;@&#65533;!Ab&#65533;&#65533;U&#65533;&#65533;{&#65533;M&#65533;x&#65533; q&#65533;/&#65533;&#65533;
@~&#65533;&#65533;i&#911;&#508;&#65533;	Ya&#65533; &#65533; &#65533;&#65533;&#65533;L&#65533;&#65533;&#65533;H&#65533;CyOc&#65533;&#65533;4	 .&#65533;&#65533;h&#65533;jdKM3&#65533;2&#65533; &#65533;;&#65533;&#65533;&#65533;&#65533;&&#65533;&#65533; &#65533;&#65533;;^&#65533;y2
&#65533;h&#65533;&#65533; &#65533;&#890;u&#65533;&#65533;VuU&#65533;&#65533;&#65533;&#1064;&#65533;&#65533;&#65533;&#65533;0&#65533;&#65533;&#923;TD&#65533;Qe&#65533;&#65533;Y&#65533;|8<&#484;&#65533;&#65533;&#65533;&#65533;&#65533;-&#65533;&#65533;y&#65533;&#65533;&#65533; 6g&#65533;&#65533;&#65533;&#65533;OX&#65533;&#6306;&#65533;l&#65533;&#65533;&#65533;Bl&#65533;I &#65533;&#65533;&#65533;{&#65533;&#65533;D&#65533;&#65533;&#65533;&#1772;&#1616;&#65533;%v&#65533;&#854;&#65533;&#65533;&#65533;	&#65533;&#65533;&#65533;?&#65533;&#65533;wq&#65533;&#65533;&#65533;&#65533;p3&#65533;q\&#65533;*&#65533;&#65533;{&#65533;&#65533;&#65533;j&#65533;6q&#65533;&#65533;U>(&#65533;&#65533;r&#65533;&#65533;+Q&#65533;=IjmA&#65533;[|{$&#65533;&#65533;-&#65533;&#65533;pX&#65533;f&#65533;&#65533;l&#65533;&#65533;f&#148;q&#65533;W+&#65533;G&#65533;&#65533;&#65533;`&#65533;&#65533;&#65533;	@&#65533;&#65533;&#65533;&#65533;(e &#65533;&#65533;&#65533; 0&#65533;&#65533;&#455;&#65533;3H{xo^&#65533;&&#65533;&#65533;&#65533;&#65533; | /&#65533;2D&#65533;2&#65533;H&#65533;&#65533;I&#935;&#65533;&#65533;)&#65533;&#65533;&#65533;&#4984;L~&#1175;&#65533;h&#65533;&#65533;&#65533;<&#65533;&#65533;&#65533;&#65533;4&#65533;w&#458824;&#65533;F6&#65533;&#65533;7&#65533;&#959;\aj&#65533;{&#180;^d&#65533;&#65533;&#65533;T+5&#65533;a&#65533;~&#65533; X4M&#65533;&#65533;-&#65533;&#65533;&#65533;[&#65533;&#65533;&#65533;B&#65533;&#65533;&#65533;&#65533;]]cf&#65533;}uy&#65533;G)(tKR &#65533;P&#65533;&#65533;Y&#65533;b&#65533;Mg&#65533;&#65533;	D&#65533;k&#65533;&#65533;&#65533;w&#65533;]@'&#65533;&#65533;&#65533;3&#65533;&#65533;&#65533;&#65533;&#65533;&#65533;&#65533;&#65533;,&#65533;y%^&#65533;&#65533;y&#65533;&#65533;9H&#65533;Z&#1074930;%&#252;&#65533;&#65533;L&#65533;&#65533;&#65533;&#65533;c&#65533;&#65533;mS&#65533;&#65533;7&#65533;&#65533;{@*&#65533;<&#65533;&#65533;3&#65533;1&#65533;;^V]Du&#65533;Jn&#65533;-&#65533;W&#65533;5lk&#65533;R&#65533;5&#65533;&#65533;1&#65533;r\2h&#65533;&#65533; &#65533;&#65533;'	&#65533;|&&#65533;*F$BS&#65533;b63E&#65533;5jx&#65533;1&#65533;V&#65533;R<3D&#65533;+&#65533;&#65533;Z]Bn&#65533; &#65533;'&#65533;&#65533;8P(&#65533;ssY&#65533;`v>&#65533;]t&#65533;e(&#65533;&#65533;.&#65533;:U&#65533;&#65533;&#65533;,.0k&#65533;?&#65533;&#65533;9&#65533;M&#65533;&#65533;S&#65533;|&#65533;7&#65533;)&#65533;u&#65533;&#65533;Z&#65533;WA&#65533;Ev&#65533;&#65533;&#65533;l&#65533;&#65533;R&#65533;%0p&#65533;P8&#65533;37&#65533;b&#65533;&#131;
Av&#65533;|&&#65533;3&#65533;B &#65533;Y&#65533;E&#65533;&#65533;&#65533;&#1222;&#65533;X$&#65533;&#65533;T.&#65533;O{&#65533;&`Wusl&#65533;&#65533;	&#65533;M&#65533;d&#65533;1)@Y&#65533;%#9sW&#65533;5&#65533;&#65533;&#1160;&#65533;&#65533;9&#65533;p:@&#65533;,.&#65533;&#65533;5E1d ng&#65533;7&#65533;RPw&#65533;&#65533;&#65533; &#65533;R&#65533;&#65533;&#65533;&#65533;N&#65533;#h&#452;S&#65533;&#65533;&#65533;&#65533;&#65533;@Y&#65533;RP&#65533;qs&#65533;;&#65533;&#65533;&#65533;(&#65533;BN&#65533;D&#65533;&#65533;a&#65533;&#65533;,&#65533;w1&#65533;&#65533;7`&#65533;G&#65533;&#65533;$&#65533; &#65533;&#65533; &#65533;&#65533;&#65533;Z&#65533;t&#65533;Q~g&#65533;&#36232;&#65533;wg&#65533;*&#65533;q&#65533;se b\&#65533;C&#65533;&#1155;&#65533;8&#65533;A&#65533;&#65533;&#65533;&#1538;2_&#65533;&#65533;$p &#65533;&#65533;`$~sL&#65533;`1&#65533;&#65533;c}f5&#65533;E&#65533;&#65533;&#65533;H&#65533;4&#65533;	0k&#65533;&#65533;&#65533;&#65533;nt<&#65533;)}&#65533; 
' K &#65533;5+WWGHx&#65533;&#65533;?w3&#65533;&#65533;:=&#65533;59&#65533;A!b&#65533;:&#65533;&#65533;,&#65533;4-N&#1159;'&#65533;&#65533;&#65533;S&#65533;T&#65533;H&#65533;5l&#65533;Ha&#65533;5]yR]&#65533;H&#65533;rI&#65533;& &#65533;&#65533;&#65533;&#65533;&#65533;y&#65533;&#65533;vRH&#65533;&#65533;8&#65533;&#65533;&#65533;:1&#65533;CP&#65533;87EY#&#65533;&#65533;:&#65533;&#65533;NR9&#65533;&#65533;&#65533;&#65533;A Pv' &#65533;&#65533;&#65533;E&#65533;&#65533;H&#65533;&#65533;A&#65533;q&#65533;=W&#65533;~&#65533;8&#65533;A}&#65533;292yL&#65533;&#65533;&#65533;Y&#65533;	&#65533;7y&#65533;}! 4&#65533;&#65533;&#65533;%|:&#515;fpov&#65533;&#65533;W&#65533;
Q&#65533;&#65533;%&#65533;!c4v^&#65533;&#65533;&#65533;&#65533;U&#65533;F2&#65533;&#65533;y&#65533;\&#65533;lS;p&#65533;lpZ&#578;&#65533;&#1045;&#65533;|@/`]d&#65533;p&#65533;!&#65533;)&#65533;&#65533;&#65533;&#65533;&#65533;T&#65533;&#65533;4C4# `{&#65533;7B&#65533;L&#65533;&#65533;&#65533;&#65533;)f&#65533;%z&#65533;&#65533;)=@&#65533;&#65533;&#1169;&#65533;&#65533;*RTHa&#65533;&#65533;&#65533;
&#65533;&#65533;&#65533;&#65533;&#65533;2TK&#65533;'&#1650;&#888;>Z&#65533;	q&#65533;&#65533;&#65533;&#65533;&#65533;&#1113;zy&#65533;&#65533;7&#1368;&#65533;T&#65533;&#65533;&#65533;vv
&#65533;iq&#65533;Z&#65533;v]O&#65533;&#65533;[&#65533;xYD&#65533;&#65533;&#65533;)dbw,&#65533;&#65533;|&#65533;&#451;&#65533;&#1101;y&#65533;&#65533;&#65533;&#65533;&#65533;&#65533;5&#65533;&#65533;&#65533;&#65533;&#65533;\&#65533;NLQq&#65533;&#65533;&#65533;&#65533;5&#65533;U&#65533;f&#65533;&#65533;W#Hu&#65533;[&#65533;|&#65533;8&#65533;s&#65533;XXRJA&#65533;&#65533;1+7p&#65533;P8&#65533;C`V&#65533;^z&#65533;&#65533;zyJ&#65533;&#65533;&#65533;&#65533;&#65533;A&#65533;&#65533;%&#65533;)&#65533;&#65533;rD&#65533;&#65533;&#65533;1|&#65533;&#65533;=@ &#65533;<&#65533;&#65533;&#65533;q&#65533;Q&#65533;&#65533;J=&#65533;&#65533;&#1892;&#65533;&#65533;&#65533;&#65533;&#65533;&#65533; &#65533;&#65533;Nf3&#65533;2PC&#65533;k&#65533;" &#65533;&#65533;EQ&#65533;&#65533;m8&#65533;z:a&j[ cR$&#65533;0&#65533;&#65533;&#65533;&#65533;Q&#228;&#65533;&#1557;w&#201;&#65533;&#65533;:7&#65533;7T1 &#65533; K&#65533;&#65533;&#65533;&#65533;L&#65533;&#65533; d@N\&#65533;&#634;&#65533;QR'&#65533;X#&#65533;hI&#65533;F&#65533;&#65533;&#65533;&#65533;{&#65533;&#65533;&#65533;y&#65533;Y&#65533;~vw&#65533;X&#65533;R! :&#65533;
&#65533;&#65533;&#65533;+&#65533;&#65533;&#65533;&	 =&#65533;aL&#65533;J&#65533;s6&#65533;&#65533;fm&#65533;<&#65533;q&#65533;`&#65533;d&#65533;&#65533;&#65533;&#65533;&#65533;Y%T&#65533;n&#65533;Ay&#65533;`Hw&#65533;% &#65533;&&#65533;z&#65533;&#65533;&#65533;#E&#65533;d&#65533;t&#65533;&#65533;N&#1435;[&#65533;V&#65533;&#65533;&#65533;&#65533;y&Nq&#65533;b&#65533;U!K&#65533;bJ/&#65533;&#65533;:r&#65533;cn&#65533;v&#65533;&#65533;B&#65533;&#65533;9&#65533;&#65533;&#65533;
&#65533;R&#65533;|}&#559;&#65533;&#65533;]&#65533;p\AM&#65533;%dY&#65533;[&#65533;&#65533;&#65533;&#65533;c0&#65533;r&#65533;_&#65533;	0&#65533;&#65533;&#65533;&#65533;|-E :I&#65533;&#65533;+&#65533;z(i ;`w&#65533;,:@&#65533;&#65533; &#65533;R&#65533;&#65533;1F&#65533;&#65533;0&#65533;c\c0&#1716;i\&#65533;M&#65533;&#65533;'Zs&#65533;&#65533;N&#65533;	
&#65533;&#65533;&#65533;|&#65533;1)&#65533;Y&#65533;A&#65533;H&#65533;Q&#65533;KA&#65533;&#65533;|&#65533;&#65533;``&#65533;K&#65533;&#65533;0 &#65533;&#65533;.&#65533;&#65533;la&#65533;,(&#65533;&#65533;d<&#1490;d&#65533;MU&#65533;P&#65533;:p&#65533;&#65533;-&#65533;k&#65533;&#65533;k&#65533;&#65533;cM&#65533;Q&#65533;&#65533;'&#65533;8kQ&#65533;&#65533;y&#65533;"&#65533;!K  I&#65533;'&#65533;&#65533;&#576;R&#65533;L&#65533;~;&#65533;&#65533;{&#65533;OP(&#65533;&#65533;&#65533;a2KCa&#65533;xyy&#65533;'&#65533;&#65533;&#65533; &#65533;#G&#65533;B&#65533;M&#65533;&#65533;&#65533;ke&#65533;&#65533;&#65533;&#65533;&#65533;&#65533;&#65533;&#538;&#65533;qQj"A&#65533;A.&#65533;&#65533;
g&#65533;	&#640;&#65533;) ;&#65533;&#65533;N!N&#65533;&#65533;9'  R L&#65533;&#65533;"0&#65533;&#65533;Pq&#65533;S2<&#65533;n@&#65533;&#65533;&#65533;6E&#65533;{f&#65533;M
&#65533;N&#65533;#&#65533;&#65533;&#65533;8	"pR&#65533;&#65533;SC&#65533;B&#65533;&#65533;pl'&#65533;U<OW&#65533;&&#65533;b&#65533;R&#65533;&#65533;&#65533;&#65533;&#65533;V&#65533; 	 0Llk&#65533;a&#65533;p&#65533;&#65533;H&#65533;x%&#65533;u&#65533;Z&#65533;*np.a&#65533;Sr&#65533;k&#697;=&#65533;H>&#65533;U<M&#65533;&#65533;H&#65533;&#65533; &#65533;&#65533;&#65533;J&#65533;&#65533;&#65533;S&#65533;w1F^&#65533;&#65533;i&#65533;&#65533;1T&#65533;&#65533;&#65533;'&#65533;{9"`P&#65533;&#65533;!&#65533;&#65533;&#65533;7 pO&#65533;P&#65533;&#65533;@&#65533;G&#65533;kz1&#65533;&#65533;&#65533;&#65533;y]&#65533;i&#793;n&#65533;&#65533;,&#65533;Oqew&#65533;&#65533;&#65533;\w+#eQQ'&#65533;M&#1574;&#65533;&#65533;&#65533;*&#65533;&#65533;L,@ bP&#65533;N,:&#65533;&#65533;T&#65533;&#65533;&#65533;&#65533;
&#65533;&#65533;	&#65533;0>&#65533;&#756;S&#65533;&#65533;%{&#65533;&#65533;&#65533;&#65533;&#65533;M .J J 	&#65533;V&#65533;&#65533;&#1046;)OY\&#65533;p&#65533;&#733;&#65533;&#65533;N&#65533;&#65533;M&#65533;&#65533;&#65533;Oq&#65533;&#65533;"@&#1164;K&#65533;&#65533;&#65533;@&#65533;&#65533;$>&#65533;&#65533;q&#65533;.&#65533;>&#65533;iwY9&#65533;Uk&#65533;&#192;7 @&#858;J&#65533;z&#65533;&#65533;&#65533;!G&#65533;&#65533;FMHM&#65533;a&#65533;&#65533;|q&#760;T&#65533;-pp`7 P &#65533;&#65533; >&#65533;=&#65533;&#65533;R&#65533;&#1064;f&#65533;&#65533;}l&#712;Mg&#65533;1%&#65533;&#65533;&#65533;PaP=p&#65533;&#65533;&#65533;	9&#65533;r &#65533;px&#65533;Q1&#819;&#65533;&#65533;I&#65533;&#65533;&#1674;&#65533;&#65533;&#65533;;&#65533;&#65533;&#65533;L!&#65533;&#65533;&#65533;\&#65533;&#65533;&#65533;&#65533;&#65533; GP?&#65533;5PG 	&#65533;  &#65533;&#65533;b&#65533; &#65533;&#65533;e&#65533;&#65533;&#65533;&#65533;&#65533;}&#65533;q&#65533;&#65533;dl&#65533;&#65533;m&#65533;Z&#65533;&#65533;&#65533;&#65533;&#65533;&#65533;&#65533;&#65533;Q!&#1808; &#65533;Mq&#65533;G&#65533;g&#65533;&#65533;&#1149;&#1966;&#65533;!&#65533;&#763;U|5&#65533;&#65533;)7q0&#65533;&#65533;9C<&#65533;dK&#65533;:&#65533;&#65533;&#65533;&#65533;1&#65533;&#65533;&#1661;&#65533;&#65533;A&#65533;&#65533;@:&#65533; 	&#65533;&#65533;&#65533;N&#65533;OQC]W<&#1595;n)&#65533;&#65533;&#65533;&#65533;Z&#65533;q `P&#65533;b&#65533;&#65533;^&#65533;\`&#65533;\&#65533;
5&#65533;f&#65533;Q8&#65533;q &#65533;&#65533;
&#65533;3&#65533;&#65533;b&#65533;A&#65533;B>&#65533;A&#65533;&#65533;R? &#65533;L&#65533;&#65533;&#65533;&#65533;o&#65533;&#65533;&#65533;&#65533;:>&#65533;;&#65533;:4&#65533;F0 &#65533;C&#65533;&#65533;h&#65533;&#65533;&#65533;8p&#65533;&#1739;P&#892;&#65533;&#65533;&#65533;M&#65533;T&#65533;&#65533;&#65533;&#65533;:&#65533;&#65533;&#65533;D&#65533;&#65533;\&#65533;&#65533;'.&#65533;&#65533;&#65533;-&#65533;l&#65533;&#65533;W s&#65533;&#65533;&#65533;n~&#65533;x&#65533;&#65533;6^&#65533;h`&#65533;C&#65533;&#65533;r&#65533;AbN&#65533;&#65533;E&#65533;&#65533;g;>&#65533;: &#65533;&#65533;"&#65533;&#65533;sQ&#65533;3$&#65533;&#65533;&#65533;B^&#65533;&#228;%8P5`N&#65533;N&#65533;&#65533;&#65533;!&#65533;&#65533;&#65533;&#65533;&#65533;&#65533;&#65533;&#65533;ea&#65533;M&#65533;&#65533;&#65533;&#65533;D &#65533;T&#65533;&#65533;&#65533;L&#65533;Q&#65533;&#65533;&#65533;x&#65533;i&#928;[x&#65533;&#65533;>&#65533;\1k&#65533;N&#65533;> 5a&#65533;&#65533;&#65533;&#65533;&#65533;|G|&#65533;<y7J&#65533;&#1310;&#65533;T&#65533;VA&#65533;&#1657;UQ&#13939;N&#65533;>&#65533;&#65533;&#65533;O}&#65533;&#65533;-&#65533;n&#65533;&#65533;a&#65533;&#65533;&#65533;Q<&#65533; &#65533;K&#65533;CHX&#65533;&#65533;&#65533;&#65533;&#1531;&#1011;j&#65533;&#65533;.&#65533;Rq&#65533;&#65533;mN&#65533;&#65533;~&#65533;&#1885;&#65533;&#65533;>&#65533;&#65533;N&#65533;&#65533;&#65533;&#65533;&#65533;m&#65533;m&#65533;&#65533;w&#65533;q&#65533;&#65533;r&#65533; %@&#65533;@&#65533;M&#65533;&#65533;N&#65533;1&#1340;*&#65533;w &#65533;X&#65533;&#65533;&#65533;&#1815;&#65533;&#65533;&#65533;&#65533;K1M&#65533;&#65533;&#65533;&#65533;ODt&#65533;c&#65533;L&#65533;&#65533;z&#65533;\a&#65533;L&#65533;+Q)&#65533;&#65533;&#65533;&#65533;&#65533;&#65533;Q&#65533;&#65533;O<&#65533;&#65533;"&#65533;I&#65533;&#65533;x`Y&#65533;&#65533; &#65533;&#65533;&#65533; &#65533;7&#65533;R&#65533;&#65533;&#65533;&#65533;&#65533;&#65533;&#65533;&#65533;h&#65533;&#65533;/&#65533;&#65533;&#65533;&#65533;	&#65533;R&#65533;m&#65533;&#65533;|>&#65533;&#65533;(&#65533;ATA&#65533;&#65533;&#65533;U&#65533;&#65533;u&#65533;&#65533;&#1543;&#65533;&#205;&#65533;&#65533;1&#65533;P&#65533;ps&#65533;O1x&#65533;	&#65533;cp,V&#65533;z&#65533;&#65533;k&#65533;+&#65533;dk` U&#65533;n&#65533;[U &#65533;[&#65533;dN&#65533;&#65533;j
W`\&#65533;O&#43963;&#65533;9pY&#65533;q)&#65533;q&#65533;s&#65533;&#65533;&#65533;6( +&#65533;&#65533;&#65533;k&#65533;:_(&#65533;\(&#65533;&#65533;&#65533;|&#65533;Q&#65533;&#65533;nwJH&#65533;f&#65533;C&#65533;.T&#65533;ca&#65533;%N&#65533;X&#65533;&#65533;E&#65533;5n&#19984;&#65533;`&#65533;&#65533;d# &#65533;&#595;T2D&#65533;I&#65533;'&#65533;`&#65533;R2&&#65533;&#65533;&#65533;&#65533;&#65533;3E1/&#65533;P&#65533;h&#65533;bb.&#65533;&#65533;&#1257;&#1230;Q&#65533;N&#65533;Z&#65533;*G&#65533;&#65533;1&#65533;&#65533;&#65533;&#65533;C&#65533;&#65533;&#65533;%[&#65533;,&#224;'o&#65533;&#65533;&#65533;mK1=h&#65533;&#65533;&#1025;E&#823;y&#2030;&#65533;&#65533;&#65533;&#65533;=A&#65533; SG&#65533;G&#65533;&#65533;&#65533;&#65533;&&#65533;&#65533;&#65533;&#65533;&#65533;\&#65533;2&#65533;1XeQ&#65533;&#65533;&#65533;g&#1055;&#65533;&#65533;x&#65533;&#65533;&#65533;SPs@&#65533;&#65533;	&#65533;|e&#974;&#65533;&#65533;&#65533;&#65533;d&#65533;
&#65533;d&#65533;C&#65533;&#65533;&#65533;.b&#65533;&#65533;&#65533;t&#65533;q&#18899;&#65533;Y8'&#65533;&#65533;&#65533;!J^&#65533;z&#342;&#65533;&#65533;&#65533;P,\&#65533;w&#65533;64&#65533;LB&#65533;&#65533;B]@&#65533;GL$R&#65533;y&#65533;&#65533;&#65533;&#65533;wjP&#65533;y&#65533;EC&#65533;&#65533;?&#65533;K&#65533;$&#65533;Pp&#65533;*`&#65533;&#65533;
L&#65533;&#65533;&#65533;@&#65533;!&#65533;&#65533;@I ;&#65533;&#65533;$:&#65533;(&#65533;r &#65533;)v&#65533;&#65533;H&\&#65533;&#65533;(	&#65533;&#65533;	&#65533;%<&#65533;&#65533;&#65533;&#65533;
&#65533;&#65533;G&#65533;4&#65533;c&#65533;*&#131;&#65533;&#65533;&#65533;&#771;&#65533;X&#65533;I(W@0J	[&#65533;A&#65533;HZJ.&#65533;\&#65533; &#65533;&#65533;p&#65533;K&#65533;&#65533;H&#65533;4&#65533;&#65533;	&#65533;x&#65533; &#65533;&#65533;t&#65533;&#65533;7&#65533;$p!;0L&#65533;'%&#65533;LN&#65533;&#65533;&#65533;&#65533;&#65533;@&#65533;9vp&#65533;`@?&#65533;TM&#65533;L&#65533;iL(&#65533;$&#65533;&#65533;'&#65533;hI:&#65533;"&#65533;
/C]c$&#65533;&#65533;&#65533;t&#65533;&#65533;H&#65533;&#65533;&#65533;v&#65533;&#65533;s&#1220;8}c&#65533;.b&#65533;&#65533;&#65533;l&#65533;&#65533;&#1240;&#65533;$&#65533;9&#65533;c&#65533;56p``&#65533;&#65533;&#572;I&#65533;&#65533;	$P&#65533;&#65533;&#65533;^S
&#65533;SE/&#65533;&#65533;B"r &#65533;F*80&#65533;&#65533;R AE&#65533;0&#65533;&#65533;&#65533;N&#65533;&#65533;&#65533;&#65533;^:&#630;^}u&#65533;&#2034;d&#65533;@&#65533;3&#65533;&#65533;#&#65533;v&#65533;&#65533;Y&#65533;&#65533;(&#344;0&#65533;&#65533;&#65533;n&#65533;&#583;zi&#65533;&#65533;&#65533;PW&#526;13%I&#65533;&#1814;&#65533;&#65533;H&#65533;%I .f&#65533;&#65533;&#65533;&#65533;&#65533;Ae&#65533;9&#65533;;&#65533;`X9&t&#65533;&#1612;&#65533;KR&#65533;&#65533;"&#65533;&#65533;&#65533;06&#65533;&#65533;8&#1231;&#348;&#65533;&#65533;&#65533;w&#65533; ^&#65533;P7&#65533;!&d.J&#65533;&#65533;&#65533;A&#65533;={$&#65533;m&#65533;&#65533;B&#65533;~&#65533;&#65533;}&#1152;&#65533;&#65533;&#65533;&#65533;&#65533;&#65533;&#65533;N&#39549;5&#65533;A&#65533;&#65533;&#65533;UUa&#65533;a&#65533;
&#65533;u*&#65533;
L&#65533;&#65533;&#65533;&#65533;5&#65533;&#65533;;a&#1152;&#65533;s&#65533;&#65533;;&#65533;&#65533;&#65533;&#65533;1RO&#65533;t-&#65533;&#65533;&#65533;&#65533;&#65533;R(&#65533;^&#65533;&#713;&#1624;&#65533;&#65533;)&#65533;&#65533;c&#65533;w&#65533;c&#65533;]v#&#65533;&#65533;i&#65533;&#147;v~&#65533;&#1515;&#65533;&#65533;&#65533;
.&#481;&#65533;&#65533;@&#65533;&#65533;&#65533;J&#65533;&#65533;&#65533;&#65533;W&#65533;&#65533;?&#65533;&#47562;`cZo,&#65533;&#65533;&#65533;R@@y&#65533;ddO@&#65533;$&&#65533;^}&#65533;w@&#65533;*&+I&#65533;&#65533;&#65533;&#65533;aF=&#65533;`&#65533;&#65533;&#65533;) t&#65533;&#65533;&#65533;&#65533;&#65533;~+3A&#65533;&#65533;&#65533;&#65533;9&#65533;*m0&#65533;_&#65533;&#65533;@&#65533;&#65533;8S&#65533;	l &#65533; &#65533; I&#65533;e&#65533;m&#65533;P&#65533;l&#65533;&#65533;z&#65533;&#65533;&#65533;,i&#65533;&#65533;d&#65533;&#65533;*4&#65533;(&#65533;&#65533;H fQ&#65533;&#65533;I&#65533;nV&#65533;&#65533; "&#1338;B&#65533;&#65533;&#65533;$60#e^&#65533;B5U &#65533;&#65533;`.w&#65533;G!1&#65533;{&#1667;8&#65533;&#65533;&#65533;8[$d!&#962; &#65533;,&#65533;W)&#65533;#Iv HF&#65533;Ik&#65533;	P&#65533;&#65533;HR&#65533;eo&#65533;&#65533;&#65533;&#65533;&#65533;vU`wd&#65533;_&#65533;&#65533;&#65533;&#65533;A&#65533; b&#65533;&#65533;&#472;&#65533;x&#65533;&#65533;e-&#65533;b&#65533;5&#65533;&#65533;Y&#65533;K`&#65533;4&#65533;H&#65533; &#65533;&#764;	/l&#1537;&#65533;|BN&#65533;&#65533;6&#65533;;P&#65533;P&#65533;&#65533;&#65533;&#65533;Ps&#65533;&#65533;wiKp&#65533;&#65533;"&#65533;"&#65533;5Q&#65533;&#65533; &#65533;&#65533;&#65533;&#65533;&&#1589;u&#65533;&&#65533;&#65533;&#65533;&#65533;&#65533;S&#65533;&#65533;&#65533;)=&#65533;^B&#65533;I&#65533;&#1035;=&#65533;&#65533;&#65533;@ N&#65533;&#65533;&#65533;q&#65533; &#65533; 9&#65533;&#65533;&#65533;&#65533;&#23214;d/&#65533;&#65533;&#65533;q&#65533;Bg&#65533;&#65533;M&#65533;&#65533;&#65533;N&#65533;I5&#65533;e&#65533;&#65533;_$T&#65533;&#65533;|&#65533;B&#900;GY&#65533;kY&#65533;iOe&#454;&#1291;&#65533;8D@O&#65533;&#65533;"&#65533;P 9&#65533;&#1019;&#65533;C&#65533; !&#65533;#&#65533;&#478;&#65533;$&#65533;iWk&#65533;G&#65533;&#65533;d&#65533;&#65533;&#65533;O&#65533;&#65533;&#65533;&#65533;uU&#851; J&#65533;&#65533;&#65533;&#65533;Z'lX&#65533;&#65533;&#842;&#65533;Q&#65533;&#65533;&#65533;&#65533;&#65533;&#65533;jf+&#65533;&#65533;$i&#65533;&#65533;W&#65533;&#65533;9&#65533;&#65533;)h\`&#65533;40@&#65533;&#65533;&#65533;&#65533;&#65533;&#65533;&#65533;U&#65533; b&#65533;1&#65533;&#65533;@"&#65533;&#65533;&#65533;&#65533;@&#2000;p$h &#509;&#65533;&#65533;6&#65533;&#65533;&#65533;D&#65533;&#65533;&#65533;G&#65533;e&#65533;[3&#65533;K&#65533;`&#65533;&#65533;&#65533;c&#65533;&#65533;&#829;&#65533;&#65533;&#65533;,d&#65533;d@@&#65533;1&#65533;&#65533;&#65533;Ae{&#65533;&#65533;&#65533;&$!x
x&#65533;&#65533;&#65533;V&#65533;&#65533;&#65533;w&#65533;&#65533;&#6817;@&#65533;&#65533;&#65533;>&#65533;&#65533;&#65533;&#65533;&#65533;J&#65533;&#65533;Z&#65533;&#65533;&#65533;{&#65533;&#65533;I
$&#65533;(y&#65533;&#65533;&#65533;w&#65533;&#65533;&#65533;	'&#65533;&#65533;&#65533;a&#65533;I
&#65533;	`<'&#65533;Q&#65533;&#65533;&#65533;NR&#65533;&#65533;Q&#65533;d&#65533;&#65533;0&#65533;*&#65533;&#65533;&#65533;&#65533;#6&#65533;N&#65533;&#517;&#65533;&#65533;&#65533;&#65533;/.z&#65533;
	``N&#65533;V5X&#65533;:e@i&#65533;j&#65533;&#65533;&#65533;$`&#65533;@&#65533;&#65533;&#65533;0&#65533;&#65533;&#65533;o&#65533;q9x&#1844;&#65533;&#65533;eC2F@&#65533;W&#65533;&#65533;)	n&#65533;&#65533;&#65533;&#65533;#&#65533;U&#65533;A&#65533;&#65533;S:oL&#65533;&#65533;&#65533;&#65533;/2&#65533;D&#65533;j&#65533;OM&#65533;&#65533;"-$&#65533;&#65533;&#65533;&#65533;^.&#65533;h0&#65533;&#65533;A&#65533;&#65533; &#65533;@&#65533;&#65533;R-xC[C&#65533;&#65533;&#870;&#65533;&#1636;&#65533;&#65533;&#65533;3'&#65533;S&#65533;&#65533;R&#65533;g&#65533;&#65533;7&#65533;G&#65533;,&#65533;&#65533;&#65533;Mk-Id&#65533;BF&#65533;&#65533;9`i&#660;&#65533;	&#65533;&#65533;#&#10241;8&#65533;Z#9 &#605;&#65533;r &#65533;,9&#65533;&#65533;r&#1605;&#65533;&#65533;C&#65533;&#1208;:&#65533;&#65533;		&#65533;	#]&#65533;&#65533;0&#675;Sl&#65533;&#65533;&#65533;
&#65533;,&#65533;V%8&#65533; &#65533;&#65533;G&#65533;&#65533;&#65533;&#65533;<&#65533;&#65533;&#65533;&#65533;v&#65533;]&#65533;O_\&#65533;&#65533;&#65533;&#65533;&#65533;N&#65533;&#65533;&#1186;&#13223;&#167;&#65533;&#65533;&#65533;&#65533;&#65533;&#65533;B'&#65533;&#65533;&#65533;
&#65533;EPdQ7&#65533;&#65533;	&#65533;&#65533;qUh&#65533;"^$ &#65533;&#65533;&#65533;^&#65533;efLnr&#65533;&#65533;&#65533;&#65533;"m&#31226;]k/W&#1115;'V$&#237;l&#65533;0&#65533;6W&#65533;&#65533; g$x&#65533;&#65533;`C&#65533;a&#65533;>&#65533; &#65533;&#65533;K:&#65533;+&#65533;`&#65533;H&#65533;&#28370;!&#65533;&#1082;y>-&#65533;&#65533;
&#65533;pD@\b;&#65533;y&#65533;y&#65533;&#65533;&#65533;97&#65533;P:J0v&#65533;&#65533;&#65533;z&#65533;&#65533;&#65533;7&#65533;&#54769;!&#65533;&#65533;zG>&#65533;E,&#65533;&#65533; &#65533;&#65533;&#505;&#65533;&#65533;l&#65533;9w&#65533;&#65533;+h&#65533;&#65533;&#65533; &#65533;s[#5Tt&#65533;`&#65533;&#65533;Z?q&#512;)|GJF8&#65533;&#65533;&#65533;D&#65533;m&#65533;&#65533;&#65533;!&#65533;&#65533;N&#65533;&#65533;&#65533;&#65533;T&#65533;$&#65533;&#65533;I>&#65533;j&#65533;&#65533;	&#65533;&#65533;W0&#65533;(&#65533;&#65533;&#65533;&#65533;2a#&#65533;&#65533;M&#65533; &#65533;&#65533;&#65533;&#65533;&#65533;&#65533;&#65533;O$Bg&#65533;Qtm&#65533;&#65533;	/&#65533;&#65533;&#65533;&#65533;(S&#65533;&#65533; &#65533;&#65533;&#65533;&#65533;&#65533;&#65533;dO&#604;&#65533;&#804;&#65533;&#65533;&#65533;&#65533; t&#65533;&#65533;cd&#65533;9&#65533;&#65533;&#65533;&#65533;8%&#65533;&#65533;&#65533;&#65533;81&#65533;&#65533; &#65533;76 &#65533;= [x&#65533;&#65533;`b&#65533;&#65533;p&#65533;|&#65533;MC%&#65533;&#65533; <ALA,&#65533;&#65533;&#65533;%\Ka vA&#65533;7&#65533;&#65533;b&#65533;&#65533;:&#65533;&#65533;*&#65533;&#65533;K<F&#65533;8&#65533;&#65533;?&#65533;@&#65533;&#1055;&#65533;6b&#65533;&#65533;&#65533;?&#65533;X&#65533;&#65533;p<q&#65533;*Z&#65533;3?7&#65533;Z&#65533;m [&#65533;F`&#65533;&#267;&#65533;C&#65533;&#65533;K#&#65533;&#65533;S(&#65533;&#65533;&#65533; &#65533;7&#65533; &#65533;	'&#65533;,@VX&#65533;&#65533;CF&#65533;u&#65533;&#65533;)w&#1253;x&#65533;&#65533;+	1xL&#65533;d&#65533; &#65533;H&#65533;DITF&#65533;&#65533;&#65533;&#65533;&#65533;&#65533;Z&#65533;:&#65533;FQ&#65533;8p&#65533;&#65533;[9&#65533;BI&#1085;&#65533;&#65533;5&#65533;&#65533;*&#65533;&#65533;8&#65533;{
V&#65533;&#65533;&#65533;&#38024;&#65533;;@ &#65533;` ]&#65533;D!&#65533;&#65533;&#65533;&#65533;&#609;N&#16927;&#65533;X&#65533;&#65533;4&#65533;A\&#65533; &#65533;2&#65533;&#65533; &#65533;7`&#65533;&#65533;q@&#65533;X&#60439;&#65533;&#65533;2&#65533;'YD[GL&#65533;&#65533;&#65533;&#65533;F&#65533;&#65533;sB;&#65533;&IY*&#65533;{;o&#65533;g&#1756;&#65533;&#65533;&#65533;&G&#65533;.t&#1288;&#65533;&#65533;&#65533;&#65533;&#65533;7#&#65533;!,1&#65533;2f:&#65533;k&#65533;7	06&#65533;&#65533;&#65533;$(&#65533;~&#65533;&#65533;&#65533;{3&#65533;&#65533;)YE6&#65533;C&#65533;	&#1175;j&#65533;F&#65533;8&#458;LI&#65533;&#65533;V9%&#65533;C.&#65533;&#65533;&#65533;- 	&#65533;&#65533;TI&#65533;&#65533;0:&#65533; &#65533;&#65533;&#65533;p&#65533;B3	Az&#65533;, &#65533;&#65533;,&#65533;&#65533;&#476;\&#65533;&#65533;j&#65533;&#65533;&#65533;?P&#65533;<&#65533;&#65533;&#65533;&#65533; t&#65533;&#65533;{TJ&#65533;&#65533;J&#65533;RG&#65533;&#65533;&#65533;P&#1178;&#65533;&#65533;!W1&#65533;&#65533;&#65533;@m$&#65533;p&#65533;E&#65533;&#65533;&#750;&#65533;&#65533;(&#65533;H&#65533;&#43155;&#1076;6$	80j	&#65533;L&#65533;&#65533;&#65533;&#65533;1&#65533;>&#1026;H&#65533;a&#65533;&#65533;&#65533;&#65533;W&#65533;I	&#65533;&#65533;!L&#812;&#65533;<&#65533;K&#65533;&#65533;&#65533;TL:&#65533; \&#549;&#65533;&#65533;&#65533;&#65533;&#65533;&#65533;\M-bI&#65533;&#65533;&#65533;&#65533;&#65533;&#65533;;&#65533;&#65533;&#65533;&#65533;&#65533;3&#65533;&#65533;&#65533;&#65533;&#65533;&#65533;dM&#1932;!`&#65533;I6&#65533;&#65533;&#65533;T&#65533;(&#65533;X&#65533;.&#65533;5&#65533;(5n$&#65533;&#65533;|&#65533;&#65533;qJ&#65533;&#65533;&#65533;;&#65533;>&#65533;M&#65533;&#65533;&#65533;&#65533;$&#65533;&#65533;&#65533;&#65533;&#65533;&#65533;&#65533;&#65533;&#65533;N&#65533;d&#65533;I&#1553;&#65533;!&#65533;{ &#65533;&#65533;&#65533;O&#65533;&#1305;;p&#65533;&#65533;&#65533;&#65533;&#65533;&#65533;&#65533;d&#65533;&#65533;TW&#65533;h&#65533;&#65533;&#65533;K&#65533;Ou&#65533;&#65533;<&#65533;&#65533;&#65533;\&#65533;h Wx&#65533;c&#575;&#65533;&#65533;LPu&#65533;&#65533;$	&#65533;&#65533;1(0&#1612;P=&#65533;&#65533;&#65533;3&#65533;&#65533;&#65533;&#65533;P&#65533;@	?h&#65533;&#65533;&#65533;O&#65533;p &#65533;TL&#65533;`&#65533;&#65533;&#3284;&#65533;&#65533;&#65533;&#579;&#65533;&#65533;&#65533;&#65533;1p&#65533;&#65533;&#65533;&#65533;T&#930;&#65533;DR!&#65533;&#65533;&#65533;8O&#65533;&#65533;L&#65533;&#1282;"e&#65533;&#65533;hQ*S&#65533;&#65533;&#65533;!&#65533;&#65533;M&#65533;&#65533;>&#65533;&#38190;&#65533;rK0S:=&#65533;&#65533;Ip -PL&#65533;<&#65533;&#65533;&#65533;u'|&#65533;9&#65533;SC]&#65533;&#65533;&&#515;7&#65533;&#65533;&#65533;M&#65533;&#65533;B&#65533;I&#65533;C&#65533;T&#65533;&#1026;&&#65533;&#65533;&#65533;&#65533;\&#65533;&#65533;\&#65533;&#65533;9D6&#65533;&#65533;&#65533;&#65533;TS&#65533;&#65533;1&#65533;M6p&#65533;&#65533;&#65533;R6&#65533;&#65533;&#65533;19UZ5&#65533;&#65533;e&#65533;7&#65533;&#435;)&6x&#65533;J&#65533;&#65533;ZV&#65533;&#65533;&#65533;DE&#65533;EUL&#65533;4&#65533;g+	/&#65533; Vi&#65533;&#65533;>&#65533;0	?8RM /{&#65533;@&#65533;&#65533;&#1025;iW&#65533;&#65533;&#65533;xMy&#65533;&#65533;&#65533;&#65533;!Ww5&#65533;X&#65533;&#65533;#&#65533;&#65533;&#65533;Q	|5 |W~%&#65533;<&#65533;W&#65533;&#65533; &#65533;X&#1106;&#65533;&#65533;W&#65533;%L58&#65533;8	xX&#65533;&#65533;&#1540;&#65533;X&#65533;&#65533;&#65533;&#65533;Tu&#65533;&#65533;K&#65533;&#65533;X&#65533;&#515;cM&#65533;B&#65533;X&#65533;&#840;1h?oY&#65533;&#65533;&#65533;o&#65533;&#1172;mY&#65533;Y&#65533;&#65533;&#1611;pN&#65533;&#65533;Y&#65533;&#65533;Y&#65533;&#65533;Y&#65533;&#65533;Y&#65533;&#65533;Y&#65533;&#65533;Y&#65533;Z&#65533;Z&#65533;-Z&#65533;=Z&#65533;MZ&#65533;]Z&#65533;mZ&#65533;}Z&#65533;&#65533;Z&#65533;&#65533;Z&#65533;&#65533;Z&#65533;&#65533;Z&#65533;&#65533;Z&#65533;&#65533;Z&#65533;&#65533;Z&#65533;&#65533;Z&#65533;[&#65533;[&#65533;-[&#65533;=[&#65533;M[&#65533;][&#65533;m[&#65533;}[&#65533;&#65533;[&#65533;&#65533;[&#65533;&#65533;[&#65533;&#65533;[&#65533;&#65533;[&#65533;&#65533;[&#65533;&#65533;[&#65533;&#65533;[&#65533;\&#65533;\&#65533;-\&#65533;=\&#65533;M\&#65533;]\&#65533;m\&#65533;}\&#525;\&#605;\&#685;\&#765;\&#65533;&#65533;\&#65533;m&#65533;/&#65533;&#65533;]7 &#65533;@ &#65533;&#65533;&#65533;&#65533;5&#65533;6&#65533;!&#65533;&#1437;&#65533;X&#65533;&#65533;<&#65533;&#65533;j&#65533;X&#65533;&#65533;u'h]&#1557;&#65533;&#65533;&#65533;&#65533;&#65533;U&#65533;$@&H&#65533;p%&#65533;&#65533;!x&#1941;&#65533;6&#65533;&#65533;P&p h&#65533;P `&#65533;&#65533; *X&#65533;&#65533;z&#65533;@&#65533;$h&`&#65533;&#65533;`&#65533;H$&#65533; &#65533;^&#65533;j&#65533;(x^&#65533;_&#65533;m &#65533;&#65533;e&#2009;j&#65533;&#65533;&#65533;&#65533;&#65533;_&#65533;&#65533;&#65533;_&#65533;j&#65533;!&#65533;&#65533;&#65533;&#65533;&#65533;&#65533;e$X&#65533; &#65533;p"`F&#65533;^`&#65533;u`q&#65533;_&#65533;&#65533;`&#65533;e&#65533;a&#65533;P &#65533;OP&#65533;&#65533;U	&#65533;&#65533;$&#65533;&#65533;h`KOPO&#65533;= &#65533;&#65533;&#65533;^$(&#65533;&#65533;&#65533;(h&#65533;a&#65533;%&#65533;&X&#65533;)e&#65533;T &#65533;S #&Q&#65533;&#6309;&#65533;uF&#65533;&#65533;&#65533;&#65533;(&#65533;@(&#65533;&#65533;Ha&#65533;N &#65533;Q@#&#65533;SP&#65533;h&#65533;&#65533;&#65533;&#65533;&#65533;&#65533;&#65533;&#65533;&#65533;) &#65533;$X(&#65533;&#65533;&#65533;bR0&#65533;RT8TS0&#65533;NP&#65533;M&#65533;&#65533;'`&#65533;$8&#65533;@x&#65533;&#65533;&#65533;&#65533;!&#65533;&#65533;p&#65533;.&#65533;&#65533;O&#65533;&#65533;=Q.&#65533;&#65533;0&#65533;&#65533;&#65533;4Nc X &#65533;&#65533;_H&#65533;&#65533;&#65533;b8&#65533; %&#65533;&#65533;&#65533;+F<&#65533;OP&#65533;S&#65533;cQ&#65533;Pc1&#65533;&#65533;TV&#65533;X&#65533;MP&#65533;@&#65533;)&#65533;&#65533;&#65533;cZ&#65533;fZ&#65533;)P&#65533;&#1347;P&#65533;&#65533;P(Q&#65533;d.&#65533;6&#65533;t&#65533;&#65533;/&#65533;)&#65533; k&#65533;&#65533;J&#65533; )&#65533;&#65533;&#65533;&#65533;O&#65533;ba&f}.&#65533;>&#65533;6P&#65533;P&#65533;)&#65533;&#65533;(@'xg&#65533;P&#65533;&#65533;&#65533;&#65533;`&#65533;g&#65533;>&#65533;T`h&#65533;&#65533;&#65533;&#65533;&#65533;V&#65533;&#512;&#65533;n&F\FhkVh &#65533;NPH&#65533;S&#65533;h}gQ&#65533;h&#65533;&#65533; 
0&#65533;&#65533;6&#65533;&#65533;&#65533;&#65533;&#65533;&#65533;Nhg&#65533;i(i&#65533;&#65533;&#65533;ViQ&#65533;N&#65533;&#65533;U&#65533;&#65533;&#65533;i&#65533;i&#65533;h&#65533;&#65533;&#38830;e!&#1540;&#65533;j|&jQ.bT&#65533;&#65533; P #&#65533;&#65533;	&#65533;&#65533;&#65533;&#65533;&#65533;&#65533;&#65533;&#65533;fp&#65533;&#65533;&#65533;dR&#65533;.$6&#65533;&#65533; #(&#65533;P k
@&#45990;M@&#65533;Y&#65533;j!&#65533;c=&#65533;&#65533;gT&#65533;T&#65533;&#65533;&#65533;&#65533;&#65533;&#65533;&#65533;P#x&#65533;&#65533; &#65533;~cjnkx&#65533;&#65533;&#65533;&#65533;.&#65533;"&#65533;&#65533;Z*P &#65533;( &#65533;&#65533;&#65533;&#65533;&#65533;&#65533;	&#65533; *&#65533;&#65533;&#65533;~glV_&#65533;c&#65533;&#65533; c#F&#65533;4&#65533; h&#65533;&#65533;.&#65533;B&#65533;k&#65533;&#65533;&#65533;/k&#65533;&#65533;&#65533;d!&#65533;f&#65533;d&#65533;&#65533;&#65533;/&#65533;H&#65533;#F&#65533;N&#65533;&#65533;r&#65533;6&#65533;&#65533;&#65533;&#65533;&#65533;f&#65533;^&#65533;a &#65533;&#65533;&#65533;d)m &#65533;&#65533;&#65533;k =`Po&#65533;&#65533;k8&#65533;&#65533;N&#65533;&#65533;V&#65533;h&#65533;n &#65533;&#65533; N&#1028;&#65533;FP*pj&#65533;&#65533;&#65533;&#896;&#65533;&#65533;&#65533;&#65533;hU&#65533;	&#65533;k&#65533;n&#65533;&#65533;&#65533;S&#65533;V &#65533;n&#65533;6&#512;&#65533;&#65533;&#65533;&#65533;&#65533;	&#65533;l&#65533;vj&#65533; P&#65533;Q*&#65533;p&#65533;&#65533;&#65533;	8&#65533;P&#65533;h&#65533;x&#65533;&#65533;&#65533;&#65533;6&#65533;	S&#65533;~&#65533;&#65533;&#65533;&#1766;l&#65533;&#65533;&#65533;&#65533;&#65533;l&#65533;&#65533;$&#65533;&#65533;&#65533;p&#65533;&#65533;&#65533;&#65533;&#65533;&#65533;&#65533;&#65533;&#65533;&#65533;p
S&#65533;aW &#65533;
&#65533;r&#65533;U &#65533;p&#65533;
&#65533;h&#65533;&#65533;&#65533;-Ok&#65533;&#65533;&#65533;&#65533;%gZ&#65533;F&#65533;(&#65533;&#65533;n&#65533;9&#65533;R8&#65533;&#65533;&#65533;r
&#65533;#r&#65533;&#65533;&#65533;&#65533; &#65533;&#65533;&#65533;gs*&#65533;s&#65533;&#65533;i&#65533;&#65533; 5oZ&#782;&#65533;XrJ_&#65533;&#65533;qm&#65533;8&#65533;W&#65533;	&#65533;&#65533;#w&#65533;_tE'k&#65533;&#65533;Qg&#65533;sRNW &#65533;&#65533;7&#65533;&#65533;~Z&#646;&#65533;&#65533;&#65533;Gs&#65533;hu&#65533;&#65533;&#65533;~ 7oq%&#65533;&#1690;Vq&#65533;H&#65533;.dGP&#65533;&#65533;&#65533;>&#65533;&#65533;&#65533;&#65533;&#65533;&#65533;&#65533;E&#65533;ojg`&#65533;&#65533;&#65533;u&#65533;&#65533;&#65533;&#65533;P7&#65533;7rq_Z&#65533;&&#65533;>qM?&#65533;0 &#65533;&#65533;le&#65533;&#65533;`&#65533;&#65533; &#65533;&#65533;&#65533;_&#65533;&#65533;&#65533;V&#65533;vr&#65533;Zc&#65533;&#65533;$&#65533;w&#65533;Xqw&#65533;&#65533;&#65533;Jr&#65533;&#495;zN&#65533;&#65533;&#65533;&#65533;&#65533;5&#65533;&#65533;&#65533;='y&#65533;	 !&#65533; &#65533; ,6  &#65533;< &#65533; &#65533;H&#65533;&#65533;&#65533;&#65533;*\&#560;&#65533;&#199;#J&#65533;H&#65533;&#65533;&#331;3j&#65533;&#561;&#65533;&#463; C&#65533;)2&#65533;&#595;(S&#65533;\&#626;&#65533;&#727;0c&#668;I&#65533;&#65533;&#859;8s&#65533;&#65533;&#627;&#65533;&#991;@c"J&#65533;&#65533;&#1123;H&#65533;*]&#692;&#65533;&#1235;&#65533;J&#65533;J&#65533;&#65533;&#1387;X&#65533;&#65533;T&#65533;&#65533;2&#65533;&#65533;K&#65533;&#65533;&#1651;D'&#65533;&#65533;F&#65533;&#65533;d&#65533;&#669;K&#65533;&#65533;&#1905;
&#65533;`&#215;&#62384;wL&#65533;&#65533;P&#65533;&#65533;&#65533;]&#65533;&#65533;L
&#208;#K<e&#65533;&#728;3c6&#65533;pC_40b&#65533;&#65533;&#1256;S&#65533;&#65533;\A&#65533;&#65533;&#65533;x&#65533;&#65533;&#1784;s&#65533;6&#65533;&#65533;&#65533;&#65533;
&#65533;
 &#65533;&#65533;	}M&#65533;&#65533;&#892;&#65533;s&#65533;&#65533;1&#65533;&#65533;&#823;C&#65533;&#65533;&#65533;&#65533;&#65533;&#283;&#65533;&#65533;&#203;&#65533;&#65533;:&#65533;w&#65533;&#65533;l\&#318;N = &#65533;M &#65533;&#65533;&#65533;&#65533;&#65533;&#65533;&#65533;<x9&#65533;:w&#65533;&#65533;&#65533;!@&#65533;@&#65533;b;T&#65533;&#65533;}&#65533;E(&#65533;Pul&#65533;p]q&#65533;&#65533;C}y``&#65533; &#65533;(&#65533;^B	&#65533;&#65533;&#65533;l}&#65533;&#65533;A &#65533;&#65533;&#65533;&#65533;&#65533;&#65533;<&#65533;&#65533;	`&#65533;&#65533;&#65533;	&#65533;P d&#65533;&#136;1&#65533;X&#65533;P&#65533;&#65533;IT*&#65533;_n&#65533;!_D&#65533;{9&#65533;g`Q&#65533;i&#65533;\&#65533;&#65533;"_&#65533;m&#65533;z&#65533;&#65533;[&#65533;&#65533;&#65533;d&#65533;&#65533;&#65533;X&#65533;|&#65533;&#65533;&#30656;>d&#65533;ej&#353;&#65533;Na&#409;&!D&#65533;&#65533;9&#65533;&#145;&#65533;&#65533;I),&#1111;	&#65533;[&#65533;&#65533;&#35364;^4E&#65533;&#65533;&#65533;Q&#65533;V&#65533;&#65533;&#43760;&#65533;&#65533;q&#65533;e(
%B h \J&#65533;%&&#65533;&#65533;	1&#65533;:P&#65533;&#65533;&#65533;&#65533;&#65533;6&#65533;&#65533;&#65533;V8&#65533;g]&#65533;j&#65533;&#65533;&#65533;&#65533;qF&#65533;&#65533;&#65533;&#65533;&#331;=&#65533;bf&#65533;&#1522;-&#65533;&#1206;&#65533;&#65533;V&#65533;7P&#65533;bk&#65533;&#65533;V&#65533;&#65533;(&#65533;&#65533;&#65533;W&#65533;&#65533;&#65533;U&#65533;&#65533;B&#65533;)_&#65533;&#65533; z&#65533;&#65533;&#65533;&#65533;&#65533;&#65533;\y&#65533;&#65533;kq&#65533;&#65533;&#65533;+&#65533;&#65533;W&#65533;&#65533;&#65533;>&#65533;%C&#65533;.&#65533;W&#65533;yP&#65533; IB&#65533;2&#65533;eL,&#65533;&#65533;|&#65533;&#65533;&#65533;&#65533;lX&#31111;&#65533;&#65533;&#793;&#65533;&#65533;|&#65533;&#65533;&#65533;&#65533;$&#65533;&#65533;&#65533;@gTl&#65533;&#1326;ZQ&#65533;&#65533;&#65533;&#65533;&#65533; p&#65533;&#65533;X;&#65533;&#65533;Cf	&#65533;v&#65533;&#65533;L&#65533;&#849;&#65533;&#65533;&#65533;K&#65533;&#1840;&#65533;uA&#65533;
'`q &#65533;&#65533;W&#65533; &#65533;&U`.&#36525;8F&#65533;&#65533;-&#65533;&#65533;&#65533;}/x&#1579;&#65533;x;&#65533;&#65533;%v@&#65533;&#65533;bg&#65533;B&#65533;/n&#65533;Ef&#65533;&#65533;&#65533;@&#65533;J~&#65533;!&#65533;l&#65533;&#65533;&#65533;,&#65533;A&#65533;&#65533;U&#65533;z&#373;&#65533;&#65533;H&#65533;&#65533;&#600;&#65533; g&#1063;'&#65533;&#1850;&#65533;^&#65533;&#65533;&#65533;.&#65533;&#65533;j`[&#65533;&#65533;&#65533;w&#65533;G_&#65533;&#65533;&#65533;&#46601;&#65533;%&#65533;&#65533;&#65533;&#65533;&#65533;&#65533;&#65533;C&#65533;&#65533;	&#65533;&#65533;!73&#2044;&#65533;&#65533;&#65533;&#65533;&#65533;^&#65533;&#502;@&#65533;&#65533;!&#1364;y&#65533;&#65533;y&#65533;6 &#65533;%&#65533;&#65533;&#65533;&#65533;&#65533;&#1278;W&#65533;&#65533;&#65533;N6&#65533;&#65533; &#65533;<&#65533;4&#65533;&#65533;{k&#65533;&#65533;&#65533;&#65533;&#65533;&#65533;&#65533;~oH]&#65533;&#65533;6&#65533;&#65533;x&#65533;&#65533;A&#65533;X&#65533;}&#65533;&#65533;&#65533;&#65533;5	&#65533;M8l&#65533;A&#65533;d>&#65533;<
t&#65533;&#65533;&#65533;&#1208;&#1748;&#65533;P&#65533;&#65533;
]&#65533;,l&#65533;vn8&#65533;"v&#1559;%T&#65533;nSZ&#65533;Ch&#65533;&#65533;qhS&#65533;O}&#65533;&#65533;&#65533;&#65533;y&#65533;pq!&#65533;R&#35033;J&#65533;S|&#65533;!4pD&#65533;*&#65533;c&#65533; h&#65533;'&#65533;&#65533;!2@O&#65533;&#1539;0&#65533;HAZP_Z&#65533;."r&#65533;4rT&#65533;@&#65533;`&#65533;*&#65533;&#65533;*&#65533;!&#65533; &#65533;&#138;&#65533;&#65533;&#65533; &#65533;&#65533;&#65533;l&#65533;!@&#65533;&#65533;v1&#65533;&#65533;o&#65533;&#65533;<&#65533;?&#65533;&#65533;'&#65533;sL&#65533;	!5<&#65533;&#65533;Z&#65533;xK+&#65533;)&#65533;-RVa|e&#65533;:&#65533;&#65533;&#65533;a$&#65533;&#1552;7&#65533;L8 f0&#65533;G&#793;&#887898;&#65533;&#65533;l`&#65533;e&#65533;S6&#65533;&#65533;&#65533;&#65533;JSI!t&#65533;&#65533;&#65533;&#65533;x&#65533;p`pR&#65533;x&#65533;)qj2&#65533;&#65533;L!&#65533;i1E,F&#65533;&#65533;!>&#65533;&#339;U&#65533;
O`&#1377;0&#65533;&#65533;h&#65533;&#65533;lR&#65533;~&#65533;8%m3b2I&&#65533;e &#65533;&#65533;C/&#65533;6&#65533;@&#65533;&#65533;0&#65533;&#65533;&#65533; &#65533;&#65533;c&#65533;B&#65533;5&#65533;^&#65533;&#65533;&#65533;3H&#65533;<&#65533;&#65533;1&#65533;&#65533;	\%&#65533;&#65533;&#65533;^&#65533;&#65533;">&#65533;&#65533;&#65533;`&#65533;&#65533;D&#65533;d [$&#65533;b&#65533;:&#65533;&#65533;&#65533;U&#65533;&#65533; k&#65533;^&#65533;p&#65533;&#65533;O&#65533;&#65533;&#65533;&#1427;&#65533;&#65533;#&#65533;^[] Q7&#65533;C$&#642;Ncu&#65533;&#320;A&#65533;&#1239;&#65533;&#65533;&#65533;&#65533; =0&#65533;@&#65533;&#65533;l"&#65533;1-&#65533;+&#65533;&#65533;&#65533;&#65533;{9B &#65533;&#65533;&#65533;!&#65533;PQ6&#65533;&#65533;u&#65533;&#65533;[{&#65533;&#65533;Kq&#65533;3&#65533;&#65533;@ &#65533;e&#65533;k&#65533;'&#65533;&#65533;P&#65533;&#65533;&#65533;U&#65533;}}&#65533;0&#65533;&#65533;&#65533;&#65533;&#65533;U&#65533;``&#65533;&#65533;g&#65533;&#65533;&#65533;o &#1341;&#65533;m&#65533;6&#65533;&#65533;&#65533;;p&#65533;o&#65533;KT&#65533;^&#65533;/	&#65533;+r)DG&#65533;v&#65533;&#65533;&#65533;(&#65533;
e&#65533;K&#65533;&#65533;1&#65533;}-f&#983;&#65533;&#65533;5]# &#65533;Hd&#1980;&&#65533; K$&&#65533;&#65533;^&#65533;&#65533;&#65533;&#65533;&#65533;3&#65533;3&#65533;&#65533;[8v&#177;&#65533;_&#65533;H&#65533;&#65533;Z&#65533;&#65533;&#65533;*_zhK&#65533; &#65533; !&#65533;&#65533;&#65533;&#65533;&#65533;
0x&#65533;9'&#65533;&#65533;P&#65533;+ &#10735;&#65533;&#65533;!l&#65533;&#65533;x&#65533;\&#65533;!*&#65533;c&#65533;&#65533;j;ou^&#65533;6h&#65533;s&#65533;[&#65533;&#65533;7&#65533;7&#65533;&#65533;&#65533;&#65533;&#65533;z2?&#65533;&#65533;d&#65533;&#65533;_&#65533;&#65533;&#65533;2L&#216;&#65533;bi&#65533;&#65533;/>&#65533;&#65533;&#65533;&#65533;F2
&#65533;&#65533;=&#1602;&#65533;&#65533;Mj&#65533;Z&#65533;h&#65533;b&#65533;&#65533;&#65533;&#65533;&#65533;&#65533;&#65533;X&#65533;&#65533;&#65533;xhB&#65533;gpWq&#65533;&#65533;	 &&#65533;&#65533;zIg>O&#65533;<&#65533;&#65533; &#629;&#65533;&#65533;&*C&#65533;&#65533;k&#65533;"&#65533;&#65533;&#65533;#{&#65533;Td&#65533;K5&#968;M&#65533;&#65533;h RQs&#65533;&#65533;O&#65533;,&#1322;&#336;&#65533;&#65533;&#65533;&#65533;+&#65533;^j&#65533;<uU&#65533;&#65533;I&#65533;/&#65533;Tu&#65533;&#65533;%8&#65533;&#65533;A&#65533;}i1&#65533;&#65533;z&#8356;x&#65533;&#65533;&#65533;&#65533;@&#65533;&#65533;&#65533;W&#65533;7=&#65533;&#65533;I&#65533;x&#65533;/&#65533;Y &#65533;&#65533;&#65533;SoX&#65533;&#65533;T &#65533;uN &#65533;se&#65533;&#65533;Y&#65533;&#65533;3&#154;{:&#65533;O2&#65533;&#65533;)&#65533;"fOW&#1390;R&#65533;&#65533;';&#65533;&#65533;A&#65533;&#65533;8#t&#65533;3f&#65533;&#65533;&#65533;&#65533;&#65533;&#65533;p&#65533;60ov&#65533;&#65533;&#65533;&#65533;&#65533;g^%&#65533;&#65533;&#65533;n&#65533;&#65533;&#65533;&#65533; &#65533;&#65533;&#65533;:&#65533;&#1648;&#65533;&#65533;v&#65533;&#65533;)&#65533;&#65533;&#65533;J*&#65533;&#621;b&#65533;&#65533;&#306;&#65533;&#65533;a&#65533;&#544;dN&#65533;&#65533;&#65533;~UOK}A&#65533;&#65533;W&#65533;n&#65533;j&#65533;&#65533;&#65533;]&#65533;&#65533;v{&#65533;k&#65533;&#65533;Q}&#65533;&#65533;&#65533;r&#65533;# &#65533; 7&#65533;&#65533;2&#761;&#65533;&#408;&#65533;&#65533;&#65533;&#65533;&#65533;&#65533;&#65533;&#65533;]&#65533;H*&#65533;&#65533;KM&#65533;`&#65533;&#65533;|hyl&#65533;dm&#65533;&#65533;L*&#65533;W\@o
 yu&#65533;&#65533;&#65533;&#65533;)#*&#65533;7&#65533;&#65533;&#65533;&#65533;&#65533;&#65533;&#65533;&#637;&#65533;w&#65533;
p&#65533;/,&#65533;5{N=&#65533;,&#65533;|D	h&#65533;dX|&#1919;&#65533;&#65533;&#65533;t&#65533;&#65533;&#65533;&#65533;&#8459;&#65533;!x&#65533;Y&#65533;&#65533;$&#65533;&#65533;&#65533;&#65533;&#65533;M&#470;&#65533;&#65533; &#65533;&#65533;&#65533;&#65533;&#65533;i &#65533;<&z&#65533;&#65533;&#65533;&#65533;o`&#65533;T&#65533;B_&#65533;@&#65533;&#65533; &#65533;&#65533;;&#65533;&#65533;T*'&#65533;7~&#65533;4]&#65533;eU&#65533;e'0&#65533;d &#65533;&#65533;$$H&#658;u&#65533;u&#65533;&#65533;&#65533;(&#65533;1;wT&#65533;eof &#65533;C&#65533;EW#q&#65533;	&#65533;&#65533;I&#65533;H&#65533;&#65533;&#65533;7&#65533;e6	q!&#65533;$&#65533;5'&#65533;_=&#1959;O?&#65533;g))&#65533;6&#65533;&#65533;}-&#65533;u0&#65533;&#65533;&#193;&#65533;'|&#65533;Sb&#1697;YF&#65533;|Y&#65533;@&#65533;&#65533;1{!!&#65533;&#65533;&#65533;!s&  &#65533;)T&#65533;T`&#65533; &#65533;&#65533;mA&#65533;&#65533;uP8&#65533;&#65533;PQ@&#65533;/&#65533;5\?8&#65533;pg\	&#65533;?dsi&#65533;?6P&#65533;$&#65533;&#65533;&#65533;&#65533;[}#6y&^&#65533;*&&#65533;9&#65533;&#65533;t&#1545;&#65533;&#65533;(f>&#65533;s&#65533;&#65533;&#65533;gH&#65533;&#65533;8B&#65533;x)&#65533;&#65533;&#65533;&#65533;&#65533;&#65533;)&#65533;&#65533;!M&#65533;b!b&#65533;&#65533;&#65533;?&#65533;&#65533;&#65533;&#65533;&#65533;&#65533;&&#65533;a4P&#65533;.&#65533;a&#65533;&#65533; ]f&#65533;F8 A&#65533;&#65533;&#65533;^pxn&#65533;;dng&#65533;?~&#65533;&#65533;&#65533;X&#65533;b&#65533;6&#65533;&#65533;10&#65533;{(&#65533;&#65533;U@&#65533;&#65533;R&#65533;&#65533; (&#65533;}&#65533;&#65533;U&#65533;&#65533; &#65533;rMl }&#65533;rnP&#65533;;&#65533;x&#65533;~&#65533;e&#65533;&#65533;{h$&#65533;&#65533;'Q(&#65533;!C{x&#65533;Y&#65533;%P<f M&#65533;&#65533;RPgT&#65533;&#65533;&#65533;&#65533;&#65533;&#12465;8[&#65533;&#65533;"&#65533;x&#65533;N&e&#65533;B&#65533;E&#65533;&#65533;&#65533;)P&#65533;&#65533;&#65533;&#65533;t&#65533;F&#65533;&#65533;r&#65533;Qn&#65533;&#65533;M&#65533;&#65533;&#65533;J&#65533;D.&#65533;;?:&#65533;&#65533;&#65533;7)@(m&#65533;&#65533;&#65533;'&#65533;&#65533;&#65533;&#213;!b&#65533;&#65533;+?Tu&#2035;MK0&#65533;&#65533;&&#65533;K&#1622;m&#1236; t&#65533;l&#65533;~&#65533;~^ejT&#65533;M&#65533;A9(^&#65533;&#65533;&#65533;&#65533;&#65533;%)&#65533;pF&#65533;&#65533;f6&#65533;&#1432;Dq&#65533;F&#65533;&#65533;UT&#65533;5&#65533;0&#65533;&!I&#65533;$&#65533;)CW&#65533;&#65533;A}nn&#65533;DV&#1911;M&#22060;&#65533;u&#65533;+&#65533;'@&#65533;v&#65533;K&#65533;7u&#65533;&#65533;&#65533;&#65533;6p&#65533;&#65533;&#65533;<&#1435;&#65533;&#65533;ig%&#386;g&#65533;E&#65533;5x&#65533;&#1306;&#65533;&#65533;&#65533;a&#65533;&#65533;(2Y&#65533;&#65533;&#65533;|&#65533;&#65533; &#65533;5 &#51347;&#65533;&#65533;&#65533;&#65533;&#65533;v&|G&#65533;&#65533;a2,5M&#65533;&#65533;&#65533;&#65533;&#65533;&#65533;&#65533;&#65533;&#65533;E&#65533;&#65533;J&#65533;&#65533;~4r&#65533;w&#65533;&#65533;i&#65533;&#65533;I}&#65533;"\GX)x&#65533;&#65533;&#65533;j&#65533;IaV&#65533;I &#65533;&#65533;&#65533;)&#65533;a&#65533;&#65533;	&#65533;u&#65533;^b#&#65533;7R&#65533;D#22&#65533;&#65533;z&#65533;&#65533;&#65533;(J&#65533;K^&#65533;&#65533;yvW&#65533;Ne\&#840;-"&#65533;&#65533;y8&#65533;&#65533;&#65533;d>&#65533;50&#65533;&#65533;M&#29858;D&#65533;&#65533; &#65533;Y&#65533;&#65533;&#65533;&#65533;&#1554;&#65533;&#65533;&#65533;&#65533;$#&#65533;}&#65533;e}&#65533;t&#65533;}""&#65533;&#65533;Q&#65533;l E&#65533;
&#65533;&#1055;l&#65533;.Zq&#65533;n5&#65533;&#65533;&#65533;H"m&#65533;)O&#609;&#65533;&#65533;,`YC&#65533; S&#65533;	KX&#65533;''*&#65533;&#65533;&#65533;\&#65533; &#65533;w~&#65533;x}&#65533;&#65533;&#65533;9&#65533;&#65533;&#65533;(I'&#65533;7 $x&#65533;`&#65533;W(&#65533;7&#65533;&#65533;&#65533;&#65533;&#65533;&#65533;&#4872;% iZ$g&#65533;&#65533;&#65533;&#65533;\&#65533;E &#65533;B&#65533; &#65533;!&#65533;4@ '&#65533;+&#65533;$x&#65533;&#65533;&#65533;V&#65533;n9&#65533;K&#65533;
&#65533;&#65533; y&#65533;H&#65533;( &#65533;&#65533;&#65533;<&#65533;&#65533;&#65533;&#65533;&&#65533;@j&#65533;f ,pQF#&#65533;&#65533;&#65533;&#65533;i &#65533;&#65533;z&#65533;&#65533;&#65533;Qu5&#65533;&#65533;!&#65533;eQ&#65533;&#65533;&#65533;A|[&#65533;#C&#65533;u,&#65533;&#65533;&#1786;&#65533;&#65533;!&#65533;BI&#65533;&#65533;&#65533;&#165;&#32402;S&#65533;&#65533;Opx 5&#65533;u=&#65533;j&#65533;&#65533;7i~&#65533;&#65533;J&#1098;+&#65533;&#65533;&#65533; &#65533;.!U`60E&#65533;(o&#65533;pd&#65533;'l&#65533;)d&#65533;Ak:&#65533;"c&#65533;&#65533;[3&#65533;&#65533;&#65533;.&#65533;&#65533;Xy&#65533;&#65533;$RI&#65533;&#65533;&#65533;]9x|&#65533;OR&#65533;0!'A>@)(&#65533;&#65533;&#65533;&#65533;)&#65533;)*n&#65533;&#65533;/&#65533;66w13&#65533;[;5&#65533;&#65533;J5&#65533;) &#65533;&#65533;x&#65533;&#65533;c~w#2[&#65533;Q`zlp4 '`&#65533;&#65533;X&#65533;$&#65533;&#293;+` )l&#65533;&#65533;&#65533;&#65533;`sC{w/a+F&#65533;M&#65533;RJ|&#65533;E,&#65533;&#65533;@ ;q]n&#65533; \&#65533;A&#65533;&#65533;6&#65533;&#65533;R)&#65533;&#65533;4&#65533;>]P[W+&#65533;&#65533;6&#65533;&#65533;o &#65533; &#65533;&#65533;&#1479;&#65533;F)&#65533;!"&#65533;u&#65533;|&#65533; 	Ni&#129;i&#65533;&#65533;&#65533;b&#65533;R+S&#65533;I%$,&#65533;&#65533;N7t&#65533;x&#65533;Q&#65533;&#65533;E&#65533;&#65533;df&#65533;+&#65533;K&#65533;!9&#65533;.)&#65533;\&#403;&#65533;&#65533;&#65533;&#65533;)&#65533;WD4R&#65533;i&#65533;}-R&#65533;5{U&#65533;++&#65533;&#238;&#65533;&#151;f&#65533;&#65533;&#65533;a9p&#65533;WK&#65533;&#65533;&#1614;&#744;&#65533;&#65533;*&#1147;&#65533; &#65533;Z&#65533;&#65533;M&#65533;YM!&#65533;:&#65533;&#65533;&#65533;&#65533;&#65533;0&#65533;g 6&#1035;F&#65533;/;w=&#65533;~&#65533;( &#65533;&#65533;&#65533;O&#65533;&#65533;*&#1387;&#65533;=&#65533;&#65533;&#65533;&#65533;&#65533;Ev@M)&#65533;+&#65533;&#65533;|&#65533;:p/q0&#65533;&#65533;A&#65533;&#65533;B!&#65533;&#65533;&#65533;&#65533;&#65533;&#65533;+&#65533;&#954;&#65533;\&#65533;[&#65533;&#65533;1	 &#65533;&#65533;&#65533;&#65533;R f|&#65533;	&#65533;' J&#65533;L&#65533;"&#65533;2&#65533;Q\@&#65533;S&#65533;&#65533;wvp&#65533;&#65533;&#65533;`&#65533;B  0 )o"g|&#515;&#65533;&#65533;&#65533;&#65533;&&#65533;&#65533;F&#65533;D)&#65533;	&#65533;&#65533;A4&#65533;&#65533;4&#65533;&#65533;X&#65533;&#65533;q&#167;&#65533;&#65533; &#65533;&#65533;K&#65533;7p&#550;&#65533;(!!&#65533;&#65533;F&#65533;&#65533;&#498;&#65533;r&#65533;Va&#203;&#65533;{8&#65533;&#65533;&#65533;/!H&#1040; P&#65533;&#166;l&#65533;7&#65533;B&#65533;&&#65533;<&#65533;&#65533;#U&#65533;3X&#371;&#65533; 4&#65533;&#65533;&#65533;&#65533;& &#65533;l:p~&#65533;L&#806;lP&#1040;)&#65533;&#65533;&#65533;<1FB2\&#65533;&#224;&#65533;&#65533;&#65533;&#65533;&#425;&#65533;&#65533;&#65533;,R &#65533;\&#65533;7 =&#65533;&&#65533;&#31522;&#65533;|&&#65533;&#65533;&#65533;]&#65533; &#65533;&#65533;V0&#65533;6&#65533;&#65533;&#65533;~&#65533;|&#65533;&#476;&#65533;.a&#65533;&#65533;*&#65533;\&&#65533;&#65533;P	&#1208;&#65533;;p&#65533;&#65533;' &#65533;&#65533;&#65533;&#65533;F&#65533;lp&#65533;:&#65533;&#65533;&#65533;5'A&#65533;]*&#65533;&#65533;L&#65533;n0&#65533;U&#174;&#65533;"oj&#65533;&#65533;&#65533;*q&#65533; &#65533;\&#65533;J&#1040; o&#65533;&#65533;&#65533;&#65533;&#65533;&#65533;&#65533;3(5m&a&#65533;&#65533;!&#65533;&#65533;&#65533;@&#65533;&#65533;4&#65533;.&#65533;&#65533;2!uSq&#65533;8=&#65533;&#65533;=&#65533;'&#65533;@&#65533;: R Bp&#65533;&#65533;'@ 4P&#1530;&#65533;&#65533;,n&#65533;Jo&#65533;&#65533;+A(q&#65533;&#65533;*l`&#65533;(&#65533;,&#65533;YO&#65533;=&#65533;&#65533;t&#65533;&#65533;&#65533;(&#65533;&#65533;&#65533;&#65533;&#65533;#&#65533;&#1578;&#65533;&#65533;!&#65533;a&#65533;&#65533;7&#65533;M &#65533;&#65533;up&#65533;]q` .@+&#65533;&#65533;{ &#1652;&#65533;&#65533;&#65533;&#1687;&#36286;k&#65533;.pb&#65533;4p&#65533;&#65533;&#65533;8&#65533;5 	&#65533;&#65533;&#65533;&#65533;W&#1815; &#65533;X&#65533;&#65533;&#65533;*&#65533;2&#65533;&#65533;n&#65533;&#65533;&#65533;p: 	?&#65533;&#65533;&#65533;&#65533;&#65533;5pq&#65533;;&#65533;$&#65533;VH`&#65533;&#1934;,&#65533;&#65533;)W&#65533;u&#65533;,@h&#65533;^&#65533;D&#65533;!&#65533;Q&#65533;&#65533;&#65533;?0@+&#65533;9u&#65533;a&#65533;Y&#65533;&#65533;&#65533;7@&#65533;&#65533;A&#65533;".&#65533;h&#65533;&#65533;&#65533;&#65533;&#65533;m*WE&#65533;&#65533;A&#65533;&#65533;&#65533;4&#65533;&#65533;&#65533;&#65533;&#65533;&#65533;h0&#65533;<&#65533;rrP*&#65533;=t&#65533;&#65533;i&#65533;<&#65533;&#65533;5&#65533;&#65533;3A&#65533;&#1916;&#65533;<>&#65533;D0&#65533;&#65533;&#65533;1&#65533;&#65533;G&#65533;O,H2&#65533;&#65533;N&#65533;+!&#65533;-!>&#65533;#&#65533;&#65533;Z8p?@&#65533;rk &#65533;\q&#65533;&#65533;Kk&#65533;&#65533;b&#65533;&#65533;,&#65533;&#65533;&#65533;^&#65533;&#65533;&#65533;&#65533;&#65533;&#65533;]&#65533;l]&#65533;&#65533;&#65533;&#65533;Q&#65533;&#65533;z&#65533;&#65533;;'&#65533;S&#65533;,&#65533;Ho"n&#65533;&#65533;&#65533;&#65533;*1h&#65533;&#65533;z&#65533;q&#65533;0&#65533;&#65533;b.&#65533;h^&#65533;&#65533;&#65533;qp9&#65533;*&#1093;U&#65533;&#65533;&#65533;&#65533; YG&#65533;5^&#65533;/&#65533;&#65533;y&#65533;m2&#65533;&#65533;&#65533;&#65533;&#65533;f&#65533;X+k&#65533;N&#65533;&#65533;}&#65533;&#65533;^&#65533;)&#65533;:&#65533;&#280;&#65533;`&#1974;&#65533;=&#65533;O&#65533;w&#65533;|&#65533;&#65533;&#65533;&#65533;&#65533;K&#65533;*&#65533;e k&#65533;&#65533;"Ht&#65533;&#65533;y&#65533;&#65533;&#65533;&#65533;)At&#65533;t&#65533;&#65533;&#65533;G,?@&#65533;u&#65533;&#65533;1&#65533;[&#65533;k`&#921;p&#65533;&&#65533;&#65533;J&#65533;&#65533;&#65533;&#65533;&#65533;<&#62368;o&&#65533;+a #&#65533;6!&#65533;k&#65533;&#65533;qv&#65533;&#65533;~&#65533;_~&#65533;~w M&#65533;&#583;%&#65533;&#65533;z+&#65533;&#65533;&#65533;&#65533;'\&#65533;&#65533;&#65533; &#65533;&#65533;&#65533;&#65533;)]&^%&#65533;R&#65533;6&#65533;p&#65533;&#65533;Z&#65533;&#65533;;&#65533;*Q&#65533;&#65533;^&#65533;{&#65533;]%&#65533;&#65533;3&#65533;&#65533;(&#65533;&#65533;&#65533;p2&#65533;&#65533;
&#65533;&#329;&#65533;]&#65533;&#65533; p.<p=&#65533;&#65533;:&#65533;&#65533;&#65533;%(&#65533;&#65533;|A&#65533;+&#65533;&#65533;l&#65533;)&#65533;\&#65533;&#65533;!u&#65533;&#65533;&#65533;@&#65533;t&#65533;&#65533;	&#65533;dp&#65533;*&#65533;&#65533;&#65533;&#65533;&#65533;X&#65533;/&#65533;;&#65533;&A&#65533;&#65533;. ^U&#65533;&#65533;2&#65533;#+HY&#65533; &#65533;&#65533;&#65533;&#65533;&#65533;&#65533;&#65533; &#65533;&#65533;&#65533;w&#65533;&#65533;E t	&#65533;&#65533;s&#65533;&#65533;	&#65533;8&#65533; &#65533;&#65533; &#65533;6>a 3&#65533;&#65533;&#546;&#65533;y&#65533;gw&#65533;&#65533;&#65533;&#65533;&#65533;&#65533;i&#65533;,&#65533;&#65533;&#65533;g&#65533;n&#65533;&#65533;&#65533;&#65533;&#65533;&#65533;[` &#65533;&#65533;z&#65533;U &#65533;&#65533;&&#65533;/&#65533;&#65533;&#65533;&#65533;#9&#65533;J&#65533;l&#1922; r&#65533;d"&#65533;&#65533;&#65533;A&#65533;8&#65533;&#65533;&#65533;&#65533;C&#65533;%N&#65533;X&#65533;&#65533;E&#65533;&#65533;`&#65533;&#65533;G0E&#65533;d#&#65533;&#65533;I&#65533;]&#65533;8A&#65533;13&#65533;)&#65533;c&#65533; &#65533;&#65533;&#65533;&#65533;&#65533;DJ6:hHP&#65533;&#65533;	#&#65533;&#65533;&#65533;&#65533;&#65533;&#908;Q&#65533;N&#65533;Z&#65533;&#65533;&#1347;~2}&#65533;&#65533;&#65533;&#65533;W&#65533;`&#65533;h&#65533;&#65533;&#65533;&#65533;Y&#65533;U=&#65533;&#65533;&#65533;&#65533;-M'&#65533;8&#65533;&#65533;&#65533;]&#65533;%s&#65533;x&#65533;&E#W&#65533;-*&#65533;P6K*&#65533;u&#65533;&#65533;&#65533;c&#529;#&#65533;&#65533;@p&#65533;ED&#65533;H&#65533;&#65533;&#65533;&#41404;&#65533;;
&#65533;1WBR&#1129;E&#65533;&#65533;&#65533;&#65533;&#65533;&#65533;%#%Lu&#65533;GE&#65533;&#65533;&#65533;&#65533;&#65533;&#65533;o&#65533;w&#65533;&#65533;zHM&#65533;Cg&#65533;<K&#65533;+U&#65533;_]z&#65533;&#65533;><&#65533;&#65533;w&#65533;&#65533;;Z&#65533;~%{&#65533;&#65533;}S&#65533; X.a	4X&#65533;4&#1114;w&#65533;&#65533;&#65533;&#65533;&#65533;&#65533;&#65533;P&#65533;C "k?%&#921422;x&#65533;&#65533;&#65533;&#65533;p&#65533;&#65533;-&#41477;&#65533;&#65533;:a&#65533;&#65533;VxpC&#65533;&#65533;:t&#65533; &#65533;&#65533;(&#65533;
4&#65533;&#65533;&#65533;j# &&#65533; &#65533;>&#65533;
&#65533;&#65533;&#394;`&#65533;>L &#65533;&#65533;&#65533;PC&#65533;&&#65533;&#65533;&#65533;&#554;@ &#65533;#Hph&#65533;&#65533;&#65533;D&#65533; &#65533;&#65533;&#65533;QD*5&#65533;rE&#65533;a&#65533;&#65533;
&#829;&#65533;&#65533;C&#65533;>&#65533;@&#65533;&#65533;#&#65533;&#65533;?Lx&#65533;&#65533;C&#65533;&#65533;&#65533;-&#65533;&#65533;&#65533;"R&#65533;&#65533;'&#65533;2C&#65533;&#65533;&#65533;&#65533;D&#65533;A&#65533;/<T&#65533;-8&#65533;(F2&#65533;&#65533;i=6v&#65533;a&#65533;*Z$&#65533;&#65533;EJ&#65533;M]&#65533;s&#65533;M&#65533; &#65533;9&#65533;4&#65533;c3Vs}&#515;3 &#65533;B&#144;&#65533;+D,&#65533;1*&#65533;&#750;&#65533; &#65533;tD&#266;&#65533;4!&#65533;Lh&#65533;&#65533;`A&#65533;i&#65533;&#65533;&#65533;&#64914;rjSWr&#65533;&#65533;C&#65533;(&#65533;H7)&#65533;&#1230;&#65533;+&#65533;L&#65533;&#65533;YIk&#65533;&#65533;(	*&#65533;&#65533;g7\1`&#65533;&#65533;T\m&#413;&#65533;&#65533;L`&#65533;P&#1337;^T&#65533;&#65533;q&#65533;&#65533;82B:&#65533;&#65533;&#65533;6&#65533;u&#65533;&#65533;&#65533;h&#65533;&#65533;&#65533;&#65533;&#65533;a&#65533;&#65533;&#65533;&#65533;C&#65533;&#65533;H|#<H&#65533;3K&#65533;&#65533;&#65533;&#65533;Lx&#65533;&#65533;h#&#65533;.&#65533;&#129;&#65533;6&#65533;&#65533;&#65533;&#65533;HH&#65533;&#65533;&#65533;&#65533;W&#65533;&#65533; $6p&#65533;&#1562;D&#65533;&#65533;C{A&#65533;&#65533;&#148;&#65533;w&#65533;&#65533;&#65533;Y&#65533;J&#65533;&#65533;;&#65533; 64&#65533;vS&#65533;G&#65533;a_&#65533;z`&#65533;&#65533;1&#65533;&#65533;&#65533;p&#65533;w&#65533;&#65533;&#65533;)&#65533;i&#65533;B&#65533;+V&#65533;&#65533; &#65533;&#65533;*&#65533;&#65533;s&#65533;=g!;(&#1470;&#1526;)&#1972;E&#65533;h&#65533;&#65533;u|o&#65533;&#65533;&#65533;&#65533;u9%|o&#65533;h &#65533;&#1346;ok &#65533;&#65533;"&#65533;&#65533;Qu-2&#65533;&#65533;&#65533;4{V&#65533; &#65533;w&#65533;G&#538541;w&#65533;"&#65533;&#65533;&#65533;&#65533;&#65533;7_&#1982;i&#65533;T&#65533;&#65533;&#65533; &#65533;z&#65533;B&#65533;=&#65533;&#65533;p&#65533;&#65533;&#65533;?8&#65533;&#65533;&#65533;&#65533;&#65533;B&#65533;SeI`Xd`&#65533;@&#65533;d&#65533;k&#1075;&#65533;&#65533;yuc&#65533;&#65533;#&#65533;&#65533;&#65533;T&#65533;i&#65533;&#65533;_	Mx&#65533;v&#65533;&#65533;&#65533;\&#65533;Z&#65533;
&#65533;@&#65533;20:&#65533;&#65533;&#869;&#65533;2&#65533;}&#65533;C &#65533;)\&#65533;R&#65533;&#65533;&#65533;U`@(&#65533;%E&#65533;&#65533;	|&#65533;&#65533;&#552;}&#65533;:a&#65533;&#65533;&#65533;)T m>&#65533;&#65533;D&#65533;&#65533;V&#65533;kD &#65533;T">&#65533;-l|I&#65533;P&#65533;&#65533;L&#65533; H b6P&#65533;&#65533;&#65533; 1&#65533;&#65533;&#65533;" k&#65533;&#65533;&#65533;&#65533;d$D&#65533;&#65533;82(&#65533;`]
 &#65533;&#65533;&#65533;j\&#65533;&#65533;&#65533;&#65533;&#65533;t&#65533;Ipp&#65533;&#65533;&#65533;x)&#65533;&#65533;&#65533;0&#65533;&#65533;&#65533;bG&#65533;&#65533;&#65533;&#65533;W>&#65533;&#65533;&#65533;l&#65533;';&#65533;&#65533;&#65533;@`&#65533;A&#65533;`&#1828;h&#65533;kd&#65533;Hfy&#65533;&#65533;1Az&#65533;&#65533;(&#65533;"&#65533;/|&#65533;&#65533;	&#65533;&#65533;&#65533;n&#32818;,&#65533;&#65533;&#65533;,c&#65533;d&#65533;	&#65533;&#65533;E&#65533;&#877;=i;&#65533;^xxupT&#65533;&#65533;A&#65533;9&#65533;&#65533;&#781;&#65533;&#65533;&cRP&#65533;@yE(&#65533;2g&#65533;$&#65533;&#65533;e;-&#65533;?0H (&#65533;&#65533;&#65533;V&#65533;&#65533;32HI&#65533;&#65533;&#654;&#65533;&#65533;+&#65533;&#65533;g&#65533;&#65533;&@&#65533;&#1242;#ac&#776;&#65533;r&#65533;	&#65533;&#65533;yb&#65533;.&#65533;&#65533;&#65533;	P$&&#65533;C&#65533;&#65533;&#65533;, E&#65533;&#65533;T+&#65533;&#65533;&#65533;&#65533;&v&#65533;d@U&#65533;yJt&#65533;&#65533;!AB&#65533;&#65533;N5	ybx&#65533;&#65533;0&#65533;&#65533;&#65533;&#65533;L@ek&#65533;6&#65533;&#65533;&#65533;FmX&#65533;&#65533;rJ&#65533;&#65533;!6&#65533;_w&#1552;D&#65533;A&#65533;&#65533;l&#65533;'.&#65533;V$6@&#65533;NH&#65533;&#65533;N&#65533;6&#65533;;
&#65533;rC&#65533;&#65533;fj[&#65533;&#65533;&#65533;:&#65533;,&#65533;B;IR&#65533;&#65533;&9&#65533;`&#65533;#P&#65533;&#65533;&#1376;}&#65533;&#65533;Z&#65533;&#65533;&#65533;eU$,(k @h*&#65533;iV&#65533;KA>&#1143;&#65533;&#65533;&&#65533;#i&#65533;&#65533;&#65533;h&#65533;&#797;&#65533;&#65533;&#65533;&#65533;k&#65533;S$&#65533;o&#65533;&#65533;&#65533;l&#596;&#65533;&#65533;&#65533;&#65533;R&#65533;&#65533;&#65533;\&#65533;&#65533;&#65533;W&#65533;&#65533;"&#65533;&#65533; i5&#65533;&#65533;k{&#65533;%\f&#65533;y&#65533;,&#65533;&#65533;&#65533;&#65533;Ai0P#Q&#65533;&#65533;&#65533; &#65533;&#65533;&#65533;&#65533;&#65533;&#65533;AMN&#65533;^&#65533;&#65533;&#65533;&#65533;&#65533;Dr\&#65533;$Dpd&#65533;-&#65533;&#65533;_9w}LK&#65533;h&#65533;&#65533;&#65533;&#65533;&#65533;x6&#65533;_JL&#65533;&#65533;&#65533;&#65533;H&#65533;c&#65533;\>5&#65533;)It&#65533;&#65533;&#65533;&#65533;&#65533;&#65533;F&#65533;g&#65533;\&#65533;"&#65533;&#65533;;&#65533;&#65533;B&#65533;&#65533;	&#65533;&#65533;gx0&#65533;*K&#65533;&#65533;v&#65533; g&#65533;&#65533;&#1145;&#65533;&#65533;&#65533;&#65533;H&#65533;Z&#65533;&#65533;&#65533;CD&#65533;&#65533;r&#65533;+&#65533;	R&#65533;
d92i&#65533;8P&#65533;&#65533;&#65533;&#65533; [&#65533;&#65533;&#65533;7La&#65533;t0\ &#468;&#65533; &#65533;A&#65533;&#65533;F&#65533;&#65533;&#65533;&#65533;`&#65533;.&#65533;i&#65533;&#65533; &#65533;
&#1948;H&#65533; h&#65533;&#65533; &#1537;"&#65533;&#65533;&#65533;&#65533;&#65533;&#65533;n&#65533;&#65533;&#65533;&#65533;D&#65533;e&#65533;&#65533;0g&#65533;	 &#532;&#65533;&#65533;&#65533;b&#65533;7&#65533;&#65533;{&#65533;&#65533;&#65533;&#65533;&#65533;c&#65533;D&#65533;&#65533;&#65533;Q]-hE8&#65533;&#65533;&#65533;%&#65533;&#65533;>&#65533;&#65533;{S&#65533;&#65533;hsh&#65533;&#65533;-&#65533;^&#65533;~F&#65533;o&#65533;&#65533;Z&#65533;&#65533;#&#65533;e&#65533;&#65533;#&#65533;;&#65533;&#1838;
&#65533;E$&#65533;U&#65533;&#65533;&#65533;&#65533;Pa&#65533;&#65533;)&#65533;&#65533;>c&#65533;&#65533;C&#65533;9&#65533;&#1825;'&#65533;&#65533;T&#65533;&#65533;&#65533;&#65533;S6^&#65533;S&#65533;{*&#65533;&#65533; &#65533;X'Dq&#65533;&#65533;%&#65533;&#65533;&#65533;&#65533;&#1548;%9Q_&#65533;&#65533;
&#1174;B'&#65533;%&#65533;&#198;P&#65533;)>Q&#65533;	&#65533;&#65533;&#65533;&#65533;y&#65533;f&#65533;Hzb&#65533;Ke&#1024;#F\B&#65533;[w&#65533;Z&#65533;*&#65533;&#65533;&#65533;&#65533;i&#65533;=&#65533;&#65533;&#65533;&#65533;EI&#65533;H&#65533;&#65533;&#65533;N&I&#65533;&#65533;Gj`&#65533;}&#65533;A&#65533;&#65533;&#65533;&#65533; &#65533;1V&#65533;-c&#65533;&#65533;&#65533;0&#65533;&#65533;&#65533;B_Sr&#65533;4&#65533;&#65533;&#65533;&#65533;Y  &#65533;&#65533;&#65533;}&#65533;p&#65533;v}r&#65533;'2 &#65533;;U.&#65533;&#65533;&#65533;A&#65533;&#65533;LJ&#65533;P&#65533;> 3(&#65533;d&#65533; &#65533;&#65533;E b&#65533;X&#65533;d0&#65533;&#65533;&#65533;%&#65533;+A&#1944;^&#65533;_&#65533;&#65533;m.5&#65533;|&#65533;G_&#65533;&#65533;&#65533;I&#65533;-C&#65533;=&#65533;{&#65533;&#65533;V&#65533;,"|4&#65533;@&#65533;&#65533;&#65533;&#65533;E&#65533;&#65533;&#65533;&#65533;-"&#65533;&#65533;T&#65533;&#65533;Q8c$&#65533;O&#65533;A&#65533;&#65533;&#65533;&#65533;&#65533;&#65533;&#65533;&#65533;H&#65533;p&#65533;&#65533;+&#65533;&#65533;&#65533; u&#65533;&#65533;&#65533;Z.2&#65533;Jb&#65533;&#65533;R<&#65533;&#65533;&#54795;&#65533;5&#65533;bP&#65533;&#65533;<&#65533;&#65533;q&#65533;X&#65533;&#65533;A&#65533;X&#65533;&#65533;H&#65533;&#65533;!&#65533;&#1195;&#65533; D&#65533;&#65533;3@&#65533;mS&#65533;&#65533;*&#65533;_&bJ&#65533;&#65533;*&#65533;+)PR&#65533;&#65533;XL&#65533;b&#65533;@X&#65533;&#65533;L&#1024;&#65533;&#708;&#65533;&#65533;&#65533;p&#65533;9&#65533;|&#65533;$[c&#65533;,\&#65533;&#65533;z&#65533;&#65533; 4@E&#65533;&X/BxL&#65533;&#65533;&#65533;&#65533;;&#65533;&#65533;&#65533;c&#65533;Y&#65533;&#65533;9&#65533;&#65533;&#65533;&#65533;C=?&#65533;#&#65533;j&#65533;-#0 &#232;&#65533;L&#65533;&#65533;&#65533;&#65533;&#65533;&#65533;&#65533;E&#574;&4&#65533;r&#65533;&#65533;m&#65533;&#65533;S&#61167;&#65533;&#559;&#65533;X&#65533;&#1963;bX&#65533;%&#65533;&#725;&#65533;k&#65533;\&#65533;&#65533;/sAB&#776;x&#65533;E &#65533;&#65533;B&#65533;&#65533;&#65533;&#65533;&#65533;@&#65533;&#65533;'0&#1595;7x+6&#65533; &#1707;&#65533;&#65533; &#65533;&#65533;!Q&#65533;?&#65533;qkk&#361;H&#65533;8&#65533;&#65533;<&#65533;&#65533;&#65533;&#65533;c &#65533;X&#65533;&#65533;&#65533;7&#789002;.pA	0&#65533;&#1197;&#65533;&#65533;E&#65533;@0&#65533;aEh&#65533;&#65533;&#1315;#&#65533;&&#65533;F&#65533;&#65533;&#65533;&#65533;b&#65533;&#65533;*%&#65533;&#65533;&#65533;&#65533;SHH9&#65533;f	u&#65533;MK&#65533;w&#776;;&#65533;Y&#65533;&#65533;=&#65533;&#65533;c&#65533;&#65533;&#65533;=&#65533;'&#65533;y&#65533;%j&#65533;CH&#65533;&#65533;i9!&#65533;8&#65533;KX6wlH&#65533;&#772;;&#65533; &#65533;h&#65533;>&#65533;&#65533;f&#65533;f'A)#&#65533;&#65533;&#65533;&#65533;&#206;0&#65533;Y$&#65533;&#65533;&#14519;AlI&#65533;LM	?&#515;&#65533;&#65533;I\&#65533;&#65533;d&#65533;&#65533;&#65533;&#502;;\&#65533;"0&#568;&#65533;&#65533;J&#65533;&#65533;&#65533;&#65533;+&#65533;&#65533;|JA&#65533;=g&#65533;"&#65533;G&#65533;&#65533;&#65533;&#65533;Dv&#65533;&#65533;&#65533;`&#65533;i&#740;t)&#65533;&#65533;&#65533;&#65533;&#626;&#65533;I&#65533;&#65533;&#65533;.&#65533;&#65533;|&#65533;v
'&&#65533;LJ8@&#65533;l&#702;&#65533;H&#65533;3&#65533;p&#65533;Yj&#65533;&#65533;	&#651;J&#65533;YL&#65533;&#65533;)@&#65533;&#65533;1&#65533;&#65533;<&#65533;&#65533;&#65533;$m&#16999;s&#65533;&#65533;,&#65533;-&#65533;pJ&#65533;&#65533;w&#65533;(&#65533;&#65533;&#65533;&#65533;;&#65533;&#65533;;&#65533;&#65533;&#65533;&#65533;hJ&#65533;&#65533;a&#65533;	&#65533;&#65533;&#65533;&#65533;&#65533;60&#65533;&#65533;*&#65533;M&#65533;&#65533;F&#65533;&#65533;&#65533;>(&#65533;&#330;&#65533;H&#65533;aX=9$&#65533;&#65533;&#1620;N&#65533;d&#65533;&#65533;&#65533;&#65533;&#65533;&#65533;1&#65533;&#594;&#65533;&#65533;&#65533;L&#65533;H &#65533;|r&#65533;C&#65533;&#65533;,O&#65533;,&#65533;1@K&#65533;&#65533;L&#65533;d&#65533;,&#65533;&#65533;&#65533;-P&#65533;&#65533;&#65533;O&#1887;&#65533;&#65533;&#65533;L	,8&#894;&#65533;&#65533; q&#65533;IP&#1374;<N&#65533;&#1074;&#65533;&#65533;&#65533;&#1010;&#65533;&#65533;E&#65533;+,&#65533;&#65533;&#65533;&#65533;PM&#65533;<h&#65533;p &#65533;|J&#65533;N&#65533;|&#1038;&#1025;&#65533;&#654;mQU&#65533;&#65533;F, &#1151;&#65533; ZP&#65533;
&#65533;I&#65533;Z&#65533;m&#1191;&#65533;P&#65533;&&#65533;&#65533;1H}&#65533;;&#65533;&#398;&#65533;&#65533; &#65533;&#65533;:I'&#1255;&#65533;&#65533;&#65533;!`O6h&#1086;&#65533;&#65533;&#65533;`T&#65533;&#65533;"&#65533;&#65533;S9&#65533;`p &#65533;&#65533;&#65533;-&#713;&#65533;&#65533;b&#951;&#65533;&#65533;9T&#65533;&#65533;;&#65533;&#65533;&#65533;&#65533;&#65533;R&#65533;RND&#65533;&#65533;&#65533;DA&#65533;Tr&#65533;ICd&#65533;&#882;&#65533;&#65533;&#65533;q&#65533;&#65533;&#65533;O&#65533;&#65533;TP]&#628;!?&#65533;&#65533;&#65533;O6&#65533;&#65533;-e|	UX&#1365;>0D&#65533;&#65533;J&#65533;&#65533;dJ
&#65533;@&#204;U_e&#65533;&#65533;4&#1904;&#65533;&#65533;&#65533;1&#65533;,&#65533;_]V8&#65533;Ug&#65533; B6 &#767;\f&#65533;&#65533;?i&#65533;&#65533;&#65533;h;?&#65533;&#65533;&#65533;^&#65533;Vr&#65533;&#65533;&#65533;\&#65533;&#65533;b&#65533;&#65533;&#65533;&#65533;q&#65533;r}&#65533;#&#65533;&#65533;&#65533;&#65533;dS&#65533;&#65533;W|&#65533;2E&#1277;&#65533;&#65533;>&#65533;&#1281;&#65533;W&#65533;-(&#65533;&#65533; &#65533;45&#65533;&#65533;]XA8&#1191;,&#65533;&#451;&#65533;&#65533;&#65533;&#65533;&#65533;&#65533;&#65533;j&#65533;T&#65533;&#65533;&#65533;&#65533;xJ&#65533;T&#65533;&#65533;&#65533;&#33987;&#65533;X&#65533;=Y&#65533;MY&#65533;]Y&#65533;mY&#65533;}Y&#65533;&#65533;Y&#65533;&#65533;Y&#65533;&#65533;Y&#65533;&#65533;Y&#65533;&#65533;Y&#65533;&#65533;Y&#65533;&#65533;Y&#65533;&#65533;Y&#65533;Z&#65533;Z&#65533;-Z&#65533;=Z&#65533;MZ&#65533;]Z&#65533;mZ&#65533;}Z&#65533;&#65533;Z&#65533;&#65533;Z&#65533;&#65533;Z&#65533;&#65533;Z&#65533;&#65533;Z&#65533;&#65533;Z&#65533;&#65533;Z&#65533;&#65533;Z&#65533;[&#65533;[&#65533;-[&#65533;=[&#65533;M[&#65533;][&#65533;m[&#65533;}[&#65533;&#65533;[&#65533;&#65533;[&#65533;&#65533;[&#65533;&#65533;[&#65533;&#65533;[&#65533;&#65533;[&#65533;&#65533;[&#65533;&#65533;[&#65533;\&#65533;\&#65533;-\&#65533;=\&#65533;M\&#65533;]\&#65533;m\&#65533;}\&#525;\&#605;\&#65533;Y*&#65533;\&#65533;{&#65533;&#65533; &#65533;&#65533;\&#813;&#65533;/&#65533;&#65533;X&#65533;&#65533;&#65533;&#65533;&#65533;&#65533;/&#65533;k&#65533;&#65533;&#65533;E&#65533;$&#65533;&#65533;&#65533; &#65533;e&#65533;&#65533;j &#65533;$p&#65533; &#65533;&#65533;P$ $&#65533;&#65533;(&#65533;]&#65533;z&#65533;&#65533;&#65533;$P&h&#65533;&#65533;e&#65533;$&#65533;&#65533;x&#65533;&#65533;,&#65533;&#65533;&#65533;&#65533;&#65533;&#65533;&#65533;&#65533;&#65533;]&#1789;&#1974;&#65533;&#65533;!&#65533;&#65533;&#65533;&#65533;^&#65533;E&#65533;$@&#65533;&#65533;^&#65533;* X &#65533;M_&#65533;m&#65533;&#65533;&#65533;&#65533;&#65533;P&#65533;&#65533;&#65533;_&#65533;=&#65533;&#65533;&#65533;&#65533;&#65533;&#65533;&#65533;&#65533;E_ 0&#65533; &#65533;&#65533;X&#65533;&#65533;-&#65533;&#65533;&#65533;WP(Ph&#65533;&#65533;}&#65533;!@&#65533;&#65533;_&P&#65533; &#65533;6&#65533;`&#65533;&#65533;O&#65533;UP&#1027;N&#65533;&#65533;]&#65533;-&#65533;&#65533;m&#65533;&#65533;`*(&#65533;( `I&#65533;&#65533;?RpOa&#65533;&#65533;]&#65533;&#65533;6&#65533;&#65533; x(@&#65533;&#65533;&#65533;&#65533;x&#65533;O&#65533;&#65533;T0R8T &#65533;T&#65533;&#65533;Ua&#65533;u &#65533;&#65533;!x&#65533;&#65533;N )$&#65533;&#65533;2&#65533;S(&&#65533;Q&#65533;P0S&#65533;R8R O&#65533;`&#65533;&#65533;&#65533;U&#65533;$`&#65533;&#65533;&#65533;&#65533;cN@)&#65533;&#65533;&#65533;3&#65533;&#65533;&#65533;db1F&#65533;&#65533;&#65533;:&#65533;bQ &#65533;}N&#65533;]&#65533;(&#65533;!&#65533;`&c(e8 MXc'&#65533;R&#65533;c8&#65533;e:>&#65533;:&&#65533;?8&#65533;/&#65533;&#65533;!&#1540;MX &#65533;&#65533;&#65533;&#65533;M&#65533;(ec&#65533;T)&#65533; &#65533;&#65533;QP&#65533;R&#65533;&#65533;<N&#65533;/&#65533;^(`a*(dD>fcV(&#65533;&#65533;&-Q8Y^g8&#65533;&#65533;N&#65533;c&#65533;&#65533;&#65533;&#65533;&#65533;&#65533;fp&#65533;&#65533;@&#65533;&#65533;?xev^&#65533;R &#65533;w&#65533;6&#65533;&#65533;&#65533;&#65533;g&#65533;&#65533;&#65533;Q&#65533;gp&#65533;g&#65533;Mhe7hYvgx&#65533;&#65533;/x &#65533;&#65533;	 &#65533;	&#65533; Up&#65533;6&#65533;&#65533;&#65533;>f&#65533;v&#65533; h&#65533;&#65533;c*&#1411;&#65533;&#65533;&#65533;	 &#65533;V*hU&#65533;&#65533;0iM@&#65533;o^&#65533;D&#65533;g&#65533;&#65533;&#9766;cR&#65533;&#65533;&#65533;&#65533;x #&#65533;i0&#65533;&#65533;vh&#65533;&#65533;&#65533;TF&#65533;&n&#65533;g&&#65533;R&#65533;i*&#65533;&#65533;&#65533;h
@h&#65533;Vx&#65533;&#65533;&#65533;g &#65533;R&&#65533;}&#65533;&#1397;hu&#65533;&#65533;&#65533;&#65533;&#18469;0&#65533;(&#65533;&#65533;&#65533;&#65533;`k&#65533;&#65533;&#65533;8&#65533;N&#65533;M0g'&#65533;jSH&#65533;R&#65533;&#65533;?&#65533;&#65533;m&#65533;&#65533; (&#65533;&#65533;~&#65533;&#65533;f&#65533;PhM&#65533;$&#65533;(&#1028;&#65533;&#65533;&#65533;;&#65533;&#65533;x&#65533;L&#65533;&#65533;&&#65533;x&#65533;&#65533;&#65533;l&#65533;&#966;a&#65533;h&#65533;&#65533;MFe&#65533;Pdx&#65533;&#65533;&#65533;	&#65533;&#65533;Y&#65533;a&#65533;.&#1726;V&#65533;&#65533;&#65533; &#65533;n&#65533;6&#65533;&#65533;&#65533;.&#65533;<!K&#65533;&#1342;&#896;&#65533;&#65533;=(&#65533;Zy&#65533;&#65533;	&#65533;&#65533;`k&#65533;&#65533;j
&#65533;k&#65533;&\&#65533;&#65533;&#65533;M &#65533;&#65533;&#65533;/0
(&#65533;&#65533;kP&#65533;	&#65533; &#65533;iy~&#65533;&#65533;&#65533;&#65533;n&#65533;/X&#65533;&&#65533;f&#65533;&#65533;V&#65533;&#65533;NZ&#65533; #0&#65533;&#65533;&#65533;&#65533; #&#65533;&#65533;&#65533;&#65533; #P&#65533;Xmp&#65533;&#65533;&#1667;6&#65533;L&#65533;	&#65533;&#65533;/&#65533;X&#65533;&#1854;m&#65533;&#65533;&#65533;&#65533;&#65533;o&#65533;ep &#65533;&#65533;&#65533;N&#64054;&#65533;n &#65533;X&#65533;lUp&#65533;/0r&#65533;u&#65533;&#65533;&#65533;l&#65533;i&#65533;&#65533;&#65533;&#65533;&#65533;&#65533;~&#65533;&#65533;&#512;&#65533;&#65533;&#65533;n&#65533;&#65533;p&#65533;&#65533;&#65533;&#31104;*&#65533;/&#65533;&#65533;&#65533;&#65533;&#65533;&#65533;&#65533;&#65533;.&#65533;&#65533;&#65533;&#65533;y&#65533;&#65533;oX&#65533;m
i
x&#65533;B&#65533;l77&#65533;&#718;&#65533;. &#65533;i5&#65533;&#65533;&#65533;Uoh*&#65533;j#(&#65533;&#65533;&#65533;&#65533;nZ?&#65533;&#65533;&#65533;F&#65533;O&#1062914;?o&#65533;&#65533;j*&#65533;&#65533;l&#65533;&#65533;q&#65533;&#65533;&#65533;&#65533;^&#65533;8w&#65533;&#65533;&#65533;a&#65533;h&#65533;&#65533;&#65533;&#65533;V&#65533;&#65533;Fp&#65533;6&#65533;$wZ*&#65533;&#65533;h&#65533;n&#65533; '&#65533; Ae&#65533;L i&#65533;rTO&#65533;Y'&#65533;&#65533;&#65533;&#65533;B&#65533;&#65533;&#65533;u&#65533;&#65533;j1&#65533;re&#65533;&#65533;B&#65533;Z'&#65533;&#65533;6&#65533;v&#65533;p&#65533;O&#65533;&#65533;/&#65533;&#65533;A&#65533;&#65533;&#65533;&#65533;&#65533;@O&#65533;&#65533;r1}&#65533;A&#65533;j1&#65533;&#65533;xv&#65533;&#65533;q1&#65533;l&#65533;&#65533;sq&#65533;&#65533;f?&&#964; /w&#65533;v&#65533;0&#65533;&#65533;&#65533;q|&#65533;&#65533;L&#65533;u&#65533;&#65533;w&#65533;P&#65533;&#65533;&#65533;&#65533;&#65533;/h &#65533;&#65533;x&#65533;	 !&#65533; &#65533; ,6  &#65533;: &#65533; /	H&#65533;&#65533;&#65533;&#65533;*\&#560;&#65533;&#199;#J&#65533;&#65533;&#65533;&#331;3j&#65533;&#561;&#65533;&#463; C&#65533;Ir&#65533;&#338;(S&#65533;\&#626;&#65533;&#727;0c>|C&#65533;&#65533;&#795;8s&#65533;&#65533;&#627;&#65533;&#410;@}
J&#65533;&#65533;&#1123;&#65533;*E&#692;&#65533;&#1255;.OUJ&#65533;&#1323;X&#65533;j&#65533;:&#65533;jM&#65533;&#65533;J&#65533;&#65533;&#1651;-&#65533;&#65533;$&#65533;F&#65533; 0&#65533;&#669;K&#65533;&#65533;C&#65533;o*&#65533;a&#215;&#65533;&#65533;c&#65533;
Lx&#65533;&#65533; v&#65533;]&#65533;&#65533;&#464;#K&#65533;L&#65533;&#65533;&#65533;&#728;3k&#65533;&#825;&#65533;g&#642;&#65533;&#65533;&#65533;
bC_1&#65533;P&#65533;&#65533;&#65533;&#1520;{&#65533;&#65533;}&#65533;f&#65533;l&#65533;&#65533;&#65533;C&#65533;j2&#65533;&#65533;&#65533;Y&#65533;&#65533;q&#820;i&#65533;!&#65533;[ &#65533; &#65533;	&#65533;&#65533;#&#65533;&#65533;&#65533;&#1587;c&#65533;&#65533;|
&#65533;&#65533;|{@&#65533;&#65533;c1&#65533;&#65533;_&#1022;&#65533;&#65533;&#65533;4&#65533;&#65533;0&#65533;&#65533;&#65533;L(&#65533;P&#65533;j&#65533;&#65533; &#65533;&#65533;&#65533;&#65533;&#65533;&#65533;&#65533;I&#65533;C_&&#65533; &#65533;	o&#65533;&#65533;&#65533;&#65533;&#65533;V
	&#65533;&#65533;[&#65533;.&#65533;&#65533;&#65533;c4&#65533;&#65533;&#65533;_)g&#65533;(&#65533;&#65533;&#65533;,&#65533;d&#65533;e&#65533;h&#332;1N!U&#65533;&#65533;&#65533;@s&#65533;&#65533;&#65533;|&#65533;T
$&#65533;&#65533;&#65533;-&&#65533;&#65533;L6i&#65533;e<a&#65533;TVi&#65533;3>Q&#65533;8&#65533;&#65533;^|	 ^}&#65533;% 	U&#65533;&#65533;&#65533;8&#65533;&#65533;p&#65533;y\]\i&#65533;X&#65533;q&#65533;$&#65533;&#65533;&#65533;AC}H&#65533;Uyp&#65533;jh&#65533;&#65533;&#65533;x&#65533;)&#65533;eL&#65533;&#65533;W&#945;E&#65533;Wv(f &#65533;&#65533;pA&#65533;&&#65533;a&#65533;R&#65533;8&#65533;&#65533;Q&#10548;&#65533;	&#65533;k5U&#65533;&#65533;V&#65533;&#65533;&#65533;&#65533;y&#65533;a_,&#65533;:&#1922;|&#65533;&#65533;l5&#65533;`&#65533;j|&#65533; &#65533;&#65533;VK&#65533;&#65533;.&#65533;&#65533;+&#65533;&#65533;b^&#65533;&#65533;U&#65533;&#65533;&#65533;&#65533;x@;A&#65533;&#65533;&#65533;&#65533;&#65533;&#65533;mZk/&#65533;&#65533;&#65533;&#65533;&#65533;&#65533;&#65533;&#65533;&#65533; &#65533;(_i&#65533;&#65533;&#65533;z^&#65533;`C&#65533;c&#65533;&#65533;h&gs&#65533;!Z&#65533;&#65533;7&#65533;&#969;&#65533;e&#65533;&#65533;&#65533;&#65533;&#65533;!&#65533;&#65533;&#65533;&#65533;&#65533;&#65533;&#65533;&#65533; }J&~Ep7&#65533;|%&#65533;1M&#946;W&#65533;@{V&#65533;&#65533;&#1610;&#65533;+&#65533;&#65533;H&#65533;x&#65533;&#65533;&#1524;&#65533;y&#65533;&#65533;l&#65533;@&#65533;&#1265;&#65533;@PM&#65533;&#65533;U%&#65533;W&#65533;A&#65533;&#65533;&#65533;&#65533;&#65533;&#65533;&#1147;&#65533;&#65533; &#65533;b&#65533;K,&#65533;&#65533;uU&#65533;P7_&#65533;&#65533;6&#65533;&#65533;I-&#65533;&#65533;;&#65533;&#65533;y&#65533;&#1612;G&#65533;&#65533;&#65533;!&#65533;&#65533;&#65533;&#65533;K&#65533;}&#65533;!&#65533;&#65533;py&#1111;~&#65533;&#65533;&#65533;&#65533;&#65533;&_`T`&#65533;R&#65533;RGv&#15403;e&#1667;&#1380;&#65533;&#65533;x&#65533;&#65533;&#65533;&#1209;&#65533;;&#65533;&#65533;&#65533;|&#65533;]&#65533;&#65533;^&#873;.A$&#65533;i&#65533;&#65533;&#65533;+5t&#65533;4E&#65533;&#65533;&#65533;&#65533;&#65533;"&#65533;&#1753;&#65533;&#65533;|&#65533;`&#65533;&#65533;&#65533;WV&#65533;l` &#65533;x&#65533;f&#65533;&#65533;@&#65533;&#65533;&#65533; 	&#65533;&#65533;&#65533;@&#65533;>|&#65533;&#163;&#65533;]&#1334;=<&#65533;j~Q&#293;&#65533;P864&#65533;&#65533;&#65533;&#65533;&#65533;c&#65533;U&#65533;U<&#65533;>:F&#65533;_>&#65533;&#65533;&#65533;&#65533;.&#65533;9&#65533;
x&#65533;C&#65533;f&#1792;&#65533;tE,f &#65533;+!dz&#65533;XPA}&#65533;@&#65533;&#65533;
&#65533;$ueo&#65533;&#65533;w=&#65533;pGF&#65533;b&#5450;&#65533;T&#65533;&#65533;P&#65533;A&#65533;,lat&#65533;Z&#65533;cLW&#65533;&#65533;A'pl&#65533;R&#65533;3%&#65533;&#65533;d&#1915;&#65533;;3t&#65533;,j&#65533;T&#65533;x'D&#779;UZF&#65533;&#65533;K!&#65533;&#65533;&#65533;&#65533;&#65533;&#65533;&#65533;A&#65533;&#65533;x&#65533;&#65533;bp&#65533;&#65533;aal&#65533;A&#65533;B&#65533;&#65533;&#65533;!&#65533;&#65533;l&#65533;&#65533;&#65533;9&#65533;&#65533;
&#65533;&#213;&#439;E&#65533;/S,b(&#65533;R&#65533;5,:&#65533;I&#65533;&#65533;&#65533;W&#65533;
H&#65533;*8&#65533;_&#65533;R&#65533;6&#65533;pg&#65533;|&#65533;&#65533;RH;1&#65533;9K &#65533;&#65533;&#65533;&#65533;y&#849;&#65533;&#65533;1&#65533;&#65533;U@1;&#65533;O&#65533;r&#65533;?&#65533;&#65533;%U&#65533;D	w&#65533;&#65533;&#65533;dn&#65533;&#65533;&#1602;4&#65533;&#65533;&#65533;@&#65533;-&#65533;&#65533;j>&#65533;&#65533;&#65533;-&#65533;&#65533;&#65533; @&#65533;~(&#65533;&#65533;&#65533;Hl8&#65533;P&#65533;g,\&#65533;,IM&#65533;rLwr&#710;&#65533;b&#65533;&#65533;2,&#65533;d&#65533;&#65533;d&#65533;-A&#1057;l&#65533;&#65533;Y6&#65533;&#65533;&#65533;y&#65533;!&#65533;A4&#65533;&#65533;&#65533;Ew&#65533;&#65533;&#65533;&#65533;&#65533;&#65533;"&&#65533;&#65533;&#65533;&#65533;)&#65533;&#65533;&#65533;P&#65533;v)`^&#65533; )I&#65533;R&#65533;&#65533;>&#65533;&#65533;Zy&#65533;>&#65533;B&#65533;&#65533;&#65533;(3&#65533;NM[ &#65533;Y&#65533;9&#65533;&#65533;&#65533; S&#65533;T&#65533;6&#65533;;}&#65533;%oF&#65533;&#65533;&#65533; &#65533;&#65533;&#65533;`Lu&#65533;&#1372;&#65533;d
&#65533;&#65533;&#65533;<&#65533;4:&#65533;&#65533;V:&#65533;&#65533;&#65533;&#65533;&#65533;&#65533;R&#65533;m&#65533; 	y&#65533;&#65533;6&#65533;&#65533;&#65533;!&#65533;	&#772; `&#65533;G 0&#65533;!P&#65533;y&#65533;&#65533;&#65533;S.J&#65533;b/[&#65533;&#65533;H@\&#65533;">&#65533;t&#65533;Ex2&#65533;&#65533;&#65533;d&#1632;&#65533;&#65533;rtg&#851;&#65533;R&#65533;&#65533;&#65533;&#65533;T*'&#65533;&#1556; &#65533;8&#65533;&#65533;&#65533;^&#65533;\&#65533;&#65533;R&#65533;dC&#65533;&#65533;#&#65533;l &#65533;&#65533;&#65533;&#65533;r&#65533;E&#65533;&#65533;&#65533;`++&#65533;&#65533;J+yhl&#65533;&#65533;&#65533;&#65533;&#65533;&#1067;&#65533;THQ&#65533;"3&#65533;:&#65533;&#65533;&#65533;g&#65533;.&#65533;3&#65533;f}&#65533;&#65533;&#1312;&#65533;y&#65533;` &#672;&#65533;&#65533;&#65533;b&#65533;&#65533;h&#65533;&#65533;&#65533;&#65533;&#65533;&#1067;&#65533;4&#65533;&#65533;\_&#65533;1X&#65533;&#65533;=&#65533;&#65533;t&#65533;&#65533;"&#65533;/K&#65533;&#65533;6&&#65533;&#65533;P&#65533;&#65533;(I&#65533;Z&#65533;"1&#65533;P RV9&#65533;&#65533;&#65533;Q&#65533;&#65533;&#65533;&#65533;&#65533;]&#65533;)&#65533;1&#65533;` pk7&#65533;^N&#65533;&#65533;&#65533;&#65533;&#65533;5&#65533;|&#65533;^&#65533;
&#65533;&#65533;&#65533;R&#65533;&#65533;&#65533;&#65533;&#65533;&#65533;&#65533;&#65533;k&#65533;&#65533;0&#65533;&#65533;X&#65533;&#65533;&#65533;s	e&#1982;\!&#65533;&#65533;&#65533;&#65533; &#65533; a&#65533;MP &#65533;&#65533;&#65533;eN6&#65533;&#65533;&#65533;&#65533;&#65533;&#65533;68&#65533;&#65533;&#65533;jE&#65533;&#65533;&#65533;&#65533;0+c&#65533;U&#65533;&#65533;`&#65533;&#65533;&#65533;&#65533;&#65533;Ph*&#65533;a	*[&#65533;\&#65533;P-&#65533;V&#65533;h&#65533;@C)[&#65533;&#65533;K&#1243;&#60711;/&#65533;[&#65533;&#65533; &#65533;&#65533;p7o&#65533;D&#65533;&#65533;T+d&#65533;&#65533;&#65533;&#65533;&#65533;&#65533;&#65533;U&#65533;I&#65533;&#65533;I&#65533;&#65533;&#65533;&#65533; &#65533;&#65533;ox&#176;w&#65533;&#65533;
&#65533;Zf)&#65533;&#65533;0l&#65533;5&#65533;!&#65533;&#65533;&#65533;&#65533;&&#65533;&#65533;&#65533;&#65533;&#1316;&#65533;7U>&#65533;&#65533;!b&#65533;V&#65533;&#65533;H&#65533;&#65533;&#65533;&#1914;&#65533;&#65533;&#65533;
^&#65533;&#65533;#LD&#65533; &#65533;Cd&#65533;&#65533;X&#65533;@&#65533;&#65533;&#65533;&#65533;&#65533;&#65533;v&#65533;&#65533;&#65533;&#65533;&#65533;&#65533;&#65533;Lg~&#65533;&#65533;`&#65533;7(&#65533;B\;&#65533;x&#65533;x\5R#&#65533;&#65533;;&#65533;&#65533;&#65533;7&#65533;&#65533;&#65533;&#65533;&#65533;z(Ze&#65533;6&#65533;A,&#65533;B3}s&#65533;&#65533;H&#65533;&#65533;&#710224;M&#65533;&#65533;R&#65533;&#65533;VRF50m*&#65533;&#65533;os&#65533;&#65533;&#65533;S	&#65533;&#65533;-&#65533;u&#65533;nZu&#65533;]&#65533;:&#65533;&HcB]&#65533;J&#65533;"[m&#65533;&&#65533;&#65533;1&#65533;&#65533;"&#65533;&#65533;&#65533;&#65533;f&#65533;74&#1552;|&#65533;&#65533;m&#619;u&#65533;:&#65533;&#65533;&#65533;&#65533;&#65533;{&#65533;&#65533;Q@&#65533;G'&#65533;&#65533;&#65533;&#65533;&#65533;n&#65533;&#1015;.L3w&#65533;_&#65533;B&#65533;&#65533;&#65533;&#65533;g5&#65533;*_^&#65533;0a7&#65533;&#65533;oHU&#65533;&#65533;&#332;&#65533;&#65533;?&#65533;Ni&#65533;A&#65533;&#65533;&#65533;-e&#65533;u&#65533;&#65533;&#50646;J&#65533;o&#65533;&#65533;&#65533;C}&#65533;&#65533;&#65533;/&#65533;&#65533;&#65533;&#65533;2|f&#65533;&#65533;&#65533;&#65533;&#65533;&#65533;&#65533;x&#65533;fB&#976;&#65533;&#65533;&#65533;h1&#65533;)&#65533;&#65533;&#65533;Ki6&#65533;&#65533;&#65533;&#65533;&#65533;A&#65533;"g&#65533;w&#65533;
&#65533;Sb&#65533;w'pcTfPq&#65533;D&#65533;C/&#65533;WM&#65533;&#65533;"&#65533;&#65533;7&#65533;&#65533;R;#6*&#65533;RJ&#65533;R&#65533;*&#65533;&#65533;e~&#65533;&#65533;@&#65533;&#65533;7&#65533;-T!f&#1024;&#65533;c0"nD}&#65533;&#65533;x&#65533;&#65533;UF(7FBJ&#65533;h0S&#65533;sb&#65533;c"8KP&#65533;H&#65533;&#65533;r_t|&#65533;.&#65533;sY3 &#65533;&#65533;y6B$&#65533;&#65533;2 `&#65533;U@5&#65533;&#65533;&#65533;&#65533;!"|a.&#65533;.iR&#65533;&#65533;&#198;~&#65533;p&#65533;A+8L.H(&#65533;R\&#65533;5&#65533;&#1282;&#65533;&#65533;!&#65533;&#65533;&#65533;(&#65533;j&#65533;S&#65533;&#65533;?cL*&#65533;&#65533;&#65533;K&#65533;3i(&#65533;&#65533;y&#65533;&#65533;xA$Xc'&#65533;X&#31943;&#65533;&#1479;&#65533;&#65533;&#65533;T&#65533;@&#65533;+&#65533;hH&#65533;&#65533;&#65533;&#65533;&#65533; P7C &#65533;A&#65533;&#65533;"&#65533;&#65533;&#65533;~&#65533;la&&#65533;v5\&#65533;&#65533;Dd&#65533;R&#65533;&#65533;7d(&#65533;&#65533;&#65533;&#65533;a&#65533;&#65533;&#65533; &#65533;&#65533;&#65533;@!Bl&#65533;,&#65533;heP}q &#65533;h&#65533;&#33535;&#65533;%&#65533;g&#65533;q&#65533;&#65533;InS&#65533;&#65533;%&#65533;&#65533;&#65533;8&#65533;3&#65533;S&#65533;#&#65533;8(X<S8&#65533;P8&#65533;&#65533;.&#65533;8Lc!&#65533;Bj&#65533;t$BKdH&#65533;x$Ra&#65533;&#65533;&#65533;&#65533;9&#65533;6:J&#65533;z&#65533;&#65533;p&#65533;&#65533;}I2&#65533;Y!&#65533;X&#65533;rlxc	/  aT&#65533;D&#65533;h&#65533;t&#65533;&#65533;A}&#65533;&#65533;W&#65533;W&#65533;&#65533;&#65533;p&#65533;&#65533;d&#865;HJ"&#65533;#	V&#65533;I&#65533;&#65533;w&#65533;&mb&#65533;&#65533;'fM&#65533;S
7&#65533;&#65533;2A&#65533;&#65533;\*S3&#65533;A&#65533;x&#65533;Tc&#65533;-B&#65533;E5&#65533;&#65533;&#65533;&#65533;&#65533;di&#65533;&#1191;PV&#65533;&#65533;|&#65533;Q&#65533;&#65533;&#65533;&#65533;&#65533;x&#65533;&#65533;t&#1512;P`&#65533;&#65533;A&#65533;ei&#65533;j&#65533;1*s|&#65533;&#65533;N&#65533;&#65533;1$&#65533;X>&#65533;2&#65533;f&#65533;&#65533;&#65533;8(&#65533;7"&#65533;|&#65533;!&#65533;&#65533;&#65533;&#65533;R&#65533;8&#1353;&#65533;'^\&#65533;&#65533;&#65533;>&#65533;&#65533;o&#1625;a"&#65533;T&#65533;{l ys&#65533;&,&#65533;&#65533;q&#65533;:Q&#1563;&#65533;&#65533;"&#65533;&&#65533;&#65533;!l&#65533;&#65533;a&#65533;i4ny&#65533;&&#65533;3t&#65533;&#65533;&#65533;Q&#65533;&#220;p&#65533;07{|&#65533;W&#65533;&#1629;&#1929;/B&#65533;&#65533;&#65533;efbq	&#65533;&#65533;&#204;&#65533;&#1477;&#850;!b&#65533;o&#65533;>H&#65533;&#65533;I&#65533;&#65533;OF>&#65533;&#65533;&#65533;&#65533;&#1631;q"&#65533;&#65533;s&#65533;&#65533;{U&#65533;&#65533;(&#65533;@&#65533;<&#65533;&#1544;&#65533;&#65533;u&#65533;6a&#65533;?)&#65533;i&#65533;&#65533;&#65533;&#65533;(BF&#65533;w&#65533;~&#65533;G&#65533;A&#65533;$&#323;&#65533;&#65533;|1P	&#65533;It&#65533;&#65533;&#65533;_k&#65533;&#65533;&#65533;&#65533;4Z&#65533;&#65533;a#&#65533;&#1478;&#65533;&#65533;Fi(5&#65533;&#65533;!&#65533;4 X`&#65533;U&#65533;9&#65533;E^&#1958;AW&#65533;&#65533;&#65533;j4$&#65533;&#65533;i&#65533;TZ&#65533;&#65533;1&#65533;n&#377;_&#65533;&#65533;&#65533;G&#513;`:#&#65533;&#65533;&#65533;i&&#65533;!a1W&#65533;&#65533;40&#65533;g&#65533;r:&#65533;&#65533;a~&#65533;&#65533;2&#65533;e&#65533;&#65533;5&#65533;&#65533;Ie&#65533;t&#65533;2E`&#65533;r= &#65533;&#65533;4=q&#65533;&#65533;5&#65533;&#65533;&#65533;&#65533;*&#65533;&#65533;&#65533;tZ&#65533;&#65533;j3&#65533;	&#65533;Il \&#65533;tW0&#65533;&#65533;&#65533;@w&#65533;9 #b  :p&#65533;a&#65533;&#65533;&#65533;&#65533;1&#65533;&#65533;&#65533;P&#65533;y&#65533;&#65533;: Q2#V&#65533;&#65533;&#65533;{&#65533;;&#65533;9&#65533;u&#602;&#65533;&#65533;&#65533; &#65533;&#65533;S&#65533;&#65533;&#1141;Ar&#65533;_&#65533;q&#65533;&#65533;Z6/&#1195;4&#65533;&#65533;N(%&#65533;r_&#65533;&#65533;(&#65533;&#65533;&#65533;HWi&#65533;>&#65533;U)@$&#65533;&#65533;UPP&#65533;53&#65533;U&#65533;&#65533;?&#65533;&#65533;&#65533;
;&#65533;&#65533;&#65533;&#65533;S&#65533;n&#65533;"&#65533;&#65533;B&#65533;&#65533;&#65533;&#65533;&#65533;&#615;&#65533;W&#65533;&#65533;Gt9p&#65533;!\p&#65533;&#65533;zA 4&#65533;a&#65533;&#65533;x&#65533;X &#65533;k!?&#65533;&#65533;&#65533;A&#65533;X&#65533;&#65533;wv'V &#65533;&#65533;&#65533;?&#65533;&#65533;&#65533;*&#65533;R
&#65533;RF&#65533;&#65533;&#65533;W>&#65533;&#65533;
!&#65533;!y&#65533;WX&#65533;8&#65533;.&#65533;8O&#65533;&#65533;S@6&#65533;>&#65533;t&#65533;}'Z,&#65533;k&#65533;&#65533;&#1208;,&#65533;.Q;&#65533;kM&#65533;&#65533;`3&#65533;&#65533;cJ$&#65533;*&#65533;Q#&#65533;&9V@d&#65533;j&#65533;W&#65533;&#65533;&#65533;&#65533;&#65533;&#65533;1&#65533;&#594;8&#65533;y&#65533;w[&Jf&#65533;&#65533;&#65533;&#65533;9&#65533;p'&#65533;&#65533;%g &#65533;!&#65533;*+V&#65533;&#65533;vRRO&#65533;&#65533;&#65533;&#65533;eU&#65533;&#65533;&#65533;,&#65533;z&#696;&#65533;E &#65533;zV&#65533;*&#1220;&#65533;K+&#65533;&#377;$"3&#65533;G&#65533;&#65533;DG&#65533;%,x&#65533;}&#65533;&#65533;&#65533;&#1624;&#65533;&#65533;8&#65533;s!&#65533;&#65533;&#65533;&#65533;>&#65533;`r&&#65533;&#763;&#65533;&#65533;&#65533;&#65533;&#65533;
8A%]&#65533;&#65533;&#65533;&#65533;&#65533;qU9p&#65533;&#65533;&#65533;f2&#65533;o&#65533;{g[&#65533;e&#65533;Z&R`&#65533;0	&#65533;i &#65533;0&#65533;&#65533;&#65533;(U&#65533;Xb&#65533;&#65533;&#65533;&#65533;&#65533;&#65533;,&#65533;[c@&#65533;R`n&#65533;w&#65533;&#65533;:P&#65533;8: "&#65533;&#65533;!&#65533;&#65533;&#65533;:&#65533;&#65533;&#65533;&#129;%&#65533;&#65533;	&#65533;Z&#65533;o&#65533;;&#65533;1"pP`&#65533;&#65533;&#65533;H&#65533;'&#65533;uW@&#65533;&#65533;&#65533;&|&#65533;n p&#65533;b&#65533;&#65533;&#65533;&#65533;z&#65533;&#65533;Y&#65533;&#65533;&#65533;!p&#1066;&#65533;!?r&#65533; a@&#65533;&#65533; Tb&#65533;7&#65533;H<&#65533;&#65533;&#65533;&#65533;&#65533;c&#65533;&#65533;&#65533;n,&#65533;&#65533;&#65533;P&#65533;&#65533;t,&#65533;pPl&#65533;K&#65533;nb&#65533;&#65533;%&#65533;KI&#65533;&#65533;&#887;&#65533;&#65533;&#65533; &#65533;&#65533;vRP&#65533;tlFKN&#65533;&#65533;?!&#65533;&#65533;D%&#65533;+~,&#65533;*&#65533;&#65533;&#65533;e&#65533;&#65533;&#65533;&#65533;&#65533;B&#65533;n&#65533;#&#65533;&#65533;&#65533;R@c!&#65533;&#65533;&#347;<LX&#65533;&#65533;&#65533;&#65533;t=dA40&#65533;&#65533;7&#65533;>p&#681;,X&#65533;&#727; &#175;&#65533;4qG_5&#65533;7Q&#732;&#65533;,&#65533;ylq&#65533;&#65533;&#65533;"&#65533;&#65533;&#65533;&#65533;s\&#65533;7 U&#65533;&#65533;1&#65533;&#65533;<&#559;&#65533;&#1020;C&#1164;&#65533;&#65533;&#65533;&#65533;P 0&#649;&#65533;7&#65533;'&#65533;lJ&#65533;&#65533;&#65533;
A&#65533;|'&#65533;,&#65533;C&#65533;&#65533;&#65533;&#65533;r&#65533;+-&#65533;U&#65533;Hp&#65533;&#65533;[(b  P &#65533;,^&#65533;&#65533;^'D&#65533;&#65533;&#1797;&#65533;oR&#412;&#65533;&#65533;ar&#65533;&#65533;npp0-: &#65533;}	\&#65533;:&#65533;>@&#412;&#65533;&#65533;!=&#65533;&#65533;&#65533;&}&#65533;&#65533;I&#65533;&#65533;e=&#65533;&#65533;&#65533;N- &#65533;*&#65533;K &#65533;&#65533;&#65533;8QC&#65533;&#65533;1&#65533;&#65533;&#1807;&#65533;15F^&#65533;&#65533;&#65533;<&#65533;d&#65533;&#65533;j&#65533;@*&#65533;XL&#65533;&#65533;r}\]&#65533;BK&#534; '&#65533;|&#65533;&#65533;&#65533;&#65533;&#65533;q 	&#65533; ~q~}&#65533;l&#65533;1s&#65533;&#65533;Q&#65533;v&#65533;MA Pn! ,&#65533;q0 GP?&#65533;5pu&#65533;:&#65533;&#65533;A&#65533;%&#65533;F&#65533;&#1580;&#65533;&#65533;&#65533;&#65533;o&#65533; $&#65533;&#65533;&#65533;&#65533;>@A@>P&#65533;&#65533;q&#65533;&#65533;&#1759;-	q  +: &#65533;&#65533;l&#65533;5&#65533;&#65533;&#65533;&#65533;&#65533;&#65533;/	&#65533;U&#65533;&#65533;^ &#65533;&#65533;&#65533;&#65533;&#65533;&#65533; &#65533;&#65533;]u` &#65533;R&#1239;P^&#65533;5&#65533;&#65533;&#65533;&#65533;&#65533;&#65533;&#65533;J&#65533;&#65533;&#65533;p&#65533;&#65533;]&#65533;A&#65533;n&#65533;&#65533;&#65533;&#65533;&#65533;&#65533;5&#65533;&#65533;H&#65533;A&#158;&#65533;&#65533;&#65533;E&#65533;5&#65533;8&#65533;hP&#65533;&#65533;&#65533;-I&#65533;&#65533;&#2015;&#65533;&#65533;2&#65533;Xj&#65533;&#65533;3>&#1499;&#65533;&#65533;&#65533;D&#65533;&#65533;^&#65533;h&#65533;'&#65533;&#65533;&#65533;&#65533;&#65533;&#65533;2a&#65533;+m73&#65533;&#65533;Z&#65533;&#65533;(&#65533;&#1945;M&#65533;%&#65533;&#65533;&#65533;o&#65533;&#65533;&#65533;&#65533;J&#65533;[&#65533;[@&#65533;4^&#65533;6&#65533;&#1057;&#65533;%Nfz+&#65533;&#65533;&#65533;D&#65533;&#1932;&#65533;&#65533;IN&#65533;K^8&#65533;h&#65533;&#1444;&#65533;<q&#65533;&#65533;5o&#65533;&#65533;&#528;&#65533;j[&#65533;&#65533;&#65533;RmD&#65533;&#65533;&#65533;S&#65533;&#65533;&#65533;&#65533;)J&#65533;&#65533;Y&#65533;&#65533;,a&#65533;,&#65533;&#65533;&#65533;2( &#65533;&#65533;`>p&#65533;&#65533; &#65533;&#65533;,&#65533;.&#65533;#&#65533;y&#65533;&#65533;I&#65533;&#65533;&#65533;&#65533;&#65533;&#65533;&#65533;&#65533;)&#65533;&#65533;g&#65533;dDI*&#65533;Z&#65533;&#65533;&#65533;&#65533;&#65533;?@ua &#65533;&#1484;&#65533;u&#65533;&#65533;7&#65533;.&#65533;-j
	&#65533;&#843;&#1392;~w&#65533;Z@c&#65533;&#65533;$&#65533;&#65533;&#65533;&#65533;T+&#65533;I)&#65533;T&#65533;&#65533;&#65533;&#65533;}&#65533;Qa(&#65533;t&#65533;&#65533;?&#65533;~M0q Zp]B&#65533;;&#65533;&#65533;&#65533;;&#1112;&#65533;&#65533;&#65533;&#1112;[&#65533;kP&#65533;&#16445;n&#65533;&#65533;Z&#65533;%&#65533; q&#65533;Y&#65533;!`0ZP!&#65533;&#1929; GQU2fb&&#65533;&#65533;Q&#65533;&#65533;&#65533;@}&#65533;&#18766;6&#65533;&#65533;cp&#58864;&#65533;4&#65533;&#65533;&#65533;q&#65533;&#65533; y@!&#65533;&#65533;H&#65533;s&#65533;&#65533;&#65533;&#65533;&#65533;_&#65533;&#65533;&#65533;W&#65533;&#65533;?L&#65533;&#551;2&#65533;B&#65533;'&#65533;~&#65533;&#65533;&#65533;&#65533;&#65533;}`&#65533;&#65533;&#65533;&#65533;&#65533;&#65533;g&#2047;>&#65533;0&#65533;'pcO&#65533;&#65533;z&#65533;N&#65533;k&#65533;a&#65533;[&#65533;,j&#65533;&#65533;&#65533;&#65533;! &#65533;&#65533;~&#65533;&#65533;Y&#65533;&#65533;f&#65533;&#1094;_?&#65533;,0&#65533;H=&#65533;&#65533;&#65533;(&#65533;Q&#65533;f&#65533;&#65533;&#65533;g&#65533;&&#65533;&#65533;	0 dwY &#65533;&#65533;U&#65533;&#65533;&#65533;&#65533;&#65533;&#65533;&#65533;&#65533;^k+ &#65533;&#65533;~&#65533;&#65533;&#65533;&#65533;GNx/M Wn0 &#65533;{	i&#65533;W &#2014;9&#65533;,&#65533;Q&#65533;&#1119;&#65533;&#65533;&#65533;&#1804;/&#1183;&#65533; >&#65533;&#65533;2&&#65533;&#65533;I&#65533;&#65533;9&#65533;L&#65533;&#65533;&#65533;&#65533;%&#65533;&#65533;T&#65533;j&#65533;&&#65533;&#65533;&#65533;&#65533;k&#65533;HC
/&0 &#65533;&#65533;r[.&#1584;&#65533;T&#65533;&#65533;A&#65533;.d( B9,&#65533;@ &#65533;E&#65533;.,&#65533;&#65533;&#65533;!A&$Y&#65533;&#65533;I&#65533;)U&#65533;d&#65533;&#65533;&#65533;K&#65533;&#65533;JD&#65533;e&#65533;}b&#65533;&#65533;&#65533;3&#25878;p,L&#65533;"&#65533;	&#65533;I&#65533;.u!c&#65533;b&#65533;D&#65533;`&#65533;@=&#65533;^<&#65533;q&#5263;"CR%[&#65533;&#65533;Y&#65533;&&#65533;&#65533;&#65533;&#65533;&#65533;[&#65533;q&#65533;~&#65533;p'&#65533;]&#65533;(&#65533; U&#65533;!&#65533;B)&#1936;&#65533;&#65533;&#1328;R1N1J&#65533;J0o&#65533;
vP&#65533;&#65533;&#65533;&#257;*&#65533;&#65533;&#65533;&#65533;g&#65533;h&#65533;LtR&#65533;&#65533;&#65533;U&#65533;&#65533;;&#65533;3gKjK&#65533; &#65533;f6&#65533;&#65533;&#28507;a&#65533;O%t&#65533;&#65533;&#65533;&#65533;qY&#65533;&#413;&#65533;
&#65533;&#65533;B&#65533;&#1536;&#65533;&#65533;&#65533;[{&#65533;X8&#65533;&#65533;&#65533;&#1515;&#335;'or&#65533; &#65533;&#65533;&#65533;&#65533;,&#65533;&#65533;&#65533;&#1940;	0&#65533;&#65533;&#65533;&#65533;&#65533;+&#65533;&#65533;&#65533;&#65533;
&#65533;,z&#65533;&#65533;&#65533;3&#65533;&#65533;&#65533;&#65533;&#65533;&#65533; &#65533;8j&#65533;&#65533;Cj!1|&#65533;&#65533;&#65533;&#65533;!&#65533;&#65533;Fr&#65533;C&#65533;jB&#65533;4B0H5&#65533;r#&#65533;&#65533;&#65533;+DK&#1707;&#65533;7R@`!H&#65533;&#65533; &#65533;&#65533;8pp&#65533;j@&#65533;`&#65533;&#65533;&#65533;-&#65533;`&#65533;&#65533;$&#65533;&#65533;0&#65533;H&#65533;*&#65533;!&#65533;&#65533;'9&#65533;qK.]B$&#65533;C&#65533;A&#65533;&&#65533;&#65533;&#65533;L&#65533;J&#65533; &#65533;&#65533; &#65533;C&#65533;R&#65533;&#65533; &#65533;`&#65533;2&#65533;&#65533;&#65533;a&#65533;m&#65533;&#65533;T*&#720;H&#65533;+*&#65533;&#65533;h8&#65533;4&#65533;&#65533;&#65533;3#&#65533;&#65533;,B&#65533;&#65533;&#39200;'&#65533;1&#836;<&#65533;l&#65533;&#65533;|&#65533;&#65533;&#65533;&#65533;1&#65533;&#65533;|PT&#65533;&#65533;N&#65533;&#65533;&#65533;q&#65533;&#65533; &#65533;02&#65533;&#65533;&#65533;* p&#65533;&#65533;&#65533;S=56R&#65533;p&#65533;&#65533;&#65533;&#65533;&#65533;&#65533;&#65533;&#65533;ZK&#65533;Q&#65533;&#65533;!&#65533;&#65533;&#65533;&#581;&#65533;&#65533;&#65533;&#65533;Ylr&#65533;+ ]&#65533;&#65533;&#65533;r&#65533;T&#65533;&#65533;:&#65533;r0U,h&#65533;T3&#65533;moF(X(u&#65533;&#65533;+s&#65533;W /&#65533;&#65533;&#65533;5&#65533; VS-&#65533;&#65533;&#65533;&#65533;&#65533;&#65533;ykD
7&#65533;*V&#65533;L&#65533;6<}Kv&#65533;Y&#65533;&#65533;&#65533;2p{T$&#65533;&#65533;&#65533;N*&#65533;"&#65533;&#65533;>&#65533;&#65533;&#65533;I28&#65533;9&#65533;D&#65533;W	&#65533;$5&#65533;lSv&#65533;i&#65533;S&#65533;7&#65533;&#65533;(&#65533;&#65533;5bA&#65533;&#65533;~&#65533;&#65533;;/&#65533;P &#65533;&#65533;6&#65533;lx&#65533;&#65533;&#65533;89$&#65533;&#1411;zu&#65533;&#65533;&#65533;&#1233;&#1576;&#65533;&#65533;;&#65533;<0&#65533;&#1297;&#65533;&#65533;0&#65533;&#65533;
q&#65533;G&#65533;CZB:Q&#65533;"$L&#65533;&#839;&#65533;/&#65533;
&#65533;&#65533;&#65533;o&#65533;K?v&#65533;6Xh&#65533;Iu&#65533;SU4 &#65533;&#65533;R-&#65533;F+&#65533;&#65533;C&#65533;R&#65533;Hm&#65533;&#65533;&#65533;
&#65533;&#65533;t&#17607;&#65533;&#65533;<H&#65533;_&#65533;k&#65533;&#65533;,L@&#65533;&#65533;&#65533;&#65533;c8&#65533;&#65533;{&#65533;&#65533;|&#65533;k&#65533;&#65533;0(&#65533;)%7~&#65533;8Jt&#65533;&#65533;e&#65533;i&#65533;&#65533;&#65533;?&#65533;&#65533;-&#65533;;&#65533;"&#65533;&#65533;E@&#65533;&#65533;@&#65533;0 =&#65533;V&#65533;&#65533;9&#65533;`	2&#65533;`-xAfP;hZ&#65533;&#65533;&#65533;T&#65533;MQ&#65533;&#65533;&#65533;j	&#65533;&#65533;&#65533;@&#65533;f#Bbk3&#65533;&#65533;Y*&#65533;&#65533;&#65533;lp&#65533;&#577;H4&#65533;A6&#65533;6k&#65533; 6&#65533; $&Q&#65533;Kdb&#65533;h&#65533;&#65533;"&#65533;&#65533;@&#65533;B&#65533;&#65533;7P&#65533;n&#65533;"&#65533;B&#65533;&#65533;&#65533;&#688;&#65533;c$cP&#65533;C&#1480;&#65533;9aH~&#1546;^&#65533;/Cpb&#65533;&#65533;&#65533;&#65533;k S&#65533;&#65533;&#65533;&#65533;&#65533;&#65533;&#65533;&#65533;l&#65533;&#1967;4&#144;&#65533;&#65533;&#65533;&#65533;&#65533;d$IG&#65533;&#65533;f:&#65533;&#717;&#65533;F&#65533;&#65533;&#65533;o i&#65533;&#65533;=y&#65533;h 7&#65533;&#65533;v &#65533;&#65533;|&#65533;&#65533;X&#65533;&#65533;`E*&#65533;&#65533;J&#65533;	&#57855;F&#65533;r&#65533;&#65533;&#1152;t&#65533; I&#65533;qDC=&#65533;&#65533;&#65533;:Gr&#65533; &#65533;df3&#65533;&#65533;LhF&#65533;&#65533;&#1978;L(2&#65533;&#65533;j&#65533;|C`)&#65533;&#65533;}&#65533;_&#65533;&#65533;&#65533;.&#857;&#65533;&#65533;y&#65533;Q&#65533;&#65533;K&#65533;C&#65533;&#65533;mq&#65533;&#65533;z&#65533;, &#65533;&#65533;&#65533;&#65533;g&#65533;"&#65533;7&#65533;3&#65533;&#65533;&#65533;W&#65533;H&#65533;\`v&#65533;&#65533;&#65533;&#65533;sF&#65533;td&#65533;&#65533;&#65533;B&#65533;KT&#65533;&#65533;&#1117;&#65533;*&#65533;&#833;``&#65533;&#65533;&#65533;pR&#65533;&#65533;md&#65533;&#65533;f&#258;&#65533;&#65533;0	&#65533;&#65533;G&#65533;&#65533;m&#65533;&#65533;&#65533;&#65533;hO&#65533;&#65533;&#65533;&#65533;N,~&#795;&#65533;8&#65533;&#65533;&#65533;
#' 5DU*M&#65533;_&#65533;f &#65533;&#65533;p&#65533;&#65533;~&#65533;&#65533;X&#65533;O&#65533;j/&#65533;&#65533;&#65533;"A&#65533;p&#65533;y&#65533;!&#65533;N%f&#65533;&#65533;&#65533;44&&#65533;&#65533;*&#65533;&#65533;&#65533;&#65533;Ii!&#65533;fAN&#65533;&#65533;.&#65533;b<kc#&#65533;&#65533;@&#65533;]G&#65533;L&#65533;&#65533;&#65533;/cn&#65533;&#65533;&#65533;+<&#65533;
&#65533; &#65533;@_C&#65533;&&#65533;&#65533;&#65533;&#65533;C&#65533;&#65533;u&#65533;&#65533;tlma4=&#65533;8b@k&#65533;&#65533;:P;8&#65533;&#65533;g=K&#65533;x&#65533;&#65533;&#65533;n&#65533;&#65533;v&#65533;1t. &#143;&#65533;bh[&#65533;&#65533;&#65533;&#65533;&#65533;iq&#65533;&#65533;&#1464;&#65533;	+"&#65533; &#65533;&#65533;&#65533;=&#65533;&#65533;&#65533;&#65533;&#65533;&#65533;N&#940;	&&#65533;X&#65533;&#65533;&#65533;l&#65533;&#65533;&#65533;&#65533;nW#&#65533;xe&#65533;&#65533;|Sk	6&#65533;O 2&#65533;jT?&#65533;r&#65533;&#65533; i&#65533;&#65533;&#65533;}'&#65533;X&#65533;&#65533;.&#65533;&#65533;&#65533;&#65533;7/&#65533;1D&#65533;&#65533;&#65533;&#65533;T&#65533;ZbA&#65533;l&#65533;&#65533;&#65533;m &#65533;Q
&#65533;&#65533;&#65533;&#65533;&#65533;&J&#65533;&#65533;&#65533;L&#65533;"&#65533;~&#65533;&#65533;W i[b&#65533;&#65533;&#65533;&#65533;&#65533;&#65533;&#65533;&#65533;K&#65533;u6c&#65533;@h&#65533;&#65533;EW&#65533;l&#65533;&#65533;&#65533;&#65533;#&#65533;&#65533;&#65533;mTdn&#65533;&#65533;_&#65533;&#65533;&#65533;6&#65533;b&#65533;&#1584;&#1138;B&#65533;'&#65533;)#&#65533;G8b"&#65533;&#65533;&&#65533;&#65533;;&#65533;&#65533;9&#65533;&#65533;B&#65533;&#65533;&#65533;OuK&#65533;&#65533;&#65533;f&#65533;y&#65533;&#65533;&#65533;&#65533;WH<&#65533;&#65533;#&#65533;sO&#65533;&#65533;&#65533;(&#65533;%&#1088;&#65533;&#65533;&#65533;>WC&#65533;&#65533;O&#65533;&#65533;&#537;&#65533;-d&#65533;&#65533;&#65533;@l`&#65533;&#65533;:&#65533;g&#65533;&#65533;bu<H6&#65533;&#65533;k `&#65533;43&#65533;&#65533;0I&#232;K&#65533;gG&#65533;&#65533;&#65533;&#65533;%^&#65533;<0%a&#65533;&#65533;&#65533;l&#65533;@&#1558;&#65533;&#65533;+&#65533;A&#65533;&#65533;T&#65533;$ K
&#65533;&#65533;cm&#65533;&#1568;&#65533;&#376;07:ZvO8&#65533;&#65533;E&#65533;	&#65533;Cq	E&#1334;&#65533;2&#65533;&#65533;&#65533;&#65533;&#65533;&#65533;j&#65533;&#65533;n&#65533;7Tjw&#65533;&#65533;@&#65533;&#65533;8J$l&#65533;mD,f7&#65533;&#65533;&#65533;B&#65533;V&#65533;&#65533;&#65533; &#65533;X`B&#65533;&#65533;&#65533;Kp&#65533;&#65533;=M&#65533;&#65533;Ap&#65533;te&#65533;&#65533;3^:&#65533;&#65533;(&#65533;
K&#65533;@&#65533;&#65533;&#65533;&#65533;%r4&#1945;&#65533;&#65533;&#65533;&#65533;	c&#65533;@&#65533; &#65533;4a &#65533;^JAh&#65533;&#65533;&#65533;p&#46451;&#65533;0dazX8rLd&#65533;A&#65533;&#65533;yV>&#816;&#65533;Z}&#65533;;  
+&#495;y%C&#65533;D&#65533; z &#65533;0!&#65533;%6&#65533;&#65533;E&#65533;&#65533;&#65533;~&#65533; &#65533;&#65533;&#65533;&#65533;]&#65533;&#189;&#65533;0A&#65533;=0B&#65533;&#65533; l&#65533;q]% &#65533;&#1156;&#65533;&#65533;&#65533;h&#65533;*+ &#65533;P&#65533;X&#65533;&#65533;&#65533;_&#65533;V&#65533;&#65533;G	 &#65533;&#65533;&#65533;&#65533;_&#65533;&#65533;'~&#65533;|&#65533;'_&#65533;&#65533;G~	&#65533;j&#65533;&#65533;!&#65533;&#65533;&#65533;&#65533;}&#1651;aN9&#65533;&#65533;&#65533;5&#65533;&#65533;&#65533;&#65533;I69RoZU$a6&#65533;A0&#65533;&#65533;&#65533;>y&#65533;IA&#65533;&#65533;&#65533;aJ"/&#65533;&#65533;#&#65533;[&#65533;p&#65533;[&#65533;&#65533;b&#65533;&#65533;`1&#65533;=P&#65533;cE&#65533;b&#36424;k	[ @&#572;&#65533;&#65533; &#65533;&#33358;&8{&#65533;%&#65533;*&#65533;4&#65533;&#65533;&#65533;s&#65533;&`&#65533;&#65533;&#65533;&#65533;&#65533; &#65533;&#65533;O[&#65533;&#65533;&#65533;&#65533;$0&#65533;4x(&#65533;&#65533;26&#65533;&#65533;WQ&#65533;m6&#65533;&#65533;`&#65533;T&#65533;`8L&#65533;&#65533;5(&#65533;Z[&#65533;T#&#65533;>E @!&#65533;&#65533;
#&#65533;A&#65533;&#65533;&#65533;*&#65533;8A&#65533;@&#65533;&#65533;&#65533;&#65533;&#65533;&#65533;=44&#65533;&#65533;<p&#65533;&#65533;&#65533;&#65533;&#65533;&#65533;d&#65533;"&#65533;&#65533;/
&#65533;&#65533;&#65533;4&#65533;&#1580;&#65533;&#65533;1 H&#65533;*?&#65533;&#65533;&#65533;&#1340;&#65533;&#203;&#65533;b&#65533;&#65533;J&#65533;&#65533;&#65533;&#65533;&#65533;&#65533;&#65533;3&#65533;=&#1899;&#65533;&#65533;(5DdC&#65533;j&#65533;&#65533;&#65533;&#65533;\&#65533;&#65533;&#65533;&#65533;&#514;&#65533;)&#65533;&#65533;&#65533;&#65533;Bk@&#65533;%q&#65533;k0b@&#65533;)|&#65533;=&#65533;&#65533;\&#65533;&&#65533;&#65533; 3&#65533;&#65533;&#65533;D&#65533;3&#65533;}#	JH&#515;&#65533;&#65533;&#65533;&#65533;3&#65533;h0&#65533;&#65533;X?Qr2Y&#65533;7&#65533;&#65533;x&#65533;&H!X-*::#&#65533;2P&#413;@&#65533;H9Xyl&#65533;UX%!&#65533;&#65533;&#65533;"&#26795;&#65533;&#65533;&#65533; &#65533;&#65533;9&#65533;i-&#46137;&#65533;@B&#65533;R&#65533;G&#65533;&#65533;&#65533;&#65533;&#65533;+&#65533;B8&#65533;{$&#65533;1&#65533; ,&#65533;<&#65533;H&#169;4&#65533;&#65533;E&#65533;&#65533;UZXI&#65533;/
C&#65533;C&#1459;C&#65533;&#65533;&#1801;&#65533;s&#65533;<`&#65533;&#65533;&#65533; R&#65533;;&#65533;C[&#65533;&#65533;&#65533;&#65533;&#65533;&#65533;9&#65533;&#65533;$+"&#65533;&#65533;P#&#65533;&#65533;&#1395;&#65533;&#65533;(&#65533;&#65533;I&#65533;&#65533;Q&#65533;&#65533;6&#65533;&&#65533;hC&#65533;&#65533;&#58959;A#&#65533;&#65533;&#1311;&#65533;	Q&#513;&#1537;&#65533;&#65533;&#65533;&#65533;G&#65533;&#65533;&#65533;&#65533;&#65533;[&#65533;h&#65533;?P&#65533;`<&#65533;&#691;5&#514;&#65533;&#65533;rK&#65533;bHh&#65533;&#65533;&#65533;&#65533;Lt&#65533;&#65533;&#1028;&#65533;&#65533;&#65533;X&#32974;\&#65533;}&#65533;-&#65533;&#65533;[&#65533;&#65533;&#65533;&#65533;&#65533;&#65533;&#65533;,&#65533;!;pI+c&#65533;&#65533;&#65533;&#65533;?&#65533;4&#65533;1&#65533;<&#65533;^&#65533;5&#65533;&#65533;d&#65533;&#65533;B&#65533;JR&#65533;&#65533;-&#1729;&#65533;&#65533;&#65533;2&#65533;U&#65533;n&#65533;&#65533;{&#65533;&#65533;I&#65533;F&#65533;&#65533;MN&#65533;I&#65533;&#65533;I&#65533;&#65533;&#65533;d&#65533;&#937;&#65533;+&#65533;,&#65533;2Z&#65533;&#65533;&#65533;&#65533;";e&#65533;&#65533;z&#65533;&#65533;&#65533;h&#65533;&#65533;&#65533;_&#65533;  &#65533;&#65533;&#65533; >j?T&#65533;	&#65533;&#65533;&#549;&#248;&#65533;C=zc&#65533;&#65533;N6&#65533;&#65533;U0&#65533;G&#65533;&#65533;&#65533;&#65533;&#65533;&#65533;; >A&#65533;&#65533;Y&#254;&#65533;&#65533;&#65533;"D]b/+&#65533;jA&#65533;&#65533;DP&#65533;&#65533;j&#65533;&&#515;>&#65533;Z&#65533;},&#65533;&#1588;"&#65533; 3&#65533;+8'&#65533;&#65533;"2&#65533;2y1Qe&#65533;&#65533; `&#1104;&#65533;N&#65533;sO60Ick&#65533;&#65533;&#65533;&#65533;5&#65533;&#65533;(&#65533;%8 #J &#65533;&#65533;&#65533;H?&#65533;&#65533;&#65533;&#65533;&#65533;R&#65533;. C&#65533;X&#65533;&#65533;8&#65533;&#65533;&#65533;&#65533;&#65533;&#65533;&#65533;8&#65533;&#65533;>&#65533;&#65533;&#65533;,0&#530;&#65533;&#65533;jHLdS&#65533;l&#65533;&0&#65533;&#65533;,>&#65533;&#65533;&#65533;&#65533;&#65533;U&#65533;r,&#65533;&#65533;A?&#65533;&#65533;>@&#65533;&#65533;&#65533; &#65533;&#65533;&#65533;&#65533;<&#65533;&#65533;W&#65533;>&#65533;J&#65533;{&#1337;&#65533;L&#65533;&#65533;I&#65533;;&#1153;h8&#65533;Z(&#65533;@E&#65533;&#65533;Q&#65533;&#1352;&#65533;L&#65533;&#65533;U&#65533;&#1056;&#292;-&#65533;gq&#65533;c&#65533;(=&#65533;Ub&#65533;%@]Pk&#65533;&#709;H&#65533;&#65533;&#65533;&#65533;	h&#65533;cx&#65533;w,Vjm&#65533;>&#65533;Q6x&#65533;:&#65533;&#65533;&#65533;O&#3779;	&#65533;&#65533;c&#1587;j-&#65533;E&#65533;&#65533;VQ&#65533;&#65533;&#65533;&#65533;+&#65533;	&#65533;0Wy-&#65533;&#1852;&#328;
V-&#65533;;8&#65533;(&#65533;W&#65533;!:&#65533;&#667;# &#65533;@&#65533;&#65533;&#1274;M&#65533;&#65533;&#65533;T&#65533;&#65533;S5&#65533;&#65533;TX&#65533;&#65533;l&#65533;&#65533;&#65533;U@&#65533;&#65533;&#65533;X&#65533;&#65533;&#65533;&#65533;&#65533;&#65533;&#65533;X&#65533;E&#65533;7&#65533; , v&#65533;&#1552;M&#1663;&#65533;&#65533;1&#65533;&#65533;X&#65533;&#65533;&#1663;I>&#65533;&#65533;Y&#65533;&#65533;Y&#65533;&#65533;&#1639;)>&#65533;&#65533;Y&#65533;	>&#65533;Z&#65533;Z&#65533;-Z&#65533;=Z&#65533;MZ&#65533;]Z&#65533;mZ&#65533;}Z&#65533;&#65533;Z&#65533;&#65533;Z&#65533;&#65533;Z&#65533;&#65533;Z&#65533;&#65533;Z&#65533;&#65533;Z&#65533;&#65533;Z&#65533;&#65533;Z&#65533;[&#65533;[&#65533;-[&#65533;=[&#65533;M[&#65533;][&#65533;m[&#65533;}[&#65533;&#65533;[&#65533;&#65533;[&#65533;&#65533;[&#65533;&#65533;[&#65533;&#65533;[&#65533;&#65533;[&#65533;&#65533;[&#65533;&#65533;[&#65533;\&#65533;\&#65533;-\&#65533;=\&#65533;M\&#65533;]\&#65533;m\&#65533;}\&#525;\&#605;\&#685;\&#765;\&#65533;&#65533;\&#65533;&#65533;\&#65533;&#65533;\&#65533;&#65533;\&#65533;]&#65533;]&#65533;-]&#65533;=]&#65533;M]&#65533;]]&#65533;m]&#65533;}]&#1549;]&#1629;]&#1709;]&#1789;]&#1813;&#65533;6&#65533;&#65533;/&#65533;&#65533;&#65533;&#65533;&#65533;&#65533;/ &#65533;&#65533;&#65533;]&#65533;&#65533;] &#65533;&#65533;&#65533;&#65533;]&#65533;!&#65533;&#65533;E2 X &#65533;'P&#65533;&#65533;&#65533;&#65533;|^&#65533;z&#65533;!&#65533;^$@&H)&#65533;&#65533;&#65533;&#65533;^&#65533;&#65533;&#65533;&#65533;^&p h&#65533;p_&&#65533;&#65533;@_&#65533;*&#65533; &#1986;`&#65533;M&#65533;M$X&#65533;&#65533;_&#65533;j&#65533;(&#65533;&#65533;&#65533;&#65533;_^`'&#65533;&#65533;~%&#65533;j&#65533;@&#65533;&#65533;$X`n&#65533;$&#65533;&#65533;@&#65533;&#65533;&#65533;^&#65533;&#65533;`f&#65533;&#65533;&#65533;&#65533;6&#65533;`&#65533;.&#6034;`
N&#65533;&#65533;&#65533;`&#65533;O P&#65533;&#65533;&#65533;m&#65533;&#65533;M&#65533;&#65533;&#65533; *h!b!&#65533;&#65533;6 O&#65533;&#65533;m &#65533;%&#65533;&#65533;&#65533;&#65533;  "&#65533;&#65533;&#65533;&#65533;&#65533;&#1868;=bOH&#65533;&#65533;Pp&#65533;/&#65533;^&#65533;`6&#65533;*.&#65533;&#65533;&#65533; &#65533;&#65533;&#65533;(&#65533;&#65533;=b%T R&#65533;S %f[&&#65533;$&#65533;`&#65533;)&b*&#65533;6.)@E&#65533;&#65533;&#65533;5WP&#65533;R0&#65533;RT8TS&#65533;&#65533;Nc>^_$ &&#65533;_& $&#65533;&#65533;/ &#65533;(Pd%&#65533; &#65533;)&#65533;!@x&#65533;y&#65533;O&#65533;&#16600;dL&&#65533;<&#65533;&#65533;&#65533;&#65533;(X&#65533;&#65533;@&#65533;X&#65533;8&#65533;!&#65533;(xe&#65533;&#65533;XF(8_G&#65533;S&#65533;&#65533;P&#65533;&#65533;m&#65533;&#65533;:&#65533;&#65533;&#65533;&#65533; &#1540;&#65533;&#65533;  d&#65533;/&#65533;&#65533;&#65533;f&#65533;&#65533;fzF&#65533;5&#65533;6&#65533;\6&#65533;RQ&#65533;[*h&#65533;Z &#65533;,&#65533;b&#65533;!&#65533;gy&#65533;&#65533;&#65533;Ly&#65533;H&#65533;f&#65533;n&#65533;&#65533;P&#65533;c&#65533;x&#65533;0h!&#65533;)&#65533;f&#65533;n&#65533;hneN&#65533;fj}&#65533;l&#65533;h&#65533;>&#65533;T@i&#65533;&#65533;&#65533; &#65533;&#65533; 
Xg"&#65533;&#65533;M&#37974;&#65533;V&#65533;&#65533;&VPH&#65533;S`i&#65533;&#65533;gQj&#65533;&#65533;x @&#26254;&#65533;&#65533;&#65533;b @&#65533;&#65533;i) jyl&#65533;h&#65533;&#65533;&#65533;N&#65533;h&#65533;&#65533;i#(&#65533;&#65533;&#65533;	x&#65533;&#65533;h&&#65533;&#65533;n&#65533;&#65533;&#65533;&#65533;&#65533;&#65533;6jn&#65533;&#65533;&#65533;&#65533;&#65533; &#65533;n&#65533;Hk`&#65533;N&#36310;f&#65533;&#65533;r&#65533;&#65533;;&#65533;&#65533;P(R &#15653;x&#65533;&#65533;&#65533;pj&#65533;.&#65533;&#65533;&#65533;n&#65533;Mh&#65533;b&#65533;l.	QH_V&#65533;&#65533; ( &#65533;.#P&#65533;&#65533;N@&#65533;&#65533;f(&#65533;&#65533;y&#65533;g^F&#65533;J&#65533;cOk&#65533;&#65533;&#65533;&#65533;&#65533; &#65533;6&#65533;&#65533;&#65533;/&#65533;l&&#65533;lxVh&#65533;eN&#65533;&#65533;dR0&#65533;Q(Rn&#65533;h&#65533;.&#65533;&#65533;&#65533;Pn"W&#65533;&#65533;&#65533;x&#20672;eY&#65533;g&#65533;^&#65533;&#65533;&#65533;&#65533;?x&#65533;0&#65533;&#65533;P &#65533;m!&#896;&#65533;6
&#65533;&#65533;/&#65533;&#53440;N&#65533;r&#65533;o0O&#65533;=&#65533;d1&#65533;&#65533;0&#65533;m!Nk&#65533;~&#65533;&#65533;K&#65533;&#65533;&#65533;&#65533;M&#65533;N&#65533;&#65533;.W*&#65533;&#65533;	&#65533;&#65533;6P&#65533;&#65533;&#65533; &#16768;&#65533;l#P&#65533;	H&#61584;l&#65533;&#65533;&#65533;&#65533;&#65533;&#65533;q&#65533;&#16021;&#65533;x &#65533;&#65533;/h &#65533;.&#65533;&#65533;&#65533;6 n&#65533;NY*&#65533;&#65533;&#65533;&#65533;,&#65533;&#65533;&#65533; W &#65533;o &#65533;&#65533;&#65533;m&#65533;$&#65533;&#65533;/&#65533;&#65533;&#65533;[*&#65533;&#65533;&#65533;n /&#65533;&#65533;&#65533; &#65533;q&#65533;&#65533;&#65533;O*Xq&#65533;]&#65533;&#65533;&#65533;&#65533;/ o&#65533;q<?&#65533;	P 
P&#65533;4&#65533;&#65533;&#65533;r&#65533;fj3&#65533;]6O&#65533;6`&#65533;&#65533;,gr8&#65533;&#65533;sEq+&#65533;&#65533;&#65533;&#65533;&#46822;i&#65533;&#65533;&#65533;&#65533;o?_[Q7&#65533;B&#65533;&#65533;&#65533;i&#65533;&#65533;&#65533; Fo
&#65533;  wt&#65533;&#65533;&#65533;&#65533; &#65533;Tgg&#65533;&#65533;h&#65533;6 p&#1438;&#65533;p}&#65533;&#65533;[;7&#65533;&#65533;&#65533;h&#65533;U&#65533;%p&#65533;l#2&#65533;s&#65533;m&#65533;&#65533;&#65533;&#65533;&#65533;n&#65533;7&#65533;g?&#65533;&&#65533;ru&#65533;Kx p?&#65533;&#65533;&#65533;&#65533;&#65533;v&#65533;h /&#65533;D&#65533;W@o2&#65533;&#65533;&#65533;&#65533;z&#65533;&#65533;&W&#65533;^&#65533;+&#65533;[=?r&#65533;^wM&#65533; p`WXu&#65533;pUw&#65533;&#65533;&#65533;&#65533;&#65533;K&#65533; &#65533;&#65533;&#65533;u&#65533;fm&#65533;&#65533;t&#65533;&#65533;&#65533;&#65533;&#65533;x&#65533;x&#65533;&#65533;U&#65533;&#65533;P&#65533;y&#65533;5t_&#1842;&#65533;&#65533;]Ws&#65533;ga$&#65533;q&#65533;O&#65533;&#65533;  !&#65533; &#65533; ,6  &#65533;; &#65533; &#65533;H&#65533;&#65533;&#65533;&#65533;*\&#560;&#65533;&#199;#JX&#65533;&#65533;&#331;3j&#65533;&#561;&#65533;&#463; C&#65533;I&#65533;&#65533;&#595;(S&#65533;\&#626;&#65533;&#727;0c&#668;I&#65533;&#65533;&#859;8s&#65533;&#65533;&#65533;3&#65533;&#65533;&#65533;@&#65533;
J&#65533;&#65533;&#1123;H&#65533;*]&#692;&#65533;&#1255;P	B&#65533;J&#65533;&#65533;&#1387;Ib&#65533;&#693;&#65533;&#1519;!&#65533;K&#65533;&#65533;Y&#65533;&#1258;]&#758;&#65533;&#1783;p&#65533;&#669;K&#65533;&#65533;&#65533;&#65533;#&#65533;&#65533;&#759;&#65533;&#2002;
A&#65533;H&#65533;&#65533;D&#65533;&#65533;&#65533;+6&#1540; 6l&#65533;HQ&#65533;&#65533;&#65533;&#728;3k&#65533;|&#65533;b&#65533;S&#65533; La&#65533;i6&@p^&#890;&#65533;&#65533;&#1494;+&#65533; s&#65533;&#65533;&#65533;&#1057;&#65533;L&#65533;&#65533;&#65533;E&#65533;LP&#65533;M&#65533;&#65533;&#65533;&#65533;=&#65533;as&#65533;&#65533;&#65533;&#1784;C,&#65533;2&#65533;&#65533;#&#65533;&#957;&#65533;&#65533;&#65533;&#65533; &#65533;OP&#65533;9I&#65533;f&#65533;&#65533;~&#65533;&#65533;&#65533; &#65533;8&#65533;A&#65533;&#65533;&#65533;&#65533;&#65533;[6S&#65533;+ &#65533;7&#65533;ny&#65533;&#65533; B&Yy&#65533;E&#65533;zd&#65533;_|&#65533;&#65533;`&#65533;f&#65533;ze<a&#65533; &#65533;(&#65533; >!&#65533;&#65533;l$ Bi
&#65533;&#65533;&#65533;Gv&#65533;&#65533;&#65533;MH&#65533;@f&#65533;}&#65533;&#65533;&#65533;&#65533;&#65533;qF#i$&#65533;s&#65533;!@%Pj&#65533;&#65533;&#65533;&#65533;Bd&#65533;&#65533;&#65533;&#65533;I&#65533;&#65533;i`&#65533;&#65533;&#65533; )&#65533;&#65533;&#65533;w&#65533;"&#945;&#65533; &#65533;&#65533;A oO&#65533;&eF	&#65533;@&#65533;&#65533;lt@a&#65533;pI&#394;&#65533;I&#26628;&#65533;f&&#65533;&#65533;B	&#65533;Bb&#65533;&#65533;&#65533;iK0(&#65533;B$&#65533;Y&#65533;@&#65533;&#65533;&#65533;&#65533;&#394;_
Z&#35432;Vf&#65533;&#65533;&&#65533;Ddj&#65533;&#65533;h&#65533;E&#65533;A&#65533;s&&#65533;&#65533;i.x&#65533;&#65533;i8 @ol@B&#65533;&#65533;"dE&#65533;&#65533;&#42567;(b&#65533;x&#65533;*Z
&#3649;&#65533;&#830;U&#65533;&#65533;l&#65533;&#65533;&#65533;&#65533;AfC&#65533;&#65533;&#65533;&#65533;@&#65533;&#65533;Z&#65533;&#65533;@e<&#65533;h&#65533;&#65533;&#65533;e&#65533;!ZQ&#65533;nY&#65533;&#65533;&#65533;&#65533;U&#65533; &#65533;]p&#65533;&#65533;=<9&#65533;A&#65533;{l&#65533;&#65533;&#65533;&#65533;&#65533;@&#65533;&#1675;&#65533;&#65533;i$&#65533;&#65533;iWT+kS| &#65533; S&#65533;&#65533;&#65533;&#65533;1.&#65533;&#65533;(&#65533;nE&#65533;*z&#65533;b&#65533;&#65533;&#65533;&#65533;&#65533;,&#65533;`&#65533;j|&#65533; &#65533;&#65533;&#65533;&#65533;$ &#65533;&#65533;&#65533;r	/&#65533;'&#65533;1)&#65533;&#65533;U&#65533;v 8&5&#65533;O&#65533;&#65533;&#65533;&#65533;?&#65533;H&#65533;"&#65533;&#65533;&#65533;i[$-b&#65533;Up&#65533;ii&#65533;<vg^B&#65533;V&#65533;&#65533;`!d2&#65533;&#65533;&#65533;Ed&#65533;[&#2013;8&#3895;~;'6&#65533;i&#65533;(&#65533; &#65533;&#65533;&#65533;&#65533;&#65533;9R&#65533;&#65533;&#65533;&#65533;A5dWD&#65533;8B &#65533;&#65533;&#65533;&#65533;'&#65533;i&&#65533;y%$<&#65533;&#65533;}&#65533; @&#65533;&#65533;g&#65533;&#65533;&#65533;[y&#65533;p&#65533;&#65533;#&#65533;	&#65533;#&#65533;&#65533;zFK&#65533;{A&#65533;'L&#65533;&#65533;&#65533;C&#65533;E1&#65533;4&#65533;&#1332; &#65533;N&#65533;&#65533;&#65533;"F&#65533;&#65533;E"&#65533;Ed&#65533;&#65533;G&#65533;W,b&#65533;@|&#65533;&#65533;&#1219;&#65533;*d:&#65533;&#65533;&#65533;X`&#65533;&#65533;H&#65533;"&#65533;&#65533;&#65533;&#65533;&#65533;&#1881;o;g&#65533;&#65533;@&#65533;p&#65533;
&#65533;oD&#65533;x&#65533;i&#1148;&#65533;YDg&#65533;?&#1393;&#65533;|&#65533;&#65533;pZ 2;X&#65533;@&#65533;s!
&#65533;eKJ&#65533;&#65533;&#65533;	v@,R"&#65533;4&#65533;=tPD|&#1539;il`&#65533;&#65533;Nt&#65533;k&#65533;sF&#65533;&#65533;@&#65533;:&#65533;&#65533;p &#65533;&#65533;&#65533;iz&#65533;&#65533;&#1510;&#65533;C&#1440;&#65533;,&#65533;&#967;&#65533;h&#65533;|&#65533;q:b&#65533;>C&#65533;kf&#65533;&#65533;x76b)&#65533;&#65533;:A&#65533; &#65533;&#65533;(z &#65533;&#65533;D&#65533;&#65533;&#65533;&#65533;B&#65533;&#65533;&#65533;&#65533;5&#65533;&#65533;H&#65533;&#65533;&#65533;$&#65533;=&#65533;&#65533;h&#65533;xA&#65533;&#65533;&&#65533;&#65533;a*#p&#65533;A&#65533;eI g&#65533;/&#46160;l&#65533;&#65533;2AK^&#65533;H&#65533;&#65533;&#65533;&#65533;&#65533;&#65533;fND&#65533;@&#65533;{F&#65533;&#65533;)3&#65533;S*&#65533;'a) X&#65533;pY&#65533;WF&#65533;&#65533;&#65533;&#65533;@4&#65533; &#65533;w&#65533;6&#65533;&#65533;J&#65533;&<&#1805;bh]&#65533;%eIh
j&#65533;&#65533;&#65533;&#65533;&#65533;&#65533;&#65533;-*&#65533;NsM-q&#65533;&#65533;&#65533;'&#65533;7&#65533;Y8gq&#65533;&#65533;Kv&#65533;&#65533;:&#65533;&#65533;&#65533;&#65533;&#65533;6&#65533;&#1235;n&#514;&#65533;&#65533;&#65533;C&#65533;&#65533;4&#65533;aV
&#65533;S#O8&#65533;b#&#65533;&#319;7X&#65533;,"gM%&#65533;&#1224;H&#1186;h&#65533;&#65533;r &#65533;&#1131;&#1107;ZGr&#65533;&#65533;&#65533;t&#65533;&#65533;l&#65533;&#65533;&#65533;56`@O{zi&#65533;r &#65533;i&#65533;
2&#65533;;`%&#65533;&#65533;$se&#65533;&#65533;=M&#65533;B&#65533;&#1316;~t&#65533;}eGE&#16911;&#65533;3F:id q&#65533;O&#65533;TVA&#326;&#65533;&#65533;aWSe&#65533;&#65533;ZV6&#65533;K&#65533;&#65533;m&#65533;O&#1738;(D&#65533;Ka&#65533;&#65533;&#65533;j$&#65533;&#65533;m&#65533;!R&#65533;i&#65533;0&#65533;3&#65533;N&#65533;&#65533;+ CV&#65533;"*&#65533;i&#65533;&#65533;&#65533;&#65533;&#65533;daN&#65533;=IE)&#65533;*&#65533;U-&#65533;&#65533;dC&#65533;'&#65533;b&#65533;kZ&#65533;&#65533;h!C&#65533;'&#65533;&#65533;i&#65533;zY|:&#65533;&#65533;4&#65533; P&#65533;&#65533;eI&#65533;&#65533;9&#65533;o^&#1936;1&#65533;>[hO .&#65533;xR&#65533;&#65533;I&#1487;j&#65533;&#65533;&#65533;&#1143;&#65533;&#65533;)&#65533;(&#65533;&#65533;&#65533;&#65533;&#65533;9&#65533;H&#65533;&#65533;@&#65533;`^&#65533;%b&#65533;l&#65533;&#65533;K&#65533;D:&#65533;fR x0&#65533;8&#65533;>pq4&#65533;&#65533;&#65533;/Q&#65533; &#65533;B&&#65533;{&#65533;&#65533;[3&#65533;L&&#65533;0&#65533;&#65533;@|&#65533;`D&#65533;&#65533;`%6)&#774;-dDjH&#65533;,rc&#65533;qxD&#65533;}&#65533;b&#65533;uO4&#65533;S!&#65533;&#592;&#65533;xRQ&#65533;&#65533;&#65533;&#65533;&#65533;&#65533;XcE&#65533;&#65533;&G&#65533;&#65533; lhb&#65533;&#65533;=0$&#65533;&#65533;&#65533;k&#65533;d&#65533;&#65533;^&#65533;&#65533;&#65533;I&#65533;A&#65533;&#65533;/&#1870; |&#1920;&#65533;&#65533;&#65533;&#65533;gsP] ]&#65533;Z1B&#65533;&#65533;qE&#65533;a&#65533;l&#65533;&#65533;&#65533;&#65533;&#65533;o&#65533;&#65533;b&#65533;V58&#65533;2FH@):&#65533;<t&#65533;&#65533; L1&#65533;X\&#65533;&#65533;p&#65533;a$>&#65533;n8R&#65533;&#65533;&#65533;&#65533;Y&#65533;,t&#65533;&#65533;&#65533;c&#65533;jo8&#65533;&#1262; &#65533;&#65533;S&#65533;z OP&#65533;&#65533;&#65533;)&#65533;W&#65533;&#65533;&#65533;5&#65533;sm&#65533;]&#65533;&#65533;&#345;&#65533;&#65533;i;Vq$&#65533;&#65533;w+g?[ 4&#65533;v&#65533;&#65533;&#65533;G_&#65533;&#65533;F@##B#&#65533;A&#65533;;&#65533;8&#65533;&#65533;=zn&#65533;&#65533;&#65533;&#65533;aws&#65533;&#65533;+&#65533;&#1913;BO&#65533;&#65533;&#65533;*	&#65533;&#65533;=&#65533;& &#65533;&#65533;D9&#65533;&#65533;&#65533;~B&#65533;W&#1648;&#65533;U&#65533;&#65533;&#65533;q&#65533;&#65533;&#65533;.B&#65533;&#65533;&#65533;x&#65533;&#65533;@&#65533;&#65533;4&#65533;&#65533;x=&#65533;V&#65533;&#65533;&#65533;i&#627;&#65533;E&#65533;o^D&#65533;^s&#65533;&#65533;|&#65533;&#65533;J-&#65533;c&#65533;\> -&#65533;&#633;&#65533;v&#65533;F&#65533;$&#65533;&#65533;	NCs&#65533;&#65533;h^d&#65533;&#1177;&#65533;&#65533;?=m&#65533;&#1539;{T3zn&#65533;&#65533;&#65533;T&#399;&#65533;$b&#65533;&#65533;&#65533;[m&#65533;"&#65533;3.d,UWH&#65533;&#65533;&#1766;G!&#65533;zpS&#65533;<&#65533;&#65533;&#65533;&#65533;V&#65533;z&#65533;&#65533;&#65533;n
 @3yT&#65533;b&#65533;b&#65533;&#65533;6&#65533;&#65533;f&#65533;&#65533;&#65533;&#44126;o&#65533;z&#65533;&#65533;g?&#65533;&#65533;&#65533;IE&#65533;QM&#65533;3`&#65533;I&#65533;&#65533;&#65533;&#65533;+p&#65533;H
8&#65533;oep&#65533;&#65533;Q&#65533;&#65533;&#1757;i3	hO}&#65533;&#1598;V&#65533;&#65533;@&#65533;]Gv&#65533;~37&#65533;&#65533;>&#65533;wVq&#1574;&#65533;&#65533;J\s2[&#65533;K&#65533;t=&#65533;&#65533;&#65533;&#65533;&#65533;U&#65533;&#65533;A&#65533;ST!&#197;&#65533;oq &#65533;\#_&#65533;&#65533;&#65533;=&#65533;6&#1618;Z&#65533;GNYPy&#65533;H&#65533;&#65533;|#wB&#65533;&#65533;h&#65533;&#65533;'+&#65533;^&#65533;7 &#65533;dd+zs{&#65533;&#65533;oAe&#65533;&#65533;U7&#65533;4&#65533;p&#65533;&#65533;&#65533;?&#65533;&#65533;P`&#65533;8&#65533;&#65533;;&#65533;)&#65533;&#65533;^&#65533;@[&#65533;&#65533;}&#65533;%~&#65533;&#65533;m&#65533;8R&#65533;)&#65533;eX&#65533;' i@&#65533;V&#65533;]&#65533;G&#65533;&#65533;Z&#65533;.>&#65533;^&#65533;&#65533;SX,f&#65533;&#65533;>H&#65533;&#65533;.$&#1412;&#65533;R&#65533;'&#65533;&#65533;&#65533;R&#65533;&#65533;b[&#65533;&#65533;*&#65533;W&#65533;r&#65533;U&#65533;u]&#65533;R1&#65533;r&#386;&#65533;V*rX&#65533;e&#65533;&#65533;&#65533;8&#65533;&#65533;:&#65533;V&#65533;uzx&#65533;&#65533;&#65533;$ ac&#65533;''&#65533;c8pVp&#65533;&#65533;aau&#65533;Fpqvl&#65533;_&#65533;5e&#65533;>SVe&#65533;&#65533;"&#65533;x&#65533;
&#65533;-o$v<vP328&#65533;x&#65533;7-&#65533;65&#65533;2&#65533;(M&#65533;E&#65533;&#8448;&#65533;eY&#65533;&#65533;&#65533;XrAgC&#65533;%<&#65533;za&#65533;h&#65533;&#65533;|AC#&#65533;0&#65533;&#65533;Gq&#65533;	&#65533;8s&#65533;.&#65533;V&#65533;&#65533;s!F dm&#65533;&#65533;&#65533;&#65533;k&#65533;uV&#65533;h&#65533;&#65533;&#65533;&#65533;dg0&#65533;i&#65533;&#65533;&#65533;v6&#1813;&#65533;&#65533;1&#65533;ytaK&#1608;M&#65533;&#65533;u&#65533;&#65533;G&#65533;xt`&#65533;
aK,0uq&#65533;V&#65533;&#65533;\<&#65533;@E&#65533;&#65533;&#65533;&#65533;,Y&#65533;' &#65533;Q&#65533;y&#65533;&#460;&#65533;&#65533;&#65533;&#65533;l&#65533;an)C&#65533;C&#65533;"YF&#65533;##&#65533;;&#65533;&#65533;9&#65533;;$=+&#65533;&#65533;d&#65533;l&#65533;&#65533;ct&#65533; &#65533;7s&#65533;PG9&#65533;>2`&#65533;&#65533;7&#468;&#65533;&#65533;&#65533;&#65533;&#341;&#65533;&v&#65533;w+)&#65533;pf&#65533;=&#65533;&#65533;Hd&#65533;&#65533;&#65533;!Sh&#65533;BuG&#65533;&#65533;Y~&#65533;A&#65533;iH&#65533;W&#65533;'@OpyC[&#65533;&#65533;&#65533;&#65533;&#65533;&#65533;&#65533;&#65533;&#65533;QM&#65533;!&#65533;T&#65533;&#65533;&#65533;"&#65533;&#65533;$&#65533;&#65533;#&#65533;a80)&#65533;xM	aP&#65533;b&#65533;&#65533;&#65533;IXyt&#65533;Rv&#65533;u&#65533;P&#65533;^&#65533;Qy1&#65533;#&#65533;&#65533;v&#65533;T&#65533;&#65533;&#65533;&#65533;Y&#65533;&#65533;&#604;"&#65533;&#65533;&#65533;B&#65533;t&#65533;&#65533; &#65533;w&#65533;&#65533;!&#65533;q~&#65533;Q&#65533;[&7&#65533;&#65533;&#65533;!&#65533;gF&#65533;&#466;&#65533;&#65533;0&#65533;x&#65533;q&#65533;&#65533;,&#65533;'i&#65533;&#65533;9&#65533;v&#65533;&#65533;Y&#65533;&#65533;&#65533;7C&#65533;&#65533;z&#65533;s&#65533;&#65533;N&#43591;,v&#1225;y&#65533;&#65533;]^&#65533;s&#65533;{-&#65533;U&#65533;&#65533;6&#65533;&#65533;&#65533;|8&#65533;&#65533;D&#65533;&#65533;&#65533;&#65533;uFb'&#65533;&#65533;Y|f&#65533;&#65533;S$&#65533;&`&#65533;$>`Y&#65533;&#1956;&#65533;lE&#65533;4&#65533;P&#65533;&#609;&#65533;&#65533;&#1861;&#65533;&#65533;^&#65533;&#333;Av&&#65533; P&#65533;b: !Zu&#65533;A7&#65533;|&#65533;	Q&#65533;!&#65533;&#969;S&#65533;!%b"&#65533;]&#65533;&#1224;7&#65533;;&#65533;-60&#65533;&#65533;R$&#65533;&#65533;&#65533;tz4&#65533; &#65533;w&#65533;%&#65533;&#65533;&#65533;&#65533;r&#65533;s&#65533;&#65533;@bj&R&#65533;sqwG&#65533;RloDbZ% &#65533;q&#65533;5&#65533;d&#65533;!!p,&#65533;QX&#65533;M&#65533;&#1563;*&#65533;=&#65533;VER&#65533;j/V&#65533;NfC&#65533;0&#65533;^<v3)&#65533;]&#65533;xC& !&#65533;A&#65533;p'`, k&#65533;&#65533;&#65533;&#65533;@)&#65533;&#1503;&#65533;&#65533;&#65533;&#65533;&#65533;%<?&#65533;&#65533;a&#65533;O,d&#65533;&#1429; &#65533;e&#65533;&#65533;&#65533;
"&#65533; &#65533;El&#65533;&#65533;&#65533;$O64P(&#65533;~&#65533;Z&#65533;&#19816;&#65533;B7rH&#65533;&#1280;w&#65533;&#65533;&#65533;&#65533;%!4PA&#487; &#65533;&#65533;&#65533;&#65533;b&#65533;)&#65533;&#65533;
&#65533;&#65533;# &#65533;&#65533;>$&#65533;1&#65533;A2?&#65533;&#65533;=&#1538;&#65533;A`&#65533;f,@$&#65533;+(&#65533;: [KF&#65533;N&#65533;E&#65533;&#65533;i&#65533;&#65533;&#65533;&#65533;&#65533;&#65533;&S  &#65533;:!I&#65533;zA] R$ &#65533;cQ &#65533;S&#65533;&#65533;&#65533; &#65533;h&#65533;&#65533;^.&#65533; &#65533;'&#65533;!&#65533;&#65533;&%&#65533;&#65533;6k(&#65533;&#65533;oP&#65533;&#65533;&#65533;&#65533;&#65533;&#65533;&#65533;gq&#65533;&#65533;Q&#65533;&#65533;6z&#65533;O&#65533;B 4&#65533;B&#65533;&#65533;&#65533;0&#65533;A&#65533;5K,`&#65533;&#65533;&#1525;&#65533;&#65533;&#65533;9&#65533;&#65533; FA"FKI&#65533;Jm&#65533;ib&#65533;Q &#65533;&#65533;:&#65533;&#65533;-t:p &#65533;&#65533;&#65533;&#65533;O2&#65533;~&#65533;&#65533;:' &#65533;G&#46610;&#65533;%&#65533;$&#65533;&#65533;&#65533;.e7 &#65533;U+  B "0&#65533;&#65533;N&#65533;H&#65533;Y&#65533;&#65533;&#65533;q&#65533;R&#65533;Q&#65533;xM&#65533;!_&#65533;&#65533;R!&#65533;&#65533;&#65533;&#65533;&#65533;&#65533;&#65533;&#65533;&#65533;8&#65533;&#65533;c@&#65533;&#65533;&#283;! &#65533;b&#65533;g+&#65533;&#65533;&#65533;&#65533;
&#65533;1	&#65533;&#65533; W'&#65533;Pp#&#65533;q&#65533;&#65533;&#1661;q1&#65533;f&#65533;&#65533;C&#42136;&#65533;Ka&#65533;&#65533;"&#65533;J&#65533;5H&#65533;&#65533;&#65533;%&#65533;&#65533;&#65533;&#65533;0FJ]&#65533;&#65533;)&#65533;&#1596;Y&#65533;&#65533;&#65533;&#65533;:p&#65533;'7&#65533;&#65533;&#65533;;\&#65533;l&#65533;/g&#65533;7&#65533;[W&#65533;&#65533;&#65533;U&#65533;K&#65533;&#65533;+&#65533;&#65533;:`6\&#65533;p&#65533;&#65533;&#65533;?*&#65533;&#65533;t B&#65533;VA,.!&#65533;&#65533;&#65533;=\&#65533;@ .  Pl&#65533;p&#65533;.c&#65533;C&#773;gd&#65533;&#884;!Aoe&#65533;1ORp&#65533;$,l@&#65533;0&#65533;$lpa@l&#65533;K&#65533;)&#65533;&#65533;&#65533;G"&#65533;&#65533;3bU&#65533; &#65533;( R &#65533;$&#65533;&#65533;&#65533;'0&#65533;&#65533;7&#65533;&#65533;0@ 2\	&#65533;&#65533;.&#65533;&#65533;&#65533;lG&#65533;o&#65533;g&#65533;  : &#65533;,B&#65533;&#65533;&#65533;
&#65533;JpB :  . &#65533;&#65533;&#65533;&#65533;,Q&#270;g&#65533;&#65533;&#65533;&#65533;&#65533;M@&#65533; R &#65533;{Q&#65533;&#65533;E&#65533;.@&#65533;&#65533;&#65533;&#65533;u&#65533;&#65533;l}&#65533;)&#65533;%=&#65533;&#65533;&#65533;,&#65533;&#65533;&#65533;4&#65533;&#65533;&#65533;@&#1372;&#65533;ht&#65533;^\:&#65533;R'@ p&#65533;&#65533;4&#65533;&#65533;<.&#65533;&#65533;&#65533;&#65533;&#65533;e|&#65533;&#65533;&#65533;. b&#65533;=&#65533;ptb&#65533;V&#65533;&#65533;&#65533;&#65533;&#65533;&#65533;&#65533;&#65533;&#65533;4 &#65533;&#65533;>&#65533;:&#65533;Q.&#65533;u 	&#65533;pu  &#65533; q&#65533;&#65533;dH&#65533;)!&#65533;6&#65533;!b&#65533;%b@h&#65533;&#65533;&#65533;\0&#65533;&#65533;&#65533;5P&#65533;l&#65533;&#65533;&#65533;}`&#65533;2&#65533;&#65533;[1O,&#65533;&#65533;^&#65533;&#65533;&#65533;&#65533;+5&#65533;X&#65533;&#65533;?p(&#65533;+Y&#316;b(L=&#65533;M&#65533;&#65533;&#65533;,&#65533;A&#65533;l&#65533;&#65533;?M  Z=&#65533;5 	4&#65533;4\*&#65533;d&#65533;&#65533;C1)&#65533;q=&#65533;&#65533;&#65533;&#1414;M&#65533;&#65533;r=&#65533;Z&#65533;&#65533;7&#65533;&#65533;&#65533;&#65533;y~]&#65533;EA&#65533;&#65533;m&#1537;&#65533;'&#65533;'G&#65533;&#65533;X&#65533;	&#65533;&#65533;&#65533;&#65533;B&#65533;}&#65533;C&#65533;&#65533;&#65533;&#65533;&#65533;IP? w}&#65533;7&#65533; F&#1640;&#65533;&#65533;E&#65533;: &#65533;d&#1393;&#65533;&#65533;&#32181;S&#65533;&#65533;&#65533;M&#1586;v!&#65533;l&#65533;h&#65533;	&#65533;&#65533;0&#65533;&#65533;&#65533;&#384;&#65533;&#65533;em&#65533;&#1119;&#65533;&#65533;&#65533;&#65533;'P&#65533;&#65533;&#65533;%&#65533;&#65533;?p&#65533;a&#65533;&#65533;'x&#65533;&#65533;&#65533;&#65533;&#1912;L&#65533;*&#65533;X&#65533;&#65533;&#65533;w&#65533;&#65533;:&#65533;&#65533;G`&#65533;&#65533;&#65533;
&#65533;&#65533;&#65533;*V&#65533;&#65533;&#1909;&#65533;8&#65533;w{mA&#1065;r&#65533;&#65533;+&#65533;&#65533;&#65533;&#65533;&#65533;{o}&#65533;&#65533;&#65533;&#65533;&#1957; &#65533;&#65533;&#65533;&#65533; Oj&#65533;&#65533;&#65533;&#65533;J&#65533;1&#65533;&#65533;&#65533;&#65533;&#65533;&#65533;&#65533;0c t &#65533;&#65533;&#65533;$&#65533;IN&#65533;&#65533;&#65533;&#65533;)&#65533;&#65533;T&#65533;&#65533;J&#65533;SnQ&#65533;+&#65533;p~Pcp&#65533;+&#65533;&#39044;xB:&#65533;Q&#65533;|&#65533;$&#65533;&#65533;' B&#65533;&#65533;ry&#65533;+CN~yP&#65533; x`M&#65533;;&#65533;&#65533;X&#65533;R&#65533;&#65533;&#65533;rk&#65533;&#65533;&#65533;U&#65533;&#65533;#&#65533;&#1644;k&#65533;&#65533;&#65533;1&#65533;&#65533;i&#65533;k&#65533;&#65533;&#65533; ~&#65533;	&#65533;n&#65533;&#65533;&#65533;6e&#65533;&#65533;&#65533;&#65533;W&#65533;0&#65533; AO
b &#65533;&#65533;&#65533;B&#65533;
&#65533;&#65533;&#65533;&#65533;&#65533;q~`r&#65533;!%&#65533;&#65533;&#65533;&#65533;&#65533;&#65533;&#442;&#65533;&#65533;&#65533; A&#65533;&#65533;&#65533;&#65533;/&#65533;&#65533;&#65533;n&#285101;DO&#65533;&#65533;&#65533;&#65533;w ps&#65533;&#65533;&"&#65533;&#65533;|`~&#65533;9&#65533;&#65533;Z&#65533;/b&#65533;&#65533;n :&#65533;:&#65533;&#65533;&#65533;&#65533;&#65533;&#65533;&#65533;^&#65533;&#65533;&#65533;&#65533;&#65533;^y@&#65533;n`i&#65533;r$q&#65533; s&#65533;p&#522;v&#65533;&#65533;s&#65533;n O&#65533;HM&#65533;}&#65533;&#65533;&#65533;&#65533;&#65533;@&#65533;&#65533;8@&#65533;N&#65533;&#65533;^	y&#65533; ;`ur0&#65533;&#65533;&#65533;&#65533;&#65533;Q\i&#65533;&#65533; +&#65533;&#65533;&#65533;&#65533;a P&#65533;&#65533;&#65533;I&#65533;&#65533;&#65533;4O&#65533;2&#817;&#65533;_H&#65533;G&#65533;&#65533;w&#65533;&#65533; b|&#65533;K&#65533;}P}&#65533;&#65533;r&#65533;&#65533;
&#186;&#65533;E&#65533;)&#65533;[/ b?&#65533;t*&#65533;&#65533;iY&#65533;b&#65533;&#65533;&#65533;@jUN}&#65533;&#65533;&#65533;>fT`&#65533;&#65533;|&#65533;^o&#65533;$&#65533;|_&&#65533;sF&#65533;P&#65533;&#65533;Gg&#65533;i&#65533;!&#1097;&#65533;&#65533;&#65533;&#65533;?&#65533;&#65533;&#65533;&#65533;&#65533;&#65533;I_&#65533;r&#65533;
&#65533;oI&#65533;SO&#65533;&#65533;&#65533;P&#65533;Up&#65533;&#65533;&#65533;&#65533;&#65533;Q:&#65533;I&#65533;&#65533;&#65533;&#65533;U&#65533;NW _&#65533;&#65533;&#65533;.&#65533;m&#65533;<f&#65533;&#65533;&#1520;&#65533;&#65533;&#65533; &#65533;'<&#65533;]&&#65533;&#65533;&#65533;&#65533;&#65533;&#65533;[t&#65533;&#65533;&#65533;&#65533;&#65533;&#817;]~&#65533;&#65533;&#65533;&#65533;d&#65533;&#65533;&#35289;_&#65533;Q_	#&#65533;>&#65533;&#65533;&#65533;v&#11676;&#65533;I&#65533;l&#65533;&#65533;&#65533;&#65533;&#23423;Ep&#65533;&#65533;k&#65533;\a&#65533;B&#65533;@&#65533;ln9&#65533;&#65533;&#65533;&#65533;J&#65533;(d&#65533;&#65533;@ &#65533;;P&#65533;&#65533;&#65533;G&#65533;!&#65533;$Y&#65533;&#65533;I&#65533;)U&#65533;d&#65533;&#65533;&#65533;K&#65533;1Y&#65533;Y&#65533;h@&#65533;;2u&#65533;&#65533;&#65533;S%&#65533;%&#65533;&#65533;	2&#65533;	&#65533;
d&#65533;&#65533;&#65533;&#332;N&#65533;&#3604;&#65533;U&#65533;&#65533;X=X%)&#65533;GV8@&#65533;b&#65533; :P(&#65533;H&#65533;&#65533;"}&#933;[&#65533;&#65533;&#1886;&#65533;,A&#65533;(&#65533;	vp&#65533;&#65533;&#65533;a&#65533; &#65533;R$7&#65533;	&#65533;I&#65533;v&#65533;&#65533;&#65533;U&#65533;n&#65533;,`2e&#65533;&#334;&#65533;&#65533;&#65533;,&#1320;48&p\&#65533;k&#1585;e&#65533;&#65533;2F&#65533;8&#65533;4FK&#65533;&#65533;&#65533;&#65533;&#65533;2&#65533;hR &#65533;H&#65533;&#65533;&#65533;g1I-G=qA3&#65533;&#65533;^&#65533;x&#65533;]&#65533;-=&#65533;&#65533;&#65533;2&#65533; 4"&#65533;1&#65533;<&#65533;&#65533;&#65533;&#65533;&#65533;wY&#65533;&#65533;&#65533;9&#65533;&#65533;&#65533;i&E`&#1021;&#65533;&#65533;&#65533;L&#65533;&#65533;&#65533;b*&#65533;&#65533;h&#65533;l&#65533;&#48187;&#640;&#65533;&#65533;&#65533;,:&#65533;&#65533;I&#65533;&#65533;&#65533;R&#65533;&#65533;&#65533;&#1923;&#65533;?K&#65533;-:&#65533;PqE&#65533;&#65533;&#65533;&#65533;L&#65533;&#65533;&#65533;"&#65533;+&#65533;&#65533;X&#65533;&#65533;L&#65533;&#65533;&#65533;&#65533;!&#65533;.&#12451;$&#65533;lH&#65533;,&#65533;&#65533;9&#65533;&#65533;&#40502;&#65533;&#65533;&#65533;&#65533;&#65533;vqF.&#65533;&#65533;&#65533;&#65533;&#65533;zl&#739;7&#65533;c#&#65533;&#65533;&#65533;(&#65533;H(&#65533;*&#65533;&#65533;J&#65533;bA<&#65533;&#65533;s&#65533;=&#65533;&#1678;&#65533;<&#65533;&#65533;0.&#65533;+&#65533;&#65533;K&#65533;nK0u&#65533;QHSJ&#65533;&#65533;&#65533;$&#65533;&#65533;&#65533;"&#65533;&#1960;`S(&#65533;&#65533;&#65533;&#1036;&#65533;&#65533; TTSUu&#65533;&#65533;*x&#65533;)&#65533;@Du&#65533;h)&#1995;tW^{5&#65533;P&#65533;H&#65533;&#65533;&#65533;13C&#65533;&#65533;R7b&#65533;YhS&#373;&#65533;&#65533;Hf3" &#65533;i&#65533;&#65533;[p&#253;&#65533;2&#65533;&#65533;&#65533;BD&#65533;&#65533;$6f&#65533;&#65533;&#65533;&#64432;&#65533;^|&#65533;&#65533;W_A&#65533;w&#65533;&#65533;&#65533;(&#65533;r(W!&#65533;&#328; 8&#65533;X&#65533;&#341;xb&#65533;%%!X&#65533;B&#1484;&#65533;H&#65533;&#65533;-&#65533;&#65533;S!`&#65533;&#65533;6&#65533;ae&#65533;[v&#65533;e&#65533;M&#65533;x&#65533;Zn"f&#65533;`&#65533;&#65533;6&#3656;`KF&#65533; &#65533;4p&#8851;VZb&#65533;)&#65533;&#65533;#t=&#65533;&#65533;&#65533;&#65533;&#65533;&#65533;&#65533;&#65533;&#65533;
f&#65533;&#676;6@&#65533;k&#65533;&#65533;{l&#65533;&#65533;&#65533;&#65533;&#65533;+L &#65533;&#65533;&#65533;+i3&#1565;!K&#65533;&#65533;Hj&#65533;NX&#65533;j&#65533;&#65533;&#65533;&#65533;&#65533;G&#65533;Vh&#65533;&#1440;&#65533;&#65533;&#65533;v &#65533;&#65533;+&#65533;&#65533;&#65533;"&#65533;1R&#65533;"&#65533;&#758;&#65533;&#65533;s&#65533;Z&#495;&#65533;n&#65533;&#65533;
&j&#65533;&#65533;&#65533;"cf1L>&#65533;I6&#65533;8b&#65533;c&#65533;}&#65533;&#65533;o&#65533;$&#65533;l#&#65533; &#65533;&#145;"LN&#65533;V&#779;&#65533;<&#65533;&#65533;&#65533;&#65533;&#65533;h@&#65533;&#65533;-2&#1947;T&#65533;&#1066;&#65533;&#65533;B&#65533;vv&#65533;V&#65533;v~&#963;z&#65533;@&#65533;&#65533;@@t6.&#65533;>*&#65533;; &#65533;,&#65533;&#65533;~&#65533;&#65533;&#65533;_&#65533;"&#65533;_&#65533;&#65533;a&#65533;.XC	&#65533;s&#65533;I Cl `&#2044;&#65533;@&#65533;|
&#65533;[\<0&#65533;E&#65533;tI&#65533;&#65533;&#65533;&#65533;&#65533;&#65533;|@&#65533;#$a	MxB&#65533;0	&#65533;&#65533;&#65533;;5&#65533;G &#65533;y&#65533;&#65533;X&#65533;A&#65533;&#65533;))4t`}&#65533;C&#65533;\0|&#65533;Ii(b&#65533;t&#65533;}7Z&#65533;v&#65533;DQ&#65533;S&#65533;b&#65533;xE)~&#65533;4&#65533;	`&#65533;z&#65533;E6&#65533;&#65533;&#65533;E	E:h&#65533;:)D&#65533;&#65533;&#65533;&#65533;&#65533;F&#65533;&#65533; &#65533; "y&#65533;x&#65533;!j&#65533;Y&#65533;c&#65533;&#65533;&#65533;@&#65533;$d!yHD&&#1168;! &#65533;B,&#65533;
&#65533;&#65533;AD&#16473;U59&#780;-&#65533;:8&#65533;2&#65533;r&#65533;&#65533;>&#65533;&#65533;9&#65533;hzLP(&#130;M&#65533;a&#65533;A &#65533;&#65533;&#65533;]&#65533;X&&#65533;P&#65533;-&#65533;K&#65533; b&#65533;C&#65533;X&#65533;&#65533;&#65533;d&#65533;&#65533;Hi>&#65533;m((
&#65533;&#65533;XI&#65533;&#65533;&#65533;X&#65533;:
&#1088; ?&#65533;
p
'&#65533;i&#65533;&#65533; &#65533;&#65533;q&#65533;l&#65533;&#65533;2&#65533;bD&#65533;&#65533;&#65533;Ykbc&#65533;y&#996;&#65533;R&#65533;&#1148;TR&#65533;i&#65533;)&#65533;J&#65533;+&#65533; &#65533;&#65533;&#65533;W&#65533;Jc$O0&#65533;&#65533;&#65533;w&#65533;OV&#65533;a&#65533;:&#65533;&#65533;S&#65533;&#65533;JV&#65533;&#65533;&#65533;P1J&#65533;&#65533;&#1737;&#65533;	&#65533;&#65533;B2&#65533;D&#65533;3e&#65533;d&#65533;&#65533;N&#357;&#65533;l&#65533;&#65533;&#65533;`ZO&#65533;lT&#65533;&#65533;:&#65533;&#65533;	&#65533;&#65533;&#65533;q9	8PI&#65533;&#65533;0&#65533;D]k)P}&#65533;S&#65533;S 5&#65533;&#65533;&#65533;#&#65533;&#65533;d&#65533;2&#65533;VK&#65533;&#65533;@&#65533;&#65533;)&#65533;&#65533;0q:&#65533;&#65533;^&#65533;`&#65533;&#65533;!K&#65533;&#65533;&#65533;&#65533;]F!&#65533;&#65533;p&#65533;&#65533;&#65533;&#65533;)5&#65533;&#65533;F&#65533;j&#65533;8<"~&#65533;N&#65533;&#582;&#65533;\,&#65533;&#65533;&#65533;v&#65533;$&#65533;&#65533;&#65533;&#65533;&#65533;&#65533;t&#65533;&#65533;&#65533;0&#65533;4&#65533;$X&#65533;&#1226;&#65533;&#65533;&#65533;	=&#65533;c)Fa&#65533;W&#65533;p` 8&#65533;o4
&#65533;19&#65533;X#&#65533;b&#65533;&#65533;&#65533;vN&#65533;l!g&#65533;&&#65533;ivw&#65533;U&#65533;&#65533;p&#65533;&#65533;&#65533;&#65533;&#65533;&#65533;+j&#65533;&#65533;F&#65533;&#65533;&#65533;&#65533;&#65533;n&#65533;.0&#65533;&#65533;q&#65533;&#65533;&#65533;E&#65533;&#65533;&#65533;-&#65533;&#65533;f-C&#65533;&#65533;b&#65533;&#65533;o(B\3`	 &#65533;&#65533;/F&#65533;*W&#65533;:&#65533;5M&#65533; K &#65533;:&#65533;A&#65533;&p&#65533;|`'X&#65533;fp&#65533;|&#65533;&\&#65533;&#65533;24&#65533;&#65533;&#512;&#65533;y5&#65533;&#304;E4&#65533;&#65533;4&#65533;&#65533;S D&#65533;^n:&#919;D&#65533;&#65533;&#65533;LF @&#65533;!&#65533;&#65533;&#65533;/^JF,B&#65533;&#65533;D&#65533;}&#65533;8,&#65533;{&#65533;&#65533;o|d$'Y&#65533;G&#65533;&#65533;A\&#65533;[&#65533;)e&#65533;&#65533;8\&#65533;L69v&#65533;[&#65533;&#65533;h&#65533;4A&#65533;&#65533;swU6&#65533;<v&#65533;tN*2X&#65533;&#65533;b\&#65533;e&#65533;x.&#65533;&#65533;&#65533;&#65533;,&#65533;$2#&#65533;d@Z&#65533;.&#65533;z&#65533;@&#65533;&#65533;&#65533;&#65533;&#170;g&#65533;&#65533;&#65533;&#1568;=2 &#65533;9l&#65533;F&#65533;&#65533;}&#65533;F1&#65533;&#65533;${q&#65533;&#999;+9&#65533;E/&#65533;&#65533;J6 &#65533;A&#65533;Z&#1409;&#65533;&#65533;z&#65533;&#65533;&#65533;D&#65533; &#65533;&#65533;&"&#65533;&#65533;&#65533; &#65533;^&#65533;X`&#65533;`D&#65533;| &#65533;&#65533;7&#65533;&#65533;X&#65533;&#65533;&#65533;o/&#65533;>)&#65533;C&#65533;p&#65533;&#65533;&#65533;a&#65533;&#65533;&&#65533;&#65533;KW?&#65533;&#65533;!%&#65533;u
03&#65533;&#65533;&#65533;e$5&#65533;&#1730;&#65533;x&#65533;Ik&#65533;&#65533;"&#65533;E&#65533;^Z6&#65533;5&#65533;M&#65533;&#65533;m&#1334;&#65533;I&#65533;&#65533;&#65533;m#&#65533;&#65533;>&#65533;8&#65533;)&#65533;rg\&#65533;@w&#65533;|v&#65533;/|RZv{
&#902;&#65533;!&#65533;G&#65533;&#65533;B`0&#65533;&#65533;&#65533; 1&#65533;&#65533; &#65533; "&#65533;2&#65533;&#65533;TH&#681;&#65533;VN&#65533;V&#65533;C'z&#1101;~t&#65533;&#65533;	&#65533;`z&#65533;&#65533;&#65533;D&#65533;p&#65533;&#65533;&#193;&#65533;&#65533;
&#65533;&#65533;4&#65533;&#1699;&#65533;&#65533;L&#65533;&#65533;'&#65533;&#594;0}:&#65533;&#65533;&#65533;&#65533;p&#65533;&#65533;&#65533;R&#65533;
&#65533;&#65533;A&#65533;8&#65533;&#65533;L&#65533;J4&#1028;&#65533;&#65533;&#65533;&#65533;<,&#1090;&#65533;&#65533;&#65533;&#65533;&#1427; &#65533;\&#65533;'&#65533;&#1536;-0&#65533;|"H&#198;!r&#65533;&#65533;3&#65533;B^vIy"&#65533;&#65533;&#65533; '&#65533;fHFL&#65533;&#1250;2&#65533;(&#65533;}&#65533;&#65533;&#65533;+&#65533;&#12007;D~&#65533;&#65533;x&#139;&#65533;&#65533;Z|[&#65533;&#65533;&#65533;&#65533;&#65533;&#65533;0&#65533;\k&#65533;DKG&#65533;$Q&#65533;-&#65533;&#147;&#65533;&#65533;&#65533;M1M_&#65533;&#65533;B&#65533;&#1862;&#65533;&#65533;&#65533;e{&#65533;<}$8`&#65533;H|&#65533;&#65533;1&#65533;~&#65533;&#65533;O,D"J&#65533;&#65533;`&#65533;0.@0	&#65533;&#15866; +)9i&#65533;aB&#65533;T&#65533;'db&#65533;&#65533;&#65533;;&#65533;&(&#65533;;@&#65533;&#65533;&#65533;J&#1039;&#65533;?&#65533;&#65533;&#65533;U8&#65533;<&#65533;?&#65533;&#65533;J&#65533;&#65533;&#65533;s(Xj"&#65533;:%&#65533;&#65533;&#65533;&#65533;	L&#65533;&#65533;&#65533;j	@&#65533;&#65533;p&#65533;"J&#65533;T&#65533;x&#65533;D&#65533;`&`P&#65533;@A&#65533;R&#65533;0A&#65533;XH&#65533;&#65533;+&#65533;&#65533;&#65533;&#65533;&#65533;Y&#65533;&#65533;&#65533;r(&#53482;b" ,c|K&#65533;&#65533;&#65533;&#65533;&#65533;@&#65533;P&#65533;&#65533;&#65533;'40:&#65533;&#65533;&#65533;8A&#65533;Bfp(y&#136;&#65533;&#65533;&#65533;)&#65533;"&#65533;&#65533;4&#65533;&#65533;*c&#65533;C&#65533;P&#65533;$5&#65533;:&#65533;&#65533;T&#65533;&#65533;&#65533;;&#65533;80A&#65533;Cc&#65533;&#65533;&#65533;:&#65533;&#65533;&#65533;A&#65533;&#65533;[Y&#65533;&#1806;&#65533;&#65533;&#65533;FR&#65533;G|&#340;&#65533;&#65533;[&#65533;DP&#65533;M40&#65533;&#65533;&#728;&#65533;S&#65533;&#1641;C|&#65533;&#65533;&#65533;C&#1408;Ee<	Ld&#65533;t&#65533;<&#65533;E&#65533;(&#65533;&#65533;&#65533; &#65533;8&#65533;&#65533;:&#65533;&#65533;&#65533;9&#65533;)&#65533;&#65533;ZD&#65533;&#65533;&#65533;XFt4&#65533;f,&#65533;>&#65533;&#65533;Z&#65533;&#65533;k&#65533;]&#65533;&#65533;:"N{&#65533;&#65533;&#14742;"+P&#65533;@,&#65533;&#65533;t,&#530;&#65533;Cg&#1282;lD)&#65533;G&#12388;P&#65533;&#65533;&#65533;&#65533;H&#65533;3&#65533;!3&#65533;&#65533;*D&#65533;i3&#65533;&#65533;&#65533;H&#65533;&#65533;EA&#65533;&#65533;&#65533;&8&#65533;&#65533;&#65533;11m&#65533;&#1665;&#65533;R)A%9-&#65533;D&#65533;>&#65533;&#420;&#36231;&#65533;&#65533;Xh&#65533;Z&#1261;y&#65533;&#65533;f&#65533;I&#65533;!&#65533;&#65533;&#65533;2&#65533; &#1617;&#65533;&#65533;&#604;|&#65533;t	M &#65533;>87&#65533;0&#65533;&#554;7&#65533;&#65533;) &#65533;1\&#65533;&#680;l&#65533;[A&#65533;&#65533;i2&#65533;&#65533;&#65533;&#65533;g&#65533;&#65533;&#65533;!!28yInR&#65533;<K&#65533;&#65533;&#300;&#65533;&#65533;&#65533;I&#65533;h&#65533;H&#65533;5T&#65533;&#65533;&#65533;	#&#65533;&#65533;X&#65533;&#65533;&#65533;&#767;&#65533;&#65533;&#65533;&#65533;6&#65533;Y&#65533;&#65533;&#65533;H&#65533;&#65533;]&#65533;*f:&#65533;&#65533;zU2&#65533;&#65533;4&#65533;>&#65533;5&#65533;&#65533;UH<&#65533;@ &#65533;k&#65533;&&#65533;&#65533;h&#65533;_p|&#65533;&#65533;O
&#65533;y&#65533;&#65533;<&#65533;&#1332;&#65533;pM6h<&#65533;&#65533;5&#65533;l&#65533;&#65533;W8?|&#65533;*&#65533;&#65533;!5&#65533;&#65533;&#65533;&#65533;&#876;|&#65533;&#65533;%&#65533;RHNz&#65533;&#861;J;&#65533;&#65533;`!&#65533;&#65533;<O&#65533;3#&#65533;/H0&#1833;&#65533;R=&#65533;&#65533;M;O&#65533;&#65533;&#65533;{&#65533;&#65533;&#65533;N6&#65533;&#65533;&#65533;+i&#542;&#65533;&#65533;&#65533;&#1428;;&#65533;&#65533;g&#65533;O&#65533;&#65533;&#65533;&#65533;+&#65533;>(YP&#65533;&#65533;N$&#65533;P&#65533;$&#65533;&#65533;&#65533;&#65533;&#65533;&#65533;&#65533;&#65533;&#65533;,&#65533;P&#65533;?&#65533; U0]&#1096;&#707;&#65533;&#65533;&#65533;:eQ&#65533;&#65533;&#65533;Q&#65533;Q&#65533;QE-&#65533;Q &#65533;&#65533;R"&#65533;*+R$MR%]R&mR'}R(&#65533;R)&#65533;R*&#65533;R+&#65533;R,&#65533;R-&#65533;R.&#65533;R/&#65533;R0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VaVb-Vc=VdMVe]Vf&#65533;R*hVt&#65533;&#65533; &#65533;&#65533;(&#65533;&#65533;&#65533;W|&#65533;@X&#65533;&#65533;&#65533;&#65533;&#65533;&#65533;&#65533;&#65533;/&#65533;&#65533;&#65533;&#65533;&#65533;uE @u&#65533;&#65533;xVs&#65533;8*HW$pve%`Ww&#65533;y&#1910;6 &#65533;@&#65533;$H'`&#65533;H&#65533;\` &#65533;&#65533;&#65533;&#65533;&#65533;1t&#65533; h&#65533;&H&#65533;&#65533;&#1546;e'&#65533;&#1480;&#65533;&#65533;X $@&#1548;-&#1618;M&#65533;&#65533;r&#65533;X&#65533;X'0Y&#65533;&#65533;X%X e&#1663;r&#1624;&#65533;&#1614;&#65533;Y&#65533;&#65533;*&#65533;&#65533;&#1618;&#65533;&#1630;&#65533;&#65533;&#65533;Z}&#65533;&#65533;&#65533;&#65533;6 &#65533;U&#1296;Y&#65533;&#65533;X$xX-&#65533;&#65533;&#65533;=&#65533;$&#65533;/&#65533;&#65533;X&#65533;E&#65533;@8&#65533;&#65533;&#65533;&#65533;U&#65533;6&#1027;N &#65533;m[R&#65533;C&#65533;P&#65533;&#65533;&#1635;&#65533;6&#65533;&#1788;&#65533;&#65533;(&#65533;(@&#65533;M&#65533;N&#1028;&#65533;-&#65533;O&#1027;T &#65533;S@SP\Sx&#65533;?&#65533;&#65533;B&#65533;&#65533;!&#65533;&#65533;&#65533;&#65533;&#1742;%W&#65533;XN&#65533;[)@](&#65533;y&#1204;M\T&#65533;P0S(&#65533;Rh[=0T &#65533;V%H&#65533;H%&#65533;&#65533;&#65533;&#65533;&#65533;&#65533; &#65533;&#65533;&#65533; !&#65533;&#65533;@&#65533; \&#65533;-Q &#65533;RP&#65533;P&#65533;&#65533;R&#65533;&#65533;N&#65533;\Bm&#65533;&#65533;&#1793;U&#65533;&#65533;H&#65533;&#65533;&#65533;&#65533;&#65533;_%&#65533;&#65533;&#65533;&#65533;E&#65533;(0]O &#65533;Qp^&#65533;E&#65533;&#65533;=Qx&#65533;B&#65533;&#65533;j&#1860;MX&#65533;!&#65533;&#65533;&#65533;&#65533;[*&#1028;&#65533;_&#65533;WN(&#65533;Q8&#65533;&#65533;5&#65533;&#65533;m\&#65533;=&#65533;6&#512;Zp&#65533;&#65533;]&#65533;&#65533;&#65533;.&#65533;(_)&#65533;&#65533;&#65533;6&#65533;R0&#65533;Ma&#65533;R&#65533;]
V&#512;&#65533;&#65533;\&#65533;&#65533;&#65533; (&#65533;&#65533;=\&#65533;U&#65533;F&#65533;&#65533;/P&#65533;&#65533;U &#65533;&#65533;&#65533;[*&#65533;0&#65533;&#65533;`&#65533;a&#65533;&#65533;&#65533;M] v^va?m&#65533; 
@&#65533;m 8&#65533;/&#65533;&#65533;)&#65533;&#65533;).`&#65533;`m&#65533;,&#65533;b&#65533;=R&#65533;_?&#65533;%&#65533;#x &&#65533;
0&#65533;&&#65533;&#65533;f&#65533;6_$&#65533;+&a=&#65533;a:bQ&#65533;&#65533;/&#65533;a#6
&#65533;&#65533;/&#65533; 
&#65533;UcCnc&#65533;M&#65533;-&#65533;T8:;&#65533;&#65533;/&#65533; P&#65533;&#65533;&#65533;&#512;&#65533;dN&#65533;b)>&#65533;&#65533;]_ m&#65533;&#65533;}_.&#65533;&#413;&#65533;@m&#65533;&#65533;&#65533;(&#65533;W~(NX(&#65533;C8@&&#65533;?X^-v^`&&#65533;N&#65533;c>m
x&#65533;&#65533;%&#65533; 0	&&#65533;^0	(&#65533;H&#65533;QF&#1809;@&#65533;Q&#65533;cQ&#65533;&#65533;o&#65533;dd
h&#65533;&#65533;>&#65533;6&#65533;&#65533;MXg&#65533;8&#1991;&#65533;]&R=&#65533;&#65533;u[Q&#65533;<&#65533;&#65533;&#65533;&#65533;@&#65533;0&#65533;&#65533;&#65533;&#65533;&#65533;~6#`&#65533;6&#65533;&#65533;&#65533;6h&#65533;&#65533;xR~&#65533;&#65533;/&#65533;&#65533;u&#65533;dB&#65533;c&#65533;6&#65533;&#65533;[~&#65533;&#65533;p&#65533;&#65533;&#65533;&#65533;M&#65533;&#65533;&#65533;&#65533;g&#65533;V&#65533;&#65533;	&#65533;&#65533;P&#65533;6&#65533;3V&#65533;&#65533;&#12768;&#65533;/&#65533;&#65533;fh&#65533;&#65533;&#1292;&#65533; #&#65533;&#65533;V&#65533;&#65533;&#65533;&#65533;h &#65533;&#65533;&#65533;x &#65533;v&#65533;6&#65533; s&#65533;&#65533;P&#65533;0c#&#65533;&#65533;	x&#65533;&#65533;&#65533;h&#65533;&#65533;NR=iKM&#44238;e&#65533;&#65533;V&#65533;&#65533;e&#1192;&#65533;&#65533;GMj&#65533;v&#65533;&#65533;h&#65533;&#65533;[&#65533; (&#65533;&#65533;&#65533;&#65533;V&#65533;P&#65533;6&#65533;0&#65533;. %&#65533;&#65533;6&#65533;k&#65533;~R&&#65533;&#65533;g&#65533;cG&#65533;&#65533;&#65533;&#65533;p&c&#1222;&#65533;@&#65533;Ub#&#65533;fT&#65533;&#65533;Ff&#65533;h n #&#65533;m&&#65533;&#65533;&#65533;b&#65533;&#65533;P&#65533;&#65533;&#65533;lB&#65533;&#65533;&#65533;&#65533;&#65533;&#65533;&#65533;&n2&#65533;[%]&#65533;&#65533;&#65533;&#65533; &#65533;&#65533;&#65533;F5&#65533;(&#65533;&#65533;h&#65533;&#65533;&#65533;3~b~&#65533;s.R&#718;&#65533;&#1582;&#65533;K>&#65533;E}&#65533;h%&#65533;P&#65533;&#65533;&#65533;R&#65533;&#65533;p&#65533;&#65533;iH&#65533;&#65533;&#65533;F&#65533;&#65533;U&#65533;&#65533;P&#65533;0`n&#65533;&#65533;j#@p&#65533;&#65533;Eee&#65533;&#65533;dVn&#54352;&#65533;&#65533;&&#1188;.&#65533;&#65533;&#65533;Tq^&#65533;&#65533;. &#65533;li&#65533;~&#65533;&#65533; gTM&#65533;n@fd%} #&#65533;o&#65533;qF&#65533;p&#65533;H&#65533;J&#512;~V &#65533;&#1140;6&#65533;@U!&#65533;Q
&#65533;k&#65533;Z9&#65533;>F&#65533;&#1862;&#65533;%m&#65533;&#65533; r+sJ} "&#65533;m&#65533;&#65533;&#65533;6&#65533;	 !&#65533; &#65533; ,6  &#65533;9 &#65533; U	H&#65533;&#65533;&#65533;&#65533;*\&#560;&#65533;&#199;#J&#65533;H1&#65533;&#65533;&#65533;3j&#65533;&#561;&#65533;&#463; C&#65533;Ir&#65533;&#338;(S&#65533;\&#626;&#65533;&#727;0c&#668;I&#65533;&#65533;&#859;8s&#65533;&#65533;&#627;&#65533;&#991;@&#65533;
J&#65533;&#65533;Q&#65533; &#65533;*]&#692;&#65533;&#1219;$4&#65533;xJ&#65533;&#65533;&#1387;2S$&#65533;&#65533;T&#65533;`&#202;+1&#65533;	&#65533;l&#65533;V K&#65533;&#1783;p&#65533;&#669;K&#65533;&#65533;&#1915;x&#65533;&#65533;&#65533;&#759;&#65533;&#2047;&#65533;L&#65533;	6&#1188;e&#65533;&#65533;&#65533;&#65533;7l&#65533;L&#65533;&#65533;&#65533;&#728;3k&#1980;&#65533;6@x&#65533;XC&#65533;&#65533;9&#65533;^&#890;&#65533;&#65533;&#1520;=h&#65533;m&#65533;iw&#65533;F&#65533;&#65533;&#65533;&#65533;&#65533;&#65533;w]A &#65533;&#65533; &#65533;&#65533;D&#65533;&#65533;&#65533;yKN&#65533;&#65533;&#65533;&#65533;&#65533;&#65533;,?&#65533;Bn&#65533;&#1829;S&#65533;&#65533;"K&#627;&#65533;_&#990;&#65533;&#65533;2&#65533;&#65533;X&#65533;&#65533;&#65533;&#65533;)&#65533;&#65533;N&#65533;&#65533;&#65533;&#65533; &#65533;D&#65533;&#65533;U&#65533;W r&#65533;5&#65533;&#65533;&#65533;&#65533;&#65533;1EOX&#65533;&#389;f&#65533;&#65533;|OL&#65533;&#65533;&#65533;uW
9,&&#65533;>4&#330;S&#65533;u&#65533;bi1&#65533;4&#65533;8&#65533;gt&#65533;&#65533;<.&#65533;`&#65533;&#65533;HW&&#65533;`ck,&#65533;W~&#65533;&#65533;&#65533;&#1809;PF&#65533;&#65533;{&#65533;h&#20807;"@&#65533;X&#65533;&#65533; " bt&#65533;&#65533;A	Z)&#65533;fI&#65533;x_
&#65533;-&#65533;h	P&#280;k&#65533;'k&#65533;Q&#65533;i&#65533;&#65533;&#65533;"&#65533;&#65533;@&#65533;[m&#65533;&#65533;&#65533;b`x&#65533;'f&#65533;&#65533;&#65533;l&#65533;!A =z&#35036;v:&#65533;U^y%&#65533;&#65533;&#65533;&#65533;&#65533;&#65533;&#65533;eh&#65533;y&#65533;&#65533; x&#65533;Z&#65533;&#65533;D.&#65533;&#165;@gZ&#65533;&#65533;&#65533;&#65533;x&#65533;!&#65533;s,&#65533;&#65533;;&#65533;&#65533;bXT&#65533;&#65533;[ &#65533;&#65533;&#65533;&#65533;+&#65533;Z&#65533;&#65533;&#65533;&#65533;J&#65533;B&#65533;jZ+&#65533;&#65533;&#65533;+&#65533;&#433;q&#65533;#<&#65533;&#299;W&#1202;&#65533;&#65533;&#65533;v&#65533;hZt&#65533;&#65533;P&#65533;b&#346;&#65533;&#65533;z&#65533;&#65533;&#65533;&#65533;V&#65533;&#65533;$&#65533;n&#65533;&#65533;V&#65533;~&#65533;!&#65533;Wq&&#65533; p&#65533;&#65533;&#65533;F$&#65533;&#65533;&#1570;&#65533;
3l%"&#65533;.(&#65533;xPl&#65533;\$&#65533;(@&#65533;&#65533;&#65533; &#65533;1&#65533;&#65533;&#65533;&#65533;A&#65533;3&#65533;&#65533;&#65533;(/&#65533;&#65533;&#65533;&#65533;&#65533;>&#65533;6&#65533;&#65533;l&#65533;pQgF&#65533;X&#65533;&#65533;kZE&#65533;&#65533;Xw&#65533;&#65533;&#65533;&#65533;&#65533;&#65533;&#65533;:&#65533;&#1978;&#65533;&#65533;W\=&#65533;&#65533;&#65533;&#65533;&#65533;[5/V&#65533;&#65533; K&#1025;&#65533;X&#65533;&#65533;&#65533;&#65533;&#65533;Y&#65533;[&#65533;&#157;!&#65533;&#65533;&#65533;&#65533;'D&#65533;&#65533;w&#61960;&#65533;l C&#65533;Z-v&#358;F&#65533;&#65533;&#65533;'|l8 &&#65533;&#65533;  &#65533;&#65533;&#65533;[&#65533;6[&#65533;K&#65533;&#65533;&#65533;Y
&#65533;	&#65533;r&#65533;Y&#65533;&#65533;30&#65533;&#65533;s
Z&#65533;&#65533;z&#65533;&#65533;hH]&#65533;&#65533;&#65533;C&#953;&#65533;V&#65533;XoMq&#65533;&#65533;&#65533;k&#65533;&&#65533;&#65533;/,,&#65533;&#65533;C(&#65533;&#65533;&#65533;&#65533;&#65533;k&#65533;&#65533; &#65533; &#65533;;&#65533;L&#65533;&#65533;&#65533;&#65533;&#65533;&#65533;S&#65533;&#65533;&#1221;&#65533;&#65533;O>&#65533;)&#65533;&#65533;&#65533;&#65533;&#65533;@}&#65533;"@&#1998;&#65533;&#65533;C&#65533;-^q&#65533;&#65533;&#65533;&#976;m&#65533;2Z0p&#65533;&#65533;&#65533;zi&#65533;&#691;&#65533;RB&#65533;!&#65533;&#65533;&#65533;&#65533;&#65533;P)T&#65533;&#65533;!&#65533;*'&#65533;&#65533;&#65533;+d&#65533;&#65533;&#65533;&#65533;&#65533;
&#65533;&#65533;o`&#65533;&#65533;h&#65533;&#65533;|&#65533;&#65533;&#65533;&#65533;V&#65533;N&#1086;)R&#65533;@&#65533;lP&#65533;&#65533;&#65533;`9&#65533;&#65533;&#65533;&#65533;@ QT&#65533;Z&#65533;&#65533;+U&#65533;+YLL&#65533; &#65533;<&#65533;&#65533;&#65533;4&#65533;&#65533;l:&#65533;&#65533;&#65533;Gh&#65533;&#1290;P/0d&#65533;-&#65533;&#1224;$6&#65533;E>o&#65533;&#65533;la+#&#65533;&#65533;&#65533;X&#65533;8	/&#65533;8MF&#65533;zQZX6&#65533;&#65533;@&#65533;&#65533;A>&#65533;H&#65533;N@$%]&#65533;;&#65533;&#65533;~&#65533;d&#65533;@&#454;[&#65533;&#65533;&#1294;&#65533;W>p&#65533;>f &#65533;p&#65533;&#687;a&#65533;0&#65533;&#65533;[&#65533; J&#65533;I.[)&#65533;.W&#65533;&#65533;&#65533;1&#65533;*SC&#65533;&#65533;&#65533;&#65533;&#65533;&#65533;&#65533;e&#65533;#&#65533;&#65533;8&#65533;!+&#65533;&#65533;C &#9895;&#65533;&#65533;&#65533;4x2 &#65533;C&#65533;\H4&#65533;&#65533;3&#65533;&#65533;B&#1984;It&#65533;&#65533;s&#65533;&#65533;&#65533;3&#65533;&#65533;&#332;6K&#65533;"&#33377;C&#65533;&#65533;~&#1795;&#65533;(&#65533;:&#1529; v&#65533;&#65533;&#1864; &#65533;&#1828;&#65533;>r&#65533;B&#65533;&#65533;&#65533;&#65533;]F&#929;&#65533;&#65533;bZ&#65533;&#65533;&#65533;&#65533;B&#65533;P&#65533;F&#65533;&#65533;&#65533;b&#65533;&#65533;&#65533;U&#65533;&#540694;&#65533;&#65533;&#65533;tg&#65533;h:"&#65533;-f	)0&#65533;&#65533;&#65533;&#65533;@&#65533;&#65533;o&#361;&#65533;R&#65533;4 \&#65533;&#65533;!&#65533;d&#65533;&#65533;&#65533; &#65533;"8&#65533;&#65533;z1OfY!;&#65533;u&#65533;(&#65533;A&#65533;&#1536;3&#65533;t&#65533;&#65533;&#65533;Ws&#65533;C&#65533;&#65533;&#1123;u&#65533;&&#65533; &#65533;&#65533;+l!LC&#762;&#65533;&#65533;D)&#65533;@ ^&#65533;X&#65533;&#65533;&#65533;\ATHY&#65533;.&#65533;h&#65533;rl&&#65533;eA&#65533;&#65533;&#65533;&#65533;
&#65533;&#65533;&#65533;U&#65533;&#65533;&#65533;e&#65533;&#800;&#65533;&#65533;"&#65533;&#65533;&#65533;&#65533;P T&#65533;#&#65533;&#65533;4&#65533;$&#65533;E&#65533;&#65533;]&#65533;Me&#65533;&#65533;<>M&#65533;&Z&#65533;&#65533; ejH&#65533;&#65533;&#65533; <&#65533; &#65533;CU&#65533;K%&#65533;&#65533;&#65533;&#65533;&#65533;&#65533;&#65533;&#65533;&#65533;]&#65533;R&#65533;&#65533;J&#65533;&#65533;~&#65533;&#65533;&#65533;!	}&#65533;&#65533; &#65533;&#65533;R&#65533;`&#65533;&#65533;&#1936;&#65533;}.Q&#65533;pp'&#65533;J7&#65533;&#65533;D&#65533;&#65533;&#65533;P^ywr&#65533;&#65533;&#65533;&#65533;v&#65533;&#65533;S&#65533;4;&#65533;&#65533;5&#65533;H&#65533;&#65533;-G &#65533;&#65533;&9&#65533;&#65533;&#65533;&#65533;.~A&#65533;9&#65533;k&#65533; =\E&#65533;;&#65533;&#65533;&#65533;s&#65533;CQ3&#65533;&-&#65533;&#65533;&5&#65533;J&#65533;rc&#65533;&#65533;&#65533;q&#65533;$&#65533;&#65533;&#65533;)&#1633;Aq&#65533;E&#65533;c&#65533;&#65533;&#65533;&#65533;r&#65533;>P&#1307;Y8#&#65533;&#65533;&#65533;&#65533;&#65533;v&#65533;M&#65533;&#65533;&#65533;&#576;&#65533;#oy&#153;&#65533;&#65533;)&#65533;&#65533;p&#65533;&#65533;&#65533;&#65533;&#65533;&#65533;&&#65533;e&#996;s:JU{&#65533;&#65533;&#65533;&#1660;J&#65533;)&#65533;!&#65533;Nuo&#65533;2&#65533;E&#65533;.&#65533;y4_a&#65533;I_NSD&#65533;&#65533;&#65533;&#65533;R&#65533;iA2@}&#65533;&#65533;e&#65533;&#65533;&#65533;K&#65533;&#65533;&#65533;U;">l&#65533;&#65533;%&#65533;&#65533;:&#65533;&#65533;&#65533;L&#65533;&#65533;zT&#65533;;b&#65533;&#65533;P&#65533;|&#1446;%&#65533;&#65533;~&#65533;W&#244;&#65533;&#65533;&#65533;u&#65533; 8&#65533;&#65533;&#65533;~&#65533;&#65533;&#65533;&#65533;,&#65533;H&#65533;&#1662;&#65533;&#31214; &#65533;&#65533;&#65533;Ad&#65533;U&#65533;.&#65533;_&#65533;XZ&#65533;&#65533;cR&#65533;wr&#65533;	&#65533;5&#65533;='&#65533; &#65533;&#65533;&#65533;&#65533;ot&#65533;6-&#65533;ta&#65533;&#65533;`&#65533;^(Ug&#65533;&#65533;&#65533;&#65533;) &#65533;&#65533;&#65533;Y&#65533;Y	&#65533;&#65533;&#1061;bF&#65533;&#65533;p6&#65533;&#1541;&#65533;&#65533;	_&#65533;&#65533;&#65533;&#65533;&#65533;&#65533;-6&#65533;k&#65533;j&#65533;,,"0&#65533;&#65533;Z&#65533;&#65533;P+8N&#65533;&#65533;Y&#12410;&#65533;U&#65533;&#65533;&#65533;ln&#65533;&#65533;;!&#65533;&#65533;	_&#65533;&#65533;N&#65533;&#65533;&#65533;&#65533;&#65533;x&#65533;;&#65533;&#65533;@GP&#65533;sGv&#36390;&#65533;7&#1035;&#65533;w&#65533;&#65533;&#65533;Q>&#65533;1&#65533;&#65533;b&#65533;&#65533;&#65533;&#65533;u&#65533;&#65533;&#65533;8)&#65533;iK&#65533;J}`.&#65533;-&#65533;\0&#65533;e&#65533;&#65533;&#65533;&#65533;,q&#65533;I"}&#65533;f&#65533;&#65533;
&#65533;gO&#65533;&#65533;L1&#65533;$V2b*&#65533;\@&#190;&#1005;Q&#65533;&#65533;&#65533;&#65533;&#1932;&#65533;&#65533;&#65533;M&#65533;&#65533;Y&#65533;&#65533;&#65533;&#65533;&#65533;1&#65533;&#440;&#65533;H&#65533;?D &#65533;P&#65533;&#65533;&#65533;&#65533;z&#65533;&#65533;&#65533;&#65533;&#65533;h&#65533;&#65533;&#65533;&#65533;&#65533;t)&#65533;7&#65533;&#65533;&#65533;&#65533;&#65533;2&#65533;u&#65533;&#1548;&#65533;&#65533;&#65533;&#65533;&#65533;~ &#65533;&#65533;&#65533;m&#65533;Y@&#65533;vt&#65533;@&";Eu&#65533;&#65533;l&#65533;&#1472;%q&#65533;V'&#65533;V&#65533;&4&#65533;&#65533;K&#1378;&#65533;C:Tw:&#65533;w~l&#65533;Bt&#65533;B&#65533;&#65533;&#65533;v&#65533;&#65533;\	&#65533;&#65533;.&#65533;&#65533;=&#65533;smA&#65533;PX&#65533;i&#65533;KR98WW&#65533;&#65533;&#65533;($&#65533;5GCcTt&#65533;K&#65533;&#65533;&#65533;&#65533;N&#65533;&#65533;!&#65533;l Y&#65533;ui&#65533;z&#65533;z&#65533;s`E7&#65533;F6&#65533;U&#65533;sv1&#65533;Hs&#65533;n&#65533;&#65533;qO&#1542;9&#65533;&#65533;&#65533;&#65533;t&#65533;&#65533;\"&#65533;8jx}&#65533;c&#65533;&#65533;3&#65533;&#65533;l"T"&#65533;b&#65533;]&#65533;v&#65533;A16`yn&#65533;&#65533;&#65533;'&#65533;&#65533;&#65533;e &#65533;DP?&#65533;YT/	&#65533;&#65533;`&#65533;&#65533;MW&#65533;(;{?&#65533;^&#65533;&#65533;&#65533;&#1544;q&#65533;p&#65533;&#65533;wP7a&#65533;&#65533;q=&#65533;G&#65533;&#65533;Zz&#65533;|&#65533;D|&#1029;&#65533;&#65533;c/`&#65533;1ir&#65533;&#65533;hq&#65533;"_&#65533;&#65533;.&#65533;'3gx&#65533;D&#65533;v&#65533;gi&#65533;y&#65533;tR&#65533;&#65533;=&#65533;6-^&#65533;&#65533;+&#65533;&#1549;&#65533;'wf0yj&#65533;N|&#65533;i8&#65533;43M&#65533;&#65533;7N%~kv&#65533;&#65533;(j&#65533;5P\&#65533;2&#65533;&#65533;&#65533;&#65533;&#65533;U&#65533;WL$F&#65533;hx&#65533;op&#65533;  2f|&#65533;W&#65533;"l}&#65533;W~&#65533;$&#65533;&#65533;&#65533;&#65533;&#65533;&#65533;&#65533;&#65533;&#65533;&#65533;Jb?&#65533;&#65533;n&#65533;2&#65533;tzT&#65533;$&#65533;&#65533;&#65533;&#65533;:&#65533;V&#65533;u&#65533;&#65533;hZ&#65533;&#65533;&#65533;&#65533;&#65533;&#65533;&#65533;&#1092;y&#65533;(&#65533;QxF0rm&#65533;F&#65533;o'S%&#65533;'&#65533;x!\02&#65533;3Zw&#65533;&#65533;&#65533;&#65533;a&#1713;{&#65533;s&#65533;V&#65533;&#65533;V&#65533;'&#65533;5eum&#65533;&#65533;&#65533;D)%&#65533;zM&#65533;&#65533;:JIvz&#1291;&#65533;_&#65533;q$`Z&#65533;v&#65533;r&#65533;&#662;&#65533;&#65533;B]t;&#65533;#&#65533;?&#65533;-i@nvvg4fv&#65533;k&#65533;T&#390;s&#1624;#&#65533;l&#65533;%v&#65533;%&#65533;$'&#65533;gQ&#65533;{c&#65533;xE&#65533;&&#65533;sAg&#65533;&#152;&#65533;y&#65533;!!&#65533;&#1589;P	&#65533;Uv{aei&#65533;&#1256;e!e&#65533;.&#1227;bv&#65533;&#65533;&#65533;&#65533; &#4646;&#65533;Ob&#65533;*&#65533;&#65533;G	&#65533;I(&#65533;OU&#65533;hg&#65533;&#65533;&#65533;ih&#65533;iPh&#65533;&#65533;&#65533;&#65533;&#65533;&#65533;&#65533;&#65533;-&#65533;wF&#65533;K&#65533;&#65533;&#65533;V&#65533;&#65533;F&#65533;j&#65533;&#65533;&#65533;&#65533;&#65533;&#65533;&#65533;&#65533;&#65533;vG&#65533;{&#65533;&#65533; 3 &#65533;&#65533;K"d&#65533; &&#65533;&#65533;'l0&#65533;&#65533;!&#65533;&"I&#65533;|&#65533;&#65533;;3&#65533;&#65533;&#65533;N&#65533;&#65533;&#65533;E&#65533;&#65533;h#$&#65533; ;p?0&#65533;&#65533;&#65533;'&#65533;9&#65533;6 E&#65533;.[&#65533;&#65533;6P&#65533;&#65533;&#65533;|&#65533;&#65533;~/Sd&#65533; R!&#65533;Z&#65533;6z&#65533;2&#65533;ii&#65533;5CF&#65533;&#65533;&#65533;d 4pc:&#65533;X&#65533; #&#65533;	&#65533;&#65533;j&#65533;&3&#65533;+b&#65533;&#65533;&#65533;&#65533;lV;&#1189;9&#65533;&#65533;@&#65533;&#65533;[&#1108;&#65533;i&#65533;U0ozM&#65533;a&#65533;t&#65533;r&#65533;&#65533;u&#65533;&#65533;1CY:S&#65533;@&#65533;&#65533;PK&#65533;=&#65533;9&#65533;&#65533;&#65533;r&#65533;&#65533;&#65533;RiQ>&#65533;"z'P= MrB;&#65533;8`&#65533;h&#65533;NY(S&#65533;~&#65533;&#65533;&#65533;&#65533;n[pc'qhKBu&#65533;&#65533;rT&#65533;&#65533;&#65533;'@AX1&#65533;0&#65533;&#65533;;sq&#65533;6&#65533;d&#65533;pa&#65533;&#65533;:]&#65533;&#65533;&#65533;&#65533;&#65533;&#65533;q0&#65533;r8CP&#65533;&#65533;3?S&#65533;&#65533;}X8-&#65533;(&#65533;&#1361;&#65533;&#65533;&#65533;C0hR&#65533;&#65533;;e&#65533;&#65533;&&#65533;&#65533;&#65533;&#65533;t&#65533;Z'Vu4u&#65533;&#65533;Cn&#65533;'&#65533;&#65533;!&#65533;&#65533;)e >&#65533;&#65533;&#65533;TB]&#65533;:&#65533;O@&#65533;iZ|'6&#65533;&#65533;	q&#65533;&#65533;S&#65533;<o &#65533;]&#65533;&#65533;~&#65533;&#65533;;X&#65533;Z
[&#65533;)qI&#65533;L)&#65533;&#778;;|[h&#65533;&#65533;)&#65533;0ch&#65533;e&#65533;&#65533;S	$;[&#65533;&#65533;&#65533;k3&#65533;5&#65533;F.&#65533;v&#1066;1q!&#65533;
>4$&#65533;&#65533;&#65533;{&#65533;v&#65533;J&#65533;&#65533;&#65533;W.  &#65533;p&#65533;&#65533; &&#65533;a&#1013;8&#65533;jo&#65533;&#65533;"2&#65533;P-{h&#180;&#65533;eNC}&#65533;11	" H&#65533;&#65533;2&#65533;l &#65533;&#57732;&#1074;(&#561;&#65533;z&#65533;F;N&#65533;oo&#65533;&#65533;<
C`^&#65533;&#65533;ykP&#65533;&#65533;$ &#65533;&#65533;&#65533;Wg&#65533;&#65533;&#65533;g&#65533;&#65533;&#1144; &#65533;!c&#65533;&#65533;S^&#65533;&#65533;!7&#65533;&#65533;&#65533;EPp&#65533;&#65533;&#65533;&#65533;&#65533;&#202;&#65533;&#65533;&#1142;&#65533;v!k`&#65533;} &#65533;J0g5	&#65533;&#65533;&#65533;&#1051;&#65533;R  &#65533;C&#65533;!qxW&#65533;&#65533;&#65533;&#65533;p&#65533;&#65533;tN;&#65533;5&#65533;&#65533;&#65533;!&#65533;&#65533;J0P&#65533;&#65533;&#1131;l &#65533;b &#3993;&#65533;b &#65533;&#65533;&#2043;&#65533;J{&#65533;&#65533;L1&#65533;&#65533;&#65533;A!&#65533;`&#65533;&#65533;[&#65533;&#65533;AH&#65533;&#65533;&#65533;+q&#65533;&#65533;&#65533;&&#65533;!^&#65533;&#65533;&#65533;&#65533;&#65533;&#65533;>&#65533;&#65533;&#65533;l&#65533;&#65533;&#65533;&#65533;y{&#65533;*&#65533;&#16428;&#65533;&#65533;&#65533;&#65533;@@'P 
&#65533;&#65533;&#65533;&#65533;|P&#65533;,\zz&#65533;&#65533;a&#65533;&#65533;G&#65533;q&#65533;_X&#65533;7&#65533;: &#65533;&#65533;B &#65533;&#65533;*!&#65533;&#65533;&#65533;-&#65533;m
j&#65533;&#65533;&#65533;1&#65533;&#65533;H\&#65533;C b&#65533;P 7`&#65533;&#65533;
&#65533;&#65533;- &#65533;y{p0&#65533;&#65533;4Q&#65533;b&#65533;;dl&#65533;d~T&#65533;	&#65533;E4 &#65533;&#65533;&#65533;&#65533;&#65533;W:&#65533;\&#65533;&#65533;&#65533;&#65533;-&#65533;&#65533;&#65533;&#65533;/&#65533;&#65533;(&#65533;9<=&#65533;.&#65533;&#65533;&#65533;&#65533;&#65533;.&#65533;>&#65533;"*&#65533;&#65533;&#65533;&#65533;a&#65533;\&#65533;&#65533;&#65533;=&#65533;&#65533;&#65533;J 0&#65533;&#65533;`&#65533;&#65533;&#65533;@&#65533;&#779;&#65533;'&#65533;`&#65533;&#65533;&#65533;&#65533;&#65533;&#65533;U&#65533;&#65533;&#65533;&#65533;i&#65533;&#65533;\&#65533;Aa!&#65533;, b&#65533;DD&#65533;&#65533;Qu8&#65533;&#65533;&#65533;+	&#65533;cna&#65533;&#65533;&#65533;E&#1399;&#65533;) ,@h&#65533;^&#65533;&#65533;h&#65533;T7&#65533;&#65533;]G&#65533;B8Al&#65533;&#65533;m6I&#65533;\&#65533;<&#65533;&#65533;:&#65533;&#65533;
	&#65533;&#65533;?@&#65533;8&#1031;&#65533;ZE&#65533;&#65533;$&#65533;&#65533;&#65533;h@&#65533;&#65533;b&#65533;&#65533;p&#65533;&#65533;G U&#65533;0&#65533;A&#65533;dR&#65533;:&#65533;&#65533;<&#65533;&#65533;*=&#65533;h&#65533;.]1-&#65533;[&#65533;&#746;&#65533;!&#65533;&#65533;;&#65533;&#65533;&#65533;\&#65533; &#65533;Mf&#65533;F}&#65533;m&#65533;&#65533;&#65533;AM&#65533;&#65533;P]&#65533;q &#65533;0&#65533;
 V&#65533;>&#65533;&#65533; r&#65533;&#65533;MG:&#65533;pTe&#65533;|&#65533;&#65533;7:&#65533;&#65533;*`L&#65533;&#65533;&#65533;E&#65533;w&#65533;&#65533;&#65533;d&#65533;&#1488;M &#65533;&#65533;
&#65533;
&#65533;oM8&#65533;5&#65533;&#1113;&#65533;3&#65533;&#669;&#65533;k&#1617;&#1903;&#65533;&#65533;&#65533;@&#65533;&#981;&#65533;+&#65533;&#65533;
&#65533;r&#65533;&#65533;&#65533;&#65533;T&#65533;&#65533;&#65533;&#65533;K@' &#65533;wl&#65533;&#65533;&#65533;&#65533;d$0&#65533;	&#65533;&#65533;R&#65533;&#65533;]&#65533; xU&#65533;&#65533;3&#65533;A)0U&#65533;&#65533;`&#65533;&#65533;&#65533;yn&#65533;&#65533;c&#65533;&#65533;&#65533;%mn&#65533;8\fi&#160;p&#65533;$&&#65533;&#1578;&#65533;8&#65533;a"&#65533;&#65533;-&#65533;&#65533;&#65533;&#65533;&#65533;&#65533;yP&#65533; %`&#65533;?&#65533;&#65533;&#65533;GyW` k&#65533;&#65533;&#65533;&#65533;&#65533;&#65533;&#65533;E&#65533;LL&#65533;@&#65533;u/&#65533;&#65533;&#65533;qc&#65533; 0 q0 ~&#65533;&#65533;&#65533;&#65533;&#65533;K&#65533;&#65533;&#65533;k&#65533;&#65533;&#65533;a&#65533;AL;&#65533;&#65533;&#65533;&#65533;w&#65533;Z@~&#65533;&#65533;&#65533;Y&#65533;2@Z`&#65533;1F)o&#65533;$b&#65533;&#65533;&#65533;&#65533;&#65533;A .&#65533;&#65533;-&#65533;&#65533;w]r8Ux&#65533;&#65533;Q&#65533;0 9 (]&#260784;i&#65533;&#65533;kyl&#65533;&#65533;X&#65533;&#65533;-n&#65533;&#65533;
&#65533;&#65533;\P&#65533;r:&#65533;Oh&#65533;&#65533;8&#65533;	&#65533;&#65533; Y&#65533;P`&#65533;&#65533;h&#65533;&#65533;&#65533;"&#65533;xer&#65533;PTq@&#65533;&#65533;&#65533;&#65533;&#65533;&#65533;&#65533;&#65533;&#65533;&#65533;zD&#65533;1&#65533;&#65533;&#65533;t &#65533;&#65533;j@&#65533;qB>n&#65533;&#65533;&#65533;&#65533;o&#65533;H&&#661406;&#65533;Sf&#65533; :V>(&#65533;&#65533;l&#65533;&#65533;-n 7&#65533;&#1160;M&#65533;B&#65533;&#65533;&#65533;c!0D`&#65533;&#65533; &#65533;&#65533;O&#65533;T&#65533;Gk>&#65533;>Zfu&#65533;&#65533;&#65533;&#65533;&#65533;.ni&#65533;t&#65533;<&#65533;&#65533;&#65533;`&#65533;&#65533;q&#65533;]&#65533; &#65533;&#65533; &#65533;&#1920;
&#65533;^e&#65533;&#65533;&#65533;&#65533;lU&#65533;&#65533;&#65533;3\&#65533;u&#65533;
&#65533;&#65533;&#65533;&#65533;&#65533;{&#65533;d:(D&#65533;&#65533;r (&#65533;&#65533;p&&#65533;~&#65533;y;&#65533;GN:`&#65533;&#65533;&#65533;zTK&#65533;&#65533;&#65533;&#793;&#65533;&#65533;&#65533;&#65533;P&#65533;&#65533;&#65533;&#65533;D&#65533;w r &#65533;&#65533;&#65533;H9&#65533;&#65533;(&#65533;2&#65533;&#65533;&#65533;I&#65533;&#65533;N1<Jl&#65533;&#65533;&#65533;&#65533;&#65533;&#65533;~&#65533;~eI&#65533;n&#65533;&#65533; &#65533;iY&#65533;&#65533;b&#65533;&#65533;g&#1534;7&#65533;9^&#65533;&#65533;'`;@&#65533;&#65533;`&#65533;&#65533;&#65533;Uj:Up&#65533;x&#65533;$&#65533;h&#65533;0rx&#65533;&#65533;&#65533;&#65533;* &#65533;&#65533;&#65533;~m[&#65533;}&#65533;&#65533;&#65533;t0!p!x0 &#65533;v&#65533;c }1ji&#65533;&#65533;&#65533;&#65533;s&#65533;&#65533; &#65533;&#65533;&#65533;&#65533;&#65533;#ON&#65533;S&&#65533;&#65533;&#65533;qA&#65533;&#65533;|0&&#65533;q&#65533;&#65533;|f&#65533;&#65533;&#65533;V&#65533;&#1551;&Mi&#65533;&#65533;@&#65533;J&#65533;&&#65533;&#65533;&#65533;?&#65533;&#65533;W&#65533;+ #&#65533;&#65533;&#65533;N&#65533;c&#65533;}&#65533;O&#65533;0&#65533;&#65533;s&#65533;0&#65533;ps&#65533;q&#65533;&#65533;&#65533;&#65533;&#1672;&#65533;5<&#65533;`Q&#65533;Q&#65533;&r&#65533;+' &#703;&#65533;Y&#65533;&#65533;&#65533;&#65533;r&#65533;d&#65533;F&#777; 	&#65533;PP &#65533;o$NX&#65533;&#65533;E&#65533;5n&#65533;&#65533;&#65533;&#65533;G&#65533;!E&#65533;$)P&#65533;&#65533;}@&#65533;&#65533;	&#65533;&#65533;&#65533;Y&#65533;&#65533;MU9pd3&#65533;&#219;&&#65533;h !&#65533;&#65533; &#65533;8H&#65533;h@O6=*$&#65533;&#1313;&#65533;5Y&#65533;n&#65533;uE&#65533;-\&#65533;&#65533;&#65533;U&#65533;E&#65533;>$L@#&#65533;&#1161;q&#933;[&#65533;&#65533;&#1874;w0r&#65533;&#65533;Q/^&#65533;&#65533;5&#65533;H uIQ&#65533; &#65533;&U&#65533;O&#65533;4,&#65533;&#65533; &#1782;&#65533;&#65533;&#65533;&#1689;&#46466;0:&#65533;u&#65533;bk&#349;/&#65533;&#65533;&#1665;'&#65533;q&#65533;&#65533;]&#65533;&#65533;&#65533;m&#65533;tF&#65533;&#65533;&#65533;7n&#65533;wk6bJ\&#65533;&#65533;f&#65533;&#65533;Q&#65533;[4W&#65533;<U<&#65533;&#65533;&#65533;&#65533;yEt&#65533;,&#65533;r]&#65533;L&#65533;.X'&#65533;&#65533; &#65533;
&#65533;%&#65533;_&#65533;>&#65533;;&#65533;&#65533;&#65533;&#65533;&#65533;?&#65533;&#65533;&#65533;&#65533;&#65533;2!&#65533;)&#65533;&#65533;BL.&#65533;&#65533;b!&#65533;&#65533;+&#65533;&#65533;&#65533;2,o3&#1274;&#65533;l&#65533;&#65533;&#65533;&#65533;&#65533;&#65533;:`K&#65533;xzL&#65533;&#65533;t&#65533;Ec&#65533;&#65533;
4&#65533;&#65533;"J&#65533;&#260;&#65533;8&#65533;*Jo=&#65533;|&#65533;J 1&#65533;TrI&&#65533;&#1292;&#65533;&#65533;&#65533;#&#65533;d&#65533;"&#65533;3&#65533;:1T|0&#65533;&#65533;sL2&#65533;1)&#65533;&&#65533;&#65533;Lx&#65533;&#65533;&#65533;d#&#65533;I(T&#65533;&#65533;&#65533;sO>&#65533;&#65533;&#65533;&#962;|&#65533;&#65533;&#65533;0&#65533;j&#65533;R,&#65533;h&#65533;/!,&#65533;QH#}&#65533;&#65533;&#65533;#C&#65533;A&#65533;&#65533;@`&#65533;&#65533;&#450;&#65533;c+Q@K5&#65533;&#1282;&#65533;3&#65533;&#554;&#65533;*&#65533;
:&#65533;EIk&#65533;&#65533;V&#65533;&#65533;&#65533;i&#65533;&#65533;&#65533;2#&#65533;
&#65533;&#65533;RBq&#65533;/&#65533;%&#65533;&#65533;&#65533;&#65533; &#65533;"&#65533;
h&#65533;&#65533;vZj&#65533;}&#65533;Zh&#65533; &#65533;F&#65533;&#818;Q&#65533;&#65533;S6\&#65533;5&#65533;\&#65533;R &#65533;&#65533;8V>&#65533;e&#65533;&#65533;R(&#134;=&#1537;&#65533;&#65533;% &#65533;yM&#65533;a`&#65533;6&#65533;`&#65533;M`&#65533;=&#65533;.P&#65533;F&#65533;&#1044;'p&#65533;&#65533;&#65533;*T&#65533;]&#65533;;&#65533;&#65533;"{5[&#65533;&#65533;
&#65533;&#65533;W&#134;&#65533;&#65533;_&#65533;z-b&#65533;yf&#65533;k&#65533;9f7y:&#65533;&#65533;&#65533;V>&#65533;&#65533;&#65533;&#900;&#65533;r([&#65533;xi&#65533;mA&#65533;"&#65533;9B&#65533;&#65533;1.o&#65533;&#65533;x*&#65533;J&#65533;&#65533;{&#65533;&#65533;Yf&#65533;&#65533;&#65533;&#65533;d58S5&#65533;&#65533;"&#65533;W0&#65533;&#65533;&#65533;&#65533;0&#65533;s&#65533;0Y&#65533;&#1667;5&#65533;&#642;9^e&#65533;&#894;{&#65533;7&#65533;L&#65533;hN;&#65533;&#65533;&#65533;m&#59895;&#65533;P&#65533;&#65533;&#65533;&#65533;nG&#65533;}t&#65533;@&#65533;* &#65533;K&#65533;'F&#65533;&#65533;&#65533;j]/4<&#65533;&#65533;C &#65533;s&#65533;}w&#65533;{&#65533;&#65533;}$C&#65533;V&#65533;&#65533;*&#65533;&#65533;[&#65533;&#65533;R&#65533;: R&#65533;<&#65533;{&#65533;\&#1195;&#65533;06&#65533;,&#65533;q&#65533;&#65533;&#65533;&#65533;0cGV5&#65533;s&#65533;&#65533;73&#65533;&#65533;&#65533;w&#65533;}&#65533;&#13823;&#65533;&#65533;&#65533;&#65533;&#65533;&#65533;68&#65533;Hne&#65533;@&#65533;&#65533;o &#65533;
&#65533;&#65533;x&#65533;&#65533;T@^&#65533;&#65533;&#65533;D&#65533;&#65533;Y&#65533;&#65533;8	&#65533;&#65533;&#65533;Fe$&#65533;$&#65533;&#65533;`=&#65533;&#65533;A&#65533;&#65533;&#65533;&#1980;&#65533;A6&#65533;B &#65533;&#65533;'B&#65533;&#65533;a`K
&#65533; X7=&#65533;!P&#65533;;&#65533;&#65533;&#65533;b*S]a,&#65533;&#65533;.	&#65533;j`b&#65533;&#65533;D(FQ&#65533;P&#65533;&#65533;&#65533;&#65533;&Z&#65533;U<&#65533;|&#544;&#65533;C&#65533;	`;h`&#65533;xxF&#65533;&#65533;5Y&#65533;&#65533;&#65533;&#65533;4&#65533;G&#65533;<Y[&#65533;&#65533;(&#1958;&#65533;&#65533;b&#65533;(c&#65533; &#65533;&#65533;@&#65533;&#65533;2D,&#65533;Cc#&#65533;&#65533;.&#65533;UN&#65533;&#65533;DP&#65533;&#65533;%% 0sG<:8&#65533;d](&#65533;&#65533;P<&#65533;&#65533;V&#65533;&#65533;&#65533;&#65533;qn,&#65533;#my&#65533;T&#65533; n&#65533;&#65533;&#65533;&#65533;3&#65533;t&#65533;&#65533;C&#65533;H&#65533;'&#65533;R&#65533;&#65533;&#578;&#65533;&#65533;&#65533;&#65533;&#65533;!&#65533;&#65533;#&#65533;t7&#65533;&#65533;m/iJ&#65533;e7;6@Ey/d&#65533;	&#65533;#(&#65533;b&#65533;&#65533;T6P)4&#65533;>Y&#65533;&#158;F&&#65533;@:&#65533;A<&#1861;&#65533;&#65533;&#65533;J&&#859;5&#65533;&#65533;C&#65533;5&#65533;1.&#65533;H
&#65533;)&#65533;u&#65533;q&#1572;2&#65533;p5  &#65533;	&#65533;a(&#65533;&#65533; j&#65533;q&#65533;&#65533;&#1014;I&#65533;Z&#65533;&#65533;"t&#65533;CK]&#65533;R&#65533;&#65533;T&#65533;3&#65533;iMmzS&#65533;&#65533;T~&#65533;&#65533;p&#65533;&#65533;|.&#65533;i&O&#65533;Q&#65533;%x&#65533;tQ&#65533;x&#65533;&#1102;&#65533;
`&#65533;&#19833;&#65533;&#65533;&#65533;uC&#65533;t#&#65533;&#65533;A&#65533;&#65533;&#65533;&#65533;8&#65533;z:d&&#65533;&#65533;2&#65533;7&#65533;&#65533;9Q&#65533;&#65533;7&#65533;&#65533;&#553;&#65533;3d	H2L&#65533;&#65533;&#65533;\&#65533;\&#65533;&#65533;U&#65533;&#65533;&#65533;@4&#65533;&#65533;&#65533;&#65533;&#65533;&#65533;7&#65533;&#65533;&#65533;&#65533;&#65533;d9d&#65533;&#65533;&#65533;h&#65533;7R	&#65533;;N^e&#65533;&#65533;&#65533;lH&#65533;&#65533;JV&#65533;UE&#65533;&#65533;&b$Pb#H	r&#65533;[&#65533;W&#65533;3]E8R&#1601;&#65533;&#65533;]-r&#65533;&#65533;={u&#1960;&#326;a!hG	&#65533;&#54048;&#65533;W&#65533;&#65533;&#65533;e&#65533;*7&#65533;I.&#65533;Njf&#65533;m}&#65533;&#65533;&#65533;j$&#65533;&#65533;&#65533;&#65533;p&#65533;{_&#65533;&#65533;&#65533;<&#65533;V&#65533;d(W&#65533;&#65533;&#65533;'P&#65533;5&#65533;&#65533;:&#65533;Sq&#65533;{xE&#65533;IzUufBu&#65533;&#65533;p&#65533;&#65533;=l{&#65533;&#65533;&#65533;&#65533;#&#65533;#t+@&#65533;&#65533;&#65533;&#65533;eq&#65533;m&#65533;&#65533;s`2&#65533;C&#65533;&#65533;8&#65533;&#65533;F9&#65533; 'L&#65533;&#65533;&#65533;&#65533;&#65533;{&#65533;l&#65533;Y),r")&#65533;&#1064;1GE%&#65533;m&#65533;&#65533;&#65533;.&#65533;&#65533;&#65533;&#65533;P&#65533;&#65533;]&#65533;e0&#65533;&#65533;	&#65533;&#65533;&#140;eZ&#65533;&#65533;bt&#65533; &1l&#65533; &#65533;&#65533;&#65533;&#65533;&#65533;&#65533;)&#65533;9=&#65533;&#65533;o&#65533;&#65533;&#65533;0&#65533;=&#65533;&#65533;&#692;&#65533;@Hv&#65533;&#65533;0'&#65533;w8(O&#65533;&#65533;&#65533;&#65533;&#65533;g&#65533;&#65533;&#65533;&#65533;f&#65533;&#65533;&#65533;Y &#65533;  <M[&#65533;H &#65533;&#65533;4C&#65533;7&#65533;&#65533;4&#65533;&#65533;Cr &#65533;)Z0q&#65533;#N&#65533;9$C&#1147;n]@:&#65533;w3O8@&#65533;&#65533;&#65533;&#353;&#65533;&#65533;&#905;&#65533;c &#65533;JJa<&#65533;A&#65533;<*,J&#65533;8H@f&#65533;&#65533;&#65533;&#65533;&#65533;&#65533;&w&#65533;&#65533;}nt&#65533;[&#65533;&#65533;.&#65533;D&#65533;D&#65533;Z&#65533;7m&#65533;&#65533;&#65533;&#65533;&#65533;<&#65533;&#65533;&#65533;&#65533;&#65533;@~5&#65533;2n&#65533;&#65533;&#65533;&#65533;&#65533;Irb`&#65533;>
-&#555;U*&#65533;8xH
@pUf&#65533;t&#65533;&#65533;&#65533;x&#65533;=&#65533;q&#65533;&#65533;&#65533;&#65533;&#65533;|1&#65533;&#65533;&#65533;&#65533;i&#65533;L}|&#65533;&#65533;&#65533;@P&#65533; &#65533;&#65533;&#65533;&#65533;&#65533;&#65533;ij&#65533;&#65533;&#65533;&&#65533;ru&#65533;R&#65533;*^&#65533;R&#65533;&#818;&#65533;&#65533;&#65533;,k&#65533;z#&#65533;&#65533; FW&#65533;&#65533;1Oy&#65533;&#65533;a&#65533;&#544;`z@&#65533;>&#65533;&#65533;!&#65533;2F&#65533;`&#1254;A &#65533;NA&#65533;&#65533;&#65533;&#65533;&#65533;heL0v&#65533;&#760;(&#65533;&#65533;&#65533;i&#65533;Vu&#65533;,&#65533;&#267;_&#65533;&#65533;r&#65533;I&#65533;&#65533;0&#65533;,O&#65533;&#65533;&#11267;&#184;&#65533;bVh&#65533;&#65533; &#65533;&#65533;'&#65533;&#65533;sw&#65533;&#65533;j&#65533;&#65533;&#65533;x&#65533;&#65533;&#65533;&#65533;D&#1533;&#65533;&#65533;?A&#65533;&#65533;&&#65533;C@&#65533;,J<&#65533;&#65533;&#65533;&#65533;&#65533;&#1810;&#65533;3&#65533;&#65533;&#65533;RG9&#65533;&#65533;&#65533;:=z[&#65533;&#65533;&#65533;P&#65533;i&#65533;m&#65533;&#710;"j&#65533;&#65533;0C&#65533;$&#65533;A&#1343;}`x&#65533;=p&#65533;#6&#65533;\&#65533;&#65533;&#1760;&#65533;2&#65533;:&#65533;&#65533;0&#65533;&#65533;=&#65533;&#33593;&#65533;;t&#65533;&#65533;3a&#65533;.R6&#65533;2&#65533;&#692;&#65533;k?&#65533;&#65533;&#1899;&#65533;&#65533;&#65533;!Fc?&#65533;&#65533;&#1279;&#65533;&#65533;&#65533;&#65533;8&#65533;&#65533;&#1036;&#65533;@t&#65533;*/&#65533;%&#65533;0&#65533;&#65533;&#65533;&#65533;&#1634;&#65533;&#65533;3E*#	&#267;&#65533;"&#65533;>p&#65533;&#65533;&#65533; A&#65533;)4['&#65533;&#65533;&#65533;&#3110;&#65533; Lj&#65533;&#65533;&#65533;0?T&#65533;&#65533;&#1690;&#65533;8q9&#65533;&#65533;&#141;&#65533;&#65533;3&#65533;&#65533;)&#65533;&#65533;X&#65533;&#65533;&#65533;&#250;&#65533;&#1664;&#65533;&#65533;&#65533;8R&#65533;&#65533;i&#65533;&#65533;B&#65533;&#65533;&#65533;&#65533;&#65533;B9&#65533;>&#65533;,6&#65533;&#65533;&#65533;2*v&#65533;&#65533;&#65533;:)&#65533;1?A-&#65533;p*&#65533;j&#65533;&#65533;9*&#65533;&#608;&#65533;CG&#65533;:&#65533;&#65533;&#65533;&#65533;&#65533;U&#65533;(&#65533;&#65533;&#65533;8D&#65533;+6@&#65533;&#627;&#65533;(&#65533;"R&#65533;&#65533;&#8785;&#65533;!&#65533;&#65533;xDV&#65533;>&#65533;?&#1599;&#65533;&#65533;N@[D&#65533;a&#36637; &#65533;&#65533;&#613;&#65533;&#65533;&#65533;k+P/&#65533;&#1118;&#849; .&#65533;&#65533;hEg&#65533;B&#65533;&#65533;&#65533;&#65533;&#65533;5&#65533;&#65533;!&#65533;&#65533;&#65533;P?h&#65533;,&#283;&#65533;&#1612;&#65533;&#1246;4*&#65533;r&#65533;&#1203;glG&#65533;x&#65533;Q+&#65533;,&#65533;)&#65533;8&#65533;&#65533;%6&#65533;F,&#65533;p&#65533;B&#65533;G&#65533;&#65533;#&#65533;BG&#65533;&#65533;&#65533;w\H&#65533;&#65533;1&#65533;&#65533;&#65533;@&#65533;\&#65533;&#65533;W&#65533;G&#65533;,&#1594;>&#1026;H&#65533;a &#571;I&#65533;&#65533;1F&#65533;&#65533;&#898;&#65533;&#65533;&#65533;`H&#65533; q_@&#65533;J&#34244; &#65533;&#65533;&#65533;&#65533;&#65533;&#65533;&#65533;&#65533;&#65533;&#65533;&#65533;&#65533;&#65533;1&#65533;&#65533;&#65533;%.J(&#65533;h&#406;<JUx9c:&#65533;X&#65533;vr4&#65533;&#65533;H&#65533;4&#65533;s$g2&#65533;- &#65533;&#65533;&#65533;<p>El&#65533;&#65533;&#65533;|&#65533;&#65533;dp$#&#65533;&#65533;&#65533;b&#65533;N$&#65533;%&#65533;
&#65533;J&#65533;&#65533;&#65533;&#65533; &#65533;&#65533;&#65533;&#65533;)[z&#65533;&#65533;&#42715;&#65533;&#65533;Q&#65533;&#464;K&#164;&#761;&#65533;.6&#65533;&#65533;&#65533;&#65533;&&#65533;T&#65533;&#65533;*J"&&#65533;8&#172;&#789;&#65533;P&#65533;&#65533;&#65533;&#514;54$C$&#65533;&#65533;&#65533;L&#65533;&#314;#&#65533;E&#65533;$(&#65533;
&#65533;k&#65533;&#65533;`U1M&#65533;,&#65533;G&#65533;&#65533;/&#65533;&#65533;&#65533;&#65533;&#65533;<&#65533;)!x5&#65533;&#65533;N`&#65533;1&#65533;&#153;&#65533;&#65533;q&#65533;&#65533;C
[&#65533;&#65533;N&#65533;&#65533;0d(
R
&#65533;N&#65533;&#65533;L&#65533;,!0x&#65533;&#65533;&#65533;%&#65533;OUX&#65533;Ac&#65533;]&#65533;&#65533;&#65533;X&#65533;$O&#65533;&#65533;=0&#65533;&#65533;1&#65533;&#65533;&#65533;&#65533;O&#65533;&#65533;&#65533;&#65533;&#65533;&#65533;&#65533;&#65533;&#65533;9|&#65533;$+M&#65533;&#65533;T&#65533;&#65533;NM&#65533;&#65533;&#65533;P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TATB-TC=TDMTE]TFmTG}TH&#65533;TI&#65533;TJ&#65533;TK&#65533;&#65533;Vl&#65533;/&#65533;Lu&#65533; &#65533;!&#65533; xN&#65533;&#65533;9&#65533;&#65533;(&#65533;)&#65533;&#65533; 0U+l X&#65533;&#65533;U P&#65533;Z&#65533;&#65533;!xX&#65533;@Y&#65533;U&#65533;@&H$p\&#65533;R&#65533;U&#65533;&#65533;&#65533;!&#65533;'`' &#65533;`% j&#65533;&#65533;PV&#65533;&#65533;&#65533;P&&#65533;&#65533;om&#65533;$&#65533;Vb&#65533;Um4*&#65533;&#65533;&#65533;&#65533;hWwuW\M&#65533;s&#65533;0fE&#65533;$xW|m &#65533;l&#65533;&#65533;&#65533;&#65533;&#65533;&#65533;&#65533;|}&#65533;$&#65533;&#65533;!&#65533;&#65533;&#65533;pXq5X&#65533;&#65533;&#65533;z&#65533;W&#65533;&#65533;W)&#65533;&#65533;m&#65533;+&#65533;&#65533;&#65533;veX'&#65533;&#65533;&#65533;T=&#65533;&#65533;&#65533;&#65533;?&#65533;&#65533;(m&#65533;(p&#1413;&#65533;W&@&#65533; &#65533;6&#65533;Y&#65533;&#65533;T  &#65533;/&#65533;*&#65533;PP&#65533;&#65533;T &#65533;ZO &#65533;(}&#65533;!&#65533;X&#65533;l&#65533;&#65533;&#65533;&#65533;&#65533;&#65533; [&#65533;N&#65533;&#65533;W&#65533;&#65533;6(Q ZS@&#65533;S S8Q&#65533;&#65533;}R&#65533;X&#65533;}W &#65533;Y&#65533;&#65533;Y&#65533;&#65533;&#65533;&#65533;[DNHV&#65533;&#65533;=&#65533;R&#65533;E&#65533;R0&#65533;%Y(&#65533;&#65533;@ qu$&#65533;&#65533;(&#65533;&#65533;&#65533;E)&#65533;@&#65533;&#65533;U(&#65533;^&#65533;&#65533;6&#65533;R&#65533;&#65533;&#65533;&#65533;P&#65533;Z&#65533;&#65533;'E&#1345;@&#65533;e&#65533;&#65533;e[M@!&#65533;u8p])&#65533;&#65533;G&#65533;&#65533;&#65533;Z&#65533;&#65533;&#65533;&#65533;P&#65533;&#65533;&#65533;)&#65533; &#65533;&#1537;&#65533;Z&#421;Y &#65533;Gp]&#65533;)&#65533;&#65533;&#65533;#&#65533;6&#65533;&#65533;&#65533;&#65533;]&#65533;E&#65533;PR&#65533;&#65533;&#65533;&#65533;&#65533;^&#65533;&#65533;m\&#65533;&#65533;&#65533;e^&#65533;(&#65533;Z&#65533;[Q&#65533;\&#65533;&#65533;&#65533;R &#65533;N]%-&#2009;&#65533;&#65533;P &#65533;E&#65533;&#65533;&#65533;&#1352;&#65533;yM&#1067;&#65533;S&#65533;_&#65533;&#65533;&#65533;]R*P&#512;&#65533;&#65533; #P&#65533; &#65533;&#65533;(&#65533;&#65533;&#65533;M&#65533;&#65533;\Mp&#1067;MSp`&#1925;`&#65533;=&#65533;	&#65533; x &#65533;Y&#65533;&#65533;hZ&#65533;&#65533;&#65533;&#65533;&#65533;&#65533;&#65533;-F&#65533;&#65533;&#65533;^OX&#65533;6&#65533; &#65533; 
&#65533;`&#65533;U &#65533; &#65533;YN&#65533;&#65533;&#65533;a&#65533;~P&#65533;&#65533;] &#65533;&#65533;&#65533;ea(&#65533;&#65533;&#65533;P&#65533;/P&#65533;p&#65533;'VW&#65533;8&#65533;!&#65533; &#65533;MP&#65533;%&#65533;&#65533;_&#65533;&#65533;&#65533;U&#65533;x&#65533;&#65533;0&#65533;&#65533;x&#65533;xb&#65533;&#65533;`*v&#65533;&#541;[&#65533;Rh`FR&#65533;.>R*&#65533;	(&#65533;>6
&#65533;'.&#65533;&#65533;&#65533;B&#65533;)&#65533;&#65533;&#65533;[&#65533;&#65533;&#65533;&#65533;&#65533;T&#1027;'U&#65533;.&#65533;P&#65533;8b&#65533;&#65533;&#65533;	&#65533; *&#65533;&#65533;G`&#65533;&#65533;$&#65533;&#65533;~&#65533;&#1044;;&#65533;Q(&#65533;R@&#65533; =&#65533;c&&#65533;&#65533;=&#65533;B&#65533;&#65533;(&#65533;/&#65533;e
p&#65533;&#65533;&#65533;&#65533;&#65533;E&#65533;m&#65533;	&#520;N &#65533;&#65533;&#65533;&#65533;pe&#65533;&#65533; &#65533;m&#65533;&#65533;&#65533;&#65533;P&#65533;&#65533;&#65533;f[&#65533;!&#65533;&#65533;&#65533;M&#65533;]&#65533;&#65533;hb&#65533;&#65533;N&#65533;&#65533;?X&#65533;&m0&#65533;&#65533; $f&#65533;26&#65533;&#65533;c&#65533;&#65533;/&#65533;&#65533;&#65533;]&#65533;M&#65533;QUfe&#65533;&#65533;&#65533;c&#65533; V&#65533;&#65533;6&#65533;&#65533;#&#65533;&#65533;?F&#65533;fg&#65533;xc&#65533;%&#65533;-&#65533;f
&#65533;&#65533;h.h
&#65533;&#65533;&#65533;&#65533;f&#65533;o&#65533;&#65533;<&#65533;|&#65533;Ro&#65533;&#65533;&#65533;&#65533; &#65533;(g#`MEb5b&#65533;<~ &#65533;veV&#65533;au6&#65533;&#65533;&#65533;&#65533;&#65533;a&#65533;&#65533;&#65533;X&#65533;&#65533;&#65533;Nh&#65533;Ng&#65533;&#65533;&#1039;&#42661;e&#65533;&#1167;&#65533;J~e&#65533;>&#65533;6jm&#4646;&#65533;u6&#65533;k+m&#65533;X&#65533;3&#65533;&#65533;&#65533;P&#65533;&#65533;&#5725;&#65533;X&#65533;
&#65533;a,&#65533;&#65533;&#65533;&#65533;&#65533;f&#65533;eb&#65533;n &#65533;&#65533;&#65533;&#65533;-5&#65533;&#65533;h&#65533;&#65533;j&#65533;&#65533;P}&#65533; *X&#65533;#.g&~&#65533;,&#65533;l
(&#65533;&#65533;v&#65533;vnb&#65533;&#65533; &#1678;&#1039;&#65533;&#65533;0&#65533;J&#65533;&#65533;&#65533;)&#65533;m&#65533;&#65533;&#65533;	&#65533;&#65533;}va
u&#65533;&#65533;_&#65533;.&#65533;&#65533;`/&#65533;&#45848;&#65533;&#65533;&#65533;}lUP W.&#65533;0p&#65533;&#65533;R#&#65533;&#65533;&#65533;v&#65533;&#65533;&#65533;i&#65533;&#65533;xn&#65533;>c/m&#65533;&#65533;&#65533;j&#65533;V&#65533;$&n&#65533;c&#65533;v&#65533;&#65533;V&#65533;&S=&#65533;oU&#65533;g&#65533;&#65533;c&#65533;`et&#65533;R&#65533;&#65533;KH&#65533;&#65533;&#65533;X&#65533;L~X&#65533;&#65533;&#65533; p&#65533;6&#65533;g&#65533;&#65533;&#65533;&#65533;&#65533;&#65533;qY&#65533;o&#65533;@?qt	 !&#65533; &#65533; ,5  &#65533;9 &#65533; &#65533;H&#65533;&#65533;&#65533;&#65533;*\&#560;&#65533;&#199;&#65533; SA&#65533;&#331;3j&#65533;&#529;&#13582;?&#65533;I&#65533;&#65533;&#595;(S&#65533;\&#626;&#65533;&#727;0c&#668;9&#65533;&#65533;@&#65533;&#65533;&#627;&#65533;&#991;@&#65533;
J&#65533;&#65533;Ji&#65533;(5&#65533;&#168;&#1255;P&#65533;J&#65533;J&#65533;&#65533;&#65533;9l&#65533;&#65533;&#65533;M&#65533;`&#202;K&#65533;&#65533;&#65533;7L@&#65533;&#65533;&#65533;`H&#65533;&#65533;K&#65533;&#65533;&#1915;x%&#65533;&#65533;&#65533;&#65533;&#65533;&#65533;
oR&#65533;&#65533;:@g&#65533;&#200;+^&#65533;20d&#65533;&#65533;&#65533;&#65533;&#46246;&#65533;3k&#65533;&#65533;y&#65533;2 &#65533;L&#65533;&#65533;r`&#65533;&#826;&#65533;&#65533;&#65533;1&#65533;&#65533;e#&#65533;&#65533;A&#65533;J&#65533;&#517;&#891;&#65533;&#65533;&#65533;)H&#65533;&#65533;&#65533;`&#65533;+_&#65533;&#65533;0&#65533;8&#65533;&#65533;I&#65533;5&#65533; &#65533;t&#1872;&#65533;&#65533;&#65533;&#65533;&#65533;z&#65533;&#65533;&#65533;&#65533;&#65533;l6L^&#65533;&#65533;k&#65533;&#65533;&#65533;&#65533;&#65533;&#65533;If&#65533;&#65533;&#65533;M&#65533;8&#65533;&#65533;&#65533;&#65533;6&#65533;Ih&#65533;&#65533;&&#65533;&#65533;&#65533;6&#65533;&#65533;&#65533;&#65533;Q&#388;eXa&#65533;S&#65533;B8&#1552; i&#65533;&#65533;&#65533;&#65533;&#65533;_&#65533;U&#1088;#A&#65533;&#65533;0&#65533;(&#65533;42d&#65533;e<a&#65533;<&#65533;&#65533;|F"`&#65533;@&#65533;R&#65533;&#65533;w&#65533;`]&#65533;&#65533;&#65533;&#65533;(&#65533;TVi&#65533;&#65533;f&#65533;&#65533;&#335;\&#65533;&#65533;&#65533; ]&#65533;1&#65533;&#65533;i&#65533;&#65533;e&#65533;I&#65533;R&#65533;Ai&#1109;p&#65533;)&#65533;rJ&#65533;c&#65533;\&#65533;&#65533;pa&#65533;&#65533;&#65533;&#65533;fj1&#65533;&#65533;d&#65533;y&#65533;&#65533;6&#65533;&#65533;V&#65533;g&#65533;&#65533;(&#65533;&#65533;R:\*@nX!&#65533;E"*&#65533;	!&#65533;+&#65533;	&#39596;&#65533;&#65533;wN&#65533;&#65533;&#65533;!&#65533;&#65533;&#65533;=\&#65533;"<b&#1567;&#65533;&#65533;z`&#65533;&#65533;&#65533;y e&#65533;&#65533;P&#65533;	&#65533;@&#65533;&#65533;&#65533;F+-De&#522;g"&#65533;&#65533;F&#65533;@a|&#65533;hE&#65533;1&#65533;&#65533;v`wS&#65533;&#65533;E&#65533;&#1524;&#65533;&#65533;[&#65533;&#65533;&#65533;&#65533;&#65533;&#65533;&#65533;4t&#1773;.t&#65533;!&#65533;&#65533;&#1626;l$pPa/&#65533;&#65533;+&#65533;Za&#65533;&#65533;&#65533;&#65533;g&#808;[&#65533;&#65533;%"W(%&#65533;&#65533;J&#65533;BW&#65533;&#65533;X&#65533;@&#65533;&#65533;&#65533;A&#65533;*&#65533;&#65533;&#65533;&#65533;h&#65533;@$&#65533;&#1381;ll@&#65533;&#65533;@&#65533;&#65533;&#65533;x&#65533;a&&#65533;&#65533;-'&#65533;&#65533;k&#65533;+&#65533;&#65533;&#65533;&#65533;3d&#65533;_&#65533;&#65533;&#65533;&#65533;)&#1335;3L&#65533;F&#65533;Z&#65533;mv&#65533;=&#65533;!+&#1347;&#65533;&#65533;~&#65533;*&&#65533;&#65533;&#65533;&#65533;&#65533;&#65533;y&#65533;&#65533;]&#65533;F&#65533;&#65533;&#65533;&#65533;@\&#65533;~'&#65533;8A&#65533;&#65533;'&#536; &#65533;lG0&#1311;&#65533;}&#65533;&#65533;Y	`&#65533;&#65533;
/&#65533;`&#65533;	p&#65533;&#65533;FY&#65533;&#65533;&#65533;&#65533;&#65533;:>&#65533;!&#65533;\Z&#65533;&#65533;HPEW&#65533;\&#65533;#&#65533;&#65533;Zj&#65533;&#1800;&#65533;&#65533;:C&#65533;&#65533;)@&#65533;p&#32699;R(J&#65533;&#65533;	&#65533;.&#65533;&#65533;Gs&#65533;;:&#65533;&#25103;V&#65533;&#65533;&#65533;&#65533;&#65533;&#1532;&#65533;)f&#65533;&#65533;&#65533;;"m&#65533;O&#65533;&#65533;l&#65533;&#65533;&#65533;&#65533;Nq&#65533;&#65533;&#65533;&#727;2&#65533;&#326;~&#65533;-W&#65533;Q&#65533;&#65533;@&#65533;&#65533;&#65533;&#65533; &#65533;9W&#65533;&#65533;&#65533;&#65533;&#65533;&#65533;&#65533;&#65533;	&#65533;& y&#65533;&#65533;&#65533;&#65533;D&#65533;#&#65533;*&#65533;&#65533;B&#65533;pt 9&#65533;U&#65533;z&#4250;E&#915;&#65533;T5&#65533;_p&#65533;&#65533;&#65533;pz&#65533;I&#65533;&#65533;H &#65533;4 .&#65533;&#65533;&#65533;&#65533;&#65533;&#65533;B&#65533;+,&#65533;&#65533;8&#65533;E&#65533;o
7D&#65533;&#65533;36(o9&#65533;&#65533;W2&#1361;&#65533;6&#65533;&#65533;&#65533;&#65533;*%jGM&#65533;&#65533;!&#65533;&#1045;[&#65533;&#65533;M&#65533;"zt&#65533;&#65533;A ;&#65533;&#65533;	B&#65533;&#65533;&#65533;&#65533;G&#65533;`&#65533;&#65533;&&#65533;,;	#&#65533;&#65533;I*&#65533;q&#65533;&#65533;&#65533;&#65533;/\&#65533;
&#65533;pC&#65533;&#65533;&#65533;2l&#65533;X&#65533;:&#65533;&#65533;8X&#65533;>&#65533;d&#65533;hc&#65533;	&#65533;h&#65533;d&#65533;*	&#65533;&#65533;a&#65533;&#65533;j&#65533;&#35694;h &#65533;X"tt&#65533;lg"&#65533;&#24238;&#65533;O &#1738;&#65533;h&#65533;3&#65533;f&#65533;&#1253;8]4&#65533;&#65533;2&#65533;&#65533;&#65533;T,&#65533;&#65533;&#65533;&#65533;&#65533;Gs8O:e0&#65533;&#65533;i4&#65533;&#65533;&#65533;&#65533;P&#65533;&#65533;E&#65533;&#65533;&#65533;&#65533;BAH&#65533;&&#65533;&#65533;&#65533;&#65533;9Y&#65533;:&#65533;n&#65533;]&#65533;&#65533;&#65533;z&#65533;a&#65533;&#65533;izW.&#65533;#&#65533;/]&#65533; ,&#65533; &#65533;&#65533;&#65533;0FR&#65533;0}&#65533;0-&#65533;&#65533;z&#65533;C&#65533;&#65533;&#65533;$j&#65533;&#65533;&#65533;b,&#65533;0<-&#65533;&#65533;&#65533;&#691;	'L&#1035;&#65533;&#65533;&#65533;(i=&#65533;&#65533;&#65533;s&#1258;*d&#65533;4=&#65533;EL&#65533; &#65533;?J&#65533;b(&#65533;)&#65533;&#65533;&#65533;&#29860;&#65533;&#65533;)8&#65533;&#65533;&#65533;Ja&#65533;@&#1797;&#65533;0m&#65533;&#65533;&#65533; &#65533;&#65533;W&#65533;&#65533;3&#65533;&#65533;t&#65533;[h&#65533;V&#65533;&#65533;K&#65533;D &#65533;&#65533;#+x a&#65533;&#65533;&#65533;x&#65533;&#65533;u&#65533; &#65533;+&#65533;>&#1632;&#65533;!&#65533;&#65533;&#65533;&#65533;Ym&#65533;R|&#65533;P*
&#65533;]J&#65533;&#65533;&#65533;2&#65533;&#65533;j&#65533;&#65533;kW&#65533;z@&#65533;&#1110;VK@7&#65533;6&&#23604;U&#65533;*jj&#65533;&#65533;xn&#65533;&#65533;&#65533;>F&#65533;P^Q&#65533;Hb%&#65533;&#65533;&#65533;&#65533;&#65533;&#65533;ra*B<&#65533;7&#65533;a&#65533;2[DnL&#761;\&#65533;&#65533;Ag&#1548;&#65533;&#5394;r	&#65533;&#65533; &#65533;&#65533;&#65533;ZL&#65533;&#65533;J&#65533;``&#65533;Tbg;&#1070;&#1404;&#65533; w/$&#173;zu&#65533;&#65533;&#65533;&#65533;&#65533;\7@&#65533;&#65533;&#65533;&#65533;&#65533;&#65533;R&#65533;&#65533;&#65533;z&#65533;&#65533;+&#65533;%i&#1594;Z&#65533;@'L/s&#65533;@&#65533;O8&#65533;&#65533;&#65533;9&#65533;&#65533;*&#65533;`&#65533;&#1175;&#65533;&#65533;&#65533;&#65533;&#65533;S&#1044;&#65533;W&#65533;&#65533;3w&#65533;&#65533;&#1464;V&#65533;f-on<&#65533;3&#65533;x&#65533;&#65533;8&#65533;&#65533;&#65533;G&#1292;&#65533;KV
&#65533;{d&#65533;i&#65533; uTvx&#65533;&#65533;^&#65533;~&#65533;A&#65533;[Z
&#65533;&#65533;&#65533;p&#65533;R.&#65533;2&#65533;_&#65533;&#65533;&#65533;&#65533;&#65533;n&#855;[ &#65533;&#65533;&#65533;&#65533;&#65533;&#65533;(}&#65533;&#65533; &#1832;
T&#65533;#&#65533;&#65533;&#65533;da&#65533;&#65533; )@&#65533;5U&#65533;&#65533;&#65533;&#65533;8$&#3361;&#65533;&#65533;Dc&#65533;&#65533;]qk0&#65533;&#65533;(&#65533;]&#65533;&#65533;&#65533;&#65533;&#65533;&&#65533;&#33909;&#65533;T&#65533;5&#65533;&#65533;&#908;`p&#1548;&#65533;&#65533;RD&#65533;w&#65533;yl<&#65533;&#65533;&#65533;&#65533;&#1408;uDW|<9&#65533;N&#65533;Gj8&#65533;"&#27655;"~`2@Ue&#65533;&#65533;&#65533;&#65533;'p&#65533;&#65533;B&#65533;
&#65533;&#65533;&#65533;IpA8&#65533;0&#1656;&#65533;&#1563;&#65533;&#65533;+&#65533;&#65533;r&#65533;\JDW&#65533;&#65533;&#65533;c&#65533;O S&#65533;&#65533;<&#65533;&#65533;&#658;&#65533;MRp&#65533;&#65533;&#65533;98!	&#65533;,m&#65533;&#65533;p]*|&#65533;&#65533;C&#65533;q
&#1865;&#65533;&#65533;G&#65533;&#65533; :6&#65533;&#512;0&#65533;&#65533;&#65533;v&#65533;&#65533;!07&#65533;&#65533;Ny&#65533;&#65533;&#65533;[&#65533;&#65533;&#65533;|9&#65533;&#65533;&#65533;&#65533;`&#65533;&#65533;4&#65533;_&#65533;&#65533;&#65533;&#65533;G#DK&#65533;[&#65533;&#65533;&#783;O&#65533; xf&#65533;&#65533;z&#65533;&#65533;&#65533; t&#65533;'<bx&#1019;&#65533;&#65533;&#65533;&#65533;&#65533;&#65533;&#65533;&#65533;b&#65533;~&#65533;aw&#65533;&#65533;b
sc^&#65533;&#65533;&#65533;&#1081;&#65533;x8B&#65533;i&#203;g6(&#65533;&#65533;&#65533;&#65533;&#65533; &#65533;n)&3#&#65533;x.f&#65533;&#65533;&#840;Fu%&#65533;"&#65533;&#1605;&#65533; 
&#65533;&#65533;&#65533;:&#65533;&#65533;&#65533;&#128;&#65533;&#65533;&#65533;39&#65533;nsz&#65533;Q&#65533;&#65533;&#65533;&#65533;8&#65533;&#65533;&#65533;&#65533;P	+|&#65533;&#65533;&#65533;&#65533;v&#65533;&#65533;71f&#65533;f&#65533;Z&#65533;&#65533;&#65533;&#65533;&#65533;&#65533;&#495;&#65533;&#65533;&#432836;!&#65533;&#65533;FZi&#65533;]&#65533;&#65533;&#65533;&#65533;d&#65533;'&#65533;&#65533;&#65533;&#207;q'&#65533;&#65533;k&&#65533;I&#65533;&#65533;&#65533;3&#65533;&#65533;OjgW$|lbC|B{1&#65533;gH{&#1093;C&#65533;&#65533;&#1860; d#|E&#65533;_&#65533;&#65533; &#65533;y&#65533;v&#65533;&#65533;&#65533;49&#65533;&#65533;,&#65533;<I"&#65533;&#65533;t0"h]&#65533;&#65533;49&#65533;D-(M&#1607;$&#65533;v}` &#65533;~&#65533;"&#65533;D&#65533;1)Pe.&#65533;A;&#65533;e&#65533;*&#65533;|&#65533;&#65533;m&#65533;jJQg&#65533;&#65533;Z'&qFtW	&#65533;H	&#65533;EX&#65533;tA&#65533;!(]&#65533;h&#65533;&#65533;QG&#65533;>``KWs1&#65533;lz&#65533;5K~&#65533;`,&#65533;r&#65533;&#65533;&#65533;s&#65533;&#65533;(fX&#65533;w&#65533;&#65533;&#65533;D&#65533;&#65533;fL&#65533;&#65533;&#65533;&#65533;&#65533;&#65533;&#65533;&#65533;	&#65533;5&#65533;M&#65533;G&#65533;dlFtV=Heaw&#65533;X&#65533;#&#65533;&#65533;1Bz&2?6jX&#65533;6^3&#193;K&#65533;r;&#65533;v/&#259;	&#65533;&&#65533;t~&#1093;&#65533;#~&#65533;X&#65533;s!PWs&#65533;[&#65533;7P&#65533;7o&#65533;&#65533;)T&#65533;&#65533;j&#65533;Dl&#65533;&#65533;&#65533;&#65533;&#65533;&#65533;5<3{X&#65533;pA&#65533;&#65533;X&#65533;e&#65533;x&#65533;&#65533;&#65533;G&#65533;&#373;&#65533;$&#65533;]s8&#65533;!w&#65533;QtK&#65533;[&#65533;&#65533;7&#65533;f&#993;r`}&#65533;&#65533;<cDmb&#65533;i26r&#65533;=&#65533;&#65533;|&#65533;&#65533;_&#1793;&#65533;x ,&#65533;&#65533;&#65533;&#65533;3q!I#&#65533;^^]&#65533;0=c,9&#65533;gQ&#65533;&#65533;&#65533;bj&#65533;mJA&#65533;&#65533;Fr &#65533;&#65533;&#65533;&#65533;o&#65533;g1&#65533;&#65533;&#65533;8&#263;:) H&#65533;@Ez&#744;EjuT$&#65533;W&#65533;&#65533;&#65533;&#65533;&#65533;Hc&#65533;&#65533;]ap!&#65533;&#65533;i&#65533;H_&#65533;&#65533;\y=&#65533;x4&#65533;I&#65533;$a&#65533;&#65533;&#65533;J8Y &#65533;&#65533;l$u&#65533;b&#65533;&#65533;G*&#65533;gA&#65533;&#1557;v&#65533;&#65533;xn#_S8,D,el&#65533;8n&#65533;Ylp q&#65533; ) &#65533;/aBhw9&#65533;Sa&#65533;&#65533;XX2\&#65533;&#65533;&#65533;7&P<Y &#65533;R&#65533;&#65533;E &#65533;&#65533;9&#65533;&#65533;9&#65533;&#65533;71&#65533;W&#65533;&#65533;9&#65533;D1&#65533;&#65533;&E&#65533;&#65533;^&#65533;'&#65533;h &#65533;&#65533;5x@&#65533;&#65533;3&#65533;O&#369;yiA&#65533;C&#65533;&#65533;	:&#65533;\&#65533;&#65533;T&#65533;rag	a&#65533;O&#65533;g&#65533;&#65533;M&#65533;`8c&#65533;&#65533;&#65533;0&#1460;3&#65533;&#1500;&#65533;i&#65533; &#308;&#65533;&#65533;&#65533;&#65533;&#65533;v:*v&#65533;y,5h&#65533;&#65533;&#65533;?H&0?&#65533;!&#65533;&#65533;9&#65533;+v!Z&#65533;c?&#65533;&#65533;&#65533;&#65533;4 &#65533;. AH&#65533;Q&#65533;/= {&#65533;&#65533;&#65533;#*MIH&#65533;&I&#65533;":Q&#65533;&#65533;'E&#65533;&#65533;&#65533;&#65533;9 &#65533;&#65533;&#65533;q&#65533;{&#65533;&#65533;&#65533;&#65533;&&#65533;m&#65533;&#65533;9&#65533;&#65533;H&#65533;d&#65533;&#65533;&#65533;4&#65533;D&#65533;I&#65533;5=6&#65533; &#65533;&#65533;M&#65533;q&#65533;6&#65533;&#65533;GS&#65533;ctd&#65533;g&#65533;&#65533;&#65533;&#65533;7{&#65533;|a&#65533;&#65533;Z&#65533;x1WO&#65533;#Vp&#65533;b=&#65533;t~|&#65533;b2HDr&#65533;h&#65533;UZ&#65533;C=&#65533;&#65533;I&#65533;F&#65533;w&#65533;&#1497;HlA&#65533;.&#65533;&#65533;S&#65533;&#65533;i:%&#65533;5)V&#65533;p&#65533;&#65533;&#65533;&#65533;B;&#65533;8)&#65533;&q.&#65533;&#65533;4xf&#65533;&#65533;H6&#65533;i&#65533;9&#65533;&#65533;G&#65533;&#65533;JQ!&#953;&#65533;&#65533;&#1192;&#65533;&#65533;9&#65533;2x&#65533;sR&#65533;8c9pA 'p&#65533;&#65533;R&#65533;[C$"&#65533;<&#65533;q&#65533;&#1688;,90h&#65533;&#65533;&#65533;&#65533;&#65533;&#65533;&#65533;&#65533;&#65533;=e &#65533;&#65533;jwS&#65533;eF&#65533;7&#65533;+AK}c[&#65533;&#65533;R&#65533;&#65533;&#65533;&#65533;6&#65533;&#65533;&#65533;aQ!&#65533;#;&#65533;&#65533;"&#1156;0a&#65533;4<ChvFR&#65533;&#65533;7&#65533;Q&#65533;z&#65533;&#65533;Cq&#65533; &#65533;`&#65533;&#65533;Xa3&#65533;&#65533;tqh&#65533;#&#65533;&#65533;&#65533;A&#65533;2LJeL&#65533;(	&#65533;&#65533;'&#65533;8`&#65533;"&#65533;R&#65533;q&#1509;&#65533;&#65533;&#65533;&#65533;7&#65533;&#65533;!&#65533;*s&#65533;P4uq<{d2)&#65533;x&#65533;Z2&#65533;HrP&#65533;@ &#65533;'&#65533;&#65533;j&#65533;&#731;&#65533;8c&#65533;'4&#65533;se!&#1290;&#65533;&#65533;e!&#65533;&#65533;\4)E&#65533;J&#65533;!&#65533;_K &#65533;p&#659;&#65533;&#65533;&#65533;H&#65533;&#65533;&#65533;&#65533;&#65533;&#65533;O! &#65533;mS'b&#65533;!`I|&#65533;&#65533;37 &#65533;i&#65533;,&#65533;RD&#65533;&#65533;&#65533;A&#65533;Y\&#65533;:&#65533;a&#65533;VUNP".&#65533;kO"Kf,p;	&#65533; " &#65533;6( Pp&#65533;&#65533;H&#65533;Sj&#65533;!&#1172;&#65533;&#65533;&#65533;&#65533;&#65533;e&#65533;&#65533;n&#65533;+&#65533;&#65533;&#65533;&#65533;&#65533;C/&#65533;0&#65533;+&#65533;H&#65533;$7&#65533;&#65533;&#736;A7	N(|&#1988;l&#65533;c&#65533;V&#65533;"&#65533;}&#65533;)&#65533;&#65533;;e&&#65533;A&#65533;1	&#65533;&#65533;&#65533;+p&#65533;L3&#65533;#&#65533;?r&#65533;``<&#65533;Wj&#65533;"&#65533;|%&#65533;&#65533;&#65533;)&#65533;8&#65533;&#65533;1c&#65533;&#65533;=Y&#65533;7&#65533;&#65533;%+  p@i{&#65533;: /VbB&#65533;&#65533;\&#65533;)]@&#65533;&#65533;75=&#65533;{'&#65533;&#65533;&#65533;&#65533;+(I l  &#65533;0.V1&#65533;&#65533;(6M|e&#65533;&#65533;G&#65533;&#65533;"b&#65533;*,&#65533;&#65533;K &#65533;S&#65533;G,&#65533;@&#65533;'&#65533;&#65533;&#65533;*;&#65533;&#65533;0Ue&#65533;#O&#65533;&#65533;S1s&#65533;&#65533;'p:`&#65533;M,&#65533;&#65533;P&#65533;&#65533;G<&#65533;T&#65533;H&#65533;&#65533;&#65533;&#222;;N\&#65533;&#65533;&#65533;&#65533;{&#65533;&#65533;&#65533;%5jB&#65533;&#65533;&#65533;+&#65533;ti&#65533;&#300;)&#65533;&#65533;&#65533;&#65533;&#65533;&#65533;1 &#65533;P>&#65533;&#65533;&#498;&#65533;K&#65533;@&#65533;&#65533;&#65533;&#65533;h&#65533;&#65533;{f&#65533;4&#65533;4&4&#65533;|P"L&#65533;wL&#587;&#65533;4{g&#65533;!B R&#65533;:`YG&#65533;&#65533;kf&#65533;H&#65533; &#65533;&#65533;r&#65533;&#65533;&#325;(&#65533;&#65533;&#65533;&#65533;_l&#65533;M&#65533;,&#65533;"&#65533;!&#65533;&#65533;,&#65533;&#65533;b&#65533;-&#65533;&#65533;a3}e&#65533;[Up&#65533;=&#65533;&#65533;&#65533;U &#65533;.@&#65533;<&#65533;&#65533;\&#65533;5&#65533;#&#1140;&#65533;&#65533;&#65533;=&#65533;P,	&#65533;&#65533;&#65533;&#65533;q&#65533;
&#65533;n&#65533;+b b&#65533;>p2'|&#65533;&#65533;=&#65533;A&#65533;&#1116;&#65533;A &#65533;&D&#65533;&#65533;&#65533;&#65533;D&#65533;<&#65533;8&#65533;`lb&#65533;&#65533;2&#65533;&#65533;&#65533;&#65533;6]&#65533;&#65533;I&#65533;&#65533;\&#65533;^&#65533;&#65533;@&#65533;&#1899;b 5p&#65533;5Pr&#65533;3&#65533;&#1267;97&#65533;F&#65533;&#65533;z'&#65533;A &#65533;Z&#65533;&#65533;)&#65533;&#65533;s?&#65533;a&#65533;&#65533;p&#65533;Y#&#65533;j&#65533;&#65533;&#65533;&#65533;&#65533;[&#65533;&#65533;]&#65533;8Pb&#65533;&#65533;G&#65533;
&#65533;&#65533;&#65533;&#1408;=]&#65533;&#65533;&#65533;&#65533;\&#65533;BUx&#65533;&#65533;b]L&#65533;x&#65533;&#65533;&#1558;&#65533;&#65533;&#65533;&#65533;&#65533;&#65533;&#65533;&#65533;&#65533;s&#65533;&#65533;0F&#65533;&#65533;y]&#1836;S&#65533;K&#65533;&#65533;&#65533;'&#65533;k&#65533;&#65533;&#65533;&#65533;#&#65533;&#65533;&#65533;wm&#65533;b&#65533;&#65533;&#65533;:&#65533;&#65533;&#65533;V&#65533;&#65533;Ej&#65533;&#65533;$.&#65533;-&#65533;T&#65533;]&#65533; &#65533;&#65533;&#65533;'&#221;&#65533;a&#65533;&#65533;&#65533;&#65533;&#65533;&#65533;8#&#65533;^bp&#65533;' &#65533;&#65533;&#65533;2E*&#65533;&#65533;&#1693;&#65533;&#65533;A&#65533;"|&#65533;UW&a&#65533;&#65533;&#65533;/&#65533;&#65533;b&#65533;
&#65533;4&#65533;}J&#65533;&#65533;&#65533;&#65533;&#1710;&#65533;b&#65533;&#65533;0q&#65533;&#65533;&#65533;&#65533;&#65533;&#65533;,&#65533;B&#65533;[&#65533;?&#65533;&#65533;]&#1384;&#65533;h&#65533;&#65533;&#65533;}&#65533;&#65533;=&#65533;$&#65533;&#65533;!&#65533;?&#65533;a !&#1228;&#65533;&#65533;&#65533;% &#65533;`&#65533;&#65533;@L&#65533;XT&#65533;&#65533;Q&#65533;}&#65533;&#65533;}&#65533;j&#65533;&#1724;[&#65533;&#65533;&#660;&#65533;&#65533;g&#65533;3&#65533;ci&#65533;C8&#65533;Z`% &#65533;v(y&#65533;&#65533;&#65533;]a k&#65533;U&#65533;1&#65533;uGy&#1292;M&#65533;~&#65533;&#65533;&#65533;	:y&#65533;&#65533;;&#65533;%jq&#65533;&#65533;|[&#65533;3&#65533;ZR&#65533;Jct0M&#65533;;&#65533;&#65533;!&#65533; &#65533;k&#65533;sFJ&#65533;z.,&#65533;&#65533;&#824;&#65533;&#65533;n&#65533;^&#65533;&#65533;mL&#65533;&#65533;&#65533;.&#65533;&#65533;Y&#65533;uA&&#65533;&#65533;&#65533;Tn&#65533; )&#1035;A@a"y&#65533;&#65533;&#65533;o&#65533;&#65533;YN@G&#65533;/I&#65533;&#65533;7&#65533;&#65533;(&#65533;`0 &#65533;q`&#65533;&#65533;i&#65533;&#65533;&#65533;/3M]&#65533;Yn u&#65533;&#65533;&#65533;&#65533;p&#65533;=@>@&#65533;"&#65533;&#65533;Y&#65533;&#65533;g[&#65533;Z4p&#65533;~&#65533;&#65533;&#65533;!&#65533; &#65533;&#65533;Y0&#65533;f&#65533;&#65533;l&#65533;M&#65533;&#65533;&#65533;&#65533;&#65533;&#65533;&#65533;3\&#65533;&#65533;&#65533;&#336;&#65533;v* &#65533;>&#65533;k&#65533;&#65533;K&#65533;&#65533;&#65533;'Q_%s; &#65533;&#65533;&#65533;&#65533;!8&#2020;&#65533;0&#65533;&#65533;7&#58621;&#65533;B2&#65533;z[h&#65533;v*&#65533;&#65533;&#65533;3&#65533;&#65533;&#65533;&#65533;&#65533;?c&#65533;	ps0&&#65533;r&#65533;&#65533;QN~)&#65533;&#65533;t\&#65533;do$&#65533;  PJ&#65533;&#65533;&#65533;Cn9&#65533;&#65533;V
W &#65533;&#65533;p&#65533;&#65533;?&#65533;Wt&#65533;3&#65533;q&#65533;&#65533;&#65533;0&#65533;&#65533;F"FW&#65533;&#65533;Ii1 ?(&#65533;&#65533;&#65533;S$&#65533;&#65533;L&#65533;^1xxY&#65533;&#65533;9&#65533;&#65533;&#65533;&#65533;M )&#65533;@&#65533;&#65533;l2]?P_&#65533;W&#65533;&#65533;{G'&#65533;&#65533;&#65533;l&#65533;\b&#65533;&#65533;&#65533;!&#65533;
&#65533;&#65533;&q&#65533;y&#65533;&#65533;@4&#65533;3&#65533;V~&#65533;O$&#65533;rv&#65533;&#65533;&#65533;&#65533;&#65533;&#65533;&#65533;&#65533;hH2&#65533;&#65533;&#65533;&#65533;&#65533;&#65533;&#65533;&#65533;;&#65533;&#65533;g$|rH&#65533;&#65533;&#65533;rY&#65533;:&#65533;&#65533;&#65533;&#65533;&#65533;&#65533;I7) Up&#65533;&#1567;&#65533;&#1695;&#65533;&#65533;&#65533;&#65533;&#65533;U&#65533;&#65533;&#65533;(A&#65533;&#65533;~&#65533;&#65533;&#65533;]p&#65533;&#65533;c&#65533;b&#65533;a&#65533;&#65533;&#65533;&#65533;&#65533;&#65533;&#65533;[&#65533;O&#65533;&#1326;&#65533;&#65533;&#65533;&#65533;&#65533;&#65533;!(&#65533;&#65533;&#65533;	&#65533;l!&#65533;F&#777; H&#65533;&#65533;&#65533;&#65533;&#65533;%m&#65533;&#65533;&#65533;&#65533;G&#65533;!E&#65533;$Y&#65533;&#65533;I&#65533;)U&#65533;d	rGG&#65533;&#65533;&#796;&#615;H&#65533;-u&#65533;&#19026;&#256;&#65533;l&#65533;&#65533;&#65533;2%&#65533;&#65533;&#65533;X0&#65533;Q&#65533;Y&#65533;A@&#65533;D	.&#65533;T&#65533;&#1387;B&#65533;l&#65533;&#65533;=&#65533;u*A&#65533;&#65533;8&#65533;A&#65533;&#65533;=&#65533;&#933;[&#65533;&#65533;]&#65533;&#65533;&#65533;&#65533;&#65533;g9&#65533;&&#65533;10q$ a&#65533;&#65533;&#65533;&#65533;K&#65533;&#65533;@.&#1294;A}@&#65533;&#65533;&#65533;&#1414;W&#65533;~%&#65533;p&#65533;@1&#65533;&#65533;&#65533;&#65533;&#65533;&#65533;	4S&#65533;&#65533;&#65533;&#185;u&#65533;&#26482;&#65533;?;e&#65533;&#65533;&#65533;&#1030;Gx&#65533;&#65533;&#65533;|'c&#65533;&#65533;&#65533;\&#65533;(F&#65533;&#65533;&#65533;&#65533;c&#65533;j;&#65533;h&#742;Ji&#65533;kV&#65533;&#65533;&#65533;&#65533;5&#65533;-_W&#65533;&#65533;z&#65533;CC &#65533;;&#65533;&#65533;&#65533;OA!8
&#65533;&#65533;&#65533;oA&#65533;* &#65533;&#65533;<&#65533;&#698;HHB&#65533;n{#&#65533;&#65533;&#43123;&#65533;h&#65533;j&#65533;&#65533;HK4&#65533;Vj&#65533;b&#65533;&#65533;&#65533;&#65533;&#65533;&#65533;2&#65533;&#65533;&#65533;F&#65533;&#2564;Hz&#65533;&#65533;&#65533;&#65533;G{&#65533;&#65533;&#65533;2<&#65533;(q&#65533;M&#65533;&#65533;&#65533; &#65533;&#65533;.&#65533;o-&#65533;
b&#65533;&#260;Nc&#366;&#65533;&#65533;&#65533;&#65533;Hk-1zk?"&#65533;ts&#65533;;&#65533;cN:&#65533;&#65533;&#65533;&#65533;R&#65533;a,,&#65533;&#65533;$kh &#65533;&#65533;&#65533;
&#65533;k&#65533;&#65533;%"&#65533;<0&#65533;&#65533;)&#65533;&#65533;&#1153;5&#65533;>b#&#65533;&#65533;f#n&#65533;sTRK5u&#65533;D&#65533;: &#65533;&#1778;8&#65533;&#65533;&#65533;&#65533;.K&#65533;&#65533;&#65533;h Q&#65533;bA`&#65533;vXb&#65533;&#65533;&#65533;2&#65533;&#65533;AXM&#65533;&#65533;&#65533;*&#65533;@B6O&#65533;&#65533;Zlq&#65533;&#65533;HL&#65533;&#65533;6&#65533;p&#65533; 0r&#65533;1;&#65533;xc&#689;&#312;R&#65533;&#65533;0&#65533;l^z&#65533;&#65533;^|	z&#65533;*	&#1664;&#65533;&#65533;x`&#65533;K&#65533;)&#330; &#65533;(&#65533;&#65533; &#65533;&#65533;*&#65533;&#65533;E	&#65533;&#65533;&#1096;H3_&#65533;;&#65533;&#65533;&#65533;E&#331;&#65533;*2W&#1282;SVye&#65533;<&#65533; (&#65533;&#65533;&#65533;&#1664;&#65533;) &#65533;&#65533;&#65533;A&#65533;&#65533;&#65533;
&#65533;&#65533;6&#65533;h&#65533;&#65533;&#65533;&#134;&#65533;&#65533;&#65533;&#734;7&#65533;`&#65533;E;;&#65533;&#65533;&#65533;PQfyk&#65533;Y&#1974;&#65533;&#65533;&#65533;&#65533;B${&#65533;:&#65533;n&#65533;&#65533;]&#65533;
&#65533;%d&#65533;{n&#65533;&#65533;&#65533;n&#65533;&#65533;&#65533;&#65533;&#65533;M {&#65533;V&#2017;&#65533;j&&#65533;Y&#65533;&#65533;&#65533;&#65533;&#1344;&#65533;v&#65533;&#65533;SS@`\&#65533;&#65533;&#65533;&#65533;O&#65533;&#65533;&#65533;:&#65533;^&#65533;&#65533;&#1873;+j(&#65533;0&#65533;t&#65533;SW}&#65533;&#65533; &#65533;&#65533;&#65533;&#65533;l(&#65533;V&#65533;9*&#65533;&#65533;&#2005;&#65533;m&#65533;4X7&#515;&#65533;M&#65533;&#65533;66&#1072;&#65533;4&#65533;&#65533;&#65533;6&#65533;*<{&#65533;j&#1459;&#65533;~u&#65533;a&#65533;>&#65533;&#65533;m?*&#65533;&#65533;&#65533;h&#65533;&#65533;&#65533;d&#65533;}x&#65533;&#65533;w.&#65533;T&#1696;&#65533;&#65533;&#65533;&#65533;&#65533;&#542;&#65533;C&#65533;&#65533;]D&#65533;<&#65533;#`&#65533;0&#65533;NucC&#65533;&#65533;b83&#582;R&#65533;&#1178;&#65533;,x&#65533;&#65533; &#65533;l&#65533;&#65533;P&#65533;P&#65533;&#65533;ph,8@&#65533;&#65533;f&#1360;*&#65533;&#65533;3&#65533;L+&#65533;&#65533;P&#65533;3&#65533;am&#65533;&#65533;&#65533;U&#65533;4D&#65533;&#65533;&#65533;&#65533;&#65533;&#65533;LFWW&#36980;&Q&#65533;+9&#65533;&#65533;&#65533;&#65533;&#65533;i&#65533;@&#65533;&#1531;#&#65533;&#65533;B=&#65533;&#65533;"&#1155;K&#65533;&#65533;.&#65533;@&#65533;xF4&#65533;Q&#65533;k,N&#1632;5j&#65533;"p&#65533;&#65533;&#65533;&#65533;&#65533;&#65533;&#65533;>&#65533;SR\&#65533;&#65533;G@&#65533;&#65533;&#65533;c&#65533;&#65533;4&#65533;pk(b&#65533;&#65533;t&#65533;/J &#65533;&#65533;&#578;vZ&#65533;dR&#65533;&#65533;&#65533;d'=&#65533;&#65533;L"&#65533;L	&#65533;dC&#65533;&#65533; ~&#65533;&#65533;C&#65533;&#65533;%&#65533;x&#65533;&#65533;&#65533;&#65533;P&#65533;$V&#65533;&#65533;r2Ag,l&#65533;Z&#65533;&#65533;h&#65533;i@&#65533;df3&#65533;&#65533;LhFs&#65533;!0%&#65533;&#65533;&#65533;&#65533;&#65533;&#65533;P&#65533;&#65533;&#65533;&#65533;&#65533;M&#65533;O&#65533;$&#65533;&#65533;&#65533;&#65533;&#65533;x&#65533;#R:&#65533;v&#65533;&#65533;&#65533;&#65533;L&#65533;	#Av&#65533;&#65533;&#65533;&#65533;&#65533;&#65533;59&#65533;J&#65533;P&#65533;D&#65533;H&#65533;&#65533;U&#65533;&#65533;&#65533;&#65533;&#65533;&#65533;&#65533;#P&#65533;q EI&#65533;[&#65533;&#65533;J.&#65533;e$&#65533;&#65533;	A&#65533;6&#65533;&#65533;&#65533;V&#65533;&#65533; &#65533; &#523;2mCm&#65533;&#65533;p (~&#65533;G &#65533;H&#65533;2&#65533;&#65533;]&#1782;&#65533;P&#65533;&#65533;&#65533;9 &#65533;!&#65533;&#65533;&#65533;&#65533;i&#65533;M&#65533;V`)&#731;f&#65533;`yh&#65533;xp&#65533;>&#65533;U&#65533;&#65533;&#65533;~&#65533;&#65533;4&#65533;R2+&#65533;H&#65533;&#1026;&#65533; <&#65533;g&#65533;<&#65533;R&#65533;&#65533;&#65533;Oe&#65533;&#65533;PLS@HQ4D@&#65533;@[&#1578;P&#65533;&O&#65533;h	&#65533;&#65533;&#65533;>&#65533;!&#65533;&#65533; 7@&#65533;&#65533;&#65533;&#65533;&#65533;u&#65533;&#65533;&#65533;&#65533;&#65533;&#65533;l&#1513;)d7E&#65533;&#65533;d3&#65533;&#65533;p&#65533;&#65533;M<&#65533;D&#65533;8&#754;4&#4226;&#65533;iC&#65533;0&#65533;BV&#549;X&#65533;J3&#65533;x 9(&#65533;#w5I&#65533;&#65533;&#65533;:&#65533;&#65533;&#65533;&#65533;&#65533;&#65533;% &#65533;&#65533;&#65533;&#278;&#65533;&#65533;W&#65533;V&#65533;nk--H&#65533;#&#65533;Hp&#65533;&#65533;^&#65533;&#65533;W&#65533;&#65533;o}&#65533;&#65533;&#65533;&#65533;4!&#65533;tx(m&#65533;&#65533;&#65533;&#65533;&#65533;&#65533;&#65533;&#65533;	6&#65533;o9&#65533;:8R&#235;b&#1428;&#65533;T@&#65533;&#65533;!&#248;&#65533;&#65533;=&#65533;&#65533;H<&#65533;x&#65533;&#65533;,"&#65533;&#65533;o&#65533;M|b?V&#65533;eCD&#65533;&#65533;&#65533;1&#65533;I&#65533;e&#65533;&#65533;Y"&#65533;&#65533; 6&#65533;M&#65533;&#1190;,&#65533;&#361;&#65533;&#65533;T+wD&#65533;&#65533;&#65533;:&#65533;&#65533;&#65533;,g&#65533;&#65533;Q&#65533;"QD6"&#65533;gY&#65533;Z&#65533;/A8 \&#65533;&#65533;l &#65533;D&#65533;&#65533;B&#65533;t"F 54]l&#65533;F&#65533;&#65533;&#65533;&#65533;&#65533;&#65533;&#65533;&#65533;6&&#65533;&#65533;&#395;&#65533;&#675;&#65533;&#65533;vp	D':&#1100;&#65533;&#65533;&#65533;&#65533;eHG&#65533;&#65533;&#65533;|&#65533;{&#65533;|&#65533;#&#65533;8&#65533;&#65533;[6+&#65533;;&#65533;&#65533;h&#65533;&#65533;aC~&#65533;+&#65533;&#65533;6 &#65533;&#65533;&#65533;&#65533;&#1283;&#65533;&#1117;6&#65533;h&#65533;l` &#65533;&#65533;%*-id';&#65533;&#65533;&#65533;&#65533;W&#65533;&#65533;&#1542;p`&#65533;&#65533;&#65533;&#65533;@F&#65533;H&#65533;;>&#65533;&#65533;pk nz5&#65533;Z&#65533;(^&#65533;&#65533;k&#65533;&#65533;&#65533;K&#65533;&#65533;&#65533;H&#65533;&#65533;kH&#65533;l|K&#65533;6p&#65533;cW!&#65533;&#65533;&#65533;&#1390;p&#65533;&#65533;~&#65533;Q&#65533;!&#65533;OI&#65533;n&#65533;&#65533;H&#65533;A&#65533;_&#65533;LT6&#65533;&#65533;&#65533;&#65533;&#65533;y&#65533;&#1887;&#65533;8%p@&#65533;M&#65533;&#65533;&#65533;&#65533;wh&#65533;&#65533;&#65533;&#65533;;B&#65533;&#65533;&#65533;G&#65533;n&#65533;d &#65533;&#65533;s&#65533;F^&#65533;`4M&#65533;k&#65533;9&#65533;&#65533;@&#65533;&#65533;&#65533;&#65533;&#65533;PfI B&#65533;SW4#&#65533;pr&#65533;&#65533;&#65533;&#65533;d:&#65533;]&#65533;&#65533;&#65533;n&#65533;-&#65533;&#65533;O>&#65533;"&#65533;&#65533;)7&#65533; L&&#65533;&#65533;&#65533;=&#65533;&#65533;_&#65533;&#65533;;s&#65533;&#65533;)&#65533;&#65533;T&#65533;A&#627;~&#65533;&#65533;&#65533;A&#65533;c&#65533;r|&#65533;<=/&#65533;&#65533;i&#65533;f&#65533;J &#65533;v&#65533;&#221;7&#65533;1s&#65533;&#756;&#65533;(&#65533;&#65533;3&#65533;&#65533;&#65533;Lz&#1319;^&#65533;&#65533;g}&#65533;]&#65533;z&#65533;&#65533;&#65533;# &#618;&#65533;Y,&#65533;&#65533;	&#65533;&#65533;&#65533;&#65533;&#65533;&#65533;&#65533;&#65533;&#65533;&#65533;&#65533;&#65533;=&#65533;<&#65533;&#1902;yI&#65533;/aYg&#65533;?&#65533;&#26832;&#65533;gK&#65533;"&#65533;x&#65533;<&#65533;#"&#65533; s&#65533;X$&#65533;av	&#65533;m&#65533;](kg;O&#65533;`&#65533;&#65533;o`=#ZSv2&#65533;&#65533;wC<&#65533;&#65533;24)&#65533;0=&#65533;&#65533;BS&#65533;&#65533;2&#65533;	&#65533;&#65533;&#65533; &#467;1?&#65533;&#65533;z &#65533;4&#65533; &#65533;&#65533;;&#65533;&#65533;&#65533;(&#65533;&#65533;3o
&#65533;&#1038;&#65533;;	*&#65533;k&#65533;&#65533;&#62660;% 	&#65533;sA&#65533; &#65533;b&#65533;& &#65533;>&#65533;*_Q3I:*&#65533;[&#65533; J&#65533;&#65533;&#65533;X&#65533;-&#65533;J&#65533;:&#65533;&#65533;&#65533;AI&#65533;&#65533;&#65533;&#65533;9P&#65533;&#65533;&#65533;&#65533;&#65533;&#65533;&#65533;&#65533;,&#65533;&#65533;x,h;?&#65533;:&#65533;&#65533;&#65533;@&#65533;0 &#65533;&#1538;-X&#65533;&#65533;_&#65533;&#65533;-R&#65533;P&#65533;&#65533;#J9&#65533;,&#65533;&#65533;&#65533;&#65533;&#65533;P&#65533;&#65533;&#65533;JH$9p&#65533;%&#65533;UP&#65533;&#65533;&#65533;&#65533;@&#65533;(`?&#65533;A &#65533;{S&#65533;m&#648;&#65533;k &#65533;q&#65533;&#65533;&#65533;&#1928;&#65533;&#65533;&#65533;$j9,&#65533;&#65533;Z&#65533;.6&#65533;4\`'r&#1141;O$&#65533;+&#65533;&#330;&#65533;N&#65533;&#65533;L&#65533;6S&#65533;&#65533;&#65533;&#65533;&#65533;C>c
&#65533;>\8&#65533;&#65533;&#65533;i&#65533;&&#65533;k2Dy&#65533;&#65533;A&#65533;&#65533;bG&#65533;X&#65533;&#65533;9&#65533;806p `x&#65533;f&#65533;&#65533;>j&#65533;&#65533;@nBh
(&#65533;&#65533;&#65533;#&#65533;&#65533;&#65533;,&#1601;&#65533;;q&#528;&#65533;&#65533;9&#65533;&#65533;&#65533;&#65533;4&#65533;j&#65533;?&#65533;Fj&#65533;t&#65533;(&#65533;>D&#65533;&#65533;8&#65533;:&#65533;4&#65533;&#65533;&#65533;H&#65533;&#65533;(&#65533;&#65533;&#65533;@&#65533;&#1281;&#65533;&#65533;A&#65533;&#65533;,;&#65533; &#39424;" &#65533;$&#65533;&#65533;&#65533; ]&#65533;&#65533;&#65533;&#65533;&#65533;(&#65533;&#65533;&#527;&#65533;:&#65533;&#65533;&#65533;&#65533;&#65533;@1&#65533;&#65533;&#65533;&#65533;$&#129;#&#65533;&#65533;&#65533;&#65533;8&#65533;&#65533;&#65533;4n&#1851; &#65533;r&#65533;"&#65533;&#65533;&#654;&#65533;&#65533;&#65533;h&#65533;'&#65533; N&#65533;&#65533;%J&#65533;&#65533;<&#65533;&#65533;@!&#65533;&#65533;#&#65533;(&#65533;&#65533;&#717;&#65533;&#65533;&#65533;)&#65533;&#65533;&#65533;;&#65533;H
&#65533;%&#65533;?&#65533;,&#65533;$&#65533;w&#65533;K&#65533;&#608;&#65533;&#65533;M&#65533;&#1028;u&#65533;/Z&#149;O&#65533;E&#65533;&#1267;&#65533;&#65533;IQ<&#65533;QA&#65533;&#65533;&#65533;&&#65533;&#1891;ZP&#65533;&#490;&#65533;]|#wk'&#65533;3&#65533;&#138;&#65533;&#1665;M&#65533;&#771;Uh&#65533;& ;&#65533;*'&#65533;&#65533;&#65533;l&#65533;&#65533;&#65533;&#65533;&#65533;&#65533;&#65533;&#1889;&#65533;&#65533;M&#65533;c((&#65533;;
} &#180;&#780;&#65533;4LhN&#27439;&#65533;
&#65533;&#65533;@2&#65533;&#65533;C&#65533;0&#65533;lN&#65533;&#65533;&#65533;$&#65533;]&#65533;&&#65533;&#65533;XO&#62255;&#65533;7&#65533;&#65533;N&#65533;rk+&#65533;&#1088;
&#65533;O&#65533;t&#65533;&#65533;&#65533;%&#65533;&#65533;&#65533;j&#65533;!&#65533;&#65533;&#65533;4&#65533;M&#65533;s&#65533;&#65533;&#65533;H&#65533;;2&#65533;I &#65533;=
&#65533;A{&#65533;&#65533;H&#65533;&#784; 2O]&#65533;A&#65533;&#65533;=&#65533;&#65533;&#65533;'dQ&#65533;&#65533; 2&#65533;&#65533;9&#65533;&#65533;&#65533;	&#65533;QM,&#65533;;&#65533;&#65533;&#65533;	&#65533;=&#65533;&#65533;B &#65533;&#65533;"&#65533;&#65533;%$}R&#65533;<&#65533;&#65533;&#65533;&qI &#65533;&#65533;R,e&#65533;&#2036;&#65533;y&#65533;&#65533;+&#65533;R0%&#65533;&#65533;t&#65533;&#65533;&#65533;	S4%&#65533;&#65533;D &#65533;&#65533;I&#65533;4}&#65533;Zr-&#65533;&#65533;Q8&#65533;S%&#65533;&#65533;S=&#65533;&#65533;&#65533;I &#65533;S@&#65533;S: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&#65533;Km&#65533;/&#65533;* &#1536;l&#65533;  &#65533;&#65533;&#65533;&#65533;x&#65533;&#65533;5&#65533;*D&#65533;&#65533;&#65533;&#65533;&#65533;&#65533;&#65533;X&#65533;&#65533;&#65533;/&#65533;&#65533;&#65533;!&#65533;&#65533;@&#65533;$&#65533;&#1549; &#65533;&#65533;>&#65533;&#65533;P &#65533; h%@'&#65533;&#65533;\Y(C&#65533;(xY&H%`&#65533; &#65533;&#65533;&#65533;!&#65533;Yxk&#65533;&#65533;&#65533;$h&#65533;&#1703;&#65533;Y&P&#65533;PY&#65533;&#65533;0&#65533;&#65533;&#65533;uZ&#65533;&#65533;&#65533;&#65533;&#65533;&#65533;&#1579;U,&#65533;&#65533; &#65533;&#65533;Z&#65533;M$X&#65533;&#65533;[&#65533;m&#65533;&#65533;Y&#65533;&#65533;Z&X&#65533;p&#1783;&#65533; )h&#1721;u&#1722;]&#65533;&#65533;&#65533;[&#65533;*&#1779;&#65533;&#1761;]&#1782;e&#65533;6&#65533;U&#65533;&#65533;'0&#1825;&#65533;&#65533;@H&#65533;Dm&#65533;&#65533;&#65533;N&#65533;&#65533;?(P&#65533;U&#65533;] $&#65533;&#1721;&#65533;&#65533;(@X&#65533;m*&#65533;&#373;&#65533;6&#65533;Q &#1549;]Q&#65533;\E&#1912;&#65533;[&#65533;&#65533;&#65533;&#65533;&#65533;(&#65533;&#65533;&#65533;&#65533;&#65533;&#65533;&#65533;O&#65533;&#65533;&#65533;=&#65533;Q&#65533;R8R&#33052;&#65533;&#65533;6  &#1045;&#1774;U&#65533;(]&#65533;&#65533; &#65533;]@)0I&#65533;&#65533;&#65533;&#65533;O&#1027;&#65533;@&#65533;P&#65533;S8&#65533;R@&#65533;&#65533;&#949;U&#65533;&#65533;Y&#65533;M&&#65533;Y @&#65533;&#65533;&#65533;/0&#65533;(&#65533;&#65533;&#65533;&#65533;u%@N_$&#1347;TP_&#65533;0&#65533;P`_&#65533;%&#65533;[&#65533;&#1995;E&#65533;&#65533;&#65533;&#65533;&#2028;E)`&#65533; !&#65533; &#65533;&#65533;&#65533;\,&#65533;N >_F&#65533;S`&#65533;Nx_&#65533;&#65533;&#65533;&#1540;M&#65533;&#65533;  VZ&#65533;&#65533;`&#65533;&#65533;)&#65533;Z,u&#65533;S`a%&#65533;&#65533;-&#65533;Sp_]X&#65533; &#65533;&#65533;&#65533;m&#65533;(&#65533;_ &#65533;b&#65533;&#1412;,mOP&#65533;%.c&#65533;&#65533;F&#65533;&#65533;	&#65533; &#65533;b&#65533;&#65533;&#65533;&#65533;.&#65533;0&#65533;0N&#65533;R(&#65533;%6Rp&#65533;&#65533;
&#65533; *0&#65533;&#65533;&#65533;pc&#765; )&#65533;bF;&#65533;&#65533;6&#65533;&#65533;c%~b&#65533;U&#65533;d&#65533;6P&#65533; D (&#65533;F&#65533;&#65533;G&#65533;&#65533;H&#65533;dJf&#65533;'&#65533;&#65533;W&#65533;dP
`c*&#65533;0&#65533;&#65533;Q.e &aN&#65533;&#65533;>&#65533;Q O&#65533;Ym&#65533;0&#65533;&#65533;YV&#65533;?&#65533;&#65533;46]Q&e^&#65533;&#65533;&#65533;0&#65533;QXe'&&#65533;=&#65533;	x&#65533;(&#65533;p~ Y&#65533;&#65533;hF&#65533;&#1540;E&#65533;e&#65533;&#65533;M@`-I&#65533;c=&#65533;&#65533;bv&#65533;/&#65533;&#65533;&#65533;Hf#&#65533;&#65533;&#65533;d7&#65533;&#65533;aF&b0&#65533;&#65533;%S&#65533;g.>&#65533;&#65533;&#65533;Z&#65533;e#&#512;(&#65533;[&#65533;e&#65533;F&#65533;&#65533;_ J&#65533;"&#65533;&#65533;=&#65533;N&#65533;&#65533;V^Q&#65533;&#65533;VEf6&#65533;&#65533;	&#65533;&#65533;X&#65533;]&#65533;&#65533;M&#65533;&#65533;_&#65533;&#65533;&#65533;&#65533;u&#65533;
&#65533;&#65533;T&#65533;&#65533;&#65533;&#65533;&#65533;&#65533;>f&#65533;&#65533;&#65533;	&#65533;&#65533;0&#65533;e5&#65533;i0P&#65533;&#65533;&#65533;&#65533;(8&#65533;7&#65533;d(=&#65533;&#65533;&#65533;P0f\&#65533;h&#65533;h&#65533;df&#65533; @~ Pn&#65533;&#65533;( KHj,&#65533;&#65533;&#65533;(.g&#65533;&#65533;On&#65533;?f&#65533;x hl&#65533;&#65533;&#65533;4UeVd~&#65533;L&#65533;&#65533;	l&#65533;ncX&#896;@&#65533;~&#65533; b&#65533;&#65533;	P&#65533;&#65533; `c&#65533;&#65533;F&#65533;pk@l&#65533;V&#65533;`5&#65533;&#1166;#&#65533; &#65533;&#65533;&#65533;q&#65533;k4&#65533;l&#65533;D^]_m&#65533;&#1158; &#65533;&#65533;&#65533;&#65533;V56&#65533;M&#65533;}&#65533;g&#65533;&#65533;lg&#65533;U&#4480;&#65533;&#65533;&#65533;\&#65533;i&#65533;0&#65533; &#65533;/P &#526;e&#65533;.&#65533;&#65533;&#65533;&#65533;&#65533;MF&#65533;B&#65533;l@-d&#65533;&#1589;&#65533;&#65533;&#65533;&#65533;&#65533;&#65533;.m&#65533;&g
&#65533;e&#65533;&#65533;d&#65533;T&#65533;F]x &#65533;&#65533; &#65533;&#65533;o&#65533;=&#65533;&#65533;[&#65533;l&#65533;&#65533;&#65533; &#65533;0-&#65533;&#65533;V&#65533;&#65533;&#65533;n&#65533;h&#65533;.&#65533;(&#65533;&#65533;&#65533;&#65533;&#65533;d&#65533;&#65533;&#65533;,&#65533;&#65533;6p&#64900;&#65533;&#65533;o&#65533;&#65533;5&#65533;&#65533;&#65533;0q&#65533;&#65533;m(&#65533;m&#65533;nj&#65533;Vn&#65533;&#65533;&#58241;xq&#65533;Hf&#65533;&#65533;&#65533;&#65533;.(6S&#65533;&#65533;d&#65533; #`&#65533;`&#65533;Hg5~&#65533;"&#65533;&#65533;"w&#65533;&#65533;0&#65533;aE&#65533;&#65533;Fd.&#65533;`&#65533;~&#65533;&#65533;&#65533;}&&#65533;(m&#65533;m]&#65533;&#65533;&#65533;&#65533;n7&#65533;r&#65533;nf&#65533;~ &#65533;V[NmDnn&#65533;<&#1224;5&#65533;&#65533; &#65533;`-&#54336;pIh&#65533;7m0&#65533;P&#65533;`hD	K&#65533;S\OgV&#65533;tQ/V[&#65533;&#65533;	 !&#65533; &#65533; ,6  &#65533;< &#65533; &#65533;H&#65533;&#65533;&#65533;&#65533;*\&#560;&#65533;&#199;z &#65533;&#146;&#331;3j&#65533;&#561;cF3 &#65533;DI&#65533;&#65533;&#595;(S&#65533;\&#626;&#65533;&#727;0&#65533;@ F@&#65533;8s&#65533;&#65533;&#627;&#65533;&#991;@&#65533;
J&#65533;&#65533;&#1123;H&#65533;*]Za&#65533; 6l&#65533;xXJ&#65533;&#65533;&#1387;X&#65533;j&#65533;&#693;k&#65533;4&#65533;&#65533;&#65533;&#65533;&#388;&#1523;h&#1258;]&#758;&#65533;&#1742;+&#65533;a&#65533;&#65533;&#65533;dI&#65533;&#65533;&#759;&#65533;&#2047;&#65533;&#65533;&#65533;&#65533;&#65533;&#65533;&#65533;
&#592;&#65533;05&#65533;&#65533;&#464;#K&#65533;&#65533;&#65533;&#65533;6W&#65533;d<@6&#65533;&#65533;&#992;C&#65533;&#65533;s&#65533;&#65533;&#65533;8H&#65533;55&#65533;&#1520;c&#65533;&#1947;&#65533;&#65533;e&#65533;R,&#65533;4j&#65533;&#65533;&#65533;&#65533;ND6&#65533;&#65533;&#65533;&#65533; &#65533;ds&#65533;N&#65533;:u`&#65533;"&Av&#65533;&#65533;&#65533;c&#65533;2&#65533;&#65533;N&#65533;&#65533;y&#65533;L&#65533; &#65533; &#65533;@dM&#65533;x1G&#65533;&#65533;&#65533;&#65533;&#65533;&#65533;&#65533;km&#65533;T0&#65533;@&#65533;&#65533;aCsoL&#65533;`
&#1073;!@1E&#528;&#65533;Uh&#65533;Yl@VDBo`&#65533;&#65533;&#65533;&#65533;STpT4v&#65533;,&#65533;&#65533;ddG&#65533;|P%`&#392;&#65533;&#65533;&#65533;&#65533;@y&#65533;&#65533;&#65533;&#65533;Ax800&#65533;@ ,&#454;fBVieu)&#65533;&#65533;Tt@&#65533;&#61249;&#65533;&#65533;Pi bA&#65533;&#65533;&#65533;l&#65533;&#65533;@ &#65533;!gV&#65533;Y&#65533;&#65533;&#65533;&#65533;Hp&#65533;5&#65533;g&#65533;K&#65533;%&#65533;&#65533;	&#65533;&#65533;&#65533;&#65533;&#65533;6&#65533;&#65533;@;&#65533;&#65533;nTj&#65533;&#65533;x&#65533;&#518;'&#65533;) ~Gb&#65533;2
&#65533;$A&#65533;&#348;&#65533;&#65533;&#65533;&#65533;&#65533;gt&#65533;q&#39703;&&#65533;&#65533;&#65533;&#65533;JC|)&#65533;&#65533;&#65533;be&#65533;IwPy&#65533;&#65533;&#65533;)&#65533;&#65533;6[)&#65533;&#65533;E@&#65533;HP&#65533;Y&#65533;(P
yBh&#65533;e-&#65533;&#65533;&#65533;r4&#65533;&#934;&#65533;YH@-&#65533;&#65533;NQ2"&#65533;&#65533;r&#65533;&#65533;&#65533;&#65424;R&#65533;&#65533;n BV&#65533;&#65533;%TK&#65533;&#198;
&#65533;&#65533;?
)&#65533;&#65533;Wl&#65533;&#65533;&#65533;Q&#65533;&#65533;&#65533;&#65533;&#65533;&#65533;z&#159;"e&#65533;4&#65533;\g&#11160;&#65533;&#65533;0&#65533;,s&#65533;fl&#65533;1&#65533;&#65533;U&#65533;&#65533;&#65533;&#65533;&#65533;&#65533;U@&#65533;&#65533;e)&#65533;Xz&#65533;8&#65533;&#65533;L7&#65533;4If&#65533;{3&#65533;&#65533;&#65533;&#65533;&#65533;A&#65533;Bf\&#65533;&#65533;aBof&#65533;&#65533;&#65533;&#65533;h&#65533;&#65533;t&#65533;SO=&#65533;&#65533;:t*&#65533;G&#65533;L&#65533;m @XMK&#65533;X$2&#65533;&#65533;&#65533;&#65533;&#65533;!&#65533;mO&#65533;Ho.&#65533;&#65533;i&#65533;0]&#65533;]&#65533;&#65533;|&#65533;Z&#65533;&#65533;O&#65533;&#65533;&#65533;;d&#65533;&#65533;&#65533;O}H&#65533;WS+&#65533;&#65533;l&#65533;&#65533;p
2&#65533;h&#65533;o &#65533;s$&#65533;tPm	$@Q&#65533;&#65533;&#65533;&#869;O&#65533;G&#65533;r{z&#65533;&#65533;n,Td&#65533;&#1581;&#65533;*&#65533;8&#65533;&#59930;&#65533;&#65533; &#65533;QD&#65533;&#1287;/>L&#65533;&#65533;8Y&#65533;S&#65533;&#65533;&#65533;TRI^o&#65533;&#65533;Gd&#65533;&#65533;&#65533;&#65533;g&#65533;v&#65533;&#65533;&#65533;&#65533;&#65533;&#65533;&#65533;P>&#65533;Md&#65533;&#65533;C&#65533;&#65533;6&#65533;I	&#65533;&#65533;&#65533;-| \&#65533;&#65533;&#65533;U&#65533;&#65533;&#65533;L&#65533;2:&#65533;&#576;L&#65533;&#65533;R&#65533;&#65533;&#65533;:h&#65533;&#65533;&#65533;&#65533;H &#65533;g&#65533;&#65533;NhDY&#65533;&#65533;&#65533;@ &#903;H_&#868;&#65533;&#65533;&*}&#65533;&#65533;&#65533;&#65533;=&#65533;h&#65533;w&#65533;&#65533;&#65533;&#65533;H&#65533;&#65533;	X&#65533;"&#65533;q&#65533;j+a&#65533;x)>&#65533;L&#65533;&#65533;"6@&#65533;7&#65533;M&#65533;&#65533;&#65533;1&#65533;F&#65533;l&#65533;p&#65533;&#65533;&#1536;E4&#65533;l&#65533;b&#65533;"&#65533;N&#65533;+&#65533;T4c&#65533;&#65533;&#65533;y o&#65533;;&#19866;&#65533;&#65533;=9.Wr&#65533;&#65533;&G&#65533;)&#65533;N&#65533;&#65533;&#65533;&#65533;
&#442;%L&#65533;Nuz&#65533;&#65533;&#65533;&#65533;&#581;&#65533;&#65533;hLA&#1975;)&#65533;mhf$&#65533;0%4&&#65533;&#65533;&#65533;|&#65533;=&#65533;'&#65533;8&#65533;VUcYAR&#65533;G2&#65533;&#65533;&#65533;z&#65533;Ifv&#65533;&#65533;&#65533;&#65533;&#65533;0&#505;&#65533;D&#65533;&#65533;&#65533;>	&#65533;&#65533;&#769;VxB&#65533;&#65533;&#65533;`969&#65533;&#65533;&#65533;>&#65533;&#65533;&#65533;&#65533;&#65533;#]&#65533;&#65533;&#65533;&#65533;&#65533;&#65533;<&#65533;B&#65533;&#65533;`&#65533;ZFTD&#65533;&#65533;>&#65533;aTd&#65533;&#65533;}h&#65533;	&#65533;&#65533;&#65533;&#65533;7g&#65533;&#65533;dE&#65533;JKR@&#65533;&#65533;&#65533;&#65533;
3I&&#65533;g&#906;E&#65533;"&#65533;`&#65533;&#65533;N&#65533;&#65533;&#65533;&#65533;&#65533;&#65533;&#65533;4 &#65533;&#65533;&#65533;`&#65533;=&#65533;&#65533;&#65533;)&#65533;K]&#65533;p&#65533;&#65533;&#65533;&#65533;!&#65533;&#65533;&#65533;\&#65533;*&#65533;@n&#1599;&#65533;e)&#65533;&#65533;i&#65533;N0Rf&#65533;N&#65533;$T&#65533;&#65533;EcN&#65533;&#65533;s&#65533;&#65533;Xg&#65533;&#65533;^&#65533;&#65533;  &#65533;&#65533;&#1217;&#786;&#65533;uQgd&#1296;&#65533;&#65533;C&#65533;O&#65533;R&#65533;Z&#65533;\w&#65533;&#65533;&#65533;$&#65533;jAR &#65533;&#65533;U&#65533;&#65533;&#65533;JY&#65533;w'&#65533;RP&#65533;&#65533;&#65533;E&#65533;&#65533;4;&#65533;&#65533;>&#65533;nd&#65533;&#802;2gPI_&#65533;z@6>&#65533;
&#65533;MXy&#65533;&#65533;I&#65533;M|)&#65533;&#1046;&#1025;nV&#65533;J&#65533;&#65533;j&#65533;Eh&#65533;Ar&#65533;&#65533;\[&#65533;&#65533;TF+u&#65533;&#65533; `h6*&#65533;&#65533;&#65533;X&#2000;&#65533;&#65533;&|&#65533;&#65533;&#65533;z&#65533;&#1622;e&#65533;<&#65533;	&#65533;?&#65533;&#949;&#65533;&#65533;U$&#65533;2j&#65533;&#65533;,&#65533;mc&#65533;lj3X&#65533;H	P&#65533;&#65533;&#65533;'&#65533;)&#65533;&#65533;&#65533;b&#65533;&#65533;&#65533;Xe10T&#976;&#65533;.*>(&#65533; 7`&#65533;Y&#65533;~&#65533;<&#65533;2X&#65533;.&#65533;&#65533;q&#65533;&#65533;&#65533;&#65533;S&#65533;e&#65533;0r&#65533; &#65533;&#289;&#65533;W&#65533;&#65533;&#65533;&#65533;[&#65533;&#65533;&#65533;SZ&#65533;Wx&#1536; pp&#65533;7,&#65533;}&#65533;k&#65533;G?\&#65533;&#65533;&#65533;&#65533;&#65533;&#65533;&#65533;&#65533;&#510;9L &#65533;&#65533;&#65533;0ge&#65533;&#65533;&#65533;7qs0d&#65533;&#65533;Y&#65533;,&#65533;D&#65533;$&#65533;"&#955;ll&#65533;@&#65533;&#65533;!&#65533;Ax&#65533;&#65533;,&#65533;&#65533;&#65533;&#1264;&#65533;&#65533;&#65533;&#65533;>&#65533;&#65533;&#65533;&#65533;$0 &#65533;&#65533;&#65533;R&#65533;&#65533;J&#65533;&#65533;&#65533;&#65533;5AfZm:&#65533;&#65533;&#65533;&#65533;&#65533;-)&#65533;&#65533;&#65533;&#65533; &#65533;&#65533; *9&#65533;aN&#65533;&#65533;Su#&#65533;&#65533;&#65533;L&#65533;&#65533;&#65533;R&#65533;@5Y&#65533;Z&#65533;US&#65533;/&#65533;&#58337;R	&#65533;"U&#65533;&#629;&#65533;&#65533;< `&#65533; Y&#65533;&#65533;&#65533;M&#65533;gC&#1765;&#65533;B&#65533;'&#65533;w&#65533;&#65533;"xIC&#65533;B&#65533;&#65533;{&#65533;&#352;&#65533;&#65533;&#908;z&#65533;_&#65533;9h		&#65533;3&#65533;&#65533;+&#65533;&#65533;&#65533;&#65533;EK&#65533;&#65533;I&#65533;&#65533;&#65533;&#641;&#65533;Ju&#65533;&#65533;j&#65533;b&#65533;&#65533;&#65533;1&#65533;,&#1799;&#65533;~	&#1300;&#65533;y`	&#65533;  *&#65533;T~L&#65533;&#62748;&#65533;&#65533;&#65533;&#65533;y&#65533;&#65533;&#65533;&#1550;&#65533;l&#65533;'qTP&#65533;&#65533;&#1319;N&#65533;&#65533;[=&#65533; &#65533;&#65533;&#65533;|&#65533;" 1S`Ptl&#65533;&#65533;--&#65533;&#1522;&#65533;&#65533;&#65533;&#65533;f&#65533;;ACk&#65533;&#65533;&#65533;&#65533;&#65533;&#65533;&#65533;5w&#65533;&#65533;)&#65533;M9&#65533;g[&#65533;A&#65533;&#65533;9&#65533;&#65533;&#65533;&#65533;&#65533;.9#&#65533;&#65533;&#65533;&#285;&#65533;&#65533;&#65533;&#1828;&#65533;%&#65533;3F&#1292;&#65533;&#65533;&#65533;&#65533;&#65533;/I&#65533;D&#65533;/&#65533;,&#65533;&#65533;\o
&#65533;1M&#65533;G~&#65533;X&#65533;&#65533;KO &@+&#65533;&#65533;y&#65533;&#65533;R&#65533;`*&#65533;o1&#65533;&#65533;&#65533;&#65533; d&#65533;<&#65533;l:&#65533; *&#65533;L&#65533;G6&#65533;&#65533;&#65533;&#65533;B&&#65533;%3n&#1923;&#65533;&#65533;4&#65533;&#65533;&#65533;&#2002;'&#65533;X-V&#65533;&#65533;&#1384;&#65533;&#65533;&#65533;&#65533;q&#65533;&#65533;&#65533;@&#65533;W&#65533;8B&#65533;&#65533;&#65533;&#65533;&#65533;s&#65533;3&#65533;eE~&#65533;&#65533;#t&#65533;+&#65533;#}Esfl&#65533;&#65533;&#65533;U&#65533;&#65533;&#1125;&#65533;d}&#65533;E&#65533;&#65533;&#65533;&#65533;&#65533;t#&#65533;&#65533;&#65533;CG&#65533;&#65533;r&#65533;[&#65533;t&#933;'&#65533;u&#65533;&#65533;&#65533;'&#65533;G_&#65533;&#65533;1A&#65533;&#65533;&#65533;uda&#65533;'&#65533;12#'&#65533;g&#65533;&#65533;O8(&#65533;&#65533;Y&#65533;q&#65533;N&#65533;!uT&#65533;(2&#65533;)&#65533;?d&#65533;M&#1461;:&#65533;5&#65533;yne)6M$ D` J&#65533;&#65533;&#65533;&#65533;]Y&#65533;5&#65533;TA>&#65533;,/&#65533;O9'i&#65533;&#131;&#65533;&#65533;&#65533;n&#65533;&#65533;;Qf2&#1941;s%E!jx&#65533;U&#65533;$&#65533;&#65533;B&#65533;~&#65533;&#65533;&#65533;*y&#65533;2&#65533;&#65533; -&#65533;&#65533;&#1270;&#65533;m&#65533;5_xb&#65533;7,x&6#8pi&#65533;X&#65533;T&#65533;&#65533;&#65533;>&#65533;QG3&#65533;UQx4y&#65533;7g$;b=&#65533;&#65533;O&#65533;b&#65533;f;l&#65533;l'&#65533;_&#65533;8&#65533;K&#65533;&#65533;&#65533;LF&#65533;:&#65533;4z&#65533;2ME&#65533;z'&#65533;Y D,@ &#65533;&#65533;_&#65533;d&#65533;d&#65533;ag&#65533;iY&#65533;B4 LE&#65533;&#65533;h&#65533;&#65533;dq&#65533;W*&#65533;&#65533;&#65533;h&#65533;qsT&#65533;!u&#65533;3&#65533;{&#65533;&#65533;t &#65533;!&#65533;&#65533;&&#65533;"&#65533;x&#65533;EQ&#65533;\&#65533;yXG>?&#65533;&#65533;&#65533;1&#65533;&#65533;;&#65533;K&#65533;R'&#65533;&#65533;"&#65533; of&#65533;=	&#65533;&#65533;&#65533;4&#65533;&#65533;&#65533;&#65533;iyBm&#65533;%JETPR<&#65533;&&#65533;!]YF&#65533;&#65533;&#65533;8)&#65533;!r&#65533;&#65533;& &#182;&#65533;dl&#65533;&#402;L&#1618;-&#65533;.&#65533;&#65533;&#65533;9o@}&#65533;v&#65533;6dq&#65533;&#65533;&#21631;XYo&#65533;d&#65533;V&#65533;(~~&#65533;7&#1108;l)&#65533;G1&#65533;&#65533;&#65533;&#394;26&#65533;M&#65533;&#65533;&#65533;&#65533;L&#65533;6#0&#65533;&#65533;&#65533;&#65533;&#65533;&#65533;"&#65533;&#65533;(&#65533;:m&#65533;&#65533;A&#65533;*y&#65533;|0&#65533;"&#65533;&#65533;i'F&#65533;Z&#65533;&#65533;&#65533;&#65533;F >@{t&#65533;&#65533;2AdQ!|}Xt&#65533;&#65533;&#65533;&#65533;&#65533;&#65533;q~&#65533;)Y&#65533;~&#65533;$A$&#65533;a[&#65533;&#65533;&#65533;A&#65533;`_&#65533;yr7x&#65533;y&#65533;=&#65533;Dr_&#65533;i&#65533;IE(&#65533;zc&#65533;&#65533;&#65533;&#65533;&#65533;&#65533;&&#65533;3&#65533;=&#65533;&#65533;9&#65533;&#65533;&#65533;;&#65533;*&#65533;&#65533;&#65533;|rv&#65533;&&#65533;2&&#65533;&#65533;&#65533;v&#65533;&#65533;J&#65533;&#65533;Fl&#65533;Wh&#65533;t&#65533;7&#3679;:A.N&#65533;32`!4G&#65533;&#65533;0&#65533;6#&#65533;yT&#65533;&#65533;&#65533;Qf&#65533;&#65533;&#65533;&#65533;A&#65533;A&#65533;&#65533;&#65533;&#65533;&#543;&#65533;3&#65533;W&#65533;&#65533;:&#65533;!x&#65533;b&#65533;3d`&#65533;&#65533;YPD&#65533;&#65533;k&#65533;v&#65533;&#65533;&#65533;&#1550;&#65533;&#65533;(&#65533;&#65533;&#65533;&#65533;&#65533;&#65533;2VZ'2rgP&#65533;7&#65533;&#65533;3]x&#65533;L&#65533;&#65533;d&#65533;u&#65533;2@dGy7&#65533;&#65533;&#65533;[b&#65533;!&#65533;&#65533;&#65533;#&#65533;dOpQWB"	0&#1040;&#65533;&#65533;zF&#1190;n&#65533;)Gv\`$&#65533;{	>&#522;F&#65533;A84&#65533;&#65533;!
&#65533;JcN&#65533;"&#65533;SP%Ec_&#65533;3&#65533;o&#65533;0&#65533;,p>&#65533;&#65533;$ &#65533;L&#65533;3	A$]d7&#65533;&#65533;&#65533;&#65533;&#65533;&#65533;ta&#65533;&#65533;&#65533;&#65533;
$&#65533;&#65533;O.$&#65533;&#65533;b&#65533;Y&#65533;4`&#65533;p&#65533;z>&#65533;&#65533;hl,&#65533;h&#65533;S&#65533;N&&#65533;*3&#65533;&#65533;&#65533;2&#65533;&#65533;&#65533;(&#65533;v3&#65533;$f&#65533;>&#65533; &#65533;&#65533;=&#65533;/&#65533;&#65533; o&   p&#477;3&#65533;&#65533;&#521;&#65533;S&#65533;&#65533;RL&#1162;Be`&#65533;A&#65533;&#65533;X-F&#65533;i&#65533;'&#65533;&#65533;>&#65533;Fb&#65533;&#65533;P4}Z,&#65533;9V&#810;

&#65533;&#65533;[&#65533;&#65533;rQ&#65533;&#65533;8OP&#65533;&#65533;?&#65533;4&#65533;&#65533;&#65533;&#65533;&#65533;,D\p%&#65533;L&#65533;&#65533;n5&#65533;&#65533;94&#65533;&#65533;&#1066; r2&#65533;*;&#65533;ReM$V4kW&#65533;z&#65533;q9\Fr&#65533;B4p:&#65533;&#65533;&#65533;&#65533;&#65533;!&#65533;&#65533;&#65533;&#65533;q&#65533;' &#1018;&#65533;&#65533;&#65533;18&#65533;FY&#65533;]`&#65533;&#65533;%m&#65533;^&#65533;W1	J&#65533;&#65533;rT}&#65533;6&#65533;x&#65533;&#65533;Q 	&#65533;fx9U&#65533;h&#65533;[&#65533;b&#65533;JA&#65533;N&#65533;&#65533;b&#65533;0 &#65533;\&#65533;&#65533;V&#65533;&#65533;7))N&#65533;&#65533;&#65533;&#65533;&#65533;&#65533;&#65533;p|Q)&#65533;&#65533;&#65533;&#65533;G%k&#65533;&#65533;&#65533;p"p&#65533;&#65533;&#65533;3\&#65533;H&#65533;cxa&#65533;3&#65533;&#65533;2&#65533;&#223;$&#65533;&#65533;1&#65533; &#65533;L k	l&#65533;&#65533; &#65533;+&#65533;  &#65533;3:&#65533;B`&#65533;&#65533;I&#65533;&#65533;7&#65533;&#65533;&#65533;&#65533;x&#65533;Q	&#65533;S%&#65533;&#375; &#65533;&#65533;&#65533;;&#65533;&#65533;+&#65533;),&#65533;p0&#65533;&#65533;0i&#438;&#65533;9`b#6)yZ&#65533;VVK&#1762;G&#65533;&#65533;A &#65533; &#65533;|l&#65533;5&#65533;&#65533; &#65533;&#65533;&#65533;Jx&#65533;&#65533;v^*V&#65533;&&#65533;E&#65533;&#273;iB&#65533;~qPp<&#65533;&#65533;s\(=&#65533;&#65533;&#163;&#65533;&#65533;K)	&#65533;&#65533;&#65533;(&#65533;&#65533;&#65533;&#65533;&#1149; 4&#65533;R&#65533;&#65533;+ &#65533;&#65533;P`!<&#65533;{&#65533;lJ&#65533;8&#65533;b&#65533;.\&#65533;&#65533;r&#65533;&#177;-fQ&#65533;&#65533;&#65533;H &#65533;&#65533;x&#65533;c&#65533;&#1147;:&#65533;!&#65533;T&#65533;&#65533;&#65533;Ou&#546;&#65533;&#15727;R U&#65533;&#65533;&#65533;,&#65533;B&#65533;=&#65533;j &#65533;&#65533;"`&#65533;o&#65533;&#65533;&#65533;&#65533;&#65533;&#65533;&#65533;S|!{&#65533; &#65533;k :H&#65533;&#65533;&#65533;z|&#65533;&#65533;Y&#65533;&#65533;&#906;&#65533;N|,P,&#65533;&#65533;&#65533;G&#65533;d&#65533;&#65533;P&#65533;&#65533;&#65533;D\1&#65533;P&#65533;O&#65533;A&#65533;<&#65533;l&#65533;*<%&#65533;&#65533;a&#65533;*'@.P]&#65533;0  Hp&#65533;|7 1T&#65533;&#65533;)&#65533;N&#65533;]tu&#757;&#65533;&#65533;&#65533;&#65533;wL4@ '0&#65533;&#65533;* &#65533;&#65533;&#65533;sGK$r&#65533;,I%q=&#65533;&#1543;&#65533;&#65533;&#65533;&#65533;b >&#65533;&#65533;&#65533;&#65533;&#65533;&#65533;&#65533;&#41744;*&#65533;L!&#65533;	&#65533;\\&#65533;&#65533;&#65533;4&#65533;&#65533;&#65533;^&#65533;
&#65533;&#65533;&#65533;+b&#65533;D&#65533;&#65533;8`&#65533;x&#65533;>@h&#65533;&m&#1165;b,0f&#65533;&#65533;&#65533;B&#65533;&#65533;I&#65533;D`&#65533;&#65533;$}&#65533;<&#65533;h&#65533;i&#65533;]rp5pu&#65533;=<&#65533;4>&#65533;&#65533;&#65533;4&#65533;,`H&#65533;*&#65533;&#65533;R&#65533;=&#65533;&#65533;> [, 5&#65533;^&#65533;5P&#65533;&#65533;&#65533;R&#65533;D&#65533;&#65533;&#65533;&#21654;e&#65533;Kp.t&#65533;'&#65533;&#65533;
9u&#65533;&#65533;_&#65533;<&#65533;! :M&#65533;&#65533;"&C&#65533;&#65533;xf&#65533;&#65533;&#65533;r&#65533;A&#65533;&#65533;lp&#65533;x&#65533;&#65533;uP&#65533;|&#65533;&#65533;&#65533;&#1538;&#65533;*&#65533;8b&#65533;*&#65533;&#65533;&#65533;h0 &#65533;3G&#65533;y	&#1764;&#65533;&#65533;p&#65533;s&#1113;&#65533;(&#65533;&#65533;%&#65533;H ` Prw#&#65533;&#65533;@&#65533;%&#65533;&#1640;&#65533;&#65533;&#65533;&#65533;"&#65533;~&#13567;&#65533;&#65533;(&#65533;?)"y&#65533;W)f&#65533;&#65533;A0&#65533;&#65533;" 	]=&#65533;&#65533;&#65533;&#65533;E&#65533;&#65533;&#65533;&#65533;}&#1400;&#65533;&#65533;&#65533;i&#65533;&#65533; ,&#1830;:&#65533;&#65533;&#65533;0 7&#65533;&#1869;&#65533;&#432;&#65533;&#65533;&#65533;Q&#1969;M&#65533;&#65533;&#65533;G&&#65533;=d&#65533;&#65533;&#65533;&#65533;Y&#65533;%&#65533;`&#65533;&#65533;&#65533;3&#65533;"&#65533;&#65533;O&#65533;&#65533;&#65533;vi'&#65533;&#65533;P&#65533;&#65533;&#65533;&#65533;#&#65533;&#65533;^mM&#65533;&#65533;&#65533;&#65533;m&#65533;&#65533;\&#65533;&#65533;v&#65533;&#65533;&#65533;&#439680;5a]&#65533;&#65533;5&#65533;&#65533;&#65533;r&#65533;x&#65533;W&#65533;&#65533;&#65533;&#65533;B&#65533;&#65533;)O&#1764;&#65533;&#65533;8&#65533;V.&#65533;aaD&#65533;&#65533;>d&#65533;QD&#65533;c&#65533;%p&#65533;&#65533;Q&#169;ra$9;&#65533;W&#65533;&#65533;&#65533;&#65533; Ft&#65533;Yn%&#65533;0 &#65533;j&#65533;&#65533;,&#65533;&#65533;i&#65533;&#65533;&#65533;7&#65533;&#65533;&#332;&#65533;&#258;&&#65533;&#65533;&#65533;U&#65533;j&#65533;!&#65533;&#65533;&#65533;B&#65533;&#65533;*~&#65533;&#65533;{&#65533;&#65533;!&#65533;&#65533;F&#65533;}i*&#65533;l&#65533;&#65533;C&#65533;&#65533;Cq<&#65533;&#65533;Y0&#65533;r&p Mp&#65533;&#65533;O;&#65533;&#65533;&#481;&#65533;{a b&#65533; &#65533;&#65533;9&#65533;&#65533;&#65533;&#65533;&#65533;@&#65533;&#65533;2i&#65533;C!q&#65533; &#65533;&#65533; &#65533;&#65533;l&#65533; w&#65533; &#405;&#65533;!&#65533;&#65533;F&#1425;$ U&#65533;&#65533;~+&#65533;[&#65533;&#65533;n &#65533;(h&#65533;U&#65533;&#65533;&#65533;&#65533; h&#65533;|`&#65533; lU&#65533;5dZ&#1667;o&#65533;&#65533;&&#65533;l&#65533;s&#65533;&#65533;&#65533;{4&#65533;,&#65533;&#65533;~&#65533;+&#272;&#65533;&#65533;R&#65533;A&#65533;j&#65533;&#65533;	&#65533;&#65533;&#65533;	&#65533;&#65533;&#65533;0&#65533;Ur&#65533;2x&#65533;MG&#65533;&#65533;&#65533;&#65533;t&#65533;&#65533;&#65533;&#65533;&#65533;&#65533;I-&#65533;_o&#1702;&#65533;~&#65533;&#65533;&#65533;^zhP&#65533;%&#65533;}&#65533;&#65533;N&#65533;&#65533;Y&#65533;n&#65533;$&#65533;:#vF_&#65533;!&#65533;J&#65533;q&#65533;P&#65533;n$&#465;&#65533;&#65533;&#65533;' &#65533;&#65533;&#65533;h&#65533;8&#65533;&#65533;~&#65533;A0 &#65533;tH&#65533;L&#65533;&#65533;-&#65533;d&#65533;q9&#65533;&#65533;X&#65533;&#65533;l&#1900;
&#65533;OP=&#65533;&#65533;&#65533;&#65533;=&#65533;&#65533;F{&#65533;&#65533;r&#65533;Z&#65533; r&#65533;v3&#65533;&#65533;"~&#65533;j&#65533;to&#65533;%&#65533;u&#65533;Zb&#65533;&#65533;&#65533;&#65533;&#65533;&#65533;&#451;&#65533;H&#65533;&#65533;&#65533;r`%&#65533;& &#65533;+b4N(&#1427;?T&&#65533;&#65533;&#65533;[&#65533;]&#65533;&#65533;&#65533;&#65533;"3&#65533;)5&#65533;&#65533;&#65533;j&#65533;*&#65533;&#65533;&#65533;&#65533;&#65533;&#65533;RX&#65533;&#65533;&#65533;&#65533;X&#65533;.&#65533;7&#65533;YX&#65533;_&#65533;&#65533;&#65533;&#65533;&#65533;&#65533;n&#65533;&#65533;w&#65533;&#65533;"bK &#65533;&#927;T&#65533;q&&#65533;Z`!``&#65533;d3&#65533;L&#65533;7	NahD&#1636;&#65533;&#65533;P&#65533;&#65533;7vHd&#65533;&#65533;D &#65533;!&#65533;`!Q&#65533;&#65533;5)U&#65533;d&#65533;&#65533;@&#257;W&#65533;&#65533;&#582;&#65533;H	%&#65533;&#65533;r&#65533;&#65533;O&#65533;A&#65533;%Z&#65533;&#65533;Q&#65533;I&#65533;.e&#65533;&#65533;&#65533;S&#65533;H9 U&#65533; &#65533;&#65533;9	8&#65533;&#65533;&#65533;&#65533;W&#65533;4&#65533;&#65533;&#65533;B&#65533;Yp&#65533;&#65533;B9pH&#65533;qS$&#65533;>8&#65533;i&#65533;&#65533;&#65533;5&#65533;5@&#65533;&#65533;&#464;t&#65533;#X&#529;%O&#65533;\Y&#65533;&#65533;]~V&#65533;&#65533;&#65533;&#65533;&#65533;&#65533;q&#65533;@&#65533;&#65533;[&l&#65533;&#65533;0f1&#65533;&#65533;&#65533;C0&#65533;	wH&#65533;&#65533;s&#65533;&#639;&#65533;S&#65533;&#65533;&#65533;&#65533;&#65533;&#65533;v&#65533;&#1729;&#65533;&#65533;&#480;&#65533;O&#65533;^l&#65533;1&#65533;&#529;%&#65533;;L&#65533;^&#65533;&#65533;X&#65533;	&#65533;MHf-A&#65533;&`c&#65533;&#65533;&#65533;&#65533;s	&#176;{&#65533;&#65533;&#65533;&#65533;&#65533;I&#65533;&#65533;`&#65533;&#65533;Xp&#65533;&#65533;&#1185;&#65533; N&#65533;&#65533; &#65533;3&#65533;B3&#65533;,&#65533;&#65533;J(&#65533;&#65533;&#65533;<&#65533;0Cd&#65533;&#65533;&#65533;*`/&#65533;
60&#580;&#65533;&#65533;&#65533;7h{&#65533;r&#65533;K&#65533;N&#65533;&#65533;&#65533;&#65533;XL &#65533;R&#1666;&#65533;&#65533;&#65533;A"&#65533;&#65533;&#65533;,qJ*&#65533;,&#65533;&#65533;J&#65533;RD+&#65533;K&#65533;&#65533;&#65533;#&#65533;&#65533;J&#65533;'&#65533;	&#65533;
&#65533;&#65533;&#65533;&#65533;F&#65533;&#65533;&#1227;5&#65533;&#65533;&#65533;k&#65533;&#65533;~TI&#65533;&#65533;#&#65533;&#65533;&#65533;&#65533; (&#65533;&#65533;&#65533;&#65533;&#65533;rQF5&#65533;&#65533;H#&#65533;4&#65533;>&#65533;!&#65533;cM&#65533;*X&#164;@`h
&#65533;L&#65533;/&#65533;r&#1293;&#65533;YXPO&#65533;&#65533;&#65533;&#65533;&#65533;l&#65533;&#65533;&#65533; <A'hT&#65533;R`&#65533;v&#1574;&#65533;&#65533;&#65533;0l&#705;=&#65533;&#532;&#65533;&#65533;&#65533;"&#65533;"&#65533;e&#65533;&#65533;&#65533;"&#65533;&#65533;&#65533;&#65533;&#65533;&#65533;[p&#65533;&#65533;[&#65533;&#65533;-W\&#65533;&#65533;&#65533;&#65533; &#65533;d&#65533;&#772;&#65533;&#65533;w^zM-S6&#65533;&#65533;&#65533;4lP&#65533;"&#65533;l&#65533;&#65533;xGM&#65533;&#65533;4YP&#1407;9r&#65533;a&#65533;#&#65533;xb&#65533;0 4$	(&#65533;D&#65533;&#65533;&#65533;c&#65533;ACX&#65533;&#65533;,"&#65533;&#65533;PJ!&#65533;c0&#65533;&#65533;QA0&#65533;DlukwB&#65533;s&#65533;y&#65533;&#65533;6B&#65533;p&#65533;&#1511;&#65533;&#65533;6&#65533;&#65533;Z4i&#65533;k4u&#65533;/Q&#65533;Q&#65533;&#65533;x&#65533;#&#65533;g&#65533;&#65533;&#65533;;9&#65533;&#65533;k&#65533;&#65533;{l&#65533;&#65533;&#65533;q&#52479;&#65533;&#65533;uE&#65533;&&#65533;Ui&#65533;&#65533;>&#65533;&#65533;h&#65533;t9&#1100;ppY&#65533;cw&#65533;h&#65533;
ff&#867;UI&#10773;Vp&#65533;&#65533;q&#65533;#&#65533;|r&#65533;7|&#65533;(O&#65533;&#65533;&#65533;oE&#65533;pp&#65533;e&#65533;&#65533;&#65533;t&#1283;]&#65533;&#65533;`\&#65533;N&#65533;&#65533;&#65533;SxM"&#65533;&#65533;pt&#65533;L&#65533;&#65533;8~x&#65533;7&#65533;&#65533;&#65533;](&#65533;&#65533;_&#65533;1&#65533;&#65533;&#65533;X&#65533;&#65533;&#65533;&#65533;vj:&#65533;&#1339;&#65533;&#65533;&#65533;<&#65533;&#65533;(_Q&#65533;&#65533;D}W|&#65533;6&#65533;p[&#65533;&#65533;&#65533;&#65533; x&#65533;&#48607;&#65533;n&#65533;&#65533;&#65533;0&#65533;&#65533;&#65533;&#65533;&#65533;.= &#65533;&#65533;6&#65533;&#65533;%P&#65533;&#1209;C	&#65533;`0(g&#65533;&#65533;&#65533;4E;f&#65533;@N&#65533;&#65533;&#65533;&#65533;&#65533;&#65533;&#65533;&#65533;&#65533;g~&#65533;&#65533;&#65533;L&#65533;<&#65533;&&#65533;cY&#65533;&#504;&#65533;x&#65533; 	&#65533;`&#65533;"&#65533;e&#65533;;&#65533;ad&#65533;';#&#65533;9&#65533;&#65533;&#65533;&#65533;&#65533;&#65533;};&#65533;A&#65533;-&#65533;&#65533;&#65533;A&#65533;&#65533;&#65533;&#65533;,&#65533;&#65533;T&#65533;)B<&#65533;&#65533;z"Qc&#65533;&#65533;&#65533;&#65533;Q&#65533;I&#65533;&#65533;b&#65533;&&#65533;!(&#65533;8&#65533;22h@ d@}*v&#65533;&#65533;%&#65533;[8(B&#65533;vP&#65533;#`d#?&#1087;|&#65533;&#65533;K@B&#65533;x&#65533;&#65533;&#1024;4|[c'=	&#65533;14&#65533;DX&#65533;&#65533;p&#65533;>&#65533; t\&#65533;&#65533;~&#65533;j&#65533;``&#65533;&#65533;&#65533;&#65533;8&#65533;5C&#65533;&#65533;!&#65533;c&#65533;&#65533; f1&#65533;8b&#65533;l&#65533;d&#65533;XSC&#65533;H&#65533;k|&#65533;&#65533;'&#65533;&#65533;C:&#65533;<&#65533;5qD%*&#65533; \&#65533;x<}d`&#65533;&#65533;&#65533;&#65533;6#&#65533;LR&#65533;&#65533;q:!&#65533;&#65533;@v&#65533;|&#65533;*&#65533;`*&#65533;&#65533;-&#65533;]&#65533;*&#65533;&#65533;y&#65533;:&#65533; ~C7z&#65533;&#65533;5e&#65533;&#65533;h&#65533;&#65533;&#65533;"9&#65533;sX&#65533;&#65533;x&#659;:!&#65533;&#65533;!&#65533;&#65533;X>&#65533;&#65533;&#65533;;&#65533;&#65533;P&#65533;&#65533;&#65533;i&#65533;&#65533;&#65533;:&#65533;&#65533;&#65533;&#1892;C$&#65533;&#279;&#65533;&#65533;&#65533;&#65533;XS&#65533;mK"&#65533;B
R&#65533;e&`&#65533;I&#65533;&#65533;&#65533;"&#65533;	! &#65533;  $w&#65533;&#65533;Wo&#65533;iY&#65533;&#65533;6&#65533;A&#65533;;&#65533; &#1848;P^V&#65533;&#65533;&#65533;I&#222;&#65533;"3&#65533;&#65533;j"5&#65533;&#65533;`U5&#65533;#;h`&#65533;&#65533;&#65533;Y&#65533;4kc&#65533;&#65533;&#65533;&&#65533;T&#65533;
&#65533;&#65533;&#65533;&#65533;&#65533;&#65533;(&#65533;p&#65533;&#65533;&#1750;&#1285;4&#65533;J$&#65533;&#65533;J&#65533;C&#65533;&#421;&#65533;&#65533;G&#65533;sD&#65533;&#65533;&#65533;c7&#65533; &#65533;Y&#65533;&#65533;&#65533;&#65533;t
&#65533;&#9382;&#65533;&#65533;?5&#65533;&#65533;&#65533;`6+!`&#65533;j&#65533;Cs&#65533;@&#65533;Ur&#65533;&#65533;&#65533;*Ntb&#65533;&#65533;&#65533;J&#65533;&#65533;&#65533;&#1130;&#65533;>L&#65533;D(A7&#448;&#65533;[&#1537;E*&#65533;8&#65533;&J&#65533;&#65533;*&#65533;&#65533; &#65533;&#65533;&#65533;e(&#65533;&#1426;&#65533;&#65533;`&#65533;o`&#65533;<-&#65533;n7&#65533;P`&#1668;&#65533;J&#65533;<0&#65533;C&#36875;?T ?eCp&#65533;&#65533;56\!!&#65533;&#65533;&#65533;&#65533;&#1386;n	&#65533;C$&#9651;&#65533;&#65533;&#65533;&#65533;&#65533;&#65533;3E&#65533;[}&#65533;c Y&#65533;C&#65533;&#65533;bw"&#65533;&#65533;x&#65533;i&#65533;&#65533;A&#65533;+&#65533;&#65533;&#65533;F8"&#65533;e&#65533;&#65533;&#65533;&#65533;5&#65533;&#65533;&#65533;&#65533;&#65533;&#65533;'w&#1353; &#65533;l&#65533;,&#65533;`R&#65533;&#1085;S&#65533;&#65533;5&#65533;&#65533;|*&#65533; &#65533;&#65533;&#584;W&#65533;h&#65533;l&#65533;Cmh&#65533;`&#65533;-&#65533;X&#65533;&#65533;&#65533;c~&#65533;@Q&#65533;G8b r&#65533;=&#65533;&#65533;Ogs ~&#65533;E&#65533;q[K&#65533;r&#65533;g$R&#65533; &#65533;)&#65533;&#65533;&#65533;&#232;yXq&#65533;&#65533;Dj&#65533;*iz&#65533;` @Q&#65533;P|i&#65533;p&#65533;&#65533;fv&#65533;&#65533;j4&#65533;&#467;&#65533;0R&#65533;&#65533;&#65533;&#65533;&#65533; &#65533;&#65533;+ &#65533;1&#65533;dW&#65533;b &#65533;&#65533;-/9 B&#65533;&#65533;&#65533;P1lK &#65533;&#65533;&#1971;3&#65533;&#65533;&#65533;6&#65533;&#65533;&#65533;&#65533;&#65533;&#65533;&#65533;&#65533;&#65533;([X&#65533;&#65533;DL&#65533;h&#65533;&#65533;&#65533;m&#65533;Q_&#65533;&#65533;p&#65533;G\&#65533;&#65533;x&#65533;-&#65533;&#65533;<P(&#65533;&#65533;d8  8t&#65533;$&#65533;t&#65533;8(D}^&#65533;&#65533;\&#65533;&#65533;&#65533;
&#65533;q&#65533;N&#65533;h&#65533;&#65533;&#65533;K&#65533;1&#65533;Q	&#65533;&#65533;c'z&#1101;~t&#65533;'&#65533;-r&#65533;&#65533;&#65533;8[&#65533;Sr	&#65533;&#65533;V&#65533;&#65533;V&#65533;&#65533;K&#65533;&#65533;&#65533;j&#65533;Ge&#65533;p&#65533;P&#65533;&#65533;&#65533;&#65533;VkH$\9&#65533;V@9:`&#65533;	&#65533;&#65533;o&#65533;&#65533;]&#65533;{&#65533;&#65533;&#315;&#65533;6&#65533;P&#65533;&#65533;;&#65533;&#65533;#&#65533;v&#65533;4&#65533;&#1286;K&#65533;D!&&#65533;N&#65533;%k&#572;&#65533;&#65533;&#65533;&#65533;&#65533;&#65533;]&#65533;p&#65533;Mz&#1315;~&#65533;A&#65533;&#65533;QA&#65533;&#65533;&#65533;&#65533;&#65533;p&#65533;&#65533;&#65533;&#65533;j{&#65533;_&#65533;&#65533;&#65533;{b&#65533;&#65533;$&#65533;Q&#65533;o$ &#65533;0@?&#65533;n&#65533;n&#65533;&#65533;	 &#65533;&#65533;>&#65533;&#65533;&#65533;}&#65533;&#65533;&#65533;&#65533;8&#65533;&#65533;&#65533;&#65533;&#65533;&U&#65533;}d*m	[&#65533;d1&#65533;&#65533;&#65533;RR|&#65533;&#65533;&#65533;$&#65533;~&#65533;&#65533;3&#65533;`&#65533;&#65533;&#65533;&#65533;&#65533;q&#65533;&#1076;"&#65533;&#65533; &#65533;s Z&#65533;P&#65533;&#65533;&#65533;&#65533;&#65533;&#65533;&#65533;&#65533;&#65533;&#65533;&#65533;&#65533;&#65533;#x&#65533;1&#65533;&#65533;&#65533;&#676;&#1961;&#65533;&#65533;&#65533;&#65533;&#65533;E&#65533;Lc&#65533;&#65533;
&#65533;7&#65533;]&#65533;Q*/T'V&#65533;.a&#65533;&#65533;h;60&#65533;&#65533;H&#65533;&#65533;&#65533;0&#65533;*&#507;&#65533;&#65533;
A+i&#65533;80
&#65533; &#65533;&#65533;&#65533;&#65533;`q&#65533;38Z&#65533;n&#65533;A&#65533;&#124600;&#65533;&#65533;(H&#65533;"&#65533;&#65533;&#65533;8&#65533;F(&#65533;H&#65533;+?$4&#65533;&#65533;&#65533;9&#65533;&#65533;h(52&#65533;A&#1613;\&#65533;&#65533;A&#65533;&#65533;&#65533;H &#65533;
>J&#65533;>$R&#65533;T &#65533;:8&#65533;k&#65533;.!&#65533;H 
-&#65533;&#65533;&#65533;rA&#65533;#!&#65533;&#65533;&#65533;i;&#65533;&#65533;&#65533;&#65533;&#65533;&#1300;I'6X&#65533;&#65533;&#65533;&#65533;c&#65533;&#65533;AG&#1296;1&#65533;-)|&#65533;&#65533;0 &#65533;t&#65533;&#65533;H&#65533;HFs;`&#65533;48&#65533;1(&#65533;X&#65533;XlF&#65533;&#65533;8&#65533;&#65533;S&#643;U&#65533;,D&#65533;&#700;&#65533;&#65533;S&#65533;&#65533;&#65533;J&#65533;z&#65533;&#65533;&#65533;&#65533;&#65533;t@gLG&#65533;&#65533;#s i;&#65533;U&#65533;M&#65533;&#65533;SZ#%I$&#65533;	&#65533;&#65533;&#65533;&#65533;&#65533;{E4SG&#65533;&#65533;&#65533;<((&#65533;k&#65533;N&#65533;&#65533;J&#65533;&#65533;l\&#65533;t) t&#65533;&#65533;&#65533;&#65533;&#65533;&#65533;KC&#65533;+H&#65533;&#65533;
&#65533;&#65533;&#65533;^&#65533;aXK&#65533;$m4&#65533;7 &#65533;	&#65533;5&#65533;&#65533;&#65533;&#65533;&#528;&#65533;I&#65533;`+&#65533;4I&#65533;<&#65533;&#65533;&#65533;&#65533;&#65533;&#65533;8&#65533;&#65533;;9&#65533;&#65533;&#65533;&#65533;;6&#65533;I&#65533;&#1833;;&#1028;&#65533;_&#65533;)n&#1609;]J&#65533;p)R&#65533;1&#65533;&#65533;P,&#65533;3&#65533;<&#739;&#1577;Ux&#65533;&#65533;&#65533;&#65533;&#65533;&#65533;&#65533;h>x>&#65533;&#65533;&#65533;&#65533;iD&#65533;&#65533;K&#65533;&#1577;&#65533;J$!&#65533;&#65533;T&#65533;&#65533;&#65533;p&#203;&#65533; f&#65533;K&#65533;&#65533;	&#65533;4&#65533;
&#65533;
&#65533;$x4&#777;&#65533;&#65533;&#65533;&#65533;&#65533;&#65533;&#65533;d&#65533;&#65533;
&#65533;!&#265;V4BX&#65533;L&#65533;&#65533;K6&#65533;&#65533;&#65533;~&#65533;;1&#191;&#65533;&#65533;2&#65533;IM&#1772;&#65533;&#65533;8&#451;&#65533;@&#65533;&#65533;@&#65533; =8&#65533;&#65533;&#65533;N&#65533;&#65533;&#65533;(a&#65533;&#65533; 0&#65533;\!#&#65533;`D&#65533;&#946;r&#65533;x{&#65533;&#65533;	&#65533;&#65533;&#200;&#65533;&#65533;e&#65533;N&#65533;,&#65533;&#65533;&#65533;K+$&#65533;*&#65533;=&#65533;&#65533;&#65533;&#65533;lO&#65533;&#65533;&#65533;t&#586;&#65533;&#65533;&#65533;aO&#65533;&#65533;&#65533;OE&#65533;&#65533;&#65533;(K&#65533;0J1&#65533;
&#65533;&#65533;&#65533;&#65533;&#65533;
&#65533; &#65533;&#65533;Jm&#65533;5&#65533;N&#65533;*d:#&#65533;+xrPM&#65533;&#987;&#65533;KZ&#65533;:&#1712;&#65533;P&#65533;!&#65533;&#65533;K&#65533;D&#65533;1&#65533;]&#65533;"&#65533;8&#65533;,&#65533;(&#65533;H&#65533;&#65533;p&#65533;&#65533;&#65533;y&#759;&#65533;&#65533;&#65533;&#65533;	&#65533;&#65533;&#65533;@3;x&#65533;s M&#65533;&#65533;q&#65533;HjY&#65533;H%&#65533;R&#65533;&#38908;&#65533;&#65533;	N&#65533;&#65533;R.&#65533;&#65533;ja&#65533;&#65533; -+&#65533;&#65533;R3=&#65533;K&#65533; &#65533;&#65533;&#65533;&#65533;3m&#1232;&#65533;(&#65533;7&#65533;&#1250;&#65533;Pa:&#65533;S&#65533;I&#65533;%&#65533;O=&#65533;&#65533;y&#65533;C@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WqWr-Ws=WtMWu]WvmWw}Wx&#65533;Wy&#65533;&#65533;Ym&#65533;6&#65533;&#65533;/&#65533;&#1474;l*  N &#65533;|&#65533;&#65533;f&#65533;&#65533;(&#65533;&#65533;&#65533;&#65533;&#65533;&#65533;!&#65533;&#65533; &#65533;6&#65533;&#65533;&#65533;)PX&#65533;'P&#65533;&#65533;*&#65533;&#65533;&#65533;&#65533;&#1475;E @$`&#65533;$@%@&#65533;&#65533;&#65533;&#65533;&#65533;X`k &#65533;$H&#65533;p&#65533;e&#65533;&#65533;-&#65533;  &#65533;&#65533;4~&#65533;X h&#65533;`&#65533;m Z'&#65533;&#65533;X&#1629;&#1902;{]&#65533;&#65533;Z&#65533;Z&`&#1537;]Z&#65533;j&#65533;&#65533;%&#65533;Z&#65533;U&#65533;&#65533;&#65533;Z&#65533;}Y'&#65533;&#1704;=Z&#65533;&#65533;&#65533;r&#65533;[&#65533;Z&#65533;E&#1780;&#65533;p&#65533;m&#65533;&#65533;&#1587;&#65533;&#65533;6&#65533;U&#65533;u&#1722;%[&#65533;]&#65533;&#65533;&#65533;&#65533;O&#65533;O&#65533;&#65533; W&#65533;&#65533;!&#65533;&#65533;m[ &#65533;&#65533;@&#65533;{&#65533;&#65533;~}{RP&#65533;&#65533;&#65533;V&#65533;X&#65533;&#65533;[&#65533;\ &#65533;&#65533;O  N&#65533;&#65533;M&#1028;(&#65533;Zm&#65533;?&#65533;	R0&#65533;Q
Q&#65533;&#65533;Ue&#65533;(&#1704;e&#65533;&#65533;&#65533;&#65533; &#65533;m&#65533;&#65533;(@)
(&#65533;&#65533;mPR8&#65533;RT &#65533;Q(&#65533;S&#65533;	&#65533;UU{&#65533;[&#65533;M&#65533;%Y&#65533;\{-@&#65533;&#65533; !@!&#65533;	&#65533;[&#65533;N&#65533;&#65533;P&#65533;_T&#65533;^&#65533;%R&#65533;&#65533;&#65533;^&#65533;&#65533;5Y&#65533;&#65533;\&#829;&#65533;`_H`!&#65533;&#65533;e^m=&#65533;&#65533;&#65533;_
&#65533;&#65533;Q8Q&#65533;&#65533;T&#65533;&#65533;&#65533; &#1540;X&#65533;!x]{&#65533;&#65533;@&#65533;Na&#65533;)&#65533;&#65533;&#65533;%P&#65533;%&#65533;R(&#65533;&#65533;5R&#65533;&#65533;&#65533;&#65533;&#65533;&#65533;x&#65533;&#65533;-&#65533;&#65533;P&#65533;&#65533;&#65533;&#65533;&#65533;-&#65533;T8
&#65533;&#65533;(&#65533;^&#65533;=&#65533;	&#65533; *&#65533;&#65533;6&#512;P -&#65533;\M@80&#65533;"Vb&#65533;&#65533;)^c*6&#65533;-&#65533;&#65533;P&#65533; V&#65533;8&#65533;&#65533;{&#65533;&#65533;#&#65533;c)&#65533;&#65533;3&#65533;OO TXc)n&#65533;Rm&#65533; #&#65533; &#65533;&#65533;6&#65533;&#65533;&#65533; ;~ &#65533;=6&#65533;>&#65533;&#65533;&#65533;&#65533;A&d
&#65533;aUD&#65533; &#65533;R&#65533;*&#65533; 
&#65533;&#65533;5_)&#65533;dL&#65533;c&#65533;`S&#65533;&#65533;&#65533;&#65533;^Q&#65533;_Rm&#65533;&#65533;&#65533; 
0&#65533;&#65533;&#65533;pd-v&#65533;"&#65533;&#65533;~a&#65533;&#65533;(&#65533;&#65533;Q O&#65533;7&#65533; F.&#65533;	x&#65533;8fd;&#65533;cHfX&#65533;&#65533;&#65533;O&#65533;&#65533;NfcRH]&#65533;&#65533;0&#65533;&#65533;P&#65533;&#65533; &#65533;on&#65533;Vef&#65533;%&#65533;P&#1613;&#1953;&#65533;^R&#65533;P&#65533;&#65533;/&#65533;&#65533;	(&#65533;(&#65533;&#65533;/^&#65533;b=&#65533;c&#65533;&#65533;&#65533;u&#65533;O&#65533;&#65533;&#65533;_T&#65533;&#65533;T(&#65533;R&#65533;&#65533;D&#65533;f&#65533;&#65533;&#65533;&#65533;&#65533;R&#65533;&#65533;(@^&#65533;&#65533;&#65533;Mp`&#65533;&#65533; &#65533;&#65533;&#65533;&#65533;]&#65533; &#65533;&#65533;&#65533;0&#65533;&#65533;&#65533;mn&#65533;&#65533;*&#65533;(
x&#65533;&#65533; x
O&#65533;&#65533;vF&#65533;{U&#65533;( &#65533;&#65533;d~&#65533;&#65533;&#65533;&#65533;&#65533;&#65533;Z&#65533;&#65533;(&#65533;pX&#65533;i&#65533;&#65533;&#65533;&#65533;[0
P&#65533;B&#65533;k&#65533;&#65533;jxk&#65533;&#65533;&#65533;&#65533;d&nfu&#65533;b&#65533;U*&#65533;&#65533;&#65533;&#65533;/&#65533;j&#65533;6eI&#65533;&#65533;FVRD&#65533;[&#65533;&#65533;&#512;&#65533;&#65533;&#65533;&#65533;c&#65533;&#65533;Ul&#65533;V&#1155;&#65533;&#65533;&#65533;UVeRV&#65533;^&#65533;gK&#65533;&#1054;RlFm]&#65533;&#65533;V&#65533;&#65533;~ &#65533;n&#65533;&#65533;&#65533;&#65533;VR&#65533;~&#65533;&#65533;&#65533;&#65533;&#238;U&#65533;iy&#65533;gon&#65533;mn&#65533;$&#65533;&#65533;&#65533;&#65533;&#65533;nh&#65533;U&#65533;&#65533;&#65533;f&#65533;>&#65533;&#65533;&#65533;&#65533;&#65533;	&#65533;6&#65533;&#65533;&#65533;&#65533;kV&#65533;&#65533;x6mFv&#65533;&#1470;&#65533;m&#65533;hn&#65533;fh&#1478;n&#1694;&#65533;`&#65533;^n{U&#65533;$&#65533;e_&#65533;&#65533;(&#65533;&#65533;&#65533;&#65533;&#1046;&#65533;&#65533;&#65533;iH&#65533;m->o{&#65533;&#65533;	&#65533;&#65533;O&#65533;&#65533;D&#65533;&#65533;&#65533;^h_&#65533;&#1347;
	&#65533;b&#65533;n&#65533;(l&#65533;&#65533;&#65533;&#65533;&#65533;&#65533;	&#65533;c
&#65533;&#65533;&#65533;fp;&#65533;f&#65533;&#65533;P xnp&#65533;q&#65533;&#65533;&#65533;&#65533;Y&#65533;&#65533;&#65533;(&#65533;&#65533;i&#65533;&#65533;&#65533; &#65533;&#65533;&#65533;&#65533;jS~oY&#65533;&#65533;&#65533;&#65533;&#65533;0eq&#65533; &#65533;&#65533;&#65533;Q>&#65533;&#65533;&#65533;&#65533;&#65533;&#65533;[K&#65533;&#65533;n&#65533;&#65533;&#65533;&#65533;&#65533;5W&#65533;+g&#65533;G
&#65533;N&#65533;\U &#65533;&#65533;&#65533;&#65533;&#65533;)OmfUrU&#65533;+&#65533;q&#65533;&#65533;.lV&#65533;?w&#65533;&#65533;t$LqC&#65533;&#65533;&#65533;  !&#65533; &#65533; ,5  &#65533;C &#65533; &#65533;H&#65533;&#65533;&#65533;&#65533;*\&#560;&#65533;&#199;#L!&#65533;&#65533;&#331;3j&#65533;&#561;&#65533;&#463; C&#65533;&#65533;&#65533;$S&#65533;\&#626;&#65533;&#727;0c&#65533;A6$d&#65533;&#65533;&#627;&#65533;&#991;@Y&#65533; &#65533;A&#65533;M6@]&#692;&#65533;&#1255;PCVX"@&#65533;&#65533;G&#65533;\&#65533;&#693;&#65533;&#1519;`&#202;K&#65533;&#65533;&#1651;h&#1258;]&#758;&#65533;&#1783;p&#65533;&#669;K&#65533;&#65533;&#65533;7)*l&#65533;&#65533;&#65533;&#155;
6&#1636;&#65533;`&#65533;m&#65533;&#200;+~Z&#65533;HP&#65533;k&#65533;h&#65533;f
k&#65533;&#825;&#65533;&#65533;&#992;C&#65533;o&#65533;&#65533;&&#65533;|&#65533;k&#734;M&#65533;vD&#65533;&#65533;&#65533;&#65533;&#65533;`&#65533;&#65533;	R&#65533;N&#65533;&#65533;&#65533;&#65533;&#531;&#65533;&St@&#65533;&#65533;7/&#65533;&#65533;&&#65533;
&#691;k&#65533;&#957;&#65533;w&#65533;v&#65533;5&#65533;&#128;&#65533;&#65533;9j&#65533;&#65533;&#65533;&#65533;&#65533;&#65533;^a}	&#65533;&#65533;i&#65533; &#65533;a7&#1984;h&#65533;&#65533;[&#65533;e&#65533;&#65533;6&#65533;i&#65533;$&#65533;_q&#65533;&#65533;Qll&#65533;&#65533;&#65533;v&#65533;&#65533;h $&#65533;u&#65533;&#65533;)&#65533;1&#330;S&#65533;&#65533;&#65533;M|(&#65533;4&#65533;X90&#65533;&#65533;&#65533;w,&#65533;&#65533;&#65533;Q&#65533;f&#65533;H&i {&#65533;&#65533;&#65533;QH&#1029;7-&#65533;&#65533;\&#65533;w&#65533;VJv&#65533;&#65533;&#701;A&#65533;l&#65533;&#1027;=&#65533;&#65533;A)hi	+D&#65533;&#65533;E&#65533;i&#65533;xrF&#65533;Q4H@ &#65533;pTN	&#65533;a&#65533;E&#65533;&#65533;&#35024;&#65533;5&#1122;&#65533;&#65533;'j*&#65533;&#65533;&#65533;akl&#65533;ad&#65533;&#65533;&#65533;&#65533;hA$&#325;&#65533;&#65533;^ &#65533;A&#65533;&#65533;X&#65533;Qi8(P
	Xf&#43964;v&#65533;&#65533;7Uj&#65533;	:&#1828;A
Xn&#65533;&#65533;ty&#65533;&#65533;u&#65533;F+&#65533;&#65533;aF&#1558;a&#374;&#65533;Na&#65533;@s&#65533;&#65533;&#65533;v !&#1966;&#65533;cz&#65533;&#454;	&#65533;i&#1788;&#65533;&#65533;[&#65533;&#65533;e<a&#65533;&#65533;&#65533;&#65533;&#65533;>a&#65533;&#65533;`i '`F&#65533;&#65533;zJy&#65533;#&#65533;&#65533;Vl&#65533;qMqF&#65533;v&#65533;x\q&#65533;@&#65533;e&#65533;&#65533;&#65533;&#65533;HG&#65533;p&#65533;&#65533;4&#65533;V&#65533;&#65533;&#65533;&#65533;&#65533;!&#65533;e&#65533;&#65533;`&#65533;.A'&#65533;&#65533;&#65533;
X&#65533;&#65533;L&#65533;5&#65533;:G&#65533;/VQ&#65533;&#65533;&#65533;&#65533;R
&#65533;&#65533;QK&#65533;&#65533;&#65533;&#65533;d&#65533;U&#65533;&#65533;R&#65533;&#65533;!|,&#65533;&#65533;&#65533;v-&#1048;7m0n&#1361;IB&#65533;|&#65533;&#65533;&#65533;&#65533;&#65533;j>G&#65533;lTq&#65533;&#65533;iV&#65533;&#65533;8&#65533;@Ss	dA&#65533;~W^&#65533;&#833;g&#65533;&#65533;Q&#65533;&#65533;&#65533;&#65533;zSE&#65533;&#65533;W
&#1991;&#65533;&#65533;&#65533;|v&#65533;&#65533;,&#65533;[&#65533;i&#65533;)&#65533;&#65533;&#65533;Q6&#65533;&#65533;&#65533;&#545;R&#65533;&#65533;&#65533;{&#65533;&#65533;B&#65533;>HH&#65533;&#65533;5&#65533;&#65533;&#65533;6J&#65533;&#65533;&#65533;f&#65533;&#65533;&#65533;wA&#65533; &#65533;^&#65533;&#65533;&#65533;y &#65533;}Y&#65533;&#65533;&#65533;c&#65533;&#65533;&#65533;&#65533;r&#65533;=&#65533;&#65533;p&#65533;&#65533;&#65533;&#65533;&#65533;j@&#65533;&#65533;&#65533;&#65533;&#1552;&#65533;&#65533;&#65533;&#65533;&#65533;H&#65533;w&#65533;C&#65533;&#65533;>&#65533;C&#65533;&#65533; &#65533;A))X&#282;E&#65533;(&#65533;T	&#65533;+&#65533;@/&#65533;&#65533;`.	&#65533;&#65533;e	`(w&#65533;&#65533;NS&#65533;w&#65533;&#65533;&#65533;&#65533;&#65533;&&#65533;&#65533;!&#65533;&#65533;&#65533;3&#65533;	&#65533;&#65533;opWp&#65533;C86|&#65533;N<&#65533;&#65533;&#65533;&#65533;&#65533;m&#1092;x&#65533;&#65533;&#65533;&#65533;E&#65533; 0&#65533;&#65533;&#1598;&#65533;C)&#65533;&#65533;&#65533;&#65533;&#65533;&#65533;H&#283;&#65533;&#65533;O'&#65533;&#65533;n&#65533;X&#65533;&#65533;$,{&#1930;&#65533;&#290;3&#65533;&#65533;6T\&#65533; &#65533;5&#65533;&#65533;&#65533;&#65533;O&#65533;c&#65533;&#65533;&#65533;&#248;&#65533;&#65533;&#65533;c&#65533;&#65533;&#65533;o&#65533;PE}DH
< &#65533;&#65533;&#65533;&#65533;1I&#65533; G&#65533;&#65533;&#1892;s@&#65533;&#65533;&#65533;&#65533;4&#65533;&#1829;N p&#65533;&#65533;7u&#65533;&#65533;h@&#65533;&#65533;._2&#65533;&#65533;r&#65533;&#65533;&#65533;O&#65533;	&#65533;CX&#65533;	&#65533;&#65533;&#65533;pB&#65533;1@h&#65533;U&#65533;&#65533;&#65533;&#65533;&#65533;j&#65533;&#65533;&#65533;&#65533;&#65533;KA:&#65533;s+&#65533;&#65533;&#65533;/+&#65533;&#65533;H&#65533;&#65533;c&#65533;&#65533;&#610;o&#6682;&#65533;Yb6&#65533;&#65533; vs&#65533;&#65533;&#65533;&#65533;!@&#65533; -&#65533;{%&#65533;&#65533;&#65533;&#65533;C!q&#65533;&#65533;&#65533;&#65533;If&#65533;\&#65533;&#65533;&#65533;&#65533;F&#65533;y&#65533;Q:C.p&#65533;&#65533;l&#65533;&#65533;&#65533;%xE*&#65533;@&#65533;M3|&#65533;&#65533;l`&#65533;&#65533;&#65533;F@&#65533;&#65533;&#65533;"&#65533;&#65533; &#65533;&#65533;&#65533;st &#65533;W&#65533;&#65533;&#65533;&#65533;R&#65533;CA)&#65533;&#65533;&#65533;&#65533;}&#65533;Hm&#65533;6ez&#65533;`n&#65533;&#65533;Q>&#65533;15l&#65533;&X&#65533;&#65533;o&#65533;#EE&#65533;&:&#65533;&#65533;>&#65533;(.&#65533;hE&#65533;&#65533;&#65533;&#1305;&#65533;(<&#65533;&#65533;&#65533;b0&#65533;(&#65533;&#65533;&#65533;XvPz`A;&#65533;&#65533;X&#65533;
7'&#65533;&#65533;&#65533;&#65533;i[&#65533;-&#65533;&#65533;&#65533;lXD&#65533;&#65533;0&#65533;A&#65533;sc&#65533;'&#65533;e>2&#65533;&#65533;&#65533;&#65533;&#65533;&#65533;nB>&#65533;v&#65533;&#65533;&#65533;&#65533;[&#65533;x&#65533;Tats&#65533;!0&#65533;&#65533;C&#65533;X2/&#65533;c~:/&#65533;&#65533;HB. @&#582;&#1345;be+&#65533;4&#65533;K&#65533;ZA&#65533;&#65533;lob&#65533;&#65533;kx(&#65533;&#65533;*&#65533;&#65533;&#65533;&#65533;&#65533;&#1617;J&#65533;[T&#65533;1f&#65533;)&#65533;r_j&#65533;&#65533;&#660;m&#65533;&#65533;&#65533;&#65533;b&#65533;&#65533;o&#65533;m&#65533;d&#65533;&#65533;&#65533;y&#65533;z&#65533;&#65533;#;&#65533;
&#65533;&#65533;&#65533;J(2&#65533;
&#1467;\&#65533;V4&#65533;&pr&#65533;/>&#65533;2D&#65533;jHp&#65533;&#65533;&&/;&#65533;jJ&#65533;:`@&#65533;&#65533;f%&#65533;x&#65533;&#65533;&#65533;d&#65533;&#65533;iJ6&#65533;&#65533;mr&#65533;:&#65533;&#65533;&#65533;@0&#65533;]&#65533;h&#65533;W &#65533;%&#65533;&#65533;h&#65533;sA&#65533;T&#65533;S0&#65533;&#65533;Zg|&#65533;.&#65533;l&#65533;7U$&#65533;&#65533; &#65533;*b&#65533;&#65533;&#65533;a< &#65533;	&#65533;&#65533;U&#65533;&#65533;&#65533;dD&#65533;b&#65533;&#65533;'&#65533;K&#65533;{^&#65533;&\&#65533;&#65533;M&#65533;&#65533;&#65533;C&#65533;a	W&#65533;&#65533;t4I'&#65533;&#65533;	&#65533;o?&#65533;&#1466;&#65533;&#65533;`0&#65533;dI\&#65533;T&#955;&#65533;B&#65533;&#65533;y-&#65533; &#65533;)&#65533;&#65533;&#65533; &#65533; &#65533;&#65533;@&#65533;* &#65533;5()@ &#65533;S*&#65533;K&#65533;&#65533;&#65533;*&#65533;"ZN&#65533;&#65533; &#65533;u&#65533;&#65533;M_Z&#65533;&#65533;n`&#65533;&#65533;&#65533;K&#65533;&#65533;A(&#65533;&#65533; &#65533;f<&#65533;&#65533;&#65533;&#65533;&#65533;&#65533;&#65533;&#65533;2&#65533;E/r&#65533;,&#65533;&#65533;M&#65533;@&#65533;&#65533;CX]&#65533;u&#65533;&#65533;4b|m&#65533;P&#291;&#65533;*u&#65533;h*&#65533;}\&#65533;&#65533;&#65533;M&#65533;1&#65533;&#65533;&#65533;&#65533;X9&#65533;&#65533;&#65533;&#65533;&#65533;'Nq&#65533;I\%-&#65533;&#65533;a&#65533;7&#65533;&#65533;&#65533;e&#65533;p&#65533;&#65533;&#65533;&#65533;h&#65533;n&#65533;&#65533;a&#65533;x&#65533;&#65533;6&#65533;o&#65533;&#65533;&#65533;&#196;&#65533;d&#65533;&&#65533;8&#1744;M&#65533;Y&#65533;O&#65533;&#65533;&#65533;3&#65533;&#65533; &#65533;&#1293;&#65533;1@=?L&#65533;&#65533;&#65533;&#65533;&#65533;&#65533;&#65533;T[<K7&#65533; &#65533;]&#65533;&#65533;9K&#823;&#65533;#7zX&#65533;&#65533;Q>&#65533;&#65533;&#65533;;&#65533;&#65533;#%9F&#65533;&#65533;},&#65533;&#65533;T&#65533;%&#65533;&#65533;l&#65533;&#65533;Nb=&#65533;&#65533;\&#65533;&#65533;p&#65533; &#65533;w ik&#65533;&#65533;@&#65533;,&#65533;,&#65533;&#65533;&#65533;d&#65533;&#65533;&#65533;$&#65533;&#65533;&#65533;&#65533;n&#65533;&#65533;&#65533;Eb&#65533;&#179;&#65533;;w&#65533;&#9693;&#65533;\&#595; 4&#65533;v6&#65533;&#65533;&#65533;&#65533;&#28223;Hf&#65533;r&#65533;&#65533;&#65533;&#65533;&#1550;&#65533;&#65533;,&#65533;&#65533;&#65533;&#65533;&#65533;&#65533;B4%]Bq&#65533;&#65533;&#65533;d&#65533;[z9 &#65533;'B0.a&#65533;&#65533;^&#65533;N&#65533;`>&#65533;&#65533;&#1777;&#65533;y:[R&#65533;&#65533;&#65533;{&#65533;&#65533;n&o&#65533;Ko&#65533;*&#726;&#65533;&#65533;&#65533;&#65533;&#65533;&#1572;V&#65533;&#65533;&#65533;G4&#65533;JE&#65533;?&#65533;:&#65533;&f9&#65533;h*1;V&#65533;u)*G+E&#65533;Yxt%&#65533;8&#65533;&#65533;&#65533;&#65533;&#65533;#&#65533;&#65533;&#65533;H`eSr,w&#65533;J&#65533;W&#65533;2#&#65533;I&#65533;&#65533;chfk&#65533;vG	&#65533;j&#65533;&#65533;&#65533;g&#65533;VS&#65533; @&#65533;$(&#65533;Fl&#65533;Q@3Z&#65533;UP&#65533;&#65533;I$&#65533;&#65533;#>&#65533;x&#65533;E&#65533;K	&#65533;+&#65533;&#65533;d&#65533;I^&#65533;&#65533;w6&#65533; &#54468;&#65533;{&#65533;W&#65533;Wi&#65533;y&#65533;&#65533;t&#65533;&#65533;&#65533;&#65533;Iv&#65533;&#65533;c&#65533;4azi&#65533;d&#65533;&#513;;&#65533;{&#65533;&#65533;&#65533;7&#65533;&#65533;&#65533;<7d&#65533;Q&#65533;&#65533;&#65533;&#65533;V:G&#65533;z&#65533;m&#65533;u w&#65533;h&#65533;;&#65533;vx+Ux&#65533;kl&#1546;&#65533;L6e\EbhY3&#65533;s&#65533;a}f&#65533;~+&#65533;&#65533;7:c&#65533;$&#65533;phX&#65533;&#65533;8bz&#65533;&#65533;&#65533;&#1548;&#65533;Yg)&#65533;&#65533;,{uTxA&#65533;&#65533;&#65533;&#65533;&#65533;&#65533;&#65533;4&#65533;ZJ&#65533;
&#65533;;&#65533;/&#65533;)&#65533;&#65533;S&#65533;$I{&#1228;&#65533;x	rx&#65533;sq&#65533;gb&#65533;s &#65533;&#65533;x&#65533;&#65533;&#65533;&#65533;&#65533;&#65533;5p7Xt&#1655;y&#65533;&#65533;j&#65533;&#65533;0&#65533;C&&#65533;1&#65533;&#65533;X&#65533;&#65533;V&#65533;E@G&#65533;2d Xq&#65533;&#632;#HVb'&#65533;&#65533;" \&#65533;8&#65533;m&#728;2&#65533;&#65533;&#65533;&#65533;&#513;T&#65533;4I&#65533;&#65533;2@7&#65533;4&#437;[`&#65533;l&#65533;&#65533;&#65533;"&#65533;&#65533;%if&#65533;*vs&#65533;<Gq &#65533;Xv0 &#65533;Rl&#65533;&#65533;5&#65533;:&#65533;&#65533;&#65533;<,&#65533;Oe&#65533;#&#65533;B&j&#65533;&#65533;Y&#65533;hk&#65533;&#65533;8&#65533;&#65533;&#65533;&#65533;&#65533;&#65533;&#65533;&#65533;M&#65533;&#65533;&#65533;&#1361;&#65533;&#65533;&#65533;uw&#65533;&#65533;&#65533;&#65533;J&#65533;&#65533;[&#65533;&#65533; y1yf2&#65533;h"&#65533;&#65533;&#65533;o&#65533;a '&#65533;$!9&#65533;&#65533;&#1781;(1#~&#1625;&#65533;4ebS1&#65533;25*	 , e&#65533;B&#65533;|nS`;&#65533;&#65533;&#65533;&#&#65533;RX0&#65533;*&#65533;#;w&#65533;IuY&#65533;&#65533;Nx&#65533;&#65533;!&#65533;&#65533;&#65533;'&#65533;&#65533; &#65533;&#65533;&#65533;|)7&#65533;uy&#65533;&#65533;&#65533;l&#65533;&#65533;&#65533;P&#65533;1y&#65533;&#65533;9&#65533;6&#65533;2&#65533;&#65533;e&#758;k&#65533;&#65533;A&#65533;&#65533;)&#65533;o&#65533;_&#65533;1&#65533;&#65533;d&#65533;q&#65533;
9k&#65533;8rA&#65533;f3I&#65533;&#65533;&#65533;N3w&#65533;&#65533;&#65533;&#65533;&#65533;A`;&#65533;i@:&&#65533; P `>F\{h&#65533;8&#65533;&#65533;&#65533;&#65533;LIZQxGD&#65533;#&#65533;a&#65533; Z&#65533;&#65533;&#65533;&#65533;h,b&#65533;[8&#65533;1 &#65533;lY&#1545;i&#577;&#65533;	&#65533;&#65533;if&#65533;&#65533;&#65533;&#65533;!b:&#535;'J&#65533;&#65533;/&#65533;rL&#65533;b1&#65533;&#65533;#&#65533;#&#65533;&#142;x&#65533;&#65533;&#65533;#Tz&#65533;ek&#65533;&#65533;&#65533;&#65533;&#&#641;&#65533;mgn&#65533;Y&#65533;75cg0-&#65533;b&#65533;&#65533;h\W&#65533;AY  a&#65533;v&#65533;U&#65533;_&#1092;\&#65533;&#65533;&#1119;+&#65533;&#65533;&#65533;&#65533;z&#65533;"E&#65533;k&#65533;)&#65533;&#65533;W"ci&#65533;&#65533;&#65533;2&#65533;&#65533;$&#65533;u&#65533;&#65533;W&#65533;.&#65533;l&#65533;&#65533;Ej&#1507;&#65533;&#65533;&#65533;&#65533;1}rC&#65533;>v &#65533;&#65533;&#65533;V&#65533;&#65533;&#65533;&#65533;1V&#65533;&#65533;r&#65533;{WT&#65533;&#65533;@ e![q^&#65533;')G&#65533;&#65533;&#65533;&#65533;&#65533;&#65533; 7&#65533;./C&#65533;&#65533;&#65533;o`&#65533;&#65533;&#65533;&#65533;cC&#65533;+&#65533;,&#65533;&#65533;8&#65533;&#65533;5&#65533;&#65533;:&#65533;`&#65533;b&#65533;?&#65533;&#65533;[i&#65533;8&#65533;&#65533;f&#1047;4&#65533;&#65533;6&#65533;&#65533;BE+&#65533;K&#65533;Y&#65533;W&#1922;&#65533;&#65533;"@m#&#65533;G!c!&#65533;:&#65533;I&#65533;yC&#65533;&#65533; e&#65533;_	IbJ&#65533;&#65533;(&#65533;&#65533;T$&#65533;g&#65533;&#65533;&#65533;&#65533;h:J&#2034;Mleep'&#65533;&#65533;#]	40`&#65533;&#65533;F&#65533;&#65533;&#65533;&#65533;&#65533;&#65533;D&#65533;P+&#65533;&#65533;&#65533;*>&#65533;&#65533;&#65533;&#65533;$+W&#11263;dEQ&#1266;&#65533;#&#65533;z?\&#1129;\&#65533;f0	&#65533;&#65533;M:`a&#65533;#&#65533;&#65533;r&#65533;r&#65533;&#65533;e&#65533;:&#710;1&#65533;&#65533;:&#65533;&#65533;&#65533;/&#65533;&#1716;&#65533;) '&#65533;l0&#65533;a1	&#65533; " :&#65533;x'&#65533;O&#65533;&#65533;r&#65533;,@;p&#65533;&#65533;&#65533;&#65533;	 w&#65533;i&#65533;&#65533;
&#65533;&#65533;
&#65533;@gm&#65533;/E[&#65533;&#135;g&#65533;&#65533;&#65533;^!7&#65533;{nc^}&#65533;&#65533;un&#65533;&#65533;&#1018;&1k&#65533;g&#65533;$(&#65533;K* &#65533;*1;&#65533;( 9y0&#65533;&#65533;z&#65533;pH&#65533;	p&#65533;O'PX&#65533;c>F&#65533;[&#65533;&#65533;mjW&#65533;(&#65533;&#65533;&#65533;&#65533;/L[&#65533;&#65533;&#65533;&#65533; {&#65533;&#65533;&#65533;&#65533;H&#65533;p"0&#65533;&#65533;&#65533;&#65533;&#65533;&#65533;&#65533;"z&#65533;&#65533;&#65533;&#65533;&#65533;z&#65533;&#65533;0&#65533;$&#65533;&#65533;[&#65533;&#65533;&#65533; z&#65533;&#65533;&#65533;+&#65533;&#65533;00  B&#65533;&#65533;&#65533;[&#65533;{&#65533; &#65533;)t&#65533;g&#65533;&#65533;B&#65533;*&#65533;c&#65533;+/QM>&#65533;&#65533;&#65533;: &#65533;&#65533;&#65533;&#65533;&#65533;K E&#65533;<+$&#65533;\&#65533;tE&#65533;Ii&#65533;&#65533;&#65533;;&#65533;V&#65533;&#65533;4&#65533;+/$&#65533;&#65533;P&#65533;&#65533;&#65533;&#65533;=  R |	&#65533;c&#65533;p9M&#65533;f&#65533;I&#65533;W26&#65533;[#xQ@a('#&#65533;&#65533;" ,&#65533;tPp&#65533;X&#65533;&#65533;`&#65533;]&#65533;&#65533;&#65533;&#65533; &#65533;&#1592;&#65533;&#65533;H&#65533;5&#65533;&#65533;4&#65533;_l&#65533;	`(&#65533;&#65533;&#65533;&#65533;{X&#65533;OH&#65533;&#65533;&#65533;&#65533;'&#65533;\G=l`|!&#65533;&#65533;3&#65533;6Y6&#65533;&#65533;&#1197;wB&#65533;,&#65533;Bp7 P >&#65533;2&#65533;|<&#65533;A<pP&#583;&#174;{&#65533;&#65533;&#65533;7n&#65533;6c(&#65533;:&#65533;&#29356;>&#65533;&#65533;"`&#65533; 4&#65533;&&#65533;&#65533;B&#65533;&#65533;&#65533;6&#65533;&#65533;Mc&#65533;6" +' &#65533;&#65533;4&#65533;4&#65533;:&#65533;Xl&#65533;l8h&#65533;>Gq/&#65533;&#65533;[&#65533;&#65533;&#65533;<&#65533;Y;g&#65533;=&#65533;0&#65533;&#65533;, &#65533;&#65533;'^!>,N&#65533;B&#65533;&#65533; &#65533;&#65533;<	&#65533;&#65533;&#65533;&#65533;|	jlS&#65533;`ay[&#65533;F|XU!\&#65533;&#1051;PgG +&#65533;!f% &#65533;&\ja>h&#65533;&#968;L&#65533;la&#65533;&#65533;q&#65533;]!,&#65533;x.h&#65533;&&#65533;&#65533;O&#65533;&#65533;&#65533;&#65533;&#65533;=&#65533;&#65533;'P&#65533;\&#65533;&#65533;}&#1243;!&#65533;&#65533;wC_a_q$}&#65533;B&#65533;A&#65533;7&#391;[q&#65533;. `8&#65533;&#1316;"&#65533;w&#65533;\P&#65533;b! &#65533;&#65533;h[q&#65533;p&#65533;&#65533;ea&#65533;N=&#65533;f&#65533;&#65533;Z
34&#65533;,&#65533;&#65533;&#65533;0&#65533;B&#65533;f' &#65533;&#65533;\&#1860;&#65533;3&#65533;L&#65533;z&#65533;&#1478;a&#65533;&#65533;r&#692;[_&#65533;i%S&#65533;nM&#1336;k.&#65533;&#65533;&#65533;&#65533;&#65533;5PX&#65533;`&#65533;&{]&#65533;c&#65533;&#65533;&#65533;&#65533;&#65533;s&#65533;&#65533;*&#65533; &#65533;&#65533;&#65533;d&#65533;>P7(5&#65533;&#1549;]&#65533;&#65533;&#65533;d&#1648;&#65533;&#1864;&#65533;%&#65533;&#65533;v&#65533;&#65533; Ug&#65533;qp&#1704;&#65533;&#1552;&#1079;&#65533;&#1749;&#65533;&#1721;r&#65533;sB&#65533;S&#65533;c&#65533;Dpd&#65533;&#65533;&#1805;}&#65533;&#65533;&#65533;@&#65533;C)&#65533;j&#65533;$&#65533;m*!&#65533;&#65533;D&#65533;_X&#65533;U&#65533;&#65533;`&#65533;\&#65533;d!&#65533;&#65533;&#65533;&#65533;50&&#65533;&#65533;8 &#65533;,&#65533;&#65533;(&#65533;&#65533;&#65533;&#65533;&#65533;&#65533;$*`PD %&#65533;y2&#65533;&#65533;&#65533;5@&#65533;6/&#65533;&#65533;&#65533;y&#65533; 6&#65533;&#65533;&#65533;&#65533;&#65533;&#1281;&#65533;&#65533;Gq&#65533;,&#65533;b&#65533;&#65533;&#65533;R?&#65533;&#65533;P&#65533;&#65533;&#65533;e&#65533;K&#65533;v2/r&#65533;&#65533;&#1646;L&#65533;&#65533;!&#65533;*V&#65533;&#65533;6&#65533;&#65533;&#65533;  ~	=0&#65533;.nu0&#65533;%&#65533;I&#65533;&#65533;&#65533;dVt&#65533;&#65533;2 6&#65533;+&#65533;&#65533;B&#65533;f&#65533;@&#65533;`&#65533;Z&#32857;O&#65533;&#65533;I&#65533;$f`&#65533;&#781;&#65533;&#65533;z`&#65533;&#65533;]U&#65533;&#906;&#65533;&#65533;I&#65533;0.`&#65533;=>P;,u~&#65533;&#65533;P&#65533;&#65533;<&#65533;4&#65533;#&#65533;x) yk&#65533;&#65533;bD&#65533;&#65533;`iF&#65533;>>p&#65533;b&#65533;~^&#65533;&#65533;2&#65533;&#65533;3c&#65533;&#758;&#65533;^llL&#65533;2[&#65533;&#65533;[&#65533;t&#65533;&#65533;	&#65533;&#65533;1&#65533;&#872;&#65533;&#65533; ~&#65533; s&#65533; x&#65533;t&#65533;+&#65533;mN&#65533;9&#65533;i&#65533;{&#65533;bf&#65533;^^&#65533;i)I&#467;&#65533;!&#65533;l&#65533; &&#65533; | &#65533;&#65533;+) &#65533;&#65533;&#65533;b&#65533;&#65533;00g&#65533;.&#65533;G&#65533;&#65533;&#1197;sB~&#65533;&#65533;!&#65533;&#65533;&#65533;&#1418;% y!p:&#65533;+&#65533;&#954;m'&#65533;+&#65533;jN&#65533;xx&#65533;&#65533;&#65533;&#65533;1&#65533;L&#65533;b` &#65533;&#1348;zv&#65533;S&#65533;rQ&#65533;&#65533;&#65533;&#65533;	@U&#65533;&#65533;_&#65533;&#65533;&#65533;&#65533;(&#65533;e&#65533;%"&#65533;/; $0&#65533;&#1063;&#65533;&#65533;&#65533;g}&#65533;&#65533;&#65533;
n'Y8W` k&#65533; o(h,&#65533;&#65533;&#65533;oq<0Ix&#65533;KY&#65533;^&#65533;&#65533;&#65533;&#65533; &#1964;&#65533;!n,oi&#65533;X&#65533;b&#65533;E&#65533;&#65533;%vbU:&#65533;&#65533;?&#65533;+&#65533;&#65533;?&#65533;a&#65533;p&#65533;&#65533;;&#65533;&#65533;aAW1&#65533;'&#65533;n&#65533;&#65533;I^&#252;&#65533;&#65533;&#65533;9'!''&#65533;&#65533;w&#65533;U!>f &#65533;&#65533;&#65533;A&#65533;n&#210;bi&#65533;&#65533;n&#65533;Z&#65533;@W|e`'n&#504;&#65533;"&#65533;&#65533;Y&#65533;&#65533;a&#65533;&#65533;&#65533;Y&#65533;&&#65533;ld&#65533;&#65533;:&#65533;&#65533;&#65533;&#65533;X&#1187;&#65533;&#65533;&#65533;c@&#65533;&#65533;&#65533;cj&#65533;~p_R&#65533;&#65533;&#65533;	1DG&#65533;-&#1569;&#1638;&#65533;6&#65533;&#65533;&#65533;&#65533;d&#65533;&#65533;&#65533;% m&#245;_%&#65533;%_|&#65533;M&#65533;&#65533;%&#65533;y&#65533;&#65533;a&#65533;3&#65533;af&#65533;$D	Y&#959;&#65533;&#65533;/]&#65533;&#65533;&#65533;%R&#65533;i&#65533; &#65533;&#65533;bq&#65533;I2&#65533;Jg&#65533;	vL&#65533;aS&#65533;&#65533;&#65533;R&#65533;&#65533;!&#65533;&#65533;&#65533;A&#65533;&#65533; &#65533; &#65533;=$&#65533;&#65533;1&#65533;U.&#65533;P&#65533;&#65533;I&#65533;)U^d!&#65533;&#65533;&#65533;+Ut&#65533;&#65533;&#65533;H&#65533;"&#65533;&#65533;&#65533;&#65533;&#65533;O&#65533;A&#65533;%Z&#65533;&#65533;Q&#65533;I&#65533;.ejT&#65533;&#65533;x&#1848;A&#65533;!(&#65533;&#65533;4&#65533;&#65533;ui&#65533;%/j&#65533;&#1132;&#65533;"F&#65533;!&#65533;""	6;&#65533;Fd&#65533;a&#65533; =r&#65533;&#65533;C&#65533;]k&\&#65533;&#65533;+&#65533;n&#65533;i@&#65533; &#65533;i\,&#65533;&#65533;&#65533;e&#793;5o&#65533;&#65533;u&#65533;<&#65533;T&#65533;&#65533;&#65533;&#65533;&#937;&#65533;&#65533;&#65533;&#65533;&#65533;g&#834;@@pl&#65533;3S&#65533;6$&#65533;&E&#65533;#u&#65533;&#65533;&#727; &#65533;&#65533;[/gn&#65533;&#65533;&#65533;&#65533;&#65533;(y&#65533;
fUo&#65533;&#65533;&#65533;&#65533;&#65533;&#65533;s&#65533; _&#65533;'&#65533;jo`&#65533;"&#65533;s&#870; Q&#65533;b&#65533; rO1c&#65533;&#65533;4*&#65533;"\8&#65533;8&#65533;pA&#65533;&#65533;&#65533;9[!1&#65533;4L,&#65533;&#65533;L&#65533;&#65533;<C1D&#65533;&#65533;,1!&#65533;8&#65533;(aD&#65533;@Hk&#65533;&#1666;&#515;&#65533;&#65533;"&#65533;&#65533;&#673;&#65533;)&#65533;&#65533;o	&#65533;F&#65533;&#65533; 8&#65533;&#65533;"&#65533;&#65533;4&#65533;&#65533;+&#65533;&#65533;&#65533;&#65533;
&#65533;:
&#65533;!&#65533;&#65533;`sL2&#65533;&#65533;5&#65533;&#65533;x&#65533;^&#65533;&#65533;&#65533;2/&#65533;&#65533;6&#65533;&#65533; C>&#65533;&#65533;`&#65533;C&#1984;k&#65533;b;+H&#65533;&#1936;&#65533;&#65533;\@&#65533;&#65533;&#65533;+&#65533;l&#65533;B&#65533;&#722;&#65533;+&#65533;&#65533;&#65533;EK<&#65533;u&#65533;2&#65533;@J8IU&#65533;&#65533;&#65533;&#65533; ?&#65533;|&#721;&#65533;d&#65533;&#65533;&#65533;&#65533;&#65533;&#1033;4&#65533;&#65533;&#65533;&#65533;&&#65533;3RI#4`&#65533;Xa0&#65533;&#65533;T&#65533;r&#65533;:zH;U&#65533;&#65533;&#65533;&#65533;T&#65533;&#65533;&#769;&#65533; &#65533;e#C leCc&#65533;&#65533;&#65533;3H&#65533;&#65533;&#65533;&#65533;&#65533;M&#65533;&#306;&#65533;c&#65533;&#65533;&#65533;N &#65533;&#65533;&#65533;H\&#65533;#&#65533;&#65533;&#65533;;&#65533;&#65533;c$LHW6r&#65533;a$x&#65533;&#65533;/8&#65533;&#65533;+n&#2001;Hce&#65533;[v&#65533;&#65533;t0&#65533;
_6&#1415;a&#65533;-&#65533;&#65533;&&#65533;&#65533;g&#65533;;&#193;&#65533;/zD!&#65533;&#65533;&#65533;F2&#65533;&#65533;7p &#65533;&#65533;&#65533;&#65533;@&#65533;&#65533;&#65533;&#65533;zk&#65533;&#65533;&#65533;&#65533;l&#65533;.&#65533;t&#65533;6&#65533;l&#65533;&#65533;&#675;&#65533;&#65533;&#65533;&#65533;&#65533;d&#65533;&#65533;^&#65533;6&#65533;&#65533;,@&#65533;"E&#65533;l&#65533;I&#65533;&#65533;zp&#65533;&#65533;&#1635;&#673;&#65533;w<&#65533;1&#65533;v&#65533;&#65533;&#65533;d#&#65533;d&#65533;&#65533;0&#65533;]&#65533;&#65533;N@j&#65533;&#65533;&#65533;&#65533;5&#65533;&#65533;&#65533;r;&#65533;&#65533;
&#65533;[?S&#65533;Yg0&#65533;N&#65533;&#65533;&#65533;&#65533;}&#65533;o&#65533;&#65533;`&#65533;z&#65533;&#21960;&#65533;&#65533;K&#1692;g&#65533;&#65533;P&#65533; &#65533;e&#65533;&#65533;M&#65533;G&#65533;7&#65533;&#514;4&#65533;&#65533;{&#65533;&#65533;0H&#65533;&#65533;&#65533;&#65533; &#65533;&#65533;A&#65533;Pyw&#65533;}2&#65533; &#65533;&#65533;1&#65533;&#65533;&#65533;&#65533;;i&#65533;x&#65533;&#65533;&#65533;a&#65533;7T `&#65533;U|&#338;|&#65533;&#65533;X &#65533;&#65533;Y&#65533;&#1177;&#65533; &#65533;&#65533;{&#65533;&#65533;
Rs5&#65533;6&#65533;&#65533;#&#65533;&#65533;O&#65533;#&#65533;&#65533;8 &#65533;&#65533;O&#65533;}&#65533;C	p>&#65533;&#65533;KW&#62031;o&#65533;3$&#65533;j=&#65533;^Ad&#65533;&#65533;&#65533;@,`&#65533;`&#65533;b&#65533;9&#65533;W&#65533;&#65533;&#65533;&#65533;,AW$&#65533;b;&#65533;6&#65533;&#65533;+&#65533;_x&#65533;66-V8@*&#65533;&#65533;&#15425;4pb	p&#65533;&#65533;&#65533;v&#518;(Qo&#65533;K@yb&#65533;-u&#65533;&#65533;&#65533;&#236;xHD6&#65533;'L&#65533;
y&#242368;&#65533;t,&#65533;&#65533;:6&#65533;AX&#65533;&#65533;`D&#65533;$&#65533;1E&#65533;B)M&#65533;&#65533;&#65533;&#65533;&#65533;/1&#65533;&#65533;&#65533;&#65533;&#65533;@6&#65533;&#65533;e-&#65533;Rp %&#65533;&#65533;Al&#65533;&#65533;c&#65533;d&#65533;&#65533;&#65533;&#65533;N9PC&#65533;f	&#65533;a	&#65533;f5&#65533;&#65533;<&#65533;T34&#65533;&#65533;&#65533;&#65533;&#65533;L[&#65533;S&#65533;w&#65533;X	&#65533; ?&#65533;&#65533;@&#65533;K8&#65533;&#65533;&#65533;DQ&#234;&#65533;"&#65533;&#65533;&#65533;8&#1232;&#65533;&#65533;@&#65533;&#65533;&#65533;T&#65533;2@&#65533;&#640;?$a&#65533;e&#65533;&#65533;&#65533;&#65533;Z&#65533;&#65533;okRq&#65533;&#65533;&#65533;O) &#65533;&#65533;X"=&#65533;&#65533;]&#65533;&#65533;g&#65533;C&#65533;%&#65533;A&#65533;+A&#65533;&#65533;&#65533;&#65533;&#65533;!e.&#537;A&#65533; N&#65533;&#27914;wp@&#65533;\&#65533;EA&#65533;&#65533;n&#65533;O<&#65533; V&#65533;&#65533;&#65533;l&#65533;	&#65533;x&#65533;
&#65533;&#65533;J &#65533;&#65533;a&#65533;E&#65533;M6&#65533;:&#65533;T&#65533;$&#65533;&#65533;&#65533;&#16459;&#65533;&#65533;1H&#65533;&#65533;&U&#65533;d;d&#65533;&#65533;&#1804;&#65533;u&#65533;&#65533;Bp@&#65533;T&#65533;\=\GG&#65533;"&#65533;t&#65533;&#65533;&#65533;]z*&#65533;&#65533;&#65533;U&#65533;&#65533;&#65533;&#65533;(&#1362;D&#65533;.ur&#65533;I&#65533;&#29218;j&#65533;V5bI&#65533;J?0&#65533;
&#65533;v9&#65533;&#65533;&#65533;X&#65533;&#65533;.r@&#65533;d&#65533;&#65533;s&#65533;ou5&#555;(&#621;2e&#65533;!&#65533;*&#65533;&#65533;&#65533;&#65533;&#65533;&#65533;K&#65533;G&S&#65533;&#65533;&#65533;2&#65533;&#65533;.&#65533;&#65533; &#65533;&l&#65533;&#65533;Z`&#65533;E0&#65533;&#65533;&#65533;Psw&#65533;&#65533;R&#65533;&#65533;9&#65533;A&#65533;&#65533;e&#65533;&#65533;&#65533;&#65533;d&#65533;&#65533;&#426;&#65533;S&#65533;&#65533;D&#65533;&#65533;&#65533;o&#65533;&#65533;_ &#65533;&#1476;6&#65533;&#65533;
&#65533;(&#65533;&#65533;&#65533;&#65533;V&#65533;AE&#65533;&#65533;&#65533;*E&#65533;&#65533;&#65533;p&#65533;&#65533;&#65533;y&#65533;X`(&#65533;TaX&#65533;e&#199;{&#65533;&#1869;&#65533;~&#65533;&#65533;&#19459;*&#65533;&#65533;Z&#65533;&#65533;#G&#65533;&#65533;$&#65533;&#65533;\(&#65533;&#65533;&#65533;b&#1605;$Y&#65533;&#65533;js&#65533;&#65533;&#65533;&#65533;a&#65533;&#65533;&#65533;SW0&#65533;&#65533;&#65533;(v&#65533;&#65533;^&#65533;J,&#65533;/a&#65533;#&#65533;&#65533;_&#65533;-&#65533;&#65533;&#65533;C	.&#65533;@z&#65533;&#65533;%	&#65533;~;eU}&#65533;B[&#65533;&#65533;>P0$ &#65533;&#65533;y&#65533;&#65533;=&#65533;QWz&#65533;&#65533;%&#65533;&#65533;&#65533;	<iF&#65533;&#65533;hH&#65533;&#65533;8&#65533;b,&#65533;I6&#65533;wMZWM&#65533;,&#65533;!&#65533;@B&#65533;&#1784;&#65533;&#65533;)&#65533;&#65533;&#65533;d)&#65533;&#65533;&#65533;@&#1218;(1G&#65533;&#65533;&#65533;&#65533;7&#1281;4'(&#1263;&#65533;&#57941;&#65533;@&#65533;b&#65533;1*&#65533;h&#65533;Ap&6&#65533;&#65533;&#65533;&#65533;&#65533;&#65533;lM&#65533;&#65533;"&#65533;F &#20603;v.&#65533;uL&#65533;:J1&#65533; o&#65533;bx+&#65533;
&#65533;&#65533;&#65533;&#65533;[&#65533;z$&#65533;&#33649;&#65533;&#65533;;&#65533;@&#65533;p&#65533;&#65533;&#65533;&#136;n&#65533;V~_&#65533;&#65533;A&&#65533;&#65533;&#65533;&#65533;&#65533;08&#65533;&#65533;-&#65533;[&#1635;&#65533;DR&#65533;Q,T,&#65533;&#65533;&#65533;&#65533;e&#65533;%&#65533;:&#65533;DY&#65533;#&#65533;i&#65533;&#65533;&#65533;c0&#65533;&#65533;u&#65533;K&#65533;~w&#65533;D$&#65533;&#65533;&#65533;&#65533;\&#65533;u&#65533;SL&#65533;d&#65533;-&#65533; &#65533;&#65533;&#65533;a&#65533;&#65533;&#65533;&#65533;&#65533;T&#65533;&#65533;&#65533;"&#65533;&#65533;iV&#65533;v(&#65533;&#65533;&#65533;&#65533;j?:&#65533;&#65533;&#65533;S&#65533;N&#65533;&#65533;&#65533;h$0&#65533;&#65533;&#65533;E
&#65533;&#1424;d&#65533;&#65533;&#65533;^&#65533;&#65533;.&#65533;&&#65533;DGy&#65533;&#65533;&#65533;&#65533;&#65533;&#65533;&#65533;&#65533;hb8&#65533;&#65533;G&#65533;&#65533;&#558;&#65533;&#65533;>&#65533;uj0&#65533;&#65533;&#65533;&#65533;&#65533;`&#65533;y&#65533;	&#65533;R&#65533;&#65533;`/$&#65533;:&#65533;=&#65533;y&#1031;^&#65533;&#65533;'}&#65533;M&#65533;y&#65533;&#65533;DX?&#65533;AB&#65533;i&#65533;_&#65533;&#65533;&#1553;&#65533;&#65533;,G3Z"&#65533;&#65533;6&#65533;&#65533;i) hA&#65533;+&#65533;&#65533;&#65533;&#65533;&#1890;X&#65533;&#65533;&#65533;'w(&#65533;&#65533;b&#65533;Rf&#65533;&&#1302;&#65533;&#65533;&#65533;&#65533;a4&#65533;v&#65533;@9&#65533;I&#65533;0&#65533;&#65533;&#65533;9&#65533;&#65533;&#65533;n&#65533;&#65533;&#596;?@&#65533;q(&#65533;&#65533;D&#65533;/v&#65533;&#65533;&#65533;!&#65533;2E&#65533;0?&#65533;(>6&#65533; &#65533;&#65533;g&#65533;&#65533;&#65533;s?1i&#65533;[&#65533;&#65533;`9&#65533;5&#65533;;&#65533;U&#65533;?p A0*&#65533;&#65533;&#65533;&#65533;&#65533;W&#65533;&#65533;c&#65533;Q&#65533;5.&#1778;K`&#65533;KX9Z&#65533;&#65533;<&#65533;/&#65533;&#65533;"y	&#65533;P&#65533;	&#50189;Vs2Aj4):p@&#65533;&#65533;&#65533;8&#65533;&#65533;&#65533;&#65533;%GK$&#65533; &#65533;&#1025;&#65533;&#65533;&#65533;&#65533; &#65533;+&#65533;&#65533;&#65533;8w+B0&#65533;&#65533;&#65533;&#65533;&#65533;&#65533;&#65533;&#65533;S&#65533;!&#65533;76&#65533;&#65533;a&#65533;+&#65533;&#65533;8&#65533;0&#65533;&#65533;&#936;AZJ;&#65533;&#65533;ec%/&#65533;8&#65533;&#65533;&#65533;&#65533;C9&#65533;&#65533;&#65533;/qB@6&#65533;&#65533;0&#65533;(&#65533;B&#65533;&#631;&#65533;&#65533;~DA&#65533;&#294;X&#65533;&#65533;b&#65533;i&#65533;wA&#65533;x?t&#65533;&#2018;DQ&#65533;&#1193;K&#65533;?&#65533;h &#65533;,H " &#1547;&#65533;b&#65533;&#65533;&#65533;&#65533;Q&#65533;E&#65533;&#65533;&#65533;&#65533;x8 &#65533;H&#1992;&#65533;&#65533;&#65533;&#65533;:y3]LF&#65533;&#65533;&#65533;&#65533;`&#65533;&#65533;`F&#65533;&#1048;&#65533;&#65533;3&#65533;[@e&#65533;F&#65533;:&#65533;&#65533;,&#65533;&#65533;b4@%A&#65533;2mL&#65533;&#65533;?&#65533;&#65533;Ki&#65533;&#314;<&#65533;&#65533;j&#65533;BtTG|&#65533;&#65533;&#65533;y&#65533;z:j26$&#65533;&#65533;!$&#65533;|<Hq&#65533;@)$&#65533;'I&#65533;:&#65533;-&#65533;&#65533;&#1683;b&#65533;,&#65533;&#65533;&#65533;&#65533;ZzdY&#65533;&#65533;&#65533;&#65533;&#65533;&#65533;&#65533;&#65533;&#65533;&#65533;{&#65533;H&#65533;L$;&#65533;L&#65533;H&#65533;Pp"&#65533;&#65533;&#65533;&#317;&#65533;&#65533;I2&#257;&#65533;&#65533;&#65533;IC&#65533;&#65533;&#65533;&#65533;&#65533;1l&#65533;I&#65533;l&#65533;&#65533;c(&#65533;Cd&#65533;&#65533;&#65533;4(&#610;&#65533;J&#65533;9&#65533;&#65533;&#65533;&#65533;&#65533;&#65533;&#65533;&#65533; &#65533;&#65533;E&#65533;&#65533;E&#65533;&#65533;J&#65533;L+&#65533;	&#65533;&#65533;&#65533;&#65533;&#65533;&#65533;9&#65533;O&#65533;&#65533;&#65533;|K&#449;&#65533;y&#65533;	H-&#65533;&#65533;&#65533;&#65533;&#65533;&#65533;&#65533;&#65533;&#481;&#65533;K&#65533;&#65533;&#65533;Y&#65533;&#65533;&#65533;X&#65533;!:"&#441;&#65533;&#65533;&#65533;&#703;lL&#65533;a&#479; &#65533;&#65533;{:&#1640;&#65533;y&#65533;&#65533;&#65533;p&#65533;&#65533;&#65533;L&#65533;9&#65533;&#65533;P:M&#65533;.b&#65533; &#65533;A&#65533;&#65533;I&#65533;lMqQH&#65533;@&#65533;&#65533;B&#65533;4<_&#65533;&#65533;M&#65533;&#65533;&#478;&#65533;&#65533;&#65533;&#65533;&#65533;	G&#1306;&#65533;#&#65533;L&#65533;&#65533;K&#65533;&#65533;b&#65533;Fp&#65533;&#65533;&#65533;o1&#65533;*&#65533;%0&#65533;Z&#307;X&#65533;&#65533; &#65533;&#65533;n9&#65533;&#65533;|	&#65533;y&#65533;&#65533;&#65533;&#65533;&#65533;&#65533;&#65533;OR&#65533;1&#65533;&#65533;&#65533;&#65533;N!&#65533;&#65533;&#65533;&#65533;O&#65533;&#65533;&#65533;`&#65533;&#65533;5L&#65533;&#65533;&#65533;H&#65533;&#65533;\&#65533;89Us'&#65533;H-&#65533;H&#65533;&#65533;bP%&#65533;&#65533;&#65533;&#65533;7&#65533;&#642;&#65533;&#65533;@a&#65533;Q&#65533;&#65533;&#65533;&#65533;&#12898;&#65533;tQ]Q&#65533;&#65533;B&#65533;&#65533;A&#65533;&#65533;&#65533;&#65533;&#65533;Q&#65533;Q&#65533;XI&#65533;Q-&#65533;&#65533;&#65533;Q!&#65533;*&#65533;&#65533;!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&#65533;6&#65533;&#65533;/&#65533;&#65533;"l&#65533;6&#65533; (&#65533;(&#65533;(&#65533;[]>\&#65533;!&#1540;&#65533;)&#65533;&#65533;!&#65533; &#65533;&#65533;cMV$ &#65533;&#65533;&#65533;pg&#65533;&#65533;6x&#65533;!&#65533;%&#65533;V h%&#65533;%&#65533;&#65533;&#65533;&#65533;l&#65533;&#65533;\&#65533;&#65533;p&Hwm @&#65533;$@&#65533;&#65533;&#65533;t&#65533;.hE&h&&#65533;WW &#65533;&#65533;@&#65533;|e,\e&#65533;pm&#65533;mX&#65533;e&#65533;rm&#1411;E&#65533;6X &#65533;zuX&#65533;&#65533;Ws&#1417;+\&#65533;$&#65533;X&#65533;M&#65533;&#65533;&#65533;X&#65533;&#65533;&#65533;Y&#65533;%&#65533;0Y&#65533;&#65533;&#65533;X&#65533;&#65533;V|e&#65533;OP&#65533;Y)H&#65533;eX'&#65533;&#65533;&#65533;lP&#1027;N&#65533;\=&#1220;&#65533;&#65533;&#65533;&#65533;z]&#65533;&#65533;U&#65533;&#65533;Vlm&#65533;O&#65533;QR &#65533;T&#65533;ZO 3m &#65533;Y&#65533;&#65533;&#65533;&#65533;&#65533;-&#65533;&#65533;(&#1540;(   &#65533;Y&#65533;O&#65533;&#65533;S&#65533;S&#65533;&#1708;&#1347;&#65533;&#65533;vU&#65533;mXj]  &#65533;&#65533;/&#1028;@)&#65533;&#65533;(&#65533;&#65533;_m&#65533;6&#65533;&#65533;T8T(&#65533;P &#65533;E&#65533;&#65533;&#65533;&#65533;&#65533;m&#65533;V%&#65533;Ye&#65533;&#65533;&#65533;&#65533;&#65533;m&#65533;&#65533;&#317;&#65533;&#65533;)&#65533;&#65533;&#65533;&#65533;6&#65533;&#821;&#65533;P(&#65533;Q&#65533;P0&#65533;&#65533;&#65533;&#65533;&#65533;-&#65533;nY%(&#65533;\\}&#65533;h^!&#65533; &#341;]&#65533;&#65533;E&#65533;&#65533;^&#65533;5&#65533;S&#65533;]&#65533;&#65533;&#65533;&#65533;&#1540;&#65533;&#65533;8&#65533;6&#65533; (`&#65533;&#65533;m_&#65533;&#65533;&#65533;@N&#65533;]&#65533;5&#65533;&#65533;^S@T &#65533;E&#65533;x ^p&#65533;/0[\-&#65533;M&#65533;p&#65533;&#65533;&#65533;)``0X&#65533;&#65533;&#65533;N &#1853;&#65533;&#65533;-R&#65533;&#65533;&#65533;YU&#65533;&#65533;&#65533;&#65533;&#65533; #P&#65533;ZM@'P&#65533;f])&#1540;.J&#65533;=&#65533;&#65533;S&#65533;&#65533;&#65533;6P0&#65533; a\&#65533;&#65533;	&#65533;Z&#65533;U&#65533;Va&#65533;&#65533;(&#65533;a&#65533;,&#65533;&#605;a&#65533;-&#65533;S&#65533;&#65533;/&#65533;&#65533;&#65533; 
&#65533;  &#65533;&#65533;&#65533;&#65533;&#65533;&#65533; $0bFP&#65533;dbvb&#65533;&#65533;&#65533;&#65533;N&#65533;Z/&#65533;&#65533;&#512;-&&#65533;&#65533; 
&#65533;&#65533;&#65533;&#65533;&#65533;&#65533;Eb&#65533;&#65533;&#65533;4Vc&#65533;S*P&#65533;K&#65533;&#65533;8&#65533;&#65533;h <F&#65533;&#65533;c1v`&#65533;&#65533;^
Vc(&#65533;&#65533;&#65533;&#65533;&#65533; (&#65533;0x&#65533;@d&#65533;&#65533;&#65533;&#65533;c(&#65533;&#1648;&#65533;\R&#65533;&#65533;&#65533;bR&#65533;&#65533;/m&#65533;	&#65533;&#65533;( &#65533; x&#65533; &#65533;&#65533;&#65533;>v&#65533;&#65533;&#65533;@&&#65533;_[&#65533;&#65533;&#65533;&#65533;\5
&#65533;&#65533;&#65533;+~&#65533;b*0[ &#65533;&#65533;UVa&#1924;&#65533;}&#65533;&#65533;&#65533;&#65533;&#65533;]&#65533;&#65533;`7S\e&#65533;	&#65533;&#65533;&#65533;&#65533;. &#65533;OP&#65533;pn^W(&#1028;?6&#65533;&#65533;&#65533;&#65533;&#1772;=&#65533;fwV&#65533;&#65533;eG&#65533; n&#65533;x &#65533;`&#896;\U]@&#65533;&#65533;]&#65533;&#65533;&#65533;&#65533;&#65533;:~&#65533;Hx&#65533;&#65533;&#65533;=&#65533;&#65533;0&#65533;&#65533;&#65533;&#65533;x&#65533; &#65533;/`&#65533;&#65533;Ym&#65533;]P[&#389;&#65533;&#65533;&#65533;&#65533;y&#65533;b&#65533;&#65533;&#65533;/Ph2=djV&#65533;+>e&#65533;&#65533; &#65533;#&#65533;&#65533;~i &#65533;&#65533;& &#65533; &#65533;&#65533;x&#65533;6Df&#65533;&#65533;*fiG~&#65533;6@&#65533;P&#905;V&#65533;8&#65533;&#65533;	&#65533;&#65533;_&#896;_&#65533;&#65533;x&#65533;e:^&#65533;&#65533;M*p&#65533;	&#65533;&#65533;O&#65533;b&#65533;.&#65533;:&#65533; &#65533;&#65533;,N&#65533;&#65533;&#65533;h8=k`&#65533;&#65533;a&#65533;&#65533;NN&#65533;&#65533;&#39461;&#65533;	Hk6=d+&#65533; &#65533;&#65533;&#65533;&#65533;&#65533;4&#65533;a&#65533;&#65533;	h #Pl3&#65533;/&#65533;&#65533;^&#65533;l,6&#65533;&#1518;f&#310;c&#65533;&#65533;~	
`&#65533;&#65533;/`d&#1086;&#65533;&#65533;&#65533;~i&#65533;6&#65533;&#65533; &#65533;fj&#65533;&#65533;m&#65533;&#65533;PnP&&#65533;/x &#65533;&#65533;&#65533;]&&#65533;V&#65533;	&#65533;c#&#65533;&#65533;5&#65533;l
(&#65533;+n&#65533;&#65533;&#65533;&#65533;&#65533;\&#65533;l&#65533;&#65533;&#65533;O~	#x &#65533;&#65533;_>&#65533;&#65533;&#65533;&#65533;&#65533;.&#65533;&#65533;U
xi&#65533;&#65533;&#65533;&#65533;&#65533;&#65533;6&#65533;_&#65533;	G&#65533;&#65533;65j&#65533;&#65533;.&#65533;&#65533;^&#65533;V D6&#65533;&#65533;6&#65533;*&#65533;bK&#65533;&#65533;pjUp&#65533;C&#65533;H&#65533;&#65533;-V&#65533;&#65533;n&#65533;&#65533;XN&#65533;K&#65533;&#65533;^&#65533;l&#65533;VS&#65533;>mnv&#42888;&#65533;&#65533;&#65533;ps&#65533;b&#65533;&#65533;Q&#65533;&#65533;7&#65533;a&#65533;&#65533;&#65533;&#65533;f&#65533;i&#65533;&#65533;&#65533;-.&#65533;&#65533;b9=r&#65533;&#65533;b#&#65533;.&#65533;`&#896;&#65533;&#65533;&#65533;S
]&#65533;%&#65533;&#65533;&#65533;oR&#65533; +&#65533;S/&#65533;6&#65533;&#65533;&#65533;&#65533;&#65533;Kp&#65533;?]m&#65533;&#65533;+wY&#65533;r;&#65533;:6&#65533;s&#65533;s>&#65533;&#65533;&#65533;&#65533;sCSqAw&#65533;&#65533;  !&#65533; &#65533; ,5  &#65533;C &#65533; &#65533;H&#65533;&#65533;&#65533;&#65533;*\&#560;&#65533;&#199;#*&#65533;&#65533; &#65533;&#267;3j&#65533;&#561;&#65533;&#463; C&#65533;I&#65533;d&#65533;$6&#65533;&#65533;&#65533;&#65533;&#65533;&#727;0c&#668;I&#65533;&#65533;M&#65533; H&#65533;&#65533;&#65533;&#65533;&#65533;&#65533;&#65533;@&#65533;
J&#65533;&#65533;Q&#65533; rh&#65533;a@O&#65533;J&#65533;J&#65533;&#65533;&#1387;!+&#65533;&#65533;	&#65533;D&#65533;7dz&#65533;&#577;&#65533;&#65533;&#1651;h&#65533;&#65533;&#825;&#65533;9<X|&#65533;K&#65533;Q&#65533;&#65533;&#65533;&#759;&#65533;_&#65533;)&#65533;h&#65533;4&#65533;&#65533;bHZ&#824;&#65533;&#65533;&#464;O&#65533;L&#65533;&#65533;&#65533;&#728;3k&#65533;&#825;&#65533;&#65533;&#992;C&#65533;M&#65533;&#65533;&#65533;&#65533;o<&#65533;pkcp&#65533;=8e&#65533;&#65533;&#65533;&#65533;fn&#65533;&#65533;&#891;&#65533;&#65533;&#65533;&#65533;&#65533;?&#65533;b&#65533;&#65533;^=&#65533;x&#65533;&#65533;&#65533;&#65533;&#65533;$&#65533;K&#65533;N&#65533;&#65533;&#65533;&#65533;&#1587;g&a&#65533;0&#65533;&#65533;&#65533;&#65533;&#65533;L0w`&#65533;lh_&#1022;&#65533;&#65533;&#65533;&#65533;&#65533;!3&#65533;m^&#65533;n&#1600;&#65533;x&#65533;&#65533;S(&#65533;&#65533;N&#65533;[|&&#65533;&#65533;&#65533;&#58754;	&#65533;&#65533;t&#65533; Y1&#65533;&#65533;X2&#65533;&#65533;&#65533; &#65533;(&#8724;&#65533;&#65533;@}b&#65533;&#65533;l&#65533;&#65533;1&#65533;&#65533;&#65533;&#65533;&#65533;$&#65533;h&#65533;8^GB~=&#65533;&#1025;b&#65533;Tbl&#65533;E&#65533;d&#65533;&#65533;@&#65533;L6&#65533;&#17630;&#65533;_Ob&#65533;pB &#65533;eByypSz&#65533;FOix &#65533;h&#65533;&#65533;&#65533;@),&#65533;W &#65533;=&#65533;7&#65533;bf "VD&#65533; d&#65533;)&#34820;&#65533;w&#65533;X&#65533;)'J&#65533;A`Zr&#65533;&#65533;]oW&#35160;f
&#65533;A&#65533;&#28834;Hp&#65533;3&#65533;&&#881;&#65533;\O&#65533;i&#65533;&#43760;~&#65533;vP
*&#65533;&#65533;4<E&#65533;&#65533;&#65533;%9&#65533;AD&#65533;&#65533;&#65533;XB$&#65533;&#65533;&#65533;&#65533;&#65533;p&#65533;&#65533;S&#65533;&#65533;x&#65533;\&#65533;&#65533;&#65533;&#65533;&#65533;&&#181;&#65533;@&#65533;=}P&#65533;XE&#65533;&#65533;O&#1846;&#65533;.&#65533;	&#65533;&#65533;&#65533;&#65533; &#65533;&#65533;z&#65533;M{&#65533;&#65533;&#65533;,&#65533;&#65533;&#65533;&#65533;&#65533;
$&#65533;&#65533;@$d&#65533;&#65533;XKl&#65533;&#65533;&#65533;d&#65533;et\&#65533; wl B&#65533;&#65533;&#65533;&#65533;&#65533;d&#65533;y&#65533;&#65533;P&#65533;luZ&#65533;&#65533;&#65533;4&#65533;&#65533;e<a&#65533;<&#65533;&#65533;!&#65533;,&#65533;&#65533;&#65533;&#65533;C&#65533;rJ&#65533;&#255;&#65533;RH&#65533;&#65533;bZ&#65533;&#65533;T&#65533;:&#65533;;&#65533;&#65533;&#65533;&#65533;V&#65533;q&#65533;&#65533;2<&#65533;&#65533;&#65533;=P&#65533;.Oll&#65533;%&#65533;b&#65533;V&#65533;&#65533;pS&#65533;&#65533;&#65533;[&#65533;mw&#65533;D&#65533;}&#65533;T&#65533;&#65533;&#65533;&#65533;p-_=(&#65533;S&#65533;	&#65533;j&#1804;&#65533;-&#65533;Y&#65533;-9&#65533;fL&#582;&#65533;&#65533;Bl&#65533;&#65533;	p&#65533;%	&#65533;6&#65533;&#65533;&#65533;^&#65533;@XO&#65533;z&#65533;V "V|&#65533;W[A &#65533;)&#65533; &#65533;a&#65533;&#65533;=&#65533;j&#65533;&#65533;?^&#65533;&#65533;&#65533;o]&#65533;=&#65533;	jN&#65533;A&#65533;o&#65533;&#65533;&#65533;@Yh	&#65533;&#65533;&#65533;&#65533;]&#65533;&#65533;?;&#65533;&#65533;&#65533;&#65533;&#65533;&#65533;&#65533;]&&#65533;&#65533;&#65533;&#65533;&#65533;&#65533;m&#1591;?&#65533;&#401;s&#65533;=n&#65533;&#65533;&#65533;&#65533;_ABJ&#65533;&#65533;&#65533;&#234;&#65533;+&#65533;&#65533;r&#65533;&#65533;j S&#65533;&#65533;&#65533;&#65533;g&#65533;&#65533;LQY&#65533;&#65533; ZC&#65533;u&#65533;5&#65533;&#65533;He&#65533;
&#65533;
\&#65533;&#65533;&#25631;*&#65533;mi&#65533;&#65533;&#65533;j&#65533;*&#65533; Pji2&#65533;_fH&#225;&#65533;!&#65533;"&#1822;"&#65533;&#65533;&#65533;k|+&#719;&#65533;&#65533;<HD(=&#65533;9,&#65533;u&#65533; &#65533;i&#65533;&#65533;*,&#65533;&#65533;X&#65533;&#65533;@&#65533;&#65533;&#65533;$&#65533;&#65533;)&#65533;b^O"&@&#65533;&#65533;el&#65533;&#65533;dX&#65533;6&#65533;Q$S8&#65533;&#65533;&#65533;&#65533;&b&#65533;l&#65533;]&#65533;&#65533;E&#65533;&#65533;i_S&#65533;&#1374;&#65533;HH!&#65533;c &#65533;&#65533;"q-&#65533;)J&#65533;V<WO&#65533;UPl.P!7i&#65533;&#65533;!Q&#65533;I&#65533;^O&#65533;''&#65533;&#65533;&#65533; Ad&#65533;&#65533;&#65533;R&#65533;&#65533;&#65533;&#65533;!AI&#735;&#65533;&#65533;v:&#65533;&#65533;&#390;TdU&#65533;*&#65533;&&#1427;hc&#65533;z&#65533;2&#65533;	&#65533;Z:&#65533;g&#65533;p`&#65533;#&#65533;
&#65533;Mo&#65533;V&#65533;@0&#65533;4&#65533;&#65533;&#65533;g&#65533;&#1029;g&#65533;&#65533;|`"&#65533;&#65533;5&#65533;Ah)&#65533;&#65533;&#65533;'&S&#65533;&#65533;&#65533;&#65533;&#65533;i&#65533;&#65533;=&#65533;l&#65533;!x&#65533;5n&#65533;'Zj&#65533;&#65533;M&#65533;&#65533;|&#65533;#?&#65533;&#65533;O&#1355;N&#65533;&#65533;C&#65533;@f&#65533;&#65533;&#65533;i &#65533;&#65533;&#65533;
&#1106;&#65533;E&#65533;u&#65533;!&#65533;&#65533;&#65533;=&#65533;Z&#65533;B&#65533;*)&#65533;&#65533;&#65533;&#612;8&#65533;
JS&#65533;LD&#65533;&#65533;&#65533;z"&#1184;5&#65533;A&#65533; n&#65533;/&#65533;I&#65533;&#65533;:&#65533;(;&#65533;i-&#65533;&#65533;"5Q&#65533;lH&#65533;&#65533;8I&#65533;&#65533;Te&#65533;l&#65533;A@&#65533;H&#65533;h&#65533;&#65533;:QGH&#65533;b&#65533;!~F&#187;&#65533;&#65533;v&#65533;
&#65533;&#65533;&#65533;(-4&#65533; 8kZ&#65533;&#65533;&#65533;&#65533;&#65533;&#65533;&#65533;&#527;&#65533;@&#65533;B&#65533;&#65533;g&#65533;&#65533;aO&#65533;
l`B&#167;6&#65533;E&#65533;L&#65533;H	 &#65533;h9&#65533;&#65533;&#65533;N&#65533;&#65533;lx&#65533;&#1075;&#65533;-&#65533;' &#560;&#65533; &#65533;&#65533;&#65533;&#65533;&#65533;&#65533;H,e&#65533;p/bX&#1218;[0&#65533;.Q8 5h&#65533;&#65533;0&#65533;&#65533;4 &#65533;&#65533;Q6&#65533;&#65533;&#65533;&#65533;o0&#65533;&#65533;&#65533;&#65533;1&#65533;qS&#65533;&#65533;"&#65533;MNe&#65533;&#65533;"&#65533;&#65533;&#65533;	&#65533;&#65533;+&#65533;&#65533;V&#65533;L&#65533;&#65533;H,&#65533;&#65533;3&#65533;&#65533;7!&#65533;&#65533;"_&#710;e%&#65533;ol&#65533;&#65533;\yv&#65533;Dh&#65533;6&#514;&#65533;j&#65533;&#65533;p&#65533;@+(*&#65533;p&#65533;&#785;&#65533; .&#65533;'\&#469;&#65533;&#357;=A&#65533;&#65533;&#65533;0&#65533;&#65533;&#65533;$&#65533;&#65533;L,m)&#65533;0&#65533;J)&#65533;&#65533;k%&#65533;9]&#65533;=&Mv&#65533;p&#65533;&#65533;&#65533;&#65533;9&#65533;&#65533;&#65533;~&#65533;&#65533;&#65533;&#65533;v)&#65533;&#65533;&#65533;v&#65533;X*&#65533;X&#65533;S2?a;G&#65533;/E[&#65533;&#862; `&#65533;sZ&#65533;&#65533;r &#65533;	&#65533;&#65533;&#65533;1&#65533;N&#65533;&#65533;&#65533;aK_&#65533;o&#65533;&#65533;&#65533;E&#65533;&#65533;e&#65533;{&#65533;&#65533;&#1193;J&#65533;=&#65533;&#65533;j&#65533;&#65533;&#65533;~&#710;pX&#65533;t&#65533;g&#65533;Km&#65533;&#65533;&#65533;eO.&#65533;&#261;aA&#65533;>+/>\b&#65533;e/9&#65533;V&#65533;|&#65533;e&#65533;&#65533; &#65533;&#65533;&#65533;@w&#1056;&#65533;!W1&#65533;Z,&#65533;&#65533;&#65533;?A~|,-&#65533;x3-&#65533;=&#65533;&#65533;/`%L&#65533;&#65533;&#1917;&#65533;&#65533;&#65533;&#65533;@&#65533;&#65533;&#65533;-&#65533;&#65533;&#65533;M&#65533;r&#65533;&#65533;&#65533;&#65533;&#65533;&#65533;&&#65533;uW &#65533;&#65533; &#65533;&#65533;B&#29189;&#65533;eA2&#774;*&#65533;&#65533;&#65533;|&#65533;s&#1778;&#65533;G&#65533;D&#65533;&#1264;&#65533;?&#65533;&#65533;C&#65533;&#65533;6&#65533;i&#65533;mQ.&#65533;&#65533;&#65533;&#65533;&#65533;&#65533;  /&#65533;P&#65533;X"&#65533;yF&#65533;&#65533;@&#65533;&#65533;&#65533;&#65533;&#65533;&#65533;&#65533;&#65533;)&#65533; &#65533;R&#65533;&#65533;&#65533;&#65533;&#65533;&#65533;&#65533;&#65533;&#65533;&#65533;&#65533;&#65533;&#65533; &#65533;U&#65533;&#65533;&&#65533;&#65533;0FMb'&#570;&#65533;6&#65533;&#65533;&#65533;Z,:&#65533;6&#65533;oM&#65533; &#65533;:&#65533;%w 3&#65533;c&#65533;&#65533;&#65533;1r N&#65533;&#65533;mP&#65533;&#65533;&#65533;|&#1404;X,x&#65533;9&#688;z&#65533;\Z&#65533;&#65533;&#65533;^&#65533;&#65533;2}n&#65533;&#65533;&#65533;&#65533;s&#65533;<&#65533;&#65533;e&#65533;&#65533;P.l&#65533;&#65533;`&#65533;rO&#65533;&#65533;&#65533;&#65533;%T&#65533;&#65533;&#65533;q&#65533;&#65533;&#65533;&#65533;&#65533;&#65533;&#65533;F&#65533;&#65533;&#65533;R&#65533;&#65533;r&#65533;&#65533;&#65533;&#65533;&#65533;&#65533;&#65533;A&#65533;1&#65533;_w^=K&#65533;(Lr&#65533;&#65533;&#65533;d&#65533;&#65533;P&#65533;&#2047;.&#65533;&#65533;&#65533;Y&#65533;&#65533;20&#65533;;&#65533;&#65533;&#65533;&#65533;&8&#65533;&#65533;l&#65533;&#65533;&#1216;&#65533;A &#65533;&#65533;&#65533; &#65533;&#65533;&#65533;&#65533;&#65533;&#65533;&#65533;AO&#65533;&#65533;x&#65533;2q~&#65533;#(&#65533;3&#65533;&#65533;/c&#65533;&#65533;I2&#65533; ?&#65533;&#65533;3&#65533;b&#1780;3&#65533;A&#65533;&#65533;[8p dP&#65533;&#215;E&#65533;&&#65533;D&#65533;H&#1059;|&#65533;&#65533;Gi>pi&#1446;q&#65533;& K@K&#65533;v&#65533;9&#65533;&#65533;$&#65533;;&#65533;&#65533;	&#65533;8&#65533;&#65533;&#65533;S{&#65533;&#65533;|J)g&#65533;6i&#65533; &#65533;@i&#65533;V}&#65533;&#65533;`)yaI&#65533;&#65533;/&#65533;&#65533;k	&#65533;T&#65533;%r)&#65533;AJ&#65533;66v&#65533;&#65533;&#65533;41&#65533;r&#65533;A&#65533;&#65533;)Bm&#65533;>&#1590;]&#65533;&#65533;J&#65533;&#65533;Q&#65533;Su&#65533;m9`V&#65533;V&#65533;&#65533;E&#65533;&&#65533;&#65533;R&#65533;B.&#65533;&#65533;jI&#65533;'&#65533;&#65533;ob&#65533;o&#65533;p&#65533;v w&#65533;&#65533;k&#65533;o@p&#65533;$&#65533;j&#65533;&#65533;&#65533;=T&#65533;#Tx&#65533;&#65533;oEbw qav;&#65533;i&#65533;{_&#1922;P&#65533;&#65533;]&&#65533;jY&#65533;/K&#65533; &#65533;&#516;&#1170;TW&#65533;'&#65533;R$PRy&#65533;&#65533;27{5ws&#65533;{&#65533;&#65533;&#65533;'-f&#65533;&#65533;P&#65533;&#65533;y:&#65533;ACX~&#65533;H&#65533;&#65533;Qz&3MVMh<&#65533;GY&#65533;&#65533;R&#65533;&#65533;4&#65533;Q?HS&#65533;&#65533;&#65533;o&#65533;&#65533;&#65533;(	)@&#65533;&#65533;q S&#65533;&#65533;>&#65533;&#65533;D&#65533;Uo&#65533;%ki&#65533;} &#65533;&#65533;X`~&#65533;g@w=ax&#65533;&#65533;%x&#65533;&#65533;&#65533;&#65533;&#65533;&#65533;Ca&#65533;&#65533;20v&#65533;&#65533;&#65533;'&#65533;&#65533;[&#65533;y7y&#65533;&#65533;&#65533;&#65533;l~`&#65533;&#65533;By,! 4&#65533; =i&#65533;opA&#65533;K&#1861;&#65533;&#65533;&#65533;&#65533;&#65533;&#65533;&#65533;H{<&#65533;{&#65533;c&#65533;8V&#65533;&#65533;i&#65533;5PI6&#65533;&#65533;&#65533;C&#65533;1+&#65533;&#65533;&#65533;b1@&#65533;K&#65533;y&#65533;&#65533;&#65533;&#65533;c'p}#&#65533;&#65533;7&#65533;Ai&#65533;&#65533;n&#65533;g	}&#65533;eI|E&#65533;,|&#65533;&#65533;&#65533;&#65533;ry &#65533;a&#65533;u&#65533;g&#65533;u&#65533;&#65533;4&#65533;&#65533;a&#65533;&#65533;&#65533;tq&#65533;K&#65533;X&#65533;&#65533;i&#65533;&#65533;&#65533;&#65533;)k(@&#65533;x!&#65533;A&#65533;[0&#65533;&#65533;&#65533;&#65533;]&#65533;7)&#65533;&#65533;'&#65533;GixV&#65533;&#65533;YE&#65533;&#65533;x&#65533;&#1656;&#65533;&#65533;w!hz|P&#65533;r&#65533;&#65533;K`&#65533;&#65533;2 5&#65533;Bn2k&#65533;h{=&#65533;&#65533;	UW&#65533;)\_WVu&#65533;&#65533;q&#65533;&#20601;f!&#65533;&#65533;5s&#65533;&#65533;&#65533;af&#65533;0&#1437;&#65533;A`&#65533;&#65533;SZ&#65533;_&#65533;i&#65533;_hg;PA	&#65533;/7gg&#65533;&#65533;90&#65533;
&#65533;N&#65533;&#65533;=&#65533;u&#65533;)+.&#65533;:cO&#65533;N3&#65533;8/&#65533;V&#65533;u&#65533;WIi&#65533;&#65533;ty&#65533;&#65533;H&#65533;+)I&#65533;&#65533;&#65533;[&#65533;u&#65533;&#65533;@?xu&#65533;&#65533;Y&#65533;&#65533;&#65533;h&#65533;&#65533;:&#65533;0]2&#65533;&#65533;0uB'&#65533;i:&#65533;&#1413;&#65533;&#65533;mk&#65533;s1[&#65533;&#65533;^_	$@	&#65533;f&#65533;"&#65533;&#65533;8SC3b>c&#65533;i,~&#65533;P{&#65533;7 8&#65533;p	&#65533;! &#65533;*=p&#65533;&#65533;?r&#65533;&#1142;sGX&#65533;&#65533;&#65533;F&#65533;&#65533;&#545;&#65533;&#65533;1l&#65533;n&#65533;5e&#65533;$g&#65533;&#65533;&#65533;0&#65533;nb&#65533;&#65533;&#148;&#65533;Q/&#65533;Hii &#65533;_&#649;&#65533;&#65533;m&#65533;&#65533;&#65533;bq&#65533;K&#65533;b&#65533;TZ&#65533;&#65533; T{&#65533;&#65533;&#65533;&#65533;>&#65533;'&#65533;%&#65533;;&#65533;H&#65533;ggNAI&#65533;&#65533;~YA&#65533;&#65533;&#65533;*K&#65533; &#65533;:9&#65533;&#65533;""&#65533;T&#65533;&#65533;(b&#65533;&#65533;"&#65533;Q&#65533;&#65533;&#65533;"n&#65533;>j&#65533;)As]Q&#65533;>cU&#65533;&#473;$&#65533;(8&#65533;NOmZ&#65533;&#65533;c&#1620;&#65533;eKz)a;&#65533;2v.&#65533;&#65533;&#496;=&#65533;&#65533;$&#65533;[Y&#1629;&#65533;&#65533;;&#65533;&#65533;&#65533;&#65533;&#65533;`&#65533;&#65533;v&#65533;&#65533;'&#65533;&#65533;:m:Q&#65533;$9{OK&#65533;&#65533; 0&#65533;>&#65533;&#65533;&#65533;&#65533;&#65533;O&#1120;s11&#65533;&#65533;29&#65533;vLa&#65533;&#65533;&#65533;&#1588;&#65533;&#65533;&#65533;&#65533;&#1814;&#65533;&#65533;J&#65533;&#65533;&#65533;3&#65533;&#65533;*&#65533;n&#65533;Xu&#65533;&#65533;!R&#65533;&#65533;*&#65533;! B+-W\l&#65533;ah&#65533;&#65533;&#65533;k&#65533;&#13012;I&#65533;&#65533;D|	d&#65533;  kZK&#65533;&#65533;&#65533;' &#65533;1	&#65533;&#65533;" pzI&#65533;'&#65533;E&#65533;z&#65533;d&#65533;7&&#65533;&#649;a&#65533;&#65533;&#65533;[6&#65533;I&#65533;&#65533;.<s&#65533;&#65533;&#65533;v&#65533;ab&#65533;q &#65533;;&#65533;&#65533;{4&#65533;74P&#65533;&#65533;&#65533;&#65533;&#65533;&#65533;)x!}&#65533;Q4&#65533;&#65533;q	w&#65533;&#65533;&#65533;3&#65533;jDo&#65533;0l&#65533;&#65533;1.Up&#65533;K&#65533; &#65533;&#368;: B`&#65533;&#65533;/O&#65533;&#936;ma&#65533;'&#610;&#65533;&#65533;&#65533;&#65533;&#65533;&#65533;;, S&#65533;&#1306;-&#65533;&#65533;%: &#65533;K&#65533;[&#65533;0'&#65533;kP&#65533;&#65533;"&#1079;&#65533;&#65533;B&#65533;&#65533;&#65533;"=&#65533;&#65533;h&#65533;&#65533;&#65533;pQ&#65533;4$&#65533;&6I)X[&#65533;&#65533;&#65533;&#65533;+&#715;0&#65533;&#65533;B&#65533;&#65533;&#65533;&p&#65533;9(&#65533;&#65533;&#65533;&#65533;u&#65533;&#65533;uopS4Q&#65533;$n&#65533;&#65533;&#65533;+>&#65533;&#1790;&#65533;{'&#65533;&#65533;&#65533;;	&#65533;&#65533;,&#65533;&#1096;&#65533;:&#65533;4I&#148;J5<c&#154;&#65533;+ &#65533;K&#65533;&#65533;k&#65533;&#65533;&#65533;H&#65533;)&#65533;J&#65533;k&#65533;9|&#65533;K&#65533;n`&#65533;hR&#65533;+4&#65533;&#162;&#65533;&#65533;:0y&#65533;&#65533;&#65533;&#65533;&#65533;&#65533;&#65533;&#65533;&#65533;a!&#65533;yF&#65533;{;&#65533;&#65533;~W&#65533;p40&#65533;"&#1831;&#65533;r}&#65533;&#65533;as,&#65533;&#284;]=&#1828;`&#65533;&#65533;A&#65533;&#65533;h&#65533;w&#65533;]&#65533;&#65533;n@&#65533;%&#65533;&#65533;&#65533;&#65533;	S&#65533;&#65533;Ak&#65533;"K&#65533;&#65533;s(&#65533;g6&#65533;&#65533;&#65533;&#65533;d	&#65533;L&#65533;g&#1052;&#65533;Q&#65533;&#65533;;&#65533;&#65533;6 {&#65533;&#65533;bp>@@ =@ &#65533;&#1567;: ,&#65533;&#65533;&#65533;&#65533;&#65533;1 &#65533;&#65533;n&#65533;!&#65533;&#65533;j&#65533;C&#757;&#65533;&#598;&#65533;x<&#65533;&#65533;&#65533;b&#65533;&#65533;, V,&#65533;70&#65533;`B 2&#65533;\P&#65533;) ;@&#65533;u&#1825;&#65533;&#65533;&#65533;&#65533;[x&#65533;"&#65533;&#65533;L&#65533;.@h&#65533;&#65533;K&#65533;M$4  I,B&#65533;&#65533;&#65533;&#65533;&#65533;gI&#65533;&#65533;&#65533;&#65533;<&#1175;1[&#65533;Y'	&#65533;&#65533;&#65533;&#65533;&#722;&#65533;Z&#65533;&#65533;&#65533;^&#65533;2&#65533;h&#65533;&#65533;U&#65533;|&#65533;&#65533;U&#65533;,p&#65533;ys&#65533;!&#849;&#65533;e<&#1489;$}&#1293;&#65533;&#1851;mQQ=2PM&#65533; 1M&#65533;&#65533;U&#65533;U&#65533;&#65533;'&#65533;&#65533;@&#65533;;&#65533;&#65533;&#1995;&#65533;$&#65533;&#65533;&#65533;&#65533;G&#65533;&#65533;&#65533;:&#65533;j&#65533;&#65533;lu 	&#65533;
&#65533;&#65533;&#65533;ryb&#65533;&#65533;&#53339;&#65533;&#65533;&#65533;l&#65533;&#65533;V&#1495;A&#65533;J&#65533;u&#65533;&#65533;]r&#65533;&#65533;&#65533;&#65533;z&#1625;&#65533;o;\&#1338;c[VY&#65533;)'&#65533;&#65533;&#65533;L , 	5&#65533;&#1547;]&#65533;&#65533;0&#65533;aO&#65533;&#65533;&#65533;Iq&#65533;o&#65533;&#65533;&#65533;& &#65533;=q&#65533;&#65533;&#65533;=&#65533;&#65533;G`&#1702;]u&#65533;Z&#65533;&#65533;&#65533;&#65533;]" &#65533;O&#65533;&#65533;&#65533;.&#65533;e&#65533;Ch&#65533;&#65533;]6&#65533;&#65533;&#1739;&#65533;\&#46092;&#65533;u&#65533;-&#1457;&#65533;&#65533;&#65533;uby&#65533;&#65533;&#895;&#65533;d$ /7&#65533;&#65533;&#65533;=.lP&#65533;&#65533;&#65533;&#65533;&#65533;8&#65533;9J&#65533;&#65533;&#65533;&#65533;&#65533;&#65533;&#65533;&#65533;&#65533;
&#65533;SY$4&#65533;*M:  6&#65533;p&#65533;m&#1868;&#65533;&#1617;&#65533;;&#65533;m&#65533;&#65533;&#675;&#65533;&#65533;&#65533;~i`&#65533;&#65533;M&#65533;qbpg.( n&#65533;&#65533;@ &#65533;Z>&#65533;&#65533;{&#65533;&#65533;&#65533;&#65533;"de&#65533;&#65533;&#460;&#65533;&#65533;&#65533; &#1092;k&#65533;: 	&#65533;&#65533;&#432;_T}&#65533;&#65533;&#65533;b)&#65533;&#65533;x&#65533;"H&#65533;:i0&#65533;&#7309;A&#65533;. &#65533;m&#65533;(&#65533;Fi_&#65533;#)l&#65533;9B&#65533;Ug&#65533;&#65533;&#65533;jcU&#65533;&#65533;:T&#65533;&#65533;t&#65533;&#65533;&#17104;.&#65533;m1&#65533;Bwa&#65533;hg&#65533;9#|)&#65533;&#65533; Z&#65533;j&#401;&#65533;&#65533;&#65533;&#65533;!&#65533;&#65533;t&#65533;0&#65533;p&#65533;6.&#65533;&#65533;&#65533;q%&#65533;.Z&#65533;&#65533;&#65533;&#65533;27%&#65533;&#65533;1&#65533;&#65533;&#65533;KC&#1378;&#65533;cW&#65533;7-&#65533;&#65533;y&#65533;&#65533;m,9&#65533;&#65533;&#65533;&#65533;&#65533;&#65533;j&#65533;I&#1153;]k&#65533;x&#65533;&#65533;Iw&#65533;&#65533;4&#65533;bp^&#65533;&#65533;&#65533;&#65533;y0%&#65533;&#65533;&#65533;|&#65533;j&#65533;$	~&#65533;*&#65533;&#65533;&#65533;&#65533;kG&#65533;&#65533;7&#65533;w1&#65533;!s4&#65533;\&#65533;a&#65533;g>&#65533;&#65533;1&#65533;&#65533;&#65533;Gd&#65533;&#52689;&#65533;&#65533;k&#65533;|&#65533;&#65533;&#65533;){XuW&#65533;}&#65533;}&#65533;]&#65533;'&#65533;&#65533;&#65533;&#65533;&#65533;&#65533;l{&#65533;Ni&#65533;)F&#65533;&#65533;{%t&#65533; jPNv&#65533;&#65533;&#65533;8&#65533; &#65533;&#65533;&#65533;d&#65533;[&#65533;&#65533;D&#65533;&#65533;&#65533;=&#65533;&#65533;@ 4&#65533;&#65533;&#719;&#65533;&#943;S/&#950;&#1224;p<&#65533;spY &#65533;&#65533;&#65533;&#65533;&#65533;&&#65533;:&#65533;&#65533;&#65533;&#65533;g4G20&#65533;&#65533;&#65533;#&#65533;i{x&#1760;a &#65533;&#65533;K&#615;&#65533;$tM&#65533;|i&#65533; &#65533;&#65533;)&#65533;}&#65533;0&#65533;t&#65533;&#65533;g&#1379;&#65533;&#65533;&#65533;&#65533;X&#65533;6&#65533;%&#65533;h&#65533;. W` k&#65533;&#65533;&#65533;%&#65533;&#65533;"&#65533;h&#65533;I<pgpn&#65533;q MR2&#65533;&#65533;i&#65533;&#1943;&#65533;&#65533;?&#65533;&#1265;&#65533; &#65533;&#65533;o&#65533;~&#65533;&#65533;&#65533;&#65533;+ WPO&#65533;&#65533;&#65533;&#65533;p&#65533;D&#65533;&#65533;&#65533;j&#65533;b&#65533;&#65533;4~&#65533;&#65533;&#65533;x&#65533;&#65533;v&#65533;q08&#65533;&#65533;&#65533;&#665;)P&#65533;c&#65533;&#65533;&#65533;&#65533;!&#65533;!'- &#65533;&#65533;3&#65533;&#65533;vF&#65533;&#65533;J&#65533;&#65533;&#65533;&#65533;Y.(&#65533;8 `&#65533;&#65533;M&#65533;l@&#65533;&#65533;&#65533;&#65533;	&#65533;&#65533;6&#65533; {;&#65533;&#65533;l&#65533;&#65533;s&#65533;c%&#65533;t&#65533;&#65533;&#65533;L&#65533;`S&#1056;,d&#528;@%N&#65533;X&#65533;"E%\0(&#65533;&#65533;G&#65533;!E&#65533;$Y&#65533;$&#65533;))&#65533;&#65533;d&#65533;&#65533;&#65533;K&#65533;1e&#65533;4&#577;&#65533;,]&#65533;&#65533;&#65533;&#1619;&#65533;&#65533;h%&#65533;C&#65533;&#65533;&#65533;&#65533;&#65533;7	&#65533;y&#65533;L&#65533;	*<Mi*62@&#65533;&#65533;@&#65533;E&#65533;&#65533;J&#65533;&#65533;&#65533;&#65533;[&#65533;q&#65533;eH&#65533;cQ&#65533;/U&#65533;&#65533;&#65533;&#65533;&#65533;_&#65533;,?&#65533;d`&#65533;A&#65533;&#65533;Q!AR&#65533;&#65533;i
j0iRx&#529;&&#65533;Ar&#1585;&#65533;&#65533;&#65533;&#65533;?&#65533;p&#65533;]&#65533;%&#65533;&#65533;8Q&#65533;&#65533;&#65533;*&#65533;u&#65533;&#65533;&#1915;&#65533;&#1730;r_i&#65533;C&#65533;&#65533;&#65533;&#65533;XXes&#65533;&#1125;&#65533;#&#65533;&#65533;D:}&#65533;&#65533;&#65533;&#65533;&#65533;t&#65533;&#65533;v&#65533;&#65533;&#65533;De&#65533;PSl`&#65533;&#65533;&#65533;4dH&#65533;7&#65533;&#65533;j0&#65533;&#65533;P{&#65533;C&#65533;Za4&#65533;@&#65533;@
&#65533;&#65533;[&#65533;&#65533;o&#65533;&#65533;.&#65533;p&#65533;&#65533;&#65533;&#65533;!&#65533;&#65533;&#65533;&#65533;-&#65533;0&#65533;DSTqE[tqE:x&#65533;@)&#65533;J/&#65533;&#65533;&#666;l&#65533;&#65533;)&#65533;0&#65533;"&#65533;O6\ &#65533;
t&#65533;&#65533;&#368;m&#65533;&#65533;0&#65533;&#65533;*&#65533;&#65533;G.&#65533;&#65533;&#65533;&#65533;3&#65533;pL2&#65533;&#65533;&#65533;&#65533;&#65533;&#65533;h	?&#65533;x&#65533;M8&#65533;|&#65533;(#R&#65533;2vX&#65533;&#65533;&#65533;&#65533;&#65533;K>o&#65533;&#65533;N&#65533;&#65533;p&#65533;|&#65533;B1&#65533;&#65533;rR&#65533;28&#65533;&#65533;&#65533;E}&#65533;h&#65533;2Cu&#1314;&#65533;&#65533;H1$&#65533;&#65533;@LNXc&#65533;&#65533;N&#65533;&#65533;&#65533;E&#65533;n);&#65533;&#65533;r&#65533;"t&#65533;H&#65533;&#1486;`&#65533;*&#65533;&#65533;BRJ&#65533;]&#192;-e&#65533;&#65533;d&#65533;!&#65533;Tn&#65533;&#65533;V$AJ &#65533;r&#65533;h&#65533;&#65533;H&#65533;ei&#65533;&#65533;&#65533;7W&#65533;R&#65533;`&#65533;G&#65533;0|&#65533;&#65533;1&#65533;$r&#65533;?c&#65533;|&#65533;&#65533;L&#65533;uv&#65533;+&#65533;&#65533;&#65533;*&#65533;&#65533;	%&#65533;T&#65533;_&#1397;&#65533;&#65533;1&#65533;&#65533;&#65533;"&#65533;&#65533;&#65533;w1&)?&#65533;&#65533;A&#65533;&#65533;&#65533;k&#65533;&#65533;$&#65533;Gr .3&#65533;e&#65533;t@hQ&#65533;&#65533;&#65533;&#65533;&#65533;58AV &#65533;%P9&#65533;&#1512;V &#65533;a&#65533;&#65533;E&#65533;&#65533;&#65533;&#65533;&#65533;N&#65533;c&#65533;Q&#65533;&#65533;&#65533;&#65533;#$\"&#65533;&#65533;&#65533;(&#161;&#423;0cP&#65533;H&#65533;&#65533;6.`&#65533;&#65533;&#65533;&#65533;v9&#65533;&#65533;&#65533;I`@.H&#65533;J&#65533;H96~}&#65533;k&#65533;#&#65533;&#65533;9l(E:p&#65533;&#65533;&#65533;&#65533;H&#65533;&#65533;&#65533;&#65533;&#65533;x&#65533;h?&#65533;&#65533;&#65533;&#65533;A&#65533;4 CObA&#65533;k&#65533;&#65533;v&#65533;m&#65533;R&#65533;A&#65533;}&#65533;&#65533;&#65533;&#65533;&#65533;&#587;7&#65533;&#65533;&#65533;x`&#65533;&#65533;(&#65533;&#65533;~&#65533;&#65533;<&#65533;,&#65533;`z&#65533;M &#65533;&#65533;&#65533;M]&#65533;:`&#65533;&#65533;8&#65533;&#65533;&#65533;&#65533;R&#65533;&#65533;&#65533;c&#65533;&#65533;p&#65533;q&#65533;&#65533;&#65533;~-8&#65533;&#65533;>J&#65533;c`&#65533;&#65533;&#65533;F)&#65533;W&#65533;&#65533;&#65533;&#65533;&#65533;&#65533; &#65533; &#65533;&#65533;O&#65533;&#65533;&#65533;&#65533;&#65533;&#65533;&#65533; *&#65533;&#65533;`#&#65533;&#65533;&#65533;&&#65533;A<&#65533;E0&#65533;&#65533;&#65533;&#65533;,I&#65533;&#65533;N&#65533;&#65533;&#65533;!&#1395;&#65533;bVs&#65533;+&#65533;0&#65533;7&#1313;&#65533;V,&#65533;&#65533;A&#65533;&#65533;xDu&#65533;a?&#65533;&#65533; &#65533;&#65533;&#65533;!&#65533;Sk&#65533;u&#65533;&#65533;&#65533;R&#65533;&#65533;&#65533;hXC&#65533;,&#65533; 0&#65533;&#65533;hF|&#65533;
e<&#65533;nV&#65533;\&#65533; &#65533;#&#65533;x&#65533;1&#65533;i"&#65533;A&#65533;&#956;&#65533; &#65533;&#65533;&#65533;(&#65533;&#65533;|q&#65533;&#65533;i&#65533;&#65533;&#65533;&#65533;G&#65533; 2&#65533;$$&#65533;f-lM&#65533;&#65533;x&#65533;d'&#65533;&#65533;&#258;&#65533;&#65533;&#65533;	.&#65533;&#65533;&#65533;@&#65533;&#65533;1&#1169;$@ &#65533;&#65533;&#65533;&#65533;&#65533;&#65533;tV&#582;T&#65533;20H&#65533;&#65533;K&#65533;N#&#65533; =yLd&#65533;&#65533;%&#65533;&#65533;Vt&#65533;&#65533;)&#737;$R&#65533;&#65533;|&#65533;X=&#65533;&#65533;&#65533;&#65533;&#65533;&#65533;	H&#65533;Y&#65533;t&#65533;3&#65533;&#65533;V&#65533;P&#65533;)&#65533;&#65533;-dj)&#65533;&&#65533;yO|&#65533;&#65533;<&#65533;#Z&#65533;DCX9&#65533;&#65533;&#65533;B&#65533;jId &#65533;I-9&#65533;&#65533;dA&#65533;RA0&#1097;&#65533;&#65533; &#65533;&#65533;g&#65533;P&#65533;|&#65533;T&#65533;&&#65533;&#204;&#1844;&#65533;U8``&#65533;S 5&#65533;&#65533;&#65533;&#65533;&#65533;CY&#65533;>pS&#65533;f2`@ Nq&#701;&#65533;4&#65533;.!&#65533;Fz&#1315;&#65533;&#65533;i&#65533;&#65533;&#65533;X&#65533;Di&#65533;&#65533;+&#65533;&#65533;&#65533;
&#65533;9`@W&#65533;
&#65533;&#65533;&#65533;&#65533;^&8&#65533;&#65533;X&#1281;HekH&#815443;&#1921;%&#65533;&#65533;A5&#65533;M;&#65533;	L&#65533;&#65533;&#65533;Av56&#65533;h +X5&#65533;@GU&#65533;q&#65533;R&#65533;&#65533;U&#65533;&#65533;&#65533;&#65533;R&#65533;&#1028;&#65533;&#65533;`X&#65533;&#65533;m4&#65533;&#65533;f&#65533;[:&#65533;X^&#65533;&#65533;U&#65533;!&#65533;&#65533;&#65533;&#65533;&#65533;@&#65533;&#65533;&#65533;m'm0&#65533;&#65533;%&#65533;?&#65533;&#65533;&#65533;`>E&#918;[Y&#65533;&#65533;X&#704;&#65533;V&#65533;&#65533;&#65533;4&#65533;A&#65533;~&#65533;&#65533;.&#65533;&#65533;/&#65533;&#65533;'Iz3&#65533;&#65533;&#65533;%&#65533;)v&#65533;`&#65533;-&#65533;c&#65533;&#1218;&#65533; &#65533; &#65533;&#65533;&#65533;VW&#65533;,&#65533;&#65533;m&#65533;&#65533;&#65533;ap&#65533;&#65533;.&#65533;&#65533;&#65533;%nAv&#65533;&#65533;,l`5kp&#65533;&#65533;&#65533;&#65533;&#65533;W&#65533;&#443;]u&#65533;^&#65533;%Tz&#65533;S&#65533;cb&#65533;&#65533; 2W&#65533;b&#65533; &#65533;&#65533;&#65533;!;&#65533;&#65533;7A&#65533;&#65533;y&#65533;&#65533;f&#65533;&#65533;0'&#65533;&#65533;&#65533;&#65533;I"dv&#65533;Fc&#65533;q&#65533;u&#65533;&#65533;F&#1648;&#65533;&#65533;&#65533;e&#65533;&#514;A&#65533;@E6h &#65533;&#65533;&#65533;&#65533;&#65533;&#65533;c&#65533;&#65533;&#65533;@4&#65533;&#65533;<&#65533;J&#65533;c&&#65533;Jj&#65533;&#65533;rb&#65533;BJ&#65533;&#65533;?&#65533;&#65533;&#65533;&#65533;G&#65533;&#65533;2&#769;{l&#65533;&#65533;	&#1067;&#65533;&#65533;,&#65533;nC&#65533;&#65533;&#65533;&#65533;A-<&#65533;#&#65533;p&#65533;#&#65533;E&#65533;$&#65533;e&#65533;t&#65533;[&#65533;< f1o{l&#65533;&#65533;&#65533;B&#313;K&#65533;1tn&#65533;&#65533;&#65533;AHL&#65533;&#65533;imV&#65533;<H&#65533;=&#65533;&#65533;&#65533;@,&#65533;$&#65533;:&#65533;&#65533;}mi:&#65533;P&#65533;3&#65533;&#65533;"P&#65533;&#65533;&#65533;cs>&#3711;&#65533; 
f<&#640;d;&#65533;&#65533;PC(T&#65533;,&#65533;&#65533;&#65533; &#1106;44&#65533;&#65533;&#65533;t&#65533;&#65533;&#753;(&#65533;F&#65533;&#65533;&#65533;%308iPi&#65533;&#65533;&#65533;&#65533;k i &#65533;&#65533;&#65533;r&#65533;&#65533;&#65533;&#65533;&#65533;>&#65533;&#65533;&#65533;$&#65533;&#65533;&#65533;<&#65533;nvg|&#65533;c&#65533;.&#65533;&#65533;&#65533;&#65533;&#65533;c&#65533;&#65533;w&#609;BX&#65533;x&#65533; qlHmp&#65533;]&#65533;&#1775;	qx4&#65533;Gq&#65533;&#65533;&#537;&#32348;.&#705;&#65533;&#65533;r&#65533;&#65533;,&#65533;-&#65533;&#65533;7[I@-cn&#65533;r&#65533;&#65533;%&#65533;&#65533;&#65533;&#65533;5X&#65533;&#65533;&#65533;9Lp&#65533;&#65533;C&#65533;&#65533;0~&#65533;&#65533;&#65533; &#65533;&#1999;-aS&#65533;&#65533;&#65533;&#65533;P	0&#65533;&#65533;V#)vV;806&#524;i&#65533;v&#65533;&#65533;b&#65533;,y&#65533;&#941;&f5+&#65533; 	dw@}&#65533;&#65533;Ik&#65533;M~y&#65533;g^&#65533;&#65533;|&#65533;K&#65533;?&#65533;D&#65533;${h&#65533;&#65533;&#65533;&#65533;I&#65533;CA&#65533;&#65533;&#65533;>&#65533;e4&#65533; E-'&#65533;V&#65533;&#65533;P&#65533;$&#65533;&#65533; &#65533;&#65533;&#65533;&#65533;&#65533;d&&#65533;p&#65533;&#65533;j&#65533;&#65533;1|&#65533;&#65533;l"&#65533;c&#65533;E&#65533;&#65533;6&#65533;	+&#65533;&#65533;-p&#65533;E&#65533;4&#65533;&#65533;t&#65533;>&#65533;&#65533;-c&#65533;!&#65533;&#65533;G&#65533;k{ &#65533;"&#65533;`&#65533;&#65533;&#65533;&#65533;'&#65533;&#65533;&#65533;&#65533;&#65533;&#65533;)&#65533;k&#65533;&#65533;"7&#65533;S(&#65533;&#65533;&#65533;+<Ip&#65533;2&#65533;&#65533;&#65533;%&&#1602;&#65533;p&#65533;&#65533;&#65533;&#65533;a.8&#65533;&#65533;#&#65533;o&#65533;&#65533;8&#65533;&#65533;&#65533;&#65533;&#65533;;&#65533;?I>&#65533; &#65533;&#65533;&#65533;Lb&#65533;A&#65533;&#638;&#65533;P4I %&#65533;&#65533;&#65533;&#65533;&#65533;A\&#65533;
1 &#65533;&#65533;b&#65533;M&#65533;&#65533;P&#65533;&#65533;&#65533;pi	SY&#139;I&#65533;&#65533;&#1236;&#65533;&#143;HX>&#65533;&#65533;&#65533;&#65533;B/&#65533;&#65533;-:>&#65533;;&#65533;&#65533;c	&#65533;,s&#65533;&#65533;/|&#65533;&#65533;&#65533;&#65533;p&#65533;*&#65533;&#65533;#-&#65533;&#65533;66&#65533;&#65533;&#65533;C?7&#65533;C&#65533;&#65533;&#65533;&#65533;&#1537;(0X{&#65533;0D7&#65533;CG<49d&#65533;+&#65533;C&#65533;|)&#65533;`&#65533;&#65533;p,&#65533;&#65533;&#65533;G&#65533;&#65533;&#65533;b&#65533;" &#65533;Gi&#65533;&#65533;&#65533;&#65533;.EV&#65533;&#65533;X&#65533;&#65533;&#65533;D &#176;&#65533;)&#65533;z&#65533;&#65533;&#65533;.&#65533;hE^&#65533;&#65533;&#65533;i&#65533;&#65533;&#65533;&#65533;H#S&#65533;&#65533;Z&#65533;^L&#419;DA,&#65533;&#65533; x&#65533;Eq0&#65533;Ee&#65533;&#400;&#65533;&#65533;&#65533;o&#65533;&#65533;&#65533;{&#65533;rA&#65533;&#65533;&#65533;zBFl<GO
Cn,&#65533;+&#207;hC&#65533;!.@&#65533;+.t&#65533;G&#65533;S&#65533;&I=6&#65533;&#65533;&#65533;z&#65533;&#65533;$&#65533;&#65533;&#65533;&#65533;CO&#65533;G&#65533;&#65533;&#65533; &#65533;&#65533;&#65533;&#65533;1&#65533;r&#65533;4&#65533;<Y&#65533;&#65533;&#65533;&#65533;&#65533;&#65533;&#65533;EIL&#65533;&#65533;0&#65533; &#65533;Z.0]&#65533;0&#65533;<&#65533;&#65533;&#65533;)&#65533;>&#65533; &#65533;_A&#65533;&#65533;&#65533;-&#65533;DI&#65533;&#65533;&#65533;&#65533;J&#65533;G&#65533;x)&#65533;&#65533;c&#65533;&#65533;x0&#65533;&#65533;I&#65533;&#65533;~L&#65533; &#65533;&#65533;&#65533;Bl&#1115;ol&#291;&#65533;J&#65533;a&#65533;&#65533;H&#65533;&#65533;&#65533;A&#65533;&#65533;&#65533;&#65533;&#65533;c&#65533;&#65533;&#65533;+J&#65533;&#65533;o&#65533;;*&#65533;&#65533;7&#65533;B6(G&#65533;$K&#65533;&#65533;&#65533;a&#65533;&#65533;%&#65533;t&#65533;
&#65533;<&#65533; &#65533;&#760;&#65533;K2&#65533;&#435;&#65533;JIp
&#65533;$64&#65533;&#514;&#65533;L&#65533;&#1808;&#65533;&#65533;(&#65533;&#65533;x
&#65533;d>&#65533;d&#65533;&#65533;&#65533;&#65533;&#65533;L&#65533;DX4&#65533;&#65533;	&#65533;H&#65533;&#65533;&#65533;M,&#65533;-&#65533;&#65533;lM	D&#65533;t&#399;x&#65533;&#65533;&#65533;$&#65533;&#65533;,6&#730;tM&#65533;l&#65533;W&#65533;H&#65533;,&#65533;&#65533;7&#65533; &#568;&#65533;$ah&#65533;&#65533;\N&#65533;&#65533;E&#65533;t&#65533;&#1322;&#65533;&#65533; &#65533;N&#65533; C&#65533;&#65533;H&#65533;(c
&#65533;&#65533;&#65533;B+&#65533;&#65533;&#65533;&#65533;H&#65533;&#65533;&#65533;O&#65533;\w&#65533;G(&#65533;&#65533;I
{!&#65533;xO&#65533;&#65533;H&#65533;&#975;&#65533;&#65533;&#65533;&#65533;&#65533;(0&#1034;&#65533;L&#65533;&#65533;&#65533;M&#65533;00&#65533;&#65533;&#65533;&#65533;&#65533;TP
&#65533;	&#65533;&#65533;&#65533;(&#65533;&#65533;	&#65533;P&#65533;	&#65533;&#65533;F&#65533;&#65533;P&#65533;|<&#65533;&#65533;&#65533;&#65533;m&#1148;&#65533;&#65533;-PI&#65533;qQ%&#65533;&#65533;&#65533;&#65533;R&#65533;Q
&#65533; (&#65533;R&#65533;P 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UQUR-US=UTm&#65533;6h&#65533;T&#65533;&#65533;U}&#65533;&#65533;&#65533;(x&#65533;V&#65533;&#65533;6&#65533;&#65533;(X&#65533;&#1540;&#65533;&#65533;&#65533;  &#65533;&#65533;C&#65533;&#65533;&#65533;)&#65533;U%P&#65533;^]&#65533;`V	k*(V$ $@& &#65533;@_&#65533;Ug&#65533;&#65533;U&#65533;lM&p&#65533;$h&#65533;$&#65533; p&#65533;&#65533;&#65533;/&#65533;V&#65533;j&#65533;&#65533;(Wsm&#65533;W&`$`Vw&#65533;&#65533;6 &#65533;P&&#65533;W&#65533;&#65533;W{U&#65533;&#65533;W&#65533;j&#65533;b&#65533;&#65533;}Xs&#65533;&#65533;!hW&#65533;U&#65533;&#65533;b&#65533;W&#65533;&#65533;W}n&#65533;&#1571;Z&#65533;@&#65533;&#65533;&#65533;&#65533;X&#65533;&#65533;W&#65533;&#65533;&#1553;&#65533;&#1424;&#65533;&#1548;e&#65533;&#65533;&#65533;d&#65533;/&#65533;&#1414;%Y{M&#65533;u]&#65533;O&#65533;=&#65533;P&#65533;&#65533;(&#65533;'Y&#65533;&#65533;&#65533;&#65533;UM&#65533;[=&#1649;lP&#65533;&#65533;&#65533; Q&#65533;N&#65533;1,&#65533;&#65533;!&#65533;&#65533;-X &#65533;&#65533;M&#65533;&#65533;&#65533;&#65533;&#65533;U&#65533;&#65533;&#65533;6(&#65533;N R8&#65533;&#65533;&#65533;O&#65533;&#65533;UZ&#65533;&#65533;&#65533;$&#65533;V X&#65533;/&#65533;&#65533;&#65533;[(&#65533;&#65533;1&#65533;,Q S&#65533;&#65533;Q@\&#65533; O&#65533;Y-&#65533;UyUq&#65533;&#1595;]W&#65533;&#65533;&#65533;8&#65533;&#65533;&#65533;&#65533;[N8[&#65533;&#65533;&#65533;&#65533;P8&#65533;Q@&#65533;P(&#65533;&#65533;u\.&#65533;ZcU'pm]&#65533;/&#65533;UN@!&#65533;8&#65533;&#65533;&#1941;(&#65533;&#65533;M&#65533;O&#65533;&#65533;=]&#65533;=&#65533;R&#65533;Q&#65533;&#65533;&#65533;&#65533;U&#65533;X&#65533;! &#65533;&#65533;mM&#65533;]&#65533;]&#65533;&#65533;&#65533;&#65533;\M&#65533;I&#65533;%&#65533;RX^&#65533;-S&#65533;SH&#65533;&#65533;&#65533;[&#65533; ^  &#65533;&#65533;&#1972;&#65533; &#65533;^&#65533;&#65533;^@%&#65533;&#65533;&#65533;=&#65533;6&#1027;&#65533;5_&#65533;5R&#65533;&#65533;*m&#65533;P &#65533;&#65533;6&#65533; P &#65533;M&#65533;&#49475;&#65533;&#65533;_p&#65533;&#65533;{<^RP]^&#65533;&#65533;E`*m&#65533; &#65533;&#65533;XU*P #&#512;	&#65533;U &#65533;&#65533;a!&#65533;&#65533;&#65533;5&#1973;-&#65533;V^6a)&#65533;V
0
&#65533;&#65533;&#65533;&#65533;&#65533;&#65533;&#65533;&#65533;&#65533;&#65533;!&#65533;&#65533;&#65533;^!&#1540;F&#65533;O&#65533;&#65533;V&#65533;S&#65533;&#65533;m&#65533;U}&#65533;&#65533;&#65533;0	&#65533; #&#65533;&#65533;*&#65533;a &#65533;!&#65533;&#65533;F&#65533;>&#65533;,&&#65533;-^]R&#65533;&#65533;n&#65533;&#65533;	(&#65533;	&#65533;`U&#65533;&#65533;uc8&#65533;&#65533;&#65533;_F&#65533;6@^&#65533;a&#405;&#65533;&#65533;( 0&#65533;&#65533;&#65533;	 &#65533;pc)&#65533;b'@&#65533;(&#65533;&#1619;,&#65533;T8&&#65533;&#65533;&#65533;&#65533;&#65533;6&#65533;d(&#65533;&#65533;dx&#65533;&&#65533;&#65533;&#65533;&#65533;&#65533;\&#65533;b`&#65533;]&#65533;T&#65533;F&#65533;B(&#65533;&#65533;&#65533;X&#65533;5&&#65533;(0&#65533;)N&#65533;M&#65533;&#65533;&#65533;T	T&#65533;Q&#65533;&#65533;+&#65533;&#65533; d.&#65533;&#65533;`&#65533;&#65533;&#65533;	h&#65533;/&#65533;&#1917;&#65533;D&#65533;&#65533;^8&#65533;&#65533;8&#65533;S`&#65533;N f+&#65533;&#65533;L&#65533; d&#65533; 3N&#65533;/P&#65533;ef&#65533;&#65533;!P8)@&#65533;i>&#65533;&#65533; \ 	&#65533;Q&#65533;&#65533;&#65533;[&#65533;&#65533;B8gV&#65533;&#65533;&#65533;e&#65533;6&#65533; ^&#65533;&#65533;M&#65533;(&#65533;&#65533;&#65533;&#65533;f5Je&#65533;&#65533;$&#65533;&#65533;&#65533;&#65533;&#65533;"&#65533;&#65533;2&#65533;Y&#65533; 
h&&#65533;h[M&#65533;&#65533;X&#65533;&#65533;gM.S&#65533;&#65533;6&#65533;#V&#65533;	&#65533;h&#65533;&#65533;&#65533;i&#65533;|iR&&#65533;[&#65533;&#65533;	&#65533;&#65533;?6&#65533;&#65533;>&#65533;d&#65533;V&#65533;|e0&#65533;4&#65533;&#65533;Z~&#65533;~&#65533;&#65533;X&#65533;L*&#65533;P&#65533;00&#65533;XNf@&#65533;&#65533;o6j&#65533;6&#65533;&#65533;&#65533;&#65533;&#1233;&#65533;k&#65533;KV&#13390;&#65533;&#65533;hN&#65533;>b&&#65533;&#65533;jdVf&#65533;&#65533;&#65533; L%&#65533;&#65533;P&#65533;&#65533;&#65533;&#65533;	&#65533;l&#65533;&#65533;&#65533;&#65533;U&#65533;l&#65533;~&#65533;&#65533;&#65533;6&#65533;`&#65533;4l+Ekk&#65533;nb&#65533;*&#65533;&#65533;&#65533;L&#65533;&#65533;c&#65533;&#65533;&#65533;&#65533;&#65533;&#65533;l&#65533;&#65533;&#65533;dV&#65533;&#902;&#65533;8&#65533;&#65533;FIV&#65533;&#65533;m&#65533;&#65533;&#65533;&#65533;&#65533;#Hc&#65533;~n?&#896;%~&#65533;&#65533;fa&#65533;TkIx 8&#65533;#n&#65533;&#65533;&#65533; &#65533;&#65533;&#65533;&#65533;&#65533;&#65533;^f&#65533;FI&#65533;&#65533;JF&#65533;B l&#318;nB&#65533;o&#65533;&#65533;&#65533;&#65533;&#65533;o&#65533;&#65533;ZNn&#65533;>l&#65533;&#65533;X&#65533;p.&#65533;O&#65533;&#65533;&#65533;&#65533;Vo&#65533;&#65533;&#65533;2EpB~&#65533;&#65533;7p&#65533;&#65533;&#65533;p&#65533;&#65533;&#65533;2&#65533;j&#65533;&d&#65533;&#65533;q&#65533;&#65533;&#65533;p&#65533;`q2&#65533;&#65533;(	&#65533;GIo&#65533;3&#65533;o&#65533;&#65533;i&#65533;&#65533;&#65533;&#65533;&#65533;(r9&#65533;p&#65533;&#65533;&#65533;&#65533;r,&#65533;R#&#65533;&#65533;&#65533;	 !&#65533; &#65533; ,5  &#65533;E &#65533; &#65533;H&#65533;&#65533;&#65533;&#65533;*\&#560;&#65533;&#199;#FLQ!&#65533;3j&#65533;&#561;&#65533;&#463; C&#65533;I&#65533;&#65533;I&#65533;)<&#65533; F@&#65533;&#65533;0c&#668;I&#65533;&#65533;&#859;8M&#65533; c&#65533;&#65533;lv&#65533;&#65533;I&#65533;&#65533;&#1123;H&#65533;*=	&#65533;&#65533;	lh(&#65533;&#65533;&#65533;
K&#65533;j&#65533;&#693;&#65533;&#1487; *&#65533;H#@@&#65533;.&#65533; &#65533;&#65533;&#1783;p&#65533;&#685;Y!&#65533;&#65533;Q&#65533;\b&#65533;&#65533;sL&#65533;0&#65533;i~&#65533;&#65533; &#65533;e&#65533;@&#65533;L&#65533;&#65533;e&#65533;)&#65533;h	f&#65533;&#65533;&#65533;0&#65533; &#65533;&#65533;S&#65533;^&#65533;&#65533;!&#65533;X~&#65533;A&#65533;U`&#65533;&#65533;kL&#65533;M&#65533;&#65533;N&#65533;&#65533;&#65533;&#65533;&#531;+_&#956;&#65533;&#65533;&#65533;&#1059;K&#65533;N&#65533;&#65533;&#65533;&#65533;&#1587;k&#65533;&#65533;t	^&#65533;&J&#65533;&#65533;&#65533;&#65533; &#65533;$&#65533;&#65533;&#65533;&#65533;&#65533;&#65533;&#65533;&#65533;&#65533;&#735;O&#65533;&#65533;&#65533;$&#65533;&#65533;?&#65533;CA&#65533;&#65533;aP8&#65533;d&#65533;}&&#65533;&#65533;&#65533;6&#65533;&#65533;&#65533;&#65533;y&#65533;&#65533;~l&#65533; 	&#65533;`P&#65533;&#65533;!\
&#65533;&#65533;$&#65533;h&#65533;(&#65533;&#65533;&#65533;@&#65533;%&#65533;=Hp&#65533;&#65533;&#65533;&#65533;'&#65533;Z?&#65533;`&#65533;<&#65533;&#65533;O&#65533;&#65533;&#65533;&#65533;*i&#65533;H&&#65533;&#65533;y&#65533; A P&#65533;&#65533;n&#65533;]&#65533;)&#65533;&#547;6&#65533;&#65533;&#65533;D*)&#65533;d&#65533;i&#65533;A8&#65533;&#65533;&#65533;P&#65533; 	&#65533;aT&#65533;\
UE5&#65533;&#65533;|&#65533;&#65533;&#65533;
&#65533;&#65533;O,&#65533;&#65533;4j &#65533;&#65533;t&#582;<&#65533;)oj&#39256;f*&#65533;A)&#65533;&#65533;&#65533;	&#65533;v &#65533;ZN1&#452;&#65533;&#65533;&#65533;i&#65533;&#65533;&#65533;&#43734;&&#65533;&#65533;&&#65533; &#65533;Nq^&#65533;Mx&#65533;&#65533;+&#65533;F&&#65533;&#65533;OB)^d9&#65533;@&#3396;Ad&#65533;&#65533;&#65533;&#65533;f&#65533;m&#65533;	&#65533;&#65533;&#65533;:jA &#65533;&#518;6&#65533;&#65533;OBm&#65533;&#65533;&#65533;^'&#65533;&#65533;&#1290;W[&#65533;&#65533;&#65533;AK&#65533;{&#65533;,0&#65533;&#65533;0!&#65533;lJp&#65533;&#65533;{&#65533;x&#65533;y&#65533;&#65533;W,0BS&#65533;+@&#65533;l&#65533;&#65533;4!&#65533;%&#65533; &#65533;&#65533;&#65533;&#65533;m&#65533;&#65533;&#65533;&#65533;&#65533;ZA&#65533;&#65533;&#65533;&#65533;?U&#65533;&#65533;&#65533;<&#65533;&#65533;&#65533;&#65533;&#65533;&#65533;>X&#65533;nh&#65533;F&#65533;V&#65533;L7&#65533;@f&#65533;Q&#65533;&#65533;eXa&#65533;&#65533;SH&#65533;P&#65533;5&#65533;&#65533;1&#65533;4\&#65533;!nl&#65533;A&#65533;&#65533;x&#65533;&#65533;&#65533;N&#65533;+&#65533;STm&#65533;t&#65533;m&#65533;Wg&#65533;&#65533;&#65533;?&#65533;&#65533;&#742;&#65533;?%&#65533;.&#65533;?9&#65533;F]&#65533;&#65533;&#65533;&#65533;g7&#65533;g&#65533;}&#65533;&#65533;[Q&#435;M&#65533;&#65533;l&#65533;&#65533;W&#65533;&#65533;&#65533;[E$V&#65533;&#65533;&#65533;&#1741;&#65533;.&&#65533;US.&#65533;&#65533;VcNP&#65533;?&#65533;&#614;&#65533;?eAPps&#65533;-@g&#65533;,&#65533;&#65533;'&#65533;<q&#65533;&#65533;>&#65533;&#65533;_N&#65533;&#65533;0&#65533;&#65533;&#65533;O&#65533;&#65533;E&#65533;lPD&#65533;&#65533;*&#65533;&#65533;&#65533;>&#65533;&#65533;&#1063;?&#65533;&#65533;&#65533;&#65533;&#65533;&#65533;J&#65533;}ZNAU&#234;&#65533;[&#65533;&#65533;n&#238;&#65533;&#65533;&#65533;{&#65533;&#65533;&#531;;C&#65533; &#65533;T&#65533;2'&#65533;y&#65533;&#65533;&#65533;GA&#65533;A&#65533; &#65533;&#65533;&#65533;&#65533;%:&#65533;&#65533;z?&#65533;&#65533;	H&#65533;&#65533;&#65533; E&#65533;TWX&#65533;&#65533;IN&#65533;0&#65533;[&#65533;&#65533;)&#65533;A&#65533;clx&#65533;&#65533;4&#1072;&#1069;*,b&#65533;&#65533;\&#65533;"&#65533;&#65533;@&#65533;&#65533;lU8&#65533;&#65533;&#65533;!#&#65533;&#528;'&#65533;*b&#65533;&#65533;F4&#65533;&#65533;`%6&#65533;`h&#65533;bW&#65533;&#65533;&#65533;pl(&#65533;&#65533;(,&#65533;&#65533;0&#65533;F&#65533;a&#65533;&#65533;&#65533;&#65533;&#65533;Kt&#65533;b&#65533;3&#65533;F8&#65533;1]&#65533;&#65533;p&#65533;|&#65533;&#65533; &#65533;3&#65533;+&#65533;&#65533;&#65533;&#65533;~<&#65533;&#65533;&#65533;&#65533;06&#65533; &#65533;XA&#518;&#65533;1&#65533;[&#65533;&#65533;&#65533;HB&#65533;@&#65533;Z <E&#65533;&#65533;&#65533;d&#65533;:(gY&#65533;&#65533;Y&#54118;&#65533;#U&#65533;AE(&#65533;AR&#65533;&#65533;F&#65533;&#524;-&#65533;I&#65533;&#65533;2&#65533;&#65533;<&#65533;@I&#65533;&#65533;7&#65533;Z&#1296;&#65533;&#65533;dz&#65533;&#65533;&#65533;\&#1122;	&#65533;r&#65533;&#65533;@Qe&#65533;&#65533;U&#65533;&#65533;!&#65533;&#65533;&#65533;o&#65533;&#65533;z&#65533;&#473;&#65533;&#65533;'&#65533;&#65533;&#65533;A p&#65533;&#1837;&#65533;&#65533;&#65533;&#65533;&#990;]&#1186;&#65533;&#65533;Ohb&#65533;PC &#65533;&#1072;&#65533;y&#65533;7&#65533;&#1677;
&#262;%&#65533;&#65533;&#65533;r$C&#65533;&#65533;&#65533;Ewm&#65533;&#65533;vLgto0^&#65533;&#65533;&#65533;*&#1781;&#27031;)%II&#65533;&#65533;&#65533;&#65533; &#65533;,&Nn &#65533;&#65533;R&#65533;3&#65533;&#58660;&#65533;c&#65533; &#65533;4&#769;nD^v0&#65533;hh&#65533;`e&#65533;&#65533;&#65533;&#65533;TD$&#1088;@&#65533;&#65533;&#1900;0&#65533;>0&#65533;&#65533;\&#65533;3V&#65533;&#65533;&#65533;&#65533;&#65533;&#65533;u7+&#65533;4p&#65533;&#65533;0D&#65533;&#65533;+f&#65533;]sYE &#326;&#65533;&#65533; &#65533;p7>&#65533;&#65533;A&#65533;&#65533;Q n&#48160;&#65533;
9KR&#65533;&#65533;D&#65533;&#65533;&#65533;&#65533;#&&#65533;&#1576;&#65533;&#65533;) G&#65533;@&#65533;6&#65533;&#65533;&#65533;&#65533;Z&#65533;&#65533;bI&#65533;&#65533;x&#65533;&#65533;:&#65533;&#65533;&#65533;&#65533;(P2&#65533;@&#65533;&#1536; bi&#65533;&#65533;=&#65533;hy&#65533;&#65533;= i&#65533;&#65533;&#65533;U&#54664;- E&#65533;$Hz&#65533;&#65533;W&#65533;(&#65533;&#65533;5&#65533;&#65533;&#65533;T@&#65533;&#65533;^?a&#65533;&#65533;&#65533;,&#65533;(&#65533;C&#65533;&#65533;XS&#65533;&#65533;&#65533;&#65533;&&#65533;eo>&#65533;0&#580;UR&#65533;&#1536;w&#65533;T(]F&#65533;&#65533;&#65533;&#65533;&#65533;&#65533;
&#65533;d&#65533;&#65533;dk7&&#65533;&#65533;&#65533;&#65533;x&#65533;&#65533;&#65533;&#65533;&#65533;y&#65533;TKNqI&#65533;a&#65533;&#65533;&#65533;&#65533;&#65533;p7N&#65533;i&#65533;&#65533;;[j&#65533;K&#65533;&#65533;&#65533;@&#65533;k&#65533;&#65533;b&#65533;JH&#65533;R&#65533;O&#65533;09<x&#65533;F&#65533;&#1545;&#65533;&#65533;
$@?QICU&#65533;e&#65533;&#65533;&#65533;&#65533;\D:&#65533;N6$&#65533;nG&#65533;_&#65533;&#65533;&#65533;Y&#65533;&#65533;&#65533;G!&#65533;&#65533;w&#65533;&#65533;&#65533;.&#65533;Y!_s.&#65533;T&#65533;C&#65533;O`&#65533;&#65533;4!@&#65533;}&#65533;# &#65533;&#65533;&#912;6H&#65533;&#65533;l&#65533;	I&#65533;PU&#65533;e&#65533;6&#65533;&#65533;&#65533;jRB&#65533;P(*&#65533;&#65533;	&#65533;&#65533;&#65533;H&#65533;&#65533;q&#65533;&#65533;&#65533;&#65533;gM&#65533;Z&#65533;z&#65533;Q&#65533;5Q&#65533;2&#65533;T&#65533;&#65533;v8&#65533;&#65533;h&#65533;'&#65533;~_&#65533;&#65533;&&#65533;&#65533;&#65533;&#1030;2&#65533;46&#65533;&#65533; &#65533;&#65533;&#65533;&#65533;&#65533; my0>&#65533;3PX&#65533;lC&#65533;&#65533;&#65533;:2&#65533;&#65533;i&#65533;a&#65533;&#65533;&#65533;&#658;&#65533;&#65533;&#65533;(&#65533;b&#65533;&#65533;&#65533;	&#65533;&#65533;rjp&#65533;&#65533;&#65533;^"&#65533;&#65533;&#65533;&#65533;&#65533;8&#65533;.&#65533;&#57364;_&#65533;L&#65533;&#65533;K&#65533;['&#65533;&#65533;&#65533;S&#65533;&#65533;z B&#65533;E&#65533;&#65533;\9&#65533;CD&#65533;&#1476;&#65533;&#65533; &#65533;&#65533;.$AR&#65533;&#65533;&#65533;&#65533;"E&#65533;^&#65533;q&#65533;'&#65533; .&#65533;&#65533; 
N&#65533;&#65533;A$&#65533;?&#65533;&#65533;d&#65533;&#65533;&#718;&#65533;o&#65533;&#65533;
&#65533;7sj&#65533;@&#65533;&#65533;&#65533;1`&#65533;B<_&#65533;&#65533;&#65533;&#65533;&#65533;&#65533;t&#65533;@&#65533;&#65533;&#65533;J&#65533;	&#65533;O&#65533;&#65533;eG=&#65533;T&#65533;&#65533;&#65533;w@&#65533;H&#65533;xW&#65533;&#65533;'&#65533;Q&#65533;)k&#65533;]&#65533;&#65533;&#65533;&#65533;;&#65533;`&#65533;&#65533;P&#65533;m&#65533;&#1088;F"&#65533;^ &#65533;&#65533;3&#65533;&#65533;i vCS&#65533;b&#65533;h&#65533;
R|&#65533;o
&#65533;&#65533;6&#65533;Q\&#65533;h&#65533;&#65533;&#65533; E&#65533;@&#65533;&#65533;&#65533;&#1758;(\_&#65533;&#65533;&#65533;&#65533; 2GNd&#65533;n&#1833;c&#65533;X&#65533;&#65533;Q&#421;&#65533;&#65533;&#65533;&#65533;-&#335;&#65533;`y&#65533;&#65533;&#65533;$&#65533;b&#65533;l&#65533;&#65533;u&#65533;;j&#65533; &#65533;	&#65533;&#65533;e&#65533;h&#65533;&#65533;&#1835;&#65533;&#2025;&#962;&#65533;%&#65533;w&#65533;5&#65533;+Uz:>L/z&#65533;&#65533;&#65533;$LG!:&#65533;t'p~	CuUpu&#65533;6 #&#65533;0&#65533;&#65533;Pf}h{&#65533;^&#65533;&#65533;&#65533;j9L&#65533;'^&#65533;&#65533;hG&#65533;&#65533;&#65533;ezP&#65533;&#65533;7H4&#65533;iM&#65533;$&#65533;v<r;1<&#65533;7&#65533;6&#65533;&#65533;$4&#65533;G&#65533;Mo s&#65533;dY q!&#65533;&#65533;|&#65533;&#65533;J7u4&#65533;z&#2037;z&#65533;&#65533;&#65533;&#65533;&#65533;Gu&#65533;Z&#65533;&#65533;&#65533;,&#65533;&#65533;&#65533;'` &#65533;>&#65533;&#65533;g&#65533;`!&#65533;P&#65533;f&#65533;&#65533;r4&#65533;PX6~!8	Q &#65533; c!n&#65533;&&#65533;2]&#65533;H&#65533;&#65533;3&#65533;r&#65533;=&#65533;s&#65533;pe&#582;Ps)(&#855;l }&#65533;% aq&#65533;|@q?!&#65533;&#65533;&#65533;&#65533;9&#65533;&#65533;Q,HQ&#65533;EK&#65533;x&#65533;r&#65533;A~&#65533;h~)&#65533;O=P4&#614;	 &#65533;58&#65533;&#65533;& ;{&#65533;&#65533;&#65533;&#65533;2&#65533;&#65533;&#65533;&#65533;&#65533;&#198;e&#65533;&#65533;! &#65533;&#65533;)A&#65533;&#65533;u&#65533;H \&#65533;&#65533;3&#65533;&&#65533;&#65533;&#65533;j&#65533;fxj8&#65533;&#65533;&#65533;:&#65533;Ql&#65533;&#65533;q&#65533;1^?qm &#65533;PaK@Bh&#65533;&#65533;&#65533;K&#65533;QH&#65533;gs&#65533;&#65533;&#65533;&#65533;&#65533;&#65533;m6&#65533;]y2&#65533; c&#65533;!$&#65533;&#65533;5f&#65533;Po&#65533;n&#65533;P&#65533;|xa&#65533;I&#65533;lU`&#65533;&#65533;(# y&#65533;&#65533;&#65533;&#1104;8&#65533;@&#65533;u&#65533;&#65533;6 &#65533;&#65533;#&#65533;kAp&#65533;(0&#65533;&#65533;&#65533;&#65533;Vya&#65533;>fw&#65533;nW&#65533;th&#65533;&#65533;;&#65533;&#65533;&#65533;&#65533;Bi&#1030;@2 &#65533;,<&#65533;)6&#65533;q9&#65533;&#65533;G&#65533;&#65533;7[&#65533;r&#65533;&#65533;&#65533;&#65533; &#65533;&#65533;.@ &#65533;gn&#65533;&#65533;s&#65533;&#65533;=Vy&#65533;&#65533;@&#65533;&#65533;A&#65533;H&#65533;2&#65533;&#65533;&#65533;t&#65533;&#65533;0&#65533;7F$&#65533;f1 &#65533;&#65533;&01w&#65533;X~1r&#65533;'&#65533;z&#65533;&#65533;&#65533;suA&#65533;O&#65533;&#65533;&#65533;3>V K&#65533;&#65533;&#65533;&#65533;uD9XA&#65533;YK`w&#65533;q &#65533;P&#65533;@&#65533;&#65533;'&#65533;&#65533;&#65533;.	$&#65533;&#65533;&#65533;*&#65533;&#65533;h&#65533;'&#65533;|x|&#65533;&#65533;.&#65533;&#65533;<&#65533;&#65533;&#65533;_y&#65533;&#65533;)&#65533;Q. F@&#65533;&#65533;&#65533;&#65533;&#65533;qK&#65533;&#65533;&#65533;o&#65533;v&#65533;&#65533;&#65533;,H!6&#65533;&#65533;v&#65533;&#65533;`F
!&#65533;&#65533;``&#65533;jh*&#65533;tT&#65533;47&#65533;e9&#65533;&#65533;'&#65533;&#65533;&#65533;7GQaP&#65533;&#65533;&#65533;A!&#65533;x&#65533;7up&#65533;ecd`#swa&#65533;&#65533;9 	@CAyAj~ }&#65533;&#65533;[&#65533;u&#65533;&#65533;>3T&#65533;	&tZ&#65533;&#65533;&#65533;&#65533;&#65533;&#65533;A(M&#65533;&#65533;OYqR&#65533;F&#65533;-&#1482;&#65533;)n&#65533;&#65533;$$&#65533;g&#65533;)&#65533;=&#65533;&#65533;&#65533;h!&#65533;&#65533;&#65533;X&#65533;&#65533;&#65533;AlEe&#65533;&#65533;e:_$p&#65533;&#65533;*&#65533;8&#65533;&#65533;&#65533;H&#1497;xy&#65533;z&#65533;&#65533;T{)&#65533;&#65533;&#65533;&#65533;.Y&#65533;C}&#65533;&#65533;YB&#65533;O&#65533;opF&#65533;&#65533;&#65533;&#65533;&#65533;&#65533; Q&#65533;&#65533;hp&#65533;Pl &#65533;&#65533;&#65533;&#65533;t1Z&#65533;&#65533;d&#65533;&#65533;
&#65533;&#65533;&#65533;o&#65533;B&#65533;&#65533;c&#65533;&#65533;D&#65533;&#65533;&#65533;&#65533;&#65533;&#65533;u;r9qG6&#65533;uq)E&#1184;q&#65533;&#65533;&#65533;&#65533;&#65533;b&#65533;&#1057;&#209;,S&#65533;&#345;e&#581;&#65533;=VUQq80&#65533;&#65533;&#65533;&#65533;&#65533;&#65533;oH&#65533;&#65533;X&#65533;&#65533;j&#65533;$5VD&#994;[&#65533;DT(&#65533;!S&#65533;&#65533;&#65533;lp&#65533;!&#65533;&#65533;&#65533;&#65533;=0&#1618;&#65533;x&#65533;&#65533;;&#65533;&#65533;@&#65533;h&#65533;&#65533;&#65533;@&#65533;&#65533;(&#65533;JR&#65533;&#65533;G&#65533;!&#65533;:&#65533;'0	&#65533;`P &#65533;I CJ!&#65533;&#65533;l&#65533;&#65533;&#65533;|g&#65533;&#65533;Y:&#65533;x TYA`J&#65533;5&#65533;z&#65533;6&#65533;&#65533;&#65533;&#65533;:&#65533;&#497;&#65533;1"0&#65533;B &#65533;&#65533;&#448465;f&#65533;I	&#65533;>a&#1210;&#65533;Y&#65533;6&#65533;&#65533;i!&#65533;oP&#65533;&#65533;&#65533;V7V&#65533;e&#65533;A&#65533;&#65533;!# &#65533;C&#65533;&#65533;"&#65533;jbs#+w&#65533;&#65533;i&#65533;&#65533;&#65533;HwY &#65533;&#65533;<Q&#65533;W&#1024;,$4&#65533; &#65533;&#65533;"x&#65533;&#65533;4&#65533;@&#65533;&#65533;`j&#65533;&#65533;&#65533;&#65533;&#65533;&#65533;. Y&#209;gu&#1767;W&#65533;&#65533;jU&#65533;&#65533;l&#65533;&#65533;&#65533;B$&#65533;<&#65533;O&#65533;^;Y$&#65533;(&#65533;&#65533;&#65533;4  B&#65533;i{m&#492; :&#65533;&#65533;:&#65533;G&#65533;&#65533;&#65533; &#1052;&#65533;&#65533;&#65533;H5&#65533;&#65533;x&#65533;!Y&#65533;U&#65533;H=C7=&#65533;0&#65533; &#65533;&#65533;&#65533;&#65533;O &#65533;;&#65533;&#65533;vPr\&#65533;hRpp&#65533;&#145;]&#65533;!&#65533;S&#65533;A&#65533;q&#65533;&#65533;X&#65533;l&#65533;li@&#65533;&#65533;F`&#65533;6Xu9&#65533;&#65533;&#65533; &#65533;q(&#65533;pP&#65533;7&#65533;&#65533;&#65533;T&#65533;{i&#65533;u&#1219;@&#65533;&#65533;&#65533;&#65533;t&#65533;&#65533;S&#65533;&#65533;8&#65533;eE&#65533;&#65533;8t&#65533;&#65533;&#65533;&#65533;&#65533;R&#65533;P&#65533;&#65533;&#65533;[&#65533;=@ `&#65533;&#65533;&#65533;&#65533;&#65533;YqQ&#1664;;)&#65533;&#65533;&#65533;&#65533;&#65533;[&#65533;I&#65533;:x&#65533;&#65533;&#65533;&#65533;&#65533;&#753;&#65533;6&#65533;&R &#65533;j+&#65533;lp&#65533;&#65533;&#65533;&#65533;&#65533;q@	&#1063;&#65533;&#65533;&#65533;!&#65533;&#65533;&#65533;&#65533;$4K&#65533;&#65533;J<&#65533;&#65533;&#65533;&#65533;&#1281;	&#65533;&#65533;&#65533;!,4&#65533;P &#65533;!&#65533;=0&#65533;\&#65533;"&#65533;G&#65533;S8r&#65533;&#65533;&#65533;|&#65533;&#65533;&#65533;8)&#65533;&#65533;n&#65533;&#65533;&#65533;&#65533;&#65533;8$&#65533;a&#65533;&#65533;&#65533;&#65533;,0&#65533;R &#65533;'&#1057;2&#65533;&#65533;&#65533; &#65533;y;pM&#65533;M&#65533;K&#65533;&#65533;L[G>K\&#65533;&#65533;&#65533;&#65533;&#65533;HI&#1433;4&#65533;&#65533;4P&#65533;8W:&#65533;&#65533;w&#657;;&#65533;*w&#65533;}&#65533;q&#65533;QZ	&#65533;&#65533;n&#65533;t&#65533;&#723;&#65533;o@lIW A&#65533;&#65533;&#65533;Up=&#65533;&#65533;I&#65533;'P&#65533;&#65533;&#65533;\&#65533;=&#65533;8&#1040;&#65533;&#65533;t&#65533;x&#65533;&#65533;&#65533;&#65533;r&#381;&#65533;d&#65533;&#65533;i&#65533;&#65533;&#65533;&#65533;Q&#65533;\@A&#65533;hA: &#65533;qP@&#376;k&#65533;&#65533;&#65533;m&#65533;H&#65533;&#65533;e&#65533;q&#22196;D&#65533;AH2 &#65533;	-&#65533;Y&#65533;&#145;&#65533;&#65533;&#65533;&#65533;5&#65533;^&#65533;&#65533;:&#65533;&#65533;@/R.&#65533;&#65533;J&#65533;"`7 R0&#65533;&#65533;&#65533;&#65533;Q&#65533;&#65533;Uj&#65533;
2&#65533;&#65533;(mOp,&#65533;[&#65533;0&#65533;&#65533;=&#65533;&#65533;U8P&#65533;&#65533;d&#65533;DP2&#65533;x?&#65533;&#65533;$&#65533;&#65533;&#65533;&#65533;&#65533;$&#65533;&#65533;&#65533;8&#65533;URp&#65533;&#65533;W&#65533;&#65533;RI&#65533;V&#65533;#&#65533;&#1418;&#65533;E8]&#65533;9&#65533;&#65533;&#65533;sp0B =&#65533;.&#65533;&#65533;q&#65533;.&#65533;?&#65533;79&#65533; &#65533;&#65533;0q&#65533;&#65533;(&#65533;&#65533;&#65533;&#1610;&#65533;A&#65533;&#65533;v&#65533;&#1025;&#65533;&#65533;r Pa&#65533;0&#65533;MXI;&#65533;&#65533;4s&#65533;	&#1056;m&#65533;&#65533;8&#65533;f&#65533;?gw&#65533;&#65533;[&#737;,0&#65533;U GP&#65533;]l &#65533;b&#65533;C&#65533;&#65533;&#65533;&#65533;K&#65533;v&#65533;&#65533;&#65533;t&#65533;&#65533;^1&#65533;&#1434;&#597;}h&#65533;&#65533;&#65533;lp?&#65533;&#65533;&#65533;]/"&#65533;&#65533;&#65533;v;;&#65533; &#65533;&#65533;&#65533;K&#65533;}&#65533;$P&#65533;Ki&#65533;h&#65533;I&#65533;&#65533;&#65533;{&#65533;RR&#65533;&#65533;&#65533;5 &#1908;R) &#65533;&#65533;mO&#65533;i&#65533;&#65533;	&#65533;&#65533;&&#65533;&#65533;.XH&#65533;&#65533;E&#65533;'pU 	&#65533;&#65533;5 	:&#65533;&#65533;&#65533;+p&#65533;&#65533;TaqeHJwU4&#65533;S&#65533;&#65533;&#65533;!&#65533;{#&#225;Jh&#65533;A&#65533;l&#65533;$3R+&#65533;&#65533;GP&#65533;o&#65533;&#65533;5>W&#65533;m&#65533;&#65533;ZS&#65533;&#65533;be&#65533;&#65533;&#65533;.&#65533;(&#65533;&#65533;&#65533;^p3&#65533;&#65533;O&#65533;5 &#65533;&#65533;U^p&#65533;&#1825;&#65533;&#65533;Q&#65533;&#65533;l&#65533;&#65533;&#65533;&#65533;&#65533;&#65533;|x\&#65533;&#65533;&#65533;k&#65533;&#65533;Gp&#65533;&#65533;&#65533;rEjKP&#65533;f&#65533;Q&#65533;&#65533;&#65533;i&#65533;B&#65533;j&#65533;&#65533;!&#65533;A&#65533;&#65533;*u &#65533;^&#65533;&#970;V&#65533;&#65533;v3&#65533;&#65533;&#65533;&#65533;!&#65533;&#65533;l[&#1666;"qE&#65533;b-u.&#65533;&#65533;&#65533;&#65533;&#65533;-&#65533;&#65533;*W}&#65533;Er&#65533;QI&#65533;&#65533;:&#65533;&#65533;&#65533;&#65533;&#65533;&#65533;&#65533;9P&#65533;9Tnn&#65533;&#65533;5&#65533;
&#65533; &#65533;&#609;&#65533;&#65533;&#65533;H7&#65533;&#65533;&#65533;&#65533;Q&#65533;5&#65533;&#65533;&#65533;@&#65533;&#65533;!>&#65533;sn&#65533;&#304;O&#65533;&#65533;&#65533;&#65533;&#65533;&#65533; M&#65533;&#65533;~&#65533;2&#65533;&#65533;&#65533;F&#65533;&#65533;&#65533;/&#65533;&#65533;&#65533;&#65533;)}&#65533;lm&#65533;&#65533;
&#65533;&#65533;&#65533;q&#65533;&#65533;&#65533;8&#65533;h&#65533;&#65533; t&#65533;q`q&#65533;&#65533;<&#65533;Bdp&#65533;jB&#65533;F&#65533;^&#65533;l&#65533;&#65533;	&#65533;&#65533;&#65533;&#65533;&#65533;&#65533;&#65533;&#65533;.&#65533;is&#65533;9&#65533;z@my&#65533;&#65533;&#65533;Yp&#65533;&#65533;x` y&#65533;'K&#65533;&#65533;&}&#65533;&#65533;Y0&#475;&#65533;Q&#636;&#65533;&#65533;v&#65533;2&#65533;o&#65533;&#65533;&#65533;13Bg4&#65533;&#65533;&#65533;A~&#65533;&#65533;E@ch&#65533; &#65533;&#65533;'&#65533;^&#65533;&#65533;Ul!-(&#65533;&#65533;&#65533; &#65533;&#65533;	&#65533;6&#65533;ui@3\&#65533;^u(n&#65533;&#65533;C&#65533;&#65533;b&#65533;<&#65533;&#65533;&#65533;]&#65533;&#65533; &#65533;J&#170;&#65533;8BVi&#65533;&#65533;Bt&#65533;~&#65533;&#1541;&#65533;&#65533;vB8&#65533;>@&#65533;&#65533;&#65533;~&#65533;&#65533;&#65533;P&#65533;&#65533;&#65533;4&#65533;&#65533;zj&#65533;&#65533;j;&#65533;&#65533;&#65533;&#65533;a&#65533;&#65533;R8;&#65533; G$&#65533;j&#65533;&#259;&#65533;&#65533;9}&#65533;&#65533;O:sR&#65533;&#1652;jH.&#65533;$$&#65533;&#65533;&#65533;&#65533;&#65533;&#769;o&#65533;?&#65533;&#65533;w&#65533;2g@&#65533;& &#65533;&#65533;a0&#65533;H&#65533; &#65533;&#65533;&#65533;&#65533;&#65533;&#65533;?&#65533;b&#65533;d&#65533;]&#65533;I&#65533; &#536;&#65533;&#65533;&#65533;&#65533;A6::&#65533;&#65533;&#65533;C&#65533;N&#1080;&#65533;!&#65533;-+&#65533;X&#65533;hQ&#65533;&#65533;*	@&#65533;b&#65533;&#155;&#65533;)U&#65533;d&#65533;&#65533;&#65533;K&#65533;1e&#932;Y&#65533;&#65533;M&#65533;9u&#65533;l'&#65533;&#65533;&&#65533;D4&#65533;&#65533;&#65533;&#65533;Ik&#65533;:(&#65533;@o&#65533;N&#65533;Z&#65533;	&#65533;t&#65533;&#65533;&#65533;R&#844;&#65533;: &#65533;Y,&#65533;&#65533;V&#65533;D&#65533;&#65533;&#65533;&#65533;&#65533;]3uT&#65533;k`&#65533;&#65533;	&#65533;=h&#65533;&#65533;R&#265;/f&#1848;&#65533;AL&#65533;T&#65533;&#65533;&#65533;e&#790;?&#65533;A&#65533;x1&#65533;&#65533;&#65533;&#65533;&#65533;&#65533;B68&#65533;&#65533;Q&#65533;&#65533;h&#65533;o&#410;&#65533;J&#65533;&#65533;&#65533;&#65533;U6l&#65533;&#65533;-:&#65533;6P&#65533;fq&#65533;&#65533;^&#65533;@B&#358;`<O&#65533;^&#65533;&#65533;&#65533;&#65533;wJp&#65533;8'&#65533;&#65533;&#65533;]&cWjG&#65533;&#65533;V= &#65533;A&#65533;"&#65533;R&#65533;&#65533;:&#65533;B&#65533;4&#65533;&#65533;&#65533;q&#65533;7D	zpA&#65533;&#65533;
4p8Fz&#65533;&#65533;&#65533;&#65533;s&#65533;A#&#65533;I;9Xa&#65533;7h&#1184;&#65533;>:&#65533;&#65533;CCqDK&#65533;	6vY),&#65533;8@&#65533;4L&#65533;b &#65533;&#65533;J&#65533;&#65533;"&#65533;H zh&#65533; <pH"&#65533;rA0&#65533;$TrI&&#65533;k&#65533;B.&#65533; &#65533;,&#65533;&#143;1L&#65533;rK.K&#65533;(8f>=&#65533;b&#65533;` H !&#65533;&#1544;*&#65533;<(b&#65533;&#65533;,&#65533;N&#65533;&#65533;-:c&#65533;+&#65533;0&#65533;PDU&#65533;T&#1101;*&#65533;PR&#65533;&#65533;9	|8&#65533;&3&#65533;tS&#65533;&#1537;&#65533;&#65533;&#65533;&#65533;Na&#65533;&#65533;6pi&#65533;2S&#65533;JG&#65533;&#1536;&#65533;9&#65533;*&#65533;&#65533;Hh&#65533;<-&#1185;&#65533;?&#65533;
tP&#65533;&#65533;Z&#65533;Xd&#65533;UvYfW8H&#65533;cWPI$&#65533;h8&#512;c&#65533;(&#1381;)&#65533;&#65533;VB-x&#65533;&#65533;>&#65533;(T&#65533;B&#1056;&#65533;<&#65533;t&#65533;].y`&#65533;&#65533;/(`&&#65533;F-&#65533;&#65533;&#65533;&#65533;XC&#1572;&#65533;&#65533;:&#65533;&#65533;&#65533;&#65533;-&#65533;&#65533;e&#65533;a&#65533;&#65533;%&#65533;&#65533;&#65533;&#65533;5&#65533;&#65533;Nx6&#65533;oW&#65533;c&#65533;&#65533;`&#65533;&#65533;&#65533;&#65533;&#65533;&#65533;vp&#65533;]x[v&#65533;1l&#65533;?l &#65533;&#65533;\#3&#65533;L&#65533;&#65533;L&#527;#&#65533;J&#1593;&#65533;&#65533;[m&#65533;&#65533;&#65533;&#65533;&#65533;6&#65533;.&#65533;&#65533; &#65533;&#65533;&#65533;"V l&#65533;Y&#65533;)&#65533;6&#65533;k&#65533;&#65533;&#65533;)&#65533;r&#65533;49&#65533;&#65533;e&#65533;]>u&#65533;&#65533;&#65533;9=2&#1552;&#65533;4:&#160;&#492;&#65533;f6&#42383;&#65533;&#65533;VY&#65533;&#65533;&#65533;b&#1663;&#65533;&#1667;`X&#65533;k&#65533;&#65533;&#65533;l&#65533;&#65533;L&#65533;&#65533;ct? $&#65533;&#65533;S&#65533;C^&#65533;l0&#65533;F&#65533;&#65533;G&#65533;&#65533;&#65533; vL#&#65533;&#65533;&#65533;&#65533;&#65533;&#65533;&#65533;&#65533;&#65533;poY;&#65533;&#65533;c&#65533;q&#65533;;&#65533;&#65533;&#65533;&#1323;O&#65533;&#65533;&#65533;^A&#65533;&#65533;{w&#65533; &#65533;Jp&#65533;&#65533;:s&#65533;&#65533;#&#65533;&#65533;&#65533;h	&#65533;=&#65533;t&#65533;*&#65533;K&#65533;&#65533;&#65533;&#1698;&#45292;`Y&#65533;&#65533;A&#65533;&#65533;&#65533;&#65533;&#65533;&#65533;k&#1267;^&#65533;"J&#65533;&#65533;j&#65533;&#65533;VT2l _&#65533;&#65533;@&#65533;&#65533;!DV&#65533;&#65533;M&#65533;&#65533;&#65533;&#65533;%&#65533; y&#65533;&#65533;`p&#65533;&#65533;=&#65533;&#65533;B&#65533;&#65533;&#65533;&#65533;&#65533;P&#65533;;)&#65533; &#65533;aXeW&#65533;&#65533; $&#65533;:O_&#65533;
XX&#65533;&#65533;A&#65533;S&#65533;&#65533;&#65533;&#65533; 1L &#65533;&#668;&#65533;v&#65533;E0&#65533;D&#65533;>D\D"&#65533;A&#65533;E&#65533;&#65533;&#65533;	n"P&#65533;AX&#65533; &#65533;&#841;&#65533;&#65533;&#65533;x&#65533;^c!&#65533;&#65533;>8&#65533;< qA&#65533;&#65533;-V> &#65533;{s.&#65533;Mz&#65533;F&#65533;&#65533;&#65533;"	&#65533;#&#65533;LyJ&#65533;&#65533;&#65533;&#65533;*&#65533;&#65533; 3v&#65533;&#65533;p&#65533;jb&#1379;`E&#65533;&#65533;&#65533;&#65533;&#65533;3&#65533;&#65533;&#1062;*&#65533;q]&#65533;p&#65533;c&#65533;&#65533;&#65533;$(&#65533;$&#65533;&#65533;&#65533;&#65533;&*9&#65533;&#65533;&#65533;&#65533;R&#65533;;&#65533;l0&#65533;<&#65533;&#65533;	&#65533;d&#1927;D&#65533;pj1&#65533;&#65533;4;9&#65533;&#65533; i&#65533;A=&#65533;'&#65533;h&#65533;&#65533;&#65533;&#65533;&#65533;A&#65533;@dag&#65533;$hA!&#65533;9&#65533;&#65533;cA&#65533;l &#65533;&#65533;&#65533;M&#1260;Y"&#65533;(&#65533; @&#65533;&#833;-&#65533;&#65533;&#1101;&#640;0&#65533;y&#65533;`&#65533;&#65533;T&#65533;+&#65533;&#65533;E0PDK&#65533;&#65533;4&#65533;UJ&#65533;&#65533;&B&#65533;d&#65533;	@&#65533;&#65533;~$?&#65533;&#65533;&#65533;&#65533;&#65533;h&#65533;n,ejS&#65533;r&#65533;L&#65533;h&#65533;&#65533;M&#65533;n&#65533;&#65533;QS&#65533;J&#65533;-5&#65533;S&#65533;&#65533;  k&#65533;&#65533;r&#65533; 0&#65533;8`@J&#65533;&#65533;V&#65533;&#65533;E&#65533;@L#2&#65533;&#65533;&#65533;&#65533;&#65533;&0&#65533;&#65533; &#65533;
>Y ,a@&#65533; &#65533;&#65533;&#65533;M&#65533;H3v&#65533;3&#65533;&#65533;&#65533;&#65533;&#65533;Jbv&#65533;&#65533;&#65533;rGH@&#65533;`&#65533;&#65533;&#65533;G&#65533;z&#65533;@iMkV&#180;&#65533;&#834;$@)&#65533;a&#65533;&#65533;&#65533;m\&#65533;&#390;*X2~&#65533;;)&#65533;&#600;&#65533;&#65533;:Y&#65533;jp\&#65533;&#65533;0K@.re@&#65533;&#65533;X&#65533; $&#65533;lm&#65533;&#65533;TB1&#65533;hB&#65533;,&#65533;~&#65533;&#65533;&#65533;p&#65533;|
&#65533;j`/{ &#65533;4&#65533;&#65533;&#65533;&#65533;&#65533;c&#65533;:&#65533;&#65533;&#65533;&#1504;&#65533;e%;P&#451;&#1568;tc&#65533;fN&#65533;K&#65533;&#65533;e/ &#65533;&#65533;&#65533;!&#65533;&#65533;&#65533;w&#65533;Y&#65533;f&#65533;&#65533;&#65533;&#65533;x&#65533;&#65533;&#65533;1@&#65533;&#65533;N&#65533;f&#65533;&#65533;&#65533;aC&#65533;0&#65533;&#65533;Bu5|&#65533;B&#65533;pX q,;4B&#65533;&#65533;&#65533;&#65533;&J&#65533;&#65533;&#65533;&#65533;&#65533;7&#65533;&#65533;&#65533;A&#65533;?&#65533;&#65533;&#65533;9&#65533;y1&#65533;Up|e0&#65533;&#65533;a&#65533;&#65533;6i&#65533;&#65533;&#65533;&#65533;s&#65533;W&#65533;d&#65533;0{&#65533;p&#65533;&#65533;&#65533;kA&#65533;&#65533;m&#65533;e<70&#65533;hB&#65533;&#65533;&#65533;!d6&#65533;);y^Xi &#65533;@a&#65533;&#65533;H&#65533;{&#65533;&#65533;&#65533;F&#65533;;&#30309;MP)&#65533;&#384;&#65533;[&#1569;&#65533;&#1388;&#65533;&#65533;&#65533;&#65533;j j(CB&#65533; I&#65533;&#65533;s&#65533;&#65533;&#65533;i&#65533;
b&#65533;i&#65533;&#65533;&#65533;&#65533;&#65533;O&#65533;&#65533;~&#65533;i&#65533;d&#65533;0&#897;&#65533; &#65533;-,!&#65533;l&#65533;&#65533;&#65533;&#65533;k&#65533;.&#65533;{&#65533;&#65533;&#65533;JxE&#65533;JYrM&#65533;&#1832;&#65533;&#65533;&#65533;&#65533;V&#65533;A@Y&#65533;7&#65533;&#1772;|L(!&#65533;&#65533;&#65533;&#65533;&#65533;&#65533;&#65533;&#65533;&#65533;D&#65533;8&#65533;&#65533;&#65533; &#65533;Bppl`b&&#65533;&#65533;&#65533;UP&#65533; &#65533;&#65533;&#65533;Y&#65533;&#65533;&#65533;&#257;&#65533;&#65533;&#28208;9u^7&#65533;&#65533;T&#65533;A
&#145;&#65533;A&#65533;+&#65533;*&#65533;9&#65533;&#65533;&#65533;&#65533;&#65533;t&#65533;&#65533;&#65533;a	&#65533;p&#65533; 6&#65533;q&#65533;&#65533;l[$&#65533;&#65533;g"w[&#65533; &#65533;v&#65533;I&#1600;&#65533;q&#65533;&#1793;r&#65533;v&#65533;&#65533;@&#65533;L&#65533;7Y&#65533;\&#65533;w&#65533;
&#65533;&#65533;&#65533;(&#65533;0^&#65533;&&#65533;y&#65533;&#65533;N"&#65533;~`&#65533;&#65533;Cf1&#65533;&#65533;&#809;&#65533;U&#65533;8&#65533;&#65533;T&#1070;&#65533;&#65533;&#65533;&*&#65533;&#65533;&#65533;&#65533;0&#65533;Tm&#65533;S&#65533;&#65533;&#65533;6&#65533;&#65533;.&#65533;&#65533;`!&#65533;&#65533;&#65533;&#65533;|&#65533;=&#65533;E&#65533;&#65533;&#65533;&#65533;2&#65533;A,&#65533;,&#65533;5~&#65533;{&#65533;o&#65533;&#65533;Q&#65533;^&#65533;&#65533;&#65533;}&#65533;m&#65533;1&#65533;&#65533;2&#65533;&#65533;&#65533;K&#65533;%&#65533;eY&#65533;y0^&#65533;&#1536;V&#40065;&#65533;Q&#65533;&#65533;&#65533;Q!&#819;&#65533;0&#65533;x&#65533;e&#65533;&#65533;'oj&#1538;
&#65533;&#65533;<&#534;&#65533;&#65533;e&#65533;bz{&#65533;&#65533;&#65533;&#7358;;&#65533;"&#65533;j?b&#65533; &#65533;&#65533;~&#65533;]>&#65533;&#65533;< &#19457;K&#65533;EH&#65533;-&#255;L9@&#65533;(&#65533;JsQR&#65533;=2&#65533;&#65533;&#65533;&#65533;9	&#65533;&#65533;&#65533;S&#65533;c!C&#65533;&#459;2&#65533;p&#65533;*&#65533;&#65533;&#65533;&#65533;1&#65533;&#65533;&#1024;8&#65533;&#65533;&#65533;&#65533;&#65533;dY&#65533;bB&#65533;&#65533;y&#65533;9{&#65533;:&#65533;,&#65533;k&#65533;o&#65533;(&#65533;&#65533;P?&#65533;&#65533;>D@&#65533;@&#65533;&#65533; %&#65533;4&#65533;&B&#65533;)\&#65533;|Q&#65533;&#65533;&#65533;>&#152;5&#65533;q&#65533;&#65533;&#65533;+C>hQ&#65533;;&#65533;d&#599;j&#65533;&#65533;&#65533;"C8&#1327;"D&#65533;&#65533;	&#65533;&#65533;&#65533;x&#65533;&#65533;8&#65533;&#248;&#65533;&#65533;b&#65533;e!&#65533;&#65533;&#65533;&#160;81&#65533;CD|&#65533;&#65533;A&#65533;&#65533;St{&#65533;&#65533;&#65533;&#65533;LDJTD&#65533;&#65533;&#65533;&#65533;&#65533;CwC&#65533;&#65533;:&#65533;J&#65533;D&#65533;br&#65533;&#65533;a&#65533;.&#65533;b9 &#65533;EV&#65533;&#65533;C&#65533;2&#65533;&#65533;|I&#65533;P+0&#65533;IlE^\&#65533;Z2&#65533;&#65533;&#65533;&#65533;<&#65533;&#65533;<O&#65533;Ee&#65533;!&#65533;&#65533;5l
&#65533;&#65533;&#65533;&#65533; &#65533;&#65533;X&#65533;e&#65533;&#65533;2&#65533;T&#65533;bc&#65533;&#65533;r&#65533;&#65533;&#65533;&#65533;]&#65533;Ft&#65533;&#65533;H&#65533;-P&#65533;+&#65533;bRJ&#65533;t&#65533;&#464;q&#65533;&#65533;?T&#65533;&#65533;&#65533;&#65533;I&#65533;7&#65533;G&#65533;$J!&#507;&#65533;&#65533; H&#65533;&#65533;&#65533;&#194;&#65533;H&#65533;kFL&#65533;&#65533;I	&#65533;&#65533;&#65533;&#65533;&#65533;&#65533;&#65533;&#65533;R&#65533;&#325;&#65533;HRd&#65533;t&#65533;$&#65533;L&#65533;&#65533;&#65533;w|&#65533;&#65533;d&&#65533;.xH&#65533;SI&#65533;&#65533;@&#65533;&#476;4E&#65533;&#65533;B&#65533;C&#65533;&#65533;I&#65533;$&#65533;FL&#65533;sFdaC&#65533; &#65533;&#65533;J&#65533;&#65533;&#65533;&#65533;&#65533;CGyI&|@(&#65533;&#551;&#65533;J&#65533;p&#65533;&#65533;"&#65533;;&#65533;AT&#65533;BlJ&#65533;,&#65533;&#65533;&#535;34&#674;&#65533;&#65533;&#65533;&#65533;D0&#65533;D&#65533;3K&#65533;&#65533;	&#65533;&#138;tIF&#65533;&#274;&#65533;\	&#697;&#65533;K&#65533; Q&#65533;C&#65533;&#753;s&#65533;T&#65533;)#L&#404;&#65533;&#65533;{&#65533;c&#65533;E6&#65533;E&#65533;<&#65533;[4,0&#65533;&#65533;lL&#65533;t	&#65533;TZ&#65533;4F8&#65533;&#65533;&#65533;&#65533;l&#65533;$L&#65533;9B&#65533;&#65533;F&#65533;&#65533;.&#65533;&#65533;&#65533;&#65533;L&#65533;&#65533;&#65533;@&#65533;&#13054;&#65533;A&#65533;&#65533;(D&#65533;&#65533;&#65533;M&#65533;d	&#65533;P&#65533;c&#65533;&#65533;&#65533;H&#65533;&#65533;!YGI@&#65533;s,N&#42244;&#65533;&#65533;&#65533;&#65533;<&#65533;|&#65533;&#65533;&#65533;&#65533;|?&#65533;"&#65533;&#65533;O&#65533;xLMd&#65533;&#65533;L&#65533;&#65533;2 &#65533;|&#975;&#65533;L&#65533;dI*&#65533;Y&#65533;&#65533;&#65533;OIX&#892;L&#65533;&#65533;O ]&#65533;9tM&#65533;&#65533;&#65533; MPt&#65533;&#643;&#278;}P&#604;E&#65533;&#65533;&#65533;zP&#65533;&#65533;"4&#65533;|&#65533;1p&#65533;&#65533;P&#65533;d&#65533;p&#65533;P]<&#65533;&#65533;MQ&#65533;&#65533;&#65533;S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TATB-TC=TDMTE]TF&#1396;6&#65533;&#65533;&#65533;&#65533;&#65533; &#65533;&#65533;F&#883;6h&#65533;&#65533;X&#65533;&#65533;&#65533;&#65533;&#65533;&#65533;&#65533;K&#369;L O&#65533;&#65533;@%&#65533;&#65533;&#65533; R-U&#65533;:UOU &#65533; `&#65533;&#65533; U &#65533;&#65533;Y}&#65533;!&#65533;U& %`&#65533;P$&#65533;&#65533;!&#65533;U_&#65533;&#65533;L&#65533;&#65533;(&#65533;`cm &#65533;&#65533;V&#65533;&#65533;f&#65533;&#65533;G] $H&#65533;Wq&#65533;Vk&#65533;&#65533;!&#65533;&#65533;m&#65533;&#65533;6(&#65533;h&#65533;Vq}W&@&#65533;x&#65533;tUW &#65533;'xW}&#65533;V&#65533;&#65533;z&#65533;&#65533;6&#65533;\&#65533;W}u&#65533;&#65533;&#65533;u&#65533;LX  &#65533;wmUzMX&#65533;m&#65533;{&#65533;W&#65533;&#65533;&#65533;V$X&#65533;&#65533;lP&#65533;=&#65533;6&#65533;&#65533;v&#65533;Xe&#65533;T&#65533;&#65533;&#1294;&#65533;&#65533;?&#65533;Q RH&#65533;N&#65533;=&#65533;&#65533;&#65533;`mX&#65533;&#65533;&#65533;P5&#65533;/ &#65533;&&#65533; N&#65533;TtMGP&#65533;&#65533;TpYS8&#65533;%Q&#65533;&#65533;&#65533;EU$p&#65533;q5XXm&#65533;&#65533;&#65533;&#65533;@&#65533;M&#65533;&#65533;@&#65533;l,Z&#65533;&#65533;R(&#65533;S8T0&#65533;&#65533; &#65533;&#65533;ZhUp&#65533;ZP}&#65533;6&#65533;M&#65533;Z)&#65533;&#65533;&#65533;&#65533;E`Ve&#65533;O &#65533;S(&#65533;PT &#65533;P0&#65533;m&#1690;&#65533;&#65533;Uu&#65533;kuy &#65533;&#65533;G@)&#65533;&#65533;@&#65533;&#65533;&#65533;(Z^\&#1494;E&#65533;&#65533;M&#65533;&#65533;MZ&#65533;&#65533;&#65533;&#65533;&#65533;(&#65533;&#65533;Ou&#65533;(&#65533;G&#65533;&#885;&#65533;&#65533;8&#65533;\&#65533;[&#65533;(&#65533;&#65533;&#65533;&#65533;QP]&#65533;5&#65533;&#65533;%=&#65533;Q*&#65533;&#65533;&#65533;&#65533;ZI&#65533;&#65533;(&#65533;&#65533;(x&#65533;X&#65533;&#65533;&#65533;&#65533;^&#65533;&#65533;&#65533;&#65533;&#65533;EP&#65533;&#65533;5&#65533;&#65533;5\T O&#65533;&#65533;6&#65533; 
P&#65533;8&#65533;x x&#65533;L&#65533;&#65533;&#65533;&#65533;&#65533;&#65533;]&#65533;&#65533;Vl&#65533;? S0_&#65533;-R&#65533;&#65533;&#65533;&#65533; &#65533;&#65533;&#65533;&#65533;&#65533;x&#65533;	&#65533;&#65533;&#65533;^&#65533;&#65533;&#65533;&#65533;&#65533;`)&#65533;&#65533;^l= &#65533;&#65533;5&#65533;&#65533;M_&#65533;Q&#65533;&#65533;&#65533;h&#65533;&#65533;^#&#65533;&#65533;/&#65533;_ &#65533;!&#65533;`&#65533;&#65533; `VaR@]>&#65533;QP_
&#65533;&#65533;	h&#65533;&#65533;&#65533;	&#65533;&#65533;&#65533;&#65533;a(&#65533;a&#65533;^&#65533;\P&#65533;&#65533;&#65533;&#65533;S&#1517;Q"6&#65533;&#65533;5b0&#65533;&#65533;&#1984;}&#65533;(&#65533;]@&#65533;NXF= &#65533;F&#65533;vZe`(&#65533;P&#65533;&#65533;
&#65533;&#65533;&#65533;a(>c%@MXFP&#65533;&a&#65533;M&#65533;&#65533;]`&#65533; b&#65533;&#65533;&#65533;&#65533;&#65533;&#65533;3&#65533;&#65533;&#65533;a^&#65533;&#65533;=`&#65533;&#65533;9Fa<;cP&#65533;&#65533;}^*&#65533;\&#65533;&#65533;&#2045;^t4&#65533;SH&#65533;P(&#65533;QP&#65533;Ne^b&#65533;&#65533;	&#65533; &#13541;&#65533;p&#65533;&#65533;_&#65533;[A&#65533;e&#65533;&#65533;&#65533;&#65533;T`	Q &#65533;&#65533;&#65533;c;.&#65533;&#65533;L&#65533;x&#65533;&#65533;S&#65533;Z&#65533;&#65533;sF&#65533;&#65533;fV&#65533;&#65533;&#65533;&#65533;H&#65533;T&#65533;YO(&#65533;u&#65533;Qg6&#65533;_~&#65533;>b0&#65533;~&#65533;&#65533;1&#65533;(&#65533;^&#65533;&#65533;&#65533;%]e&#65533;&#65533;&#65533;`&#65533;&#65533;&#65533;&#65533;&#65533;&#65533;&#65533; p&#65533;&#65533;n&#65533;_~&#65533;B0&#65533;h"&#65533;`&#65533;&#65533;&#65533;T*fg<V &#65533;R&#65533;~h&#65533;V&#65533;06&#65533;}&#65533;1&#65533;cT&#65533;H&#65533;&#65533;&#65533;#&#65533;&#65533;	&#65533;&#65533;&#65533;&#65533;p.&#65533;	&#65533;hbV&#65533;&#65533;&#65533;&#65533;&#65533;%mx&#65533;&#896;lf&#65533;6&#65533;w&#65533;&#65533;6&#65533;&#65533;n`&#65533; &#65533;&#65533;&#65533;&#65533;a<&#65533; &#65533;&#65533;&#65533;=~&#65533;/&#65533;&#65533;	X&#65533;m`&#65533;j_n&#65533;
f`&#65533;&#65533;&#65533;`&#65533;T&#65533;&#65533;xh#R*x # &#65533;Rv&#65533;n.&#9454;G*hdaVb&#65533;&#65533;#&#65533; &#65533;&#65533; ;&#65533;&#65533;k&#65533;`&#65533;na&#65533;,&#65533;&#65533;&#65533;&#65533;j&#65533;&#1185;6b&#65533;&#65533;16&#1633;V&#65533;$bI&#65533;	&#30646;&#65533;&#65533;&#65533;&#65533;P `V&#65533;I&#65533;&#65533;S>&#65533;/&#65533;&#65533;MG&#65533;V  &#65533;&#65533;&#65533;&#65533;&#65533;&#65533;&#65533;p`&#65533;~ T&#65533;&#65533;S&#65533;P =&#65533;&#65533;&#65533;^&#65533;x&#65533;P&#65533;&#65533;&#65533;&#1185;&#65533;&#65533;&#512;b~&#65533;%&#65533;&#65533;&#446;f
&#65533;@G<&#65533;&#65533;&#65533;&#65533;c&#65533;&#65533;!=&#65533;T&o&#65533;_&#65533; &#65533;n&#65533;&#65533;&#65533;F<6&#65533;&#65533;&&#65533;&#65533;nb2&#65533;&#65533;B;&#43398;`&#65533;&#65533;&#65533;.&#65533;&#65533;&#65533;$&R^&&#65533;LU&#65533;S^pK &#65533;&#65533;~&#65533;8&#65533;$&#65533;&#65533;&#65533;v&#65533;&#65533;p&#65533;>&#65533;tT&#65533;&#65533;(p&#65533;&#65533;#]&#65533;&#65533; &#65533;
hl&#65533;&#65533;&#65533;\&#65533;Vk&#65533;f&#65533;&#65533;&#65533;&#50564;&#65533;.&#65533;&#65533;&#65533;&#65533;&#65533;&#65533;&#65533;Fr&#1682;q&&#1519;&#65533;
 !&#65533; &#65533; ,5  &#65533;G &#65533; &#65533;H&#65533;&#65533;&#65533;&#65533;*\&#560;&#65533;&#199;#JL&#65533;"&#65533;&#267;3j&#65533;&#561;&#65533;&#463; C&#65533;I&#65533;d&&#65533;X,&#626;&#65533;&#727;0c&#668;ISd&#65533;
d&#65533;&#65533;a&#65533;3&#65533;&#65533;@&#65533;
J&#65533;&#65533;Q&#65533; <&#65533;0&#65533;a'&#65533;4ix&#65533;&#65533;p&#65533;&#65533;&#1387;X&#65533;j&#22018;D&#65533;;&#65533;HS&#65533;&#65533;R<sTZ&#758;&#65533;&#1783;p&#65533;&#669;K&#65533;&#65533;&#1915;x&#65533;&#65533;&#65533;&#759;&#65533;&#2047;&#65533;L&#65533;p%Ev&#65533;&#65533;&#65533;&&#65533;J&#65533;&#65533;&#65533;&#65533;x&#65533;&#65533;&#728;3k&#65533;&#65533;Zl&#65533;h0&#65533;@j&#65533;x&#200309;&#65533;&#1520;3&#65533; &#65533;@&#65533;b&#65533;T&#65533;&#65533;b&#65533;&#65533;&#65533;or&#65533;@"&#65533;&#65533;&#65533;&#531;&#65533;&#65533;&#65533;#*c&#65533;djP&#858;`&#65533;&#65533;	&#65533;k&#65533;&#957;{&#65533;
&#1247;K&#65533;&#65533;a&#65533;&#65533;&#65533;&#65533;A8&#3965;&#65533;&#65533;&#65533;M&#65533;&#65533;&#65533;b&#65533;A6xf'&#65533;B>O|&#65533;&#1984;&#65533;&#65533;&#65533;CH@&#65533;&#65533;&#65533;d&#65533;&#65533;q^`&#65533;&#65533;&&#65533;&#65533;	R&#65533;`&#65533;&#65533;M&#65533;&#65533;&#65533; H&#65533;&#65533;a0&#65533;(&#65533;4&#65533;h&#65533;8&#65533;HB&#65533;&#65533;&#65533;B&#65533;".&#65533;&#65533;Jl!0&#65533;+&#65533;&#65533;&#65533;)&#65533;&#65533;&#65533;PF)&#65533;T&#1672;PR &#65533;&#65533;.&#65533;Ful&#65533;&#65533;&#65533;I&#65533;(&#65533;pT&#65533;&#65533;l&#65533;&#65533;&#26308;!TAXl&#65533;&#65533;TH&	Bx&#65533;&#65533;	&#65533;y&#30724;j&#65533;8"&#65533;Bx ny&#65533;&#65533;&#65533;9Ei&#65533;4'O& &#65533;&#39324;v&#65533;)[	&#65533;&#65533;&#65533;	[JpO&#65533;&#65533;&#65533;XBWP
;&#65533;&#65533;&#65533;&#27124;&#65533;j&#65533;7&DB&#65533;vv&#65533;B&&#65533;oQ&#65533;C&#65533;&&#65533;&#65533;&#65533;&#1925;&#65533;&#65533;&#65533;&#4253;DXP&#65533;>&#256;i&#65533;v&#65533;&#65533;&#65533;&#65533;B&#65533;&#65533;)&#65533;l,a&#65533;PEPd<i &#65533;&#65533;&#65533;'B&#65533;&#65533;D&#65533;&#65533;t&#65533;}&#65533;&#65533;&#65533;&#65533;b5i&#65533;&#65533;'&#65533;&#65533;A&#65533;&#65533;&#1283;&#65533;4HU&#65533;@&#65533;[&#1925;
g&#65533;&#65533;&#65533;~)&#65533;&#65533;@V&#65533;&#65533;&#65533;&#65533;j&#65533;&#65533;&#65533;&#65533;&#65533;,&#65533;&#65533;VB&#65533;U&#65533;`
\&#65533;8&#65533;7P
WL&#65533;&#65533;Pf&#65533;,&#65533;&#1033;&d&#65533;&#65533;v&#65533;&#65533;F&#65533;&#1433;V&#65533;DG-&#65533;&#65533;
U-&#65533;&#65533;@&#65533;&#65533;*&#65533;l&#65533;0&#65533;&#65533;dS9&#65533;f&#65533;&#65533;vV&#65533;&#65533;&#65533;&#65533;:4&#65533;&#65533;&#65533;.f"&#65533;	 B
J%&#65533; &#1456;e.8&#65533;gO&#65533;&#65533;n$&#65533;&#65533;&#65533;n&#65533;&#65533;C&#65533;&#65533;&#65533;U&#65533;AFb&#65533;AXKG&#65533;&#65533;&#2055;&#65533;&#65533;@S&#65533;&#65533;8&#14887;nES0&#65533;&#65533; Zn&#65533;u\W 66h&#65533; 	?&#65533;&#65533;&#65533;/&#65533;\g?qz&#65533;&#547;&#65533;v&#65533;	y&#65533;&#65533;[B(d&#65533;&#65533;&#65533;A&#65533;&#65533;A&#65533;&#65533;&#65533;&#65533;O:&#65533;&#599;&#65533;<&#65533;&#65533;&#65533;Sv&#65533;&#65533;&#65533;
&#65533;&_11d&#65533;.&#65533;&#65533;&#65533;D&#65533;&#65533; T]&#65533;&#601;J*&#65533;	V&#65533;0&#65533;I&#65533;~&#65533;&#65533;v&#65533;2&#65533;&#65533;&#65533;{B&#65533;&#1213;&#1545;&#65533;W<&#65533;&#65533;.&#65533;$_S&#65533;&#65533;
&#65533;F&#65533;.`&#65533;&#65533;&#65533;c&#1508;=&#65533;&#65533;YxUx4&#65533;4PP+"&#65533;&#65533;Hw<1q$&#65533;s.03&#65533;Ll8&#1451;&#65533;&#65533;
&#65533;#&#65533;&#65533;&#65533;8&#65533;&#65533;]&#65533;&#65533;&#65533;&#65533;C&#65533;&#65533;P:&#65533;&#65533;&#65533;X/-r&#65533;&#65533;V&#65533;!&#65533;&#65533;+4&#65533;a&#65533;\AP<6&#65533;&#65533;Yn|&#65533;&#65533;W&#65533;im&#65533; &#65533;z&#65533;&#65533;&#192;h&#65533;&#33744;L&#65533;&#1610;(&#65533;-Z!C&c&#65533;&#65533;&#65533;c&#65533;=Jek&#65533;e"I&#65533;Z&#65533;&#65533;&#65533;&#65533;&#65533;&#65533;@&#65533;&#65533;&#65533; &#65533;&#65533;i>tZA&#65533;&#65533;R&#65533;Q&#65533;;&#65533;&#65533;&#65533;&#65533;^>a&#65533;4&#65533;Zu&&#65533;&#65533;X8&#65533;&#65533;-&#65533;&#1638;&#482135;&#65533;T\&#65533;&#390;&#65533;O&#65533;1&#1623;&#65533;638&#65533;'2&#65533;8&#457;6f&#65533;SF&#65533;d4&#65533;i&#65533;&#65533;gf&#65533;cy
b!&#65533;0`&#65533;jX9&#65533;Y&#65533;&#65533;s&#65533;30&#65533;[&#65533;@W&#65533;&#817;&#65533;&#65533; &#65533;c&#65533;&#65533;H&#65533;&#65533;&#65533;;&#65533;>&#65533;IQ&#65533;&#65533;s&#65533;M&#65533;<&#65533;&#65533;g&#65533;&#65533;g&#65533;&#65533;&#774810;4N&#65533;&#65533;:3&#65533;N+l&#65533;' sT&#65533;&#65533;;P&#65533;&#65533;E&#65533;&#65533;&#65533;Iw&#65533;&#65533;&#65533;&#65533;&#65533;&#65533;&#65533;p&#184;&#65533;&#65533;m&#65533;&#65533; rx&#65533;&#65533; &#65533;&#65533;P&#65533;&#65533;@x	&#1322;"b1&#65533;&#65533;&#65533;&#65533;&#65533;&#65533;&#65533;&#65533;&#65533;Z&#65533;&#65533;X&#65533;2&#1386;&#65533;/eC&#65533;)D&#65533;&#65533;k&#65533;&#65533;xR&#65533;&#65533;&#65533;.&#65533;4kU&#65533;I =&#65533;'{&#65533;(&#65533;&#65533;f&#1226;m&#2952;]K^&#65533;ZUE&#65533;dT&#65533;R&#65533;!&#65533;7&#65533;qgOf&#65533;X&#65533;N&#65533;&#65533;fE&#65533;T&#65533;%n&#65533;&#65533;#NKh&#65533;&#65533;&#65533; A&#65533;&#65533;&#65533;XZ&#65533;&#65533;&#65533;!&#65533;&#65533;&#65533;!&#65533;&#504;&#65533;M,&#65533;QcdU&#65533;&#65533;&#1452;&#65533; X&#65533;&#65533;.b(&#65533;s`&#65533;s&#274;&#65533;%a7&#65533;&#65533;&#65533;&#65533;&#1569;&#65533;&#65533;&#258;&#493;&#65533;"&#65533;b@&#65533;&#65533;&#65533;X&#65533;&#65533;:&#65533;&#65533;&#65533;@&#65533;O%&#65533;I&#65533;^&#65533;&b&#65533;v&#65533;&#65533;Xx&#65533;&#65533;"	&#65533;'A&#65533;L&#65533;V&#65533;&#65533;&#65533;&#65533;h18S&#1906;a-{p&#65533;(&#65533;Z&#65533;&#65533;.2&#65533;|&#65533;&#65533;G&#65533;G?*&#65533;T Aa&#65533;%&#65533; =&#65533;g|5l&#65533;&#65533;z&#65533;&#65533;&#65533;&#65533;&#65533;&#65533;&#425;;'&#65533;	8&#65533;F&#65533;&#65533;x$Sx1P&#65533;=6&#65533;&#65533;N<A&#65533;&#65533;&#65533;&#65533;&#65533;4&#65533;&#65533;8&#65533;&#65533;&#65533;
&#65533;|OnG&#65533;&#65533;E0&#65533;P&#1307;&#65533;&#146;)pq&#65533;&#65533;h&#1928;&#65533;&#65533;<&#65533;=&#65533;D&#65533;r&#65533;&#65533;\&#65533;&#65533;&#65533;0ug;,crV&#65533;&#65533;>&#65533;&#65533;&#65533;&#65533;30&#65533;P&#1384;&#65533;&#65533;N,HM&#65533;&#65533;g?;z"&#65533;]&#65533;7&#1370;&#65533;#&#65533;&#65533;a&#65533;aA&#65533;4:!,fcz&#65533;&#194;&#65533;&#65533;&#65533; y!'&#65533;O$&#65533;k,yK&#65533;&#65533;&#65533;&#1345;&#65533; &#65533;Wd&#65533;$e7&#65533;&#65533;&#65533;@&#65533;G&#65533;F&#65533;:d>&#65533;'[&#65533;k&#528;&#65533;i&#65533;&#65533; &#65533;&#65533;&#65533;`&#65533;0=&#65533;Y&#65533;&#65533;q&#65533;3&#65533;&#65533;&#1164;&#65533;&#1806;&#65533;&#65533;&#65533;&#65533;p&#65533;1>&#65533;v&#65533;&#65533;&&#65533;L&#65533;Q&#65533;&#65533;1&#65533;0&#65533;&#65533;&#65533;&#65533;~&#65533;b&#65533;&#211;,&#65533;{&#65533;)&#65533;&#65533;&#65533;i&#65533;\&#65533; q!lnR&#65533;&#65533;&#65533;'&#65533; &#65533;&#65533;&#65533;O&#65533;&#65533;&#65533;f&#65533;&#65533;i&#65533;Y&#65533;5 &#65533;&#65533;R&#65533;o&#65533;&#65533;&#65533;&#65533;&#65533;&#65533;C&#65533;&#65533;&#65533;b	&#65533;2"&#65533;&#65533;&#65533; &#65533;j&#65533;iMR&#65533;&#65533;&#65533;?G'&#65533;	&#65533;$&#65533;&#65533;&#65533;&#65533;&#65533;.&#65533;@z$&#65533;&#65533;S]9Z&#65533;$&#65533;&#65533;`f6	8@&#65533;J&#65533;&#65533;N`&#65533;9&#65533;&#65533;t&#65533;&#65533;h&#65533;&#65533;&#65533;&#65533;R&#65533;T{&#614;U&#65533;m&#59630;&#65533;&#65533;`?'&#65533;Wv&#65533;&#65533;:<9&#65533;&#65533;s&#65533;&#65533;h&#65533;@&#65533;J%&Q|]&#65533;&#65533;&#65533;&#65533;&#65533;&#65533; \&#65533; 	&#65533;:\&#65533;&#65533;t&#65533;&#65533;&#65533;s&#65533;&#65533;5i^m&#65533;p&#65533;_-&#65533;&#65533;&#65533;&#65533;}&#65533;gAB&#508;&#65533;O&#1027;T&#65533;f&#65533;&#65533;>ovw&#65533;df+w2=&#65533;ss'$
&#2006;[~K&#65533;&#65533;&#507;N@ pR<&#65533;&#65533;&#65533;@&#65533;\h&#65533;&#34372;i &#65533;&#65533; 0&#65533;&#65533;8.I&#65533;l&#65533;&#65533;&#65533;^*&#65533;h&#65533;&#65533;&#65533;J&#65533;&#65533;%T&#65533;Y &#65533;>&#65533;Q"&#65533;_:s	&#65533;u,&#65533;;
&#65533;&#65533;&#65533;'0&#65533;r&#65533;g&#65533;.&#65533;&#65533;! &#65533;@?&#65533;(
5&#65533;&#65533;3a&#65533;I"B"&#65533;"r>7L5q9&#65533;&#65533;&#65533;! `&#65533;&#65533;g.&#65533;&#65533;ytw;&#65533;0!F&#65533;&#65533;3yF&#65533;&#65533;&#65533;&#65533;&#65533;AR&#65533;i/&#65533;&#65533;&#65533;G&#65533;&#65533;u&#65533;y&#65533;W{&#65533;&#65533;&#65533;!&`)&#65533;l&#65533;&#65533;o@&#65533;&#65533;cFXUG&#65533;&#65533;?-<u,&#65533;_Qd\&#65533;&#65533;7X*@>&#65533;~&#65533;q&#65533;&#65533;=)E&#65533;&#65533;&#65533;&#65533;&#65533;iX1&#65533; 7&#65533;&#65533;&#65533;T?$&#65533;E0w&#65533;]&#65533;J7H}4&#65533;4&#65533;w&#1828;"q;&#65533;c&#65533;X&#65533;o +<&#65533;&#65533;#&#65533;I&&#65533;I<&#65533;rE&#65533;i &#65533;&#65533;Agyy &#1271;yU&#65533;&#65533;b1 &#1265;&#65533;~&#65533;7&#65533;q&#65533;&#65533;p&#65533;F&#65533;&#65533;rz&#65533;@9&#65533;7&#65533;&#65533; &#65533;&#65533;!&#65533;&#65533;&#65533;B&#65533;&#65533;&#65533;G{&#65533;&#65533;&#65533;6 a&#65533;&#65533;g1&#65533;&#65533;)g&#33537;KtTZ:&#65533;5}#80 p )ax&#65533;*}3&#65533;&#65533;Qv&#1483;)&#65533;&#65533;&#1473;i`&#65533;S EsPY&#65533;&#65533;&#65533;9&#65533;X&#65533;oPH&#65533;BRPWu&#65533;&#65533;&#65533;&#65533;~&#65533;&#65533;~&#65533;( &#65533;G&#65533;x&#65533;&#65533;&#65533;&#65533;>&#65533;&#65533;&#65533;&#65533;&#65533;&#65533;&#1525;7a$&#65533;'.&#65533;&#65533;&#65533;{8&#65533;;&#65533;v&#65533;c<&#65533;:&#65533;D.&#65533;.&#65533;&#65533;&#65533;&#65533;e&#65533;&#65533;Qrw&#65533;&#65533;&#65533;9&#65533;i&#65533;@h)&#65533;hX&#65533;&#65533;;&#65533; &#769;CG&#65533;g&#65533;B&#627;:&#65533;sv&#65533;&#65533;/&#65533;&#65533;`n!&#65533;&#65533;.&#65533;U&#65533;&#65533;tg&#65533;)&#1483;&#1255;&#65533;&#65533;E&#65533;&#65533;;&#65533;'
&#65533;&#65533;^&#65533;&#65533;&#65533;&#65533;&#65533;&#65533;Gm	&#65533;*uA&#65533;T6&#65533;a&#65533;&#65533;w)&#65533;&#65533;ul w1&#65533;`w&#65533;v&#1239;]Hw` &#65533;&#65533;&#65533;&#65533;^%&#65533;&#65533;&#1481;; &#65533;&#65533;Tw&#1624;&#65533;&#65533;6P"k&#65533;dSL&#65533;S'P&#65533;Pyx!&#65533;>&#65533;&#65533;&#65533;&#65533;&#65533;&#65533;y&#65533;) &#65533;&#65533;&#65533;wA&#65533;9&#65533;&#65533;Q&#65533;&#65533;1&#65533;*&#65533;("&#65533;&#65533;I*%fIS06&#65533;#&#65533;B ,&#65533;
I-:&#65533;b&#65533;&#65533;&#65533;&#65533;= t:YS&#65533;ay&#65533;&#65533;Z&#65533;&#65533;jY&#65533;8`l 0&#65533;&#65533;Y4f&#65533;"&#65533;c:oG&#65533;&#65533;&#65533;7DEe&#65533;b@ t!"rAl&#65533;m&#65533;&#65533;9x-	;&#65533;&#65533;&#65533;I&#65533;&#65533;k&#65533; &#65533;&#65533;&#1027;`&#65533;8&#65533;# Ut&#65533;&#65533;&#65533;6e&#65533;0S`<&#65533;Ji&#65533;Rq&#65533;1&#65533;7&#65533;&#65533;s&#4819;&#65533;4 &#65533;=p}py&#65533;W&#65533;&#65533;Y&#65533;Y&#65533;&#65533;&#65533;&#65533;z&#65533;&#65533;x&#65533;&#65533;QA&#65533;9&#65533;&#65533;H&#16859;~v8N&#65533;R&#65533;J&#65533;8&#65533;07%&#65533;050	&#65533; "&#65533; &#65533;y=&#65533;&#1045;&#65533;&#65533;&#65533;9EL&#65533;3,8&#65533;&#65533;&#65533;?&#65533;+&#65533;hr&#65533;A&#65533;&#65533;&#65533;&#65533;O&#65533;&#65533;o@UW&#65533;	#&#65533;&#65533;&#65533;nay'0	&#65533;" :&#65533;&#65533;s&#65533;.&#65533;&#65533;-9&#65533;9p~&#65533;f&#65533;T&#65533;oO&#65533;p&#65533;&#1558;&#65533;
aRh&#65533;-&#65533;v&#65533;fV &#65533;&#65533;
h&#65533;&#14980;
e&#65533;4&#65533;&#65533;&#65533;&#65533;j&#65533;BpPy&#1097;bx&#65533;4 g9p]&#65533;F&#65533;>&#65533;h&#65533;&#65533;&#65533;&#65533;h&#65533;%&#65533;&#65533;&H&#65533;0&#65533;&#65533;&#65533;7p&#65533;&#65533;
lPl&#65533;&#65533;&#65533;	\	&#65533;&#65533;&#65533;&#65533;A&#65533;9&#65533;&#65533;&#961;=&#65533;@&#65533;KuG&#65533;1]&#65533;&#65533;&#65533;u&#65533;c&#65533;J4&#65533;&#65533;&#65533;&#65533;&#65533;pQt: 
k&#65533;7&#1072;&#65533;&#65533;&#65533;.pm!WP&#65533;
&#65533;l&#65533; r&#65533;`&#65533;&#65533;
&#65533;f&#65533;&#65533;A8&#65533;!&#65533;7&#65533;&#1601;C&#65533; Ez&#65533;?&#65533;&#65533;c#&#65533;&#65533;8/&#65533;&#65533;&#65533;	3&#744;KZ&#65533;&#65533;&#65533;&#65533;&#65533;`&#65533;x%U	
d&#65533; &#65533;W&#65533;&#65533;&#230;&#65533;i&#65533;R1 2&#1070;&#65533;&#65533;&#65533;&#65533;8Vp&#65533;r&#65533;&&#65533;  ] &#65533;&#65533;&#65533;3&#65533;iW}&#65533;Hp0	n&#65533;r&#65533;)Y&#65533;j]&#65533;a&#65533;q&#65533;C&#65533;&#65533;&#65533;&#65533;&#65533;#<&#65533;<&#65533;C&#65533;&#65533;&#65533;&#65533;2 x)&#65533;XP&#65533;&#65533;jPp&#1335;	P&#65533;&#65533;:n1&#65533;i&#65533;X&#65533;t &#65533;&#65533;xP&#65533;;@&#65533;F&#65533;&#65533;Jj&#65533;&#356;2&#65533;&#65533;&#65533;(m&#65533;7%&#65533;&#65533;:&#65533;'&#65533;&#65533;Z'.;&#65533;v#&#65533;j&#65533;J&#65533;"1&#65533;&#65533;&#65533;&#65533;'k&#65533;z&#65533;:
{2 J[L &#65533;&#65533;+&#65533;(A>&#65533;&#65533;j&#65533;[&#65533;!4\j&#65533;&#65533;&#65533;`p &#65533;&#65533;&#65533;aF*X&#65533;&#324;P&#65533;ca&#65533;QBK&#65533;'&#65533;&#65533;y &#65533;&#65533;b&#818;&#65533;#&#65533;R&#65533;k#i&#65533;&#65533;W&#65533;&#65533;&#65533;&#65533;&#65533;&#65533;3&#65533;`&#65533;&#65533;'p&#65533;: R  U&#65533;&#65533;: a+&#65533;&#65533;&#65533;&#65533;&#65533;pO&#65533;&#65533;&#1291;%&#65533;qSAy&#65533;wMx&#65533;W&#65533;&#65533;&#65533;&#65533;N2&#65533;i&#65533;&#65533;&#65533;&#65533;S&#65533;&#65533;&#65533;n&#65533;U&#65533;&#65533;&#65533;W&#65533;&#65533;,&#65533;	.&#65533;4  p`'0&#65533;(&#65533;&#65533;f&#65533;!-rx&#65533;&#65533;&#65533;<&#65533;~$]&#65533;&#65533;n&#65533;4&#65533;|	&#65533;&#65533;'cJ&#65533;&#65533;m#&#65533;&#65533;[	&#65533;&#65533;=&#65533;L&#65533;0~ejyl&#65533;&#65533;2[&#65533; &#65533;*]&#65533;&#65533;&#65533;*`p&#65533;t,l&#65533;&#65533;S&#65533;&#65533;,YrS[&#65533;a&#65533;&#65533;6&#65533;&#65533;^0&#65533;&#65533;&#65533;A&#1031;= T\&#344;&#65533;&#65533;u&#65533;L&#65533;&#65533;x&#65533;w&#65533;&#65533;+&#65533;I6U&#65533;&#65533;H&#65533;o`&#65533;K&#65533;2&#65533;&#65533;&#65533;|&#65533;&#65533;bpnq0&#65533;B&#1086;
k&#65533;&#65533;W0&#65533;=&#65533;&#65533;&#65533;&#436;&#65533;&#65533;&#65533;&#65533;&#65533;-C&#65533;P&#65533;&#65533;2@&#65533;&#65533;t&#65533;op!&#65533;&#65533;L&#65533;\ g&#65533;&#65533;+&#65533; R&#65533;7 7 R&#65533;x&#65533;&#65533;Q&#65533;&#65533;Gw&#34362;-5&#65533;+&#634;&#65533;i&#65533;~E &#65533;K&#65533;b!&#65533;&#65533;&#65533;&#65533;#=t&#65533;&#65533;&#65533;&#65533;z&#65533;&#65533;.&#65533;:&#65533;&#65533;&#65533;&#65533;&#65533;&#65533;K&#65533;,&#65533;D&#701;9M4t&#65533;[%G&#65533;* a&#65533;&#65533;&#65533;&#65533;=,|&#65533;b@&#1347;L&#65533;&#65533;B&#65533;&#65533;4&#65533;('t&#65533;h&#65533;A,&#475;&#65533;&#65533;DC&#65533;&#65533;&#65533;&#65533;&#65533;),&#65533;&#65533;7$+&#65533;\1SJmd&#65533;&#65533;P&#65533;]&#65533;&#65533;%&#65533;[ &#65533;&#65533;&#65533;K&#198;&#65533;2;g&#65533;&#65533;8&#65533;&#65533;&#65533;ml&#65533;&#65533;&#65533;&#65533;Q;&#65533;&#65533;&#65533;3;&#65533;{&#65533;&#65533;&#65533;\  9+rP?p&#65533;?p8@&#65533;&#65533;&#65533;&#65533;k&#65533;;&#65533;>&#65533;h&#65533;&#65533;B&#65533;&#65533;&#65533;Hw&#65533;&#65533;&#65533;T&#65533;&#65533;&#1571;&#1865;&#65533;h&#65533;e&#65533;&#65533;&#65533;T&#65533;p&#525;&#65533;u@7e&#65533;w ;i&#65533;B#&#65533;
&#65533;&#65533;7&#65533;&#65533;Z&#65533;&#65533;&#65533;&#65533;t&&#65533;&#65533;hp&#65533;&#65533;&#65533;&#65533;&#65533;&#65533;&#65533;&#65533;?P&#65533;&#65533;vtau&#65533;M8&#65533;@&#65533;&#65533;	s&#65533;]&#65533;o&#65533;&#65533;&#65533;&#65533;&#1872;&#65533;(~&#572;;&#65533;~C&#65533;&#65533;=&#1031;&#65533;X&#65533;P&#65533;~&#65533;50&#65533;&#65533;L&#65533;&#65533;&#65533;2A&#65533;&#629;)&#65533;&#65533;&#65533;&#65533;&#65533;&#65533;j&#65533;; \&#65533;_'&#65533;&#65533;&#65533;&#65533;&#65533;&#65533;&#65533;&#65533;&#65533;&#65533;&#65533;&#65533;&#1345;a&#65533;&#65533;&#65533;;r&#65533;&#65533;&#65533;&#65533;8&#65533;a&#65533;&#957;YXV~&#65533;&#65533;}&#65533;0\:&#65533;&#65533;&#65533;R&#65533;&#65533;&#65533;&#65533;;'&#65533;U&#65533;&#65533;/&#65533;x&#65533;&#65533;&#65533;t7&#65533;.&#65533;? 	v}&#65533;&&#65533;^&#65533;
&#65533;&#65533;'.\}&#1718;&#65533;=&#65533;z&&#65533;&#65533;{&#65533;8&#65533;&#65533;n&#65533;P&#1362;.8&#65533;&#1857;&#65533;Z&#65533;d&#65533;&#65533;i&#65533;@&#65533;&#65533;y&#65533;>J2&#65533;&#65533;)wA&#65533;&#65533;&#384; &#65533;^&#65533;&#65533;&#65533;m2Oa&#65533;&#65533;&#65533;l<&#65533;x@&#65533;&#65533;&}+&#65533;o`!G&#928;&#65533;&#1532;&#65533;W		&#65533;&#65533;&#65533;.&#65533;&#65533;w&#65533;&#65533;&#65533;9&#65533;.<&#65533;M&#65533;)&#65533;a&#65533;8&#65533;=&#65533;&#65533;l:&#65533;&#65533;&#65533;US&#65533;&#65533;\&#65533;&#65533;v&#65533;= &#65533;[&#65533;&#65533;q&#65533;&#65533;&#65533;Z&#65533;L&#65533;&#65533;&#65533;)&#65533;-&#65533;&#65533;6&#65533;&#65533;p&#65533;&#65533;D&#65533;&#65533;&#65533;K@&#65533;&#65533;A&#65533;Y&#65533;m^	b&#65533;&#65533;x!&#65533;,&#65533;_&#65533;&#65533;&#65533;w&#65533;c&#65533;~&#65533;p!pj&#65533; &#65533;kq&#65533;&#65533;*	&#65533;^M&#65533;&#65533;^$&#65533;&#65533;&#65533;&#65533;;J!&#65533;%&#1498;x&#65533;&#65533;'p*&#65533;&#65533;&#65533;pO&#65533;G&#65533;x&#65533;~&#65533;
8&#65533;| &#65533;&#65533;&#65533;}`()&#65533;&#65533;M&#65533;&#65533;&#65533;&#65533;"&#65533;&#65533;qc!@&#65533;&#65533;
&#65533;&#65533;&#65533;&#65533;o&#65533;&#65533;&#65533;&#65533;&#189;/7&#65533;b?0au&#65533;&#65533;&#65533;&#65533;o&#65533;$O]	&#65533; Z&#65533;&#65533;&#1869;6!&#65533; &#65533;&#65533;&#882521;&#65533;&#65533;&#65533;H&#65533;p!)Z	mn}&#65533;79bw&#65533;&#65533;&#65533;&#65533; &&#65533;&#65533;&#65533;&#65533;;0&#65533;&#65533;I&#65533;K&#65533;&#65533;&#1900;?#w&#65533;;G	&#65533;.&#65533;Xy&#65533;&#65533;&#65533;&#65533;U&#65533;[&#65533;$?~&#65533;W&#65533;&#65533;x`&#65533;&#65533;&#65533;&#65533;&#65533;&#65533; &#65533;&#65533;:&#65533;o&#65533; ;&#65533;&#65533;k&#65533;&#65533;&#65533;&#65533;&#65533;&#65533;^&#65533;v&#65533;9&#65533;&#65533;&#65533;	&#65533;&#1887;/3'$ X&#1056;&#65533;=:\&#65533;&#65533;&#65533;&#65533;&#199;&#65533;&#65533;0&#65533;&#65533;&#65533;-,@&#65533;&#65533;Q&#65533;&#65533;t&#65533;J%&#65533;)U&#65533;d&#65533;&#65533;&#65533;K&#65533;1e&#932;Y&#65533;&#65533;M&#65533;9u&#65533;&#65533;&#65533;d 7Y&#65533;t&#65533;RN&#65533;&#65533;IkR&#65533;"&#65533;9H&#65533;xS&#65533;&#65533;&#65533;4&#65533;&#65533;Z5&#65533;	&#65533;8}(&#65533;E&#65533;&#65533;"$&#1025;&#1616;&#65533;&#65533;0P&#65533;&#65533;&#65533;*0H&#65533;&#65533;!&#65533;4&#65533;TZ&#65533;&#65533;a&#265;/VY&#65533;C7n&#65533;\&#65533;r&#65533;,&#65533;0F&#65533;bWG0L&#65533;&#65533;&#65533;&#65533;&#65533;&#65533;;&#65533;T&#65533;
&#65533;B&#65533;6v&#65533;&#65533;&#65533;&#65533;5&#65533;&#65533; o&#65533;z&#65533;[&#65533;&#65533;&#65533;rf&#65533;&#65533;&#65533;s&#65533;0y&#65533;AI&#65533;&#65533;&#65533;&#519;64&#65533;}'&#65533;&#65533;;&#65533;T&#65533;&#65533;&#65533;|U2l&#65533;#0&#65533;.&#65533;&#65533;&#65533;V&#65533;&#1029;&#65533;&#65533;&#65533;&#65533;&#65533;(`w 	&#65533;p&#65533;;4&#65533;@&#65533;&#65533;;5&#65533;@&#65533;&-8`#&#65533;&#65533;;/&#65533;
&#65533;&#65533;,.&#65533;o>&#65533;
&#65533;&#65533;&#65533;&#65533;3&#65533;D&#65533;F*&#65533;&#65533;&#65533;t&#65533;E&#65533;*&#65533;,`2&#271;<&#65533;&#65533;qG{&#65533;&#65533;G &#65533;&#65533;G&#65533;&#65533;%&#65533;"&#65533;&#65533;(1&#65533;&#65533;(DOh&#65533;&#65533;&#65533;A4&#65533;&#65533;
0&#65533;sL2&#748;b&#65533;+&#65533;&#65533;&#736;b&#65533;&#65533;sN&#65533;&#65533;&#772;&#65533;&#65533;8J&#65533;O@&#65533;&#65533;6T&#65533;&#65533;
&#65533;&#65533;&#65533; &#65533;&#65533;`&#65533;!7*E&#65533;&#837;,9&#65533;&#65533;
L#&#6218;.&#65533;&#65533;SPC&#65533;&#65533;/&#65533;V&#65533;&#65533; R&#65533;&#65533;&#65533;&#65533;&#65533;":c&#65533;u&#65533;&#920;&#65533;&#65533;C$&#65533;&&#65533;&#65533;W`&#65533;?&@&#65533;B&#65533;\C`&#65533;'&#65533;&#65533;&#65533;H$&#65533;&#65533;c&#65533;"&#65533;:&#65533;&#65533;U&#65533;"1 &#65533;X&#65533;uVt&#65533;=&#65533;&#65533;1bb@&#65533;^&#65533;&#65533;w^&#65533;&#65533;&#65533;&#65533;1&#65533;h&#65533;;&#65533; &#65533;2&#65533;&#257;,<&#65533;&#65533;G&#65533;&#65533;&#65533;&#65533;u(&#65533;&#65533;J;&#65533;[&#65533;x&#65533;&#65533;J`HUE&#65533;Jr&#65533;&#65533;5&#65533;y&#65533;&#65533;&#65533;&#1058;	90!&#65533;&#65533;&#65533;&#65533;r&#65533;wfz&#65533;`&#65533;OPx&#65533;$&#65533;PJ&#65533;&#65533;&#65533;&#65533;M&#65533;<&#65533;`&#768;&#65533;(q.&#65533;-v&#65533;&#65533;x&#65533;&#65533;sI&#65533;z&#65533;&#65533;&#65533;E)&#65533;&&#65533;&#65533;&#65533;&#65533;&#65533;&#65533;&#65533;&#65533;&#65533;B&#65533;&#65533;b8&#65533;&#1034;&#65533; +;.&#65533;1M&#1706;&#65533;W83&#65533;&#65533;&#65533;t&#65533;X&#65533;&#65533;&#65533;V|q&#65533;&#65533;&#65533;&#65533;&#65533;&#65533;&#128;p&#65533;-R&#65533;N&#65533;&#65533;>&#65533; &#65533;
&#65533;p&#65533;3&#65533;^&#65533;&#65533;&#65533;&#65533;&#65533;&#174;&#65533;@&#65533;[%&#65533;&#65533;<e&#65533;v&#65533;s&#65533;IB&#65533;&#65533;&#65533;o&#65533; &#52955;&#65533; &#65533;7H/&#65533;&#65533;V&#65533;v&#65533;@&#65533;&#65533;[&#65533;z0&#65533;E&#65533;A&#65533;}{&#65533;u&#65533;&#65533;!)&#65533;&#65533; J&#65533;&#65533;*&#65533;,&#65533;&#65533;J&#65533;&#65533;&#65533;&#65533;O 1&#65533;C&#65533;&#65533;&#517;&#65533;&#1876;&#65533;{&#65533;&#65533;&#2042;&#65533;&#65533; &#65533;J&#65533;Y&#65533;&#65533;a	E&#65533;&#65533;&#1938;G&#65533;&#65533;lM &#65533;&#65533;&#65533;wA&#65533;&#65533;&#65533;&#65533;}&#65533;U&#65533;>i [p`&#65533;;&#65533;Y0&#65533;+da&#65533;&#65533;&#65533;&#65533;*&#65533;Ka. &#65533;m&#65533;&#65533;*/&#65533;AD&#65533;&#65533;C &#65533;	&#65533;@|&#65533;&#65533;
&#65533;&&#65533;&#65533;j
Sha&#65533;&#65533;=&#65533;(l!D&#65533;X$&#65533;&#65533;&#65533;Q&#65533;&#65533;&#65533;E&#65533;d_&#65533;&#65533;l\&#65533;&#65533;=&#65533;&#65533;&#65533;Ad&#65533;&#65533;%:Q&#65533;"&#65533;,&#65533;hX4&#65533;&#65533;&#65533;0&#65533; &#65533;&#65533;&#65533;Br,l`&#65533;6&#65533;&#65533;h&#65533;Q&#65533;&#65533;|&#65533;8GL&#650;&#65533;#&#65533;V&#65533;IrV;xH&#65533;&#65533;&#65533;q &#65533;D&#65533;&#177; &#65533;&#65533;&#65533;&#65533;e	-&#65533;I\&#65533;&#65533;<x&#65533;&#65533;&#65533;&#65533;1&#1057;&#65533;pE(K&#65533;.&#65533;&#65533;&#65533;&#65533;C&#65533;pJ&#774;jGTc+"YKl&#65533;&#65533;&#65533;&#65533;&#65533;e7c&#65533;&#65533;{a&#65533;%&#65533;&#65533;vt&#65533;&#65533;&#65533;<&#65533;&#65533;R&#65533;4dA&#65533;&#65533;t&#65533;Cd0Oy"&#65533;=&#65533;[[&#65533;&#65533;l&#65533;+&#65533;&#65533;fA]&#1287;;&#65533;,H&#65533;&#65533;,&#65533;&#65533;7&#65533;5&#65533;@E+&#65533;&#65533;&#65533;,&#65533;&#65533;%%#cw5T&#65533;&#65533;$z&#65533;u*&#65533;e&#65533;b&#65533;&#65533;&#65533;&#65533;&#65533;iMA&#65533;|&#65533;&#65533;4M&#65533;C0 K&#65533;9D&#65533;#&#65533;&AQzT&#65533;&#65533;ei&#65533;&#65533;T&#65533;|`62PCU&#65533;&#65533;Q0&#65533;&#65533;Ue&#65533;4&#65533;&#65533;&#65533;&#65533;&#65533;&#1732;#R&#65533;&#65533;_1:Y&#65533;L&#1811;&#65533;&#65533;V&#65533;A@\C&#65533;L&#65533;fCa+%&#65533;zV&#65533;6X&#65533;a+c&#65533;&#582;&#65533;&#65533;\B\&#65533;`H&#65533;&#65533;n&#65533;vlk`-&#65533;B@&#65533;&#65533;&#65533;1&#65533;C&#65533;&#65533;,R&#65533;&#65533;&#65533;\&#65533;`D&#65533;F&#65533;&#65533;&#65533;lk&#65533;&#65533;&#65533;&#65533;0xU&#65533;S6\&#65533;v&#65533;jA&#65533;H&#65533;>&#65533;V&#65533;&#65533;&#65533;&#1116; &#65533;&#65533;?&#65533;6&#65533;&#65533;5DU&#65533;&#65533;&#65533;6&#65533;p"z&#65533;	&#65533;7&#1794;j&#65533;<&#65533;&#65533;&#65533;6&#65533;n&#65533;>&#1729;&#65533;P&#65533;&#65533;&#65533;&#65533;&#65533;5H&#1616;du7&#65533;&#65533;D&#65533;#P&#65533;&#65533;8&#65533;`3&#65533;MW&#65533;\&#65533;b&#1404;e&#65533;C&#65533;&#65533;L60&#65533;!a&#65533;l&#65533;&#65533;18 %;X	 &#65533;&#65533;&#65533;:&#65533;&#65533;q&#65533;)]&#65533;$&#65533;&#65533;|U&#65533;M&#65533;{&#65533;&#65533;A{X&#65533;%Z&#65533;&#65533;&#65533;&#65533;&#65533;sjfH[U<&#65533;&#65533;v!&#65533; &#65533;&#65533;)V&#65533;m	&#65533;&#65533;&#65533;&#65533;E&#65533;$mE&#65533;&#65533;&#65533;&#1600;&#65533;&#65533;2 2pOD&#65533;&#65533;,&#65533;&#65533;"!&#65533;C@B3&#65533;qZ&#65533;&#65533;A&#65533;8&#65533;k^3#@	&#65533;&#65533;I&#65533;0&#65533;Cv&#65533;&#65533;E&#65533;P-Hp&#65533;93&#65533;&#65533;&#65533;#E&#65533;&#65533;&#65533;X&#65533; &#65533;&#65533;&#65533;&#65533;aH&#65533;&#65533;`&#65533;&#65533;&#65533;&#527;&#65533;&#65533;c&#65533;G(&#65533;&#867;&&#65533;"8&#65533;dN&#65533;u&#65533;n&#1344;`Q&#65533;&#65533;&#65533;&#1819;&#65533;M&#65533;zq&#1321;&#65533;ZLj`;B&#65533;&#1077;&#65533;:&#774;&#65533;8u&#65533;&#65533;F^y&#65533;&#65533;&#65533;&#65533;&#65533;&#1254;v&#65533;&#65533;}&#65533;;&#65533;&#65533;&#65533;f&#65533;&#65533;c&#136;S&#65533;@uf&#65533;	r@&#65533;&#65533;T &#870;^&#65533;&#65533;&#65533;?_[&#65533;&#65533;w&#65533;K(&#65533;&#65533;q&#65533;8&#65533;5&#65533;&#65533;&#65533;&#65533;@&#65533;	&#65533;D&#65533;*&#65533;]&#65533;cU)s-p&#65533;&#65533;a.&#65533;&#65533;&#65533; q&#65533;8&#65533;
iwN&#65533;!&#65533;K8&#65533;6&#65533;&#65533;&#65533;&#65533;&#65533;&#65533;&#65533;&#65533;&#65533;&#65533;R&#65533;&#65533;&#65533;V&#65533;Os&#65533;W.&#65533;~_&#65533;&#65533;&#65533;pJ&#65533;&#65533;&#65533;&#65533;:!1&#65533;&#65533;b.&#65533;T&#65533;a&#65533;!&#65533;&#65533;&#65533;p&#65533;&#65533;I&#65533;<&#65533;4&#65533;d&#65533;8"%~hB&#1059;&#1948;&#65533;&#65533;yY&#65533;&#65533;&#65533;6L&#65533;n&#65533;1&#1343;&#65533;.&#65533;&#65533;&#65533;^;s&#65533;&#65533;&#65533;5f&#65533;&#65533;&#65533;C`g&#65533;&#65533;m&#65533;&#65533;u&#65533;S&#65533;T&#65533;
z&#1651;K]R&#65533;Z>;&#65533;&#65533;&#65533;&#65533;&#65533;5&#65533;+&#65533;&#1864;&#65533;&#65533;8&#65533;)&#65533;&#65533;&#65533;&#65533;&#65533;-&#65533;y&#65533;&#65533;1&#65533;;o&#65533;&#65533;&#65533;F8hi&#65533;m?G&#65533;&#65533;&#65533;&#7975;6&#65533;&"&#65533;	&#65533;&#65533;&#65533;'&#65533;_&#65533;g&#65533;E|7(_&#65533;&#65533;G?w&#65533;Q&#65533;ERUtO&#1903;&#65533;&#940;&#65533;&#65533;&#65533;&#65533;B&#65533;&#65533;[&#65533;&#65533;&#65533;&#65533;&#65533;&#65533;&#65533;_a]V&#65533;&#65533;g&#65533;c`&#65533;9&#65533;&#65533;&#65533;t&#65533;\%&#65533;&#65533;9&#65533;B&#65533;&#65533; @"6&#65533;7@&#65533;?&#65533;&#65533;&#1217;&#65533;s&#65533;R&#65533;+&#65533;&#65533;&#65533;&#65533;;&#65533;&#65533;@Y&#65533;&#65533;&#65533;&#65533;&#65533;&#65533;&#65533;&#65533;c&#65533;&#65533;&#65533;3v&#65533;@L&#65533;&#65533;&#65533;&#65533;&#65533;H&#65533;&#1538;&#65533;&#65533;)&#65533;z&#65533;&#65533;;&#65533;&#65533;A9?&#65533;&#65533;&#65533;&#65533;	&#65533;0&#65533;&#65533;&#65533;&#65533;,0&#65533;	=&#65533;A&#65533;&#65533;s&#65533;&#65533;Ja&#65533;&#65533;&#65533;	&#65533;@"&#65533;B&#65533;&#65533;&#65533;&#65533;&#65533;&#1979;&#65533;&#65533;cz!&#65533;B0&#65533;&#65533;u[&#65533;&#65533;&#65533;&#65533;&#1411;<&#65533;r&#65533;&#65533;C6<&#65533;&#65533;&#65533;&#65533;&#65533;>&#65533;&#65533;/lC;$Si&#65533;&#1531;&#65533;&#65533;&#65533;&#65533;Z&#65533;&#65533;&#65533;CAT[#WY&#65533;&#65533;&#65533;B&#65533;{&#65533;q&#65533;/&#65533;&#65533;&#65533;DI,FP&#65533;C\&#65533;&#65533;5&#65533;&&#65533;&#65533;A&#65533;DP&#65533;&#65533;T&#65533;B&#65533;Kv&#65533;A&#2010;M[&#65533;PlE&#65533;&#65533;&#65533;&#65533;C&#65533;s&#65533;&#1665;vrE]|E&#65533;x=7R&#65533;2&#65533;&#65533;&#65533;&#65533;&#65533;]&#65533;E&#65533;x&#65533;&#65533;[&#65533;&#65533;y7 &#65533;<FiD&#65533;I&#65533;Q&#65533;&#65533;&#65533;&#65533;&#65533;'\&#65533;:&#65533;Fo&#65533;&#65533;jD	|&#65533;&#48903;&#65533;&#65533;[&#65533;&#65533;o&#65533;&#65533;p&#65533;5X&#65533;2\Gt&#65533;&#65533;H&#65533;&#65533;u&#65533;&#65533;v&#65533;&#65533;&#65533;&#65533;1&#65533;&#65533;&#65533; &#65533;&#65533;
BV&#65533;GW&#65533;&#65533;&#65533;&#65533;&#318;&#65533;x@&#65533;q&#65533;&#65533;4&#65533;P,D&#65533;HB&#65533;P&#65533;&#65533;5&#573;&#65533;3&#65533;<)&#65533;&#65533;AdR	&#1048;x<&#217;&#65533;&#65533;b&#65533;*&#65533;tEG&#65533;&#65533;&#65533;Bl&#65533;@T&#65533;y&#65533;&#65533;&#534;&#65533;CmH&#65533;&#65533;0&#65533;KdB&#65533;&#65533;.&#65533;&#285;&#65533;Ep&#65533;I&#65533;h&#65533;OI&#65533;}L&#65533;|&#314;&#65533;h&#65533;&#65533;a&#65533;$&#65533;&#669;&#65533;&#65533;-&#65533;&#65533;&#65533;&#65533;X&#65533;&#669;dPi&#65533;+&#1538;&#65533;J	$K&#65533;d&#65533;f&#65533;G&#65533;KK&#65533;&#65533;KpT&#65533;&#65533;&#65533; &#65533;X&#65533;&#65533;&#762;&#65533;&#65533;c&#65533;&#65533;&#65533;K&#65533;&#65533;H&#65533;&#172;K&#65533;&#65533;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&#805;6h&#65533;/&#65533;&#65533;6(&#65533;hO&#65533;j* &#65533;!&#65533;&#65533;&#65533;&#65533;&#65533;O&#65533;.&#65533;&#65533;&#65533;&#65533;&#65533;@)&#65533;&#65533;!&#65533;&#65533; &#65533;,&#65533;&#65533;&#65533;u$@&#65533;$p&#65533;&#65533;&#65533;&#65533;&#65533;&#65533;M&P h &#65533;	]  &#65533;&#1075;j X 
m&#65533;HM$`&#65533; *@&#1123;zOu&#65533;QQ&@&#65533;&#65533;O=&#65533;&#65533;&#65533;`]R&#65533;&#65533;((R#}]R*'&#65533;R&#65533;R&#65533;P%&#65533;&#65533;&#65533;R&#65533;Ro&#65533;R%&#65533;R&#65533;&#65533;'&#65533;n&#65533;&#65533;&#65533;)5S&#65533;&#65533;e&#65533;&#65533;lP&#65533;&#1092;&#65533;!&#65533;Q7&#65533;!&#65533;&#65533;&#65533;&#65533;?&#65533;QHQ&#1027;? &#65533;lQ3&#65533;Q&#65533;&#65533;&#65533;/(&#65533;(&#65533;&#65533;h&#65533;
|&#65533;?&#65533;R&#65533;TN%&#65533;N@5&#65533;&#65533;&#65533;&#65533;R$&#1540;xO &#65533;&#65533;(&#65533;&#65533;&#65533;&#65533;{&#65533;HR8T(S&#65533;&#65533;S O@&#65533;&#900;OU&#65533;Q&#65533;&#65533;&#65533; @))XV&#65533;Y]?L&#65533;&#65533;Q&#65533;P(&#65533;S&#65533;R@&#65533;M`U*&#65533;&#65533;$ %&#65533;&#65533;&#65533;&#65533;&#65533;&#65533;f&#65533;&#65533;&#65533;&#65533;fE(&#65533;&#65533;&#65533;SM&#65533;Vl&#65533;Vl&#65533;&#65533;M&#1347;&#65533;&#65533;&#65533;&#65533;UP &#65533;&#65533;6&#65533;&#65533;M&#65533;x&#65533;&#65533;x&#65533;h&#65533;&#65533;&#65533;&#65533;{O=&#65533;&#65533;~&#65533;&#65533;PS&#65533;U=&#65533;&#65533;&#708;&#65533;G&#65533;&#65533;/&#65533;&#65533;&#65533;&#65533;S&#65533;&#966;}&#65533;x&#65533;Y@&#65533;h&#65533;&#65533;O&#65533;TT&#65533;&#65533;~&#65533;Uo&#65533;&#1361;U#&#65533;&#65533;&#65533;&#65533;6&#65533; P&#65533;%Z*&#65533; p&#65533;&#65533;&#65533;y&#65533;W&#65533;&#1419;-Q8&#65533;R&#65533;&#1613;-O&#65533;&#580;O
&#65533; &#65533;&#65533;G&#65533;&#65533;&#65533;&#65533;	 &#65533;&#65533;|&#65533;x&#1688;&#65533;&#65533;&#65533; )&#65533;Z&#65533;k=HS&#65533;&#1709;&#65533;Z&#65533;l&#65533;x 
&#65533;P &#65533;\
HZ&#65533; (&#65533;}Z&#65533;&#1860;|&#65533;[~&#65533;&#65533;P&#65533;&#65533;NY&#65533;&#1824;&#65533; 
0&#65533;(&#1699;U&#65533;&#65533;&#65533;}\&#65533;&#65533;&#65533;&#65533;T&#65533;\&#65533;&#1617;\&#65533;5Z&#65533;m&#65533;H[&#65533;&#65533;8&#65533;&#469;&#65533;|&#65533;&#65533;&#65533;&#65533;&#65533;l&#65533;UP&#65533;&#65533;/&#65533;(&#65533;0&#65533;&#65533; 
Z&#65533;%&#65533;&#1293;Y!&#65533;M&#65533;YQ &#65533;&#65533;&#65533;&#65533;^&#65533;&#772;&#65533;&#65533;&#65533;&#65533;&#65533;[&#65533;%&#65533;&#65533;&#65533;$&#65533;&#65533;&#65533;E(^&#65533;{OO&#65533;X&#65533;&#65533;&#65533;L*P&#65533;&#512;( [&#65533;%&#65533;/&#65533;&#65533;&#65533;E]&#65533;&#65533;^&#65533;&#65533;&#65533;&#65533;5&#65533;&#65533;&#65533;Vm%Q&#65533;&#65533;&#65533;&#65533;0&#65533;_&#65533;} &#65533;U&#65533;(&#65533;&#65533;&#65533;&#65533;yE&#65533;G&#65533;&#1723;=Y&#65533; S&#65533;&#65533;^&#65533;&#65533;&#65533;]&#65533;`&#65533;-&#65533;/&#512;P &#65533;&#65533;&#65533;G&#65533;`&#65533;&#65533; &#65533;X&#65533;]`&#65533;m A&#65533;TQ&#65533;=&#65533;&#65533;&#65533;E&#65533;&#65533;5\&#65533;&#65533;&#65533;@	]*&#65533;&#65533;]&#65533;\&#65533;xVWe&#65533;&#65533;&#65533;&#65533;]:&#65533;2.%&#65533;&#65533;6`&#65533;#&#65533;&#65533;&#65533;bU[&#65533;b&#1101;BPU&#65533;N&#65533;b&#65533;&#65533;&#2019;EM*&#65533; 6&#65533;&#65533;&#65533;P&#65533;@&#65533;&#65533;&#65533;&#65533;b&#65533;}&#65533;&#1284;O&#65533;5&#65533;D&#65533; 
&#65533;  &#65533;0&#229;A*P&#65533;*f&#65533;&#65533;&#65533;&#65533;-&#65533;0&#1715;5&#65533;f&#65533;	0&#65533;U&#65533;&#65533;d \6&#162;}  ]F.M&#65533;-&#65533;&#65533;-&#65533;0Z&#65533;<d&#65533;eEVZ)&#65533;&#65533;4&#65533;`&#65533;\&#65533;}O&#65533;_c&#65533;}&#65533;?[&#65533;&#65533;&#65533;F&#65533;&#1021;&#65533;HdN&#65533;&#65533;&#65533;&#65533;k6&#65533;&#65533;0&#65533;&#65533;&#65533;B&#65533;&#65533;6X^&#65533;u&#65533;-&#65533;V&#65533;&#65533;O&#65533;&#65533;m&#65533;&#65533;&#65533;b&#65533;&#65533;+&#65533;dX&#65533;K&#65533;S*&#1810;M&#65533;&#65533;&#65533;&#65533;&#65533; BV&#65533;&#65533;&#65533;&#65533;&#65533;gz&#65533;&#65533;e&#65533;&#65533;&#65533;	&#65533; U8&#65533;&#65533;&#65533;B0&#65533;/`&#65533;&#997; q>&#65533;K&&#837;&#65533;&#1984;.&#65533;&#65533;\&#65533;0wF	&#65533;&#65533;&#65533;&#65533;&#65533;&#65533;&#65533;q&&#65533;(M&#1621;i&#65533;#&#65533;i&#65533;&#65533;eo&#65533;&#65533;&#65533;B&#65533;J>&#65533;&#65533;\&#65533;lV&#2023;&#65533; &#65533;(&#65533;Ch&#65533;&#1748;&#65533;&#65533;.&#65533;/[&#65533;}&#65533;	(&#65533;&#65533;g&#65533;5&#65533;&#383;&#65533;6LvbwVe&#65533;~g&#65533;&#65533;&#1268;&#65533;&#65533;J&#65533;&#65533;&#65533;_&#65533;f&#65533;&#65533;6&#65533;Fg&#65533;\&#65533;^&#65533;&#65533;&#65533; &#65533;=_Y&#65533;@&#238;&#65533;&#65533;i&#65533;&#65533;&#65533;J&#65533;j4&#2014;V&#65533;	&#65533;&#65533;&#65533;&#65533;&#65533;d&#65533;VS&#706;&#65533; &#65533;&#65533;2&#65533;&#65533;F&#65533;&#1410; &#65533;&#413;&#65533;  !&#65533; &#65533; ,5  &#65533;H &#65533; &#65533;H&#65533;&#65533;&#65533;&#65533;*\&#560;&#65533;&#199;#Jt&#131;&#65533;,9@L&#65533;&#561;&#65533;&#463; C&#65533;I&#65533;&#65533;&#595;(E&#65533; Q$&#65533;&#65533;&#65533; &#65533;&#65533;&#65533;&#859;8s&#65533;&#65533;&#627;'&#65533;*&#65533;p	&#65533;&#65533;Q6`4&#65533;&#7401;&#1255;P&#65533;J&#65533;&#65533;1E&#65533;J&#65533;&#65533;xy%&&#65533;&T&#65533; &#171;&#65533;T&#1258;]&#758;&#65533;&#1735;s&#65533;&#65533;p&#65533;(&#65533;&#65533;&0&#65533;&#424;&#65533;oL&#65533;0HdL&#65533;&#65533;z4M&#65533;hA0&#65533;&#224;	&#65533;W<&#65533;&#825;&#65533;&#65533;&#65533;&#1717;&#65533;&#65533; &#65533;F&#65533;$s&#65533;&#65533;&#65533;&#1520;c&#65533;F	&#65533;&#65533;h&#65533;&8
x 	F&#65533;&#65533;N&#65533;&#65533;q&#65533;&#65533;&#700;&#1057;&#65533;~{Dp&#65533;&A&#65533;&#1624;8&#957;&#65533;w&#65533;&#65533;&#65533;&#65533;&#65533; !&#65533;&#65533;&#65533;+&#65533;pA&#65533;J&#65533;&#65533;@&#65533;&#65533;&#65533;&#65533;&#65533;Q&#65533;dwa&#65533;|&#65533;6X7P
G&#65533;&#65533;&#65533;U&#65533;,aT  &#65533;&#65533;&#65533;F(&#65533;Vh&#65533;f&#65533;&#65533;v&#65533;&#65533; &#65533;(&#65533;$&#65533;8!B)&#65533;&#390;&#65533;p&#65533;Qd&#65533;&#65533;|S&#65533;Xc&#65533;U`&#65533;<&#65533;&#65533;&#65533;@)&#65533;D&#65533;&#65533;&#65533;nF&#65533;g&#65533;,&#65533;&#65533;@6&#65533;8 6&#65533;&#512;Q3&#65533;&#65533;\v&#65533;&#65533;`~&#65533;uF&#65533;&#1055;>,Xe&#65533;&#65533;`&#65533;&#65533;&#65533;e&#65533;C&#65533;t&#65533;i&#65533;x&#65533;$rG&#65533;&#65533;"z2&#65533;&#65533;&#65533;^&#65533;`&#65533;f&#65533;&#65533;&#65533;(&#65533;zF*&#39188;V&#65533;&#65533;A &#65533;A&#65533;&#65533;&#65533;f&#65533;&#65533;e&#65533;@)&#65533;&#65533;&#65533;&#65533;&#65533;&#65533;&#43692;R&#65533;&#65533;r.(&#65533; GeQ&#65533;&#65533;F&#65533;V&#65533;l4&#65533;&#65533;&#65533;+&#65533;&#65533;&#65533;X&#65533;&#65533;,e&#65533;&#65533;&#282;Q$+&#65533;&#65533;&#65533;V&#65533;!B8&#65533;dff&#65533;7&#65533;m`&#65533;G{&#65533;Yk&#65533;&#65533;V&#65533;	^&#65533;"tl&#65533;U&#65533;3&#65533;W`&#65533;&#65533;&#65533;o&#65533;&#65533;)G&#223;&#65533;i6&#65533;Q&#65533;&#65533;&#65533;&#65533;&#65533;&#65533;&#65533;o&#65533;&#65533;&#65533;&#65533;G&#65533;Q&#65533;]&#65533;&#65533;I&#65533;A&#65533;w&#65533;q&#65533;1&#65533;&#65533;&#65533;&#65533;U&#65533;&#65533;&#65533; q&#65533;&#65533;&#65533;,&#65533;&#814;d&#1786;X&#65533;&#65533;&#65533;&#65533;&&#65533;&#65533;&#65533;kT&#65533;9&#65533;A&#65533;&#65533;H&#65533;y&#1075;&#65533;&#65533;_&#65533;&#65533;&#65533;&#65533;&#65533;F&#65533;;P&#65533;l$&#65533;&#65533;&#65533;\/|&#65533;l&#65533;&#1631;F &#65533;o0&#1978;&#65533;]&#65533;&#65533;&#65533;&#65533;y k&#65533;4`V&#65533;@(B&#65533;&#65533;&#65533;o.&#65533;&#65533;!Z&#65533;&#65533;]X&#65533;&#65533;&#65533;S&#65533;&#65533;&#65533;&#65533;F]&#65533;&#65533;&#65533;&#65533;&#65533;&#65533;Wl&#65533;1y&#65533;&#65533;&#65533;&#65533;'&#65533;&#65533;&	Z&#65533;&#65533;n&#65533;&#65533;&#65533;&#65533;n,&#65533;xD)&#65533;&#1826;z	&#65533;K&0&#65533;&#65533;	&#65533;e&#65533;&#65533;/&#65533;&#65533;Mq:&#65533;&#65533;'&#65533;zS@D59K Fjt%&#65533;W&#65533;!&#65533;E&#65533;&#65533;&#65533;&#65533;&#65533;&#663;&#65533;&#65533;&#65533;&#65533;7D&#65533;QN &#65533;&#65533;o&#65533;@&#65533;&#582;&#65533;&#65533;_&#65533;&#65533;&#65533;_&#65533;&#65533; L&#65533;&#65533;&#464;&#65533;&#65533;_&#65533;&#65533;&#65533;&#65533;C&#65533;&#65533;V+&#65533;&#65533;7&#65533;&#65533;&#65533;&#65533;&#65533; C&#65533;&#134;X&#65533;&#65533;S&#65533;+vxf9&#1776;&#65533;*La&#65533;
&#65533;?&#65533;&#65533;uOB&#65533;C&#65533;&#65533;&#65533;(8&#65533;&#65533;&#65533;&#65533;<&#65533;&#65533;&#65533;H+^&#65533;^H&#65533;&#65533;Y!}6&#210;&#65533;&#65533;&#65533;&#65533;(&#65533;.g&#65533;&#65533;HE&#65533;&#65533;|E&#65533;b&#65533;X&#65533;&#65533;&#65533;}&#1540;QV&#65533;l]&#65533;n&#65533;&#65533;W&#65533;&#1584;+j&#65533;G&#65533;&#65533;&#65533;&#65533;"&#65533;&#65533;&#65533;&#65533;&#65533;1&#65533;x6&#65533;B6&#65533;_n|#&#65533;h&#65533;&#65533;l&#65533;/a&#65533;
&#65533;&#65533;&#65533;p&#65533;)HB&#65533;&#65533;(3&#65533;&#582;&#65533;6&#65533;&#65533;@0&#65533;&#65533;(&#65533;U&#65533;IR&#65533;2&#65533;&#65533;&#65533;&#65533;&#65533;@T&#65533;Q&#65533;&#65533;&#65533;&#65533;&#65533;&#65533;ZxJJZ&#65533;&#65533;X&#65533;&#65533;tE^E&#65533;&#65533;&#65533;p&#65533;LK&#65533;gxB/&#65533;&#65533;&#65533;x&#65533;`&#65533;&#65533;&#65533;&#65533;&#65533;&#65533;dg	&#65533;g&#65533;ti<&#65533;M&#65533;[&#283;Wh&#65533;k={&#65533;&#65533;!28C&#65533;&#65533;&#65533;>&#65533;&#65533;&#65533;?S&#65533;&#65533;V&#65533;&#65533;&#65533;N&#65533;N&#65533;&#65533;,>&#65533;@&#65533;&#65533;y`&#65533;5&#65533;>'*"&#65533;&#65533;&#65533;+&#65533;&#65533;(&#65533;&#1872;Xhv&#65533;&#65533;&#65533;&#65533;d&#65533;&#65533;B)&#65533;R&#65533;&#1055;&#65533;g&#2000;-6 &#65533;IlX>&#65533;&#65533;D0&#65533;R&#65533;J[J&#1306;&#65533;a
0&#65533;&#65533;E&#65533;0&#65533;Z~&#65533;LPcYAz(B&#65533;&#65533;&#65533;!&#65533;*&#65533;VT&#65533;&#65533;*5&#65533;x&#65533;&#65533;&#65533;"5&#65533;&#65533;&#65533;h)[&#65533;&#65533;&#65533;VD&#65533;_&#65533;&#65533;&#65533;&#65533;C&#65533;&#65533;(V&#1454;j9]&#65533;&#65533;&#65533;&#65533;&#65533;[&#65533;JX&#65533;&#65533;&#65533;d&#65533;&#65533;|>&#65533;&#65533;:6B&#65533;-laa &#65533;(&#65533;&#65533;B*U&#65533;M&#65533;<&#65533;~&#65533;&#65533;U*(Y&#65533;:z-zeN1&#65533;7 &#65533;{C&#65533;D&#65533;&#65533;R&#65533;&#65533;&#65533;&#65533;&#65533;hW&#263;&#1445;&#65533;id`&#65533;K&#65533;&#65533;>&#1174;&#65533;&#65533;&#65533;-a&#65533;&#65533;&#65533;5 
&#65533;&#65533;Rw&#65533;=&#65533;.I1&#65533;r&#65533;r&#1846;&W&#65533;r=D|29&#65533;Z9Hs&#65533;a, HAOC&#65533;&#1890;d&#65533;&#65533;%&#65533;khW&#65533;fKH&#65533;&#65533;&#65533;J&#65533;&#65533;W&#65533;&#65533;&#65533;oaQ&#65533;&#65533;&#65533;ipD"&#65533;:&#65533;&#65533;&#65533;^!&#193;&#65533;+^*&#65533;&#65533;&#65533;&#65533;&#65533;&#65533;
&#65533;n
T&#65533;rL&#65533;a&#65533;&#299;F&#65533;&#65533;"&#65533;&#65533;m&#65533;&#65533;&#65533;&#65533;&#65533;f&#65533;&#65533;&#65533;&#65533;,d&#65533;&#65533;&#647;&#65533;&#65533;WH&#65533;2&#706;p6a@g&#65533;&#65533;&#65533;&#65533;C&#65533;L&#65533;;
"2:G>&#65533;*=Q&#65533;&#65533;w&#65533;S'&#65533;L^QDF&#65533; &#65533;&#65533;&#65533;&#65533;Y
&#65533;&#65533;;L&#65533;:&#65533;(&#65533;4
&2&#65533;$&#65533;^Y&#65533;&#65533;&#65533;&#65533;:c4&#65533;F&#65533;&#65533;&#65533;0cJ+&#65533;o&#65533;O&#65533;=&#65533;&#65533;&#65533;JLf;&#65533;&#731;*!&#65533;&#65533;L1&#65533;&#65533;@&#65533;R&#1769; &#65533;B,&#65533;D&#65533;M&#414;&#65533;&#1328;A&#65533;<2Y}e&#65533;&#65533;&#65533;&#65533;&#65533;&#65533;&#65533;}$&#65533;k,&#65533;[t&#65533;&#65533;&#65533;6w&#65533;&&#65533;e#Q&#65533;&#65533;TT&#65533;S&#65533;&#1452;&#1177;&#65533;&#1721;j&#65533;h&#65533;js&#65533;q  &#65533;&#1218;\&#65533;&#65533;&#65533;&#917;&#65533;a&#65533;i&#65533;x&#65533;&#65533;x3&#65533;&#1616;&#65533;7x&#65533;&#65533;O"&#552;&#65533;&#65533;&#65533;v'&#65533;&#65533;*&#65533;&#65533;&#65533;;+&#65533;&#65533;&#65533;&#65533;b&#65533;&#65533;&#65533;&#65533;o&#65533; |&#65533;&#65533;+m&#65533;&#65533;|&#65533;&#65533;6W0&#547;n&#65533;&#65533;<&#65533;&#598; &#65533;X`zj=s&#65533;&#65533;l&#65533;&#65533;&#65533;O&#65533;&#65533;&#65533;-&#65533;&#65533;&#65533;YH&#65533;&#65533;&#65533;N&#193;B&#65533;,&#65533; &#65533;.&#65533;&#65533;&#65533;iw&#1435;{&#65533;&#65533;&#65533;b&#65533;&#53904; K&#65533;&#65533; &#65533;&#65533;&#65533;:&#65533;&#65533;[|
*&#65533;&#65533;Z&#65533;[&#65533;v&#65533;pRP2@&&#65533;&#65533;&#1167;&#65533;.&#65533;c&#611;&#65533;&#65533;Kt&#65533;&#65533;&#65533;`&#65533;(X&#65533;&#65533;a&#65533;^&#65533;%7&#65533;i&#65533;:&#65533;gR<&#65533;&#65533;&#65533;9OD& l.&` X&#65533;G&#65533;&#65533;2&#65533;&#65533;&#65533;\&#65533;&#65533;Q &#65533;0&#65533;&#65533;&#65533;&#65533;&#65533;[&#65533;]&#65533;&#65533;&#65533;&#65533;&#65533;&#65533;;&#65533;&#65533;X&#65533;&#1942;&#65533;iE&#65533;&#65533;]&#65533;&#65533;&#65533;^J&#65533;6q&#65533;&#65533;1&#65533;b8&#65533;%&#65533;&#65533;&#65533;QX z&#65533;,&#65533;E&#65533;&#65533;&#65533;&#65533;&#65533;G&#65533;&#65533;&#65533;{ &#65533;#&#65533;&#65533;E&#65533;f&#65533;X&#65533;r9&#65533;&#1317;/ |&#65533;&#65533;&#65533;&#65533;&#65533;&#65533;&#65533;&#65533;&#65533;l&#65533;&#65533;Y&#65533;T&#65533;\&#65533;r%7dgvK&#65533;^&#1159;%U&#65533;&#65533;|&#65533;&#1472;(8@_&#65533;&#65533;Bq3&#65533;&#65533;d&#65533;1NAw&#65533;&#65533;v( &#65533;&#65533;{9&#65533;$&#65533;>'@ =&#65533;V58&#65533;Y#&#65533;S&#65533;f&#65533;&#65533;w)Q&#65533; &#65533;{&#65533;&#65533;v:&#65533;&#65533;&#65533;A &#65533;7%&#65533;$p=&#65533;.p:&#1027;&#65533;&#1154;o44&sSRpFzF&#65533;+&#65533;/&#65533;i' > &#65533;#X&#65533;&#65533;'(&#65533;>&#65533;S&#65533;&#65533;&#65533;&#65533;X&#65533;\
&#65533;g|s/qI&#65533;6&#65533;&#65533;7;&#65533;H}A8&#65533;d&#65533;Q@ h&#33143;&#65533;|&#65533;&#65533; &#65533;vl&#65533;&#65533;5Z&#65533;I&#65533;&#65533;Nb!lp*&#65533;&#65533;\&#65533;&#65533;X&#65533;~&#65533;|DX&#65533;CH 4&#65533;&#65533;U&#65533;&#65533;X&#65533;F?v&#65533;&#65533;l&#65533;&#65533;52>&#65533;&#65533;5"<&#65533;"&#65533;_&#65533;&#65533;&#65533;X	s&#65533;A&#65533;&#65533;"8&#65533;&#65533;x&#65533;4&#65533;&#65533;&#65533;h=&#65533;E ~)&#65533;:&#65533;68&#65533;&#65533;aA&#65533;&#65533;<&#65533;&#65533;$:&#65533;-&#65533;&#65533;!b !$&#65533;<&#65533;&#65533;&#65533;&#65533;!&#65533;8&#65533;ex&#65533;I&#65533;&#65533;6&#65533;&#65533;&#65533;^@&#65533;r&#65533;B&#65533;h&#65533;h>&#65533;l&#65533;EM&#65533;"&#65533;;2&#65533;&#65533; &#872;&#65533;w&#65533;;&#32860;&#65533;~&#65533;&#65533;{C(&#65533;&#65533;s&#65533;=&#1036;&#65533;&#968;PK ~&#65533;&#65533;&#65533;&#65533;r	fPM>&#65533;TDtDQho&#65533;&#65533;tPcU@' "&#65533;' 0 &#65533;&#465;&#65533;g&#65533;I&#65533;&#65533;&#65533;&#65533;&#65533;; [&#65533;&T&#65533;&#65533;&#65533;"Qbro&#65533;Q(&#65533;U&#65533; b&#65533;&#65533;Fy&#65533;&#65533;&#65533;&#65533;u&#65533;&#65533;5&#65533;&#452;&#65533;&#65533;fd g&#65533;aVP$o&#65533;(&#65533;&#65533;<&#65533;E2Y8&#65533;81&#65533;"cP"$&#65533;gi&#65533;H&#65533;&#65533;L&#65533;~`&#65533;; &#65533;E&#65533;'&#65533;!/1!&#65533;&#65533;tQ7 &#65533;&#65533;ox)T5&#65533;8{&#65533;Oo0&#65533;&#65533;Qf&#65533;8&#65533;S&#65533;5&#65533;&#65533;&#65533;X&#65533;&#65533; =0&#65533;X&#65533;B&#65533;&#65533;&#65533;&#65533;&#65533;G~&#65533;X&#65533;&#65533;&#65533;Wn	AvY&#65533; &#65533;&#65533;&#65533;v&#65533;*9>\Bg_&#65533;_&#65533;&#65533;3&#65533;$'&#65533;`&#65533;0"0P&#65533;J&#65533;S n&#65533;X&#65533; &#65533;)&#65533;&#65533; &#65533;&#65533;&#65533;&#65533;y&#65533;w&#65533;w&#65533;&#65533;&#65533;YHE,4Ie6&#65533;0)&#65533;+0 !=&#65533;0"R&#65533;`&#65533;}=&#65533;SU&#65533;z&#65533;g&#65533;K(&#65533;&#65533;gx&#65533;9&#65533;&#65533;h&#65533;&#65533;&#65533;.&#65533;e&#65533;9&#65533;w&#65533;$	E&#65533;2&#65533;&#65533;&#65533;9&#65533;]rT&#65533;&#65533;ES&#65533;!.P`"0&#65533;D:&#65533;B@&#65533;"z+&#65533;&#65533;&#856;&#65533;&#65533;xi&#65533;^&#65533;x.S&#65533;a{&#65533;2&#65533;H{$0{&#65533;&#65533;&#713;&#65533;X&#65533;%&#65533; tu&#65533;&#65533;&#65533;&#65533;7&#65533;&#65533;!&#59606;7P&#65533;E*	I"}X&#65533;9n&#65533;-&#65533;@&#65533; &#1129;&#65533;q&#65533;&#65533;;E&#65533;TBH{&#1223;oi&#65533;c&#65533;&#65533;5&#65533;&#65533;+8H:&#65533;%)&#65533;&#65533;>J&#65533;pJ&#65533;GZ&#65533;&#65533;#&#65533;W&#65533;&#65533;&#65533;! &#65533;1 a_4&#65533;/p&#65533;	u&#65533;&#65533;zAY&#65533;&#65533;h&#65533;&#65533;&#65533;&#65533;&#65533;pZ<n&#65533;:&#65533;c&#65533;&#65533;&#65533;&#65533;	&#65533;~ig&#65533;o`B&#65533;" &#65533;:&#65533;P&#65533;&#65533;&#481;&#65533;$\0`&#65533;#J&#65533;&#65533;(&#65533;A*e7&#65533;&#65533;&#65533;~ {&#65533;)(5&#65533;J&#65533;2h&#65533;&#65533;&#65533;8&#65533;3@SP'{&#65533;&#65533;&#65533;y&#65533;&!&#65533;*!&#65533;p&#1065;&#65533;&#65533;&#65533;>4P&#65533;P&#65533;&#65533;&#65533; ;E&#65533;&#65533;&#65533;&#65533;fgw&#65533;P&#65533;&#65533;&#65533;&#65533;&#65533;&#65533;	!&#65533;&#65533;W&#65533;&#1704;&#65533;&#65533;:&#65533;&#65533;%&#65533;&#65533; &#65533;8u&#65533;( &#65533;&#65533;K&#65533;&#65533;&#389; &#65533;I!'BZ&#65533;7&#65533;0f&#516;P&#65533;p&#65533;&#65533;"&#65533;v7Za9&#65533;&#65533;&#65533;I&#65533; &#65533;$jM&#65533;-'!&#65533;&#65533;s&#65533;&#1687;&#65533;&#65533;:&#65533;#(&#65533;'&#65533;&#65533;&#65533;&#65533;&#65533;&#65533; "W!&#65533; 5+0&#65533;((&#65533;H&#65533;&#65533;"&#1040;&#65533;<&#65533;&#65533;)C0\&#65533;y >&#65533;&#65533;Z8P&#65533;a!&#65533;7&#65533;&#65533;&#65533;3&#65533;W&#65533;&#65533;&#65533;&#65533;&#65533;|&#65533;X&#65533;&#1500;&#65533;&#65533;&#65533;y&#65533;(X&#65533;&#65533;&#65533; 7P&#65533;R  &#65533;&#65533;P&#65533;pj&#65533;&#65533;w&#65533;&#1479;&#65533;&#1558;&#65533;v&#65533;9
&#1127;C&#65533;&#65533;j&#65533;xK:&#65533;&#65533;=&#65533;&#65533;F&#65533;;&#65533;v &#65533;&#65533;&#65533;&#65533;&#65533;&#65533;&#65533;&#65533;&#65533;:&#65533;M&#65533;b&#65533;&#65533;&#65533;( &#65533;&#1732;.p.  &#65533;&#65533;&#65533;0;&#65533;1&#65533;f&#65533;[&#65533;&#65533;&#65533;&#65533;&#65533;&#65533;&#65533;P&#65533;&#65533;&#65533;&#65533;&#65533;&#65533;&#65533;:&#65533;&#65533;;&#65533;&#65533;&#65533;3&#65533;&#65533;P&#65533;{&#1733;&#65533;&#65533;&#65533;&#65533;%&#65533;&#65533;2p!'&#65533;DP&#65533;A@>p=.&#65533;&#65533;.&#65533;
x&#65533;: "&#65533;i0 &#65533;2wj&#65533;&#65533;~#&#65533;&#65533;&#65533;&#65533;{&#65533;
&#65533;&#1125;&#65533;&#65533;^&#65533;&#65533;&#65533;]&#65533;&#65533;&#65533;3A&#65533;&#65533;aB&#65533;&#65533;&#65533;&#65533;wj9&#65533; &#65533;&#65533;&#65533;$}&#65533;m h&#65533;R<&#65533;h@&#65533;k&&#65533;B&#65533;&#65533;&#65533;x&#215;&#65533;&#65533;	  &#65533;)}Oj&#65533;&#65533;[&#65533;A&#65533;*t~&#65533;9&#65533;5&#65533;&#65533;`&#65533;&#65533;&#65533;&#65533;&#65533;6!&#65533;&#65533;7 !0&#324;&#65533;&#65533;@&#65533;&#65533;&#65533;W&#65533;!(&#65533;&#65533;G&#65533;;5g&#65533;&#65533;*&#65533;&#1378;&#65533;w&#65533; &#65533;&#65533;&#65533;Zr;\&#65533;&#186;w&#65533;-|6%u5&#65533;*8&#65533;&#65533;iQ\&#65533;R&#65533;C &#65533;":p&#65533;&#65533;{&&#65533;y8&#65533;&#65533;&#65533;>.&#65533;&#65533;-q ~(}L&#38146;+&#65533;D&#65533;&#65533;sq&#203;&#65533;s&#65533;J&#65533;r&#65533;
&#65533;w~&#65533;&#65533;&#65533;\&#65533;&#65533; =&#65533;:&#65533;&#65533;  &#65533;&#65533;s&#65533;E&#65533;&#65533;[r&#65533;;&#65533;&#65533;&#65533;v&#65533;k&#65533;&#65533;&#65533;#&#65533;+u&#65533;l=&#65533;i`@&#65533;&#65533;&#65533;&#65533;o&#65533;r+&#619;&#65533;<&#65533;~!&#65533;@c&#65533;b&#65533;'p&#65533;&#65533;{((&#65533;+B&#65533;N H&#65533;&#65533;2 M&#45485;&#65533;&#65533;&#65533;|l&#649;&#65533;&#65533;&#65533;&#65533;&#65533;&#65533;<$&#65533;&#1695;7,&#65533;c&#65533;&#65533;&#65533;1&#65533;&#65533;B&#823;O&#65533;lf&#65533;,7&#65533;&#574;&#65533;&#65533;&#65533;@,&#65533;&#65533;v1&#65533;&#65533;&#65533;
[&#65533;&#65533;&#65533;]j&#65533;/-$h&#65533;y8&#65533;9&#65533;&#65533;&#65533;T&#389;&#65533;lAq%Y&#65533;xz&#65533;$m&#65533;&#65533;&#65533;!&#65533;,&#65533;0=GP5pr  4P&#65533;&#65533;&#65533;&#65533;&#65533;&#65533;1&#65533;&#65533;&#65533;~j&#65533;&#65533;Y&#65533;%*b/j&#298;&#65533;&#65533;&#65533;z&#65533;&#65533;';&#65533;&#65533;&#65533;&#65533;*&#65533;&#1972;&#65533;[	NL!&#65533;&#65533;`&#65533;&#65533;u&#65533;&#65533;&#65533;5 	&#1034;&#65533;&#65533;2&#65533;}&#65533;	&#65533;{&#65533;&#756;&#65533;y&#65533;wB5&#65533;*{&#172;&#65533;&#1713;&#65533;&#65533;&#1589;+&#65533;-<&#65533;)&#65533;,&#65533;A&#65533;"&#65533;&#65533;rP&#65533;M&#65533;5&#65533;A&#65533;&#65533;!&#65533;&#65533;z&#65533;&#65533;&#65533;R&#65533;&#822;&#65533;)&#65533;R~&#65533;&#65533;w;_|&#65533;&#65533;&#65533;k,&#65533;&#65533;Fkz'&#65533;&#65533;2&#65533;&#65533;&#65533;A+&#65533;&#1892;]&#65533;&#65533;&#65533;&#65533;&#620;{E&#65533;&#2013;*T&#65533;&#65533;9&#1660;&#65533;&#65533;&#65533;sb&#65533;[&#65533;&#65533;&#65533;' &#65533;&#65533;&#65533;&#65533;G&#65533;&#2020;}80&#65533;&#65533;&#65533;w7&#65533;&#65533;w&#1633;\&#65533;&#65533;&#65533;&#65533;&#65533;T&#65533;Q&#65533;@&#65533;Z&#65533;&#65533;_;&#65533;&#65533;&#65533; &#65533;2&#65533;
&#65533;&#65533;&#65533;	#&#65533;&#65533;&#65533;&#1541;&#65533;]j&#65533;,&#65533;*&#65533;&#65533;&#65533;A&#65533;&#65533;&#65533;&#65533;FL?c&#65533;J;&#65533; Cq &#65533;&#65533;&#65533;&#65533;m&#65533;G&#65533;&#65533;&#65533;9 y&#65533;&#65533;sQn-2&#65533;&#65533;&#65533;q&#65533;y&#65533;x&#65533;&#65533;&#65533;]8&#65533;F9&#65533;a&#65533;&#65533;&#65533;&#65533;&#1732;&#65533;V&#65533;C~&#65533;~&#65533;@&#65533;&#65533;s	&#65533;q~.&#65533;&#65533;x&#65533;z&#65533;G&#65533;w&#65533;&#65533;:&#65533;&#65533;&#65533;&#65533;&#65533;6&#65533;&#65533;&#65533;{&#65533;&#65533;'&#65533;B&#65533;&#65533;&#65533;^9 &#65533;&#65533;&#1685;&#65533;&#65533;&#65533;q&#65533;&#65533;&#65533;&#65533;&#65533;&#65533; &#65533;X&#65533;{&#65533;&#65533;{&#65533;)&#65533;&#65533;&#65533;&#65533;K&#65533;H~&#65533;^&#65533;`&#65533;&#65533;&#1357; jx+P&#65533;r}p&#65533;bo&#65533;&#65533; ?&#65533;&#65533;=&#65533;1&#65533;&#65533;&#65533;;&#65533;x&#65533;&#65533;&#65533;Z&#65533;&#65533;&#65533;W&#65533; &#65533;&#65533;B&#65533;BX&#65533;rk&#65533;&#65533;&#65533;B&#65533;&#65533;&#20167;&#65533;.&#65533; &#65533;&#65533;&#65533;~&#65533;&#65533;dX&#65533;=" k &#65533;o!c&#65533; &#65533;&#65533;Mp&#65533;n)&#65533;&#65533;&#65533;i &#65533;`&#65533;< &#65533;@\w&#65533;x,&#65533;&#65533;A&#65533;&#65533;&#65533;y&#65533;i&#65533;!&#65533;&#65533; &#65533;c &#1662;&#65533;2&#65533;&#65533; &#65533;&#65533;&#65533;&#65533;B&#65533;&#65533;&#65533;	&#65533;&#65533;r&#65533;&#65533;&#1789;&#65533;&#65533;gY&#65533;I&#65533;&#1289;&#65533;!&#65533; |` B?!c&#65533;r !!&#65533;&#65533;&#65533;&#65533;&#65533;&#65533;A\&#65533;&#65533;H}&#65533;&#65533;&#65533;6&#289;&#329;&#65533;&#65533;&#65533;"&#65533;&#65533;q&#65533;+&#65533;U&#65533;&#65533;&&#65533;&#65533;&#65533;&#1849;:&#65533;pd&#65533;Z`)&#65533;&#65533;&#1434;h&#1977;C&#65533;&#65533;&#65533;6_&#65533;G&#65533;&#65533;{&#65533;&#65533;,&#65533;[&#65533;&#65533;&#65533;y&#65533;&#65533;&#65533;	&#65533;&#65533;>^!k@&#65533;&#65533;&#65533; &#65533;|`&#65533;&#65533;Y&#65533;&#65533;%?)) &#65533;Z&#65533;tP&#65533;&#65533;&#65533;&#65533;&#65533;&#65533;&#65533;(i&#65533;&#65533;y=W&#65533;co k&#65533;&#65533;k&#65533;&#65533;"&#65533;&#65533;z&#65533;&#65533;&#65533;_&#65533;W&#65533;~&#65533; n&#65533;&#65533;s !&#65533;&#65533;]p<`)&#142;" &#65533;
&#50049;&#65533;&#65533;&#65533;JU&#65533;!X&#65533;`&#65533;+8
&#65533;X&#65533;&#65533;&#65533;&#198;+&#65533;T&#65533;X&#65533;&#65533;&#65533;J	&#65533;(&#65533;A&#65533;`$Y&#65533;&#65533;I&#65533;)U&#65533;d&#65533;&#65533;&#65533;K&#65533;1eRt&#65533;&#65533;ECnJ&#65533;&#65533;&#65533;g&#65533;&#981;&#65533;x&#65533;DE6x&#65533;):&#65533; p&#65533;&#65533;U&#65533;Y&#65533;&#65533;p&#65533; :&#65533;>&#65533;a&#65533;d*h &#65533;&#65533;&#65533;[&#65533;q&#65533;8)@ &#65533;*[
&#65533;&#65533;J&#65533;&#65533;&#65533;-@&\&#65533;&#65533;&#65533;&#65533;<&#65533;q&#65533;&#65533;fJ|"&\&#65533;&#65533;;&#1152;i:&#65533;&#65533;*.&#65533;&#65533;&#65533; a&#65533;i&#65533;&#65533;	&#65533;&#65533;&#65533;&#65533;&#1585; &#65533;&#65533;&#65533;aB&#65533;&#65533;&#65533;
&&#65533;&#65533;m&#1070; &#65533;~ta&#65533;#&#65533;&#65533;&#65533;)/g&#65533;&#65533;&#65533;s&#65533;M*b&#65533;&#65533;&#65533;&#65533;&#65533;	&#65533;pA&#65533;&#65533;U&#65533;&#65533;xe&#65533;&#65533;v&#65533;`6&#65533; QD&#1122;)L&#65533;&#65533;_&#65533;&#65533;&#65533;&#65533;b&#65533;&#65533;&#65533;&#65533;&#65533;&#65533;&#65533;h&#781;.4p@<&#65533;&#65533;t&#65533;A#&#65533;pB
&#65533;&#65533;0&#65533;&#65533;&#65533;&#65533;o+&#65533;&#65533;&#65533;&#65533;&#948;`&#65533;@&#65533;=&#65533;Z&#65533;&#65533;&#54513;><l
@s&#65533;&#65533;>`&#65533;5D &#65533;L&#65533;&#65533;;*TrI&)&#65533;&#65533;&#65533;&#65533;&#65533;&#65533;&#65533;&#65533;*&#65533;+&#65533;|`&#65533;&#295;l@&#65533;% &#65533;;Rp&#65533;&#65533;&#65533;
6&#65533;dA#&#65533;&#65533; &#65533;&#65533;&#65533;&#65533;&#65533;&#65533;B&#65533;O&#65533;&#65533; &#65533;
&#65533;L&#65533;&#65533;&#65533;&#65533;4L&#65533;&#65533;&#65533;&#65533;&#65533;D&#65533;&#1122;&#65533;&#65533; &#65533;&#65533;0`/&#65533;>&#65533;&#640;&#65533;&#65533;T&#65533;OC&#65533;/&#65533;&#65533;&#65533;&#65533;&#65533; &#65533;&#65533;D&#360;	&#65533;6&#65533;&#65533;&#65533;&#65533;\x&#65533;&#65533;&#65533;L`&#963;&#65533;&#65533;R&#65533;&#65533;&#65533;/KW&#65533;b&#706;:&#65533;&#65533;&#65533;&#65533;8]&#65533;Uh&#65533;&#65533;S>&#65533;v&#65533;&#65533;&#65533;Ui)*N+&#65533;*&#65533;50@&#65533;j+&#65533;@p&#65533;E_&#65533; &#65533;&#65533;&#65533;&#65533;&#622;&#65533;
&#65533;+&#65533;Z&#65533;&#65533;nx&#65533;;&#65533;h"&#65533;0K`	&#65533;&#65533;h&#65533;$&#65533;&#65533;xb&&#65533;hJ&#1614;Vk&#65533;V&#65533;&#65533;&#65533;ALv&#2013;7&#65533;3&#65533;3&#65533;&#65533;+&#65533;M&#65533;
1&#65533;2&#65533;&#65533;?=&#65533;&#65533;- &#65533;f&#65533;g&#65533;&#65533;&#65533; &#65533;&#28725;&#65533;&#65533;1Z&#65533;r&#65533;?.&#65533;&#65533;&#65533;6&#65533;&#65533;Ce&#65533;&#65533;e&#65533;C&#65533;J&#65533;&#65533;JV&#65533;. &#65533;
&#65533;s{l&#65533;&#65533;(b&#65533;&#65533;V&#65533;&#65533;;&#65533;&#65533;&#65533;&#65533;l&#65533;i&#65533;&#65533; 5&#65533;&#65533;t&#65533;&#65533;&#65533;&#1408;yS&#65533;V &#65533;#MC&#65533;l&#65533;W&#65533;&#65533;)a2&#65533;k&#65533;n&#65533;u&#65533;&#65533;&#65533;&#65533;&#65533;f&#65533;Y&#65533;.%c&#65533;: &#65533;&#65533;&#65533;K7]q&#65533;&#65533;&#65533;&#65533;h&#65533;p&#65533;&#65533;&#65533;&#65533;L&#65533;s&#65533;&#65533;&#65533;qoj&#2027;&#65533;&#65533;.&#65533;&#1227;7~&#65533;;&#65533;c-"&#65533;&#65533;Hf&#65533;&#65533;Q&#65533;&#65533;&#65533;&#65533;&#65533;&#65533;~{h'|^&#65533;&#65533;&#65533;&#65533;&#65533;$&#65533;&#65533;{&#65533;&#1271;s&#65533;;"&#65533;&#65533;&#65533;W&#65533;b&#65533;&#65533;;&#65533;&#65533;&#65533;&#952;&#65533;&#65533;&#65533;&#65533;&#65533;&#65533;&#65533;8&#65533;&#65533;&#65533;&#380;r&#1428;&#65533;@\ [&#65533;&#65533;.p	&#65533;VDG&#672; &#65533;`S&#65533;&#65533;;&#65533;_	&#65533;&#1500;&#65533;'`!&#65533;&#65533;&#65533;&#65533;EH&#1458;
"n&#1027;;&#65533;&#65533;K&#65533;t&#65533;&#65533;&#961;&#65533;sv &#65533;0&#1600;Y&#65533;&#65533; ?&#187;L{xE,&#65533;dIw&#65533;O&#65533;&#65533;B6&#65533;P&#65533;9&#65533;[&#65533;&#65533; &#65533;&#65533;|&#1601;&#65533;&#65533;F8VbB8&#65533;"e&#1044;dA&#65533;zD@
&#65533;p&#65533;=&#65533;&#65533;&#65533;
@S&#792;&#65533;V&#65533;0&#65533;&#65533;&#65533;!&#65533;&#65533;&#1314;&#65533;d&#65533;l8&#65533;,y&#65533;&#17559;&#65533;AS*xM&#65533;!`&#65533;"yJTB&#65533;&#65533;&#65533;IA&#65533;&#65533;&#65533;2&#65533;2(dKI~&#65533;/ YT)S&#65533;K`.&#28936;&#65533;$&#65533; 5$3&#65533;Y(&#65533;!&#65533;&#65533;&#65533;&#65533;&#65533;.&#65533;WA&#65533;&#65533;Q&#65533;M!&#65533;&#65533;&#65533;&#65533;E&#65533;&#65533;k>37|f2&#65533;&#65533;&#65533;&#65533;&#65533; 6{Pp<&#65533;&#65533;n&#65533;3&#65533;&#65533;$&#681;&#65533;&#65533;a!(' &#65533;&#65533;@I&#65533;kl&#65533;@;&#65533;9&#65533;&#65533;S&#65533;&#65533;d@&#65533;LpO&#65533;&#65533;&#65533;D@&#65533;2E&#65533;OM&#65533;B=&#65533;&#65533;h&#65533;&#650500;
2&#65533;&#65533;OZ0=p&#65533;8
&#975;&#436;&#65533;x(&#65533; &#57920;&#65533;&#65533;S&#65533;!&#65533;5&#65533;&#65533;,6&#65533; MI&#65533;	&#65533;&#65533;&#65533;&#65533;&#65533;T&#65533;&#913;E1&#65533;&#65533;&#65533;&#65533;l0&#65533;2?&#65533;&#65533;&#65533;l&#65533;B5&#65533;I&#1315;&#65533;>fxiT&#65533;&#65533;&#65533;4&#65533;a0&#65533;*J&#65533;E&#65533;&#65533;~,&#65533;3&#65533;0&#65533;&#65533;&#65533;&#65533;`kX_z&#65533;&#65533;.g&#65533;%&#65533;z&#65533;&#65533;&#65533;&#65533;&#65533;&#65533;j9&#65533;<&#65533;!&#65533;!` &#65533;&#646;&#65533;&#65533;&#65533;&#65533;|&#65533;&#65533;Q&#730;X&#65533;,brpA&#65533;&#65533;<&#65533;&#65533;&#65533;&#258;Lp&#65533;T&#65533;&#65533;*&#65533;
g;+&#65533;&#990;V0%&#65533;SIQ&#65533;E&#65533;a&#65533;}N&#65533;4&#65533;O| 2&#65533;#0&#65533;76&#65533;&#65533;N)&#65533;mM&#65533;Q&#65533;
&#65533;&#65533;`I&#65533;0&#65533;J7&#65533;&#65533;)&#65533;6&#65533;&#65533;&#65533;L &#65533;DOq&#65533;G&#65533;a&#65533;qr`&#65533;%&#65533;{&#65533;Kl`&#65533;p&#65533;&#65533;*_&#65533;8&#65533;b&#65533;1&#65533;{1&#65533;&#65533; L6F&#65533;d0&#1731;S@L&#65533;&#65533;&#65533;&#65533;&#65533;&#65533;" Br	&#65533;&#65533;&#65533;&#65533;b&#722;Gp&#65533;&#65533;&#65533;!H0&#65533;&#65533;D&#65533;[&#65533;&#65533;&#65533;&#65533;&#65533;(&#65533;Z&#65533;&#65533;.&#65533;&#65533;
&#65533;&#65533;&#65533;&#65533;Ej&#65533;&#65533;E&#65533;&#65533;&#65533;1A|&#65533;,&#65533;E&#65533;qp~&#65533;&#65533;_&#65533;&#65533;&#65533;?&#65533;&#65533;&#65533; &#65533;&#65533;DArS&#65533;`&#195;h&#65533;=[&#65533;V	Xq&#65533;&#65533;^&#65533;&#65533;@&#65533;S?&#65533;&#65533;!MA&#65533;q>LT&#65533;&#65533;v&#65533;S3.&#65533;9&#65533;qh&#65533;&#65533;	&#1874;&#65533;hl&#65533;&#65533;&#65533;y&#65533;&#65533;a&#1039;&#1425;,R&#65533;&#65533;n&#65533;&#65533;&#65533;M&#65533;&#65533;$99&#65533;&#65533;
>L&#65533;[&#65533;#UY6&#65533;&#65533;y&#65533;"&#65533;p&#65533;#&#65533;p&#65533;S&#65533;%&#65533;&#65533;&#65533;&#65533;&#65533;&#65533;&#65533;M &#65533;A>I&#65533;|Ae&#65533;&#65533;&#65533; &#65533;&#65533;D&#65533;&#65533;2&#65533;t&#1434;&#833;. ~IA&#65533;p&#65533;mc&#65533;`&#65533;&#804;R&#65533;f&#65533;A&#65533;!6A.&#65533;Uy&#65533;&#65533;<fw&#65533;M&#65533;9X&#65533;&#65533;&#65533;&#65533;R&#65533;&#65533;&#65533;&#65533;&#65533;CN&#65533;&#65533;O\&#65533;&#636;&#65533;z&#65533; u7&#65533;@"h&#65533;gq&#65533;G&#65533;&#65533;&#65533;*&#65533;&#65533;M&#65533;&#65533;&#65533;&#65533;@.&#65533;A>&#1771;&#65533;{sM&#1601;&#65533;O~&#65533;n&#65533;&#65533;7&#65533;!&#575; R&#65533;&#65533;&#65533;o`&#65533;8&#909;&#65533;8T
6RLgA&#65533;`/6&#65533;&#65533;&#65533;G&#65533;:&#65533; &#65533;r&#65533;&#65533;O&#65533; &#65533;&#65533;&#65533;u&#65533;tF : {&#65533;1&#65533;&#65533;&#65533;&#65533;VWxHlv&#65533;&#65533;G&#65533;I&#65533;&#65533;H,&#65533;x?; &#65533;3&#65533;&#65533;w&#65533;&#65533;&#65533;&#213;&#65533;&#65533;;w14o.&#65533;%|&#14179;&#65533;_&#65533;&#65533;&#65533;&#65533;&#65533;&#65533;&#65533;&#65533;;^&#65533;x&#65533;&#65533;&#65533;(&#65533;&#65533;M&#852;]&#65533;&#871;&#65533;0I&#65533;3\&#65533;&#65533;&#65533;&#65533; &#65533;*&#65533;&#65533;&#65533;i&#65533;&#65533;^0b&#2041;S&#65533;&#1074;&#65533;A&#65533;&#389;&#65533;S&#65533;{&#65533;c&#65533;s&#65533;&#65533;&#65533;&#65533;&#65533;7&#65533;&#65533;&#65533;&#615;&#65533;rO&#65533;r&#65533;&#65533;&#65533;5T&#65533;^}&#65533;&#65533;!c&#65533;&#65533;&#65533;n)}{=&#65533;&#65533;'FA&#65533;&#65533;&#65533;&#65533;_`&#65533;&#65533;C&#65533;&#838;&#65533;!&#65533;&#65533;&#65533;&#65533;&#65533;&#65533;&#65533;*&#65533;k&#65533;/m&#1030;m&#65533;&#65533;&#65533;k&#65533;=&#834;
,&#65533;@	D&#65533;4&#65533;&#65533;5`&#65533;m &#65533;D?g[&#65533;&#65533;(&#65533;&#65533;<	\&#65533;;&#65533;J&#65533;&#65533;mP&#65533;\&#65533;&#1278;o[&#65533;&#65533;&#65533;&#65533;&#65533;
&#65533;&#65533;mp&#65533;&#65533;&#65533;&#65533;&#65533;p&#65533;&#65533;&#65533;A&#65533;&#65533;&#65533;&#65533;&#65533;&#65533;&#65533;!&#65533;&#65533;&#65533;&#65533;&#1542;K@&#65533;c5j:&#65533;82&#65533;97"&#65533;?qh&#65533;"&#65533;&#65533;%	&#65533;1&#65533;h
&#65533;&#65533;%&#65533;*D&#65533;o&#65533;&#65533;B&#65533;&#65533;&#65533;&#65533;&#65533;1&#65533;.l&#65533;[I(&#65533;&#65533;+4d&#65533;4P&#65533;&#65533;&#65533;&#65533;&#65533;&#65533;&#65533;&#65533;5p7&#65533;>:&#65533;&#65533;&#65533;I&#65533;-$&#65533;&#65533;&#65533;&#65533; *r&#65533;&#65533;#&#65533;BT=@#D4&#65533;&#65533;&#65533;&#65533;>&#65533;&#65533;&#65533;{W&#65533;>J&#65533;&#65533;&#65533;+L&#65533;%<&#65533;&#65533;&#65533;&#65533;&#65533;9&#65533;BS&#829;&#65533;H&#65533;LL&#65533;&#65533;&#65533;^&#65533;w&#65533;k@&#65533;&#342;c&#1835;E&#65533;c&#65533;\|&#65533;&#65533;&#65533;@P&#65533;$k0dL&#65533;&#65533;XF&#65533;&#65533;&#65533;7r{&#65533;&#65533;@ ;&#65533;F[,l&#65533;&#65533;D&#65533;B$&#65533;MH<&#65533;&#65533;1pL>&#65533;&#65533;&#65533;:&#65533;*hB&#65533;[!zk&#65533;vL&#65533;Y A&#65533;&#65533;8p3&#65533;G&#1867;}&#459; &#65533;&#65533;}$&#65533;&#65533;$&#65533;&#65533;G6&#65533;&#65533;&#65533;&#65533;E.&#65533;&#65533;&#65533;+&#65533;pH&#65533;&#65533;#hH&#65533;&#65533;&#65533;&#65533;&#65533;&#65533;&#65533;&#65533;4 G`&#65533;&#65533;&#65533;&#65533;c3&#65533;*&#65533;&#65533;I&#65533;&#65533;&#65533;q&#65533;,&#65533;=&#65533;-h&#65533;#&#65533;I&#65533;&#65533;I&#65533;J&#65533;J&#65533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860;&#65533;6&#65533;&#65533;&#65533;&#65533;&#65533;x&#65533;&#65533;/&#65533;&#65533;!&#65533;&#65533;X&#65533;x&#65533;&#65533;&#65533;|&#65533;&#1244;&#1556;&#65533;&#65533;(P&#65533;&#65533;d&#65533;&#65533;&#65533;@%&#65533;%H&#1564;&#65533;&#65533;&#65533;&#65533;&#65533;\&#65533;6(&#65533;t& $H&@)@&#65533; &#65533;&#8483;&#908;&#65533;P&#65533;H&#65533;$h&#65533;P% &#65533;&#1772;&#65533;+j&#65533;X $`&#65533;l&#65533; &#65533;N&#65533;4&#65533;&#65533; &#65533;&#65533;&#65533;&#65533;N&#65533;&#65533;6&#65533;&#65533;&#65533;N&#65533;l&#65533;$&#65533;&#65533;!&#65533;Oj&#65533;/&#65533;&#65533;PE&#65533;! N&#65533; eP&#65533;t&#65533;&#65533;&#65533;	&#65533;&#65533;
]O&#65533;N&#65533;t&#65533;&#65533;l&#65533;&#65533;&#65533; )Pu&#65533;&#65533;&#65533;&#65533;LP(=&#65533;O &#65533;6`&#65533;6&#65533;O'&#65533;&#65533;$&#65533;&#65533;&#65533;L}&#65533;&#65533;&#1043;kP&#65533;QRHRQ&#65533;N &#65533;DO&#65533;DQ&#65533;d&#65533;&#1932;*PP&#65533;N&#65533;&#65533;&#65533;&#65533;&#65533;&#65533;8"&#65533;&#65533;$=S&#65533;$MROx&#65533;6&#65533;&#65533;&#65533;&#65533;R&#65533;&#65533;&#65533;&#65533;(@)&#65533;S&#65533;Re8"&#65533;R8&#65533;R&#65533;P0R0&#65533;R8R&#65533;'EJeS&#65533;`&#65533;$`&#65533;&#65533;R&#65533;S$&#65533;&#65533; !&#65533;S)&#65533;&#65533;/e&#65533;6&#65533;1&#65533;S@&#65533;Q@&#65533;P(%&#1347;'u&#65533;M&#65533;M&#65533;&#65533;&#65533;Q &#65533; )&#65533;&#65533;U@8&#65533;TN;NQ&#65533;QUT&#65533;SR&#65533;&#65533;OJ*&#65533;+&#65533;&#65533;/&#65533; X i&#65533;  &#65533;&#65533;&#65533;&#65533;[&#65533;&#65533;[&#65533;&#65533;M&#65533;Om1&#65533;a&#65533;R-&#65533;N&#1183;l0
&#65533; P m&#65533;&#65533;&#65533;n&#65533;V@$@N`Wa#&#65533;`&#65533;&#65533;s&#65533;B]&#1504;T&#65533;&#65533; #&#65533;yU&#65533;x&#65533;&#65533;	&#65533;&#65533;&#1444;Um&#65533;W&#65533;&#65533;&#65533; X\;&#65533;T8&#65533;&#65533;M&#65533;S&#65533;5&#65533;6&#65533;&#65533;B&#65533; &#65533;&#65533;&#65533;Xk&#65533;X &#65533;~&#65533;X&#1621;&#65533;6&#65533;R0&#1491;UT&#65533;d&#65533;6&#65533;&#65533;z&#65533;&#65533;&#65533;&#65533;6P&#65533; &#65533;&#65533;&#65533;l&#65533;&#1630;YOZ&#65533;-&#65533;P(&#65533;4mX&#65533;U&#65533;P&#65533;&#65533;&#65533;&#65533;X&#65533;}&#65533;X&#65533;&#65533;WN&#65533;t&#65533;`&#65533;Z@TU&#1751;-&#65533;&#65533;&#65533;z}&#65533;&#65533;Z&#65533;u[&#65533;u&#65533;&#1273;$&#65533;[uMT&#65533;&#65533;&#65533;&#65533;&#65533;&#65533; #&#65533;&#65533;&#65533;Z&#65533;&#65533;&#65533;&#65533;&#65533;U)&#65533;&#65533;a7P&#1698;E&#65533;SH&#65533;&#65533;m&#65533;/x&#65533;x&#65533;[&#65533;&#65533;W&#65533;=N(&#65533;&#65533;\!&#65533;&#65533;X8&#65533;%S=&#65533;b=&#65533;&#65533;&#65533;J*@&#65533;	(&#65533;&#65533;}Y|&#65533;ZN&#65533;&#65533;&#65533;&#65533;W^X&#65533;&#65533;H&#65533;>E&#65533;R@&#65533;Q0T&#65533;^&#65533;l&#65533;0&#65533;0&#65533;0&#65533;Y|&#65533;&#65533;	P&#65533;&#65533;=&#65533;@&#65533;&#65533;&#1295;&#65533;&#65533;&#65533;7*&#65533;Z&#65533;&#65533;3%&#65533;%-&#65533;&#65533;^&#653;&#65533;	&#65533;&#65533;&#65533;&#65533;\*&#65533;&#65533;x&#65533;&#65533;&#65533;&#65533;&#65533;!&#65533;&#65533;;&#65533;U&#65533;uZ
&#65533;&#65533;"&#65533;&&#65533;&#65533;?&#65533;_&#65533;&#65533;&#65533;&#65533;\
&#65533;\y&#65533;xX
&#65533;&#65533;/&#65533;&#65533;W&#65533;&#65533; (&#65533;&#65533;&#65533;&#65533;&#65533;&#65533;&#65533;&#65533;,&#65533;&#65533;&#662;U &#65533;&#65533;&#65533;~&#65533;00&#65533;0&#2007;&#65533;Y =a&#65533;kzm &#65533;&#65533;&#65533;e&#65533;Z&#512;&#65533;&#65533;&#65533;&#65533;	&#65533;`&#65533;&#65533;&#65533;&#65533;&#65533;#&#65533; &#65533;t&#1495;}Z&#65533;\&#65533;&#1818;&#65533;&#65533;$&#65533;9#&#65533;a&#65533;&#65533;&#65533;&#65533;&#65533;&#65533;00^Kx&#65533;	&#65533;&#2025;&#65533;:*(&#65533;,&#65533;&#65533;2f&#65533;(&#65533; 
_&#1493;Y-&#65533;&#65533;&#65533;`&#65533;&#65533;`P&#65533;&#65533;5J&#65533;} K0&#1970;&#65533;&#1622;&#65533;<&#65533;&#65533;&#65533;&#932;&#65533;XcP&#65533;&#65533;&#65533;&#65533;&#65533;x&#1673;&#65533;\&#65533;&#65533;6 &#65533;&#65533;$&#65533;-&#65533;9nJ&#65533;-&#65533;u&#65533;&#65533;&#19005;\+^]
&#65533;6&#65533;0&#65533;Xd&#65533;&#65533;Z&#65533;U&_&#65533;T &#65533;&#65533;&#795;[&#1702;&#65533;`
h&#65533;(6x&#65533;&#65533;\&#65533;&#832;&#65533;-&#65533;&#65533;=_cV d=&#65533;Z&#65533;} (&#65533;&#65533;&#65533;a&#65533;l&#65533;N&#65533;`VUc>~&#65533;&#65533;5&#65533;&#65533;W&#65533;Ca(fQ&#65533;W-^gA&#65533;&#65533;/&#65533;`>&#65533;&#512;&#65533;&#65533;|&#65533;&#65533;h&#65533;Y~ &#65533;&#65533;J
&#65533;]&#65533;&#65533;]]G&#65533;&#65533; `P&#65533;&#65533;&#65533;%[7F&#65533;j&#65533;&#65533;6`&#1883;&#65533;Z&#65533;eQ&#65533;&#65533;&#65533;&#65533;`pc&#65533;U&#65533;J^&#65533;&#65533; &#65533;(d
(&#65533;	x&#65533; &#1464;&#65533;&#65533;eF&#65533;dg&#65533;&#65533;&#65533;{&#65533;f&#65533;h&#65533;&#65533;\
&#65533;&#39556; &#65533;P aN&#65533;&#65533;&#65533;&#65533;&vi&#65533;l&#65533;&#65533;&#65533;9&#65533;&#65533;&#65533;=%6&#65533;k&#65533;&#65533;6&#65533;8:&#65533;Vk8b&#65533;pk&#65533;	 !&#65533; &#65533; ,5  &#65533;I &#65533; &#65533;H&#65533;&#65533;&#65533;&#65533;*\&#560;&#65533;&#199;#J&#65533;&#65533;I H@f&#65533;&#463; C&#65533;I&#65533;&#65533;&#595;(S&#65533;\&#65533;Dd&#65533;$0&#65533;C&#65533; lr&#65533;I&#242;&#65533;&#991;@&#65533;
J&#65533;&#65533;&#65533;_&#65533;L&#65533;A&#65533;:s
 &#65533;f&#65533;&#65533;&#65533;&#65533;&#693;&#65533;&#1519;`&#65533;>L&#65533;&#65533;D&#65533;&#65533;@&#65533;: &#65533;&#65533;`rj&#65533;h1&#347;:A&#65533;&#65533;&#759;&#65533;&#2047;&#65533;&#65533;H&#65533;&#65533;@&#65533;}&#65533;!g&#65533;&#65533;&#65533;&#65533;&#65533;&#65533;&#65533;&#728;3&#65533;q&#65533;p&#65533;&#65533;&#65533;&#65533;9&#65533;2A2:Ih^&#890;&#65533;k&#65533;&#65533;a&#65533;C&#65533;U&#65533;B&#65533;&#65533;&#65533;
I&#65533;&#65533;&#65533;&#65533;&#65533;&#65533;&#65533;&#65533;U&#65533;&#65533;I#&#65533;&#65533; .H&#65533;)&#65533; '&#65533;+&#65533;,&#65533;&#65533;&#65533;&#65533;&#65533;&#65533;z&#65533;&#65533;&#65533;&#65533;&#65533; 4r^1=P8&#65533;&#65533;&#1049; &#65533;&#65533;&#65533;&#65533;Y&#65533;&#65533;&#65533;&#65533;&#65533;&#65533;&#65533;&#65533;&#65533;pAeBh&#65533;%&#65533;&#65533;&#65533;^&#54291;&#65533;&#65533;py USd&#65533;!yl&#65533;&#65533;&#519; &#65533;(&#65533;$&#65533;h&#65533;(&#65533;&#65533;&#65533;,&#65533;&#65533;&#65533;0&#65533;(&#65533;4&#65533;h&#65533;8&#65533;&#65533;Pcl\ A&#65533;P&#65533;1&#65533;&#65533;&#65533;&#65533;	j&#543; &#65533;&#65533;&#65533;PF)&#65533;TVi&#65533;3"4U&#65533;&#65533;&#65533;	:&#65533;dH&#65533;S&#65533;&#65533;dN&#65533;iMb&#65533;&#65533;p&#65533;)&#65533;t&#649;Po,x&#65533;&#65533;	&#65533;&#65533;&#65533; &#65533;)8&#65533;&#65533; i&#65533;vi&&#65533;&#65533;6&#65533;&#65533;&#65533;&#65533;&#65533;IpANK&#65533;&#65533;&#406;$)&#65533;)&#43556;&#65533;j&#65533;T"&#65533;&#65533;>&#65533;&#217;&#65533;&#65533;&#65533;&#65533;o&#65533;J&#65533;&#65533;&#65533;&#48060;&#65533;y&#1024;9&#65533;&#65533;\tl0YPDB&#65533;&#65533;6&#65533;&#65533;&#65533;F&#65533;&#65533;60w^&#65533;&#65533;'&#1063;&#65533;	&#65533;&#65533;&#65533;&#1158;+&#65533;&#65533;&#65533;&#65533;+&#65533;&#65533;=&#65533;&#65533;o&#65533;&#65533;SY&#65533;&#65533;&#65533;k&#65533;&#65533;&#65533;&#65533;&#65533;&#65533;1P&#65533;v9!P&#65533;ux&#65533;&#65533;'|o&#65533;&#65533;&#65533;p&#65533;&#65533;&#65533;u&#65533;:&#65533;PP&#65533;g*&#65533;&#65533;&#65533;&#65533;zP
&#65533;&#65533;wBj&#65533; &#65533;<2&#65533;&#65533;&#65533;,&#65533;lg&#65533;:&#65533;&#65533;PqW&#65533;l&#65533;&#65533;ei.&#65533;&#65533;&#65533;&#65533;9$YNz 9&#65533;`P&#65533;&#65533;&#65533;&#65533;o,-&#65533;&#65533;&#65533;&#65533;i&#1110;&#65533;Z&#65533;&#65533;&&#65533;&#65533;&#65533;Q-&#65533;&#65533;d&#65533;&#65533;&#65533;&#65533;&#65533;&#65533;A[&#65533;&#65533;T&#65533;&#65533;-&#65533;&#65533;.0=&#65533;&#453;z&#65533;_J&#65533;%Y&#65533;m&#65533;&#65533;&#65533;
d&#65533;e4&#1925;&#65533;7>&#65533;H[&#65533;&#65533;9]&#65533;AY!&#65533;\&#65533;V&#328;&#65533;n&#65533;&#65533;Y&#65533;n&#65533;&#65533;&#65533;&#65533;nD>&#65533;GP&#65533;&#65533;&#65533;&#65533;=&#65533;8h&#65533;G0&#65533;f&#65533;&#65533;&#65533;&#65533;&#65533;@S&#65533;&#65533;&#65533;&#65533;&#65533;^&#65533;&#65533;&#65533;&#65533;&#65533;>&#65533;WAF8&#65533;d1A&#65533;t&#65533;&#65533;&#65533;?&#65533;&#65533;OX&#65533;&#65533;&#65533;&#65533;C}D&#65533;&#65533;&#65533;N(6&#1079;J&#65533;/&#65533; &#65533;&#65533;&#65533;&#65533;@&#65533;c&#65533; &#65533;g&#65533;&#65533;A&#65533;GU&#65533;&#65533;&#65533;/L]&#65533;m&#65533;&#65533;&#65533;&#65533;&#65533;&#65533;Zv|Hot@=	T&#65533;b&#65533;&#65533;&#65533;r&#65533;	&#65533;&#65533;p&#65533;+&#65533;W&#65533;&#65533;'0&#65533;!W;}"(&#65533;jh&#65533;:&#65533;&#710;<&#65533;&#65533;&#65533;&#65533;&#65533;&#65533;&#65533;&#65533;&#65533;&#65533;&#65533; Ll8&#65533;&#946;U&#65533;OU`&#65533;P&#65533;}&#65533;*&#65533;&#65533;}&#65533;&#65533;J&#1950;s)6&#65533;&#65533;kw&#65533;	&#1300;5&#65533;(&#65533;&#65533;n&#65533;&#65533;&#65533;h,&#65533;M6[&#65533;c&#65533;&#65533;vy&#65533;~g&#65533;#&#65533; H&#65533;5&#65533;&#1101;dCs.'Fm&#65533;
n"&#65533;y0>&#65533;&#65533;WDH&#65533;&#65533;&#65533;&#65533;	&#65533;&#65533;w&#65533;&#65533;&#65533;&#65533; Fz&#65533;j&#65533;&#65533;#$&#65533;8D&#65533;&#65533;&#65533;?r&#65533;&#65533;`&#65533;7X&#65533;{&#65533;Y	?IKi&#65533;p&#65533;&#65533;&#65533;B&#65533;&#65533; *&#65533; &#65533;&#65533;4&#65533;&#65533;&#65533;C&#65533;&#65533;&#65533;\&#65533;&#65533;&#1618;&#65533;D&#65533;d&#65533;",&#65533;&#65533;&#1668;&#65533;n&#65533;*u&#65533;c&#65533;3&#65533;&#65533;&#65533;&#65533;&#65533;KH&#65533;&#65533;&#65533;&#65533;,&#65533;f&#65533;AN&#65533;&#65533;&#65533;w&#65533;&#65533;&#65533;&#65533;| &#65533;8&#65533;&#65533;~
&#65533; C&#65533;&#65533;&#272;4x&#65533;&#65533;kb&#65533;j&#65533;&#65533;*&#65533;&#65533;&#65533;>&#65533;IQ&#65533;A&#65533;&#65533;&#65533;&#65533;&#65533;&#65533;6`&#65533;0&#65533;&#65533;m9ybDG&#65533;&#65533;&#65533;&#65533;&#65533;t#&#65533;Xub&#65533;&#65533;X&#65533;j&#65533;P&#65533;N&#65533;&#65533;TE&#65533;D&#65533;N[g&#65533;&#65533;AnP&#65533;w&#65533;&#65533;&#65533;_W&#65533;^&#65533;z&#1254;&#65533;(&#65533;;&#65533;&#65533;&#65533;&#65533;&#65533;&#65533;&#65533;g]&#65533;)HH&#65533;&#65533;&#544;!5&#65533;S&#65533;:&#65533;fJ&#65533;&#65533;&#65533;&#65533;C&#65533;RY=&#65533;&#65533;&#65533;n&#65533;&#65533;&#65533;&#65533;&#65533;&#65533;&#65533;&#65533;eE&#65533;^a&#65533;&#65533;&#65533;&#65533;_K$,MB&#65533;,&#65533;#&#875;^&#65533;z@HEd\&#65533;&#65533;&#65533;)&#65533;Y"&#65533;&#65533;O}&#65533;
&#65533;WC&#65533;&#65533;K&#65533;dR&#65533;&#65533;&#65533;T&#65533;k&#364;j&#65533;S&#926;u:&#65533;T&#65533;&#961;&#65533;p(1&#65533;A&#65533;&#65533;&#65533;&#65533;k&#65533;&#65533;&#65533;I]&#65533;SG&#65533;m}&#65533;">&#65533;&#65533;&#65533;*&#65533;&#65533;&#65533; ds&#65533;&#65533;$&#65533;^q\&#65533;&#65533;'&#65533;&#65533;+  1&#65533;&#65533;Q&#65533;s&#65533;&#65533;*&#65533;&#65533;Ek"tG	K @"P&#65533;&#65533;&#65533;JM{&#65533;
&#65533;&#65533;&#65533;&#65533;&#65533;&#65533;&#65533;T&#65533;(&#65533;U&#65533;&#65533;l(&#128;&#474;]&#65533;U'&#65533;C&#65533;N&#65533;&#65533;:&#65533;-+'&#65533;&d0a&#65533;
&#65533;&#65533;g1 &#65533;<0&#65533;&#65533;&#65533;&#65533;@&#65533;&#65533;&#65533;&#1780;&#65533;(&#65533;&#65533;r&#65533;&#65533;&#65533;&#65533;&#65533;&#65533;&#183;&#65533;>&#65533;&#65533;&#65533;&#65533;7&#65533;j&#65533;&#65533;&#65533;#&#65533;&#65533;I'&#65533;x]&#65533;CLS&#65533;H&#427;&#65533;&#65533;&#65533;&#65533;=&#65533;&#65533;&#65533;"&#65533;&#65533;&#65533;&#65533;P YN&#65533;@&#65533;&#65533;egn&#65533;&#65533;=&#65533;&#65533;N&#65533;.&#65533;&#65533;&#65533;&#65533;BVNR&#65533;fo*&#65533;&#65533;&#65533;.&#65533;&#65533;&#65533;&#65533;uvN&#65533;c&#65533;3&#65533;>Ct K&#65533;&#65533;"&#65533; &#65533;C)&#1040;@vfHnG&#65533;&#65533;&#430;&#65533;|G&#65533;&#65533;&#65533;&#65533;
pN&#65533;&#65533;V&#65533;&#65533;~&#65533;j 0&#65533;N#&#65533;B&#65533;t&#65533;&#65533;&#65533;)*&#65533;!&#65533;&#65533;&#+&#65533;&#65533;&#65533;l&#65533;&#65533;&#65533;U&#65533;Q&#65533;&#65533;&#65533;&#65533;&#65533;@&#53330;Mm8&#65533;&#65533;&#65533;&#65533;&#65533;|Kd&#65533;p&#65533;&#65533;&#65533;D&#65533;P'&#65533;&#65533;&#65533;&#65533;&#65533;&#65533;&#65533;&#65533;&#65533;&#65533;S"&#65533;<&#65533;T&#65533;&#65533;&#65533;&#65533;3^&#65533;
	&#65533;~Ci z&#65533;&#65533;&#65533;&#65533;k^&#65533; z&#65533;&#65533;&#65533;&#65533;&#65533;&#65533;HJ h&#65533;&#65533;&#65533;&#65533;)&#65533;&#65533;&#65533;&#65533;&#65533;8&#65533;&#65533;&#65533;&#65533;&#65533;+&#65533;&#65533;3&#65533;&#65533;a6&#65533;mc&#65533;&#65533;&#65533;&#65533;z&#65533;&#342;&#65533;&#65533;
N&#65533;&#65533;&#65533;&#65533;&#65533;&#65533;|&#65533;&#22275;&#65533;&#65533;&#65533;&#65533;&#65533;orw&#65533;d&#65533;&#65533;b&#65533;&#65533;&#65533;tOlsd&#65533;w&#65533;&#65533;&#65533;}b&#65533;&#65533;HP&#877;&#65533;w5&#65533;n&#65533;&#65533;Sp&#65533;P=!V&#65533;&#65533;R&#65533;#&#65533;&#65533;&#65533;Cf&#65533;&#65533;o&#65533;;&#65533;&#65533; Y &#65533;!?&#65533;&#39591;&#65533;x&#65533;&#65533;	d&#65533;;&#65533;&#65533;*;&#65533; &#65533;&#51425;RB&#65533;&#65533;	J&#65533;@D&#65533;A&#65533;&#65533;~8&#65533;}&#910;&#65533;&#65533;&#65533;8&#65533;Z:&#65533;.&#65533;%i&#65533;&#65533;}/&#65533;H&#65533;w&#65533;x&#65533;t&#65533;x&#65533;&#65533;b&#65533;&#65533;&#65533;&#65533;>&#65533;>@&#65533;&#65533;&#65533;&#65533;&#65533;&#65533;&#65533;&#65533;_&#65533;&#65533;7| &#65533;3#&#65533; F&#65533;&#65533;&#65533;&#65533;&#65533;&#65533;Y&#65533;F&#818;&#65533;4L&#65533;&#2013;&#65533;L&#65533;&#65533;=;'&#65533;&#65533;&#65533;&#65533;bTP&#65533;&#65533;%0&#65533;	M&#65533;2v&#65533;&#65533;&#65533;0&#65533;&#65533;&#65533;&#4781;Y&#65533;&#65533;&#65533;0&#65533;B]&#65533;&#65533;C&#65533;WH&#65533;9$ q&#65533;;&#62912;RQP4&#65533;`=&#65533;&t3c&#65533;a&#65533;&#1543;"&#65533;@&#903;&#65533;G&#65533;&#65533;vi&#65533;}
&#65533;]:&#65533;&#65533;.&#65533;&#65533;=p' 0g4c2&#65533;&#65533; &#65533;S&#65533;!W&#65533;t2#&#65533;s&#65533;:&#65533;&#65533;s>A&#65533;&#65533;[Kp i&#65533;@&#65533;~P.&#65533;H &#65533;&#65533;qvX83&#65533;W&#65533;&#65533;wh&#65533;S@&#65533;#&#65533;&#65533;#&#65533;'&#65533;&#65533;&#65533; &#65533;0"&#65533;R8&#65533;&#65533;QP&#65533;&#885;&#65533;&#1220;&#65533;:p>&#65533;0&#65533;Ux&#65533;YX&#65533;&#65533;&#65533;5&#65533;&#133;&#65533;al&#65533;>S&#65533; {&#65533;&#65533;e " "&#65533;&#65533;!r$	 &#65533;eI&#65533;=&&#65533;a&#65533;&#65533;&x&#65533;&#65533;,&#65533;&#65533;&#65533;&#65533;V&#65533;&#65533;&#65533;&#65533;&#65533;&#65533;p&#679;&#65533;&#1905;Y,d&#65533;#&#65533;R#B)0" KP&#65533;u&#65533;&#65533;&#65533;&#1671;&#65533;&#65533;&#65533;U&#65533;&#65533;&#65533;8&#65533;&#65533;X&#65533;&#65533;H&#65533;=@&#65533;&#65533;P1~&#65533;8&#65533;&#65533;2&#65533;8@&#65533;X|&#65533;&#65533;:&#65533;! #&#65533;&#65533;&#65533;! &#65533;&#65533;=&#65533;&#65533;&#65533;8&#65533;&#65533;83&#65533;x&#1432;&#65533;&#65533;&#65533;&#65533;&#65533;&#1485;1&#65533;h%&#65533;&#65533;!&#65533;#&#65533;~TN&#65533;&#65533;<j>&#65533;`&#65533;'5&#65533;N&#58826;h&#65533;,8&#65533;1X&#65533;i&#65533;0&#65533;&#65533;&#1496;&#65533;> ,&#65533;&#65533;&#65533;&#65533;&#65533;&#65533;:)QS&#65533;>=&#65533;&#65533;2&#65533;&#65533;f-&#65533;b4&#65533;H&#65533;=@&#65533;l&#65533;)&#65533;&#65533;&#1553;Di4 &#65533;l&#527;&#65533;&#1550;&#65533;w&#65533;8&#65533;9&#65533;n"&#65533;&#65533;8JW	&#65533;.;p"&#65533;x&#65533;&#65533;!&#65533;0&#65533;y&#65533;"&#65533;V&#65533;&#65533;&#65533;&#65533;TH &#65533;&#65533;b&#65533;DK&#65533;]&#65533;&#65533;;	&#65533;&#65533;&#65533;&#65533;gl@*&#65533;&#65533;'&#65533;&#65533;eO.!&#65533;&#65533;&#1481;&&#65533;8&#65533;&#65533; &#65533;( &#65533;Y&#65533;&#65533;&#65533;`D","E&#65533;&#65533;&#65533;&#65533;&#518;$) '&#65533;8&#65533;=`&#65533;KpwY&#65533;_&#65533;a?&#65533;i&#65533; cI]&#65533;2f&#65533;eT&#65533;+H&#65533;G&#65533;[&#65533;&#65533;&#65533;:Qk0&#65533; &#65533;i&#65533;&#65533;)l&#65533;&#65533;W&#65533;&#65533;&#65533;1&#65533;&#65533;&#65533;&#65533;&#65533;&#65533;#)&#65533;s&#65533;UaEP&#65533;&#65533;&#65533;&#65533;w&#65533;yG&#65533;s&#65533;&#65533;&#1243;nb)&#65533;&#65533;m&#65533;&#65533;p2&#65533;u&#65533;w&#65533;&#65533;&#1348;
w"&#65533;8"F&#65533;:p&#65533;Y&#65533;R&#65533;+R_&#65533;x&#65533;.&#65533;J&#65533;&#65533;RAVq&#65533;@&#65533;&#65533;&#65533;&#65533;!&#65533;&#65533;%b!J&#65533;&#65533;o&#65533;&#65533;q&#65533; &#65533;&#65533;+&#65533;sQ*&#65533;v&#65533; &#65533;P&#65533;&#1591;&#65533;&#6465;&#65533;d7)&#65533; J&#65533;R pYH"b0&#65533;P&9&#65533;l&#65533;;&#65533;}&#65533;	&#65533;ulp zO)&#65533;W&#65533;3&#65533;&#65533;&#65533;;&#65533;)&#65533;&#65533;wy&#544;&#65533;&#1117;&#65533;)&#65533;&#65533;p8"&#65533;e"&#65533;& Bp&#65533; &#65533;D&#65533; 2k^:&#65533;&#65533;#&#65533;&#65533;aZ&#65533;)!q&#65533;&0b$Ms&#65533;&#65533;x:<u
&#65533;{JA&#65533;&#65533;&#65533;{^&#65533;zx)&#65533;&#65533;-lp&#65533;9&#65533;?(b4+&#65533;
:&#65533;.&#65533;&#65533;@&#65533;=@"&#65533;M&#65533;=9&#65533;=&#65533;&#65533;&#65533;&#65533;&#65533;a}&#65533;:c&#65533;&#65533;{&#65533;&#65533;[71(&#65533;Z&#65533;j<&#65533;&#65533;j}1+j}&#297;&#65533;C&#65533;;  &#135;&#65533;&#65533;&#65533;&#65533;Ab1R= &#65533;&#65533;&#65533;r4&#65533;: Pp&#65533;n8 &#65533;ywd&#65533;&#65533;&#65533;1&#65533;$;&#65533;&#65533;I&#65533;w&#65533;&#65533;&#1359;ns&#65533;ep:|&#65533;&#65533;&#65533;&#65533;`&#65533;&#65533;&#65533;*&#65533;T&#65533;;d@&#65533;&#65533; &#65533;&#1713;+b&#65533;&#65533;&#65533;#&#65533;&#65533;N`&#65533;7&#65533;&#65533;&#1235;l B &#65533;&#65533;&#65533;;q5&#65533;/ &#65533;&#65533;&#65533;&#65533;&#65533;H&#65533;i0&#65533;@`&#65533;	&#65533;d&#65533;&#65533;&#65533;&#65533;&#65533;`&#65533;&#65533;s&#65533;pz&#65533;#W&#711;&#65533;^t1%&#65533;&#1029;&#65533;4&#65533;&#65533;  Hp7 )H &#65533;J&#65533;&#65533;&#65533;9&#65533;4&#65533;oo&#65533;&#65533;:&#65533;&#65533;&#65533;9&#65533;#&#65533;'&#65533;&#65533;X&#65533;V&#65533;&#65533;&#65533;&#65533;&#65533;j8}&#65533;&#65533;60^o&#65533;=&#65533;N&#65533;&#1146;A{M&#65533;&#65533; &#65533;&#65533;u&#65533;&#65533;&#65533;&#65533;D&#65533;&#65533;Db  b&#65533;&#65533;0&#65533;&#65533;&#65533;Up&#65533;&#65533;
&#65533;&#65533;9
$q%&#145; &#65533;&#65533;2@&#65533;6&#65533;&#526;/&#1684;&#65533;d&#65533;^vP&#65533;A&#65533;&#65533;x&#65533;C&#65533;w`&#65533;`&#65533;&#65533;&#65533;`&#65533;K l&#65533;&#65533; M&#65533;&#65533; &#65533;&#65533;&#543;h&#65533;&#65533;&#65533;&#65533;&#65533;D&#65533;&#65533;+&#65533;&#65533;'0&#65533;&#65533;&#732;&#65533; ".&#65533;T&#65533;I&#65533;&#65533; 8&#65533;&#65533;^&#65533;&#65533;v&#65533;w$&#65533;_&#65533;!&#65533;W&#65533;p&#65533;z&#65533;&#65533;&#65533;8&#65533;&#65533;K&#65533;&#65533;&#65533;s&#65533;&#65533;<&#65533;xQ&#65533;a&#65533;&#65533;c&#65533;(8&#65533;&#65533;&#65533;@(&#65533;hPj&#65533;H&#65533;"&#65533;7
u1E>&#65533;z&#65533;&#1509;* X&#65533;&#65533;6@WQ&#65533;&#65533;4&#65533;&#65533;&#65533;&#65533;&#65533;S+&#530;&#65533;+YJ C8P7&#65533;&#65533;&#1762;&#65533;"&#65533;&#65533;&#1243;&#65533;h &#65533;"&#65533;t"q"6&#65533;&#65533;&#65533;# 0}+z&#65533;6&#65533;&#65533;' W@o&#65533;2P&#65533;yyp&#65533;&#65533;&#65533;lK&#65533;("&#65533;+c;P&#65533;&#440;[&#65533;&#335;j&#65533;N&#65533;[8)&#65533;(&#65533;&#65533;@", 7J&#65533;Q&#65533;!]&#65533;&#65533;~&#65533;~&#65533;&#65533;&#65533;&#65533;&#65533;&#65533;9&#65533;1C&#65533;v(2]&#65533;&#65533;'&#65533;,^+[&#65533;osX&#65533;$0xx&#65533;&#65533;\&#65533;v&#65533;&#65533;z&#65533;&#65533;"&#65533;&#65533;G&#1734;q&#65533;l Xk&#65533;a	"?&#34961;&#65533; &#65533;&#65533;_&#65533;&#65533;&#65533;.K1B&#65533;&#65533;l"&#65533;1qc&#65533;&#65533;&#65533;7&#65533;,&#65533;&#379;&#65533;&#65533;a&#65533;&#65533;jZd$c0v&#65533;"A  &#65533;&#65533;&#1624;&#65533;&#65533;&#65533;
&#65533;K&#65533;&#65533; &#65533;!R&#65533;&#65533;Ux{&#65533;f\"&@&#65533;&#65533; K&#65533;0q&#65533;&#65533;3&#65533;L"&#65533;&#65533;&#65533;~[zs&#480;&#1205;a
8&#65533;&#722;? &#131;(%I&#65533;H&#65533;&#65533;&#65533;&#65533;&#65533;P B0&#65533;B _"R&#1108;v&#65533; 9&#65533;_}x&#65533;&#65533;&&#65533;&#65533;&#65533;&#65533;&#65533;*w&#65533;&#65533;M"&#65533;Z&#65533;&#65533;&#65533;&#1436;&#65533;S&#1117;&#65533;&#65533;&#65533;K&#65533;&#65533;~&#65533;X&#65533;%"&#65533;%R&#65533;D&#65533;&#65533;&#65533;* &#65533;P5 	u&#65533;>&#65533;&#65533;4&#65533;&#65533;&#65533; b &#65533;&#65533;<&#65533;&#65533;Ls&#65533; W!&#65533;C]X`];"&#65533;&#65533;&#65533;&#65533;&#65533;&#65533;&#680;&#65533;n&#65533;&#65533;&#65533;&#65533;&#65533;&#65533;v&#1044;&#65533;z$rd!&#65533;%%"&#65533;&#65533;+ .P&#65533;:5&#65533;&#65533;]]=H&#65533;h&#65533;&#65533;&#65533;"&#65533;a&#65533;&#65533;&#65533;]l&#1036;&#65533;&#426;&#65533;&#65533;\&#65533;My &#65533;&#65533;Mu&#65533;!w&#65533;&#65533;u&#65533;` Y&#65533;&#65533;`UJ&#65533;&#65533;5 &#65533;&#1254;T"&#1069;&#65533;uK&#65533;aG`&#65533;&#65533;]q&#65533;&#65533;&#65533;&#65533;&#65533;@&#65533;&#65533;N&#65533;&#65533;&#65533;&#65533;\j&#65533;&#65533;My&#65533;&#65533;&#65533;&#65533;!&#65533;&#65533;&#65533;&#65533;&#65533;sw&#65533;&#65533;y&#65533;*&#65533;=&#65533;?&#65533;&#65533;&#65533;H&#65533;&#65533;&#65533;%B&#65533;H =(rP&#65533;&#65533;m&#65533;G&#65533;k #k&#65533;&#65533;{&#65533;&#65533;&#65533;{L&#1964;&#43658;&#65533;/Fi&#1050;&#65533;&#65533;wf&#65533;&&#65533;u&#65533;&#65533;&#65533;&#65533;&#65533;|&#65533;:&#65533;&#65533;W&#65533;&#65533;'&#1796;H :P&#65533;&#65533;&#65533;rp^b"&#65533;I&#65533;maJ&#65533;)&#65533;&#65533;{}&#65533;&#65533;]&#65533;&#378;N&#65533;&#65533;&#65533;&#65533;&#65533;&#65533;0z}&#65533;&#65533;&#65533;aO &#65533;F&#65533;&#65533;i;&#65533;&#65533;&#65533;&#34309;=  &#65533;]&#65533;]: &#65533;&#65533;&#65533;&#1489;&#65533;&#65533;&#65533;&#65533;&#65533;P&#65533;zw(&#65533;&#65533;&#65533;&#65533;P&#65533;&#1632;&#65533;&#65533;G&#65533;!P&#65533;&#65533;g&#65533;a&#65533;&#65533;&#65533;&#65533;	&#65533;&#65533;&#65533;&#65533;X Q.&#65533;G0&#65533;&#65533;&#65533;"&#65533;&#65533;X&#65533;&#65533;&#65533;y9&#65533;d>'&#65533;&#65533;&#65533;&#65533;&#65533;,&#65533;&#65533;&#65533;&#14891;&#65533;&#63562;*&#65533;S&#65533;&#65533;&#65533;J&#65533;&#65533;&&#65533;y^&#65533;5&#65533;2"&#65533;&#65533;"<&#65533;+&#826;&#1603;&#65533;&#65533;&#65533;&#65533;N'&#65533;&#65533;AB&#65533;[La&#65533;&#736;}X&#65533;K&#65533;X&#65533;&#65533;kh"x&#65533;%"&#65533;3">&#65533;"&#65533;&#1248;i&#65533;=&#65533;&#65533;&#65533;&#65533;&#65533;&#65533;&#65533;Y&#1571;&#65533;&#65533;&`&#65533;,&#65533;:&#65533;&#65533;.&#65533;&#65533;&#65533;&#65533;(&#65533;'&#65533;&#65533;G&#65533;&#65533;&#400;	&#65533;&#65533; &#65533;&#65533;&#65533;>"&#65533;&#65533;"p&#65533;&#65533;&#65533;wp&#65533;&#65533;.-3&#1084;z&#65533;J}Z,&#65533;&#65533;&#65533;&#65533;.&#65533;&#65533;O&#65533;"&#65533;	&#65533;-" P&#65533;-&#65533;M&#65533; &#65533;t -E&#65533;z&#65533;&#65533;,&#65533;&#65533;8&#65533;?&#65533;&#65533;&#65533;o&#65533;&#65533;Q&#65533;&#65533;5&#65533;E9&#65533;k &#65533;*r%&#65533;&#65533;&#65533;X&#65533;!&#65533;&#65533;&#65533;&#1058;&#65533;&#65533;&#65533;8&#65533;&#65533;&#65533;&#65533;&#65533;&#65533;&#65533;q&#65533;&#65533;&#65533;&#65533;#.&#65533;&#65533;0O"w0%&#65533;~`x "x&#65533; &#65533;-&#65533;&#65533;&#1536;&#65533;@&#65533;1&#65533;&#65533;&#65533;	&#65533;&#65533;A&#1668;6b4&#65533;&#65533;!:qk&#65533;&#65533;K/"&#65533;&#65533;q&#65533;p$&#65533;Y&#65533;&#1597;"r>&#65533;mi&#65533;_&#65533;&#65533;&#1417;&#65533;&#65533;)&#65533;)&#65533;&#65533;W&#65533;0&#65533;+&#65533;&#65533;)R&#65533;am&#65533;&#65533;&#65533;&#65533;q/"w&#65533;&#65533;z&#65533;&#65533;<&#65533;zE&#65533;&#65533;R~&#65533;9&#65533;:)&#65533;&#65533;&#65533;U &#65533;&#65533;Wx&#65533;&#65533;9 &#65533;&#65533;&#65533;O&#65533;p&#65533;&#65533;!&#65533;N&#65533;.&#65533;&#65533;&#65533;!y&#65533;E:`&#65533;&#65533;"w&#65533; 	pj&#65533;&#65533;&#65533; 2&#65533;&#65533;)&#65533;&#1617;&#65533;	&#65533;o&#582;UP&#65533;&#65533;/]Dj&#65533;&#65533;&#65533;&#65533;&#65533;bP&#65533;&#287;"p&#65533;&#65533;d&#65533;&#65533;e p_&#65533;c&#65533;Yp9&#65533;&#65533;@"9&#65533;&#65533;&#65533;&#65533;&#65533;&#65533;&#65533;&#65533;&#65533;A&#65533;	%&#65533; &#1059;&#65533;..T0&#65533;&#65533;E&#65533;/
 &#65533;fC&#65533;"$HT&#65533; "&#65533;&#65533;)U&#65533;L`&#65533;&#65533;#&#65533;1e&#932;Y&#65533;&#65533;&#65533;v(&#65533;&#65533;&#65533;A&#65533;%Z&#65533;&#65533;Q&#65533;I&#65533;.e&#65533;4i;&#65533;t)&#65533;&#65533;&#65533;U&#65533;W&#65533;&#3658;&#65533;&#65533;S&#65533;FyY,xp!&#198;4$&#65533;&#65533;&#65533;&#65533;-4&#65533;0&#65533;&#65533;&#65533;&#65533; V&#65533;&#65533;2E&#65533;La&#65533;0&#65533;&#65533;ax&#65533;&#65533;c&#529;%O&#65533;&#65533;&#65533;P?&#65533;#[&#65533;&#1093;&#65533;&#65533;:*&#65533;m+ &#65533;ivl0&#65533; &#65533;&#65533; @&#65533;&#65533;&#65533;&#65533;&#65533;&#65533;^&#65533;cbt&#65533;&#65533;&#65533;F&#65533;&#65533;&#65533;'N<OV&#65533;&#65533;&#65533;&#65533;&#1724;&#65533;%&#65533;7&#65533;A&#65533;:r[&#65533;Y&#65533;m&#65533;fn&#65533;&#65533;^&#65533;N&#65533;*&#65533;g&#65533;&#65533;&#65533;&#65533;&#65533;<`&#657;y&#65533;&#65533;s&#65533;&#65533;&#65533;#mR3&#65533;&#65533;X&#65533;&#65533;&#65533;&#443;&#65533;&#65533;&#65533;&#65533;&#65533;I&#65533;8A&#65533;&#65533;&#65533;pB
&#65533;&#65533;.	&#65533;&#65533;0&#65533;<x&#65533;` 0&#65533;Z&#65533;.2H&#65533;&#65533;&#65533;
4&#65533;&#65533;7&#65533;&#65533;&#765;&#65533;&#65533;&#65533;FG&#65533;&#4355;N`&#65533;?d&#65533;!&#65533;d&#65533;&#65533;&#65533;@&#65533;>&#65533;t&#65533;I(&#65533;&#65533;rJ*&#65533;&#65533;rBx&#65533;&#65533;&#65533;|&#65533;&#65533;	&#65533;&#65533;&#65533;5&#65533;\c&#65533;&#65533;0K&#65533;&#65533;&#65533;0&#65533;H8&#65533;T&#65533;&#65533;&#65533;&#65533;&#65533;*5&#65533;;&#65533;J&#65533;&#65533;O@&#65533;/(`F//M&#65533;	N6&#65533;#&#65533;1eCM&#65533;$&#65533;&#65533;7&#65533;&#65533;tS&#65533;&#65533;&#65533; <b&#65533;4&#65533;4&'	m&#65533;.uuQ!s D@&#65533;&#65533;&#65533;B&#517;&#65533;2=&#65533;W`)&#65533;` &#65533;L&#65533;a 9&#65533;JP&#65533;&#65533;WU&#65533;s&#65533;-&#312;&#65533;&#65533;[G&#65533;&#65533;V&#65533;&#65533;&#65533;v&#65533;&#65533;`&#65533;5w):c&#65533;&h"&#65533;HJ(A&#65533;S&#65533;&#65533;&#65533;-&#65533;&#65533;&#1076;([o&#65533;&#65533;&#65533;&#65533;2&#65533;&#65533;&#65533;h&#65533;svX&#65533;<`&#65533;W(:&#41810;g[&#65533;&#65533;&#65533;~c&#65533;L&#65533;&#65533;&#65533;&#65533;&#65533;&#65533;&#65533;&#65533;&#65533;"&#65533;a&#65533;[v&#65533;&)&#65533;&#65533;%&#65533;7Nt&#65533;,Z&#65533;&#65533;5Jv&#65533;&#65533;&#65533;&#65533;Mg__6&#65533;&#65533;r&#65533;&#65533;&#65533;&#65533;`&#65533;[&#272;z&#65533;&#65533;&#65533;&#65533;&#65533;'&#65533;N&#65533;&#65533;&#65533;&#65533;&#65533;&#65533;&#65533;&#65533;M&#65533;t&#65533;&#65533;8<a4&#65533;&#65533;V{m&#65533;&#65533;6&#65533;&#65533;J!&#65533;&#65533;m&#65533;&#65533;[&iu&#65533;7&#65533;&#65533;&#65533;&#65533;&#65533;[m)@&#65533;*z
&#65533;&#65533;)&#65533;V|q&#65533;&#1822;M&#65533;a&#65533;&#65533;5&#65533;i	&#65533;'&#65533;&#65533;"&#65533;%&#65533;&#65533;,2g|t&#65533;K'j s@`&#65533;&#65533;7&#65533;N&#65533;Wo&#65533; &#65533;xb&#65533;&#65533;M&#65533;}&#65533;&#65533;-g&#65533;&#65533;c7&#65533;'bG ]&#65533;(w&#1947;w&#65533;m&#65533;&#65533;H&#65533;&#65533;&#65533;&#65533;(&#65533;&#65533;&#65533;:@&#802;&#65533;x&#65533;{&#65533;&#65533;~&#65533;&#65533;0&#65533;&#65533;F&#65533;&#65533;|&#65533;ca&#65533;R&#65533;&#65533;&#65533;&#65533;&#65533;&#65533;&#65533;&#65533;&#65533;&#65533;`&#65533;&#65533;&#65533;&#65533;u&#65533;&#65533;ul&#65533;A&#65533;~&#65533;?&#65533;&#65533;O&#65533;&#65533;&#65533;D0&#65533;&#65533;$(A&#2013;&#65533;GI&#65533;&#65533;&#65533;AN&#65533;&#65533;c &#65533;p&#65533;&#65533;&#65533;w@!
&#65533;&#450;I&#65533;&#65533;-amX2&#65533;p-T\w&#65533;y&#1537;&#65533;A,"&#65533;P&#65533;K&#65533;&#65533;&#65533; &#65533;"AD&#65533;E&#65533;&#65533;&#65533;,(db&#65533;&#65533;
n&#65533;&#65533;&#65533;&#65533;0&#65533;&#65533;Q(&#65533;	&#65533;&#65533;F8e@Qh&#65533;|&#65533;&#65533;&#65533;UY&#65533;4&#65533;Qq$d!g2>00&#65533;&#65533;Ux&#65533; &#65533;k'$&#65533;!&#65533;6K&#65533;Gm&#65533;c?`C&#65533;0&#1310;&#65533;#F7f2m&#65533;&#65533;tTYF
 O-d&#65533;[&#65533;&#2013;,=&#65533;&#65533;+_61&#65533;8bp 0}&#65533;&#65533;O62&#65533;1!&#65533;H@&#65533;&#65533;j&#65533;&#65533;&#65533;&#65533;&#65533;&#1620;;&#65533;p`B&#1088;&#65533;@&#65533;k:&#65533;&#65533;I@g&#65533;&#65533;0 &#65533;H&#65533;&#65533;A&#65533;&#65533;m &#65533;A=C&#918;9&#65533;&#65533;&#65533;&#65533;&#65533;&#65533;r&#65533;&#65533;#&#65533;A&#65533;i&#65533;&#65533;&#65533;O&#65533;&#65533;&#65533;{&#65533;h&#65533;&#65533;8(&#65533;&#65533;&#65533;(dp&#65533;&#65533;HX0&#65533;&#65533;&#65533;"r&#65533;C&#65533;&#65533;Q&#65533;h!&&#65533;&#65533;&#65533;".qS&#65533;^b&#65533;h%L&#226;&#65533;&#65533;  &#65533;L&#65533;&#65533;`&#1165;t&#65533;&#65533;PK&#65533;&#1249;&#65533; H0	&#1379;&#65533;&#65533;'&#65533; &#65533;;&#65533;pN\m&#65533;|&#65533;&#65533;T&#65533;
e]0&#65533;&#65533;&#65533;\&#65533;V&#65533;|&#65533;`&#65533;&#&#1648;N&#65533;$g&#65533;;&#65533;&#65533;|b&#65533;-&#65533;&#65533;-&#65533;&#65533;{X&#65533;&V&#65533;o&#65533;&#65533;L4&#65533;S&#65533;&#65533;T&#65533;V&#65533;kQ&#65533;e0 &#65533;&#65533;g&#65533;6c&#65533;&#65533;&#65533;&#65533;na=&#65533;k{&#65533;:&#65533;&#358;V&#65533;&#65533;e&#65533;&#65533;*&#65533;&#65533;&#65533;&#65533;&#65533;@ APL&#65533;L&#65533;P&#65533;&#65533;V&#65533;&#65533;&#65533;&#65533;&#65533;u%&#65533;&#65533;&#65533;
&#65533;&#65533;	noG&#65533;&#65533;\`h&#1625;&#65533;&#65533;&#65533;&#65533;&&#65533;&&#65533;HNw)&#65533;]&#65533;&#65533;"[&#65533;Q[&#65533;@&#65533;5&#65533;&#65533;&#65533;eCu&#65533;&#1664;w&&#65533;&#65533;&#65533; &#65533;&#65533;
E&#65533;"[&#65533;EP&#65533;&#65533;L*eC&#65533;&#65533;K&#65533;&#65533;Nh<&#65533;A	&#65533;&#65533;Y&#65533;&#65533;7&#65533;B&#65533;&#65533;@&#65533;-&#1288;gg&#65533;H&#65533;f&#65533;&#65533;Ej&#65533;E&#65533;&#65533;&#65533;+&#65533;&#65533;k&#65533;3&#65533;&#65533;&#65533;6&#65533;&#65533;&#65533;E$&#65533;&#65533;z&#65533;&#65533;+&#536;9&#65533;&#65533;@X&#65533;a&#65533;&#65533;L{&#65533;&#65533;Y.&#65533;[&#65533;&#65533;&#65533;=*&#65533;&&#65533;L&#65533;&#65533;&#65533;	&#65533;&#65533;HY&#65533;&#65533;&#65533;?Y&#65533;r
2&#982;K]&#65533;&#65533;~&#65533;&#65533;&#1552;&#65533;-&#65533;YH&#65533;&#65533;&#65533;&#65533;\&&#65533;H&#65533; &#65533;=3&#65533;&#65533;|g
&#65533;R&#65533;/&#65533;&#65533;Z&#65533;&#65533;&#65533;x&&#65533;{&#65533;&#65533;-D&#65533;&#65533;&#65533;(h;Z&#65533;&#65533;&#65533;uR&#65533;Y&#65533;3 d&#65533;&#65533;6iPs&#65533;&#65533;f;p&#65533;C}&#65533;&#65533;`&#65533;V&#65533;&#65533;J&#65533;&#1747;Vx&#65533;Cu&#65533;'s; [&#65533;L&#65533;&#65533;h\&#65533;i[&#65533;1&#65533;&#65533;&#65533;e&#65533;&#65533;&#65533;4&#65533;&#65533;&#451;v&#65533;&#65533;BlC&#65533;&#65533;V&#65533;&#65533;0kgg{)&#65533;-&#1239;&#65533;&#65533;&#65533;&#65533;9 ~&#65533;2&#65533;&#65533;}n&#65533;&#65533;`&#65533;&#65533;&#65533;Ui6&#65533;r&#65533;&#65533;&&#65533;&#65533;M&#65533; &#65533;V&#65533;&#1645;&#65533;&#65533;}o&#65533;C&#65533;"&#65533;&#65533;t&#65533;&#65533;&#65533;p&#65533;o&#65533;&#65533;V&#65533;&#65533;&#65533;p&#65533;&#65533;&#65533;&#65533;&#65533;&#65533;&#65533;qtcV`D&#65533;=>@v|'=&#65533;~]4&#65533;g&#65533;iH"k&#65533;&#65533;`&#65533;&#65533;&#65533;&#1558;R1&#65533;&#65533;7&#65533;0&#65533;&#65533;B&#65533;&#65533;&#65533;&#65533;#&#65533;;&#65533;&#65533;&#65533;sm;&#65533;&#65533;9GH87&#65533;_&#65533;&#65533;X>:&#1181;}&#65533;|#6 &#65533;&#65533;&#65533;&#65533;Y&#65533;T&#65533;&#65533;&#1349;&#65533;&#577;|&#65533;&#65533;H&#65533;D&#65533;ud&#65533;&#65533;&#65533;&#65533;&#65533;&#65533;lFX$k&#65533;&#65533;F&#65533;t&#65533;pf{*&#65533;&#65533;&#65533;m&#65533;&#65533;&}'&#65533;&#65533;&#65533;&#65533;&#65533;
&#65533;}s&#65533;okGX&#65533;0!&#65533; &#65533;&#65533;&#65533;c&#65533;&#65533;&#65533;-&#65533;&#65533;C&#65533;&#65533;&#65533;@&&#65533;{&#65533;&#65533;&#65533;&#65533;X&#65533;&#65533;?&#65533;@f&#65533;&#65533;&#65533;p&#65533;L&#65533;&#65533;Ec&#65533;V&#65533;d&#65533;&#65533;&#65533;&#65533;m/&#65533;&#65533;w&#65533;&#65533;q&#65533;9&#65533;&#65533;&#65533;[&#65533;&#65533;-G>7&#65533;&#65533;|&#65533;&#65533;,T/&#65533;?&#37338;D&#65533;&#65533;&#65533;1&#65533;1D&#65533;&#65533;DRd&#65533;&#1909;g}&#65533;&#65533;z 8 &#65533;#&#799;	&#65533;?&#65533;&#65533;&#65533;&#65533;&#65533;&#65533;;&#65533;&#65533;&#65533;&#65533;c&#65533;&#65533;&#65533;&#65533;&#722;&#65533; &#65533;&#65533;&#65533;I&#1276;&#65533;&#65533;&#65533;l&#65533;&#65533;&#65533;&#65533;&#65533;&#65533;a&#65533;&#65533;s@5&#65533;&#65533;h&#65533;	c&#65533;&#65533;p !&#65533;&#65533;@z4&#65533;&#65533;9&#65533;2&#65533;&#65533;&#65533;o&#65533;&#65533;&#65533;&#65533;&#65533;P7&#65533;[&#65533;&#65533;&#843;	o&#65533;&#65533;)AI&#1096;&#65533;C9L3&#65533;&#65533;	c0&#65533;!T?&#65533;&#65533;	@&#65533;$&#65533;&#65533;&#1024;&#65533;&#1672;[a&#65533;+&#1538;&#424;&#65533;P3&#65533;&#65533;&#648;[&#65533;&#65533;&#65533;&#65533;BX&#65533;=&#65533;`[&#65533;&#65533;m&#65533;5&#65533;[&#65533;p 6&#65533;C<&#65533;C=&#65533;C>&#65533;C?&#65533;C@DADB,DC<DDLDE\DFlDG|DH&#65533;DI&#65533;DJ&#65533;DK&#65533;DL&#65533;DM&#65533;DN&#65533;DO&#65533;DPEQER,ES<ETLEU\EVlEW|EX&#65533;EY&#65533;EZ&#65533;E[&#65533;E\&#65533;E]&#65533;E^&#65533;E_&#65533;E`FaFb,Fc<FdLFe\FflFg|Fh&#65533;FiT&#65533;6h&#65533;/&#65533;&#65533;(  l|&#65533;i&#65533;&#65533;6&#65533; &#65533;&#65533;&#65533;&#65533;!x&#65533;/&#65533;F&#65533;&#65533;&#65533;((G$@&#65533;Px\&#65533;HGu,v&#65533;$ &#65533;$@%` &#65533;&#65533;&#65533;{&#65533;G X $H&#65533;`'`&#65533;H @&#65533;&#65533;&#386;\&#65533;o&#65533;&#65533;&#65533; &#65533;&#65533;H&#65533;l&#65533;$&#65533;G%&#65533;&#65533;(&#65533;H&#65533;,&#65533;&#65533;&#525;LI&#65533;L){$I&#65533;&#65533;F &#65533;'HI&#65533;TI&#65533;&#65533;H&#65533;d&#65533;j&#65533;H&#65533;&#65533;I&#65533;d%&#65533;&#541;&#65533;&#65533;6&#65533;)PH&#65533;T&#609;&#65533;&#610;L&#65533;&#65533;L&#677;&#65533;I&#65533;|J&#65533;&#65533;&#588;&#65533;&#653;L&#65533;*&#65533;&#65533;jlP(= &#65533;?l&#65533;&#65533;T&#65533;J&#65533;&#752;&#65533;&#65533;&#65533;&#817;j=&#65533;QR&#65533;=(&#65533;O&#65533;&#65533;6x&#65533;!H&#553;)8&#65533;j,&#65533;(&#65533;N&#65533;MP&#65533;&#65533;&#65533;R&#65533;&#65533;S&#65533;&#65533;&#65533;&#65533;&#65533;&#65533;6&#65533;&#65533;xD&#596;&#65533;&#65533;&#65533;k&#1284;M&#65533;(M&#65533;&#65533;&#1490;&#65533;j&#1283;T &#65533;S(&#65533;P(&#65533;<&#65533;S&#65533;&#1340;Ck&#65533;&#65533;}&#65533;L'&#65533;&#65533;&#65533; &#65533;&#65533;&#65533;!&#65533;&#65533;&#1276;&#65533;&#65533;&#1326;j&#65533;&#65533;&#65533;P&#65533;NT0&#65533;R(&#65533;&#65533;&#65533;?&#65533;&#65533;&#65533;&#65533;&#65533;Gr&#65533;&#65533;/ &#65533;@!&#65533;&#65533;&#65533;t&#65533;&#65533;&#65533;&#65533;F&#516;&#65533;&#65533;&#65533;&#1540;&#65533;&#65533;Ck&#65533;&#65533;/pKk&#65533;MHz *&#65533;N0O&#65533;L&#65533;@O&#65533;&#65533; xO= S&#65533;O&#65533;D&#65533;SR&#65533;&#65533;&#65533;A*h &#65533;&#65533;	p&#65533;x&#65533;&#65533;&#65533;x*KM0&#65533;]Q&#65533;&#65533;&#65533;&#16687;dNP&#65533;LT&#65533;&#65533;&#65533;,T&#65533;NQ0Kl&#65533;	x #&#65533;&#65533;&#65533;&#65533;j&#65533;&#65533;&#65533;P&#65533;,&#65533;X&#65533;=N'@NX&#65533;&#65533;KQ8&#65533;&#65533;&#65533;&#65533;&#65533;&#65533;Q(&#65533;0&#65533;&#65533;0&#65533;!&#65533;&#65533;&#772;&#65533;&#65533;t&#65533;&#65533;&#65533;h&#65533;)&#65533;6(&#65533;R	&#65533;&#65533;*lU&#65533;}&#65533;&#65533;T @R&#65533;&#65533;HP6uR)&#65533;P&#65533;j&#65533;&#65533;O;&#65533;&#891;&#65533;&#65533;0( @U&#65533;	&#65533; 
 &#65533;A&#65533;C=&#65533;&#65533;&#65533;R&#65533;|&#65533;}&#65533;P&#65533;&#65533;&#65533;&#65533;IU&#65533;&#65533;T
P J=Q4-&#65533;OU8@&#65533;&#404;SP&#65533;RS&#65533;&#65533;&#65533;L&#65533;6&#65533;&#65533;J- &#65533;	#T&#65533;L&#65533;Z=T)&#1540;&#1772;&#65533;%&#65533;&#65533;&#65533;R0R&#65533;&#65533;<&#65533;&#65533;B(&#65533;V&#65533;3E&#65533;4EPUP&#65533;&#65533;&#65533;&#65533;&#65533;&#1524;&#65533;j&#65533;K.&#65533;&#65533;x&#65533;&#65533;&#65533;&#65533;Sp&#65533;F&#65533;\V&#65533;&#65533;&#65533;}&#65533;&#1586;&#65533;YH&#65533;&#65533;&#65533;N&#65533;&#65533;vM&#65533;B9Rn5&#65533;pK*&#65533;	&#65533;UB&#65533;)&#65533;&#65533;&#65533;&#65533; &#65533;D&#65533;&#65533;*&#65533;x&#65533;Y&#65533;K&#1692;&#65533;&#65533;&#65533;&#65533;MB&#65533;&#65533;W&#65533;} 
&#65533;j&#65533;&#65533;	P 
x&#65533;&#65533;&#65533;] M&#65533;!&#65533;)&#65533;N&#65533;&#65533;*&#65533;&#65533;&#65533;?&#65533;&#65533;T&#65533;K&#65533;TT&#65533;&#65533;&#65533;} P&#65533;&#65533; U&#65533;6
&#65533;&#65533;(&#65533;&#65533;&#65533;,M(&#65533;&#65533;1&#65533;=R&#65533;&#65533;&#65533;/8Y&#1820;&#65533;&#65533;&#65533; &#65533;&#65533;&#65533;Z
P&#65533;0&#65533; &#65533;&#65533;&#65533; &#65533;&#65533;E&#65533;&#65533;b-&#65533;o&#65533;	&#65533;&#65533;(&#65533;&#65533;m&#65533;&#65533;4&#65533;Z#&#65533;TD&#65533;&#65533;&#65533;&#65533;e&#65533;(&#65533;[@&#65533; 5KY&#65533;=D/&#65533; !&#65533; n&#65533;xXM&#65533;R&#65533;&#65533;&#65533;M&#65533;@l&#65533; J&#65533;&#65533;&#65533;u[1&#65533;Q-c]&#65533;&#65533;	D*&#65533;W&#65533;n&#65533;&#65533;=Q@&#65533;&#65533;4[&#65533;&#65533;&#65533;/&#65533; zR&#65533;&#65533;C&#65533;^@&#65533;Zk&#65533;&#65533;M&#65533;&#65533;ot^ &#65533;&#65533;&#65533;&#65533;&#65533;w} &#65533;X&#65533;&#65533;&#65533;=\&#65533;}2&#65533;mX&#65533;R
&#512;&#1421;&#65533;&#65533;&#65533;&#65533;}Z&#65533;P&#65533;	&#65533;&#65533;&#797;&#65533;&#65533;&#65533;&#65533;(&#65533;5&#65533; D&#16713;/EVx &#65533;&#65533;&#65533;_U&#65533;&#65533;&#65533;_&#65533;_&#65533;&#65533;[&#5952;0&#65533;&#65533;?&#65533;ZPL&#65533;	&#1429;	&#65533;&#65533;&#65533;GH`&#1372; &#65533;&#65533;\&#65533;&#65533;&#65533;&#65533;&#65533;&#207;&#65533;YpU&#65533;&#65533;&#65533;&#65533;V &#65533;&#65533;&#65533;	V&#65533;^y&#65533;&#65533;6&#65533;XduX#y- &#65533;&#65533;&#65533;#&#65533;&#65533;&#65533;m&#65533; f&#65533;!D#]^4&#65533;&#65533;&#1621;&#1496;}\&#65533;&#65533;b!&#65533;&#1513;&#65533;&#65533;Al&#65533;&#65533;&#65533;b4}\T&#65533;(&#65533;0&#65533;&#65533;#&#65533;`&#65533;TJ&#65533;&#65533;U&#65533;@&#65533;&#65533;&#65533;&#65533;a&#65533;ub&#65533;&#65533;&#65533;&#65533;X&#65533;0&#65533;&#65533;&#65533;F&#65533;&#65533;Gx &#65533;X&#65533;Pa&#65533;&#65533;D<&#65533;\#&#65533;&#65533;&#65533;i_J&#1949;&#65533;&#65533;K&#65533;dN&#65533;&#65533;&#65533;M	 !&#65533; &#65533; ,4  &#65533;H &#65533; &#65533;H&#65533;&#65533;&#65533;&#65533;*\&#560;&#65533;&#199;#J&#65533;h0&#65533;E&#65533; 2j&#65533;&#65533;&#65533;&#463; C&#65533;I&#65533;&#65533;&#595;(S&#65533;&#65533;&#65533;	Y&#65533;&#65533;!&#65533;&#65533;&#65533;&#65533;8&#65533;L`&#65533;&#65533;;&#65533;j&#1040;&#65533;@&#65533;&#65533;H&#65533;*]&#692;&#65533;&#1255;P&#65533;H &#65533;&#65533;&#1387;X&#65533;b&#65533;&#65533;
0&#65533;&#65533;@"&#65533;&#1651;h&#1258;]&#65533;&#65533;aZ&#65533;&#65533;$Q&#65533;&#65533;&#65533;WIx&#1595;&#65533;D&#1974;&#65533;L&#65533;p&#65533;&#65533;^`&#65533;&#65533;U=&#65533;5L&#65533;&#65533;&#65533;&#728;E
&#65533;&#41088;g&#65533;&#65533;k2A&#65533;V&#65533;d^&#890;&#65533;k&#667;&#65533;t@; &#65533;&#65533;	&#65533;fs&#65533;tl&#1391;&#65533;N|e&#65533;&#1653;o[Qpw&#65533;b#(N&#65533;&#65533;&#65533;&#65533;
&#65533;&#65533;&#65533;&#65533;*s&#1905;&#65533;&#65533;&#65533;&#65533;Z&#65533;&#65533;&#65533;&#65533;]&#213;&#65533;&#65533;{&#65533;&#65533;&#65533;#&#65533;&#913;&#65533;&#65533;&#65533;&#65533;&#65533;&#65533;ri&#65533;&#65533;&#788;&#65533;S|&#65533;f&#65533;&#65533;&#65533;z	&#65533;&#65533;&#65533;*&#65533;g&#65533;&#65533; &#65533;&#65533;}`&#65533; &#65533;&#65533;&#65533;# &#65533;(&#65533;$&#65533;h&#65533;(&#65533;&#65533;&#65533;,&#65533;&#65533;&#65533;0&#65533;(&#65533;4&#65533;h&#65533;8&#65533;x"B&#65533;&#65533;&#65533;B&#65533;&#65533;MX&#65533;&#65533;&#65533;`Uvh&#65533;:6&#65533;&#65533;PF)&#65533;TVi&#65533;&#65533;<B(&#65533;U!l&#65533;&#65533;zHZ&#65533;$L^i&#65533;h&#65533;&#65533;&#65533;l&#65533;&#65533;PZyT&#65533;z&#65533;Q&#65533; &#65533;hB&#65533;&#65533;*&#34820;Z&#65533;q@&#65533;dv^A^A}Z&#65533;&#65533;&#65533;&#65533;Vj&#39256;&#65533;&#65533;V&#65533; &#65533;&#65533;&#65533;
TV&#65533;GP&#65533;ll&#65533;&#39596;&#65533;&#65533;&#65533;*"&#65533;t&#65533;U|&#65533;&#65533;U&#65533;&#65533;&#65533;!&#65533;p&#65533;q &#65533;&#65533;+&#65533;m"&#65533;&#65533;&#65533;&#65533;&#65533;F&#65533;&#65533;&#681;&#65533;&#65533;F+&#65533;&#65533;&#65533;&#1160;&#65533;&#65533;&#65533;v+Y&#300;U	:k&#65533;&#1366;k&#65533;&#65533;"&#65533;D&#65533;&#65533;&#65533;pp&#65533;&#65533;	&#65533;i&#65533;k&#65533;&#65533;&#65533;&#65533;&#65533;	VU&#433897;E&&#65533;&#498;Qo&#65533;'&#65533;&#65533;&#65533;&#710;&#65533;&#65533;&#65533;&#65533;t&#65533;<&#65533;&#65533;&#65533;w&#65533;d&#65533;V&#65533;&#65533;&#65533;U&#65533;k&#65533;	&#65533;b&#710;&#65533;&#65533;&#65533;&#65533;&#65533;+&#65533;&#65533;U:&#65533;&#65533;&#65533;i&#65533;.QP
*o&#65533;&#65533;@&#65533;,3&#65533;6&#65533;&#65533;&#65533;&#65533;9&#65533;2A7&#65533;&#65533;&#65533;&#65533;5&#1447;\e&#65533;&#65533;&#65533;&#65533;_|&#65533;&#65533;`&#65533;}&#65533;@&#65533;a&#65533;hwa&#65533;f&#65533;$&#65533; T_&#65533;&#65533;@	"i&#65533;1&#65533;&#65533;&#65533;&#65533;f&#65533;&#1536;&#65533;#&#65533;S&#65533;&#65533;&#65533;&#65533;'&#65533;&#65533;h&#65533;&#65533;&#65533;HEXwmU+&#65533;[&#51063;X&#65533;&#65533;&#65533;/T&#65533;&#65533;&#65533;n:&#13187;&#65533;U'P~&#65533;	dtQ&#65533;&#65533;<&#65533;&#65533;N"&#65533;O&#65533;~&#65533;&#65533;[&#65533;&#65533;&#65533;&#65533;F&#65533;].A&#65533;P&#65533;U&#65533;G&#65533;&#65533;e o&#65533;&#65533;V&#65533;.&#65533;n&#65533;&#1254;&#65533;A&#65533;?o&#65533;&#65533;&#65533;>&#65533;&#65533;&#1511;_z&#65533;&#65533;_&#65533;} &#65533;-?P&#65533;&#65533;6&#65533;&#65533;l&#65533;P&#65533;&#65533;A&#65533;]&#65533;&#65533; \&#65533;&#65533;&#65533;&#65533;m'62&#65533;&#65533;@
&#65533;&#65533;Ajl &#65533;&&#65533;2&#65533;&#65533;.&#65533;D&#65533;&#65533;&#65533;&6&p A	R&#65533;&#65533;P&#65533;2&#65533;B&#65533;&#65533;&#65533;&#65533;!&#65533;vtp2&#65533;L&#65533;=&#65533;&#65533;&#65533;&#65533;|la&#65533;&#65533;&#65533;&#133;&#65533; &#65533;&#65533;aA&#65533;.&#65533;&#65533;P &#65533;+&#65533;&#65533;x. 
&#65533;Dd&#65533;&#65533;"&#65533;&#65533;T&#65533;*p`&#65533;&#65533;&#65533;7D&#65533;B&#65533;*b&#65533;&#65533;&#1568;^&#65533;D&#65533;&#65533;&#65533;E&#65533;|1Uet&#65533; L3\&#65533;T&#65533;&#65533;,&#65533;&#65533;BnP!$XO &#65533;h&#65533; z&#65533;@&#65533;h@
&#65533;&#65533;&#65533;_!7i&#65533;&#65533;&#65533;*=&#65533;&#65533;&#65533;G&#65533;&#65533; &#435;$&W&#65533;)&#65533;&#65533;&#65533;A&#65533;&#65533;&#720;&#65533;
8&#65533;&#65533;&#65533;&#65533;(&#1600;CH&#65533;R&#65533;o0	XILB&#65533;p&#65533;&#65533;&#65533;!&#65533;H&#65533;Q&#65533;r;.&#65533;T &#1729;!&#65533;4C&#65533;R&#65533;n&#65533;I &#65533;S&#65533;8&#65533;G]=&#65533;6&#65533;&#65533;&#65533;4&#65533;iMlRs&#65533;V&#65533;&#65533;7&#65533;i&&#65533;&#65533;;&#65533;A&#65533;&#65533;&#65533;@&#65533;*d&#65533;&#65533;5&#65533;S&#65533;&#65533;d&#65533;&#65533;&#65533;&#65533;&#65533;&#65533;&#65533;Oqf&#65533; f&#65533;X&#65533;&#65533;NS&#65533;QjXx&#65533;@&#65533;&#1038;6&#586;&#65533;{&#65533;6&#65533;&#65533;G&#65533;,Z&#65533;]A&#65533;o&#65533;<JS,&#65533;P&#65533;8=&#65533;z&#65533;&#1668;fe&#65533;&#65533;"`Z&#65533;w&#65533;&#65533;&#65533;1&#65533;r&#65533;&#65533;&#65533;&#865;W=&#65533;O&#65533; LJ&#65533; W&#65533;"&#65533;B&#65533;i&#65533;&#65533;T fXjS&#65533;&#41383;Z%&#65533;&#673;**&#65533;b&#65533;.&#65533;d-&#65533;&#65533;W&#65533;T&#65533;&#65533;&#65533;P&#65533;NZ&#65533;	O&#65533;D&#65533;*GcW&#65533;&#65533;&#65533;&#65533;&#65533;&#65533;&#65533;&#65533;B&#65533;Up L&#65533;&#65533;&#65533;4&#65533;&#65533;H6	KLB&#65533;&#65533;|x&#65533;~&#65533;&#65533;&#65533;6Grd&#65533;@]&#65533;b&#65533;&#65533;AD&#65533;&#65533;&#65533;$Xz&#1606;&#65533;Y.&#65533;&#65533;U&#65533;p&#65533;&#65533;&#65533;rZ1&#65533;dS&#65533;Z&#65533;&#65533;&#65533;&#65533;c=&#300;|$[&#65533;E&#65533;&#65533;&#65533;x&#65533;&#65533;%&#65533;&#65533;'V&#65533;-e&#65533;&#65533;Z&#65533;&#1971;&#65533;-g&#65533;>\&#19320;&#65533;Yt&#65533;;W&#65533;Yw&#65533;&#65533;&#65533;&#950;&#65533;&#65533;8&#65533;&#65533;n}&#65533;&#65533;&#65533;[&#1947;&#65533;&#65533;&#65533;*&#65533;.m&#65533;&#65533;B&#65533;&#65533;7&#65533;&#65533;/RR&#65533;&#65533;&#65533;Se>P&#65533;U&#65533;A&#65533;&#65533;&#65533; &#65533;&#65533;Q&#65533;k&#65533;&#65533;61&#65533;&#65533;Zp&#65533;&#65533;&#65533;l  &#1311;&#65533;=j&#65533;
&#15625;&#65533;&#65533;&#65533;&#65533;&#65533;&#65533;&#65533;F&#65533;pGLb&#65533;&#65533;8&#65533;(&#65533;&#1354;&#1600;&#65533;&#65533;&#65533;&#442;}&#65533;-CH&#65533;&#65533;&#65533;"&#65533;&#65533;#&#65533;o8&#65533;"&#65533;%&#65533;&#65533;&#65533;&#65533;&#65533;+&#65533;&#65533;d6&#65533;x&#65533;J&#65533;=pK&#65533;	D,a&#65533;2]r/9&#65533;&#65533;&#65533;L>&#65533;&#65533;+&#65533;G0&#65533;&#65533;&#65533;<&#65533;&#65533;&#65533;&#65533;_4d&#65533;&#65533;|&#65533;;&#65533;&#65533;&#968;&#65533;AV&#65533;&#65533; &#1025;&#65533;&#65533;&#65533;&#65533;+&#65533;%&#65533;&#65533;X&#65533;@&#65533;hH&#65533;=&#65533;YAz&#65533;CL&#65533;:P&#65533;A&#65533;:]*H&#65533;&#65533; &#65533;*&#65533;&#65533;g&#65533;0&#65533;&#1550;&#65533;f&#65533;nAPiXK&#65533;&#65533;&#65533;F&#65533;&#65533;B&#65533;h%&#65533;&#65533;&#828;&#65533;&#65533;2\2&#65533;&#65533;V&#65533;!&#842;=eq&#65533;&#65533; *&#65533;&#65533;&#65533;&#65533;&#65533;'I&#65533;:p&#65533;&#65533;k&#65533;4Q&#65533;&#65533;N&#65533;&#480;8&#65533;&#65533;e&#65533;N&#65533;&#65533;Y&#65533;&#65533;&#65533;&#65533;&#65533;&#65533;b&#65533;)&#65533;nHe&#65533; &#65533;&#65533;n&#65533;`J&#65533;{&#65533;%&#65533;/&#65533;o_&#65533;A&#65533;&#65533;xR&#65533;:&#65533;1&#65533;&&#65533;L)>&#65533;K&#65533;&#65533;,H_/&#65533;KQd&#65533;&#65533;cA&#65533;&#65533;XmTr$w$_&#65533;&#1205;&#65533;&#644;&6&#65533;&#65533;[&#65533;&#65533;&#65533;4&#65533;&#65533;Xlp[&#65533;f&#65533;&#65533;=O:&#65533;&#65533; &#65533;&#65533;r>&#65533;
z"&#65533;&#65533;&#65533;J 6A f&#65533;\Y&#65533;I&#65533;*&#65533;u6&#65533;&#65533;"K&#65533;&#65533;:&#65533;&#65533;&#65533;&#65533;t$&#65533;#&#65533;&#65533;v&#65533;&#65533;&#65533;&#65533;b&#65533;{&#65533;N&#65533;&#65533;&#65533;&#65533;&#65533;Y&#65533;&#65533;&#65533;&#65533;&#65533;M:&#65533;&#65533;w&#65533;&#65533;&#65533;B1&#65533;&#65533;&#65533;&#65533;\*~\&#65533;_&#65533;y&#65533;H&#65533;i&#65533;O| &#65533;9u&#65533;&#65533;&#65533;E7&#65533;*5&#65533;&#65533;&#65533;'&#65533;&#918001;&#65533;OPv&#65533;&#65533;` K&#514;X&#65533;&#65533;&#65533;&#65533;&#1670;7&#65533;Ey=&#65533;<&#65533;&#65533;/FE&#65533;|q|&#65533;6&#65533;&#65533;\&#65533;o&#65533;&#65533;&#65533;$&#65533;&#65533;&#65533;_wI_8&#65533;&#65533;&#65533;}&#65533;P`&#65533;u&#65533;&#65533;b&#65533;2&#65533;&#65533;-"T&#65533;=8&#65533;&#65533;h#	&#65533;&#65533;&L&#65533;q&#65533;&#65533;537s&#65533;&#65533;~&#65533;&#65533;~&#65533;S&#65533;&#65533;bQ"&#65533;":0"&#65533;&#65533;5u111ZgE&#65533;9&#65533;&#65533;&#65533;us\y&#65533;7[&#65533;W&#65533;&#65533;7i@&#512;Q,S DV&#65533;*O!&#65533;7r.&#65533;|@sQ&#65533;s&#65533;s%&#65533;>A70z3 -&#65533;&#65533;&#65533;&#65533;|TX&#65533;TH5h&#65533;&#65533;WV&#65533;&#65533;8&#65533;&#65533;E!x&#65533;&#65533;B&#65533;)p&#65533;a	;FtK^&#65533;8&#65533;8@t1h&#65533;x&#65533;&#65533;z&#65533;&#65533;y&#65533;&#65533;Q _X8&#65533;&#65533;&#65533;&#65533;&#65533;z&#65533;F&#65533;c&#1575;&#65533;i&#65533;47Zxs5q9a&#65533;K(N&#65533;&#65533;a/&#65533;&#65533;&#65533;&#65533;B.!&#65533;H&#65533;q&#65533;&#65533;c"w&#65533;&#65533;&#65533;&#1546;[a[,&#65533;p>&#65533;&#65533;&#65533;&#65533;&#65533;4&#65533;&#65533;=&#1035;&#65533;(&#65533;&#65533;[e8i&#65533;[8&#65533;g&#65533;/1#X&#65533;2&#65533;&#65533;&#1028;D&#65533;.h&#65533;&#65533;x&#65533;X&#65533;&#65533;"@N0&#65533;0"&#65533;0J&#65533;%&#65533;&#65533;&#65533;&#65533;z&#65533;,PU0&#65533;&#65533;x&#65533;&#65533;&#65533;&#65533;&#65533;&#65533;&#65533;4&#65533;&#65533;&#65533;&#65533;&#65533;q&#65533;&#527;&#65533;&#65533;&#65533;&#65533;&#65533;&#65533;&#65533;DF&#152;;&#65533;&zb&#65533;9&#65533;&#65533;&#65533;&#65533;&#65533;&#65533;h"E&#65533;"pb  &#1617;),`&#65533;A"&#65533;&#65533;&#1103;&#65533;&#65533;&#65533;*&#65533;&#65533;,9&#65533;.&#65533;&#65533;0&#65533;&#65533;&#65533;2&#65533;&#65533;f&#65533;&#65533;&#65533;&#65533;&#65533;&#1616;&#65533;>)9&#65533;&#65533;&#65533;3 i0&#629;&#65533;eU&#65533; a&#65533;&#65533;, &#65533;&#65533;&#65533;	&#65533;"	&#65533;40&#65533;"2&#1621;^&#65533;&#65533;&#65533;R4y&#65533;&#65533;}
&#65533;~&&#65533;=	&#65533;\&#65533;_&#65533;7E9AA7@a0;&#65533; $&#65533;u[GY0&#65533; u&#65533;3C&#65533;&#65533;/ezV~&#65533;'. 7@&#65533;)&#65533;v"P"`y&#65533;&#65533;&#65533;&#65533;>&#65533;Kd):k&#65533;&#65533; &#65533;('&#65533;x&#65533;m8sj(;)&#65533;&#65533;u"m&#65533;6K0T!O*"U:&#65533;iPP+(bl&#65533;&#65533;&#65533;2&#594;&#441;&#65533;(y&#65533;&#65533;&#65533;h&#65533;4@&#65533;&#65533;'&#65533;&#65533;&#65533;V&#65533;y&#65533;N&#65533;S&#65533;&#65533;d&#65533;&#65533;)Yq9&#65533;)&&#65533;`&#65533;")&#65533;=&#65533;B &#65533;"p:&#65533;&#65533;&#65533;&#65533;"w&#65533;*&#65533;&#65533;&#697;&#65533;&#65533;&#65533;&#65533;&#65533;&#65533;y&#65533;> &#65533;&#65533;&#65533;,&#65533;:&#65533;>I&#65533;d&#65533;&#65533;A3D&#65533;>&#65533;E&#65533;&#65533;&#65533;&#65533;&#65533;41 amu"&#65533;>&#65533;&#65533;&#65533;:&#65533;&#65533;Bw&#65533;&#65533;&#65533;	"&#422;&#65533;?&#65533;&#65533;y&#65533;&#65533;~\&#65533;4Oe &#65533;sH1&#65533;&#65533;e&#65533;i&#11873;*&#65533;=@ ' &#65533;J@&#65533;7 "&#65533;&#65533;&#65533;W&#65533;'*",:&#65533;&#65533;gt&#65533;o	&#65533;qi&#65533;A8:	6x&#65533;&#65533;&#65533;&#65533;&#65533;&#65533;&#65533;&#65533;&#291;&#65533; &#65533;&#65533;i&#65533;!$&#65533;&#65533;&#65533;&#65533;2t&#667;"`R  4 &#65533;J&#65533;&#65533;P0&#65533;2!T*9Y&#65533;&#65533;7FI7I&#65533;&#65533;9P3&#65533;K  	`&#65533;&#65533;&#65533;&#65533;c&#65533;&#2005;f&#65533;4&#65533;&#65533;&#65533;Cx&#65533;er&#65533;37Z&#65533; E83&p&#65533;5&#65533;&#65533;'&#65533;M&#65533;&#65533;Pxzc&#65533;|&#65533;3"&#65533;&#65533;H\&#65533;:  +&#1060;&#65533;(7pR&#65533;#&#65533;&#65533;&#65533;R&#65533;7`0&#65533;fJ&p&#65533;33 "&#65533;&#65533;|9&#65533;&#65533;&#65533;&#65533;rA9&#65533;!x&#65533;Q&  /
|1J&#65533;&#65533;s0j&#65533;x&#65533;&#65533;&#65533;&#65533;&#65533;&#65533;&#65533;&#65533;&#65533;J&#65533;Kp,`&#677;&#65533;&#65533;&#1545;`&#65533;&#65533;h&#65533;S&#65533;0&#65533;h&#65533;&#65533;hD&#65533;U&#1035;&#65533;D&#65533;x&#65533; 7&#65533;"t*&#65533;r#&#65533;
&#65533;_&#65533;~&#65533;&#65533;a&#65533;&#65533;Y&#65533;&#65533;z&#65533;",  &#65533;&#65533;\@&#1037;l&#65533;S&#37955;`" )fE&#1394;&#65533;G0K*&#65533;&#65533;&#65533;{&#65533;4&#165;&#65533;&#65533;&#65533;&#65533;n	&#65533;s\sI7&#65533;&#65533;w&#65533;0&#65533;"^ &#65533;&#65533;qU&#65533;&#65533;"?&#65533;7.Eef&#65533;&#65533;D#3&#65533;&#65533;l&#65533;&#65533;A&#65533;&#757;Uz&#65533;X&#65533;b&#65533;9y&#65533;Y&#613;&#65533;&#65533;&#65533;&#65533;=&#65533;&#65533;J&#65533;&#65533;9&`&#65533;&#65533;&#65533;&#65533;)@&#65533;&#65533;K+&#65533;:"&#65533;#&#65533;QO&#65533;&#65533;&#65533;&#65533;&#65533;	_5&#65533;&#65533;W")0+&#65533;j&#65533;&#11945;&#65533;K&#65533;avYh:&#65533;V&#65533;~&#65533;U&#65533;&#65533;'2b@": 0b&#65533;&#65533;&#65533;&#65533;)&#65533;E&#65533;&#65533;&#65533;7G&#65533;J&#65533;;&#65533;&#65533;)NY&#65533;op,!1&#65533;1&#65533;&#65533;&#65533;~1S3&#65533;Q&#65533;>  |J&#65533;&#65533;"W`?! &#65533;&#554;&#1723;&#65533;&#65533;{&#65533;x&#65533;&#65533;&#65533;\&#65533;&#65533;&#65533;_a&#65533;&#65533;&#65533;GQ&#65533;#R&#65533;&#65533;&#65533;x&#65533;YN&#65533;Q&#65533;&#65533;7"&#65533;{7-&#65533;C`q&#65533;g&#65533;4&#65533;: p&#65533;&#65533;&#65533;K&#65533;
&#65533;M(&#65533;&#760;&#65533;H&#65533;&#65533;&#65533;^&#65533;&#65533;e&#65533;""&#65533;&#65533;&#65533;&#65533;&#65533;&#65533;&#65533;&#65533;&#65533;Bw&#65533;":v&#65533;"[&#65533;x&#65533;KV&#65533;&#65533;&#65533;[&#65533;9	&#65533;&#65533;H7&#65533;&#65533;U&#65533;&#65533;:&#65533;t&#65533;R&#65533;&#65533;&#65533;i&#65533;A&#65533;&#65533;'4rDG&#65533;uU0"h&#65533;&#65533;[&#65533;,&#65533;:&#65533;uP5p&#65533;&#65533;&#65533;&#65533;&#65533;&R H&#65533;&#2039;&#65533;l`X*&#65533;&#65533;*&#65533;;&#65533; &#65533;&#1013;&#65533;}z&#65533;u}I&#65533;&#65533;i&#65533;&#65533;&#65533;]&#65533;&#65533;&#65533;&#65533;9&#65533;&#65533;&#65533;&#65533;pD&#65533;&#65533;&#573;&#65533;&#1548;:&#65533;\&&#65533;\&#65533;2 
&#1732;&#48246; B{bP&#65533;, x&#664;p?&#65533;?p8&#65533;)&#65533;&#65533;>0&#65533;J &#65533;gJ\`;@&#65533;J&#65533;8Q{9&#576;&#633;$ &#893;&#65533;v&#65533;h&#65533;s&#65533;&#65533;U&#65533;W&#65533;&#65533;-]"&#65533;b&#65533;&#513;&#65533;&#65533;&#65533;&#65533;{ i&#65533;t&#65533;&#65533;D&#65533;7.X&#65533;:["&#65533;g&#65533;&#65533;7&#65533;LV&#65533;&#65533;&#65533;u&#65533;K&#65533;&#65533;&#65533;E[SE&#65533;%[`&#65533;&#65533;{a&#318;`g
&#65533;&#65533;&#65533;
&#65533;&#65533;"&#65533;b&#65533;Z&#65533;&#360;[&#65533;&#65533;&#65533;|&#65533;?Pr&#65533;#&#65533;"k|"{#&#65533;
&#65533;!&#65533;&#65533;&#65533;&#65533;L&#65533;1&#65533;"~&#65533;&#65533;&#65533;&#65533;D#&#65533;&#65533;&#65533;&#65533;g&#65533;F&#65533;&#65533;(J&#65533;>P&#65533;&#65533;x&#65533;&#65533;&#65533;0 5&#65533;&#65533;&#65533;	z&#65533;&#65533;22&#1262;&#65533;&#65533;&#65533;lD8&#65533;&#65533;/&#65533;&#65533;"j&#65533;E&#1870;&#65533;H&#65533;&#65533;H&#65533;&#65533;&#65533;&#65533;&#761;&#65533;&#65533;&#65533;-y&#65533;p&#65533;?&#65533;u`&#65533;&#65533;|
=#zC&#65533;	&#65533;&#65533;&#65533;&#1374;&#65533;&#65533;B#d]&#65533;&#65533;&#65533;&#65533;&#65533;&#65533;&#65533;&#65533;&#65533;&#65533;&#65533;&#65533;Y&#65533;.)\&#65533;"  {&#65533;&#1490;&#65533;+&#65533;"&#65533;&#65533;}&#65533;K&#65533;&#65533;&#65533;\&#65533;:&#65533;d&#65533;/9P&#1423;&#65533;i&#65533;]&#1782;&#65533;&#65533;-B&#65533;&#65533;m&#65533;5&#65533;
p&#65533;&#65533;r&#65533;"&#65533;W&#65533;&#65533;&#65533;l&#1593;&#65533;E`&#65533;&#65533;&#65533;|&#65533;&#65533;&#65533;t&#65533;&#65533;; 'x&#65533;&#65533;{&#248;[&#65533;&#65533;]&#1450;&#65533;&#65533;&#65533;v&#65533;&#65533;&#65533;&#65533;2&#10356;&#65533;&#65533;)&#65533;&#1772;&#65533;&#65533;v&#1916;*r &#65533;&#65533;)&#65533;&#65533;&#65533;&#65533;&#65533;w&#65533;V(&#65533;}k&#65533;=&#65533;`&#594;s&#847;q&#65533;&#65533;&#65533;&#65533;l&#65533;.`&#1952;A&#65533;&#65533;&#65533;&#65533;&#65533;&#65533;&#65533;&#65533;
&#65533;&#65533;4R0&#65533;&#65533;&#65533;pY&#65533;&#65533;&#65533;&#65533;&#65533;&#65533;&#65533;&#65533;&#65533;&#65533;&#1628;&#65533;&#65533;&#65533;h&#65533;M&#65533;&#65533;Z&#65533;h&#65533;&#65533;z;&#65533;[!&#65533;&#65533;&#65533;&#65533;&#65533;!&#65533;)&#65533;2&#1576;&#65533;V&#65533;&#65533;&#65533;&#65533;&#65533;&#65533;&#65533;&#65533;&#140;&#65533;\&#65533;&#65533;['&#65533;&#809;{&#65533;u&#65533;4"&#65533;Z&#65533;*o&#65533;&#65533;&#65533;x&#65533;.&#65533;&#65533;H&#65533;&#65533;z&#65533;&#65533;&#65533;#` )&#65533;&#65533;&#65533;9&#65533;| E.&#65533;&#65533;;&#65533;&#65533;;&#65533;&#65533;&#65533;h&#65533;ht&#65533;~&#65533;	&#65533;&#65533; "PS&#65533;*dP&#65533;_&#65533;&#65533;*&#65533;/&#65533;#4&#65533;hO&#65533;&#65533;&#65533;"%&#65533;&#65533;	&#65533;!&#65533;Y`~&#65533;&#65533;&#65533;g&#65533;&#65533;`&#65533;?&#1976;D)&#65533;D^&#65533;Tg&#65533;Y&#65533;u/&#65533;&#852;&#65533;b` &#65533;.&#65533;[&#65533;&#65533;&#65533;&#65533;"&#65533;g"&#65533;&#33630;"wP07!`"x&#65533;,&#65533;)`&#65533;g[&#65533;&#65533;9&#65533;&#65533;\&#65533;L&#65533;&#65533;<&#65533;d0nN&#65533;&#65533;&#65533;r&#65533;&#65533;?+&#65533;&#65533;&#65533;%&#65533;&#65533;"&#65533;&#65533;&#65533;&#65533;*&#65533; &#65533; "|&#65533;&#65533;@"s&#65533;&#1885;)g&#65533;'(&#65533;&#65533;"&#65533;]"&#65533;9"JD"&#65533;&#65533;&#2030;&#65533;(&#65533;`&#65533;H&#65533;`b&#65533;&#65533;j&#65533;M&#65533;&#38338;&#65533;/b &#65533;&#65533;&#65533;&#65533;"&#65533;&#65533;&#65533;n&#65533;$"~&#65533;&#65533;&#65533;&#65533;&#65533;N&#65533; 2pYp&#65533;&#65533;&#65533;&#65533;~&#65533;&#65533;#d&#65533;"%"&#65533;&#65533;"O"c&#65533;Kp&#65533;&#65533;&#65533;Y"j&#65533;]&#65533;*&#65533;&#1806;&#65533;n&#65533;k&#65533;<
f[ &#65533;=/"y&#65533;r&#65533; !&#65533;)b&#65533;) Mu&#65533;*&#65533;&#65533;&#65533;&#65533;!&#65533; &#65533;&#65533;
&#65533;[&#65533;C&#39650;
ph&#65533;&#65533;l/&#65533;n"%&#65533;``&#65533; r&#65533;sP&#65533;R@&#65533;p&#65533;'&#65533;*}o&#65533;/"q&#65533;&#65533;&#65533;&#65533;&#65533;&&#65533;&#65533;&#65533;&#65533;&#65533;&#65533;&#65533;&#65533;o&#65533;&#65533;&#29606;&#65533;|&#65533;&#65533;&#1427;_"|&#65533;&#65533;%&#65533;&#65533;&#65533;r&#65533; &#65533;&#65533;$1&#65533;&#65533;&#65533;&#8074;E&#65533;&#65533;&#65533;&#65533;&#65533;v&#65533;&#65533;&#65533;&#65533;8|&#65533;&#2015;3&#65533;h&#65533;&#65533;&#65533;&#65533;&#65533;&#65533;&#65533;&#65533;&#65533;~&#65533;Y&#65533;s&#65533;p|0!&#65533;	&#65533;%&#65533;&#65533;&#65533;V&#65533;[&#65533;&#65533;xU&#65533;&#65533;U&#65533;|]^&#65533;l@5&#65533;&#65533;&#65533;&#65533;&#65533;w&#65533;&#65533;!&#65533;:=z&#257;!&#65533;	.d&#65533;&#65533;&#65533;C&#65533;%N&#65533;&#65533;&#65533;&#330;
`&#65533;&#65533;&#65533;G&#65533;9z&#65533;&#65533;&#65533;&#65533;&#65533;[&#1452;&#65533;&#65533;&#65533;&#65533;K&#65533;1e&#932;YSb&#65533;H&#65533;&#65533;&#65533;&#1619;'F&#65533;;
Xa&#65533;&#65533;&#65533;+CW.]&#65533;&#65533;&#65533;&#65533; (;&#65533;d&#65533;&#65533;U&#65533;Y&#65533;&#65533;T&#65533;&#65533;&#65533;&#65533;&#65533;&#65533;Z&#1452;&#1617;W&#65533;&#65533;L&#65533;F&#65533;&#1702;O@&#65533;&#65533;c&#65533;&#1203;y&#65533;&#65533;&#65533;&#65533;&#65533;&#65533;_&#65533;#Y&#65533;&#65533;2&#65533;&#65533;Zr&#65533;&#65533;e#/`&#529;%O&#65533;\&#65533;H1&#65533;5&#65533;dSEsf&#65533;l&#65533;,&#65533;V&#65533;e&#1321;U&#65533;f&#65533;&#65533;&#35365;&#1656;&#65533;]&#65533;&#65533;&#65533;m&#65533;VaK&#65533;1&#65533;o&#65533;&#65533;&#65533;&#65533;&#65533;|&#65533;&#65533;&#65533;&#65533;&#461;s&@&#65533;&#65533;&#65533;&#65533;&#229;O&#65533;^]#&#65533;&#65533;`L&#65533;&#65533;&#65533;=&#65533;&#65533;%&#1913;&#65533;&#65533;&#65533;&#65533;&#65533;s6&#65533;[g&#65533;&#1981;&#65533;&#65533;s &#65533;O&#65533;<	&#65533;&#65533;7Q&#65533;y&#65533;&#65533;{o@T&#65533;;6&#65533;&#65533;o&#65533;&#65533;l&#65533;o&#65533;&#65533;:2/*&#65533;&#65533;&#65533;@3&#65533;P/&#65533;&#65533;:&#65533;A&#65533;#dcB	\ p&#65533;[t&#65533;E&#65533;4&#65533;/i\b&#65533;j&#65533;Q&#65533;NR&#65533;&#65533;-t&#65533;qH"&#65533;|&#65533;>0&#65533;&#65533;`&#65533;%*&&#65533;4&#291;&#65533;&#65533;q&#65533;(&#65533;&#65533;rKCd&#65533;,SL&#65533;B`L1&#65533;&#65533;&#681;&#65533;&#65533;&#65533;M8&#65533;&#65533;
&#1328;&#65533;&#65533;)&#65533;&#65533;&#65533;N;?X&#65533;&#489;&#65533;&#65533;sPB&#65533;&#65533;&#1158;,B&#65533;&#65533;SM=&#65533;T&#65533;&#65533;?&#65533;&#65533;R&#65533;B+&#65533;&#65533;&#65533;&#65533;&#65533;&#65533;&#65533;,&#65533;&#1683;OH;&#65533;&#65533;:&#65533;&#65533;&#65533;KSU55/5&#65533;&#65533;SO!&#65533; Ju&#65533;Us&#65533;&#65533;&#65533;2&#65533;&#65533;&#65533;N;&#65533;&#65533;&#65533;YE&#65533;&#65533;&#1441;p&#65533;uYf&#65533;&#65533;S&#65533;:&#65533;&#65533;SXY=&#65533;&#65533;X[&#65533;c[>&#65533;h&#65533;P&#65533;&#65533;&#65533;+O6&#65533;&#65533;sZ6&#65533;Uk&#65533;&#65533;x&#65533;&#65533;C\-&#65533;@&#65533;&#1024;^&#65533;-&#65533;&#65533;P&#65533;@&#65533;Q5&#1669;&#65533;&#65533;&#9559;&#65533;K h&#65533;qd&#65533;&#65533;
&#65533;_P=&#65533;Q&#65533;MB&#65533;&#65533;9&#65533;&#65533;&#65533;b&#65533; H&#65533;x &#65533;*?&#65533;eE&#592;;a&#65533;&#65533;c?f&#65533;W&#65533;&#65533;&#65533;&#65533;G&#65533;@&#65533;{&#65533;&#65533;&#65533;+p&#65533;A&#65533;+&#65533;&#65533;&#65533;!&#65533;&#65533;&#65533;&#65533;&#65533;&#65533;4&#65533;&#65533;:&#65533;!h&#65533;(ah&#65533;8!&#65533;&#65533;&#65533;&#65533;.;&#65533;&#65533;&#65533;&#54991;&#65533;z&#65533;	&#207;&#65533;&#65533;!G4`&#65533;&#65533;&#65533;&#65533;
&#65533;F&#65533;&#65533;&#3498;6in&#65533;&#65533;&#65533;4q&#273;&#65533;/&#65533;&#65533;r&#65533;/Y&#65533;&#65533;8&#65533;&#65533;3p&#65533;&#65533;pGGr&#65533;&#65533;&#65533;=R&#65533;
&#941;k"&#65533;&
&#65533;&#65533;&#65533;V&#65533;H%F`$&#65533;&#259;&#65533;&#1261;&#65533;h&#65533;&#65533;h&#65533;N&#65533;3&#65533;&#65533;&#65533;&#65533;&#65533;#&#65533;&#1488;&#867;&#1929;&#65533;A&#65533;&#65533;S&#65533;&#65533;0&#65533;&#65533;go &#65533;&#65533;&#65533;&#65533;%<&#65533;a)@&#65533;&#65533;&#65533;&#65533;&#65533;&#65533;`&#65533;0&#65533;l&#65533;&#65533;_&#65533;&#65533;&#65533;&#65533;c&#65533;&#65533;p&#65533;_E&#65533;w&#65533;&#65533; 4L{_G&#65533;G &#65533;E T&#65533;&#65533;&#65533;W&#65533;&#65533;&#65533;&#65533;&#65533;D 3&#65533;&#65533;&#65533;8&#65533;&#65533;9 &#65533;&#65533;b&#65533;&#65533;x&#65533;&#65533; &#65533;&#65533;&#65533;T&#65533;/&#65533;&#65533;+&#65533;&#65533;&#65533;&#65533;a!;&#65533;&#65533;",8&#65533;&#65533;0"%&#65533;&#65533;Rr&#65533;&#65533;]a#&#65533; ]&#518;&#65533;lA &#65533;&#65533;-(&#279;l&#65533;Y 8&#65533;&#65533; b&#65533;!G&#65533;&#65533;Z&#65533;8&#65533;-e%&#65533;i"T&#65533;x&#65533;*&#65533;&#65533;3&#65533;&#65533;3&#528;h@~&#65533;#	GR&#65533;&#65533;.mi&#65533;I&#65533;&#65533;;D
`/V&#65533;`3&#65533;&#65533;&#65533;&#65533;wp$C&#552;&#65533;&#65533;r-&#65533;t&#65533;&#65533;b&#65533;0&#65533;&#65533;&#65533;&#65533;&#65533;%&#65533;&#65533;Mv&#65533;
,<&#65533;&#65533;&#65533;wQ&#65533;R&#65533;A1&#65533;Z&#65533;Tv&#65533;&#65533;&#65533;{&#65533;Y&#65533;8K`&#65533;LI&#65533;[&#65533;&#65533;&#65533;&#65533;&#65533;e#&#65533;&#65533;L&#65533;&#65533;&#65533;F4@1&#65533;&#65533;&#65533;j&#65533;vD&#65533;4a/&#65533;&#65533;M&#1700;e%R&#65533;&#65533;G&#65533;Hmr&#65533;&#65533;&#65533;g;W#&#65533;&#65533;D&#65533;&#1764;/&#65533;&#65533;N|V&-. %`&#65533;&#65533;&#65533;S&#65533;&#65533;&#65533;gB&#65533;&#65533;&#65533;@&#65533;&#1373;?&#65533;&#897;F&#65533;/#&#1089;BV"&#65533;$&#65533;#&#65533;y&#65533;%&#65533;&#1149;&#65533;&#928;&#65533;HF&#65533;L3&#65533; e&#65533;Y8&#65533;&#65533;&#65533;H&#65533;&#65533;kq&#65533;F&#65533;&#65533;R&#65533;&#65533;T&#65533;ei &#65533;'&#1230;&#65533;&#65533;&#65533;&#65533;&#65533;&#65533;*&#7302;&#65533;&&#65533;*=&#65533;R"&#65533;&#65533;&#65533;&#422;P&#65533;&#65533;Q&#65533;z&#1374;&#65533;E&#65533;[	l &#924;bU&#65533;3&#65533;*W&#65533;z&#65533;c&#65533;&#65533;&#65533;cekF&#65533;z&#1453;N( &#65533;&#65533;&#65533;Z&#65533;z&#1480;&#65533;&#65533;!&#65533;+]&#65533;&#65533;W&#65533;J&#65533;&#65533;{`Da&#65533;&#65533;&#65533;&#65533;&#65533;&#65533;I_&#65533;&#65533;&#65533;&#65533;F&#65533;&#65533;!!&#65533;&#65533;6&#65533;&#65533;&#65533;=x&#65533;&#65533;[Dc&#65533;&#65533;&#65533;&#65533;&#65533;U&#65533;&#65533;-&#65533;G*&#712;5Hm*Z&#65533;&#65533;PGe&#65533;&#65533; &#65533;&#65533;&#65533;&#65533;[+{&#65533;-=&#65533;&#65533;&#65533;&#65533;&#65533;&#65533; &#65533;&#65533;&#65533;&#65533;-^&#1762;&#65533;m&#65533;A&#65533;&#65533;&#65533;@t&#65533;=&#1423;&#65533;K&#65533;&#65533;&#65533;&#65533;	I&#65533;,&#65533;&#65533;&#65533;"o&#65533;&#65533;&#1664;k&#1891;"5&#65533;&#65533;-r&#65533;&#65533;&#65533;&#65533;&#65533;"&#65533;&#65533;&#565;&#65533;b]&#65533;aw&#65533;X&#65533;&#65533;{&#65533;&#1745;L&#535;&#65533;k&#65533;&#65533;I&#65533;;&#65533;&#65533;&#1973;&#65533;&#65533;eC<A=&#65533;&#65533;(&#65533;-p &#65533;0&#65533;&#65533;&#65533;7&#65533;I]0A&#65533;&#65533;[&#65533;&#65533;!&#65533;i&#65533;H*l+6&#65533;6&#65533;VpG&#65533;&#65533;&#65533;v$	&#65533; &#65533;4&#65533;!k(&#65533;&#751;zY&#65533;V&#65533;2&#65533;l&#65533;FB&#65533;&#65533;&#65533;8g&#65533;&#65533;&#65533;]&#65533;|W&#65533;&#65533;f!&#65533;&#65533;G&#65533;Lnp#&#65533;&#625;&#950; 0&#65533;&#65533;&#65533;m&#65533;&#65533;&#65533;&#65533;&#1809;+?"&#65533;@P&#65533;#&#65533;&#65533;1+&#65533;&#65533;S>3&#65533;&#65533;&#65533;&#22905;`&#65533;/\q&#65533;&#65533;:g&#65533;&#65533;&#65533;&#65533;{{&#65533;&#65533;&#65533;&#65533;&#65533;&#65533;p&#65533;sK&#65533;&#65533;8tk	&#65533;F4L0]=&#65533;&#65533;}n&#65533;Nhf+'&#65533;&#1904;&#65533;&#65533;&#65533;&#65533;Mk&#65533;&#65533;&#65533;&#65533;&#65533;&#65533;&#65533;&#65533;l&#65533;z&#1318;&#948;&#65533;&#65533;&#65533;&#65533;U'&#65533;&#65533;
&#65533;&#363;;kQwc&#65533;&#65533;A&#65533;{&#65533;[3:&#65533;&#65533;5&#65533;c&#65533;^&#65533;&#65533;&#65533;&#65533;&#65533;&#65533;&#65533;&#49238;&#65533;#&#65533;p&#65533;P&#65533;*&#65533;uB&#65533;%&#65533;P&#65533;i&#65533;s2y&#65533;&#65533;&#65533;*8&#65533;&#418;%&#65533;D&#65533;1a|&#65533;&#65533;
%&#65533;&#65533;&#65533;o&#65533;\&#65533;'x&#65533;&#65533;~p&#65533;'\&#65533;gx&#65533;&#65533;p&#65533;G\&#65533;&#65533;x&#65533;-~q&#65533;g\&#65533;&#65533;x&#65533;=&#65533;q&#65533;&#65533;\&#65533;#'y&#65533;M~r&#65533;&#65533;\&#65533;+gy&#65533;]&#65533;r&#65533;&#65533;\&#65533;3&#65533;y&#65533;m~s&#65533;&#65533;\&#65533;;&#65533;y&#65533;}&#65533;s&#65533;]&#65533;C'z&#1101;~t&#65533;']&#65533;Kgz&#1245;&#65533;t&#65533;G]&#65533;S&#65533;z&#1389;~u&#65533;g]&#65533;[&#65533;&#65533;&#65533;0&#65533;D`xA&#65533;~&#65533;&#65533;}k&#65533;&#65533;&#65533;&#65533;&#65533;&#65533;P/&#65533;&#65533;&#65533;&#65533;(!	k&#65533;A&#65533;`v&#65533;&#65533;&#65533;uw&#65533;&#65533;&#65533;$0	R@&#65533;  &#65533;&#65533;o)3(|&#65533;&#65533;&#65533;&#65533;@	J &#65533;&#65533;&#65533;&#65533;&#65533;@2&#65533; !&#65533;|&#65533;&#65533; &#65533;&#65533;O}&#65533;&#65533; y&#1531;&#65533;
&#65533;&#65533;<&#65533;O&#65533;&#65533;)&#65533;&#65533;&#65533;&#65533;&#65533;&#65533;&#65533;x&#65533;&#65533;	C&#65533;;&#65533;_d&#65533;&#65533;'?&#65533;IX&#65533;&#65533;&#65533;"&#65533;^&#65533;{&#65533;&#65533;&#65533;&#65533;&#65533;&#65533;&#65533;K&#65533;&#65533;&#65533;w&#65533;&#65533;&#65533;}&#65533;&#1982;&#65533;h8&#51056;&#65533;&#65533;]&#65533;&#65533;&#65533;=8o
=&#65533;A &#65533; &#65533;&#65533;G&#65533;|&#65533;c&#65533;&#65533;*&#65533;&#65533;/x H@ &#65533;&#65533;vZ?=R&#65533;@RH&#65533;&#65533;&#65533;C&#65533;&#65533;&#65533;&#65533;c&#65533;&#65533;c>&#65533;&#65533; &#65533;&#65533;&#65533;(@&#65533; &#65533;/`&#65533;gjP&#65533;<T(&#65533;S&#65533;@Qp&#65533;&#65533;&#65533;T=&H&#65533;&#65533;&#65533;P&#65533;&#65533;@$#B(&#1028;/&tA&#65533;P(R&#65533;AS &#65533;K&#65533;&#65533;&#65533;&#65533;[&#65533;;&#65533;k&#65533;B!&#65533;&#65533;)&#65533;&#65533;( &#65533;&#65533;&#65533;&#65533;),(&#65533;B9&#65533;&#65533;&#65533;&#65533;7*&#65533;4@&#65533;&#65533;&#65533;@A&#65533;&#65533;1,&#65533;2&#65533;&#65533;1<C&#65533;Yj&#65533;?&#65533;&#65533;:&#65533;C(&#65533;&#65533;&#65533;&#65533;80
&#65533;&#65533;&#65533; P&#65533;6HA&#65533;kM@!@DU,C$@&#65533;$&#65533;&#65533;&#1731;&#65533;Q&#65533;DJ,S@&#65533;S&#65533;D&#65533;&#65533;&#65533;&#65533; #&#65533;O&#65533;x&#65533;	(&#65533;&#65533;+&#65533;XED&#65533;)@C&#65533;&#65533;O&#65533;DZ&#65533;E;&#65533;&#65533;&#65533;&#65533;B&#65533; &#65533;&#65533;&#65533;&#383;3&#65533;&&#65533;&#65533;Td&#65533;D&#65533;&#65533;@NX&#65533;Qj&#65533; S&#65533;&#65533;j&#65533;&#65533;L&#65533;&#65533;	&#65533;	x bl&#65533;&#65533;0&#65533;&#65533;&#65533;eDGD&#65533; )&#65533;X&#65533;&#65533;T&#65533;Gz&#65533;C&#65533;F|&#65533;Pq&#65533;&#65533;&#65533;&#65533;R4D(H&#65533;&#65533;u&#65533; X&#1283;&#65533;|&#65533;9&#65533;&#65533;N&#65533;Gv&#65533;&#65533;(&#65533;&#65533;&#65533;P|&#65533;&#65533;Q&#65533;e&#65533;&#65533;2&#65533;hCRb&#65533;)4I(&#65533;B=&#65533;/&#65533;&#65533;(&#65533;0&#65533;H&#65533;&#65533;&#65533;&#65533;I&#65533;&#65533;M  i&#65533;&#391;DR&#65533;<&#65533;7^&#65533;D&#65533;&#65533;&#65533;N&#65533;I*8E2&#65533;&#65533;ul&#65533;G&#65533;C&#65533;&#65533;F&#65533;L&#65533;&#65533;8*&#65533;&#65533;	(&#65533;&#65533;&#65533;&#65533;>H &#65533;$0K&#65533;&#65533;G,&#65533;T&#65533;&#452;&#65533;&#65533;*t&#749;&#65533;&#65533;0&#65533;&#65533;&#65533;0&#65533;&#443;&#65533;&#65533;	P&#65533;b&#65533;&#65533;&#65533;CE&#65533;(CF&#65533;&#65533;E*P ^H&#65533;0&#65533;Q&#65533;*&#65533;&#65533;?8&#65533;K&#65533;&#65533;&#65533;	&#65533;F&#65533;&#65533;&#65533;	&#65533;&#65533;^&#65533;&#65533;q&#65533;L '&#65533;&#65533;)@&#65533;&#65533;G&#65533;&#65533;(O &#65533;&#130;&#65533;&#65533;&#65533;&#65533;&#65533; &#65533;&#65533;&#65533;/P&#65533;^&#65533; N&#484;&#65533;?&#65533;&#65533;!&#65533;&#65533;M&#65533;|&#65533;}&#65533;&#65533;b&#65533;P&#65533;&#65533;&#65533;&#65533;&#65533;,&#65533;P &#65533;E&#65533;&#65533;0&#65533;&#65533;&#65533;&#65533;&#65533;K&#65533;&#65533;M&#65533;O&#65533;&#65533;/pM&#65533;&#65533;=&#65533;G&#65533; &#65533;\&#65533;&#65533;&#65533;&#65533;&#65533;&#65533;DQ&#65533;&#65533;&#65533;\&#65533;&#65533;&#65533;&#65533;8&#65533;F~T&#65533;&#65533;&#65533;&#537;EN&#65533;j*&#65533;&#65533;	&#65533;8*&#65533;I&#65533;&#65533;&#65533;&#65533;P&#65533;6 E&#65533;&#65533;&#65533;&#65533;&#65533;&#65533;Jo&#65533;&#65533;/&#65533;M&#65533;&#65533;G&#65533;&#65533;&#65533;M&#65533;}| K&#65533;&#714;&#65533;&#65533;&#65533;&#65533;&#65533;&#65533;ojQ#P&#65533;&#65533;&#65533;M&#65533;&#65533;&#65533;l8&#65533;$&#65533;&#65533;H&#65533;&#65533;&#65533;PRhj&#65533;	&#65533;&#65533;/&#512;0#&#65533; &#65533;d8&#65533;,&#65533;$&#65533;&#65533;&#65533;F&#65533;\&#65533;&#871;&#65533;| &#65533;M3&#65533;&#65533;&#518;&#65533;&#65533;6&#65533;SxL
&#65533;&#65533;}P&#65533;&#65533;_&#768;&#65533;Pw\&#65533;M&#65533;&#65533;&#65533;&#65533;&#65533;G&#65533;&#1452;&#65533;&#65533;c&#65533;M&#65533;&#65533;C=&#65533;+&#1094;&#65533;M&#65533;8M&#65533; &#65533;&#65533;0~&#65533;&#65533;.uN&#65533;L&#65533;&#65533; &#65533;T&#65533;&#65533;&#65533;Q&#65533;LJ&#65533; n,&#65533;B &#65533;XA3O"&#65533;&#65533;3m&#65533;&#65533;K&#65533;&#65533;&#65533;B%&#65533;&#65533;F&mT&#65533;`uNX&#1286;k&#65533;q4F&#65533;T&#65533;&#65533;&#65533;g&#65533;G`]Vi&#65533;R&#65533;+&#65533;k-&#65533;15Q&#65533;So&#65533;&#65533;Y&#65533;m&#65533; 8&#65533;?&#65533;&#65533;&#65533;Y}&#65533; &#65533;)&#65533;&#65533;|&#65533;ETUr&#65533;&#65533;|&#65533;&#65533;pW7PP &#65533;,9&#65533; wjQ=&#65533;&#65533;A&#65533;&#65533;&#65533;&#65533;8&#65533;X&#65533;&#1874;|l&#1421;}&#65533;^&#65533;&#65533;&#65533; !&#65533; } ,4  &#65533;H &#65533; &#65533;H&#65533;&#65533;&#65533;&#65533;*\&#560;&#65533;&#199;#J|&#131;E&#65533; 2&#65533;H1&#65533;&#65533;&#463; C&#65533;I&#65533;&#65533;&#595;(S&#65533;IB&#65533; 8&#65533;H&#65533;a&#65533;	&#65533;(&#65533;&#65533;	<&#65533;&#3634;&#65533;&#1123;H&#65533;*]&#692;i&#65533;
8&#65533;H&#65533;J&#65533;%&#1387;Ra&#684;i"&#65533;&#1263;`&#202;K&#65533;&#65533;&#65533;	&#65533;VE&#65533;d&#65533;JM&#65533;a&#65533;i&#65533;&#65533;&#65533;&#65533;&#2047;&#65533;&#65533;&#65533;&#65533;:z&#65533;&#65533;&#65533;&#65533;BV=L-"0E&#65533;
&#65533;&#65533;&#825;&#65533;&#65533;&#65533;"A&#65533;z!&#65533;&#65533; =&#65533;&#65533;L&#65533;&#65533;T&#65533;3&#65533;1&#65533;&#65533;&#65533;&#1784;	&#65533;&#65533; &#65533;&#65533;i&#65533;R&#65533;T(Hb*&#65533;&#65533;Ri&#65533;^&#956;&#65533;s&#65533; d&#65533;&#65533;MC*&#65533;&#65533;&#65533;K&#65533;&#65533;&#65533;&#65533;&#65533;&#203;&#65533;O>&#65533;&#65533;&#65533;K&#65533; &#65533;&#65533;&#65533;V&#65533;"5G&#65533;&#65533;&#65533;&#65533;&#65533;&#65533;pEj&#65533;&#65533;&#65533;&#65533;AL&#65533;&#65533;@D&#65533;e&#65533;5&#65533;&#65533;&#65533;ey`&#65533;T4&#65533; i&#65533;0&#326;1&#1344;&#65533;&#65533;&#65533;Ah&#65533;(&#65533;&#65533;&#65533;=&#65533;&#65533;T&#65533;&#65533;&#65533;9L&#65533;&#390;}&#65533;(&#65533;T&#65533;&#65533;&#65533;@F$&#65533;T&#65533;(&#65533;3&#65533;8&#65533;I~``&#65533;PF)ekSy&#65533;|%9&#65533;\lh&#65533;&#65533;(&#65533;d&#65533;i&#65533;h&#65533;&#65533;&#65533;l&#65533;&#65533;&#65533;p&#65533;)&#65533;t&#65533;i&#65533;x&#65533;g&#65533;i'&#65533;&#65533;H&#65533;}&#65533;&#65533;	R]&#65533;e&#65533;l &#158;&#65533;F*&#39188;Vj&#39256;fz&#65533;A&#65533;5
&#65533;&#65533;R-QP
&#65533;&#65533;&#65533;Ar&#65533;&#166316;&#65533;&#65533;&#43760;&#65533;&#65533;*&#65533;&#65533;y&#518;'&#65533;&A&#65533;&#65533;&#65533;&#65533;&#65533;&#65533;&#65533;&#65533;j&#65533;&#65533;&&#65533;&#52374;$&#65533;&#65533;v&#65533;&#65533;&#65533;T&#65533; &#65533;2&#65533;&#65533;&#65533;&#65533;&#65533;+n&#65533;&#65533;J&#65533;i'&#65533;P&#65533;&#65533;ii&#65533;v;&#65533;&#65533;&#65533;k&#65533;g4&#65533;&#65533;&#65533;&#65533;&#65533;!&#65533;&#65533;]&#65533;&#65533;&#65533;&#65533;&&#65533;&#65533;&#65533;&#65533;z&#65533;&#65533;&#65533;k#&#65533;8&#65533;&#65533;&#65533;f&#65533;l; &#65533;&#65533;&#65533; &#65533;,&#65533;&#65533;z&#65533;&#65533;P&#65533;cd
&#65533;WP&#65533;&#65533;0&#65533;&#65533;4&#65533;<&#65533;A&#65533;&#65533;vO&#65533;&#65533;T4&#65533;	DAd&#65533;&#65533;H'&#65533;&#65533;&#227;&#65533;&#65533;&#65533;t;|M&#65533;&#65533;&#65533;Xg&#65533;5&#65533;&#65533;^&#65533;i&#65533;5
&#65533;@&#65533;&#65533;l&#65533;&#65533; M&#65533;&#65533;&#65533;l&#65533;]&#65533;A &#65533;&#65533;&#65533;&#65533;U&#454;c&#65533;&#65533;g&#65533;o&#65533;&#65533;0Un.&#65533;&#65533;mt&#65533;&ZA&#65533;ot* &#65533;e/H&#65533;&#65533;{;&#65533;f&#65533;&#65533;&#65533;&#65533;w&#65533;&#65533;f&#65533;t88M;&#65533;d&#181;$ &#65533;E_"P&#65533;&#65533;3&#65533;&#65533;ep&#65533;&#65533;&#65533;&#65533;&#65533;&#65533;e&#65533;^R&#65533;n&#1675;&#65533;^1&#65533;ZS&#65533;&#1311;Td&#65533;.&#65533;&#65533;&#65533;4E&#65533;g&#65533;&#65533;&#65533;&#65533;&#65533;T&#65533;&#65533;-^	#UT&#65533;l&#65533;SN&l 7$P/&#65533;&#65533;s^&#65533;&#65533;&#65533;&#30717;OL	b&#65533;0&#65533;&#65533;dX&#65533;&#65533;Fl?&#65533;9&#65533;&#65533;h&#65533;^&#65533;GA&#65533;Y&#65533;&#65533;&#65533;&#526;&#65533;j&#65533;qo@`&#65533;&#326;
@&#65533;&#65533;'&#65533;*&#65533;B&#65533;]P&#65533;#&#65533;&#65533;i&#65533;&#65533;R&#65533; 5&#65533;J&#65533;P&#65533;C&#65533;]&#65533;-b&#65533;&#65533;&#65533;&#1041;/&#65533;0 #rA&#65533;&#65533;&#65533;g=&#65533;	&#306995;B!&#65533;)6m&#65533;&#65533;P5&#65533;M&#65533;S&#65533;&#65533;&#65533;F7l&#65533;!&#65533; &#65533;$&#228281;&#65533;P&#65533; &#65533;&#65533;65&#65533;&#65533;Z&#65533;&#65533;\t&#65533;&#65533;L&#65533;Z&#65533;&#65533;&#65533;j&#65533;&#65533;H&#65533;&#65533;&#65533;&#65533;&#65533;C&#65533;&#322;B&#65533;9#&#65533;a&#65533;&#65533;&#65533;N&M&#65533;&#65533;&#65533;&#65533;&#1960;&#65533;&#65533;&#65533;g&#65533;&#228;r"&#65533;&#65533;x&#65533;7&#65533;&#65533;(&#65533;6&#65533;!&#65533;:Y&#65533;&#65533;&&#65533;&#65533;)&#65533;|&#65533;&#65533;0?&#65533;&#65533;Z&#65533;&#65533;&#65533;&#65533;&#65533;NI&#65533;&#65533;&#1031;&#65533;&#65533;$&#466;%&#65533;)Y&#65533;9f8&#65533;hi&#65533;?&#65533;&#65533;!&#65533;AY&#65533;JX&#65533;I6>&#65533;&#65533;	&#65533;&#65533;&#65533;q]&#65533;z&#65533;&#65533;f7&#65533;PM&#65533;d&#65533;n&#65533;&#65533;!&#65533;&#65533;&#65533;&#65533;&#65533;ea&#65533;&#65533;Or&#65533;IPfYo&#65533;&#65533;L&#65533;&#65533;&#65533;3&#65533;&#65533;&#65533;&#65533;>1&#65533;O&#65533;|`&#65533;f&#65533;&#65533;w
&#65533;QcS&#65533; &#65533;&#65533;2&#1129;/ vc&#65533;T&#65533;&#65533;&#65533;D&#65533;&#65533;&#65533;&#65533;&#1178;&#65533;SLM&#65533;I&#65533;(&#65533;t1oCj&#65533;L&#65533;z&#65533;G&#65533;&#1318;&#65533;&#65533;R&#736;&#65533;&#65533;&#65533;&#65533;4&#65533;&#65533;Ar(&#65533;&#65533;E.~D&#65533;j&#65533;&#291;z5xp&#65533;&#65533;&#65533;w&#65533;&#65533;&#65533;&#65533;
y&#65533;&#65533;Hy&#886;~&#65533;	_&#65533;&#65533;&#65533;Q&#65533;&#65533;&#65533;EX&#65533;&#65533;[&#65533;l&#65533;U&#65533;&#65533;&#65533;N&#65533;&#65533;&#65533;`{&#65533;&#65533;&#65533;&#65533;FX&#150;&#65533;&#65533;C>&#65533;&#65533;
&&#65533;&#65533;d&#65533;'&#65533;&#65533;&#65533;N"&#65533;&#65533;
h&#65533;e&#556;&#65533;9PC:&#65533;&#1154;&#65533;u&#65533;Td&#65533;&#65533;P&#65533;`&#65533;&#65533;\&#65533;&#1232;&#65533;&#65533;&#1718;&#65533;&#65533;M&#65533;ju&#65533;&#65533;%&#65533;h&#65533;&#65533;@D&#65533;&#65533;&#65533;v&#65533;&#65533;&#65533;fn&#65533;&#65533;&#65533;&#65533;&#65533;&#65533;_U&#65533;&#65533;^&#65533;&#65533;&#65533;&#65533;%s&#1633;&#65533;&#65533;y\&#65533;&#65533;&#765;&#65533;!&#65533;&#65533;&#65533;i`	&#65533;&#65533;&#65533;&#65533;^&#65533;&#65533;&#65533;&#65533;&#65533;h&#65533;nAq^&#65533;&#65533;W*&#65533;1&#65533;E%i&#65533;&#65533;n&#65533;$@@2&#65533;&#265;&#65533;W&#65533;&#65533;^}&#65533;&#65533; &#65533;SA&#65533;-&#2016;&#65533;u&#65533;ic&#65533;&#513;&#65533;&#65533;.&#65533;&#65533;&#65533; &#65533;&#65533;~&#65533;J &#65533;&#65533;j4x&#65533;{&#65533;&#65533;~&#65533;@&#65533;&#65533;a&#65533;}b qV&#65533;;&#65533;R&#65533;r[B&#65533;&#65533;&#65533;&#65533;&#65533; &#65533;o&#65533;v&#1235;l&#65533;L&#65533;@&#65533;&#65533;]&#65533;&#65533;|&#65533;&#1682;&#65533;&#65533;&#65533;
&#65533;K&#65533;:&#65533;\&#65533;&#65533;^&#1643;|&#65533;&#65533;&#198;-t&#65533;&#65533;&#65533;|C&#65533;&#65533;&#717;&#65533;&#65533;&#65533;&#65533;&#65533;&#583;- &#65533;tl&#65533;v&#65533;&#65533;t&#65533;&#65533;^}&#65533;&#65533;7&#65533;y&#1013;&#65533;&#65533;&#65533;Nz&#65533;4&#65533;&#65533;~	E&#65533;&#65533; F&#65533;&#1126;&#65533;&#65533;8&#65533;&#1191; y&#65533;&#65533;@&#65533;&#65533;V&#65533;Fm&#65533;&#65533;5&#65533;.f&#65533;&#65533;&#65533;&#521;S&#65533;&#65533;F&#311;&#65533;W&#65533;&#65533;&#65533;&#65533;f&#65533;&#65533;&#65533;v*a)&#65533;&#65533;&#65533;&#65533;I&#65533;J&#65533;&#65533;)&#65533;G&#65533;~&#65533;&#65533;&#1574;&#65533;@&#65533;&#65533;AL&#65533;&#36546;A&#65533;&#65533;l&#65533;&#65533;r&#65533;Fk&#65533;&#65533;+M&#171;&#65533;9k&#65533;&#65533;Mod&#65533;Z&#65533;&#65533;&#65533;U&Y	&#65533;4&#65533;&#65533;T&#65533;&#65533;&#65533;%&#65533;g&#65533;pZ&#65533;&#1188;&#65533;&#65533;(&#65533;&#65533;&#560;&#65533;p&#65533;&#65533;&#65533;|&#65533;)A`&#65533;&#65533;n_&#65533;&#65533;:/&#65533;N&#65533;&#65533;&#65533;`&#65533;Oy&#65533;&#65533;>]N&#65533;&#65533;>{&#65533;6v$&#65533;&#65533;<&#65533;o&#65533;&#65533;@&#65533;&#65533;&#65533;&#65533;9&#65533;#&#65533;&#65533;@2F&#65533;&#65533;}R;&#65533;&#65533;&#65533;|.N&#65533;t&#65533;&#65533;&#65533;&#65533;&#65533;s&#65533;SX&#743;	[U&#65533;&#65533;&#705;Xm&#65533;`&#65533;0&#65533;&#65533;&#65533;F&#65533;&#65533;'A&#65533;&#65533;&#65533;&#65533;7&#65533;T&#65533;a?w&#1389;&#65533;5&#65533;+V&#65533;&#65533;&#65533;r&#65533;%&#65533;&#65533;&#65533;&#65533;>/t&#65533;&#65533;&#65533;}&#65533;p&#65533;&#65533;&#65533;|&#65533;w&#1610;&#65533;&#65533;&#65533;&#65533;P9\&#65533;E&#65533;!&#65533;&#65533;&#65533;&#65533;&O!#&#65533;&#65533;&#65533;&#65533;&#65533;&#65533;W'&#65533;)&#65533;&#1289;}&#65533;@d`&#1395;&#65533;&#65533;k&#65533;r &#65533;&#65533;b&#46776;&#65533;>&#65533;v=l&#65533;xp!
&#65533;&#65533; z&#65533;;&#65533;&#763;=&#65533;p&#65533;0&#65533;&#65533;%`&#65533;&#65533;&#65533;&#65533;aK0&#65533;Nr&#65533;&#65533;,&#65533;&#65533;"&#1096;&#65533;&#65533;&#65533;&#65533;J&#65533;&#65533;c&#65533;Tl&#65533;&#65533;&#65533;s?&#65533;J*&#65533;T&#1873;_&#65533;?+W &#65533;~:&#65533;&#65533;G6&#65533;6L&#65533;(&#65533;&#65533;"'&#65533;4&#65533;&#65533;V&#65533;q=&#65533;&#65533;B&#65533;&#65533;&#1473;( W0p2@~&#65533;&#65533; 	&#65533;vCq\&#65533;x&#65533;r&&#65533;e2 $0&#65533;&#65533;&#65533;l&#65533;&#65533;h&#65533;&#65533;&#65533;&#65533;0 @X&#65533;x.&#65533;Fx&#931;x"x 6A&#65533;	P>A&#65533;'&#65533;B1,T&#65533;2&#65533; er`&X&#65533;N&#65533;&#65533;3b&#65533;&#65533;&#65533;T&#65533;
!0&#65533;vP F&#65533;&#65533;>x1 &#65533;w&#65533;z&#65533;&#65533;&#65533;&#65533;5~&#65533;&#65533;&#65533;f&#65533;3[&#65533;&'&#65533;d&#65533;&#65533;&#65533;M&#65533;&#65533;gfm4R&#65533;1&#65533;&#65533;mQ&#65533;dP9P&#65533;&#65533;u &#65533;&#65533;X&#65533;w{x&#65533;&#65533;)@`@&^'&#65533;8&&#65533;&#65533;&#65533;&#65533;&#65533;&&#65533;0Lr=&#65533;cYD&#65533;&#65533;9&#65533;(<o&#65533;83!"&#65533;T&#65533;&#65533;~S&#65533;&#65533;&#65533; 2`&#65533;2 &#65533;&#65533;DX&#65533;&#65533;&#65533;Wf&#65533;>b&#65533;t&#65533;b" o&#65533;v&#65533;Q&#65533;&#65533;&#65533;b<&#65533;fu&#65533;R&#65533;3KT+B4&#65533;&#65533;:&#65533;&#65533;FB&#65533;&#65533;q8&#65533;u&#65533;w&#65533;<Ta{pr' &#65533;
Ibc2 {&#65533;<&#65533;
h&#65533;&#65533;&#65533;!lu&#65533;1KV&#65533;*&#65533;&#65533;U6EAM&#65533;KQP&#65533; uo&#65533;H&#65533;&#65533;|&#65533;&&#65533;&#65533;&#65533;`&#65533;0&#65533;&#65533;0	69	&#65533;&#65533;&#65533;G '&#65533;&Hh"&#65533;&#65533;&#65533;&#65533; &#65533;*H&#65533;*a&#65533;&#65533;&#65533;+&#65533;&#65533;&#65533;qV&#65533; &#337;&#65533;&#65533;&#65533;Fi&#1096;,x;)- "0&#65533;dI&#65533;RP41b&#65533;&#65533;&#65533;&#65533;1!&#65533;&#65533;&#65533;&#65533;7~&#65533;u~a&#65533;q&#65533;K&#65533;e@+S`dt&#65533;&#65533;?&#65533;&#65533;Q Vy'Yp`&#65533;b&#65533;&#65533;&&#65533;bY&#65533;e	,&#65533;&#65533;`&#65533;&#65533;&#65533;&#534;&#65533;&#65533;( (&#65533;5A&#65533;&#65533;&#65533;&#65533;&#65533;:&#65533;(K&#65533;&#1559;&#65533;N&#65533;&#65533;a&#65533;&#65533; &#65533;8A&#65533;&#65533;e&#65533;y&#65533;e&#65533;ot([&#65533;)&#65533;&#65533;~l&#65533;&&#65533;&#65533;&#65533;&#65533;e&#65533;U&#65533;&#65533;l"I &#1449;&#65533;&#65533;&#65533;.&#65533;P,&#65533;&#65533;&#65533;&#65533;|&#65533;4q	p&#65533;&#65533;e&#65533;&#65533;&#1623;] +&#144;dd&#65533;E&#65533;&#65533;>3&#65533;s&#65533;u&#65533;v&#65533;&#65533;8&#65533;7&#65533;8`&#65533;.&#65533;`&#65533;9&#65533;O&#65533;&#65533;&#65533;2"&#65533;&y&#65533;Z&#65533;&#65533;&#65533;&#65533;&#65533;&#65533;&#65533;b &#65533;: &#65533;&#65533;i&#65533;&#65533;&#65533;@&#65533;&@&#65533;n&#65533;&#65533;&#65533;&#65533;Y&#65533;&#65533;&#65533;(&#65533;:&#65533;g&#65533;I&#26048;B&#65533;u&#1482;e&#65533;&#65533;k&#65533;R zs#&#65533;&#65533;&#65533;J&#1700;N&#65533;&#65533;	&#65533;&#1497;&#65533;&#65533;&#65533;b&#65533;&#65533;)&#65533;-9?o&#65533;&#65533;/:^&#65533;&#65533;x&#65533;&#65533;&#65533;Y&#65533;&#65533;`	&#65533;>v&#65533;&#1431;&#65533;2&#65533;&#65533;&#65533;9&#65533;&#65533;&#65533;&#65533;x&#65533;YiP&&#65533;&#65533;pD&#65533;R&#65533;R&#65533;&#65533; f&#65533;tN&#65533;&#65533;&#65533;&#65533;&#1704;&#65533;&#65533;&#65533;&#65533;&#65533;&#65533;&#65533;\&#65533;&#65533;p&#65533;$&#1665;"&#65533;V9;n&#65533;l&#65533;c&#65533;cg&#65533;&#65533;&#65533;yrH`&#65533;u&#1126;&#65533;&#65533;xqj&#65533;(&#65533;&#65533;b&#65533;&#65533;&#604;:&#65533;.@&#65533;r.&#65533;7&#65533;&#65533;p  \&#65533;2&#65533;&#65533;&#65533;f&#65533;&#65533;z&#65533;&#65533;&#65533;&#65533;&#65533;&#65533;&#65533;
&#65533;&#65533;&#609;&#65533;&#65533;/&#65533;V&#65533;V9n bo&#65533;?v@&#65533;7 &#655;sXk&#65533;&#65533;pZ&#65533;f"A@D&#65533;&#65533;l&#65533;&#65533;&#65533; :&#65533;7 &#65533;J&#65533;&#65533;&#65533;0&#65533;&#65533;(&&#65533;<&#65533;:&#65533;&#1833;&#65533;4@&#65533;a&#65533;z&#65533;&#65533;&#65533;[&#65533;&#65533;&#65533;H&#65533;&#65533;&#65533;&#65533;&#65533;&#65533;&#65533;&#65533;
&#65533;&#65533;&#65533;`&#65533;1)`&#65533;Y&#1033;&#65533;&#65533;&#65533;&#65533;u&#65533;` &#65533;Hq&#65533;&#65533;6&#65533;&#65533;h&#65533;&#65533;&#65533; 7pJ0&#65533;4@ &#65533;  : L+;&#65533;A&#65533;&#65533;bp.&#65533;&#65533;&#65533;&#65533;[&#65533;&#65533;&#65533;on&#1385;&#65533;
1&#65533;&#65533;Bqv8 {&#65533;&#65533;2&#424;&#65533;~&#65533;j&#65533;p &#65533;&#65533;;0".&#65533;&#65533;7{&#65533;h@:&#65533;&#65533; &#65533;&#65533;y+K+7`&#65533;k&#65533;&#65533;+k9&#65533;X&#65533;&#65533;#&#65533;U0&#65533;T&#65533;&#65533;W&#65533;&#65533;;&#65533;	Y&#65533;'&#65533;o&#65533;xM^&#685;&#65533;&#65533;BV&#65533;&#8724;&#65533;IJ&#65533;&#570;!"&#65533;4&#65533;9&#183;}k&#65533;&#65533;@@`&#65533;&#65533;&#65533;P: &#65533;Z&#65533;&#65533;`&`&#65533;> &#37069;"&#65533;&#65533;&#65533;&#1065;&#65533;.&#65533;&#65533;&#65533;	&#65533;[&#65533;&#65533;&#65533;&#65533;:%&#65533;[9.&#65533;&#65533;&#65533;&#65533;x&#65533;j0|p&#1796;:5mQ&#65533;>&#65533;&#65533;T&#65533;PWj
y&#65533;~&#65533;>pD&#65533;&#65533;F&#65533;&#65533;&#65533;;&#65533;y3&#54386;&#65533;H,&#65533;&#65533;&#65533;&#65533;&#65533;&#65533;X&#65533;&#65533;b&#65533;&#65533;\&#65533;A&#65533;&#65533;&#65533;;9&#65533;&#65533;`&#65533;"&#65533;&#65533;&#65533;'&#65533;&#65533;v&#65533;C&#65533;&#65533;KJ&#65533;&#65533;&#65533;&#65533;&#65533;&#65533;&#65533;&&#65533;@qd&#65533;&#65533;&#65533;fb&#65533;&#65533;&#65533;&#65533;9*&#65533;&#65533; "&#65533;&#65533;k&#678;v&#65533;&#65533;&#65533;&#65533;,97x&&#65533;&#65533;&#915;>&#65533;&#65533;(&#65533;&#65533;e&&#65533;!t!;dRzT&h&#65533;&&#65533;Y'4 & &#65533;&#65533;v" &#65533;x&#65533;&#65533;&#65533;oq]fK&#65533;(&#65533;&#65533;iG<&I\&#310;9&#65533;B	,&#65533;&#65533;&#65533;qH&#65533;&#65533;[p&#65533;&#65533;&#65533;&#65533;h`&#65533;^&#65533;&#65533;&#65533;&#65533;&#65533;&#65533;&#65533;&#65533;*&#65533;p&0*&#65533;&#65533;&#65533;&#65533;A&#65533;
d>?A&#65533;&#1522;l
&#65533;
&#65533;&#65533;s&#65533;#&#291;t&#65533;&#65533;&#65533;9&#65533;"*&#65533;\&#65533;`o&#65533;&#65533;&#65533;&#65533;&#65533;gg~A&#65533;&#65533;d &#65533;&#65533;&#65533;l&#65533;h&#65533;:&#65533;&#1465;&#65533;\&#1029;&#65533;&#65533;&#46863;&#65533;&#65533;&#65533;2&#65533;q&#65533;&#65533;f&#65533;&#65533;&#65533;&#65533;j&#65533;(9&#65533;}0Raj
I&#65533;&#65533;&#65533;&#65533;&#65533;&#65533;&#65533;&#65533;&#65533;v|&#65533;{&#65533;5&#65533;
&#65533;3&#65533;&#65533;&#65533;&#65533;A&#65533;b  .&#65533;&#65533;&#65533;<@ &#793;&#65533;e9&#65533;&#65533;X&#65533;&#65533;&#65533;&#65533;VD&#65533;&#64600;&#65533;&#65533;&#65533;d&#65533;|GL&#65533;&#1525;MJ&#65533;R*&#65533;&#65533;&#39018;&#65533;&#65533;&#65533;&#65533;b0&4&#65533;&#65533;&#65533;(>&#65533;&#65533;	GP5P&#65533;J +&#65533;&#65533;&#65533;K&#65533;pJP;&#65533;u&#65533;&#65533;!uy&#65533;}&#1822;	&#65533;A&#65533;	&#65533;
&#65533;&#65533;&#136;GU&#65533;&#65533;d&#65533;A&#65533;*&#1101;&#65533;Qz&#65533;&#65533;&#65533;&#65533;I&#919;&#65533;&#65533;&#65533;'Y&#1407;&#65533;&#65533;&#65533;&#65533;P?&#65533;&#65533;5 	&#65533;q4P&#65533;K+H&#65533;&#65533;9&&#65533;&#65533;&#65533;&#65533;&#65533;&#65533;&#65533;&#65533;RX#9@&#65533;m&#65533;&#65533;f&#65533;8ur(j&#1330;8"I&#65533;&#1282;-&#65533;P&#65533;&#65533;&#65533;Z&#65533;&#65533;sR&#65533;;Vp_&#65533;G&#65533;{&#723;4&#3300;!&&#65533;&#65533;|1A&#65533;M8~;&#65533;&#65533;&#65533;B&&#65533;u&#65533;+`&#65533;&#65533;7&#65533;A,&#65533;&#65533;W&#65533;&#65533;&#65533;&#65533;&#65533;=&#1590;&#65533;&#65533;&#65533;c"&#65533;&#65533;Z&#65533;&#65533;a- ;&#1659;&#65533;H&`&#65533;&#65533;; &#65533;&#65533;D&#65533;&#65533;?)&#65533;&#691;O&#65533;8&#65533;|&#65533;&&#65533;ay~-&u&#65533;<&#65533;&#65533;&#65533;&#65533;{&#65533;&#65533;&#65533;&#65533;Z&#48759;M&#65533;&#65533;&#65533;&#1964;&#65533;.&#65533;&#65533;&#65533;&#65533;_}l&#65533;"n&#65533;9L&#65533;r&#65533;&#65533;&#65533;&#65533;y&#65533;&#65533;&#65533;&#65533;&#65533;n&#65533;2&#65533; &#65533;i&#65533;3&#65533;&#65533;&#65533;&#65533; =&#65533;9"&#65533;&#65533;&#65533;&#1913;&#1781;s",^-&#65533;? 	&#65533;t&#65533;!&#65533;&#65533; j&#65533; &#65533;&#7676;&#65533;&#65533;&#907;r&#1757;#o&#65533; &#65533;&#65533;&#65533;B&#65533;&#65533;&#65533;]&#65533;&#65533;&#65533;&#65533;&#65533;&#65533;&#65533;&#65533;&#65533;hbH&#65533;&#65533;?P&#65533;&#65533;O&#65533;&5&#65533;&#65533;q,&#65533;7&#65533;,&#65533;v&#65533;}2&#65533;3&#65533;4Nap;&#65533;&#65533;&#65533;&#65533;l\&#65533;(&#65533;&#65533;&#65533;&#1620;&#65533;&#65533;&#65533;+&#65533;X&#65533;&#65533;Y&#65533;#r&#65533;d&#65533;3I&#65533;5 &#65533;-&#65533;&#333;&Y	&#65533;P4o6&#65533;&#65533;&#65533;)&#65533;Y&#65533; ux&#65533;&#65533;&#65533;BH&#65533;&#65533;}&#65533;&#65533;&#65533;&#65533;&#65533;E&#65533;&#65533;&#65533;0&#65533;&#65533;&&#65533;&#65533;z&#65533;&#65533;D~
&#65533;&iQ&#65533;&#65533; &#65533;&#65533;a&#65533;g&#1807;^t`&#65533;&#65533;&#65533;&#65533;&#65533;	&#65533;&#65533;&#65533;&#65533;`&#65533;&#65533;&#65533;9&#65533;`&#65533; 	i&#65533;&#65533;s"&#65533;&#65533;&#65533;&#65533;&#598;&#65533;&#65533;
&#1114;&#65533;Y&#65533;&#1438;	&#65533;&#65533;&#65533;g&#65533;!L&#65533;&#65533;&#65533;&#65533;&#65533;&#65533;&#65533;xy&#65533;&#65533;&#1619;brhB*6@&#65533;&#65533;x&#65533;~a&#65533; &#65533;7&#65533;[B&#65533;&#65533;LT&#65533;&#65533;  &#65533;&#65533;&#65533;&#65533;&#65533;&#335; /l [P&#65533;3&&#65533;N'&#65533;&#65533;&&#65533;&#65533;&#65533;&#65533;&#65533;9&#1705;&#65533;&#65533;u7 &#65533;L(v2&#65533;C&#65533;9&#65533;@&c&#65533;&#65533;&#65533;&#65533;+&#65533;# &#65533;2&#65533;&#65533;c&#65533;u&#65533;^&#65533;&8&#65533;"&#65533;&#65533;gW&#65533;}&#65533;TB&#65533;t2gE@T&#65533;spspx&#65533;~&#65533;a{2?&#65533;y&#1165;&#65533;k&#65533;&#65533;y&#65533;&#65533;&#65533;K&#65533;NL&#65533;&#65533; &#65533;yy9wf&#65533;V\P<&#65533;`O&Y0 %0/&#65533;)9O&0P&#65533;&#65533;&#65533;.F{V&#65533;2&#65533;&;&#65533;&#65533;&#65533;&#65533;&#65533;&#45703;\?&#65533;/&#65533;@&#65533;&#65533;9&#65533;&#310;&#65533;i!&#65533;&#212;~`92sP&&#65533;&#65533;W&#229;&#65533;&#65533;*k&#65533;f&#65533;&#65533;&#65533;&#65533;),0&#65533;xB&#65533;&#65533;&#65533;&#65533;.&#65533;:n&#65533;&#65533;;&#65533;<&#65533;<L~&#65533; &#65533;&#65533;BI&&#65533;&#65533;&#65533;x&#65533;M@&#65533;3&#65533;&#65533;&#65533;&#65533;&#65533;#r&#65533;o)&#65533;^&#65533;&#65533;&#65533;&#65533;&#65533;7&#65533; &#65533;&#65533;1{}%&#65533;&#65533;&#65533;&#65533;Tq&#65533; &#65533;&#65533;!pe&#65533;&#65533;&#65533;&#65533;&#65533;>&#65533;&#65533;&#65533;&#65533;&#65533;l" [&#65533;D&#65533;&#65533;&#65533;r&#65533;&#65533;&#65533;&#65533;&#747;&#65533;&#65533;$X&#65533;&#65533;A&#65533;	.d&#65533;&#65533;&#65533;C&#65533;9&#65533;8t("&#65533;s&#65533;X&#65533;&#65533;&#65533;G&#65533;!#&#65533;!)&#65533;&#65533;&#65533;+lT&#65533;d&#65533;&#65533;&#65533;&#65533; 1W^1`&#65533;&#65533;M&#65533;S&#65533;&#65533;P&#65533;	2&#65533;&#65533;@&#65533;"&#65533;Q&#65533;IMjq 'D>K&#65533;(&#65533;Z&#65533;aI&#65533;[nU) fL	,&#65533;Z&#65533;&#65533;Y&#65533;i&#65533;&#65533;&#65533;Z&#65533;q&#65533;&#65533;&#65533;5&#65533;	&#65533;s&#65533;&#65533;&#65533;&#65533;w&#65533;F7n&#65533;,4&#65533;GK_&#265;oV&#65533;&#65533;&#65533;&#65533;b&#529;%&#65533;@&#65533;O&#65533;&#65533;5k&#65533;&#65533;v&#65533;&#65533;&#65533;V!]Z4&#65533;v	&#65533;$&#65533;&#65533;k&#65533;r
n&#1537;gs&#65533;&#65533;&#65533;~&#65533;&#65533;&#65533;}&#65533;&#65533;&#65533;+k&#65533;O&#65533;Z&#65533;J&#65533;{/g&#65533;&#65533;&#65533;Cj&#65533; &#65533;s{&#65533;	&#65533;&#885;4p&#379;&#65533;-[`&#65533; &#65533;&#65533;p&#65533;]Wy~&#65533;v&#65533;&#65533;O&#65533;"&#65533; &#65533;>|&#65533; "cB&#65533;&#65533;&#65533;&#65533;&#65533;&#65533;&#65533;&#65533;N=&#65533;zX&#65533;= tp!A
&#65533;a&#65533;:|p&#65533;&#65533;&#65533; /&#65533;-XX&#65533;@&#65533;:&#65533;)&&#65533;SNCY$&#288;	*&#65533;&#65533;&#65533;8T=U&#65533;&#65533;5rd&#65533;&#65533;Sd&#65533;A&#65533;&#65533;&#65533;-&#65533;d&#65533;&#65533;,aIA&#65533;8&#65533;H&#65533;`X&#65533;G&#65533;&#65533;q%N&#65533;&#65533;&#65533;&#65533;&#65533;rL2&#65533;tm&#65533;+q\i&#65533;&#65533;&#65533;K0U&#65533;L:&#65533;&#65533;&#65533;&#65533;cO>&#65533;c&#65533;>&#65533;t&#65533;&#65533;:&#65533;&#65533;NDU&#65533;4&#65533;N&#65533;&#65533;&#65533;&#65533;&#65533;tRJ&#65533;j,H&#65533;tSN)&#65533;&#65533;;P&#65533;&#65533;4TQW"&#65533;Q&#65533;&#65533;SV[5&#65533;&#65533;0AZiM&#65533;&#65533;%j&#65533;uS&#65533;@&#65533;juuXbY&#65533;&#65533;&#65533;&#65533;B`Y4P&#65533;&#65533;]v&#65533;&#65533;Np&#65533;
&#65533;&#65533;`&#65533;Xn&#65533;&#65533;&#966;l&#65533;&#65533;&#65533;[&#65533; CYf7&#65533;&#65533;Q&#65533;&#65533;`[o&#65533;&#1525;&#65533;&#65533;&#65533;&#65533;s&#65533;UW%&#65533;$&#65533;A&#65533;&#65533;m&#65533;y&#65533;t&#65533;&#65533;&#65533;b&#65533;&#65533; &#65533;&#1943;&#65533;&#65533;N[&#65533;a&#65533;3&#65533;x&#65533;&#65533;&#65533;&#65533;&#65533;c&#65533;&#65533;Md&#65533;&#65533;U&#65533;K&#65533;&#65533;H &#65533;[v9&#65533;,V2&#65533;&#65533;i&#65533;` &#65533;4&#65533;&#65533;&#65533;}@y&#65533;j~yh&#65533;q&#65533;`&#65533;&#65533;PZipfc&#65533;&#65533;&#65533;a_&#65533;\&#65533;&#65533;X&#65533;h&#65533;&#65533;&#65533;(f&#65533;L &#65533;&#65533;&#65533;Vi&#65533;&#65533;&#65533;&#65533; &#65533;&#304;&#65533;&#65533;,&#65533;&#65533;zn&#65533;2D&#65533;W&#65533;~&#65533;&#65533;d&#196;&#65533;Cp5/S&#65533;&#65533;&#65533;&#65533;3&#65533;n&#65533;y&#65533;o&#65533;?>V&#65533;&#65533;&#65533;u&#65533;&#65533;gW&#65533;q&#955;&#65533;[%CvV&#65533;&#65533;	&#65533;&#65533;&#65533;O&#65533;&#65533;&#65533;&#65533;&#65533;&#65533;&#65533;W&#65533;u&#65533;&#65533; &#65533;&#65533;&#65533;&#65533;X c*&#65533;&#65533;vEy&#65533;&#65533;&#65533;&#65533;X&#65533;&#65533;&#65533;&#65533;8M&#65533;(&#65533;&#65533;OC&#65533;2&#65533;G&#65533;&#65533;&#65533;a&#65533;44xk&#65533;&#65533;&#65533;W)&#65533;&#65533;O&#65533;]N&#65533;4&#65533;L5&#65533;#&#65533;2&#567;&#65533;G<&#65533;&#65533;x&#65533;&#65533;a&#65533;&#65533;!jX&#65533;&#65533;0&#65533;&#65533;?&#65533;&#65533;&#65533;&#65533;&#65533;&#65533;$&#65533;&#65533;H&#65533;&#65533;0&#65533;.&#65533;dl8&#65533;&#65533;0&#65533;&#65533;L&#65533;|C&#65533;&#65533;z&#65533;&#65533;&#65533;&#65533;@&#65533;!&#65533; &#65533;&#1200;&#65533;Ed&#65533;^&#65533;&#65533;m&#65533; y:XR&#65533;&#65533;A&#65533;/&#65533;!&#65533;J&#65533;F,b&#65533;8 &#11272;K(&#65533;&#65533;+bD<Hh&#65533;X&#65533;a $&#65533;HU@&#65533;&#65533;&#65533;.&#65533;&#65533;&#65533;$$&#65533;}&#65533;&#65533;?" &#65533;-&#65533;&#65533;&#65533;&#65533;FM&#65533;1>&#65533;P&#65533;&#528;F&#65533;}&#65533;&#65533;&#65533;)B%:&#65533;&#65533;]&#65533;&#65533;&#65533;PR;H(&#65533;Fp Bn&#65533;&#883;&#65533;&#65533;&#65533;X&#65533;mi&#65533;c#Ot&#65533;vU&#65533;G&#65533;\&#65533;&#65533;&#65533;
X&#65533;b&#65533;&#65533;e-mI&#65533;%&#65533;&#65533;&#65533;iS&#65533;&#773;&#65533;&#65533;@%Uh&#65533;	@&#65533;#&#65533;&#65533;&#65533;7w&#65533;A,c&#65533;&#453;LE&#65533;&#65533;&#65533;S/[" &#65533;$`&#65533;c&#777;pd&#65533;I&#65533;&#65533;i&#65533;3Y&#65533;&#389;h@&#65533;&#65533;\I8&#65533;&#65533;&#65533;B&#65533;&5&#65533;<&#65533;&#65533;9N&#65533;0&#1241;r&#65533;&#65533;-&#65533;&#65533;DI&#65533;&#541;&#65533;Y&#65533;B&#65533;&#65533;o&#65533;&#286;&#65533;&#65533;&#65533;g\&#65533;&#770;8Br`A(&#65533;&#65533;mZ&#65533;*a&#65533;&#65533;&#65533;&#65533;$uMC:A&#65533;&#65533;Y&#65533;2&#582;&#65533;g&#65533;&#65533;1 &#65533;&#65533;&#65533;&#65533;&#65533; [&#65533;&#65533;I&#65533;&#65533;&#1091;&#65533;y&#65533;i&#65533;f&#65533;&#65533;)M+ &#65533;Oa&#65533;A&#65533;&#65533;oC&#65533;&#65533;Qiz&#65533;&#65533;}&#65533;+&#65533;&#65533;M&#65533;&#65533;*~&#65533;S&#65533;*M&#65533;&#65533;#&#65533;j&#65533;&#65533;k[_&#65533;7&#65533;&#1384;:&#65533;&#65533;i&#65533;&#65533;&#65533;&#65533;S.Spk_R&#65533;&#65533;&#65533;uU&#65533;]&#65533;&#65533;&#65533;&#65533;U-f&#65533;Bc&#65533;&#65533;X&#65533; V&#65533;&#65533;S&#65533;AM,k#6&#65533;/ ?@&#65533;&#65533;&#65533;&#65533;&#65533;:&#65533;&#65533;&#65533;&#65533;`GT &#65533;D&#65533;bP	<&#65533;&#65533;&#1030;v&#65533;&#65533;l&#65533;&#65533;&#65533;C6t1 &#65533;
[&#65533;[&#65533;&#65533;&#65533;&#65533;&#65533;&#65533;,&#65533;X&#65533;[&#65533;42 &#65533;&#65533;&#65533;Y&#65533;&#65533;W&#65533;B&#65533;&#65533;m&#65533;iAtp]&#65533;I&#65533;}&#65533;Yb&#65533;&#65533;&#65533;J&#1491;<b&#65533;A&#65533;&#65533;F&#65533;e&#65533;&#65533;-&#65533;l&#65533;;Z&#65533;&#491;&#65533;&#65533;mW&#65533;5&#65533;&#65533;W&#65533;U&#65533;fo&#65533;K&#65533;&#65533;&#65533;u9&#65533;&#65533;_S&#65533;&#65533;,&#65533;&#65533;|&#65533;&#739;&#65533;t3&)&#65533;*{|a&#65533;Pk&#65533;&#851; &#65533;C&#65533;&#65533;&#65533;&#65533;]-&#65533;a{&#65533;G&#65533;EnKF\b6&#65533;wE)&#65533;&#65533;&#65533;&#65533;&#65533;#xh=&#65533;KYk&#65533;c&#65533;`6&#65533;>B&#65533;Q&#65533;Y&#65533;&#65533;2z0&#65533;&#1836;
I&#65533;'^r&#65533;&#65533;&#65533;!&#65533;&#65533;Ol&#65533; #&#65533;&#65533;&#65533;*&#65533;%&#65533;r&#65533;b&#65533;&#65533;p&#65533;%&#65533;&#1030;6l&#65533;&&#1397;&#65533;&#65533;f&#65533;&#65533;T&#65533;<oy&#65533;C,Wf&#65533;:f*&#1273;&#65533;&#65533;M&#65533;p&#65533;* G|ip&#65533;&#65533;&#65533;'&#65533;@:&#65533;&#65533;*&#65533;&#65533;&#65533;>|&#65533;&#65533;&#65533;)&#65533;J&#65533;&#805;&#65533;T&#65533;&#65533;iop&#65533;&#65533;8&#65533;!mRQ&#65533;&#65533;&#65533;&#65533;*P&#65533;&#65533;L&#65533;&#65533;&#65533;&#65533;&#65533;u&#65533;Q<&#65533;&#65533;&#65533;&#65533;7&#65533;Q]&#65533;&#65533;&#317;&#65533;&#65533;&#65533;O&#65533;&#65533;`k&#65533;}0F&#65533;&#65533;&#65533;&#65533;k&#65533;&&#65533;&#65533;q|&#65533;&#65533;L{ &#65533;&#65533;!&#65533;&#65533;&#675;^&#65533;&#65533;?&#65533;&#65533;i&#65533;&#65533;&#65533;&#65533;|C&#1950;XI&#65533;&#65533;)&#746;{&#65533;4&#65533;n&#65533;&#1648;x&#65533;&#65533;&#65533;&#1928;F&#65533;&#65533;O	O&#65533;&#65533;ms7lA&#65533;&#65533;&#65533;&#65533;dn&#65533;&#65533;|q&#65533;cX&#65533;8&#65533;&#65533;&#1865;&#65533;&#65533;&#65533;%Zbv&#389;&#65533;qG&#65533;&#65533;&#1944;Ek&#65533;&#65533;&#65533;&#65533;\&#65533;(/&#65533;J&#65533;A&#65533;,&#65533;&#65533;&#65533;n3&#65533;#-&#65533;&#65533;b&#65533;&#65533;&#65533;V	@&#65533;&#65533;&#65533;lt&#65533;&#65533;>&#553;&#65533;K&#65533;&#482;&#65533;&#65533;5W&#65533;5 &#65533;o&#65533;N[(&#65533;&#65533;;X+&#65533; &#65533;GT2R&#65533;&#65533;&#65533;=^/&#1577;&#902;&#65533;B<&#65533;&#65533;&#65533;&#65533;&#65533;9=&#65533;l&#65533;&#65533;-Kt6&#65533;&#65533;&#65533;&#65533;8&#65533;.&#65533;p&#65533;g&#65533;{to&#65533;&#65533;&#65533;"&#65533;9l&#65533;&#65533;?[&#65533;&#65533;&#65533;U&#65533;&#65533;E&#65533;),|&#65533;&#65533;[`&#65533;Q/&#65533;&#65533;5H&#65533;&#65533; &#65533;-\&#65533;	d~{&#65533;&#65533;&#65533;!v&#65533;&#65533;&#65533;&#65533;&#65533;&#65533;}&#65533;}&#65533;&#65533;{&#65533;_&#65533;&#65533;'~&#65533;|&#65533;'_&#65533;&#65533;g~&#65533;&#65533;|&#65533;G_&#65533;&#1255;~&#65533;&#65533;}&#65533;g_&#65533;&#65533;&#65533;~&#65533;&#65533;&#65533;}&#65533;&#65533;_&#65533;&#65533;'&#65533;&#65533;~&#65533;&#65533;_&#65533;&#65533;g&#65533;&#65533;&#65533;~&#65533;&#65533;_&#65533;&#65533;&#65533;&#65533;&#65533;&#65533;_&#65533;&#65533;&#65533;&#65533;&#65533;&#65533; @@,@<@L@\@l@|@&#65533;@	&#65533;@
&#65533;@&#65533;&#65533;/&#65533;&#65533;6(&#65533;&#65533;&#65533;y&#65533; &#65533;&#65533;&#65533;&#65533;&#65533;@n&#65533;&#65533;(X &#65533;$&#65533;&#65533;lt*&#65533; t$@&#65533;$p&#65533;&#65533;&#65533;6&#65533;&#65533;&#65533;(p&#65533;$`% &#65533; )&#65533;&#65533;  !&#65533;J&#65533;&#65533;&#65533;h&#65533;$&#65533;&#65533;$@&&#65533;&#65533;&#65533;&#65533;(&#65533;BI&#65533;A'&#65533;B3&#65533;B%d$X&#65533;C&#65533;1T&#65533;!&#65533;&8C:&#65533;&#65533;&#65533;7|&#65533;;y&#65533;*&#65533;C?&#65533;;&#65533;C=&#65533;*T&#65533;9&#65533;C3D &#65533;A,&#65533;BD&#65533;3D<l&#65533;D)&#65533;>&#65533;&#65533;+&#65533;A(&#65533;DD&#65533;&#65533;!&#65533;BLTC6d&#65533;&#65533;"E&#65533;&#65533;A%&#65533;D/&#65533;&#65533;&#65533;
BP ')>*&#65533;&#65533;?D&#65533;Mh&#65533; &#65533;&#65533; &#65533;@^l+W&#1283;NQ &#65533;T&#65533;P&#65533;/&#65533;A%&#65533;&#65533;3&#65533;&#65533;&#65533;&#65533;\T&#65533;G&#65533;&#65533;N&#65533;D&#65533;
&#65533;?FR8o$FR&#65533;c>*&#65533; P&#65533;X&#65533;(&#65533;@]&#65533;M&#65533; @)&#65533;G&#65533;M&#65533;&#65533;&#65533;
B=&#65533;S@&#65533;R(S&#65533;&#65533;S =&#65533;&#65533;KF&#65533;&#65533;A  C]|&#65533;&#65533;)P&#65533;&#65533; &#65533;&#65533;y&#65533;G&#65533;R&#65533; ,&#65533;T &#65533;Q&#65533;&#65533;Q(T&#65533;?&#65533;&#65533;&#65533;/&#65533;&#65533; \&#65533;&#65533;d&#65533;&#65533;&#65533;&#65533; )@&#65533;&#65533;&#65533;u&#65533;HP&#401;$I&#65533;$&#577;&#65533;ql<0&#65533;]&#65533; P&#65533;&#65533;&#65533;\&#65533;&#65533;&#65533; &#65533;&#65533;I&#65533;&#65533;&#65533;&#65533;&#65533;&#65533;&#65533;6&#65533;R0&#65533;&#65533;<&#65533;R8S8q&#65533;&#65533;/&#65533; &#65533;&#65533;pG*h &#65533; &#65533;&#65533;&#65533;&#65533;&#65533;&#65533;&#65533;J&#65533;&#65533;&#65533;y|&#65533;/&#65533;N TP&#65533;&#65533;d&#752;&#65533;&#65533;x 
&#65533;P 0lL
&#65533;&#700;&#65533;&#65533;&#65533;&#65533;&#65533;!&#65533;NLV&#65533;&#65533;T8&#65533;&#65533;<&#65533;P8&#65533;TXL&#65533;&#65533;&#65533; 
0&#65533;h&#65533;T&#65533;&#65533;&#65533;FN&#65533;&#65533;&#65533;&#65533;K&#65533;&#65533;&#65533;&#65533;&#65533;?(K&#65533;&#65533;<K&#65533;dM&#65533;k&#807;&#65533;&#679;l&#65533;&#65533;&#65533;&#65533;l&#65533;/&#65533;)&#65533;&#65533;&#1916;&#1028;qj&#65533;&#65533;4&#65533;&#65533;4J&#65533;tK&#65533;&#65533;&#65533;#h 
&#65533; &#65533;|&#65533;&#65533;N&#65533;&#65533;L'@&#65533;(&#65533;&#65533;m4&#65533;&#65533;&#65533;&#65533;&#65533;&#65533;&#65533;&#65533;h&#65533;&#65533;&#65533;&#65533;K&#65533;|N&#65533;&#942;lO@0&#65533;*j&#65533;&#65533;<&#65533;R&#65533;&#948;&#65533;&#65533;&#65533;<*P&#65533;&#512;( &#65533;K&#65533;|&#65533;/&#65533;(P&#65533;)&#65533;&#65533;},LT&#65533;&#897;&#65533;dJ#&#65533;&#65533;&#65533;HO&#65533;p&#65533;&#65533;M&#65533;O|j&#65533;H&#65533;=&#756;$&#65533;N&#65533;&#1235;J&#65533;&#65533;&#65533;tG&#65533;&#768;P &P&#65533;&#65533;&#65533;(&#65533;&#65533;&#65533;&#65533;&#65533;&#65533;&#65533;4&#65533;&#65533;D&#629;$&#65533;&#65533;<&#65533;&#768;hJ&#65533;l*&#65533; &#65533;&#65533;&#65533;&#65533;&#65533;&#65533;&#65533;(&#65533;&#779;&#65533;&#543;&#65533;&#65533;5R&#65533;T&#65533;R &#65533;?&#65533;&#65533;5
&#65533;&#65533;&#1636;U&#65533;&#65533;&#65533;7US&#65533; ?&#65533;&#65533;y&#65533;G)@(&#65533;,&#65533;&#65533;	&#65533; &#65533;dP`&#65533;N&#65533;c$&#65533;8&#1336;&#65533;&#65533;} &#512;&#65533;&#65533;&#65533;p&#65533;/x&#65533;&&#65533;Fk&#65533;G=&#65533;&#65533;&#65533;&#65533;Ge&#65533;W4&#65533;/&#65533;M#&#65533;UO&#65533; &#65533;J8=&#65533;&#65533;&#65533;\&#359;
&#65533;J*p&#65533;&#65533;t&#65533;&#65533;&#65533;&#65533;&#65533;&#65533;\&#65533;Tx&#65533;6&#65533;O
h&#65533;&#65533; #&#65533;KOb&#65533;&#65533; &#65533;&#65533;x,*(&#1604;>&#65533;&#65533;L&#65533;,&#65533;0&#65533;UX&#65533;Jn&#65533;&#65533;&#65533;\L&#65533;}J%&#65533;&#65533;hd&#65533;	x&#65533;/`&#65533;^&#65533;&#65533;&#65533; &#65533;&#65533;h5&#65533;&#1540;&#65533;&#65533;U#P &#65533;]DNp&#65533;*&#65533;&#65533;&#65533;	&#65533;&#1080;D&#65533;&#65533;#O=S&#65533;&#65533;&#65533;X&#65533;J&#65533;&#65533;Md&#65533;'&#65533;&#65533;&#65533;5>*&#65533;L
P &#65533;&#65533;-X&#65533;&#65533;&#65533;&#65533;<UxY3-&#65533;&#65533;D>&#65533;&#65533;&#65533;&#65533;&#65533; &#65533;&#65533;&#65533;&#65533;uZVt*o&#65533;&#65533;(3-&#65533;&#65533;|&#65533;&#14530;k&#832;&#65533; ~m&#65533;&#65533;&#65533;&#65533;V&#484;&#65533;&#65533;&#65533;x&#65533;K&#65533;&#65533;&#65533;k]&#65533;&#65533;&#65533;&#65533;&#65533;lL0&#65533;&#65533;|&#65533;&#65533;&#65533;L&#65533;*T&#65533;&#65533;&#65533;&#65533;&#65533;Y&#65533;{&#1648;&#65533;&#65533;&#1476;&#1729;P C&#65533;&#65533;6&#65533;&#65533;B&#65533;[&#65533;&#65533;P&#65533;&#65533;&#65533;&#1062;l&#65533;&#65533;tW
&#65533; &#429;[&#65533;=&#65533;k\&#65533;C&#901;&#65533;&#1086;&#65533;O>-&#1415;m&#65533;&#65533;X&#65533;&#65533;Y&#1133;&#65533;x-&#65533;&#65533;&#65533;T&#65533;XV&#65533;T(&#65533;&#65533;]&#65533;3&#65533;5&#65533;P&#65533;&#65533;CU&#277;&#1698;&#65533;&#65533; &#65533;&#65533;DD&#65533;T&#65533;\]&#65533;&#1876;N&#65533;&#65533;&#65533;e&#2045;&#65533;J&#65533;[&#65533;&#65533;&#65533;I9^&#65533;&#21312;  !&#65533; &#65533; ,5  &#65533;I &#65533; &#65533;H&#65533;&#65533;&#65533;&#65533;*\&#560;&#65533;&#199;#J&#65533;8&#65533;<x &#65533;&#65533;&#65533;&#463; C&#65533;I&#65533;&#65533;&#595;(S&#65533;\&#1616;&#65533; l&#65533; &#65533;aC&#65533;"Y*&#65533;`&#627;&#65533;&#991;@&#65533;
J4b&#65533;1&#65533;*Uj#&#850;YHd&#65533;X&#65533;&#65533;&#1387;X&#65533;j&#65533;&#65533;LR&#65533;K&#65533;0&#65533;C&#192;+0g&#65533;i&#65533;	&#65533; vr&#65533;K&#65533;&#65533;&#1915;x&&#65533;&#65533;&#65533;&#65533;.$5!&#65533;&#65533;
Y&#65533;|U:S&#206;"T&#65533;J&#65533;L&#65533;&#65533;e&#65533;b^&#65533;&#65533;&#65533;	&#65533;E
&#65533;P&#65533;FC
$&#65533;0&&#65533;&#65533;c&#734;M&#65533;&#45976;.:w&&#65533;!&&#65533;&#65533;Z&#65533;!L0&#65533;&#65533;&#65533;&#65533;&#65533;^&#956;&#65533;s&#65533;&#65533;q&#65533;&#65533;#&#65533; &#65533;=$]P&#65533;&#65533;&#65533;&#203;&#65533;?&#65533;&#65533;p&#65533;;&#65533;&#65533;} 	&#49099;'M@&#65533;&#65533;&#65533;&#65533;&#65533;I&#1544;&#65533;c&#65533;&#65533;&#65533;i&#65533;&#65533;F1&#65533;Pp&#65533;&#65533;&#65533;&#65533;j&#65533;^LLWEL&#65533;d&#65533;z&#65533; d4&#65533;&#65533; &#65533;&#65533;&#65533;u&#65533;&#65533;6&#65533;(>&#65533;bflXIe&#65533;4&#65533;&#1093;l&#65533;Pb 'l&#65533;&#65533;o&#65533;&#65533;(&#65533;1&#1032;1	h&#65533;L.)&#65533;;&#65533;T?&#65533;&#65533;pUNa&#65533;4&#65533;&#65533;4b&#65533;U&#1217;U&#65533; \Y&#65533;p[&#65533;`&#65533;)'~)$&#65533;&#65533;n4$% 	`QY%H&#65533;&#65533;&#65533;&#65533;&#65533;j&#34888;&&#65533;&#34956;6&#65533;&#35024;F*&#39188;Vj&#39256;f&#65533;&#39324;*zPI&#65533;&#65533;&#65533;z2&#65533;&#65533;&#65533;V&#65533;&#65533;F&#65533;&#65533;&#65533;&#43760;&#65533;&#65533;*&#47924;&#65533;j+&#65533;mag&#65533;'&#65533;A{&#65533;&#1310;@&#65533;&#65533;v&#65533;&#65533;&&#65533;&#65533;&#65533;6&#65533;&#65533;A&#65533;t&#65533;n&&#65533;A, &#65533;W2&#65533;&#65533;&#65533;&#65533;&#65533;+&#65533;&#65533;&#65533;zP&#65533;l&#65533;(X&#65533;DZrF&#65533;&#65533;k&#65533;&#65533;&#65533;&#65533;A)&#65533;&#65533;t=&#65533;&#65533;aA`&#65533;&#65533;@8&#65533;&#65533;&#65533;7&#65533;&#65533;&#65533;3jB^0&#65533;&#65533;&#1866;6&#65533;Ao&#65533;&#65533;&#65533; &#65533;,&#65533;&#65533;hnxbXP&#65533;lp7&#1045;&#65533;&#65533;,&#65533;&#65533;4&#65533;\&#65533;A&#65533;ugg&#65533;*\&#65533;l&#65533;7&#65533;y1&#65533;`&#65533;&#65533;H'm&#65533;I&#65533;&#1689;&#65533;&#65533;-&#254;Q1&#65533;&#65533;&#65533;\w&#65533;&#65533;A&#65533;
&#65533;t&#65533;&#65533;&#65533;&#65533;o&#65533;i&#65533;&#65533;l&#65533;&#65533;&#65533;&#65533;&#65533;&#65533;&#65533;&#180;&#65533;M8\A),&#65533;&#65533;A@/&#65533;&#65533;&#65533;&#1984;&#65533;<&#65533;S&#65533;a&#65533;&#65533;wa&#65533;&#65533;<&#65533;&#65533;&#65533;f&#65533;&#65533;&#65533;CLc!&#65533;&#65533;a&#65533;&#65533;&#65533;UG&#65533;&#65533;s&#65533;&#65533;%&#65533;e &#65533;&#65533;&#39463;&#65533;O&#65533;zJoB&#65533;`1F`i&#65533;AB&#65533;&#65533;&#65533;&#65533;;P&#65533;V&#65533;n&#65533;&#65533;n&#1173;(wff&#1065;&#65533;&#65533;C&#65533;&#65533;&#65533;a&#65533;p&#65533;&#65533;&#65533;&#65533;;&#65533;&#65533;#/&#65533;&#43839;.&#65533;lt0]&#65533;lp>P
  &#65533;Yf&#65533;5&#65533;&#65533;&#65533;&#31743;&#65533;&#65533;&#65533;&#65533; $_&#65533;`&#65533;&#65533;z&#65533;#6&#65533; >&#65533;&#65533;@&#1616;&#65533;&#65533;Y&#65533;&#65533;&#65533;H&#65533;&#65533;A&#65533;Y&#65533;!&#65533;&#65533;tX@!&#65533;h^&#65533;0&#65533;&#65533;Jjx]&#65533;&#65533;&#65533;&#65533;DK t&#65533;&#65533;`&#65533;&#65533;"h&#65533;r&#65533;&#65533;&#65533;x&#65533;&#65533;&#65533;o&#65533;H\'&#65533;#E.)9&#65533;&#65533;&#65533;v&#65533;6$Q&#65533;&#65533;X&#65533;&#65533;&#65533;E&#65533;Ya&#65533;&#65533;X&#65533;&#65533;2&#65533;&#65533;j	x&#65533;R&#65533;&#65533;B&#65533;&#65533;H&#65533;&#65533;D&#65533;&#65533;=Oh&#65533;Z&#65533;h&#65533;4 6&#65533;Qn&#65533;&#65533; &#65533;&#65533;&#65533;LI&#65533;&#65533;~b&#65533; &#1104;f&#65533;&#65533;&#65533;&y&#65533;2&#65533;J&#65533;&#65533;v&#65533;&#65533;&#65533;*F&#65533;&#65533;BLX&#65533;&#65533;R&#65533;&#904;&#65533;&#65533;&#65533; "B^&#65533;j A&#65533;uVFFS&#65533;&#65533;m&#65533;&#65533;d*/YC&#65533;L0&#65533;C&#65533;
&#65533;8&#65533;$&#65533;2&#65533;6&#65533;3&#65533;&#4987;&#65533;"bEuMnUy&#65533;&#65533;&#65533;E&#65533;ezsd&#65533;#4&#65533;9H&#65533;%&#65533;_&#65533;&#65533;&#65533;&#65533;v&#65533;`&#65533;&#65533;&#2046;I&#967;o&#65533;&#65533;&#65533;&#65533;&#65533;&#656;&#65533;&#65533;v&#65533;o&#65533;&#364;&#65533;&#65533;&#65533;N&#65533;l&#65533;@:&#65533;z:&#65533;k&#65533;&#65533;&#65533;>'z&#65533;3 &#671;&#65533;&#65533;&#65533;n&#65533;d Z2&#1184;&#65533;&#65533;CGZ&#65533;{R&#65533;&#65533;J4&#65533;B&#65533;&#65533;&#65533;&#65533;, =&#65533;2}&#65533;z PF#&#65533;N&#65533;H&#65533;&#65533;q@E\&#65533;P&#65533;2&#65533; j&#65533;&#65533;&#65533;&#65533;%J
&#65533;&#65533;&#65533;&#65533;&#1698;O&#65533;&#65533;<+&#65533;Tl&#1330;&#65533;&#65533;&#65533;&#65533;-h&#65533;&#65533;&#65533;&#65533;&#1025;<&#65533;&#65533;h=&#65533;!&#65533;&#65533;&#65533;&#1549;8&#65533;s&#65533;&#65533;&#65533;H&#65533;&#1685;5gZ&#65533;
&#65533;&#65533;T&#65533;&#65533;&#1484;"AB
&#65533;x&#65533;&#65533;}&#65533;&#65533;b3(&#65533;&#65533;&#65533;&#65533;&#65533;&#65533;c&#65533;.&#65533;'&#65533;&#65533;y&#65533;&#65533;&#65533;&#65533;MI&#65533;{=&#65533;&#65533;&#65533;GPf,&#65533;%&#65533;J&#65533;&#65533;&#65533;^
&#65533;&#65533;&#1899;&#65533;&#65533;&#65533;&#65533;&#65533;d&#65533;VK
R0&#65533;&#65533;&#65533;&#65533;&#65533;&#65533;^c{&#65533;D45&#65533;G&#65533;&#65533;MH&#65533;#&#65533;v&#65533;N&#65533;t&#65533;Y&#65533;`1&#65533;&#65533;&#65533;P&#65533;&#65533;&#65533;N&h&#65533;&#65533;f&#65533;!|I&#65533;&#65533;&#65533;&#65533;&#65533;&#65533;k&#1865;~ )9@oS&#65533;&#65533;zK&#65533;p&#65533;6&#65533;&#65533;zJ &#65533;l/Z&#65533;&#65533;u%&#65533;x&#65533;j&#65533; &#65533;&#65533;&#65533;&#1279;V&#65533;Y&#65533;V[hfGcC&#65533;&#65533;&#65533;&#65533;q&#65533;&#65533;&#65533;%,&#65533;R&#65533;&#65533;&#65533;eCg&#65533;D&#65533;rh&#145;&#65533;)G&#65533;&#65533;&#65533;&#65533;&#137;&#65533;
&#65533;&#65533;:/)s&#65533;&#65533;&#65533;Hp&#65533;F6P[&#65533;q;oL&#65533;&#65533;&#58914;sU'eRQ&#65533;&#65533;&#65533;"M&#65533;&#65533;Gl&#65533;&#65533;e&#65533;&#65533;O&#65533;d"&#65533;F-_ma&#65533;&#65533;a&#1376;[F%&#65533;&#65533;&#65533;&#65533;&#65533;&#65533;r&#65533;Q&#65533;&#65533;f5&8]rBE&#65533;'$\&#65533;s)&#65533;<g&#65533;&#65533;5&&#1420;&#65533;&#65533;<!&#65533;&#65533; H&#65533;n&#65533;,h[&&#65533;k@&#65533;:&#65533;"&#65533;4u	hK&#1539;+Mj&#65533;&#65533;&#65533;MUh&#65533;&#65533;3J&#65533;!GIu)&#65533;&#65533;&#65533;X&#65533;&#65533;!&#65533;}&#65533;e&#65533;&#65533;b&#65533;&#65533;&#65533;&#65533;&#65533;HKc&#65533;c&#65533;&#65533;3&#65533;dN&#65533;&#65533;l&#65533;&#65533;&#826;A&#65533;&#1326;&#65533;&#472;T&#65533;&#65533;&#1590;&#65533;@&#65533;:6&#65533;r&#65533;{&#65533;S&#65533;&#65533;M&#65533;#&#65533;&#65533;ZoMc&#65533;&#65533;z&r&#65533;&#65533;&#65533;&#65533;+&#65533;+&#65533;&#65533;i&#65533;@&#65533;~&#65533;&#65533;&#65533;&#65533;&#65533;&#1006;&#65533;&#65533;9&#65533;&#65533;&#65533;&#65533;&#65533;}&#65533;&#65533;o ,i1&#65533;&#65533;&#65533;&#65533;Ar&#65533;N&#65533;Y	&#65533;&#65533;&#65533;&#247;G&#65533;f&#65533;&#65533;V&#65533;&#65533;b*'&#65533;M&#65533;m&#65533;9;P&#65533;&#65533;&#65533;]%&#65533;&#65533;&#65533;%4,PH$+&#1017;&#65533;&#65533;&#65533;&#65533;&#65533;&#65533;&#65533;&#65533;&#65533;nunJ&#65533;p&#65533;m&#65533;A&#65533;&#65533;&#65533;&#65533;. 8 re&#65533;&#65533;&#65533;X4&#65533;Zl&#65533;&#65533;(&#65533;&#65533;l&#65533;&#65533;2&#65533;4&#65533;&#65533;&#65533;&#65533;&#65533;|&#65533;&#65533;,6,MyJT&#65533;N&#65533;&#65533;l&#65533;&#65533;d0Y&#65533;p&#65533;&#65533;&#65533;&&#65533;&#65533;&#475;&#65533;=,ja&#65533;&#65533;72q&#65533;&#65533;&#65533;&#503;&#65533;&#65533;&#65533;&#65533;B&#65533;&#65533;u&#1989;$&#65533;&#65533;h&#65533;&#65533;5&#65533;&#65533;&#65533;o&#65533;nB&#65533;&#65533;K&#65533;R&#65533;-&#65533;&#65533;&#1732;&#446;	&#65533;@&#65533;&#65533;y,&#65533;])&#65533;o`&#65533;|&#65533;K&#65533;&#65533;@&#65533;x&#65533;&#65533;QM&#65533;&#1067;&#65533;M[X&#65533;_&#65533;W&#65533;&#65533;>&#65533;	X&#65533;&#65533; &#65533;&#65533;&#65533;&#65533;&#65533;A&#65533;&#65533;&#65533; &#65533;&#65533;&#569;&#65533;&#815;}6&@ &#65533;]&#65533;K&#65533;"&#65533;&#65533;&#65533;&#65533;&#65533;&#65533;l&#65533;&#65533;&#65533;w.%&#65533;D-$$(&#65533;&#65533;x&#65533;&#65533;G;@s&#65533;N&#327;}&#65533;&#65533;&#65533;Gv0 &#65533;G&#65533;k&#65533;N29&#963;`&#65533;*^&#65533;=	8ho0 >&#65533; eL&#65533;&#65533;A&#1655;}&#65533;&#65533;}&#65533;k&#65533;&&#65533;&#65533;h&#65533; %7'&#65533;",`&#65533;a&#65533;r&#65533;^&#65533;c&#65533;#T&#65533;&#65533;5,&#65533;>&#65533;&#65533;W_d&#65533;{&#65533;5&#65533;Jqf&#65533;&#65533;&#65533;q% !&)9&#65533;&#65533;JH3 &#65533;^]`N&#65533;6p &&#65533;&#65533;&#65533;&#65533;&#65533;W&#65533;=&#65533;N&#65533;  &#65533;w&#65533;&#453;2a&#65533;Y&#65533;z&#65533;&#65533;&#65533;B4&#65533;@(p(&#65533;&#65533;khjy&#65533;AB,c8&#65533;&#65533;&&#65533; &#65533;&#65533;8&#65533;M&#65533;RL&#65533;=0X2H?&#65533;}W&#65533;M&#65533;rP&#65533;@(0&#65533;&#65533;P&#65533;3x&#65533;(3%&#65533;D&#65533;&#65533;@&#65533;W`&#65533;;h9&#65533;&#65533;r&#1287;~&#65533;&#65533;.A_&#65533;e&#65533;6&#65533;&#65533; p(&#65533;&#65533;(p(C&#65533;!&#65533;&#65533;&#65533;E/&#65533;#B&#65533;&#65533;G&#65533;&#65533;&#65533;a&#65533;;&#65533;<&#65533;q&#65533;`&#65533;&#65533;8)&#65533;h)i@&#65533;E:&#65533;&#65533;O&#65533;X&#65533;S8&#65533;&#65533;{&#65533;A&#65533;c&#65533;&#65533; hvK &#65533;w&#65533;a&#65533;!&#65533;&#65533;)&#65533;A&#65533;(0&#65533;)&#65533; 2"&#65533;E&#65533;N&#65533;&#65533;O&#65533;b&#65533;&#65533;O&#65533;d&#65533;E|&#65533;&#65533;&#65533;%&#65533;'&#65533;&#65533;c&#65533;&#65533;W&#65533;&#65533; &#65533;&#65533;&#65533;&#65533;8i&#65533;d&#65533;d&#65533;&#65533;_&#65533;#&#65533;P&#65533;&#65533;Q&#65533;&#65533;b(; &#65533;}5&#65533;^&#594;c`6H&#65533;&#65533;T&#65533;&#65533;8&#65533;&#65533;9{&#65533;&#65533;JA&#65533;E8&#65533;&#65533;&#1090;W&#65533;y&#65533;&#65533;|>  &#65533;Q&#65533;&#65533;&#65533;$&#65533; &#65533;h&#65533;&#1414;p&#65533;[s&#65533;pg0)&#65533;{8X&&#65533;f&#65533;>|X&#65533;&#65533;p&#65533;c&#65533;&#625;(0`T sz)&#65533;&#1626;&#65533;0J&#65533;&#65533;&#65533;"vS &#65533;&#65533;&#65533;!&#65533;<1]&#65533;h&#65533;&#65533;&#65533;5&#1096;faP&#65533;Gj&#65533;&#65533;&#65533;&#65533;&#65533;&#65533;&#65533;&#65533;,uBGA(&#65533;U&#65533;'pR&#65533;&#65533;&#65533;&#65533;R&#65533; 6&#65533;&#65533;A)&#65533;&#65533;	d&#65533;W&#65533;&#65533;a9U&#65533;&#65533;&#65533;&#65533;:&#65533;)&#65533;7&#65533;&#65533;&#65533;{&#65533;9&#65533;l&#65533;>N&#65533;&#65533;&#407;{&#65533;H&#65533;&#65533;(<RR&#65533;&#65533;iP&#65533;W&#65533;&#598;X^ &#65533;&#65533;&#65533;U&#65533;^1V&#65533;&#65533;..&#65533;&#65533;&#65533;s &#65533;1}&#65533;?&#65533;7&#65533;9 &#65533;&#581;6&#65533;&#65533;e!(&#65533;&#65533;&#65533;R-&#65533;&#65533;&#65533;"p:PG&#65533;2&#65533;&#65533;.&#65533;P&#65533;&#65533;&#65533;&#65533;ip &#65533;&#1475;j&#65533;&#65533;	&#65533;&#65533;	&#65533; .&#65533;|4&#65533;u9a&#65533;&#65533;&#65533;&#65533;(I#BDY&#65533;K&#65533;&#65533;&#150;@&#65533;}gX('&#65533;&#65533;Xf: &#65533;
*&#65533;(&#65533;Q&#65533;'@ @.p&#65533;I&#65533;ny9&#65533;&#65533; &#65533;&#65533;&#65533;&#65533;&#65533;&#65533;&#65533;8&#65533;(|9w&#65533;&#65533;&#65533;&#65533;&#65533;&#65533;&#35093;&#65533;&#65533;&#65533;&#65533;-&#65533;&#65533;RZ&#65533;.&#65533;tC&#65533;8*: P	0&#65533;&#65533;#V&#65533;&#65533;A\&#65533;D&#1695;8&#65533;OQ|S1&#65533;z^N:&#65533;so" &#65533;&#261;&#65533;gX o&#65533;&#529;t&#65533;(z&#65533;&#65533; &#65533;h'&#1217;A@\P&#65533;&#65533;@;&#2041;&#65533;B  /5&#65533;&#65533;Oi&#65533;&#65533;&#65533;+&#65533;8&#65533;@:&#65533;&#65533;&#65533;s K E&#65533; &#65533;)&#65533;&#65533;&#65533;&#65533;&#65533;&#65533;3&#65533;!&#65533;&#65533;&#65533;&#1695;2A&#65533;W&#65533;k&#65533;pe&#65533;&#65533;P;&#65533; ^&#1073;&#65533;&#65533;D&#65533;:&#65533;'&#65533;: &#65533;y&#65533;>_&#65533;&#65533;&#65533;&#65533;&#65533;&#65533;&#65533;2&#65533;|y&#65533;&#65533;&#65533;&#65533;q&#65533;&#65533;&#65533;XZ&#65533;
a&#65533;p&#65533;&#65533;&#65533;&#65533;&#65533;&#65533;y&#65533;4&#65533;.&#65533;&#65533;
+|6a&#65533;@&#65533;&#65533;&#65533;&#65533;&#65533;&#65533;7&#65533;&#65533;&#65533;/&#65533;&#65533;(\&#65533; '{7&#65533;&#65533;Wm,&#65533;&#65533;,&#65533;%&#65533;.@ '&#65533;3;&#65533;U)&#65533;F&#65533;&#65533;&#65533;&#65533;&#65533;N&#65533; &#65533;z0>&#65533;&#243;?&#65533;&#65533;]tk&#65533;mz&#65533;}Z&#65533;&#65533;&#65533;&#65533;8&#65533;;&#65533;&#65533;S&#65533;&#65533;&#65533;&#65533;&#65533;U1.&#65533;(^&#65533;\&#65533;@p&#65533;&#65533;&#65533;{&#65533;:  P R P&#65533;&#65533;&#65533;b&#65533;Up.&#65533;4 &#65533;-K&#65533;&#65533;&#65533;&#65533;&#65533;&#65533;&#65533;&#65533;&#65533;&#65533;&#65533;&#65533;OG&#65533;&#65533;&#65533;O&#65533;?&#65533;)-&#65533;&#48056;{&#65533;.0&#65533;&#65533;&#65533;c&#65533;o&#65533;*&#65533;&#65533;&#65533;&#65533; +{|&#65533;&#65533;&#65533;':&#65533;7`&#65533;&#65533;&#65533;&#65533;&#65533;+&#65533;nz&#65533;&#475;&#65533;&#65533;&#65533;&#65533;&#65533;&#65533;&#65533;&#65533;&#499;&#65533;%&#65533;&#65533;shb&#65533;&#65533;+&#65533;E{&#65533;BZ&#65533;&#65533;g&#65533;&#65533;&#65533;&#65533;	&#65533;#&#65533;"&#65533;&#65533;&#65533;&#65533;&#65533;&#65533;@ 7&#65533;&#65533;L@-&#65533;&#65533;&#65533;lP&#65533;&#65533;r{&#65533;3&#65533;&#65533;H&#65533;&#65533;&#65533;k=iHI&#65533;=9 , &#65533;\@&#65533;J&#65533;&#65533;&#65533;&#65533;&#1282;&#65533;6&#1767;UP&#65533;&#65533;( &#65533;&#65533;P&#65533;&#65533;!&#65533;&#65533;*r5&#65533;&#65533;&#65533;&#65533;&#65533;&#65533;&#65533;&#65533;7&#65533;(Y&#65533;`&#65533;)&#65533;&#65533;&#65533;&#65533;Z&#65533;*&#65533;&#65533;-&#65533;&#65533;&#775;&#65533;w&#65533;&#65533;&#65533;&#65533;?&#65533;&#65533;*&#65533;(&#65533;&#1594;U&#65533;&#65533;K&#65533;T&#65533;&#65533;&#65533;&#743;&#65533;&#726;^&#65533;&#65533;`E&#65533;p)&#65533;(h&#65533;&#65533;x((&#65533;&#65533;"0	&#65533;&#65533;&#65533;&#65533;&#65533;&#65533;i){&#65533;&#65533;<&#429;Z&#444;&#65533;&#65533;&#65533;&#65533;&#65533;a!&#65533;&#65533;&#335;&#65533;&#65533;&#1375;:p&#65533;&#65533;&#65533;&#65533;&#65533; &#65533;&#65533;&#65533;b&#65533;&#65533;&#65533;{ ;&#65533;&#203;&#65533;A&#65533;XE&#65533;@ ,&#65533;&#65533;zl(&#65533;ch&#65533;U&#65533;p&#65533;&#65533; e&#1129;&#65533;h&#65533;&#65533;&#65533;&#65533;&#65533;&#606;1&#65533;H{Mi&#65533;E&#65533;{E &#65533;&#65533;}&#65533;&#65533;&#65533;@&#65533;&#65533;P&#65533;&#65533;l&#65533;1|3&#50057;&#65533;&#65533; :&#65533;&#65533;&#743;&#65533;&#65533;&#65533;&#65533;&#65533;&#65533;&#65533;&#519;&#65533;&#65533;a&#65533;&#610;&#65533;&#65533;&#65533;(&#65533;,&#814;&#65533;j&#65533;\(&#65533;&#65533;&#65533;d&#65533;&#65533;X&#65533;v&#65533;&#65533;n:&#65533;e|&#65533;I&#46279;&#65533;+i+f(o&#65533;&#65533;U`&#65533;l&#906;r&#263;&#65533;&#337;&#65533;Yp!0&#65533;_&#65533;&#65533;&#65533;&#65533;&#65533;&#65533;s&#65533;x&#65533;T'&#65533;&#65533;&#65533;{Z&#65533;&#65533;&#65533;&#65533;&#65533;K&#65533;M&#65533;v&#65533;&#65533;&#65533;p&#65533;,&#65533;&#65533;&#65533;
&#65533;L&#65533;=  rp5&#65533;G ,@ &#65533;&#65533;&#65533;&#65533;*&#65533;&#65533;&#65533;!&#65533;*Q4&#65533;{&#65533;&#65533;&#65533;lP&#599;L&#65533;&#65533;V&}&#65533;1&#65533;&#65533;{&#65533;}g&#1704;'&#65533;&#65533;1&#65533;&#65533;x:&#65533;[&#65533;Q"8&#65533;?p&#65533;G&#65533;>'&#65533;"+p &#65533;0&#65533;*&#65533;&#65533;'0B}&#65533;F&#65533;a&#65533; &#636;&#826;&#65533;&#65533;'&#65533;&#65533;~!&#850;3J_Mb#?&#65533;&#65533; &&#65533;;&#65533;!&#65533;&#65533;tK;&#65533;&#65533;  Gp&#1516;&#65533;qP&#65533;&#65533;0 &#65533;+&#65533;0e&#65533;7q&#65533;")&#65533;&#65533;&#65533;&#65533;&#65533;&#65533;&#65533;&#65533;&#65533;&#65533;,0&#65533;&#65533;=&#65533;{&#65533;&#65533;{&#65533;&#65533;&#65533;b&#65533;/-&#65533;2K(&#65533;&#65533;(&#65533;	v&#65533;&#65533;G&#65533;&#65533;&#65533;&#65533;&#65533;&#65533;}Q('&#65533;&#65533;&#65533;&#491;&#65533;&#65533;z&#65533;&#65533;&#65533;6p&#65533;&#65533;\&#65533;&#65533;&#65533;,&#1258;&#65533;3&#65533;}&#65533;
~&#65533;&#65533;&#1469;,&#65533;Vi&#65533;&#65533;&#65533;(y&#65533;&#1709;}&#65533;5&#65533;&#65533;E&#65533;p;&#65533;5&#1848;&#10724;hsS&#65533;f&#65533;b&#65533;}P&#65533;`p&#65533;a&#65533;&#65533;&#65533;&#65533;Y1`&#65533;&#65533;J&#65533;&#65533;&#65533;Dw|&#65533;.P&#65533;n&#65533;q&#65533;j3k&#65533;`ZH&#65533;&#65533;&#65533; &#65533;w&#65533;&#65533;^h&#65533;(&#65533; &#65533;&#1632;&#65533;`&#621;&#65533;sqcM&#65533;&#65533;&#65533;&#65533;H(&#65533;6;b&#65533;&#65533;/&#65533;5 	,0&#13010;|&#65533;&#65533;&#65533;&#65533;h&#65533;@&#65533;{&#65533;Q'I&#65533;M&#65533;k&#65533;U&#65533;I&#65533;&#65533;y?v&#65533;&#65533;&#65533;]&#65533;8&#65533;&#65533;&#65533;&#65533;&#65533;&#65533;up&#65533;X	b'&#1552;*&#65533;?&#65533;%&#65533;&#65533;&#65533;&#65533;&#65533;&#65533;&#65533;x:&#515;P&#475;&#65533;&#65533;Yj^$8S&#65533;o&#65533;ZXa#&#65533;&#65533;%&#65533;0`&#65533;%&#65533;	~^q 9&#65533;r&#1866;&#65533;&#65533;61&#65533;H&#65533;[&#65533;k&#65533;o&#65533;!&#65533;&#65533;(?&#65533;[Qt&#65533;_&#65533;L&#65533;}G&#671;&#65533;+&#65533;&#65533;&#65533;	&#65533;P&#65533;&#65533;b&#65533;&#65533;&#65533;g&#65533;&#65533;&#65533;`0&#1805;j&#65533;2&#65533;	&#65533;&#65533;#&#65533;&#65533;Xw`J=Ad&#65533;e +&#65533;&#65533;&#65533;b&#65533;&#1266;&#65533;I&#65533;&#65533;&#65533;&#65533; a6&#65533;t&#906;w&#901;&#65533;&#65533;&#65533;9&#65533;x&#65533;l("&#65533;XwP~&#65533;&#65533;*2&#65533;ND=&#65533;.&#65533;kP&#65533;&#65533;B &#65533;&#65533;&#65533;"&#65533; &#65533;&#65533;&#65533;F&#65533;Yx&#65533;X&#1865;&#65533;N&#65533;&#65533;z&#65533;&#65533;#5M&#65533;	&#65533;{`&#65533;X&#65533;&#65533;r&#1268;2&#65533;&#65533;q;._&#65533;&#65533;%=O&#65533;&#65533;@&#65533;vX&#65533;&#65533;&#65533;<&#65533;~&#65533;&#65533;*&#65533;x&#65533;	&#1037;L&#65533;&#65533;*&#65533;>@&#65533;&#65533;&#65533;&#65533;&#65533;(&#65533;&#65533;&#65533;&#65533;&#65533;&#65533;&#65533;&#65533;1 un&#65533;&#1979;W&#65533;y`&#65533;&#65533;P&#65533;&#65533;&#65533;&#870;&#65533;&#65533;M(f&#65533;&#65533;&#65533;mS&#65533;(D&#65533;&#65533;)&#65533;o&#65533;l &#65533;&#65533;3&#65533;&#65533;a&#65533;&#65533;=&#581;`&#65533;P&#65533;gpj(s&#65533;| p&&#65533;&#65533;F{&#65533;&#65533;Jv+&#65533;&#65533;&#65533;H&#65533;&#65533;nA&#65533; &#65533;LP}&#65533;&#888;j&#65533; c&#65533;&#65533;&#1847;&#65533;Ut&#65533;Yp@&#65533;&#65533;O(&#65533;&#65533;&#65533;f&#65533;&#65533;s&#65533;&#65533;&#65533;p&#65533;&#65533;&#65533;&#65533;B?&#65533;	&#65533;&#65533;&#65533;@&#65533;p&#65533;&#65533;&#65533;Ou<0 x&#65533;;`xp(|`&#65533;&#65533;.h)&#65533;(U&#65533;&#65533;r&#65533;&#65533;&#65533;&#65533;&#65533;)&#65533;K{&#65533;&#65533;&#65533;&#798;k>m&#65533;&#65533;T%9&#65533;*&#65533;B&#65533;  &#65533;$X&#65533;&#65533;A&#65533;	.d&#65533;&#65533;&#65533;C&#65533;naSQ&#65533;&#330;+&#65533;&#65533;q"@ W&#65533;hD2E&#65533;&#65533; F&#65533;F&#65533;13^Ic"	<&#65533;x&#65533;s	&#65533;
{j&#65533;7%&#65533;.e&#65533;&#65533;&#65533;;&#65533;&#65533;&#65533;&#65533;p&#910;&#65533;Y&#65533;n&#65533;&#65533;T&#65533;L?&#65533;&#65533;(&#65533;+<&#65533;(bb&#65533;&#65533;.&#65533;&#692;f&#65533;&#65533;%2&#65533;a&#65533;D&#65533;&#65533;-&#65533;v%\&#65533;0A-~n8&#65533;&#65533;&#65533;c&#528;&#65533;s&#65533;&#65533;e&#65533;Z&#65533;&#65533;(&#65533;&#65533;&#65533;Sx&#65533;@"K&#65533;%il&#65533;e=@&#210;E&#65533;T &#65533;f&#65533;&#65533;&#1081;u;&#65533;&#65533;&#65533;q&#65533;&#65533;	&#65533;&#65533;]&#65533;xn?&#65533;`&#65533;8&#65533;&#65533;YT&#65533;&#65533;&#65533;Z&&#65533;4Kn2a&#65533;'&#65533;7)&#65533;`}^>&#65533;&#65533;&#65533;8&#65533;cO&#65533;&#65533;x4&#65533;0_&#65533;>&#65533;U&#65533;&#64466;Q &#65533;^b&#65533;	&#65533;"@&#65533;+&#65533;&#65533;&#65533;&#65533;"M&#65533;%H&#65533;&#1256;&#65533;44&#65533;@&#65533;"HP&#65533;6&#65533;XpD&#65533;&#65533;&#65533;&#65533;R&#65533;&#65533;&#1026;DC&#65533;&#65533;"&#65533;&#65533;r&#65533;h&#65533;5z&#65533;Q@&#65533;
&#65533;&#65533;&#65533;&#65533;1F&#65533;,&#65533;&#65533;4&#65533;&#65533;&#152;&#65533;&#65533;&#65533;&#65533;&#65533;&#65533;)
&#65533;1&#65533;&#65533;&#65533;&#65533;J0&#65533;&#994;&#65533;&#65533;i &#65533;@H&#65533;<2&#771;R&#65533;@&#65533;L&#65533;K@&#65533;&#512;sO&#65533;L&#65533;&#65533;&#65533;&#65533;&#65533;"6&#65533;&#65533;OD&#65533;z&#65533;&#65533;r\a&#65533;+&#65533;0&#65533;H3&#65533;A&#65533;,2r&#65533;Dj-&#65533;Xb&#65533;	W&#65533;h&#65533;NS&#65533;&#65533;&#65533;4p5*AUZP }cGH&#65533;A&#65533;&#65533;&#1908;V&#65533;N&#169;-Wq#&#65533;&#65533;dj&#65533;&#65533;Xv&#1667;&#1196;&#65533;\{\&#65533;&#65533;l&#1504;&#65533;"&#65533;>&#65533;&#65533;Z&#65533;5&#65533;&#1794;&#65533;Cv&#65533;ew-&#65533;@]U&#65533;e&#65533;&#65533;n&#65533;e&#65533;&#65533;o(&#65533;&#65533;&#65533;&#65533;&#65533;^&#65533;6x&#65533;v&#65533;&#65533;^l&#65533;]&#65533;&#65533;8A&#65533;&#65533;&#65533;b&#65533;cl&#65533;Z1:&#65533;&#65533;?&#65533;=2b"+b&#65533;&#65533;SVy&#65533;D&#65533;&#65533;&#65533;&#65533;X&#65533;yf&#65533;G&#65533;T&#65533;6+&#65533;yg&#65533;{fH&#65533;H&#65533;&#65533;t&&#65533;&#65533;0&#65533;&#65533;_&#65533;&#65533;&#65533;&#65533;H}v&#65533;&#65533;@&#65533;&#65533;&#65533;&#65533;"L&#65533;&#65533;&#65533;2&#65533;, 	|&#65533;&#65533;&#65533;&#65533;6&#65533;&#65533;s&#65533;h&#65533;v&#65533;j6&#65533;&#65533;&#65533;&#65533;7&#65533;(\	&#65533;L&#65533;mb&#65533;@&#65533;o&#65533;J &#65533;%&#65533;F 0*&#65533;&#65533;&#65533;+R&#65533;n;p&#65533;+&#65533;&#1284;&#65533;L0<&#65533;
&#65533;&#65533;&#65533;&#65533;"&#65533;b&#65533;!'&#65533;H&#65533;&#65533;-W}u$&#65533;(&#65533;,b&#65533;=7&#65533;=v&#65533;&#65533;AH&#65533;&#65533;Av&#1411;&#65533;<&#65533;+&#65533;&#65533;x&#65533;&#65533;~&#65533;&#65533;&#65533;&#65533;"&#65533;?&#65533;&#65533;&#65533;z&#65533;3&#65533;@&#65533;&#65533;l`&#65533;{&#65533;e&#65533;(&#65533;&#65533;B&#65533;&#65533;?Zz &#65533;&#65533;&#65533;}&#65533;&#65533;
A&#65533;4&#1328;&#65533;~&#65533;&#1656;&#65533;&#65533;&#65533;&#65533;&#65533;&#65533;k!&#65533;E!&#65533;_&#65533;x@&#65533;&#65533;&#65533;[;` &#65533;> &#65533;&#65533;&#65533;&#65533;&#65533;&#65533;&#65533;&#65533;&#65533;&#65533;&#65533;BP&#65533;&#65533;W&#65533;P&#65533;&#65533;`&#65533;&#65533; &#65533;&#65533;&#65533;9&#65533;;&#65533;B>D&#65533;&#65533;E(&#65533;%&#65533;P&#65533;#&#65533;XN  E&#65533;0&#65533;C<&#65533;!,&#65533;>&#65533;&#65533;&#65533;u:&#65533;&#65533;d&#65533;&#65533;	&#65533;&#65533;S&#65533;
&#65533; &#65533;&#65533;P&#65533;l0&#65533;	C 7.&#65533;&#65533;"&#65533;&#65533;&#65533;&#65533;8&#65533;;&#65533;&#65533;M)^Mh&#266;d&#65533;&#65533;Hn&#65533;&#65533;&#65533;`&#65533;&#65533;|(&#65533;U&#65533;&#65533;$~D&#65533;&#65533;&#65533;&&#65533;&#65533;;&#65533;\E$x&#65533;&#65533;U$}&#65533; A>&#65533;bw&#65533;&#65533;b&#65533;Fd&#65533;&#65533;&#65533;4&#65533;&#65533;/fH&#65533;&#65533;&#65533;D<&#65533;~ &#65533;X6&#65533;<&#1807;&#65533;4Xe2 9|&#65533;&#65533;&#65533;cE&#65533;2 <&#65533;&#65533;520&#65533;)&#65533;p s!&#65533;f&#65533;Y&#65533;&&#65533;dI!&#65533;p &#65533;&#65533;&#65533;knWLC9&#65533;0&#65533;m&#65533;&#65533;39&#65533;&#898;1b{&#65533;D=&#65533;&#65533;	&#283;&#65533;&#65533;&#65533;D&#65533;&#65533;&#65533;$&#65533;I?&#65533;U&#65533;&#65533;&#65533;H&#65533;A&#65533;PPr&#65533;&#65533;&#65533;&#65533;&#65533;&#65533;&#65533;w1&#65533;(&#65533;aO&#65533;^&#65533;&#65533;&#65533;&#65533;p&#65533;&#65533;&#65533;&#65533;&#65533;"	&#65533;&#65533;&#65533;&#65533;&#65533;u&#65533;X~&#65533;&#65533;>2&#65533;k&#65533;jS>&#65533;F2&#65533;G4i&#65533;&#648;v
&#65533;&#65533;&#65533;!j&#65533;(R&#65533;^&#65533;P&#65533;&#809;&#634;5&#65533;F&#65533;aLl8&#65533;&#65533;$@6&#65533; WJU&#65533;)	B&#65533;&#65533;&#65533;!&#65533;&#65533;&#65533;&#65533;&#65533;&#65533;(\&#65533;hc&#65533;V&#65533;E&#65533;iA4!&#65533;&#65533;k8a@&#65533;\!&#65533;G&#65533;WF"&#65533;&#65533;&#65533;h&#65533;xM!
&#65533;&#65533;&#65533;&#1715;&#65533;&#65533;`j83"&#65533;\1,&#65533;@&#65533;.{W&#65533;&#65533;
&#65533;&#65533;"BY&#65533;&#65533;)&#65533;&#65533;&#54397;. &#394;&#65533; &#65533;&#65533;&#65533;S&#65533;P&#65533;&#65533;5&#535;&#65533;V&#65533;V&#65533;
&#65533;&#65533;Q&#65533;b&#65533;05&#65533;TX&#65533;&#65533;&#65533;h&#65533;&#65533;&#65533;`&#65533;&#65533;&#65533;N[&#65533;R&#65533;i&#65533;&#65533;&#65533;Mp&#65533;&#65533;p&#65533;4[&#65533;Z&#65533;j+&#65533;5&#65533;X&#65533;[&#65533;eo&#65533;&#65533;0&#65533;&#25274;&#65533;&#65533;g&#565;&#65533;&#65533;&#65533;L&#520;[&#65533;% &#65533;+&#65533;>&#65533;X&#65533;&#65533;__&#65533;&#65533;&#65533;&#65533;&#65533;L&#65533;Z&#65533;.G@&#65533;-W&#65533;-#&#65533;&#65533;&#65533;kX0(&#65533;a 	&#65533; &#65533;&#65533;|a&#1767;_&#65533;0q&#65533;&#65533;&#65533;&#65533;<&#65533;#&#65533;&#65533; &#65533;b&#65533;&#65533;&#65533;&#39350;&#65533;]<&#65533;_9&&#65533;qn%&#65533;&#65533;rX&&#65533;&#65533;+LHRd(&#65533;F&#65533;&#65533;H&#65533;&#65533;@&#65533;Z~&#65533;:&#65533;&#1237;wc&#65533;)D&#65533;&#65533;&#65533;X&#65533;&#2733;Y$b&#65533;&#59082;&#65533;)&#65533;Y&#65533;	n1r&#65533;[1,j&#65533;>&#65533;Psg@&#65533;y&#65533;&#65533;5.tp&#65533;&#65533;&#65533;&#65533;Za&#65533;@	&#65533;X&#65533;&#65533;&#897;4&#65533;{&#666;+ &#65533;0P_&#65533;Z&#65533;9&#1026;&#65533;&#65533;~&#65533;&#65533;&#65533;-&#65533;AR&#580;&#630;&#65533;&#65533;&#65533;i&#65533;&#65533;&#65533;&#65533;&#65533;Vj&#65533;&#65533;8[=&#65533;&#1298;&#65533;&#65533;4I&#1114;&#1208;F0&#65533;,&#65533;&#65533;x&#65533;&#65533;:5&#65533;-&#65533;c&#65533;&#65533; &#65533;&#65533;&#65533;&#65533;&#1876;:&#65533;w&#65533;	9,&#65533;&#65533;smpG&#65533;&#1074;&#65533;&#1123;nU&#65533;V&#1075;!#&#65533;&#840;=&#65533;[&#65533;&#65533;&#65533;`a&#65533;&#65533;&#65533;&#65533;"&#65533;#.&#65533;ml&#65533;&#65533;&x&#65533;B&#65533;&#749;\&#65533;&#65533;&#65533;U(&#65533;#&#65533;%cX&#65533;(k`&#65533;&#65533;~&#65533;l&#65533;.&#65533;"&#65533;&#65533;	&#65533;&#65533;y&#65533;8&#65533;M~&#65533;&#65533;&#65533; &#65533;&#65533;rz=&#65533;&#65533;&#65533;&#65533;&#65533;&#65533;&#65533;5&#65533;n&#65533;x5X;&#65533;I&#65533;d>&#65533;yg;&#65533;+-&#65533;&#65533;&#65533;1&#65533;&#65533;&#65533;l&#65533;9&#65533;&#65533;-t&#65533;&#65533; f&#65533;&#65533;r&#65533;&#65533;&#65533;;&#65533;&#65533;&w&#65533;vdGH@&&#65533;_&#65533;&#65533;ug&#65533;xa&#65533;5HF &#65533;QV&#65533;&#65533;%gG;&#65533;&#65533;J&#65533;q&#65533;&#65533;&#65533;S.h&#65533;&#65533;&#65533;&#65533;&#65533;&#65533;&#1981;&#65533;&#65533;d&#65533;&#65533;&#65533;&#65533; &#65533;?&#65533;&#65533;&#65533;{ h&#65533;7&#65533;&#65533;+&#65533;&#65533;&#65533;&#65533;&#65533;x&#65533;&#65533;y\&#65533;&#65533;G&#65533;&#65533;@,&#844;x&#65533;&#65533;H&#65533;&#65533;A&#65533;l&#65533;+&#65533;&#65533;S;3&#65533;&#65533;&#65533;s&#65533; L&#65533;&#65533;&#65533;&#65533;=n;&#65533;&#65533;RFp &#65533;W&#65533;&#65533;/r&#65533;&#65533;&#65533;a&#1723; b&#65533;D6&#65533;&#65533;&#65533;&#65533;-&#65533;&#65533;9&#65533;&#65533;&#65533;W@&#65533;Wo4&#65533;&#65533;&#65533;&#60799;&#65533;&#65533;Q&#65533;&#65533;1&#65533;'&#65533;46xC&#65533;&#65533;&#65533;=&#65533;&#65533;&#65533;&#65533;&#65533;&#65533;F0&#1585;&#65533;%P&#65533;&#65533;&#65533;#?&#65533;&#65533;=&#65533;#2M&#65533;&#65533;{k51&#65533;&#65533;&#65533;	&#65533; .&#32781;&#65533;c&#65533;@c&#65533;&#65533;&#65533;;@|&#65533;*X5(a&#65533;&#65533;&#65533;&#65533;&#748;I&#65533;&#65533;&#65533;&#1594;tAEp&#65533;4&#65533;J&#65533;)L&#65533;&#65533;5X&#65533;&#65533;&#65533; &#65533;E&#65533;A &#65533;AB",B#<B$LB%\B&lB'|B(&#65533;B)&#65533;B*&#65533;B+&#65533;B,&#65533;B-&#65533;B.&#65533;B/&#65533;B0C1C2,C3<C4LC5\C6lC&#65533;7|C8&#65533;C9&#65533;C:&#65533;C;&#65533;C<&#65533;C=&#65533;C>&#65533;C?&#65533;C@DADB,DC<DDLDE\DFlDG|DH&#65533;DI&#65533;DJ&#65533;DK&#65533;DL&#65533;DM&#65533;DN&#65533;DO&#65533;D&#65533;&#65533;&#65533;&#65533;&#65533;&#65533; &#65533;P\&#65533;&#65533;X&#65533;&#65533;&#65533;&#65533;&#65533;&#65533;&#65533;6H&#65533;&#65533; W&#65533;&#65533;@%x&#65533;&#65533; Z&#65533;E&#65533;&#65533;&#65533;P &#65533; `$&#65533;E &#65533;Ea&#65533;&#65533;dd P&h%@&#65533;c&#65533;`|F&#65533;&#65533;&#65533;b&#65533;F&&#65533;&#65533; &#65533;d&#65533;&#65533;(hg&#65533;&#413;&#65533;&#65533;@&#65533;$hy&#65533;&#65533;q,&#65533;*XGv&#65533;&#65533;&#65533;y&#65533;GyT&#65533;x}&#65533;G&#65533;&#65533;p&#65533;\&#65533;^lF&#65533;&#65533;&#65533;(@&#389;H'&#65533;&#65533;|&#65533;&#65533;&#65533;&#65533;H &#65533;&#65533;&#65533;E&#65533;&#65533;&#537;AH&#65533;&#65533;&#65533;P&#65533;PG&#65533;&#65533;&#65533;&#65533;G&#65533;&#65533;F&#65533;LI&#65533;&#65533;&#397;&#65533;H&#65533;L&#450;&#65533;2ul&#65533;O&#65533;'&#65533;E$ &#65533;d&#65533;&#65533;&#412;,JR &#65533;<ESGP&#65533;=&#65533;&#65533;N&#65533;&#65533;?&#65533;&#65533;"&#65533;pT&#65533;x&#65533;&#458;\ &#65533;,&#65533;6&#65533; &#65533;&#65533;&#65533;(@&#65533; &#65533;/@&#65533;&#65533;&#65533;I=Rx&#759;&#65533;%\&#65533;]tst&#65533;e&#65533;f&#65533;&#65533;&#65533;@$&#65533;L(&#1028;/h&#65533;6 Ox&#65533;ST&#65533;=X&#65533;/&#65533;xE_&#65533;&#65533;&#65533;&#65533;6x&#65533;&#65533;&#65533; !@)&#65533;(HG&#65533;Z&#65533;N &#65533;S@&#65533;P&#65533;MS&#65533;M&#65533;&#65533;&#65533;B*&#65533;G&#65533;&#65533;&#65533;&#65533;&#65533;&#65533;&#65533;&#65533;M&#65533;M&#65533;$&#65533;M&#65533;D`l.ul&#65533;S(&#65533;&#1628;MT&#65533;NT &#65533;T&#65533;&#65533;4&#65533;&#65533; &#65533;&#65533;&#768;P &#65533;&#65533;JM@!8N&#65533;$M$@&#65533;&#228;&#654;ZLR&#65533;N&#65533;&#65533;&#887;&#65533;,&#65533;&#65533;&#65533;&#65533; &#65533;&#65533;T&#65533;x&#65533;	(&#988;,&#65533;X&#65533;&#65533;)8MxI&#65533;&#65533;&#65533;&#65533;&#65533;&#65533;&#65533;R&#65533;&#65533;S &#65533;&#1854;/&#65533;&#65533;&#65533;&#65533;&#65533;M#&#65533; Z4&#65533;6h(HOEN8&#65533;&#65533;&#65533;n&#65533;PP&#65533;&#65533;P&#65533;&#65533;MSH&#65533;e&#65533;&#65533; 
&#65533;&#65533;&#65533;&#65533; *&#65533;  Om&#65533;\&#65533;=N&#65533;N&#65533;P&#65533;j&#65533;&#65533;M&#65533;&#65533;&#65533;Q&#65533;&#65533;&#65533; &#65533; U#&#512;$&#65533;&#65533;%m&#65533;eN&#65533;4&#65533;6&#65533;&#65533;R0&#65533;+&#65533;&#65533;SH&#65533;&#65533;<@&#65533;&#65533;&#65533;( &#65533;&#65533;&#65533;&#65533; 5P2UP3%M8@&#65533;d&#65533;5m&#65533;7&#65533;&#65533;RQ&#65533;A*P&#65533;0-&#65533;&#65533;&#65533;8Q&#65533;&#65533;2T)&#1540;&#65533;&#299;&#372;&#65533;D&#65533;MR&#65533;&#65533;!&#65533;&#65533;0&#65533;S0&#65533;  &#65533;&#65533;&#65533;M3&#65533;Qm.P&#65533;}&#65533;&#65533;&#65533;9&#65533;@#U&#65533;;&#65533; 
&#65533; 1-J*V (@&#65533;X5&#65533;N5T=&#65533;&#65533;+&#65533;&#65533;T&#65533;"&#65533;&#65533;&#65533;;-(Pu&#65533;x&#65533;b&#65533; &#65533;dR'=&#65533;M&#65533;&#65533;4&#65533;&#65533;&#65533;T H&#65533;&#65533;&#65533;&#65533;&#65533;R&#65533;&#65533;T&#1027;&#65533;t&#65533;0`}&#65533; R&#65533; V`&#65533;t&#65533;HX!&#65533;&#65533;&#65533;&#65533;l.*&#65533;&#65533;&#65533;<&#65533;&#65533;S0S&#65533;&#65533;&#65533;&#65533;W#&#65533; p&#65533;&#65533;&#65533;TG`&#65533;&#65533;B0&#65533;&#65533;&#65533;&#65533;0^&#65533;&#65533;L&#65533;&#65533;M&#65533;&#65533;&#65533;LY>&#65533;&#65533;&#588;&#65533;]-B!} #8R* S#&#65533;&#65533;x&#65533;am&#65533;%P*&#65533;MXZ&#65533;&#65533;RC&#65533;V%&#65533;&#65533;&#65533;? &#65533;&#65533;=&#65533;/&#65533;&#65533;<&#832;o&#65533;&#65533; &#65533;%NHERu&#65533;M&#65533;&#65533;&#65533;,Y&#65533;B&#65533;&#65533;&#832;l&#1436;&#65533;&#65533;&#65533;k&#65533;<U &#65533;&#65533;&#65533;&#65533;&#65533; 
&#65533;[<&#65533;&#65533;YU]W&#65533;&#65533;Q#&#65533;[,&#1471;&#65533;&#65533;&#65533;&#65533;&#65533;6&#65533;&#65533;&#65533;U&#65533;k&#65533;&#65533;&#65533;B*&#65533;&#65533;SEUh&#65533;&#65533;&#65533;&#65533;E&#65533;6&#65533;X &#65533;&#65533;/&#65533;u&#65533;(&#65533;	&#65533;SK&#65533;&#65533;>&#65533;[a&#65533;&#65533;#&#1826;&#65533;Z&#1727;&#65533;B&#65533;&#1199;&#65533;&#65533;&#65533;0%&#65533;&#65533; &#65533;D&#65533;&#65533;O*&#65533; &#65533;&#65533;&#65533;&#65533;&#65533;B&#65533;&#65533;&#65533; &#65533;U&#65533;`U K&#65533;\ M]&#65533;&#65533;}&#65533;V&#25409;0&#65533; &#65533;&#65533;&#990;}&#65533;U&#65533;J&#65533;=&#65533;	h&#65533;&#65533;ML&#65533;&#65533;&#65533;&#65533;^#&#65533;	&#65533;&#65533;&#65533;&#65533;[&#65533;5&#65533;&#65533; c&#65533;L&#65533;&#65533;Vp&#65533;&#1999;m&#65533;Ie&#65533;Bh]Im[ &#65533;B&#65533;&#65533;[MY&#26944;(&#1409;&#65533;.&#65533;&#65533;O&#65533;&#65533;T&#65533;T)&#65533;^&#65533;-&#1020;m]&#65533;&#65533;^&#65533;&#65533;S&#65533;&#1263;&#65533;&#65533;&#65533;&#65533;^M&#1185;U`I_#h &#65533;m.fa&#65533;}aZV&#65533;J&#65533;&#65533;\&#65533;&#65533;Y&#65533;Q&#65533;}&#65533;&#65533;&#65533;Z&#65533;&#65533;^+&#65533;O&#65533;%n&#65533;&#65533;&#65533;&#65533;m/*&#65533;Y&#65533;&#65533;Y&#65533;&#65533;a0&#65533;S&#65533;&#65533;&#65533;b&#65533;Z]
P&#65533;&#65533;,&#65533; &#65533;t&#65533;&#1357;&#65533;mc&#65533;&#65533;&#65533;&#65533;c&#65533;Y]&#65533;c&#65533;&#65533;a=~&#65533;/&#65533;[6&#65533;c&#65533;	XA&#65533;&#65533;&#65533;  !&#65533; &#65533; ,4  &#65533;I &#65533; &#65533;H&#65533;&#65533;&#65533;&#65533;*\&#560;&#65533;&#199;#J&#65533;&#65533;0 RP&#65533;&#561;&#65533;&#463; C&#65533;I&#65533;&#65533;&#595;(#&#65533;@&#65533;a&#65533;EHhLI&#65533;&#65533;&#859;8s&#65533;&#65533;&#595;c&#65533;&#65533;* &#65533;&#65533;H&#65533;@&#65533;\&#692;&#65533;&#1255;P&#65533;~&#65533;&#65533;f&#65533;U&#65533;`&#65533;l&#65533;A&#65533;&#1327;`&#202;K"	B/&#65533;&#65533;&#65533;F&#65533;0C&#65533;H@&#65533;&#65533;&#818;x&#65533;&#65533;&#65533;&#65533;7d&#65533;&#65533;'8&#65533;&#65533;&#65533;J=dI&#65533;Q	HTP&#1719;&#65533;&#65533;&#728;&#65533;nZE&#65533;&#65533; &#65533;&(b3o &#65533;aI&#65533;
2&#734;M&#65533;6I&#65533;l\xL`(&#65533;&#65533;)4= &#65533;&#65533;&#65533;&#1782;&#65533;&#65533;&#1059;&#65533;0&#65533;&#65533;&#65533; =&#65533;V(X&#65533;	&#65533;K&#65533;
&#65533;&#65533;,&#65533;&#65533;&#65533;&#65533;xI%&#65533;Y&#65533;&#65533;W&#65533;
$&#65533;&#65533;o&#65533; &#65533;&#65533;&#65533;&#65533;&#65533;&#65533;&#65533;M&#65533; X{b&#65533;&#65533;A&#65533;&#65533;A8&#65533;&#65533; F(&#65533;%&#65533;`&#65533; &#1501;P_&#65533;7 y&#65533;&#65533;F&#65533;$&#65533;&#65533;&#65533;&#65533;&#65533;u&#65533;&#65533;E&#65533;@H!&#65533;&#65533;&#775232;P8,h&#65533;<&#65533;X&#65533;P=\&#1473;P`l7&#337;SP'&#65533;&#65533;&#65533;\&#65533;PF!&#65533;&#65533;&#65533;{lh&#65533;&#65533;Sd1&#65533;S&#65533;1U&#65533;&#65533;&#65533;&#65533;h&#65533;Y&#65533;	B&#65533;&#65533;`'T!&#65533;w!&#65533;  p9EX5&#65533;&#65533;&#65533;&#65533;YpB&#65533;&#65533;b}E &#65533;&#65533;zN&#65533;&#65533;P/
*&#65533;yu'T&#65533;e'&#65533;&#65533;&#65533;&#65533;A&#65533;&#65533;&#65533;B&#65533;&#65533;&#65533;j&#43624;&#65533;&#65533;&#43692;&#65533;&#65533;&#43760;&#65533;&#65533;*&#47924;&#65533;j&#47992;&#65533;&#48043;D&#65533;PA^Ids&#65533;(&#65533;X&#65533;&#65533;&#65533;&#65533;&#65533;&#65533;F+&#65533;&#65533;&#65533;Vk&#65533;&#65533;&#65533;&#65533; o
&#65533;&#65533;a &#65533;&#65533;&#65533;&#65533;&#65533;B}&&#65533;&#65533;&#65533;&#65533;&#65533;&#65533;&#65533;&#65533;&#65533;/B%&#65533;n&#65533;&#65533;fPx&#65533;&#65533;&#65533;,&#65533;&#65533;lp&#65533;)&#65533;&#65533;-&#65533;G&#65533;~;&#65533;&#65533;&#65533;Pl&#65533;&#65533;g&#65533;&#65533;&#65533;)&#582;u&#65533;i&#646;&#65533;oX&#65533;&#65533;&#65533;)&#65533;|Sl&#65533;&#65533;&#65533;0&#65533;,&#65533;&#65533;&#65533;&#65533;^{X^a&#1071;ld&#65533;Pi&#65533;,&#65533;&#65533;D&#881;A7
&#65533;&#65533;r&#65533;&#65533;&#65533;&#65533;&#65533;Z'm&#65533;&#65533;Xg&#65533;-i&#65533;&#65533;&#65533;B&#65533;C1I&#65533;~i&#65533;&#65533;($h&#65533;&#65533;&#65533;l&#65533;m&#65533;&#65533;&#65533;&#65533;x&#65533;
t&#65533;5&#65533;@dm&#65533;&#65533;&#65533;&#65533;&#2028;d&#65533;en&#65533;&#4439;&#65533;M&#434;&#65533;`C&#65533;Q$wC%ZP&#65533;e&#65533;&#65533;&#65533;lN&#65533;&#65533;n&#65533;.&#65533;&#65533;nX&#65533;&#65533;4M,&#65533;&#65533;&#65533;&#65533;&#65533;du	d3&#65533;y&#65533;&#65533;&#65533;&#65533;&#65533;;&#65533;}N&#65533;&#65533;&#65533;&#65533;^&#65533;&#65533;&&#65533;[E&#65533;'|+9n&#65533;&#65533;&#65533;gA8(6D&#65533;Wo=&#65533;&#65533;?&#65533;&#65533;&#65533;&#65533;>I&#65533;z&#65533;PExPAK&#65533;eL&#65533;)5;&#65533;&#65533;&#65533;/&#65533;&#65533;o&#65533;a&#65533;&#65533;w?&#65533;H&c&#65533;&#65533;&#65533;x&#65533;&#65533;$&#65533;^l&#65533;&#65533;&#65533;&#65533;&#65533;ZK f8&#65533;&#65533;&#65533;GA&#65533;Y&#65533;!&#65533;&#65533;&#65533;&#65533;&#65533;lu!C&#65533;7&#65533;8&#65533;&#65533;(&#65533;U&#65533;P&#65533;&#65533;&#65533;	 I&#65533; &#65533; &#65533;FIP&#65533;&#65533;&#16499;% )&#65533;&#65533;a&#1403;	&#65533;&#65533;&#65533;&#65533;&#65533;&#65533;8&#65533;&#65533;{&#65533;'lq&#65533;&#902;&#65533;!Z&#65533;H&#65533;&#65533;E&#65533;)&#65533;'&#65533;&#65533;o&#65533;R&#65533;7&#65533;&#65533;0&#65533;&#65533;xE-&#65533;&#65533;H&#65533;"E&#65533;&#65533;  P($3&#1631;R& &#65533;&#65533;(t#)G&#65533;&#65533;&#65533;u&#65533;!&#65533;&#65533;&#65533;H&#65533;2&#65533;&#65533;d&#65533;I&#65533;&#65533;-"Ic&#65533;&#1172;w&#65533;&#65533;&#65533;R&#65533;O"I&#65533;&#65533;&#65533;&#65533;&#65533;&#65533;&#65533;D@&#65533;&#65533;*&#65533;&#65533;|YV&#65533;f'&#65533;&#65533;&#65533;&#65533;&#65533;Q&#65533;EBn*&#660;P&#65533;t&#65533;mo&#1594;$&#65533;&#65533;&#65533;J&#65533;&#65533;&#65533;&#65533;&#65533;C&#65533;x&#65533;N&#65533;r&#65533;2P&#65533;p&#65533;M&#65533;y&#65533;&#65533;&#65533;&4&#65533;&#250136;&#65533;&#65533;L&#65533;&#65533;%&#65533;&#65533;&#65533;P&#65533;&#65533;-&#65533;&#65533;&#65533;4Z&#65533;&#65533;)&#65533;&#65533;~&#65533;&#65533;&#65533;B':&#65533;&#65533;<&#65533;K&#65533;fPjt&#65533;%&#65533;&#65533;2&#65533;"&#65533;I&#65533;&#65533;a&#65533;5c&#65533;&#65533;6F&#65533;d&#65533;&#65533;cC&#65533;I*m
&#65533;(&#65533;&#65533;>+&#65533;&#65533;&#1205;&#65533;f1&#65533;sGH&#65533;A&#65533;&#65533;i&#65533;&#65533;&#65533;&#65533;&#65533;&#65533;`&#65533;l)KG&#65533;&#221;&#65533;H&#65533;&#65533;]&#65533;A&#65533;&#65533;&#65533;E&#333;	J&#1344;MR&#65533;X&#65533;&#65533;&#65533;|&#65533;>K&#65533;Q&#65533;&A3&#65533;@_:&#65533;&#65533;Z&#65533;2&#65533;e&#65533;&#65533;&#65533;&#65533;&#65533;&#65533;u(^hfJ&#65533;&#65533;W&#65533;Ap&#65533;pl&#65533;(L&#65533;1&#65533;vO&#65533;&#65533;PB&#65533;&#65533;&#65533;Rk &#65533;,\&#65533; &#65533;&#65533;&#65533;&#65533;y&#65533;&#65533;&#65533;&#65533;c&#65533;+8&#65533;&#65533;&#1082;&#65533;dG&#65533;/	&#65533;4&#65533;&#65533;&#65533;&#258;&#65533;&#65533;*&#65533;SdI&#65533;UE&#65533;e&#65533;B&#65533;&#65533;'&#65533;J&#65533;&#65533;&#65533;&#65533;&#65533;&#65533;%mG&#65533;&#65533;&#65533;&#65533;E&#65533;&#65533;]r;f&#292;&#65533;&#65533;tc%&#65533;&#65533;&#65533;u
#v&#65533;&#65533;&#1392;&#65533;w2A&#65533;TV&#65533;&#65533;7p&#65533;&#65533;&#65533;dq&#65533;&#65533;Dn $ &#65533;&#65533;3&#65533;d&#65533;X)@&#65533;&#65533;&#65533;&#65533;_TUW&#65533;Ye&#65533;P&#65533;&#65533;w:&#65533; )&#65533;&#65533;i
&#65533;x&#65533;!&#65533;&#65533;-dX~&#65533;&#65533;3'&#65533;!&#65533;h7&#65533;&#65533;2H\&#65533;[&#65533;&#65533;8F&#65533;&#65533;[&#65533;&#65533;&#65533;4&#65533;&#65533;&#1688;&#65533;&#65533;&#65533;&#65533;&#65533;&#65533;T&#65533;&#65533;D(l&#65533;&#65533;&#65533;&#65533;pI&#65533;&#65533; ]c&#65533;s,&#65533;-&#65533;&#65533;&#65533;h&#65533;`&#65533;>\&#1204;&#65533;4&#524;&#65533;&#65533;d&#65533;N&#65533;&#65533;B&#65533;mW&#65533;#&#65533;CHS \%&#65533;@<6&#65533;.&#65533;&#65533;&#65533;&#65533;`fi&#65533;|@W&#65533;&#65533;&#65533;&#65533;)&#65533;s	&#782202;&#65533;&#65533;p&#65533;&#65533;?1&#65533;,w^&#65533;=&#65533;&#65533;G\&#65533;&#65533;&#65533;&#65533;&#65533;&#65533;&#2040;&#256;&#698;w()(&#65533;|&#65533;6=3vMgA'&#65533;G-0&#65533;&#531;&#65533;&#65533;K&#65533;j&#65533;S;OyD&#1316;&#65533;u&#65533;&#65533;&#65533;&#65533;&#65533;'CF&#65533;@&#65533;&#65533;S&#65533;&#65533;&#65533;&#65533;&#30005;&#65533;&#65533;&#65533;&#1140; W(&#65533;!&#65533;T&#229;&#65533;2n&#65533;&#206;v&#65533;&#65533;L&#65533;&#65533;&#65533;4h%&#65533;&#65533;hK&#65533;&#1777;}&#65533;i1&#65533;A,&#65533;&#65533;"&#65533;&#65533;j&#65533;`&#65533;&#65533;)&#65533;&#65533;77&#65533;&#65533;&#65533;&#65533;&#65533;hT&#51640;&#65533;`&#65533;&#65533;&#65533;&#65533;&#65533;@&#65533;b&#65533;&#65533;p&#65533;so&#65533;sZ&#65533;a'&#65533;&#65533;;&#65533; &#65533;VJ.&#65533;JF&#65533;&#65533;&#1781;&#65533;&#65533;h#MsmS&#65533;W&#65533;Nl&#65533;I&#65533;K`&#65533;&#65533;D&#65533;&#65533;z&#710;N&#65533;&#65533;Cv&#65533;M&#65533;1&#65533;`>O&#65533;U&#65533;&#65533;&#65533;m &#65533;a&#65533;&#65533;&#65533;t&#65533;3&#65533;&#65533;&#65533;9DSpf]D&#65533;;H&#65533;&#65533;R&#65533;&#65533;&#1468;#0&#65533;u&#65533;&#65533;6&#65533;&#65533;Vr&#65533;*Y&#1572;&#65533;&#65533;&#65533;A &#65533;	n't"&#869;.&#65533;&#65533;t&#65533;bl"X&#65533;5Z-&#65533;Sj3&#65533;%d&#65533;E0&#65533;&#65533;&#65533;&#65533;H&&#65533;&#65533;Y&#65533;d&#65533;&#65533;&#65533;&#65533;'c4&#65533;Q&#65533;!&#65533;	&#65533;&#65533;bd&#65533;&#65533;P&#65533;&#65533;&#65533;-B&#65533;J&#65533;&#65533;&#65533;&#65533;1r5&#65533;&#65533;Lxfx&#65533;wm&#65533;&#65533;(v&#65533;k&#65533;&#283;dp&#65533;`@2&#65533;&#65533;]&#65533;;&#65533;&#65533;&#65533;,&#65533;&#65533;ru_^&#65533;&#65533;&#65533;u&#65533;5&#65533;&#65533;&#9923;&#65533;&#65533;B&#65533;&#65533;&#65533;b"&#65533;X&#65533;&#65533;k&#65533;5`*&#65533;.&#65533;&#65533;x&#65533;&#65533;&#65533;&#65533;J&#65533;`&#65533;&#65533;&#65533;&#65533;D&#65533;rw &#65533;Ww&#65533;&#65533;g&#65533;7&#65533;&#65533;q&#65533;"Y&z&#65533;5t&#279;I&#65533;&#65533;4&#65533;$.WQ&#65533;&#65533;A&#1607;&#1889;j&#65533;{&#65533;
C&#65533;&#65533;xFFy&#65533;umR_sG&#65533;&#65533;d&#65533;&#65533;&t&#65533;uA2N% &#65533;@&#65533;&#65533;<u&#65533; ]&#65533;&#65533;AK&#65533;M&#65533;>&#65533;&#65533;x&#65533;&#65533;p&#65533;&#65533;&#65533;&#65533;&#65533;w8@|	p_1@&#65533;l
a&#65533;P&#65533;g&#65533;l&#65533;&#65533;'&#65533;L&#65533;*sop&#65533;4oWoCA2xcXXJ&#65533;q fd&#65533;&#65533;xl&#65533;FQ&#65533;gj&#65533;&#65533;$y&#65533;&#65533;&#65533;A&#65533;&#65533;
&#65533;&#65533;&#65533;R~&#65533;}&#65533;S&#65533;as	&B&#65533;&#65533;B,W&#65533;ARq#/2&#65533;&#65533;a&#65533;l1 &#65533;y\ &#65533;\&#65533;|&#65533;{H&#65533;$&#65533;;&#65533;&#65533;>%Yvx=&#65533;}"&#65533;x&#65533;&#65533;q&#65533;w&#65533;(y J&#65533;a>9&#65533;"&#1413;Va&#65533;&#65533;&#65533;D50&#65533;*&#65533;'&#65533;c&#65533;&#65533;&#65533;G&#65533;D&#65533;H5oz&#65533;g&#65533;&#461;^&#65533;&#65533;'&#65533;8&.&#65533;&#65533;&#65533;(_`&#65533;&#65533;&#65533;&E&#65533;uw&#65533;X=&#65533;&#65533;OZ&#65533;:q.ZB)@EPIiPt\&  f7M0B&#65533;&#65533;&#65533;&#65533;{&#65533;&#65533;\@4&#65533;,&#65533;6d*9 y	&#65533;7M6[&#65533;P&#65533;&#65533;&#65533;&#65533;&#65533;&#65533;W$X&#65533;u&#65533;&#65533;&#65533;>o&#65533;&#65533;2Wg&#65533;&#65533;&#65533;% bP*&#65533; HA &#65533;482&#65533;&#65533;&#65533;&#65533;6&#65533;U&#65533;&#65533;Trt!&#65533;7&#65533;1crGwG&#65533;AOq&#65533;+&#65533;1&#65533;&#65533;!'@X&#65533;%Z&#65533;6MGg`&#65533;
5&#65533;\qX,vxY&#65533;&#65533;&#65533;x&#65533;!&#65533;l&#65533;+4&#65533;&#65533;w$&#65533;C8&#65533;tfD8&#65533;R&#65533;&#65533;&#65533;&#65533;Q&#65533;&#65533;!z&#65533;Qz[&#65533;]&#65533;>^&#65533;&#65533;(&#65533;|	Q&#65533;*&#65533;*&#65533;7 &#65533;\&#65533;s$&#65533;R&#65533;]&#65533;E9&#65533;H:s`&#65533;))&#65533;$d)&#65533;h&#65533;q&#65533;&#65533;x`P|&#65533;8`&#65533;m1&#65533;~&#65533;&#65533;4&#65533;&#65533;&#65533;Ut&#65533;&#1600;&#65533;&#65533;&#65533;A&#65533;&#65533;.}&#65533;R&#65533;e&#65533;&#65533;&#65533;=&#65533;y~j1&#65533;q#K&#65533;}&#65533;Y&#65533;;&#65533;&#65533;wA&#65533;&#65533;w&#65533;> 0&#65533;&#65533;a*00K@&#65533;&#65533;_S`&#65533;b?&#65533;%`l@`&#65533;!v&#65533;&#65533;,p&#65533;&#65533;! W`|c&#65533;&#65533;&#65533;&#65533;g&#65533;(t&#65533;&#65533;G%mF*)44&#65533;&#65533;#p*&#65533;`P&#65533;&#65533;R &#65533;X;&#65533;&#65533;q&#65533;&#65533;ea&#65533;!&#65533;&#65533;&#65533;&#65533;&#65533;&#65533;&#65533;8Wpn&#65533;C%8&#65533;4h&H*&#65533;	D&#65533;  R n&#65533;&#65533;o*@ &#65533;&#65533;&#65533;	a}&#65533;dO:&#65533;&#65533;5&#65533;&#65533;&#65533;&#65533;4&#65533;&#65533;3|<&#65533;&#65533;&#65533;jW&#65533;B&#65533;x&#65533;b:&#1353; N)&#1897;!H &#65533;pjPp'&#65533;*&#10692;&#65533;&#65533;l&#65533;&#65533;&#65533;&#65533;X&#65533;{w 
&#65533;&#65533;	&#65533;&#65533;&#65533;P&#65533;u&#65533;a&#65533;j&#65533;QXsq&#65533;c&#65533;a&#65533;&#65533;#&#65533;&#65533;&#65533;&#166;&#65533;&#65533;&#65533;7&#65533;`&#65533;&#65533;&#65533;up &#65533;&#65533;&#65533;&#65533;mo&#65533;&#65533;&#65533;"f `,6b&#65533;4P&#65533;&#65533;&#65533;'@ 4&#65533;&#65533;9&#65533;+&#65533;y&#65533;&#65533;&#65533;Xw&#65533;&#65533;&#65533;.&#65533;H&#65533;z&#65533;"&#65533;&#65533;*Y&#65533;*&#65533;&#65533;
k&#65533;6?]&#65533;&#65533;.&#65533;&#1059;&#65533;a=0&#65533;&#65533;Zw;8 ;&#65533;TR>"&#65533;{&#65533; &#65533;@&#65533;&#65533;&#65533;=&#65533;.y&#474;&#65533;&#65533;&#65533;*MK&#65533;	&#65533;&#65533;ab&#65533;&#65533;|&#65533;`&#65533;G&#65533;U&#65533;&#65533;&#65533;S&#65533; &#65533;&#65533;&#65533;z&#65533;:&#65533;&#65533;&#65533;l&#65533;# @a&#65533;4^&#65533;&#65533;&#65533;&#65533;,&#65533;4 4  B&#65533;&#65533;&#65533;&#65533;uD&#65533;&#65533;&#65533;&#65533;&#65533;"&#65533;i&#65533;'p&#65533;&#65533;&#65533;$:j&#65533;Y&#65533;'&#65533;&#65533;&#65533;&#65533;?&#65533;&#65533;
&#65533;&#65533;&#65533;&#65533;Y&#65533;vS/&#65533;QE&#65533;&#65533;O[&#65533;&#65533;`&#65533;=&#65533;

&#65533;B&#65533;&#65533;J&#65533;&#65533;b&#65533;&#65533;&#65533;&#65533;z&#65533;&#39606;&#65533;U&#65533;m<s&#65533;&#65533;&#65533;[`&#65533;;&#65533;'&#65533;&#65533;;"&#42130;&#65533;&#65533;&#65533;Q&#65533;&#65533;i*&#65533;*^&#65533;\&#65533;8W+7pp &#65533;[&#65533;&#65533;a*&#65533;&#65533;&#65533;&#65533;I&#65533;d&#65533; &#65533;&#65533;>%Z&#65533;&#65533;s|&#65533;&#65533; x&#65533;:&#65533;&#65533;&#2042;&#65533;&#65533;&#65533;&#65533;&#65533;&#65533;@&#65533;&#65533;[A&#65533;I%&#65533;2&#65533;,&#65533;V&#65533;:&#65533;&#65533;j&#65533;> ,&#65533;U&#65533;\&#1065;H&#65533;:&#65533;&#1213;&#65533;&#65533;&#65533;*&#65533;BG&#65533;&#65533;&#65533;%&#65533;d&#65533;&#65533;@.tx&#65533;&#65533;`&#65533;zu&#65533;&#65533;&#65533;&#65533;y;&#65533;)&#65533;c&#65533;&#65533;&#65533;&#65533;&#65533;&#65533;&#65533;D0C&#65533;&#65533;<K @&#65533;&#65533;P&#65533;&#65533;/|<&#65533;&#65533;&#65533;&#65533;&#65533;&#65533;j&#65533;&#65533;&#567;0!#&#65533;&#65533;	&#65533;;'G%s&#65533;&#65533;*0&#1075;&#65533;Z&#65533; |&#65533;&#65533;&&#1082;%&#65533;&#65533;*D&#65533;t#Xlz&#65533;&#65533;&#65533;/&#65533;"&#65533;&#65533;k&#65533;&#65533;&#65533;&#65533;&#65533;&#65533;O&#1816;&#65533;&#65533;?&#789;&#65533;&#65533;&#65533;&#65533;&#65533;Xw:p&#65533;Z&#65533;w&#65533;&#65533;&#65533;A&#65533;&&#65533;0&#65533;&#65533;&#65533;J`&#65533;"`/&#65533;&#65533;w&#65533;&#65533;&#65533;&#65533;&#65533;&#65533;&#65533;&#65533;G&#65533;&#65533;&#1114;&#65533;&#65533;Q&#65533;D&#65533;&#65533;&#65533;&#65533;&#65533;&#65533;uK&#65533;xk&#65533;,t&#65533;R&#65533;&#65533;<&#65533;%&#65533;&#65533;"&#65533;{&#65533;H&#65533;v[&#254;{&#65533;)ci&#65533;u&#65533;$&#65533;&#622;&#65533;)&#65533; &#2793;)t&#52466;&#65533;&#65533;+&#65533;b$A h&#65533;h&#65533;&#65533;@&#65533;&#65533;&#65533;&#65533;&#65533;&#65533;+&#65533;,[&#65533;&#65533;X&#65533;lP&#65533;&#65533;&#492;&#65533;&#65533;&#65533;&#65533;xn&#65533;&#65533;&#65533;d&#599;&#65533;&#749;Rb@I&#65533;vL&#65533;J&#65533;s	&#65533;'&#65533;&#65533;I_u&#65533;+>0&#65533;%&#65533;=&#65533;&#65533;>`&#65533;?j&#65533;"@*A#&#65533;&#65533;&#65533;WP\H&#971;&#65533;&#65533;&#65533;&#65533;&#65533;U &#65533;C'&#65533;_"&#65533;&#65533;&#65533;&#65533;&#65533;&#65533;&#65533;U&#337;s&#65533;&#65533;K&#65533;+&#707;A &#65533;	&#65533;q&#65533;#&#65533;ZP&#65533;*&#65533;&#65533; m&#65533;'@&#65533;$&#65533;*&#65533;|*Y&#65533;&#65533;|&#65533;&#65533;+&#65533;-{&#65533;!&#65533;8	A&#1211;&#65533; &#65533; &#65533;w&#65533;&#1917;9&#65533;&#47136;&#65533;.V uPf]lP&#65533;SK&#65533;&#65533;:	&#65533;Ri&#65533;&#65533;p&#65533;0&#65533;\W&#780;&#65533;&#65533;B&#65533;&#65533;9&#65533;&#65533;qH&#1377;U!W&#65533;&#65533;x, &#65533;&#65533;&#810;=&#65533;*&#65533;L&#65533;u&#65533;&#65533;&#65533;5 	\&#65533;-,]&#65533;&#65533;&#704;\H&#65533;l:Z&#65533;W&#460;b&#65533;u|&#65533;&#65533;&#65533;&#65533;y&#65533;&#65533;}&#794;&#65533;"&#65533;&#65533;B&#65533;CK&#65533;&#65533;B'&#65533;&#2026;&#65533;&#1596;*&#65533;Q&#1427;-&#65533;G&#65533;&#65533;'&#65533;	l p&#2435;&#65533;41&#65533;&#65533;)&#65533;&#65533;&#65533;&#65533;(|B&#65533;&#65533;&#65533;&#65533;&#65533;\&#65533;=&#65533;z_&#65533;&#65533;&#65533;	&#65533;&#481;&#65533;Z&#65533;&#65533;&#65533;!>&#65533;*L#5&#65533;&#1746;]8&#65533;w'&#65533;&#65533;" P&#65533;&#65533;	M'y-&#65533;#&#65533;&#65533;& &#65533;&#65533;&#65533;&#428;&#275;+&#65533;	2&#65533;&#1873;&#65533; h&#65533;wz&#65533;&#65533;&#65533;W)&#65533;&#65533;G&#65533;&#1939;-&#451;&#65533;&#65533;&#65533;4e&#65533;!&#65533;E&#65533;&#65533;&#65533;&#2017;&#65533;E b&#65533;]w&#65533;}&#65533;&#65533;&#65533;&#530;&#65533;&#65533;Z&#65533;g&#65533;&#65533;#&#65533;`&#65533;{#
&#65533;&#65533;&#65533;?Pt&#65533;	&#65533;aH
&#65533;t&#65533;&#65533;&#65533;&#65533;s31&#1781;m&#65533;&#65533;}&#65533;<&#65533;&#65533;&#65533;&#65533;&#65533;&#65533;a &#65533;&#65533;7&#65533;V&#65533;*q	B.&#65533;D&#65533;&#1773;B&#65533;Wp &#65533;&#65533;&#1873;XA&#65533;H=&#1867;&#65533;&#65533;&#65533;!Z&#65533;;iC8w&#65533;B 0&#65533;e	&#65533;*&#65533;K&#65533;Pz&&#65533;],&#65533;&#65533;	A6I&#65533;H&#6427;&#1708;&#65533;0&#65533;&#65533;.&#65533;
&#65533;&#65533;H&#65533;&#25696;&#65533;`A&#65533;&#65533;rpa&#65533;od&#65533;&#65533;v&#65533;r&#585;&#65533;&#65533; &#65533;&#65533;`*&#65533;&#65533;[&#65533;96p|&#65533;N&#65533;&#65533;W&` ,&#65533;*&#65533;&#65533;&#65533;n&#65533;&#65533;&#65533;&#65533;R?&#65533;q&#65533;&#22468;&#65533;&#65533;&#65533;"&#65533;&#65533;&#65533;l&#65533;`N&#65533;K&#20657;t&#65533;Xt&#65533;y&#65533;]&k` 1&#65533;"&#65533;&#65533;q&#65533;D&#65533;*&#65533;&#65533;j&#65533;-tf&#65533;8&#65533;|&#65533;X2*&#65533;&#65533;&#65533;H\v2&#65533;W<&#65533;&#65533;M&#65533;}&#65533;e+@*1M-Ji&#65533;vc9`&#65533;h&#65533;(>&&#65533;&#65533;/&#65533;W<n&#65533;&#65533;&#65533;Xw0&#65533;&#65533;a&#65533;~&#65533;w&#65533;0SL*&#65533;*&#65533;&#65533;QD&#1842;'&#65533;LY&#65533;&#65533;&#65533;&#65533;&#65533;&#65533;x&#65533;[UZ&#65533;&#65533;&#65533;g|&#65533;j@*M0&#65533;'&#65533;&#65533;24&#65533;|z&#65533;B&#65533;J&#1592;&#65533;&#1798;g[&#65533;&#65533;#AhGb&#65533;&#65533;&#65533;}&#65533;X&#65533;&#65533;0]&#65533;*q&#65533;f:P*bP&#65533;Sz&#65533;"&#57962;&#65533;&q&#65533;JoA&#65533;&#65533;&#65533;x6`&#65533;w1&#65533;&#65533;$K&#65533;`&#65533;!7&#65533;VZ&#65533;p&#65533;&#65533;&#65533;x0&&#65533; n&#65533;&#65533;" &#65533;&#65533;&#1155;z&#65533;W&#65533;k&#65533;*}B&#65533;P,&#65533;&#65533;&#65533;&#65533;&#942;&#65533;(&#65533;.&#65533;&#65533;Xc`&#65533;&#65533;&#65533;/1&#65533;&#65533;Hi&#65533;y &#65533;&J&#65533;:&#65533;&#65533;&#65533;*&#65533;&#649;&#65533;&#65533;&#65533;&#65533;b&#65533;l&#65533;	?k9&#65533;]&#65533;&#65533;&#341;&#65533;_*K&#65533;n&#65533; 1&#65533;e`&#65533;V&#65533;&#65533;&#65533;&#65533;&#65533;r&#65533;w&#65533;\	q#>&#238;$ &#1181;r:*&#65533;&#65533;T&#65533;&#65533;A&#65533;;&#65533;T@&#65533;&#65533;&#65533;C&#65533;%N&#65533;X&#65533;&#65533;&#327;<&#65533;dqSP&#65533;Cn&#65533;&#65533;&#65533;X&#65533;&#65533;I&#65533;)UZ&#65533;&#65533;&#65533;e&#65533;*,&#65533;p&#1121;`&#65533;l&#65533;009&#65533;
&#65533;!&#65533;
 &#65533;,]&#65533;&#65533;&#65533;&#65533;Q&#65533;JMQ&#65533;&#65533;	8&#65533;n-*&#65533;D&#65533;9q&#65533;&#65533;&#65533;&#65533;Y&#65533;i&#65533;&#65533;p0&#65533;&#65533;q&#65533;Q&#65533;&#65533;&#65533;Z&#65533;y&#65533;&#65533;*&#65533;&#65533;V$&#65533;&#1253;&#1994;A&#65533;&#1146;u&#65533;&#65533;%E*x&#65533;&#65533;&#65533;T&#793;S&#65533;&#65533;h&#65533;&#398;&#65533;&#65533;&#65533;&#65533;&#65533;&#65533;L=&#65533;&#65533;&#65533;f&#65533;k&#65533;x&#65533;$Y&#65533;C&#65533;l&#1849;u&#65533;$@&#65533;p&#65533;)M&#65533; &#65533;d&#65533;&#14436;&#65533;&#65533;&#65533;&#1657;T=T cb&#65533;b&#65533;l&#65533;&#65533;H@f 69\&#65533;&_"V&#65533;v&#65533;&#65533;{(,D&#65533;_?&#65533;`&#65533;&#65533;?&#65533;D&#65533;C&#65533;r@*&#65533;&#65533;J&#65533;(&#65533;&#65533;&#65533;4t&#65533;+&#65533;`&#65533;>wK&#399;&#65533;&#65533;&#65533;#&#65533;B&#65533;&#65533;>24&#65533;>	&#65533;&#65533;&#65533;rb&&#65533;PL&#65533;8A&#65533;+`Bk3&#65533;&#65533;&#65533;&#65533;F&#65533;&#65533;&#65533;&#65533;H&#889;
&#65533;0&#65533;9?&#65533;&#65533;&#65533;&#1042;&#65533;&#65533;D*q[&#163;4&#65533;p.<vp&#65533;&#65533;*&#65533;&#1325;EY;&#65533;PSMs&#65533;FrZAM&#65533;R&#65533;&#65533;&#65533;"6&#65533;0;&#65533;&#65533;!&#65533;,&#65533;&#65533;
&#65533;"4c
D&#65533;,&#65533;&#65533;&#65533;4(KLH&#65533;&#65533;&#65533;
&#163;&#65533;&#65533;&#65533;R&#65533;H;&#875;M&#65533;&#65533;Xs&#65533;-X&#65533;&#65533;
&#65533;4 &#65533;jN&#65533;4&#65533;&#65533;&#65533;&#65533;6 &#65533;O06(&#65533;L&#65533;&#65533;ET*&#65533;rp*&#65533;&#65533;<UV&#65533;Qc5B&#65533;"/&#65533;&#65533;&#1452;r&#65533;a&#65533;5s&#65533;K&#65533;o&#65533;&#65533;7[&#65533;&#65533;&#65533;*@ +0R&#65533;&#582; 2:A3&#1420;&#65533;r`&#65533;&#65533;d&#65533;&#65533;&#65533;&#65533;&#65533;Hc 8p&#65533;_&#65533;Kj&#613;X&#65533;&#65533;I&#65533;5x*H(N&#65533;&#65533;*B=&#65533;&#65533;&#65533;&#65533;&#65533;aO>&#65533;&#65533;&#65533;G)&#65533;&#65533;`V&#65533;j&#65533;&#65533;&#65533;&#65533;ce&#65533;&#65533;S&#65533;&#65533;&#65533;&#65533;&#1445;m&#65533;]&#65533;M8&#1730;&#65533;*{&#65533;&#65533;Q>&#65533;[&#65533;^+Aj&#65533;&#65533;-&#65533;&#65533;&#65533;j&#65533;&#65533;&#1410;&#65533;;J&#65533;Zj}^ca6r&#65533;X&#65533;j4&#65533;l&#65533;&#65533;&#65533;&#65533;*v&#65533;u	?M&#65533; 5$I&#65533;zo&#65533;&#65533;FT&#65533;&#65533;6&#65533;%&#65533;wf&#65533;U&#65533;\8,VkA&#65533;&#65533;?@F&#902;4&#65533;$&#65533;&#549;H&#65533;R&#65533;;&#65533;\&#65533;&#65533;&#1656;B&#65533;K&#65533;t&#65533;&#65533;&#1591;&#65533;IO&#65533;*2&#65533;NZ&#65533;L&#65533;b&#65533; &#65533;s&#65533;{&#65533;=&#65533;&#65533;1'&#65533;9c&#65533;&#65533;&#65533;&#65533;=0&#65533;&#65533;y&#65533;vA&#65533;8&#65533;&#65533;&#65533;HH &#65533;&#65533;&#65533;&#65533;{&#65533;s&#65533;B&#65533;&#65533;&#65533;|
m`&#65533;Fr"&#65533;&#65533;&#65533;&#65533;&#65533;J&#65533;&#65533;&#183;&#65533;~&#65533;6&#65533;&#65533; &#65533;&#65533;&#65533;&#65533;&#65533;&#65533;&#65533;&#65533;S\2&#65533; H@q*&#65533;&#65533;&#65533;x&#65533;&#65533;h&#65533;&#65533;&#65533;`O&#65533;?&#65533;&#65533; &#65533;`&#65533;&#65533;r&#1024;l&#65533;&#65533;&#65533;&#65533;`]h&#65533;0!&#1824;	&#65533;&#65533;&#65533;8l`A&#65533;N&#65533;&#65533;%&#65533;&#65533;&#65533;C$"&#65533;F&#65533;-&#65533;dCr&#65533;.&#65533;&#65533;0&b&#65533;xE&#2025;&#65533;%;&#65533;B&#65533;&#65533;&#65533;P&#651;&#65533;Z&#65533;o^&#65533;1f&#65533;kdc&#65533;Z&#65533;&#65533;|@&#65533;s&#65533;&#65533;&#65533;&#65533;&#65533;FpI&#65533;&#65533;F@2a9&#65533;p&#65533;Cf!'&@$"&#65533;&#65533;&#65533;hph&#65533; -y&#65533;N&#65533;d PC';i&#65533;&#65533;&#147;&#65533;&#65533;&#65533;&&#65533;@1&#65533;&#65533;$&]&#65533;&#65533;&#65533;d&#65533;AA&#65533;&#65533;C&#65533;&#65533;&#65533;&#65533;&#65533;wNv&#65533;&#65533;$&#65533;nr&#65533;&#65533;]&#65533;&#65533;&#65533;+^&#65533;O"@1&#65533;&#65533;Ka&#65533;S&#65533;&#65533;&#65533;KN&#65533;&#65533;&#65533;&#65533;"HK&#65533;3&#65533;&#65533;@&#65533;u.&#65533; Z&#65533;Mx&#65533;%.6;&#65533; &#65533;4e&#65533;.v&#65533;Q&#65533;S&#65533;&#65533;H&#65533;&#65533;IP&#65533;(&#65533;&#65533;$&#1700;&#33925;&#65533;&#65533;&#65533;&#65533;&#65533;&#65533;D&#31330;4,&#65533;&#2044;%
&#65533;2&#65533;}.&#65533;'&#65533;,JD?&#65533;aq&#65533;&#65533; N&#65533;&#65533;>&#1930;P4&#65533;&#65533;Q&&#65533;T &#65533;R&#65533;&#65533;&#65533;&#65533;&#65533;&#65533;&#65533;5&#65533;N&#65533;%&#65533;&#65533;&#65533;m Y`@&#65533;&#65533;2&#65533;&#65533;&#65533;L&#65533;hR&#65533;W&#65533;8P&#65533;&#65533;&#65533;A&#65533;&#65533;&#1351;&#65533;(ke&#65533;&#16258;&#65533;
>&#65533;&#65533;V&#65533;&#65533;/&#65533;&#65533;Cq&#65533;%,&#65533;&#65533;&#65533;&#65533;&#65533;&#65533;&#65533;&#65533;|[I&#65533;o&#65533;h&@&#65533;`&#65533;&#65533;F&#65533;&#65533;&#7121;&#65533;e&#65533;r&#65533;q&#65533;OU&#65533;&#65533;&#1510;&#65533;Y&#65533;P&#65533;&#65533;&#65533;#.&#65533;&#65533;&#65533;,l&#65533;A$&#65533;&#65533;&#65533;!8&#65533;m&#65533;&#65533;&#65533;W&#65533;\&#65533; &#65533;&#65533;&#65533;&#65533;T&#65533;>&#65533;	 }&#65533;'aN08@&#65533;&#65533;kf(&#65533;D&#65533;&#1046;H<&#65533;&#65533;nw&#65533;&#65533;]&#65533;VV>#[&#65533;FeTF&#65533;.1&#65533;!&#65533;V&#65533;&#2033;&#65533; &#65533;&#65533;n}5 &#65533;&#1930;n+h&#65533;~&#65533;3&#65533;&#65533;&#1164;&#65533;Y&#65533;&#65533;k&#65533;"#&#65533;
245&#65533;I b#5&#65533;&#65533;E&#65533;&#65533;s{MO&#65533;5&#65533;Y&#65533;&#65533;%&#65533;e[&#1372;&#934;1&#65533;eLE&#65533;@&#65533;&#65533;&#65533;w&#65533;	fE&#65533;Jp@&#325;&#65533;p&#422;&#65533;@&#65533;[dj&#65533;&#65533;&#65533;&#65533;bY&#65533;&#65533;o%&#65533;&#65533;&#65533;&#65533;&#65533;&#65533;8h&#65533; (&#65533;Y)&#65533;6&#65533;`Md3&#65533;&#65533;\&#65533;X&#172;M&#65533;]Vr&#65533;8&#65533;&#65533;&#65533;&#65533;&#65533;**&#65533; `.&#65533;&#65533;&#65533;%&#65533;&#65533;MN&#65533;Vf&#65533;5Aqi$v&#65533;&#65533;|+\.&#65533;&#65533;sb&#65533;r&#65533;Hlx&#65533;[E&#65533;&#2037;h&#65533;a<&#65533;&#65533;&#65533; &#27867;&#65533;Ha&#65533;&#65533;&#65533;'&#65533;1&#65533;&#65533;&#643;5&#65533;&#65533;&#65533;e6)&#65533;p
&#65533;&#65533;<&#65533;&#65533;&#1953;&#65533;[&#65533;e&#65533; &#65533; &#65533;&#65533;&#65533;&#65533;u&#65533;&#65533;&#65533;D&#65533;I&#65533;l0&#65533;	5&#65533;&#65533;N&#65533;Z&#65533;_s	&#65533;&#65533;&#65533;>&#65533;&#65533;&#65533;&#65533;z&#65533;&#65533;(M&#65533;eg{e&#65533;p&#65533;}Fd&#5952;L*&#65533;&#65533;&#845;&#65533;Rs&#65533;&#65533; Z*&#65533;rnx&#65533;&#65533;%&#1142;s&#65533;]"&#65533;:%&#65533;&#65533;V&#65533;&#65533;&#65533;.&#65533;&#65533;&#65533;&#65533;&#65533; tpp&#65533;&#65533;[&#65533;U&#65533;&#65533;&#65533;*Nskp:^ &#65533;&#65533;&#65533;gC&#65533;
4&#65533;&#65533;&#65533;&7&#65533;&#65533;&#65533;m&#65533;x&#589;&#65533;&#65533;&#65533;ABU&#65533;r&#65533;&#65533;&#65533;&#65533;&#65533;&&#65533;9nF&#65533;#o&#65533;lt&#65533;&#65533;&#65533; &#65533;$&#65533;\&#65533;{&#1110;&#65533;&#65533;l&#65533;|Bt&#65533;&#65533;&#65533;&#65533;&#65533;}&#65533;2_&#65533;`k&#65533;K&#65533;&#65533;B&#65533;n&#65533;%&#65533;x{+&#65533;rb&#65533;K|&#65533;&#65533;w{]X&#65533;&#65533;&#65533;/>k&#65533;&#65533;&#1983;L;n&#1470;&#65533;&#65533;&#65533;{&#65533;k&#65533;&#65533;&#65533;c;7&#65533;&#65533;;&#65533;&#65533;m&#65533;8{^A&#65533;W&#65533;&#65533;&#65533;]L&#65533;i`D&#65533;-c&#65533;>&#65533;G<&#65533;md&#65533;&#65533;E&#65533;K&#65533;Q_g&#65533;&#65533;;&#65533;&#65533;&#65533;&#65533;@&#65533;[h&#65533;z&#65533;lX&#65533;&#65533;&#65533;&#65533;o=&#65533;&#65533;&#65533;&#38664;M&#903;s&#65533;a!0&#65533;&#65533;&#65533;/h&#65533;}p&#65533;&#65533;F&#65533;&#65533;&#65533;7P#Ad&#65533;&#65533;&#65533;'l&#65533;O&#774;KK&#65533;%,(&#65533;"&#65533;&#65533;&#65533;&#65533;K&#65533;~&#65533;g[cG&#65533;!w&#65533;Krp~n`&#65533;&#65533;r&#65533;&#2030;&&#65533;&#65533;5&#65533;c&#65533;[&#65533;L&#65533;&#65533;&#65533;?&#65533;&#65533;?&#65533;&#65533;!&#65533;0o1&#225;&&#65533;&#65533;c 2&#65533;&#65533;.b&#65533;$;/&#65533;&#65533;c&#1786;0&#65533; &#65533;&#65533;&#65533;@&#58623;k&#65533;&#65533;[&#65533;=&#65533;&#65533;&#65533;QO&#65533;&#65533;(&#65533;PA&#65533;#
A&#65533;8&#65533;&#65533; &#65533;0o8Bo&#65533;&#65533;L8?d>&#65533; &#1611;&#172;&#65533;{&#65533;&#65533;c$L&#65533;%&#65533;&\>Z{@5&#65533;>u&#65533;&#65533;&#65533;-LBc&#65533;&#65533;/&#65533;=&#65533;&#65533;1&#65533;&#339;5&#65533;H&#65533;&#65533;&#65533;&#65533;4&#65533;&#65533;5lC&#1923;?n11&#65533;&#65533;&#65533;&#65533;&#65533; C4D`)>&#65533;<&#65533;;&#65533;&#65533;h&#65533;	&#65533;/{(6&#65533;&#65533;l&#65533;&#65533;K&#65533;&#65533;Y&#518;E<&#65533;&#65533;&#65533;&#65533;&#65533;>S&#65533;j&#65533;	<&#65533;B=&#65533;N&#65533;=&#65533;&#65533;&#65533;28&#65533;&#65533;TDB=lE&#65533;&#65533;	&#65533;&#65533;r&#65533;&#65533;&#65533;71p &#65533;B&#65533;<4^&#20394;3&#65533;&#65533;S&#65533;&#713;80k&#65533;&#65533;8&#65533;fTA6&#65533;&#65533;B0&#65533;&#65533;m&#65533;[&#65533; cGP&#65533;kXGv$&#65533;V&#65533;&#65533;&#65533; FXz&#65533;Gzt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J&#65533;&#65533;J&#65533;y&#65533;(&#65533;&#65533;&#65533;h&#65533;6&#65533;JL&#65533;&#65533;(X&#65533;&#1540;&#65533;&#65533;&#65533;  &#65533;J&#65533;&#65533;/&#65533;&#65533;&#65533;&#65533;&#65533;T%8&#65533;X&#751;l&#65533;5&#65533;&#65533;D @$` &#65533;&#65533;&#65533;X&#65533;&#65533;&#65533;&#65533;5&#65533;@&#65533;$`'H&#65533;H) '&#65533;&#65533;&#65533;&#65533;&#65533;DL"z&#65533;!&#65533;&#524;&#65533;h&#65533;d&@&#65533;&#65533;&#65533;L&#65533;|! X %`&#65533;&#65533;|M&#65533;&#65533;&#652; &#65533;L&#65533;&#65533;K &#65533;M&#1868;&#65533;&#820;&#65533;&#65533;&#65533;&#65533;&#65533;&#1860;&#65533;&#65533;&#65533;&#65533;&#65533;
&#65533;p&#65533;&#65533;&#65533;&#65533;\&#65533;&#65533;D&#65533;
&#65533;&#65533;&#65533;&#65533;&#65533;d&#65533;&#1956;&#1300;N&#65533;&#65533;&#65533;&#65533;&#65533;&#65533;&#65533;M&#65533;&#65533;N&#65533;&#65533;p&#65533;&#65533;M&#476;&#65533;(&#65533;N&#65533;&#916;&#65533;&#65533;M &#65533;&#65533;&#65533;J&#65533;&#65533;O&#65533;&#65533;&#65533;/09&#65533;$H&#65533;l&#65533;&#65533;L$&#65533;&#65533;&#65533;&#65533;6(&#65533;(&#65533;N&#65533;M&#65533;&#65533;}&#65533;&#65533;O&#65533;&#65533; &#65533;O&#65533;/&#65533;L%hL&#65533;$P&#65533;D&#65533;6&#65533;M&#65533;(@EN&#65533;&#65533;pOe&#65533;JP&#65533;&#65533;NR&#65533;&#65533;N &#65533;G&#908;K%p'(P&#65533;&#65533;L&#65533; @)&#65533;&#65533;!8&#65533;&#65533;&#65533;e&#65533;&#65533;&#65533;=)5&#65533;N&#65533;&#65533;&#65533;K&#65533;&#65533;&#65533;!   &#65533;O &#65533; &#65533;&#65533;$p&#65533;$mOms&#65533;&#65533;T &#65533;S@&#65533;RT8&#65533;%&#65533;N&#65533;P}D&#65533;/&#65533;&#65533;H  ?&#65533;&#65533;&#65533;&#65533;N&#65533;1%&#65533;&#65533;$&#65533;&#65533;&#65533;&#822;m&#65533;QHS08&#65533;SP&#65533;&#65533;P  &#65533;&#65533;  &#65533;&#65533;&#65533;B-TR&#65533; )0QN&#65533;&#65533;&(}&#65533;H&#65533;8&#65533;S&#65533;TwT &#65533;&#65533;&#65533;&#65533;0&#65533; U'&#65533;)&#65533; R%U$u&#65533;O_&#65533;J=p&#65533;W}VS&#65533;&#1238;!G*&#65533; #&#65533; O&#65533;&#65533;/&#65533;
&#65533;U`&#65533;(&#65533;b-&#65533;&#65533; S&#65533;&&#65533;4&#65533;&#65533;QTx&#65533;H-JR&#65533;Vr|&#65533;&#65533;&#65533;0&#65533;O&#65533; #&#65533;&#65533;VN&#65533;&#65533;C&#65533;bEQ<&#65533;&#65533;6 &#65533;T8wu&#65533;h&#65533;Rw&#65533;&#65533;{&#65533; k&#65533;&#65533;&#65533;NU`&#65533;JN&#65533;&#65533;&#65533;%X2E&#65533;-&#65533;6&#65533;&#65533;T0&#65533;&#65533;&#65533;&#65533;y&#65533;&#65533;^&#832;P&#65533;km &#65533;&#65533;&#65533;m&#65533;A&#65533;X&#65533;&#65533;&#1028;&#65533;U&#65533;&#65533;%&#65533;=YH-&#65533;SZ%G&#65533;U&#65533;&#65533;&#65533;&#65533;&#65533;V`U&#65533;%X)&#1540;m&#65533;?&#65533;Y&#65533;&#65533;TT&#65533;&#1250;G~-&#65533;(&#65533;	x \&#65533;&#65533;o&#65533;$&#65533;XDE&#65533;&#65533;&#65533;&#65533;KXQ8&#65533;X=Y:&#65533;Xw&#65533;&#65533;&#65533;&#65533;- [&#65533;&#65533;@&#65533; &#65533;&#65533;!&#65533;&#65533;1&#65533;&#65533;D&#65533;&#65533;&mU&#65533;&#65533;&#65533;;&#65533;G*&#65533;&#65533;	&#65533;&#65533;W&#65533;&#65533; &#65533;n&#65533;OB&#65533;&#65533;=(S&#65533;&#65533;mQ*h&#65533;6m&#65533;g&#65533;S&#65533;&#65533;G&#65533;&#65533;B &#65533;^U&#65533;&#65533;&#65533;U&#65533;&#65533;&#65533;&#65533;&#768;]&#65533;&#65533;&#65533;&#1941;)&#65533;&#65533;N&#65533;e&#65533;&#65533;&#1413;&#65533;65&#65533;RH^T&#65533;V;&#65533;WL&#65533;&#65533;&#65533;W&#65533;UZ&#65533;&#65533;&#65533;&#65533;\&#65533;l&#65533;N Q&#65533;&#65533;&#65533;t&#65533;5*&#65533;\
&#65533;&#65533;?&#65533;&#65533;:&#65533;QQ&#65533;e&#65533;&#65533;&#65533;X&#65533;&#65533;&#65533;&#65533;&#65533;	h]&#65533;W^5&#65533;-?&#65533;u[<k&#65533;&#65533;&#65533;W&#65533;&#1027;NH`O&#1027;&#65533;&#65533;G&#65533;&#65533;&#65533;&#65533;X}&#65533;&#65533;&#65533;]&#65533;&#65533; &#65533;&#65533;4&#65533;&#65533;&#65533;_&#65533;O5H*`ZlU &#581;&#65533;0[[&#65533;&#1356;&#65533;[&#65533;_&#65533;#&#65533; &#65533;[	&#65533;&#65533;&#65533; 
x_~k&#65533;x&#65533;~H~&#65533;&#1341;uY&#65533;&#65533;&#581;&#65533;&#65533;^~&#65533;N=_&#65533;W&#65533;J[&#65533;&#1605;k&#65533;^&#65533;[&#65533;&#65533;N&#65533;&#65533;&#2045;}&#65533;@&#65533;&#65533;&#65533;&#65533;`&#65533;mZ&#65533;&#65533;&#65533;&#65533; &#65533;P&#65533;PU&#65533;l]&#65533;&#65533;&#65533;\vc~&#65533;U&#65533;T&#65533;&#65533;5&&#65533;[&#65533;&#65533;8&#65533;Nb&#65533;&#65533;&#65533;&#1797;&#65533;&#65533;{&#65533;T&#65533;&#65533;&#65533;56&#65533;&#65533;d6&#65533;~5d&#65533;&#65533;\&#65533;&#65533; P&#65533;&#65533;&#65533;e[
P&#65533;&#65533;&#65533;B&#512;	&#65533;`@&#65533;Ne&#65533;	&#65533;&#65533;K&#65533;^{&#65533;&#65533;&#65533;&#65533;5&#65533;&#65533;[} &#65533;\&#65533;&#65533;=fe&#65533;]`&#65533;e
&#65533;M]&#65533;X&#65533;e&#65533;V&#65533;&#65533;&#65533;&#832;&#65533;&#65533;TaQ*&#65533;&#65533;0&#65533;&#1764;m&#65533;&V&#65533;&#65533;&#65533;&#65533;l~&#65533;RV i&#65533;&#65533;`V*&#65533;&#1731;&#65533; R~&#65533;6&#950;A&#65533;&#65533;&#65533;\&#65533;&#65533;a&#65533;<g`&#65533;&#65533;l&#65533;&#65533;r&#65533;5\&#65533;T&#65533;ew&#65533;&#65533;l&#65533;&#65533;P&#65533;&#65533;&#65533;V&#65533;U {^&#65533;0
(&#65533;B&#65533;&#65533;&#65533;Th&#65533;P&#65533;	0hX&#65533;&#65533;( &#896;&#65533;&#65533;&#65533;]&#65533;&#65533;/&#65533;&#65533;/&#65533;&#65533;~OJ&#65533;f&#65533;&#9542;i&#9318;i&#65533;h&#65533;&#65533;"&#65533;&#65533;i&#65533;	 !&#65533; &#65533; ,4  &#65533;G &#65533; &#65533;H&#65533;&#65533;&#65533;&#65533;*\&#560;&#65533;&#199;#J&#65533;H&#65533;&#65533;&#331;3j&#65533;&#561;&#65533;&#463; C&#65533;&#65533;&#595;(S&#65533;\&#626;&#65533;&#727;Sd&#65533;f&#65533;	`&#65533;&#65533;&#627;&#65533;&#991;@1&#65533;&#65533;&#65533;(6&#65533;&#65533;`2&#65533;&#1255;P&#65533;J&#65533;
Q&#65533;&#1131;E&#65533;l(R&#65533;&#65533;&#1519;`&#202;	&#65533;&#65533;&#65533;#&#65533;&#1591;p&#65533;&#65533;K&#65533;h	'h&#65533;H[4&#65533;&#65533;&#65533;&#65533;X&#65533;b&#65533;&#65533;&#200;&#65533;La&#168;&#65533; &#65533;%\&#65533;*&#65533;	`&#65533;^&#65533;&#65533;U&#65533;&#65533;&#992;C&#65533;C&#65533;&#65533;&#528;O&#65533;ap	&#65533;m&#65533;&#65533;&#65533;M&#65533;&#65533;WvQ&#65533;QT 	&#65533;&#65533;&#65533;, &#65533;`&#65533;m+_&#956;e&#65533;&#65533;:N&#65533;vQt@N&#65533;&#65533;&(l&#65533;&#277;&#65533;&d7&#65533;O&#65533;&#65533;EVM?N&#866;&#65533;	&#65533;E&#65533;&#65533;&&#65533;&#65533;h&#65533;&#65533;&#65533;&#65533;&#65533;&#1999;&#65533;&#65533;&#65533;&#65533;F&#65533;Qd&#65533;&#65533;&#65533;%7P&#65533;&#65533;&#65533;F&#65533;_|E0&#65533;f&#65533;U&#1440;&#65533;UT&#65533;&#65533;(&#65533;mi%&#65533;zH&#65533;&#65533;

&#65533;! &#65533;CQXd8&#65533;8_&#65533;6`QE4&#65533;&#65533;&#65533;Fg&#65533;&#65533;b&#65533;96&#65533;$]&#65533;&#65533;F&#65533;QH&#65533;1%&#65533;&#65533;&#65533;f&#65533;&#65533;O&#65533;)&#65533;T&#65533;9&#65533;&#65533;d&#65533;4|&#65533;0&#65533;&#65533;T&#65533;&#65533;sE&#65533;8&#65533;x&#65533;Bi&#65533;ZQ&#65533;D&#65533; &#65533;9d}l&#65533;&#30860;&#65533;&#65533;%4&#65533;&#65533;&#65533;Q&#65533;TZ :E&#65533;5&#65533;&#65533;!&#1861;l`ZP&#65533;	d(&#65533;60 &#43760;&#65533;&#65533;&#65533;&#65533;(&#65533;&#1054;&#65533;&#65533;&#65533;W&#65533;3&#65533;
B&#65533;&#65533;+&#65533;&#65533;k&#65533;&#65533;&&#65533;&#65533;&#65533;6&#65533;&#65533;&#65533;F+&#65533;&#65533;&#65533;Vk&#65533;&#65533;&#65533;{P8 ()&#65533;&#65533;Q&#65533;&#65533;&#65533;{&#1638;&#65533;&#65533;&#65533;&#65533;&#65533;&#65533;&#65533;+/&#65533;&#65533;`&#65533;&#65533;&#65533;Qg&#65533;&#65533;|&#65533;e&#65533;&#65533;&#65533;+&#65533;&#65533;l&#65533;&#65533;#|P&#65533;U&#65533;&#65533;bQ,&#65533;b&#65533;&#65533;
&#65533;	g&#65533;&#65533;&#65533;w&#65533;&#65533;&#65533;&#35663;FYP&#65533;G&#65533;&#65533;&#65533;,&#65533;&#65533;&#65533;&#65533;0+p&#65533;&#65533;MYgAd&#65533;&#65533;&#65533;&#65533;&#65533;@-t&#65533;&#65533;1EH[&#65533;4&#65533;eL&#65533;R&#65533;E9<Y&#65533;&#65533;&#65533;W&#65533;&#65533;&#65533;Cw&#65533;&#65533;&#65533;A4dJ&#65533;a&#65533;&#65533;h&#65533;a&#65533;M&#65533;DZQ}&#65533;&#65533;'X&#65533;[&#65533;o 
&#65533;|&#65533;&#65533;&#65533;w&#65533;&#65533;Av&#1668;&#65533;v]&#65533;&#65533;h5&#65533;N
nXnW&#65533;m&#65533;&#22055;+&#65533;&#65533;w^&#65533;&#65533;N&#65533;
&#65533;t&#65533;&#65533;&#1051;H&#53248;h&#65533;&#65533;$d.&#65533;&#65533;#[&#65533;&#65533;&#65533;&#65533;9&#65533;!zA&#65533;:&#65533;x&#65533;&#65533;P&#65533;
&#65533;B&#65533;&#65533;&#65533;&#65533;&#65533;&#65533;}&#65533;&#65533;&#65533;&#65533;&#65533;6)j&#65533;"?&#65533;El&#65533;&#65533;&#65533;n	t&#65533;&#65533;&#1063;&#65533;&#65533;&#65533;bwQ&#65533;&#65533;&#65533;&#65533;&#1105;&#65533;l`&#65533;/d&#65533;^|&#65533;&#65533;8&#65533;&#65533;&#65533;bC&#65533;G&#65533;&#65533;l &#65533;&#65533;&#65533;&#65533;&#65533;&#65533;&#65533;e&#65533;a[&#65533;&#268;&#65533;&#544;4&#65533;&#1470;&#65533;&#65533;f&#65533;&#65533;&#1644;&#65533;@&#65533;dgd&#65533;&#65533;&#1050;&#65533; &#65533;E&#65533;&#65533;&#65533;&#65533;&#65533;&#65533;&#65533;&#65533;wHB&#65533;&#65533;&#65533;~&#65533;Q&#65533;&#65533;&#65533;3&&#65533;&#65533;g8L&#65533;&#65533;&#65533;@&#65533;&#54279;%&#65533;&#65533;&#65533; &#65533;4&#65533;j}&#65533;&#65533;&#65533;&#65533;&#65533;.BK&#65533;O|b)&#65533;&#65533;&#65533;O4&#65533;&#65533;V,U&#459;p&#65533;&#65533;&#65533;&#65533;&#65533;0&#65533;&#65533;"&#65533;kp&#65533;<&#65533;H&#65533;T&#65533;&#65533;&#65533; y;;&#65533;	&#65533;&#65533;g&#65533;&#613;&#65533;nl&#65533;A&#65533;I&#65533;%J&#65533;u4d&#65533;D&#65533;Jn&#65533;&#65533;UA&#65533;&#65533;=&#65533;&#65533;&#65533; &#65533;&#65533;&#65533;*9X&#65533;&#65533;&#65533;M&#65533;&#65533;T&#65533;&#65533;e&#65533;Z&#1426;&#65533;d&#65533;&#65533;&#65533;6&#65533;J L:&#65533;	VIL&#65533;&#65533;-&#65533;&#65533;L&#65533;8i&#65533;f:&#1238;&#65533;\d &#65533;&#65533;Z~&#65533;_[&#65533;&#65533;&#65533;&#65533;&#65533;M&#65533;!&#65533;}&#65533;&#65533;&#65533;&#65533;&#65533;Lk.n3&#65533;	&#65533;&#65533;&#65533;&#65533;&#65533; &#65533;X7&#65533;i&#65533;c&#65533;&#65533;j&#65533;#v&#65533;&#65533;&#65533;&#65533;&#65533;&#65533;\&#65533;&#65533;k&#65533;&#65533;7&#65533;&#65533;&#65533;E&#65533;L(&#1562;&#65533;O|>&#65533;	J&#65533;(&#1766;P&#65533;&#65533;qk8+&#65533;&#65533;&#65533;*&#65533;&#65533;CcCGJ8+t&#65533;oH&#65533;@&#65533;01X&#65533;KmjfJ&#65533;&#65533;&#65533;&#65533;&#65533;.V8U&#65533;2I&#1182;&#65533;&#65533;
j(&#65533;&#65533;.&#65533;&#65533;H&#65533;J3&#1880;(&#65533;:f&#65533;&#65533;&#65533;T	&#65533;&#65533;(A&#65533;f&#65533;4&#65533;&#65533;&#65533;&#65533;&#65533;<&#65533;&#65533;,O&#65533;:&#65533;=&#65533;N7&#65533;c&#65533;&#65533;EH&#65533;`&#65533;&#65533;&#65533;&#65533;9&#65533;&#65533;&#65533;|&#65533;&#65533;&#65533;cR&#65533;1&#65533;&#1088;&#65533;J&#1539;&#65533;&#65533;&#65533;RM&#65533;&#65533;t&#65533;]&#65533;g\&#65533;<U&#65533;&#65533;S&#65533;&#65533;
&#65533;&#65533;&#65533;&#65533;&#65533;!&#65533;"&#884;&#65533;;&#1792;A0&#730;^&#65533;&#65533;lO&#65533;&#65533;&#65533;3&#65533;E H@@Pw&#65533;$&#65533;\;&#65533;n&#1349;Y&#65533;JU&#65533;&#65533;Z&#65533;" $&#65533;+(_h&#65533;&#65533;&#65533;2Q e&#65533;&#65533;Tq/&#65533;&#65533;N &#65533;	&#65533;W0)u&#65533;x&#65533;&&#65533;&#65533;J&#65533;&#65533;&#65533; Do&#65533;H5&#65533;&#65533;&#65533;F&#65533;&#65533;r0&#1753;q&#65533;&#65533;&#65533;V&#65533;&#65533;&#65533;S>&#65533;&#65533;4r{$Ah&#65533;A&#65533;!8&#65533;zC~&#65533;&#65533;&#65533;W&#65533;&#65533;&#65533;j lvWDr &#65533;.w&#1616;f)&#65533;&#65533;&#65533;u&#65533;&#65533;&#65533;iV6&#65533;&#65533;t&#65533;U&#233;&#65533;&#65533;&#65533;f&#65533;&#65533; &#65533;&#65533;&#65533;&#65533;;&#65533;>cV~
% PJ&#65533; &#65533;&#65533;&#65533;&#65533;&#65533;&#65533;&#65533;&#65533;&#432;T&#65533;&#65533;$e&#65533;DpR  &#65533;&#65533;9&#65533;/&#65533;&#65533;&#65533;&#1088;	&#65533;&#65533;&#65533;##&#1616;&#65533;&#65533;&#65533;4&#65533;&#65533;&#65533;9<&#65533;m&#65533;&#65533;2&#65533;g}&#65533;&#65533;&#65533;`&#65533;&#65533;&#65533;&#65533;p&#65533;&#65533;&#65533;4'rmQhX&#65533;&#65533;b&#65533;-&#65533;&#65533;&#65533;&#65533;&#65533;&#65533;W&#65533;&#65533;&#65533;Q&#65533;B@&#65533;a\&#65533;i&#65533;:k8&#65533;&#65533;/&#138;&#65533;9&#1326;&#65533;&#65533;l &#65533;u1&#65533;&#65533;~7&#65533;&#65533;f&#65533;&#65533;&#65533;S&#65533;P-ZY&#65533;&#2002;DS&#65533;&#65533;&#65533;jm2Ms&#65533;&#65533;&#65533;&#65533;&#65533;AP&#65533;&#65533;&#65533;b&#65533; &#65533;]&#65533;&#65533;&#65533;X&#65533;&#65533;76&#1683;}z&#65533;&#65533;&#65533;1&#65533; &#65533;@4&#65533;&#65533;&#65533;&#65533;&#65533;&#65533;&#65533;@&#65533;[&#65533;I&#65533;(8&#65533;[
&#65533;:&#65533;G9#&#1310;g&#1976;m'SV&#65533;V&#65533;&#65533;&#65533;&#65533; m &#65533;<SZ&#1530;&#65533;&#65533;N0&#65533;&#65533;&#65533;MLs	&#65533;LJ&#65533;`&#65533;,{ &#65533;E&#65533;&#65533;&#65533;&#1313;&#65533;&&#65533;&#65533;&#65533;_&#65533;&#65533;rU&#65533;&#65533;&#65533;_&#65533;&#65533;&#65533;&#57828; &#65533;2&#65533;6&#65533;q&#65533;&#65533;Nw&#65533;&#1913;d2&#65533;}&#65533;&#65533;`&#65533;G&#65533;Ay&#65533;)&#65533;&#65533;R7&#65533;&#65533;v&#65533;&#65533;&#65533;:k&#65533;%&#65533;$&#65533;g&#65533;&#65533;&#65533;&#65533;&#65533;#&#65533;&#65533; &#65533;&#65533;&#65533;T &#65533;	a&#65533;(&#65533;&#6884;!&#65533;x&#65533;&#167;t&#65533;&#65533;I&#65533;A&#65533;4 ;t$&#65533;Z&#65533;&#65533;
}0&#823;&#65533;!-_&#65533;m&#65533;K&#65533;5&#65533;3^rB6&#65533;3 &#65533;6&#65533;&#65533;&#65533;&#65533;{D&#65533;y&#65533;&#65533;@b&#376;$ &#65533;@&#65533;7a)==&#65533;&#65533;OjQ1&#65533;&#65533;3&#65533;??&#65533;&#65533;&#65533;/QI&#65533;&#65533;&#65533;&#65533;d&#65533;&#65533;>&#65533;&#65533;3&#65533;]&#983;*&#65533;(9&#65533;z&#65533;T&#65533;&#65533;L&#65533;&#65533;5H0o&#65533;$&#65533;&#65533;>&#65533;&#65533;&#65533;&#65533;&#1522;&#65533;4&#65533;uSH&#65533;&#65533;I&#65533;&#65533;c&#65533;&#65533;7&#65533;&#65533;H&#65533;X&#65533;C&#65533;&#65533;&#65533;iRz&#65533;&#65533;&#65533;&#65533;FHw&#65533;n&#65533;&#65533;&#65533;1x&#65533; &#65533; E&#65533;&#65533;Wl&#65533;ytnHM&#65533;n&#65533;n&#65533;gZXRwQ9&#65533;{&#65533;' d&#65533;	aN&#65533;Wv&#65533;&#65533;&#65533;&#65533;S#&#65533;y4&#65533;r &#65533;n0&#65533;&#65533;E9&#65533;&#65533; &#65533;&#65533;&#65533;&#65533;&#65533;w&#551;S%&#65533;u&#65533;&#65533;AX&#65533;&#65533;g&#65533;&#65533;L&#65533;I&#65533;v&#1622; &#65533;w9&#65533;~PVr2hZ&&#65533;&#65533;y&#65533;wmaK'&#65533;<&#1622;+&#65533;z&#65533;G&#65533;):WJ&#65533;3f&#65533;z&#65533;ReYHXE&#65533;(&#65533;&#65533;&#65533;Fx~K&#65533;e
bN&#65533;o-&#65533;&#423;%&#65533;"M)hw&#65533;&#65533;&#65533;Pq&#65533;&#65533;2&#65533;fug&#65533;&#65533;m7&#65533;!v8&#65533;&#65533;&#65533;:9&#65533;&#65533;h>8 Z1~&&#65533;kx~&#65533;g&#65533;&#65533;vg2i}&#65533;&#65533;&#65533;2Wvp&#65533;r&#65533;w}&#65533;&#65533;&#65533;&#65533;#&#65533;&#65533;{W[	&#65533;-b/&#65533;&#65533;F`&#65533;&#407;	&#65533;z&#65533;&#65533;d)&#65533;X&#65533;&#65533;$&#65533;V%)&#65533;j&#65533;&&#65533;&#395;_&#65533;K&#65533;&#65533;ywl	&#65533;m&#1549;1&#1287;W&#65533;&#65533;3 &#65533;&#65533;&#65533;&#65533;]&#65533;i
@&#65533;&#65533;,0>&#65533;^&#65533;P&#65533;2j'&#65533;&#65533;$&#65533;wy&#65533;&#65533;t~&#65533;&#65533;&#65533;Q\&#199;&#65533;&#65533;&#451;0#yE1&#65533;|&#65533;&#65533;,~'>@&#65533;&#65533;&#65533;&#65533;*d&#65533;4EQ&#65533;&#65533;)r=&#65533;&#65533;Gg&#65533;&#65533;&#65533;wF&#65533;&#65533;a~XQ\h&#65533;&#65533;&#65533;m&#65533;&#65533;&#65533;&#65533;&#65533;&#65533;&#451;1&#65533;&#65533;^&#65533;*^v81'&#65533;&#65533;gB 05&#65533;vvB&#65533;QK&#65533;&#65533;hW&#65533;&#65533;&#65533;&#65533;6,9&#65533;q&#65533;4&#65533;&#65533;.p+WaU&#532;\&#65533;%O&#65533;6VpS&#65533;U@&#65533;&#65533;&#65533;z&#65533;j&#65533;&#65533;&#65533;b&#65533;7&#65533;&#65533;j&#65533;&#65533;?L&#65533;e&#65533;&#65533;X&`&#65533;B &#210;"&#65533;",&#65533;&#65533;xiC&#1077;@V&#65533;YU@ ("&#65533;~R&#65533;&#65533;g9&#1621;Q&#65533;&#65533;&#65533;K`&#65533;&#65533;7_&#65533;u&#65533;a&#65533;Rq&#1178;&#65533;&#65533; ,; ;&#65533;4&#65533;&#674;&#65533;"&#1303;7.E&#65533;&#65533;&#65533;T&#65533;)B 4&#65533;R&#65533;wv&#65533;G&#65533;(&#65533;&#65533;1&#65533;&#65533;&#65533;C&#65533;&#65533;&#65533;p&#65533;B&#65533;r&#65533;&#65533;2 &#65533;t&#476;&#65533;&#65533;%G&#65533;4S&#65533;&#65533;&#65533;3Fah4M&#65533;>	>@'@&#65533;&#65533;I&#65533;9s5&#457;&#65533;Fi`&#65533;C&#65533;&#65533;IQ&#65533;&#65533;3Xq&#65533;=`,&#65533;,&#65533;&#65533;&#65533;9D}&#65533;5&#65533;L&#65533;&#65533;&#65533;t6&#65533;&#65533;"&#65533;&#65533;&#65533;&#65533;&#65533;ha&#65533;&#65533;&#65533;&#65533;r&#65533;Q$&#65533;a&#65533;n&#65533;gii,&#65533;&#65533;0	#z,0` &#65533;&j-Ni0V&#65533;b&#65533;;|&#65533;&#65533; &#65533;&#65533;g&#65533;7Z&#65533;W&#65533;&#65533;,P&#65533;	&#65533;&#984;o&#65533;&#65533;8&#65533;&#65533;&#65533;&#65533;,)&#65533;:`"&#1060;&#65533;&#65533;&#65533;U/&#65533;eX&#65533;&#65533;us &#65533;C&#65533;.&#65533;&#65533;
:&#65533;&#65533;&#65533;&#1632;j&#65533;~8!&#65533;\iJ&#65533;;&#65533;&#65533;&#65533; 0d&#65533; ' P0,M*&#65533;y ,&#65533;&#1447;&#65533;R^&#65533;%&#65533;&? @&#65533;&#65533;yP&#65533;&#65533;J&#65533;xQ&#65533;&#65533;i$&#65533;Ro#i&#65533;&#65533;&#65533;&#65533;y: "&#65533;&#65533;&#666;&#65533;&#65533;&#65533;Z,&#65533;&#65533;f&#65533;&#1692;;&#1386;u5b]&#65533;&#65533;&#65533;.`&#65533;&#65533;&#65533;`&#65533;&#65533;Il&#65533;&#65533;&#65533;&#65533;z&#65533;&#65533;6*  &#65533;&#65533;PP&#65533;i3|1&#65533;O'3&#65533;&#65533;e<&#65533;$&#1873;&#65533;z&#65533;	:&#65533;&#65533;I`&#65533;&#65533;&#65533;&#65533;B&#65533;q`Y&#65533;&#65533;`,' &#65533;&#1914;H&#65533;&#65533;&#65533;&#65533;z&#65533;&#65533;)&#65533;h$&#65533;&#65533;&#65533;&#65533;&#65533;&#65533;&#65533;z0)0_v6CR&#65533;&#65533;&#65533;`&#65533;&#65533;&#1710;7&#65533;&#65533;&#65533;Q&#65533;&#65533;i&#65533;&#65533;W@&#65533;&#65533;&#65533;2,)\&#65533;&#65533;.`&#65533;&#65533;&#65533;&#65533;B  !&#65533;,&#337;&#65533;&#65533;&#65533;.&#65533;0&#65533;&#65533;1&#65533;4&#65533;Hy> &#65533;&#65533;0&#65533;?&#65533;&#65533;&#65533;5clW,h&#65533;^&#65533;D&#65533;@x&#65533;&#65533;&#689;p&#65533;&#65533;O:,X&#579;;&#1025;B&#65533;&#65533;V&#65533;D
&#65533;&#65533;&#65533;&#65533;&#65533;ak&#65533;	Kl`&#65533;x-&#65533;&#130;fl ,T&#630;l&#65533;A &#65533;P&#65533;w&#65533; P&#65533;&#65533;bb&#65533;&#65533;&&#65533;&#65533;]\&#65533;@gF&#65533;&#65533;7&#65533;b@6&#65533;&#65533;&#65533;&#65533;&#65533;&#65533;!&#65533;Yz&#65533;Bs*,`&#65533;&#65533;&#65533;h&#65533;&#65533;l&#65533;&#65533;&#65533;&#65533;&#65533;{&#65533;&#65533;[&#65533;4@&#65533;&#65533;z+&#65533;&#65533;&#65533;&#65533;pD=&#65533;$&#65533;&#65533;]&#65533;k&#65533;&#65533;9&#65533;^&#65533;&#65533;K&#65533;p&#754;&#65533;&#65533;&#758;h&#65533;@ b&#65533;&#65533;7`B &#65533;&#65533;&#65533;&#65533;q4i&#65533;^8&#65533;&#65533;y&#65533;KI&#65533;S&#65533;&#65533;&#1482;W&#65533;&#65533;&#65533;;&#65533;b&#65533;&#65533;wh/w &#65533;&#65533;&#65533;&#65533;&#65533;D&#65533;P P&#65533;:&#65533;&#65533;'@ &#65533;&#65533;A,&#65533;I&#65533;&#65533;[&#65533;G&#65533;&#65533;Km&#65533;KL&#65533;#&#65533;J<&#65533;G&#65533;&#65533;&#65533;&#65533;g&#65533;&#65533;{&#65533;&#65533;&#65533;pF&#65533;l&#65533;8&#65533;&#65533;5j&#65533;P5,\P,p&#65533;&#65533;JtY&#65533;G&#65533;&#65533;&#65533;	&#65533;&#65533;Z0&#65533;]+ &#65533;&#65533;&#65533;&#65533;&#65533;:,hp,N,x&#65533;&#65533;B&#65533;&#65533;B |?6sb7z&#65533;Q|&#65533;&#65533;&#65533;&#65533;!dVRA&#65533;w&#65533;X&#65533;&#65533;Z&#65533;l&#65533;&#65533;&#65533;&#65533;&#65533;&#65533;&#65533;),4  R&#65533;'@,K&#65533;)&#65533;&#65533;&l&#65533;T&#65533;&#65533;&#65533;S&#65533;&#65533; ]|&#65533;&#65533;8{&#65533;O&#65533;&#65533; &#65533;&#65533;&#65533;&#65533;&#65533; ,U x&#65533;&#65533;&#65533;pQ&#65533;&#65533;&#327;&#65533;w&#65533;&#65533;[&#65533;L@d>]|&#65533;&#65533;Y&#65533;&#65533;&#65533;&#65533;	&#65533;:&#65533;C&#65533; &#65533;&#65533;Y&#65533;&#65533;&#65533;&#434;&#65533;Hl,`&#65533;&#65533;k&#65533;^&#65533;&#65533;z<&#220;>1&#65533;Y&#65533;&#65533;&#855;|&#65533;b@,&#65533;U&#65533;&#265;&#65533;=&#65533;&#65533;,&#65533;&#65533;&#65533;&#65533;&#658;&#65533;=&#65533;b&#1069;&#65533;&#65533;&#65533;&#65533;|&#65533;&#65533;h&#65533;(&#65533;&#65533;l&#65533;&#65533;`* &#65533;D&#65533;&#65533;&#65533;&#65533;&#65533;x&#65533; 	&#65533;`b&#65533;&#65533;&#65533;&#65533;,@&#65533;&#65533;&#65533;&#65533;`&#65533;&#767;<&#65533;&#469;mL>&#65533;&#749;p&#65533;&#65533;&#65533;&#65533;&#65533;~&#65533;&#65533;P?&#65533;5&#65533;&#65533;=&#65533;&#65533;Kk&#65533;r&#65533;l&#65533;5&#65533;\&#65533;6-&#65533;&#65533;&#65533;&#65533;8&#65533;&#65533;:F&#65533;-&#65533;<.&#65533;]&#65533;u&#65533;@&#65533;&#65533;,&#65533;+&#65533;BT:&#65533;&#65533;?p&#766;&#65533;&#65533; &#65533;&#65533;b&#65533;&#65533;&#65533;%1&#65533;&#65533;&#65533;W&#65533;|&#65533;4&#65533;&#65533;&#65533;&#65533;&#65533;1&#65533;0IUm&#1362;iA}&#65533;&#65533;&#1622;&#1561;&#65533;9M&#65533;;&#65533;&#65533;&#65533;&#65533;&#65533;&#65533;&#65533;&#65533;2&#65533;qB&#65533;&#65533;&#65533;&#65533;&#65533;&#65533;Z&#1212;\&#65533;V&#65533;&#65533;&#65533;[&#65533;&#65533;~&#65533;&#65533;&#1545;&#65533;:&#65533;W&#65533;&#65533;&#65533;j:c&#65533;&#65533;?P&#65533;&#47718;p&#65533;&#65533;L@&#65533;&#65533;&#1169;&#65533;2uo(&#65533;&#65533;&#65533;J&#65533;&#65533;5	&#1690;&#65533;&#65533;&#65533;&#65533;&#65533;&#65533;&#65533;<&#65533;]&#65533;&#65533;&#65533;&#65533;&#65533;: 	&#65533;M&#65533;Gj&#65533;&#65533;&#65533; H h&#65533;]&#65533;A92k&#65533;&#65533;X\&#65533;|&#65533;y&#65533;&#65533;&#65533;w&#65533;b&#65533;&&#65533;&#65533;&#65533;.&#65533;&#65533;0`&#65533;8 	&#1661;&#65533;fmn&#65533;&#65533;&#65533;&#65533;#k&#65533;&#65533; %~&#65533;,&#65533;&#65533;z&#1182;&#65533;&#65533;^X&#65533;&#65533;$&#877;&#65533;&#65533;&#65533;JA&#65533;8,&#65533;&#65533;&#65533;~&#65533;3&#65533;&#65533;l,&#65533;&#65533;V&#65533;	A~n&#65533;&#1331;&#65533;&#65533;&#65533;&#65533;&#65533;l0&#65533;&#65533;&#65533;)&#65533;&#65533;tE&#65533;&#1531;&#65533;&#65533;-&#1780;m!&#65533;B&#65533;{&#65533;&#65533;&#65533;&#65533;H	&#65533;&#65533;8&#65533;7&#65533;&#65533;.&#65533;&#65533;&#65533;&#65533;&#65533;&#65533;9&#65533;&#65533;7&#65533;F&#65533;&#1129;&#65533;`&#65533;&#65533;&#65533;&#65533;&#65533;,h&#65533;&#65533;&#65533;r}\&#65533;&#1336;j&#65533;)}&#65533;eaY&#65533;&#65533;^&#65533;&#65533;&#65533;"&#65533;5 .&#65533;&#65533;&#65533;&#65533;R&#5832;!&#65533;r&#65533;&#65533;&#65533;&#65533;&#65533;1^&#65533;M}&#65533;dy&#65533;&#65533;t@)&#65533;&#65533;&#65533;,y&#65533;8n,i &#65533;G1&#65533;Hx\JX&#65533;%e&#65533;y<X&#65533;PN&#65533;&#65533;&#65533;&#65533;&#1511;&#65533;[,c@mx'&#65533;-&#65533;<&#65533;&#194;K&#65533;&#65533;&#65533;6&#65533;&#65533;U&#65533;&#65533;b 0&#65533;&#65533;&#65533;2n&#65533;Nm9!^&#65533;&#65533; &#65533;&#65533;9&#65533;;&#65533;~&#65533;&#65533;&#65533;j &#65533;&#65533;"&#65533;ev&#65533;\&#65533; e&#65533;&#65533;&#65533;&#65533;&#65533;3l&#65533;6&#65533;k&#65533;[&#65533;'&&#65533;&#65533;p|&#65533;s W&#65533;&#65533;qr&#65533;&#786;V&#65533;&#65533;&#65533;&#65533;2 &#65533;f#&#65533;&#65533;jq&#65533;5[93 h&#65533;qLNlN&#922;&#65533;&#65533;&#65533;.`&#65533;&#65533;&#65533;&#63893;&#65533;[&#65533;&#65533;&#290;&#65533;&#65533;^i,0,&#65533;,_&#65533;,{6|&#65533;&#65533;&#52161; 5&#65533;r&#65533;&#65533;&#65533;&#65533;f&#65533;n&#65533;'&#65533;J&#65533;&#65533;'&#65533;t6x'K&#65533; &#65533;&#65533;j&#65533;A,>&#65533;ny&#1575;:,>n,0&#65533;X&#65533;&#65533;&#65533;&#65533;J&#65533;&#65533;D&#65533;&#65533;U&#65533;&#65533;&#65533;i&#65533;Z&#65533;p&#65533;&| ,&#259;x0 <p&#65533;&#65533;&#65533;I&#65533;&#65533;&#65533;,,~,&#65533;&#65533;&#65533;&#65533;t&#65533;V&#65533;n&#65533;!&#65533;/W&#65533;&#65533;&#65533;&#65533;&#65533;&#65533;&#65533;s&#65533;&#258;n`P&#65533;&#65533;T^&#65533;&#65533;h k&#65533;,&#65533;&#65533;&#65533;'&#65533;3;&#65533;o.&#65533;<&#65533;&&#65533;&#65533;&#65533;&#65533;J&#65533;\ ,&#65533;_8k'&#65533;&#65533;&#65533;F!`  ',@&#65533;\ &#65533;&#65533;._&#65533;71&#65533;Q&&#65533;&#65533;&#65533;	&#65533;&#65533;&#65533;&#65533; &#65533;&#65533;&#65533;K&#65533;&#65533;&#65533;&#65533;&#65533;,x&#65533;&#65533;&#65533;?h&#65533;h&#65533;iQT&#65533;&#65533;&#65533;&#65533;U?&#65533;&#65533;&#65533;&#65533;&#65533;&#65533;&#65533;C&#1720;&#65533;&#65533;&#65533;o&#65533;i\y&#65533;M&#65533;&#65533;qZ&#65533;&#65533;$XP`?t.d&#65533;&#65533;&#65533;C&#65533;%N&#65533;X&#1122;C4&#65533;&#65533;&#65533;&#65533;G&#65533;!E&#65533;&#65533;#G&#65533;7)U&#65533;|B&#65533;&#65533;+A&#65533;H0`&#65533;&#65533;2H&#65533;H	&#65533;&#846;&#65533;,YNy"&#65533;7&#65533;^d&#65533;&#65533;&#65533;S&#65533;M"&#65533;&#65533;&#65533;&#1387;]v4&#65533;&#65533;&#65533;W&#65533;a&#65533;
8&#65533;1&#65533;&#65533;&#65533;i&#1350;c&#65533;&#65533;&#65533;o&#65533;&#65533;I7&#65533;&#65533;"&#65533;&#65533;,&#65533; &#65533;vWN!L4&#65533;4I?"&#65533;&#65533;&#65533;c&#65533;Z&#65533;&#65533;gIC~A&#65533;&#1849;&#65533;:&#65533;T&#65533;&#65533;&#65533;&#1129;&#65533;|&#65533;!a&#12879;F;%9`&#65533;<&#2020;0&#65533;&#65533;&#65533;&#65533;H&#65533;Hc&#65533;&#65533;&#65533;
 &#65533;&#65533;-&#65533;2&#65533;
	4&#65533;&#65533;&#65533;&#65533;&#65533;&#65533;&j&#65533;&#65533;&#65533;&#65533;&#65533;b'_&#65533;&#9615;+&#1452;7&#65533;&#65533;&#65533;&#65533;-|&#824;&#65533;G&#65533;&#65533;Ns,&#65533;q&#65533;&#65533;
<Hc &#1856;Si&#65533;&#65533;&#65533;&#65533; &#65533;S&#65533;0&#65533;&#65533;&#65533; &#65533;*&#65533;p&#65533;8H#<&#65533;P&#65533;;7&#65533;&#65533;&#65533;<.4&#65533;&#65533;J@cC&#65533;&#65533;Z\c>&#65533; &#65533;
&#65533;&#65533;&#65533;&#65533;&#65533;$p&#65533;&#65533;J&#65533;&#65533;&#65533;&#65533;&#65533;&#65533;&#65533;2PBL&#1547;&#65533;&#552; &#65533;&#65533;T"0&#65533;$&#65533;&#65533;&#65533;` D&#65533;0aD&#620;&#65533;:&#1656;&#65533;&#65533;&#65533;&#65533;&#65533;h&#65533;&#65533;b&#65533;&#65533;&#786;&#65533;&#65533;&#65533;
&#65533;"v&#65533;&#65533;&#65533;l##&#65533;#YJ&#65533;&#65533;&#65533;&#65533;?&#65533;&#65533;&#65533;&#65533;!&#65533;&#65533;&#41793;1#&#65533;.J&#65533;&#65533;&#65533;6&#65533;t&#65533;&#65533;&#65533;dc4&#65533;PQ &#65533;t&#65533;#&#65533;"&#65533;#P&#65533;h,&#65533;
H&#65533;@E&#65533;p&#1569;&#65533;&#65533;mi:&#65533;$i&#65533;<0&#65533;+&#65533;&#65533;&#65533;&#1576;"&#65533;&#65533;&&#65533;%Yh&#65533;&#65533;&#65533;&#65533;P?:MOq&#1832;&#65533;Ku&#65533;&#228;&#65533;$0t28p&#65533;`%&#65533;&#65533;&#65533;&#65533;'U"A &#65533;&#65533;&#65533;&#65533;":&#65533;&#65533;b_~&#65533;&#887;&#65533;{&#65533;&#65533; &#366;uqVCU&#65533;&#65533;&#65533;4&#65533; -6t&#65533;&#65533;3<&#65533;A&#65533;&#1686;&#65533;&#65533;@&#65533;r&#65533;&#65533;&#834;8&#65533;=&#65533;Qd&#65533;&#65533;[v&#65533;e&#65533;&#65533;H&#65533;?&#65533;E&#65533;=Ju#&#65533;&#65533;&#65533;&#65533;%c&#65533;q?R&#65533;$&#65533;&#65533; #&#1528;@`&#65533;W&#65533;Pz `&#65533;&#65533;&#65533;j&#65533;%2&#65533;1&#65533;&#65533;Z1&#65533;&#65533;&#65533;N6z0&#65533;#&#65533;&#65533;&#65533;&#65533;&#65533;p&#65533;&#65533;&#65533;&#65533;&#65533;&#65533;&#65533;'a&#65533;*&#65533;&#65533;%CZ7k&#65533;&#65533;&#65533;&#65533;)&#65533;&#65533;Z&#65533;&#65533;1&#65533;&#65533;8o&#65533;`&#65533;&#65533;&#65533;&#908;&#65533;#&#65533;8&#65533;x&#65533;o&#65533;3&#65533;&#1824;&#65533;^&#65533;hSX&#65533;.&#65533;&#65533;pB&#65533;f2A &#65533;&#65533;&#65533;u&#65533;&#65533;4&#65533;
&#65533;k?&#65533;v&#65533;M&#65533;O&#65533;&#65533;<&#65533;&#65533;vN&#65533;&#65533;Ps2&#65533;.&#65533;!v&#65533;'/6&#65533;&#65533;&#65533;h&#65533;&#1168;^z>j8 c&#65533;Z&#65533;w@<&#65533;4&#65533;&#65533;&#65533;cZi&#65533;&#65533;&#65533;w&#65533;}&#65533;>J&#65533;&#65533;&#65533;&#65533;#&#65533;?&#65533;"&#65533;&#65533;&#65533;&#65533;&#65533;^&#65533;C&#65533;M&#65533;p&#65533;&#65533;9&#65533;7&#65533;&#65533;&#65533;@&#65533;x$&#65533;C&#65533;&#65533;p&#65533;
&@1;&#65533;&#554;<&#65533;&#65533;&#65533;Lxd&#1081;T&#65533;&#65533;&#65533;+d&#65533;DR&#65533;=3%&#65533;&#65533;9&#65533;&#65533;(&#65533;&#65533;&#65533;&#65533;H[&#65533;l C&#65533;&#65533;&#65533;9&#65533;&#2031;Lp&#65533;&#65533;&#811;^-db&#65533;B&#65533;&#65533;!S&#65533;bo>HE*&#176;
&#65533;{N@&#364;&#65533;&#65533;z#&#65533;&#65533;p&#65533;2&#65533;9Q&#65533;-&#65533;W&#65533;>&#65533;F8&#65533;#Y&#65533;&#65533;+&#65533;3U)f	p&#284;> &#65533;&#65533;Pm&#65533;&#65533;&#65533;&#65533;&#1616;$2&#65533;X&#65533; &#65533;H&#65533;y&#65533;lA&#65533;&#65533;&#65533;A'E&#65533;!=	&#65533;&#65533;i&#65533;C&#65533;&#65533;&#65533;G0&#65533;Q&#65533;0p&#65533;#G;&#65533;&#65533;&#65533;&#65533;%&#65533;> Q&#65533;r	&#65533;&#65533;A&#65533;"&#65533;F#&#65533;&#65533; *&#1863;&#65533;,&#65533;&#65533;&#65533;&#65533;k&#65533;&#65533;&#65533;&#65533;&#65533;&#65533;&#65533;&5&#65533;&#582;&#65533;&#65533;&#65533;w&#65533;4&&#65533;&#65533;&#65533;Lp&#65533;r&#65533;H.=&#65533;i&#65533;&#65533;&#65533;&#65533;!&#65533;&#65533;&#65533;&#65533;&#65533;&#65533;&#65533;g=&#65533;T>&#65533;&#65533;&#65533;G&#65533;H|@&#65533;&#65533;&#721;&#65533;9O{&T&#65533;&#65533;)B&#65533;l&#65533;&#65533;&#65533;nA&#65533;&#65533;d&#65533;b:&#65533;&#65533;&#65533;&#65533;&#65533;h%&#65533;&#65533;&#65533;u4*&#65533;&#65533;	 &#439;&#65533;&#65533;&#65533;1&#65533;a z&#65533;&#65533;lT&#65533;&#65533;CAv&#65533;t&#65533;N&#65533;".=&#65533; &#65533;&#65533;&#65533;|&#65533;T&#65533;&#65533; L&#65533;AL)U&#65533;N&#65533;&#65533;J,&#65533;a&#65533;#8&#65533;&#65533;1(&#297;i&#65533;O=&#65533;K&#65533;l`O&#65533;&#65533;&#65533;&#65533;&#65533;&#65533; &#65533;&#788;2&#1898;'&#65533;E&#257;&#65533;i[#V&#1429;3!`@&#65533;&#65533;W&#65533;o&#65533;A&#65533; b&#65533;J&#65533;&#65533;r	S]#&#65533;t%&#65533;&#65533;I&#65533;&#65533;&#65533;4&#65533;#`&#65533;lg&#65533;&#65533; 5 tJ&#65533;D=4&#65533;AJ&#65533;&#65533;&#1024;"&#65533;&#65533;K\b&#65533;E-f&#65533;W&#65533;&#65533;&#65533;$&#65533;&#65533;&#65533; P&#65533;&#65533;&#1710;&#65533;&#65533;&#65533;&#65533;&#65533;~ip	rM&#65533;V$&#65533;&#65533;f&#65533;&#65533;&#65533;r`9&#65533;C@[&#65533;
0T&#65533;@&#65533;&#65533;&#65533;&#65533;&#65533;yg&#65533;L&#65533;&#65533;:Q&#65533;&#65533;o}&#65533;&#65533;&#439;&#65533;&#65533;&#65533;&#65533;U*&#65533;	M9c&#65533;&#65533;&#65533;&#65533;U&#65533;|&#65533;&#65533;&#65533;4&#65533;7&#65533;]Qta&#65533;&#65533;&#1868;=&#65533;(&#65533;3&#65533;&#65533;&#65533;&#771;Xqb&#65533;&#65533;&#65533;]D&#65533;9&#65533;!&#65533;N[&#65533;&#65533;$&#65533;&#65533;&#65533;&#65533;^&#65533;@&#65533;3&#65533;&#65533;&#65533;'&#65533;&#65533;C&#65533;P&#65533;&#65533;4&#65533;&#65533;&#65533;M&#65533;G.&#65533;&m1G[Q&#65533;Ad&#65533; ]&#65533;&#65533;Ur&#65533;&#65533;V&#65533;"0Z&#65533;&#65533;&#65533;+;&#65533;)o%&#65533;/&#65533;7&#65533;8&#65533;!&#65533;Zd&#65533;&#65533;&#65533;&#65533;&#65533;D&#65533;
&#65533;&#65533;&#65533;&#65533;@&#65533;_&#65533;"&#878;h4&#65533;&#65533;M&#65533;&#65533;3&#65533;&#65533;`pX&#65533;&#65533;&#65533;&#65533;&#65533;&#65533;K&#65533;D&#65533;s
d&#65533;Q&#65533;&#65533;&#65533;Xp&#65533;"&#65533;&#65533;l&#65533;&#65533;&#65533;4&#65533;&#65533;0&#65533;&#65533;&#65533;&#65533;&#65533;~&#65533;&#65533;&#65533;l"0&#65533;4\&#65533;=oS=.z5&#65533;&#65533;Z&#49280;&#65533;&#65533;l&#65533;&#65533;@&#65533;U&#65533;V&#65533;&#65533;S&#65533;&#65533;H&#65533;&#65533;}&#65533;z@1&#65533;&#65533;&#65533;z&#65533;&#65533;&#480;u&#65533;&#65533;jl&#65533;&#65533;y&#65533;,I&#65533;&#1424;&#65533;s&#65533;,&#65533;|2&#65533;&#65533;&#65533;@u&#65533;&#65533;)0&#65533;&#65533;&#65533;Y+&#65533;:4&#65533;&#65533;&#65533;ym &#65533;&#65533;[&#65533;&#65533;ifc&#65533;d&#65533;&#1339;Et&#65533;&#65533;&#232;LjR/\&#65533;#&#65533;b40&#65533;*<&#65533;GV&#65533;&#65533;&#65533;&#65533;s$e&#65533;&#65533;*&#65533;&#65533;&#65533;l"Qy&#65533;&#65533;hY&#285;&#65533;&#65533;.&#65533;&#65533;&#65533;b&#65533;&#65533;&#65533;&#65533;CoY&#65533;&#65533;&#65533;&#1152;D&#65533;F&#65533;&#65533;?m&#65533;]&#65533;&#65533;&#65533;&#65533;/l 8&#65533;H [(U&#771;&#65533;4M]&#65533;o&#65533;UY&#65533;2&#65533;&#65533;4yeo&#65533;&#65533;&#582;P}k&#65533;s&#65533;&#1648;&#65533;k}&#65533;[mJ&#65533;G&#65533;&#368;&#65533;&#65533;t'<&#65533;&#65533;m&#65533;V&#65533;&#65533;`&#65533;&#65533;&#65533;G&#65533;&#65533;&#65533;G&#65533;<&#65533;6T;&#65533;.pl&#65533;&#65533;&#65533;&#65533;U&#65533;&#65533;=O&#65533;h,&#65533;&#65533;L^&#65533;&#65533;&#65533;&#65533;&#65533;q&#65533;5&#65533;&#65533;&#65533;]O&#65533;o &#65533;3&#65533;&#65533;&#563;&#65533;&#65533;^&#65533;&#65533;&#65533;=p&#65533;&#65533;&#65533;&#65533;M^&#65533;<&#65533;&#65533;3&#65533;&#1871;=&#65533;y&#65533;@&#65533;&#65533;&#65533;O&#65533;&#65533;%&#65533;q}&#65533;{f&#65533;@~&#65533;&#65533;^&#65533;&#65533;&#65533;a&#65533;"_Q&#65533;&#65533;&#65533;t&#65533;z&#65533;&#65533;&#1030;6&#65533;L&#65533;B&#65533;&#65533; |&#65533;O&#65533;&|&#65533;&#65533;&#65533;&#65533;&#65533;D]&#65533;X?FX&#65533;&#65533;rL &#65533;=PE&#65533;?b&#65533;&#65533;&#65533;?&#65533;&#707;&#1963;&#65533;&#65533;&#65533;<&#65533;&#65533;o&#65533;6&#65533;&#1734;&#65533;&#65533;&#65533;jL&#65533;>&#65533;c@EHT&#65533;1PC&#65533;)=&#65533;	&#65533;&#65533;3&#65533;&#65533;d&#65533;H&#65533;&#65533;&#65533;E&#65533;>F L&#1538;6;A&#65533;&#65533;?&#65533;p&#65533;&#65533;&#240;nc&#65533;&#14160;X?6&#65533;o&#65533;&#65533;= &#65533;#&#161;&#65533;&#65533;&#1979;&#65533;H;&#65533;pA&#65533;&#1736;&#65533;&#65533;A*&#65533;&#456;?[&#65533;&#65533;&#65533;&#65533;&#65533;&#65533;&#65533; &#65533;&#65533;86&#65533;4&#65533;*&#376; Uc=4&#65533;5tC@|&#65533;&#65533;&#65533;=4&#65533;)&#65533;&#65533;&#65533;m`&#65533;80cDId&#65533;&#65533;&#65533;!#&#65533;&#65533;&#65533;K&#65533; &#65533;l)>F\N&#65533;DQ&#65533;&#65533;;P?&#65533;&#65533;Oi&#65533;&#65533;&#65533;&#65533;X:&#1089;H#&#65533;&#65533;&#65533;&#65533;E[&#65533;#$&#65533;&#65533; 5&#65533;q:&#65533;&#65533;B*&#65533;EQ&#65533;&#65533;Kl&#65533;&#1651;4&#65533;&#65533;flFO&#1651;J&#65533;a&#65533;Cb&#65533;&#65533;&#65533;&#1963;&#192;&#65533;&#65533;&#65533;&#65533;O&#65533;j&#65533;1&#65533;&#65533;P&#65533;;&#65533;+097&#65533;m&#65533;j&#65533;&#65533;&#65533;&#65533;&#65533;&#65533;yKx&#65533;G~&#65533;&#65533;&#65533;&#65533;&#65533;6&#65533;3&#65533;n&#65533;G~G&#65533;9&#65533;&#65533;&#65533;7&#65533;a&#65533;&#65533; &#65533;&#65533;<H~l&#65533;&#65533;&#36561;&#65533; &#65533;&#65533;&#65533;&#65533;Y&#65533;G&#65533;&#65533;Jx&#65533;6!&#65533;&#65533;0&#65533;R&#65533;H&#65533;$&#65533;&#1602;&#65533;&#65533;lI&#65533;l&#65533;&#65533;&#65533;S&#65533;&#65533;&#65533;kC&#65533;&#65533;&#65533;
l&#65533;&#65533;&#65533;&#65533;I&#65533;dB&#65533;P&#65533;-+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L3*&#65533;&#65533;&#1244;&#65533;/ &#65533;&#65533;&#65533;@&#65533;*h&#65533;&#65533;T( &#65533;MX&#65533;&#65533;&#65533;N  &#1708;&#65533;&#65533;p &#65533;&#65533;M$ &#65533;H&#65533;(&#65533;&#65533;&#65533;Zz&#65533;!&#65533;%@N h%&#65533;%&#65533;&#65533;&#65533;&#65533;&#65533;tNB&#65533;&#65533;&#65533;'`&#65533;$&#65533; $H$&#65533;&#65533;(h&#65533;&#65533;&#65533;N5"N$`&#65533;`&#65533;&#65533;&#65533;&#65533;)X &#65533;OB
&#65533;&#65533;lPe&#65533;&#65533;N&#65533;&#65533;HOm&#65533;&#65533;&#65533;&#65533;&#65533;LP5&#65533;$p&#65533;M}O	&#65533; *&#65533;P%P&#65533; &#65533;&#65533;P&&#65533;&#65533;&#65533;&#65533;E&#65533;&#65533;&#65533;P&#65533;*)H&#65533;P'`OmQ&#65533;&#65533;U&#65533;x&#65533;&#65533;Q&#65533;&#65533;Om&#65533;&#65533;&#65533;&#65533;tO$E&#65533;/x&#65533;&#65533;O &#65533;&#65533;&#65533;!P&#65533;\ &#65533;LR&#65533;&#65533;&#65533;N&#65533;&#65533;&#65533;&#65533;&#65533;&#65533;&#1194;&#65533;N&#65533;&#65533;&#65533;d&#65533;&#65533;&#65533;+&#65533;&#65533;&#65533;&#65533;(@)&#65533;S&#65533; &#65533;&#65533;&#1114;sOP(=&#65533;O&#65533;&#65533;?&#65533;&#65533;,&#65533;&#65533;P%&#65533;&#65533;&#65533;R,m-}S$&#65533;&#65533; !&#65533;S)&#65533;&#65533;6&#65533;&#65533;?&#65533;T R= @&#65533;&#65533;&#65533;&#65533;&#65533;X&#65533;$&#65533;&#65533;&#65533;X&#65533; $&#65533;HE&#65533;&#65533;&#65533;TP&#65533;Q &#65533;S0&#65533;Q&#65533;S&#65533;TQ&#65533;&#65533;&#65533;&#65533;  &#65533;/8R,&#65533;@&#65533;W&#65533;Ui&#65533;U)@(&#65533;*&#65533;&#65533;K&#65533;NE&#65533;P&#65533;VT&#65533;U&#65533;PXJ*P&#65533;&#65533;N$&#65533; #PfM&#65533;6&#65533;&#65533;i&#65533;V@$@Np&#65533;;m=&#65533;&#65533;R&#65533;Vp&#65533;R(&#65533;`&#1347;P%J&#65533; #h um&#65533;&#65533;&#65533; xE&#65533;h&#65533;&#65533;h&#65533;W&#65533;&#65533;&#65533;&#65533;W&#65533;k&#65533;&#65533;UoX&#65533;WR&#65533;?(J*h &#65533; P&#65533;#&#65533;x&#65533;D (&#65533;W&#65533;&#65533;W&#65533;&#65533;&#1556;kO &#65533;Q Y&#65533;5&#65533;S8X&#65533;m&#65533;&#65533; &#65533;u&#65533;&#65533; 
&#65533;X$&#65533;&#1483;&#65533;&#1612;&#65533;Y;U&#65533;6 Q8&#65533;&#65533;Z&#65533;E&#65533;R0RHY&#65533;&#65533;x&#65533;0&#65533;
H&#65533;	x&#65533;&#65533;&#65533;K&#65533;Z&#65533;&#65533;&#65533;{&#65533;l&#65533;9&#65533;MS&#65533;Z&#65533;[&#65533;UXP&#65533;&#65533;x&#65533;&#65533;U&#65533;&#65533;Wh&#65533;[Xuh&#993;&#65533;WR&#65533;[&#65533;%&#65533;SH$+&#65533;	x&#65533;( &#65533; x &#65533;&#65533;&#65533;(@8`\&#65533;&#65533;M`&#65533;&#65533;&#65533;W&#685;&#65533;P(&#65533;&#65533;-&#1506;&#65533;#&#65533;&#65533;(&#65533;	p&#65533;,&#65533;&#65533;&#65533;w-(&#65533;&#65533;[!&#65533;&#65533;Z&#65533;&#65533;^&#65533;&#65533;oR&#65533;&#65533;\&#65533;	&#65533;&#65533;h&#65533;wp&#65533;$&#65533;y-&#65533;z&#65533;&#65533;}U&#65533;|&#65533;ZR&#65533;Z&#65533;WQ&#65533;\&#65533;T&#65533;v&#65533;&#1846;&#65533;&#65533;&#65533;&#832; &#65533;H&#65533;X&#65533;y&#65533;G&#65533;&#65533;&#65533;&#65533;W&#65533;%&#65533;6&#65533;&#65533;Y&#65533;\&#65533;-&#65533;&#65533;EX&#65533;&#65533;&#65533;&#65533;e&#65533;&#65533;&#65533;/p&#65533;pY&#65533;E&#65533;&#65533;^&#65533;@&#65533;j&#65533;&#65533;&#65533;$_&#65533;&#65533;X^ &#65533;[RHOHX&#65533;4&#65533;&#65533;U 
`&#65533;]&#65533;#&#65533;_&#65533;4&#1751;&#65533;/&#65533;(&#65533;`&#65533;&#65533;t&#65533;&#65533;&#65533; B&#65533;V^%&#65533;`=Yb}&#65533;8[&#1029;&#65533;teY
&#65533;&#65533;&#65533;}`$&#65533;\+n&]V &#951;6&#65533;_
&#65533; &#65533;&#65533;Q&#65533;&#1299;&#65533;O&#65533;]&#65533;&#65533;&#65533;*&#65533;&#65533;&#65533;&#65533;&#65533;&#65533;&#65533;&#65533;^EEZ&#65533;&#65533;&#65533;6h[]<-&#65533;?&#65533;&#65533;Pc&#65533;\X&#65533;&#65533;&#65533;hZx&#65533;0&#65533;&#65533;&#65533;&#65533;S&#1333;&#65533;&#65533;&#1814;&#65533;&#65533;XX@&#65533;s&#65533;&#65533;.&#1976;M&#65533;&#1648;&#65533;&#65533;0&#65533;_&#65533;U&#65533;&#65533;&#65533;N^&#65533;<&#65533;`&#65533;&#65533;/X&#65533;&#957;&#65533;eVcmd&#65533;{&#65533;=&#65533;W&#65533;&#65533;&#65533;H&#65533;&#65533;	&#65533;&#65533;/6&#65533;L&#65533;&#65533;`&#65533;&#65533;f*&#65533;&#65533;W6&#65533;0@&#65533;}WH&#65533;T&#1463;.&#65533;&#65533;&#65533;~ #HZ&#65533;&#65533;Bp&#65533;&#65533;&#1651;&#65533; b&#65533;^&#65533;&#65533;f&#65533;&#65533;S&#65533;&#65533;4[&#65533;(\xX$=e*&#65533;fP P&#65533;%&#65533;e&#65533;&#65533;&#65533;}&#65533;&#65533;	 &#65533;=&#65533;&#65533;V&#65533;	&#65533;&#65533; #`&#65533;&#65533; &#65533;&#65533;E~b
@&#65533;&#1829;&#65533;&#65533;&#65533;J&#65533;]&#65533;&#65533;&#65533;&#65533;&#65533;&#512;h6r&#65533;&#1733;&#65533;&#65533;&#65533;&#65533;&#65533;&#65533;%&#65533;vd&#65533;<W&#65533;&#65533;&#65533;&#181;&#65533;X&#65533;]&#65533;u&#1569;&#65533;&#65533;&#65533;&#14030;&#26885;&#65533;\X&#65533;&#65533;/P&#65533;&#65533; p&#65533;g&#65533;3V&#65533;Xn&#65533;&#1045;&#19388;&#1954;NTc&#65533; &#65533;&#65533;&#65533;Vi&#65533;M&#65533;&#65533;&#1796;&#65533;&#65533;c&#65533;&#65533;d&#65533;h&#65533;wn&#65533;&#65533;S&#65533;&#65533;&#65533;m&#65533;&#65533;4&#65533;P&#65533;J&#65533;&#65533;x&#65533;&#65533;bk&#65533;U&#65533;w&#65533;&#65533;&#65533;~&#712;.<&#65533;&#65533;&#65533;/H&#65533;'&#65533;&#65533;6p&#1673;^&#65533;Oj&#65533;	&#65533;lZ&#65533;e&#65533;&#65533;l&#65533;	 !&#65533; &#65533; ,4  &#65533;F &#65533; &#65533;H&#65533;&#65533;&#65533;&#65533;*\&#560;&#65533;&#199;#J&#65533;H&#65533;&#65533;&#331;3j&#65533;&#561;&#65533;&#463; C&#65533;I&#65533;&#65533;&#595;(S&#65533;\&#626;&#65533;&#65533;HT &#7334;&#859;8s&#65533;&#1833;1&#65533;48h&#65533;&#4199;&#1123;H&#65533;*]Z1&#65533; 6P&#65533;
&#65533;A&#65533;&&#1259;X&#65533;j&#65533;*&#262;&#65533;`&#65533;MP&#65533;&#65533;&#1651;h&#1258;]&#758;&#65533;&#1783;p&#65533;&#669;K&#65533;&#65533;&#1915;x&#65533;&#65533;&#65533;&#759;&#65533;&#2047;z&#65533;&#65533;Ga&#65533;.!c&#65533;&#65533;&#65533;&#464;#gM &#65533;@ 	\<&#65533;&#65533;)RHM&#65533;&#65533;&#65533;v&#65533;@&#65533; !&#65533;&#65533;U&#65533;&#65533;&#65533;P!Ag&#65533;x}&#65533;&#65533;&#65533;&#65533;&#65533;&#65533;&#65533;L&#245;k&#65533;eAf&#65533;&#65533;&B&#65533;N&#65533;&#65533;&#65533;RO&#65533;Bj&#65533;&#65533;)&#65533;F&#65533;&#65533;C&#65533;&#65533;&#65533;&#65533;&#65533;&#65533;&#65533;&#65533;&#65533;Ek&#65533;6&#65533;h,&#65533;&#65533;6`fIU&#65533; (&#65533;GED&#65533;&#65533;v=DE&#65533;A&#65533;&#65533;EF
&#65533;i5&#65533;&#65533;f&#65533;H&#65533;&#65533;e>@&#65533;}o&#65533;&#65533;&#65533;&#65533;U`BT9&#65533;&#65533;08Tlw&#65533;f&4#	DFTE&#65533;(&#65533;&#1453;(&#65533;v&#65533;u &#65533;$$&#65533; &#65533;&#65533;&#65533;QE&#65533;X&#65533;V&#65533;&#65533;.&#65533;&#65533;BT&#65533;X&#65533;fd&#65533;&#26254;!` &#65533;@T T&#1312; Y&#65533;&#65533;&#65533;J&#65533;&#65533;&#65533;&#65533;&#65533; V.&#1505;X.
&#65533;!T&#65533;&#30928;&#65533;&#65533;@T5wBT&$&#65533;&#409;P2&#359;&#65533;&#65533;c&#65533;&#65533;&#65533;&#65533;R&#65533;lXfQ5Y&#65533;&#65533;80&#65533;&#65533;&#65533;g&#65533;gC&#65533;&#65533;&#65533;kG L&#65533;&#65533;v&#65533;1&#65533;&#65533;L&#65533;A
&#65533;~
&#65533;|$&#65533;&#65533;&#65533;&#65533;&#1345;&#65533;&#65533;&#65533;AnB&#65533;&#65533;&#65533;&#65533;F&#65533;&#1030;+&#65533;B&#65533;A&#65533;&#65533;v&#65533;&#65533;&#65533;@':&#65533;Y&#65533;&#65533;qE
&#65533;&#65533;k&#65533;&#65533;&#65533;&#65533;&#65533;&#65533;&#65533;o^U T]Z&#65533;ThZ&#65533;&#65533;2&#65533;&#65533;G,&#65533;&#65533;Wlq&#65533;&#65533;&#65533;v&#65533;B&#65533;&#65533;@)&#65533;&#65533;&#65533;@F^Q&#65533;&#65533;(&#65533;&#65533;&#65533;&#65533;,&#65533;;&#65533;S&#65533;!&#65533;4&#65533;\&#65533;5&#65533;&#65533;&#65533;jp0&#65533;&#65533;1&#65533; &#65533;Nx &#65533;-'&#65533;&#65533;&#65533;L&#65533;<&#1063;e&#65533;&#65533;&#65533;&#65533;TW&#65533;O&#1852;	QWmT&#65533;&#65533;5Ta$-94&#65533;&#65533;&#65533;l&#65533;&#65533;&#65533;@gDm&#65533;&#65533;t_]JSF&#65533;3U&#65533;&#65533;&#65533;&#224;&#65533;
4!&#65533;nn&#65533;&#65533;?&#65533;D&#1868;&#65533;m&#65533;&#65533;$y00&#65533;&#65533;&#65533;
O&#65533;pAC&#65533;)&#10247;.&#65533;&#65533;/[&#65533;&#65533;&#37783;a&#65533;H9@&#65533;&#65533;&#65533;&#65533;%8(Y&#65533;&#65533;&#65533;&#65533;&#65533;&#65533;&#65533;&#65533;&#65533;&#65533;&#65533;r&#65533;&#65533;zH&#65533;f&#65533;!&#65533;a&#196;i&#65533;&#65533;&#65533;i&#65533;X,&#65533;&#65533;Wo&#65533;&#65533;q=m&#65533;&#65533;&#65533;W&#65533;8H$&#65533;F&#65533;&#65533;&#65533;hGs`0&#65533;&#65533;P&#65533;&#65533;#&#65533;&#65533;&#65533;/&#65533;&#65533;&#65533;&#65533;&#65533;&#65533;T?&#65533;zGT&#65533;&#65533;&#65533;b&#65533;&#65533;09&#65533;&#65533;G<`8&#65533;&#65533;&#65533;&#65533;&#65533;&#65533;&#65533;&#65533;&#65533;&#65533;&#65533;1&#65533;C&#65533;&#65533;|8&#65533;&#65533;l&#65533;?&#65533;&#65533;\GHB&#65533;=0&#65533;(&#65533;&#65533;F&#65533;E&#65533;&#65533;Ei&#65533;5`&#65533;&#65533;&#65533;&*Y(&#65533;w&#65533;4&#65533; &#65533;@T!F&#65533;@&#65533;>`0]&#1249;&#65533;&#65533;3&#65533; xH&#65533;*&#65533;&#65533;@"+&#169;&#65533;&#65533;h3&#65533;&#65533;&#65533;&#65533;&#65533;&#65533;&#970;hL&#65533;&#65533;2&#65533;&#65533;e1&#65533;1&#65533; `  2&#65533; &#65533;&#65533;x&#65533;&#65533;&#65533;&#323628;K&#65533;&#65533;H&#571;Udzl&#65533;/&#65533;1m&L&#65533;&#65533;&#65533;&#65533;&#65533;JZ&#65533;-/;&#65533;&#65533;H&#65533;,r"gka &#65533;&#65533;&#65533;a&#65533;1&#65533;
.&#65533;&#65533;@&#65533;,fR&#65533;,&#65533;&#65533;3&#65533;&#65533;&#5560;&#805;.&#65533;@qgP&#65533;*Q&#65533;&#65533;(&#65533;&#65533;V|&#65533;&#65533;f&#65533;L7&#65533;N&#65533;&#1036;&#65533;&#65533;&#65533;Ee	
&#65533;&#65533;&#65533;&#65533;9dzS&#65533;&#65533;&#65533;B3&#65533;I&#65533;3&#65533;!!&#65533;
;&#390;&#65533;	D&#65533;&#65533;|&#211;&#65533;&#65533;&#65533;zbO&#65533;&#65533;&#65533;&#65533;&#1398;&#65533;&#65533;&#65533;X&#65533;&#65533;3p)DB&#65533;&#65533;&#818;&#65533;B&#65533;&#65533;CN&#44249;Ox&#65533;&&#65533;&#65533;)&#65533;&#65533;cc&#65533;&#1486;&#65533;7&#65533;&#65533;)&#65533;@&#65533;V&#65533;&#65533;&#65533;&#65533;wY&#65533;CWZ7+t&#65533; &#1017;&#65533;&#65533;&#65533;&#65533;&#65533;&#65533;&#65533;B0A&#65533;&#65533;L&#65533;@E&#65533; YJ&#1302;&#65533;M`&#65533;&#65533;&#65533;6G&#65533;&#945;&#65533;&#65533;&#65533; &#130;J&#65533;&#65533;	&#65533;-&#65533;V%(&#205;Gv&#65533;J&#65533;&#65533;*H&#65533;UM&#65533;&#1710;&#65533;&#1389;n&#65533;[&#65533;&#65533;z&#65533;3)&#65533;W&#65533;&#65533;*.&#65533;S&#65533;&#65533;&#65533;e)u&#65533;`&#65533;&#65533;&#65533;&#65533;m&#65533;Zd&#65533;T:&#65533;238&#65533;}&#65533;&#65533;&#688;8X&#65533;bQ&#65533;% &#65533;&#65533; '&#65533; &#65533;&#129;1%KZ&#65533;&#65533;&#65533;&#65533;&#65533;e&#65533;&&#65533;].A*v&#65533;0&#65533;&#65533;&#65533;&#65533;&#65533;&#65533;&#65533;&#65533;~&#65533;Z&#65533;.&#65533;M_&#65533;VA&#65533;
&#65533;&#65533;t&#65533;&#65533;|&#65533;j9.S&#65533;&#65533;E(T{kY&#65533;T&#65533;&#65533;&#65533;bCn&#65533;3&#65533;&#65533;&#65533;h^&#65533;&#65533;&#65533;<p&#65533;&#65533;TE&#65533;&#65533;&#65533;j"&#65533;&#65533;EKm&#65533;&#65533;AtR&#65533;&#65533;(l&#65533;&#65533;&#65402;*$`&#65533;HoQ&#65533;&#65533;&#65533;&#65533;&#65533;&#65533; 4p&#65533;>p&#65533;&#65533;&#65533;_&#65533;&#65533;+ &#65533;&#65533;>&#65533;^E&#65533;V&#65533;	&#65533;A0&#65533;vr&#65533;&#65533;&#65533;&#65533;&#65533;2&#65533;4&#65533;&#65533;Q&#65533;&#65533;"&#65533;a3&#65533;&#65533;u&#65533;&#65533;&#65533;&#2731;9\&#65533;&#65533;&#65533;&#65533;&#65533;;&#65533;&#65533;2&#65533;L&#65533;7&#65533;>&#65533;&#413;<D&#65533;(&#65533;`&#65533;&#65533;&#65533;`&#1039; &#65533;&#65533;D6*!&#65533;&#65533;&#65533;&#65533;%&#65533;&#65533;&#65533;&#65533;1T&#65533;0c(&#65533;&#65533;&#65533;&#65533;&#65533;c&#65533;&#65533;E&#65533;D&#65533;no&#65533;&#65533;1&#65533;&#65533;rA&#65533;7&#65533;,(9,&#514;&#65533;AET&#65533;cR&#65533;&#65533;A&#65533;I$&#65533;&#65533;^&#65533;&#65533;&#65533;,Lw&#65533;j|@ 
8&#65533;% &#65533;&#65533;e&#65533;&#65533;&#65533;p(&#65533;&#65533;'&#65533;&#65533;&#65533;]&#65533;w&#1025;HN6&#1652;&#65533;7% &#65533;>-Y&#65533;&#65533;P&#65533;&#65533;&#65533;C&#65533;/&#65533;N&#65533;&#65533;&#65533;&#65533;&#65533;f&#65533;h&#65533;&#65533;&#65533;&#65533;LYo&#65533;0&#1530;&#65533;&#65533;V&#65533;6&#65533;2&#65533;Tv&#65533;&#65533;L&#65533; &#65533; v&#65533;&#65533;&#65533;"Zy&#65533;&#65533;&#65533;t&#65533;&#331;H&#65533;&#65533;,&#65533;:L&#65533;&#65533;&#65533;IF&#65533;&#65533;&#65533;n&#65533;&#65533;&#1731;Am&#65533;I|;&#65533;Q&#65533;&#65533;&#65533;&#65533;7&#65533;4,8&#65533;A&#65533;&#65533;oa&#65533;&#65533;.>6&[&#65533;U:&#65533;&#65533;&#65533;&#65533;S<5&#65533;V&#65533;g&#65533;@&#65533;&#1088;&#65533;&#65533;5&#1990;l &#65533;&#65533;TL@&#65533;Sl9'&#65533;@ED&#65533;&#65533;ZQ &#65533;&#65533;&#65533;&#65533;&#65533;&#65533;&#65533;&#65533;&#65533;1&#65533;At).&#65533;&#65533;D&#65533;&#65533;4&#65533;t&#65533;&#65533;&#65533;&#65533;&#65533;&#65533;&#65533;&#611;i&#65533;&#65533;&#65533;C&#65533;&#65533;Z.&#65533;8'1&#65533;A<2 &#65533;*&#65533;&#65533;	h&#65533;&#65533;J&#65533;&#65533;H&#65533;40p&#65533;7&#65533;T&#65533;R&#65533;{&#65533;!v&#65533;&#65533;&#686;&#65533;&#65533;&#65533;&#65533;]&#65533;&#65533;q-GAT&#65533;v&#1721;D&#65533;&#65533; l4H&#65533;kfs&#65533;&#65533;&#65533;&#65533;b&#53968;&.A&#65533;&#65533;&#65533;9MR&#65533;&#65533;&#65533;+JE&#65533;&#65533;r&#65533;K&#65533;B8A&#65533;&#65533;!.&#65533;&#65533;R&#65533;&#65533;Y&#65533;&#65533;e&#65533;$&#65533;
&#65533;`&#65533;&#65533;&#65533;&#856;&#65533;
&#65533;&#65533;$&#65533;&#42592;&#65533;&#65533;&#65533;&#1034;&#65533;D&#65533;&#1038319;0&#65533;&#65533;&#65533;&#65533;lX&#65533;&#65533;&#65533;R&#1283;I7&&#65533;(&#65533;&#65533;TMeT9y8&#65533; &#65533;g&#65533;S&#65533;&#65533;5&#65533;<&#65533;&#65533;&#65533;4&#65533;gKM&#65533;&#65533;&&#65533;1"&#65533;f&#65533;&#65533;&#65533;*"&#65533;&#65533;>|gC6l&#65533;(%H&sbAn&#65533;\o !9P&#65533;&#65533;&#65533; xH&#65533;,&#65533;&#65533;EGI	E&#65533;Lq&#65533;&#65533;t&#65533;&#65533;!+' &#65533;w"hk&#65533;`&#65533;&#65533;k&#1958;&#65533;\;Vm&#65533;4\
R&#65533;*&#65533;zQqj&#65533;&#65533;C.W0	@y`!D&#65533;"A*>&#65533;&#65533;&#65533;fc&#65533;&#65533;&#65533;3S&#65533;QS&#65533;&#65533;&#65533;R}P1/&#65533;KPxI&#65533;&#65533;&#65533;&#65533;&#65533;w&#65533;L&#65533;#&#65533;7&#65533;+&#65533;t&#65533;Q&#65533;&#65533;*M&#65533;D&#65533;qK&#65533;0qQW &#65533;d)&#65533;C&#65533;&#65533;&#65533;T&#65533;RyuhwhI2&#65533;-t=P&#65533;&#65533;&#65533;&#65533;&#65533;3|\`P&#65533;2&?W"pvG:&#65533;CG&#65533;=&#65533;&#65533;i&#65533;?&&#65533;&#65533;&#65533;&#65533;tePq]&#65533;q&#65533;_&#65533;c&#65533;&#65533;&#65533;&#65533;A&#65533;&#65533;DC(wT&#65533;h&#65533;{UHnh&#65533;)0&#65533;&#65533;DW&#65533;Qpg079DIB[ &#65533;&#65533;&#680;F&#65533;E>&#1000;y=0&#65533;&#65533;f!&#65533;r&#65533;&#65533;&#65533;&#65533;"ZA&#65533;&#65533;&#65533;&#65533;&#65533;&#65533;wF&#65533;P%&#65533;F&#1970;-&#65533;&#65533;&#65533;&#65533;F&#65533;G0&#65533;3&#65533;x4&#65533;&#65533;Q&#65533;&#38082;ai&#65533;70&#65533;&#65533;d&#65533;`=&#65533;
Q.P&#65533;&#65533;7}CF&#65533;A&#65533;14&#65533;&#65533;&#65533;&#65533;U&#65533;& >@&#65533;&#65533;&#65533;&#65533;&#65533;&#65533;&#1221;&#65533;&#65533; &#65533;`&#65533;s&#65533;&#65533;1&#65533;KP&#65533;&#65533;HgIe&#65533;&#65533;[&#65533;4 *p&#65533;&#65533;0"1&#65533;D&#65533;C)&#65533;&#65533;&#65533;o0&#65533;&#65533;h#4&#65533;&#65533;&#65533;&#65533;\d&#65533;SQ,Y9&#65533;g2&#65533;&#65533;w&#65533;p&#65533;&&#65533;J&#65533;&#65533;N&#65533;&#65533;&#65533;z&#65533;&#65533;k	N&#65533;`&#65533;J9&#65533;&#65533;&#65533;=&#65533;&#65533;@&#65533;E&#65533;E&#65533;`&#65533;&#65533;&#65533;GF'" .p,&#65533;49&#65533; Vq&#65533;&#65533;&#65533;f&#65533;i0&#65533;&#65533;EF&#65533;f:&#65533;r&#65533;&#65533;&#65533;G>P&#65533;CQ&#65533;&#65533;ei0w46p&#65533;&#65533;B&#65533;u&#65533;&#65533;&#65533;pq&#65533;g&#65533;&#65533;&#705;d&#65533;J&#65533;YI5&#65533;E3u&#65533;&#65533;U&#65533;&#65533;&#65533;&#1620;+7w&#65533;&#65533;1[)&#1048;&#65533;&#65533;e5&#65533;&#65533;&#65533; o&#65533;}&#65533;&#65533;&#65533;&#65533;gA&#37730;sQ&#65533;u&#65533;&#65533;8&#65533;&#65533;\1&#65533;&#65533;W=&#65533;&#65533;&#65533;(=P&#65533;&#65533;Y&#65533;N#SF&#65533;X&#65533;r&#65533;&#65533;&#65533;&#65533;& ,&#65533;.@*JfQ&#65533;&#65533;&#65533;&#65533;$	<BT&#65533;g&#65533;U&#65533;$	,&#65533;(/&#65533;&#65533;&#65533;!4`&#65533;'&#65533;&#65533;&#65533;.&#65533;xn! hQm h&#65533;&#65533;&#65533;!&#65533;&#65533;&#65533;Q&#65533;&#65533;80uB|&#65533;q*&#65533;&#65533;h&#65533;&#65533;AhAz&#65533;&#65533;&#65533;&#65533;YR&#65533;v&#65533;&#65533;u&#65533;-&#65533;5&#65533;&#65533;&#65533;&#65533;-(&#65533;I^
{&#65533;&#65533;=J&#65533;uj&#65533;d&#65533;!&#65533;I&#65533;Q|&#65533;]&#65533;I&#65533; w&#65533;&#65533;h&#65533;{x&#65533;CW37&#65533;[&#65533;31cQdp &#65533;wJ&#65533;&#65533;v&#65533;oX&#65533;Opg&#65533;Ri&#65533;gA lq' &#65533;n&#65533;&#65533;z&#65533;#&#65533;5[Aw#&#65533;Y&#65533;5&#65533;"&#65533;&#65533;&#65533;&#65533;&#65533;&&#65533;3]&#65533;tI&#65533;|IuEAOn &#65533;(&#65533;&#65533;&#65533;&#65533;&#65533;h1Z&#65533;&#65533;/5&#65533;[&#346;E&#65533;j&#65533;K&#65533;r:&#65533;&#65533;J&#65533;&#65533;&#1578;t&#65533;7&#65533;D|y &#65533;Z	&#65533;:&#65533;&#65533;:p"0fA&#65533;k&#65533;<l&#65533;&#65533;/&#65533;R&#65533;Uv&#65533;&#65533;X&#65533;&#65533;i&#65533;d*&#65533;i&#65533;&#1033;N&#913;&#65533;b@Gs	R`h&#65533;&#65533;0&#65533;&#65533;j&#65533; &#65533;&#65533;2&#65533;T&#65533;&#65533;&#65533;UV&#65533;&#65533;!&#65533;&#65533;&#65533;q&#65533;&#65533;'&#65533;&#65533;X&#65533;
8&#65533;1a&#65533;&#65533;&#1123;&#65533;!l&#65533;KI &#65533;7Kop&#65533;c&#65533;nf&#65533;A&#65533;&#1740;c&#1694;&#65533;&#65533;rW&#65533;&#65533;&#65533;#a&#65533;&#65533;&#65533;&#65533;&#65533;b&#65533;&#65533;."&#65533;&#65533;z&#65533;&#65533;&#65533;&#65533;&#65533;&#65533;&#65533;&#65533;o&#15718;&#65533;&#65533;&#65533;&#65533;&#65533;&#65533;&#65533;'&#65533;&#65533;&#660;&yA
X@&#65533;u&#65533;a&#65533;k h@b&#65533;>&#65533;&#65533;&#65533;&#65533;{&#65533;&#65533;7&#65533;zu&#65533;.&#65533;{&#65533;B:&#65533;&#65533;jS&#65533;&#65533;"&#65533;cK&#65533;&#65533;&#65533;*&#65533;>&#65533;=q&h!E &#65533;f&#65533;3^&#65533;h`&#65533;&#65533;&#65533;&#65533;;&#65533;z+: J&#811;M&#65533;r!&#65533;s&#65533;&#65533;6S&#65533;R>&#65533;&#65533;W|&#65533;+&#65533;e&#65533;&#65533;&#65533;&#65533;" w"R&#65533;p&#65533;&#491;&#65533;&#65533;	&#65533;&#65533;&#65533;{&#65533;s&#65533;h1&#65533;&#65533;&#65533;&#65533;k&#65533;j&#65533;C55]@&#65533;&#65533;&#65533;Up&#65533;*&#65533;&#65533;&#65533;&#65533;:&#65533;&#65533;(&#65533;&#65533;h&#65533;&#459;C  =&#65533; &#65533;kP&#65533;3&#65533;B&#65533;q&#65533;&#65533;&#65533;VpRS&#65533;&#65533;&#65533;E&#65533;+&#65533;&&#65533;&#65533;&#65533;a!&#65533;f&#65533;q&#65533;&#65533; )+P &#65533;|+&#65533;&#65533;k&#1095;Y(&#1850;@&#65533;&#65533;&#65533;Do&#65533;o&#65533;J&#65533;'&#65533;&#65533;&&#65533;^@&#65533;*-+ &#65533;&#65533;o&#65533;%,`&#65533;&#65533;~&#65533;&#65533; TW&#65533;0&#65533;&#65533;f&#65533;g+&#65533;=&#65533;&#65533;L&#65533;s&#65533;l&#65533;'@&#65533;&#65533; !&#65533;&#65533;=&#65533;&#65533;r]&#65533;&#65533;q&#65533;l &#65533;&#65533;&#65533;W&#65533;&#65533;p&#65533;&#65533;D&#65533;&#65533;&#65533;&#65533;&#65533;%&#65533;jF&#65533;&#65533;h  \ U&
&#65533;&#65533;&#65533;4&#65533;p&#65533;&#65533;&#65533;&#65533;Z&#65533;&#65533;&#65533;F&#65533;~5&#65533;T&#65533;&#65533; &#65533;$&#65533;&#65533;v;&#65533;&#65533;	i&#65533;&#65533; &#65533;&#65533;F&#65533;&#65533;&#65533;&#65533;F&#65533;&#65533;&#65533;&#65533;&#65533;~&#65533;&#65533;Jz&#65533;S&#65533;&#65533;&#65533;L||'@A&#65533;&#65533;`&#65533;h,pi1J&#65533;)B &#65533;,&#65533;&#65533;J&#65533;n&#156;&#65533;"&#758;
&#65533;&#65533;&#65533;%|&#65533;&#65533;&#65533;&#65533;&#65533;&#65533;'&#65533;3h&#65533;&#65533;&#65533;&#65533;Dp&#65533;DP&#65533;,0&#65533;g:@&#65533;&#65533;kNp&#812;&#65533;&#65533;Q&#65533;GK&#65533;&#65533;&#65533;&#65533;&#65533;)&#65533;&#65533;q&#470;&#65533;&#65533;PK 4&#65533;&#65533;&#65533;&#65533;:&#65533;&#65533;&#65533;&#65533;&#65533;&#65533;j&#65533;&#65533;k&#65533;"&#65533;&#852;&#65533;\a&#65533;,o]ZB&#65533;:&#65533;&#65533;U&#65533;&#65533;s.}&#65533;&#65533;)-&#65533;&#65533;&#65533;B&#65533;1kg,&#65533;&#65533;&#65533;&#65533;&#65533;j6&#65533;W&#65533;&#65533;;}[	A&#65533;&#65533;'&#65533;FB,&#65533;&#65533;&#65533;P&#65533;  U`&#65533;&#65533;&#939;&#65533;l&#65533;&#65533;&#65533;<&#65533;|&#65533;v &#65533;&#65533;[&#65533;&#65533;&#65533;&#65533;:&#65533;:&#65533;&#65533;&#65533;P?P&#65533;G&#65533;
@ &#65533;&#65533;&#65533;"0	i&#1090;Z|bj&#1135;q&#65533;}]&#65533;&#65533;&#1490;&#65533;&#65533;&#65533;&#65533;&#65533;k&#65533;P&#65533;]&#1541;]&#65533;&#65533;&#65533;&#65533;pA&#65533;	&#65533;&#65533;&#65533;&#65533;&#65533;&#65533;v&#65533;&#65533;&#65533;&#65533;&#1627;m&#65533;&#328;a&#65533;&#65533;&#65533;m&#65533;?pE T&#65533;&#65533;{&#65533;kq&#65533;&#65533;&#65533;TL&#65533;&#65533;w&#65533;&#65533;&#1764;yd&#65533;&#65533;`!&#65533;&#65533;&#65533;&#65533;p&#65533;m&#65533;5&#65533;&#65533;J .&#65533;&#65533;&#65533;&#65533;&#65533;k!&#65533;&#205;&#65533;&#65533;j| $&#65533;	&#65533;&#1874;|W&#65533;u&#65533;5&#65533;&#65533;M&#1964;&#65533;&#65533;P 0=&#65533;m!9&#65533;d&#65533;vL&#1623;&#65533;&#493;j&#65533;iu&#65533;&#65533;&#65533; &#65533;*l&#65533;&#65533;P&#65533;8 	^&#65533;50&#65533;&#65533;&#65533;$ &#65533;&#65533;&#65533;f&#65533;&#65533;|Wf&#65533;&#65533;&#65533;&#1795;CK&#65533;e&#65533;xin&#65533;Wx&#65533;X-&#65533;0&#65533;&#65533;m&#65533;&#65533;6&#65533;&#65533;i`&#65533;m&#65533;&#65533;&#65533;:&#65533;>&#65533;&#65533;!_&#65533;&#65533;m=.^&#65533;&#65533;
%^^,&#65533;J&#65533;VA&#65533;Gn&#65533;I&#1358;{&#65533;Ux _(&#65533;r&#65533;~&#65533;&#65533;L&#65533;hQi&#65533;s&#65533;cd&#65533;D9&#65533;YP&#65533;Q&#65533;&#65533;&#65533;&#65533;Is1+&#65533;&#65533;&#65533;&#65533;&#65533;h!&#65533;m&#65533; 5Pr&#65533;ar&#65533;r&#65533;&#65533;&#65533;&#65533; &#65533;&#65533;5=&#65533;&#65533;r>&#65533;&#65533;&#65533;&#65533;&&#65533;P&#65533;m&#65533;p n&#65533;&#34160;&#65533;g&#1519;&#65533;!$&#65533;&#65533;&#65533;&#65533;&#65533;&#65533;m&#65533;&#65533;x&#65533;&#65533;&#65533;`6&#65533;m,ft&#65533;P&#65533;Ph v!&#65533;&#65533;&#65533;ojQ|B&#65533;&#65533;&#65533;&#65533;&#65533;&#65533;&#65533;6b&#65533;hW&#65533;.&#1855;*V~0 P&#65533; ;fQ&#65533;&#65533;&#65533;z&#65533;&#65533;ja~&#65533;*&#65533;ia&#65533;h^&#65533;4&#65533;&#65533;&#65533;L&#578;&#65533;&#65533;&#65533; 0 	@c&#65533;pf&#65533;ic+&#65533; &#65533;&#65533;O&#65533;e&#65533;&#65533;&#65533;&#65533;&#65533;&#65533;&#65533;&#65533;$0y&#65533;&#65533;&#65533;h&#65533;&#65533;]x&#65533;V&#65533;&#65117;_t&#65533;K&#65533; &#65533; &#65533;k&#65533;&#65533;&#65533;{j&&#65533;&#65533;@&#65533;B&#65533;M&#65533;&#65533;&#65533;t&#65533;D%&#65533;Dj&#65533;bL7g&#65533;&#65533;&#65533;
&#65533;d:&#65533;&#65533;:(&#65533;&#65533;&#65533;&#65533;[c x`&#65533;&#65533;Vs!&#65533;s&#65533;p&#65533;&#65533;Ak&#65533;&#65533;&#65533;&#65533;q&#65533;wu&#65533;&#65533;&#65533;&#65533;&#65533;&#65533;NwE&#65533;&#65533;&#65533;&#65533;9&#1925;&&#65533;&#65533;)aL&&#65533;_(&#65533;!&#65533;&#65533;zo&#65533;&#65533;&#65533;&#65533;R1&#65533;&#65533;&#65533;&&#65533;&#65533;`qY],&#65533;Gw&#65533;3&#65533;&#65533;j.&#65533;m&#65533;&#65533;E&#65533;&#65533;0q&#65533;|07&#65533;&#65533;!&#65533;9&#65533;&#65533;g &#65533;&#65533;k` [p&#65533;&#65533;&#65533;rq&#65533;l*w&#65533;&#65533;=&#1889;&#65533;r&#65533;&#65533;L F&#65533;&#65533;&#65533;&#65533;&#65533;.^w&#65533;&#65533;|&#65533; gP7gPf&#65533;<0dv+` &#65533;/&#65533;uZ&#65533;o bp&#65533;,&#65533;@&#65533;>@&#65533;[p&#65533;&#65533;&#65533;o&#65533;A&#65533;&#65533;}n'|&#65533;&#65533;&#65533;&#65533;~<&#65533;~&#65533;9&#65533;_&#65533;_	&#65533;0&#65533;&#65533;c &#65533;$X&#65533;&#65533;A&#65533;	.d&#65533;&#65533;&#65533;C&#65533;&#1648;P&#65533;&#65533;D&#65533;Ndq&#163;&#65533;b2Z$YR F&#65533;`T&#65533;I &#65533;&#65533;K&#65533;/AdY&#65533;DH&#65533;&#65533;&#65533;3&K&#65533;d&#226;	&#65533;.]
&#65533;F7&#65533;&#65533;&#65533;2&#65533;U&#65533;Y&#65533;n}(h`7a&#334;%[&#65533;&#65533;&#65533;i&#1390;e&#65533;v!&#65533;&#65533;&#933;KT@&#65533;>cV&#65533;1&#65533;&#65533;&#65533;&#65533;&#65533;P&#65533;&#65533;&#65533;4N0e&#65533;&#65533;&#65533;\&#65533;&#65533;C7&#1360;{H&#65533;>&#65533;E&#65533;&&#65533;V&#65533;&#65533;\&#43950;F&#65533;&#65533;&#65533;$L&#65533;&#65533;#&#65533;O&#65533;{w&#65533;&#65533;&#65533;&#65533;1&#65533;4.d&#65533;Q&#65533;&#65533;q&#65533;&#65533;&#65533;M&#65533;a3g78 &#65533;^=b&#65533;*&#1653;_AY&#65533;&#65533;v] OQ&#65533;y&#65533;&#65533;O&#65533;%&#65533;7&#65533;K2l4&#65533;&#65533;qS &#65533;
&#65533;s&#65533;0!&#65533;}&#65533;.&#65533;&#65533;&#65533;&#65533;~@&#65533;t&#65533;&#516;&#65533;s&#65533;A&#65533;&#65533; &#65533;&#65533;&#65533;3&#65533;p&#65533;&#65533;X&#65533;C&#65533;&#65533;k &#65533;&"&#65533;&#65533;:qEY\&#65533;;&#65533;p&#65533;I?&#65533;R&#1536;&#65533;&#65533;*0&#65533;&#65533; 7&#65533;< CR&#65533;@&#65533;&#65533;&#65533;s&#65533;&#65533;#`&#65533;4&#65533;&#65533;&#65533;&#65533;c&#65533;&#65533;&#65533;`&#65533;&&#1050;&#65533;&#65533;&#65533;x4&#65533;&#65533;&#65533;0&#65533;&#65533;&#65533;&#65533;XO&#65533;&(&#65533;&#65533;&#65533;sQ&#65533;&#132;&#65533;&#65533;&#65533;`&#536;R &#65533;&#65533;p0&#65533;=&#65533;r`&#65533;&#65533;>&#65533;&#65533;&#65533;&#65533;N&#65533;&#65533;j3 &&#65533;&#65533;0+&#65533;l&#65533;4&#65533;9&#65533;&#65533; &#65533;&#65533;&#65533;RR)&#65533;&#65533;&#65533;&#65533;
Zo"&#65533;&#65533;&#65533;k&#65533;*>TK&#65533;~&#65533;1&#65533;&#65533;	&#65533;
H&#65533;UI5(&#65533;&#65533;@&#65533;@&#65533;&#65533;&#65533;&#65533; &#65533;e&#65533;&#65533;&#65533;$&#65533;&#65533;&#65533;@(u[&#65533;&#65533;&#65533;&#65533;&#65533;o&#65533;&#65533;	n&#65533;M&#65533;<6Vh&#65533;GuW4&#65533;G&#1300;&#65533; &#65533;1&#65533;P&#65533;0&#65533;H&#65533;&#65533;&#65533;&#65533;&#65533;_I&#1549;(0L` /p&#65533;!7&#65533;6 v"&#65533;Jq"2&#821;8":&#65533;"&#65533;&#65533;	&#65533;&#65533;b&#65533;&#65533;(&#913;Y4`&#65533;&#65533;&#65533;&#65533;&#65533;V&#65533;z6&#65533;&#65533;&#65533;@&#65533;P&#65533;{&#579;4&#65533;k&#65533;v&#65533;&#65533;&#65533;P&#65533;&#65533;F	&#65533;CVZ&#65533;<&#65533;&#65533;i&#65533;&#65533;&#65533;&#65533;&#741;&#65533;&&#65533;#1Z&#65533;l"Y<&#65533;&#65533;PT&#65533;&#1974;&#65533;&#65533;>6r &#65533;a&#65533;&#65533;]&#65533;&#65533;&#65533;&#65533;&#65533;&#65533;P&#65533;6&#65533;j&#65533;&#65533;&#65533;"z&#65533;&#65533;&#65533;&#65533;&#65533;&#65533;R&#65533;&#65533;&#65533;&#65533;&#65533;&#65533;&#65533;X&#65533;&#65533;&#65533; &#65533;&#65533;J#&#65533;&#65533;&#65533;&#65533;[n&#65533;< Cg&#65533;l ao&#65533;C'1J7&#65533;D&#65533;N/&#65533;&#65533;S0&#65533;&#65533;EKA6&#65533;3:&#65533;;l&#65533;&#65533;H&#65533;'&#65533; J&#65533;&#167;`&#65533;&#65533;!i&#1107;W~&#65533;&#65533;8q&#65533;y'B.&#65533;&#65533; &#840;%&#65533;lv6&#65533;&#65533;&#190;d&#65533;@[&#65533;|J!&#65533;C&#65533;W&#65533;&#65533;/hR&#65533;&#65533;4&#1156;$&#65533;&#1920;C&#65533;&#65533;`&#65533;&#65533;%D& &#65533;x@e&#65533;(W`&#65533;&#65533;2&#65533;&#65533;&#65533;*l&#65533;z &#65533;&#65533;&#65533;#&#65533;"T&#65533;&#65533;&#65533;&#65533;&#65533;&#782;~vY&#65533;&#65533;&#65533;&#65533;AdaE3&#65533;&#65533;&#65533;&#65533;8&#65533;Aep6&#65533;&#1584;&#65533;&&#65533;&#65533;&#65533;"&#65533;&#65533;B/{&#65533;vp&#65533;&#65533;e&#65533;?=&#65533;&#65533;&#65533;&#65533; &#65533;'&#65533;&#65533;&#65533;&#65533;x&#372;x&#65533;02&#65533;&#65533;h&#65533;&#65533;L&#907;c&#65533;&#65533;D&#435;&#65533;&#65533;g c&#65533;&#65533;HP4&#65533;J?&#65533;&#65533;\&#65533;G&#65533;&#65533;l `@&#65533;&#65533;&#454;#2lE&#65533;80&#65533;q&#65533;&#65533;&#65533;&#65533;B&#65533;&#65533;&#65533;&#65533;_*L&#65533;&#65533;B&#65533;
&#65533;&#65533;x&#65533;|F&#65533;T&#65533;wd)M&#65533;&#65533;&#513;A \&#65533;&#65533;_PE&#65533;&#65533;l&#65533;k&#65533;p&#65533;&#65533;&#65533;I&#65533;	(&#65533;"&#65533;Pr&#65533;3&#65533;m~x&#65533;J&#65533;P&#65533;S&&#65533;\&#65533;d8&#65533;,dA&#65533;]4&#65533;	C6&#65533;&#65533;J)O&#65533;&#65533;m&#65533;&#65533;&#65533;
@.f	h\L.7&#65533;7h.r(&#65533;@&#65533;&#65533;N&#65533;`&#65533;a&#65533;&#65533;&#65533;&#65533;p&#65533;&#65533;&#65533;g??9&#65533;@@?-&#384;&#65533;N>d^A.&#1491;&#65533;ah&#65533;&#65533;8&#65533;&#65533;`7&#65533;H&#918;&#65533;0@&#65533;"U&#65533;&#65533;w-&#65533;T&#65533;K&#65533;T;&#65533; O&#65533;+&#65533;^@0&#65533;4&#1076;&#65533;;e_|&&#65533;&#65533;}I&#65533;&#65533;z&#1313;&#65533;&#65533;&#65533;&#65533;qT5(m~&#2035;&#65533;&#65533;S&#65533;&#65533;$>	xO&#65533;&#65533;>&#65533;&#65533;DmA&#65533;_&#65533;&#65533;0&#65533;&#65533;Y&#65533;&#65533;&#1975;5&#65533;&#65533;x&#65533;&#65533;`J&#65533;&#65533;O&#65533;&#65533;&#65533;W&#65533;*&#65533;
P&#65533;"i&#65533;&#65533;@>IO&#65533;B&#65533;&#65533;&#65533;g6&#12433;%@U&#65533;o&#65533;&#65533;&#65533;&#65533;&#65533;&#65533;&#65533;j&#65533;&#65533;&#65533;&#65533;&#1938;&#65533;$ad K&#65533;H&#65533;&#65533;&#65533;&#382;&#65533;s&#65533;aJ&#65533;p&#65533;&#578;&#65533;as)X_&#171;&#65533;uV&#65533;VK&#65533;r&#65533;eeG&#65533;G&#65533;&#65533;*&#65533;sU^'?)&#65533;P&#65533;&#65533;&#65533;&#65533;&#65533;mu&#65533;&#65533;&#159;&#65533;&#65533;&#65533;&#65533;&#65533;k&#1316;NP)M}*s&#65533;7L&#65533;m`6w&#65533;&#65533;h&#65533;&#65533;^&#65533;&#65533;#&#65533;&#65533;.N&#1536;&#65533;%&#65533;V~aA&#65533;&#65533;&#65533;v}&#65533;&#65533;}&#65533;	&#2037;&#65533;n&#65533;@&#65533;&#65533;&#1883;,!Nd&#65533;n4&#65533;&#1441;1&#65533;P&#65533;*_&#65533;&#65533;`u&#65533;!&#65533;A.1&#65533;U Y&#65533;I}&#65533;&#65533;&#65533;kp&#65533;&#65533;&#65533;~&#65533;O&#65533;&#65533;@&#65533;&#65533;Eqe
&#65533;c&#65533;&#65533;&#65533;jq&#65533;&#65533;V$+&#65533;#*&#65533;+8&#65533;E#&#65533;&#65533; &#1156;&#65533;L!$&#65533;&#65533;O&#65533;&#65533;&#65533;A&#65533;c>&#65533;x0+6U&#65533;Z&#65533;j&#65533;&#65533;&#65533;hJ ;&#65533;2&#65533;ra&#65533;&#65533;	cF:&#148;&#65533;&#65533;&#65533;M&#65533;&#65533;&#1814;Hp@&#65533;&#65533; %&#136;&#65533;&#65533;8tA@&#65533;&#65533; 	&#65533;}f\&#65533;&#65533;'W&#65533;&#65533;r &#65533;#g&#65533;&#289;&#930;$&#65533;z2&#65533;@&#65533;&#65533;&#65533;Zj&#65533;&#65533;&#65533;5&#65533;&#65533;r#.&#65533;k`&#1536;&#65533;C&#65533;&#65533;&#65533;	 H&#65533;N&#65533;@t&#65533;&#65533;&#65533;r)&#65533;&#65533;&#65533;u&#65533;&#1231;&#65533;&#65533;&#65533;&#28074;&#65533;mg.OdZEI&#65533;V&#65533;l&#65533;&#65533;(&#65533;z&#65533;&#65533;&#65533;&#65533;&#65533;"L&#65533;&#65533;8&#65533;c&#65533;&#582;1UD<j&#65533;&#65533;j&#51393;(&#65533;&#65533;&#65533;`+&#65533;}&#65533;&#65533;g&#1648;f&#65533;T&#65533;.h&#65533;&#65533;J9&#65533;&#65533;&#65533; &#65533;&#65533;4q&#65533;Bv&#65533;-&#65533;&#65533;&#65533;&#65533;elP&#65533;!1&#65533;i&#65533;rSh\a&#65533; &#65533;;&#65533;&#65533;Yao&#65533;&#65533;!&#1175;(&#65533;&#65533;S&#1656;H Wz&#65533;&#65533;gK&#65533;&#65533;@&#65533;;&#65533;i&#65533;jI&#65533;Y&#65533;&#65533;43UH#!&#65533;'&#65533;&#65533;&#65533;2&#65533;&#65533;&#65533;&#65533;&#65533;&#65533;&#835;X&#65533;&#65533;&#65533;$&#65533;&#65533;/&#65533;&#65533;HJ&#65533;&#65533;&#65533;&#65533;&#65533;&#1654;&#65533;;&#65533;&#65533;!x&#65533;&#65533;&#65533;>i5Epx&#295;[&#65533;&#65533;[U&#65533;&#65533;&#65533;x&#65533;&#65533;4&#65533;>&#65533;u&#65533;V&#65533;&#65533;&#65533;6&#65533;&#65533;|&#65533;|&#65533;i&#65533;&#65533;&#65533;'4&#65533;&#65533;&#65533;&#65533;&#65533;C&#65533;8&#65533;&#65533;7e&#1863;&#65533;!&#65533;&#65533;&&#65533;&#65533;&#65533;&#65533;&&#1395;^&#65533;XL*&#65533;s&#65533;&#65533;,&#65533;N~&#65533;H&#65533;1&#65533;.&#65533;~&#65533;&#759;&#65533;&#65533;P&#897;!d&#65533;*R&#65533;<'&#1666;E&#65533;&#65533;}bw&#65533;o&#65533;&#727;&#65533;&#65533;*&#65533;a&#65533;&#794;_Cr&#65533;&#65533;~G?!&#65533;&#65533;pn&#65533;sdpP?<&#65533;&#65533;&#65533;&#65533;0"&#65533;&#65533;&#65533;&#65533;-U&#65533;0&#65533;h<@L&#65533;H&#65533;+x&#65533;&#65533;`tY&#65533;&#65533;S!&#65533;&#65533;&#65533;&#65533;!&#65533;&#65533;&#65533;I&#65533; &#65533;&#65533;>&#65533;`&#65533;&#65533;&#65533;&#65533;&#65533;A&#65533;&#65533;&&#65533;$&#65533;H&#65533;&#65533;X&#65533;&#65533;R7
&#65533;&#65533;&#65533;&#632;&#65533;&#65533;A!,?&#65533;(&&#65533;&#65533;&#65533;&#65533;&#65533;&#65533;&#65533;(&#65533;B),&#65533;<X&#65533;&#65533;)&#65533;$&#65533;&#65533;&#65533;&#65533;8&#65533;(&#65533;&#65533;&#65533;&#65533;B2&#65533;?&#65533;&#65533;&#65533;-&#65533;9&#65533;&#65533;&#65533;<(&#65533;&#65533;+(C:&#65533;&#65533;<(B&#65533;H&#65533;J&#65533;&#65533;&#65533;&#65533;6\&#65533;6y&#1288;:,D&#65533;&#65533;HC&#65533;h&#65533;c&#65533;&#65533;&#65533;&#65533;B&#65533;&#1254;3&#65533;=U1DK&#65533;&#65533;&#65533;N&#65533; FDB8&#65533;&#571;&#65533;&#65533;K<E&#65533;&#65533;&#65533;<&#65533;&#65533;>&#65533;&#65533;	x &#65533;	E.&#65533;O&#65533;&#65533;&#65533;&#65533;9DE^&#65533;3&#65533;,s&#65533;>(&#65533;L&#65533;?Z<X&#65533;&#65533;&#65533;^lF&#65533;A&#65533;a&#65533;-A&#65533; &#65533;&#65533;&#65533;	&#65533;&#65533;&#65533;&#65533;&#65533;]tFqL&#65533;1@&#65533;;&#65533;FD4&#385; &#371;&#65533;4&#65533;&#65533;&#65533;&#65533;b&#65533;TG&#65533;&#65533;&#65533;&#65533;&#65533;i,&#65533;-&#65533;&#65533;&#65533;j&#65533;&#65533;<&#65533;&#65533;[&#65533;&#65533;`&#65533;E`&#65533;&#65533;G&#65533;h&#65533;&#65533;V&#65533;jT&#65533;u&#65533;&#65533;&#65533;&#574;&#65533;(&#65533;&#65533;L&#65533;&#453;dH&#65533;&#65533;G&#65533;&#65533;&#65533;&#65533;`&#65533;_&#65533;&#175;QF&#65533;&#65533;&#65533;&#65533; &#65533;&#65533;IE&#65533;b&#65533;&#65533;&#65533;&#65533;&#65533;;&#65533;C(&#65533;i&#65533;h&#65533;&#65533;7A&#65533;&#65533;&#1595;&#65533;&#65533;{&#65533;I&#65533;&#65533;&#65533;&#65533;&#65533;&#65533;&#65533;?8Ga,&#65533;Y&#65533;&#65533;&#65533;8&#65533;&#65533;=&#65533;&#65533;bXH&#65533;&#1792;&#65533;tJ&#65533;D&#65533;Fa&#65533;&#65533;-&#65533;&#65533;&#65533;[&#65533;l&#65533;- K&#65533;D&#65533;<&#65533;?&#65533;J,p Ah&#330;&#65533;&#65533;J8&#65533;&#65533;>&#65533;3<&#65533;&#65533;K&#65533;4&#65533;;X&#65533;J&#65533; &#65533;E&#65533;&#65533;&#65533;&#65533;Dnb&#65533;&#65533;)&#65533;&#65533;&#65533;L&#65533;&#65533;&#65533;&#65533;J&#65533; &#65533;o&#65533;&#65533;&#65533;`&#65533;&#65533;&#65533;%&#65533;&#65533;&#65533;L&#833;&#65533;&#65533;1h8&#65533;$&#65533;J.h&#65533;&#65533;&#65533;xd&#65533;&#65533;&#65533;J&#65533;D`(&#65533;W&#65533;&#65533;&#65533;sC&#65533;&#65533;&#65533;<N-&#520;X{&#65533;P
	pA&#65533;<N&#39684;&#65533;t &#65533;k&#65533;&#65533;8&#65533;N&#65533;&#65533;&#65533;&#65533;&#65533;&#637;&#65533;&#65533;NPA&#65533;`&#65533;&#65533;,O&#65533;4 p&#65533;&#145;&#65533;d&#65533;&#65533;<&#65533;+8@&#65533;&#65533;O&#65533;&#65533;&#65533;&#65533;&#65533;O&#65533;&#65533;&#534;&#65533;O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&#65533;&#65533;&#65533;/h0m/*  4N &#65533;&#65533;1-S&#65533;&#65533;&#65533;(&#65533;&#65533;&#65533;:&#65533;&#65533;!&#65533;&#65533; S7&#65533;&#65533;/&#65533;&#65533;&#65533;:u%&#65533;&#65533;@&#65533;=&#65533;&#1245;&#65533;S$ $@&H$P$&#65533;&#65533;(0TD&#65533;( &#65533;$H&#65533;pNe&#65533;M&#65533;&#65533; &#65533;C&#65533;&#65533;d&#65533;?&#65533;h&X&#65533; &#65533;Vu&#65533;&#65533; K5&#65533;d&#65533;&#65533;&#65533;TW&#65533;&#65533;Ue;mS[=&#65533;&#65533;%&#65533;UcU&#65533;Qm&#65533;RV?&#65533;T'0V^&#65533;UR]Vf&#65533;"g&#65533;&#65533;]&#65533;Vj&#65533;V+&#65533;p&#65533;V&#65533;&#65533;TR&#65533;V@&#65533;VGWP]&#65533;<5&#65533;?&#65533;&#65533;!&#65533;N&#65533;V &#65533;&#65533;@ Vw&#354;8U&#65533;p&#65533;&#65533;u&#65533;Ve&#65533;6&#65533;&#65533;/(&#65533;(&#65533;&#65533;&#65533;&#65533;|&#65533;x&#65533;X&#65533;WY&#65533;&#65533;1Xe &#65533;M&#65533;&#65533;M&#65533;(&#65533;&#65533;( <C&#65533;&#65533;&#65533;&#65533;OPPo%&#65533;$h&#65533;GTv&#65533;Xe&#65533;&#65533;@&#65533;!&#65533;&#65533;EN&#65533;:&#65533;?&#65533;Q &#65533;&#65533;PP&#65533;&#65533;|&#65533;!&#65533;&#65533;H&#65533;T{&#65533;S&#65533;&#65533;&#1240;&#65533;&#65533;&#65533;&#65533;E((&#65533;),&#65533;N&#65533;&#65533;S&#65533;&#1665;&#65533;?&#65533;&#65533;|&#65533;&#65533;&#65533;X&#65533;!&#65533;&#65533;&#65533;&#65533;&#65533;(&#65533;)p&#1703;&#65533;!pZ!&#65533;Y&#65533;&#65533;HR8T(&#65533;P@&#65533;S&#65533;YR&#33041;E&#65533;x ^(&#65533;H[&#65533;-&#65533;u&#1767;}\&#65533;Y&#65533;UV&#65533;&#65533;&#65533;Q&#65533;S0&#65533;&#65533;&#65533;&#65533;&#65533;O*&#65533;&#65533;	0&#1280;&#832;P &#65533;XTE'&#65533;\&#525;&#1704;&#65533;|&#65533;@P&#65533;&#65533;&#65533;&#65533;&#65533;P&#65533;&#1790;&#65533;&#65533;&#65533;&#65533;&#65533;&#65533;&#65533;&#65533;P&#65533;&#65533;U&#65533;&#65533;M&#1856;}&#65533;p&#65533;&#509;&#65533;&#65533; )&#65533;]&#65533;?=&#65533;[&#1853;^S &#1796;&#65533;O&#65533; #&#65533;  &#65533;x&#65533;	0&#1930;&#65533;!`^&#1477;&#65533;M&#65533;\&#65533;YT&#65533;&#65533;&#65533;-&#65533;R&#65533;^&#65533;&#65533;^&#65533;P*&#65533;
&#65533; &#65533;e&#65533;(&#65533;&#65533;U_&#65533;&#65533;p_&#65533;M&#65533;S&#65533;_&#65533;&#65533;&#1967;&#65533;O&#65533;&#65533;&#65533; 
0&#65533;(&#65533; ]&#65533;&#65533;8`&#65533;&#65533;]~&#65533;?HS&#65533;`&#65533;&#65533;&#65533;&#65533;&#65533; &#65533;&#65533;&#65533;&#65533;_&#65533;UVB@8@&#65533;&#65533;(&#1028;f&#65533;? &#65533;Va&#65533;-&#65533;S&#65533;&#1957;&#65533;0&#65533;&#65533;P&#65533;&#65533;&#65533;&#65533;n&#65533;&#65533;$&#65533;&#65533;F&#65533;_&#65533;!&bT&#65533;$f&#65533;/ &#65533;	(&#65533;(&#65533;&#65533;`&#65533;%X&#65533;&#65533;Na&#65533;&#65533;&#65533;a&#65533;Q8&#65533;U&#8157;&#65533;&#65533;&#65533;&#65533;&#65533;4&#65533;`(&#1984;&#65533;&#65533;&#65533;5&#17797;&#65533;&#65533;e&#1960;E&#65533;G&#65533;]&#65533;]"&#65533;^&#65533;&#65533;c&#1372; &#65533;4&#65533;0C&#65533;X&#65533;H[*xF&&#65533;E(&#65533;XL^>*h&#65533;&#65533;&#65533;&#65533;&#65533;[1.a&#65533;,c
&#512;&#65533;d&#65533;X&#65533;}&#65533;O.&#20517;&#65533;&#1541;M&#65533;&#65533;X&#65533;}&#65533;&#1891;&#65533;
&#65533;&#65533;(&#65533;R@&#65533;&#65533;&#1796;u&#65533;&#1284;b
P&#65533;B0n&#65533;`V(&#65533;&#65533;&#65533;&#65533;d&#65533;&#65533;Nhf)&#65533;&#65533; &#65533;	&#65533;&#65533;&#65533;\&#65533;=&#65533;d&#65533;%&#65533;5&#65533;&#65533;/fA&#65533;_E&#65533;eEvcm^>._&#65533;&#1027;NhhO&#1027;&#65533;=&#65533;&#1828;&#65533;&#65533;&#65533; (&#65533;&#65533;&#65533;} A&#65533;&#65533;pV&#65533;x_K,cfY&#65533;X-&#65533; &#65533;_4&#65533;`&#65533;(d&#65533;&#65533;/&#65533;_*&#65533;&#65533;&#65533;g&#65533;&#65533;&#65533;&#65533;&#65533; &#1944;?&#65533;%f&#65533;&#65533;&^i.&#65533;&#65533;j&#65533;&#65533;&#65533;_&#65533;&#65533;	0&#65533;&#65533;&#65533;V&#65533;6 &#65533;`&#65533;&#65533;S #@]&#65533;&#65533;&#65533;&#65533;&#65533;~b&#65533;&#65533;&#65533;6&#65533;0&#65533;&#65533;}&#65533;&#65533;VV&#65533;&#65533; P&#65533;&#46942;&#65533;`&#65533;&#65533;n&#65533;`&#65533;&#65533;C*P&#65533;&#65533;n&#65533;V&#65533;Q&#65533;&#65533;~&#1055;&#65533;&#65533;&#65533;}&#65533;&#65533;V&#1885;6e2&#65533;&#65533;&#65533;k&#65533;&#65533;^
&#65533;k&#65533;&#65533;&#65533;-cx&#65533;&#65533;nl&#65533;&#65533;`&#65533;U&#65533;&#65533;&#65533;&#65533;B&#65533; !&#65533;&#65533;&#65533;~ &#65533;.&#65533;&#65533;`#hi&#65533;&#65533;`e]&#65533;6&#65533;~ &#65533;&#65533;(&#65533;&#65533;&#65533;5&#65533;3&#65533;a&#65533;&#65533;&#65533;>m&#65533;f&#65533;%&#65533;&#65533;P&#65533;0&#65533;&#65533;
`&#65533;&#65533;V'F&#65533;&#65533;l	m &#65533;6&#2011;&#65533;i4&#65533;n&#65533;&#65533;j&#65533;E&#65533;&#65533;6&#1902;&#65533;&#65533;&#65533;&#65533;&#65533;XM&#65533;&#65533;N&&#65533;&#65533;k|&#65533;&#65533;e&#65533;&#65533;&#65533;&#65533;PX&#65533;vbK&#65533;_&#65533;&#65533;o&#65533;0]&#65533; &#65533;PX*&#65533;&#65533;J&#65533; &#65533;P &#65533;&#65533; &#1486;&#65533;FQg&#65533;&#65533;J&#65533;h}Q&#65533;&#65533;l&#65533;&#65533;_&#65533;^X&#65533;p&#65533;vq&#65533;&#65533;&#65533;&#65533;q&#65533;&#65533;`W&#65533;&#65533;  !&#65533; &#65533; ,4  &#65533;F &#65533; &#65533;H&#65533;&#65533;&#65533;&#65533;*\&#560;&#65533;&#199;#J&#65533;H&#65533;&#65533;&#331;3j&#65533;&#561;&#65533;&#463; C&#65533;I&#65533;&#65533;&#595;(S&#65533;\&#626;&#65533;K&#65533;)@&#65533;xI&#65533;&#65533;&#859;8s&#42776;&#65533;&#65533;&#65533;xH&#65533;&#65533;&#65533;&#1123;H&#65533;*uXa &#65533;&#65533;l$&#65533;&#65533;&#65533;&#65533;&#1387;X&#65533;zL&#65533;&#65533;W2*hK&#65533;&#65533;Y&#65533;&#65533;<e!&#65533;+0	*H&#65533;K&#65533;&#65533;&#1915;x&#65533;&#65533;&#65533;&#759;&#65533;&#2047;&#65533;L&#65533;&#65533;&#65533;&#200;+^&#792;q&#65533;%P	H&#65533;&#65533;&#65533;-&#65533;j&#65533;&#825;3&#65533;
P]H@B&#65533;8&#65533;
X"&#1459;&#65533;&#1520;cL&#65533; 2i&#65533;&#65533;b&#930;A &#65533;DeN&#65533;,ko&#65533;v&#65533;&#65533;@Y&#1200;&#65533;&#65533;u&#65533;&#65533;&#1587;&#65533;4&#65533;T &#65533;0<&#65533;&#65533;a&#65533;&#65533;&#65533;H&#65533;&#958;&#65533;{&#65533;&#65533;&#65533;&#65533;0&#65533;6s68&#65533;D &#65533;&#65533;&#65533;YP&#65533;&#1920;&#65533;PmO&#65533;&#65533;&#65533;	&#65533;&#65533;&#65533;&#65533;z&#65533;&#65533;_;L&#65533;&#65533;f&#65533;&#65533;v &#65533;&#65533;&#65533;&#65533;v&#65533; &#65533;D&#65533;nD&#65533;`&#65533;y&#65533;!&#65533;&#65533;0&#65533;[P)x&#65533;	P&#65533;&#65533;&#65533; h&#1053;u=m &#65533; &#65533;&#65533;&#65533;&#65533;H&&#65533;&#65533;&#65533;	b 4g	Pm`P|&#65533;&#65533;&#65533;&#65533;\&#65533; 4,&#65533;a&#65533;&#65533;&#65533;&#65533;e]&#65533;&#65533;NH&#454;'(&#65533;tYL&#65533;	&#65533;p^T&#65533;&#65533;)&#65533;,U&#65533;7&#65533;&#65533;&#65533;A>N&#65533;&#65533;@@&#65533;&#65533;&#65533;&#65533;VjiG H&#65533;&#147;\@E&#404;&#65533;&#65533;1A &#519;&#65533;&#65533;&#65533;&#65533;&#65533;jE&#65533;>&#65533;(ix&#65533;&#65533;&#65533;&#65533; t&#65533;S&#65533;J&#65533;&#65533;O&#624;&#65533;&#65533;Jd&#65533;Su&#65533;FT&#65533;^&#65533;&#65533;N1,&#65533;&#65533;F+mB'>&#65533;&#65533;&#65533;&#65533;&#65533;&#65533;a
&#65533;G&#65533;&#65533;NA&#65533;&#65533;	Lk&#65533;V&#65533;&#65533;&#65533;&#65533;&#65533;[&#424;6&#65533;B&#65533;&#65533;&#65533;&#65533;&#65533;&#65533;&#65533;&#65533;&#65533;&#65533;&#65533;|&#1054;+0R&#65533;&#65533;&#65533;&#65533;'&#65533;&#65533;V<&#65533;&#65533;K&#65533;Z&#65533;&#65533;mjP&#65533;l&#65533;H&#65533;&#65533;&#65533;&#65533;Ng&#65533;&#65533;&#65533;$3\K)&#551;&#65533;&#65533;&#65533;&#65533;&#65533;6&#65533;&#65533;
&#65533;Ac8&#65533;&#65533;&#65533;<&#65533;&#65533;&#65533;&#65533;84&#65533;%M&#65533;&#65533;&#65533;1&#65533;&#65533;&A&#65533;:P
&#65533;=U&#65533;@&#65533;&#65533;&#65533;\w&#65533;&#65533;&#65533;`&#65533;&#65533;&#65533;@fm&#65533;&#65533;##}&#65533;|&#65533;S&#65533;T&#65533;&#65533;&#65533;&#65533;&#65533;&#65533;&#65533;&#65533;&#65533;|&#65533;&#65533;&#65533;&#65533;&#65533;d&#65533;&#65533;&#65533;&#65533;G&#65533;Q&#65533;&#65533;.L\&#65533;U-&#65533;&#65533;e&#65533;&#65533;&#65533;Wn&#65533;&#65533;_.&#65533;&#1604;w&#65533;&#65533;&#65533;"q&#65533;&#65533;&#65533;&#65533;&#65533;&#65533;&#65533;/&#65533;&#65533;(A)&#65533;,W&#65533;&#65533;.&#65533;&#65533;	$&#65533;&#65533;'&#65533;&#65533;!&#65533;&#65533;T&#65533;N&#65533;&#65533;&#65533;y
T5&#65533;&#65533;4&#65533;&#65533;7&#65533;&#65533;&#65533;&#65533;&#65533;5&#65533;&#65533;W&#65533;&#65533;&#65533;Ts&#39197;n&#65533;O&#65533;&#65533;&#65533;&#65533;&#65533;l&#65533;Z&#65533;&#65533;F&#65533;&#65533;&#65533;&#65533;&#65533;=&#65533;&#65533;&#65533;3&#65533;=G&#17126;&#65533;&g&#65533;&#65533;&#1226;H&#65533;F&#65533;&#65533;&#65533;U&#65533;H&#65533;&#65533;&#65533;}&#65533;&#65533;8B5&#65533;&#65533;&7O&#65533;S&#782;g&#65533;&#65533;Af:$0&#65533;7&#65533;A&#65533; 0&#65533;
&#65533;F*&#65533;LLx&#1233;&#65533;&#65533;&#65533;&#65533;&#65533;wJAgHCn&#65533;	|&#65533;F8&#65533; <OY&#149;&#65533;&#65533;3 &#65533;A &#65533;&#65533;Pl%&#65533;,&#65533;&#65533;&#65533;P\&#65533;8&#65533;C&#65533;&#65533;l&#65533;&#65533;&#65533;&#57539;G&#65533;&#65533;Fp{C&#65533;"&#65533;
QL&#65533;3G&#65533;3&#65533;&#65533;&#65533;U&#65533;"Fl&#65533;`Oe&#65533;&#65533;&#65533;&#65533;&#65533;jk&#65533; &#65533;F&#65533;)<&#65533;`q&#65533;&#65533;+B&#167;&#65533;&#65533;I&#65533;Qy&#65533;&#65533;&#65533;&#65533;&#65533;Cu&#65533;&7&#65533;3&#65533;&#65533;.&#65533;&#65533;t&#65533;y&#65533;%&#65533;*K&#34012;&#65533;%&#465;&#65533;&#65533;&#65533;&#65533;&#65533;a&#65533;&#65533;P&&#65533;
&#65533;&#65533;&#1810;&#65533;&#65533;&#65533;&#65533;&#65533;&#65533;bC&#65533;&#65533;&&#65533;Y&#65533;&#65533;&#65533;&#65533;&#65533;m&#65533;&#65533;&#65533;QA0&#65533;=t&#65533;+5j ^<&#65533;&#65533;&#65533;nJB f&#65533;d3&#65533;&#65533;&#65533;C&#65533;&#65533;]&#65533;&#65533;	&#65533;&#65533;&#65533;<iDWH&#65533;Lp%L&#65533;&#1115;&#65533;LcL&#65533;&#65533;&#65533;q&#65533;&#65533;lV&#65533;&#65533;
RJ&#65533;x&#65533;A&#65533;T&#65533;&#65533;x*&#65533;&#65533;"	v&#65533;-&#65533;&#65533;&#65533;(A`&#65533;&#65533;&#65533;&#65533;&#65533;)&#65533;&#65533;PT&#65533;v&#65533;A&#65533;Mi&#65533;Y&#65533;)f&#65533;&#65533;F[ &#65533; M&#65533;&#65533;&#65533;&#65533;&#65533;r&#65533;&#1182;jpiO&#65533;A<pQ&#65533;&#65533;djP&#1619;&#65533;1&#65533;TKkC|Jn&#65533;&#1258;&#65533;&#65533;V&#65533;s&#65533;T&#65533;p&#1326;.l&#65533;ZP&#65533;&#65533;`&#65533;&#65533;d&#65533;<&#65533;&#65533;Z&#65533;w&#65533;&#65533;$&#65533;CP&#1602;!&#65533;&#65533;&#1379;&#65533;QU`&#1629;&#65533;,6&#65533; &#65533;:U&#65533;J&#65533;&#65533;q&#65533;&#65533;<&#65533;&#65533;&#65533;<&#65533;&#65533;`u&#65533;n:&#65533;&#65533;&#65533;&#65533;,&#65533;fc&#65533;}i B 0DoX&#65533;&#65533;C<&#1439;&#65533;&#65533;&#65533;Z&#65533;,PQ&#65533;&#65533;&#65533;fg&#65533;7&#65533;&#65533;&#51209;&#65533;&#65533;&#1711; "&#65533;m&#65533;#&#65533;&#65533;1&#65533;(D&#65533;H#H&#65533;&#65533;&#65533;4:*H?v&#65533;&#65533;&#65533;-~E&#65533;i&#65533;&#507;v&#65533;I.&#65533;L &#65533;S&9a&#1273;&#65533;&#65533;[s &#65533;&#65533;&&#65533;&#65533;&#65533;&#65533;W&#65533;&#65533;&#65533;Dl&#65533;&#65533;	&#65533;&#65533;&#65533;4&#65533;&#65533;&#65533;&#65533;&#655;S&#65533;&#65533;&#65533;&#65533;&#65533;kb<\&#65533;f&#65533;&#65533;r&#65533;&#65533;j&#65533;&#65533;&#65533;&#65533;V+S&#65533;&#65533;`&#65533;&#65533;$&#65533;&#65533;&#65533;ALe&#65533;&#65533;&#65533;g<&#65533;&#65533;&#65533;&#65533;@&#65533;&#65533;!b	p&#65533;&#65533;v+&#65533;&#65533;x&#65533;i&#65533;9A&#65533;&#65533;&#65533;@-H&#65533;RA&#65533;*&#65533;&#65533;&#65533;&#65533;&#65533;8KK&#65533;&#65533;b&#65533;&#65533;&#65533;&#65533;&#65533;X&#65533;&#65533;&#65533;G&#65533;&#65533;&#388;+F&#65533;2l:J&#65533;S&#65533;PI&#65533;&#65533;% /"&#65533;&#776;y&#65533;	&#65533;&#65533;"&#65533;&#65533;&#65533;)Wh,&#65533;&#65533;[,Y&#65533;&#65533;&#65533;&#966;&#65533;&#65533;4CS&#65533;`&#65533;&#65533;!hN&#65533;`<P&#65533;&#65533;&#65533;&#65533;&#65533;"&#65533;|6EL&#65533;2&#65533;&#65533;va&#65533;&#65533;&#65533;&#65533;r&#65533;&#65533;&#65533;&#65533;&#65533;&#65533;&#242;^4&#65533;&#65533;W&#65533;&#65533;&#140;Gd-j&#65533;0&#65533;&#65533;U &#65533; &#283;&#65533;&#65533;LSz&#65533;n@&#65533;&#65533;&#65533;&#65533;H&#65533;&#65533;|&#65533;z&#65533;%&#18467;Z&#65533;&#65533;&#65533;YMm&#65533;x &#65533; &#65533;&#65533;|@T&#5762;&#65533;0*&#65533;i&#65533;&#65533;&#65533;N&#65533;&#65533;&#65533;&#65533;&#65533;v&#65533;&#65533;L&#65533;&#65533;&#65533;&#65533;&#65533;F?&#65533;&#65533;NuA&#65533;&#65533;&#65533;&#65533;&#65533;&#65533;&#65533;&#65533;&#65533;&#65533;"&#65533; `&#65533;&#65533;&#65533;&#65533; &#65533;&#65533;.&#65533;&#65533;&#65533;&#65533;8O&#65533;&#65533;K&#65533;lH&#65533;&#65533;&#65533;&#645;&#65533;`&#65533;&#65533;&#65533;N&#65533;&#65533;r&#65533;"Om&#65533;&#65533;&#65533;}&#65533;P&#65533;&#65533;2&#65533;[<l&#65533;gI&#65533;kA!k|&#12966;&#65533; V&#65533;&#65533;L&#65533;E&#65533;&#65533;m&#65533;&#65533;&#65533;&#65533;2&#65533;I&#65533;&#65533;&#65533;8&#65533;B&#65533;&#65533;&#65533;$y!&#65533;s4&#65533;I&#65533;;&#65533; &#65533;&#65533;?I8&#65533;[&#65533;R&#65533;s&#65533;&#65533;$&#65533;v$);%&#65533;&#65533;2&#65533;&#65533;&#65533;&#65533;&#65533;&#65533;&#65533;&#65533;&#65533;&#65533;X&#65533;V]&#65533;&#65533;"4
5&#65533;^I&#65533;M&#65533;KI&#65533;&#659;Pt#"&#65533;&#65533; &#65533;&#243;{C&#65533;&#65533;U&#65533;-&#65533;Y&#65533;&#485;}<Q&#65533;XA&#65533;&#65533;<&#65533;7&#65533;&#65533;&#65533;&#65533;\Py`&#65533;&#65533;K&#65533;&#65533;P&#65533;&#65533;`&#65533; w/I&#65533;&#65533;&#65533;&#65533;&#65533;&#65533;&#65533;&#65533;&#65533;&#65533;~z&#65533;z&#65533;Q&#65533;*&#65533;&#65533;cL&#65533;&#65533;'&#65533;JH&#65533;&#165;&#65533;u&#65533;&#65533;A&#65533;Xw=I&#65533;g&#65533;&#65533;mKBg&#65533;&#65533;&#65533;J/&#65533;&#65533;;7k&#65533;&#65533;/&#65533;R$J!&#65533;Db<&#65533;W&#65533;&#65533;&#65533;`&#65533;D&#65533;&#65533;G<P&#65533;'&#65533;&#65533;&#65533;&#65533;*&#132;!&#65533;&#65533;us&#65533;7[&#65533;3:,&#65533;@\&#65533;d-&#65533;Pm&#65533;&#65533;&#65533;y&#1367;kf&#65533;f&#65533;&#65533;@_&#65533;y`XM&#65533;Pj&#65533;&#65533;7	&#65533;Y) ', &#65533;&#65533;4'&#65533;&#65533;&#65533;&#65533;E&#549;\&#65533;E y&#65533;q&#65533;37U&#65533;^g!0|qm&#65533;&#65533;E67(s1#@&#65533;(&#65533;&#65533;&#65533;u&#65533;&#65533;&#65533;>&#65533;'&#65533;TPay &#65533;	&#65533;&#65533;Wvg&#65533;&#65533;?&#65533;vQP$+e&#65533;(&#65533;B&#65533;&#65533;THXb&#65533;rX&#65533;$B3T 
&#65533;&#65533;t&#65533;wm&#65533;Foz&#65533;B|W&#65533;&#65533;D&#65533;O&#65533;T&4g&#65533;wXU0&#65533;u&#65533;s=&#65533;&#65533;7B;6<&#65533;v&#65533;!kAew}d&#65533;&#65533;?&#65533;_R&#65533;n&#65533;&#65533;PT^4SP&#65533;&#65533;&#65533;S&#65533;CB&#65533;&#65533;&#65533;9F8{G&#65533;#`&#65533;8
Ay&#65533;&#65533;D&#65533;&#65533;'U ROp/&#65533;v9(W`&#65533;&#65533;&#1483;*uy7&#65533;l&#65533;&#65533;&#65533;&#65533;N&#65533;&#65533;&#65533;&#65533;g&#65533;~&#65533;mI&#65533;3US&#65533;&#65533;Q3$&#65533;S&#65533;)&#65533;&#65533;(&#65533;4&#1024;&#65533;hlP&#65533;l>&#65533;&#65533;C&#65533;|F&#65533;F&#65533;rR&#65533;%&#65533;$K&#65533;J&#65533;Fj&#65533;&#65533;VRR&#65533;e&#65533;&#65533;&#65533;&#65533;&#65533;&#65533;H&#65533;&#65533;&#65533;&#65533;& w&#65533;&#65533;&#65533;&#65533;Q&#65533;&#65533;c&#17928;&#65533;&#65533;zbe&#65533;)`d&#65533;& '&#65533;{&#65533;$&#65533;O1&#65533;&#65533;&#65533;	+=&#65533;B^&#65533;&#65533;w&#65533;i&#65533;&#65533;&#65533;a&#65533;q&#65533;ye'&85&#65533;&#65533;G*S&#65533;"&#65533;&#65533;G&#65533;M!&#65533;&#65533;L&#65533;&#65533;&#65533;&#65533;|_!&#65533;&#65533;)S&#65533;&#65533;&#65533;{&#17734;2&#65533;
A&#65533;`2Y&#65533;&#65533;|&#65533;?i0&#65533;7F&#1622;&#65533;t&#65533;?&#65533;:0&#65533;t)&#65533;&#65533;&#65533;!&#65533;q&#65533;&#65533;&#65533;?&#65533;&#65533;a]a&#65533;&#65533;sq&#65533;T&#65533;&#65533; _Gw&#65533;x&#65533;%&#65533;&#65533;&#146;&#65533;' .&#1044;&#65533;&#65533;~R X&#65533;sW"}&#1862;&#65533;&#65533;~0&#65533;FCW@*&#65533;>C0$&#65533;%2P&#65533;&#65533;6&#65533; ic:&#65533;&#65533;&#65533;&#65533;&#65533;&#65533;7< )3&#65533;S&#65533;&#65533;^QDC!7&#65533;qOy&#65533;c)&#65533;]OQD&#65533;H&#65533;C=&#65533;X  &#1030;&&#65533;&#65533;&#65533;R&#65533;TN&#65533;6?&#65533;&#65533;Y&#65533; &#65533;Y>&#65533;q&#65533;a&#65533;n&#65533;&#65533;7&#1809;&#65533;{&#65533;)avA&#65533;ur&#65533;&#65533;a&#65533;&#65533;&#65533;TK&#65533;3J%Q&#65533;&#65533;&#65533;t&#65533;&#65533;&#65533;g&#65533;Z&#65533;y&#65533;Ejs&#65533;&#65533;&#65533;4&#65533;&#65533;4&#65533;2&#65533;&#65533;'&#65533;&&#65533;&#65533;S&#65533;&#65533;iH&#65533;:%&#1104;!7.&#65533;&#36357;-&#65533;Y&#592;&#65533;c`&#65533;B"R&#65533;=&#65533;&#65533;Oq&#65533;S(e&#65533;&#65533;$S&#65533;;&#65533;tv&#648;]OJ&#65533;9&#65533;&#65533;&#65533;&#65533;b&#65533;]8&#65533;Jwq x &#65533;1&#65533;A&#65533;&#65533;&#65533;&#65533;b&#65533;N$A&#65533;K&#1410;*y&#65533;&#65533;&#65533;Bev0k&#65533;&#65533;x! &#65533;)&#65533;r::PYp&#65533;&#65533;&#65533;&#65533;&#65533;2&#65533;24&#65533;&#1254;&#65533;$&#65533;&#65533;b&#65533;&#65533;s&#65533;k&#65533;(&#65533;&#65533;
&#65533;g&#65533;r&#65533;y8 &#65533;v!_&#65533;&#65533;&#65533;&#65533;&#65533;&#65533;`&#65533;&#65533;&#65533;&#65533;T&#65533;(&#65533;@D&#65533;i&#65533;&#65533;;D&#65533;&#65533;&#65533;&#65533;&#65533;&#65533;&#65533;B2&#65533;2&#65533;i)aWP&#65533;&#65533;p4 iP&#65533;&#65533;&#65533;5j&#65533;7q&#65533;&#65533;&#65533;6&#810;y&#65533;^&#65533;=0&#65533;= &#65533;&#65533;&#65533;s&#65533;'&#65533;&#65533;p&#65533;"&#65533;7 &#65533;&#65533;&#65533;&#65533;K [&#65533;
8&#65533;bb&#65533;&#65533;&#65533;jT]&#65533;i&#65533;&#65533;b@&#65533;&#65533;&#65533;&#1678;aF&#65533;&#170;P&#65533;"&#65533;&#65533;&#65533;, P&#65533;x	KHo&#65533;&#65533;J&#65533;4f&#65533;&#65533;&#65533;Vn&#65533;&#65533;&#65533;&#65533;&#65533;&#65533;m&#65533;q&#65533;'&#65533;[PSbp&#65533;&#65533;$"&#65533;&#65533;I;0	~&#65533;&#65533;&#1714;&#65533;&#1776;2&#65533;e&#65533;]&#65533;&#65533; &#65533;P&#65533;{&#65533;VP&#65533;%&#65533;$&#65533;0P&#65533;&#65533;&#65533;J&#65533;&#65533; *K@&#65533;)&#65533;&#65533;&#65533;&#65533;&#65533;&#65533;`&#65533;&#1454;at&#65533;&#65533;F;1v&#65533;uc5y!v ^&#65533;D :&#65533;&#65533;&#65533;&#65533;q{P&#65533;&#65533;uQ1`&#65533;&#65533;S[&#65533;V&#65533;&#65533;&#65533;&#65533;&#65533;&#65533;&#65533;>&#65533;&#65533;&#65533;S&#65533;N&#65533;&#65533;)&#65533;o&#65533;Mt&#65533;h&#65533;&#65533;&#65533;>`&#65533;P&#65533;Pp&#65533;&#65533;&#65533;&#65533;B&#65533;9k:s! &#65533;&#65533;&#65533;1|cg li&#65533;&#65533;&#65533;l&#65533;&#65533;q*&#65533;&#65533;&#705;&#65533;F,&#65533;&#65533;&#65533;&#65533;&#65533;&#65533;&#65533;&#65533;&#65533;&#65533;"p: "z1U&#65533;&#65533;&#65533;D&#65533;|	&#65533;c2Z&#65533;w&#65533;&#65533;&#65533;&#65533;H&#65533;&#65533;W$$&#65533;t&#65533;z&#65533;>P&#65533;&#4857;&#65533;K:ti/&#65533;&#65533;"&#65533;;,&#65533;Y#&#65533;Fv&#65533;K&#65533;&#65533;&#65533;]&#65533;&#65533;&#65533;&#1803;`r,H&#65533;&#65533;R`&#65533;&#65533;&#65533;&#65533;!]&#65533;Y:Y&#65533;1P&#65533;&#65533;&#65533;*&#65533;&#65533;&#65533;~&#65533;,&#65533;&#65533;, p+p &#65533;&#65533;&#65533;i&#65533;&#65533;X`$&#65533;1[&#65533;KZ;QI&#65533;/&#65533;-&#65533;&#65533;> &#65533;&#65533;&#65533;&#65533;&#65533;&#65533;&#65533;&#65533;&#65533;&#65533;F&#65533;$8&#65533;w!*&#65533;&#65533;:&#65533;2I&#65533;&#1882;c &#193;&#65533;+&#65533;&#65533;=&#65533;l&#65533;&#65533;&#65533;&#65533;&#65533;&#65533;&#65533;&#65533;&#65533;&#65533;&#65533;&#65533;&#65533;^,=&#65533;k&#65533;V&#65533;'	)&#65533;&#65533;Up1H&#65533;k&#65533;&#65533;&#65533;&#65533;s&#65533;*'p@ =&#65533;> &#65533;&#65533;W,x&#65533;&#65533;0&#65533;&#65533;xfpb`&#65533;&#65533;&#535;^&#65533;&#65533;j&#65533;8&#65533;&#65533;&#65533;\@A&#65533;&#65533;&#65533;i&#556;&#65533;: P&#65533;P&#65533;&#65533;R&#65533;U&#65533;&#65533;&#65533;&#65533;&#65533;5&#65533;^1&#65533;uQ&#65533;v&#65533;&#65533;&#65533;( 0$&#65533;&#65533;&#65533;X&#65533; 7p&#65533;&#65533;p &#65533;&#65533;*l0*&#65533;k&#65533;&#65533;l&#65533;*7&#65533;&#65533;['&#65533;&#65533;{#&#65533;&#65533;= &#65533;;Z&#65533;(&#65533;+&#65533;,k`&#65533;&#65533;&#1106;d&#65533;h&#65533;&#1803;&#457;rnQ&#65533;G>&#65533;&#65533;N&#65533;zj&#65533;&#65533;){&#65533;&#65533;&#65533;&#65533;t&#65533;o	}&#65533;&#65533;2&#1060;q&#65533;!&#65533;&#65533;&#65533;&#65533;&#65533;pGP&#65533;&#65533;70&#65533;&#65533;&#65533;&#65533;X&#65533;kv!&#65533;&#65533;e2&#65533;1&#65533;&#65533;Q	5&#65533;D&#65533;0&#65533;&#65533; a&#65533;&#1077;&#1419;&#65533;92&#65533; &#65533;&#65533;)x%&#65533;&#65533;]&#1188;a &#65533;EM&#65533;5 @ 7,&#65533;&#65533;]U&#65533;&#65533;Ny&#65533;u&#65533;}	A&#65533;TXRn&#65533;&#65533;&#65533;xGq0&#65533;]M&#1296;&#65533;2i&#65533;&#65533;;	va/8 &#65533;&#65533;&#65533;&#65533;&#65533;&#65533;&#65533;&#454;&#65533;&#65533;n]X&#65533;L&#65533;&#65533;&#65533;.&#65533;Gp&#65533;E&#1231;&#65533;&#65533;&#65533;&#65533;O&#65533;&#65533;@H&#65533;nA&#65533;?&#65533;&#65533;&#65533;&#65533;&#65533;&#65533;	&#65533;B{&#65533;PvM&#65533;0=P: &#65533;kOK0&#65533;&#65533;s&#65533;&#65533;7&#65533;&#65533;&#65533;{&#65533;&#65533;!&#65533;&#65533;h&#65533;&#65533;'&#65533;t!&#65533;tA [0&#1620;&#65533;5 	&#65533;&#65533;+&#65533;P "&#65533;&#1501;&#65533;Y`&#65533;&#65533;g&#65533;&#65533;~@&#1513;A&#65533;$ &#65533;`&#65533;&#65533;&#1348;+&#65533;&#65533;&#65533;"Y&#65533;]A&#65533;&#65533;&#65533;&#65533;&#1630;&#65533;ws&#65533;}&#65533;&#65533;&#65533;&#65533;M&#65533;G&#65533;&#65533;/&#65533;&#65533;&#65533;u&#65533;&#65533;&#65533;&#65533;p`@V&#65533;&#65533;&#65533;N
&#65533;&#65533;&#65533;&#65533;~E&#65533;&#65533;&#65533;&#65533;&#2009;&#65533;&#65533;&#65533;&#1901;&#65533;[&#65533;&#65533;&#65533;A9u&#65533;q&#65533;&#65533;&#65533;&#1822;49&#65533;^m&#65533;&#65533;{q&#65533;G@&#65533;&#65533;Q&#65533;^Q.&#65533;a>SR&#65533;^!>1&#1042;Bu&#65533;E&#65533;&#65533;y0Z&#65533;cp&#65533;&#65533;&#65533;&#65533; 6&#1950;*&#65533;<	&#65533;&#65533;&#65533;&#65533;&#1682;&#1287;&#65533;&#65533;=&#65533; &#65533;r0&#65533;&#65533;&#65533;&#65533;&#65533;r&#65533;}!&#65533;&#65533;kY&#65533;&#65533;&#65533;&#65533;h&#1386;%&#65533;xPF&#65533;&#65533;&#65533;u&#65533;k&#65533;0{bk&#65533;&#65533;&#65533;&#65533;6]&#65533;&#563;m&#65533;&#65533;(&#65533;~&#65533;j&#65533;u&#65533;9&#65533;s&#65533;&#65533;&#65533;&#65533;)&#65533;&#65533;' &#65533;j,&#65533;&#65533;&#65533;&#65533;F&#65533;K&#65533; sg&#177;&#65533;M&#65533;&&#65533;!&#65533;k
s&#146; y&#65533;&#65533;r~&#65533;&#65533;s&#65533;&#65533;&#65533;m&#65533;wk&#65533;&#65533;&#65533;{&#65533;,I&#65533;&#65533;Z&#65533;T&#65533;Uz&#65533;x&#65533;U&#65533;a&#65533;}&#65533;&#65533;&#65533;1s&#65533;&#65533;&#65533;&#65533;Mo&#65533;g&#65533;&#65533;9<NM&#65533;Ke&#65533;&#65533;&#65533;R|&#65533; s&#65533;&#65533;	`&#65533;|`q&#65533;s&#65533;&#1382;&#65533;yW` [&#65533;3A&#65533;&#65533;#&#65533;P&#65533;8;&#65533;&#65533;c&#65533;-&#65533;&#65533;&#65533;Tuy&#65533; ;&#65533;s &#61888;p&#65533;&#65533;&#65533;@m)g0&#65533;k0&#65533;k1&#65533;tQ&#65533;*a&#65533;&#65533;P&#65533;&#65533;s,,UF&#65533;&#1426;&#65533;>&#65533;&#900;&#65533;&#65533;P=v&#65533;r&#65533;2&#65533;&#65533;&#65533;&#65533;>EcZs&#65533;%@mY@&#65533;p&#65533;3W&#65533;+0&#65533;,P,&#65533;,0&#65533;@&#65533;W?&#65533;d&#65533;cy1&#65533;X)&#65533;)&#65533;&#65533;c&#65533;&#65533;&#65533;&#65533;~&#65533;&#65533;Q&#65533;&#65533;jZ@r0 I&#65533;&#65533;&#65533;&&#65533;&#65533;3<&#65533;L&#65533;P&#65533;W$&#65533;&#65533;&#65533;7&#65533;&#65533;&#65533;&#65533;l&#65533;y&#1495;&#65533;&#65533;!&#65533;&#65533;*&#65533;&#65533;&#65533;&#65533;"&#65533;&#65533;]~fO?E&#65533;9	&#65533; &#65533;&#65533;&#65533;&#65533;R&#65533;&#65533;3&#65533;|&&#65533;&#65533;6eV&m?<&#65533;&#65533;&#65533;&#65533;&#65533;&#65533;/&#65533;&#65533;ji5x&#65533;q&#65533;&#65533;$v&#65533;;ctg&#65533;A%&w>&#65533;&#65533;dX&#65533;i&#65533;&#65533;t&#65533;&#65533;fO&#65533;&#65533;0&#65533;&#65533;t&#65533;Pm&#65533;Q&#65533;&#65533;U W&#65533;&#65533;pu&#65533;'&#65533;-k+&#65533;&#65533;/&#65533;.?W &#65533;3&#65533;&#65533;&#1605;j&#65533;&#65533;&#65533;&#65533;&#65533;&#65533;&#65533;7X&#65533;!&#65533;F@&#65533; &#65533;&#65533;y&#65533;&#65533;&#65533;&#198;&#65533;$N&#65533;X&#65533;&#65533;E&#65533;5n&#65533;&#65533;&#65533;&#65533;&#463;$r&#65533;g&#65533;7)U&#65533;&#65533;&#65533;D&#65533;1e&#932;Y&#65533;&E&#65533;[&#65533;&#65533;&#65533;i&#65533;&#65533;&#65533;5+&#65533;&#1137;B A',@&#65533;&#65533;N&#65533;Q&#65533;&#65533;&#65533;Q&#65533;&#65533;-=@l&#65533;!&#65533;MT&#65533;&#65533;	a&#65533; &#65533;&#65533;&#65533;&#65533;&#178;ISD&#1607;7&#65533;&#65533;&#65533;&#65533;w&#65533;1&#65533;$Ps&#65533;&#65533;,qx&#65533;&#65533;&#65533;&#65533;&#65533;&#65533;&#65533;&#65533;&#65533;RpO&#65533;a;&#65533;=1T&#65533;&#65533;&#609;TVK&#65533;&#65533;V&#65533; rP&#65533;&#65533;B
&#65533;S&#65533;&#65533;p&#65533;*&#65533;&#65533;&#65533;2=Ac&#65533;&#65533;&#65533;&#65533;B&^&#65533;x&#65533;C|&#65533;&#65533;!N&#65533;;&#485;O&#65533;&#65533;jT&#65533;u`&#65533;XP&#65533;R&#65533;Ns&#65533;&&#65533;f&#65533;&#65533;&#65533;&#65533;&#65533;z01&#786;&#1521;&#65533;&#65533;&#65533;&#65533;U&#65533;w/&#65533;@CL&#65533;d&#65533; 6&#65533;&#65533;3&#65533;&#65533;&#65533;&#65533;&#65533;H9&#65533;C$I&#65533;`A
+&#65533;&#36073;~&#65533;a&#65533;
&#1676;)	t &#65533;&#65533;&#65533;3&#65533;&#65533;&#65533;&#65533;H&#65533;&#65533;Rh&#65533;0&#65533;K&#65533;&#65533;HX=&#65533;.&#65533;o&#65533;&#65533;pd&#65533;&#65533;&#65533;p&#65533;!&#65533;HN&#65533;HQR&#65533;H&#65533;t&#65533;&#65533;&#65533;&#65533;&#679;'#&#65533;&#65533;A&#65533;K<&#65533;G&#65533;,&#65533;v&#65533;&#65533;&#65533;&#65533;&#65533;&#1152;&#65533;&#789872;t&#65533;A&#65533;&#65533;$&#65533;&#8176;L@&#65533;I>&#65533;#&#65533;<&#65533;tPA&#65533;&#65533;&#65533;P&#65533;R&#65533;&#65533;&#65533; &#1060;2&#65533;:&#65533;:$&#65533;&#65533;$&#65533;&#65533;&#65533;.35&#1012;&#65533;&#65533;!&#65533; &#65533;&#65533;&#65533;4&#65533;&#65533;*v &#65533;&#65533;&#65533;p &#432;&#288;!&#759;&#65533;&#65533;*LHQ^{&#65533;&#65533;W&#65533;&#65533;&#65533;&#1118;~&#65533;r&#310;&#65533;&#1682;&#65533;+&#65533;&#65533;+,, &#65533;&#65533;
&#65533;&#65533;&#838;J&#65533;k&#65533;,&#65533;}&#65533;&#2024;&#65533;Y&#65533;s&#65533; &#65533;&#65533;m&#65533;
&#65533;u&#65533;]x&#65533;N&#65533;&#304;&#65533;^&#65533;&#65533;&#65533;&#65533;&#65533;&#65533;(&#65533;&#65533;z&#65533;h&#65533;z+&#65533;&#584;&#65533;6 &#65533;&#1390;&#65533;&#65533;&#65533;*&#1568;h&#65533;T.6p !^&#65533;C&#65533;8pS4&#65533;dh&#65533;&#65533;&#65533;S-&#65533;&#65533;M&#65533;&#65533;"a&#65533;&#65533;F&#65533;&#65533;.&#65533;&#65533;&#65533;&#65533;<X-,2&#65533;M&#65533;&#1873;&#65533;v&#65533;i&#65533;@H&#65533;d&#65533;&#65533;r&#65533;&#65533;&#933;~;&#899;"&#65533;*&#65533;Qi&#65533;m&#65533;&#65533;&#65533;@ &#65533;&#65533;&#65533;&#65533;&#65533;&#65533;h&#65533;&#65533;m&#65533;]&#65533;&#65533;&#65533;n&#65533;&#65533;&#65533;`&#65533;N&#65533;
&#65533;&#65533;T&#65533;7.4&#65533;:&#65533;M&#65533;5&#65533;S6&#65533;&#65533;!L&#65533;&#65533;zD&#65533;X&#65533;&#65533;&#65533;&#65533;&#65533;&#65533;S&#65533;&#65533;&#65533;`&#65533;4
&#65533;A&#65533;['&#65533; *&#65533;aDZ&#65533;4qLuU&#65533;&#65533;u[,&#65533;&#666;&#65533;,4&#65533;Q&#65533;ec&#65533;&#65533;Aw&#65533;y^I0&#65533;@Zi%&#65533;s@`{&#65533;&#65533; &#1637;(&#65533;&#65533;&#65533;<&#65533;&#65533;2&#65533;h\\N&#65533;)&#65533;&#65533;&#65533;&#65533;&#65533;&#65533;z&#65533;&#65533;P&#65533;&#65533;&#65533;&#65533;&#65533;&#65533;l&#65533;{&#65533;k&#2020;&#65533;&#65533;4&#65533;&#65533; &#1827;&#65533; &#65533;&#65533;&#65533;ye.a&#65533;&#65533;C&#65533;7&#65533;das&#1088;&#65533;<&#65533;&#65533;A&#65533;&#65533;6Kx&#65533;&#65533;
&#65533;noj&#65533;&#65533;&#65533;&#65533;&#65533;Vhl93&#65533; (2&#65533;&#65533;b&#65533;PE&#65533;&#65533;&#65533;&#65533;&#65533;&#65533; 6&#65533;&#65533;xD&#65533;&#65533;`&#65533;[C @&#65533;p+S&#65533;bl&#65533;&#65533;&#65533;*I &#65533;D&#65533;&#617;&#65533;&#65533;"UZ* 4&#65533;&#65533;`,Z&#1584;$&#65533;Q&#65533;5!&#65533;mh&&#65533;&#65533;`!&#65533;c_&#65533;&#65533;/&#65533;}&#65533; &#65533;&#65533;&#65533;#0&#65533; xo!	&#65533;U&#65533;&#1285;e	x&#65533;c&#65533;9fR&#65533;I&#65533;&#65533;l&#65533;*eF, e)&#65533;&#65533;*T*iA@)&#65533;'&#65533;&#65533;&#65533;*P$&#65533;R&#65533;&#65533;&#65533;AE0&#65533;Ud&#65533;1&#65533;j&#65533;&#65533;$&#65533;D>0&#65533;&#65533;`E4&#65533;&#65533;Lh&#65533; &#65533;[\&#65533;&#65533;@S&#65533;&#65533;&#973; &#65533;&#65533;7H&#65533;ne&#65533;&#65533;&#1330;&#65533;&>&#65533;=d(f;3&#65533;&#65533;?~`lG&#1088;&#65533; &#65533;M5&#65533; &#65533;&#65533;&#65533;[Vi&#65533;h&#65533;W^&#65533;&#65533;&#65533;9&#65533;&#65533;@&#65533;&#65533;&#65533;&#65533;UIwF&#65533;dz&#65533;-m&#65533;30T&#65533;8@A&#65533;7&#65533;&#65533; &#65533;tW&#65533;P?v&#65533;&#1090;)&#65533;@&#65533;I&#1937;&#65533;&#65533;&#65533;&#65533;6&#65533;t&#65533;!TJ3>&#65533;`1dq&#65533;&#514;@&#65533;&#65533;&#513;AO&#65533;&#65533;&#65533;l.&#65533;"5&#65533;*&#65533;p3&#65533;b[0D&#65533;)&#65533;ZSu^%)&#65533;@&#65533; &#65533;&#65533;&#65533;+t&#65533;&#65533;|&#65533;&#65533;UU&#65533;&#65533;[&#136;&#65533;,&#65533;`&#65533; &#65533;8&#65533; &#65533;cCQ&#65533;*&#65533;]&#65533;&#65533; W&#65533;O&#65533;$&#65533;C&#65533;&#65533;&#65533;&#65533;&#65533;\&#65533;&#195;&#65533;&#626;|&#65533;k&#65533;D&#65533;d&#65533;K&#65533;H&#65533;h&#65533;&#65533; &#65533;O;+&#65533;6@I&#65533; &#65533;a&#65533;&#65533;f&#65533;&#65533;&#65533;4&#65533;&#65533;&#65533;&#65533;N&#65533;&#65533;&#65533;!&#65533;+A&#65533;&#65533;&#65533;	 F&#65533;&#65533;B[&#65533;| &#65533;y&#539;&#65533;p&#65533;&#65533;p&#65533;D1 ?d&#65533;&&#65533;&#1013;&#65533;&#65533;&#258;d&#65533;	(&#65533;iy3&#65533;&#65533;&#65533;&#65533;&#221;KG&#65533;&#821;9$&#65533;&#65533;x&#65533;&#131;&#65533;e&#65533;&#65533;&#65533;&#65533;&#65533;&#65533;!6C&#65533;&#65533;,*)&#65533;-H&#65533;&#65533;<&#65533;=U k"#\&#65533;&#65533;&#65533;e~&#1539;Fqb`6&#65533;&#65533;&#65533;&#65533;&#65533;T&#65533;&#65533;A&#65533;Y!&#65533;{&#65533;&#65533;/b&#65533;&#65533;c@m t&#65533;&#65533;D)+&#65533;K&#65533;,&#65533;"&#65533;tD&#65533;&#65533;&#65533;&#65533;&#65533;&#65533;\&#65533;&#65533;b&#65533;&#65533;&#65533;,&#65533;&#65533;*i&#65533;R&#65533; &#65533;&#65533;
&#65533;wy&#65533; <&#65533;d&#65533;&#65533; &#65533;p&#65533;# qEtPp n&#65533;L&#65533;&#65533;d 5&#65533;-&#65533;&#65533;&#65533;!&#65533;&#65533;&#24879;&#65533;&#65533;g&#65533; !;&#65533;&#65533;I&#65533;L&#65533;&#33380;&#65533;&#65533;&#65533;&#65533;&#65533;'"&#65533;&#65533;d&#65533;&#65533;&#65533;	z&#1964;&#65533;&#42656;&#65533;93&#65533;c&#65533;[&#65533;&#537;#t6&#65533;$&#1956;4o&#1876;6&#65533;&#65533;@Cc6 : '&#65533;&#65533;g&#65533;3&#65533;X&#65533;&#65533;&#65533;#v&#65533;&#65533;}ld'[&#1649;&#65533;&#65533;&#65533;%%&#65533;8&#65533;6u&#65533;&#65533;&#65533;3&#65533;&#65533;&#65533;&#65533;&#65533;&#65533;l&#65533;2&#65533;hY;&#65533;&#65533;&&#65533;&#65533;
.[&#65533;&#65533;fw&#65533;&#65533;m&#65533;&#65533;(B#&#65533;&#65533;@&#65533;_&#65533;3s&#65533;3&#65533;&#65533;N&#65533;&#65533;&#65533;J}&#65533;X,&#65533;&#65533;&#65533;&#65533;&#65533;h&#65533;&#65533;!&#65533;F!&#65533;V[;&#65533;~!&#65533;$o&#65533;p&#65533;&#65533;I1&#65533;&#65533;&#65533;h!&#65533;&#65533;&#65533;&#65533;&#65533;&#65533;;+Ji&#65533;&#65533;-&#65533;%&#65533;I&#65533;&#65533;_&#65533;&#65533;&#65533;&#65533;&#65533;&#65533;&#65533;&#1957;&#65533;"&#17414;&#65533;&#313;&#65533;&#65533;.Y&#65533;&#65533;]^&#65533;`H;&#65533;&#65533;Tr&#65533;_g[$&#65533;OA$&#65533;&#65533;+7&#65533;U0&#65533;&#65533;&#1269;&#65533;&#65533;&#65533;&#65533;&#65533;h&#65533;&#65533; 60&#65533;8&#545;	ju&#65533;&#149;{&#65533;&#65533;&#65533; z&#65533;&#65533;,&#65533;:}&#65533;D&#65533;&#65533;D&#65533;&#65533;$&#65533;&#65533;&#65533;&#65533;&#65533;3(&#65533;(&#65533;"+&#65533;7&#65533;&#65533;&#65533;&#65533;&#65533;&#65533;&#65533;c&#65533;&#65533;ED&#65533;g&#65533;&#65533;&#65533;~KC&#65533;&#65533;>&#65533;&#65533;&#65533; U&#65533;{&#65533;M&#65533;&#65533;U&#65533;>G&#65533;K&#65533;sP&#65533;+&#65533;&#65533;&#65533;,H&#65533;O{&#65533;&#65533;U,"(&#65533;&#65533;&#65533;&#65533;{&#65533;&#65533;{beV&#65533;q|&#65533;
c&#65533;Hw&#1062;&#65533;yI?&#65533;6W&#65533;P&#65533;.v&#65533;g&#65533;&#65533;M)&#65533;#&#65533;g&#65533;	&#1249;&#65533;&#65533;m&#65533;%&#65533;&#65533;_&#65533;&#65533;I`&#65533;Rt&#65533;&#65533;"&#65533;>Sj~}&#65533;&#32728;%i&#65533;&#65533;&#65533; &#65533;?&#65533;
&#65533;+>&#65533;&#65533;?&#65533;#(&#65533;&&#65533;&#65533;&#65533;p;&#65533;&#65533;@/M&#65533;=F9&#65533;&#65533;&#65533;*&#65533;&#65533;9I &#65533;Cm&#65533;&#65533;&#65533;&#65533;&#65533;`&#65533;&#65533;&#65533;@&#65533;&#65533;<&#65533;&#65533;&#65533;X$&#65533;&#65533;&#65533;&#65533;&#65533;k&#65533;&#755;&#65533;&#65533;i&#65533;&#65533;[A&#287;U(&#65533;&#65533;&#65533;&#65533;H&#65533;&#65533;_ &#65533;\j&#65533;&#11402;&#65533;5&#65533;&#65533;A)&#65533;&#65533;;pA&#65533;x&#65533;>&#65533;;(&#65533;&#65533;&#65533;&#65533;&#65533;h&#65533;&#65533;'&#65533;H&#65533;)<C&#65533;)&#65533;&#65533;<&#65533;&#65533;&#65533;,&#65533;B&#65533;!&#65533;`&#65533;&#65533;h&#65533;`(&#65533;A4&#65533;&#230;&#65533;B6X7&#65533;B&#65533;&#65533;&#65533;&#65533;&#65533;&#65533;&#65533;6=&#65533;CF&#65533;A&#65533;6&#65533;,&#65533;hp@&#65533;k/&#1322;3&#65533;3hDO&#65533;&#65533;;p&#65533;&#65533; &#65533;@&#65533;!&#65533;q&#65533;!1&#65533;&#65533;R&#296;&#65533;)&#65533;&#65533;)&#65533;&#65533;&#65533;Ht&#65533;*&#65533;z&#65533;&#65533;&#65533;&#65533;&#65533;(&#65533;Ea$Q$RtC&#65533;?&#65533;-
8
d&#65533;,&#65533;D&#65533;&#65533;&#65533;&#65533;a&#65533;F>&#65533;E&#65533;&#65533; 		&#65533;>X@&#65533;&#1068;	&#65533;&#65533;&#65533;&#65533;&#65533;&#65533;F&#590;&#65533; ll&#65533;!i&#65533;&#65533;>&#65533;@&#65533;&#65533;&#65533;H&#65533;&#65533;s&#65533;&#65533;&#65533;&#65533;-&#65533;&#387;pG&#65533;<-&#65533;n&#65533;&#65533;\$&#65533;UD&#65533;&#65533;3&#65533;&#65533;&#65533;&#65533;H&#65533;&#65533;x$&#65533;&&#65533;&#65533;&#65533;U0&#65533;;&#65533;;(&#65533;M[&#65533;~&#65533;&#521;I&#65533;h6&#65533;p&#65533;1&#65533;F?<&#65533;>&#65533;&#65533;^&#65533;>&#65533;3L &#65533;` &#65533;v&#1282;&&#65533;,@&#589;T&#65533;m&#65533;o&#65533;H&#65533;&#65533;&#479;&#65533;I&#65533; 
b &#65533;k&#65533;E`F&#65533;I&#65533;&#65533;&#65533;&#65533;M&#65533;Q&#65533;&#65533;I$]&#65533;&#65533;&#65533;&#317;&#65533;[&#1536;=&#65533;J&#65533;&#65533;J&#65533;&#65533;1 &#65533;SA&#65533;@&#65533;F&#65533;`!&#65533;!
&#65533;&#65533;X&#690;&#65533;JExJ&#65533;LK&#65533;&#65533; G6&#65533;3o&#65533;I&#65533;&#65533;Ki&#65533;`&#65533;&#65533;5&#65533;K&#65533;$&#65533;&#65533;L[ L&#65533;&#65533;B&#65533;&#65533;J?(&#65533;{&#65533;&#65533;&#65533;S&#65533;&#65533;`1&#65533;?&#65533; 
L&#65533;&#65533;\&#65533;-&#65533;L&#65533;&#65533;&#65533;&#65533;4&#65533;&#860;&#65533;&#65533;&#65533;&#65533;8gaM&#65533;t-\+&#65533; &#65533;<-Y,&#65533;&#65533;&#65533;&#65533;&#65533;&#65533;<&#958;&#65533;<(&#65533;&#65533;  &#65533;@&#65533;&#65533;&#601;DN&#65533;&#1095507;&#65533;&#65533;&#65533; &#65533;:&#65533;&#65533;&#65533;N&#65533;&#49875;&#65533;&#65533;&#65533;,&#65533;&#65533;&#65533;*&#65533;&#65533;lL&#65533;lO&#65533; =&#65533;&#65533;&#65533;N&#65533;&#65533;&#986;0 &#65533;,&#65533;&#65533;O&#65533; &#65533;&#65533;&#1021;XD 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&#1900;/&#65533;*h&#65533;&#65533;3E&#65533;/   &#65533;&#65533;&#65533;&#65533;x*h&#65533;{&#65533;!X&#65533;&#65533;)&#65533;&#65533;X&#65533;(&#65533;6&#65533;S&#65533;&#65533;&#65533;!&#65533;&#65533;@&#65533;$&#65533;S@&#65533;6(TC&#65533;&#65533;/&#65533;P &#65533; h%@' &#65533;&#65533;&#65533;I&#65533;&#65533;(&#65533;T&H%`&#65533;@&#65533;&#65533;&#65533;!&#65533;Q&#65533;&#65533;&#65533;&#65533;$h&#65533;P&#65533;[&#65533;T&P&#65533;&#65533;TI&#65533;&#1352;&#65533;K&#65533;Ub-&#65533;&#65533;&#65533;XS`&#65533;&#65533;&#65533;Tc5&#65533;$@&#65533; &#65533;e&#65533;&#65533;f&#65533;&#65533;g%V&&#65533;&#65533;&#65533;&#65533;j%&#65533;&#65533;&#65533;Z&#65533;V[&#65533;&#65533;&#65533;&#65533;ou&#65533;k%W[&#65533;&#65533;i&#65533;&#65533;t&#1380;Ruv]U)j&#65533;Wb*&#65533;@\&#65533;&#65533;O&#65533;X&#65533;&#65533;M&#65533;&#65533;u&#65533;Vw&#65533;&#65533;H]&#65533;H}&#65533;&&#65533; N  *&#65533;&#1225;&#65533;&#65533;&#65533;&#65533;P &#65533;Wl-&#65533;h&#65533;&#65533;e&#1542; N&#65533; (@&#65533;N&#65533; HuGP&#65533;=&#65533;&#65533;N&#65533;&#65533;?&#65533;&#65533;&#65533;&#65533;R&#65533;&#65533;$`&#65533;S$&#65533;&#65533; T&#65533;&#65533;M(Y)&#65533;&#65533;&#65533;E&#65533;Wa&#65533;=R&#65533;&#1704;&#65533;	&#65533;Y>E&#65533;&#65533;Y&#65533;Z&#65533;&#65533;&#65533;G@)&#65533;&#65533;@&#65533;E&#65533;(&#65533;XYO&#65533;&#65533;STR&#65533;=&#65533;&#65533;&#65533;&#65533;8&#1860;MT&#65533;&#65533;&#1669;&#65533;Y&#65533;&#65533;&#65533;&#65533;8 [@Z(&#1590;&#65533;R8T&#65533;5&#65533;&#485;&#65533;N &#65533;]&#65533;/&#65533; ^  ;&#1605; &#65533;&#65533;-]&#65533;&#65533;&#65533;&#65533;O&#65533;&#375;=&#65533;R&#65533;\&#65533;E&#65533;&#65533;ERHOX]&#65533;6&#65533; P &#65533;Y&#65533;M@&#65533;-&#1906;&#65533;&#65533;&#65533;&#65533;tmDP Qx]&#65533;}^&#653;&#65533;PU&#65533;&#65533;
&#512;5&#65533;&#65533;&#65533;&#65533;&#65533;&#1861;}&#65533;&#65533;%\&#65533;-[&#65533;&#65533;&#65533;\&#65533;&#65533;&#65533;&#65533;&#65533;}&#65533;R&#65533;&#65533;S &#65533;&#65533;MPU&#65533; &#65533;U&#65533;&#65533;U&#65533; &#65533;T &#65533;!&#65533;&#65533;xOQp&#65533;&#65533;}&#65533;&#65533;5&#65533;T&#65533;_&#65533;_&#65533;&#65533;&#1949;X0&#65533;&#65533;&#65533;6  (`.]&#65533;&#65533;O,&#65533;&#65533;]&#65533;v`>&#65533;0&#65533; 
V&#65533;&#65533; &#65533;&#65533;(&#65533;&#65533;.\@N@_&#65533;R0n&#65533;SH&#65533;U&#65533;	x&#65533;(&#65533;#~&#65533;	&#65533;&#65533;f&#65533;&#65533;&#65533;&#65533;V&#65533;^A&#65533; &#65533;&#65533;RQ&#65533;&#65533;
x&#65533;(&#65533;&#65533;&#65533;&#65533;^&#65533;&#65533;-&#65533;&#1149;a&#65533;5&#65533;&#65533;eD>&#65533;-&#65533;\R&#65533;06P*&#65533;&#65533;(&#65533;&#65533;`P5n*&#65533;&#65533;&#65533;&#65533;^&#65533;=&#65533;&#381;&#65533;&#65533;NP&#65533; &#65533;]Q(&#65533;&#65533;^&#65533;&#65533;	&#65533;&#65533;@f&#65533;/P 
&#65533;&#65533;&#65533;&#65533;&#65533;&#2019;&#65533;&#65533;Op&#65533;&#1283;6a&#65533;M&#65533;&#65533;Ue&#65533;
&#65533;&#65533;	&#65533;&#65533;0&#65533;&#65533;H&#65533;d&#65533;5&#65533;&#1874;5&#65533;f$8&#65533;(HeY&#65533;cHx\&#65533;&#65533;b&#65533;M=@f&#65533;c&#65533;c	^S&#65533; &#65533;}&#65533;_&&#65533;&#65533;1&#65533;&#65533;&#65533;@(&#65533;Xe&#65533;D*&#65533;e^p&#65533;S8S0&#65533;vf&#65533;h&#65533;e&#65533;\b&#65533;&#65533;&#65533;m&#65533;&#65533;&#65533;&#65533;x ^XZ&#65533;f&#65533;&#65533;&#65533; `&#65533;O\a
&#65533;u&#1833;&#65533;Y&#805;&#65533;&#65533;&#65533;g&#65533;&#65533;&#65533;&#65533;	&#65533;g0&#65533;]&#65533;kYl&#65533;&#65533;fI-&#65533;?&#65533;P&#65533;&#65533;	&#65533;&#65533;	P|&#65533; &#65533;&#65533;2&#65533;&#65533;&#65533;&#1280;&#65533;&#65533;&#65533;&#65533;&#65533;B`&#65533;&#65533;&#65533;&#1048;&#65533;#Xh%&#65533;g&#65533;&#65533; #h &#65533;>C&#65533;e&#65533;i&#65533;e?&#65533;i`X&#65533;&#65533; &#65533;&#65533;eN&#65533;&#65533;&#65533;M&#65533;&#65533;T*&#65533;i&#65533;&#65533;&#65533;]&#65533;&#65533;&#65533;&#65533;Xj5c&#65533;#&#65533;&#65533;&#65533;^&#65533;/&#65533;`&#65533;&#65533;i&#65533;Vb
&#65533;j&#65533;>j&#65533;&#65533;F*&#65533;&#65533;&#65533;m&#65533;	P &#65533;&#65533;^&#65533;FP&#65533;&#65533;&#65533;Y&#65533;&#65533;_&#65533;&#65533;iojx &#65533;-&#65533;&#65533;V&#65533;&#65533;.N^h&#65533;&#65533;d&#65533;VSa&#65533;`&#65533;&#65533;l$&#65533;0&#65533;&#65533;&#65533;P&#1949;&#65533;B&#65533;&#65533;&#65533;^&#65533;&#65533;mFbtn&#65533;&#65533;&#65533;&#65533;&#65533;P&#65533;&#65533;&#65533;e&#65533;&#65533;&#65533;0&#65533;&#65533;&#65533;A^&#65533;&#1566;&#65533; &#65533;@kF&#65533;e&#65533;}&#65533;B&#65533;&#65533;&#65533;&#65533;&#65533;i&#10624;x&#65533;]&#65533;&#65533;&#65533;V&#65533;&#65533;&#65533;&#65533;&#65533;&#65533;&#65533;&#65533;>&#65533;&#65533;g&#65533;&#65533;^&#65533;F&#65533;&#65533;&#65533;&#65533;&#65533;6&#65533;&#65533;B&#65533;&#65533;&#65533;kO&#65533;_2f&#65533;	(m&#65533;n&#65533;&#65533;x &#65533;&#65533;_`kK j[>&#65533;&#65533;&#65533;&#65533;$&#65533;dN&#65533;kG&#65533;=&#65533;&#65533;&#2021;o&#65533;&#65533; 
&#65533;&#65533;O&#65533;&#65533;&#65533;m&#65533;&#65533;h&#65533;&#65533;P&#520;/0&#65533;&#65533;&#65533;kl>&#65533;#`n#`b~Q&#30088;&#65533;&#65533;&#65533;&#65533; &#65533;	&#65533;&#65533;&#65533;&#65533;&#9089;&#65533;&#65533;q&#65533;&#1375;&#65533; &#65533;.r&#65533;*n&#65533;Vr&#65533;l'&#65533;+&#65533;&#65533;r&#65533;j *&#65533;&#65533;&#65533;  !&#65533; &#65533; ,4  &#65533;D &#65533; &#65533;H&#65533;&#65533;&#65533;&#65533;*\&#560;&#65533;&#199;#J&#65533;H&#65533;&#65533;&#331;3j&#65533;&#561;&#65533;&#463; C&#65533;I&#65533;&#65533;&#595;(S&#65533;\&#626;&#65533;&#727;0c&#668;I&#65533;&#65533;M&#65533; <&#65533;&#65533;&#627;&#65533;&#991;@&#65533;FAfG&#65533;v
]&#692;&#65533;&#1255;!`aC&#65533;&#838;
P&#65533;j&#65533;&#65533;5+U&#65533;
&#65533;&#2155;&#1651;h&#1254;L&#65533;&#65533;&#65533;aQ&#65533;&#65533;&#65533;&#1915;xV &#65533;F&#65533;>&#178;&#65533;@"E&#65533;&#200;w&#65533;&#65533;&#65533;&#65533;"&#65533;&#65533; &#65533;&#65533;&#65533;&#728;3&#65533;$#&#65533;&#65533;	&#65533;#w&#65533;&#65533;d&#65533; 0	&#65533;j^&#890;5I`&#65533;\6t&#65533;&#65533;&#65533;&#65533;&#65533;&#65533;&#65533;&#65533;&#65533;Od[&#65533;&#65533; &#65533;&#65533;f"Al&#134;&#65533;K&#65533;>&#65533;Bl6@&#65533;&Pu&#65533;7)*&#65533;`&#65533;&#196;&#65533;&#65533;&#65533;kNa&#65533;*&#65533;&#65533;`T&#65533;ZpoU&#65533;&#65533;&#65533;&#65533;&#65533;&#1023;&#65533;&#65533;&#65533; (&#65533;&#65533;h&#65533;&#65533;&&#65533;&#65533;&#65533;6&#65533;&#65533;&#65533;F(!&#65533;qF&#65533;&#65533;EFCU&&#65533;Bc&#65533;-&#65533; &#65533;&#65533;g&#65533;i&#65533;&#65533;&#65533;l&#65533;&#65533;&#65533;U&#65533;D&#65533;Ti B&&#65533;P}(&#65533;&#65533;cST&#65533;E&#65533;&#65533;PU&#65533;&#65533;	&#65533;&#65533;"9D&#65533;&#65533;T&#65533;&#65533;&#65533;u&#65533;@wTyWP
9p(%x&#65533;8&#65533;rU&#65533;&#65533;&#65533;J&#65533;G&#65533;FR&#65533;dAWRe&#65533;&#65533;&#65533;&#65533;&#65533;&#65533;#YG&#65533;D&#65533;&#65533;&#65533;A&#65533;Q&#65533;&#65533;A &#65533;&#65533;o&#65533;F*)F)hP&#65533;l&#65533;&#65533;Hx
D_6T&#286;&#65533;9&#65533;Y&#65533;1E&#65533;Z&#65533;*&#65533;SL&#65533;&#65533;YU&#65533;&#65533;6UH~i)v&#65533;&#65533;Tl`&#65533;)&#65533;&#65533;k&#65533;&#65533;&#65533;&#65533;&#826;a&#65533;e&#65533;*+R&#65533;e&#65533;&#65533;&#65533;F&#1857;&#65533;&#65533;&#65533;)jj&#65533;&#65533;&#65533;t&#65533;&#870;&#65533;&#65533;&#65533;e&#65533;&#65533;U&#65533;&#65533;&#65533;y&#65533;&#65533; e&#362;_{&#65533;&#65533;]&#65533; &#65533;4&#65533;&#65533;&#65533;&#65533;&#1142;$(b\+YU&#65533;.&#65533;&#65533;8&#65533;@&#65533;&#65533;d&#65533;&#65533;&#65533;&#65533;&#1194;&#65533;1U&#65533;E&Ar8&#65533;I&#65533;&#65533;1&#65533;&#65533;j&#65533;Y&#65533;y&#65533;&#65533;&#65533;|&#65533;e&#65533;&#65533;&#65533;&#65533;%&#65533;DBU&#65533;Z&#1378;&#65533;V&#1387;~)la&#65533;:G&#65533;&#65533;&#65533;?W&#65533;,&#65533;'&#65533;&#65533;+&#65533;Fv&#158;1&#65533;E&#65533;&#65533;r(&#65533;&#65533;$&#65533;k&#65533;&#65533;&#65533;"lFIE&#65533;&#65533;&#65533;l&#65533;&#65533;&#65533;.&#65533;&#65533;  L&#65533;&#65533;&#65533;&#1984;.&#65533;&#65533;&#65533;&#65533;&#65533;@=&#65533;&#65533;x&#65533;o&#65533;$U,8 &#65533;&#65533;&#65533;.Kxx&#65533; E&#65533;&#65533;&#30727;.&#65533;&#65533;&#65533;&#65533;&#65533;;&#65533;8H&#65533;&#65533;a|&#593;&#65533;&#65533;&#65533;J0&#65533;5&#65533;M&#65533;&#65533;&#65533;&#65533;&#65533;&#65533;"&#65533;z&#65533;V&#65533;&#65533;&#65533;T]P&#65533;}`&#65533;&#65533;&#65533;GT&#65533; Y o&#65533;&#65533;&#65533;g&#1019;&#65533;&#65533;o&#65533;F&#65533;]&#65533;f&#65533;x`BgKT0t&#65533;eSeB
&#65533;&#65533;/&#65533;&#65533;&#65533;/8&#65533;&#1895;&#65533;nG&#65533;&#65533;&#65533;qt&#65533;xH`&#65533;(&#65533;y&#65533;&#65533;S&#65533;&#65533;9&#65533;&#65533;&#65533;&#65533;&#65533;@&#65533;?&#65533;q&#65533;ZT&#65533;A&#65533;&&#1519;&#61472;&#65533;&#65533;&#65533;8&#65533;&#65533;&#65533;&#65533;&#65533;&#65533;&#65533;&#65533;&#65533;3&#65533;&#65533;&#65533;D&#65533;&#944;&#65533;&#1469;Neq@&#65533;&#65533;&#65533;U`L&#65533;cC&#65533;t&#65533;&#65533;"&#65533;&#65533;	&#65533;&#65533;&#130;&#65533;&#65533;	&#586;a&#65533;&#65533;&#65533;1Lr= &#1400;Z7&#65533;&#1252;&#65533;I&#65533;&#65533;!&#65533;H&#65533;&#65533;&#65533;*P&#65533;&#65533;&#65533;&#65533;&&#65533;6&#65533;aI&#65533;P&#65533;&#65533;&#65533;gXV&#65533;&#65533;npC&#65533;&#65533;&#65533;&#65533;)&#65533; &#65533;={	`O&#65533;&#65533;A&#65533;&#65533;F7&#65533;&#65533;"gd&#65533;&#65533;&#65533;!q$|T&#65533;r0",5&#65533;&#65533;&#65533;&#65533;&#65533;d  &#65533;@&#65533;&#65533;`&#65533;5&#65533;o&#65533;&#65533;&#65533;X&#65533;&#65533;&#65533;`g&#65533;&#65533;R&#65533;&#65533; &#65533;&#65533;&#65533;0&#65533;&#65533;&#65533;|q&#65533;&#65533; CX:&#65533;	Pt&#65533;&#65533;&#65533;5&#65533;&#65533;${&#65533;mrh&#65533;K&#65533;e&#65533;&#65533;'&#65533;I&#65533;r><&#65533;C&#65533;@@&#65533;&#65533;&#65533;\a&#65533;p&#65533;<&#1477;0&#65533;&#65533;&#65533;&#65533;&#65533;&#65533;&#65533;&#65533;&#65533;\&#65533;bqU:g&#898;Ao&#65533;Y?&#1220;&#65533;&#65533;&#65533;&#65533;<'&#684;G&#65533;Mt&#65533;O&#65533;&#65533;7X&#65533;&#65533;SUnv&#1042;&#65533;@&#65533;V&#65533;>B&#65533; b&#65533;)&#65533;&#65533;&#65533;,&#65533;}k&#65533; }&#65533;&#65533;&#65533;&#65533;&#65533;&#65533;o&#65533;&#65533;17&#65533;-&#65533;!`*S&#65533;&#65533;&#65533;Q&#65533;&#65533;&#65533;mpRO&#65533;m\a&#65533;&#65533;~&#65533;&#1362;&#65533;&#65533;`Qe&#65533;b&#65533;&#65533;)&#65533;x &#65533;&#65533;&#65533;&#65533;6u&#65533;e&#65533;g x&#65533;&#65533;Q&#65533;tR&#65533;&#65533;&#65533;Ws&#65533;@a&#65533;	&#65533;&#65533;8fu&#65533;&#65533;r&#65533;&#65533;&#65533;Vy&#65533;K&#65533;&#65533;M&#65533;
2*&#65533;n&#65533;h}&#876;0&#2016;'0$&#65533;<9&#65533;V3&#65533;uG&#65533;&#65533;&#65533;PCcyE&#65533;&#65533;6b&#65533;(&#65533;&#65533;&#65533;&#65533;&#65533;&#65533;Ue&#65533;&#65533;&#65533;-(&#65533;G&#65533;
&#65533;R,&#65533;&#65533;D&#1509;E &#65533;*i&#65533;&#65533;j&#65533;&#65533;&#65533;+d&#65533;&#65533;&#65533;L&#65533;I6&#65533;A&#65533;&#65533;d&#65533;v&#65533;$2&#1061;&#65533;-Z&#65533;UD,7&#65533;&#65533;#R 	l&#65533;*x&#17151;&#173;&#65533;/&#65533;&#65533;5"l8uQN
f&#65533;;,y&#65533;&#65533;&#65533;.&#65533;&#65533;#&#1872;&#65533;+	`cy&#65533;&#65533;8&#65533;K&#65533;&#65533; ?&#65533;&#65533;so&#65533;&#65533;&#65533;+&#65533;&#65533;0&#65533;&#65533;&#65533;&#65533;&#65533;&#65533;&#65533;n&#65533;&#65533;&#65533;&#65533;!&#65533;`qZ&#65533;&#65533;0lNLy1&#65533;&#65533;u%B =&#65533;m&#65533;j&#65533;-&#65533;*&#65533;M&#65533;&#65533;&#65533;)&#65533;8&#65533;&#65533;"&#65533;&#65533;&#65533;\&#65533;&#65533;!=+&#53251;&#65533;T&#65533;6&&#65533;&#65533; QU6&#65533;&#65533;"&#65533;X"&#65533;p&#1049;/&#65533;&#65533;&#65533;r2&#65533;&#65533;&#65533;&#65533;K&#65533;:koF5&#65533;A&#65533;&#65533;,>&#51301;&#65533;-&#65533;&#65533;jf&#65533;!&#65533;&#322;"&#65533;l&#65533;fT&#65533;&#65533;&#1755;&#65533;&#65533;&#65533;JCRFU&#65533;&#65533;)&#65533;&#65533;&#65533;&#65533;&#65533;&#65533;&#65533;b&#65533;S&#65533;L&#65533;&#65533;kd&#65533;&#65533;@&#65533;&#65533;R )&#65533;E4:]&#65533;&#1584;&#65533;hc(&#65533;&#65533;3&#65533;&#65533;&#65533;&#1466;&#65533;&#65533;G&#65533;&#65533;&#1597;&#65533;`se&#65533;&#65533;&#65533;&#65533;&#65533;U&#65533; i[&#65533;&#65533;&#65533;u[=\&#65533;CLo&#65533;&#65533;&#65533;QHq&#65533;&#65533;&#65533;$&#65533;5&#65533;&#65533;&#65533;:a&#65533;&#65533;A&#65533;\\&#1644;9&#65533;`(&#65533;&#65533;M&#65533;+&#65533;&#65533;&#1613;&#65533;&#65533;#hE$.T&#65533;&#65533;&#65533;1%&#65533;V	&#65533;&#65533;&#6195;&#65533;&#65533;bW#(_&#65533;&#65533;S&#65533;`&#1168;&#65533;_&#65533;|&#65533;CR<N&#65533;&#65533;&#65533;&#65533;&#65533;&#65533;	1&#65533;),&#65533;iR&#65533;&#65533;n&#65533;&#65533;pA,&#65533;db&#65533;&#65533;-&#65533;&#65533;&#65533;yB*0&#490;&#65533;!M4	F]'&#65533;&#65533;tto$h&#65533;e&#65533;&#65533;)"&#65533;&#65533;&#65533;~&#65533;&#65533;kC&#65533;x&#65533;9p1C=&#65533;&#65533;&#558945;Y&#65533;&#65533;X~&#65533;&#65533;
&#65533;&#1873;&#65533;&#65533;&#65533;B/&#65533;&#65533;&#65533;X&#65533;{&#65533;T4("ej&#65533;5RgA&#65533;$,&#65533;&#65533;rQ#&#65533;$@&#65533;#3{%&#65533;s&#65533;&#1415;/-f&#65533;&#65533;&#65533;&#65533;&#65533;?&#65533;CUaA&#65533;P&#65533;P~&#65533;&#65533;&#65533;e&#65533;yX&#65533;0&#65533;&#1303;&#65533;Rr&#65533;&#65533;&#65533;X&#65533;&#266;W&#65533;&#65533;&#29135;P&#65533;;&#65533;&#65533;&#65533;O&#65533;)(&#65533;M;&#65533;k&#65533;!~T&#65533;
K&#65533;0J&#65533;k&#65533;u&#65533;&#65533;&#65533;7&#65533;&#1116;&#65533;&#65533;?P&#65533;&#65533;&#65533;Yt&#65533;&#65533;&#65533;<&#65533;&#65533;P&#65533;&#65533;rw}&#65533;B&#65533;&&#65533;&#65533;&#65533;#&#65533;&#65533;?&#65533;d;&#65533;N&#65533;_weu&#40384; B&#65533;&#65533;Y:0z&#65533;Qz&#65533;g@&#65533;&#65533;&#65533;r&#65533;B&#65533;E	 b&#65533;y&#65533;0&#65533;&#65533;k3B&#65533;&#65533;!FP&#1538;&#65533;&#65533;!&#65533;P&#65533;&#65533;@z&#65533;<w*&#65533;P&#65533;&#65533;JL&#65533;_l&#65533;$&#65533;&#65533;[&#65533;!tQt&#65533;&#65533;2Ow8&#65533;)kER.&#65533;&#65533;&#65533;&#1175;T&#65533;|^SIFWI&#65533;&#65533;&#65533;YW&#65533;l&#65533;z&#1682;&#65533;X>&#65533;&#65533;k&#65533;A&#65533;S!d&#65533;rQ&#65533;BRx&#65533;&#65533;&#65533;&#65533;&#65533;Yl &#65533;x.&#65533;xz&#65533;&#65533;&#65533;Fs&#65533;&#65533;Q`rZn&#65533;&#65533;&#65533;D&#65533;&#65533;-2B6@Hcx&#65533;K&#65533;V&#65533;&#65533;obzo&#65533;?&#65533;}&#65533;J&#65533; 81&#65533;#&#65533;&#65533;i"&#65533;&#65533;&#65533;{obpeWKR/&#65533;ap&#65533;R&#65533;~dj\&#65533;&#65533;&#65533;E&#65533;&#65533;&#65533;&#65533;U&#65533;&#65533;&#65533;%$`j&#65533;z&#65533;C:&#65533;O`&#65533;3&#65533;&#65533;]1s&#65533;x&#65533;&#65533;A&#65533;&#65533;~&#65533;'&#65533;&#65533;"&#65533;&#65533;&#65533;v
&#65533;&#65533;&#65533;dAE7i0/6&#65533;&#65533;&#ke#&#65533;&#1547;&#65533;aq&#65533;&#65533;%&#65533;'VI1&#65533;&#65533;v`-&#65533;xaEl(&#65533;&#65533;>Qts&#65533;Pw&#65533;&#65533;x&#65533;'> &#65533;7&#65533;u&#65533;'&#65533;&#65533;&#65533;&#65533;iH&#65533;&#65533;6&#65533;&#65533;&#65533;B6yS&#65533;G&#65533;X&#14784;&#65533;&#65533;1}&#65533;&#65533;&#65533;8&#65533;&#65533;& &#65533;u&#65533;2DE&#65533;&#65533;bX!;F~q{>@W]RU&#65533;&#65533;@&#65533;r/&#65533;8&#65533;&#65533;&#65533;&#65533;&#65533;&#65533;&#65533;h&#65533;)Y)x&#65533;&#65533;&#1034;&#65533;&#65533;&#65533;U	#;&#65533;&#1378;A-&#65533;'&#65533;d&#65533;rH&#65533;OR9&#65533;&#65533;B&#65533;q[&#65533;2&#65533;|&#65533;a}&#65533;-&#65533;&#131;'&#65533;&#1080;&#65533;'P
q9I&#65533;^9&#65533;&#65533;Dw_U-x&#65533;2L&#65533;q&#65533;&#65533;&#65533;H;V	&#65533;^WJ9&#65533;b&#65533;&#65533;&#65533;Q&#65533;&#65533;z&#65533;&#65533;UUQX&#65533;O;&#65533; c	0s&#65533;5xW&#65533;&#65533;&#65533;&#65533;&#65533;],&#65533;~9&#65533;&#65533;a&#65533;&#65533;&#65533;S&#65533;&#65533;R`'v&#1047;&#65533;HXGw5a6	6.I&#65533;d&#65533;&#65533;&#65533;&#65533;Dkbp&#65533;&#65533;wzN&#65533;1(&#65533;&#65533;?&#1605;V&#65533;&#65533;A5(&#27205;I;&#65533;&#65533;+&#65533;e&#65533;&#65533;)&#65533;A@&#65533;&#65533;09 8X|&#65533;~&#65533;c&#65533;&#65533;Pp&#65533;
&#65533;$&#65533;$ ,Pj&#65533;&#65533;&#65533;R&#65533;&#65533;&#65533;&#65533;&#65533;y&#65533;D^:p&#65533;&#65533;&#65533;^&#464;&#536;&#65533;&#935;&#65533;&#65533; &#65533;;pZ&#65533;FW&#65533; &#65533;&#65533;@&#2004; &#65533;4 &#65533;&#65533;8&#65533;!|&#65533;]23&#65533;&#65533;,	#&#65533;lp&#65533;9	&#65533;q UD#	0 { '&#1700;F&#65533;l&#65533;)&#65533;&#65533;&#65533;DY&#65533;&#65533;%g pm4.&#65533;[&#65533;f&#65533;&#65533;iz&#65533;Q&#65533;&#65533;&#65533;j&#65533;&#65533;&#65533;.&#65533;4&#65533;4&#65533;. &#65533;&#65533;&#65533;&#65533;-&#65533;&#65533;rX&#65533;[Z&#677;W&#65533;,!&#65533;&#65533;|9)4&#65533;&#65533;&#65533;Q&#65533;A&#65533;x&#65533;&#65533;&#65533;{&`&#65533;&#65533;&#65533;&#65533;B&#65533;9@2&#65533;{&#65533;Y2SXUG/a&#65533;U&#65533;4&#65533;&#65533;&#65533;&#65533;]&#1571;&#65533;A{&#65533;&#65533;&#65533;A &#65533;	&#65533;6_&#65533;&#65533;&#65533;&#65533;&#65533;&#65533;ZT&#65533;&#65533;3&#65533;&#65533;&#65533;&#65533;&#65533;1/s}&#65533;-`&#65533;x	&#65533;*&#65533;2   &#65533;&#65533;jN&#65533;*&#65533;BolcNt,&#1348;~t &#65533;&#65533;&#65533;y&#65533;&#65533;&#65533;|b&#65533;i&#65533;)&#65533;)&#65533;5&#65533;(&#65533;&#65533;2&#65533;&#65533;%&#14795;&#65533;?P42O &#65533;!&#65533;A&#453;&#65533;&#65533;&#65533;t&#65533;))mAs^lTq &#65533;W&#65533; r&#65533;=o&#65533;;c&#65533;&#65533;c&#65533;U&#881;&#65533;&#65533;J&#65533;&#65533;t&#65533;&#65533;&#65533;t!&#65533;&#65533;&#65533;J`@ &#65533;&#65533;&#65533;e&#65533;;&#65533;gE&#65533;&#65533;$&#65533;1&#65533;&#65533;F&#65533;&#65533;J 9&#65533;&#65533;&#65533;C&#65533;T&#65533;T'I&#65533;&#65533;5x'PP`" &#65533;0	&#65533;&#65533;&#65533;L.+:+&#65533;&#65533;&#65533;h&#65533;z&#65533;&#65533;&#65533;dI&#65533;&#65533;&#65533;1&#1428;&#65533;a&#65533;:@&#65533;&#65533;" B&#65533;&#65533;&#65533;Z&#65533;&#65533;&#65533;g&#65533;&#65533;X&#65533;&#65533;&#65533;%&#65533;&#65533;\@klp~&#65533;qh&#65533;&#65533;&#65533;8>&#65533;7&#1076;&#65533;&#48403;&#65533;w&#65533;&#65533;&#65533;#&#65533;/K&#65533;&#65533;6S&#65533;&#65533;[&#65533;&#65533;6&#65533;&#65533;&#65533;?&#65533;U&#65533;^&#65533;h&#1079;&#65533;", &#65533;&#1786;  &#65533;&#65533;&#65533;8W+&#65533;Sp&#65533;&#1709;'&#65533;&#65533;&#65533;E&#65533;x&#65533;&#65533;&#65533;&#65533;&#65533;&#65533;&#65533;&#65533;&#1079;&#65533;&#65533;5&#65533;&#1786;&#65533;&#65533;H4&#65533;[s&#65533;[:o`t&#65533;&#65533;&#65533;&#65533;w&#65533;Z&#65533;`&#65533;&#65533;&#65533;h4 b&#65533;&#65533;H _#&#65533;&#1780;7&#65533;0&#65533;A&#65533;X&#65533;&#65533;c1&#65533;sp&#65533;k06;=&#65533;Y@:&#65533;&#65533;&#65533;&#65533;&#65533;A  &#65533;* &#65533;&#65533;R&#65533; rsB&#65533;&#1419;&#65533;u&#65533;,&#65533;&#65533;&#65533;Z&#65533;&#65533;&#65533;&#65533;&#65533;>p&#65533;:&#65533;&#65533;&#65533;C  &#65533;D&#65533;(f0j&#65533;&#65533;(&#65533;{&#65533;* &#65533;Q&#65533;:&#65533;&#65533;^@@ &#65533;&#574;&#65533;{P &#65533;&#65533;;&#65533;9&#65533; 0{l&#930;=&#65533;R,P&#65533;&#65533;',&#65533;&&#65533;&#65533;&#65533;;Ldz: p&#65533;Rp&#65533;4p B&#65533;&#65533;&#65533;K&#65533; &#65533;N&#65533;P&#65533;&#627;u&#65533;x!G&#65533;  &#65533;I&#65533;o( 4&#65533;&#65533;&#65533;lo&#65533;"&#65533;&#65533;&#65533;n&#65533;0&#65533;&#65533;&#65533;&#65533;:@A0&#65533;&#65533;&#65533;A&#1079;&#65533;&#65533;&#65533;L &#65533;|&#65533;g&#65533;Mj;cb&#65533;&#65533;&#65533;{&#65533;(&#65533;j&#426;@&#65533;e{=&#65533;&#65533;:&#65533;>&#65533;&#65533;g&#65533;&#65533;&#65533;Q&#65533;,p&#65533;&#65533;l&#65533;&#65533;&#65533;l&#65533;&#65533;#&#65533;&#65533;K\/&#65533;9&#65533;+&#65533;&#65533;@s&#65533; &#65533;&#65533;&#65533;&#65533;&#65533;&#65533;R P &#65533;<z&#65533;qZ&#65533;)\X&#700;&#65533;!&#65533;V&#65533;?&#65533;&#65533;2&#65533;.0&#65533;=&#65533;&#65533;&#1784;7 :  7T&#65533;&#65533;&#65533;&#65533;Q&#65533;&#65533;&#65533;&#65533;{Ig&#65533;l&#65533;&#65533;&#65533;q&#65533;r&#65533;&#65533;&#65533;r&#65533; &#65533;&#65533;&#65533;!&#65533;!B&#65533;JL&#65533;&#65533;&#45092;$&#65533;&#65533;7&#65533;uP(]&#65533;&#65533;^P&#1086;&#65533;&#65533;&#65533;Q~w&#243;&#65533;w&#65533;&#65533;&#65533;&#65533;C&#65533;7 p" qP?&#65533;?P&#65533;P<k&#65533;&#65533;;&#1628;&#65533;aS&#65533;:&#65533;&#65533;Gj&#65533;&#1267;&#65533;v- &#65533;&#65533;&#65533; &#65533;B&#65533;u&#65533;&#65533;v&#65533;&#827;&#1777;&#65533;&#65533;&#65533;BT-&#65533;z&#65533;&#65533;&#65533;&#65533;&#65533;r&#65533;&#65533;]&#65533;G&#65533;&#65533;&#65533;R&#65533;&#65533;2&#65533;&#65533;&#65533;^W&#65533;&#65533;&#65533;p{&#65533;&#65533;8 	s-&#65533;u]&#65533;A,r&#65533;q&#65533;&#65533;k&#65533;&#65533;&#65533;a&#65533;&#770;&#65533;&#384;X&#65533;&#65533;&#1551;Q&#65533;+&#65533;M&#65533;&#65533;&#65533;/
i&#65533;Z&#65533;D&#65533;&#65533;&#1052;&#65533;&#65533;&#65533;&#65533;h99&#65533;L&#65533;K&#65533;t&#1615;&#13975;&#65533;Y&#65533;&#65533;&#65533;&#65533;&#65533;&#65533;&#65533;&#65533;r@&#65533;&#65533;RpZ2 &#65533;&#65533;&#65533;~X2 y&#65533;-&#65533;&#65533;&#65533;`]}&#65533;&#65533;&#65533;&#65533;Z	&#65533;M &#65533;&#65533;&#65533;&#65533;Jk &#65533;	q&#1883;&#65533;&#65533;!&#65533;_&#65533;&#65533;&#65533;&#65533;&#65533;&#65533;&#65533;&#65533;&#65533;&#65533;&Kp&#65533;&#65533;&#65533;X&#65533;&#65533;&#65533;-&#65533;&#65533;&#65533;&#65533;&#943; 	8P+;&#65533;&#65533;QL&#65533;&#65533;&#65533;U&#65533;&#65533;x&#65533;a&#1128;!&#65533;cP&#65533;&#65533;w&#65533;&#65533;|F&#1782;br&#65533;&#2011;A&#65533;&#65533;&#65533;H&#65533;&#65533;Z&#65533;r0&#65533;&#65533;+ $ &#65533;z&#65533; lW&#65533;&#65533;&#65533;&#65533;&#65533;&#65533;TA&#65533;"1qI<&#65533;;&#65533;&#65533; &#65533;&#65533;&#65533;p&#65533;&#1194;&#65533;&#65533;&#65533;&#11726;&#65533;;&#65533;&#65533;=&#65533;&#65533;Uf*&#65533;{%&#65533;~&#65533;Y0&#65533;&#65533;,|&#65533;&#65533;p&#65533;&#65533;&#65533;&#65533;&#65533;4l&#65533;e<&#65533;$&#65533; \&#65533;&#65533;T&#65533;&#65533;bQ&#65533;or&#65533;q&#65533;a&#65533;1&#65533;c&#65533;	&#65533; &#65533;&#65533;.&#65533;&#65533;&#65533;t &#65533;&#65533;W."&#65533;|z&#65533;&#65533;
 &#65533;_'&#1047;&#65533;&#65533;&#65533;J&#65533;x&#65533;H&#65533;.+rPbs&#65533; 2;&#65533;XYUQ&#65533;U&#65533;k &#65533;&#65533;#&#65533; &#65533;uBD&#65533;x>B&#65533;;>&#65533;&#65533;Zq&#65533;&#65533;&#65533;&#65533;!&#65533;&#65533;&#65533;&#65533;&#65533;&#65533;# k&#65533;)&#65533;&#65533;&#53427;&#65533;&X&#65533;~Q$ &#65533;&#65533;>&#65533;=0&#65533;&#65533;7&#65533;&#65533;Z&#65533;&&#65533;x&#65533;]&#65533;; Ss&#65533;~&#65533;7c&#65533;&#65533;"&#65533;&#65533;k&#65533;y^ &#65533;. &#65533;nt&#65533;^&#65533;&#65533;
&#65533;&#65533;&#65533;&#430;&#65533;&#65533; &#65533;&#65533;&#65533;a"&#65533;&#65533;&#65533;gE:&#65533;5~+ 0&#65533;$&#65533;D&#65533;&#65533;&#65533;%&#65533;&#65533;%&#65533;4&#65533;$&#65533;"&#65533;&#1571;;&#65533;.&#65533;f.&#65533;M&#65533;
?&#65533;3Y&#65533;3&#65533;y&#65533;(&&#65533;Z&#65533;.&#668;.&#65533;u&#65533;N&#65533;&#65533;N
&#65533;&#65533;&#65533;P`N4&#65533;&#1907;?&#65533;&#65533;-&#65533;<P&#65533;rT;|&#65533;&#65533;d&#65533;o&#65533;&#65533;e&#65533;&#65533;U!&#65533;&#926;'Y&#65533;_r&#65533;&#1161; } s%0|N&#65533;&#65533;d_&#65533;&#65533;&#65533;~?&#65533;&#65533;&#65533;&#65533;, &#65533;h&#65533;X&#1655;q&#65533;&#65533;t&#65533;&#65533; &#65533;&#65533;y &#65533;&#65533;&#65533;WP&#65533;&#65533;&#65533;&#65533;&#65533;&#65533;U&#65533;&#65533;&#65533;&#65533;&#65533;&#65533;&#65533;&#65533;&#65533;&#65533;&#65533;&#65533;&#65533;&#65533;&#65533;&#65533;]$DJ]&#65533;Q&#65533;&#1743;fM&#65533;4&#65533;&#65533;/3&#65533;
&#65533;&#65533;!0 ;&#65533;.Y&#65533;0|C&#65533;&#65533;&#65533;&#65533;N&#58273;&#65533;&#65533;&#65533;&#65533;2tC&#65533;&#65533;_&#65533;&#65533;&#65533;&#65533;l@&#65533;&#959;&#65533;&#65533;  &#65533;&#65533;]<8&#65533;q&#65533;x&#65533;&#65533;&#2034;&#65533;&#65533;(	0&#65533;&#65533;&#65533;&#65533;{/&#65533;B&#65533;&#65533;&#1423;H+`&#65533;kP&#65533;%`SP&#65533;&#65533;	.&#65533;Q&#65533;&#65533;&#65533;&#65533;[TM&#65533;"&#65533;ll$ &#65533;&#65533;0&#1932;$Yd@FNd)P&#65533; &#65533;H&#65533;&#65533;&#65533;SHR&#65533;&#65533;&#65533;&#65533;O&#65533;A&#65533;%Z&#65533;&#65533;Q&#65533;IU&#65533;&#514;GM2&vp&#65533;&#65533;&#65533;U&#65533;Y&#65533;
%&#65533;1&#65533;&#65533;[^Y&#65533;&#65533;&#65533;C-%\0&#65533;&#65533;&#65533;[&#65533;bf&#65533;&#65533;&#65533;&#286;)*&#65533;[P&#65533;lr&#1588;&#65533;&#65533;&#65533;&#1474;,zHh&#594;&#65533;&#65533;&#65533;v&#65533;HA&#65533;MN3&#65533;&#65533;n&#65533;&#65533;&#1651;&#65533;dZJ4&#65533;&#522;OB&#65533;U&#65533;fM4M&#386;`&#65533;&#65533; [&#65533;&#65533;&#65533;&#65533;&#49249; Y&#65533;p&#65533;&#65533;-,q6l&#65533; q2&#65533;&#65533;4v,&#65533;$&#65533;&#65533;&#65533;]&#65533;h&#65533;P&#65533;	&#65533;$s&#65533;&#65533;&#65533;&#65533;y&#65533;&#65533;&#1391;O_&#315;C&#65533;g&#65533;y&#1757;Mv&#65533;h&#65533;&#65533;&#65533;@&#65533;&#65533;&#65533;&#65533;&#65533;&#65533;&#65533;&#65533;&#65533;&#65533;&#65533;&#65533;&#65533;p&#65533;!V&#65533;&#65533;%&#65533;&#65533;&#65533;!&#65533;&#65533;&#65533;[p$&#65533;:&#65533;&#65533;&#65533;>>&#65533;C&#65533;&#65533;&#65533;'&#65533;z&#65533;&#65533;!&#65533;&#65533;&#65533;&#65533; `&#65533;&#65533;&#65533;&#45773;&#552;iA@&#65533;!h&#1581;&#65533; &#65533;&#65533;4&#65533;&#65533;&#65533;&#65533;&#65533;rJ*&#65533;&#65533; H&#65533;I>&#722;&#65533; &#65533;&#65533;6&#764;kG&#65533;p$,.&#65533;&#65533;I&#65533;&#65533;&#65533;1&#65533;" @&#65533;6&#65533; &#65533;'9&#65533;&#65533;O@T&#65533;&#65533;
J-y&#65533;&#65533;&#65533; 1uT&#65533;&#65533;&#65533;&#65533;&#965;&#65533;&#65533;&#65533;RL-E&#65533;&#65533;&#65533;)&#65533;&#65533;0&#65533;&#65533;ZB&#65533;'&#65533;&#65533;S&#65533;&#65533;^Z&#65533; <&#65533;lPZk&#65533;&#65533;&#65533;&#65533;cC &#1960; &#65533; &#65533;uHV&#65533;MXd&#65533;U&#65533;&#65533;4&#65533;&#65533;q$&#65533;@&#65533; &#65533;,h &#65533;!&#65533;Ru&#65533;&#65533;X&#65533;N&#65533;`&#65533;&#65533;&#65533;&#65533;Vt&#65533;Uw=&#65533;&#65533;&#65533;&#65533;&#65533;&#65533;*&#65533;&#65533;^e7@u$&#65533;(&#65533;&#65533;
tuH&#65533;&#65533;&#65533;&#1996;X&#65533;&#65533;%|&#65533;&#65533;&#65533;&#1493;xb&#65533;&#65533;*&#1120;}=&#65533;I&#65533;+:&#65533;&#65533;&#65533;&#65533;.h&#65533;&#65533;<^m	k&#65533;T&#65533;&#65533;4,k&#65533;%+&#65533;lC&#65533;aa&#65533;&#65533;t&#516;}w&#65533;&#65533;g&#65533;&#65533;&#65533;JQ&#65533;l&#65533;M&#65533;V&#65533;&#65533;&#65533;&#65533;&#65533;lPZ&#65533;&#65533;[p(x:&#65533;J&#65533;&#65533;A&#65533;&#65533;RPI&#65533; N&#65533;&#65533;Bl&#65533;&#65533;m&#65533;)&#65533;`&#65533;z&#65533;&#65533;&#65533;&#65533;&#65533;&#65533;&#65533;&#65533;&#65533;&#65533;&#65533;&#65533;&#65533;&#65533;6O/&#65533;3&#65533;a&#65533;+X&#65533;')&#65533;&#65533;&#65533;@&#65533;&#65533;<&#65533;&#65533;&#1546;&#65533;&#1016;C&#65533;V9&#65533;&#65533;0&#65533;&#65533;&#65533;s&#65533;&#65533;&#65533;b	&#65533;[&#65533;&#65533;K&#65533;&#65533;&#65533;w&#65533;&#65533;n&#65533;H(}&#65533;G&#65533;&#65533;P&#65533;<&#65533;`&#65533;*&#65533;&#65533;1&#65533; &#65533;&#1123;&#65533;&#65533;&#65533;vU&#65533;&#65533;&&#65533;&#65533;&#65533;u&#65533;&#65533;&#65533;&#65533;&#65533;&#65533;&#65533;&#65533;&#65533;,JYoYI&#65533;Rq /&#65533;&#65533;%cM2&#65533;5B&#65533;]-&#65533;&#65533;&#65533;&#65533;&#65533;&#65533;&#65533;@`&#65533;6&#65533; h=&#65533;&#65533;B&#65533;&#65533;&#65533;l&#65533;9 &#1569;&#65533;@&#65533;2O&#65533;QF&#65533;E&#65533;&#65533;Ar&#65533;&#65533;&#65533;&#65533;&#65533;<&#65533;&#65533;&#65533;B&#65533;`]&#65533;P&#65533;W&&#65533; &#1072130;,&#65533;;&#65533;@`&#65533;4&#65533;uG Y&#2120;T&#65533;&#65533;&#65533;5&#65533;/&#65533;&#65533;A-&#65533;A&#65533;&#65533;`1&#65533;[&#1332;^xE,^&#65533;bl&#615;&#65533;# 0&#65533;i`@ &#65533;&#65533;&#65533;&#65533;EY&#65533;0"!e8 &#1734;@P&#65533;&#65533;&#65533;n&#65533;&#65533;a&#65533;&#65533;&#65533;&#65533;&#65533; 9&#65533;b!I&#65533;N}&#1603;&#65533;&#65533;&#65533;H4-v&#65533;!&#65533;#&#65533;0%&#65533;A&#65533;_&#65533;J&#65533;&#65533;.d.&#65533;L!h&#65533;&#65533;$p&#65533;D&#29739;d&#65533;D&#65533;&#65533;,P" X&#65533;|$ &#65533;&#65533;1$&#65533;&#65533;$&#65533;&#65533;&#65533;4lpA)xl&#65533;p=&#140;&#65533;"&#65533;&#65533;}X&#65533;Jh^+&#65533;&#65533;&#65533;&#65533;j`.&#65533;&#65533;&#65533;|t A&#28992;&#65533;Z_&#65533;p&#65533;&#65533;&#65533;,&#65533;&#65533;wv&#65533;&#65533;&#65533;$'&#65533;&#65533;&#742;M|&#65533;&#65533;&#65533;#&#65533;L @&#65533;&#65533;&#65533;&#65533;l &#65533;Kt&#65533;&#65533;q
&#65533;&#65533;&#65533;a&#65533;9&#65533;823V=!&#999;&#65533;&#65533;&#65533;S&#65533;&#65533;&#65533;b	37C)g&#65533;\L&#65533;&#65533;&#65533;@&#206274;&#65533;dF&#65533;@&#65533;&#65533;s	&#65533;&#65533;a0Z&#65533;&#65533;&#65533;@CJ&#65533;F}*&#65533;&#65533;ai&#65533;)&#65533;&&#65533;	&#65533;&#65533;1&#65533; &#65533;&#65533;,&#65533;&#966;2&#230;G&#65533;&#450;&#65533;f&#65533;)&#65533;&#65533;f&#351;v(a]&#65533;&#65533;&#65533;Wj&#65533;&;&#65533;&#65533;&#65533;&#65533;&#65533;&#65533;&#65533;0&#65533;&#65533;~%@&#65533;wL&#65533;  &#65533;&#65533;7&#65533;&#65533;d]&#65533; &#65533;&#65533;&#65533;h&#65533;&#65533;&#65533;!&#65533;C&#65533;i$&#65533;&#65533;#&#65533;&#65533; &#65533;"&#65533;&#65533;&#65533; ;&#65533;%&#65533;e`&#65533;
&#65533;&#65533;s&#65533;H&#65533;l&#65533;&#65533;+O1G&#65533;a"%X&#65533;R&#65533;0Z&&#65533;lX&#65533;MF&#65533;4 k1B&#65533;.&#65533;`G&#65533;Q&#65533;H&#816;Pf9&#65533;AY{fm=s&#65533;L&#65533;&#65533;&#1866; &#65533;&#65533;&#65533;9&#490;o&#65533;&#65533;nZ&#65533;B6p6&#65533;A&#65533;&#65533;&#65533;WM'f&#65533;!l&#65533;5&#65533;&#403;&#65533;&#65533;A&#65533;E&#65533;a&#65533;C&#1645;	&#65533;&#65533;AB6wJ&#65533;T&#65533;hi&#65533;'&#65533;9&#65533;Q&#65533;LT&#65533;&#65533;&#65533;&#65533;:8@&#65533; [{&#65533;&#65533;X&#65533;&#65533;&#65533;&#65533;2&#1979;mG&#65533;&#65533;&#65533;&#65533;&#65533;&#65533;&#65533;&#65533;x&#65533;!&#65533;~'2_&#65533;X&#65533;&#65533;&#65533;1&#65533;&#65533;&#65533;]&#65533; ({&#65533;&#65533;&#65533;%&#65533;&#65533;&#65533;y"&#65533;s&#65533;^Q7P&#65533;a&#65533;&#65533;]&#65533;Fw&#65533;&#65533;&#65533;&#65533;'&#745;@&#65533;&#65533;&#65533;)kEq&#65533;&#65533;Q&#65533;&#65533;&#65533;o&#65533;%#wp&#65533;&#65533;H&#65533;%&#65533;&#65533;&#65533;&#494; :Pi&#65533;#cf&#65533;v5&#65533;4&#65533;Y)&&#65533;&#65533;4&#65533;&#65533;D&#65533;:&#65533;&#65533;@&#65533;&#65533;&#65533;&#65533;g&#65533;r*&#65533;&#65533;7&#65533;&#640;EN&#65533;U&#65533;`&#65533;(&#65533;(q62&#65533;P&#65533;s&#65533;&#65533;t&#65533;p%&#65533;&#65533;]izz&#65533;)&#65533;'k&#65533;w}"v&#65533;&#65533;}ld'[&#65533;&#65533;~&#65533;8&#65533;j&#65533;&#513;&#65533;&#65533;v&#65533;&#65533;&#65533;h&#65533;&#65533;&#65533;&#65533;*&#65533;:s5&#65533; .&#65533;1&#65533;&#65533;&#65533;7:O&#65533;
&#65533;^K&#65533;A&#65533;D&#65533;
#&#65533;m&#65533;&#65533;ufC&#65533;-&#65533;&#65533;&#65533;&#65533;Y&#65533;&#65533;k&#65533;&#65533;&#65533;4&#65533;cC&#65533;&#65533;lh+V(&#65533;H&#65533;&#65533;&#65533;g&#65533;9&#65533;-&#65533;&#65533;&#65533;&#65533;B&#65533;&#1551;=~&#65533;0X&#65533;g&#65533;&#65533;&#1118;v&#65533;&#65533; &#65533;&#65533;d&#65533;,&&#65533;AN" &#65533;&#65533;$&#65533;&#1114;e@&#646;*X&#65533;;&#65533;&#65533;"&#65533;*X&#65533;<+&#65533;U&#65533;&#65533;&#65533;&#1694;&#65533;w"c&#65533;2&#65533;&#65533;&#65533;&#65533;/&#65533;&#65533;&#65533;IP&#65533;&#65533;&#65533;.
1d&#65533;&#65533;#&#65533;&#65533;*+T&#65533;&#65533;#&&#65533;&#65533;&#65533;p&#65533;&#1321;&#65533;&#65533;&#1410;&#65533;&#65533;&#65533;&#65533;>&#65533;zk&#65533;&#65533;CV&#65533;&#2018;"&#65533;&#1713;	&#65533;S&#65533;]&#65533;IK&#65533;I&#65533;
&#65533;i&#65533;&#65533;&#65533;&#65533;[&#65533;Ex8&#65533;&#65533;&#65533;6&#65533;K0x&#65533;&#1411;4#&#1368;.x&#65533;&#65533;&#1148;#6&#65533;&#65533;&#65533;8&#65533;&#65533;&#65533;&#65533;]L&#65533;^0&#334;LD&#65533;}&#65533;&#65533;&#65533;&#65533;&#65533;a"&#1563;&#65533;cr&#65533;&#65533;&#65533;2?qe&#65533;&#65533;&#65533;{&#65533;K&#65533;pHv&#65533;&#65533;s,"a_@&#194;&#65533;&#65533;7&#65533;ap }&#65533;[&#65533;&#65533;Ck&#65533; &#65533;|W&#65533;&#65533;H&#65533;&#65533;&#65533;X&#65533;&#65533;&#32758;c&#65533;~A&#65533;&#1031;>&#65533;&#65533;H&#65533;;&#568;3&#65533;Y*X&#65533;&#65533;x&#65533;{&#65533;&#65533;&#65533;&#65533;+ @ &#1282;&#65533;^y"&#65533;	&#65533;&#1661;&#65533;@&#65533;&A( &#65533;&#65533;?&#65533;	d&#65533;&#65533;5&#65533;Q&#65533;&#65533;A&#65533;&&#65533;+HA &#65533;D&#65533;'r&#65533;*&#65533;&#65533;&#65533;0&#65533;&#1387;A#4&#65533;&#65533;+&#65533;&#65533;&#65533;A&#65533;r&#65533;&#65533;O&#65533;:[[&#65533;&#65533;&#65533;#&#65533;B&#1154;d&#65533;&#65533;&#65533;>&#65533;LU&#65533;&#65533;&#65533;&#65533;&#65533;&#65533;&#65533;B5&#65533;&`?&#65533;/&#65533;?&#65533;>&#65533;&#65533;&#65533;&#65533;&#65533;]y&#65533;&#65533;K&#65533;5&#65533;&#65533;&#65533;C&#65533;C&#65533;,&#65533; `&#65533;\pP&#65533;&#65533;&#65533;b&#65533;&#65533;&#65533;&#65533;CH|&#65533;8,&#65533;&&#65533;&#65533;>&#65533;&#65533;&#65533;;(&#65533;8&#65533;&#65533;&#65533;S=&#65533;DR&#65533;&#65533;$d&#65533;lc&#65533;6T&#65533;<H&#65533;M&#65533;B=&#65533;Wq&#65533;&#65533;()E\T&#65533;<&#65533;D6&#65533;&#65533;&#65533;&#65533;]/&#65533;&#65533;j&#65533;	&#65533;&#65533;&#65533;Ee&#65533;&#65533;S&#65533; K\&#65533;
&#65533;A:&#65533;D&#65533;x&#65533;&#691;&#65533;e&#65533;&#65533;[)&#65533;l&#65533;V&#313;&#65533; Z&#65533;&#65533;S$&#65533;&#65533;8)G|DnlG@&#1090;&( ?(&#65533;;&#65533;DL&#65533;B4&#65533;I2&#65533;l&#65533;FA&#65533;wl&#65533;1&#65533;Cp&#65533;&#65533;k&#65533;p&#65533;@	|&#65533;&#65533;&#65533;u,&#128;&#65533;HA&#65533;&#65533;+&#65533;&#65533;&#65533;&#65533;&#65533;a&#65533;&#65533;o2F4E&#65533;&#65533;&#65533;*&#65533;0A%|&#65533;I.&#65533;&#65533;56&#65533;G&#65533;l&#65533;?&#65533;1&#65533;@&#65533;E$F6&#65533;&#65533;&#65533;&#517; &#65533;(&#65533;&#65533;&#585; @A&#65533;DM D:&#65533;? &#65533;&#221;T&#65533;
[ &#65533;v&#65533;&#65533;&#65533;> &#65533;&,&#65533;E&#65533;F|&#65533;P30&#1222;&#65533;&#65533;J&#65533;&#65533;>&#65533;&#472;&#65533;&#65533;&#65533;t&#65533;.&#65533;&#1025;&#65533;&#65533;2`&#65533;&#65533;bPm &#65533;&#65533;&#65533;&#736;&#65533;&#65533;4&#65533;).>c&#65533;&#65533;&#1536;=P&#65533;T&#65533;`&#65533;&#765;&#65533;`&#65533;K&#65533;&#65533;-U&#65533;@&#65533;;&#65533;L&#65533;&#65533;&#815;&#1804;% H&#65533;9&#65533;EpL[(K&#65533;LM&#65533;&#65533;&#65533;&&#65533;&#65533;y&#65533;&#65533;M&#65533;|J&#65533;U&#65533;&#65533;&#65533;3U&#65533;M&#65533;&#65533;M&#65533;&#65533;&#65533;&#65533;6&#65533;(N&#65533;4N&#65533;LN&#65533;D?@Z&#65533;H&#65533;N&#65533;I&#65533;&#65533;B+&#65533;N&#65533;<&#65533;1&#65533;&#65533;&#65533;&#65533;N&#65533;4&#65533;&#65533;D&#65533;&#65533;O&#65533;&#65533;H&#65533;<O&#1384;E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M&#65533;/&#65533;&#65533;6h&#65533;)-5*x&#65533; &#65533;!&#65533; x+&#65533;&#65533;,&#65533;&#65533;/&#65533;&#65533;X&#65533;&#65533;&#65533;)&#65533;&#65533; &#65533;&#65533;20 P&#65533;&#65533; P&#65533;;&#65533;&#65533;!x2&#65533;&#65533;&#1706;&#65533;p$@&H$p=+&#65533;&#65533;&#65533;&#65533;!T&p h&P &#65533;&#65533;&#65533;&#65533;?u&#1328;&#65533;P&&#65533;&#65533;Qm&#65533;$UD&#65533;&#65533;N&#65533;T&#65533;&#65533;&#65533;&#65533;&#65533;&#65533;UY&#65533;U=&#65533;9e&#1357;&#65533;T$H&#65533;Y&#65533;&#65533; &#65533;a&#65533;&#65533;U&#65533;Uh&#65533;&#65533;&#65533;U_&#65533;&#65533;$&#65533;&#65533;!&#65533;Ub&#65533;'c5&#65533;d&#65533;&#65533;em&#65533;a}&#65533;U&#65533;U^&#65533;&#65533;_&#65533;&#65533;@pVlm&#65533;/&#65533; )&#65533;Tnu&#65533;M&#65533;pe&#65533;(&#65533;&#65533;ie$X&#65533;8&#65533;Rz&#65533;&#65533;6&#65533;&#65533;u}&#65533;&#65533;r&#65533;V &#65533;&#65533;1&#65533;&#65533;6(&#65533;(&#65533; &#65533;&#65533;(&#65533;kHP &#65533;xXESd&#65533;U &#65533;&#65533;&#65533;y&#65533;&#65533;/&#65533;&#65533;&#65533;X(&#65533;&#65533;&#65533;&#65533;&#65533;FP&#1027;NQ &#65533;T&#65533;P&#65533;&#65533;&#65533;&#65533;@&#65533;L&#65533;&#65533;$ &#65533;&#65533;*&#65533;/&#65533;&#65533;8&#65533;&#65533;&#65533;&#65533;XNh&#1288;&#65533;&#65533;&#65533;%&#65533;SHZ&#65533;%Q &#65533;&#65533;&#65533;&#65533;3&#65533;&#65533;B-T7&#65533;Y&#65533;&#65533;&#65533;&#65533;)&#65533;Z)&#65533;N(&#65533;&#65533;%E=H&#65533;S@&#65533;R(S@&#65533;S =pY&#65533;&#65533; &#65533;M&#1540;7&#65533;  &#65533;Y&#65533;&#1348;&#65533;&#65533; &#65533;&#65533;&#65533;&#65533;&#1696;&#1348;&#65533;&#65533;&#65533;HR&#65533;Ph\&#65533;&#65533;R@&#65533;&#65533;&#65533;&#229;&#65533;&#65533;^S&#65533;&#65533;&#65533;  &#65533;&#65533;\@%&#65533;&#65533;&#65533;&#65533;\5&#65533;&#65533;e&#65533;&#65533;m&#65533;&#65533;m[&#65533;uZ&#65533;&#65533;&#65533;	x &#65533;\&#65533;m&#65533;&#65533;&#65533;&#65533;]p&#65533;&#65533; &#65533;e&#65533;R0&#65533;u&#65533;R8S8&#65533;&#65533;E&#65533;&#65533;P&#65533;&#65533;&#65533;0&#65533;]&#65533;&#65533;&#65533;&#65533;&#65533;]&#65533;&#65533;&#65533;S&#65533;&#65533;R@&#65533;&#65533;m&#65533;R`\&#65533;%&#65533;&#65533;&#65533; &#65533;&#65533;&#65533;&#65533;+U&#512;&#1829;&#65533;&#65533;! ]&#65533;\!&#65533;&#65533;]&#65533;&#65533;=&#65533;&#65533;=&#65533;SH&#65533;&#65533;&#65533;&#65533; 
&#65533; &#65533;&#65533;Y&#65533;&#65533;	&#65533;&#65533;+ (&#65533;&#65533;&#65533;]$^&#65533;=&#65533;?8&#65533;N&#65533;N&#65533;&#65533;t&#65533;B&#65533; 
x &#65533;x&#65533;	&#65533;`&#65533;&#65533;&#65533;&#65533;0&#65533;/&#65533;&#65533;F&#65533;n&#65533;&#65533;&#65533;&#65533;&#65533;&#65533;&#65533;&#65533;@a&#49985;
&#65533;&#65533;&#65533;&#65533;u&#65533;Y&#65533;&#65533;P&#65533;&#65533;N&#65533;&#65533;&#65533;&#65533;&#65533; b#&#65533; $Nb&#65533;e&#65533;&#65533;Z&#65533;eT&#65533;&#65533;S(&#65533;^^Q&#65533;&#65533;&#65533;T &#65533;-&#65533;P&#65533;``&#1829;&#65533;	&#65533;&#65533;&#845;&#65533;&#65533;&#65533;&#65533;[uG&#65533;5&#65533;n[O&#65533;]&#65533;&#65533;]!.&#65533;(&#65533;&#65533;&#65533;&#65533;;&#65533;&#65533;&#65533;W&#65533;Z&#65533;&#65533;'VWe&#65533;&#65533;5d&#65533;}&#65533;N &#65533;&#65533;&#65533;#&#65533; :&#65533;]
&#65533;&#65533;0#P&#65533;z-1@)%&#65533;!&#65533;dO&#65533;E&#65533;&#65533;5&#65533;&#65533;&#65533;&#65533;&#65533;%&#65533;NpZ,>O&#65533;&#65533;(&#65533;	h&#65533;&#65533;ea#&#65533;#V&#65533;z&#65533; ^&#65533;&#65533;M&#65533;(&#65533;&#65533;&#65533;&#65533;`&#65533;&#65533;J&#65533;&#65533;&#65533;UZ&#65533;M&#65533;r&#65533;&#65533;V&#65533;&#65533;&#65533;h&#65533;e`K0&#65533;K&#65533;&#65533;V&#65533;&#1348;&#65533;&#65533;0ent_0nP&#65533;&#65533;N&#65533;O`&#65533;v&#65533;&#65533;i&#65533;&#65533;&#65533;&#65533;&#65533;g&#65533; &#65533;K&#65533;&#24766;&#65533;h`&#65533;&#65533;&#65533;W&#65533;&#65533;NmXz&#65533;	&#65533;^y&#896;&#65533; U^&#65533;&#1765;W;&#65533;&#65533;&#65533;g&#65533;&#65533;&#65533;* &#65533;Va:&#65533;c&#65533;&#65533;W|JV&#65533;&#65533;&#65533;&#65533;U&#65533;h&#65533;iz&#65533;&#65533;&#65533;&#65533;a&#65533;&#65533;&#65533;B0&#65533;&#65533;&#1036;&#65533;d.&#65533;cX&#65533;+u_Z&#65533;&#65533;	0&#65533;P&#65533;&#65533;jUvd|&#65533;&#65533;~&#65533;&#65533;&#65533;&#65533;hz&#65533;&#65533;P&#65533;	&#65533;-&#65533;&#65533;g&#65533;&#65533;z&#65533;_&#65533;I &#65533;&#65533;1&#65533;&#65533;	h&#65533;&#65533;c&#65533;h&#65533;&#65533;-&#65533;W&#65533;5&#65533;	v&#65533;&#65533;f*&#512;0&#65533;&#65533;&#65533;#FP&#65533;f&#65533;B&#65533;&#65533;&#65533;&#65533;&#65533;&#65533;&#65533;&#65533;&#65533;&#65533;&#65533;v&#65533;&#65533;	@&#65533;&#65533;&#896;G&#65533;&#65533;f&#65533;O&#65533;5&#65533;&#65533;&#65533;_&#65533;&#65533;&#65533;&#1102;&#65533;&#65533;e!&#65533;6&#65533;8&#65533;h&#65533;k$NP&#65533;&#65533;&#65533;&#65533;&#65533;	&#65533;Na&#65533;&#65533; l&#65533;&#65533;&#65533;&#65533;&#65533;0&#65533;&#65533;:~&#65533;#Nm~&#65533;&#65533;&#65533;i&#65533;g&#65533;Fa&#65533;&#65533;&#65533;c&#65533;&#65533;Ml&#65533;&#65533;&#65533;&#1973;&#65533;g&#65533;&#65533;b&#790;&#65533;m&#65533;&#65533;BHo;&#65533;h&#65533;&#65533;V&#65533;n&#65533;vn"&#65533;&#65533;v&#65533;&#65533;&#65533;v&#65533;&#65533;&#65533;E&#65533;&#65533;_&#65533;U&#65533;~&#65533;m&#65533;&#65533;f` g&#65533;&#65533;&#65533;XpU&#65533;c&#65533;H&#65533;}_Y&#65533;g&#65533;&#65533;}&#65533;&#65533;n&#65533;P&#65533;_F&#65533;&&#65533;&#65533;j5&#65533;&#65533;H&#65533;u&#65533;|&#65533;-&#65533;&#65533;q&#65533;zq&#65533;&#65533;&#65533;&#65533;&#65533;&#1370;&#65533;&#65533;&#65533;&#65533;&#65533;bq&#65533;&#65533;&#65533;  !&#65533; &#65533; ,4  &#65533;@ &#65533; &#65533;H&#65533;&#65533;&#65533;&#65533;*\&#560;&#65533;&#199;#J&#65533;H&#65533;&#65533;&#331;3j&#65533;&#561;&#65533;&#463; C&#65533;I&#65533;&#65533;&#595;(S&#65533;\&#626;&#65533;&#727;0c&#668;I&#65533;&#65533;&#859;8s&#65533;&#65533;&#627;&#65533;&#65533;&#528;&#65533;&#65533;&#167;&#1123;H&#65533;*&#65533;&#65533; &#65533;)&#65533;&#65533;&#65533;&#1387;X&#65533;&#65533;&#65533;&#65533;kW&#65533;&#65533;K&#65533;&#65533;J&#65533;&#65533;&#65533;&#65533;&#65533;&#1655;p&#65533;&#65533;uh&#171;j&#65533;&#65533;0&#65533;&#65533;&#2047;d&#65533;xeq"&#65533;	j&#65533;HZ&#824;&#65533;&#65533;&#464;#K&#65533;L&#65533;&#65533;&#65533;&#728;3k&#65533;&#825;&#65533;&#65533;&#992;C&#65533;MztBi&#65533;&#65533;ZB&#65533;&#65533;A &#65533;M&#65533;&#65533;&#65533;u&#65533;&#65533;`&#891;&#65533;&#65533;&#65533;h a&#65533;&#65533;&#65533;&#65533;&&#65533;peCo&#65533;:&#65533;
&#65533; "&#65533;&#65533;&#65533;k&#65533;&#65533;]b&#65533;W&#65533;&#65533;&#65533;&#65533;Bz&#65533;)H&#65533;&#65533;A&#65533;&#65533;&#65533;&#65533;&#65533;Al&#65533;J&#65533;y &#65533;]wd&#34926;T&#65533; h\^]&#65533;oxFX&#65533; F~
(&#65533;o&#65533;&#65533; ,&#65533;&#65533;b]&#65533;UP
9&#65533;E&#65533;[&#65533;hbR)&#65533;&#65533;U}&#1021;&#65533;&#65533;&#65533;p&#65533;W	&#1568;&#65533;~'&#65533;&#65533;m&#65533;v k=,&#65533;_&#65533;&]oT&#65533;d&#65533;&#13558;&#65533;1ETZa%&#65533;SL&#65533;	6t&#65533;Ca&#65533;&#65533;&#65533;qPnll@Uu`&#65533;&#65533;&#65533;P&#65533;Y&#1428;eX&#65533;&#413;x&#65533;&#65533;X&#8470;t=<&#65533;W&&#65533;&#65533;	
F&#65533;Fz&#65533;&#65533;'&#65533;b&#65533;&#1093;zVj&#65533;g&#65533;4_W&#65533;&#65533;[W&#65533;&#65533;dp]&#65533;an&#65533;A&#65533;&#65533;RSPz&#39637;&#65533;&#65533;i&#65533;Ld&k'T&#65533;&#65533;&#65533;&#65533;WK&#65533;eWW&#65533;&#65533;;&#65533;&#65533;*&#65533;&#65533;&#65533;i&#65533;&#65533;/y@*&#65533;&#65533;!&#65533;&#65533;&#65533;r;&#1055;d&#65533;&#65533;8&#65533;QF&#65533;&#65533;Z&#65533;lK ,&#65533;&#65533;}&#65533;&#65533;&#65533;&#65533;A,&#65533;&#65533;A&#65533;,&#65533;&#65533;&#65533;&#65533;j&#65533; ;[K9,g&#65533;sbve&#65533;&#65533;&#65533;K&#65533;&#65533;&#65533;v5d&#65533;K&#16503;&#65533;&#65533;&#65533;x&#666;R&#65533;&#65533;	Z&#65533;H"&#65533;8.&&#65533;WNV&#65533;rC&#65533;&#65533;0F&#65533;rl&#65533;V&#65533;jiuh&#65533;^m &#65533;&#65533;]-HP&#65533;)l&#65533;&#65533;&#65533;L+&#65533;+&#65533;`&#65533;7W&#65533;&#65533;&#65533;#&#65533;&#65533;#>&#65533; &#65533;2&#65533;*&#65533;&#65533;&#65533;Y&#65533;&#65533;&#65533;M&#65533;MF&#65533;&#65533;&#65533;Q&#65533;V&#2012;3I$&#65533;&#454;&#65533;J&#65533; &#65533;Wf~&#65533;&#65533;&#65533;&#65533;&#65533;&#65533;&#65533;&#65533;&#65533;&#65533;\&#65533;&#65533;A-&#65533;Bt&#65533;m7&#65533;9&#65533;&#65533;&#1005;q&#65533;A[&#65533;*5x&#65533;Ci&#65533;&#65533;&#65533;&#65533;&#43831;&#65533;:h @~&#65533;zjg(B&#65533;[~&#65533;&#65533; &#65533; &#65533;W\xd&#65533;p&#65533;AZ{&#65533;&#65533;&#65533;7&#65533;&#65533;&#65533;&#65533;G/&#65533;b&#65533;&#1951;Z8$p{A&#65533;&#65533;n5&#65533; &#65533;N&#65533;&#65533;&#65533;)&#65533;&#65533;&#65533;&#65533;&#65533;&#65533;&#65533;]4Yf&#65533;x&#65533;&#65533;&#65533;dL+&#65533;&#65533;&#65533;q&#65533;&#65533;&#1963;&#1786;:&#65533;22q. &#65533;Qu&#65533;#&#65533;&#65533;1itbC&#65533;G&#65533;
Z&#65533;&#65533;&#65533;&#290;4P&#65533;&#65533;x`&#65533;&#65533;&#65533;&#65533; &#65533;'&#65533;)&#65533;&#65533;&#65533;F&#65533;&#65533;N=&#65533;SL&#65533;Mz&#65533;CR%y&#65533;&#65533;&#65533;2&#65533;&#65533;&#65533;&#65533;&#65533;&#65533;&#65533;&#65533;&#65533;&#65533;&#65533;&#65533;&#65533;+KP&#242;P&#65533;D&#65533;i&#257;b&#65533;tv%&#65533;&#65533;En&#65533;&#65533;&#65533;&#65533;&#65533;&#65533;.z&#1095;&#65533;&#65533;&#1940;%&#65533;&#65533;`&#65533;&#65533;-&#65533;T &#65533;R&#65533;&#65533;&#65533;&#65533;&#65533;4&#65533;&#65533;&#65533;e&#65533;&#65533;&#65533;&#65533;&#65533;&#65533;jl&#65533;A&#65533;akD&#65533;-&#65533;06`&#65533;&#65533;&#65533;&#65533;&#65533;&#65533;&#65533;&#65533;WJ+T7&#65533;&#65533;Nv&#65533;&#65533;&#65533;&#65533;W8&#65533;!B@D"&#65533;g&#65533;'&#65533;&#65533;JVzB&#65533;&#65533;9&#65533;&#65533;&#65533;k^&#65533;t&#65533;&#65533;H&#65533;&#65533;&#65533;q`&#65533;<I&#65533;b&#65533;1&#65533;&#65533;&#65533;&#65533;&#65533;&#65533; T&#65533;&#65533;!!JE&#65533;a&#65533;&#65533;&#65533;S&#65533;R&#65533;|IP&#65533;&#65533;&#65533;&#65533;<&#65533;,&#65533;II&#65533;&#65533; p&#65533;v&#65533;&#65533;&#65533;&#65533;1Zzz&1&#65533;@Y&#65533;:&#65533;&#65533;&&#65533;&#65533;D`&#65533;Ohc&#65533;J&#65533;3&#65533;&#65533;[&#186;&#65533; &#294;&#65533;[&#62248;D&#65533;+&#65533;D>&#65533;@&#65533;&#65533;9(&#65533;WX&#65533;!&#65533;&#65533;&#65533;Z&#65533;ak&#65533;O&#65533;@&#65533;&#65533;i&#65533;=5&#65533;&J&#1242;RP9&#65533;k*U&#65533;*GlA-;&#65533;I&#65533;&#65533;&#567;u&#65533;
R<&#65533;&#65533;&#65533;E&#65533;i	C&#65533;
*`&#1258;Z&#65533;u&#65533;Y(B>9,,&#9879;&#131;-&#65533;u&#65533;e&#65533;lx&#65533; x&#921;&#65533;"&#65533;:&#65533;&#65533;&#65533;&#65533;&#65533;&#65533;&#65533;&#65533;&#65533;&#65533;&#65533;(h&#65533;&#65533;&#65533;#D) @&#65533;&#65533;&#65533;M|&#65533;&#65533;B!I&#65533;xgA&#65533;&#65533;&#65533;&#65533;&#65533;&#65533;&#65533;&#65533;&#65533;&#634;&#65533;&#65533;&#65533;&#65533;J &#65533; DZ)>\aY&#65533;'&#65533;&#65533;&#65533;"6&#65533;&#65533;&#65533;
&#65533;v{&#65533;55&#65533;&#65533;VA&#65533;&#65533;&#65533;&#65533;&#65533;&#65533;&#65533;&#65533;!&#65533;hU&#65533;hb&#65533;&#65533;P&#65533;	&#65533;&#1146;&#65533;&#65533;&#65533;+H&#65533;&#65533;Z&#65533;&#65533;AE|&#65533;&#65533; &#25929;5&#518;&#65533;x&#65533;&#65533;"&#65533;X&#65533;-&#1915;&#65533;u&#65533;&#65533;S7v	f="~&#65533;&#65533;&#65533;V&#65533;jJ&#65533;$k&#65533;*&#65533;&#65533;&#65533;&#65533;&#65533;{&#65533;e&#65533;K&#65533;&#65533;&O74&#65533;&#65533;<&#65533;&#65533;d&#65533;a&#65533;0O|&#65533;CF&#65533;&#65533;&#65533;nl&#65533;&#22028;&#1440;|&#65533;&#65533; &#65533;_&#65533;W|W&#65533;&#65533;&#65533;0'p&#9602;%J&#65533;&#1280;&#65533;&#65533;K&#65533;sZ&#65533;&#65533;7&#65533;u&#65533;-&#65533;$3&#65533;u&#65533;&#65533;_R&#65533;&#65533;P&#65533;*&#65533; 5d4&#65533;&#65533;&#65533; a^dYOx&#65533;(&#1093;!&#65533;&#65533;JcQ$&#65533;2&#577;T&#65533;&#65533;&#65533;y&#65533;&&#65533;Lg&#65533;
&#65533;&#65533;1&#65533;&#65533;~&#65533;&#65533;b\&#65533;&#65533;UK&#65533;OGH&#65533;&#65533;&#65533;&#65533;&#65533;/e&#65533;&#65533;R&#65533;&#65533;&#65533;}&#65533;Y&#820;&#920;~&#65533;&#65533;\ E\u&#65533;&#65533;&#65533;&#65533;r&#65533;&#65533;&#65533;l&#65533;&#65533;&#65533;J&#65533;"&#65533;Gtx&#65533;xB&#65533;r&#65533;0$&#65533;&#65533;&#65533;&#65533;&#65533;&#65533;&#65533;_2&#65533; &#65533;&#65533;6&#65533;&#65533;&#65533;&#65533;<`x&#65533;S&#229;!&#65533;&#65533;.A&#65533;z&#65533;C&#65533;E&#65533;Q&#65533;&#65533;&#65533;l&#65533;[&#1648;&#65533;&#65533;&#65533;&#65533;$&H/&#65533;rw=d(u;&#65533;&#65533;m&#65533;&#1393;&#65533;@K&#65533;W&#65533;)&#65533;@ka&#65533;CpY7&#65533;&#65533;&#65533;286u&#65533;R}l&#65533;&#65533;&#65533;&#65533;&#449;&#65533;P-b&#65533;Vkz&#65533;`l@&#65533;w&#65533;&#65533;&#65533;&#65533;;I&#65533;&#65533;60&#65533;&#65533;&#65533;4&#65533;%w&#65533;&#65533;]4"&#65533;E&#65533;&#65533;&#65533;&#1483;&#65533;{&#1854;&#65533;,&#65533;&#65533;8&#65533;b&#65533;&#65533;D&xW#&#65533;&#65533;~&#65533;&#65533;&#65533;M!&#65533;&#65533;&#65533;&#65533;&#1111;&#65533;2DP^X&#65533;&#1319;N&#65533;&#65533;[]sO&#65533;M@+.&#65533;X&#65533;rW&&#65533;3&#65533;&#65533;&#65533;D&#1211;&#65533;r&#65533;H &#65533;&#65533;)&#65533;&#65533;J&#65533;&#65533;&#65533; &#536;&#65533;,&#65533;&#65533;&#65533;&#65533;&#65533;&#65533;f&#65533;&#65533;&#65533;&#65533;&#65533;&#65533;A&#65533;&#65533;{XFDN=&#65533;&#65533;&#65533;lM&#65533;{$Y&#65533;q{.or&#65533;D9G&#65533;&#65533;&#65533;o&#65533;/&#65533;&#65533;&#65533;&#65533;]&#65533;&#65533;-&#65533;&#65533;&#65533;&#65533;+p&#65533;&#65533;%/6&#1568;&#65533;&#65533;&#65533;&#65533;_&#65533;bQ2	'&#65533;&#65533;&#65533;t&#65533;&#65533;V&#65533;\&#65533;;"H&#65533;&#65533;;z0&#65533;&#65533;&#65533;"&#65533;gP~ M%H&#65533;~ &#65533;y J&#65533;&#65533;&#65533;&#65533;F&#65533;&#65533;&#480;&#65533;;H%&#65533;T3&#65533;&#65533;&#65533;&#65533;&#65533;&#65533;&#65286;&#65533;&#65533;&#65533;&#65533;O&#65533;i&#65533;yf&#65533;3&#65533;0 $.&#65533;$h&#65533;B&#65533;#&#65533;A c&#65533;U%&2&#65533;0	&#65533;&	`r&#65533;B&#65533;<A;^q&#65533;Fqj&#65533;|56&#65533;&#65533;-DR=&#65533;&#65533;'Z&#65533;&#65533;&#65533;Lq&#65533;rt&gi&#65533;v&#65533;&#65533;|&#1539;&#65533;&#65533;$Z y'&#65533;n&#65533;&#65533;$&#65533;Z`@r?&#65533;&#65533;O&#65533;&#65533;b' muP&#65533;E&#65533;R4&#65533;9&#65533;&#65533;^&#65533;:&#65533;p^&#65533;&#65533;@4&#65533;T&#1201;&#65533;46&&#65533;Px;&#65533;&#65533;&&#65533;Sh"{hs&#65533;EOBi^q [&#1069224;:q=&#1956;fx}&#65533;&#65533;+&#65533;U4-&#65533;syda&#261;&#65533;Cka&#65533;gdv&#65533;&#65533;&#65533;^AUdv&#65533;xv&#65533;?j&#65533;&#65533;F{&#65533;&#65533;Lq&#1538;
t&#65533;&ZXD-&#65533;q-W8d&#65533;-&#65533;&#65533;3{7&#65533;&#65533;H&#65533;0ZGE}*&#65533;&#65533;&#65533;&#65533;?AV&#65533;ETHKP&#65533;&#65533;X&#65533;&#65533;B&#65533;&#65533;Xw&&#65533;&#65533;&#1800;:&#65533;gDj1&#65533;y&#65533;@.x;&#65533;c&#65533;&#65533;&#65533;ty&#151;&#65533;&#65533;rTI&#65533;`&#65533;&#65533;&&#65533;#&#65533;&#1165;&#65533;X&#65533;^&#65533;V&#65533;A 4(&#65533;&#65533;(&#65533;&#65533;O7&#65533;a&#65533;&#65533;&#65533;&#65533;}!&#65533;u4rE&#65533; w4-<&#65533;&#65533;)&#65533;&BH&#65533;.9R&#65533;&#65533;&#65533; @&#65533;A&#65533;&#65533;&#65533;j&#65533;?&#1591;=a&#65533;_&#65533;2clp &#65533;&#1166;l`y&#65533;&#65533;&#65533;>&#65533;<&#65533;&#1256;&#65533;d8&#65533;p&#65533;&0`d762&#65533;Q&#65533;&#65533;A<&#65533;&#65533;G&#65533;&#65533;!z&#65533;&#65533;?&#65533;t&#65533;o&#65533;&#1299;Z&#65533;&#65533;&#65533;&#65533;syv &#65533;7	9s&#65533;~&#65533;&#65533;&#65533;!&#65533;u&#65533;&#65533;m&#65533;]&#65533;ak&#65533;&#65533;!&#65533;vG&#65533;&#65533;k[&#65533;&#65533;>&#65533;4d&#65533;O.P&#65533;&#65533;&#65533;`;&#65533;wG&#65533;=u8*f&#65533;&#65533;3&#65533;&#65533;&#65533;!UR&#65533;k&#65533;&#65533; J#;&#599;&#65533;&#65533;&#65533;e@&#65533;F h*O&#65533;(dph`&#65533;&#65533;&#65533;k&#65533;&#65533;R&#65533;&#65533;&#65533;&#65533;FO'V&#65533;2&#65533;y&#65533;&#65533;&#65533;zN&#65533;&#65533;6&#65533;&#65533;ww&#65533;&#65533;&#65533;g&#65533;~o#&#65533;! qd>E`&#65533;h&#65533;f1r!X &#65533;&#65533;y&#65533;&#65533;&#65533;J9"yY;@D&#65533;&#65533;)&#65533;&#65533;Q&#65533;&#65533;&#65533;B&#65533;&#65533;b&#65533;)&#65533;&#65533;&#65533;&#65533;n&#65533;&#65533;]&#65533;Y&#65533;&#1625;A(&#65533;h1&#65533;=|&#65533;~&#65533;&#65533;&#65533;E&#65533; i&#65533;&#65533;&#65533;@ p &#65533;&#65533;`&#65533;&#65533;~^1&#65533;&#65533;5&#65533;f&#65533;z&#65533;&#65533;Or&#65533;R&#65533;yk%"&#65533;&#65533;t*6P&#65533;&#65533;m&#65533;!.&#65533;c&#65533;&#65533;Q&#836;E5':z&#65533;&#65533;&#65533;&#65533;&#65533;$Z`&#607;!)&#65533;&#65533;s&#65533;&#65533;&#65533;G&#65533;&#65533;&#65533;&#65533;{&#65533;T&#65533;&#65533;&#65533;&#65533;#&#65533;y:8jn&#65533;%&#65533;&#65533;J&#65533;&#65533;&#65533;&#65533;t&#65533;&#65533;0D&&#65533;U[C&&#65533;9&#65533;&#65533;&#65533;(&#65533;t&#1538;#&#1129;pQ&#65533;io0%#&#65533;1&#65533;&#65533;^&#611; &#65533;.&#65533;&#65533;-&#65533;&#65533;&#65533;>&#65533;&#65533;!&#65533;$pN&#65533;#LF&#65533;&#65533;t&#65533;&&#65533;+&#65533;T)0&#65533;&#65533;&#1307;ngeR&#65533;&#65533;E&#65533;P&#65533;&#65533;vhb&#65533; &#65533;4 &#65533;&#65533;&#65533;&#65533;_lr{k&#65533;&#65533;ZgS:&#65533;&#65533;&#65533;B7&#65533;&#65533;&#65533;&#65533;mQ& &#65533;@&#65533;&#65533;q&#65533;gloGy` g03&#65533;&#65533;&#65533;&#65533;
0&#65533;JMa&#65533;&#65533;y!8"&#65533;"&#65533;IJ&p&#65533;&#65533;&#65533;1va&#65533;&#65533;&#65533;&#65533;&#65533;[$$%X&#65533;&#65533;&#65533;%&&#65533;&#65533; &#65533;g=&#65533;g&#65533;&#65533;&#65533;&#65533;&#65533;T&#65533;&#22190;&#65533;&#65533;j&#65533;&#65533;&#65533;EB &#65533;D&#65533;2&+O&#65533;&#1361;&#65533;&#65533;0A&#65533;gSPzQ&#65533;T&#65533;&#65533;@&#65533;s&#65533;t&#65533; &#65533;aO
&#65533;Y&#65533;&#65533;O&#65533;&#65533;'&#1226;I&#65533;UP&#65533;&#65533;&#65533;&#65533;&#65533;&#65533;z&#65533;&#65533;4	&#65533;0&#65533;/l&#65533;&#65533; +&#65533;G&#65533;&#65533;z&#65533;&#65533;oW&#65533;&#65533;&#65533;x&&#65533;&#65533;,&#65533;&#486;&#65533;z&#65533;Pp&#65533;&#65533;&#65533;&#65533;&#65533;E&#65533;<&#65533;ZA&#65533;&#65533;&#65533;S&#65533;&1&#65533;O&#65533;&#65533;U&#65533;&#65533;n&#65533;?&#65533;D  &#1530;fB&#65533;W&#65533;&#65533;&#65533;O&#65533;&#65533;f&#65533;,hk&#65533;(&#65533;y-&#65533;&#65533;5&#705;g&#65533;&#65533;&#65533;K,`&#65533;&#65533;&#65533;&#65533;&#65533;P&#65533;&#65533;&#65533;z=&#1143;d&#65533;&#65533;&#65533;']&#65533; &#65533;?l&#65533;&#65533;i{&&#65533;&#65533;&#65533;&#1784;&#1051;("0&#65533;&#65533;;&#65533;&#65533;&#65533;&#65533;q&#65533;=cK&#65533;o&#65533;J;KW&#65533;&#65533;ZU &#65533;_&#65533;-D&#65533;&#65533;&#65533;&#65533;&#65533;&#65533;$pP&#65533;&#65533;&#65533;&#65533;B&#65533;&#65533;!&#65533;&#65533;:$tA&#65533;&#65533;&#65533;&#65533;&#65533;&#65533;'&#65533;&#65533;&#65533;7&#65533;&#65533;&#65533;&#65533;&#65533;h&#65533;Q&#65533;i7@&#65533;&#65533;kR&#65533;&#65533;&#65533;&#65533;&#65533;L&#65533;&#65533;&#65533;#]`A&#144;e&#65533;&#850;V*!&#65533;*&#65533;=P&#65533;&#65533;&#65533;s&#65533;.&#65533;&#65533;kB  C&#43583;&#65533;&#65533;&#65533;&#65533;',q&#65533;&#65533;&#1123;/&#65533;&#1786;$&#65533;A&#65533;4&#65533;`&#65533;+&#65533;B&#65533;&#65533;&]&#65533;&#65533;&#65533;&#65533;&#65533;&#65533;&#65533;,&#65533;/&#65533;q#\&#140;, &#65533;: &#65533;&#65533;{R  &#65533;1&#65533;&#65533;QYG+&#65533;&#65533;&#65533;5&#65533;1&#65533;3&#65533;s&#65533;?"&#65533;&#65533;q &#65533;&#65533;&#65533;&#65533;&#204;{&#65533;>'cB`pB ,&#65533;&#65533;1U&#65533;&#65533;\&#65533;&#65533;l.1&#65533;&#65533;&#146;02)e&#65533;&#65533;D&#65533;&#65533;&#65533;&&#65533;&#65533;&#65533;&#65533;,y&#65533;}&#65533;&#65533;n&#65533;&#65533;|l-&#65533;(b&#65533;D > >&#65533;D@\&#65533;&#65533;Z&#65533;.&#1058;=p+&#65533;a&#65533;m&#65533;&#526;<a+n +Z.0&&#65533;+(&#65533;b@&#65533;&#65533;>&#65533;q4&#65533;#[&#65533;"&#1893;&#65533;&#65533;|&#785;&#65533;p6i^&#65533;hl'@ &#65533;&#65533;L&#65533;&#65533;&#65533;&#65533;!&#65533;9&#65533;&#65533;&#65533;&#65533;&#65533;&#1932;L&#208;&#65533;Q&#65533;A @&#65533;A&#65533;Bp&#65533;,R&#65533;t&#65533;&#65533;&#65533;&#65533;&#1746;&#65533;&#65533;&#2012;&#65533;ipo &#65533; 	r&#65533;C(&#65533;p&#65533;
&#65533;&#65533;&#65533;z&#65533;`&#65533;&#65533;&#65533;&#65533;&#65533;&#65533;-h&#65533;&#1038;A}5&#65533;?P&#65533;@&#65533;`C&#65533;&#65533;+70&#65533;*"&#65533;fc&#65533;&#65533;T&#65533;Q&#65533;1&#65533;& u&#65533;&#65533;&#65533;&#65533;l 'M&#65533;&#65533;"&#65533;sP&#65533;&#65533;&#65533;&#65533;&#460;&#65533;&#65533;&#65533;6&#65533;&#65533; &#65533;&#65533;? 7&#65533;=-&#65533;&#65533;&#65533;&#65533;"(&#65533;,Z$hH&#65533;&#65533;F&#44365;&#65533;`q&#65533;&#65533;P&#1168;&#65533;T&#65533;L&#65533;&#65533;&#65533;0&#65533;&#65533;&#65533;y&#971;&#65533;&#65533;n&#65533;&#65533;Be}&#65533;P-$H &#65533;1	&#65533;Ay=&#65533;g	&#65533;_&#65533;&#65533;v&#65533;&#65533;O&#65533;f}&#65533;5&#65533;&#65533;+<&#65533;&#65533;A&#65533;&#65533;&#65533;&#65533;i&#65533;&#65533;G&#65533;&#65533;2&#65533;&#1106;&#65533;@&#65533;&#65533;&#65533;G&#65533;,"&#65533;lM&#65533;&#65533; &#65533;&#65533;&#65533;&#169;x&#65533;&#65533;&#65533;&#1378;&#65533;&#65533;&#65533;|]&#65533;!A&#65533;J Ck&#65533;!J&#65533;&#65533;&#65533;&#65533;$&#65533;w&#65533;0}8 &#65533;@&#65533;: L&#65533;&#65533;&#65533;&#65533;(&#65533;&#65533;&#65533;&#65533;&#65533;b&#1321;&#65533;&#65533;&#1805;&#65533;	!=&#65533;eh}v\8&#65533;&#65533;&#65533;&#1348;&#65533;&#65533;&#65533;&#1969;J&#65533; &#65533;&#65533;	&#65533;&#65533;&#65533;j&#65533;&#1506;&#65533;&#65533;&#65533;&#65533;&#1645;&#65533;&#65533;&#65533;u;&#65533;c0&#65533;y1`&#65533;`oG&#985;! &#65533;&#65533;E$&#65533;&#65533;&#65533;&#65533;&#65533;&#65533;b&#65533;W&#65533;-~&#65533;w&#65533;&#65533;; P
&#65533;&#65533;5k&#65533;&#65533;qk&#65533;&#65533;-	9p&#65533;&#65533;&#65533;G&#65533;D&#65533;&#65533;&#65533;l&#65533;}Z@`s&#65533; !&#65533;~&#65533;&#65533;&#65533;3i&#65533;&#65533;a &#65533;}&#1950;!Z+&#65533;y&#65533;&#65533;a&#65533;c(&#65533;&#65533;J(&#65533;&#65533;&#65533;<&#65533;~&#65533;pM&#65533;&#65533;<I&#65533;0 &#65533;&#65533;&#65533;I&#65533;j&#65533;&#65533;,>'`&#65533;&#65533;&#65533;W9\&#65533;u&#65533;<}&#65533;Iy&#65533;&#65533;=&#65533;,q&#65533;Y0&#65533;&#65533;&#65533;&#65533;&#65533;&#65533;&#65533;&#65533;A_db &#65533;&#65533;&#65533;&#65533;&#65533;&#65533;Ab&#65533;&#65533;&#65533;H
srK]&#65533;XnG&#65533;t&#65533;&#65533;\&#65533;x |&#65533;&#65533;&#65533;&#65533;&#65533;&#1574;I&#65533;&#65533;&#65533;&#65533;3&#65533;k0b&#65533;&#65533;-	:&#65533;&#65533;/&#65533;&#65533;&#65533;&#65533;&#65533;Y$&#65533;u&#65533;&#65533;&#65533;&#65533;&#65533;N|&#65533;&#65533;|&#65533;&#65533;&#65533;j`i&#65533;&#65533;H&#65533;&#65533;&#65533; o&Z&#65533;&#45921;&#65533;&#65533;&#65533;&#65533;&#65533;5 D&#65533;&#65533;&#65533;&#65533;&#1837;&#65533;&#65533;)&#65533;c&#65533;	&#65533;&#65533;do&#65533;%&#65533;&#65533;&#65533;b&#65533;&#65533;&#65533;&#65533;&#65533;&#65533; &#65533;&#65533;&#65533;n&#65533;.&#65533;{&#65533;&#790;O&#65533;v&#65533;&#65533;Q;&#65533;&#65533;&#65533;&#65533;&#65533;&#65533;1Y&#65533;,x&#8424;X`&#65533;~L&#65533;W &#65533;"&#65533;&#65533;&#65533;&#65533;y&#65533;&#65533;A&#65533;I&#65533;$PEvI&#65533;&#65533;&#65533;&#65533;&#65533;R&#65533;&#65533;&#65533;&#65533;c&#65533; &#65533;a~@&#65533;&#65533;p&#65533;0 &#65533;CP&#65533;&#65533;&#65533;&#65533;&#65533;&#1765;d&#65533;&#65533;P&#65533;&#65533;}&#65533;`&#65533;/&#65533;&#65533;4_&#65533;&#65533;-ZP&#65533;&#65533;+&#1230;M0&#65533;ij&#65533;S&#65533;j&#1121;Dyh&#65533;&#65533;&#65533;w&#65533;&#65533;{i&#65533;&#65533;&#65533;&#1823;&#65533;&#65533;
&#65533;&#65533;!'j0&#65533;.&#65533;&#65533;*&#65533;&#65533;&#65533;&#65533;&#65533;~&#65533;&#65533;&#65533;&#65533;Hj&#65533;&#27256;&#65533;bj&#65533;&#65533;&#65533; & V`&#65533;VZ2&#65533;&#65533;&#65533;zl&#65533;&#65533;vUP&#65533;&#65533;&#65533;{&#65533;&#65533;5&#65533;i&#65533;&#65533;&#65533;&#65533;&#65533;O,&#65533;_&#65533;&&#65533;&#65533;&#65533;&#65533;*&#65533;&#65533;Iy`&#65533;&#65533;&#65533;&#65533;.	XF&#65533;i&#65533;&#65533;r&#65533;&#65533;&#65533;&#65533;6&#65533;Y&#65533;&#65533;&#65533;!], &#65533;.]&#65533;)(&#65533;&#65533;&#1183;&#65533; &#65533;7.&#65533;&#65533;&#65533;k&#65533;&#65533;&#65533;&#65533;&#65533;.Z&#65533;&#65533;&#65533; ?&#65533;&#65533;&#65533;z/	q&#65533; &#65533;&#65533;&#65533;	&#65533;&#65533; &#65533;&#65533;&#65533;Y&#65533;&#65533;&#65533;.&#65533;&#65533;&#65533;a#&#65533;G &#65533;$p!&#550;&#65533;&#65533;%N\AP&#65533;DI5j$&#65533;&#65533;&#65533;7!E&#65533;&#65533;8&#65533;!A&#65533;&#65533;Q&#22790;
#e&#65533;&#65533;X&#65533;&#65533;M&#65533;9u&#65533;&#65533;&#65533;&#65533;&#65533;O&#65533;Aj&#65533;h"K<&#65533;&#65533;,&#65533;X&#65533;&#65533;P&#65533;Q&#65533;N&#65533;&#65533;1E&#65533;&#65533;;<&#65533;!&#65533;&#65533;&#65533;&#65533;!^i&#65533;ae&#65533;&#65533;eQ`C0&#65533;l(`&#65533;V&#65533;W&#65533;,I`&#65533;&#65533;&#65533;&#65533;8&#65533;&#65533;&#65533;")f&#940;&#65533;&#65533;&#65533;c&#529;&#65533;&#65533;&#65533;A&#65533;&#65533;&#65533;&#65533;&#65533;&#65533;x'&#65533;g&#1057;7~&#65533;&#65533;0&&#1485;d-&#65533;&#65533;H&#65533;&#649;&#65533;'X4&#65533;&#1142;&#65533;&#65533;j&#65533;&#65533;&#65533;&#65533;&#65533;&#65533;&#65533; 2I\&#65533;&#65533;&#65533;&#582;T&#65533;&#65533;&#65533;&#65533;&#65533;	&#65533;&#65533;i&#65533;&#65533;^&#65533;z&#65533;H&#1653;g/q&#65533;&#65533;&#65533;&#65533; &#65533;&#65533;&#65533;!&#65533;&#1850;l&#65533;\&#65533;P&#133;&#65533;m&#65533;&#1890;&#65533;&#65533;&#65533;7VH`&#65533;.&#65533;7<HC&#65533;&#65533;&#65533; &#65533;&#65533;&#65533;&#65533;A&#65533;&#65533;
;	2&#65533;n:&#65533;*&#65533;&#65533;&#65533;;2&#65533;cC3&#65533;&#65533;B&#65533;C&#65533;&#65533; &#65533;&#65533;&#65533;&#65533;7&#65533;X&#65533;K&#65533;&#65533;&#65533;Z/&#65533;&#65533;"&#65533;&#65533;*&#65533;kHR0A &#65533;:&#65533;$`c&#65533;&#65533;n&#145;Bt&#65533;I(&#65533;&#65533;R&#65533;&#65533;&#65533;@&#65533;8r&#65533;&#65533;-&#65533;c&#65533;&#65533;$&#65533;et&#65533;+l&#65533;&#579;;Z&#65533;L&#65533;&#65533;Nb&#65533;&#65533;8&#65533; &#65533;|c&#65533;)&#65533;tPB&#65533;&#65533;&#65533;&#65533;&#65533;&#65533;I-&#65533;QH&#65533;&#65533;S&#65533;&#65533;&#65533;H3&#65533;t&#65533;G}+&#65533;1f#(&#65533;7&#65533;<&#65533;&s &#65533;H#W&#65533;&#65533;&#65533;&#65533;H@N&#65533; &#65533;P\s&#65533;uWZB&#144;&#65533;&#65533;3&#65533;P4&#65533;Xd&#65533;5&#65533;8&#65533;<&#65533;&#65533;&#65533;r&#65533;U&#65533;*&#65533;&#65533;$1&#65533;]&#65533; 1&#65533;&#65533;K&#65533;&#816;&#65533;&#65533;]&#65533;5&#65533;&#65533;&#65533;P&#65533;Y&#65533;*XUYl&#65533;&#65533; x&#65533;&#65533;&#65533;&#65533;	&#65533;P\&#65533;T&#65533;&#65533;5&#65533;&#65533;N&#65533;&#65533;!&#65533;&#65533;&#65533;q&#65533;E&#65533;a&#65533;#&#65533;&#65533;&#65533;&#667;&#65533;_c&#65533;&#65533;&#65533;
&#65533;Xh&#65533;&#65533;=7yd&#65533;K.9V6&#65533; 8$&#65533;&#65533;&#65533;&#65533;$&#65533;&#65533;&#65533;&#65533;&#65533;&#65533;&#1156;z&#65533;&#65533;oE&#65533;P&#65533;$zh&#65533;7&#65533;.&#65533;&#65533;&#65533;b]Zi&#65533;&#65533;17m(&#65533;&#65533;&#65533;4&#65533;&#65533;zk&#65533;&#65533;&#65533;&#65533;kc7 &#65533;&#65533;(&#65533;wZR:&#65533;(-&#65533;v&#65533;&#65533; T&#65533;&#65533;	&#65533;&#65533;{os&#65533;h&#65533;&#65533;&#65533;F&#65533;!24p:(&#65533;Z&#65533;\&#65533;&#65533;96&#65533;H qBCq 2F&#65533;&#65533;&#65533;R !&#1108;]&#65533;&#65533;&#65533;(r0	h&#65533;&#65533;&#65533;&#923;o&#65533;c&#65533;&#65533;&#65533;w&#65533;|&#65533;&#65533;~!$&#65533;&#65533; oq&#65533;fCy%PH&#65533;+&#65533;&#65533;	&#65533;&#65533;+&#65533; U&#65533;&#65533;XY$&#65533;&#65533;&#65533;y&#65533;&#65533;&#65533;&#65533;&#65533;&#65533;3K&#65533;&#65533;7&#2043;jf#	A@[ &#65533;&#65533;`+&#65533;3B&#65533;jW#&#65533;&#65533;3&#65533;&#25828;!G8&#65533;&#544;#>&#65533;H:)(B&#65533;p:&#65533;a	P&#65533;&#65533;&#65533;wA~&	&#65533;&#65533;rT&#65533;&#65533;E&#65533;A`&#65533;rV7dA&#65533;Y&#65533;&#65533;&#65533;#3&#65533;1&#65533;#&#65533;P&#518;&#65533;f^;&#65533;&#65533;&#65533;&#65533;A *$PV&#65533;&#65533;/$;&#65533;$ &#65533;m&#65533;	&#65533;&#65533;@?&#65533;&#65533;&#65533;&#65533;B*&#65533;|&#65533;$Vt&#65533;&#65533;2&#65533;&#65533;	Q&#65533;k&#777;&#65533;r&#65533;&#65533;&#65533;`&#65533; 6@&#65533;v&#65533;6&#65533;F &#65533;&#65533; x&#65533; @2&#65533;B&#65533;&#65533;&#65533;U&#242;&#65533;-Bqd&#65533;&#65533;&#65533;&#65533;&#65533;)&#65533; &#65533;*H&#65533;~&#65533;FLf&#65533;M;&#65533;V&#65533;`%2&#65533;&#65533;3&#65533;	B&#65533;&#65533;@&#65533;T&#65533;&#65533;R&#65533;&#65533;&#65533;&#65533;&#65533;&#65533;q&#65533;&#65533;g&#65533;l&#65533;@	&#65533;[&#65533;&#65533;&#645;eR&#65533;l$&#65533;&#1998;&#65533;(8ftq&#1846;&#65533;&#65533; &#65533;&#65533;&#65533; &#65533;@"&#65533;&#208;&#65533;T&#65533;&#65533;W&#514;bD&#65533;&#65533;&#65533;.&#65533;&#65533;&#65533;&#994;3Ltqp&#65533;&#65533;LR &#65533;&#65533;&#65533;{w&#65533;&#65533;&#65533;>&#65533;&#65533;&#65533;l&#65533;&#65533;&#65533;&#65533;*&#65533;U)&#65533;`L@&#65533;p &#65533;&#65533;Y&#65533;^/&#65533;u0s+&#65533;5_
&#65533;D&#65533;&#65533;&#65533;# &#65533;Ahp&#65533;&#65533;&#65533;&#65533;&#65533;'&#65533;&#65533;:&#65533;`&#65533;t&#65533;&#65533;&#1268;&#65533;&#65533;&#65533;X&#65533;&#65533;c&#65533;A&#65533;&#65533;GQ&#65533;&#65533;&#65533;&#65533;:&#65533; w&#65533;&#65533;g&#65533;A&#65533;&#65533;@N3J&#65533;&#65533;&#65533;h&#65533;&#65533;F&#65533;&#65533;e&#65533;Z&#65533;&#1058;&#65533;&#65533;T&#65533;z&#65533;&#65533;&#65533;&#65533;N&#65533;rn&$x&#65533;kb&#65533;=6 &#65533;&#65533;&#65533;&#65533;&#65533;&#65533;@'@&#65533;&#65533;!m&#65533; 6A&#65533;&#65533;&#65533;&#65533;!=&#65533;&#65533;&#65533;R&#65533;Ui&#65533;&#65533;&#65533;TvG&#65533;|&#868;&#65533;F=b&#1706;&#65533;&#65533;&#65533;U&#65533;&#65533;&#65533;&#65533;&#65533;)x>Ha&#65533;)&#65533;&#65533;&#65533;&#65533;&#65533;(&#65533;&#65533;&#1168;p&#65533;y(-P8&#65533;5&#65533;&#65533;&#65533;![|i&#65533;&#65533;3&#65533;&#65533;A&#65533;&#65533;4&#65533;J&#65533;&#65533;E&#65533;&#65533;&#65533;/Y&#65533;&#65533;68F	H &#65533;&#65533;k-u(#	zjamssB;+&#65533;&#65533;hQ&#65533;L&#544;&#65533;K&#65533;&#65533;&#578;duU&#65533;&#65533;&#65533;&#65533;`,&#65533;&#172;&#65533;m&#65533;g&#65533;{&#65533;~&#65533;&#65533;&#65533;Z74H&#65533;q	 &#65533;&#65533;&#65533;&#65533;eP]&#65533;-Q&#65533;Ix:&#65533;jK&#65533;4A,l&#65533;r]&#65533;?Z&#65533;&#65533;&#65533;&#65533;&#65533;&#1840;N&#65533;S&#65533;^&#65533;$&#65533;&#65533;`DO&#1053;g&#65533;W&#65533;&#65533;$&#65533;&#151;&#65533;}t%5&#65533;Z|&#65533;&#65533;sYf"&#65533;&#65533;&#65533;H0&#65533;&#65533;&#65533;&#65533;&#65533;2&#65533;&#65533;&#65533;h&#65533;;p%&#65533;,&#65533;K0"(	&#65533;c&#65533;&#1869;B&#65533;N&#65533;&#65533;H^	&#324;LEBh&#65533;&#65533;&#65533;4|&#65533;2&#65533;&#65533;d&#65533;_&#65533;&#65533;${jY&#65533;&#65533;&#65533;<8 &#65533;X&#65533; &#65533;pJpY&#65533;&#65533;G&#65533;&#65533;8&#65533;L&#65533;u&#65533;&#65533;e&#65533;$;&#65533;f&#65533;&#65533;8&#1047;r&#65533;
&#65533;&#65533;c&#65533;&#65533;Fp&#65533;&#65533;&#65533;M&#65533;9&#65533;X&#65533;&#65533;&#391;Hl&#65533;&#65533;&#65533;c&#65533;&#65533;&#65533;&#65533;Q&#65533;Tdb&#65533;q&a&#65533;A&#65533;!&#65533;&#65533;&#65533;&#65533;&#65533;v&#65533;&#65533;&#65533;&#65533;&#65533;Z)1#	&#65533;MgB&#65533;&#65533;&#587; &#65533;!&#65533;&#65533;&#65533;&#65533;,&#65533;&04&#65533;+A&#65533;-<o&#65533;&#65533;vL&#65533;7&#65533;G,&#715;Pu&#65533;e&#65533;&#65533;&#65533;&#65533;e&#65533;{&#65533;&#65533;ZtpO&#65533;&#65533;f.Ds&#65533;&#65533;&#65533;[i&#65533;A&#65533;&#65533;&#65533;&#65533;&#65533;p&#65533;G\&#65533;&#65533;x&#65533;%.&#65533;&#65533;([&#1943;&#1539;&#65533;&#65533;&#65533;&#65533;&#65533;v&#65533;&#65533;\&#65533;&#65533;&#1836;DU&#65533;i&#65533;&#65533; :&#65533;&#65533;&#65533;g$&#65533;_<c&#65533;&#856;&#65533;&#65533;1&#65533;v&#65533;&#65533;&#65533;&#65533;A&#65533;&#65533;&#65533;^ 
&#65533;7#G&#65533;fn&#65533;&#65533;
&#65533;&#65533;N&#65533;K&#776;CR&#65533;G&#65533;!	&#65533;&#65533;&#65533;&#1884;&#65533;&#65533;&#65533;&#65533;%&#65533;s&#65533;_&#65533;%&#65533;M]&#65533;T&#65533;Z>G&#65533;&#65533;C'&#65533;7&#65533;&#65533;&#65533;CM
&#65533;&#65533;<&#65533;Bo&#65533;8&#1040;2SK&#65533;y&#65533;&#65533;&#65533;&#65533;&#65533;_&#65533;&#23707;&#65533;&#65533;XX&#65533;&#65533;!&#65533;vyo&#723;4p&#65533;	&#65533;-&#65533;&#65533;9##s*&#65533;,_zQ6&#65533;-}&#65533;Ml&#65533;&#65533;&#65533;2&#65533;1&#65533;Vu&#65533;G&#65533;9-j&#65533;\&#65533;X&#1728;2&#1943;M&#65533;QJ&#65533;8&#65533;p&#65533;&#65533; &#65533;)&#65533;@&#65533;vD[&#65533;&#65533;&#65533;]~T>&#65533;&#1284;&#65533;&#65533;B&#65533;&#65533;@XI0CB &#65533;&#65533;&#65533;)&#65533;
&#1819;R&#65533;&#65533;&#65533;&#65533; &#65533;&#65533; r!&#65533;&#65533;)`&#65533;&#65533;k&#65533;;&#65533;&#65533;&#65533;&#65533;&#65533;@k&#65533;&#65533;>\8;&#65533;(6&#65533;&#65533;:&#65533;;c&#65533;&#65533;&#736;Rq &#65533;#&#65533;&#65533;"&#65533;\A&#65533;&#65533;&#65533;&#65533;&#65533;&#65533;1&#65533;@
l\&#65533;&#65533;I<&#577;z&#65533;m&#65533;L&#65533;GJ	&#65533;0<&#168;&#65533; &#65533;&#65533;&#65533;18&#65533;&#65533;&#616;&#65533;&#65533;{&#65533;$&#65533;A!z&#65533;&#1451;&#65533;"#5$&#65533;&#159;&#65533;(@&#65533;$q&#65533;;hB
&#65533;ui&#65533;&#65533;&#65533; &#65533;[C&#65533;&#65533;b&#65533;@&#65533;j&#65533;&#65533; C=&#65533;	8&#65533;,&#65533;A4&#65533;{6I&#65533;4f&#65533;6n&#65533;&#65533;tl&#65533;t&#65533;CI&#65533;	8p&#65533;?\4&#65533;;&#65533;	\&#65533;C4&#65533;`;Jz&#65533;&#65533;&#65533;(&#65533;?&#65533;DU&#1288;G&#65533;)&#65533;(x&#65533;L&#65533;&x&#65533;&#65533;&#65533;a`&#153;&#555;&#65533;&#65533;*H ZEb&#65533;M&#65533;(&#65533;&#65533;&#65533;&#65533;L$&#65533;&#1792;&#65533;&#65533;a&#65533;7&#65533;s&#65533;+&#348;J/,&#65533;I\&#65533;&#65533;D4&#65533;(d&#65533;&h&#65533;;&#65533;\&#65533;&#65533;&#65533; &#65533;&#65533;!&#65533;n&#65533;&#476;z&#134;h&#65533;34&#65533;Z$DLB8&#65533;C&#65533;&#65533;&#65533;By,&#65533;5:=}&#65533;&#65533;&D&#65533;&#65533; &#65533;&&#65533;N$&#65533;&#65533;!H&#65533;&#65533;&#65533;&#65533;&#65533;H&#65533;&#65533;L4&#65533;z&#65533;&#65533;|tm&#65533;l&#65533;H&#65533;&#65533;1&#65533;Dh&#65533;<0G&#65533;d?&#65533;&#65533;LdH&#65533;#&#65533;j&#65533;+&#65533;&#65533;&#65533;&#65533;I!&#65533;&#65533;&&#65533;Go&#65533;#&#65533;@&#65533;;&#65533;7 &#65533;l&#65533;I&#65533;&#65533;&#65533;d`&#65533;1&#65533;$&#65533;`B&#65533;&#65533;fJ3&#65533;&#65533;&#65533;w &#65533;|J&#65533;&#1819;<h:r&#65533;&#65533;&#65533;I&#65533;&#65533;&#65533;8&#65533;*&#65533;X{G&#65533;Y&#65533;&#65533;&#65533;&#732;X&#65533;&#65533;&#65533;&#65533;L&#65533;&#65533;q&#65533;&#65533;&#65533;2&#65533;&#65533;&#65533;I&#65533;L&#65533;&#65533;DP&#65533;D&#244;&#65533;&#701;:	f`&#65533;&#65533;&#455;a&#172;&#796;&#65533;D8<UCCt&#65533;&#65533;4p ^&#65533;&#65533;_&#65533;L&#65533;,&#65533;>&#65533;&#65533;&#65533;{&#65533;&#646;&#65533;&#65533;r&#65533;s&#65533;&#65533;&#65533;&#65533;&#1276;M&#65533;&#65533;&#65533;$?&#65533;&#65533;&#563;&#65533;&#65533;&#65533;:-H&#65533;&#65533;&#65533;M&#65533;&#65533;&#852; &#65533;&#65533;u/Q &#65533;&#65533;&#65533;XK&#65533;LN&#50456;&#65533;&#65533;&#65533;&#65533;	&#65533;&#65533;>&#65533;&#65533;&#65533;&#65533;A	&#65533;&#65533;<O&#65533;&#65533;&#506;&#65533;&#65533;&#65533;&#65533;@Zl&#65533;AO&#65533;&#65533;&#65533;&#65533;&#65533;&#65533;&#65533;&#65533;&#2036;&#65533;&#440;&#65533;&#65533;X&#65533;n&#65533;<&#65533;&#65533;O&#65533;&#65533;;&#65533;Ic&#65533;G
t&#65533;<&#65533;&#65533;&#65533;mPb&#1539;o&#65533;&#65533;&#65533;&#1731;&#65533;&#65533;KP&#840;D?h&#65533;&#65533;d&#65533;k[&#65533;Pb&#65533;x&#65533;P&#65533;
bQ&#1352;;&#65533;&#833;&#65533;&#65533;l&#151;&#65533;&#65533; &#65533;
&#65533; PE&#65533;Q%&#65533;&#65533;fhM&#65533;~&#65533;O&#65533;8&#65533;&#65533;&#65533;n&#65533;%&#65533;R&#65533;&#65533;&#622;&#65533;R0-44&#65533;0-S1&#65533;&#65533;)5S5%&#65533;&#65533;[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VaVb-Vc=VdMVe]VfmVg}Vh&#65533;Vi&#65533;Vj&#65533;Vk&#65533;Vl&#65533;Vm&#65533;Vn&#65533;V\&#65533;&#65533;/&#65533;oM@ &#65533;&#65533;!&#65533;&#65533;x&#65533;6Wv{&#65533;@&#1544;X&#65533;&#65533;&#65533;/`&#65533;?&#65533;&#65533;&#65533;}E @}&#65533;&#65533;W{M0*&#65533;W$&#65533; `%&#65533;W&#65533;uX&#65533;&#65533;@&#65533;$H&#65533;'`&#65533;H&#65533;\` &#65533;&#65533;x&#65533;m.|&#65533; h&H&#65533;0&#1618;e' &#1543;Y&#65533;z&#65533;@&#65533;MY&#65533;&#65533;&#65533;$&#65533;&#65533;!&#65533;W&#65533;,&#65533;u&#65533;&#65533;Z&#65533;U&#65533; &#65533;&#65533;&#65533;&#65533; Z&#65533;&#65533;&#1622;5&#1699;&#1386;&#65533;]Z&#65533;&#65533;&#65533;}Z&#65533;&#65533;Z&#65533;Z&#65533;&#65533;&#1692;&#65533;Y&#65533;&#65533;Z&@&#65533;&#65533;&#65533;Z&#65533;&#65533;&#65533;@&#65533;&#65533;&#65533;&#65533;&#1692;&#65533;6h[&#65533;}&#65533;6x&#65533;x&#65533;&#65533;G&#65533;X%&#65533;&#1632;UX&#65533;&#65533;[&#65533;-&#65533;&#65533;(&#1540;(   &#65533;[&#65533;=&#1027;N&#65533;O F&#65533;&#65533;!HZ&#65533;MY&#65533;&#65533;/&#65533;&#65533;/&#1028;@&#65533;W&#65533;C(&#65533;&#65533;(X&#65533;&#65533;=RH]RH&#65533;&#65533;&#1347;E&#65533;&#65533;%H&#65533;&#65533;8Y%&#65533;Wu&#65533;&#65533;&#65533;&#1021;&#65533;&#65533;&#65533;)&#65533;&#65533;&#65533;NP&#65533;&#65533;=T(&#65533;SP]Q&#65533;[E}&#65533;!&#1032;&#65533;&#65533;&#65533;!&#65533;&#1911;}&#65533;&#65533;^!&#65533; )@&#65533;[&#65533;<^RP&#65533;P&#65533;RH_T0Rx\&#65533;-&#65533;0&#1485;&#65533;&#65533;}&#65533;&#65533;&#65533;&#65533;^&#65533;&#65533;E&#65533;&#65533;&#65533;%&#65533;O&#65533;&#65533;&#65533;-&#65533;&#65533;e_&#65533;&#65533;_&#65533;U&#65533;&#65533;(&#65533;&#65533;&#65533;&#65533;6(&#65533;M&#65533;&#65533;_&#65533;&#65533;) a&#65533;&#65533;&#65533;&#65533;&#65533;m&#65533;^_&#65533;m^Q &#65533;&#65533;S&#65533;U&#65533; v[M@'&#65533;&#65533;&#65533;])&#65533;>M&#65533;N&#65533;R0T8&#65533;~&#65533;=&#65533;P&#65533;x[&#65533;&#65533;	&#65533;&#65533;6&#65533;&#65533;&#65533;`&#65533;_X&#65533;a&#65533;&#65533;&#65533;&#65533;&#65533;p&#65533;$T&#65533; 
x&#65533;m &#65533;&#65533;*~&#65533;@&#65533;,&#65533;`$@.&#65533;&#65533; Sb=cT*&#65533;&#65533;0&#65533;&#65533;b*&#65533; #&#65533;&#65533;&#1860;&#65533;&#65533;&#65533;&#65533;E6>&#65533;?H&#65533;<&#65533;&#65533;f&#65533;1Tnb#&#65533;&#65533;	&#65533;
&#65533; D.&#65533;X&#65533;8&#65533;=M=&#65533;dJ^&#65533;#&#65533;>&#65533;&#65533; ( ~&#65533;x Pnc&#65533;`F!&#65533;&#65533;(8&#65533;&#65533;M&#65533;U^_&#65533;&#65533;%&#65533;&#65533;&#65533;&#65533;( Z&#65533;&#65533;&#65533;&#65533;B@&#65533;6&#65533;a8`d&#65533;&#65533;dK/&&#65533;cT Q&#65533;&#65533;m&#65533;S
&#65533;&#65533;(&#65533; &#65533;&#65533;/&#512;)n[ pE,&#65533;`&#1924;&#65533;&#65533;M&#65533;dp^]d.&#65533;<&#65533;&#65533;&#65533;
&#65533;&#65533;&#65533;@>&#65533;&#65533;&#65533;&#65533;e&#65533;&#65533; %&#65533;EM &#65533;&#65533;&#65533;,&#65533;T&#65533;&#65533;o.b&gC\g&#65533; #P 6n&#65533;	&#65533; &#65533;&#65533;&#65533;*&#65533;]@&#65533;&#65533;^&#65533;&#65533;&#65533;&#65533;c^&#65533;&#65533;S0&#65533;Q&#65533;&#65533;?&#65533;hC&#65533;c&#65533;&#65533;6&#65533;h&#65533;0d8g&#65533;&#65533;&#65533;&#65533;&#65533;MF(&#65533;M&#65533;&#65533;&#65533;&#65533;&#65533;&#65533;&#65533;N]Q&#65533;_&#65533;&#65533;&#65533;	&#65533;dx&#65533;&#65533;&#65533;5V &#65533;V&#36285;&#65533;&#65533; &#65533;&#65533;& &#65533;&#65533;i&#65533; \&#65533;&#65533;O &#65533;?X&#65533;?p&#65533;&#65533;S*&#65533;P&#65533;&#65533;&#65533;&#65533;&#65533;(&#65533;6P [&#65533;k&#65533;&#65533;&#65533;B&#65533;a&#65533;~&#65533;G&#65533;k&#65533;5n&#8984;&#65533;g&#65533;a&#65533;&#65533;&#65533;U&#65533;G&#65533;&#1327;&#65533;&#65533;&#65533;&#65533;tVj&#65533;&#65533; v&#65533;&#65533;&#65533;&#1182;&#65533;M&#65533;j0&#65533;Y. &#65533;>l&#65533;&#65533;aF&#65533;Xng&#65533;N&#65533;&#65533; &#65533;&#65533;b&#65533;n&#65533;d&#65533;&#65533;Vi&#65533;&#65533;&#1414;T&#65533;N&#65533;sF&#65533;*&#65533;&#65533;3&#65533;&#65533;Fl*&#65533;&#65533;&#654;&#1558;T&#65533;F&#65533;P&#65533;&#65533;~[O^k&#65533;&#65533;x~&#65533;@6&#65533;&#65533;&#65533;~&#65533;&#65533;&#65533;&#65533;&#65533;&#65533;&#65533;&#65533;@o&#65533;<&#65533;0&#65533;	kfN&#65533;flB&#65533;(&#65533;0&#65533;&#65533;&#65533;&#65533;F&#65533;/&#65533; x&#65533;&#65533;&#1276;e&#65533;&#65533;&#1614;&#65533;0&#65533;&#65533;T&#1545;&#65533;~&#65533;v&#65533;&#65533;&#65533;p&#65533;$o&#65533;&#65533;&#65533;&#65533;&#65533;&#65533;&&#65533;C&#65533; &#65533;&#65533;d\6&#65533;P &#65533;6&#65533;&#65533;&#834;&#65533;f&#65533;&#65533;8i&#65533;v&#65533;B&#65533; &#65533;P&#65533;&#65533;g&#65533;&#65533;a&#65533;&#65533;&#65533;&#65533;dg&#65533;&#65533;&#65533;L&#65533;&#65533;&#65533;xrZ&#65533;'>&#65533;eV&#65533;'?iv&#65533;&#65533;PUntN&#65533;_&#65533;Z&#65533;Tm'&#65533;&#65533;&#65533;&#65533;T&#65533;	&#65533;6&#65533;0&#520;&#502;e&#65533;ef&#896;&#65533;rS&#65533;&#65533;&#65533;r&#1812;a&#65533;U&#65533;&#65533;P&#65533;n
pb&#65533;&#65533;&#65533;&#65533;q!&#65533;&#65533;&#65533;e&#65533;&&#65533;&#65533;e&#65533;&#65533;[pLO1?&#65533;MW#?&#65533;t&#65533;	 !&#65533; &#65533; ,4  &#65533;< &#65533; &#65533;H&#65533;&#65533;&#65533;&#65533;*\&#560;&#65533;&#199;#J&#65533;H&#65533;&#65533;&#331;3j&#65533;&#561;&#65533;&#463; C&#65533;I&#65533;&#65533;&#595;(S&#65533;\&#626;&#65533;&#727;0c&#668;I&#65533;&#65533;&#859;8s&#65533;&#65533;&#627;&#65533;O&#65533; *&#65533;&#65533;&#65533;&#1123;H&#65533;z$&#65533;A&#65533; 09R(&#65533;J&#65533;&#65533;U&#65533;&#65533;&#65533;&#65533;F&#65533;	;W&#202;K&#65533;$&#65533;\&#65533;&#65533; Z&#65533;&#65533;&#1783;p&#65533;0&#65533;&#65533;
\&#65533;T&#65533;&#759;&#65533;_&#65533;9&#65533;aA @y&#65533;HZ&#824;&#65533;&#65533;&#464;#K&#65533;L&#65533;&#65533;&#65533;&#728;3k&#65533;&#825;&#65533;&#65533;&#992;C&#65533;MZ&#65533;&#65533;
&#65533;&#65533;&#65533;&#65533;&#65533;&#65533;6&#65533;&#65533;M&#65533;v&#65533;
`&#65533;&#65533;`&#859;@j6&#65533;&#65533;N&#65533;8H&#65533;&#65533;&#65533;&#65533;&#65533;5h5&#65533;5N&#65533;&#65533;u&#65533;h&#65533;&#65533;&#65533;&#65533;\&#65533;&#65533;;@&#65533;&#65533;0&#65533;t&#65533;&#65533;&#65533;&#35687;H&#65533;&#65533;&#329;&#65533;\&#65533;N&#65533;&#65533;&#65533;&#65533;&#65533;&#65533;_hfJ&#65533;&#65533;V&#65533;&#65533;S E&#65533;`&#65533;&#65533;][&#65533; A)&#65533; &#65533;W &#65533;g&#65533;R&#65533;&#65533;e&#65533;&#391; &#65533;(`&#65533;&#65533;&#65533;V&#65533;&#412;o(&#65533;q&#1025;&#65533;Ux&#65533;>U&#65533;dH&#65533;&#65533;V&#65533;&#65533;&#65533;>Zq&#65533;N&#65533;U&#65533;p&#65533;\&#65533;WZ5H&#65533;T&#65533;t&#65533;V8$&#65533;#Fft&#65533;`ZQ&#65533;7y&#65533;&#65533;r&#65533;&#65533;v&#65533;\-&#65533;&#65533;@W6&#65533;&#65533;oVi&#65533;K	&#65533;f&#65533;&#65533;M&#65533;#&#65533;&#65533;~iE&#65533;3&#65533;&#65533;^&#65533;&#65533;}&#65533;&#65533;|&#65533;WWxP&#65533;E&#65533;y&#65533;'&#65533;P&#65533;&#341;t&#65533;&#65533;D&#65533;&#65533;&#65533;I(L&#65533;m&#65533;^&#65533;4&#551;&#65533;@E&#65533;&#404;oT&#65533;Ux&#65533;&#65533;z	WP&#65533;zW&#65533;E&#65533;&#65533;&#65533;Y&#65533;@	&#65533;&#65533;[&#65533;&#65533;@kA$&#1536;b&#65533;U&#65533;&#65533;&#65533;&#65533;&#65533;G&#65533;&#65533;&#65533;&#65533;&#65533;.B&#65533;%&#65533;&#65533;8&#65533;K&#65533;&#65533;$LvU&#65533;AYqeB&#65533;&#15441;&#436;&#65533;&#65533;&#65533;&#65533;/&#65533;{:4j&#65533;&#65533;H&#65533;J&#65533;q&#65533;E&#65533;&#65533;&#710;&#65533;&#65533;&#65533;&#65533;V;dhW,rE&#65533;&#65533;k&#65533;&#65533;&#65533;&#65533;&#65533;&#65533;&#65533;&#65533;&#65533;&#65533;Bvll&#1501;&#65533;14&#949246;&#65533;B&#65533;l&#65533;5&#65533;&#65533;m* &#65533;&#65533;&#65533;&#1959;&#65533;&#306;&#65533;-&#65533;,&#65533;&#1155;&#65533;&#65533;\&#65533;5*&#65533;&#65533;y=hP}("@&#65533;&#65533;! k	l&#65533;&#65533;>u&#65533;1&#65533;+&#65533;V&#65533;&#65533;j&#65533;McWH&#65533;&#65533;Z&#65533;d&#65533;P&#26523;&#65533;&#65533;$&#65533;&#65533;&#65533;&#65533;&#65533;&#65533;&#65533;&#65533;n&#65533;a&#65533;&#65533;(:&#65533;&#65533;l&#65533;{	Q
 &#65533;Ao&#65533;&#65533;&#65533;&#65533;&#65533;TQv&#65533;&#65533;&#65533;&#65533;0&#65533;&#65533;B&#65533;&#65533;$&#65533;&#65533;&#825;&#1444;&#65533;&#65533;&#65533;&#65533;&#65533;q&#65533;1 &#47439;&#153;Q&#65533;i&#65533;&#65533;&#65533;ig&#65533;+&#65533;&#65533;z&#65533;&#65533;&#65533;*)&#65533;&#65533;&#65533;&#65533;&#65533;Ai&#65533;o&#65533;&#65533;&#35311;&#65533;e&#65533;m&#65533;&#65533;&#65533;&#65533;.&#65533;w&#65533;fs&#65533;F"&#65533;&#65533;.&#65533;G&#65533;QE&#65533;&#1969;_&#65533;&#65533;00/&#65533;&#65533;B&#1994;762p&#65533;Q&#65533;J&#65533; &#65533;5&#65533;.u&#65533;X&#65533;"&#65533;&#65533;&#65533;&#65533;Uo#@&#1217;&#65533;&#65533;&#65533;&#65533; s&#65533;&#65533;&#65533;+&#65533;Tj}0&#65533;&#65533;gH&#65533;&#65533;&#65533;js&#65533;&#65533;
&#65533;&#65533; =7$bc[Q&#65533;!&#65533;:H=&#65533;d&#65533;+	b&#65533; &#65533;&#1149;&#65533;H&#65533; AN&#65533;&#65533;Z&#65533;X&#65533;b&#65533;&#65533;T&#65533;L&#65533;&#65533;&#65533;&#65533;&#65533;&#65533;-&#65533;Dt&#65533;&#65533;8r0&#65533;&#65533;&#65533;5&#65533;z&#65533;&#65533;&#1584;&#65533;&#65533;&#65533;q&#65533;I&#65533;&#65533;&#65533;&#65533;&#65533;>&#65533;&#65533;A&#65533;&#65533;=&#65533;qj_:&#65533;&#65533;r <&#65533;&#65533;aVx&#65533;D&#65533;'&#65533;(n	&#65533;&#65533;;&#65533;&#65533;W@&#65533;&#65533;(&#65533;&#65533;o>&#65533;L&#65533;*W&#65533;&#65533;&#65533;p~>+B&#65533;&#1584;D$i&#65533;&#65533;#&#65533;?1&#65533;!&#65533;&#1738; x}AP&#65533;i&#65533;&#65533; &#65533;&#65533;&#65533;
8&#65533;&#65533;&#65533;z~S&#65533;&#65533;&#65533;&#65533;&#65533;W&#65533;&#65533;&#65533;!&#65533;[&#32378;&#65533;&#65533;&#65533;=&#65533;! &#65533;P7&#65533;`m+i`]&#65533;n&#65533;&#65533;&#65533;a&#65533;&#65533;&#807;>&#65533;&#65533;&#65533;>&#65533;u&#65533;&#65533;&#65533;A&#65533;&#65533;&#65533;&#65533;&#65533;&#65533;&#65533;&#65533;&#65533;&#65533;"Q&#65533;&#65533;&#65533;%4&#65533;76&#65533;&#65533;5
&#65533;&#65533;&#65533;&#65533;&#65533;&#65533;RK&#65533;&#65533;HG&#665;&#65533;me5&#1303;p&#65533;">&#65533;&#65533;+@&#65533;&#65533;C|&#65533;&#65533;HMdQ&#1645;&#65533; Y(\&#65533;&#65533;&#65533;H-&#65533;r]&#65533;J&#65533;&#65533;&#65533;&#53988;P&#65533;&#65533;T&#65533;&#65533;I&#65533; &#65533;&#65533;`1&#65533;t&#65533;&#65533;&#65533;6&#65533;!&#65533;&#65533;0&#65533;&#65533;8&#65533;&#65533;&#65533;&#65533;4n&#65533;&#65533;&#65533;n:&#65533;&#65533;&#937;&#65533;y
>%&#65533;E&#65533;`&#65533;&#65533;&#65533;>]w&#65533;&#65533; &#65533;A&#65533;&#65533;&#65533;~t&#65533;E&#65533;f{&#65533;xzSG&#65533;&#65533;t+&#65533;~&#65533;&#65533;M0&#65533;T&#65533;J&#65533;)\&#65533;&#65533;&#65533;t&#65533;`W&#65533;Z?&#65533;N&#65533;I
 &#65533;#&#65533;E&#65533;$&#65533;&#65533;&#65533;&#65533;#&#65533;&#65533; &#65533;&#65533;&#65533;&#65533;l&#65533;$&#65533;%pE&#65533;&#65533;&#65533;)]5E&#65533;
&#65533;&#65533;&#1037;nAi&#1837;&#65533;&#65533;r&#65533;al&#65533;&#65533;%<&#65533;q+{&#65533;l&#65533;&#65533;P&#1902; B&#65533;&#65533;e&#65533;&#65533;*&#65533;Sw[&#65533;A&#65533;6&#65533;&#65533;&#65533;N 9&#65533;&#65533;~&#65533;{&#65533;&#65533;&#38897;M&#65533;V &#65533;F&#1966;8&#65533;&#65533;K&#65533;&#65533;&#65533;&#65533;&#65533;&#65533;a4?&#65533;&#65533;_N&#23494;7&#65533;&#65533;&#65533;Q9&#65533; |&#65533;r?&#65533;WaC[&#65533;&#16949;&#65533;&#65533;&#65533;nW"&#65533;;&#65533;&#65533;DKl'&#65533;/&#5434;&#65533;q&#65533;&#65533;@&#396;A&#65533;&#65533;^&#65533;&#65533;0&#937;&#65533;&#65533;!&#65533;&#65533;&#65533;&#65533;&#65533;m&#65533;&#65533;&#65533;(7&#65533;&#65533;Rq&#65533;&#65533;zy&#65533;w@t_&#65533;&#683;&#65533; &#65533;&#65533;&#783;A&#65533;&#65533;RC&#65533;&#65533;&#65533;&#65533;RY&#65533;&#135; &#65533;&#65533;&#65533;&#8074; So&#65533;Q,&#65533;f&#252;Y&#65533;&#65533;E3e&#65533;&#65533;\&#65533;C&#65533;&#65533;&#1004;&#65533;!&#65533;&#65533;&#65533;&#65533;v&#65533;r&#65533;oa&#65533;&#65533;Cy|&#756;&#1570;&#65533;~Y&#65533;&#65533;&#65533;&#65533;&#65533;S&#65533;T&#65533;gA&#42489;&#65533;.&#65533;&#65533;?^H&#65533;( &#65533;R&#65533;&#65533;&#65533;&#65533;  &#65533;2&#65533;S+&#65533;Y&#65533;Z&#65533;P&#65533;&#561;(&#65533;0&#65533;*&#65533;&#65533;&#65533;&#65533;h&#65533;&#65533;P&#65533;&#65533;jo&#65533;!&#65533;s&#65533;&#65533;&#65533;;`0!&#65533;&#65533;&#65533;&#65533;!&#65533;&#65533;&#65533;^F&#41616;&#65533;@*tNM&#65533;&#65533;&#65533;&#1990;&#65533;&#65533;=FrZ\U&#65533;W&#65533;-&#65533;&#65533;&#65533;&#65533;9&#65533;&#65533;&#407;&#65533;&#65533;&#65533;<&#65533;&#65533;O&&#65533;&#65533;&#65533;7&#65533;']{&#65533;!u&#65533;M&#1178;&#65533;b&#65533;&#65533;i&#65533;(&#65533;&#65533; &#65533;'&#1581;s&#65533; t&#65533;NPL&#65533;&#65533; &#65533;#X&#65533;&#65533;4&#65533;&#65533;&#65533;8omC&#65533;"&#65533;&#65533;F&#65533;i&#65533; Dt&#65533;+&#65533;wE7&#65533;o&#65533;p $&#65533;&#65533;P&#65533;&#65533;&#1313;&#65533;?$w+&#65533;&#65533;p&#65533;&#65533;&#65533;&#960;:C&#65533;&#65533;\&#65533;&#65533;6&#65533;&#2029;Y&#65533;&#65533;&#65533;tMxHK&#65533;<&#65533;&#65533;Y&#65533;&#65533;&#65533;'&#65533;;&#65533;&#65533;N&#65533;=Q+&#65533;{}&#65533;&#65533;,&#65533;&#65533;&#65533;&#65533;,&#65533;e&#65533;m&#502; &#65533;&#65533;y&#65533;&#65533;&#65533;kBOA&#65533;r&#397;&#65533;&#65533;&&#65533;`&#65533;&#65533;&#65533;&#65533;l &#65533;6&#65533;b&#65533;:&#65533;&#65533;&#315;^&#65533;&#65533;Z]&#65533;M&#65533;%&#65533;&#65533;H&#65533;&#961;T&#65533;F&#65533;&#1822;#&#65533;&#65533;&#65533;c8 -m&#65533;&#65533;&#65533;&#65533;&#254;&#1145;&#366;&#65533;p&#65533;;&#65533;&#65533;1&#65533;; p&#65533;*&#65533;*$&#65533;&#65533;r&#65533;kRsBx&#65533;&#65533;cd&#65533;&#65533;&#65533;&#65533;U&#65533;&#65533;&#65533;&#1105;&#65533;&#65533;&#65533;&#65533;<P&#65533;&#65533;w&#65533;^&#65533;9&#65533;&#65533;&#65533;t6&#1084;!`N&#65533;(&#65533;&#65533;p[Sdz&#65533;~
&#65533;~
&#455;&&#65533;m&#65533;&#65533;fZ&#65533;+t&#516;%&#65533;g&#65533;&#65533;^&#65533;5:&#65533;L&#65533;2&#65533;E?&#35968;(HR&#65533;&#65533;v8/&#65533;]&#65533;"&#65533;&#65533;&#65533;G<&#65533;:&#65533;G&#65533;!&#65533;wi&#65533;<&#65533;&#65533;"&#65533;&#65533;1&#65533;D&#65533;&#65533;J(R&#65533;&#65533;}&#65533;&#65533;f-&#65533;&#65533;&#65533;'&#65533;$ 2`}&#65533;&#65533;d9H&#65533;n6&#65533;&#65533;&#65533;&#65533;n&#65533;W&#65533;g#&#65533;"qK&#65533;&#65533;&#65533;&#65533;7( >&#65533;$&#65533;V}&#65533;" &#65533;&#65533;&#65533;S&#357;&#65533;q&#65533;&#65533;'[&#65533;-w&#65533;p&#65533;'`&#65533;:&#409994;&#65533;O
A&#65533;i&#65533;&#65533;W&#65533;&#65533;-`P_J#&#65533;&#65533;WZh&#65533;=t%:&#65533;f&#65533;E<&#65533;&#65533;&#65533;&#65533;Ox[qGy&#65533;#&#513;_&#65533;&#65533;bM&#65533;t&#65533;&#65533;&#65533;{r>&#65533;&#65533;&#65533;&t&#65533;&#65533; &#65533;&#65533;&#65533;u&#65533;&#440;J&#65533;U@{/&#65533;;&#65533;,t_5&#65533;zHxQd&#65533;&#65533;}&#65533;vA_G5Kvu&#65533;&#65533;J&#65533;&#65533;_^&#65533;&&#1303;3&#65533;&#65533;v&#65533;XH&#628;&#65533;a&#65533;GBX2?&#65533;']&#65533; &#65533;&#1551;&#65533;t&#65533;icj&#65533;K&#65533;&#2007;1&#65533;g&#65533;&#65533;&#65533;&#65533;U{&#65533;&#65533;&#65533;&#65533;&#65533;:&#65533;&#65533;49&#65533;z&#65533;&#65533;&#65533;Z&#1288;i&#65533;?&#65533;v&#65533;t&#65533;&#65533;&#65533;8&#65533;&#65533;&#65533;C&#65533;&#65533;e\&#65533;c&#65533;I; Zd&#65533;"aY&#65533;&#65533;&#65533;&#65533;&#65533;&#65533;&#65533;+&#65533;H-&#65533;E)&#274;&#65533;a!H&#65533;&&#65533;#:&#65533;D O_&#65533;h6&#65533;W&#65533;&#65533;&#65533;_m&#65533;qI&#65533;92p{&#65533;"	0s&#65533;&#65533;)&#65533;&#65533;&#65533;&#202;&#65533;&#65533;W!h?&#65533;S&#65533;txR&#65533;&#65533;3&#65533;fH`G}s&#1575;!$&#65533;&#1816;6&#65533;b&#65533;LE&#65533;n&#65533;Qp&#65533;&#65533;V&#65533;1&#65533;\i}&#65533;)&#65533;&#65533;&#65533;&#65533;&#65533;!!&#65533;&#65533;&#65533;t&#65533;&#65533;&#65533;|&#65533;F&#65533;f/qGh&#65533;&#65533;&#65533;C&#65533;&#65533;X3&#65533;f1&#65533;&#65533;E&#65533;_&#65533;&#65533;&#65533;T&#65533;>&#65533;P&#65533;!:&#1159;,	J&#65533;&#65533;&#65533;&#65533;Y&#65533;2&#65533;f&#65533;xd&#65533;r&#65533;_|&#65533;&#65533;&#65533;5&#65533;&#65533;&#65533;&#65533;YI&#65533;&#65533;&#65533;#&#65533;	S&#65533;#@&#65533;&#65533;&#65533;&#65533;&#65533;H&#65533;$}'&#65533;&#65533;&#65533;&#65533;i&#1495;[{&#65533;$&#65533;&#65533;4@ &#65533;&#605;&#65533;	@3&#65533;&#65533;NT&#65533;&#65533;&#65533;&#65533;&#65533;&#65533;&#65533;E9Tk&#65533;u&#65533;S&#65533;&#65533;&#65533;&#65533;ts&#65533;&#65533;&#65533;&#65533;&#65533;&#65533;&#65533;&#65533;5]&#65533; &#65533;IQB&#65533; &#65533;|1&#65533; &#65533;&#65533;N:&#1112;&#65533;&#65533;&#1814;&#65533;&#1282;|&#65533;&#65533;&#65533;&#65533;[aW!v-2&#65533;&#65533;&#1250;&#65533;$&#65533;&#65533;&#65533;&#65533;#(8j&#65533;N&#65533;&#65533;lc0&#65533;%&#65533;XP&#65533;:@&#65533;&#65533;q&#65533;& &#65533;|c&#65533;1W&#65533;&#65533;zo&#65533;&#65533;&#65533;"$>Q&#65533;&#65533;H{&#65533;&#65533;8&#65533;y|ve&#65533;(&#65533;bi&#65533;0&#65533;>&#65533;&#65533;W&#65533;0'<k&#65533;&#65533;&#65533;C&#65533;S<1&#65533;&#65533;)bQH!&#65533;!f&#65533;&#65533;&#65533;&#65533;G[&#65533;&#65533;&#65533;&#65533;&#65533;N&#65533;1&#65533;)z&#65533;|\%g&#65533;4Qe&#65533;[)b&#65533;&#65533;/6*	&#65533;&#65533;&#65533;&#65533;&#65533;&#65533;&#65533;X&#65533;C&#65533;&#65533;E&#65533;&#65533;B&#65533;r&#65533;9'&#65533;&#65533;&#65533;U&#65533;?&#65533;J &#65533;&#297;&#65533;&#65533;&#65533;&#65533;&#1042;60&#65533;-&#65533;&#65533;&#65533;&#65533;&#65533;pRF?&#65533;&#65533;&#65533;&#65533;&#65533;j&#65533;!$5="&#65533;?zAj1l &#65533;&#65533;]b&#65533;&#65533;&#65533;=&#65533;&#65533;!&#65533;O"i&#65533;&#65533;&#65533;:o[&#65533;&#65533;&#65533;J&#65533;A&#1187;(A&#65533;'[gL[S^>b &#1159;d`o
&#65533;&#65533;&#65533;&#65533;BG&#65533;jm&#65533;X&#65533;"~
/i.&#65533;lb&#65533; &#65533; ,&#65533;s :&#65533;&#65533;&#65533;&#65533;&#65533;A	&#65533;&#65533;KCo&#65533;&#65533;|:&#65533;>R&#65533;-&#65533;&#65533;I&#65533;X&#65533;Ld&#65533;&#65533;&#1369;$^&#65533;A&#65533;&#65533;xX "&#65533;&#65533;&#65533;! 
!/;&#65533;S&#65533;E&#65533;&#65533;4[&#65533;2!&#65533;[&#65533;w&#65533;&#65533;|l&#65533;&#65533;&#65533;&#65533;A+&#65533;"&#65533; 'PP`&#65533;&#65533;&#65533;&#65533;&#65533;O&#65533;G[*&#65533;3[&#65533;?&#65533;)&#65533;y&#65533;&#65533;&#65533;P&#65533;|,@B+ &#65533;&#1625;H&#65533;&#65533;&#65533;;&#65533; &#65533;&#65533;]8&#1078;n&#65533;V &#65533;S &#65533;<:f@&#65533;&&#65533;&#65533;&#65533;&#65533;&&#65533;a&#65533;&#65533;&#65533;&#65533;@&#65533;&#65533;`&#65533;;&#65533;"0	j+	&#65533;&#65533;&#65533;&#65533;e &#65533;&#65533;
&#65533;"&#65533;&#65533;J&#65533;&#65533;&#65533;Q&#65533;!&#65533;KZ&#65533;gK&#65533;&#65533;&#65533;'&#65533;&#65533;&#65533;&#65533;+&#65533;4i&#65533;&#65533;{,&#65533;&#65533;g!9&#65533;^:a;&#65533;A&#65533;> `&#65533;&#65533;+&#65533;J&#65533;m&#65533;x&#65533;aYP&#65533;&#65533;&#65533;CZ&#65533;)&#65533;&#65533;&#65533;&#65533;.&#65533;z\#&#65533;&#65533;&#65533;K&#65533;&#65533;&#65533; &#1723;&#65533;N&#65533;&#1563;;&#65533;K&#65533;&#65533;&#376;J&#65533;!6+3{9&#65533;&#65533;A,@&#65533;P&#65533;&#65533;:p.&#65533;7@&#65533; &#65533;&#65533;&#65533;&#65533; &#65533;&#65533;&#65533;;&#65533;n@&#65533;$&#65533;8&#65533;&#65533;~&#65533;&#65533;&#65533;b&#65533;w&#65533;Ikp :  &#65533;&#65533;&#65533;&#65533;0d&#65533;KH&#65533;0Q&#65533;&#65533;&#18713;&#65533;&#65533;&#65533;A&#65533;J&#65533;&#65533;&#65533;&#65533;&#65533;P R N&#65533;&#65533;&#65533;&#1689;]1<&#65533;>&#65533;V&#65533;&#65533;&#65533;&#65533;&#65533;q&#65533;&#65533;x&#65533;:  :@&#65533;a&#65533;"&#65533;&#65533;&#65533;&#65533;&#65533;$[&#65533;>[&#484;&#65533;5u&#65533;|)I1&#65533;\&#65533;.&#65533;7&#65533;p&#65533;&#65533;'&#65533; &#65533;&#65533;&#65533;&#65533;'x&#65533;&#65533;&#65533;5{y?&#65533;&#65533;=@&#65533;&#65533;&#65533;o&#479;&#65533;&#65533;&#65533;AH1+&#612;\&#65533;&#65533;&#65533;&#65533;!e&#65533;~&#65533;&#65533;! Q<&#65533;i&#65533;&#65533;0&#65533;&#65533;&#65533;&#1426;&#65533;;&#65533;8 	upu 	&#65533;y&#65533;&+&#65533;+pH&#65533;&#65533;&#65533;&#65533;&#65533;&#65533;&#65533;%&#65533;|&#862;&#65533;3&#65533;, qp5&#65533;&#65533;AE&#65533;&#65533;{P&#65533;&#65533;&#65533;t]&#65533;&#65533;8&#65533;&#986;!x&#65533;&#65533;W&#65533;&#65533;&#65533;&#65533;&#65533;G&#65533;w&#65533;&#65533;&#65533;NP	&#65533;&#65533;0}A&#65533;(&#65533;&#65533;&#65533;*W&#65533;&#65533;P&#65533;<&#65533;?P~&#65533;&#65533;&#65533;&#65533;uS&#1042;&#65533;;&#65533;&#65533;-=&#1177;&#65533;&#65533;L&#65533;&#65533;l&#65533;&#65533;&#65533;&#65533;L&#65533;&#65533;&#65533;z&#65533;&#65533;&#65533;A&#65533;6&#65533;&#65533;:&#65533;&#384;&#65533;&#65533;&#65533;&#65533;=&#65533;g&#65533;&#65533;cj&#65533;+&#65533;@Y&#65533;7&#65533;&#1298;@1;&#65533;&#65533;5 	&#65533;&#65533;kHK&#65533;s]&#65533;:i&#65533;&#65533;5Jm&#1221;&#65533;&#65533;&#65533;&#65533;rh&#65533;E&#65533;"0&#65533;(&#65533;&#65533;C}&#65533;8[&#65533;&#1424;Qn&#65533;&#65533;&#1531;&#65533;!E&#373;&#65533;zX&#65533;&#65533;4&#65533;&#65533;&#65533;n&#65533;&#65533;P=&#65533;0&#65533;(#7&#65533;&#65533;,&#821;F&#65533;x&#65533;&#1491;&#65533;&#65533;&#65533;mK/Y&#65533;&#65533;&#65533;a5 V&#65533;&#65533;&#65533;,&#65533;&#65533;&#65533;*&#65533;x.&#65533;&#1426;&#65533;&#65533;&#65533;|&#65533;&#65533;D&#65533;&#65533;&#65533;&#65533;j&#1488;&W&#65533;M\&#65533;&#65533;&#65533;&#65533;&#1679;qcP&#65533;-&#65533;&#65533;F&#65533;&#65533;W &#65533;&#65533;#&#65533;|&#359;;&#65533;&#65533;%&#65533;&#65533;j&#65533;7&#65533;&#65533;wP~q&#65533;&#65533;&#65533;&#65533;F&#65533;yp&#65533;&#65533;d]=&#65533;&#65533;W&#815;&#65533;&#65533;
&#65533;&#65533;&#65533;
&#65533;!&#65533;w&#65533;c&#65533; &#65533; s@x&#65533;&#65533;&#65533;M &#65533;)&#65533;b9&#65533;i! +&#65533;&#65533;.&#65533;o&#65533;&#65533; &#65533;U&#65533;&#65533;&#26790;&#65533;&#65533;f&#65533;U&#65533;&#65533;&#65533;&#65533;y&#65533;&#65533; &#65533;qj`&#65533;&#65533;P&#65533;&#65533;&#65533;J&#65533;&#65533;k&#65533;&#65533;k` &#945;&#1810;&#65533;&#1815;&#65533;"0&#65533;&#65533;&#65533;&#1657;&#65533;6p&#65533;&#65533;&#65533;%&#65533;&#65533;|0&#65533;5&#65533; &#65533;S&#65533;M&#373;[@&#65533;1&#65533;&#65533;&#65533;&#65533;&#65533;&#65533;J &#65533;&#140;&#65533;S&#65533;W&#65533;&#65533;&#65533;&#65533;J}&#65533;3&#65533;I&#65533;ip&#65533;Y>2&#65533;k&#65533;&#65533;&#883;tW@&#65533;T&#65533;&#65533;"&#65533;&#513201;&#65533;W` [ &#65533;&#65533;&#65533;Nb&#65533;&#65533;M&#65533;|&#65533;CK&#65533;&#65533;d&#65533;&#65533;&#65533;&#65533;&#65533;&#65533;p&#65533;, &#65533;&#65533;T,&#65533;a &#65533;&#65533;a&#65533;&#65533;&#65533;D&#65533;&#65533;&#65533;&#65533;&#65533;&#65533;6&#65533;&#65533;&#65533;s&#65533; I.	~0&#65533;&#65533;Y&#65533;&#1296;&#65533;&#65533;z&#65533;&#65533;]q&#65533;&#65533;&#65533;&#949;&#65533;ro&#65533;&#65533;&#65533;&#65533;&#65533;&#65533;&#65533;&#65533;t&#65533;&#65533;*	j&#65533;&#65533;&#65533;~&#1959;&#65533;3&#65533;&#65533;)P&#65533;&#65533; uxQp&#57742;D&#65533;{=@&#65533;&#65533;N&#65533;0&#65533;&#65533;&#65533;&#65533;U&#65533;&#65533;& &#65533;&#1094;&#65533;M1Q&#65533;&#65533;&#65533;&#65533;l[&#336; &#65533;&#65533;&#65533;.&#65533;&#1362;&#65533;&#65533;&#65533;&#65533;i&#65533;&#65533;&#653;"NQ&#65533;_&#65533;]&#65533;`&#65533;J&#65533;&#65533;&#65533;k&#65533;&#65533;&#65533;M&#65533;
&#65533;A&#65533;&#65533;;&#65533;&#65533;&#65533;B/*&#65533;&#65533;&#65533;0o3&#65533;&#65533;&#65533;&#65533;G&#65533;j&#65533;&#1564;&#9089;&#65533;&#65533; &#65533;&#65533;H&#65533;&#65533;3&#65533;&#65533;H&#65533;Y&#65533;&#65533;1&#65533;&#65533;&#65533;&#65533;3&#65533;&#65533;.&#65533;9`&#65533;6^&#65533;&#65533;&#65533;&#65533;F&#65533;&#65533;P`&#65533;`&#65533;-&#65533;&#65533;H$&#65533;h&#65533;&#65533;U&#65533;6W&#65533;}&#65533;&#65533;\!&#65533;&#65533;q&#65533;&#1455;l&#65533;&#65533;sPp 	&#65533;#| &#65533;&#65533;&#65533;<~&#65533;&#5248;D&#65533;&#65533;kp&#65533;&#646; 9&#65533;&#65533;&#65533;&#65533;&#65533;&#65533;&#65533;N&#65533;[&#65533;*m&#65533;&#65533;0&#65533;g&#65533;&#65533;&#65533;20VT&#65533;&#65533;@^&#65533;&#65533;&#65533;O9&#65533;&#65533;&#65533;&#65533;&#65533;&#65533;+0&#65533;&#65533;0&#65533;&#65533;,, &#65533;2&#65533;&#65533;=&#65533;IJo&#65533;&#65533;8&#65533;&#65533;&#65533;&&#65533; &#65533;&#65533;&#65533;&#65533;&#65533;&#65533;&#65533;&#534;&#65533;&#65533;[1&#65533;&#65533;?&#65533;&#65533;;&#65533;&#65533;&#65533;&#65533;&#65533;&#65533;&#65533;&#65533;&#65533;&#65533;l&#65533;&#65533;<yb&#65533;&#65533;&#65533;	&#65533;&#65533;B&#65533;%`&#65533;&#65533;8&#65533;&#65533;y&#65533;&#65533;&#65533;@&#65533;*&#1519;&#65533;&#65533;&#65533;"&#65533;&#65533;Y&#65533;&#65533;&#65533;&#65533;@
$&#65533;&#65533;&#65533;AR&#65533;a&#1584;&#65533;$&#65533;%N&#65533;X&#65533;&#65533;E&#65533;5n&#65533;&#65533;&#65533;&#65533;G&#65533;KD"Y&#65533;d	&#65533;Z&#65533;&#65533;d&#65533;&#65533;&#65533;K&#65533;dcb&#65533;&#65533;7 &#65533;&#1084;&#65533;&#65533;&#65533;O&#65533;WhV&#65533;00&#65533;4 &#65533;&#65533;&#65533;4&#65533;X&#65533;&#65533;&#65533;
4q&#65533;&#65533;&#65533;=&#65533;
<&#65533;B&#65533;	]&#65533;d&#65533;&#65533;&#65533;[&#65533;&#65533;&#805;&#65533;&#65533;]&#65533; v&#65533;&#1809;g
R&#65533;:&#65533;B&#65533;&#65533;&#65533;4&#65533;&#65533;j&#65533;&#65533;-M-NM&#65533;g`&#65533;(jT|=&#65533;}&#65533;&#65533;&#65533;i&#1321;U&#65533;f&#65533;1&#65533;&#65533;&#65533;&#65533;&#65533;J&#65533;&#65533;&#65533;OJ&#65533;&#65533;Q&#65533;&#65533;&#65533;&#65533;O&#65533;f&#65533;hE&#65533;K,3$!` 	41&#65533;&#65533;<P&#65533;b&#65533;>&#65533;f&#65533;&#65533;&#65533;w&#65533;&#65533;&#367;N&#65533;Cj&#2030;d4&#65533;&#1981;oc&#65533;&#65533;&#65533;&#65533;&#65533;}&#65533;&#65533;&#65533;&#65533;?Qj&#65533; r&#65533;l&#65533;&#65533;
`&#65533;&#65533;p@&#65533;&#65533;&#65533;&#403;pB
+&#65533;P=&#65533;4`&#65533;&#65533; &#65533;B&#65533;&#65533;:&#65533;&#65533;&#65533;&#65533;3a&#65533;&#65533;H&#65533;&#65533;&#65533;)&#65533;1&#65533;.P*&#65533;&#24242;&#65533;G &#65533;&#65533;-&#65533;h&#65533;l	6&#65533;c&#65533;&#65533;&#65533;`&#65533;i&#663203;&#65533;J&#65533;;&#65533;&#65533;!&#65533;&#65533;&#65533;7S&#65533;&#65533;&#65533;&#65533;&#65533;&#65533;&#65533;!&#65533;Ts&#65533;4A&#65533;&#65533; &#65533;&#65533;H&#65533;6A&#1536;&#65533;4@&#65533;&#65533;&#65533;&#65533;C&#65533;3.&#65533;&#65533;bPB5&#65533;PD&#65533;&#65533;S&#65533;*c&#515;&i&#65533;&#65533;&#65533;7<&#65533;&#65533; &#65533;&#65533;&#65533;7 !d&#65533;SPCm&#65533;N&#65533;&#65533;&#65533;>5&#65533;&#65533;&#65533;R``&#65533;VZ&#65533;J &#65533;&#65533;&#65533;+&#65533;&#65533;aW^{&#65533;&#65533;W`w&#65533;3&#65533;Xw&#65533;&#65533;G&#65533;&#65533;IV&#65533;a	&#65533;|Hp&#65533;PL&#65533;dIu[n&#65533;u)&#65533;x&#65533;!&#1948;&#65533;&#65533;"&#65533;M&#65533;&#1062;2x&#65533;w^z&#65533;7&#65533;Hj%g&#65533;&#814;&#1646;@8&#65533;&#65533;Z	&#65533;mK&#2008;&#65533;[&#65533;vx"&#65533;&#65533;/&#65533;K [ui&#65533;&#1000;%&#65533;&#65533;c&#65533;&#65533;&#1856;8&#65533;&#65533;&#65533;&#65533;&#65533;&#820;r&#65533;40&#65533;5&#65533;J8)eh
&#65533;&#65533;&#65533;&#65533;OI&#65533;&#65533;"&#65533;&#65533;p&#65533;&#65533;-M&#65533;L:A&#451;&#65533;yi&#65533;0!L6&#65533;&#65533;&#1411;(&#65533;&#65533;\&#65533;.&&#65533;&#65533;H&#65533;l&#65533;&#65533;&#65533;&#65533;!3h&#65533;g&#65533;&#1254;&#65533;sK&#393;&#65533;R&#65533;C&#65533;&#65533;HY&#65533;2&#65533;2&#65533;D &#65533;&#65533;&#65533;&#65533;o&#65533;<2&#65533;S&#65533;&#65533;gkZ&#435;d&#65533;&#65533;&#65533;%&#65533;&#65533;&#2030;&#798;"B&#65533;3&#65533;\5&#65533;&#65533;&#65533;g9_cC&#65533;&#65533;H&#65533;)&#65533;jca&#1665;:&#65533;&#65533;b&#65533; &#65533;&#65533;}#&#65533;&#65533;A&#65533;&#65533;&#65533;&#65533;&#65533;&#65533;VW&#65533;&#65533;&#65533;W&#65533;&#65533;&#65533;6W~y&#65533;RPv&#65533;q[M&#65533;A&#65533;+8&#65533;&#65533;"&#65533;&#65533;&#65533; zC&#65533;&#65533;g&#65533;5&#65533;&#65533;&#65533;&#65533;v&#65533;&#65533;&#322;&#65533;&#65533;A&#65533;&#65533;&#65533;o&#65533;&#65533;&#65533;oB>]&#65533;&#65533;&#65533;&#2019;&#65533;&#65533;/0=&#65533;$&#65533;m&#65533;:&#65533;&#65533;&#65533;"$@\ k&#65533;&#65533;&#65533;&#65533;Q&#65533;/YRiR@&#65533;&#65533;&#65533;e&#65533;&#65533;&#65533;&#65533;&#1330;&#65533;?&#65533;&#65533;"d&#65533;&#65533; $&#65533;
&#65533;&jaM&#65533; 6&#65533;l@v&#65533;&#65533;&#65533;h"&#65533;&#65533;]&#65533;#`"&#65533;eU&#65533;l&#65533;a&#65533;&#65533;*&#65533;x&#65533;d&#65533;&#65533;&#65533;_.5%&#65533;&#65533;L9xE_&#65533;<!&#65533;"MF&&#65533;&#65533;5dODc&#65533;&#65533;&#65533;&#65533;L&#65533;	3b7&#65533;&#131;('`&#65533;J&#1177;&#65533;e&#65533;2&#65533;MbT&#65533;&#65533;&#65533;&#65533;8&#65533;&#65533;Nw&#65533;
"&#65533;BT&#65533;2
&#65533;xW C&#65533;&#65533;&#65533;FH&#65533;M/|&#65533;&#65533;&#65533;&#65533;&#65533;7A)&#65533;&#65533;N&#65533;> &#65533;&#65533;&#65533;gN&#65533;C#I?&#65533;&#65533;!&#65533;A&#65533;&&#65533;&#65533;pL&#65533;&#65533;Yi"yKo&#65533;Qba&#65533;QmppBr&#65533;	&#65533;&#65533;&#65533;&#65533;J&#65533;&#65533;&#129;*&#65533;g:&#65533;&#65533; Y&#65533;&#65533;&#65533;*&#65533;C&#65533;&#65533;p&#65533;`$".&#65533;)*&#65533;&#65533; j&#65533;&#65533;Azf2&#65533;u&#65533;D&#65533;R 2-T&#65533;$:&#65533;\h&#65533;L &#65533;F&#65533;&#65533;&#65533;&#65533;&#65533;7[S&#65533;h &#65533;&#65533;&#65533;&#65533;&#65533;R-J"#&#65533;*&#65533;`&#65533;qDf2+D&#65533;ea2'&#65533;&#65533; 	&#65533;&#65533;&#326;&#65533;&#65533; 0Hd&#65533;&#65533;UM&#65533;45cp@D&#65533; &#65533;%&#65533;#&#65533;4&#65533;:&#65533;&#65533;&#65533;OtD&#65533;b&#65533;BP&#65533; 	lgA_&#65533;&#65533;0T6&#65533;&#65533;&#65533;e&#65533;v&#65533;&#65533;&#65533; &#65533;&#65533;&#65533;i&#65533;&#65533; `dU&#65533;&#65533;G&#65533;s&#65533;r]&#65533;t&#65533;= &&#65533;!`+[&#65533;4'&#65533;&#65533;&#65533;;_&#65533;J"&#65533;%&#65533;&#65533; &#65533;&#1433;(en&#65533;U&#65533;,&#65533;"&#65533;&#65533;#&#65533;&#65533;&#65533;\j 3i&#65533;&#65533;5A&#65533;&#65533;&#65533;J&#65533;&#65533;>&#65533;&#65533;&#65533;bvM4&#65533;iuX&#65533;&#65533;h&#65533;I&#65533; &#65533;X&#65533;&#65533;&#65533;[&#65533;k%&#65533;&#65533; B&#65533;8&#65533;L&#65533;&#65533;*	 &#65533;5&#65533;&#65533;B&#885;&#65533;Y&#65533;&&#65533;&#1186;&#65533;0	&#65533;Y&#65533;&#65533;&#65533;&#65533;&#65533;&#65533;y&#65533;>&#65533;w!(DQ&#65533;&#65533;V&#65533;&#65533;Ls&#65533;&#65533;,D&#65533;N&#810;&#65533;&#65533;@&#65533;\L&#65533;&#65533;"&#65533;F&#65533;=&#65533;&#1284;&#65533;&#65533;&#65533;&#65533;&#65533;rN&#65533;&#65533;&#65533;&#65533;u9&#65533;&#1987;:&#65533;&#65533;+)fR'&#65533;Fj&#65533;GA&#65533;A%&#65533;9&#65533;gbI&#65533;z&#65533;>S6&#65533;l4#&#65533;&#65533;&#65533;&#65533;&#65533;&#65533;&#65533;w&#65533;pb&#65533;X&#65533;+fq&#65533;]&#65533;b&#65533;X&#65533;0&#65533;R&#65533;&#1202;&#65533;&#910;&#65533;&#367;g&#65533;Z&#65533;l&#65533;P&#65533;9&#65533;&#65533;&#65533;&#1616;6&#65533;("&#65533;<&#65533;mFX&#62649;&#65533;H,gY&#65533;[&#65533;r&#65533;&#65533;&#65533;e:L$&#65533;$&#65533;H&#65533;@ C-&#65533;&#65533;&#65533;v&#65533;&#65533;&#65533;Wa&#65533;&#65533;&#65533;&#774;&#65533;&#65533;&#65533;(&#65533;,Z$B&#65533;G}&#65533;UV&#1815;}hD'Z&#65533;])&#65533;>B	&#65533;&#849;&#65533;H&#65533;4Y&#65533;&#65533;e!&#65533;&#65533;q&#65533;~&#134;-4&#65533;R&#624;Cv&#65533;<MDw&#65533;&#65533;r&#65533;9&#65533;B&#1452;&#65533;&#65533;-&#65533;?&#65533;&#65533;&#65533;M(&@!&#65533;&#65533;&#65533;&#65533;&#65533;j&#65533;K&#65533;&#65533;*5*&#65533;&#65533;&#65533;lvj&#65533; &#65533;&#65533;&#65533;&#65533;&#65533;&#65533;&#65533;R&#65533;&#65533;&#65533;&#623;~&#65533;&#65533;&#347;F&#65533;&#65533;e	|&#65533;]&#65533;&#65533;"&#65533;&#65533;&#65533;&#65533;&#65533;?0<h&#65533;&#65533;&#65533;&#65533;L&#65533;&#556;A7%&#65533;&#65533;&#65533;*&#65533;&#65533;A&#65533;&#65533;&#65533;&#65533;H&#65533;m&#65533;&#65533;&#65533;!,D6 HCd&#65533;&#65533;u&#65533;&#65533;&#1668;;&#65533;X&#65533;8&#65533;&#65533;r&#65533;&#65533;&#65533;$&#65533;&#65533;b&#65533;w&#65533;K8&#65533;&#65533;~%z&#65533;5&#65533;L&#65533;&#65533;&#65533;&#65533;"&#65533;XiX&#65533;7&#65533;&#65533;&#65533;&#65533;z&#65533;% &#65533;{qe&#65533;1&#65533;f&#65533;&#65533;6&#65533;&#65533;3&#65533;4&#65533; &#65533;&#65533;&#65533;&#65533;&#65533;4&#65533;&#65533;&#536;%&#131;0{&#65533;&#65533;&#65533;&#65533;X&#65533;&#65533;D&#65533;&#65533;&#1422;&#65533;)&#65533;&#65533;gn&#65533;&#65533;q&#65533;&#65533;&#8935;&#65533;&#437;Z7M&B&#65533;&#65533;&#65533;&#65533;*X&#65533;&#65533;x&#65533;&#65533;&#65533;Yp	&#65533;K2\&#65533;+0&#65533;&#65533;7&#65533; &#65533;&#65533;&#65533;&#576;NA&#65533;&#65533;*&#65533;&#65533;&#65533;&#65533;&#65533;x&#65533;6W&#65533;x&#65533;&#258;&#65533;&#65533;IK+&#65533;J&#65533;a@&#65533;C&#65533;&#346;&#65533;&#65533;5,U&#65533;&#65533;&#65533;&#65533;&#65533;&#65533;&#1330;&#65533;`&#65533;G&#65533;&#65533;&#65533;&#65533;&#65533;U\\"y81-&#65533;&#65533;T&#65533;~I&#65533;&#65533;&#65533;7&#65533;&#65533; W>&#65533;C&#65533;&#65533;&#65533;U&#65533;k b&#65533;&#65533;&#65533;&#65533;1 u&#65533;&#65533;&&#65533;@&#65533;&#65533;s&#65533;&#65533;}h.&#65533;`&#65533;&#65533;&#65533;Ay&#65533;Y&#65533;&#1936;|&#65533;=&#65533;).&#65533;&#1192;&#1873;
&&#65533;&#65533;&#65533;[@&#65533;&#1026;&#65533;c?&#65533;&#65533;&#65533;_&#65533;&#65533;Xx@&#65533;&#1218;H&#65533;&#65533;&#65533;&#65533;&#65533;&#65533;&#65533;v V)&#65533;&#65533;&#65533;&#65533;&#65533;&#1561;J&#65533;A&#65533;&#65533;@3	&#65533;&#65533;^&#65533;a&#65533;+(&#65533;&#65533;&#65533;DN&#65533;&#65533;%&#65533;=&#65533;7@&#65533;&#65533;&#65533;79&#1611;X&#65533;B&#65533;P8&#65533;[&#65533;&#65533;&#65533;&#65533;a&#65533;&#65533;&#65533;&#65533; &&#65533;&#560;&#65533;&#65533;&#65533;'G&#65533;	&#65533;&#65533;&#65533;&#65533;B6&#65533;&#65533;&#65533;Z2+&#65533;M&#65533;&#65533;\&#65533;(@&#65533;q[&#65533;&#65533;&#65533;	m2&#65533;&#65533;'d&#65533;\&#65533;:9" Al&#65533;6&#65533;&#65533;%+&#65533;&#65533;[&#65533;G&#65533;&#65533;;<&#65533;S1I;&#65533;&#65533;Q&#65533;&&#65533;&&#65533;*&#65533;G&#65533;tQDR&#65533;&#1561;&`>&#65533;	&#65533;B&#65533;K&#65533;&#65533;"&#65533;o*N!&#65533;&#65533;R&#65533;&#65533;;(&#65533;&#65533;&#65533;@X&#65533;T&#65533;&#65533;c;&#65533;&#65533;&#65533;&#65533;	&#65533;&#1875;&#65533;&#65533;^&#65533;FIxC(!.:&#65533;J&#65533;&#65533;)&#65533;&#65533;s&#65533;&#65533;R&#65533;;=j&#65533;&#65533;>`&#65533;-&#65533;&#65533;&#65533;9&#65533;&#65533;3&#65533;&#65533;&#65533;&#65533;&#65533;&#65533;&#65533;&#65533;&#65533;r&#65533;&#65533;sl&#65533;&#65533;&#65533;W&#65533;&#65533;&#65533;[02aEX&#65533;k&#65533;*&#65533;I&#65533;&#1657;G|<=T&#65533;&#65533;CG6@&#65533;&#65533;"&#65533;Hh W&#65533;	&#65533;A&#65533;,RH&#65533;&#65533;=,&#65533;&#65533;M
AV&#65533;_l&#65533;&#65533;,B&#65533;\I&#65533;&#65533;&#65533;3&#65533;U`H!&#65533;&#65533;v&#65533;&#49363;<&#65533;&#337;G&#65533;&#65533;&#618;bD&#65533;G>&#65533;k&#65533;&#65533;&#65533;&#65533;8&#65533;$&#65533;I&#65533;&#65533;&#65533;>8E&#65533;&#65533;"&#65533;!4X&#65533;;&#65533; 
8&#65533;&#65533;&#65533;J&#65533;&#65533;5)&#65533;&#65533;&#65533;S&#65533;r&#65533; &#65533;<K&#65533;u&#65533;
&#65533;&#65533;&#65533;&#65533;l1rCK&#65533;&#65533;%&#65533;&#1343;@!<&#65533;s&#65533;&#65533;&#65533;&#65533;H&#65533;^&#65533;&#65533;S&#65533;&#65533;&#65533;K&#65533;&#65533;&#65533;&#65533;
&#65533;&#791;&#65533;LH&#65533; &#65533;&#220;L&#65533;?&#65533;&#65533;&#65533;K{	b`&#65533;&#65533;@ L@&#65533;&#65533;c&#65533;4&#65533;L&#1332;&#65533;UX&#65533;|1&#65533;&#65533;&#972;MF&#65533;b&#65533; [&#1030;&#65533;&#65533;M &#65533;1&#65533;&#65533;L&#1628;MbN&#65533;&#65533;&#65533;&#65533;&#758; &#65533;`&#65533;EP&#65533;N&#65533;&#65533;$N&#65533;	&#65533;|L&#65533;&#65533;4&#65533;&#65533;N&#65533;k&#65533;Y&#65533;N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&#65533;&#65533;l/&#65533;&#65533;/&#65533; &#65533; &#65533;&#65533;&#65533;05&#65533;&#65533;2]&#65533;xS&#65533;  &#65533;5&#65533;: p&#65533;7u%x&#65533;&#65533;&#65533;&#65533;:}&#65533;&#65533;p$@&H)&#65533;&#65533;>U&#65533;@%&#65533;/&#65533;&#65533;Be' &#65533;h&#65533;Je&#65533;=&#65533; @}T&#65533;*&#65533;@&#65533;H&&#65533;TRU$X&#65533;&#65533;T&#65533;&#65533;&#65533;&#65533;&#65533;K&#65533;UYu&#65533;&#65533;&#65533;NeU&#65533;
&#65533;HY&#65533;&#65533;Q&#65533;&#65533;@&#65533;U\=(B-U_&#65533;U&&#65533;S*V&#65533;*&#65533;cEVee&#1450;&#65533;U^}&#65533;_&#65533;e&#65533;V&#65533;&#65533;TX}V &#65533;&#65533;&#65533;Vm&#65533;' &#65533;%0V_&#65533;&#65533;&#65533;&#65533;6hWwmW* &#65533;&#65533;&#65533;&#65533;&#65533;P&#65533;&#65533;/ &#65533;n&#65533;&#65533;o&#65533;/x&#65533;v&#65533; &#65533;&#65533;M@(&#65533;M&#65533;&#65533;&#65533;&#65533;NP&#1027;NQ &#65533;N&#1027;&#65533;&#65533;kP &#65533;$&#65533;VYM$XW&#65533;m&#65533;&#65533;(@)&#65533;HY(&#65533;Uz&#65533;&#65533;&#65533;R&#65533;&#65533;S&#65533;&#1624;&#65533;&#65533;Oh&#65533;&#65533;T$ &&#65533; &#65533;&#65533;&#65533;w-0&#65533;&#65533; !@!P&#65533;&#65533;9%N=HR8&#65533;R&#65533;R&#65533;&#65533;S8Q&#65533;&#65533;&#65533;&#65533;(p&#65533;CE&#65533;X&#65533;&#65533;&#65533;/&#65533; &#65533;&#65533;&#65533;&#65533;PY[&#65533;&#65533;?&#65533;&#65533;Q&#65533;ES(&#65533;R&#65533;&#65533;N&#65533;&#65533;5&#65533;x&#1540;&#65533;&#65533;3Zw&#65533;&#1332;U[&#65533;u[)&#65533;NW&#65533;&#65533;&#65533;&#65533;[&#65533;&#65533;\&#65533;&#65533;Y&#65533;mW&#65533;&#65533;&#65533;BX&#1354;(&#65533;&#65533;h\&#389;&#65533;&#65533;&#65533;&#65533;&#65533;&#65533;R0&#65533;&#65533;\T8&#65533;Q Q&#65533;&#65533;&#909;&#65533;&#65533;&#65533;uW&#65533;M@8@]&#437;&#65533;&#65533;e]&#65533;&#65533;LP&#65533;YT&#65533;&#65533;&#65533;-T&#65533;[Q &#65533;&#65533;&#65533;&#65533;&#512;	&#65533;w
&#65533; &#65533;5[N@&#65533;&#65533;%&#65533;&#405;&#65533;H&#65533;&#65533;Q8&#65533;u^&#65533;&#65533;^&#65533;&#65533;&#65533;&#65533;P &#65533;&#65533;&#65533;&#65533;&#65533;&#65533;&#65533;%&#65533;&#65533;=&#65533;&#65533;&#65533;&#65533;&#65533;&#65533;&#65533;&#65533;]&#65533;&#65533;&#65533;&#65533;^#x &#65533;&#2013;&#65533;&#65533;&#65533;&#65533;mW&#65533;&#65533;&#65533;&#65533;_&#65533;=L&#1589;&#65533;&#65533;Z&#65533;E`&#65533;&#65533;&#65533;&#832;&#65533;m&#65533;&#65533;`&#65533;`&#65533;&#65533;&#65533;&#1277;&#65533;&#65533;G&#65533;L&#1557;&#65533;&#65533;&#65533;&#65533;.P*P&#65533;&#512;&#65533;&#65533;P&#65533;&#65533;U&#65533;/&#65533;&#65533;_!H&#65533; &#65533;J&#65533;e&#65533;&#65533;^&#65533;MP*&#65533; P&#65533;&#65533;a&#65533;0P&#65533;6&#65533; Pf]&#65533;E&#65533;&#65533;%&#65533;&#65533;m&#65533;R0&#65533;R&#65533;&#65533;%&#65533;&#65533;&#65533;`&#65533;&#65533;&#65533;&#65533;5&#65533;&#65533;&#65533;&#65533;&#65533;_&#1341;)&#1540;&#65533;&#65533;&#65533;&#65533;Z&#65533;Mc&#65533;&#65533;_&#65533;&#65533;.&#65533;&#65533;&#65533;&#65533;&#65533;w&#65533;&#65533;X*&#65533;&#65533;m\&#65533;&#65533;c&#65533;&#65533;&#65533;/&#65533;&#65533;T8T&#65533;&#65533;&#65533;[&#65533;mc&#65533;&#65533; #&#65533;E. &#65533;&#65533;-n&#65533;hd#&#65533;&#65533;;&#65533;M(Y)!@&#1638;eW&#65533;&#65533;&#65533;&#65533;Q&#65533;&#65533;&#65533;&#65533;YQ&#65533;&#65533;QnP~&#65533;	Pd&#65533;&#65533;v&#65533;&#65533;&#65533;} YvW&#65533;1&#65533; (&#65533;&#65533;M0&#65533;1&#65533;&#65533;W&#65533;&#65533;	&#65533;&#65533;N&#65533;&#65533;&#65533;[&#65533;}Ph`&#65533;&#512;6&#65533;a#P&#65533;	h`&#65533;m&#65533;d&#65533;&#65533;  4Z&#65533;&#65533;^e~&#65533;O&#65533;&#65533;c&#65533;&#65533;U^`&#65533;&#65533;&#65533;&#65533;&#65533;&#65533;&#65533;&#65533;~&#65533;*&#65533;\&#65533;T g&&#65533;&#65533;U&#65533;&#65533;
0h&#65533;FeU&#65533;&#65533;	&#65533;&#65533;ff&#65533;&#65533;&#65533;Xn&#65533;&#65533;&#65533;&#65533;e&#65533;&#65533;&#65533;mW&#65533;&#65533;f&#65533;&#65533;a&#65533;&#65533;&#65533;&#65533;b&#65533;&#65533; f&#65533;&#65533;&#65533;&#65533;&#65533;&#65533;a&#65533;`&#65533;&#1090;&#65533;bE&#65533;&#1999;~&#65533;&#65533;&#65533;h&#65533;L&#65533;0X*&#65533;&#65533;	&#65533;&#65533;]&#65533;&#65533;i~&#65533;O~&#65533;cz&&#65533;&#65533;i=&#65533;T.&#65533;&#65533;vW*V&#65533;Nn &#65533;b&#65533;%h&#65533;&#65533;P&#65533;&#65533;&#65533;&#65533;&#1971;&#65533;&#65533;Lgv&#65533;&#65533; 
&#512;t&#65533;&#65533;&#65533;&#65533;P&#57672;&#65533;&#65533;&#65533;=&#45600;&#65533;	 &#65533;:NM*&#65533; en&#65533;&#65533;&#65533;W6&#65533;&#65533;&#65533;&#254;&#65533;&#65533;&#65533;&#65533;`&#65533;&#65533;&#65533; &#65533;F&#65533;7&#65533;&#65533;XV&#65533;( 9v&#65533;]e@&#65533;&#41742;&#65533; &#65533;h&#65533;&#65533;&#65533;x&#65533;&#65533;e&#65533;&#65533;U.&#65533;&#65533;&#1782;P&#65533;Va&#65533;&#65533;B&#65533;&#65533;+&#65533;&#2022;FM*~&#65533;&#65533;V&#65533;U6a&#65533;^P#&#65533;&#65533; &#65533;&#65533;a&#65533;&#65533;&#65533;&#65533;&#65533;Vei&#65533;&#65533;&#65533;&#65533;yY&#65533;m&#65533;	(&#65533;S&#65533;k&#65533;&#65533;Tnf
&#65533;&#65533;&#65533;&#65533;Hf&#65533;&#65533;&#65533;o&#65533;h&#65533;h&#65533;&#65533;o&#65533;&#65533;t~&#65533;&#65533;h&#65533;&#65533;6&#65533;&#65533;b0&#65533;&#65533;o5&#65533;&#65533;&#65533;&#65533;KDV
&#65533;jMp&#65533;&#65533;&#65533;Wn&#65533;k&#1530;&#65533;&#65533;p2Sl&#65533;(q&#65533;	 !&#65533; &#65533; ,4   &#65533;9 &#65533; &#65533;H&#65533;&#65533;&#65533;&#65533;*\&#560;&#65533;&#199;#J&#65533;H&#65533;&#65533;&#331;3j&#65533;&#561;&#65533;&#463;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J4f
	&#65533;IQ&#65533;&#65533;&#1255;P&#65533;&#65533;&#65533;q&#65533;	&#65533;F&#65533;&#65533;u&#65533;&#65533;$&#65533;&#65533;L&#65533;lY6K@&#65533;]&#65533;&#1446;l&#65533;m{2V`&#571;A-&#1919;&#65533;O&#65533;&#65533;&#65533;&#65533;&#65533;&#65533;!&#65533;&#65533;A&#65533;U~K&#65533;&#65533;&#65533;&#65533; XJ&#65533;c&#65533;h@&#65533;1&#65533;&#65533;;&#65533;^&#65533;&#65533;&#65533;&#65533;&#65533;	&#65533;A&#65533;u&#65533;&#65533;)er[&#1629;{&#65533;&#65533;)&#512;=:@&#65533;w&#65533;]&#956;&#65533;&#65533;&#65533;&#1059;K&#65533;N&#65533;&#65533;&#65533;&#65533;&#1587;k&#65533;&#957;&#65533;&#65533;&#65533;o@&#65533;&#65533;`c&#65533;)&#65533;&#65533;9_&#65533;]f&#65533;&#65533;&#65533;&#65533;&#65533;&#65533;.&#65533;h&#65533;&#65533;V;-&#65533;&#65533;&#65533; (&#65533;&#65533;h&#65533;&#65533;&#65533;&#65533;	&#65533;`&#65533;fYUt&#65533;&#65533;Uha&#65533;V&#65533;!8&#65533;&#65533;~t@pi&#65533;k(&#65533;f&#65533;&#65533;&#65533;	&#65533;E&#65533;&#65533;]h&#65533;V&#65533;a&#65533;O$t&#65533;&#65533;&#65533;I@&#200;E8(&#65533;&#65533;)&&#65533;,bq&#65533;A&#65533;F&#65533;14&#65533;7fi&#65533;&#65533;&#65533;D&#65533;&#65533; &#65533;~CV&#65533;yjP&#65533;&#65533;l&#65533;u^r.
&#65533;BRBf%&#65533;Z&#65533;y!&#65533;9}&#65533;&#341;yU&#65533;&#1498;m&
2\E&#65533;q&#65533;&#65533;&#65533;y&#65533;&#65533;&#1045;zf&#65533;g&#65533;41 &#65533;Ub&#65533;&#65533;hT&#65533;&#65533;&#65533;!&#65533;&#65533;R&#1129;A>&#65533;&#65533;&#65533;&#65533;&#65533;tf&#65533;A5j&#65533;&#65533;|e&#65533;TAfV]p&#65533;&#65533;&#65533;&#65533;X6&#65533;&#65533; &#65533;&#65533;&#65533;4)i&#65533;X&#65533;&#65533;&#1066;ZhR&#65533;e&#65533;&#65533;v&#65533;&#65533;1&#65533;J&#65533;&#65533;&#65533;6j^	 D&#65533;&#65533;`&#65533;&#65533;5Mu&#65533;&#65533;$ {&#65533;AS&#65533;(@_q&#65533;&#65533;&#65533;&#65533;=&#65533;K&#65533;;&#65533;~&#65533;&#65533;[&#65533;@~Z&#65533;&#65533;"(&#65533;&#65533;Wl&#65533;&#65533;&#1445;ZP&#65533;&#65533;&#65533;&#65533;g&#65533;i&#65533;&#65533;&#65533; &#65533;&#65533;K&#65533;Y%&#65533;&#65533;&#65533;&#65533;&#65533;c&#305;&#65533;&#181;&#65533;&#65533;1&#65533; &#65533; &#65533;T06&#65533;&#65533;i&#65533;&#65533;\2&#65533;V&#65533;&#65533;2U&#65533;l&#65533;iTA&#65533;&#65533;&#588;d&#2869;J&#65533;&#65533;Y&#65533;oT&#65533;&#65533;l&#65533;D&#65533;;&#65533;q&#65533;&#1725;&#65533;\&#65533;&#36013;&#65533;&#65533;&#65533;C&#65533;&#65533;&#65533;&#65533;[&#65533;&#65533;&#65533;&#65533;&#65533;!&#65533;&#65533;&#65533;A&#65533;#a&#65533;&#65533;6&#1180;&#65533;&#65533;&#65533;U, 7&#65533;G&#65533;&#65533;&#65533;V&#1075;&#65533;Wd&#65533;&#65533;&#65533;!&#65533;&#65533;&#65533;X&#65533;}&#65533;l&#65533;tF&#65533;j&#65533;&#65533;&#8991;$a,8M&#65533;&#743;Y&#65533;&#65533;&#65533;&@&#65533;&#65533;Q
Y&#65533;z&#65533;u&#65533;]XX&#65533;=&#65533;&#65533;&#1579;&#65533;&#65533;&#65533;&#65533;&#65533;&#65533;&#65533;YU&#65533;&#65533;&#65533;&#65533;&#65533;&#65533;&#65533;-&#65533;&#65533;A&#65533;Y&#65533;&#65533;&#167;&#65533;&#65533;	&#65533;&#65533;&#643;&#65533;&#65533;&#65533;&#65533;!&#65533;&#65533;&#65533;{&#65533;&#65533;GQZ&#65533;&#65533;&#65533;9A&#379;7,LA&#65533;&#65533;V6&#65533;9P!?sA&#65533;&#65533;&#65533;&#65533;YEoZf&#65533;@&#65533;4$"&#65533;&#65533;^Hw&#1757;&#65533;r+&#65533;e:X@&#65533;0L&#65533;&#65533;&#65533;&#65533;	&#65533;&#65533; S&#65533;&#65533;.&#65533;&#65533;|@ L&#65533;&#65533;&#65533;&#65533;mI&#65533;9&#65533;@&#65533;&#65533;&#65533;@&#65533;&#1521;&#65533;&#65533;oy&#65533;a&#65533;&#65533;@P-&#65533;(&#263;&#65533;&#65533;n&#65533;&#65533;&#65533;&#65533;A7$&#65533;^h&#65533;&#65533;d&#65533;'8o7&#65533;y}&C&#65533; &#65533;a E&#65533;X&#65533;0&#65533;&#515;.&#65533;:-:&#65533; ?k&#65533;&#65533;&#65533;3&#1071;&#65533; &#65533;"&#65533;&#65533;"&#65533;gC&#65533;"&#65533;x&#65533;i("W  Gs&#65533;h&#65533;LV&#65533;_%&#65533;H6t&#58488;4&#65533;&#65533;<T.&#13862;/&#65533;{&#65533;!&#65533;+`&#65533;&#131;-#JR&#65533;&#65533;	&#65533;K&#540;@&#65533; ]&#65533;&#65533;E J%&#65533;&#65533;_	 &#65533;zrI&#937;HI&#65533;&#65533;&#65533;A&#65533;W&#65533;aJ	6&#65533;C&#65533;&#65533;&#65533;&#786;&#65533;i!&#65533;\L ]&#65533;&#65533;&#65533;zM&#65533;<fd&#65533;8	&#956;&#65533;&#65533;HbU&#214;&#65533;.&#65533;&#65533;&#65533;r&#65533;&#65533;AyW@c=&#65533;&#65533;DpJ&#65533;&#65533;&#337; ?&#65533;U&#65533;&#65533;	&#65533;&#648;9?^&#65533;&#65533;&#65533;LgJ&#1242;>!ch/&#65533;f&#65533;P&#65533;B&#65533;&#65533;&#65533;&#65533;&#65533;&#65533;&#65533;ZH&#65533;&#65533;&#65533;&#65533;6z&#65533;&#65533;*&#65533;&#65533;>Y&#65533;_q&#65533;1&#65533;W^`&#65533;z&#65533;&#65533;`&#65533;u&#65533;&#65533; )5t4	&#65533;&#65533;~&#65533;<\&#65533;&#65533;RQ/4&#65533;XE&#65533;L-&#65533;S&#65533;&#65533;ID&#65533;&#65533;&#65533;&#65533; K&#65533;@]bM&#65533;b&#65533;&#1349;&#65533;?l &#65533;&#65533;&#65533;&#65533;7
 &#65533;&#65533;Z&#65533;&#65533;&#65533;Z
`y&#65533;Sc&#65533;t&#65533;WI&#65533;&#65533;/l&+&#65533;&#65533;&#65533;lg{ |&#65533;&#65533;-L&&#65533;&#65533;&#65533;&#65533;4\&#65533;&#65533;\dQ&#65533;b&#65533;qgC&#65533;&#65533;{&#65533;&#65533;l&#65533; :&#65533;&#1217;&#65533; -&#65533;&#65533;e&#65533;L&#65533;&#1474;&#65533;9|Lh9I`&#65533;&#65533;&#65533;{&#65533;&#65533;!&#65533;{&#65533;E&#65533;&#65533;&#65533;&#180;_^&#65533;&#65533;\]]&#65533;&#65533;&#65533;B/&#65533;&#65533;&#65533;&#65533;*	XPj &#65533;&#65533;&#65533;&#65533;&#65533;N&#65533;v&#65533;O&#65533;&#65533;&#65533;&#65533;&#65533;&#65533;&#65533;N>
&#65533;&#65533;!f^&#1093;&#65533;q&#65533;l&#65533;n $ &#1559;"D&#65533;X	&#65533;&#65533;&#65533;&#65533;&#65533;&#65533;
&#65533;&#65533;&#65533;g&#65533;&#65533;KXN&#65533;pBp&#65533;b8&#65533;Z>&#65533;&#65533;!&#65533;&#65533;z8S&#65533;&#65533;&#65533;:&#65533;p&#65533;P}-&#65533;!_&#65533;&#36232;&#65533;X&#65533;r&#65533;R&#65533;&#65533;&#65533;v@a\&#65533;X&#65533;"&#65533;C&#65533;&#65533;\&#65533;&#65533;%<P&#65533;&#65533;&#65533;&#65533;|-&#65533;L&#65533;*&#65533;I&#65533;&#65533;&#65533;&#65533;&#65533;&#65533;&#65533;&#65533;.&#65533;t&#65533;3j@&#65533;
!&#65533;&#65533;ck&#65533;&#65533;L@P&#65533;&#65533;&#65533;I&#283;&#65533;+&#65533;'Dt&#65533;:&#65533;!&#65533;&#1047;>{&#65533;&#65533;`]&#65533;<&#65533;eB&#65533;na&#65533;J&#65533;Ul&#65533;:&#65533;&#65533;4{&#65533;&#65533;H&#65533;&#65533;\W1VK&#65533;g+&#65533;&#65533;&#65533;&#65533;&#65533;&#65533;e&#65533;&#65533;+&#65533;&#65533;^&#65533;d&#65533;&#65533;&#65533;&#65533;dBvzR&#65533;&#65533;&#65533;hH&#65533;G7&#65533;]Z&#65533;|&#65533;&#65533;&#65533;CL&#65533;&#65533;&#65533;M&#65533;r&#65533;&#65533; Sx&#65533;&&#65533;&#65533;&#65533;&#65533;&#65533;(&#389;&#65533;0&#65533;-&#65533;&#65533;&#65533;p&#65533;&#65533;&#65533;e&#65533;Wz&#65533;z&#65533;&#65533;[&#65533;l&#65533;&#1881;&#65533;&#65533;&#65533;&#65533;&#65533;&#65533;&#65533;o&#65533;w]&#291;&#65533;0j&#65533;y&#65533;|&#65533;&#65533; &#65533;&#65533;k&#65533;,A&#65533;&#813;xd&#65533;&#65533;B&#65533;jc@&#65533;.`&#65533;g&#65533;&#65533;&#65533;&#65533;&#65533;&#65533;&#65533;&#65533;o&#65533; &#65533;!><H&#65533;,Lf&#65533;&#65533;)x&#65533;Zi` &#65533;&#65533;S&#65533;&#2000;AJ}&#65533;&#1175;&#65533;&#65533;&#65533;+&#65533;&#65533;&#1270;i&#65533;M&#65533;&#65533;a|9`2&#65533;{&#65533;&#65533;
!!@J&#65533;J&#65533;O3Y&#65533;&#607;K-&#65533;	f&#65533;M&#65533;&#65533;p&#65533;&#537;YNz&#65533;&#65533;&#65533;&#65533;&#65533;&#65533;&#65533;&#65533;&#65533;*dq&#65533;`&#65533;)*ogXXpvW*&#65533;Nn&#65533;&#65533;&#1381;&#65533;35&#65533;o&#65533;i&#65533; &#65533;7&#65533;&#65533;&#65533;}&#65533;&#65533;'1&#65533;&#65533;&#173;&#65533;&#65533;4X&#65533;!o&#65533;&#65533;y&#65533;An&#65533;I3&#65533;&#65533;C^A&#65533;&#65533;=&#65533;r&#369;{&#65533;&#65533;&#564;&#65533;4&#1025;0&#65533;^&#65533;&#65533;&#65533;01&#65533;K^&#65533;&#65533;co&#65533;&#65533;&#65533;^&#65533;&#65533;&#65533;;&#65533;=kZ&#65533;&#65533;Z&#645;Z"&#65533;&#65533;&#65533;&#65533;&#65533;p'#Wd=+#&#65533;&#65533;~&$0&#65533;&#65533;&#65533;&#65533;&#65533;_&#65533;&#65533;&#65533;L&#65533;G&#1240;L&#65533;&#65533;N;&#65533;rDBz@w~aF&#65533;w^&#65533;wu&#65533;&#65533;3&#65533;}P&#65533;w@&#65533;W&#65533;_'M&#65533;RZ^&#65533;ka%U&#65533;$RRXY&#65533;<t&#65533;&#65533;&#65533;	&#65533;D&#65533;i&#65533;S{0e&#65533;2&#65533;r&#65533;&#65533;b&#65533;GP&#65533;w&#65533;gH&#65533;&#65533;dg&#65533;9&#65533;&#65533;Gu&#65533;a&#65533;&#65533;B4%&#65533;VK&#65533;7&#65533;Nv&#65533;&#65533;N&#65533;16&#65533;bE&#65533;.&#65533;|AC( &#65533;E&#65533;&#65533;if&#65533;%X(&#65533;$P&#65533;&#65533;lxp	AZl&#65533;_r&#65533;e%&#65533;"g&#65533;&#65533;Y&#65533;.&#65533;J96H&#65533;&#65533;wtW<&#65533;&#65533;RLXm&#65533;&#65533;n&#65533;/}b;&#65533;&#65533;z&#65533;&#65533;&#65533;&#65533;&#65533;;/X|&#65533;U&#65533;&#65533;D&#65533;UR&#65533;&#65533;&#65533;Q=&#65533;&#65533;&#65533;&#65533;6p&&#65533;x&#65533;&#65533;&#65533;EC&#65533;&#65533;B&#65533;B)W5PB&#65533;,&#65533;6q&#65533;hg6`  Y&#65533;]&#65533;&#65533;&#65533;&#65533;8lAg.@r&#65533;Z&#65533;&#65533;vAB`&#65533;&#65533;&#65533;&#65533;/&#1292;&#65533;&#65533;@&#65533;k&#248;&#65533;&#134;/GC&#1670;;&#65533;&#65533;1&#65533;er&#65533;cW&#65533;&#65533;9&#65533;&#65533;"z&#65533;&#65533;&#65533;&#65533;&#65533;&#65533;&#65533;1&#65533;[&#65533;x&#65533;&#65533;V&#65533;&#435;SbF}&#65533;K&#65533;Ut&#65533;&#65533; &#65533;2&#65533;&#65533;&#65533;+&#65533;Qy!&#65533;f+&#65533;&#65533;&#65533;&#65533;g&#65533;F-8&#65533;=8 &#65533;rt>-%&#65533;&#65533;&#65533;&#65533;G&#65533;KK6"&#65533;&#65533;1HX`S&#65533;&0&#65533;.I&#65533;IjN&#1295;&#65533;&#65533;&#65533;O&#65533;&#65533;Si[&#65533;"b_$N#Y&#65533;Q&#65533;/y&#65533;3&#65533;.&#1330;2HR&#65533;g&#65533;&#65533;&#65533;5&#1221;&#65533;3i &#65533;W<SVxh8&#65533;RH&#65533;Xv&#65533;Gq&#65533;=9W&#65533;&#65533;:&#6422;2T^&#65533;&#65533;&#65533;()&#65533;8&#65533;&#65533;+)&#65533;z&#65533;&#65533;&#65533;3&#65533;nar&#65533;/&#65533;8&#65533;au&#24917;V&#65533;fqi&#65533;&#140;V2&#15767;&#65533;y`Rc/&#65533;&#65533;&#65533;#r~'y &#65533;e,&#65533;2&#1035;Z&#65533;0&#65533;j&#65533;&#65533;&#65533;&#65533;&#65533;&#65533;9&#65533;&#65533;&#65533;&#65533;"&#65533;'&%;)&#65533;&#1099;&#65533;Yfa.&#65533;A%&#65533;SZA^7T&#65533;Q	&#65533;&#649;`&#65533;<&#65533;$&#65533;8&#65533;U7 &#65533;&#65533;f&#65533;&#65533;H:p&#65533;&#65533;	&#65533;eQ:&#65533;&#65533;/}I-&#65533;&#65533;&#65533;y&#65533;&#65533;4wTG&#65533;QKC&#65533;&#65533;6N&#65533;b`u%&#65533;9&#65533;&#65533;3a&G5uc/&#65533;&#65533;&#65533;&#65533;(&#65533;&#65533;'&#65533;4&#65533;&#65533;&#65533;W*_&#65533;5&#65533;7D&#65533;,&#65533;\&#65533;b&#65533;U4EC&#65533;iz&#65533;&#653;L7&#65533;&#65533;AqH&#65533;R\`]6&#65533; &#65533;_#|j0' $P%V&#65533;&#65533;Y'=&#65533;7&#65533;&#65533;XI&&#65533;%&#65533;&#65533;&#65533;&#65533;&#65533;.&#65533;g8W&#65533;p5&#65533;;&#65533;&#65533;i1&#65533;4&#65533;$&#65533;&#65533;(f ZB&#65533;J&#65533;'(&#65533;a@&#65533;&#65533;&#1905;&#65533;W 8&#65533;w &#65533;&#65533;3v?&#35429;XI&#65533;&#65533;	&#65533;-NU&#65533;&#65533;^2&#65533;$&#65533;&#65533;ELV)k&#65533;U&#65533;.`]W&#65533; &#65533;&#65533;*&#65533;&#65533;&#65533;&#65533;&#294;@(&#65533;3&#65533;&#65533;E&#65533;6o&#65533;&#65533;&&#65533;5&#65533;{a*%&#65533;&#65533;w&#65533;&#65533;&#65533;&#65533;&#65533;@9&#65533;%&#65533;&#65533;&#65533;2;&#65533;&#65533;B(&#65533;X&#65533;&#65533;T&#65533;&#65533;#4&#65533;R&#65533;(*&#65533;&#65533;z&#65533;&#65533;&#65533;&#65533;q;_&#65533;E &#65533;E&#1058;&#65533;&#65533; iB&#65533;A
&#65533;&#65533;w&#65533;&#65533;&#65533;aG
&#65533;"&#65533;&#65533;&#65533;&#1025;&#65533;@ b'&#65533;  W&#65533;@&#65533;'&#65533;zDjm6M-&#65533;&#65533;4P&#65533;&#65533;a&#65533;&#65533;^&#65533;h&#65533;`H& " &#65533; &#65533;&#65533;&#6863;&#65533;&#65533;&#65533;<&#65533;Xo&#65533;X]&#65533;7&#65533;,&#65533;O~&#65533;0&#65533;)&&#1057;&#65533;,&#65533;|&#65533;&#65533;j&#65533;&#65533;7Z	&#65533; &#44720;a&#65533;&#65533;6%&#65533;&#65533;"$s2: &#65533;Th^&#65533;:&#65533;$& p&#65533;!&#65533;#&#65533;&#65533;&#913;q&#65533;&#65533;5u&#65533;+&#65533;e &#65533;ZBS&#65533;&#65533;&#65533;"&#65533;V&#65533;&#65533;, O&#65533;&#1781;pF&#65533;eo`+&#65533;nL&#65533;)9"&#65533;u&#1096;5Rf&#65533;&#65533;&#65533;&#65533;r+&#65533;D&#65533;0*B&#65533;^;&#65533;&#65533;Y&#65533;&#65533;&#65533;&#65533;Ik4g&#65533;'V &#65533;)ae&#65533;rB&#929;q;&#65533;rcG z&#65533;p &#65533;&#65533;&#65533;	&#65533;&#65533;&#370;6eoP&#65533;&#65533;C&#65533;'&#65533;A ,&#65533;&#65533;&#65533;ACr&#65533;&#65533;7 :p&#65533;&#817;&#65533;&#65533;&#65533;t_&#65533;X&#65533;&#65533;[SSk&#65533;&#65533;&#65533;A &#65533;&#65533;Z&#65533;=@&#65533;J0&#65533;p&#65533;9K&#65533;&#65533;&#65533;f1&#65533;&#65533;&#65533;U&#65533;&#65533;&#65533;n&#65533;-&#65533;au&#65533;q&#65533;E&#65533;D&#65533;&#65533; &#65533;&#65533;&#65533;&#65533;'PR`&#65533;+&#65533;;&#65533; bWP&#65533;&#65533;KS&#65533;&#65533;n &#65533;&#65533;YH=&#65533;bDp&#65533;>&#184455;R&#65533;7 B  &#65533;K_&#65533;&#65533;~&#65533;U&#65533;&#65533;&#65533;&#65533;k&#65533;&#65533;&#65533;*=&#65533;,&#65533;3: =`&#65533;&#65533;&#65533;% >@&#65533;&#65533;a&#65533;&#65533;3\&#223;&#65533;&#65533;'&#65533;=@ &#65533;kw&#1757; &#65533;15|&#305;&#65533;_B&#65533;K.&#65533;0&#65533;!E &#65533;A&#65533;&#65533;2&#65533;&#65533;&#65533;H&#65533;&#321;&#65533;6Vak!&#65533;b&#65533;r e&#65533;&#65533;fEz&#65533; &#65533;K&#65533;&#65533;A&#65533;\<&#458;%&#65533;H&#65533;* rPGP5 	&#65533;&#1071;&#65533;&#65533;p J P&#65533;&#65533;R&#65533;\q&#65533;&#65533;A&#464;,V`;b&#65533;uP?&#65533;&#65533;!_&#65533;d&#65533;q&#65533;&#65533;&#65533;&#737;&#65533;9&#65533;|&#65533;6% &#65533;qrp&#65533;&#65533;&#687;\&#65533;&#65533;\{&#65533;7&#65533;&#65533;&#65533;c&#65533;D&#65533;&#552;&#65533;&#65533;1Ev=&#65533;&#752;\&#65533;t&#65533;l&#65533;R0&#65533;f&#65533;@,fU&#65533;&#382;<&#65533;6&#65533;&#65533;&#65533;L&#784;0&#65533;:`&#65533;&#65533; (=0&#65533;e&#65533;S&#65533;c&#65533;&#1340;&#65533;&#65533;g&#65533;&#65533;&#65533;&#1756;&#65533;5&#65533;&#65533;&#65533;d&#65533;;&#65533;&#65533;&#65533;$c&#65533;^c-&#65533;<&#65533;&#65533;&#65533;|l &#65533;H0&#65533;&#65533;`&#65533;&#65533;&#65533;2I &#65533;&#65533;L&#65533;&#65533;)&#65533;&#65533;&#65533; @&#65533;5 	&#65533;+b&#65533;&#65533;[J&#65533;2bf&#65533;&#1180;&#65533;-%E>0&#65533;&#65533;<&#65533;.&#65533;_$%@&#65533;..&#65533;&#65533;&#65533;'&#65533;&#65533;&#65533;&#65533;&#65533;G&#65533;&#65533;Zv&#65533;*&#65533;&#65533;&#65533;&#65533;&#65533;'y&#65533;A&#65533;&#765;W:&#65533; 	r&#65533;&#65533;&#65533;&#65533; <mBb@&#65533;X]w&#1354;&#65533;y!W&#65533;5&#65533;!%&#65533;&#65533;&#65533;x&#65533;&#65533;H&#65533;&#65533;#&#65533;&#65533;`p&#65533;V&#65533;&#65533;&#65533;!%&#65533;&#65533;%&#65533;&#65533;&#65533;JRKq608&#65533;&#65533;&#65533;&#65533;&#65533;W&#65533;J}+&#65533;&#65533;SjdS%&#65533;&#65533;<&#65533;&#65533;&#65533;&#65533;%@&#65533;&#1607;&#65533;x &#65533;&#65533;&#65533;4&#65533; B h&#65533;fY&#65533;&#65533;V6&#65533;}ZP&#65533;0Y&#65533;e1 e&#65533;{y&#65533;3&#65533;&#65533;&#65533;!%U&#65533;k` &#65533;q&#65533;m&#65533;&#65533;&#65533;&#65533;&#65533;&#1636;&#65533;&#65533;&#65533;&#65533;&#65533;s&#65533;h&#65533;-Z&#65533;~&#65533;&&#65533; &#65533;&#65533;x&#65533; &#65533;&#65533;&#65533;&#65533;&#65533;d>&#65533;R"&#1213;e!&#65533;&#65533;m&#65533;&#65533;&#65533;&#65533;e&#65533;7&#65533;&#65533;&#65533;&#65533; &#65533; &#65533;&#65533;Rs+W&#65533;&#65533;&#65533;A&#65533;p&#65533;&#65533;[@&#65533;m&#65533;a&#65533;&#65533;&#65533;p&#65533;&#65533;&#65533;j&#65533;&#65533;&#65533;-&#65533;&#65533;Qx&#65533;f&#65533;&#65533;4n V&#65533;&#65533;&#65533;&#65533;k&#65533;IE&#65533;&#753;&#65533;&#65533;&#65533;
m&#65533;&#65533;&#65533;&#65533;&#65533; `&#65533;,&#65533;&#65533;=&#65533;&#65533;&#65533;Yb&#65533;&#65533;&#65533;5n%&#65533;&#65533;X&#65533;&#65533;&#65533;)&#65533;&#65533;J1#&#65533;&#605;&#65533;n&#65533; ,&#65533;j&#65533;&#65533;&#65533;@.&#1608;v&#65533;&#65533;R&#65533;x&#65533;&#65533;&#65533;m+3&#65533;\.%W` ^&#65533;*&#65533;&#65533;&#65533;e>&#65533;w&#65533;0`&#65533;&#65533;&#65533;f#&#65533;c &#65533;&#65533;&#65533;kfaey&#65533;0&#65533;&#65533;&#65533;p@ &#65533;&#65533;q[` &#65533;~&#65533; Yf&#65533;&#65533;&#65533;&#65533;&#65533;Xir&#65533;&#65533;%&#65533;er7rK&#65533; w&#65533;&#65533;&#65533;yI&#65533;&#1115;thK&#590;&#65533;v}&#65533;8`&#65533;z&#65533;&#65533;)#Q&#65533;&#65533;&#65533;'s&#65533;Y&#65533;=&#65533;"&#65533;&#65533;&#65533;;&#65533;^&#65533;&#65533;~&#65533;&#65533;&#65533;d"%2'&#65533;}M&#65533;q&#65533; &#65533;&#65533;&#65533;0&#65533;&#65533;bT7&#65533;&#65533;&#65533;R;&#65533;_&#65533;&#65533;&#65533;&#1530;]&#65533;&#65533;&#65533;&#65533;f&#65533; &po&#65533;&#65533;pM&#65533;&#65533;&#65533;hu&#65533;I&#65533;" U&#65533;&#65533;&#65533;&#65533;s}&#65533;&#65533;8&#65533;_&#65533;&&#65533;&#65533;(t&#65533;. ,&#65533;&#65533;&#65533;lo&#65533;&#65533;S&#65533;'&#65533;&#65533; &#47874;`j&#65533;&#65533;;`&#65533;&&#65533;Z&#65533;&#65533;&#231;V&#65533;#%@&#65533;&#65533;&#65533;&#44233;&#65533;y&#65533;&#65533;P&#65533;x1&#65533;k&#65533;R&#65533;I/&#65533;&#65533;V)&#65533;&#65533;Y&#65533;5&#65533;Qnx&#65533;&#65533;q|&#65533;;&#65533; &#65533;8&#65533;&#65533;S&#65533;Y&#65533;&#65533;fiB&#65533;&#65533;&#65533;Q&#65533;y&#65533;&#65533;4&#65533;&#38545;&#65533;&#65533;&#65533;C&#522;&#65533;d>&#65533;b&#65533;&#65533;&#65533;E&#65533;@2&#65533;&#65533;&#65533;&#65533;8{WWA&#65533;Cq/&#65533;L9E&#65533;&#65533;v&#65533;&#65533;P&#65533;&#65533;T&#65533;&#65533;&#1054;&#65533;oS&#65533;Y>&#65533;&#65533;&#65533;&#65533;&#65533;&#65533;&#65533;&#65533;n&#65533;&#65533;&#65533;4.X&#59007;bf&#65533;N&#65533;&#65533;&#65533;&#65533;&#65533;/&#65533;U! wo&#65533;}?m9&#65533;Z&#65533;2&#65533;&#625;uW-&#65533;&#65533;!&#65533;&#65533;&#65533;3x&#65533;S&w&#65533;&#65533;&#65533;/f&#65533;)f&#65533;?&#65533;PY&#65533;&#65533;&#65533;i&#65533;3&#65533;&#65533;&#365;&#65533;9&#65533;o&#65533;&#65533;(&#65533;@&#65533;&#65533;&#65533;&#65533;@&#65533;&#65533;&#65533;Y)a&#65533;k$XP&#65533;6	&#65533;l1(&#1024; &#65533;=&#65533;&#65533;&#65533;&
]H&#1073;#
5L&#65533;X&#65533;&#65533;I&#65533;%&#65533;<b&#65533;&#65533;&#65533;K&#65533;1e&#932;Y&#65533;&#65533;M&#65533;9u&#65533;&#65533;&#65533;&#65533;&#65533;O&#65533;AczH&#65533;p &#65533;7 &#65533;&#65533;&#65533; "&#65533;&#1156;8&#65533;&#65533;&#65533;)&b&#65533;%&#65533;P(&#65533;@C&#65533;C*d&#65533;&#65533;a&#260;$+^&#65533;&#65533;1k &#65533;L)&#65533;&#65533;]&#65533;y&#65533;&#65533;&#65533;&#65533;&#65533;oO&#65533;VXkB@&#65533;
&#65533; &#65533;&#65533;&#65533;K&#65533;l`&#65533;*&#65533;&#65533;Bb4o&#65533;&#65533;&#1651;&#65533;&#65533;l&#65533;|&#65533;"4&#65533;%&#576;Q(&#65533;c&#65533;&#65533;&#1600;I]&#65533;&#65533;&#65533;m&#1849;u&#65533;&#65533;&#1883;&#65533;&#65533;
&#65533;00&#65533;"&#65533; 0r&#65533; &#65533;X!#Z&#596;=Jp&#65533;&#65533;u&#65533;&#1649;&#65533;Iq&#65533;h&#65533;oOpM&#65533;8&#65533;&#65533;&#65533;&#1391;g&#2046;/&#65533;&#65533;	&#65533;&#65533;Q4&#65533; 2%A(&#65533;.]ku&#65533;P@0&#65533;+)&#65533;4x&#65533;&#65533;^&#65533;&#33073;&#65533;&#65533;1&#65533;&#1843;&#65533;B3lo?&#65533;3	"&#65533;&#65533;$&#65533;"&#65533;&#65533;&#65533;&#65533;&#65533;&#65533;
[t&#65533;Ec&#65533;&#65533;&#65533;^t	!&#65533;&#65533;&#65533;H&#65533;&#65533;* 3&#65533;&#65533;`&#65533;&#65533;&#65533;&#65533;H$&#65533;T&#65533;'#&#65533;&#65533;&#65533;&#65533;&#65533;0
)J!&#65533;&#65533;P&#65533;@6pXB0&#65533;sL2&#65533;&#65533;0!&#65533;VZ"&#65533;&#65533;.&#65533;H!&#65533;7 &#65533;&#65533;&#1536;!<&#1592;<&#65533;<&#65533;&#65533;tPB&#65533;1*&#65533;&#65533;&#65533;R&#65533;`#&#65533;&#65533;&#544;1!-&#65533;&#65533;""&#65533;tSN;&#65533;&#65533;SNw&#65533;L&#65533;M[i&#65533;%&#65533;&#65533;&#65533;&#65533;p&#65533;"XKH>&#65533;&#65533;m&#65533;&#65533;
&#65533;uW^q&#65533;S&#65533;+&#65533;@&#632;&#65533;&#65533;|#&#65533;h&#65533;&#65533;IOL&#65533;K&#65533; uZj?]"&#65533;4r@&#65533;&#65533;V&#65533;&#65533;&#65533;P&#65533;vx&#65533;&#65533;&#65533;&#1185;&#65533;&#65533;"&#65533;1&#65533;^&#65533;u&#65533;]&#65533;&#65533;&#65533;?(<&#65533;&#65533;L&#65533;X&#65533;bR:H&#65533;&#65533;&#65533;&#65533;&#65533;&#65533;&#65533;&#65533;&#65533;U([n&#65533;&#65533;&#65533;z&#65533;U&#65533;&#65533;*xv&#65533;u+&#65533;wc&#65533;;&#65533;W&#65533;"&#65533;%#2"&#1943;%&#65533;&#65533; &#65533; h&#65533;&#65533;,b&#65533;yf&#65533;k&#65533;&#65533;&#65533;,.&#65533;&#65533;&#65533;&#65533;U&#65533;&#65533;Q&#65533;&#65533;&#452;X&#65533;&#65533;2&#65533;&#65533;&#65533;c&#65533;&#65533;.&#65533;&#65533;&#65533;&#65533;&#65533;&#65533;E&#65533;	\6&#65533;x+ &#65533;&#65533;&#65533;&#65533;&#65533;{l&#65533;&#65533;6[&#65533;&M&#65533;&#1312;-rtA6&#65533;&#65533;.&#65533;&#65533;&#65533;&#65533;&#65533;K6&#65533;5&#65533;i&#65533;&#65533;&#65533;&#65533;&#65533;y&#65533;6	&#65533;&#65533;JF&#65533;&#65533;&#65533;&#65533;&#682;&#65533;&#65533; a&#65533;q&#65533;#&#65533;|r&#65533;+&#65533;Y&#65533;&#65533;\&#65533;
>@n&#65533;&#65533;3&#65533;n&#65533;&#65533;&#65533;2&#65533;&#65533;I&#65533;{u&#65533;w&#65533;a&#1974;M"&#65533;&#65533;qKB\#&#65533;{&#65533;:5z&#65533;&#65533;w&#65533;&#65533;~x&#65533;I9n&#65533;&#65533;&#65533;&#65533;&#65533;yMH)&#1390;&#65533;&#65533;&#65533;&#65533;b&#1528;u&#52479;k&#1992;@&#65533;}Aj&#65533;&#65533;&#65533;&#65533;|&#65533;}^z&#65533;&#65533;z&#65533;&#65533;&#65533;	&#65533;&#65533;&#65533;&#65533;"h&#65533;N6&#65533;&#65533;&#65533;&#65533;&#65533;S/i
&#65533;P&#65533;;&#65533;&#1474; >&#65533;&#65533;&#65533;hLA&#65533;*&#65533;8t&#65533;}x&#65533;&#65533;^&#65533;
&#65533;d!"`&#65533;&#65533;&#65533;&#65533;C&#65533;5&#65533;&#65533;OhP&#65533;N&#65533;\&#65533;/&#65533;&#65533;a
+`]&#65533;%d)tN&#65533;&#65533;#&#65533;\ &#65533;qQ (XA&#65533;G!RC&#65533;&#65533;2C&#65533;&#65533;m2[3&#65533;&#65533;P&#65533;B&#65533;P&#65533;d&#65533;Bl@D&#65533;&#65533;&#65533;)(&#65533;&#65533;&#65533;W&#65533;&#65533;&#65533;(&#65533;A	R&#65533;&#65533;&#65533;<L!&#65533;&#65533;&#65533;B1(N&#65533;"S&#65533;c&#65533;V#f!b
I&#65533;&#65533;&#65533;&#65533;&#65533;s&#65533;&#65533;&#65533;,&#65533;&(&#65533;l@#}u6v&#269;&#65533;&#65533;
&#65533;h&#65533;:.iMh&#65533;&#65533;&#65533;I&#65533;&#65533;&#65533; 	p&#65533;&#65533;D&#65533;J$iL
&#1898;&#65533;CDD&#65533;&#65533;&#65533;&#65533;*&#65533;fAt9	&#65533;&#65533;&#65533; L&#65533;KH&#65533;.iPj(.@KJ&#65533;LFf&#65533;LN&#570;8JV&#65533;B&#65533;h&#65533;D&#65533;,&#65533;&#65533;r&#65533;'&#65533;&#65533;&#65533;&#65533;yz&#65533;(Jmm&#65533;&#65533;&#65533;&#65533;&#65533;#m&#65533;~&#65533;&#65533; O,&#65533;&#65533;&#65533;&#65533;&#65533;&6&#65533;l&#65533;&#65533;&#65533;&#65533;K,&#65533;&#65533;;&#65533;SB&#15634;(9&#65533;KDD +&#65533;4A&#65533;&#165;&#65533;3=t&#65533;&#65533;1&#65533;&#65533;AM&#65533;CLzR&#65533;&#65533;T&#65533;+eiK]&#65533;R&#65533;&#65533;t&#65533;c&#65533;&#65533;&#65533;(&#65533;&#65533;&#65533;3&#65533;P&#65533;&#65533;&#65533;&#65533;I
&#65533;JJD	&#65533;&#65533;%GJl&#65533;&#65533;&#65533;&#65533;"Lq&#65533;"&#65533; dzU&#65533;fU&#65533;Y&#65533;&#65533;8&#65533;P&#65533;&#579;'&#65533;&#65533;&#65533;v!&#65533;&#65533;&#65533;0iP&#65533;&#58609;&#65533;0`&#65533;cu&#65533;l&#65533;&#65533;H&#65533;y&#65533; &#358;T&#65533;&#65533;@8b&#65533;Da&#65533;&#65533;&#65533;%V&#65533;jc&#65533;&#1560;&#65533;T&#65533;! KB&#65533;&#65533;"&#1069;l0&#65533;x&#65533;&#65533;S&#43692;&#65533;A &#65533;&#65533;"!&#65533;
:&#65533;&#65533;&#65533;&#65533;&#65533;&#65533;>to&#333;&#65533;&#65533;G0"&#65533;0low&#65533;Q&#65533;&#65533; &#65533;&#65533;%.d%&#65533;,&#65533;&#65533;%&#168;&#65533;6%&#65533;&#65533;&#65533;&#65533;><&#65533;&#65533;yr&#65533;&#65533;&#65533;&#65533;&#65533;p&#65533;,&#143;&#65533;&#65533;&#65533;&#65533;&#65533;&#65533;c&#65533;Ti&#65533;4&#65533;%&#65533;e&#65533;a&#65533;&#65533;W&#65533;&#65533;uiW'&#65533;\&#65533;D"&#65533;x&#65533;&#65533;&#65533;&#65533;&#65533;J6i&#65533;&#65533;RB&#65533;&#65533;&#65533;	@&#65533;&#65533;&#65533;'&#65533;%,&#65533;&#65533;}
&#65533;&#65533;Y&#65533;&#65533;&#65533;&#65533;&#65533;-&#1600;#n&#65533;&#65533;W&#65533;#&#65533;&#65533;q&#65533; _&#65533;&#1185;&#65533;@	&#65533;&#65533;@&#65533;&#65533;&#983;	&#1089;&#65533;`&#65533;&#65533;&#65533;x&#65533;]J&#65533;]
&#65533;&#65533;%&#65533;&#65533;&#65533;&#65533;&#65533;`O&#723;K&#65533;&Y&#65533;K&#65533;fr&#65533;&#65533;&#65533;d(&#65533;&#310;;Q&#65533;I|e&#65533;&#65533;&#65533;V&#65533;dJ&#65533;P&#65533;&#65533;"Jb&#65533;d&#65533;&#65533;&#65533;D!2&#65533;K&#65533;	A&#65533;&#65533;"&#216;&#65533;&#65533;&#1099;&#65533;&#65533;]&#859;a&#65533;&#65533;&#65533;&#65533;&#65533;&#65533;p&#65533;j!&#65533;l&#65533;&#65533;*V&#65533;,FX&#65533;[B&#65533;,
&#65533;	^PKH%a&#65533;&#65533;&#65533;`&#65533;'%&#65533;&#65533;9&#65533;&#65533;/&#65533;	 &#65533;&#65533;&#65533;1l9!6&#65533;&#65533;&#65533;&#65533;h&#65533;&#65533;@&#65533;$&#65533;&#65533;&#545;ml&#404;&#65533;W`>&#65533;&#65533;&#65533;$&#65533;$&#65533;Y aS&#65533;&#65533;J&#65533;&#65533;&#65533;K(&#65533;&#65533;&#65533;*"&#65533;`T&#65533;&#65533;V&#65533;T]q&#65533;&#65533;&#65533;"&#65533;5&#65533;&#65533;R&#65533;]&#65533;(&#65533;&#213;&#65533;j&#65533;&#65533;&#806;+&#65533;B&#65533;*&#17758;&#65533;a
&#65533;&#859;&#65533;&#1648;!UlK&#65533;&#65533; &#65533;a&#65533;6&#65533;&#65533;&#65533;J&#65533;&#65533;j&#592;&#65533;&#65533;&#65533;W&#65533;&#189;&#65533;&#65533; &#65533;L&#65533;RD&#65533;&#65533;#'6&#65533;&#65533;\C&#65533;&#65533;&#65533;z&#65533;t%&#65533;&#65533;m&#65533;;?B&#65533;t&#65533;6&#65533;&#65533;&#65533;&#65533;&#65533;:"07&#65533; p&#65533;&#65533;&#65533;>&#65533;&#65533;&#65533;!4&#65533;J&#65533;AN&#65533;?&#65533;&#65533;&#65533; u-&#65533;&#65533;8&#1038;&#65533;P4Y(&#65533;n&#65533;&#65533;&#65533;8&#65533;&#65533;&#65533;Adh&#65533;&#65533;&D&#65533;	)&#65533;&#65533;1F&#65533;&#65533;N&#65533;&#65533;`&#65533; &#65533;&#65533;&#65533;&#65533;&#65533;y&#65533;$F&#65533;&#65533;&#65533;s	s&#65533;U7&#65533;&#65533;5j&#53516;]&#65533;whBDO&#65533;k&#65533;,H&#65533;&#65533;
X&#65533;&#887;,D&&#65533;&#65533;&#65533;Z&#1020;M`K4|&#973;&#65533;x?&#65533;&#65533;&#65533;aWIW&#65533;&#65533;&#65533;&#65533;>&#65533;&#65533;l&#65533;&gF6p&#65533;&#65533;&#65533;&#65533;4{s^&#65533;x&#65533;(B&#65533;&#65533;&#1198;e-A&#65533;*"#^&#65533;s<&#65533;&#65533;&#65533;[&#65533;)&#65533;G&&#65533;{&#65533;mt&#65533;v&#65533;&#65533; &#65533;&#65533;Z&#65533;&#65533;x&#65533;&#65533;&#65533;%(-&#65533;&#1720;&#65533;2&#65533;&#65533;&#65533;&#65533;^]&#65533;RcS,&#65533; &&#65533;}&#65533;&#65533;&#65533;&#65533;&#65533;&#65533;O&#65533;8&#65533;&#65533;&#221;&#65533;&#65533;&#65533;c?&#65533;&#65533;&#65533;Pc&#65533;(&#65533;Y&#65533;&#65533;?
&#65533;&#65533;ez,&#65533;X&#65533;&#65533;s&#65533;&#65533;&#65533;&#65533;k!&#65533;j;&#65533;&#65533;#y&#65533;,&#65533;P&#65533;&#65533;&#65533;@&#65533;>&#515;&#65533;S?>&#65533;&#65533;&#65533;>X, &#65533;&#65533;a&#65533;d&#65533;&#65533;z&#65533;1&#65533;#9&#65533;&#65533;&#65533;K&#65533;&#579;bjA%&#1801;&#65533;{&#65533;&#65533;{	&#65533;0&#737;&#65533;1(&#65533;[>&#65533; <&#65533;X&#65533;qi\B2&#777;L4&#65533;r	&#65533;&#801;&#65533;&#65533;&#65533;/&#65533;&#185;b&#65533;.&#65533;&#65533;"d
&#65533;@&#65533;2&#65533;C&#65533; <6`&#65533;&#65533;ZX&#65533;A36&#65533;&#65533; \`.&#1377;&#65533;&#65533;w&#65533;Yr
?&#65533;D&#65533;&#65533;&&#65533;V+)cK&#65533;&#65533;K&#65533;&#65533;&#65533;P&#740;&#65533;&#65533;&#65533;H!&#65533;9&#65533;&#65533;&#65533;DX&#65533;	&#65533; V&#65533;&#65533;&#65533;&#65533;:0&#65533;;&#65533;\0Ex&#65533;1\)&#65533;&#65533;0&#65533;X<&#408;&#65533;>&#65533;E&#65533;&#65533;&Q&#65533;&#65533;&#65533;&#65533;&#65533;&#65533;&#1795;'&#65533;&#129;&#65533;&#65533;&#65533;@*d&#65533;&#65533; $5&#65533;&#65533;@6&#65533;F&#65533;&#65533;2\p&#65533;&#65533;6T&#65533;&#65533;y(o&#65533;G&#65533;&#65533;?6&#65533;+#&#65533;>&#65533;&#65533;&#65533;&#65533;&#65533;&#1378;&#65533;&#65533; y&#65533;&#65533;R&#65533;@:&#65533;*&#65533;A&#65533;k&#65533;&#65533;x&#65533;&#513;&#65533;&#65533;&#65533;&#65533;&#65533;G@@&#65533;&#65533;&#610;&#65533;&#65533;$%[&#65533;e<
&#65533;&#65533;H&#65533;D&#65533;&#65533;{&#65533;{[&#65533;&#65533;&#592;&#65533;&#65533;&#65533;&#65533;TH&#65533;3&#65533;PI&#65533;4D&#65533;&#65533;?C&#65533;H&#65533;K&#65533;C&#65533;TI&#65533;s &#65533;2&#65533;&#65533;&#65533;&#65533;I&#65533;&#65533;&#65533;&#65533;&#65533;	L &#65533;= [&#65533;&#65533;&#65533;&#65533;&#65533;2&#607; F&#65533;JEP@&#65533;J&#65533;&#65533;J&#65533;d&#65533;&#65533;&#65533;	&#65533;dE&#65533;J&#65533;&#65533;@&#65533; [K&#65533;t&#65533;&#65533;

L&#65533;&#65533;<K&#65533;&#65533;J&#65533;&#36348; &#65533;&#65533;&#65533;&#65533;&#65533;H)&#65533;&#65533; b&#65533;&#699;&#65533;@1 &#65533;\&#830;&#65533;[p&#691;dL&#65533;&#816;&#65533;&#65533;F&#65533;L&#65533;d&#65533;&#65533;&#65533;&#65533;&#65533;L&#65533;&#65533;+&#65533;&#65533;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]&#65533;/&#65533;*&#65533;>&#65533;&#65533;/x&#65533;p&#65533;5Q&#65533;&#65533;X &#65533;&#65533;&#65533;X&#65533;&#65533;&#65533;/p&#65533;
&#65533;&#65533;&#65533;Q$H&#65533;&#65533;hQ&#65533;> &#65533;$p&#65533; &#65533;P$ $&#65533;&#65533;(h&#65533;"&#1917;X&#65533;M%`&#65533;&#65533;R&H}&#65533;*&#65533;=eR&#65533;h&#65533;&#65533;R4U&#65533;&#65533;!&#1258;&#65533;&#65533;!&#65533;.ES:&#65533;&#65533;$@&#65533;S7&#65533;7 X&#65533;-&#65533;S@m%&#65533;=&#65533;&#65533;P&#65533;@T%&#65533;&#65533;B&#65533;#E&#65533;D&#65533;S &#65533;R*m&#65533;+,&#65533;&#65533;H]&#65533;J&#65533;T&#65533;z&#65533;!@MT&P&#65533; &#65533;N&#65533;T&#65533;&#65533;&#65533;%&#65533;&#65533;.&#65533;&#65533;hY&#65533;UY&#65533;&#65533; &#65533;/h"-MP(=&#65533;O &#65533;T&#65533;&#65533;>&#65533;D-UJ&#65533;UY&#65533;&#65533;(&#65533;@&#65533;&#65533;&#65533;@U&#65533;=Q m&#65533;N&#65533;a&#65533;NV&#65533;&#65533;:e &#65533;&#65533;!&#65533;UZ&#65533; pV@5&#65533;&#65533;&#65533;O&#65533;&#65533;S0&#65533;Q&#65533;Vm&#65533;Y&#65533;8&#65533;$&#65533;&#65533;/U&#65533;SU&#65533;6&#65533;(@!&#65533;&#65533;p&#65533;&#65533;x&#65533;LP&#65533;R8&#65533;&#65533;R&#65533;P0R0&#65533;R8R&#65533;P&#65533;&#65533;&#65533;&#65533;`	%h&#65533;!@Ue &#65533;&#65533;p&#65533;&#65533;S&#65533;&#65533;&#65533;y&#65533;X&#65533;&#65533;Q@&#65533;P(&#65533;m&#1347;a&#65533;Nf&#65533;M&#1540;&#65533;@WZ}g}Y&#65533;&#1704;)&#65533;V&#65533;,Q&#65533;&#1629;&#65533;YT &#65533;&#65533;&#65533;O&#65533;&#65533;/&#65533;^(&#65533;U&#65533;(@X&#65533;m[H&#65533;@M&#1719;&#65533;&#65533;Q&#65533;&#1710;&#65533;&#1647;&#65533;\&#65533;&#65533;	x&#65533; &#65533;Y&#65533;g&#65533;Y&#65533;&#65533;Y&#65533;&#65533;KP&#65533;&#1675;&#65533;&#1774;&#65533;X&#65533;]&#65533;&#65533;&#65533;&#65533;Y&#65533;[\Y-&#65533;&#65533;&#65533;&#65533;\H\&#677;&#65533;H&#65533;S&#65533;\&#65533;=Q&#65533;[&#65533;| &#65533;&#65533;	&#65533;\P&#65533;m &#65533;! ]&#65533;]&#65533;&#65533;R&#65533;[&#65533;&#65533;&#65533;Y&#65533;&#53553;u&#65533;	&#65533;&#65533;`	&#65533;&#65533;6P&#512;&#1725;&#65533;&#65533;&#65533;&#1896;&#65533;[&#65533;&#65533;&#65533;&#65533;^&#65533;%}}&#65533;&#65533;&#65533;&#512;0&#65533;&#65533;U#&#65533;]&#853;^&#65533;Z%@Fe&#65533;?&#65533;Z&#65533;&#65533;X&#65533;&#65533;&#65533;&#65533;&#65533;&#65533;&#65533;_#Px &#65533;&#65533;&#65533;&#997;^&#65533;&#65533;M&#65533;&#1598;l\R&#65533;&#2045;&#65533;&#65533;&#65533;T #&#512;_&#65533; &#65533;&#65533;mN@&#65533;&#65533;\&#65533;&#65533;&#65533;&#65533;&#65533;&#65533;&#65533;E]T8&#65533;T&#65533;&#65533;5&#65533;&#65533; (&#65533;&#65533;}&#65533;H&#65533;	&#65533; &#65533;&#65533;&#1845; &#1077;Z&#65533;Q&#780;_R&#65533;Y&#65533;&#65533;Z&#65533;&#65533;&#65533;6&#65533;&#65533;&#65533;pa@&#65533;&#65533;Up]`&#65533;/&#65533;`!&#65533;	&#65533;^&#65533;/p&#65533;T [&#65533;@&#65533;Q&#65533;&#65533;6&#65533;&#65533;`p&#65533;&#65533;&#65533; &#65533;U	v&#65533;&#65533;&#65533;G&#65533;`&#65533;&#65533;&#65533;&#65533;L*hb&#65533;X|%n-3&#65533;&#959;&#65533;&#65533;&#65533;&#65533;&#65533;&#65533; 	&#65533;&#65533;Ym&#65533;]&#65533;&#65533;M&#65533;(&#65533; N&#65533;9&#65533;&#831;&#65533;&#65533;/&#65533;VO&#65533;VO&#65533;#>&#65533;&#65533;&#65533; &#65533;&#65533;	`&#65533;&#65533;&#65533;&#65533;&#512;V&#65533;&#65533;HbM&#65533;&#65533;]&#65533;L
&#65533;`&#65533;&#65533;&#65533;Tf	#@&#65533;	Xc#&#65533;&#65533;`&#65533;&#65533;&&#65533;^&#65533;\&#65533;&#65533;&#65533;&#65533;f
0d &#65533;#h&#65533;0&#65533;h&#65533; `&#1316;i&#65533;]&#65533;$&#65533;R&#65533;&#65533;e	&#65533;%&#65533; &#65533;K&&#65533;Wf&#65533;&#65533;l&#65533;&#65533;m&#65533;R.&#65533;6&#65533;&#65533;if&#65533;&#804;&#65533;B8_&#65533;&#65533;{&#65533;NwN&#65533;He&#65533;&#65533;VQ&#65533;KYf&#65533;Y&#65533;&#65533;	P &#65533;v&#65533;r&#65533;&#65533;&#65533;Ff&#1228;b&#65533;&#65533;&#65533;g&#65533;&#1859;&#65533;&#904;.d#x&#65533;&&#65533;f&#65533;Te]&#65533; h6g&#65533;&#65533;&#913;f&#65533;0 _&#65533;6f&#65533;&#65533;&#65533;&#65533;_
@&#65533;(&#65533;0&#65533;`&#65533;&#65533;L&#65533;s`&#65533;&#65533;&#65533;/hh&#65533;&#65533;g&#65533;<^H&#65533;&#65533;&#65533; f&#65533;&#65533;&#65533;]&#65533;&#65533;.j&#65533;&#65533;&#65533;6&#65533;&#65533;lb6~&#65533;&#65533;fbh&#65533;t&#65533;&#65533;&#65533;&#65533;x&#65533;((V&#65533;$&#65533;~ &#65533;&#65533;`#&#65533;&#1871;&#65533;N&#65533;&#65533;	Xf	&#65533;&#65533; &#65533;&#65533;f&#65533;j&#65533;_&#65533;&#65533;hS&#65533;&#65533;&#65533;&#65533;&#65533;&#65533; &#65533;&#65533;/&#65533;vaK`&#65533;&&#1011;&#65533;	&#65533;.d.&#65533;&#65533;&#65533;hK&#65533;&#65533;=O&#974;	
&#65533;L&#65533;~]&#65533;&#2039;FO&#65533;&#65533;&#65533;&#65533;&#65533;&#65533;&#65533;&#65533;&#65533;.&#65533;&#65533;&#65533;&#65533;&#1702; 
&#65533; $&#512;VU&#907;l&#65533;&#65533;&#65533;#e#&#65533;f&#65533;&#1981;&#65533;^n&#65533;~n&#65533;&#65533;s&#65533;&#65533;	 !&#65533; &#65533; ,4 ! &#65533;7 &#65533; &#65533;H&#65533;&#65533;&#65533;&#65533;*\&#560;&#65533;&#199;S@&#65533;H&#65533;&#65533;&#331;3j&#65533;&#561;&#65533;&#463; C&#65533;&#65533;&#65533;&#65533;D&#65533;&#65533;(S&#65533;\&#626;&#65533;&#727;0c&#65533; &#65533;&#65533; 2s&#65533;&#65533;&#627;&#65533;&#991;/S&#65533;&#65533;&#65533;h&#65533;@&#65533;*]&#692;&#65533;&#1233;)&#65533; 3&#65533;(&#65533; &#65533;j&#65533;&#693;&#65533;W&#65533;Q&#1600;!A&#65533;fQ_&#1258;]&#758;&#65533;B&#65533;h@Z&#65533;j&#65533;n&#65533;&#65533;&#65533;&#65533;w'&#65533;vd&#65533;"Q6r&#65533;&#65533;&#760;&#65533;&#65533;&#65533;=&#65533;:&#65533;`&#65533;&#65533;8&#65533;@&#65533;&#825;&#65533;cU&#1624;X<0&#65533;U&#65533;G&#65533; A&#65533;D&#65533;&#1328;c[LQ&#65533;&#65533;&#65533;&#65533;A&#65533;&#65533;:&#65533;&#65533;E3S&#65533;&#65533;B\&#65533;3&#65533;=l&#65533;" &#65533;&#65533;&#65533;&#65533;K_H&#65533;&#65533;&#65533;&#65533;&#65533;&#65533;&#65533;&#65533;&#1801;&#65533;&#65533;&#65533;wC&#65533;&#65533;&#65533;&#65533;e&#65533;0&#65533;&#65533;&#65533;*&#65533;&#65533;&#65533;&#65533;IqL&#65533;lp&#65533;&#65533;=&#65533;&#65533;&#65533;
&#65533;g&#1920;h&#65533;{Up&#65533;{Vm@&#65533;|rB&#65533;&#65533;_
&6&#65533;~&#65533;&#65533; t&#65533;!`&#65533;$&#65533;hE&#557;%Thl&#65533;A&#65533;v&#65533;p&#588;4&#65533;h&#65533;8&#65533;&#65533;<&#65533;&#65533;&#65533;@)&#65533;Di&#65533;H^&#65533;[&#65533;	&#65533;o TV&#65533;&#65533;&#65533;V&#65533;&#65533;e&#65533;V&#65533;&#65533;VT&#65533;&#65533;	&#65533;`&#65533; D&#65533;&#65533;c&#65533;&#65533;O&#65533;@&#65533;&#65533;f&#65533;[&#65533;&#613;&#65533;\&#65533;&#65533; (&#65533;	P&#282;&#65533;&&#65533;&#65533;&#65533;&#65533;$T&#65533;h.&#65533;&#65533;&#65533;&#65533;&#65533;%W&#65533;&#65533;
*hV&#65533;&#65533;kU&#65533;&#65533;{&#65533;T'Z&#65533;&#65533;&#65533;P&#65533;fo&#65533;&#65533;&#65533;&#22376;K&#65533;&#65533;A&#65533;&#65533;&#65533;p&#65533;{&#65533;&#65533;j&#65533;V&#65533;yj&#65533;Q&#65533;&#65533;&#65533;nQXY<&#65533;&#65533;:UA{&#65533;&#65533; &#65533;&#65533;x: &#65533;&#65533;k&#65533;R) &#65533;&#65533;UXu&#65533;&#65533;&#65533;&#65533;&#65533;&#65533;&#65533;&#65533;&#65533;K&#65533;)&&#65533;&#65533;|+h0&#65533;&#65533;}j&#65533;&#65533;&#65533;&#65533;UbHpU.|&#1652;i&#28035;ws&#65533;&#65533;J&#65533;d&#65533;= &#65533;P&#65533;&#65533;7&#65533;&#65533;J &#65533;&#65533;&#65533;',&#1667;&#65533;&#65533;z&#65533;v&#65533;&#65533;c&#65533;O$&#65533;&#65533;F+&#65533;L&#65533;nl8&#65533;&#65533;&#65533;,y`CQ3&#65533;[&#65533;m8C&#65533;_&#65533;&#65533;&#65533;&#65533;K&#65533;&#65533;e&#65533;&#65533;B&#65533;&#65533;@&#65533;&#65533;xj&#155;&#65533;	 &#65533;T&#65533;&#65533;f&#65533;&#65533;)&#65533;&#65533;&#65533;m&#65533;&#65533;wa&#65533;&#1139;U&#65533;&#65533;}v&#65533;&#65533;&#65533;D&#65533;&#65533;.&#65533;-&#65533;.&#65533;	m&#65533;E!&#65533;&#65533;&#1948;gTo&#65533;&#65533;z&&#65533;Oo&#65533;g&#65533;Q"[`"&#65533;&#65533;&#65533;Oa;&#65533;-y]&#1327;&#65533; &#65533;UW&#65533;J&#65533;&#65533;wn|F&#65533;&#65533;&#65533;&#65533;&#65533;&#65533;&#65533;&#65533;aQt&#65533;&#65533; 8b&#65533;&#65533;&#1776;&#65533;'&#65533;q&#481;W&#65533;&#65533;K&#65533;&#65533;&#65533;f&#65533;&#65533;&#65533;6U&#65533;&#65533;&#65533;?Q27O&#65533;U`&#65533;(&#65533;j&#65533; &#65533;&#65533;+\&#65533;&#65533;9&#65533;!&#900;&#65533;a&#65533;D&#65533;`z&#65533;&#65533;&#65533;&#65533;&#65533;&#65533;@&#65533;&#65533;G?&#65533;L1	@&#65533;T&#65533;f&#65533;:&#65533;oV&#65533;&#65533;*''&#65533;&#65533;*&#946;I"tF &#65533;&#65533;&#1810;&#65533; &#65533;Ip|&#65533;&#65533;&#65533;&#65533; f&#65533;x&#65533;`bQ&#65533;'&#65533;&#65533;&#65533;&#708;PdHm0&#65533;&#65533;I&#65533;w&#65533;A&#65533;&#65533;=&#65533;)&#65533;<&#65533;&#65533;a&#65533;0&#65533;j)m9p~HA&#65533;&#65533;	i&{&#65533;w&#65533;D&#65533;&#205;/k&#65533;&#65533;&#65533;&#449;&#65533;*%&#65533;&#65533;&#300;&#65533;&#65533;&#65533;p&#65533;2$vl&#65533;3r&#65533;	&#265;&#65533;&#65533;&#65533;&#65533;'&#65533;&#65533;kH&#65533;X&#65533;&#65533;&#65533;1&#65533;A-+&#65533;!6&#65533;`s}&#65533;b&#65533;&#65533;H&#65533;y&#65533;<s&#65533;Ks@Er&#785;&#65533;:&#65533;&#65533;|D&#65533;\&#65533;(b] &#65533;g&#65533;&#65533;dmG$&#65533;&#65533;6f&#65533;T:&#65533;028'.&#65533;,Bqx&#1024;  &#65533;EXe&#65533;X&#65533;/&#65533;&#65533;VO&#65533;&#65533;%&#65533;&#1263;&#65533;r&#65533;$&lp9&#65533;D&#65533;j>&#65533;#h3&#65533;&#65533;g:Sw:&#65533;&#65533;&#65533;&#65533;D&#65533;jv|Xd:F &#65533;&#65533;f&#65533;&#65533;W&#65533;&#65533;&#65533;K&#65533;lG&#65533;Q&#65533; }p&#65533;~&#65533;2&#65533;&#65533;
BDi&#65533;&#65533;&#65533;&#65533;&#65533;&#65533;&#65533;J&#65533;&#65533;&#610;&#65533;9Y&#65533;"&#65533;&#65533;&#65533;!Va&#65533;9#&#65533;@d&#65533;&#65533;&#65533;&#921;&#65533;EM&#65533;M&#65533;&#65533;pZ$&#65533;&#65533;#&#65533;&#65533;&jQ&#65533;7b}&#65533;@&#1652;J&#65533;
&#65533;B-&#65533;<E&#1757;z&#65533;&#65533;&#65533;&#65533;&#65533; 6cC&#1959;<z&#65533;&#65533;V&#65533;T&#65533;&#65533;D6&#65533;&#65533;&#65533;5
CC&#65533;&#65533;a&#65533;&#65533;Y-V\&#65533;&#65533; &#65533;&#65533;* &#65533;j&#65533;&#65533;&#65533;&#65533;o&#65533;&#65533;m&#65533;&#65533;V&#65533;&#65533;r&#65533;P&#65533;k&#65533;%&#65533;4 &#65533;&#65533;k&#65533;h&#65533;pS>-p &#65533;i
e&#65533;&#65533;&#65533;.W'S&#65533;mG&#65533;&#65533;&#364;3I;5Xy&#65533;&#65533;g&#65533;&#65533;&#144;&#65533;X&#65533;N&#65533;&#65533;L&#65533;'[&#65533;
&#65533;I*&#65533;"&#65533;Q8Hm&#65533;e!&#65533;|&#65533;&#65533;m*&#65533;&#65533;J&#65533;&#65533;f&#65533;*'&#65533;&#65533;&#65533;bp{e&#65533;&#65533;0`fP&#65533;=&#65533;k&#65533;"&#65533;
T&#65533;7&#65533;&#65533;dCY&#65533;&#65533;5K]]&#65533;&#65533;&#65533;:@&#65533;&#65533;p&#65533;8l&#65533;&#65533;&#65533;&#65533;WK|&#143;]&#65533;&#65533;>&#65533;J&#65533;&#65533;&#65533;&#65533;&#65533;e`&#65533;&#65533;&#65533;<&#65533;-&#65533;:)&#65533;j"&#65533;&#65533;4&#65533;M[5p&#65533;&#65533;p&#65533;&#65533;&#65533;&#65533;E&#65533;&#65533;-U&#65533;&#65533;A&#65533;&#65533;&#65533;&#65533;&#65533;&#65533;&#65533;Ybg&#65533;!&#65533;&#65533;&#65533;@KuU%&#65533;7&#65533;-<5;&#65533;h
&#65533;&#65533;fi&#65533;E&#272;o)&#65533;&#65533;&#65533;&#65533; &#65533;&#65533;$&#65533;&#65533;&#65533;p&#65533;&#65533;&#65533;&#65533;L&#65533;:&#65533;yHyr)ad&#65533;&#65533;\&#65533;"5&#65533;&#65533;#&#65533;&#65533;%R,bZ	.Ou&#65533;Q&#65533;&#743;&#65533;&#65533;%&#65533;;[&#65533;&#1176;&#948;&#65533;7M&#65533;&#65533;l&#65533;<&#65533;&#65533;J&#65533;&#65533;_ph&#65533;Zn7&#65533;F&#65533;3{&#65533;&P"&#65533;% &#65533;f&#65533;&#65533;	&#65533;p&#65533;&#65533;&#65533;4&#65533;&#65533;g:2&#65533;&#65533;M&#65533;b&#65533;&#65533;B&#549;`]&#65533;&#37829;j]&#65533;&#65533;R&#65533;j&#65533;&#65533;X&#65533;c&#65533;&#65533;f&#65533;a&#65533;qt&#65533;&#65533;cN g&#65533;&#65533;&#65533;&#65533;&#65533;&#65533;&#65533;&#65533;&#65533;&#65533;&#65533;}ge&#65533;&#65533;p&#65533;&#427;Ul&#65533;c&#65533; &#65533;Y&#65533;&#65533;&#65533; &#65533;&#65533;&#65533;&#65533;`!&#65533;^&#65533;&#65533;Jm&#65533;&#2022;&#65533; <&#65533;&#65533;Q&#65533;&#18555;<&#65533;*&#65533;&#65533;&#65533;&#65533;7&#65533;&#65533;&#65533;H&#1631;>&#1023;&#65533;r^vx&#65533;&#65533;&#65533;&#65533;
&#1402;X&#65533;&#65533;-&#65533;&#65533;&#65533;&#65533;f{]&#65533;&#65533;` >&#65533;&#65533;&#645;&#65533;&#65533;&#65533;)&#65533;&#65533;&#65533;&#65533;&#65533;V&#65533;&#54702;2&#65533;&#65533;w&#65533;m&#65533;KS&#65533;`&#65533;q&#65533;&#65533;&#231;&#65533;&#65533;&#65533;{&#65533;&#65533;~&#65533;}&#65533;&#757;<&#65533;&#65533;j&#65533;c&#65533;% &#65533;&#65533;p&#65533;&#65533;&#65533;/&#65533;&#65533;_
&#65533;&#65533;&#65533;&#65533;&#1982;3"&#65533;Ha&#65533;&#65533;&#428;&#65533;2g&#65533; e&#65533;H&#65533;&#65533;0&#65533;&#65533;&#65533;Is&#65533;&#65533;&#65533;'&#65533;$&#65533;D&#65533;P&#65533;F&#65533;m&#65533;6&#65533; &#65533; &#65533;&#65533;&#65533;J&#65533;g&#175;&#65533;&#65533;&#65533;&#65533;&#65533;&#65533;Q&#65533;&#65533;&#65533;&#65533;&#65533;&#65533;,&#65533;9&#65533;}&#65533;&#65533;l&#65533;a@
2&#65533;&#65533;&#65533;B%G&#65533;J&#65533;j&#65533;^H-rx&#1984;&#65533;&#65533;&#65533;&#65533;&#65533;&#1031;&#65533;&#65533;&#65533;&#1494;
5PC"&#65533;c&#65533;&#65533;&#65533;=F#a &#65533;&#65533;j]De
&#65533;,&#65533;B&#65533;4&#65533;&#65533;,&#65533;&#65533;&#65533;&#65533;&#1853;&#65533;-&#65533;&#65533;y6!&#65533;&#65533;n&#65533;&#65533;"T6&#65533;!&#65533;]n&#1921;Rnv&#65533;Ee &#65533;W&#65533;&#65533;qI&#65533;"c&OD!R&#65533;}g&#65533;w&#65533;&#65533;H&#65533;Y&#65533;,+eE&#65533;&#65533;`&#65533;C$%&#65533;!>Hkwq&#65533;8&#65533;&#65533;&#65533;D&#65533;d&#65533;mX`&#65533;rL#h[QucE&#65533;&#65533;,x&#65533;D'&#65533;8s$"Bn&#65533;&#65533;"&#65533;&#65533;&#65533;X&#65533;&#65533;&#65533;&bEAE&#65533;&#65533;.Y$)&#65533;&#65533;&#65533;#)&#65533;4 &#65533; Pu&#65533;&#65533;Bw9~&#65533;&#65533; &#65533;dJ&#65533;q&#65533;&#65533;|o&#65533;&#65533;|&#1543;&#65533;v&#65533;xG QwL:&#65533;&#65533;&#65533;n&#65533;s&#65533;;&#65533;&#65533;&#65533;A'@vCVq&#65533;"&#65533;Xe&#65533; F3q&#65533;~&#65533;&#65533;&#65533;8#&#65533;RD&#65533;>6^&#65533;vx&#65533;&#65533;{!U&#65533;rVf&#65533;!2&#65533;')&#65533;&#65533;T&#65533;&#65533;&#65533;&#65533;x$&#65533;&#65533;c&#65533;&#65533;h&#65533;&#65533;Q&#65533;&#65533;9$&#65533;!&#65533;27&#65533;&#65533;<w&#65533;X&#722;|&#65533;&#65533;T&#65533;MqE&#65533;&#65533;X&#65533;&#65533;$&#65533;!&#65533;&#65533;'*&#65533;SY&#65533;,&#65533;f&#65533;A$&#65533;&#65533;&#65533;5I&#65533;-&#65533;&#65533;G&#65533;&#65533;&#65533;&#65533;#&#65533;&#65533;H&#65533;w{&#65533;&#65533;A p8&#65533;WnTb7AFG&#65533;&#65533;T\h/EP&#65533;&#65533;&#65533;&#65533;|0&#65533;&#65533;&#65533; 8VAU&#65533;&#65533;_O&#65533;#We&#65533;B&#65533;69gGvL'&#1548;oPc!=&#65533;&#65533;r&#65533;!&#65533;0&#65533;3!3&#65533;b&#65533;f0&#65533;X&#65533;&#65533;9`4IXU&#372;fm&#65533;&#65533;&#65533;,&#65533;g&#65533;1&#65533;&#65533;&#65533;8&#65533;REnx:&#65533;&#65533;)&#65533;&#65533;x8p~ 9&#65533;fEFO&#65533;&#65533;v;%&#65533;1 &#65533;&#65533;?MbL&#65533;&#65533;&#65533;&#33782;Qr&#65533;&#65533;!&#65533;H)&#65533;&#1107;pf&#65533;&#65533;Bx&#65533;(dh&#65533;9F6'a&#65533;h&#65533;&#65533;&#65533;jY&#65533;}H_&#65533;&#65533;w' 7&#65533;2&#65533;&#65533;! &#65533;&#65533;Y7x&#65533;Wf&#65533;f&#65533;T&#65533;C&#65533;&#738;Lhi&#65533;&#65533;&#65533;&#65533;&#65533;&#65533;`&#65533;tD&#65533;xOz&#65533;&#65533;w&#65533;bj`opq&#65533; &#65533;&#65533;)&#65533;S&#65533;&#65533;&#65533;&#65533;&#65533;52&#65533;W(eHJ&#1810;&#65533;1`&#65533;&#65533;7&#65533;&#65533;v&#65533;&#65533;&#65533;s1&#65533;S&#65533;&#65533;&#65533;Y&#65533;&#65533;D}S6-&#65533;&#65533;&#65533;v<RP'&#65533;y{&#65533;&#65533;&#65533;yH&#65533;h&#65533;T&#1032;x/9&#65533;&#65533;}&#65533;<~V&#65533;&#1561;&#65533;F&#65533;{5R&#65533;6#W  &#65533;yA4&#65533;Y&#65533;evHJ&#65533;&#65533;$&#65533;e&#65533;&#65533;&#65533;&#1630;{&#65533;-Y#*&#65533;e5b()&#65533;B&#65533;&#65533;3&#65533;=&#65533;3B' &#65533;&#65533;FV&#65533;&#65533;k&#65533;&#65533;&#65533;&#65533;-&#65533;'|a&#65533;&#65533;j&#65533;&#65533;D&#65533;&#65533;dj&#65533;&#65533;[99&#65533;&#65533;Es&#65533;Q'@$,&#65533;Vv&#65533;X&#65533;&#65533;|&#65533;4~n&#65533;&#65533;&#65533;iIQ]&#65533;%&#65533;uuWJs&#65533;2X1&#65533;&#65533;>&#65533;7r8&#65533;&#65533;6&#65533;9 ?&#57420;b&#65533;H&#65533;*&#65533;0IQ5&#65533;%&#65533;&#65533;&#65533;Er&#65533;&#65533;al@?&#65533;#=&#65533;#&#65533;#&#65533;5&#65533;i&#65533;&#65533; &#65533;&#65533;&#1491;Q8&#65533;at*&#65533;.&#65533;K8&#65533;'&#65533;t&#65533;u&#65533;&#65533;`#$>&#65533;4&#65533;~&#65533;-I&#65533;&#65533;:&#65533;&#65533;&#65533;U&#65533;-&#65533;v&#65533;&#65533;z&#65533;#&#65533;Z$,P#XY&#65533;&#65533;&#65533;&#65533;&#65533;&#65533;&#65533;'&#65533;kd;&#65533;&#65533;/&#65533;&#65533;Cj&#65533;&#65533;&#65533;b&#65533;F0&#65533;&#65533; &#65533;&#65533;j2&#65533;J3.&#65533;&#65533;&#58578;&#65533;&#65533;&#1203;H&#65533;aR1&#65533;&#554;&#65533;Rh+&#65533;Cvz&#65533;&#65533;&#65533;&#65533;T)&#65533;&#65533;H&#65533;6b2'&#65533;&#65533;99;21qq&#65533;&#65533;&#65533;Q.&#65533;&#1081;&#65533;|H&#65533;5[&#65533;&#65533;?&#65533;&#65533;s,&#65533; 4bk&#65533;&#65533;>&#65533;&#65533;&#65533;#&#65533;p&#65533;&#1167;&#65533;&#65533;D&#65533;YQ&#688;8(g&#65533;mr&#65533;;&#65533;A>&#65533;A&#65533;&#65533;<&#65533;^P	&#65533;&#65533;4 `2&#65533;J#&#1256;2&#65533;&#65533;&#65533;yG&#65533;&#65533;,K&#65533;&#65533;&#65533;&#65533;&#65533;&#65533;&#65533;l?&#65533;&#65533;\&#65533;[&#65533;bDPp"0	&#65533;&#65533;&#65533;A&#1873; 1&#65533;&#65533;&#65533;&#65533;O&#65533;*&#65533;S2O&#65533;<=&#65533;W&#65533;>P-&#65533;:&#65533;"&#65533;&#65533;8"&#65533;q&#65533;&#65533;&#346;&#65533;kK&#65533;/&#65533;&#65533;~DC&#65533;&#65533;E9A&#65533;D&#65533;&#65533;&#65533;&#65533;&#65533;< 4&#65533;9r&#65533;&#65533;j{&#65533;&#65533;o&#65533;&#65533;_f;2+&#65533;8&#65533;3R0\&#65533;#^&#65533;, *&#65533;R&#65533;##5^J%&#65533;&#65533;&#65533;&#65533;&#65533;f&#65533;&#65533;to`-&#65533;k&#65533;&#65533;&#65533;6&#65533;&#65533;S]&#65533;G3A&#65533;&#65533;&#65533;&#65533;&#65533;&#65533;&#65533;7&#65533;#E{#`&#65533;#`&#65533;&#7487;&#65533;[$o&#65533;[&#65533;&#65533;&#184;2&#65533;!&#65533;D bp#&#65533;%&#65533;&#65533;&#65533;&#65533;HsP`}&#65533;&#65533;&#65533;;&#65533;&#65533;#&#65533;&#65533;&#65533;&#65533;x&#65533;I&#65533;g&#65533;'C&#65533;&#65533;&#65533;5&#1178;&#65533;&#65533;+&#65533;^&#65533;b@&#65533;R&#65533;&#65533;,&#65533;&#65533;&#65533;&#65533;`T,&#65533;&#65533;&#65533;V o&#65533;pb&#65533;@=f&#65533;y,  \&#65533;&#65533;&#65533;.`&#65533;&#65533;&#65533;B&#65533;[<#Pl!,&#65533;>BQ&#65533;I&#65533;&#65533;X9&#65533;b&#65533;&#65533;D&#65533;&#65533;&#65533;A&#65533;&#65533;= ,P`#}{R&#65533;>&#65533;&#65533;&#65533;&#65533;@&#65533;#o&#3834;&#65533;	&#65533;&#65533;&#65533;#4C#&#65533;w+ 3C3&#183;pB #m&#525;&#65533;&#65533;&#65533;_&#65533;#.4&#65533;n&#65533;c>&#65533;fq&#65533;&#65533;Y=&#65533;>p&#65533;&#65533;&#65533;3&#65533;: z&#65533;5&#65533;A&#65533;i>&#65533;{&#65533;#}&#65533;&#65533;p' $&#65533;&#65533;5r&#65533;>&#65533;4@ ;&#65533;#&#65533;z&#65533;&#624;|g&#65533;&#65533;#@ F&#65533;&#65533;ppl#'&#65533;o&#65533;#&#65533;&#65533;&#65533;&#65533;&#65533;<g&#65533;c&#65533;6R&#65533;&#65533;&#65533;rP&#65533;,&#65533;&#65533;.&#65533;&#65533;Y J&#65533;-&#65533;w &#65533;&#65533;&#65533;&#65533;&#65533;w&#65533;&#65533;[#&#65533;&#65533;RGP?&#65533;&#65533;50#&#254;&#65533;,R P&#65533;#&#65533;&#65533;&#65533;&#65533;&#65533;&#65533;\$&#65533;&#65533;&#65533;&#65533;_ G&#65533;&#65533;&#65533;&#914;@&#65533;&#65533;,&#65533;+&#65533;P`WI&#65533;#&#65533;&#65533;&#65533;&#1852;&#65533;&#65533;$&#65533;&#65533;&#65533;4&#65533;_&#65533;&#65533;&#65533;M&#65533;5 5&#65533;&#65533;&#65533;&#65533;&#65533;I#K&#65533;&#65533;&#65533;\&#65533;&#65533;&#65533;D&#65533; &#65533;q^&#65533; 	]&#65533;!&#65533;F&#65533;7,uG7B<	&#65533;&#65533;&#65533;F}$W&#65533;#&#65533;p&#65533;}l@;&#65533;&#65533;>&#65533;b5&#65533;&&#65533;#Q&#65533;G&#65533;&#65533;6B%yLDR&#65533;.B :r5&#65533;B+5&#65533;%&#571;&#65533;&#65533;&#65533;\m&#65533;
&#65533;#&#65533;|#G&#65533;&#65533;&#65533;;&#65533;{&#195;@&#65533;
&#65533;n]p&#65533;'Y&#65533; &#65533;9&#65533;>	$&#65533;&#65533;D"f&#65533;!<&#65533;0&#65533;&#1234;&#65533;<&#65533;&#65533;9Ru@&#65533;&#65533;%&#65533;<&#1165;zEG+&#65533;$&#65533;&#65533;&#65533;1&#65533;)&#65533;-\S&#65533;&#65533;j&#65533;&#65533;&#402;S&#65533;e&#1911;p#&#65533;&#65533;'7&#65533;*&#65533;&#1198;M&#65533;&#218;&#65533;*&#65533;#x#C&#65533;&#65533;&#65533;u&#3453;&#65533;#&#65533;[&#65533;L&#65533;&#65533;$b\&#65533;&#65533;&#65533;&#65533;|&#65533;=&#65533;v&#65533;&#65533;&#65533;&#65533;J0&#65533;}#KH&#65533;&#65533;&#65533;)&#65533;w&#65533;&#65533;&#65533;6&#65533;%&#65533;&#65533;]y&#65533;&#65533;&#2037;&#65533;EC&#65533;&#65533;" &#65533;I-&#901;lE=&#65533;&#65533;&#1850;4"@x&#65533;&#65533;&#65533;&#65533;MK&#65533;&#65533;M#y&#65533;&#65533;4&#65533; ;`l`&#65533;&#65533;&#65533;&#65533;&#65533;),&#65533;&#65533;E&#65533;&#65533;5&#65533; @&#65533;(*-&#65533;_&#65533;&#65533;\McP~&#65533;0#s&#65533;&&#65533;~&#65533;&#65533;R&#65533;,&#65533;&#65533;|&#65533;&#65533;N#iU&#65533;&#65533;+$i&#65533;k&#65533;R&#65533;&#1415;|i&#65533;&#65533;n#&#65533;~&#65533; xp#j&#65533; &#65533;0&#65533;d&#65533;,q&#65533;k&#65533;"k&#65533;#E*&#65533;:2L7" +&#65533;#&#65533;&#65533;&#65533;I&#65533;X&#65533;&#65533;3B&#65533;!p;&#65533; 1&#65533;&#65533;&#65533;G&#65533;&#65533;+&#65533;&#65533;&#65533;&#65533;i&#65533;.0#&#65533;&#65533;&#65533;4 6"&#65533;k&#65533;#&#65533;&#867;)&#65533;4&#65533;&#65533;(&#65533;Y&#65533;&#65533;F!&#65533; &#65533;0k&#65533;&#65533;&#65533;&#65533;B&#65533;r>&#65533;&#65533;$&#65533;vi>#\&#65533;(&#1951;in&#40126;0&#65533; P99&#65533;qz^#y&#65533; &pY&#65533;28&#65533;s&#65533;&#49751;U&#65533;d&#65533;&#65533;N&#65533;&#65533;>2PM&#65533;C&#65533;&#65533;#&#65533;P&#1391;&#65533;&#65533;8i&#410;&#65533;&#65533;&#65533;&#65533;&#65533; n&#65533;k&#65533;jx&#65533; &#65533;>#Z&#65533;&#65533;Ygd&#65533;C&#65533;P"&#65533;6&#65533;&#65533;&#65533;4&#65533;<$&#65533;W&#65533;&#65533;g&#65533;&#65533;y[&#65533;n&#65533;&#65533;F-r &#65533;@c&#65533;&#65533;&#633;&#65533;ey&#65533;&#65533;V$&#65533;-L&#65533;B:&#65533;b` *o &#65533;&#65533;W&#65533;&#65533;DQ&#65533;3&#65533;R&#65533;&#65533;&#65533;	1&#65533;&#929;@&#65533;M&#65533;&#65533;6+&#65533;&#65533;,S&#65533;&#65533;&#65533;&#65533;y&#65533;&#65533;$Io&#65533;*%L.f&#65533;&#65533;&#65533;&#65533;w&#65533;r0#&#65533;'j&#65533;% &#65533;&#65533;(&#65533;,=&#659;&#65533;dop_&#65533;]&#65533;j&#65533;&#65533;d_v}&#65533;&#65533;&#65533;~#!P&#65533;#&#336;~`&#65533;&#65533;&#65533;h&#65533;i&#65533;l&#65533;+&#65533;Uf&#65533;_&#65533;&#65533;&#65533;&#2002;_2&#65533;8&#65533;&#1858;0#2@#&`&#65533;^!&#65533;<P&#65533;Qa4W&#65533;Ov&#65533;HWP&#65533;_&#65533;)&#65533;&#65533;Cv&#65533;?&#65533;&#65533;&#65533;&#65533;&#65533;&#65533;&#65533;&#65533;&#65533;&#65533;&#65533;lw&#65533;&#65533;=&#65533;:&#65533;&#65533;&#65533;&#65533;;&#65533; t&#65533;&#65533;&#65533;&#65533;&#65533;&#65533;#%nV&#65533;&#65533;E&#65533;&#65533;&#65533;&#65533;&#65533;o # &#65533;&#65533;Q~&#65533;&#65533;&#65533;Y&#65533;='&#65533;&#65533;$w0#`!&#65533;&#65533;&#65533;|&#65533;&#65533;&#65533; &#65533;&#65533;&#65533;,,&#65533;iX&#65533;L)y#&#65533;&#65533;&#65533;&#65533;&#65533;&#65533;&#65533;&#65533;+&#65533;&#65533;&#65533;f&#65533;@6l0h&#65533;&#65533;C&#65533;	i&#65533;HQ&#65533;&#65533;&#65533;l&#1152;x&#65533;&#65533;#D&#65533;!E&#65533;$Y&#65533;&#65533;I&#65533;)U&#65533;d&#65533;&#65533;&#65533;K&#65533;&#65533;&#65533;&#65533; &#65533;&#65533;&#65533;&#65533;&#65533;&#65533;&#65533;&#65533;O&#65533;&#65533;@&#65533;&#65533;(@F&#65533;d&#65533;&#65533;&#65533;1E5x&#65533;H"&#65533;&#65533;&#65533;:T&#65533;&#65533;&#65533;B&#65533;&#334;&#65533;ULC_&#65533;&#65533;P@&#65533;N&#65533;&#632;&#65533;&#65533;&#462;A&#65533;&#65533;&#65533;&#65533;&#65533;&#65533;_&#65533;&#65533;AC&#65533;)<&X
&#65533;iF6&#61361;
1mF[&#65533;&#65533;&#65533;&#65533;&#65533;&#65533;&#65533;[n{9&#65533;&#1670; &#65533;&#65533;&#65533;J r&#65533;x&#65533;&#65533;]&#65533;&#65533;&#65533;&#54402;J&#65533;&#65533;&#65533;&#65533;w&#65533;&#1858;&#65533;&#65533;]&#65533;/	0q&#65533;&#65533;&#65533;x&#1100;&&S&#65533;x&#65533;&#65533;q%p&#65533;&#65533;4&#65533;-	a|6MPl&#65533;&#65533; k&#65533;P@&#65533;y&#65533;&#999;_&#65533;o&#65533;&#65533;W&#65533;@&#65533;q &#65533;&#65533;&#65533;&#65533;&#65533;&#65533;dS-#$&#65533;&#65533; ;&#65533;&#65533;&#65533;.&#65533;&#65533; #&#65533; &#65533;&#1576;&#65533;&#65533;&#65533;&#65533;&#526;+&#65533;&#65533;"#6&#65533;&#65533;3&#65533;DST&#65533;$2&#65533;Jh&#65533;&#65533;&#65533;{&#65533;0&#65533;H&#65533;/&#65533;&#65533;&#1294;&#65533;&#65533;.&#65533;&#65533;&#65533;;&#65533;0	&#65533;&#65533;&#65533;S&#65533;+&#65533;&#65533;&#65533;&#65533;&#65533;rJ*&#65533;z&#43753;d&#65533;,&#65533;&#65533;l&#65533;&#65533;-6hX&#65533;&#65533;&#65533;&#65533;N4&#65533;TsM6&#65533;`2&#65533;&#65533;+6Xp3$cL&#65533;:&#65533;&#65533;'K&#65533;rPB5T(&#65533;&#65533;&#65533;*>&#65533;&#65533;dc&#65533;pQ6&#1882;(.&#772;lSN;&#65533;&#65533;SP_\&#65533;R6t&#65533;h&#65533;?&#65533;&#65533;PV[u&#65533;8&#65533;&#65533;L:-[&#65533;&#65533;&#65533;
 &#65533;
&#65533;T&#65533;&#65533;&#65533;&#65533;uXb&#65533;-&#65533;&#65533;
\d&#65533;>%&#65533;@&#65533;&#65533;>zuZj&#65533;&#65533;&#579;4&#65533;&#65533;O&#65533;+&#65533;Z&#65533;p&#65533;&#65533;&#65533;&#65533;&#65533;&#1198;&#610;&#65533;Pw]v&#65533;u&#65533;]u&#4375;N0&#65533;&#65533;&#65533;e&#65533;&#1236;&#65533;&#65533;&#65533;(3&#65533;x`{U&#65533;/;&#65533;&#65533;&#65533;&#65533;P5&#65533;"l&#1056;|/`&#994;&#65533;@&#65533;;&#65533;&#65533;c&#65533;C&#65533;&#65533;W~C&#65533;&#65533;&#65533; &#65533;K`):&#65533;&#65533;&#65533;&#65533;&#65533;`&#65533;k~&#65533;&#65533;lE&#65533;9&#65533;Y&#65533;M&#65533;H3&#65533;&#65533;S&#65533;&#65533;*&#65533;Vzi&#65533;&#65533;vZ&#65533;rf&#65533;&#65533;>&#65533;0&#65533;%&#65533;c&#65533;&#65533;&#65533; @&#65533;&#65533;&#65533;]&#65533;f&#65533;&#718;&#65533;?&#65533;&#65533;[m&#65533;La&#65533;&#65533;&#65533;@&#65533;3&#1697;&#65533;&#65533;&#65533;&#1467;&#65533;2i&#65533;&#65533;&#65533;(&#65533;9&#65533;*Q6&#65533;6l&#65533;g6&#65533;q&#65533;&#65533;X&#1609;&#65533;48!&#65533;q&#7128;]f&#65533;6&#65533;{t&#65533;pt &#65533;&#65533;ne&#65533;= j&#65533;R89q&#65533;)
&#65533;&#65533;&#65533;&#65533;&#65533;{&#65533;&#65533;&#65533;l&#65533;OU&#65533;p.j&#65533; e&#65533;&#65533;&#65533;&#65533;&#65533;&#65533;&#65533;&#65533;&#65533;&#65533;~z&#43767;&#65533;z&#51282;
&#65533;Wo&#65533;pH &#65533;~=&#659;&#65533;&#65533;&#65533;2Z&#65533;&#65533;&#65533;&#65533;}&#65533;&#65533;JA&#65533;&#65533;gT&#65533;&#65533;&#65533;P&#65533;#&#65533;-&#65533;&#65533;k&#65533;%&#65533;@x@&P&#65533;< &#65533;&#65533;&#65533;&#65533;$p&#65533;&#65533;l@ &#65533;4k}&#65533;&#65533;R&#65533;<&#65533;&#65533;A&#65533;x&#65533;a&#65533;9&#65533;&#65533;&'&#65533;&#65533;&#65533;W:hE&#65533;2@&#65533;3&#65533;amxC&#65533;0.&#65533;f&#518;V<daE&#65533;&#65533;&#65533;&#65533;&#65533;f&#65533;M#)&#65533;&#65533;A&#65533;i&#65533;(Y&#65533;M&#65533;&#65533;G<&#65533;&#65533;@j&#65533;Z n&#65533;&#65533;A&#65533;c$c&#65533;xF4&#65533;&#65533;cCB&#65533;&#65533;&#65533; &#65533;I;&#65533; G1&#65533;"J&#65533;H&#65533;&#65533;&#65533;&#65533;U n&#65533;!&#65533;@&#65533;&#189;Av&#65533;&#65533;&#65533;&#65533;&#65533;&#65533;m}R!&#65533;qP&#65533;!&`&#65533;(QY&#65533;&#65533;&#65533;'#@&#65533;2rZ&#65533;Sbc$F&#65533;&#65533;&#65533;&#65533;&#65533;,&#65533;h&#65533;;n&#65533;&#65533;&#65533;&#65533;&#65533;% d Y&#65533; &#65533;&#65533;&#65533;&#65533;&#718;o&#65533;&#65533;B.E&#65533; &#65533;&#65533;&#65533;&#65533;*&#65533;)0&#65533;O&#65533;j&#65533; p&#65533;_&#65533;&#65533;ql&#800;v&#65533;&#518;&#65533;&#1111;&#65533;	t&#65533; &#65533;0&#65533;#PV-&#65533;	&#65533;&#65533;k_s&#758;PyM&#65533;V&#65533;M&#65533;&#65533;&#65533;I&#65533;rs&#65533;[&#65533;&#65533;$&#65533;#&#65533;&#65533;&#65533;	c~&#65533;&#617;Sn&#65533;K&#65533;&#65533;&#65533;>1&#65533;&#65533;&#65533;.&#65533;#eU&#65533;qi	_&#65533;&#65533;&#65533;&#65533;&#65533;=&#65533;&#65533;&#65533; G&#65533;"&#65533;&#65533;i&#65533; 4&#1500;&#65533;zS&#65533;C&#65533;?Iz&#65533;)&#65533;2&#65533;&#65533;&#65533;l&#65533;&#65533;I-&#65533;J &#1004;&#65533;t&#65533;'&#65533;4Ep&#65533;N&#65533;&#65533;&#964;n&#925;U&#65533;&#65533;&#65533;YDi!uJq&#65533;AT&#65533;?@&#65533;y&#65533;&#65533;<&#65533;&#65533; &#846;&#65533;&#65533;J{ &#65533;,yD&#65533;)&#642;&#65533;&#65533; 3&#65533;IJ&#65533;&#65533;@$&#65533;' &#65533;zd&#65533;
jM&#65533; &#65533;&#65533;E8b&#65533;p&#65533;8&#65533;&#65533;j&#65533;E&#65533;+D&#65533;&#65533;>E&#65533;&#65533;d&#65533;(5&#65533;1&#65533;Xl&#65533;&#65533;&#34192;6gv`&#65533;&#65533;>i&#65533;=&#65533;,>S .eQ&#65533;&#65533;&#786;D&#65533;&#65533;&#65533;&#65533;\&#65533;FW&#65533;&#1253;nu&#65533;{]&#65533;f&#65533;&#65533;c&#65533;[&#65533;p&#65533;&#65533;j&#65533;&#160;_F$&#65533;H&#65533;&#65533;	&#65533;&#65533;&#65533;8&#65533;&#65533;&#65533;6E&#65533;h&#65533;&#65533;	#&#65533;;.^&#65533;[\&#65533;&#1671;qpJ!:hW&#65533;fp&#65533;&#65533;&#707;&#65533;&#1696;&#65533;M!&#65533;&#65533;&#65533;D*&#65533;(&#65533;&#65533;&#65533;Wr&#65533;TeD&#65533;&#65533;&#65533;2RD$&#65533;7&#65533;&#65533;&#65533;&#65533;&#65533;@&#65533;&#65533;&#65533;&#65533;w
&#65533;
0n&#65533;=&#65533;q`&#65533;%&#65533;`Y&#65533;C&#65533;&#65533; &#65533;,L&#65533;&#65533;&#65533;&#65533;&#65533;&#65533;&#65533;&#65533;&#65533;&#65533;.S&#65533;OCI&#65533;?1&#65533;u
1&#65533;&#65533;&#185;D&#65533;.2&#65533;1&#65533;kl8B&#65533;qH&#65533;&#65533;/"c r&#65533;&#65533;&#65533;`|&#65533;&#65533;.&#65533;3&#65533;%2S&#65533;Dc&#65533;G_QFp&#65533;4e&#1463;`&#65533;5) s&#65533;L&#65533;6&#65533;&#65533;&#65533;w&#65533;t&#65533;&#65533;;&#1061;nz&#65533;GN&#65533;&#65533;&#65533;T&#65533;2b&#65533;&#65533;U&#970;&#65533;A]&#65533;X&#65533;&#65533;&#65533;h^Yg=q&#65533;&#65533; !c3&#65533;&#65533;&#1206; K&#65533; &#65533;U|&#65533;&#65533;&#65533;&#65533;&#65533;W&#65533;d&#65533;&#65533;&#65533;D&#65533;&#65533;A&#65533;&#65533;&#65533;/
&#65533;P&#65533;&#65533;2{z&#65533;&#65533;D*&#65533;*&#65533;&#1811;&#65533;{w&#65533;fw&#65533;&#65533;&#65533;nx&#65533;[&#65533;&#65533;7wYqoVl %{&#65533; &#65533;=&#65533;o!&#65533;	&#65533;k&#65533;u&#65533;&#65533;U&#65533;$&#65533;@V8[&#65533;5&#65533;E&#65533;&#65533;&#65533;&#65533;&#65533;&#65533;&#559;%&#65533;%F&#65533;&#8468;&#65533;I&#65533;@&#65533;&#65533;}r&#65533;&#65533;\&#65533;+g9DR&#65533;t&#65533;&#1296;c&#65533;w&#65533;&#65533;PK&#65533;7&#65533;(lV")&#65533;F&&#65533;/&#65533;p}&#974;&&#65533;&#65533;&#65533;1&#65533;&#65533;&&#65533;&#65533;5&#65533;&#65533;&#65533;KX&#65533;E&#65533;D&#2045;&#65533; x ^&#65533;j&#65533;Yv&#65533;K&#65533; eYL;s&#65533;y&#65533;&#65533;&#65533;f&#65533;&#65533;&#65533;!&#65533;P&#65533;&#65533;&#65533;j&#65533;!~&#65533;2E&#65533;&#65533; &#65533;${&#65533;&#65533;s{W6H8&#65533;q&#65533;H&#65533;&#65533;{pH&#65533;&#65533;g&#65533;~&#270;&#65533;&#65533;/z&#65533;&#65533;&#65533;&#65533;&#65533;&#65533;x&#65533;&#65533;&#65533;i&#65533;&#18440;&#65533;,B&#65533;&#65533;&#65533;&#65533;&#65533;, :&#65533;a&#65533;&#1965;&#65533;R$7&#1352;&#65533;&#65533;J&#65533;B&#65533;&#65533;&#65533;&#65533;:&#65533;&#65533;&#65533;&#65533;HA_&#65533;&#65533;p&#65533;%&#65533;&#65533;&#65533;&#65533;&#65533;
&#65533;%&#65533;&#65533;&#65533;&#65533;.]&#65533;%&#65533;r&#65533;&#65533; &#65533;nij-R&#65533;P&#65533;;&#65533;&#2012;&#65533;&#65533;y_&#65533;}&#65533;&#65533;&#65533;&#65533;&#1296;&#65533;&#65533;&#65533;&#65533;&#1513;&#65533;&#65533;KDn&#65533;r&#65533;&#65533;i&#65533;&#65533;iF{&#65533;&#65533;H&#1767;&#65533;&#65533;&#65533;s&#65533;&#1688;&#65533;&#65533;&#65533;&#65533;y&#65533;&#65533;c&#65533;%&#65533;&#65533;&#65533;&#65533;&#65533;&#65533;&&#65533;&#65533;9&#65533;&#65533;
p&#605;&#65533;p\&#65533;&#65533;-&#65533;&#65533;&#65533;":|&#65533;&#65533;&#65533;&#65533;R%&#65533;.A&#65533;0&#65533;&#65533;B!&#65533;&#65533;d:&#65533;"&#65533;&&#65533;I/S&#65533;&#65533;&#65533;&#65533;&#65533;&#65533;&#65533;6|B&#65533;&#32986;&#65533;&#65533;U&#65533;&#65533;(^+&#65533;u&#65533;F&#65533;0&#65533;8&#65533;&#65533;0&#65533;&#65533;&#65533;"&#65533;&#65533;&#65533;&#65533;0&#65533;CsA(lC&#65533;&#1427;=6h&#65533;f&#65533;3(&#65533;&#65533;M&#65533;	&#65533;$&#65533;&#65533;&#65533;Aea&#65533;&#65533;;1&#65533;&#65533;&#65533;&#65533;&#65533;c&#65533;&#65533;(7l&#274;&#65533;*&#65533;:&#65533;&#65533;>@&#65533;&#65533;a&#65533;&#65533;%&#65533;#&#65533;[&#65533;&#65533;&#65533;{&#65533;&#65533;S&#65533;4&#65533;&#1601;&#65533;J3"&#65533;&#1105;<D@qDX&#65533;>(P&#65533;&#65533;b&#65533;K&#65533;&#65533;^&#65533;R
&#65533;&#65533;&#65533;.:8-P&#65533;&#65533;&#1969;<&#65533; C&#65533;&#65533;&#65533;[&#65533;<&#65533;X&#65533;F&#65533;&#65533;&#65533;Z&#65533;0(&#65533;&#65533; ^tW 9|.:&#65533;ad&#242;y&#65533;@&#65533;&#65533;*&#65533;&#65533;&#65533;&#65533;&#65533;&#65533;&#65533;6&#65533;i&#65533;&#65533;K (&#65533;&#65533;a&#517;\&#65533;&#65533;&#65533;  &#65533;&#65533;&#65533;&#65533;H&#65533;a&#65533;&#65533;&#529;a*"R&#65533; oS&#65533;Gy&#65533;F&#65533;&#65533;&#65533;&#65533;&#517;J&#65533;&#65533;	&#65533;&#65533;&&#65533;@&#39043;&#65533;ap" |'&#65533;1&#65533;'1&#65533;(&#65533;X&#65533;|Hi&#65533;&#65533;:!&#65533;8	&#65533;&#65533;&#65533;&#65533;7&#48771;H&#65533;&#65533;&#65533;A&#65533;&#65533;d&#65533;&#65533;&#65533;-&#65533;,&#65533;&#65533;&#65533;x&#65533;&#65533;(&#65533;&#65533;J%&#65533;2/ &#65533;)H
B /&#65533;&#65533;)J&#65533;-&#65533;a&#65533;&#65533;&#65533; -&#65533;.k&#163;&#65533;&#65533;&#65533;&#65533;+&#65533;=CR&#65533;J&#65533;&#65533;?&#65533;H&#65533;&#65533;&#65533;&|&#65533;&#65533;&#65533;&#65533;&#65533;&#1947;'&#65533;&#65533;&#65533;&#65533;tKAX-&#65533;h&#65533;<&#704;"&#65533;8B&#65533;&#65533;-d&#1152;&#65533;P&#511;&#65533;J&#65533; &#65533;&#65533;2&#785;*&#65533;&#65533;!C&#65533;&#65533;&#16397;&#65533;&#65533;K:(&#65533;U&#65533;7&#65533;B*3 +6@1&#65533;&#65533;rMi&#65533;.U&#65533;,&#65533;&#65533; &#65533;w&#1540;M&#65533;d	&#65533; &#65533;&#65533;&#65533;&#65533;"&#65533;&#65533;&#65533;&#65533;&#65533;&#1908;.&#65533; b [&#65533;L&#65533;&#65533;&#65533;&#65533;&#65533;&#65533;J&#65533;@N&#65533;<&#855;h&#65533;hN@PEp&#65533;&#65533;Rq-P&#65533;&#65533;N&#65533;.&#65533;&#1024;&#65533;&#65533;F&#65533;OF&#65533;&#65533;b&#65533;&#65533;z2&#65533;~QO&#65533;&#1803;-&#65533;E&#65533;O&#65533;|!E&#65533;&#65533;O&#65533;&#65533;+&#65533;&#65533;&#65533;&#65533;V&#65533;&#65533;&#65533;J&#65533;@&#65533;&#65533;&#1056;&#65533;b&#65533;&#65533;L+&#65533;	&#65533;F&#65533;P&#65533;&#65533;&#65533;L&#65533;&#65533;&#65533;&#65533;&#65533; &#65533;&#65533;QU&#65533;Z&#65533;&#65533;&#65533;&#65533;Q&#65533;Q&#65533;Q&#65533;&#65533;&#65533;Q&#65533;&#65533;%&#65533;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Um`&#65533;F &#65533;@ &#65533;&#65533;a&#65533;',&#65533;!&#65533;h&#65533;&#65533;XVfu&#65533;X h&#65533;'p&#65533;l]&#65533;i&#65533;&#65533;&#65533;&#65533;&#65533;gU$@&HmU&#65533;&#65533; W&#1035;&#65533;P&p h&#65533;P `u&#65533; *p&#65533;a{&#65533;@&#65533;$h&`{M&#65533;M$&#65533; &#65533;V5&#65533;(&#65533;W{&#65533;X&#65533;m&#65533; &#65533;~}&#65533;&#65533;&#65533;z&#65533;X&#65533;U&#65533;!&#65533;&#65533;&#65533;!&#65533;&#65533;&#65533;&#65533;&#1545;e$X &#65533;Y&#65533;*&#1619;EY&#65533;]&#65533;vuY&#65533;&#65533;X&#65533;=&#1557;mY&#65533;=&#65533;&#65533;U&#65533;&#65533;m&#65533;$&#65533;&#65533;&#65533;Y*&#65533;O&#65533;S&#65533;E&#65533;&#65533;&#65533;&#65533;(h&#65533;&#65533;&#1704;&#65533; x&#65533;~-&#65533;O&#65533;O&#65533;T=&#65533;P&#65533;S*&#65533;W'&#65533;Y&#65533;&#65533;e&#65533;Z&#65533;&#65533;&#65533; K&#65533;N(&#65533;?&#65533;R&#65533;[&#65533;%&#65533;N&#65533;&#65533;9&#65533;V$&#65533;W&#65533;&#65533;W&#65533;m&#65533;/&#65533;&#65533;M&#65533;D!&#65533;&#311;5Z-&#65533;T &#65533;S@&#65533;R0&#65533;=R&#65533;&#65533;&#65533;&#65533;S &#65533;)p&#65533;&#65533;u&#65533;P&#65533;/&#65533;&#65533;\&#65533;&#65533;&#65533;E&#65533;M&#65533;Y&#65533;&#65533;&#65533;&#65533;P&#65533;R8&#65533;Q(T&#65533;[Q &#65533;&#65533;S &#65533;V$P&#65533;&#65533;&#65533;&#65533;&#65533;]&#65533;&#65533;M@!&#65533;u8P^)&#65533;&#65533;GP\&#65533;&#65533;&#65533;&#1557;&#65533;&#1597;&#1914;&#1347;&#65533;&#65533;&#65533;X&#65533;M&#65533;&#65533;&#65533;(H[&#65533;&#65533;k&#65533; &#65533;]_&#65533; ))&#65533;&#65533;&#65533;Q=p&#65533;&#65533;&#65533;PS&#65533;\=&#65533;&#65533;&#65533;SB&#65533;H&#65533;&#65533;\&#1213;&#65533;]_x!&#65533;&#65533;&#65533;&#65533;&#65533;O&#65533;[T&#65533;&#65533;&#65533;&#65533;&#1781;&#65533;&#65533;}Sx (&#3453; ! &#65533;&#65533;&#65533;&#65533;&#65533;(&#65533;&#65533;&#65533;S(
&#65533;&#65533;R&#65533;[&#65533;uS*&#65533;&#65533;&#65533;&#65533;U&#65533;&#65533; n&#65533;(&#65533;&#65533;&#65533;M&#65533;>]M&#65533;Q=HSha&#65533;&#65533;6&#65533;	&#65533; #P &#65533;&#65533;&#65533;&#65533; )h^ f_!&&#65533;T&#65533;^$&#65533;&#65533;&#65533;&#65533;uSx&#65533;b&#65533;&#65533;b&#65533;*&#65533;`N&#65533;&#65533;&#65533;&#65533;&#65533;&#65533;b/Fb&#65533;]b3UP 0
&#65533;&#65533;/&#65533;
&#65533;*&#65533;,&#65533;c&#65533;x&#65533;u&#65533;#&#65533;&#65533;&#65533;%&#65533;m&#65533;0&#65533;B=&#65533;c
&#65533;&#65533;&#65533;&#65533;&#65533;&#65533;&#65533;&#65533;&#65533;OR`a$&#65533;\O&#65533;&#65533;7&#65533;&#65533;M&#65533;&#65533;P#x&#65533;&#65533; &#65533;&#65533;&#65533; )&#65533;c&#65533;)&#65533;&#65533;&#65533;QO&#65533;&#65533;%&#65533;S*P &#65533;( e&#65533; [.^&#65533;&#65533;G@&#65533;&#65533;$&#65533;&#65533;&#65533;&#65533;
S6T&#65533;&#65533;H&#65533;i&#65533;f&&#65533;&#65533;h&#65533;(h&#65533;a&#65533;&#65533;&#65533;>&#65533; n&#65533;&#65533;&#65533;&#65533;&#65533;&#65533;e&#65533;^h\R0&#65533;&#65533;\%6&#65533;3&#65533;&#65533;	&#65533;?N&#65533;@&#65533;&#65533;&#65533;P&#65533;&#65533;&#65533;&#65533;&#65533;M&#65533;&#65533;&#65533;&#65533;&#65533;Z&#65533;&#65533;N&#65533;&#65533;%&#65533;3&#65533;cP&#65533;M&#65533;&#65533;&#65533;&#65533;P&#65533;~g
 &#65533;M&#65533;N &#65533;&#65533;&#65533;&#65533;0&#65533;6 &#65533;?&#65533;&#65533;&#65533;h;'&#896;&#65533; ?&#65533;aU&#65533;&#65533;	&#65533;&#65533;yn&#65533;	0i&#65533;PVMf&#65533;`@&#832;8c&#65533;&#65533;/&#65533; &#65533;5&#65533;Z&#65533;>h#&#65533;jN&#65533;&#65533;3&#65533;d&#65533;&#65533;&#65533;&#65533;&#65533;d&#65533;&#65533;Q*0j&#65533;&#65533;/p&#23862;&#65533;f&#65533;ep&#65533;x&#65533;%R&#65533;&#65533;fC%&#45552;&#65533;f&#65533;X&#65533;6&#512;&#65533;&#65533;&#65533;&#65533;j&#65533;V[*h&#65533;;U&#65533;&#65533;&#65533;f&#65533;5&#65533;#&#65533;&#65533;&#65533;&#65533;&#65533;>U&#65533;~Y~&#65533;&#65533;>l#&#65533;i&#65533;&#65533;&#65533;&#65533;&#65533;&#65533;&#65533;j?&#65533;f&#65533;i4&#65533;Ze&&#65533;"U&#65533;n&#65533;&#65533;&#65533;&#65533;&#65533;.#&#65533;&#65533;&#65533;&#65533;SY&#65533;&#65533;&#65533;&#65533;=	 &#65533;&#65533;&#1143;&#65533;g*hmh&#896;	&#65533;#&#65533;a?&#65533;&#65533;&#65533;&#65533;&#65533;	e&#65533;j&#65533;.&#65533;&#65533;&#65533;l&#65533;XF&#65533;&#65533;&#65533;SW	&#65533;	&#65533;	&#390;M&#65533;vb
`&#65533;&#65533;&#65533;?&#65533;&#65533;7&#65533;K&#65533;&#65533;&#65533;c&#65533;Nk&#65533;&#65533;&#65533;&#65533;&#65533;6iX. &#65533;&#65533;g&#65533;~&#65533;&#65533;6	&#326;X&#65533;&#65533;f&#65533;&#65533;&#65533;K&#65533;m&#65533;vhG&#65533;&#65533;&#65533;i'&#65533;&#65533;&#65533;&#222;m&#65533;l=}&#65533;&#65533;&#65533;&#65533;p#&#65533;eL&#65533;e*6TB.&#65533;&#65533;&#65533; K&#65533;nO&#65533;&#65533;&#65533;~ B.T
x &#65533;&#65533;&#65533;&#65533;&#65533;&#65533;&#65533;&#65533;0&#65533;&#65533;&#65533;H&#832;&#65533;N&#65533;	P@&#65533;Y&#65533;&#65533;i&#65533;&#65533;&#65533;p&#65533;&#65533;&#65533;&#669826; r1&#65533;&#65533;&#65533;3&#65533;:&#65533;V&#65533;5&#65533;&#65533;&#65533;  !&#65533; &#65533; ,4  &#65533;: &#65533; &#65533;H&#65533;&#65533;&#65533;&#65533;*\&#560;&#65533;&#199;z &#65533;&#65533;&#331;3j&#65533;&#561;&#65533;&#463; C&#65533;92E0(&#65533;\&#626;&#65533;&#727;0c&#668;Is &#65533;&#529;&#65533;&#65533;&#991;@&#65533;
J4f&#65533;l&#65533;&#65533;&#65533;A&#65533;&#65533;&#1255;P&#65533;J&#65533;J2l$Pz&#65533;&#1391;`&#202;&#65533;C&#548; &#65533;DiJ&#65533;p&#65533;&#669;K7&#65533;&#65533;i*&#65533;&#65533;4G&#1919;&#65533;&#65533;&#65533;&#65533; &T$&#65533;&#65533;&#65533;2&#65533;#K&#65533;L&#65533;"&#65533;Xd1&#65533;"GN6`&#65533;VM&#65533;td&#65533;&#65533;M0&#65533;	&#65533;&#65533;M&#734;M;j
&#392;7(&#65533;[ &#65533;JM&#65533;`D&#65533;&#65533;&#65533;&#65533;&#531;+_&#956;&#65533;&#65533;&#65533;&#1059;K&#65533;N&#65533;&#65533;&#65533;&#65533;&#1587;k&#65533;&#957;;w8&#65533;&#65533;&#65533;&#65533;&#1911;gA&#65533;I&#65533;z_&#1022;&#65533;&#65533;&#65533;&#65533;&#65533;&#735;O&#65533;>#&#65533;&#65533;
$&#65533;u&#65533;&#65533;&#65533;9(Zmh&#65533;Kd&#65533;XAEp&#65533;&#65533;@&#65533;)&#65533;AoVh&#65533;&#65533;&#65533;&#65533;I&#65533;U&#65533;M&#65533;QBJ%`^CfLQ&#394;V&#65533;&#65533;&#65533;f`(&#13057;y&#65533;&#65533;RK&#65533;&#65533;XV&#65533;&#65533;d
&#65533;&#65533;D&#65533;ni&#65533;.&#65533;1&#65533;L6I&#65533;mW&#65533;&#65533;&#65533;&#65533;U&#65533;&#65533;c&#65533;&#65533; T&#65533;G&#65533;)f&#65533;V&#65533;&#65533;&#65533;h&#65533;al&#65533;&#65533;S&#65533;y&#65533;&#1280;E&#65533;&#65533;&#65533;&#65533;&#65533;|&#65533;iEi*(K&#65533;}&#65533;&#65533; `&#65533;o&#65533;&#65533;&#65533;[7&#65533;yS&#65533;&#65533;&#65533;|Z&#65533;&#18460;v&#65533;Q&#65533;v A t&#65533;A&#65533;%%\&#65533;&#65533;	&#65533;@&#65533;&#65533;&#65533;&#65533;&#65533;&#65533;y &#65533;	Tp&#65533;&#65533;&#65533;&#1428;&#65533;R4&#65533; &#65533;U&#65533;&#65533;&#65533;~&#65533;&#65533; $&#65533;o&#65533;!&#65533;cjZWa&#65533;&#65533;&#65533;_&#65533;&#65533;&#65533;D&#65533;g&#65533;;,:&#65533;&#65533;A&#65533;&#616;&#65533;&#65533;&#65533;F&#65533;9W
	p&#65533;&#65533;&#65533;fk&#65533;H&#65533;&#65533;A&#65533;&#65533;&#65533;&#65533;&#65533;&#32662;&#1284;&#65533;&#65533;&#65533; &#65533;&#65533;&#65533;qU`&#65533;{&#65533;&#65533; &#65533;&#65533;&#65533;&#65533;z&#65533;$NJ&#65533;|&#65533;&#65533;X
+&#816;X&#65533;U+@\&#65533;TS,&#65533;F&&#322;&#65533;&#65533;J&#65533;B&#65533;=^&#65533;&#65533;!&#65533;V&#65533;gW&#65533;Q&#65533;&#65533;a&#65533;k&#65533; =|&#65533;&#65533;3G&#65533;&#65533;&#65533;.&#65533;&#65533;	&#65533;&#65533;&#65533;&#65533;@Z&#65533;&#65533;!W&#65533;&#65533;H8&#65533;&#65533;&#65533;<&#65533;Q&#65533;&#65533;&#65533;&#65533;&#65533;4|6@&#65533;R&#65533;&#65533;P&#65533;&#65533;&#65533;&#65533;&#65533;g`x&#65533;&#1562;&#65533;l&#65533;P&#65533;Y|@&#65533;!&#65533;&#65533;&#65533;0&#1714;j	*sa5&#65533;.'&#65533;&#65533;}&#65533;g&#65533;&#65533;&#65533;'&#65533;[&#65533;&#65533;&#65533;&#65533;&#65533;&#65533;X-_$r$[l&#65533;&#65533;&#65533;J&#65533;&#65533;Il2=y q&#65533;VD&#65533;&#65533;&#65533;&#65533;&#65533;&#65533;)&#65533;&#65533;gX-&#65533;&#65533;IB&#65533;k,n$"&#65533;;{&#65533;Vh&#65533;j&#65533;&#65533;q&#65533;&#222;&#65533;&#65533;ji  &#65533;v&#65533;&#65533;&#65533;IU&#65533;&#65533;	&#65533;:&#65533;&#65533;C&#65533;&#789;&#65533;Gb&#65533;&#65533;&#65533;S&#65533;&#65533;B&#65533;u&#65533;S&#65533;&#65533;&#65533;&#65533;%x`[y1&#65533;3T&#65533;&#65533;y&#65533;_&#65533;&#65533;&#65533;&#65533;0&#65533;&#65533;*]b:&#65533;&#65533;&#65533;&#65533;&#65533;E&#65533;>&#65533;&#65533;j&#65533;&#65533;=	&#65533;.=0&#65533;gv&#65533;&#65533;.&#65533;J["&#65533;&#65533;$&#65533;7`&#65533;&#65533;&#65533;0&#65533;&#65533;i&#65533;&#65533;&#65533;<&#65533;'%M!>
a&#65533;R. :o&#65533;&#65533;&#65533;b A&#1554;&#65533;&#65533;&#65533;&#1029;E&#65533;&#65533;&#65533;3(el&#65533;&#65533;A<&#65533;db&#65533;&#65533;&#65533;p&#65533;:"&#65533;&#409;&#65533;&#65533;&#65533;&#65533;9&#65533;&#65533;&#65533;\&#65533;v&#65533;%H5&#698;&#65533; &#65533;&#65533;&#65533;&#65533;1k6 Nq&#65533;4+&#65533;&#65533;X&#65533;(&+&#65533;E&#65533;|&#138;&#65533;&#65533;&#65533;,-X&#65533;&#65533;&#1940;&#65533;
&#65533;i&#65533;&#65533; &#65533;7"&#65533;t@&#65533;&#65533;ZB&#65533;&#65533;&#65533;5&#65533;ML&#65533;K
%:HIL&#65533;i&#65533;&#1393;&#65533;&#65533;&#65533; &#65533;&&#65533;&#65533;{J&#65533;&#2026;d0&#65533;&#65533;R&#65533;&#65533;&#1272;&#65533;&#65533;;&#1906;~&#65533;&#65533;
/&#65533;&#65533;^&#65533;&#722;pD&#65533;E&#65533;&#65533;&#65533;1&#65533;-#&#65533;B-&#65533;&#65533;&#17986;D&#65533;R&#65533;&#65533;1&#65533;ac&#131;4&#65533;&#65533;&&#65533;m&#65533;~&#1924;&#65533;&#65533;`&#65533;&#65533;t&#65533;*&#65533;%5&#326;wDi&#65533;&#257;&#65533;&#65533;&#65533;&#65533;K)>&#65533;&#65533;&#65533;)&&&#65533;&#65533;G*&#65533;"&#65533;&#65533;&#65533;t]erNB@&#65533;&#65533;T!&#65533;&#1859;&#65533;&#65533;(*&#65533;
`^ U&#65533;*&#65533;B&#65533;=&#769;&#65533;"@&#65533;D&#705;]&#65533;H&#65533;&#65533;O&#65533;&#65533;p*&#65533;&#65533;#&#65533;9X&#65533;&#65533;,&#65533;n&#65533;&#1617; r&#65533;B&#65533;&#65533;<&#65533;&#65533;&#1808;&#65533;&#65533;&#65533;D&#65533;&#234;f&#65533;&Y&#65533;&#65533;r&#65533;d*&#65533;&#65533;zZ1hG&#65533;&#65533;&#65533;(&#65533;&#65533; S&#65533;AC&#65533;&#1161;C&#65533;*&#65533;&#65533;nSx&#65533;`&#65533;L6,&#65533;H@&#65533;h?&#65533;&#65533;Q&#65533;&#65533;&#65533;&#65533;Y&#1099;&#65533;8b&#65533;j2M&#693;&#65533;&#65533;d.&#65533;7&#65533;&#65533;K1K&#1648;l&#65533;&#65533;(53&5&#65533;&#65533;&#65533;G&#65533;Q-;&#65533;&#65533;AE&#65533;}vG&#65533;^&#862;&#65533;;&#65533;&#65533;?&#65533;&#1037;&#65533;:-k&#65533;&#65533;&#65533;&#65533;&#65533;&#65533;"&#65533;#&#65533;TT6h&#65533;&#65533;H&#870;,y&#65533;8&#65533; &#65533;f&#65533;B&#65533;&#65533;&#381;dM'}M&#65533;&#65533;&#65533;&#941;x&#65533;&#65533;&#65533;k&#65533;&#65533;i&#65533;w&#65533;&#65533;&#65533;&#65533;&#65533;&#65533;*&#65533;&#17749;o2&#65533;9tQ&#65533;&#65533;@h&#65533;DS%L&#65533;&#65533;&#65533;Rh&#65533;_NUWL&#65533;&#65533;&#65533; &#65533;(a&#65533;pPL&#65533;&#65533;	&#65533;&#65533;&#65533;&#65533;12&#65533;&#65533;&#65533;&#65533;A4&#65533;s&#65533;&#65533;&#65533;&#65533;@&#65533;4&#65533;&#65533;&#65533;&#65533;&#65533;NV&#65533;&#65533;l&#65533;&#65533;O&#65533;&#65533;-2&#65533;>>
qL &#65533;&#65533; &#65533;&#65533;G&#65533;1&#65533;|&#65533; &#1392;Wo|&#65533;EV&#1562;,&#65533;r&#65533;&#65533;&#65533;RRX&#65533;l&#65533;7&#65533;L]x&#65533;&#65533;k(&#65533;I&#65533;&#65533;2&#65533;#&#65533; 6u&#65533;&#65533;r&#65533;&#65533;r&#65533;&#65533;W&#65533;(&#65533;%$&#65533;h7&#65533;&#65533;&#65533;&#65533;F&#65533;&#65533;&#65533;&#65533;&#65533;6&#65533;&#65533;R)&#65533;&&#65533;&#1322;&#65533;,&#65533;p&#65533;&#65533;@&#65533;&#65533;&#65533;-&#65533;X&#65533;d&#65533;iKk<&#65533;&#65533;56p&#65533;$ G&#65533;&#1537;&#65533;dP&#65533;:-&#65533;-X]*&#65533;$&#65533;&#65533;c&#65533;Y	&#65533;9&#65533;&#65533;&#65533;Q&#65533;&#65533;\&#65533;F&#65533;z{/bLY&#65533;&#65533;&#65533;.&#65533;Q3&#65533;&#65533;kl}&#65533;O&#1917; &#65533;&#65533;&#65533;~&#611;lp&#280;~%&#1697;
&#65533;&#65533;&#65533;&#65533;I&#65533;hkI&#65533;Z&#65533;M&#65533;Mq&#65533;&#65533;{&#65533;&#65533;R&#65533;X5v&#65533;H&#65533;D&#65533;&#65533;0&#65533;LZ&#65533;?&#65533;a	&#65533;&#65533;2&#65533;U&#65533;j'66&#65533;n	&#65533;&#65533;&#65533;&#65533;&#65533;&#65533;&#65533;&#65533;&#52679;&#65533;H&#65533;&#65533;g&#65533;&#65533;&IA@r&#65533;t &#65533;@
L>&#65533;I&#65533;&#65533;8&#1017;&#65533;wN&#65533;7| &#65533;&#65533;&#65533;n&#65533;&#1648; &#65533;&#65533; &#65533;lX&#65533;@:&#65533;44&#65533;|&#65533;$,LC&#65533;&#65533;&#65533;N&#65533;&#65533;<2&#65533;&#981;&#65533;&#65533;&#65533;&#65533;/):&#65533;w&#65533;0 &#65533;&#65533;(F&#65533;&#237;&#22109;&#65533;}&#65533;i&#65533;&#65533;N&#65533;&#65533;&#65533;&#1888;q&#168;F+' &#65533;&#65533;G-&#65533;&#65533;&#65533;&#65533;8#O&#65533;f\$w1&#65533;n<a&#65533;&#65533;A&#65533;&#65533;&#65533;W<&#65533;U&#1146;&#65533;&#65533;!&#65533;&#65533;7&#65533;&#65533;&#65533;&#65533;&#65533;  x&#65533;&#65533;&#65533;&#65533;&#65533;&#65533;.&#65533;f&#65533;:&#1514;y&#65533;&#65533;'&#65533;&#65533;z&#1089;&#65533;&#65533;&#65533;&#1326;&#65533; &#65533;&#65533;hGJl&#65533;&#65533;&#65533;&#65533;&#65533;&#65533;&#65533;&#65533;D&#65533;&#65533;&#65533;&#65533;	q&#65533;p&#65533;&#65533;a&`&#65533;M&#65533;&#65533;4(&#65533;y&#65533;&#65533;L&#65533;&#65533;^&#65533;./&#65533;&#65533;i&#65533;O&#65533;&#65533;&#65533;&#65533;&#65533;4&#65533;zC&#65533;=&#65533;S&#65533;&#65533;&#65533;&#65533;q&#65533;&#65533;&#65533;a.>&#65533;8&#1933;&#65533;&#65533;[&#65533;<,&#65533;&#65533;R&#65533;&#65533;\&#65533;~x&#65533;&#65533;w&#65533;ob [|&#65533;#&#65533;G>&! &#65533;&#65533;&#65533;&#65533;&#65533;&#65533;-C&#65533;G&#65533;WEw7&#65533;&&#65533;&#65533;$X&#65533;%x&#65533;t .v&#65533;8&#65533;W&#65533;om"v&#65533;Ft+5L`@V&#65533;v&#65533;f&#65533;B8&#65533;&#65533;W%&#65533;@%J&#65533;t.&#65533;&#65533;~&#1031;_Q`(0&#65533;YODv# &#65533;!&#65533;(&#65533;&#65533;q&#65533;&#65533;@&#65533;dX&#65533;&#65533;g&#1778;%S&#65533;&#65533;3&#65533; l&#65533;aQ&#65533;o*&#65533;-&#65533;cU&#65533;\&#65533; x&#65533; s@h&#65533;A&#65533;fX&#65533;&#65533;Hw&#65533;Q.l&#65533;RCn:&#65533;&#65533;&#65533;;&#65533;t&#65533;&#65533;q&#65533;'v'&#65533;#=AE&#65533;&#65533;u&#65533;&#65533;5@&#65533;}&#65533;X&#65533;&#65533;&#65533;;&#65533;!2*&#514;:!&#65533;d`Z&#65533;8&#65533;Wv0&#65533;JQL&#65533;7a0.&#65533;&#65533;]&#65533;x&#65533;&#65533;"\&#65533;\xr&#65533;&#65533;x&#65533;&#65533;!&#1172;&#65533;&#65533;77&#65533;&#65533;1Sd0&#65533;e>Fq&#405;N8&#65533;(&#1366;'&#65533;N&#65533;&#65533;Y&#65533;&#65533;U&#65533;&#65533;&#65533;&#65533;X&#65533;&#61510;lbL&#65533;6&#65533;6}&#65533;&#65533;}G&#65533;&#65533;$'1d}&#65533;~atR"&#65533;W&#65533;w&#65533;$`&#65533;9&#65533;&#65533;Q'/(n&#65533;L&#65533;&#65533;*[B&#65533;& &#65533;&#65533;&#65533;&#65533;&#65533;D&#65533;&#65533;p>&#65533;4&#65533;]&#65533;&#65533;k&#65533;"iu&#65533;&#65533;&#65533;^&#65533;&#65533;n&#65533;6P&#65533;I\&#65533;=w8&#65533;t&#65533;&#65533;X|&#65533;(&#65533;&#65533;8&#65533;<&#1619;*&#65533;G?&#65533;^x&#65533;3!%&#65533;&#65533;P&#65533;&#65533;IH*&#65533;&#65533;`E&#65533;&#65533;/&#65533;a&#65533;Yi&#65533;Z&#65533;&#65533;&#65533;C>" &#65533;&#65533;&#65533;&#65533;0&#65533;5 QWI&#65533;&#65533;%aXhoV&#1285;&#65533; +t,)8\y&#65533;x&#65533;&#65533;&#456;&#65533;"&#65533;%&#65533;&#65533;Qvt&#65533;3@a&#65533;JY&#65533;o&#65533;&#1110421;U&#65533;4x9&#65533;\Y&#65533;&#65533;X&#65533;u&#65533;8&#65533;&#65533;I	&#65533;WK&#65533;miv&#65533;&#65533;&#65533;Z&#65533;Qh&#65533;H&#65533;&#65533;&#65533;Z&#65533;v&#65533;&#65533;&#65533;&#65533;&#65533;7E&#65533;&#65533;p!7EyhkYoq&#65533;&#65533;&#65533;xa&#65533;&#65533;i&#65533;&#410;&#65533;&#1619;&#29774;&#65533;"&#321;&#65533;}&#65533;&#65533;0&#65533;e&#65533;&#65533;&#65533;j&#65533;&#65533;#&#65533;v&#65533;af&#65533;1&#65533;&#65533;&#65533;"&#65533;Y&#65533;h3$Z&#65533;&#65533;&#65533;A(&#65533;m)&#65533;&#65533; &#65533;aa&#65533;ez&#65533;8&#65533; +u&#65533;r&#65533;&#65533;ghs&#65533;&#65533;!&#65533;J&#65533;&#65533;q&#65533;&#65533;d;&#65533;w'&#65533;|&#65533; &#65533;&#65533;?&#65533;3'&#65533;&#65533;v&#65533;&#65533;&#1179;&#65533;&#65533;qY&#65533; &#65533;7OpI&#65533;&#65533;`sz&#65533;"&#65533;&#65533;g&#65533;UzU&#65533;][&#65533;Bh&#65533;ob&#65533;&#65533;c&#65533;>&#65533;T&#65533;&#65533;f[&#65533;&#65533;_4&#65533;&#65533;&#65533;DW&#65533;:&#65533;.&#65533;b&#65533;&#65533;&#65533;b9 &#65533;x"&#65533;HJ&#65533;I&#65533;&#65533;&#65533;;?&#65533;&#65533;!{"+O&#65533;v&#65533;R&#65533;&#65533;r&#65533;8&#65533;&#65533;	@YI&#65533;&#65533;s&#65533;&#65533;o&#1035;1&#65533;I&#65533;&#65533;3&#65533;&#65533;&#65533;+b&#65533;!&#65533;&#65533;&#65533;r&#65533;&#65533;	&#65533;u&#417;:&#65533;@&#65533;JW&#65533;&#65533;v&#65533;t@&#277;&#65533;h&#65533;W&#65533;&#65533;&#65533;jh3Pt&#65533;R&#65533;$@OC&#65533;&#65533;&#65533;&#65533;&#65533;&#65533;aX&#65533;v&#65533;&#65533;&#65533;2p&#65533;Q&#617;&#65533;{)&#65533;"*B&#65533;&#65533;&#65533;#&#65533;"&#65533;(&#65533;&#41477;07O&#65533;q5'lP&#65533;&#65533;&#65533;o|&#65533;&#65533;&#65533;j&#65533;&#65533;&#65533;`&#65533;
;2&#65533;'BjI(:Vqhl*%,&#65533;&#65533;pu&#65533;-&#65533;&#65533;cZS&#65533;F/	q&#65533;b&#65533;&#65533;&#65533;I&#65533;&#1754;?]@=&#65533;*&#65533;&#65533;dNt&#65533;&#897;h&#65533;:&#1044;WC &#65533;!7A&#65533;s&#65533;q[&#65533;&#65533;j&#65533;&#65533;)c&#65533;jc&#1199;j"p*v&#65533; h&#65533;^&#65533;>&#65533;=&#65533;&#65533;&#65533;&#65533;i-&#65533;i3E&#65533;&#65533;&#65533;&#65533;&#65533;&#65533;j&#65533;E&#1687;\ ,&#65533; "&#65533;D  @&#65533;G:  &#65533;1&#65533;&#65533;&#30267;R&#65533;n&#1123;&#65533;qD4[&#65533;&#65533;&#65533;&#65533;&#65533;&#65533;&#65533;>]`@&#65533;^&#65533;> &#65533;F&#65533;&#737;&#65533;&#65533;&#65533;W&#65533;&#65533;}&#65533;&#65533;&#65533;Z&#65533;k&#65533;X&#65533;K&#65533;*&#65533; &#65533;Q&#65533;&#1128;&#65533;&#65533;|+&#65533;C&#65533;1& J &#65533;+&#545;&#65533;i&#1731;&#65533;"&#65533;9&#65533;&#65533;{&#65533;p&#65533;&#65533;&#65533;7&#65533;&#65533;&#65533;rT&#65533;&#65533;J{&#65533;>&#433;&#65533;&#65533;&#65533;A&#65533;M7H ;&#65533;Y&#65533;&#65533;*&#65533;&#65533;&#65533;&#65533;&#65533;J&#65533;&#65533;$DQ&#65533;"&#65533;L&#65533;!&#1783;"&#65533;&#65533;y, &#65533;&#65533;&#65533;f&#65533;&#65533;&#65533;&#1530;B8&#65533;&#65533;&#65533;MZ&#65533;i&#65533;6\&#65533;\&#65533;&#65533;&#65533;&#65533; &#65533;&#65533;&#65533;"0	&#65533;&#65533;&#65533;&#65533;	&#65533;&#65533;&#65533;&#65533;&#65533;yo&#65533;;W&#65533;&#65533;
c&&#65533;*%&#65533;&#65533;cD&#65533;&#65533;|&#65533;4&#65533;:p&#65533;[&#65533;&#65533;0	s&#65533;6Z%WP&#65533;&#65533;&#65533;y&#65533;&#65533;; &#65533;&#44798;B&#65533;Rr&#65533;>|&#65533;.p1k&#65533;[&#65533;&#65533;&#65533;1&#65533;&#65533;&#65533;;&#65533;w'&#65533;&#65533; &#65533;&#65533;2&&#65533;&#65533;%&#65533;&#65533;,&#65533;\@A&#65533;@&#65533;c&#65533;&#65533;&#65533;Pt&#65533;$ &#65533;&#65533;&#65533; Z$&#65533;&#65533;)&#65533;&#65533;&#65533;-2&#65533;z&#65533;&#65533;R`&#65533;&#65533;k7 :p&#65533;&#65533;k&#65533;&#65533;&#65533;&#65533;Z$&#52977;&#65533;&#65533;}I =P&#65533;&#65533;B B Pp.&#65533;&#65533;Zl&#65533;\&#65533;&#65533;&#65533;&#65533;&#65533;(&#65533;4 &#65533;&#65533;&#65533;C&#65533;&: \0&#65533;&#65533;&#65533;t|&#65533;&#65533;R&#65533; &#65533;'@b@<m&#65533;&#65533;&#65533;q5=@=@ 'p&#65533;&#65533;a&#520;&#65533;&#65533;"Y&#65533;&#65533;	up5PG 	&#65533;&#65533;D=&#65533;{,,&#65533;! &#65533;&#65533;&#65533;h'&#65533;&#65533;O$ &#65533;@&#65533;?&#65533;&#65533;Q&#65533;n&#65533;&#419;&#65533;&#65533;,&#65533;&#65533;|&#65533;#&#65533;DbP5&#65533;&#65533;&#65533;&#65533;&#65533;G &#65533;2J7P&#65533;R&#65533;:&#65533;&#65533;i&#65533;%&#65533;q&#65533;&#65533;|~&#1257;&#65533;&#65533;z&#65533;&#65533;&#65533;&#65533;,	&#65533;&#65533;(&#1723;&#65533;7 &#65533;&#1407;&#625;*&#65533;<&#65533;&#65533;&#65533;&#65533;:c&#65533; &#65533;`&#65533;&#65533;\l@ \  6&#65533;&#65533;&#65533;S&#65533;=&#65533;1&#65533;1A&#65533;-S&#65533;p&#65533;&#65533;>p`&#65533;&#65533;5 	#6&#65533;L&#65533;&#65533;J&#65533;:&#65533;&#65533;&#65533;&#65533;$&#65533;9)&#65533;N&#65533;P&#65533;&#65533;|8 *&#65533;,U&#65533;&#1186;&#65533;%&#65533;&#1241;c;&#65533;K0 &#65533;&#65533;&#65533;&#65533;5 f&#65533;&#65533;&#65533;&#65533;&#65533;&#65533;UEd,q&#65533;:M&#65533;&#65533;&#65533;&#65533;u&#1022;q&#65533;&#65533;&#65533;
&#65533;\u@&#65533;&#65533;&#65533;&#65533;&#65533;&#65533;&#65533;'@<&#65533;2&#65533;j&#65533;&#65533;&#65533;&#65533;%gQyo@k*m&#65533;&#65533;&#65533;&#65533;"U &#65533;&#65533;K&#65533;&#497;W=8&#65533;!&#65533;k-&#65533;&#65533;&#65533;W&#65533;f&#65533;Q &#65533;PR&#65533;&#65533;+	=g9&#65533; &#65533;&#65533;2&#65533;~&#1788;&#65533;&#65533;Q&#1568;}&#65533;&#65533;&#65533;&#65533;W%@&#65533;ZRbV&#647;X@&#65533;sl&#65533;&#65533;&#65533;a&#65533;&#65533;	&#65533;<&#65533;&#1722;uyxKIJk&#65533;&#65533;&#65533;&#65533;&#65533;q&#65533;&#282;\&#65533;&#1152;&#65533;&#65533;^E@&#65533;&#65533;9t&#65533;&#65533;M&#65533;&#65533;6&#65533;&#65533;u&#1165;&#65533;-k&#65533;w&#65533;&#65533;&#65533;&#65533;&#65533;&#65533;&#1858;&#65533;&#65533;&#65533;7&#65533;&#65533;&#1817;CM sq&#65533;&#65533;&#65533;&#65533;&#65533; &#1708;&#689;&#268;&#65533;&#1041;&#65533;&#65533;AJay&#1273;&#65533;&#65533;&#65533;&#65533;~&#65533;&#65533;n&#65533;6'!&#65533;&#65533; v&#65533;&#65533;*&#65533;6&#65533;.{&#65533;[&#65533;&#65533;&#65533;1&#65533;y"c@&#65533;&#65533;&#65533;&#401;
&#65533;&#65533;=dX&#65533; *&#65533;  &#65533;&#545;&#65533;&#65533;'&#65533;&#65533;&#65533;&#65533;mO0p&#65533;[&#65533;m&#65533;M&#65533;&#65533;&#65533;@&#65533;&#65533;X&#1061;6&#65533;Y&#65533;&#65533;)n &#65533;&#65533;!&#65533;;&#65533;&#65533;<&#65533;t&#65533;&#65533;&#65533;&#65533;&#65533;&#65533; &@&#65533;0&#65533;&#321;cN<&#65533;&#1618;&#65533;jG&#65533;&#65533;&#65533;I&#65533;k` &#65533;bN&#65533;&#65533;&#1584;&#65533;>P&#65533;&#65533;&#65533;&#65533;&#65533;&#65533;v&#65533;F* &#65533;&#65533;&#65533;&#65533;&#65533;~&#65533;&#65533;&#65533; &#65533; F&#65533;&&#65533;&#65533;2&#65533;U]&#65533;&#1517;=l&#65533;	v&#65533;d&#65533;@JA&#65533;&#65533;&#855;9&#65533;&#65533;&#65533;&#65533;&#65533;&#1761;!&#65533;Za&#65533;&#593;&#65533;p2&#65533;t@&#65533;&#65533;BR&#607;&#65533;x&#65533;p
v&#65533;S&#65533;p* &#65533;&#65533;6&#65533;&#65533;}&#65533;^&#65533;=&#494;^%&#65533;
E&#65533;&#65533;&#65533;p}b&#65533;>&#65533;]&#65533;&#65533;&#65533;&#65533;&#65533;S&#65533;&#65533;&#65533;&#65533;&#65533;0&#65533;&#65533;!%&#65533;q[` UNJ&#65533;n &#65533;&#65533;&#65533;'@Y'_^&#65533;&#65533;q<&#65533;&#65533; q&#1121;k~&#65533;&#65533;&#65533;%8p&#65533;&#65533;&#65533;v&#65533;&0 ``&#65533;4\B&#65533;&#65533;&#65533;&#65533;&#65533;&#65533;zn&#65533;&#65533;&#65533;&#65533;>MP&#65533;.+&#65533;&#65533;&#65533;&#65533;&#65533;%9&#65533;&#65533;X&#65533;t2&#65533;4g9&#65533;&#65533;&#65533;&#65533;&&#65533;9&#65533;6&#65533;8&#1000;MTb&#65533;&#65533;+!?I&#65533;&#65533; &#65533;^?9&#65533; y&#65533;&#65533;X&#65533;oR&#65533;U'&#65533;&#65533;~u8&#65533;+8t9&#65533;X3f&#65533;:&#65533;?i&#65533;Z&#65533;&#65533;&#65533;%&#65533;&#65533;&#65533;&#65533;&#65533;)&#65533;&#65533;&#65533;&#58695;&#65533;P+&#65533;W&#65533;&#65533;WPx&#65533;&#65533;z&#65533;&#65533;{&#65533;P|&#65533;&#65533;&#65533;b5&#65533;(&#65533;AW&#65533;.	&#65533;a&#65533;Q&#65533; w&#65533;&#65533;&#65533;&#65533;t&#65533;&#65533;,&#65533;N&#65533;q&#62218;&#65533;&#65533;&#65533;&#65533;&#65533;&#65533;&#65533;&#65533;&#65533;&#65533;o #&#1329;&#65533;&#65533;&#65533;&#65533;&#65533;&#65533;&#65533;!&#65533;&#65533;&#65533;x&#65533;&#65533;&#65533;&#65533;pYa&#337;q&#1035;&#65533;d&#65533;&#65533;&#65533;&#65533;&#65533;0&#65533;&#65533;&#65533;&#65533;&#65533;&#65533;&#65533;&#65533;&#65533;<&#710;&#65533;'J&#65533;&#65533;&#65533;&#65533;&#65533; P	&#65533;~&#65533;&#65533;&#65533;[	&#65533;V&#65533;U\&#65533;%\&#65533;&#65533;&#65533;&#980;z5&#65533;b0&#65533;&#65533;_&#65533;&#65533;# t&#65533;&#65533;&#65533;&#65533;T&#65533;&#65533;>;!&#65533;L?t1"&#65533;&#65533;&#65533;&#65533;M
,&#65533;&#65533;&#65533;C&#65533;%N&#65533;X&#65533;"&#65533;E&#65533;&#65533;( &#65533;7!E&#65533;&#65533;&#65533;G6r&#65533;92&#65533;	&#65533;){&#65533;YSB&#65533;&#65533;l&#65533;&#65533;&#65533;&#65533;&#65533;&#65533;&#991;t&#65533;4&#65533;&#65533;
J@y&#65533;&#65533;AB&#65533; &#65533;&#65533; &#65533;&#65533;jH3e&#65533;L&#65533;&#65533;&#65533;&#65533;W&#65533;a&#334;%[&#65533;`	&#65533;iK&#65533;e&#65533;&#65533;-#b&#65533;z&#65533;&#65533;9&#1333;Z!/J'&#65533;&#65533;$ #&#25954;J&#65533;\&#65533;&#65533;&#995;&#65533;(5&#65533;&#65533;#&#65533;&#65533;=P&#65533;&#65533;`w&#65533;&#65533;2oE&#65533;&]&#65533;&#65533;i&#1321;#&#65533; &#65533;&#65533;&#65533;WY&#65533;&#65533;h&#65533;&#65533;&#65533;&#65533;4Z&#65533; 3 )&#65533;&#65533;&#65533;&#65533;^\&#65533;&#65533;&#65533;&#65533;&#65533;4sgO&#65533;,@&#65533;&#65533;rH&#65533;S&#65533;rU&#65533;&#65533;&#65533;w&#65533;&#65533;&#65533;_L&#65533; &#1167;&#65533;&#65533;G&#65533;&#65533;M;\&&#65533;&#65533;F&#65533;&#65533;&#65533;7&#65533;Xa&#65533;x&#65533;&#65533;~&#65533;&#65533;&#65533;&#65533;x&#65533;&#65533;&#65533;I&#65533;&#65533;&#65533;&#65533;BoB
+&#65533;&#65533;&#174;@&#65533;a.&#65533;&#65533;&#65533;%t)&#65533;%&#65533;H&#65533; &#65533;b
l&#65533; N#&#65533;+&#272;qFk&#65533;Q&#65533;&#65533;8b&#65533;&#65533;&#65533;&#1576;&#65533;!&#65533;\P0*&#65533;l &#65533;33&#65533;&#65533;pI&&#65533;t&#65533;&#65533;R&#65533;h&#65533;&#65533;&#65533;%b	/&#65533;H )&#65533;X$&#65533;&#65533;&#65533;&#65533;4&#65533;L4&#65533;T3&&#800;&#65533;&#65533;2&#940;zrN:&#65533;&#1250;"&#65533;D)=&#65533;4B*&#65533;Z&#65533; %&#65533;db1&#65533;z\&#65533;sQF&#1344;=&#65533;&#65533;&#65533;&#65533;&#65533;NL3&#65533;&#65533;B`Bi&#65533;,<&#65533;&#65533;CQ&#65533;&#65533;&#65533;&#65533;;&#65533;&#65533;&#65533;&#65533;&#65533;UXc&#65533;uVZa&#1903;&#1432;` &#65533;&#65533;@I&#65533;!%&#65533;bO&#65533;Z&#65533;&#65533;Xd&#65533;%&#65533;&#65533;&#65533;P:R6|&#65533;R&#65533;&#65533;&#544;-&#65533;R&#65533;&#65533;&#65533;a;&#65533;&#65533;&#65533;w\r&#65533;5W&#65533;,&#65533;&#65533;&#65533;Sj&#65533;]*Y&#65533;&#65533; &#65533;&#65533;#&#65533;&#65533;Rv_~&#65533;&#65533;&#65533;&#65533;B&#65533;cCjG4=K[Z/&&#65533;&#65533;&#65533;a&#65533;&#65533;xb&#65533;+&#65533;&#65533;b&#65533;&#65533;&#65533;!&#65533;s&#65533;&#65533;&#65533;w&#65533;	S&#65533;&#65533;&#65533;&#65533;
&#65533;_&#65533;[&#65533;w^R&#65533;&#1761;&#1552;<h&#65533;&#65533;&#65533;b&#65533;A&#1754;Np!&#65533;06&#65533;h&#65533;=F)&#65533;+&#929;&#1040;[&#65533;#Ik&#65533;&#65533;&#65533;#^&#65533;e&#65533;&#65533;&#65533;SJ&#65533;&#65533;&#65533;`&#65533;&#65533;f&#1568;&#65533;&#65533;Z&#65533;)L&#65533;&#65533;&#65533;&#65533;&#65533;8&#65533;&#65533;&#65533;&#65533;r&#65533;&#65533;bN&#65533;[&#65533;&#65533;&#65533;h	&#65533;(&#65533;/&#65533;zq&#65533;+$&#65533;T6L&#65533;&#65533;&#65533;&#65533;&#65533;r>&#65533;&#65533;&#65533;#&#65533;|&#65533;&#65533;&#65533;5&#65533;K7&#65533;t&#65533;SW&#65533;ue@&#65533;&#65533;&#65533;&#65533;&#1638;&#65533;&#65533;Yc&#65533;}w&#65533;J&#65533;#&0HH<$v&#65533;&#65533;.Qc&#65533;&#519;&#65533;&#65533;&#65533; &#65533;&#65533;v&#65533;&#43767;&#65533;z&#65533;&#1502;zO&#1656;"&#65533;&#65533;&#65533;&#65533;$&#65533;&#65533;&#65533;&#65533;Q&#65533;@8uU~&#65533;w&#65533;&#65533;7&#65533;18&#65533;Il&#65533;RP&#65533;#&#65533;&#65533;)!&#65533;&#65533;E&#65533;&#65533;&#774;Z&#65533;$P&#65533;d`&#65533;&#65533;~&#65533;gX&#65533;@&#65533;&#65533;&#65533;&#65533; ` K&#65533;f&#65533;&#65533;&#65533;!
%&#65533;&#65533;&#65533;&#65533;LxB&#65533;&#65533;&#65533;o&#65533;&#65533;&#65533;&#65533; 0&#65533;H.EpX&#65533;9&#65533;&#65533;-$;r&#65533; 5Q&#65533;a\&#65533;&#65533;&#65533; %	&#65533;&#65533; MdFQ&#65533;&#65533;&#65533;bb&#65533;&#65533;%0&#224;&#65533;&&#529;* &#65533;&&#65533;&#65533;I&#65533;F&#65533;&#65533;&#65533;d&#65533;=6@&#65533;&#65533;HD&#65533;\g7&#65533;&#65533;&#65533;&#65533;N@&  &#65533;S&#65533;#&#65533;J&#65533;&#65533;&#65533;p`w(&#866;&#65533;6&#65533;&#65533;&#65533;J$H&#1738;&#65533;&#65533;<&#65533;&#65533;&#65533;G&#65533;&#65533; 7&#65533;&#65533; #&#65533;&#65533;&#1382;&#65533;&#65533;	_l&#65533;X&#65533;&#65533;GT&#65533;&#65533;%X!&#65533;&#65533;&#65533;&#65533;&#65533;&#65533;z\L$&#65533;&#65533;&#65533;rlMD&#65533;&#65533;Hr<!P&#65533;B&#65533;F8>&#65533;*@&#65533;&#390;&#65533;&#65533;+&#65533;&#65533;dY&#65533;&#515;>&#65533;dS&#65533;Z &#65533;-*&#65533;&#65533;&#65533;&#65533;0C\&#65533;&#65533;u&#65533;&#65533;hhK&#65533;&#65533;&SB&#65533;&#65533;&#65533; &#65533;$ &#1805;&#65533;6!$#7<wRS&#65533;&#65533;&#65533;_ Kpm&t&#65533;&#65533;&#65533;&#1542;&#65533;&#65533;*cT&#65533;&#65533;9J&#65533;B&#65533;&#65533;&#65533;B 4dsq&#65533;#`&#65533;&#1581;<zf&#65533;,cA&#65533;&#65533;P&#65533;&#65533;T&#65533;3&#65533;iMmz&#1243;&#65533; 1&#65533;Ch&#65533;&#152;&#65533;@k&#65533;bZ{&#65533;0%%&#65533;+%&#65533;&#65533;h&#65533;&#65533;&#65533;!/&#65533;&#65533;U@&#65533;PP&#65533;t&#65533;&#65533;J&#65533;&#65533; 9&#65533;&#65533;iY&#65533;zV&#65533;&#65533;&#65533;V&#65533;*S`&#65533;&#65533;#6&#513;zr"&#65533;tJ&#65533;U&#65533;&#65533;&#65533;&#65533;0&#65533;@&#65533;&#280;&#65533;I&#65533;8j&#65533;V&#65533;&#65533;&#65533;CG&#65533;&#65533;B&#65533;"&#65533;&#65533;&#1600;".Q&#65533;&#65533;&#65533;N&#65533;P&#65533;&#65533;&#65533;~(&#65533; .&#65533;&#65533;
\&#65533;&#65533;&#65533;^1&#65533;&#65533;S2I&#65533;UaC&#65533;&#65533;&#65533;^&#65533;&#65533;&#65533;\&#65533;&#65533;=F&#65533;NZ&#65533; %,&#65533;&#65533;&W&#65533;&#65533;&#65533;&&#65533;&#65533;&#65533;1&#65533;&#65533;&#65533;<&#65533;,#&#65533;&#1042;Z&#65533;&#262;&#65533;Q&#65533;&#65533; &#65533;&#65533;&&#65533;l&#65533;mH|eI&#65533;Q&#65533;^P&#65533;cG&#65533;&#65533;R&#65533;&#65533;I&#65533;&#65533;&#65533;"&#65533;&#65533;&#65533;&#65533;W&#65533;7m&#65533;+&#2026;Mk&#65533;&#65533;<p&#65533;&#65533;A&#65533;&#65533;I&#65533;EX&#65533;c&#65533;&#65533;&#65533;9&#65533;>&#65533;Q&#65533;&#65533;f&#65533;k&#65533;o[&#65533;ml&#65533;&#65533;$(&#65533;;X&#65533;%L|bJ&#65533;&#65533;&#65533;&#65533;&#65533;&#65533;~]&#65533;bm&#65533;&#65533;M&#65533;oAI;&#516;&#65533;!&#65533;&#65533;V[Q&#65533;&#65533;p&#65533;&#65533;5Ea&#65533;\&#65533;&#65533;&#65533;&#65533;&#65533;V3&#65533;&#1537;&#65533;!f&#65533;p&#65533;&#65533;&#65533;.&#65533;&#65533;	k&#65533;:+ &#65533;&#65533;&#65533;(&#65533;Lu&#49181;j&#65533;&#65533;IEXp&#65533;\&#65533;|&#65533;HW&#1639;}&#65533;&#65533;8k&#65533;&#65533;jB&#65533;|&#65533;%&#65533;&#65533;0&&#65533;~W&#65533;&#65533;&#65533;u&#65533;n&#65533;i\cR&#65533;&#65533;>g&#60061;&#65533;&#65533;&#65533;&#65533;&#65533;&#65533;&#65533;j
&#65533;&#65533;&#65533;q&#65533;x&#65533;U&#65533;&#65533;&#65533;&#65533;!&#65533;&#65533;0&#65533;E&#65533;[hX+&#65533;	h&#65533; C;&#65533; U&#65533;&#65533;&#1218;&#65533;&#65533;0&#65533;&#65533;&#65533;S&#65533;&#65533;T&#65533;&#65533;&#65533;&#65533;26xp&#65533;&#65533;&#65533;j&&#65533;X&#65533;&#65533;&#65533;&#65533;c}m&#65533;&#664;&#65533;&#65533;&#65533;&#65533;&#65533;\;&#65533;&#65533;6Z&#65533;t&#65533;"s&#1681;6&#65533;&#65533;}2&#65533;6x?&#65533;&#65533;a&#65533;C&#65533;`Sw} &#65533;x&#65533;@S: r&#65533;ym0&#65533;&#65533;)]nM&#65533;&#65533;}ir&#65533;[&#65533;&#65533;&#65533;&#65533;&#1141;&#65533;P&#65533;&#65533;`&#65533;yO&#65533;W&#65533;&#65533;&#65533;w&#1479;&#65533;z3&#65533;1G*&#65533;&#65533;S&#65533;A&#65533;&#65533;LG&#65533;i&#65533;&#65533;&#65533;&#65533; &#65533;4J&#65533;&#65533;&#65533;Q&#1525;&#65533;&#65533;Fx&#65533;O&#65533;V=&#33456;&#65533;Zx&#1479;&#65533;&#65533;A&#65533;&#65533;f&#65533;&#65533;$7&#65533;&#65533;&#65533;v&#65533;k&#65533;@	n f_G*`&#65533;C&#65533;&#65533;&#65533;$A &#65533;?&#65533;&#65533;&#65533;&#65533;6&#65533;c&#65533;&#65533;H-X&#65533;xy	&#65533;60&#65533;&#65533;&#65533;YKHA&#65533;&#65533;4&#65533;&#65533;&#65533;&#65533; &#65533;&#65533;>&#65533;&#65533;@q D&#65533;&#65533;&#65533;&#65533;~&#65533;&#65533;&#65533;&#65533;<]&#65533;g&#65533;&#65533;8"&#65533;&#65533;6\&#65533;&#65533;&#65533;&#65533;&#65533;&#65533; B&#65533;F<&#65533;&#65533;&#65533;G&#65533;&#65533;&#65533;&#65533;A&#65533;&#65533;~&#65533;{&#65533;&#65533;&#65533;.&#65533;&#65533;&#65533;&#65533;R&#65533;&#65533;)&#65533;&#65533;&#65533;O
&#65533;&#65533;&#65533;&#65533;&#65533;i)D&#65533;&#65533;&#65533;&#65533;&#65533;&#65533;@u&#65533;MA&#65533;&#65533; &#1885;&#1517;T&#65533;&#65533;&#65533;&#65533;Y\&#65533;J>&#65533;&#65533;&#65533;"k&#65533;&#65533;1p&#65533;f&#65533;&#65533;E?&#65533;Pr&#65533;&#65533;&#65533;@&#65533;=&#65533;2&#65533;&#65533;"S>&#65533;@&#65533;H&#65533;&#65533;&#65533;&#65533;&#65533;&#65533;j&#65533;&#65533;&#65533;&#65533;-&#65533;*uq&#65533;&#65533; u&#65533;&#65533;&#65533;r3&#65533;@&#65533;u&#65533;&#65533;&#65533;&#65533;&#1281;&#65533;&#65533;&#261;?&#65533;&#65533;A&#65533;&#65533;b&#65533;+&#65533;;(&#65533;N{*!&#65533;Q&=&#65533;@&#65533;&#65533;Y&#65533;1&#65533;)&#65533;M&#65533;)-&#65533;&#65533;&#65533;#&#65533;&#65533;&#65533;&#65533;4I&#65533;vA6&#65533;`&#65533;&#65533;&#65533;&#65533;&#65533;B&#65533;&#1078;&#65533;! 1(8p&#65533;aX&#65533;:!H&#65533;&#65533;O&#65533;3&#65533;
&#65533;&#65533;&#65533;&#554; &#65533;&#65533;p-&#65533;C&#65533;&#65533;\s8&#65533;a&#65533;&#65533;&#65533;&#65533;"h&#65533;9&#65533;
7L	&#65533;	x&#65533;&#65533;A=N&#65533;;|&#258;&#65533;&#65533;&#65533;`&#65533;`_&#65533;&#65533;X&#65533;C)JC&#65533;3&#65533;&#65533;&#144;&#65533;8 5&#65533;9HR	&#65533;&#65533;DH3&#65533;x&#65533;M &#65533;B&#65533;M&#65533;4&#65533;K(&#65533;x&#65533;;&#65533;&#65533;0&#65533;&#65533;?U&#65533;&#65533;;h&#65533;&#65533;&#65533;<&#65533;Z0AmJ%(&#65533;'&#65533;&#65533;&#65533;H&#65533;&#65533;&#65533;Or&#65533;8&#65533;Fol&#65533;&#65533;&#65533;&#65533;&#65533;<&#65533;&#65533;&&#251;&#65533;O&#65533;&#65533; &#65533;o|G&#65533;&#65533;&#65533;&#65533;R,&#65533;k	3&#65533; &#65533;&#299;&#65533;&#65533; x&#65533;&#65533;2\)X!&#65533;&#65533;7&#65533;&#65533;&#65533;&#65533;&#65533;H&#198;?&#65533;&#65533;&#65533;I$^&#65533;&#65533;&#65533;7(&#65533;6&#65533;&#65533;&#38918;l&#65533;&#65533;&#65533;&#65533;j&#65533;&#65533;c&#65533;&#65533;&#65533;16&#65533;&#65533;;&#65533;&#65533;&#65533;B&#1084104;&#65533;&#65533;&#65533;&#65533;&#65533;&#65533;I&#65533;&#65533;j@&#65533;[&#65533;d&#65533;&#65533;&#65533;&#65533;&#65533;&#657;#&#65533;&#65533;&#65533;&#65533;&#65533;<J&#65533;&#65533;&#65533;j&#65533;j(I3&#65533;&#385;&#596;` t&#65533; &#65533;&#65533;0(&#65533;&#65533;&#690;&#65533;IX&#65533;&#65533;_&#65533;0&#65533;1&#65533;E+&#65533;F&#65533;&#65533;:&#65533;|&#751;I&#65533;4&#65533;&#65533;&#65533;&#65533;&#65533;&#65533;&#65533;;&#65533;&#65533;K&#65533;j&#65533;&#65533;[h&#65533;~&#65533;&#65533;8&#485;z&#65533;O&#1792;&#65533;&#575;|L&#65533;(&#65533;&#1536;&#1905;@&#65533;&#65533;$>&#65533;&#65533;&#817;&#65533;&#433;&#65533;z&#65533;+&#1680;!&#65533;,M&#65533;&#1183;$	&#65533;pB&#65533;0M&#1500;&#65533;&#65533;D&#65533;QA&#65533;&#1516;&#65533;c!L&#1104;J6x&#65533;% 	&#65533;&#65533;&#65533;&#65533;X&#65533;&#65533;H&#65533;&#65533;0&#65533;&#65533; M&#65533;&#65533;&#65533;N&#30498;&#65533;&#65533;&#65533;&#65533;&#65533;&#65533;N&#65533;&#65533;&#2036;N&#65533;DnpF*&#65533;&#65533;N&#65533;t&#65533;+ &#65533;nx&#65533;&#65533;O&#65533;\O&#65533;lO&#65533;|O&#65533;&#65533;O&#65533;&#65533;O&#65533;&#65533;O&#65533;&#65533;O&#65533;&#65533;O&#65533;&#65533;O&#65533;&#65533;O&#65533;&#65533;O 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S1S2-&#65533;G&#65533;&#65533;/&#65533;3&#65533;&#65533;&#65533;&#65533;((&#65533;h&#65533;5%@*&#65533;&#65533;!X&#65533;&#65533;&#65533;X&#65533;P&#65533;9]>*&#65533;&#65533;<&#65533;$p)&#65533;(&#65533;&#65533;?m= X $P&#65533; &P&#65533;BE&#65533;&#65533;?]&#65533;y{<M&#65533;$P&h&#65533;Oe&#65533;$&#65533;&#65533;  9&#65533;Th&#65533;&#65533;P&#65533; &#65533;(&#65533;h &#65533;&#65533;!HUU&#65533;&#65533;/)H&#65533;Y&#65533;U`e$X&#65533;8&#65533;&#65533;*&#65533;T$U`]V'&#65533;T\5&#65533;&#65533;&#65533;&#65533;V]Vj&#65533;&#65533;(xVh])iEj]&#65533;Z&#65533; l&#65533;V&#65533;&#65533;BU&#65533;n&#65533;UgW&#65533;Z&#65533;^=&#65533;YmVT&#65533;OP&#65533;=(&#65533;p&#65533;PVuw&#65533;&#65533;&#65533;6&#65533;W&#65533;m&#65533;/x&#65533;7&#65533;&#65533;/&#65533;&#65533;&#65533;&#65533;&#65533;?&#65533;Q RH&#65533;N&#65533;=&#65533;&#65533;-&#65533;G&#65533;&#65533;nm&#65533;>&#65533;&#65533;&#65533;(&#65533;(@&#65533;M&#65533;N&#65533;E&#65533;NP&#65533;&#65533;TpXS8&#65533;%Q &#65533;&#65533;&#65533;:mU&#65533;&#65533;$VT&#65533;X &#65533;( $@&#65533;%&#65533;L&#916;u&#65533;Q(&#65533;R8&#65533;S@S O&#65533;W}&#65533;!&#65533;&#1606; K&#65533;V&#65533;-&#65533;@! !&#65533;Z&#65533;&#65533; &#65533;&#65533;O&#65533;R8&#65533;R&#65533;P@&#65533;&#65533;&#65533;&#65533;&#65533;Y&#65533;&#65533;ZV}&#65533;HT&#65533;}@8&#65533;U&#65533;Z&#65533;&#65533;&#65533;,&#65533;&#65533;E&#65533;]\&#65533;mY&#65533;&#65533;&#65533;&#65533;&#65533;&#65533;/ &#65533;!&#1540; &#65533;  *&#65533;X*&#65533;&#65533;&#65533;[&#65533;&#65533;&#65533; &#65533;&#65533;&#65533;}&#883;%&#65533;Q`\&#65533;5&#65533;%=&#65533;W&#65533;&#65533;&#65533;&#65533;(&#65533;&#65533;&#65533;&#65533;&#65533;&#65533; \)&#65533;&#65533;&#65533;&#65533;uMP&#65533;e&#65533;&#65533;][T&#65533;Z&#65533;&#65533;P*&#65533;&#65533;&#65533; &#65533;X&#65533;&#65533;&#1737;(x&#65533;&#65533;R0&#65533;e&#65533;R &#65533;NX^	&#65533;&#65533;X*&#65533;&#65533;&#65533;&#65533;&#65533;W*&#65533;&#65533;&#65533;&#65533;]&#65533;&#65533;&#65533;&#65533;&#65533;&#65533;&#65533;^&#65533;M&#65533;&#65533;&#65533;&#65533;&#832;&#65533;&#65533;&#65533;&#65533;&#65533;&#65533;&#65533;&#65533;/&#65533;)&#65533;&#65533;&#65533;&#65533;_(&#65533;=&#1524;_&#65533;&#65533;_&#65533;&#65533;&#65533;_&#65533;&#65533;&#65533;h&#65533;&#65533;&#65533;#&#65533;&#65533;&#65533;&#65533;H&#65533;]$&#65533;&#65533;}M&#65533;]]	&#65533;S&#541;&#65533;&#65533; &#65533; P&#65533;&#65533;&#65533;&#65533;E`&#65533;&#65533;&#65533;^&#65533;&#65533;&#65533;]a&#65533;&#65533;&#65533;	U &#512;	&#65533;&#65533;&#65533; #P &#65533;^&#65533;&#65533;&#65533;[&#237;MP&#65533;R&#65533;`&#65533;]&#65533;T&#65533;&#65533;
&#65533; #(&#65533;Xb&#65533;a(&#65533;&#65533;&#65533;6  (&#65533;8@&#65533;MX&#65533;-^&#65533;uYO0&#65533;	
&#65533;&#65533;	(c&&#65533;&#65533;(%&&#65533;}_&#65533;&#65533;  p&#65533;,N[T(&#65533;R&#65533;&#65533;=&#65533;a$V&#65533;(c4&#65533;`&#65533;&#65533;&#65533;&#65533;(&#65533;D]&#65533;M&#65533;&#65533;&#65533;&#65533;Y &#65533;uY&#65533;&#65533;cfP'&#65533;&#65533;&#65533;&#65533; &#65533;&#65533;&#65533;P&#65533;&#65533;R&#65533;Z!&#65533;&#65533;!&#65533;xuN\n =&#65533;QH&#65533;&#65533;&#65533;O&#65533;em^#&#65533;&#65533;2~&#65533;8&#65533;h &#65533;(&#65533;$&#65533;&#65533;&#65533;&#1746;&#65533;Z&#65533;&#65533;&#65533;^P &#65533;&#65533;YivP&#65533;&#65533;&#65533;&#65533;\&#65533;*P&#65533;\6c&#65533;m&#65533;{&#65533;&#65533;H&#65533;N|&#65533;b&#65533;&#65533;(c?&#65533; &#65533;X&#65533;&#65533;D&#65533;P.&#65533;/P&#65533;&#65533;>&#65533;eF&#65533;x&#65533; &#65533;X&#65533;&#65533;f&#65533;&#65533;_F&#65533;/*&#65533; &#65533;V&#65533;MF&#65533; X1V&#65533;&#65533;t&#1942;^&#65533;&#65533;&#65533;\N6&#65533;&#65533;W|&#65533; &#65533;&#65533;h
&#65533;i&#65533;&#65533;&#65533;	&#65533;&#65533;&#65533;&#65533;&#65533;d&#65533;`*P #0j&#65533;&#65533;&#65533;4f&#65533;p^?Q&&&#65533;M.&#65533;&#65533;e&#65533;uj&#65533;lj#hi~6&#65533;0&#65533;&#65533;~&#65533;	m #(&#65533;j&#65533;e&#65533;&#65533;c&#65533;&#65533;&#65533;&#65533;&#65533;&#65533;Q&#65533;&#65533;a&#65533;&#65533;&#37024;]&#65533;&#65533;\{N>&#65533;&#65533;m&#65533;&#65533;0&#65533;&#65533;&#65533;.&#65533;&#65533;1fb&#65533;X&jBV&#65533;&#65533;Th&#65533;&#65533;\&#65533;&#65533;k&#65533;c&#65533;&#65533;&#13958;&#65533; i&#65533;@&#65533;&#65533;lhkd6&#65533;&#65533;j&#65533;oV&#65533;&#65533;Pj&#65533;&#65533;&#65533;~&#65533;&#65533;&#65533;M|&&#65533;0&#65533;&#65533;P l&#65533;lF&#65533;&#65533; &#65533;&#65533;&#65533;&#65533;&#65533;0&#65533;_&#65533;6&#1101;&#65533;&#65533;&#65533;n&#65533;&#65533;&#65533;n&#65533;&#65533;g&&#65533;@&#65533; >&#65533;	&#65533;h&#65533;V&#37024;&#65533;j&#65533;m&#65533;&#65533;n&#65533;6c&#65533;N&#65533;&#6536;?&#65533;&#65533;&#65533;d&#65533;&#65533;&#65533;&#65533;Fou.&#65533;&#65533;_P&#65533;&#65533;.&#65533;&#896;0&#65533;&#65533;&#65533;7&#65533;&#65533;&#65533;&#65533;/>&#65533;&#65533;&#65533;7tf&#65533;&#65533;7&#1422;&#65533;	 !&#65533; &#65533; ,3  4> &#65533; &#65533;H&#65533;&#65533;&#65533;&#65533;*\&#560;&#65533;&#199;&#65533; &#65533;"&#65533;&#331;3j&#65533;&#561;&#65533;&#463; C&#65533;@C&#65533;(S&#65533;\&#626;&#65533;&#725;)H`&#65533;f &#65533;&#65533;8s&#65533;&#65533;&#627;gC&p&#65533;&#65533;&GE&#65533;H&#65533;*]&#65533;ta
235&#65533;&#65533;&#65533;&#614;X&#65533;j&#65533;*&#1155;&#65533;&#65533;E*&#26682;&#65533;&&#1523;h&#1258;&#65533;&#65533; &#65533;&#65533;&#65533;&#65533;&#65533;&#65533;"k&#65533;&#65533;&#1915;&#65533;B&#1890;G&#65533;&#65533;&#65533;&#65533;&#65533;&#200;o$I&#65533;&#65533;&#65533;&#65533;S$ &#65533;&#65533;&#65533;&#728;3&#65533;&#65533;  &#65533;6H1&#65533;&#65533; 2&#65533;S&#65533;>B&#65533;&< &#65533;&#65533;&#65533;,&#65533;,6h&#65533;&#65533; &#65533;&#65533;&#65533;&#65533;&#65533;&#65533;N&#65533;&#65533;&#65533;&#65533;&#531;+_&#956;&#65533;&#65533;&#65533;&#1059;K&#65533;&#65533;d&#65533;D4At&#65533;&#65533;&#65533;&#65533;V&#65533;0! G&#65533;o*|6-w&#65533;&#65533;&#65533;D&#65533;&#65533;O?&#65533;&#65533;&#65533;e&#65533;&#65533;&#65533;&#65533;@2D&#65533;V&#1984;&#65533;&#65533;Q4&#65533;f&#65533;W4&#65533;pv4iW&#65533;&#65533;ZB&#65533;!&#65533;&#65533;A$&#65533;7@{UP&#65533;Uh&#65533;H&#65533; ,e&#65533;A2tw4i&#65533;&#65533;(&#65533;&#65533;M>&#65533; &#65533;D&#65533;8&#65533;&#65533; A @&#65533;L&#65533;&#65533;4&#65533;&#1027;@@&#65533;&#65533;&#65533;1MVPT&#65533;bAfLQ&#409;V&#65533;y&#65533;f4&#65533;&Z`&#65533;&#65533;A&#65533;t&#65533;@&#65533;&#65533;)&#65533;&#65533;A&#65533;&#1140;&#65533;ef>&#65533;&#65533;&#65533;j&#65533;&#65533;eL&#65533;&#65533;L&#65533;&#65533;&#65533; &#65533;&#65533;	-&#65533;A&#65533;A&#65533;Z&#65533;1( &#65533;a&#65533;&#65533;&#65533;&#65533;J&#65533;g0&#65533;&#65533;OE&#65533;&#65533;&#65533;t&#65533;&#65533;&#65533;A&#65533;&#65533;&#65533;1&#65533;Y&#65533;&#65533;&#65533;&#65533; &#65533;j&#65533;&#65533;ZQ&#426;&#65533;&#65533;D&#65533;]=H*&#65533;D9P
KdgY
&#65533;&#1124;&#65533;!&#65533;f&#65533;&#65533;&#65533;&#65533;J@i&#65533;	&#65533;&#65533;&#65533;&#65533;@B&#65533;&#65533;("&#65533;&#65533;[&#65533;m~k&#65533;G&#65533;&#65533;&#65533;&#65533;4&#65533;&#65533;FeA&#65533;D&#519;&#65533;&#65533;&#65533;&#65533;sDQ&#65533;&#65533;)&#65533;&#65533;&#65533;&#65533;:&#65533;_&#65533;)&#65533;&#65533;6&#65533;H&#65533;	&#65533;&#65533;&#65533;U&#65533;.,&#65533;K'T]&#65533;&#65533;&#65533;v&#65533;A]W,&#65533;Gil&#65533;r&#65533;O&#65533;&#65533;&#65533;C&#65533;5&#65533;&#65533;&#65533;8-&#65533;ll&#65533;&#65533;[K$B&#65533;#&#65533;&#65533;&#65533;&#65533;=&#65533;l&#65533;B&#65533;A&#65533;&#65533;v&#65533;;&#934;-&#65533;-&#65533;]&#65533;&#65533;&#65533;W}&#65533;&#65533;&#65533;@&#65533;&#65533;V&#626;n&#65533;&#65533;&#65533;4&#65533;xlA:&#65533;&#65533;&#65533;&#1672;&#65533;PA9&#65533;&#65533;%&#65533;.AK&#65533;P4M{F&#65533;A&#65533;l b&#65533;"&#1869;&#65533;w&#65533;&#65533;"F F&#65533;"&#1938;&#65533;4&#65533;r&#65533;&#65533;&#65533;uI&#65533;n&#65533;3&#65533;&#65533;&#65533;Q$&#65533;&#65533;&#65533;^$h&#65533;`|&#65533;&#65533; Mb&#65533;@z&#65533;!&#65533;`"D&#65533;1G&#65533;xP&#65533;E&#2041;o&#65533;&#65533;ZT&#65533; &#65533;^&#65533;R&#65533;D%+&#65533;&#65533; &#65533;!R&#65533;A	Q&#65533;S&#65533;"D&#65533;&#65533;y&#65533;&#65533;N7]C)d&#65533;&#65533;&#65533;s&#65533;&#65533;r&#65533;&#65533;&#65533;&#65533;\\&#65533;&#65533;&#65533;&#65533;&#65533;`a&#65533;&#65533;&#65533;&#65533;&#65533;l&#65533;&#65533;K&#65533;a&#65533;&#65533;&#65533;6&#65533;&#65533;\'&#65533;Q&#65533;4@&#65533;&#65533;&#65533;&&#65533;&#65533;Qla*GP%&#65533;#"&#65533;&#65533;>&#65533;8IiK&#65533;1&#65533;E&#65533;p%I&#65533;&#65533;Lc&#65533;*I }4&#65533; &#65533;-&#65533;&#65533;m&#65533;{&#65533;_m&#65533;aap9N&#65533;Kct&#1025;&#65533;&#65533;	&#65533;l ][&#65533;%6&#65533;&#65533;xW&#65533;&#65533;&#65533;H&#65533;&#65533;0A&#65533;|&#65533;&#65533;F&#65533;BYAPi&#65533;c&#65533;&#65533;&#65533;&#65533;&#65533;dQ&#65533;a&#65533;&#65533;(&#65533;1&#65533;$hr2&#65533;&#65533;).&#65533;*&#65533;b&#65533;R&#65533;:f+M]&#65533;"C&#65533;&#65533;&#65533;M&#65533;q&#65533; :&#518;4&#65533;&#912;&#65533;&#65533;!|)e1&#65533;W&#65533;]&#65533;&#65533;&#65533;&#65533;,&#65533;&#65533;&#65533;&#65533;&#65533;!,	2+d2:L  1&#65533;APN&#65533;&#65533;&#65533;J&#65533;c1T&#65533;d
&#65533;&#65533;!M&#65533;&&#65533;4&#65533;d&#65533;&#65533;&#65533;2&#65533;&#65533;(5&#65533;&#65533;a:ID&#65533;&#65533;	&#65533;&#65533;h&#65533;SHg~d
&#65533;&#65533;"
&#65533;k-&#65533;&#65533;&#65533;d&#65533;&#65533;&#65533;24g!P&#65533;iR&#65533;8Tj]a&#65533;&#65533;&#65533;&#910;&#65533;aT&#65533;&#65533;&#65533;])&#65533;^!&#65533;&#65533;&#65533;uO=&#65533;&#65533;&#65533;grr!&#65533;]&#65533;&#65533;&#65533;;A&#65533;&#65533;4&#65533;&#65533;J5OV~&#65533;&#65533;kTI7 B\X#H&#65533;e3 G!E1&#65533;)&#65533;&#65533;V&#65533;cg&#65533;bj&#65533;2&#65533;&#65533;&#65533;l`&#65533;&#65533;&#65533;&#65533;&#65533;R&#627;r&#65533;&#167;&#65533;&#65533;&#65533;&#65533;3G!&#65533;A&#65533;I&#65533;&#65533;&#65533;4&#65533;QwCU&#65533;<&#65533;W7d&#65533;*%&#65533;7J&#65533;4t&#65533;&#65533;&#65533;&#65533;*/n'!19 &#65533;&#65533;&#65533;T	&#65533; &#65533;&#65533;$&#65533;)&#29824;&#65533; &#65533;&#65533;&#65533;*&#65533;0&#483;&#65533;!&#65533;&&#65533;&#65533;)QvPIDt2=%l&#65533;D
&#65533;&#65533;D&#65533;je+&#65533;&#65533;
&#65533;&#65533;&#65533;r&#65533;r&#172;C &#65533;+&&#65533;&#65533;q&#65533;d&#65533;G&#65533;&#65533;&#65533;E&#65533;&#65533;W(RhU&#65533;&#65533;) &#65533;Le&#65533;&#1523;d&#65533; )S&#65533;&#2035;NB&#65533;&#65533;&#65533;&#65533;DN&#65533;
&#65533;&#65533;&#65533;&#65533;%/ &#65533;ixc^&#1648;&#65533;D&#65533;i&#65533;K"&#65533;&#65533;;,&#530;&#65533;&#65533;*&#65533;&#65533;&#65533;$&#65533;R &#65533;%.&#65533;L0&#65533;&#65533;d&#65533;&#65533; rP&#912;&#65533;&#1132;&#65533;&#65533;&#65533;.&#1043;&#65533;&#65533;&#65533;&#65533;} zS&#303;&#65533;\&#65533;&#65533;D=l:@&#65533;&#65533;F&#65533;&#65533;
L&#65533;{&#65533;&#65533;U&#65533;#&#65533;&#65533;&#65533;&#65533;-&#65533;&#65533;J&#65533;8&#65533;X&#65533;&#65533;P&#1856;K&#65533;&#65533;S&#299;=&#537;B@96t&#65533;&#65533;&#65533;s&#65533; &#65533;&#65533;]d&#65533;&&#65533;|&#65533;&#65533;b&#65533;@a&#65533;&#65533;&#65533;&#65533;/&#65533;P&#65533;&#65533;&#65533;_&#65533;&#65533;F$[&#65533;&#65533;  0&#65533;Ie;).&#65533;t&#65533;%&#65533;&#65533;v&#65533;&#1208;&#65533;`&#65533;P&#65533;&#65533;&#65533;&#65533;l&#65533;~4&#65533;&#65533;&#65533;&#65533;&#65533;E&#65533;&#65533;&#65533;&#65533;d&#65533;&#65533;0&#65533;4&#65533;{4&#65533;r&#65533;&#1691;&#997;W N9&#65533;&#65533; &#65533;EE&#65533;W&#65533; ^&#65533;@&#65533;L&#65533;&#65533;O&#65533;x&#65533;&#65533;0&#65533;K&#65533;;&#65533;"&#65533;t& &#65533;&#65533;b&#65533;&#65533;h&#65533;V&#65533;&#65533;  &#65533;&#65533;||&#65533;&#65533;&#65533;&#65533;N&#65533;|9a&#65533;
5c&#65533;B<&#65533;&#65533;
&#65533;&#65533;&#65533;4&#65533;&#65533;S<&#65533;&#65533;
&#65533;&#65533;&#65533;&#65533;&#65533;&#1851;&#362;Xb4p&#65533;$&#65533;&#65533;,&#65533;&#65533;&#65533;]&#1148;_&#1754;&#65533;&#65533;&#65533; &#65533;&#65533;&#65533;h&#65533;)&#65533;&#65533;O&#65533;R !(:&#65533;`&#65533;A&#65533;&#65533;`&#65533;-&#65533;DG&#65533;&#65533;&#65533;(&#65533;&#65533; &#65533;&#65533;>&#65533;&#65533;&#1675;+&#65533;6\m&#65533;&#65533;.	&#65533;&#65533;Ei&#65533;&#65533;&#65533;)&#65533;&#65533;&#65533;&#65533;&#65533;8'8A&#65533;F/J&#65533;1&#65533;&#611;&#65533;&#65533;&#65533;&#65533;')@&#65533;&#65533;QVDe&#65533;&#65533;&#65533;q1&#65533;BS&#65533;&#65533;&#65533;&#65533;&#65533;A&#65533;&#767;s&#65533;&#65533;&#65533;K&#65533; &#65533;&#65533;M&#65533;Uc&#65533;&#1802;yy&&#65533;&#65533;\&#65533;&#65533;
ppE]&#65533;&#65533;&#65533;.&#65533;&#65533;	&#65533;&&#65533;f&#65533;li@ &#65533;N&#65533;&#65533;&#65533;&#65533; )&#65533;d&#1231;h&#65533;&#65533;GI&#1203;&#65533;&#65533;&#1746;&#65533;,&#65533;&#65533;X)&#65533;&#65533;&#65533;&#65533;I~&#65533;&#65533;I&#65533;&#65533;l&#65533;&#1179;&#65533;9)Z&#65533;&#1754;@&#65533;&#65533;#M'&#65533;&#65533;PN O&#65533;&#65533;c5&#297;&#55184;(&#65533;&#65533;&#65533;w&#65533;&#65533;&#65533;&#65533;&#65533;?&#65533;&#65533;&#65533;&#65533;&#65533;R&#65533;Va&#65533;I&#65533;&#65533;&#65533;&#65533;&#65533;B&#128;&#65533;&#65533;V&#65533;&#65533;@&#65533;:&#65533;&#65533;&#65533;c&#65533;&#65533;&#65533;&#65533;&#65533;R&|&#65533;&#65533;&#65533;~&#65533;&#65533;H&#65533;k&#65533;&#65533;&#65533;I&#65533;dG&#65533;G&#65533;&#65533;&#65533;i&#65533;CV&#65533;o ]&#65533;&#65533;&#65533;d)&#65533;D&#65533;&#65533;!&#65533;&#65533;~&#512;_B)SM	&#65533;v&#65533;&#65533;&#65533;&#65533;s&#65533;&#65533;.(&#65533;=Ju(&#65533;:@&#65533;"&#65533;&f&#65533;&&#65533;6&#65533;Aa&#65533;x&#65533;E&#65533;s&#65533;&#65533;g&#65533;34t@&#65533;&#65533;eH&#65533;&#65533;"0&#65533;OANR&#65533;X&#65533;o&#65533;7&#65533;&#65533;(&#65533;C| c&#65533;)&#65533;v@	&#65533;&#65533;!&#65533;Xxz&#65533;J&#65533;BA"{_x1Da&#65533;&#65533;&#65533;#&#65533;Dw+r`]&#65533; )xpq'&#65533;E&#65533;Y&#65533;&#65533;&#65533;&#65533;!&#65533;F?&#65533;"a&#65533;z&#65533;&#65533;i&#65533;(&#65533;@~R~Y&#65533;&#65533;y&#65533;e&#65533;d~fzx&#65533;\&#65533;&#65533;&#65533;p FbT&#65533;W+	@ &#65533;&#65533;w&#65533;ePp&#65533;&#65533;QR2j&#65533;6&#65533;W&#65533;Y0Y&#65533;&#65533;&#65533;7&#65533;g'&#65533;JmU)&#65533;&#65533;5C&#65533;[!W&#65533;C&#65533;&#65533;V&#2035;j&#65533;!zv&#65533;gHue&#65533;&#65533;&#65533;gT&#65533;&#65533;&#65533; W&#65533;aS&#65533;&#65533;Y5Q7{&#65533;&#65533;&#65533;3&#65533;&#65533;&#65533;nD&#65533;&#65533;&#65533;8&#65533;&#65533;A&#65533;W&#65533;qlH2&#65533;&#65533;&#65533;V2&#65533;A&#65533;&#397; Ix&#65533;G&#65533;tc8-X%FA( &#65533;v@Q&#65533;VPOG8&#65533; &#65533;&#65533;pF&#65533;&#65533;20&#65533;&#450;4w9&#65533;]&#65533;%&#65533;&#65533;E'&#65533;&#65533;&#65533;r28&#65533;4lh&#65533;h&#65533;b&#65533;&#65533;b_&#65533;h&#65533;
&#65533;qg2A&#65533;&#65533;&#65533;G&#65533;D&#65533;sQb&#65533;/&#65533;&#65533;%>X&#65533;ruq&#65533;w&#65533;4q1&#37733;tea&#65533;ed&#65533;t`0jEY&#65533;8&#65533;g&#65533;&#65533;xH&#65533;)&#65533;&#65533;$&#65533;!sU6U&#65533;n&#65533;&#65533;yva&#65533;&#65533;&#65533;A-&#65533;"&gKPf9&#65533;6&#65533;6'#&#65533;&#65533;#&#65533;=&#65533;&#65533;&#65533; \&#65533;&#65533;V\`&#65533;luHX&#65533;Pm]dpeW U&#65533;&#65533;G&#65533;|J	9)&#65533;&#65533;&#65533;h&#65533;&#65533;R&#65533;k&#65533;&#65533;&#65533;&#65533;H&#65533;d&#65533;S&#65533; &#65533;&#65533;'&#65533;&#65533;Im;&#65533;&#65533;W&#65533;&#65533;o8 ^&#65533;xQ&#65533;R5)1= B&#65533;&#65533;&#65533;&#65533;!2 g&#65533;=&#65533;&#65533;&#65533;9m&#65533;6&#65533;&#65533;tS/&#65533;Qj>&#65533;&#65533;)0	&#65533;t&#65533;	J&#65533;8z&#65533;"Mf&#65533;n&#1242;Zr{2&#1051;&#65533;&#65533;&#65533;|D5xa&#65533;A'&#65533;@&#65533;&#65533;&#65533;&#65533;1 ;pe)F&#65533;&#65533;H{C&#65533;4q %&#65533;so&#65533;&#65533;&#65533;	&#65533;"&#65533;&#152;:]h&#65533;&#65533;&#65533;&#65533;4&#65533;z%`*7:&#65533;9&#65533;&#65533;&#65533;&#65533;&#65533;b'&#65533;?&#65533;4 &#65533;0#&#1677;&#65533;Gwdp&#65533;}lp&#65533;'}&#65533;aq&#65533;&#1252;M
`&#65533;bb&#65533;l&#65533;&#65533;l &#65533;&#65533;P&#65533;&#65533;&#65533;\&#65533;&]b&&#65533;v(_&#65533;L&#649;&#65533;&#65533;&#65533;%&#65533;]4wN&#65533;&#65533;J&#65533; cyJ&#65533;&#65533;=&#65533;&#65533;&#65533;?&#65533;uwUX&#65533;&#65533;0cF(	&#65533;!*.P&#65533;&#65533;&#65533;N&#65533;7&#65533;&#65533;&#65533;vwq&#65533;&#65533;"&&#65533;i&#65533;C98@	[&#65533;&#65533;}&#65533;?&#65533;2&#65533;&#65533;MIP&#65533;C&#65533;+&#65533;&#65533;&#65533;&#65533;&#65533;&#65533;T&#65533;.&#65533;eVf&#65533;&#65533;)~&#65533;|&#65533;&#65533;&#65533;&#65533;&#65533;&#65533;&#65533;&#65533;q,4&#65533;&#65533;.&#65533;&#65533;&#65533; &#65533;.2Us &#65533;A96&#1055;&#65533;E&#65533;&#38908;&#65533;zoPTfbp&#65533;7$&#65533;&#65533;l&#65533;&#65533;b(IJ,0&#65533;B &#65533;&#65533;)&#65533;&#466;&#65533;V&#65533;&#1610;&pe;&#65533;&#65533;&#65533;&#65533;O%8&#65533;&#65533;(&#65533;4&#65533;&#65533;&#65533;Z&#65533;HNf<&#65533;8&#65533;&#388;.&#65533;&#420;,m&#65533;&#65533;"80 &#65533;l2&#65533;&#65533;&#65533;!&#65533;&#65533;&#65533;zfBV&#65533;J*&#65533;:&#65533;8&#65533;tRZ&#65533;^@&#65533;&#65533;8&#65533;&#65533;&#65533;X&#65533;&#65533;!&#65533;&#65533;&#65533;w&#65533;&#65533;&#65533;&#65533;&#65533;Vi[&#65533;&#65533;G&#65533;2&#65533;&#65533;^&#65533;>P(&#65533;X&#1001;R&#65533;QAXwwXe;&#65533;&#65533;9&#65533;&#65533;g&#65533;n&#65533;tL&#65533;&#65533;&#65533;*	`)+ M&#65533;R&#65533;V&#65533;&#65533;J&#65533;a&#65533;B&#65533;6&#65533;8[&#65533;&#65533;&#65533;W&#65533;&#65533;&#65533;$&#65533;M&#65533;&#65533;&#65533;&#65533;&#65533;&#65533;&#65533;^&#65533;[&#65533; +'@`Rp .(&#65533;u&#65533;#A&#65533;&#65533;&#65533;&#755;tK(&#65533;&#65533;&#65533;G0 &#65533;QDp(&#65533;&#65533;&#65533;>&#65533;&#65533;&#65533;&#65533;tB`" &#65533;P&#65533;~^q.&#348;&#65533;Q&#65533;&#65533;*&#65533;#&#65533;&#65533;[&#65533;&#65533;&#65533;&#65533;Zq~&#177;iA &#65533;&#65533;&#65533;,@ &#65533;&#65533;H&#65533;&#65533;&#65533;+Rv&#65533;&#65533;i&#65533;&#65533;{&#65533;&#65533;&#1133;&#65533;/&#65533;2&#65533;>&#65533;s&#65533;a%b&#65533;  &#65533;K&#65533;\&#65533;p^R&#65533;&#65533;.&#65533;&#65533;-(h&#65533;&#65533;&#65533;&#65533;&#65533;&#65533;&#65533;r&#65533;H&#1108;G&#65533;U&#65533;&#65533;[&#65533;&#65533;&#65533;:p&#65533;:&#65533;"&#65533;IAy&#65533;.6&#65533;&#65533;g&#65533;&#65533;6o&#65533;&#154;Ur7J.&#65533;E&#65533;k&#65533;R@&#65533;&#65533;&Ka&#65533;&#65533;w&#65533;&#1546;&#65533;&#65533;0&#65533;&#65533;F&#65533;&#65533;N:@h&#65533;D&#65533;pW"&#65533;&#65533;&#235;;_` yj&#65533;&#65533;&#65533;&#65533;&#65533;
 0S-<5!&#65533;&#65533;a&#65533;&#65533;>  >&#65533;D0:&#65533;A;&#65533;&#65533;=l&#65533;&#65533;03 &#65533;&#1536;o&#65533;&#65533;&#65533; &#65533;n`&#65533;g&#65533;1)&#65533;	&#65533;&#65533;&#65533;d.R&#65533;&#363;{R`&#65533;&#65533;A)&#65533;g&#65533;&#65533; &#65533;&#423;!%,&#65533;{&#65533;&#65533;K >&#318;q&#65533;&#65533;7pP:$Y &#65533;&#65533;,&#574;&#65533;H
&#65533;'&#65533;.p,&#65533;, 4p&#65533;&#65533;t: &#65533;&#65533;&#65533;&#65533;SB&#65533;&#65533;&#65533;&#65533;#z4&#65533;r 	u 	B&#65533;&#65533;B>P&#65533;U&#65533;4&#65533;&#65533;&#65533;Y&#758;&#65533;&#65533;A"&#65533;A @GP?p&#65533;?Pu  &#65533;q&#65533;=&#65533;&#526;&#52889;&#65533;&#65533;&#65533;&#65533;G&#65533;#&#481;&#65533;1 &#65533;|&#65533;&#65533;q@= ::@&#65533;&#65533;1&#65533;&#65533;&#65533;&#1121;&#65533;&#65533;&#65533;`&#65533;&#65533;&#65533;\l&#65533;&#549;,B P&#65533;tT&#65533;&#65533;-m:&#65533;y1&#65533;&#65533;&#65533;&#65533;&#65533;&#65533;&#65533;tp&#65533;&#65533;p0&#1017;G`p=&#65533;&#65533;q&#65533;&#65533;:&#65533;&#65533;&#65533; &#65533;&#65533;\q&#65533;C, ^L&#65533;+&#65533;&#65533;&#65533;$&#65533;%A&#65533;:Tw$0&#65533;&#65533;&#65533;r&#65533; &#65533;&#65533;&#65533;?p+&#65533;<<&#65533;P&#65533;b&#65533;&#65533;&#65533;T&#65533;Ipx`A#&#65533;&#65533;l&#1081;&#65533;Qe&#65533;&#65533;&#65533;3&#65533;&#65533;h&#1150;&#65533;vT=&#65533;&#65533;"x&#65533;5&#65533;Rr&#65533;5 	P}^d&#65533;&#65533;B&#65533;&#65533;&#65533;!-&#65533;&#65533;&#65533;&#65533;&#65533;&#65533;%SaJPA&#65533;a&#65533;\&#65533;;),p&#65533;x,&#65533;#&#65533;&#65533;S&#65533;&#65533;,&#65533;&#65533;A&#65533;&#65533;&#65533;&#65533;&#65533;=&#65533;5pr&#65533;&#65533;C&#65533;&#65533;&#65533;&#1406;&#65533;H&#65533;&#65533;&#1496;&#65533;&#302;8&#65533;x&#65533;jN&#690;&#65533;b&#65533;n&#65533;&#65533;"&#65533;Lp&#65533;w&#65533;&#65533;=&#65533;&#65533;&#65533;u&#65533;&#65533;=&&#65533;&#65533;&#65533;t3,[&#65533;&#65533;+&#65533;&#65533;@&#1811;2&#65533;W&#65533;&#65533;U&#65533;&#65533;VS&#655;&#65533;&#65533;~i &#65533;&#65533;&#65533;&#65533;/B0&#65533;;Da&#65533;&#65533;;0&#65533;}&#65533;Z&#65533;M`&#65533;k&#65533;Xv*&#65533;&#65533;pX&#65533;X&#65533; &#65533;pP&#65533;e)Uq&#65533;&#65533;Bc&#65533;&#65533;A&#65533;(&#65533;2&#65533;P&#1938; &#1874;&#65533;$&#65533;&#65533;&#65533;9Y&#65533;!&#65533;&#65533;&#65533;&#65533;+&#65533;&#65533;&#769;&#65533;h&#65533;&#304;rC&#65533;&#65533;c0M&#65533;;|&#65533; |2&#65533;&#65533;&#65533;\&#65533;&#65533;&#65533;&#1113;vJes&#65533;&#8161;7-&#65533;?&#65533;E>&#65533;8&#65533;&#65533;/&#65533;&#65533;&#65533;&#512;&#65533;&#65533;~&#65533;0=&#65533;Q&#65533;&#65533;_n&#65533;&#65533;&#65533;&#65533;&#65533;&#65533;&#65533;&#65533;&#65533;t&#65533;C&#65533;*[&#65533;&#65533;0&#65533;&#65533;&#65533;&#65533; &#65533;T&&#65533; w&#65533;&#599;iY9&#65533;i&#65533;&#65533;&#65533;W&#65533;&#65533;=&#65533;&#65533;v&#65533;2&#65533;D+&#65533;&#65533;&#65533;h&#65533;B/&#65533;&#65533;~&#65533; &#65533;0	&#65533;&#65533;&#65533;&#65533;@&#919;&#65533;"&#65533;&#65533;&#65533;&#65533; &#65533;&#65533;~&#65533;&#65533;+&#65533;m&#65533;&#65533;&#65533;4&#65533;\&#65533;&#65533;&#65533;k&#65533;&#65533;k&#65533;h6X%&#65533;"m&#684;?&#65533;&#65533;&#65533;&#65533;>&#65533;&#65533; P}0&#65533;&#65533;&#65533;{^qYH&#65533;&#65533;&#65533;g&#257;B&#65533;&#65533;M&#65533;N* &#65533;&#65533;n T&#4844;&#65533;&#65533;B&#65533;~U>w&#65533; ;&#65533;&#65533;&#65533;&#65533;QA&#65533;&#65533;&#65533;;&#65533;&#65533;&#65533;%@&#65533;$ &#65533;&#278;%^&#65533;LJ&#65533;&#65533;&#65533;&#65533;&#65533;0@U&#65533;&#65533;5b&#65533;&#65533;nK&#65533;qf&#65533;"|&#65533;&#65533;&#65533;&#65533;B&#65533;1"!&#65533;&#65533;]c&#65533;&#65533;&#65533;"&#65533;&#65533;&#65533;&#65533;&#65533;&#65533;&#65533;U&#65533;U` 0&#65533;&#65533;+	&#65533;&#65533;8iJ&#65533;&#65533;&#65533;&#65533;&#65533;&#65533;&#65533;&#65533;&#65533;!&#65533;%&#65533;B"V&#53377;&#65533;&#65533;8&#65533;&#65533;&#65533;&#65533;&#65533;=&#65533;C&#65533;&#65533;:&#65533;&#1477;N&#65533;&#65533;f&#65533;&#65533;09&#65533;&#65533;&#65533;S:&#65533;HB&#65533;&#65533;+C&#65533;&#65533;&#65533;l&#65533;k7 &#65533;>&#65533;y&#65533;i&#65533;nn&#1070;&#145; &#65533;I'&#65533;&#65533;:EP&#65533;{j&#65533;&#65533;&#65533;)&#65533;Vm&#65533;&#65533;m&#65533;p&#65533;&#65533; &#65533;&#65533;q&#65533;@&#65533;~&#65533;&#65533;Jl&#65533;&#65533;EDa&#65533;&#65533;&#65533;&#65533;nT&#65533;,=`&#65533;&#65533;qU&#65533;&#65533;&#65533;&#65533;&#65533;&#65533;&#65533;&#65533;Kg&#65533;_&#65533;&#65533;7&#65533;&#65533;x&#65533;F&#65533;:&#1003;&#65533;&#65533;o&#65533;&#65533;&#65533;w&#65533;&#1799;&#65533;,&#65533;&#65533;&#65533;&#687;&#65533;&#65533;&#623;&#65533;M'Q&#65533;P8&#65533;sY<`&#65533;}&#65533;&#65533;&#65533;U&#65533;&#65533;&#65533;G&#65533;%&#65533;&#65533;,&#65533;l,;&#65533;z	&#767;&#65533;&#65533;&#65533;&#65533;&#65533;&#65533;Z1qO&#65533;tP&#65533;&#20496;	 2v&#65533;&#65533;D&#65533;$&#65533;	.d&#65533;&#65533;&#65533;C&#65533;%N&#65533;&#65533;!6&#65533;h &#65533;&#65533;&#65533;G&#65533; A&#65533;&#65533;&#65533;&#65533;@&#65533;
`&#65533;&#65533;&#65533;&#65533;C&#65533; &#65533;&#65533;&#65533; '\hd#&#65533;&#65533;&#65533;A&#65533;%
&#65533;&#65533;&#65533;&#65533;H3
0@t&#65533;&#65533;&#65533;UN&#65533;$ &#65533;-)n&#65533;&#1717;&#65533;&#65533;&#65533;&#65533;AH(a&#65533;i&#1390;&#65533;HBO2X&#65533;&#65533;n&#65533;&#65533;o&#65533;1&#65533;&#65533;M
&#65533;&#65533;&#65533;&#65533;&#1254;:&#65533;(&#1720;&#65533;&#65533;W&#65533;*eS&#65533;(e.&#65533;ih&#65533;&#65533;&#65533;g&#1055;&#65533;&#65533;&#65533;&#65533;&#65533;L&#65533;&#65533;X&#65533;nH&#65533;f&#65533;&#65533;:$&#65533;&#65533;	+,a&#65533;e&#65533;&#65533; &#65533;&#65533;&#65533;&#65533;&#1592;PP06:&#65533;)&#65533;&#65533;5oJ`&#65533;&#65533;&#65533;V&#65533;&#65533;&#65533;&#65533;&#65533;&#65533;&#65533;{&#65533;d&#1200;^&#65533;&#65533;n&#65533;&#65533;&#65533;0&#65533;&#65533; 9kdA&#65533;&#65533;a	f&#65533;&#65533;|&#65533;?d&#65533;&#65533;j&#65533;t0(4&#65533;&#65533;>&#65533;&#65533;&#65533;H&#65533;&#65533;<&#65533;nB
+&#65533;!&#65533;X{K&#65533;&#65533;@&#65533;m&#65533;&#65533;^&#65533;7&#65533;:&#65533;&#65533;0&#65533;`&#65533;8&#65533;&#65533;S1#&#65533;&#65533;-F&#65533;&#65533;&#712;&#65533;:&#65533;(_+&#65533;B &#65533;&#65533;!&#65533;&#65533;I=2R&#65533;&#65533;&#65533;@&#65533;&#65533;&#524;&#65533; &#65533;&#65533;7&#65533;d&#65533;&#65533;;&#65533;&#65533;|&#65533;K0&#65533;s&#65533;0m&#776;L3&#65533;`aL3&#65533;2&#65533;&#65533;2&#65533;&#65533;&#65533;7&#65533;(&#65533;&#65533;!&#65533;&#65533;&#1275;*&#65533;a6L&#65533;&#65533;#4&#65533;&#65533;&#65533;&#65533;&#65533;S#&#65533;&#65533;5&#65533;-&#65533;&#65533;&#65533;!M&#65533;2&#65533;tSN;&#65533;4#*&#65533;A&#65533;:l&#588;;&#65533;&#65533;sUV?S&#65533;&#65533;&#65533;&#65533;.J&#65533;&#65533;I&#65533;&#514;J&#65533;O&#65533;q&#65533;&#65533;Sb&#65533;5&#65533;&#65533;&#65533;@&#65533;"&#65533;&#65533;V&#65533;&#65533;V&#65533;"&#65533;&#65533;&#65533;&#65533;[-&#65533;&#65533;x&#65533;!&#65533; %c&#65533;&#65533;t 8&#65533;&#65533;&#65533;&#65533;
v&#65533;u&#65533;]x&#65533;m&#65533;'&#65533;&#65533;&#65533;Lu&#65533;&#65533;&#65533;&#65533;&#65533;g&#65533;x`&#65533;&#65533;&#65533;&#65533;&#65533;f}&#65533;&#65533;&#65533;
&#165;K&#65533;&#65533;f
&#65533;&.&#65533;@#0&#65533;&#65533;&#65533;Vp&#65533;ad&#65533;K6&#65533;d&#65533;I&#65533;v N~+&#1430;G&#65533;&#65533;&#65533;2r&#65533;&#65533;&#65533;2&#65533;Ab&#65533;&#65533;,CU&#65533;&#65533;&#65533;&#65533;&#65533;&#65533;e&#65533;G&#65533;&#65533;&#65533;SAB&#65533;\6&#813;&#65533;0&#65533;x&#65533;&#65533;&#65533;@&#65533;&#65533;&#65533;&#65533;&#65533;k&#65533;&#65533;&#65533;:&#65533;&#65533;&#65533;&#65533;&#65533;L&#65533;z&#65533;N^ &#65533;&#65533;&#65533;h&#662;|6Ch&#65533;&#65533;&#65533;&#65533;8(B!&#65533;*&#1536;&#65533;G_&#65533;&#65533;&#65533;nP1&#65533;&#65533;&#65533;(&#65533;V&#65533;{r&#701;&&#65533;&#65533;6&#65533;&#65533;o&#65533;n%!&#65533;&#65533;&#65533;&#65533;&#65533;T&#65533;V=&#65533;<x(:&#65533;&#65533;j	2`&#65533;&#65533;&#65533;&#65533;&#65533;&#65533;	K&#65533;O&#65533;z&#65533;%&#65533;&#1344;&#65533;&#65533;&#65533; &#65533;"^fc&#65533;?&#65533;DI&#65533;&#65533;&#65533;T&#460;:&#65533;&#65533;W&#65533;~&#189;Y&#65533;c&#65533;&#65533;$>&#65533;&#65533;%&#65533;&#65533;&#65533;#&#65533;W<&#65533;K&#65533;u<&#65533;*&#65533;A#l&#65533;&#65533;&#65533;&#65533;&#65533;&#65533;+&#65533;&#65533;&#65533;$7&#65533;D&#65533;b&#65533;&#65533;&&#65533;&#65533;%5yh&#65533;~8&#65533;&#65533;>D0&#65533;&#65533;&#65533;,<b%&#65533;&#65533;&#65533;:X&#65533;?&#65533;&#65533;&#65533;&#65533;&#65533;o&#65533;&#65533;N&#65533;eS]h5Q&#65533;&#65533;\&#65533;&#65533;&#65533;AWl &#65533;&#65533;&#65533;&#65533;&#65533;AW&#65533;}T&#65533;c&#65533;`K&#65533;&#65533;c&#65533;e6{T2&#65533;H&#65533;&#65533;BWb2&#65533;0&#65533;X&#65533;&#65533;&#65533;	&#65533;E02&#65533; &#65533;x&#1323;&#65533;t G;:&#65533;&#1896;&#65533;&#65533; v,b&#65533;@&#65533;&#65533; b-&#65533;KR &#65533;&#65533;&#65533;&#65533;b&#1673;L&#65533;""!e&#65533;sPC#&#65533;&#65533;&#65533;(}&#65533;H&#65533;$&#65533;&#65533;"&#65533;&#65533;&#65533;&#65533;H&#65533;&#65533;&#65533;<&#65533;&#1102;<&#65533;#&#472;&#65533;0C%&#65533;v,&#65533;~r&#65533;&#65533;$z&#65533;&#65533;&#65533;HG"S8&#65533;&#65533;	<@&#65533;&#65533;*&#65533;'&#65533;)-p@ t&#65533;&#65533;&#65533;&#342;&#65533;&#65533;]&#65533;p&#65533;C&#65533;&#65533;&#65533;&#65533;&#65533;h&#65533;&#65533;S&#65533;# &#3217;x&#65533;&#65533;F&#1168;&#65533;&#65533;`p72&#65533;b&#65533;,S&#65533;Y&#65533;'&#65533; J(&#65533;M&#65533;&#65533;B&#65533;&#65533;&#65533;&#65533;&#65533;,e9&#65533;U!&#65533;*i&#65533;8&#1360;&#65533;,&#65533;p))&#1534;'&#65533;&#65533;!t&#65533;E&#65533;&#65533;&#65533; #&#65533;.#&#65533;S&#65533;y&#65533;TNP?=`\&#65533;&#65533;W&#65533;h]n	&#65533;&#65533;xO&#65533;)&#65533;0&#65533;&#65533;Y
9&#65533;Q&#65533;	&#65533;}``)&#65533;X&#65533;&#65533;D&#65533;sq&#65533;&#65533;&#65533;dM&#65533; &#65533;&#65533;B&#65533;&#65533;&#65533;&#65533;&#65533;A&#65533;j`&#65533;lxb=&#65533;&#65533;4#&#65533;&#65533;&#65533;,&#65533;&#65533;&#65533;?u&#65533;&#65533;&#65533;&#65533;'~&#65533;E3qq;T@y7Z_&#65533;&#65533;&#65533;x&#65533;jY&#65533;&#65533;&#65533;&#65533;&#65533;&#65533;m&#65533;&#65533;&#65533;&#65533;jH*P 2n&#65533; &#65533;&#65533;&#65533;&#32784;8 $&#65533;&#65533; D&#65533;Y&#1030;V&#65533;&#65533;%mi?{&#65533;zo&#65533;&#65533;&#65533;.&#65533;&#65533;&#65533;&#65533;&#65533;VU	&#65533;N6("o&#65533;!n&#65533;&#65533;&#65533;&#65533;&#65533;f8#&#65533;mvG&#65533;0&#65533;&#65533;&#65533;&#65533;&#65533;&#65533;&#65533;P&#65533;&#65533;uJ&#65533;&#65533;:&#65533;&#65533;&#65533;V&#65533;&#65533;&#65533;&#65533; &#65533;|&#65533;&#65533;
a2&#65533;!&#65533;Trc&#238;&#65533;90&#65533;-&#65533;!&#65533;H&#65533;$8&#65533;\&#65533;&#65533;&#65533;&#65533;&#65533;\-h&#65533;[&#65533;&#65533;&#65533;&#1830;q&#65533;&#65533;&#1548;&#65533; ^pBb&#1377;&#65533;d&#65533;&#65533;"&#65533;9&#65533;F&#65533;&#65533;d&#65533;BwhBf!&#65533;G &#65533;&#65533;%q&#65533;M|b&#65533;&#579170;&#65533;&#65533;~&#65533;cM	&#65533;&#65533;&#1384;&#65533;f&#65533;&#65533;8S~&#65533;&&#65533;&#1352;&#65533;&#65533;&#65533;u&#65533;&#65533;"#&#65533;J0d	&#65533;@&#65533;F&#65533;b(G9&#65533;&#65533;&#65533;&#65533;x&#65533;U&#65533;u)&BW&#65533;)&#65533;S&#65533;&#65533;&#65533;&#65533;&#65533;,&#65533;&#65533;&#65533;7&#65533;&#65533;&#65533;&#65533;5p&#65533; 1<&#65533;(&#65533;&#65533;&#65533;G&#65533;P&#290;J&#65533;&#65533;&#65533;q&#65533;~&#65533;G&#65533;&#65533;&#65533;&#65533;V-!&#65533;UB&#65533;&#65533;&#65533;&#65533;|&#65533;ej&#7944;ED&#65533;&#65533;&#65533;&#65533;$&#65533;&#65533;Lf&#65533;B&#65533;:P&#65533; {&#65533;)&#1677;k&#65533;U&#65533;@&#65533;hK#?&#65533;&#65533;&#65533;7P&#65533;&#65533;H&#65533;+-&#65533;8b!ch&#65533;F0[&#65533;&#65533;`c&#65533;r&#65533;&#65533;&#1912;&#65533;<&#65533;@Q&#65533;&#65533;&&#65533;MK&#65533;&#65533;&#65533;D^H&#65533;#b&#65533;J&#65533;&#65533;&#65533;"M&#65533;&#65533;$&#65533;&#65533;\&#65533;&#65533;J&#420;&#65533;e&#1424;&#65533;&#65533;&#65533;/&#65533;C&#65533;Fn&#65533;hR5mOf&#65533;R&#65533;[&#65533;w)&#65533;&#65533;$ &#65533;>&#65533;&#65533;&#65533;3&#156;az&#65533;\x&#65533;&#65533;*@&#65533;&#65533;&#65533;B&#65533;B&#65533;&#65533;Gh`&#65533;&#65533;&#65533;O:]&#65533;&#65533;&#949;w&#65533;2&#65533;&#1098;5&#65533;E8&#65533; e(K&#65533;&#65533;&#610;&#65533;~&#65533;&#65533;*&#65533;9?r&#65533;&#65533;X4&#65533;#&#65533;i)M&#65533;&#65533;@Qr&#65533;q&#65533;a)&#65533;&#65533;&#65533;&#65533;&#65533;a	&#65533;Q&#65533;4&#217;E&#65533;:O&#65533;s&#65533;#&#65533;@kIP&#65533;%&#65533;9B&#65533;&#65533;&#65533;x&#65533;V."-&#65533;h&#65533;:&#65533;&#65533;U&#65533;&#65533;y?(V6&#65533;&#65533;&#65533;&#65533;4&#65533;&#65533;&#65533;&#65533;!@&#65533;&#65533;&#65533;.&#65533;&#65533;&#65533;A&#65533;v&#65533;l&#65533;&#65533;&#65533;&#65533; &#65533;s&#362;&#65533;&#65533;&#65533;&#65533;&#65533;&#65533;&#65533;Xe&#65533;&#65533;~ghm&#65533;s&#65533;&#65533;&#579;&#65533;;&#65533;&#65533;&#65533;&#65533;&#65533;&#65533;&#65533;7\B7&#65533;&#65533;&#65533;&#65533;[&#65533;&#65533;&#65533;&#65533;&#1107;>Zbq&#65533;W?u&#65533;n&#65533;&#65533;&#65533;S&#65533;&#65533;u&#65533;&#775;&#887;&#65533;&#65533;&#65533;&#65533;&#65533;&#65533;a&#65533;&#65533;&#65533;&#65533;W&#65533;&#65533;^3&#65533;&#65533;d~&#65533;.&#65533;&#65533;&#65533;a.E&H`S)&#65533;&#65533;*&#65533;
,=&#65533;&#65533;!?hyp@)9&#65533;&#65533;;&#243;U&#65533;&#65533;&#65533;S&#65533;&#65533;K&#65533;X
&#65533;&#65533;X&#65533;	_&#65533;&#65533;&#65533;9&#200;&#65533;&#65533;K+&#65533;&#731;1X&#65533;(&#65533;Z&#65533;@&#65533;&#65533;&#65533;&#65533;?&#65533;&#65533;1&#65533;j	 &#65533;4[&#65533;&#243387;@&#65533;&#65533;;&#65533;&#65533;&#65533;_&#65533;&#65533;X&#65533;AI:R&#65533;; Jk	&#65533;.D&&#65533;&#65533;A&#65533;-Z&#65533;_&#65533;^PBI@@&#65533;&#65533;&#65533;&#65533;&#65533;&#65533;j&#65533;:>c&#65533;$&#65533;&#129;&#65533;&#65533;&|B0&#65533;dc&#65533;@0(&#65533;&#65533;&#65533;&#650;96&#65533;&#929;1&#65533;+Cia1M&#65533;
&#65533;&#65533;&#65533;&#65533;&#65533;	&#65533;r&#65533;&#584;%&#65533;ir7&#65533;&#65533;&#65533;:&#65533;&#65533;C&#65533;&#65533;U&#65533;
j&#65533;j&#65533;9&#65533;*A&#65533;(&#65533;p9&#65533;&#65533;&#65533;&#65533;*!&#65533;2+&#65533;&#65533;AFlQ&#65533;&#65533;j8&#65533;j&#65533;&#65533;&#65533;e&#65533;'&#65533;8&#65533;&#65533;
&#65533;&#65533;`&#65533;&#65533;+/&#682;&#65533;Q&#65533;$T<EjX&#333;B
&#65533;I&#65533;&#65533;c&#65533;3&#65533;&#65533;&#65533;&#65533;&#65533;&#65533;&#65533;&#65533;&#65533;&#65533;y&#65533;&#65533;j&#65533;&#65533;&#65533;(FB&#65533;
H&#65533;&#65533;ky&#65533;Qd&#65533;M&#65533;&#65533;]&#65533;&#65533;H&#65533;)a&#65533;&#65533;&#65533;0&#65533;&#65533;&#65533;&#65533;&#65533;&#65533;&#65533;(p&#65533;(qDEX&#65533;&#65533;@&#1745;&#65533;&#65533;&#65533;&#65533;>3x&#65533;&#65533;c5&#65533;&#65533;&#65533;&#65533;:&#65533;Gy&#65533;&#65533;&#65533;:Cz&#210; &#65533;=&#65533;x&#65533;"F&#65533;&#65533;&#65533;&#65533;H&#303;&#65533;&#1665;&#65533;&#65533;&#65533;v&#65533;&#65533;&#65533;P$	+&#65533;oS&#65533;H&#65533;&#65533;&#65533;4j&#65533;&#65533;&#65533;&#65533;l&#65533;;&#776;PL&#65533;&#65533;&#65533;2&#65533;k\I&#65533;&#65533;6P&#65533;u|&#65533;l&#65533;%&#1055;<&#41502;L&#641;&#65533;	@&#65533;&#65533;
T&#65533;D&#65533;&#65533;cl&#65533;<&#65533;&#65533;&#65533;i)&#65533;+xA$&#65533;&#65533;&#65533;&#65533;&#65533;,&#65533;hYsz&#65533;&#65533;!&#65533; &#65533;&#65533;&#65533;&#65533;0&#65533;T&#65533;&#65533;s&#65533;&#65533;L&#277;&#65533;&#65533;K&#65533;l&#65533;(&#65533;&&#65533;&#65533;PB&#65533;&#65533;<&#65533;&#65533; &#65533;`&#65533;x&#65533;&#65533;"&#1800;&#65533;@&#65533;&#65533;D&#798;T&#65533;= &#65533;&#65533;&#65533;&#976;	&#65533;&#65533;&#65533;&#705;
&#65533;&#660;K[P&#65533;
&#65533;&#65533;&#65533;+/&#65533;+	l&#586;&#1100;M&#1248;&#749; k&#65533;7&#65533;&#65533;H&#65533;E&#65533;Mp,&#65533;	&#65533;&#65533;&#65533;&#65533;0r9 &#65533;o&#65533;&#65533;\&#942;X&#65533;p&#65533;&#65533;*&#65533;&#65533;&#65533;&#65533;dN&#65533;&#65533;&#65533;
&#65533;&#65533;&#65533;&#65533;&#65533;b&#65533;&#65533;&#65533;&#65533;&#65533;F&#65533;X O&#65533;&#65533;&#65533;&#65533;8O&#65533;&#65533;&#65533;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,&#65533;&#65533;&#65533;&#65533;6&#65533;&#65533;&#65533;i &#65533;&#65533; &#65533;&#65533;/&#65533;&#65533;&#65533;5]&#65533;&#65533; &#65533;&#65533;3&#65533;5&#65533;'P&#65533;:&#65533;&#65533;&#65533;8m&#65533;/&#65533;&#65533;P$@&H$p'&#65533;=&#65533;&#65533;>&#1875;(&#65533;$HDm&P `&#65533;D3m&#65533;=&#65533;&#65533;!@ h&#65533;$H&@&@&#65533;  N&#65533; T&hX&#65533;&#65533;X&#65533;&#65533; F]U y&#65533;P&#65533;U^=&#65533;&#65533;U\&#65533;]&#65533;UbE&#65533;&#65533;&#65533;`@&#65533;Ub&#65533;U<}&#65533;d&#65533;amVXe&#65533;\X h&#65533;&#65533;iU%xUj5&#65533;&#65533;&#65533;6Wr-Ws=WtMWu]&#65533;u&#65533;&#65533;?&#65533;= #}&#65533;&#65533;TjmZ&#65533;&#1351; &#65533;(&#65533;&#65533;hORXQ&#65533;N(`&#65533;Q@Uj&#65533;&#65533;7=&#65533;&#65533;&#65533;@ A&#65533;&#65533;.eW&#65533;&#65533;Xu-&#65533;N&#65533;S8&#65533;&#65533;&#65533;N&#65533;&#65533;!&#65533;&#65533;`&#65533;X&#65533;&#65533;Z&#65533;r&#65533;&#65533;(&#65533;X))&#65533;X&#65533; &#65533;&#1363;XS(&#65533;PR0T &#65533;&#65533;W!&#65533;&#65533;&#65533;RE&#65533;$&#65533;S&#65533;Ss&#65533;&#65533;U&#65533; )&#65533;&#65533;&#65533;&#65533;&#65533;&#65533;&#65533;&#65533;P&#65533;Q&#65533;T&#65533;RXR&#65533;&#65533;&#65533;&#65533;Q&#65533;US%P7=&#65533;(&#65533;&#65533;&#65533; 8&#65533; &#65533;Z&#65533;d&#65533;&#65533;O&#65533;&#65533;&#65533;[&#65533;&#65533;R8S Q0Z!&#65533;&#1572;&#65533;&#65533;6&#65533; &#65533;-&#65533;/&#65533;&#65533;&#65533;&#65533;\&#65533;!@&#65533;7&#65533;&#65533;%&#65533;-\&#65533;5&#65533;P8&#65533;T&#65533;E &#65533;&#65533;/&#65533; ? &#1228;&#65533;Z(&#65533;&#65533;\!&#65533;&#65533;@MX&#65533;&#65533;&#1027;&#65533;%]&#65533;&#65533;M&#65533;?0&#65533;0&#65533;&#65533;&#65533;s&#65533;)&#65533;&#65533;&#65533;&#65533;[)&#65533;&#65533;&#65533;&#65533;&#65533;&#65533;%&#65533;&#65533;&#65533;&#65533;&#65533;&#65533;]&#65533;r&#65533; #P &#65533;&#65533;MX&#65533;&#1709;]&#65533;&#65533;&#65533;&#34640;O&#65533;&#65533;&#1141;^&#65533;^&#65533;&#65533; &#65533; r&#65533; P u&#65533;&#65533;_&#65533;&#65533;&#65533;&#65533;]&#65533;%&#65533;S&#65533;&#65533;&#65533;x 0&#65533;&#512;q&#65533;_&#65533;&#65533;&#65533;&#65533;&#65533;&#829;&#65533;&#65533;=&#65533;&#65533;&#65533;&#65533;&#65533;&#65533;R &#65533;&#65533;&#65533;&#65533;~ x &#65533;&#65533;`&#1701;&#65533;&#65533;E&#65533;&#65533;XfW&#65533;&#65533;^&#65533;M\=&#65533;]&#65533;
x&#65533;	&#65533;0&#65533; &#65533;&#65533;t-&#65533;_
&#65533;&#65533;M@&#65533;^bt-&#65533;T8&#65533;&#65533;^f&#65533;U&#65533;x&#65533;&#65533;p&#65533;t&#65533;N&#65533;\(&#65533;&#65533;!&#65533;X&#65533;^&#65533;M&#65533;&#65533;?&#65533;&#65533;&#65533;&#65533;(&#65533;&#65533; &#65533; ^H (&#8624; &#65533;&#65533;&#65533;T&#1668;(TYQ&#65533;&#65533; &#65533;&#65533;&#65533;a8&#65533; #&#65533;&#65533;r&#65533;c&#65533; q&#65533;M@)P&#65533;&#65533;&#65533;&#65533;&#65533;ebP6&#65533;/&#65533;&#65533; &#1669;&#65533;5R V 8. &#65533;&#65533;&#65533;a&#65533;&#65533;6&#65533;d(&#65533;&#65533;&#65533;%e^n*x&#65533;~B&#65533;&#65533;&#65533;&#65533;xec&#65533;&#65533;F&#65533;_.&#65533;&#65533;V&#65533;E&#65533;&#65533;6&#512;]&#65533;&#65533;&#65533;&#65533;M&#65533;N&#65533;&#65533;&#65533;e^&#65533;&#65533;&#65533;&#65533;Zq6&#65533;#U &#65533;&#65533;&#65533;&#65533;&#65533;&#65533;&#65533;af&#65533;&#65533;x&#65533;	&#65533;U&#65533;&#65533;O&#65533;fn&#65533;&#65533;&#65533; &#65533;u&#65533;h &#65533;&#65533; &#65533;&#65533;60&#65533;&#65533;&#65533;qM&#65533;&#65533;f|&#65533;go&#65533; *&#65533;&#65533;&#65533;P F&#65533;&#65533;&#65533;&#65533;	H&#65533; V&#65533;&#1927;&#65533;eu&#65533;R*&#65533;&#65533;&#65533;0&#65533;0&#65533;&#65533;B&#65533;gr&#65533;b.&#65533;|&&#65533;&#65533;R*&#65533;&#65533;-&#65533;,~ r&#65533;e&#65533;&#65533;&#65533;&#65533;E&#1938;&#65533; &#65533;nR-&#65533;&#65533;&#65533;.&#65533;0 &#65533;qU&#65533; &#65533;&#65533;e&#65533;.&#1482;h
&#65533;i&hV&#65533;&#13574;f&#65533;&#65533;&#65533;&#65533;~jUHj&#65533;&#65533;&&#65533; &#65533;cK&#65533;&#65533;&#65533;&&#65533;/&#65533; x&#65533;&#65533;&#65533;&#65533;f`P&#65533;&#65533;`#m&#65533;;&#65533;&#65533;&#65533;c&#65533;&#65533;&#65533;p&#65533;&#65533;&#65533;&#65533;^f&#65533;&#65533;0&#65533;hHnR&#65533;&#65533;&#65533;&#65533;h &#65533;^&#65533;(iUP &#65533; V&#65533;~ @&#65533;0&#65533;k'&#65533;&#65533;&#65533;&#65533;&#65533;&#65533;&#65533;&#65533;&#65533;9&#65533;&#65533;NW+fk&#65533;h&#65533;~n&#65533;&#65533;l&#65533;P &#65533;P&#65533;&#65533;0&#65533;m!y&#65533;I&#896;V.&#65533;&#65533;~RE6&#65533;>W+&#65533;d&#65533;&#65533;&#65533; &#65533;&#65533;.&#65533;WNj&#65533;&#65533;&#8398;&#65533;&#65533;&#65533;&#65533;V&#65533;&#65533;Y&#65533;&#65533;u&#65533;mI@g&#65533;F&#65533;&#65533;&#65533;&#65533;P&#65533;V&#896;&#65533;&#65533;F&#65533;&#65533;U#Hb&#65533;or}&#65533;E&#65533;^mEc&#65533;&#65533;S&#65533;@&#65533;h}&#65533;&#65533;&#65533;Uq&#65533;&#65533;pV&#65533;&#65533;&#65533;e&#65533;hng&#65533;&#65533;&#65533;p&#65533; !&#65533; &#65533; ,3  4A &#65533; &#65533;H&#65533;&#65533;&#65533;&#65533;*\&#560;&#65533;&#199;#Q!&#65533;&#267;3j&#65533;&#561;&#65533;&#463; CfL&#65533;E&#65533;"S&#65533;\&#626;&#65533;&#727;+S&#65533;&#65533;&#65533;&#65533;&#65533;0s&#65533;&#65533;&#627;&#65533;O&#65533;)l&#65533;&#65533;LM$~*]&#692;&#65533;S&#65533;L`&#65533;&#65533;&#65533;&#65533;l&#65533;<&#65533;&#693;&#65533;W&#65533;&#65533;L&#1873;&#65533;M
5&#1616;&#65533;&#694;&#65533;&#1783;=$&#65533;	&#65533;&#65533;&#65533;j&#65533;&#65533;&#65533;&#2047;0S1Zs&#65533;&#65533;%i ^&#824;qF&#65533;&#65533;&#65533;PS@&#65533;hJ&#65533; &#65533;&#65533;&#65533;&#992;C&#65533;M&#65533;&#65533;&#65533;&#1256;S&#65533;^&#890;&#65533;&#65533;&#1520;c&#65533;&MF&#65533;&#65533;	&#65533;T&#65533;RN&#65533;	&#65533;&pL&#65533;&#65533;q&#65533;&#65533;&#1624;&#65533; 0E&#65533;z &#65533;&#195;&#65533;&#65533;&#65533;&#65533;"&#65533;&#65533;&#65533;9A8z[&#65533;/XD&#65533;&#65533;&#65533;&#65533;&#65533;&#65533;L5|&#65533;&#65533;7&#65533;&#65533;0&#65533;&#65533;&#65533;&#65533;w&#65533;&#65533;&#277;&#65533;i&#65533;`&#65533;&#65533;&#65533;&#65533;@&#65533;&#65533;d&#65533;~6&#65533;Q
9&#65533;&#65533;V&#65533;EP&#65533;l,a&#65533;&#65533;&#65533;C&#65533;&#65533;(&#65533;$&#65533;h&#65533;(&#166;&#65533;@@&#65533;M&#1313; 
DV;8&#65533;&#65533;%&#65533;U=H&#65533;,&#65533;&#65533;&#65533;A&#65533;e&#65533;yop&#65533;<F)&#65533;Ah&#65533;xB X&#65533;VK0&#65533;F&#65533;AY	i&#65533;`&#65533;h&#65533;xcMd9&#65533;&#65533;&#65533;E&#65533;U5m&#65533;d
3&#65533;&#65533;&#65533;:&#582;WfI@&#65533;&#65533;p&#65533;&#65533;&#65533;`CM&#65533;&#65533;&#65533;&#65533;Y&#65533;nJ&#65533;BZ&#65533;
D&#65533;dwV)&#65533;b&#65533;&#65533;&#65533;&#65533;&#65533;D&#65533;&#65533;&#65533;&#65533;&#65533;h
&#65533;&#1364;f&#65533;&#65533;&#65533;&#65533;S&#65533;Q&#65533;V&#65533;j&#65533;f&#65533;&#65533;&#65533;W&#65533;&#65533;&#4240;Y^&#65533;b&#65533;oT&#65533;&#65533;a&#65533;&#65533;&#65533;Z&#65533;&#65533;j&#65533;&#65533;Vk&#65533;&#65533;eL&#65533;&#65533;M&#65533;&#65533;&#425;Y&#65533;&#65533;Ca&#65533;&#65533;&#65533;*&#65533;}&#65533;&#65533; sX&#65533;&#65533;&#65533;>q&#65533;&#65533;&#65533;D&#65533;{>&#65533;e&#65533;&#65533;ai&#65533;7&#65533;i-&#65533;&#65533;&#65533;ZQF&#65533;&#65533;&#65533;je=&#65533;yV&#65533;T%&#65533;+&#65533;&#65533;.&#65533; WkE&#65533;&#65533;&#65533;R&#60512;o 48 uw&#65533;&#65533; M[\&#65533;!&#65533;L&#65533;$&#65533;&#65533;3G&#933;q&#65533;&#65533;+&#65533;Y9G&#65533;&#65533;&#65533;&#65533;&#65533;`&#65533;&#65533;&#65533;&#65533;9[&#65533;&#65533;&#65533;X?&#65533;&#65533;+&#65533;[&#65533;p&#65533;&#65533; xT&#65533;EZ&#65533;Bu&#65533;
g&#65533;&#65533;D&#1009;AC&#65533;b&#65533;V&#65533;&#65533;&#65533;&#65533;]h&#65533;vE&#65533;k&#65533;&#65533;&#65533;&#1732;7D`MU&#65533;%&#65533;
j&#65533;^Z` n&#65533;#c&#65533;8&#515;&#65533;9BI&#65533;Yi&#65533;Y'&#65533;Qi &#65533;&#65533;&#65533;R&#65533;{_&#65533;&#155;&#65533;>Q&#65533;&#65533;x &#65533;f&#65533;@x&#65533;a&#65533;&#65533;i&#65533;n-"Xa&#65533;&#65533;'OFZm&#65533;YweB&#65533;"&#65533; &#65533;W{&#569;&#65533;&#65533;z&#727520;&#65533; &#65533;bI&#65533;&#65533;&#789;1-&#65533;3
_m"im&#65533;&#65533;&#65533;&#65533;Z&#65533;&#65533;Y`E)&#65533;&#65533;&#65533;&#65533;&#65533;&#65533;&#65533;J&#65533;&#65533; &#65533;w&#65533;&#65533;&#65533;;Xzv?&#65533;&#65533;&#65533;2&#65533;&#221;^&#65533;&#65533;CP&#65533;2&#65533;sW"&#65533;>$^eHQ&#65533;&#1558;M&#65533;&#65533;R&#65533;bC&#65533;&#65533;4&#65533;&#65533;t,&#65533;&#65533;&#65533;%B&#1616;&#65533;-3&#65533;&#65533;&#65533;bZ&#65533;{H&#65533;&#65533;&#1893;&#65533;Pp&#65533;V&#65533;&#65533;k bx&#65533;-!&#1956;V&#389;&#65533; &#65533;]x&#65533;&#65533;&#492;e&#65533;&#65533;&#65533;&#65533;]&#65533;Rbj "h`9P|&#65533;&#65533;&#65533;&#65533;&#65533;ahXWa|h-&#65533;&#65533;`&#65533;&#65533;&#250;&#65533;&#65533;E7XAZ&#1522;B&#65533;&#34375;&#65533;0,
XY2&#65533;&#65533;&#65533;a5&#65533;@&#1532;&#65533;9h&#65533;&#65533;&#65533;bM&#65533;G&#65533;&#65533;j&#65533;5td	&#65533;<q&#65533;`&#65533;Q&#65533;1 '(&#65533;pDM&#65533;&#65533;&#65533;&#65533;{$&#65533;&#618;&#65533;H&#65533;&#65533;&#65533; K,&#65533;&#65533;i$	&#65533;&#65533;&#65533;&#65533;&#65533;&x&#65533;&#65533;%&#65533;&#65533;&#65533;w-"-2&#65533;e&#65533;&#65533;X&#65533;&#65533; +&#65533;&#65533;&#65533;&#65533;d~d
&#65533;&#65533;&#1800;6.6&#65533;aj&#65533;:&#65533;&)&#519;&#65533;&#65533;&#65533;&#65533;&#65533;(g&#65533;&#65533;M&#1587;&,'&#65533;$ '!&#732;1&#65533;&#65533;&#65533;&#65533;&#1968;&#65533;&#65533;#''&#65533;uH&#65533;&#65533;t&#65533;#&#65533;w&#65533;|"l&#65533;&#65533;&#65533;&#65533;&#65533;&#1186;&#65533;&#65533;w&#65533;B&#65533;F&#1544;&#65533;k&#65533;d&#65533;}&#65533;2&#65533;&#65533;&#65533; "uQ&#65533;&#65533;<&#65533;&#65533;&#65533;?&#65533;t&#65533;&#65533;&#65533;VP6&#65533;I&#65533;&#65533;&#65533;&#65533;Y@&#65533;&#65533;&#65533;&#65533;&#65533;&#65533;-j&#186;w&#1650;&#65533;<&#65533;H&#65533;&#528;&#65533;&#65533;&#65533;E.8i&#65533;: N3!5"
&#65533;&#65533;Fk&#133;JT &#65533; V6 ME &#65533;
+&#65533;*&#65533;&#65533;&#65533;&#65533;`E`%&#65533;&#65533;&#65533;EY&#1444;3&#65533;:kC&#65533;2&#65533;&#65533;$&#65533;&#65533;&#65533;&#65533;&#65533;C&#65533;d &#65533;h&#65533;^uB&#65533;0D0&#65533;C\&#65533;&#65533;:&#65533;&#65533;
3I; !W&#65533;Z	$&#65533;:&#65533;&#65533;&#65533;t&#65533;&#65533;&#65533;&#65533;&#65533;&#65533;]&#65533;"&#65533;C&#65533;&#65533;&#65533;@#pL&#65533;U&#65533;`&#65533;z`X&#65533;d&#65533;"b&#65533;b&#65533;N&#65533;bF$@;&#65533;pD7Jf[&#65533;&#65533;&#65533;&#65533;&#65533;&#65533;,&#65533;&#65533;&#65533;JZ	&#65533; P&#65533;7&#65533;
&#65533;AV&#65533;]cc&#65533;(a&#65533;&#65533;X&#65533;+&#65533;l&#65533;&#65533;&#1758;k&#65533;&#65533;M&#65533;D&#65533;l&#65533;&#65533;&#65533;`&#65533;B#%&#65533;\hIl~&#65533;P&#65533;&#65533;&#65533;|&#65533;j&#65533;&#65533;&#65533;&#65533;P&#65533;&#65533;z$w0&#65533;`ku&#65533;3&#65533;B{&#65533;&#65533;"&#65533;&#65533;|&#65533;P&#65533;6&#65533;g&#65533;Qf&#65533;&#65533;&#65533;&#65533;&#65533;5&#65533;&#65533;!&#65533;&#65533;+\&#65533;p(-&#65533;&#65533;&#666;&#65533;&#65533;`,&#65533;&#65533;b&#1836;&#65533;&#65533;R\&#65533;1,]&#65533;U0,&#65533;f	&#1536;L&#65533;&#65533;&#65533;&#65533;&#65533;i&#65533;&#65533;	&#1170;J&#65533;g&#65533;;D&#65533;&#1600;bj&#65533;&#65533;|&#306;&#65533;6&#65533;Zq&#65533;I	 %. &#65533;t&#65533;&#65533;&#65533;&#65533;AEB&#65533;l&#65533;&#65533;m>&#65533;&#65533;"I7y&#65533;E;p&#65533;2b&#65533;b7&#65533;&#65533;&#65533;(&#65533;&#65533;&#65533;E&#65533;B&#65533;&#65533;9&#65533;&#65533;&#65533;&#65533;KXaf&#65533;&#874;&#65533;?&#65533;&#65533;^&#65533;z59C&#65533;&#65533;f&#65533;W&#434;&3&#65533;rZ1l>f&#65533;\&#65533;&#65533;2&#65533;9  &#65533;&#65533;&#65533;h&#65533;K&#65533;M&#65533; $@&#65533;YF:!&#65533;&#65533;&#65533;&#65533;&#65533;f&#65533;@&#65533;&#65533;&#65533;v&#65533;&#65533;&#65533;&#65533;o$'Y&#65533;&#65533;&#65533;p&#65533;&#65533;7&#65533;d &#65533;~&#65533;&#65533;&#65533; &#65533;A6&#65533;&#65533;?m{&#65533;&#65533;|&#65533;&#65533;&#65533;@B6&#65533;&#65533;rR&#65533;&#65533;[&#65533;&#65533;L&#65533;&#65533;&#65533;
C&#65533;&#65533;&#65533;p&#65533;&#65533; &#65533;@&#65533;&#65533;&#65533;&#65533;&#1836; &#65533;\&#1169;&#65533;&#65533;&#65533;$&#65533;&#65533;&#65533;&#65533;8&#1017;&#65533;{<&#65533;&#65533;&#65533;&#1236;&#65533;&#65533;&#65533;&#1878;W&#65533;&#65533;&#65533;d_e&#65533;&#65533;I&#65533;r&#538;Y	&#65533;_$ &#65533;&#65533;Bd&#65533;&#951;&#65533;&#65533;@(-&#65533;@;&#65533;&#65533;c&#65533;3&#65533;Ol &#65533;K&#65533;"k&#65533;2wH&#65533;	&#65533;&#65533;&#65533;7&#65533; &#65533;&#765;&#65533;&#65533;q&#65533;&#65533;&#65533;3#&#65533;Jxi|w&#65533;Yu2c&#65533;&#65533;&#65533;'&#65533;&#65533;L`&#65533;&#65533;}"xO&#65533; rpJ&#65533;i&#65533;&#65533;&#65533;&#65533;&#65533;&#65533;&#65533;&#65533;&#65533;&#65533;&#65533;[M	x&#65533;t%H4&#65533;t&#65533;"&#65533;;&#65533;&#65533;&#65533;&#65533;&#65533;&#65533;&#65533;4&#65533;A`&#65533;Ez&#65533;wC&#65533;@&#65533;&#65533;&#65533;&#65533;&#65533;&#1634;O&#65533;T8@&#65533;&#65533;T&#65533;&#65533;+&#65533;&#65533;.-&#65533;n&#65533;S &#65533;&#65533;&#65533;&#1080;&#65533;&#65533;&#65533;&#65533;L&#65533;O?!"Oa&#65533;S&#65533;T&#65533;d3hX$&#65533;&#65533;&#65533;&#65533;.&#538;&#65533;7 &#65533;&#132;&#65533;w^$Zd&#65533;~J&#65533;&#65533;-&#65533;?&#65533;n&#65533;,(&#65533;&#65533;&#65533;Upbpp&#709;z&#65533;&#65533;Y`w6" } 6&#65533;{&#65533;vt_5 Y&#1024;0x"c&#65533;&#65533;B[&#65533;!}i&#65533;(^w1&#65533;4&#65533;$L:&#65533;&#65533;&#65533;&#65533;&#65533;&#65533; sp^R!LV&#65533;&#65533;aaK&#65533;1&#65533;$R&#65533;$g&#65533;u&#65533;&#65533;.$(&#65533; &#65533;r&#65533;ST&#65533;&#65533;sh&#65533;!J&#65533;}
A&#65533;T&#65533;R&#65533;#2&&#65533;Bo&#65533;&#65533;&#65533;c&#65533;&#65533;.1c&#65533;&#65533;Tn&#65533;^@f&#65533;&#65533;ahb~&#65533;d]&#65533;{s&#65533;&#65533;&#65533;&#65533; &#65533;'&#65533;&#65533;hCSr&#65533;.&#65533;R|(&#65533;&#65533;"&#65533;x&#65533;q&#65533;y&#65533;8~5&#65533;+L &#65533;h&#65533;xa}&#65533;4 &#65533;V&#65533;&#65533;&#65533;O&#65533;5@*&#65533;&&#964;./c$|&#65533;&#65533;c&#65533;vTV&#65533;w&#65533;q&#65533;&#65533;f+f&#65533;&#65533;&#65533;f&#65533;&#1411;P&#65533;(&#65533;&#65533;x&#65533;&#1848;Ds1&#65533;&#65533;BG&#65533;u&#65533;6c8  *&#65533;&#65533;s&#65533;&#65533;&#65533;t'@&#65533;lxe&#65533;&#65533;&#65533;N&#65533;,&#65533;u2&#65533;tF_&#65533;8&#65533;!&#65533;c[Co&#65533;!&#65533;&#65533;;&#65533;xrrb&#1038;&#65533;&#65533;r0 G&#65533;!&#65533;&#65533;&#65533;&#65533;&#2024;&#65533;Qi&#65533;&#65533;A&#65533;&&#65533;&#65533;&#65533;Rt&#65533;<&#65533;9&#65533;&#65533;&#65533;E&#65533;&#65533;\&#65533;&#65533;&#1783;&#65533;d&#65533;b'&#65533;$ &#65533;(&#65533;&#65533;&#1048;w&#65533;X'y&#65533;&#65533;&#65533;&#65533;&#65533;8&#65533;&#65533;$&#65533;&#65533;&#1127;&#65533;&#65533; &#65533;r&#65533;_ &#65533;{g&#65533;a& X&#65533;&#65533;&#65533;]&#65533;w&#65533;&#65533;DH&#65533;&#65533;&#65533;A.v&#65533;&#65533;pm&#164;!A&#65533;WK&#65533;t&#65533;8&#65533;&#65533;r0;Epr&#65533;Q4F@&#65533;wl&#1624;&#65533;1;&#65533;s;&#65533;Cy2&#65533;N9&#65533;ki&#65533;v&#65533;&#65533;=&#65533;^&#65533;&#65533;^&#65533;xaG0$p&#65533;Dgd`&#904;^Eu&#65533;zF&#38450;II&#65533;9n&#65533;m8&#65533;`f&#65533;&#65533;~]&#65533;&#65533;_&#65533;&#65533;y&#65533;&#65533;qf	&#65533;i&#65533;&#65533;&#65533;5&#65533;&#65533;&#65533;&#65533;q1TG&#65533;8&#65533;y&#65533;&#65533;C@x&#65533;&#65533;{&#65533;&#65533;&#65533;s|&#65533;&#65533;&#65533;&#65533;D&#65533;&#65533;&#65533;&#65533;FV&#1273;&#65533;&#65533;5!$I&#65533;&#65533;1&#65533;&#65533;y#&#65533;&#65533;r&#65533;&#65533;Y&#65533;&#65533;&#65533;~&#65533;5 &&#65533;`&#65533;&#65533;&#65533;q 9@>T&#65533;K&#65533;VK&#65533;&#65533;&#65533;QpX &#65533;&#65533;&#65533;M&#65533;&#65533;
&#65533;&#65533;":;&#65533;&#65533;"&#1637;L&#65533;gk&#65533;a>@&#65533;&#65533;m&#65533;I&#65533;&#65533;f&#65533;&#65533;d+&#1474;$)&#65533;>E+&#65533;&#65533;+
&#65533;j&#65533;,F6P)$&#65533;&#65533;&#65533;,&#1700;&#65533;rc	7&#65533;&#65533;&#1606;&#65533;,EA&#65533;gp&#65533;&r&#65533;(&#65533;&#65533;t0&#1222;9&#65533;-;D._8!&#65533;\&#65533;&#65533;&#65533;ri@&#1562;Bsj&#65533;D&#65533;	 &#65533;&#65533;&#65533;(dU&#65533;@&#337;&#65533;U,&#65533;&#65533;&#65533;&#65533;`&#65533;&#65533;) 0 X&#65533;&#65533;tT&#65533;&#65533;	kbiu|&#65533;c&#65533;6&#65533;&#65533;g&#423;&#65533;!&#65533;E5&#65533;s&#65533;*&#65533;$ &#65533;&#65533;4&#65533;c&#65533;) &#65533;&#65533;sru&#65533;(&#65533;&#65533;c	&#65533;6&#65533;&#65533;&#65533;&#65533;q&#246;6cJ&#65533;h&#65533;"i&#65533;;f_&#65533;&#65533;!&#65533;&#65533;E&#65533;D&#65533;qra&#65533; g&#1067;I&#65533;&#65533;R+S l	&#65533;&#1754;-f &#65533;_&#65533;,l&#65533;J!&#65533;6yA&#65533;R&#65533;&#65533;,f\L &#65533;G&#65533;&#65533; Uw&#65533;r&#65533;&#65533;&#65533;&#65533;S&#65533;+&#65533;d&#65533;&#65533;&#65533;B&#65533;^q&#65533;E,@V&#65533; h&#65533;:&#65533;&#65533;&#65533;N&#65533;i`!Z&#65533;&#65533;&#65533;
&#65533;&#65533;&#65533;o&#65533;"&#65533;&#65533;&#65533;K&#65533;&#65533;6&#65533;A&#65533;&#65533;Z&#65533;,`^&#65533;b&#65533;H44&#65533;&#65533;4~&#524;Q&#65533;&#65533;&#65533; &#65533;H&#65533;&#65533;&#65533;,&#65533;j &#65533;&#65533;P'P^&#65533;> b%&#65533;c)&#65533;% ;&#65533;q&#65533;&#65533;g&#65533;)&#65533;x&#1602;;f&#65533;m&#65533;'&#65533;&#65533;&#65533;R&#65533;^&#65533;w{&#65533;%h&#65533;x&#65533;&#65533;^@&#65533;J&#65533;&#65533;&#65533;>P&#65533;qZ/&#65533;&#65533;&#65533;]&#65533;&#65533;G&#1782;n[-&#65533;&#65533;&#65533;&#65533;&#65533;&#65533;0&#65533;X&#65533;&#65533;&#65533;%&#65533;&#65533;&#65533;B`&#65533;&#65533;Bw!Wu4&#65533;8&#31884;j7\$+&#65533;&#65533;&#65533;3+&#65533;&#65533;&#65533;&#65533;w&#65533;&#65533;x&#65533;bP&#65533;&#65533;" P&#65533;0&#65533;&#65533;&#65533;&#65533;i$[)c^&#65533;&#65533;*&#568;&#65533;&#65533;f&#65533;&#65533;0V&#65533;+]A;&#65533;1Nl@&#65533;&#1787;>&#65533;&#65533;/'&#65533; 7 &#65533;&#65533;&#65533;&#65533;&#65533;t8&#65533;&#65533;!&#65533;&#65533;Z&#65533;&#1211;&#65533;&#65533;[&#65533;&#65533;+&#65533;&#65533;/8CBfA&#65533;h&#65533;&#65533;&#65533;R &#65533;&#65533; &#65533;&#65533;s6&#65533;9 j&#65533;&#65533;&#65533;U&#65533;&#65533;&#65533;&#65533;&#65533;:V&#65533;&#65533;LW&#65533;&#65533;,&#65533;&#65533;&#65533;A&#65533;.&#65533;P&#65533;&#65533;&#65533;A&#65533;&#65533;A|f&#65533;{&#65533;&#1558;/G&#65533;&#65533;]p&#65533;&#65533;&#65533;J!&#65533;l`zCe&#65533;b&#65533;y&#759;=@&#65533;p&#65533;&#65533;wq#9&#65533;%Q&#65533;E&#65533;&#65533;4&#65533;n8&#65533;=&#65533;&#65533;&#65533;J?&#65533;`&#65533;^: ' '&#65533;&#65533;fl&#403;0T@)`|&&#65533;f8&#350;eU|<V&#65533;n9&#65533;c( ,&#65533;:0&#65533;&#65533;t&#65533;g|&#387;&#65533;&#425;&#65533;&#65533;&#65533;&#65533;&#65533;&#65533;(&#488;&#65533;
 P&#65533;&#65533;s&#65533;&#65533;&#65533;&#65533;&#65533;&#65533;=&#65533;bpBE$e<&#65533;fl&#65533;&#65533;&#65533;Q&#65533;&#65533;ss&#65533;&#65533;&#65533;&#1314;&#65533;<1&#65533;1&#65533;^&#65533;
&#65533;&#65533;
&#65533;&#65533;&#65533;&#65533;"pH&#65533;	&#65533;&#65533;&#65533;8!z&#65533;&#140;&#50294;&#65533;a3U&#65533;/&#65533;|:  &#65533;&#65533;&#65533;&#65533;"&#65533;q&#65533;7p&#65533;B :@{&#65533;3g&#1025;&&#65533;dQ&#65533;&#65533;\&#927;!&#65533;a&#65533;a3\&#65533;%=P7&#65533; 	GP&#65533;|u0L&#65533;1&#65533;S&#65533;&#65533;&#65533;81&#65533;&#65533;@&#65533;&#65533;\&#65533;&#65533;&#65533;&#65533;vcU 1&#65533;\?&#65533;&#65533;&#65533;G&#65533;&#65533;'p/B4&#65533;&#65533;Q[h&#65533;MRwr&#65533;&#65533;&#65533;&#1059;\3N&#65533;&#65533;&#65533;&#65533;l&#65533;&#65533;0c&#65533; &#65533;K&#65533;&#65533;y,&#65533;<]&#65533;&#65533;2&#65533;%&#65533;P&#65533;&#65533;)$&#65533;&#65533;v1&#65533;  &#65533;&#65533;H_W&#65533;&#65533;&#1122;&#65533;
<&#65533;5 +&#65533;r:p&#65533;"`B&#65533;&#65533;&#65533;&#65533;b,h&#65533;&#65533;J&#65533;&#65533;(&#65533;&#65533;"u;$]&#65533;u  4@VB0&#65533;70&#1315;&#65533;&#65533;#c]&#65533;M&#65533;&#65533;&#65533;w~w1&#1250;&#65533;'E&#65533;=&#65533;bl&#65533;&#65533;&#65533;w=&#65533;@&#65533;&#65533;&#65533;&#65533;&#65533;J&#65533;y&#65533;!?YVdZ&#65533;&#65533;&#738;q&#65533;+U&#65533;&#579;&#65533;a|%&#65533;&#65533;)a&#65533;&#809;&#65533;&#65533;&#65533;&n&#65533;r&#65533;T&#65533;>-&#1519;|&#1677;&#65533;&#65533;^-&#1489;&#65533;&#65533;&#65533;&#65533;&#888;&#65533;hKx&#65533;FuK&#65533;]&#65533;&#65533;&#65533;?Pup&#65533;{y&#65533;=&#65533; 9&#65533;&#65533;&#65533;&#65533; 9&#65533;&#65533;&#65533;&#65533;RG&#65533;&#65533;m(p 	kA&#65533;v&#65533;&#65533;a'&#65533;&#1120;&#65533;y|1&#1952;&#65533;&#65533;&#65533;&#65533;p&#65533;&#65533;&#65533;2qop&#65533;a)&#313;8&#65533;" &#65533; &#65533;&#65533;0&#65533;&#65533;&#65533;&#65533;"&#65533;&#65533;&#65533;Q&#65533;Q'&#65533;&#65533;E`k2&#65533;KP@&#65533;&#704;&#2014;&#65533;&#438;+K?&&#65533;&#1944;&#65533;=|&#65533;&#65533;&#65533;&#65533;\o&#65533;4!$&#65533;d"0Ok&#65533;&#65533;(&#65533;&#65533;M&#65533;< &#65533;A&#65533;&#65533;y&#65533;&#65533;&#668;i!&#65533;g&#65533;Qp&#65533;&#65533;&#65533;&#65533;&#65533;&#65533;&#65533;L&#1520;X&#65533;C3&#65533;G1&#65533;:&#65533;&#65533; &#65533;tJ&#65533;&#65533;&#65533;&#65533;!&#65533;z&#65533;&#65533;W k&#65533;&#65533;&#65533;K &#65533;= &#65533;?g&#65533;&#65533;W&#65533;#&#65533;"&#65533;&#65533;	x&#65533;&#65533;p!&#65533; ;&#65533;P&#65533;&#65533;&#65533;&#65533;&#65533;&X.&#65533;c<&#65533;+&#65533;&#65533;!&#65533;ra'K&#65533;+&#65533;&#65533;&#65533;&#65533;1`j&#65533;i&#65533;(|&#65533;&#65533;&#475;&#65533;&#65533;T&#65533;&#65533;&#65533;&#65533;M&#349;&#65533;&#65533;&#65533;I6s`K&#65533; }&#65533;&#65533;!&#65533;&#1998;b_`&#65533;&#65533;&#1566;&#65533;[pr(&#65533;&#65533;U&#65533;&#65533;.&#65533;z&#65533;<&#65533;&#65533;z&#65533;t&#65533;&#1481;Kx&#65533;;&#65533;bY&#65533;!&#65533;q&#65533;&#65533;&#65533;4&#65533;&#65533;&#65533;&#65533;f<&#65533;&#65533;&#65533;&#65533;&#65533;&#65533;&#65533;&#65533;/=&#65533;&#1124;1L&#65533;&#65533;&#65533;&#65533;a&#65533;9&#65533;n&#65533; &&#65533;&#65533;&#65533;&#65533;&#65533;%&#65533;U&#65533;&#1349;&#65533;&#65533;&#309;&#65533;&#65533;&#65533;&#65533;'	&#65533;*d&#65533;,* &#65533;+@&#65533; &#65533;r&#65533;y&#65533;&#65533;;&#65533;A&&#65533;&#65533;&#65533;&#65533;&#927;y&#65533;6&#65533;&#65533;Q&#30810;&#65533;&#65533;&#65533;p
y&#65533;&#65533;N* +&#65533;P&#65533;&#65533;&#65533;&#65533;d!&#65533;&#65533;&#65533; &#65533;n0&#65533;/&#65533;>&#65533;l&#65533;&#65533;&#65533;&#1713;!3&#65533;&&#205;&#65533;p&T&#65533;h&#65533;&#65533;&#65533;0P&#65533;N0` v&#65533;&#65533;&#65533;&#65533;&)D&#65533;&#65533;&#65533;&#65533;Z&#65533; r&#65533;/| % &#12825;&#65533;e&#65533;?&#65533;i?u&#65533;gZ)&#65533;&#65533;LOu	&#65533;&#65533;&#65533;b&#65533;&#65533;N`&#65533;&#65533;&#65533;&#35921;&#65533;^j&#65533;&#65533;l&#65533;Z~~P4& 	&#65533;&#65533;;&#65533;&#65533;D&#65533;V&#65533;\&#65533;&#65533;&#65533;&#65533;&#65533;&#65533;&#65533;Z&#65533;&#65533;T-2&#65533;&#65533;aI&#65533;&#65533;rak&#65533;&#65533;Z&#65533;&#65533;wL&#65533;%&#65533;ZL46&#65533;&#65533;&#65533;&#65533;&#65533;&#65533;&#65533;i&#65533;&#65533;&#65533;Y &`9m&#65533;Cq&#65533;&#65533;'&#65533;&#65533;'g+&#65533;&#54372;&#65533;&#65533;&#65533;&#65533;&#65533;I&#65533;&#65533;&#65533;>&#65533;(&#65533;J&#65533;	.dXE A$M<&#65533;p 	4&#65533;A&#65533;&#65533;&#65533;7!'&#65533;$Y&#65533;&#65533;I&#65533;)U&#65533;4&#65533;&#1189;&#65533;&#65533;&#65533;|H&#65533;&#65533;&#65533;M&#65533;&#65533;&#65533;&#65533;&#65533;&#65533;&#65533;O&#65533;AK&#65533;@&#65533;&#65533;#0;&#65533;$&#65533;&#65533;&#65533;	p&#65533;A"&#65533;Slv\}Sa&#65533;C&#65533;Nl$&#65533;&#65533;@&#65533;&#65533;X&#65533;&#65533;&#65533;[&#65533;q&#65533;8&#65533;f&#65533;+{&#65533;&#65533; &#65533;&#65533;S&#65533;&#65533;6&#1639;&#65533;K&#65533;T&#65533;(&#65533;&#65533;&#65533;%O^	&#65533;&#65533;&#65533;&#65533;&#65533; &#65533;F &#65533;&#65533;!&#65533;&#1696;J"t&#1263;d&#65533;&#65533;!cY&#65533;gY&#65533;a+&#65533;&#65533;&#65533;&#65533;5~Y&#65533;5 &#65533;&#65533;&#1549;2=]&#65533;8e&#65533;M$H`B&#65533;&#65533;$&#65533;.9&#65533;~&#65533;H :d&#65533;&#65533;\C&#65533;(b&#65533;&#65533;,&#1931;&#65533;&#65533;f*D&#65533;a&#65533;&#65533;&#65533;`m&#65533;&#65533;&#1902;&#1041;&#65533;&#65533;-&#65533;&#65533;&#65533;&#65533;h&#65533;
 &#65533;nA&#65533;&#65533;C&#65533;"&#65533;
(&#65533;3t&#65533;&#65533;%&#65533;J $&#65533;:&#65533;!&#65533;7R c&#65533;&#65533;&#65533;@@&#65533;&#65533;@0&#65533;4&#65533;|  6&#65533;$&#65533;?&#65533;X&#65533;O?&#65533;&#523;&#65533;+~&#65533;&#65533;7&#65533;&#65533;&#65533;&#65533;LxJC&&#65533;&#65533;C(K&#65533;rJ)&#65533;d&#65533;&&#65533;&#65533;+&#65533;p0&#65533;&#1074;`c	&#65533;P&#65533;h&#65533;X<-&#65533;&#65533;&#65533;@F8&#65533;&#65533;&#1809;G&#65533;|&#65533;
&#65533;z#&#65533;&#65533; &#65533;/"Q$-&#65533;&#65533;Fu&#65533;QH#&#65533;tRJ+&#65533;T^&#65533;&#65533;&#65533; 6&#65533;@&#65533;&#65533;RH&#65533;&#65533;C&#65533;&#65533;C&#65533;L&#65533;. &#3442;$&#32837;&#65533;tXO&#65533;&#65533;dC&#65533;[$h"2&#65533;&#65533;$AU&#65533;Xd&#65533;5i&#65533;&#65533;&#65533;&#65533;T&#65533;2"5&#65533;j&#65533;&#1458;z00-p&#65533;&#65533;7&#65533;&#65533;&#65533;&#65533;&#674;&#65533;&#65533;T&#65533;]x3&#65533;&#65533;	gM&#65533;&#65533;&#227;&#65533;&#65533;&#65533;&#47549;h[e&#65533;&#65533;.6X&#65533;`&#65533;Vxa&#65533;&#65533;,xa&#65533;`&#65533;a&#65533;&#65533;&#65533;&#65533;x3&#65533;8&#65533;<&#65533;&#65533;&#65533;(&#65533;&#65533;&#65533;P&#65533;&#1684;Sh&#65533;&#65533;n/&#65533;&#65533;&#525;$8&#65533;&#65533;:	&#65533;&#65533;f&#65533;s&#65533;&#65533;&#65533;\{&#65533;&#65533;xh&#65533;]j&#65533;#&#65533;&#1058;&#65533;&#65533;@H&#65533;&#65533;4(5&#65533;&#65533;8&#65533;&#65533;/&#65533;8	p&#65533;&#65533;j7&#65533;&#65533;k&#65533;&#65533;fm&#397;&#65533; &#65533;%&#65533;V{&#65533;x (i`L&#65533;)rh3j&#65533;<@5C&#65533;&#65533;&#65533;&#65533;&#65533;&#65533;&#32042;&#836;$&#65533;&#65533;e &#65533;t&#65533;&#65533;&#65533;w&#65533; 1&#65533;&#8352;,&#65533;~w
&#65533;;	&#65533;&#65533;&#65533;&#65533;G&#65533; &#65533;_&#1968;&#65533;_64X&#65533;)@&#65533;)L&#65533;Z &#542;&#65533;F&#65533;&#65533;&#65533;&#1321;&#65533;&#65533;&#65533;7&#65533;&#65533;x&#65533;;&#65533;?q&#65533;t&#65533;&#65533;l6P&#65533;s&#65533;&#65533;u&#65533;&#65533;!5&#65533;&#65533;"&#65533;&#65533;&#65533;4&#65533;&#65533; 0&#65533;!V&#65533;&#1344;i&#65533;&#65533; ~M&#65533;%&#65533;J&#65533;&#65533;&#65533;&#65533;d&#65533;&#65533;2 &#65533;&#65533;E86&#65533;As&#65533;c&#65533;&#65533;&#65533;&#65533;&#65533; Ry&#65533;&#65533;R&#65533;&#65533;$&#65533;9&#65533;@&#65533;&#65533;8&#65533;u&#65533;&#65533;q4T&#65533;&#65533;P&#65533;&#65533;X&#1076;Bxd/9&#65533;&#65533;&#65533;&#1079;&#65533;p&#65533;&#65533;;&#65533;&#65533;*&#65533;&#65533;&#65533;&#65533;1*&#65533;&#65533;&#65533;G&#65533;g&#65533;&#65533;x` `H&#65533;G. 0&#65533;&#65533;&#65533;&#65533;&#1749;&#512;&#65533;7h)v&#707;!&#65533;7&&#65533;&#65533;U&#65533;&#65533;@ArP3&#65533;A&#65533;<d#u8&#65533;F	&#65533;&#65533;&#65533;3&#65533;&#65533;oW4&#65533;Yp&#65533;&#65533;\&#65533;&#65533;Z &#65533;&#65533;&#65533;&#65533;,$R&#65533;	 &#65533;&#65533;,&#65533;&#65533;&#65533;&#65533;FN&#65533;#0&#65533;-&#65533;jlI=)&#65533;U&#65533;&#65533;r@]&#65533;&#65533;=%&#65533;&#65533;&#65533;&#65533;X#|&#65533; &#65533;&#65533;b&#65533;&#65533; f&#65533;&#65533;&#65533;&#65533;b^&#65533;r"&#65533;&#65533;&#65533;&#65533;l&#65533;&#65533;&#65533;d3s&#65533;R&#65533;&#65533;&#65533;&#65533;&#65533;&#65533;H`&#65533;U&#65533;.&#65533;n,&#65533;&#65533;&#65533;&#65533;&#65533;&#65533;&#65533;R&#65533;R"&#65533;S&#65533;Y &#65533;&#65533;&#65533;&#65533;s &#65533;@_&#65533;&e&#65533;&#1049;&#65533;&#65533;a&#65533;dTs$&#65533;&#65533;&#65533;5&#65533;&#65533;E&#65533;`&#65533;F&#65533;&#65533;&#65533;&#65533;L&#65533;&#65533;&#65533;(PCE-
&#65533;sZTu&#65533;Y&#65533;I&#65533;|&#65533;S&#65533;@&#65533;&A8PI&#65533;&#65533;&#65533;&#65533;&#65533;&#65533;&#65533;!&#65533;&#65533;&#65533;A&#65533;&#1098;
oy&#65533;h&#65533;&#65533;3@"%Aj,&#65533;l9R&#65533;&#65533;&#65533;&#65533;x&#65533;&#65533;P&#65533;Hh*-2z&#65533;&#65533;h&#65533;&#65533;&#65533;&#1568;*&#65533;&#65533;&#65533;&#65533;&#65533;&#65533;+&#65533; &#65533;j&#65533;&#65533;@&#65533;`&#1114;ut#=&#65533;&#65533;&#1936;F3 *&#65533;s=IJ&#65533;JQGy_Ue&#65533;&#1345;&#65533;!e&#65533;)3&#65533;&#65533;&#65533;I &#65533;P&#65533;&#65533;Q6&#65533;&#65533;&#65533;&#65533;)]-[&#65533;1&#65533;&#65533;&#65533;&#65533;Q&#65533;'Y&#65533;/j
&#65533;&#65533;&#65533;B&#65533;+&#65533;T&#65533;&#65533; &#65533;60&#65533;/&#65533; K&#65533;&#65533;Q/K&#65533;>4&#65533;Mb(&#65533;&#65533;A1V=@&#65533;,_GN&#65533;&#65533;&#65533;&&#65533;&#65533;&#65533;&#65533;9&#65533;joa&#65533;&#65533;&#65533;nU T&#65533;&#65533;'&#65533;&#649;&#65533;&#65533;R&#65533;%oy&#65533;K^-p&#65533;c`&#65533;w&#65533;&#65533;&#65533;&#65533;em&#65533;&#65533;&#65533;`&#65533;lkZ&#65533;!DU&#65533;@&#65533;4&#65533; ,LI&#65533;b&#65533;G &#65533;&#65533;&#1470;&#65533;o&#65533;&#65533;P?&#65533;Di&#65533;y-|aSj{w b&#65533;\&#65533;&#65533;&#65533;.&#65533;;&#65533;e`&#65533;&#65533;&#65533;&#65533;&#65533;&#65533;&#65533;9&#65533;&#65533;&#65533;&#65533;,i1&#65533;@&#65533;&#65533;&#65533;&#65533;&#65533;#&&#65533;&#65533;&#65533;4a"&r&#65533;&#65533;{&#65533;J3-&#65533;&#65533;&#65533;L9U-&#980;m!&#65533; (&#65533;&#960;A&#65533; &#65533;FB&#65533;&#65533;R &#65533;;&#65533;&#65533;j&#65533;&#65533;&#257;(q&#65533;"&#65533;'	&#65533;&#65533;V	ui&#65533;&#65533;s&#65533;%&#65533;&#65533;4ldm&#1330;%&#65533;%| T&#65533;PS &#65533;&#65533;&#65533;&#65533;r&#65533;&#65533;;&#65533; \B&#1171;&#65533;4#FB	?Y&#1243;&#65533;&#65533;&#65533;&#774;&#65533;&#329;&#65533;G&#65533;&#1986;?Y&#65533;&#65533;A&#65533;i&#65533;G&#65533;S"&#65533;&#1203;&#769;&#65533;a&#65533;r&#65533;F&#65533; &#65533;&#65533;&#65533;k'9O$&#65533;Z&#65533;UA&#65533; B&#813;&#65533;&#65533;&#65533;&#65533;S* &#65533;&#65533;&#65533; E&#1587;&#65533;J&#65533;J\&#65533;&#65533;&&#65533;D&#65533;&#65533;&#65533;rZ&#65533;F~`&#65533;&#65533;%&#705;&#65533;&#65533;t&#65533;D$&#65533;]mf&#65533;&#65533;&#65533;RdmCBvwm;&#65533;&#65533;0n&#65533;&#65533;&#65533;&#65533;&#65533;_A&#387; &#1953;&#1897;&#65533;&#65533;'&#65533;'9&#65533;q_0&#65533;&#65533;I]&#174;M&#65533;&#65533;&#65533;&#65533;K&#57351;&#65533;&#65533;&#65533;&#65533;&#65533;<&#65533;&#65533;u:B&#65533;Rue&#65533;&#65533;&#65533; &#65533;U&#65533;h806&#65533; &#65533;&#65533;X&#65533;s9&#65533;&#1532;v&#65533;&#65533;-r&#65533;&#65533;&#65533;0&#65533;HZ&#65533;^I}7&#65533;&#65533;+]
"&#65533;o&#65533;&#65533;v&#65533;&#65533;&#327;&#65533;&#65533;&#65533;`&#65533;^&#65533; &#65533;|&#65533;R&#65533;&#65533;&#65533;o&#65533;.&#65533;s6T&#65533;&#65533;&#65533;H&#65533;db6&#1596;F&#65533;jWW&#65533;&#65533;&#65533;\&#65533;^^I&#65533;-&#65533;1&#65533;<&#65533;&#65533;-&#65533;&#65533;,&#65533;]&#65533;-JeSR&#65533;)&#65533;&#65533;&#65533;{&#1114; xV&#65533;a%&#65533;&#65533;D&#65533;&#65533;&&#65533;&#65533;&#65533;h&#65533;&#12493;&#65533;+&#65533;&#65533;7&#65533;oJ&#65533;&#65533;&#65533;z&#65533;9&#65533;J&#65533;&#65533;&#65533;o{"&#65533;'&#65533;&#65533;o&#65533;&#65533;C~"pi5&#65533;&>&#65533; ;&#65533;8&#65533;P&#579;8&#65533;&#65533;&#65533;&#65533;&#65533;I,t&#65533;&#65533;&#65533;&#65533;~&#65533;B&#65533;e &#65533;&#65533;A&#65533;d &#65533;dk&#65533;@&#1971;&#65533;t>&#65533;$&#65533;-&#65533;&#65533;?&#65533;&#65533;&#1407;<&#65533;&#65533;3  &#65533;y{
&#65533;-?&#65533;&#65533;&#65533;#O&#49119;&#65533;&#65533;&#65533;V&#65533;&#65533;&#65533;&#65533;z&#65533;&#65533;&#65533;1&#65533;&#65533;&#65533;&#65533;&#65533;&#65533;&#65533;$"&#65533;&#65533;&#722;9&#65533;1&#65533; &#65533;J&#65533;&#65533;&#1685;&#65533;&#65533;&#65533;&#65533;&#65533;!Iy&#65533;j&#65533;&#65533;&#730;&#65533;&#65533;&#65533;&#65533;&#65533;2&#65533;z&#65533;.&#65533; h&#65533;&#65533;&#65533;fr&#65533;&#65533;&#65533;&#65533;A&#65533;+!&#65533;&#65533;8&#65533;)+Y&#65533;$1&#65533;)&#65533;B"<<$L&#65533;%L*&#65533;&#1749;&#65533;&#1038;+&#65533;28&#65533;&#65533; &#65533;2&#65533;j	,&#65533;B-&#65533;Bf&#65533;B%&#65533;+&#65533;p&#182;p&#65533;4&#65533;3&#65533;I&#65533;X#&#65533;Y9&#65533;&#65533;&#1955;&#249;&#65533;&#65533;;t9&#65533;&#65533;&#65533;B)&#65533;}&#1115;&#65533;&#65533;&#65533;[&#65533;B&#65533;B&#65533;A&#65533;`S&#65533;j&#65533;B&#65533;&#65533;;&#603;&#65533;&#792;&#65533;&#65533;0&#65533;&#65533;#&#65533;o (&#262;&#65533;&#292;J&#65533;j&#65533;+t&#65533;&#65533;#&#65533;3&#65533;3&#65533;#&#65533;&#65533;,&#65533;&#65533;VtE&#65533;BB&#722;&#65533;&#65533;&#65533;:&#65533;&#65533;&#65533;&#65533;t!&#65533;&#65533;9}F&#65533;&#65533;DF&#65533;&#65533;&#65533;C[&#65533;*0&#1084;by(h&#65533;F&#65533;q&#65533;&#65533;h&#65533;:&#65533;|&#65533;&#65533;&#65533;&#65533;z&#65533;;&#65533;;Dp|Gx!A&#65533;&#65533;&#65533;&#65533;JA&#362;&#65533;&#65533;2w&#65533;G~<&#65533;V&#65533;&#65533;&#65533;X&#65533;&#65533;&#1597;0&#65533;&#65533;&#65533;&#65533;&#65533;&#65533;&#65533;~&#65533;7a&#65533;$&#555;l-&#65533;&#65533;&#65533;0&#65533;&#65533;K@&#65533;&#65533;&#65533;&#65533;&#65533;&#65533;&#65533;cyD q&#65533;i&#65533;&#65533;	9&#65533; h&#65533;&#65533;&#65533;7&#65533;\IE1&#65533;&#65533; sb&#65533;&#65533;037&#65533;&#65533;ZcI&#65533;&#65533;&#65533;&#65533;&#65533;p&#65533;&#65533;&#65533;&#65533;K&#65533;@&#65533;&#65533;&#65533;&#65533;@&#65533;&#65533;&#65533;\&#65533;i&#145;P&#65533;`&#65533;9&#65533;&#1082;&#65533;&#65533;%{#&#65533;uyA&#65533;dJ&#65533;\&#65533;&#65533;C[Kb &#65533;&#65533;)&#65533;&#65533;t&#65533;M&#65533;&#65533;&#65533;!&#65533;4 &#65533;&#65533;&#65533;AL&#65533;!&#65533;&#65533;&#65533;(&#65533;x&#65533;I&#65533;@4&#65533;&#65533;&#65533;&#1032;KM\&#65533;&#65533;&#65533;&#65533;_Q&#65533;&#65533;T&#65533;&#65533;$&#65533;<&#65533;&#65533;])&#65533;t&#65533;= &#13015;i&#1654;-0G&#65533;d&#65533;&#65533;T%e,#&#65533;&#65533;,M&#65533; 6&#65533;&#65533;&#65533;&#65533;&#65533;&#65533;P &#570;&#65533;&#65533;&#65533;_&#65533; &#1260;&#863;&#65533;&#65533;&#65533;&#65533;&#65533;&#65533;	&#65533;R&#65533;&#631;&#65533;&#1813;&#65533;%&#65533; &#65533;d&#65533;&#65533;T		&#65533;
&#65533;&#65533;&#65533;T. &#65533;&#1344;I&#65533;(N&#65533;LY&#65533;&#65533;&#65533;&#65533;&#65533;&#65533;]&#65533;&#65533;&#65533;&#65533; &#65533;&#65533;&#65533;N&#65533;|&#65533;&#65533;$	&#65533;P&#65533;{2H&#65533;
&#513;&#65533;H&#65533;H:O~&#65533;&#716;&#65533;*H&#65533;&#65533;&#65533;&#65533;&#65533;O&#65533;&#65533;\&#65533;&#65533;P%!Q&#65533;&#65533;&#65533;&#65533;TYP
&#547;&#65533;&#65533;8&#65533;&#65533;&#65533;P
&#516;&#65533;&#65533;&#65533;&#1120;&#65533;&#65533;$Q&#65533;&#65533;d&#65533;m&#1120;&#65533;p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TATB-TC=TDMTE]TFmTG}TH&#65533;TI&#65533;&#65533;6&#65533;&#65533;&#65533;&#65533;(&#65533;  x&#65533;&#65533;TKUL&#65533;(&#65533;&#65533;&#65533;O%*&#65533;&#65533;&#65533;&#65533;@'&#65533;V&#65533;&#65533;&#65533;&#65533;S&#65533; XU$&#65533;'`%@ &#65533;&#65533;(&#65533;&#65533;Z&#65533;&#65533;/]M$H&#65533;@V&@&#65533;  O&#65533;d&#65533;P&` hm&#65533;&#65533; &#65533;S&#65533;&#65533;d&#65533;&#65533;PVm=WtE&#65533;  qE&#65533;bMVt&#65533;&#65533;n&#65533;&#65533;(h&#65533;cy&#65533;@&&#65533;WtMY&#65533;V{m&#65533;/&#65533;&#65533;}&#65533;WmM)&#65533;XyWs5X &#65533;&#65533;@h&#65533;&#65533;X&#65533;&#65533;&#65533;X&#65533;&#65533;X&#65533;&#65533;X&#65533;&#65533;X&#65533;&#65533;?&#65533;&#65533;&#65533;&#65533;&#65533;&#65533;Wo&#65533; &#65533;&#65533;&#65533;]Y&#65533;m&#65533;6 =&#65533;?XX<&#65533;&#65533;j5XmU&#65533;g&#65533;X*(&#65533;(&#65533;&#65533;/&#65533;&#65533;Z&#65533;&#65533;&#65533;?&#65533;&#65533;HQ O =&#65533;&#65533; Y&#65533;&#65533;&#65533;!&#65533;&#65533;&#65533; x(&#65533;&#65533;&#65533; Z&#65533;&#65533;XP&#65533;&#65533;&#65533;=&#65533;Q(	=&#65533;Y:&#65533;Y}&#65533;Wg&#65533;&#1419;&#65533;N&#65533;&#1673;@&#65533;&#65533;&#65533;pUOH&#65533;S@&#65533;&#65533; &#65533;&#65533;&#65533;Q&#65533;&#65533;&#65533;S&#65533;&#65533;&#1415;&#65533;&#65533;\-&#1400;&#20795;&#65533;&#65533;)&#65533;&#65533;(&#65533;Ze&#65533;&#65533;-&#65533;P&#65533;R&#65533;&#65533;5R(&#65533;?&#65533;&#65533; &#65533;Vu'&#65533;&#65533;&#65533;&#65533;&#65533;E!&#1669;&#629; &#65533;&#65533;[&#65533;ePXZT&#65533;\&#65533;&#65533;&#1873;H[=&#65533;&#65533;!(	&#65533;&#65533;&#65533;(&#65533;)&#65533; &#65533;}^&#65533;]!&#65533;&#65533;xd&#65533;\S&#65533;&#65533;5T@&#65533;=&#65533;&#9026;]p  &#1707;&#65533;\&#581;&#65533;&#65533;U(`WE&#65533;&#65533;N &#65533;&#65533;&#65533;&#65533;-R&#33085;&#65533;&#65533;&#65533; &#65533;&#65533;`^&#65533;&#65533;@&#65533;(&#65533;]&#65533;&#65533;S&#65533;_&#65533;=Q&#65533;&#65533;95&#1994;&#65533;&#65533;&#65533;X &#65533;&#65533;V&#65533;&#65533;^&#65533;&#65533;[&#65533;&#65533;S&#65533;&#65533;:&#65533;&#65533;&#65533;&#65533;Z&#65533;U&#65533;&#65533;&#65533;&#65533;&#65533;&#65533;&#65533;&#65533;&#65533;&#65533;&#65533;&#65533;&#65533;&#65533;&#65533;&#65533;&#65533;NpZ:&#65533;_&#65533;&#65533;&#65533;n&#65533;&#65533;H&#65533;&#65533;\&#65533;a&#65533;(Q&#65533;a&]&#65533;&#65533;a!&#65533;#&#65533;&#65533;	&#65533;x &#65533;XV&#65533;&#65533;]&#65533;&#1712;&#65533;&#1957;_&#65533;.>&#65533;8&#65533; #&#65533;&#65533;	P&#65533;,&#896;.&#65533;&#65533; (&#65533;&#65533;%.`&#65533;=&#65533;&#65533;R&#65533;^fcR&#65533;b:&#65533;&#65533;&#65533;&#65533;P#x 
&#65533;&#65533;&#65533;&#65533;&#65533;&#65533;&#65533;&#65533;&#65533;M&#65533;[@&Z(&&#65533;&#65533;&#65533;^C&#65533;&#65533;S*`a(&#65533;P&#65533;&#65533;&#65533;&#17061;&#65533;	&#65533;&#65533;&#65533;(@&#65533;&#65533;\(&#65533;	&#65533;&#65533;&#65533;\&#65533;8[I&#65533;&#65533;<&#65533;&#65533;bTV `&#65533;&#65533;&#65533;&#65533;&#65533;&#65533;\!&#65533; &#65533;&#65533;\x&#65533;\&#65533;e&#65533;&#65533; ^H&#65533;&#65533;(]R=e;&#65533;b&#65533; T.&#65533;0&#65533;6(&#65533;c&#65533;b&#65533;-N8&#65533;&#65533;ek&#65533;&#65533;d	&#65533;N&#1027;&#65533;&#65533;&#65533;	&#65533;@e&#65533;&#65533;6&#512;Xe
0_*&#65533;&#65533;]&#65533;&#65533;&#1540;&#65533;M  &#65533;&#65533;&#65533;&#65533;&#65533;_&#65533;ZPZ&#65533;&#65533;S
0&#65533;SNe#&#65533;g8&#65533;Vd/. (&#65533;N&#65533;hz&#65533;&#65533;0&#65533;	&#65533; &#65533;&#65533;&#65533;Ha,V&#65533;F&#65533;&#2001;&#65533;&#65533;v&#65533;M&hp&#65533;=&#65533;&#65533;E~&#65533;&#65533;&#65533;&#65533;&#65533;&#65533;&#65533;(tn&#65533;&#65533;j@&#65533;,~eD&#65533;&#65533;	&#65533;&#65533;&#65533;dr&#65533;&#65533; b&#65533;=g&#65533;&#65533;jzbaU&#65533;b&#65533;Ee&#65533;f&#65533;&#65533;&#65533;&&#65533;&#65533;&#1989;&#65533;jB&#65533;#&#65533;&#37984;&#65533;&#65533;&#65533;&#65533;z&#65533;&#65533;&#65533;&#65533;k&#65533;&#65533;b#&#65533;&#65533;6&#65533;&#65533;&#65533;&#65533;&#65533;`?&#65533;&#65533;&#65533;&#65533;&#65533;&#65533;&#65533;&#65533;&#65533;jl&#65533;&#65533;&#65533;`&#65533;,&#65533;i&#65533;&#65533;S&#65533;&#65533; &#65533;&#65533;&#65533;B&#65533;&#65533;zv&#65533;#&#65533;i&#65533;&#65533;b`&#65533;&&#1294;&&#65533;Uh&#65533;&#65533; &#65533;&#65533;&#65533;&#65533;&#65533;&#65533;&#65533;h&#827;6T&#65533;&#65533;&#65533;&#614;&#65533;&#65533;&#65533;iXfe	h:~ &#65533;c&#65533;hC5&#65533;&#65533;&#65533;fE&#65533;&#65533;&#65533;.&#65533;&#65533;6l&#750;XU&#65533;
&#65533;mI@&#65533;&#65533;.T&#65533;&#65533;&#65533;&#65533;N&#65533;B&#65533;&#65533;(&#65533;&#65533;&#65533;X&#65533;K@&#65533;&#65533;bU &#65533;=-&#65533;p&#65533;&#65533;N&#65533;&#65533;iK(	&#65533;6&#1331;N&#65533;0&#65533;0&#65533;de&#65533;o&#65533;	HoC-p&#65533;&#65533;&#65533;8&#65533;&#65533;&#65533;&#65533;&#65533;&#65533;&#65533;.T&#65533;&#65533;p&#65533;D&#65533;&#65533;&#65533;&#65533;~&#65533;y&#65533;&#1654;o>&#65533;pI&#65533;m&#65533;P&#17584;&#65533;&#65533;&#65533;&#65533;&#65533;&#65533;T&#65533;9&&#65533;eX&#65533;F&#65533;q &#65533;D&#65533;r&#65533; !&#65533; &#65533; ,3  3F &#65533; &#65533;H&#65533;&#65533;&#65533;&#65533;*\&#560;&#65533;&#199;#:!&#65533;&#65533;&#331;3j&#65533;&#561;&#65533;&#463;A&#65533;P&#65533;&#595;(S&#65533;\&#65533;&#65533;d&#65533;
2&#65533;a&#65533; E&#731;8s&#65533;&#65533;&#65533;S!&#65533;&#65533;&#65533;&#65533;&#65533;&#65533;H&#65533;*]&#65533;&#65533;'&#65533;25&#65533;&#65533;1&#65533;M&#65533;&#65533;X&#65533;j&#65533;&#65533;BEM0&#65533;&#65533;a&#65533;&#65533;4G&#65533;&#65533;]&#65533;v&#65533;O`fn&#65533;`s`&#65533;&#65533;&#564;&#65533;&#759;o&#65533;Y&#65533;i&#65533;&#65533;&#65533;
`&#65533;h&#65533;&#760;&#65533;&#65533;r&#309;&#65533;&#65533;D&#65533;&#65533;8JLa&#65533;*&#65533;&#480;C&#65533;&#65533;&#1156;%KLT&#65533;I&#65533;h&#65533;$&#65533;M&#65533;6&#65533;$&#65533;&#849;V`&#1651;&#65533;&#65533;e&#65533;%&#65533;&#65533;&#65533;&#65533;yz(&#65533;*&#65533;&#65533;&#65533;&#65533;D`&#65533;&#65533;&#65533;&#65533;&#627;k_&#65533;A&#65533;p&#65533;l&#65533;&#65533;&#65533;&#65533;<&#65533;&#65533;7.&#65533;A&#65533;&#65533;&#65533;{&#65533;v&#65533;gC&#1286;f&#1181;gB'x&#65533;&#65533;&#65533;&#65533; &#65533;&#65533;@&#65533;	e&#65533;AT%^A47&#65533;yVh&#65533;&#65533;&#65533;&#1345; &#65533;3`&#65533;`v&#65533;@&#65533;w&#65533;&#640;v&#65533;CUWdM&#65533;&#65533;F!&#65533;<fW&#65533;i&#65533;&#65533;&#65533;&#65533;U&#65533;&#65533;y &#65533;&#518;&#65533;))&#65533;&#65533;=F&#65533;Tu&#144;4xf&#65533;tlaP
J)frYTE&#208;'T&#65533;&#65533;yi&#65533;19&#26420;&#65533;&#149;1&#65533;&#65533;&#65533;)&#65533;&#65533;FQ&#65533;&#65533;t
&#65533;&#65533;3&#65533;0d&#65533;&#65533;1H&#65533;&#65533;&#1746;;j&#65533;Z&#65533;&#65533;&#65533;a&#65533;&#65533;8&#65533;&#65533;|&#65533;&#65533;&#2021;&#65533;&#65533;&#1375; 0&#65533;8&#65533;u&#65533;&#65533;	aU;D&#65533;Z&#65533;[!6&#65533;CJPdQH*9 &#65533;o&#65533;G_ISLQFOX&#65533;&#65533;S&#65533;A&#65533;8&#65533;&#65533;&#65533;&#65533;XV&#65533;A&#65533;Z&#65533;%Q2(&#65533;&#439;&#65533;&#65533;&#65533;lS@k.J&#65533;&#65533;&#65533;A&#65533;Di &#65533;@ w&#65533;&#65533;v&#65533;&#65533;&#65533;x&#65533;&#65533;&#65533;n&#65533;q&#441; w&#65533;&#65533;zw&#65533;'}&#65533;
&#65533;%)x&#65533;@&#65533;&#65533;$&#65533;&#65533;k1&#65533;V&#65533;&#65533;&#65533;8&#1241;12&#65533;&#386;&#65533;&#932;\&#65533;&#65533;&#65533;&#193;&#65533;&#65533;&#65533;0[&#65533;,&#65533;4?&#31579;vx0&#65533;VYUY&#65533;.U9&#65533;&#65533;e&#65533;\&#65533;&#65533;	&#65533;&#65533;&#65533;&#65533;!W%i&#65533;5&#65533;&#65533;s&#65533;;&#483;&#65533;&#65533;&#65533;L&#65533;M&#65533;&#65533;l&#65533;&#65533;&#65533;&#65533;Q&#65533;YC&#836;&#65533;&#65533;&#65533;&#65533;&#65533;&#65533;1&#65533;!&#65533;&#65533;&#65533;&#65533;F&#65533;2&#65533;&#65533;&#65533;z9&#65533;&#65533;AU	&#65533;&#65533;&#65533;&#1101;4&#65533;b7&#65533;.&#65533;U&#65533;p j&#65533;&#65533;&#65533;]&#65533;u&#65533;&#65533;&#65533;&#65533;&#65533;&#65533;?&#65533;x&#65533;&#65533;&#65533;g&#65533;\&#65533;&#65533;V&#65533;kH&#65533;&#65533;:RU&#352;_l&#65533;&#65533;5&#65533;r&#65533;'&#65533;0&#65533;)&#65533;.&#65533;
.Jj^&#65533;&#65533;&#65533;&#65533;l&#65533;zb&#65533;&#65533;&#65533;X&#65533;&#65533;/ x!&#65533;&#65533;"&#65533;/o1&#65533;&#65533;&#65533;%&#65533; &#65533;&#4615;&#65533;/&#65533;o&#61310;&#65533;p&#65533;l&#65533;&#65533;+&#65533;&#65533;n&#65533;&#65533;&#65533;&#65533;{&#65533;&#65533;&#65533;&#1975;&#65533;.&#65533;`}&#65533;
&#65533;&#65533;*6,b_&#65533; 
 &#1500;%&#65533;&#65533;&#65533;&#65533;&#65533;&#65533;&#65533;86&#65533;+F(&#65533;&#65533;&#65533;&#65533;&#65533;&#65533;\A&#65533;&#42769;&#65533;&#65533;&#65533;p&#65533;H0&#65533;&#65533;gH&#65533;&#65533;&#65533;&#65533;8&#801;w&#65533;&#65533;&#65533;&#65533;&#65533;@&#65533;&#65533;b&#65533;3X&#65533;g&#65533;^&#65533;f&#65533;&#65533;U&#65533;&#65533;[(.!ZQ&#65533;&#65533;I&#65533;&#65533;<.F'`&#65533;\&#1815;&#65533;&#65533;i &#65533;&#65533;s[x&#65533;6&#65533;0&#65533;7a&#65533;l1&#65533;*H&#65533;`W&#65533;&#65533;&#65533;&#65533;4&#65533;pqo&Y&#65533;&#65533;&#65533;&#65533;&#65533;'&#65533;Kip&#65533;&#65533;&#65533;2}lQDY&#190;&#65533;1&#65533;&#65533;&#65533;I&#65533;&#65533;/+&#65533;+&#65533;&#65533;"&#65533;X6&#65533;&#65533;&#65533;`&#65533;Z&#65533;&#65533;&#65533;=6&#65533;q_&#65533;&#65533;J9&#65533;&#65533;' &#65533;&#65533;&#65533;&#65533;^7&#65533;6&#65533;&#65533;&#65533;J&#65533;'&#65533;K&#65533;Rq&#65533;&#65533;q&#65533;p&#65533;&#65533;&#65533;DSC&#65533;&#1874;&#1064;&#153;&#65533;2\&#65533;&#257;&#65533;I7&#65533;)&#65533;6r<Z&#65533;PU&#65533;&#65533;M_&#65533;&#65533;	0&#65533;&#65533;&#65533;L&#65533;&#65533;&#65533;&#65533;S@&#65533;T&#65533;
y&#65533;&#65533;&#65533;&#65533;A4&#65533;&#65533; &#65533;&#65533;>Mjm8P<A&#65533;&#65533;&#65533;&#65533;&#65533;;H&#65533;&#65533;.|.&#65533;rt&#65533;f&#65533;b&#1281;&#65533;&#53975;l8g1&#65533;&#65533;Pl&#65533;&#65533;s#&#65533;"&#65533;0&#65533;&#65533;gjeH8&#65533;&&#65533;G&#65533;&#65533;Q&#65533;&#65533;&#65533;-@&#65533;(&#65533;&Q&#65533;/7B&#65533;4&#65533;q&#943;bz&#65533;&#65533;an&:&#537;PyMp&#65533;R &#65533;I&#65533;&#65533;&#65533;s&#65533;hV&#65533;&#65533;Q&#65533;bR&#65533;&#65533;m&5b&#65533;Af&#65533;&#65533;?&#65533;&#65533;|0&#65533;Lh&#65533;&#65533;&#65533;l&#65533;n&#65533;&#65533;N&#65533;&#1378;"&#65533;qii 	&#65533;&#65533;&#65533;U&#65533;@&#65533;&#65533;<g&#65533;&#65533;1&#65533;&#65533; Ty&#65533;D&#65533;&#65533;9,W ]&#65533;&#510;Z,&#65533;=|R&#65533;# &#65533; gKd&#245;;&#65533;.&#65533;&#65533;{+&#65533;&#65533;&#65533;&#65533;&#65533;&#65533;&#65533;tp&#65533;&#1611;y&#65533;&#589;&#65533;&#65533;&#65533;w&#65533;J&#65533;ZY;<&#65533;.@&#1262;&#65533;P&#65533;+,&#65533;$&#65533;P&#1345;&#65533;&#65533;j&#65533;&#65533;&#768;&#199;x I&#65533;&#65533;4=-&#65533;v&#65533;&#65533;&#65533;!&#65533;&#65533;&#65533;u&#1284;&#65533;&#65533;&#65533;&#65533;@&#65533;Np!bv&#65533;&#65533;m&#33798;%` &-&#65533;i&#1611;&&#65533;3<&#65533;&#65533;&#65533;0&#65533;&#65533;~&#65533;&#65533;,&#65533;R&#65533;p4 &#65533;Chw C&#65533;-hi&#65533;
&#65533;<>0.&#65533;&#65533;&#1537;	X1&#65533;0&#65533;&#65533;&#65533;&#65533;&#1943;&#65533;&#65533;V,&#65533;&#65533;&#65533;o&#65533;&#65533;&#65533;&#65533;&#65533;&#65533;&#65533;abU&#65533;A&#1435;+&#65533;&#65533;98&#1024; TJ&#65533;*[&#65533;&#662;&#65533;&#65533;&#65533;gG&#65533;uQ&#65533;(&#65533;&#65533;&#65533;&#65533;j&#65533;d!&#65533;k&#65533;Z&#748;&#65533;X&#65533;&#65533;&#65533;&#65533;&#65533;&#65533;b&#65533;&#65533;&#65533;pVP&#65533;&#65533;&#65533;&#704;&#65533;&#65533;o8&#65533;b&#65533;&#1032;Nt&#65533;@@&#65533;&#65533;&#65533;` &#65533;S&#65533;36x &#65533;o&#527; >&#65533;&#65533;N{&#65533;&#1247;6&#561;>&#608;;&#65533;*&#65533;&#65533;	<&#65533;4P&#65533;.&#65533;}&#224;gM&#65533;Z&#65533; .&#65533;&#65533;z&#65533;g$]#;&#65533;&#212;Q+&#65533;'H&#65533;&#65533;&#65533;&#65533;!&#65533;&#661;a&#65533; [[&#65533;&#65533;&#65533;.H&#65533;]0v=v(H
ZfJW&#65533;<&#65533;&#65533;8;&#65533;
t&#65533;&#65533;&#65533;\&#65533;&#65533;yG&#65533;&#65533;&#65533;o,&#65533;&#65533;g&#65533;+g^E&#65533;&&#65533;9)r&#65533;&#1970;&#65533;&#65533;&#65533;`&#65533;&#65533;&#65533;&#65533;Z&#65533;&#65533;&#65533;)&#65533;&#65533;7~&#65533;_&#65533;h&#65533;&#65533; 2)&#65533;&#65533;&#65533;K&#65533;&#65533;I&#65533;&#65533;"&#65533;&#65533;2[8&#65533;&#65533;7 &#65533;&#65533;x&#65533;
&#65533;&#65533;5&#65533;w&#65533;s&#65533;&#65533;&#65533;&#65533;m&#65533;S&#65533;V &#65533;J&#65533;r&#65533;<&#1834;Ta&#65533;&#65533;m&#65533;&#65533;&#65533;&&#65533;YP&#1015;&#65533;u&#65533;h&#65533;&#65533;&#65533;&#65533;&#65533;I&#65533;o&#65533;&#65533;&#65533;a&#65533;|X&#65533;&#65533;&#65533;&#65533;&#65533;Uo&#65533;$&#65533;"]&#65533;;&#65533;&#65533;19&#1996;&#65533;&#65533;&#65533;&#65533;%7em&#65533;|&#65533;$~d@&#65533;&#65533;&#65533;5&#65533;\E&#65533;&#65533;yA&#65533;&#65533;@&#65533;;&#65533;l&#406;b&#65533;&#65533;&#65533;;hz)&#65533;.&#62999;U(&#65533;f&#65533;&#65533;!&#65533;&#65533;4&#65533;&#65533;v&#65533;w&#65533;&#65533;q[&#65533;g59A&#65533;Sq&#65533;&#65533;&#65533;z&#65533;&#65533;&#65533;x&#65533;x&#65533;p&#65533;&#65533;&#65533;|&#65533;&#65533;&#65533;&#65533;u&#65533;&#65533;@&#65533;&#65533;&#65533;&#65533;&#65533;&#65533;7&#65533;A4&#65533;&#65533;&#65533;R&#65533;F&#65533;1H&#65533;G&#65533;&#65533;$>&#65533;&#65533;@&#65533;/&#65533;&#65533;&#262;&#65533;?&#65533;B&#65533;&#210;0\-&#65533;&#65533;&#65533;&#65533;zD&#65533;m&#65533;#Yl'&#65533;F*'X:&#65533;&#65533;&#65533;`0&#65533;.&#65533;8P&#65533;$H59@{,&#65533;	@&#65533;8@&#65533;&#65533;&#65533;&#65533;sPcCrc&#65533;gxc&#65533;+&#65533;' &#65533; &#65533;' &#65533;G&#65533;= s,&#65533;;"(&#65533;&#65533;u&#65533;1 d`q&K&#65533;&#65533;L&#65533;ol&#65533;#j"m!bF&#65533;$P&#65533;wT^&#65533;&#65533;aZQ&#65533;`&#1188;}Z&#65533;8&#65533;+&#65533;18`&#65533;wIbiM&#65533;*&#65533;&#65533;Q&#65533;u0&#65533;&#65533;&#65533;&#65533;n&#65533;$&#65533;&#65533;6X\a&#65533;)&#65533;&#65533;;&#65533;s >&#65533;1- &#65533;Qd&9 &#65533;&#65533;&#65533;q1>&#65533;&#65533;(&#65533; &#65533;E&#65533;'ZUV&#65533;x&#65533;&#65533;z&#65533;A	$&#65533;&#402;L&#65533; &#65533;&#65533;$&#65533;Y&#65533;&#65533;1 &#1398;&#65533;&#65533;&#65533;C&#65533;)R&#65533;?r/$0& &#65533;&#65533;&#65533;x&#65533;j=p&#65533;&#65533;m&n$&#65533;73&#65533;&#65533;6&#65533;&#65533;&#65533;&#65533;&#65533;\A~&#65533;Vp&#65533;&#391;&#568; `b&#65533;&#65533;x&#65533;&#65533;!&#65533;&#65533;&#65533;&#65533;&#65533;X&#65533;&#65533;sdp ^X&#65533;R&#65533;/q`&#65533;&#65533;&#65533;&#65533;&#65533;Y^Q&#65533;O/&#65533;&#65533;&#65533;
&#65533;&#65533;&#65533;&#65533;,&#65533;'&#65533;&#65533;q5u&#65533;&#65533;'&#65533;&#65533;f&#65533;&#65533;|q&#65533; &#65533;HH&#65533;&#65533;&#65533;&#65533;&#65533;8&#65533;(I&#65533;&#65533;]J$&#65533;s&#65533;&#65533;B(&#65533;';&#65533;^&#65533;&#65533;&#65533;+&#65533;	&#65533;2yS&#65533;&#65533;7,y&#65533;&#65533;0u&#65533;&#337;F&#65533;g)&#65533;&#65533;*	&#65533;h&#65533;k8P&#65533;&#65533;8&#133;&&#65533;^-&#65533;&#65533;+&#65533;x&#65533;&#65533;S&#65533;!&#65533;*&#65533;>q&#29170;&#65533;`P&#65533;(&#65533;L&#65533;S&#65533;&#65533;PY&#65533;D&#65533;!&#65533;&#65533;w&#65533;'&#65533;&#65533;'&#65533;&#65533;&#65533;y&#65533;Uw&#65533;H&#65533;&#65533;F &#65533;7&#65533;}zHx &#65533;njxoE&#65533;%cc$&#65533;&#65533;g&#65533;&#65533;YC&#65533;-Q(2K&#65533; &#65533;3 8&#65533;0&#65533;	&#65533;t&#65533;&#65533;B&#65533;0&#65533;	EH&#65533;&#65533; &#65533;&#65533;v&#1485;&#65533;&#65533;eq$&#65533;&#148;aq&#65533;9&#65533;1t&#65533;8sJ/6 &#65533;&#65533;&#65533;&#65533;i&#65533;&#65533;&#65533;r&#65533;&#65533;4p	&#65533;s&#65533;&#65533;&#65533;K@&#65533;`&#65533;&#65533;&#65533;&#65533;&#65533;&#65533; &#65533;&#65533;&#65533;A&#65533;+&#65533;&#338;,&#65533;&#65533;&#354;&#65533;FN&#65533;Rp&#65533;CU&#65533;b&#65533;&#65533;cX&#65533;&#65533;&#65533;&#65533;&#65533;&#65533;&#65533;`&#65533;&#65533; ,&#65533;x&#65533;t&#65533;K&#25123;&#65533;&#65533;&#65533;+ &#65533;mWpde&#65533;&#65533;C C&#65533;&#65533;8I 00X&#65533;&#65533;tgb&#65533;&#65533;j&#65533;R&#65533;nx&#65533;j&#65533;&#65533;_&#65533;&#65533;P&#65533;&#65533;"l&#1042;&&#65533;|.&#65533;Cp<h&#65533;&#65533;7&#65533;&#65533;&#65533;&#65533;&#65533;&#65533;;&#65533;&#65533;q,&#65533;v^"2@&#65533;s&#65533;H&#755;f&#65533;l&#65533;\3!C&#65533;CA
$&#1016;j&#65533;h&#65533;!i&#65533;)&#65533;(j	&#65533;6&#65533;&#65533;&#65533;&#65533;&#65533;[&#65533;=&#65533;S&#65533;p&#65533;R2$?4q:s&#65533;k&#65533;&#65533;&#65533;j%rt&#65533;?&#65533;&#65533;&#65533;&#65533;m1&#65533;o`f&#65533;&#65533;BEw:&#65533;&#65533;,&#65533;&#65533;&#65533;&#65533;;7&#65533;|y&#65533;Cm&#65533;TP&#65533;nhb&#65533;%9&#65533;g&#65533;&#65533;	&#65533;j&#65533;&#65533;&#65533;&#65533;(&#65533;(&#65533;Mv3]`&#65533;&#65533;&#1321;Z1)&#65533; 4 $SVC&#65533;D  =&#65533;C9 &#449;g&#65533;&#65533;&#65533;&#33222;&#65533;mH&#65533;o&#65533;&#65533;&#65533;&#65533;&#65533;&#65533;Y/&#65533;4&#65533;~&#65533;0W&#65533;&#65533;&#65533;b&#65533;;&#65533;&#65533;J&#65533;!E&#65533;p&#65533;,&#504;&#65533;Q&#65533;HZP&#65533;&#65533;1&#65533;&#65533;6d&#65533;S&#65533;MA?|&#65533;C^&#65533;&#65533;P_CC7v x&#65533;&#1487;\&#65533;&#65533;&#65533;&#65533;RvF&#65533;&#65533;Yu&#65533;&#57968;&#65533;&#65533;&#65533;K&#65533;&#65533;4TX4&#65533;D[&#65533; 1@&#65533;r~awz&#65533;&#65533;&#65533;&#65533;&#65533;&#65533;bE&#65533;8&#65533; !&#65533;&#65533;&#65533;X(K7*&#65533;t+0t.&#65533;&#65533;&#65533;&#65533;Vk&#65533;A&#65533;e!&#65533;:&#65533;h4&#65533;&#65533;qm&#65533; &#65533;&#595;5&#65533;"&#65533;XyE&#65533;H;DV&#65533;&#65533;&#1908;&#15161;b&#65533;&#65533;p&#65533;W:&#65533;)=P: pC&#65533;q-/&#65533;rI&#65533;>!&#65533;&#65533;j&#1654;&#65533;&#65533;
&#65533;tC.&#866;&#65533;1C&#65533;&#65533;\&#65533;&#65533;X&#65533;&#65533;&#65533;+ :  &#65533; C&#65533;+op&#65533;&#65533;y!9xo&#65533;Khf@&#65533;\&#65533;&#65533;J&#65533; b&#65533;b\K&#65533;&#65533;Y{Z\&#65533;R`9t3&#65533;g[&#65533;2p&#65533; 9&#65533;y&#65533;&#65533;[KM&#65533;)&#65533;$C&#65533;w,&#65533;&#65533;&#65533;@P&#65533;<&#65533;gq&#65533; &#65533;&#65533;&#65533;&#65533;&#65533;&#65533;[^l5&#65533;W*&#65533;8qs@&#65533;&#65533;b&#65533;V&#65533;,&#65533;&#65533;&#65533;&#65533;4&#65533;TdPW&#65533;&#65533;&#65533;AZK&#65533;&#65533;&#65533;su*&#65533;&#65533;ql&#65533;Cq&#65533;&#65533;&#65533;A&#65533;	&#65533;*&#65533;B $\&#65533;$lu9&#65533;&#1097;&#65533;&#65533;&#65533;&#65533;Q&#65533;&#65533;&#65533;&#65533;&#65533;E&#65533;&#65533;#&#65533;&#65533;&#65533;hW:T&#65533;&#65533;&#65533;&#65533;&#629;7PC&#49518;&#65533;&#65533;0&#65533;&#65533;&#65533;&#65533;&#65533;&#65533;&#65533;y&#65533;)&#65533;8n&#65533;k&#65533;qk&#65533;&#65533;&#65533;HC&#65533;&#65533;&#65533;&#65533;s&#65533;&#65533;&#65533;&#65533;*&#65533;:p&&#65533;&#403;@C5G&#65533;<&#65533;x&#65533;
&#65533;=&#65533; &#65533;&#65533;&#65533;B&#65533;Q9&#65533;&#65533;
/K&#1575;&#65533;k&#65533;D1)F&#65533;5t&#65533;~&#65533;*C8{Y&#65533;(&#65533;#H&#468;&#65533;CH&#661;&#2039;C}+ r 	upGP&#65533;&#65533;l&#65533;3|&#421;[&#65533;pB 1&#65533;&#65533;3t&#65533;@&#65533;|&#65533;;d&#65533;&#65533;x&#65533;&#65533;&#65533;QGP?0&#65533;&#65533;,	r&#65533;1&#65533;B&#65533;&#65533;R &#65533;# CaJC&#65533;
&#65533;&#312;&#65533;&#65533;2T5E8wo&#65533;&#65533;&#65533;&#65533;&#65533;e&#236;C0&#65533;&#65533;, , P&#65533;0D&#65533;L&#65533;a&#65533;&#65533;|&#65533;3&#65533;&#65533;&#65533;h&#65533;op&#65533;&#65533;&#65533;C&#65533;`Cr]&#65533;<&#65533;= &#65533;0&#65533;+&W&#65533;E&#65533;s&#65533;&#65533;}<K&#65533;?&#65533;&#65533;?&#65533;&#65533;&#65533;!&#2017;&#65533;6&#65533;.0&#65533;:&#65533;@&#65533;&#65533;&#65533;&#65533;2&#65533;&#65533;<&#1144;&#65533;&#65533;o&#65533;g	A&#65533;S&#65533;&#65533;1&#65533; &#316;&#65533;?P:(&#65533;Rp&#65533;&#65533;&#65533;`4t_W&#65533;&#65533;JC&#65533;&#65533;&#65533;&#65533;&#65533;&#65533;&#65533;&#65533;w&#65533;<T8&#65533;bU h\&#65533;7 l&#65533;!3&#65533;m&#65533;&#65533;K&#65533;&#1004;R&#65533;&#65533;oXy*C&#65533;&#65533;&#65533;5 	&#65533;j>#&#65533;&#65533;7&#65533;&#65533;WbC&#65533;q&#65533;&#65533;&#65533;o&#65533;%&#1468;&#65533;Xq&#65533;1C;}&#65533;&#65533;&#65533;5#J&#65533;&#65533;$&#65533;P&#65533;&#65533;u_<&#65533;&#65533;&#65533;<{	&#65533;&#65533;&#65533;&#65533;&#65533;&#65533;&#728;(hCq]G&#65533;&#65533;j&#65533; &#65533;-&#65533;&#65533;DCK&#65533;&#1655;&#780;E&#34866;&#65533;&#65533;Y&#65533;&#65533;&#65533;&#65533;&#65533;^&#65533;pq&#65533;U&#65533;&#65533;4&#65533;&#65533;&#65533;&#65533;y&#65533;/H&#65533;&#65533;A&#65533;P&#1832;j(&#65533;&#65533;R&#65533;V&#65533;&#65533;$1C&#65533;^>&#65533;`&#65533;&#65533;&#65533;kw&#65533;&#1721;@&#65533;@$smC&#65533;;&#65533;08XoSz?&#65533;&#65533;L&#65533;gN,Y&#65533;&#65533;\&#65533;}'&#65533;&#65533;`6&#65533;&<&#65533;0&#65533;0&#65533;&#65533;a&#65533;&#1910;n&#1720;qJ&#65533;&#65533;IV&#65533;&#65533;&#65533;t8CWP&#65533;^J&#65533;&#65533;+1&#65533;&#65533;6&#65533;&#1073;&#65533;&#65533;&#1640;&#65533;&#65533;&#65533;qG&#65533;&#850;lq@&#65533;&#359;&#65533;v84U&#65533;&#65533;&#5552;&#65533;2tc6&#65533;#:'&#65533;c&#65533;&#65533;&#65533;t&#65533;zTw&#65533;&#65533;v5]&#65533;,&#65533;&#65533;L!04 `&#65533;&#65533;/&#1957;<&#65533;&#825;&#65533;&#65533;x0&#65533;&#65533;ii&#65533;w0~&#65533;&#65533;aq&#65533;&#65533;&#65533;prw&#65533;$&#65533;#&#65533;&#65533;&#65533;}}&#65533;Pe&#65533;&#65533;|&#65533;_JC\&#65533;&#65533;&#65533;Z2	&#65533;_^&0|p&#65533;&#65533;&#65533;;&#65533;P&#65533;&#65533;&#65533;&#65533;&#65533;g[&#65533;o@&#65533;&#65533;h&#65533;+j[zSU&#65533;B&#65533;&#65533;{&#65533;;&#65533;&#65533;&#1744;[~&#65533;&#65533;YC&#65533;&#65533;&#65533;&#65533;!;&#65533; &#65533;&#65533;&#65533;P&#65533;&#1612;&#65533;|&#65533;3n&#65533;&#65533;:&#65533;@&#65533;% &#65533;&#65533;&#65533;w&#65533; 9&#65533;iv`&#65533;&#65533;&#65533;&#763;&#65533;Ij2o&#65533;9x&#65533;Y&#65533;&#540;C&#65533;[*D&#65533;&#65533;&#65533;~ E!&#65533;&#65533;C&#65533;&#65533;&#65533;Oi&#1231;&#65533; &#65533;~&#65533;&#65533;&#65533;+&#65533;&#65533;&#65533;&#822;j2qC&#65533;\ &#65533;&#65533;&#65533;&#65533;<t3&#65533;H+~&#65533;]`2&#65533;4&#65533; &#65533;`&#65533;&#65533;&#65533;e&#65533;Q&#65533;g&#65533;&#65533;&#65533;&#65533;&#65533;>:&#65533;%&#65533;&#65533;&#65533;&#65533;&#65533;&#65533;+&#65533;&#1701;&#65533;&#65533;;2P&#297;`|&#65533;?6&#65533;/|&#65533;&#65533;x&#51477; D&#65533;&#65533;&#65533;V&#65533;i&#65533;b&#65533;Q}&#65533;&#65533;&#65533;&#65533;&#65533;(	W &#65533;&#1564;p&#65533;N&#65533;UA&#65533;&#65533;&#65533;&#1774;&#65533;Z&#65533; r&#65533;@&#65533;W&#65533;&#65533;M&#65533;&#65533;0&#65533;etyx&#65533;$@&#65533;&&#65533;&#14411;&#65533;g&#65533;&#65533;1&#65533;&#65533;&#65533;&#65533;w&#65533;P&#65533;&#65533;&#65533;&#65533;Q&#65533;6u&#65533;&#65533;&#65533;&#65533;&#65533;&#65533;k&#65533;&#65533;gVF^&#65533;8r0q&#65533;&#65533;P&#1470;&#65533;B&#65533;&#65533;7&#65533;&#65533;K"&#65533;&#65533;&#65533;&#65533;&#65533;&#590;&#65533;e&#65533;&#65533;&#65533;?C&#65533;C&#65533;&#65533;&#65533;&#65533;a&#65533;&#65533;&#65533;m3mV&#65533;&#65533;]&#65533;
=&#65533;@L&#65533;&#65533;%N&#65533;&#665;&#65533;&#65533;&#65533;&#65533;&#65533;&#65533;| }&#65533;&#65533;'&#65533;&#65533;Y&#65533;?&#65533;&#65533;?\l&#65533;U&#65533;&#65533;t&#65533;&#65533; &#65533;q2C|&#65533;&#65533;HO/,&#65533;&#65533;TQ&#65533;&#65533;&#65533;~&#65533;&#65533;&#65533;5y&#65533;&#65533;&#1207;&#65533;&#65533;&#65533;_ Fc&#65533;&#65533;&#65533;`CE&#65533;Z&#65533;&#65533;&#65533;&#65533;&#65533;&#65533;&#65533;&#65533;&1$	LTH&#65533;&#65533;&#65533;A&#65533;ST0&#65533;&#65533;&#65533;C.zHP&#1122;&#65533;.<&#65533;X&#65533;&#65533;G&#65533;!E&#65533;&#65533;&#65533;&#65533;%&#65533;&#65533; R&#65533;&#65533;bJ&#65533;1e&#932;Y&#65533;&#65533;M&#65533;9S6Iy&#65533;&#65533;&#65533;9n&#65533;
&#65533; N&#65533;>I&#65533;.e&#65533;&#65533;&#65533;S&#65533;Q&#65533;&#65533;)&#4579;CHL&#65533;&#65533;&#65533;&#65533;8&#65533;&#65533;&#65533;&#195;&#1518;)H&#65533;0&#65533;&#65533;-&#65533;&#65533;&#65533;&#65533;&#65533;k&#65533;&#65533;&#65533;&#65533;&#1519;&#65533;*&#65533;\ s&#65533;&#65533;	p&#65533;&#65533;&#65533;&#65533;c&#65533;7&#65533;&#1792;(e>x&#65533;8*&#65533;&#65533;g&#1056;K&#1592;: &#65533;Y&#65533;&#1394;&#65533;&#65533;&#65533;&#65533;&#65533;=&#65533;0&#65533;
&#65533;&#65533;&#65533;rH  f&#65533;&#65533;*&#65533;'&#65533;&#1472;]&#65533;[&#65533;&#65533;&#65533;&#65533;&#65533;X&#65533;&#65533;O&#65533;>SKJKd&#65533;X&#65533;&#65533;&#477;&#65533;&#65533;&#327;&#65533;&#65533;+&#65533;Z<dzAf&#65533;&#1579;;*&#65533;&#65533;&#65533;&#65533; &#65533;l\&#65533;&#65533;&#1762;.&#65533;O&#65533;-&#65533;+&#65533;&#65533;&#65533;&#65533;&#65533;#&#65533;&#65533;:&#65533;!&#65533;&#2739;&#65533;&#65533;&#65533;&#65533;&#65533;q&#65533;?&#65533;&#1552;&#65533;J&#65533;pD&#65533;&#65533;`&#65533;&#65533;+&#65533;Hc,,`&#196;&#65533;Z&#65533;&#65533;|&#65533;&#767;&#65533;&#65533;&#65533;a,6DpH&#65533;&#65533;b&#65533;+&#65533;:&#65533;!.&#65533;`#&#65533;*$qJ&#65533;c&#65533;&#65533;&#65533;&#65533;rK&#65533;&#432;&#65533;-aJh!&#65533;8@&#65533;&#65533;&#65533; &#65533;
R&#65533;&#65533;&#363;t&#65533; By&#65533;&#519;$r&#65533;XHN&#65533;<&#65533;ZP?:+&#65533;&#65533;B&#65533;&#65533;T&#65533;&#65533;&#65533;>&#65533;p&#65533;QH&#467;t&#1192;&#65533;p&#65533;&#65533;"&#65533;&#65533;?&#65533;06 &#65533;*&#65533; &#65533;>&#65533;r &#65533;&#65533;<&#65533;!&#65533;&#65533;&#65533;&#205;&#65533;&#65533;z&#65533;&#65533;4("&#65533;=&#65533;3`&#65533;&#65533;X&#65533;&#65533;;r&#65533;j#?B&#65533;E&#65533;6Zj&#65533;&#65533;i6&#65533; /)rp&#65533;&#65533;4&#65533;&#65533;&#65533;&#65533;`M&#65533;&#65533;`h&#1323;.&#1553;&#65533;hh&#65533;&#65533;&#65533;8&#65533;^{nP`&#65533;&#65533;.&#65533;&#65533;&#65533;G&#65533;rs&#65533;&#1603;&#65533;Uxa&#65533;k&#65533;@ &#65533;&#65533;&#65533;&#65533;&#65533;4(U&#65533;"&#65533;&#65533;&#65533;&#65533;9i&#65533;&#837;&#65533;L&#65533;&#65533; &#65533;D&#65533;1Zv&#65533;+\vy^.:!J&#65533;&#65533;y&#65533;jy&#65533;&#65533;>&#65533;4&#65533;p&#65533;&#65533;&#65533;&#65533;*0:&#65533;&#65533;&#65533;D&#59474;&#65533;&#65533;&#65533;&#65533;&#65533;&#65533;&#65533;sk&#65533;&#65533;&#65533;&#65533;&#65533;*r#&#1633;6&#65533;&#65533;l&#65533;G&#65533;&#65533;a&#65533;&#65533;&#65533;tS&#65533;&#65533;6&#65533;&#65533;&#65533;W&#1969;(&#65533;&#1604;@H&#65533;&#65533;&#65533;&#27787;F&#65533;&#65533;6&#65533;p&#65533;&#65533;0q,&#65533; 1&&#65533;&#65533;&#65533;a&#65533;&#65533;
&#65533;M&#65533;\&#65533;&#65533;&#65533;&#65533;&#65533;
&#65533;C&#65533;!&#65533;C&#519;&#65533;$x&#65533;&#65533;&#65533;F&#65533;u&#65533;e&#65533;c&#65533;&#65533;-&&#65533;&#65533;"&#65533;&#65533;&#65533;N&#65533;&#65533;I4&#65533;
&#65533;&#65533;0&#65533;*Z~&#65533;&#65533;&#65533;&#65533;&#65533;&#65533;fc&#34887;S &#65533;{x&#65533;&#1372;c&#65533;&#65533;uK&#65533;&#65533;c&#65533;%!W&#65533;&#16901;&#65533;&#65533;&#65533;&#65533;b9*&#65533;&#65533;&#937;&#65533;&#65533;&#65533;&#65533;&#65533;:`&#65533;&#65533;&#65533;&#65533;.&#746;&#65533;	&#65533;&#65533;&#65533;|O&#65533;&#65533;&#65533;&#1865;&#65533;&#65533;&#65533;&#65533;)P&#65533;~&#65533;Z&#65533;.&#65533;&#65533;A&#65533;&#65533;g&#65533;&#65533;&#65533;&#65533;, &#65533;&#2016;p&#65533; &#65533;&#65533;!&#65533;3&#65533;C&#65533;&#65533;&#65533;&#400;g}&#65533;&#294;R\$&#65533;=Wa&#65533;u&#65533;&#65533;&#65533;!`&#1034;&#65533;&#496;&#65533;&#840;&#65533;&#65533;&#65533;C&#65533;G&#65533;&#65533;&#65533;&#65533;f&#65533;&#65533;&#65533;&#65533;'C,&#65533;?{&#65533;&#65533;@4&#65533;&#65533; jR[]&#65533;&#65533;&#65533;&#65533;&#65533;,vC&#65533;&#65533;&#65533;:Doot#&#65533;&#65533;a&#65533;~&#65533;&#65533;b&#65533;&#65533;66&#65533;a)wX&#65533;&#65533;&#65533;&#65533;fu&#65533;&#65533;xD&#65533;&#65533;`{&#65533;d%-&#65533;T&#65533;&#65533;Q&#65533;b&#65533;&#52356;&#65533;&#65533;Q&#65533;&#65533;&#65533;&#65533;&#65533;&#65533;&#1057;m`t: &#65533;:&#65533;xE&#65533;&#65533;&#65533;&#65533;0@&#65533;&#65533;&#65533;&#65533;&#65533;K^&#65533;&#65533;&#65533;&#65533; &#65533;8&#65533;Q&&#65533;D&#65533;&#65533;&#65533;x`&#65533;&#65533;&#65533;?&#65533;&#65533;7H&#65533;&#65533;t&#65533;&#65533;&#65533;&#65533;o&#65533;&#65533;&#65533;l&#65533;8&#65533;yI&#65533;]D{&#65533;^&#65533;&#65533;NF-&#65533;*&#65533;&#65533;"1&#65533;!>$&#65533;&#65533;2&#65533; &#65533; &#156;&#65533;&#65533;&#65533;C&#65533;0P50 >p&#65533;&HgD3&#65533;S&#65533;&#65533;C&#65533;&#65533;b&#65533;&#65533;dd^1Z&#65533;&#65533;&#65533;1&#65533;n&#65533;D(&#65533;&#65533;&#65533;Ms&#65533;&#65533;l&#65533;&#65533;&#65533;&#65533;&#65533;L&#65533;e&#65533;hM&#65533;6DJS7&#371;&#65533;&#65533;&#65533;&#65533;@@`&#65533;&#65533;&#65533;Cd&#65533;P<&#65533;6&#65533;%&#65533;d:&#1224;&#65533;T&#65533;7&#65533;&#65533;&#1347;&#65533;:$f&#65533;?&#65533;&#448;A &#65533;!&#65533;I&#65533;&#65533;&#65533;% G&#65533;<&#65533; H&#65533;&#65533;&#65533;&#65533;a
Q&#65533;j]gr&#65533;&#65533;@&#65533;&#65533;&#65533;@`&#772;&#65533;&#65533;u&#1387;&#65533;S&#65533;&#841;E`x@&#65533;&#65533;>)*f&#65533;pO&#65533;&#65533;&#65533;@JeV&#65533;&#65533;1&#65533;C&#65533;&#65533;#&#65533;]&#65533;<&#65533;&#65533;-<U&#65533;>~&#65533;&#65533;x&#65533;&f&#65533;v N@ L&#65533;0&#779;&#65533;!(&#65533;&#65533;'Qh %p&#65533;]cH&#65533;&#65533;&#65533;~&#65533;&#65533; &#65533;>&#65533;&#65533;J&#65533;(&#357;&#65533;&#65533;v&#65533;|X) &#65533;&#65533;o&#65533;&#65533;!&#65533;&#65533;&#65533;C&#65533;Q&#65533;(%&#65533;&#65533;	6&#65533;^&#65533;6E&#65533;Y@&#65533;&#432;&#65533;&#65533;h&#65533;&#65533;&#870;&#65533;&#65533;&#65533;&#65533;&#65533;&#65533;k&#65533;)^6&#65533;&#65533;IP&#65533;&#65533;#&#65533;&#65533;@0&#65533;&q&#65533;&#65533;&#65533;k&#65533;<&#65533;D%&#65533;lS&#65533;&#65533;_&#65533;*&#65533;&#65533;r&#65533;@q&#65533;&#65533;%A&#65533;$&#65533;u&#65533;&#65533;&#65533;&#65533;b&#65533;&#65533;K&#65533;X&#65533;9vL6paK&#65533; &#65533;6p&#65533; <&#65533;&#65533;&#65533;
c&#65533;&#65533;&#65533;&#65533;IR&#65533;4<&#65533;,i&#65533;2d&#65533;'&#65533;E&#65533;&#65533;&#65533;E(b{&#65533;&#65533;%&#65533;8&#65533; Z|&#65533;&#65533;^B6&#65533;&#65533;&#367;T&#65533;&#65533;H &#65533;1Y&#65533;E&#65533;&#65533;B&#65533;Pw&#65533;&#65533;&#65533;v0F&#65533;&#65533;&#65533;&#65533;&#65533;{&#65533;&#65533;h&#65533;&#65533;4z&#65533;&#65533; &#65533;&#65533;&#65533; &#65533;&#65533;`&#65533;&&#65533;&#65533;&#65533;[B&#65533;7Y&#65533;p&#65533;<=c&#65533;t&#65533;&#65533;&#65533;E&#65533;*HslW8&#65533;cG[&#65533;d.s&#65533;/&#65533;8&#65533;&#65533;6&#65533;9&#65533;&#65533;"&#65533;&#65533;ARVy5XE&#65533;Z&#65533;&#41033;"prh=&#65533;&#65533;(]&#65533;&#65533;&#65533;o/&#65533;`&#65533;&#65533;&#65533;.&#65533;`E&#65533;&#65533;&#65533;	o{R&#1320;+&#65533;&#65533; &#65533;@vI&#65533;J&#65533;&#65533;&#65533;&#65533;&#142;2&#65533;A&#65533;&#65533;m2 e{<&#65533;`&#65533;T&#65533;|&#65533;&#65533; &#65533;
zCJT&#356;&#65533;&#65533;;&#65533;&#2035;&#65533;&#65533;Y&#65533;E&#65533;d&#65533;&#65533;&#65533;C&#65533;7&#1830;&#65533;@_c&#65533;5 &&#65533; [&#65533;V&#65533;~&#65533;&#65533;(&#65533;&#270;!&#65533;&#65533;&#65533;&#65533;&#65533;&#65533;&#65533;&#65533;&#65533;X#&#65533;&#1360;&#65533;o&#11261; &#65533;&#65533;&#65533;wH`&#65533;&#65533;&#65533;Y;&#65533;t`m&#65533;0&#65533;H&#65533;&#65533;&#1177;^S@d[&#65533;P&#65533;`&#65533;n&#65533;&#65533;&#65533;Q&#65533;K{&#65533;<&#65533;&#65533; &#65533;~!&#65533;&#65533;t^/&#65533;t&#65533;2&#65533;j&#65533;Lu(&#65533;\&#65533;Da&#65533;&#65533;cP&#65533;t&#65533;&#65533;&#65533; &#65533;&#65533;|&#1713;"&#65533;&#65533;t&#65533;1&#65533;s&#65533;&#65533;&#65533;|&#65533;k
s&#65533;?d0IX&#65533;ov&#65533;t&#65533;&#65533;O&#65533;&#65533;k&#65533;*e1&#65533;%Y&#65533;&#65533;&#65533; *Pe&#65533;&#65533;`&#65533;8&#65533;yo&#65533;&#65533;&#65533;iV&#65533;`r&#65533;&&#65533;&#65533;".eCt&#65533;|&#65533;&#65533;^0&#65533;H&#65533;S&#65533;u&#65533;'&#65533;n&#1430;~&#65533;&#65533;&#65533;&#65533;&#65533;Q&#65533;`&#65533;&2&#65533;&#65533;&#65533;&#65533;&#635;&#65533;&#65533;&#65533;&#65533;,d&#12999;+&#65533;&#65533;X&#65533;&#65533;&#65533;&#65533;> l@7o+&#65533;&#65533;&#65533;!8&#65533;'&#65533;&#65533;)&#65533;&#65533;&#65533;"&#65533;&#65533;&#65533;&#138;&#65533;&#513;&#65533;S&#65533;&#65533;@|A&#65533;>6&#65533;@&#65533;&#65533;;&#65533;&#65533;&#65533;&#65533;&#65533; &#65533;@&#65533;&#65533;8&#65533;&#65533;0&#65533;lAB&#65533;&#1143;3&#65533;&#65533;&#65533;z&#65533;&#65533;I'&#65533;&#65533;&#65533;"&#65533;1"&#65533;B&#65533;y&#65533;&#65533;&#65533;&#65533;*p&#65533;&#65533;&#65533;&#65533;D&#65533;&#65533;&#1152;B&#65533;By&#65533;#&#65533;)&#65533;@&#65533;&#65533;&#65533;&#65533;&#65533;&#65533;$6&#65533;3&#65533;p)&#65533;&#65533;B&#65533;CC=&#65533;&#65533;&#65533;&#65533;&#65533;&#65533;&#65533;7((&#1010;&#65533;8&#65533;&#65533;z&#65533;=&#65533;&#65533;i&#65533;!&#65533;@t&#65533;&#65533; &#65533;&#65533;1=&#65533;a&#65533;E&#65533;D.@&#65533;&#65533;&#65533;&#65533;1&#65533;&#65533;Z&#65533;&#65533;x&#65533;&*&#65533;DT&#65533;&#65533;&#65533;tC&#65533;&#65533;9 &#1842;&#65533;&#65533;&#65533;&#65533;T&#65533;E&#65533;0&#190;&#65533;1&#65533;&#65533;(&#65533;=6h'&#65533;&#65533;Ec&#65533;&#65533;#&#65533;&#65533;H&#65533;<&#65533;&#65533;(&#65533;&#65533;:Fjt&#65533;[&#65533;&#65533;&#65533;b 5h&#65533;K&#65533;&#753;&#65533;+&#65533;j&#65533;&#65533;U&#65533;	x;&#24762;&#65533;&#65533;&#65533;&#65533;Kf&#65533;@|)D&#65533;&#65533;i,G|&#65533;	&#65533;K	b&#65533;FP&#65533;&#65533;&#65533;P&#65533;
&#65533;.&#65533;&#65533;;&#65533;&#65533;?w&#65533;&#65533;&#1395;&#65533;a.&#65533;D	F&#65533;HLx&#65533;C&#65533;&#65533;&#65533;E6p&#65533;&#65533;q&#65533;R$G&#65533;&#596;&#65533;~&#65533;H&#65533;d@&#65533;&#65533;&#65533;&#65533;&#65533;&#65533;&#1792;&#65533;O\H&#65533;,&#65533;5&#65533;	E&#65533;&#65533;=H&#65533;= [&#65533;&#65533;y&#65533;H&#65533;L&#65533;&#65533;&#65533;F[&#65533;I K@&#1033;&#65533;&#65533;	x&#65533;+&#65533;X)LH	L&#65533;&#65533;e&#65533;g&#809;&#65533;(&#65533;&#65533;&#65533;J&#65533;&#65533;&#445;&#65533;&#65533;L&#65533;&#65533;0` &#65533;&#65533;&#65533;Q&#65533;.<&#65533;&#65533;&#65533;x&#65533;&#65533;&#65533;&#65533;X&#65533;\L&#65533;`9&#1075;&#65533;&#851;&#65533;&#65533;,H&#65533;&#65533;&#65533;&#65533;&#65533;T&#65533;q&#65533;,&#65533;&#160;	&#513;&#65533;8&#65533;S1L&#660;&#65533;&#65533;kL&#65533;&#65533;@&#65533;&#65533;Y&#65533;&#65533; &#65533;3&#65533;L&#1108;&#65533;&#1145;&#65533;5&#65533;&#65533;&#65533;3&#65533;&#65533;&#65533;l&#852;&#65533;&#65533;&#65533;&#65533;6&#65533;@&#65533;tM&#1780;&#65533;&#65533;A&#65533;&#65533;&#65533;&#1788;&#65533;&#65533;i&#65533; &#65533;&#65533;&#65533;&#65533;M&#65533;D	&#65533;&#65533;?&#65533;&#65533;&#65533;<N.$&#65533;&#65533;kN&#65533;&#65533;&#758; 1&#65533;&#65533;&#65533;&#65533;&#65533;&#65533;&#65533;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=k&#65533;! &#65533;&#65533;(x&#65533;&#65533;&#65533;&#65533;&#65533;&#65533;&#65533;H&#65533;X&#65533;!  &#1215;&#65533;&#65533;&#65533;)u%&#65533;&#65533;X&#65533;&uR&#65533;&#65533;&#65533;(E/e&#65533;$&#65533;%&#65533;&#65533;&#65533;&#65533;,&#65533;&#1158;)&#65533;@&#65533;&#65533;$P'h&#65533;p `'&#65533;&#65533;@&#65533;4&#1369;/&#65533; &#65533;H&#65533;$&#65533;S@m&@&#65533;`&#65533;<e&#65533;X $`8}THM;&#65533;&#65533;DU &#65533;&#65533;7&#65533;TM-Tx&#65533;JU&#65533;(&#65533;SM&#65533;*&#65533;O&#65533;&#65533;P&#65533;&#65533;Q&#65533;&#65533;R=&#65533;j&#65533;&#65533;L]U8-&#65533;6&#65533;U[&#65533;U\&#65533;U]&#65533;U^&#65533;U_&#65533;&#65533;}&#65533;PG&#65533;&#65533;@&#65533;x&#65533;_]Vfm&#65533;^&#65533;&#65533;?&#65533;O(P &#65533;&#65533;!&#65533;&#65533;@&#65533;UI3&#65533;&#65533;/ &#65533;&0&#1407;O tMWQ&#1027;3&#65533;&#65533;P%&#65533;Ue&#65533;*&#65533;p&#65533;@&#65533;&#65533;&#65533;&#65533;&#65533;Vg&#65533;&#65533;^&#65533;Q@WSt=R&#65533;&#65533;&#65533;&#65533;&#65533;V'&#65533;	& )e&#65533;U&#65533; &#65533;&#65533;$@)&#65533;&#65533;(&#65533;P&#65533;S(&#65533;P@R&#65533;R8&#65533;`W&#65533;&#65533;T&&#65533;	&&#65533;&#65533;@!&#65533;&#65533;)&#65533;'@&#65533;M&#65533;W&#65533;&#65533;N8&#65533;P(ZT &#1620;E&#65533;N&#65533;&#1430;&#65533;5uS%@&#65533;&#65533;&#65533;[-&#65533;{&#65533;P&#65533;&#65533;|E&#65533;&#65533;]= &#65533;&#65533;-Z&#65533;&#65533;&#65533;&#65533;S&#65533;&#65533;c&#65533;x&#1620;&#65533;  &#65533;&#65533;\&#65533; &#65533;&#65533;Z&#65533;&#65533;&#65533;S&#65533;&#65533;v]&#65533;%&#65533;=&#1762;-&#65533;5R`Y}&#65533;&#65533;&#65533;&#65533;&#65533;/&#65533;)&#65533;&#65533;&#65533;&#65533;[&#65533;&#65533; )&#65533; !&#65533;&#65533;H&#65533;S \&#65533;5YO&#65533;&#65533;&#65533;&#65533;x&#65533;	&#65533;&#65533;(@'&#65533;\&#65533;&#65533;&#65533;j&#65533;Q ]&#65533;]&#1197;P&#65533;&#65533;&#65533;/8&#65533;&#65533;U&#65533;.E&#65533;p&#65533;&#645;]r&#65533;&#65533;sE&#65533;=[&#65533;&#65533;&#65533;P H&#65533;Z&#65533;&#65533;&#65533;&#65533;&#65533;WN&#65533;\&#65533;&#65533;[&#65533;U&#65533;&#65533;]^&#65533;E\&#65533;&#65533;P&#65533; x &#65533;&#65533;/&#65533; 
&#65533;W\&#65533;&#65533;&#65533;&#65533;&#65533;&#65533;Z!&#1540;&#65533;&#65533;&#65533;&#65533;5&#65533;E&#1781;e&#65533;U &#65533;x&#65533;P&#65533;/&#65533;u&#65533;[&#65533;_)&#65533;&#65533;&#65533;&#65533;Xg-Q&#65533;\&#65533;5XO&#65533;&#65533;UP&#65533;&#65533; &#65533;&#65533;^M@&#65533;&#65533;_!&#65533;z&#65533;`&#65533;&#65533;&#65533;U^&#65533;5&#65533;T&#65533;&#65533;&#65533; #&#65533;&#65533;&#65533;&#65533; 
x&#65533;&#65533;&#65533;U &#65533;&#65533;&#65533;&#65533;ZVa"&#65533;&#65533;\&#65533;M&#65533;&#65533;&#65533;&#65533;&#65533;&#65533;&#65533;&#65533;&#65533;a&#65533;&#65533;&#65533;P&#65533;&#1989;_&#65533;&#65533;&#65533;M&#65533;Z"&#65533;O&#65533;&#65533;&#65533;@ZT@&#65533;TXb&#65533;`(&#65533;&#65533;'&#65533;&#65533;&#65533;&#65533;(N&#65533;6(&#65533;@	&#65533;	&#65533;E&#65533;.&b&#1221;&#65533;&#65533;HWR&#65533;&#65533;&#65533;5`&#65533;U&#65533;~&#65533;&#65533;&#65533; F&#65533;&#65533;] H&#65533;&#65533;&#65533;&#65533;<Va&#65533;&#65533;&#65533;&#65533;N&#65533;&#65533;?&#65533;&#65533;&#65533;4VcF&#65533;6&#65533;F	&#65533;\Kh &#65533;	N&#1028;@&#65533;d6]&#512;6&#65533;]&#65533;&#65533;&#65533;&#65533;&#2013; &#65533;&#65533;0&#65533;`[&#65533;e&#65533;MdZ&&#65533;Lfe&#65533; &#65533;&#65533;&#65533;&#65533;&#65533;5(&#65533;&#65533;&#65533;6&#65533; P&#65533;&#65533;Q #&#65533; &#65533;&#65533;&#65533;&#65533;	&#65533;&#65533;&#65533;&#65533;&#65533;&#65533;q&#65533;&#65533;f&&#65533;&#65533;]&#65533;&#65533;	H&#65533;&#65533;a'&f
&#65533;]&#65533;}&#65533;&#65533;&#65533;&#65533;f&#65533;h6_ &#65533;P#P&#65533;df_&#65533;&#65533;b&#65533;x~ \N&#65533;*V&#65533;	@	V&#65533;&#65533;h&#65533;x&#65533;&#65533;hzf&#65533;&#65533;=&#65533;6&#65533;UF&#65533;0#`hFg&#65533;&iL&#65533;&#1861;&#65533;&#65533;e&#65533;&#65533;#&#65533;&#65533;c&#65533;h[%f&#65533;&#65533;&#65533;Ffs&#65533;&#65533;&#512;B&#65533;&#65533;&#65533;N&#65533;&#65533;gb&#65533;h&#65533;&#65533;/&#65533;]&#65533;&#65533;&#65533;@&#65533;(&#65533;&#65533;&#65533;-_
Xd&#65533;	&#65533;&#65533;^&#65533;&#65533;&#24897;&#30646;&#65533; 5^j\VQo&#65533;&#65533;&#1869;&#65533;&#65533;&#65533;&#65533;E~k&#65533;&#65533;&#65533;&#65533;&#65533;P&#65533;j&#65533;i&#65533;h&#65533;(&#65533;&#65533;k&#65533;&#65533;U&#65533;6&#65533;p&#65533;'~&#65533;qfQ&#65533;&#65533;&#65533;&#65533;&#65533;X&#65533;&#454;l&#886;&#65533;&#65533;adn&#65533;m&#65533;U4&#65533;	>&#65533;&#1014;U*&#65533;&#65533;lVc&#65533;&#65533;NTynm[&#65533;&#65533;E&#65533;&#65533;&#65533;&#65533;QH#h &#65533;(&#65533;&#446;h&#65533;&#65533;U&#65533;F	&#65533;Q&#65533;&#418;8&#65533;iN]4=k&#65533;(&#65533;]]&#65533;v&#1407;&#65533;f&#65533;&#65533;&#65533;&#65533;m&#65533;N&#65533;&#65533;&#65533;&#59257;n&#65533;&#65533;&#65533;&#65533;&#65533;&#65533;&#65533;N&#65533; !&#65533; &#65533; ,3  3D &#65533; &#65533;H&#65533;&#65533;&#65533;&#65533;*\&#560;&#65533;&#199;#J&#65533;&#65533;23j&#65533;&#561;&#65533;&#463; C&#65533;Y0&#65533;,&`&#65533;&#65533;&#65533;&#727;0c&#668;Is#	&#65533;&#65533;&#65533;Y&#65533;&#65533;&#991;@&#65533;

&#65533;&#65533;	:$`@bg&#65533;&#65533;P&#65533;J&#65533;J&#65533; &#65533;
24T&#65533;4&#65533;	S\&#1129;l&#1395;h&#1258;&#65533;X!&#65533;&#65533;&#65533;;s4&#65533;S@&#1013;x&#65533;&#65533;=&#65533;&#65533;mN6`L&#65533; &#65533;&#65533;eA6t&#65533;&#65533;&#760;&#65533;c&#65533;}s&#65533;" &#65533;2R&#65533;&#65533;&#65533;&#1219;Ud&#65533;>M&#65533;tC6&#65533;e&#65533;&#65533;&#65533;@2;&#65533;&#65533;&#65533;&#65533;	&#1272;s&#65533;.
z&#65533;&#65533;&#65533;	&#65533;&#65533;&#65533;C&#65533;&#65533;
pM&#65533;^&#65533;<&#65533;`&#2046;d1&#65533;&#65533;&#65533;k&#65533; z_I&#1148;&#65533;&#65533;&#65533;&#65533;&#65533;v&#1091;&#65533;Ap&#65533;L&#65533;&#65533;&#65533;&#65533;&#65533;&#65533;g6&#65533;&#36992;&#65533; \&#65533;4&#65533;D&#65533;&#65533;T&#65533;N2&#1985;~44&#65533;` =&#65533;QA&#65533;&#65533;p&#65533;@&#65533;_&#65533;v&#65533;P
H&#65533;&#65533;&#65533;}J&#65533;&#65533;
&#65533;&#65533;z&#65533;&#1054;&#65533;0&#440;g&#65533;&#65533;` &#65533;&#65533;&#65533;Cp&#65533;&#65533;U &#65533;2i&#65533;&#65533;p5&#65533; &#65533;$&#65533;z<&#65533;&#65533;CR<ie&#65533;>&#65533;q&#65533;&#65533;P&#65533;N;&#65533;&#65533;&#386;O&#65533;"&#65533;]&#65533;f&#65533;&#65533;i&#65533;&#65533;x&#65533;&#65533;&#65533;&#65533;c&#65533;&#65533;&#218;|&#135;&#65533;NJ:H@l&#65533;&#65533;&#65533;^&#65533;&#1377;&#65533;a&#65533;&#65533;&#65533;&#65533;%7J&#65533;Ba&#29032;\AH&#65533;&#35258;&#65533;&#65533;7&#425;&#1221;&#65533;Vepm &&#65533;&#65533;26&#65533;N&#65533;&#65533;8&#65533;N,&#1318; &#65533;&#65533;&#65533;&#65533;&#65533;k^&#65533;my#q&#65533;&#65533;&#65533;&#421;&#65533;&#65533;&#65533;6&#65533;&#65533;&#65533;&#65533;&#65533;i&#65533;US&#65533;x&#65533;_a:&#65533;mZ`&#65533;&#65533;p&#65533;&#65533;&#65533;=V&#65533;`!&#65533;&#65533;V<QFS&#65533;&#65533;&#65533;&#65533;?&#65533;&#1051;&#65533;%^ZA&#65533;&#65533;j;&#65533;&#65533;Fnlp&#65533;&#65533;;&#65533;&#65533;t&#65533; &#65533;:H&#65533;N8&#65533;*&#1081;`&#65533;&#65533;&#65533;K&#65533;W&#65533;l&#65533;e&#65533;&#65533;&#65533;&#65533;!y&#65533;7&#65533;@`Im&#65533;&#65533;&#65533;&#65533;q&#65533;!&#65533;&#39174;&#65533;<&#65533;a&#65533;&#65533;(&#65533;&#65533;
&#65533;&#65533;&#65533;&#65533;#J&#11334;G#&#65533;&#65533;=&#65533;l&#65533;&#65533;BgQ;&#65533;p&#65533;&#65533;:&#65533;A&#65533;+	&#65533;A&#65533;x&#65533;&#65533;E&#65533;;Ru&#65533;e`&#65533;&#65533;&#65533;	y &#65533;\&#65533;L&#65533; f'&#65533;&#65533;&#65533;&#65533;&#65533;&#512;&#1301;&#65533;&#65533;VM&#65533;&#65533;&#65533;&#65533;&#65533;L&#65533;&#65533;W <Q&#65533;y&#65533;"2"p&#65533;x&#65533;$3.&#65533;@&#690;&#65533;&#65533;&#65533;&#65533;D&#65533;V|H&#65533;:&#65533;2&#65533;i&#65533;&#65533;&#65533;<&#65533;1:&#65533;&#65533;&#65533;&#65533;'&#65533;09&#65533;;&#65533;&#65533;#"+&#65533;q"&#65533;&#253;;&#65533;)$&#65533;&#155;&#65533;P&#65533;&#65533;&#65533;&#65533;&#65533;&#65533;N&#65533;7&#65533;&#65533;&#65533;sg&#65533;&#65533;&#65533;&#65533;&#65533;&#65533;&#65533;Kl&#65533;&#65533;&#65533;&#65533;&#48389;&#65533;&#915;/tx:&#65533;&#65533;&#65533;&#65533;&#65533;&#245;&#65533;&#518;&#65533;	&#65533;&#65533;&#65533;&#65533;&#65533;/h&#65533;&#65533;&#65533;&#65533;r$&#65533;&#65533;]&#65533;/ &#65533;&#65533;&#65533;G@&#65533;]&#65533;([&#65533;&#65533;&#65533;:6 /d&#65533;&#65533;&#65533;&#65533;&#65533;1&#65533;U&#65533;`]&#65533;&#65533;&#65533;&#784;6&#65533;&#65533;A&&#65533;	 &#65533;&#65533;&#65533;&#65533;!&#65533;N&#65533;w&#131;&#65533;N&#65533;&#1690;B&#65533;&#65533;E&#65533;&#65533;P/ &#65533;c&#65533;&#65533;0&#65533;&#65533;&#65533;,y&#65533;Cf@ &#65533;&#65533;gh]&#65533;&#65533;$&#65533;/y;a&#65533;Q&#65533;40q&#65533;&#1738;&#65533;&#65533;&#65533;6&#65533;&#65533;p&#65533;&#65533;&#65533;H&#65533;:&#65533;&#65533;x&#803;&#65533;&#65533;&#65533;6d&#65533;&#65533;&#65533;&#840;&#65533;'&#65533;%ln'8<&#65533;&#1351;F&#65533;&#332812;&#65533;$'I&#65533;JVr &#65533;&#65533;&#65533;t&#65533;&#65533;#&#65533;h &#65533;s]&#65533;4`&#130;&#65533;.&#65533;h&#65533;&#65533;F&#65533;&#65533;)&#65533;&#714;2&#65533;&#65533;y&#65533;E@&#65533;&#65533;!S&#65533;&#65533;&#65533;C$&#65533;&#65533;&#65533;D&#65533;K&#65533;j|8W"%9&#837;,!R&#65533;&#65533;&#65533;&#65533;`~&#65533;]r+&#65533;{&#65533;&#65533;6&#65533;&#4642;&#65533;2I&#65533;a'{&#65533;&#65533;5&#65533;&#65533;Cmzg
&#65533;&#65533;&#65533;-&#65533;&#65533;H0&#65533;&#65533;<&&#65533;w&#65533;&#65533;u
3&#65533;&#65533;&#65533;M&&#65533;&#65533;&#65533;&#65533;?&#65533;&#65533;&#65533;)u"&#848;Q&#1219;&#65533;&#65533;&#65533;&#65533;&#65533;Y&#65533;N&#65533;&#65533;&#65533;&#65533;Y0>&#65533;0(L&#65533;&#65533;vB&#65533;&#65533;J&#65533;}L&#65533;o-	.&#65533;&#65533;&#65533;&#65533;&#65533;o&#65533;&#65533;&#65533;l /M&#65533;3&#65533;&#65533;t4&#65533;$ z&#65533;&#65533;&#65533;-dx&#65533;	(&#65533;@ &#65533;&#65533;&#65533;&#65533;y&#65533;6+&#65533;t4+&#65533;&#65533;"# Q&#65533;A&#65533;jx(&#65533;&#65533;&#65533;~&#65533;A<&#932;&#65533;&#65533;&#65533;yU&#65533;&#65533;&#65533;j&#65533;n&#65533;CY8&#65533;jx&#65533;:&#1585;&#65533;&#65533;j&#65533;J&#1754;x&#65533;&#1047;u&#65533;T&#1206;&#65533;&#65533;-` K&#65533;"&#275;&#656;&#65533;&#65533;&#65533;&#65533;&#65533;,IX&#65533;d&#65533;&#65533;&#65533;*&#65533;&#65533;&#65533;&#65533;&#65533;%&#65533;&#1374;N&#65533;&#65533;&#1642;]&#65533;&#65533;!&#65533;(&#65533;&#65533;&#65533;X&#65533;&#65533;&#65533;&#65533;&#65533;&#1694;u!&#65533;&#65533;K6&#65533;&#65533;9&#65533;&#65533;&#65533;M '9R&#65533;Ly2&#65533;e&#65533;&#65533;[&#65533;&#65533;1#W&#65533;L&#65533;X2!&#1598;&#65533;&#65533;&#65533;jF6&#65533;s&#65533;&#65533;C&#65533;9&#1013;u&#65533;&#65533;d{&#65533;&#65533;&#65533;0&#65533;$&#379;/&#65533;&#3798;	&#65533;R&#65533;x&#65533;j&#65533;M&#65533;&#65533;
&#31598;&#65533;&#65533;8&#65533;
 &#65533;7&#65533;&#65533;/H`&#65533;
[&#65533;&#65533;|&#65533;~&#65533;&#1541;&#65533;N&#65533;It&#65533;&#65533;&#65533;J^6|
F&#65533;&#65533;(&#65533;TdM&#1737; .&#65533;&#778;&#176;&#65533;w&#65533;c6&#277;@&#65533;&#65533;&#65533;&#65533;L&#65533;d&#65533;(&#65533;&#65533;&#65533;+"&#65533;&#65533;&#65533;Le*&#65533;q&#65533;Lc&#1479;K&#65533;&#65533;P&#65533;&#65533;L&#65533;2&#977; &#65533;&#65533;&#65533;Vk&#65533;&#65533;=i&#65533; )&#65533;&#65533;|f&#65533;x&#65533;&#65533;&#65533;/tPc&#65533;q&#65533;=t&#65533;&#65533;{L&#65533;&#65533;&#65533;&#65533;&#65533;&#65533;<&#65533;-1&#65533;i&#65533;~|HQR"0&#65533;&#65533;&#65533;&#65533;7&#65533;t&#65533;&&#65533;N{Z&#65533;)&#65533;;h&#65533;7$
J&#65533;x&#65533;&#65533;ix5$$H&#65533;_&#65533;&#65533;1&#65533;%&#65533;A&#65533;=&#65533;&#65533;^&#65533;&#65533;&#185;[&#65533;vb1&#65533;&#65533;I&#65533;&#65533;q"&#65533;w%&#65533;(	&#65533;r]&#65533;&#65533;g\K&#65533; &#65533; &#65533;&#65533;&#65533;n{&#65533;&#65533;&#65533;&#65533;&#65533;&#65533;&#65533;&#65533;&#65533;0!&#65533;&#65533;&#65533;&#65533;lb&#65533;&#65533;	&#65533;&#65533;vw&#65533;&#65533;&#1681;&#65533;&#65533;*&#65533;&#65533;|&#65533;&#65533; O\FM.8s&#65533;&#65533;*k&#65533;w&#65533;&#65533;Ex&#65533;&#65533;&#65533;@&#65533;[&#65533;: &#65533;A&#65533;&#65533; &#65533; &#65533;6&#65533;&#65533;K&#65533;~&#65533;'.&#65533;&#65533;6&#65533;T&#65533;P>&#65533;&#65533;&#65533;&#65533;&#65533;*~&#65533;H&#65533;&#65533;_&#65533;&#65533; P&#65533;&#3079;&#65533;!&#65533;&#65533;	&#153;Nj&#65533;J%i&#65533;&#65533;&#65533;&#65533;&#65533;;&#65533;&#65533;&#65533;+&#65533;o&#65533;&#65533;&#65533;	4&#65533;&#65533;
9(&#65533;&#65533;&#65533;&#65533;&#65533;NSI&#65533;]>C&#65533;U&#65533;D&#65533;0&#1459; &#65533;\s&#65533;&#65533;&#65533;&#65533;Lq&#1886;^&#65533;&#65533;&#65533;f&#65533;&#65533;_ &#65533;&#65533;'\&#65533;&#65533;&#65533;,&#65533;&#1534;U&#65533;q&#65533;&#65533;D&#65533;*&#65533;n'&#65533;d&#65533;&#65533;&#65533;&#65533;9&#65533;&&#65533;&#65533;s&#65533;&#65533;_&#65533;&#956;HR`&#65533;&#65533;&#65533;&#65533;t&#65533;&#65533;	&#65533;.&#65533;&#65533;t&#65533;+&#65533; T&#65533;&#65533;&#65533;_&#65533;&#65533;&#65533;&#65533;s&#65533;&#65533;B&#65533;&#65533;h&#65533;X1&#65533;uJ&#65533;n&#65533;&#65533;&#65533;&#65533;Y&#65533;&#65533;Wz&#65533;XW&#65533;&#65533;&#65533;>g&#65533;&#65533;!&#65533;8~C&#65533;E$&#65533;&#65533;&#65533;&#65533;%&#65533;&#65533;t&#65533;&#1859;&#65533;&#65533; x&#65533;s`&#65533;&#65533;p&#65533;\&#65533;&#708;&#1214;&#65533;&#65533;;y&#65533;b&#65533;&#65533;#&#65533;`p 	&#65533;&#65533;&#65533;&#65533;&#65533;-&#65533;&#65533;'&#65533;&#65533;|P&#65533;&#65533;Ql&#65533;o&#65533;&#65533;&#65533;&#65533;&#65533;&#1477;$&#65533;&#65533;qM&#65533;o&#65533;&#65533;{&#65533;&#65533;w@s&#919;qb&#65533;g&#65533;A $&#65533;{n&#65533;w&#65533;&#65533; &#65533;&#65533;w&#65533;#&#65533;r43&#65533;')&#65533;FK&#65533;~&#65533;&#65533;&#65533;s26s&#65533;i&#65533;F&#65533;W&#65533; UR&#65533;&#65533;}sr&#65533;&#373;y>&#65533;dXgop+\&#65533;U9`i&#65533;7i&#65533;|,&#65533;&#65533;&#65533; m:&#65533;&#65533;&#65533;6yps&#65533;f_W&#65533;]&#65533;!&#65533;Q+aQ&#65533;Qg_6&#65533;&#65533;^G`&#65533;Pe&#65533;q4&#65533;b[&#65533;6&#65533;&#65533;3&#65533;&#65533;&#65533;&#65533;,&#65533;{({=&#65533;y7 ]&#65533;z&#65533;qz&#1553;J&#65533;W@9%&#65533;&#65533;&&#65533;&#65533;&#65533;c&#65533;&#65533;)E8a)Ry&#65533;,&#65533;5~.H\Us&#65533;&#65533;q&#65533;&#65533;u&#65533;l&#65533;g&#65533; &#65533;x&#65533;q{&#65533;	&#65533;&#65533;&#1832;F-&#65533;%&#65533;&#65533;i@}&#65533;bd0&#65533;:'&#65533;Ws}xwUh62&#1032;,&#65533;j	&#65533;\3 &#65533;g{@&#65533;&#65533;&#65533;&#65533;j&#1880;&#65533;&#65533;&#65533;&#65533;&#65533;q&#65533;%h&#65533; k&#65533;&#65533;(&#65533;&#65533;f&#65533;'&#65533;g8@&#65533;&#65533;0&#65533;|&#65533;&&#65533;&#65533;&#65533;&#65533;}I&#65533;ci&#65533;&#65533;_&#65533;H&#65533;&#65533;&[q`&#65533;FV	&#65533;ay&#65533;&#65533;\@&#65533;&#65533;G &#65533;(w8P&#65533;&#65533;lVa&#65533;(&#65533;d &#65533;%&#65533;&#65533;!'&#65533;&#65533;o &#65533;&#1154;&&i&#65533;H&#65533;&#65533;&Pw&#390;&#65533;vi&#65533;V&#65533;&#65533;9g{&#65533;%&#65533;&#65533;&#65533;G&#65533;vg_A&#65533;&#65533;&#65533;V&#65533;`S&#65533;q&#65533;&#65533;(&#65533;&#65533;.&#65533;t B&#65533;R&#65533;&#65533;Y&#65533;G8&#65533;Z&#65533;18&#65533;r&#65533;&#65533;&#65533;$D&#65533;&#65533;&#65533; &#352946;&#65533;vF_G&#65533;#2&#65533;N&#65533;&#65533;R&#65533;#&#65533;&#65533;FY&#65533;Fb&#65533;F^f&#65533;uwmP&#65533;v&#65533;&#65533;&#65533;&#65533;(M&#65533;&#65533;Ept&#65533;&#65533;pVd&#1046;&#1496; &#65533;&#65533;o%L&#65533;&#65533;1_&#65533;nt'`G&#65533;S&#65533;&#65533;x&#65533;&#65533;&#65533;&#65533;9&#65533;&#65533;&#65533;&#65533;Q.&#65533;&#65533;`&#1544;&#65533;&#65533;r.&#65533;x&#65533;X&#65533;&#65533;z&#65533;&#65533;Y&#65533;cU&#1889;2&#65533;C&#65533;F_VG>Y&#65533;jTwW&#65533;wip&#65533;&#65533;&#65533;&#65533;&#65533; &#65533;w` &#65533;&#65533;eRL#w &#65533;w&#65533;&#65533;E?&#65533;i&#1123;@]&#65533;lD &#65533;t47W&#65533;&#65533;q &#65533;)i&#65533;1i&#65533;&#65533;&#65533;&#65533;&#65533;g&#65533;&#65533;&#65533;&#65533;@(f&#65533;J&#65533;TSTE2J&#65533;&#65533;&#65533;ejad&#65533;"lD&#65533;|&#65533;&#65533;&#65533;&#65533;mk&#65533;~7&#65533;U&#65533;u&#357;&#65533;pV&#65533;&#65533;_&#65533;
&#65533; &#65533;gmh_&#65533;&#65533;sv	&#65533;o0&#65533;&#65533;Sx&#65533;>&#65533;Jz;&#65533;&#65533;rd&#65533;&#65533;^&#65533;ry&#65533;wX&#65533;&#65533;N&#65533;4&#65533;&#65533;s&#65533;&#65533;&#65533;&#65533;&#65533;g&#65533; &#1061;^j&#65533;T&#65533;.&#65533;&#65533;Vk&#65533;Q-&#65533;9Gn&#65533;^&#65533;>&#65533;7&#65533;&#65533;'j&#65533;qgd&#65533;&#65533;&&#65533;&#65533;&#65533;&#65533;q2 mhb~&#65533;&#65533;x&#65533;b&#65533;&#65533;zA&#65533;Fm&#65533;m&#65533;&#65533;&#65533;b&#1052;rT&#65533;hr{ `/&#65533;&#65533;&#65533;v&#65533;J&#65533;9&#65533;y&#65533;MtoGy`&#65533;	&#65533;}a9&#65533;&#1706;y&#65533;hp$&#65533;A &#65533;&#65533;&#1709;DP#&#65533;F&#65533;gU"&#65533;	&#65533;&#65533;9&#65533;7h&#65533;	!D@S&#65533; &#65533;&#65533;&#65533;7&#65533;&#65533;*Qyqh&#65533;&#65533;2,&#65533;&#65533;&#1069;&#1930;&#65533;V&#65533;&#65533;oT&#65533;n4&#65533;&#65533;f&#65533;&#65533;&#65533;k4%&#65533;&#65533;r/W&#65533;&#65533;&#65533;&#65533;&#65533;{&#65533;z&#65533;&#65533;&#232;Uaho&#65533;&#1654;&#65533; +&#65533;&#65533;1&#65533;)|9&#1654;&#65533;&#65533;lpW&#65533;&#65533;&#65533;&#1636;&#65533;"&#65533;R&#65533;&#65533;w&#65533;! o&#65533;{a&#65533;&#517;&#65533;dh&#65533;;:&#65533;m&#65533;q:&#65533;!+&#65533;&#65533;U&#65533;P &#65533; &#65533;k&#65533;s&#65533;&#65533;y&#65533;&#22270;&#65533;2&#65533;*S=&#65533;&#65533;t&#65533;&#65533;Hv&#65533;&#65533;'&#65533;	&#65533;&#65533;c>%9 &#65533;&#65533;K&#65533;&#1235; p`" &#65533; G&#65533;b}<&#65533;&#65533;j&#65533;&#65533;&#65533;&#65533;H&#65533;^&#65533;&#65533;y_J&#65533;n{Mq&#65533;&#65533;&#65533;G]rb &#65533;&#65533;J&#65533;&#65533;&#65533;mRp&#65533;&#65533;&#65533;FN&#65533;t&#65533;&#65533;&#65533;&#65533;&#65533;&#65533;\&#65533;"i@&#65533;IY&#65533;&#65533;&#65533;&#65533;]&#65533;;EZ&#65533;9G&#8289;K :&#65533;&#65533;&#65533;&#65533;D`:&#65533;!&#65533;&#65533;FT&#65533;FE8 8&#627;qQ&#65533;d&#65533;&#65533;T&#65533;+&#65533;&#65533;&#65533;&#65533;"&#65533;Q&#65533;*'&#65533;t!3&#65533;A\  +@ &{s&#65533;U4(3B	&#65533;f&#65533;&#65533;&#65533;7&#65533;&#65533;&#65533;S4&#65533;&#65533;bx&#65533;&#65533;Uhj4^&#65533;&#65533;&#65533;vm.&#65533;&#65533;&#65533;6{ p&#1340;k&#65533;&#65533;E&#65533;&#65533;&#65533;&#1090;Z
&#65533;&#65533;{X&#65533;&#65533;&#65533;'&#65533;B&#65533;r&#65533;s&#673;=&#65533;>PUp.&#65533;&#65533;&#65533;&#65533;&#65533;4  p0&#65533;@&#65533;&#65533;&#65533;Ff&#65533;&#65533;o &#65533;&#65533;m&#65533;&#65533;&#65533;&#65533;&#65533;c6&#65533;c'o&#65533;&#65533;=&#65533;&#65533;Yf&#65533;&#65533;1W&#65533;k&#65533;&#65533;F&#65533;&#65533; &#65533;P&#65533;r&#65533;&\&#65533;F;G&#65533;&#65533;2	9&#65533;n&#29875;&#65533;&#65533;&#65533;&#65533;t'&#65533;&#65533;(&#65533;&#65533;I&#65533;^&#65533;akt&#65533;p5P?&#65533;&#65533;&#65533;|&#65533;&#65533;&#65533;F, ~&#292; nd&#65533;o&#65533;&#65533;&#65533;&#65533;&#65533;&#65533;f&#65533;	x&#65533;{oY&#65533;q&#65533;&#65533;/&#65533;{ldn &#400;&#560;&#65533;5 	:1&#65533;mP&#65533;0&#65533;"pB&#65533;l&#65533;&#65533;&#65533;e&#65533;q&#65533;F9&#65533;&#65533;&#65533;v$\Q*&#65533;&#65533;0&#65533;&#65533;&#65533;&#65533;&#65533;&#65533;&#65533;&#65533;&#850;0w&#65533;&#65533;&#131;&#65533;7U&#65533;A&#65533;Z	'&#65533;&#65533;X@&#65533;JA&#65533;&#65533;&#65533;&#65533;&#65533;F&#65533;z&#65533;1;&#65533;	&#65533;)&#65533;&#65533;b&#65533;FG$&#65533;&#65533;G&#65533;&#65533;\	4@=&#65533;q.&#65533;`&#65533;&#65533;&#65533;CGq&w]!&#65533;&#65533;<&#65533;&#65533;&#65533;&#65533;&#769;&#65533;&#65533;&#65533;{]&#65533;&#65533;&#65533;&#65533;&#65533;&#65533;u&#65533;'h&#65533;e&#65533;r&#1289;&#65533;
&&#65533;&#65533;4&#65533;&#65533;}&#65533;`&#65533;	&#65533;&#65533;&#65533;fc&#65533;&#65533;p&#65533;&#65533;]rP>&#65533;[B&#65533;H&#65533;jd&#65533;`  8p&#65533;\&#65533;4&#65533;t&#65533;g;&#65533;;&#65533;VY&#65533;&#65533;&#65533;&#65533;&#65533;FA	p&#65533; @,P&#65533;^GI&#65533;&#65533;&#65533;M&#65533;&#748;e{&#65533;&#65533;&#65533;% I&#65533;&#65533;&#65533;J&#65533;&#65533;&#65533;}:QmD&#1161;\u&#65533;B)&#65533;&#65533;&#65533;7&#65533;&#65533;J&#1488;&#65533;GE&#65533;gZ&#65533;&#65533;&#65533;2 r&#65533;	&#65533;&#65533;9q&#65533;&#65533;&#65533;@]G s&#1479;U &#65533;,p&#65533;/GWP&#65533;&#65533;M&#1363;V&#65533;.&#65533;&#65533;&#65533;&#65533;&#65533;lp&#65533;&#65533;(&#65533;;&#1060;&#65533;&#65533;r$&#65533;Pq0c&#65533;q&#65533;&#65533;-k&#65533;&#65533;]"&#1585;&#1649;V&#65533;&j&#65533;ng>{-~'&#65533;&#65533;x'&#65533;H=a&#65533;&#1449;&#65533;&#1599;&#65533;jd&#65533;&#65533;]&#65533;7&#65533;&#65533;&#65533;
&#65533;&#65533;]&#65533;&#65533;KA&#65533;&#65533;G&#65533;&#65533;2D&#65533;&#65533;&#65533;M&#65533; &#65533;
<&#65533;&#65533;&#65533;&#508;}&#65533;&#65533;&#65533;)@d uR&#65533;&#65533;&#65533;FN&#65533;&#65533;&#65533;k'&#65533;&#65533;&#65533;&#65533;pP&#65533;oT&#65533;&#1933;ma&#65533;.&#65533;&#65533;&#65533;Ky7&#65533;N&#65533;E&#6671;JG &#65533;&#65533;FL&#65533;&#65533;_&#65533;o&#65533;&#65533;d&#1541;&#65533;=&#65533;[&#65533;&#65533;&#65533;&#65533;&&#65533;[&#65533;&#65533;h&#65533;&#65533;y&#1306;&#65533;=s&#65533;gOA&#1346;&#65533; &#65533;&#65533;&#65533;&#65533;`&#65533;&#65533;&#65533;VK &#65533;9u&#65533;&#65533; &#65533;~&#17522;tTJ0	&#65533;&#65533;F&#65533;&#405;&#65533;&#65533;&#65533;%&#65533;[&#65533;d&#65533;&#65533;&#65533;<&#65533;&#65533; ir&#65533;&#65533;[&#65533;&#65533;K&#65533;&#65533;&#65533;&#65533;2G&#65533;woq&#65533;&#65533;&#65533;pcT&#65533;&#1090;P~&#65533;|&#65533;6&#65533;&#65533;&#65533;&#65533;&#65533;&#65533;.&#65533;&#65533; Z~
&#65533;~zvWXo&#65533;&#65533;~!w&#65533;&#65533;j&#65533;&#65533;G,&#65533;FH&#65533;O&#65533;&#65533;w&#65533;[!!@C]0!&#65533;y&#65533;IiZ&#65533;&#65533;b"&#65533;B&#65533;&#1058;?&#65533;&#65533;f&#65533;&#65533;&#65533;&#65533;&#65533;:&#65533;&#65533;&#65533;G&#33780;lM"&#65533;&#65533;p&#65533;L~&#65533; s&#65533;^&#65533;;0v&#65533;&k4x 6&#65533;?' &#65533;&#65533;g&#65533;X&#65533;&#65533;&#65533;&#65533;&#65533;z&#65533;z&#65533;g<&#65533;&#65533;&#65533;sq&#65533;&#65533;wWi/t&#65533;Z&#65533;&#65533;x&#65533;&#65533;&#65533;&#65533; &#65533;kt&#65533;&#65533;0 %r &#65533; Y&#65533;#&#65533;y&#65533;&#65533;]&#65533;[\&#65533;6&#65533;U&#155;&#65533;&#65533;g,&#65533;&#65533;&#65533;&#65533;%=&#65533;&#65533;&#65533;l&#65533;<|&#65533;&#65533;&#65533;&#1073;&#65533;&#10355;&#656;&#65533;&#65533;&#65533;&#65533; &#65533;@Cj0&#65533;[&#65533;!&#65533;
]f&#65533;_&#65533; o#&#65533;&#65533;0&#65533;J&#1659;&#65533;P&#65533;[&#65533;s&#65533;W&#65533;&#65533;&#65533;'w&#65533;Q&#65533;&#65533;+ W&#65533;~&#65533;&#65533;&#65533;&#65533;&#65533;c&#65533;	p|&#65533;&#65533; Gj v&#65533;M&#65533;&#58518;&#574;1&#65533;N&#65533;s~&#65533;&#65533;QQ&#65533;&#65533;J*w,&#65533;&#65533;pG&#65533;&#65533; W&#65533;&#65533;=&#65533;&#65533;c&#65533;85G&#65533;t&#65533;&#65533;?~&#65533;&#65533;&#65533;2 &#65533;vf4H&#65533;&#65533;|*&#65533;&#65533;&#65533;&#65533;&#65533;&#65533;F&#65533;&#796;T&#65533;&#65533;&#65533;p&#65533;a%Ry&#65533;&#65533;x&#65533;&#65533;&#65533;
NG! &#65533;A&#65533;p&#65533;VK&#65533;&#65533;Z-iX&#65533;&#65533;&#65533;&#455;&#65533;&&#65533;*w|&#65533;7yt&#65533;&#65533;&#65533;Hv&#54641;&#65533;;PJUs&#65533;&#65533;A&#65533;&#65533;&#65533;^l&#65533;&#65533;&#65533;I&#1711;&#65533;&#65533;w0&#65533;&#65533;7&#65533;T&#65533;&#65533;&#65533;.&#65533;f%&#65533;y&#65533;&#65533;&#65533;|`&#65533;o0j&#65533;<&#65533;&#65533;&#65533;&#65533;&#65533;}$X&#65533;&#65533;A&#65533;	&#65533;`&#65533;&#65533;X&#65533;7%&#65533; a&#65533;&#1600;&#65533;@&#283;
`H$Y2E&#65533;`4f&#65533;&#457; 1e&#65533; &#65533;@+u&#65533;&#65533;&#65533;&#1255;N	2%&#65533;&#65533;X&#65533;&#65533;Q&#65533;I&#65533;.e&#65533;&#65533;&#65533;S&#65533;Q&#65533;
&#65533;&#65533;(&#65533;s&#65533;l&#65533;&#65533;'&#65533;:
&#334;%[V&#65533;(<&#65533;&#65533;&#65533;&#65533;4t&#65533;&#1601;&#65533;&#264;)6&#65533;&#65533;Pr"JW&#65533;&#65533;A&#65533;DP&#65533;3%&#65533;&#65533;&#65533;C&#65533;J&#65533;T&#65533;\&#65533;&#65533;e&#793;&#65533;\ai&#65533;&#65533;Q&#65533;=f&#65533;&#552;&#65533;&#65533;g&#65533;&#65533;U&#65533;f&#65533;tLGe&#65533;&#65533;u&#65533;&#65533;!~Z&#65533;&#25460;&#65533;6&#65533;0#&#65533;@&#65533;E*&#65533;-Y&#65533;M&#65533;&#65533;&#52273;&#65533;&#65533;a&#265;e2&#65533;&#65533;&#65533;&#65533;5&#65533;&#335;'_&#65533;&#65533;&#65533;&#65533;lX&#65533;iF&#65533;Od&#65533;~Ko&#65533;&#65533;&#65533;W&#1665;&#65533;&#65533;&#65533;d&#65533;@&#65533;
4&#65533;@&#65533;&#65533;&#65533;&#65533;;&#65533;&#1056;&#65533;*&#65533;04&#65533;&#65533;$2&#65533;&#65533;&#65533;&#1038;&#65533;z&#65533;b'&#65533;&#136;&#65533;&#65533;RTq&#65533;-XJ&#65533; &#65533;&#1283;I&0Zo&#65533;&#65533;&#65533;&#65533;q&#487;&#65533;0&#65533;vXb&#65533;&#65533;&#65533;&#65533;&#65533;xTR&#65533;>&#65533;&#65533;	&#65533;&#65533;#	MZB &#65533;&#65533;A%&#65533;.&#32768;&#65533;[&#65533;&#65533;&#65533;J))&#65533;&#65533;&#65533;,&#960;Y&#65533;&#65533;2M&&#65533;0/&#65533;%&#65533;&#65533;Q&#65533;$&#65533;r&#65533;&#65533;(&#65533;&#65533;OD&#65533;p&#65533;@&#65533;hH&#65533;&#65533;J&#65533;R0A=] &#65533;C&#65533;&#65533;|l&#65533;+dpT"&#65533;ts&#65533;&#65533;c&#65533;&#65533;3&#65533;1f:&#65533;&#65533;X&#65533;QZ&#65533;&#65533;\qdW-&#65533;8&#65533;W`b&#65533;&#65533;&#65533;)H= aT3&#65533;&#65533;&#65533;0&#65533;&#65533;&#65533;&#65533;H&#65533;&#65533;@U&#65533;&#65533;&#65533;&#65533;,#&#651;Q&#65533;c&#65533;v=>&#65533;&#65533;%&#65533;&#65533;&#65533;;&#65533;&#65533;w&#1922;&#65533;&#65533;&#65533;&#65533;XJ&#65533;(2a&#65533;f&#65533;`&#65533;&#65533;h&#65533;&#65533;&#65533;!&#65533;G&#65533;%&#65533;&#65533;&#65533;&#65533;
&#65533;3&#65533;&#65533;&#65533;&#65533;&#264;&#65533;&#65533;2&#65533;"]vCy&#65533;&#65533;~ P&#65533;&#49716;8wr&#65533;&#65533;m&#65533; &#65533;7 !BH&#65533;&#65533;1N6&#65533;$&#65533;[6K}&#65533;
W&#1275;d&#65533;&#65533;VZ&#65533;&#65533;&#65533; :p&#65533;E&#65533;&#65533;&#65533;&#65533;&#65533;2&#65533;1&#65533;I&#65533;&#65533;&#65533;&#65533;&#65533;r&#65533;hI&#65533;&#65533;&#65533;l&#65533;7&#65533;&#65533;&#65533;3&#65533;&#65533;&#65533;&#1174;&#65533;{n&#65533;&#65533;&#65533;@&#65533;x&#65533;:&#65533;&#65533;&#65533;I&#65533;&#65533;Z&#65533;&#65533;&#65533;.&#65533;%&#65533;*&#65533;e"@&#65533;<X|r&#65533;&#65533;&#65533;cQ&#193;&#65533;v&#65533;Bp&#65533;&#65533;&#65533;&#65533;&#65533;\Nl&#65533;+w&#647;&#65533;$&#65533;)&#65533;T&#65533;}v&#65533;Va&#193;<^&#65533;&#65533;&#65533;`&#65533;&#65533;&#65533;&#65533;5`Q[d&#65533;&#65533;P~&#65533;&#65533;&#65533;[~&#65533;Ma&#65533;&#65533;k&#65533;&#65533;&#65533;z&#50034;&#65533;&#65533;g&#65533;&#65533;&#65533;&#65533;&#65533;&#780;l&#65533;rJ&#65533;S&#65533;KL&#65533;&#65533;&#65533;&#65533;-&#65533;&#65533;&#65533;gv&#65533;x&#65533;&#65533;&#65533;vM&#65533;D&#65533;&#65533;Z &#65533;&#1397;-\&#65533;Qb&#65533;&#65533;&#65533;&#65533;`DP&#65533;&#65533;&#65533;H$&#65533;&#65533;`&#65533;&#65533;I&#65533;&#65533;&#65533;&#65533;?N&#65533;v&#65533;&#65533;R&#1539;&#65533;$	&#65533;@&#65533;&#65533;'&#65533;&&#65533;&#65533;0&#65533;"`6&#65533;L&#65533;&#390;+&#65533;E"!$&#65533;&#65533;&#65533; &#65533;.1&#65533;
&#65533;&#65533;&#65533;&#65533;&#65533;&#65533;&#65533;r-&#65533;Br&#65533;&#65533;X&#65533;&#65533;	xL&#65533;&#65533;&#65533;&#65533;c$Y2&#65533;C&#65533;&#65533;M&#65533;]&#65533;&#65533;&#65533;9&#65533;Y&#65533;c[&&#65533;&#1297;&#65533; Ft&#65533;1`d$$!c!&#65533;U&#65533;&#65533;yQ1pA&#65533;&#65533;&#65533;&#65533;1pvY&#65533;&#65533;,y&#65533;<f	&#65533;&#65533;&#65533;&#1600;&#65533; &#65533; #B&#65533;&#65533;!M&#611;<&#65533;&#65533;&#65533;MN5&#65533;&#65533;&#65533;&#65533;&#65533;&#65533;`&#65533;,0@&#65533;&#65533;&#65533;B&#1616;&#65533;&#65533;R&#65533;d&#520;"c&#65533;
&#65533;&#65533;&#65533;&#1809;&#65533;C&#65533;p'G&#65533;F$%&#65533;=C&#65533;d&#65533;j&#65533;f7&#65533;0&#65533;,t&#65533;&#65533;&#65533;&#65533;B&#65533;&#65533;c!B2S&#65533;&#65533;C&#65533;l&#65533;&&#65533;&#65533;&#65533;&#65533;[&#65533;G&#65533;<f!&#65533;&#65533;&#65533;&#65533;S98&#65533;L~( R&#65533;r&#65533;MM&#65533;&#65533;&#65533;&#65533;3&#65533;&#65533;=!E&#65533;&#65533;&#65533;A&#65533;&#65533; &#65533;p&#600;&#65533;Fd&#65533;&#805;&#65533;&#65533;&#65533;t&#65533;&#65533;&#65533;&#65533;&&#65533;!c &#65533;EQ:F<&DF> P
&#65533;&#65533;u&#65533;Dg:Wz&#1320;&#65533;a<C&#65533;&#65533;B&#65533;b&#65533;&#65533;d&#65533;/5&#65533;&#65533;~~ &#65533;&#65533;&F@)J&#65533;&#65533;&#65533;H%&#65533;R4&#65533;HH&#65533;&#65533;&#65533;&#65533;&#65533;&#65533;~&#65533;O.&#65533;A|&#65533;+&#65533;&#65533;*W&#65533;$f(CY&#65533;&#65533;8&#65533;^&#65533;%,&#65533;&#432;Rd$<&#65533;&#65533;P&#65533; @&#65533;&#65533;&#65533;P&#29143;)<&#65533;]*&#65533;x&#65533;&#65533;&#65533;&#65533;qp&#65533;&#65533;
{Z&#1306;&#65533;!&#65533;&#65533; @*&#65533;&#65533;(C&#65533;S&#65533;0"&#65533;&#65533;j&#65533;&#65533;8
#&#65533;B&#65533;&#65533;&#65533;&#65533;&#225;&#65533;&#65533;&#631;v&#65533;&#65533;,&#65533;&#65533;!&#65533;&#65533;O&#65533;&#65533;g;&#65533;&#65533;;&#65533;&#65533;XN&#65533;&#65533;Q&#65533;Z&#65533;&#65533;w &#1320;F5&#65533;&#65533;&#65533;b$xA`&#65533;l&#65533;ho}[&#65533;&#65533;0I&#1269;e0&#65533;&#65533;&#65533;?l *;p&#65533;x&#65533;Z&#65533;&#65533;&#65533;&#65533;&#65533;&#65533;#N&#65533;A&#65533;&#65533;&#1629;b&#65533;'6&#65533;u&#65533;dl&#65533;z&#65533;W&#65533;>p&#65533;	&#65533;&#65533;&#65533;&#65533;K&#65533;m&#65533;&#65533;Oz&#1194;&#65533;&#65533;&#65533;~Y&#65533;&#65533;&#65533;&#65533;%8&#65533;)&#65533;&#65533;&#65533;DM&#65533;&#65533;`&#65533;&#65533;*^f&#65533;&#65533;&#65533;&#65533;HO&#65533;8&#65533;3&#65533;&#65533;&#65533;@E&#65533;OICd,&#65533;&#65533;&#65533;&#22854;:&#65533;&#65533;<&#65533;&#65533;y&#65533;&#65533;T&#65533;.l#2&#1080;&#65533;c&#65533;&#65533;Q@&#65533;8&#65533;s6&#726;&#65533;&#65533;ef&#65533;&#65533;4A&#65533;&#65533;s&#65533;&#65533;adj&#65533;Q&#65533;|e:'&#65533; (&#65533;&#65533;:&#65533;&#65533;&#65533;p&#65533;\&#65533;r&#65533;P&#65533;&#373;&#65533;&#65533;&#65533;&#65533;t&#65533;&#65533;&#65533;F@&#65533;V&#65533;&#646;7=&#65533;&#65533;&#65533;&#65533;`&#65533; `8&#65533;&#65533;&#65533;;&#65533;i;eq5&#65533;SC&#1941;&#65533;&#65533;6&#65533;&#65533;&#65533;0&#65533;:&#65533;<f&#65533;s&#65533;nT#Z_G[)#&#960;H&#65533;	 f5"&#65533;&#65533;k&#65533;&#65533;&#65533;V!6&#65533;&#65533;&#65533;kiK&#65533;&#65533;&#65533;&#65533;&#65533;xV&#338;&#65533;&#65533;&#65533;&#65533;dC	&#65533;a&#65533;&#65533;V&#65533;H	1&#65533;&#65533;&#65533;&#65533;J&#65533;<&#65533;&#1940;&#65533;Q(S&#65533;w&#65533;&#65533;19A&#65533;MVt<&#65533;	&#65533;O&#65533;Q&#620;!&#65533;&#65533;	0&#65533;&#65533;fw&#65533;&#65533;E&#65533;q%.&#65533;v&#65533;&#65533;b62@&#65533;&#65533;&#65533;b~#&#1081;w&#65533;&#65533;^/&#65533;&#65533;P&#65533;&#65533;)>l6M&#65533;VL&#65533;&#1184;&#65533;&#65533;'}&#65533;	&#65533;U&#65533;=V&#65533;@z&#1376;&#65533;&#65533;&#65533;&#65533;&#65533;&#65533;u&#65533;&#169;&#65533;&#1115;22o0"&#65533;&#65533;c7$&#970;&#65533;m&#65533;`@&#65533;k&#65533;&#65533;91r Lg&#65533;&#65533;s&#65533;&#65533;[&#65533;1&#65533;&#65533;g&#65533;<h&#65533;ENw&#65533;_O=BO&#65533; &#65533;&#902;&#65533;&#65533;&#65533;	{&#65533;&#65533;=6&#65533;}<^{&#1733;B&#1336;&#65533;d]&#65533;&#65533;&#65533;&#65533;MWK&#65533;=W&#65533;&#65533;&#65533;&#65533;&#65533;&#65533;w^&#65533;I|y&#65533;&#65533;t>2`&#65533;V{&#65533;aD&#65533;&#65533;:&#65533;&#65533;&#65533;&#65533;&#65533;&#65533;TV(&#65533;C$q&#65533;s<C^=&#65533;&#65533;&#65533;&#65533;V&#65533;&#65533;&#65533;&#65533;&#65533;.&#65533;&#65533;&#65533;&#65533;&#65533;gyA&#65533;&#65533;+&#65533;w&#65533;&#65533;|&#65533;&#65533;e&#65533;&#65533;&#65533;&#65533;}&#65533;&#65533;+V:&#65533;&#65533; V&#4175;&#65533;(I&#65533;&#65533;&#65533;?b~&#65533;&#65533;&#160;&#65533;&#221218;&#65533;&#65533;<I&#65533;k,&#65533;3?&#65533;&#65533;?&#271;&#65533;&#65533;?&#65533;0&#65533;79
c8;&#65533;&[@&#65533;&#65533;&#65533;;&#65533;6&#65533;&#65533;r
&#65533;H@&#65533;&#65533;@\&#65533;&#65533;S&#65533;&#65533;
+@&#65533;&#65533; &#51897;&#65533;&#65533;&#65533;ck=&#65533;&#1248;&#65533;&#65533;&#65533;&#65533;&#65533;A &#65533;&#65533;&#65533;&#65533;@6p@L&#65533;&#65533;	&#65533;s&#65533;&#65533; l&#166;`&#65533;&#251;&#65533;&#65533; &#65533;=Pb&#65533;-<&#584;Y&#65533;A't&#65533;Mq&#65533;&#65533;&#65533;&#65533;`3TVi&#65533;b&#65533;.T&#65533;&#65533;\&#65533;&#65533;&#65533;&#65533;8&#65533; $3&#65533;&#65533;P&#65533;%&#1736;&#65533;;&#65533;6&#65533;A&#34211; &#65533;*&#1795;&#65533;0 <&#65533;bh&#65533;W&#65533;-6&#65533;B.&#65533;&#211;c&#65533;=&#65533;&#65533;&#65533;@J&#65533;CFPF&#65533;J&#65533;cs&#65533;&#65533; &#1747;D&#65533;{C&#65533; &#65533;&#65533;&#65533; Md&#65533;-&#65533;&#65533;&#65533;&#65533;8&#65533;&#65533;&#65533;+ESBE&#65533;,&#1539;;TD[hA&#65533;&#65533;:G&#65533;D&#65533;&#65533;E&#65533;{&#65533;	F&#65533;&#65533;b&#65533;&#65533;0d9&#65533;&#65533;H&#65533;A&#65533;5dt&#65533;n`&#65533;5&#65533;&#65533;&#65533;D&#65533;&#65533;&#65533;&#65533;	&#65533; M&#65533;&#65533;%&#65533;&#65533;l<&#65533;o&#65533;&#65533;&#65533;&#65533;&#65533; E&#65533;&#65533;&#65533;&#65533;29H&#65533;vLA&#65533;Bh\&#65533;8&#65533;&#65533;4&#516;! &#65533;4&#65533; &#65533;&#65533;&#65533;&#1277;i&#65533;&#65533;&#65533;lH&#65533;SL9{4&#65533;&#65533;&#65533;&#65533;&#65533;&#65533;Hd&#65533;H&#65533;<Q&#65533;&#65533;LI&#65533;&#65533;&#65533;&#65533;&#65533;&#65533;S&#65533;`&#65533;&#65533;&#65533;&#65533;#<&#65533;&#65533;&#65533;5&#65533;I&#65533;4&#65533;R&#65533; &#65533;&#65533;I&#65533;,&#65533;xI&#65533;&#65533;&#604;&#665;l>&#65533;&#65533;6QJ&#65533;&#65533;&#65533;p&#65533;&#65533;J&#65533;&#1538;&#65533;J&#65533;&#65533;J&#65533;&#65533;J&#65533;&#65533;J&#65533;K&#65533;K&#65533;,K&#65533;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484;&#65533;,&#65533;/&#65533;&#65533; &#65533;x&#65533;&#65533;&#286;&#65533;&#65533;&#65533;&#65533;&#65533;&#65533;X&#65533;&#65533;&#65533;&#1940;*&#65533;&#65533;&#65533;&#65533;@'&#65533;&#26369;&#65533;&#65533;&#14108;6 &#65533;&#65533;D&#65533;p&P$ &#65533;&#65533;&#953;&#65533;&#65533;!&#65533;&#65533;$@&#65533;$h&#65533;&#65533;d&#65533;&#65533;&#65533;  &#1017;&#65533;&#65533;P&` h&#65533;&#65533;&#65533; &#65533;&#65533;O&#65533;i&#65533;&#65533;&#65533;&#65533;&#65533;OMP$X&#65533;&#65533;&#1060;1O&#65533;LP	&#65533;&#65533;&#65533;M&#65533;X $`&#65533;	M&#65533;$&#65533;&#65533;%&#65533;/&#65533;P&#65533;P&#65533;L)&#65533;=P)&#65533;6&#65533;Q&#65533;Q&#65533;Q&#65533;Q&#65533;Q&#65533;&#65533;&#65533;&#65533;&#65533;&#65533;P&#65533;&#65533; =R$M&#65533;$-O&#65533;O&#65533;&#65533;&#65533;&#65533;6&#65533;&#65533;&#65533;4Q&#65533;T&#65533;&#65533;&#65533;&#65533;&#65533;&#65533;&#65533;&#65533;?&#65533;&#65533;&#65533;&#65533;&#932;&#65533;R&#65533;&#65533;!&#65533;&#65533; &#65533;N&#65533;@&#65533;&#1540;&#65533;%&#65533;&#65533;$&#65533;O0&#65533;S&#65533;S@&#65533;N&#65533;R&#796;&#65533;&#65533;T
&#65533;&#65533;N &#65533;&#65533;&#65533;tS)8&#65533;M &#1296;&#65533;= &#65533;S@&#65533;P&#65533;S8&#65533;R@R0
&#65533;L &#65533;&#65533;$X&#65533;&#65533;QM&#65533;)&#65533;&#65533;&#65533;E&#65533; $&#65533;S:%=HM&#65533;&#65533;M&#65533;TN%R&#1027;6&#65533;&#65533;(&#65533;&#65533;t'P&#65533;&#65533;N&#65533;T&#65533; &#65533;&#65533;&#65533;eeT8&#65533;M&#65533;&#65533;N K&#65533;TlT&#65533;TR&#65533;O&#65533;(&#65533;8&#65533;!&#65533;&#65533;/@TH&#65533;e]&#65533;g!&#65533;&#65533;/=&#65533;P`
T(&#65533;S&#65533;o&#65533;&#65533;&#65533;&#65533;h&#65533;(@!`&#65533;u&#65533; 8&#65533;&#65533;@N&#65533;&#1360;&#65533;k&#65533;V&#65533;&#65533;&#65533;S &#65533;}&#65533;&#65533;&#65533;&#65533; &#65533;&#65533;/&#65533;u%Xve&#65533;`Xv&#65533;&#65533;R&#65533;X&#65533;5&#65533;&#65533;&#65533;s&#65533;&#1099;&#65533; -MW&#65533;%X&#65533;&#65533;Z&#65533;Z5Yl&#65533;&#1482;&#65533;&#65533;/P&#65533;&#65533; 5&#65533;Q&#65533;&#65533;	&#65533;&#65533;&#65533;&#65533;&#65533;&#65533;&#1602;&#65533;&#65533;&#65533;&#65533;-Y&#65533;|&#65533;W&#828;X&#65533;&#65533;&#65533;%Z&#65533;&#1860;&#65533;UZfUX&#65533;&#65533;&#65533;&#65533;&#65533;PR&#65533;&#65533;O&#65533;Z&#65533;&#65533;#&#65533;&#65533;	&#65533;x&#65533;&#65533;&#65533;&#65533;&#65533;Z&#65533;}V&#65533;S;&#65533;&#65533;u&#65533;Q&#65533;Z|%&#65533;?&#65533;&#604; #&#65533;&#65533;	P&#65533;&#65533;&#832;&#65533;&#65533;&#65533;&#65533;&#65533;tUV&#65533;e&#65533;M8T&#65533;&#65533;&#65533;xZ&#65533;EY&#65533;&#65533;&#65533;/&#65533;&#65533;- 0&#65533;&#65533; &#65533;&#65533;QM@' [F&#1348;O&#65533;&#65533;&#65533;&#65533;SR0&#65533;(&#65533;&#65533;&#65533;&#65533;Z(&#65533;&#65533;[&#65533;H]&#65533;&#65533;	P&#65533;&#65533;=&#1678;&#65533;XF&#65533;&#65533;]&#1637;VJ&#65533;R&#65533;^S&#65533;XQ&#65533;T&#732;&#65533;&#65533;Z&#65533;U&#65533;&#65533;&#65533;&#65533;6P&#65533;&#65533;&#65533;8&#65533;S&#65533;8(&#65533;`&#65533;h^&#65533;&#65533;&#65533;&#65533;&#65533;&#65533;O&#65533;&#852;[&#65533; &#65533;-&#65533;&#65533;&#65533;&#65533;&#65533;8

8&#65533;Oh&#65533;M8
)&#65533;&#65533;&#65533;}&#65533;&#65533;`&#65533;M
= &#65533;&#65533;&#65533;&#65533;6&#65533; &#65533;&#65533;Z&#65533;m&#65533;x&#65533;0&#65533;&#65533;&#65533;/&#65533;&#65533;&#65533;N0W&#65533;_&#65533;]&#65533;&#65533;6&#65533; #&#65533;&#65533;&#65533;&#65533;&#65533;&#65533;&#65533;&#65533;0@&#65533;ZV &#65533;&#65533;&#65533;&#65533;&#65533;X&#1308; 
&#65533; &#65533;5
&#65533;u[ ]&#65533;Z&#65533;&#65533;&#65533;]*@&#65533;	H&#65533;&#65533;&#65533;P&#65533;&#65533;U&#65533;(&#65533;m&#65533;&#65533;} &#65533;b&#65533;&#65533;O&#65533;&#65533;&#65533;&#65533;	&#65533;-F]&#65533;&#65533;&#65533;&#65533;&#65533;6&#65533;_
Z2&#65533;]~M3&#65533;Z&#65533;&#65533;&#65533;Q&#65533;&#65533;&#65533;;&#65533;&#65533;/@]9&#65533;Q*&#65533; >&#65533; &#65533;&#65533;&#65533;a@~ &#65533;2N\;&#65533;&#65533;&#65533;&#65533;X&#65533;&#65533;L*_. &#65533;E&#65533;&#65533;dJ&#65533;&#1739;]d&#65533;-&#65533;#b&#65533;l&#65533;>&#65533;&#65533;-&#65533;&#65533;&#65533;R&#65533;&#1761;&#65533;&#65533;J_#P&#65533;]\ne>
&#65533;&#832;&#65533;&#65533;&#65533;M&&#65533;]c&#63808;0 ]#h 4&#65533;&#1189;&#65533;B0
H
&#65533;d&#65533;P&#65533;#&#65533;e&#65533;f&#65533;&#65533;K( "6&#65533;_.M&#65533;E&#65533;1&#65533;&#65533;&#65533;m&#65533;C&#65533;f&#65533;_a&#65533;&#65533;G&#65533;f&#65533;v&#65533;#a&#65533;%&#65533;&#65533; {6
&#65533;=&#65533;&#65533;c&#65533;h &#65533;%&#65533;&#65533;&#65533;&#65533;&#65533;]"&#65533;&#65533;\&#65533;&#65533;&#65533;&#65533;Z,f&#1124;&#65533;&#65533;&#65533;&#65533;f&#65533;&#65533;&#65533;}P&#65533;&#65533;a&#65533;&#65533;&#65533;lg&#65533; f&#65533;&#65533;b&#65533;F&#65533;}Ve&#65533;F&#65533;0&#65533;g&#65533;&#65533;&#65533;Jp&#38366;&#1100;6
&#65533;^&#65533;&#65533;&#576;	&#65533;[&#65533;&#65533;&#65533;.j&#65533;1&#65533;&#65533;|&#65533;&#65533;n&#65533;&#65533;  !&#65533; &#65533; ,3  2G &#65533; &#65533;H&#65533;&#65533;&#65533;&#65533;*\&#560;&#65533;&#199;#Jd&#65533;&#267;3j&#65533;&#561;&#65533;&#463; CA&&#65533;&#65533;D&#65533;\&#626;&#65533;&#727;0'&#65533;&#65533;@B&#65533; 68&#65533; &#65533;&#65533;&#991;@&#65533;&#65533;&#65533;Ys&#65533; &#65533;0! g&#65533;P&#65533;J&#65533;Ju`
E6&#65533;&#601;&&#65533;&#65533; &#65533;&#65533;L#&#65533;&#65533;&#1651;h&#1258;]&#758;&#65533;&#1783;p&#65533;&#669;K&#65533;&#65533;&#1915;x&#65533;&#65533;m[DCS&#65533;9eLa"&#65533;&#362;&#65533;+^&#65533;0&#65533;
9&#65533;&#65533;&#65533;! &#65533;d*&#65533;e&#65533;#EA29y2M&#65533;&#65533;PdL&#65533;&#65533;&#65533;FC&#65533;&#65533;o&#65533;&#65533;&#65533;&#65533;`&#65533;&#65533;OM&#65533;&#65533;&#891;&#65533;&#1371;9&#65533;&#65533;-&#925;&#65533;&#65533;&&#1979;&#65533;&#65533;&#65533;5&#65533;&#65533;&#65533;@,&#65533;&#65533;u&#65533;&#65533;&#65533;&#65533;&#65533;N&#65533; 8&#65533;4h&#65533;.v&#65533;A&#65533;8&#584;&#65533;Oq&#65533;8Y&#65533;&#65533; &#65533;	8&#65533;0wl0W&#65533;r&#1447;&#65533;&#65533;Pq&#65533;&#65533;	&#65533; &#65533;8u&#65533;YNY&#65533;N0&#65533;&#65533;&#65533; &#65533;&#65533;Na &#65533;VAA&#65533;fw`&#65533;&#65533;4z&#65533;8&#65533;p"&#457;F&#65533;rDBN&#65533;&#65533;h&#65533;&#65533;&#65533;C~'&#65533;&#65533;W&#65533;qg&#65533;wo&#1800;&#65533;Hf&#65533;&#65533;B&#65533;&#65533;a&#65533;'&#65533;_E&#65533;$NWl&#65533;&#65533;&#65533;S'&#65533;&#65533;&#65533;hP9&#65533;&#65533;&#65533;F&#65533;&#65533;W;&#65533;!&#65533;&#825;&#65533;|&Z&#65533;f&#65533;&#65533;&#65533;&#65533;&#65533;#{9&#65533;&#65533;&#65533;&#65533;&#65533;2&#65533;'|&#1631;&#65533;
)hA&#65533;1&#65533;&#65533;&#65533;&#65533;
	&#65533;&#65533;&#65533;P&#65533;&#65533;r&#1817;&#65533;&#65533;&#65533;&#65533;&#65533;p\{K&#65533;&#65533;&#65533;8&#65533;&#65533;&#65533;&#65533;&#65533;F&#65533;&#65533;&#65533;&#65533;&#65533;m&#646;&#65533;&#65533;S&#65533;&#65533;f&#65533;&#1766;&#65533;&#65533;&#65533;dhK&#65533;&#65533;&#65533;v&#1755;q&#65533;&#65533;o&#65533;P&#65533;ui&#65533;&#65533;&#65533;&#65533;[&#65533;&#65533;&#65533;+eT&#65533; v&#65533;A9&#65533;&#65533;&#65533;Sv&#65533;&#65533;>&#729;&#65533;8U&#65533;X&#65533;&#65533;V<QFS&#65533;&#65533;&#65533;&#65533;>!&#65533;&#65533;&#65533;&#65533;+&#65533;A&#65533;&#65533;&#65533;&#65533;{+&#65533;!n&#65533;&#65533;V&#65533;<&#65533;<&#65533;&#65533;.4&#65533;&#65533;&#237;&#65533;V@&#65533;	&#65533;&#65533;"&#65533;&#65533;Q&#65533;8!b&#65533;&#65533;7&#65533;qF&#65533;X{&#65533;&#65533;9B&#803;S&#65533;i&#65533;&#65533;\&#65533;&#65533;&#65533;x&#65533;&#65533;l[&#65533;s&#65533;pc,&#65533;&#65533;q;d&#65533;&#65533;"8&#65533;&#65533;p6&#65533;eo@3&#65533;T[!r&#1800;?(&#65533;&#65533; 	0`&#65533;5&#65533;&#65533;!l"&#65533;&#1220;&#65533;]&#65533;&#4679;&#65533;Pe&#65533;&#65533;&#65533;Ay&#65533;|l&#65533;&#65533;&#65533;$u&#65533;m&#65533;-&#65533;&#65533;fn&#65533;c&#65533;\N&#65533;!&#65533;&#65533;4&#65533;&#65533;x&#65533;&#518;"&#65533;&#65533;3&#65533;&#831;&#6183;a&#65533;&#65533;&#65533;P&#65533;1&#65533;&#839;&#65533;&#65533;&#65533;&#65533;&#65533;O]F&#65533;&#65533;&#65533;&#65533;*&#65533;&#65533;&#65533;j&#65533;9&#65533;&#65533;&#65533;G&#65533;&#65533;~&#65533;&#65533;&#65533;&#65533;&#65533;&#65533;&#65533;=u&#65533;&#1851;&#65533;&#65533;q&#1475;&#65533;&#65533;&#65533;8&#65533;&#65533;M&#65533;&#65533;&#65533;t&#65533;&#65533;&#865;l&#65533;`&#65533;&#65533;.&#65533;b&#65533;{&#65533;!;&#65533;&#65533;&#65533;8Y&#65533;kG&#65533;&#65533;-&#65533;q)&#1676;&#65533;<&#65533;"'|a&#65533;@W&#145;&#65533;&#65533;~B&#65533;&#65533;&#65533;&#65533;&#65533;m0'&#65533;&#65533;!&#65533;&#65533;&#65533;PC&#65533;MAuV N&#65533;"t&#65533;&#65533;m8&#65533;&#65533;&#65533;&#65533;6&#65533;&#65533;&#65533;P&#65533;6&#65533;_&#65533;uD&#65533;&#65533;&#65533;:&#65533;&#65533;&#65533;&#1535;&#65533;&#65533;$&#65533;5s]&#65533;X3&#65533;m&#65533;X]d"Zu&#65533;^&#65533;&#65533;nx N"H5&#65533;&#65533;Dl&#65533;&#65533;&#1928;+&#65533;u&#65533;&#65533;_&#65533;f&#65533;&#1985;&#65533;Tr&#65533;K&#65533;&#381;X&#65533;&#804;&7&#65533;&#631;dr&#65533;;&#65533;&#65533;&#65533;&#1567;&#65533;&#65533;&#65533;6{!N&#65533;&#65533;&#65533;=RR&#65533;8&#65533;&#65533;&#65533;BFCB&#65533;h
&#65533;K&#65533;*u&#65533; &#65533;&#65533;C&#65533;&#65533; N&#65533;H5ei`&#65533;&#65533;&#65533;]&#65533;`;[~&#528;&#65533;&\&#1375;J&#1091;&#65533;a&#65533;*&#65533;&#65533;&#65533;d&#1198;c&#65533;t&#65533;|&#65533;	&#65533;9l!G&#65533;B&#65533;&#65533;H&#65533;D`&#539;\&#65533;8&#65533;SB6:9&#65533;&#65533;h&#65533;m&#65533;S&#65533;plO	n&#65533;&#65533;&#65533;&#65533;&#65533;&#65533;I@e[&#65533;$N&i3>&#65533;TW(FA&#65533;N&#65533;&#65533;&#65533;Bt'&#65533;^&#65533;<&#65533;8&#65533;&#65533;#&#65533;&#65533;Lq&#65533;&#65533;;&#65533;G{SO,v&#65533;/.&#65533;&#1638;,&#65533;S'i &#65533;&#1648;6&#65533;
&#65533;&#65533;3]&#65533;B&#65533;&#65533;&#65533;*`004;&#65533;&#65533;&#65533;SS-ax&#65533;&#65533;!&#65533;@&#65533;&#1000;&#65533;K&#65533;nj&#65533;&#65533;E&#18711;bC&#65533;&#65533;T&#1353;T{&#65533; &#65533;	V&#65533;iQ&#65533;&#65533;)Q&#65533;v0"Z&#65533;&#65533;R&#65533;z&#1900;k&#29706;W&#65533;&#65533;&#65533;&#65533;|(&#65533;&#65533;&#65533; b&#65533;&#65533;q&#65533;&#65533;W&#65533;&#65533;O&#65533;vm&#65533;br&#65533;&#65533;1&#65533;&#65533;Up%&#65533;&#778;&#65533;&#310;&#65533;Z&#65533;M&#65533;LEK&#65533;&#65533;j&#65533;&#65533;&#65533;X&#65533;&#65533;&#65533;5s&#65533;hl	w5&#65533;R&#65533;&#65533;T&#65533;_L&#65533;9q&#65533;j&#336;&#65533;&#65533;&#65533;[u&#65533;&#65533;&#65533;=&#65533;7_&#65533;1&#65533;q&#65533;o&#65533;&#65533;&#65533;&#65533;*&#65533;&#65533;h&#65533;.C&#65533;&#65533;&#865;b0&#65533;&#65533;&#65533;^N\[&#65533;4&#65533;&#65533;p&#65533;D&#65533;&#65533;&#65533;&#65533;&#65533;W-ao2&#65533;&#65533;8&#65533;>&#65533;&#65533;e&#65533;l&#890;`A&#1946;&#65533;
&#65533;&#65533;&#65533;'L&#65533;Nd
&#944;&#65533;7&#65533;a&#65533;'&#65533; &#65533;&#65533;&#65533;&#65533;&#65533;gb^	:&#65533;&#65533;&#65533;&#65533;&#345;&#65533;H&#65533;gL&#65533;&#65533;&#65533; &#65533;&#65533;&#65533;w&#65533;e|&#65533;&#65533;`&#65533;&#65533;&#65533;^:"&#65533;"&#65533;&#65533;Q&#65533;	/O4&#65533;&#65533;K &C&#65533;	ud&#65533;p&#65533;X&#65533;&#65533;&#65533;e&#65533;&#65533;&#65533;&#65533;&#65533;&#65533;&#65533;&#65533;&#65533;;]^G<&#65533;&#65533;&#65533;a&#65533; K&#65533;@&#65533;&#65533;Lg5&#65533;NlP&#65533;&#65533;&#65533;C&#65533;I\D2r3?B&#65533;&#65533;,8i&#65533;@&#65533;&#65533;h3&#65533;&#65533;&#65533;&#65533;c&#65533;&#65533;9&#65533;&&#65533;sFf&#128;&#65533;n&#65533;9&#65533;G&#65533;&#65533;$&#65533;a&#65533;`J&#65533;&#65533;&#65533;&#65533;&#65533;A-&#65533;&#65533;I&#65533;&#65533;&#65533;P&#65533;
)d&#65533;&#65533;H&#65533;&#65533;#&#65533;du&#65533;&#65533;>&#774;ID&#65533;62&#65533;&&#65533;e&#65533;&#65533;&#65533;:&#65533;@&#65533;_&#65533;&#65533;&#65533;&#950;&#65533;&#65533;&#65533;&#65533;O'&#65533;p&#65533;&#65533;k&#65533;E&#65533;&#65533;n&#65533;c&#65533; &#65533;n&#65533;Z&#65533;&#65533;&#65533;	&#65533;&#65533;i&#65533;&#65533;36&#65533;&#65533;&#65533;&#65533;&#65533;&#65533;8&#65533;r7&#65533;&#65533;&#65533;5&#65533;up&#65533;y&#65533;{G&#65533;&#65533;'&#65533;_&#65533;Hz&#65533; &#65533;&#65533;,4M&#65533;c&#65533;NAH&#65533;&#65533;Z&#65533;Z&#65533;&#65533;&#65533;V.!US&#65533;&#65533;&#65533;-75Q&#65533;:!&#65533;b&#1234;
&#65533;&#65533;Eh&#65533;&#65533;&#65533;&#65533;h@&#53747;\B'&#65533;&#65533;B&#65533;;=&#65533;&#65533;a&#65533;&#65533;&#65533;7&#65533;&#65533;T&#17338;&#65533;>| ;p7&#65533;&#65533;C &#65533;&#65533;&#65533;&#65533;@}&#65533;&#65533;&#65533;&#65533;&#201;&#65533;&#65533;'&#65533;&#65533;&#65533;b M&#65533;6&#65533;a&#65533;&#65533;&#65533;&#1951;&#65533;&#65533;S&#65533;&#65533;,&#65533;&#65533;	&#65533;.1h&#65533;&#65533;&#65533;@,&#65533;KP-GT.C&#65533;Rd&#65533;&#65533;&#65533;$v&#65533;&#807;&#65533;&#65533;L[FO&#65533;&#65533;;&#65533;&#65533;&#65533;O');H &#65533;&#65533;&#65533;&#65533;e -&#65533;f&#65533;u&#65533;&#65533;T&#65533;&#65533;&#65533;&#65533;=&#65533;&#65533;&#65533;T &8t&#65533;u&#65533;&#65533;&#65533;&#65533;>&#65533;&#65533;&#65533;&#65533;&#65533;&#65533;t&#65533;&#65533;~I&#65533;&#65533;&#65533;&#65533;&#65533; g&#65533;&#65533;&#65533;S&#65533;&#65533; &#65533;]&#65533;o&#65533;c&#560;&#65533;&#65533;&#65533;&#65533;&#65533;F<&#65533;i &#65533;wG^A&#65533;I&#65533;&#65533;&#65533;&#65533;e &#65533;i&#65533;r&#65533;&#65533;`A&#65533;&#65533;X6@&#65533;pC7o&#65533;&#65533;P&#65533;'}km&#65533;a_&#65533;*&#65533;&#65533;&#65533;&#65533; &#65533;&#65533;&#65533;d&#65533;&#65533;28Pr&#65533;_o`(&#65533;&#65533; &#65533;f`&#65533;&#65533;=px&#65533;DJ_&#65533;&#65533;&#65533;&#65533;&#65533;&#65533;BXw&#65533;3''&#65533;2&#65533;&#65533;k=&#65533;|&#65533;&#65533;g&#65533;7&#65533;xJG}&#65533;&#65533;&&#65533; 	H;PC8&#65533;a&#65533;&#65533;/-H&#193;Qh&#65533;gkRxz&#999;O&#65533;pX8&#65533;K2M&#65533;&#65533;QK&#65533;a&#65533;&#65533;&#65533;O&#65533;O&#65533;-aAYpc&#65533;q&#65533;f&#65533;Vv7&#65533;P&#65533;&#65533;
&#65533;&#65533;&#65533;&#65533;&#65533;j&#65533;&#471;|&#65533;6&#65533;&#65533;&#65533;&S``b&#65533;&#65533;Qh}&#65533;eAv&#65533;gX&#65533;4&#65533;&#65533;&#65533;Dgv&#65533;&#65533;z:hk`&#65533;&#65533;hw&#65533;&#65533;a4%gk&#65533;}&#65533;&#65533;&#65533;337b$&#65533;&#65533;&#65533;lP&#65533;&#65533;q0&#65533;Fz&#65533;&&#65533;U(&#65533;&#65533;,&#65533;&#65533;&#65533;&#65533;&#65533;&#65533;&#65533;q&#65533;&#65533;e$`?mH1) &#65533;&#65533;D&#65533;a3&#65533;&#65533;c&#65533;&#65533;@{tx&#65533;&#65533;&#65533;rq&#65533;r&#65533;&#65533;z&#65533;6 |0h&#65533;&#65533;&#65533;H&!v&#65533;&#65533;&#65533;n BN&#65533;&#65533;I&#65533;B7&#65533;l&#65533;n&#65533;&#65533;9&#65533;k&#65533;W&#65533;H&#65533;&#65533;X&#65533; d`;&#65533;$ )&#65533;&#65533;&#65533;&#65533;&#65533;&#65533;&#65533;&#65533;&#65533;*P"K?]&#65533;X&#65533;f&#65533;;m!hqe&#65533;i&#65533;BG&#65533;X&#65533;IW&#65533;w&#65533;28 P&#65533;&#65533;&#65533;1q&#65533;&#1414;&#65533;&#65533;&#65533;h&#65533;&#65533;q!BZ&#65533;dp&#65533;Q&#65533;FeAwC,&#65533;z&#1222;&#65533;gW&#65533;`&#65533;&#178;@X0	r!r&#65533;&#65533;x`&#65533;&#65533;K&#65533;{o'&#65533;&#65533;&#65533;
&#65533;g&#65533;%&#65533;>`"vqg&#65533;g&#65533;&#65533;x&#65533;g(x)&#65533;&#65533;	1&#65533;E&#65533; &#65533;&#65533;&#65533;&#65533;	xB/'f&#65533;nSpj)D&#65533;I&#65533;	rD&#65533;&#65533;! N)G&#65533;&#65533;'&#65533;i&#65533;x&#65533;&#65533;z&#65533;J&#65533; &#65533;yx&#65533;!qDs&#65533;&#551;9&#65533;(}8:&#65533;&#65533;&#65533;&#65533;&#65533;&&#65533;&#65533;&#65533;&#65533;$&#65533;f&#65533;&#65533;m&#273;&#65533;&#65533;PGq&#65533;&#65533;) $)&#65533;&#65533;AM&#65533;(}&#65533;i}T&#65533;2&#65533;&#65533;lf&#65533;&#65533;&#65533;&#65533;J&#65533;&#65533;&#65533;X&#65533;9D&#65533;&#65533;&#65533;:&#65533;&#65533;&#65533;&#65533;(&#65533;|gQ=@{&#65533;x:&#65533;&#65533;JC&#65533;#&#65533;|&#65533;&#65533;w&#65533;&#65533;#bl&#65533;&#65533;~&#65533;' )Hjo`[&#65533;&#65533;9VP\&#65533;a@l&#4986;&#65533;&#65533;DJ&#65533;&#65533;&#65533;&#65533;m&#65533;&#65533;&#65533;&#65533;&#65533;&#65533;8?GE&#65533;&#65533;&#65533;&#65533;w&#65533;&#65533;<&#448;&#65533;&&#65533;8&#65533;;&#65533;=>&#65533;`&#65533;#g~,&#65533;E&#1702;\&#65533;,r1Wp &#65533;&#65533;&#65533;_I&#151;&#65533;&#65533;y&#1028;&#65533;c#&#65533;2&#65533;xp&#65533;&#65533;&&#65533;cJ&#65533;&#65533;&#65533;gb&#65533;&#65533;-' &#1702;&#65533;&#65533;xh&#65533;x
&#65533;&#65533;}AE &#65533;N&#65533; d ^&#65533;%RFi{&#65533;w&#65533;&#65533;<&#65533;k&#65533;&#65533;&#65533;<S0g&#65533;&#65533;&#65533;&#65533;A &#65533;&#65533;
&IGt%'&#65533;F&#65533;n&#65533;&#65533;1&#1753;W&#65533;&#65533;1y&#65533;&#65533;&#65533;&#65533; 3Q&#65533;&#65533;1YH&#65533;&#65533;&#1568;&#65533;&#65533;&#65533;3&#65533;&#65533;5&#1000;&#65533;&#65533;&#65533;&#65533;G&#65533;;\&#65533;m&#65533;b&#65533;%'P&#65533;&#65533;3&#65533;&#65533;e&#65533;`&#65533;&#65533;&#65533;&#65533;&#65533;&#65533;&#65533;1&#65533;y &#1472;&#65533;&#65533;&#65533;Y&#1063;'&#65533;HV&#65533;&#65533;!&#65533;F&#65533;&#65533;&#65533;) D &#65533;h&#65533;p&#65533;&#65533;&#65533;Bp&#65533;ArbgQ%W&#65533;d!rYP&#65533;&#65533;&#65533;&#65533;(&#65533;'&#65533;X&#65533;:&#65533;F&#65533;&#65533;&#556;&#65533;Iq&#65533;&#65533;&#65533;+Dn&#65533;&#65533;ni&#65533;&#65533;&#65533;X.o&#65533;, &#65533;Z&#65533;D  &#65533;tP  "0i&#65533;o&#65533;VX&#65533;&#65533;&#65533;:&#1117;9&#65533;&#65533;( &#65533;&#65533;&#65533;iuX&#65533;&#65533;&#65533;.i&#65533;&#65533;I&#65533;0&#65533;&#65533;9&#65533;J&#65533;%F&#65533;p&#65533;wz!b:`&#65533;&#65533;b i&#65533;RpP;&#65533;h1!&#65533;8&#65533;&p g{i&#65533;&#65533;&#65533;/i&#65533;X&#65533;
&#65533;&#65533;&#65533;&#65533;i{9&#65533;&#65533;&#65533;&#65533;&#65533;V1&#65533;Z;&#1977;!&#65533;z&#1240;&#65533;&#65533;1&#65533;&#65533;D@&#65533;H&#65533;&#65533;;&#65533;&#65533;&#65533;|&#65533;&&#65533;Lx"&#65533;2&#65533;~&#65533;&#65533;$&#65533;&#65533;&#65533;;&#65533;&#65533;L&#65533;D&#65533;4&#65533;&#65533;&#65533;&#65533;&#65533;@|&#65533;&#65533;&#65533;bk&#65533;!&#65533;.&#65533;&#65533;G W&#65533;&#65533;'o 7&#65533;`&#65533;j&#1114;&#65533;:&#65533;O&#65533;a&#1131;&#65533;Y{&#65533;&#65533;&#65533;&#65533;a&#65533;o&#65533;&#65533;&#65533;+D$&#65533;`<&#65533;G&#65533;vW`+&#65533;K&#65533;Z&#65533;&#65533; &#65533;&#65533;&#65533;&#65533;&#65533;;B0&#65533;&#65533;&#65533;&#65533;&#65533;\z&#65533;&#65533;&#65533;&#65533;&#65533;kk&#65533;&#65533;o&#65533;A&#65533;&#65533;;B&#65533;3x9&#65533;$&#65533;&#65533;D0lq&#65533;f!&#65533;pGP4\G 	&#65533;&#65533;K=&#65533;&#65533;&#65533;&#65533;&#1434;&&#65533;&#65533;&#65533;&#65533;k:&#65533;Y`&#65533;&#65533;uo&#65533; 0&#65533;&#65533;&#65533;j&#65533;&#1580;&#65533;0zB&#65533;`?&#65533;&#65533;^&#65533;6&#65533;. &#65533;f!t&#65533;&#65533;&#65533;*&#65533;&#65533;&#65533;1&#65533;KO&#65533;J,&#65533;(d"&#65533; K &#65533;&#707;&#65533;&#65533;&#65533;W&#65533;1&&#65533;&#65533;f&#65533; _|&#65533;u  h&#65533;.B&#65533;&#65533;l~ug0&#65533;&#65533;'&#65533;u&#65533;&#65533;uQ&#65533;&#65533;~&#65533;&#65533;`&#65533;\&#1577;&&#1643;`r&#65533;_|b'&#65533;&#65533;&#65533;pp&#65533;|B&#65533;d&#65533;K&#129;&#65533;&#58821;*[&#65533;&#65533;T&#65533;&#65533;_X&#65533;&#65533;&#65533;k\k19p&#65533;l&#65533;n&#65533;&#65533;x&#65533;Z&#65533;&#65533;&#329;&#65533;&#65533;e&#65533;&#65533;j&#65533;&#65533;&#65533;&#65533;U@ j&#65533;u&#65533;A&#65533;Q&#65533;p&#65533;hkI&#65533;]&#65533;&#65533;e&#65533;&#65533;&#65533;IJxY&#65533;&#65533;_!.`&#65533;&#65533;&#663;8&#65533;&#535;r	,&#65533;&#65533;v&#65533;4&#65533;&#65533;&#65533;&#65533;&#65533;KtJ&#65533;&#65533;&#65533;&#65533;&#65533;/H&#65533;&#65533;&#1592;_Qa&#65533;<&#65533;{!r&#65533;&#65533;9&#1099;/zp&#65533;H&#65533;&#65533;&#36582;2&#65533;&#65533;&#65533;5PyF &#65533;+B&#65533; :&#65533;&#65533;&#65533;-&#65533;&#65533;&#65533; &#65533;&#65533;&#65533;&#65533;6&#65533;&#65533;]lh&#65533;&#65533;l&#231;&#269;&#65533;&#635;&#65533;&#65533;{d i&#65533;;&#65533;&#65533;p&#65533;/&#65533;p&#65533;: &#65533;{P&#65533;!f&#65533;f&#65533;!)&#65533;O&#65533;&#65533;&#65533;ZdD]&#65533;p!k&#65533;&#65533;&#1575;&#65533;in&#65533;&#65533;i(\W' &#65533;&#65533;z&#65533;&#65533;]|&#65533;&#1877;t |7!-&#65533;&#65533;()u-&#65533;&#65533;V&#65533;&#65533;&#65533;n&#65533;&#65533;f&#1014;f&#65533;q`'&#787;&#65533;r&#65533;GPr&#65533;, &#65533;4'&#65533;&#65533;&#65533;&#65533;m&#65533;kq &#65533;&#65533;uf&#65533;&#65533;=&#65533;&#65533;&#65533;&#65533;&#65533;&P&#65533;&#65533;&#65533;&#65533;&#65533;i-ze	&#65533;tA 8  bpz&#65533;&#1358;&#65533;&#65533;&#65533;&#65533;&#65533;&#65533;k&#65533;&#65533;&#65533;&#65533;&#65533;o&#599;W&#65533;&#65533;}2&#41471;&#65533;&#65533;-&#65533;&#65533;v&#65533;&#65533;&#65533;&#65533;#\&#65533;p&#65533;&#65533;&#65533;&#65533;7  \&#65533;&#65533;g&#65533;f&#65533;&#65533;&#65533;t&#65533;&#65533;&#65533;&&#65533;&#65533;&#65533;&#65533;&#65533;&#65533;&#65533;&#65533;&#65533;T[&#1541;&#65533;$8@&#65533;9&#65533;&#65533;&#65533;*'PP&#65533;&#65533;"`PpZ;2&#65533;Go&#50993;&#1532;}&#65533;&#65533;&#65533;y&#65533;&#65533;my&#65533;&#65533;&#65533;)&#65533;&#65533;$`0&#65533;-' &#65533;&#65533;B&#65533;&#65533;I&#65533;&#65533;G8&#911;&#65533;L&#65533;/&#65533;\&#65533;&#65533;&#65533;&#65533;&#65533;+&#65533;&#65533;&#65533;&#1256;&#65533;&#65533;.&#65533;&#65533;&#65533;&#65533;"&#65533;7&#65533;p&#65533;b&#65533;(<&#65533;'+*&#65533;.&#65533;&#65533;&#65533;&#65533;g&#3510;&#65533;"&1&#65533;&#65533;&#65533;)&#65533;g&#65533;&#65533;&#65533;rp)&#65533;hQ&#65533;&#65533;)|&#65533;l8&#65533;&#65533;&#65533;Q}&#65533;&#65533;&#65533;&#65533;&#65533;Z&#65533;&#65533;X7 &#65533;u&#65533;=&#65533;&#65533;0	&#65533;&#65533;8&#65533;&#65533;eQ&#65533;2~po&#65533;&#65533;&#65533;&#65533;&#65533;tMv&#65533;n&#65533;9&#65533;&#65533;&#65533;5htjq&#65533;g&#65533;x_&#65533;9Nc&#65533;&#65533;eyP<PE&#65533;U|&#65533;x@~r&#65533;m &#65533;&#6750;&#65533;p&#65533;7&#65533;&#65533;&#65533;7&#65533;&#65533;&#65533;&#65533;|&#65533;&#65533;&#65533;'@!&#65533;&#65533;&#65533;&#65533;&#65533;&#65533;&#969;i&#65533;|&#65533;&#65533;c@ja&#65533;&#16761;n&#65533;jYI&#65533;2&#65533;& &#65533;QhzEW&#65533;&#65533;zM&#65533;u.&#65533;&#1060;&#65533;=~&#65533;|&#65533;s&#65533;k&#65533;a&#65533;f&#65533;|&#65533;j&#65533; Y @&#65533;&#65533;{&#65533;&#65533;x,p&#65533;i&#65533;4&#65533;&#65533;F&#65533;&#65533;l&#65533;z&#65533;Qx&#65533;	Y0 i&#65533;&#65533;&#65533;&#65533;&#65533;&#65533;lup&#65533;&#65533;&#65533;&#65533;&#65533;&#65533;&#65533;.&#65533;&#65533;Lvxyt&#65533;G&#65533;&#65533;&#65533;Wp&#65533;i&#65533;4&#65533;&#65533;&#65533;&#65533;&#65533;3&#65533;25&#65533;&#65533;[&#65533;&#65533;s&#65533;&#65533;&#65533;K&#65533;&#65533;&#65533; &#65533;&&#65533;&#65533;P&#65533;z&#65533;;&#65533;&#65533;&#65533;&#65533;&#65533;&#65533;H&#65533;CO&#65533;&#65533;&#65533;&#65533;.P&&#65533;b&#65533;&#65533;&#65533;l&#1124;Mj3&#65533;B&#65533;mR&#65533;4&#65533;/	&#65533;&#65533;&#65533;&#65533;&#815;&#65533;1$?i0a&#218;r&#65533;&#65533;J&#1500;&#65533;z&#65533;&#65533;?&#65533;f&#65533;&#65533;r&#65533;8&#65533;/L&#65533;_V&#65533;eq0E_&#65533;6s&#65533;&#65533;&#65533;h&#65533;|&#65533;}&#65533;U&#65533;&#65533;&#65533;&#65533;&#65533;&#65533;+&#65533;ZN&#65533;J&#65533;&#65533;h&#65533;&#65533;p&#65533;&#65533;&#65533;&#65533;?&#65533;L&#65533;4&#65533;4F&#65533;&#65533;&#65533; &#65533;&#65533;GlP&#65533;&#65533;hT&#65533;*_(&#65533;Q&#65533;&#65533;&#65533;o&#65533;F&#65533;pHq&#65533;yq&#65533;&#65533;wV&&#65533;&#65533;&#65533;&#65533;
 &#65533;&#65533; y@j&#65533;P&#65533;W&#65533;`S&#65533;&#65533;A14&#65533;&#65533;&#65533;&#65533;C&#65533;t&#65533;@&#65533;&#65533;E&#65533;5n&#16945;&#65533;C%&#65533;$Y&#65533;&#65533;I&#65533;)U&#65533;d&#65533;&#65533;&#65533;&#65533;%g&#1848;Q&#65533;De/u&#65533;&#65533;)I6)&#65533;%Z&#65533;&#65533;"i,f&#65533;C&#65533;&#65533;Q&#65533;&#65533;X&#65533;#&#65533;Er,&#65533;&#65533;&#65533;kFP&#65533;&#65533;&#65533;Y&#65533;fe&#65533;T&#65533;r&#65533;	?w&#65533;&#805;[&#65533;&#65533;]&#65533;y&#65533;&#65533;&#65533;&#65533;&#65533;&#65533;E&#65533;&#65533; Q!&#454;84&#65533;&#65533;a&#65533;X&#65533;%H&#65533;&#65533;&#65533;&#65533;v$`&#65533;!&#65533;&#65533;T!]&#65533;&#65533;i&#1321;&#65533;\1( &#65533;&#65533;*&#65533;%`X:&#65533;&#65533;m&#1847;&#65533;&#65533;&#65533;&#65533;$&#65533;%~&#65533;&#65533;%^&#1848;ql&#65533;&#65533;&#65533;,&#65533;M&&#65533;n&#65533;&#65533;&#65533;	&#529;J&#65533;&#65533;B&#65533;	Hx&#65533;&#65533;&#65533;5&#65533;&#1391;g&#65533;&#65533;&#65533;&#65533;&#65533;7&#65533;&#65533;$C&#65533;

@&#65533;&&#65533; &#65533;b&#65533;&#65533;&#65533;&#65533;H&#65533;J&#65533;;nA&#65533;?&&#65533;&#65533;&#65533;(,&#65533;X&#65533;H&#65533;&#65533;&#65533;.*&#65533;h&#65533;h#4&#65533;B&#65533;"!&#65533;&#65533;X0&#65533;>/&#65533;&#65533;&#65533;c&#65533;FW&#65533;`8&#65533;&#65533;&#466;&#65533;&#65533;&#65533;&#65533;1&&#65533;&#65533;4 C#&#65533;\&#65533;&#65533;%;&#65533;&#65533;3C&#65533;&#65533; &#65533;&#65533;&#1152;&#65533;&#65533;
&#65533;+&#517;&#65533;&#65533;h&#65533;t3-:F&#65533;&#65533;$&#65533;lbN&#65533;&#65533;hpO>&#65533;&#65533;&#65533;&#65533;&#65533;&#65533;&#65533;&#65533;&#65533;&#65533;);&#65533;&#65533;j&#65533;+&#65533; &#65533;.&#65533;$&#65533;&#65533;-&#65533;&#65533;J&#65533;2&#65533;s&#65533;&#65533;*=a&#65533;&#65533;&#65533;{sT&#65533;&#65533;&#65533;&#65533;$ARU&#65533;$:&#65533;t&#65533;&#65533;6b&#65533;I&#65533;&#65533;P&#65533;\&#65533;T&#65533;L@&#65533;IS&#65533;&#65533; ,m&#65533;X6B]o&#65533;&#65533;x&#517;&#65533;&#65533;&#65533;Tj&#65533;z&#65533;Zl&#65533;&#65533; ful&#65533;C&#65533;u&#65533;&#65533;&#65533;l&#65533; m.X/Dv&#65533;-@oS&#65533;&#65533;3&#65533;&#65533;
&#65533;6&#65533;&#65533;&#65533;_&#65533;O&#65533;b?&#65533;&#65533; |&#65533;"r&#65533;]&#65533;F5s i&#65533;c&#65533;_&#65533;,&#65533;a*&#65533;&#65533;5`&#65533;C&&#65533;&#65533;&#65533;&#1358;*&#65533;&#65533;&#65533;&#65533;&#65533;&#65533;]J&#65533;k&#65533;U&#65533;&#65533;k^J6&#65533;&#65533;Yd&#65533;&#65533;f&#65533;&#65533;>1D&#65533;Xx&#65533;+M&#65533;e&#65533;&#65533;&#65533;'g&#65533;&#65533;&#65533;,&#856;z&#65533;,&#65533;&#65533;&#65533;&#65533;&#65533;*&#65533;&#65533;`&#1896;'&#22183;|&#65533;&#65533;&#65533;{%?
&#65533;&#65533;&#65533;&#65533;&#65533;/&#65533;,=H;b&#65533;&#65533;bp&#65533;m8&#65533;&#65533;&#65533;-&#65533;&#65533;0`n&#65533;#'&#65533;&#65533;0#&#65533;X&#65533;-&#65533;&#65533;[&#65533;&#65533;&#65533;J/&#65533;&#65533;&#65533;0&#65533;&#65533;4J~&#65533;&#65533;VZ&#1633;&#65533;&#65533;k_[&#65533;&#8195;h&#65533;&#65533;\0&#65533;&#65533;0&#65533;W&#65533;G &#65533;%&#65533; &#65533;x&#65533;M0&#65533;&#41376;-(&#65533;hb&#65533;&#65533;z&#65533;&#65533;h&#65533;+&#65533;(&#65533;&#65533;pA&#65533;s&#65533;k&#65533;&#65533;"&#65533;/&#65533; &#65533;rP?&#65533;&#65533; &#1761;&#65533;&#65533;o&#65533;z&#1073;&#65533;?&#65533;<bq&#65533;&#65533;A.t&#65533;C	&#65533;
&#65533;I&#65533;z&#65533;+&#65533; &#65533;&#65533;>&#65533;&#65533;x&#65533;+&#65533;&#65533;&#65533;p&#409;&#65533;z&#65533;&#65533;_&#65533;e&#65533;&#65533;&#10560;&#65533;K`&#65533;&#65533;'6&#65533; Y`!s`&#65533; &#65533;&#65533;,D&#65533;%&#65533;L/&#65533;`&#65533;dA&#65533;	&#65533;&#65533;&#65533;&#65533;$Q&#65533;&#65533;@&#65533;&#65533;&#65533;z&#65533;&#65533;&#65533;&#65533;C,&#65533;&#65533;8&#65533;&#65533;	{&#65533;&#65533;l&#65533;c$&#65533;&#65533;&#65533;2&#65533;1&#65533;C&#65533;C&#65533;bEfQ&#65533; 2&#65533;&#65533;_&#65533;/&#65533;h&#65533;&#65533;&#65533;&#65533;G@"&#65533;"&#65533; &#65533;qRLe);&#65533;&#65533;y&#65533;Q&#65533;&#65533;x&#65533;&#65533;
2&#65533;B2 y(&#65533;`&#65533;&#65533; &#65533;q|d)y&#65533;&#65533;jP&#65533;p$&#65533;&#65533;N&#65533;&#65533;iA'&#65533;`&#65533;5d_l`$)M&#65533;K&#65533;&#65533;&#1392;6\1&#65533;&#65533;&#65533;j DA&#65533;&#65533;&#65533;N&&#65533;ki&#65533;/&#65533;y&#852;&#65533;&#65533;&#65533;<&#65533;1&#65533;hAZ&#65533;&#65533; &#65533;&#65533;dc&#65533;&#65533;&#65533;&#65533;&#65533;&#65533;&#65533;0&#65533;&#1612;9ZR &#65533;$&#390;&#65533;q|&#65533;!@&#65533;&#65533;&#65533;&#65533;!R&&#65533;0y&#65533;N&#65533;l&#65533;&#65533;&#65533;&#65533; &#65533;&#65533;h&#65533;/Yj&#65533;C,Z&#65533;!U&#65533;&#65533;&#65533;&#860;&#65533;&#65533;	&#1353;;&#65533;&#65533;'j&#65533; &#65533;&#65533;&#65533;'&#65533;&#65533;!Y&#65533;&#65533;E&#65533;8&#65533;  x&#65533;&#65533;&#65533;H%&#65533;@&#65533;&#65533;&#65533;P&#65533; &#65533;&#65533;&#65533;1&#65533;)[Ke&#65533;qLJ&#65533;,&#690; &#65533;,&#65533;-&#65533;&#65533;h``W0&#65533;&#65533;)&#65533;e0%!&#11282;&#65533;&#65533;d8Mek[&#65533;&#65533;MG63Y&#65533;$>&#65533;8e!&#65533;&#65533;&#65533;&#65533;4P&#65533;)\&#65533;&#65533;#&#65533;5o&#65533;&#1428;8B&#65533;h&#65533;[&#65533;&#65533;a:&#65533;&#65533;&#65533;l $&#65533;&#65533;&#65533;&#1408;!&#65533;M&#65533;&#65533;&#1078; &#65533;lA&#65533; 8;X&#65533;I&#1200;&#65533;&#65533;&#65533;&#65533;&#65533;&#65533;D&#65533;&#65533;$&#65533;.#>&#65533;fA&#65533;`&#65533;)&#65533;A&#65533;Y&#65533;q&#65533; &#65533;$&#65533;&#65533;&#65533;H6&#65533;&#65533;S&#1110;&#65533;!&#65533;Ak&#65533;&#65533;^D &#65533;&#65533;&#65533;&#65533;&#65533;&#65533;,&#65533;F&#65533;&#65533;&#65533;KpP&#65533;&#1253;l&#65533;&#65533;Qx&#65533;%&#65533;y&#1745;&#65533; <&#65533;H9&#65533;&#65533;&#65533;&#65533;o&#65533;&#65533;_J@7&#65533;&#65533;l&#65533;`&#65533;&#461;&#65533;"&#65533;&#65533;.R?6 &#715;=&#65533;CXqaV&#289;&#65533;,9&#65533;&#1481;&#65533;l&#65533;
%&#65533;V&#65533;&#65533;&#65533;&#65533;!&#65533;+H &#65533;C&#65533;D{&#65533;&#65533;&#65533;{&#65533;&#65533;&#65533;|&#65533;U1&#65533;&#65533;Av&#65533;x_,&#65533;&#65533;&#65533;&#65533;0%\2csaW@&#65533;&#65533;&#65533;&#65533;&#65533;&#65533;&#65533;&#65533;vx&#65533;&#65533;&#65533;&#65533;h&#65533;q&#65533;rJ&#65533;QJ*&#65533;'F&#65533;A&#65533;&#65533;l	O&#65533;&#65533;&#432;"V&#65533;&#65533;&#65533;y&#65533;&#65533;9&#65533;&#65533;g&#65533;&#65533;&#65533;+&#65533;H/?&#65533;A2&#65533;%P&#65533;&#65533;5\1&#65533;t&#65533;>&#65533;&#65533;Xp&#65533;&#65533;|&#65533;&#65533;&#65533;F&#65533;&#65533;&#65533;4&#65533;&#1101;&#65533;f&#65533;&#65533;&#65533;l!&#65533;&#65533;6&#65533;&#774;x&#65533;&#65533;&#817;I<-&#65533;&#65533;&#65533;&#65533;V&#622;=&#65533;c6&#65533;&#65533;&#1106;W&#65533;&#65533;=?&#65533;&#65533;]&#65533;a&#65533;&#65533;k&#65533;@&#65533;&#65533;Vn&#65533;&#65533;&#65533;(&#65533; &#65533;6,&#65533;&#65533;&#65533;5&#65533;&#65533;"&#65533;^O&#65533;&#65533; &#65533;&#65533;AX&#65533;f&#65533;&#65533;L&#65533;&#65533;&#65533;&#65533;g&#65533;A&#65533;&#65533;n|GN4&#65533;Z&#65533;&#65533;&#65533;&#65533;c&#65533;&#65533;&#65533;fv&#65533;&#65533;&#65533;&#65533;&#65533;&#65533;c&#65533;.&#553;&#65533;c&#65533;&#65533;&#65533;&#65533;>x&#359;V&#65533;X&#65533;&#65533;Y&#65533; L&#65533;&#65533;&#65533;&#65533;&#65533;#z,o&#65533;;&#65533;&#65533;&#65533;8&#65533;]&#65533;&#1424;x&#65533;&#65533;&#272;&#65533;7&#65533;w&#65533;/&#65533;&#65533;&#65533;-&#65533;5&#827; [&#65533;&#65533;"&#65533;(&#65533;&#65533;&#65533;K&#465;&#65533;@&#65533;+[YX&#65533;&#65533;Gb&#65533;&#53778;!9&#1265;i&#65533;m&#65533;yjg&#65533;n&#65533;&#65533;&#65533;`&#65533;NyC&#65533;&#65533;8&#65533;&#65533;&#65533;sG&#65533;&#65533;XP&#65533;&#65533;&#65533;&#1025;&#65533;nS&#65533;&#65533;&#65533;Kt/3CEfe&#65533;&#65533;,&#65533;R&#65533;~&#65533;b&#65533;%&#65533;&#65533;?&#65533;RL2&&#65533;&#65533;&#65533;&#65533;7&#65533;RdZ&#647;&#65533;6&#65533;2&#1535;&#65533;&#65533;\&#65533;&#65533;E&#65533;B&#65533;E/&#65533;jD=4G&#65533; &#65533;s&#65533;&#65533;&#65533;&#65533;&#65533;&#65533;&#65533;p_&#65533;&#65533;{&#65533;&#65533;&#65533;Do<&#65533;d3<&#65533;&#65533;&#65533;&#65533;&#65533;g&#65533;Ila3=&#65533;&#65533;lO&#65533;&#65533;(t&#65533;*&#65533;&#65533;&#65533;&#65533;~-&#65533;|&#65533;!&#65533;.h&#65533;&#65533;Q&#65533;&#765;&#65533;&#65533;/q&#65533;<V&#65533;&#1933;9m}&#65533;&#1519;cL&#65533;#~{&#65533;&#1641;&#65533;&#65533;P&#65533;&#65533;#5;&#1279;&#65533; :&#65533;#	[&#65533;=&#65533;>&#65533;z&#65533;b&#65533;&#65533;+@&#187;&#65533;&#65533;7b*F`&#65533;=&#65533;&#65533;+ 8&#65533;&#65533;@&#65533;+&#65533;&#65533; b&#65533;&#65533;c@&#65533;@T&#65533;&#65533; &#65533;y(4&#65533;&#1035;&#65533;&#65533;@&#65533;*L&#65533;AFP&#65533;=&#65533;,&#65533;X&#65533;A&#65533;&#65533;>b[&#65533;@&#1296;8&#65533;&#65533;&#65533;5&#65533;&#65533;&#65533;&#1679;JBR&#767;&#65533;hAP&#65533;@b&#65533;&#1227;&#65533;&#65533;{&#65533;&#65533; A&#65533;&#65533;&#65533;F&#65533;&#65533;&#65533;&#65533;gb@L(1&#65533;76P1Di&#65533;SC&#65533;&#65533;&#65533;p	L@&#65533;&#65533;P&#65533;&#65533;&#1236;&#65533;(&#65533;&#65533;)&#65533;&#65533;&#65533;&#65533;&#229;c&#65533;&#65533;0	P&#65533;&#65533;c&#65533;c&#65533;W
\DF&#65533;9G&#65533;&#65533;&#65533;P&#65533;Ea&#65533;&#65533;&#65533;&\&#65533;&#65533;&#193;&#65533;&#65533;M$9m&#65533;B&#65533;&#65533;&#65533;&#65533;&#65533;*&#57971;U&#65533;<&#65533;&#65533;3rSs&#65533;&#65533;[><&#65533;&#327;&#65533;7Jd&#65533;`d>GDP|&#65533;&#635;d&#65533;+;F &#65533;&#65533;G&#65533;+X&#65533;i&#65533;@Q&#65533;&#65533;O&#65533;F&#65533;&#65533;I[
xAr&#65533;&#129;@&#65533;+&#65533;&#65533;&#65533;YGv&#65533;w&#65533;x&#65533;G-&#65533;&#423;&#65533;G~&#65533;G&#65533;G&#65533;H&#65533;H&#65533;,H&#65533;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&#65533;&#65533;&#65533;&#65533;&#65533;6 &#65533;&#65533;  x&#65533;/&#65533;&#693;i&#65533;&#65533;&#65533;!0&#65533;!  &#65533;&#65533;&#65533;&#65533;XK'P&#65533;&#65533;&#65533;&#65533;!x&#65533;&#65533;&#65533;/&#65533;&#65533;P$@&H$p'&#65533;K&#65533;&#65533;K&#65533;i&#65533;(&#65533;$H&#65533;l&P `&#65533;&#65533;&#65533;&#65533;L&#65533;&#65533;&#65533;!@ h&#65533;$H&#65533;PL&#65533;d$X &#65533;&#65533;&#65533;&#65533;&#65533;d&#65533;&#65533;<M&#65533;&#65533;&#65533; &#65533;&#65533;&#156;&#65533;&#65533;DM&#65533;&#65533;&#65533;h&#65533;jy&#65533;&#1556;M&#65533;D&#65533;&#65533;L&#65533;|&#65533;6&#65533;&#65533;&#65533;&#65533;&#65533;&#65533;&#65533;t&#65533;&#65533;&#65533;M7&#65533;M&#65533;<M&&#517;x&#65533;6&#65533;N&#65533;N&#65533;N&#65533;N&#65533;&#65533;&#65533;&#65533;&#65533;&#65533;&#65533;&#65533;&#65533;\N&#65533;&#65533;&#65533;/&#65533;&#65533;O&#65533;N&#65533;<O&#65533;&#65533;/&#1027;N&#65533;=&#65533;&#65533;?&#65533;&#65533;&#65533;|&#65533;8L&#65533;T&#65533;&#65533;&#65533;/(M&#65533;&#65533;/&#65533;&#65533;&#65533;&#65533;OHR8P&#65533;&#65533;&#65533;&#65533;&#65533;&#65533;&#65533;M &#65533;&#65533;O&#65533;N&#65533;&#65533;&#65533;&#65533;N(&#65533;P&#65533;,Q8PS@&#65533;&#65533;0&#65533;S=XP&#65533;,&#65533;&#65533;&#65533;t&#65533;&#65533;&#65533;&#65533;,&#65533;
E!&#65533;&#65533;&#65533;&#65533;P&#65533;&#65533;P&#65533;&#65533;(&#65533;P@&#65533;S@&#65533;R0&#65533;&#65533;6`P X&#65533;p&0M&#65533;tK&#65533;N&#65533;Q	&#65533;&#65533;&#65533;)@Mj&#65533;R&#65533;P 	 &#65533;S@P&#65533;&#65533;&#65533;&#65533;d&#1211;T&#65533;&#65533;&#65533;&#65533;&#65533;O&#65533;%	!	&#65533;R&#65533;&#65533;|=&#65533;3B%&#65533;!5&#65533;?HRK&#65533;&#65533; *&#65533;N &#65533;)&#65533; &#65533;TK&#65533;S8&#65533;&#65533;&#65533;5R&#65533;1-TP&#65533;PR&#65533;&#65533;&#65533;I*&#65533;&#65533;&#65533;&#65533;&#65533;&#43266;@8P&#65533;,&#65533;0u&#65533;&#65533;AUB-R&#65533;&#65533;#&#65533;&#65533;=&#65533;&#65533;KM&#65533;d&#65533;&#65533;R	T^U_&#1436;W&#65533;&#65533;	0&#65533;V&#65533;T!PVpeVMx&#65533;T0&#65533;h&#65533;i&#65533;I*P
P&#65533;	&#65533;VP&#65533;&#65533;(&#65533;pU&#65533;XMr5&#65533;s%TR&#65533;E&#65533;&#65533;x 0&#65533;&#512;&#65533; P&#65533;&#65533;&#1284;z&#65533;&#65533;d(&#65533;Q&#65533;&#65533;&#65533;S`&#65533;4&#65533;&#1051;&#65533;P&#65533;&#65533;X*PX&#65533;&#65533;NzU&#65533;&#65533;T$&#1540;9&#65533;P&#65533;QR&#65533;&#65533;P%UQ8U&#65533;&#65533;
x&#65533;	&#65533;0&#512;&#65533;&#65533;N &#65533;$8Y`V?eY&#65533;R8&#65533;sER&#65533;&#65533;&#65533;6P&#65533;&#65533; &#65533;&#65533; @X&#65533;&#65533;S{&#65533;&#65533;=&#65533;U&#65533;&#65533;PPS2U!M=X&#65533;l&#65533;&#65533;&#65533;(&#65533;&#65533;&#65533;&#65533;&#65533;	*  @J&#65533;&#65533;.&#65533;&#65533; -&#65533;T0	!=P=&#65533;Y&#65533;&#65533;&#65533;&#65533;&#1656;&#65533; #&#65533;[&#65533;[I&#65533;&#65533;&#65533;&#65533;S)&#65533;&#65533;&#65533;&#1187;&#65533;5E&#1063;&#65533;D&#65533;&#65533;6&#65533;Y&#65533;&#65533;P&#65533;&#65533;M&#1565;&#65533;&#65533;w&#65533;K&#65533;Q&#65533;&#65533; MP\j&#65533;&#65533;&#65533;?&#65533;&#65533;&#65533;&#65533;&#65533;? &#65533;&#65533;I&#65533;&#65533;&#65533;&#461;WW&#65533;&#65533;&#65533;h&#65533;wu&#65533;Z&#65533;&#65533;&#1540;&#65533;M&#65533;&#65533;j&#65533;Zb=J&#65533;( &#65533;e&#65533;/h &#65533;&#65533;
 &#65533;&#65533;} (&#65533;&#65533;&#65533;&#421;\&#65533;&#65533;&#65533;&#65533; 	y&#65533;&#65533;&#65533;U &#65533;&#65533;#&#65533;&#65533;&#1985;&#65533;&#65533;?-&#65533;P&#65533;&#65533;&#65533;Zw} &#725;&#65533;&#65533;&#65533;&#65533; 
&#65533;_&#997;&#65533;eX&#65533;&#65533;&#65533;&#65533;`&#65533; &#65533;&#65533;&#65533;(&#65533;&#65533;MXm&#65533;`&#65533;e\&#65533;&#65533;N*(&#1441;&#65533;h&#65533;&#1341;&#1679;-	&#65533;%&#65533;}`6&#65533;	P `&#65533;l&#65533;&#65533;&#2001;&#65533;x&#65533;N&#65533;Y&#65533;P&#65533;&#65533;&#65533;&#65533;&#65533;v_&#65533;lV]&#65533;m&#1961;&#65533;&#65533;#fY&#65533;E&#1553;&#65533;X&#65533;&#65533;&#65533;pb&#65533;&#65533; &#65533;&#65533;[K&#65533;b&#65533;X&#65533;&#65533;_&#65533;&#65533;&#65533;&#65533;&#65533;&#65533;&#65533;P`J&#65533;U&#65533;&#65533;&#65533;&#65533;&#65533;&#65533;V&#65533;U&#65533;&#65533;&#65533;]&#65533;bI&#512;&#65533;&#65533;Y&#65533;&#65533;&#65533;\&#65533;5&#65533;&#65533;&#65533;&&#65533;&#65533;&#65533;@&#65533;	&#65533;&#65533;&#65533;&#65533;bIh&#65533;:6	&#65533;&#65533;[&#65533;c#P&#65533;7&#65533;&#65533;P&#65533;&#65533;- &#65533;&#65533;&#65533;&#13408;d6&#65533;&#65533;&#65533; n&#65533;b&#65533;&#65533;&#1666;}&#65533;&#65533;UJWN	&#65533;m&#65533;&#65533;Lf`Y&#65533;&#65533;H&#65533;d&#65533;&#65533;&#1636;&#1939;&#65533;&#65533;M&&#65533;&#65533;&#65533;Bf&#65533;X#p_&#65533;UP.&#65533;b&#1417;M&#65533;_i&#65533;&#897;&#65533;&#65533;(`#(&#2021;&#65533;LJ&#65533;V&#65533;&#65533;&#65533;LK&#65533;&#65533;`FJ&#65533;&#65533;W&#65533;E&#65533;&#65533;-	RFN&#65533;&#65533;c~~g~&#65533;6Ah&#65533;&#65533;&#65533;-h&#65533; !&#65533; &#65533; ,3  2F &#65533; &#65533;H&#65533;&#65533;&#65533;&#65533;*\&#560;&#65533;&#199;#J&#65533;&#65533;&#65533;EL&#65533;&#65533;&#561;&#65533;&#463; C&#65533;I&#65533;&#65533;&#65533;7)*&#65533;I&#65533;!&#65533;60M&#65533;&#65533;I&#65533;&#65533;&#859;8s2L&#65533;&#65533;&#65533;&#65533;) &#65533;005&#65533;&#65533;&#628;&#65533;&#1255;PgV&#65533;&#65533;&#270;`c"G R&#65533;&#65533;9&#65533;C&#1331;h&#1258;u
&#65533;&#65533;K&#65533;&#65533;&#65533;f&#65533;&#65533;H&#65533; Q0L&#65533;
L&#65533;&#65533;&#65533;
&&#65533;&#1197;K&#65533;&#65533;R&#65533;K`&#65533;1K&#65533;&#65533;&#65533;,&#65533;3k&#1932;&#65533;&#65533;&#65533;&#65533;t,B&#65533;&#65533;@Z&#65533;$&#65533;&#826;&#65533;k&#65533;bA&#65533;&#65533;x &#65533;&#65533;d
&#65533;&#65533;f&#65533;&#65533;&#65533;&#65533;&#65533;?&#65533;&#866;CzL&#65533;B^Sl&#65533;yE&#65533;&#65533;&#65533;&#65533;y&#65533;&#65533;&#65533;;&#65533;&#65533;&#65533;	&#65533;&#65533;Hs&#65533;&#65533;C&#65533;b_&#65533;~&#65533;t6,&#65533;w&#65533;04&#65533;&#65533;I&#65533;D0&#65533;C&#65533;&#65533; &#65533;E&#65533;&#65533;]w&#65533;&#65533;P&#65533;@c&#65533;s10TVhaS&#65533;&#65533;D&#65533;&#65533;\&#65533;_A
&#65533;&#65533;xC&#65533;v&#65533;(&#65533;&#65533;L4p&#1537;d&#65533;	Txa&#65533;&#65533;&#65533;&#65533;&#65533;&#65533;&#65533;~&#65533;y&#65533;&#65533;L&#65533;W&#65533;<6&#65533;CJ^ _ &#65533;F&#65533;x&#65533;&#65533;&#65533;&#65533;y&#65533;=&#65533;&#65533;5X&#65533;&#65533;&#1885;&#65533;BL&#65533;5(&#65533;A&#65533;&#65533;4"&#65533;p:&#65533;l8&#65533;&#65533;&#65533;&#65533;L1&#65533;Q&#65533;\l&#65533;&#65533;;&#65533;S&#65533; S9&#65533;A&#65533;Po&#65533;&#65533;&#65533;V&#65533;&#65533;&#65533;v&#65533;!&#65533;&#65533;&#65533;&#65533;&#65533;&#1282;&#65533;&#65533;&#65533;Y^$Q&#65533;&#65533;&#65533; &#65533;&#65533;&#65533;e&#65533;&#65533;&#65533;F'&#65533;'` &#1237;&#65533;c_yJ&#48191;&#65533;&#1236;&#65533;&#65533;&#65533;&#65533;'ke&#65533;+-p&#65533;jx&#65533;&#65533;&#65533;5Z&#65533;&#65533;&#65533;&#65533;&#1222;&#729;&#65533;l z&#65533;&#65533;t&#65533;&#65533;!&#65533;&#65533;&#65533;&#65533;&#65533;&#427;Y
Ciz&#65533;rC&#65533;&#65533;j&#65533;&#65533;$&#65533;\o.L)$&#65533;&#65533;#&#65533;E&#65533;&#65533;'&#65533;&#65533;j&#65533;W&#340;'&#65533;GPEY&#65533;&#65533;&#65533;`&#65533;&#65533;&#65533;/&#65533;&#65533;&#65533;fP&#65533;&#65533;S&#65533;A&&#65533;1&#65533;DBF&#65533;&#65533;&#65533;&#65533;A"&#65533;&#65533;VXQ&#65533;S&#65533;l&#65533;M&#65533;&#65533;&#65533;&#65533;P&#65533;4&#65533;&#65533;G&#65533;nT]&#65533;!Cbu&#65533;B}&#65533;&#65533;$&#65533;&#65533;&#65533;C&#65533;&#65533;D&#65533;&#65533;G"&#65533;m]&#65533;0-q&#65533;&#65533;\{&#65533;&#65533;y@&#65533;C&#65533;&#65533;a&#65533;&#65533;s&#65533;&#65533;&#65533;J&#65533;&#65533;&#65533;V[&#65533;2&#1932;G&#65533;&#65533;&#65533;e&#65533;6Yj@&#65533;!D&#833;&#65533;&#65533;e,&#65533;&#65533;&#65533;
&#65533;&#65533;&#65533;&#65533;0&#65533;&#65533;!&#65533;PG7"&#65533;%&#65533;&#65533;&#65533;]&#65533;&#65533;&#65533;&#65533;&#65533;&#65533;x.q&#65533;P&#65533;o&#65533;H&#587;&#65533;&#65533;&#65533;&#1076;/&#65533;PJ&#65533;&#65533;&#65533;o&#65533;3L&#65533;&#65533;=&#65533;&#1280;&#65533;v&#65533;&#1230;)&#65533;&#65533;&#180;n&#65533;1T&#65533;+&#65533;&#65533;&#65533;&#65533;[&#65533;}&#65533;&#65533;/&#65533;&#65533;&#65533;
&#65533;&#65533;&#65533;C&#65533;&#65533;u&#65533;Z&#65533;&#65533;>&#65533;&#48335;w
&#65533;&#65533;&#1345;2&#633;&#65533;W&#65533;&#65533;"&#65533;3&#65533;&#65533;U&#65533;&#65533;&#1758;&#1536;,eU&#65533;m@&#65533;&#65533;D&#961;u&#65533;&#65533;&#1898;&#65533;&#65533;I&#65533;&#65533;&#65533;&#1756;&#65533;&#65533;&#65533;&#65533;!5 a&#65533;<'B&#65533;M&#65533;!&#65533;&#65533;&#65533;&#65533;.&#65533;.5T&#65533;&#65533;&#65533;&#65533;Z&#65533;5&#65533;&#65533;47`&&#65533;&#65533;&#65533;&#1568;&#65533;&#65533;&#65533;n;&#65533;{&#65533;`D&#65533;%1\Kl&#65533;&#65533;&#65533;&#390;&#65533;&#65533;`&#65533;v&#65533;&#65533;&#65533;
&#65533;&#65533;b&#65533;&#65533;&#65533;:b&#65533;&#65533;b&#65533;&#1955;7&#65533;!Ci&#65533;&#65533; &#65533;Y&#65533;&#65533;z&#65533;&#65533;&#65533;&#65533;@&#65533;qd&#65533;&#65533;&#65533;|&#65533;E&#65533;&#1136;&#65533;p2&#65533;&#65533;&#65533;&#65533;:kO&#65533;&#65533;`&#65533;yA&#65533;&#65533;Y&#65533;$&#1502;&#65533;V>ahf&#65533;$&-4&#65533;!/c&#65533;!L&#65533;&#65533;B7&#65533;&A&#65533;Z&#65533;&#65533;J&#65533;u&#65533;q&#65533;&#65533;&#65533;&#65533;!&#65533;~C&#65533;&#65533;&#65533;=&#65533;&#65533;&#65533;e17g&#65533;'&#65533;R&#65533;&#65533;)C&#65533;&#65533;3&#65533;&#65533;gB\CR&#65533;&#65533;&#65533;r&#65533;&#1796; 8&#65533;#&#65533;.B>&#65533;S&#65533;&#65533;&#65533;&#65533;&#65533;?&#65533;.&#65533;&#65533;t &#65533;i&#65533;)l&#1160;&#65533;&#65533;&#65533;&#65533;r&#65533;F64&#65533;|&#65533;CRC&#65533;&#65533;&#65533;Oq&#65533;&U&#65533;&#65533;&*)&#65533;|&#65533;C&#293;d0&#65533;&#65533;E/&#65533;&#844;f&#65533;&#65533;&#65533;&#65533;&&#65533; N&#65533;&#65533;{n(&#65533;&#65533;&#65533;&#65533;
k &#65533;!&#65533;&#65533;&#65533;a&#1317;&#65533;1h1&#65533;&#65533;&#65533;2&#65533;M &#65533; DK&#65533;  &#65533;&#65533;ax&#65533;&#25023;4&#65533;&#65533;&#65533;&#65533;;*R_&#65533;M&#65533;&#65533;D&#65533;&#65533;&#65533;&#65533;D&#65533;q~d&#65533;.&#65533;	V&#65533;&#65533;s&#65533;&#65533;&#65533;&#65533;6I&#65533;k)xp&#65533;&#65533;&#65533;B&#65533;&#65533;,&#65533;ka`ZL&#65533;&#65533;0[i&#65533;["Y(&#65533;&#65533;h&#65533;vU,aZ&#782;&#65533;0 =&#65533;&#65533;a&#65533;&#539;"bVxb&#65533;,Z&#65533;
&#65533;C&#65533;&&#65533;&#65533;"]&#65533;vK&#65533;&#65533;\&#65533;jZ&#65533;&#65533;i&#65533;&#65533;L&#65533;>&#65533;+%&#65533;&#65533;&#65533;&#65533;&#426;9&#65533;*&#65533;&#65533;&#1720;&#65533;&#65533;&#65533;&#1399;N&#65533;E&#65533;&#65533;2&#65533;&#65533;m&#65533;9&#65533;&#65533;&#65533;j&#65533;&#65533;&&#65533;ha&#65533;^&#65533;&#65533;&#65533;&#65533;&#65533;&#65533;&#65533;&#65533;t&#65533;`&#65533;N&#65533;&#65533;
N&#65533;&#65533;|&#65533;K&#65533;&#65533;&#65533;&#65533;&#65533;&#65533;&#879;~&#65533;&#65533;&#65533;&#65533;&#65533;&#65533;&#65533; 0~"&#65533;bv&#1187;&#65533;&#65533;v(&#65533;T&#65533;&#65533;&#65533;&#65533;&#65533;&#65533;'L&#65533;
[&#65533;&#65533;&#65533;&#65533;6&#65533;&#65533;{&#65533;&#65533;&#65533;&#65533;&#65533;K&#65533;&#65533;&#65533;R&#65533;a&#65533;N&#65533;&#65533;0&#65533;&#65533;&#65533;gL&#65533;S&#65533;4R&#65533;4&#65533;&#65533;-@!&#65533; Yb&#65533;&#65533;&#65533;L&#65533;"&#65533;&#65533;C&&#65533;&#65533;&#65533;&#65533;&#65533;&#65533;Kj&#65533;&#65533;<&#65533;dJ&#65533;V'U&#946;&#65533;&#65533;L&#65533;PY&#65533;&#65533;&#65533;{&#65533;S@i&#65533;I>&#65533;&#65533;&#65533;&#65533;&#1486;&#65533;(&&#275;o&#65533;&#65533;'}*m&#432;C&#65533;&#65533;&#65533;>&#65533; 'Fpw&#65533;&#65533;(&#65533;Jo1&#65533;&#65533;#&#65533;&#65533;F;&#65533;&#65533;&#65533;&#65533;L]&#65533;)}&#65533;jcY&#65533;&#65533;r&#65533;&#65533;
{&#65533;&#1120;&#65533;&#164;&#65533;d*&#65533;*:%2H&#65533;&#65533;&#65533;&#65533;&#65533;&#1392;&#65533;&#65533;@&#65533;s&#1460;&#65533;$a&#65533;&#751;b&#65533;+T &#65533;Q&#65533;&#65533;&#65533;&#65533;&#65533;&#65533;TMI"K&#65533;&#65533;$"Q&#65533;d&#65533;&#65533;&#65533;@H&#65533;&#65533;E&#65533;[&#65533;I&#65533;e=&#65533;&#65533;&#65533;&#65533; &#65533;&#65533;&#65533;&#65533;<r}&#65533;&#65533;lJM&#65533;vS&#65533;6&#65533;&#65533;"&#65533;&#65533;U&#65533;&#65533;_&#65533;&#65533;&#65533;6&#65533;&#65533;P`;&#65533;>&#65533;&#65533;_&#65533;Q&#65533;h&#65533;R&#65533;&#65533;&#65533;$%d&#65533;&#65533;\ds#&#65533;&#65533;&#65533;2&#65533;p&#65533;x&#65533;&#65533; &#65533;a&#65533;XR&#65533;M3e&#65533;&#65533;&#1865;&#65533;&#65533;&#65533;&#65533;&#65533;&#65533;&#65533;Oy&#65533;&#65533;&#65533;&#65533;&#65533;&#65533;l&#65533;&#65533;T&#65533;&#65533;&#65533;i&#65533;&#65533;&#65533;&#1066;&#65533;&#65533;&#65533;&#65533;&#65533;&#65533;&#65533;b3&#65533;&#65533;
pl&#65533;&#65533;&#65533;&#65533;&#542;0%F&#65533;&#65533;'U9@&#65533;k.2&#65533; ,&#65533;9B&#65533;&#65533;&#65533;|6>&#65533;Np&#65533;&#65533;&#65533;[P&#65533;{&#65533;m&#65533;&#65533;&#65533;&#65533;&#65533;.&#65533;&#65533;h&#65533;&#65533;&#65533;&#65533;&#65533;#&#65533;&#65533;N&#65533;*&#65533;&#65533;8&#65533;&#65533;&#65533;&#65533;,&#65533;&#65533;&#65533;&#65533;&#65533;Q&#65533;&#65533;=&#65533;&#65533;&#65533;`i&#65533;3&#65533;XE.E&#65533;&#65533;X&#65533;&#65533;&#65533;]U_&#65533;G&#65533;n&#571;>&#192;&#65533;M&#65533;&#65533;)H\iA8K&#65533; i&#179;A&#65533;_&#65533;"UO&#65533;&#65533;&#65533;T &#65533;~&#65533;&#65533;&#65533;+&#65533;,r&#65533;~rR&#65533;&#65533;&#65533;_&#65533;&#65533;&#65533;W&#65533;qR_|&#65533;K&#65533; @&#65533;.`3&#65533;/&#65533;&#65533;&#65533;&#65533;&#65533;&#740;&#65533;&#65533;y&#65533;&#65533;&#65533;AN:_&#65533;&#65533;P&#65533;&#65533;G&#65533;&#65533;&#65533;v&#65533;w&#65533;Z&#65533;&#65533;4&#65533;&#65533;&#65533;&#1734;~&#65533;7S&#65533;P&#65533;!el`o &#65533;m&#65533;-q&#65533;&#65533;>&#65533;&#65533;7|&#65533;&#65533;x&#65533;&#65533;&#65533;&#65533;&#65533;{&&#65533;&#65533;(x<&#65533;4h&#65533;x[`3&#65533;Y&#65533;'x%wvG&#65533;}&#65533;&#65533;&#65533;&#65533;&#65533;} &#65533;&#65533;}lp&#65533;d  &#65533;&#65533;
X$&#65533;Eil&#65533;-&#65533;{w&#775; `?a0 (er&#65533;&#65533;x&#65533;&#65533;&#65533;z&#65533;7&#65533;&#65533;&#65533;&#65533;i&#65533;&&#65533; _1 eq~A4&#65533;4O@4(&#65533;>;&&#65533;t&#65533;1$&#65533;i @o&#65533;f&#65533;{&#65533;v&#65533;'&#65533;<&#65533;&#65533;&#65533;%&#65533;&#65533;E&#65533;m&#65533;B <&#65533;D&#65533;r&#65533;Ak&#65533;7@.P_b_&#65533;_&#65533; $&#65533; ;p&#65533;^hx4&#65533;m&#451;=&#65533;A&#65533;}D&#65533;Y&#65533;&#65533;} f&#65533;&#65533;&#65533;a,&#65533;&#65533;( J_&#65533; &#65533;_`pg&#65533;U&#65533;&#65533;&#65533;&#65533;z&#65533;&#65533;xd(~h&#65533;&#65533;&#65533;&#65533;&#65533;4o&#65533;qq&#65533;GK&#65533;eT@'sRB=&#65533;~D`hH,`zl&#65533;&#65533;&#65533;&#29200;(&#65533;0&#65533;`&#65533;&#65533;$(&#65533;&#65533;w&#65533;&#372;&#65533;&#65533;A.&#65533;0&#65533; &#65533;wG&#65533;&#65533;7&#65533;&#65533;&#65533;!>(&#65533;00&#65533;&#65533;E(&#65533;&#65533;x&#65533; 1&#65533;`&#65533;o&#65533;po`D&#65533;s&#65533;Mg@&#65533;&#65533;DD&#65533;R&#65533;&#65533;&#65533;&#65533;4&#65533;5'P_\_3U_<H&#65533;"H&#65533;:&#65533;&#65533;t&#65533;;&#65533;u&#65533;s@&#65533;&#65533;p&#65533;c't&#65533;&#65533;|!no0&#65533;&#65533;YE&#65533;Z&#65533;&#65533;9&#65533;&#65533;\0&#65533;&#65533;&#65533;&#65533;&#65533;&#65533;H&#65533;&#65533;8 &&#65533;u&#65533;6fPp&#65533;/&#65533;&#65533;&#65533;g&#1029;t&#65533; )9l[)&#65533;&#853;&#65533;tC<&#65533;&#65533;$t[/&#65533;h&#65533;^&#65533;&#65533;&#65533;>p1&#65533;&#65533;&#65533;<&#65533;&#65533;&#65533;	&#65533;&#65533;}&#65533;&#65533;rH&#65533;fp
&#65533;D&#65533;mE~H!&#65533;V&#65533;&#65533;@&#65533;&#65533;zc_/'D &#65533;&#65533;&#65533;h &#65533;=i_L&#65533;ax&#1549;H) &#65533;L	&#65533;&#65533;&#65533;&#65533;g&#65533;A^1tY!&#65533;:&#65533; &#65533;&#65533;&#26287;)PQ&#65533;p&#65533;&#65533; &#65533;&#65533;&#65533;r,p&#65533;&#65533;&#65533;&#65533;&#65533;&#65533;Q|&#65533;_.&#65533;&#65533;&#65533;Wqi&#65533;	A&#65533;&#65533;&#65533;&#65533;*&#65533;&#65533;&#65533;&#65533;CQs&#65533;	v&#65533;w &#65533;&#65533;V`&#1865;Z8!3Y&#65533; Z7 P&#65533; &#65533;&#65533;&#65533;&#65533;. &#65533;p&#65533;&#65533;T&#65533;}&#65533;&#65533;4F&#65533;_&#65533;&#65533;v&#65533;r&#65533;&#65533;G&#65533;p 	P&#65533;&#65533;)&#65533;2 v k[&#65533;&#65533;FD&#65533;a&#65533;&#65533;K&#65533; (&#65533;&#65533;:&#600;B&#65533;> &#65533;Wuz&#425;&#65533;&#65533;&#65533;8iS&#65533;  &#65533;8w&#65533;3(&#65533;!&#65533;&#65533;ja&#65533;:&#65533;[z&#65533;?Z&#65533;8 HI&#65533;&#65533;&#65533;E%&#65533;&#65533;&#65533;&#65533; @r-&#65533;t&#65533;9_&#65533;ri#i&#65533;&#65533;1 &#65533;&#65533;&#65533;DJx8&#65533;&#65533;_G&#65533;&#65533;&#65533;'j&#1702;&#232;&#65533;(&#65533;$&#65533;&#65533;~ir6&#65533;&#65533;&#65533;&#65533;&#65533;ty&#65533;-:`&#65533;&#65533;I06&#65533;&#65533;' P&#65533;H&#65533;&#65533;9&#65533;&#65533;&#65533;&#65533;!xo&#65533;&#65533;2&#65533;	 "&#65533;(	&#65533;hk
&#65533;&#1732;&#65533;&#65533;&#65533;@*&#65533;&#65533;*&#65533;zG&#65533;`&#65533;'&#677;&#65533;_T&#65533;, &#65533;&#65533;I&#65533;,&#65533;v&#65533;: Bp7&#65533;Ns&#9_p3&#677;&#65533;V1&#65533;&#65533;7&#65533;g&#65533;u&#65533;I&#65533;&#65533;kq&#65533;&#65533;t&#65533;&#65533;VK&#65533;
OV0&#65533;E W&#6098;&#65533;&#65533;&#65533;&#65533;2&#65533;b&#65533;&#65533;_5% &#65533;&#65533;&#65533;h@3E >  :  .;	&#65533;&#65533;&#65533;&#65533;&#65533;&#65533;&#65533;&#65533;'&#65533;g&#65533;&#65533;Y&#65533; x&#65533;&#65533;$&#65533;?&#65533;&#65533;X&#65533;t&#65533;&#65533;g&#65533;&#65533;:&#65533;&#65533;&#65533;&#65533;&#65533;&#1047;B&#65533;F&#65533;d&#65533; &#65533;&#65533;K`4(&#65533;&#65533;&#65533;&#65533;K&#65533;&#65533;GP&#65533;D&#65533;&#65533;.&#65533;&#65533; .&#1782;"0	&#65533;M7k6&#65533;W`y&#65533;:&#65533;
&#65533;77v&#65533;&#65533;&#65533;&#65533;ps&#65533;o&#65533;&#65533;K&#65533;[&#65533;&#65533; Bz&#65533;&#65533;QUZb2
&#65533;&#65533;&#65533;YvZ_.`ZQUp&#65533;&#65533;&#65533;H&#65533;p&#65533;&#65533;P_&#65533;:_&#65533;b&P&#65533;&#453;H&#621;&#65533;YD8&#65533;&#65533;&#65533;5SW&#65533;&#65533;9&#65533; &#65533;&#65533;&#65533;|&#65533;&&#65533;K7|&#65533;&#65533;&#65533;&#65533;P&#65533;&#65533;y$&#65533;&#65533;&#65533;&#65533;&#65533;+&#65533;&#688;&#65533; &#65533;PG&#1085;GPr&#65533;PU&#65533;&#65533;&#65533;' :&#65533;nk&#65533;_@&#522;~&#65533;&#65533;&#65533; YP&#65533;4*&#65533;&#65533;&#65533;&#65533;
1$@&#65533;,&#7998;'&#65533;<&#65533;&#65533;f&#65533;&#1780;<&#65533;&#65533;&#3634;A&#65533;&`&#65533;&#65533;#&#65533;&#65533;&#65533;1#;&#65533;0&&#65533;q&#65533;!_&#65533;
?&#65533;&#65533; &#65533;G 	&#65533;j0, &#65533;&#1782;&#65533;@_Ca&#65533;Pcy&#65533;(&#65533;h&#65533;&#65533;&#65533;&#65533;1&#1942; &#65533;&#65533;v&#65533; 1&#65533;&#65533;&#65533;5?&#65533;&#1626;&#65533;`&#1069;^Q&#65533;A6&#65533;&#65533;y+&#65533;&#65533;&#65533;&#65533;&#65533;!&#65533;5 &#65533;8_(&#65533;&#65533;/k_&G&#65533;K&#65533;&#65533;`&#65533;
,&#65533;&#65533;w `?
&#1546;W&#65533;a&#65533;&#65533;&#65533;&#65533;&#65533;&#65533;&#65533;&#65533;&#65533;v&#65533;&#65533;&#65533;j&#945;%&#218;4&#65533;&&#65533;&#65533;D&#65533;U&#65533;G&#65533;&#65533;&#65533;&#65533;&#65533;7&#65533;&#65533;"&#65533;&#65533;&#1360;t&#65533;H&#65533; &#65533;&#906;j&#65533;s&#65533;&#65533;``y$&#65533; p&#65533;tl_&#65533;&#65533;.|kX&#65533;&#65533;)P3q&#65533;&#65533;}XP&#65533;	&#65533;%&#65533;!&#65533;&#65533;Y=&#65533;B&#1074;&#65533;; _e&#65533;$&#65533;&#65533;a&#65533;Z&#65533;,&#65533;Z&#65533;C&#65533;pT&#65533;&#65533;\&#65533;&#65533;&#65533;&#65533; &#65533;&#65533;9&#65533;k(&#65533;o&#65533;&#1073;1&#65533;&#65533;d S&#65533;8&#65533;&#65533;&#65533;&#65533;;A&#65533;{_&#65533;&#65533;&#65533;&#65533;&#65533;v&#65533;&#65533;&#65533;B&#65533;p B&#65533;3&#65533; &#65533;,=&#65533;&#65533;"&#65533;&#65533;&#65533;&#65533;z&#65533;&#65533;,`&#65533;<y&#65533;mL&#825;&#65533;&#65533;&#1265;w&#65533;&#65533;&#65533;X&#65533;&#65533;v9mCA&#65533;&#65533;&#65533;&#533;p4&#65533;4&#65533;=&#65533;&#65533;K :&#65533;&#65533;&#65533;_|&#65533;&#65533;&#65533;3&#65533;&#65533;B&#65533;&#65533;zL&#65533;`Y&#65533;&#65533;Y&#65533;~q&#65533;&#65533;&#65533;&#65533;B&#65533;&#65533; &#65533;i[&#65533;&#65533;&#65533;&#65533;U|&#65533;P&#65533;&#65533;P&#65533;H&#65533;~&#65533;+`&#65533;t&#65533;G_6&#65533;)&#65533;L	&#65533;&#65533;&#65533;&#65533;&#65533;Z&#65533;&#65533;&#65533;1&#65533;Si&#65533;&#65533;H&#65533;&#65533;|Nl&#65533;\&#65533;j&#518;n8&#65533;&#65533;7[p_c_50&#65533;G&#65533;&#65533;: &#65533;,7 &#65533;&#65533;<_&#65533;&#65533;&#65533;&#65533;&#65533;1&#65533;&#65533;o&#774;GnMc&#65533;3&#65533;)&#65533;U2&#65533;h6&#65533;8&#65533;{&#65533;4&#65533;A*dY_'P&#65533;0&#65533;r&#65533;>&#65533;v>&#65533;&#65533;&#65533;&#65533; j9&#65533;&#65533;&#65533;i~&#65533;&#65533;rZ&#65533;B&#65533;w;]c&#65533;N&#65533;L,)&#65533;&#65533;E&#65533; Lx&#65533;&#65533; 2&#65533;&#65533;cq&#65533;&#65533;[&#65533;&#65533;&#65533;g'U&#65533;&#65533;n{: %&#65533;gS6@&#65533;o&#65533;yk	 &#65533;GF&#1069;7~&#65533;&#65533;&#65533;&#65533;J&#65533;&#65533;&#65533;&#65533;&#65533;Q&#65533;) &#65533;&#65533;&#65533;o&#65533;J2+_4`	Z:&#65533;\,&#65533;!&#65533;u&#65533;&#65533;-99&#850;+&#672;&#65533;e&#65533;&#65533;e&#65533;&#65533;&#65533;&#599;6&#65533;q&#65533;&#65533;&#65533;&#65533;0&#65533;{&#65533;)&#65533;&#65533;&#65533;&#65533;&#65533;}&#65533;&#65533;&#65533;&#65533;\&#65533;)_!&#65533;nD&#65533;&#65533;m&#315;f%&#65533;&#65533;o4&#65533;0&#1501;&#65533;g&#65533;&#65533;E0&#65533;a&#65533;#&#65533;&#65533;&#65533;[&#65533;uBP &#65533;),cB&#65533;&#65533;&#65533;&#65533;	&#65533;&#1988;&#65533;&#1825;&#65533;&#65533;o &#65533;&#65533;&#65533;Y&#65533;Y*&#65533;0&#65533;&#65533;&#65533;Y&#65533;H&#65533;}&#65533;&#65533;_U&#65533;&#65533;,uB&#65533;&#65533;&#65533;&#65533;&#65533;&#65533;;&#65533;&#65533;&#65533;&#65533;&#65533;&#65533;&#65533;-n&#65533;2g! &#65533;4dj&#65533;&#65533;&#65533;&#1729;c&#65533;&#65533;&#65533;&#65533;&#65533;&#65533;&#65533;&#65533;Y!uI&#65533;&#65533;"&#65533;&#65533;#*&#411;fr&#65533;&#65533;=A&#65533;&#65533;-&#65533;&#65533;&#65533;&#65533;&#65533;_&#65533;&#65533;&#65533;&#65533;e&#65533;0	mw_Y&#65533;&#65533;l^aw&#65533;'&#65533;Dq&#65533;]&#65533;y&#65533;&#65533;&#65533;Q&#65533;Ag&#65533;&#65533;~&#65533;&#65533;&#65533;&#65533;&#65533;&#65533;&#65533;E&#65533;&#65533;L &#65533;&#65533;% &#65533;&#65533;&#65533;&#65533;&#65533;&#65533;&#65533;4;'_wk&#65533;&#65533;.&#6999;&#65533;z&#65533;&#65533;&#65533;&#65533;l&#65533;&#65533;l&#65533;&#65533;&#65533;&#65533;}&#65533;&#65533; &#65533;l&#65533;\&#65533;o&#65533;`tP&#65533;&#65533;&#65533;&#65533;0&#65533;n&#65533;Y mnN&#65533;A&#65533;-&#65533;&#40145;&#65533;&#65533;w&#65533;	~&#65533;w&#65533;&#65533;F[&#65533;*&#65533;5&#65533;&#65533; &#65533;&#65533;&#65533;&#65533;9&#65533;&#65533;&#65533;&#65533;&#65533;&#65533;!&#65533;U&#65533;&#65533;&#65533;Jx&#65533;Wz&#65533;N&#65533;&#65533;&#65533;f&#33650;Aa&#65533;_&#65533;I&#65533;rf@a&#65533;&#65533;GY4&#65533;jj&#65533;&#65533;6&#65533;&#65533;&#65533;|x&#65533;F_&&#65533;	&#65533;&#65533;&#65533;&#65533;TH_@&#65533;&#65533;&#65533;&#65533;Ik&#65533;&#65533;n&#65533;&#65533;&#65533; q&#65533;|&#65533;&#65533;q&#65533;&#65533;&#65533;&#65533;&#65533;q&#65533;u&#65533;&#65533;8&#65533;e&#65533;'&#65533;&#65533;U&#65533;b&#65533;&#65533;&#65533;o t/_N	`}_&#65533;m'&#65533;&#65533;k` =&#65533;&#65533;;&#65533;j&#65533;Y&#65533;&#65533;&#65533;&#65533;&#65533;&#65533; &#65533;&#65533;60&#65533;&#65533;o@&#65533;&#65533;&#65533;W&#65533;$O&#65533;I&#65533;&#1482;&#65533;&#65533;/&#65533;&#65533;/&#65533;&#65533;ggFR4&#65533;&#65533;\&#65533; M&#65533;&#65533;&#65533;5j&#1776;2&#65533;&#65533;A&#65533;&#65533;&#65533;&#65533;vk&#65533;W&#65533;f/&#65533;&#65533;&#65533;&#65533;&#65533;m&#65533;&#65533;&#65533;&#65533;&#335;Ca&#65533;&#65533;+&#65533;&#65533;&#65533;&#194;&#65533;x&#65533;4&#65533;&#65533;&#65533;j&#65533;P l
&#65533;&#65533;F,d&#65533;&#65533;&#65533;C	'&#65533;&#65533;pA&#65533;@&#65533;5b&#65533;`"&#65533;
)RT YA&#65533;&#65533;(&#65533;d&#65533;&#65533;e.[
&#65533;C&#65533;@
J&#65533;x&#65533;&#65533;&#65533;A&#65533;%Z&#65533;&#65533;Q&#65533;-9&#65533;&#65533;&#65533;#i?Z&#65533;N&#65533;&#65533;T&#65533;F&#65533;>: &#65533;&#65533;&#65533;&#65533;W&#65533;	&#65533;pq&#65533;&#65533;&#363;&#65533;I&#65533;&#65533;&#65533;
@&#65533;xS&#1475;&#65533;`&#65533;V&#65533;i#&#65533;&#1138; &#65533;&#65533;a&#265;&#65533;b&#65533;&#65533;DRM&#65533;(&#65533;l&#65533;&#65533;&#65533;N&#65533;&#65533;	&#65533;&#65533;B&#65533;}&#65533;H&#65533;V&#65533;&#65533;%EHT Q&#65533;&#65533;&#65533;&J&#998;]&#65533;*&#65533;&#65533;&#65533;V&#65533;j&#65533;&#65533;o&#65533;&#65533;dr&#65533;QJ&#65533;a&#65533;&#65533;&#65533;s&#65533;&#1125;O&#65533;]&#65533;&#65533;zp&#65533;&#65533;],E&#65533;&#65533;^&#65533;#K&#65533;&#65533;&#65533;&#1363;&#65533;.&#65533;&#65533;{64v&#65533;&#65533;&#65533;&#65533;&#65533;&#65533;	V&#65533;f&#65533;&#65533;\)r&#65533;&#65533;&#65533;&#65533;:&#65533;&#65533;&#65533;&#938;m-60$&#65533;&#65533;R&#65533;&#65533;&#65533;&#65533;&#65533;4&#65533;t&#65533;&#65533;C&#65533;:&#65533;&#65533;z&#65533;PCYz&#65533;2:V&#65533;a&#65533;D&#65533;+&#65533;&#65533;9H1@?&#65533;&#65533;&#65533;&#65533;:&#65533;=&#65533;xk&#65533;&#65533;04&#1205;)1 #1&#65533;p&#65533;&#65533;+td&#65533; &#65533;&#65533;x2I,+&#65533;&#65533;%D&#65533;&#65533;&#65533;&#65533;&#65533;&#65533;sL2&#65533;&#65533;00&#65533;&#65533;&#65533;q&#65533;&#65533;&#65533;(/&#65533;&#65533;&#65533;&#65533;,[&#136;Xa&#65533;&#65533;X@3&#65533;&#65533;&#65533;&#65533;:M*&#65533;&#65533;&#65533;a&#65533;1&#65533;2J("/&#1025;M&#65533;&#65533;&#65533;A
&#65533;S&#65533;GW2`&#65533;&#65533;0*&#65533;0&#65533;v&#1165;0BCu&#65533;&#65533;&&#65533;&#65533;B\&#65533;&#65533;L\s%s&#65533;.&#65533;Q&#65533; '$&#65533;&#65533;OC&#65533;I&#65533;&#65533;&#1572;I&#65533;-&#65533;\R&#65533;Tra &#65533;|&#65533;&#1686;&#65533;Cn&#65533;&#65533;v:n&#65533;u\r&#65533;&#65533;b &#65533;&#65533;4&#65533;8&#65533;%&#65533;U&#65533;P&#65533;&#65533;(&#65533;&#65533;&#65533;5F&#65533;&#65533;&#65533;h&#65533;&#65533;Ul&#65533;&#65533;;biO#06H&#65533;S&#1885;&#65533;Z1z&#65533;"&#65533;j&#65533;e|&#65533;D&#45190;&#65533;h&#65533;y&#65533;&#65533;&#65533;&#65533;8p&#65533;h&#65533;&#65533;&#65533;x&#65533;&#65533;}R_6&#65533;&#65533;xh&#65533;&#65533;&#65533;Z&#65533;&#65533;6&#65533;&#65533;>&#65533;m&#65533;\p&f&#65533;&#65533;&#65533;&#304;&#65533;&#65533;j&#65533;&#65533;k&#65533;:&#65533;&#65533;&#31439;{l&#65533;&#65533;c:&#65533;&#65533;&#65533;&#65533;&#65533;l&#354;&#65533;`&#65533;&#65533;&#1558;&#65533;&#65533;&#65533;&#65533;%&#954;&#65533;0&#1337;)&#65533;a>&#65533;&#65533;\&#65533;&#65533;&#65533;&#65533;&#65533;7&#65533;P|&#65533;&#31975;+"&#65533;&#65533;`z%&#65533;&#65533;_1&#65533;!r&#65533;;&#65533;&#65533;;&#65533;&#65533;&#65533;G&#65533;sJN"&#65533;Zo]6&#65533;4p&#65533;&#65533;z]&#65533;&#65533;c&#65533;6&#65533;&#65533;&#65533;{&#65533;&#65533;&#65533;&#65533;&#65533;t&#65533;W&#65533;&#65533;P^&#65533;&#65533;&#65533;`&#65533;&#65533;&#65533;&#65533;&#65533;&#65533;0&#65533;Ay&#1931;&#65533;&#65533;&#65533;&#65533;Z&#65533;x&#65533;e@k&#65533;&#65533;]6&#65533;(&#65533;%&#65533;3 &#65533;4(&#65533;&#65533;&#65533;m{&#65533;W&#65533;N&f&#65533;&#65533;&#65533;&#65533;8o}&#65533;c&#65533;&#65533;&#65533;&#65533; &#65533;j 9&#65533;_&#65533;X&#65533;E&#496;&#65533;&#65533;|&#65533; &#65533; Y&#65533; &#65533;'&#65533;&#65533;t0	&#65533;&#65533;@&#65533;&#65533;&#65533;&#65533;<&#65533;&#65533;&#65533;]&#65533;X&#65533;{&#65533;C&#65533;2|@&#65533;:L F&#65533;Cf}#Z&#65533;
&#65533;6&#65533;&#65533;/&#65533;{a&#65533;X|&#65533;w&#65533;&#65533;p&#65533;+f#&&#65533;"Uw&#65533;&#1761;EH&#65533;&#65533;P:Q&#65533;&#1312;&#65533;1&#65533;&#65533;F&#65533;! #PC&#45575;&#65533;&#65533;&#65533;u&#65533;`&#65533;t&#65533;@j$&#65533;o&#65533;&#65533;=&#65533;q&#65533;u&#65533;&#1184;&#65533;=BR&#65533;&#65533;&#65533;&#65533;&#65533;R&#65533;&#65533;&#65533;&#65533;&#65533;B&#65533;>,R&#65533;&#65533;Dh5nA&7&#65533;JXR"6dD)I&#65533;|`&#65533;&#65533;&#65533;&#65533;Z~&#65533;&#65533;&#65533;$&!&#65533;H&#65533;1h&#65533;&#65533;"C&#65533;Htl &#65533;HVt&#65533;k&#65533;S&#65533;s&#65533;%t&#65533;&#65533;&#65533;A &#65533;&#65533;}&#400;&#65533;-&#65533;4&#65533;[D&#65533;4a9&#65533;&#799;bg6r{\I7&#65533;&#417;&#65533;3&#65533;j$X&#65533;&#65533;8&#65533;&#65533;&#65533;&#65533;,^0"Q&#65533;@ &#65533;&#65533;#&#65533;&#65533;&#65533;&#65533;R&#65533;&#65533;t&#65533;#q	&#65533;&#65533;&#65533;&#65533;&#65533;+!6&#65533;&#65533;E3&#65533;jA&#65533;&#65533;&#65533;&#65533;&#65533;&#65533;h&#65533;0&#65533;=|T(r&#65533;&#65533;&#65533;3&#65533;&#65533;5&#65533;&#65533;&#65533;&#65533;Lp&#65533;`&#663;(&#65533;@&#65533;&#65533;&#65533;&#65533;&#65533;&#65533;8Jx T&#993;O &#65533;&#65533;K`&#65533;F&#65533;A&S&#65533;&#1876;&#65533;bM&&#65533;&#65533;QBY&#65533; 6p	GX&#65533;&#65533;&#65533;4 &#65533;&#65533;Si&#65533;&#65533;4&#65533;L&#65533;&#65533;J&#65533;}!&#65533;&#65533;&#65533;A(&#65533;x&#65533;%v&#65533;&#65533;>&#65533;u&#65533;p&#65533;J&#65533;&#65533;&#65533;&#65533;&#65533;F &#65533;&#730;&#65533;&#65533;&#65533;3&#1409;c&#65533;&#65533;VBU&#65533;$4&#65533;&#65533;&#65533;F6 &#65533;&#65533;&#65533;r&#65533;&#65533;W&#65533;&#65533;% B)&#1563;&#65533;&#65533;x&#65533;@&#65533;Dq&#65533;{&#65533;&#65533;n&#65533;	&#65533;FB&#65533;G<&#65533;&#65533;%6[&#65533;
0r&#133;&#65533;P &#65533;&#65533; H Um&#65533;&#65533;&#65533;&#65533;e+&#65533;&#65533;&#65533;dh7&#65533;4&#65533;#&#65533;&#65533;xR&#65533;	#&#65533;&#129;&#588;&#65533;&#65533;0&#65533;" &#65533;4&#65533;i&#65533;O&#65533;&#65533;&#65533;)&#585;&#65533;@n&#65533;!&#65533;&#65533;&#65533;Wp&#65533;&#65533;&#65533;vF&#65533;&#65533;&#65533;&#65533;C&#65533;A&#65533;&#48869;4&#65533;(&#65533;"&#65533;K&#65533;s&#65533;u&#65533; &#65533;QrU)&#135;&#65533;&#456;&#65533;&#65533;oM&#65533;OU&#65533;6&#65533;&#65533;&#65533;&+&#65533;&#65533; \l1&#141;0&#65533;&#65533;q&#65533;X&#65533;&#65533;4&#548;&#65533;&#65533;&#65533;q&#65533;n"&#65533;&#65533;&#65533;&#65533;&#65533;&#664;uM&#1583;&#65533;@&#65533;.&#65533;+d&#65533;U&&#65533;&#65533;v&#65533;e6xfC43w24&#65533;&#65533;N&#65533;&#65533;&#65533;|d&#65533;X8cE&#65533;YO&#65533;H&#65533;&#65533;&#65533;Y{p&#65533;&#65533;}&#65533;Q&#65533;C&#65533;udk}&#65533;,Y&#65533;I&#65533;&#65533;S&#65533;$b&#65533;&#65533;0&#65533;M}#&#65533;&#65533;&#65533;&#65533;F&#920;&#65533;d&#65533;&#1882;&#65533;P&#999;v&#65533;5&#406;5g9&#65533;&#65533; &#65533;F&#65533;&#65533;T6&#65533;l&#65533;&#65533;u&#65533;&#65533;#&#65533;&#65533;$#&#65533;&#65533;&#65533;>V/0&#65533;&#65533;&#65533;&#65533;&#402; v&#65533;!1&#65533;Uh[fC&#65533;J&#65533;W.tn&#65533;&#65533;&#65533;f3&#65533;m`&#65533;&#65533;f&#65533;PL&#65533;x&#65533;[&&#65533;&#65533;&#65533;m;&#65533;&#65533;&#65533;&#65533;&#65533;>J&#65533;.&#65533;|&#65533;&#65533;&#65533;&#65533;&#65533;O0&#65533;]&#65533;&#65533;&#2036;.&#65533;&#65533;a&#1810;&#65533;&#65533;&#65533;&#65533;5&#65533;;&#65533;f&#65533;&#65533;&#65533;G+&#287;&#65533;;&#65533;J&#65533;&#65533;&#65533;&#65533;/~r&#65533;&#65533;&#65533;&#65533;&#65533;&#65533;V&#65533;J&#65533;D&#195;*&#65533;&#65533;Q~sM;)&#1509;&#65533;&#65533;&#65533;$&#65533;A&#65533;&#65533;&#65533;7':%&#65533;}*&#65533;&#65533;&#65533;b&#65533;&#65533;&#65533;*;&#65533;&#65533;]&#65533;Ha&#65533;&#65533;L&#65533;j&#65533;k q&#65533;z&#1479;Ru61 FY&#65533;&#65533;&#65533;u&#65533;&#65533;&#65533;*&#65533;&#1048;&#65533;&#293;&#65533;&#65533;*5)#&#65533;~w&#65533;x&#65533;I&#65533;f&#65533;?&#65533;&#65533;Kma&#65533;;&#65533;&#65533;&#65533;kW&#65533;&#65533;FP&#65533;Dg&#65533;&#65533;&#65533;0&#65533;&#65533;&#65533;-6@b&#65533;A&#65533;%1&#65533;&#1235;4&#65533;~&#65533;&#65533;8&#65533;s&#65533;&#65533;&#65533;&#65533;&#1603;"&#65533;yb|`&#65533;7uIO&#210;+l&#254;jw&#65533;u&#65533;&#65533;=&#65533;&#65533;&#65533;&#65533;=P=*V&#65533;%&#65533;8&#65533;@0&#65533;&#65533;f&#65533;U &#65533;>&&#65533; &#65533;&#65533;&#65533;E&#65533;&#65533;&#65533;Y&#65533;&#65533;K&#65533;$c&#65533;&#65533;p_&#1097;[&#65533;&#755;&#65533;&#65533;kZJ`&#65533;C3&#65533;&#65533;&#65533;&#65533;&#65533;&#65533;&#65533;&#65533;E&#65533;&#65533;&#65533;|A&#65533;%&#65533;6&#65533;+&#65533;8&#65533;&#65533;&#65533;qb&#65533;&#448;&#65533;m&#1030;r&#65533;&#65533;&#65533;#&#65533;&#65533;c&#65533;U&#65533;6'&#65533;4&#65533;&#65533;4&#65533; %&#65533; e&#1030;&#65533;
>Fp=F &#65533;&#65533;&#65533;&#65533;;&#65533;&#65533;&#65533;&#65533;&#65533;&#65533;KC&#65533;+ &#65533;&#65533;Am&#65533;&#65533;@&#65533;[h&#65533;;6&#65533;{*&#65533;2n`&#65533;,`&#65533;A&#65533;&#65533; &#65533;&#65533;&#65533;&#65533;*&#595;@&#65533; &#65533;"d&#65533;n&#65533;&#65533;n&#65533;(&#65533; &#65533;&#65533;6&#65533;&#65533;&#65533;&#65533;#t&#65533;0e&#200;&#65533;&#65533;&#65533;&#65533;*&#200;&#65533;&#65533;&#65533;S&#65533;-&#65533;<&#65533;&#65533;"s&#65533;&#65533;C&#65533;:8&#65533;&#65533;&#65533;)C&#65533;p&#65533;zs:&#65533;B&#65533;&#65533;A&#65533;1&#65533; C&#65533;&#65533;&#65533;&#65533;&#65533;ZD&#65533;&#65533;&#65533;&#65533;G&#65533;&#65533;&#65533;a	&#65533;&#200;&#65533;;&#65533;&#65533;&#65533;&#763;N&#65533;&#65533;&#65533;2)P&#65533;A&#215;z&#1089;!@B&#65533;&#65533;T&#65533;/*&#65533;V&#65533;&#65533;&#65533;3&#65533;&#65533;&#65533;*&#65533;&#65533;&#65533;&#65533;&#65533;&#65533;|&#65533;0#FSk&#65533;N&#65533;D&#65533;XD&#65533;&#65533;d&#65533;&#65533;e&#65533;FgT&#65533;HF&#65533;r&#65533;&#65533;&#65533;,&#65533;Fp3 GP&#1248;&#65533;;4Gv&#65533;?!&#65533;&#229;[wl&#65533;k&#65533;X&#65533;&#65533;&#65533;z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&#65533;&#65533;/&#65533;&#65533;&#65533;$*&#65533;&#65533;&#65533;((&#65533;&#65533;&#640;&#65533;JJX&#65533;&#65533;X&#65533;&#65533;J&#65533;|*&#65533;&#65533;&#65533;&#65533;$p)X&#65533;(&#65533;&#65533;&#65533;4&#65533;6 &#65533;@%&#65533; `%hK$&#65533;&#65533;(0&#761;L&#65533; &#65533;$H%`&#65533;@L&H)X  L,i&#65533;&#65533;%h&`&#65533;X&#65533; &#65533;&#65533;L&#65533;/)H&#65533;8M&#65533;DM&@&#65533;&#65533;&#65533;&#65533;D&#65533;&#65533;D&#65533;LM&#65533;t&#65533;|M&#65533;&#740;M&#65533;&#65533;&#65533;(&#65533;M&#65533;M&#65533;$&#65533;M&#65533;&#65533;&#65533; N&#65533;&#65533;&#65533;M&#65533;&#65533;L&#65533;l&#65533;N&#65533;N&#65533;N&#65533;N&#65533;NP&#65533;&#65533;6X&#65533;&#65533;l&#65533;&#1268;M &#65533;N&#65533;,O&#65533;&#65533;&#65533;O(&#65533;N&#65533;&#65533;&#1027;h&#65533;&#65533;&#65533;p&#65533;\&#65533;x&#65533;&#65533;|&#65533;(&#65533;&#65533;/&#65533;&#65533;&#65533;&#65533;&#65533;&#65533;&#1283;N -PR&#65533;&#65533;&#65533;&#65533;&#65533;K&#65533;$N&#65533;,&#65533;&#65533; N&#65533;@&#65533;&#1540;&#65533; &#65533;P&#65533;&#65533;=HR8T0&#65533;%&#65533;N&#65533;&#65533;O&#65533;I*&#65533;L%h&#65533;&#65533;L&#65533;&#65533;&#65533;&#65533;&#65533;(&#65533;P)&#65533;&#65533;&#1540;&#65533;&#65533;:&#65533;PR@&#65533;PS0&#65533;R(&#65533;&#65533;&#65533;|&#65533;!&#65533;&#65533;$`	& &#65533;&#65533;&#65533;P&#65533;&#65533;(X	&#65533;&#65533;&#65533; $&#65533;&#65533;&#65533;&#786;R(&#65533;&#65533;R#=R&#65533;&#65533;&#65533;&#65533;L&#65533;&#65533;l&#65533;&#65533;K&#65533;(&#65533;&#65533;&#65533;&#65533;&#65533;!&#65533;&#65533;p&#65533;$&#65533;R&#65533; &#65533; E&#65533;&#65533;8Q&#65533;N&#65533;&#65533; &#65533;M&#65533;  *&#65533;&#65533;/&#65533;)&#65533;&#65533;TL&#65533;S!(&#65533;&#65533;Q8&#65533;R&#65533;@-R!=&#65533;&#65533;&#65533;6&#65533;&#65533;&#65533;&#65533;&#65533;&#65533;&#65533;&#65533;&#65533;Q&#65533;&#65533;&#65533;@N&#65533;&#65533;? S U_R&#1027;TU&#65533;x&#65533;	
N&#65533;&#65533;L]V&#65533;&#65533;H&#65533;S_%UT&#65533;amIX&#65533;N*&#65533;&#65533;&#65533;&#65533;&#65533;Tf]Vg&#65533;V?&#65533;iT`V&#65533;l&#65533;x 
&#512;H&#65533;Nw&#65533;V&#65533;,&#65533;&#65533;p&#65533;&#65533;q&#65533;&#65533;=&#65533;@5SDm&#65533;6&#65533;x h &#65533;&#65533;#&#65533;&#65533;,&#65533;M&#65533;&#65533;|&#65533;&#65533;[&#65533;&#65533;$&#65533;&#65533;i&#65533;&#65533;j&#65533;4mI* X&#65533; P&#65533;&#65533;&#65533;&#65533;&#65533;&#65533;|&#65533;&#65533;&#65533;&#65533;K&#65533;S)&#65533;P &#65533;&#65533;T83U&#65533;uU &#512;	 X&#65533; #P &#65533;&#65533;TJ&#65533;&#65533;&#65533;&#65533;&#65533;M&#65533;Q&#65533;P0T_-&#65533;X&#65533;&#65533; #(&#65533;&#65533;&#65533;&#65533; Z&#65533;&#65533;p&#65533;&#65533;&#65533;SM&#65533;&#65533;&#65533;&#65533;&#65533;? Ss-U&#65533;&#65533;
&#65533;&#65533;	(&#65533;&#65533;&#65533;&#65533;&#65533;LJ&#512;&#65533;&#65533;We&#65533;<&#65533;&#65533;&#65533;ERJ0T&#65533;QX	QxO&#65533;&#65533;&#65533;U&#65533;p[&#65533;U &#65533;&#65533;5&#65533;6&#65533;R)&#65533;&#65533;&#65533;&#65533;&#65533;[&#65533;&#65533;O&#65533;
OX&#65533;&#65533;Y&#65533;]&#65533;&#65533;&#65533;&#65533;W&#65533;-XP&#65533;6&#65533;&#65533;&&#65533;Ph	(&#65533;&#65533;&#65533;&#65533;P&#65533;&#65533; &#65533;OpO&#65533;=&#65533;0&#65533;&#65533;u&#65533;&#65533;&#65533;&#65533;0&#65533;B&#65533;Y&#65533;&#65533;^&#65533;&#65533;P&#65533;O-X&#65533;k&#65533;&#65533;v&#65533;00]*&#65533;&#65533;&#41793;&#65533;&#65533; &#34560;&#65533;&#65533;&#65533;  &#65533;EKw&#65533;&#65533;&#65533;&#1941;0X&#65533;eW#`&#65533;	&#65533;W&#65533;&#65533;Y&#65533;]&#65533;%_&#65533;&#65533;/P&#65533;&#65533;]	
&#65533;x&#65533;p&#1744;]&#65533;b&#65533;&#65533;kQ #8&#1440;l&#65533;/*(X&#65533;]\&#65533;&#65533; &#65533;&#1888;&#65533;_&#1781;_&#65533;&#65533;&#65533;&#65533;6&#65533;&#65533;`_J&#65533; #@aJ^&#65533;&#65533;&#65533;&#65533;&#65533;h&#65533;&#65533;&#65533;&#65533;&#65533;8&#65533;h&#65533;&#65533;&#65533;p&#65533;v&#65533;&#65533;&#65533;&#65533;&#65533; &#65533;-X&#65533;I&#65533;-&#65533;&#65533;-&#65533;Bx &#1413;&#65533;v&#65533; &#65533;/h&#65533;n]^&#65533;]&#65533;fa&#65533;l&#65533;&#65533;]&#65533;&#65533;&#65533;&#65533;&#1664;&#65533;n-^&#1730;}Wx &#65533;IV&#65533;&#65533;H&#1814;&#65533;Y9&#65533;&#65533;&#65533;m#6&#65533;	&#65533;&#1820;&#65533;I&#65533;5&#65533; &#65533;"&#65533;&#65533;&#65533;`&#65533;&#850;&#65533;&#65533;&#65533;v&#65533;&#65533;&#65533;&#65533;&#65533;&#1756;&#65533;&#65533;H&#65533;&#65533; #x #&#65533; o&#65533;&#65533;&#65533;&#65533;&#65533;&#65533;&#65533;$&#65533;&#590;5&#65533;&#65533;} &#65533;&#65533;&#65533;,dJ&#65533;&#65533;&#1695;l&#65533;&#65533;NV&#65533;[
P&#65533;R&#65533;c,&#65533;dQ&#65533;^J&#65533;I&#65533;&#65533;6P&#65533;(&#65533;&#65533;&#65533;dO&#65533;N&#65533;5K&#65533;&J^6
c&#65533;&#65533;&#65533;]ff&#65533;&#65533;x&#65533;&#1245;&#65533;x&#65533;P!`&#65533;0X&#65533;=KUn&#65533;G	fF&#65533;$&#65533;XW&#65533;&#1459;&#65533;al&#65533;fv6&#65533;a&#65533;&#65533;W&#65533;dv !&#65533; &#65533; ,3  3G &#65533; &#65533;H&#65533;&#65533;&#65533;&#65533;*\&#560;&#65533;&#199;#J&#65533;(0<T &#65533; AC&#65533;I&#65533;&#65533;&#595;(S&#65533;tb#&#65533;"9,&#1104;&#65533; 68&#65533;\&#461991;&#991;@&#65533;
jQ#	Yr&#65533;&#65533;Q&#65533;f&#924;8h&#65533;aBf&#65533;
C&#65533;j&#65533;&#693;k&#65533;
&4 &#65533;&#65533;)&#65533;L5!&#65533;@&#65533;v.&#65533;xC&#65533;i&#65533;x&#65533;&#65533;&#65533;&#65533;&#128;&#65533;&#65533;| 1W &#65533;&#65533;&#65533;&#65533;Y&#65533;&#65533;&#65533;&#464;#KLap`&#65533;&#65533;&#65533;$Q&#65533;&#65533;	$&#65533;M&#65533;18u&#1056;&#1091;@&#65533;`0d&#65533;&#65533;LA&#1624;(&#891;&#65533;o&#65533; v&#65533;&#65533;x&#65533;8p&&#65533;!g&#65533;&#65533;&#65533;qn&#65533;M&#65533;&#65533;&#65533;&#65533;&#65533;Spbs&#65533;9C&#65533;&#65533;FC&#65533;&#65533;&#65533;&#1259;&#65533; &#65533;&#65533;&#65533;8mtj&#65533;&#65533;%8&#1216;\&#1023;?&#65533;9I`&#65533;N&#65533;GPn;&#65533;7Pel&#65533;&#65533;F&#65533;&#65533;a8&#65533;0`8-aj&#65533;)(P{l&#65533;&&#65533;$r&#65533;NxN&#65533;_&#65533;vD&#65533;&#725;h&#65533;+&#65533;&#65533;S&#65533;&#65533;I&#65533;B~&#65533;&#65533;SA:&#65533;U#&#65533;H&Rs8&#65533;&#65533;8]a9=8P9&#1893;&#65533;\:N4lGCN&#582;ly&#65533;&#65533;s]&#65533;&#65533;ANu&#65533;r8yH&#65533;]&#65533;}&#65533;&#1755;|&#65533;&#65533;&#65533;G&#30301;-&#65533;Fc&#65533;&#65533;N;&#65533;&#65533;(&#65533;&#65533;&#65533;&#65533;qxG&#65533;g&#65533;A&#65533;a&#65533;v&#65533;&#65533;8Uh &#65533;&#65533;w[n&#65533;&#65533;&#139;Rz&#65533;*&#65533;&#65533;&#65533;0*|&#65533;j&#65533;h&#65533;d&#65533;&#65533;+&#65533;E$7&#65533;&#65533;D&#65533;&#65533;&#65533;`&#65533;&#65533;&&#65533;&#65533;&#65533;G_&#65533;&#65533;&#65533;&#65533;_A&#65533;&#8486;&#65533;&#65533;&#65533;V&#65533;&#65533;a&#65533;F&#65533;1&#65533;`AT&#65533;td&#65533;&#34214;X&#65533;&#65533;&#65533;&#65533;aA &#65533;H&#65533;&#65533;&#65533;k&#65533;h&#65533;&#65533;&#65533;qP&#65533;(#N8&#65533;&#65533;%c&#65533;,n8&#65533;i&#1816;l`a&#65533;@E
P&#65533;FH)&#65533;&#65533;;&#65533;&#65533;s&G&#65533;FY&#65533; y!&#65533;u&#65533; 6&#65533;&#65533;&#65533;y&#65533;&#65533;&#65533;v&#65533;&#65533;a&#65533;Y&#65533;m&#65533;&#65533;&#65533; &#65533;H"bd&#65533;&#65533;S&#65533;,&#65533;V&#65533;^0*Ni &#65533;!&#65533;8&#65533;&#65533;&#65533;{&#65533;!&#65533;&#65533;k&#65533;d&#65533;3nXQF&#65533;Cw&#65533;&#65533;U4&#733;8&#65533;&#65533;&#65533;n&#65533;&#65533;hKm|Lm&#65533;\{m&#65533;I &#65533; &#65533;	,&#65533;&#65533;&#65533;H&#65533;&#65533;&#1538;&#65533;m&#65533;&#65533;N[&#65533;Q&#65533;u&#65533;&#65533;&#65533;D&#65533;
&#65533;c xH&#1735; &#65533;x&#65533;'
&#65533;x&#65533;n&#65533;a&#65533;&#65533;C&#65533;&#65533;&#65533;&#65533;&#65533;&#65533;&#65533;(@&#65533;&#65533;&#65533;Rw&#65533;x&#65533;40&#65533;&#65533;.&#65533;m&#65533;S&#65533;h#&#65533;"&#65533;K&#65533;x&#65533;&#65533;&#65533;&&#65533;&#441;&#65533;&#65533;S&#65533;&#65533;&#65533;&#65533;h'rN&#65533;$?u&#839;&#65533;&#65533;X&#65533;&#65533;&#65533;k&#65533;~>&#65533;#9%&#65533;6z2&#65533;&#65533;&#65533;&#65533;&#65533;&#65533;&#65533;&#65533;&#65533;0l&#65533;O;&#65533;m&#65533;Cn&#65533;6&#65533;&#65533;&#65533;&#65533;~&#65533;&#1752;:&#65533;&#65533;&#65533;Yj8&#314;J&#65533;&#65533;&#1770;B&#65533;&#65533; m|&#65533;&#65533;"
G&#65533;Ypy&#65533;&#65533;\&#65533;&#65533;&#65533;|mN1D&#65533;^&#65533;&#65533;CXPy&#65533;K!&#742;p&#65533;3&#65533;&#65533;&#65533;&#65533;&#623;&#65533;&#65533;&#65533;&#65533;&#65533;&#65533;	6D&#65533;&#65533;&#65533;w&#65533;&#65533;&#65533;&#65533;`S(&#65533;&#65533;&#65533;&#65533;E&#65533;Dl &#65533;&#65533;H&#65533;"&#65533;SS&#65533;&#65533;wC>1YQ&#65533;"&#65533;&#65533;&#493;&#65533;lu&#65533;{&#65533;&#65533;f&#326;&#65533;&#65533;;&#65533;&#65533;&#65533;&#65533;&#65533;&#65533;&#65533;w&#65533;&#65533;&#65533;
w86$&#65533;m&#65533;&#65533;&#65533;&#65533;3&#65533;&#65533;QO&#65533;&#65533;!=&#697;k&#65533;&#65533;&#65533;&#65533;&#65533;&#65533;BF&#65533;&#65533;2&#65533;$o&#65533;J }&#65533;CdN&#65533;@&#65533;xRy&#65533;&#65533;&#65533;&#65533;&#65533;53&#65533;&#65533;7&#65533;&#65533;+&#65533;&#65533;&#65533;&#65533;0&#65533;st&#65533;&#65533;p&#65533;B&#65533;&#865;|l&#65533;&#65533;+&#65533;&#1477;3&#65533;&#65533;&#65533;&#65533;&#65533;+&#65533;&#65533;0A&#622;m&#65533; #E&#65533;e&#65533;&#65533;	&#65533;&#65533;f~&#65533;&#65533;HM&#65533;81[&#65533;&#65533;&#65533;&#65533;&#65533;&#65533;&#65533;C&#65533;&#65533;&#65533;&&#65533;q&#691;hG{K &#65533;&#65533;&#65533;&#65533;@&#65533;MDa=&#65533;3&#65533;Q.&#65533;&#65533;&#65533;2&#65533;F&#65533;N&#65533;Pbj&#65533;8&#65533;&#65533;J&#65533;&#65533;0&#65533;&#65533;&#65533;(D&#65533;J&#65533;m+y&#65533;&#65533;&#65533;EB&&#65533;N&#65533;f&#1099;f&#65533;:&#65533;&#65533;&#65533; d&#65533;&#65533; &#65533;-&#1184;R&#65533; i&#65533;BN&#65533;&#65533;&#65533;&#65533;	&#65533;&#65533;&#65533;)&#65533;E&#65533;	H&#65533;&#65533;-'&#65533;&#65533;&#1314;&#65533;+0x&#65533;&#65533;&#65533;PG6&#65533;&#65533;&#65533;&#1971;RySy&"elp&#65533;q&#65533;8 &#65533;%"&#65533;&#65533; &#65533; &#65533;&#65533;&#65533;b&#65533;&#65533;{&#65533;&#65533;c&#65533;PTv&#65533;]&#65533;	f&#65533;&#65533;UJ&#65533;&#65533;{w-&#65533;0&#65533;W&#65533;&#65533;U&#65533;j&#65533;M5O&#65533;&#65533;`&&#65533;dC;&#65533;&#65533;66/&#65533;&#65533;p&#65533;?_&&#65533;&#65533;n0&#65533;]&#1872;r&#1448;&#65533;}&#65533;R[&#65533;&#65533;&#65533;u'&#65533;D&#65533;\&#65533;6&#65533;"&#65533;&#65533;{fl&#65533;r&#65533;&#65533;&#65533;h&#65533;&#65533;&#65533;nU&#65533;&#65533;.J&#65533;&#65533;&#65533;g&#65533;&#65533;&#65533;&#65533;t&#65533;F&#65533;&#65533;S;5>&#65533;&#65533;rm\y&#65533;]&#65533;&#65533;&#65533;&#65533;y&#65533;&#65533;<&#65533;&#518;&#65533;)&#65533;&#65533;&#65533;&#65533;.<&#65533;&#65533;&#65533;&#65533;&#65533;&#65533;[&#65533;~&#65533;&#65533;&#65533;&#65533;&#65533;&#65533;&#65533; &#65533;&#65533;L&#65533;&#65533;&#65533;N&#65533;&#65533;,&#65533;&#65533;&#65533;&#1499;u&#65533;&#65533;&#1980;&#65533; &#65533;Ek &#65533;&#65533;P&#65533;&#65533;&#65533;2&#65533;&#65533; &#65533;&#65533;GL&#65533;x @K&#65533;&#65533;W&#65533;&#65533;wu&#65533;[&#138;&#65533;&#65533;&#65533;+&#65533;&#65533;\l&#65533;&#65533;&#65533;	&#65533;&#65533;&#65533;&#65533;@&#65533;&#65533;&#65533;&#65533;_&#65533;&#1062;&#65533;&#65533;qW&#65533;&#65533;&#65533;&#65533;b&#65533;&#65533;\=I1&#65533;&#65533;L&#65533;*[&#65533;&#65533;aRZ[&#65533;bU+&#65533;DrJ&#65533;&#65533;&#65533;&#65533;+&#65533;&#65533;&#65533;hN&#65533;&#65533;&#65533;&#65533;&#65533;^R&#65533;&#65533;A{&#65533;&#65533;Ud&#65533;I(eV&#65533;&#65533;&#65533;&#65533;&#65533;)g97\l&#65533;E&#65533;&#928;&#65533;&#65533;y&#60642;&#65533;&#65533;dc&#65533;=&#65533;&#65533;&#65533;&RK&#65533;r&#65533;&#65533;&#65533;N{z&#65533;&q&#65533;k&#65533;&#65533;\LU&#1665;&#65533;7&#65533;&#65533;V&#65533;&#65533;&#65533;&#65533;YZh&#65533;&#64012; &#65533;1&#65533;&#65533;&#65533;&#65533;&#65533;^&#65533;&#65533;fU&#65533;&#65533;&#65533;>y&#65533;~V&#65533;&#65533;_;&#65533;&#65533;>&#561;&#1536;E-h &#65533;&#65533;&#65533;&#65533;gVC&#65533;&#65533;&#65533;>&#65533;@(D&#65533;e&#65533; n&#65533;&#65533;&#65533;&#65533;%&#65533;&#65533;x&#65533;	&#65533;&#65533;&#65533;&#65533;&#65533;&#65533;'pN&#65533;E&#65533;r&#65533;&#65533;@&#65533;&#700;>&#65533;+&#65533;h@&#65533; &#65533;d&#65533;Ay(&#65533;vtDN&#65533;&#65533;)'j-*&#65533;T&#65533;7&#65533;8&C&#65533;&#1941;&#65533;&#65533;&#65533;&#65533;&#65533;&#585;&#65533;y&#65533;fd&#65533;;&#65533;M&#65533;&#65533;X&#65533;+&#65533;&#65533;JN&#65533;&#65533;$Nd&#65533;d> C&#65533;&#65533;0A&#65533;5&#65533;|+=&#65533;&#65533;&#65533;&#2000;&#65533;|&&#65533;&#65533;@L@;9&#65533;&#65533;\&#65533;&#65533;&#65533;&#65533;,e&#65533;9)&#65533;&#65533;&#65533;|&#65533;J2fx&#65533;V&#65533;N&#65533;&#65533;'T&#65533;&#65533;&#65533;&#65533;&#65533;|&#65533;&#1124;8(-a&#65533;&#65533;Nx&#65533;;5yg&#221;+&#65533;&#65533;&#65533;;&#65533;	&#65533;&#65533;&#65533;&#65533;@U&#65533;&#1020;&#65533;&#65533;@n,&#65533;z &#65533;.do&#65533;&#65533;&#65533;&#65533;@&#566;&#65533;&#65533;&#65533;a,e&#65533;&#65533;e4&#65533;c&#65533;bW&#65533;&#947;T5R&#65533;&#65533;&#65533;&#65533;)0
b&#65533;&#65533;\&#65533;f&#65533;O&#65533;OI`&#65533;&#65533;&#65533;	&#65533;x&#65533;&#65533;0&#65533;&#65533;)&#65533;A>&&#65533;&#65533;&#65533;KJ&#65533;X&#65533;&#65533;&#65533;&#65533;&#65533;^ ,&#65533;&#65533;&#65533;&#65533;&#65533;&#65533;&#65533;@&#65533;'&#65533;@*`&#65533;&#65533;@&#65533;g9~&#65533;&#65533;&#65533;&#65533;&#65533;&#65533;>#@&#65533;gK s&#65533;g&#65533;g~O! :&#65533;b&#65533;.&#65533;~&#65533;A ' 8*&#65533;&#65533;-&&#65533;y&#65533;F&#65533;&#65533;58&#65533;/&#65533;"&#65533;-
&#65533;X&#65533;&#65533;_&#65533;&#65533;21Q&#65533;5at'X~&#65533;w.&#65533;&#65533;A&#65533;&#65533;&#65533;&#65533;&#65533;=&#65533;:K&#65533;%&#1172;<&#65533;S"&#65533;&#65533;_&#65533;|:&#65533;_&#65533;&#65533;\&#65533;_l&#65533;_&#65533;b&#65533;G1&#65533;&#65533;b&#65533;&#65533;5h7&#65533;&#65533;&#65533;G&#65533;>&#65533;fx&#65533;=&#65533;.&#65533;&#65533;$&#65533;R&#65533;&#65533;%&#65533;_>@&#65533;_@`i&#65533;1&#65533;7y[7tba2_&#65533;&#65533;~b&#65533;'&#1027;&#65533;&#65533;&#65533;&#1544;?&#65533;&#65533;#&#65533;&#65533;$&#65533;UF#B   &#65533;&#65533;u47&#65533;&#65533;~bH &#65533;&#65533;&#65533;&#65533;&#33318;&#65533;&#65533;&#65533;&#65533;=@&#65533;Z&#65533;&#65533;Q&#65533;&#65533;&#65533;J&#65533;!&#65533;2b&#65533;F&#65533;x&#65533;&#65533;~&#65533;H&#65533;&#65533;8&#65533;&#65533;h&#65533;&#65533;&#65533;&#65533;&#65533;x,&#65533;&#65533;&#65533;&#65533;t'qW[s&#65533;&#65533;I&#65533;&#65533;@&#65533;5&#65533;5&#65533;_SX`&#65533;A`&#65533;&#1088;b`&#65533;&#65533;&#515;X&#65533;&#65533;h&#65533;&#65533;x&#65533;&#65533;.&#65533; ,&#65533;&#808;&#65533; o&#65533;F&#65533;%VfP&#65533;&#65533;uT&#65533;!k8A`&#65533;)&#65533;(&)&#35342;&#65533;8&#65533;&#65533;&#65533;&#65533;&#65533;(&#65533;>&#65533;&#65533;&#65533;&#65533;W&#65533;l&#65533;|&#2038;&#65533;&#65533;U&#65533;&#65533;&#65533;&#65533;*&#65533;&#65533;GAd&#65533;}AX`4h&#65533;^P&#65533;6&#65533;C&#65533;`4&#65533; &#65533;&#65533;&#65533;&#65533;&#65533;(&#65533;=&#65533;&#65533;O&#65533;&#65533;R&#65533;t9Pd@&#65533;&#65533;&#65533;+"mo`}&#65533;aMt%&#65533;&#65533;&#65533;&#65533;&#65533;{N&#65533;o&#65533;(&#65533;l@6&#65533;&#65533;5&#65533;&#65533;`&#65533;&#65533;> &#65533;&#65533;x&#65533;&#65533;X&#65533;.p&#65533;&#65533;( 6e&#65533;g&#65533;`&#65533;`&#65533;t	&#65533;}O&#65533;v&#65533;&#65533;&#65533;&#65533;E@&#65533;o@&#65533;X&#65533;W&#65533;H&#65533; 1&#65533;z6Q&#65533;P{&#65533;&#65533;F9lly&#65533;&#65533;p4&#65533;&#65533;ef8&#65533;&#65533;&#65533;&#680;E~yt&#65533;t&#65533;w&#65533;'"&#65533;%&#65533;&#65533;lU	&#65533;&#65533;&#65533;=Z&#65533;(&#65533; G&#65533;L&#65533;&#65533;&#65533;iW8VU&#65533;h0&#65533;^&#65533;>0&#65533;hx&#65533;&#65533;%(&#65533;&#65533;&#65533;yti&#65533;K&#65533;&#65533;E&#65533; &#65533;
&#65533;2jR&#65533;&&#65533;&#65533;&#65533;&#65533;#Q|&#65533;Ux&#65533;aa)&#65533;~&#65533;2H&#65533;&#65533;)9@&#65533; &#65533;_U&#65533;_&#65533;,&#1161;bpN&#65533;&#65533;_:`&#65533;&#65533;U &#65533;Y6&#65533;l&#65533;b&)@,"&#65533;W&#65533;)&#65533;&#65533;%&#65533; t&#65533;%uR3&#65533;X&#65533;&#65533;_U&#65533;tM&#65533;k'zT&#65533; v,&#65533;&#65533;&#65533;f&#65533;&#65533;_&#65533;8&#65533;Q&#65533;U&#65533;&#65533;&#65533;&#65533;&#65533;&#65533;&#65533;
4&#65533;U&#65533;{&#65533;&#65533;&#65533;&#65533;&#65533;&#65533;%Qj&#65533;&#65533;&#65533;8&#65533;S4&#65533;&#65533;X&#65533;&#65533;;  i&#1044;&#65533;&#65533;&#65533;#&#65533;&mhe&#65533;&#65533;&#65533;&#662;&#65533;&#65533;&#65533;#'0&#65533;.&#65533;r`&#521;&#65533;&#65533;u9&#65533; :&#65533;&#65533;&#65533;*&#65533;&#65533;UJ&#65533;&#65533;&#65533;&#65533;1&#65533;GQ2&#65533;&#65533;&#65533;1 \&#65533;j&#65533;&#65533;R&#65533;&#65533;%&#65533;f&#65533;4&#65533;&#65533;&#65533;US5&#65533;K&#65533;3&#65533;z&#65533;r&#65533;CHX&#1165;&#65533;&#65533;i&#65533;&#65533;~&#65533;@&#65533;6,0&#65533;$&#65533;&#65533;&#65533;&#65533;&#65533;N&#65533;i:&#65533;&#65533;&#65533;8&#65533;
z&#65533;&#1109;!2&#65533;It&#65533;	`&#65533;&#65533;&#65533;&#65533;&#65533;&#65533;&#65533;&#65533;&#65533;&#65533;&#65533;&#65533;;&#65533;Vs ]&#65533;&#65533;<i&#65533;&#65533;Bw`A&#65533;&#65533;"&#65533;A&#65533;&#65533;>&#65533;=p.p&#65533;P 7p&#65533;+&#65533;5-!&#65533;#&#65533;&#65533;&#65533;wX&#65533;i&#65533;}\8 3&#1695;<&#1125;&#65533;&#65533;R&#65533;&#65533;R5&#65533;&#65533;&#65533;4n&#65533;&#65533;`_&#65533;t;&#65533;&#65533;$&#65533;&#65533;&#65533;&#65533;&#65533;tg&#65533;@&#65533;&#65533;&#65533;&#65533;=&#65533;&#65533; 7 <++h:&#65533;&T&#65533;x&#65533;&#65533;cV&#65533;G&#65533;&#65533;&#65533;&#65533;&#65533;&#625;&#65533;&#65533;&#65533;(X&#1125;|&#65533;R&#65533;pui&#65533; &#65533;&#65533;4&#65533;&#65533;[&#65533;&#65533;O&#65533;H&#65533;&#65533;q  &#65533;q &#65533;S&#65533;&#65533;&#65533; {PtK&#65533;&#65533;&#65533;:&#65533;&#65533;x
&#65533;(: =&#1779;&#65533;`az&#65533;&#65533; 0&#65533;8s`03&#65533;) &#65533;&#65533;&#65533;&#65533;i&#65533;)  &#65533;&#1125;&#65533;&#65533;R&#65533;  &#65533;&#65533;Vx &#65533;&#65533;&#65533; &#65533;T&#65533;&#65533;&#65533;r&#65533;q.2q&#65533;	`&#65533;&#65533;&#65533;K&#65533;5 	&#65533; &#65533;&#1593;
&#1540;J0&#65533;&#65533;&#65533;_&#65533;&#65533;wm&#65533;:&#65533;}Y`&#65533;&#65533;&#65533;z&#65533;W&#65533;&#65533;y&#65533;+=:x&#65533;&#1721;&#65533;&#65533;Z&#65533;$<w&#65533;T@fTNy&#65533;&#65533;&#65533;&#65533;&#65533;z&#65533;&#65533;[&#65533;&#65533;{&#65533;&#65533;&#65533;ub ,8&#65533;x&#65533;&#65533;((&#65533;3A~&#65533;{@%&#65533;&#65533; Y&#65533;&#65533;vA&#65533;&#65533;&#65533;#G+&#65533;&#65533;%
az&#65533;&#65533;&#65533;)&#65533;&#65533;&#65533;Q&#65533;0  v	<9&#65533;&#65533;&#65533;&#65533;a&#65533;8&#65533;&#65533;M&#1759;X&#65533;&#65533;S&#65533;Jg&#65533;J&#65533;&#65533;:&#65533;&#65533;&#65533;P&#65533;A%&#65533;R&#65533;&#65533;&#65533;&#65533;&#689;&#65533;&#65533;&#65533;&#65533;;&#65533;q&#65533;Q&#65533;&#65533;&#65533;&#65533;&#65533;E&#65533;:`&#65533;&#1779;&#65533;&#65533;_&#65533;w&#65533;&#65533;gp ;pJ&#65533; &#65533;&#65533;&#65533;&#65533;K&#65533;&#65533;&#65533;G&#65533;&#65533;&#65533; &#65533;&#65533;&#65533;SI&#65533;tL&#65533;&#65533;w.&#65533;v`u&#65533;&#65533;3&B&#65533;&#65533;Y&#65533;&#65533;&#65533;&#65533;&#65533;&#65533;&#65533;&#65533;U&#65533;&#65533;Oy&#65533;&#65533;&#65533;Kz&#65533;Q#&#65533;&#65533;&#65533;&#65533;-&#65533;l&#65533;&#65533;'&#65533;{&#65533;h&#1375;&#65533;&#65533;&#65533;R&#65533;:&#65533;&#65533;\&#65533;:&#65533;&#65533;e L`5 &#65533;i&#65533;&#65533;&#65533;&#65533;R &#65533;&#65533;k0&#65533;|&#65533;y&#65533;9&#65533;z&#65533;&#65533;<&#65533;0$&#65533;	&#65533;j&#65533;\&#65533;&#65533;&#65533;&#65533;&#65533;Rx&#65533;&#65533; &#65533;&#65533;&#65533;&#65533;Wt|y\&#65533;:&#65533;	&#808;&#65533;_&#65533;&#65533;_N&#65533;&#65533;V&#65533;  &#65533;&#65533;U&#65533;~v&#65533;  R B &#65533;,&#65533;&#65533;-9p&#65533;N&#65533;u&#65533;&#65533;&#65533;&#65533;&#65533;&#65533;o vx/&#65533;F,{Rx&#65533;,&#782;,&#65533;&#65533;s&#65533;M&#65533;&#65533;&#65533;D&#65533;?h&#65533;[uP&#65533;! R&#65533;&#65533; &#65533;&#65533;&#791;9!&#65533;&#65533;&#65533;0&#65533;&#65533;_&#65533;&#65533;&#65533; &#65533;J&#65533;&#488;a&#65533;&#65533;&#65533;&#65533;&#65533;G2&#25057;*&#65533;Jk&#65533;6,&#65533;&#65533;&#65533;&#65533;<`j&#826;/&#65533;_9P5pul &#65533;&#65533;&#65533;X|B&#65533;&#65533;H&#65533;&#65533;&#65533;_`&#65533;dF;\z&#65533;:|&#65533;{&#65533;&#65533;&#65533;&#65533;&#65533;&#65533;	&#1065;c&#65533;&#65533;K&#1700;&#65533;&#65533;&#65533;1&#65533;"&#65533;&#1403;~d&#65533;&#65533;&#65533;O&#65533;&#65533;r&#65533;
&#65533;BB&#65533;&#65533;&#65533;[&#392;&#65533;&#65533;
&#65533;&#65533;_u&#65533;&#65533;1&#65533;(L|D&#65533;SN&#65533;S&#1067;t&#65533;K&#65533;)&#641;&#65533;a&#65533;
&#65533;&#65533;&#65533;6&#65533;&#65533;&#65533;&#65533;&#65533;&#65533;&#65533;&#779;&#65533;&#65533;G &#65533;h&#65533;&#65533;", &#65533;L&#65533;:&#65533;^F8&#65533;&#65533;&#748;C}3&#1148;w&#65533;&#65533;ZK&#65533;p&#65533;&#65533;&#65533;&#65533;_&#65533;&#65533;&#65533;&#65533;J#!A&#65533;&#65533;}h&#65533;Cw&#65533;&#65533;&#65533;&#65533;V&#65533;&#1669;&#65533;Y,&#65533;&#65533;&#65533; &#65533;&#65533;&#65533;&#65533;H}&#65533;&#65533;&#65533;M&#65533;0&#65533;&#65533;&#65533;]&#239;&#65533;&#65533;k&#65533;&#65533;"a&#65533;6&#65533;
-2&#65533;&#65533;z&#65533;:&#65533;&#1043;@H&#65533;&#65533;&#65533;{:`&#65533; &#65533;&#65533;}*`&#65533; C&#1481;&#65533;&#65533; N&#65533;&#65533;nb&#65533;<T"&#65533;&#65533;mh&#65533;hz&#65533;&#65533;&#65533;(&#65533;&#65533;2&#65533;f&#65533;:&#65533;&#65533;Yl)}&#65533;&#65533;&#65533;7&#65533;(&#65533;&#585;kQ&#65533;|&#65533;s-NbX"&#65533;&#65533;&#65533;&#583;&#65533;J&#65533;c1&#65533;F&#576;,P8x&#65533;&#65533;&#65533;g(&#65533;&#65533;#W&#65533;&#65533;<[&#1469;&#65533;#&#65533;Dm&#65533;&#65533;&#65533;&#65533;LI&#65533;j&#65533;B&#1438;&#65533;&#65533;&#65533;&#65533;Lt&#65533;{&#480;&#65533;&#65533;H&#65533;&#65533;&#65533;_>&#65533;`h&#65533;&#65533;&#65533;&#65533;='&#65533;u&#65533;M*n&#65533;;&#65533;`P&#65533;gw&#65533;&#65533;n8~Z&#65533;Rv&#65533;&#65533;&#65533;~:&#65533;&#65533;&#65533;I &#65533;`&#65533;&#65533;&#65533;;&#65533;&#65533;r&#65533;&#65533;=`&#65533;I&#65533;&#65533;%&#65533;&#65533;zF~&#65533; &#65533;&#65533;u&#65533;&#65533;`&#65533;&#65533;]N&#65533;8&#65533;&#65533;X&#65533;d&#65533;&#65533;&#1550;B&#65533; &#65533;	`=P	0	&#65533; &#65533;n&#65533;&#65533;&#65533;&#65533;k0r&#65533;&#65533;M$^&#65533;c&#65533;l;&#65533;&#65533;&#65533;&#1539;&#1214;&#65533;@I&#65533;&#65533;Y&#65533;&#65533;&#65533;b`f! P&#65533;g&#65533;&#65533;f6<&#65533;&#65533;;&#65533;&#65533;&#65533;&#918;}&#65533;&#65533;&#65533;H&#65533;&#65533;n&#65533;&#65533;&#65533;&#65533;y&#65533;&#65533;&#65533;:P&#65533;gF&#65533;=q"&#65533;0&#65533;Y&#65533;f&#65533;F&#65533;&#65533;&#65533;&#65533;&#65533;^&#65533;&#65533;C&#65533;x)&#65533;&#65533;h&#65533;&#65533;y&#65533;&#65533;x</bE&#65533; ?&#65533;#/!&&#65533;Q&#65533;6g&#65533;&#65533;6m1_&#65533;&#65533;&#65533;4&#65533;&#65533;&#860;x K)l &#65533;k&#65533;&#65533;k &#65533;1&#65533;f`&#65533;y&#65533;&#65533;A&#65533;k&&#65533;&#65533; &~&#65533; q&#65533;
s&#65533;s&#65533;P&#65533;&#65533;j&#65533;\&#65533;&#65533;&#65533;&#65533;&#65533;&#65533;&#65533;&#65533;&#65533;1 &#65533;`&#65533;&#35991;&#65533;&#65533;(&#65533;8&#65533;0&#65533;N&#65533;&#65533;&#65533;('"&#65533;;0x&#65533;&#65533;8&#65533;&#65533;&#65533;cF&#65533;v&#65533;xy&#65533;U&#65533;&#65533; .P&#65533;Y &#65533;w&#65533;;N!&#65533;&#65533;&#7303;}&#65533;&#65533;>p&#47808;48_&#65533;l;&#65533;aw&#65533;q&#65533;n&#65533;&0v&#65533;&#65533;<&#65533;j&#65533;pp&#65533;&#65533;&#65533;&#65533;&#65533;&#65533;&#65533;&#65533;&#65533;&#65533;<&#214;&#65533;&#65533;&#65533; A&#65533;,09'&#65533;E&#65533;&#65533;SF&#65533;d&#65533;&#65533;v%&#65533;&#65533;w`!&#65533;&#65533;&#65533;&#65533;9,&#65533;&#65533;`S&#65533;&#65533;A&#65533;	
 &#65533;&#65533;&#65533;&#65533;9&#65533;&#65533;!Q&#65533;&#65533;5n&#65533;&#65533;&#65533;*&#65533;!E&#65533;$rE&#514;%&#65533;(&#65533;&#65533;D &#65533;&#65533;da&#65533;@I&#65533;9u&#65533;&#65533;2&#65533;&#65533;O&#65533;w&#65533;,A7I&#65533;.U&#65533;&#65533;:C&#65533;N&#65533;Z&#1158;B&#65533;&#65533; 3@&#206;& &#65533;&#65533;&#65533;)Re&#65533;&#65533;&#65533;[&#65533;Z	&#65533; &#65533;A&#65533;&#65533;9&#65533;/N&#65533;&#65533;&#65533;b&#65533;&#65533;&#65533;&#65533;C:&#65533;&#65533;e&#65533;&#65533;&#65533;&#65533;x&#65533;H&#65533;b&#65533;&#65533;m5m&#1817;&#65533;&#1816;>Rz&#65533;&#65533;&#65533;&#65533;&#65533;&#859;&#65533;&#65533; $9?p&#65533;&#65533;&#65533;&#65533;m&#1849;u&#65533;&#65533;&#65533;&#65533;&#65533;&#65533;rQ&#65533;&#65533;&#65533; 6Y&#65533;kS/J&#65533;9&#65533;t&#65533;&#65533;\jO&#65533;&#65533;)*2&#65533; |&#65533;&#65533;	&#65533;&#65533;&#65533;u&#65533;"&#65533;&#65533;&#65533;&#65533;&#65533;&#65533;&#65533;&#65533;&#65533;;&#65533;&#65533;&#65533;&#65533;&#65533;&#65533;*&#65533;&#65533;&#65533;!&#65533;&#65533;A&#65533;&#65533;#&#65533;&#65533;&#65533;&#65533; M&#65533;&&#65533;0&#65533;>&#65533;&#65533;&#65533;$<4p &#65533;&#65533;*&#65533;&#65533;B&#63008;f&#65533;&#65533;'3&#65533;O@&#65533;V0&#65533;5RL&#65533; &#65533;&#65533;&#65533;@:$3 E&#65533;BMD&#65533;&#800;&#65533;U&#65533;&#65533;&#65533;&#65533;C&#65533;&#65533;	)&#65533;&#65533;H$&#65533;&#65533;&#65533;
&#65533;&#65533;&#65533;4&#65533;j|&#65533;&#322;&#65533;X&#1126;-ZtA&#65533;&#65533;q)W!0&#65533;&#948;&#591;&#65533;4&#65533;&#65533; &#65533;$&#65533;&#1271;%9&#65533;c&#65533;&#1254;152;&#65533;	K&#65533;t&#65533;K&#65533;&#65533;.&#65533;&#65533; &#65533;V&#65533;&#65533;Q&#65533;1&#65533;&#65533;K&#65533;&#65533;H&#65533;q&#65533;H%-7P&#65533;&#65533;&#65533;&#65533;l&#65533;R&#65533;`&#65533;&#65533;
&#65533;j1&#65533;&#65533;t&#65533;B&#65533;u&#65533;&#65533;DU$&#65533;4&#65533;@&#65533;&#65533;&#1441;t&#65533;=&#65533;&#65533;&#655;p&#65533;S+X&#65533;/&#706;&#65533;PQ&#345;
z&#65533; +&#65533;Qa&#65533;v7r4&#65533;&#65533;&#65533;t&#65533;&#65533;&#65533;&#65533;lZ&#65533;E&#65533;Mq&#65533;$&#65533;K&#65533;&#65533;CV&#65533;h&#65533;v^\&#65533;&#357;&#1168;&#673265;&#65533;5&#65533;
&#65533;E&#65533;&#65533;&#65533;b#Yx&#65533;;m_&#65533;-&#65533;c'}&#65533;&#65533;\1*&#65533;&#65533;]6V&#65533;X&#65533;
&#65533;&#65533;&#65533;&#65533;&#65533;&#65533;ik&#65533;&#65533;&#65533;j#F9&#65533;&#65533;b&#65533;&#65533;:&#65533;&#65533;]yfGU&#65533;Y&#65533;&#65533;a&#65533;f&#65533;&#65533;&#65533;gKMz&#65533;S&#65533;0&#65533;&#65533;$;&#65533;h&#65533;`&#65533;&#65533;h&#65533;|&#65533;&#65533;&#1761;&#65533;&#65533;&#65533;&#65533;&#65533;ZB&#65533;&#65533;6&#65533;&#65533;&#65533;&#65533;&#65533;&#65533;&#65533; &#65533;&#65533;&#1703;&#65533;&#65533;v&#65533;&#303;&#65533;&#65533;&#65533;&#929;&#65533;&#65533;`6\P&#65533;&#65533;&#1624;&#65533;&#65533;&#65533;d~&#65533;p&#65533;3&#65533;&#65533;%&#65533;F &#65533;5p&#65533;
&#65533;&#65533;&#65533; E[o&#65533;O&#65533;&#65533;nI\&#65533;&#65533;&#65533;&#65533;;0
`&#65533;4
&#65533;sXj&#65533;n&#996;&#65533;v&#65533;u&#65533;&#65533;&#65533;&#65533;&#65533;&#65533;w&#65533;&#65533;&#65533;&#2035;fC&#65533;%0h&#65533;;&#65533;=w&#65533;&#65533;1u64&#65533;&#65533;z&#65533;w&#65533;{&#65533;&#65533;&#65533;`&#65533;&#65533;&#65533;&#65533;y&#65533;&#65533;7&#65533;&#65533;Z&#65533;&#65533;&#65533;&#65533;_&#160;&#65533;&#65533;&#65533;&#65533; &#65533;&#65533;;&#65533;&#65533;<?&#65533;&#205;&#65533; 50&#65533;2&#65533;&#65533; &#65533;&#65533;}, c&#65533; &#65533;&#65533;<&#65533;|&#65533;T&#65533;@&#65533; 0&#65533;>&#65533;&#65533;&#65533;&#65533;&#65533;l:I&#65533;&#65533;-
&#65533;&#65533;Ub@`&#65533;,t&#65533;&#65533;&#65533;]v&#65533;&#65533;&#65533;-&#65533;*&#65533;
}8&#65533;4&#65533;b&#65533;2&#65533;r.rZ&#65533;Z(&#65533;&#65533;H&#65533;&#65533;S&#65533;Y$C2&#65533; 	&#65533;`&#1335;%&#65533;I&#65533;&#65533;&#65533;&#65533;xF&#65533;e&#65533;&#259;Ad&#65533;A5X&#65533;>8&#65533;H&#65533;&#65533;<@&#65533;&#65533;&#65533;X&#65533;&#65533;E&&#65533;c&#65533;p&#65533;&#65533;EX$#&#65533;&#65533;h&#65533;;$&#65533;I&#65533;x8&#65533;&#65533;&#65533;&#65533;r&#65533;&#65533;&#65533;&#65533;v&#65533;B"ub&#65533;&#65533;&#65533;&#65533;M%&#65533;&#65533;%&#65533;m &#65533;&#65533;+a	x<&#65533;c&#65533;&#65533;#NP) &#65533;&#65533;&#65533;i&#65533;	%BWM&#65533;&#65533;@!U&#65533;d&#65533;q	&#65533;&#65533; >&&#65533;n &#65533;&#65533;/&#65533;&#65533;6Ap&#65533;CY&#65533; "&#65533;&#799;&#65533;K&#65533;K&#65533;	&#65533;&#65533;3&#65533;\S4l&#65533;A&#65533;I&#785;&#65533;q~&#1536;#&#65533;&#65533;G&#65533;$&#65533;Y&#65533;9&#65533;&#65533;6&#65533;&#65533;T&#65533;&#65533;&#65533; B&#65533;(&#65533;e
&#65533;H&#65533;&#65533;&#65533;-&#65533;rPN&#65533;p&#65533;Kh`R&#65533;&#65533;&#65533;&#65533;;+&#65533;&#65533;Y&#65533;&#65533;AD8&#1091;\!_=&#65533;]G&#65533;&#136;8&#65533;&#65533;&#65533;(;x)@2&#65533;x1H&#65533;`#&#65533;lA&#65533; DS &#65533;I&#65533;-&#65533;y&#65533;NW60&#65533;1&#65533;|K&#65533;!-qI2&#65533;P#&#65533;&#65533;%&#65533;b&#65533;s a3 G&#65533;T&#65533;s&#65533;"rj&#1369;&#65533; !`@  gHB&#65533;&#65533;&#65533;E&#65533;
&#65533;&#65533; aVEc&#65533;>\]&#65533;T&#65533;&#65533;'3 &#65533;4&#65533; E&#65533;&#65533;>)&#65533;&#65533;U&#65533;\&#65533;&#65533;X&#65533;W&#65533;'9&#65533;&#65533;0&#65533;&#65533;&#65533;dQVY&#65533;&#65533;$i1&#65533;&#65533;&#65533;&#65533;>|&#65533;&#65533;R&#65533;&#65533;&#65533;&#65533;&#65533;`(i&#65533;&#65533;d]&#1776;&#65533;&#65533;&#65533;
&#65533;(+#l&#65533;&#65533;u&#65533;(Z+:&#65533;&#65533;&#65533;&#65533;E&#65533;p&#65533;&#65533;A&#65533;z* a&#65533;&#65533;&#65533;&#65533;&#65533;1Q&#65533;|Z&#1571; &#65533;&#65533;&#65533;D&#65533;{&#65533;&#65533;vg&#65533;"&#65533;&#65533; &#65533;"&#1495;&#65533;@Z&#65533;zl]!@&#65533;d VQ&#65533;L&#65533;&#65533;CC)A	&#65533;d&#65533;x&#65533;&#65533;}%c&#65533;5L &#65533;M&#65533;&#65533;&#65533;(&#65533; &#65533;&#65533;pAB&#65533;^&#65533;o&#65533;&#65533;&#65533;[6&#65533;&#65533;&#65533;/:&#65533;&#65533;1&#65533;&#65533;&#65533;&#65533;&#65533;n1&#65533;4&#65533;8Nf&#65533;%&#65533;U&#65533;&#65533;&#65533;&#65533;U&#65533;'dsY&#662;&#65533;q&#65533;&#65533;&#65533;a&#65533;&#65533;&#65533; I>&#596;&#65533;\&#65533;&#65533;&#65533;O&#65533;&#65533;T&#65533;&#65533;D&#65533;*&#65533;_fsz &#65533;&#65533;j&#65533;&#65533;&#65533;&#65533;&#65533;&#65533;&#65533;H&#65533;h&#65533;L&#65533;V&#65533;&#65533;&#65533;&#65533;&#65533;&#65533;v&#65533;&#65533;}&#65533;&#65533;	 yy&#1498;&#65533;&#36852;D&#65533;&#65533;&#65533;&#65533;Hr&#65533;&#65533;&#65533;&#65533;`&#65533;t&#65533;&#65533;"23&#65533;MN&#65533;;&#65533;&#65533;B&#65533;%&#65533;&#65533;&#65533;&#65533;[&#65533;&#65533;&#65533;4&#65533;&#65533;!&#65533;Y&#65533;L&#65533;&#65533;&#65533;*Br&#65533;:v&#65533;&#65533;&#65533;e;^&#1453;&#65533;&#65533;&#65533;]&#65533;&#65533;&#65533;k&#65533;A&#65533;&#65533;&#65533;;a&#486;6H&#1324;d&#65533;&#65533;
[&#65533;&#65533;&#65533;'&#65533;&#65533;&#65533;&#1382;6^&#18199;&#65533;&#1817;s&#65533;&#65533;&#65533;n&#65533;&#65533;ryno&#65533;o|&#65533;P&#65533;&#65533;&#65533;&#65533;&#65533;&#65533;o}&#65533;&#65533;&#65533;&#65533;&#65533;&#65533;&#65533;pC[6k&#65533;&#65533;+4wq&#634;&#65533;&#65533;&#65533;b#&#65533;&#1102;P&#65533;k&#65533;+t&#65533;X&#65533;5C&#65533;&#65533;ik&#65533;&#65533;&#1547;#&#65533;+&#65533;{&#65533;&#65533;&#65533;!!yD&#65533;3lsa&#65533;*&#65533;#k=C&#65533;&#284;!XeHj&#65533;&#1179;_&#65533; &#65533;&#65533;sC_&#65533; &#65533;04@2Xz&#65533;		6&#65533;&#506;&#65533;&#65533;>&#65533;~V&#65533;&#1337;&#65533;&#65533;&#65533;$h)I&#65533;&#65533;&#65533;+8&#65533;&#65533;f&#65533;&#65533;&#65533; &#65533;U0&#65533; &#65533;8;7P&#65533;w&#65533;&#1878;&#1266; &#65533;&#65533;=&#65533;&#65533;ug&#65533;#R&#65533;&#65533;o&#65533;X&#65533;&#65533;@b&#65533;S&#65533;
u,Y?&#1667;3&#65533;&#65533;G&#65533;&#65533;**&#65533;&#65533;,,s&#65533;!!F&#46552;[&#65533;&#270;i m&#65533;E&#65533;&#65533;&#65533;dI0&#65533;&#65533;&#65533; &#41025;&#65533;&#65533;W^%&#65533;Ms&#65533;&#65533;&#65533;F&#65533;@&#65533;&#65533;&#65533;@{&#65533;&#65533;&#65533;G&#65533;U&#65533; &#65533;&#65533;&#65533;M&#65533;?e&#65533;t&#65533; Y&#65533;8&#65533;&#65533;>xZ&#65533;&#65533;g &#65533;W&#65533;&#65533;&#61663;&#65533;	&#65533;&#65533;Vt&#65533;D&#65533;&#65533;^&#65533;&#65533;&#65533;#2&#65533;&#65533;&#65533;&#65533;0n&#65533;&#65533;&#65533;&#65533;f&#65533;&#65533;u&#65533;&#65533;&#65533;@K&#65533;p(@n(&#65533;	&#65533;&#65533;&#65533;&#65533;&#65533;@&#65533;2&#65533;&#65533;8&#1024;&#65533;#&#65533;f&#65533;:&#65533;&#65533;@&#65533;&#65533;&#65533;
&#65533;&#65533;&#65533;&#65533;l&#65533;	&#65533;z&#65533;&#65533;I&#65533;&#65533;cA&#65533;2c(@o&#65533;&#65533;!	d&#65533;&#825;&#65533;&#65533;&#65533;&#65533;2&#65533;h&#65533;&#65533;p&#65533;!&#65533;*&#65533;p&#65533;5T>$&#65533;+&#65533;&#65533;&#65533;&#65533;&#65533;oX&#65533;'&#65533;i&#65533;,$)&#65533;&#65533;&#65533;0&#65533;h &#209;&#65533;&#65533;&#65533;&#65533;@2,&#65533;L7f"&#65533;&#65533;&#65533;c&#65533;	9$&#65533;%&#65533;&#65533;+&#65533;&#65533;w&#1718;-X&#65533;1&#65533;&#65533;/&#65533;1&#65533;)&#65533;&#65533;b:p D&#65533;DI&#65533;DJ&#65533;DK&#65533;DL&#65533;DM&#65533;DN&#65533;DO&#65533;DPEQER,ES<ETLEU\EVlEW|EX&#65533;EY&#65533;EZ&#65533;E[&#65533;E\&#65533;E]&#65533;E^&#65533;E_&#65533;E`FaFb,Fc<FdLFe\FflFg|Fh&#65533;Fi&#65533;Fj&#65533;Fk&#65533;Fl&#65533;Fm&#65533;Fn&#65533;Fo&#65533;FpGq&#464;h&#65533;/&#65533;r< &#65533;@ &#65533;@&#65533;t&#65533;&#65533;6X&#65533;!&#65533;{&#65533;&#65533;X &#65533;&#65533;GGi&#65533;X&#65533;{t'&#65533;G}&#65533;G[&#65533;&#65533;zT$@&H&#65533;p%&#65533;&#65533;!x&#65533;&#65533;&#65533;&#65533;&#65533;%`' &#65533;h% &&#65533;&#65533;&#65533;&#65533;&#65533;$&#65533;X $H&#65533;`&	&h&#65533;$@&#65533;M &#65533;&#65533;&#65533;&#65533;6&#65533;&#65533;&#65533;H&#65533;&#65533;&#65533; &#65533;&#602;$&#65533;6&#65533;H&#65533;&#65533;&#605;&#65533;&#65533;!&#65533;&#480;L&#65533;6)PI&#65533;&#65533;I&@&#65533;P&#677;&#65533;&#65533;&#65533;|&#680;&#65533;J&#65533;&#65533;&#555;D&#65533;&#65533;&#65533;&#65533;&#65533;&#65533;&#664;&#65533;&#65533;68K&#65533;LK&#65533;\K&#65533;lK&#65533;|&#757;&#65533;P &#65533;OhF&#65533;T&#65533;&#65533;&#65533;&#65533;$&#65533;&#65533;&#65533;&#65533;&#65533;K&#65533;&#823;.\O&#65533;= e<I$&#65533;&#65533;&#65533;(`&#65533;/ &#65533;&&#65533;&#65533;j!&#65533;T &#65533;S &#65533;$QPLd&#65533;&#65533;&#65533;t&#65533;D&#65533;&#65533;&#756;&#65533;&#65533;(&#65533;@(&#65533;&#65533;&#65533;K&#65533;&#65533;&#895;&#65533;N&#65533;&#65533;Q@&#65533;&#65533;S &#65533;h&#65533;c&#65533;G&#65533;&#65533;K&#65533;I&#65533; &#65533;$	(&#65533;P&#65533;MR0&#65533;RT8TS&#65533;&#65533;N Mc&#65533;&#65533;&#65533;'&#65533;$&#65533;&#65533;@x&#65533;&#65533;&#65533;X&#65533;&#65533;!&#65533;&#65533;p&#1540;&#65533;&#65533;O&#65533;&#65533;&#65533;&#65533;,&#65533;&#65533;0&#65533;&#65533;&#65533;&#65533;N X &#65533;&#65533;I&#65533;D&#65533;`M8&#65533; %&#65533;&#65533;&#65533;&#65533;D&#65533;$P&#65533;S&#65533;N&#65533;&#65533;&#65533;P&#65533;M&#65533;&#65533; &#65533;X&#65533;M &#65533;@&#65533;&#65533;D&#65533;XNmQ&#65533;)P&#65533;&#65533;>&#1091;&#65533;&#265;P(Q&#65533;E&#65533;6@&#65533;U"&#65533;/&#65533;)&#65533; m&#65533;&#65533;&#65533; )&#65533; &#65533;&#65533;&#65533;O&#65533;M&#65533;P)&#65533;&#826;T&#65533;6P&#65533;P&#65533;&#65533;&#65533;p&#65533;#&#65533;R!@&#65533;&#65533;&#65533;P)=&#65533;SH&#65533;1&#65533;&#65533;	*HKx&#65533;`K&#65533;D&#65533;RS&#748;PH&#65533;S8S)&#65533;QQXS_&#65533; 
0H&#65533;x&#65533;	&#65533;LN(R<&#65533;S&#65533;S&#65533;P3T&#65533;&#65533;&#65533;N&#65533;RaT&#65533;&#65533;`&#1331;\&#65533;F]&#65533;/xT#&#65533;&#65533;&#65533;M&#65533;&#65533;&#65533;&#65533;&#65533;(&#65533;&#65533;&#65533;a&#65533;RP 0
&#65533;&#65533;/&#65533;
G&#65533;OT&#65533;P)&#65533;&#65533;&#65533;M&#1724;ORL&#65533;Q&#65533;&#65533;Na&#65533; #(&#65533;P&#65533;U
&#65533;U:&#65533;XPT&#65533;&#65533;4Vp=&#65533;>&#65533;T)EQHY%F&&#65533;&#65533;P#x&#65533;&#65533;&#65533;bMO&#65533;T	%&#65533;pW%&#65533;L&#65533;LO&#65533;&#65533;a&#65533;&#65533;&#65533;0(&#65533;&#65533;j-&#65533;/&#65533;&#65533;&#65533;&#65533;R&#65533;&#65533;#&#65533;&#1113;&#65533;&#65533;p&#65533;N&#65533;&#65533;&#65533;M&#65533;&#65533;&#65533;&#65533;&#65533; h &#65533;-&#65533;B&#65533;&#65533;7=&#65533;/&#65533;U&#65533;&#65533;XO!pQx&#65533;o&#65533;Xp&#65533;^&#65533;Q&#65533;L&#65533;&#65533;?&#65533;&#65533;blx&#65533;&#65533;U&#65533;&#65533;&#1360;P&#65533;&#65533; &#65533;&#65533;&#65533;&#65533;&#65533; Y&#65533;&#65533;MhU P&#65533;&#65533; &#65533;&#65533;YjU&#65533;&#65533;&#65533;V_X&#65533;X-m*h &#65533;&#65533; N&#1028;&#65533;|Zc&#65533;Q&#65533;&#65533;8&#65533;(&#65533;	&#65533;&#65533;7U\&#65533; j&#65533;&#65533;6&#65533;x&#65533;o&#65533;Xh&#65533;hl&#65533;x 	y&#65533; xmSQ=&#65533;&#65533; UpZ&#65533;W*&#65533;&#65533;j&#65533;&#65533;	&#65533;&#65533; 	C&#65533;R&#65533;x&#65533;&#65533;K&#65533;5&#65533;Q&#65533;&#65533;|&#65533;&#65533;&#65533;[ktX&&#65533;h5XwU&#65533;7E&#65533;y5]&#1692;&#65533;&#65533;&#65533;&#65533;&#65533;&#65533;j&#65533;&#65533;&#65533;&#65533;&#65533;Q}[
&#65533;]&#65533;&#65533;&#1780;&#65533;\&#65533; &#1613;F &#65533;&#65533;&#65533;&#65533;kEM&#65533;&#65533;&#65533;&#65533;&#65533;&#65533;&#65533;&#1395;&#65533;\&#237;V&#65533;}&#385;&#65533;U&#65533;ET&#65533;T&#65533;&#65533;&#65533;&#65533;&#65533;=&#65533;&#65533;]
&#65533;#&#65533;h&#65533;V&#65533;&#65533; P=K&#65533;%&#65533;&#65533;5&#65533;&#65533;}SCZX^ht&#65533;&#65533;m^&#65533; ]&#65533;&#65533;&#65533;m &#65533;5\&#65533;&#65533;&#925; iT&#65533;&#65533;e&#65533;\M&#759;&#65533;&#65533;V&#65533;&#65533;&#65533;&#65533;M&#65533;&#65533;U O]&#65533;&#65533;U&#65533;&#65533;F&&#65533;&#65533;w-_&#65533;&#1948;(&#65533;&#65533;`\}&#65533;&#65533;U&#65533;&#1309;&#65533;6&#65533;&#1884;&#65533;O-
&#65533;&#65533;&#453; 9&#65533;X&#65533;&#65533;Zm$`&#65533;8&#65533;&#65533;}a&#65533;|\&#65533;&#65533; &#65533;&#65533;&#65533;&#65533;&#65533;0&#65533;V Fa&#65533;Cm&#65533;j&#65533;&#65533;&#65533;m&#65533;&#65533;U&#65533;&#65533;&#65533;&#65533;&#65533;w&#65533;&#65533;5b8h&#65533;&#1718;Dc&#65533;&#65533;[&^&#65533;,&#65533;&#65533;MG&#65533;&#65533;&#65533;@&#65533;)&#65533;J2A]?&#65533;&#65533;&u&#65533;@.d&#65533;1&#65533;5dKY&#65533;&#65533;5&#65533;  !&#65533; &#65533; ,3  3D &#65533; &#65533;H&#65533;&#65533;&#65533;&#65533;*\&#560;&#65533;&#199;#J&#65533;&#65533;0&#65533;&#331;)@h&#1304;&#65533;&#65533;&#463; C&#65533;I&#65533;&#65533;&#595;o*&#65533;!&#65533; A&#65533;&#65533;Er&#65533;&#785;&#65533;fM8qn&#1593;&#65533;&#65533;(&#65533;
J&#65533;&#65533;&#1122;)r`&#65533;&#65533;&#65533;&#1255;P&#65533;
&#65533;&#65533;&#65533;&#65533;0`&#65533;&8&#693;&#65533;&#1519;`Q&#65533;&#65533;&#65533;i&#65533;z &#65533;&#65533;Mp&#65533;5&#65533;1&#65533;&#1915;x&#65533;~5Q&#65533;)&#65533;&#65533;&#65533;1h&#65533;)]&#65533;&#65533;+^,qCS1NH&#57441;)P&#65533;&#65533;&#65533;&#65533;0&#65533;&#65533;p]&#416;C&#65533;&#65533;&#65533;&#65533;	Rh{y&#65533;&#65533;&#65533;l6${x&#65533;&#65533;&#1784;&#65533;&#65533;>&#65533;:&#65533;j&#704;ao&#65533;&#65533;t&#65533;&#65533;&#65533;&#531;+&#65533;&#65533;&#65533;)o&#65533;m&#65533; &#65533;&#65533;t8&#65533;-&#335;/&#65533;&#925;{s&#1256;&#65533;7&#65533;%Ku&#65533;&#65533;&#65533;&#65533;&#958;=r&#65533;&#65533;{&#65533;fC3Y4&#65533;&#189;&#65533;&#65533;&#65533;&#65533;&#65533;\ '&#65533;0`&#65533;&#65533;_ 6&#65533;`X&#65533;UqBo6&#65533; &#65533;&#65533;&#65533;&#386;v&#65533;aQN&#65533;Z&#65533;l&#65533;&#65533;~l&#65533;&#65533;aS0&#65533;&#65533;0&#65533;"&#65533;&#65533;X&#65533;(.&#65533;"-&#65533;&#65533;&#65533;%&#65533;"X&#65533;l&#65533;&#65533;&#65533;i&#65533;&#65533;&#65533;@F)&#65533;AB&#65533;A$&#65533;&#65533;&#134;&#65533;5&#65533;&#65533;`&#65533;Y&#65533;#&#65533;h&#65533;@[6u&#65533;A4&#65533;&#65533;a&#65533;c&#65533;:y&#65533;&#65533;&k&#65533;&o&#65533;)h&#65533;94U'&#65533;x&#65533;&#65533;&#65533;&#65533;<TZ&#65533;&#65533;F&#65533;a&#65533;l:b&#65533;&#65533;&#65533;&#616;&#65533;65 &#65533;&#65533;&#65533;&#65533;&#65533;&#65533;XE&#65533;&#65533;&#65533;h&#65533;w&#65533;&#65533;&#65533;{E&#65533;j&#65533;).&#65533;&#27294;z&#65533;&#65533;&#65533;&#65533;Z&#39720;&&#65533;&#237;&#65533;7&#65533;&#65533;&#65533;&&#65533;&#65533;&#65533;&&#65533;&#65533;&#65533;9,&#65533;*&#65533;&#65533;h&#818;! &#65533;^&#65533; L[m&#65533;Ma&#65533;&#65533;&#65533;&#65533;u&#65533;m&#65533;&#65533;P&#1703;&#65533;&#65533;&#65533;&#65533;&#65533;&#65533;XM&#65533;&#65533;&#65533;&#65533;FOk &#65533; h&#65533;F &#65533;&#65533;&#65533;+&#65533;]&#65533;z&#65533;&#65533;&#65533;&#65533;[t&#65533;&#65533;&#1329;&#65533;C&#65533;&#65533;&#65533;	&#65533;^ &#65533;M-&#65533;&#65533;!0&#65533;q Mm&#65533;&#65533;&#65533;8/&#65533;jLa&#65533;&#65533;\&#65533;&#65533;*&#65533;&#65533;&#65533;8&#65533;<sSW$}3&#65533;&#65533;a&#65533;>muPB&#65533;&#65533;N"&#65533;N&#65533;Q&#65533; s&#65533;\F&#65533;W&#65533;-Mi&#1883;-;&#65533;E&#65533;&#65533;=v&#65533;8[q&#65533;j&#65533;&#65533;&#65533;QN&#65533; &#65533;\;Mw&#65533;Dv|&#65533;&#65533;&#65533;C&#65533;7%8&#65533;&#65533;mH&#65533;&#65533;;&#65533;&#65533;&#65533;V&#65533;&#65533;&#65533;&#65533;E&#902;&#65533;.g&#65533;Sa#&#65533;y&#65533;f&#65533;&#65533;A&#65533;[ &#65533;&#65533;wzS&#65533;&#65533;&#954;V&#65533;&#65533;&#65533;&#65533;f&#65533;!{o&#65533;&#65533;p;&#65533;8&#65533;zSx&#65533;~s&#65475;n&#65533;s&#65533;&#65533;&#65533;&#65533;&#65533;&#65533;|&#65533;&#755;&#1148;&#65533;7&#65533;&#65533;&#65533;V&#65533;Q}S&#65533;&#65533;_N&#65533;&#65533;&#65533;&#65533;8w&#65533;=&#65533;&#65533;&#65533;&#65533;&#65533;7&#65533;&#65533;F&#65533;&#65533;&#65533;~ &#65533;7s&#65533;&#65533;<&#65533;&#65533; |8{B&#65533;&#65533;W&#65533;)&#65533;&#65533;e&#65533;&#65533;&#65533;&#65533;G;&#65533;$ &#65533;&#65533;r@&#1964;&#65533;&#65533;&#65533;`&#65533;&#65533;m&#65533;&#65533;c&#65533;s&#65533;&#65533;&#65533;&#65533;l]&#65533;5&#65533;&#65533;o!&#65533;`T&#1598;&#65533;,/&#65533;&#65533;&#65533;&#65533;<7&#65533;PM1&#65533;aSh0&#65533;&#65533;h&#65533;&#65533;&#65533;&#65533;&#65533;
&#65533;&#65533;+b&#65533;&#65533;`&#65533;$&#65533;&#65533;L&#65533;&#65533; E:EN&#65533;">pE&#65533;Q&#65533;a&#65533;B&#65533;8&#65533;&#65533;15c,c&#65533;&#1536;&#420;%&#65533;0kl#&#65533;X&#65533;>&#65533;lfX ?4A&#1932;&#65533;c &#440;&#65533;&#65533;9&#65533;)&#65533;&#65533;a&#65533;&#65533;H&#65533;u&#65533;o\&#65533;H&#65533;IH6&#65533;MtS%&#65533;pI&#65533;q&#65533;&#65533;D`&#65533;)J&#65533;D0&#65533;|@*&#65533;&#65533;U&&#65533;)&#65533;xeS8KYf&#65533;&#65533;&#65533;%.&#65533;&#65533;&#65533;&#65533;&#65533;&#65533;S}&#65533;Y+&#65533;&#804;&#65533;!d&#65533;(f&#966;&#65533;&#65533;&#65533;Q&#65533;|`&#65533;&#65533;I&#65533;hZ&#65533;)&#65533;&#65533;&#530;Mmz&#65533;~&#65533;T&#65533;&#65533;&#65533;&#934;&#65533;`&#65533;&#65533;&#676;~&#65533;&#65533;G&#65533;ajP&#65533;Mw&#65533;&#65533;
&#65533;&#65533;&#65533;m&#65533;Y&#65533;z&#65533;&#6077;!&#65533;&#65533;@Q&#65533;&#65533;&#65533;=h(&#664;o&#1171;Kuf&#65533;&#65533;@&#65533;&#65533;0&#65533;G&#65533; &#65533;J&#65533;&#65533;&#65533;`4&#65533;&#65533;&#65533;&#65533;m&#65533;HOF&#65533;4 =HW"&#65533;?&#65533;XQ&#65533;&#65533;aL&#65533;)S&#1112;&#65533;|&#65533;&#65533;&#65533;r*0}v&#65533;&#65533;&#65533;D&#65533;"&#65533;&#65533;&#900;U/&#65533;&#65533;3la&#997;&#65533;K&#65533;&#65533;p
T&#65533;)U&#65533;z&#65533;WE&#65533;&#65533;y&#65533;&#65533;&#427;l&#65533;X&#65533;BL&#65533;&#65533;&#65533;&#65533;f&#65533;_Z3&#972;&#65533;&#65533;9p&#65533;B:(V&#65533;&#65533;E	&#65533;+&#65533;&#65533;W&#65533;&#65533;a&#65533;&#65533;&#65533;M`&#65533;<&#65533;&#1392;\&#1667;b&#65533;&#65533;&#65533;&#390;%&#65533;l&#65533;&#65533;|&#65533;FY&#65533;&#65533;M&#65533;&#65533;fwg&#65533;&#65533;&#65533;&#65533;<&#65533;w&#65533;0;&#65533;&#65533;&#65533;kJ&#65533;&#65533;P@&#65533;&#65533;&#65533;&#65533;&#65533;p&#65533;K&#65533;&#65533;&#65533;&#65533;&#65533;M&#65533;r&#65533;&#65533;&#65533;&#65533;:&#65533;&#65533;&#1037;&#65533;t&#65533;;&#65533;&#65533;R&#65533;C&#65533;&#65533;m&#65533;&#65533;[6&#65533;S&#65533;\&#65533;&#65533;o&#65533;f&#65533;&#65533;&#65533;&#65533;&#65533;M&#65533;z&#65533;&#65533;^&#65533;d
&#65533;&#65533;&#65533;|&#65533;K_&#65533;&#65533;`&#65533;&#65533;&#65533;&#65533;&#65533;&#65533;&#65533;a&#65533;{ZB}L&#65533;7&#65533;&#65533;M&#65533;&#65533;&#65533;&#65533;;X&#65533;&#65533;ovG&#65533;&#65533;&#65533;&#65533;6&#65533;&#65533;6&#65533;&#65533;{&#65533;&#65533; &#65533;&#65533;&#65533;a&#65533;&#65533; &#65533;&#65533;&#65533;0&#65533;$41&#65533;&#65533;#&#65533;&#65533;&#65533;gL&#65533;&#65533;&#65533;&#65533;B&#65533;&#65533;Yl+&#65533;&#65533;&#65533;&#65533;@&#65533;&#65533;&#65533;&#65533;co&#65533;&#65533;NQ1&#65533;R&#65533;0jC&#65533;&#65533;&#65533;&#65533;,&#65533;"&#65533;&#65533;In2&#65533;	&#65533;&#65533;&#65533;&#65533;&#65533;T&#65533;&#65533;&#65533;L&#65533;a8\&#65533;J&#65533;&#65533;<&#65533;6&#65533;&#65533;&#65533;&#65533;&#65533;-&#65533;S&#65533;&#65533;&#65533;@&#65533;&#65533;&#65533;&#65533;&#65533;&#65533;>&#65533;&#65533;&#65533;&#65533;&#65533;&#65533;7&#65533;&#65533; z&#65533;&#65533;&#65533;&#65533;@&#985;BN&#65533;A=&#65533;D3&#65533;&#1176;&#65533;&#65533;&#65533;&#65533;9&#65533;>i&#729;2&#65533;&#65533; &#1256;N&#65533;&#65533;7&#838;N#&#65533;@&#65533;A&#65533;&#65533;&#65533;S&#65533;&#65533;&#1464;~&#65533;@(&#65533;j
&#65533;&#65533;B&#65533;&#65533;L&#65533;Yd&#65533;\&#65533;&#65533;&#65533;&#1909;S:-&#65533;d.&#65533;)M&#65533;&#65533;M&#65533;jGW&#1628;v&#65533;&#65533;&#65533;&#65533;
&#65533;&#65533; $ AVB.M&#65533;&#65533;&#65533;N7r&#65533;kf&#65533;&#65533;&#65533;m&#65533;(T&#941;&#65533;z&#65533;[ &#65533;&#65533;&#65533;&#65533;j&#65533;&#1572;&m@`&#65533;&#65533;&#65533;&#374;&#65533;&#171;&#65533;o&#65533;If&#65533;Y&#65533;&#65533;&#65533;&#65533;W&#65533;&#65533;Myx&#65533;F&#65533;&#65533;%&#65533;`&#65533;&#65533;x&#65533;&#65533;&#65533;;+Q*&#65533;*&#65533;&#65533;&#65533;&#45640;&#65533;&#65533;$w&#65533;&#65533;&#65533;&#65533;&#65533;&#65533;9(/&#65533;&#65533;@&#65533;&#326;&#65533;&#65533;*&#65533;&#65533;&#743;&#65533;&#1569;&#65533;&#65533;;&#65533;&#65533;&#65533;h5 7&#65533; &#65533;A&#65533;&#65533;&#65533;&#65533;;&#65533;&_j$o0h &#65533;&#65533;|&#65533;&#65533;&#65533;{&#215;&#65533;S&#65533;&#65533;x.&#65533;&#65533;&#65533;&#65533;v
6@P&#65533;&#65533;&#43947;&#65533;&#65533;&#1505;=&#65533;&#65533;&#65533;`Ap;@&#65533;&#65533;&#65533;&#65533;fZp&#65533;&#65533;&#65533;&#65533;Du&#65533;u  &#65533;L&#65533; q&#65533;&#65533;{E&#65533;	&#65533;&#65533;E6B&#65533;&#65533;s&#65533;&#65533;&#65533;|&#65533;<zEx&#65533;Ghl n&#65533;&#65533;&#65533;!&#65533;_&#65533;&#65533;A&#65533;&#65533;&#65533;&#65533;%&#65533;&#65533;&#65533;&#184;WR&#65533;"&#65533;$&3&#65533;wrb&#65533;%&#65533;dK&#65533;&#65533;&#1456;`V&#65533;&#65533;l&#65533;2$&#65533;&#65533;&#65533;n&#65533;&#65533; &#65533;&#65533;&#65533;^ $Xoh&#65533;-&#65533;&#65533;	[X&#65533;&#65533;&#65533;&#65533;&#65533;;&#65533;q&#1023;&#65533;&#65533;wx&#65533;_ep64&#65533;:] 3&#65533;&#65533;&#65533;&#65533;|0av&#65533;j&#65533;&#65533;&#65533;&#65533; &#65533;Gn&#471;|7&#65533;|&#65533;&#65533;|<A0>!}&#65533;$&#65533;%20\.p^nW\&#65533;&#65533;&#65533;0&#65533;08t&#65533;~&&#65533;@&#65533;&#65533;&#65533;&#65533; 2&#65533;RK &#65533;`&#65533;&#65533;	&#65533;W}&#65533;1[ &#65533;o2&#1540;Pq&#65533;\E2&#65533;E&#65533;/&#65533;&#65533;h&#65533;&#65533;B &#65533;&#65533;`&#65533;p:&#65533;fX0pj&#65533;l&#1542;\Px4&#65533;4&#65533;=0&#65533;R&#65533;o ~&#65533;sWa&#1543;~&#65533;4&#65533;Y@\Y&#65533;b&#65533;^&#65533;&#65533;&#65533;&#65533;&#65533;h&#65533;&#65533;2;+3\&#65533;rmX&#65533;.Pxp(&#65533;sH&#65533;&#65533;&#1545;=@ &#65533;&#65533;&#65533;!&#65533;(p&#65533;&#65533;&#65533;&#65533;&#65533;&#65533;&#65533;&#65533;&#65533;Nt,7&#65533;&#65533;'D|&#65533;&#65533;&#65533;vSAUqL&#65533;Xa&#65533;&#65533;0i@&#65533; &#65533;=&#65533;`&#65533;&#65533;x&#65533;&#165;y&#65533;&#65533;,&#65533;&#65533;&#65533;&#65533;&#65533;h0p&#65533;&#65533;bp&#65533;&#65533;&#65533;&#65533;&#1546;&#65533;8&#65533;&#65533;X&#65533;&#65533;8I&#65533;&#65533;7&#65533;H&#65533;4" V3 i` &#200;	; &#65533;@&#288;R{&#65533;&#65533;@3&#65533; |&#65533;&#65533;&#65533;&#65533;
I&#65533;WB&#65533; jqz&#65533;wa8&#65533;~&#65533;(\WH!U&#65533;&#65533;h&#65533;>&#65533;&#65533;&#65533;U;&#65533;&#65533;\&#65533;x&#65533;(&#65533;&#65533;&#65533;HN&#65533;&#65533;gK&#65533;h &#65533;dY&#65533;&#65533;4&#65533;,&#65533;&#65533;&#65533;&`Y\(&#65533;&#65533;3; ,&#65533;&#65533;h&#65533;.&#65533;#2\&#65533;&#65533;P&#65533;(&#594;&#65533;&#65533;gopT0Y&#65533;&#65533;$<&#65533;&#65533;9&#65533;,&&#65533;2&#65533;&#65533;I&#868;&#65533;&#65533;:&#65533;G&#65533;l &#65533;&#65533;&#65533;w&#65533;  &#65533;&#65533;&#65533;&#65533;x&#65533;x&#65533;&#65533;&#65533;X&#65533;&#65533;&#65533;&#65533;&#65533;&#65533;&#65533;&#65533;&#65533;&#454;&#65533;1V&#65533;k&#65533;F&#65533;4 [&#65533;]&#65533;4g3d&#65533;&#65533;&#65533;&#65533; )f\&#65533;&#581;SlG@A&#65533;1\#&#37466;H&#65533;&#65533;&#65533;&#1542;j&#65533;P&#65533;Y,&#65533;&#65533;y&#65533;&#65533;1&#65533;&#65533;h&#65533;&#65533;Pi`3&#65533;&#277;&#65533;&#65533;MQ&#65533; &#65533;&#65533;&#65533;F&#65533;E b&#65533;l&#65533;&#65533;h&#65533;&#65533;&#65533;,&#65533;&#65533;\&#65533;&#65533;&#65533;`82&#65533;&#65533;&#65533;&#65533;&#65533;YLs&#65533;&#65533;&#65533;W&#65533;Yo&#65533;2&#65533;&#65533;&#65533;Az&#65533;&#65533;&#65533;&#65533;&#1928;@@&#65533;HF'@ =PxE&#65533;u&#65533;&#65533;&#65533;&#65533;-&#1735;&#65533;x}&#65533;&#65533;C&#65533;8P&#65533;o&&#65533;5&#65533;4&#65533;&#65533;&#65533;4&#65533; 3&#65533;O&#1360;&#65533;&$K |&#65533;014&#65533;|8&#65533;!%}>&#65533;'\&#65533;& &#65533;y@ pb&#65533;&#65533;&#65533;&#65533;A`&#65533;&#65533;A&#65533;&#65533;&#65533;&#65533;(\&#65533;&#65533;&#65533;&#65533;&#65533;X}&#1330;K&#65533;2`&#65533; &#19856;$&#65533;	 |&#1637;Yz&&#65533;&#65533;&#65533;&#65533;P  &#183;&#65533;`&#65533;&#65533;&#65533;&#65533;*E;!&#65533;;` &#65533;! &#65533;gL8&#65533;2h\pGPu 	L&#65533;&#65533; .>&#65533;pS&#65533;&#65533;&#65533; H&#65533;7pP&#65533;&#65533;&#65533; &#65533;&#65533;&#65533;&#65533; @&#65533;&#65533;6-V&#65533;&#65533;&#65533;Rh&#65533;&  U&#65533;f&#65533;&#65533;N&#65533;pR|&#65533;&#65533;w\&#65533;&#65533;&#65533;5Pu U&#65533;y&#65533;&#65533;&#65533;`&#65533;:  &#65533;*&#65533;0	&#821;d; &#65533;&#65533;1&#65533;&#65533;,&#65533;&#65533;) &#65533;&#65533;&#65533;&#65533;&#65533;"&#65533;&#65533;
oz*2[&#65533;&#65533;`@&#65533;&#65533;z&#65533;G&#65533;I &#181;Pp&#65533;&#65533;&#65533;j\&#65533;yg&#65533;&#65533;&#986;&#65533;j&#1306;&#65533;l&#65533;&#65533;c&&#65533;)H]0,&#65533;&#65533;8&#65533;&#65533;&#1572;	&#65533;;&#65533;|&#65533;RSJ&#65533;&#65533;P&#65533;&#65533;Pp)&#65533;&#65533;&#65533;	&#1616;&#65533;&#65533;&#65533;&#65533;uVtS&#65533;&#65533;z&#65533;5&#65533;
&#1401;2.&#65533;&#65533;&#65533;&#65533;zm&#65533;(&#65533;&#65533;&#65533;&#1135;!$ &#65533;p&#65533;R&#65533;qQz@&#1769;&#65533;&#65533;88&#65533;j&#65533;x&#65533;&#65533;Z&#65533;2\U &#65533;5jlp&#65533;;G&#65533;&#65533;&#65533;(S&#65533;&#65533;&#65533;&#65533;&#65533;&#65533;UX]K&#65533;N&#65533;&#65533;{P"&#65533;\&#65533;eQ&#65533;q&#65533;!&#65533;\Q/P&#65533;&#65533;&#65533;&#65533;&#65533;&#65533;3&#65533;$Q8rcv{&#65533;4&#65533;(&#220;&#65533;%&#65533;RA&#65533;\sk
I-9+A&#65533;'*9&#65533;;&#65533;&^'&#65533;&#65533;1XqzZ&#65533;&#65533;z&#65533;&#65533;&&#65533;l&#65533;x! &#65533;v&#65533;&#65533;{&#65533;&#65533;&#65533;&#372;&#65533;zl&#65533;&#65533;&#65533;&#65533;0k&#65533;&#65533;@g`&#65533;&#65533;*&#65533;&#65533;&#65533;&#65533;&#65533;#&#65533;\[&#65533;^&#65533;&#65533;\L&#65533;&#65533;&#65533;&#65533;.Pb&#65533;P&#65533;&#65533;J&#65533;0;&#65533;.&#1596;&#65533;1&#65533;&#65533;&#65533;&#65533;{az&#65533;&#65533;&#1061;X&#65533;&#65533;&#65533;&#65533;&#881;hmr\&#65533;&#65533;&#65533;G@&#65533;&#65533;'P:: P`%&#65533;	B&#65533;B p&#65533;&#65533;&#65533;&#65533;Uq}F&#65533;0"&#1264;&#65533;&#65533;&#65533;&#807;|	`&#65533;|&#65533;Gn&#151;&#65533;&#65533;?B&#65533;&#65533;&#65533;&#65533;&#65533;&#65533;k&#65533;&#65533;&#65533;&#65533;"x &#65533;8}&#65533;h}&#65533;Xp&#65533;}&#65533;&#65533;&#65533;0x\q&#65533;&#65533;&#65533;&#65533;=&#65533;&#65533; &#65533;jBP&#65533;&#65533;&#65533;&#65533;&#65533;&#65533;g\9@nd&#65533;0 $&#65533;&#65533;_
&#65533;f&#65533;I&#65533;D&#65533;l&#65533;Q(0,r&#65533;[&#65533;CB\.@&#65533;@6j$PP&#65533;&#65533;* &#65533;+&#1247;&#65533;I&#65533;J&#65533;&#65533;&#65533;t&#65533;u=r&#65533;6PS'&#65533;&#65533;&#65533; Q&#65533;&#65533;Vv&#65533;&#65533;dX&#65533;,P&#65533;U@&#65533;&#65533;(&#65533;&#65533;&#65533;+&#65533;\&#65533;! 99` )&#65533;&#65533;1&#65533;El&#65533;&#65533;+&#65533;&#65533;n&#65533;<&#65533;&#65533;&#65533;&#65533;&#65533;l&#65533;&#65533;L&#65533;&#65533;)&#65533;>p&#815;&#582;&#65533;&#65533;&#474;&#65533;&#65533;}	&#65533;{I&#65533;y&#65533;&#65533;'p)&#65533;&#65533;&#65533;&#65533;7&#65533;&#65533;&#65533;\/z\&#65533;&#1854;
&#65533;W0&#65533;a[&#757;&#65533;&#65533;&#65533;&#65533;&#65533;&#65533;,&#65533;&#65533;&#65533;&#65533;&#65533;&#65533;&#65533;R&#65533;&#65533;&#65533;&#65533;&#693;BP&#65533;&#426;&#65533;1][ &#65533;a&#65533;&#65533;&#65533;&#65533;\&#65533;&#65533;)+&#65533;&#65533;n&#65533;1 &#65533;\&#65533;}d&#65533;"x&#65533;&#65533;L/[&#65533;P&#65533;&#65533;r\:&#65533;\s&#65533;&#65533;*&#693;{la&#65533;&#1509;&#65533;w&#65533;Y&#65533;&#65533;&#65533;&#65533;& Ly&#65533;8&#1866;&#65533;&#65533;l&#65533;&#65533;0[&#65533;&#65533;3]C/&#65533;{&#65533;&#65533;%&#65533;&#65533;: &#65533;&#65533;&#65533;k&#65533;#(}&#65533;&#65533;?&#65533;&#65533;CL&#65533;F&#65533;&#65533;&#65533;Vo6&#65533;&#65533;^&#1866;wi&#966;&#65533;uI<&#65533;&#65533;&#65533;
&#1323;(&#65533;$=Q&#827;&#65533;~X&#65533;Ew&#65533;yp~"a-&#65533;|&#65533;&#65533;}&#65533;&#65533;&#65533;Ix\&#65533;	&#65533;i&#65533;&#65533;&#65533;&#65533;2&#65533;e-.p&#65533; -U\&#65533;40&#65533;&#65533;&#65533;&#65533;&#65533;%p=&#65533;&#65533;&#65533;\y&#65533;&#65533;&#65533;&#65533;&#65533;}&#65533;5CS&#65533;jX&#65533;&#65533;&#812;&#65533;&#65533;P&#65533;=&#65533;&#65533;&#65533;|&#1887;&#65533;\\b` &#65533;&#65533;e&#65533;&#65533;SQ&#65533;W&#65533;

?&#816;&#65533;&#65533;&#65533;&#65533;&#65533;8&#65533;#,/ap_&#65533;&#65533;&#65533;F&#65533;&#65533;\w 0 E&#65533;#< ~&#65533;&#65533;&#65533;@&#65533;nF!&#1777;:]&#65533;&#65533;\&#65533;&#65533;1&#65533;E&#65533;}&#65533;2&#869;0]&#65533;-&#65533;dK C&#65533;&#65533;&#181;q&#65533;g&#65533;&#65533;&#65533;E&#65533;&#65533;8&#65533;&#65533;&#65533;&#65533;P&#65533;&#65533;f&#65533;G&#65533;&#65533;&#65533;10&#65533;1&#65533;m&#65533;E &#65533;c(k&#65533;V'\;&#65533;&#65533;\9&#65533;&#65533;&#65533;)@&&#65533;Q&#65533;&#65533;&#65533;&#65533;&#65533;	I&#65533;`&#423;&#65533;AKz&#65533;&#65533;&#65533;
!:b&#65533;&#65533;@2:]&#65533;&#65533;4&#65533;&#65533;%&#65533;! 3sPF&#65533;&#65533;x&#65533;<&#65533;fa&#65533;&#65533;!h+ &#65533;A&#65533;Cn&#65533;=0!&#65533;E \@\N&#65533;GnuI|`q&#65533;&#65533;`\s\&#65533;&#65533;&#65533;!_&#65533;!]&#65533;/&#65533;L[l&#65533;px&#65533;&#65533;G&#65533;`|&#65533;\&#65533;&#65533;&#65533;x&#65533;j&#65533;)H&#65533;a&#29361;^&#65533;i\&#65533;_0p&#65533;9&#65533;q Cx&#65533;&#65533;&#65533;%0f&#65533;&#65533;&#65533;&#65533;FAe>&#65533;&#65533;+C8&#65533;N&#65533;"&#65533;< `N&#65533; 0cF&#65533;@&#65533;Z&#65533;&#65533; 1ex&#65533;\&#65533;&#242;&#65533;R&#65533;N&#65533;C&#65533;`&#65533;m&#65533; &#65533; &#65533;8v&#65533;f&#65533;&#65533;?&#65533;-]&#65533;pt \9&#65533;S&#65533;&#65533;<|&#65533;S&#65533;f&#65533;&#65533; &#480;&#65533;n&#65533;&#65533;&#65533;&#65533;Sc`e&#65533;
9 \ &#517; p&#65533;m6p&#65533;+_/G&#65533;M&#65533;&#65533;&#245;&#65533;i&#65533; &#65533; &#65533;}&#65533;g&#65533;.&#65533;&#65533;>&#65533;V&#65533;W &#65533;UP&#65533;
&#65533;-&#65533;yi&#65533;^&#65533;>&#65533;&#65533;&#65533;S&#65533;3 &#65533;&#65533;jOm+&#65533;&#65533;6&#65533;&#65533;k` N1&#65533;N&#65533;~F	&#65533; &#65533;M&#65533;!&#65533; 	&#65533;M&#65533;&#65533;?f3&#65533;Y&#65533;&#65533;8&#65533;>&#65533;B&#65533;@&#65533;&#65533;'&#65533;`&#65533;&#65533;&#65533;&#65533;Kd&#65533;&#65533;VA&#65533;V&#65533;&#65533;&#65533;NQ&#357;C&#65533;R&#65533;&#65533;&#65533;&#65533;&#65533;	&#65533;&#65533;&#65533;]/d&#65533;&#65533;&#65533;&#65533;&#1954;&#65533;=?&#65533;&#65533;&#65533;&#65533;~&#65533;&#65533;&#65533;46&#65533;0P&#65533;&#65533;&#65533;&#65533;l&#65533;&#65533;A&#65533;&#65533;t&#65533;&#65533;&#65533;z/&#65533;&#65533;6&#65533;5&#65533;&#21039;&#65533;&#65533;&#65533;&#65533;&#65533;;b&#65533;&#65533;&#65533;?&#65533;NQ&#65533;&#65533;&#65533;&#65533;6&#65533;N!IN&#65533;&#65533;y&#65533;&#65533;&#65533;n\&#65533;b0&#65533;&#65533;&#65533;(VB&#65533;&#65533;&#65533;&#65533;&#65533;&#65533;&#65533;&#65533;&#65533;&#65533;&#65533;&#65533;/IU&#65533;&#65533;&#65533;&#65533;O&#191;&#65533;&&#65533;&#65533;oc&#65533;&#65533;R&#65533;&#65533;V&#65533;&#65533;&#65533;1V&#65533;&#65533;&#65533;?b&#1914;2&#65533;&#65533;&#65533;&#65533;U&#65533;&#65533;&#65533;&#65533;g)Q&#65533;&#65533;&#65533;&#65533;a&#65533;&#65533; k&#65533;N&#65533;&#65533; mQ&#65533;Na|-&#65533;&#65533;&#65533;&#65533;`&#65533;&#65533;&#65533;&#65533;K$(&#65533;&#65533;&#65533;q&#65533;M&#65533;&#65533;$N&#65533;X&#65533;&#65533;E&#65533;5n&#65533;&#65533;&#65533;&#65533;G&#65533;!E&#65533;$Y&#65533;dHM&#65533;&#65533; &#65533;,&#65533;L&#65533;&#65533;&#65533;&#65533;O&#65533;&#65533;&#65533;&#65533;&#65533;O&#65533;A&#65533;&#65533;&#65533;&#65533;PF&#65533;Hs&#65533;&#1808;4)&#837;I:&#65533;&#65533;U&#65533;Y&#65533;n&#65533;&#65533;&#65533;`&#65533;&#65533;\6&#65533;&#65533;&#65533;5&#65533;d&#65533;%,W&#65533;q&#65533;&#933;[&#65533;+&#65533;&#65533;&#65533;{p&#65533;&#1981;8&#65533;&#65533;`&#65533;a&#65533;&#65533;u/f&#65533;k_6&#65533;L&#65533;&#65533;&#65533;&#65533;A&#65533;)o\x&#65533;&#65533;&#65533;}&#65533;q\&#65533;&#65533;i&#65533;w&#65533;&#65533;l&#65533;&#65533;&#604;&#65533;6|04&#65533;e&#1337;u&#65533;^,&#14665;&#1749;&#65533;&#65533;&#65533;-&#65533;&#65533;g&#1762;yS|&#65533;&#65533;&#65533;s&#65533;&#65533;1W&#65533;_&#65533;jt&#65533;&#838;:t&#65533;&#65533;&#65533;4&#65533;2l&#65533;&#65533;ao&#65533;&#65533;Yjr&#65533;&#65533;&#65533;&#983;&#65533;&#65533;2E&#65533;eo&#542;&#65533;;r6&#65533;c&#65533;9J"&#65533;>&#65533;&#702;&#65533;&#65533;&#65533;,&#65533;&#65533;&#65533;&#895;&#65533;"&#65533;!&#65533;&#1040;yj&#65533;&#65533;4&#65533;C&#65533;K&#65533;A6&#65533;{0&#65533;&#65533;&#65533;&#65533;&#65533;&#65533;pCO&#65533;c"G &#65533;F7BQE&#65533; <&#534;&#65533;4pF&#65533;&#65533;&#65533;;&#65533;&#65533;1Zd&#65533;&&#65533;&#65533;(&#65533;&#65533; 	aK&#1412;dc&#65533; &#65533;4&#65533;&#65533;-t.C&#65533;r&#65533;8X&#65533;&#65533;&#65533;&#65533;q&#65533;&#65533;&#65533;&#65533;&#65533;+&#65533;rhO>&#65533;T(F6Hc&#65533;42j&#65533;J:&&#65533;&#65533;&#65533;&#651; &#65533;(N9#%d &#65533;&#65533;@L&#65533;a&#65533;&#65533;&#65533; P>C&#65533;&#65533;5&#65533;p&#65533;&#65533; &#65533;&#65533;I%&#65533;
&#65533;&#65533;&#918;#&#65533;&#65533;O&#1200;&#65533;5K&#65533;&#65533;GQ&#65533;b&#65533;5&#65533;XEZ-&#65533;%K&#65533;`v&#65533;X&#65533;&#65533;&#65533;&#65533;&#65533;
l&#65533;&#65533;b&#65533;&#65533;!&#65533;F+K`$G4&#65533;A&#65533;x&#65533;5&#65533;=&#65533;&#65533;&#1552;&#65533;2<q&#65533;
&#65533;&#65533;=h&#65533;50&#65533;&#65533;Q&#65533;&#65533; F&#65533;D)*t#F&#65533;U&#65533;]6&#65533;]&#65533;&#65533;P2&#65533;&#65533;]H_6&#65533;VFVV9XY&#65533;86&#65533;&#65533;d&#65533;&#65533;5X&#65533;&#65533;E&#65533;!f&#1648;X!&#65533;7`&#65533;&#65533;%&#65533;6&#65533;*&#65533;c&#65533;c&#65533;&#65533;&#1172;&#65533;c&#65533;&#65533;5&#65533;6@&#65533;&#65533;`&#65533;&#65533;X&#65533;&#65533;&#65533;![!&#65533;&#65533;&#65533;&#65533;&#65533;&#65533;>&#65533;&#65533;NMZ&#65533;&#65533;&#65533;v&#65533;"&#65533;u&#65533;
u&#65533;&#65533; l&#65533;&#65533;it&#65533;&#65533;&#65533; a&#65533;&#65533;&#65533;&#65533;&#65533;&#65533;&#65533;o]&#65533;&#65533;&#65533;&#6198;&#65533;&#65533;=&#404;&#65533;b&#65533;&#65533;&#65533;B ~N&#65533;vX&#65533;U&#65533;>&#65533;h ?&#65533;&#65533;&#65533;&#65533;&#65533;O|&#65533;&#65533;0&#65533;&#65533;_[d&#65533;g&#65533;t&#65533;&#65533;&#65533;+&#65533;0|&#65533;%&#65533;&#65533;<P&#65533;O&#65533;&#65533;[_}&#65533;&#1875;&#65533;&#65533;;&#65533;D=&#65533;&#65533;&#65533;&#65533;&#65533;p&#65533;#^m&#65533;W&#65533;M &#65533;&#65533; &#65533;&#65533;&#65533;~&#65533;;&#65533;&#65533;&#65533;&#65533;&#65533;O|&#65533;&#65533;&#65533;]&#65533;|&#65533;D&#65533;u&#399;g&#65533;&#65533;&#65533;O<~&#65533;S&#65533;x&#65533;&#65533;x0p&#65533;	&#65533;W&#65533;&#65533;&#65533;O&#65533;&#65533;S&#65533;&#65533;w&#65533;&#65533;&#65533;|&#65533;a&#65533;&#65533;?&#65533;%p&#65533;&#65533;M&#65533;w&#65533;&#65533;=5&#65533;&#65533;&#65533;B&#65533;A&#65533;&#65533;4u"I	p&#65533;&#65533;&#65533;P&#65533;	&#65533;VX8&#65533;pB9&#65533;}&#529;JD :`&#65533;&#65533;xDf&#65533;&#65533;%L&#65533;&#65533;&#65533;&#65533;&#65533;Y&#65533;eD&#65533;C&#1457;&#65533;0*&#65533;{b&#65533;&#1210;&#65533;&#65533;i<^I&#65533;&#65533;&#65533;5&#1099;k
'&#130;1:$s&#65533;3#&#65533;&#390;Osl&#65533;O &#65533;&#273;nXt&#65533;E&#65533;&#65533;&#65533;&#65533;O&#65533;EP&#65533;&#65533;/&#65533;&#331;+&#65533;&#65533;&#65533;P&#552;L1&#65533;j[&#65533;&#65533;&#65533;G&#65533;J&#65533;&#65533;\&#65533;&&#65533;&#65533;IT&#65533;$&#65533;&#65533;&#65533;!bJ&#65533;R&#65533;&#65533;J YyKW &#65533;p&#65533;&#65533;,}&#65533;[&#65533;r&#65533;&#65533;&#65533;$x&#65533;&#65533;_&#St&#65533;:&#392;8&#65533;&#65533; ^&#1155;&#65533;&#65533;\&#65533; :8&#65533;F(&#65533;LY&#65533;&#65533;&#65533;&#1030;6&#65533;&#65533;&#65533;Ek&#65533;&#65533;f&#65533;z	&#65533;&#65533;$&#65533;'#&#65533; &#65533;-jP&#65533;&#65533;B&#65533;i&#65533;n&#65533;&#1225;&#65533;&#65533;}(&#65533;g]&#65533; &#2004;&#65533;C&#65533;&#65533;&#65533;&#65533;&#65533;A'&#65533;6h !&#65533;D@&#65533;Q&#65533;&#65533;&#65533;(@&#65533;&#65533;/b &#65533;&#65533;g &#646;Y&#65533;0yCM+&#65533;&#1041;&#65533;T&#65533;&#65533; &#65533;5&#65533;&#65533;3&#65533;
t&#1426;Fc&#65533;Q&#65533;&#65533;T&#65533;4&#65533;JI&#65533;&#65533;Ljv,&#65533;&#148837;0QTL&#65533;@&#65533;&#65533;(!jj&#65533;&#65533;&#65533;&#65533;&#65533;q*&#994;:UpVU &#65533;&#65533;&#65533;2&#65533;&#65533;&#65533;P&#65533;\&#65533;&#65533;R&#65533;&#65533;.&#65533;&#65533;L`&#65533;C&#65533;/&#65533;&#65533;VB&#65533;5&#65533;<&#65533;qX@F&#65533;w&#65533;&#65533;-&#65533;&#65533;5E&#65533;&#65533;&#65533;&#65533;&#65533;DF&#65533;&#512;S&#65533;H
&#65533;&#65533;%&#65533;&#65533;&#1410;&#65533;"+YT&#678;"W8@&8+&#65533;&#65533;&#65533;&#65533;	&#65533;h&#65533;'&#65533;p&#65533;&#65533;$ ,r&#1283;Dc"&#65533;&#65533;&#65533;l&#65533;&#65533;
`0`&#65533;&#65533;&#65533;&#65533;E&#65533;&#65533;&#65533;[e&#65533;p%B&#65533;
&#65533;6*4`&#65533;sO]>&#65533;&#65533;&#65533;p&#65533;u	A\ahw!&#1845;&#65533;wu&#65533;E&#65533;&#65533;"8`J&&#65533;@PYow
&#65533;&#65533;&#65533;"q&#65533;C&#65533;D&#65533;lD&#65533;&#65533;-{3&#65533;&#65533;&#65533;&#65533;&#65533;&#65533;&#65533;,&#65533;&#1801;x&#65533;&#65533;=n&#65533;_	OX&#65533;&#65533;py3&#65533;aP&#65533;Qa&#65533;{&#65533;b&#65533;&#65533;&#65533;&#65533;&#57981;A!@&#65533;=(&#65533;A&#65533;Rx"q&#65533;&#65533;Af1c$9&#65533;&#65533;&#65533;&#1807;&#65533;&#65533;C&#65533;	X&#65533;(&#65533;5&#65533;'C&#65533;Ov
FFh-1|7&#65533;]&#65533; >Bi&#65533;&#65533;k&#65533;&#65533;lq&#1353;&#65533;o&#65533;s&#65533;s&#65533;&#65533;|g<&#65533;Y&#65533;{&#65533;s&#65533;&#65533;&#65533;g@Z&#1027;&t&#65533;}hD'Z&#1099;ft&#65533;&#65533;hHGZ&#1171;&#65533;t&#65533;-}iLgZ&#1243;&#65533;t&#65533;=&#65533;iP&#65533;Z&#1315;&u&#65533;M}jT&#65533;Z&#1387;fu&#65533;]&#65533;jX&#65533;Z&#1459;&#65533;u&#65533;m}k\&#65533;Z&#1531;&#65533;u&#65533;}&#65533;k`[&#65533;&#65533;&v&#65533;&#65533;}ld'{7TP6x^&#65533;!D  %`v&#65533;s&#65533;,`3&#65533;&#65533;D"&#65533;k&#65533;&#65533;&#65533;A&#65533;&#65533;&#65533;s&#65533; &#65533;7c&#65533; &#65533; &#65533;	3 B&#65533;&#65533;  aQhwc^&#65533;&#65533;s'A	Lh&#65533;&#65533;&#65533;&#65533;&#65533;)&#65533;&#65533;&#65533;V&#824;&#65533;&#1858;&#65533;C&#65533;&#65533;&#65533;&#65533;&#65533;N&#65533;/a&#65533;x&#65533;;&#65533;$,`&#65533;&#65533; 0p&#65533;&#65533;&#65533;&#65533; &#65533;K>%&#65533;<&#65533;&#65533;&#65533;&#65533;&#65533;&#65533;&#764;&#65533;@&#1591;&#65533;&#65533;R&#65533;s\&#65533;4oC&#1101;~t&#65533;']&#65533;Kgz&#1235;&#65533;&#65533;&#65533;&#65533;~&#65533;&#65533; t&#65533;3A	 &#65533;&#65533;?&#65533;t&#65533;&#65533;]&#65533;&#65533;C'D&#65533;kl?\&#65533; y&#1193;P&#65533;(&#1340;.&#65533;&#65533;&#65533;(HaO|&#65533;&#65533;&#65533;&#65533;&#821;&#65533;o&#65533;S &#65533;&#65533;
P&#65533;&#65533;p&#65533;bg|&#65533;?&#65533;&#65533;&#65533;&#65533; &#65533;)PA&#65533;Tx&#65533;i&#65533;E&#65533; &#65533;!&#65533;&#65533;&#65533;_&#65533;&#65533;D&#65533; &#65533;K&#65533;&#65533;&#65533;I1&#65533;P&#65533;&#65533;&#65533;E)NA
Rxb&#65533;&#65533;&#182;&#65533;&#65533;&#65533;&Ld&#65533;\='P &#65533;&#65533; &#65533;&#65533;&#65533;&#65533;&#65533;x&#65533;&#65533;&#65533;&#59936;H&#65533;mOyQ&#65533;&#65533;/&#65533;&#65533;&#65533;%&#65533;&#65533;!t&#65533;&#65533;G&#65533;Dp~8H&#65533;&#65533;_=W&#65533;@
&#65533;&#65533;^&#65533;&#65533;?&#65533;&#65533;I&#65533;\!
C&#65533;&#65533;&m&#65533;;&#65533;(&#65533;)&#65533;&#65533;&#65533;;@X?!&#65533;&#65533;9&#65533; &#65533;N &#65533;&#712;Q&#573;]&#65533;^&#65533;&#65533;&#65533;&#65533;&#65533;&#65533;K><@%&#65533; !&#65533;&#65533;&#65533;&#714;&#65533;S&#65533;?&#65533;&#65533;&#65533;&#65533;&#65533;&#245;	x&#65533;X&#65533; &#65533;&#65533;&#65533;@&#65533;&#65533;&#65533;?&#65533;&#65533;d&#65533;R &#65533;&#65533;6&#65533;&#65533;&#65533;&#65533;&#65533;AX: (&#65533;&#65533;&#65533;&#65533;x?&#65533;B&#65533;{&#65533;|&#65533;/x &#65533;&#65533;	0&#65533;	&#65533; UX&#65533;(@8&#65533;B&#65533;B&#65533;(&#65533; &#65533;&#65533;&#1571;<=&#65533;BW&#65533; &#65533;&#65533;B&#65533;&#65533;6P&#512;&#65533;&#65533; A5T>l&#65533;&#643;&#65533;&#65533;#&#65533;&#50933;&#65533;&#65533;&#512;0&#65533;<T#C&#65533;;&#205;X?X&#65533;&#65533;&#65533;D&#65533;&#65533;@R(8&#65533;&#65533;&#65533;&#65533;&#65533;.&#65533; $&#65533;DUP&#65533;&#65533;&#292; (0&#65533;A&#65533;ANPBO&#65533;&#65533;&#65533;[A&#65533;PD&#65533;5*P #&#512;&#65533;Dx&#65533;V\&#65533;/&#65533; &#65533;S&#65533;&#65533;&#65533;&#65533;EOES&#65533;&#65533;R&#65533;&#65533;?&#65533;&#65533;Wk&#65533;&#65533; (&#65533;/|&#65533;&#65533;@&#65533;PBM&#65533;$&#65533;(&#65533;[&#65533;FO&#65533;&#65533;S&#65533;&#65533;i$Q&#65533;F[&#65533;@EoT&#65533;b&#482;&#65533;&#65533;B&#65533;&#65533;S?&#65533;X>x&#65533;vt&#65533;N&#65533; ^8&#65533;&#65533;&#65533;&#65533;^&#65533;5`T&#65533;&#65533;&#65533;&#65533;&#65533;cl&#65533;_4&#65533;&#65533;%,N&#65533;&#65533;&#65533;&#65533;&#65533; vdHh&#65533;&#65533;=&#1027;&#65533;&#1269;&#65533;&#65533;	&#65533;&#65533;hE&#65533;&#65533;D
 F&#65533;&#65533;\&#65533;&#65533;&#65533;M  =DIO&#65533;#&#65533; p&#65533;_&#65533; &#65533;&#65533;	&#65533;&#65533;0&#65533;&#65533;&#512;m&#65533;6&#65533;&#65533;&#65533;&#65533;C&#65533;&#65533;@&#65533;&#65533;D~Tl&#19815;&#65533; #0&#65533;b&#65533;&#65533;&#65533; #&#65533;P&#610;&#65533; #P&#65533;&#65533;&#65533;J&#65533;&#65533;#&#65533;KB0&#65533;	&#65533;&#65533;&#65533;,&#65533;&#65533;I&#65533;G?&#65533;J&#65533;&#65533;&#612;&#65533;&#65533;\&#65533;p&#281;&#65533;D&#65533;,&#65533;&#65533; $Lw&#65533;FU&#65533;&#65533;/&#65533;`&#65533;&#539;&#65533;F&#65533;&#65533;&#65533;&#737;&#65533;&#65533;[&#65533;H&#65533;&#65533;&#65533;&#65533;
&#65533;&#65533;_&#65533;G&#65533;&#65533;q&#65533;H
M&#65533;&#65533;&#65533;/&#65533;&#65533;&#65533;lK&#65533;tDv&#65533;m| &#1316;A&#65533;&#65533;KK&#65533;&#65533;&#65533;[&#65533;G
C
p&#65533;B&#65533;&#65533;&#65533;&#1845;m&#65533;o, &#65533;&#65533;#&#65533;&#65533;&#65533;4&#902;&#65533;K&#65533;&#65533;D#(&#65533;&#65533;&#65533;&#65533;0&#65533;5&#65533;D&#65533;G&#65533;&#65533;&#65533;&#65533;I&#65533;&#65533;&#65533;&#65533;&#778;&#65533;D&#65533;,K&#65533;|<&#65533;^&#65533;GG&#65533;I&#3336;&#65533;&#65533;H&#65533;h&#65533;&#65533;&#65533;&#65533;T`&#65533;J&#65533;4&#65533;&#65533;T&#65533;&#65533;W,:&#65533;D&#65533;	&#65533;L&#65533;&#65533;$0&#65533;F&#65533;&#65533;O_P&#65533;&#65533;L&#65533;&#65533;&#65533;B&#65533;&#521;hP&#65533;&#65533;D&#65533;\:&#65533;&#65533;P&#65533;&#65533;&#65533;a&#65533;L&#65533;h&#65533;&#932;&#65533;5:&#1524;&#65533;&#65533;&#65533;&#449;&#65533;&#35592;|<M&#65533;x&#65533;&#65533;&#65533;&#65533;$&#65533;&#65533;P&#65533;&#65533;&#65533;E&#65533;m&#65533;&#65533;&#65533;Qb&#65533;P&#65533;&#65533;L&#65533;`&#65533;&#65533;&#65533;
mOc&#65533;K&#65533;RBXP&#65533;[&#65533;&#65533;lR&#65533;KK&#65533;C&#65533;/h&#65533;-M&#1230; !&#65533; &#65533; ,3  4D &#65533; &#65533;H&#65533;&#65533;&#65533;&#65533;*\&#560;&#65533;&#199;#J&#65533;&#131;E&#65533; 2&#65533;H1&#65533;&#65533;&#463; C&#65533;I&#65533;&#65533;&#595;+,&#65533;"@ &#65533;i4&#65533;Xb"A&#65533;"&#528; QG&#65533;@&#65533;
J&#65533;&#65533;Q&#65533; &#65533;Y&#692;&#65533;&#1255;l&#65533;&#65533;&#1328;&#65533;f?&#65533;j&#65533;&#693;&#65533;W&#65533;$@ej&#65533;Cdr$ &#65533;&#65533;i&#65533;&#65533;"&#65533;&#65533;&#65533;&#65533;_&#65533;&#65533;&#65533;&#727;h&#65533;&#65533;h&#65533;&#65533;&#65533;&#65533;&#65533;ShX&#65533;#EF&#65533;6 &#65533;K&#65533;&#65533;&#65533;&#65533;,&#65533;!!&#65533;g	&#65533;&#65533;H&#65533;tCb&#65533;1&#65533;^&#65533;z/j6,:{>&#65533;AA&#65533;.I,&#65533;&#65533;&#65533;&#65533;&#65533;&#65533;[&#65533;&#65533; &#65533;&#65533;&#65533;&#65533;&#65533;&#65533;	&#65533;;&#65533;N&#65533;&#65533;&#65533;&#65533;&#65533;&#65533;\8&#65533;|)&#65533;&#65533;&#1586;&#65533;I :&#65533;&#65533;&#65533;&#65533;&#1259;C&#65533;&#65533;&#65533;L&#65533;&#65533;&#65533;e)b&#65533;&#65533;K&#65533;&#65533;&#1023;u&#65533;&#65533;&#65533;&#65533;SDK&#65533;F&#65533;&#65533;=&#65533;&#1987;&#65533; ( SX&#65533;|yp&#65533;R2D(&#65533;[&#65533;Ua&#65533;40&#65533;&#65533;$x[]&#65533;&#65533;(&#65533;&&#65533;&#65533;&#65533;&#65533;&#65533;A-.&#65533;&#65533;&#65533;&#65533;(&#65533;y&#65533;Tv&#65533;A&#65533;&#65533;&#65533;@&#65533;G&#65533;T6&#65533;RH~f&#65533;oi&#65533;O
&#1315; Vi&#65533;o\&#65533;F&#65533;H&#65533;&#65533;t&#65533;F&#65533;o&#65533;X&#65533;h&#65533;9d&#65533;l&#65533;,u^A&#65533; BAM&#65533;P&#65533;&#65533;&#65533;
i&#65533;R~~(&#65533;iJPK&#65533;&#65533;h&#65533;&#65533;&#65533;&#65533; S'&#65533;Y&#65533;R&#1310;&#65533;&#65533;&#65533; &#65533;&#65533;&#65533;*kM&#65533;Q&#65533;g:&#65533;hPs;&#65533;*&#65533;k&#65533;9&#65533;&#65533;q&#65533;&#65533;q&#65533;h&#1031;&#941;&#65533;[&#65533;&#65533;F&#65533;&#65533;&#65533;lXH&#65533;R&#65533;T&#65533;	&#65533;
&#65533;&#65533;&#65533;&#3478;&#65533;kX+%A6.E&#65533;&#65533;&#65533;&#65533;&#65533;np)&#65533;&#386;&#65533;&#1873;y[h&#65533;f&#65533;&#251;&#65533;&#65533;&#165;b&#65533;{'xL!Z{&#65533;&#65533;&#65533;0e dw&#65533;&#65533;~&#65533;&#65533;|&#65533;1&#65533;&#65533;&#65533;&#65533;{925&#65533;;T%&#65533;&#65533;]&#65533;4&#65533;&#65533;&#65533;_&#65533;&#65533;6S\&#65533;&#65533; &#1333;.&#65533;<&#65533;&#65533;R8&#65533;$&#65533;s&#65533;q&#65533;x$&#65533;S2" h&#65533;&#65533;l5Q&#65533;&#65533;f Ck&#65533;&#65533;`&#65533;&#65533;Sj}&#65533;!||PWW&#65533;T&#65533;XZ&#65533;&#65533;&#65533;&#65533;&#65533;"L}m7"u!&#65533;R&#65533;nN&#65533;&#65533;&#65533;z&#65533;&#65533;v&#65533;mS&#65533;&#65533;&#65533;Sx&#65533;aE&#65533;W&#65533;L&#65533;n&#65533;{)@&#65533;0U4&#65533;e&#65533;a&#65533;&#65533;&#65533;&#65533;]&#65533;O
H&#65533; &#65533;&#65533;&#65533;j&#65533;&#65533;`[8&#65533;#d&#65533;&#65533;lvk&#65533;b,&#65533;&#65533;$&#65533;&#65533;B&#65533;t&#65533;{&#1556;&#65533;.&#65533;@&#65533;&#65533;&#65533;7:K)&#65533;-&#65533;6.;&#65533;m&#65533;&#65533;&#65533;&#65533;>&#65533;&#65533;/&#322;&#65533;&#1843;aH&#65533;|d&#65533;x&#65533;&#986;~&#65533;&#65533;W^=&#65533;KcC&#65533;s&#65533;\&#65533;&#65533;&#65533;k1g&#65533;%&#65533;&#65533;s&#65533;&#65533;6&#65533;&#65533;&#65533; }K&#65533;&#65533;&#65533;&#65533;&#65533;!&#65533;n&#65533;&#65533;&#65533;&#65533;"x&#65533;'$.y&#65533;&#65533;&#65533;2k~&#65533;&#65533;  &#65533;&#65533;&#65533;t$d&#65533;&#65533;p&#65533;24&#65533;7.&#65533;R&#65533;"g&#65533;9&#65533;&#65533;q&#786;Am&#65533;&#65533;k
e&#65533;&#65533;mx&#65533;K1@c&#65533;&#65533;&#1824;&#65533;&#65533;0qL&#65533;&#65533;&#65533;f:'&#65533;&#65533;#&#65533;&#44500;+z&b&#65533;b"&#65533;&#65533;0&#65533;1lV(&#65533;g5&#1969;&#65533;&#65533;9&#65533;gt&#65533;->&#65533;.&#65533;&#65533; S&#65533;G&#65533;&#65533;QVfxB&#65533;&#65533;&#65533;&#65533;k&#65533;q`&#65533;H&#65533;&#65533;)Y&#65533;&#65533;&#65533;&#1640;&#65533;Q2qx&#65533;a&#65533;&#65533;&#65533;48&#65533;z` b&#65533;&#65533;&#65533;R&#65533;R&#65533;&#65533;&#65533;f=&#65533;&#65533;DS8e&#65533;&#65533; &#65533;&#65533;&#65533;@Pl&#65533; K&#65533;&#65533;_&#65533;&#65533;p&#65533;&#65533;BQ&#65533;&#65533;&#65533;&#65533;&#65533;&#65533;`RX&#65533;8&#65533;&#65533;&#65533;mul&#65533;6m89_^s=>\g&#65533;&#65533;)&#335;&#65533;&#65533;_&#65533;8&#65533;&#65533;!&#65533;S&#65533;&#65533;{'<&#65533;9ORY&#65533;.J<&#65533;&#65533;&#65533;y=-T&#65533;(zL&#65533;&#65533;g/ v&#65533;c&#65533;&#65533;&#65533;&#65533;&#65533;&#65533;D&#65533;C&#1095;&#65533;S &#65533;b&#65533;"&#65533;P&#65533;.\&#65533;~v&#65533;(@z&#65533;<&#65533;t8&#65533;$hG9&#65533;&#65533;&uICA&#65533;D$"yW&#65533;iMo&#65533;`*5&#65533;&#65533;	&#1077;&#1568;&#65533;%l`&#65533;ZS&#65533;" &#65533;d)[P&#65533;R&#65533;&#65533;?&#1172;K1&#65533;&#65533;b&#65533;.&#65533;2&#65533; Q&#65533;`E&#65533;Yi&#65533;&#65533;HV&#65533;8U&#65533;&#65533;&#65533;|X&#65533;J&#65533;q&#65533;&#1649;&#65533;^&#65533;&#958;&#65533;%&#65533;J&#65533;&#65533;T&#65533;u&#65533;&#65533;a#&#65533;&#65533;&#65533;-&#65533;&#65533;&#65533;LN&#65533;&#65533;&#65533;d&#65533;&#65533;n&#65533;f-h&#65533;&#974;&#65533;	&#65533;&#65533;&#65533;&#748;K&#65533;f&#1104;,bf&#65533;&#65533;&#65533;56&#65533;]9&#65533;bM36&#65533;&#65533;!&#65533;`]&#65533;[Z&#65533;^&#65533;,Mq&#65533;&#65533;6&#65533;&#65533;&#65533;&#65533;&#65533;&#65533;&#65533;
&#65533;&#65533;K&#65533;&#65533;&#1912;	m)IM&#65533;I&#65533;&#65533;I&#65533;z7&#65533;&#65533;&#65533;&#65533;|&#65533;K&#65533;&#65533;&#65533;&#65533;&#65533;&#65533;&#879;~&#65533;&#65533;&#65533;&#65533;&#65533;&#65533;&#65533; &#65533;&#65533;&#65533;;&#65533;&#306507;&#65533;m&#1238;&#65533;&#65533;Q&#65533;0&#65533;|o&#65533;L&#65533;
[&#65533;&#65533;&#944;&#65533;&#65533;;&#65533;)x&#65533;&#65533; &#65533;&#65533;G&#65533;&#65533;&#65533;I:"&#65533;A&#65533;@&#65533;2`&#65533;0&#65533;&#65533;&#65533;E&#65533;&#65533;&#65533;&#65533;&#65533;8&#945;&#65533;&#65533;K>&#65533;NP)&#65533;&#65533;&#1936;&#65533;
&#65533;&#65533;&#65533;HN&#65533;&#65533;&#65533;&#65533;&#65533;&#65533;&#65533;Q}&#65533;8&#65533;L&#65533;K&#65533;j&#65533;&#65533;&#65533;&#65533;&#65533;.{Y&#65533;&#65533;&#65533;&#65533;Lu&#65533;&#65533;&#65533;&#65533;&#65533;&#65533;1&#65533;&#65533;&#65533;&#65533;6&#65533;Y&#65533;&#65533;L2(&#65533;tU^Xx&#65533;&#65533;&#65533;&#65533;g7o&#65533;)&#65533;RVA&#65533;&#65533;-B&#65533;r&#65533;%1C&#65533;&#65533;&#65533;F&#65533;Y &#65533;2&#65533;&#65533;&#65533;]J)p&#65533;&#65533;7&#65533;i
d\&#65533;&#65533;4&#65533;&#65533;&#65533;R;H&#65533;&#65533;;&#65533;&#65533;V&#65533;&#65533;&#65533;&#65533;&#65533;&#65533;&#65533;d&#65533;&#65533;&#65533;&#65533;&#1400;&#65533;u&#65533;&#65533;&#65533;Oj&#65533;&#65533;@6&#65533;]&#65533;&#65533;|&#65533;&#65533; &#1430;X&#65533;&#65533;bj&#65533;	&#65533;M&#65533;j{&#65533;&#65533;&#65533;qc &#65533;l>&#65533;m>&#65533;&#65533;&#65533;&#477;d&#65533;&#65533;l)0CQ&#65533;e`&#65533;'&#17335;&#65533;k,&#65533;&#65533;&#65533;a&#65533;&#65533;$&#65533;&#65533;&#65533;lL&#65533;&#65533;&#65533;&#65533;\o&#65533;%&#65533;SW&#65533;&#65533;E&#65533;U&#65533;&#65533;[&#65533;&#65533;&#65533;	&#65533;&#65533;&#65533;InP&#65533;Y]&#1584;&#65533;&#65533;&#65533;&#65533;&&#65533;&#65533;&#65533;GN&#65533;&#65533;&#65533;$s&#65533;'_&#1298; l`j_&#65533;&#65533;&#65533;KNs&#65533;&#65533;i)&#65533;1&#65533;&#65533;r]&#65533;,d(Bd&#65533; &#65533;&#65533;&#65533;&#65533;&#547;&#65533;&#65533;&#1888;&#65533;H&#65533;&#65533;&#65533;b&#65533;&#65533;&#65533;&#65533;x&#897;&#65533;t&#65533;&#65533;&#65533;&#65533;&#65533;XV&#65533;M&#65533;v&#65533;&#65533;Vv&#65533;&#65533;1&#65533;&#65533;&#65533;'&#1393;k&#1740;9{&#65533;&#65533;&#65533;!&UI@t&#65533;&#65533;
(&#65533;d&#2026;&#65533;kx&#65533;&#65533;&#65533;-yI]6 w&#65533;Skf&#65533;^&#65533;l&#65533;&6&#65533;;OL&#65533;&#65533;&#65533;+(&#65533;&#65533;N@&#812;)`H&#65533;&#65533;pP&#65533;&#65533;&#65533;ci	*2&#65533;&#65533; '$`&#65533;&#65533;?/&#65533;&#65533;\&#65533; \&#65533;
&#65533;zrd
|X&#65533;  &#65533;%&#65533;.[&#65533;9&#65533;&#65533;&#65533;&#2013;*V&#65533;;O&#65533;&#65533;&#65533;\&#65533;&#65533;&#65533;&#65533;&#65533;\&#1025;&#65533;&#65533;
&#65533;&#65533;&#65533;&#65533;P&#65533;j&#65533;&#65533;z&#65533;&#65533;&#65533; &#65533;p6&#65533;&#65533;s&#65533;?>&#65533;&#65533;&#65533;|o&#65533;&#65533;&#65533;W&#65533;&#65533;!y&#65533;!&#65533;y7&#65533;&#65533;&#65533;&#65533;&#65533;%&#65533;u&#65533;&#65533;%T&#65533;&#65533;hWY&#65533;&#65533;5c&#65533;sA/&#65533;$&#65533; 902X%g&#65533;.&#1618;&#65533;0&#65533;e!8x=(F&#65533;[Bas&#65533;&#65533;Fi`&#65533;&#65533;G&#65533;&#65533;&#65533;/Xg&#65533;A&#65533;q	` 5` }.&#65533; &#65533;2&#65533;qU&#65533;F b0_&#65533;&#65533;&#65533;&#65533;&#65533;~PT&#65533;SN&#65533;$R&#65533;cSW&#65533;ta'EW?&#65533;Bg&#65533;&#65533;88Pd&#65533;_9  &#65533;&#65533;M8&#1544;&#65533;&#65533;x _&#65533; &#65533;w&#65533;&#65533;vBq&#65533;[Amo&#65533;G&#65533;&#65533;8sp&#65533;&#65533;&#65533;M`&#65533;M&#65533; E&#65533;&#65533;v"l&#65533;Nx$ $&#65533;_ B&#65533;&#65533;&#65533;&#65533;&#65533;x&#65533;_&#65533;G{yw&#65533;&#65533;{&#65533;{A&#65533;&#65533;H&#65533;&#1417;&#65533;hCF&#65533; &#65533;4Z|#Fr&#65533;&#65533;&#65533;&#65533;6$0 &#65533;&#65533;&#65533; 'P\&#65533;&#44558;^&#65533;h&#65533;&#65533;&#65533;&#65533;e@/H36Pyy&#65533;y}&#65533;}&#65533;&#65533;ah&#65533;k&#65533;(M&#65533;5 @	&#65533;&#65533;&#65533;&#65533;&#65533;x&#65533;sp,u6&#65533;&#65533;8&#65533;d7|&#65533;&#65533;&#65533;'A2&#65533;&#65533;F_&#65533;g_&#65533;&#65533;&#65533;&#526;&#65533;&#65533;\&#65533;=&#65533;U&#65533;&#1351;&#65533;8&#65533;&#65533;&#65533;&#65533;q&#65533;{&s2&#65533;&#65533;&#65533;&#65533;o&#65533;j&#65533;^&#65533;W3[&#65533;&#65533;K &#65533;&#65533;&#65533;&#65533;&#65533;&#835; i&#65533;&#65533;)&#65533;&#65533;&#65533;hD&#65533;_&#65533;%i&#65533;^&#65533;>0@&#65533;&#65533;L&#65533;4@\&#65533; ,&#1026;,Y&#65533;&#65533;&#65533;&#65533;&#65533;{9&#65533;j&#65533;&#65533;j&#65533;Li&#65533;qb` 2A&#65533;g&#65533;&#65533;g&#65533;&#65533; &#1041;&#2002;g&#65533;% 7h!P&#65533;&#65533;X&#65533;&#65533;,&#65533;&#65533;H_:&#65533;_&#65533;w@ =&#1049;aYdi&#65533;:&#65533;&#65533;w&#1618;&#65533;&#65533;}&&#65533;w&#65533;r&#65533;&#65533;%L&#65533;&#65533;X[p&#65533;&#65533;Y&#65533;&#65533;&#65533;U`&#65533;12&#65533;&#65533;q&#65533;y7&#65533;&#65533;&#65533;&#65533;&#65533;U+&#65533;&#65533;`b &#65533;X&#65533;&#4611;&#65533;K1`&#65533;W&#65533;&#65533;w&#65533;&#601;&#65533;&#65533;c&#65533;>pU&#65533;:&#65533;0&#65533;&#1161;&#65533;>&#65533;0q e&#65533;~&#65533;&#1417;&#65533;&#65533;7&#65533;&#65533;6s&#65533;x&#65533;4D&#65533;t&#65533;&#65533;&#65533;|&#65533;&#65533;&#65533;&#65533;&#65533;R1 &#65533;W&#65533;GY&#65533;}ip&#332864;~&#65533;I&#65533;IL&#65533;_&#65533;"X&#1049;&#65533;&#65533;&#65533;&#1353;&#65533;&#65533;&#601;&#65533;1&#65533;ey&#65533;&#65533;&#65533;&#65533;z&#65533;6&#65533;&#65533;&#65533;8vJG&#65533;4&#65533;p&#65533;&#65533;&#65533;`	&#65533;|&#65533;@&#65533;&#65533;X&#65533;&#65533;73&#65533;&#65533;%U&#65533;	&#65533;t&#65533;&#65533;0Yb_L&#65533;&#65533;N&#65533;&#65533;P&#65533;&#65533;&#65533;&#65533;&#65533;&#65533;9&#65533;&#65533;&#65533;)&#65533;&#65533;&#65533;2&#65533;&#65533;&#65533;&#65533;&#65533;&#65533;<&#65533;&#65533;N;&#65533;La&#65533;V&#65533;&#65533;&#65533;&#65533;&#65533;&#65533;6jV&#65533;U&#65533;w&#65533;6&#65533;&#65533;,)&#65533;4&#65533;,p.@' z&#65533;z&#65533;\  [&#65533;&&#65533;1_&#65533;a&#65533;&#587;&#65533;&#65533;&#65533;Y&#65533;Q:&#65533;&#65533;&#664;&#65533;:&#65533;&#65533;Y~)&#65533;^&#65533;iaV&#65533;$;&#65533;&#65533;Mi&#65533;O&#65533;A&#65533;&#65533;~'&#65533;~&#65533;rQuZ&#65533;0_&#65533;u 	r&#65533;P&#65533;&#65533;:&#65533;h&#65533;&#65533;&#65533;@&#65533;&#65533;1z&#65533;&#65533; &#65533;&#65533;% :P&#65533;&#65533;&#65533;&#1512;&#65533;&#65533;&#65533;&#65533;W&#65533;&#65533;z&#65533;[&#65533;j&#65533;&#65533;&#65533;E2&#65533;M[ &#65533;&#65533;&#65533;!`&#65533;+&#65533;&#65533;&#65533;`0 &#65533;`p_`?P&#65533;5p&#65533;  b0&#65533;&#65533;\&#65533;	I&#65533;&#65533;.&#65533;U&#65533;&#65533;&#65533;U&#65533;&#65533;&#65533;&#65533;&#65533;&#65533;1&#65533;*&#65533;&#65533;:&#65533;&#65533;C)&#65533;&#65533;~%%MW@7&#65533;TF&#65533;&#65533;&#65533;A6&#65533;-&#65533;E`pB&#65533;&#65533;j&#65533;u&#65533;&#65533;&#65533;&#65533;&#65533;)&#65533;&#65533;&#65533;&#65533;)Bp:{&#65533;`__B&#65533;&#547;&#65533;&#65533;&#65533;, &#970;&#65533;\&#65533;&#65533;&#65533;&#65533;&#65533;&#65533;z&#65533;&#65533;:&#65533;&#374;k&#65533;EP&#65533;a&#65533;&#65533;&#65533;&#65533;&#65533;&#65533;&#65533;!$ ; O&#1107;5e&#65533;aAvo@w&#65533;d!5&#1074;l{&#65533;1&#65533;&#65533;9&#65533;Pp"P&#65533;vk&#65533;&#65533;-~g&#65533;&#65533;&#65533;Q#6 &#65533;&#65533;&#492;&#65533;
&#65533;J&#1753;&#65533;I&#65533;&#65533;&#536;:mRKPg&#65533;&#65533;g3E&#65533;{`Y&#65533;&#65533;Y;G;&#65533;@&#65533;&#65533;&#65533;&#65533;&#65533;-&#65533;&#65533;_'&#65533;&#65533;&#65533;&#65533;l&#1778;&#65533;&#65533;&#65533;D &#65533;u:&#65533;8&#1233;&#65533;*&#65533;d&#65533;&#65533;j&#65533;i&#65533;&#65533;&#65533;y
&#65533;&#65533;3#7&#65533;&#65533;y" 0I&#65533;`&#65533;&#65533;x&#65533;!_1B&#65533;&#65533;&#65533;v&#65533;(:`&#65533;&#65533;&#65533;*xQ&#65533;R&#65533;&#65533;yp&#65533;&#65533;&#65533;&#65533;rq
&#65533;X&#65533;vZ&#65533;&#65533;;q&#65533;&#65533;&#65533;&#65533;&#65533;X$&#65533;o&#65533;&#65533;&#65533; V&#65533;9`&#65533;i&#65533;&#65533;ifK&#1065;&#65533;&#65533;&#65533;&#65533;&#65533;i1&#65533;&#65533;&#65533;w)&#65533;K&#1131;&#65533;Y&#65533;&#65533;&#65533;&#65533;#:&#65533;&#65533;&#65533;q&#65533;&#65533;w&#65533;&#65533;&#65533;!&#65533;e&#65533;&#65533;sQ&#65533;&#65533;-[l&#65533;&#65533;&#65533;&#65533;" `&#65533;k#L&#65533;Yc&#65533;&#65533;&#65533;	9l;&#65533;&#65533;R&#65533;,#G	&#25111;&#65533;&#65533;V&#669;X&#65533;&#65533;&#65533;9&#65533;P&#65533;By&#65533;7&#65533;&#65533;&#65533;	@&#65533;vA_&#65533; &#65533;&#65533;&#1722;=&#65533;&#65533;+`&#65533;v;&#65533;&#65533; &#65533;s%>&#65533;a&#65533;&#65533;-&#141;&#65533;{&#65533;&&#65533;#w M&#65533;r&#65533;&#1561;&#65533;&#65533;)&#65533;f9&#65533;%&#65533;j_&#65533;P&#65533;[&#389;H&#65533;&#65533;&#65533;&#65533; l\&#65533;n|_&&#65533;{
%xH&#65533;lp&#65533;&#65533;a'&#65533;&#65533;&#65533;&#65533;pQ&&#562;&#65533;&&#65533;&#65533;Q&#162;&#65533;&#65533;Oq_ &#65533;L&#65533;,&#65533;&#65533;&#65533; P0&#65533;@   P&#65533;kl&#65533;&#65533;&#65533;_&#65533;&#65533;&#65533;~&#65533;&#65533;&#65533;g&#65533;&#65533;&#65533;&#65533;*&#65533;&#65533;2&#65533;&#65533;5N;&#65533;&#65533;&#65533;&#65533;Z&#65533;Q&#1821;&#65533;Z&#343;i_ &#65533;&#65533;\ &#65533;@ &#65533;&#65533;p&#65533;,&#65533;p&#65533;P&#65533;&#65533;B &#65533;&#65533;.&#65533;U[&#65533;&#65533;G2&#65533;'&#65533;>&#65533;&#65533;	&#65533;&#65533;&#65533;|&#65533;& &&#65533;&#65533;z&#65533;&#65533;&#1712;&#65533;&#65533;&#65533;&#65533;{&#65533; &#65533;&#65533;&#65533;y>p_&#856;&#65533;&#65533;v&#65533;&#65533;&#65533;s&#65533;&#65533;&#65533;&#65533;0&#65533;>;&#65533;&#65533;&#539;2a{{&#65533;&#536;&#65533; &#65533;/s2rPe&#65533;;&#65533;&#65533;&#65533;L&#1780;&#65533;N&#65533;B&#65533;&#65533;&#65533;=&#65533;&#603;,B&#65533;[&#65533;&#65533;&#65533;Y&#65533;&#65533;&#65533;&#65533;Y&#65533; +T&#65533;Ur&#65533;&#65533;4&#65533;UW0 &#65533;&#65533;&#65533;zw&#65533;&#65533;(&#65533;Rc$G&#345;&#65533;&#65533;&#65533;E&#65533;&#65533;I&#1768;I&#65533;&#65533;!}c_K&#65533;%&#65533;&#65533;ll:&#65533;&#65533;N&#65533;_&#65533;&#65533;y|hg&#65533;&#65533;&#65533;{UY%&#65533;t1&#65533;&#65533;&#65533;*&#65533;d&#65533; &#65533;)$WqY&#1083;&#65533;[&#65533;[&#65533;&#1094;+&#65533;-z8&#65533;=P0&#65533;u+a&#65533;&#65533;	8P_Jq&#65533;;&#65533;Y&#1452;&#65533;&#65533;M&#65533;&#65533;m&#290;=&#65533;Il&#65533;4c&#65533;&#65533;&#65533;&#65533;&#987;&#65533;_=&#65533;&#65533;M&#1393;&#65533;&#65533;&#65533;&#65533;O&#65533;	Q&#606;&#65533;&#65533;D&#65533;&#65533;+&#65533;&#65533;&#1134;@&#65533;&#65533;&#65533;b&#65533;
&#65533;&#65533;&#65533;x&#65533;&#65533;&#1095;&#65533;&#65533;;&#65533;&#65533;c&#65533;tM&#65533;F&#65533;&#65533;L&#65533;&#65533;&#65533;t&#65533;Npq&#65533;E&#65533;&#65533;&#65533;&#65533;&#65533;&#65533;&#65533;w&#65533;[&#65533;&#65533;[&#65533;&#65533;&#1915;&#65533;+5r&#65533;&#65533;*&#65533;&#65533;&#65533;-&#65533;&#65533;&8&#65533;.g&#65533;&#65533;-&#65533;&#65533;&#65533;&:0&#65533;S}&#65533;J&#65533;&#65533;&#900;&#65533;&#65533;! &#65533;&#65533;&#65533;
!&#495;&#519;{&#65533;&#65533;-FZ &#65533;Z&#1050;&#65533;[&#65533;&#65533;E&#827;&#65533;&#65533;&#1800;Wa&#65533;&#65533;@&#1563;&#65533;&#65533;&#65533;F&#65533;&#65533;&#65533;/s&#65533;&#65533;	&#65533;F&#65533;8&#65533;FB F&#65533;~&#65533;&#65533;En&#65533;}!&#1997;M&#65533;A&#65533;v&#65533;l_&#65533;&#1505;&#65533;9	z&#65533;&#65533; &#65533;?&#65533;&#65533;&#65533;/^K&#65533;&#65533;&#65533;w&#65533;1&#65533;&#65533;'&#65533;&#65533;a$	&#65533;Q&#65533;&#65533;U&#65533;Y&#65533;_%0&#65533;&#65533;&#65533;&#65533;A-&#65533;k` W@&#65533;	,&#65533;_&#65533;&#65533;SR&#65533;&#65533;_&#1792;'xwR	&#65533;	%&#65533;B&#65533; &#65533;_%&#65533;0 &#65533;&#65533;&#65533;&#65533;&#65533;&#65533;~&#65533;&#65533;k&#65533;&#65533;&#65533;&#65533;&#65533;_&#65533;n&#65533;>_>&#65533;&#65533;OJ&#65533;&#65533;&#65533;&#65533;S&#65533;&#65533;{&#65533;2&#65533;{;&#65533;{
&#65533;}7W&#65533;1*&#65533;&#65533;_c&#65533;U&#65533;&#65533;p_s&#65533; ~&#65533;&#65533;&#65533;&#846;&#65533;&#65533;&#65533;e&#65533;&#65533;Ez&#65533;&#65533;_  &#65533;&#2042;&#65533;&#65533;&#65533;i&#65533;&#65533;5Tu&#65533;&#65533;&#65533;&#65533;)&#65533;&#65533;_&#65533;h&#65533;&#65533;uj&#65533;4&#65533;@m&#65533;j&#502;t_&#65533;>&#65533;]9&#65533;&#65533;&#65533;&#65533;;&#65533;)8&#65533;&#65533;&#65533;&#65533;v&#65533;&#65533;:&#65533;&#65533;X&#65533;*V&#65533;&#65533;&#65533;/&#65533;&#65533;&#65533;&#65533;&#65533;Y&#65533;~&#65533;&#65533;&#65533;G=4@&#65533;&#65533;&#65533;~cH&#65533;&#65533;G,&#65533;&#65533;&#65533;<&#65533;&#65533;&#65533;E~&#65533; &#65533;&#65533;@&#65533;&#65533;&#65533;&#65533;5D&#65533;f[&#65533;_&#65533;&#65533;&#359;L&#65533;&#65533;K&#65533;&#65533;&#65533;th&#65533;&#65533;&#65533;T?&#65533;&#65533;_i&#65533;&#65533;J&#65533;_`3c&#65533;fe&#65533;&#65533;4&#65533;El&#65533;h,/&#65533;/?&#1722;&#800;W&#65533;r&#1081;&#65533;&#65533;&#65533;&#65533;&#65533;&#227;#3<&#65533;&#65533;&#65533;&#65533;&#65533;m&#65533;&#65533;&#65533;%&#65533;&#65533;%Mp&#65533;&#65533;f&#65533;wIC3&#65533;r&#65533; &#65533;&#65533;\`&#65533;6c4P}p&#65533;&#65533;&#65533;o[&#65533;&#65533;&#65533; &#65533;uP&#65533;&#65533;h&#65533;4&#65533;c__&#65533;P&#65533;&#65533;UY&#65533;%0&#65533;^F&#65533;UP&#65533;&#65533;&#65533;,&#65533;&#65533;M&#65533;Q&#65533;&#65533;&#65533;&#65533;&#65533;&#65533;4&#65533;6]&#65533;@&#65533;/&#65533;\&Cl&#65533;&#65533;&#65533;i&#65533;&#65533;&#65533;&#65533;N&#65533;M&#65533;&#65533;!&#1040;x&#65533; 9 &&#65533;&#65533;T&#65533;&#65533;A&#65533;	.d&#65533;&#65533;&#65533;C&#65533;%N&#65533;&#65533;E&#65533;&#65533;+W&#65533;l&#65533;&#65533;b&#65533;6!&#65533;!IrEH6'&#65533;  &#65533;&#65533;e&#932;Y&#65533;&#5956;&#65533;4&#65533;1&#65533;dL&#65533;A&#65533;%Z&#65533;K&#65533;I&#65533;^&#65533;&#65533;QJ&#65533;,QV&#65533;i&#65533;&#65533;&#1369;%69&#65533;&#65533;W&#65533;am"`&#65533;&#65533;F1H&#65533;\TR&#65533;&#65533;Pn&#65533;*&#65533;nX:Z&#65533;&#65533;&#65533;W&#65533;-Zp&#65533;%\&#1582;&#65533;TK&#65533;d&#65533;v&#65533; &#65533;&#32827;RnH&#65533;ko&#65533;&#65533;&#65533;&#65533;g&#65533;&#65533;C*^L&#65533;&#65533;&#65533;lXTpbn]&#1073;e&#998;mU4&#65533;&#65533;$o&#65533;8-Yk&#65533;5&#65533;&^&#65533;&#65533;&#65533;&#65533;\&#65533;&#65533;9Y&#65533;&#65533;C^ &#65533;&#65533;&#65533;&#65533;&#1653;o&#65533;&#65533;E&#65533;&#65533;&#65533;!&#65533;_&#1980;&#65533;&#65533;,{&#65533;<&#65533;&#65533;&#65533;&#65533;&#65533;&#65533;&#1771;&#65533;X?#J&#65533;&#65533;%&#65533;&#65533;&#65533;2&#65533;&#65533;&#65533;2&#65533;/&#65533;&#65533;
&#65533;&#65533;&#65533;v@&#65533;lp	&#65533;vp&#65533;A&#65533;&#65533;c&#65533;&#65533;&#65533;@&#65533;&#65533;&#65533;&#65533;J IL`&#65533;KD&#65533;&#65533;0)&#65533;&#65533;8&#65533;&#65533;Ci;&#65533;&#65533;RD&#65533;&#65533;L&#65533;1&#65533;z&#65533;&#65533;`l&#65533;&#65533;&#65533;c&>B&#65533;!&#65533;!\KOIH&#65533;\p&#65533;H&#65533;dL&#65533;&#65533;&#65533;&#65533;	&#65533;&#65533;0&#65533;&#65533;&#65533;J&#65533;L3&#65533;d&#65533; $&#1042;0&#65533;<&#65533;@0&#65533;&#65533;l&#65533;&#65533;&#65533;&#65533;@&#65533;&#528;&#65533;&#65533;&#65533;>=&#65533;K=#-&#65533;O6&#65533;&#65533;&#65533;L1M&#65533;&#65533;L1uSQ&#65533;eC&#65533;N5>IS&#65533;&#65533;&#65533;vAXaMs b&#65533;&#1108;&#65533;"&#65533;l&#65533;oFU&#65533;&#65533;
&#65533;H &#65533;&#65533;&#65533;&#65533;L&#65533;U[&#1868;*&#935;&#65533;0&#65533;Wa&#65533;&#65533;&#65533;!&#65533;xe&#65533;W
&#65533;qT<lU&#65533;M&#65533;$@*j&#65533;UW&#65533;l&#65533;&#65533;6&#65533;&GW@P&#65533;&#1013;&#65533;Iw]~Ue %@:U#1&#65533;&#65533;a^&#1530;&#65533;,&#65533;&#65533;&#65533;&#65533;n&#65533;&#65533;&#65533;&#65533;&#65533;5J{&#65533;&#65533;4Y&#65533;/&#65533;&#65533;>&#65533;cd> ^h&#65533;&#65533;1&#65533;<&#65533;&#65533;&#65533;J&#65533;7&#65533;o&#65533;&#65533;&#65533;-&#65533;&#1081;&#65533;&#65533;&#65533;*H&#65533;48&#1024;&#65533;&#65533;y;PB@&#65533;Xe&#65533;&#65533;&#65533;&#65533;? &#65533;&#65533;ag&#65533;&#65533;.h&#65533;(&#65533;&#65533;&#65533;&#65533;&#65533;&#1466;&#65533;&#65533;CZ$f&#65533;&#65533;@&#65533;f&#65533;&#1285;&#65533;d&#65533;&#65533;M&#65533;&#65533;ah9&#65533;h&#65533;&#65533;&#65533;ss vX&#65533;&#65533;%&#65533;Z&#65533;RfCp&#65533;&#65533;&#65533;&#65533;&#65533; m&#65533;W&&#65533;&#65533;Eb&#65533;&#65533;'&#65533;&#65533;B&#65533;&#65533;
&#65533;Xd&#65533;&#565;&#65533;P]u&#65533;&#65533;&#65533;&#65533;&#65533;c&#65533;K&#65533;&#65533;&#65533;&#65533;^b&#65533;4&#1024;&#65533;7&#65533;L&#65533;&`3,-&#65533;&#65533;E&#65533;Xh&#65533;=
z&#65533;r&#65533;&#65533;c&#12493;?@
&#65533; &#65533;&#65533;g&#65533;/&#65533;&#65533;K&#65533;7&#65533;&#65533;&#65533;&#65533; &#65533;&#65533;e&#65533;&#65533;>&#65533;&#65533;&#65533;&#65533;e6@]&#65533;{&#65533;Jcbj+&#65533;*&#65533;a &#1537;# &#65533;&#65533;&#65533;&#65533;3&#65533;q&#65533;c&#256;&#65533;:&#65533;*(&#65533;&#65533;D&#65533;&#65533;$&#65533;&#1051;&#65533;\w&#65533;<Dq`&#65533;?&#65533;&#65533;&#65533;D &#65533;&#65533;&&#65533;
^p1&#65533; &#65533;5&#65533;&#65533;@&#65533;&#65533;!K0&#65533;&#65533;&#65533;&#65533;&#65533;&#65533;E	X&#65533;&#65533;t&#65533;,	&#65533;p&#65533; &#65533;&#65533;F8&#65533; &#65533;&#65533;&#65533;
"&#65533;&#65533;P&#65533;&#65533;&#65533;&#65533;&#65533;c0q&#65533;&#65533;&#65533;b&#65533;XC4&#65533;&#65533;&#65533;&#65533;%'H&#65533;&#65533;&#65533;FE,&#65533;&#65533;&#65533;&#309;J &#65533;&#65533;P}{&#65533;&#65533;&#65533;&#65533;&#65533;J$F!i&#65533;&#65533;&#65533;&#65533;Yl&#65533;-&#65533;&#65533;@&#65533;&#65533;_Z&#65533;&#65533;q&#65533;&#65533;A&#65533;{&#65533;W&#65533;&#1561;&#1736;&#65533;4H&#65533;!iH4&#65533;5'&#65533;&#65533;l&#65533;&#65533;&#65533;&#65533;&#65533;&#65533;
&#65533;&#65533;'=&#65533;+&#780;&#65533;%&#65533;1 &#65533;@&#65533; )+&#65533;&#65533;&#65533;p4Ap X&#65533;%m&#1298;&#65533;&#65533;X&#65533;7&#65533;&#65533;0M"&#65533;&#65533;&#65533;&#65533;a8l&q&#65533;&#65533;&#65533;LE&#65533;l&#65533;[0Q2&#65533;`eZ&#65533;\7&#65533;F63&#65533;&#65533;,MH&#697; &#65533;&#65533;%qg?&#65533;Oy&#65533;&#65533;l&#65533;fI&#65533;r&#65533;&#65533;&#65533;&#65533;1&#65533;d&#65533;WR&#65533;&#65533;&#65533;E&#65533;&#65533;V&#10418;,&#65533;&#65533;-&#65533;C&#65533;i&#65533;&#65533;&#65533;R&#65533;&#65533;&#65533;h P&#65533;QXrT&#65533;6&#65533;%JK&#65533;0&#65533;)+&#65533;&#988;\
&#65533;&#65533;&#65533;t"&#65533;&#65533;&#65533;`*&#65533;&#65533;p&#65533;?&#65533;N&#65533;*&#65533;&#65533;&#65533;@&#65533;&#65533;D&#65533;&#65533;U&#65533;I&#65533;&#65533;&#65533;&#65533;@-&#65533;@jXp&#65533;&#65533;&#65533;u!&#65533;y&#65533;&#65533;x>&#65533;%&#65533;&#65533;X&#65533;j&#65533;&#65533;&#65533;&#65533;&#65533;i&#65533;&#65533;BT&#65533;&#65533;b} #j&#65533;&#65533;>&&#65533;o&#65533;~>:&#65533;VC&#65533;D&#65533;&#65533;&#65533;0&#65533;&#65533;&#65533;J&#65533;a+&#65533;&#1772;E&#65533;j GV R&#65533;&#65533;2)E&#65533;e&#65533;z&#65533;&#788;&#65533;I&#65533;&#65533;9&#65533;&#65533;R&#65533;u&#65533;&#65533;,S&#65533;&#65533;&#65533;&#65533;&#22769;&#65533;&#65533;Y#2&#1024;Bf&#65533;(In&#65533;&#65533;&#1771;L&#65533;&#65533;&(Z&#65533;kO&#65533;&#65533;3$&#65533;]&#65533;Q&#65533;&#65533;x$&#65533;x&#65533;+J5&#65533;T&[&#65533;&#65533;&#65533;Y&#65533;&#65533;&#65533;&#65533;&#65533;&#65533;&#65533;&#65533;{&#65533;&#65533;&#182;&#65533;}(G`p&#65533; f.&#65533;+Lw&#65533;&#65533;u&#65533;]&#65533;M* &#65533;@u&#65533;&#65533;&#41235;&#65533;&#65533;&#65533;&#65533;=&#65533;#&#65533;x`A&#65533;&#65533;&#65533;&#65533;Y&#65533;&#65533;&#65533;P-&#65533;C&#65533;`aop&#65533;&#65533;&#65533;p&#65533;L&#65533;:&#65533;&#65533;&#65533;&#65533;&#65533;B&#65533;@L (Nq&(&#65533;&#65533;&#65533;&#65533;&#65533;&#65533;&#65533;&#65533;# c&#65533;,Z&#65533;L&#65533; &#65533;&#65533;&#65533;=&#65533;X&#65533;F7&#65533;Q&#65533;&#65533;*$b&#65533;&#65533;&#65533;&#65533;&#65533;$&#65533;S2ix&#65533;#S&#65533;&#65533;)_&#65533;&#65533;p&#65533;&#65533;&#65533;[&#65533;/3&#65533;&#65533;a&#65533;'R&#65533;8&#65533;(&#65533;yI@&#65533;&#65533;eWh&#65533;&#65533;PT1&#65533;&#65533;:7&#65533;:&#65533;&#65533;-&#65533;&#65533;&#65533;=G&#65533;&#65533;&#1800;J&#645;&#65533;&#1073;&#65533;k o&#65533;&#65533;)&#65533;&#65533;<&#65533;&#1960;r&#65533;C&#65533;&#65533;&#65533;&#65533;&#65533;&#65533;&#860;&#65533;`Qb&#65533;xC&#1437;p&#65533;&#65533;r&#65533;&#65533;&#65533;z&#1375;lu&#65533;_&#65533;Y'&#65533;fJ&#65533;&#65533;|w&#65533;>&#65533;&#65533;:$&#65533; &#65533;7f&#65533;&#65533;a&#65533;6&#65533;&#65533;V`s}&#65533;hH&#65533;&#65533;z&#65533;BZj&#65533;&#65533;&#65533;&#65533;}h&#65533;
&#65533;&#65533;lt&#65533;&#65533;&#65533;&#65533;&#65533;&#65533;&#65533;&#65533;[&#65533;l&#35052;&#65533;&#65533;v?&#65533;&#65533;&#1434;G&#65533;&#65533;H&#65533;[2&#65533;5&#65533;&#65533;&#65533;&#65533;&#65533;&#65533;&#65533;=T&#65533;(&#65533;&#65533;K'&#65533;&#65533;p&#65533;&#65533;&#65533;Fx&#65533;pIP<&#65533;&#65533;&#65533;&#65533;1&#65533;aj&#65533;&#65533;&#65533;&#65533;r&#65533;&#65533;m&#65533;&#65533;M&#65533;&#65533;&#65533;&#65533;'}&#65533;&#65533;zf&#65533;&#65533;1&#65533;U&#65533;`&#65533;K&#65533;&#65533;&#65533;&#65533;&#65533;&#1814;&#65533;F&#65533;&#65533;A&#65533;9bhf&#65533;&#65533;l&#65533;&#65533;%&#65533;1&#65533;z&#1389;~u&#65533;g]&#65533;[&#65533;z&#1533;&#65533;u&#65533;&#65533;]&#65533;c'{&#65533;&#65533;~v&#65533;&#65533;]&#65533;kg{&#65533;&#65533;&#65533;v&#65533;&#65533;]&#65533;s&#65533;{&#65533;&#65533;~w&#65533;&#65533;]&#65533;{&#65533;{&#65533;&#65533;&#65533;w&#65533;^&#65533;&#65533;'|&#65533;x&#65533;'^&#65533;g|&#65533;&#65533;x&#65533;G^&#65533;|&#65533;-y&#65533;g^&#65533;&#65533;|&#65533;=&#65533;y&#1031;^&#65533;&#65533;'}&#65533;M&#65533;6|&#65533;&#65533;7N&#65533; &#65533;&#65533;&#65533;&#65533;&#65533;&#65533;i &#65533;P&#65533;&#65533;~C&#65533;&#65533;&#65533;A&#65533;&#65533;&#65533;~NP&#65533;&#65533;&#65533;&#65533;M&#65533;&#65533;C>&#65533;&#65533;&#65533;$H&#65533;&#65533;3&#65533;&#65533;_&#65533;/D`&#65533;LpZ&#1026;&#65533;3&#65533;&#65533;&#65533;&#65533;aJ&#65533;&#65533;&#65533;&#65533;	&#65533;O&#65533;&#65533;&#65533;&#65533;&#65533;&#65533;&#65533;&#65533;wiCf&#65533;&#65533;&#65533;&#65533;_&#65533;N&#65533;A&#65533;o&#65533;6&#65533;H&#65533;+&#65533;H&#65533;&#65533;&#65533;&#65533;6`&#65533;&#65533;3&#65533;&#65533;c&#43202;&#65533;&#65533;&#65533;&#65533;&#65533;&#65533;&#65533;!&#65533;&#65533;
&#266; @d&#65533;&#65533;&#65533;68ALA\AlA|&#65533;&#65533;P &#65533;O&#65533;&#65533;6&#65533;>&#65533;&#65533;@ &#65533;&#65533;0A&#65533;A BO&#65533;&#619;&#65533;P&#65533;,@&#65533; `&#65533;&#1483;&#65533;P=!&#65533;B!$&#65533;THQ &#65533;&#65533;&#65533;&#65533;&#65533;&#65533;&#65533;&#65533;&#65533;S&#65533;&#65533;&#65533;0&#65533;&#65533;(&#65533;A+l&#65533;&#65533;#&#65533;&#65533;Q@R &#65533;Q8R&#65533;&#65533;&#363;&#65533;M@,&#65533;&#65533;s&#65533;&#65533;&#65533;(8&#194;&#65533;H&#65533;@>&#65533;&#65533;CR0&#65533;RT8TS&#65533;&#65533;N&#65533;&#65533;=&#65533;>$ &X?& $&#65533;&#65533;/H&#65533;(HD%&#65533; &#65533;)&#65533;!@54&#65533;O&#65533;&#65533;G<&#65533;H&#65533;DR&#65533;C=h&#65533;O&#65533;&#65533;($0&#65533;&#65533;&#65533;RD&#65533;(&#65533;&#65533;V&#65533; 8&#65533; xE&#65533;&#65533;kDQ8&#65533;[l&#65533;&#65533;9&#65533;COp<* &#65533;@&#65533;&#65533;M&#65533;&#65533;  (&#65533;&#65533;@&#65533;PFwTF!&#65533;G&#65533;= &#1283;Zd&#65533;RQ&#65533;<*h&#65533;Z &#65533;)\&#65533;c&#65533;w|G!&#65533;&#65533;@M &#65533;O&#65533;R&#65533;&#65533;l&#65533;&#65533;P&#65533;&#65533;&#65533;&#65533;x&#65533;&#65533;hA&#65533;g,Het&#65533;U&#65533;i8&#65533;F&#65533;<&#65533;SH&#65533;&#65533;,&#65533;	`&#65533;&#65533; 
@&#65533;&#65533;&#65533;M&#65533;H&#65533;|&#65533;U&#65533;&#65533;
PH&#65533;S8I&#65533;&#65533;GQ&#65533;&#65533;&#65533;&#65533;x (&#407;&#65533;6LA &#65533;&#65533;&#65533;Iw&#65533;I&#65533;&#65533;
P&#65533;F&#65533;<I:&#49418;,&#65533;&#65533;4&#65533;&#65533;&#65533;&#65533;&#65533;&#65533;&#65533;&#65533;&#65533;|&#680;&#65533;J&#65533;)&#635;p&#300;&#65533;H]D&#65533;/&#65533;&#65533;0&#65533;&#65533;T&#65533;&#65533;&#65533;J&#65533;&#65533;G&#65533;7t&#65533;Y&#65533;C&#65533;&#65533;&#65533;R &#65533;-D<*P&#65533;&#512;0&#65533;P&#65533;l&#65533;&#65533; &#65533;&#65533;&#65533;U&#1796;L7&#65533;Ik\QH&#65533;]L&#65533;&#65533; (&#65533;&#65533;,#P&#65533;&#65533;N@&#65533;xF(&#65533;&#65533;L{<&#65533;&#65533;D<&#65533;<&#65533;(&#65533;&#65533;	(&#65533;	0J#&#65533; &#65533;&#556;=&#65533;l&#450;&#65533;&#65533;W&#65533;&#65533;&#65533;&#65533;,R0&#65533;Q&#65533;N&#65533;\&#65533;~|&#65533;( Kx&#65533;&#65533;L&#65533;	&#65533; &#65533;&#65533;&#65533;h&#323;pEX|B&#65533;l&#65533;&#1347;&#65533;&#65533;&#65533;?p&#65533;0&#65533;&#65533;&#65533;P p&#65533;&#65533; &#65533;4
&#65533;&#65533;/X&#516;&#65533;N&#65533;&#65533;&#65533;l&#65533;&#65533;T &#65533;&#65533;O&#65533;M&#65533;B
x &#65533;P&#65533;&#65533;<A&#65533;D&#65533;(&#65533; &#65533;,&#65533; (&#65533;&#65533;&#65533;(&#65533;&#65533;B*&#65533;&#65533;	&#65533;&#65533;6P&#65533;&#65533;&#768;&#65533; &#65533;L#P&#65533;	8&#962;hL&#65533;&#65533;&#65533;&#65533;&#65533;&#65533;u&#65533;U &#65533;&#65533;&#65533;,&#65533;&#65533; &#65533;&#65533;@&#65533;8M&#65533;l&#65533;&#65533;D&#65533;"&#65533;M*&#65533;&#65533;&#572;-&#65533;&#65533;0&#65533;P &#65533;&#65533;N&#65533;&#65533; m&#870;&#65533;R&#65533;+&#65533;&#65533;&#65533;&#65533;&#867;*8&#65533; &#1026;xI
&#65533;PeS&#988;&#65533;M*&#65533;&#65533;&#65533;;&#867;&#65533;S-&#65533;&#65533;H>uC.E&#65533;	P 
P&#65533;$&#65533;&#65533;&#65533;&#65533;&#65533;4J4M&#65533;7]T74JEm&#65533;-mR(P&#65533;&#65533;&#1219; K
@A7&#65533;HNmS&#65533;TJ&#65533;&#65533;&#65533;&#65533;OAU<S5&#65533;B&#65533;&#65533;&#1539;I&#1720;R,&#65533;Q&#65533;&#65533;&#65533;&#65533;&#65533;&#65533;&#1026;&#1048;T&#65533;&#65533;&#65533;l&#65533;6P&#1308;&#65533;&#65533;|&#65533;&#65533;&#65533;<5&#65533;&#65533;D&#65533;&#65533;H&#65533;U8&#65533;&#65533;P&#65533;L#3&#65533;&#65533;&#65533;k&#65533;&#65533;&#65533;&#65533;h&#65533;5&#65533;j='E&#65533;V]&#65533;.eRs%&#65533;&#65533;V&#65533;W&#65533;h&#65533;\&#65533;=&#65533;W$T&#65533;4&#65533;&#65533;&#1340;{&#65533;&#65533;0&#65533;&#65533;puR&#65533;&#65533;&#65533;DO&#65533;&#65533;ST$m&#65533;x55V&#896;&#65533;&#65533;,Ox&#1916;`&#65533;&#65533;&#65533;&#65533;&#65533;PI%&#65533;&#65533;&#1392;D&#65533;&#65533;&#65533;T-Y&#65533;&#65533;X&#65533;&#65533;U&#65533;S&#65533;&#65533;X&#1155; P&#65533;]A8&#65533;Y&#65533;&#65533;H`&#65533;&#65533;p&#65533;&#65533;MZ&#65533; !&#65533; &#65533; ,3  4G &#65533; &#65533;H&#65533;&#65533;&#65533;&#65533;*\&#560;&#65533;&#199;#J&#65533;h	<&#65533; &#65533;&#65533;&#65533;&#463; C&#65533;I&#65533;&#65533;&#595;!=&#65533; #&#65533;&#853;4;L&#65533; )&#667;8s&#65533;&#65533;&#627;&#65533;&#65533;l&#65533;
&#65533;F&#65533;%9.V&#65533;&#36073;&#1255;P&#65533;&#65533;&#65533;&#1042;(&#65533;\ii&#65533;%	&#65533;d&#65533;&#65533;Q&#65533;&#1651;h&#65533;:%!&#65533;C.&#65533;&#65533;&&#65533;&#65533;
$&#65533;h&#65533;&#65533;&#65533;&#65533;, &#65533;
L&#65533;&#65533;C2B	X,&#65533;BPMs&#65533;H&#65533;@&#176;&#65533;&#992;&#65533;&#65533;*aq 	,&#65533;&#65533;0&#65533;&#65533;M&#65533;&#65533;S&#65533;HG&#65533;&#1080;s&#65533;F&#65533;B2&#65533;&#65533;J&#65533; &#65533;&#65533;;`&#65533;&#65533;&#65533;&#65533;&#65533;&#1059;;&#65533;M&#65533;&#65533;6w&&#65533;Bh&#65533;&#65533;&#65533;&#65533;&#65533;N&#65533;|y&#65533;&#65533;&#65533;#&#65533;&#65533;+-R0E&#65533;&#65533;&#65533;&#65533;&#65533;&#65533;GP&#65533;u&#65533; &#65533;VP&#65533;&#65533;Azl&#65533;&#65533;&#1987;
&_P&#65533;&#65533;&#65533;&#65533;c&#65533;	T&#65533;P&#65533;	T&#65533;l&#65533;&#65533;$B&#65533;&#65533;o&#65533;&#65533;&#65533;D[P&#65533;ABUY&#65533;h&#65533;9&#65533;&#65533;&#65533;	&#65533;&#65533;P&#65533;j&#65533;-Q&#65533;A'&#65533;&#65533;!&#65533;H&&#37968;l\P&#65533;b'&#65533;&#65533;&#65533;&#65533;&#65533;d&#65533;vE&#65533;Jv&#65533;C)T&#65533;&#65533;i&#65533;&#65533;&#65533;@&#1504;A&#65533;&#65533;p&#65533;&#65533;i&#65533;&#65533;&#65533;f\&#65533;Y}1&#65533;&#65533;&#65533;&#65533;&#65533;Y&#65533;&#65533; &#65533;& `&#65533;)&#1025;l&#65533;&#65533;w&#65533;F&#65533;%	6&#65533;Cp>`X&#1030;l&#65533;V&#65533;&#65533;I**&#65533;&#65533;&#65533;hZjllP&#65533;r&#65533;&#65533;h&#65533;&#65533;&#65533;&#65533;:&#65533;<&#65533;&#65533;U&#65533;A&#65533;p(&#65533;&#65533;g&#65533;&#65533;&#65533;&#65533;&#65533;@&#65533;!g&#1035;l&#65533;	&#65533;&#65533;&#65533;&#582;&#65533;&#65533;&#65533;F&#65533;
2&#65533; &#65533;&#65533;&#65533; &#65533;&#65533;&#65533;U&#65533;&#65533;&#65533;AY&#65533;Sd&#65533;x&#3515;B&#65533;B&#65533;8&#65533;&#65533;&#65533;&#65533;&#65533;&#65533;&#65533;&#65533;&#65533;&#384;P&#65533;&#65533;&#65533;EPX)&#65533;&#65533;oP&#65533;n&#65533;Vd&#65533;&#65533;=&#65533;d3&#65533;h&#65533;&#65533;5ZP&#65533;&#65533;&#65533;&#65533; 0&#65533;&#65533;s&#65533;Q&#65533;xqj&#65533;&#65533;&#65533;&#65533;ToBW&#65533;Pl&#65533; &#65533;8&#65533;f$C&#65533;.&#65533;uA]G&#65533;f&#65533;8&#65533;H&#65533;&#65533;&#65533;P[&#65533;D	&#65533;&#65533;,&#65533;&#65533;;&#65533;g&#65533;i&#65533;&#65533;&#65533;&#65533;`&#65533;"B&#65533;&#65533;AV&#65533;V&#65533;"&#65533;l&#65533;&#65533;A&#65533;&#65533;:&#65533;`&#65533;MvP&#65533;&#65533;&#65533;&#65533; &#65533;&#65533; &#65533;&#65533;&#65533;-&#65533;Ie&#65533;&#65533;Xp&#65533;&#65533;&#65533;!u&#65533;&#65533;&#65533;Px4&#65533;jR9&#65533;&#65533;&#65533;&#65533;l&#65533;KH&#65533;!B1&#65533;x"U}PF&#984;&#65533;&#65533;V&#65533;M:;&#65533;&&#65533;&#65533;l "&#65533;!&#65533;&#65533;'z&#65533;A&#65533;m&#65533;&#65533;&#65533;&#65533;&#65533;&#65533;>l&#65533;R&#65533;&#65533;&#65533;&#65533;|&#65533;&#65533;&#65533;&#33464;7&#65533;V&#65533;a&#65533;&#65533;M{&#65533;&#65533;&#65533;&#65533;A!&#65533;A&#65533;.&#65533;&#65533;i&#65533;Qw&#65533;&#65533;s&#65533;}&#65533;&#65533;o&#65533;X&#65533;&#65533;&#65533;&#65533;U! :&#65533;0&#65533;&#65533;?&#65533;!Orx`&#65533;&#65533;p(0\&#65533;qw&#65533;&#65533;$WE&#65533;~&#65533;&#65533;D&#65533;&#65533;&#65533;l1&#65533;k&#65533;&#65533;&#6063;&#65533;O(&#1019; &#65533;2(&#65533;&#841;&#65533;nlHQ P&#65533;&#65533;&#65533;zl@&#65533; (&#65533;&#65533;&#65533;&#65533;&#65533;c&#65533;&#65533;&#65533;&#65533;p&#65533;3t&#65533;n&#65533;&#65533;ol &#65533;BtL&#1152;&#65533;&#65533;&#65533;&#65533;&#65533;&#65533;&#65533;"&#230;P+x&#65533;uS&#65533;&#65533;&#65533;&#65533;Ug&#65533;&#65533;&#65533;&#65533;D&#65533;i\f&#65533;"&#65533;&#65533;&#65533;P&#65533;hA&#65533;&#65533;&#65533;&#65533; -&#65533;&#1357;w&#65533;&#65533;&#65533;&#65533;&#65533;&#65533;oM&#65533;&#65533;&#65533;&#65533;&#65533;&#65533;&#326;+&#65533;&#65533;q&#65533;&#65533;a&#65533;&#65533;LO&#65533;Y,&#65533;4&#65533;&#65533;DB/^&#65533;&#65533;WPl&#65533;&#1301;z"F"&#65533;&#65533;&#65533;Q&#65533;&#979;?&#65533;&#65533;&#65533;306`&#65533;wB&#65533;_&#65533;&#65533;&#65533;&#65533;&#65533;	^&#65533;&#65533;&#65533;37&#65533;&#65533;Fe&#65533;%q8&#65533;dJq&#65533;&#65533;&#65533;X7Y&#65533;R&#65533;H&#65533;&#65533;&#65533;y&#65533;u&#65533;#J&#65533;P&#65533;>&#65533;U&#65533;5l3&#65533;N0f&#65533;&#65533;&#65533;&#65533;O2&#65533;I&#65533;&#65533;&#65533;H(Y&#65533;RE&#65533;Jn&#65533;&#65533;&#65533;&#65533;&#13919;o&#65533;&#65533;&#65533;&&#65533;&#65533;&#65533;	6N(&#65533;\&#65533;yP&#65533;&#65533;&#65533;&#65533;gE&#65533;&#65533;i&#65533;&#65533;~%&#65533;&#65533;&#4242;&#65533;?&#65533;q&#65533;&#65533;\!F&#65533;&#65533;J&#65533;&#65533;!&#65533;q&#65533;&#1472; 
C&#65533;M}DiJW&#65533;&#65533;Vt&#65533;1D&#65533;P` b&#65533;&#65533;a#&#65533;&#65533;'&#65533;&#65533;V&#65533;n&#65533;&#65533;T&#65533;E&#65533;s&#65533;&#65533;&#65533; X&#65533;&#65533;$l&#1539;#&#65533;P&#65533;C "uU&#65533;&#65533;TC&#65533;&#65533;&#65533;&#65533;N&#65533;&#65533; 1< &#65533;&#65533;P&#65533;P^b&#65533;&#65533;,5&#65533;?<&#65533;Z?C&#1396;*&#65533;
&#65533;j^I9Z5D8&#65533;&#65533;&#65533;&#65533; &#65533;rj&#65533;qV&#65533;&#65533;`&#1250;&#1127;&#65533;;Uq(G&#65533;G&#65533;&#65533;&#65533;"&#65533;&#65533;&#65533;2&#65533;Y&#65533;&#65533;&#65533;&#65533;&#65533;c&#65533;G`-]&#65533;&#65533;&#65533;&#65533;l&#65533;e&#65533;eR&#65533;&#65533;Oh&#65533;`X&#65533;&#65533;'@&#1236;\"&#65533;"Z&#65533;U%&#65533;&#65533;&#65533;f&#65533;&#65533;&#65533;&#44291;&#65533;*:&#65533;&#65533;&#65533;&#65533;4&#65533;&#65533;S)u&#65533;b]&#65533;&#65533;P&#65533;&#65533;&#65533;&#65533;p&#65533;C&#65533;&#65533;&#65533;/Z&#65533;&#65533;V%&#65533;*8N&#65533;&#65533;c(&#65533;N6&#65533;&#65533;&#65533;&#65533;&#65533;&#65533;L&#65533;&#65533;&#65533;N&#65533;&#65533;&#65533;&#65533;;&#65533;&#65533;&#65533;0&#65533;B&#2026;&#65533;&#65533;&#65533;&#65533;m&#65533;!&#65533;hP5Z&#65533;O&#65533;&#65533;&#65533;GL&#65533;&#65533;&#65533;&#65533;(&#65533;&#65533;@&#65533;&#65533;&#65533;&#65533;&#65533;&#65533;0&#65533;&#65533;&#65533;u&#65533;&#65533;X+/^PP&#65533;&#65533;&#65533;7&#65533;F o&#65533;&#65533;&#65533;&#65533;L&#65533;)&#65533;&#65533;&#65533;HN&#65533;&#65533;&#65533;&#65533;dD1@&#1484;T&#65533;A&#65533;;U&#65533;J&#65533;&#65533;&#65533;.{&#65533;&#65533;`n&#65533;@&#65533;u\&#1224;&#65533;Y&#65533;
&#65533;&#65533;&#65533;Tm9&#65533;&#65533;p&#65533;&#65533;&#65533;&#65533;\&#65533;&#65533;&#65533;Rn&#65533;2X&#65533;>&#65533;&#1819;&#65533;&#65533;&#960;t&#65533;&#65533;0&#65533;=3&#65533;&#65533;&&#1320;&#65533;&#65533;A&#1040;&#65533;&#65533;&#65533;&#65533;<N&#65533;a&#65533;44Hu&#65533;q&#65533;&#851;&#65533;&#65533;G&#65533;&#65533;&#65533;0+8&#65533;&#65533;&#65533;&#65533;&#65533;&#65533;9&#65533;&#65533;&#65533;&#65533;g&#65533;&#65533;1W&#65533;h6&#65533;&#65533;R&#65533;&#28848;&#65533;&#65533;&#65533;&#65533;&#65533;]j6{&#65533;\8&#65533;&#65533;&#65533;&#65533;6&#65533;&#65533; ) &#65533;&#65533;&#65533;Mm4&#65533;)&#674;l&#65533;&#65533;&#65533;S;Hk&#65533;&#65533;&#65533;gmg
i&#65533;j&#65533;A&#65533;&#774;&#65533;&#65533;&#65533;&#65533;&#65533;&#65533;@&#65533;( >&#65533;E&#65533;&#65533;	r/6&#65533;$&#65533; 8&#65533;&#65533;1&#65533;&#65533;w&#1738;&#847;&#168;
&#65533;&#65533;%&#65533;&#65533;X&#65533;&#65533;&#65533;2&#65533;&#65533;l&#1458;&#65533;&#65533;&#65533;K86&#65533;&#65533; 4&#65533;&#65533;x@#&#65533;&#65533;Qu&#65533;D&#65533;&#65533;l&#65533;'&#29198;&#65533;&#65533;&#65533;&#65533;&#65533;&#65533;8w&#65533;o&#65533;&#65533;$&#65533;Y&#65533;@&#65533;&#65533;C'&#65533;&#65533;&#65533;*^&#1600;	zM&#65533;V&#65533;&#65533;&#65533;
&#65533;+_x&#65533;#&#65533;&#65533;x(&#65533; &&#1537;&#1224;rX&#65533;&#65533;&#65533;	&#65533;&#65533;&#65533;&#65533;JW ;V&#65533;&#65533;M]("'&#65533;L`&#65533;gID@o^x&#65533;VH&#65533;# &#65533;&#65533;&#65533;p&#65533;h6&#1989;E&#65533;&#65533;^&#65533;n&#65533;&#65533;&#65533;<&#65533;~&#65533;
&#65533;d&#65533;	&#20026;U &#65533; H&#65533;&#65533;%&#65533;&#65533;&#65533;$&#65533;&#65533;&#65533;&#65533;&#65533;&#65533;$x&#65533;&#65533;&#1656;&#65533;y&#65533;&#65533;&#65533;(Ia&#65533;R&#65533;b&#65533;5&#65533;&#65533;&#65533;qBR&#65533;v&#1659;}F&#65533;j&#65533;lN&#65533;z&#65533;	u&#65533;=&#1981;&#65533;&#65533;&#65533;&#65533;):&#65533;&#65533;&#65533;&#65533;&#65533;&#65533;&#65533;&#65533;&#65533;'&#65533;6&#306;&#65533;&#65533;*x!&#65533;&#65533;&#65533;&#65533;&#65533;&#65533;&#65533;\,&#65533;Ikj|&#65533;)&#65533;?a&#65533;&#65533;7&#65533;5&#65533;K&#65533;)AGR&#65533;&#65533; K&#65533;&#65533;W&#65533;|J&#65533;"\&#65533;'p(&#65533;&#65533;U``v2 "&#65533;F&#65533;&#65533;&#65533;H&#65533;&#65533;! c&#65533;&#65533;&#65533;yg&#65533;U&#65533;ww]&#65533;&#65533;&#65533;wC&#65533;d&#65533;p=&#65533;:P&#65533;|1&#65533;$({&#65533;.&#65533;!0]a%`ax&#65533;&#65533;D&#65533;y&#65533;W&#65533;&#65533;U&,PF&#65533;w&#65533;O&#65533;(SW3fwugi&#65533;'A't!@p&#65533;&#65533;V&#65533;+Q$&#65533; `.p,@>C& h&#65533;&#65533;&#65533;K&#65533;&]dM&#65533;&#65533;x#Wr|&#65533;z&#65533;v1(XR&#65533;w2&#65533;(&#65533;&#65533;|F&#65533;U&#65533;_%&#65533;!_E{&#65533;qo&#65533;Vd&#65533;{&#65533;O#&#65533;&#65533;&#65533;;t`&#65533;&#65533;b{
a&#65533;y&#65533; ;&#65533;&#65533;l8&#65533;G&#65533;'=&#65533;&#65533;&Bq&#65533;(p+&#65533;8$&#65533;P&#65533;`WY`8&#65533;&#65533;&#65533;&#65533;g&#65533;&#65533;
&#65533; &#65533;s&#65533;&#65533; ^5b&#65533;Fx&#65533;Hla\DL&#65533;U=&#65533;&#65533;a|0j&#65533;&#65533;&#65533;Hw|H3yg&#65533;1&#65533;r9&#65533;i&#65533;!&#65533;f`&#65533;x`LI[. `90&#65533;q&#65533;&#65533;&#65533;_F&#65533;&#65533;X&#65533;a&#65533;&#65533;0&#65533;Y&#65533;&#65533;&#65533;&#65533;S&#65533;y@W&#65533; &#65533;&#65533;&#65533;AX `&#65533;&#65533;@h&#65533;&#65533;&#65533;(6&#65533;f&#65533;`&#65533;&#65533;&#65533;QRN&#2036;a`W&#65533; &#65533;{(&#65533;CQuW&#65533; Y&#65533;)p&#65533;-&#65533;0`Cy^&#65533;&#65533;i&#65533;B)'&#65533;D4P0 ;X&#65533;&#65533;&#65533;V&#65533;V&#65533;`XPC&#65533;Gi &#65533;sp&#65533;r&#65533;&#65533;W&#65533;&#1991;Rh&#65533;&#65533;WY`&#65533;&#65533;\&#65533;&#65533;&#65533;&#65533;&#65533;Dp'&#65533;` #&#65533;2&#65533; &#65533;r'&#65533;bP&#65533;A&#65533;Z`d8NuP&#65533;&#65533;F&#65533;F&#65533;&#65533;&#65533;&#65533;&#65533;&#65533;7|vr&#65533;,&#65533;U>p`&#65533;a&#65533;&#65533;&#65533;&#65533;&#65533;0b@&#65533;&#65533;&#523;#' s#&#65533;&#65533;P&#65533;&#65533;W&#65533;V3&#65533;&#65533;&#65533;d&#65533;[`tV&#65533;&#65533;):&#1353;{$ #G&#65533;&#65533;&#65533;{K&#65533;t;&#65533;&C%&#65533;y&#65533;^&#65533;,&#65533;&#65533;)`&#65533;&#65533;&#65533;CE&#65533;v&#65533;xy-&#65533;&#65533;&#407;&#65533;DBD&#65533;_&#65533;&#65533;&#65533;$&#65533;&#65533;&#65533;9&#837;Y&#65533;	&#65533;&#65533;&#65533;7&#65533;[&#65533;&#65533;&#65533;ga&#65533;&#265;&#65533;&#65533;&#65533;I&#65533;
&#65533;&#65533;o&#65533;&#65533;&#65533;09T&#65533;&#65533;JG&#65533;&#65533;,&#65533;&#65533;&#404;&#65533;$M&#65533;&#65533;&#65533;&#65533; &#65533;&#65533;&#65533;I_&#65533;  &#65533;&#65533;CO&#65533;&#65533;	1&#65533;W&#65533;ya&#65533;&#65533;&#65533;g`'&#65533;yb&#65533;&#65533;&#65533;&#1241;f&#65533;&#65533;)`nI  &#65533;&#65533;&#65533;9&#65533;-&#65533;&#65533;::mAP&#65533;" i&#65533;5&#65533;U8&#65533;x&#65533;&#65533;&#65533;Y] ^u!a&#65533;|8wg`0 &#65533;4&#65533;@ O&#65533;Ap&#65533;A  &#65533;&#65533;`&#65533;W&#65533;e&#65533;.*jJ3&#65533;)S&#65533;z&#65533;&#419;&#65533;t&#65533;&#65533;&#65533;eJ.j&#65533;&#65533;&#1675;&#65533;&#65533;J2|&#65533;[]@&#65533;;&#65533;(1}{v3vu 	q  &#65533;:&#65533;&#65533;&#65533;\&#65533;&#65533;h&#65533;, &#65533;D&#65533;<QV&#65533;&#586;n&#1634;/&#65533;&#65533;3Z&#65533;&#65533;8&#65533;Q&#65533;o&#65533;&#65533;&#65533;&#65533;2&#65533;x&#65533;&#65533;>&#1065;2&#65533;K`&#65533;P&#65533;u&#65533;Bt&#65533;na@w"c&#65533;U&#65533;P +	u  :&#65533;&#65533;@&#65533;&#65533;@&#65533;&#138;&#65533;Q`&#65533;G&#65533;&#65533;j&#65533;z&#65533;&#65533;&#65533;<X9&#65533;&#65533; n&#65533;!&#65533;&#65533;&#65533;N&#65533;&#65533;&#65533;J&#65533;&#65533;&#65533;&#65533;&#65533;&#65533;[&#65533;	{&#65533;AW&#65533;*&#65533; &#65533;&#65533;&#65533;'&#65533;
?&#65533;&#65533;;{&#65533;0-&#65533;lD@&#65533;AW&#65533;&#65533;.&#65533;\ &#65533;nA Wz&#65533;&#65533;&#65533;&#35497;q&#65533;&#65533;sq &&#65533; &#65533;&#65533;&#65533;KgenU;&#65533;&#65533;z&#65533;&#65533;Z+&#65533;y&#65533;w&#65533;w7&#65533;&#65533;&#65533;&#65533;`?Pu&#65533;&#65533;&#65533;,&#65533;&#65533;J &#65533;&#65533;&#65533;&#65533;&#729;xD&#65533;{.&#65533;Rk&#65533;g&#65533;&#65533;&#65533;&#65533;&#65533;&#65533;&#65533;&#65533;x#&#65533;tW7&#65533;	&#65533;NU&#65533;&#65533;J&#65533;&#65533;&#65533;&#65533;n&#65533;&#65533;B&#65533;&#65533;&#65533;&#65533;s3y&#65533;&#65533;f<;&#65533;5 U&#65533;@(&#65533;&#586;P 7&#65533;;`3&#65533;}&#65533;&#65533;4&#65533;&#65533;[&#65533;[&#65533;g&#65533;w&#65533;&#65533;&#65533;&#1649;n&#65533;&#65533;bP&#65533;&#65533;&#65533;!.&#65533;&#65533;&#619;&#65533;&#1306;&#65533;&#65533;&#65533;&#65533;&#65533;&#65533;&#65533;]&#65533;&#65533;!&#65533;&#65533;
v)&#65533;&#65533;&#65533;"&#65533;&#65533;+&#65533;&#65533;j&#835;T&#44457;&#1576;S&#65533;&#65533;{&#65533;*&#47094;dvd&#65533;',k&#65533;&#65533;&#65533;&#65533;=&#65533;&#49128;6&#65533;&#40630;m&#709;&#65533;(;  )@+&#65533;&#65533;_&#65533;p&#65533;;&#65533; 34&#65533;&#65533;&#65533;&#65533;&#65533;&#65533;&#1719;&#65533;&#65533;&#767;&#65533;&#65533;&#65533;#&#65533;&#65533;&#65533;?&#65533;&#65533;&#65533;&#65533; u?&#65533;&#65533;=&#65533;&#65533;&#65533;&#65533;&#65533;;&#65533;&#65533;*&#65533;&#65533;&#506;d&#65533;$g;K&#65533;*&#65533;8tQz &#65533;&#65533;:&#65533;&#65533;Q&#65533;&#65533;4\&#65533;&#65533;&#65533;[&#65533;C%&#65533;&#65533;sh&#65533;`g&#65533;Z&#65533;&#65533;&#65533;k&#65533;\&#65533;&#65533;2&#65533;&#65533;h
&#65533;&#65533;i`&#65533;0&#65533;<[&#51935;=RP&#65533;`&#981;r^A&#65533;&#65533;q&#65533;y&#65533;&#65533;&#65533;&#65533;&#65533;&#65533;&#1725;p&#65533;&#65533;r&#65533;U&#65533; y&#65533;&#65533;&#65533;&#65533;&#65533;K&#65533;U&#65533;k&#65533;&#65533;&#65533;&#65533;&#65533;C\&#65533;i;&#65533;&#65533;&#566;09`&#65533;Py&#65533;&#464;  >&#2592;&#65533;:@&#65533;
&B&#65533;j&#65533;m&#65533;'&#65533;&#65533;&#65533;&#65533;&#1780;&#65533;&#65533;&#65533;p,&#65533;C &#65533;&#65533;&#65533;yyd&#65533;&#65533;&#65533;&#65533;&#65533;U&#1080;A&#51725;l;I&#65533;&#65533;,`&#65533;q 	&#65533;&#65533;`&#65533;.&#65533;&#65533;b&#65533;H&#65533;R@&#65533;%,&#65533;)`kFbVH{&#65533;&#65533;&#65533;&#65533;&#65533;&#65533;&#1947;8P&#65533;8&#65533;-&#65533;YwHr&#65533;&#65533;&#1067;&#65533;&#65533;l&#973;&#65533;&#65533;qY`4pP&#331;&#65533;'p&#65533;R &#65533;&#65533;&#65533;&#65533;&#65533;,&#65533;&#65533;``&#65533; &#65533;&#65533;n !Xf&#65533;&#65533;&#65533;&#65533;&#65533;0&#65533;&#396;&#65533;&#65533;+n&#636;&#65533;&#65533;&#65533; &#65533;`w&#65533;&#65533;b&#65533;&#65533;&#65533;&#65533;&#1780;<&#65533;D,v&#65533;&#65533;,"|&#65533;"`B&#65533;.p&#65533;&#1851; &#65533;&#65533; & 2p&#65533;&#65533;&#65533;&#65533;&#65533;&#1095;,P&#65533;,&#65533;&#65533;&#824;&#65533;\&#65533;P&#65533;;&#65533;&#65533;Lz&#65533;&#65533;w9&#65533;)&#843;&#65533;&#65533;&#65533;R{&#65533;f&#65533;"Q-&#65533;R&#1072;@&#65533;A&#1150;{&#65533;&#416;&#65533;&#1141;&#65533;)&#65533;&#65533;~+&^&#65533;(Z&#65533;&#65533;v*&#65533;&#65533;'k-&#65533;J&#65533;&#1038;&#65533;&#65533;&#65533;\&#65533;&#65533;l`'&#65533;|]&#65533;7&#65533;&#365;&#65533;~k&#65533;&#65533;&#65533;&#65533;&#65533;m&#65533;&#65533;&#65533;B&#65533;&#65533;&#65533;-&#65533;&#65533;tm
vY&#65533;&#65533;&#20612;&#65533;&#65533;'!6]&#860;&#586;&#65533;&#65533;n&#65533;&#65533;>`&#65533;&#65533;&#778;5A&#65533;5&#1107;" p&#65533;&#65533;"&#65533;&#65533;&#65533;&#65533;&#65533;&#65533;	&#65533;&#65533;(&#65533;&#65533;&#528;}G@1&#65533;&#65533;&#65533;&#1772;&#65533;mu&#65533;w&#65533;&#65533;p &#65533;&#65533;&#65533;,&#65533;|&#65533;&#65533;&#65533;8!x&#65533;zMC&#65533;&#65533;&#65533;&#65533;&#65533;	&#65533;j, }]&#65533;BT& &#65533;&#65533;&#65533;&#65533;&#65533;&#65533;&#65533;sS3 &#65533;&#65533;&#65533;^&#65533;)`&#65533;&#65533;4s&#65533;(&#65533;&#65533;&#65533;.&#65533;&#65533;&#65533;&#65533;&#65533;&#65533;&#65533;B&#65533;&#65533;" &K&#65533;'&#65533;&#65533;F&&#1024;&#65533;H&#65533;&#65533;&#65533;&#65533;&#65533;,k3&#65533;&#65533; &#65533;zi`g!&#65533;&#65533;&#65533;a&#65533;x&#65533;&#65533;y&#65533;&#65533;&#65533;&#65533;%&#65533;+al&#65533;&#65533;&#65533;ys7&#65533;&#65533;&#65533;&#65533;&w&#65533;!&#65533;HTq&#65533;(&#65533;o&#65533;&#65533;;Y`'&#65533;:&#65533;&#65533;U~&#65533;&#65533;&#65533;!&#65533;&#65533;&#65533;|&#65533;&#65533;&#65533;uY&#65533;7o"&#65533;&#65533;"acP&#65533;&#65533;&#65533;&#65533;{&#65533;E&#65533;[&#65533;_u&#65533;&#65533;j&#65533;P&#65533;U&#65533;	&#65533;BM`&#65533;&#65533;&#65533;a&#65533;m&#65533;:&#65533;p@&#65533;&#65533;&#65533;&#65533;&#65533;&#65533;nb&#65533;"b&#65533;k&#65533;V&#65533;0	&#65533;&#65533;&#65533;&#65533;U&#65533;F v&#65533;`&#65533;Q&#65533;Q&#65533;(H}&#65533;h&#65533;&#1674;&#65533;b!&#65533;&#65533;&#65533;&#65533;;&#65533;K&#65533;&#65533;&#65533;&#65533;&#65533;&#65533;gka&#65533;H n&#927;&#65533;&#65533;!&#65533;r{w&#65533;&#65533;-&#65533;(ru9&#65533;MB2&#65533;	v%&#65533; ~&#65533;	&#65533;&#65533;&#65533;%&#65533;&#65533;&#65533;Ng&#65533;&#65533;`}&#65533;,` &#65533; W&#65533;u&#65533;&#65533;E&#65533;&#65533;]&#65533;x&#65533;&#65533;&#65533;&#459;f&#65533; J&#65533; d&#65533;!&#65533;`9P&#65533;F&#65533;F&#1361;@&#65533;fe&#65533;&#65533;z&#65533;)&#65533;&#65533;An&#65533;&#65533;|&#65533;Wv90&#65533;4(&#65533;7X3o&#65533;`&#65533;:#O`!&#65533;x&#65533;&g/`P&#65533;yM&#65533;&#65533;Y4Mo`&#65533;F&#65533;&#570;&#65533;g&#65533;a&#65533;&#65533;&#65533;&#65533;&#337;v!>u&#65533;
&#65533;&#65533;;&#65533;&#65533;S`&#65533;&#65533;U&#65533;&#65533;&#145;&#65533;&#65533;m&#65533;6y&#65533;&#65533;H]=m&#65533;&#65533;!&#65533;&#65533;&#65533;&#65533;!&#65533;
6~&#65533;n&#65533;; &#65533;6&#65533;5&#65533;&#65533;v/h&#65533;&#65533;&:&#65533;&#65533;F}&#65533;&#65533;&#65533;?&#65533;}&#65533;!&#65533;}W&#65533;&#65533;&#65533;&#65533;&#65533;yX'&#337;`y&#65533; 05]H&#65533;@j&#65533;
&#65533;&#65533;&#65533;_&#65533;&#65533;>&#65533;&#65533;AQ&#65533;&#65533;&#65533;`&#65533;&#65533;z&#65533;&#65533;<&#65533;&#65533;&#65533;
! &#65533;&#65533;&#65533;&#65533;`c&#65533; &#65533;&#65533;5G&#65533;t&#65533;&#65533;&#65533;`&#65533;ri&#65533;&#65533;&#65533;&#65533;+U` W?b&#65533;&#65533;&#65533;&#65533;xH<&#65533;&#65533;&#65533;@&#65533;
&#65533;&#65533;&#65533;`rPc&#65533;`& M&#65533;D"X&#65533;&#65533;A&#65533;	.d&#65533;&#65533;&#65533;C&#65533;%N<&#65533;&#65533;&#65533;E&#65533;/H&#1041; F&#65533; &#65533;&#65533;&#65533;&vhpE@F&#65533;q&#65533;&#1136;&#65533;D&#65533;<&#65533; &#65533;&#65533;&#65533;O&#65533;A&#65533;&#65533;!&#65533;7I&#65533;4&#65533;#&#65533;&#65533;S&#65533;Q&#65533;N&#65533;cG&#65533;J,Y&#65533;&#65533;&#65533;${L&#65533;	&#65533;&#65533;&#65533;&#65533;S&#65533;[&#65533;4&#65533;p(&#65533; &#65533;&#65533;Y,L&#65533;&#65533;&#65533;V&#65533;&#65533;&#65533;J&#65533;j&#65533;Z	O|&#65533;H&#65533;&#65533;`^&#65533;&#65533;&#65533;#&#850;$H&#65533;}&#65533;&#838;&#65533;~&#65533;&#65533;-h(&#65533;i7&#65533;&#65533;Y&#65533;&#65533;&#65533;k&#65533;Wt&#65533;&#65533;R&#65533;&#65533;&#65533;&#65533;&#65533;ln&#2046;r&#65533;&#65533;a&#1542;&#65533;&#65533;IET&#65533;&#273;&#65533;2&#65533;&#65533;hM&#65533;&#65533;Ra'	6&(&#65533;&8u&#65533;,x,^&#1980;`/`Qe&#65533;
kz&#65533;&#65533;&#65533;5[&#65533;&#65533;&#65533;(&#65533;&#65533;+&#65533;;O&#65533;<&#65533;
,&#65533;&#65533;&#65533;&#65533;4&#65533;`&#65533;&#65533;&#65533;&#65533;(&#65533;<&#65533;&#65533;&#65533;8(&#65533;&#65533;;&#65533;&#65533;".Z&#65533;,`0&#65533;&#65533;&#65533;X8&#65533;X&#65533;&#65533;
?&#65533;&#65533;&#65533;&#65533; &#761;&#65533;&#65533;H&#130;&#65533;&#65533;	&#1090;&#65533;4R&#65533;.&#65533;&#65533; V&#65533;&#65533;%&#65533;j&#65533;l#u&#65533;h&#65533;&#65533;&#65533;&#65533;&#65533;&#65533;&#65533;&#65533;a&#65533;$&#65533;(&#65533;&#65533;0&#65533;	B&#65533;PK6;&#65533;&#65533;"&#65533;&#65533;&#65533;'&#65533;&#43663;&#65533;&#818;M&#65533;
<P&#65533;4 &#65533;&#65533;d&#65533;&#65533;B&#65533;1Q&#65533;T&#65533;1M&#65533;5&#65533;&#65533;&#65533;&#65533;&#65533;&#65533;&#65533;$-&#65533;&#65533;&#65533;5V&#65533;&#65533;&#65533;&#242;&#65533;s&#65533;IK5&#65533;T+&#65533;4&#65533;&#65533;&#65533;/=&#65533;&#65533;*1&#65533;&#65533;C&#65533;V\sl&#65533; 9&#65533;U3e&#65533;&#65533;&#65533;&#65533;&#65533;uO]&#65533;Uv&#1605;&#65533;Qh&#65533;&#65533;-&#65533;h]&#65533;h&#363;& Zf&#65533;&#65533;&#65533;&#1767;&#2623;&#65533;&#65533;5&#65533;\tc&#65533; N(7]x&#65533;1&#65533;+&#65533;w>&#65533;&#65533;&#65533;"&#65533;&#851;&#65533;w`&#65533;]s&#65533;>dPX&#65533;.&#65533;a&#65533;/&#65533;&#65533;.JX&#65533;&#65533;3&#65533;Pe&#65533;&#65533;Y&#65533;%&#65533;&#65533;ad&#65533;s&#65533;&#65533;&#1579;Decd&#65533;c&#65533;&#1641;&#65533;&#65533;e,&#65533;!&#65533;0&#65533;&#65533;&#65533;$&#65533;&#65533;+`&#65533;&#65533;h&#65533;&#65533;H&#65533;&#65533;8&#65533;K&#65533;6hc0&#65533;:i&#65533;&#65533;V&#1634;&#65533;&#65533;&#65533;k<fc 2&#65533;&#65533;&#65533;a&#65533;&#1557;&#65533;&#65533;&#65533;.&#58220;&#65533;>2&#65533;&#65533;&#65533;&#65533;&#65533;&#65533;&#65533;&#65533;&#65533;&#65533;{&#65533;s&#65533;"&#65533;&#65533;^n&#65533;?R&#65533;&#65533;`&#65533;&#65533;&#65533;&#65533;&#65533;&#65533;&#65533;&#65533;&#65533;&#65533;S C &#65533;q&#65533;CG@.
A&#65533;Q&#65533;b2CRG&#65533;&#65533;&#65533;&#65533;&#65533;
&#65533;,R&#65533;(&#65533;s/&#65533;&#65533;`&#65533;&#65533;&#65533;&#65533;&#65533;&#65533;``2Y;&#65533;u &#65533;Q&#65533;&#65533;'&#65533;u!g6&#65533;x&#65533;z&#65533;&#65533;&#65533;&#65533;&#65533;? &#65533;&#65533;&#65533;58&#65533;&#65533;eq&#65533;&#65533;CX$ao&#65533;&#65533;&#65533;&#65533;&#65533;O&#1872;&#65533;&#65533;&#65533;h&#1497;5&#65533;&#65533;&#1039;&#65533;H&#65533;&#65533;=&#65533;}&#65533;C&#65533;&#65533;&#1568;"Y&#65533;&#65533;S&#65533;&#65533;&#65533;&#65533;&#65533;,&#65533;v&#347;&#65533;&#65533;&#65533;6*u&#65533;VbC&#65533;P7&#65533;&#65533;:6<&#65533;&#65533;&#65533;D?&#65533;L0u&#65533;[&#65533;&#65533;@=&#65533;&#65533;_&#65533;C &#65533;P&#65533;&#65533;kMBN&#640;W0&#65533;&#65533;A&#65533;xp&#65533;b&#65533;XG*F&#65533;&#65533;&#65533;0YAYL	2&#65533;(&#65533;&#65533; w&#65533;D#i&#65533;>`&#65533; &#65533;&#65533;&#65533;&#65533;X&#65533;&#65533;ah&#65533;-%WS&#65533;&#65533;O3?&#65533; "&#65533;&#65533;&#3524;4&#65533;)#&#65533;&#65533;&#65533;!&#65533;&#65533;&#65533;&#65533;Y&#65533;e1VH&#65533;&#65533;x&#65533;"8P&#65533;>&#65533;&#65533;Wj&#65533; &#65533;lu&#65533;&#65533;&#65533;&#65533;&#65533;&#65533;&#65533;@,bK@&#65533;&#10248;K0&#9369;&#65533;&#65533;&#65533;&#65533;J&#65533;-#R1&#65533;&#65533;&#65533;G0b &#65533;&#65533;D1&#65533;&#65533;&#65533;r&#65533;&#65533;"-O&#65533;io],RPY&#65533;&#65533;&#65533;&#65533;`M &#65533;b:&#153;&#653; &#65533;UN&#65533;&#65533;&#65533;_x&#65533;&#573;b&#65533;[&#65533;QcM&#65533;&#65533;"(9&#65533;&#65533;&#65533;&#65533;>&#65533;&#65533;&&#65533;&#65533;&#65533;&#65533;&#65533;&#65533;S&#65533;y"t&#65533;&#65533;c&#65533;P&#65533;&#354;1&#65533;B&#65533;&#65533;&#65533;cC&#65533;&#65533;|&#65533;&#65533;&#65533;&#65533; C&#65533;&#65533;&#65533;V&#65533;&#65533;
YY&#65533;.&#65533;)&#65533; e&#65533;"&#65533;&#65533;&#65533; !i &#65533;1mz	G&#65533;&#65533;-&#65533;EXp[&#65533;t&#65533;!1l&#65533;&#65533;' B&#65533;}0&#65533;&#994;&#65533;&#65533;R&#65533;C0&#65533;&#65533;&#65533;&#65533;&#65533;7&#65533; kx&#65533;a&#65533;&#65533;&#65533; &#65533;&#1582;&#65533;&#65533;=l`bcC(&#65533;s&#65533;&#65533;&#57445;-UDZs&#65533;&#65533;&#65533;t&#65533;&#65533;W[&#65533;&#65533;UMfs&#65533;&#65533;&#65533;&#1568;6&#65533;&#65533;&#65533;-&#65533;1&#65533;&#65533;{$&#65533;&#65533;r&#65533;&#65533;%q&#65533;&&#65533;&#1135;&#65533;9)&#65533;`E&#65533;5<uE&#65533; &#65533;&#65533;= F"+&#65533;J&#65533;>&#65533;&#65533;b.r,&#65533;i2b&#65533;&#1300;4&#65533;*L\&#644;&#65533;D&#65533;j&#65533;&#65533; N&#65533;B&#65533;n-C&#65533;&#65533;&#65533;T`&#65533;B4{\&#65533;&#65533;F&#65533;ob&#65533;t&#65533;&#262;&#65533;!F8&#65533;=&#65533;&#65533;]M6&#65533;W!&#65533;&#65533;w&#65533;&#65533;&#65533;	`U&#65533;&#65533;c&#65533;Z&#65533;&#65533;^]&#65533;R&#1773;_&#65533;&#65533;&#2004;&#65533;W&#65533;P&#65533;nn{&#65533;U9&#45089;l&#1099;&#65533;;`0R&#65533;5&#65533;]&#65533;m=;&#65533;&#65533;&#65533;&#65533;K&#65533;&#65533;=<&#65533;z&#65533;&#65533;Ajnb&#65533;&#65533;&#65533;&#65533;&#65533;f&#65533;C&#65533;&#745;&#65533;G&#65533;&#65533;aA1&#65533;&#65533;!&#65533;&#65533;T&#65533;&#65533;&#65533;]&#65533;&#65533;&#65533;V09&#65533;&#65533;&#65533;|m&#65533;&#65533;Wz&#65533;&#65533;IyG&#65533;i&#65533;y&#65533;&#65533;wU&#65533;BwC&#65533;&#65533;&#65533;t&#65533; &#65533;2&#65533;?&#65533;[&#65533;h&#65533;oW&#65533;."&#1408;&#65533;&#65533;e&#1432;&#65533;&#825;&#65533;&#65533;Wa&#65533;&#65533;&#65533;&#65533;&#65533;&#65533;U&#65533;>,&#65533;s&#65533;&#65533;K&#65533;+ '&#65533;&#65533;:=r&#65533;&#65533;&#65533;&#65533;&#65533;&#65533; <&#65533;%e&#65533;WPP&#65533;&#65533;&#65533;&#65533;G~&#417339;&#65533;&#65533;&#65533;&#65533;e&#65533;&#65533;&#65533;[&#811;&#65533;w!&#65533;d&#65533;.]&#65533;&#65533;7oY&#65533;
Q&#65533;[m}k&#65533;&#65533; !&#65533;p&#65533;6ka&#65533;-&#65533;0~&#65533;&#65533;f&#65533; &#65533;`&#65533;&#65533;&#65533;E&#65533;&#65533;l3b&#65533;&#65533;&#65533;&#65533;_5&#65533;w&#65533;/&#65533;&#65533;E&#65533;&#65533;ml&#65533;&#65533;&#65533;&#65533;*&#65533;V[&#65533;
q&#65533;:	&#65533;&#65533;4&#65533;&#65533;&#65533;f&#65533;&#65533;&#65533;]&#65533;,NY&#65533;&#65533;,&#65533;&#65533;&#65533;&#65533;&#65533;&#65533;7z&#65533;&1&#65533;&#65533;&#65533;&#65533;A&#65533;-;&#65533;&#65533;~\E&#65533;&#65533; &#1646;+ &#65533;\&#65533;&#65533;&#65533;&#65533;>&#65533;&#65533;2v&#65533;&#65533;y&#65533;&#14069;&#65533;dl&#65533;&#65533;l&#65533;gV&#65533;&#65533;\2fjP&#65533;&&#65533;9.l&#65533;&#65533;b&#65533;&#65533;&#65533;	&#65533;&#65533;&#612;&#65533; &#65533;&#1536;-&#65533;&#65533;Z$f0&#65533;	&#1200;m8}&#65533;_qA&#65533;&#65533;&#65533;&#65533;&#65533;&#65533;&#65533;x&#1225;Y&#65533;&#65533;*C&#65533;&#65533;WK-&#65533;&#65533;&#65533;4k&#65533;O&#65533;/&#65533;&#65533;r&#65533;;Bx^wV&#65533; $n?m&#65533;Lh yn&#65533;X&#65533;0E>&#65533;&#31346;&#65533;K&#65533;&#65533;&#194;&#65533;E&#65533;&#65533;\&#65533;&#65533;&#1372;&#65533;$R-&#65533;&#65533;&#65533;&#65533;'&#1827;&#65533;&#65533;&#65533;v&#65533;n&#65533;!&#65533;&#65533;f&#65533;8&#65533;&#65533;\l&#65533;$D8&#65533;&#65533;H4p&#65533;&#65533;&#65533;&#65533;~&#65533;&#65533;v.&#1092;&#65533;@_$&#65533;&#65533;&#65533;&#65533;&#65533;{&#24030;&#65533;x&#65533;H&#65533;&#65533;\]d  ?&#65533;&#65533;}Z&#65533;&#1971;Jz&#65533;&#65533;&#1673;lD#c&#65533;9&#65533;?^N	&#65533;&#65533;&#65533;W&#65533;E&#65533;&#65533;n&#65533;&#65533;&#65533;?0&#65533;&#65533;&#65533;C&#65533;&#65533;#&#65533;&#65533;&#65533;?o&#65533;&#65533;#&#65533;&#65533;&#65533; &#65533;0'&#65533;&#65533;&#65533;s&#65533;&#65533; &#65533;&#65533;&#65533;&#65533;n&#65533;&#65533;	&#65533;@&#65533;i&#65533;9&#65533;-1xK&#65533;p&#65533;&#65533;Jc&#65533;Ac&#65533;4Ab&#65533;-x&#65533;)&#65533;&&#65533; [&#65533;A4!9aE&#65533;>&#65533;XA&#65533;X&#65533;k&#65533;&#65533;(&#65533;"#<&#175;&#65533;L0&#65533;-&#65533;XpX0C0&#65533;B2,C3<C4LC5\C6lC&#65533;7|C8&#65533;C9&#65533;C:&#65533;C;&#65533;C<&#65533;C=&#65533;C>&#65533;C?&#65533;C@DADB,DC<DDLDE\DFlDG|DH&#65533;DI&#65533;DJ&#65533;DK&#65533;DL&#65533;DM&#65533;DN&#65533;DO&#65533;DPEQER,ES<ETLEU\EVlEW|EX&#65533;EY&#65533;EZ&#65533;Ev&#65533;[&#65533;*x &#65533;&#65533;!&#65533;&#65533;x&#65533;\<&#65533;&#65533;X&#65533;&#65533;&#65533;X&#65533;&#65533;&#65533;a&#65533;&#65533;/&#65533;&#65533;&#65533;F$ $&#65533;&#65533;&#65533; \|&#65533;&#65533;iD'&#65533;F&P&#65533;j&#65533;F &#65533;F&#65533;h &#65533;$H&#65533;$p&h&#65533;$&#65533;& )X aDG&#1544;F) &#65533;`&#65533;$h&#65533;&#65533;G&p&#65533;l&#65533;G&#65533;x&#65533;@&#65533;xH&#65533;t&#65533;$&#65533;&#65533;!pF&#65533;l&#65533;ut&#65533;&#65533;&#65533;&#65533;&#65533;T&#65533;8&#458;\&#65533;&#65533;&#65533;&#524;4H&#65533;&#65533;&#65533;&#65533;I&#65533;tH&#65533;4I&#65533;@&#596;&#65533; &#65533;6&#65533;I&#65533;&#65533;I&#65533;&#65533;I&#65533;&#65533;I&#65533;&#65533;I&#65533;&#65533;&#65533;D&#65533;d&#532;&#65533;G$&#65533;G&#65533;<J&#65533;L&#669;&#65533;&#65533;f&#65533;=&#1027;&#65533;&#65533;&#65533;/&#65533;&#65533;&#468;&#65533;&#65533;@P&#65533;&#65533;&#65533;&#65533;&#65533;6&#1027;N &#65533;KR&#65533;&#65533;MT&#65533;P&#65533;&#65533;&#65533;H&#65533;&#65533;&#602;&#65533;&#65533;(&#65533;(@&#65533;M&#65533;N&#1028;/PJ&#65533;<&#65533;O&#1027;T &#65533;S@S LS &#65533;?&#65533;M&#65533;&#65533;!&#65533;xdK&#65533;l&#410; N&#65533;K)@&#65533;L(&#1028;m,&#65533;&#65533;&#65533;KT&#65533;P0S(&#65533;RK=&#65533;D @F%H&#65533;&#65533;H%&#65533;&#65533;&#65533;&#65533;&#65533; &#65533;&#65533; !&#65533;&#65533;@&#65533;&#65533;K&#65533;,Q &#65533;&#65533;R &#65533;P(&#65533;R(&#65533;N@&#65533;Ll&#65533;XLvT&#65533;&#65533;&#65533;&#65533;&#65533;&#65533;&#65533;&#65533;N%&#65533;&#65533;&#65533;&#65533;D&#65533;(&#65533;LO &#65533;Q N&#65533;D&#65533;&#65533;<Q &#65533;&#65533;|_&#1796;MX&#65533;!&#65533;&#65533;&#65533;I*&#1028;&#65533;&#65533;N&#65533;&#65533;&#65533;P&#65533;H&#65533;&#65533;|P&#65533;S8&#900;&#65533;&#65533;4KNl&#65533;&#65533;&#65533;&#65533;H&#65533;M)&#65533;&#65533;&#65533;&#65533;&#65533;&#65533;&#65533;&#65533;h&#65533;? S0O&#65533;Q &#65533;&#65533;\P&#65533;&#65533;&#65533;I&#65533;&#65533;&#65533;&#65533;&#65533; (&#65533;G&#65533;&#65533;K&#65533;QE&#65533;&#65533;/P&#65533;&#65533;T &#65533; &#65533;&#65533;N@&#65533;P
&#65533;Qm&#65533;O&#65533;&#1012;Q&#65533;&#65533;&#65533;&#65533;68Q&#65533; &#65533;&#65533;&#65533; &#65533;&#65533;&#65533;E&#65533;&#65533;&#65533;Q&#65533;6pR(%&#65533;S &#65533;&#65533;&#65533;D* &#65533;0&#65533;R*&#65533; #&#65533;&#65533; S1&#65533;O$&#1540;%]&#65533;&#65533;&#65533;&#65533;4&#65533;QQPN*=Q5
&#65533;&#65533;/&#65533; 
&#65533;&#65533;/&#65533;=&#65533;N &#65533;KK&#65533;&#65533;?H&#65533;SH&#65533;PX&#65533;)&#65533;&#65533;&#65533; (&#65533;}&#65533;x&#65533;G&#65533;&#65533;"=&#65533;=&#65533;&#65533;(&#65533;TXm&#65533;&#65533;,&#65533;-&#65533;&#65533;LNKl&#65533;&#65533;&#65533;( R%(&#65533; (&#65533;=8@&#65533;&#65533;&#65533;K&#65533;&#65533;&#65533;|R&#65533;UR&#65533;2&#65533;&#65533;6&#65533;&#65533; &#65533; RP&#65533;&#65533;&#65533;&#65533;D&#65533;&#65533;&#65533;&#1916; &#65533;dVK&#65533;K&#65533;@&#65533;QXSQ&#65533;VkET_
&#1370;&#65533;8&#65533;&#65533;6&#65533;&#65533;M&#1474;&#65533;N&#65533;&#1540;WEWK}S^&#65533;K&#65533;Oh&#65533;LT_&#65533; #P *&#65533;&#65533;&#65533;	&#65533;W#0!m&#65533;W-8W&#65533;&#65533;Kz&#65533;&#65533;/PP&#65533;(C&#65533;&#65533;7&#65533;&#65533;0&#65533;X#h&#65533;&#65533;&#65533;&#1481;&#65533;&#1421;&#65533;Z&#65533; &#65533;(&#65533;&#65533;&#65533;,&#65533;&#65533;&#65533;TD-&#65533;	PT&#65533;P&#65533;6&#65533;&#65533;-U &#65533;&#65533;R&#65533;@&#65533;/h&#65533;&#65533;&#1666;}XS&#65533;X0&#1366;&#65533;&#65533; &#65533;&#65533;&#65533;/&#65533;&#65533;&#65533;R&#65533;&#65533;&#65533;	&#65533;VT&#65533; &#65533;&#65533;-&#65533;QT&#65533; RE&#1090;x&#65533;&#65533;&#1715;&#65533;&#65533;7&#65533;&#65533;U,Z&#65533;5&#1402;&#65533;X&#65533;U&#65533;&#65533;&#65533;&#65533;KmZ=&#354;&#65533;&#65533;Q- &#65533;&#1753;<&#1101;5\K&#65533;&#65533;&#65533;&#65533;{U&#65533;P&#65533;&#65533;&#65533;&#65533;&#65533;U&#65533;-  M&#65533;6&#65533;&#65533;&#613;\&#65533;<Q&#1205;&#65533;z&#65533;&#65533;9&#65533;&#65533;&#832;&#65533;&#65533;&#65533;,5]-i&#65533;&#65533;&#65533;&#65533;/ R#&#65533;&#1775;&#65533;&#65533;&#65533;&#65533;U&#65533;X&#65533;l #0[&#65533;M&#65533;F}&#65533;&#65533;&#65533;&#1474;P&#65533;&#65533;\N&#65533;&#65533;&#65533;&#65533;&#65533;\*0^&#65533;m)&#65533;6&#65533;X^&#65533; |&#65533;[Q[&#65533;(&#65533;&#65533;(&#1817;&#65533;.%]e[o=&#717;&#1613;&#65533;&#65533;E&#65533;&#65533;P&#65533;_&#65533;h &#65533;P&#65533;&#65533;&#65533;Z{M&#1947;&#65533;\l}&#65533;&#65533;- &#65533;-&#65533;&#65533;_&#65533;&#65533;I@&#65533;&#65533;&#65533;5&#65533;~`&#65533;&#65533;P%&#1820;U&#65533;5&#65533;Se^>`#@&#65533;5&#65533;lu&#65533;&#65533;- &#65533;5&#65533;Fa#&#65533;^&#65533;`&#65533;&#65533;`QtT&#65533;-&#65533;U&#65533;Sy #&#65533;&#65533;&#65533;aQ&#65533;`&#65533;h&#65533;H&#512;zU &#65533;&#65533;a&#65533;&#65533;]&n &#65533;Db&#1568;&#65533;&#65533;&#65533;_&#65533;,*&#65533;S&#65533;&#65533;&#65533;	&#65533;&#65533;m&#65533;.>&#65533;y %F&#65533;&#65533;&#65533;&#65533;	`&#65533; !&#65533; &#65533; ,3  4F &#65533; &#65533;H&#65533;&#65533;&#65533;&#65533;*\&#560;&#65533;&#199;#J&#65533;&#65533;0&#65533;3j&#65533;&#561;&#65533;&#463; C&#65533;Y!&#462;%9H&#65533;&#626;&#65533;&#727;0c&#65533;&#65533;Xa &#65533;&#65533;8,!S&#65533;&#65533;&#799;@&#65533;
J4&#65533;	&#65533;Hq&#65533;H&#65533;!	+&#65533;J&#65533;J&#65533;&#65533;&#1345; &#65533;&#65533;  &#65533;V&#65533;X$&#65533;&#65533;&#65533;&#1651;h&#65533;N&#65533;&#1045;&#65533; 'z&#65533;`qL&#65533;,	v&#65533;Q&#65533;#&#65533;&#65533;&#65533;jL&#65533;&#65533;Vpq3M&#65533;7 <&#65533;&#65533;i&#65533;&#65533;&&#65533;@L&#65533;&#65533;&#65533;&#65533;&#65533;&#65533;aqB&#65533;&#65533;77&#65533;|3	&#65533;
Hc&#65533;&#65533;&#1784;s/Lq&#65533;&#65533;&#65533;&#65533;Q0&#326;&#65533;W&#65533;&#65533; &#65533;M&#65533;&#1059;&#65533;&#65533;`&#65533;M&#65533;=p2(h&#65533;&#65533;&#65533;	&#65533;&#65533;&#65533;&#65533;N&#65533;&#65533;Zm{ g&#65533;&#65533;&#65533;&#65533;p/&#65533;&#65533;&#65533;&#65533;&#65533;&#65533;&#65533;'&#666;Mi&#65533;:&#1844;~o&#65533;	&#373;eg&#65533;5&#65533;&#65533;K;&#65533;T&#65533;&#65533;&#5376;A&#65533;&#65533;@&#65533;&#65533;T&#259; &#65533;8&#65533;7&#65533;@ab&#65533;DFA &#65533;&#65533;&#65533;"&#65533;&#65533;"&#65533;h#E&#65533;&#65533;&#65533;b4&#65533;&#65533;&#65533;&#326;	&#329;& &#65533;7&&#65533;&#65533;A&#65533;&#1860;Xb&#65533;&#65533;\A&#65533;&#1908;&#65533;r.&#65533;&#65533;\&#65533;M' ]l|W&#1047;&#65533;&#65533;7&#65533;&#65533;I&#65533;(!p'&#65533;&#65533;&#65533;AZ&#65533;&#65533;&#65533;3&#65533;&#65533;g&#65533;y&#65533;b&#1649;a&#65533;&#65533;&#65533; &#65533;_&#65533;&#65533;&#65533;&#65533;&#65533;&#1235;&#65533;u`&#1999;9~XP&#65533;z"	&#65533;&#65533;}&#65533;&#65533;b&#65533;V&&#65533;&#1972;A&#1317;&#65533;&#65533;&#65533;&#65533;&#65533;a&#65533;@&#65533;&#65533;&#65533;&#65533; 	l&#65533;1&#65533;&#65533;&#65533;U&#65533;&#65533;&#65533;&#65533;&#65533;Y$&#65533;M&#65533;&#65533;&#65533;g&#65533;&#65533;&#65533;b&#65533;&#65533;&#65533;fAl&#65533;i&#65533;&#65533;=&#65533;-aM&#65533;Ai &#65533;&#65533;IP$&#65533;&#2038;&#65533;&#65533;h:&#65533;&#65533;&#65533;&#65533;PW&#65533;XY&#65533;&#65533;gUg&#65533;b&#434;&#65533;i&#65533;&#65533;j@ &#65533;V&#65533;0U &#65533;4hb&#65533;&#65533;&#65533;&#65533;e&#65533;1&#65533;&#65533;&#65533;&#65533;x>.&#65533;&#65533;P&#65533;:	\&#65533;l&#65533;&#65533;V&#65533;aE6&#65533;&#65533;&#65533;@ p:&#65533;&#65533;4&#65533;&#65533;&#65533;&#65533;m%&#65533;-&#65533;(&#65533;SS&#65533;*&#65533;j5&#65533;&#65533;g,q&#65533;t&#65533;&#65533;&#65533; &#65533;&#65533;mI"&#65533;"j&#65533;QV&#65533;Fw&#65533;eX&#65533;G&#65533;.&#65533;"n&#65533;}&#65533;&#65533;&#65533;mE&#65533;&#65533;&#65533;^&#65533;&#65533;Q&#65533;i&#65533;&#65533;&#1460;&#65533;&#65533;&#65533;&#65533;i&#65533;N&#65533;8&#65533;G-#&#65533;&#65533;&#1868;Kd&#65533;&#65533;&#65533;&#65533;&#65533; &#15527;&#65533;!&#65533;&#65533;&#65533;Nh&#65533;&#65533;&#65533; &#65533;&#65533;6n:Bf&#65533;&#65533;7&#65533;&#65533;&#65533;	U&#65533;H&#65533;n&#65533;&#65533;&#65533;&#65533;!$ &#65533;&#65533;&#65533;&#65533;&#65533;&#65533;b&#65533; &#65533;&#65533;H&#65533;&#570;&#65533;m&#1988;H&#65533;G?&#65533;&#65533;G&#65533;&#65533;7=@&#256;G&#65533;&#65533;lC&#65533;&#966;&#65533;a&#65533;&#65533;&#65533;N=&#65533;n4&#65533;&#65533;z&#65533;&#65533;;N&#65533;&#1086;&#65533;M&#65533;oE&#65533;&#65533;7n&#65533;i#&#65533; &#65533; 6 s&#65533;[r&#65533;<&#65533;("p&#65533;&#65533;&#65533;R@7`&#65533;&&#65533;zNA;@4w&#65533;K&#65533;"g3H&#65533;k&#65533;c_[&#65533;0&#65533;ENx&#65533;&#65533;&#65533;&#65533;&#65533;&#65533;&#533;&#65533;&#65533;'&#65533;&#65533;&#912;B&#65533;&#65533;&;JL&#65533;&#65533;n"?&#65533;	&#65533;/&#65533;&#65533;&#65533;&#65533;@;&#65533;&#65533;]`&#65533;B+&#65533;9&#65533;A&#65533;=&#65533;&#732;&#65533;\8>&#65533;&#65533;+&#65533;&#65533;e&#65533;U&#65533;&#65533;cC&#65533;&#65533;t&#65533;`&#65533;9 &#65533;&#65533;@'&#65533;T&#65533;;c&#65533;x&#65533;&#65533;&&#65533;]&#65533;lQ&#65533;&#65533;UQ \l&#65533;?&#65533;&#65533;)&#65533;1rs &#65533;[&#65533;3&#65533;+&#65533;0p&#65533;&#65533;&#65533;&#65533;&#65533;
Fp&#65533;~&#65533;&#65533;#+(B+&&#65533;=i&#65533;c&#65533;J&#65533;&#65533;&#65533;&#65533;rg&#65533;&#65533;&#65533;HK&#65533;]&#65533;&#65533;QF&#65533;H&#65533;&#65533;4&#65533;Z&#65533;x&#65533;&#65533;N&#1369;/&#65533;&#1477;3&#65533;2&#65533;&#65533;&#65533;2(&#65533;&&#65533;&#65533;&#65533;=h-&#65533;%&#65533;x&#65533;&#65533;&#65533;&#65533;	M&#65533;82&#65533;i&#65533;C&#65533;&#65533;&#65533;G&#65533;enl7c&#65533;&gLtf&#65533;&#65533;&#65533;9&#65533;&#65533;I1 &#65533;&#130;*&#1888;&#65533;&#65533;h3r&#65533;JC!&#65533;&#65533;D&#65533;&#65533;7&#65533;d(&#65533;fH&#65533; &#270;&#65533;&#65533;&#65533;!&#65533;6I.&#65533;&#65533;>&#65533;i&#65533;4m&#65533;h&#65533;H;&#65533;q&#65533;&#65533;n&#65533;N&#65533;w&#65533;0:&#65533;&#65533;&#65533;&#65533;'C&#65533;&#65533;/&#65533;d	&#65533;&#65533;&#65533;&#65533;&#65533;4mUtgM&#200;&#65533;&#65533; o&#65533;r&#65533;	&#2038;&#65533;&#65533;la&#65533;X"&#65533;&#65533;&#65533;&#65533;&#65533;&#65533;&&#65533;j&#65533;&#65533;&#65533;T&#65533;PP&#65533;&#65533;&#65533;&#65533;&#65533;fL&#65533;'{Xh&#65533;&#65533;&#65533;V&#65533;&#1972;&#65533;f&#65533;_]&#65533;&#65533;F&#1224;A@&#65533;&#65533;&#65533;&#65533;&#65533;&#65533; &#65533;x&#65533;&#65533;&#65533;*Rr&#65533;*&#65533;!&#65533;&#65533;&#65533;&#65533;&#65533;&#65533;&#65533;&#65533;&#65533;&#65533;&#65533;&#65533;4&#65533;&#65533;aC &#65533;9&#65533;>v*&&#65533;)&#65533;&#65533;GD&#65533;&#931;&#65533;&#65533;C"&#65533;&#65533;I&#65533;Z&#65533;&#65533;&#65533;{&#65533;i&#65533;&#65533;W&#65533;&#65533;&#65533;}&#1330;LK&#65533;&#65533;Q6&#65533;&#65533;%&#65533;cw+&#65533;&#522;&#65533;&#65533;&#65533;&#65533;tT&#65533;q&#65533;yfr#wW&#65533;6&#65533;&#65533;&#1836;&#65533;l&#65533;&#65533;&#65533;&#65533;u&#65533;n&#65533;n&#65533;&#65533;&#65533;&#1403;Sa"Z&#65533;&#65533;&#10344;-&#65533;&#65533;&#65533;34&#65533;&#65533;&#65533;8&#65533;&#65533;{&#65533;`&#65533;&#65533;&#65533;N&#65533;&#65533;&#65533;&#65533;;&#65533;&#65533;&#65533;&#65533;&#65533;'L&#65533;
;x &#65533;&#65533;&#65533;n2&#65533;!
@&#65533;&#65533;&#65533;z&#65533;&#65533;&#65533;&#1341;&#65533;{&#65533;&#65533;W&#65533;&#65533;&#65533;&#65533;&#65533;0&#65533;1&#65533;&#65533;7&#65533;&#65533;&#65533;&#65533;8&#945;&#65533;C&.&#65533;&#65533;8f&#65533;&#65533;r\&#65533;&#65533;&#65533;&#65533;HN&#65533;e&#65533;&#65533;&;&#65533;&#65533;P&#65533;r&#65533;b$y&#65533;e	&#65533;&#65533;	&#65533;3I&#65533;&#65533;`&#65533;&#65533;&#65533;Lf$O>&#65533;&#65533;|&#65533;&#65533;&#65533;&#65533;e&#65533;&#65533;&#65533;&#65533;L&#65533;:8Q+&#65533;N&#65533;&#65533;&#65533;'3&#65533;?&#65533;&#65533;&#65533;M&#65533;B[x <&#65533;g&#65533;&#65533;T&#65533;&#65533;B1&#65533;VDb&#65533;J&#505;O&#65533;&#530;R&#65533;&#65533;L&#65533;Z*H&#65533;&#65533;"&#65533;&#65533;&#1192;&#65533;&#65533;7&#65533;&#65533;AF&#65533;
p$P@\Q9&#65533;&#937;S&#65533;&#65533;'g,)i&#65533;	*&#65533;&#65533;&#65533;&#65533;N&#65533;S&#65533;u(U 5HzMm&#65533;&#65533;+U&#65533;&#65533;P&#65533;&#65533;;7&#1626;$&#65533;L&#65533;&#65533;7x@_&#65533;&#65533;v]&#65533;v&#65533;XF	H@&#1930;m0&#65533; Y&#65533;&#65533;g&#65533;U&#65533;6&#65533;)a&#65533;v&#65533;^&#65533;w&#65533;&#65533;&#1586;@R@&#65533;"&#65533;`&#65533;&#65533;F
6@&#65533;&#65533;&#65533;F4&#65533;&#65533;&#65533;E&#65533;&#65533;&#65533;$H&#65533;r&#65533;&#65533;Ga0&#65533;&#65533;G&#65533;&#65533;&#65533;kv&#65533;&#65533;&#65533;&#65533;q&#65533;f&#65533;NY.|&#65533;$&#838;&#65533;!&#65533;-Wb7&#583;&#65533;&#65533;&#65533;&#65533;!)Pyv&#65533;+&#65533;&#65533;@&#65533;&#65533; &#65533;&#65533;&#65533;1&#65533;E&#65533;&#65533; &#65533;&#65533;V&#65533;&#65533;@&#65533;&#65533;a~&#65533; &#65533;&#65533;!/Br&#65533; 4&#65533;&#65533;&#65533;&#65533;J&#65533;=e]r&#65533;!&#65533;&#65533;&#65533;1`&#1019;&#65533;&#65533;i?$2&#65533;F&#65533;mh;3&#65533;&#65533;&#65533;er3&#65533;&#65533;i &#65533;&#65533;&#65533;&#65533;&#65533;6&#65533;@&#65533;wr&#802;&#65533;I%&#65533;Y&#65533;&#65533;&#759;&#65533;&#65533;&#65533;&#65533;&#65533;%&#65533;&#65533;P&#65533;$~&#65533;|gS&#65533;&#636;&#65533;e(&#65533;l n?j&#65533;QH&#65533;`	-&#65533;N&#65533;&#1043;&#65533;&#65533;&#65533;&#65533;&#65533;&#65533;&#65533;	d&#65533;&#65533;&#65533;&#65533;$&#65533;^H0&#65533;&#65533;H^&#65533;&#65533;eL&#65533;&#65533;&#65533;&#65533;<B&#65533;J&#65533;&#65533;&#65533;n&#65533;W`J&#65533;&#1874;s&#65533;&#65533;>&#65533;&#65533;$&#65533;&#65533;"k&#65533;<&#65533;&#65533;&#65533;&#65533;&#65533;_&#65533;7&#65533;'&#65533;6 u&#65533;jA&#65533;&#65533;&#65533;&#65533;@o^aoc&#65533;{&#65533;o&#65533;&#65533;8`p&#65533;i&#65533;B2 cf&#65533;&#65533;jo&#65533;49&#65533;v&#65533;g-l7l&#65533;&#65533;&#65533;&#65533;)PdP~&#903;m8&#65533;&#65533;&#65533;}&#65533;%}%ut&#65533;&>&#65533;{9&#65533;&#65533;eX&#65533;&#65533;"W&#65533;&#65533;&#65533;{&#65533;v^axP&#65533;m&#65533;ta&#65533;1q&#65533;H! &#1751;3 &#65533;lPt&#65533;uG&#65533;&#65533;(vP&#65533;uF&#65533;&#65533;
$p &#65533;iW&#65533;\1$GBF$&#65533;&#65533;&#65533;&#65533;&#65533;7$`&#65533;Q{&#1441;g&#65533;B&#65533;QyC&#65533;"p&#65533;&):w&#65533;p7z`&#65533;pza T3Y&#65533;&#65533;&#65533;&#65533;&#65533;&#65533;&#65533;&#65533;#V&#65533;&#65533;	9&#65533;VC|3T&#65533;X&#65533;&&#65533;&#450;&#65533;&#65533;p~^&#65533;&#65533;y	a&#1474;tXK&#1028;&#65533;2&#65533;&#65533;.&#65533;,&#65533;``Z&#65533;g&#65533;&#1448;`i&#65533;!`3K&#65533;&#65533;&#65533;*&#65533;&#65533;&#65533;l&#65533;t&#65533;&#65533;&#65533;3&#65533;&#65533; &#65533;&#65533;x&#65533;R&#65533;.w&#65533;&#65533;&#65533;`i&#65533;&#65533;A&#65533;&#65533;1=qv; I.w}&#65533;&#65533;2-&#65533;pl&#65533;&#65533;&#65533;&#65533;&#65533;&#65533;&#65533;V 	&#65533;&#65533;h&#65533;o0&#65533;P&#65533;Ux&#65533;&#65533;u>	3&#65533;3*&#65533;i&#65533;&#65533;U5 Pw	`&#65533;	A8&#65533;`$&#65533;&#65533;
v&#65533;":yV&#65533;	&#65533;&#65533;&#65533;K3&#65533;[&#65533;&#65533;&#65533;&#65533;dPlu&#65533;&#65533;&#65533;&#65533;r`q&#65533;&#65533;$;&#65533;`Y&#65533;&#65533;F&#65533;&=`*&#65533;&#65533; &#65533;&#65533;&#65533;7&#65533;np&#1828;&#65533;&#65533;&#65533;&#65533;`>&#65533;d&#65533;@(&#65533;&#744;8&#65533;Gla&#65533;`W&#65533;bd)j&#65533;o`5V1y&#65533;&#65533;3.P&#65533;~L!s&#65533;f&#65533;&#65533;5&#65533;\&#65533;X&#65533;&#1476;&#65533;&#65533;&#65533;~P&#65533;&&#65533;&#65533;&#65533;&#65533;V&#65533;
&&&#65533;"&#65533;&#65533;&#65533;`&#65533;w&#65533;D&#65533;&#65533;f&#65533;>s&#65533;ap.&#65533;&#65533;&#65533;!&#65533;x&#65533;4&#65533;$&#65533;&#65533;E0&#65533;&#65533;r&#65533;1 &#65533;SY&#65533;v&#65533;`b&#65533;.&#65533;&#65533;	&#65533;&#65533;6D=&#65533;&#65533;&#65533;9r&#65533;SH&#65533;&#65533;Vby@&#65533;(&#65533;l&#65533;UB8&#65533;&#65533;&#65533;&#65533; 	Y~&#65533;&#65533;&#65533;4&#65533;i&#65533;&#65533;&#65533;&#65533;&#65533;	L>@&#65533;&#65533;)>i5`&#65533;l&#65533;&&#65533;&#65533;>&#65533;q*'&#65533;&#65533;0&#65533;OxU&&#65533;|&#65533;&#65533;\&#65533;rr&#65533;r&#65533;&#65533;},Y&&#65533;Aap&#65533;\&#65533;*&#65533;&#65533;+J = &#65533; &#65533;
&#65533;&#65533;t&#406;&#65533;TM&#65533;&#65533;&#65533;bb&#65533;pQj&#65533;K&#65533; *&#65533;&#65533;&#65533;mIGd&#65533;x&#65533;RgV&#65533;sD&#65533;&#65533;,&#65533;\ ^&#65533;v`&#65533;6&#65533;6:f8:J&#65533;&#65533;4@ a&#611;&#65533;&#65533;p&#65533;iQ&#65533;$&#65533;1e&#65533;z&#65533;&#65533; a&#65533;&#65533;Uj&#65533;*&#65533;,`"&&#65533;~&#65533;&#65533;L&&#65533;5J&#65533;&#65533;&#65533;F&#65533;&#65533;>&#65533;h&#65533;&#65533;j
&#65533;J &#65533;,&#65533;&#65533;&#65533;&#65533;&#65533;)	&#65533;&#65533;K&#65533;.g_=&#65533;&#65533;&#65533;&#65533;~&#65533;&#65533;A nb&#65533;o&#645;&#65533;x&#65533;&&#65533;zho &#65533;&#65533;4&#65533;[(.&#65533;&#65533;&#65533;&#65533;j&#65533;&#65533;&#65533;&#65533;&#65533;qo&#65533;&#65533;;z&#65533;8&#65533;B U&#65533;&#65533;U&#65533;&#65533;&#65533;,@ 
&#65533;&#65533;:VI&#65533;q&#65533;3&#65533;&#949;Lx &#65533;qU &#65533;8Y&#65533;&#65533;4&#65533;&#65533;~P&#65533;a&#65533;&#65533;&#65533;	&#65533;&#65533;
%&#65533;&#65533;&#65533;~J0&#65533;&.&#65533;xX&#65533;(&#65533;&#65533;I&#65533;fvV&#65533;t|&#65533;&#65533;&#65533;T&#65533;r:p. &#65533;&#65533;
&#65533;&#65533;A&#65533;.0&#65533;j&#65533;}&#65533;Q&#65533;q&#65533;2J&#65533;&#65533; &#65533;&#65533;P5p&#65533;  U&#65533;4&#65533;A`&#65533;A&#65533;&#65533;<&#65533;`db_;&#586;&#65533;&#65533;&#65533;(&#65533;~&#65533;&#65533;`&#65533;&#65533;	Uk&#65533;&#65533;&#65533;!&#65533;m:0&#65533;hj&#65533;b	&#65533;&#65533;H&Aj&#65533;&#65533;&#65533;`l&#65533; yr%?&#65533;?&#65533;&#65533;r  g
&#65533;&#65533;&#65533;&#65533;@&#65533;S v&#65533;4&#65533;%&#65533;^&#65533;R&#65533;A)&#65533;CZ&#65533;&#65533; &#65533; &#65533;M&#65533;&#65533;_&#65533;&#65533;q&#65533;.&#65533;W%l&#65533;&#65533;"&#65533;p&#65533;5&#65533;&#65533;=&#65533;&#65533;DD&#65533;tk:y"& i&#65533;Jk&#65533;G&#65533;ac!&#65533;&#65533;&#65533;^&#65533;&#65533;&#65533;&#65533;Y&#65533;&#65533;<&#65533;&#65533;*&#65533;I&#1766;d[o&#65533;F&#65533;Y  2&#65533;
&#65533; &#65533;&#65533;rp&#65533;YV#  &#65533;&#65533;&#65533;>&#65533;&#65533;.&#65533;=&#65533;`/*&#65533;&#65533;I&#65533;&#65533;&#65533;t&#65533;&#65533;&#65533;&#65533;;m&#65533;&#1531;(&G&#65533;&#65533;&#65533; >jw&#65533;{&#65533;&#65533;K&#65533;&#65533;&#65533;&#65533;6!&#65533;&#65533;&#65533;&#65533;u  &#65533;a5gz&#65533;b&#65533;&#65533;&#65533;:&#65533;:&#65533;&#65533;&#65533;g*&#65533;jz&#65533;&#65533;&#65533;&#65533;&#65533;Vi5&r&#65533;'&#65533;&#65533;K;s&#65533; &#65533;&#692179;&#65533;&#65533;&#65533;4&#65533;&#65533;&#65533;Dj$&#65533;&#65533;&#65533;s&#65533;Bp "`7 &#65533;&#65533;&#65533;&#65533;&#65533;&#65533;&#803;(k&#65533;&#299;)&#65533;v/&#65533;&#65533;&#65533;c&#65533;&#65533;&#65533;L{Y&#65533;&#65533;&#65533;8&#65533;&#65533;a&#47313;&#65533;6&#65533;+&#65533;&#65533;&#65533;a ?&#65533;l,&#65533;0k&#65533;&#65533;!&#65533;%&#65533;I&#65533;*&#1780;&#65533;&#65533;m.R&#65533;&#65533;&#65533;&#48686;&#65533;6&#65533;&#65533;&#65533;&#368;i&#65533;=&#65533;&#65533;q&#65533;&#65533;&#65533;&#65533;&#65533;&#65533;&#65533;&#65533;&#65533;&:&#65533;&#408;lV@W&#65533;&#65533;H&#65533;>@\&#65533;&#65533;=&#65533;&#65533;@&#1716;0&#65533;E&#65533;&#65533;&#65533;&#65533;!&#65533;&#65533;I&#65533;^&#65533;&#65533;&#65533;&#65533;I&#65533;&#65533;&#65533;`9P&#65533;+&#65533;tk`&#65533;*F^C&#65533;&#65533;y&#65533;&#65533;K&#65533;&#65533;&#65533;&#65533;q&#65533;&#65533;&#65533;rY  
&#65533;"{&#65533;&#65533;%b&#65533;&#65533;%&#65533; 	u0&#65533;u 	q&#65533;&#65533;`Y&#65533;pQP&#65533;&#65533;m&#65533;`f&#65533;/&#65533;Yh&#65533;U&#65533;U&#65533;H&#65533;&#869;&#65533;&#65533;Lq&#65533;h&#65533;&#65533;&#65533;&#65533;&#65533;Ij&#65533;&#65533;&#65533;&#65533;:&#65533;&#65533;0A%L&#65533;&#65533;b &#65533;&#65533;\&#65533;&#65533;&#65533;&#65533;y&#65533;&#65533;V'7q'x6p&#65533;&#4258;7z&#2759;L&#650;&#1819;%(&#65533;&#65533;`"&#65533;	&#65533;p &#65533;&#65533;&#65533;&#65533;&#65533;L&#65533;&#65533;&#65533;&#65533;]&#65533;: R &#65533;&#65533;P&#65533;&#1112;<	bY&#65533;V&#65533;&#1095;t&#65533;{zY&#65533;&#65533;&#65533;&#65533;.,&#65533;&#65533;&#65533;&#65533;&#65533;J&#65533;5&#65533;&#65533;&#65533;&#65533;j&#65533;&#65533;\&#65533;&#65533;zj&#65533;&#65533;&#65533;&#65533;?|P&#65533;r! I&#65533;&#432;&#65533;!#&#1241;&#65533; &#65533;&#65533;&#65533;<&#65533;]&#65533;&#65533;:I&#65533;y\x,&#65533;&#65533;&#65533;&#65533;u&#65533;x(&#65533;)])&#65533;C&#65533;&#65533;@|&#65533;%4&#65533;&#65533;j&#259;P&#65533;f*s&#65533;+&#65533;&#65533;H&#65533;&#65533;&#65533;8z]{&#65533;&#65533;[&#65533;b&#65533;&#65533;xH&#65533;e&#65533;&#65533;/&#65533;@|&#65533;:&#1112;&#65533;&#65533;;&#65533;J&#65533;&#65533;P&#65533;:&#1051;&#65533;&#253; &#65533;&#65533;`&#65533;va~Xi-&#65533; &#65533;&#65533;&#65533;&#65533;&#65533;&#65533;j&#65533;&#65533;i&#65533;Ty&#65533;&#65533;c&#65533;a&#65533;/&#65533;&#65533;j&#474;V#&#65533;?+-%&#65533;&#65533;&#65533;&#65533;&#65533;&#1718;p &#65533;&#65533;JC&#65533;&#65533;j7&#65533;&#65533;,&#1583;&#65533;&#65533;&#65533;n&#65533;&#65533;OV&#65533;&#65533;&#65533;^&#65533;`&#65533;1&#65533;&#65533;|:0Ub&#65533;&#65533;	F&#65533;&#65533;&#65533;&#65533;X&#65533;&#65533;&#65533;&#65533;@Kp&#65533;U&#65533;&#65533;&#65533;k&#65533;&#65533;&#65533;6@&#65533;^fQ|&#65533;|&#65533;"&#65533;&#65533;n&#65533;z&#65533;y&#65533;&#65533;;Q|!&#65533;#&#65533;&&#65533;&#65533;^&#65533;,<&#65533;`K&#65533;7&#65533; )~&#65533;a&#65533;B&#65533;
&#65533;&#65533;p&#65533;&#65533;" &#65533;&#65533;q&#65533;Iq$&#65533;&#65533;2&#65533;&#65533;X&#65533;&#65533;&#65533;&#65533;&#65533;Ax&#65533;&#65533;&#1477;&#65533;"^&#65533;j*V&#65533;&#65533;fJ&#65533;IN.&#65533;k&#1624;:P&#65533;F`&#65533;&#65533;\&#65533;&#65533;&#65533;&#65533; &#65533;Y&#65533;&#65533;]u(7&#65533;&#65533;&#65533;&#65533;&#65533;j&#65533;aaZ0&#65533;&#65533;&#65533;d&#65533;+&#65533;`*&#65533;&#65533;&#65533;&p&#65533;&#65533;6&#65533;F6&#65533;+4&#65533;&#65533;wN<l&#65533;h&#65533;&#65533;l&#65533;&#65533;&#65533;&#65533;=&#65533;&#65533;2&#65533;v&#65533;&#65533;&#65533;&#65533;&#65533;@&#65533;cf&#65533;&#1443;&#65533;>&#65533;0&#65533;<*&#65533;8q&#65533;`2&#65533;!7&#65533;&#65533;&#65533;&#65533;gxE&#65533;&#65533;b^&#65533;g2}&#65533;Q&#65533;&#65533;qs|&#65533;&#65533;at&#65533;&#65533;&#65533;&#65533;&#65533;&#65533;&#65533; Vs&#65533;e&#65533;Na.J!&#65533;p&#65533;&#65533;$&#65533;&#65533;K&#65533;QQ&#65533;#&#65533;&#65533;&#65533;&#65533;K&#65533;_&#65533;2&#65533;&#65533;&#65533;0&#65533;&#65533;&#65533;fdK&#65533;&#65533;&#65533;:,&#65533;4v&#65533;&#65533;&#65533;&#65533;&#65533;&#65533;&#65533;&#65533;1io&#65533;fv5m&#65533;&#65533;&#65533;`%&#65533;	`j&#65533;`	&#65533;&#65533;&#65533;?f`9a&#65533;&#65533;`&#65533;&#65533;qa&#65533;E`f^o&#65533;&#65533;'&#65533;1&#65533;1&#65533;&#65533;
	[)	j&#65533;&#65533;&#65533;&#65533; j3/ek&#65533;&#65533;,	|cJs&#65533;&#65533;&#65533;G&#65533;{o&#65533;)S8&#65533;.z^&#65533;`&#65533;&#65533;|&#65533;&#65533;Y&#65533;;;&#65533;&#65533;&#65533;&#65533;SOf&#674;&#65533;4&#65533;`p&#65533;&'&#65533;&#65533;X&#65533;(&#65533;&#65533;&#1294;2\&#65533;&#65533;*&#65533;`&#65533;&#65533;&#65533;&#65533;sP]&#65533;&#65533;&#65533; &#65533;tp&#65533;PF"&#65533;+P&#65533;&#65533;&#65533;&#65533;&#65533;&#65533;&#65533;&#65533;&#65533;&#65533;{&#65533;< [&#65533;&#65533;&#65533;&#65533;q&#65533;)&#65533;`t&#65533;K&#65533;<r&#65533;yS&#65533;&#65533;	&#65533;&#65533;Ue &#65533;&#65533;+&#65533;&#65533;|&#65533;&#65533;w&#65533;.*&#65533;&#65533;&#463;O&#65533;&#65533;&#65533;&#65533;t&#65533;&#65533;&#65533;`&#65533;`5a]&#65533;&#65533;&#65533;&#65533;d+ bp&#65533;&#65533;|VC &#65533;&#65533;&#65533;&#65533;`\> &#1519;8K@|&#65533;Qs&#65533;o43e&#65533;@&#65533;o<dI&#65533;&#65533;%&#65533;&#65533;!&#65533;
 &&#273;&#65533;$&#65533;!EJj&#65533;&#65533;)U&#65533;&#19651;&#65533;H&#65533;1e&#932;Y&#65533;&#65533;M&#65533;9u&#65533;&#65533;)Q&#65533;&#969;lX&#65533; R&#65533;O8q&#65533;C&#65533; A#^I&#65533;!	lh&#65533; &#1473; <l&#65533;&#65533;&#65533;T&#65533;`4,)R&#65533;C
&#65533;&#65533;lx&#65533;&#65533;$&#65533;94&#65533;&#65533;&#65533;&#65533;&#65533;_&#65533;&#65533;&#65533;BB &#65533; 
Q&#65533;DQ&#65533;B&#65533;&#65533;f &#65533;&#1880;f&#65533;&#65533;&#65533;$L&#65533;&#65533;<y&#65533;U&#624;&#65533;Q&#65533;&#65533;&#65533;&#65533;|L&#65533;&#65533;C&#65533;&#65533;&#65533;m&#1849;u&#65533;&#65533;&#65533;q&#65533;&#375;ST cB&#65533;&#65533;q&#65533;&#65533;&#65533;W&#65533;A&#65533;&#65533;a
EF&#65533;F;&#65533;a&#65533;&#65533;>h@3&#65533;A&#65533;&#1391;g&#65533;&#65533;J&#1055;:XDP&#65533;&#65533;}	&#65533;&#65533;&#65533;"&#65533;}&#65533;R&#65533;&#65533;6 9&#65533;`H &#65533;:&#65533;H`&#65533;&#65533;&#65533;&#65533;&#65533;&#65533;Bt"$&#65533;@R&#65533;&#65533;&#65533;&#2052;&#65533;RTqEI&#65533;&#65533;&#65533;&#65533;&#65533;XXcF&#328;&#65533;&#65533;ld&#65533;&#65533;&#65533;%\LN&#65533;4L(&#65533;*&#65533;2&#65533;&#65533;&#899;&#65533;v@0&#65533;>&#65533;&#65533;r&#65533; <@&#65533;&#65533;Ys&#65533;&#65533;&#1923;&#65533;&#65533;&#65533;&#65533;&#65533;+@&#65533;&#65533;L|&#65533;&#65533;&#65533;&#65533;qE&#65533;&#65533;a&#65533;&#65533;&#&#65533;&#65533;&#65533;&#65533;H&#65533;2s&#65533;H&#65533;&#65533;&#65533;\&#713;&#65533;&#65533;&#65533;&#65533;c I&#65533; &#65533;RL3@2h&#65533;&#65533;>NX"&#65533;&#65533;&#65533;3&#65533;XB0&#65533;&#65533;	&#65533;4&#65533;H@+C&#65533;,&&#65533;i&#65533;&#65533;&#65533;&#65533;&&#65533;%$&#65533;HP&#65533;tYfg2 ";=]&#65533;L&#65533;&#65533;&#65533;z&#65533;&#65533;&#65533;&#65533;Uu&#65533;&#65533;#0&#65533;&#65533;(&#65533;&#65533;\uEh62Lx&#65533;&#65533;f&#65533;&#65533;&#65533;R&#65533;v*i&#1512;&#65533;&#65533;&#65533;|&#65533;[&#65533;i8&#65533;H+&#65533;pP]&#65533;2xb&#65533;&#65533;&#65533; i&#65533;&#65533;h&#65533;~&#876;G&#65533;N&#65533;o&#450;+&#65533;00&#65533;-&#65533;&#65533;A&#65533;D&#65533;,&#172;&#65533;f&#65533;o&#65533;&#65533;&#65533;&#65533;W&#65533;R}#@2J&#65533;YVI@`3'&#65533;A&#65533;`&#65533;,&#65533;(&#65533;&#65533;h&#65533;&#65533;&#65533;&#65533;n&#65533;&#65533;&#65533;&#65533;&#65533; &#65533;&#65533;&#65533;&#65533;&#65533;&#65533;7"b&#65533;k&#65533;aJ&#1313;r+&#65533;&#65533;&#65533;Am &#65533;m&#65533;&#65533;&#65533;)`&#65533;&#65533;cC&#65533;&#65533;b`O&#65533;&#65533;T&#65533;&#65533; W|q&#65533;8&#65533;7&#65533;&#65533;&#65533;&#65533;&#65533;H&#65533;:&#65533;&#65533;5&#65533;&#1198;&#65533;&#65533;&#65533;&#1648;&#65533;&#65533;&#65533;#&#65533;&#65533;&#65533;9&#65533;&#65533;<&#65533;&#65533;&#65533;[B&#200;d`}&#65533;&#65533;$&#65533;r&#65533;]&#65533;n7&#65533;=w"&#65533;&#65533;&#1288;|&#989;&#65533;&#65533;,&#65533;0&#65533;&#65533;&#65533;w&#65533;6^!&#65533;&#65533;_&#65533;,&#65533;&#65533;z"&#65533;&#65533;r&#65533;^L_1e5&#65533;&#65533;&#65533;l&#65533;&#65533;&#65533;&#65533;>&#65533;&#65533;&#1566;zv!9 	f&#65533;&#65533;&#65533;&#65533;&#65533;D&#65533;&#65533;&#65533; &#5855;V6&#65533;&#65533;&#65533;"r&#65533;@&#65533;&#65533;3&#65533; >oA&#65533;,&#65533;dA&#65533;DL&#65533;&#65533;A&#65533;,&#65533;&#65533;b<&#65533;ApQp7<`EY!&#65533;,&#65533;P0;&#65533;&#65533;>pC&#65533;[Y&#65533;&#65533; &#65533;&#65533;!&m4S&#65533;9&#65533;&#65533;$0&#577;&#65533;&#65533;8&#65533;VD$&#65533;b&#65533;&#65533;&#65533;T&#65533;&#65533;&#65533; &#65533;&#65533;d&#65533;&#65533;I&#65533;&#65533;\&#65533;B9&#65533;&#65533;&#65533;<&#65533;&#65533;&#65533;&#65533;8&#65533;1&#65533;YB&#65533;G&#65533;	&#65533;~&#65533;&#65533;&#65533;&#65533;F&#65533;&#65533;&&#65533;&#65533;N"2 ;&#65533;! &#65533;A&#65533;&#65533;H8*&#65533;t&#65533;9A&#65533;&#65533;&#65533;B&#65533;1&#65533;&#65533;&#65533;#?&#65533;&#65533;W&#1295;Q&#65533;&#65533;@ &#65533;&#65533;&#65533;&#65533;Tlxc&#65533;&#65533;&#65533;M&#65533;F<(V,u@&#65533;&#65533;P&#65533; @YJ8fA2&#65533;C&#65533;v&#65533; W&#65533;R&#65533;&#65533;H+&#65533;&#512;&#65533;%T&#65533;c&#65533;&#65533;p&#65533; &#65533;&#65533;&#65533; &#65533;\f7&#65533;&#1517;&#65533;&#65533;&#65533;&#65533;&#65533;I&#65533;TuG&#65533;&#65533;9&#65533;&#65533;M&#65533;,&#65533;9;&#65533;&#65533;;b&#65533;&#65533;T&#65533;&#65533;#&#65533;&#65533;&#65533;&#65533;&#65533;&#65533;&#65533;&#65533;! I&#65533;<'&#65533;&#65533;!t&#1921;&#65533;iJ&#65533;&#65533;i&#65533;l@&#65533;;
&#65533;?8&#65533; aH&#65533;&#65533;i&#65533;&#834;HB&#65533;%@&#65533;&#65533;>&#65533;&#65533;#&#1376;O&#65533;&#65533;?&#65533;&#65533;9scu&#65533;I*&#1664;"!&#513;/Yi&#65533; &#65533;&#65533;D5h&#65533;T4&#1224;&#65533;sd&#65533;P&#65533;&#65533;8&#65533;&#65533;&#65533;	&#65533;8&#65533;Lq&#65533;=&#65533;A&#65533;M&#65533;D&#65533;&#65533;V&#65533;^p&#65533;&#65533;&#65533;&#65533;t&#65533;&#65533;AQ\X&#1763;&#65533; B&&#65533;&#65533;&#65533;"&#65533;&#65533;VL	 V&#65533;J*&#65533;&#65533;h`&#65533;q	i&#65533;&#65533;&#65533;&#65533;&#65533;&#65533;&#65533;&#65533;&#65533;b/u&#65533;&#65533;&#65533;&#65533;D&#65533; &#65533;&#65533;&#65533;&#65533;z&#65533;&#65533;E,&#65533;&#65533;&#65533;-mC&#65533;&#65533;&#755;*&#65533;&#65533;|&#65533;\&#65533;"&#65533;kSH&#65533;&#65533;>&#65533;Ax&#65533;l`&#65533;p&#65533;&#1466;&#65533;&#65533;8&#65533;CCw&#65533;"&#65533;&#65533;a&#65533;&#1539;"&#65533;G6p&#65533;S"&#65533;d&#65533;F&#65533;C$Eo&#65533;sk&#65533;&#65533;^&#65533;&#65533;&#65533;J&#65533;- &#65533;[D&#65533;&#65533;&#65533; &f&#65533;)R&#65533;5,.O&#65533;&#65533;&#65533;
U&#65533;&#65533;gH&#65533;;4X&#65533;&#65533;&#65533;H&#267;	&#65533;v&#1531;{ &#65533;-&#65533;&#65533;Q&#65533;&#65533;&#65533;1&#65533;&#65533;]&#65533;Rl&#65533;+~C&#65533;&#522;&#566;&#65533;3&#65533;&#65533;0&#65533;&#65533;l&#65533;Y&#65533;Z&#65533;&#65533;&#65533;]&#65533;&#1163;&#65533;U&#65533;&#65533;	b&#65533;&#65533;Y&#65533;c&#65533;&#65533;=&#65533;x&#384;&#65533;&#211;q&#65533;&#65533;@&#65533;Z&#65533;&#65533;&#65533;&#65533;&#65533;xs&#65533;&#65533;$&#65533;&#65533;l&#65533;&#65533;3A&#65533;-9&#65533;B&#65533;:X&#65533;&#65533;&#65533;&#65533;|&#65533;&#65533;tkS2&#65533;oD&#65533;&-&#65533;&#65533;&#65533;n&#65533;&#65533;&#65533;&#65533;%r&#65533;2Y&#65533;H%!H<cy&#65533;&#65533;OD0&#65533;)&#65533;&#65533;&#65533;&#65533;X&#65533;F&#65533;	P&#65533;&#65533;0I&#65533;&#65533;P&#65533;Q&#65533;&#65533;6+&#65533;&#65533;O\].&#65533;&#65533;&#65533;&#65533;1&&#65533;&#65533;Y&#65533;&#65533;Y&#65533;PV&#65533;)&#774;XK&#65533;^&#27879;D&#65533;\&#65533;&#65533;&#65533;&#1470;&#65533;n&#65533;j&#65533;D&#65533;_&#65533;&#65533;&#65533;&#65533;&#804;&#65533;&#65533;&#65533;IZ&#65533;&#65533;v&#65533;&#65533;+-&#65533;^&#65533;F^Zb&#65533;&#65533;&#65533;n&#65533;&#65533;&#65533;&#25716;F&#65533;>C$&#65533;0&&#65533;&#1488;n|&#65533;&#65533;&#65533;&#65533;&#65533;09&#65533;&#65533;Z&#65533;6@&#65533;&#65533;>=&#65533;Z&#65533;&#65533;w&#65533;Q&#65533;&#65533;&#65533;8`&&#65533;&#65533;&#65533;&#65533;g&#65533;&#65533;*&#65533;&#65533;&#65533;_&#65533;&#920;d6&#65533;&#648;&#65533;\&#65533;9Y&#65533;&#65533;&#65533;&#65533;&#65533;&#65533;&#65533;ol&#65533;A&#65533;m&#65533;r&#65533;&#708;>,&#1538;&#65533;&#65533;,&#65533;v{JG&#65533;5&#65533;&#65533;&#1117;s&#65533;c&#65533;[;o&#65533;x&#65533;&#65533;&#65533;nc&#758;&#65533;&#65533;&#65533;5jX\&#65533;i&#65533;D&#65533; q&#65533;!"&#65533;4&#65533;&#399;~&#65533;&#65533;&#65533;|&#65533;a&#65533;&#65533;&#65533; Zb`&#65533;&#65533;&#65533;7&#65533;q&#65533;&#1224;SPP$&#65533;S&#65533;&#65533;&#65533;&#65533;w&#65533;r&#589;&#65533;&#65533;&#65533;F&#65533;&#65533;"n&#65533;&#65533;q&#65533;&#65533;&#65533;&#1816;&Z	&#65533;&#65533;&#65533;tW&&#65533;&#65533;&#1535;&#65533;i&#65533;/(&#65533;ys&#65533;&#65533;p&#65533;&#65533;}g&#65533;&#65533;py&#1155;\&#65533;<&#65533;&#65533;T@&#65533;&#1839;&#65533;&#65533;&#65533;f&#65533;f&#65533;&#65533;{&#65533;&#478;&#65533;B &&#65533;&#65533;&#65533;&#65533;&#65533;l&#65533;z%!B)&#65533;&#65533;f `%a&#65533;&#65533;v &#65533;A&#65533;&#65533; 4&#65533;Cp%&#65533;&#65533;&#65533;&#65533;&#65533;&#65533;{ &#65533;h%&#65533;&#65533;&#65533;:&#65533;&#65533;&#65533;&#65533;[&#847;o&#65533;C&#65533;&#65533;P&#65533;Y
L#|&#65533;9&#1105;4&#65533;&#65533;&#65533; 2 &#65533;C&#65533;&#65533;&#65533;?2&#65533;&#65533;6&#65533;=&#65533;&#65533;#&#65533;X&#65533;&#65533;&#65533;nH&#65533; &#65533;&#65533;&#65533;&#65533;&#65533;&#65533;&#65533;&#65533;;&#65533; C&#751;&#65533;&#65533;?F4&#65533;j)&#65533;&#65533;&#65533;1&#65533;+&#65533;:O&#65533;&#65533;&#65533;k&#1599;=&#65533;&#65533;y[%q&#65533;&#65533; 3HB3 &#65533;&#65533;A&#65533;*&#65533;&#65533;[&#65533;&#65533;&#65533;&#65533; >b&#65533;&#65533;b&#65533;&#65533;&#65533;
&#65533;&#65533;=&#65533;*&#65533;&#65533;3'&#65533;&#65533;&#65533;P=&#65533;&#65533;&#65533;&#65533;&#65533;u&#65533;&#65533;-H 8T&#65533;`&#65533;0&#65533;H&#65533;1&#65533;26&#65533;
&#65533;~l&#65533;$&#584;&#65533;n&#65533;@P&#65533;&#65533;@&#65533;;&#65533;APy5&#65533;P=r?0o&#65533;J&#65533;"D&#65533;D|B&#65533;&#65533;>N&#65533;&#65533;&#65533;&#728;&#65533;&#65533;&#65533;&#65533;	o(Eo&#65533;&#65533;L&#65533;&#65533;L&#305;&#65533;&#65533;&#65533;&#65533;&#65533;b&#65533;&#65533;&#65533;"&#65533; S,&#65533;Y0U\E&#65533;&#65533;P&#65533;&#65533;J&#65533;Y&#65533;&#65533;S&#65533;E^&#65533;&#65533;o&#65533; 6&#65533;c&#65533;r&#65533;&#65533;Q&#65533;&#65533;j&#65533;&#65533;J&#65533;&#65533;&#1714;n&#65533;&#65533;`&#65533;4aG=U&#65533;&#65533;8&#65533;tD&#65533;8&#65533;&#65533;l&#65533;F&#65533;2 &#65533;c&#65533;&#65533;8Oa=/&#65533;&#65533;b&#65533;&#65533;\t&#65533;	&#65533;&#510;&#65533;6&#65533;&#65533;l*&#65533;|4&#65533;}&#65533;&#65533;+&#65533;&#65533;&#65533;&#65533;+&#65533;&#1208; &#65533;0!&#65533;8H&#65533;\4&#65533;&#65533;3L[n&#65533;&#65533;&#65533;c&#593;&#65533;&#65533;N&#65533;&#65533;t&#65533;&#65533;&#65533;I&#65533;-&#65533;&#65533;BI&#65533;[&#65533;*&#65533;&#65533; FpE&#65533;&#65533;&#65533;I&#65533;T&#65533;&#65533;	&#65533;&#65533;-&#65533;&#670;,J&#65533;<J&#65533;LJ&#65533;\J&#65533;lJ&#6553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65533;L&#65533;6&#65533;&#65533;/&#65533;L&#65533;y N &#65533;&#65533;L&#65533;l&#65533;/&#65533;&#65533;&#65533;&#65533;X&#65533;! &#65533;&#65533;\&#65533;6 &#65533;&#65533;&#65533;%&#65533;&#65533;&#65533;x&#65533;K&#65533;&#65533;&#65533;	$`&#65533;&#65533;$@'&#65533;&#65533;@ M&#65533;d&#65533;/&#65533;p&p h&P &#65533;&#65533;&#65533;&#65533;&#65533;d&#65533;&#1564;%`&#65533;&#65533;&#65533;H&#65533;N&#65533;&#65533;N&#65533;&#65533;&#65533;&#65533;&#65533;l&#65533;l&#65533;&#65533;&#65533;M&#65533;4&#65533;&#65533;XN$H&#65533;&#65533;&#65533; &#65533;a&#65533;N&#65533;d&#65533;/X&#65533;&#65533;&#65533;O&#65533;L)&#65533;&#65533;&#65533;O O&#65533;=&#65533;&#65533;&#65533;O&#65533;\&#65533;&#65533;&#65533;&#65533;@h&#65533;P&#65533;P&#65533;P&#65533;P&#65533;&#65533;&#65533;&#65533;&#65533;&#65533;&#65533;&#65533;\P'&#65533;&#65533;MQ]&#65533;&#65533;=8II&#65533;&#65533;?&#65533;&#65533;&#65533;l&#65533;(hN&#65533;O&@&#65533; &#65533;&#65533;  &#65533;/&#65533;*`Q#eQP&#65533;&#65533;T &mRO &#65533;&#65533;|&#65533;! &#65533;&#65533;&#65533;&#65533;&#65533;&#65533;&#65533; @N&#65533;&#65533;&#65533;&#65533;#S-Q`RS@&#65533;S &#65533;S8Q&#65533;(&#65533;K&#65533;uO &#65533;Q1&#65533;P&#65533;&#65533;&#65533;.&#65533;RN@N&#65533;3=&#65533;R5E&#65533;R0&&#65533;&#1149;&#65533;@  &#65533;&#65533;t$&#65533;&#65533;((R=&#65533;&#65533;&#65533;&#65533;&#65533;N	(&#1028;&#65533;&#65533;&#65533;N &#65533;Q&#65533;C&#65533;5e&#65533;8}&#65533;&#65533;&#65533;$&#65533;&#65533;&#65533;&#65533;&#65533;&#65533;M@!^u8&#65533;U)&#65533;&#65533;G&#65533;&#65533;0SCdM&#65533;P 	F&#65533;&#65533;&#65533; &#65533;SM&#65533;P &#65533;)&#65533; ^&#65533;V&#65533; &#65533;&#65533;&#65533;&#65533;hO@UeUVT&#65533;Q O&#65533;Q&#65533;^&#65533;&#1132;&#65533;ME&#65533;&#65533;&#65533;m&#65533; !&#65533;!&#65533;&#65533;TB&#65533;U=&#65533;d-R&#65533;W&#65533;Kzm&#65533;	x XXk&#65533; !&#65533;&#1433;&#65533;&#65533;(&#65533;U&#65533;hc%&#65533;s5X&#65533;&#65533;K*P&#512;j&#65533; #P&#65533;&#65533;Q(&#65533;U|&#65533;WP&#65533;&#65533;&#65533;T0&#65533;UV&#65533;M&#1593;&#65533; &#65533;&#65533; YU&#65533; &#65533;_mYn}&#65533;)&#65533;&#65533;&#65533;&#65533;d]WO&#65533;&#65533;6&#65533; &#65533; 
8&#65533;"U &#65533; &#65533;&#65533;W&#65533;&#65533;V8&#65533;&#65533;!&#65533;ce&#65533;5W&#65533;&#65533;&#65533;B&#65533; 
x &#65533;x &#65533;&#65533;&#65533;&#1065178;&#65533;&#65533;S25RB%&#65533;&#65533;%&#65533;uw&#65533;&#65533;x&#65533;&#65533;=&#65533;x&#65533;&#65533;&#65533;(X&#1647;&#65533;UP&#1341;%S= &#65533;S&#65533;YT Q@[&#65533;&#65533;&#65533;&#65533;&#65533;&#65533;H\#&#65533;&#65533;&#65533;&#65533;&#65533;&#65533; )&#65533;&#65533;&#65533;(&#65533;&#65533;&#65533;%SP8&#65533;Q X5M=&#65533;K8&#65533;( x&#65533;&#65533;&#65533;&#65533;W*&#65533;&#65533;	&#65533;&#65533;/x]&#65533;&#1553;@(&#65533;&#65533;&#65533;&#65533;[e9&#65533;Q(&#65533;R@&#65533; =\&#65533;l&#65533;&#65533;&#65533;B&#65533;&#65533;&#65533;&#65533;/&#65533;]
&#65533;&#65533;&#65533;]u&#65533;`&#65533;&#65533;&#65533;&#65533;	&#65533;&#65533;NpV&#65533;&#65533;&#65533;&#65533;&#832;&#65533;mX
&#65533;&#65533;6&#65533;	&#65533;&#65533;&#65533;&#65533;R)!&#65533;M&#65533;&#65533;m_#&#65533;&#65533;&#65533;Z&#65533;&#65533;N&#65533;&#65533;?&#65533;&#1660;l0&#65533;&#65533; &#65533;-R&#65533;5&#65533;X\&#65533;S
&#1541;&#65533;&#65533;&#65533;OP`&#65533;5\*0&#65533;h[&#512;&#1869;&#65533;6&#1641;&#65533;&#65533;&#349;[&#65533;&#65533;_&#65533;&#65533;WLi&#65533;&#65533;=L&#65533;&#65533; &#65533;&#65533;&#65533; K&#65533;`&#1277;a&#65533;&#65533;[&#65533;&#65533;&#141;bL&#65533;&#65533;&#65533; &#65533;&#65533;_&#65533;}&#65533;&#804;Z&#65533;&#65533;Zh&#65533;&#65533;} &#65533;&#65533;&#65533;&#65533;&#65533;&#65533;&#65533;`{&#65533;_&#65533;&#65533;P"-&#65533;&#65533;&#65533;&#65533;&#65533;`3&#65533;_1&#65533;&#65533;&#65533;a*&#65533;&#65533;&#65533;U 6bI]&#1989; /&#65533;&#65533;&#65533;&#65533;&#65533;&#65533;&#65533;&#65533;P&#65533;5&#65533;&#65533;&#65533;&#65533;&#65533;&#65533;a&#65533;&#65533;&#65533;7&#65533;Y&#65533;DV&#65533;&#65533;&#65533;&#65533;&#65533;%&#65533;~&#65533;&#65533;&#65533;&#65533;&#65533;P&#65533;&#65533;&#65533;&#65533;&#65533;&#65533;&#65533;`&#65533;&#65533; 3>L#&#65533;&#65533;&#65533;6xb8Vde`&#65533;&#65533;&#65533;Z&#65533;&#65533;&#65533;1.&#65533;U&#65533;&#65533;B &#65533;a&#65533;&#2028;&#65533;&#65533;	Hf1&#65533;a
`[C&#1862;}&#65533;*Lg&#65533;	&#65533;&#65533; &#65533;m&#65533;&#65533;&#65533;&#65533;Q~ &#65533;&#65533;&#65533;&#65533;&#65533;&#65533;ULI&#65533;	A	&#65533;R&#65533;&#65533;&#65533;&#65533;4&#65533; d&#65533;&#65533;`vgh r&#65533;`&#65533;U&#65533;&#65533;	3~&#2000;&#65533;&#65533;F&#65533;&#65533;-&#65533;Y&#65533;]{&#65533;&#65533;l&#65533;LB&#205;hIh`H`&#65533;&#65533;&#65533;9&#65533;&#65533;&#65533;&#65533;]&#65533;w&#65533;	K&#65533;&#65533;e&#65533;&#65533;ue&#65533;uP1y&#5232;h&#65533;&#65533;&#65533;&#65533;g&#65533;&#65533;i&#65533;h&#65533;f&#65533;&#65533;&#65533;L&#65533;f&#65533; !&#65533; &#65533; ,3  4G &#65533; &#65533;H&#65533;&#65533;&#65533;&#65533;*\&#560;&#65533;&#199;#J&#65533;H&#65533;&#65533;&#331;3j&#65533;&#561;&#65533;&#463; C&#65533;I&#65533;&#65533;&#595;(&#65533;@&#65533;dI)R&#668;I&#65533;&#65533;&#851; L\a&#65533;F&#65533;&#65533;<&#65533;&#65533;I&#65533;&#65533;&#1123;H&#65533;&#65533;&#596;'E* &#65533;J&#65533;&#65533;&#1356;&#65533;.m&#65533;&#65533;&#65533;&#65533;K&#1450;&#65533;<]H&#65533;&#65533;BL&#65533;4&#65533;4&#65533;2f&#1659;x&#65533;$&#65533;&#65533;G&#65533;&#65533;\&#65533;P&#65533;	`x&#65533;1T&#65533;&#65533;&#464;%fe&#65533;C&#65533;&#2047;,xj:&#65533;&#65533;&#65533;&#65533;9p&#65533;L&#65533;&#65533;&#65533;;&#1640;&#65533;|&#65533;i&#65533;sNF&#65533;	H&#65533;&#65533;m&#65533;&#65533;&#65533;$&#65533;&#1208;&#65533;SS&#65533;&#65533;9&#65533;C2;&#65533;&#65533;&#65533;&#65533;&#65533;&#65533;&#65533;)0=q9&#65533;&#65533;&#65533;&#65533;&#65533;1A&#65533;&#65533;=`_&#65533;~$<Y?&#65533;&#65533;&#65533;&#65533;d&#65533;fI>Y&#65533;&#65533;&#65533; xQ[u@&#65533;q<&#65533;azX&#65533;E&#65533;&#65533;i &#65533;&#65533;J&#65533;]O'&#65533;SKT&#65533;_&#65533;&#65533;h"B&#65533;&#65533;t&#65533;e&#65533;PO;T&#65533;S&#65533;`Hu&#65533;'&#65533;&#467;&#65533;&#65533;&#65533;U&#65533;&#65533;&#65533;&#65533;&#65533;&#65533;&#65533;&#65533;&#65533;&#65533;&#65533;$&#65533;#&#65533;&#65533;&#65533;e&#65533;&#65533;@ &#65533;&#65533;F&#65533;&#65533;&#65533;O&#65533; |l&#65533;&#65533;"fK&#65533;&#65533;Fp_&#65533;8&#65533;&#65533;b&#65533;y[&#65533;&#65533;&#65533;t&#65533;&#65533;&#65533;&#65533;rJ&#1676;<M&#65533;L&#65533;&#65533;%&#65533;&#65533;TA&#65533;&#65533;FJZ
7&#65533;q&#65533;>(<%`&#65533;l<&#65533;)&#65533;ze&#65533;&#65533;|[&#65533;W&#65533;l Wz84&#65533;I&#65533;W&#65533;&#582;_&#65533;!&#1683;&#65533;i9&#65533;&#65533;&#65533;*&#65533;&#266;u&#65533;&#65533;]&#65533;a&#65533;2eBuE&#65533;k&#65533;&#65533;"&#65533;&#65533;&#65533;g&#65533;&#65533;K&#65533;&#65533;~2we&#65533;&#65533;&#65533;&#256;<w&#65533;l&#65533;GP
&#65533;+&#65533;}&#65533;&#65533;{&#65533;&#65533;&#65533;!j&#65533;&#65533;`&#65533;e&#65533;U&#65533;&#65533;&#65533;&#65533;S&#65533;&#65533;&#65533;&#65533;n&#65533;&#65533;!V<Q&#65533;f&#646;&#65533;M&#65533;&#248;w&#65533;&#65533;eX1&#65533;p&#65533;&#65533;&#65533; j&#65533;&#65533;&#65533;V&#1816;cr[m &#65533;&#65533;4c4&#65533;V&#65533;&#65533;S&#65533;V9&#65533; .&#65533;qd&#65533;X&#65533;&#65533;E&#1324;tF &#65533;&#65533;!&#65533;0u&#65533;&#65533;&#65533;0Wl&#65533;&#65533;V&#65533;LL&#1029;l(&#65533;&#65533;&#65533;&#65533;&#65533;&#65533;&#65533;s&#65533;&#65533;&#65533;|L-&#65533;vK&#65533;&#65533;SsXQ&#65533;W@&#65533;&#65533;&#65533;&#65533;&#65533;&#65533;&#65533;+#&#65533;&#65533;&#65533;&#65533;tE"g2&#65533;V=&#65533;&#65533;j&#65533;,&#65533;&#65533;myB7&#65533;r&#65533;e& &#65533;&#65533;&#65533;8LQ&#65533;&#65533;x&#65533;&#65533;'&#65533;&#65533;&#65533;&#65533;&#65533;&#65533;&#65533;&#65533;<&#65533;&#65533;k&#65533;V&#65533;h&#65533;S&#65533;&#65533;&#65533;&#65533;!&#65533;0&#65533;&#65533;&#814;&#65533;&#65533;y&#65533;n &#65533;&#1473;L!&#65533;!&#65533;]qH&#9120;;^&#65533;&#65533;&#65533;"&#65533;y &#65533;&#65533;~&#65533;&#65533;&#65533;&#65533;&#364;c?6&#65533;&#559;&#65533;O>\&#660;"&#65533; N&#65533; &#65533;&#65533;	ssL&#65533;&#65533;&#65533;fpZ&#65533;H&#65533;&#65533;&#65533;1&#65533;&#65533;[&#65533; &#455;&#65533; b&#65533;&#65533;&#65533;&#65533;&#1598;&#65533;&#65533;8>c&#65533;&#65533;&#934;--As;&#65533;	&#65533;p7	l
S8&#65533;(&#65533;<&#65533;&#65533;8&#65533;&#65533;-4&#65533;&#65533;&#65533;d&#65533;y{&#65533;&#65533;Hh&#65533;r5&#65533;&#65533;&#65533;C[j&#65533;&#65533;t&#65533;&&#65533;'X&#65533;&#65533;&#65533;&#65533;&#65533;Y!&#65533;=&#65533;&#65533;&#1984;&#307;&#1903;g&#65533;&#65533;&#65533;&#65533;)6l`&#65533;+KD&#65533; W&#65533;(JJ{Ul&#65533;&#65533;&#65533;&#65533;&#65533;o] &#65533;&#65533;x&#65533;6&#65533;&#65533;GZ&#65533;&#65533;&#65533;&#65533;)&#65533;&#65533;&#65533;LK&#632;&#65533;9C0%&#65533;+#&#65533;&#65533;&#65533;2+&#65533;QNh&#65533;#&#65533;&#65533;&#65533;@W@&#65533;&#65533;&#582;-h.&#65533;&#65533;]&#65533;&#65533;&#65533;&#65533;Rb{&#65533;&#65533;&#65533;PI&#65533;&#65533;<&#65533;q&#65533;&#65533;&#65533;&#65533;[&#65533;&#65533;&#65533;M&#65533;&#65533;eT&#65533;u"&#65533;&#65533;&#65533;&#65533;zv
@kxb&#65533;B&#65533;&#65533;&#65533;;&#65533;x&#65533;[&#65533;ee&#65533;&#65533;0{C&#65533;k&#65533;M&#65533;&#65533;dO&#65533;C&#65533;&#65533;&#65533;&#65533;S&#65533;&#65533;&#65533;&#65533;9+&#65533;q&#65533;&#65533;&#65533;&;U&#65533;=&#65533;x&#65533;;X&#65533;&#307;&#65533;&#65533;&#65533;5o&#65533;&#65533;&#65533;<!&#65533;J&#65533;&#398;&#65533;U@O&#65533;&#65533;&#65533;q>o&#65533;`&#65533;AY&#65533;&#897;&#8536;&#65533;e&#65533;5r&#65533;&#65533;<&#1602;&#65533;7&#65533;&#65533;&#65533;&#65533;&#65533;%&#65533;<&#648;&#65533;&#65533;kY);&#65533;&#65533;@&#65533;&#65533;P 0i;Sz&#65533;&#65533;&#44316;&#65533;Yk^&#65533;5E&#65533;a&#65533;0"&#65533;87 _&#65533;4&#65533;<&#65533;J z&#65533;}&#65533;h&#65533;M&#65533;&#65533;&#65533;C&#1809;#&#65533;&#65533;&#1406;HU'&#65533;4&#65533;H9CYWf&#65533;|q&#65533;p&#65533;@&#65533;&#65533;$&#65533;h&#65533;&#65533;l&#65533;&#65533;ZU&#65533;D&#65533;V&#359;eEO&#65533;&#65533;&#65533;Moh&#65533;&#65533;+S&#65533;5&#65533;&#65533;s&#65533;&#65533;^UU&#65533;&#65533;m&#65533;U&#65533;D#&#65533;}&#65533;pX&#65533;Sc&#65533;gLve&#65533;&#65533;&#65533;M&#1338;&#65533;J&#65533;8&#65533;b&#65533;/9&#65533;<&#65533;&#65533;M<&#65533;&#65533;&#65533;i&#65533;M&#65533;&#65533;&#65533;?&#65533;&#65533;&#1338;&#65533;)}2&#65533;O&#65533;&#65533; &#65533;&#65533;h&#65533;&#65533;&#65533;&#42204;&#65533;&#65533;&#65533;W>\&#65533;
&#349;&#65533;x&#65533;@&#65533;&#65533;s&#65533;&#65533;5&#65533;R&#65533;F&#65533;
L&#65533;(q\&#65533;o&#65533;g:We&#65533;&#1810;55&#65533;@&#65533;&#65533;&#65533;&#65533;&#559;~&#65533;&#65533;&#65533;&#65533;&#65533;&#65533;&#65533; &#65533;&#65533;L&#65533;&#65533;&#65533;&#65533;&#65533;&#65533;v&#65533;&#65533;T%&#65533;e&#65533;#&#65533;&#65533;K&#880;&#65533;L&#65533;<Q&#65533;UfA&#65533;&#65533;WeO@&#65533;&#65533;GL&#65533;&#65533;&#65533;&#65533;J&#65533;JO&#65533; &#65533;N&#65533;0&#65533;&#65533;&#65533;gLc^&#65533;>&#65533;&#65533;&#65533;L0&#65533;o&#65533;M&#65533;o@OsjL&#65533;"&#65533;&#65533;HN&#65533;&#65533;&#65533;\`&#65533;h`]T&#65533;b&#65533;&#65533;XO]a&#65533;&#65533;5y&#65533;d	L&#65533;&#65533;&#65533;L&#65533;%&#65533;`u &#65533; 6&#65533;d&#65533;d&#65533;&#65533;o.&#65533;&#65533;&#65533;k\&#65533;~&#65533;B&#65533;2&#65533;&#65533;&#960;t~&#65533;&#65533;,&#65533;f	&#65533;&#65533;
6&#65533;&#65533;h&#65533;&#65533;&#65533;q&#65533;&#65533;&#65533;.6lL&#1048;&#948;&#65533;E&#65533;&#65533;n$$H&#65533;&#469;&#65533;&#65533;#&#739;6ZDeL1b&#65533;&#65533;}R&#65533;&#65533;Z&#65533;&#65533;&#1426;x&#65533;l0&#65533;&#65533;4&#65533;`rk&#65533;SL@;&#65533;&#65533;*&#1146; &#65533;&#65533;T&#65533;&#65533; H&#245;&#65533;&#65533;&#65533;g&#65533;&#65533;
C&#65533;s&#65533;&#65533;b&#26112;&#65533;F
&#65533;{r)&#65533;l&#65533;KCJ&#65533;*@&#65533;v&#65533;;&#65533;o &#65533;&#65533;&#65533;d&#65533;W&#65533;&#65533;&#65533;b&#65533;&#65533;&#65533;v&#65533;fC&#65533;
r#&#65533;&#65533;Tz&#65533;&#65533;&#65533;&#65533;7DK i &#65533;&#65533;&#65533;T >&#65533;&#65533;&#65533;Zn&#65533;&#65533;X&#65533;&#65533;&#65533;R&#65533;'G&#65533;&#65533;&#65533;(&#65533;O&#65533;&#65533;&#65533;&#65533;o&#65533;;!&#65533;&#65533;B&#65533;&#65533;&#65533;&#65533;&#65533;&#65533;)Y#&#65533;Y&#65533;Fd&#1364;&#65533;&#65533;3I&#65533;&#65533;&#65533;G&#1862;xTpoB'&#65533;&#65533;&#40357;&#65533;<q&#65533;&#65533;&#65533;&#700;]&#65533;v&#65533;&#65533;0
F;&#65533;fQ&#65533;)X&#65533;&#65533;&#65533;+&#65533;&#65533;$&#65533;w2&#1939;l&#65533;&#65533;&#65533;&#65533;&#65533;&#65533;Q&#65533;&#65533;@"x&#65533;w&#65533;&#65533;&#65533;&#65533;&#65533;#~&#65533;p&#65533;&#65533;!`&#65533;R@n &#65533;&#65533;&#65533;%)&#65533;gg
,6&#65533;&#65533;{0`&#65533;&#65533;<&#65533;0&#65533;$&#65533;U!A&#65533;&#65533;&#65533;&#65533;&#65533;	P&#1490;&#65533;wP&#1944;&#65533;&#65533;&#65533;&#65533;@&#65533;,&#65533;)&#65533;|#&#65533;&#65533;_&#65533;&#65533;"&#65533;&#65533;ju&#603;R&#65533;&#65533;&#65533;88&#65533;J&#65533;&#65533;&#65533;)&#65533;&#65533;&#1098;>C&#1164;&#65533;&#65533;&#65533;&#65533;&#65533;&#65533;)t,&#65533;)E&#65533;M&#65533;8&#65533;&#65533;T&#65533;&#65533;"&#911;&#65533;~&#2016;&#65533;'&#65533;&#65533;&#65533;> &#65533;&#65533;`&#65533;&#65533;`&#65533;&#65533;&#65533;&#65533;rO&#65533;!&#65533;&#65533;&#65533;%&#65533;BQ&#65533;k !p&#65533;q&#65533;R&#65533;&#65533;{'g&#65533;s'uipj&#65533;7&&#65533;q;&#65533;Z&#65533; `#&#65533;o@)]F(&#65533;jwd&#65533;&#2007;U@&#65533;G &&#65533;	 l&#65533;&#65533;&#65533;&#65533;~19D &s1&#65533; &#65533;[A&#65533;&#65533;gl !4X&#65533;&#65533;w!6G&#65533;`YAwHtw&#65533;'&#65533;&#65533;k&#65533;C&#65533;&#65533;m YP&#65533;&#65533;&#65533;Rk!9&#65533;&#65533;%7'&#65533;B0[&#517;&#65533;&#65533;d"lK@e!&#65533;&#65533;&#65533; 9&#1030;*&y&#65533;&#65533;&#65533;i&#65533;63&#65533;f&#65533;&#65533;&#65533;&#65533;o&#65533;~&#65533;&#65533;LD&#65533;la+@W;&#65533;&#65533;&#65533;2#&#65533;&#65533;&#65533;tnfwA&#65533;q&#6213;o`q&#65533;&#65533;y&#65533;&#65533;&#65533;fl&#65533;
Qq&#65533;g}&#65533;`g&#65533;t&#65533;$&#65533;&#65533;.&#65533;6}&&#65533;8&#65533;8L&#65533;&#65533;&#920;dQ&#65533;&#1762;b&#65533;wj	&#65533;~x&#65533;&#65533;F&#65533;
no&#65533;-&#1640; &#65533;&#65533;4&#65533;&#65533;WQbI>Cr5`P&#65533;&#65533;&#65533;iS&#65533;&#65533;FG&&#65533;&#65533;Ll&#65533;&#65533;o&#65533;&#65533;A&#65533;&#65533;.&#65533;V&#65533;Z&#65533;8&#65533;&#65533;,Ax8&#65533;&#65533;&#65533;:@ &#65533;>P&#65533;;&#65533;m.tn&#65533; &#65533;f&#65533;9b&#65533;&#65533;M('&#65533;U&#65533;n~0A'L&#65533;&#65533;'@&#65533;6&#65533;&#65533;&#65533;&#65533;&#65533;&#65533;(&#65533;R&#65533;&`&#65533;`k&#65533;x&#65533;J&#65533;&#65533;&#65533;1&#65533;&#1848;&#65533;&#65533;&#65533;&#1767;{&#65533;&#65533;Ui&#65533;&#65533;&#65533;L0Rw&#65533;=&#65533;&#65533;#&#65533;\Yb2&#65533;&#65533;U&#65533;AB&#65533;&#65533;irXPe5&#65533;$&#65533;&#65533;&#65533;rfp&#65533;9&#65533;l&#65533;_.&#65533;\ `Y&#65533;n]&#65533;&#65533;&#65533;&#65533;l&#65533;=pa)&#65533;$I>p;&#65533;&#65533;2&#65533;v!@&#65533;5&#65533;h&#65533;g&#65533; V&#65533;_lP.&#65533;_0&#65533;&#65533;&#65533;_&#65533;_D&#65533;&#65533;`oP1&#65533;& .P&#65533;b9&#65533;%Y&#65533;"Hl&#65533;&#65533;a2P&#65533;Z&#65533;y&#65533;&#65533;&#65533;&#65533;_UP&#65533;&#65533;)&#65533;'@&#65533;&#65533;9 v&#65533;&#65533;&#65533;&#65533;&#1370;Vp&#65533;@&#65533;U@p&#65533;E)IT&#65533;W{
&#65533;&#65533;&#65533;S9&#65533;&#65533;&#65533;&#65533;{!&#65533;&#65533;&#65533;&#65533;&#65533;4&#65533;d6&#65533;&#65533;&#597;&#65533;0e01&#65533;&#65533;&#65533;&#65533;&#65533;t' &#65533;&#65533;9&#65533;&#65533;)&#65533;&#65533;&#65533;&#65533;H&#65533;a&#65533;6 +&#65533;&#65533;f&#65533;9&#65533;W@k&#65533;&#65533;&#65533;&#65533;&#65533;L'&#65533;`	&#65533;kf0&#65533;d&7&#65533;R&#65533;&#65533;K&#65533;&#65533;U&#65533;=&#65533;&#65533;0&#65533;&#65533;&#65533;&#65533;f&#65533;A8&#65533;&#65533;&#65533;IK&#65533;&#65533;M&#65533;.&#65533;&#65533;&#65533;&#65533;&#65533;&#65533;0` &#65533;A&#65533;fsM&#65533;&#65533;VC&#65533;p&#65533;)&#65533;&#65533;&#65533;&#65533;&#65533;W q	  &#65533;u&#65533;&#65533;&#65533;&#65533;Maj&#65533;&#65533;_i&#65533;&#65533; &#65533;L>&#65533;&#65533;`&#65533;&#65533;)&#65533;N|&#65533;&#65533;`&#65533;*&#65533;>@&#65533;)&#65533;&#65533;&#65533;&#65533;P&#65533;&#65533;&#65533;`&#65533;&#65533;aq90&#65533;Gh&#65533;&#65533;&#65533;=&#553;\&#65533;&#65533;&#65533;&#1704;^&#65533;&#65533;&#65533;_Z&#65533;_&#65533;&#65533;&#65533;&#65533;'&#65533;Tu&#65533;&#65533;&#65533;x&#1545;&#65533;&#65533;!&#65533;U*lw&#65533;&#65533;6&#65533;V`N( D&#2606;&#65533;4&#65533;-&#65533;% 9&#65533;&#65533;*v&#65533;:Y&#65533;	&#65533;9.@ &#65533;*&#65533;&#585;&#65533;&#65533;7y-9po&#65533;&#65533;_&#65533;)&#65533;=  A&#2701;&#65533;>&#65533;	&#65533;_8&#1025;q&#65533;&#486;&#65533;&#65533;X{&#65533;v&#65533;,&#65533;w&#65533;&#65533;$I&#65533;(&#65533;&#65533;q&#65533;8&#65533;&#65533;ul&#65533;&#65533;U&#65533;j@&#65533;*&#65533;^@,P&#65533;&#65533;&#65533;&#65533;uG&#65533;Ug&#65533;:m&#65533;&#65533;a2&#65533;;&#65533;&#65533;f&#65533;
&#65533;&#65533;t&#65533;&#65533;&#65533;&#65533;v;&#65533;&#65533;&#65533;_ y&#345;,B&#1194;&#65533;&#65533;,@ &#65533;&#65533;&#65533;M&#65533;5x&#65533;[k&#65533;&#65533;&#65533;&#65533;&#65533;&u: &#65533;&#65533;&#65533;&#65533;&#65533;@&&#65533;UP&#65533;&#65533;&#65533; &#65533;%p&#65533;EX&#65533;P5pq&#65533;cB &#65533;&#65533;  p&#65533;|Y&#65533;&#65533;&#65533;+h\.&#65533;8s&#65533;&#65533;@&#65533;Y&#65533;&#65533;&#65533;&#610;&#65533;&#65533;&#65533;&#65533;y&#65533;j&#65533;o&#65533;@bCg&#65533;&#65533; ?&#65533;5P80&#65533;'p&#65533;h&#2746; b&#65533;&#65533;&#65533;u;: &#65533;G~&#65533;&#65533;W+fA&#65533;[&#65533;s&#65533;&#65533;%&#65533;&#65533;%	>)&#65533; 0 &#65533;&#65533;_&#65533;&#65533;&#65533;&#65533;&#65533;{r&#65533;&#65533;&#682;&#65533;&#65533;&#65533;V'py&#65533;&#65533;&#65533;d	&#65533;&#65533;&#65533;&#65533;;&#65533;#ub`&#65533;d&#65533;y&#65533;&#65533;&#65533;o`=M&#65533;9&#65533;[&#65533;5&#65533;&#65533; &#65533;&#65533;h@&#65533;&#65533;4&#65533;&#65533;&#65533;_zJ&#65533;5&#65533;&#65533;&#65533; &#65533;&#65533;&#65533;&#65533;r&#65533;E&#65533;&#65533;&#65533;&#65533;&#65533;&#65533;&#65533;[&#65533;mt
&#65533;&#65533;&#65533;9J&#65533;=Y `&#65533;P&#65533;&#65533;[&#65533;&#65533;&#65533;&#65533;&#65533;&#65533;c&#65533;&#65533;&#65533;&#65533;&#65533;&#65533;fk&#65533;]&#65533;&#65533;&#1149;&#65533;&#65533;&#65533;&#1476;&#65533;(&#65533;&#65533;&#733;8+u>q&#65533;V8&#65533;&#234;&#65533;&#65533;P"&#65533;*&#65533;&#65533;&#65533;&#65533;'&#65533;di&#65533;Q	&#65533;Q&#65533;&#65533;lPg&#65533;	@&#65533;&#65533;&#65533;&#65533;K&#65533;*&#65533;&#65533;&#65533;k&#65533;r&#65533;uk&#65533;": Rp&#65533;:&#65533;&#65533;&#65533;&#65533;_Q;&#65533;=&#65533;&#65533;&#1622;Y`&#65533;"&#65533;B&#65533;&#65533;V&#65533;&#65533;&#65533;t&#65533;&#65533;&#65533;:&#65533;l!G&#65533;&#65533;I,7`"&#65533;&#65533;pB@&#65533;&#65533;&#65533;-&#65533;)&#65533;a&#65533;&#65533;n&#1470;4y0f&#65533;X&#65533;n!&#65533;8&#65533;u&#65533;/R&#65533;&#65533;:&#65533;_&#65533;&#65533;#?&#65533;&#65533;&#65533;&#65533;&#65533;):pm\&#597;<&#65533;&#65533;&#65533;&#65533;i&#65533;&#65533;z&#65533;Q&#65533;U&#65533;i}&#65533;&#65533;&#65533;n&#65533;&#65533;&#65533;&#65533;&#65533;Z&#65533;E&#65533;.&#65533;&#65533;&#65533;PG0&#755;&#65533;&#65533;# &#65533;&#65533;&#65533;&&#65533;H&#562;	&#65533;%I&#65533;&#31341;&#65533;c&#65533;Q&#65533;&#1302;&#65533;&#65533;&#65533;o&#65533;&#65533;&#65533;&#65533;&#65533;&#65533;&#65533;&#65533;&#65533;U&#65533;&#65533;r!&#65533;	&#65533;r,	B"F&#1316;&#65533;&#65533;&#65533;`&#65533;&#65533;%&#65533;U&#65533;.&#65533;&#65533;D&#524;&#65533;&#65533;J&#65533;i&#65533;&#65533;`&#65533;B&#65533;I&#65533;&#65533;G&#65533;:&#65533;\&#65533;&#65533;, &#65533;\&#65533;&#65533;E &#65533;Z&#65533;:&#65533;&#65533;&#65533;&#65533;&#65533;,&#65533;II&#65533;&#65533;&#896;&#65533;&#65533;ymR&#65533;&#65533;&#1641;_&#65533;4&#65533;&#65533;R&#65533;R&#65533;K&#65533;6-&#65533;' &#65533;&#65533;&#65533;
&#65533;N&#65533;&#65533;&#378;&#65533;A&#1144;&#65533;f&#65533;&#65533;&#65533;=&#65533;&#65533;	&#65533;&#65533;L`&#65533;&#65533;&#65533;B&#65533; :&#65533;Am&#65533;&#65533;P&#65533;&#65533;eW&#65533; &#65533;w&#65533;&#1439;&#65533;|&#65533;&#65533;&#65533;, &#65533;&#65533;g&#65533;&#65533;&#65533;&#65533;A&#1271;&#65533;q&#65533;&#65533;2&#65533;:`&#515;&#65533;-emP&#65533;l&#65533;_&#65533;&#65533;_&#65533;&#65533;%&#65533;k&#65533;&#65533;+&#65533;xZ&#65533;&#65533;&#65533;&#65533;5&#65533;]J&#65533;v0  G]&#65533;p&#65533;&#65533;&#65533;&#65533;,k,p&#65533;&#65533;G&#65533;&#65533;m&#65533;&#65533;&#1561;&#65533;&#65533;k&#65533;&#65533;&#755;&#1537;&#65533;&#65533;yP&#65533;4  BP&#65533;m|P;&#65533;&#65533;R&#65533;L&#65533;&#65533;e&#65533;B p^&#65533;&#1219;&#65533;&#65533;&#65533;&#65533;&#65533;{J&#65533;&#65533;&#65533;b2=&#65533;]&#65533;&#65533;x0`'P&#65533;&#65533;&#65533;&#385;&#65533;"k&#65533;&#65533;&#65533;/&#65533;&#65533;#&#65533;b&#65533;&#65533;7&#65533;*&#65533;&#65533;V&#65533;+:&#65533;&#65533;i&#65533;P)&#65533;&#65533;&#65533;W&#65533;&#65533;&#65533;&#65533;&#65533;&#65533;H&#1874;&#65533;&#65533;@X&#65533;,&#65533;&#65533;e&#1926;C&#65533;l&#65533;&#65533;1&#65533;&#65533;Z&#65533;&#65533;&#65533;&#65533;GX&#65533;&#65533;m&#65533;&#65533;&#65533;k2&#65533;&#65533;&#65533;&#65533;&#65533;&#1097;m&#65533; &#65533;&#65533;]`&#1910;q&#65533;&#1393;&#65533;&#65533;&#65533;&#65533;&#65533;&#65533;Z&#65533;&#65533;hyg&#65533;	&#65533;z&#1259;_&#65533;&#65533;&#65533;}DM&#65533;&#65533;&#65533;GX&#65533;&#65533;;&#65533;L&#65533;&#65533;&#65533;&#65533;	!bc cp&#65533;&#65533;&#65533;&#65533;0	&#65533;`&#65533;pP&#65533;x&#65533;&#65533;&#65533;&#65533;q^j&#65533;&#65533;PF&#65533;&#65533;g&#65533;>&#65533;&#65533;;,&#65533;R&#65533;3&#65533;`%&#65533;_y@&#65533;&#65533;#`&#65533;&#65533;&#65533;HP&#1462;&#65533;_&#65533;X&#65533;&#65533;8"&#65533;&#65533;&#1349;&#65533;i&#65533;w&#65533;&#25676;:Z&#65533;&#65533;M&#65533;&#65533;&#65533;&#65533;&#1823;WW\`c&#65533;&#65533;`&#65533;`&#65533;x&#65533;&#65533;d&#65533;i)&#65533;_b&#65533;&#65533;&#65533;&#65533;&#65533;_&#1079;&#65533;&#65533;&#25007;&#65533;%&#65533;&#65533;&#65533;&#65533;&#65533;&#1054;j&#1460;&#1658;&#1910;2F~&#65533;&#65533;&#65533;&#65533;&#65533;8`;0&#36998;&#65533;a`&#65533;`e&#65533;zwj&#65533;&#65533;&#65533;ov&#65533;&#65533;q&#65533;&#65533;&#65533;
&#65533;&#65533;<&#65533;-&#65533;7&#743;&#65533;H&#65533;&#65533;d0&#65533;`Ls`&#65533;^fUz&#65533;r`&#65533;&#65533;&#65533;&#65533;Eh&#243;&#65533;Q&#65533;&#65533;&#65533;i&#65533;&#65533;&#65533;~&#65533;N:H&#65533;RM&#65533;&#65533;>&#65533;&#65533;i&#65533;&#65533;H`&#65533;&#65533;&#65533;&#65533;&#65533;&#65533;\x&#65533;&#65533;&#65533;cf Q&#65533;p.&#65533;F'i&#65533;&#65533;ql&#65533;l&#65533;h!31&#65533;&#65533;vy&#65533;&#65533;{[>;`M&#65533;0&#65533;d9u6!p&#65533;
&#65533;g+&#65533;&#65533;&#1276;&#65533;&#65533;&#65533;_&#65533;&#65533;&#65533;&#65533;&#65533;&#65533;.&#65533;fq#u60&#65533;k&#65533;
&#5594;&#65533;&#65533;eVqpC,A&#65533;&#65533;U! &#65533;5&#65533;-&#65533;d/&#65533;6&#65533;&#65533;@`&#65533;&#65533;&#65533;&#65533;&#811;&#65533;x&#65533;&#65533;}&#65533;&#65533;{&#65533;&#1439;:&#65533;&#65533;&#65533;6~`&#65533;&#65533; &#65533;&#65533;_&#65533;&#65533;U&#65533;d&#65533;&#65533;&#65533;X&#65533;k&#65533;&#65533;&#65533;Y&#65533;&#65533;xWyQa&#65533;=&#65533;&#65533;Y &#65533;R&#65533;&#65533;&#65533;&#1746;&#65533;V~&#65533;
`V`P&#65533; w&#65533;&#65533;JV&#65533;+` 0&#65533;_5' ,p.z!e [?`&#65533;&#65533;&#65533;-	&#65533;kv&#65533;_&#65533;r&#65533;&#65533;1&#65533;R&#65533;%&#65533;g&#65533;&#65533;>s &#65533;L&#65533;U&#65533;\svj&#65533;&#65533;4&#65533;%&#65533; &#65533;7&#65533;&#65533;&#65533;H&#65533;&#65533;&#65533;O&#65533;fg&#65533;&#65533;&#65533;#&&#65533;2j`a&#65533;&#65533; &#543;iB&#65533;"&#65533;&#65533;&#65533;&#65533;/ &#65533;&#65533;&#65533;l&#65533;&#65533;&#65533;7}&#65533;D&#65533;&#65533;&#65533;)&#65533;$Xp`&#65533;
d4`&#65533;&#65533;a&#65533;)$M&#65533;Xqb&#65533;8rM<&#65533; &#65533;7!E&#65533;&#65533;&#65533;&#65533;&#65533;E&#65533;)U&#65533;d&#65533;&#65533;&#65533;K&#65533;1e&#932;&#65533;&#65533;C &#65533;`x&#65533;&#65533;&#65533;O&#65533;&#65533;,!&#65533;&#65533;&#65533;lr8e&#647;&#65533;&#65533;&#65533;!C)S&#65533;A&#65533;11&#65533;g&#65533;&#65533;)f&#65533;&#65533;	?cj&#65533;e&#65533;&#65533;&#65533;&#1752;T&#65533;r&#65533;a&#1017;t&#65533;&#65533;eC g &#65533;&#65533;W&#65533;d<&#65533;x&#65533;&#132;&#65533;
X&#65533;&#65533;y&#65533;B&#65533;`&#65533;!0&#65533;&#65533;vH&#65533;H&#65533;&#65533;&#65533;&vdQ3%&#65533;~&#65533;&#934;]&#65533;6&#65533;K&#65533;&#65533;&#65533;m`E&#65533;&#65533;&#65533;&#65533;&#65533;JC&#65533;&#65533;&#1917;&#65533;-&#65533;&#65533;X&#65533;&#65533;&#65533;P&#65533;&#65533; &#65533;&#65533;:&#65533;b!&#65533;A&#65533;&#546;&#65533;&#65533;&#65533;
W4&#65533;&#65533;11&#65533;&#65533;D&#65533;&#65533;&#65533;A&#65533;m&#65533;&#65533;&#65533;&#65533;&#65533;&#65533;pE&#65533;&#65533;th&#65533;"1&#557;&#65533;&#65533;r"&#65533;&#65533;-x&#65533;&#65533;0&#65533;&#65533;H0&#65533; &#65533;!&#65533;&#65533;I &#552;&#65533;&#65533;&#65533;&#65533; A&#65533;&#65533;"&#65533;&#65533;9p&#65533;$I&#65533;&#65533;o&#407;&#1952;&#65533;&#65533;&#65533;7&#65533;&#65533;&#8842;&#65533;+'"&#65533;9&#65533;@&#65533; 3{&#65533;!&#65533;(&#65533;&#65533;R&#65533; &#65533;4p&#65533;	&#65533;&#65533;&#65533;B&#65533;L`&#65533;&#65533;&#65533;d&#65533;&#65533;4Q&#65533;&#65533;F6&#1756;&#832;&#65533;&#65533;q&#65533;,&#65533;&#65533;R'	|hHNo&#65533;n&#65533;	&#65533;2@&#65533;&#65533;&#65533;&#65533;A&#65533;&#1202;&#65533;&#65533;K&#65533;H &#65533; Gq&#65533;&#65533;&#65533;d&#65533;&#65533;&#65533;SP;M&#65533;MRKm;wd&#65533;&#65533;#&#65533;&#65533;&#65533;N&#65533;&#65533;&#65533;@&#65533;K&#65533;&#65533;JJ&#65533;"F<&#65533;L(&#65533;6&#65533;&#65533;+6&#65533;&#65533; `M0&#65533;Yh&#65533;&#65533;Q&#65533;V&#65533;sH&#65533;9&#65533;l&#65533;&#65533;&#65533;&#65533;l&#65533;H6S&#65533;,&#65533;<&#65533; /;cJH &#835;,&#65533;H&#65533;P&#65533;&#65533;&#65533;&#65533;%!Z~&#65533;&#65533;&#902;&#65533;&#65533;Q[6&#65533;1GN&#65533;+0&#65533;&#65533;%&#65533;"4 
&#65533;J/}c&#65533;&#65533;&#65533;&#643;&#1102;&#65533;	&#65533;&#65533;2&#65533;wd&#65533;g[5`1RVY&#65533;&#65533;&#65533;PY&#65533;\&#65533;&#65533;eT&#65533;v+<&#65533;+1bc&#65533;	&#65533;l-}&#65533;d&#65533;&#65533;.&#65533;&#65533;&#65533;zp&#65533;d+&#65533; &#65533;&#65533;&#65533;&#65533;o&#65533;&#65533;	R&#65533;I&#65533;&#560;Qi&#65533;&#65533;&#65533;O&#65533;flp&#1401;'J}&#65533;&#65533; &#65533; &#65533;&#310;&#65533;nIL&#65533;bo&#65533;&#65533;&#65533;&#65533;o&#65533;.&#65533;3 	&#65533;&#65533;;&#65533;
&#65533; z&#65533;(5~&#65533;6 o&#657;~h2&#65533;<&#65533;&#65533;<&#65533;%J&#65533;!&#65533;&#65533;n%&#65533;&#65533;&#65533;&#65533;&#546;&#30739;*&#65533;&#65533;&#65533;k&#65533;W&#65533;"&#65533;]&#65533;&#65533;&#65533;`&#65533;&#65533;CohH&#65533;:p(&#65533;&#65533;+&#65533;x&#65533;r&#65533;&#65533; &#65533;&#65533;6`#2&#1771;&#65533;&#1441;4&#65533;&#65533;]x6L&#65533;>]\&#65533;*:O&#65533;YF&#65533;.&#65533;&#65533;&#65533;&#65533;i&#65533;&#65533;<&#65533;&#65533;&#65533;&#65533;&#65533;L&#65533;ot&#65533;{&#65533;=&#65533;y&#65533;% f)&#65533;&#65533;&#65533;g?He&#65533;'8&#65533;@&#65533;&#65533;&#65533;`&#65533;&#65533;~&#65533;&#65533;&#65533;G&#65533;&#65533;&#65533;
9&#65533;B;X&#65533;&#65533;&#65533;&#65533;&#899;&#65533;&#65533;&#65533;b<&#65533;$&#65533;&#65533;&#65533;R_&#1086;&#65533;&#65533;B5d<&#65533;Z&#65533;&#65533;U&#65533;;X$&#65533;O<&#65533;&#65533;Q&#65533;Vi&#65533;&#65533;(D&#65533;&#65533;&#65533;d#&#65533;D!&#65533;%&#65533;JP&#1552;&#65533;&#65533;&#65533;p  YwZ&#65533;&#364;&#65533;!`@&#856;A6d&#65533;&#65533;e&#65533;&#177;d&#65533;&#65533;&#65533;l	k&#65533;bJ&#65533;U&#65533;&#65533;Qm&#65533;kJ$XG&#65533;pOj $!&#1055;+&#65533;&#65533;Y&#65533;&#65533;r&#11526;&#65533;&#65533;&#65533;&#65533;d	&#65533;t&#1360;&#65533;&#65533;&#65533;&#65533;$'M&#65533;J&#65533;&T&#65533;"&#65533;&#65533;&#65533;#NDz&#65533;ab &#65533;&#518;&#65533;&#65533;&#65533;&#65533;t	&#65533;L &#65533;:r&#65533;&#65533;o9&#65533;CJY&#65533;
@&#65533; &#65533;+&&#65533;#&#65533;&#65533;S&#65533;.]".&#65533;&#65533;aMxQ&#65533;\&#65533;&#65533;<&#65533;j&#65533;&#65533;&#65533;XLb&#65533;&#65533;!&#65533;&#65533;	$&#1600;&#65533;f:S&#65533;&#65533;L&#65533;%&#65533; |&#65533;&#65533;Y&#65533;AC&#65533;F&#65533;&#65533;L&#65533; &#65533; &#65533;Y&#65533;S&#65533;&#65533;I
u&#65533;&#65533;S&#65533;&#65533;AY&#65533;	&#65533;l&#65533;&#65533;M	*b&&#65533;&#65533;-&#65533;@$&#65533;N&#65533;&#65533;w&#65533;Nb&#65533;tf&#65533;-t&#65533;&#65533;&&#65533;&#65533;4&#65533;E&#65533;bK&#65533;&#65533;fH@<P#!7* &#65533; &#65533;`X&#65533;$gZ&#65533;;XT&#65533;&#1536;E&#65533;&#1220;5&#65533;d!X&#65533;/&#65533;&#65533;&#65533;&#65533;&#65533;yI&#65533;?_y&#65533;&#65533;JU&&#65533;&#65533; %T&#65533;F&#65533;&#65533;(A&#65533;&#65533;/28d &#65533;&#65533;@&#65533;&#65533;2&#65533;Xk&#65533;&#62592;&#65533;&#65533;&#65533;&#65533;t&#65533;z\?&#65533;&#65533;&#65533;J"la&#65533;5l&#65533;&#65533;&#65533;&#65533;S,k&#65533;&#65533;&#65533;b@`&#65533;&#65533;0b &#65533;%L{Z@&#65533;a&#65533;@&#65533;b?&#65533;,&#65533;e &#65533;x,d&#65533;&#65533;&#65533;&#65533;E&#65533;!U&#65533;k]B&#65533;8XDJT{	F&#65533;&#1335;&#65533;&#65533;k&#65533;&#65533;U[[&#65533;&#65533;'&#580;&#65533;Cd&#65533;&#65533;&#1970;&#65533; &#65533;0&#65533;&#65533;N&#65533;&#65533;&#65533;9\n&#65533;c&#65533;?&#65533;a&#65533;j&#65533;
&#65533;f&#65533;p&#65533;H)&#65533;QkR[b4&#65533;&#65533;%^"&#65533;&#65533;&#65533;F &#65533;P&#65533;v&#65533;&#65533;5&#65533;{ 1 &#65533;&#65533;<&#65533;aWP$j&#65533;=&#65533;&#65533;H&#65533;)&#65533;&#65533;&#65533;&#65533;#1%&#65533;+`6&#65533;&#65533;&#65533;&#65533;q&#65533;D&#65533;g&#65533;&#65533;wy(&#64641;B&#65533; ,0&#65533;q&#65533;3lt&#65533;&#65533;&#65533;&#65533;&#65533;&#722;>&#65533;&#65533;F%&#65533;&#65533;&#65533;&#65533;0&#65533;#&#65533;&#65533;g&#65533;&#65533;&#65533;E @&#65533;B	&#65533;&"&#65533;O&#65533;&#65533;&#65533;&#65533;&#65533;<&#65533;!w2&#65533;g&#65533; !&#65533;<&#65533;$&#65533;&#65533;X&#65533;"&#65533;&#65533;h&#65533;&#65533;`&#65533;JA&#65533;&#65533; &#65533;&#65533;-&#65533;Ax&#65533;},c[&#65533;&#65533;&#65533;gn&#65533;Y&#65533;Gz	qP*&#65533;&#65533;&#65533;&#226;5&#65533;`b0&#1180;&#65533;"88&#65533;&#65533;
&#65533;&#65533;&#65533;}&#65533;-&#65533;&#65533; &#65533;&#65533;&#65533;<&#65533;&#2104;1&#65533;o&#65533;&#65533;7I&#65533;&#65533;&#1089;&#65533;P&#65533;&#65533;&#65533;K&#65533;H&#65533;Lf&#65533;&#65533;&#65533;&#65533;wD&#65533;&#65533;&#65533;4&#65533;&#65533;l&#65533;&#65533;<&#65533;&#65533;&#65533;&#65533;
&#65533;"&#65533;&#65533;0#&#65533;@k&#65533;&(gh&#65533;h";&#65533;&#65533;#&#65533;&#65533;&&#565;h&#65533;wp&#65533;&#65533;V&#65533;,&#65533;9&#65533;&#65533;j&#65533;n&#65533;%&#65533;x7&#65533;E&#65533;j&#65533;&#65533;&#65533;&#65533;?&#65533;&#1272;&#65533;$:&#65533;&#65533;8&#65533;x&#65533;&#65533;vi&#1700;`&#65533;q &#65533;&#65533;9y;&#65533;(dC&#65533;&#65533;&#65533;7FY\&#65533;8Vx&#65533;C&#65533;&#65533;!&#65533;{%&#65533; d;&#1705;&#65533;r&#1344;Ks&#1616;&#258;&#65533;X&#65533; &#65533;&#65533;q&#65533;&#774;&#65533;aN:gz&#65533;J&#65533;K&#65533;!,&#65533;V|&#65533;&#65533;pq&#65533;&#65533;[/&#65533;d>&#65533;&#65533;yNk&#65533;&#65533;&#65533;]o&#65533;&#65533;=&#65533;wEh&#65533;N&#65533;&#65533;&#65533;#&#65533;&#65533;v&#65533;&#65533;H&#65533;&#65533;&#65533;m&#65533;&#65533;&#65533;&#65533;3 &#65533;|Z&#65533;&#65533;&#65533;c&#65533;&#65533;!&#531;&#65533;wT>6`&#65533;&#65533;~
&#65533;,o&#65533;&#65533;g~6&#65533;%Eo&#65533;&#65533;&#65533;.>&#65533;n&#65533;&#65533;y&#1331;E&#65533;&#65533;&#65533;$Z&#65533;u&#65533;&#65533;F8&#65533;&#65533;&#65533;$>&#65533;&#65533;&#65533;^& &#65533;`&#65533;X&#65533;&#65533;&#65533;&#65533;&#65533;&#65533;&#1946;&#65533;	&#65533;&#65533;tr&#65533;'%e=E&#65533;&#65533;&#65533;&#65533; &#65533;G&#65533;&#65533;&#65533;&#65533;vs&#65533;g%E&#65533;&#65533;F3&#65533;&#65533;&#65533;&M&#65533;&#65533;&#65533;&#65533;d&#65533;^&#65533;^&#65533;&#65533;w$&#65533;&#65533;&#65533;&#65533;@B&#65533;&#65533;&#65533;r&#65533;w&#65533;?s:&#65533;s"&#65533;W&#65533;&#65533;&#65533;&#65533;&#65533;h&#65533;=:&&#65533;+&#65533;&#65533;k&#65533;&#65533;#&#65533;B!@&#65533;3]&#65533;&#65533;&#65533;&#1750;&#65533;&#65533;	&#65533;&#65533;&#65533;E &#65533;L;U	&#65533;&#65533;	&#65533;&#65533;a&#65533;=`l&#65533;&#830;Upv+6EP&#65533;Oc@ez&#65533;K&#65533;m&#1030;&#1274;&#65533;D{A&#65533;&#65533;p&#65533;&&#65533;&#65533;T&#65533;c&#65533;#:&#65533;{$&#65533;FX&#65533;&#65533;"B&#65533;&#65533;h&#65533;[PF &#65533;&#65533;BIA&#65533;s	&#65533;B&#65533;&#65533;4&#65533;&#65533;&#65533;&#65533;&#65533;&#65533;I5@&#65533;&#65533; &#65533;&#65533;Ab&#529;;:&#65533;c&#65533;&#65533;&#65533;o&#65533; &#65533;&#65533;`p&#65533;&#65533;2@&#65533;PD6p&#65533;&#65533;&#65533;0d&#65533;H&#65533;&#65533;&#65533;)d&#65533;Y&#65533;n@D&#65533;&#707;-d&#65533;?_&#65533;&#65533; 0&#65533;&#65533;?&#65533;3&#65533;&#65533;&#65533;L&#65533;&#65533;PN&#65533;&#65533;'68I &#35016;&#65533;1D&#65533;&#65533;&#65533;<&#65533;mPL0&#65533;n&#65533;Y&#65533;<@B&#65533;K&#65533;&#65533;&#65533;&#65533;&#65533;&#65533;&#65533;0 ,F&#65533;&#65533;oX&#65533;&#65533;&#65533;D`&#65533;
&#65533;&#65533;&#65533;h&#65533;+>&#65533;&#1536;kTb&#65533;?&#65533;F&#65533;&#65533;&#65533;&#65533;?`q1&#65533;&#65533;&#65533;&#65533;<&#65533;&#65533;&#65533;b&#65533;etG&#65533;k&#390;&#65533;&#65533;\4&#65533;&#65533;7&#65533;&#65533;.&#65533;&#65533;&#65533;&#65533;&#65533;E&#65533;L;#t&#65533;$&#65533;&#65533;&#65533;6&#65533;&#65533;&#65533;H&#65533;c&#65533;&#65533;	o&#65533; &#65533;pE&#65533;&#65533;&#557;&#707;yl&#65533;Od&#65533;&#65533; A &#65533;&#65533;&#65533;&#65533;<&#65533;(&#65533;m&#65533;D&#65533;T&#65533;1&#65533;?0&#65533;&#65533;&#65533;&#65533;&#65533;&#65533;&#65533;&#65533;&#65533;&#65533;&#65533;&#65533;&#65533;&#65533;h(&#65533;&#65533;&#65533;j&#65533;0&#65533;m@&#65533;&#65533;&#65533;&#65533;4&#65533;i&#65533;Kpk&#65533;&#65533;J&#891;&#65533;&#65533;&#65533;*X&#65533;&#65533;&#1217;&#1555;&#65533;&#562;I&#65533;&#829;&#65533;p&#65533;2&#32849;l&#65533;&#65533;|&#65533;&#65533;&#65533;&#65533;&#65533;&#65533;<&#65533;&#65533;K&#65533;<?&#65533;&#65533;&#65533;s&#65533;&#65533;&#65533;?<&#65533;|&#1279;&#65533;&#65533;A2LL&#65533;3 &#65533;h&#65533;&#65533;L"<9E&#65533;5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LM*&#65533;O&#65533;i&#65533;/x&#65533;&#65533;!&#65533;&#65533;x&#65533;,&#65533;6x&#65533;!X&#65533;&#65533;&#65533;X&#65533;(&#65533;&#65533; &#65533;&#65533;&#65533;U &#65533;&#65533;&#65533;m&#65533;h&#65533;&#65533;@&#65533;%p&#65533;H&P$p)X  &#65533;&#65533;gi&#65533;(&#65533;$`&#65533;$p&#65533;h&#65533;$P& &#65533;&#65533;/@&#65533;R&#65533;&#65533;&#65533;&#65533;$&#65533;&#65533;$&#65533;Qm&#65533;&#65533;Pu&#65533;6  e&#65533;mR'&#65533;&#65533;@`&#65533;#&#65533;&#65533; pR,%R$X&#65533;&#65533;R*&#65533; +&#65533;R,U&#65533;&#65533;R/&#1871;6 &#65533;+&#65533;&#65533;&E&#65533;2=&#65533;&#65533;&#65533;5eS&&#65533;&#65533;/h<&#65533;S=&#65533;S>&#65533;S?&#65533;S@&#65533;&#65533;&#65533;LRe&#65533;M)*TFmTG&#65533;&#65533;&#65533;N&#65533;&#65533;?(&#65533;&#65533;&#65533;/`&#65533; eS&#65533;&#65533;>&#65533; &#65533;&#65533;6&#65533;&#65533;6&#65533;Q TMUQ&#65533;&#65533;L&#65533;&#65533;Q1M&#65533;X&#65533;&#65533;&#65533;/&#65533;@&#65533;&#65533;&#65533;&#65533;O&#65533;&#65533;S=&#65533;Q&#65533;R8R&#65533;J&#65533;N&#65533;R&u&#65533;&#65533;&#65533;XT<&#65533; &#65533;U@)&#65533;U&#65533;&#65533;de&#65533;O&#1027;&#65533;@&#65533;P&#65533;S8&#65533;R@T&#65533;K&#65533;&#65533;$=P' Q&&#65533;&#1097;&#65533;Q=&#65533;(@!&#65533;&#65533;V'P&#65533;&#65533;n&#65533;=Hs&#65533;qtEUp&#65533;&#65533;v&#65533;P&#65533;&#65533;&#65533;;&#65533;S @)&#65533;W&#65533;&#65533; !&#65533; &#65533;]&#65533;&#65533;P&#65533;P&#65533;R8&#65533;q-YT8t&#65533;ue&#65533;&#65533; &#65533;&#65533;&#65533;(&#65533;X<}&#65533;\&#65533;X&#65533;&#1628;)8Q61&#65533;S(Y&#65533;&#65533;s-&#65533;SPW&#63746;&#65533;Bx&#65533;&#65533;&#65533;(&#65533;W&#65533;&#65533;Z&#65533;&#65533;&#65533;6iO&#1634;&#65533;Zc&#65533;&#936;&#65533;O
&#65533;&#65533;&#65533;&#65533;&#65533;/&#65533;U&#65533;&#65533;ZI&#65533;&#65533;&#65533;Z&#65533;-&#65533;&#65533;-ZS &#65533;&#65533;l&#65533;&#65533;&#65533;x&#65533;P&#65533;&#65533; )&#65533;Z&#65533;&#65533;&#65533;&#65533;&#65533;6s&#65533;[&#65533;M&#65533;&#65533;#&#65533; h&#65533;&#65533;&#65533;&#65533; &#65533;S &#65533;!(\&#65533;=\*U\&#65533;e\&#65533;M&#1685;&#65533;&#65533;&#65533;&#65533;&#65533;&#65533;&#65533;&#65533;	&#65533; &#65533;\&#65533;&#65533;\&#65533;&#65533;XN&#65533;[&#65533;e&#65533;Q O&#65533;&#65533;&#65533;&#65533;&#65533;	X&#65533;&#65533;&#65533;&#65533;&#65533;&#65533;&#65533;&#933;]&#65533;&#65533;(xT&#65533;&#65533;&#1262;&#65533;EZR`&#65533;&#2021;&#65533;&#65533;&#65533;&#65533;&#65533;\&#65533;&#65533;	&#65533;&#65533;&#1540;&#65533;&#65533;]&#65533;&#65533;M(&#65533;&#65533;]_=-&#65533;e&#1850;&#65533;&#1915;U#&#65533;&#65533;&#65533;&#65533;&#65533;&#65533;hN@&#65533;%\&#65533;&#65533;&#65533;&#65533;6&#65533;UR0&#65533;&#65533;-&#65533;R&#65533;[&#65533;&#65533;&#65533;	0&#65533;(&#65533;&#65533;&#65533;&#65533;0&#65533;&#1325;&#65533;n&#65533;&#65533;&#65533;&#65533;Y8[v&#1296;&#65533;&#65533;6VQX&#65533;&#55112;#0&#65533;5&#1970;M&#65533;/&#65533;]I&#65533;_&#65533;&#65533;V&#65533;a&#65533;UaHH&#65533;TMWO0S&#65533;&#65533;]	Va&#65533;V&#65533;&#65533;&#65533;&#65533;V&#65533;( XS9b(=&#65533;-&#65533;P&#65533;]&#65533; &#65533;&#65533;&#65533;&#65533;&#65533;&#65533;60&#65533;&#65533;&#65533;&#65533;B0&#65533;&#65533;&#65533;&#65533;(&#65533; N&#65533;&#65533;&#65533;FU&#65533; &#65533;&#65533;&#65533;-&#65533;&#65533;&#65533;&#65533;&#65533;0
&#512;&#65533;&#65533;6&#65533;[
&#65533;&#65533;&#65533;V;f_&#65533;U&#65533;&#65533;$c&#597;&#65533;h&#65533;x&#65533;&#512;&#65533;&#65533;&#65533;&#65533;&#65533;#N&#65533;G&#65533;c*&#65533;&#65533;	@&#65533;&#65533;M&#65533; &#65533;&#65533;_0&#65533;&#65533;;e&#65533;Oe&#65533;&#65533;&#65533;R&#65533;<&#65533;/&#65533;&#65533;2V 	&#65533;b&#65533;&#65533;&#65533;:&#65533;&#65533;GeA&#65533;]&#65533;&#65533;B&#65533;O&#65533;&#65533;6x`pdb^&#65533;]~&#65533;T&#65533;&#65533;P&#65533;&#65533;&#65533;&#65533;&#65533;E&#65533;~cA&#65533;&#65533;i&&#65533;&#65533;`G&#65533;&#65533;_&#65533;E&#25168;&#65533;(&#65533;&#65533;&#65533;&#65533;&#65533;r^&#65533;&#65533;Ue&#65533;&#65533;}gd&#65533; #&#65533;&#65533;L&#65533;&#65533;w&#65533;{&#65533;d&#65533;Fc#P&#65533;&#65533;&#65533;S&#65533;/&#65533;&#1737;&#65533;`&#65533;I&#65533;g&#65533;U&#65533;Q-&#65533;&#63296;P p. &#65533;-&#65533;&#65533;&#65533;c&#65533;&#65533;&#65533;e&#65533;P&#65533; &#65533;&#65533;&#65533;&#65533;2&#65533;&#65533;&#65533;>&#65533;&#65533;&#1748;Xi&#65533;&#65533;&#65533;!d&#65533;P&#65533;&#65533;&#65533;i&#65533;<^q&#65533;iB&#65533;`5Vy6i6Qa&#65533;U &#65533;~&#65533;&#65533;5Oh^	0&#65533;k&#65533;&#65533;&#65533;&#65533;&#65533;h&#65533;@&#65533;I&#65533; X&#65533;&#65533;&#65533;	c
&#65533;\i&#65533;&#65533;<Mfx&#65533;&#65533;&#65533;U =&#65533;&#65533;&#65533;&#65533;Mk&#65533;eM&#65533;k&#65533;dZ&#65533;&#65533;f&#65533;V]gfk>e&#1024;&#65533;&#65533;&#65533;>&#994;V&#65533;&#65533;&#65533;&#65533;MQ&#65533;&#65533;&#65533;H&#65533;&#65533;&#65533;&#65533;haj8&#65533;lj&#65533;&#65533;&#65533;&#65533;"i&#65533;V&#65533;&#65533;  !&#65533; &#65533; ,3  5D &#65533; &#65533;H&#65533;&#65533;&#65533;&#65533;*\&#560;&#65533;&#199;#J&#65533;H&#65533;&#65533;&#331;3j&#65533;&#561;&#65533;&#463; &#65533; "E&#531;(S&#65533;\&#626;%C9v&#65533;H&#65533;&#65533;&#65533;&#859;8s&#65533;t&#65533;a&#65533;&#65533;?5&#65533;&#65533;&#65533;&#65533;&#65533;&#1123;H&#65533;&#65533;&#65533;" (PT &#65533;&#65533;&#65533;&#1387;X+j&#65533;&#65533;U&#65533;&#1247;6&#65533;&#65533;&#65533;&#65533;&#65533;&#1651;U+ &#65533; &#65533; &#65533;_&#65533; a&#65533;&#1915;xQ& J &#65533;&#65533;.&#65533;&H&#65533;F &#65533;C&#65533;&#65533;]&#824;&#65533;C~&#65533;&#65533;&#65533;W&#133;&#65533;WL&#65533; &#65533;&#65533;&#65533; &#65533;=&#65533;&#65533;&#65533;\&#65533;C&#65533;i%M&#65533;6&#65533;>&#1648;8&#65533;:00&#65533;j &#65533;&#65533;&#65533; Sm+_&#65533;&#65533;&#65533;&#65533;.R&#65533;`&#65533;s&#65533;b&#65533;&#65533;n`&#65533;&#15936;&#65533;2&#65533;O&#65533;&#65533;	&#65533;&#65533;i %ap&#65533;O&#65533;oR&#65533;0Q\n&#65533;&#65533;&#65533;&#65533;&#47064;&#65533;8&#65533;&#65533;F&#65533;qvB?&#65533;q&#65533;|&#1009;&#65533;~&#65533;E(aB$ ECj&#65533;&#65533;&#65533; ~jhM&#65533;&#65533;&#65533;&#65533;$&#65533;h&#65533;klH@&#65533;&&#65533;k&#65533;4W&#65533;h&#65533;&#65533;U&#65533;_t&#65533;&#65533; &#65533;9&#65533;&#1219;&#65533;5$&#65533;8&&#604;{&#65533;E&#65533;zl@&#65533;A9 5eAU&#65533;&#65533;&#65533;&#65533;\&#65533;&#65533;&#65533;&#65533;&#65533;&#65533;e&#65533;&#1624;B&#65533;i&#65533;'d	v&#65533;&#65533;rL&#65533;t!e&#65533;8bA&#65533;&#65533;&#199;&#65533;&#65533;&#65533;'i&#65533;	&#65533;e&#65533;	&#65533;@)&#65533;&#65533;&#1249;"&#65533;&#14288;2&#65533;&#65533;O&#65533;&&#65533;vj&#65533;&#65533;cPA6Hd&#65533;&#65533;&#1941;%N&#65533;&#1347;&#65533;&#53365;eA&#60529;j&#65533;&#65533;&#65533;&#65533;u&#65533;O:&#65533;)&#65533;?&#65533;)3`f&#65533;d&#65533;Iea!&#65533;@&#65533;`	v&#65533;&#65533;&#1246;&#65533;F&#65533;&#65533;f,A&#65533;~u&#65533;+&#65533;&#65533;f&#65533;&#65533;&#65533;&#365;&#65533;&#65533;d&#65533;eXa&#65533;&#65533;&#1472;&#1433;A&#65533;!&#58409;WpZ&#65533;+&#65533;k&#65533; &#65533;azO&#65533;&#65533;V&#65533;1&#65533;@&#65533;^I&#65533;&#65533;&#65533;+&#65533;GS&#65533;0&#65533;&#65533;DfjUx6G&#65533;V<&#65533;+f&#65533;&#65533;f6N&#65533;&#65533;EStq&#65533;&#328;&#65533;#P$&#65533;2@&#65533;&#65533;l&#65533;+&#65533;lQ&#65533;/| @a&#65533;&#65533;N&#65533;&#65533;&#65533;&#65533;nXK&#65533;l&#65533;&#65533;&#65533;&#65533;&#65533;D&#65533;&#65533;&#65533;&#65533;OH7&#65533;,&#65533;&#65533; i&#65533;&#65533;&#65533;&#65533;!&#65533;@&#65533;),&#65533;pT1&#65533;/rZj&#65533;j&#65533;F1x&#65533;&#65533;&#65533;W&#65533;&#65533;&#65533;&#65533;&#65533;&#65533;j&#1800;4&#65533;?3#&#65533;&#65533;&#65533;
&#65533;&#65533; &#65533;b&#65533;&#179;&#65533;&#65533;&#65533;&#65533;&#253;8&#65533;#b&#65533;&#65533;&#65533;G&#1046;&#65533;&&#65533;;d1&#65533;y*&#65533;&#65533;s&#65533;&#65533;&#1218;&#65533;&#65533;&#65533; 6_|&#65533;@!&#65533;Hn[&#65533;0#&#65533;&#65533;>&#65533;&#36539;&#65533;P.&#1578;&#65533;!/&#65533;&#1120;&#1009;&#524;&#1345;&#65533;&#65533;f&#65533;&#65533;v&#65533;Tj y&#65533;&#65533;&#65533;&#65533;&#65533;~&#65533;|&#65533;&#65533;&#65533;&#65533;O]&#65533;&#65533;&#65533;&#65533;&#65533;&#65533;&#65533;&#158;&#65533;^3 &#65533;Lc[HY&#65533;&#65533;5&#65533;)&#65533;&#65533;&#65533;;_"&#65533;"&#65533;&#65533;&#65533;"XCn&#65533;&#65533;2C&#65533;A&#65533;&#65533;~:0&#1198;&#65533;&#65533;&#65533;O xx&#65533;&#1024;&#65533;&#65533;&#833;PZV+&#65533;	&#65533;&#65533;&#65533;+ '&#65533;&#65533;v @&#65533;&#1387;&#65533; &#65533;l V&#65533;+w;&#65533;Z&#65533;H&#65533;7&#65533;d!h&#65533;&#65533;&#65533;&#65533;&#65533;&#65533;}&#1033;&#65533;ag&#65533;&#65533;TAL&#65533;&#65533;`@7&#65533;QB&#65533;&#65533;f&#65533;&#65533;Y&#65533;&#65533;&#65533;&#65533;&#65533;6A9I({&#65533;c"B&#65533;&#65533;&#65533;%&#65533;tlX&#65533;&#350;&#65533;u9&#65533;	e&#65533;&#65533;&#65533;&#65533;!&#65533;q&#65533;+Zz&#65533;&#65533;&#128;&#1615;&#65533;A#Xbh&#65533;.4&#65533;&#65533;&#65533;&#65533;&#65533;%&#65533;&#65533;&#65533;&#65533;XJ&#65533;&#65533;4F&#279;&#65533;!D&#65533;&#65533;&#65533;&#65533;P&#65533;I&#65533;R9:\&#65533;&#370;&#65533;&#65533;P&#65533;}&#65533;&#65533;&#65533;&#65533;&#65533;&#65533;U&#65533;&#65533;&#1631;0&#65533;v&#65533;&#65533;T&#65533;h&#65533;&#65533;&#65533;&#65533;@>&#65533;&#65533;&#65533;e{	M&#1172;a&#65533;tCD&#65533;&#65533;P&#65533;&#65533;&#65533;&#65533;&#47304;IHt"&#65533;&#65533;&#779;*&#65533;&#65533;&#65533;&#65533;&#65533;&#65533;&#65533;/+&#65533;" &#65533;2&#65533;&#1128;&#65533;&#188;c>E&#65533;&#65533;`&#65533;&#65533;!&#65533;^&#65533;&#65533;&#65533;&#843;&#65533;i&#65533;&&#65533;K&#65533;&#65533;&#65533;&#65533;@< &#65533;&#65533;&#65533;&#65533;&#65533;/s&#65533;&#65533;&#65533;&#65533;d&#65533;t&#65533;/#&#65533;&#65533;&#65533;QT&#65533;&#65533;=8&#65533;KI&#65533;"M&#65533;b,7  P&#65533;&#65533;C&#65533;f &#65533;&#65533;&#65533;&#65533;PQ&#65533;>&#65533;hP&#65533;&#65533;&#65533;&#65533;X&#65533;>&#65533; Q&#1507;qE&#65533;&#65533;^"&#1449;&#65533;xE&#65533;&#65533;*&#160;i&#65533;+&#65533;h&#65533; &#65533;&#65533;t&#65533;P{&#65533;I&#65533;&#65533;&#65533;a&#65533;
&#65533;{!B&#65533;*&#65533;&#65533;&#65533;7LAgH@&#65533;9E#=&#65533;>&#65533;90&#65533;&#65533;Vj&#65533; &#65533;&#65533;&#65533;[&#65533;&#65533;&#65533;h*&#65533;.&#65533;&#65533;&#65533;&#65533;N&#65533;&#65533;&#128;h&#65533;+&#65533;&#65533;+K&#65533;&#65533;U&#65533;&#65533;&#65533;&#280;&#65533;ji&#65533;&#65533;f&#65533;,$&#65533;&#316;&#65533;i&#65533;&#65533;&#65533;@ &#65533;&#65533;&#65533;fv&#65533;5&#65533;@R&#65533;iHh&#65533;&#65533;5H&#65533;hj&#65533;&#65533;6&#65533;&#65533;;0@e&#65533;&#65533;C5=6\&#65533;!6&#65533;&#65533;&#65533;ARP&#65533;&#65533;)9&#65533;&#65533;M\&#65533;V<Ppf&#65533;#BD&#65533;&#65533;EF &#65533;P&#65533;:&#65533;9\&#65533;.&#65533;4wJH
8&#65533;&#65533;\!&#65533;,&#65533;&#65533;0&#65533;&#578;&#65533;A3&#65533;Z&#65533;@&#65533;2J&#65533;&#65533;j&#65533;J&#65533;&#65533;&#65533;&#65533;(N&#65533;&#65533;W&#65533;&#65533;&#65533;&#65533;&#65533;0&1v`&#65533;&#65533;&#65533;&#65533;&#65533;&#65533;&#65533;ov W&#65533;bD&#171;&#65533;&#65533;_&#65533;&#65533;-&#561;&#65533;A&#65533;!&#65533;[&#1114;&#65533;	1&#65533;&#65533;&#65533;&#65533;L&#65533;*KYS&#65533;K&#65533;^&#65533;%&#65533;&)i&#65533;&#65533;&#65533;L&#65533;2&#65533;Y&#65533;&#65533;&#301;jSf=&#65533;&#65533;&#65533;@)&#153;&#65533;L&#65533;9[&#65533;&#65533;x&#947;&#65533;Y&#65533;8&#65533;&#65533;&#65533;CHr &#65533;&#65533;E&#65533;JIA&#65533;t&#65533;&#65533;&#65533;L`&#65533;- &#65533;&#65533;&#1176;&#948;&#65533;&#65533;&#65533;&#65533;&#65533;&#65533;f	Y@4A@&#65533;&#450;%RuQH&#65533;&#65533;v&#65533;.&#65533;&#65533;&#65533;&#65533;`&#65533;T &#65533;&#65533;&#949;&#65533;w&#65533;k&#65533;&#65533;&#65533;I&#65533;lC&#65533;s &#65533;>E,&#65533;&#905;&#65533;&#65533;ha6lY &#65533;z&#65533;% &#65533;&#65533;&#65533;&#65533;&#65533;&#65533;&#65533;5&#65533;&#65533;&#65533;&#65533;&#65533;&#65533;O&#65533; 	
&#65533;@A&#65533;&#65533;@&#65533;&#65533;&#65533;&#65533;&#65533;&#65533;% &#65533;e#&#65533;4&#65533;X1wP,&#65533;&#65533;~&#65533;&#65533;&#65533;\Q&#65533;u&#65533;&#65533;uG	&#65533;$=&#65533;&#65533;^&#65533;&#65533;;H&#65533;QLs[d=&#65533;Yz&#65533;P&#65533;r &#65533;&#65533;{\&#65533;o&#65533;&#65533;DR&#65533;sb&#65533;&#65533;&#65533;5jx(&#65533;	4&#65533;s&#65533;&#65533;&#65533;&#65533;&#65533;L0zt&#65533;<&#65533;&#65533;&#65533;<&#976;	&#65533;&#65533;&#624;D&#65533;&#65533;8&#65533;u&#65533;s`j&#65533;&#65533;&'&#65533;&#65533;&#65533;tBt&#65533; &#65533;g	&#65533;&#65533;Oj&#65533;&#65533;{=&#65533;&#65533;)<&#65533;&#65533;A,&#65533;&#65533;A@@&#65533;%&#65533;3&#65533;IvG&#65533;&#65533;>(U&#65533; ~~OAn&#65533;&#65533;&#65533;&#65533;&#65533;&#65533;(W&#65533;m&#65533;&#65533;&#1246;&#65533;&#65533;C&#1563;p&#65533;<r&#968;&#65533;7V5&#1691; &#65533;&#65533;&#878;4&#65533; &#65533;{&#65533;&#65533;_&#65533;`&#65533;l(&#65533;&#65533;&#65533;&#1763;&#65533;&#1236;&#65533;&#65533;s&#65533;K&#65533;<T&#65533;&#65533;&#65533;1&#1843;@&#65533;{&#65533;&#65533;*A&#65533;c&#65533;&#65533;&#65533;&#65533;C%&#65533;IL4`&#65533;\i&#65533;	&#588;R&#65533;&#65533;&#65533;&#65533;8wt&#65533;&#65533;&#65533;3!&#65533;ii&#65533;q&#65533; ?~,&#65533;Y&#65533;&#1617;&#65533;n&#65533;L&#65533;\&#65533;&#65533;vl&#55274;i&#65533;&#65533;&#65533;&#65533;m&#65533;&#65533;&#65533;r&#65533;&#65533;E&#65533;&#65533;^&#65533;&#65533;~&#65533;~UEpx_1 &#1079;|&#65533;>&#65533;&#65533;w&#65533;&#1206;l&#1462;&#65533;m&#65533;&#65533;'&#65533;. O&#65533;j&#625;^6&#65533;2&#65533;Av&#65533;n}&#65533;qk&#65533;^&#65533;gsy	a3&#65533;&#65533;]&#65533;&#65533;i&#65533;Gn&#65533;&#65533;N&#65533;ox&#65533;&#65533;&#65533;/?&#65533;&#65533;A$&#65533;&#65533;U{l`;&#65533;r&#65533;'z&#65533;s\&#65533;&#65533;P&#65533;E&#65533;&#65533;&#65533;"3&#65533;sV5&#65533;B{a{&#65533;&#65533;n&#65533;iL&#65533;>t&#65533;&#65533;&#65533;3Vc&#1093;-s&#65533;&#65533;&&#65533;&#65533;6&#65533;e5&#65533; &#65533;u]&#1367;4&#65533;3&#65533;R#'<&#65533;&#65533;&#65533;&#65533;g3fFF&#65533;@D&#65533;cg7&#65533;&#65533;hlg&#65533;wS&#65533;`
&#65533;|&#65533;g&#65533;&#65533;Q&#65533;&#65533;C&#65533;Q$&#65533;\q&#65533;&#65533;t&#65533;&#65533;H;P&#65533;&#65533;&#65533;g&#65533;&#65533;:&#65533;r&#65533;&#65533;"hA8j'h&#65533;&#65533;i&#65533;U2&#65533;y&#65533;q&#65533;&#65533;&#65533;&#65533;RwVBbo&#65533;v&#65533;&#65533;Xe9&#65533;YU@&#65533;&#65533;&#65533;&#65533;&#65533;xB&#65533;@&#65533;z&#65533;x&#65533;&#65533;&#65533;:&#65533;\&#65533;&#65533;9&#65533;1 B&#65533;(&#65533;&#65533;Kp&#65533;\&#65533;1E&#65533;&#65533;&#65533;{\&#65533;:&#65533;&#392;F&#65533;H .0 Os&#614;|Lgp&#65533;}>vc&#65533;8U&#65533;Hifq"b&#65533;&#65533;]&#65533;&#65533;&#65533;q&#65533;Y&#65533;&#65533;&#65533;&&#65533;&#65533;l&#65533;=p&#65533;&#65533;&#65533;&#65533;&#65533;!wl&#65533;&#65533;&#65533;&#65533;&#65533;&#65533;d&#65533; K&#65533;S&#65533;&#65533;I"H&#65533;&#65533;&#65533;($p&#65533;M&#65533;&#65533;`&#65533;<*&#65533;&#65533;&#65533;W$2P&#65533;.@ &#65533;&#65533;&#65533;O&#65533;Ww&#65533;&#65533;&#65533;}&#65533;&#65533;(&#65533;&#65533;&#65533;!&#65533;4&#65533;&#65533;W!&#65533;p&#65533;&#65533;&#65533;)u&#65533;&#65533;oUkQ)&#65533;~&#65533;^&#65533;`qq&#27145;&#65533;x=&#65533;&#65533;&#65533;+74&#65533;i&#65533;&#65533;&#65533;fn &#65533;&#65533;&#65533;}&#65533;&#65533;U$&#65533;*#&#65533;vK0 6 m!&#65533;&#65533;_&#65533;8S&#65533;g	pr:&#65533;&#65533;h)i~&#65533;&#65533; &#65533;6D&#65533;&#65533;-&#65533;&#65533;&#65533;&#65533;'	&#65533;d&#65533;z&#65533;&#65533; &#65533;&#65533;s&#65533;Q&#65533;P &#65533;@&#65533;tac~,&#65533;&#65533;9&#65533;&#65533;x&#65533;&#65533;(|&#65533;P&#65533;&#65533;W&#65533;rn&#65533;bE 'V>&#65533;&#65533;&#65533;&#65533;U&#65533;&#65533;&#65533;i&#65533;b&#65533;6A]A&#65533;d&#65533;P_&#65533;W&#65533;&#65533;&#65533;&#65533;5	wr&#65533;&#65533; &#65533;{&#1477;;`&#65533;&#65533;hj&#65533;)&#65533;'F !(&#672;&#65533; &#65533;V=GI&#65533;E7|&#65533;p&#65533;&#65533;&#65533;&#65533;#4	&#65533;&#65533; &#65533;	&#65533;^&#855;+&&#65533;&#31813;&#65533;iPb4&#65533;b&#65533;&#65533;g&#65533;~&#65533;)&#65533;?'&#65533;&#65533;?j`V&#65533;&#65533;*{\&#65533;}a&#65533;4&#65533;x`P&#65533;&#65533;Oa&#65533;R&#65533;W F&#547;XJbo@-&#65533;I?&#65533;Cj&#65533;r&#65533;&#65533;!X&#65533;&#65533;i&#65533;_&#65533;jc%7 &#65533;&#65533;&#65533;_&#65533;_&#65533;.&#65533;b@&#65533;/V)&#65533;&#65533;Y&#65533;&#65533;@&#65533;Vg&#65533;!`WY&#65533;c&#65533;&#65533;&#65533;&#65533;&#65533;&#65533;&#65533;X&#65533;9R0 4 &#65533;&#65533;fJb6P&#65533;|*&#65533;>Z^ c>&#65533;&#65533;a&#65533;&#65533;2	&#65533;. &#65533;U&#65533; b~Q+6& h&#65533;b3&#65533;&#65533;&#65533;&#65533;&#7717;@fZK&#65533;W:&#65533;&#65533;Y&#65533;p&#65533;&#65533;&#65533;	&#65533;	1&#65533;Dgl/Dl^&#65533;&#65533;j&#65533;(&#65533;&#65533;&#65533;&#65533;q&#65533;&#65533;*4&#65533;c~b&#65533;&#65533;J&#65533;7zjei &#65533;*8&#65533;&#65533;&#65533;b&#1050;&#65533;x*&#65533; &#65533;&#65533;&#65533;h $&u&#65533;&#65533;z&#65533;n&#65533;&#65533;&#65533;jB&#65533;&#65533;W&#65533;
&#65533;&#65533;'@&#65533;%<&,&#65533;8/# jv4&#65533;&#65533;4  A0&#65533;&#1162;&#65533;&#65533;$&#65533;&#65533;&#65533;&#65533;&#65533;&#65533;;&#65533;Yb&#65533;P&#65533;e&#65533;&#65533;5:&#65533;q]$&#65533;U&#65533;-&#65533;'Q&#65533;&#65533;&#1057;bB&#65533;&#65533;&#65533;&#65533;&#65533;&#65533;F%	&#65533;)!&#65533;}&#65533;&#65533;$K7x&#65533;&#65533;&#65533;j&#65533;t&#65533;iW&#65533;&#65533;Xfb{&#65533;b`5P&#65533;&#65533;&#65533;&#65533;,&#65533;>&#65533;\&#65533;$)&#65533;\&#65533;GGz&#65533;&#65533;&#65533;&#65533;&#65533;&#65533;&#65533;&#65533;%\&#65533;&#65533;&#65533;&#1650;Wd`bX&#65533;U&#65533;X?&#65533;]&#65533;:&#65533;{&#65533;&#65533;&#65533;&#65533;&#65533;ba&#65533;&#65533;&#1142;{&#65533;J&#65533;&#65533;sj&#65533;K&#65533;&#65533;&#65533;&#65533;Y&#1737;&#65533;[-&#65533;&#65533;&#65533;&#65533;G&#65533;&#65533;&#65533;D&#65533;&#65533;h&#65533;U@ (&#65533;&#65533;j:RHB&#65533;>&#65533;&#1027;&#65533;&#65533;&#65533;K&#65533;&#65533;&#392;&#65533;m&#65533;+&#65533;~$&#65533;\q+&#65533;G  W&#65533;>@&#65533;&#65533;>&#65533;=&#65533;bL:&#65533;&#65533;&#65533;&#65533;&#65533;&#65533;kO|&#65533;&#65533;&#65533;j&#65533;&#65533;
&#65533;ip_&#65533;&#65533;*&#65533;u  k) &#1227;h@, &#65533;&#65533;+&#65533;_E&#65533;&#65533;Y2&#65533;&#1686;&#65533;&#65533;&#65533;Ss&#65533;v5X&#65533;&#65533;&#65533;"&#1557;&#65533;zb&#65533;&#65533;L&#65533;8 &#65533;#&#65533;> `&#65533;&#65533;bm&#65533;B&#65533;g&#65533;&#1597;Sf&#65533;b\&#65533;&#65533;&#65533;P]X&#65533;&#65533;&#65533;&#45358;&#65533;b5&#65533;bq J>P&#65533;&#65533;&#65533;&#65533;&#65533;xKbLb&#65533;*&#65533;&#65533;j'&#65533;i)&#65533;&#65533;&#65533;&#65533;T&#65533;&#65533;q&#65533;&#65533;&#65533;&#65533;&#65533;&#65533;b&#65533;&#65533;b79&#65533;&#649;&#65533;&#65533; .&#65533;Z;&#65533;&#65533;&#65533;I,&#65533;	&#1541;&#65533;&#65533;/&#65533;&#65533;vg42 &#65533;<&#65533;&#65533;&#65533;j@d&#65533;: B&#65533;&#65533;R :&#65533;&#65533;&#65533;&#65533;Ul&#65533;&#65533;=p&#65533;/K;&#65533;&#65533;&#442;&#65533;&#65533;(&#65533;&#59069;&&` 	Gpt\GPl &#65533;&#1791;l&#65533;7 &#65533;L&#65533; B &#65533;\!D6&#65533;S&#65533;v&#552;l&#65533;&#525;&#65533; &#65533; &#65533;&#65533;U &#65533;,b&#65533;&#65533;&#65533;&#65533;M&#65533;&#65533;&#65533;b&#65533;0&#65533;Y&#65533;x+&#65533;z&#65533;&#65533;&#65533;&#65533;%f&#180;&#807;
&#65533;&#65533;n:&#65533;&#65533;b&#65533;
&#65533;&#65533;9&#65533;&#65533;&#65533;&#65533;$&#65533;&#65533;&#65533;\&#934;l)&#65533;&#65533;L&#65533;lv&#65533;&#65533;lS0&#65533;G[n?&#65533;i&#65533;&#65533;v&#65533;&#65533;*&#65533;QR&#65533;5:&#65533;&#65533;\&#915;0u&#65533;'&#65533;+&#65533;0&#65533;&#65533;&#65533;&#65533;&#65533;@&#65533;,&#65533;!+h	&#65533;z_<&#65533;+&#65533;:  |,P&#65533;W&#65533;P 0&#65533;M&#65533;&#65533;&#65533;&#65533;&#65533;&#65533;&#65533;&#65533;&#1042;4&#65533;&#65533;&#65533;|&#65533;_&#65533;b&#65533;&#65533;l&#65533;R&#65533;$.&#65533;&#65533;b&#65533;&#65533;m&#65533;&#65533;&#65533;&#65533;&#65533;.&#65533;\&#65533;M&#65533;/&#65533;&#65533;1&#65533;&#65533;&#65533;U&#65533;J  &#65533;|`&#65533;,&#65533;&#65533;,&#65533;)&#65533;F&#65533;&#65533;6&#65533;&#65533;09&#65533;&#65533;&#65533;8&#65533;r&#65533;@&#65533;&#1303;6~f&#65533;`4&#65533;&#65533;&#1531;&#65533;&#65533;lP&#65533;'P':  (&#65533;&#65533;&#65533;q9 &#65533;&#65533;u&#65533;S&#65533;&#65533;&#65533;&#65533;R&#65533;&#65533;&#65533;&#65533;l&#65533;&#65533;&#65533;&#65533;(&&#65533;|&#65533;" b&#65533;	&#65533;&#1123;|&#65533;(&#65533;&#65533;$fniB&#65533;c	&#65533;0&#818;&#65533;&#65533;&#65533;&#65533;&#65533;M&#65533;&#65533;Vb+U `&#1623;&#65533;{&#65533;&#65533;&#65533;U&#65533;I&#65533;&#1551;&#65533;i
&#39829;A &#65533;&#65533;&#65533;&#65533;-&#65533;&#65533;Pb&#65533;&#65533;m&#65533;RpMx3&#65533;&#65533;&#65533;b&#65533;W(E&#65533;&#65533;&#65533;@&#65533;&#741;&#65533;&#65533;h&#65533;A&#65533;&#65533;&#1819;Z&#65533;&#65533;m&#65533;`&#65533;v&#65533;&#65533;&#65533;)&#65533;&#394;&#65533;!2h&#65533;&#65533;!&#65533;D&#690;&#65533;&#65533;&#65533;'&#65533;&#65533;&#65533;zi&#65533;\!&#65533;&#65533;&#65533;U]&#65533;&#65533;b	k&#65533;&#65533;{H&#65533;&#65533;&#65533;1&#65533;&#65533;&#2033;&#65533;&#829;gw&#65533;U%@&#65533;&#65533;7&#530; &#65533;&#65533;&#65533;Ab&#65533;j&#65533;8F&#65533;Q&#65533;&#65533;[i&#65533;_&#65533;&#65533;U&#65533;<&#65533;~&#65533; &#65533;}9&#65533;*&#65533;&#65533;;&#65533;&#65533;|&#65533;h&#65533;>@S,:|&#65533;WU&#65533; &#65533;&#65533; !&#65533;&#65533;&#65533;&#65533;2*&#65533;L&#65533;C&#65533;I&#65533;_&#65533;&#65533;B|r&#2001;&#65533;&#65533;&#65533;^&#65533;j&#1801;&#65533;&#65533;f&#65533;&#65533;&#65533;by&#65533;&#65533;&&#65533;&#65533;`b	`&#65533;&#65533;f&#65533;>&#65533;&#65533;~}b&#65533;%'&#65533;W&#65533;&#65533;&#65533; &#65533;	a8&#65533;&#65533;<&#65533;&#65533;&#65533;6&#65533;x&#65533;&#65533;&#65533;bM0&#65533;&#65533;M)&#65533;x~m!&#65533;&#65533;Z&#65533;4-v?|&#1546;&#65533;&#65533;&#65533;&#65533;A&#65533;	)&#65533;&#65533;&#65533;C.&#65533;&#65533;b`\`bj&#65533;&#65533;&#65533;&#65533;kkP&#65533;&#65533;&#65533;}&#65533;b0&#65533;YA&#65533;b&#65533;!&#1400;&#65533;=&#65533;'&#65533;&#65533;Q&#990;&#1441;&#65533;D=&#65533;&#65533;&#65533;bw0&#65533;Pj&#65533;&#65533;a0#|`&#65533;&#65533;k&#65533;&#65533;.&#65533;=&#65533;&#65533;J)e`&#65533;&#65533;&#65533;&#65533;g8&#65533;!m&#65533;f&#65533;&#65533;&#65533;0&#65533;&#65533;&#65533;5&#65533;h&#65533;bw&#65533;p0&#65533;}b&#65533;0&#65533;\A&#65533;&#65533;ie`c&#65533;b_m&#65533;&#65533;&#65533;&#903;(&#65533;&#65533;Cj&#65533;&#65533;&#65533;&#65533;&#65533;&#65533;&#65533;9&#65533;&#65533;.>-	p\&#65533;)&#65533;=] &#65533;&#65533;i&#65533;&#65533;&#65533;&#65533;1&#65533;&#65533;b&#65533;h&#65533;.&#65533;&#65533;&#65533;&#65533;&#65533;&#65533;&#65533;%'&#65533;*&#65533;'p&#65533;&#65533;&#59667;&#65533;b<&#65533;&#65533;&#65533;&#65533;-&#65533;&#65533;1Oe4B&#65533;&#65533;&#65533;&#65533;!" Zo bp&#65533;\&#65533;e&#65533;) X&#65533;&#65533;jo &#65533;P&#65533;.k&#65533;	&#65533;8&#65533;&#65533;&#65533;&#65533;AVt&#65533;&#65533;&#65533;&#65533;^&#65533;h&#65533;&#65533;&#65533;ix&#65533;^&#65533;S&#65533;dd&#65533;c&#2028;&#65533;G%&#65533;&#65533;&#65533;&#65533;`P&#65533;&#65533;6W&#65533;Gpr&#523;&#65533;j&#65533;yd'&#65533;&#65533;&#65533;&#65533;&#65533;L&#65533;&#65533;nK &#65533;+&#65533;~&#65533;
q&#65533;Nv1&#65533;t`&#65533;&#65533;T&#65533;&#65533;&#65533;&#65533;&#65533;O1x&#65533;8&#65533;;&#65533;&#65533;uq&#65533;9hx&#1978;&#65533;&#65533;0&#65533;iP-&&#65533;U&`&#65533;'&#65533;;@&#65533;&#65533;&#65533;&#65533;mx|&#65533;&#65533;&#65533;L&#1681;&#65533;&#65533;{;)&#447;&#65533;[_&#65533;&#65533;&#65533;&#65533;[&#65533;&#65533;b:&#65533;]v0/&#65533;&#65533;Z &#65533;$X&#65533;&#65533;A&#65533;	.d&#65533;&#65533;&#65533;C&#65533;&#65533;&#65533;x&#65533;&#65533;&#331;W&R &#65533;&#65533;*P2@&#65533;l,&#65533;d&#65533;RcJ&#65533;lxH&#65533;&#65533;&#65533;M&#65533;6&#65533;1&#65533; &#65533;&#404;`&#65533;| &#65533;&#65533;&#65533;&$&#65533; &&#65533;&#65533;NH0Y&#65533;&#65533;:(&#65533;H&#65533;&#65533;rS&#65533;&#865;9&&#65533;&#65533;&#65533;&#65533;&#65533;[&#65533;q&#65533;
i`&#65533;&#65533;&#65533;&#65533;&#65533;&#65533;&#65533;&\&#65533;&#65533;&#65533;+1)&#65533;0A&#65533;&#65533;Q&#65533;;&#65533;xx&#65533;&#65533;&#65533;l&#65533;&#65533; &#1638;0&#65533;VH&#65533;&#65533;&#65533;&#65533;&#65533;8&#65533;&#65533;'&#65533;42&#65533; B&#65533;%&#65533;&#65533;&#65533;~&#65533;&#65533;&#65533;&#65533;&#65533;wC)&#65533;&#65533;"|&#65533;K6,S&#65533;Q&#65533;&#65533;p&#65533;&#1125;o
&#65533;&#65533;8I&#65533;8&#65533;&#65533;C&#65533;&#65533;wd&#65533;l4&#65533;"9I&#65533;XS&#65533;&#65533;&#65533;\8&#65533;h&#65533;E&#65533;@&#65533;9&#65533;&#65533;&#65533;&#65533; t&#65533;&#65533;&#65533;&#65533;*&#65533;&#65533;&#65533;&#65533;:N&#65533;*060p.&#65533;&#65533;&#1536;&#65533;&#65533;nR&#65533;&#65533;R &#65533;&#65533;&#65533;&#65533; &#65533;
2&#65533;L&#65533;&#65533;)&#65533;&#65533;P&#65533;I&#65533;&#65533;&#65533;`&#65533;@&#65533;H&#65533;J&#65533;d!A&#65533;&#65533;G &#65533;&#65533;&#65533;&#65533;&#65533;3 &#65533;+&#65533;K&#65533;&#65533;&#65533;N@&#65533;&#65533;|&#65533;L&#65533;(&#65533;4L&#65533;&#588;)&#65533; &#65533;&#65533;&#65533;p&#65533;&&#65533;&#65533;&#65533;2v&#65533;&#65533;"h8&#65533;9&#65533;&#65533;&#65533;+:&#65533;&#65533;!&#65533;&#1331;7&#65533;V0&#65533;=?&#65533;"%M&#65533;&#65533;@(yc&#65533; <&#65533;&#65533;&#65533;&#65533; &#65533;K&#65533;&#65533;[&#65533;,LP&#65533;&#65533;3?+&#65533;&#65533;&#65533;"&#65533;qORK5&#65533;&#65533;&#65533;$4,U#7&#65533;&#65533;*	&#65533;p0&#65533;<,b,23&#65533;&#65533;&#65533;n&#65533;&#65533;&#1179;R T&#65533;p&#65533;A&#65533;3?4&#65533;&#65533;&#65533;68&#65533;Yh&#65533;LI%)&#65533;0"&#65533;h&#65533;$&#65533;K&#65533;7aM&#65533;A1&#65533;&#65533;&#65533;W&#65533;@&#65533;BM&#65533;F&#65533;&#1243;*("&#65533;T&#65533;&#65533;^|&#65533;K&#65533;1&#65533;&#65533;(v&#65533;&#1042;\&#1591;_ S c&#65533;qc&#65533;&#65533;3t;&#65533; &#65533;4&#65533;$CEx&#65533;sJ&#65533;|;&#65533;Z&Mj&#65533;"RA m&#65533;5-$
^&#65533;H`f9@&#65533;YN!6r&#65533;xg&#65533;&#65533;$&#65533;&#65533;&#65533;N&#65533; &#65533;Kc&x!%&#65533;&#65533;b&#65533;&#65533; 2&#65533;5
&#65533;&#65533;z&#65533;&#65533;&#65533;&#65533;* S&#65533;+&#65533;nO &#65533;&#65533;N&#65533;/&#65533;$p&#65533;Oe&#65533;b&#65533;4&#65533;2 #&#65533;&#65533;pP&#774;]{&#1358;&#65533;&#65533;&#65533;&#65533;&#65533;c2`j
&#65533;A2&#65533;40&#65533;&#142701;&#65533;&#65533;&#65533;&#65533;V&#65533;&#65533;;&#65533;&#1500;X*'s v&#65533;&#65533;&#65533;)'H&#65533;&#65533;&#65533;&#65533;{S&#65533; &#65533;VZ&#65533;&#65533;0m&#65533;&#65533;a&#65533;8%&#65533;$0&#65533;&#65533;b&#1420;&#65533;Kkt&#65533;&#65533;mJ&#65533;w&#65533;&#65533;&#1177;9}#n0&#65533;F}z&#65533;&#65533;m&#65533;u&#65533;eHI&#65533;&#1715;&#65533;&#589;&#65533;&#65533;&#65533;@&#65533;;&&#65533;+pyx=&#65533;&#65533;y&#65533;&#857;z&#65533;B&#65533;&#65533; q&#65533;&#65533;u&#65533;cG&#65533;&#65533;&#65533;!&#65533;h#&#65533;&#673;"d&#65533;&#65533;yLX>Y&#65533;R&#65533;&#65533;&#65533;K&#65533;L&#65533;<&#65533;	d &#65533;
A&#65533;&#65533;&#65533;&#65533;&#65533;@&#65533;&#1076;&#65533; &#65533;&#65533;+D!|&#65533;;&#65533;&#65533;+&#65533;&#1671;&#65533;gA&#65533;&#65533;SL&#65533;&#65533;7&#65533;&#513; &#65533;&#65533;G&#977;&#65533;&#65533;&#65533;V&#65533;&#65533;&#65533;@&#65533;9&#65533;&#65533;&#65533;P&#65533;h&#65533;7Ddb&#65533;&#65533;&#65533;&#65533;0v&#65533;0`Y)&#65533;&#65533;8&#65533;
4&#65533;1Y(boT&#65533;H&#65533;i` &#65533;&#65533;,&#65533;Q&#65533;&#65533;W&#65533;&#65533;&#65533;;&#19534;&#65533;&#65533;&#65533;&#65533;&#390;&#65533;JjGa&#65533;8F=<&#65533;m&#65533;&#935;&#65533;7&#65533; YX&#65533;B&#65533;P&#65533;&#65533;K&#65533;UJ<J&#65533;	+<&#65533;&#65533;&#65533;H&#65533;!gY&#65533;&#65533;@Q&#761;&#65533;'&#65533;&#65533;@&#65533;&#518;,&#65533;&#65533;P\EHb&#65533;&#65533;  &#65533;j&#65533;`&#65533;&#65533;&#65533;&#65533;&#65533;D0X(&#65533;LKp&#65533;4&#65533;&#65533;.f&#65533;&#65533;&#65533;F&#65533;&#65533;IC>&#65533;
t&#65533;&#65533;&#65533;&#65533;*&#65533;&#65533;&#65533;&#65533;6vN&#65533;D&#65533;2&#53270;&#65533;&#65533;&#65533;M&#65533;&#65533;&#65533;K$&#65533;b5&#65533;&#65533;&#65533;&#65533;@&#65533;L&#65533;/i&#230680; &#65533;y&#65533;&#65533;
&#65533;0&#65533;'hG&#65533;"&#1058;&#1600;2)&#65533;"G J=~&#65533;m~4&#65533;&#65533;&#65533;&#65533;&#65533;&#65533;&#41563;:&#65533;iN@&#65533;v&#65533;&#65533;2x&#65533;G?&#1420;<M&#65533;&#65533;@&#65533;n&#529;0 &#65533;&#65533;&#65533;&#65533;&#65533;&#65533;$&#65533;a1&#65533;&#65533;&#65533;L&#65533;JD&#65533; R	&#65533;|:=YR&#65533;79jJ&#65533;&#65533;&#65533;,&#65533;&#65533;&#65533;,&#65533;&#1632;LT~U &#65533;&#65533;f&#65533;*&#65533;&#65533;8hR&#65533;&#65533;&#1774;&#65533;&#65533;&#65533;5P&#65533;&#65533;&#65533; &#65533;&#65533;]@5p&#65533; >&#1533;J"&#65533;\<&#65533;
\&#65533;&#65533;&#65533;Kd&#65533;&#65533;[*P3U&#65533;jA6&#65533;-&#65533;q+&#65533;T&#65533;,&#65533;>&#65533;&#65533;&#65533;7&#65533; g{&#65533;&#65533;&#65533;T@&#65533;S &#65533;&#65533;>&#65533;7&#65533;J(rR&#65533;&#65533;v &#65533;`\.&#65533;\&#65533;B&#65533;&#65533;u%&#65533;&#65533;&#65533;&#65533;&#65533;&#65533;&#65533;c&#784;@&#65533;!Ui oyB&#65533;/q&#65533;d&#65533;*&#65533;&#65533;&#65533;Jb&#1149;&#65533;#&#65533;G\&#186;&#65533;&#65533;.&#65533;&#65533;#V&#65533;T&#65533;&#65533;BN&#65533;&#65533; 
 &#65533;&#65533;&#65533;&#65533;\(&#65533;_&#65533;$&#65533;&#65533;&#65533;@&#65533;&#65533;e&#65533;`,&#65533;&&#65533;&#65533;&#342;&#65533;&#65533;|,({S[&#65533;&#65533;a&#65533;xH/-\*&#65533;&#65533;.'<&#65533;-ll&#65533;5&#65533; (&#65533;&#65533;&#1595;L&#65533;&#65533;?&#65533; }&#65533;&#65533;\F&#513;&#65533;/&#65533;&#65533;SRR&#65533;&#65533;&#65533;&#65533; &#65533; &#65533;&#65533;&#65533;&#65533;&#65533;&#65533;&#65533;g&#65533;{YZM&#65533;d&#65533;1&#65533;&#65533;&#65533;&#62563;&#65533;,0&#65533;&#65533;&#65533;&#65533;LN&#65533;H&#65533;xT&#65533;C0&#406;&#65533;&#65533;&#65533;&#65533; r&&#65533;9!(A&#65533;&#65533;&#65533;?&#65533;5X&#65533;dr-L&#65533; %&#65533;S&#65533;8&#65533;&#65533;z7,V&#65533;5$&#65533;&#65533;cqK&#65533;&#65533;(&#65533;&#65533;	V#&#65533;&#65533;-<l&#65533;&#65533;&#65533; ihH&#65533;?&#65533;Y3?w&#65533;&#999;b&#65533;t+&#41033;&#65533;b IS$d%&#65533; &#65533;&#65533;!~N&#65533;--f4FX q&#65533;/A8P&#65533;&#65533;Z@&#65533; &#65533;&#65533;&#65533;h&#65533;xd0QeiI&#65533;3+b&#65533;&#65533;&#1368;&#65533;&#269;-&#65533;x#&#1718;&#65533;u&#65533;%&#65533;&#65533;8(B &#65533;=&#65533;&#65533;&#65533;&#65533;&#65533;&#65533;R&#65533;F8	uJ.&#65533;&#65533;&#65533;&#65533;&#65533;)&#65533;B&#65533;rp&#65533;&#65533;@&#65533;q &#385;V6(:^&#65533;&#65533;H&#65533;9<i&#65533;x&#65533;V&#65533;W&#65533;&#65533;&#65533;&#65533;&#65533;&#65533;&#65533;&#65533;\&#65533;d&#65533;\B&#65533;&#65533;&#65533;&#65533;("&#65533;&#65533;FUU&#65533;&#65533;y&#1135;&l&#65533;&#65533;qU0L&#65533;&#65533;&#65533;cf?&#65533;&#65533;&#65533;&#65533;&#65533;&#65533;=X&#65533;H&#65533;&#947;&#616;$&#65533;&#65533;?&#65533;*&#65533;;&#1129;^u&#65533;&#65533;w&#65533;C&#65533;l&#65533;&#65533;$&&#1357;n&#65533;&#65533;C=&#65533;&#65533;&#65533;&#65533;&#65533;&#65533;&#65533;&#65533;yZ&#65533;8&#65533;"00&#65533;(&#65533;J&#65533;&#65533;&#65533;&#65533;&#763;&#1971;K/&#65533;1&#65533;KIt6&#10992;ZU&#65533;&#65533;&#65533;s&#65533;&#65533;&#65533;&#65533;X&5&#65533;iI&#65533;N&#65533;C= &#65533;H&#65533;uv&#65533;&#65533;^&#65533;&#65533;g&#65533;?TA&#65533;&#65533;@w&#65533;&#65533;&#65533;t$&#65533;}^&#65533;&#65533;8&#65533;rW&#65533;Dhv&#65533;9&#65533;v&#65533;&#65533;&#65533;9[&#65533;&#65533;M&#65533;&#65533;&#65533;&#65533;&#65533;&#65533;<HB&#65533;F&#65533;&#65533;r&#65533;Tz8&#65533;&#65533;8&#65533;&#65533;y&#65533;&#65533;~E&#1308;A&#65533;` &#65533;&#65533;D&#65533;&#65533;&#65533;DR~&#65533;&#65533;?@<&#65533;&#65533;QFY&#65533;0<e&#65533;&#65533;"&#65533;;&#65533;?&#65533;&#65533;&#65533;:&#65533;&#65533; &#65533;,+.Di>GK@&#65533;j&#65533;@&#65533;&#65533;	&#65533;0&#65533;&#65533;&#65533;&#65533;&#65533;cY&#65533;&#65533;&#534;&#65533;@&#65533;iH	O&#65533;&#65533;&#65533;%&#65533;L&#65533;&#65533;&#65533;&#65533; &#65533;&#65533;A&#65533;&#65533;?&#65533;&#65533;&#65533;&#65533;&#65533;&#204;&#65533;&#65533;&#65533; &#65533;&#65533;&#65533;>l&#136;X&#65533;&#65533;&#65533;8&#65533;8&#65533;i0&#65533;&#65533;&#65533;"l>&#65533;s&#65533;`&#65533;&#65533;c&#65533;9?'&#65533;(&#65533;&#65533;&#65533;&#65533;[&#65533;&#65533;_&#65533;h&#65533;	&#65533;dC9d&#65533;1hp9I&#65533;X&#65533;&#65533;b&#65533;&#65533;&#65533;&#65533;[B&#65533;&#65533;9<D&#65533;&#65533;?&#65533;h&#65533;>h&#65533;F&#65533;Ed&#65533;&#65533;W&#726;m&#65533;A&#65533;(9D&#65533;Do&#65533;GlD-&#65533;&#65533;&#65533;F8&#65533;&#65533;&#65533;B&#65533;S>hEC&#65533;&#65533;C,&#65533;(&#65533;&#65533;P&#65533;Y&#16897;8EF &#65533;&#65533;X6&#65533;h=&#65533;&#1538;<&#65533;?Xl&#65533;;(C&#65533;X&#65533;Z&#65533;d,E8E&#65533;&#65533;7d&#65533;@9&#65533; &#65533;&#65533;b&#65533;1`3,&#65533;&#65533;P&#65533;C0,*@&#307;&#65533;p&#65533;&#65533;&#65533; &#65533;&#65533;lL&#65533;Hd&#65533;ZT&#65533;"&#65533;&#276;&#65533;&#65533;8EE&#65533;b&#65533;0x&#374;`&#65533;v&#312;;&#65533;A6&#65533;&#65533;Z&#65533;RG?&#65533;?&#65533;&#65533;.{F]d}&#65533;&,&#65533;&#65533;&#65533;&#65533;otD($&#65533;&#65533;B&#65533;x*&#65533;&#1608;&#65533;&#65533;S&#65533;H&#65533;&#65533;A&#65533;? EG<F&#65533;\&#65533;&#65533;&#433;+b&#65533;=P&#65533;g4&#65533;&#65533;`&#65533;&#65533;&#1332;<(p&#65533;&#65533;&#65533;> G&#65533;S&#65533;&#65533;&#65533;P&#65533;@&#65533;z&#65533;1&#65533;&#3550;4&#65533;1h;l&#65533;&(&#321;(&#65533;&#65533;&#65533;&#65533; &#65533;4j!&#65533;&#65533;&#65533;&#65533;Y&#65533;JJzzIIh&#65533;la&#65533;&#322;&#65533;&#65533;&#65533;&#65533;&#65533;&#65533;;&#65533;J&#65533;&#65533;t:_&#65533;B&#65533;&#65533;&#65533;&#65533;&#65533;&#65533;F&#65533;I&#65533;&#65533;&#65533;[&#65533;&#65533;80&#65533;&#65533;&#425;&#65533;9&#1282;T&#65533;&#65533;B&#65533; &#65533;&#65533;b&#65533;&#65533;9\>C&#65533;	&#65533;&#65533;A&#65533;&#65533;&#65533;ld&#65533;&#65533;&#65533;&#65533;&#65533;{L&#65533;&#65533;F&#65533;&#65533;8&#65533;&#65533;kM&#65533;&#65533;&#65533;&#65533;&#65533;&#1636;&#851;T&#65533;+X>&#65533;&#65533;M&#65533;&#65533;M&#65533;&#65533;4M&#65533;N&#65533;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&#65533;&#65533;&#65533;/&#65533;&#65533;&#65533;6&#529;(&#65533;! &#65533;&#65533;&#65533;*&#65533;&#65533;&#65533;&#65533;&#65533;m&#65533;|&#65533;&#65533;(&#65533;)&#65533;&#65533; %&#65533;&#65533;&#65533;&#65533;&#65533;Qhi &#65533;$ $P&H&#65533;p&#65533;&#65533;Q"&#65533;&#65533;X&#65533;H&P&#65533;$h&#65533;@&#65533;$H$&#65533; &#65533;&#65533;gi&#65533;U.e.m&#65533;,m &#65533;&#65533;@ &#65533;S&#65533;&#65533;!&#65533;&#65533;-]S<m&&#65533;&#65533;&#65533;R&#65533;$U&#65533;<&#65533;S'S?%&#65533;&#65533;4T<}&#65533;(8&#65533;=I&#65533;EeT.}S)&#65533;T!&#65533;&#65533;\TJ-&#65533;(hPUQUR-US=UTEU&#65533;&#65533;&#65533;RJ&#65533;&#65533;&#65533;T&#65533;UZ&#65533;&#65533;Y&#65533;&#65533;?&#65533;O(PX&#65533;6&#65533;&#65533;}&#65533;$&#65533;&#65533;&#65533;&#65533;R&#65533;&#65533;Ue]VP&#65533;4=PP h&#65533;;&#65533;&#65533;,&#65533;Q&#65533; &#65533;&#65533;M@(&#65533;M&#65533;ceVr-&#65533;?R0&#65533;Q Q8W&#65533;`&#65533;Rk}&#65533;!xQ-N&#65533;&#65533;&#65533;&#65533;&#65533;G-&#65533;6 Q &#65533;S(&#65533;P@R&#65533;R8&#65533;&#65533;V}&#65533;!@R&#65533;H&#65533;B&#65533;&#65533;Y&#65533;&#65533;&#65533;}&#65533;&#65533;&#65533;&#65533;R&#65533;NH&#65533;P8YT0&#1541;%R&#65533;^}&#65533;@X&#65533;MQQ&#65533;&#65533;&#65533;X&#65533;Y!&#65533;&#65533;~&#65533;&#65533;<i= X&#65533;=Y&#65533;]&#65533;Q8Q0&#65533;&#65533;&#65533;&#1860;M&#65533;&#65533;&#65533;&#65533;P&#65533;W&#65533;&#65533;Y&#65533;&#65533;&#65533;)@N&#65533;=!YR(&#65533;PXS &#65533;M&#65533;6 &#65533;Zh &#65533;&#65533;&#65533; )&#65533;&#65533;&#65533;&#65533;Z8&#65533;Y)&#65533;&#65533;>&#851;H&#65533;S Z&#65533;&#65533;[&#65533;}V&#65533;Q&#65533;0&#65533;0UM@8H&#65533;&#65533;&#1782;&#65533;&#65533;&#65533;&#65533;&#65533;&#65533;&#65533;&#65533;%&#65533;&#65533;&#65533;&#65533;&#65533;P&#65533;&#65533;x &#65533;%&#65533;/&#65533;&#65533;&#65533;&#65533;=])&#65533;&#65533;&#65533;O T&#65533;&#1855;&#65533;\m
&#65533; &#65533;&#65533;&#65533;&#65533;
&#65533;&#65533;q&#65533;&#65533;&#65533;&#65533;&#65533;=&#1913;M&#65533;&#65533;&#65533;&#65533;}]&#65533;%&#1714;=[ &#65533;
x&#65533;B0&#65533;H&#65533;x&#65533; \R&#65533;X)&#65533;&#65533;U]=	ZSH&#1939;]XQx&#65533; &#65533;&#65533;&#65533;U&#65533;&#65533;&#65533;x &#65533;&#65533;Q&#65533;^&#65533;&#65533;^&#65533;&#65533;&#65533;&#65533;-We-Q&#65533;[&#65533;R&#65533;&#65533;O&#65533;6P_(&#65533;&#205;&#65533;P&#65533;&#65533;Y&#1181;_&#65533;&#65533;o&#65533;_r&#65533;&#65533;&#65533;E^&#65533;%&#65533;T0_&#65533; #P&#65533;0&#65533;&#65533;H\S&#65533; P&#65533;&#65533;Z&#65533;&#65533;`r&#65533;&#65533;5&#65533;&#65533;%Q`^&#65533;&#65533;&#65533;&#65533;&#65533;&#1669;&#65533;&#1053;&#65533;&#65533;&#65533;&#65533;&#65533;=&#1900;&#1860;&#65533;U&#65533;e&#65533;&#65533;&#65533;MW&#65533;E&#65533;&#65533;MP*&#65533;&#65533;&#65533;&#65533;&#65533;aQ&#65533;&#65533;&#65533; h&#65533;&#1475;&#65533;&#65533;M&#65533;T#fV&#65533;=&#65533;&#65533;-^ m&#65533;&#65533;&#65533; &#65533;&#65533;B&#65533;a&#65533;x &#65533;&#65533;]&#65533;&#65533;(0&#65533;&#65533;1&&#65533;	0&O&#65533;6P&#65533;} &#65533;(&#65533;7&#65533;&#65533;u_#&#65533; &#65533;U&#65533;Z&#65533;&#65533;(&#65533;&#65533;&#65533;=&&#65533;&#65533;&#65533;&#65533;&#65533;Ov&#65533;6P&#65533;&#65533;0P96&#65533;	x&#65533;P&#65533;5V P-&#65533;	&#65533;[I&#65533;&#65533;L&#65533;&#65533;>&#65533;&#65533;&#65533;P&#65533;5&#1781;]*He#&#65533;&#65533;&#65533;&#65533;&#65533; 6^&#65533;Z&&#65533;&#65533;&#832;
&#65533;&#65533;PS&#65533; &#65533;&#65533;.&#65533;&#65533;&#65533;aIP&#65533;Mf	&#65533;]
&#65533;fm)g*&#65533;&#65533;&#65533;,n&#65533;&#65533;5V&#65533;g&#65533;&#65533;&#65533;&#65533;&#65533;&#1061;&#65533;&#65533;&#65533;u&#65533;U&#221;&#65533;Quf	&#65533;gC&#65533;T&#65533;]PM&#65533;&#65533;&#65533;gf&#65533;fuU*&#512;~&#65533;&#65533;&#65533;6a&#65533;&#65533;0hdF&#65533;Y5h&#65533;h,&#65533;&#65533;&#65533;n&#65533;!]&#65533;(&#65533;&#65533;N&#65533;&#65533;&#65533;v&#65533;h&#65533;F&#65533;v&#65533;&#65533;xcw~P&#997;&#65533;&#65533;b#&#65533;&#65533;Pm&#65533;VVQ&#65533; *&#65533;f&#65533;&#65533;E&#65533;e&#65533;&#65533;c&#65533;&#1364;f&#65533;	`&#65533;Y&#65533;&#65533;Q&#65533;&#65533;P&#65533;&#65533;&#65533; 7&#65533;d	]c&#65533;v&#1989;&#65533;ij&#65533;&#65533;&#65533;es&&#65533;(
&#65533;&#65533;0e
&#65533;Pc&#65533;&#65533;&#65533;&#65533;&#65533;H&#20616;8`|&#65533;&#65533;&#65533;8F\
&#65533;&#1926;(&#65533;&#65533;)&#65533;.&#65533;&#65533;&#65533;&#65533;&&#52270;&#1078;N&#65533;&#1861;j&#65533;&#65533;&#65533;s6&#65533;Xk&#65533;&#65533;&#65533;h&#65533;x&#49224;&#65533;&#65533;&#65533;&#65533;U&#65533;h&#65533;0Pe&#65533;&#65533;P&#65533;Mm&#65533;&#65533;&#65533;Sgt&#65533;h&#614;P&#65533;v9^&#65533;&#65533;&#65533;&#670;&#65533;5&#65533;&#65533;&#65533;hQ&#65533;	&#65533;&#65533;&#65533;&#65533;&#65533;SYcU0n&#65533;&#65533;l&#65533;onn&#65533; !&#65533; &#65533; ,2  6F &#65533; &#65533;H&#65533;&#65533;&#65533;&#65533;*\&#560;&#65533;&#199;#J&#65533;H&#65533;&#65533;&#331;3j&#65533;&#561;&#65533;&#463; C&#65533;I&#65533;&#65533;&#595;(S&#65533;\&#626;&#65533;&#727;ST &#65533;&#65533;C
&#65533;8s&#65533;&#65533;&#65533;&#65533;M&#65533;&#65533;I&#2151;&#1123;H&#65533;Z$!&#65533;&#65533;S&#65533;LTPJ&#65533;&#65533;U&#65533; 6<&#65533;&#65533;&#65533;TI`&#202;K&#65533;&#65533;&#1651;h&#1258;]&#758;&#65533;&#1783;p&#65533;&#669;K&#65533;&#65533;&#1668;L&#65533;^&#65533;Q&#65533;+E&#65533;
Lxd&#65533;P	@&#65533;WK&#65533;L&#65533;&#65533;D8&#65533;&#65533;&#65533;&#65533;8&#65533;	1N&#65533;jpeI&#65533;&#65533;&#65533;S&#65533;N&#65533;&#1577;&#65533;&#65533;&#65533;&#65533;Y&#65533;D&#65533;4l O]&#891;wUO7w &#65533;&#65533;&#65533;I&#65533;&#65533;A&#65533;&#65533;&#65533;&#65533;_&#65533;X&#65533;&#65533;&#65533;bOM8X&#65533;SH&#65533;&#65533;&#65533;N&#65533;&#65533;&#65533;
6&#65533;n.&#65533;&#65533;S&#65533;&#65533;<&#65533;,&#65533;&#65533;v&#65533;&#65533;&#65533;[L&#65533;5&#65533;u&#65533;O-a&#65533;85&#65533;$l&#1044;&#65533;&#65533;&#65533;&#65533;&#65533;u&#65533;g&#65533;&#65533;	&#65533;&#65533;T&#65533;&#65533;&#65533;e1&#65533;$&#65533;8u&#65533;&#65533;S&#1815;&#65533;w]&#65533;&#65533;	&#65533;7&#65533;&#65533;8&#65533;WAp.&#65533;Xn&#65533;!	&#65533;'aW&#65533;&#23076;o)&#65533;P&#65533;&#65533;&#65533;n&#65533;FPO&#65533;&#65533;&#65533;Up&#65533;Sb&#65533;&#65533;SADFv&#65533;&#385;\&#65533;&#65533;Z&#65533;&#65533;A&#65533;&#65533;M|&#592;&#65533;&#65533;|Zv&#65533;=0&e&#65533;&#65533;l&#65533;&#65533;AzkZ&#65533;&#30914;9&#65533;T&#221; &#65533;In&#65533;&#65533;q&#65533;&#65533;T&#65533;&#65533;z&#65533;O]&#65533;P*&#1049;N%J&#65533;0&#65533;&#65533;p&#65533;&#65533;&#65533;&#65533;d&#65533;e&#65533;z&#65533;&#65533;V&#65533;&#65533;&#65533;&#65533;&#65533;P&#65533;&#65533;&#65533;&#65533;N&#65533;Z&#65533;-&#65533;&#65533;&#65533;V&#65533;!&#65533;sh&#65533;&#65533;v&#65533;od&#65533;k&#65533;:&#65533;&#65533;$&#65533;&#65533;&#65533;&#65533;*&#65533;&#65533;Y&#65533;uc&#65533;OqH&#65533;"M-&#65533;&#65533;&#10342;&#65533;&#65533;q&#65533;&#65533;&#65533;<aAY *&#21965;&#65533;&#65533;pGSt&#65533;&#65533;&#65533;n&#65533;&#65533;&#65533;&#65533;&#65533;&#65533;&#65533;&#65533;aESD&#65533; &#65533;"Po&#65533;&#65533;,Q&#65533;R<-&#65533;&#65533;&#65533; &#65533;&#65533;&#65533;&#1974;*&#65533;&#65533;&#65533;&#65533;&#65533;&#65533;Df<&#65533;&#65533;&#65533;&#65533;&#65533;.N&#65533;1&#65533;&#65533;&#65533;Gr&#65533;O&#65533;&#65533;&#65533;&#65533;&#65533;;4&#65533;|&#65533;&#65533;C&#65533;O	&#65533;&#65533;&#65533;&#65533;"ri&#65533;wRm&#65533;Be\=&#65533;&#65533;Fg,[&#65533;|&#65533;"&#65533;&#65533;&#65533;i&#65533;&#65533;|&#65533;&#65533;&#65533;&#65533;&#65533;&#65533;A&#65533;'&#65533;mnt&#65533;&#65533;&#65533;&#65533;( &#65533;&#65533;<&#1035;&#65533;&#65533;&#1783;&#65533;,&#65533;n&#65533;l&#65533;P)sv,&#65533;&#65533;&#21896;&#466;&#65533;&#65533;*&#65533;(_&#65533;&#65533;&#65533;&#65533;&#65533;&#219;&#65533;&#65533;&#65533;&#65533;:&#65533;&#65533;Y&#65533;&#65533;&#65533;&#65533;#[&#65533;&#65533;f&#270;&#65533;"W*&#65533;-&#65533;&#65533;{&#65533;]	&#65533;&#65533;#|ta&#65533;&#621;&#65533;-&#65533;&#65533;&#65533;&#65533;\;&#65533;&#65533;&#265;&#518;	&#65533;,&#65533;&#65533;&#65533;&#65533;&#65533;&#65533;S&#65533;qF&#65533;&#65533;#&#65533;&#65533;&#65533;n&#65533;F&#65533;=&#65533;&#65533;nP&#65533;"4U:&#65533;&#65533;af&#65533;&#1406;&#65533;&#65533;/&#65533;&#65533;&#65533;p&#65533;9&#65533; &#65533;&#65533;/D0l	&#65533;sC1&#1328;&#65533;&#65533;&#45090;&#65533;&#179;8&#65533;E&#65533;4&#65533;<t9&#65533;&#65533;BDvZB>Y&#65533;&#65533;C;&#65533;&#65533;-&#65533;=&#65533;&#65533;&#65533;JD&#65533;&#65533;2(->`*&#171;&#65533;&#65533;&#65533;&#65533;C&#65533;&#65533;s&#65533;&#65533;u@&#65533;nb&#65533; &#65533;&#65533;D&#65533;&#65533;&#65533;&#65533;T&#65533;a]&#65533;y&#65533;!P4xJ&&#65533;)&#65533;&#65533;?X&#65533;&#65533;&#65533;&#65533;,hA&#65533;	 ;X)&#1188;!&#65533;HI&#65533;&#65533;f?(&#65533;/4Dt&#65533;&#917691;i9B&#65533;&#65533;&#65533;B&#65533;x&#65533;&#65533;&#65533;&#65533;B&#65533;I&#65533;2&#65533;&#65533;&#65533;Icn&#65533;&#559;D&#65533;h&#65533;<&#65533;&#65533;&#65533; &#65533;&#65533;}&#65533;&#65533;i&#65533;S.&#65533;&#606;&#1039;&#65533;&#65533;z&#65533;S:P&#65533;&#65533;&#52165;&#1218;^#&#65533;%C&#65533;@&#65533;&#65533;VH,&#65533;#0&#65533;p+W&#65533; _&#65533;=\&#65533;&#65533;Z: e &#454;E&#65533;&#65533;W&#65533;&#65533;Z&#65533;&#65533;I.&#65533; M <`5&#65533;2&#65533;|&#65533;&#2028;I&#65533;<&#65533;&#65533;&#65533;&#65533;&#65533;&#1750;&#65533;&#65533;<+:e&#65533;n&#65533;S&#65533;&#65533;&#65533;d&#65533;&#65533; &#65533;&#65533;FT&#65533;&#65533;&#65533;@&#65533;&#65533;&#65533;&&#65533;&#65533;2Yj&#65533;O1&#65533;&#65533;&#65533;&#65533;&#65533;4H&#65533;y&#65533;&#65533;&#65533;&#65533;&#65533;&#65533;&#65533;&#65533;(M&#65533;[&#65533;&#65533;*$ F&#65533;&NnIQ7<&#65533;)D&#65533;&#65533;&#65533;)&#65533;LL&#65533;l =&#65533;y&#65533;&#59681;,)&#65533;&#65533;O&#65533;2 &#65533;&#65533;q$&#65533;iE?9Q&#65533;A&#65533;&#65533;&#65533;&#65533;&#65533;)-[@%%&#65533;2M&#65533;N&#65533;(53[J<GRM&#65533;&#65533;+&#65533;&#65533;dOq&#65533;Ot&#65533;&#65533;@&#65533;&#65533;&#65533;&#65533;AZA&#65533;&#65533;l&#65533;&#65533;&#65533;*	&#65533;&#65533;H&#65533;&#65533;&#65533;.P)&#65533;U}&#65533;"6&#65533;&#65533;QQ&#65533;&#18727;&#65533;	&#65533;59u!vH &#65533;&#65533;2 &#65533;<u#4&#65533;h1&#1600;&#65533; H@kZD&#65533;66&#65533;&#65533;&#65533;_!X&#65533;[&#1888;L%z&#65533;&#65533;"
C<&#65533;&#65533;=&#65533;&#65533;Dk&#65533;?&#65533;\t&#65533;&#65533;I&#65533;l&#65533;&#65533;$&#65533;(&#65533;&#65533;n&#736;&#65533;&#65533;z&#65533;&#65533;ny&#65533;&#65533;&#65533;&#65533;5(&#65533;  (&#65533;h&#65533;s&#65533;&#65533;0V&#65533;&#65533;u&#65533;\&#65533;> &#65533;@80Dv&#65533;JL&#65533;bp&#65533;&#65533;&#65533;<&#65533;&#65533;(&#65533;&#65533;&#65533;g&#65533;&#65533;4<&#65533;9&#65533;D&#65533;K&#65533;&#65533;B&#65533;3u&#65533;d&#65533;5&#65533;E8&#65533;)S&#65533;&#65533; J&#65533;)&#65533;&#65533;(6&#65533;x&#65533;&#65533;7&#65533;&#65533;I&#65533;B*p&#1537;I&#65533;#&#65533;-P&#65533;&#65533;m!&#65533;&#65533;2&#65533;e&#1093;p&#65533;VZ&#65533;M&#65533;&#65533;&#65533;&#65533;R-&#65533; )&#65533;&#65533;cn&#65533;&#65533;3&#65533; fP&#65533;4&#65533;Zk&#65533;&#65533;?f#&6&#65533;&#65533;
&#65533;&#65533;&#65533;&#65533;&#65533;&#65533;$3&#65533;&#65533;&#65533;pK
&#65533;&#65533;&#8356;7&#65533;]&#65533;J&#65533;&#65533;&#65533;4&#65533;a4i&#65533;@{1&#65533;eN&#65533;&#65533;&#65533;R!&#65533;&#65533;&#65533;.p&#65533;&#65533; 1&#65533;D0J}&#65533;&#65533;&#65533;&#65533;&#65533;&#65533;%&#65533;j kM/&#65533;&#65533;&#65533;&#65533;0&#65533;N&#65533;s&#65533;q&#65533;nMd
&#65533;&#65533;&#65533;&#65533;gM&#65533;Z&#65533;z:O&#65533;M&#65533;&#65533;0kX)&#65533;&#65533;&#65533;&#65533;&#65533;&d&#65533;&#65533;&#65533;Nv&#65533;;&#65533;&#65533;7i!) C&#65533;g&#65533;&#65533; &#65533;JAd&#65533;&#65533;&#65533;$/l&#65533;q&#65533;~$ &#65533;&#65533;&#65533;)u~C&#65533;&#1913;4&#65533;&#65533;&#65533;K&#65533;&#65533;2&#33024; &#65533;&#65533;&#65533;Lf&#65533;:?&#65533; &#65533;&#65533;Y+J&#65533;'&#65533;IQjJ&#65533;&#65533;Z&#65533;&#65533;x;&#65533;&#65533;i&#65533;&#1382;&#65533;,&#65533;[&#65533;Cd&#65533;&#65533; w&#65533;&#65533;&#65533;1&#65533;	f4&#222;&#65533;&#65533; &#65533;W&#1451;&#65533;&#65533;n&#65533;&#65533;&#65533;&#65533; x(T}&#65533;X_\ &#65533;&#65533;V&#65533;&#65533;&#65533;&#65533;&#65533;[^&#65533;&#65533; &#24803;W6&#65533;.Hg&#65533;@&#65533;&#65533;;&#65533;&#65533;bC|cX&#65533;<&#65533;d&#65533;&#65533;Vp&#65533;&#65533;&#65533;&#65533;&#65533;l&#65533;A&#65533;U&#65533;&#65533;	&#471;&#65533;*H&#65533;&#65533;&#65533;&#65533; O&#65533;&#65533;&#65533;	&#65533;&#65533;&#65533;8]&#65533;Jo&#65533;$&#65533;u&#65533;$&#65533;s&#65533;.)6&#65533;;:+&#65533;x&#65533;II5\&#65533;&#65533;4&#65533;0&#65533;1&#65533;&#65533;k;&#65533;&#65533;A4&#65533;&#65533;&#65533;&#35309; Y&#65533;&#65533;&#65533;&#65533;1c&#65533;&#65533;d&#65533;&#65533;&#65533;H&#65533;&#65533;&#65533;&#65533;&#65533;iS&#65533;&#65533;&#65533;&#65533;&#65533;yH&#65533;&#65533;5&#65533;&#1223;&#65533;&#65533;Q&#65533;f&#65533;&#65533;&#65533;&#65533;d&#65533;&#65533;&#65533;SL&#65533;'&#65533;&#65533;&#65533;2&#65533;p]&#65533;	&#65533;A`$&#65533;&#65533;b2&#65533;$&#65533;f&#65533;&#1056;&#65533;&#65533;&#65533;&#65533;ok&#65533;&#65533;&#65533;&#65533;&#65533;k&#65533;?&#65533;&#65533;=W&#65533;&#65533;&#568;(A2&#65533;dO&#65533;*&#65533;'s0&#65533;!K&#65533;&#65533;(u&#65533;0le}&#65533;W&#65533;&#65533;U&#65533;% .@ &#65533;&#65533;}.&#65533;{&#65533;&#65533;&#65533;n	v&#65533;&#65533;&#65533;&#65533;(& c &#65533;&#65533;&#65533;~>&#65533;)y&#65533;)&#65533;W]pg&#65533;<xR&#65533;&#65533;P[&#65533;&#65533;&#65533;&#65533;\&#65533;B
x&#1814;&#65533;&#65533;&&#65533;~&#65533;V
&#65533; a&#65533;Vx&#65533;7Cv62&#65533;$qE&#1027;^h8&#65533;2&#65533;C&#65533;T&#183;&#65533;8&#65533;&#65533;&#65533;&#65533;g`&#65533;d3&#65533;&#65533;z&#65533;A/&#65533;&#65533;&#65533;"_&#65533;&#65533;^b&#65533;&#1537;&#65533;&#65533;&#65533;&#65533;	&#65533;&#65533;&&#65533;&#65533;Z&#65533;r&#65533;$z&#65533;vI&#65533;&#1288;&#65533;&#1472;s2 T&#65533;Qx](&#65533;&#65533;&#65533;&#65533;D&#65533;dx}*ry&#1878;&#65533;=[&#65533;l=&#65533;&#65533;Q&#65533;'&#65533;c&#65533;R&#65533;(H&#65533;&#65533;&#65533;f&#65533;&#65533;[&#65533;&#65533;&#65533;&#65533;m&#65533;.&&#65533;\&#65533;4\/&#65533;2&#65533;&#10505;&#65533;a&#65533;#` .s&#65533; &#65533;&#65533;8&#65533;&#65533;&#65533; K`&#65533;&#65533;&#65533;&#65533;p. [J&#520;!&#65533;&#65533;.&#65533;8&#65533;K&#65533;0&#65533;%&#65533;&#65533;&#65533;' @Ao7&#65533;=&#65533;&#65533;p&#65533;&#65533;&#65533;&#24080;`&#65533;&#65533;V&#65533;E&#65533;&#65533;&#65533;&#65533;&#65533;&#65533;.&#65533;xg8&#65533;&#65533;%&#65533;B&&#65533;t&#65533;q&#65533;&#65533;&#65533;&xOa9\&#528;.)		ko zsX=&#65533;&#65533;&#65533;&#65533;&#65533;H&#65533;I4%X&#65533;J5j`p&#65533;f&#65533;&#1937;&#65533;~l&&#65533;ty&#65533;&#65533;&#65533;&#65533;&#65533;&#65533;/&#65533;q+2&#65533;&#65533;&#65533;&#65533;&#65533;79&#65533;'&#65533;*&#65533;dMxIU&#65533;[&#65533;D&#65533;&#65533;&#65533;!))&#65533;&#65533;"RdgE&#65533;(&#65533;t)w&#65533;/&#65533;&#65533;&#65533;P&#65533;&#65533;P&#65533;9Y&#65533;g&#65533;!&#65533;". 27&#65533;kO&#65533;&#65533;0r' &#65533;a!@b&#65533;h&#65533;&#65533;~&#65533;&#65533;&#1173;O&#65533;a&#65533;&#65533;'@;MEq(S9 &#65533;&#65533;6 c&#65533;&#65533;$r&#65533;&#65533;&#65533;.p > E&#65533;&&#65533;&#65533;p}9&#65533;&#65533;IZ&#65533;&#65533;&#65533;&#65533;&#65533;&#65533;8&#65533;dIz?&#1104;&#65533;T5&#65533;T61	{h&#65533;a&#65533;2W&#65533;&#65533;!&#65533;2C_7~&#65533;&#65533;&#825;&#65533;!Bu-{'&#65533;2g&#65533;&#65533;&#1626;&#65533;p&#65533;8&#65533;CNB&#65533;g&#65533;`&#65533;i&#65533;P&#65533;  K&#65533;&#65533;}&#65533;&#65533;&#65533;X&#65533;k&#65533;fP	&#65533;\&#65533;4P&#65533;@e&#65533;)o&#65533;&#65533;&#65533;q&@*hof! c&#65533;\qf$ &#65533;GV
&#65533;&#65533;9?&#65533;t&#65533;H&#65533;[!4&#65533;M&#65533;Ax\&#65533;iVEPc&#65533;Q$f&#65533;y-.@eq'p&#65533;2&#65533;M'&#65533;&#65533;(&#65533;6bu5&#65533;&#65533;&#65533;&#65533;4&#65533;	&#65533;&#65533;/&#65533;G&#65533;Y&#65533;&#65533;&#65533;&#65533;&#65533;&#65533;&A&#65533;K&#65533;m&#65533;C&#65533;.&#65533;q&#65533;&#65533;&#65533;&#65533;&#65533;&#65533;&#65533;&#65533;&#65533;&#65533;eb&#65533;ij&#65533;&#65533;p
^&#65533;k &#65533;\T&#65533;&#65533;&#65533;y$&#65533;UcU&#65533;&#65533;&#65533;&#65533;?BZ&#65533;&#65533;L&#65533;&#65533;O&#65533;E@^dX&#65533;&#65533;u&#65533;I ca&#65533;.&#65533;&#65533;*&#65533;$U&#65533;&#65533;&#65533;31E\sh&#65533;&#65533;;&#65533;\&#1220;%	&#65533; &#65533;&#65533;+&#65533;&#65533;Q&#65533;&#526;bq&#27112;&#65533;&#41168;ZS&#65533;&-&#65533;&#65533;&#65533;&#65533;zZ!= E&#65533;g9l&#65533;&#65533;gO&#65533;&#65533;&#65533;&#65533;h&#65533;h&#65533;fq&#65533;&#65533; &#65533;&&#65533;
&#65533;&#65533;&#65533;fMdN&#65533;[&#65533;&#65533;&#65533;&#65533;Z=&#65533;&#65533;i&#333;&#65533;&#65533;&#65533;g&#65533;&#65533;j&#65533;,&#65533;^&#1072;^&#65533;kq&#65533;$1&#65533;sa&#65533;&#65533;:FD&#65533;&#65533;&#65533;f&#65533;&#65533;*=&#65533;&#65533;lp_&#65533;&#65533;&#65533;&#65533;U@&#65533;&#65533;_J&#48141;&#65533;&#65533;w&#65533;i&#65533;A&#65533;q!9v&#65533;&#65533;eX&#65533;.&#1073;=&#65533;z[&#65533;jtfg&#65533;D'&#65533;,p&#65533;M)&#65533;&#65533;/&#65533;&#65533;0&&#65533;&#568515;x&#65533;<;7&#65533;g&#65533;&#65533;y&#65533;&#65533;C&#65533;o8 &#65533;c&#65533;g &#65533;pq&#65533;&#65533;&#65533;$>&#65533;&#65533;R&#1776;h&#65533;&#65533;`T&#65533;&#65533;&#65533;&#65533;;]&#65533;WV&#65533;^'&#65533;c&#718;&#65533;&#65533;8&#65533;`&#65533;:@&#65533;?P&#65533;&#65533;&#65533;&#65533;#U&#65533;&#65533;P&#65533;K&#65533;&#65533;b&#65533;#&#65533;&#65533;f`~&#65533;Q&#65533;&#65533;&#65533;J]&#65533;L&#65533;&#65533;&#65533;&#65533;&#65533;A0"n&#65533;a&#65533;+&#65533;G&#65533;&#65533;*r&#65533;&#65533;u&#65533;&#65533;&#65533;e! aJ&#65533;&#65533;{&#65533;wQ<&#65533;K&#65533;&#65533;c&#65533;&#65533;: &#65533;&#65533;{&#65533;&#65533;Qx&#65533;b&#65533;&#65533;&#65533;&#65533;&#65533;F&#65533;b@&#65533;/>&#65533;C&#554;`!=&#65533;V&#65533;&#65533;ga&#65533;&#65533;+U\&#65533;j&#65533;&#65533;`&#65533;&#65533;&#1513;&#65533;&#65533;? 	&#65533;:R&#65533;&#65533;&#65533;l&#65533;d&#65533;&#65533;Q&#65533;&#65533;&#65533;[&#65533;n&#65533;&#65533;&#65533;B~N&#65533;&#65533;J&#65533;E&#65533;c&#65533;&#65533;&#65533;5&#65533;&#65533;Y&#65533;@&#65533;h`&#65533;&#65533;[&#65533;a&#65533;&#65533;&#65533;(&#65533;&#65533;&#65533;,UW&#65533;{I*&#65533;8&#65533;{&#65533;kH&#65533;&#65533;&#65533;+&#65533;&#65533;	\@&#65533;&#1765;k&#65533;&#65533;&#65533;&#65533;2L&#65533;V&#65533;<&#65533;*&#65533;8&#65533;&#65533;&#65533;@&#65533;u  &#65533;ywA&#65533;&#65533;&#65533;&#65533;&#65533;N&#65533;&#1030;&#65533;&#65533;OQ,&#65533;&#65533;
&#65533;&#65533;X*&#65533;:&#65533;c&#65533;5&#65533;['@ &#65533;4&#65533;@&#1537;&#65533;u?&#65533;&#65533;u&#65533;iU&#65533;|&#65533;&#65533;m&#65533;&#65533;!&#65533;X&#65533;&#65533;e!&#65533;&#65533;p5&#148;&#65533;>* :&#65533;|&#65533;&#65533;h&#1114; &#65533;&#65533;&#400;&#65533;U&#65533;&#65533;Q&#65533;&#65533;&#65533;18 	upu 	rn&#65533;&#65533;Bp&#65533;,R0&#700;*&#65533;&#65533;b&#65533;&#65533;L&#65533;&#65533;&#65533;&#432;&#65533;&#65533;&#65533;&#65533;&#65533;\!h&#65533;.0u&#65533;&#65533;&#65533;&#65533;&#65533;
 &#65533;&#65533; R&#65533;&#65533;a&#65533;K&#65533;&#65533;O&#65533;&#65533;I&#65533;\&#65533;&#65533;tP&#65533;>&#65533;&#65533;\!N
&#512;L4&#65533;t&#65533;B&#65533;&#65533;,&#1579;&#65533;&#65533;&#65533;T&#65533;&#65533;&#65533;&#65533;&#65533;t$P&#65533;[&#65533;1&#65533;&#65533;&#65533;l &#65533;,\&#65533;7&#65533;&#65533;&#65533;&#65533;;9&#65533;&#65533;|M&#65533;
&#65533;&`\O&#65533;B&#65533;&#65533;&#65533;A!ppB&#65533;&#65533;&#65533;&#65533;p&#65533;&#65533;@-&#65533;&#65533;&#65533;b&#65533;5&#65533;&#654;4&#65533;Ky&#65533;&#65533;&#65533;&#65533;&#65533;.&#1884;&#65533;&#65533;&#65533;0V&#65533;&#65533;[&#65533;?&#65533;&#65533;Jp&#65533;&#65533;P nQ&#65533;M+&#65533;&#65533;&#65533;T&#65533;&#65533;&#65533;N&#65533;&#1315;	e&#65533;&#65533;&#65533;"&#65533;" D&#65533;p&#65533;@m&#65533;"&#65533;&#65533;&#65533;&#65533;CN&#718;&#65533;J&#65533;&#65533;&#65533;h&#65533;&#65533;&#65533;&#65533;&#65533;&#65533;&#65533;7 &#65533;" &#65533;&#65533;:&#65533;^&#65533;M&#65533;"e&#65533;+&#65533;&#65533;&#65533;&#65533;em-]&#65533;iOA&#65533;`&#65533;&#65533;l &#65533;&#65533;&#65533;l@)[&#65533;W&#65533;6 &#65533;%s&#65533;J&#65533;&#65533;|&#65533;&#65533;,&#65533;&#1632;M&#65533;4}U`&#937;&#65533;&#65533;&#65533;&#65533; &#65533;&#65533;w&#65533;&#65533;L&#65533;&#65533;
&#65533;&#65533;&#65533;&#65533;z&#65533;&#65533;&#65533;C9i&#65533;p&#65533;&#65533;&#65533;&#65533;&#65533; &#65533; 'z,&#65533;n&#65533;&#65533;&#65533;&#65533;&#65533;&#65533;&#65533;k\&#1453;&#65533;&#65533;9	f!&#65533;yM>@&#1254;&#65533;&#65533;&#65533;aT&#65533;qo&#65533;&#753;&#65533;J &#65533;&#65533;&#65533;V&#65533;	&#65533;&#65533;2&#65533;`Q!&#65533;0w 3&#65533;D]&#65533;&#65533;&#65533;&#986;j&#65533;&#65533; &#65533;&#65533;&#65533;&#65533;&#65533;
o&#65533;PN`&#65533;Y&#65533;-B&#65533;)&#65533;&#65533;&#65533;3;2&#65533;J&#65533;xn&#65533;&#65533;&#65533;A&#65533;&#65533;&#65533;it&#65533; MP&#65533;'&#65533;&#65533;&#65533;`PP&#65533;&#65533; ;&&#65533;~~V&#65533;p&#65533;&#202;&#65533;)&#65533;&#65533;L&9&#65533;d&#65533;DnR0&#65533;<&#65533;&#65533;&#65533;&#65533;k&#65533;&#65533;i&#65533;&#65533;u	&#65533;N&#65533;P&#65533;j&#65533;bc&#65533; &#65533;2%|&#65533;	&#65533;e&#65533;Rg&#65533;&#65533;&#65533;&#65533;&#65533;&#65533;e&#65533;&#1304;&#65533;&#65533;]&#65533;6>&#65533;W&#65533;.A&#65533;&#65533;Y&#65533;g&#65533;&#65533; wp&#65533;&&#65533;P)+`&#65533;%&#65533;&#65533;&#65533;mf&#65533;&#65533;&#65533;&#65533;&#65533; &#65533;&#65533;=&#65533;]2P7&#65533;&#65533;\&#65533;j$N&#65533;ta-q&#1114;0,@&#65533;&#65533;GXU&#65533;5W&#65533;&#65533;&#65533;&#65533;s&#65533;&#65533;R~&#65533; &#65533;``!P&#65533;&#65533;9&#65533;&#65533;i&#1112;GU&#65533;]cY&#65533;&#65533;	&#65533;&#65533;&#65533;&#39240;&#65533;xh&#619;&#65533;&#65533;&#407;&#65533;'&#65533;`e&#65533;N1Pn&#65533;&&#65533; &#65533;n&#65533;a&#65533;&#65533;&#65533;k&#65533;&#65533;t&#65533;&#65533;[&#65533;&#65533;!&#65533;&#238;~}<&#65533;&#65533;&#65533;&#65533;=&#65533; &#65533;p`V.&#65533;&#65533; ~&#65533;&#65533;>e&#65533;;&#65533;*&#65533;&#65533;&#65533;&#65533;k p&#65533;g&#65533;a 
"x!&#65533;	&#65533;I( &#65533;&#65533;&#65533;W&#65533;&#65533;&#65533;oP&#65533;;&#65533;%??&#65533;;+P&#65533;]c R/&#65533;+ &#65533;**&#65533;&#65533;&#65533;S&#65533;&#65533;[&#65533;%gQ&#65533;m)&#65533;3 'G&#65533;\&#65533;&#65533;&#65533;I g&#65533;T&#65533;&#65533;q1 @64&#65533;&#65533;&#65533;&#65533;&#65533;Em&#65533;&#65533;&#65533;A&#65533;&#65533;[&#65533;&#65533;&#65533;L _&#65533;{?&#65533;&#65533;&#65533;&#65533;h&#65533;{&8v&#65533;&#65533;&#1580;&#65533;&#65533;&#65533;.&#65533;&#65533;Kl&#65533;&#65533;&#65533;.	p/-&#336;h!&#65533;v&#65533;R,&#65533;M&#65533;&#65533;]3r&#65533;\&#65533;&#65533;7&#65533;&#65533;Oc&#65533;s&#65533;7>&#65533;B&#65533; &#65533;&#65533;&#65533;kQr |&#65533;	g&#65533;&#65533;&#65533;&#65533;R&#65533;&#65533;&#65533;&#65533;u&#65533;&#65533;ne&#65533;c&#65533;4&#65533;&#65533;&#65533;&#65533;&#65533;&#1101;&#65533;&#65533;p1 0a&#65533; l&#65533;@&#65533;&#65533;/	&#65533;S&#65533;&#65533;&#65533;U:1_&#65533;% h&#65533;&#65533;&#65533;&#65533;&#65533;&#65533;&#65533;:pUP&#65533;&#65533;H&#65533;]&#65533;%&#65533;X&#65533;&#65533;&#65533;`&#65533;&#65533;&#65533;l&#65533;H&#65533;&#65533;&#65533;	*&#65533;&#65533;&#65533;&#65533;C&#65533;&#65533;&#65533;<&#65533;Q&#65533;5n&#65533;&#65533;&#65533;&#65533;G&#65533;!E&#65533;&#65533;(P&#65533;&#65533;)&#1520;&#65533;&#65533;&#65533;
&#65533;l&#65533;&#65533;&#65533;&#1202;C &#65533;$&#65533;&#65533;&#1191;OZ&#65533; &#65533;&#65533;@&#65533; &#65533;a&#65533;@dR(5S5aB&#65533;^&#65533;!!&#65533;&#65533; ':<e&#65533;&#65533;&#65533;A&#65533;Iji8&#65533;D&#65533;&#65533;&#65533;[&#65533;y&#65533;&#65533;&#65533;&#65533;w&#65533;&#65533;?W&#65533;&#65533;&#65533;&#65533;S'&#65533;&#65533;h&#65533;&#65533;&#65533;&#65533;&#65533;&#65533;&#65533;4-B&#65533;8&#65533;&#65533;!caU3=&#65533; &#65533;&#65533;+&#1564;'h&#65533;$&#65533;&#243;R&#65533;96&#65533;$&#65533;&#65533;&#65533;m&#65533;&#65533;&#65533;&#65533;&#65533;p&#65533;&#65533;&#65533;&#65533;t&#65533;&#65533;&#65533;&#65533;'&#65533;0&#65533;&#65533;&#65533;&#65533;V&#65533;&#65533;0E&#65533;&#65533;Ch8&#65533;t&#65533;XKo=&#65533;:,&#65533;&#65533;C$&#65533;&#65533;v&#65533;1%&#65533;&#65533;&#65533;_&#65533;>}6&#65533;&#65533;&#65533;d&#65533;X&#65533;&#65533;rbL 1&#65533;3&#65533;&#65533;&#522;&#65533;&#65533;7RXB&#65533;"L +&#27690;:&#65533;&#65533;&#65533;&#65533;&#65533;PSMC60H&#65533;&#65533;&#65533;C#&#65533;SqE!&#65533;%&#65533;T:&#44591;$&#1066;&#65533;s&#65533;&#65533;&#65533;&#65533;@k!Xb&#65533;
&#65533;b&#65533;"^&#65533;&#771;4&#65533;&#1153;&#65533;&#787;&#65533;&#65533;&#65533;r&#65533;&#65533;&#65533;r&#721;$H?&#65533;&#65533;&#65533;
&#65533;C&#65533;7&#65533;&#65533;&#65533;Q&#65533;&#65533;"&#65533;&#65533;&#65533;&#65533;k&#65533;&#65533;&#65533;&#65533;
0&#65533;zJ&#65533;K&#65533;&#65533;.&#65533;&#65533;T&#65533;tQF%&#65533;&#65533;&#65533;S&#65533;.0&#65533;`h&#65533;&#65533;&#65533;$.7&#65533;&#65533;
p&#65533; &#65533;
d&#3195;&#65533;`#&#65533;7<H@&#65533;&#65533;X&#65533;&#1212;&#65533;thi &#65533;uW&#65533;RH V1&#65533;&#65533;(a&#65533;&#65533;*&#65533;&#328;&#65533;72L&#65533;&#65533;%0&#65533;&#65533;@&#65533;9&#65533;2&#65533;&#65533;&#65533;+a&#65533;<!&#65533;&#65533;&#65533;Ak&#65533;H&#65533;&#65533;]x&#65533;&#65533;@[&#65533;&#65533;%&#65533;&#65533;&#65533;&#65533;H{*&#65533;&#65533;&#65533;L43<&#65533;&#65533;\&#65533;&#65533;6rX(r@&#65533;&#65533;@&#65533;sA 0r&#65533;wc&#65533;?&#65533;&#65533;^&#65533;&#65533;t@6X&#65533;&#65533;&#65533;D&#1595;[M D&#65533;A xe&#65533;"&#65533;&#65533;IAO&#65533;&#65533;&#65533;&#65533;&#65533;&#29606;`ph&#65533;&#65533;u<&#65533;&#2145;&#65533;p&#65533;&#65533;+&#65533;&#65533;'	v&#65533;&#65533;&#65533;i]&#65533;&#65533;[&#1022;[&#1737;&#65533;&#65533;`&#1377;&#65533;mR;.&#65533;x w&#65533;vh/&#65533;("h&#65533;!&#65533;rK&#65533;&#65533;&#65533;&#65533;&#815;&#1156;&#65533;&#65533;&#65533;#7e&#1532;N&#718;&#223;Z&#131;O&#65533;&#65533; &#65533;c&#65533;&#65533;&#65533;&#65533;&#65533;;&#65533;&#65533;Q&#65533;&#65533;&#1184;&#65533;VDm&#65533;-RO=nj&#65533;t&#65533;T&#65533;&#65533;`RN@&#65533;&#65533;&#65533;X:&#65533;&&#1667;"&#65533;*&#971;&#65533;&#65533;&#1494;Hht&#1205;Cu&#65533;%6IP&#65533;y&#65533;]Q&#65533;&#65533;&#65533;!&#65533;&#65533;&#398;,&#65533;g0&#65533;&#65533;&#65533;&#65533;&#65533;&#65533;&#65533;-[N&#65533;&#65533;&#65533;&#65533;&#65533;y&#65533;P&#65533;>+&#65533;0&#65533;I&#65533;&#65533;M&#65533;&#65533;E&#65533;*ll &#65533;&#65533;"&#65533;*6h&#65533;r&#65533;
&#65533;&#65533;D&#65533;i1&#65533;x&#33480;L&#65533;&#65533;&#65533;&#65533;&#65533;}QB>&&#65533;7&#65533;&#65533;t&#65533;B@Lx&#65533;&#65533;&#65533;z-&#65533;&#65533;	'&#552;V&#65533;w&#65533;&#65533;&#65533;&#65533;&#65533;&#65533;m-|D&#677;&#65533;mP#&#1056;&#65533;B&#65533;&#65533;&#65533;O|o&#65533;A+&#65533;&#65533;&#65533;DQ&#65533;&#65533;&#65533;Nvv&#65533;,HqW&#65533;(&#65533;.`LH&#65533;7&#65533;%T&#65533;&#65533;&#65533;&#65533;7&#515;
~&#65533;&#65533;zA&#65533;>&#65533;&#65533;&#65533;7I&#65533;&#65533;&#65533;?~&#65533;&#65533;+&#65533; &#65533;1F&#65533;&#65533;! (&#65533;&#65533;&#65533;&#421; K|##&#65533;4&#65533;38&#65533;cC&#65533;Vx&#65533;&#65533;G&#65533;"&#65533;&#65533;`&#65533;2&#65533;&#65533;PC+]9F&#65533;&#65533;n&#65533;"\&#65533;&#65533;F)"&#65533;&#65533;aR&#65533;&#65533;\&#65533;&#65533;&#65533;&#65533;	&#65533;&#65533;	&#65533;a&#65533;Y&#65533;2Ii&#65533;&#65533;5T&#65533;
&#1139;pK5&#65533;&#65533;@&#65533;&#65533;\K q&#65533;\Ve#)&#65533;6&#65533;P&#65533;a$&#65533;H&#65533;y&#65533;&#65533;|&#65533;!&#65533;I&#65533;&#65533;!h&#65533;&#1523;&#65533;&#65533;[~@Z&#65533;%&#65533;h	&#65533;&#65533;2&#65533;&#65533;&#65533;aI&#65533;&#65533;&#65533;r&#65533;T&#65533;&#65533;&#65533;e&#65533;&#65533;&#65533;&#65533;=&#65533;MV&#65533;&#65533;F&#65533;S&#65533;$& |&#65533; ZY8&#65533;&#65533;&#65533;yQ{a&#65533;h&#65533;&#65533;2$&#65533;&#65533;H&#65533;7&#65533;.!Kx&#65533;&#65533;V&#65533;2Q&#65533;IL&#65533;&#65533; &#65533;nI&#65533;#IA&#65533;&#65533;&#65533;w&#65533;);&#65533;&#65533;&#65533;S&#65533;~&#65533;&#65533;&#65533;&#65533;q 0` &#65533;` W&#65533;&#1180;&#65533;tQm&#65533;8&#65533;"Q&#65533; &#65533;e#&#65533;&#65533;D&#1940;&#65533;&#65533;a&#65533;&#65533;&#65533;&#65533;~y-&#1088;>&#65533;&#65533;&#65533;
&#65533;&#65533;5&#65533;AK&#65533;Z&#1210;&#65533;&#65533;hJ&#65533;#&#65533;&#65533;&#65533;)&#65533;S^_&#65533; &#455;&#65533;c&#65533;a&#65533;&#960;&#65533;&#65533;J&#65533;+&#65533;&#65533;&#65533;&#65533;'r&#65533;&#65533;&#65533;Y&#65533;nv|$&#65533;&#65533;@&#65533;U&#65533;K~_&#65533;j;B&#65533;&#1466;&#65533;]Lb&#65533;k&#65533;&#65533;A&#65533;&#65533;2&#65533;c&#65533;&#65533;*&#65533;&#65533;!&#65533;&#65533;*"&#65533;}@&#65533;&#65533;hH &#65533;BZ&#25764;q G&#65533;&#65533;
?&#65533;F&#65533;&#65533;b&#65533;@&#65533;)&#65533;&#65533;6D! p&#65533;&#65533;`&#65533;&#65533;E*f&#65533;S&#65533;&#65533;5WE&#65533;&#65533;4$E/w&#65533;CF<&#65533;&#65533;wW&#65533;&#65533;&#65533;&#65533;&#65533;-`"[P`&#65533;&#1903;&#65533;+DiXD+YT&#65533;,mDQ&#65533;&#568343;;&#65533;` &#65533;`&#65533;&#65533;&#65533;!K&#65533;&#65533;CtE&#65533;(X&#65533;M472 &0&#65533;D$&#65533;&#65533;&#65533;&#65533;&#65533;&#65533;&#65533;&#65533;&#65533;K&#65533; w&#65533;&#65533;&#65533;7&#65533;/\{) &#65533;l&#65533;"&#65533;P&#65533;$&#65533;&#65533;&#65533;<<yQ)O:&#65533;&#884;&#65533;&#65533;&#664;&#65533;j&#65533;&#65533;&#65533;d&#829;	&#65533;!&#65533;aH_f&#65533;&#65533;&#65533; 	L&#65533; &#65533;&#65533;N&#65533;s&#65533;T%8&#65533;&#65533;-&#65533;la&#65533;&#65533;T&#65533;D1N}y&#65533;eIXY&#65533;&#65533; &#692;&#65533;S&#65533;&#65533;h$&#65533;&#65533;&#65533;;&#65533;"&#65533;O &#65533;&#65533;`&#65533;
&#65533;&#65533;~wmXAPV&#65533;&#65533;+p&#65533;d&#65533;&#65533;tn&#65533;&#65533;G&#65533;`&#1279;&#65533;Z&#65533;&#65533;#l &#65533;P&#154;-k&#65533;&#65533;U&#65533;&#65533;C&#65533;&#65533;&#65533;+&#65533;&#65533;5D&#65533;&#65533;&#65533;Ep&#65533;&#65533;-
6&#392;&#1874;<A-&#65533;q&#65533;Nh) [c&#65533;&#65533;&#65533;H0&#65533;7&#65533;&#65533;&#65533;,&#65533;W&#65533;&#65533;&#65533;B&#65533;&#65533;&#65533;w&#65533;S&#65533;:&#65533;@&#65533;$&#1107;5Hg&#759;&#65533;C&#65533;&#65533; &#65533;+&#65533;\&#65533;s&#259;&#65533;t2&#65533;&#65533;&#65533;&#65533;qV&#65533;&#65533;&#65533;&#65533;U&#65533;Ou&#65533;wUq&#65533;&#65533;&#130;q&#65533;%&#65533;&#65533;&#65533;&#65533;2h&#65533;z&#65533;&#65533;y&#65533;&#65533;nJp&#65533;[&#65533;z}&#65533;r ok&#65533;8Ju&#65533;&#65533;&#65533;L&#65533;&#65533;
&#65533;&#65533;&#65533;%!&#65533;&#65533;&#65533;y&#65533;&#65533;:l&#65533;(=&#65533;&#361;&#65533;t|&#65533;&#65533; &#65533;&#65533;&#65533;&#65533;&#65533;3&#65533;P&#65533;Ink&#65533;j&#65533;&#65533;,&#65533;&#65533;&#65533;&#65533;\&#65533; 9;C&#65533;J._&#65533;&#65533;^E&#65533;&#65533;&#65533;&#65533;&#65533;Cd&#65533;f&#65533;&#65533;h&#65533;7^&#65533;{):H|&#65533;&#65533;&#65533;&#65533;Io&#65533;J{tX<&#65533;9U}j&#65533;&#65533;&#65533;G&#65533;s&#65533;f&#65533;&#65533;4#&#65533;"&#65533;!W(&#65533;.6&#65533;&#65533;&#65533;'&#65533;6&#65533;&#65533;JfK;&#65533;l&#65533;&#65533;&#65533;&#65533;&#65533;&#65533;&#65533;'&#65533;&#65533;&#65533;&#65533;V6P&#65533;&#65533;&#65533;b&#1648;&#65533;&#65533;&#65533;&#65533; ?&#65533;3&#65533;&#65533;;@]i&#65533;&#65533;&#65533;&#65533;&#65533;>9&#65533;y&#65533;&#65533; &#65533;&#65533;@@T&#65533;1&#65533;&#65533;mI:&#65533;&#65533;"&#65533;h	&#65533;	&#1819;&#65533;,&#65533;,&#65533;&#65533;&#34375;Q&#65533;J&#667;&#65533;&#65533;&#65533;&#65533;c&#65533;
4&#65533;&#65533;2A&#65533;z&#65533;&#65533;,&#65533;8;`&#65533;&#65533;&#65533;&#65533;&#65533;&#1025;&#65533;k&#65533;&#65533;=&#65533;!&#65533;)lh	?&#65533;&#65533;&#65533;(#a&#65533;&#65533;yy
&#65533;A&#65533;#&#65533;#\&#65533;$+&#65533;&#198;&#65533;&#65533;&#65533;_@&#65533;&#65533;7 &#65533;&#65533;A!@,4&#65533;&#65533;B&#65533;&#65533;*&#65533;[q&#65533;f&#65533;&#65533;_`&#65533;I*&#65533;@&#65533;&#65533;&#65533;&#65533;,&#65533;6t&#65533;{&#65533;0&#65533;&#65533;&#65533;j(&#65533;j&#65533;&#65533;H&#65533;&#65533; &#65533;&#65533;-6&#65533;&#275;:&#65533;&#65533;&#65533;&#65533;&#65533;C@&#65533;&#65533;&#65533;&3&#65533;B&#65533;X&#65533;3&#65533;` &#65533;&#65533;B\C?L&#65533;K&#65533;)&#65533;2Di8&#65533;&#521;&&#65533;@<&#65533;&#65533;&#65533;T&#65533;U`&#65533;<&#65533;_&#65533;j&#65533;&#65533;Ud2&#65533;&#65533;k	=&#65533;?
&#65533;&#65533;\l&#399;&#65533;?h	&#65533;&#65533;_&#65533;E&#65533;x&#65533;&#65533;&#65533;&#65533;*HC"dFg&#461;X&#65533;&#65533;&#65533;;&#65533;&#65533;>&#65533;d&#65533;&#134;&#65533;&#65533;&#65533;d>Gq&#65533;G&#65533;DVD&#65533;>&#65533;&#65533;&#65533;H=I&#65533;&#65533;_0b8&#65533;!&#65533;&#216;&#65533;&#65533;G&#65533;&#65533;&#65533;L&#65533;Ej&#65533;&#65533;u&#65533;p&#65533;l&#65533;@Xd&#65533;*C&#613;iH&#65533;&#65533;&#65533;h&#65533;Gt&#65533;F6&#65533;3_&#65533;&#65533;rXTk&#65533;&#65533;Q&#192;&#65533;,&#582;&#65533;&#65533;&#65533;Ht&#65533;&#406;(j&#1282;&#65533;&#65533;y<&#65533;z4E&#65533;tF&#65533;&#65533;F~&#65533;C&#65533;D&#65533;;03d&#65533;&#65533;&#65533;E&#65533;b&#65533;&#65533;+[&#65533;i&#65533;&#65533;&#65533;&#65533;;X&#65533;#a&#65533;&#65533;<I&#65533;Fj&#65533;&#65533;&#65533;"	&#1047;+&#65533;F&#65533;&#747;bh&#65533;&#65533;&#65533;}&#65533;XG?(&#65533;s&#65533;&#65533;&#65533;&#65533;s&#65533;&#65533;&&#153;&#65533;
E&#65533;K&#412;K&#65533;`8&#65533;tF&#65533;&#65533;@p&#65533;6&#65533;&#606;J&#65533;4&#65533;- EX&#65533;&#65533;&#65533;,&#65533;&#65533;&#65533;&#65533;&#65533;1&#65533;\K&#65533; $&#65533;X&#65533;&#65533;#&#65533;=XL&#65533;L&#65533; [G6h&#65533;&#65533;&#65533;&#65533;&#65533;&#65533;*2&#673;&#65533;E&#65533;&#65533;&#65533;&#65533;&#65533;lH_&#65533;L&#65533;&#65533;&#65533;&#65533;Hu|:&#65533;
1&#65533;&#65533;5	nx9&#65533;L&#65533;&#65533;&#65533;&#65533;&#65533;G&#65533;&#65533;Zb&#65533;&#65533;&#65533;+8 I&#65533;&#65533;&#65533;%&#65533;L&#65533;>X&#65533;&#65533;&#65533; 3&#65533;&#65533;&#65533;&#65533;&#65533;&#65533;&#1803;&#65533;&#65533;&#65533;L&#65533;&#65533;(&#65533;s&#65533;&#65533;&#65533;a&#65533;4&#65533;&#65533;&#65533;&#65533;z&#65533;#p&#65533;+&#65533;(P&#65533;&#65533;G%&#65533;&#65533;#&#65533;&#65533;	%M &#65533;&#65533;|&#65533;&#65533;PQ&#65533;Pm-QO]QmQ}Q&#65533;Q&#65533;Q&#65533;Q&#65533;Q&#65533;Q&#65533;Q&#65533;Q&#65533;Q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TATB-&#65533;:m&#65533;/&#65533;*0T&#65533;&#65533;  &#65533;@X&#65533;(x&#65533;`&#1311;i p&#65533;&#65533;&#65533;&#65533;X&#65533;L&#65533;&#65533;x&#65533;&#65533;&#65533;RU  &#65533;&#65533;TP&#65533;&#65533;&#65533;p'@&#65533;$`$@'&#65533;&#65533;!&#65533;&#65533;U&#1365;/&#65533;&#65533;We&#65533;$p&h V%&#65533;&#65533;&#65533;U]&#65533;@&h&#65533;am`m&#65533;$@UUVEi&#65533;(x&#65533;&#65533;Vo&#65533;&#65533;[&#65533;l&#65533;VN&#65533;&#65533;$&#65533;Vt&#65533;V)&#65533;/&#65533;-i&#65533;!0&#65533;t&#65533;&#65533;jeWw&#65533;x&#65533;&#65533;y&#65533;VZ]&#65533;v&#65533;&#65533;&#65533;&#65533;s&#65533;WjEvm&#65533;MX&#65533;]X&#65533;mX&#65533;}X&#65533;&#65533;&#65533;O&#65533;&#65533;6&#65533;U&#65533;  XbEV*&#65533;X&#65533;&#65533;X&#65533;&#65533;XP&#1027;N&#65533;&#65533;&#65533;S &#65533;%&#65533;&#65533;te&#65533;c &#65533;&#65533;&#65533;&#65533;&#65533;&#65533;O&#65533;QR &#65533;T&#65533;YO 8&#65533;W&#65533;&#65533;y=&#1347;U&#65533;&#65533;h&#65533;G&#65533;]O&#65533;&#65533;S&#65533;S&#65533;&#1627;&#65533;8U$&#65533;&#65533;&#65533;&#65533;T&#65533;&#65533;&#65533;(&#65533;&#65533;&#65533;&#65533;Z&#65533;&#65533;&#65533;E]&#65533;6&#65533;&#65533;T8T(&#65533;P &#65533;E&#65533;&#65533;&#65533;&#65533;&#65533;uS*HVI &#65533;$p @&#65533;M&#65533;^}&#65533;&#65533;&#65533;&#65533;&#65533;&#65533;}W=`[&#65533;&#65533;R&#65533;PS&#65533;&#65533;?&#65533;S*PZ&#65533;&#65533;[I&#65533;&#1540;&#65533; &#65533;&#65533;!&#65533;\&#65533;&#65533;E&#65533;E&#65533;&#65533;M&#65533;&#65533;5&#65533;Sx\&#65533;&#65533;\ &#65533;[&#65533;  &#65533;EX &#65533;&#65533;&#65533;&#65533;\&#65533;&#65533;&#65533;&#65533;&#850;&#65533;68\SP]&#65533;5T@R&#65533;[9&#65533;T^(&#65533;&#65533;]&#65533;&#65533;N@&#65533;&#65533;]&#1909; &#65533;&#1860;&#65533;&#850;O&#65533;RH\&#65533;M&#65533;R &#65533;N&#65533;]4&#65533;&#65533;/X&#65533;	&#65533; p&#65533;&#65533;!&#65533;&#65533;&#1901;^!&#65533;&#65533;O&#65533;&#65533;=&#65533;&#65533;&#65533;S&#65533;5&#65533;	&#65533;
&#512;&#65533;U&#65533; &#65533;&#65533;\&#65533;&#65533;&#65533;&#65533;)&#65533;&#65533;&#65533;_&#65533;-&#65533;S(_55`0&#65533;X*P &#65533;&#65533;&#65533;&#65533;&#65533;&#65533;Ef&#65533;_	n&#65533;&#65533;&#65533;&#65533;E&#65533;6P #P 
&#65533;`*&#65533;&#65533;x&#65533;&#65533;eX*&#65533;&#65533;&#65533;%a&#1005;_FaQP&#65533;v&#65533;5U&#65533; 
8&#65533;&#65533;&#65533;&#65533;&#65533;&#65533;a&#65533;b&#1877;&#65533;&#65533;&#65533;1&#65533;&#65533;]a
->&#65533;x&#65533;B(&#65533;1~ x&#65533;&#65533;(n&#1593;\+&#24847;&#65533;&#65533;&#65533;R&#65533;&#65533;&#65533;`Rx]5}b
&#65533;#0&#65533;&#65533;^&#65533; ( &#1741;&#65533;b:n&#65533;-&#65533;&#65533;_=&#57656;U&#65533;/&#65533;#&#65533;&#65533;( &#65533;&#65533;VX*&#65533;&#65533;&#65533;^&#65533;vdT^X>N[&#325;Z&#65533;}&#65533;5mV&#65533;Mf&#65533;V&#65533;h 
P&#65533;&#65533;}_P&#65533;&#65533;&#65533;OHecn&#65533;&#65533;&#65533;&#65533;&#1691;=&#65533;d6&#65533; 5&#65533;&#65533;e&#821;ex nB&#1540;&#65533;&#65533;&#65533;M(&#65533;cF&#65533;'~ '&#65533;&#65533;&#65533;&#65533;=c6&#65533;&#65533;x&#65533;0&#65533;dF&#65533;6`b#`mF&#65533;	&#65533;}k(&#65533;&#65533;G(C.&#65533;9&#896;BnPHTh&#65533;&#65533;&#65533;&#65533; P&#65533;&&#65533;&#65533;&#65533;6xb#(&#65533;1&#65533; &#65533;m #&#512;&#65533;&#65533; x^&#65533;N&#65533;s=&#65533;&#65533;&#65533; &#65533;&#65533;&#65533;	&#65533;h%n&#1994;Vc)&#65533;cc&#65533;S*&#65533;&#65533;&#65533;&#65533;&#65533;`_@&#65533;a&#65533;FfO&#65533;i&#65533;&#65533;a#&#65533;&#65533;>E&#65533;h#&#65533;&#65533;&#65533;&#65533;5&#65533;&#65533;6&#65533;r&#65533;&#65533;&#65533;&#65533;&#65533;N&#65533;&#65533;	&#65533;d&#65533;&#65533;K~&#65533;&#65533;!j&#65533;&#65533;	&#65533;h<&#65533;iI&#65533;&#65533;&#65533;'^c&#65533;Ne&#65533;j~&#65533;&#65533;&#65533;_9ek&#65533;0`&#65533;n&#65533;&#65533;&#65533;?&#65533;&#65533;/0`#h
&#65533;&#65533;6l&#65533;&#65533;&#65533;m&#65533;&#65533;&#1944;&#65533;&#65533;&#2510;h&#65533;Ul&#65533;&#65533;B`_&#65533;&#65533;&#65533;O&#65533;kT^&#65533;&#65533;n&#65533;Vj;U&#65533;B&#65533;&#65533;&#65533;&#65533;i~&#65533;&#65533;&#65533;Y&#65533; &#65533;Fc@&#65533;`^&#65533;S&#65533;&#65533;&#65533;i~&#65533;	&#65533;&#45480;i&#65533;nX&#65533;i&#65533;fP=&#65533;x&#65533;&#65533;&#65533;&#65533;Vi
&#65533;&#65533;LVC}&#8584;&#65533;Pj&#65533;&#65533;v&#65533;h&#65533;&#65533;B&#65533;T&#65533;&#65533;&#65533;o&#65533;f&#65533;Md&#65533;6i=[&#65533;&#1416;&#30084;8&#65533;Fq&#65533;Bhl&#65533;&#65533;&#65533;&#65533;^&#406;&#65533;&#65533;&#65533;]&#65533;`#x &#65533;&&#65533;{%n&#65533;vXh&#65533;&#65533;V&#65533;F&#65533;&#65533;)p&#65533;&#65533;&#65533;p^&#65533;po&#65533;&#65533;W&#65533; ?q&#65533; !&#65533; &#65533; ,2  6A &#65533; &#65533;H&#65533;&#65533;&#65533;&#65533;*\&#560;&#65533;&#199;#J&#65533;H&#65533;&#65533;&#331;3j&#65533;&#561;&#65533;&#463; C&#65533;I&#65533;&#65533;&#595;(S&#65533;\&#626;&#65533;&#727;'S&#65533; C&#795;8s&#65533;&#65533;&#65533;&#65533;&#65533;+h &#65533;&#65533;&#65533;&#1123;H/&`&#244;&#65533;
I&#65533;J&#65533;&#65533;&#65533;&#65533;&#65533;X&#65533;&#65533;C&#65533;&#65533;&#1519;(74&#65533;&#65533;+&#65533;4$R&#65533;]&#758;mEM}H@&#65533;,SIx&#65533;&#65533;&#65533;&#759;&#65533;@&#65533;@XB&#65533;&#65533;A&#65533;$&#65533;&#3569;c&#65533;9&#65533;&#65533; \&#65533;0&#65533;d&#65533;&#65533;!&#65533;g&#65533;V&#65533;&#65533;8A&#65533;n&#65533;4A$&#65533;:T&#65533;&#65533;&#1520;O.i&#1699;&#65533;&#65533;Lq&#65533;&#65533;&#65533;`L&#1548;M&#65533;8G&#65533;L/&#805;&#65533;&#65533;%&#65533;&#65533;H&#65533;t &#65533;&#65533;&#435;kw"0&#65533;&#65533;&#65533;O4&#65533;&#248; &#65533;&#65533;&#65533;o_&#65533;^`&#630;-&#65533;)b&#270;&#65533;9L&#65533;&#65533;a&#65533;|&#65533;&#65533;&#65533;y0 S:&#65533;FT7A4&#65533;A
2&#65533;u V&#65533;XL&#65533;`&#65533;L&#1648;A&#65533;z&#65533;T&#256;CY&#65533;&#65533;c$$&#518;r&#65533;5&#468;	&#65533;aBS	&#65533;&#65533;l&#65533;&#65533;&#65533;@&#65533;e&#65533;`&#65533;&#65533;[&#65533;U&#65533;&#65533; &#65533;t&#65533;)eW&#65533;15Yi&#65533;&#65533;P&#65533;}Lea&#65533;&#65533;M!9&#65533;7&#65533;1EhZ&#65533;&&#65533;`&#65533;1ZiVW#.>XP
K=G&#65533;.&#65533;&#65533;&#65533;&#65533;n*&#65533;&#65533;y&#65533;&#65533;!e&#65533;% gy@]&#65533;&y&#65533;&#65533;&#65533;#&#65533;i&#352;&#65533;
&#65533;HS0,GXMmP&#13143;&#65533;&#65533;|&#65533;&#65533;&#65533;)&#65533;&#65533;v&#65533;z&#65533;l&#65533;W&#65533;&#65533;#Z&#65533;duM
t&#65533;Q&#65533;*lFSt&#65533;n8&#65533;&#65533;&#65533;@&#65533;&#65533;0S&#65533;&#65533;]S&#65533;&#65533;mEel&#65533;l&#65533;s<Z &#65533;.n&#65533;&#65533;&#65533;&#65533;&#65533;A&#65533;.&#65533;&#65533;&#65533;&#65533;&#65533;&#311;&#65533;*&#65533;&#1313;&#65533;)&#65533;H&#65533;e&#65533;&#65533;&#1507;&#65533;bu&#65533;&#65533;kpBSxK/&#65533;x&#65533;X&#65533;&#65533;&#65533;&#65533;&#65533;&#65533;!&#65533;&#65533;&#65533;F&#65533;4Dkw&#65533;P&#65533;:+&#65533;&#65533;&#65533;z&#65533;Z&#65533;ASLt&#65533;&#65533;z,&#65533; &#65533;&#1833;#.&#65533;&#65533;&#65533;&#65533;&#65533;&#65533;&#65533;!&#65533;4&#65533;@}`;&#65533;&#65533;uk3&#65533;|x'&#65533;&#65533;&#65533;&#65533;+S$2("K&#65533;&#65533;S }t&#65533;KZh&#65533;)j&#65533;"6&#65533;a&#65533;M3uOJ&#65533;&#65533;%A&#65533;a3&#65533;&#65533;&#1027;&#263;&#65533;&#65533;p&#65533;&#65533;{&#65533;&#65533;/A&#1266;&#65533;%&#65533;$!&#65533;D&#65533;&#65533;&#65533;&#65533;p&#65533;@&#65533;fL	`u&#65533;&#65533;,&#65533;.&#65533;&#65533;r1pW&#65533;&#65533;&#16459;&#65533;&#65533;5&#65533;&#65533;_&#65533;7"&#65533;&#65533;&#1812;"nS&#65533;&#65533;nO&#65533;R&#65533;:G)&#65533;Z]1SeF&#65533;&#65533;&#65533;h&#1764;C-5SX&#65533;&#65533;)&#65533;&#65533;-&#65533;S&#65533;&#65533;5;&#65533;x&#65533;F-&#65533;E&#65533;&#65533;IM&#65533;&#65533;&#65533;2V&#65533;&#65533;.&#65533;)&#65533;t&#65533;&#65533;i rHm&#65533;&#65533;&#65533;>&#65533;0&#65533;&#65533;&#65533;&#65533;zu&#65533;&#65533;&#65533;&#65533;^sp&#1115;&#65533;&#65533;N&#591;)&#65533;pq6T&#65533;q&#65533;Gr  &#65533;F&#65533;&#65533;N&#65533;&#65533;y=&#65533;^&#65533;cJm&#65533;96&#65533; &#65533;&#65533;&#65533;&#65533;&#65533;b&#65533;a	6 &#65533;&#65533;&#65533;&#65533;&#65533;@bdG&#65533;&#65533;&#65533;&#65533;&#65533;(&#65533;&#65533;&#65533;&#65533; *&#65533;&#65533;&#65533;w&#65533;:&#65533;&#65533;&#65533;&#65533;&#65533;&#65533;&#65533;&#32922;&#65533;&#65533;&#65533;2LaqF&#65533;H&#65533;&#65533;04&#65533;&#65533;aU&#65533;)XK&#65533;EzQ&#65533;i&#65533;&#65533;&#65533;&#65533;&#65533;N%bIXT&#65533;&#65533;duui&#65533;H&#65533;&#65533;&#65533;&#65533; &#65533;#&#65533;AU&#65533;&#65533;:&#65533;&#65533;Ed&#65533;R&#65533;&#65533;&#65533;4.&#65533; &#65533;z>&#65533;,+ 2&#65533;&#1167;RZ1%E.&#65533;&#65533;%&#65533;5&#65533;&#65533;@.&#65533;E &#65533;-a&#65533;n&#65533;S&#65533;`3&#65533;r!Ep&#65533;&#65533;&#65533;$&#65533;j&#65533;|&#65533;,&#65533;&#65533;E&#65533;&#1136;s&#65533;th&#65533;N&#65533;&#65533;4&#1715;&#65533;)&#65533;&#1640;&#1101;g1
AD&#65533;&#368;P$`&#65533;f&#65533;&#65533;H&#65533;5&#65533;<D&#65533;89&#65533;&#65533;C4&#65533;&#65533;3&9&#65533;&#65533;v2e3&#65533;&#65533;&#65533;x&#65533;,&#65533;$&#65533;&#65533;g?&#65533;W&#65533;<&#65533;P s&#65533;&#65533; L)&#65533;&#65533;X&#65533;'9[3&#65533;q}&#65533;&#65533;_&#65533;&#65533;&#65533;A&#65533;&#65533;ZDS&#65533;@&#65533;M&#65533;
C (&#65533;~&#65533;,&#65533;&#65533;"M&#65533;v&#65533;eE8&#65533;\gV&#65533;	O&#65533;&#65533;&#65533;&#65533;n&#65533;[&#65533;&#1568;&#65533;p
&#65533;E&#65533; f&#65533;Q(&#1352;t&#65533;A&#65533;&#65533;&#65533;&#65533;P^u
&#65533;9&#65533;&#65533;[&#65533;P&#65533;pC:P2mR8&#65533;f&#65533;&#65533;P.B&#65533;
&#65533;&#65533;X&#65533;&#65533;,-Et&#65533;Xv$&#65533;o&#65533;&#65533;h&#65533;H*&#65533;S&#65533;l0DW&#65533;&#1656;}Y&#65533;	x	&#65533;hGK&#65533;&#1178;&#65533;&#65533;&#65533;M&#65533;jW&#65533;&#65533;&#1466;6&#65533;Ky&#65533;A&#65533;j&#65533;&#65533;&#65533;OlH &#65533;IV$z&#65533;N&#65533;w&#1119;*P5W&#65533;&#65533;&#65533;J`>0|i&#65533;@&#65533;&#65533;&#65533;)L&#65533;j&#65533;@&#65533;&#65533;4&#65533;&#65533;f@&#65533;&#65533;\yf&#65533;E.&#65533;&#65533;|&#65533;&#65533;3&#65533;zvP&#65533;&#193;]gY&#65533;&#65533;&#65533;&#65533;&#65533;&#65533;&#879;~&#65533;;&#65533;&#65533;4&#65533; &#1461;.Z&#65533;&#1569;*&#65533;&#65533;&#65533;&#65533;da&#65533;&#65533;&#1938;0Se&#65533;!2*(&#65533;Q&#65533;d{&#65533;i3&#65533;&#65533;&#65533; &#65533;&#65533;OK&#65533;&#65533;I&#65533;.&#65533;&#65533;&#65533;&#65533;&#65533;&#65533;&#65533;&#65533;&#65533;&#65533;&#65533;:d&#65533;&#65533;<f&#65533;E&#65533;n@&#65533;@1>l&#65533;m&#65533;T&#234;&#65533;Wyzx&#65533;P&#65533;&#65533;&#65533;YH&#65533;jI1t&#65533;b&#65533;`5&#65533;mT&#65533;&#762;&#65533;&#2046;5P&#65533;%P	&#1044;_n&#65533;&#65533;GKHD&#65533;y&#65533;&#65533;&#65533;1&#65533;&#65533;&#65533;&#65533;&#65533;&#65533;&#65533;)&#65533;&#65533;J.`&#65533;&#65533;&#65533;&#65533;x`&#65533;f1&#65533;B|&#65533;&#65533;F&#65533;&#65533;&#65533;&#65533;fH&#65533;\&#65533;&#65533;j &#65533; &#65533;&#65533;N&#65533;&#675;o&#65533;s&#65533;GMj&#65533;&#65533;&#65533;:&#65533;&#65533;@&#65533;&#65533;g&#65533;&#65533;y#Vp&#65533;@&#65533;&#65533;&#65533;&#65533;&&#65533;&B ]G&#65533;!&#65533;&#65533;d&#65533;"&#65533;U6&#65533;&#65533;;W&#65533;&#65533;DE]&#65533;f;;&#65533;)&#65533;&#65533;%@&#65533;j&#65533; &#65533;x&#668;&#65533;&#65533;&#1293;&#65533;&#65533;&#65533;M&#65533;rk&#65533;&#669;&#65533;&#65533;4&#65533;&#65533;:*)&!&#65533;R`&#65533;z&#65533;{
&#65533;&#951;&#65533;IKs&#65533;6\&#65533;&#65533;&#65533;F&#65533;&#65533;7&#65533;&#65533;&#65533;J&#65533;l&#65533;&#65533;6&#65533;K&#1434;&#65533;&#65533;&#49108;&#65533;&#65533;&#952;&#417;Lv&#65533;&#65533;&#65533;!&#65533;&#65533;s&#65533;&#65533;&#65533;$&#65533; 	&#65533; GT<!2y&#65533; &#65533;`r&#65533;HW&#65533;p*U&#65533;RP%&#65533;&#65533;&#65533;A/x&#65533;&#65533;&#65533;l&#65533;&#65533;H&#65533;/&#65533;&#37118;!&#65533;&#65533;Ya^A"c&#65533;78&#65533;&#65533;EOg&#65533;&#65533;&#664;H&#65533;6b&#65533;&#65533;t(&#65533;&#6675;G(&#65533;&#65533;&#65533;&#65533;&#65533;&#65533;gJ&#65533;^&#65533;X{&#65533;&#65533;&#65533; &#65533;&#65533;&#2004;U&#65533;&#65533;;&#65533;>:YI&#65533;82H&#65533;;7^.7&#65533;Cn&#65533;&#65533;&#65533;C&#65533;&#65533;&#65533;`&#65533;= 9&#65533;}&#65533;E&#65533;|&#65533;&#65533;:9&#65533;;&#65533;&#65533;&#65533;\+6(&#65533;H&#65533;]&#65533;&#65533;eq7Uc&#65533;.&#65533;O&#65533;&#65533;I/&#65533;B&#65533;&#65533;&#65533;!&#65533;o&#65533;&#1920;&#65533;4&#65533;0vD	`!	l&#65533;&#65533;&#65533;Z&#65533;!ax&)3&#65533;6&#65533;\D&#65533;&#1806;&#65533;&#65533;&#65533;&#65533;]&#65533;&#65533;&#65533;=&#65533;&#65533;`&#65533;&#65533;&#65533;&#65533;V&#65533;v;kb&#65533;&#65533;C&#65533;w?&#65533;E&#65533;s&#65533;&#65533;&#65533;N&#65533;&#65533;&#65533;r&#65533;&#65533;&#65533;&#65533;;!v&#65533;H&#65533;G&#65533;G.&#65533;&#65533;&#65533;L)%&#65533;y
8&#65533;1p7z&#65533;&#65533;z!-L&#65533;&#65533;F~t% &#65533;&#65533;W&#65533;>&#65533;&#65533;v&#65533;W&#65533;&#854;PE&#65533;>&#65533;{&#65533;&#65533;S&#65533;G&#599;NEp|W&#65533; &#65533;a-&#65533;4k1&#65533;%&#65533;rQ<&#65533;&#65533;r'&#65533;#[&#65533;_&#65533;b&#65533;LHj1pR.0~&#65533;&#65533;~ uE &#65533;g-&&#65533;6W&#65533;~&#65533;zx&#65533;&#65533;@?8{&#65533;&#65533;d{M&#65533;R&#65533;&#65533;S&#65533;s&#65533;&#65533;,&#65533;h&#65533;q &#65533;&#65533;$&#65533;h&#65533;3"&#65533;&#256;Xs&#65533;s&#65533;Sv&#65533;*w&#65533;&#65533;( q&#65533;&#65533;t &#65533;&#65533;eth]&#65533;&#65533;&#65533;&#65533;&#65533;&#65533;5&#65533;HezPl&#65533;&#65533;T&#65533;U&#65533;&#65533;d&#65533;h&#65533;" k&#65533; 13>&#65533;q'2 -&#65533;&#65533;&#65533;"&#65533;)&#65533;$)(&#65533;Hm&&#65533;m&#65533;&#65533; &#455;&#65533;8[&#536;&#65533;&#65533;&#65533;'C&#65533;&#65533;j&#65533;9!&#65533;v&#65533;&#65533;&#65533;!&#65533;&#65533;&#65533;&#65533;F&#65533;:&#65533;&#65533;zx|&#65533;9@x "D&#65533;&#65533;&#1185;P&#65533;w&#65533;&#65533;g:&#65533;&#65533;1&#65533;Exr&#65533;&#65533;%&#65533;C&#65533;&#1551; f&#65533;FI&#65533;]&#65533;&#65533;&#65533;B &#65533;H:&#65533;s&&#65533;&#65533;&#65533;%dc &#65533; &#65533;&#65533;r&#65533;&#65533;&#65533;G\&#65533;d)wP1cx&#65533;C&#65533;&#65533;8&#65533;&#65533;%f"`Q'&#65533;&#65533;zH~4&#65533;&#65533;8 }N&#65533;]&#65533;&#65533;&#65533;1&#65533;~&#65533;&#65533;q|U&#65533;&#65533;(w5&#65533;*&#65533;&#65533;9&#65533;#Xns&#65533;$y&#65533;&#65533;Eh&#65533;fzE&#65533;L:&#65533;q-I&#65533;&#65533;_)&#65533;&#65533;&#65533;&#65533;y	&#65533;&#65533;AVW&#65533;7&#65533;n9&#65533;Dx&#65533;m-&#65533;&#65533;H&#65533;&#65533;&#65533;&#65533;&#65533;
X!&#65533;H U &#65533;&#65533;Z&#65533;xr,f&#65533;6&#65533;Fyik&#65533;&#65533;c0rA&#65533;6z&#65533;&l&#65533;+Pu"&#598;&#65533;&#65533;Z&#65533;Jf&#65533;7-Im	9s88I9	&#65533;&#65533;&#65533;H)gc&#65533;bH&#65533;&#65533;R*h%6&#65533;&#65533;h-\" &#65533;i_&#65533;1cX&#65533;&#65533;wvg&#65533;x&#65533;D&#65533;&#65533;l&#65533;&#65533;&#65533;&#531;&#65533;h=uI)F)	3V8bHD&#65533;P&#65533;&#65533;	&#65533;&#65533;mf&#65533;y-Ia&#65533;K&#1047;$ I%&#65533;$V&#65533;&#65533;w&#65533;.L&#65533;&#65533;F&#65533;Ba&#65533;M&#65533;&#65533;$0&#65533;&#65533;&#65533;Z&#65533;&#65533;X&#65533;(&#65533;f&#65533;&#65533;&#65533;&#65533;1X&#65533;&#65533;&#65533;&#65533;B,&#65533;>&#65533; 0&#1222;X!M&#65533;p2 &#65533;&#65533;9&#65533;o&#65533;Z&#65533;s27wQ&#65533;/&#65533;&#65533;p|@B#&#65533;&#65533;&#65533;>&#65533;&#65533;&#65533;&#65533;}i&#65533;&#65533;qj8&#65533;q*&#65533;o&#65533;'c>&#65533;Y&#65533;P&#65533;&#1618;&#65533;&#65533;mM1&#65533;&#65533;&#804;N&#65533;Zi &#65533;&#65533;1?&#65533;y&#65533;SEp&#65533;&#65533;&#65533;4&#65533;fJ=&#65533;"&#65533;PrY&#65533;=p&#65533;&#65533;&#65533;&#65533;\)&#65533;&#65533;q&#65533;&#65533;&#65533;N&#65533;&#65533; Zb  @Z&#65533;&#1489;gQ_JU.,X&#662;Zj3O&#1061;&#65533;bp$ S&#1569;&#65533;~\	&#65533;,&#65533;&#65533;")&#65533;8pZ'0Z&#65533;.PZ&#65533;4&#65533;&#65533;&#65533;&&#65533;}&#65533;&#65533;9&#65533;k&#65533;"P&#65533;bH &#65533;'&#65533;&#65533;F:&#756;+&#65533;A&#65533;)ZOI &#65533;E&#65533;&#65533;&#65533;PR	&#65533;6(&#65533;&#65533;#)xT&#65533;V@
&#65533;~C&#65533;
9I&#65533;i; Z&#65533;&#65533;_/&#65533;&#65533;V&#65533;&#19196;&#65533;&#65533;f&#65533;&t&#65533;U&#65533;&#65533;&#65533;%&#65533;&#65533;W&#65533;&#65533;s&#65533;&#65533;&#65533;&#65533;,&#65533;27&#65533;u|&#65533;&#65533;&#65533;Ui&#65533;Z&#65533;&#65533;&#65533;&#1546;&#65533;9QyFh&#65533;2&#65533;jz&#65533;&#65533;&#65533;&#65533;,"&#65533;&#65533;IZ&#65533;&#65533;i`_QS&#65533;&#65533;y\0Zz&#65533;&#65533;&#65533;&#65533;g&#65533;&#65533;&#65533;&#65533;H&#65533;&#65533;&y d:#6&#65533;&#65533;"&#65533;E~v^ &#65533;5 &#65533;&#65533;&#65533;&#65533;&#65533;&#65533;2&#65533;&#65533;L&#65533;&#65533;J:&#65533;&#65533;,&#65533;&#65533;&#65533;&#65533;&#65533;6&#65533;^&#65533;u&#65533;gi>&#65533;^&#65533;h`Z\0&#65533;$&#65533;&#65533;&#65533;&#65533;3?5&#65533;3X&#65533;&#65533;G&#65533;&#65533;J%&#65533;Z'p4&#65533;t&#994;&#65533;I&#65533;&#65533;h&#65533;&#65533;&#65533;&#65533;P&#65533;&#65533;/5&#65533;$&#65533;_&#65533;&#65533;&#65533;&#65533;z&#65533;j&#65533;@&#65533;&#65533;&#65533;'&#65533; 	l&#65533;&#65533;&#65533;&#65533;K[Z&#65533;&#65533;&#65533;0&#65533;2&#48547;J&#65533;&#65533;&#65533;y9k4&#65533;&#65533;=kd`&#65533;&#65533;&#65533;&#65533;&#65533;5P&#65533;P&#65533;qU&#65533; e;&#65533;f&#65533;&#65533;&#65533;&#65533;w&#65533;&#65533;K&#65533;8&#65533;&#65533;&#65533;&#65533;2hN&#65533;&#65533;&#65533;&#1096;&#65533;&#65533;&#65533;&#65533;&#65533;&#65533;G&#65533;
@&#65533;D@&#65533;&#65533;b &#65533;&#65533;%'&#65533;k&#65533;&#65533;&#65533;u&#293;&#65533;&#65533;u&#65533;I&#65533;&#65533;&#65533;j&#65533; &#65533;
&#65533;&#65533;&#65533;G&#65533;&#65533;&&#65533;&#283;&#65533;&#65533; |cZ&#65533;&#65533;&#891;Z&#65533;&#65533;&#65533;2&#405;&#65533;&#65533;'&#65533;/&#65533;&#65533;+Z5&#1085;&#65533;[@&#65533;;&#65533;&#267;g&#65533;z&#65533;.&#65533;&#65533;&#65533;&#65533;SU;&#65533;&#65533;I&#65533;{&#65533;U&#65533;Z5 &#65533;&#65533;&#65533;.0&#65533;&#65533;&#65533;wZ&#65533;&#65533; &#65533;&#65533;o&#65533;&#65533;<MpK&#65533;	&#65533;&#65533;K.&#65533;&#65533;uP+&#65533;F&#65533;^&#65533;&#65533;k&#65533;&#65533;Ur+A&#167;%&#65533;r&#65533;&#65533;X&#65533;6&#65533;&#65533;8&#65533;&#65533;JZ&#65533;&#767;&#65533;&#65533;&#65533;=&#65533;&#65533;b@A\&#65533;&#65533;8&#65533;&#65533;&#65533;&#65533;&#65533;<lZ&#65533;&#65533;5&#65533;Y &#65533;Py &#65533;E I&#65533;&#316;[+x&#65533;&#65533; &#65533;&#65533;&#65533;&#65533;X@+[\Z]&#65533;&#371;D&#65533;&#65533;&#65533;&#65533;y&#65533;%U uP&#65533;% r=@ &#65533;L&#65533;UtZ&#65533;&#1258;%Q&#65533;z'&#65533;&#65533;&#65533;V\Z4&#65533;qPGP&#65533;|rPZ@> >&#65533;=@&#65533;&#65533;KZ.@!2,&#65533;(&#65533;7z'{I&#65533;KZ&#65533;,&#65533;"&#65533;&#65533;94 Z~&#65533;9: P &#65533;lPa&#65533;&#65533;Ck&#65533;gx&#65533;k&#65533;&#65533;l&#65533;&#1153;&#65533;fq&#279;K~&#65533;J&#65533;&#65533;m
 &#65533;|B &#65533;y&#65533;\C&#65533;	a&#1068;&#65533;X&#65533;&#65533;,Z&#65533;&#65533;M&#65533;Zy&#65533;d&#65533;&#204;.&#65533;&#65533;eJ &#65533;+	&#65533;"&#65533;=&#65533;&#65533;&#65533;&#65533;@&#65533;&#65533;&#1058;&#65533;&#65533;&#65533;&#65533;&#65533;n>&#65533;U &#65533;L&#65533;&#65533;&#65533; *&#65533;&#65533;<Vw&#65533;%&#65533;&#65533;&#65533;&#65533;&#65533;&#65533;&#65533;4}:&#65533;&#65533;:&#65533;7` &#65533;t&#65533;&#65533;&#65533;&#65533;&#1127;5&#65533;&#65533;&#65533;&#65533;c&#65533;&#65533;<&#65533;`&#65533;Z/	7p&#65533;R  &#65533;&#65533;E}&#65533;&#65533;<	&#65533;&#65533;&#65533;&#65533;y&#65533;&#1075;f&#65533;&#65533;>&#65533;&#65533;&#65533;&#65533;&#65533;&#65533;&#65533; D&#65533;&#65533;p  &#65533;, R&#65533;&#65533;"0hZ&#65533;&#737;zX&#65533;,&#65533;x&#65533;&#65533;rZ&#65533;&#65533;&#65533;f}:0&#65533;&#65533;"&#65533;%&#65533;(&#65533;X&#65533;5&#65533;&#65533;&#65533;&#65533;&#65533;%M&#65533;f-x-&#65533;&#65533;&#65533;<Z&#65533;&#65533;E &#65533;&#65533;*&#65533;v&#65533;8@	&#65533;e&#1554;<mP&#1421;&#65533;&#65533;W&#65533;7_&#65533;&#1319;&#65533;}2Q&#65533;&#65533;&#65533;(&#65533;&#65533;&#65533;,&#65533;u1&#65533;f&#65533;7-&#65533;&#65533;:&#65533;B`N=W&#65533;&#330;&#65533;&#65533;&#834;&#65533;&#65533;&#65533;U&#1204;&#65533;iMZGm+&#65533;v:&#65533; W&#1059;% IJ&#65533;-r&#65533;&#65533;zb
&#65533;&#1835;&#1066;e:*&#493;&#65533;&#989;Z$d@&#65533;{&#65533;8&#65533;&#65533;u&#65533;&#65533;%P&#65533;&#65533;} &#65533;&#65533;6&#65533;,&#65533;&#65533;Z_&#65533;1&#65533;&#65533;)&#65533;+j&#65533;ypg>f&#65533;&#65533;&#1943;MZM&#65533;&#65533;P&#65533;&#65533;&#65533;%&#1363;&#65533;P&#65533;&#1625;G0&#65533;&#65533;T&#65533;&#65533;m&#65533;t&#65533;&#65533;}H:4&#65533;&#65533;8&#65533;W~Y&#65533;&#65533;x!0&#65533;&#65533;ad&#65533;&#65533;&#65533;&#1962;&#65533;&#65533;&#1660;uzr*	&#2005;	u&#65533;%/>&#65533;&#65533;r9&#65533;dnpx&#65533;=&#65533;ZKZGb'&#65533;&#993;e~&#65533;&#65533;\&#65533;@X&#65533;&#65533;]&#65533;&#65533;~I&#65533; K&#65533;xp&#65533;&#65533;<&#65533;&#22821;&#65533;&#65533; &#65533;e d&#65533;&#65533;5&#1372;&#65533;+` [&#65533;`~&#65533;9&#65533;&#65533;&#65533;&#65533;Bj&#65533;&#65533;LO^&#65533;&#65533;9p|&#65533;&#65533;;Z&#65533;&#65533;zNb	&#65533;&#65533;&#65533;&#21009;&#25133;Z=P&#1127;&#65533;f&#65533;X)yX&#65533;&#65533;&#65533;&#65533;&#65533;&#65533;&#787;&#65533;q&#65533;q&#65533;	&#65533;VnX&&#65533;&#65533;&#65533;&#39045;&#65533;&#65533;+Z&#65533;N: &#65533;U&#65533; &#65533;udf&#65533;&#65533;r&#65533;&#65533;w&#65533;&#65533;&#65533;&#65533;&#65533;2p&#65533;&#65533;&#65533;n0&#65533;.Z&#65533;&#65533;N` k&#65533;&#65533;&#65533;&#65533;~Zm&#65533;&#65533;:&#65533; &#65533;&#65533;,&#65533;&#65533;&#65533;H&#1548;j&#65533;-&#1096;&#65533;&#65533;l% YP&#65533;nHxa&#65533;.	&#65533;&#65533;N&#65533;H:[@&#63299;&#65533;kZ&#65533;Zb&#65533;&#65533;&#65533;&#65533;&#65533;:&#65533;&#65533;$&#65533;&#65533;&#65533;&#65533;&#65533;&#65533;&#1027;&#65533;&#65533;gw&#65533;r&#65533;
&#65533;&#65533;Z&#65533;2&#65533;&#65533;&#65533;6&#65533;&#65533;B&#65533;[` 6&#65533;0&#65533;"&#65533;&#737;&#65533;&#65533;W 7&#65533;Av_&#65533;r&#65533;j&#65533;&#65533;k&#65533;&#65533;&#65533;&#65533;gw&#65533; &#65533;&#65533;
&#65533;d&#65533;0&#190;&#65533;="&#65533;`&#65533;Pa{&#65533;<&#65533;a&#65533;a_&#65533;c&#65533;>&#65533;T&#65533;.&#65533;&#65533;&#65533;"&#65533;gt&#65533;U:&#65533;pZ]&#65533;~p&#65533;&#65533;(^&#65533;,ZO&#65533;'&#65533;&#65533;/&#65533;s&#65533;&#65533;"&#65533;&#65533;&#65533;5&#65533;&#65533;&#428;&#65533;&#65533;i&#65533;0&#65533;x&#65533;&#65533;&#65533;&#65533;&#65533;&#65533;&#65533;,&#65533;&#65533;&#65533;'dpX&#65533;&#65533;&#65533;&#65533;&#65533;&#1000;&#65533;Q63.Z&#65533;C&#65533;&#65533;y&#65533;&#65533;&#65533;6Up&#65533;&#65533;?&#65533;p&#65533;&#65533;N:&#65533;,&#65533;'&#65533;?&#65533;&#65533;_P% WP&#65533;&#65533;e&#65533;&#65533;&#65533;&#65533;1&#42144;Nw&#65533;&#65533;&#65533;9&#65533;&#65533;#&#65533;&#65533;qP&#65533;s&#65533;@1&#65533;&#65533;M&#65533;&#65533;&#65533;FM!&#65533;&#65533;E0&#65533;&#65533;+0&#65533;M&#65533;n&#65533;a&#65533;&#65533;&#65533;&#65533;&#65533;&#65533;&#65533;&#65533;d&#65533;2
V&#65533;&#65533;]&#65533;&#1539;&#65533;l&#65533;&#65533;&#65533;&#65533;&#65533;C&#65533;%M&#65533;X&#65533;&#65533;E&#65533;&#65533;L&#65533;3&#65533;&#65533;C:J&#659;&#65533;&#65533;I&#65533;)U&#65533;d&#65533;&#65533;&#65533;&#65533;,	XS&#65533;&#65533;&#65533;&#65533;,l&#65533;&#65533;"&#65533;A	>&#65533;&#65533;Y&#65533;hO&#65533;&#65533;&#65533;&#65533;`&#65533;L6i*&#65533; qL&#65533;&#65533;oH&#65533;&#65533; &#65533;&#65533;h&#65533;H&#65533;DV&#65533;_&#65533;lr&#65533;	&#65533;k&#65533;&#933;[&#65533;&#65533;E&#65533;&#1204;i@ B|w&#65533;H(&#65533;&#65533;^1&#65533;&#65533;&&#65533;&#65533;	\&#4820;MC&#65533; &#65533;&#65533;&#196;	69&#1154; &#65533;9&#65533;&#65533;&#65533;8&#65533;"&#65533;B$R&#65533;E{&#65533;b&#65533;$B&#65533;#E&#65533;&#65533;&#65533;&#65533;o&#65533;&#65533;&#65533;&#65533;&#65533;F&#65533;+&#65533;&#65533;&#65533;&#65533;B&#65533;&#13195;H&#65533;&#65533;&#728;zHP&#65533;&#65533;&#65533;f&#65533;x0&#369496;&#65533;8(&#65533;V&#65533;Y&#2017;_&#65533;&#65533;&#65533;>&#65533;&#65533;&#65533;&#65533;&#65533;&#65533;&#830;$k&#65533;2$ &#65533;&#65533;S&#65533;:&#65533;&K&#65533;&#65533;*xJ&#65533;&#65533;&#65533;&#972;7*&#65533;&#65533;&#65533;&#65533;ZM&#65533;&#65533;J&#518;&#906;O&#65533;&#65533;RTq&#379;R !&#1228;&#65533;&#65533;:6&#65533;&#65533;.2T&#65533;&#65533;Sp&#65533;&#65533;&#65533;&#65533;<&#65533;`6&#65533;.|H&#65533;4d&#1185;	j&#65533;<&#65533;@&#65533;D&#65533;X&#65533;rK.3"!&#65533;&#65533;&#65533;2&#65533;	!&#65533;r!&#65533;-~ts,&#65533;	B&#65533;@ C!&#65533;&#65533;I%!"&#1020;*z0p5&#65533;l:&#65533;&#65533;&#65533;rQFWA/6l &#65533;&#65533;&#65533;dbAL3m&#65533;A&#65533;,SPCuTL&#65533;&#65533;/+&#65533;J&#65533;&#65533;<&#65533;&#65533;&#65533;4d/&#65533;
&#65533;&#65533;JW3()E&#65533;Q`&#65533;]iV&#65533;r&#65533;&#772;*&#65533;&#65533;8f&#65533;Mo&#65533;&#30357;vZj&#65533;
&#65533;
&#65533;H&#65533;!&#65533; E&#65533;%<&#65533;0&#65533;&#65533;h&#65533;4(&#65533;;&#65533;XI0QQa&#65533;&#65533;&#65533;>&#65533;&#65533;`Y6p&#65533;
&#65533;	&#65533;-&#903;N&#65533;&#65533;_&#65533;N&#65533;&#65533;L&#65533;)2&#65533;L&#65533;<0&#778;&#65533;;&#65533;XT=&#65533;&#65533;l&#65533;j&#65533;&#65533;cy/"&#65533;!*&#65533;be&#65533;W&#65533;)&#65533;dbY?&#65533;0o &#1608;&#65533;&#65533;
&#65533;&#65533;S&#65533;&#65533;&#65533;&#65533;5W&#65533;v&#65533;&#65533;U&#65533;@VZ&#65533;z&#65533;&#65533;+&#2016;(&#65533;d&#65533;&#65533;&#65533;j&#65533;e&#65533;5&#65533;&#65533;&#65533;&#65533;R&#65533;&#65533;&#65533;H7 &#65533;%&#65533;l&#65533;&#65533;V&#1395;&#65533;Z&#65533;tW[WD&#65533;&#65533;@&#65533;]&#65533;&#65533;&#65533;&#65533;&#65533;Ul&#65533; k8"L[&#65533;O _&#65533;$ 20&#65533;h&#65533;?r&#65533;7!&#65533;~&#65533;&#65533;&#779;&#65533;3+&#65533;&#65533;aKix&#65533;E&#65533;&#65533;,&#65533;&#65533;&#65533;&#65533;z&#65533;&#65533;l&#65533;&#65533;z&#65533;&#65533;0o<&#65533;g&#65533; Zd&#65533;\&#65533;?e#&#65533;&#65533;&#65533;L&#65533;j&#65533;3c&#65533;w&#65533;G&#65533;
&#65533;&#65533;B&#65533;@&#65533;]&#65533;.&#65533;&#65533;73(&#65533; &#65533;&#65533;%&#65533;&#65533;&#65533;}&#2045;@&#65533;FH&#65533;YLa&#65533;&#65533;&#65533;x6&#65533;I&#65533;&#14932;&#65533;p&#65533;&#65533;&#65533;&#65533;(&#65533;&#65533;"&#65533;&#65533;&#65533;L&#65533;&#65533;&#65533;@&#65533;3d&#65533;9&#65533;U&#65533;)&#65533;BZ1&#65533;&#65533;,&#65533;0&#65533;&#65533;I&#65533;x&#65533;&#65533;&#65533;&#65533;K &#65533;]gJ&#1332;%iNf	 &#65533;&#1168;&#65533;&#65533;&#65533;&#65533;4&#65533;S&#65533;&#65533;E)
&#65533;$A&#65533;(&#65533;&#65533;e &#65533;L>&#65533;(v&#65533;i
"(~`Q 0&#65533;&#65533;&#65533;&#65533;9&#65533;&#65533;^>&#65533;&#65533;&#65533;&FF&#65533;&#65533;&#65533; &#65533;&#65533;&#65533;H&#268;&#770;p&#65533;&#65533;&#65533;&#65533;&#65533;%kC`&#65533;SBZ&#65533;&#65533;&#65533;c$&A&#913;Q&#65533;;@&#65533;&#65533;GF&#65533;&#65533; oCK&#65533;&#65533;&#65533;&#527;2H&#65533;
P&#65533;&#65533;;&#65533;&#65533;\p;&#65533;i&HPC+&#65533;pG6&#65533;$, \9A`&#65533;&#65533;&#65533;&#65533;*Q|X&#65533;&#65533;&#65533;\&#65533;&#65533;&#65533;a&#65533;&#65533;&#65533;&#65533;&#65533;&#65533;;&#65533;&#65533;&#65533;&#65533;&#65533;&#65533;&#65533;,&#65533;b&#65533;&#65533;X&#65533;&#664;&#65533; `&#65533;K&#65533;n)/5<NyE&#65533;&#606;b&#65533;+&#65533;&#855;&0&#65533;&#65533;&#65533;2<&#65533;"9&#65533;'KV&#65533;&#65533;&#1291;&#65533;	ICd&#65533;o&#65533;&#65533;r&#65533;&#65533;&#65533;&#65533;&#65533;&#65533; -+$&#65533;Al6$&#65533;(&#65533;&#65533;hdq4&#65533;Iy&#65533;&#65533;&#65533;/&#65533;@u&#65533; &#65533;&#65533;iLyA&#65533;C$&#65533;&#65533;&#65533;!P&#1039;if&#65533;&#65533;2A9&#1216;&#65533;&#65533;i&#65533;F
&#65533;/	&#65533; nT&#65533;+&#65533;#`&#65533;<3&#65533;&#65533;\8},y&#65533;C&#65533;&#34232;T&#65533;&#37641;r>&#65533;l0&#65533;&#65533;vz&#65533;&#65533;3&#65533;1&#65533;P&#65533;w&#65533;	!;&#65533;&#65533;x&#65533;&#65533;d5&#65533;&#65533;&#65533;&#65533;%P4f[&#65533;Rv&#65533;z&#65533;db&#65533;&#65533;&#65533; B&#65533;LBqH&#65533;,@&#65533;w&#65533;&#65533;&#65533;&#65533;&#65533;&#65533;&#65533;N&#65533;I&#65533;(RN$&#65533;l&#65533;@&#65533;z&#65533;&#65533;&#65533;&#65533;+&#65533;L&#65533;&#65533;e&#65533;4&#65533;em@&#65533;&#65533;&#65533;&#65533;&#65533;~&#65533;&#65533;"K&#1719;n2w%CH&#65533;uG0(&#65533;&#65533;&#65533;F;&#65533;&#65533;S!&#65533;t&#65533;Lq&#65533;>&#65533;04t)&#65533;D4@&#65533;E8&#65533;&#65533;}&#65533;Fo+&#65533;
 tJ,&#65533;&#65533;q!&#65533;&#65533;	,-}&#65533;qg&#65533;W*e&#65533;&#65533;&#65533;_%&#65533;&#65533;&#65533;.<  &#65533;&#1917;NH EP-&#65533;@&#65533;Q&#65533;&#65533;&#65533;AT&#65533;&#576;Dx&#65533;p[&#65533;&#65533;ZH&#65533;&)&#65533;rH7&#65533;&#1141;&#65533;&#65533;K&#520;vqb&#65533;&#65533;Qje&#65533;&#65533;)46,&#65533;O &h$K&#65533;&#65533;`i&#65533;1&#65533;&#65533;&#65533;*&#65533;&#65533;\:LHp&#65533;&#65533;&#613;-&#65533;&#65533;P&#65533;IR&#65533;&#65533;&#65533;K)P\e&#65533;&#65533;&#65533;&#65533;`Z&#65533;,b&#65533;&#65533;&#65533;&&#65533;f2&#65533;&#65533;|&#65533;3/&#65533;E &#65533;K+&#65533;=8BpFRL	?&#65533;F&#65533;,&#65533;q\I&#65533;&#65533;&#65533;A&#65533;X&#65533;
&#65533;&#65533;&#65533;-XK&#65533;V&#65533;&#65533;6&#1841;J9O&#1939;&#65533;&#65533;&#65533;lb&#65533;,BK&#1971;&#65533;&#65533;&#65533;-:=&#65533;w&#65533;&#65533;*&#65533;^&#628;&#65533;
&#65533;&#65533; &#65533;&#65533;&#65533;"&#65533;&#1317;&#65533;&#65533;L&#65533;#&#65533;&#65533;&#65533;h&#65533;&#1603;J &#65533;&#65533;N&#65533;&#65533;&#65533;8Y&#65533;&#65533;&#65533;9&#65533;h&#65533;&#65533;Q&#65533;&#65533;&#65533;% &#65533;&#65533;R&#972;&#65533;*3&#65533;Y&#65533;&#65533;&#65533;&#65533;&#65533;&#65533;&#65533;?$Hs&#65533;&#65533;B6&#65533;."ML&#65533;&#178;&&#65533;`"&#304;&&#65533;[LD&#65533;&#65533;^&#65533;&#65533;,cH&#65533;&#65533;g&#65533;&#65533;C&#65533;&#65533;Q&#65533;'a!n&#65533;&#65533;&#65533;&#682;&#343;&#65533;"&#65533;f1x62[&#1591;&#65533;&#65533;&#65533;&#65533;[&#65533;&#65533; 1&#65533;-	@&#65533;&#313;,&#65533;&#65533;B&#65533;&#65533;<-z&#65533;&#65533;M&#65533;&#65533;&#65533;'}&#65533;&#65533;&#65533;R&#65533;&#65533;]M"
&#65533;-&#65533;&#65533;&#65533;K&#65533;I&#65533; &#65533;}	HO: &#65533;&#65533;&#65533;p&#459;<&#65533;V&#65533;C0&#65533;&#65533; g$&qDfs.&#65533;r&#65533;!wI&#713;&#65533;&#128;E&#65533;b&#65533;	&l&#65533;}&#65533;{&#65533;{&#65533;mA&#65533;&#65533;&#65533;&#65533;J+`R&#65533;&#65533;&#65533;&#65533;&#65533;&#65533;&#65533;&#65533;)&#65533;LW&#65533;&#1857;&#65533;&#65533;&#65533;&#65533;&#65533;S /&#65533;L&#65533;&#65533;h/&#65533;4XJ8r&#65533;EJ^&#65533;&#65533;&#65533;&#65533;&#65533;`=1&#65533;&#65533;&#65533; &#65533;<)& &#903;&#65533;&#1220;8lw"u&#65533;&#65533;8&#65533;&#65533;&#65533;&#65533;_8&#65533;&#65533;&#65533;r&#65533;&#65533;&#65533;Y&#65533; B&#1821;cx&#65533;&#65533;Mo&#65533;&#65533;&#65533;&#65533;&#65533;r&#472;x#p&#65533;&#65533;9&#65533;a &#65533;&#65533;~&#65533;&#65533;d&#65533;&#65533;&#65533;&#65533;@-n&#65533;4F&#65533;=*J&#65533;'&#65533;&#65533;&#65533;&#65533;98&#65533;&#65533;o&&#65533;&#65533;&#65533;&#65533;&#65533;&#65533;&#65533;?C4
&#65533;:&#65533;&#65533;&#219;&#65533;&#65533;	&#65533;&#65533;
S&J{@8*!8Qs)&#65533;a1&#65533;&#65533;`*=
\&#65533;&#65533;&#65533;@"r&#65533;+R-X&#65533;&#65533;&#65533;Z3!&#65533;&#65533;&#65533;Af&#65533;&#65533;&#560;=&#65533;&#65533;8&#65533;&#65533;&#42623;&#65533;&#65533;&#65533;z>&#4734;&#65533;s@,B"&#65533;&#65533;%&#65533;&#65533;%q?&#1568;&#65533;P,&#65533;a&#65533;&#65533;!fS4B,&#65533;iH&#65533;G&#65533;&#65533;?P&#65533;{&#65533;&#65533;+&#65533;%&#65533;	&#1556;&#65533;&#65533;,\&#255;&#65533;` X&#1032;&#1904;&#65533;OS&:a&#65533;&#65533;&#65533;@&#65533;&#65533;;dC?&#65533;&#65533;;0A&#65533;&#65533;&#65533;j(Dj&#515;H&#65533;#0&#65533;iA)&#1620;+&#65533;CI&#65533;UH30&#65533;&#65533;B4&#65533;@L#&#65533;&#65533;X)&#65533;&#65533;"&#65533;B"&#65533;DS&#65533;; &6X<I&#65533;DjxC+&#1742;&#536;&#129;&#65533;Bh&#65533;S&#65533;E.&#4164;&#65533;&#65533;&#65533;j&#65533;B&#65533;&#65533;&#65533; 6I &#65533;&#65533;1&#65533;ha&#65533;4TC]l&#65533;&#65533;U\&#65533;>&#65533;&#65533;>&#65533;&#65533;j&#65533;|&#65533;&#65533;(F&#65533;&#65533;E&#65533;&#65533;&#65533;>tFq&#65533;MD&#65533;Ft|&#65533;&#65533;&#65533;&#65533;j&#65533;&#65533;H&#65533;&#65533;&#65533;x&#65533;pA&#65533;&#65533;&#65533;G|&#65533;&#65533;H3t&#65533;F&#65533;&#65533;G&#65533;&#65533;&#65533;x4&#65533;C&#65533;Q&#65533;E:&#65533;&#65533;|&#65533;(H&#65533;&&#65533;&#65533;>&#515;4c&#65533;i&#65533;&#65533;k<&#65533;c&#1131;E&#65533;&#65533;G8J&#65533;&#65533;d&^D_&#65533;&#65533;;h&#65533;&#65533;p&#65533;;&#65533;&#65533;L&#65533;?HCY&#410; "x)I:&#65533;&#65533;D&#65533;&#65533;&#65533;1H3&#65533;&#65533;i&#65533;khGoDpG&#65533;&#65533;I&#65533;&#65533;&#65533;&#65533;d?&#65533;&#65533;;&#65533;I&#65533;&#65533;H&#65533;TG&#65533;&#65533;x'q&#679;$&#616;&#65533;#A&#65533;J @tH&#65533;&#65533; &#65533;DG&#65533;T&#65533;a&#65533;&#65533;&#583;(&#65533;z&#643;&&#65533;H&#65533;&#65533;<&#65533;&#65533;<&#65533;&#65533;U&#65533;H-H&#65533;&#65533;&#65533;*&#65533;&#65533;&#753;&#65533;&#737;A&#65533;&#65533;K&#65533;&#65533;Kt,&#506;"&#65533;d$F&#65533;z+E*&#460;&#65533;&#65533;T? J&#65533;DGL&#65533;o&#65533;E`&#65533;&#65533;L&#65533;&#196;&#1132;&#854;&#515;XL68&#65533;<8&#65533;&#65533;JC&#65533;&#65533;&#65533;&#65533;NE&#65533;&#65533;<N&#65533;&#65533;F&#65533;&#65533;&#65533;&#65533;&#65533;J&#65533;a&#65533;`2&#65533;= &#65533;oCN&#65533;4	&#65533;&#65533;JMH&#65533;&#65533;d0&#65533;	I&#65533;&#65533;&#65533;=p<&#65533;&#65533;&#65533;&#65533;&#842;&#65533;&#65533;&#65533;&#725;&#65533;I&#65533;&#1048;1
L0 W&#65533;&#65533;K&#65533;I&#65533;-h&#65533;&#65533;&#65533;&#65533;&#65533;&#65533;!&#65533;&#65533;,
&#65533;OMNA&#65533;&#65533;&#533;&#65533;&#65533;&#65533;&#65533;LP	M&#65533;&#65533;HM&#65533;&#65533;&#65533;P&#65533;{&#65533;	&#65533;&#1035; &#65533; E&#65533;&#65533;<-Q&#65533;P&#65533;&#65533;1&#65533;&#65533;&#65533;xQ&#65533;&#65533;&#65533;&#1098;&#515;&#65533;M&#65533;&#65533;If&#65533;Q&#65533;&#65533;&#65533;&#65533;&#65533;Q!&#65533;A(&#65533;&#65533;R$&#65533;&#65533;&#65533;$MR&#65533;lR(&#65533;Q(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UQUR-US=UTMUU]UVmUW}UX&#65533;I*&#65533;&#65533;/&#65533;U&#65533;)&#65533;&#65533;&#65533;!&#65533;  &#65533;*&#65533;&#1359;&#65533;&#65533;X&#65533;&#65533;$&#65533;&#65533;&#65533;U`a&#65533;)0V @&#65533;&#65533;&#65533;d]V`&#65533;&#65533;&#65533;V$p& &#65533;&#65533;@&#65533;M&#65533;ke&#65533;6 &#65533;@&#65533;$`%H&#65533;P&#65533;$&#65533;&#65533;x&#65533;q&#65533;l&#65533; h&#65533;&#65533;&#65533;HW&p&#65533;&#65533;&#65533;y&#65533;8W&&#65533;W&#65533;=&#65533;$@&#65533;!P&#1408;] &#65533;'8X&#65533;mW%X &#65533; hXy&#65533;{&#65533;&#1539;U&#65533;&#65533;X&#65533;U&#65533;&#65533;&#1539;&#65533;W&#65533;&#65533;&#65533;x&#1544;%Y|&#65533;&#65533;h&#65533;&#65533;Y&#65533;&#65533;Y&#65533;&#65533;Y&#65533;&#65533;Y&#65533;&#65533;&#65533;N5W$`&#65533;}E&#65533;&#65533;&#65533;&#65533;Z&#65533;-Z&#65533;&#65533;&#65533;?&#65533;= &#65533;M&#65533;&#65533;!&#65533;v%Y &#65533;&#65533;_&#65533;&#65533;&#65533;6 O&#65533;RQ&#65533;m&#65533;&#65533;6&#65533;&#65533;P&#65533;&#65533;&#65533;X&&#65533;V &#65533;&#65533;/&#65533;N&#65533;(&#65533;&#65533;(&#65533;&#65533;&#65533;]&#65533;6(&#65533;N R8&#65533;&#65533;O&#65533;&#65533;xZn&#65533;Xu&#65533;&#65533;@&#65533;Y*  &#65533;&#65533;)&#65533;&#65533;[.)Q S&#65533;&#65533;Q&#65533;&#1801; O`Z&#65533;5&#1522;&#65533;&H&#65533;&#65533;&#65533;&#65533;&#65533;(&#65533;&#65533;&#65533;!X&#1865;&#1028;&#65533;&#65533;P&#65533;&#65533;Q&#65533;T&#65533;R&#65533;\&#65533;&#65533;&#65533;&#65533;r}&#65533;&#65533;&#65533;=]&#65533;M])&#65533;`]&#65533;@N&#65533;]&#65533;O&#65533;\&#65533;&#65533;^&#65533;-&#65533;&#65533;&#65533;&#65533;&#65533;&#65533;&#65533;&#65533;(&#1688;}H&#65533;&#65533;m&#65533;&#65533;}])&#65533;&#65533;&#65533;e&#65533;&#65533;%&#65533;R&#65533;&#65533;&#65533;-S&#65533;SH&#621;&#65533;/&#65533;^&#65533;&#65533;Y*&#1028;&#65533;u_&#65533;&#65533;M&#1554;6&#65533;&#65533;&#65533;_&#65533;5R&#65533;M&#65533;&#65533;&#65533;&#65533;&#65533;/X_&#65533;U&#65533;&#23872;&#65533;N&#65533;&#65533;%&#65533;&#1893;`&#65533;&#65533;\&#65533;&#65533;/P 
P&#65533;&#65533; #P *&#65533;Y &#65533;!P&#65533;&#1426;O&#65533;&#65533;&#65533;e&#65533;&#65533;&#65533;&#65533;&#65533;0&#65533; @&#65533;&#65533; &#65533;&#65533;(&#65533;&#65533;&#65533;&#65533;a	b&#65533;%&#65533;&#65533;=Q&#65533;_F}b&#65533;&#65533;&#65533;6P&#65533; &#65533;E&#65533;&#65533;&#65533;&#65533;&#65533;^+^,b".R&#65533;[I&#65533;&#65533;B&#65533; 1nbx 4&#65533;YM&#65533;b&#65533;(W-i&#65533;&#65533;]a"&#65533;&#65533;&#65533;T&#65533;&#65533;&#65533; 
&#65533;b
&#65533;&#65533;&#65533;YB&#65533;!`&#65533;&#65533;&#65533; )&#65533;&#65533;5ZQ&#65533;&#65533;H&#65533;S&#65533;c&#65533;&#65533;&#65533;N&#65533;^Hm1&#65533;&#65533;	x 02&#65533;&#65533;/&#65533; ) aN&dMe_&#65533;Y,&#65533;_
&#65533;&#65533;T8&#65533;H-c&#65533;( P&#65533;&#65533;em&#65533;d6~]N&#65533;_&#65533;fPH&#65533;&#65533;@&#65533;&#65533;&#65533;F&#65533;&#65533;	`&#65533;e.&#65533;B`&#65533;&#65533;Y*P
&#65533;&#65533;&#65533;&#65533;&#65533;&#1397; &#65533;x&#65533;&#65533;&#65533;f{&#65533;&#65533; > &#65533;8&#65533;S&#65533;&#65533;N0&#65533;I&#65533;&#65533;&#65533;&#65533;eNb&#65533;&#65533;&#65533;%&#65533;&#65533;&#65533;&#65533;&#65533;N(&#65533;{&#65533;g&#65533;*P &#65533;&#65533;&#65533;OX&#65533;L5cX&#65533;0@&#65533;6Hh&#65533;#&#65533;&#65533;&#65533;&#65533;&#65533; N8&#1993;&#65533;&#65533;X&#65533; &#65533;&#65533;P&#65533;&#65533;&#65533;&#65533;x&#65533;&#65533;&#65533;Uh&#65533;&#65533;eK&#65533;&#65533;&#65533;dd&#65533;a&#65533;(&#65533;~i_&#65533;&#65533;8&#65533;Q&#65533;&#65533;%^&#65533;&#65533;&#65533;&#65533;.&#65533;&#512;&#65533;&#65533;&#65533;d&#65533;&#65533;&#65533;6&#65533;&#65533;&#1361;&#65533; &#65533;0&#65533;&#65533;&#65533;&#65533;P #&#65533;&#65533;i&#65533;~i3VT5c&#65533;&#65533;&#65533;	&#65533;&#65533;J&j3&#896;&#65533;~i*&#65533;&#65533;&#65533;&#65533;%~ eff(&#65533;a&#65533;&#65533; &#65533;&#65533;k{&#65533;a&#65533;&#65533;&#65533;U36&#65533;&#65533;&#65533;?&#65533;&#65533;J&#65533;d&#65533;&#65533;&#65533; K&#65533;T3&#65533;&#65533;(h#h&#65533;t&#65533;vNj&#65533;e&#65533;j&#65533;PY&#65533;&#65533;&#65533;&#65533;T&#65533;&#65533;k&#65533;8&#65533;&#65533;~&#65533;&#65533;g&#65533;&#65533;/&#65533;`&#65533;m#&#65533;&#65533;f&#65533;`&#65533;f&#65533; n&#65533;&#65533;&#55134;&#65533;&#65533;&#65533;&#65533;&#65533;0 m&#65533; P&#65533;m&#65533;&#65533;&#65533;xn&#65533;&#65533;nFybP&#65533;&#65533;&#65533;&#65533;0&#65533;e&#65533;&#65533;&#65533;&#65533;&#904;&#2046;w&#65533;&#1878;&#65533;P&#65533;&#606;d&#65533;&#65533;&#65533;0
0	&#65533;~ &#65533;&#65533;`&#65533;&#65533;&#65533;&#896;r.&#65533;&#65533;U&#65533;F&#65533;(&#65533;&#65533;^&#65533;~ &#65533;&#65533;U&#65533;>	&#886;&#65533;`k&#65533;~&#65533;E&#65533;&#598;&#65533;&#65533;oPmo&#65533;&#65533;l&#65533;&#65533;&#65533;c&#65533;Y/ &#65533;V&#65533;&#65533;U&#65533;&#65533;&#65533;&#65533;(X^&#65533;&#65533;&#65533;6&#65533;&#65533;&#65533;0m&#65533;&#65533;&#65533;&#65533;>&#65533;&#65533;&#65533;&#65533;&#65533;&#65533;q&#65533;}r|o(&#65533;r
Lr*&#65533;&#65533;&#65533;  !&#65533; &#65533; ,2  6> &#65533; &#65533;H&#65533;&#65533;&#65533;&#65533;*\&#560;&#65533;&#199;#J&#65533;H&#65533;&#65533;&#331;3j&#65533;&#561;&#65533;&#463; C&#65533;I&#65533;&#65533;&#595;(S&#65533;\&#626;&#65533;&#727;0S&#65533;&#65533;I&#65533;&#65533;&#859;8&#65533;&#65533;b&#65533;D9&#65533;
J&#65533;l&#65533;&#65533;0&#65533;&#65533;&#1255;P&#65533;&#65533;A&#65533;4)&#65533;@&#65533;j&#65533;&#65533;&#65533;&#65533;U&#65533;
&#65533;&#6251;&#1651;h/&#65533;&#65533;Q&#65533;&#65533;	a&#65533;&#65533;&#65533;D&#65533;&#65533;&#1915;x&#65533;&#65533;&#65533;&#759;&#65533;&#2047;&#65533;L&#65533;&#65533;&#65533;&#200;&#65533;M&#65533;&#65533;&#65533;	$&#65533;&#65533;Q&#1350;&#65533;&#728;3k&#65533;&#825;&#65533;&#65533;&#983;V&#65533;*&#65533;@&#65533;&#65533;zPM&#65533;&#65533;D&#65533;&#1520;c&#65533;&#65533;j&#1319;;T&#65533;&#65533;X@&#65533;&#65533;&#65533;&#65533;'&#65533;"AU&#65533;&#65533;&#65533;4&#65533;4lv0N&#65533;:&#65533;,8&#65533;&#65533;8&#65533;&#65533;&#65533;&#65533;&#65533;dz&#65533;0&#65533;L&#65533;&#65533;&#1247;&ii&#65533;&#65533;&5a&#65533;L&#65533;e&#65533;&#65533;&#2031;&#65533;&#65533;@&#65533;&#65533;jI&#65533;&#65533;A_HBS&#65533;5&#65533;CdT&#322;&#65533;&#65533;&#65533;@&#65533;k&#65533;&#65533;^&#65533;u&#65533;&#65533; &#65533;(&#65533;_1&#65533;:&#65533;&#65533;&#65533;>T&#65533; &#65533;E&#65533;&#65533;&#65533;&#65533;&#65533;8g&#65533;e&#65533;h&#335;=&#65533;a&#65533;&#65533;P[R4$G&#65533;n0
&#65533; d&#65533;&#65533;8&#65533;\&#65533;Xv&#65533;&#65533;?&#65533;&#65533;&#65533;`&#65533;a&#65533;f&#65533;P&#65533;*GYy7&#65533;AU&#65533;&#65533;}fi&#65533;S<Z&#65533;{"Bw+&#65533; &#65533;A9P&#65533;&#65533;&#65533;&#65533;&#65533;&#65533;M&#65533;&#65533;hMSt&#65533;&#65533;^&#65533;q&#65533; &#65533;&#65533;[RK &#65533;&#65533;hI&#65533;&#65533;f&#65533;l&#65533;!&#43240;&#65533;4E&#65533;&#65533;&#65533;% &#485;&#65533;&#65533;\RW&#65533;)G&#65533;&#65533;b}U&#65533;&#65533;,&#65533;&#65533;&#65533;&#65533;&#65533;:R&#65533;&#65533;V(&#65533;&#65533;Y&#65533;&#65533;&#65533;T&#65533;&#65533;l&#65533;
,M&#65533;j&#65533;O&#1770;`&#65533;&#65533;&#65533;&#65533;&#65533;&#65533;&#454;&#65533;&#65533;&#65533;K&#65533;VU&#65533;]{&#65533;`&#65533;&#65533;^&#65533;&#65533;Rz&#65533;&#65533;%&#65533;&#65533;n&#65533;&#65533;[&#65533;y5&#410;&#65533;&#745771;&#65533;&#65533;VF&#65533;&#65533;.B&#65533;&#65533;&#65533;&#65533;&#65533;D&#65533;&#65533;&#65533;|&#65533;VuE	&#65533;T\Xl&#65533;;&#65533;&#65533;O&#65533;U)&#65533;&#65533;"&#65533;&#65533;x&#65533;&#65533;@EPF&#65533;&#65533;&#65533;h&#65533;+&#65533;F&#65533;&#65533;"&#65533;&#65533;Y&#166;&#65533;&#65533;!o"&#65533;$&#65533;&#65533;|i&#65533;&#65533;&#65533;kCx=&#65533;$&#65533;0&#65533;'j
&#65533;&#65533;%&#65533;&#65533;F&#65533;&#473;&#65533;P&#65533;j&#65533;iE
&#65533;%&#65533;&#65533;AS)&#65533;-&#65533;)Y&#65533;&#65533;;&#65533;6&#65533;&#65533;iM&#65533;6&#65533;&#65533;\&#65533;T&#65533;p&#65533;U-&#65533;&#65533;TE&#65533;ACI5&#65533;-Mu(A &#560;&#65533; &4&#65533;&#65533;&#65533;&#65533;&#65533;&#65533;2[&#1558;ai&#65533;H&#65533;&#65533;&#65533;&#65533;&#65533;&#65533;&#65533;1&MyI&#65533;&#65533;0w&#65533;Z&#65533;`TS&#65533;!|&#35003;q&#65533; &#65533;KU&#65533; &#65533;!M&#65533;&#65533;&#485;9Z&#65533; &#65533;&#65533;>R
l&#592;&#65533;x6T&#65533;VD&#65533;&#65533;#&#65533;&#65533;)&#65533;&#65533;iZ&#65533;&#65533;&#65533;&#65533;Hm&#65533;q|UK&#65533;{"&#65533;joR&#65533;&#65533;\&#65533;&#65533;&#65533;$R&#65533;K&#65533;&#65533;&#65533;&#65533;&#65533;&#65533;\&#65533;&#65533;&#65533;`5 &#65533;ax(C&#65533;&#1702;+&#65533;&#65533;/$&#65533;
&#65533;	&#65533;&#65533;&#65533;&#65533;@g69C&#65533;Cp0I&#65533;YkX&G&#65533;&#65533;&#65533;R&#65533;&#65533;0&#65533;&#65533;&#65533; {&#65533;m&#65533;pCE&#65533;&#65533; :u&#65533;n&#65533;0b&#65533;&#65533;&#65533;4&#65533;&#1349;&#65533;@&#65533;@&#65533;4(&#65533;,&#65533;&#65533;T&#65533;&#65533;I&#65533;3&#65533;&#1625;&#65533;|yNXl&#17570;=&#65533;R&#65533;\R
'&#65533;*$&#65533;O&#65533;s&#65533;&#65533;&#65533;'X&#65533;=d(&#65533;v(F&#65533;&#65533;&#65533;d@&#65533;&#65533;&#65533;&#65533;.&#65533;&#65533;&#65533;s*&#65533;&#65533;[5=&#65533;d
5&#65533;b &#65533;&#65533;@&#65533;&#65533;-&#545;&#65533;&#65533;&#65533;&#65533;&#65533;Y&#65533;\,&#65533;&#65533; FV`zB&#65533;&#65533;&#65533;&#65533;M&#65533;$&#65533;&#65533;$&#65533;,H1)&#65533;l{&#65533;-&#65533;&#65533;@\Y&#65533;&#65533;vL&#65533;&#65533;R&#65533;I&#65533;r&#65533;&#65533;&#65533;*&#65533;&#65533;HY&#65533;&#65533;t&#65533;&#65533;"$T8&#65533;&#65533;|2D&#65533;&#65533;wD&#65533;&#65533;&#65533;K&#65533;(&#65533;&#65533;&#65533;&#65533;&#65533;9&#65533;h&#65533;&#65533;&#65533;!$&#65533;^c&#65533;Gr&#65533;=&#65533;!&#65533;l &#65533;i^&#65533;E&#65533;&#65533;&#65533;@&#65533;&#65533;&#65533;3:&#65533;U&#964;&E*&#65533;&#65533;4s	&#65533;&#65533;&#65533; yi&#65533;l &#65533;
	&#65533;
zEJT&#65533;&#65533;&#65533;&#65533;-&#65533;	&>4Pq{R&#65533;L&#65533;&#2892;j"&#65533;&#65533;&#65533;2&#65533;&#65533;f&#65533;Z&#65533;&#65533;&#65533;|&#65533;H(&#65533;&#65533;#e&#65533;&#65533;&#65533;&#65533;&#65533;&#60169;Vl&#65533;7iP&#65533;\!&#65533;&#65533;&#65533;&#65533;O&#65533;&#240;&#65533;&#65533;&#65533;E-&#65533;x&#65533;b4&#65533;
&#65533;"A&#65533;&#65533;&#65533;?&#65533;&#65533;A&#65533;&#65533;&#65533;&#65533;&#65533;&#65533;&#65533;&#65533;)g&#65533;i&#65533;&#27654;&#65533;d&#65533;hbkBH&#65533;&#65533;&#65533;&#65533;nGi-Rz'&#65533;&#65533;&#65533;<w&#65533;Hq&#65533;V&#65533;&#65533;&#65533;&#65533;fR.&#65533;&#65533;q&#65533;K&#65533;&#65533;<&#65533;t&#65533;&e&#65533;&#65533;Wb&#65533;&#65533;&#65533;&#65533;@&#65533;&#65533;zQZ&#65533;F&#65533;
&#65533;&#65533;o&#65533;&#1813;&#65533;&#65533;&#1327;a$&#65533;xUgR#&#362;&#65533;|mCc&#65533;G|q &#65533;&#65533;h&#65533;&#65533;2@&#65533;n*&#1642;%&#65533;&#65533;&#65533;&#65533;&#65533;<&#65533;7l&#65533;&#65533;"&#65533;&#65533;+D&#65533;SN;&#65533;sO&#65533;P.`&#65533;&#65533;9&#65533;Q &#65533;5&#65533;&#65533;&#65533;&#65533;/&#65533;B'&#65533;B,(W&#65533;&#65533;!&#65533;T&#65533;-&#65533;&#65533;p&#65533;&#1298;&#65533;&#65533;$W&#65533;9&#65533; &#65533;-&#65533;&#65533;&#65533;&#65533;2&#65533;&#65533; &#385;iOC x&#65533;p&#65533;b&#577; y&#65533;&#1301;!&#65533;-&#65533;&#65533;&#65533;&#133;4&#65533;84&#65533;R%&#65533;&#65533;&#65533;0V)&#65533;-^&#65533;&#65533;&#65533;{&#65533;!&#65533;Prg&#65533;&#65533;&#65533;`$;&#65533;RoRl>&#65533;!&#65533;e&#65533;&#65533;0&#65533;&#65533;x5&#65533;^&#65533;&#65533;&#65533;&#65533;,$&#65533;`&#65533;&#65533;L&#65533;-&#65533;&#65533;IqA&#65533;N#&#65533;\&#65533;7&#65533;&#1344; &#65533;&#1812;&#65533;&#65533;7&#65533;&#65533;-&#65533;p&#65533;E
&#65533;OU"&#1575;&#65533;M&#65533;&#65533;&#65533;2D1X&#65533;&#65533;:{&#65533;3\&#65533;`X6&#65533;&#65533;&#65533;2&#65533;&#65533;&#65533;&#65533;&#65533;q&#65533;<,H&#65533;')]&#65533;&#65533;0u&#65533;C&#65533;&#65533;yE&#65533;&#65533;&#65533;&#65533;&#167;&#65533;&#65533;&#65533;&#65533;&#65533;&#65533;>&#65533;sd:&#65533;6&#65533;&#65533;&#65533;&#65533;&#65533;T-&#65533;'&#65533;&#65533;&#53636;&#65533;T&#65533;E&#65533;&#810;<ty;I&#65533;&#65533;y&#65533;&#65533;,\2&#65533;&#1501;&#65533;T hl&#65533;&#138;Y&#65533;&#65533;l dH&#65533;&#65533;V&#65533;M{&#65533;bh&#65533;&#794;&#65533;v&#65533;+&#65533;E&#65533;&#65533;~x&#65533;!d/&#65533;&#65533;R&#65533;&#65533;&#65533;&#65533;&#65533;&#65533;&#65533;&#65533;@&#65533;&#65533;l&#65533;rr2&#65533;I&#65533;U&#65533;&#706;O&#65533;&#65533;U&#65533;&#65533;&#65533;&#1645;&#65533;gN&#65533;ua&#65533;Zq&7&#65533;&#65533;&#65533;&#65533;*&#65533;&#65533; &#65533;g&#65533;s&#65533;&#65533;&#65533;O&#65533;`&#65533;&#65533;TA&#65533;&#65533;*k&#65533;gFt&#65533; MW&#65533;?QB&#65533;^&#569;&#65533;:vXPN&#65533; PnJO&#65533;&#65533;B%l&#65533; Mb(&#65533;&#65533;hm(=&#65533;&#65533;&#65533;Y~&#65533;,PY&#1897;&#65533;&#65533;&#65533;6&#65533;&#65533;&#65533;&#65533;D &#65533;&#65533;"&#65533;26,z&#65533;r&#65533;Mxu&#65533;0&#65533;&#65533;2&#65533;&#65533; 
&#65533;-{&#65533;I	MN%&#65533;&#65533;.&#65533;&#65533;&#65533;JA&#65533;&#65533;W&#65533;!OAv&#862;&#65533;rL&#65533;.&#65533;gs@=\]&#65533;3&#65533;0&#65533;I&#65533;&#65533;&#65533;~0w!>5&#65533;Q&#65533;&#65533;&#65533;&#65533;{F!&#65533;5&#65533;;&#65533;&#65533;0&#1785;(<&#65533;\[3&#65533;&#65533;=&#65533;^&#65533;6&#65533;F
&#65533;&#65533;&#65533;-+&#65533;&#65533;&#65533;P&#65533;&#65533;Y&#65533;&#65533;fp&#65533;&#65533;;&#65533;&#65533;&#65533;&#65533;&#65533;Pg&#65533;X&#65533;&#65533;b&#65533;&#65533;m&#133;u&#65533;&#65533;F*Pi&#65533;&#65533;6&#65533;a3Y&#65533;H;&#65533;A26Xl&#65533;[:&#65533;$r&#65533;Qe&#1302;bw=8&#65533;;%&#65533;e."~&#65533;sl&#65533;s&#65533;&#65533;)&#65533;*&#65533;&#65533;M&#65533;q 8&#65533;(Xv&#65533;&#65533;&y4&#65533;8 s&#65533;M&#65533;Um&#65533;d2QV&#65533;&#65533;KJ&#65533;Q)&#65533;On&#65533;(qS{48&#65533;&#65533;a&#65533;&#65533;U&#65533;'j= w&#65533;&#65533;:7fM&#65533;&#65533;&#65533;o&#65533;&#65533;!Df&#65533;Tol&#65533; &#65533;rM&#65533;9&#65533;2T8&#65533;&#65533;q&#65533;&#65533;&#65533;xUq&#65533;6y&#65533;&#65533;wqv&#65533;&#65533;&#65533;Pj&#65533;x&#65533;?&#65533;~&#65533;&#65533;Q @J&#65533;&#65533;C&#65533;&#65533;&#65533;E&#65533;&#65533;&#65533;b {=@{&#389;&#65533;&#65533;&#65533;&#65533;c	@B&#65533;w&#65533;r>&#65533;<&#65533;B&#65533;&#65533;MA~&#65533;&#65533;8&#65533;&#65533;&#65533;&#65533;$&#65533;' w&#65533;U&#65533;V;x&#65533;C&#65533;&#65533;j&#65533;#&#65533;&#65533;e&#65533;&#65533;r&#65533;C&#65533;*Y@&#65533;&#65533;h&#65533;[a&#65533;tS 4 u&&#1046;&#65533;&#65533;ld'-7&#1281;&#1090;&#65533;&#65533;&#65533;A&#65533;"7&#65533;&#65533;;&#65533;4&#65533;&#65533;&#65533;q&#65533;o&#65533;&#65533;&#65533;X!UfD&#65533;&#65533;JeW&#65533;&#65533;&#65533;>&#65533;5&#65533;&#65533;&#65533;l@j&#65533;A&#65533;&#65533;&#65533;$Q&#65533;,&#65533;&#65533;C&#65533;X&#65533;{abQwly&#65533;&#65533;g&#65533;&#65533; la&#65533;Q&#1270;uUC&#65533;&#65533;@$Yg"+k&#65533;?&#65533;BJq&#65533;y_$ &#65533;g&#65533;8&#65533;	&#65533;&#65533;&#65533;&#133;&#65533;&#65533;J&#65533;r9&#65533;r&#65533;&#65533;bo&#65533;&#65533;&#65533;PBG&#65533;&#65533;&#65533;0T9Y&#65533;&#65533;]&#65533;y&#65533;&#65533;>HCKkd&#65533;rB&#65533;&#65533;&#65533;s&#65533;&#65533;&#65533;&#65533;E&#65533;Wv&#65533;&#65533;V&#65533;|A&#65533;su&#65533;'&#65533;&#65533;TGy&#65533;&#65533;3+)&#65533;u&#65533;&#65533;ml@&#65533;:4wC&#65533;&#65533;&#65533;r&#1624;s)&#65533;&#65533;&#65533;\&#65533;&#65533;aq|shH&#65533;Q&#65533;Xpc&#65533;&#65533;t&#65533;,6 K&#65533;vY&#65533;!-&#1314;x&#65533;&#65533;&#65533;y&#65533;&#65533;Q&#65533;w&#65533;&#65533;&#65533;&&#65533;K&#1475;B&#65533;|&#65533;&#65533;;Pg.&#65533;X&#65533;&#65533;&#328;@c&#65533;y&#65533;&#65533;&#65533;jb!{&#1044;&#65533;9&#65533;n&#65533;T0&#65533;h&#65533;]S&#65533;u&#65533;s	@-OI&#65533;t(&#65533;&#65533;9&#65533;w&#65533;&#65533;g{x}&#65533;9&#65533;&#65533;&#65533;" &#65533;&#65533;@Mut&#65533;0E&#65533;hl7T&#65533;&#65533;&#65533;o7I&#65533;tY&#65533;$DGf&#65533;&#65533;M9I&#65533;&#65533;&#65533;g&#65533;&#65533;l&#65533;$ W/e&#65533;|&#65533;&#65533;9&#65533;:&#65533;Q\&#65533;#cR&#65533;A&#65533;&#1556;&#65533;TVr&#65533;Y\&#65533;Ne#IY~h&#65533;&#65533;&#65533;S&#65533;9&Vpa&#65533;&#65533;&#65533;&#65533;lww~&#65533;VXQ&#65533;z!>&#65533;>p,@&#65533;&#65533;o &#65533;&#65533;#&#801;&#65533;8:&#65533;:zp<&#65533;&#65533;o&#65533;3j>)w&#65533;9&#65533;f&#65533;uo&#65533;w:&#65533;@&#65533;4&#65533;&#65533;b&#65533;&#65533;&#65533;&#65533;&#65533;# r&#65533;&#65533;&#65533;&#65533;&#65533;EH&#65533;*&#65533;&#65533;&#65533;{&#65533;[&#65533;&#65533;$d&#65533;)s&#65533;&#65533;z@{&#65533; +;X&#65533;j&#65533;&#65533;'4&#65533;]&#65533;<&#65533;&#65533;S^&#65533;F&#65533;m&#65533;&#65533;:vA&#65533;qy%&#65533;&#65533;$Gq=&#65533;H&#65533;i'&#65533;%H&#65533;&#65533;@&#65533;ZT&#65533;4$@Uw&#65533;&#65533;&#1889;`&#65533;#c_Qr&#65533;XwA ~ {!wC&#65533;, &#65533;&&#65533;&#65533;t&#65533;&#65533;F&#65533;43&#146;@V0[qya!B&#65533;b&#65533;&#65533;O&#65533;h&#65533;Qs&B&#643;&#1562;&#65533;du{&#1118;&#65533;&#65533;&#65533;&#65533;%)&#65533;B&#65533;&#65533;&#65533;(.&#65533;&#65533;&#65533;UV&#57488;>&#65533;) \&#65533;&#65533;1&#65533; Klq&#65533;e43s&#65533;Y&#65533;&#65533;&#65533;&#65533;g&#65533;&#65533;{&#65533;Sv:&#65533;h&#65533;^&#65533;&#65533;&#65533;&#65533;&#839;&#65533;&#65533;&#65533;&#65533;Vz&#65533;&#65533;&#65533;F{&#65533;&P,&#65533;@`&#65533;KC4K&#65533;6{&#65533;8&#65533;&#65533;;&#1553;&#65533;&#65533;6&#65533;&#65533;5pr&#65533;@&#65533;s.&#65533;b&#65533;&#65533;*&#65533;K&#65533;xo&#65533;&#65533;Nl&#65533;N&#476;j( LZp'5&#65533;?p8&#65533;&#65533;&#65533;! J&#65533;&&#65533;g&#65533;o&#65533;&#65533;rVT&#65533;&#65533;`*J&#65533;U&#65533;&#384;&#65533;x{R&#65533;=c&#65533;&#65533;hp&#65533;&#65533;&#65533;v&#65533;D&#65533;[<@&#65533;&#65533;&#65533;&#65533;&#65533;:&#65533; &#65533;&#65533;[ &#65533;&#65533;&#65533;&#65533;&#65533;h&#65533;&#65533;&#65533;&#1721;u&#65533;w&#65533;o&#65533;&#65533;:a&#65533;&#65533;v+&#1748;P&#65533;&#65533;+&#65533;5 	,@ 
&&#65533;&#65533;&#65533;D0&#65533;R&#65533;&#65533;&#65533;h&#65533;+:&#65533;xH&#65533;&#65533;(&#65533;&#65533;y&#65533;&#65533;&#806;&#65533;&#65533;D  &#614;`P&#65533;&#65533;d!&#65533;&#1627;2&#65533;&#65533;&#65533;&#65533;&#65533;g&#65533;&#65533;w&#65533;
&#65533;&#762;5&#65533;
&#65533;D&#65533;c&#65533;&#65533;&#65533;&#65533; &#65533;O&#65533;;&#65533;&#65533;&#65533;&#65533;&#65533;&#65533;&#65533;&#58473;|A &#65533;&#65533;&#65533;+&#65533;&#65533;&#65533;A&#65533;&#65533;&#65533;D&#65533;&#842;&#65533;|Q&#65533;&#65533;v~#&#65533;o&#65533;&#65533;A&#65533;a&#1148;{qp5&#65533;I&#1180;&#65533;,&#65533;,&#65533;va&#65533;+lg;&#65533;&#65533;&#65533;&#65533;D&#65533;&#65533;[w&#65533;&#65533; 8&#826;&#65533;p&#65533; &#65533;\&#65533;&#65533;&#65533;&#937;+R&#65533;`L8XK&#65533;&#65533;&#65533;S*&#65533;Pu 	8&#65533;&#65533;wq=0&#65533;p&#65533;^xa&#65533;&#65533;bFX+'@>&#65533;H&#65533;&#65533;=p&#65533;.@&#65533;&#65533;&#65533;&#65533;&#65533;&#65533;[&#65533;u&#65533;p&&#65533;}$&#65533;&#65533;|\$&#1434;&#65533;|v&#65533;Y&#65533;R&#65533;&#65533;R J R@&#65533;&#65533;gu1&#65533;&#953;&#65533;"A&#65533;99&#65533;r&#65533;b&#65533;>P&#65533;&#65533;&#65533;&#65533;xaB &#858;&#65533;&#65533;&#65533;]o&#1104;B&#65533;&#65533;&#65533;&#685;j&#65533;&#65533;&#65533;&#65533;	&#65533;P@&#65533;c!R &#65533;\&#65533;&#65533;|B&#65533;	&#65533;&#65533;)[&#65533;Y&#65533;\&#65533;#Y&#65533;5&#65533;l: p&#65533;R&#65533;&#65533;f#&#65533;&#65533;&#65533;"`&#853;
Er&#65533;%&#65533;&#65533;V&#65533;&#65533;&#191;(&#65533;lRp&#65533;|-&#65533;&#65533;&#65533;&#65533;<&#65533;l&#65533;g&#65533;&#65533;o5&#65533;&#65533;l&#65533;oP&#65533;K"&#65533;&#65533;R&#1084;U &#65533;&#65533;p}&#348;R&#65533;&=&#65533;&#65533;&#65533;&#65533;-&#65533;L =&#65533;&#898;&#65533;&#65533;&#65533;&#65533;&#65533;:&#65533;&#65533;&#65533;&#65533;&#65533;rYU,v&#65533;&#65533;}' : &#1024;1&#65533;w9&#65533;dY&#65533;&#65533;&#65533;K &#65533;&#65533;&#65533; &#805;]&#65533;
&#65533;]&#65533;&#65533;,E0Pc&#65533;&#65533;&#1309;&#65533;&#65533;&#65533;&#65533;|&#65533;$P &#1027;&#65533;&#65533;&#65533;7x&#1603;^&#65533;0b=&#65533;&#65533;&#65533;B&#65533;&#65533;+&#65533;gk=	&#65533;&#1839;&p&#65533;&#65533;+E&#65533;hK&#65533;r&#1508;J&#65533;xa&#65533;"pP t&#65533;&#65533;&#192;&#65533;v&#65533;w&#65533;&#65533;&#65533;&#65533;&#65533;I&#1860;SH%P&#1674;&#65533;&#65533;m&#1175;&#65533;&#65533;&#65533;&#65533;u&#65533;_M+&#65533;]K(&#65533;&#65533;&#65533;&#65533;e&#65533;-&#65533;Z&#65533; Pp&#65533;z&#65533;&#65533;&#65533;y&#65533;r&#1560;&#65533;&#1074;&#65533;&#65533;+&#65533;1&#65533;&#65533;H&#65533;K&#65533;&#65533;):&#65533;U&#65533;RC#<&#65533;r&#65533;&#65533;x&#65533;|&#65533;  ~ &#65533;v&#65533;2&#65533;yAw&#65533;&#65533;&#65533;lq&#65533;b&#65533;UP8 e&#65533;&#65533;&#65533;&#65533;a&#65533;0xQ&#65533;'t1 &#65533;d&#65533;&#65533; tA&#65533;&#65533;Z&#65533;@&#65533;&#65533;&#65533;&#65533;M%7&#65533;&#65533;\&#65533;&#65533;5&#65533;y&#65533;x~`&#65533;&#65533;&#65533;&#65533;_ &#1831;( ``&#65533;v&#65533;&#65533;&#65533;0p&#521;!"&#65533;r&#65533;&#65533;&#65533;&#65533;&#24789;&#65533;&#65533;i&#65533;&#65533;|&#65533;x&#65533;&#65533;@&#65533;&#65533;Q&#65533;w&#65533;[` &#65533;G&#65533;&#662;|Q&#65533;&#65533;&#65533;?&#65533;6&#65533;&#793;&#65533;J5$IGpX&&#65533;	Pq&#65533; &#65533; 0b&#65533;&#65533;8&#65533;,pv&#65533;r,&#65533;t&#65533;x! U&#65533;&#65533;&#65533;L&#65533;&#65533;&#65533;M&#65533;&#65533;M2&#65533;&#65533;9&#1085;{&#65533;&#65533;&#65533;!&#65533;&#154;1&#65533;F&#65533;i&#65533;&#65533;&#65533;`w&#65533;&#65533;M&#65533;"3a&#65533;d&#65533;M@&#65533;u!y&#65533;<&#65533;&#65533;&#65533;q&#65533;&#65533;WRW&#65533;&#65533;I&#65533;&#65533;&FCBH&#65533;v<&#65533;
&#65533;%&#65533;PqaB	&#65533; &#65533;>&#65533;{m&#65533;&#65533;a&#65533;t&#65533;&#65533;t.G&#65533;&#65533;{&#65533;&#362;;&#65533;&#65533;v&#65533;	&#65533;6&#65533;&#33466;n&#65533;&#65533;qP}&#65533;&#65533;J) P&#65533;^&#65533;. +` &#65533;&#60621;"\&#65533;&#983; &#65533;&#65533;s&#65533;|&#65533;&#65533;wqF&#1650;3j&#65533;&#65533;<&#65533;&#1993;k&#65533;&#65533;&#65533;&#65533;&#65533;)}&#65533;&#65533;1 `&#65533;&#65533;&#65533;.&#65533;&#65533;<&#65533;+&#65533;L J&#65533;&#65533;&#65533;&#65533;&#917;}+&#65533;&#65533;:P&#65533;&#65533;&#65533;&#65533; &#65533;&#65533;&#65533;L&#65533;t&#65533;sP&#65533;&#65533;&#65533;&#65533;&#65533;:&#65533;&#65533;?&#65533;&#65533;eC&#65533;8&#65533;&#65533;V&#65533;3y&#65533;	&#65533;W&#65533;&#65533; &#65533;dqE&#65533;&#65533;z&#65533;~P)-#P&#65533;&#65533;9&#65533;\&#65533;&#65533;&#65533;P_&#65533;&#65533;&#65533;&#65533;9Y&#65533;:&#65533;&#65533;d&#65533;@	 &#65533;%&#65533;M&#65533;&#65533;&#65533;;0&#65533;&#65533;Tn&#65533;&#65533;&#44369;a.W&#65533;&#65533;v&#65533;oO+x_W&#65533;lF&#65533;.&#65533;&#65533;&#65533;[&#65533;7&#65533;&#65533;&#65533;L&{&#65533;Sx&#65533; q&#65533;y0&#65533;%a2&#65533;&#65533;+&#65533;&#65533;&#65533;kP&#65533;&#65533;&#65533;b&#65533;q&#65533;&#65533;&#65533;&#65533;k 8W &#65533;&#65533;&#65533;e&#65533;&#65533;q&#65533;&#65533;/D&#65533;&#65533;h&#65533;&#65533;} &#65533; g&#65533;&#65533;&#65533;&#65533;x(&#65533;O&#65533;&#65533;&#65533;&#65533;&#65533;j(&#65533;+@&#65533;&#65533;O &#65533;&#65533;&#65533;&#65533;eXJ2&#65533;&#1402;&#523;&#65533;\&#65533;&#65533;&#65533;x&#65533; &#65533;`&#65533;&#65533;&#65533;&#65533;&#65533;&#65533;&#65533;&#65533;&#65533;&#65533;&#65533;r&#65533;&#65533;&#65533;&#65533;&#2044;.s6&#65533;&#65533;&#65533;&#65533;)&#65533;&#65533;&#65533;^hM2&#65533;&&#65533;&#65533;&#65533;&#65533;&#65533;z&#65533;&#65533;C&#65533;$X&#65533;&#65533;A&#65533;#-dX"&#65533;C&#65533;%N&#65533;X&#1122;&#65533;o4n&#65533;&#65533;&#65533;6!&#65533;xC&#65533;&#65533;&#65533;&#65533;lX&#65533;&#65533;&#65533;)i&#65533;I&#65533;FJ/u&#65533;\&#65533;"fJ,_&#65533;&#65533;S&#65533;	I&#65533; &#65533;&#198;&#65533;lt&#65533;&#65533;Y&#65533;&#65533;&#65533;;*t&#65533;&#65533;&#65533;&#65533;W&#65533;a&#334;%[&#65533; F3]5&#65533;0&#65533;R&#594;)&#65533;]&#65533;SLJ.&#65533;&#65533;\&#65533;&#65533;oKW&#65533;&#65533;&#1634;s&#65533;
i&#65533;&#65533;!A&#65533;C$6&#65533; &#65533;#&#65533;&#65533;UH&#65533;G&#65533;j5&#65533;%]&#65533;&#65533;i&#65533;&#1098;^r&#65533;V&#65533;$p&#65533;&#65533;&#65533;e&#65533;H'&#65533;J&#65533;&#65533;_&#65533;k&#65533;F&#65533;"TxA&l&#65533;&#273; &#65533;	&&#65533;V&#65533;a&#65533;&#859;{T&#65533;&#65533;&#259;h&#65533;&#65533;&#335;'_^&#65533;j&#65533; &#65533;&#65533;,&#65533;t&#65533;J&#65533;.&#65533;Z&#65533;3&#65533;&#65533;&#65533;&#65533;GP&#65533;xA&#65533;KI1&#65533;J/&#65533;:&#556;&#65533;.&#65533;*&#65533;&#65533;&#65533;<
+&#65533;&#65533;"&#65533;8b+%B&#65533;j &#65533;&#65533;qD1&#65533;&#65533;@&#65533;&#65533;"qE[&#1128;&#65533;&#65533;76&#65533;&#65533;&#65533;&#65533;&#65533;R&#716;4P&#65533;&#65533;h&#65533;Q%&#65533;&#65533;H$&#65533;4&#65533;"~&#65533;&#65533;	+&#65533;@&#65533;&#65533;N&#65533;&#65533;=,&#65533;&#65533;R&#65533;&#65533;&#65533;&#65533;b&#65533;&#65533;&#65533;7&#65533;J&#65533;(hX&#65533;&`&#65533;J&#65533;&#65533;$&#65533;2I:&#65533;,&#65533;&#65533;b$&#65533;#&#65533;|&#65533;r0 kr&#65533;OB&#65533;j&#65533;&#65533;&#1674;&#65533;j&#65533;7Z-&#65533;",&#203;&#65533;&#65533;\&#65533;49?&#65533;sSN&#65533;A&#65533;&#65533;6&#65533;C&#65533;&#65533;&#65533;S&#65533;&#65533;&#65533;&#65533;&#65533;bDU&#65533;&#65533;ph&#65533;&#65533;
&#65533; :&#65533;t,3&#65533;&#65533;&#65533;j&#65533;&#65533; &#65533;F6&#65533;&#65533;T&#65533;N&#65533;UV&#65533;s&#65533;#&#140;&#65533;&#65533;Vp&#65533;&#65533;Z&#65533;&#581;5	&#65533;&#65533;lQl Lo&#65533;&#65533;&#65533;H 5$*p&#65533;W&#65533;@H L&#65533;:&#65533;&#65533;J0H	t&#65533;]&#65533;&#2031;&#65533;&#65533;&#65533;I&#1624;&#65533;&#65533;`&#65533;0$&#65533;6"&#65533;&#65533;&#65533;vs3&#1288;#&#65533;5&#65533;"&#65533;P#|&#65533;7x;"A&#1744;&#65533;&#65533;N!s5PN&#65533;c^&#65533;&#65533;sx#96>K&#65533;Y&#65533;<&#65533;&#65533;&#65533;&#65533;&#65533;&#65533;,)&#65533;"2O&#65533;&#65533;m,&#65533;^&#65533;&#65533;&#65533;&#65533;&#65533;&#65533;+&VuM&#65533;\,N&#65533;e&#65533;&#65533;7:e&#444;&#65533;6&#65533;&#65533;!LY&#65533;&#65533;&#65533;&#65533;&#65533;4#`&#65533;&#65533;&&#963;&#65533;&#65533;&#65533;a&#442;&#65533;n&#65533;~&#65533;&#65533;l]\&#65533;&#65533;&&#65533;&#65533;jNj&#65533;&#270;&#513;r c&#65533;K&#65533;-$0&#65533;&#1448;&#65533;&#65533;&#65533;&#65533;&#65533;&#65533;VZ&#65533;'&#65533;=&#65533;F&#65533;&#65533;bv
&#616;&#65533;t&#65533;M F]&#65533;&#65533;&#65533;&#65533;_&#65533;&#65533;&#65533; &#65533;$&#65533;&#65533;&#65533;&#65533;&#65533;&#65533;H&#65533;&#65533;
&#65533;%&#65533;&#65533;&#65533;&#65533;R&#65533;$&#65533;&#65533;&#65533;h&#65533;?&#65533;&#65533;&#65533;&#646;(&#65533;&#65533;J &#65533;> F&#65533;W&#65533;&#179;&#65533;E{^&#65533;B&#65533;&#65533;&#65533;&#65533;K@KZb#&#65533;&#65533;k&#65533;&#65533;N&#65533;*}&#65533;!`@&#65533;&#65533;6&#65533;&#65533;&#65533;#&#65533;	
&#65533;&#65533;&#65533;&#65533;i&#65533;Y&&#65533;&#65533;&#65533;&#65533;OL&#65533;C&#65533;&#65533;&#65533;&#65533;&#65533;&#65533;&#65533;+9&#65533;I&#65533;&#1431;&#65533;&#1388;(8 C&#65533;B&#130;5&#65533;&#65533;/YPC&#1360;$&#65533;!N#\	&#65533;e5&#65533;0&#65533;;Y3&#65533; &#65533;&#65533;`Q&#65533;&#65533;&#65533;&#65533;/R&#65533;V&#65533;jT&#65533;6@&#65533;d&#65533;v&#65533;&#65533;e:&#65533;&#65533;&#65533;vJ@&#65533;L&#65533;&#65533;&#65533;&#65533;&#65533;z&#65533; @&#65533;&#65533;&#65533;&#65533;&#65533;&#65533;iY&#65533;z&#386;&#65533;&#65533;_&#65533;&#65533;s&#65533;!&#65533;d!%6&#65533;"&#884;&#65533;V&#65533;x&#65533;&#65533;X&#65533;t&#65533;N&#65533;&#65533;&#65533;
@G:9P&#1284;&#65533;7&#65533;F&#65533;L$&#65533;h&#65533;IP}@&#65533;&#65533;"&#65533;u&#65533;'&#65533;&#65533;';&#65533;&#65533;&#65533;&#17506;&#65533;&#65533;b&#65533;P &#65533;U&*&#65533;ZYgb&#1310;[&#65533;f&#65533;"d\&#65533;&#65533;s&#65533;p#&#65533;&#65533;&#65533;$&#65533;B&#18434;8&#65533;&#65533;&#65533;&#65533;&#65533;?&#65533;/v&#1792;&#65533;n&#65533;&#65533;&=&#65533;@R&#65533;M&#65533;B&#65533;@{&#65533;&#65533;;v&#65533;&#65533;d&#65533;T&#65533;&#65533;$p&#65533;&#65533;,Fl&#65533;&#65533;i~&#65533;n2'{&#65533;4&#65533;&#65533;'W&#65533;&#65533;&#65533;i&#65533;&#65533;!&#65533;&#65533;J&#65533;4Z&#65533;a~&#65533;&#65533;o&#65533;'&#65533;&#65533;}&#593;&#65533; i{w&#65533;&#65533;&#65533;5&#65533;b&#65533;&#65533; &#65533;N&#65533;&#65533;&#65533;)Q&#65533;J7&#65533;&#65533;}&#65533;&#65533;1)Yf&#65533;P&#65533;&#65533;\&#65533;[*&#65533;w*&#65533;$&#65533;+/&#65533;U&#65533;&#65533;z&#65533;1R&#65533;&#65533;7&#65533;&#65533;&#1025; &#65533;&#65533;"&#65533;&#65533;4&#65533;&#65533;ch&#65533;S&#65533;&#65533;&#1080;u$2H&#65533; i&#65533;H&#65533;&#65533;Z&#65533;(ZQ&#65533;&#65533;&#65533;&#65533;&#65533;	&#65533;&#65533;E&#65533;T&#65533;d&#65533;&q\IQ]`M[&#65533;@,M&#65533;+B&#65533;*&#65533;1&#65533;&#65533;Hw&#65533;XG&#65533;:&#1089;&#65533;7&#65533;&#576;&#65533;&#65533;&#65533;&#65533;s&#65533;zb&#65533;6&#65533;1&#65533;&#65533;&#65533;??&#65533;f&#65533;$+&#65533;h&#65533;&#65533;&#65533;iUKjH&#65533;zn&#1637;&#65533;&#65533;'&#65533;nK&#65533;&#65533;LCw&#65533;&#65533;&#65533;&#65533;T1}&#65533; &#65533;&#65533;&#65533;&#65533;u&#364;&#65533;&#65533;Y4 &#65533;0&#65533; L&#65533;s&#65533;[&#65533;&#1448;&#65533;&#65533;`k&#65533;&#186;{&#65533;&#65533;=&#65533;&#65533;&#65533;)w0&#65533;&#65533;q&#65533;Z&#65533;&#1395;w&#65533;&#65533;&#65533;@&#65533;b&#65533;&#65533;"B&#65533;&#65533;XX p&#65533;}&#65533;&#65533;&#65533;%`T&#65533;R&#65533;S&#65533;O&#1062;&#65533;NH &#65533;&#65533;%&#65533;LY&#65533;m&#65533;&#65533;" &#65533;e&#65533;0E&#65533;&#7356;&#65533;&#65533;&#65533;&#65533;&#65533;Y&#65533;&#65533;*8&#65533;&#65533;Pu&#65533;i -&#65533;EYvV&#65533;z&#65533;g&#65533;)WG&#16832;&#65533;&#65533;&#65533;O&#65533;%&#65533; &#65533;&#65533;p/%Xp&#65533;ZB&#65533;QR&#65533;&#65533;uw	&#65533;- &#65533;%l &#65533;Y&#65533;-b([&#65533;a&#65533;V&&#65533;(&#65533;+&#65533;&#65533;L &#65533;1H{&#65533;&#65533;Vdy&#65533;}&#65533;L^r(O	[K.&#65533;&#65533;&#65533;0a&#65533;&#65533;&#65533;1 q&#65533;S&#65533;'&#65533;&#65533;r&#65533;?::&#65533;&#65533;26W&#65533;&#19576;&#65533;&#65533;B&#1530;&#65533;&#65533; &#65533;1_&#65533;Sg&#65533;&#65533;&#65533;tF&#65533;a&#65533;&#65533;#&#65533;dNX&#65533;	[c&#65533;Ci&#65533; b&#65533;y<&#65533;{S&#65533;'S&#488;&#65533;f&#65533;&#65533;@Yr&#65533;kV,!"&#65533;&#65533;I&#65533;+	&#1672;m&#65533; Am&#65533;&#34760;a&#65533;!&#65533;K&#65533;&#65533;`[&#65533;&#65533;&#65533;R_5i&#1384;^BK,&#65533;&#65533;&#65533;&#65533;&#1377;|	Tik&#65533;&#65533;&#65533;&#65533;&#1088;&#65533;&#65533;&#65533;'\<o&#65533;&#65533;=6&#57777;&#65533;&#65533;&#65533;@&#65533;=&#65533;D6&#65533;cXZ&#607;gN&#65533;,&#65533;N&#65533;&#65533;;&#65533;&#65533;&#65533;b&#65533;@J&#65533;&#65533;&#424;&#65533;=&#65533;fR&#770;&#65533;&#65533;&#65533; ;&#65533;p0&#65533;A&#65533;&#65533;T9Yx1&#35883;&#65533;&#246;&#65533;a&#65533;C	x &#65533;AD&#65533;&#65533;&#65533;&#65533;&#65533;B	&#65533;C &#65533;&#65533;&#65533;D7]&#65533;O&#65533;1&#65533;B&#65533;&#65533;&#65533;&#1475;8&#65533;,3_&#65533;&#65533;&#65533;&#65533;&#65533;&#65533;.H&#65533;`i&#65533;&#65533;E&#65533;&#65533;!&#65533;eGt&#65533;&#65533;&#751; L&#65533;&#65533;&#65533;&#65533;&#65533;&#65533;m&#1917;&#65533;&#65533;f&#65533;e&#65533;c&#65533;&#65533;D&#65533;y&#65533;P)9&#65533;@&#65533;O'&#65533;	&#65533;tCw&#65533;Q6'&#65533;&#65533;_&#65533;&#65533;&#65533;&#65533;*&#1963;'&#65533;&#65533;a&#65533;&#65533;<h&#65533;&#65533;&#65533;&#65533;C&#65533;&#65533;c&#65533;&#1638;j&#65533;E&#65533;@&#65533;'n&#480;&#65533;DgY&#65533;??f<`Nt&#1159;f&#65533;&#65533;w[&#65533;FBzI6T&#65533;u4&#65533;&#65533;#&#65533;&#65533;&#65533;&#65533;=&#65533;Q&#65533;&#65533;&#65533; t&#65533;&#65533;jH&#65533;j&#65533;&#65533;K&#65533;0&#65533;P0:c1&#65533;&#65533;);&#65533;&#65533;&#65533;9&#65533;_&#65533;(&#65533;&#65533;&#65533;&#65533;&#65533;&#65533;k&#65533;&#65533; &#1060;&#65533;&#65533;&#65533;&#65533;&#65533;E&#65533;&#65533;&#65533;&#65533;q!@(&#65533;&#65533;`S@j(&#65533;&#41525;&#65533;&6&#1659;&#65533;p	&#65533;&#65533;V&#65533;$L8p&#65533;&#65533;>jX@&#65533;	?&#65533;&#65533;Kp&#65533;&#65533;7&#65533;&#65533;K&#65533;&#65533;S&#65533;&&#65533;G&#65533;)&#65533;(&#1028;)&#65533;B&#65533;j&#65533;&#65533;5k;a &#65533;&#65533;A&#65533;&#65533;&#36321;(&#65533;KH&#65533;&#65533;&#65533;C&#65533;&#65533;&#65533;(XZh&#65533;&#65533;&#65533; i&#65533;&#65533;aH&#65533;&#65533;8&#65533;&#65533;&#65533;&#65533;KH&#65533;&#65533;&#65533;a&#65533;&#65533;&#65533;&#65533;10&#65533;>&#65533;&#65533;&#65533;&#65533;XP&#65533;,\&#65533;&#65533;|&#65533;?&#65533;CM|Eei&#65533;&#65533;&#65533;P&#65533;&#65533;&H	?&#65533;S\&#65533;&#65533;&#65533;Q&#65533;&#65533;&#65533;CX&#65533;M&#65533;?&#65533;EP&#65533;0
)&#65533;E&#65533;&#65533;&#65533;D&#65533; Fj&#65533;&#65533;	EYd&#65533;&h&#65533;*&#65533;&#65533;XH&#65533;*&#65533;&#65533; Ca&#65533;Ft&#65533;Zh&#65533;&#65533;&&#515;64F\&#65533;C&#65533;l&#65533;=6$&#65533;{&#65533;&#65533;8&#65533;t&#65533;&#65533;
&#65533;&#65533; &#65533;)&#65533;D6&#65533;&#65533;O4&#65533;<E6X&#65533;&#65533;&#1060;&#65533;8B&#65533;&#65533;H&#65533;P&#65533;&#65533;&&#65533;&#65533;&#65533;&#65533;&#65533;&#331;&#65533;;6&#65533;&#65533;+&#65533;&#65533;i&#65533;H&#65533;4&#65533;<h&#65533;&#65533;dH&#65533;GC&#65533;&#65533;&#65533;<C&#65533;s&#65533;&#275;&#65533;I&#65533;(&#65533;d(DC&#65533;Ep(&#65533;2&#65533;&#65533;~t&#65533;E&#65533;"&#65533;t&#65533;&#65533;S&#65533;Y&#65533;&#65533;c	L&#65533;NDC b&#65533;[&#65533;2&#65533;&#65533;S	&#65533;&#65533;&#65533;&#65533;>&#65533;&#546;&#65533;p&#625;4&#65533;)a&#65533;+&#65533;&#65533;l35EP&#65533;z&#65533;&#65533;&#1538;&#65533;&#65533;&#65533;&#65533;&#65533;&#65533;>&#65533;&#65533;c&#65533;&#65533;&#65533;&#65533;U&#65533;&#65533;Z9 &#65533;&#65533; &#65533;&#65533;Fh&#65533;&#65533;y&#65533;&#65533;`&#65533;{K&#65533;&#65533;&#65533;>&#65533;&#65533;&#65533;6Qd&#65533;&#65533;&#65533;&#65533;<P.&#176;&#65533;t&#770;&#65533;:&#65533;&#65533;&#65533;&#65533;		&#65533;&#65533;K&#65533;18F&#65533;J6&#65533;&#65533;&#65533;&#4814;&#65533;&#65533;&#65533;;S&#65533;&#65533;&#65533;&#65533;&#412;&#762;T&#65533;bh	&#65533;2&#65533;&#65533;&#65533;&#319;`&#65533;&#65533;&#65533;&#65533;F&#65533;L&#65533;
&#65533;J&#65533;&#65533;&#65533;$&#65533;&#65533;8&#929;[&#65533;_&#65533;&#65533;x&#65533;[&#65533;7&#65533;&#65533;jC&#65533;&#65533;N&#65533;&#65533;&#65533;9&#65533;&#65533;&#793;&#65533;&#65533;F&#65533;&#1010;&#65533;&#65533;0&#65533;&#65533;I&#65533;&#65533;&#65533;&#65533;&#65533;&#65533;C&#65533;&#65533;&#65533;T2&#65533;O?&#65533;&#65533;&#65533;p&#65533;64&#575;&#65533;&#65533;2&#65533;6&#65533;&#65533;<&#65533;N&#65533;`h&#207;$&#65533;&#65533;&#65533;7&#65533;&#65533;&#65533;DAh&#65533;&&#65533;-h&#197;&#65533;P&#65533;P\&#65533;mQ&#65533;0D&#65533;sQE&#65533;)&#65533;&#65533;&#65533;&#65533;&#65533;h=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&#65533;%m&#65533;/&#65533;*&#65533;&#65533;i&#65533;( &#65533;!&#65533;&#65533;&#65533;T&#65533;&#65533;6 &#65533;&#65533;&#65533;\]&#65533;!&#65533;&#65533;Y]&#65533;6&#65533;&#65533;&#65533;&#65533;P'&#65533;!x&#65533;^MU&#65533;U P$H&@%P&#65533;&#65533;SM&#65533;M&#65533;&#65533;!&#65533; h &#65533;&#65533;p &#65533;&#65533;&#65533;l&#65533;&#65533;ZV&&#65533;u&#65533;$h&#65533;$&#65533;&#65533;!&#65533;&#65533;sM&#65533;6&#65533; nm}&#65533;&#65533;}ej&#65533;&#65533;z=m&#65533;&&#65533;W&#65533;&#65533;&#65533;&#65533;&#65533;&#65533;E&#65533;/X $8X&#65533;M&#65533;&#65533;]X&#65533;uX&#65533;&#65533;&#65533;W&#65533;UX&#65533;&#65533;mE&#65533;&#65533;&#65533;X&#65533;&#65533;&#1549;&#65533;&#65533;/&#65533;xW&#65533;-&#65533;(h&#65533;mY&#65533;}Y&#65533;&#65533;Y&#65533;&#65533;Y&#65533;&#65533;YP&#65533;=p&#65533;G&#65533;&#65533;p&#65533;&#65533;&#65533;  &#65533;EVe&#65533;&#65533;?&#65533;Q RH&#65533;N&#65533;=&#65533;&#65533;F}&#65533;E&#1603;-&#65533;&#65533;&#65533;&#65533; &#65533;&#65533;&#65533;&#65533;Mh&#65533;( X:OH&#65533;5&#65533;SPZRPhT*&#65533;&#65533;a5o&#65533;&#65533;x&#65533;}N&#65533;&#65533;&#65533;&#65533;#![&#65533;&#65533;R(&#65533;S8T0&#65533;&#65533;&#65533;E-&#65533;@&#65533;qm&`&#65533;b-W&#65533;-@)&#65533;)&#65533;ANP&#65533;&#65533;O &#65533;S(&#65533;PT&#65533;P0&#65533;e&#65533;F&#65533;&#65533;$&#65533;&#65533;&#65533;&#65533;&#65533;&#65533;u&#65533;]!P&#65533; @&#65533;&#65533;[&#65533;h&#65533;HZT8]&#65533;=]&#65533;M&#65533;?p&#65533;/ &#65533;!&#1540;M&#65533;&#65533;&#65533;[&#65533;&#65533;&#65533;&#65533;&#65533;]&#65533;&#65533;&#1028;#]R&#65533;&#65533;M^S8\R&#1027;&#65533;&#325;Z&#65533;&#65533;&#65533; ^&#65533;&#65533;^&#65533;&#65533;&#65533;\&#65533;&#65533;&#65533;&#65533;&#65533;=_&#65533;5]T OH&#65533;&#65533;&#1686;&#65533;&#65533;x&#65533;	&#65533;&#65533;@&#65533;&#65533;&#65533;&#853;&#65533;&#65533;&#65533;6&#65533;R0&#65533;=&#65533;R &#65533;N8T*P&#65533;&#65533;&#65533;h&#65533;/x 
&#65533;&#65533;&#65533;&#65533;&#65533;&#65533;&#65533;&#65533;&#65533;UC
&#1411;&#65533;&#65533;&#65533;&#65533;&#65533;6&#65533;x &#65533; 
X&#65533;6(~&#65533;&#65533;&#65533;u&#65533;&#65533;E(&#65533;aR8^>&#65533;Q&#65533;C&#65533;a
P&#65533;P&#65533;6&#65533; P&#65533;&#65533;(8b$&#65533;^	fb&#65533;}&#65533;P8Qh^&#65533;&#65533;&#65533;V#&#65533;&#65533;p&#65533;&#65533;Y 0&#65533;0&#65533;&#65533;&#65533;&#65533;&#65533;&#65533;&#65533;5cn[CE`. &#65533;&#65533; a&#65533;Y&#725;&#65533;;&#65533;](X&#1626;&#65533;dIvYP&#65533;&&#65533;a&#65533;M&#65533;E&#65533;B&#896;&#65533;8N&#53057;;&#65533;&#65533;&#65533;&#65533;&#65533;=&]&#65533;&#65533;&#65533;&#65533;@>&#65533;0&#65533;B(&#65533;&#65533; 
&#65533;a&#65533;&#1665;  @&#65533;&#65533;&#65533;&#65533;&#65533;[:&#65533;&#65533;S&#65533;P(&#65533;QH&#65533;N&#65533;&#65533;)6&#65533;&#65533;e0&#65533;]f&#65533;&#65533;&#65533;Q&#65533;&#65533;E&#65533;&#65533;&#65533;&#65533;Kx&#65533;!&#65533;dq&#65533;Y*h&#65533;YH&#65533;X^&#65533;&#65533; O&#65533;e&#65533;&#65533;/(&#65533;V&#65533;&#65533;&#65533;&#65533;_}&#65533;&#65533;&#65533;&#65533;pg&#65533;&#65533;Y-n&#65533;&#65533;H&#65533;&#65533;&#65533;&#65533;&#65533;Em&#65533;	0d[&#65533;&#65533;&#65533;y&#65533;&#65533;&#65533;pg&#65533;&#65533;&#65533;&#65533; D&#65533;&#65533;&#65533;(&#65533;&#65533;i&#65533;&#65533;&#65533;^`P &#65533;(gf&#65533;6&#65533;&#65533;P&#65533;&#65533;V&#65533;6h&#65533;&#65533;h&#896; h&#65533;h &#65533;^&#65533;&#65533;i&#65533;&#65533;f&#65533;&#65533;J&#65533;&#65533;g*&#65533;&#65533;&#65533;&#65533;h&#1618;j&#65533;N&#65533;&#65533;&#65533;/&#65533; (d&#65533;b
7&#65533;&#65533;&#65533;j&#65533;j&#65533;&#65533;&#65533;P&#65533;&#65533;&#65533;&#65533;dP6&#65533;&#65533;&#65533;b&#65533;~k&#65533;M&#65533;6k&#65533;&#65533;(&#65533;D&#65533;k&#65533;&#65533;&#65533;v&#1642;&#65533; &#65533;&#65533;&#1337;V [^&#65533;9&#65533;&#65533;x&#65533;&#65533;&#65533;k&#65533;&#65533;&#65533;>&#65533;k6&#65533;	&#65533;T-&#65533;a&#65533;&#65533;yf&#65533;&#65533;f&#65533;&#65533;`#8l*&#65533;&#65533;&#65533;6&#65533;&#998;T&#65533;&#65533;&#65533;&#65533;&#65533;&#65533;&U
&#65533;&#65533;e&#65533;lR&#65533;&#65533;&#65533;&#65533;&#606;T-.&#65533;&#1726;&#65533;&&#65533;V&#65533;&#65533;h&#65533;/&#65533;&#65533;~&#65533;0&#65533;j&#65533;J%&#65533;&#65533;#x&#65533;&#65533;(&#7318;&#65533;&#65533;N&#65533;&#65533;&#65533;\&#65533;K&#65533;g&#65533;Nn&#65533;&#65533;kR&#65533;&#65533;K&#65533; #&#1556;Y&#65533; &#65533;&#65533;(&#65533;-lI=&#65533;KPe&#65533;&#65533; F&#65533;&#65533;&#65533;l&#65533;&#65533;f&#65533;&#65533;a&#1518;T&#65533;>&#65533;.&#65533;h&#65533;&#65533;&#1910;o&#65533;&#65533;&#65533;&#65533;&#65533;0&#65533;&#65533;K&#16840;n&#65533;( 7v&#65533;#&#65533;&#65533;K&#65533; [&#65533;&#65533;`&#65533;IU&#65533;G&#65533;^&#65533;&#65533;T&#65533;&#65533;0P&#65533;/&#65533;+&#65533;&#65533;MU &#65533;8&#65533;&#65533;&#65533;o&#65533;Y&#65533;&#896;&#65533;X&#65533;&#65533;q&#65533;f&#65533;&#65533;&#65533;:&#65533;p"&#2004;?r&#65533; !&#65533; &#65533; ,2  7: &#65533; &#65533;H&#65533;&#65533;&#65533;&#65533;*\&#560;&#65533;&#199;#J&#65533;H&#65533;&#65533;&#331;3j&#65533;&#561;&#65533;&#463; C&#65533;I&#65533;&#65533;&#595;(S&#65533;\&#626;&#65533;&#727;0c&#668;I&#65533;&#65533;&#859;8s&#65533;&#65533;I2E&#65533;"9&#512;&#65533;I&#65533;&#65533;&#1117;d`c&#65533;&#65533;&#65533;P&#65533;JMYa &#65533;&#65533;W5<&#65533;&#693;&#65533;W&#65533;&#65533;`&#65533;&#65533;D&#65533;&#65533;h&#1258;%hgV=&#65533;`&#65533;R&#65533;&#1915;x&#65533;&#65533;&#65533;&#759;&#65533;&#2047;&#65533;L&#65533;&#65533;&#65533;&#200;+^8a
XuHpB&#65533;U2&#65533;j&#65533;5&#65533;&#65533;&#65533;:-&#65533;&#65533;&#65533;&#65533;S&#65533;^&#890;&#65533;&#65533;&#1520;a+$&#365376;&#65533;s&#65533;&#65533;&#65533;YC&#65533;&#65533;&#65533;&#1004; &#65533;*&#65533;&#1827;	&#36380;&#196; 0&#65533;&#65533;K&#65533;~&#65533;C&#65533;\&#65533;&#65533;&#65533;&#65533;&#65533;&#65533;&#65533;dp&#65533;&#65533;q&#65533;zp[&#65533;#43&#65533;&#65533;{+&#65533;&#1879;1c!&#65533;W}L&#65533;]&#65533;;&#65533;@&#65533;0&#65533;z&#65533;y0&#65533;o&#65533;&#65533;&#65533;!&#65533;&#65533;a&#65533;eLA&#65533;cXUqrp&#65533;&#65533;	T&#65533;l,q`&#65533;_&#1863;&#65533;Q&#1502;&#65533;h&#65533;]&#65533;1E
9&#65533;&#65533;!r&#65533;]5@t&#65533;&#65533;F$&#65533;&#65533;&#65533;X&#65533;@&#65533;&#65533;M&#65533;TVh&#65533;X\&#65533;r&#1286;U5&#65533;YJN&#65533;Y&#65533;]f`&#65533;4V&#65533;&&#65533;j&#65533;F&#65533;)&#65533;y&#65533;`&#65533;&#65533;\c&#65533;P&#65533;q&#65533; 8&#65533;&#65533;&#65533;&#65533;&#65533;&#65533;o&#65533;&#65533;&#65533;&#65533;vBX&#65533;p&#65533;q&#65533;&#65533;NU&#65533;&#65533;&#65533;)aVH&#65533;%%&#65533;&#65533;&#65533;V&#65533;&#65533;&#65533;&#65533;Vx`#Fw"&#65533;&#65533;&#65533;M&#65533;&#65533;&#65533;@&#65533;&#65533;$&#65533;_&#65533;&#65533;*&#65533;&#65533;&#65533;&#65533;&#143;&#65533;u&#65533;&#1360;&#65533;ey&#65533;)&#65533;&#65533;&#65533;B$&&#65533;&#65533;&#65533;U&#65533;2Z&#65533;"&#65533;&#65533;d&#65533;DDo`&#65533; &#65533;v+&#65533;&#65533;^&#65533;Cm&#65533;&#65533;&#65533;&#40841;&#65533;&#65533;&#65533;&#65533;[&#65533;}&#65533;l<&#65533;'&#65533;&#65533;&#65533;;&#65533;&#65533;W&#65533;&#65533;&#65533;@&#65533;&#65533;&#65533;1Q&#65533;&#65533;&#65533;&#1161;&#65533;	&#65533;E&#65533;@&#65533;j.&#65533;&#65533;Z&#65533;&#65533;&#65533;P&#65533;)&#65533;&#65533;&#65533;Q&#65533;L%s)e&#65533;^&#65533;&#65533;&#65533;lh&#65533;2&#65533;W&#65533;&#65533;&#65533;,Fr&#65533;Q&#65533;&#65533;&#65533; &#65533;\&#65533;4&#65533;&#65533;U&#65533;A&#65533;[C&#65533;w&#65533;-&#65533;&#65533;Q&#390;P&#65533;&#65533;oA&#65533;E]/&#65533;--- &#65533;<&#65533;&#65533;2Bb2vMf,Jv&#65533;&#65533;D6t &#65533;f&#65533;&#388;oDF&#675;T&#65533;&#65533;WI&#65533;7K.&#65533;&#65533;F&#65533;&#65533;}&#65533;&#65533;&#65533;]&#65533;&#65533;&#65533;1Mq&#65533;&#65533;N&#65533;"&#65533;&#65533;&#65533;]&#65533;ll&#65533;G&#65533;&#65533;m[W&#65533;Bl&#65533;/|_&#65533;m e&#65533;)s[	$?uKf&#65533;&#1530;&#65533;"&#65533;uy"5ZAV&#65533;+]&#65533;&#1243;&#65533;&#65533;M&#65533;&#65533;&#1652;&#65533;&#65533;&#65533;X&#65533;&#65533;$&#65533;&#65533;&#65533;&#1480;&#65533;&#477;&#65533;&#161;6&#65533;Q&#65533;&#65533;&#65533;&#65533;V&#65533;G&#65533;&#65533;3&#7388;&#65533;&#65533;38&#65533;&#65533;ek+9&#65533;&#65533;W#>0&#65533;&#1681;&#65533;&#65533;&#65533;&#65533;@&#65533;&#65533;B&#65533;&#65533;&#65533;&#65533;lV&#65533;&#65533;&#65533;S&#65533;&#174;.&#65533; &#1341;a&#65533;&#65533;I I&#65533;&#65533;
2*&#65533;&#65533;&#65533;&#65533;vLs&#65533;$"S&#65533;&#65533;&#65533;&#65533;&#65533;,!=&#65533;&#65533;&#65533;&#65533;&#65533;J(&#65533;&#65533;W&#65533;&#65533;&#65533;15 &#265;&#65533;Q&#65533;IBfC7&#65533;Xy&#65533;vW&#65533;9&#65533;&#65533;&#65533;&#65533;&#65533;>&#65533;@>&#65533;yB &.&&#65533;&#65533;EO&#65533;[&#65533;&#65533;&#65533;74O&#65533;&#65533;&#65533;RPuD&#65533;&#65533;&#65533;&#65533;&#65533;&#642;&#65533;f&#65533;!	GY&#65533;&#65533;&#65533;&#65533;&#65533;d&#65533;&#65533;&#65533;Q&#65533;&#65533;&#65533;&#65533;d&#65533;&#65533;&#65533;&#65533;&#65533;)&#1319;Tr &#65533;T&#65533;4|Iwz&#65533;&#65533;Y%DlAKu&#65533;&#65533;>P#D`&#65533;6{h[&#65533;&#65533;H&#65533;9X!r&#65533;$	&#65533;&#65533; ;&#65533;&#65533;&#65533;c&#65533;HE&#65533;J&#65533;9&#65533;&#65533; H&#65533;&#65533;&#65533;#&#65533;&#65533;&#65533;&#65533;&#65533;d&#65533;&#1820; &#65533;&#65533;&o&#65533;CuN&#65533;&#65533;&#65533;
&#65533;(!+L3&#65533;&#65533;@&#65533;&#65533;&#65533;0	&#65533;
+*&#65533;&#65533;&#65533;&#65533;&#65533;&#65533;_&#65533;&#65533;B&#65533;&#65533;R&#65533;6&#65533;&#65533;:0&#65533;&#65533;`6: &#65533;b&#65533;&#65533;UvWC"j&#65533;L|v&#65533;Hs&#65533;`R&#65533;+&#65533;x&#65533;U&#65533;&#65533;&#65533;r&#65533;&#65533;&#65533;"&#65533;&#65533;4&#65533;&#65533;&#65533;&#65533;&#65533;&#65533;&#65533;`&#65533;a&#65533;&#65533;`a	H&#65533;H'd&#65533;&#65533;&#65533;&#65533;7*&#65533;I52&#65533;&#65533;&#65533;@&#65533;&#65533;&#65533;]&#65533;
&#65533;<&#65533;tY)dD&#65533;S
&#65533;bD&#65533;h#G&#65533;&#65533;
&#65533; &#65533;s&#65533;&#65533;<&#65533;&#65533;&#65533;&#65533;1&#65533;&#65533;=&#65533;Qa&#65533;&#65533;&#65533;c&#65533;-&#65533;&#65533;&#65533;(b&#65533;&#65533;&#65533;h]&#65533;&#65533;\I&#65533;D&#65533;&#65533;&#65533;nH&#65533;&#65533;J&#65533;I&#65533;|&#65533;&#65533;AXI&#65533;&#65533;&#65533;]&#65533;@&#65533;&#65533;&#65533;k&#2020;H&#65533;&#65533;&#65533;,&#65533;]{&#65533;&#65533;&#65533;xY#&#65533;aE&#65533;L&#65533; &#65533;&#65533;&#65533;M
mF 1&#65533;D&#65533;&#65533;&&#65533;&#65533;_2p&#65533;m&#65533;D&#65533;&#65533;&#65533;9&#65533;L;'&#65533;&#65533;[&#65533;Le&#349;&#65533;&#2036;([%+(W#&#65533;&#65533;'2nUi&#65533;J&#65533; :&#65533;&#65533;7+&#65533;S&#65533;li&#711;G&#65533;&#65533;d&#65533;aC0kt&#65533;&#65533;j&#65533;J&#65533;U&#65533;&#65533;^7&#65533;&#65533;&#65533;&#65533;Rv&#65533;&#65533; e&#65533;{&#65533; Ps&#65533;&#544;fG&#65533;&#65533;&#65533;&#65533;&#65533;&#1170;&#65533;&#65533;&#65533;&#65533;4&#65533;&#65533;]&#65533;&#65533;"&#65533;c&#65533;K&#65533;&#65533;&#65533;&#65533;&#65533;"&#65533;&#65533;&#65533;a&#65533;&#65533;&#65533;&#65533;&#65533;&#65533;_V&#65533; &#65533;&#65533; &#1719;&#65533;&#65533;&#65533;vB&#65533;V&#65533;Za7| e&#65533;&#47964;\&#65533;2&#65533;&#65533;h&#65533;&#65533;B&#65533; 16&#65533;6&#65533;9	&#65533;c&#65533;&#65533;&#65533;&#437;&#65533;&#65533;&#65533;2&#3202;&#65533;&#65533;&#65533;&#65533;&#65533;Hul[,"&#65533;&#65533;&#65533;&#65533;e&#65533;4;&#65533;&#65533;	&#1244;&#65533;&#65533;&#65533;&#65533;&#65533;X&#65533;]&#65533; ]&#65533;&#65533;0\H&#65533;&#65533;Y&#65533;&#65533;&&#65533;&#65533;&#65533;,&#65533;&#65533;pW&#65533;&#65533;5&&#65533;=M&#65533;Vy
K&#65533;/}&#65533;&#65533;&#65533;y&#65533;&#65533;&#65533;&#65533;&#65533;&#65533;p&#1206;&#65533;W)&#65533;&#65533;&#65533;6&#1932;&#65533;wB&#65533;&#65533;Y&#65533;z&#65533;)&#65533;&#65533;&#65533;&#65533;KM&#65533;21`&#65533;&#65533;)&#65533;rB&#65533;b:_j&#65533;rkc	l&#65533;&#65533;d0&#65533;&#65533;f0&#65533;&#65533;&#65533;A&#65533;*X&#65533;&#65533;&#780;&#65533;~&#65533;&&#65533;}lrO&#65533;L f&#65533;!&#65533;&#65533;+&#65533;&#65533;N&#65533;&#65533;op&#65533;&#65533;!|0c&#65533;
 &#65533;&#65533;BQ&#65533;&#65533;&#65533;&#65533;&#65533;&#65533;v&#65533;&#65533;M&#65533;&#65533;&#65533;&#65533;&#65533;Q&#65533;m&#65533;L&#65533;&&#65533;&#65533;Dr&#65533;f&#65533;&#1842;&#65533;&#65533; &#65533;&#825;&#65533;w&#65533;s&#65533;&#65533;&#65533;*i&#65533;o&#65533;&#2524;&#65533;T Y&#65533;9&#65533;&#65533;&#65533;&#65533;Pw&#65533;@P&#65533;p&#65533;R4&#65533;@e&#65533;&#65533;\Z&#65533;&#65533;(S&#65533;&#65533;o&#65533;P&#65533;X&#1748;&#65533;&#65533;!%	&#65533;&#65533;7&#65533;&#65533;&#65533;\&#65533;T&#65533;&#65533;&#65533;\ T_m0p`&#65533;&#65533;?&#65533;&#65533;&#65533;i~&#65533;n 3<I&#65533;K.&#65533;'
&#65533;Z&#65533;<9&#65533;v&#65533;|&#65533;&#65533;<`&#65533;&#65533;&#210;%&#65533;&#65533;&#65533;=&#65533;&#65533;&#65533;&#65533;s&#65533;WH&#130;&#65533;&#65533;&#65533;3&#65533;&#65533;&#65533;&#65533;&#65533;4&#65533;39n8&#65533;&#65533;&#65533;wm&#65533;&#1964;&#65533;&#65533;N 
>&#65533;&#65533;$&#65533;&#65533;&#65533;&#65533;,8y&#65533;iY&#65533;&#65533;v&#65533;&#65533;)n13&#65533;2&#65533;&#65533;v&#65533;{&#65533;&#65533;@6&#65533;&#65533;h&#65533;&#65533;&#65533;&#65533;&#65533;2&#65533;Z&#65533;w&#65533;&#65533;G&#65533; &#65533;&#65533;Y~z&#65533;&#65533;ur,T	&#65533;&#65533;&#65533;&#65533;&#65533;&#65533;&#65533;ag&#65533;&#65533;A&#1109;E.$}&#65533;&#65533;B&#65533;&#65533;&&#65533;F+&;&#65533;RGK&#65533;p#&#65533;&#65533;&#65533;fAE&#65533;B_4 bG3,v)&#65533;&#65533;1&&#65533;YhGT)cn&#65533;k&#65533;&#65533;$&#65533;&#65533;8h@&#65533;n&#65533;a &#65533;&#867;	&#65533;KSvXCx(b&#65533;w[u&#65533;&#65533;wh &#65533;&#65533;T&#65533;wy9x&#65533;:&#65533;&#65533;&#65533;!'^8&#65533;1BC"p!&#65533;3&#775;>&#65533;}a&#65533;?&#65533;G]&#65533;r spqXx&#65533;&#65533;&#65533;&#65533;f&#65533;w&#65533;&#65533;o&#65533; `&#65533;d/&#65533;]&#65533;&#65533;&#65533;W&#65533;r&#65533;-h&#65533;`c&#65533;&#65533;>&#65533;&#65533;!&#65533;70@xx&#65533;&#163;&#65533;F&#65533;ui&#65533;&#65533;&#65533;&#65533;p&#65533;u&&#65533;k&#65533;&#65533;BV=&#65533;@E>&#60613;&#65533;tD?wg&#65533;X&#65533;&#65533;&#65533;&#65533;&#1416;~7&#65533;RG&#65533;&#65533;1&#65533;&#65533;u4&#65533;( X%h&#65533;b&#65533;2r&#65533;&#65533;&#65533;&#65533;&#65533;f&#65533;&#65533;m&#135;vv&#65533;9&#65533;d&#65533;&#65533;!&#65533;H&#65533; &#1507;=p,&#65533;T&#65533;&#65533;&#65533;Bw&#1080;&#65533;R&#65533;{&#65533;T&#65533;l`eI&#65533;X&#65533;&#65533;p&#65533;&#65533;o&#65533;x&#65533;&#65533;&#65533;UK7]li &#65533;x&#65533;&#65533;x&#65533;&#65533;&#65533;gmWgr&#65533;~	Q7&#65533;K&#65533;l&#65533;&#65533;`&#65533;by.s+&*&#65533;&#65533;&#65533;&#65533;8&#65533;&#458;cq H&#65533;;&#65533;&#65533;8q&#65533;`7&#65533;9&#65533;f&#65533;&#65533;&#65533;}"&#65533;&#65533;&#65533;&#65533;Sx|&#65533;&#899;&#65533;5&#65533;L69Z&#65533;) k0cd&#65533;&#65533;&#65533;b&#65533;&~&#65533;$ 0&#147;X&#65533;&#65533;&#65533;yMY&#65533;R&#65533;&#65533;>F4ogn1d&#65533;&#1474;&#65533;H &#65533;&#65533;&#65533;&#65533;(&#920;&#65533;r&#65533;73&#65533;&#65533;%|&#279;i&#65533;@[&#65533;)IH7 sv&#65533;1&#65533;x'\&#65533;W=d&#65533;s&#65533;&#65533;&#65533;&#65533;$&#65533;(&#65533;Qi&#65533;j&#65533;&#65533;~&0\&#65533;&#65533;&#65533;&#65533;\&#65533;f&#229;v&#65533;P&#65533;b<ykZ&#65533;&#65533;&#65533;&#1624;a&#65533;&#65533;&#65533;A&#65533;&#65533;++&#65533;D&#65533;K'4'&#65533;l&#65533;vQ/)&#65533;4&#65533;XqS&#65533;&#65533;9&#65533;&#65533;q)H&#65533;SB&#65533;y&#65533;z&#65533;&#65533;@2 &#65533;w!&#65533;yZ7x	b&#65533;B&#65533;6 &#65533;LeA&#65533;&#65533;IP&#65533;Fn&#65533;&#65533;mH&$`I*]7Jq&#65533;&#65533;:p\&#1034;%y&#65533;5`&#65533;&#65533;w&#65533;&#65533;&#65533;y&#65533;&#65533;&#65533;(p&#65533;!&#65533;Q&#389;x)^&#65533;&#65533;pK&#65533;2Wp7&#65533;u &#65533;5&#1011;t&#65533;i &#65533;I&#65533;&#1631;W(\&#65533;W&#65533;&#65533;&#65533;&#65533;eNY&#65533;&
5 &#65533;'&#65533;&#65533;H&#65533;Up0z:&#65533;9&#65533;+0X)&#65533;&#65533;&#65533;&#65533;&#545;.F!O~Q&#65533;&#65533;&#1114; &#8822;q:x&#65533;R&#65533;u$&#1412;V>@vq|!^l`&#1794;&#65533;&#65533;&#65533;p)&#65533;`&#65533;&#611;=&#65533;?j#&#65533;&#65533;&#65533;y&#65533;6&#65533;&#65533;1Vc&#65533;@ &#65533;,&#65533;I&#65533;rS&#65533;&#65533;9h	 &#65533;9&#65533;&#65533;&#65533;3&#65533;&#65533;<&#65533;2R&#65533;9&#65533;CswA&#65533;s*&#65533;A&#65533;w&#65533;~&#65533;&#65533;d&#65533;"0e&#65533;/&#65533;&#65533;}&#65533;&#65533;&#65533;1#&#65533;s&#65533;&#65533;T&#65533;%'&#65533;&#65533;&#65533;&#65533;z&#65533;r"= 9S95&#65533;&#65533;&#65533; &#65533;&#65533;yxW&#65533;>&#65533;6&#65533;j%O&#65533;1~&#65533;^&#65533;&#65533;{&#65533;&#65533;V&#65533;"&#65533;D&#65533;&#65533;&#65533;&#65533;&#65533;&#65533;o>&#65533;X!&#65533;^&#65533;&#65533;b7}X&#486;&#65533;&#65533;&#65533;&#65533;m&#65533;&#65533;&#65533;&#65533;)e&#65533;T+&#65533;uQC&#65533;&#65533;(&#65533;&#65533; p&#65533;l&#65533;wX%!&#65533;&#65533;zz1|S*&#65533;&#65533;q&#65533;n&#65533;59&#65533;PG&#65533;&#65533;z&#65533;&#65533;&#65533;&#65533;<&#65533;fd&#65533;8-&P3&#65533; 	r&#65533;@" D&#65533;&#65533;&#65533;%'K&#65533;;&#65533;K&#65533;&#65533;&#65533;	&#65533;&#400;&#65533;'5&#65533;50&#65533;&#65533;sN>&#65533;^0&#65533;^&#65533;x) ,&#65533;.&#65533;&#65533;b&#65533;&#65533;Yi@&#65533;`?p&#65533;5&#65533;&#65533;zdl@DK&#65533;F&#65533;&#1690;&#65533;-&#65533;gLkaR$&#65533;hu&#65533;&#65533;{&#65533;	W&#65533;G  &#65533;U,&#65533;T&#65533;E&#1250;dK&#65533;&#65533;z&#65533;"sL{3'&#65533;>&#1348;&#65533;Q&#65533;&#65533;O&#65533;&#65533;&#65533;&#65533;_&#65533;&#65533;&#65533;&#1079;&#65533;&#65533;f&#65533;M;&#65533;&#65533;&#1485;9&#65533;h&#65533;&#65533;&#65533;&#65533;q[&#65533;?ps&#65533;\ &#65533;_>P&#65533;z&#65533;&#65533;&#65533;&#65533;mK&#65533;&#65533;&#65533;s&#65533;X)&#65533;&#65533;&#65533;&#65533;z&#65533;&#65533;&#65533;&#65533;&#65533;rp&#65533;&#762;C&#48799;&#65533;&#2867;K&#65533;k&#65533;&#65533;e&#65533;|&#65533;&#65533;[&#65533;u &#65533;&#65533;B&#65533;D&#65533;U&#65533;&#1083;y&#65533;a&#1724;&#65533;&#65533;V&#65533;&#65533;&#65533;* s&#65533;4 uP|	&#65533;Rv1&#65533;&#65533;&#65533;&#65533;EF&#65533;&#65533;&#65533;&#65533;{m&#65533;&#65533;&#65533;&#249;&#65533;&#65533;wZ&#65533;p 	&#65533;[&#65533;Y&#1774;&#65533;&#65533;\@D&#65533;,@&#65533;&#65533;&#65533;&#65533;&#65533;&#65533;6&#65533;&#65533;:&#65533;&#65533;b]WQZ'&#65533;&#65533;	Gp5PG0&#65533;p.&#65533;&#65533;&#65533;J&#65533;&#65533;A&#65533;&#65533;&#194;&#65533;dK&#65533;+&#65533;&#65533;r0&#65533;,@&#65533;vA &#65533;t:&#65533;&#65533;5&#65533;&#65533;&#65533;V&#65533;d9 A'&#65533;.&#65533;&#65533;4PZ&#65533;&#65533;_&#65533;=&#65533;#~>1r&#65533;l&#65533;,#&#65533;|q&#65533;&#65533;&#65533;&#65533;k&#1125;x&#65533;,&#65533;&#65533;&#28631;PE&#65533;&#65533;&#386;&#65533;&#65533;oP&#65533;&#65533;A  &#65533;`&#65533;U@Qv&#65533;vq`7 P&#65533;&#65533;&#65533;&#65533;&#65533;a&#65533;HH&#65533;,&#65533;n&#65533;&#65533;}&#65533;B&#65533;&#65533;P@i &#65533;zaB`&#206;&#65533;&#65533;K&#65533;&#65533;m\I#*)+&#65533;P  x&#65533;O4&#65533;p &#540;&#65533;&#65533;|R&#1044;}qN&#65533;&#65533;Z&#65533;,&#528;&#65533;&#65533;&#65533;B&#65533;&#65533;,p&#65533;4&#65533;&#508;&#65533;&#65533;l&#65533;&#65533;V&#65533;:&#65533;	&#65533;&#65533;&#65533;&#65533;&#65533;&#65533;&#65533;tiR &#65533;&#716;f&#65533;J &#772;1$ZE&#65533;&#65533;&#957;&#65533;&#65533;~&#65533;&#65533;&#809;+ &#65533;,&#65533;&#65533; +$&#65533;&#65533;&#65533;>-'&#65533;&#65533;&#65533;||X&#65533;7&#65533;&#962;t#^&#65533;&#65533;D&#65533;&#313;&#65533;0&#65533;B&#65533;O&#231;P&#65533;&#772;&#65533;&#65533;&#65533;r!&#65533;&#65533;)&#65533;y&#65533;q:+&#65533;H&#65533;v&#65533;&#65533;|Q&#65533;9[&#65533;2&#856;L&#65533;B&#65533;&#65533;&#65533;&#65533;&#65533;&#1219;&#65533;)3&#65533;L_&#65533;&#65533;C&#65533;E]&#65533; &#65533;J&#65533;qP &#65533;&#65533;4}&#65533;&#65533;Gj&#65533;R&#65533;&#65533;&#1959;yqY&#65533;Tt&#65533;|J	&#65533;&#65533; PP&#65533;&#65533;&#65533;'))(^F&#65533;f'i&#65533;&#65533;{w0&#65533;&#65533;$&qm&#65533;'$&#65533;&#65533;U Ot&#65533;x!&#65533; &#65533;&#65533;C>m&#65533;i&#65533;5&#65533;&#65533;&#65533;&#65533;&#65533;&#65533;&#65533;ww&#65533;x&#65533;p,&#65533;&#65533;T&#65533;y&#65533;&#65533;y&#65533;u&#65533;e&#65533;&#65533;i y&#65533;&#345;&#65533;&#65533;X!C&#65533;&#65533;Wv&#65533;p&#65533;uc &#65533;Ue&#65533;v&#65533;2&#65533;s&#65533;&#65533;&#65533;\&#65533;&#65533;&#65533;+&#65533;k&#65533;sQP]&#65533;&#65533;&#65533;&#65533;ks&#65533;	&#65533;s&#65533;h8r&#65533;"&#65533;&#65533;&#65533;h- ` Q&#65533;&#65533;&#65533;&#65533;Kj&#65533;&#65533;2&#65533;&#65533;k&#65533;&#65533;&#65533;1Gt&#65533;&#65533;4&#65533; &#65533;uq	 &#65533;&#65533;&#65533;&#65533;&#65533;&#65533;q&#65533;~&#65533;+|&#65533;A&#65533;&#65533;&#65533;N&#65533;y&#65533;I&#65533;j&#65533;&#65533;z&#65533;q&#65533; n&#65533;&#65533;&#65533;|&#65533;&#65533;d&#65533;<lPISe&#65533;&#25458;&#65533;>&#65533;y&#65533;Q&#65533;[&#65533;y&#65533;&#65533;&#65533;l$&#65533;&#2023;~&#65533;&#65533;&#65533;V!v&#65533;M0&#65533;&#65533;!&#65533;qszzq0`&#65533;ln&#65533;&#65533;t&#65533;i&#65533;	&#65533;&#65533;r%&#65533;FjN&#65533;i b&#65533;7&#65533;! !&#65533;&#65533;&#65533;ac&#65533;&#65533;f&#65533;&#65533;&#65533;&#65533;
|&#65533;&#65533;WQmn&#65533;s~-&#65533;&#65533;&#65533;GS&#65533;&#65533;&#65533;&#65533;AU&#65533;u&#65533;{t&#65533; v&#65533;&#4161;rp&#65533;&#1786;&#65533;a&#65533;&#65533; &#65533;&#65533;&#502;&#65533;U&#65533;&#2038;J&#65533;&#65533;&#65533;&#65533;&#65533;{&#65533;&#65533;&#65533;&#65533;&#65533;XZ)&#65533;p&#65533;&#65533;%&#65533;+&#65533;&#65533;v7&#65533;rp	;mn&#65533;~ &#65533;d^&#65533;&#65533;*'&#65533;k&#65533;&#65533;!&#65533;B&#65533;&#65533;&#65533;&#65533;A&#65533;&#65533;-~&#65533;&#65533;&#65533;&#65533;&#65533;&#65533;&#65533;&#65533;y&#65533;mw&#65533;&#65533;&#65533;K&#65533;} &#65533;&#65533;&#65533;&#65533;&#65533;&#65533;u$H&#65533;&#65533;&#65533;&#65533;)&#65533;A&#65533;i&#65533;%^&#65533;&#65533;&#65533;4&#65533;7q&#65533;&#65533;&#65533;&#65533;&#65533;&#62222;_&#1266;&#65533;&#65533;&#65533;&#65533;&#65533;&#65533;&#65533;#&#305;&#65533;&#65533;&#65533;K=&&#65533;&#65533;&#65533;\w&#65533;xa&#65533;SY&#65533;&#65533;&#65533;$O&#65533;&#65533;&#65533;17&#65533;&#65533;WP8&#65533;&#65533;U&#65533;&#65533;&#65533;<)s&#65533;&#65533;@&#65533;&#65533;:&#1398;&#65533;&#65533;&#65533;u&#65533;&#65533;&#65533;&#65533;&#65533;@&#65533;yi@|P &#65533;`&#65533;&#65533;H&#65533;&#65533;&#65533;w1b0&#65533;lnM}G&#65533;&#65533;b&#65533;&#65533;&#65533;&#65533;[ &#65533;Q&#65533;2&#65533;&#65533;e&#65533;&#65533;V&#65533;&#1950;&#65533;gY&#65533; 	&#65533;&#65533;&#65533;&#65533;&#65533;l %/&#65533;D&#65533;&#65533;&#1444;&#65533;&#65533;1&#65533;j&#65533;&#65533;&#65533;sj&#65533;&#65533;O&#65533;1&#65533;[&#65533;&#65533;x,&#912;%wZ &#1053;~&#65533; &#65533;`&#65533;&#65533;&#65533;X P&#65533;&#65533;: &#9438;`&#65533;&#1666;&#65533;&#65533;&#65533;b&#65533;Na&#65533;&#65533;+`&#65533;&#65533;X&#65533;&#1486;5&#65533;w&#65533;QW&#65533;&#65533;&#65533;&#65533;&#65533;Xo&#332;h:&#65533;&#65533;&#65533;&#65533;&#65533;&#65533;nv&#65533;2&#65533;&#65533;&#65533;&#65533;&#65533;&#65533;&#65533;&#65533;&#65533;&#65533;&#724;&#65533;&&#65533;j&#65533;&#65533;&#65533;&#65533;&#65533;&#65533;/&#65533;W3&#65533;I&#65533;X&#65533;b_&#65533;X&#65533;f&#65533;];&#65533;&#65533;&#65533;c&#65533;&#65533;&#65533;&#65533;g}&#65533;''l&#65533;&#65533;&#65533;&#65533;d&#65533;&#65533;&#65533;&#65533;	^b&#65533;&#65533;&#65533;C&#65533;%N&#65533;X&#65533;&#65533;E&#65533;5n&#65533;1E&#65533;TP&#65533;&#65533;D&#513;[&#1452;d&#65533;&#65533; J&#796;yBA1-u&#65533;ly&#65533; tF&#65533;&#65533;d&#65533;7 &#65533;d&#65533;&#65533;&#857;h&#65533;8&#65533;A
&#65533;	;n&#65533;&#65533;&#65533;&#65533;W&#65533;a!"&#65533;1&#65533;&#65533;&#65533;&#65533;&#65533;&#65533;A&#65533;JpA&#65533;O&#65533;;&#65533;&#65533; c&#65533;C&#65533;H&#65533;<9&#65533;B&#65533;U&#65533;B@&#65533;*0Y&#65533;j[&#65533;&#65533;e&#793;!V&#65533;i&#65533;?&#1648;S&#65533;&#65533;c1&#65533;&#65533;&#65533;&#65533;i&#65533;&#65533;k&#1582;&#65533;&#65533;$&#65533;&#65533;!&#65533;S6E&#65533;&#65533;a &#65533;&#65533;7$&#65533;&#1027;q&#65533;U&#65533;'&#65533;=Y&#65533;s&#65533;&#1125;C&#65533;&#65533;&&#65533; &#65533;
S&#65533;&#65533;]&#65533;&#65533;;` 8&#65533;!&#65533;&#65533;$ QA&#65533;&#65533;,&#65533;+XW&#65533;A.&#65533;&#65533;&#65533;&#65533;88&#65533;y P#&#65533;(L`C0&#65533;>"&#65533;&#65533;S&#65533;8&#65533;z&#65533;i@&#65533;h&#65533;&#65533;&#65533;&#65533;&#65533;&#65533;&#65533;cL&#65533;&#1697;?&#65533;TqE&#65533;#&#563;&#65533;&#65533;&#1866; &#65533;&#65533;&#65533;"&#65533;'
i"&#65533;&#65533;+&#65533;rH"&#65533;4RH	&#65533;=&#65533;@ &#65533;@&#65533;&#65533;A&#65533;`P&#65533;&&#65533;&#639;&#65533;X&#65533;&#65533;&#65533;&#65533;R&#65533;!&#65533;&#65533;"a&#65533;&#65533;c&#65533;&#65533;&#65533;&#65533;V&#65533;$HD&#65533;N&#65533;&#65533;E&#65533;&#65533;sO>&#65533;&#65533;S&#65533;p&#65533;s&#65533;
&#65533;{#&#434;&#65533;&#65533;)1&#65533;-<&#65533;&#65533;22&#65533;
LL3&#53900;D&#65533; &#204;&#65533;&#65533;&#65533;&#65533;C5&#65533;&#65533;&#65533;J&#65533;&#65533;&#65533;Xc&#65533;uVZk&#65533;UA&#65533;&#65533;L&#65533;*-&#65533;`&#65533;#&#65533;&#65533;N&#65533;&#65533;&#65533;|CSf&#65533;&#65533;HX&#65533;r &#65533;.#&#65533;&#65533;$&#65533;~&#65533;A&#65533; &#65533;
&#65533;U[&#65533;&#65533;&#65533;&#65533;2Q&#65533;P&#65533;"B6L@&#65533;&#65533;iA&#65533;&#65533;8:i&#65533; w&#65533;]&#65533;Y~&#65533;&#65533;&#65533;&#65533;v&#65533;&#65533;&#65533;&#65533;%~&#65533;&#65533;.i&#65533;2 &#65533;&#65533;a&#65533;s&#1040;&#65533;&#65533;|4 a&#65533;&#65533;^`&#65533;&#65533;c&#65533;&#65533;&#65533;&#65533;"T&#65533;~&#65533;&#65533; &#65533;,&#65533;hy&#65533;&#65533;Mh&#65533;'!S&#65533;&#65533;&#65533;g&#65533;c&#65533;0&#65533;h&#65533;&#65533;Vzi&#65533;&#65533;F@4&#218;&#1792;&#65533;&#65533; &#65533;A&#65533;+X!x&#65533;&#65533;&#65533; &#65533;&&#65533;&#65533;;&#65533;&#65533;!&#65533;&#65533;&#65533;&#65533;&#65533;Bd3l&#65533;&#65533;H&#65533;N)&#65533;&#65533;&#65533;H&#65533;&#65533;&#65533;&#65533;?&#65533;N4*Up&#65533;8%&#65533;O&#65533;-&#65533;&#65533;N&#65533;*I	*&#65533;&#65533;K&#65533;&#936;?&#65533;@s&#65533;rf&#65533;W|
&#65533;
`&#65533;3&#65533;d&#65533;VZ&#65533;&#65533;i7&#65533;'&#65533;&#65533;0&#65533;q@ &#65533;C&#65533; X&#65533;&#65533;k&#65533;sn&#65533;&#65533;t&#65533;1;I=&#65533;>&#65533;&#1028;&#65533;jfj&#1785;&#65533;K#5&#65533;W&#65533;&&#65533;b&#65533;DU&#65533;&#65533;&#65533;%&#65533;&#65533;&#65533;&#65533;k&#65533;&#65533;&#65533;&#65533;&#65533;s&#65533;v&#65533;C&#65533;&#65533;H&#65533;4&#65533;A x&#65533;5ICU8&#65533;~&#65533;&#65533;&#65533;	.@W&#65533;&#65533;&#1926;`&#65533;a	L&#65533;R6&#65533;,&#65533;D&#65533;!&#65533;s&#65533;g&#65533;&#65533;|&#65533;1&#65533;&#1087;&#65533;&#65533;!SH&#65533;X0&#65533;&#65533;4ln	xE_&#1122;t&#65533;*
&#65533;&#65533;Gl&#65533;&#65533;&#65533;8I[c&#65533;c~&#65533;&#65533;&#65533;&#65533;&#65533;!`&#65533;&#528;h&#65533;c%I&#65533;&#65533;&#65533;&#65533;&#65533;t&#65533;x?&#151;k&#65533;"D=H2p&#65533;V
&#65533;V&#65533;1"&#65533;3
;&#65533;c=.=&#65533;!&#65533;(&#65533;&#65533;&#65533;&#65533;=!E@	&#65533;n6&#65533;&#65533;&#65533;}>&#65533;&#65533;zjg;/&#65533;e9&#65533;&#65533;&#65533;&#65533;&#65533;&#383;P&#65533;	 Xq&#65533;&#65533;&#65533;)v&#65533;$3&#65533;d&#65533;?&#65533;&#65533;&#65533;&#65533;&#65533;&#65533;nR&#65533;&#65533;&#65533;&#65533;&#65533;&#65533;
&#65533;H &#65533;r\&#65533;@&#65533;|!c&#65533;r&#65533;N&#65533;&#65533;&#65533;,A&#65533;I&#65533;Jx&#65533;&#65533;&#65533;&#1825;&#65533;RP&#65533;&#65533;&#65533;&#65533;Q&#65533;H\&#65533;G&#65533;&#65533;p&#981;&#65533;b&#65533;&#65533;&#65533;i&#65533;&#65533;&#65533;!S&#65533;&#65533;.&#65533;6&#65533;&#65533;m&#65533;E&#65533;&#65533;&#65533;&#1540;e&#65533;L&#65533;&#65533;8%<&#65533;f.\ &#65533;&#65533;&#65533;f&#65533;&#65533;Al&#65533;'UE j&#65533;&#65533;U"&#65533;&#65533;r`&#65533;+Z&#65533;gC&#1104;= &#65533;&#65533;A&#65533;&#65533;4&#65533;&#65533;s&#65533;&#65533;Q&#65533;ch@&#65533;}&#65533;&#65533;"d&#65533;3&#65533;&#65533;(0 &#65533;$a|(v&#65533;hFG&#65533;&#65533;&#65533;&#65533;&#65533;n&#65533;&#65533;&#65533;GP&#65533;q&#65533;&#65533;6&#65533;&#65533;&#65533;&#65533;j
&#65533;(eI&#65533;&#65533;!&#65533;jU&#65533;UG!&#65533;?&#65533;b&#65533;C&#65533;&#65533;U&#65533;kR&#65533;&#65533;V&#65533;&#65533;&#65533;=Xd@&#65533;Q+&#65533;&#65533;e	&#65533;&#65533;zU>&#65533;r&n|h&#65533;&#65533;&#1497;y&#65533;g&#65533;&#65533;5B&#1554;&#65533;&#65533;#&#65533;&#65533;&#65533;&#65533;&#65533;&#65533;&#65533;;p v&#65533;&#65533;&#65533;,Bp&#65533;#&#65533;&#65533;V&#65533;&#65533;&#65533;A$&#65533;&#65533;&#65533;&#65533;&#65533;z&VC&#65533;B&#65533;&#65533;&#65533;$4/ALY&#65533;g&&#65533;qfe&#65533;p&#65533;`&#650; &#1614;4A&#65533;&#65533;, "&#65533;&#65533;&#65533;]BP&h&#65533;&#65533;&#65533;N&#65533;&#65533;!&#65533;<&#65533;(iV/&#65533;b&#65533;&#65533;|@&#65533;u W&#65533;T0&#65533;&#65533;D&#65533;k3&#1616;&#65533;j&#65533;q&#65533;I	&#65533;?&#65533;#&#65533;&#65533;&#65533;s&#65533;&#1156;&#65533;%&#65533;A|&#65533;&#65533;&#65533;&#65533;(<&#160;&#65533;)&#65533;
&#1408;	&#65533;DE[&#65533;_&#65533;/39&#65533;r	&#65533;&#65533;R&#65533;&#65533;Y&#58963;)&#65533;&#65533;J&#65533;&#1486;U&#65533;+&#65533;p#.&#65533;&#65533;&#65533;w+&#65533; e&#65533;f&#65533;&#65533;&#65533;~&#65533;i!T&#65533;D&#65533;+&#65533;&#65533; r&#65533;m1Ll&#65533;&#65533;&#65533;&#65533;&#1864;&#65533;,&#476;&#65533;&#65533;$&#65533;&#65533;&e&#65533;a'9&#65533;I&#65533;Wb&#784;8&#65533;U&#65533;2&#65533;5@dWd%g6&#65533;&#65533;IL4&#65533;8t ~Y&#65533;&#65533;&#65533;\d#c&#65533;3&#65533;1a&#65533;&#65533;x&#65533;&#65533;&#65533;z)[&#65533;&#65533;!V!&#43727;r<zEP$&#65533;d&#25113;&#65533;&#65533;'$;n&#65533;&#65533;&#65533;W&#65533;t&#65533;%lP&#65533;C&#65533;Ld&#65533;&#65533;+w&2&#65533;&#65533;&#65533;n&#65533;&#65533;M2S&#65533;B&#65533;&#65533;N&#65533;&#65533;&#1993;0&#65533;c&#65533;&#65533;Fb&#65533;,&#65533;&#65533;!&#65533;&#65533;WsP&#65533;4D&#65533;Ib&#65533;&#65533;D#&#65533;&#65533;&#65533;"&#65533;&&#65533;0&#65533;-4$&#65533;&#65533;&#65533;/&#65533;m"&#65533;;,b&#65533;&#65533;=&#65533;NxN&#65533;&#65533; &#65533;&#65533;k&#65533;&#65533;&#65533;&#65533;&#65533;&#65533;D0{	:#%&#65533;I&#65533;4&#65533;H0[&#65533;&#65533;&#65533;&#65533;&#65533;L&#65533;$U&#65533;&#65533;J&#65533; &#65533;&#65533;&#65533;&#65533;&#65533;&#65533;&#65533;_5~&#65533;Wc&#285;&#65533;&#65533;d&#65533;&#65533;F&#65533;@N$$&#727;/i&#65533;&#65533;aQ&#65533;&#65533;^&#65533;U&#65533;&#65533;&#65533; pq&#65533;MQxTK!
&#1565;&#65533;&#65533;$&#65533;Q&#65533;-^&#65533;&#65533;+&#65533;&#65533;!&#65533;&#65533;"&#65533;&#65533;&#65533;^*UyO+\e&#65533;&#65533; &#65533;&#65533;&#65533;&#65533;9+A&#65533;@&#65533;j&#65533;&#65533;}&#65533;C	8&#65533;&#65533;PML&#65533;&#65533;\&#490;p&#65533;&#65533;&#65533;,&#65533;&#65533;,.&#65533;x&#65533;dF1&#65533;&#65533;&#65533;S&#65533;&#65533; &#65533;&#65533;&#65533;&#65533;&#65533;M&#65533;QV&#65533;&#65533;&#65533;H1&#65533;O@&#65533;&#65533;k680&#65533;!&#65533;B4s 9&#65533;&#65533;&#65533;&#65533;&#65533; ^b3$&#65533;&#65533;`&#65533;'R>G&#65533;&#65533;&#65533;&#65533;&#65533;W&#65533;` m;&#65533;@~&#65533;L&#65533;P&#65533;&#1097;	&#65533; &#65533;L-&#65533;\&#65533;;&#65533;&#65533;WO	&#65533;&#65533;v&#65533;W&#65533;&#65533;&#65533;&#65533;5d&#65533;:9:`&#65533;I&#65533;&#65533;c&#65533;&#65533;/F&#65533;:&#65533;&#65533;f&#65533;X&#65533;%&#65533;X&#65533;} &#65533;C&#65533;&#65533;.&#65533;{&#65533; @&#65533;+X	J&#234;&#65533;&#1578;J2&#65533;&#65533; 	&#65533;&#1236;1`&#65533;&#65533;&#65533;M&#1026;<&#65533;?6xk`&#65533;f&#65533;&#65533;?&#65533;&#65533;&#65533;6P&#65533;}
&#65533;&#65533;&#514;~Z&#65533;&#65533;;&#65533;&#65533; &#65533;#=&#65533;&#65533;	&#65533;&#65533;&#65533;?8&#65533;&#65533;_&#65533;&#65533;X&#65533;&#65533;&#65533;&#65533;&#65533;&#65533;&#65533;-&#65533;&#65533;?&#537;&#65533;&#65533;`*a&#65533;&#65533;9;&#65533;5 &#65533;
&#65533;	&#65533;&#65533;H&#65533;&#276;<B&#65533;&#65533;&#65533;&#65533;^&#1522;l&#65533;<j&#65533;&#65533;&#1186;&#771;&#65533;R;1&#1106;&#65533;&#656;&#65533;&#65533;B.|=6&#65533;&#65533;&#65533;&#65533;1&#65533;&#65533;p&#65533;K&#65533;<l&#555;&#65533;yHz&#65533;y&#65533;*&#65533;?&#65533; &#65533;*	&#65533;H)&#65533;CL&#65533;MXA&#1284;&#517;a&#65533;&#65533;h&#65533;S;j`&#65533;&#65533;k&#65533;&#65533;&#65533;<<,!@&#65533;&#65533;&#65533;/&#65533;D&#65533;&#65533;&#65533;&#65533;;&#65533;Ux E&#65533;&#65533;&#65533;K&#65533;b&#65533;&#65533;*&#65533;w&#65533;Z&#65533;&#65533;&#65533;B&#65533;&#65533;#Zd&#65533;&#65533;!&#65533;&#65533;d? &#65533;&#65533;<&#65533;X&#65533;&#65533;&#65533;7&#1803;&#65533;',&#65533;&#65533;,&#65533;FgY&#65533; ?=\&#65533;1&#65533;F&#65533;&#65533; 
&#65533;>j3A&#65533;Fy&#65533;&#65533; tt0&#65533;1&#65533;>yl&#65533;+&#65533;&#65533;&#65533;X&#65533;&#65533;d&#65533;&#65533;&#65533;{Hf&#65533;<&#65533;>&#65533;&#65533;&#65533;&#65533;&#65533;DHAzzb&#65533;&#65533;KP&#65533;(&#65533;f&#65533;&#65533;&#65533;&#65533;l<&#65533;&#65533;&#65533;8FltKa &#65533;Ix&#65533;&#65533;<&#65533;id&#65533;&#65533;m&#65533;&#65533;n&#65533;&#65533;&#65533;&#65533;c&#65533;I&#65533;&#65533;&#65533;&#65533;&#65533;&#65533;k|&#65533;a&#65533;&#65533;wd&#65533;&#65533;1 &#65533;C&#65533;[&#65533;j&#592;&#65533;&#65533;J&#65533;!|J &#65533;{&#65533;&#65533;&#65533;kH;j(J3&#65533; /&#65533;|Kf&#579;&#65533;&#193;&#65533;&#65533;{\&#65533;&#49349;[&#65533;&#65533;)&#65533;I&#65533;L~&#65533;&n&#65533;+6hyD;&#65533;&#65533;&#65533;l&#65533;f&#65533;{??&#65533;&#323;&#65533;lpL&#65533;&#65533;k &#65533;P'6x&#653;&#65533;&#65533;rP&#65533;&#65533;,M&#65533;/&#65533;/&#65533;&#65533;&#65533;x&#65533;H&#65533;{&#65533;+&#65533;&#65533;0&#65533;&#35011;&#65533;&#65533;&#65533;&#65533;t&#65533;&#65533;&#65533;&#65533;P@&#1676;&#65533;&#65533;&#65533;&#65533;&#65533;M&#65533;&#65533; [&#65533;&#65533;8&#65533;M&#65533;s;PQ&#65533;&#883;	&#65533;I&#65533;b&#65533;&#65533;&#65533;1(&#65533;&#65533;tM&#65533;HN&#65533;&#65533;&#65533;&#65533;&#65533;-&#65533;&#65533;&#65533;l&#65533;&#65533;d	&#65533;DG&#65533;{U[O&#65533;&#65533;N&#65533;&#65533;&#65533;&#65533;G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=S4mP*&#65533;&#65533;&#65533;/HS&#65533;&#65533;  &#65533;&#65533;D7u&#65533;/&#65533;M&#65533;&#65533;&#65533;&#65533;X&#65533;(&#65533;&#65533;fy&#65533;@&#65533;$&#65533;&#65533;$8&#65533; TA&#65533;*(T$ $p&#65533;p&#65533;p)&#65533;&#65533;h&#65533;/&#65533;&#65533;(0T&H'`&#65533;HT& &#65533;&#65533;6&#65533;&#65533;y&#65533;!&#65533;&#65533;$h&#65533;h&#65533;Sm&P&#65533;  V] X % UY&#65533;`E&#65533;&#65533;&#65533;]&#65533;6&#65533;&#65533; amV[E&#65533;!&#65533;&#65533;c&#65533;d&#65533;&#65533;XuVaE&#65533;&#65533;&#65533;i&#65533;&#65533;j&#65533;Vl&#65533;Um&#65533;&#65533;n&#65533;&#65533;je&#65533;p}VU-Wo&#65533;KM&#65533;R&#65533;&#65533;@&#65533;&#65533;6&#65533;W{&#65533;W|&#65533;W}&#65533;W~&#65533;W~&#65533;&#65533;&#65533;,}&#65533;@`&#65533;VK&#65533;&#65533;/&#65533;&#65533;/iP&#1027;N &#65533;&#65533;&#1763;R&#65533;*PVtu&#65533;$&#65533;&#65533;&#65533;|}&#65533;(&#65533;&#65533;M&#65533;M  X&#65533;&#65533;&#65533;?&#65533;XR8&#65533; =&#65533;&#65533;6(C&#65533;&#65533;`M&#65533;&#65533;&#65533;{&#65533;M&#65533;E&#65533;&#65533;&#65533;E&#65533;?&#65533;&#65533;E&#65533;R0R0&#65533;&#65533;?&#65533;)m&#65533;O&#65533;&#65533;K`&#65533;&#65533;Ty&#65533;&#65533;z&#65533;Y@!&#65533;&#65533;&#65533;&#65533;)&#65533;&#65533;i&#65533;&#65533;%T&#65533;5&#65533;&#65533;-&#65533;&#65533;X)&#65533;&#65533;&#65533;&#65533;&#65533;&#1580;&#65533;&#65533;&#65533; &#65533;&#65533;!@&#65533;Td&#65533;XSP[&#65533;U[T &#65533;&#65533;&#1592;}&#65533;&#65533;S&#65533;&#65533;&#65533;&#65533;&#65533;(&#65533;)&#65533;[&#65533;&#65533;\&#65533;E@&#65533;h&#65533;&#65533;M&#65533;Q`[R&#65533;+&#65533; h&#65533;x&#65533;|}@&#65533;&#65533;&#65533;&#1853;&#65533; )P&#65533;&#65533;%W&#65533;hO@[&#65533;(&#65533;Q&#65533;m&#65533;	&#65533;&#65533;Wx&#65533;&#65533;&#65533;(&#65533;Z&#65533; \(&#65533;U Q8&#65533;R]&#65533;=&#65533;T^%m&#65533;&#18752;8&#65533;x&#65533;	&#65533;&#65533;&#65533;]&#65533;M_!&#65533;&#65533; &#65533;&#65533;S&#65533;&#65533;&#65533;%&#65533;MR*&#65533;&#65533;&#65533;P{} 
}&#65533;N&#65533;&#65533;M&#65533;&#65533;\&#65533;5PHZ&#65533;M&#65533;R Qh&#65533;6&#65533; &#65533;&#65533;&#65533;&#65533;&#65533;&#65533;&#65533;}}&#65533;&#65533;\.``&#65533;&#65533;H&#65533;&#65533;]`&#65533;%&#65533;&#65533;&#65533;&#65533;&#65533;	&#512; &#65533;	&#65533; &#65533;&#65533;/&#65533;&#65533;`&#65533;&#65533;Z&#65533; &#65533;&#65533;^>R&#65533;&#65533;%&#65533;&#65533;	.&#65533;0&#65533; 
P&#65533;&#65533;&#65533;&#65533;&#65533;&#65533;@&#65533;&#65533;W+&#65533;b}Ma&#65533;&#65533;Q@&#65533;&#65533;UR&#65533;U&#65533;( &#65533;_&#65533;WM@&#65533;%&#65533;&#65533;(,~c,&#65533;T&#65533;]&#65533;&#65533;&#65533;~&#65533;	&#65533;&#65533;`&#65533;%&#1993;(&#789;&#1733;&#65533;&#65533;cC&#65533;&#65533;&#65533;e\&#65533;@&#65533;V&#65533;/&#65533;c~ &#65533;&#65533;&#65533;	P&#65533;&#65533;&#65533;zMc)&#65533;&#65533;&#65533;&#65533;&#65533;&#65533;&#65533;C.&#65533;}UHx!>&#65533;G&#65533;&#65533;0&#65533;_Nn*p&#65533;&#65533;U z&#65533;&#65533;&#65533;&#65533;&#65533;}&#65533;e&#65533;x ^xQ&#65533;=&#65533;a)f
(&#65533;K&#65533;&#65533;&#65533;&#65533;&#65533;&#65533;}&#65533;0\&#65533;e&#65533;1&#65533; (&#65533;&#65533;x 8^Sgkn&#65533;6&#65533;_d&#65533;R0
h&#65533;&#65533;&#65533;h&#65533;2^&#65533;6&#65533;&#65533;p(&#65533;Og}&#65533;&#65533;	Pg&#65533;&#65533;/(c3n &#65533;&#512;X6&#65533;KNgy&#65533;g&#65533;&#65533;W*&#65533;&#65533;/&#65533;&#65533;V&#65533;&#65533;&#65533;&#65533;0(&#65533;0&#65533;vn&#65533;/p&#65533;Knh&#65533;&#65533;0&#65533;0&#65533;c&#65533;8&#65533;Xay&#65533;&#65533; g&#65533;g&&#65533;h15&#65533;KPXVb&#65533;Ur~&#65533;}&#65533;_&#65533;&#65533;W*&#65533;&#65533;&#65533;&#65533;&#65533;&#65533; &#65533;&n&#65533;i&#65533;&#65533;&#65533;&#65533;&#65533;&#65533;&#65533;&#65533;uSK&#65533; Kv&#65533;`&#65533;g&#65533;&#65533;&#65533;K&#65533;6#&#65533;a-U&#65533;B&#65533;1.c &#65533;K&#65533;&#65533;g&#65533;jS~h#&#65533;&#65533;Z&#65533; #`&#65533;&#896;-&#65533;h&#65533;&#65533;&#1953;vf&#65533;&#65533;&#65533;C&#65533;&#65533;N&#65533;P&#65533;&#65533;&#65533;&#65533;&#65533;z.&#65533; l&#65533;`&#65533;
&#65533;&#65533;&#65533;h&#65533;V^.m&#65533;p&#25080;k&#65533;&#65533;h&#65533;&#65533;Wz~ j&#65533;&#65533;&#65533;&#65533;&#65533;&#358;&#65533;&#65533;n&#65533;&#1470;&#65533;&#65533;&#750;i&#65533;F&#65533;&#65533;&#1207;&#65533;W&#65533;v&#65533;PkuV&#65533;&#758;&#65533;1&#65533;&#65533;&#65533;6S*Xa&#65533;x&#65533;Y&#65533;}U&#1897;&#65533;&#65533;	&#65533;f&#65533;&#65533;&#65533;6&#65533;&#65533;&#1918;&#65533;V^&#65533;&#65533;W&#65533;f&#65533;BX&#65533;&#1510;R#.&#65533;P &#65533;0&#65533;&#65533;&#65533;n~U&#65533;V 	&#65533;&#65533;&#65533;S&#65533;&#65533;&#65533;/)&#65533;&#65533;&#65533;F=lL1&#65533;fW&#65533;&#65533;&#65533;
&#65533;l &#65533;&#65533;&#65533;  !&#65533; &#65533; ,  ! i5 &#65533; &#65533;H&#65533;&#65533;&#65533;&#65533;*\&#560;&#65533;&#199;#J&#65533;H&#65533;&#65533;&#331;3j&#65533;&#561;&#65533;&#463; C&#65533;I&#65533;&#65533;&#595;(S&#65533;\&#626;&#65533;&#727;0c&#668;I&#65533;&#65533;&#859;8;&#65533;&#65533;&#595;a&#65533;&#65533;;{
&#65533;&#65533;CD&#65533;&#65533;(b&#65533;D&#65533;&#65533;I&#65533;J	b 0&#65533;&#65533;&#65533;&#65533;&#65533;W6;@hK&#65533;&#65533;&#65533;_&#65533;d-+&#65533;&#65533;&#65533;_&#242;&#65533;K&#65533; &#65533;&#65533;X[&#65533;&#65533;&#1775;y&#65533;n&#1783;&#65533;X&#1560;&#65533;&#65533;+&#65533;Q&#65533;&#65533;&#65533;F&#65533;&#65533;&#65533;&#825;&#65533;&#65533;&#65533;&#65533;2&#65533;K&#65533;&#65533;A3S&#680;&#65533;&#65533;Zu3f&#65533;HX &#65533; T&#65533;&#65533;A&#65533;&#65533;&#65533;&#65533;&#65533;N&#65533;&#65533;&#65533;&#65533;&#531;+_&#956;&#65533;&#65533;&#65533;&#1029;&#65533;z&#65533;fV&#65533;&#65533;)m&#65533;&#65533;n&#139;&#65533;&#65533;&#65533;&#659;2S&#65533;&#65533;&#65533;7n:&#65533;"5M&#65533;-&#65533;P&#65533;L"&#65533;&#65533;V&#65533;'&#65533;&#65533;ntqFl&#65533;&#65533;m&#65533; &#65533;pi0_}&#65533;&#65533;{&#65533;&#65533;vd&#65533;W&#65533;(&#65533;&#65533;V&#65533;F&#65533;l&#65533;1&#65533;.|&#65533;&#65533;1a&#65533;4&#65533;t!&#65533;&#65533;i&#65533;H]e&#65533;8&#65533;&#65533;8m^	@C&#65533;&#65533;&#65533;]j&#65533;W&#65533;TzD\&#65533;t&#65533;W&#65533;eF&#65533;D&#65533;I&#65533;	 &#65533;^&#65533;,&#65533;&#65533;]
9`8e&#65533;p^&#65533;`&#21529;	&#65533;&#65533;&#65533;W8t9&#65533;b:&#65533;!&#65533;dv&#65533;&#65533;&#65533;&#65533;@(f&#65533;)(&#65533;Ed&#65533;&#65533;&#65533;&#65533;&#65533;&#65533;C
)h&#65533;&#65533;&#65533;&#65533;&#1362;L&&#65533;&#1551;)&#65533;(&#65533;&#65533;64&#65533;
&#65533;D&#65533;&#65533;1&#65533;N&#65533;&#65533;WO%U&#423;&#65533;&#65533;\&#65533;"&#65533;g)xw&#65533;5&#65533;&#65533;&#65533;F+&#65533;&#65533;&#65533;&#65533;&#65533;p)&#65533;&#65533;&#65533;W&#65533;&#1882;&#65533;t&#65533;m&#65533;&#65533;M&#65533;&#65533;&#65533;&#65533;zE&#65533;&#65533;b&#65533;&#65533;~&#65533;&#65533;&#65533;&#65533;&#65533;q&#65533;&#44905;&#1721;*Al&#65533;UX&#65533;&#65533;%6&#65533; T&#65533;&#65533;&#65533;H&#65533;lt&#65533;d 4&#65533;&#65533;i&#65533;d&#65533;&#65533;&#65533; &#65533;&#65533;Q&#65533;j&#65533;$&#65533;_0&#65533;@7z&#65533;&#248;2!&#65533;&#65533;&#65533;8W&#65533;6H&#65533;W&#65533;&&#65533;@f	&#65533;@&#65533; ` &#65533;&#65533;v&#65533;S
;&#65533;&#65533;&#65533;&#65533;&#65533;u&#65533;@)&#65533;&#65533;MS&#65533;&#65533;0&#65533;43q&#65533;&#65533;&#65533;&#65533;o&#65533;A&#65533;&#65533;v&#65533;&#65533;&#65533;&#65533;C%&#65533;&#65533;6EX&#65533;&#65533;&#65533;&#65533;&&#65533;&#65533;M&#65533;Z=&#65533;${&#65533;&#65533;B&#65533;&#65533;m&#65533;&#65533;&#65533;&#65533;&#65533;&#65533;u&#65533;L6G&#65533;-&#65533;&#65533;I&#65533;&#65533;&#65533;@n&#65533;&#65533;wZo
&#65533;&#65533;W	&#65533;&#65533;&#65533;g&#65533;&#65533;&#65533;"&#65533;&#65533;vs&#65533; &#65533;&#349;y
dx&#65533;&#65533;&#65533;a&#65533;&#65533;&#65533;&#65533;&#65533;e[&#1786;.&#65533;{&#65533;&#65533;&#65533;	}&#65533;!&#65533;&#65533;h&#65533;&#65533;&#65533;H_9:&#65533;"&#65533;&#65533;Wk]&#65533;"g&#65533;&#65533;`U&#65533;&#65533;&#65533;w&#65533;&#35311;&#65533;r$Oj&#65533;IfQ&#65533;&#65533;!&#65533;&#65533;&#65533;&#65533;f&#65533;cJ NO&#65533;&#65533;&#65533;&#65533;&#65533;R&#65533;&#65533;"<gH&#65533;&&#65533;T&#65533;G^Y&#65533;&#65533; &#65533;&#65533;&#65533;Y&#65533;&#65533;l&#65533;Wf,&#1465;&#65533; &#526;&#65533;&#65533;e&#65533;T&#65533;+&&#65533;&#65533;F&#65533;&#65533;&#65533;@%"3&#65533;kP &#65533;&#65533;&#65533;&#65533;MC&#65533;E8&#65533;&#65533;Q&#65533;&#65533;&#65533;&#65533;&#65533;&#65533;&#65533;2&#65533;&#65533;I,&#65533;&#65533;P4&#65533;&#65533;st&#65533;2F&#65533;&#65533;H*&#65533;&#65533;&#65533;&#65533;BA&#65533;@&#65533;1tO2c&#65533;C&#65533;&#65533;l$a&#65533;&#65533;*sZ&#65533;&#65533;&#65533;HG&#65533;$&#65533;&#65533;M&#65533;&#65533;^$&#65533;&#65533;C&#65533;9&#65533;$,&#65533;b&#65533;&#65533;&#65533;&#65533;p&#65533;_D&#65533;&#65533;|o&#65533;&#65533;&#1414;&#65533;T&#65533;Nz2&#65533;&#65533;&#65533;&#65533;&#65533;	&#65533;&#65533;&#65533;q  d&#65533;&#65533;b&#65533;7&#65533;E
#nf&#65533;>(&#65533;[&#65533;&#65533;c&#65533;a4&#1705;&#65533;'&#65533;&#65533;&#65533;&#65533;	l=I"&#65533;&#65533;:P&#65533;T&#65533;.&#65533;K&#65533;&#65533;P;-&#65533;&#982;b$&#65533;N&#65533;$Hz6(#y&#65533;F[&#65533;<|&#65533;T&#410;I&#65533;zB&#65533;.&#65533;a&#225;Jy&#65533;&#681;]3&#65533;&#65533;".&#65533;3|&#65533;&#65533;C&#65533;&#65533;@@&#65533;|e	&#65533;&#65533;&#65533;"&#1961;&#65533;&#65533;yEs&#65533;!v&#65533;,{z&#65533;&#65533;&#65533;A&#65533;&#65533;&#65533; M&#65533;&#65533;OL&#1970;&#65533;&#65533;Zy&#65533;D&#65533;&#65533;E&#65533;0@& .{0#&#65533; 3&B&#65533;&#552;&#65533;&#65533; &#65533; &#65533;HM*q2&#65533;&#65533;p&#65533;A&#65533;LR
	"&#65533;"&#65533;3d&#65533;&#65533;&#65533;K)rP&#65533;&#65533;G&#65533;&#65533; 9&#65533;P&#65533; &#151;_&#65533;&#65533;"&#65533;)&#65533;j&#65533;&#65533;B&#65533;&#1620;JW&#65533;*$e$}&#65533;&#65533;8&#65533;
 )@&#65533;&#65533;&#65533;&#65533;&#65533;&#65533;^&#65533;&#65533;q&#65533;W4[|&#65533;&#65533;&#65533;W&#65533;I&#65533;&#65533;^%-x&#65533;( &#65533;r&#65533;&#65533;&#65533;u&#65533;G&#166;&#65533;=&#65533; @&#65533; &#65533;4&#65533;A&#65533;~&#65533;&#65533;B&#816;X&#65533;&#65533;A&#65533;0h(\&#65533;&#65533;V&#65533; "3P&#192;&#65533;&#65533;&#65533;+d&#65533;&#65533;&#65533;Mn3g[D&#65533;Pp&#65533;&#65533; p&#65533;O&#65533;5o&#65533;	&#65533;-@&#1540;(&#65533;&#65533;&#65533;&#65533;u&#65533;0V&#65533;&#65533;je3&#326;Dht	&#65533;&#1602;g&#65533;3&#65533;&#65533;&#1491;	&#65533;&#65533;7&#65533;\&#65533;&#65533;&#65533;.&#65533; V&#63036;X5$o&#65533;Q&#65533;&#65533;&#65533;&#65533;&#65533;&#65533;&#65533;x&#65533;&#65533;F&#65533;(&#65533;&#65533;9&#65533; 3&#65533;"&#65533;&#65533;&#65533;t<&#65533;&#65533;(&#65533;&#65533;&#65533;&#65533;&#65533;R&#65533;&#65533;
`&#65533;V&#65533;w&#65533; &#2029;-&#65533;&#65533; &#65533;&#65533;R&#65533;&#1816;Dt&#65533;<&#65533;f&#65533;&#65533;a&#65533;&#65533;H&#65533;`&#65533;F&#65533;a@&#65533;&#65533;d&#65533;&#65533;&#65533;&#65533;&#65533;&#65533;&#65533;&#843;&#65533;&#65533;&#65533;&#65533;U&#65533;&#65533;	&#65533;&#65533;-&#65533;&#65533;Gp&#1858;{# &#65533;A&#65533;&#513;	&#1680;&#65533;&#65533;&#65533;:&#65533;&#65533; #&#1436;@M,&#65533;&#229;&#65533;&#65533;&#65533;v{&#65533;&#65533;&#65533;%8<&#65533;]&#65533;&#412;&#65533;#&#1713;^&#65533;&#65533;&#65533;AsVE &a:&#65533;&#65533;7&#65533;;[&#65533;Ys&#65533;&#65533;[C3&#65533;F&#65533;D&#847; &#65533;&#65533;c&#65533;x>VE&#65533;9&#65533;d&#65533;bf&#65533;|&#65533;+j&&#65533;&#65533;&#65533;&#65533;08BLV&#3376;w&#65533;&#65533;&#65533;&#65533;&#65533;&#65533;&#65533;&#65533;f&#65533;_&#65533;T&#65533;&#65533;#&#65533;A&#65533;h&#65533;Xf&#65533;>&#65533;K&#65533;&#65533;&#65533;Q,&#65533;q&#65533;&#65533;(:&#65533;&#65533;&#65533;2&#65533;AB&#65533;&#65533;&#65533;&#65533;Z&#65533;'&#65533;&#65533;W&#65533;&#65533;r]&#65533;&#11199;kA&#65533;&#65533;&#65533;~3\&#65533;&#65533;k	.&#65533;T}&#65533;&#65533;ph&#65533;'!8&#65533;e&#859;&#65533;&#65533;&#65533;&#65533;&#65533;U&#65533;&#65533;&#1462;&#65533;&#65533;&#65533;&#65533;&#65533;&#65533;&#65533;&#65533;:T&#65533;&#65533;&#65533;&#65533;o&#65533;&#65533;&#65533;W&&#65533;&#65533;&#65533;7&#65533;&#65533;&#65533;Y&#65533;v&#65533;&#65533;&#65533;&#65533;'&#65533;8J&#65533;] &#65533;7l&#65533;&#65533;!&#65533;&#65533;&#65533;&#65533;\&#65533;~&#65533;&#65533;I&#65533;&#65533;&#65533;&#65533;&#65533;DLR&#1477;JR&#65533;&#65533;r&#65533;[&#65533;9
&#65533;&#65533;&#65533;m:&#65533;&#65533;&#65533;=&#65533;
&#65533;&#65533;&#65533;i~hO&#65533;&#65533;&#1502;&#65533;&#65533;&#65533;!&#65533;H&#65533;&#65533;&#65533;&#65533;p&#65533;&#65533;&#65533;&#65533;K&#65533;&#65533;&#65533;&#65533;&#65533;&#65533;&#65533;9
Y&#65533;WV fe&#65533;%Y&#65533;&#65533;u&#65533;&#65533;d&#65533;&#65533;$&#65533;&#1959;&#65533;&#65533;lo&#65533;&#65533;Kh&#65533;&#65533;Y
&#65533;&#65533;&#65533;&#65533;e]&#65533;&#65533;&#65533;&#65533;&#1992;&#65533;&#65533;\an&#65533;&#65533;&#65533;&#65533;&#65533;+ &#65533;.&#65533;&#65533;&#65533;j&#65533;&#65533;*~-&#65533;&#65533;&#65533;}&#65533;!&#65533;<&#65533;&#65533;&#65533;PLP&#65533;&#65533;&#65533;L&#65533;r$#&#65533;<&#65533;4&#65533;B&#65533;&#65533;&#65533;A&#1549;'&#65533;[_w&#65533;O&#65533;X-9aU&#360;&#65533;&#65533;\]&#65533;&#692;&#65533;&#65533; &#1540;&#65533;&#65533;l&#65533;v	R&#65533;b6&#65533;&#65533;&#65533;&#65533;s&#65533;&#65533;&#65533;&#65533;$&#65533;k&#65533;djV&#65533;*:QH&#65533;&q&#65533;&&#65533;&#65533;(&#65533;5&#65533;"6I"A&#65533;7&#65533;D&#65533;O&#65533;&#65533;&#65533;}z&#65533;~o&#65533;&#65533;M&#65533;&#65533;!P&#1204;|V&#65533;}&#65533;&#65533;Z(F&#65533;.(-	&#65533;&#65533;&#65533;h&#65533;&#65533;, &#65533;&#65533;;&#1810;b&#65533;WY&#65533;H&#65533;#%&#65533;m&#65533;ry&#65533;&#450;&#65533;&#65533;LxOQv,&#65533;.&#65533;&#65533;&#65533;'H&#65533;@&#65533;H&#65533;;{&#65533;#2R&#65533;&#65533;b;&#1540;f&#65533;,	Q"f4h1O&#1221;&#65533;g+&#65533;&#65533;	&#65533;n%xJ&#65533;&#65533;&#65533;&#65533;#p$x&#65533;r&#65533;g&#65533;1&#65533;!"tmh2zA&#65533;&#65533;)f~&#65533;&#65533;X&#65533;H&#65533;;p&#65533;S?9&#65533;&#65533;&#1545;X>&#65533;b&#65533;&#65533;&#65533;z&#65533;2.#&#200;&#65533;6@|&#65533;jJ&#65533;&#65533;EK=&#65533;-&#65533;w<j&#265;&#65533;&#65533;&#65533;&#65533;&#65533;n&#65533;FG&#65533;&#65533;&#65533;GM3v&#65533;c&#65533;&#65533;&#65533;W&#65533;&#65533;&#65533;&#65533;RM3Uo&#65533;/&#65533;&#65533;>&#65533;&#523;&#65533;R&#65533;!'&#65533;&#65533;X~&#65533;<&#65533;_&#65533;&#65533;KO&#65533;|&#65533;)&#65533;R'&#65533;#C]&#65533;&#65533;X&#65533;&#641;&#65533;$&#65533;&#65533;4&#65533;Y h"$!Z&#65533;#X!Z&#65533;_h&#65533;W6&#65533;&#65533;&#65533;&#65533;&#65533;&#65533;&#65533;&#65533;&#65533;h&#65533;Y&#65533;rH4&#65533;&#65533;Z&#65533;&#65533;&#65533;8&#65533;&#65533;&#65533;M&#65533;n2&#65533;M&#65533;&#65533;&#65533;42&#65533;*y!&#65533;$&#647;t	&#65533;&#65533;.&#65533;8&#65533;&#65533;&#65533;4.&#65533;&#65533;W&#65533;#5&#65533;R1q>&#65533;&#65533;+9&#65533;i{&#65533;$!&#65533;G&#65533;V8&#65533;&+cc&#65533;&#65533;(q&#65533;T&#65533;H7Av&#65533;J&#65533;C&#65533;\9&#65533;g&#65533;h&#65533;G9&#65533;e^&#65533;&#65533;&#65533;&#65533;1s&#65533;&#65533;yd&#65533;<&#65533;%&#65533;&#65533;&#65533;L]9&#65533;&#65533;&#65533;,=(y&#65533;&#65533;&#65533;&#65533;&#65533;&#65533;&#65533;4P&#65533;&#65533;R)C&#1380;&#65533;&#65533;&#65533;OoD&#65533;&#65533;Y&#65533;&#456;&#65533;{TX&#65533;@&#394;2&#65533;<.&#65533;{&#65533;&#65533;X&#1717;sS&#65533;$&#65533;&#65533;&#65533;&#65533;&#65533;hZ&#65533;&#65533;O&#65533;C&#65533;&#65533;&#65533;&#65533;wby7&#65533;&#65533;o&#65533;F&#65533;&#65533;&#65533;)	}%]&#65533;y<M3&#65533;&#65533;Vd&#65533; &&#65533;M# &#65533;A&#65533;R&#65533;&#65533;&#65533;@&i&#65533;&#65533;&#65533; &#65533;9&#65533;&#65533;&#65533;zE&#65533;y&#65533;F&#65533;)&#65533;Q&#65533;, &#65533;@ '&#65533;I&#65533;E&#65533;&#65533;J~&#65533;/&#65533;ge&#65533;9&#65533;~w+&#65533;&#65533;&#65533;&#65533;&#65533;Sw&#65533;6&#65533;&#65533;`&#65533;e&#1501;&#65533;&#65533;&#65533;&#65533;%* bp'&#65533;&#65533;&#65533; mt?&#65533;&#65533;&&#65533;yuo&#65533;Hb&#65533;SA&#524;6&#65533;&#65533;&#65533;D&#65533;&#65533;$&#65533;`,p&Z&#65533;&#65533;/F&#65533;&#65533;&#1374;:&#65533;/&#65533;&#65533;&F&#65533;|&#65533;.&#65533;&#65533;-&#65533;Z&#65533;&#65533;@`&#65533;&#65533;&#65533;&#65533;&#65533;' 'P&#659;&#65533;T&#1378;2~$ &#65533;1z&#65533;b#&#65533;&#65533;p&#65533;&#65533;&#65533;:[&#65533;&#65533;yE&#65533;T&#65533;&#65533;)`q&#65533;GR&#65533;p&#65533;j&#65533;F&#65533;g&#65533;t&#65533;&#65533;3 &#65533;&#65533;&#65533;&#65533;&#65533;8&#65533;x(crQ&#65533;&#65533;u&&#65533;&#65533;&#65533;&#65533;t/s&#65533;\f&#65533;&#65533;sl&#65533;&#65533;k	&#65533;dU@&#65533;!=<&#65533;B&#65533;&#65533;$&#65533;(5&#65533;&#65533;&#65533;&#65533;z_2j&#65533;-&#65533;&#65533;C"&R&#65533;&#65533;re&#65533;&#65533;n$&#65533;&#65533;  H&#65533;"tz&#1233;=Ww|&#65533; &#65533;
b&#65533;&#65533;&#65533;C&#65533;@&#65533;&#65533;&#65533;g&#65533;&#65533;q&#65533;e5&#65533;&#65533;4#\&#65533;_e&#65533;W&#65533;@W&#65533;&#65533;&#65533;j&#65533;]vh&#65533;D&#65533;&#65533;^!&#65533;b4k`p@&#65533;5fJ@h0z&#65533;&#65533;l&#65533;;&#65533;&#65533;\A&#65533;&#65533;J$V`H4g&#65533;,P&#65533;&#65533;P&#65533;&#65533;$&#65533;&#65533;&#65533;&#65533;J&#152; &#65533;qH8&#65533;&#65533;&#65533;{&#65533;&#65533;&#65533;&#65533;&#65533;5EV: &#65533;&#65533;&#65533;? &#65533;&#65533;&#65533;b&#65533;&#65533;&#65533;a`&#65533;&#65533;&#65533;}&#65533;{&#65533;$+"O&#65533;&#65533;&#65533;e&#65533;j&#65533;&#65533;.[r&#65533;&#65533;y&#65533;D&#65533;&#65533;I &#65533; &#65533;&#65533;&#65533;%&#65533;&#1459;&#65533;Q<&KZ>&#65533;u&#65533;hm&#65533;&#65533;G&#65533;W7&#65533;&#65533;&#65533;h&#65533;&#65533;h &#65533;&#65533;&#65533;A&#65533;TkW&#65533;&#65533;&#65533;R"&#65533;&#65533;W&#602;5sn;-k&#65533;F[q&#65533;{cDi{&#65533;^&#65533;&#65533;l+&#65533;&#65533;&#65533;&#65533;WK&#65533;"&#172;&#65533;2s&#65533;4&#65533;&#65533;Q&#65533;&#65533;&#65533;u`&#65533;{&#65533;hP^I&#65533;&#65533;&&#65533;&#65533;k5	&#65533;&#65533;}&#65533;&#65533;Pb&#65533;O&#65533;h&#65533;h&#65533;Dp&#65533;&#65533;&#65533;im&#65533;&#65533;&#65533;+&#65533;&#65533;&#65533;&#65533;	5&#65533;&#65533;F;&#65533;4@M&#65533;&#65533;&#65533;&#65533;&#65533;&#65533;&#65533;!`&#65533;&#65533;&#65533;K&#65533;VC&#65533;&#65533;q&#65533;^1G' &#65533;&#65533;?P&#65533;1CDp&#65533;i&#65533;A&#65533;: &#65533;&#65533;&#1144;&#65533;ZV&#65533;/&#1274;Q&#65533;B6FM8p5q@^Pb&#65533;&#65533;h&#65533;&#65533;&#65533;:@&#65533;&#65533;&#1119;&#65533;&#65533;&#65533;&#1899;&#65533;uKe&#65533;&#65533;&#65533; &#65533;`&#65533;upu&#65533;J=&#65533; , &#65533;! ,`&#65533;&#449;{&#255;&#65533;@&#65533;&#65533;&#65533;k&#65533;&#65533;&#65533;>&#65533;O'&#65533;\&#65533;Cz&#65533;&#65533;!9c'&#65533;HL7+&#65533;L Dz&#65533;?&#65533;&#312;Q&#65533;G&#65533;H,&#65533;&#65533;&#65533;&#65533;!&#65533;. &#65533; 8&#65533;$-&#395;&#65533;&#65533;w&#65533;1l&#65533;&#65533;&#65533;&#65533;&#65533;:&#511;q&#65533;R B&#65533;P&#65533;&#65533;&#65533;:&#65533;&#65533;&#65533;&#65533;&#65533;&#65533;&#65533;A .&#65533;&#65533;Bp&#65533;&#65533;&#65533;&#65533;@ "0&#65533;"`J &#65533;&#65533; &#65533;:!&#65533;&#65533;+&#65533;&#65533;!e&#65533;&#531;<|> @&#620;,:&#65533;&#65533;1@&#65533;&#65533;&#65533;q&#713;.&#65533;&#65533;q|&#65533;&#65533;&#65533;R &#65533;&#65533;&#701;L&#65533;B |&#65533;&#65533;&#65533; ]&#65533;f&#65533;&#65533;[^4&#65533;&#65533;<&#787;,&#65533;&#65533;&#683;,&#65533;"&#65533;&#65533;&#1782;&#65533;&#65533;WR&#65533;|&#65533;`&#65533;&#65533;&#65533;"&#65533;&#710;&#65533;&#65533;<&#65533;z&#65533;%&#65533;o&#65533;&#65533; &#65533;P&#65533;&#65533;l&#65533;l &#65533;&#65533;&#65533;&#65533;&#161;G&#65533;SMy"&#971;	&#65533;&#65533;q&#65533;&#65533;&#65533;d+ &#65533;&#65533;&#65533;z&#65533;&#65533;&#65533;G&#65533;tIi0&#65533;&#65533;bP&#65533;&#65533;AMHP&#65533;&#657;&#65533;&#65533;;&#65533;L&#1145;&#65533;&#65533;&#65533;k}b&#65533;&#129;&#65533;&#65533;1	&#65533;&#65533;&#65533;:&#65533; &#65533;&#65533;&#65533;&#65533;&#577;&#65533;&#65533;&#65533;&#65533;&#65533;&&#65533;y&#65533;&#65533;&#5683;&#209;++&#65533;0&#65533;p  &#65533;GV, 7&#65533;&#65533;&#65533;h&#65533;&#65533;&#65533;&#65533;&#65533;&#65533;<&#65533;%&#65533;&#65533;&#65533;&#65533;]@2&#65533;&#65533;&#65533;&#65533;&#65533;: &#65533;e:0&#65533;d&#65533;	&#65533;&#65533;&#65533;&#65533;1&#65533;&#65533;&#65533;&#65533;~&#65533;~&#65533;tp&#198;&#65533;&#65533;-s&#65533;&#65533;F&#65533;@z&#65533;&#65533;!&#65533;&#65533;&#65533;q&#65533;&#65533;)j&#65533;;-K'c&#65533;y@M&#65533;0x&#65533;&#65533;@;~&#65533; &#65533;h&#65533;a&#65533;&#65533;Ev8&#65533;)&#65533;&#65533;#[0k&#65533;&#65533;Dc&#65533;&#65533;|&#1624;-Fpa&#65533;>M&#65533;<&#65533;r&#65533;&#65533;&#65533;&#65533;&#65533;=&#65533;&#65533;4}&#65533;#&#65533;) &#65533;`&#210;&#65533;&#65533;&#65533;A&#65533;&#65533;&#65533;)&#65533;&#65533;&#65533;&#65533;&#65533;&#65533;E&#65533;|p&#65533;*]p&#65533;&#65533;}&#65533;ZY&#65533;O&#65533;&#65533;I&#65533;kP&#65533;&#65533;&#65533;0&#65533;&#65533;&#65533;1&#65533;J&#65533;k&#65533;&#65533;&#65533;&#65533;&#65533;&#409;!&#65533;r&#65533;n&#65533;9&#65533;&#65533;&#65533;&#65533; s@0&#65533;&#65533;&#65533;&#65533;&#65533;&#65533;`&#65533;&#65533;&#65533;&#65533;]'l6&#65533;&#65533;X" &#65533;&#65533;&#65533;E&#65533;6e&#65533;&#65533;&#65533;&#65533;8r&#65533;^i`e4Y&#65533;Z&#65533;&#65533;&#65533;<&#65533;Y&#65533;&#65533;&#65533;?&#65533;&#497;&#65533;4 &#65533;@:x?&#65533;&#65533;m^&#65533;f&#65533;&#65533;&#65533;~`fxPW&#65533;}&#1045;&#65533;&#65533;_&#65533;%b &#65533;&#65533;mQ&#65533;&#65533;,00k$&#65533;+@&#1874;&#65533;&#65533;4&#65533;l^7gH&#65533;
j&#65533;&#65533;&#65533;&#65533;[bU7G|{&#65533;&#65533;%[&#65533;a&#65533;&#65533;&#65533;3&#65533;0&#65533;&#65533;W&#65533;&#65533;&#65533;&#65533;#&#65533;&#65533;n4Gj&#65533;&#65533;f&#65533;~&#65533;
&#65533;PC&#65533;&#65533;
7N&#65533;e&#65533;/&#65533;Qo8&#65533;0&#65533;W` P&#65533;&#65533;&#65533; =&#65533;&#65533;SW &#65533;&#65533;&#65533;00&#65533;W&#65533;&#177;&#65533;eS&#65533;&#65533;|&#65533;&#132;&#65533;#&#65533; &#65533;&#65533;&#65533;5&#65533;%-	*&#65533;&#65533;&#65533;M&#65533;&#65533;tG&#65533;#!&#65533;&#65533;s&#65533;&#65533;&#65533;&#65533;0&#65533;+f5&#529;&#1964;@&#65533;QC&#65533;;&#65533;&#65533;C&#65533;&#65533;&#65533;&#65533;q&#65533;&#65533;>&#65533;&#65533;N&#65533;PFq&#65533;e&#65533;&#65533;&#65533;&#65533;N	&#65533;&#65533;&#65533;&#65533;&#65533;2&#65533;&#65533;b&#65533;&#65533;&#65533;&#65533;&#65533;. &#65533;Ym&#65533;s#&#65533;q&#65533;j&#65533;&#65533;&#161;&#65533;%&#65533;&#65533;&#65533;I&#65533;x"&#65533;tUP&#65533;&_&#65533;&#65533;Y&#65533;{&#65533;k'&#65533;&#65533;._F&#65533;&#65533;&#65533;#'&#65533;l@c&#65533;&#65533;w&#65533;=&#65533;&#65533;&#65533;0Avs&#65533;qP&#65533;ne&#65533;w"&#65533;&#65533;b&#65533;&#65533;3&#65533;W&#65533;&#65533;&#65533;T&#65533;&#13406;&#65533;k&#65533;ll&#65533;&#65533;c&#65533;&#65533;&#65533;fx&#65533;s;+&#65533; &#65533;&#65533;&0 r&#65533;&#52114;[&#65533;&#135;%&#65533;&#65533;&#65533;.&#65533;pJ\_&#65533;O&#65533;y_&#65533;&#65533;&#65533;&#65533;&#65533;!&#65533;}&#65533;&#65533;&#65533;&&#65533;&#65533;&#65533;~&#65533;&#65533;&#65533;&#65533;&#65533;2a&#65533;&#65533;^1&#65533;@&#65533;&#65533;UNS&#65533;&#65533;{&#65533;&#65533;T&#65533;&#65533;k&#65533;^&#65533;PRt&#65533;&#65533;&#65533;(%&#65533;&#65533;&#65533;&#65533;&#65533;&#65533;/n&#65533;)&#1027;I&#65533;(&#65533;h&#65533;&#65533;_&#65533;m&#65533;Q&#65533;}&#65533;&#65533;&#65533;&#65533;&#65533;&#65533;^35!&#65533;<J&#65533;"58 @&#65533;&#65533;&#65533;&#65533;v&#65533;v&#65533;&#1168;&#65533;&#65533;F&#65533;&#65533;&#65533;B&#65533;U&#65533; &#65533;O&#65533;&#65533;&#65533;&#65533;5&#1575;^1#&#65533;&#65533;`&#65533;9&#65533;&#65533;b&#944;_&#65533;s&#65533;9&#65533;"U]k&#65533;&#65533;&#65533;&#65533;&#65533;&#65533;Xk$X&#65533; &#65533;l(8PLB&#65533;&#65533;L&#65533;&#65533;AC&#65533;*l&#65533;x&#65533;EB0$&#65533;P$&#65533;F&#65533;I&#65533;)U&#65533;d&#65533;&#65533;&#65533;K&#65533;1e&#932;Y&#65533;&#65533;M&#65533;9u&#65533;4! &#65533;&#65533;"oR&#65533;`&#65533;Cb
2M&#65533; &#65533;r&#65533;O&#65533;>$p&#65533;H *&#65533;*&#65533;j&#65533;qu&#65533;&#65533;+J,&#65533;a@B&#65533;J&#65533; &#65533;CI&#65533;;&#65533;&#933;[&#65533;&#65533;]&#65533;yQM&#65533;&#65533;&#606;< &#65533;&#65533; &#347;&#65533;)Y@&#65533;J5@&#65533;b$O&#65533;\&#1650;&#65533;&#65533;	\&#65533;|u,&#65533;75&#65533;&#65533;(&#65533;cB2&#65533;A&#65533;e&#65533;&#65533;&#65533;k&#1581;S$&#65533;*&#65533;&#65533;&#65533;H&#65533;&#65533;&#65533;&#65533;&#1220;&#65533;
&#65533;&#65533;"tq&#177;&#65533;&#65533;&#597;/g&#65533;&#65533;7\; &#65533; &#65533;&#65533;4&#65533;&#1312;M&#65533;&#65533;&#65533;&#65533;&#65533;&#65533;&#1588;&#65533;0S&#65533;d&#65533;%&#65533;&#65533;&#65533;bC&#65533;&#425;&#65533;&#65533;&#65533;&#65533;&#65533;&#65533;L&#65533;D&#65533;FC&#65533;&#65533;&#65533;sL&#65533;&#65533;K;&#65533;TpA_&#65533;M3&*&#65533;7&#65533;&#65533;j&#65533;H:I8&#65533;&#280;&#65533;*&#65533;&#65533;&#65533;
K4&#65533;DS&#65533;&#65533;3LL	&#65533;&#65533;&#65533;&#65533;&#65533;0t&#65533;&#65533;&#65533;.!T&#65533;&#65533;A &#65533;&#65533;5&#65533;~*B&#65533;	'"&#65533;&#1192; &#65533;
&#65533;B(&#65533;&#65533;&#65533;@,&#65533;&#65533;rK.&#65533;&#65533;&#65533;&&#65533;!&#65533;VR"#F&#65533;&#1664;,&#65533;CH&#65533;&#18607;#&#65533;&#65533;nH<&#65533;&#65533;s&&#65533;J&#65533;&#65533;	&#65533;Kh&#65533;&#65533;H&#65533;&#65533;&#65533;* &#65533;&#65533;C&#65533;8&#65533;/&#65533;4r@`RJ+&#65533;&#65533;RL)&#65533;!L6pH`&#65533;V&#65533;D&#65533;&#65533;{J#&#65533;/&#65533;)&#949;N&#65533;4(&#65533;&#65533;u&#65533;=S&#65533;A&#65533;|&#65533;&#524;8\&#65533;F|&#65533;
&#65533;B&#65533;&#65533;&#65533;&#65533;42u&#65533;YL0&#65533;S&#65533;&#65533;h("CJ&#65533;@&#65533;&#65533;&#65533;b&#65533;&#65533; &#65533;&#65533;NZ&#65533;UWA[mH(&#65533;o)"a&#65533;2&#65533;&#65533;*&#65533;`Q6&#65533;&#65533;oYC%&#65533;v`hs&#65533;&#65533;&#65533;v"&#65533;8&#65533; Q&#65533;h&#65533;l\&#65533;&#65533;E&#518;sc]wc&#65533;&#65533;&#65533;&#65533;c&#65533;&#65533;&#65533;&#65533;9(9&#65533;&#65533;&#65533;"&#65533;@U&#65533;&#65533;*&#65533;&#65533;&#65533;&#65533;yf&#65533;k&#65533;&#65533;f&#65533;&#65533;&#65533;aZ&#65533;&#65533;&#65533;$&#65533;&#65533;&#65533;wF7&#65533;XGW&#65533;Yc&#65533;&#65533;~i&#65533;&#65533;vpz&#65533;&#65533;&#65533;&#65533;&#65533;U^N1&#65533;&#65533;&#65533;B&#65533;r9&#65533;G&#65533;&#65533;&#65533;&#65533;&#65533;6&#65533;l&#65533;&#65533;V&#65533;&#65533;,&#65533;u&#65533;&#65533;&#65533;a@&#856;&#65533;(q&#65533;&#65533;&#65533;&#65533;&#937;oi	<&#65533;N&#65533;&#65533;&#65533;FlZ@H&#65533;=&#65533;/&#65533;1l&#65533;&#65533;`&#65533;r&#65533;3&#65533;|s&#65533;;&#65533;&#65533;~&#65533;Y7* &#65533;C&#65533;v&#65533;P&#65533;h&#65533;&#65533;&#65533;FWp&#65533;WZ&#65533;i28&#65533;&#65533;
&#65533;hB&#65533;nD(-&#65533;N&#65533;"!Pcy&#65533;w&#65533;y&#35015;>&#65533;&#65533;&#65533;&#65533;&#65533;&#65533;&#65533;&#65533;7&#65533;go&#65533;\w&#65533;b?&#65533;&#65533;v&#65533;5(&#65533;c&#65533;&#65533;R&#65533;&#65533;A>&#65533; &#65533;& &#65533;4BP#&#65533;&#65533;.&#65533;&#65533;&#65533;&#65533;&#65533; U&#65533;&#65533;1&#65533;k&#65533;
s&#65533;&#65533;&#65533;&#65533;v& R&#65533;&#65533;+(&#65533;{$)&#65533;&#65533;&#65533;&#65533;&#65533; f&#65533;[&#65533;^&#65533;
&#65533;&#65533; "&#65533;&#65533;&#65533;$&#65533;!:}@9"?A0&#65533;&#65533;&#1285;&#65533;&#65533;hy&#65533;3KB&#65533;&#65533;&#65533;&#65533;&#65533;	&#65533;&#65533;|&#65533;y&l&#1083;&#65533;C(B,74&#65533;&#65533;FhP&#65533;&#65533;&#65533;&#65533;&#65533;&#65533;&#65533;I"&#65533;4x%&#65533;&#65533;&#65533;&#65533;S4|&#65533;m&#65533;&#65533;&#65533;$&#65533;&#65533;	P&#65533;&#65533;&#65533;R%&#65533;&#65533;&#65533;&#65533;&#65533;54FD
	&#65533;&#65533;&#65533;mtU&#65533;&#65533;&#65533;$&#65533;c&#65533;HG&#65533;I&#65533;y@b!Bp&#65533;G	&#65533;~&#65533;&#65533;&#65533;&#65533;9
&#65533;&#65533;&#65533;:&#65533;6&#65533;<&#1362;lp&#65533;&#65533;&#65533;k $@"&#65533;&#65533;!&#65533;yA2&#65533;&#65533;r&#65533;&#65533;d^F&#65533;"Erp&#65533;T:&#65533;lX&#65533;!&#65533;"KI&#65533;&#1825;M&#65533;@N&#65533;&#65533;8&#65533; &#65533;&#1572;K&#65533;&#65533;&#65533;h&#65533;&#65533;2b)#fL`&#65533;E&#65533;&#65533;D&#65533;&#65533;_!&#65533;&#921;&#1153;dU`&#65533;39W&#65533;&#65533;&#65533;&#65533;&#65533;;i&#65533; &#65533;(&#65533; $ &#65533;P&#65533;&#65533;"&#65533;d^&#65533;,;|B&#65533;&#65533;&#65533;&#65533;?&#65533;P&#65533;]&#65533;&#65533;?&#65533;&#65533;)&#65533;K&#65533;D'&#65533;Bi&#65533;0S&#65533;&#65533;&#65533;(&#65533;&#65533;&#65533;`@X4&#65533;&#65533;&#606;l&#65533;XIF9TwV'&#65533;&#65533;P:&#851;&#65533;r&#65533;&#65533;&#65533;&#65533;#&#65533;P&#65533;&#900;&#65533;&#65533; I&#65533;&#178;&#65533;N&#1175;9*>&#65533;&#65533;4&#65533;&#65533;?&#65533;r&#65533;&#65533;&#65533;&#691;&#65533;&#300;i&#65533;_&#65533;I&#65533;R.uZ&#65533;&#65533;&#65533;&#65533;&#65533;&#65533;&#65533;&#65533;j	&#65533;&#65533;X&#65533;FV&#65533;&#65533;&#65533;&#65533;le-{Y&#65533;fV&#65533;&#65533;&#65533;&#436;8@&#65533;&#65533;&#65533;&#65533;hl &#65533;yz&#65533;&#65533;&#65533;j&#65533;&#65533;LCk&#65533;<&#65533;gB&#65533;8-+u((&#65533;rI~9L
&#65533;&#65533;!&#65533;`&#65533;eZ&#65533;&#65533;&#65533;&#65533;8,&#171;{`	  q&#65533;K&#65533;&#65533;	a&#65533;&#65533;r&#65533;0&#65533;%&#65533;&#65533;&#65533;&#65533;&#65533;)"]&#65533;&#65533;&#65533;&#65533;&#65533;&#65533;g&#65533;&#65533;&#65533;z@&#65533;&#65533;&#65533;Y4&#65533;&#65533;&#65533;&#65533;&#1552;&#65533; .!&#65533;&#65533;&#65533;VzM&#65533;&#65533;&#65533;{p&#65533;#]'&#65533;&#65533;&#65533; u&#65533;&#65533;#R%&#65533;&#65533;&#65533;/&#65533;@&#592;&#65533;&#48042;&#65533;/B&#65533;&#65533;*k )I&#65533;@&#65533;&#65533;&#65533;JM%&#65533;rG&#65533;&#65533;&#65533;&#65533;S>&#65533;&#65533;&#65533;
&#65533; &#65533;&#65533;$&#65533;Pp&#65533;&#65533;&#65533;&lV&#65533;C&r&#65533;7k&#1860;p &#65533;&#65533;`25&#65533;P&#65533;H |8 &#65533;a y&#65533;4q1&#65533;z&#65533;H&#65533;l&#65533;&#65533;-&#65533;&#65533;H&#65533;E&#65533;&#65533;R&#65533;EG&#65533;1d)&#65533;&#680;G&#516;F&#65533;s&#65533;&#65533;Y$_j'ar&#65533;y&#65533;N&#65533;8Q1&#65533;&#65533;9 &#65533;QY[&#65533;&#65533;&#65533;&#65533;&#65533;e&#1060;Q3f-I8u&#65533;&#65533;l&#65533;8&#65533;&#65533;&#65533;
P&#65533;&#65533;&#65533;&#65533;&#65533;&#65533;1&#65533;!&#1587;$&#65533;&#65533;g&#65533;%&#65533;	&#539;4&#65533;%'&#65533;&#65533;&#65533;T&#65533;&#65533;&#65533;&#65533;`&#65533;&#65533;iN&#65533;&#65533;~&#65533;#%&#65533;&#65533;&#65533;P&#65533;&#65533;&#65533;/Q&#65533;L}&#65533;&#65533;Dd&#65533;&#65533;&#65533;&@$C&#65533; &#65533;I.`&#65533;&#65533;&#65533;N&#65533;:&#65533;l&#65533;&#65533;&#65533;F	&#65533;]b&#65533;&#65533;&#65533;&#65533;&#65533;@i!&#65533;&#65533;a&#65533;G&#65533;N&#65533;&#65533;&#65533;8"B&#65533;&#65533;&#65533;&#65533;(&#65533;@L&#65533; l&#65533;&#65533;~&#65533;&#65533;*&k&#65533;j&#65533;&#65533;'-IL&#65533;&#65533;&#65533;&#65533;|&#65533;)Ibjw&#65533;&#65533;&#65533;J4&#65533;&#65533;e&#65533;'3&#65533;&#65533;f&#65533;`@&#65533;a	1=&#65533;&#65533;k&#65533;`- &#65533;&#65533;&#65533;&#65533;&#65533;&#65533;&#65533;&#65533;&#196;9&#65533;&#65533;53&#65533;PP'kH	&V&#65533;L|96&#65533;F&#65533;&#65533;&#65533;&#65533;&#65533;&#65533;&#65533;$&#65533;#F\&#65533;E&#65533;&#65533;|&#65533;?gI&#65533;%&#65533;&#65533;F\&#65533;&#65533;%{&#65533;X&#65533;D&#65533;x&#65533; p&#65533;&#65533;9U:&#65533;&#65533;W&#65533;&#65533;5k&#65533;D&#65533;&#65533;&#65533;wJiWK"Tp&#65533;T&#65533;<&#65533;_8&#65533;9&#65533;&#65533;&#65533;&#65533;&#65533;]%&#65533;X8&#65533;y&#65533;&#65533;K6&#65533;GOI&#65533;~&#65533;&#65533;s&#65533;&#65533;S&#65533;&#65533;&#65533;&#65533;1&#65533;N&#65533;&#65533;Q"l&#65533;&#65533;&#65533;iU&#65533;&#65533;d&#65533;a&#65533;	
&#65533;L&#65533;%lk4&#65533;&#65533;9O&#65533;&#65533;&#65533;&#65533;&#65533;&#65533;z?@3&#65533; &#65533;&#65533;u&#65533;MA!&#65533;&#65533;&#65533;_&#65533;u&#65533;&#927;h&&#65533;d>K&#65533;jl&#65533;&#65533;&#65533;&#65533;&#1883;p&#65533;&&#65533;&#65533;&#65533;}&#24682;1\&#65533;@&#65533;*.DZ&&#65533;[&#65533;&#65533;&#65533;&#65533;Z!&#65533;8l&#65533;<&#65533;5?&#65533;&#65533;&#570;?#Z&#65533;&#65533;>l&#65533;&#65533;&#65533;&#65533;CZ(&#65533;&#48789;Z&#65533;&#65533;&#700;&#65533;&#65533;&#65533;LA&#65533;&#65533;&#65533;m?3&#65533;Jj&#65533;>&#65533;8lP56&#65533;=&#480;=&#65533;&#65533;@&#65533;&#65533;&#65533;(&#65533;&#65533;+&#65533;&#65533;-&#65533;SA#L&#65533; V&#65533;&#65533;&#65533;Q	&#530;N@&#65533;&#65533;&#65533;#@r2@C&#65533;1&#65533;&#65533;!&#65533;B&#65533;X&#65533;#&#212;&#65533;5&#65533;
&#65533;K&#65533;5&#65533;;&#65533;&#170;h&#65533;&#65533;&#65533;85Z&#65533;&#65533;3?&#65533;x&#65533;&#65533;C<|A&#65533;p xP	N&#65533;X&#235;z&#65533;&#65533;95&#65533;"9&#65533;&#65533;h%&#65533;&#1600;&#65533;CH&#65533;3&#65533;	? &#65533;&#65533;&#65533;&#65533;K&#65533;&#65533;&#65533;e&#65533;kz@&#65533;S9L U&#65533;&#65533;&#65533;&#65533;DV&#65533;C &#65533;&#65533;&#65533;MX&#65533;
&#65533;&#65533;
&#65533;0+t&#65533;&#65533;&#65533;&#65533;&#65533;0&#65533;E|&#65533;`Eb&#806;X`&#65533;&#65533;&#65533;<&#65533;Z(&#65533;Zd6L&#65533;&#65533;&#1028;H&#65533;&#65533;j&#65533;,&#65533;&#961039;&#65533;t*Fb&#65533;&#65533;&&#65533;&#65533;dD@3&#65533;&#65533;j&#65533;(&#65533;EgE&#65533;&#65533;&#65533;&#65533;&#1071;&#65533;&#65533;p,FqL&#65533;1xFt&#65533;&#65533;&#65533;o&#65533;k\pGH|&#65533;&#65533;&#65533;&#65533;&#65533;&#65533;{&#65533;;&#65533;&#65533;&#65533;~&#65533;&#65533;W&#198;&#65533;
{DV&#65533;0&#49338;&#65533; 
&#65533;i&#518;&#65533;!IH&#65533;&#65533;a66x&#65533;<&#65533;&#65533;d2X&#65533;&#65533;_(&#65533;+;/+&#65533;&#65533;9&#65533;$F&#65533;L&#65533;&#65533;QIo&#65533;>&#65533;G&#65533;&#65533;'[&#1613;'&#65533;&#604;,&#65533;&#275804;&#65533;&#65533;I`&#65533;&#65533;&#65533;PJ&#65533;&#53188;p&#65533;$&#65533;J&#658;&#65533;&#65533;&#65533; 3k&#65533;
&#65533;J&#65533;&#260;H	&#65533;&#236;&#65533;&#65533;<4&#65533;vRK&#65533;\Dk&#65533;,&#65533;&#65533;&#65533;&#65533;&#65533;K&#65533;&#65533;D&#65533;&#65533; 
&#65533;K&#65533; &#65533;0&#65533;"HK&#65533;&#65533;&#65533;1h&#65533;&#65533;&#65533;C&#65533;&#508;L&#65533;&#65533;,&#65533;&#65533;&#65533;&#820;L&#65533;&#65533;L&#65533;&#65533;,&#65533;@,&#65533;01&#65533;<&#65533;&#1504;,&#65533;A&#65533;-&#1546;&#65533;CM&#65533;&#65533;&#626;&#65533;4@(&#65533;&#65533;&#65533;&#65533;&#1802;&#65533;&#65533;M<&#65533;&#65533;`&#65533;&#65533;&#65533;M&#65533;t&#65533;&#65533;&#65533;&#65533;+&#1025;&#65533;,N&#65533;|%&#65533;c	,&#65533;&#65533;4&#65533;+xN&#65533;&#294;N&#65533;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,&#65533;RIh-&#65533;6x  &#65533;! &#65533;&#65533;&#65533; X&#65533;&#65533;&#65533;6&#65533;&#65533;!&#65533;0&#65533;S&#65533;&#65533;(XS6u'h&#65533;!&#65533;9&#65533;6&#65533;&#65533; %@&H$8&#65533;&#65533; *&#65533;S&#65533;&#65533;&#65533;@ h &#65533;T&P 0&#65533;(SF&#65533;&*&#65533;&#65533;p&8	&h&#65533;H&#65533;$&#65533;&#65533;D&#65533;&#65533;M}&#65533;/$8UR&#65533;&#65533;Xe$X X\&#65533;1z&#65533;P&#65533;Q&#65533;U_U&#65533;&#65533;T\&#65533;&#65533;P_=V &#65533;&#65533;(VD*&#65533;O=V_M&#65533;eeVJS^&#65533;&#65533;X&#65533;Sa&#65533;&#65533;&#65533;&#65533;UB&#65533;&#65533;&#65533;U[&#65533;6 P(&#65533;O&#65533;&#65533;/)&#65533;TlM7U&#1365;xy&#65533;&#65533;O(OR &#65533;N&#65533;=@>m (&#65533;^&#65533;&#65533;J]&#65533;(h&#65533;U&#65533;/  M&#65533;&#65533;&#65533;&#65533;m5&#65533;r&#65533;&#65533;&#65533;}U	OHW]&#65533;O-XRe&#65533;<&#65533;&#1221;XN&#65533;&#65533;)@&#65533;M&#65533;&#65533;85BP&#33043;0&#65533;R@&#65533;}5&#65533;S&#65533;M&#65533;bM&#65533;Q-T`]&#65533;&#65533;(&#65533;&#65533;&#65533;&#65533;&#65533;&#65533;&#65533;iM&#65533;&#65533;%&#65533;&#65533;P&#65533;&#65533;=&#65533;}&#65533;&#65533;&#65533;&#65533;!@	%8	7&#1669;Z)&#65533;&#65533;%&#65533; 8PYMPA=&#65533;S(&#65533;&#65533;&#65533;P(&#65533;%&#65533;&#65533;Z:&#65533;&#65533;MP&#65533;!X&#1668;&#65533;&#1777;&#65533; [!@&#65533;&#65533;z=5P&#65533;WT&#65533;&#1784;&#65533;[T&#65533;Y&#65533;&#65533;&#65533;/&#65533;8&#65533;/Y&#65533;&#65533;p&#65533;&#65533;&#65533;&#65533;&#65533;E&#65533;&#65533;u&#65533;?pZ&#65533;&#65533;[SH&#65533;?&#65533;&#65533;	P&#65533;	x&#65533;&#65533;&#1797;&#65533;(&#65533;&#65533;&#65533;]%&#65533;@&#65533;&#65533;u&#65533;O&#65533;R&#65533;=&#65533;&#65533;&#1347;&#65533;&#65533;P&#65533;X&#65533;0&#65533;]&#65533; &#65533;&#65533;&#65533;&#65533;&#65533;][&#65533;R&#65533;&#65533;&#65533;&#65533;&#65533;u&#65533;6P0&#65533;&#65533;&#65533;mx&#65533;	&#65533;&#65533;6&#65533;\&#65533;&#65533;&#65533;&#65533;&#65533;&#65533;&#49463;_&#65533;%&#65533;&#65533;uQ&#65533;U&#65533;&#65533; &#65533;*&#65533; 
x^&#65533;&#65533;N\&#65533;&#65533;&#65533;^&#65533;^&#65533;&#65533;_&#65533;&#65533;&#65533;e&#65533;&#65533;&#65533;&#65533; V&#65533;&#65533;&#65533;&#65533;E&#65533;`&#65533;6\(8]&#65533;"&#65533;&#65533;&#65533;&#65533;P0~&#65533;&#65533;	&#65533;`^0&#65533;&#65533;&#65533;a&#65533;&#65533;&#65533;&#65533;`&#65533;&#65533;&#65533;Ua&#65533;&#65533;`&#65533;&#65533;.&#65533;0@_&#65533;^&#65533; (&#65533;&#65533;&#65533;U&#65533;&#65533;]&#65533;P&#65533;\QP^&#65533;&#65533;p&#65533;( &#65533; &#65533; &#65533;E&#65533;/&#65533;)&#65533;&#65533;&#65533;&#65533;8\NX_&#65533;}c8&#65533;c9&#65533;c:&#65533;c=H&#65533;&#65533;E&#65533;&#65533;&#65533;&#65533;&#65533;&#65533;-&#65533;%&#65533;&#65533;&#65533; x&#65533;&#65533;U&#65533;&#65533;&#65533;&#65533;MX	&#65533;=\(&#65533;:&#65533;dI&#65533;dJ&#65533;&#65533;&#65533;M	S@&#65533;,&#65533;&#65533;&#65533;&#65533;/.&#65533;B&#12669;dIP_&#65533;&#65533;&#65533;&#65533;&#65533;&#65533;6&#65533;dVneW~&#65533;~ \&#65533;ZI &#65533;TZ&#65533;X
x&#65533;(&#65533;&#65533;&#65533;K&#65533; 
0&#65533;.6&#65533;&#65533;]&#65533;M&#65533;&#65533;(p&#65533;Wnfg&#65533;&#65533;&#65533;&#65533;E&#65533;[&#65533;QU@&#65533;B0&#65533;n&#65533;x&#65533;%V&#65533;&#65533;/ &#65533;8&#65533;&#65533; `&#65533;g^gv~&#65533;qv&#65533;&#65533;&#65533;f1&#65533;&#65533;/`&#65533;0 &#65533;BV&#65533;hf&#65533;v&#65533;g&#65533;~&#65533;&#65533;]T &#65533;&#65533;&#65533;f&#65533;&#65533; ^_`h&#65533;&#65533;&#65533;6&#65533;b&#65533;(g"}&#65533;8	&#65533;b&#65533;U &#65533;&#65533;&#65533;&#65533;g&#65533;&#65533;v&#65533;&#65533;0RzV &#65533;&#65533;h~a&#65533;&i&#65533;v&#65533;0&#65533;`	&#65533;&#65533;N&#65533;&#65533;h&hp&&#65533;jV&#65533;m^&#65533;P&#65533;&#65533;#&#65533;&#65533;d# &#65533;yj&#65533;&#65533;&#65533;Hv&#65533;&#65533;m&#65533;&#65533;-e&#65533;d&#65533;&#65533;h&#65533;&#65533;&#65533;p_&#65533;.k:6_&#65533;&#65533;`mV&#65533;&#65533;&#65533;>&#65533;n&#65533;g&#65533;&#65533;&#65533;&#65533;6k&#65533;&#65533;&#65533;&#65533;/&#65533;&#65533;&#65533;&#65533;&#65533;	hj&#65533;&#65533;&#65533;AN&#65533;.~ DN	&#65533;F&#65533;6&#65533;&#65533;>&#65533;q&#65533;&#65533;`
&#65533;&#65533;h&#65533;%&#65533;&#65533;qF	&#65533;&&#36454; &#65533;F&#65533;0#8&#65533;ibF&#65533;0H&#65533;&#65533; &#65533;h mv&#65533;R.&#65533;&#65533;0&#20206;&#65533;c&#65533;m&#65533;&dR&#65533;&#65533;`h&#65533;&#65533;&#65533;k&#65533;i&#366;&#65533;&#65533;~a&#65533;a&#65533;&#65533;&#65533;c&#65533;&#65533;&#65533;n&#65533;#&#65533;&#65533;e&#65533;&#1197;n	&#65533;f&#65533;&#65533;6B&#65533;&#65533;0>`&e&#65533;&#65533;&#65533;jb&#65533;f&#65533;&#65533;&#65533;&#65533;&#65533;WZo<&#65533;&#65533;&#65533;v&#65533;&#65533;&#65533;`&#65533;&#65533;&#65533;&#65533;&#65533;&#65533;Wkn !&#65533; &#65533; ,  ! j6 &#65533; &#65533;H&#65533;&#65533;&#65533;&#65533;*\&#560;&#65533;&#199;#J&#65533;&#65533;!&#65533;&#65533;&#65533;3j&#65533;&#561;&#65533;&#463; C&#65533;I&#65533;Mv\,&#626;&#65533;&#727;0c&#668;&#65533;&#65533;&#65533; 68&#65533;&#65533;&#65533;&#627;&#65533;&#991;@&#65533;&#65533;$F&#65533; &#65533;lL&#65533;&#692;&#65533;&#1255;Pi&#65533;@ 28&#65533;Y&#65533;&#65533;&#1519;`&#65533;L&#65533;C 2oRAjU&#65533;&#1783;p&#65533;a&#65533;M&#65533;
e&#65533;V&#65533;&#2047;&#65533;&#65533;A&#65533;&#65533;&#65533;c&#65533;&#65533;&#65533;W&#65533;&#65533;&#464;&#65533;z&#1537;3&#65533;A&#65533;q&#65533;A&#65533;&#65533;&#65533;&#65533;%I&#65533;DJ&#65533;+Ai&#65533;j&#65533;	&#65533;&#65533;&#65533;&#65533;S&#65533;&#65533;)+&#65533;&#441;&#65533;tg3S&#65533;&#65533;B\x3=d)B&#65533;5&#65533;&#65533;A&#65533;-&#65533;&#65533;&#65533;&#521;"&#65533;&#65533;;&#65533;)O&#65533;&#65533;&#65533;O&#65533;&#65533;+O&#65533;L&#65533;&#65533;&#65533;&#65533;&#65533;&#929;&#727;&#65533;B/c&#65533;&#65533;q@&#65533;}}&#65533;&#65533;l$&#1053;\g&#65533;a&#65533;y&&#65533;Fg &#65533;&#65533;vH&#65533;&#65533;&#65533; Vh&#65533;f&#65533;&#65533;v&#65533;&#65533; &#65533;(&#65533;$&#65533;h&#65533;&#65533;&#65533;&#65533;&#65533;@&#1286;&#65533;J&#65533;&#65533;&#65533;^6&#65533;&#65533;w&#65533;&#65533;<"h&#65533;qMF&#65533;H&#65533; &#137;H&&#65533;&#65533;L6&#65533;d&#65533;K&#65533;&#65533;A\Qd
2
TRL&#65533;&#65533;&#65533;=&#65533;&#65533;&#65533;&#65533;
&#65533; =D&#65533;&#65533;|l&#65533;&#65533;&#65533;nx9&#65533;l&#65533;&#65533;A)(&#65533;&#65533;eFb:&#65533;&#65533;&#65533;&#65533;&#65533;F&#65533;&#65533;^&#65533;&#65533; &#65533;&#65533;a&#65533;&#65533;N&#65533;eP~R&#65533;5&#334;&#65533;&#65533;Z^&#65533;&#65533;)&#65533;&#65533;&#65533;(N6&#65533;&#65533;&#65533;&#65533;>&#65533;&&#65533;l&#65533;p&#65533;9&#65533;&#65533;&#65533;`.J_T`&#65533;*,y@&#65533;1Y&#65533;4$&#65533;j&#65533;&#65533;&#65533;jIV&#65533;&#65533;c&#65533;FXWT&#65533;z-&#65533;,&#65533;&#65533;&#65533;&#65533;Wek.y]&#65533;1+&#65533;,&#65533;, &#65533;gK&#65533;&#65533;:m\Se&#65533;&#65533;'&#65533;&#65533;iK&#65533;&#65533;]&#65533;&#65533;&#65533;)PC&#65533;&#65533;&#65533;6&#65533;"	&#65533;QE&#65533;&#65533;@&#65533;&#1433;`&#1583;!&#65533;G&#65533;~&#65533;&#65533;&#65533;&#686;&#646;E&#65533;&#65533;&#65533;&#65533;&#65533;z&#1061;l`&#65533;S&#65533;:l.&#65533;HUqB&#65533;G&#65533;&#65533;&#65533;D,&#65533;rA&#32946;&#65533;F&#65533;A&#65533;y&#65533;&#65533;AF&#65533;[5U&#65533;&#866;v&#65533;&#65533; &#65533;&#65533;.Dh$~u&#65533;$&#65533;xV&#65533;8]&#65533;&#65533;4&#65533;_+&#65533;R&#65533;&#16481;}&#65533;u5&#1410;&#65533;a&#65533;&#65533;V6&#65533;J>Y&#65533;&#65533;j&#65533;&#65533;)&#65533;&#65533;J&#65533;&#65533;jQ&#65533;&#65533;o&#65533;&#65533;&#65533;(a&#65533;s&#65533;)&#65533;&#65533;H&#65533;&#65533;&#65533;{&#65533;&#65533;&#65533;(2Z&#65533;B^&#1681;&#65533;eR\x}&#65533;~&#65533;(&#65533;&#65533;d$a&#65533;q&#65533;g$*&#65533;a&#945;[&#65533;4&#65533;L &#65533;6~&#65533;&#65533;1&#65533;;&#1713;w&#65533;&#65533;&#65533;K&#65533;9R&#1131;&#954;&#65533;Q&#65533;e#&#65533;	&#65533;k&#65533;&#65533;&#65533;%&#65533;QF&#65533;1*&#65533;&#65533;&#1027;&#65533;&#1228;&#65533;&#209149;@{O"&#65533;&#65533;&#65533;&#65533;:PC&#65533;&#65533; &#695;&#65533; (qx&#65533;p&#65533;>&#65533;E,h%&#65533;&#65533;&#65533;&#65533;'&#65533;D<O sW(/&#65533;5M~&#65533;E8&#65533;>&#65533;&#65533;8&#65533;^B&#65533; &#65533;&#65533;&#65533;&#65533; &#65533;&#65533;A&#65533;&#65533;&#65533;&#65533;&#65533;v&#65533;&#65533;G&#65533;EBQ&#65533;&#65533;@
&#65533;&&#65533;&#65533;O &#65533;&#65533;&#65533;rR&#65533;&#65533;&#65533;&#65533;9&#65533;&#65533;&#65533;&#65533; EST&#65533;JclN.$&#65533;&#65533;p&#65533;&#65533;&#65533;&#65533;&#65533;&#65533;:&#65533;"&#65533;&#518;&#65533;U&#65533;&#65533;[&#65533;&#65533;t&#65533;&#65533;$ }N&#65533;&#65533;&#65533;&#65533;F&#65533;&#65533;L&#65533;&#201;&#1974;,&#65533;&#65533;[t!&#65533;j*&#65533; .&#65533;&#65533;#L&#65533;c&#65533; &#65533;U.lHQ&#65533;&#65533;C&#65533;'&#65533;&#65533;&#65533;&#65533;(cG&#65533;&#65533;\&#65533;p&#65533;&#65533;&#65533;&#65533;&#65533;a&#65533;&#65533;6&#65533;&#65533;%(Q}|&#65533;dF&#65533; (Q&#65533;&#65533;t&#65533;&#65533;&#256;&#65533;+,BA&#65533;&#65533;&#65533;C&#65533;&#65533;&#65533;&#65533;&#65533;t&#65533;B&#65533; &#65533;QwU&#1807;I&#65533;  &#65533;&#65533;/f&#65533;+&#534;&#65533;B&#65533;&#65533;&#921;&#65533;&#65533;$&#65533;|y&#65533; e&#65533;8D&#65533;&#65533;@JLb&#65533;&#65533; &#65533;&#65533;p:&#65533;&#65533;&BH@&#65533;&#65533;U&#65533;H9 n&#65533; &#29729;F1[&#1254;&#65533;)&#713;&#65533;a&#65533;&#65533;&#65533;N&#65533;&#65533;R&#65533;W&#65533;&#65533;&#65533;@&#65533;)B&#65533;&#65533;U&#65533;d&#65533;&#65533;&#65533;&#65533;2&#65533;&#656;x(&#65533;U!B&#65533;&#65533;I3&#65533;&#65533;an"&#65533;L&#65533;&#65533;14&#65533;,MH&#65533;&#65533;&#65533;<&#65533;&#65533;&#65533;&#65533;&#65533;&#65533;&#65533;&#65533;&#65533;&#65533;&#65533;&#65533;*&#65533;`&#390;&#65533;&#65533;&#65533;G&#65533;&#65533;&&#65533;+o&#65533;WP&#65533;HT&#65533;&#1699;&#65533;&#65533;i&#65533;&#65533;&#65533;&#65533; &#65533;&#65533;&&#65533;	&#65533;C&#65533;x&#65533;E&#65533;:&#65533;aZZ&#65533;&#174;&#65533;&#65533;&#65533;2JI&#65533;&#65533;6&#65533;)1!&#65533;k&#65533;&#65533;&#65533;QrY&#65533;&#65533;pjD&#65533;&#65533;&#65533;&#65533;&#65533;t&#65533;&#65533;&#65533;&#65533;&#1447;o&#65533;&#65533;z&#65533;&#65533;&#65533;Z&#65533;L&#65533;d&#65533; q&#65533;!Sm&#65533;&#65533;&#65533;&#65533;b'@e&#65533;d&#65533;&#65533;&#65533;&#65533;&#29267;RWO&#65533;&#65533;&#65533;z&#1511;&#65533;M&#65533;O+X&#65533;&#65533;&#65533;W&#65533;&#65533;D&#656;&#65533;*&#65533;<&#65533;X&#65533;^0`Q&#65533;q)&#65533;p&#65533;&#65533; _C&#65533;T\&#65533;M&#65533;aqr4&#65533;&#65533;g&#65533;6&#1394;&#65533;&#65533;&#65533;-.&#65533;@&#65533;&#65533;&&#65533;Cbj&#65533;jE&#65533;{&#65533; :&#65533;&#65533;&#65533;&#65533;q&#65533;&#65533;#&#531;&#65533;- &#65533;)&#65533;\&#65533;&#65533; r	`L&#65533;&#65533;o&#65533;&#65533;&#65533;<&#65533;pK&#65533;&#65533;&#65533;&#65533;&#65533;XxO&#65533;{&#65533;&#65533;bL&#65533;5U@D&#65533; &#65533;Z,&#65533;&#65533;&#65533;u&#65533;D i &#65533;n(&#204;&#65533;lK&#65533;&#65533;m_&#65533;;&#65533;&#65533;&#1450;&#65533;S&#65533;wI&#65533;^&#65533;&#65533;D&#65533;5&#65533;&#65533;+&#65533;&#65533;&#65533;&#65533;&#65533;W &#65533;`&#65533;u&#65533;&#65533;[&#65533;^\&#65533;B'
&#65533;&#65533;/&#65533;,eO&#65533;L&#65533;@i&#65533;&#65533;&#65533;&#65533;&#65533;&#65533;&#65533;&#65533;&#65533;&#65533;&#65533;d&#65533;&#65533;*` &#4159;
R&#65533;&#65533;X<*A&#65533;:&#65533;^&#65533;&#65533; &#65533;ld&#65533;}KK&#65533;&#65533;&#65533;&#65533;&#65533;[C&#65533;$WE6 B&#982;&#65533;&#65533; > &#65533;&#65533;&#65533;G&#65533;N&#65533;B#&#65533;&#65533;&#1010;&#65533;&#65533;g&#65533;%&#65533;&#65533;&#65533;&#65533;I&#65533;&#65533;I+-8&#145;l&#65533;&#65533;&#65533;jT&#65533;,l&#65533;&#65533;l&#65533;ry&#65533;O&#65533;h[&#65533;&#65533;&#65533;>&#65533;&#65533;3f&#65533;5Y&#65533;&#65533;k&#65533;I &#65533;|,1eD&#65533;l&#65533;&#65533;&#65533;&#65533;&#65533;&#65533;&#65533;)]w&#65533;&#65533;z&#65533;&#65533;	&#65533;m&#65533;&#65533;z&#65533;&#65533;<&#65533;7&#65533;7;{&#65533;&#65533;Pll&#680;&#65533; &#65533;EJ&#65533;f>&#65533;j&#65533;&#65533;{&#65533;b;&#65533;&#65533;"&#65533;&#65533;s&#65533; &#65533;&#65533;1&#65533;&#1670;&#65533;<&#65533;&#455;&#65533;8&#65533;p&#65533;m&#65533;&#65533;4&#65533;s&#65533;<qo*{&#65533;[r&#65533;&#65533;[p&#65533;&#65533;H&#65533;f&#65533;a3&#65533;&#65533;&#65533;&#65533;&#65533; &#65533;&#65533;&#65533;C&#65533;U&#585;hf&#1033;&#65533;&#65533;&&#65533;W&#65533;&#65533;&#65533;t&#65533;c:&#65533;XKz&#65533;&#65533;@t&#65533;&#65533;&#65533;&#65533;&#65533;&#65533;2b@&#1265;&#65533;uy1&#65533;&#65533;&#65533;l&#65533;H /@&#65533;n&#65533;&#65533;N&#65533;'&#65533;&#65533;8)8&#65533;&#65533;&#65533;%&#65533;&#65533;qnS&#65533;&#65533;Ib) &#65533;!&#65533;V}&#65533;z&#65533;GG>&#65533;&#65533;=&#65533;&#65533;UG7&#65533;&#65533;Q&#65533;&#65533;&#65533;&#65533;&#65533;&#65533;-sK&#1330;9|&#65533;&&#65533;&#65533;l"V&#65533;&#756;['&#65533;&#65533;&#65533;&#65533;"&#65533;/&#65533;&#65533;&#65533;;&#65533;&#65533;m&#65533;&#65533;%&#65533;&#65533;&#65533;%&#65533;e&#65533;&#65533;&#65533;O!H&#65533;|l&#65533;H&#65533;V[&#40703;&#65533;/&#65533;eYXK
&#65533;&#65533;&#65533;S&#65533;&#65533;&#1614;d)&#65533;5&#65533;&#65533;*&#65533;'&#65533;Gw&#65533;e1c`&#65533;&#1472;jqFitY&#65533;A!&#65533;&#65533;)iVw#m &#65533;&#65533;,&#65533;&#65533;O&#65533;t&#65533;7&#65533;GHYp`&#65533;&#65533;L2D&#65533;&#65533;3&#65533;Ur&#65533;1N5&#65533;&#65533;25&#65533;&#65533;h!2F&=!&#65533;&&#65533;&#65533;u&#65533;&#65533;&#65533;S&#65533;&#130;J&#65533;v&#65533;&#65533;K&#65533;D{L&#65533;&#65533;7&#65533;6&#65533;&#65533;A'&#65533;&#65533;B&#65533;&#65533;<TR<O&#65533;&#65533;Lv&#65533;XKx&#65533;d&#65533;F&#65533;y&#65533;Bm	&#65533;&#65533;&#65533;kAYX<&#65533;&#65533;&#65533;%&#65533;rr&#65533;b#f6&#65533;&#65533;&#65533;&#65533;&#65533;&#65533;&#65533;;&#65533;#]sU&#65533;^&#65533;&#65533;:Qz&#65533;F^&#65533;de&#65533;&#65533;AL&#65533;&#65533;z&#65533;b(FR&#65533;&#65533;x"&#65533;..`8X+Q&#65533;T8&#65533;c&#65533;+( &#65533;c&#65533;]&#65533;QMh&#65533;&#65533;2&#65533;&#65533;Qu&#65533;G&#65533;&#65533;h&#65533;YuS:&#1543;&#65533;8  _8A_&#65533;t>5D2&#1029;&#65533;&#65533;+8 0&#65533;&#65533;&#65533;#&#65533;I\2&#65533;,&#257;ZBR;18&#65533;w(&#65533;&#1061762;&#65533;&#65533;d&#65533;&#65533;t&#65533;&#65533;&#65533;&#65533;"&#65533;L(m*&#65533;T&#65533;4&#65533;&#65533;r5z	&#65533;&#65533;@x,$&#65533;m&#65533;O1&#65533;&#65533;#&#65533;&#65533;A&#65533;&#65533;&#65533; R)?&#65533;!&#65533;>&#65533;gN`<&#65533;H &#65533;ug/URG&#65533;2&#65533; 8 &#65533;&#295;&#65533;&#65533;,&#65533;!&#65533;&#65533;k&#65533;RE8a&#65533;&#65533;r\&#65533;A'vX14n&#65533;&#65533;&#65533;&#65533;&(|h&#65533;-y&#65533;&#65533;)&#65533;2~T&#65533;G.&#65533;!p&#65533;A&#65533;0&#65533;cB	&#65533;F'&#65533;&#65533;&#65533;&#65533;&#53716;dy!	&#65533;+l&#65533;;?&#65533;2|&#65533;E &#65533;l&#65533; @&#65533;~7.n&#65533;5&#65533;&#65533;|&#65533;B0;@&#65533;U&#65533;&#65533;&#65533;!o&#65533;a&#65533;&#65533;F$8@&#65533;G&#65533;R_$]&#65533;&#65533;&#65533;&#65533;.&#65533;)!&#65533;&#65533;&#65533;&#65533;&#65533;&#65533;&#65533;&#65533; &#65533;&#65533;bw'd&#65533;&#65533;r&#65533;r&#65533;&#65533;u!& )&#65533;T&#65533;Y&#65533;&#65533;&#65533;Y!dV}G&#65533;u23 D&#65533;w?WsJ&#65533;a&#65533;&#65533;(Vw&#65533;}&#65533;&#65533;&#65533;&#1421;1&#65533;(&#65533;h,&#65533; &#65533;&#65533;&#65533;V 4&#65533;F&#65533;&#65533;&#65533;7D&#65533;hx&#65533;&#65533;&#65533;b&#65533;&#65533;&#65533;LU!&#65533; &#65533;c&#65533;ZB!Y&#65533;	&#65533;`*&#65533;&#65533;ux&#65533;UQCT``&#65533;!&#65533;`&#65533;&#65533;I&#65533;g&#65533;H&#65533;.Jw&#65533;
5&#65533; ;&#65533;!l&#65533;&#65533;,q&#65533;3&#65533;Sc&#65533;&#65533;J&#65533;&#65533;&#65533;{&#65533;q&#65533;Q&#65533;&#65533;#55&#65533;b&#65533;K&#65533;5 z&#65533;&#65533;)1y"&#65533;=p\&#65533;~&#65533;&#65533;&#65533;&#65533;&#65533;u&#65533;F&#65533;&#65533;&#65533;&#65533;&#65533;#%&#65533;&#65533;9&#65533;vC&#65533;&#65533;&#65533;&#65533;%,P ,   &#65533;x! 3V&#65533;1z&#65533;&#65533;PB&#65533;lQ&#65533;<b&#65533;&#65533;&#65533;&#65533;&#65533;3w&#65533;D" `!' '`!>&#65533;!&#65533;i7i&#65533;E&#65533;&#65533;&#65533;Eg&#65533;&#65533;ah&#65533;&#65533;&#65533;1!A&#65533;&,&#65533;t&#65533;&#434;&#65533;P&#65533;$"&#65533;&#65533;A&#65533;b&#65533;&#65533;&#65533;&#65533;&#65533;zj&#65533;a&#65533;b&#65533;0&#65533;r8qd'&#65533;RJ&#65533;!.&#65533;$``&#65533;M&#65533;&#65533;H&#870; &#1705;&#65533;ep&#2017;g &#65533;&#65533;b%#&#65533;ag&#65533;PWY?&#65533;(&&#65533;'B wJ!W&#65533;&#1481;&#65533;&#65533;A&#65533;&#65533;h&#65533;&#65533;w&#65533;&#65533;?ic?&#65533;AD&#65533;o^&#65533; &#65533;R#&#65533;*L$&#65533;t&#65533;X(&#65533;W&#65533;&#65533;zV&#1674;O&#1770; &#65533;&#65533;xFO 6&#65533; @ &#65533;z!&#65533;t&#65533;$P;&#65533;'H&#65533;z&#65533;o`&#65533;&#65533;&#65533; 	&#65533;&#498;/&#65533;&#65533;kl&#65533;&#65533;&#65533;&#65533;
&#65533;wU,@2"&#65533;*&#65533;&#65533;O&#65533;i#&#65533;&#65533;&#65533;&#65533;&#65533;&#65533;&#65533;#&#65533;&#65533;&#65533;f&#65533;&#65533;&#65533;l&#65533; ?&#65533;u  &#65533;x&#65533;,^&#65533;!&#65533;&#1573;,&#65533;N8r&#65533;&#35982;&#65533;1&#65533;#&#65533;5&#65533;G&#65533;T!&#65533; :&#65533;&#65533;5 	&#65533;&#65533;VT*&#65533;^&#65533;
BM6P&#65533;&#628;/&#65533;&#65533;&#65533;&#65533;&#65533;q&#65533;Qh&#65533;@0&#65533;!?P8&#65533;\q# `&#65533;a&#65533;kl&#65533;!Y&#65533;&#65533;j&#65533;&#65533;S&#65533;=&#65533;S0&#65533;Q-=(&#65533;&#65533;![kU@&#65533;b&#65533;$&#65533;J&#65533;&#65533;&#1780;o&#65533;&#65533;&#65533;&#65533;#&#65533;&#65533;x&#65533;&#65533;!`;&#65533;&#65533;&#65533;+	l&#65533;,.&#65533;&#65533;&#65533;!rC&#65533;&#65533;Q&#1079;&#65533;h&#65533;[&#65533;;,&#65533;&#65533;&#65533;\@!&#65533;+&#65533;&#65533;&#65533;&#65533;&#65533;[>{:&#65533;&#65533;! AC&#65533; c&#65533;&#65533;?%j&#65533;&#65533;&#65533;"-!&#65533;&#65533;{!pq&#65533;P&#411;&#65533;5 &#65533;&#65533;&#65533;~&#65533;&#65533;&#65533;&#65533;&#65533;&#65533;!&#65533;J&#65533;2&&#65533;{.&#65533;'&#65533;4&#65533;r &#65533;&#13052;&#65533;&#65533;D&#65533;&#65533;&#65533;&#65533;A&#65533;&#65533;&#65533; &#65533;`&#65533;;&#65533;&#65533;;'&#65533;!&#65533;Brp&#65533;&#65533;&#65533;Gp(&#65533;&#65533;h@,&#65533;&#65533;&#65533;&#65533;z&#65533;&#65533;&#65533;&#65533;&#65533;&#65533;++$ &#65533;@&#65533;5@!&#65533;&#65533;B&#65533;&#65533;&#65533;K&#65533;> &#65533; &#166;&#65533;&#65533;%,*Q&#65533;&#65533;e&#65533;&#65533;V&#65533;1&#65533; r`4P!b  \@DU&#65533;4@&#65533;(&#65533;&#65533;X&#65533;!o&#65533;hL&#65533;&#65533;p&#65533;j!&#65533;U  :0&#65533;U&#65533;!&#65533;SVY&#65533;&#65533;&#65533;!&#65533;/&#65533;
&#65533;B 9<v&#65533;&#414;&#65533;~L!B&#65533;!&#65533;U&#65533;F&#65533;Kl!4&#65533;&#65533;R&#65533;&#65533;,&#65533;W<&#65533;R&#65533;:&#65533;P H&#65533;&#65533;p&#65533;P &#65533;&#65533;.&#65533;uoE=(&#65533;&#65533;&#779;7Fp1l 7`"P&#65533;7@!&#65533;&#65533;ZB`pp J&#1854;"&#65533;&#65533;&#65533;&#65533;&#65533;&#65533;&#65533;j&#65533;ja&#65533;\&#65533;&#65533;,J0A&#65533;#&#65533;l&#65533;R&#65533;G&#65533;!3)&#65533;\&#65533;&#65533;&#65533;H`#&#65533;|&#885;l:&#65533;&#65533;&#65533;&#65533;\&#65533;&#65533;\8x&#65533;M&#65533;&#65533;&#65533;K&#908;t&#65533;&#65533;&#65533;7   &#65533;p&#65533;&#65533;"`&#65533;&#65533;&#65533;&#65533;Ji&#65533;&#65533;&#65533;B&#65533;,(&#65533;a)+y&#65533;)&#65533;!J&#65533;4&#65533;&B &#65533;-{&#65533;"&#65533;2&#65533;&#65533;&#65533;&#65533;&#65533;&#65533;&#65533;&#65533;!lh&#65533;2&#1063;j&#65533;2	&#65533;&#65533;j
&#65533; &#65533;&#65533;"&#65533;a&#608;J:&#65533;&#65533;:p&#65533;&#65533;&#65533;W&#65533;:@5Q&#65533;&#65533;w&#65533;4&#65533;+&#65533;1&#65533;"&#65533;&#36627;&#65533;&#65533;"&#65533;!&#65533;<&#65533;B&#65533;b&#65533;o&#65533;&#65533;&#65533;&#65533;&#65533;&#65533;&#65533;`P&#65533;&#65533;&#65533;&#65533;&#65533;|!&#65533;,&#65533;'&#65533;b&#65533;[&#65533;!}&#65533;j&#65533;&#65533;B&#65533;&#65533;E&#65533;&#65533;N&#1394;&#1213;H&#65533;3&#65533;,&#65533;&#65533;+&#65533;"q&#1478;&#65533;&#65533;&#1897;w M&#65533;<&#65533;%&#65533;&&#65533;dS&#65533;:&#65533;.1&#65533;!&#65533;>+MP&#65533;&#65533;&#65533;b&#65533;&#10722;&#65533;&#65533;&#1334;Z~&#65533;&#65533;&#65533;:%&#65533;&#65533;(jaer&#65533;0`&#65533; P&#65533;kbz!'P&#65533;<&#65533;j&#65533;&#65533;K?&#65533;"&#65533;&#65533;&#65533;O&#65533;&#65533;zZ &#65533;;&#65533;&#65533;x&#65533;|&#65533;&#65533;&#65533;&#65533;&#65533;&#65533;z/&#65533;yl&#65533;&#65533;k` &#65533;g&#65533;&#65533;-&#65533;]!G=+&#65533;&#65533;]&#65533;&#65533;&#65533;MqK&#65533;&#65533;vY&#65533; &#65533;&#1731;&#65533;)&#65533;&#65533;Yl3&#65533;k&#65533;!&#65533;&#65533;"&#65533;rn=&#65533;:&#65533;&#65533;yq@x@!&#65533;v&#65533;&#65533;&#65533;y&#65533;&#65533;D&#65533;&#65533;&#65533;b &#65533;&#65533;B&#65533;=z&#65533;.&#1331;&#65533;&#65533;]&#65533;&#65533; &#65533;f	&#65533; &#65533;]&#65533;&#65533; ~&#1035;&#65533;	&#65533;+GW&#65533;&#65533;+ &#65533;L&#65533;&#65533;&#65533;!&#65533;"&#65533;&#65533;&#65533;[&#65533;* &#65533;L&#65533;y%jpq&#65533; Y0&#65533;&#65533;@!~0H)G&#65533;&#65533;&#65533;&#65533;!-&#65533;&#65533;n&#65533;&#65533;&#65533;&#1411;@&#65533;4&#65533;>&#65533;kM&#65533;&#65533;K&#1756;=A&#65533;%&#65533;	@&#65533;&#65533;&#65533;&#65533;]j&#65533;<&#1042;{i&#65533;iy&#65533;&#65533;N2&#65533;&#65533;&#65533;0&#65533;!i&#65533;&#65533;&#65533;&#65533;&#65533;&#65533;&#65533;&#65533;P&#1554;&#65533;Kn&#65533;W&#65533;d9 s"|&#65533;&#65533;-&#65533;&#65533;4zI&#65533;9P&#65533;&#65533;&#65533;6&#65533;&#65533; S[p&#65533;J&#65533;~!&#65533;&#65533;&#65533;&#65533;8&#65533;e9@" y &#65533;&#65533;V+^*lK&#65533;&#65533; &#65533;&#65533;5'&#65533;Zt&#65533;!|&#65533;0`bm&#65533;&#65533;&#65533;&#65533;&#65533;&#65533;&#49385;&#65533;&#65533;p&#65533;&#65533;9&#65533;}@&#65533;T&#65533;&#65533;I&#65533;|&#65533;A$&#65533;&#65533;!&#65533;&#65533;&#65533;S&#65533;&#65533;3FaH&#65533;!&#65533;&#65533;&#65533;V!F&#65533;c]&#65533;&#65533;&#65533;#9&#65533;(&#65533;&#65533;&#65533;&#65533;&#65533;I !&#65533;&#65533;&#65533;&#65533;H&#65533;&#65533;&#65533;:&#65533;q&#65533;nTf~0&#65533;&#65533;HT&#65533;7D&#65533;&#65533;&#65533;&#65533;&#65533;uq&#65533;&#1939;&#65533;&#65533;&#1560;&#65533;&#65533; &#65533;|&#65533;(_&#65533;&#65533;0&#65533;&#65533;!qY( 1WPN&#65533;&#65533;&#65533;21W&#65533;&#65533;O_&#65533;V&#65533;/&#65533;%W&#65533;&#65533;|&#65533;&#65533;&#65533;&#65533;:&#65533;&#65533;g P$>x` &#65533;&#65533;&#65533;&#65533;&#65533;&#65533;&#65533;&&#65533;I8&#65533;&#65533;L&#65533;&#65533; w&#65533; &#65533;v&#65533;&#65533;~/&#65533;Gq&#65533;&#65533;&#65533;L&#65533;!&#65533;j&#65533;&#65533;&#65533;-&#65533;&&#65533;&#65533;P!%&#65533;&#65533;&#65533;&#549;RU&#65533;-
&#551;&#65533;&#65533;!&#65533;&#902;&#65533;^M&#65533;LG&#65533;&#65533;&#65533;.&#65533;&#65533;(J^J&#65533;}!&#65533;j^!&#65533;C&#914;&#65533;&#65533;&#65533;&#65533;a%u&#65533;&#65533;y!&#65533;^&#65533;o%&#65533;q.&#65533;/&#65533;&#65533;&#65533;&#65533;M&#65533;&#65533;&#65533;&#65533;`&#65533;&#65533;&#65533;&#65533;B&#65533;&#65533;&#65533;&#65533;3&#65533;&#65533;N&#65533;&#65533;vsr!&#65533;&#65533;&#65533;j&#65533;&#65533;&#65533;&#65533;&#65533;& K&#65533;&#31449;&#65533;&#65533;&#65533;&#65533;&#65533;b8&#65533;(|;&#65533;&#65533;&#1989;&#65533;&#65533;&#65533;&#65533;+p&#65533;^$&#65533;&#65533;&#65533;b 4,dxB&#65533;A+&#65533;L&#65533;X&#65533;"&#65533;+&#65533;\&#65533;X&#65533;&#65533;[sP!&#65533; |&#65533; &#65533;&#65533;K&#65533;0&#868;Y&#65533;&#65533;M&#65533;9u&#65533;&#65533;&#65533;&#65533;&#65533;O&#65533;A&#65533;%Z&#1320;&#65533;
i&#65533;H&#65533;&#780;&#65533;&#65533; L&#65533;&#65533;C&#65533;7
&#65533;&#65533;&#65533;B&#65533;J&#65533;Xv&#65533;&#65533;&#65533;pD1dM6&#65533;&#65533;l(&#65533;	&#65533;1&#65533;&#65533;&#65533;&#65533;&#65533;_&#65533;&#65533;&#65533;Ib&#65533;R2)&#65533;<&#65533;&#65533;&#65533;&#771;&#65533;&#428;yP&#65533;&#1519;=&#65533;"i&#1459;&#1905;l7&#65533;&#65533;&#65533;&#65533;f&#65533;&#65533;03$@5&#65533;&#1959;&#65533;e&#998;]&#65533;&#65533;&#65533;&#65533;AdpS&c&#65533;;&#65533;&#65533;&#65533;&#65533;&#65533;&#65533;@1&#65533;&#65533;AU&#65533;1&#1125;O&#65533;^]&#65533;f6U&#65533;&#65533;&#65533;*&#65533;&#65533;&#65533;T&#65533;&#65533;&#1340;&#65533;&#65533;&#65533;2q&#65533;g&#65533;&#65533;=&#65533;&#65533;Y&#65533;&#65533;m&#387;&#65533;&#65533;6&#65533;&#65533;H&#65533;5&#65533;&#65533;|8&#65533;+	:&#65533;&#65533;*TpA&#65533;7&#65533;:&#65533;&#65533;&#65533;K&#65533;&#65533;{&#65533;=;&#65533;&#65533;&#220;R&#65533;a3&#65533;&#65533;&#65533;&#65533;&#1706; C&#65533;RH&#65533;*$ &#1029;s&#65533;qGP&#65533;1&#65533;&#65533;&#65533;&#65533;&#65533;&#65533;&#65533;(qI&&#65533;&#65533;&#65533; Zb2&#65533;&#65533;&#65533;&#65533;7&#65533;H&#65533;&#65533;&#65533;&#65533;&#65533;!&#65533;&#65533;
2&#65533;4&#65533;L4&#65533;$&#65533;3qb&#65533;&#65533;&#65533;&#65533;&#65533;&#65533;&#65533;s!.&#65533;D&#65533;&#65533;&#65533;&#65533;O@&#65533;&#65533; &#685;|,&#65533;&#65533;v&#65533;(bD&#65533;*&#65533;&#65533;
&#815;&#65533;@J2&#65533;tSN;&#65533;4S2h <&#65533;
c&#65533;&#65533;&#65533;;%&#65533;qQ9&#65533;tVZ&#65533;&#65533;&#1013;&#65533;Cm>&#65533;h
&#65533;&#65533;X{h L@&#65533;Xd&#65533;UvYf&#65533;&#65533;*2e+3B&#65533;xn&#65533;&#65533;:46$;&#65533;Vp&#65533;&#65533;&#65533;&#65533;&#65533;&#65533;$&#65533;&#65533;&#65533;h5&#65533;&#65533;&#65533;W6t&#65533;B&#65533;h&#65533;^|&#65533;&#65533; &#65533;&#65533;&#65533;&#65533;4&#65533;&#65533;*-M&#1174;&#65533;)&#65533;wa&#65533;g&#65533;&#65533;QI&#65533;5&#65533;A!&#65533;+&#65533;&#65533;&#65533;y*p&#65533;r&#65533;wd&#65533;%E&#65533;&#65533;d[Q&#65533;&#65533;@&#65533;&#65533;&#65533;&#65533;J&#65533;&#65533;&#65533;8&#65533;&#65533;&#65533;&#65533;ab%&#65533;&#65533;&#65533;%Ad&#65533;"ej&#65533;&#65533;&#899;}	&#65533;70Z&#65533;
*&#65533;p8&#65533;&#65533;zk&#65533;&#65533;&#65533;&#65533;k&#65533;&#65533;@&#65533;i6p&#65533;&#65533;k&#65533;[&#1120;&#65533;n&#65533;j9&#65533;&#65533;&#65533;&#65533;&#65533;&#65533;y&#223;&#65533;6J&#65533;%&#65533;pr&#65533;&#65533;Ve)&#65533;&#65533;]&#65533;&#65533;&#65533;J&#65533;&#65533;&#65533;j&#65533;&#65533;&#65533;%>&#65533;|r&#65533;+&#65533;&#65533;r&#65533;+&#65533;&&#65533;&#65533;m6&#65533;&#65533;I&#1913;&#579;(t&#65533;&#65533;{&#65533;&#65533;q&#65533;&#65533;a7&#65533;V&#65533;&#65533;8p&#65533;&#65533;&#65533;&#65533;D	'&#65533;3&#65533;V&#65533;
&#65533;7&#65533;x&#65533;W~&#65533;&#65533;P&#65533;&#65533;>(&#65533;&#65533;Vf&#65533;&#65533;&#65533;@Xb&#170;&#65533; &#65533;&#65533;Sg}&#65533;&#65533;&#65533;&#65533;=v9f&#65533;&#65533;0a*xF@&#1315;&#65533;&#65533;&#65533;}&#65533;X&#65533;&#65533;&#65533;&#65533; P&#65533;$&#65533; ? 1&#65533;&#65533;&#65533;&&#65533;&#65533;u&#65533;&#65533;8&#65533;jy&#65533;&#65533;&#65533;&#65533;w&#65533;A&#65533;'&#65533; TR&#65533;S&#65533;&#65533;H&#65533;?&#65533;p P5&#65533;&#65533;&#65533;&#65533;X@&#65533;|&#65533;hAZ&#65533;=B$U&#65533;I&#65533;A$&#65533;W&#65533;&#65533;v&#65533; &#65533;x &#65533;_&#65533;&#65533;y&#65533;&#65533;Q&#65533;&#65533;#X+2'D&#65533;&#130;&#65533;&#65533;<&#65533;  &#1875;&#65533;r	&#65533;q&#65533;@&#65533;z=1E&#65533;@&#65533;P"&#65533;mD,b&#65533;&#65533;&#1028;ZE&#65533;h`8&#65533;&#65533;&#65533;v+V/!&#65533;t&#1085;&#65533;&#1024;D&#65533;&#65533;&#65533;84"Y&#65533;1&#979;&#65533;_R&#65533;&#65533;&#65533;x&#65533;1&#65533;&#65533;&#65533;&#570;&#65533;&#65533;&#65533;&#65533;&#65533;f&#65533;&#65533;4"$wCTx|&#65533;;WI&#65533;}Uqd&#65533;&#65533;&#65533;2*AP&#65533; &#65533;&#65533;K&#65533;&#65533;&#65533;`&#65533;&#773;&#65533;+&#65533;'&#65533;&#65533;;nF&#65533;&#65533;I&#65533;&#65533;C&#616;q&#65533;<A&#65533;&#65533;I&#65533;u&#65533;CxXvP/z&#65533;4&#65533;v3&#65533;f&#65533;&#65533;<&P&#65533;PA&#65533;A&#65533;&#65533;g=&#65533;yO|&#65533;S&#65533;&#65533;&#65533;g?&#65533;G4&#65533;&#65533;&#65533;V&#65533;&#65533;&#65533;5&#65533;Ad&#65533;:&#2032;'&#65533;&#65533;}&#65533;,N&#65533;&#65533;v&#65533;&#65533;Y&#65533;[t ;&#65533;&#65533;&#65533;&#65533;&w&#65533;gIMzR&#65533;&#65533;T~&#65533;
%&#65533;A;dl3W&#65533;&#65533;&#65533;&#65533;&#65533;&#65533;,&#65533;!&#65533;!C&#65533; Q&#65533;&#65533;&#65533;f&#514;&#65533;p&#65533;&#65533;&#65533;B_)BvX&#783;&#65533;d&#65533;&#65533;Ogr	Jp&#65533;&$MiW&#65533;&#65533;U|&#65533;&#65533;&#65533;EM"&#65533;&#65533;&#65533;h%&#65533;V&#65533;
&#65533;&#65533;`&#65533;; &#65533;&#65533;`&#65533;&!&#65533;*&#65533;zcv&#65533;&#65533;,&#65533;&#65533;&#65533;; 0f&#65533;,&#65533;4&#65533;&#65533;&#65533;&#65533;&#65533;A&#65533;M&#65533;X-{&#1619;&#65533;`&#65533;[&#65533;L&#65533;&#65533;B&#65533;A&#65533;&#65533;&#65533;&#806;r&#65533;74^q&#65533;&#65533;&#65533; &#65533;&#65533;%&#65533;`V&#65533;&#65533;kzw&#65533;&#65533;&#65533;&#281;>$&#1061;&#65533;BEY-VqXDO!&#65533;xbV&#65533;&#757;'j&#65533;&#65533;&#65533;&&#1376;.5&#65533;YqN&&#65533;aQ'&#65533;&#358;&#65533;&#65533;w &#65533; &#65533;&#65533;9&#65533;]oP&#1489;&#65533;Z7ZMx&#65533;L&#65533;&#65533;&#45536;Qb&#65533;&#65533;D&#65533;&#712;8 b&rX&#65533;Vy&#65533;&#65533;&#65533;&#65533;&#1312;n5&#65533;&#65533;]&#65533;Li&#65533;&#65533;4&#65533;&#65533;v3K&#65533;b&#65533;&#65533;a0&#65533;OA 9&#65533;C&#65533;V&#1320;&#65533;&#65533;&#65533;]&#1807;:bq`N&#65533;0G&#257;&#65533;&#65533;1f&#65533;&#65533;&#65533;p &#65533;&#65533;6R9&#65533;&#65533;&#65533;&#65533;?&#65533;"&#65533;&#65533;&#65533;&#65533;&#65533;\&#65533;&#65533; f&#651;&#65533;>&#65533;&#65533;Xq%&#65533;&#65533;v&#65533;&#65533;F5&#65533; &#65533;8P&#65533;&#65533;&#65533;&#65533;t`&#65533;A&#65533; |J&#65533;h6&#65533;&#65533;L&#65533;&#65533;&#65533;&#65533;P
%'&#65533;-tAe&#65533;&#65533;I0&#65533;&#65533;5`2$&#65533;l&#1778;nA&#454;&#65533;m&#65533;&#65533;&#65533;&#65533;G&#65533;&#65533;X&#859;.&#65533;*&#65533;&#65533;&#65533;&#65533;&#65533;&#65533;&#65533;&#65533;-h&#65533;\&#65533;&#65533;w&#65533;&#65533;34&#65533;&#65533;L&#1538;I&#65533;&#65533;,&#65533;&#65533;&#65533;&#65533;d$$&#65533; &#65533;&#65533;&#65533;&#65533;`&#65533;&#65533;	l&#65533;&#65533;i&#65533;&#65533;&#65533;'&#65533;83&#65533;&#65533;&#65533;&#65533;<l&#65533;	\&#65533;&#65533;A&#65533;&#65533;&#65533;&#65533;%&#65533;&#809;&#65533;\&#65533;G:&#65533;D&#65533;M%&#65533;h&#1089;&#65533;&#65533;hl&#65533;&#65533;&#65533;&#65533;&#65533;&#65533;&#65533;5&#65533;E&#65533;&#65533;&#65533; p&#65533;&#65533;&#65533;&#1791;&#65533;&#65533;&#65533;&#65533;R6L&#1758;t&#65533;&#65533;A&#65533;R&#65533;&#65533;&#65533;&#65533;@	&#65533;&#65533;&#1438;&#65533;O&#65533;9/ntI&#65533;&#65533;"E&#65533;]a&#65533;n;}&#65533;{Fj&#65533;&#65533;1(&#1882;&#65533;A&#65533;f&#65533;&#65533;&#65533;&#65533;&#65533;U &#65533;&#65533;&#65533;<PO&#65533;w(&#65533;&#65533;&#433;&#65533;(rp&#65533;&#696;mb&#65533;B&#65533;&#65533;
V6MMV&#1043;4&#65533;'&#65533;}&#65533;&#65533;&#65533;&#65533;h&#175;|c&#65533;b&#65533;nr8&#65533;.&#65533;&#65533;88&#65533;&#65533;1&#65533;4&#65533;&#65533;&#65533;&#65533;np\'D^-2/&&#65533;-&#65533;0e&#65533;O>&#65533;&#65533;O&#65533;2&#65533;F&#65533;&#65533;l@]q<`&#65533;&#65533;.&#65533;&#65533;i&#65533;&#65533;/&#33242;&#65533;{&#2028;pM([`&#65533;&#65533;&#65533;P&#65533;.&#65533;&#65533;&&#1331;&#65533;&#1336;;&#65533;Jb*&#65533;0&#65533;<Hr2x&#65533;H&#65533;<&#65533;5&#1694;&#65533;&#65533;p&#65533;&#65533;&#65533;;&#65533;&#65533;&#65533;&#65533;&#65533; J&#65533;i&#65533;&#65533;4Y&#65533; &#65533;&#65533;&#963;~&&#65533; x aP{&#65533;&#65533;&#65533;<_&#65533;&#65533;&#65533;&#1205;izM&#65533;]+J&#65533;&#65533;O&#65533;&#65533;&#65533;&#65533;S,bd%&#65533;5&#65533;J&#65533;&#65533;&#65533;&#65533;*&#65533;?&#65533;<&#65533;&#65533;&#65533;&#65533;C&#65533;&#65533;&#65533;&#65533;&#65533;Hry"]&#65533;h&#65533;&#65533;a&#65533;&#65533;&#65533;&#65533;&#65533;&#65533;&#65533;;&#65533;
y*86&#65533;&#65533;1&#65533;&#65533;&#65533;6&#65533; &#65533;oK&#65533;&#65533;#&#65533;&#65533;&#65533;&#65533;&#65533;>qb%H&#65533;	\&#65533;&#65533;&#65533;>&#155;&#65533;A&#65533;&#65533;<`&#65533;&#65533;'&#65533;&#238;b&#65533;&#65533;&#65533;&#65533;Y&#65533;&#65533;&#65533;&#65533;&#65533;&#65533;0&#65533;Rac&#65533;&#65533;&#65533;=&#65533;A-&#65533;	&#65533;&#65533;&#65533;k.p&#65533;"&#65533;"A&#65533;,&#65533;$&#65533;&#65533;&#65533;+@&#65533;&#65533;&#65533;&&#65533; 
 &#65533;&#65533;-&#65533;&#65533;A&#65533;&#65533;+&#65533;By&#65533;1&#65533;@&#1796;&#65533;&#65533;&#65533;&#65533;&#65533; 3&#65533;&#65533;OZ&#65533;&#65533;;&#65533;.c&#65533;&#65533;z&#65533;&#65533;&#65533;;&#65533;B&#65533;CK&#65533;&#65533;U&#65533;&#65533;&#65533;&#65533;6@&#65533;_&#65533;&#65533;7&#65533; &#65533;#&#65533;[&#65533;)@&#65533;* 	K*u&#65533;&#130;b&#65533;&#65533;:6&#65533;&#65533;D]&#65533;	&#65533;k&#65533;&#65533;&#65533;&#65533;&#65533;_&#65533;/BJ&#65533;:-U,&#65533;&#65533;"&#65533;&#65533;&#65533;_&#65533;$3		&#65533;)&#65533;&#65533;]T8&#65533;&#65533;.(&#65533;&#65533;b&#65533;<&#60417;h&#65533;.:&#65533;&#65533;HhFD&#65533;&#65533;&#65533;9&#65533;C&#65533;&#65533;&#65533;&#65533;&#65533;&#65533;m&#65533;&#65533;:;&#65533;J&#65533;\&#65533;_P&#65533;&#65533;&#65533;s&#65533;<&#65533;=&#65533;3&#65533;&#65533;R&#237;&#65533;&#65533;)&#65533;&#65533;[
&#65533;&#65533;&#65533;|&#65533;&#65533;&#65533;&#65533;\&#65533;&#65533;&#65533;&#65533;&#655;<H&#65533;&#65533;&#65533;a&#65533;B/&#65533; p&#65533;$&#65533;u1&#65533;&#65533;H&#65533;&#65533;&#513;&#65533;8&#65533;&#65533;F&#65533;&#65533;&#65533;&#65533;'&#65533;&#65533;;&#65533;S&#65533;&#65533;8(4*&#65533;&#65533;I#&#65533; &#65533;l&#65533;h;&#65533;&#65533;&#65533;&#65533;&#65533;z
J&#65533;D@&#65533;9R&#65533;&#65533;&#65533;&#65533;&#65533;&#65533;&#65533;a&#65533;&#65533;K&#65533;:&#65533;`&#65533;&#65533;&#231;&#65533;E&#65533;&#65533;&#65533;&#65533;%T&#65533;&#65533;&#65533;d&#689;&#65533;Ux.&#65533;&#65533;9|&#65533;	X&#65533;CVj/&#65533; &#65533;y&#65533;&#65533;&#65533;K&#65533;s&#65533;&#65533;&#65533;'&#65533;L&#65533;_&#65533;&#65533;&#52853;&#65533; 
&#203;&#252;&#65533;&#65533; &#65533;&#65533;&#65533;&#743;&#65533;&#65533;&#65533;&#65533;&#65533;A&#65533;&#65533;&#65533;&#248;&#65533;&#764;L:(&#65533;&#65533;3&#65533;&#65533;&#65533;&#65533;G&#65533;&#306;A&#65533;&#1260;&#65533;<&#18909;&#65533;&#65533;T&#65533;&#65533;&#65533;&#65533;&#65533;&#304;M&#65533;&#65533;l&#65533;&#65533;,&#65533;&#65533;&#65533;
&#65533;&#65533;v&#934;&#65533;L&#65533;&#1317;4&#65533;&#65533;&#65533;&#65533;$&#65533;d&#65533;{&#65533;&#65533;pr&#65533;&#65533; &#65533;&#1536;&#65533;&#65533;&#65533;&#65533;'&#65533;t&#65533;&#1874;&#65533;&#65533;LO&#65533;&#65533;&#65533;&#65533;&#65533;UZO&#65533;&#65533;&#65533;&#65533;&&#65533;O&#65533;&#65533;U&#65533;&#65533;&#65533;&#65533;&#65533;&#65533;&#1051;"&#65533;K&#65533;P'y	&#65533;&#1542;K8]PK&#65533; &#65533;&#65533;@&#1027;(?&#65533;P&#65533;&#65533;4&#65533;P&#65533;&#65533;P&#65533;&#65533;Pm&#65533;n&#65533;	;&#65533; ,6&#65533;P6&#65533;P&#65533; &#65533;o&#65533;&#65533;&#65533;&#65533;M&#65533;A&#65533;&#65533;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UQUR-US=UTMUU]UVmUW}UX&#65533;UY&#65533;*&#65533;*&#65533;UK&#65533; (&#65533;&#65533;&#65533;&#65533;-l&#65533;&#65533;X&#65533;&#65533;&#65533;( V&#65533;k &#65533;&#65533;&#65533;@ @&#65533;&#65533;&#65533;  e&#65533;a&#65533;%p) &P$P&#65533;&#65533;&#65533;&#1448;j&#65533;&#65533;&#65533;H'h&#65533; %&#65533;&#65533;&#65533;[EWc&#65533;h&#65533;&#65533;&#65533;	& &#65533;`$X&#65533;&#65533;&#65533;&#65533;"j&#65533;(&#65533;&#65533;w&#65533;W&#65533;mXrMV&#65533;&#65533;#*X&#65533;$hX&#65533;&#65533;mW)&#65533;&#65533;&#65533;&#65533;/)`&#65533;&#65533;m&#65533;$&#1549;-&#65533;&#65533;E&#65533;YxXc-&#65533;&#65533;N@&#65533;&#65533;UY&#65533;&#65533;X&#65533;%&#65533;&#65533;&#65533;&#65533;&#65533;Y &#65533;&#65533;&#65533;l&#65533;O &#65533;6&#65533;T&#65533;UX&#65533;m&#65533;&#65533;&#65533;6XZ&#65533;]&#65533;/h&#65533;6 &#65533;?&#65533;Q Q&#1027;?xT*X )&#65533;&#1611;&#65533;&#65533;@&#65533;&#65533;&#65533;m&#65533;&#65533;N&#65533; &#65533;&#65533;6&#65533;&#65533;N &#65533;u[&#65533;&#53506;M&#1314;E&#65533;&#65533;h&#1508;m&#65533;/&#65533;&#65533;&#65533;&#65533;&#65533;&#65533;&#65533;&#65533;[-l=HR8T(&#65533;S8&#65533;&#65533;&#65533;G&#65533;&#65533;@&#65533;V &#65533;W'&#65533;&#65533;(h&#65533;&#65533;&#65533;P&#65533;&#65533;P&#65533;&#65533;K$\&#65533;E&#65533;P&#65533;5&#65533;Q&#65533;[Ph&#1341;&#65533;&#1433;Ph]&#65533;(&#1765;&#65533;\&#65533;]!&#65533;\@&#65533;(&#65533;&#65533;&#65533;&#65533;BP&#65533;Z&#65533;=]&#65533;=]S&#65533;[&#65533;ET*h&#65533;M&#65533;V&#65533;&#65533;&#65533;&#65533;6&#65533;&#65533;&#1845;&#65533;&#65533;&#65533;&#65533;]&#65533;E&#65533;&#65533;&#65533;6&#65533;R0&#65533;=&#65533;P0&#65533;%&#65533;&#65533;rT*h&#65533;Z&#65533; x&#65533;&#65533;EX(&#65533;&#65533;&#65533;&#65533;_&#58690;&#65533;&#65533;W-,^R(&#65533;E^&#65533;%O&#65533;Cm&#65533;	&#512;h&#65533;&#65533; 
&#65533;&#65533;&#65533;]ZN&#65533;&#65533;&#65533;&#65533;_&#65533;&#65533;\)^&#65533;-&#65533;T8&#65533;F_T0`.&#65533;/&#65533; #&#65533;&#65533;	`&#65533;	x&#65533;&#65533;&#1958;}&#65533;M@&#65533;_&#65533;&#65533;&#65533;&#65533;@&#65533;%&#65533;Q&#65533;&#65533;&#65533;6&#65533;	&#65533;&#65533;0
h&#65533;6&#65533; P&#65533;	&#65533;_&#1901;&#65533;&#65533;&#65533;a&#65533;&#65533;&#65533;%&#65533;&#65533;&#65533;&#65533;P &#65533;CbP #n`&#65533;&#65533;&#65533;&#65533;&#65533;&#65533;)&#65533;a=&#65533;b&#65533;,V^R&#65533;Z!~ V h&#65533;&#65533;&#65533;&#65533;&#65533;-c&#65533;&#65533;&#1028;&#65533;&#65533;&#65533;&#65533;]&#65533;R&#65533;&#65533;.&#65533;>&#65533;6&#65533;`$&#65533;&#65533;&#65533;](&#65533;^&#65533;m^&#65533;&#65533;&#65533;`^&#65533;&#65533;5&#65533;/&#65533;&#65533;	(&#65533;&#65533; &#65533;c	&#65533;&#65533;/&#65533;)&#65533;^(v&#65533;&#1085;&#65533;*6&#65533;.&#65533;&#65533;&#65533;&#65533;=T*&#65533;0(&#65533;#&#65533; &#65533;&#65533;6&#65533;&#65533;}H&#65533;a&#65533;&#65533;&#65533;hbe^ffnfg~fhf&#65533;&#65533;&#65533;&#65533;&#65533;&#65533;&#65533;ZFT%V &#65533;&#65533;&#65533;%nZ*&#512;&#65533; &#65533;&#65533;]'&#65533;a%@&#65533;M&#65533;&#65533;hngw~gx&#65533;&#65533;&#65533;0&#65533;Q0&#65533;&#65533;%Z^T*x 
&#65533;&#65533;c&^&#65533;&#65533;#^Z &#65533;&#65533;&#1085; l&#65533;D/&#65533;	&#65533;&#65533;&#65533;N&#1027;l&#65533;[/V]&#65533;&#65533;X&#65533;	&#65533;f
x&#65533;@&#65533;!&#65533;	(&#65533;MH&#65533;x^i&#65533;n&#65533;&#65533;m&#65533;#&#65533;&#65533;?&#65533;&#65533;(dFmaE&#65533;b&#65533;&#65533;:&#65533;&#65533;0b	&#65533;&#65533;&#65533;	M&#1028;(Pi&#65533;Nj&#65533;v&#65533;&#65533;5&#65533;&#65533;T&#65533;Q&#65533;DV&#65533;&#65533;&#65533;fNa`^j&#65533;&#65533;&#65533;fn&#65533;&#65533;&#65533;J&#1689;&#65533;&#65533;E&#65533;	O^Z/&#65533;h&#65533;~k&#65533;&#65533;`&#65533;&#65533;&#65533;&#65533;&#65533;&#65533;&#65533;gE&#65533;]&#65533;c&#65533;&#65533;&#65533;&#65533;&#65533;>d&#65533;&#65533;&#65533;&#65533;&#65533;&#65533;0k&#65533;&#65533;c&#65533;n&#65533;V&#65533;P&#65533;&#65533;&#65533;U&#65533;&#65533;&#65533;&#65533;	&#65533;&#65533;&#65533;&#65533;h&#65533;vl&#65533;N&#65533;f&#65533;/8k
PJ&#65533;&#65533;"&#65533; ]. ov&#65533;$&#65533;&#40004;&#65533;Rg&#65533;&#65533;&#65533;&#65533;&#65533;&#65533;g&#65533;P&#65533;&#65533;&#65533;&#65533;nJ%V&#65533;&#65533;&#65533;0&#65533;(&#65533;B&#65533;&#65533;{&#65533;&#65533;&#65533;&#65533;	&#65533;&#65533;;n&#65533;0&#65533; &#1694;	6&#65533;&#1270;	E&#65533;&#65533;n&#65533;hn]&#65533;&#65533;&#65533;&#65533;P&#65533;&#65533;&#65533;_&#65533;&#65533;}&#65533;ni#0&#65533;\&#65533;&#65533;&#65533;&#65533;&#65533;A&#65533;g&#65533;T;V&#65533;	`^n&#65533;&#65533;Q&#65533;o-&#65533;e&#65533;m&#65533;&#65533;nK}_&#65533;&#65533;c&#1790;&#65533;;&#65533;l	w&#65533;&#65533;&#65533;oo&#65533;fL5&#65533;	&#65533;	&#1262;&#65533;&#65533;p_&#65533;&#65533; &#65533;&#65533;	9kL&#65533;n&#65533;&#65533;&#65533;&#65533;&#65533;&#65533;&#65533;&#65533;&#65533;qR&#65533;&#65533;l&#65533;&#65533;!&#65533;m&#65533;fX&#65533;j&#65533;!i&#65533;V&#65533;-&#65533;&#65533;&#65533;FU&#65533;D&#65533;Nr&#65533;c)&#65533;&#65533;.&#65533;&#65533; !&#65533; &#65533; ,   j9 &#65533; &#65533;H&#65533;&#65533;&#65533;&#65533;*\&#560;&#65533;&#199;#J&#65533;X0E
&#65533;3j&#65533;&#561;&#65533;&#463; C&#65533;&#65533;&#1091;&#65533;I&#65533;\&#626;&#65533;&#727;0cfLAd&#65533;&#65533;&#627;&#65533;&#991;0A$&#65533;&#65533;&#65533;(&#65533;
@&#65533;*]&#692;&#65533;N&#65533;&#65533;Q&#65533;&#65533;N&#65533;j&#65533;&#693;&#65533;A26M&#65533;H&#65533;&#65533;&#65533;&#65533;&#65533;^&#1258;]&#65533;V$&#65533;6&#65533;&#65533;Xa@Qd&#65533;&#65533;&#65533;&#759;&#65533;AT&#65533;(&#65533;&#65533;*~+^&#65533;4E&#65533;lW&#65533;QUV&#408;3k^)2&#65533;&#65533;&#65533;([4&#65533;&#872;S&#65533;~X&#65533;&#65533;&#1191;&#1468;&#65533;w&#65533;&#65533;&#1783;&#65533; &#65533;nQ&#65533;&#65533;&#65533;&#65533;&#65533;&#65533;&#65533;&#65533;&#531;+_&#956;&#65533;&#65533;&#65533;&#1059;K&#65533;N&#65533;&#65533;&#65533;&#65533;&#1587;k&#65533;&#957;;t8&#65533;&#65533;&#65533;IIf8&#65533;&#65533;&#65533;&#65533;&#65533;\t&#65533;&#65533;&#65533;&#65533;+&#65533;5&#65533;d&#65533;)LT&#65533;*p&#65533;&#65533;) &#65533;&#65533;F&#65533;h&#65533;ZuEh&#65533;fV
&#65533;&#65533;W&#65533;M7&#65533;v&#65533;&#65533;&#65533;A&#65533;q&#65533;A&#65533;&#65533;&#65533;E&#65533;fT&#65533;y`0&#1559;S&#65533;&#65533;0&#65533;XF&#65533;&#1448;TkU&#65533;&#65533;&#65533;A&#65533;&#65533;&#65533;&#65533;W&#65533;&#65533;&#65533;&#65533;&#65533;O&#65533;&#65533;&#402;L6&#65533;O&#65533;&#65533;&#65533;&#65533;T&#404;By9V% R%P&#65533;E&#65533;&#65533;l&#65533;Q&#65533;N&#65533;&#65533;&#65533;]&#65533;Q&#65533;+&#65533;&#65533;&#65533;g,&#65533;&#65533;&#65533;~GVU&#65533;4&#65533;y&#65533;q&#65533;"&#65533;k&#65533;&#65533;n&#169;&#65533;G!&#65533;!&#65533;	H &#65533;&#65533;E&#65533; &#65533;8XHPU&#65533;&#65533;&#1369;&#65533;&#65533;&#65533;&&#65533;\I&#65533;h[X&#65533;&#1089;&#65533;z&#65533;!&#65533;&#65533;r&#65533;f&#65533;&#65533;&#65533;&#596;&#65533;&#65533;&#43731;]&#65533;&#65533;&#65533;E.=y&#425;k&#65533;&#65533;A&#65533;&#65533;&#65533;`&#65533;a&#65533;_&#65533;&#65533;	&#65533;SS&#65533;&#65533;&#65533;K&#65533;&#65533;P	&#65533;&#293;J&#65533;
&#65533;,W!
&#65533;&#65533;&#65533;&#65533;Y&#65533;&#65533;k&#65533;&#65533; &#65533;&*&#65533;&#65533;29&#65533;B)&#65533; &#65533;(&#65533;VLy.W&#65533;
 )&#65533;\@fA&#65533;&#65533;&#65533;&#65533;U-&#65533;T&#65533;v&#65533;d&#65533;	A&#65533;%i&#65533;&#65533;]s+&#65533;pV&#65533;&#65533;&#65533;&#65533;&#798;P&#65533;Q&#65533;&#65533;&#65533;&#65533;&#65533;uH&#65533;&#65533;&#65533;&#65533;&#447;&#65533;  :T&#65533;&#65533;&#65533;&#65533;&#65533;&#65533;2W&#65533;&#65533;&#65533;n =tj&#65533;-&#65533;&#65533;&#65533;&#65533;&#65533;e4P&#65533;&#65533;3&#65533;&#65533; 4P&#65533;$ &#65533;&#65533;&#65533;*/&#65533;T&#65533;7&#65533;&#750;&#65533;lXV&#65533;&#65533;&#65533;i-&#65533;pg&#65533;&#65533;S&#65533;^=&#65533;&#65533;X&#65533;&#65533;&#65533;&#65533;X&#65533;&#65533;&#65533;}&#65533;&#65533;V'&#65533;&#65533;&#237;J &#65533;&#65533;&#65533;&#65533;'&#65533;5&#65533;9&#65533;&#65533;&#65533;&#65533;&#65533;\M&#65533;&#65533;&#65533;&#65533;&#1085;&#65533;?&#65533;&#65533;&#65533;J&#65533;&#65533;2&#65533;-&#65533;A&#65533;V%XEKT&#65533;&#65533;&#65533;.e[z&#65533;s&#65533;H&#65533;1&#65533;Z&#65533;&#1136;&#65533;4&#65533;N9X&#1330;&#65533;?;5&#65533;S+&#1945;&#65533;4&#65533;&#65533;k{|&#65533;xDU&#65533;<&#65533;	.T}r&#65533;o&#65533;&#65533;&#65533;g&#65533;&#65533;&#65533;&@&#65533;s&#65533;O&#65533;:&#65533;&#65533;>&#65533;O`&#65533;H&#65533;p&%&#65533;&#65533;k&#65533;H&#65533;&#65533;X&#65533;*L&#65533;7@7&#65533;nM! &#65533;&#65533;s&#65533;&#65533;&#65533;:`^&#65533;&#65533;G/&#65533;&#65533;f 3&#65533;&#65533;&#65533;%M&#65533;#&#65533;2&#65533;=v&#65533;EtH]*lU&#65533;tw&#65533;E xC&#65533;6&#65533;&:&#65533;~&#65533;&#65533;&#65533;&#65533;Tx&#65533;&#65533;E7&#65533;&#65533;&#65533;	5V&#65533;i&#65533;&#65533;j&#65533;&#65533;&#65533;&#65533;E d&#65533;|&#65533;&#65533;0 ?&#65533;3M&#65533;&#65533;&#65533;&#65533;'&#65533;&#65533;&#65533;!H&#65533;&#65533;c=8&#65533;]&#65533;c&#65533;#&#65533;&#65533;&#65533;&#65533;&#65533;`&#65533;&#65533;>&#65533;&#65533;1p&#65533;@&#65533;&#65533;&#65533;&#65533; &#65533; &#65533;&#65533;&#65533;&#65533;u5&#65533;K&#65533;&#65533;&#65533;GI&#65533;&#65533;T&#65533;?&#65533;&#65533;&#65533;&#65533;H7&#65533;&#65533;bC&#65533;&#65533;+&#65533;0"&#65533;{d&#65533;zx-&#65533;&#65533;&#65533;4&#65533;&#65533;si&#65533;d&#65533;)&#65533;2&#65533;&#65533;&#65533;=&#65533;a*&#65533;&#65533;&#814;u@L&#65533;&#65533;&#65533;$&#65533;&#65533;H]&#65533;l&#65533;;#&#65533;&#65533;&#65533; &#65533;[]8&#65533;@&#65533;&#65533;&#65533;&#65533;0&#65533;&#65533;&#65533;&#1937;&#65533;c&#65533;)&#65533;&#65533;y&#65533;&#65533;H&#65533;2&#65533;&#65533;&#65533;qx&#65533;7;v&#65533;&#65533;N '$&#65533;J&#65533;&#65533;P&#65533;ZQ&#65533;&#65533;&#65533;xZ&#65533;&#65533;&#1817;&#65533;1&#1204;&#65533;&#65533;@j&#65533;&#65533;'&#65533;<&#65533;"H&#65533;&#65533;&#65533;!l&#65533;#&#65533;=-&#65533;71&#65533;!&#65533;&#65533;2x&#406;&#65533;&#296;Nw:&#65533;&#65533;&#65533;m&#65533;s&#65533;H&#65533;&#65533;{e"M)&#65533;&#65533;`&#65533;&#65533;`&#65533;&#65533;&#721;&#953;&#65533;9&#65533;Q*&#65533;'O&#65533;&#65533;&#65533;&#65533; $`&#26204;&#65533;)&#65533;&#65533;!P&#65533;r2&#65533; &#65533;YB*UT&#65533;&#65533;&#65533;&#65533;V&#65533;>&#65533;P K&#65533;&#218;&#65533;N&#65533;&#65533;K &#65533;&#65533;`&#65533;&#65533;&#65533;&#1109;Y&#65533;&#65533;&#65533;Aj(&#65533;&#65533;Q&#65533;(bH.&#65533;
WC&#65533;&#1061;&#65533;&#65533; 1&#65533;5&#65533;&#65533;U1&#65533;&#65533;@@&#65533;&#65533;&#65533;[EHG	R&#65533;&#65533;]&#65533;#&#65533;&#65533;2&#65533;&#65533;.&#65533;&#65533;U&#65533;Ac&#65533;&#1058;&#65533;&#65533;&#65533;&#65533;k&#65533;2Uy` Hj&#65533;{&#1092;&#65533;I&#65533;&#65533; &#65533;&#65533;&#65533;E&#65533;2	\Hl&#47864;N&#65533;&#65533;u&#65533;&#65533;M &#65533;&#65533;5&#65533;Ux&#65533;e&#65533;H&#65533;&#65533;d2&#65533;&#65533;&#65533;LH6YM&#65533;&#65533;+&#65533;D+c&#1530;?&#65533;r&#65533;I&#65533;&#65533;&#65533;/&#65533;)L&#65533;&#65533;&#1351;Z&#65533;&#65533;h&#65533;E&#65533;:&#65533;&#65533;&#65533;'bu&#65533;7&#65533;d&#65533;rL&#65533;"k&#65533;&#65533;wIj&#65533;&#65533;&#65533;&#65533;&#426;&#65533;!&#65533;&#65533;j&#65533;&#65533;@U5&#65533;&#65533;&#65533;{&#65533;&#65533;&#65533;&#65533;&#65533;&#65533;&#65533;&#65533;j&#65533;&#65533;&#65533;&#65533;&#1305;&#65533;&#65533;&#65533;&#65533;I&#41431;T&#1027;w&#65533;&#65533;&#65533;&#65533;&Iji	&#65533;uR1N&#65533;&#65533;&#65533;&#65533;ND&#65533;&#65533;$].&#65533;&#65533; &#65533;&#65533;&#65533;&#65533;"2&#65533;T&#65533;&#65533;&#65533;&#65533;&#65533;&#65533;C(&#65533;&#65533;&#65533;&#65533;@0&#65533;n&#65533;&#843; mL;&#65533;&#65533;E`!G1&#434;&#65533;A&#65533;&#65533;"T%&#65533;c&#65533;TQe&#65533;&#65533;&#65533;d&#65533;&#65533;&#65533;&#65533;&#65533;&#65533;	&#65533;/&#65533;&#65533;A&#65533;! 1L>&#65533;s&#65533;Lv&#65533;p&#65533;&#65533;&#65533;A&#65533;&#65533;&#65533;&#65533;.x'&#65533;#&#65533;^&#65533;sh!&#65533;&#65533;&#65533;&#65533;+6&#65533;&#65533;\^]&#65533;
&#65533;.	&#65533;W8'_&#65533;5&#65533;&#65533;9Z&#65533;{O&#65533;lSn&#65533;U&#65533;l >&#65533;O&#65533;F&#65533;&#65533;&#65533;&#65533;l[7wH&#1166;&#1308;&#65533;r&#65533;,&#65533;yI&#65533;&#65533;&#65533;V&#65533;#&#65533;&#65533;&#65533;	>&#65533;&#65533;Mo(&#65533;&#65533;@&#65533;&#65533;tc#'@&#1266;&#65533;&#65533;&#65533;5&#65533;&#65533;&#65533;&#65533;K&#65533;&#65533;n&#65533;v&#65533;&#65533;&#65533;Wu&#65533;,fb&#65533;'&#952;&#65533;&#65533;&#65533;(U&#65533;&#65533;&#65533;&#65533;&#65533;&#65533;`E&#65533;&#65533;Vj&#65533;&#65533;na&#65533;&#65533;&#65533;&#65533;&#65533;&#65533;de `l&#65533;&#65533;yo&#65533;&#65533;9&#65533;&#65533;&#1017;w3&#65533;&#65533; wa`*&#65533;EH7&#65533;&#65533;&#65533;&#65533;&#65533;&#65533;&#65533;;&#65533;&#65533; &#65533;&#65533;&#65533;&#65533;&#1914;R&#65533;&#65533;&#65533;J&#65533;&#65533; =&#65533;4&#1209;&#65533;w&#65533;X&#65533;&#65533;YR&#65533;&#65533;n&#65533;&#65533;&#65533;Y&#65533;&#65533;2i&#65533;z&#65533;7&#65533;&#65533;&#65533;&#65533;&#65533;O&#65533;&#65533;&#65533;&#65533;&#65533;OV/
&#65533; &#65533;&#65533;Jx&#65533;&#65533;&#65533;&#65533;P&#65533; &#65533;&#65533;KK&#65533;Y&#65533;d&#65533;&#65533;&#65533;&#65533;'&#65533;s^&#65533;&#65533;A&#65533;&#65533;&#65533;&#65533;>&#65533;]&#65533;J&#65533;&#65533;H&#65533;&#65533;=&#65533;&#65533;`&#65533;{&#65533;J&#1426;C&#65533;&#65533;i&#65533;&#65533;&#65533;&#65533;h) &#65533;5&#65533;&#65533;{&#65533;&#65533;&#65533;&#65533;&#65533;&#65533;N&#65533;&#65533;&#65533;&#65533;
Rx&#65533;&#65533;%^&#65533;!&#65533;&#65533;H&#65533;&#65533;
&#65533;&#65533;U&#65533;>8	npp&#533;&#65533;&#65533;&#1957;Z&#65533;&#65533;;&#65533;&#65533;&#65533;<*&#65533;j!&#65533;&#65533;&#65533;&#65533;IGBy-&#65533;&#65533;i&#65533;&#65533;&#65533;&#65533;,N&#65533;I&#65533;&#65533;`&#65533;A$0z&#65533;v~&#65533;l&#65533;&#1061;F&#65533;.&#65533;m&#65533;*&#65533;&#65533;^&#65533;B&#65533;&]&#65533;)&#1367;R&#65533;#&#65533;G^&#65533;?hX&#65533;=eaUA_jd_&#65533;&H&#65533;&#65533;~&#65533;' &#65533;&#65533;4' ^u&#65533;y|Si&#65533;}&#65533;K&#65533;d&#65533;@h&#65533;&#65533;s*&#65533;&#1621;z&#65533;5R&#65533;W}Z#9?'D,(_&#65533;Z&#65533;_&#65533;y&#65533;e2A&#1541;'H&#65533;g&#65533;F7F'&&#65533;&#65533;WcpMMhrxq&#65533;?&#65533;H&#65533;{&#65533;&#65533;R|7|^&#1543;&#1201;h(&#65533;xn&#65533;B&#65533;&#65533;_{o&#65533;) 7Eq;4&#65533;h&#65533;;&#65533;)G&#65533;Q:&#515;W#APz~&#1545;^$&#65533;&#65533;z1&#65533;;0	&#65533;O&#65533;$&#65533;Q7L09Py&#65533;H&#65533;&#65533; &#65533;A8&#65533;t%&#65533;&#65533;&#65533;b&#65533;&#65533;W&#65533;&#65533;&#65533;&#65533;$$H&#65533;=&#65533;&#65533;"&#65533;&#65533;E&#65533;'&#65533;S&#65533;a{&#65533;&#65533;[&#65533;&#65533;#&#65533;A1&#65533;u&#65533; &#1537;UaZ&#65533;&#1549;&#65533;Qa&#65533;&#65533;FmR!}K$&#65533;&#65533;&#65533;q}&#65533;&#65533;r&#65533;I&#65533;C02X0>u&#65533;&#65533;x&#65533;&#65533;&#65533;p1&#65533;900&#65533;&#65533;=Vl&#65533;rRy&#65533;&#65533;{Cd&#65533;&#65533; &#65533;f2&#65533;yW&#65533;&#65533;&#65533;&#65533;&#65533;&#65533;&#65533;&#65533;MjxM`&#65533;WCf&#65533;&#65533;&#65533;&#65533;#&#65533;&#65533;JYP}&#65533;h1*&#65533;!&#65533;&#65533;&#65533;&#65533;&#65533;!>&#65533;c&#65533;W&#65533;&#65533;&#65533; aQ&#65533;
&#65533;2&#65533;|&#65533;5&#65533;&#65533;&#65533; A&#65533;U&#65533;R&#329;2)&#65533;&#65533;~&#65533;hbJ&#65533;%r&#1098;&#65533;C&#65533;&#65533;&#65533;&#65533;&#65533;F&#65533; l&#65533;0I X&#65533;&#65533;&#65533;O&#389;Ky&#65533;&#65533;&#65533;L&#65533;&#65533;&#65533;&#65533;F&#65533;&#65533;7B !2)&#65533;&#65533;&#65533;H*Y&#65533;8&#65533; &#65533;wBq&#65533;&#455;&#65533;&#65533;i	8Yb@ED&#65533;&#65533;!&#65533;&#65533;&#65533;&#65533;y.&#65533;rde88&#65533;9&#65533;\r\GI&#951557;&#65533;&#65533;a&#65533;h&#65533;R1.&#65533;&#65533;d7&#65533;&#65533;&#65533;X)n,d&#65533;W&#65533;&#65533;&#65533;&#65533;&#65533;&#65533;&#65533;&#65533;&#65533;	&#65533;&#65533;tS2&#65533;Q8&#65533;&#65533;w&#1316;P&#65533;v&#65533;{&#65533;&#134;&#65533;&#985;9^&#65533;&#65533;+&#65533;&#38625;y&#65533;&#65533;&#512;fY&#65533;&#65533;&#65533;$&#65533; &#65533;b&#65533;&#65533;&#65533;9&#65533;&#65533;T&#65533; &#65533;rG&#65533;<&#65533;w&#65533;	&#65533;&#65533;&#65533;\o-K&#65533;&#65533;&#65533;&#65533; i)&#65533;O`&#65533;&#65533;&#1096;$ZY eqEp&#65533;\&#65533;U:&#65533;%&#65533;x&#65533;&#65533;V"&#65533;&#65533;$0&#65533;@&#65533;&#65533;S&#65533;(Dj&#65533;&#65533;&#65533;%#&#65533;&#65533;&#65533;&#65533;	)&#65533;4I&#65533;s&#65533;)"{&#65533;{&#1576;&#65533;X&#65533;/b(&#65533;&#65533;m&#65533;&#65533;O&#65533;^&#801;U U`+
=`WZ&#65533;&#65533;&#65533;x@28&#65533;Z&A&#65533;&#65533;&#65533;;*F&#65533;&#65533;-0af&#1494;&#65533;'G&#465; `&#65533;'&#65533;&#65533;`'&#673;d&#65533;Q&#65533;&#65533;xy6&#65533;&#65533;db&#65533;&#65533;W&#65533;&#65533;&#1445;&#65533;&#65533;-sT&#65533;&#65533;&#65533;!&#65533;AD&#65533;&#65533;&#65533;&#65533;L&#65533;&#65533;)&#65533;&#1081;&#65533;&#65533;1z:co&#65533;f&#65533;(.!k&#65533;c&#65533;&#65533;&#65533;l&#65533;?d@:&#65533;&#65533;9&#65533;>5&#65533;9&#65533;\Ek,&#65533;"-&#65533;5OP&#65533;JO &#65533;&#65533;&#65533;&#65533;&#65533;&#65533;&#65533;)&#513;Qqf&#65533;Q&#65533;&#65533;2&#65533;&#65533;&#65533;&#65533;&#65533;zZ&#65533;&#421;&#65533;&#65533;&S&#65533;:&#65533;(&#65533;&#65533;l&#65533;Fv`I&#65533;sI0&#65533;b&#65533;t.&#65533;&#65533;(&#65533;&#65533;&#65533;U&#1127;&#65533;&#65533;a&#65533;&#65533;&#65533;E&#65533;&#65533;.' L&#65533;&#65533;yv&#65533;g&#65533;&#65533;&#65533;p&#65533;A&#65533;d&#65533;Y&#65533;&#65533;&#65533;&#65533;&#65533;&#65533;mC&#65533;0&#65533;&#65533;&#65533;&#65533; &#65533;w&#65533;!&#65533; 	r&#65533;&#65533;4&#65533;?w&#65533;A$9&#65533;uV>s&#65533;&#650;&#65533;&#65533;Jr&#65533;&#65533;&&#65533;&#65533;&#65533;iTE&#65533;!&#65533;&#65533;?&#65533;p&#65533;&#65533;{&#65533;ZI&#65533;qAt&#65533;YPZ&#65533;1&#65533;&#969;&#65533;&#43698;+&#65533;&&#65533;*&#65533;&#662;&#65533;&#65533;&#65533;a&#65533;&#65533;&#65533;o'p@^&#65533;&#65533;1$&#65533;&#65533;&#65533;&#65533;&#142;_t&#65533;FO&#65533;&#65533;+k1E&#65533;A&#65533;&#65533;&#65533;&#65533;&#65533;q&#65533;[9x&#65533;&#65533;Y&#65533;&#65533;sFQ&#65533;&#65533;&#65533;AHVY&#65533;f9&#65533;:%f&#65533;&#65533;R&#65533;Q&#65533;&#65533;&#65533;&#65533;&#65533;m[6&#65533;6[&#65533;&#65533;&#65533;&#65533;,&#65533;&#65533;&#65533;1M6&#65533;&#65533;&#65533;gD&#65533;j&#65533;)&#65533;&#65533;&#65533;&#65533;I+*&#65533;&#1202;&#65533;&#65533;&#65533; &#65533;&#65533;+&#65533;&#65533;&#65533;&#65533;5&#65533;&#65533;+6&#65533;m'L&#65533;H&#65533;&#65533;&#65533;&#65533;{&#65533;i&#65533;9E&#65533;=&#65533;u&#65533;&#65533;[&#65533;Lt[&#65533;u&#65533;&#65533;&#65533;&#65533;&#65533;&#65533;&#65533;&#65533;Ek&#65533;+&#65533;NbK&#65533;k&#65533;K&#65533;&#65533;&#65533;8p&#65533;k&#65533;G&#65533;..&#65533;&#65533; &#65533;&#65533; &#65533;1 &#65533;A&#18839;&#1691;Z&#65533;&#44897;2&#65533;C&#65533;P&#65533;&#65533;&#65533;[&#65533;%>&#65533;&#65533;+&#65533;h &#65533;&#65533;Q&#65533;&#65533;&#65533;&#65533;&#65533;&#65533;&#65533;[(&#65533;&#65533;&#65533;&#65533;{I,&#65533;&#65533;&#65533;;&#65533;r0b&#65533;&#65533;&#65533;&#65533;h&#65533;&#65533;a&#65533;&#65533;&#65533;[&#65533;M&#65533;&#65533;a&#65533;EAu&#65533;&#65533;qp5PG`&#65533;&#65533;&#657;&#65533;&#65533;>&#65533;Pn&#65533;)&#65533;`&#65533;&#65533;&#65533;&#65533;&#65533;&#65533;qB&#65533;&#65533;b0&#65533;a&#65533;&#65533;&#65533;&#65533;VD&#65533;b&#65533;K&#65533;Q&#65533;E|&#65533;f&#65533;-&#65533;o7&#65533;&#65533;b'\P6&#65533;&#65533;> :  UP6&#65533;q_&#65533;b<&#65533;&#65533;q=@.&#65533;4&#65533;~&#65533;&#65533;&#65533;&#65533;{&#65533;&#65533;&#65533;&#65533;-Q&#65533;!&#65533;l@4E&#65533;P&#65533;A 4P6'&#65533;*&#1105;&#522;|&#65533;a<J'&#65533;:&#65533;R pp7&#65533;P &#65533;&#65533;&#65533;q&#65533;d@&#65533;}&#65533;&#65533;&#65533;8o"di&#65533;Il 7 &#156;&#65533;? p RP4 7&#65533;&#65533;!&#65533;&#1805;9&#65533;)P&#65533;&#65533;wv%&#188;&#65533;&#65533;,l&#65533;&#65533;&#65533;&#65533;&#65533;lB&#497;yI&#65533;&&#65533;<&#65533;&#65533;&#65533;&#65533;&#65533;q&#65533;&#65533;q&#65533;<&#65533;"&#65533;&#849;, &#65533;<&#65533;7&#65533;&#65533;	&#65533;&#65533;&#65533;&#65533; &#65533;&#65533;N&#65533;&#65533;&#65533;&#65533;!&#65533;&#65533;:@&#65533;&#65533;|:P'&#65533;&#65533;3 =&#65533;C&#65533;2&#65533;&#641;P&#65533;&#65533;U&#65533;&#65533;-&#65533;&#65533;&#65533;&#65533;h)Q&#65533;:j2 &#65533;&#65533;&#65533;m&#65533;B&#65533;`y&#65533;&#65533;&#65533;&#65533;&#65533;&#1400;rx&#65533;*&#65533;&#65533;&#65533;&#65533;&#65533; b&#65533;&#65533;&#65533;&#65533;t&#65533;Qp K&#65533;&#65533;A&#65533;&#65533;&#65533;&#1221;I&#65533;wa@'&#65533;&#65533;`&#65533;A&#65533;&#1788;&#65533;&#65533;>&#65533;&#65533;&#65533;&#65533;1	&#65533;&#65533;&#1353;&#65533;)-&#65533;K&#65533;&#1214;&#65533;x&#65533; &#65533;Q&#65533;&#65533;7"&#65533;&#65533;&#65533;W97-&#65533;&#65533;Qp&#65533;#^&#1576;&#65533;jm&#65533;r&#65533;Ss\6&#65533; &#65533;&#65533;('&#1718;p&#65533;&#65533;?5H &#771;`}&#65533;&#65533;&#888;&#65533;)@&#1124;[M&#65533;p&#65533;G&#65533;&#65533;l&#65533; +* kprE&#65533;&#65533;&#65533;&#65533;[D&#65533;B0&#65533;&#65533;&#65533;-&#65533;C&#680;&#65533;&#65533;&#65533;Z&#65533;&#65533;;&#65533;&#65533;l	y&#65533;&#65533;=&#65533;&#1162;&#65533;&#65533;&#65533;k&#65533;zv&#65533;&#65533;!&#65533;TA&#65533;&#65533;?@&#65533;b*<h&#65533;&#65533;&#65533;cP0 &`x`K@&#65533;&#65533; K&#65533;&#65533;&#65533;&#65533;&#65533;A&#65533;&#65533;p&#65533;&#65533;g&#65533;&#65533;zI&#1629;x9&#8750;&#65533;B&#65533;&#65533;&#65533;M&#65533; &#65533;&#65533;2&#65533;1Y&#65533;?&#65533;&#65533;&#65533;tW0nkF&#65533;&#65533;D&#65533;&#65533;&#65533;&#926;&#65533;&#65533;tY&#65533;&#993;&#65533;}&#65533;&#65533;ib&#65533;f5&#65533;59&#65533;s&#65533;&#65533;&#65533;&#65533;!c&#65533;&#65533;7Hz&#65533;qn&#65533;&#65533;&#65533;&#65533; 2&#65533;&#65533;|&#65533;&#65533;&#65533;&#65533;-&#65533;&#65533;&#863;&#65533;a &#65533;&#65533;&=&#65533;&#65533;&#65533;&#65533;&#593;&#65533;b&#335;fA&#65533;Z&#65533;i0|0 9&#65533;&#65533;&#65533;;&#65533;|`t&#65533;&#65533;l&#65533;&#65533;{r&#65533;s&#65533;&#65533;uX&#65533;&#65533;&#65533;&#65533;E&#65533;.&#65533;&#65533;&#65533;&#65533;&#65533;@ i&#65533;&#65533;&#65533;*L&#65533;&#65533;&#1792;&#65533;de&#65533;&#65533;&#65533;B&#231;&#65533;&#65533;p|&#65533;&#65533;q&#65533;P&#65533;&#65533;&#65533;&#65533;&#65533;!&#65533;&#65533;&#65533;t&#65533;&#65533;)&#65533;&#65533;[&#65533;g&#65533;B &#65533;&#65533;&#65533;&#65533;Qv.&#65533;Y" &#65533;&#65533;&#65533;Q&#65533;@&#65533;8V&#65533;&#65533;~&#65533;q&#65533;&#65533;%&#1033;&#65533;#U&#65533;&#65533;&#65533;&#65533;&#65533;X6Xt&#65533;X&#65533;&#65533;,&#65533;%R&#65533;&#65533;B@&#65533;&&#65533;&#65533;&#65533;&#401;&#1746;&#65533;&#65533;&#65533;&#65533;%x(&m&#65533;&#65533;Q&#1822;&#65533;I6&#65533;
S&#65533;&#65533;&#65533;&#433;&#65533;&#65533;&#58219;gS&#65533;&#65533;CR&#65533;&#65533;
&#65533;&#65533;&#65533;&#53568;&#65533;Cl&#65533;&#65533; &#65533;$&#65533;&1 &#65533;,&#1096;&#1628;=M&#65533;&#65533;Q&#65533;n&#1722;&#65533;A&#65533;13Mk&#65533;&#1689; &#65533;&#65533;&#65533;&#65533;Ai&#65533;&#1925;`&#65533;d@&#65533;~Ri&#65533;-3&#65533;#vi&#65533;=&#65533;&&#65533;9&#65533;Z&#65533;&#65533;&#65533;i`!&#65533;|&#65533;&#65533;P&#65533;@X&#65533;wW]$T]&#65533;&#65533;&#65533;&#65533;#cy&#65533;#&#65533;(?&#65533;&#65533;&#65533;&#65533;&#65533;&#65533;&#65533;E&#65533;s&#65533;&#65533;s`~0AX&#65533;&#65533;&#65533;&#65533;&#65533;1&#65533;&#65533;&#65533;J]&#65533;%%T?t&#65533;^&#65533;f&#65533;g&#65533;&#65533;r&#65533;&#65533;z&#65533;&#65533;&#65533;N}H&#65533;&#65533;&#65533;m&#65533;&#65533;cn|&#65533;&#65533; @&#65533;@h&#65533;&#65533;&#65533;&#65533;&#65533;$&#65533; X&#65533;&#65533;$&#65533;#&#65533;&#65533;&#65533;&#65533;&#65533;n j&#41967;g&#65533;&#65533;>,&#65533;/&#65533;I&#65533;&#65533;!&&#65533;q ^&#65533;%H&#65533;&#65533;&#65533;&#65533;7&#65533;1&#65533;.&#65533;q&#65533;Q&#65533;#[ &#65533;&#65533;&#65533;&#65533;&#65533;tIF&#65533;&#65533;&#65533;!&#65533;&#65533;+&#65533;&#65533;g)&#65533;&#65533;&#65533;&#65533;&#65533;&#65533;g&#65533;&#65533;&#65533;&#65533;&#65533;W&#12482;&#65533;9&#65533;&#65533;&#65533;V&#65533;7&#65533;&#65533;&#65533;&#65533;k0)&#65533;0&#65533;J&#65533;1&#65533;&#65533;&#65533;U!&#65533;&#65533;&#65533;

%(&#65533;V*&#65533;/2&#65533;&#65533;&#65533;&#65533;%&#65533;N&#65533;&#65533;&#65533;&#65533;&#65533;P&#65533;&#65533;&#65533;_&#65533;k&#65533;&#65533;&#65533; &#65533;&#65533;&#65533;&#65533; o$N&#65533;T&#65533;&#65533;E&#65533;5n&#65533;&#65533;&#65533;&#65533;G&#65533;!E&#65533;$Y&#65533;&#65533;I&#65533;A&#65533;x&#65533;&#65533;'&#65533;1"&#65533;&#65533;&#65533;H&#532;&#65533;"GNJ&#65533;&#65533;&#5505;I&#65533;.&#30053;+
0&#65533;&#65533;&#65533;&#65533;J&#65533;&#65533;`&#65533;&#65533;7)&#334;%[&#65533;&#65533;Y&#65533;i3V&#65533;a&#65533;M&#65533;1&#65533;&#65533;&#65533;e&#65533;&#65533;T [&#65533;&#65533;&#65533;&#65533;*&#65533;&#65533;&#365;&#65533;L+&#65533;&#65533;&#1195;&#65533;&#1288;&#65533;&#65533;`&#65533;V&#65533;g&#1057;E&#65533;N&#65533;e@&#65533;%:K$q&#65533;&#65533;&#65533;yw&#65533;&#65533;&#1696;&#65533;&#65533;&#65533;/&#65533;&#65533;&#65533;x&#65533;&#65533;&#402;}4&#65533;*e&#65533;u&#65533;p&#65533;&#65533;2IO&#65533;^&#65533;z&#65533;nq&#65533;&#65533;&#65533;fK9&&#65533;X&#65533;&AL&#65533;nu&#65533;&#65533;&#65533;hN1&#65533;&#65533;&#999;_?~&#65533;&#65533;&#65533;#&#65533;2?9&#65533;&#65533;&#65533;&#65533;9&#65533;L&#65533;N&#65533;&#65533;TpA9b&#65533;%vZ&#65533;-&#65533;"&#65533;&#65533;4&#65533;&#65533;&#65533;z&#65533;&#65533;&#65533;&#65533;%K4&#65533;DS<&#65533;-rS&#65533;+&#626;8&#65533;Ak&#65533;142lc&#65533;&#65533;V#&#65533;&#65533;vP&#65533;&&#65533;HpIG&#65533;&#65533;Tt&#65533;I(M4A&#65533;&#65533;&#65533;&#65533;&#65533;z&#65533;&#65533;F.&#65533;&#65533;r$dh	&#65533;"&#65533;&#65533;&#65533;!`z&#65533;&3d&#65533;&#681;&#65533;kK&#1966;&#65533;&#65533;N<&#65533;&#65533;sO;m&#65533;SO&#65533;r&#65533;&#65533;
&#65533;Tn&#65533;z&#65533;n&#65533;/u&#65533;&#65533;[:o&#65533;&#65533;J&#65533;&#65533;&#1564;&#65533;&#65533;&#65533;k&#65533;&#65533;cJ5&#65533;TTSU&#65533;Tl&#196;TM&#65533;&#65533;&#65533;VZ&#1633;&#65533;&#65533;R &#65533;C%	s&#65533;\&#65533;M5&#65533;XS&#65533;&#65533;&#65533;&#65533;@K&#65533;ZC&#65533;a&#65533;$!&#65533;&#65533;&#65533;&#65533;48&#65533;&#65533;p&#65533;w\r&#65533;W&#65533;Y,&#65533;&#65533;&#65533;j&#65533;&#65533;'&#65533;jq+"AS&#65533;&#65533;&#65533;w_&#65533;V&#65533;"&#65533;n&#65533;3&#65533;&#65533;&#153;&#65533;{H+&#65533;!P2&#853;xbsY&#65533;L&#65533;r&#65533;4&#65533;&#65533;w&#65533;&#65533;&#65533;&#65533;+&#65533;"&#65533;&#65533;&#65533;d&#65533;&#490;@c64&#65533;&#65533;"&#65533;r&#65533;+R&#65533;"&#65533;&#65533;&#65533;&#65533;&#65533;!&#261;NpZ&#65533;xh&#65533;&#65533;&#65533;[rs&#65533;&#65533;c&#65533;@`X&#65533;H&#65533;&#65533;&#65533;&#65533;)e&#65533;&#65533;2&#65533;&#65533;&#65533;1C&#65533;&#65533;l&#65533;)&#470;x&#65533;N&#1671;pk&#65533; n7ne&#65533;,&#65533;&#65533;n&#65533;&#65533;&#65533;{&#65533;,&#65533;&#65533; &#65533;oz(&#65533;:d#] {e&#65533;W&#65533;,k&#65533;S&#65533;&#65533;9hl&#399;11&#65533;K&#65533;Q&#65533;,s&#65533;0&#1363;&#65533;&#65533;&#202;H&#65533;&#65533;>P}u&#65533;[w&#65533;u&#65533;UG`?^O@d&#65533;&#65533;#X&#65533;u1&#65533;&#65533;5HFF#7&#65533;$9&#65533;\&#65533;;V&#65533;Y&#65533;:&#65533;&#65533;!&#65533;&#65533;&#65533;C&#65533;`P&#65533;E&#65533;4&#65533;&#65533;h%&#65533;7&#65533;|&#65533;&#65533;W}&#65533;o&#65533;&#65533;-r&#65533;Y&#65533;&#65533;C81h&#1597;,?&#65533;&#65533;&#65533;8&#65533;K<&#65533;&#65533;k&#65533;&#1427;epmH&#65533;&#65533;B&#65533;$EqfQC-xAfP&#65533;&#65533;`&#65533;Z&#65533;&#65533; ^&#65533; @&#65533;T&#65533;&#65533;&#65533;U&#65533; d&#65533;E&#65533;&#65533;V&#65533;0&#65533;iA&#65533;&#65533;&#65533;&#65533;1&#65533;&#65533;"M&#65533;^&#65533;&#65533;&#65533;&#65533;&#65533;&#65533;n(4 &#65533;x&2&#65533;&#65533;@c&#544;&#65533;jv&#65533;7&#65533;&#65533; &#65533;k&#65533;&#65533;V&#65533;B,Z&#65533;4r^K8&#65533;&#65533;&#65533;\he&#65533;K&#65533;dB36&#65533;`{&#65533;sA&#65533;4wD}&#65533;P@@+&#65533;3J&#65533;<&#65533;&#65533;B <&#65533;\1&#65533;,&#65533;&#65533;E&#17440;;&#65533;%&#65533;&#65533;E&#65533;&#65533;&#65533;&#65533;!l;&#65533;l&#65533;&#65533;&#65533;&#65533;t&#65533;&#65533;&#65533;&#65533;B&#65533;&#65533;&#65533;$&&#65533;'#&#65533;&#65533;&#65533;((z [&#65533;_ &#65533;&#65533;O&#65533;e&#65533;Y$&#65533;u&#384;&#65533;&#65533;&#1536;&#65533;&#65533;5&#65533;q&#65533;&#65533;*&#65533;*&#996;&#1952;&#65533;&#65533;&#65533;0C&#65533;&#65533;B=M!P&#65533;&#65533;&#65533;	K&f`@&#65533;P&#65533;(k&#65533;&#65533;&#65533;J&#65533;p`}`';&#65533;Q&#65533;^&#65533;AG.+&#65533;&#65533;v&#65533;Fm-&#65533;g&#65533;&#65533;&#65533;%&#65533;&#65533;AcK`&#65533;_.R(&#65533;HH"lB&#65533;C.&#65533;8&I&#65533;q&#65533;$&#65533;I&#65533;P&#1100;(&#65533;!&#65533;C;=
&#65533;h`!m&#65533;4R0&#65533;>
n-&#65533;&#65533;B&#65533;e&#65533;nj&#65533;Ya,B&#65533;&#65533;&#65533;&#65533;&#65533;&#65533;w0&#65533;  H&#65533;"O&#65533;&#65533;0z&#65533;%&#65533;&#65533;G=&#65533;&#65533;&#65533;&#65533;r&#65533;`q_&#65533;#fLM3&#65533;I&#65533;>&#65533;&#65533;&#65533;qO{&#65533;&#65533;W&#65533;&#65533;&#65533;r3@&#65533;H&#65533;`GT&#65533;&#65533; &#65533;&#65533;&#65533;A8&#1379;&#65533;l&#65533;#.Z&#65533;&#65533;&#65533;L&#65533;&#65533;&#65533;^&#65533;z&#65533;.&#65533;A&#65533;a5&#65533;&#65533;2t&#65533;&#65533;M$&#65533;&#65533;&#65533;&#65533;A6`=&#65533;&#65533;&#65533;#;P&#65533;F&#65533;9&#513;M&#65533;kiM{Z&#1318;V&#65533;&#65533;&#65533;&#65533; &#65533;N&#65533;&&#65533;&#65533;&#65533;&#65533;5,b&#65533;H&#65533;%&#65533;|['&#65533;&#65533;Vd5b&#65533;*&#65533; &#65533;L&#65533;&#65533;
$O|&#65533;1@48&#65533;&#65533;&#65533;f9R98&#65533;&#65533;&#65533;&#65533;v&#65533;&#1610;&#65533;&#65533;&#65533;%oy&#65533;{&#65533;&&#1845;&#65533;O&#357;R&#65533;&#65533;&#65533;?C"c&#65533;z&#65533;JD&#65533;&#65533;&#65533;&#65533;&#65533;&#65533;@#YqXRtI%&#65533;&#65533;&#65533;&#65533;&#65533;&#65533;&#65533;&#65533;u1rK@8b&#65533;&#328;"&#65533; ^K&#65533;&#65533;&#65533;&#65533;p&#65533;&#65533;&#65533;T64&#65533;&#65533;&#65533;D&#65533;A&#65533;y&#65533;j&#65533;!&#65533;&#65533;O&#65533;&#65533;W&#65533;&#65533;&#65533; &#65533;p&#65533;+x)&#65533;t&#65533;U&#531;&#498;Ai&#65533;g,3&#65533;&#65533;<\D&#65533;&#65533;&#65533;.w9[&#65533;&#65533;&#65533;S&#65533;2k_( |X&#65533;&#65533;(&#65533;&#65533;A;`&#65533;&#65533;&#65533;LWHc&#65533;&#65533;&#65533;&#65533;&#65533;&#65533;&#65533;A&#65533; g&#65533;L&#65533;&#65533;	z&#65533;&#65533;_&#65533;a	&#65533;<&#65533;fAWY&#1027;&#65533; &#65533;&#65533;&#65533;&#65533;a&#65533;&#65533;e'<&#65533;	&#65533;&#65533;&&#65533;Ss&#65533;&#65533;&#1052;&#65533;-\&#65533; +P&#65533;a4p@ &#65533;z&#65533;&#65533;A&#65533;@EHF&#65533;&#65533;&#65533;,&#65533;0(K&#65533;&#65533;#&#65533;&#65533;2&#65533;m-&#65533;&&#65533;%~&#65533;&#65533;S&#4685;Gdk&#65533;>&#65533;q&#65533;f|iGa&#65533;0&#65533;NAC&#65533;&#65533;&#65533; x&#65533;=5bl&#65533;4\$&#65533;&#65533;u&#65533;&#987;&#65533;Ds&#1332;&#1296;&#65533;,&#65533;I&#65533;&#65533; &#65533;Ev&#65533;lAx&#65533;&#65533; &#65533;Xrj&#65533;T&#65533;F &#65533;&#65533;&#65533;[&#65533;,K&#65533;&#65533;P&#65533;q&#65533;n&#65533;&#65533;&#65533;&#65533;&#65533;&#65533;&#65533;}&#65533;&#65533;&#65533;tyZp&#65533;&#65533;Qc&#65533;&#65533;`&#65533;`&#65533;$&#65533;&#65533;-&#65533;[X&#65533;%&#65533;&#27251;[*K&#65533;[w&#65533;a&#65533;&#65533;&#65533;?(|&#65533;%8t^c&#65533;W&#65533;` &#65533;[)&#65533;~&#65533;q&#1132;`wR&#65533;Xp&#65533;`b&#65533;f:&#65533;7&#65533;p&#65533;"&#65533;y&#65533;6M&#65533;&#1062;	&#65533; &#65533;J&#65533;&#65533;jV&#65533;S&#2848;&#65533;&#763;&#712;84A&#65533;Oo&#65533;&#65533;&#65533;e6&#65533;&#65533;J &#2001;&#65533;&#65533;L&#65533;kZ&#65533;{W&#65533;&#65533;&#65533;t&#65533;&#65533;&#65533;k&#65533;H&#65533;&#65533;&#65533;Q&#65533;\"&#65533;&#65533;&#440;0m&#65533;&#65533;d.&#65533;v7&#65533;&#65533;&#65533;Z$&#65533;w@2&#65533;D&#65533;NZ$z&#65533;&#65533;&#65533;&#65533;&#65533;&#63294;&#65533;-R&#65533;,&#65533;G&#65533;&#65533;&#65533;&#65533;&#65533;le&#65533;&#65533;&#65533;&#65533;B&#65533;&#65533;@&#65533;&#65533;&#65533;l&#65533;&#65533;e&#65533;Sy&#65533;&#65533;&#65533;=XD d&#65533;w_V&#1656;&#65533;Y:&#1298;9&#65533;	0&#65533;&#65533;&#65533;
B&#65533;&#65533;A&#65533;&#65533;&#1863;U&#65533;&#65533;	&#65533;e&#65533;-<&#65533;&#65533;&#65533;&#65533;>&#65533;Y&#65533;&#65533;J6P%OU/&#65533;;&#65533;;&#65533;&#65533;&#65533;k&#65533;&#65533;
1&#65533;8	&#65533;40&#65533;2A&#65533;f&#65533;r:&#65533;&#65533;(5`&#65533;&#65533;&#65533;x<&#65533;r&#65533;&#65533;&#776;F
&#65533;;&#65533;&#65533;ac&#65533;G&#65533;&#65533;j`&#65533;<&#65533;&#65533;A*2 &#65533;%&#65533;&#65533;
&#65533;>e&#65533;7&#65533;=&#65533;A&#65533;)V&#65533;&#65533;&#65533;&#65533;w&#65533;'vj	&#65533;b)&#65533;a&#65533;&#65533;&#65533;&#65533;&#65533;&#65533;*&#65533; &#65533;:&#65533;&#65533;U&#65533;(&#65533;Bx8G&#65533;'j&#65533;$&#65533;;h+I&#65533;)2 &#65533;!&#65533;&#65533;&#65533;&#65533;&#65533;&#65533;2&#65533;&#65533;&#1674;&#65533;&#65533;&#65533;&#65533;&#65533;BL&#65533;&#65533;K&#65533;&#65533;&#65533;Mh&#65533;"C&#65533;&#65533;&#65533;bC&#65533; &#65533;2&#65533;&#65533;A{&#65533;=&#65533;&#65533;#&#65533;&#65533;&#65533;&#65533;CL&#65533;8y&#65533;&#65533;8p&#65533;aX&#65533;&#65533;/s0,&#65533;&#65533;n1&#65533;(&#1335;&#65533;&#65533;p&#65533;DLl&#65533;&#65533;&#65533;)&#65533;^Np&#65533;AA&#65533;{&#65533;&#65533;&#65533;|&#65533;-<&#65533;-&#65533;&#65533;EY&#65533;9&#65533;&#65533;_&#65533;&#65533;X&#1067;w"&#65533;&#65533;3&#65533;&#65533;>`&#65533;&#65533;&#65533;s&#65533;&#65533;	&#65533;
TF\?&#65533;p&#65533;Ux&#65533;M &#65533;&#65533;&#65533;A;&#65533;<{&#65533;&#65533;4&#65533;"0&#65533;It &#65533;&#1536;q$&#65533;&#65533;A&#65533;&#65533;&&#65533;&#65533;<&#65533;Z`4&#65533;&#65533;&#65533;&#65533;&#65533;&#65533;&#65533;f&#65533;> sE&#65533;H&#65533;H&#65533;&#65533;&#65533;&#65533;{&#65533;&#65533;&#65533; &#65533;&#65533;,&#65533;&#65533;@J&#65533;&#65533;<I&#65533;-&#65533;h&#65533;&#65533;&#65533; }&#65533;x&#65533;&#65533;ylP&#65533;&#65533;&#65533;9I&#65533;D-&#65533;F60&#65533;&#65533;*`t.&#65533;I&#65533;I&#65533;<&#65533;&#65533;\H&#65533;6&#1643;B&#65533;00&#65533;&#65533;4J&#65533;2&#65533;UD&#446;&#65533;#;&#65533;&#65533;5&#65533;&#65533;J&#65533;LH&#65533;&#65533;?&#65533;=(&#65533;&#65533;&#65533;20&#65533;K&#65533;T3&#65533;&#65533;,H&#65533;&#65533;&#65533;&#259;D&#65533;I &#65533;&#695;&#65533;&#759;&#65533;IX&#65533;&#65533;rJ&#65533;&#65533;&#65533;<L&#65533;\&#65533;|&#65533;&#65533;"H&#65533;iK&#268;L&#65533;&#65533;U&#65533;H&#65533;&#65533;&#65533;&#65533;K&#65533;L&#65533;<&#600; &#65533;~&#1673;&#65533;,MrL&#65533;6C1&#65533;0M&#1492;&#333;t&#65533;&#379;&#65533;hL&#65533;|M&#1852;6&#65533;;4&#65533;&#65533;&#65533;N&#65533;&#65533;&#65533;x&#65533;&#277;5&#65533;&#65533;N&#65533;&#65533; &#65533;&#65533;`&#65533;Y&#65533;o&#33162;8&#65533;A&#854;1Fl&#65533;&#65533;&#65533;&#65533;&#65533;&#65533;6&#65533;c(O2&#65533;&#65533;&#65533;&#65533;&#470;&#65533;&#65533;|&#65533;&#65533;O &#65533;&#65533;O&#65533;I&#65533;qI`aM&#65533;&#65533;&#980; <&#65533;O&#65533;%P(&#65533;2&#1024;&#65533;&#65533;O=6&#65533;&#65533;&#65533;Y&#516;I&#65533;&#65533;|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TATB-TC=TDMTE]TFmTG}TH&#65533;TI&#65533;TJ%&#65533;6&#65533;&#65533;/&#65533;&#65533;l&#65533;   &#65533;&#65533;@  M=@*&#65533;&#65533;M&#65533;T&#65533;&#65533;&#65533;&#65533;&#65533;Q&#65533;/&#65533; &#65533;&#65533;'P&#65533;Tm&#65533;W&#65533;&#65533;6&#65533;&#65533;@ @%`&#65533;$&#65533;%@&#65533;&#65533;\' X )`&#65533;p&#65533;$h&&#65533;&#65533;$&#65533;!p&#65533;d&#354;X&#65533; &#65533;&#65533; &`[&#65533;&#65533;l&#866;X $p&#65533;XWv]W &#65533;&#65533;!&#65533;&#65533;re&#65533;6  ZmW|&#65533;V%X&#65533;&#65533;W j&#65533;(&#65533;&#65533;|&#65533;W'8V&#65533;&#65533;&#1537;eW[&#65533;&#1475;5&#65533;&#65533;u&#65533;&#65533;]W&0V&#65533;l}&#1580;&#65533;Tb&#65533;&#65533;H$X &#65533;l&#65533;O&#65533;9=&#65533;t&#65533;X &#65533;&#65533;h&#65533;mY&#65533;&#65533;&#1483;lP&#1027;N&#65533;&#65533;p&#65533;7&#65533;U&#65533;X&#65533;]  p&#65533;6&#65533;&#65533;(&#65533;&#65533;u&#65533;&#65533;&#65533;&#65533;BP&#65533;Q &#65533;%&#65533;T Q&#65533;&#65533;7]Vn&#65533;[&#65533;U&#65533;&#65533;&#65533;&#65533;Z((Z<&#65533;&#65533;%&#65533;Q(&#65533;Q`&#1674;&#65533;Pp&#1220;&#65533; &#65533;ViM&#65533;&#65533;&#65533;h&#65533;/x&#65533;8&#65533;)&#65533;Z&#65533;&#65533;AP&#65533;R0&#65533;R&#65533;P0&#65533;S8\&#65533;&#65533;Y&#65533;]&#1418; VcU&#1658;e&#65533;/&#65533;&#65533;&#65533;&#65533;&#65533;&#65533;\)&#65533;YlO &#65533;S@\&#65533;E&#65533;-&#65533;&#65533;&#1347;7&#65533;WY&#65533;U &#65533;&#65533;&#65533;(&#65533;&#65533;&#1854;E&#65533;&#65533;&#65533;k+&#65533;&#65533;&#65533;=\&#65533;5]T &#65533;&#65533;%Y&#65533;&#65533; Kp  (* &#65533;/&#65533;&#65533;&#65533;&#877;^&#65533; )&#65533;&#65533;&#65533;m+&#65533;%&#65533;&#65533;&#65533;R&#65533;SP[4U&#65533;&#65533;&#65533;}Y&#65533;&#65533;	 &#1686;&#65533;&#65533;&#65533;^p&#65533;&#65533;\&#65533;[R&#65533;&#65533;5&#65533;R8QX[3&#65533;0&#65533;P&#65533;&#65533;&#65533;&#65533;x&#65533;&#65533;&#2016;&#65533;^&#877;&#65533;&#65533;&#65533;Mx&#65533;&#65533;&#65533;&#65533;&#65533;%`.&#65533;&#65533; 6&#65533;x&#65533;x&#65533;X_&#65533;}&#65533;M&#65533;&#65533;&#65533;&#65533;(&#65533;&#65533;&#65533;MS&#65533;`&#65533;-&#65533;&&#65533;/x 
&#65533;x&#65533;h&#65533;0&#65533;&#65533;z&#65533;!&#65533;a$&#65533;&#65533;,&#65533;T&#65533;`&#65533;&#65533;5_3&#65533;
&#65533;&#65533;	&#65533;  0a% &vb&#65533;[&#65533;&#65533;bQX&#65533;+N\R&#65533;&#65533;3&#65533;&#65533;0&#65533;	(&#65533;&#65533;&#65533;&#65533;~_	&#65533;&#65533;&#65533;&#65533;'&#65533;\'@M&#65533;]&#65533;j&#65533;E]>&#65533;N&#65533;^1m&#65533;&#65533;0(&#65533;&#65533;&#65533; 
&#65533;&#65533;6&#65533;&#65533;@&#65533;[&#65533;%A= ] &#65533;&#65533;&#65533;4m&#65533;	&#65533; (&#65533; c&#65533;&#65533;&#65533;&#65533;(&#65533;&#1805;&#65533;(&#65533;%&#65533;e]&#65533;e^&#65533;e_&#65533;&#65533;&#65533;&#65533;&#65533;&#65533;&#65533;&#65533;U&#65533;&#65533;&#65533;`&#65533;Hn Fe&#65533;&#65533;&#65533;&#65533;&#65533;4&#65533;&#65533;Vfl&#65533;fm&#65533;f&#65533;&#65533;&#65533;&#65533;&#65533;&#65533;&#65533;Q&#65533;S^&#65533;6x&#65533;`&#65533;#V&#65533;n_x >~&#65533;%&#65533;&#65533;&#65533;&#65533;g&#65533;f}&#65533;g~f&#65533;#&#65533;&#17088;ZO&#65533;&#65533;4&#65533;`&#65533;0&#65533; n&#65533;h #&#65533;bxf&#65533;&#65533;&#65533;&#1540;.&#65533;(&#65533;N&#65533;&#65533;~&#65533;h&#65533;&#65533;f*&#65533; x&#65533;=&#1027;? &#65533;m&#65533;6&#65533;BP&#65533;&#65533; &#23880;&#512;.&#65533;&#65533;&#65533;d(&#65533;&#65533;}]&#65533;&#65533;h&#65533;&#65533;i]&#65533; U&#65533;&#65533;:&#65533;d&#65533;h&#65533;jvf&#65533;.&#65533;i&#65533;&#65533;j&#65533;&#65533;_.&#65533;`=&#65533;&#65533;/&#65533;&#65533;	&#65533;&#65533;e.&#65533;fYx&#65533;$&#65533;j&#65533;&k&#65533;6d<&#65533;&#65533;W~&#65533;;&#65533;X&#65533;=.k&#65533;&#43702;i>&#65533;c&#65533;&#65533;&#65533;(#P&#65533;b&#65533;&#65533;k&#65533;&#65533;g0&#65533;e&#65533;@&#65533;8&#65533;d&#65533;&#65533;&#65533;	c&#65533;@&#65533;|l&#65533;&#65533;&#65533;.&#9637;&#65533;&#65533;6&#65533;:%a`e<VhC&#65533;&#65533;&#65533;&#65533;lae&#65533;kK&#65533;d&#65533;&#65533;SW&#65533;&#65533;&#462;&#65533;&#65533;d&#65533;&m&#65533;&#65533;&#65533;	@&#65533;&#65533;6&#65533;H`&#65533;
p&#65533;6&#65533;j&#65533;&#65533;&#65533;&#65533;&#65533;&#65533;>&#65533;V&#65533;6&#65533;&#65533;.&#65533;:V&#65533;:&#65533;cL.
8j&#65533;H`&#65533;&#65533;&#65533;Fn&#65533;F&#65533;&#65533;&#65533;&#65533;&#65533;H&#65533;&#65533;&#65533;&#65533;&#65533;&#65533;&#65533;&#896;/n &#65533;~ <&#65533;&#65533;bV&#65533; &#65533;v&#65533;&#65533;n &#65533;h_&#65533;xi&#65533;&#65533;&#65533;&#65533;&#65533;&#65533;f&#65533;J&#65533;;ui&#65533;&#65533;&#65533;&#65533;&#65533;&#65533;&&#65533;&#65533;&#65533;&#65533;~e&#65533;FT&#65533;A#&#65533;d&#966;nK&#65533;&#65533;BMgu&aY&#65533;&#65533;0P&#65533;&#65533;S&#65533;&#65533;&#65533;. &#65533;P&#65533;&#65533;&#65533;&#65533;&#65533;&#65533;&#65533;&#65533;&#65533;CuqK b<(a#X&#65533;&#65533;c&#65533;&#65533;d&#65533; Ux&#65533;h&&#65533;&#65533;&#65533;q&#65533;Y&#65533;&#1344;  !&#65533; &#65533; ,   j? &#65533; &#65533;H&#65533;&#65533;&#65533;&#65533;*\&#560;&#65533;&#199;#J&#65533;&#65533;0E&#65533;(j&#65533;&#561;&#65533;&#463; C&#65533;I&#65533;$&#65533;`&#65533;,a&#65533;&#65533;&#727;0c&#668;ISc
&#65533;&#65533;d&#65533;&#65533;&#65533;&#991;@&#65533;
&#65533;0v&#65533;&#65533;9 #&#1127;P&#65533;J&#65533;J'&#65533;dR&#65533;&#1593;&#65533;&#65533;&#1519;`&#202;%&#65533;a&#65533; 	X&#65533;&#65533;f'&#65533;&#65533;p&#65533;&#669;KD&#65533;l4&#65533;HA&#65533;&#65533;N&#65533;
L&#65533;0&#65533;t&8&#65533;c&#65533;b&#208;#K&#65533;
"&#65533;&#1629;`&#65533;&#65533;&#65533;&#65533;&#65533;&#65533;&#608;C&#65533;.yS&#65533;&#65533;$r&#65533;&#65533;&#65533;&#65533;`&#65533;&#65533;y[&#65533;&#65533;M&#65533;vC&p0DN&#65533;Y&#65533;h&#65533;&#65533;L&#65533;&#65533;&#531;+_&#956;&#65533;&#65533;&#65533;&#1059;K&#65533;N&#65533;&#65533;&#65533;&#65533;&#1587;k&#65533;&#957;&#65533;w&#65533;&#65533;&#65533;&#65533;&#65533;&#65533;&#65533;l0&#65533;N&#65533;&#65533;&#65533;<y&#65533;&#65533;&#12782;`6oz&#65533;[u&#65533;h&#65533;~&#65533;&#65533;&#65533;&#65533;&#65533;'&#65533;&#65533;&#65533;&#65533;P&#65533;R:&#65533;&#65533;&#65533;p&#65533;Y&#65533;&#65533;&#65533; dh&#65533;aY&#65533;Sj&#65533;&#65533; )@8&#65533;$&#65533;&#65533;!&#65533;(&#65533;&#65533;Se&#65533;&#65533;&#65533;;!&#65533;@),&#65533;S&#65533;&#65533;&#65533;c3&#65533;&#65533;&#65533;&%&#65533;&#65533; 4&#65533;&#65533;f&#513; &#65533;&#65533;&#65533;  )&#65533; U&#65533;&#65533; .&#65533;@ =&#65533;&#65533;&#65533;&#65533;&#65533;&#201;&#65533;&#65533;&#65533;dR&#65533;&#65533;U&#65533;.H&#65533;e &#65533;&#65533;&#65533;o&#65533;&#65533;qaP
&#1817;&#65533;`fLQ&#417;V$zhf&#65533;&#65533;hKV&#65533;T&#65533;&#65533;s`b&#537;&#65533;&#65533;}U&#65533;$&#65533;`:&#65533;&#65533;&#65533;a&#43624;&#65533;a&#65533;e&#65533;&#65533;&#65533;	&#65533;&#65533;&#65533;snI&#65533;N2&#65533;&#65533;&#65533;&#65533;`A&#65533;&#65533;A&#65533;S&#65533;Q&#65533;&#65533;&&#65533;&#65533;]&#65533;!&#65533;&#65533;&#65533;
&#65533;&#65533;olP&#65533;,&#65533;&#65533;&#65533;&#65533;pe&#65533;&#65533;&#65533;xze&#433;&#742;&#65533;&#65533;&#65533;~&#65533;*&#65533;&#65533;&#65533;&#65533;N0&#65533;9g&#65533;&#65533;i&#65533;&#65533;&#65533;&#65533;i&#65533;&#65533;&#65533;&#65533;&#65533;&#65533;&#65533;Buj&#65533;&#65533;&#661;&#65533; &#65533;&#65533;&#65533;&#65533;	*&#65533;Tf k&#65533;&#65533;&#65533;v&#65533;&#65533;C&#65533;Iw*&#65533;&#65533;&#1376;N:X;&#65533;	&#1618;&#65533;&#65533;&#65533;2T&#1627;&#65533;~F&#65533;&#65533;&#65533;&#65533;&#65533;gDT2t'&#65533;&#65533;&#65533;X&#65533;t&#65533;&#65533;]
&#65533;f&#65533;:&#65533;)&#65533;U`&#65533;x&&#65533;5&#65533;&#65533;&#1446;2&#65533;&#65533;&#65533;&#989;&#65533;&#65533;&#65533;S&#1400;S_&#65533;A&#65533;X&#65533;Yi&#65533;&#65533;1&#65533;u.&#65533;x&#65533;*2D`;&#65533;w2&#65533;a&#65533;&#65533;:&#65533;@&#65533;&#65533;x&#1346;n&#65533;F&#65533;&#65533;Z&#65533;ldfw&#65533;y&#65533;&#65533;(&#65533;}3&#65533;0&#65533;&#65533;,\H&#65533;W&#65533;&#65533;Fd&#65533;~ Ped.;&#65533;F3&#65533;ys&#65533;&#65533;:Q&#65533;NB&#65533;&#65533;=&#65533;j&#65533;s&#65533;&#65533;&#65533;&#65533;&#65533;&#65533;&#65533;&#65533;S&#65533;&#65533;&#65533;&#65533;'&#65533;&#65533;&#65533;O&#65533;&#65533;	&#65533;&#65533;&#65533;&#65533;&#65533;&#65533;&#65533;&#65533;^
&#65533;6 l&#65533;&#65533;U&#65533;}&#65533;&#65533;{}&#65533;ME&#65533;&#65533;A
&#65533;#'6&#65533;Ci?&#65533;:&#65533;&#65533;&#65533;&#51480;&#65533;$`)&&#65533;O&#65533;r&#65533;&#65533;&#65533;g&#65533;&#65533;&#65533;&#65533;&#65533;b&#65533;&#65533; Y&#543;&#65533;&#65533;&#447;&#65533;&#65533;o  x&#65533; \&#65533;&#65533;&#65533;!A	HI>&#65533;q&#65533; 8&#65533;&#861;&#65533;W&#65533;)&#65533;&#4504;&#65533;`&#65533;f&#65533;1&#65533;,&#65533;&#65533;&#65533;&#65533;H&#65533;"&#65533;:*&#65533;tr&#65533;qiC`&#65533;&#65533;@&#65533;&#518;48&#65533;&#65533;&#65533;&#65533;F&#917;&#65533;&#65533;pvV &#65533;E&#65533;&#65533;&#65533;l &#65533;&#65533;&#65533;&#65533;&#65533;6&#65533;*\&#192; &#65533;G@&#65533;&#65533;sT&#65533;&#65533; j&#65533;_&#65533;&#65533;R&#65533;&#65533;U&#65533;&#65533;c	&#65533;x&#65533;)&#65533;&#65533;&#65533;&#65533;&#65533;&#643;&#65533;&#65533;&#65533;&#65533;1H{4&#65533;'-h"Z&#65533; &#65533;p&#944;&#65533;r2S<&#65533;&#65533;FF&#65533;&#65533;B&#65533;&#65533;8&#1354;&#1039;&#65533;&#454;3&#65533;5Q&#65533;bC )&#65533;b&#65533;>&#65533;R&#65533;N&#65533;4&#65533;S&#65533;&#65533;&#65533;4&#65533;&#65533;o&#65533;&#65533;Z&#65533;+&#65533;&#65533;&&#1299;&#65533;&#65533;O1T1&#65533;&#65533;G&#65533;&#65533;N=p&#65533;%c&#65533;&#65533;i&#65533;&#65533;D&#65533;&#65533;
gIK9.MxR&#65533;&#65533;I&#65533;&#65533;&#65533;-&#65533;&#65533;&#65533;&#65533;"lQ&#65533;X&#65533;RU&#65533;I&#65533;&#65533;&#1030;&#65533;&#65533;&#985;e&#65533;"&#65533;L&#65533;&#65533;W&#65533;&#65533;&#65533;&#65533;&#65533;&#452; 4&#65533;&#65533;&#65533;&#65533;"L&#582;&#65533;Sb&#65533;&#65533; l&#65533;&#65533;&#1046;&#65533;&#65533;z&#65533;Y&#65533;&#65533;(	G&#65533;&#65533;&#65533;Nb&#65533;&#65533;&#1161;AQ&#677;D&#65533;&#65533;
{@f^&#65533;&#1318;j!&#65533;*&#65533;&#65533;u&#65533;}&#65533;/M$ &#65533;?&#65533;Q&#65533;fn&#65533;X)&#65533;HX&#65533;&#1297;\&#65533;&#65533;&#65533;&#65533;&#65533;8&#65533;&#65533;p&#65533;&#65533;,&#65533;&#390;9n&#65533;Nw&#65533;&#65533;&#65533;&#65533;&#65533;=&#65533;!]&#65533;*&#65533;&#65533;&#65533;s&#65533;A'&#65533;&#65533;z&#65533;39&#65533;&#65533;:&#65533;Y*&#65533;&#65533;Z&#65533;8&#65533;&#65533;,y&#65533;	@`&#65533;&#65533;YA< &#65533;O&#65533;}&#65533;&#65533;X&#362;L&#65533;&#65533;uH&#65533;&#65533;C&#65533;&#65533; 0&#65533;&#65533;&#19640;}+B&#65533;VR&#65533;&#65533;1Md&#65533;A&#65533;&#65533;-N!&#65533;&#65533;&#65533;X&#65533;@&#65533;&#65533;tC;H&#306;&#65533;+g&#65533;&#65533;&#65533;-=&#65533;p&#65533;9<&#65533;&#65533;O&#65533;&#65533;p&#65533;&#451;x&#65533;KD}X6T&#65533;&#65533;&#65533;
e&#65533;l&#65533;5&#65533;4&#65533;&#65533;-&#65533;&#879;CR&#65533;&#65533;&#65533;V&#65533;&#65533;&#65533;&#65533;&#65533;&#65533;J&#65533;T&#65533;y&#65533;&#65533;$j&#65533;&#65533;&#65533;CB<&#65533;m&#65533;]&#65533;&#65533;<&#65533;&#65533;&#65533;X
&#65533;&#65533;&#65533;&#65533;w"&#65533;W&#65533;&#65533;&#65533;S&#65533;&#65533;nUp7&#1216;&#65533;&#65533;&#65533;e9&#65533;&#65533;&#65533;U'&#65533;z&#65533;8&#65533;`P]&#65533;&#65533; 6&#65533;&#65533;&#65533;8&#65533;&#65533;&#1437;&#65533;J&#65533;;&#65533;A&#65533;"r"9&#65533; k&#65533;&#65533;&#1328;&#65533;&#65533;b&#65533;&#65533;3k.&#65533;5&#65533;a&#1865; &#65533;`&#65533;&#65533;&#65533;&#65533;&#785;<H&#65533;
&#65533;DU&#65533;&#65533;&#65533;;&#65533;&#65533;&#65533;&#65533;,&#65533;R.Xc&#65533;J&#65533;5&#65533;""p&#65533;&#65533;&#65533;&#65533;&#65533;&#65533;F&#65533;&#65533;&#302;[&#65533;&#65533;^BW&#65533;0@&#65533;Yp&#65533;O5&#65533;!u@&#65533; @c&#65533;j&#550;A&#65533;"d{@&#65533;&#65533;&#1136;6b&#65533;EH&#65533;$4&#65533;b&#65533; &#65533;&#65533;p&#65533;&&#65533;3Q&#65533;4&#65533;0LR@&#65533;'&#65533;0&#65533;6 &#65533;t&#65533;&#65533;&#65533;b&#65533;@"L&#65533;5\&#65533;)&#65533;&#950;b&8Mu'&#65533;&#65533;V&#65533;b&#65533;4$&#65533;L&#65533;K`[&#65533;&#65533;&#65533;D&#65533;&#65533;Ame9"&#1350;&#65533;/&#65533;!&#65533;%h&#65533;&#2039;N&#65533; &#65533;W&#65533; &#65533;&)Ao&#65533;# &#65533;&#65533;&#65533;v&#65533;&#65533;&#65533;&#1667;&#65533;&#65533;IC&#65533;g&#65533;j1o&#65533;&#65533;&#65533;&#65533;C&#65533;	&#65533;&#65533;R}"&#65533;&#65533;&#65533;6&#65533;&#65533;(&#65533;g}&#65533;+?3&#65533;<&#65533;&#1926;L&#65533;h&#65533;&#65533;4 &#65533;&#1358;&#65533;&#65533;!aX&#65533;;Y&#65533;P`L&#65533;t&#65533;&#65533;i&#65533;Nd&K&#65533;3&#65533;^q&#65533; &#65533;&#65533;&#65533;&#65533;&#65533;&#65533;&#65533;{&#65533;&#65533;&#65533;&#65533; &#65533;7&#65533;e c&#65533;7Sp&#65533; < "z<0^&#65533;@&#65533;&#65533;&#65533;g&#65533;O&#65533;&#65533;]&#65533;MrS&#65533;woM@&#65533;&#65533;^@&#65533;)-&#65533;&#65533;\_&#65533;e&#65533;9&#65533;&#65533;&#65533;]&#65533;&#65533;&#65533;&#65533;1&#65533;KZ&#65533;a&#65533;D&#65533;G&#65533;j&#65533;F&#808;&#65533;3"&#65533;&#570;pi&#65533;3&#65533;&#65533;&#65533;&#65533;h&#65533;&#65533;&#65533;&#65533;&#65533;&#65533;&#65533;&#65533;h&#65533;^K&#65533;}&#65533;&#65533;Nd&#65533;p&#65533;v&#65533;$,&#65533;&#65533;&#4698;l&#347;&#65533;&#65533;&#65533;&#65533;&#65533;&#65533;&#65533;&#65533;&#65533;@&#65533;)&#1853;&#65533;&#65533;&#65533;s&#1651;M&#65533;i&#65533;&#65533;&#65533;&#65533;&#65533;&#65533;&#65533;}V,&#266;&#65533;&#65533;o&#65533;&#65533;
A&#65533;&#65533;p&#65533;&#65533;n&#65533;&#65533;&#65533;n-&#65533;&#65533;e&#65533;)&#65533;_&#65533;w&&#65533;&#65533; }Xbq&#65533;vV8`&#65533;w`+&#65533;op|&#65533;=&#65533;&#65533;&#65533;A-G@}x&#65533;R^:27&#65533;&&#65533;gh&#65533;s&#243;~&#65533;&#65533;W&#65533;f2&#65533;'8$E`y&#65533;&#65533;&#65533;g`o&#65533;Ye&#65533;Y&#65533;&#65533;3#S&#65533;&#65533;r'&#65533;&#65533;R&#65533;&#65533;7K$@R&#65533;:	&#65533; &#65533;{:x&#65533;&#577;u&#65533;&#65533;[:qubT&#65533;e&#65533;&#65533; &#65533;&#65533;&#65533;|&#65533;&#65533;h&#65533;&#65533;&#65533;2&#65533;"&#65533;CV&#65533; &#65533;&#65533;=&#65533;X&#65533;&#65533;&#65533;C&#65533;Bd1# GfMO.&#65533;&#65533;Mq&#65533;&#65533;z(&#65533;X&#65533;&#65533;7H&#65533;O8$&#65533;&#65533;I&#65533;Q$&#65533;jV&#519;&#65533;(s&#65533;&#65533;_&#65533;&#65533;8k&#65533;>&#65533;(&#65533;8E@W&#65533;&#65533;&#65533;'`T&#65533;Aznw'&#65533;)f.r&#65533;|&#65533;&#65533;&#65533;&#65533;UCQs"usQ&#65533;C&#65533;&#65533;&#65533;vARb&#65533;&#65533;whPD}&#65533;&#65533;-H&#65533;diP@R&#65533;:&#65533;&#1549;&#65533;5.#TV&#65533;& 3cJG&#65533;f8@C1&#65533;&#65533;oFE.1&#65533;_&#65533;+[&#65533;$5&#1880;&#65533;&#65533;Pk&#65533;=mV\&#65533;&#65533;i&#65533;!&#65533;&#65533;&#65533;&#65533;&#65533;ax&#65533;&#65533;|&#1029;&#65533;T&#65533;I&#65533;SE&#65533;B&#65533;dc&#1639;&#65533;&#65533;(FtiPG"H#$&#65533;&#65533;&#65533;A&#65533;W&#65533;&#65533;Ix-K&#65533;8&#65533;&#65533;(F{&#65533;z&#65533;G&#65533;&#65533; &#65533;&#65533;&#65533;9Z&#65533;&#65533;/&#65533;8&#65533;&#65533;)oY0w	0&#65533;
Q&#65533;&#695;&#65533;g&#65533;&#65533;vv r'V&#65533;&#65533;~&#65533;&#65533;&#65533;&#65533;&#65533;&#65533;&#65533;&#65533;&#65533;aK&#65533;&#65533;&#65533;[Q3&#65533;&#65533;q~&#65533;zw-&#65533;&#1154;&#65533;H`&#512;2&#65533;&#471;&#65533;E}&#65533;&#65533;v&#65533;<:&#65533;gYpl&#65533;&#65533;kqN&#65533;Bc&#65533;\&#65533;&#65533;p[&#65533;E9K`&#65533;+&#65533;K@zo&#65533;qh&#65533;w&#65533;)&#65533;&#65533;&#65533;!6#&#65533;&vahfIT&#65533;~H&#65533;s&#65533;k&#65533;'`h`pp&#65533;&#65533;&#65533;H#&#65533;&#65533;&#65533; &#65533;h4&#65533;@W&#65533;&#65533;&#65533;&#65533;&#65533;4&#65533;&#65533;&#65533;$uR4?&#65533;s'&#65533;(&#65533;&#65533;I#WRk&#65533;&#65533;p&#65533;&#65533;B&#65533;b	&#65533;&#628;&#65533;\&#65533;&#65533;p&#65533;&#65533;aU&#65533;!&#65533;fhh&#65533;&#65533;&#65533;IY&#65533;=>&#65533;mL1 &#65533;&#65533;Qe[QJe&#268;[&#8728;&#65533;4H$&#65533;&#65533;B&#65533;bD&#65533;5g&#52832;&#65533;&#65533;&#65533;H'RG}&#65533;&#65533;@E&#65533;	PY@&#65533;	'&#65533;iT&#65533;'L&#65533;VFi&#65533;'&#65533;XF&#65533;&#65533;.&#65533;w&#65533;rw&#65533;I	&#65533;&#65533;! &#65533;Y&#65533;&#65533;&#65533;gh&#65533;S}x(&#65533; Z&#65533;&#65533;:&#65533;8&#65533;&#65533;%&#65533;A*&#65533;2I2&#65533;[\&#1631;&#65533;UZFZ&#65533;&#65533;&#65533;`00$&#65533;&#65533;_A5g&#65533;R]&#65533;1&#65533;K DL&#65533;]#2]&#65533;.&#65533;&#883;&#65533;(xT( &#65533;&#65533;,PU&#65533;&#65533;aR&#65533;&#65533;ZbQ&#65533;&#65533;&#65533;&#65533;V&#65533;&#65533;G&#65533; &#65533;&#65533;kz]&#65533;Jp:A0Z&#65533;XB&#65533;c&#65533;&#65533;!.&#65533;&#65533;0&#65533;(y=pkL&#65533;)&#65533;#Y@R&#297;E~!V.&#65533;&#65533;&#65533;&#65533;np&#65533; &1i&#65533;+&#65533;&#65533;&#65533;=p&#65533;&#65533;2&#1065;&#65533;1j&#65533;&#65533;$&#65533;9&#65533;!vbe&#65533;G&#65533;0?t&#65533;&#65533;
Wy&#65533;b&#65533;23&#65533;dl&#65533;&#65533;&#65533;
&#65533;A &#65533;y&&#65533;&n&#52698;&#65533;&#1178;P$#&#65533;J&#65533;o *&#65533;r&#65533;&#65533;1&#65533;*&#65533;&#65533;&#65533;&#65533;(&#65533;&#65533;&#65533;A&#1713;z&#65533;&#65533;J&#65533;&#65533;&#65533;qdd&#65533;[e&#65533;lj&#1710;L&#22820;"J&#65533;X&#65533;&#65533;s&#921081;!b&#65533;&#65533;&#65533;&#65533;e_W&#65533;&#65533;S&#65533;W&#65533;&#65533;bTH&#65533;)&#65533;&#65533;P&#65533;JN&#65533;&#65533;R*&#65533;&#65533;F.$&#279;b&#65533;p6&#65533;&#65533;[v&#65533;+&#65533;&#65533;&#65533;7&#65533;&#65533;5&#65533;/&#65533;o&#65533;iR&#65533; AE&#65533;b+&#65533;&#65533;&#65533;5P&#65533;&#65533;\&#65533;v&#65533;!&#65533;nnX}&#65533;9}.&#65533;&#65533;&#65533;$Oq&#65533;&#65533;(gs,&#65533;&#65533;v{&#65533;X&#65533;'&#657;H&#65533;q&#65533;W&#65533;&#65533;;a&#1800;&#65533;.&#65533;&#65533;l&#65533;*n&#65533;&#65533;&#65533;&#65533;&#65533;? &#65533;*&#65533;#A&#65533;&#65533;!&#65533;cjG&#65533;Y&#65533;]&#65533;&#65533;&#65533;&#65533;_M&#65533;&#65533;&#65533;R&#65533;Qx&#65533;&#65533;&#65533;&#65533;&#65533;`v;&#65533;w&#65533;&#65533;& >&#65533;^&#65533;h0@b&#65533;!&#65533;J&#65533;I&#65533;&#1538;&#65533;Y&#65533;&#65533;&#65533;S&#65533;&#65533;*&#65533;FY&#65533;&#65533;&#65533;&#65533;;&#65533;&#65533;&#65533;&#65533;gl&#65533;&#65533;&#65533;&#65533;&#65533;&#442;,&#65533;&#65533;x=R&#65533;&#1180;&#65533;&#65533;P&#65533;&#731;.V4QW&#65533;&#65533;.50&#65533;&#65533;[r'&#65533;&#65533;&#65533;&#65533;&#1791;&#65533;&#65533;&#65533;B&#65533;&#65533;&#65533;Hy&#65533;&#65533;5&#65533;&#65533;&#65533;&#65533;AHb&#65533;&#65533;Y&#65533;k&#65533;&#65533;&#65533;Dl&#1185;8)sJu?J&#65533;{&#65533;&#65533;u&#65533;
l0&#65533;&#65533;!&#65533;&#65533;&#262;G`&#65533;?&#65533;&#65533;&#65533;&#65533;.&#1087;4&#827;&#65533;&#65533;&#993;p&#65533;z!&#65533;L;&#65533;%|=&#65533;&#65533;*3&#65533;&#65533;&#65533;{&#65533;/DpM2&#65533;`&#65533;>&#820;A2&#65533;&#65533;>U&#65533;&#65533;&#65533; &#65533;&#65533;	#hAP&#65533;4&#1851;&#65533;&#65533; &#65533;&#65533;{&#65533;;&#65533;&#1621;&#65533;U&#65533;.e&#65533;&#65533;wql up&#65533;qe&#65533;% D@&#65533;&#65533;&#1410;&#65533;&#65533;&#881;Q|&#65533;l&#65533;an&#65533;&#65533;&#65533;&#65533;2=&#65533;nl&#65533;&#65533;&#65533;&#65533;.&#65533;8(&#65533;,&#65533;&#65533;5&#65533;D`'0&#65533;&#65533;&#65533;&#65533;$&#65533;&#65533;&#65533;|&#65533;&#65533;&#65533;&#65533;&#65533;p'@ &#65533;&#65533;p8&#65533;>@AD@b&#65533;U`P&#65533;&#65533;o&#65533;<&#65533;&#65533;q4&#65533;}* &#65533;&#65533;&#753;X&#65533;& &#65533;|l&#65533;L&#65533;&#65533;&#65533;&#65533;&#65533;&#65533;&#65533;z: B R S&#65533;&#65533;&#65533;&#65533;&#65533;&#65533;&#65533;&#1089;&#65533;&#65533;&#65533;&#65533;&#65533;&#65533;&#65533;&#65533;&#65533;% R 7 &#65533;,7p&#65533;&#65533;b&#65533;&#65533;.&#65533;&#65533;&#1506;8&&#65533;&#65533;>L5k&#65533;&#65533;&#65533;%P &#65533;&#65533;&#65533;,  &#65533;|&#65533;&#65533;L&#1061;;&#65533;g&#65533;&#926;j&#65533;&#65533;&#65533;lP`8.&#65533;Np&#65533;7 pH[&#65533;&#65533;&#65533;&#65533;h&#65533;&#65533;&#65533;&#65533;&#65533;&#65533;1t2"}&#65533;$&#1905;: ;-:&#65533;2/&#65533;&#65533;"&#65533;&#65533;&#65533;&#65533;B8&#65533;P&#65533;1	;m&#65533;7&#65533;&#65533;, B&#65533;7  &#65533; &#929;/H-&#65533;&#65533;&#65533;~&#65533;&#1174;3&#65533;&#65533;&#65533;&#65533;&#65533;&#65533;;-&#65533;/J&#65533;" X"'&#65533;Q7_&#65533;&#65533;&#65533;&#65533;&#65533;&#65533;I#&#65533;&#65533;3&#65533;Jv&#65533;&#65533;z&#65533;/W&#65533;R&#65533;	&#65533;{G"w&#65533;&#65533;&#65533;|	C}&#65533;&#65533;"Iye4B&#65533;1&#65533;j&#65533;&#65533;"&#65533;&#65533;&#65533;&#753;R&#65533;&#65533;&#65533;vY&#65533;qV&#65533;V&#65533;&#65533;&#65533;q&#65533;&#65533;xIb &#65533;&#65533;&#65533;&#65533;&#65533;q&#65533;;&#65533;&#65533;&#65533;&#65533;&#65533;&#65533;&#65533;&#65533;y[&#65533;&#65533;[&#65533; &#65533;&#65533;HGP&#65533;&#65533;&#65533;&#65533;&#65533;&#65533;&#65533;&#1787;&#65533;&#65533;	r&#65533;	&#65533;&#65533;bv}[&#65533;&#65533;,&#65533;&#65533;&#65533;&#65533;e)WM&#65533;&#65533;&#65533;&#65533;&#65533;&#1545;&#65533; &#65533;&#65533;&#65533;&#65533;X9&#65533;&#65533;&#65533;a&#65533;&#65533;V&#65533;=	&#65533;QGI(|&#65533;<l&#65533;&#65533;&#41811;f&#65533;C+&#65533;~&#65533;&#65533;s`&#65533;&#65533;&#65533;XU&#65533;D&#1375;:&#65533;ZD])&#65533;7&#65533;+<&#65533;&#65533;&#65533; &#65533;&#65533;jp&0 &#65533;&#65533;&#65533;={&#65533;&#65533;n&#65533;&#65533;8&#65533;+u&#1201;X.&#65533;&#65533;&#1864;&#65533; &#65533;%&#65533;pt&#65533;&#65533;+*f&#65533;J&#65533;R&#65533;x&#65533;'&#65533;&#65533;&#65533;%&#426;&#65533;7&#65533;&#65533;&#65533;c0|p&#65533;&#65533;|&#65533;&#65533;h &#65533;(&#65533;&#65533;dty"&#65533;+ Vd&#65533;&#65533;a&#65533;U&#65533;%&#65533;&#65533;!h+&#65533;&#65533;&#65533;	&#65533;&#65533;&`j`{&#65533;&#65533;; &#65533;&#65533;z &#65533;&#65533;&#65533;&#65533;&#65533;&#65533;&#65533;\&#65533;+&#65533;+&#65533;&#65533;&#65533;xW&#65533;&#65533;Mp s&#65533;&#65533; &#65533;&#65533;^sp&#65533;		EIQ}o&#65533;P&#65533;&#65533;&#65533; &#65533;!1&#65533;&#65533;e$&#65533;E&#65533;&#65533;&#65533;&#65533;&#65533;q&#65533;k` ;&#65533;Y@H&#65533;q&#65533;]&#65533;;P&#65533;&#769;&#65533;P&#65533;{&#65533;&#65533;&#65533;'(fY&#65533;q'X&#65533;&#282;&#65533;&#679;U&#65533;&#65533;QFW0&#65533;&#65533;&#65533;&#65533;=+\&#65533;&#65533;&#1134;%&#65533;&#65533;:&#65533;&#65533;i&#65533;lc&#65533;&#65533;)B&#65533;&#65533;C&#65533;&#65533;&#65533;2&#65533;&#65533;&#65533;&#221;&#65533;;&#65533;&#65533;&#65533;&#65533;+&#65533;FF&#65533;Zr&#65533;
r@z&#65533;w&#65533;}H&#65533;"&#65533;&#65533;&#65533;&#65533;)fa&#65533;&#65533;&#65533;A&#65533;bf&#65533;&#65533;&#65533;X&#65533;&#65533;+` 0&#65533;+&#65533;&#65533;X&#65533;j&#65533;x&#65533;&#65533;&#529;&#65533;&#65533;&#65533;&#65533;M&#65533;{&#65533;I&#65533;fP;)P&#65533;$ wr8&#65533;&#65533;.&#65533;h&#65533;&#65533;Y&#390;
&#65533;b&#65533;&#1418;&#65533;&#65533;u&#65533;&#65533;&#65533;&#65533;~&#65533;&#65533;&#65533;&#65533;&#65533;&#65533;Pt&#65533;C_;&#65533;(h&#65533;&/&#65533;@{/S.&#65533;p&#65533;&#65533;&#65533;]B&#65533;E&#65533;: &#65533;&#65533; &#65533;&#65533;&#65533;ow&#65533;9$,>C&#65533;P&#65533;e&#65533;2&#65533;&#65533;&#65533;&#65533;&#65533;&#65533;` &#65533;&#65533;.&#65533;[_C&#65533;x&#65533;nwm&#65533;Z&#65533;k&#65533;&#65533;I&#65533;e&#65533;&#65533;2V&#65533;CB&#65533;&#65533;&#65533;&#65533;O&#65533;b&#877;&#65533;R&#65533;K/&#65533;`_!&#65533;s&#65533;&#65533;&#65533;_w##X3&#65533;4YF&#65533;&#65533;&#65533;&#65533;&#65533;&#65533;[&#65533;&#65533;&#65533;&#65533;&#65533;+&#65533;!&#65533;&#65533;&#65533;&#65533;&#65533;&#142;&#65533;&#65533;&#65533;&#65533;_&#65533;&#65533;&#65533;q&#65533;&#65533;&#65533;&#65533;&&#65533;&#65533;&#65533;&#65533;&#65533;&#65533;&#65533;&#65533;6&#65533;&#65533;N_V&#65533;!&#65533;>&#65533;&#65533;?&#65533;[ &#65533;d&#65533;b&#65533;A&#65533;k&#65533;t!!&#65533;&#65533; =jH&#65533;&#65533;&#65533;B5n&#65533;&#65533;&#65533;&#65533;G&#65533;!E&#65533;$Y&#65533;&#65533;&#65533;<	&#65533;,q&#65533;&#65533;K&#65533;15&#65533;@ &#65533; &#65533;d@\&#65533;i1&#65533;47&#65533;&#65533; Qa &#65533;&#65533;<S&#65533;&#65533;pSG&#65533;J&#65533;&#65533;&#10624;-	&#65533;n&#65533;j&#65533;*V&#65533;ap&#65533;1C&#65533;\$&#65533;S&#65533;[&#65533;q&#65533;&#65533;T&#65533;&#65533;&#1915;&#65533;&#65533;&#65533;&#65533;g&#65533;_&#65533; +&#65533;&#65533;fI&#65533;&#65533;=+&#65533;(&#65533;&#65533;&#65533;ldT&#65533;&#65533;D&#1537;H&#65533;xb&#65533;&#65533;+&#65533;&#65533;&#28336;&#65533;&#65533;&#65533;&#65533;j &#65533;&#65533;&#65533;	&#65533;&#65533;b&#65533;`&#1849;u&#65533;&#65533;&#1883;&#65533;&#65533;&#65533;7&#1232;H&#65533;D7d&#65533;	B&#65533;L26	&#65533;@&#65533;9&#65533;&#65533;&#65533; &#65533;&#65533;k6&#65533;&#65533;!x&#65533;+&#65533;&#65533;P&#65533;v h&#65533;&#65533;m&#65533;&#65533;&#65533;&#999;_?&#65533;&#1190;7w&#65533;N&#65533;b&#65533;ML &#65533;3z"A H&#65533;3&#65533;8&#65533;&#65533; &#65533; &#65533;&#65533;`&#891;&#65533;@/&#65533;&#65533;0&#65533;&#193;&#1580;&#65533;&#129;8&#65533;&#65533;SqE[&#579;&#708; &#65533;{&#65533;&#65533;&#65533;&#65533;&#65533;&#65533;,&#65533;'&#65533;
&#65533;B&#65533;0&#65533;BGKm &#65533;&#65533;A5$zr b&#65533;&#65533;&#65533;&#65533;&#65533;sqK.&#65533;&#65533;&#65533;"&#65533;P&#65533;r`&#65533;&#65533;H&#65533;n 0x&#65533;&#459;&#65533;&#65533;*&#65533;&#65533;&#65533;*&#65533;&#65533;&#65533;sO>&#65533;&#65533;&#65533;O&#65533;X&#65533;3%&#65533;&#65533;&#65533;&#65533;&#65533;&#65533;&#65533;&#65533;t&#65533;QH]
a&#65533;p&#1568;&#65533;D&#65533;"6&#65533;1&#65533;*&#65533;&#65533;8&#65533;&#65533;&#65533;F&#65533;&#65533;.&#65533;,&#65533;UXc&#65533;uVZ&#65533;{&#65533;&#65533;&#65533;&#65533;x&#65533;H{&#65533;&#65533;W3rX&#65533;0x&#65533;&#65533;@vJ&#65533;9	&#161;&#65533;x"&#65533;&#65533;f	&#65533;&#65533;&#903;&#65533;u[n&#65533;&#65533;&#65533;!&#65533;$h?&#65533;~5&#65533;\&#65533;&#65533;&#65533;&#65533;&#65533;&#65533;"3&#65533;&#65533;&#65533;n2S+&#1568;0n&#65533;L&#65533;X&#65533;x`&#65533;6&#65533;&#65533;&#65533;<X&#65533;a&#65533;n&#65533;&#65533;("1t+&#65533;x&#65533;;&#65533;&#2096;>&#65533;"&#65533;`&#65533;?&#65533;&#65533;&#65533;X  [	:(k"Zij&#65533;&#65533;f&#65533;s&#65533;&#65533;fJM\"&#65533;%lq&#65533;en&#23041;X&#65533;7&#65533;^&#65533;_&#65533;/&#65533;z&#65533;&#65533;&#65533;&#65533;ALg&#65533;H&#65533;&#65533;&#65533;&#65533;,,&#65533;&#65533;&#65533;&#65533;&#65533;&#65533; &#65533;&#65533;&#65533;(d&#65533;&#65533;&#65533;{n&#65533;&#65533;;?64&#65533;&#65533; &#65533;&#1160;&#65533;&#65533;&#65533;C&#65533;&#65533;&#65533;r&#65533;F&#65533;W&#65533;&#65533;&#65533;7&#65533;&#65533;6{	&#65533;w-&#65533;&#65533;4&#65533;&#1075;&#65533;&#65533;&#65533;&#65533;V&#1974;{t&#65533;&#65533;&#65533;=&#65533;s&#65533;&#65533;&#65533;e&#65533;&#65533;9k&#1266;j&#65533;M&#65533;]&#65533;&#65533;&#65533;&#65533;hBh&#65533;8&#65533;&#65533;&#65533;&#65533;&#65533;X7<&#65533;{&#65533;/&#65533;:&#65533;&#65533;j&#65533;&#65533; &#65533;{&#65533;&#65533;~(\&#65533;&#65533;&#65533;&#790;& ,&#65533;&#65533;w&#65533;&#65533;
&#65533;Jp&#65533; &#65533;&#65533;h&#65533;).&#44336;&#65533;5F#/0&#65533;&#65533;|&#65533;&#65533;&#65533;&#65533;&#65533;7&#65533;"&#65533;&#65533;p@f&#65533;^l&#65533;A&#65533;&#65533;&#65533;}&#65533;&#65533;3&#65533;bC&#65533;V>&#65533;&#65533;&#65533;C&#65533;&#65533;&#65533;-8&#65533;0(ALhBXC&#65533;;Na`,&#65533;-&#65533;)&#169;&#65533;&#65533;&#65533;&#65533;H	*&#65533;&#65533;26&#65533;&#65533;C$b&#65533;#&#65533;&#65533;&#65533;&#770;o&#65533;@&#65533;D$&#65533;T&#65533; &#65533;_&#65533;(&#65533;q$&#65533;&#65533;fl&#1028;&#65533;&#65533;&#65533;&#65533;&#65533;&#65533;&#65533;0Cg&#65533;&#65533;" Cm|2&#65533;B #H&#65533;&#295;%&#65533; &#65533;o&#65533;c &#1712;&#65533;&#65533;&#65533;&#65533;&#65533;b%q1&#65533;]Wdd&#65533;&#65533;&#65533;;?&#65533;P&#65533;b&#65533;,&#65533;Q&#65533;$2n&#65533;&#1520;&#65533;&#65533;&#65533;D&#65533;&#65533;v&#65533;&#65533;O&#65533;f5&#65533;R&#65533;!&#65533;&#65533;&#65533;&#65533;&#65533;5&#65533;0 %&#65533;&#65533;H\&#65533;d &#65533;"8&#65533;&#65533;I&#65533;&#65533;j&#65533;c&#65533;&#65533;&#65533;&#65533;&#65533;)&#65533;&#65533;U&#65533;28&#65533;k&#65533;R&#65533;r&#65533;U&#65533;&#65533;&#65533;&#65533;&#129;@&#65533;&#65533;&#65533;`iMcs&#65533;&#65533;;4&#65533;&#65533;\&#65533;z&#65533;?&#65533;&#65533;&#65533;&#65533;C&#65533;&#10842;Gd&#65533;8)(&#171;&#65533;&#65533;9xq^&#65533;"&#65533;&#65533;&#65533;C&#65533;&#65533;,&#65533;L% &#65533;2P&#65533;LD
&#454;|&#51000;&#65533;X!9&#65533;g&#65533;C0w&#65533;[ O)&#187;&#693;&#65533;&#1475;&#65533;&#65533;)&#65533;&#65533;SW&#256;f	 UC&#65533;@&#65533;&#65533;&#65533;&#65533;&#65533;&#65533;h&#582;Q&#65533;q&#65533;V&#65533;A&#65533;0&#65533;&&#65533;&#65533;'&#65533;&#65533;&#65533;&#65533;&#65533; jl$Z&#65533;[z&#65533;&#65533;&#65533;&#65533;&#65533;
&#65533;J&#65533;&#65533;&#65533;&#65533;&#65533;\&#65533;&#65533;&#65533;x&#65533;#A&#65533;&#531;&#65533;H V&#65533;M&#65533;&#65533;T&#65533;&#65533;+&#65533;BHL_&#65533;&#65533;9&#65533;-&#65533;r&#65533;a]&#65533;&#65533;&#65533;&#65533; &#65533;&#65533;&#65533;n	&#65533;&#65533;&#65533;&#65533;&#65533;50`A9&#65533;R&#65533;&#65533;&#65533;&#65533;U&#65533;y&#65533;K3RRz&#65533;V&#65533;&#65533;emk]&#65533;&#65533;>&#65533;@ &#65533;[_x&#65533;&#529;jX&#65533;&#65533;&#65533;W#G&#65533;&#65533; &#65533;8 &#65533;&#65533;l&#65533;%5&#65533;&#65533;
!(!&#65533;:+&#65533; 8"(O0;P&#493829;&#65533; 4&#1170;s&#65533;S&#65533;&#65533;&#65533; &I&#65533;j&#65533;&#65533;&#65533;&#65533;&#65533;&#65533;R&#1067;\&#696;&#65533;=kXv&#65533;&#65533;&#65533;&#65533;a&#65533;j&#65533;H&#1954;e&#65533;&#65533;t&#65533;&#891;&#65533;&#65533;&#1873;$&#65533;k&#65533;@L4&#65533;&#65533;D/5&#65533;q*,6-&#65533;DM&#65533;T&#65533;&#65533;7j L&#65533;l`&#65533;&#65533;&#65533;x+A&#65533;1=&#65533;&#65533;3l&#65533;&#65533;-l&#65533;&#65533;&#65533;&#65533;9&#65533;&#65533;&#1318;&#65533;&#65533;p&#65533;W9&#65533;&#65533;&#65533;$H&#65533;&#65533;O0&#65533;&#65533;D9&#65533;&#65533;O&#65533;|T&#65533;
q&#65533;u&#65533;&#65533;KR&#65533;8&#65533;&#65533;&#65533;p#B&#65533;&#65533;x&#65533;3&#65533;yh&#65533;&#65533;>I&#65533;&#65533;&#1924;&#65533;Jv&#65533;&#65533;&#65533;&#65533;+&#65533;A&#65533;z~&#65533;4M2&#65533;J&#65533;"&#65533;"&#65533;e&#65533;p`$Y&#65533;&#65533;&#65533; S&#65533;&#65533;dp&#65533;B &#65533;&#65533;&#65533;-_xB&#65533;&#65533;i&#65533;+?g&#65533;q&#65533;fxhDoD~@&#65533;&#15368;K&#65533;Z&#1422;&#65533;&#537;&#65533;UL&#65533;&#65533;FR&#65533;&#65533;&#65533;&#65533;&#65533;8$X&#65533;B&#65533;&#65533;&#65533;%&#65533;&#65533;
&#65533;CU&#65533;{&#65533;2&#65533;&#65533;o&#771;4&#65533;$&#65533;Xj&#1707;f&#65533;a&#65533;I&#65533;Ub&#65533;[.{&#65533;&#65533;
&#65533;&#65533;ma0(vJ&#65533;&#65533;&#65533;&#65533;&#65533;k&#65533;&#65533;R&#54375;f&#65533;&#65533;$&#65533;&#65533;&#65533;FK`,&#65533;a&#65533;&#65533;i&#65533;&#65533;/&#65533;&#65533;
&#65533;&#65533;c2p&#1920;g k 1r&#65533;d:1&#65533;&#65533;(%0;$&#264;&#65533;&#65533;&#65533;
&#65533;Z&#65533;3W^&#65533; B? 6&#65533;,&#65533;&#65533;&#65533;sR&#65533;&#65533;`&#65533;#B&#973;&#65533;&#65533;qL0&#65533;&#65533;H&#65533;&#65533;M |&#65533;&#65533;&#65533;w_&#65533;&#898;&#65533;&#263;&#65533;U&#65533;z&#65533;C &#65533;&#65533;&#65533;@&#65533;&#65533;uCt&#65533;\&#65533;-&#65533;&#65533;&#495;@&#65533;&#65533;&#65533;a&#65533;$db&#65533;Z&#65533;p&#65533;&#65533;t&#65533;&#65533;&#65533;8&#65533;&#65533;|&#555;&#65533;&#65533;Bn&#65533;&#65533;9D&#65533;&#65533;EU#&#65533;G
&#65533;L&#65533;&l&#65533;b&#65533;e5k@Ov&#65533;&#65533;&$&#65533;&#65533;&#1153;uQ&#65533;]&#65533;/&#65533;WD&#65533;i&#65533;&#65533;&#65533;&#65533;1&#65533;W&#65533;&#65533;&#65533;&#65533;&#65533;.&#65533;o&#65533;&#65533;]&#65533;&#65533;&#1480;&#65533;&#65533;&#65533;db9&#65533;Hq@&#65533;p&&#65533;~F&#1855;&#65533;&#65533;r&#65533;sd&#65533;PD&#65533;&#65533;swX+}gf&#65533;cX&#65533;7&#65533;&.`AH&#65533;&#65533;&#65533;&#65533;,&#65533;&#65533;{3[&#65533;HnD&#65533;&#65533;1&#658;&#65533;&#65533;
@K&#65533;1&#65533;&#65533;4&#65533;&#65533;&#65533;&#65533;&#65533;**&#65533;&#65533;&#65533;{ &&#65533;[&#65533;>h?X&#1545;s1 &#65533;`&#65533;&#65533;&#65533;&#65533;&#65533;&#65533;&#65533; &#65533;&#65533;&#65533;&#65533;&#65533; &#65533;K=&#65533;&#65533;8&#65533; J&#65533;&#65533;&#65533;+/&#65533;&#65533;C9?6h&#65533;B&#65533;d&#65533;&#65533;*&#65533;&#65533;&#65533;&#65533;&#65533;&#65533;,&#65533;X&#65533;&#65533;&#65533;&#65533;	"&#65533;%&#65533;TS0&#65533;8&#65533;&#65533;:Ap&#65533;&#65533; !
&#65533;&#65533;j&#65533;&#65533;&#65533;&#140;&#65533;9&#65533;	&#65533;:&#65533;Y'*&#65533;&#65533;R&#65533;&#65533;#&#65533;&#65533;s&#65533;&#65533;`&#65533;&#65533;&#65533;":&#65533;&#811;%	&#65533;H&#65533;&#65533; &#65533; &#65533;Y
&#65533;ak&#65533;;jC8&#65533;C:p &#65533;  &#65533;<XZ&#65533;&#65533;&#65533;&#11191;&#65533;y&#65533;&#65533;H&#65533;&#65533;&#65533;k1T[&#65533;E&#792;0&#65533;`Z&#65533;@&#65533;&#1028;&#65533;&#65533;1&#65533;&#65533;&#65533;&#65533;&#65533;&#65533;%&#65533;
&#65533;&#65533;<6&#65533;AT&#65533;&#65533;&#1338;N&#65533;&#65533;J&#65533;&#65533;&#65533;&#65533;&#65533;2&#65533;&#65533;&#65533;&#1115;&#65533;w&#65533;&#65533;&#65533;@&#65533;&#65533;&#65533;0`F&#65533;J-Z&#65533;_&#65533;^&#65533;:W&#1109;e&#65533;	&#65533;&#705;&#65533;&#65533; &#65533;=&#65533;aN&#65533;Fm&#65533;&#65533;n&#65533;8L>[&#65533;/2&#65533;&#65533;&#65533;,#&#65533;q&#661;&#65533;Fxl&#65533;I&#65533;M@Eg$&#65533;C&#65533;2q&#65533;Q&#65533;'&#65533;&#65533;&#65533;$<&#321;&#65533;&#65533;&#65533;`&#65533;FW&#65533;&#65533;&#65533;&#65533;)&#65533;h&#65533;j19Z&#65533;!(&#65533;H&#65533;$x&#65533;&#65533;9AA&#65533;&#65533;&#65533;&#65533;&#65533;&#65533;a&#65533;jH&#65533;&#65533;&#589;z;&#65533;&#65533;#&#65533;&#65533;j&#65533;E&#65533;<&#65533;J&#65533;0-&#65533;&#65533;d&#65533;&#65533;&#65533;&#65533;h&#65533;&#65533;&#65533;$J&#65533;&#65533;&#65533;'&#65533;c&#65533;&#423;&#65533;&#65533;p&#65533;:&#65533;&#65533;J&#65533;&#65533;.&#784;&#65533;&#65533;&#65533;7t@&#65533;`&#65533;&#65533;&#65533;&#624;|K&#65533;&#65533;C&#65533;&#65533;&#65533;d&#65533;&#65533;&#65533;tK&#65533;&#65533;&#65533;&#65533;a&#65533;(&#65533;~j&#65533;&#65533;y&#65533;&#824;&#65533;&#65533;&#65533;K&#65533;&#65533;:6&#65533;H&#15927;S&#65533;{&#65533;V&#65533;&#65533;4&#65533;&#65533;&#65533;&#65533;L&#65533;P&#65533;&#65533;a>&#65533;J&#65533;&#65533;&#65533;!870&#514;&#65533;L&#65533;<'&#65533;&#65533;&#65533;&#65533;&#65533;|&#65533;&#65533;&#1468;&#65533;\b&#65533;&#65533;&#65533;&#65533;&#65533;&#65533;*&#65533;N&#65533;F&#44047;a:&#65533;(&#65533;&#65533;\N+-&#65533;F&#65533;&#65533;&#65533;(&#65533;dN&#65533;&#65533;r=&#65533;.x&#65533;&#65533; &#65533;&#65533;&#979;X&#65533;^)&#65533;&#65533;)&#65533;&#65533;&#65533;;&#65533;l&#978; &#65533;&#65533;p&#65533;-Q&#65533;t&#65533;L&#65533;&#65533;&#65533;pO&#65533;&#65533;=&#65533;O&#65533;&#65533;&#65533;w&#65533;&Q&#65533;&#65533;<&#1039;&#65533;8&#65533;pF mA&#65533;7&#65533;@&#65533;&#65533;&#65533;!&#65533;&#1037;&#65533;<&#65533;`&#65533;-1&#65533;#B&#65533;h
&#65533;&#65533;Q&#65533;X&#65533;&#65533;&#65533;j&#65533;@,&#65533;&#65533;$Q&#65533;&#65533;W2&#65533;&#65533;&#65533;&#65533;_&#65533;G&#65533;&#65533;&#65533;Q&#65533;&#65533;B&#65533;Q"&#65533;&#65533;Xw)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&#65533;&#289;&#65533;/&#65533;]&#65533;&#65533;/   &#65533;&#65533;!&#65533;&#65533;/&#65533;U&#65533;z&#65533;!&#1540;&#65533;g&#65533;@ &#65533;6@&#65533;s&#65533;!&#65533;$ $p&#65533;&#65533;Vjm$e&#65533;'p&#65533; &P$P&#65533;&#65533;&#65533;VF
&#65533;P&#65533;H'h&#65533; %Hu&#65533; _uWz&#65533;@&h&&#65533;& &#65533;&#65533;&#65533;hW-&#65533;(W{&#65533;X&#65533;mu&#65533;&#65533;&#65533;&#65533;&#65533;&#65533;/&#65533;)H&#65533;&#65533;&#65533;X X&#65533;i&#65533;&#65533;&#65533;&#65533;&#65533;!&#1550;&#65533;&#65533;$@&#65533;!Y&#65533;M&#65533;/X &#65533;=Y{M&#1621;mY&#65533;!Y$&#65533;X&#65533;&#65533;W)&#65533;Y&#65533;&#65533;*&#65533;&#65533;&#65533;&#65533;&#65533; &#65533;&#65533;K&#65533;&#65533;&#1287;&#65533;&#1501;E&#65533;n}&#65533;O&#65533;O&#65533;Q&#65533;&#65533;&#65533;&#65533;&#65533;G}&#1633;=&#1615;&#65533;&#65533;6&#65533;&#1711;&#65533; &#65533;N&#65533;Em&#65533;=&#65533;RX&#1781;Q&#65533;&#65533;u&#1287;&#65533;Y&#65533;&#65533;&#65533;n&#1775;&#65533;b&#65533;)&#65533;M8&#1450;&#65533;OHR8&#65533;Q@&#65533;S`[Q &#65533;F&#65533;xUs%X&p&#65533;&#65533;&#65533;&#65533;&#65533; &#65533;&#65533;&#65533;&#65533;&#65533;\( &#65533;&#65533;&#65533;&#65533;&#65533;E&#65533;P&#65533;&#65533;R8&#65533;&#65533;&#65533;&#65533;&#65533;&#65533;&#65533;&#65533;%P)P&#65533;(&#65533;&#65533;&#65533;&#65533;(@)&#65533;&#65533;&#65533;!&#65533;&#65533;@N&#65533;T&#65533;Q8&#65533;=&#65533;R(&#65533;&#65533;M\R&#65533;PxT&#829;&#65533;BX&#65533;b-&#65533;&#65533;&#65533;&#65533;]&#65533;&#65533;^&#65533;E&#65533; &#65533;&#65533;m&#65533;&#65533;m&#65533;&#65533;5&#65533;S&#65533;&#65533;&#65533;(&#65533;( &#65533;H&#1676;&#65533;&#65533;&#65533;&#65533;&#65533;_)&#65533;&#65533;M`\&#65533;&#65533;T`&#1871;P]SX&#65533;D&#65533;&#65533;&#65533;
&#65533;&#65533;/&#65533;[&#65533;&#65533;M&#1935;P&#65533;&#901;&#65533;(&#65533;6 ]&#65533;m_&#65533;Q &#65533;=&#65533;/&#65533; #&#65533;&#65533;	 &#65533;	x&#65533;&#65533;^n&#65533;&#65533;&#65533;` &#65533;a&#65533;&#65533;&#65533;>aT &&#65533;	&#65533;&#65533;0
&#65533;&#65533;6&#65533; P&#65533;[N 	8@&#65533;&#65533;&#65533;6X^!&#65533;&#65533;M&#65533;#T(V `b	V &#65533;&#65533;&#65533;)n&#65533;&#65533;[&#65533;P@^&#65533;&#65533;S&#65533;b/^]Qx`#P&#65533;	@&#65533;&#65533;&#65533;h&#65533;5&#65533;pc&#65533;`(c&#65533;j&#65533;&#65533;"&#57656;5T
nb
&#65533;c
&#65533;&#65533;&#65533;&#65533;&#65533;&#65533;&#65533;&#65533;=_D&#65533;R0/v&#1973;UdAd
&#65533;&#65533;&#65533; 
&#65533; &#65533;_&#65533;&#65533;(&#65533;N_!&#65533;T+&#65533;&#65533;&#65533;&#65533;%&#65533;MT*(&#65533;0(&#65533;P#&#65533; &#65533;&#65533;&#65533;&#65533;N&#65533;eN&#65533;&#65533;5&#65533;fj&#65533;fk&#65533;fl&#65533;&#65533;%]&#65533;&#65533;M\&#65533;]&#65533;16&#65533;&#65533;&#512;&#65533;&#65533; Y.*8&#65533;Bp&#65533;&#65533; &#65533;&#65533;T&&#65533;&#65533;&#65533;E&#65533;Q&#65533;^O&#65533;_E&#65533;&#65533;XecV&#65533;s[
&#65533;eAn&#65533;/x&#65533;&#65533;8&#65533;%(_z&#65533;f&#65533;&#65533;&#65533;h&#65533;&#65533;&#65533;&#65533; 
x&#65533;&#65533;&#65533;N&#65533;[G&#65533;#PcFctn&#65533;&#65533;&#65533;x&#65533;&#65533;&#65533;/X&#65533;&#65533;-(&#65533;&#65533;(&#65533;f&#65533;&#65533;i&#65533;&#65533;i.c&#65533;O&#1027;&#65533;&#65533;F&#65533;&#65533; &#65533;d&#65533;&#65533;&#65533;V&#65533;xaic&#65533;&#65533;&#65533;KbL&#65533;TW&#65533;e%&#1416;&#65533;>&#65533;n*xe'&#65533;i&#65533;&#46886;&#65533;0&#65533;{&#65533;&#65533;pe
&#512;&#65533;V&#65533;&#65533;&#65533;P&#65533;x&#65533;k&#65533;&#65533;&#45726;&#65533;&#65533;&#65533;&#65533;=&#65533;&#65533;&#65533;2>i&#65533;>l&#318;a&#65533;NcOma&#65533; l
~&#65533;&#65533;&#65533;&#65533;Nl&#65533;F&#65533;h&#65533;]L} &#65533;&#1416;0x&#65533;&#65533;&#65533;lL&#65533;l&#65533;&#65533;k(V&#65533;XgJ&#65533;l&#65533;&gs6&#65533;	&#65533;&#65533;&#65533;>m&#65533;&#65533;&#65533;V&#65533;6&#65533;4&#65533;&#65533;	&#65533;&#65533;0c&#65533;PiN&#65533;&#65533;Nn&#65533;&#65533;&#520;/P&#998; `&#65533;&#65533;&#1928;&#65533;&#65533;&#1755;Lb&#65533;&#65533;	0&#65533;=&#65533; dn&#65533;Jma&#65533;^&#65533;&#65533;`&#65533;6&#65533;&#1966;nDf&#65533;&#65533;&#65533;K&#65533;&#65533;.o
&#1032;&#65533;&#65533;&#65533;&#65533;P&#65533;
&#65533;&#65533;a&#65533;&#65533;&#65533;x po&#65533;V&#65533;~&#65533;T@&#1416;L&#1416;e&#65533;&#65533;K&#65533;&#65533;3g&#65533;&#65533;@cxpIU&#23550;&#65533;/&#65533;&#65533;&#65533;o&#65533;fo&#65533;>&#65533;&#1382;pV.i&#65533;&#65533;6 h lc&#65533;s&#65533;T&#65533;l&#65533;6&#65533;^&#65533;S&#65533;&#65533;0&#65533;?&#65533;&#65533;%.&#65533;V^&#65533;X&#65533;K&#65533;&#65533;B p84&#65533;6kV&#65533;pT|&#65533;&#65533;&#65533;&#65533;S&#65533;dFr8T&#65533;	p&#65533;&#65533; &#65533;+rm2&#65533;"4&#65533;&#65533;3_&#65533;(5s] !&#65533; &#65533; ,   jC &#65533; &#65533;H&#65533;&#65533;&#65533;&#65533;*\&#560;&#65533;&#199;#J&#65533;H&#65533;M&#65533;&#65533;3j&#65533;&#561;&#65533;&#463; C&#65533;&#65533;0	H&#65533;\&#626;&#65533;&#727;0c>$&#65533;&#65533;&#65533;2s&#65533;&#65533;&#627;&#65533;O&#65533;)*h&#65533;I&#65533;&#65533;&#995;H&#65533;*]&#65533;2&#65533;	,6&#65533; &#65533;&#1259;X&#65533;j&#65533;Z&#65533;6H\&#65533;F&#65533;&#1133;h&#1258;]&#1155;	l4d&#65533;(&#65533;&#65533;&#1499;V&#65533;&#65533;&#65533;&#759;&#65533;@	&#1596;&#65533;`&#65533;&#65533;e&#65533;&#65533;]&#824;1&#65533;E&#65533;&#65533;y&#65533;`&#65533;`k&#65533;&#793;$&#65533;&#65533;`&#65533;&#65533;&#65533;&#65533;!&#65533;&#65533;&&#65533;"&#65533;&#314;&#65533;&#65533;&#1520;c&#734;M&#65533;&#65533;&#65533;&#1784;s&#65533;&#65533;&#891;&#65533;&#65533;&#65533;&#65533;&#65533;~&#65533;&#65533;&#65533;&#65533;&#65533;&#65533;&#65533;m&#65533;&#65533;2&#65533;&#65533;&#65533;&#65533;&#65533;&#65533;$&#65533;&#1202;&#20006;&#65533;&#65533;&#65533;&#65533;&#65533;z&#65533;&#65533;&#65533;9&#65533;0NLx&#65533;&#65533;&#65533;)8&#323;`&#65533; &#65533;&#65533;&#65533;&#991;&#65533;&#65533;&#65533;5_A|&#65533;&#65533;&#65533;%&#65533; Q9&#65533;&#65533;&#65533;&#65533;Xy&#65533;D&#65533;&#65533;&#65533;^
&#65533;TD&#65533;	z&#65533;&#65533;A(&#65533;1y&#65533;&#65533;d&#65533;&#65533;Q	&#65533;&#65533;]`x&#65533;auS&#1620; ]$&#27171;JY&#65533;V&#65533;Hp&#65533;6P&#65533;@&#65533;&#65533;&#65533;F&#1305;1W&#65533;&#65533;TV&#65533;Q&#65533;&#65533;&#65533;&#65533;&#65533;&#65533;&#65533;@	&#65533;p&#65533;&#65533;)&#1634;&#65533;h&#65533;)&#65533;u&#65533;e Y&#65533;&#65533;3"@&#65533;	&#65533;@)&#65533;&#65533;&#65533;y&#65533;&#65533;M&#65533;&#65533;f_&#65533;((&#65533;}T&#285;&#65533;F*&#65533;&#65533;&#65533;D&#219;&#65533;0&#65533;&#65533;Qz'&#65533;&#65533;0&#34579;&#65533;&#65533;f
&#65533;z(f&&#65533;&#1129;E&#65533;6&#65533;:P&#65533;&#65533;j+&#65533;l&#65533;&#65533;&&#65533;&#65533; &#65533;&#65533;&#65533;&#646;	&#65533;Z4&#65533; &#65533;b&#65533;j&#65533;Z&#65533;,&#65533;S8y&#65533;&#65533;i&#65533;&#65533;r&#65533;&#65533;M&#65533;I&#65533;
&#65533;A&#65533;H&#65533;:&#65533;&#954;&#65533;&#65533;&#65533;a&#65533;eH{&#65533;&#65533;&#65533;5&#65533;M.`&#65533;BQ&#65533;W&#65533;'&#65533;UYRgtaE&#65533;'&#65533;Fe\&#65533;n&#65533;&#1435;&#65533;A&#65533;&#65533;P&#65533;&#65533;&#65533;B|&#65533;&#65533;&#65533;e&#65533;&#65533;&#65533;[Qq,&#65533;&#65533;&#65533;&#687;J&#65533;&#65533;&#65533;o^@&#65533;&#65533;&#65533;&#65533;&#65533;@)dAV&#65533;>&#65533;&#65533;&#65533;&#65533;	[1E&#65533;-&#65533;&#1776;&#65533;3SW&#65533;&#65533;\&#65533;&#65533;!VLd&#65533;CdUZOf&#65533;&#65533;&#65533;&#65533;&#65533;v&#65533;4&#65533;&#237;&#65533;4&#65533;Lq&#65533;&#65533;]7&#65533;&#65533;&#65533;&#65533;&#65533;&#65533;5&#65533;&#65533;&#65533;&#65533;D, <&#65533;&#65533;&#65533;&#65533;Za&#65533;m&#65533;&#65533;R3&#65533;&#65533;&#65533;Toyfi$&#65533;d;&#65533;5&#65533;]&#1157;&#65533;&#4631;&#65533;&#65533;&#652;&#65533;v&#783;&#65533;4&#65533;&#65533;&#65533;&#65533;&#65533;&#155;&#65533;h&#65533;U|`A&#65533;	0 L$&#65533;.&#65533;&#65533;&#65533;&#65533;&#65533;'&#65533;&#65533;&#65533;&#65533;&#65533;xZ|&#65533;py&#65533;u&#65533;C&#2026;A&#65533;&#65533;&#65533;"&#65533;T&#65533;&#65533;&#65533;/&#1031035;6&#65533;&#35311;~m	H8sy7d &#65533;&#65533; YT@TfH?Le_&#65533;&#439;&#65533;&#1708;kqL&#65533;&#65533;g&#65533;&#65533;GK\:&#65533;&#65533;&#65533;&#65533;<>rf&#65533;&#1298; 
0|]X&#65533;l&#65533;&&#65533;&#65533;&#65533;e&#65533;&#65533;}.&#65533;&#65533;-y&#65533;P&#65533;
m&#65533;&#65533;#Dd&#65533;?8@&#65533;&#65533;&#65533;m<&#65533;&#65533;&#65533;&#65533;&#65533;&#65533;&#65533;&#65533;&#65533;&#65533;&#65533;&"&#65533;&#65533;&#65533;A&#65533;O&#65533;l8&#65533;)&#65533;&#65533;&#65533;&#65533;S\C&#65533;g>"z&#65533;	T&#65533;&#65533;&#65533;B&#65533;&#65533;
&#65533;&#65533;d &#65533;)&#65533;&#65533;&#65533;&#65533;"&#65533;&#65533;&#528;&#65533;u`&#65533;c&#65533;$%&#65533;i&#65533;T&#65533;&#65533;rP,)&#65533;&#65533;#$s&#65533;&#65533;&#65533;&#65533;.&#65533;&#65533;yn&#1251;$&#65533;&#65533;(&#1604;-&#65533;&#1175;
bI6L&#65533; f&#65533;D&#65533;&#65533;&#65533;R&#65533;&#65533;i&#65533;&#65533;&#65533;&&#65533;J!"&#65533;m&#148;&#65533;<&#65533;,X&#65533;O&#65533;&#65533;P&#65533; GS&#65533;&#65533;
&#65533;\&#65533;&#65533;&#65533;&#65533;&#65533;b&0P&#65533;&#65533;&#65533; &#65533;Q&#65533;&#65533; `&#65533;(&#65533;K_&#65533;&#65533;I.&#65533;@&#65533;&#65533;
|%Qv&#65533;%	&#65533;R &#65533;&#65533;&#65533;M&#65533;&#65533;_Ed
;&#65533;&#65533;<&#1989;.E&#65533;&#65533;&#65533;&#65533;&#65533;&#65533; &#65533;p&#65533;&#65533;9&#65533;&#65533;l&#65533;&#588;&#1906;XeC&#65533;he&#65533;<&#65533;&#65533;&#65533;&#65533;&#65533;&#27655; 	@) &#65533;F&#65533;&#65533;"$l6&#65533; &#65533;&#65533;&#65533;  e&#65533;*&#65533;]&#65533;&#65533;&#65533;&#65533;L&#65533;`&#65533;&#65533;L\&#65533;&#65533;F&#65533;&#65533;&#65533;&#65533;Ym&#65533;&#65533;B&#65533;&#65533;&#65533;E&#65533;&#65533;2&#65533;2M&#65533;&#65533;&#65533;&#65533;&#65533;&#1385;T&#65533;y&#65533;Ww&#65533;&#65533;&#65533;&#65533;&#65533;&#65533;,fYD&#65533;Q>,b&#65533;a&#65533;z &#65533;&#65533;~&#65533;&#65533;S&#65533;&#65533;&#65533;)8&#65533;&#65533;&&#65533;&#65533;c&#65533;J&#65533;&#65533;`-!&#65533;#&#65533;<&#65533;&#65533;&#65533;&#65533;&#1636;
l&#65533;&#65533;O&#65533;`&#65533;C&#65533;Q&#65533;&#65533;&#65533;d&#65533;0&#65533;}m &#65533;&#1152;&#65533;&#65533;&#65533;&#65533;S&#65533;&#65533;<"lA!&#65533; &#65533;m%
"T&#65533;&#65533;zQs&#65533;{&#65533;	&#65533;v&#65533;&#65533;&#65533;t&#65533;s&#65533;&#65533;&#65533;>Z&#65533;&#1456;&#65533;&#65533;&#65533;H#H&#65533;&#65533;&#65533;pu&#65533;r&#65533;	&#65533;&#65533;M~&#65533;&#157;e0s&#65533;&#65533; &#65533;&#65533;&#65533;&#65533;&#1922;&#65533;!&#65533;&#65533;dt&#1025;L&#65533;v~&#65533;&#65533;&#65533;&#65533;&#65533;&#65533;&#65533;&#65533;&#65533; S&#216;&#65533;W&#65533;&#65533;e9r&#65533;3&#65533;&#65533;&#65533;&#65533;&#1938;V.&#65533;7&#65533;&#65533;c&#65533;.&#65533;:x}&#65533;&#65533;&#65533;Fj;\&#65533;;6&#65533;&#65533;d&#65533;&#65533;&#65533;&#65533;&#65533;N &#65533;0&#65533;&#65533; &#65533;&#1210;&#65533;&#65533;&#65533;K0&#65533;60!G&#65533;&#65533;&#65533;0flm&#65533;D&#65533;&#65533;,Am&#65533; &#65533;&#65533;&#65533;6D&#65533;&#65533;&#65533;W5(&#65533;;&#65533;&#65533;p-G&#65533;	j&#65533;8&#65533;[!&#65533;XNt&#65533;&#65533;
E&#65533;Q&#65533;&#571;&#65533;&#65533;C>&#65533;&#65533;&#65533;\ &#65533;z&#65533;jrZ&#65533;&#65533;&#65533;Klp1r&#65533;&#65533;g&#65533;i&#65533;~&#65533;  -B&#65533;&#65533;&#65533;`Tl&#65533;"A<dR&#65533;&#65533;&#65533;i>M&#65533;4&#65533;&#65533;W=&#65533;&#65533;&#65533;&#65533;&#65533;.>` sp&#65533;&#65533;Lj&#65533;&#65533;6C&_&#65533;h&#65533; 8@IP&#65533;@&#65533;`&#65533;ol&#65533;Q6 &#65533;&>H,&#65533;&#65533;&#1283;``2r9n&#65533;&#65533;&#65533;E4&#65533;&#65533;f]H&#65533;&#518;KEp&#65533;&#65533;&#65533;<&#65533;j&#65533;&#65533;cz&#65533;Q&#65533;w&#65533;.1&#65533;W&#65533;&#65533;.vZ&#65533;`e+&#65533;WH&#65533;&#65533;z&#65533;&#65533;E&#65533;Q&&#65533;X&#65533;WP&#628796;&#65533;&#541;&#65533;C|&#65533;&#65533;&#65533;C7&#65533;0&#65533;&#65533;&#65533;&#65533;h&#2014;"&#65533;&#65533;^{[&#65533;6e"&#65533;&#65533;-''tf&#65533;&#65533;.&#65533; B@pv&#65533;&#65533;o&#65533;&#65533;a&#65533;i&#65533;'&#65533;&#65533;B`H  }2&#65533;&#65533;Ps&#65533;&#65533;&#65533;w|j&#65533;&#65533;ZR!S&#65533;&#65533;JkFHO&#65533;&#1175;&#65533;&#65533;&#65533;&#65533;&#65533;D@yY &#65533;&#65533;&#65533;ob:&#65533;cF&#65533;{&#65533;6(&#65533;8&#65533;&#65533;&#65533;Zy&#65533;.&#65533;&#65533;I*F&#65533;&#65533;&#65533;&#65533;&#65533;#Tw&#65533;#&#65533;&#65533;&#65533;`	i8&#65533;&#65533;&#65533;&#65533;s&#65533;&#65533;&#65533;:&#1329;&#65533;&#65533;&#65533;\&#65533;&#65533;&#65533;IP6&#65533;]&#65533;O&#65533;&#65533;&#1076;^7&#65533;&#65533;i:e{c&#65533; &#65533;&#65533;F,&#65533;{&#65533;5&#65533;%&#65533;	&#65533;Y&#65533; &#65533;&#65533;a&#65533;sR&#65533;&#65533;&#65533;&#65533;l81&#65533;O@&#595;g&#65533;o&#65533;^Z5&#65533;mT&#65533;&#65533;&#65533;&#65533;$Yt&#65533;&#65533;&#65533;S&#65533;[&#65533;f&#65533;%&#65533;&#65533;&#65533;5&#65533;&#65533;f&#65533;&#65533;w&#65533;&#65533;%&#65533;-
&#65533;A&#65533;&#65533;&#65533;&#65533;3b0&#65533;&#65533;U&#65533;y7d&#65533;&#65533;j 3&#65533;VUb85EAb&#65533;h 'Bi&#65533;&#65533;&#65533;:&#65533;&#65533;&#65533;"&#1931;&#65533;b&#65533;&#65533;}&#65533;&#65533;1CSPf&#65533;$C&#65533; D%.&#65533;_&#65533;&#65533;7l&#65533;&#65533;'%E`&#65533;&#65533;K&#65533;&#65533;&#65533;&#65533;&#65533;&#65533;R&#65533;w&#65533;_&#65533;7R&#65533;&#65533;7%X\&#65533;Wl&#65533;~&#65533;E@i&#65533;}&#65533;&#65533;dEr&#65533;&#65533;p&#65533;&#65533;d4T&#65533;&#65533;9&#65533;m$0&#65533;$x`eW&#65533;T`&#65533;U&#65533;&#65533;P&#65533;&#65533;&#65533;&#65533;&#65533;k&#65533;d&#65533;&#65533;&#65533;a&#65533;&K&#65533;5&#65533;5 9&#65533;N&#65533;&#65533;5&#341;QF&#65533;s%Hk&#1013;%&#65533;&#65533;W&#65533;&#65533;W&#65533;uY&#65533;&#65533;&#65533;%(VuqW<&#65533;z" &#65533;&#65533;5dX&#65533;15&#65533;&#65533;^&#65533;wy% J&#65533;c&#65533;&#65533;&#65533;&#65533;&#65533;=&#65533;&#65533;&&#65533;
&#65533;1gR}&#65533;$&#65533;k&#65533;&#65533;&#65533;	a&#65533;s&#65533;&#65533;_gwQY&#65533;&#65533;Dq[&#65533;&#65533;79&#65533;a0(kG!,&#65533;x&#65533;w0&#65533;7&#65533;GPgR(&#1099;;@kR&#65533;&#65533;x&#65533;&#65533;C&#65533;3[&#65533;h&#65533;f\u 5&#65533;&#65533;
&#65533;&#65533;&#65533;s*6&#65533;&#65533;{ ^2&#65533;&#65533;&#65533;O8&#65533;&#65533;w&#65533;&#65533;&#65533;&&#65533;&#65533;DCV&#65533;xe&#65533;
&#65533;A&#65533;rQg`&#65533;&#65533;r+&&#65533;uA&#65533;e&#65533;&#65533;&#65533;~W.(wp&#65533;&#65533;G$[&#65533;&#65533;&#65533;an&#65533;]&#65533;&#65533;&#65533;>XH{8( Iw&&#65533;&#65533;&#65533;c82&#65533;3&#65533;7&#65533;b&#65533;&#65533;z~>&#65533;cj&#65533;ee&#65533;au&#65533;!&#65533;&#65533;&#65533;&#65533;giT78h#)&#65533;5gd@&#65533;&#65533;3 &#65533; &#65533;Ga&#65533;&#65533;,	|&#65533;?'=t!8P&#65533;&#65533;2@&#65533;&#65533;b&#65533;&#65533;`&#65533; ^u}	 {&#65533;W,v16o 
&#65533;mN&#65533;&#65533;P&#65533;c&#65533;&&#65533;&#65533;auA&#65533;B&#65533;TV&#65533;&#65533;3&#65533;&#65533;&#65533;&#65533;{u2&#65533;p$:&#65533;&#65533;yu&#65533;&#65533;Ori&#65533;&#65533;!&#65533;&#65533;&#65533;Av&#65533;&#65533;&#65533;W&#65533;&#65533;h&#65533;H&#65533;&#65533;&#65533;U7&#65533;80&#65533;&#65533;e&#65533;&#65533;wE0&#65533;:x}&#65533;&#282;&#65533;8&#65533;in&#65533;&#65533;I=0x&&#65533; &#65533;&#65533;_  0&#65533;v	&#65533;'&#65533;XNPR&#65533; -&#65533;&#65533;&#65533;&#65533;i&#65533;&#65533;&#65533;&#148;(&#65533;&#65533;HJ2&#65533;'pN}3wo&#65533;$&#65533;&#65533;`&#65533;h&#65533;n&#65533;V&#1473;<&2v&#65533;Ph[&#65533;&#65533;d&#65533;)&#65533;&#65533;y&#65533;B&#65533;o&#65533;&#65533;		zmy&#65533;&#65533;&#65533;"&#22093;&#65533;u&#1945;M&#65533;A&#65533;(b&#1288;Ylg#&#65533;Y&#65533;
9v&#65533;/&#65533;&#65533;&#65533;l&#65533;N)&#65533;&#65533;&#65533;	`	&#65533;d@&#65533;M&#65533;&#65533;V: \T&#65533;rv&#480;&#65533;i% &#65533;MuwS*&#65533;&#65533;&#65533;1P&#65533;&#65533;-x&#65533;&#65533;2{3&#65533;&#12621;&#65533;y&#65533;a&#65533;Hw&#65533;g&#65533;&#65533;CwK&#65533;x~c&#65533;8&#65533;OYWO&#65533;&#65533;@a:&#65533;)Ez&#65533;bR&#65533;B&#65533;&#65533;|f
}=&#65533;&#65533;&#65533;&#65533;m&#65533;&#65533;&#65533;W&#65533;&#65533;&#65533;&#1432;V#Y&#65533;&#65533;$&#65533;&#65533;.j&#65533;\&#65533;RP&#727;q	:&#65533;&#65533;:U@ &#65533;![4&#65533;PZi&#65533;&#919;Vp"&#65533;	 &#65533;pj&#65533;&#65533;Ty&#65533;0&#65533;\&#1701;aU&#65533;&#65533;Wd&#65533;q&#65533;&#65533;Zd&#273;&#65533;&#65533;&#65533;	a&#65533;&#65533;[&#65533;!D &#65533;J(&#65533;&#65533;&#65533;D&#65533;0o&#65533;}ShR&#65533;&#65533;V&#65533; &#65533;A!>pX&#65533;&#65533;&#65533;&#65533;&#65533;&#65533;&#65533;8&#65533;!&#65533;&#65533;I9&#65533;&#65533;`q_&#65533;&#65533;&#65533;hv6O@&#65533;&#65533;&#65533;&#65533;r&#65533;&#65533;&#65533;,`{&#65533;r}38g1&#65533;I8&#65533;A&#65533;E&#65533;&#1201;&#65533;*I&#65533;,&#65533;Bs&#65533;S&#65533;!&#65533;&#65533;b&#65533;.==&#65533;2&#65533;Z$c&#1560;&#65533;1Ep&#65533;&#65533;Q8&#65533;2&#65533;aC&#65533;&#65533;G&#65533;.&#65533;T&#65533;&#65533;&#65533;2&#65533;&#65533;&&#65533;\&#65533;u-+&#65533;&#1262;&#65533;Q2&#65533;&#65533;A&#65533;s&#65533;&#65533;y}  &#65533;X&#65533;4&#65533;&#65533;C$g Q&#65533;&#65533;.{&#65533;&#65533;p&#65533;C &#65533;&#65533;lPPT&#65533;&#969;&#65533;&#65533;5s&#65533;	&#65533;D&#65533;&#65533;6&#65533;&#65533;>0&#65533;&#65533;!&#65533;!&#65533;&#65533;5 	&#65533;Ju&#65533;&#65533;&#65533;&#65533;miiP&#65533;s:M &#65533;j0&#65533;&#65533;\KIcEn&#65533;B&#65533;&#65533;&#65533;&#65533;&#1138;&#65533;&#65533;
5&#65533;&#65533;{&#65533;%&#65533;&#65533;S&#65533;&#65533; 
:X&#65533;&#65533;&#65533;&#65533;FRr&#65533;"m;&#65533;A&#65533;5U&#65533;&#65533;Zx3&#65533;Ayq&#65533;1&#65533;&#65533;r&#65533;&#65533;2&#65533;&#65533;&#65533;&#65533;JoP&#65533;"&#65533;&#65533;&#65533;6!`&#65533;&#760;&#65533;&#760;u&#1059;&#65533;@h&#65533;N&#65533;&#65533;&#65533;75&#65533; &#65533;xQA&#65533;&#65533;&#1781;g&#65533;&#65533;RM&#65533;&#65533;&#65533;q+'&#65533;Gp&#65533;&#65533;[&#65533;B: A&#65533;&#65533;;cY&#65533;d&#65533;w&#65533;&#65533;&#65533;&#1201;&#65533;&#65533;KIB&#65533;I&#65533;&#65533; &#65533;&#65533;I&#65533;)&#331;&#65533;?pl&#65533;V=  >&#65533;&#65533;&#65533;h@;&#65533;1&#65533;&#65533;&#65533;2&#65533;&#65533;&#65533;&#65533;&#65533;&#1405;&#65533;&#65533;2O &#65533;at&#65533;&#65533;%\|&#65533;
&#65533;C&#65533;&#65533;&#65533;&#65533;&#65533;&#65533;&#65533;{&#65533;&#1303;&#65533;&#65533;&#65533;&#829;&#65533;&#65533;t0p&#65533;r&#65533;&#65533;u&#65533;&#65533;"D&#65533;&#65533;&#65533;^h&#65533;&#65533;&#65533;&#1401;&#65533;{&#1343;!|4:&#65533;&#1187;&#65533;El&#65533;&#65533;K|&#65533;&#65533;&#65533;d&#65533;&#65533;H)&#65533;}&#65533;&#65533;VP&#65533;T&#65533;w&#65533;Hse-SuZX&#65533;`&#65533;&#65533;&#65533;&#65533;K&#65533;&#65533;,&#65533; 4[8&#65533;q&#65533;&#65533; L&#65533;(Co&#65533;&#65533;~&#65533;&#65533;/&#65533;&#65533;P&#65533;&#65533;V'&#65533;&#499;&#65533;gl &#65533;&#65533;&#65533;&#65533;&#65533;&#65533;&#65533;&#65533;&#65533;&#65533;Fg&#65533;p"&#65533;&#65533;ZSwU&#65533;&#65533;A$&#65533;&#65533;&#65533;a&#65533;&#65533;H&#677;&#65533;AA&#65533;X&#65533;'&#65533;&#65533;&#65533;L=@ 0&#65533;	&#65533;&#65533;0&#397;&#65533;h&#65533;&#65533;&#65533;&) &#65533;&#65533;d&#65533;&#65533;&#821;&#65533;#&#65533;&#65533;!.&#65533;&#65533;&#65533;Rg^&#65533;&#65533;&#65533;&#65533;&#65533;&#700;)&#65533;V&#65533;&#65533;U&#65533;7&#65533;;&#65533;&#65533;&#65533;U&#65533;D&#65533;!+" R&#65533;7`"`7 &#65533;&#65533;'&#65533;&#65533;`&#65533;&#65533;4&#65533;&#753;&#65533;&#882;&#65533;&#65533;&#65533;&#65533;]&#65533;!C&#65533;&#65533;Rp"&#65533;&#65533;,&#65533;&#65533;R .P	&#65533;&#65533;'&#65533;P&#65533;&#65533;2&#65533;r&#65533;&#65533;&#65533;_&#1946;&#65533;&#65533;~&#65533;&#65533;&#65533;4-}&#65533;p@^&#65533;U&#65533;:0_,P7&#65533;&#65533;":=&#65533;&#65533;_hI8&#65533;V&#65533; &#65533;p&#65533;-}&#65533;E U&#65533;
mJ &#65533;bp1&#65533;Q&#65533;U&#885;S&#65533;&#65533;&#65533;&#65533;&#65533;Q&#65533;IM	&-mB  ,&#65533;&#1520;&#65533;o&#65533;&#65533;&#65533;&#1139;9&#65533;9&#65533;4&#65533;9f&#65533;&#65533;`&#65533;GmP &#65533;> }&#1281;=&#65533;&#65533;m	)8&#65533;&#65533;&#65533;&#65533;X&#65533;&#65533;&#649;oq&#65533;&#921;VpB0z&#65533;#`&#65533;&#65533;B&#65533;M&#65533;&#1644;q &#65533;&#65533;&#65533; &#65533;&#65533;&#65533;&#65533;=&#65533;K&#65533;A&#65533;+&#65533;&#65533;&#65533;*: &#1779;mR &#65533;&#65533;&#65533;&#65533;&#65533;&#65533; &#65533;-&#65533;&#65533;' W&#65533;p&#65533;+&#65533; &#65533;&#65533;&#65533;&#1843;&#65533;&#65533;U`&#65533;Va&#65533;r&#65533;j-&#1696;&#65533;f&#65533;&@`"&#65533;&#65533;L5&#65533;&#1651;&#65533;&#1074; &#65533;&#65533;E&#65533;}&#65533;N&#65533;xJ&#65533;&#65533;&#65533;h&#65533;&#65533;W&#65533;&q&#1198;AF&#65533;P@^&#65533;&#65533;`*&#65533;&#65533;&#65533;!7VCHR&#65533;F&#65533;&#65533;l(n&#65533;l&#65533;Z&#65533;V&#65533;&#65533;&#65533;&#65533;h5H L&#65533;&#65533;f6&#65533;t&#65533;&#65533;&#65533;Aif&#65533;&#65533;TaS&#65533;&#65533;&#65533;Q&#65533;&#65533;&#65533;o&#65533;:&#65533;&#1155;&#65533;&#65533;'&#65533;]yQ&#65533;w0M&#65533;&#65533;&#65533;&#65533;<0&#65533;7&#65533;(&#65533;A&#65533;&#65533;&#65533;BI&#65533;&#65533;&#65533;&#65533;Tg&#65533;&#65533;Tnp&#65533;&#65533;f&#65533;L%PA&#65533;:|&#65533;2&#65533;&#65533;&#65533;&#65533;&#65533;L&#65533;94&#65533;IE&#65533;&#65533;&#65533;*E&#65533;+ 
&#65533;A{yXu&#65533;Z9&#65533;-%6&#65533;&#65533;~&#65533;j&#65533;&#65533;&#65533;^&#1475;r&#65533;/&#65533;&#65533;&#65533;V&#65533;&#65533;x&#65533;&#65533;&#65533;e&#1839;a&#65533;&#65533;Q&#65533;=&#65533;&#65533;f&#65533;&#65533;%0 &#65533;|0!&#65533;}~q&#65533;}&#65533;k	&#65533;c&#65533;^&#65533;4d&#65533;	&#65533;$i%4&#65533;&#65533;&#65533;&#65533;S&#65533;&#65533;"K&#65533;&#65533;[i&#65533;&#65533;&#65533;&#65533;&#65533;s&#65533;&#65533;!&#65533;&#65533;&#65533;L60&#65533;c8&#65533;7&#65533;&#65533;]F&#946;8&#65533;&#891;y&#65533;.;&#65533;&#65533;N&#65533;&#65533;y&#65533;&#65533;S&#65533;x&#65533;.&#65533;&#65533;!&#65533;&#65533;&#65533;&#65533;7&#65533;&#65533;&#65533;
&#65533;K&#65533;&#65533;Y+&#65533;&#65533;&#65533;*7\&#65533;&#65533;P.&#65533;&#65533;&#65533;&#65533;&#686;q&#65533;[&#65533;&#65533;&#65533;'&#65533;&#65533;(&#65533;&#65533;{M&#65533;K0&#65533;&#65533;q&#65533;}&#65533;vR&#65533;q&#65533;m&#65533;&#269;&#65533;&#65533;&#65533;|;^&#65533;&#65533;z&#1518;Q&#65533;b0&#65533;e:&#65533;&#65533;&#65533;*&#65533;#&#65533;&#65533;:O&#65533;(&#65533;  |&#65533;&#65533;&#65533;&#65533;
>&#65533;&#65533;ZA&#65533;G&#65533;&#157;&#65533;FA\&#65533;`gj&#65533;&#65533;k&#65533;&#65533;y&#65533;&#65533;"&#65533;&W&#1771;^gs&#65533;e&#65533;&#65533;3&#65533;&#65533;fp&#65533;W&#65533;ua&#65533;q&#65533;b&#65533;uW@&#65533;g&#65533;&#65533;&#65533;&#65533;o &#65533;&#65533;&#65533;s5&#65533;&#65533;@&#65533;&#65533;&#65533;?s&#65533;0&#65533;&#65533;!&#1615;&#65533;d#&#65533;'&#65533;9&#65533;u&#65533;y&#65533;uuo&#65533;&#65533;&#65533;&#915;&#1094;++&#65533;Y&#65533;&#65533; &#65533;&#3030;&#65533;&#65533;~@&#65533;&#65533;&#65533;&#65533;&#1684;&#65533;&#65533;&#65533;&#65533;&#65533;&#65533;i?i&#339;&#65533;'g&#65533;&#65533;&#65533;&#65533;&#1935;"&#65533;( &#65533;&#65533;&#65533;&#65533;&#65533;&#65533;&#65533;&#65533;`B(&#65533;s1&#65533;]&#65533;V&#65533;!(2\&#65533;`&#65533;/&#65533;&#65533;&#65533;&#65533;&#65533;l$HPL &#65533;;&#65533;&#65533;&#65533;CK%N&#65533;X&#65533;&#65533;E&#65533;5n&#65533;&#65533;&#65533;&#65533;&#457;	B&#65533;&#65533;&#65533;&#65533;b&#65533;&#65533;&#65533;d&#65533;&#65533;eF9&#65533;d&#65533; &#65533;C&#65533;9z&#65533;1&#65533;&#65533;&#65533;4Yn&#65533;&#65533;C 	&#65533;<}&#65533;&#65533;&#65533;&#65533;&#65533;&#65533;Q%&#65533;SP&#65533;&#65533;*Y&#65533;n&#65533;&#1717;&#65533;@$b&#65533;"` &#65533;&#65533;':&#65533;&#65533;&#65533;&#65533;[&#65533;q&#65533;F&#65533;s&#65533;PDYR&#65533;&#65533;&#65533;w.3	^&#65533; &#65533;&#65533;N&#65533;)&#65533;,eXd(Nl6&#65533;x&#65533;&#65533;gA=&#65533;FM&#65533;&#65533;&#65533;-&#1420;&]&#65533;&#65533;&#65533;&#65533;:
&#65533;&m`&#65533;&#65533;&#65533;]$&#65533;&#65533;&#65533;&#65533;m&#1849;&#65533;&#65533;&#65533;&#65533;&#65533;&#65533;t&#65533;&#65533;"&#65533;&#65533;&#65533;&#65533;&#65533;&#65533;b&#65533;&#65533;&#65533;&#65533;:&#65533;&#65533; &#65533;&#65533;`&#860;J P&#65533;&#65533;&#65533;&#65533;&#1391;1`&#65533;&#65533; &#1126;&#65533;&#50262;&#65533;&#65533;4&#65533;&#65533;&#65533;&#2047;/&#65533;"&#65533;&#65533;?&#65533;&#65533;&#65533;&#65533;R &#65533;(&#65533;H&#65533;&#65533;&#65533;0&#65533;2&#65533;@ C&#65533;J&#65533;&#65533;7&#65533;&#713;&#65533;&#65533;&#65533; b&#65533;&#65533; 2H&#65533;*&#65533;[&#65533;&#65533;&#65533;`PQ &#65533;L3 &#65533;L\&#65533;"lC&#65533;G ?&#65533;"&#65533;,A&#65533; &#65533;#a&#65533;Lx.'&#65533;lxR&#65533;&#65533;rR'&#65533;&#65533;&#521;&#65533;&#65533;&#65533;&#65533;&#296;paF6&#65533;p&#65533;&#65533;VP&#65533;&#65533;*&#65533;&#65533;P &#65533;&#65533;c&#65533;&#65533;:aM0&#65533;KrO>&#65533;L&#1155;
&#65533;&#65533;u&#65533;lH&#65533;t&#65533;+&#65533;&#65533;C-&#65533;,H&#65533;&#65533;CHL&#65533;&#65533;8&#65533;&#65533;V&#65533;&#65533;&#65533;&#65533;&#65533;&#65533;W4&#65533;&#65533;&#65533;r&#65533;&#65533;OV[u5.Ax&#65533;&#65533;pX"
&#65533;KAx&#65533;&#65533;&#65533;\3&#65533;v&#65533;u :8&#65533;&#65533; NpaMF7&#65533;&#65533;&#65533;&#65533;&#65533;5&#65533;&#65533;&#1858;>&#65533;2&#65533;&#65533;W&#65533;w&#1803;q&#65533;&#65533;&#65533;O"&#65533;<&#1537;&#65533;&#65533;z&#65533;
L8v &#65533;&#65533;&#65533;&#65533;]Q&#65533;iO{SZ9&#1640;&#65533;4&#65533;&#65533;&#65533;&#1281;X&#65533;\&#65533;#&#65533;s?&#65533;&#1280;&#65533;&#65533;&#65533;wF&#1181;&#65533;^
&#128;}&#65533;&#65533;&6tce&#65533;[v&#65533;e&#65533;&#65533;PQe&#65533;ff;&#65533;&#65533;<0&#65533;&#65533;Ib&#65533;&#65533;&#65533;ol&#65533;	8\(&#65533;b
&#65533;R&#65533; &#65533;.W$C?&#284;6&#65533;!j\x&#65533;R	h&#65533;
,&#65533;&#65533;{l&#65533;&#65533;F&#65533;&#65533; z&#65533;0&#65533;v&#65533;&#65533;&#65533;(&#65533;Pzi&#65533;&#65533;J`:6h.&#65533;&#65533;c&#65533;&#65533;&#65533;&#347;&#65533;k&#65533;&#65533;x&#65533;l&#65533;w&#65533;&#65533;&#65533;&#65533;k
]n&#65533;3&#65533;&#65533;&#65533;9h&#65533;"a&#65533;&#65533;;&#65533;{&#65533;#&#65533;i4&#65533;z&#65533;Jg&#65533;)f&#65533;&#65533;4&#65533;&#65533;&#65533;6m&#65533;&#65533;w&#65533;&#65533;fx&#65533;UD&#65533;&#65533;&#65533;&#65533;&#65533;|y&#65533;/&#65533;&#65533;6&#65533;&#43775;&#65533;\~&#65533;&#65533;B&#65533;J&#65533;1&#65533;L &#65533;@(&#65533;&#65533;9/&#65533;p&#65533;
J&#250;&#65533;R`` &#65533;&#65533;&#65533;&#65533;&#1535;&#65533;&#65533;&#65533;&#65533;&#65533;&#65533;%&#65533;kW&#65533;Y[&#65533;w@&#25920;~&#65533;C&#65533;x&#65533;aQ&#65533;&#65533;rR0&#65533;&#65533;B&#65533;A&#65533;{&#65533;'&#65533;Y%&#65533;&#65533;nr&#65533;$ +d&#65533;&#65533;&#65533;&#65533;`A[2&#310;&#65533;!P&#65533;o&#65533;&#65533;x&#65533;&#65533;&#65533;&#65533;&#65533;c&#65533;&#65533; 68&|&#65533;&#65533;S&#65533;&#65533;&#65533;&#65533;&&#65533;"N&#65533;&#65533;&#65533;^&#65533;=&&#65533;&#65533;D&#65533;%&#65533;&#1648;&#65533;*&#65533;&#65533;(4A&#65533;&#65533;b	80#)&#65533;0' &#65533;&#65533;f&#65533;,'^jL&#65533;&#65533;&#65533;&#65533;&#65533;h&#65533;2&#65533;"&#65533;&#65533;7,F,hI2&#65533;&#284;Q&#65533;/I&#65533;&#65533;&#65533;V&#65533;&#65533;KNm&&#65533;rhKK&#564;&#65533;
&#65533;&#65533;&#65533;&#65533;9$&#65533;&#65533;&#65533;WJ&#65533;a&#65533;&#770;&#65533;&#65533;&#65533;` &#65533;&#65533;$}&#65533;G6&#65533;BV&#65533;&#65533;8&#65533;KL&#65533;"e1&#65533;YVAe&#65533;"&#65533;&#65533;&#65533;&#65533; &#65533;f7s&#65533;&#65533;nrS&#65533;g	&#65533;@&#65533;&#65533;_&#65533;&#65533;"&#65533;&#65533;H&#65533;&#65533;&#65533;;&#525;D|&#65533;Jp&#65533;&#367;^X&#65533;I&#65533;&#65533;&#1601;&#65533;&#65533;&#65533;5Wy CdH%a@C*m:&#65533;$&#65533;d&#65533;LF&#65533;&#65533;&#65533;&#65533;hD&#16416;>&#65533;&#65533;&#65533;j&#65533;'E&#65533;q&#65533;ih&#65533;&#65533;r&#65533;&#65533;bG&#65533;&#65533;]&#65533;&#65533;&#65533;S&#65533;"&#65533;A&#65533;;&#834;&#65533;40&#65533;&#65533;&#65533;&#65533;&#65533;z$&#65533;:zT$M$N<&#129; &#65533;z&#65533;8&#65533;/6V&#65533;r&#65533;&#1827;&#65533;&#1255;,xk&#65533;ce&#65533;{&#65533;&#65533;7&#65533;&#65533;R&#65533;&#65533;Q&#65533;&#65533;'&#65533;fi&#65533;&#65533;jT;&#65533;&#65533;S&#65533;8&#65533;&#65533;'(&#65533;&#65533;e&#65533;BPV6&#65533;t&#65533;$&#65533;t&#65533;&#65533;7&#65533;	&#65533;!'&#65533;*&#2010;&#65533;1 &#65533;rk&#65533;]&#65533;&#65533;&#65533;e&&#65533;  &#65533;&#65533;}&#65533;Ux!Pw&#65533;
$&#65533;&#65533;&#65533;&#65533;p,pfGl&#65533;ha/{Fho&#65533;&#65533;]&#65533;&#1028;&#65533;&#65533;/v=0m&#1996;H&#65533;p!6&#65533;U&#65533;&#65533;&#65533;&#65533;&#65533;&#65533;&#65533;&#65533;2&#65533;&#65533;&#65533;&#65533;V&#65533;~&#65533;C&#65533;&#1028;;8&#65533;<&#65533;@A&#65533;&#65533;51&#65533;qC3&#65533;>&#65533;&#65533;4&#65533;&#65533;&#65533;&#65533;&#65533;!S&#1520;&#65533;&#65533;HG&#65533;Qx&#65533;{`&#65533;ha&#65533;&#65533;&#65533;&#65533;&#65533;h&#65533;&#65533;&#65533;)&#65533;&#597;&#65533;&#65533;&#1550;&#65533;&#1968;	&#65533;
&#65533;ao&#1582;}&#65533;:&#197;%&#65533;%&#65533;&#65533;&#65533;>&#65533; zw`/f*e)LJ&#65533;&#65533;&#65533;&#1502;&#65533;&#65533;2&#865;&#65533;	&#65533;U&#65533;d &#65533;{`)U&#65533;@&#65533;&#65533;*&#65533;xs&#65533;&#65533;E8&#65533;;x+l&#65533;F&#65533;&#65533; &#65533;&#65533;&#65533;&#65533;@p ,M1&#65533;&#65533;&#65533;)&#1544;&#1984;D&#65533;&#65533;&#65533;&#65533;b$&#65533;&#65533;A&#65533;`+;B#<8*AH;S$^<ft&#65533;&#65533;&#65533;2&#65533;&#65533;&#65533;A	&#65533;&#65533;l&#65533;={2t&#65533;&#65533;&#65533;/#&#65533;p&#65533;"8P\&#998;Z&#1387;fu&#65533;]&#65533;&#65533;<&#65533;&#65533;&#65533;&#65533;l&#65533;	&#65533;^^X.X8&#65533;&#832;&#65533;`&#65533;&#&#65533;&#65533;g&#65533;&#6720;&#65533;&#65533;E&#1832;&#65533;E&#65533;&#65533;Cq	F&#65533;&#65533;&#65533;&#65533;&#65533;v&#65533;&#65533;-&#65533;[&#65533;]Q&#65533;:]&#65533;&#65533;W&#65533;d&#65533;x&#65533;5&#256;@L`&#65533;fg&#65533;b&#65533;&#65533;&#65533;"0&#65533;&#65533;k/&#65533;&#65533;&#65533;&#65533;@&#65533;&#65533;5rSG&#1336;C$"&#65533;nO&#65533;f&#65533;&#65533;&#65533;&#65533;&#65533;Dg8&#65533;C3H &#65533;&#65533;6&#65533;,&#65533;&#65533;&#65533;H&#65533;&#65533;E\&#65533;+gy&#65533;/&#65533;?&#65533;&#65533;&#65533;3&#65533;9&#65533;W&#65533;/&#65533;&#558; &#65533;F5|N&#65533;>8&#65533;Q&#65533;&#65533;
p&#65533;lA7a&&#65533;&#65533;&#65533;&#65533;B1G :&#65533;&#65533;@&#65533; ]&#65533;S&#65533;&#65533;K&#65533;&#65533;":zY&#65533;&#65533;&#65533;&#65533;S&#65533;P\&#65533;&#65533;|&#337;&#65533;E&#65533;&#65533;&#65533;	[&#65533;&#65533;&#65533;&#65533;&#65533;&#65533;b M&#65533;&#65533;Et&#65533;&#65533;&#65533;&#65533;2&#65533;&#65533;\&#1138;&#65533;uKdv";py&#65533;/?t&#65533;i&#65533;IhQ&#65533;&#65533;&#65533;&#65533;&#65533;%`&#65533;&#65533;$w&#65533;&#65533;EEk }&#65533;&#65533;.(-&#65533;&#65533;&#65533;V&#65533;&#65533;IN&#65533;`#&#65533;&#65533; ;&#65533;&#65533;<&#65533;&#65533;&#65533;&#65533;R&#892;&#1001;&#65533;&#65533;&#65533;$&#65533;&#59735;{&#65533;&#65533;&#65533;L&#65533;&#65533;Q&#65533;&#65533;;&#65533;&#65533;`&#65533;O~&#65533;Q&#65533; r&#65533;[?&#65533;&#65533;&#65533;&#65533;&#65533;F&#65533;|&#65533;10&#65533;&#65533;Cz&#65533;&#65533;&#65533;j&#65533;&#65533;U&#65533;'>&&#65533;&#65533;&#65533;a&#65533;&#65533;&#65533;$B|9]eu'&#65533;&#65533;&#65533;*&#65533;&#656;&#65533;9&#283;&#65533;&#65533;&#65533;B&#65533;&p &#65533;3&#65533;T&#65533;&#65533;&#65533;&#65533;k&#65533;&#65533;8&#65533;8 >&#65533;K:&#65533;TA&#65533;\&#65533;&#65533;0#&#65533;#9&#65533;&#65533;&#1611;&#1683;F&#65533;J&#65533;&#65533;&#65533;&#65533;m&#65533;&#65533;q&#65533;&#65533;@0P&#65533;&#65533; =L&#65533;&#65533;&#65533;&#65533;&#65533;P>:&#65533;&#65533;(&#65533;&#65533;&#65533;j&#65533;&#65533;A&#65533;>A&#65533;&#65533;E &#65533;8&#65533;B&#65533;m[&#65533;&#65533;B&#65533;(BK&#65533;
&#65533;0 &#65533;&#65533;&#65533;&#65533;&#65533;&#65533;&#65533; &#65533;&#65533;&#65533;&#65533;B&#65533;x9&#65533;&#65533;s&#65533;&#65533;&#65533;&#65533;&#65533;&#65533;&#65533;&#65533;?&#65533;8&#65533;&#65533;&#65533;-6 @&#65533;?|&#65533;&#65533;&#65533;&#65533;&#65533;Z&#65533;&#65533;B&#65533;&#65533;8:&#65533;!&#65533;&#1954;&#65533;&#65533;&#65533;&#65533;#&#65533;ZA8L&#65533;TC&#65533;&#65533;&#65533;&#65533;&#65533;&#65533;"&#65533;A@&#65533;;&#65533;-&#65533;r&#65533;M$&#65533;&#65533;&#65533;j&#65533;Ry&#65533;&#65533;p(&#65533;&#65533;9$KL&#65533;&#65533;EM\EV&#65533;&#65533;fs&#65533;&#65533;G&#65533;&#65533;0&#65533;PS&#275;T&#65533;Eg&#65533;3&#65533;&#1240;%&#65533;)"&#65533;&#65533;NK"G{Fo&#65533;&#65533;&#65533;5&#65533;&#65533;&#65533;	&#65533;x&#65533;&#65533;36&#65533;.&#63630;f&#65533;Fx|&#65533;X&#65533;&#65533;&#65533;+p&#65533;
&#65533;&#65533;&&#65533;4&#65533;G&#65533;%&#65533;F<&#65533;&#65533;&#65533;	uD&#65533;&#65533;2&#65533;o&#65533;&#65533;l&#65533;3&#65533;&#65533;&#65533;0 &#65533;1&#65533;P2&#65533;&#65533;&#65533;&#65533;&#65533;p&#65533;&#65533;`H&#65533;&#65533;H&#65533;;1&#65533;&#65533;&#65533;
&#65533;8&#529;
&#65533;{&#65533;SE&#65533;l&#65533;&#65533;!0&#65533;a&#65533;#&#65533;&#65533;&#1387;&#65533;&#65533;;<&#65533;&#65533;I&#65533;&#65533;;82&#65533;&#65533;3I&#65533;&#65533;&#65533;&#65533;J&#65533;&#65533;I&#65533;&#65533;&#65533;$&#65533;&#65533;d&#65533;%P&#65533;l&#65533;&#65533;&#65533;&#676;\J&#65533;&#65533;&#65533;&#65533;Cb&#65533;	&#65533;&#65533;)J]
974&#300;<&#65533;V&#65533;E6&#65533;H&#659;&#272;&#65533;&#65533;9s&#65533;J&#65533;&#65533;K>qD&#65533;G
&#699;&#65533;|&#65533;7l&#65533;^&#65533;Kod&#584;Q&#65533;&#65533;&#65533;&#65533;&#65533;&#65533;&#65533;&#65533; &#65533;Fb&#65533;>#&#774;&#65533;;&#65533;&#65533;&#714;0&#65533;&#65533;&#65533;&#568;%&#65533;&#65533;&#65533;4L&#65533;&#65533;^&#65533;&#284;&#65533;+ B\&#65533;!@&#65533;"D&#65533;!M&#65533;LG&#65533;8&#65533;X&#65533;&#65533;&#65533;c&#65533;(&#65533;K&#65533;&#65533;&#1612;&#65533;&#65533;e&#156;&#65533;9M&#65533;&#513;&#65533;&#65533;&#65533;&#65533;aBFB&#65533;&#65533;&#65533;&#65533;|&#65533;=`&#65533;NF&#65533;{&#65533;&#65533;>&#65533;&#65533;@&#65533;
&#65533;&#65533;[&#65533;H&#65533;&#65533;&#65533;JE&#65533;&#65533;P&#65533;&#65533;ODM@Q(&#65533;&#65533;.&#65533;13 &#65533;&#65533;DO&#65533;[&#65533;=&#65533;&#521;&#65533;@$&#65533;&#65533;@&#65533;x&#65533;O&#65533;&#65533;&#65533;&#65533;&#1811;p&#65533;&#65533;&#65533;&#65533; &#65533; !&#65533;J&#65533;&#65533;5p&#65533;y&#65533;&#65533;&#65533;&#65533;Nkwy&#65533;&#65533;&#65533;	&#65533;&#65533;&#65533;&#77844;@
&#23751; &#65533;&#65533;&#65533;&#65533;&#65533;&#65533;`&#65533;yL&#589;|&#65533;o&#65533;
H &#65533;H2&#65533;Q!UPF&#65533;>8&#65533;:&#65533;&#65533;R&&#65533;&#65533;a&#65533;#&#65533;iR*E&#65533;&#65533;&#65533;MA0&#65533;&#65533;*&#65533;&#65533;&#65533;PK&#65533;F&#65533;R2&#21500;&#65533;	T&#65533;&#65533;2]S&#65533;&#65533; &#65533;$bS8%&#65533;&#65533;8&#65533;&#65533;&#65533;`0N;&#65533;S>&#65533;S?&#65533;S@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WG&#65533;&#65533;/hq}+*  uN &#65533;s=&#65533;/&#65533;&#65533;X&#65533;&#65533;&#65533;x&#65533;w&#65533;&#65533;/&#65533;&#65533;&#65533;&#65533;&#65533;'P&#65533;&#65533;&#65533;@&#65533;&#65533;|&#65533;$yE @$`&#65533;$@%@&#65533;&#65533;&#65533;=&#65533;&#65533;&#65533;@&#65533;$h'&#65533;X&&#65533;&#1543;]  0W&#65533;= *&#65533;W h&#65533;&#65533;h&#65533;&&#65533;&#65533;&#65533;&#65533;&#65533;-Y&#65533;&#65533;&#65533;&#65533;X&#65533;&#65533;Y&#65533;e&#65533;&#65533;/&#65533;&#65533;&#65533;y&#65533;P&#65533;-Z&#65533;U&#65533;Z&#65533;&#65533;X'0&#1698;u&#65533;pW&#65533;&#65533;&#65533;uZ&#65533;&#65533;Z&#65533;&#65533;Z&#65533;&#65533;p&#65533;&#65533;&#65533;&#65533;&#1580;&#65533;&#1719;&#65533;&#1670;&#1743;] |%[&#65533;&#65533;&#65533;!&#65533;&#65533;&#65533;&#65533;Z  &#65533;rm&#65533;&#65533;[&#65533;&#65533;&#65533;6 =&#65533;&#65533;N&#65533;P &#65533;&#65533;UyU&#65533;&#65533;-&#1716;Y&#65533;&#65533;&#65533; &#65533;&#65533;&#65533;(&#65533;/&#65533;Y)&#65533;[O&#65533;&#65533; \Zu&#65533; &#65533;&#65533;`&#65533;&#65533;&#65533;&#65533;&#65533;&#65533;&#65533;&#65533;(@&#65533;N&#1028;&#65533;L&#65533;6(&#65533;N R8&#65533;Q&#65533;R&#1027;Z&#65533;&#1672;H&#65533;H&#65533;&#65533;U&#65533;&#65533;-N&#65533;)&#65533;M&#65533;&#65533;R0&#65533;R&#65533;P8&#65533;S@T&#65533;=&#65533;Z}&#65533;!&#65533;&#1544;&#65533;X&#65533;}&#65533;&#65533; &#65533;)P&#65533;&#65533;&#65533; B&#65533;&#65533;&#65533;&#65533;&#65533;^Tx&#65533;Q&#65533;]Qx]Y}&#65533;&#65533;&#65533;MX&#65533;&#65533;&#65533;&#65533;&#1141;&#65533;/&#65533;&#65533;&#65533;&#65533;P&#65533;&#65533;&#65533;j=&#65533;&#65533;&#65533;&#65533;&#65533;P0&#65533;&#65533;&#65533;][&#65533;&#65533;&#65533;x&#65533; &#65533;&#65533;(_aa8@)@&#65533;(8&#65533;O`&#65533;&#65533;`&#65533;u^T&#65533;&#65533;V&#65533;&#65533;	&#65533; *&#65533;&#65533;x X\&#65533;&#65533;@&#65533;&#65533;!&#65533;&#65533;N&#65533;&#65533;&#65533;Q8&#65533;&#65533;&#65533;W&#65533; 
x ]&#65533;b&#65533;[ &#65533;$a.a@N8&#65533;&#65533;&#65533;%&#65533;&#65533;R &#65533;NpU&#65533;&#65533; #&#65533; &#65533;&#65533;6&#65533;&#65533;&#65533;&#65533;+&#65533;[M&#65533;!&#65533;b.&#65533;&#65533;0/O T(&#65533;&#65533;mb5&#65533; &#65533;C&#65533;*&#65533; 
&#65533;`&#65533;&#65533;&#65533;=&#65533;&#65533;&#65533;&#65533;&#65533;@&#65533;P&#65533;_&#65533;mU&#65533;&#65533;&#65533; 
0&#65533;&#65533;&#65533;&#65533;&#65533;+&#65533;dI&#65533;&#65533;V(0b&#65533;&#65533;c2.&#65533;R8&#65533;&#65533;}b7.&#65533;	x )v&#65533;:&#65533;&#65533;$&#65533;~&#65533;?H%d
&#65533;&#65533;m&#65533;0&#65533;&#65533;P&#65533;66&#65533;_n&#65533;b&#65533;&#65533;&#65533;&#65533;&#65533;&#65533;Lv&#65533;&#65533;Px&#65533;/&#65533;&#65533;	(&#65533;( &#65533;&#357;&#65533;&#65533;&#65533;a &#65533;%@&#65533;(&#65533;k&#65533;g|&#65533;g}&#65533;g~&#65533;&#65533;d	.
&#65533;?&#65533;U*X&#65533;0@gQ&#65533; :&#65533;&#65533;/8&#65533;n&#65533;&0&#65533;&#65533;&#65533;&#65533;&#65533;&#1540;(&#65533;g&#65533;&#65533;h&#65533;&#65533;&#65533;6&#65533; :&#65533;T0&#65533;S &#65533;&#65533;&#65533;	&#65533;&#65533;@&#65533;&#65533;#hh~&#65533;u&#65533;&#65533;&#65533;&#65533;&#65533;&#65533;&#65533; &#65533;0&#65533;&#65533;U\&#65533;&#65533;i&#65533;j*P&#65533;&#65533;&#65533;&#65533;&#65533;\Y-g
&#512;h&#65533;9n*&#65533;&#65533;p&#65533;&#65533;&#65533;&#65533;&#1925;&#65533;&#65533;&#65533;@(&#65533; &#65533;j&#65533;&#65533;&#65533;a
&#65533;^O8k=&#65533;_Y&#65533;f
P&#65533;B0&#65533;Fn&#65533;VjV8&#65533;&#65533;&#65533;&#65533;&#65533;&#65533;&#65533;(&#65533;\&#65533;&#65533;k&#65533;&#65533;&#65533;/&#65533;e&#65533;&#65533;U*&#65533;&#65533;uV&#65533;/&#65533;&#65533;F&#65533;&#182;&#65533;`&#65533;(&#65533;d V*&#65533;&#65533;&#65533;&#65533;&#65533;&#65533;&#65533;&#65533;6&#65533;`
@&#65533;&#65533;.m&#65533;^&#65533;&#65533;&#65533;V&#1126; CFg&#702;&#65533;&#65533;&#65533;&#1262;&#65533;&#1702;l&#65533;&#65533;&#65533;Hl(&#65533;&#65533;&#65533;x 
X&#65533;h&#65533;9&#65533;B9naEni&#65533;f_`F&#1742;&#65533;&#65533;&#65533; #h&#65533;&#65533;&#65533; &#65533;&#65533;]&#65533;&#65533;&#9096;Q&#65533;h&#65533;&#65533;T&#65533;&#65533; &#65533;F&#65533;u&#896;&#65533;Vi&#65533;&#65533;d&#65533;&#65533;&#65533;&m&#65533;&#65533;n&#65533;a&#1502;j&#65533;~l\&#65533;ov&#65533;o&#65533;&#65533;/P&#65533;&#65533;V&#65533;6.&#65533;&#65533;&#65533;&#65533;&#65533;&#65533;&#65533;^\&#65533;&#65533;G&#65533;o
&#65533;&#65533;&#65533;V&#65533;&#65533;&#65533;&#65533;&#65533;&#65533;&#65533;.&#65533;a&#65533;&#65533;&#1646;&#65533;&#65533;pq^~o_c&#65533;UF&#65533;&#65533;+&#65533;&#65533;&#65533;&#65533;(n&#65533;
&#65533;&#65533;+&#65533;&#65533;&#518;&#65533;&#65533;F&#65533;i&#65533;k&#65533;>&#65533;&#65533;&#65533;q&#65533;&#65533; D&#65533;C&#65533;&#65533;q&#65533;V&#65533;&#65533;:&#65533;p&#65533;&#65533;	&#65533;&#65533;/g&#65533;&#65533;&#65533;_]c(&#65533;b$&#65533;&#65533;&#65533;r+&#65533;6(gC&#65533;lH#&#65533;&#65533;d&#65533;rK&#65533;.1's+l&#65533;(&#65533;&#65533;nf&#65533;&#65533;l&#65533;g&#65533;&#65533;&#65533;&#65533;`sg&#65533;&#65533;&#65533;j@&#65533;$O&#65533;3j5g&#65533;&#65533;&#65533;3&#65533;t&#65533;&#65533;s !&#65533; &#65533; ,   jB &#65533; &#65533;H&#65533;&#65533;&#65533;&#65533;*\&#560;&#65533;&#199;#J&#65533;H!&#65533;
 *j&#65533;&#561;&#65533;&#463; C&#65533;I&#65533;&#65533;&#65533;d6&#65533;H`&#65533;&#65533;&#727;0c&#668;I&#65533;a&#65533;`&#65533;&#65533;&#2150;&#991;@&#65533;
&#65533;%&#1056;&#65533;M&#65533;P&#65533;J&#65533;J&#65533;$&#65533;&#65533;(&#65533;&#65533;CN&#65533;U&#202;K6l&#65533;9l &#65533;B`&#65533;M&#65533;&#65533;&#65533;K&#65533;&#65533;]&#65533;M|e&#65533;##&#65533;
M7&#65533;&#65533;K&#65533;&#65533;a&#65533;)&#65533;&#65533;: &#65533;&#926;&#65533;&#65533;&#65533;Q&#65533;&#65533;&#728;&#65533;&#65533;8&#65533;&#65533;&#65533;o4eY&#65533;DV6&2&#65533;^&#890;d&#1948;LT&#65533;a&#65533;N0&#65533;&#65533;&#65533;&#65533;s&#65533;&#65533;&#65533;&#65533;&#65533;W&#65533;&#1446;d
&#65533;m
&#65533;`&#65533;&#65533;&#65533;H&#65533;>&#65533;&#65533;&#65533;&#65533;7&#65533;4&#65533;[&#65533;&#65533;&#65533;}&#65533;&#65533;&#65533;r&#65533;&#65533;&#65533;)&#65533;&#1259;&#65533;[&#65533;&#65533;&#65533;&#65533;`*&#1825;S&#65533;&#65533;&#65533;pu~&#65533;&#65533;{&#65533;&#65533;&#65533;T&#65533;&#65533;&#65533;4&#65533;f&#65533;i:&#65533;p&#65533;t!4eBw F(!P&#65533;&#65533;$' &#65533;:&#65533;&#65533;&#65533;n&#65533;&#65533;&#65533;&#65533;S&#65533;&#454;}&#65533;&#65533;&#65533;LE4&#65533;C 0&#65533;rUb#M&#65533;&#65533;&#65533;@&#65533;&#65533;&#65533;@&#65533;&#65533;@S&#65533;&#65533;	M&#65533;w&#65533;x&#65533;&#65533;&#65533;cAF)&#65533;Fi&#1303;a&#65533;&#65533;&#65533; &#65533;&#65533;&#65533;\A-&#65533;&#65533;&#1300;d&#65533;&#65533;&#65533;&#65533;`$&#65533;)(&#65533;&#65533;&#65533;|&#65533;Sx	&#65533;&#65533;f&#26215;U&#65533;q&#65533;F&#65533; "uI&#65533;"A)&#65533;&#65533;&#65533;&#65533;&#65533;2&#65533;%/&#65533;H&#65533;&#65533;&#65533;&#65533;i`:	&#65533;&#65533;dz&#65533;Fn&#65533;>&#65533;dI&#65533;&#65533;|&#65533;&#65533;&#65533;c
&4&#65533;u%&#65533;ziP&#65533;l&#65533;`P&#65533;&#65533;&#65533;&#65533;)&#65533;S&#65533;1Jp&#65533;
d&#65533;{&#65533;&#65533;&#65533;&#65533;&#65533;F&#65533;&#65533;t&#65533;&#65533;0k &#65533;&#65533;&#65533;A&#65533;&#65533;!&#65533;sM&#65533;&#65533;ye&#65533;k&#377;&#65533;N&#1119;X&#65533;Ik&#65533;y&#65533;&#43302;&#65533;&#65533;&#65533;)&#65533;&#65533;&#65533; S&#65533;&#65533;&#313;n,&#65533;&#65533;nXQ&#65533;R&#65533;{&#65533;&#65533;&#65533;-h&#42945;&#65533;&#65533;&#65533;@&j&#65533;&#65533;&#40237;PS&#65533;a&#65533; &#65533;pg&#65533;i&#65533;&#65533;(&#65533;&#65533;&#65533;&#65533;,&#65533;)&#65533;&#65533;3<.&#65533;o&#65533;A&#65533;0N&#65533;&#65533;&#65533;&#65533;h&#65533;9`&#65533;&#65533;&#65533;.&#65533;'Mf&#65533;&#65533;&#65533;L&#65533;lp&#65533;PG-&#65533;&#65533;/&#65533;1&#65533;&#65533;Xg&#65533;&#65533;&#65533;\w&#65533;&#65533;&#65533;*/8&#65533;8|&#65533;&#65533;jhZk&#65533;&#65533;&#65533;&#65533;H+&#65533;&#65533;&#65533;![q5&#65533;x&#65533;,py&#65533;&#65533;&#65533;&#65533;&#1984;6&#65533;n&#362;F&#65533;h+A &#65533;\&#65533;{&#65533;?&#65533;&#65533;4&#1880;l&#65533;&#65533;_&#65533;&#65533;&#65533;&#30727;.:&#65533;&#65533;t/&#65533;0;gF)xP&#65533;M&#65533;Z&#65533;}&#65533;F&#65533;&#1817;&#65533;>&#65533;f&#65533;&#65533;&#65533;&#766;/&#65533;&#65533;S&#65533;<&#65533;{&#65533;F&#65533;&#65533;	&#65533;&&#65533;K,ZP&#65533;&#65533;&#388;&#65533;&#65533;&#65533;&#65533;7&#65533;-&#65533;&#65533;&#65533;&#65533;&#65533;&#65533;&#65533;y&#65533;i&#65533;&#65533;&#65533;CO$&#65533;&#65533;&#65533;&#65533;S&#65533;&#65533;&#65533;/p&#65533;&#65533;&#65533;w&#65533;&#65533;&#65533;&#65533;&#65533;&#65533;}C&#65533;t&#65533;&#65533;e&#65533; C&#65533;*&#65533;DI&#65533;%&#65533;&#65533;_&#65533;&#656;? VB`w&#65533;&#65533;785&#65533;&#65533;G &#65533;&#65533;&#65533;$&#65533; &#65533;5GI$&#65533;B7Pp&#65533;&#65533;gH&#213;&#65533;&#65533;&#65533;&#65533;&#65533;tr&#65533;&#65533;&#65533;*>1&#65533;&#65533;Db&#65533;&#65533;&#65533; &#65533;\&#65533;X&#195;&#65533;JVF&#65533;&#65533;D\&#65533; &#65533;b&#65533;F&#65533;B#Q&#65533;/&#65533; &#65533;h&#65533;&#65533;&#65533;&#65533;H&#65533;s_A&#65533;'&#65533;Z!&#65533;B&#65533;X?&#1921;1`$&#65533;&#65533;&#65533;&#65533;>%KMi`&#65533;&#65533;E&#65533;GU&#65533;#;&#65533;&#65533;&#65533;(AZP&#65533;{&#65533;$&#65533;B>6&#65533;+gm&#65533;PN&#65533;&#65533;&#65533;&#65533;o )&#65533;H&#65533;&#65533;5GF~1&#65533;1&#65533;&#65533;*&#65533;wC&#65533;PC&#65533;bd&#65533;&#65533;@&#65533;m,"&#65533;)&#65533;)&#65533;&#65533;&#65533;yo&#65533;&#65533;&#65533;&#65533;A&#65533;&#65533;&#65533; &#65533;L&#65533;&#65533;&#65533;_&#65533;b&#65533;&#65533;,r&#65533;&#65533;t&#65533;&#65533;~&#65533;j~&#65533;_&#65533;@&#65533;8&#262;f1&#65533;YA&#65533;&#65533;&#65533;Lh&#65533;&#65533;]&#65533;t&#65533;&#65533;&#65533;k*&#65533;q&#1490;"&#65533;+&#65533;&#65533;[T&#65533;&#65533;h&#65533;&#65533;~&#65533;&#65533;	&#65533;"%@&#65533;&#65533;&#65533;v&#1306;9!&#65533;4t&#65533;&#65533;oY&#65533;Q&#65533;"GZs0;&#65533;F&#343;&#65533;&#65533;&#65533;&#65533;&#65533;&#1441;&#65533;&#65533;&#65533;Q`&#65533;&#65533;.&#65533;R&#65533;mn&#65533;0#%&#1268;&e&#65533;&#65533;&#65533;&#65533;&#65533;B&#65533;&#65533;&#1182;&#65533;-&#65533;1&#65533;&#65533;H@@Pb	&#1097;j&#65533;@&#65533;L&#65533;&#65533;P&#65533;&#65533;&#1860;J&#65533;2&#65533;f!&#65533;&#65533;&#65533;Y&#65533;&#65533;&#65533;AG&#65533;hT&#65533;Z7$V&#65533;&#65533;&#65533;&#65533;W&#65533;tX,&#65533;uS&#65533;&#65533;BTq G&#65533;&#65533;c=&#65533;&#65533;z&#65533;&#1470;&#65533;&#65533;$&#65533;&#65533;j &#65533;y&#65533;p&#65533;a3hyO>&#65533;&#1502;&#65533;&#65533;&#65533;&#1024;"&#65533;00&#65533;&#65533;&#65533;&#65533;&#65533;&#65533;ct&#65533;&#1389;&#65533;=&#65533;&#65533;^&#65533;b&#65533;&#65533; &#65533;l&#65533;9&#65533;E&#65533;&#65533;d;&#65533;C1K[&#65533;&#65533;yF&#65533;&#65533;HoY&#65533;u3r5&#65533;&#65533;<&#65533;&#65533;~"b&#65533;y1&#65533;'&#65533;&#65533;&#65533;&#65533;3H%/y&#65533;&#65533;,&#65533;^&#65533;&#65533;&#65533;&#65533;&#1828;&#65533;&#65533;^|&#65533;{&#65533;&#65533;&#1287;3+t&#65533;&#65533;5&#65533;&#65533;O&#65533;&#65533;@,+c&#65533;%t&#65533;&#65533;&#65533;O&#65533;&#65533;&#65533;C&#65533;&#65533;&#65533;;&#65533;0&#65533;&#65533;E&#50109;&#65533;&#65533;U&#65533;#&#1581;&&#65533;8&#65533;)Bl&#65533;#&#65533;&#65533;&#65533;&#65533;&#65533;e!" &#65533;&#65533;&#65533;&#65533;&#65533; FUl&#65533;&#65533;Z6&#65533;(n&#65533;{&#65533;&#65533;&#886;n&#65533;m{&#65533;&#65533;l&#65533;*q&#65533;&#65533;6&#65533;&#65533;&#65533;'&#65533;v@&#65533;0&#658;N&#65533;&#65533;&#65533;&#65533;&#65533;&#65533;g&#65533;4&#65533;*&#65533; &#65533;|&#65533;ws<7&#65533;2&#65533;&#65533;&#65533;pn&#65533;t$&#65533;a	&#65533;&#65533;s&#65533;Lf&#65533;k&#65533;0B&#65533;g&#65533;&#65533;~&#65533;&#65533;&#65533;Oi &#65533;&#65533;&#65533;&#65533;b$&#65533;&#65533;&#65533;&#65533;&#65533;&#65533;*&#65533;&#65533;&#65533;&#65533;&#65533;Lh8&#65533;V'&#65533;-~5&#531;"&#65533;&#953;&#65533;&#65533;"&#65533;\t&#65533;Z\&#65533; \&#65533;&#65533;&#65533; b`&#65533;.t&#65533;&#65533;LSz%H&#65533;&#65533;Y&#65533;W&#1152;cH3&#65533;&#65533;&#65533;}&#65533; |&#65533;L&#65533;&#65533;>&#65533;V&#65533;`&#65533;&#65533;Q&#65533;{&#65533;_&#65533;&#65533;&#65533;&#65533;&#65533;7&#65533;&#65533;c&#65533;N&#65533;D&#65533;f;&#65533;&#65533;&#1038;6&#65533;&#65533;&#65533;&#65533;&#65533;O{&#65533;s&#65533;i&#65533;&#65533;a}p&#65533;&#923;&#65533;M&#65533;JL&#65533;Eka&#65533;(&#65533;&#65533;{=h,&#65533;&#65533;KSXpim&#65533;n&#65533;&#65533;&#65533;&#65533;&#65533;0&#313;&#65533; W+CU&#65533;&#65533;:k&#65533;5NvU6c&#65533;&#65533;f&#65533;&#65533;&#65533;&#65533;&#65533;u&#65533;$&#65533;rx&#65533;&#65533;&#65533;I&#65533;o0&#65533;t{E&#65533;&#65533;&#65533;@&#65533;&#65533;&#65533;2&#65533;O@&#65533;n&#65533;&#65533;&#65533;|&#65533;&#65533;qr&#65533;hf&#65533;&#65533;&#65533;o&#65533;&#65533;Dq&#65533;&#65533;u&#65533;E\&#65533;l&#65533;&#65533;&#65533;\&#65533;5&#65533;9I?&#65533;E&#65533;&#65533;[ &#65533; &#65533;k&#65533;&#1569;@&#65533;G&#65533;&#65533;{b&#65533;&#65533;&#65533;&#65533;E&#65533;&#65533;&#65533;&#65533;R!K&#65533;&#1323;&#65533;&#65533;I3&#65533;V7&#65533;$$&#65533;&#65533;Z&#65533;&#65533;g&#65533;&#65533;&#65533;&#65533;&#65533;&#65533;v]&#153;eD&#65533;&#65533;[&#65533;^)_&#65533;&#65533;&#65533;&#65533;kjL&#65533;&#65533;&#1826;&#1786;X&#65533;&#65533;&#65533;&#65533;J&#401;@2&#65533;E<&#65533;&#65533;}&#65533;&#65533;(&#65533;p&#65533;&#65533;c&#65533;p&#65533;&#65533;&#65533;&#65533;&#65533;v&#65533;&#65533;y&#65533; v&#65533;A&#65533;D_&#28652;T&#65533;&#65533;&#65533;[&#1474;&#65533;&#65533;
&#65533;	&#1943;pmd[&#65533;,&#65533;rSj&#65533;{'9&#65533;hxOf&#65533;n&#587;s&#65533;&#65533;&#65533;F&#65533;&#65533;&#65533;&#315;&#65533;F&#65533;7&#65533;&#65533;o&#1276;;!F1&#1099;?#&#65533;&#65533; &#65533;&#65533;~&#65533;r&#65533;Y&#65533;x&#65533;9&#65533;&#65533;&#65533;|&#65533;&#65533;u&#65533;~W,&#65533;'c &#65533;&#65533;:E&#65533;&#65533;F{&#65533;&#65533;P&#65533;F&#65533;(&#65533;&#65533;<#&#65533;&#65533;bRc&#65533; &#65533;! &&#65533;>&#65533;z&#65533;\&#919;&#65533;&#65533;&}&#65533;p#&#65533;T20t&#65533;5xh"&#65533;?&#65533;C&#65533;&#65533;v>&#65533;U&#65533;&#65533; &#65533;&&#65533;>&#65533;WP&#65533;&#65533;U&#65533;~&#1718;~&#65533;GH&#65533;&#65533;S&#65533;&#65533;t&#65533;J&#65533;!  &#1027;&#65533;&#65533;V,&#65533;Z&#518;2 4&#65533;@xQ&#65533;&#65533;Fk.(q&#65533;6v&#65533;&#65533;F&#65533;W&#65533;&#65533;Q{&#65533;&#65533; b&#65533;Q?8dz:aO&#65533;Er&#65533;o&#65533;w&#65533;&#65533;&#65533;}q,x/&#65533;>6&#65533;`&#65533;&#65533;[&#65533;&#65533;&#65533;&#65533;&#65533;&#65533;&#65533;Nf0&#65533;A6&#65533;b&#65533;'&#65533;W&#65533; !48hyG&#65533;y&#65533;&#65533;<&#65533;&#65533;v&#65533;y&#645;1&#65533;@XF&#65533;(&#65533;&#65533;O&#65533;&#65533;)`A# 8&#65533;c&#65533;T&#65533;&#65533;go'&#65533;&#65533;;&#1095;f&#65533;<8v	&#65533;d&#65533;:9&#1037;J&#65533;&#65533;XM&#65533;g4,i&#65533;&#65533;<'&#65533;Pm&#65533;&#65533;&#65533;|&#65533;&#65533;g&#1127;\&#65533;&#65533;`}&#661;+&#65533;&#65533;&#65533;5v
t&#65533;&#65533;S&#65533;&#65533;&#65533; &#65533;<U&#65533;i \&#65533;r4O&#65533;&#65533;&#65533;!&#65533;&#65533;Bq&#65533;[&#65533;!K+&#65533;&#65533;$d&#65533;&#65533;SZiM&#65533;mWLl2'pt/s&#65533;y&#65533;z&#65533;vu8{&#65533;&#65533;&#65533;H&#65533;M1 2&#65533;Fxi&#65533;|&#65533;&#65533; B&#65533;i&#65533;&#65533;&#65533;&#65533;&#65533;&#65533;&#1298;a'>_Y|	G&#65533;&#65533;&#65533;8&#65533;&#65533;8v\a2Y9{&#65533;%yx&#65533;&#65533;w&#65533;  &#65533;&#65533;8&#65533;&#65533;8&#65533;&#65533;U|a#<X	@&#65533;,7&#65533; &#65533;|F&#65533;/&#65533;y_u&#65533;q&#65533;&#65533;&#1413;&#65533;v?d&#65533;&#65533;&#65533;Q)&#65533;&#65533;#l~&#65533;&#65533;Qk&#65533;b&#65533;x>&#65533;&#65533;&#65533;>&#65533;&#65533;D3&#65533;gYrv&#65533;&#65533;&#65533;h{	&#65533;{C	&#65533;@&#37491;&#65533;&#65533;&#65533;9 	`&#65533;&#65533;&#65533;?!e0&#65533;V)=&#65533;~l &#65533;6&#65533;&#65533;&#1425;8&#65533;k&#1026;&#65533;&#65533;m&#1942;&#65533;3E9m&#65533;\9&#65533;2&#65533;&&#65533;&#65533;C&#1745;z&#65533;&#65533;9&#65533;&2O&#65533;V&#65533;&#65533;%I&#65533;(s":&#65533;,  *Ct&#65533;&#65533;i&#65533;&#517;&#65533;&#65533;e"&#65533;	&#65533;pmX&#65533;&#65533;&#65533;&#65533;G7&#65533;9&#65533;&#65533;uX&#65533;RH&#65533;:QB p24&#65533;p2l&#65533;&#65533;w&#65533;;9&#65533;&#65533;&#65533;&#803;&#65533;&#65533;&#65533;&#65533;&#65533;S&#65533;O	&#65533;
>&#65533;!V&#65533;#M&#65533;$&#65533;B]1&#65533;)3&#65533;p&#65533;!j2$&#65533;r &#65533;;&#65533;&#65533;
A&#65533;&#65533;p&#65533;)&#65533; M&#65533;&#65533;9&#65533;&#65533;C&#65533;tbj'&#65533;D &#1191;&#65533;Y&#65533;t'&#65533;8&#65533;&#65533;&#65533;&#65533;&#65533;&#65533;*@&#65533;&#65533;\P&#65533;&#65533;&#65533;&#65533;(V&#65533;J&#65533;&#65533;]PN&#1539;No`&#65533;d5&#65533;Buy$fji'&#65533;7&#65533;&#65533;&#65533;&#65533;&#65533;	&#65533;&#65533;&#65533;+&#65533;&#65533;&#65533;g&#1108;&#65533;1&#65533;&#65533;3&#65533;rNo`&#65533;{&#345;&#65533;I:&#65533;Gb2UPLSX&#65533;,&#65533;&#65533;&#65533;&#65533;)Z&#65533;&#65533;&#65533;o&#65533;&#65533;&#65533;L&#65533;Ny&#65533;&#65533;<&#65533;&#65533;&#65533;&#65533;4g&#1672;&#65533;55&#65533;&#65533;&#65533;.qi&#65533;t&#65533;Co&#65533;#%&#65533;&#65533;kz&#65533;&#65533;)h&#65533;oJ&#65533;}&#65533;&#65533;&#65533;&#65533;&#65533;9&#65533;&#65533;8oR&#65533; &#65533;&#65533;5 	&#65533;5&#65533;&#65533;p&#65533;&#65533;&#65533;&#65533;-:&#65533;&#65533;$&#65533;<IQ&#65533;1z&#65533;&#65533;*:&#65533;tf&#65533;8^P&#65533;p&#65533;G )&#65533;v2&#65533;w(&#65533;&#65533;&#65533;c&#65533;&#65533;i&#65533;&#65533;&#65533;&#484;&#65533;U&#1711;9&#65533;a&#65533;%&#65533;Q-#&#65533;`?&#65533;&#65533;*k&#65533;&#65533;P&#65533;&#65533;&#65533;)S&#65533;)&#65533;8&#65533;&#65533;&`&#65533;&#65533;&#43245;&#65533;&#40060;&#65533;T&#65533;&#65533;Ba'~2&#65533;k&#65533;25 W&#65533;Y.P^2&#65533;2&#65533;&#65533;h&#65533;&#42698;
&#65533;@&#65533;'&#65533;&#65533;@;<1g&#65533;5A&#65533;*##lP+&#65533;&#65533;5b`T&#65533;6>&#65533;&#65533;ej#t"s(I&#65533;&#65533;yX&#65533;6&#65533;&#65533;&#65533;_&#65533;6&#65533;usz&#65533;0 p&#65533;r' rPk&#65533;&#65533;&#65533;Z&#65533;g,Ps~	&#65533;&#65533;q&#65533;&#65533;&#693;8&#65533;&#65533;&#65533;K<ak&#65533;&#65533;Y&#65533;&#65533;&#65533;e~	&#65533;k&#65533;r&#65533;'&#65533;s&#65533;2&#466;&#65533;g&#65533;&#65533;~&#65533;X* &#65533;(&#65533;&#65533;&#65533;&#65533;g&#65533;&#65533;M&#65533;^^Klp&#65533;[&#65533;&#65533;|0&#65533;&#65533;-s&#65533;&#271;&#65533;&#65533;&#65533;'q&#65533;l&#65533;&#65533;&#347;V &#65533;&#65533;&#65533;#&#65533;5&#65533;&#65533;2G&#65533;&#65533;u &#65533;*[&#65533;&#65533;%D&#65533;5MQ&#65533;5# [W'&#65533;&#65533;mr&#65533;&#65533;&#5370;&#65533;&#65533;4&#65533;&#65533;&#65533;&#65533;&#65533;5&#65533;8 	5p&#65533;G U&#65533;&#65533;,&#65533;^&#65533;&#65533;&#65533;&#65533;&#65533;2X;&#65533;&#65533;x&#65533;&#65533;&#65533;[J&#65533;&#65533;&#65533;&#65533;&#65533;&#1407;&#65533;yX&#65533;a&#65533;+&#65533;@&#65533;g&#65533;&#65533;86&#65533;&#65533;&>05>&#65533;2T&#65533;ps&#65533;@&#65533;&#65533;&#65533;*&#65533;&#65533;&#65533;&#65533;M1g&#65533;?z&#65533;J&#801;= &#65533;Cj#0&#65533;2&#65533;Yp&#65533; (sF&#61856;>&#65533;&#65533;=8&#65533;&#1729;&#65533;U&#65533;2H&#65533;b&#65533;`&#65533;:p?&`2\  A&#65533;&#65533;&#65533;0&#65533;6&#65533;+&#65533;&#65533;
&#65533;&#65533;&#65533;\&#65533;b&#65533;&#65533;5&#65533;&#65533;J&#65533;M&#65533;2&#65533;l&#65533;&#65533;P J p P&#65533;zf&#65533;&#65533;I&#65533;&#65533;&#65533;&#65533;A@>p&#65533;z2x"&#65533;f&#65533;v&#65533;&#65533;&#65533;5&#65533;&#65533;&#65533;&#65533;+[&#65533;&#65533;b2= 7 &#65533;&#65533;&#65533;"&#65533;`j2&#404;kg|&#65533;&#65533;Iml#U&#65533;2 &#65533;&#65533;g&#65533;&#65533;&#65533;b&#65533;5F&#65533;&#1479;<&#65533;&#65533;&#65533;R#&#65533;&#65533;&#65533;&#65533;l#dJ 4@=&#65533;&#65533;&#65533;&#65533;&#65533;&#65533;e&#65533;e&&#65533;2&#65533;"&#65533;&#65533;&#65533;&#65533;&#892;J&#65533;&#65533;9Wqm&#65533;&#65533;&#65533;X7&#65533;&#65533;2`&#1836;&#65533;B B&#65533;&#65533;'Bo'&#65533;&#65533;&#348;2&#65533;a&#65533;(#Z&#65533;;&#65533;Qw&#65533;k&#65533;f4&#65533;wr5|2&#1081;<&#65533;=&#65533;g&#65533;|&#65533;&#65533;&#65533;l&#65533;,# Y &#1148;wF&#1124;C&#12683;: &#65533;&#65533;u{&#65533;2}2 @ U &#65533;&#65533;&#65533; :P&#65533;,&#1888;(&#65533;&#65533;&#65533;O&#65533;&#65533;l2'&#65533;&#65533;B &#65533;3"&#65533;<&#65533;&#65533;&#65533;&#65533;2`p&#65533;&#1799;X&#65533;}}&#65533;X&#65533;+s2&#65533;&#65533;=k'&#65533;&#1338;<&#65533;0/+&#65533;v`u&#65533;u}6&#65533;2&#65533;&#65533;<&#65533;&#65533;f,3	&#65533;<&#65533;:&#65533;&#65533;&#65533;: &#1530;|P`&#65533;*C&#65533;&#988;&#65533;&#65533;6&#570;&#65533;L&#65533;$&#65533;&#65533;&#65533;&#264;&#65533;&#65533;xl2&#65533;|R&#65533;d: &#65533;T- v'.&#65533;%&#65533;-jf&#65533;o&#65533;&#65533;&#65533;&#65533;&#65533;&#1002;&#65533;2Ol#&#65533;0&#65533;&#65533;&#65533;[&#65533;&#65533;&#1551;-.@&#1674;<&#65533;1&#65533;e&#65533;&#65533;m&#65533;&#1130;:&#65533;~&#65533;X&#65533;&#65533;pru&#65533;m2^
&#65533;[6#p )c&#65533;&#65533;"&#65533;&#65533;&#65533;&#65533;)v&#65533;&#65533;&#65533;m4&#65533;&#65533;2v&#65533;&#65533;&#65533;&#65533;&#65533;_&#65533;&#1032;F&#65533;	&#65533;&#65533;l&#65533;&#65533;m2&#65533;&#65533;&#65533;)ca&#65533;~&#65533; ~&#65533;%&#65533;Gf&#65533;&#65533;&#65533;&#65533;&#65533;p&#65533;L&#65533;E&#65533;&#65533;p&#65533;&#65533;/&#65533;&#65533;Qs0  =&#65533;&#65533;PS&#65533;nEW&#65533;&#65533;&#65533;&#65533;&#65533; &#65533;&#65533;&#65533;pB&#65533;&#65533;&#1154;&#65533;T&#65533; '&#65533;}&#65533;&#65533;}pB&#65533;&#65533;&#65533;X&#65533;&#65533;N`&#65533;pt&&#65533;=&#65533;i\U&#65533;&#65533;%@&#65533;Y&#65533;j&#65533;6b&#65533;7&#65533;&#2010;w&#65533;T&#65533;XA &#65533;&#1613;&#65533;&#65533;+\&#65533;-&#65533;&#65533;&#65533;r?&#65533;M8&#65533;Z&#65533;&#65533;Pb36&#65533; &#65533;W7&#65533;&#65533;hTi`pm&#65533;&#65533;&#65533;&#65533;&#65533;&#65533;&#65533;q&#65533;&#65533;&#65533;&#65533;&#65533;Z#= }:&#65533;U&#65533;B&#65533;/&#65533;\&#65533;2&#65533;0|&#65533; &#65533;&#65533;&#65533;&#65533;&#65533;&#65533;M&#65533;&#65533;&#65533;8&#65533;&#65533;&#65533;&#65533;Z&#65533;&#65533;v&#65533;]S&#65533;^v&#65533;i&#65533;eP#@&#65533;&#65533;&#23897;&#65533;;p&#65533;h.k&#1370;&#65533;&#65533;&#1240;&#65533;-&#65533;o&#65533;f$6r&#65533;&#65533;=5o&#65533;&#65533;'&#65533;e&#717;&#221;&#65533;&#65533;Z&#65533; &&#65533;&#65533;&#65533;&#65533;(&#65533;&#65533;j&#65533;BU&#1786;m&#65533;&#65533;&#65533;&#65533;&#65533;PZ&#807;\8&#65533;&#65533;&#65533;'"&#65533;n#&#65533;&#65533;&#356;f)&#65533;: !&#65533;!&#65533;&#65533;*&#65533;z&#65533;  &#65533;&#65533;,&#65533;&#65533;y+&#65533;X&#65533;&#65533;A}&#273;cM&#65533;`&#65533;&#65533;&#65533;2&#65533;&#65533;2,&#65533;&#65533;VTF"&#65533;&#65533;&#65533;&#65533;&#65533;w&#65533;r&#65533;%S	z&#65533;4&#65533;cpPs&#65533; &#65533;&#65533;&#65533;0a&#65533;&#1565;&#65533;&#2043;&#65533;&#65533;.k&#65533;no &#65533;&#65533;&#65533;5&#65533;k&#65533;a&#65533;&#65533;+&#65533;n&#65533;5&#65533;
6b&#65533;R#&#65533;&#65533;D&#65533;&#1929;&#65533;&#65533;&#65533;&#65533;&#65533;"Z&#65533;&#65533; &#626; rxgmy&#65533;&#65533;&#65533;x&#65533;) 0` [ 5&#65533;&#65533;0&#65533;~&#65533;&#65533;Z,&#65533;4 $P&#315;&#65533;Y5&#65533;&#65533;&#1412;&#65533;@&#65533;&#65533;&#65533;-y'&#65533;Y 1C}&#65533;y;&#65533;&#65533;,`&#65533;&#65533;&#65533;&#65533;P&#65533;o&#65533;&#65533;&#65533;&#65533;&#65533;&#65533;&#65533;&#65533;M&#65533;&#65533;&#777;&#65533;O&#65533;&#65533;%`#+m#&#65533;2&#65533;?LZ&#65533;&#65533;&#65533;&#65533;&#65533;&#65533;*&#910;&#65533;&&#65533; m1&#65533;&#65533;=AC&#65533;iL.&#65533;&#65533;_&#65533;&#65533;&#65533;&#65533;&#65533;&#65533;Z&#65533;'&#65533;&#65533;`)&#65533; &#65533;&#65533;&#65533;^&#65533;&#65533;9&#65533;h&#870;&#65533;Nc&#65533;#&`&#65533;&#65533;&#65533;&#1063;&#65533;&#1503;&#65533;&#65533;&#65533;[&#65533;&#65533;T&#65533;&#65533;A&#65533;	.d&#65533;&#65533;&#65533;C&#65533;%Nd8&a73&#65533;&#65533;&#65533;&#65533;	&#65533;!E>$&#65533;K&#65533;&#65533;)q&#65533;&#65533;&#65533;&#65533;1&#65533;x f&#65533;&#65533;&#65533;&#65533; BfL3Ac&#65533;(" &#65533;@.H&#65533;&#65533;iS	':T9&#65533;F&#65533;&#65533;*Y&#65533;n&#65533;&#65533;U&#46420;X&#65533;4:&#65533;&#65533;S)G&#65533;e&#65533;&#65533;&#65533;&#1735;<&#65533;&#65533;I&#65533;&#65533;&#65533;5ip@&#65533;&#65533;_&#65533;&#65533;&\&#65533;&#65533;&#65533;&#65533;yxp&#65533;*&#65533;D&#65533;/&#65533;&#65533;&#65533;Q2 O&#65533;)&#65533;h&#65533;&#65533;N<%&#65533;&#65533;&#65533;&#65533;9&#65533;0&#65533;&#65533;&#65533;k&#1585;e&#65533;6P&#65533;j&#65533;Y1&#65533;&#65533;&#65533;&#1321;&#65533;&#65533;&#65533;'^&#1848;A-&#65533;h`&#65533;&#544;&#65533;&#65533;&#65533;&#65533;&#65533;q4M&#65533;&#65533;L&#65533;&#65533;&#65533;&#65533;&#65533;&#65533;)5&#65533;&#633;;&#65533;%&#65533;&#65533;&#65533;&#65533;t&#65533;4X4&#65533;=&#65533;&#65533;&#65533;&#65533;`S
&#65533;&#65533;@&#65533;&#65533;&#65533;&#65533;<xC:T&#65533;&#65533;&#65533;r&#65533;&#65533;&&#65533;&#65533;&#65533;&#643;16l&#65533;=&#65533;n;3(&#65533;b&#65533;r&#1184;'&#65533;~&#65533;&#65533;p8J.&#65533;z/&#65533;&#65533;&#65533;jl&#65533;&#65533;&#65533;&#65533;q6&#65533;HM &#65533;j&#517;&#65533;N&#65533;/%+Tr&#631;&#65533;&#65533;I(&#65533;|R&#65533;;&#65533;&#65533;J,&#65533;&#65533;J&#65533;C!&#65533;>&#65533;@&#65533;L6LHQ&#65533;&#65533;&#65533;&#65533;IF&#65533;&#65533;4&#65533;[aG<c[&#65533;&#65533;&#65533;r&#65533;M?&#65533;l&#65533;&#65533;ab&#65533;PDU&#65533;4!-8&#65533;:&#65533;&#50185;&#65533;&#65533;&#65533;c#|&#65533;
RL&#65533;&#65533;b&#65533;=&#65533;J;&#65533;&#65533;&#65533;De&#65533;&#65533;<u4`&#65533;&#65533;[!%1d&#65533;u .&#65533;&#65533;&#65533;&#65533;&#65533;W`&#65533;k&#65533;&#65533;& #&#65533;&#65533;?$}&#65533;/Si&#65533;&#65533;b&#65533;A&#65533;8&#65533;&#65533;&#65533;JJ&#65533;&#65533;j&#65533;J5vH&#65533;&#65533;Vy&#65533;&#1130;+&#65533;|&#65533;6r&#1520;&#65533;=	\&#521;&#65533;^&#65533;&#65533;&#65533;^|!&#65533;&#65533;K&#65533;&#65533;"&#65533;H&#65533;)&#867;px,&#65533;&#65533;*&#65533;&#65533;'rps&#65533;8&#65533;&#65533;R&#65533;&#65533;&#65533;\&#65533;&#65533;H&#65533;&#65533;&#65533;4&#65533;<f&#65533;,&#65533;&#65533;B2&#65533;|SVye?&#65533;&#65533;;u&#65533;&#65533;8&#65533;&#65533;7>&#65533;*&#1691;&#65533;&#65533;Ts &#65533;Na"!%&#65533;Pzi&#65533;&#65533;v&#65533;i>&#65533;Z&#65533;&#65533;y+&#65533;&#65533;Hz&#65533;]yk&#65533;-A ?&#65533;&#65533;B&#65533;&#65533;rcR1&#65533;
&#65533;&#65533;&#65533;F&#65533;nK&#65533;1&#65533;O&#1624;*pQU&#65533;|&#65533;0&#1065;R&#65533;&#65533;w|&#65533;&#65533;&#65533;&#65533;(O*0C&#65533;&#65533;*@TD&#65533;&#65533;4&#65533;&#65533;Fq26 &#65533;t&#65533;O'&#1193;&#65533;&#1376;f&#65533;&#65533;}v&#65533;&#65533;&#1586;*&#65533; &#65533;&#65533;&#636;&#65533; t&#65533;1>&#65533;&#65533;&#65533;5&#65533;K&#65533;
&#26367;&#65533;G&#30327;M&#65533; &#65533;
g&#65533;h&#65533;~&#65533;&#65533;&#65533;cr&#65533;&#65533;!&#65533;c&#65533;&#383;&#31643;4o&#65533;,"&#65533;&#65533;<@<&#65533;_&#1793;4&#65533;&#65533;~&#65533;&#65533;H&#65533;&#65533;'&#65533;#`r&#65533;a	&#65533;^R&#65533;>&#65533;&#65533;=l p&#65533;^i@&#65533;&#65533;&#65533;&#65533;&#65533;3J&#65533;&#65533;&#65533;&#65533;&#65533;0&#65533;&#65533;2E&#65533;&#65533;l&#65533;*&#65533;&#65533;BJ&#65533;f(&#65533;P&#65533;&#65533;&#65533;Rs&#65533;&#65533;B&#65533;AOczV*&#65533;&#65533;'&#65533;G&#65533;&#65533;&#65533;A&#65533;U&#65533;`&#65533;9a&#65533;&#454;%4KH	&#602;b&#65533;4!,&#65533;2&#65533;&#65533;&#65533;&#65533;&#1074;&#65533;(B&#65533;r&#65533;- :&#65533;nG&#65533;&#65533;&#65533;-&#65533;&#65533;&#65533;[R&#65533;2 )vp l"	&#65533;&#1051;&#65533;&#65533;Y&#65533;b!&#65533;3&#65533;3(&#65533;ka#&#65533; &#65533;&#65533;P&#65533;su:J&#65533;&#65533;3GD&#65533;IqY&#65533;$'&#624;Dt&#65533;&#65533;c&#65533;&#65533;&#65533;&#65533;&#65533;,n&#65533;&#65533;deH&#65533;&#65533; &#65533; &#65533;&#65533;&#65533;&#65533;&#65533;&#65533;&#65533;g>&#65533;|&#65533;2&#65533;&#65533;&#65533;W	H&#65533;>pLd%&#65533;D&&#65533;&#65533;:&#65533;\` i&#65533;]&#65533;ZyM&#65533;&#65533;P(&#65533;&#65533;&#65533;&#65533;&#65533;U&#65533;&#65533;q@=,M&#65533;"&#65533;&#65533;&#65533;<kZe&#65533;.&#65533;,0@&#65533;&#65533;&#65533;H&#65533;&#65533;9Oy&#911;:0&#65533;@&#65533;B&#65533;bS&#65533;"I@&#65533;&#65533;&#65533;&#65533;4ar&#65533;&#65533;&#1820;&#65533;&#65533;&#65533;Y&#65533;&#65533;&#65533;T&#65533;"&#65533;&#65533;f&#65533;)&#65533;2&#65533;Q&#65533;&#65533;&#65533;+&#65533;&#65533;7P&#65533;&&#65533;
&#65533;B&#65533;&#65533;&#1368;&#65533;I&#65533;x&#65533;L &#65533;&#787;/&#65533;P!&#65533;&#65533;B&#65533;&#65533;&#65533;&#65533;&#65533;! e&#65533;&#65533;&#65533;4&#65533;K]&#65533;&#65533;&#65533;3&#65533;&#860;4B'f&#65533;&#65533;&#65533;&#65533;0_&#65533;&#65533;Jz&#65533;&#65533;&#65533;_&#1896;Y&#65533;&#65533;&#65533;8j&#65533;&#65533;)&#65533;+&#1834;$?&#65533;&#65533;&#65533;O&#65533;&#65533;U&#65533;&#65533;&#65533;Mtk(&#65533;W?&#65533;6h&#65533;&#65533;e&#65533;&#1374;&#65533;&#65533;A*u&#65533;)&#65533;&#1042;&#65533;&#65533;^Q&#65533;h5&#874;ZU&#65533;&#65533;&#65533;!&#65533;&#65533;T&#65533;jF?&#65533;&#65533;&#65533;&#65533;&#65533;lPe;{&#65533;&#65533;D&#65533;,&#65533;^]&#65533;&#65533;N&#65533;/&#65533;&#65533;cE&#65533;&#1153;&#65533;&#65533;s&#65533;_&#65533;<&#65533;&#65533;y&#65533;&|&#65533;&#65533;:&#354;&#65533;8_2&#65533;&#65533;%&#65533;FW&#65533;&#65533;&#65533;&#65533;@hP2J&#65533;d&#65533;&#65533;&#65533;-&#65533;VY&#65533;&WAx&#65533;LP1&#647;2&#65533;a&#65533;&#65533;&#65533;&#65533;&#65533;&#65533;z&#65533; @&#363;\&#65533;p&#65533; iH&#65533;R&#1704;	
wM&#65533;E5&#65533;a&#65533;H$&#65533;&#65533;&#305;mq&#65533;9&#65533;&#65533;7&#65533;gx0&#65533; &#65533;d4&#65533;l&#65533;Ix_&#65533;&#65533;&#65533;&#65533;
YDA&#65533;0!&#65533;&#65533;t&#65533;&#65533;&#65533;s&#65533;@W&#65533;	&#65533;.&#65533;&#65533;&#65533;&#65533;4&#65533;#*&#65533;y3&#65533;K^	&#65533;eC<H)&#65533;&#65533;&#65533;&#65533;&#65533;&#65533;&#65533;1&#65533;&#65533;%&#65533;!`b\&#65533;>B&#65533;&#65533;&#65533;g&#65533;&#65533;i &#65533;4D&#65533;&#65533;X&#65533;4)I&#65533;l&#65533;&#65533;&h&#65533;!%&#65533;&#65533;8&#65533;/&#65533;&#65533;Y&#65533;&#65533;m&#65533;&#1840;&#65533;[&#65533;1&#65533;&#65533;&#65533;&#65533;^D&#65533;&#65533; c&#65533; &#65533;&#65533;&#65533;-&#65533;A&#65533;&#65533;/&#65533;H&#65533;|+&#65533; ~&#65533;DQ@\B&#1315;Dq	;&#65533;y&#1003;f&#65533;W&#65533;&#65533; &#1029;&#65533;&#65533;&#65533;&#65533;H,i&#65533;KYjD&#65533;&#65533;v&#65533;"&#65533;&#65533;&#65533;.&#65533;&#65533;8&#65533;f&#65533;jhG;0U&#65533;R&#65533;&#65533;<{]e e+n&#65533;&#65533;W&#65533;{!&#65533;&#65533;D&#65533;:P&#65533;V&#65533;Wb&#65533;&#65533;
&#1853;&#65533;&#65533;'z&#65533;&#65533;w}&#65533;&#65533;0PO&#65533;oN*n&#65533;&#65533;a i&#65533;&#65533;D&#65533;&#65533;li'\&#65533;hN8&#65533;m&#65533;0&#65533;X  &#1074;a&#65533;M9AYl&#65533;?Dnu&#65533;F}r&#65533;o&#65533;&#65533;]x&#65533;&#65533;/&#65533;\V&#65533;&ln&#65533;&#65533;&#65533;k ;X&#65533;&#65533;]&#65533;/&#65533;	$'&#65533;&#65533;&#65533;l&#65533;"f&#65533;%2&#65533;&#65533;m&#65533;&#65533;5I]0H&#65533;&#1356;E&#65533;6&#65533;AO&#65533;&#9300;&#65533;&#65533;&#65533;c&#65533;&#65533;&#65533;&#65533;day&#65533;&#65533;1!z&#65533;<&#65533;&#65533;BY|P&#65533;o&#65533;&#65533;[w&#65533;&#65533;&#65533;&#65533;]&#65533;`
&#65533;&#65533;&#65533;&#65533;&#65533;yMo{&#65533;&n&#65533;5\&#65533;Ok&#65533;&#65533;@&#65533;&#65533;&#65533;R
(%E :&#65533;2&#65533;&#65533;&#65533;&#65533;&#65533;&#65533;&#65533;&#65533;&#65533;d&#65533;k&#65533;&#1980;&#65533;&#65533;&#65533;&#65533;&#65533;&#691;&#65533;V&#65533;&#65533;&#65533;F&#65533;&#65533;&#65533;AaC*&#65533;&#65533;&#65533;&#65533;&#65533;w&#65533;&#65533;%&#65533;@&#65533;&#65533;&#65533;/&#65533;&#65533;&#65533;&#65533;$5+&#65533;&#65533; <&#1087;};&#351;&#65533;&#65533;&#65533;&#65533;&#65533;&#65533;&#65533;&#65533;&#65533;&#65533;)&#65533;&#65533;p&#65533;&#65533;G!d8d=&#774;&#65533;t&#65533;Y&#65533;&#65533;Q+$&#65533;&#65533;F&#65533;&#65533;a&#65533;AL&#65533;&#65533;&#65533;{&#65533;&#65533;*2#[>m&#65533;&#65533;&#65533;&#65533;6P&#65533;K&#65533;8&#65533;4&#65533;&#65533;"&#65533;&#65533;&#65533;&#65533;0&#65533;>&#65533;&#65533;V&#65533;&#65533;+&#65533;&#65533;&#65533;>&#65533;&#65533;
 &#65533;&#65533;&#65533;&#65533;&#65533;@&#65533;&#65533;&#65533;@\,&#65533;&#65533;&#65533;y&#65533;&#65533;{&#65533;&#65533;&#65533;K%&#65533;[A(&#65533;&#65533;&#65533;{&#65533;[&#65533;&#65533;&#65533;&#65533;&#65533; &#65533;n&#65533;&#65533;&#65533;A$&#65533;"v&#65533;&#65533;>1N&#578;&#65533;&#574;&#65533;&#65533;>&#65533;&#65533;&#65533;$&#65533;B&#65533;&#65533;&#65533;&#1624;&#65533;&#65533;$&#1237;&#65533;B,C&#65533;&#65533;? &#65533;H&#713;%&#65533;&#65533;&#65533;&#65533;9&#65533;&#65533; &#65533;$C9t&#65533;&#65533;T&#65533;&#65533;@&#65533;*6&#65533;&#65533;9&#65533;&#65533;&#1609;&#65533;3|&#65533;!&#65533; ( &#65533;A@|&#301;	&#65533;&#65533;&#65533;8&#65533;&#65533;	&#65533;2&#65533;d&#65533;sDH&#65533;&#65533;{&#65533;A&#65533;&#65533;&#65533;F&#65533;&#65533; &#65533;(&#65533;o&#65533;DP|&#65533;_	&#65533;&#65533;K&#65533;&#65533;&#65533;&#65533;&#65533;&#65533;'a&#65533;E^&#65533;&#65533;Y&#65533;&#65533;y4&#707;&#65533;,)0&#65533;&#65533;]&#65533;Ee<3&#65533;ad&#65533;@0&#65533; S&#65533;!c&#65533;&#65533;&#65533;&#65533;e&#65533;&#65533;&#65533;&#65533;&#65533;8&#65533;&#65533;&#65533;;&#65533;&#65533;&#65533;&#65533;&#65533;@6h3W&#65533;&#65533;&#1331;&#65533;&#65533;&#65533;&#65533;&#65533;&#65533;=&#65533;@&#65533;(&#65533;J&#65533;Q)&#65533;M&#1571;l&#65533;Fu&#65533;G&#65533;h&#65533;&#65533;&#65533;&#450;&#65533;	&#65533;&#65533;&#65533;aLG&#65533;?&#65533;&#1464;&#65533;&#65533;=&#65533;&#65533;A60-&#65533; "&#65533;&#65533;VD&#516;&#65533;>L&#65533;@&#65533;&#65533;%&#65533;K)&#65533;[0&#795;*&#205;?&#65533;&#65533;&#65533;&#65533;&#65533;&#65533;`4&#257;$Fc|&#65533;&#65533;&#65533;&#533;&#20097;h&#65533;&#65533;T&#65533;fdB&#65533;,@&#65533;&#65533;&#65533;#&#65533;&#65533;&#65533;&#65533;&#65533;&#65533;d&#65533;&#65533;8&#65533;&#65533;&#65533;	=,G>&#65533;@&#65533;T&#65533;&#65533;&#65533;_&#65533;Gy&#65533;&#553;\&#65533;&#65533;p&#65533;RIj&#65533;1&#65533;&#65533;AB&#65533;&#65533;&#65533;&#65533;&#65533;L&#65533;&#65533;&#65533;i&#9588;&#65533;&#758;E&#65533;\&#65533;&#65533;7 &#65533;g&#65533;p4&#65533;&#65533;K&#65533;\&#65533;&#65533;&#65533;&#65533;&#65533;&#65533;&#65533;&#65533;P0 &#65533;&#220;L&#65533;&#65533;&#153;L&#65533;0x&#65533;&#65533;&#777;&#65533;?8&#65533;&#65533;&#752;&#65533;&#65533;&#65533;&#65533;8&#65533;L&#1356;I$&#65533;&#65533;S&#65533;&#65533;)2&#65533;&#65533;&#1388;M&#65533;&#65533;&#451;&#65533;&#65533;;&#65533; &#65533;&#65533;&#65533;L&#65533;&#65533;&#65533;&#65533;&#65533;D4&#1051;HM&#65533;\N&#65533;&#65533;K[9
 &#65533;`N&#65533;d&#65533;&#292;&#65533;&#620;N&#65533;T&#65533;#&#1555;&#65533;&#65533;&#65533;N&#65533;T3&#65533;&#65533;&#65533;&#65533;&#65533;lO&#65533;&#65533;N&#65533;&#65533;&#65533;sO&#65533;&#892;&#589;&#65533;&#65533;&#963;&#65533;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R!R"-R#=R$MR%]R&mR'}R(&#65533;R)&#65533;R*&#65533;R+&#65533;R,&#65533;R-&#65533;R.&#65533;&#65533;/&#65533;*&#65533;&#1172;&#65533;&#65533;!&#65533;&#65533;&#65533;V*&#65533;!&#1540;&#65533;&#65533;$&#65533;&#65533; h4&#65533;" &#65533;@ xS8&#65533;&#65533;:5&#65533;/&#65533;P'&#65533;S&P&#65533;A&#65533;&#65533;&#65533;&#65533;?&#65533;*&#65533;&#65533;Ae&#65533;$p&h P&p&#65533;&#65533;&#65533;/h&#65533;&#65533;)&#65533;@&#65533;$h&0& &#65533;H$X ?&#65533;&#65533;&#1609;&#65533;&#65533;&#65533;&#65533;UZ&#65533;U &#65533;TFu&#65533;&#449;&#65533;Q&#65533;U_U&#65533;!&#65533;T]}&#65533;@&#65533;&#65533;J&#65533;&#65533;Ze$&#65533;a%VcE&#65533;d&#65533;&#65533;!&#65533;fm&#65533;b&#65533;Uh%Ui&#65533;&#65533;j]*&#65533;UT&#65533;VK&#65533;U$&#65533;&#65533;&#65533;H&#65533;&#65533;C&#65533;&#65533;9mw}Ww&#65533;&#65533;&#65533;+=&#65533;O(s-&#65533;@&#65533;&#65533;pE&#65533;[Vxu&#65533;O &#65533;(&#65533;&#65533;&#65533;/&#65533;W&#65533;&#65533;&#65533;?&#65533;Q8&#65533;N&#65533;&#65533;;QtU&#65533;dUUV&#65533;6  N&#65533; (@&#65533;&#65533;&#65533;(&#65533;#&#65533;OH&#65533;&#65533;0&#65533;Q &#65533;%&#65533;NH&#65533;GuS `&#65533;=&#65533;7&#65533;&#65533;&#65533;&#65533;&#65533;M@!P&#65533;&#65533;&#65533;E&#65533;M &#65533;7&#65533;&#65533;N Q@&#65533;RT8S(&#65533;S = &#65533;&#65533;&#65533;&#1218;X&#65533;(&#65533;x&#65533;&#65533;(@)&#65533;&#65533;&#65533;!&#65533; !@NhU&#65533;&#65533;= &#65533;Sh&#65533;P&#65533;Q@&#65533;P&#65533;Z&#65533;&#54315;&#65533;&#65533;M(&#65533;! &#65533;Zx&#65533;[&#65533;H[&#65533;5&#65533;&#65533;*Q &#65533;&#65533;[&#65533;uZ&#65533;&#65533;OPQU&#65533;&#65533;(&#65533;m&#65533;/&#65533;&#65533;&#65533;&#65533;&#1109;&#65533;&#1860;&#65533;]&#65533;6&#65533;R&#65533;&#605;\T&#65533;&#65533;&#65533;Xx&#65533;	&#65533;\w (&#65533;&#65533;&#65533;&#65533; &#65533;(0Z&#65533;&#65533;N&#65533;&#65533;&#65533;}&#65533;&#1645;]U&#65533;&#65533;&#65533;&#65533;W
x&#65533;&#65533;&#65533;&#65533;&#65533;8 ]&#65533;E&#65533;&#65533;&#65533;(P&#65533;H&#65533;SX&#65533;&#65533;=&#65533;Q*&#65533; &#65533;&#65533;&#65533;^w5
&#65533;&#65533;&#65533;)&#65533;&#65533;&#65533;&#65533;^8@&#65533;=&#65533;? S0&#65533;&#65533;UZ&#65533;&#65533;&#65533;&#65533;5&#65533;0x &#65533;&#65533;&#65533;\&#65533;u&#65533;&#65533;&#65533;&#65533;&#65533;&#1908;&#65533;&#65533;&#65533;&#65533;&#65533; &#65533;E&#65533;&#65533;\&#65533;&#65533;0&#65533;	H`&#1885; P&#65533;&#65533;&#65533;&#65533;&#65533;	N&#65533;M8S&#65533;r&#65533;&#65533;&#65533;&#65533;P0&#65533;Q*P&#65533;. &#65533; 
&#65533;a&#65533;&#65533;&#65533;&#1021;&#65533;&#65533;X\&#65533;&#65533;&#65533;&#469;[&#65533;&#65533;&#65533;&#65533;&#65533;V&#65533;(&#65533;B&#65533; #&#65533;&#65533;n&#65533;&#65533;&#65533;	&#65533; $(^&#65533;M)&#65533;m]&#65533;&#65533;T&#65533;[&#65533;&#65533;&#65533;&#65533;&#65533;(&#65533;	`_&#65533;m&#65533;%&#65533;&#65533;%^NH&#65533;,&#65533;c=&#65533;c>&#65533;c?~W&#65533;U&#65533;&#65533;}\O&#65533;`&#65533;&#65533;&#44356;)&#65533;&#65533;^w&#65533;&#65533;`cw&#65533;M&#65533;YF\(N&#65533;&#65533;?&#65533;dO&#65533;dP&#65533;P&#1602;(&#65533;&#65533;-&#65533;T(&#65533;&#65533;&#65533;(6
&#65533;&#65533;0&#65533;n_&#65533;W&#65533;-8&#65533;%P\M(`&#65533;&#65533;aXB&#65533;&#65533;&#65533;&#65533; &#65533;&#65533; 7~&#65533;&#65533;&#35136;8a&#65533;Ed&#65533;kS(&#65533;N(YP&#65533;fm&#65533;&#65533;&#65533;}&#65533;8.&#65533;&#65533;&#65533;&#65533;?p&#65533;}&#65533;Ps&#65533;Z&#65533;}&#65533;*&#65533;&#65533; &#65533;&#65533;&#65533; &#65533;cn&#65533;g|&#65533;&#65533;x&#65533;&#65533;&#65533;h&#65533;&#65533;U V&#65533;&#65533;	xc#&#65533;f
0G&#65533;g&#65533;n&#65533;>6&#65533;&#65533;&#65533;&#65533;&#65533;&#65533;	(x&#896;x&#65533;&#65533; #h&#65533;w&#65533;&#65533;ph&#65533;&#65533;&#65533;&#65533;&#65533;&#65533;5&#65533;&#65533;}&#65533;0&#65533;&#65533;v~&#65533;&#65533;b&#65533;&#65533;&#65533;6f&#65533;Qv_)vc&#65533;&#65533;}&#20838;i&#65533;&#65533;&#65533;6&#65533;&#65533;&#36894;&#65533;&#65533;av&#65533;Xc{j&#65533;&#65533;&#65533;xe&#65533;m*&#65533; P_V&#65533;w&#65533; &#65533;&#65533;hX~W&#65533;&#65533;<&#65533;mj&#65533;&#896;g&#65533;e&#65533;^&#65533;w.&#65533;`&#65533;xg&#65533;&#65533;j&#65533;&#65533;&#65533;}F&#65533;J&#65533;g#&#65533;&#65533;&#65533;j#&#65533;&#65533;&#65533;P&#65533;&#65533;&#65533;j&#65533;N&#65533;&#65533;&#65533;R&#65533;&#65533;&#65533;0&#65533;&#65533;ovQ5&#65533;V&#65533;&#65533;N&#65533;&#65533;&#65533;&#65533;&#65533;nv&#65533;&#65533;&#65533;x&#65533;&#65533;v&#1127;6&#65533;&#65533;]x&#65533;N&#65533;&#431;6H&#65533;J0@f&#65533;&#65533;^&#65533;h&#65533;&#65533;&#45256;&#65533;Ekz&#65533;&#65533;&#65533;w&#65533;&#65533;&#65533;&#65533;&#65533;k&#65533;m&#65533;&#65533;&#65533;&#896;&#65533;&#65533;&#65533;&#65533;&#65533;k&#65533;&#65533;&#65533;v_&#65533;>&#65533;&#65533;&#65533;}&#65533;&#65533;&#65533;pn&#65533;&#65533;&#65533;&#65533;k&#65533;g&#65533;v&#65533;&#65533;&#65533;&#65533;&#65533;&#65533;&#65533;Hh&#65533;m&#23684;g&#65533;&#65533;~&#65533;&#65533;^&#65533;&#65533;~3&#65533;o&#65533;&#65533;X&#65533;<&#65533;5#&#65533;&#65533;n-&#65533;%Qo&#65533;&#65533;o&#65533;0&#65533;&#1152;  !&#65533; &#65533; ,   jH &#65533; &#65533;H&#65533;&#65533;&#65533;&#65533;*\&#560;&#65533;&#199;#J&#65533;HQ"&#65533;&#65533;3j&#65533;&#561;&#65533;&#463; C&#65533;i	`v\$&#626;&#65533;&#727;0c&#668;&#65533;D&#65533;a#&#65533;&#863;@&#65533;
J&#65533;&#65533;v
&#569;3A&#1127;P&#65533;J&#65533;*&#1188;0;&#65533; DR6VRK&#65533;&#65533;&#1639;6&#65533;&#65533;&#1561;&&#65533;&#65533;&#65533;&#65533;A&#65533;&#1915;x&#65533;r&#65533;&#65533;&#65533;&#65533;&#925;*V&#65533;&#65533;&#425;&#65533;&#200;&#65533;Q&#65533;&#1152;&#65533;`Ld&#65533;A&#65533;O&#65533;^!&#65533;U&#825;&#65533;&#65533;i5&#65533;&#1593;&#65533;&#65533;[&#65533;$&#65533;&#65533;0(w'&#65533;&#1008;c&#65533;&#65533;&#65533;w&#65533;_&#65533;bzx&#65533;f&#65533;&#65533;&#65533;M&#65533;&#65533;&#65533;*^&#902;&#65533;A&#65533;/&#65533;&#65533;&&#65533;)f&#65533;h&#65533;~&#65533;&#65533;w&#65533;)&#65533;&#65533;&#65533;y&#65533;&#65533;&#65533;&#65533;^]&#65533;&#65533; &#65533;&#65533;&#65533;O&#65533;&#65533;n&#65533;:&#65533;&#65533;&#65533;&#65533;&#65533;&#65533;U&#65533;]|&#65533;VX|&#65533;&#1383;&#65533;&#65533;QU@&#65533;D@&#65533;!PP
&#65533;&#65533;&#65533;)|&#65533;&#65533;("P &#65533;&#65533;&#65533;Hx;m&#65533;Yc&#65533;&#65533;SN&#1114;u&#65533;&#65533;&#65533;2e&#65533;&#65533;	&#65533;BV&#541;&#65533;&#65533;a7P&#65533;&#65533;&#65533;P&#65533;Da4I&#65533;Nd&#1304;aOe&#65533;&#65533;&#65533;E)&#65533;&#65533;&#65533;SA&#65533;&#65533;&#65533;5&#65533;&#1428;A9&#65533;#&#65533;t&#65533;&#65533;Px&#65533;)!&#65533;%&#65533;F&#65533;&#65533;9XSa&#65533;i&#65533;S&#65533;T&#65533;&#65533;T&#65533;&#65533;\&#65533;&#65533;&#65533; &#65533;ji&#65533;)P&#65533;&#65533;&#65533;&#65533;&#65533;bA&#65533;&#410;&#65533;&#65533;&#65533;j&#65533;zF8&#65533;&#65533;a6&#65533;A&#65533;&#35113;&#65533;B&#65533;]&#65533;&#65533;&#65533;&#65533;N&#65533;&#65533;&#65533;N&#65533;&#65533;&#65533;&#65533; &#65533;&#65533;jl&#65533;&#65533;&#65533;&#65533;&#1382;&#65533;P`a&#65533;&#65533;k\J&#65533;y&#65533;&#65533;&#65533;(&#65533;R&#65533;*&#65533;&#65533;p&#346;&#65533;2&#65533;&#1260;&#1574;[\&#65533;&#1689;&#65533;F&#65533;:Z&#1046;&#65533;&#65533;&#65533;&#65533;\)&#65533;&#65533;&#65533;&#65533;&#65533;&#65533;&#65533; ,&#65533;&#65533;l&#65533;&#65533;'&#65533;&#65533;&#65533;7&#65533;0&#65533;&#65533;!&#65533;&#65533;,)&#65533;&#65533;`&#18856;&#65533;&#65533;&#65533;&#65533;a&#65533;S&#1621;a&#65533;(&#65533;&#65533;&#65533;&#65533;,&#65533;&#65533;]&#65533;0&#65533;,&#65533;&#65533;4&#65533;'&#65533;;&#65533;@&#65533;;&#65533;&#65533;`uE&#65533;	X0'C&#65533;4&#65533;&#65533;&#65533;n4&#65533;&#65533;&#65533;)+	&#65533;&#65533;VtQ&#65533;5g&#65533;&#65533;&#65533;\,5A&#65533;&#65533;&#65533;h&#65533;&#65533;&#65533;Q&#65533;A&#65533;&#65533;&#65533; ;&#65533;P&#65533;&#65533;
5&#65533;L?m&#65533;&#65533;Ow&#65533;u&#65533;S&#65533;]&#65533;|.&#65533;&#65533;&#65533;o&#65533;a&#65533;&#65533;&#65533;&#65533;qk<i&#65533;@+&#377;S@&#65533;QF&#65533;xw&#65533;&#65533;e.&#65533;&#1984;&#65533;n&#65533;&#65533;W&#65533;&#65533;&#65533;J&#65533;*&#65533;&#65533;&#65533;J&#65533;]Q.u&#65533;&#420;9&#65533;&#65533;~&#65533;S&#65533;&#65533;o&#65533;&#65533;o&#65533;&#65533;5#&#65533;N&#65533;2&#65533;&#65533;&#65533;T&#689;&#65533;&#65533;&#65533;&#65533;&#65533;wLS&#65533;&#65533;&#65533;&#65533;v&#65533;<&#65533;9:&#65533;&#35311;&#65533;A^&&#65533;"&#401;O~&#65533;&#65533;YmL&#65533;&#65533;&#65533;&#65533;&#65533;&#65533;o&#65533;&#65533; &#65533;&#65533;&#65533;&#65533;E&#65533;O<)Bn2E.&#65533;x
&e&#1567;w>&#65533;5&#65533;&#65533;&#65533;`&#65533;&#25677;0gka&#65533;=T*$f&#65533;&#65533;W&#65533;7&#65533;&#65533;O&#65533;0 &#65533;&#65533;R1Nal 3&#65533;R&#65533;`&#65533;$&#65533;[&#65533;&#65533;&#65533;W:&#65533;&#65533;1L&#65533;&#65533;H&#65533;g]&#65533;P&#65533;<@ &#65533;#*"&#65533;h<&#65533;)&#65533;&#65533;&#65533; &#65533;&#65533;&#363;Q&#65533;ddo&#65533;
|&#65533;j&#65533;/4b&#1232;&#65533;:
!&#65533;S\&#65533;&#65533;&#65533;5&#65533;&#65533;>I&#65533;HH
&#65533;iO&#65533;&#65533;"w&#753;&#65533;&#65533; &#65533;&#65533;0&#65533;&#65533;:K&#65533; 		G+p&#65533;M&#65533;&#65533;"G&#65533;<&#65533;P&#451; &#65533;_&#65533;3G&#65533;,&#65533;&#1758;F&#65533;v&#65533;Mr&#65533;&#65533;tI&#65533;&#728;$&#1545;&#65533;W6J0&#65533;	Sy&#65533;C&#65533;&#65533;e&#65533;&#65533;&#65533;&#65533;&#65533;+&#65533;&#65533;2c"O&#65533;&#563;J&#65533;&#1329;&#65533;&#65533;4&#65533;&#65533;I&#65533;T&#1765;&#40712;&#65533;v&#65533;&#65533; &#65533;&#65533;&#65533;1&#65533;&#65533;&#65533;B&#65533;;&#65533;B&#65533;&#65533;&#65533;~V&#65533;x&#65533;t&#65533;@V&#65533;Z&#65533;&#65533;8&#65533;&#65533;&#65533; &#65533;8&#65533;!&#65533;&#65533;&#65533;?&#65533;)&#65533;&#65533;&#65533;&#65533;kd&#65533;D&#65533;^&#65533;+&#65533;$&#65533;uE&#65533;L&#65533;Mi5&#65533;&#65533;&#65533;&#65533;Y&#65533;&#65533;&#65533;%FgJ>x&#65533;ec&#65533;@&#1795;&#431;`&#65533;&#65533;&#65533;&#65533;J&#65533;&#65533;9&#65533;&#596;&#65533;H=&#65533;A&#65533;V=&#65533;EAs&#65533;B&#65533;*&#278;D&#65533;&#65533;&#65533;&#279;&#1326;&#65533;&#65533;;&#65533;e&#65533;&#65533;/S&#65533;(!X&#1386;ZI&#65533;&#1398;2&#1196;l&#65533;&#65533;&#65533;&#65533;T&#65533;e&#65533;&#65533; &#65533;&#65533;A&#944;&#1470;&#65533;&#1005;&#65533;&#65533;&#65533;&#916;*	3,&#65533;&#65533;&#65533;&#65533;0&#65533;&#65533;&#269;~&#65533;l:K&#65533;R&#1683;[A&#65533;&&#65533;9&#65533;&#65533;&#65533;&#65533;);9&#65533;A&#65533;*&#1662;&#65533;&#65533;&#65533;m<!F&#1391; &#65533;&#65533;A&#65533;&#65533;&#65533;&#65533;&#65533;!7&#65533;-&#65533;_)&#65533;&#65533;&#65533;&#65533;K%&#1315;a&#65533;-&#65533;d 0M
&#65533;&#65533;$&#65533;&#65533;5&#65533;Q}K&#65533;&#302;N&#65533;(&#65533;&#65533;"&#65533;&#65533;98&#65533;&#65533;&#819;&#65533;&#65533;F&#65533;&#65533;&#65533;&#65533;&#65533;;&#65533;0&#65533;&#65533;&#65533;+M&#169;@xs&#65533;&#65533;&#65533;&#65533;&#65533;&#65533;&#65533;&#65533;&#1360;&#65533;&#65533;&#65533;BC&#65533;BEKI<&#65533;P&#65533;/g&#65533;&#65533;&#65533;kM[&#65533;_ihX3K&#65533;4 &#65533;&#65533;&#65533;&#65533;R&#65533; &#2008;w&#65533;j=&#65533;W#&#65533;&#65533;&#65533;Y:&#65533;j]Y&#65533;%D&#65533;(&#65533;nzY&#65533;&#65533;&#65533;&#65533;&#65533;
&#65533;=&#65533;&#65533;&&#65533;&#65533;&#65533;q4&#65533;&#65533;E,"&#65533;&#65533;&#1742;y&#65533;&#65533;oXB&#65533;&#337;A&#65533;&#65533;FPGIV2&#65533;&#65533;&#65533;&#65533;`&#65533;&#65533;q@&#65533;\e&#58251;&#65533;/&#65533;	&#65533;h&#65533;&#65533;\(Cl&#65533;&#65533;&#65533;&#65533;y<,&#65533; &#65533;Q
"&#65533;&#65533;f$&#65533;&#65533;p&#65533;SIAa&#65533; &#65533;&#1822;	&#65533;&#65533;E&#65533;:&#761; &#65533;&#65533;&#65533;B&#65533;&#65533;&#65533;&#65533;&#65533;F&#65533;L&#65533;C&#65533;r&#65533;&#65533;J&#65533;V&#65533;&#65533;V&#65533;&#65533;&#1392;f&#65533;&#65533;&#65533;&#65533;:?`4&#65533;&#65533;&#65533;q&#65533;O&#65533;L+&#65533;&#65533;I&#65533;7&#65533;&#65533;-&#65533;b&#1039;&#65533;z&#65533;,&#65533;&#65533;&#65533;&#65533;&#65533;&#65533;0R&#65533;T&#65533;Q&#65533;{&#65533;[_@?N&#65533;3T]tm*&#65533;&#65533;=&#65533;h&#65533;]&#65533;)&#65533;&#65533;7&#65533;&#65533;&#65533;0&#65533;i&#65533;'H _&#65533;&#65533;&#65533;n&#65533;&#65533;&&#65533;'&#65533;1r'##[ &#1195;]&#65533;M&#65533;2&#65533;&#65533;&#65533;&#65533;%&#65533;&#65533;&#65533;&#65533;&#1086;R
&#65533;&#65533;n&#65533;Ia&#65533;&#65533;4&#65533;E&#65533;&#65533;a![N&#65533;&#65533;&#65533;q&#65533;&#65533;&#65533;&#65533;>r&#65533;h&#65533;&#65533;&&#65533;	&#65533; &#65533;&d&#65533;h&#65533;&#65533;;&#65533;5' &#65533;h&#65533;\7&#1337;@&#65533;&#65533;L#;&#65533;Wx^&#65533;P>v&#65533;&#65533;&#65533;.&#65533;&#65533;.&#65533;&#65533;+&#65533;9l&#65533;&#65533;&#65533;&#65533;7`h'&#65533;&#65533;&#65533;ODZE&#65533;X60 &#65533;&#65533;&#65533;j_;&#65533;n&#65533;&#65533;@_&#65533;m&#65533;c&#65533;&#65533;.&#65533;&&#65533;&#65533;&#65533;]M&#65533;T7N(&#741;&#1901;&#1262;&#65533;&#65533;&#65533;r&#65533;M&#1502;&#65533;~&#13663;R&#65533;&#65533;&#65533;&#65533;	&#65533;X&#65533;c&#65533;Q<{K<@&#65533;4]iW&#65533;&#65533;i&#65533;&#65533;LC!=<&#65533;&#65533;L&#65533;&#65533;&#65533;(HT&#65533;&#65533;&#65533;&#65533;&#65533;p&#65533;$v &#65533;
h&#65533;K@&#65533;&#65533;&#65533;&#65533;	h&#65533;x&#65533;&#65533;@r&#65533;S&#65533;`&&#65533;|&#65533;v&#65533;/&#65533;&#65533;&#65533;_&#65533;h&#65533;i&#65533;/I&#65533;Ib&#65533;&#65533;&#65533;&#65533;57~0&#65533;z ?1 P&#65533;g:f &#65533;p&#65533;^&#65533;{&#65533;&#65533;b,&#65533;{K`k&#65533;|jgz&#65533;Up&#65533;9&#65533;&#65533;a!&#65533;~ac&#65533;WX&#65533;y&#65533;Sx6&#65533;&&#65533;~#&#65533;&ai`x&#65533;G&#65533;&#65533;&#65533;7~P|J&#65533;~&#65533;&#65533;&#65533;&#65533; j+8J o&#65533;6t&#65533;BoVI[&#65533;&#65533;&#65533;	&#65533;&#65533;q4 &#65533;w=P~&#65533;q`;&#65533; H1&#65533;&#65533;OXG! Z&#65533;"&#65533;#Kp&#65533;3&#65533;;&#65533;&#65533;&#65533;AzB&#65533;,= &#65533;&#785;	P6f&#65533;a	&#65533;&#65533;&#65533;wdp&#65533;_w&#65533;3&#65533;&#65533;*6&#65533;&#65533;  i`po%U:x=h:&#65533;a~&#65533;&#65533;>`&#65533;js&#65533;bQU,&#65533;%&#65533;&#65533;v~	@6&#65533;&#65533;!&#65533;&#65533;(*W&#65533;W&#65533;&#65533;v&#65533;W&#65533;7&#854; &#65533;&#65533;U&#65533;&#65533;&#65533;H&#65533;.`xl&#65533;&#65533; `&#65533;X&#65533;&#65533;&#65533;&#65533;x&#65533;r&#65533;&#65533;&#65533;H&#65533;&#65533;&#65533;"&#65533;&#65533;G&#65533;r_&#65533;;&#65533;o&#65533;&#65533;bpdXL&#65533;6 2&#65533;F&#65533;&#65533;&#65533;&#65533;l9&#65533;&#65533;Yq&#65533;&#692;r&#65533;D$&#65533;h:&#65533;P]F}a2 &#65533;&#65533;&#65533;'&#65533;&#65533;&#65533;&#33436;&#65533;&#65533;&#65533;&#65533;&#65533;a9&#65533;&#65533;i&#65533;&#65533;AE&#65533;Q&#65533;0&#65533;Y V2o&#65533;g@u'&#65533;hq&#65533;&#65533;&#65533;(&#65533;&#65533;&#65533;&#65533;&#65533;t&#65533;(&#65533;l)A&#65533;;&#65533;&#65533;&#65533;&#65533;b&#65533;&#65533;&#65533;&#65533;&&#65533;v!&#65533;&#65533;	&#65533;Y&#65533;/&#65533;Q&#65533; ) &#65533;rV&#65533;&#65533;y!&#65533;F&#65533;&#65533;&#65533;g&#65533;&#65533;>&#65533;31#&#65533;}p&#65533;&#65533;8&#65533;&#65533;6+&#65533;0&#65533;6)&#65533;&#65533;&#65533;&#65533;&#65533; v&#1045;&#65533;V&#65533;&#65533;Z&#65533;&#65533;91 @&#65533;Z#S&#65533;9(&#65533;&#65533;S&#65533;"&#65533;JA&#65533;&#4623;&#65533;`P&#65533;&#65533;tGs x&#65533;.&#65533;&#65533;<&#65533;\  &#65533;&#65533;=&#65533;&#65533;/&#65533;&#65533;v&#65533;&#536;&#65533;&#65533;&#65533;7]&#65533;^&#65533;&#65533;8&#65533;pWP&#65533;J! ,&#65533;:0&#65533;&#65533;Ndzd&#65533;&#1320;d&#1035;0"&#65533;&#838; &#65533;&#65533;Z&#65533;&#65533;&#65533;&#65533;V&#65533;X!&#65533;&#65533;Zo&#65533;D&#65533;&#65533;I@&#65533;i&#65533;0&#65533;&#65533;&#65533;&#65533;B &#65533;Y	U&#65533;/l&#65533;&#65533;&&#65533;&#65533;&#65533;v.&#65533;&#65533;&#65533;Y&#65533;E-&#65533;&#65533;+&#65533;6&#65533;&#65533;n&#65533;&#65533;S&#65533;&#65533;I&#65533;&#65533;X&#65533;&#65533;&#65533;0&#65533;&#65533;B@Q&#65533;&#65533;&#65533;2,&#65533;&#65533;ws&#65533;&#65533;;`	1V&#65533;k)&#65533;J&#65533;$&#65533;3&#65533;ar R;&#65533;&#65533;;&#65533;&#65533;)&#65533;&#65533;3&#65533;aVT?&#65533;&#65533;)'&#65533;h;&#65533;&#65533;00&#65533;cH 9h&#65533;&#65533;&#65533;k&#65533;@&#65533;&#65533;t&#65533;&#65533;&#65533;&#65533;&#65533;R&#65533;2I&#65533;&#65533;/4&#65533;0&#65533;9e`5B&#65533;EVPS#&#65533;*&#65533;B&#65533;C&#65533;	#&#65533;E \ ?&#705;\v&#65533;o &&#65533;tp7 &#65533;&#65533;S2+S|&#65533;i&#533;&#65533;\&#1701;&#65533;e&#65533;7&#65533;&#65533;BejNv&#65533;2&#65533;&#65533;&#65533;&#65533;&#65533;&#65533;&#793;&#65533; ?@ 7G&#65533;&#65533;&#65533;d&#65533;&#65533;=&#65533;r&#65533;&#65533;&#65533;&#65533;xhKQ&#65533;0&#65533;n&#65533;&#65533;^&#65533;c&#65533;O7
<AI3&#65533;&#65533;&#65533;2&#65533;0&#65533;&#65533;&#65533;&#65533;By&#65533;&#65533;&#65533;x&#65533;q&#65533;&#65533;&#2041;S*&#65533;&#65533;z0o Y&#65533;u&#65533;g&#65533;&#65533;P?P&#65533; dB&#65533;kR&#65533;6 qw&#65533;&#65533;&#65533;gx&#65533;&#65533;\&#65533;r&#65533;&#65533;t&#65533;u&#65533;&#1402;>o&#1064;j&#65533;&#65533;*<&#65533;/&#1978;/?P&#65533;&#65533;J&#65533;P&#65533;P!T&#65533;3&#65533;Y&#65533;&#65533;t&#65533;7&#65533;&#65533;u&#65533;&#65533;&#65533;(&#431;&#65533;&#65533;B&#65533; &#65533;?0&#65533;$&#65533;G 65'&#65533;&#65533;0&#65533;&#65533;1 &#65533;1&#65533;$&#65533;&#65533;&#65533;&#65533;&#65533;&#65533;&#65533;&#65533;&#65533;t&#1880;\&#1290;&#65533;&#65533;&#65533;&#65533;&#65533;5&#65533;A"&#65533;"$r &#65533;%;&#65533;5&#65533;^iB.&#65533;3&#65533;&#65533;E&#65533;/&#65533;"x&&#65533;}&#65533;&#65533;wJ-whv@&#53924;;p&#65533;&#65533;
&#65533;&#65533;W&#65533;<+&#65533;0& #JPMK&#65533;O&#65533;&#65533;s&#65533;"&#65533;/&#65533;&#65533;/o&#65533;|C]&#65533;zi&#65533;&#65533;&#65533;&#65533;$#z!&#65533;S&#65533;&#65533;
bj&#65533;01i&#65533;:1#g&#65533;&#628;%&#65533;&#65533;&#65533;G b  C&#65533;&#65533;&#65533;&#65533;/"&#65533;&#65533;j&&#65533;V;&#65533;S&#65533;5x@y&#65533;.;&#65533;&#65533;#a&#65533;&#65533;9&#65533;s&#1502;&#65533;Gmv{&#65533;'[%4P&#65533;D &#65533;&#65533;Z&#65533;BXax&#65533;'&#65533;'&#65533;&#65533;\+&#65533;^&#65533;&#65533;&#65533;3&#65533;&#65533;&#65533;&#219;&#65533;&#65533;&#65533;%&#65533;s ~&#65533;ywK&#65533;&#65533;* b #&#65533;: \&#65533;&#1393;z1`@&#65533;&#65533;+&#65533;&#65533;{&#65533;&#65533;&#65533;9|0&#65533;:qb&#65533;e&#65533;n&#65533;&#65533;&#65533;$+	r&#65533;&#65533;&#1790;&#1274;l&#65533;6{&#65533;&#65533;&#65533;&#65533;<f&#65533;y&#65533;&#65533;&#65533;&#65533;&#65533;3!b&#65533;uP(	&#65533;tK^&#65533;&#65533;0&#65533;&#65533;N5&#65533;&#65533;&#486;&#65533;&#65533;&#65533;!&#65533;&#65533;+&#65533;\J'&#65533;d&#65533;&#65533;&#65533;&#65533;
3&#65533;&#65533;v0&#65533;&#65533;r&#65533;:&#65533;&#65533;X&#65533;1&#65533;h&#65533;+fW&#65533;&#65533;ra&#65533;E&#65533;z&#65533;&#65533;&#65533;@&#65533;&#65533;&#65533;6&#65533;&#65533;&#758;L&#65533;/z&#65533;&#65533;x&#65533;4 &#65533;&#65533;&#65533;&#65533;,@0&#65533;&#65533;=&#65533;cp&#65533;T'&#65533;K&#65533;&#65533;`<S&#65533;&#65533;&#65533;&#65533;&#65533;'&#65533;&#65533;&#65533;&#65533;&#65533;q&#65533;P R&#65533;R&#65533;&#65533;&#65533;&#65533;&#65533;S&#65533;&#65533;/P&#65533;&#65533;R&#65533;&#65533;YZ&#65533;H8&#65533;H&#65533;\L&#65533;&#65533;&#65533;]X&#65533;&#65533;&#65533;&#65533;&#65533;Bp`"&#65533;&#65533;7 :p&#65533;&#65533;&#65533;&#65533;&#65533;&#65533;&#65533;hP&#65533;&#65533;&#65533;&#65533;&#65533;&#65533;q&#65533;\I&#65533;&#65533;&#65533;&#65533;L&#65533;%&#65533;&#65533;M&#65533;b&#65533;!\"R.( 0~&#65533;&#65533;&#65533;&#65533;,&#65533;7&#65533;/@&#65533;:&#65533;A&#65533;&#65533;A@\ > &#65533;&#65533;&#65533;ea&#65533;&#65533;&#65533;	wi&#65533;6&#1260;A&#65533;&#65533;lx&#65533;&#65533;&#65533;	QUN1&#65533;&#65533;&#65533;'A0@&&#65533;&#65533;&#65533;&#65533;nL&#65533;&#65533;&#65533;0p&#65533;&#65533;&#65533;K &#65533;&#65533;&#65533;&#65533;&#65533;V&#65533;&#65533;&#65533;&#837;&#65533;L&#65533;2	&#65533;|&#65533;P d|kf&#65533;x&#65533;I@=@ '&#65533;`0F&#409;&#2040;&#1088;e&#65533;&#1500;&#1001;Z&#65533;&#65533;0 &#65533;'&#65533; B P&#65533;0&#65533;-cg%1&#65533;&#65533; &#1196;&#65533;HE&#65533;Rj&#65533;=y&#65533;&#65533;&#65533;q~&#65533;[0 &#65533;B&#65533;&#65533;lH@&#1311;&#65533;0K&#65533;Yh&#65533;n&#65533;Y&#65533;h&#65533;&#65533;1&#65533;&#65533;&#65533;&#65533;&#65533;T&}&#65533;B`&#65533;E&#65533;7 &#65533;p&#65533;"&#65533;&#65533;&#65533;&#65533;{?+&#65533;3&#65533;&#65533;&#65533; T&#65533;8&#1045;iQ&#65533;kQ&#65533;Q&#65533;0&#65533;&#65533;&#65533;&#65533;&#65533;&#65533;&#65533;: '&#65533;&#65533;R  U&#65533;/&#65533;&#65533;&#1597;&#65533;yki&#65533;&#65533;&#65533;&#65533;811i&#65533;&#65533;'&#65533;&#65533;&#65533;0&#65533;lpp&#65533;&#65533;J@&#1701;m&#65533;$&#65533;ma&#65533;A&#65533;&#65533;&#531;&#65533;&#1336;`&#1222;Rz&#65533;&#65533;|sBp&#65533;&#65533;&#65533;'&#65533;&#65533;&#65533;&#65533;k&#65533;&#65533;&#65533;&#65533;1@&#65533;&#65533;U&#65533;&#65533;&#65533;H&#65533;X"&#65533;&#1608;&#65533;&#65533;&#65533;&#65533;&#65533;&#65533;U m&#65533;& &#65533;&#65533;7 &#65533;&#65533;:&#65533;A&#65533;&#65533;QYn}&#65533;&#65533;!&#65533;&#65533; &#65533;
~	J&#65533;&#65533;&#65533;xxi&#65533;&#65533;}&#1849;&#65533;&#65533;&#65533;&#65533;&#65533;K&#65533;y&#880;U&#65533;&#65533;}&#65533;5&#65533;&#65533;g39&#65533;v(&#65533;=&#65533;p5&#65533;/&#65533;&#65533;Q&#65533;M&#65533;~ #w0S&#65533;z&#65533;&#65533;&#661;&#1117;&#51023;x&#65533;&#65533;&#214;&#65533;.~ &#65533;&#65533;/&#65533;&#65533;/>:&#65533;&#65533;&#65533;&#65533;%&#65533; &#1066;&#65533;|QBk: `@x:n
&#65533;&#65533;Y&#65533; ?&#65533;/G&#65533;0	&#65533;&#65533;/&#65533;&#388;&#65533;;<&#65533;&#65533;&#65533;]0&#65533;&#65533;&#65533;i&#65533;&#65533;c&#65533;K P&#65533;&#1484;&#65533;&#65533;&#65533;An&#65533;[I)!n&#65533;&#65533;F &#65533;&#65533;&#65533;..uxI0:&#65533;&#65533;&#65533;&#65533;@;&#65533;K&#65533;&#65533;/x&#65533;?nGO*&#65533;&#65533;&#65533;$`&#65533;t	&#65533;&#65533;[I=&#65533;&#65533;&#65533;I&#65533;3G&#65533;&#65533;&#65533;	C&#65533;g&#1502;X&#65533;<p &#65533;&#65533;/&#65533;&#65533;H&#65533;:&#65533;:X@&#65533;1i&#1959;K&#65533;&#65533;y&#65533;Zjnp0rC &#65533;t&#65533;&#65533;&#65533;&#65533;&#65533;;0|&#65533;}`7x&#1033;s JD&#65533;E&#65533;t;0&#65533;&#65533;&#65533;JfC&#65533;&#65533;z&#65533;&#65533;&#65533;F&#65533;{E&#65533;~&#65533;&#65533;>&#65533;0&#65533;0r&#65533;z&#65533;>&#65533;YY&#1957;~&#65533; &#65533;&#65533;;|`7]&#65533;s&#65533;;&#65533;y&#65533;A(H&#65533;X`&#65533;)&#65533;&#65533;&#65533;x6Qq&#65533;&#65533;&#65533;&#65533;I&#548;>Cq;&#65533;&#65533;m&#65533;ib&#65533;&#65533;&#65533;/&#65533;&#65533;&#65533;&#65533;&#10665;76Rmt%&#65533;y&#65533;&#65533;x&#65533;&#65533;&#65533;&#65533;&#65533;q&#65533;&#65533;&#65533;
&#65533;&#65533;&#65533;.?CK&#65533;&#65533;&#65533;q&#65533;#&#65533;M7s&#65533;&#65533;&#65533;P&#65533;&#65533;&#65533;&#65533;R&#65533;xN&#802;nZ
&#65533;&#65533;M K&#65533;&#65533; &#65533;&#65533; ~&#65533;&#65533;jF&#65533;>C#&#65533; &#65533;A?Z&#65533;&#65533;&#65533;&#65533;Q&#1527;&#65533;'&#65533;0&#65533;
&#65533;f&#65533;'&#65533;8~&#65533;!P0K&#65533;0T`&#65533;&#65533;y3;&#65533;&#65533;&#65533;&#65533;E&#65533;&#65533;&#65533;&#65533;i&#65533;v&#65533;z&#65533;	&#65533;&#65533;&#65533;O0&#65533;l&#65533;4|&#65533;
X&#65533;&#65533;&#65533;P1T&#65533;&#65533;&#65533;S&#65533;reh&#65533;&#65533;&#65533;&#65533;&#65533;r YO&#65533;&#65533;o&#65533;&#65533;&#65533;&#65533;&#65533;no0&#1983;&#65533;2&#65533;&o' ` &#65533;Z&#65533;MC&#65533;&#65533;99&#65533;tC  &#1184;S0&#65533;{&#65533;`co$8`&#65533;,d&#65533;F&#65533;&#65533;'L&#65533;Xq"bn&#65533;&#65533;&#65533;&#65533;G&#65533;'Jp&#65533;&#65533;&#65533;I&#65533;)U&#65533;d&#65533;&#65533;&#65533;K&#65533;1e&#932;Yf	&#65533;]&#65533; hy&#65533;&#65533;}&#65533;%Z&#65533;&#65533;Q&#65533;I&#65533;&-!`&#1521;&#65533;x&#562;A@G;&#65533;xxSa&#65533; &#65533;a&#65533;&#65533;&#657;D	&#65533;J &#65533;AH&#65533;q&#65533;6&#65533;Q&#65533;&#65533;I&#65533;y&#65533;&#65533;&#65533;&#65533;&#65533;/&#65533;Dj&#65533;qS&#65533;p&#65533;,&#65533;x&#65533;Y&#65533;&#65533;&#65533;&#65533;&#65533;c8&#65533; &#65533;M
$L(&#65533;&#782;"@L&#65533;&#65533;&#1520;)<&#65533;&#65533;&#65533;&#65533;,&#1716;j)J8A&#65533;B&#65533;&#65533;&#65533;T&#65533;&#65533;&#65533;&#65533;o&#65533;&#65533;&#65533;t&#65533;&#859;&#645;>b&#65533;PV&#65533;&#65533;&#1125;O&#65533;n&#65533;&#65533; &#65533;|&#65533;|0&#65533;&#65533;&#65533;&#65533;&#65533;&#335;&#65533;&#230;AfYd&#65533;H&#65533;&#65533;R&#65533;&#65533;)"5&#65533;f&#65533;!&#65533;&#65533;M&#65533;&#65533;&#65533;&#65533;&#65533;0`4&#65533;@,&#65533;&#65533;Xc&#65533;&#65533;&#65533;&#65533; |XH&#65533;&#65533;&#65533;nC;&#65533;&#65533;&#65533;&#65533;Jc&#65533;88&#65533;&#65533;-<&#65533;&#65533;&#65533;&#65533;&#65533;&#65533;&#65533;l&#65533;V*&#65533;,4m*&#65533;l&#65533;H&#65533;&#65533;&#65533;#:@&#65533;&#65533;TpI&4&#65533;&#65533;&#65533;X&#65533;&#65533;&#65533;(&#65533;&#65533;&#65533;&#65533;PE.&#65533;&#65533;&#65533;&#65533;&R"$&#65533;&#65533;Jc<4&#65533;DJ,:&#65533;&#65533;&#65533;>&#65533;H&#65533;&#65533;&#65533;&#65533;&#65533;A&#65533;&#65533;d&#65533;&#886;&#65533;6&#65533;A&#65533;* &#65533;!%&#65533;T&#65533;A);@&#65533;&#65533;Ln&#65533;&#65533;d&#65533;5&#65533;&#65533;rSN&#65533;&#65533;BPCU&#65533;1:&#65533;&#65533;6&#65533;!&#65533;X
K&#65533;L`&#65533;.&#65533;HH&#65533;l&#65533;s!0 aG]tXW&#65533;O&#65533;b!(,&#65533;!45uZj&#65533;&#65533;6%&#65533;	&#65533;X&#65533;&#65533;[&#65533;23&#65533;
#&#65533;&#65533;5&#65533;&#65533;,&#65533;&#65533;&#65533;"&#65533;:)&#637;P&#65533;)&#65533;&#65533;@&#65533;&#65533;&#65533;Ai&#65533;&#65533;&#65533;_&#65533;7&#65533;&#65533;iI&#65533;o&#65533;0&#65533;2q&#65533;&#65533;HN&#65533;s&#65533;&#65533;|47d&#65533;`Gw&#65533;&#65533;&#65533;+PR^6%PR6X&#65533;HK&#65533;7`&#65533;c&#65533;Y&#65533;>&#65533;&#1748;&#65533;(&#65533;7H &#65533;&#264;xb&#65533;N&#65533;&#65533;&#65533;]&#65533; &#196;__&#65533;:&#65533;@p&#65533;&#65533;&#65533;h!
;`H&#65533;&#65533;&#65533;&#65533;&#65533;k&#65533;&#65533;&#65533;(:p&#65533;E&#65533;@` &#65533;r#>&#65533; &#65533;(_&#65533;~&#65533;&#65533;&#65533;&#65533;&#65533;{ou&#65533;[o&#65533;&#65533;&#65533;HB&#65533;7&#65533;_-&o&#65533;&#65533;#&#65533;L7&#65533;&#65533;&#65533;&#65533;q&#65533;&#65533;.&#65533;0&#65533;A&#65533;&#65533;i&#65533;/X&#65533;&#65533;&#65533;&#65533;&#65533;p&#65533;S&#65533;f6&#65533;&#65533;U&#65533;&#65533;&#65533;**&#65533;&#65533;h&#65533;&#417;s&#65533;&#65533;.&#65533;&#1613;&#65533;Ju&#8927;&#65533;E&#65533;&#65533;}&#65533;&#65533;(&#65533;&#65533;?&#65533;&#65533;&#65533;h H&#65533;&#65533;nN&#65533;&#65533;b{&#65533;&#65533;&#65533;{&#65533;:&#65533;&#65533;&#65533;^w4&#65533;|&#65533;&#65533;J&#1798;&#65533;8&#65533;&#65533;&#65533;&#65533;&#65533;<s&#65533;&#65533;&#65533;&#65533;A&#65533;&#1332;&#65533;2&#65533;&#65533;&#65533;&#65533;m!K &#65533;&#65533;&#65533;&#65533;&#65533;&#65533;gYl&#1041;&#65533;&#65533;&#65533;@&#65533;$Uf&#65533;&#65533;&#65533;0&#65533;9	m &#65533;&#65533;7&#65533;&#65533; Z&#65533;! a	e&#65533;&#65533;&#65533;&#65533;&#65533;&#65533;*&#65533;^U&#65533; &#65533;a[&#65533;&#65533;=O6&#65533;&#65533;&#65533;&#65533;L&#65533;&#65533;&#65533;u&#1027;_&#65533;&#65533;B&#65533;e 9@b&#183;&#65533;&#65533;&#65533;g&#65533;5&#65533;"&#65533;&#65533;1&#65533;pe&#65533;S&#65533;&#65533;&#65533;&#65533;&#65533;Q&#65533;S&#65533;&#65533;&#65533;$"@:&#65533;
s&#65533;&#65533;&#65533;f&#65533;i(H&#65533;XE&#65533;0\&#65533;&#65533;&#65533;&#65533;G t1&#65533;[&#65533;;&#65533;&#65533;&#65533; &#65533;d&#65533;	&#674;AFf&#65533;&#65533;c&#65533;)&#65533;&#65533;&#65533;p&#65533;w&#65533;dt&#65533;p&#65533;,p&#65533;)&#65533;DN@ &#65533;&#65533;&#65533;d&#65533;X!&#65533;).$&#65533;%-&#65533;&#65533;&#65533;&#1330;&#65533;&#65533;E&#65533;&#65533;:vR&#65533;5&#65533;>&#65533;&#65533;Pz0b&#65533;r&#65533;&#65533;*&#65533;&#65533;!H&#65533;&#65533;&#65533;&#65533;&#65533;r&#649;&#65533;&#65533;&#65533;&#65533;,&#65533;&#65533;7&#65533;&#65533;@&#65533;&#65533;e&#65533;f;&#65533;&#65533;&#65533;H&#65533;A&#592;4x&#65533;&#65533;&#65533;f?&#65533;&#1573;0d!PCA&#65533;Kn&#1312;'&#65533;&#65533;/&#65533;IwF&#65533;&dP&#65533;*@b?,&#65533;&#65533;8&#65533;4&#65533;&#65533;&#65533;l~)&#65533;8`&#65533;B&#65533;&#65533;&#65533;l&#65533;&#65533;j&#65533;@&#65533;&#65533;&#754;$ &#65533;&#65533;&#65533;K&#65533;<&#65533;GU'c&#65533;@&#65533;&#65533;&#65533;&#65533;)&#65533;&#65533;&#65533;P6b&#65533;&#65533;&#65533;IC&#65533;F&#65533;Nn&#65533;_M&#65533;:-&#65533;&#65533;*&#65533;&#65533;&#65533;Tk`D-&#43772;&#65533; $&#65533;`&#65533;Y`HV
&#65533;V&#65533;`&#65533;&#65533;?&#65533;&#65533;&#65533;<&#65533;&#65533;&#65533;&#65533;&#65533;*xp&&#65533;T&#65533;&#65533;8&#65533;1ZYV!z)&#65533;l&#65533;BSM&#65533;4T&#65533;&#65533;(&#65533;K&#65533;&#65533;&#65533;&#65533;&#65533;&#65533;]&#65533;c&#65533;:&#65533;c&#65533;&#11272;&#65533;]&#65533;&#65533;&#65533;T&#65533;&#65533;&#65533;!&#65533;Ck&#65533;&#65533;R$&#65533;`e&#65533;f9&#65533;"&#65533;I2&#65533;&#65533;65D&#65533; IiXkYQ&#65533;2&#65533; &#65533;&#65533;%'&#65533;&#65533;&#65533;&#65533;&#65533;&#65533;&#65533;&#65533;&#65533;&#65533;&#65533;A&#65533;&#65533; &#65533;&#65533;]&#65533;&#65533;W)@&#65533;p&#65533;&#65533;Z6&#65533;T&#65533;!&#65533;&#65533;%l&#65533;&#65533;&#65533;/&#1616;Y&#65533;NW:<p &#1200;F&#65533;D(&#65533;&#65533;x|`4Y+&#65533;&#65533;9&#65533;S&#747;&#65533;O&#65533;&#65533;V&#65533;&#65533;&#65533;K&#65533;&#65533;X&#65533;G&#65533;@v&#65533;&#65533;&#65533;&#65533; !`1w4&#1049;4|&#65533;&#65533;3&#65533;C&#65533; L
&#65533;&#65533;&#65533;p^&#65533;&#1494;8b&#65533;p&#65533;#(&#65533;&#65533;&#65533;X&#65533;&#65533;&#65533;&#65533;&#65533;q&#65533;&#65533;?l !&#1800; &#65533;pe,&#65533;g&#65533;&#65533;[&#65533;L&#65533;&#65533;&#65533;,&#65533;;&#1539;J&#65533;&#65533; &#65533;Kf&#65533;&#65533;&#65533;&#65533;&#65533;  isY:&#65533;#&#65533;&#65533;&#65533;3)6P&#65533;%8&#533;P &#65533;fD;&#65533;&#65533;2_n&#65533;I&#65533;&#1596;{&#65533;&#65533;N|&#65533;E&#65533;&#65533;p &#65533;(}&#65533;i]a&#65533;5&#65533;&#65533;&#65533;^{&#65533;&#65533;!&#65533;&#65533;&#65533;B\ E6xY&#980;v&#65533;&#65533;p&#65533;G B&&#65533;&#65533;C&#65533;h]&#65533;5`B&#65533;&#65533;^&#65533;^&#65533;&#65533;&#65533;&#65533;jlXA&#65533;&#65533;-/Hu!&#65533;&#65533;&#65533;&#65533;W&#65533;[9&#65533;&&#65533;&#65533;&#65533;&#65533;&#65533;&#65533;	[&#65533;[&#65533;&#65533;.&#65533;L&#65533;&#65533;&#65533;A&#65533;&#65533;-&#65533;|c0D&#65533;&#65533;&#65533;^&#65533;&#65533;&#65533;k&#65533;&#65533;I&#604;-lh&#65533;&#65533;&#65533;&#65533;&#65533;&#65533;B&#65533;k_YW&#65533;&#65533;`E&#65533;&#65533;G&#65533;&#65533;&#567;&#65533;&#65533;l~&#65533;&#65533;Ze	CV&#65533;&#65533;pS&#65533;B+&#65533;&#65533;&#65533;&#65533;b&#65533;X*&#65533;
&#65533;v&#65533;hbd&#65533;Xf&#65533;V	X&#65533;&#65533;U&#65533;[&#65533;&#65533;&#1473;D&#65533;&#65533;K^h&#1947;&#65533;9Kr{oL&#65533;(%H/:&#65533;&#65533;18&#65533;jRv&#65533;&#65533;&#65533;(&#65533;&#65533;&#65533;\f&#65533;&#65533;&#65533;t&#65533;&#1825;&#65533;&#65533; &#65533;&#65533;&#65533;;&#65533;`7&#65533;NR/6$+R&#65533;9	o&#65533;&#65533;*&#65533;Gx-&#65533;]r&#65533;KW;&#65533;0&#65533;&#1997;&#65533;&#65533; 7Z&#65533;&#65533;P&#65533;&#65533;s&#65533;GI^QR&#65533;&#65533;&#65533;&#65533;#&#65533;&#65533;&#65533;&#65533;%&#65533;&#65533;&#65533;OYL&#65533;&#65533;&#65533;&#740;&#65533;O&#65533;&#65533;^&#65533;&#65533;7&#65533;@-&#65533;&#65533;&#65533;&F&#65533;&#32646;&#65533;Ww&#65533;}&#65533;n&#65533;&#65533;{!C'&#65533;&#58207;&#65533;&#65533;#&#65533;&#65533;&#2034;&#65533;&#65533;&#65533;G&#65533;|?=&#65533;&#65533;-{&#65533;&#65533;Osm&#65533;&#65533;&#65533;&#65533;I&#65533;Q&#65533;&#65533;&#65533;)"|6&#65533; &#65533;&#65533;g&#65533;&#5252;&#65533;&#65533;1&#65533;,&#65533;7e&#65533;N/&#65533;&#65533;&#65533;plC&#65533;&#65533;&#65533;&#65533;&#65533;;&#65533;K&#65533;&#65533;&#65533;?&#65533;&#65533;?&#65533;+1&#65533;&#65533;Q&#65533;&#65533;K@&#65533;&#65533;&#65533;;&#65533;[&#65533;&#65533;&#65533;&#65533;&#65533;&#65533;&#65533;8&#65533;3&#65533;,&#65533;j&#65533;&#65533;s&#65533;h&#65533;={&#65533;=&#65533;> &#65533;&#65533;&#65533;&#65533;&#65533;H&#65533;&#65533;&#65533;&#65533;&#65533;c
&#319;&#65533;My&#65533;&#65533;&#65533;&#65533;&#65533;5`&#65533;&#65533;&#65533;@!4&#65533;?p&#65533;&#65533;&#65533;&#65533;`&#65533;&#65533;=&#65533;&#65533;f&#65533;&#65533;&#65533;1@'|B&#65533;&#65533;\&#65533;B&#65533;i+T&#65533;&#65533;&#65533;A	\&#65533;&#65533;&#65533;20&#65533;9j(&#65533;&#65533;&#65533;V&#65533;a9&#65533;&#65533;?WA&#65533;&#1247;8,&#65533;&#65533;&#65533;&#65533;k &#744;&#65533;&#65533;&#65533;&#65533;@&#65533;&#65533;&#65533;&#65533;&#65533;$&#65533;&#65533;=&#65533;	0&#65533;7@&#65533;&#65533;A&#65533;SC&#65533;c&#65533;&#65533;&#65533;7&#65533;DJ&#65533;&#65533;;&#65533;&#65533;&#65533;&#65533;&#65533;M&#65533;?&#65533;&#65533;C&#65533;&#65533;&#65533;X@<&#358;+&#65533;	&#65533;&#65533;&#65533;iE&#65533;[D!&#65533;&#65533;y&#65533;&\&#65533;&#65533;s&#65533;&#65533;&#65533;@Nt&#65533;&#65533;&#65533;DaC+&#65533;A<Fk&#65533;&#65533;&#65533;`&#65533;5h$TB&\0&#65533;k&#472;X 6&#65533;`&#65533;&#65533;&#65533;&#65533; &#65533;&#65533;Fr&#65533;&#469;X>g&#787;&#65533; @&#65533;R4Ey&#65533;&#65533;eC&#65533;=d>&#65533;C&#65533;@&#65533;Ex&#65533;&#65533;~L&#65533;L7uD6&#65533;{&#65533;9H&#65533;&#65533;G&#65533;`&#65533;K&#65533;&#65533;PlCR&#65533;&#137;&#65533;G,<&#65533;@&#65533;&#65533;&#65533;&#1640;E &#65533;&#521;&#65533;&#65533;+@&#65533;i&#65533;&#65533;&#65533;c&#65533;`&#65533;ga&#65533;&#65533;&#65533;4&#65533;&#454;H&#65533;&#65533;q&#65533;&#1258;&#65533;&#65533; {&#65533;2&#65533;&#65533;&#65533;<J&#65533;1&#65533;J(&#65533;&#65533;x&#679;4&#65533;&#65533;18J&#65533;&#65533;&#65533;C&#65533;a&#65533;&#65533;`&#65533;Hq&#65533;&#65533;&#683;&#65533;Jz&#65533;&#65533;&#65533;&#582;H2&#65533;&#65533;&#65533;&#65533;&#65533;&#65533;F&#65533;8&#65533;-&#65533;&#65533;jK&#65533;Dh&#788;U;&#65533;&#65533;&#65533;&#65533;K&#65533;(&#723;&#65533;&#65533;-x:&#65533;<&#65533;J&#65533;&#65533;hq&#65533;&#164;9&#65533;&#65533;4&#65533;&#65533;&#65533;&#65533; &#65533;Q&#65533;&#508;&#65533;J&#65533;A&#65533;&#65533;&#65533;L&#65533;&#65533;&#65533;&#65533;L&#65533;D&#65533;h1&#65533;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&#65533;lu&#65533;(&#65533;(&#65533;! &#65533;/&#65533;&#65533;&#65533;&#65533;X&#65533;&#65533;)&#65533;&#65533;MX&#65533;@x&#65533;&#65533;&#65533;(&#65533;&#65533;&#65533; P&#65533;&#65533;&#65533;@&#65533;&#65533;&#65533;! &#65533;P @$`&#65533;$@'8&#65533; &#65533;}&#65533;&#65533;P ` H&#65533;`%&#65533;Q$&#65533; &#65533;&#65533;5*&#65533;&#65533;p&8&#65533;h&#65533;$`&#65533; &#65533;&#65533; -R&#65533;&#65533;&#65533;!&#65533;mR.&#65533;R&@&#65533;&#65533;P+-&#65533;m&#65533;.=&#65533;p&#65533;&#65533;&#65533;"S&#65533;IQ%@&#65533;3&#65533;&#65533;uS&#1345;S9&#65533;R)eS;M&#65533;2&#65533;&#65533;<MS!&#65533;&#65533;&#65533;&#65533;R3&#65533;S]   &#65533;&#65533;	&#65533;$&#65533;&#65533;!&#65533;&#65533;6&#65533;TK&#65533;&#65533;*&#65533;&#65533;6 &#65533;&#65533;O&#65533;-&#65533;L&#65533;C=S&#65533;K&#65533;T&#65533; &#65533;&#65533;(&#65533;&#65533;TOQ RHO&#65533;T&#65533;<&#65533;$T/U&#65533;!&#65533;&#65533;S&#65533;M&#65533;(@&#65533;&#65533;&#65533;&#65533;6&#1900;6&#65533;&#65533;Y%&#65533;S0&#65533;S&#65533;URP&#65533;&#65533;/&#65533;P%xR&pQ]&#65533;VN&#65533;&#65533;&#65533;&#65533;&#65533;@tEN&#65533;TfuVR&#65533;&#65533;(&#65533;S8&#65533;Q0R&#65533;&#65533;&#65533;|GM&#65533;&#65533;XVN@!&#65533;8&#65533;&#65533;&#65533;(&#65533;&#65533;&#65533;&#65533;&#65533;M&#65533;&#65533;Q&#65533;E&#65533;Q(&#65533;&#65533;P&#65533;&#65533;{&#65533;l&#65533;H	*=&#65533;6&#65533;&#65533;&#65533;&#65533;&#65533;&#65533;-&#65533;t&#1348;e&#65533;&#65533;O&#65533;&#65533;w&#65533;X&#65533;&#65533;Xy=	k&#65533;N*h&#65533;Z &#65533;&#65533;T&#65533;-&#65533;@&#65533;-&#1618;&#65533; P)X&#65533;&#65533;*h&#65533;&#1624;&#65533;&#65533;2Y&#65533; VK
&#65533;&#65533; YKY8&#65533;&#65533;p&#65533;`W&#65533;j&#65533;&#65533;X&#65533;&#65533;Y&#65533;&#65533;VP=&#65533;/P&#65533;P&#65533;&#65533;&#65533;&#65533;x&#65533;&#65533;Y&#65533;&#65533;@X&#65533;&#65533;&#1730;&#65533;p&#1370;&#65533;N &#65533;=&#1752;&#65533;&#1525;5&#65533;	x &#65533;&#65533;&#65533;&#65533;	&#65533; &#65533;&#65533;J-&#65533;M&#65533;&#65533;&#65533;M \&#65533;Q8&#65533;eZ&#65533;M&#65533;&#333;&#65533;B&#65533; &#65533;mU&#65533; &#65533;&#65533;6  (&#65533;&#65533;[$&#1787;&#65533;\&#65533;]&#65533;=Qh&#65533;&#65533;,&#65533;&#65533;P h&#65533;&#65533;}&#65533;	p]&#1557;&#65533;&#65533;-&#65533;8Z&#65533;&#65533;&#65533;k&#65533;&#65533;&#65533;]T &#65533;N&#65533;&#65533;&#65533;Z&#65533;&#65533;&#65533;&#65533;0^&#65533;-&#65533;&#1541;	'@&#65533;(p&#1067;&#65533;&#65533;&#65533;E&#1877;&#65533;T&#1027;&#65533;&#65533;	( Ul&#65533;&#65533;u&#1916;&#65533;&#65533;=W&#65533;&#1841;&#65533;hu	{&#65533;&#65533;&#65533;T&#65533;-&#65533;&#65533; &#397;&#65533;&#65533;&#1300;&#65533;&#65533;&#65533;]&#65533;&#65533;&#65533;6u]&#65533;`&#65533;`&#65533;&#65533;&#65533;we	{&#65533;]&#65533;#x\&#65533;h`*&#512;&#65533;[&#65533;&#65533;&#65533;J&#65533;&#65533;&#65533;5_&#65533;a&#65533;a&#65533;Z*&#65533;&#65533;(&#65533;RZ&#65533;&#65533;=&#65533;0&#65533;&#65533;&#65533;&#65533;&#65533;&#65533;&#65533;m\&#65533; T&#65533;!P8)@
&#65533;a-&#65533;b.&#65533;&#65533;&#65533;&#65533;NxVQ@	|}&#65533;&#65533;&#65533;B(&#65533;&#65533;&#65533;0&#65533;n&#65533;%F	'&#65533;&#65533;]D	r&#65533;&#65533;M&#65533;&#65533;!&#65533;b=&#65533;&#65533;&#65533;&#65533;&#65533;&#65533; P&#65533;&#65533;0&#65533;N&#1027;&#65533;&#65533;&#65533;
0@&#65533;&#1445;&#65533;&#59712;	&#65533;&#1976;&#65533;&#65533;U&#65533;&#65533;&#1028;&#65533;&#65533;!&#65533;*`&#65533;&#65533;&#65533;_&V&#65533;&#65533;u&#65533;	X\
&#65533;&#1706;&#65533;[>neW&#65533;&#3701;&#65533;&#65533;&#65533; &#65533;d&#65533;&#65533;&#65533;&#65533;&#65533;&#1453;&#65533;[&#65533;&#65533;_3`@&#65533;YN	K( &#65533;=&#65533;J&#65533;^d~efnf&#65533;&#65533;&#65533;&#65533;&#65533;&#65533;@&#65533;0@&#65533;3V &#65533;&#65533;&#65533;&#65533; Vvfoff`&#65533;&#65533;&#65533;4`#P&#65533;^&#65533;c&#65533;&#65533;fvffE&#65533;&#65533;n&#65533;&#65533; a&#65533;N&#65533;&#65533;&#65533;(a&#65533;=&#65533;8ng&#65533;&#65533;&#65533;m&#65533;&#65533;&#65533; &#65533;m&#65533;F&#65533;NV &#65533;dX&#65533;6&#65533;&#65533;_&#65533;&#65533;8n&#65533;&#65533;&#65533;&#65533;Z&#65533;&#65533;N.&#65533;&#65533;N	*P#&#65533;g&#65533;&#65533;bE&#65533;&#65533;&#65533; &#65533;U n&#65533;&#49408;(&#65533;&#65533;vhKN&#65533;6&#65533;&#65533;&#65533;&#65533;{&#65533;`&#36317;&#65533;B`&#65533;z&#65533;N&#65533;	&#65533;=e&#65533;&#65533;00[d|>	&#65533;e&#65533;&#65533;&#65533;8h&#65533;&#65533;&#65533;~&#65533;=&#65533;&#65533;6&#65533;i&#65533;&#954;&#65533;\Kv&#17616;g&#65533;v&#65533;>k&#65533;e&#65533;&#65533;f&#65533;&#65533;c
p	K>`N`&#65533;&#65533;&#65533;&#65533;4>&#65533; &#65533;&#65533;&#65533;Y&#65533;~	&#65533;f&#65533;Fk&#182;TH&#65533;&#1797;>&#65533;&#65533;&#65533;&#65533;&#65533;0g&#65533;.&#30782;&#65533;&#65533;}[@&#65533;B`l&#65533;d&#1847;&#65533;h&#65533;O&#65533;>	8&#65533;&#65533;&#65533;0@&#65533;&#65533;VO&#65533;&#65533;.&#65533;f&#65533;*j&#1486;m&#1630;m&#1702;	&#65533;.&#1024;  !&#65533; &#65533; ,   jE &#65533; &#65533;H&#65533;&#65533;&#65533;&#65533;*\&#560;&#65533;&#199;#J&#65533;H&#65533;&#65533;@*&#65533;&#65533;&#561;&#65533;&#463; C&#65533;I&#65533;&#65533;I&#65533; H&#65533;&#65533;F &#65533;&#65533;0c&#668;I&#65533;&#65533;&#859;	=&#65533;&#65533;&#65533;&#65533;&#65533;&#65533;)p
J&#65533;&#65533;&#1123;SdL&#65533;c&#65533; `4&#65533;&#65533;2&#65533;&#65533;&#65533;&#65533;H&#65533;j&#65533;&#693;&#65533;&#65533;$&#65533;l&#65533;&#65533;&#65533;	&#65533;&#65533;1&#65533;S&#65533;&#65533;p&#65533;&#669;kTg&#65533;j &#65533;&#65533;Ay&#65533; &#65533;K&#65533;&#65533;&#65533;&#65533;S&#1577;&#65533;&#65533;)&#65533;&#65533;&&#65533;x &#65533;&#65533;&#65533;[&#65533;&#65533;&#65533;1&#65533;&#65533;&#65533;&#65533;&#65533;sSTK&#65533;&#65533; jf&#65533;I&#65533;`
&#65533;l&#65533;&#65533;&#65533;M&#65533;&#65533;&#65533;4&#65533;&#65533;	&#65533;BA>M&#65533;(&#65533;&#65533;o&#65533;&#531;+&#65533;&#65533;y7,&#1726;,HV6A&#65533;&#65533;k&#65533;&#65533;=!n&#65533;\&#65533;&#65533; @ 0&#65533;l&#65533;_&#65533;G&#65533;%f&#65533;L&#65533;OJ&#65533;&#65533;&#65533;A&#65533;y"&#65533;	>&#65533;&#65533;W`&#65533;	&#65533;I&)&#65533;&#65533;W}&#1687;&#1987;&#645;]O=&#65533;&#65533;&#65533;&#65533;&#65533;f&#65533;`Y&#65533;&#65533;E(&#65533;Y&#65533;&#65533;S@@vo&#65533;&#65533;X&#65533;&#65533;&#65533;&#65533;&#65533;S&#65533;A&#65533;<&#65533;&#65533;X(&#65533;O&#65533;&#65533;W&#65533;c0\O	8&#65533;c&#65533;PFY&#65533;&#65533;l`&#1055;&#65533;b&#65533;H&#65533;O$<9Yi`%&#65533;d&#65533;&#65533;)v&#1043; &#65533;w`{&#65533;t&#65533;[e&#65533;igG&#65533;&#65533;B&#65533;`&#65533;&#1229;&#65533;&#65533;&#65533;&#65533;&#65533;&#65533;`w&&#65533;&#65533;C&#65533;tA&#65533;&#65533;&#65533;&#65533;frf&#65533;Y&#65533;-&#65533;&#65533;MA&#65533; W&#65533;`lb&#65533;&#65533;&#65533;@	ZU*&#65533;&#65533;&#65533;Y_>U&#65533;h&#65533;&#65533;H&#65533;&#65533;po&#65533;&#501;&#43732;Jn&#65533;&#1246;&#65533;&#65533;S&#65533;U&#65533;&#65533;l &#65533;&#65533;#&#65533;&#65533;B&#65533;&#997;(&#65533;y&#65533;G'Ah&#65533;&#65533;&#65533;&#65533;&#65533;+&#65533;&#65533;k&#65533;&#35243;&#65533;&#65533;&#65533;&#65533;&#65533;&#65533;+&#65533;&#65533;&#65533;&#1760;@&#65533;&#65533;&#65533;.X&#1049;&#65533;&#65533;F&#65533;&#65533;l&#65533;&#65533;'&#65533;&#65533;&#65533;7\o}&#65533;&#346;"&#65533;=&#65533;'P&#65533;D%8&#65533;&#65533;&#65533; &#65533;,&#65533;&#65533;$&#65533;(&#65533;&#65533;&#65533;X&#65533;&#65533;#&#65533;&#65533;&#65533;V&#65533;&#65533;4&#65533;l&#65533;&#65533;5'[&#65533;0dO&#65533;&#65533;+&#65533;U&#65533;&#65533;p8'&#65533;&#65533;&#65533;L7m.B&#65533;@&#65533;0G&#65533;S&#65533;&#65533;&#65533;&#65533;{>&#65533;&#65533;&#65533;|e&#65533;m&#65533;&#65533;a&#65533;&#36107;n&#65533;&#65533;&#65533;&#65533;&#65533;&#65533;&#65533;&#65533;&#1146;-{W&#65533;&#65533;;&#65533;&#65533;&#65533;&#65533;7&#65533;&#65533;=&#65533;n.&#65533;&#65533;d&#65533;&#65533;&#65533;&#65533;&#65533;Eg&#65533;&#65533;&#65533;&#13347;{P&#65533;&#65533;&#65533;&#65533;` T@&#65533;u&#65533;@&#65533; !&#65533;g >&#65533;&#65533;&#65533;&#65533;N'^&#65533;&#65533;&#65533;&#60695;&#65533;&#65533;&#65533;&#65533;Z&#65533;u&#65533;8&#65533;QZ&#65533;Q&#65533;&#65533;}&#65533;az&#65533;&#547;nE&#65533;&#65533;<&#65533;G&#65533;&#65533;As&#65533;&#65533;m&#65533;P &#65533;v&#65533;k&#65533;z=&#65533;&#65533;'o~&#65533;VL&#1148;&#65533;K&#65533;&#65533;&#65533;&#65533;&#65533;&#65533;&#2848;&#65533;&#65533;z$&#65533;2Mq&#65533;&#65533; <]&#65533;&#65533;4&#65533;1&#65533;}&#65533;&#65533;A&#65533;'>&#65533;L i&#65533;&#65533;&#65533;,D&#65533;&#65533;|&#800;&#65533;&#65533;4&&#65533;&#65533;9s&#65533;`-&#297; s&#65533;[&#65533;z&#65533;&#65533;&#65533;&#65533;A&#65533;0T&#65533;;&#65533;&#65533;&#65533;&#65533; ;H&#65533;&#1584;&#65533;~&#65533;&#65533;
&#65533;b&#65533;&#65533;&#65533;2&#65533;&#65533;&#65533;*$&#65533;&#65533;&#65533;=&#65533;9&#65533;&#65533;8&#65533;"&#65533;&#65533;'1&#65533;Y&#65533;=+&#65533;&#384;&#65533;&#65533;&#65533;-Q&#65533;&#65533;&#65533;!&#65533;&#65533;(&#65533;2&#65533; )H&#65533;&#65533;G&#65533;TU&#65533;&#65533;>&#65533;&#65533;H&#65533;&#65533;E0&#65533;&#65533;f&#65533;&#65533;B(&#65533;	&#65533;V(,A&#65533;&#65533;&#65533;&#1073;&#65533;v&#65533;a&#65533;&#65533;&#65533;&#65533;yd&#65533;R&#65533;&#65533;&#65533;&#65533;&#65533;7&#65533;f&#65533;y!"78&#65533;-&#835;&#65533;&#65533;&#65533;b&#65533;&#65533;]&#65533;-*&#65533;V&#65533;&#65533;&#65533;E&#65533;h&#65533;&#65533;&#65533;\&#65533;&#65533;(&#65533;Z&#65533;&#65533; &#65533; &#65533;&#65533;&#65533;J`F&#65533;W`r&#65533;&#1181;&#5488;&#65533;&#65533;&#65533;h&#65533;f&#65533;&#65533; &#1322;B&#65533;rG)-&#65533;&#65533;&#65533;&#65533;#&#65533;D&#65533;&#65533;&#65533;dz&#65533;&#65533;t&#65533;&#65533;INpi&#65533;-&#1459;&#65533;&#65533;&#65533;_&#65533;1|&#65533;Z7&#65533;I&#65533;&#65533;1&#65533;f&#65533;+&#65533;>&#873;&#65533;!&#65533;&#65533;`b&#65533;&#65533;M!	&#65533;?<&#65533;&#65533;Lh&#65533;&#65533;&#65533;}:&#65533; &#65533;&#65533;&#65533;&#65533;H]b&#65533;lB&#65533;&#65533;{&#65533;,m&#1383;k&#65533;&#1046;&#65533;p&#65533;&#65533;&#65533;*&#65533;D&#65533;&#65533;&#65533;yOx&#65533;&#2028;&#65533;&#65533;1&#65533;8u&#65533;#}&#65533;N&#65533;&#65533;&#65533;&#188;&#65533;&#65533;&#65533;&#65533;&#1213;&#65533;&#65533;&#65533;{^N&#65533;&#65533;S&#65533;T&#65533;=&#65533;&Y&#65533;I&#65533;-"&#65533;H&#65533;j&#65533;&#65533;Q&#65533;zU^&#65533;	&#65533;zf&#65533;f&#65533;o&#65533;1&#65533;A&#65533;&#65533;&#1398;&#65533;N&#65533;_&#65533;+XB(&#65533;&#65533;Z@&#65533;_Y&#65533;&#65533;&#65533;,Wgp&#65533;`&#65533;&#65533;U&#65533;&#65533;i&#65533;d&#65533;$&#582;&#65533;fT !&#65533;P*3r&#65533;&#65533;&#65533;&#65533;a7{&#65533;&#65533;&#65533;&#65533;&#65533;"+&#65533;B6l %	&#65533; &#1518;I&#65533;b&#65533;&#65533;&#65533;&#65533;l&#65533;&#65533;]&#65533;&#65533;RE&#65533;&#65533;E&#65533;0&#65533; 	&#65533;@\&#65533;&#65533;&#65533;v&#65533;&#65533;5I&#65533; M&#65533;U!N&#65533;5&#65533;V&#65533;&#65533;&#65533;`2o^&#65533;&#65533;&#65533;&#65533;z7&#65533;&#65533;&#61548;&#65533;&#65533;&#65533;&#65533;&#65533;`H&#65533;&#65533;&#1046;&#65533;&#65533;e&#65533;{q&#65533;&#65533;&#1606;&#65533;&#65533;
Lh&#65533;&#1687;&#2002; i&#65533;+ym&#1061;&#65533;&#65533;w&#65533;&#509;&#65533;W&#65533;&#65533;&#65533;&#65533;q3&#65533;&#65533;%W%?!&#65533;&#65533;&#65533;&#65533;&#65533;g&#65533;Fm&#65533;uR&#65533;%h[T&#1683;&#65533;&#217;M&#65533;&#65533;qZ&#65533;TH>&#65533;&#65533; F&#65533;6.W F1}&#505;&#65533;&#65533;&#1236;&#65533;k&#65533;E&#65533;d&#65533;&#65533;&#65533;&#65533;&#65533;&#65533;c&#246;&#65533;kc&#65533;h&#65533;&#1929;V&#65533;&#65533;!J&#65533;&#65533;&#65533;&#65533;&#65533;d&#65533;P&#750;B&#65533;@&#65533;D&#65533;&#65533;&#65533;&#65533;&#65533;w&#65533;&#65533;&#20600;&#65533;&#65533;'&#65533;e&#65533;c}&#65533;^&#65533;\&#65533;j.&#65533;&#65533;W&#65533;pm&#65533;&#65533;&#65533;&#1648;&#65533;sFG&#65533;N&#65533;&#65533;&#65533;&#65533;F;&#65533;|&#65533;+&#65533;%&#65533;K&#65533;q&#65533;3&#65533;lx&#65533;&#65533;d&#65533;&#845;&#65533;s&#65533;gh&#65533;&#65533;&#65533;,&#65533;&#65533;t&#65533;eK&#65533;|	&#65533;&#65533;>&#65533;&#65533;Z	B&#65533;&#65533;-?jY5&#65533;R&#65533;tW|E&#65533;{p&#65533;&#65533;&#65533;&#65533;G)$H&#65533; &#65533;@]sv&#65533;lp&#65533;&#65533;&#65533;l&#606;&#65533;?fC&#65533;&#65533;&#65533;&#65533;&#65533;&#65533;svr[&#65533;a!M*&#65533;U&#65533;@"&#65533;&#65533;d%&#65533;q&#944;&#65533;&#65533;&#65533;7&#65533;&#65533;=&#65533;W[2&#1875;m&#65533;&#65533;&#65533;G&#65533;]`#&#64904;a&#65533;`&#65533; &#65533;%&#65533;&#65533;Y&#65533;&#65533;+&#65533;N{b&#65533;&#65533;(&#65533;1M&#65533;&#65533;stp&#65533;@B&#65533;&#65533;&#65533;.&#65533;&#65533;E&#65533;&#65533;t&#65533;&#65533;&#65533;&#384;&#65533;,&#65533;)8x<&#1971; &#65533;&#65533;&#65533;lH&#65533;&#65533;&#65533;<j&#65533;&#65533;~%&#65533;&#65533;*.&#65533;&#65533;l &#65533;[&#65533;&#413;&#65533;1t&#65533;RK&#65533;&#65533;&#65533;&#65533;&#65533;&#65533;&#65533;!&#203;&#65533;im
&#65533;&#65533;&#65533;&#65533;&#65533;6W&#65533;q&#65533;\ &#65533;z&#869;&#65533;".X[&#65533;Wg*&#65533;&#65533;&#65533;kS&#65533;&#65533;md lR&#65533;&#65533;&#65533;E&#65533;m&#65533;9&#65533;&#65533;&#65533;&#65533;%q&#65533;&#65533;&#65533;&#65533;&#1431;&#65533;)*&#194;&#65533;5i &#65533;&#65533;&#65533;N&#65533;&#65533;&#65533;&#65533;;&#65533;
O&#65533;:&#65533;&#65533;st`&#1339;&#65533;y&#65533;:&#65533;&#65533;&#65533;&#65533;6&#65533;Rp$6&#65533;=&#65533;&#65533;L<iB&#65533;l &#65533;&#65533;7&#65533;?zk&#65533;&#65533;&#65533;T&#65533;&#1264;z&#65533;&#65533;&#65533;)&#65533;5&#65533;G&#65533;&#1880;&#65533;!&#65533;h&#65533;&#65533;&#65533;&#1180;]<X{&#65533;&#65533;%@ &#65533;&#65533;&#65533;&#65533;	&#65533;&#65533;&#65533;8x&#65533;&#65533; LP&#65533;&#65533;&#65533;&#65533;H&#65533;IJ8&#65533;&#65533;&#65533;` &#65533;PW|lw|T#s8pyYp&#65533;&#65533;l&#65533;&#65533;P&#65533;&#65533;`)r&#65533;%&#65533;&#65533;2&#65533;V)&#65533;99&#65533;&#65533;'s&#231;v($&#65533;&#65533;>&#65533;~"|&#65533;&#65533;&#65533;&#65533;DL&#65533;)&#65533;lpW&#65533;6 &#65533;6V&#65533;&#65533; Z&#65533;&#65533;&#65533;4~!($&#65533;&#65533;<&#65533;g&#65533;9&#65533;7&#65533;&#1474;"&#65533;u[7&#65533;&#65533;/\&#65533;i%&#65533;9&#65533;&#65533;Up, ~A&#65533;;&#65533;W&#65533;gwy&#65533;&#65533;&#65533;&#65533;pL&#65533;O&#65533;&#65533;O)rv&#65533;&#65533;&#65533;n&#65533;&#65533;&#1335;5X>&#65533;q&#65533;7x0&#65533;%&#65533;&#65533;aQ/q&#65533;&#65533;4&&#65533;38kQk&#65533;9&#65533;&#65533;&#65533;&#65533;&#65533;v?(z&#65533;G~4&#65533;8's`p &#65533;e.&#65533;i&#65533;HN&#65533;\?&#65533;"AW4#YP&#65533;&#65533;9&#65533;&#65533;&#65533;&#65533;&#13383;&#65533;Wz4&#65533;XH&#65533;o&#65533;8l!$&#65533;}%fu&#65533;&#65533;LNg&#65533;&#65533;v.&#65533;' 8K&#65533;5&#65533;&#65533;P&#65533;'&#65533;&#65533;a&#65533;?&#65533;&#65533;A&#65533;&#65533;C&#65533;~(0&#65533;&#65533;u&#1286;&#65533;&#65533;o&#65533;n&#65533;xF&#65533;!Sc&#65533;&#65533;hl&#65533;q&#65533;&#65533;&#65533;&#65533;7&#65533;&#65533;0&#65533;]&#65533;3C&#65533;&#65533;K&#65533;}&#65533;&#65533;&#65533;px&#1875;Z<&#65533;-&#65533;m3'&#65533;<F&#65533;x=&#65533;&#65533;&#65533;&#65533;! :  &#65533;" &#65533;}&#65533;#s&#65533;&#65533;]&#65533;&#65533;p&#65533;g&#65533;&#65533;&#1096;&#65533;&#65533;&#65533;&#65533;"&#65533;&#65533;&#1487;&#65533; 2  &#65533;&#65533;&#65533;&#65533;"e>eP&#65533;&#65533;W"4&#65533;&#65533;,&#65533;p Pz&#65533;"|&#65533;~&#65533;(u&#65533;x&#65533;U&#65533;h&#65533;`&#65533;&#65533;Y2&#65533;&#65533;g&#65533;&#65533;&#65533;'&#65533;&#65533;D&#65533;.&#65533;e`[u26&#65533;f&#65533;v &#65533;m&#65533;H &#65533;Y&#65533;I~=&#65533;&#65533;g&#65533;X&#65533;&#65533;bK&#65533;&#65533;&#65533;[G&#65533;&#65533;&#65533;&#65533;&#65533;q&#65533;.&#65533;rb&#65533;sB&#65533;)s0&#65533;>@/&#65533;[9&#65533;&#65533;wi&#65533;d&#65533; &#65533;&#65533;&#65533;&#65533;@=&#65533;&#65533;&#65533;&#65533;&#65533;&#65533;&#65533;.a3@O&#65533;I&#65533;9&#65533;&#65533;&#65533;6U&#65533;&#65533;&#65533;'&#65533;S/&#65533;&#65533;&#65533;v]&#65533;_i&#65533;i0&#65533;&#65533;(&#65533;&#65533;&#65533;j&#65533;&#65533;&#65533;H&#65533;&#65533;&#65533;&#65533;&#65533;&#65533;&#65533;t&#65533;&#612;&#65533;&#65533;&#65533;U&#65533;#/&#65533;&#65533;R|&#65533;&#65533;0@&#65533;P&#65533;&#65533;)o8&#65533;&#65533;&#65533;{&#1553;)	Q&#65533;;&#65533;&#1104;&#65533;&#1906;&#65533;&#65533;&#65533;FyTt)N"&#65533;u&#65533;Q&#65533;&#65533;3&#65533;&#65533;0V&#65533;R&#65533;.&#65533;&#65533;x~&#65533;h&#65533;&#65533;&#12979;' pD&#534; &#65533;&#65533;1B&#65533;[w&#65533;)&#65533;&#65533;]&#65533;&#65533;&#65533;".b?&#65533;&#65533;&#65533; '&#65533;.&#65533;&#65533;`9&#65533;9&#65533; J{q&#65533;&#399;w&#65533;8&#65533;"{]{!r:Jf&#65533;W&#65533;V.&#65533;g:&#65533;&#65533;b&#65533;u&#65533;&#65533;)u@&#65533;&#65533;&#65533;&#65533;CB*&#65533;&#65533;x&#65533;*`&#65533;8&#65533;Y&#65533;^&#65533;(/&#65533;]jf(a&#65533;"&#65533;Pc:&#65533;u&#65533;j&#65533;&#65533;.&#65533;&#65533;lE&#65533;G&#65533;&#566;\z&#65533;
&#65533;eF&#65533;&#65533;9&#65533;2w9&#65533;f&#65533;g&#65533;&#65533;&#65533;&#65533;7&#65533;&#65533;&#65533;&#65533;&#65533;&#65533;&#65533;G  p#$&#65533;o&#65533; F&#65533;l@tQ&#65533;Lj&#65533;RQ&#1401;d  u&#65533;&#65533;-&#65533;&#65533;&#65533;h&#65533;)&#65533;]&#65533;&#65533;&#65533;&#65533;&#65533;&#65533;&#65533;&#65533;"dG&#1066;&#65533;
&#65533;&#65533;\`&#65533;&#65533;&#65533;-&#65533;&#65533;&#65533;*&#65533;&#65533;&#65533;&#65533;&#65533;&#65533;&#65533;&#65533; &#65533;&#65533;&#65533;&#65533;&#65533;&#65533;9F&#65533;&#65533;3&#152; `&#65533;
/&#65533;w&#65533;&#65533;&#65533;&#65533;&#65533;t&#65533;&#65533;,&#65533;?&#65533;">&#65533;&#65533;r&#65533;&#1384;&#65533;&#65533;&#65533; p&#65533;&#1679;"z&#65533;&#65533;&#65533;O&#65533;z`&#65533;0&#65533;&#65533;&#65533;j	Q&#65533;hp&#65533;&#65533;
	&#65533;r&#65533;&#65533;D&#65533;&#65533;&#65533;&#65533;&#65533;*.&#65533;&#65533;&#65533;&#65533;&#65533;fg&#65533;&#1225;5&#65533;9h&#65533;&#65533;'o&#65533;1&#65533;&#65533;&#1713;&#65533;&#65533;&#65533;&#65533;&#65533;|&#65533;&#65533;&#65533;&#65533;uv&#65533;&#65533;&#65533;bs, &#65533;*&#65533;5&#65533;c&#65533;&#65533;:&#65533;6;.'p.H&#65533;Q&#65533;&#65533;&#65533;&#65533;&#65533;X&#65533;N&#65533;nr
x&#65533;J[.o&#65533;&#65533;&#325;P&#65533;K&#65533;X&#65533;*(&#65533;d:&#65533;&#65533;\&#65533;&#65533;=&#65533;A&#65533;. &P%[&#65533;b&#65533;&#65533;h&#65533;ss%z&#65533;&#65533;+w+9o&#65533;(&#65533;P;&#65533;&#65533;&#65533; &#65533;u&#65533;&#65533;.{&#65533;NY&#65533;G 	5&#65533;&#65533;&#65533;Q>0&#65533;@&#65533;9+&#1139;&#65533;aDz&#65533;
&#65533;&#65533;#(&#1771;&#65533;&#65533;&#65533; &#65533;&#65533;&#65533;&#172;&#65533;u&#65533;&#65533;&#65533;&#65533;&#65533;iV&#65533;&#65533;qt&#65533;r=&#65533;.&#65533;.&#65533;&#65533;O7&#65533;&#1105;&#65533;&#65533;&#65533;D&#65533;.&#65533;&#65533;&#65533;=&#65533;&#65533;&#65533;yq*&#65533;=q`&#65533;&#65533;&#65533;.&#65533;;XV&#65533;}{&#65533;8td p fH.l&#65533;"&#65533;`&#65533;P&#65533;:&#65533;':&#65533;&#65533;&#65533;&#65533;t{&#65533;&#65533;&#65533;.7&#1487;&#65533;c&#65533;&#65533;! &#65533;&#65533;&#65533;&#65533;&#233423;&#65533;&#65533;&#65533; &#65533;+&#65533;&#65533;&#65533;&#65533;"Ft @&#65533;&#65533; &#65533; 7`:l7 P  &#65533; &#65533;&#65533;&#65533;&#65533;&#65533;"k&#65533;&#65533;9 &#65533;+
&#65533;&#65533;+&#65533;&#1337;&#65533;(&#65533;8rk&#65533;?&#65533;7&#65533;&#65533;A&#65533;&#65533;&#65533;&#65533;>qW"&#65533;b&#65533;7 &#65533;:1@&#65533;&#65533;l&#65533;&#65533;l,&#65533;.&#65533;&#65533;u1Q&#65533;j&#65533;&#65533;)&#65533;S&#65533;8v&#65533;&#65533;&#151;&P&#65533;Q&#65533;&#65533;&#65533;&#65533;1.p&#65533;L.: .'P	&#65533;h&#65533;&#65533;m&#65533;&#65533;\.&#65533;&#65533;0<{[&#65533;&#65533;&#65533;}&#65533;6J&#65533;&#65533;&#65533;&#758;?;SC&#1743;&#65533;"0&#65533;clP&#65533;8&#65533;	'p&#710;' b&#65533;DA@D&#65533;&#65533;&#65533;L".l&#65533;&#65533;&#1467;C&#65533;E*&#353;|6`&#65533;{V&#65533;7&#1591;)&#65533;
&#65533;&#65533;S&#65533;&#65533;&#65533;.&#65533;&#65533;&#65533;&#65533;4 &#65533;a&#65533;[X&#65533;&#65533;&#65533;s&#1383;&#65533;&#65533;=&#1020;6&#65533;&#65533;%i&#65533;&#65533;H&#65533;[&#12955;[&#65533;&#65533;&#65533; &#65533;&#65533;&#65533;"&#65533;&#65533;&#65533;"P&#65533;t&#65533;Wz&#65533;K	&#65533;&#65533;IZX&#65533;&#65533;yE&#65533;l&#65533;<&#65533;N#&#65533;&#65533;&#32486;<&#65533;&#155;$&#65533;JK&#65533;&#65533;>qH&#65533;&#65533;&#65533;&#65533;&#65533;D\.p&#65533;q&#65533;p&#65533;&#65533; hg=&#65533;2("\&#65533;&#65533;&#65533;Il&#65533;}6&#65533;}&#65533;'ox&#65533;9y&#65533;ST&#65533;s&#65533;&#65533;F&#65533;v&#65533;>&#65533;"&#65533;&#65533;B &#65533;&#65533;' H &#65533;8&#65533;/&#65533;W&#65533;&#65533;&#65533;C&#65533;4&#65533; &#65533;&#65533;2&#1171;?*&#65533;l&#65533;&#65533;&#2157;&#65533;&#65533;p	.`^'`&#65533;em&#65533;&#65533;p&#65533;,B&#65533;4&#65533;&#65533;&#65533;&#65533;&#65533;&#65533;,&#65533;&#65533;&#65533;g&#65533;4= &#65533;&#65533;I&#65533;&#65533;&#65533;&#65533;&#65533;O&#65533;&#137;&#65533;t&#65533;. >,&#65533;&#65533;&#65533;b &#65533;-&#65533;&#65533;\&#65533;2(AmI&#65533;6&#65533;}&#65533;H&#65533;EP&#65533;&#65533;2&#65533;&#65533;&#65533;<&#65533;X&#65533;&#65533;."&#65533;&#65533;+Iv&#65533;&#65533;"&#65533;m&#65533;lP!;M&#65533;K&#65533;&#65533;l-o&#65533;&#65533;&#65533;"&#65533;G&#65533;&#489;iX#e&#65533;&#1546;&#65533;#..&#65533;&#65533;&#65533;ui*&#65533;}:pri&#65533;&#1155;18 A&#65533;&#65533;I&#65533;&#65533;KQ&#65533;>&#65533;;&#65533;&#1194;&#65533;&#65533;&#65533;&#65533;&#1591;&#65533;&#701;&#65533;P&#65533;&#65533;&#65533;@&#65533;&#65533;fM[(&#65533;&#65533;&#65533;&#65533;&#65533;xI&#842;(&#65533;&#65533;&#65533;&#65533;-	xj.'P&#65533;&#65533;&#1849;&#65533;&#65533;&#65533;<p &#65533;@ 	I&#65533; &#65533;&#65533;On3&#65533;7&#65533;t&#65533;&#65533; &#65533;X&#65533;
&#65533;&#65533;&#65533;t&#65533;&#65533;"0&#65533;b<0	{(&#65533;&#65533;&#65533;y&#65533;&#65533;&#65533;&#65533;&#65533;&#65533;&#65533;&#65533;&#65533;&#65533;=8&#65533;&#1173;&#65533;&#65533;&#65533;pZ'G&#65533;x&#65533;&&#65533;z&#65533;B&#65533;>&#65533;(\&#65533;0&#65533;&#65533;.=&#65533;&#65533;&&#65533;&#65533; i &#1091;&#65533;,5&#65533;c&#65533;G]&#65533;&#65533;&#65533; &#65533;&#65533;&#65533;L&#65533;&#65533;&#1743;[X&#65533;yH z&#65533;&#65533;&#65533;&#1976;.&#51828;&#65533;`x@.| =&#65533;yt	Q7~&#65533;nm&#65533;&#65533;&#65533;&#65533;&#65533;&#65533;&#65533;&#65533;B~&#65533;&#65533;&#65533;&&#65533;&#65533;0&#65533;&#65533;s0.j .} 9&#65533;gk&#65533;
!&#65533;&#65533;&#28790;&#65533;&#65533;ARE&#65533;m2w&#65533; &#65533;&#65533;&#65533;&#65533;\&#65533;&#65533;:&#65533;.'@&#65533;b&#65533;&#65533;&#65533;&#65533;&#65533;q&#65533;e&#65533; |`~&#65533;&#65533;S\&#65533;}&#65533;'&#65533;E@Q&#65533;&#5418;~;&#65533;&#65533;&#65533;2&#65533;q&#65533;b&#65533;7zp&#65533;U&#65533;N&#65533;&#1201;c&#65533;EpY&#65533;&#65533;+.&#65533;&#65533;~ w&#65533;8o&#65533;u&#65533;&#65533;k&#65533;&#65533;&#65533;=&#65533;2&#65533;2&#65533;&#65533;&#1316;sz&#65533;y|&#65533;Y&#65533;&#65533;R&#65533;&#65533;&#935;&#65533;&#65533;t~&#65533;r._&#65533;t&#65533; ;&#65533;&#65533;`&#65533;&#65533;&#65533; q@&#65533;#&#65533;&#769; *&#65533;&#65533;}D&#1529;&#65533;&#65533;&#65533;G&#65533;&#1477;p|&#65533;&#65533;&#65533;U` +@0&#65533;"0p> &#65533;..f&#65533;&#65533;&#65533;&#65533;Z&#65533; r@&#65533;]p&#65533;&#65533;c~p&#65533;l&#65533;&#65533;`&#65533;u&#65533;=J&#65533;&#65533;E}&#65533;&#65533;^&#65533;&#65533;>&#65533;++` k&#65533;&#65533;k/&#2038;/&#65533;&#65533;&#65533;M&#65533;
&#65533;&#65533;&#65533;;&#65533;&#65533;C~&#65533;0N&#65533;3>^a5&#65533;&#65533;AyE&#65533;t&#65533;n&#65533;&#65533;&#65533;&#65533;%) Up&#65533;&#65533;&#65533;&#65533;&#65533;+ &#65533;|.OQ0 ,@F1&#65533;&#65533;&#65533;&#65533;&#65533;B&#65533;S&#1009;	&#65533; &#65533;H.&#65533;*a`&#65533;&#65533;&#65533;&#65533;/&#65533;UozW&#65533;&#65533;t&#65533;&#1727;&#65533;&#65533;&#65533;_&#65533;&#65533;&#65533;m*c&#65533;&#65533;.&#65533;&#65533; 8&#65533;`&#65533;#+;&#65533; &#159; !&#65533;&#65533;&#65533;_&#65533;&#65533;&#65533;&#65533;&#65533;&#65533;&#1599;&#65533;&#65533;l$X&#65533;&#65533;	&#65533;&#65533;&#65533;&#65533;C&#65533;%N&#65533;X&#65533;&#65533;E&#65533;5n&#18961;9&#65533;8&#65533;&#65533;`dD2&#65533;a&#65533;&#65533;&#65533;K&#65533;1e&#932;9S6&#2044;&#65533;&#65533;s&#65533;&#925;H &#65533; &#65533; A1.z&#65533;P&#65533;&#65533;&#65533;&#65533; N&#65533;P&#65533;&#65533;@6\&#65533;&#65533;&#65533;+WL&#65533;&#65533;&#65533;&#65533;&#65533;Y&#65533;i&#1390;&#65533;&#65533;G&#65533;?&&#65533;	1&#65533;&#65533;&#1915;&#65533;&#65533;&#65533;q&#65533;&#65533;_&#65533;&#65533;;`&#65533;&#65533;!P&#65533;fz&#65533;Q!&#454;48&#65533;
&#65533;&#65533;&#65533;			&#65533;B&#65533;J&#65533;&#1635;&#65533;h0A&#65533;&#65533;Ta&#65533;&#65533;&#65533;k&#1585;Y&#65533;&#65533;&#65533;&#65533;N;&#65533;&#65533;&#65533;&#65533;o&#65533;&#65533;&#65533;&#65533;I&#65533;b&#65533;,	&#65533;&#65533;&#1948;"6~&#65533;@4ih&#65533;&#65533;&#1091;&#65533;&#65533;&#860;	&#65533;&#65533;&#65533;&#65533;&#65533;M-&#65533;&#65533;&#65533;&#65533;&#65533;&#999;_&#65533;&#65533;&#65533;&#65533;&#65533;&#65533;b^`&#65533;&#65533;&#65533;&#65533;3&#65533;@&#1098;&#65533;&#65533;8|&#65533;&#65533;&#65533;?&&#65533;&#65533;&#65533;&#65533;v&#65533;&#65533;&#65533;&#65533;&#65533;
/&#65533;&#65533;h&#65533;&#65533;+4H &#65533;C&#65533;WPm&#65533;+n&#65533;&#65533;N&#65533;&#65533;#&#65533;&#65533;&#65533;&#65533;(&#65533;&#65533;H"!&#65533;&#65533;&h&#65533;&#65533;&#65533;&#65533;A"&#65533;	&#65533;$&#65533;&#65533;&#65533;2&#1129;&#65533;:p&#65533;&#65533;&#65533;3t&#65533;:4@F&#65533;&#65533;
&#65533;&#65533;&#65533;&#65533;&#65533;&#65533;&#65533;I>&#65533;&#65533;M-&#65533;d&#65533;A&#65533;P?&#65533;&#65533;&#65533;&#65533;!?p&#65533;&#65533;&#65533;&#65533;)	&#65533;s&#65533;?1M &#65533;3&#1004;&#65533;@&#65533;&#65533;&#1550;&#65533;&#65533;o?&#65533;t&#65533;&#65533;&#65533;D[u&#65533;&#65533;W&#65533;&#65533;&#65533;&#65533;&#65533;l&#1157;&#387;&#65533;&#65533; &#65533;EO]&#65533;&#65533;6&#65533;&#65533;&#65533;&#65533;S&#65533;&#65533;&#837; &#65533;Vh&#65533;&#65533;68-&#65533;&#65533;&#65533;&#65533;[&#65533;&#780;&#65533;/G%h&#65533;_;1O$N&#65533;&#65533;dc&#65533;@&#65533;&#65533;&#65533;h&#65533;&#65533;&#65533;i&#65533;&#65533;^&#65533;&#65533;&#65533;IqU&#65533;R.&#65533;
&#65533;%6w\&#65533;|47&#65533;5&#65533;&#65533;&#65533;&#65533;&#821;&#1223;<&#65533;&#65533;_&#65533;3&#920;0R&#65533;&#65533;D&#65533;&#65533;JC&#65533;
>&#65533;O&#65533;&#65533;`A&#65533;[&#65533;M&#65533;&#65533;[>6&#65533;&#65533;h&#65533;e4&#65533;yghee&#65533;&#65533;&#886;&#65533;
o&#65533;&#65533;&#65533;L&#65533;&#65533;g&#65533; lJ&#65533;&#65533;&#65533;&#65533;zj '&#65533;&#65533;&#65533;Kz&#65533;r&#65533;&#65533;9U&#65533;d&#65533;!&#65533;&#65533;_&#65533;&#65533;6&#65533;&#65533;&#65533;&#65533;p&#65533;w&#65533;J&#65533;lX&#65533;&#65533;&#65533;X&#65533;&#65533;}3oQ&#65533;&#65533;&#1578;6@{p&#65533;9&#65533;&#65533;&#65533;
&#65533;@ &#65533;&#65533;v&#65533;4&#65533;&#65533;&#65533;&#65533;M O0&#65533;&#65533;r&#65533;hVh7&#65533;Zie&#65533;
W}u&#65533;xP\ 8&#65533;&#65533;&#65533;&#65533;{&#65533;Sz&#65533;}&#65533;&#65533;&#65533;&#65533;&#65533;tZ!&#65533;&#65533;0=&#65533;&#65533;Xw~&#65533;<&#65533;xX&#65533;&#65533;;J&#65533;E&#65533;n&#65533;ys6&#65533;&#65533;ax&#65533;r&#65533;|&#65533;&#65533;&#65533;&#1046;o&#65533;y&#65533;&#963;&#65533;b9&#1327;&#65533;&#65533;g&#65533;&#1749;&#65533;xR&#576;|9&#65533;&#65533;&#65533;:5E!S&#65533;&#65533;?6'V&#65533;&#65533;hrA&#65533;&#65533;&#65533;&#65533;L0&#65533;2eA&#65533;"&#65533;@&#65533;7B& UM!&#65533;&#65533;&#65533;&#65533;&#65533;P-wp&#65533;a&#65533;&#65533;&#65533;&#65533;e&#65533;,XI b&#65533;&#65533;'&#65533;&#65533;Y(!&#65533;&#65533;4&#65533;&#65533;&#65533;}2&#65533;"Gh&#65533;8&#65533;&#65533;@&#65533;&#65533;,&#65533;&#65533;&#65533;&#65533;}@&#65533;c@&#65533;h&#65533; &#140;ec&#65533;&#65533;&#65533;))N&#65533;&#65533;s&#65533;&#530;$&#65533;&#65533;&#65533;&#65533;8&#65533;4&#800;:<&#65533;` PC!&#65533;&#65533;&n&#65533;&#65533;&#65533;T&#65533;@&#65533;&#65533;&#65533;&#65533;&#65533;&#65533;&#65533;l&#65533;$&#65533;&#65533;<~Y&#65533;!Y&#65533;$!&#65533;$'C&#65533;&#65533;	$&#65533;&#65533;d+#&#65533; V&#65533;2&#65533;H&#65533;&#&#65533;&#1349;&#65533;6K&#65533;&#65533;&#65533;r&#65533;x&#65533;&#65533;&#65533;&#65533;&#65533;U&#65533;&#1173;&#65533;d&#586;
&#65533;&#65533;"&#65533;P]DI&#65533;E&#65533;&#65533;&#65533;9&#65533;5&#65533; &#65533;[I &#65533;IS&#65533;2]	&#65533;&#65533;&#65533;&#65533;%&#65533;&#65533;&#65533; &#65533;&#65533;4Q&#65533;$&#65533;#&#65533;&#65533;'6&#65533;A\&#65533;4&#65533;&#65533;&#65533;e&#65533;6&#65533;\d x&#65533;B&#897;&#65533; mD&#65533;T
 Xrh&#65533;&#65533;&#65533;:T&#65533; &#65533;"?&#65533;&#65533;A&#65533;#-&#65533;&#65533;&#453; &#65533;&#65533;dX&#65533;F&#65533;4&#65533;4~&#65533;&#65533;'6&#65533;&#65533;&#65533;&#65533;.X&#65533;j&#65533;	&#65533;-&#65533;&#65533;s&#65533;JP&#65533;PEU&#65533;/&#65533; LCS ;0&#65533;	4P&#65533;+&#65533;N&#65533;$4p0&#65533;
&#65533;q&#65533;#(&#65533;&#65533;8&#65533;&#65533;c&#65533;&#65533;I&#65533;B&#65533;&#65533;&#65533;&#65533;`&#65533;&#65533;&#900;r&#65533;a[&#65533;&#65533;KP&#300;&#1600;&#65533;(&#65533;E&#65533;I&#65533;cK<&#65533;&#65533;| &#65533;8V&#65533;&#65533;&#65533;b&#65533;6>h&#65533;@X*I&#65533;&#65533;&#65533;<&#65533;&#65533;"&#65533;EHdp&#65533;%(a&#65533;&#65533;&#65533;[`Am&#65533;&#65533;&#65533;)%|&#65533;d&#65533;(&#65533;%&#65533;0&#65533;i&#65533;&#65533;%6&#65533;GLDp&#65533;&#1539;&#65533;0&#65533;&#65533;&#65533;&#65533;&#65533;&#65533;AZI*&#608;&#65533;Gy&#65533;	&#65533;]&#65533;p`Il&#65533;&#65533;3&#65533;r&#65533;&#65533;[&#65533;NY&#65533;&#65533;&#65533;&#65533;&#65533;&#65533;&#65533;=6#&#997;&#65533;&#65533;&#65533;]7h|&#561;V0&#65533;&#65533;J&#65533;g&#65533;&#65533;_&#65533;@&#65533;!{&#65533;&#65533;a!&#65533;&#65533;5`B&#65533;&#388;F&#65533;9 @&#65533;&#65533;!	&#65533;&#65533;&#65533;	&#65533;&#65533;	&#65533;
'Q/&#65533;g&#65533;r	&#65533;&#65533;q&#65533;m&#65533;&#65533;8&#65533;&#65533;&#65533;|&#65533;0&#65533;-&#65533;&#1922;&#65533;&#65533;a&#65533;&#65533;1&#65533;&#65533;1&#65533;&#65533;&#65533;&#65533;;&#65533;~H&#65533;cZ^$&#65533;L&#65533;S&#65533;5&#65533;&#65533;+0&#65533;!>&#65533;&#65533;&#272;a,&#65533;&#65533;kp&#65533;@h&#65533;&#65533;<M&#65533;&#65533;Tv,eY&#1675;l@%ln&#1368;i;]L	&#65533;&#65533;&#65533;&#65533;se,o&#65533;&#547;&#65533;&#65533;&#65533;L&#65533;g&#65533;qH.DVBgh&#65533;&#65533;!&#65533;}&#65533;zL&#65533;u&#65533;gefC&#65533;
&#65533;&#65533;.&#65533;~H&#65533;%&#65533;&#65533;QO&#65533;X[&#65533;j&#65533;&#65533;&#65533;&#65533;hM&#65533;&#65533;W&#65533;&#65533;&#65533;L&#65533;q&#65533;q [qm/L&#65533;X>s&#65533;&#65533;&#65533;&#65533;&#65533;&#65533;&#65533;&#65533;&#65533;/&#65533;3&#65533;k&#65533;@dH&#65533;&#65533;&#65533;&#65533;&#65533;&#65533;&#65533;i:?&#65533;v&#65533;7&#65533;&#1621;&#1978;&#65533;P=&#65533;W&#65533;>&#65533;&#65533;&#65533;&#65533;&#65533;t&#65533;T>7&#65533;&#65533;&#65533;&#1222;&#65533;&#65533;7&#65533;>y&#65533;[&#65533;&#65533;&#65533;&#65533;&#65533;&#65533;0&#65533;&#65533;A|>&#65533;Scj&#65533;NV&#65533;Y&#65533;`&#65533;x&#65533;]&#65533;&7&#65533;&#65533;&#65533;&#65533;Qq8[,j&#65533;&#65533;\Z&#65533;v&#65533;-6&#65533;&#65533;L&#65533;(W&#65533;&#65533;&#65533;&#65533;&#65533;c&#65533;&#65533;&#65533;h&&#65533;&#65533;]s6&#65533;&#65533;&#65533;&#65533;*&#65533;C&#65533;e&#65533;|d&#65533;&#484;&#65533;&#65533;&#65533;t*S{&#65533;&#65533;1-&#16567;&#65533;&#65533;9\p&#65533;&#65533;&#65533;%&#608;z&#65533;,&#65533;=&#65533;zq&#65533;YS 2k&#65533;tu&#65533;4;}_r&#65533;&#65533;&#65533;*&#65533;h&#65533;y&#65533;&#65533;@&#1762;&#65533;&#65533;&#65533;dv&#65533;&#65533;&#7895;&#65533;&#65533;j9DV '&#65533;&#65533;@&#65533;&#65533;&#65533;&#65533;mh&#65533;&#65533;&#137;&#453;&#1935;&#65533;6R&#65533;&#65533;!qv&#65533;&#65533;	&#65533;xs\&#65533;v&#991;&#65533;&#65533;5&#65533;&#65533;w&#65533;&#65533;&#65533;7&#65533;%&#65533;&#65533;+xj&#65533;&#65533;&#65533;&#65533;&#65533;fR)|&#65533;Mi&#65533;@
_&#65533;&#65533;&#65533;[c&#65533;&#65533;&#65533;&#65533;&#31980;&#65533;&#65533;&#65533;_O~&#65533;}s&#65533;&#65533;&#65533;^e&*9n}&#65533;k&#65533;`&#65533;&#65533;&#65533;~&#65533;`&#65533; f&#65533;&#65533;&#511;"&#65533;&#65533;&&#65533;|6&#65533;\ &#65533;WHD&#65533;&#65533;|&#65533;&#65533;&#65533;&#65533;c1&#65533;&#65533;K:'
&#65533;(&#65533;@&#65533;&#65533;&#65533;&#65533;&#65533;>O&#65533;:&#65533;
&#65533;&#65533;@&#65533;(a&#1271;&#65533;#&#65533;&#65533;&#65533;&#65533;&#65533;&#65533;?&#65533;&#65533;&#65533;x&#65533;&#65533; 6&#65533;&#65533;?&#65533;&#193;&#65533;+A<A&#65533;x9|&#65533;&#65533;k&#65533;<(&#65533;&#65533;&#65533;&#65533;&#65533;L`&#65533;&#65533;&#65533;:6&#65533;&#65533;&#1243;*&#65533;&#65533;&#65533;&#65533;\&#65533;&#65533;&#65533;&#65533;=&#65533;S &#65533;;B$@%L&#65533;.[A6&#65533; (>6x&#65533;*@&#65533;&#65533;n&#65533;,&#65533;&#65533;&#65533;A6`@&#65533;&#65533;&#65533;&#65533;k5&#65533;&#65533;4&#65533;&#65533;2&#65533;&#1751;l99&#65533;sC&#65533;c&#65533;&#65533;&#65533;&#65533;&#65533;M&#65533;(&#65533;&#65533;&#65533;&#65533;&#65533;6&#65533;&#250;s&#65533;&#65533;&#65533;&#65533;&#168;&#65533;
|&#65533;&#65533;@EL&#65533;K&#65533;5&#65533;&#65533;&#65533;&#65533;&#65533;&#65533;LaP&#65533;L@[&#65533;T&#65533;C!&#65533;49EL-G&#65533;&#291;&#65533;&#65533;t&#65533; &#65533;&#65533;&#65533;&#65533;&#65533;*S&#65533;&#65533;*L;m+1&#65533;&#65533;+Fat&#65533;&#65533;&#65533;&#65533;~&#723;7qX&#65533;Ld&#51409;&#65533;xS&#65533;4j&#65533;&#65533;&#65533;&#65533;d&#1295;n\&#65533;&#65533;GqGj&#65533;&#65533;iDGvlGw|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&#65533;h&#65533;&#65533;/&#65533;&#65533;&#65533;&#65533;/   &#65533;&#65533;&#65533;&#65533;x&#65533;&#65533;&#65533;&#65533;&#65533;&#65533;&#65533;&#65533;X&#65533;&#65533;&#65533;/&#65533;J&#65533;&#65533;&#65533;!&#65533;)&#65533;$H&#65533;H&#65533; &#65533;6 K&#65533;&#65533;&#65533;@&#65533;% &#65533; &#65533;P&#65533;&#65533;&#65533;&#65533;1&#65533;T&#65533;(&#65533;K&H%`&#65533;&#65533;p&#65533;&#65533;&#65533;&#65533;&#65533;&#65533;y&#65533;&#65533;L&#65533;&#65533;&&#65533;K&P&#65533;`K&#65533;D &#65533;&#65533;&#65533;L&#65533;&#65533;L&#65533;&#65533; &#65533;&#65533;L&#65533;&#65533;&#65533;&#65533;&#65533;L&#65533;,L$X&#65533;&#65533;$&#880;1M&#65533;LM&#65533;d&#65533;&#1380;J&#1508;&#65533;&#65533;&#532;&#65533;&#932;&#65533;&#65533;&#65533;&#1748;&#65533;&#65533;&#65533;&#65533;&#65533;L&#65533;&#65533;l&#65533;&#65533;d&#65533;&#65533;t&#65533;,L)&#65533;L&#925;)&#65533;@&#65533;&#65533;M&#268;&#65533;6&#65533;N&#65533;&#65533;N&#65533;&#65533;&#65533;O &#65533;?&#1027;?&#65533;&#65533;&#65533;&#65533;&#65533;M&#65533;&#65533;&#65533;&#65533;&#65533;&#65533;/(M&#65533;&#65533;&#65533;&#65533;&#65533;O&#65533;O&#65533;=&#65533;H &#65533;&#65533;&#65533;&#65533;L&#65533;&#65533;l&#65533;&#65533;&#65533;M@)&#65533;&#1540;&#65533;&#65533;K&#65533;OHR &#65533;S&#65533;&#65533;T&#65533;&#65533;&#65533;&#65533;&#65533;D'x&#65533;$ $&#65533;&#65533;&#65533;&#65533; &#65533;UPMXL&#65533;&#65533;N&#65533;PT&#65533;P0
u&#65533;N&#65533;H&#65533;J$&#65533;&#65533;mO 0&#65533;"!&#65533; @(&#1028;&#65533;t&#65533;6&#65533;
--S&#65533;QT&#65533;&#65533;N &#65533;}&#65533;M&#65533;&#65533;&#65533;  &#65533;&#65533;&#65533;R&#65533;&#65533;P&#65533;05&#65533;&#65533;6(&#65533;(&#65533;Q8&#65533;&#65533;Q&#65533;PR&#65533;&#1034;&#65533;&#65533; x*h&#65533;&#65533;("&#65533;A&#65533;$P&#65533;5'%&#65533;&#65533;S85S&#65533;&#65533;&#65533;|H&#65533;&#65533;	&#65533; &#65533;S&#65533;&#65533;&#65533;&#65533; TB&#65533;@SMMW*Q8&#65533;R&#65533;&#65533;R&#65533;&#65533;Ie&#65533;&#65533;
&#512;>&#65533;&#65533;&#65533;&#65533;&#65533;&#65533;&#65533;&#65533;@U_MRNhR:j= &#65533;QpTduU&#65533;ThV&#65533;U&#65533;&#65533;	&#65533;&#65533;6&#65533;&#65533;_U`5O'&#65533;&#65533;FEV8U&#1414;&#65533;V&#65533; L&#65533;*P #j&#65533;&#65533;!&#65533;&#65533;AE&#65533;pQJzRR&#65533;Rp}TR&#65533;&#966;&#65533; #P&#65533; &#65533;U
&#65533;TMuWxT&#65533;&#65533;e&#65533;&#65533;o&#65533;&#65533;S]&#65533;	x&#65533;&#65533;(&#65533;&#65533;}&#65533;r&#65533;&#65533;&#65533;Sk&#1284;)&#65533;&#65533;&#65533;&#65533;I"VR0&#65533;|&#65533;SR&#65533;ne&#65533;/&#65533;&#65533;&#65533;&#65533;W#&#65533;&#65533;&#65533;UM-(&#65533;D5YJBUU&#65533;WT&#65533;X;m&#65533;t5&#65533;(&#65533;PW&#65533;&#65533;*&#65533;&#65533;&#65533;2UxU&#65533;&#65533;&#65533;&#65533;V&#65533;&#65533;Z&#65533;&#65533;Z&#65533;&#1774;&#65533;(5|&#65533;&#1250;&#65533;&#1495;&#65533;WLe&#65533;	&#65533;&#65533;&#65533;&#65533;/P 
x&#65533;]&#65533;)&#65533;VBM&#1132;eK&#65533;&#65533;[&#65533;\&#65533;&#65533;&#65533;&#65533;&#65533;Ph&#65533;S Q&#65533;W&#65533;
&#65533;&#65533;&#65533;L}&#65533;&#65533;mV#&#65533;&#65533;?&#1860;&#65533;0R&#65533;&#65533;\&#65533;]&#65533;&#65533;U&#65533;&#65533;Yp&#65533;SH\,-O&#65533;LZ`Zru&#65533;&#65533;&#65533;&#65533;&#65533;&#65533;6&#512;Z&#65533;&#65533;&#65533;&#65533;\M&#65533;&#65533;&#65533;&#65533;^&#65533;\&#65533;&#65533;&#65533;O&#65533;-&#65533;&#524;us&#65533;V&#65533;&#836;&#512;(X&#65533;&#65533;&#65533;	 &#65533;(&#65533;&#65533;(&#65533;&#65533;^&#65533;_&#65533;&#65533; #&#65533; &#65533;&#65533;&#949;&#65533;H&#65533;m&#65533;f&#65533;&#65533;X&#65533;&#65533;P#&#65533;T[5&#65533;_&#65533;&#65533;_&#65533;&#65533;&#65533;PZ&#65533;&#65533;&#65533;	P&#65533;r&#65533;&#65533;&#65533;U &#65533;&#65533;&#65533;&#65533;&#65533;&#65533;&#65533;&#65533;]&#65533;m`&#65533;&#65533;U(&#65533;&#65533;&#65533;_
&#65533;&#1610;&#65533;&#65533;&#65533;&#65533;&#1934;u`^&#65533;&#65533;]	nV
&#65533; &#65533;-^&#65533;&#65533;K&#65533;&#65533;^&#65533;&#65533;&#65533;&#65533;g&#65533;&#65533;&#65533;Yv&#65533;&#1400;ea&#65533;&#65533;&#65533;&#65533;&#65533;&#65533;	&#65533; a&#65533;&#65533;&#65533;m &#65533;-&#65533;h&#65533;&#65533;6&#65533;&#65533;&#65533;&#65533;&#65533;&#65533;_s&#65533;&#1614;,&#65533;0x
XW&#65533;L&#65533;&#65533;a.&#65533;[]b&#65533;(W#x &#65533;&#65533;X&#65533;4a&#65533;&#65533;T&#1672;h 2n&#65533;6P&#65533;i&#65533;&#65533;(&#65533;(&#65533;&#65533;&#65533;&#65533;&#65533;}&#65533;&#65533;&#65533;`&#65533;&#33096;	&#65533;&#65533;.&#65533;&#65533;t&#65533;Y-^#x&#65533;-&#1550;&#65533; &#65533;(&#65533;?~&#65533;&#65533; F&#65533;D&#65533;(&#65533;&#65533;=^&#65533;&#65533;&#65533;ud&#65533;4&#65533;pS]&#65533;K~&#65533;&#65533;\B^evV&#65533;X&#65533;U&#65533;R&#65533;H&#65533;]<&#65533; &#65533;Lx&#65533;&#65533;e&#65533;U&#65533;&#65533;-&#65533;X&#65533;&#65533;*&#65533;&#65533;&#65533;&#65533;U.&#65533;".&#65533;e&#65533;\&#65533;W.&#65533;0&#65533;e0&#65533;	.&#65533;	&#65533;&#65533;lc&#65533;&#26778;&#65533;2&#65533;f&#65533;&#65533;f&#65533;&#65533;e&#65533;5fV&#65533;[&#65533;p^Im&#900;6gBFg@&#65533;N&#65533;!gzV{&#640;  !&#65533; &#65533; ,   jE &#65533; &#65533;H&#65533;&#65533;&#65533;&#65533;*\&#560;&#65533;&#199;#J&#65533;H&#65533;&#65533;&#65533; <x &#65533;`I&#65533; C&#65533;I&#65533;&#65533;&#595;(S&#65533;&#65533;&#65533;&#65533;B&#65533;&&#65533;&#65533;&#65533;&#65533;&#65533;&#65533;8s&#65533;&#65533;&#627;&#65533;&#991;oRx&#65533;@&#65533;&#530;4m&#65533;&#65533;abGM6&#65533;J&#65533;J&#65533;&#65533;&#1387;A&#65533;&#65533;s&#448;&#65533;l&#65533;&#65533;0AB#&#65533;Y&#65533;&#65533;&#65533;&#694;&#65533;&#1783;p#n,&#65533;&#65533;k&#1178;v$ a&#65533;&&#65533;&#65533;+<&#65533;&#65533;&#65533;&#65533;&#200;y&#65533; &#65533;&#65533;c6WH&#65533; H&#65533;&#65533;&#1666;IMLN&#825;&#65533;&#65533;&#65533;+hx&#65533;X&#65533;&#65533;&#65533;&#65533;.8&#65533;&#65533;&#65533;c&#734;m8i&#1314;Ss&#65533;&#65533;xO&#65533;N&#65533;&#65533;&#1022;lt&#65533;8!!&#65533;	5Wq &#65533;&#65533;"6&#65533;&#65533;&#957;{&#65533;5u&#65533;&#65533;@&#65533;D&#65533;&#65533;&
&#65533;@.`&#65533;@I&#65533;x&#65533;O&#65533;&#65533;B26	&#65533;'&#65533;&#65533;&#65533;&#65533;VSTfHb`W&#1300;&#65533;6h&#387;&#65533;E(!m<&#65533;&#65533;~t\A&#65533;&#1364;E&#65533;&#65533;&#65533;K&#65533;h"&#65533;fL&#65533;&#8838;y&#65533;`&#65533;CMWT`b&#65533;5a&#65533;N&#65533;&#65533;&#65533;'&#65533;&#65533;&#65533;D^&#65533;hl&#65533;&#65533;!6}&#65533;cR2&#65533;&#65533;&#65533; 	b&#65533;Xf&#65533;&#65533;z6axBR&#65533;&#65533;&#65533;&#65533;&#65533;`&#65533;&#65533;x&#65533;&#608;&#65533;p&#425;&#65533;&#65533;l&#65533;G&#65533;&#31857;A&#65533;J&#65533;&#65533;_&#65533;	&#1313; &#65533;&#65533;i&#65533;'&#65533;1EZ5&#65533;wglp&#65533;S&#65533;&#65533;&#65533;Zt&#65533;f&#65533;&#65533;E&#65533;&#65533;&#389;&#65533;iX&#65533;o&#65533;&#65533;aA &#65533;&#65533;&#230;&#65533;&#65533;&#65533;&#1033;f$&#65533;&#65533;~3XP/~D=&#65533;&#65533;&#44014;*j&#65533;.4G&#65533;&#65533;&#65533;&#65533;&#65533;&#65533;&#1960;}F+&#65533;&#65533;&#65533;Vk&#65533;&#65533;&#65533;f&#65533;&#65533;&#65533;&#65533;v&#65533;&#65533;&#65533;&#65533;&#65533;+&#65533;&#65533;K&#65533;&#65533;F&#65533;:7&#65533;z=j@*v&#65533;k&#65533;&#65533;&#65533;&#65533;&#65533;&#65533;&#48121;$&#65533; v&#65533;&#65533;&#65533;SV&#65533;!d&#65533;&#65533;&#65533;&#65533;G,&#65533;&#65533;g;&#65533;A&#65533;&#65533;&#65533;(yb&#65533;&#65533;&#65533;5&#65533; &#65533;@&#65533;&#65533;P&#65533;&#65533;(&#65533;&#65533;&#65533;&#65533;+&#65533;kM4`(*
?%f&#65533;&#65533;&#65533;&#65533;<&#65533;&#65533;&#65533;&#65533;&#65533;&#65533;lM&#65533;&#65533;W&#65533;i&#65533;%&#65533;+A#&#65533;&#65533;&#65533;PG-&#65533;&#65533;U&#454;K&EFAv&#65533;jr4;PS&#65533;m&#65533;&#65533;!WE&#65533;'&#65533;&#65533; &#65533;&#65533;
ET;&#65533;&#65533;&#65533;Y&#65533;&#65533;&#65533;|&#65533;&#65533;&#65533;&#65533;A&#65533;&#65533;&#65533;&#65533;&#65533;9F &#65533;&#65533; 8&#65533;&#65533;&#65533;&#65533;[W&#65533;heta&#65533;&#65533;O&#65533;"Vn<&#65533;&#65533;~&#65533;&#65533;7&#65533;Om &#65533;UDLH=%&#65533; AQ&#65533;5&#65533;&#65533;V&#65533;&#65533;&#65533;&#65533;c&#65533;yU&#65533;_&#1979;]&#65533;&#65533;&#65533;&#65533;K-tR1&#65533;J&#65533;&#65533;&#65533;&#65533;&#65533;&#65533;&#65533;&#65533;OS&#65533;&#65533;;&#65533;&#65533;w&#65533;{g &#65533;&#65533;d'o&#65533;&#65533;W&#65533;uM.&#65533;&#65533;&#65533;	daV&#65533;&#65533;&#65533;qNfh&#65533;&#65533;&#65533;&#65533;[1&#65533;&#65533;&#65533;3&#65533;&#65533;&#65533;2&#65533;&#65533;dK&#65533;&#65533;&#1568;&#65533;&#65533;$&#65533;&#65533;&#65533;G&#65533;&#65533;&#65533;l|&#65533;#&#65533;#v&#65533;g&#65533;CP&#65533;A&#65533;&#65533;&#65533;&#65533;&#65533;&#65533;J&#65533;&#65533;7&#65533;z&#65533;&#65533;Y&#65533;b&#65533;&#65533;RmR5)&#65533;jr&#65533;&#65533;&#1128;R&#65533;&#65533;I&#65533;&#65533;RA&#65533;{&#65533; &#65533;l&#65533;&#65533;~&#65533;&#65533;Q&#65533;&#65533;&#65533;&#65533;
&#65533;[)+Al&#65533;&#65533;J&#65533;p&#65533;.v/&#65533;&#65533;&#65533;HFs&#65533;S&#65533;"&#65533;B&#65533;&#65533;Q "rJV&#65533;&#65533;:r&#65533;|=&#65533;&#65533;&#65533;GpDV&#65533;&#65533;@^&#65533;@&#65533;&#65533;'&#65533;&#65533;&#65533;;&#65533;1x}&#65533;d&#65533;2"&#65533;Y&#65533;^M&#65533;&#31527;&#65533;O$&#65533;d$#&#65533;&#563;&#1873;R&#65533;&#65533;&#790;&#65533;&#65533;&#65533;vI&#65533;)K&#65533;&#65533;
&#65533; &#65533;&#65533;&#65533;&#65533;&#65533;g&#65533;&#65533;^&#65533;&#65533;O)X &#65533;&#65533;&#65533;&#65533;ed&#65533;z
&#65533;n&#65533;&#65533;f&#65533;!|&#65533;t&#65533;)}IM$c&#65533;&#65533;&#65533;LX&#65533;&#65533; &#65533;&#65533;H&#65533;&#65533;&#65533;\&#65533;qg&#65533;&#65533;:&#65533;y&#65533;5&#65533;<&#65533;&#65533;&#65533;&#65533;F&#65533;&#65533;h&#65533;&#65533;&#65533;&#65533;p&#65533;r&#65533;&#1244;&#65533;tC&#65533;&#65533;KM&#65533;&#65533;}&#65533;z
2-&#1400;,&#65533;&#65533;&i&#65533;dC&#65533;Zt&#65533;)3%A&#65533;Y&#65533;&#65533;Xr?H&#65533;2&#65533;&#1268;U&#65533;R	&#65533;&#65533;EW&#65533;Nt6r&#65533;&#65533;\%&#65533;&#65533;B$b"&#65533;)H&#65533;&#65533;&#65533;,&#65533;&#65533;&#578;&#65533;&#65533;R&#65533;&#65533;&#65533;S&#65533;V&#65533;&#602;H&#65533;6&#65533;&#65533;B~
T&#65533;&#65533;seS&#65533;Q&#65533;&#673;&#65533;au&#65533;eM&#65533;I&#65533;&#65533; $&#65533;UM&#65533;&#65533;&#65533;&#65533;&#65533;=&#65533;s&#65533;&#1770;\&#65533;&#65533;&#65533;&#65533;- kd&#65533;_
&#128;&#65533;UHb&#65533;A&#896;&#756;&#65533;0&#65533;&#65533;b&#65533;eP&#65533;&#65533;2&#65533;gA&#65533;Q&#65533;&#65533;&#984597; &#65533;&#65533;&#65533;&#65533;&#65533;r&#704;&#65533;&#65533;=&#65533;E|D&#65533;,&#65533;e3&#65533;&#65533;&#65533;&#65533;o&#65533;&#65533;&#65533;&#65533;&#65533;&#65533;&#65533;W&#65533;B&#486;ARe	REB&#65533;&#65533;&#65533;&#65533;&&#65533;&#65533;&#65533;r b&#65533;&#65533;&#65533;
&#65533;&#65533;&#65533;&#65533;4(&#65533; &#65533;&#65533;h&#65533;&#65533;
&#65533;&#65533;z4&#65533;v&#65533;&#65533;&#1370;&#65533;Q&#65533;&#65533;&#65533;A&#65533;&#518;&#65533;D`y&#65533;Y&#65533;`]&#65533;&#65533;&#65533;&#65533;5nda&#65533;&#65533;&#65533;&#65533;&#65533;r#A&#65533;&#20156;&#65533;wLi&#65533;j&#65533;K`&#65533;&#65533;6&#65533;&#65533;-HC&#65533;&#1191;&#65533;&#65533; &#65533;&#65533; &#65533;P6&#65533;&#65533;,v&#65533;&#65533;&#65533;&#65533;&#65533;&#65533;&#65533;&#65533;C&#65533;v&#65533;&#65533;&#65533;&#65533;&#65533;&#65533;]H&#65533;&#65533;&#65533;N0&#65533;&#65533;&#65533;&#727; &#65533;M&#65533;+&#65533;K*&#65533;J&#65533;&#65533;h&#62257;{`o&#65533;&#65533;&#65533;&#65533;OM7 &#65533;g&#65533;50&#65533;&#65533;`d&#65533;m&#65533;-K&#65533;&#65533; &#65533;c&#65533;&#65533;&#65533;R&#65533;1|&#65533;,&#65533;&#65533;&#65533;&#65533;yE&#65533;&#65533;&#666;M"&#65533;&#65533; *&#65533;7&#65533;+$96 &#65533;d&#65533;&#65533;^&#65533;^YB&#65533;p&#65533;p&#65533;&#65533;&#65533;&#65533;&#65533;&#65533;&#65533; M&#65533;_&#65533;Q&#65533;<K st&#65533;&#65533;@&#65533;&#65533;&#65533;Y3&#1871;y&#1059;&#65533;&#65533;&#65533;)&#65533;&#65533;4&#65533;)]&#65533;&#65533;6?&#65533;uqA`|&#65533;&#65533;.B&#65533;&#65533;-&#65533;&#65533;i&#65533;&#65533;B&#65533;H&#65533;&#65533;&#65533;h&#65533;^&#65533;&#65533;&#65533;&#65533;&#65533;&#65533;&#65533;&#65533;kY&#65533;&#65533;dg&#65533;oj&#65533;&#774;E.&#65533;:3&#65533;&#65533;	8&#65533;'0,&#65533;L&#65533;Sd@&#65533;&#65533;Ri&#65533;&#65533;6&#65533;&#65533;&#65533;#&#1690;&#65533;t /&#65533;A&#65533;&#65533;&#65533;&#65533;pd5qeM&#65533;E&#65533;Q&#65533;&#65533;&#65533;&#65533;&#65533;<&#65533;nL&#1716;&#65533;&#65533;&#65533;&#65533;4Li&#2006;&#65533;&#65533;wef&#65533;k&#65533;R .&#65533;&#65533;^h&#65533;h&#65533;&#65533;	&#65533;	*8&#65533;{&#65533;?&#65533;=&#65533;w&#583;[jL}&#65533;&#65533;&#65533;&#65533;&#65533;Y&#65533;&#65533;Gb8&#65533;_&#1347;&#65533;&#65533;&#65533;Nmw&#719;,&#65533;G&#65533;k&#65533;9s&#65533;&#65533;(3Z&#65533;&#65533;&#65533;&#65533;I&#65533;&#65533;&#65533;&#65533;U&#65533;h&#65533;&#65533;&#65533;&#65533;&#65533;&#65533;&#65533;&#65533;#] h&#65533;&#65533;!uo&#65533;c[=&#65533;&#65533;&#65533;L&#65533;&#65533;&#65533;&#65533;:&#65533;!>&4\YJ
G&#65533;&#65533;&oG&#65533;E&#65533;@&#65533;Hc&#6314;}&#65533;&#65533;&#65533;00&#65533;>e&#65533;&#65533;&#162;x&#65533;&#65533; &#65533;&#65533;&#7890;&#1797;&#65533;6)&#65533;&#65533;&#65533;&#65533;C&#65533;&#65533;&#65533;&xIL&#65533;&#65533;%&#558;(&#65533;&#65533;\&#65533;w&#791;F&#65533;b`&#65533;7&#65533;&#705;<+&#65533;&#65533;&#65533;S&#65533;&#65533;&#65533;7&#65533;&#65533;Q&#65533;`&#65533;4\&#65533;&#65533;l&#65533; \&#1025;&#65533;`0&#65533;&#65533;&#65533;&#65533;F	 &#65533;5&#65533;&#65533;^&#786;z&#65533;&#65533;0&#65533;&#65533; &#65533;&#65533;&#65533;&#1211;^U&#65533;h&#65533;|	&#65533;&#65533;yz&#65533;&#65533;&#65533;SI&#65533;&#65533;hYT]&#65533;&#65533;&#65533;&#65533;!&#65533;X&#65533;|O&#65533;|&#65533;w&#132;!
 &#65533;r_&#65533;W{'&#65533;>&#65533;P&#65533;.V&#65533;,&#65533;vC&#65533;&#65533;&#65533;&#65533;&#65533;~&#65533;!R&#65533;N&#65533;&#65533;`_&#65533;@&#65533;%&#65533;E2&#65533;&#65533;Ua&#65533;' &#65533;&#65533;&#65533;~"&#65533;&#65533;&#65533;#'@ 4{	`&#65533;&#65533;a&#65533;%&#65533;acRB9&#65533;dp^H&#65533;:&#65533;&#65533; &#65533;<x&#65533;@ =&#65533;Up|zB&#65533;&#65533;&#65533;t&#65533;CL-&#65533;7&W&#65533;  &#65533;&#65533;&#65533;&#65533;z&#449;&#65533;s8&#65533;|&#65533;w&#65533;&#65533;Z&#65533;&#65533;&#65533;|&#65533;4`I&#65533;(E~&#65533;:b&#65533;&#65533;'&P&#65533;&#65533;'-
1u&#65533;eG&#65533;&#65533;g&#65533;t&#65533;&#65533;&#65533;w&#65533;x&#65533;{&#65533;w=&#65533;.p,&#65533;&#65533;&#65533;q&#65533;K&#65533;x&#65533;&#65533;&#65533;"&#1603;;O CWVA&#65533;)&#65533;&#65533;" &#1282;B&#65533;_2P7&#65533;&#65533;<&#65533;&#65533;&#65533;&#1097;;&#65533;[8&#65533;&#65533;&#65533;&#65533;;&#65533;b&#65533;7K 2&#65533;&#65533;&#65533;@"dt&#65533;T&#65533;&#65533;<:&#65533;&#65533;&#1394;&#65533;x&#65533;&#65533;'&#65533;aQ&#65533;g&#65533;&#65533;(&#65533;zH &#65533;x[r`9@&#65533;&#65533;&#65533;&#65533;8I&#65533;B&#65533;S&#65533;&#65533;~= 0-X&#65533;&#65533;&#65533;&#65533;2 &#65533;&#65533;_&#1100;&#5193;v&#65533;&#65533;&#65533;B&#65533;(&#65533;&#65533;H&#65533;l`&#65533;&#65533;	&#65533;&#65533;pC&#65533;&#65533;m&#65533;OPGO@&#65533;&#65533; -&#65533;B'&#65533;-4&#65533;P8&#65533;&#65533;&#65533;&#65533;|&#472;&#65533;&#65533;&#65533;4&#65533;&#65533;5%&#65533;4&#65533;YP&#65533;&#65533;&#65533;**&#65533;7YGV0&#1959;&#65533;&#65533;&#65533;-=&#65533;&#65533;r&#65533;@&#65533;B&#65533;y"&#65533;8&#65533;"&#65533; $&#65533;&#1026;a&#65533;WuO)-B9&#65533;&#65533;VRY&#65533;&#65533;=o&#65533;&#65533;&#65533;&#65533;&#65533;b@&#705;&#65533;_&#65533;&#65533;@&#65533;>P&#65533;X&#65533;`&#65533;LQ&#65533;g&#65533;&#1233;&#65533;K	G&#65533;l&#65533;&#65533;DU&#65533;4&#65533;o&#65533;&#65533;&#65533;&#65533;>%Q4&#65533;=@.=0&#65533;&#65533;P-&#65533;&#65533;&#65533;&#65533;&#65533;&#65533;&#65533;&#65533;W&#65533;&@&#65533;S&#65533;&#65533;R7&#65533;&#65533;&#65533;&#65533;&#65533;q&#65533;&#65533;&#65533;&#65533;&#65533;zT&#65533;&#65533;-&#65533;&#65533;0&#65533;P-00-X&#65533;};) &#65533;#;&#65533;&#65533;&#65533;y&#65533;&#65533;:&#65533;&#65533;[&#65533;&#65533;&#65533;&ee@E&#65533;b@-&#65533;h&#65533; 	5&#65533;?P&#65533; 7Y-&#65533;'&#65533;t'z&#65533;&#65533;b&#65533;( &#65533;&#65533;&#65533;$&#65533;&#65533;V&#65533;&#65533;F&#65533;7&#65533;g~|G&#65533;&#65533;7p&g&#65533;&#65533;r4&#65533;&#65533;	&#65533;
&#65533;u &#65533;B0Y&#65533;&#65533;]&#65533;&#65533;&#65533;cz&#65533;Cu&#65533;&#65533;$&#65533;!&#65533;&#65533; uQy;&#65533;&#65533;k9{`&#65533;&#65533;V&#65533;&#65533;&&#65533;&#65533;&#65533;h-&#65533;Q&#65533;&#65533;&#65533;&#673;I&&#65533;4@-h&#65533;&#65533;&#65533;&#65533;&#65533;&#65533;rY1|&#65533;c&#65533;L&#65533;&#65533;&#65533;("&#65533;&#65533;)jf&#65533;\&#65533;:&#40290;&#65533;&#65533;'&#65533;)-&#65533;&#65533;r@&#65533;EZ&#65533;&#65533;r&#65533;&#65533;&#65533;&#65533;S&#65533;&#65533;&#65533;2K&#65533;/&#65533;&#65533;&#65533;8&#65533;2@&#1799;* O\:&#65533;6&#65533;&#65533;&#65533;&#65533;7&#65533;&#65533;.x&#65533;GP&#65533;&#1697;	&#65533;~q&#65533;Ka&#65533;&#65533;&#65533;!"S&#65533;&#65533;&#65533;&#65533;&#65533;&#65533;&#567;{1;w&#65533;Iiw&#65533;&#65533;b|&#65533;&#65533;&#65533;&#65533;&#65533;&#65533;&#65533;|4&#65533;&#1618;&#65533;&#65533;& CJ&#65533;&#65533;&#418;&#65533;. @-k&#65533;&#65533;p&#65533;&#65533;UNq&#65533; sg&#65533;&#65533;&#65533;&#65533;&#65533;&#65533;&#65533;&#65533;QK&#65533;@r]&#65533;&#65533;s&#65533;&#65533;&#65533;2&#65533;) X&#65533;&#65533;&#65533;&#65533;&#65533;KQ&#65533;&&#65533;-&#65533;% &#65533;Z&#65533;5&#65533;%&#65533;&#65533;&#65533;>@2b Wi )P&#65533;&#65533;S&#65533;P&#65533;&#65533;&#65533;cj&#65533;
&#65533;a&#65533;&#1682;&#65533;&#65533;&#65533;&#65533;&#65533;&#65533;&#65533;&#65533;&#65533;|&#65533;c&#65533;&#65533;s&#65533;&#1156;&#65533;&#65533;&#65533;&#65533;&#65533;&#65533;&#65533;n&#65533;&#65533;&#65533;&#1583;h&#65533;^P-i&#65533;@-&#65533;y.&#65533;I#&#65533;h&#65533;&#65533;J&#65533;EQ!;&#65533;&#65533;&#65533;H&#65533;&#65533;&#65533;&#65533;&#65533;&#65533;	&#65533;&#65533;&#65533; &#65533;&#65533;x@&#65533;&#65533;S&#65533;a&#65533;b&#65533;2&#65533;4&#65533;DzIB .  >&#65533;`-&#65533;j &#65533;&#173;&#65533;(wp&#65533;z&#65533;	;	&#65533;&#65533;&#65533;a&#65533;q&#65533;&#65533;&#65533;&#65533;a&#65533;&#65533;s&#65533;NK&#65533;t&#65533;z[&#65533;&#65533;&#65533;&#65533;j0&#65533;&#65533;f.d&#65533;q3&#65533; &#65533;b&#65533;&#65533;&#65533;|x	GPG &#65533;&#65533;\@&#65533;^p&#65533;&#65533;&#65533;J&#65533;BG[&#65533;_K&#65533;&#65533;g&#65533;&#65533;&#65533;&#65533;&#65533;zG&#65533;S	&#65533;[!]i~A&#65533;&#65533;&#65533;H&#65533;&#1076;&#65533; &#36179;[`&#65533; l&#65533;&#65533;kGe&#65533;&#65533;4&#65533;&#65533;2#&#65533;7a&#65533;&#65533;'p&#65533;&#65533;|,&#65533;0&#65533;&#65533;-&#65533;Ni@vA&#65533;&#65533;&#65533; d`v&#65533;&#65533;&#65533;j&#65533;GzG&#65533;5"&#65533;f`D&#65533;&#65533;&#65533;&#65533;&#65533;&#65533;[&#65533;&#65533;W&#65533;&#65533;&#65533;&#65533;&#65533; h&#65533;&#65533;&#65533; &#65533;T&#65533;QLr&#65533;v&#65533;6pp`7pB PU&#65533;&#65533;&#65533;&#65533;FA&#65533;-&#65533;&#65533;&#65533;W|=y&#1096;eqS&#65533;&#65533;&#65533;&#65533;&#65533;x&#65533;&#1073;&#65533;&#484;E&#65533;*is0yK a&#65533;&#65533;&#65533;&#65533;+&#65533;&#65533;r&#65533;$&#65533;&#65533;8&#65533;&#65533;&#65533;7-0"0&#65533;T&#65533;&#65533;:p	&#65533;!&#65533;"&#65533;&#65533;&#65533;&#65533;&#65533;&#65533;&#65533;?&#65533;&#65533;A&#65533;g&#65533;&#1093; &#65533;&#65533;w&#65533;")&#65533;v&#65533;&#65533;-!z&#65533;&#65533;@&#65533;@&#65533;&#65533;$cv&#65533;9&#65533;&#65533;&#65533;w&#65533;&#65533;RL&#326;,l&#65533;&#65533;4&#65533;5&#65533;-&#65533;&#65533;&#65533;&#1080;b&#65533;&#65533;&#65533;!|0&#689;;&#65533;z&#65533;%)&#65533;&#65533;rZ&#65533;` ?&#65533;Nq&#65533;|k&#65533;_Q-`&#518;l&#65533;B &#65533;&#65533;&#552;{&#65533;&#65533;&#65533;~q&#65533;&#65533;&#65533; &#65533;&#65533;}%&#65533;&#65533;&#65533;YPX &#65533;&#65533;&#65533;j&#65533;&#218;I7&#65533;&#65533;&#65533;eY&#65533;%&#65533;&#65533;	}&#65533;;]1&#65533;&#65533;Ig&#65533;b&#65533;A&#65533;&#65533;&#65533;\&#65533;:&#65533;&#65533;&#65533;~a+&#65533;&#65533;p&#65533;^@&#1250;$yP%&#790;&#65533;&#65533;&#65533;&#65533;2&#65533;xB&#1840;El&#65533;&#65533;-#R&#65533;&#65533;hY&#65533;&#65533;i&#65533;&#65533;a (&#664;&#65533;b9  &#65533;d&#65533;&#1602;&#65533;4&#65533;X&#65533;@&#65533;6&#65533;G&m&#65533;&#65533;&#65533;-&#65533;&#65533;\,Q Jv&#1290;yM\&#65533;&#65533;&#65533;9&#65533;&#1746;S6&#65533;&#65533;&#1577;Jo0&#65533;&#65533;I&#65533;5&#65533;&#65533;W&#65533;&#65533; &#1172;&#65533;&#65533;&#65533;r: &#65533;&#65533;P &#65533;|4&#65533;&#65533;) :&#65533;&#65533;t&#65533;&#1362;&#65533;}&#65533;1&#65533;w&#65533;s&#65533;ii&#65533;&#65533;&#65533;S&#65533;g1[W&#65533;7u&#65533;M&#1127;&#65533;&#65533;o<&#65533;g4 [ &#65533;R&#65533;7 &#65533;+ R`&#65533;&#65533;&#65533;&#65533;&#65533;{?X&#65533;V&#65533;!&#65533;&#65533;	&#65533;&#65533;%&#65533;&#65533;:&#65533;&#65533;&#65533;zv &#65533;d&#65533;-&#65533;&#65533;<-4&#65533;&#1245; &#65533;&#605;<&#65533;z|8;&#65533;&#65533;E&#65533;&#65533;'`&#65533;7 &#65533;g&#65533;0&#65533;7&#65533;&#65533; &#65533;i-&#65533;l-&#65533;&#65533;B&#65533;)&#65533;&#979;&&#65533;&#65533;&#65533;&#65533;/F&#65533;W&#65533;w&#65533;b&#396;&#65533;a0&#65533;&#65533;\-&#65533;]&#65533;&#65533;&#65533;&#65533;&#65533; &#65533;&#65533;,&#65533;<&#65533;&#65533;&#65533;&#65533;&#65533;2 &#916;=&#65533;&#65533;&#65533;,&#65533;z&#65533;]&#65533;&#65533;!&#65533;&#65533;&#65533;&#65533;)&#65533;Z&#65533;&#65533;&#65533;&#65533; &#65533;&#65533;-&#65533;u&#65533;U&#65533;|&#65533;&#65533;&#65533;]&#65533; &#65533;&#65533;-&#65533;&#65533;l&#65533;&#65533;Qq&#65533;&#65533;&#65533;&#65533;l&#65533;&#65533;2&#65533;P&#65533;&#65533;3&#65533;&#65533;&#65533;&#65533;&#65533;&#5633;&#65533;}"&#65533;&#65533;&#65533;\P&#65533;&#65533;&#65533;&#65533;X-(n-&#65533;)V&#65533;'&#65533;&#65533;&#65533;0op&#65533;&#65533;q&#65533;&#65533;&#65533;");&#65533;&#65533;LD&#65533;v@P&#65533;&#65533;&#65533;!&#65533;6RP&#65533;Sl&#65533;&#777;&#65533;}-&#65533;&#65533;W&#65533;&#65533;&#65533;:&#65533;&#65533;#&#65533;&#65533;&#65533;&#65533;0ak&#49930;&#1527;&#65533;&#65533;&#65533;	Q!I&#65533;*&#65533;G~X&#65533;&#65533;W&#65533;&#65533;I&#65533;~-&#65533;"&#65533;&#65533;X&#65533;&#65533;&#1186;&#1650;h&#65533;&#65533;^^1&#65533;&#65533;W&#65533;&#65533;&#65533;&#65533;}zC&#65533;&#65533; a&#65533;&#65533;Xm&#496;&#65533;&#65533;Y&#65533;u^-&#65533;!.&#65533;&#65533;:&#65533;&#65533;&#1122;&#65533;&#65533;r &#65533;&#65533;c)&#65533;&#65533;:&#33629;&#65533;&#65533;&#65533;&#65533;&#65533;_&#65533; dg&#15271;|&#65533;&#65533;|;{W&#65533;b&#65533;&#65533;&#65533;2L ?&#1500;}&#65533;&#65533;*&#65533;&#65533;&#65533;&#65533;<&#65533;&#65533;&#65533;}i]-~V&#65533;&#65533;-~o&#1907;&#65533;&#65533;8&#65533;~&#65533;&#65533;!}p&#65533;&#875;iz<	&#65533;~&#65533;&#65533;"aqYM` 9i&#65533;V&#65533;Y0 &#65533;g&#65533;+&#65533;,&#65533;&#65533;&#65533;&#65533;&#65533;&#65533;
&#65533;&#991;&#65533;&#65533;&#65533;|&#65533;&#65533;&#65533;R&#65533;"&#65533;U&#65533;&#65533;&#65533;Bx&#65533;&#65533;&#65533;*Yq &#1105;&#65533;=&#65533;0&&#65533;&#65533;f&#65533;&#1769;-
!&#65533;G&#1274;&#65533;&#65533;j&#65533;&#1870;&#65533;z&#65533;&#65533;&#65533;p!&#65533;&#65533;+&#65533;&#65533;M`|&#65533;-&#65533;&#65533;c&#65533;&#65533;"o&#65533;M:	0&#65533;1&#65533;&#312;z&#65533;&#65533;&#65533;)&#65533;&#65533;&#65533;w&#65533;&#65533;&#34776;&#65533; &#65533;I-&#65533;&#65533;@&#65533;D&#65533;K&#65533;&#65533;i&#65533;=&#65533;	p}Sl=&#65533;&#65533;;7&#65533;&#65533;&#44179;S&#65533;&#65533;_	BZ&#65533;&#65533;&#65533;x-&#65533;-40&#65533;e&#65533;I+p&#65533;(&#65533;&#65533;&#65533;&#65533;X&#65533;;&#65533;`&#65533;7l&#65533;*&#65533;&#65533;&#65533;I&#65533;&#65533;)&#65533;q'&#65533;&#1607;&#65533;) W&#65533;0` ~o-&#65533;&#65533;&#65533;&#65533;&#65533;&#65533;&#65533;b5&#65533;p&#65533;c&#65533;&#65533;f&#65533;nP-&#65533;f rpe&#65533;&#65533;I&#65533;&#65533;&#65533;A\&#65533;	&#49433;&#65533;&#65533;&#65533;&#65533;$&#65533;+` &#65533;&#65533;&#65533;&#65533;[ &#65533;&#65533;&#65533;&#65533;w&#147;W&#65533;c&#65533; &#65533;&#65533; &#65533;&#65533;S&#65533;&#65533;&#65533;&#65533;f&#65533;T&#65533;E &#65533;v\&#65533;>&#65533;&#65533;x&#65533;&#65533;Ah&#65533;F&#65533;Vc&#65533;&#65533;?&#65533;&#65533;&#65533;&#65533;&#65533;&#65533;U&#65533;&#65533;'W&#65533;&#65533;&#65533;$X&#65533;&#65533;A&#65533;	.d&#65533;&#65533;&#65533;C&#65533;&#65533;<&#65533;P"&#65533;E&#65533;	&#65533;#&#65533;&#65533;G&#65533;!C
&#65533;&#65533;C&#65533;d&#65533;&#65533;&#65533;&#65533; N &#65533;&#65533;&#65533;9C&#65533;&#65533;`"&#65533;V&#65533;&#65533;Q&#65533;
I&#65533;.]&#65533;&#65533;&#65533;&#65533;=Z&#65533;0&#65533;bKF&#65533;Y&#65533;n&#65533;&#65533;&#65533;|&&#65533;3&#65533;&#65533;Y&#65533;&#65533;t&#65533;&#65533;q&#65533;$J	qa&#65533;uw&Xx\&#65533;&#65533; &#65533;&#65533;&#65533;D&#65533;7L &#65533;x&#65533; &#529;%O&#65533;+C&#65533;-{&#65533;&#65533;&#65533;&#65533;&#65533;g&#1056;y&#65533;M&#65533;&#65533;U&#65533;]&#65533;&#65533;Nh&#65533;Qt&#65533;DyB%&#65533;]&#65533;,&#65533;v&#65533;[Y$	&#65533;&#65533;0&#65533;&#65533;&#65533;&#65533;7)L&#65533;f&#65533;|&#65533;&#65533;&#65533;>&#166;^&#65533;:D?&#65533;&#65533;5$'&#65533;&#65533;&#65533;&#65533;!_&#65533;&#65533;y&#65533;&#65533;&#1391;g&#65533;&#65533;&#65533;&#65533;&#65533;0&#65533;&#65533;]&#65533;&#65533;]U&#65533;&#65533;&#65533;&#65533;F0@@n&#65533;I&#65533;o?&#65533;&#65533; N&#65533;a&#65533;&#65533;"&#65533;pB&#65533;&#65533;&#65533;&#65533;B&#65533;&#179;&#65533;B&#65533;&#65533;&#65533;&#65533;#&#65533;&#65533;K&h&#65533;&#135;*t&#65533;&#65533;2&#65533;Hc&#65533;(&#65533;0k6&#65533;H&#65533;b&#65533;&#65533;&#1153;&#65533;&#65533;N&#1039;94&#65533;H&#65533;6$&#65533;&#65533;9A@&#65533;&#1683;rJ*&#65533;$&#975;&#65533;.`&#65533;&#65533;z&#65533;i/&#65533;H&#65533;&#65533;*&#65533;F4&#65533;&#65533;*"X&#65533;&#65533;7a0&#65533;&#65533;&#65533;&#65533;&#65533;I<&#65533;tH&#65533;&#65533;&#65533;S&#65533;&#65533;=1r&#65533;#&#65533;l&#65533;&#65533;D/}&#65533;&#65533;9&#65533;!&#65533;"&#65533;K&#65533;R&#65533;8&#65533;&#65533;V&#65533;Q6&#65533;b&#65533;&#65533;&#65533;\&#65533;PTS&#65533; \Z&#325;&#65533;T3&#65533;aNFmCPujQR&#65533;&#65533;&#65533;LL&#65533;42&#65533;M&#65533;z2&#65533;2ci&#65533;&#65533;L&#65533;&#65533;Y<&#65533; hj&#65533;&#65533;&#65533;Zi&#65533;]h&#65533;.&#65533;"&#1534;"]"&#65533;&#65533;<@,XL&#65533;&#65533;J&#65533;+&#65533;&#65533;&#65533;
1&#65533;@&#640;&#65533;&#65533;!:&#65533;V&#65533;S[~&#65533;&#65533;&#65533; ->&#65533;M&#65533;-&#65533;!&#65533;,*8&#65533;t&#65533;m&#65533;1&#65533;&#65533;&#65533;
8&#65533;dS&#65533;E&#65533;c&#65533;;&#65533;&#65533;&#65533;;x8&#65533;368XB8&#65533;R&#65533;&#65533;&#65533;&#65533;&#65533;&#65533; &#65533;t&#65533;A&#65533;7s&#65533;&#65533;&#65533;-@RT&#65533;!)~&#65533;c&#65533;&#65533;6&#65533;X&#65533;&#65533;&#65533;&x(&#65533;B&#65533;8n
&#65533;&#65533;h&#65533;&#65533;XA&#65533;&#65533;&#65533;&#65533;M&#65533;S&#911;&#65533;\I&#65533;&#65533;&#65533;Xh&#65533;&#65533;-=:Z&#440;&#65533;&#65533;&#65533;&#65533;&#65533;~scn&#65533;&#65533;e&#65533;&#65533;&#65533;&#65533;&#65533;#QW"&#65533;#&#65533;&#65533;|&#65533;&#65533;K;&#65533;&#65533;&#65533;h&#65533;e&#65533;Rv%f&#65533;h|r&#65533;#Z/m\<P<&#65533;K+o&#65533;&#65533;&#65533;&#65533;s&#65533;K&#65533;&#65533;;"&#65533;e&#65533;&#337;|d&#65533;&#65533;}&#65533;wg&#65533;&#65533;&#65533;*<&#65533;v&#65533;{&#65533;uBp&#65533;&#65533;u&#65533;&#1984;/dP^y&#65533;&#65533;x&#65533;&#65533;"R&#65533; &#65533;&#65533;Z&#65533;}&#65533;&#65533;&#1787;&#65533;&#65533;&#65533;&#65533;&#65533;&#65533;&#65533;gC&#65533;W_z&#65533;W&#65533;&#65533;[*v&#65533;&#1054;{&#65533;&#65533;n&#65533;&#65533;"&#65533;h &#65533;&#65533;o I@ e&#65533;&#65533;&#65533;oW&#65533;&#65533;&#65533;&#65533;&#65533;@&#65533;&#65533;i&#65533;&#65533;&#65533;>&#65533;&#65533;&#65533;&#769;&#65533;&#65533;&#65533;&#65533;&#65533;&#961;$a&#65533;&#65533;P&#65533;I8Y`a &#65533;%&#65533;&#65533;&#65533;&#130914;&#65533;d&#65533;#,a")D&#65533;&#65533;:/&#65533;H>pD$&#65533;eHD&#65533;>RE&#65533;`o&#65533; v(D,DIY&#65533;Np&#65533; 0&#65533;1glH&#65533;&#65533;F&#65533;&#65533;&#65533;%&#65533;&#65533;G4&#65533; +rQ&#65533;&#65533;w&#65533;&#65533;&#65533;oj&#65533;cS&#65533;&#65533;&#65533;&#65533;&#65533;&#65533;&#65533;&#65533;&#65533;!wd$A&#17408;Fn%&#65533;&#65533; &#65533;&#65533;&#65533;R&#65533;@&#65533;+&#65533;&#65533;H6r&#65533;&#65533;&#65533;J-&#65533;/~&#65533;AC&#65533;&#65533;&#65533;&#65533;&#65533;&#65533;&#65533;e-BD6h&#65533;&#65533;`&#65533;X)&#65533;*&#65533;K&#65533;|I@&#65533;l&#65533;=-&#65533;&#65533;:&F&#65533;JV&#65533;p&#65533;&#65533;`&#65533;>b&#65533;&#65533;&#65533;&#65533;&#65533;&#65533;&#65533;&#65533;&#65533;&#65533;#	8&#65533;&#65533;4&#65533;KBgkl&#65533;&#65533;&#65533;&#65533;M	&#65533;&#65533;A&#65533;&#65533;N&#65533;&#65533;&#65533;R|&#65533;b&#65533;&#65533;&#65533;&#65533;&#65533;S&#65533;&#65533;&#65533;
3&#65533;&#65533;88&#65533;,&#65533;X5K&#65533;$&#65533;&#65533;&#65533;&#1024;dl(&C&#65533;&#65533;LHb&#65533;)#&#65533;&#65533;&#65533;P&#65533;&#65533;!*&#65533;,e&#65533;!&#65533;&#65533;&#591;<. &#65533;#`&#65533;X&#65533;@&#65533;&#65533;l&#65533;&#1319;8&#65533;&#65533;&#65533;@&#533;&#65533;X"&#65533;&#65533;s&#65533;Bu&#65533;&#65533;&#656;4&#65533;&#65533;&#65533;&#65533;&#65533;&#65533;&#65533;U&#65533;&#65533;U&#65533;a&#65533;_&#65533;d&#65533;K&#65533;&#65533;&#65533;&#65533;1H9&#65533;&#65533;V!&#1156;88B &#65533;0&#65533;p&#65533;Kd&#1390;g&#65533;&#65533;d&#273;m!&#65533;e&#65533;&#65533;&#65533;&#65533;&#65533;P&#65533;&#65533;n&#65533;&#65533;`&#65533;8&#65533;&#65533;&#65533;I`&#65533;lYV+D&#65533;Dp&#65533;+$Y`@+s&#65533; &#65533;@$&@&#65533;h&#65533;&#65533;&#65533;&#65533;u!&#1066;m&#65533;&#65533;&#65533;&#65533;&#65533;&#65533;! Q&#65533;%q:1&#65533;=*&#65533;&#65533;	4WY&#65533;JBy&#65533;" {]&#65533;bw~&#65533;gt)&#65533;-&#65533;2&#65533;&#65533;&#65533;&#65533;` &#65533;&#65533;r&#65533;9!&#65533;O&#65533;;&#65533;&#65533;&#314;&#1637;oz&#65533;&#65533;&#65533;&#65533;|AR&#65533;&#65533;&#65533;&#65533;MN]	re5&#65533;7&#65533;aE&#65533;&#65533;&#65533;&#65533;&#65533;&#65533;&#65533;9A>&#65533;&#65533;E @i <&#65533;D&#65533;fo &#65533;&#65533;&#65533;&|&#65533;0D&#65533;:q&#65533;&#65533;u&#65533;&#65533; &#65533;c&#65533;!&#65533;&#65533;&#65533;
&#65533;&#65533;&#65533;&#65533;mBv &#65533;{&#65533;&#65533;a&#65533;&#65533;(#&#65533;&#65533;&#65533;&#799;&#65533;&#65533;&#65533;It&#65533;]8&#65533;W%&#65533;_/&#65533;F&#65533;x&#65533;A&#848;&#65533;&#65533;+l&#65533; \c&#65533;y&#65533;&#65533;&#65533;jT$ixr&#65533;&#65533;&#65533;;&#65533;&#65533;\&#65533;&#912;&#1584;y&#65533;j&#65533;&#65533;&#1630;AB&#65533;&#65533;&#65533;\fEAv&#65533;&#65533;m&#65533;eN2_&#65533;p&#65533;E&#65533;&#65533;%&#65533;&#65533;	&#65533;&#65533;d*$&#65533;I4&#65533;&#65533;&#65533;&#65533;;7zb.&#65533;\&#65533;Vd&#65533;B&#1526;+&#65533;m&#65533;&#65533;&#65533;&#65533;P&#65533;&#65533;b3^&#65533;&#65533;dK&#1679;&#65533;A@&#65533;~/5&#65533;e5R&#65533;*&#65533;e.&#65533;&#65533;&#65533;c^{&#65533;&#65533;&#65533;V&#65533;&#828;h3&#65533;$&#65533;]&#65533;&#65533;&#65533;&#65533;SU'&#65533;&#65533;&#65533;.&#65533;F&#65533;&#65533;&#65533;&#65533;7Ko&#65533;@%&#65533;V&#1750;E&#65533;83&#65533;G&#65533;f&#65533;"p&#65533;&#65533;&#65533;&0&#65533;8&#65533;&#65533;&hz&#65533;&&#65533;I r&#65533;&#65533;&#65533;-&#65533;o~&#65533;3=&#65533;Z&#65533;M&#65533;&#65533;&#65533; &#65533;&#65533;&#65533;&#65533;&#65533;&#65533;&#65533;-:&#65533;8&#65533;R1X&#65533;- a&#65533;.&#65533;&#65533;6&#12650;W&#65533;!]&#65533;&#65533;9&#65533;&#65533;Zt{S.&#65533;n&#65533;*k&#198;9&#65533;&#65533;+L6 &#65533;7':Z&#65533;&#65533;&#65533;I&#65533; X&#65533;R&#65533;&#65533;&#65533;&#65533;&#65533;&#65533;S&#65533;
&#65533;&#65533;]&#65533;G&#65533;&#65533;*pET{&&#65533;c#&#65533;&#65533;cG&#65533;&#65533; &#65533;&#65533;&#65533;&#65533;&#65533;9&#65533;&#65533;&#65533;ej'&#65533;]&#65533;ywdb,&#65533;y&#65533;&#65533;&#65533;Ln&#65533;&#65533;&#1648;&#65533;&#65533;]&#127059;&#65533;&#65533;,l6@s&#65533;g<W&#65533;&#65533;%&#65533;&#65533;&#65533;6o|&#65533;3R&#65533;&#65533;&#65533;`&#65533;&#65533;&#65533;&#65533;G,v&#65533;&#65533; &#65533; #L&#65533;&#65533;,N&#65533;b&#65533;&#65533;&#65533;&#65533;z]&#65533;&#65533;#@&#65533;&#65533;jC&#1776;&#65533;&#65533;&#65533;&#65533;&#65533;g A6&#65533;&#65533;k`&#65533;6&#65533;&#65533;&#65533;&#903;&#659;y&#65533;s z&#65533;_&#65533;&#65533;{&#65533;6}i&#65533;&#65533;&#65533;mV&#65533;>&#65533;d&#65533;&#65533;&#65533;@&#65533;&#65533;&#65533;'&#65533;&#65533;~&#65533;&#65533;&#294;+,^&#65533;s'H&#65533;&#65533;K 6Y&#65533;&#65533;5X4K&#1791;&#65533;&#65533;&#65533;&#1542; &#65533;H3&#65533;-&#65533;&#65533;&#65533;%&#65533;>&#65533;o&#65533;&#65533;&#65533;&#65533;0P&#65533;-&#65533;&#65533;&#65533;&#65533;I&#65533;@&#65533;+$#&#65533;7I&#65533;&#65533;?&#65533;3&#65533;b&#65533;PA&#65533;3&#65533;x&#65533;&#65533;O8&#65533;&#65533;&#65533;&#65533;&#573326;&#65533;A&#65533;&#65533;&#65533;A&#65533;&#65533;&#65533;&#65533;8&#65533;O&#65533;&#65533;&#65533;{&#65533;&#65533;p&#65533;T&#65533; 3
'&#65533;(	&#65533;p6&#65533;7&#65533;&#65533;&#65533;&#65533;?.&#65533;9&#65533;(&#65533;&#65533;-&#65533;9&#65533;C6Q&#65533;&#65533;i'&#65533;C;&#65533;&#65533;5dC&#65533;{&#65533;&#65533;&#65533;9&#65533;$&#65533;>&#65533;&#65533;C?d&#65533;|&#65533;<&#65533;&#65533;&#1787; &#65533;&#65533;3?E&#65533;DL91&#65533;F:Qc&#65533;&#65533;6&#65533;I&#65533;K&#65533;&#65533;G&#65533;-&#65533;&#65533;&#299;&#65533;9&#65533;&#65533;&#65533;&#65533;&#65533;&#347;&#65533;!6&#65533;M&#65533;&#65533;&#65533;&#65533;&#65533;	&#65533;&#347;&#65533;&#65533;p&#65533;&#65533;&#65533;@&#65533;}&#65533;&#65533;%&#65533;O)&#65533;h&#65533;&#65533;&#65533;*(2#&#65533;0&#433;&#65533;>&#65533;8&#65533;&#65533;&#65533;&#65533;&#65533;y&#65533;F&#65533;&#65533;E&#65533;]&#65533;&#65533;8&#65533;F&#65533;&#196;&#65533;`&#65533;<ss&#65533;&#65533;&#65533;3
&#65533;j&#65533;Pk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hi&#65533;&#65533;(&#65533;(&#65533;! &#65533;&#65533;&#65533;|J&#1161;&#65533;)&#65533;&#65533;&#65533;&#65533;J&#65533;l* &#65533;H&#65533; 'PKNx&#65533;&#65533;&#65533; X )p$P&H&#65533;p%&#65533;&#65533;&#65533;&#65533;&#65533;&#65533;&#65533;&#65533;d'H&#65533;h%H&@&#65533;&#65533;&#65533;&#65533;&#65533;(&#65533;%HL&H&#65533;`&#65533; &#65533;&#65533;&#65533;L&#65533;!L&#65533;&#65533;L&#65533;l&#65533;&#412;&#65533;&#65533;M&#65533;&#65533;$&#65533;&#65533;&#65533;$M&#908;&#65533;T&#846;&#65533;&#65533;|&#65533;&#65533;&#65533;&#65533;&#65533;M&#65533;&#65533;&#65533;/&#65533;M&#65533;&#65533;L&#65533;&#65533;&#65533;&#65533;&#65533;&#65533;/X&#65533;&#65533;&#65533;&#268;M&#65533;,Nh&#65533;&#65533;!&#65533;&#65533;&#65533;&#950;&#65533;&#65533;t&#65533;g&#1092;&#65533;T&#65533;$pL&#65533;l&#65533;O&#65533;&#65533;&#65533;&#65533;&#65533;Z&#65533;&#65533;O&#65533;&#65533;&#65533;&#65533;X&#65533;&#65533;&#65533;&#65533;l&#65533;&#65533;< &#65533;&#65533;&#65533;&#65533;G0&#65533;HO&#65533;&#65533;&#65533;&#65533;H*&#65533;&#65533;&#65533;&#65533;4M&#65533;K&#65533;l*&#65533;&#65533;&#65533;@(&#65533;&#65533;M&#65533;&#65533;/h&#65533;?R &#65533;S0&#65533;P&#65533;&#65533;&#65533; &&#65533;&#65533;\ &#65533;&#65533;E&#65533;&#65533;)(  F&#1155;T &#65533;Q(&#65533;P@Q8&#65533;QO&#65533;&#65533;&#65533;&#65533;&#65533;HKm&#65533;6&#65533;&#65533;Q&#65533;&#65533;&#65533;!@&#65533;&#65533;M9&#65533;PR@&#65533;P&#65533;RT&#65533;&#65533;P0&#65533;&#65533;&#65533;O&#65533;&#65533;/ &#65533;!&#1540;X&#65533;&#65533;!&#65533;&#65533;&#65533;lP &#65533;(&#65533; &#65533;R&#1860;&#65533;|&#65533;O&#65533;&#65533;R@&#65533;&#65533;R8&#65533;S &#65533;&#65533;&#65533;(&#65533;&#65533;lP*&#65533;&#65533;&#65533;;&#65533;&#65533;;&#65533;!(&#65533;*&#65533;@&#65533;AM]&#65533;/&#65533;U#&#65533; &O &#65533;QJ}U%&#65533;&#65533;&#65533;S&#65533;&#65533;?M&#65533;P(&#65533;QM&#65533;&#65533;&#65533;&#65533;&#65533;&#65533;x `]U*pR&#65533;&#65533;&#65533;R!?&#65533;QO&#65533;T1&#65533;&#65533;&#65533;&#65533;&#65533;P&#65533;6&#65533;&#65533;&#65533;&#65533;X&#65533;m&#65533;)&#65533;&#65533;W&#65533;TeeV&#65533; &#65533;&#65533;h5&#65533;T&#65533;U&#65533;&#65533; #(#&#65533;&#65533;6
&#65533;&#65533;Fm&#65533;/W;-WJ&#65533;R&#65533;&#65533;"u=v&#65533;&#65533;S&#65533;j&#65533;Vx b&#65533;&#65533;P S]&#65533;~&#65533;&#65533;&#65533;X&#65533; $&#65533;x&#863;&#65533;&#65533;&#1411;ER&#65533;}&#518;U&#65533;@&#65533;P #P&#65533;&#65533;e&#65533;/pRrXe&#65533;&#354;>%&#65533;&#65533;&#65533;AM=&#65533;&#1346;&#65533; #&#65533;&#65533;HY&#65533;P&#65533;(pU&#65533;&#65533; )&#65533;&#65533;"=&#65533;Tv-1&#65533;&#65533;&#65533;}H|}&#65533;(Zk&#65533;&#65533;b&#65533;/&#65533;qX&#65533;TM&#65533;Wpm[&#65533;}[&#65533;&#65533;[&#65533;&#65533;[g&#65533;SO&#65533;ZC&#65533;-H*P &#512;&#65533;&#65533;&#65533; [&#65533;nU&#65533;&#65533;&#65533;(8&#65533;I&#65533; E&#65533;&#65533;[&#605;\&#685;\&#65533;&#65533;\(&#65533;R(&#65533;Q&#65533;&#65533;N&#65533;X&#65533;&#65533;B(&#65533;&#65533;&#65533;b&#65533;&#65533;\&#65533;&#65533;F&#65533;	%(][&#733;]&#1709;]&#65533;&#65533;XI&#65533;&#65533;0&#65533;&#65533;&#65533;&#65533;&#65533;&#65533;&#65533;
&#65533;&#1442;-&#65533;m&#65533;&#65533;}&#65533;Bx 
xY&#1541;&#65533;&#65533; N  &#65533;&#65533;]&#65533;^&#65533;k&#65533; P&#65533;&#1409;&#65533;P(S&#65533;T&#65533;&#65533;0hX&#65533;V&#65533;} &#65533; #h&#65533;&#65533;&#65533;&#65533;&#65533;&&#65533;&#65533;&#65533;^&#65533;&#65533;_&#65533;eYX&#1357;T&#65533;&#65533;&#65533;&#65533;	&#65533;W&#65533;&#65533;Wmm&#65533;E\&#65533;]`&#65533;]&#65533;&#65533;4\P&#65533;p&#65533;ou&#65533;x [&#65533;&#1791;-I*&#65533;&#65533;&#65533;&#65533;K&#65533; &#65533;O&#65533;&#65533;ZJ&#65533;-&#623;&#65533;&#65533;&#65533;&#832;	n`&#65533;a&#65533;L`&#65533;&#65533;&#65533;@&#1665;`&#65533;&#65533;T=`.&#65533;&#65533;&#65533;
&#65533; &#65533;&#65533;&#65533; &#65533;&#65533;HkU &#65533;&#65533;[&#65533; V#&#65533;b&#65533;M&#65533;&#65533;	&#65533;&#65533;k`&#65533;&#65533;&#65533;~&#65533;F&#65533;Vo&#65533;b&#65533;5&#65533;&#65533;+NZ&#65533;&#65533;b#&#65533;&#65533;7~b&#65533;4&#1814;O4&#65533;&#65533;5&#65533;&#65533;&#65533;EboE&#65533;$&#65533; &#65533;U&#65533;&#65533;H
&#65533;&#65533;n-&#65533;}E&#65533;3&#65533; F&#65533;&#65533;&#65533;`&#65533;z&#65533;&#1551;t&#65533;76&#65533;&#65533;&#65533;/&#65533;c&#65533;#&#1953;&#65533;&#65533;&#65533;M]o&#65533;	8&#1668;^&#65533;0&#65533;&#65533;(1&#65533;#&#65533;&#65533;V&#65533;&#65533;&#65533; yUUT~ &#65533;M&#65533;&#65533;Te]>.f&&#65533;&#65533;&#65533;&#65533;&#65533;a&#65533;&#65533;&#1477;h&#65533;&#65533;%&#1876;} #[c6fa&#65533;&#65533;&#65533;-Z&#65533;5&#65533;XIn5c&#65533;&#65533;&#65533;&#65533;p&#65533;&#1929;&#10389;&#65533;ha&#65533;&#65533;[&#65533;`&#65533;l&#65533;#w&#65533;&#65533;z&#65533;N&#65533;ae&#65533;P&#65533;{Isf(n%&#65533;&#65533;IG&#65533;&#65533;&#65533;g&#65533;9&#65533; !&#65533; &#65533; ,   iI &#65533; &#65533;H&#65533;&#65533;&#65533;&#65533;*\&#560;&#65533;&#199;#J&#65533;H&#65533;"&#65533; 2z&#65533;P&#65533;&#65533;	<XI&#65533;&#65533;&#595;(S&#65533;\&#626;%C&#65533;&#593;&#65533;&#65533;&#65533;`&#211;'&#65533;@&#65533;
J&#65533;&#65533;Q&#65533;0;&#65533; &#65533;`&#577;4:{Je&#65533;c&#65533;&#65533;&@&#65533;d&#65533;&#65533;&#1519;`&#202;&#65533;&#65533;08&#65533;Jp`&#65533;	4&#65533;&&#536;"&#65533;;x.!&#759;&#65533;&#2047;&#65533;'z&#65533;0uj&#65533;+&#65533;&#65533;&#1621; &#65533;l4&#65533;L&#65533;&#65533;e&#65533;	&#65533;&#65533;TK&#65533;&#65533;&#65533;&#65533;lL&#65533;&#65533;&#65533;&#744;S&#65533;^-&#1092;&#65533;&#65533;4&#65533;8A&#65533;g&#65533;&#65533;i&#65533;La&#65533;&#65533;&#65533;&#65533;&#65533;O&#65533;&#65533;&#65533; 	&#65533;K&#65533;c7&#65533;&#65533;&#65533;N&#65533;&#65533;&#65533;&#65533;dz&#65533;H&#65533;&#65533;gc&#65533;&#65533;##&#65533;&#65533;&#65533;&#65533;&#65533;&#65533;&#65533;&#1259;GIB;&#65533; :x&#65533;/p	&#65533;4 
&#65533;Ya&#65533;&#65533;&#65533; 6D&#65533;V&#65533;'O;&#65533;&#65533;&#65533;k&#65533;&#65533;&#65533;&#65533; L!&#65533;&#65533;Y&#65533;&#65533;&#65533;f&#65533;&#65533;v&#65533;&#65533; &#65533;(&#65533;$&#65533;h&#65533;(&#65533;&#65533;&#65533;,&#65533;&#65533;P8&#65533;&#65533;&#65533;{.&#65533;JX`&#65533;&#65533;&#65533;&#65533;&#65533;&#335;fh&#65533;&#65533;)&#65533;&#65533;u`&#65533;9f&#65533;&#65533;&#65533;&#65533;AO&#65533;&#65533;&#65533;E"&#65533;&#21973;}&#65533;S&#65533;&#65533;&#65533;&#65533;~`&#65533;?&#65533;&#65533;&#1814;[&#65533;)&#65533;b&#65533;1&#65533;&#65533;&#65533;&#65533;^&#65533;E(&#65533;fT&#65533;	&#65533;&#65533; &#65533;&#1193;&#65533;@i&#65533;&#65533;&#65533;&#65533;&#65533;Sy&#65533;&#65533;m]!}&#65533;9&#65533;-&#65533;*&#43556;&#65533;j&#43624;&#65533;&#65533;!&#65533;&#65533;&#65533;r&#65533;&#65533;&#65533;&#65533;&#65533;b!&#65533;A&#65533;%&#65533;&#43964;&#65533;&#65533;&#65533;&#65533;&#65533;&#65533;&#65533;k &#65533;&#65533;T^<m`&#65533;&#65533;&#65533; &#65533;&#65533;Vk&#65533;&#65533;&#65533;&#65533;H&#65533;<&#65533;&#65533;]r'&#65533;&#65533;&#65533;h&#65533;IV&#65533;}z&#65533;&#65533;&#65533;&#65533;&#65533;&#65533;&#65533;&#65533;&#65533;pB&#65533;:&#65533;iIw&#65533;&#65533;&#65533;,&#65533;&#65533;&#65533;z&#65533;&#65533;&#65533;&#65533;&#65533;&#65533;O6&#65533;&#65533;y&#65533;&j&#65533;gl&#65533;AA&#65533;&#65533;&#65533;&#65533;&#65533;&#65533;&#65533;`t=&#65533;&#1956;+T&#65533;&#65533;,&#65533;&#65533;&#65533;AW&#65533;r 5&#65533;W&#1038;l(8&#1024;<&#1114;&#65533;An&#65533;&#65533;&#65533;&#65533;D&#65533;&#65533;VLr&#65533;d&#65533;!&#65533;_A$&#65533;&#65533;&#65533;?&#65533;S&#65533;&#65533;&#65533;&#188;d*m&#65533;U&#65533;sAJ&#65533;[&#65533;&#65533;Ws&#65533;6&#65533;&#65533; &#65533;&#601;&#65533;#&#65533;;&#65533;&#65533;Y&#65533;&#65533;&#65533;&#65533;&#65533;vAn.&#65533;&#1732;gli&#65533;&#65533;&#65533;>$(cJ&#65533;&#65533;&#65533;R;&#65533;7A&#65533;_}q&#65533;lP
&#65533;&#65533;Q&#65533;{&#65533;
&#65533;@YQSxlU&#65533;R&#65533;&#65533;Wv&#65533;QFV&#65533;n;&#65533;&#65533;f^&#406;&#65533;w.&#65533;&#65533;&#65533;;(&#65533;{'&#65533;<XA&#65533;&#65533;&#65533;&#65533;T&#65533;&#65533;[&#65533;&#65533;&#65533;&#65533;&#65533;&#65533;&#65533;&#65533;&#65533;c&#65533;{&#65533;/&#65533;&#65533;&#65533;&#65533;t&#65533;	[i&#65533;Cd&#65533;P&#65533;&#65533;&#65533;&#65533;&#65533;&#65533;B(&#65533;eX&#65533;&#65533;&#65533;&#65533;&#65533;&#65533;&#65533;&#65533;&#65533; &#65533;G@Td?<&#65533;&#65533;&#65533;&#65533;7&#65533;&#65533;Jzop&#65533;&#65533;\b&#65533;&#65533;&#65533;&#65533;&#65533;&#65533;Z g&#65533;&#65533;&#65533;&#65533;-:&#65533;{&#65533;s 6X&#65533; &#65533;&#65533;O&#65533;x&#65533;&#65533;&#65533;&#65533;&#65533;&#65533;&#224;&#65533;&#65533;&#65533;&#65533;&#65533;+sOwx"&#65533;&#65533;dYd&#65533;"A&#65533;&#65533;a&#65533;C&#65533;b8&#65533;&^/|&#65533;&#670;yHE&#65533;ql&#65533;&#65533;rj&#65533;/&#65533;HF<&#65533; &#65533;h:&#65533;4&#65533;&#11940;X&#65533;6&#65533;&#65533; 1&#65533;b&#65533;|c
&#65533;&#65533;q$#I&#640;&#65533;>&#65533;q&#65533;nP&#65533;&#65533;&#65533;&#65533;&#65533;$iu&#65533;	&#65533;N&#65533;&#65533;&#65533;R<i&#65533;I&#65533;&#65533;D?&#65533;&#1091;&#65533;&#670;	I&#65533;B&#65533;Iq<	&#65533;V&#65533;&#65533;&#65533;&#65533;5&#65533;$&#65533;&#65533;&#65533;*}w&#65533;&#65533;=&#65533;&#65533;&#65533;|&#65533;A&#65533;&#65533;P6&#65533; &#65533;&#65533;&#65533;,&#65533;d&#65533;&#65533;f&#65533;Z9&#65533;Xv&#65533; &#65533;a&#235;"5(&#65533;}&#65533;;y&#65533;&#65533;LRIa^2&#65533;4&#65533;1	&#65533;&#65533;Oo&#65533;&#65533;&#65533;hB&#65533;&#65533;T&#1242;~&#65533;'Hm&#58376;&#65533;&#65533;&Ov&#65533;$&#65533;yX&#65533;&#65533;&#65533;&#65533;Nkjp&#65533;msg&#65533;&#65533;&#65533;pg9&#65533;&#65533;&#65533;dG2&#65533;p&#65533;!S8&#65533;&#65533;&#65533;Ob&#65533;
&#65533;(%6&#65533;&#65533;`&#65533;1&#65533;
&#65533;8&#65533;3#Z&#65533;&#65533;&#65533;&#65533;J1Y&#65533;lj&#65533;&#65533;P&#65533;(|&#65533;&#169;"6&#65533;i&#65533;&#65533;9U&#65533;N&#65533;&#65533;&#65533;&#65533;x)L	&#65533;39r&#65533;a&#65533;&#65533; &#65533;&#65533;H&#65533;&#65533;A&#65533;1#O&#65533;*&#65533;L&#65533;&#65533;Bjb&#65533;&#65533;&#65533;&#65533;&#65533;L&#65533;&#65533;&#65533;&&#65533;&#65533;&#65533; R&#65533;*U&#65533;Y&#65533;idu&#65533;&#65533; h .&#65533;FtZ&#46216;Ez
$&#65533;j,&#65533;P&#65533;&#65533;=&#65533;	z&#65533;bQ&#65533;Or&#65533;n&#65533;&#65533;&#65533;&#65533;&#65533;&#65533;&#65533;a&#65533;&#65533;&#65533;l&#65533;&#65533;&#65533;&#1581;e4X&#65533;&#65533;	&#65533;&#65533;&#65533;Pz&#65533;&#1610;&#65533;CQ&#890;&#65533;&#65533;5&#65533;l=d&#65533;G&#65533;&#65533;&#65533;&#65533;$$I&#65533;&#65533;&#65533;o &#65533;}&#65533;p3X&#65533;&#65533;&#950;&#65533;&#65533;&#27730;&#326;&#65533;
&#65533;&#65533;4H2&#65533;&#65533;3&#65533;&#65533;&#65533;5&#65533;q&#65533;ZU&#65533;^&#65533;&#65533;h@sB&#65533;H&#65533;*,v&#65533;&#65533;&#65533;&#65533;w&#65533;l&#65533;wN&#65533;&#400;&#65533;43Y&#65533;&#65533;&#65533;&#65533;7`&#65533;&#65533;&#65533;e&#65533;{&#65533;&#65533;&#65533;&#65533;&#65533;&#65533;LS&#65533;&#65533; &#65533;&#65533;&#65533;&#65533;
&#65533;t&#65533;&#65533;&#65533;&#65533;vP&#65533;&#65533;&#65533;5N&#65533;&#65533;&#65533;\l&#65533; @ <&#65533;&#65533;
&#65533;v&#65533;id&#65533;&#65533;)&#65533;&#1619;&#65533;&#65533;&#492;&#65533;1ws&#65533;&#65533;&#65533;&#65533;&#65533;F,)&#1334;&#65533; ;&#65533;&#65533;B&#65533;f&#65533;&#65533;F&#1509;Mp z&#65533;e\&#65533;&#65533;'&#65533;&#65533;Q6&&#65533;&#65533;H&#65533;DJOu&O&#65533;&#65533;8&#65533;&#65533;b&#65533;=E&#65533;&#65533;&#65533;&#65533; &#65533;&#65533;c(&#65533;y&#65533;&#65533;&#65533;n&#65533;$1&#65533;&#65533;<&#65533;&#65533;&#65533;b0&#65533;y&#65533;)@=&#65533;&#65533;T&#65533; &#65533;&#65533; &#65533;+&#65533;&#65533;G&#65533;J&#65533;&#65533;&#65533;bO&#65533;&#65533;&#65533;le>&#629;&#65533;!6&#65533;^+xZ&#65533;&#65533;1&#65533;A&#65533;&#65533;&#1729;|m5&#65533;&#65533;X&#65533;^W&#65533;:&#65533;Q&#65533;&#65533;&#65533;"&#65533;&#65533;&#65533;+&#65533;&#65533;&#65533;&#65533;f;&#65533;&#65533;&#1038;&#65533;&#65533;&#65533;=4&#65533;&#65533;&#979;n&#65533;
L&#65533;&#65533;p&#731;&#65533;&#65533;Ux&#65533;&#520;H&#65533;&#65533;Y&#1502;tU5+'|m&#65533;A&#65533;&#65533;&#65533;&#65533;&#65533;&#65533;&#65533;&#65533;3&#65533;&#65533;f&#375;&#65533;=&#65533;&#65533;C&#65533;I&#65533;&#65533;e<C&#65533;;&#65533;]&#65533;J&#1554;S&#65533;/&#1644;&#65533;&#65533;&#65533;&#65533;7&#65533;-&#65533;&#65533;Xw$&#65533;&#65533;d&#65533;&#65533;(&#65533;&#65533;&#65533;@ &#65533;MfNv&#65533;<&#65533;&#65533;}&#1115;&#65533;V &#65533;&#65533;&#65533;r&#65533;&#65533;&#65533;b;&#65533;&#65533;6z&#65533;&#65533; &#65533;sj3&#65533;v>&#65533;'&#65533;&#65533;L v<B&#1382;m6&#65533;S:~&#65533;&#65533;&#65533;&#65533;UF&#65533;+ &#65533;&#65533;T&#65533;nT`&#65533;&#649;&#65533;&#65533;HQgFl\wwloHG*&#65533; &#65533;&#65533;	&#65533;&#1817;d&#65533;&#65533;j `&#65533;@x&#65533;&#65533;&#65533; &#65533;[a&#65533;&#65533;&#65533;^@&#65533;}&#65533;&#65533;5&#193;&#65533;0&#65533;&#65533;(O Vi&#65533;&#65533; &#65533;%&#65533;o&#65533;&#65533;&#65533;&#65533;x &#65533;&#419;4&#65533;`	&#65533;A&#65533;@&#65533;3&#65533;&#65533;&#65533;f2k&#605;&#65533;
&#65533;&#1170;&#65533;@:&#65533;&#65533;&#65533;&#65533;^|&#65533;&#65533;&#65533;-^&#65533;RW&#65533;&#65533;&#65533;Hx&#65533;&#65533;fVj&#65533;Tg6b&#65533;o &#65533;jy&#65533;&#65533;&#65533;&#65533;GF7@u&#65533;H&#65533;&#65533;eR&#65533;&#65533;$i0&#65533;&#65533;&#65533;&#65533;9&#65533;&#65533;D&#65533;&#65533;W&#65533;&#65533;i&#65533;&#65533;&#65533;=&&#65533;]&#65533;&#65533; &#65533;&#65533;)&#65533;'&#65533;~&#65533;&#65533;&#65533;!_&#65533;Bl& 0K&#65533;_3 &#65533;&#65533;r&#65533;&#65533;CE &#65533;&#65533;&#65533;&#65533;`	 &#65533;&#65533;&#65533;6&#65533;WFBw&#65533;W&#65533;j! &#65533;A=d&#65533;e&#65533;&#65533;9`&#65533;7yfy&#65533;&#65533;&#65533;,P&#65533;@(.&#65533;&#65533;V$!&#65533;eX&#65533;b2@l"&#65533;~0&#65533;@6a&#65533;&#65533;&#65533;&#65533;Z&#65533;: .&#65533;4&#65533; ' &#65533;D&#65533;A&#65533;FQ&#65533;UCc&#65533;E&#65533;&#65533;&#65533;R&#65533;&#65533;tH1w&#65533;&#65533;6&#65533;x[&#65533;;(>&#65533;&#65533;b(&#65533;&#65533;&#65533;&#65533;v&#65533;&#65533; j&#65533;!&#65533;V&#65533;Qa&#65533;[a&#65533;a<!&#65533;b8&#65533;>&#65533;!9 A&#65533;7}&#65533;&#65533;4&#65533;Oq&#65533;w&#65533;&#65533;&#65533;&#65533;>X&#65533;p&#65533;&#65533;X&#65533;f&#65533;&#65533;&#65533;&#65533;&#65533;&#65533;&#65533;4*&#65533;yL}t`&#65533;&#65533;_&#65533;"R)h}&#65533;:&p&#65533;&#65533;&#65533;Z&#1541;_&#65533;&#65533;H&#65533;&#65533;&#65533;&#65533;&#65533;&#1549;&#65533;h7;&#65533;]&#65533;S&#65533;Je&#65533;&#65533;&#65533;&#65533;"&#65533;&#65533;:&#65533;&#65533;&#65533;H&#65533;cX&#65533;&#65533;X&#65533;&#65533;&#1544;0&#65533;A =@0&#65533;'&#65533;&#65533;;vI&#65533;)&#65533;&#65533;%H&#65533;&#65533;r .[&#65533;&#65533;,@&#65533;&#65533;&#65533;&#65533;x&#65533;&#65533;&#65533;&#65533;&#65533;x&#65533;&#65533;x=&#1039; &#65533;P,&#65533;w&#65533;~&#65533;g')5U&#65533;8&#65533;&#65533;?V&#65533;X)Qi *&#1028;&#65533;&#65533;! U &#65533;&#65533;1&#65533;&#65533;&#65533;&#65533;@&#65533;&#65533;&#591; &#65533;>p,&#1034;ZH&#65533;7&#65533;&#65533;&#65533;bWs&#65533;&#65533;z&#1092;.&#65533;&#65533;!&#65533;!&#65533;&#65533;&#65533;&#65533;`lP	!&#65533;&#65533;h&#65533;&#65533;1&#65533;@!&#65533;&#65533;&#1550;( 8 &#65533;g}o&#65533;^v|`&#65533;&#65533;5Hy`
&#65533;&#1031;&#65533;B&#65533;	&#65533;`&#65533;P?&#65533;5 	p""&#65533;&#65533;&#65533;&#65533;C	&#65533;@&#65533;bP&#65533;&#65533;Ql&#65533;W apzYQY&#65533;>&#65533;Q&#65533;G&#65533;PIU|&#65533;&#65533;&#65533;Y&#65533;&#65533; &#65533;&#65533;`&#65533;&#65533;H&#65533;&#65533;!&#65533;" u&#65533;&#65533;&#65533;9&#65533;&#65533;	&#65533;b&#65533;A&#65533;&#65533;c&#65533;&#65533;.0&#65533;J&#65533;&#65533;&#65533;&#65533;9&#65533;>6&#65533;b!(&#65533;&#65533;x&#65533;V|0&#65533;&#65533;&#65533;&#65533;&#65533;&#65533; &#65533; &#65533;9Ly"&#65533;&#65533;&#65533;&#65533;&#65533;&#65533;)&#65533;&#65533;&#65533;!&#65533;&#65533;&#65533;8&#65533;&#65533;&#65533; &#65533;&#598;&#65533;y&#65533;&#65533;> (J'0x7&#65533;&#65533;&#65533;=]p&#65533;&#1053;&#1929;&#65533;`&#65533;Y&#65533;&#65533;&#65533;&#65533;&#65533;&#65533;&#65533;&#65533;&#65533;&#65533;&#65533;  r pq&#65533;&#65533;&#65533;&#65533;&#65533;&#65533;&#65533;"D:&#65533;h&#65533;.p&#65533;U`&#65533;&#65533;&#65533;&#65533;*bn&#65533;sbt&#65533;P0R?&#65533;&#65533;vN)C|&#65533;&#65533;&#65533;&#65533;)KP&#65533;[P&#65533;&#65533;xi`&#65533;`Y@&#65533; 7&#65533;&#65533;&#1089;(B38p'&#664;&#65533;&#65533;|&#65533;&#65533;!&#65533;&#65533;:&#65533;	@&#65533;&#65533;>(F&#65533;
&#65533;&#65533;&#65533;&#65533;+\7&#65533;&#1865;&#65533;&#65533;p&#65533;&#65533;O&#65533;&#65533;v&#65533;`&#65533;&#65533;Y&#65533;&#65533;&#65533;&#65533;|P&#65533;]0&#65533; &#65533;&#65533;&#65533;&#65533;cZ`&#65533;&#65533;&#65533;&#65533; )&#65533;l&#65533;&#65533;&#65533;u&#65533;*&&#65533;w&#65533;&#65533;&#65533;{)&#65533;&#65533;&#65533;7y[&#65533;P&#65533;&#65533;&#65533;&#65533;{`&#65533;&#65533;x0s&#65533;&#65533;`&#65533;&#65533;Er%K&#65533;""z8`&#65533;&#65533;yl&#65533;07&#65533;&#65533;i&#65533;&#65533;&#65533;:&#65533;&#65533;&#65533; &#65533;`t&#65533;&#65533;&#65533;&#65533;&#65533;cu&#65533;ub&#65533;xesp&#65533;Z&#65533;y@&#65533;&#65533;&#65533;&#65533;&#65533;&#43563;vA| &#65533;&#65533;4)&#65533;P&#65533;&#65533;!&#65533;h&&#65533;9&#65533;5F&#65533;,.&#65533;&#65533;&#65533;&#65533;)&#65533;&#65533;&&#65533;co&#65533;4?a&#65533;Ua&#65533;&#65533;0H~&#1096;`@&#65533;w&#65533;y[p&#65533;&#65533; &#65533;&#65533;&#65533;&#65533;&#65533;X&#65533;k&#65533;&#65533;t;  &#65533;4?&#65533;&#65533;r4&#65533;&#65533;&#65533;("Z#	K&#65533;@'P#,&#65533;A&#65533;&#65533;&#65533;hpP&#65533;&#65533;&#65533;}&#65533;&#65533;&#65533;&#65533;&#65533;$&#65533;X&#65533;'&#65533;"Qs&#65533;" X &#65533;&#65533;{&#65533;&#65533; &#65533;&#65533;&#65533;|p&#65533;&#65533;9]&#65533;6&#65533;J&#65533;r&#65533;~d&#65533;&#65533;&#65533;>&#65533;:C&#65533;=&#65533;!&&#65533;&#65533;&#1733;0&#65533;&#65533;ZGp&#65533;  .@ 0  C&#65533; "&#65533;&#65533;!&#65533;&#65533;T&#65533;'&#65533;:&#65533;h~&&#65533;&#65533;&#31350;haw5&#65533;	&#65533;&#65533;~dl&#65533;&#65533;l&#65533;&#65533;F&#65533;~Z&#65533;&#65533;&#65533;&#65533;&#65533;&#65533;&#65533;	7P&#65533;B P_a(D&#65533;S&#65533;.  D&#65533;&#65533;R:&#65533;%({a&#65533;&#65533;21&#65533;&#65533;&#65533;H&#65533;j&#65533;jzYA&#65533;Z&#65533;Qs&#65533;qV&#65533;D&#65533;&#65533;&#65533; L{&#65533;&#65533;`&#65533;j&#1063;&#65533;&#65533;`9&#65533;&#65533;"&#65533;  &#65533;7&#65533;&#65533;L&#65533;&#65533;@ 7) \ &#65533;"Rk;&#65533;&#65533;&#65533;&#979;3&#65533; &#65533;&#65533;&#65533;&#65533;X&#65533;&#65533;
&#65533;rzD&#65533;&#65533; )7 &#65533;G?&#65533;&#65533;&#65533;h&#65533; 9&#65533;1&#65533;&#65533;&#65533;&#65533;9&#65533;&#65533;&#65533;&#65533;!&#65533;!"0&#65533;:03`&A "&#65533;&#65533;0?:&#65533;X{a6 &#65533;v&#65533;&#65533;&#65533;&#65533;Y8&#65533;(&#65533;c|&#65533;!65&#65533;d&#65533;&#65533;&#65533;M&#1092;Vhx&#65533;&#65533;&#65533;a&D&#65533;&#65533;c<*&#65533;!p&#65533;!N&#65533;!"[&#65533;&#65533;_&  V&#425;+&#65533;0&#65533;&#995;&#65533;q&#65533;L&#65533;R&#65533;ks&#65533;&#65533;&&#65533;&#65533;&#65533;&#65533;P&#65533;`P&#65533;&#312;j&#65533;&#65533;&#65533;&#65533;&#65533;&#65533;>:&#65533;I&#65533;3m&#65533;!7&#65533;&#65533;GZ&#65533;&#65533;&#65533;$b&#65533;X`9&#65533;&#65533;j&#65533;&#65533;]D  ;6&#65533;i&#65533;&#65533; 9L&#65533;&#65533;f&#65533;&#65533;&#65533;;&#65533;Y&#65533;)&#65533;&#65533;&#65533;&#65533;%&#65533;&#65533;$b/>&#65533;&#65533;&#65533;^&#65533;!&#65533;%&#65533;7&#65533;&#65533;:
&#65533;&#65533;c&#65533;&#65533;_&#65533;&#65533;1V&#65533;)&#65533;`&#65533; YP&#65533;&#65533;g&#65533;&#65533;&#65533;&#65533;&#65533;&#65533;2&#65533;<&#65533;&#65533;Z&#65533;
1 &#65533;&#65533;!&#65533;!L&#65533;}R&#65533;&#65533;B&#65533;>&#1080;M&#65533;P;&#65533;&#1548;&#65533;7&#65533;!Sq1&#65533;	&#65533;&#962;&#65533;c"&#65533;&#65533;6&#65533;1rG&#65533;, &#65533;Qs) &#65533;;%pY&#809;&#65533;&#65533;&#65533;#&#65533;B&#65533;&#65533;&#65533;&#65533;!X&#65533;Oo0 2	&#65533;&#65533;&#65533;=P&#65533;&#65533;&#65533;&#65533;&#65533;&#65533;;!\&#65533;D&#65533;&#65533;&#65533;b&#65533;&#65533;&#65533; &#65533;,&#65533;&#65533;Q&#65533;&#65533;&#65533;:|&#65533;&#65533;dK&#65533;Rso&#65533;:mi&#65533;&#65533;&#65533;X&#65533;&#65533;d&#65533;&#65533;7F&#65533;&#65533;dg&#65533;`P&#526;&#65533;&#65533;mB`&#65533;\@   N` P&#65533;&#65533;7	&#65533;k&#65533;,&#65533;&#65533;&#65533;n&#65533;W&#65533;&#65533;!&#65533;&#65533;*&#65533;S~&#65533;&#65533;&#65533;:V`:u&#65533;&#65533;p&#65533;&#65533;Zzc&#65533;ue&#65533;`E&#65533;wS&#538;&#65533;&#65533;2	pBp&#65533;\&#65533;`&#65533;HP&#65533;P0&#65533;&#65533;i&#65533;m&#65533;&#65533;&#65533;c[\&#65533;&#65533;&#65533;3&#65533;&#65533;OQ&#65533;+&#65533;^ &#65533;q&#65533;|"&#65533;j&#65533;&#65533;&#65533;&#65533;"&#65533;&#65533;JA&#65533;6&#65533;w&#65533;W&#65533;3_&#65533;&#65533;.@&#65533;"* R&#65533;&#65533;9&#65533;&#65533;&#65533;"&#65533;&#65533;&#65533;7&#65533;&#65533;&#701;&#65533;&#65533;&#65533;&#65533;&#65533;&#65533;&#65533;&#65533;)G&#65533;OeEDdh&#65533;w&#65533;1&#65533;&#65533;h&#65533;`&#65533;&#65533;&#65533;&#65533;g(&#65533; &#65533;B&#65533;&#65533;" &#65533;&#65533;&#65533;&#1205;0r&#65533;&#65533;&#65533;1X&#65533;;&#65533;d&#65533;&#65533;&#65533;&#65533;&#65533;N&#65533;&#65533;&#65533;I&#65533;&#65533;&#65533; "&#65533;	1&#1379;&#65533;"&#65533;8a&#65533;&#65533;&#65533;&#65533;&#65533;&#65533;&#65533;7@&#65533;p&#65533;d&#65533;!U&#65533;!&#65533;q &#65533;%&#427;Cy|&#65533;&#65533;&#870;&#65533;{c&#65533;(	&#844;&#65533;&#65533;&#331;&#65533;O_&#65533; &#65533;&#65533;&&#65533;&#65533;&#65533;&#65533;?H&#65533;&#65533;(&#65533;5&#65533;!A&#65533;@&#65533; &#65533;&#456;&#65533;&#65533;!&#65533;&#65533;y&#65533;&#65533;&#65533;&#65533;yN&#65533; &#65533;Z&#65533;&#65533;&#65533;B&#65533;&#65533;&#65533;).>&#65533;&#65533;NcU(6&#65533;&#65533;h&#65533;1&#65533;]&#65533;&#65533;h&#65533;i&#65533;&#1608;M;&#65533; g&#65533;&#65533; &#65533;!c&#65533;!&#65533;E&#65533;nb&#65533;&#1830;&&#65533;&#668;&#65533;u&#65533;&#65533;5&#65533;&#65533;ja'r&#65533;&#65533;&#65533;\&#65533;&#65533;h&#65533;^&#65533;a&#38153;!0&#65533;&#853;~&#65533;&#65533;&#65533;("&#65533;9i&#65533;&#65533;&#65533;&#65533;&#65533;q&#65533;h&#65533;&#65533;r&#65533;&#65533;&#65533;5W&#65533;`&#65533;G^&#65533;+&#835;_>&#65533;an&#65533;&#65533;&#65533;&#65533;&#65533;&#65533;&#65533;&#65533;>N&#65533;m"9p&#65533;/&#65533;&#65533;zot&#65533;~``&#65533;&#65533;,&#65533;&#65533;&#65533;	&#65533;&#65533;&#65533;&#65533;^&#65533;&#65533;i&#65533;).&#65533;]&#65533;.&#65533;~=	&#65533;&#65533;&#65533;) &#65533;!&#65533;&#65533;&#65533;q&#65533; |&#65533;!x&#65533;&#65533;&#65533;2*&#65533;,&#65533;&#65533;&#65533;8fh&#65533;b&#65533;&#65533;&#65533;&#65533;&#65533;"&#65533;&#65533;R&#65533;&#65533;!&#65533;=&#65533;k {<0&#65533;&#65533;&#65533;K&#65533;}&#65533;1&#65533;&#65533;`&#65533;8&#65533;&#65533;,?&#65533;&#65533;&#591;&#65533;)&#65533;&#65533;)&#65533;&#65533;"A=8&#65533;yw&#65533;	p]&#65533;!&#65533;z!&#65533;O	&#65533;&#65533;&#65533;&#65533;&#65533;&#529;e&#604;G&#601;&#65533;i&#387;y&#65533;&#65533;9&#65533;xYo&#65533;q&#65533;! &#65533; t&#65533;1:f&#65533;gO&#65533;&#65533;&#889;&#65533;\.,&#65533;0&#65533;&#65533;&#65533;&#65533;&#65533;B&#65533;&#65533;&#65533;&#65533;&#65533;$>%k0&#65533;hWr&#65533;4&#65533;j&#65533;j&#65533;0&#65533;&#65533;&#65533;O&#65533;&#65533;&#65533;&#65533;1:&#65533;&#65533;&#65533;t&#65533;z&#65533;=&#401;&#65533;&#65533;o&#65533; &#65533;r4&#65533;&#1594;&#65533;&#65533;!Bt&#65533;&#65533;w&#65533;&#65533;&#65533;"&#65533;&#65533;&#65533;O0&#65533;&#1421;hO&#65533;C&#65533;&#65533;#	&#65533;%n&#65533;'^&#65533;S\W&#65533;b&#65533;p&#65533;&#1983;&#65533;[&#1838;&#65533;ko&#65533;u(&#65533;5# &#335;v~&#65533;
9pF]`&#65533;&#65533;1&#65533;0c"&#65533;&#65533;&#65533;&#65533;&#65533;3&#65533;&#65533;&#65533;iv&#65533;H@&#65533;&#65533;
<&#65533;x&#65533;&#65533;&#65533;C&#65533;H&#65533;X&#65533;&#65533;E&#65533;5&#65533;8&#65533;&#65533;6lX&#65533;&#65533;&#65533;I&#65533;)U&#65533;d&#65533;&#65533;&#65533;&#715;y&#65533;b%g&#65533;&#65533;9u&#65533;&#65533;&#65533;O&#65533;&#65533;B&#65533;a&#65533;c&#65533;Q&#65533;I&#65533;&#65533;e&#65533;&#65533;&#65533;	r&#578;&#65533;aD&#65533;Y#&#65533; &#65533;B&#65533; &#65533;C;x&#65533;H#&#65533;  e&#65533;&#65533;&#65533;[&#65533;&#65533;Y&#65533;(&#65533;]&#65533;&#65533;&#65533;&#65533;=&#65533;&#768;4P&#65533;D&#65533;&#65533;&#65533;B Rhe&#65533;&#65533;!^&#65533;C]&#65533;&#1027;)X&#537;5o&#65533;g&#65533;v&#65533;<&#65533;&#65533;I&#65533;p&#65533;9&#65533;&#65533;&#65533;&#853;&#65533;$(r&#1072;&#65533;b&#505;u&#65533;fy&#65533;&#65533;e6&#65533;&#65533;'&#65533;&#65533;C&#65533;&#65533;&#65533;a&#65533;&#65533;&#65533;s&#65533;&#1125;O&#65533;>&#65533;!9vH-bP&#65533;)&#65533;&#65533;&&#65080;K&#65533;	=&#65533;&#65533;=&#65533;9&#65533;v&#65533;I>&#65533;&#65533;}&#65533;&#65533;&#65533;&#65533;)7&#65533;&#65533;&#65533; 2C&#65533;&#65533;
|&#65533;=&#65533;8&#65533;
TP$&#65533;N&#65533;&#65533;&#65533;B&#65533;L&#65533;@&#65533;C&#65533;&#65533;L&#65533;@&#65533;&#65533;J4&#65533;&#65533;;&h&#65533;&#65533;&#65533;"&#65533;&#65533;0&#65533;X&#65533;F&#65533;&#65533;2	&#65533;&#65533;&#65533;&#65533;&#65533;&#65533;&#65533;&#65533;"K&#65533;%&#65533;&#65533;&#65533;&#65533; ]$0&#390;&#65533;<&#37555;nTK-,C&#65533;&#65533;,	XI&#65533;4&#65533;BBp&#65533;&#65533;B"9s&#65533;&#65533;\&#65533;&#65533;&#283;&#65533;&#65533;&#1972;hK&#65533;`xP$&#65533;*&#65533;#&#65533;$&#65533; &#65533;+&#65533;&#65533;&#65533;s&#65533;&#840;D&#65533;&#65533;;N&#65533;t&#65533;&#65533;@i&#65533;&#65533; &#65533;SFF)Z&#65533;&#65533;+t&#65533;&#996;F&#65533;
1&#65533;d&#65533; 0}&#65533;&#65533;Nc&#65533;A&#65533;i@:&#65533;&#65533;&#65533;Y/RU &#65533;&#65533;b&#65533;-T%	&#65533;5&#65533;0AI&#65533;^&#65533;&#65533;V&#65533;&#65533;&#569;4WM&#65533;&#65533;6&#65533;*&#65533;:&#65533;&#65533;&#65533;V&#65533;e)&#65533;`(h&#65533;Uw&#1887;&#65533;&#65533;&#65533;Mv5&#65533;1&#65533;q&#65533;7&#65533;&#65533;&#65533;q((3+&#65533;t&#65533;x`&#65533;&#65533;2*$&#65533;PXa1^xa&#65533;~j&#65533;+&#65533;&#65533;b&#65533;\&#65533;&#65533;#&#65533;&#65533;&#65533;&#65533;c&#65533;C&#65533;&#583;&#65533;X/$&#65533;SVy]&#65533;&#65533;u&#65533;&#1495;&#65533;}P&#65533;&#65533;O&#65533;&#65533;s&#65533;&#65533;&#65533;%LC&#65533;&#65533;6&#65533;&#65533;&#65533;:&#65533;4.Y&#144;48zg&#65533;&#65533;&#65533;0&#65533;&#65533;&#65533;&#65533; &#65533;&#65533;."&#65533;&#1522;&#65533;z&#65533;&#65533;J&#65533;`&#65533;&#65533;&#65533;&#65533;l&#65533;&#65533;&#65533;:&#65533;4&#65533;&#65533;Z&#65533;&#65533;&#65533;F&#65533;&#65533;A)k&#65533;&#65533;&#65533;N{o&#65533;&#65533; &#65533;&#65533;;&#65533;"&#1830;;$V&#65533;jX&#65533;&#177;&#65533;&#65533;q&#65533;&#65533;&#65533;&#65533;&#65533;&#65533;&#65533;&#65533;&#65533;r&#65533;ex&#65533;Y&#65533;&#65533; &#65533;r&#65533;#?[&#65533;G&#65533;3&#65533;&#65533;&#65533;&#65533;&#65533;&#65533;&#65533;a&#65533;a(Cb&#65533;&#65533;B&#65533;#&#65533;_&#65533;}u&#65533;y&#65533;(&#65533;[Z&#65533;&#65533;,P^&#65533;&#65533;J`y&#23784;&#65533;_&#65533;&#65533;e&#65533;&#65533;/^&#65533;8r&#65533;^&#65533;B&#65533;!5&#65533;/?&#65533;&#65533;/&#65533;&#65533;&#65533;&#65533;&#65533;&#65533;&#65533;`@&#65533;&#65533;w&#65533;&#65533;&#65533;&#65533;Q
_$&#65533;&#65533;g&#65533;y&#65533;&#65533;!\&#65533;YN&&#65533;&#65533;&#65533;/:&#65533;&#65533;M&#65533;?6&#65533;&#65533;|x&#65533;&#65533;&#65533;&#65533;&#65533;&#65533;&#646;&#65533;&#65533;@&#65533;&#65533;y!A&#65533;d&#65533;f&#65533;&#65533;&#1603;J&#65533;&#65533;V,q&#65533;&#65533;b&#65533;&#65533;,<&#514;&#65533;&#65533;B&#65533;&#15425;fd9&#65533;&#65533;A&#65533;ZL&#65533;H"FP&#65533;%\&#65533;k&#65533;&#65533;&#65533; &#65533;0B&#65533;&#65533;&#65533;%}qFl&#65533;m&#65533;*&#65533;O!&#65533;A% :6&#65533;&#65533;b&#65533;K&#65533;@G&#65533; &#65533;i&#65533;&#65533;&#7184;@&#65533;!&#65533;,&#65533;&#65533;&#65533;B&#65533;/&#65533;%MP&#65533;&#65533;B0\p&#65533;&#65533;B&#65533; &#65533;&#65533;j&#65533;T#Sb&#211;&#513;~&#1026;'&#65533;&#65533;1&#65533;Q dH&#65533;&#65533;&#65533; A\e&#65533;&#65533;&#65533;&#65533;2&#65533;4&#65533;FJ&#65533;&#65533;&#65533;&#65533;>I&#65533;yLd&&#65533;jl&#65533;&#65533;&#65533;r &#65533;p&#65533;5&#65533;&#65533;&#65533;&#65533;&#65533;a&#65533;&#65533;d &#65533;&#1539;&#65533;&#65533;&#65533;&#65533;&j&#65533;	&#65533;,eT}QU&#65533;&#65533;&#65533;&#65533;!&#65533;}eA&#65533;9O&#131;8(&#65533;&#65533;&#65533;DFQJ8&#65533;Q&#65533;Dg:&#65533;&#65533;CX&#65533;&#65533;&#65533;&#65533;&#995;&#65533;c&#65533;$(F&#65533; @8&#65533;%qfEU",&#65533;T&#65533;1s&#65533;&#65533;h&#65533;'&#65533;&#65533;&#65533;&#65533;$v&#65533;&#65533;z&#65533;&#65533;&#65533;DMmzS&#65533;R&#65533;&#65533;&#65533;[&#65533;5&#1497;/&#65533;&#1729;!&#65533;t)=&#655;n&#65533;&#65533;&#65533;"qXN&#65533;z&#65533;8&#65533;&#65533;=m&#65533;O&#65533;&#65533;&#65533;&#65533;Q&#65533;&#65533;&#65533;&#65533;&#65533;&#65533;&#65533;Z&#65533;e6&#65533;9p&k&#65533;D]&#65533;j&#65533;Ri h&#65533;Q&#65533;8&#65533;Al>BV[&#65533;&#65533;&#65533;d&#355;F&#65533;&#65533;zWLe&#65533;T	B&#65533;&#65533;5/6&#65533;&#65533;aU@&#65533;<&#65533;?&#1028;&X&#65533;#&#65533;XIPc&#65533;K&#65533;&#65533;L&#65533;N&#65533;~&#65533;&#65533;|#&#65533;&#65533;&#65533;&#65533;JB&#65533;&#65533;E4&#65533;=&#65533;6&#65533;L52&#65533;WLu&#65533;&#65533;&#46253;z[ej&#65533;&&#65533;&#65533;&#65533;&#65533;iE&#65533;&#65533;&#65533;=&#65533;L]&#65533;&#65533;`&#65533;&#65533;&#65533;&#65533;&#65533;^^&#1885;&#65533;%&#65533;*&#65533;&#65533; _&#65533;&#65533;L*&#65533;&#65533;&#65533;&#65533;&#65533;&#65533;]w&#65533;u/6&#65533;&#65533;&#65533;^&#722;%&#65533;&#65533;R&#65533;&#65533;&#65533;$&#65533;
<&#65533;,	&#65533;&#65533;&#65533;~&#65533;&#65533;/&#65533;&#65533;V$}g	&#65533;7$k}pH&#65533;Y&#65533;&#65533;&#65533;M&#65533;&#65533;&#65533;&#65533;&#65533;`r&#65533;$&#65533;8z&#65533;&#65533;&#65533;&#1201;z&#65533;&#65533;&#65533;&#157;&#65533;WW&#65533;&#65533;&#65533;&#65533;&#65533;!!S&#65533;&#65533;&#65533;&#65533;&#65533;|&#65533;'&#65533;uK8&#65533;&#65533;&#65533;&#65533;T}&#65533;D&#65533;S&#65533;&#65533;&#65533;/&#65533;Z&#602;&#65533;Gpd&#65533;&#1568;&#65533;/*&#65533;A&#65533;e&#65533;&#65533;,1&#65533;&#65533;=&#65533;&#65533;b re5&#65533;&#65533;'l&#65533;A&#65533;&#65533;&#65533;'^&#65533;	&#65533;cA&#65533;&#65533;,g@&#65533;D$&#65533;Z&#65533;&#65533;r&#65533;&#65533;&#65533;P&#962;s&#65533;}o&#65533;&#65533;&#65533;&#65533;Q&#65533;&#65533;&#763;A7&#65533;&#1115;&#65533;H&#65533;&#65533;&#65533;&#2037;&#65533;&#65533;&#65533;&#65533;4&#65533;9}j&#65533;&#65533;V&#65533;&&#65533;S&#65533;&#1320;&#65533;&#65533;&#65533;&#65533;4&#65533;-&#65533;*)&#65533;&#65533;&#65533;L&#65533;Z&#65533;&#23908;&#65533;&#65533;},^?[&#1602;&#65533;&#65533;=B&#65533;q&#65533;&#65533;&#742;&#65533;IBR&#65533;,&#65533;&#1370;&#65533;v&#65533;-&#65533;E"n6&#65533;&#65533;N3 &#65533;F&#65533;[&#65533;\&#65533;&#65533;"&#1213;&#65533;&#65533;&#65533;&#65533;&#65533;&#65533;&#65533;MeGD&#65533;[&#65533;&#65533;
&#65533;&#65533;Q&#65533;&#65533;{&#1974;&#65533;&#65533;&#65533;&#65533;&#65533;&#65533;^3&#65533;&#65533;&#65533;&#65533;%&#65533;&#65533;&#65533;&#65533;&#65533;&#65533;T&#65533;P cL&#65533;&#65533;s8Rq&#65533;O\&#65533;&#65533;&#65533;7&#65533;&#65533;&#65533;H&#463;B&#65533; X&#65533;^&#65533;&#65533;&#65533;1&#65533;op&#65533;)&#65533;&#65533;A &#65533;&#65533;&#314;&#65533;&#65533;yn1&#65533;L&#65533;@&#65533;2&#65533;&#65533;&#65533;"&#65533;&#65533;E&#65533;&#65533;&#65533;Cb&#65533;,&#65533;&#65533;kF&#65533;&#65533;&#65533;O&#65533;&#65533;2u&#65533;P:A2&#65533;p&#65533;&#65533;u&#65533;&#1456;&#65533;}&#65533;u9,&#65533;4&#65533;&#65533;&#65533;l&#65533;&#65533;&#65533;&#65533;&#65533;&#65533;&#65533;5$&#65533;GE&#65533;&#65533;&#65533;z&#65533;K`&#65533;&#65533;m&#65533;&#65533; &#65533;"I*;&#65533;Y05&#65533;&#1966;&#65533;,&#65533;&#966;YL&#65533;&#65533;&#65533;<E&#65533;&z&#65533;&#65533;&#65533;&#65533;&#65533;&#65533;&#65533;&#65533;&#65533;&#65533;`&#65533;&#65533;&#65533;[(&#65533;&#765;&#65533;&#65533;	
&#65533;O&#1615;&#65533;&#65533;&#65533;l&#65533;&#65533;&#65533;w&#65533;&#65533;&#1950;&#65533;&#65533;&#65533;~&#65533;&&#65533;_l@&#65533;&#65533;=j&#65533;&#65533;&#65533;"&#65533;&#65533;=Y#?t&#65533;&#65533;&#65533;&#65533;&#65533;%ao&#65533;&#65533;A&#65533;&#131;&#65533;&#65533;&#65533;&#65533;|&#65533;&#65533;
&#1409;&#65533;&#65533;.&#65533;&#65533;A&#65533;A:&#65533;&#65533;n&#65533;5{&#65533;?&#65533;&#65533;h&#65533;&#65533;&#65533;&#65533;&#65533;&#13025;@&#51553;&#65533;&#1547;&#65533;18&#65533;&#65533;&#65533;&#65533;&#65533;>&#65533;Z&#65533;&#65533;+&#65533;Q&#65533;&#65533;&#65533;&#65533;&#65533;&#65533;&#65533;R&#65533;, &#65533;H&#65533;&#65533;&#65533;0i&#65533;1X&#65533;&#65533;&#65533;[ p &#65533;&#65533;A&#65533;A&#65533;A B!B",B#<B$LB%\B&lB'|B(&#65533;B)&#65533;B*&#65533;B+&#65533;B,&#65533;B-&#65533;B.&#65533;B/&#65533;B0C1C2,C3<C4LC5\C6lC&#65533;7|C8&#65533;C9&#65533;C:&#65533;C;&#65533;C<&#65533;C=&#65533;C>&#65533;C?&#65533;C@DADB,DC<DDLDE\DFlDG|&#65533;&#65533;&#65533;&#65533;/&#65533;H$&#65533;/(&#65533;&#65533;&#65533;!&#65533;&#65533;xJ&#65533;Duy&#65533;!&#65533;&#65533;X&#65533;&#65533;DP&#65533;&#65533;&#65533;hE% $h&#65533;&#65533;TL&#65533;X&#65533;&#65533;&#65533;%p&#65533; &P$p)X  h[&#65533;&#65533;(&#65533;$H&#65533;$p&h&#65533;$P& &#65533;&#65533;8&#65533;N&#65533;&#65533;!&#65533; h&&#65533;&H&#65533;h%&#65533;&#65533;0Fl&#65533; &#65533;iGw|Gj&#65533;/HG=IF'xG|&#65533;F$X&#65533;k&#65533;&#65533;3I&#65533;n&#65533;&#65533;w,&#65533;~&#65533;G+H&#65533;&#65533;(H&#65533;{L&#65533;qd&#65533;}&#65533;&#454;\ &#65533;E&#65533;&#65533;&#65533;F)&#65533;&#458;\*X&#65533;e&#65533;H^<&#65533;6(I&#65533;4&#65533;(t&#65533;P(=&#65533;O &#65533;+&#65533;&#65533;{&#65533;$&#65533;&#65533;b<&#594;&#65533;D&#65533;&#65533;M&#65533;  &#65533;O&#65533;P&#65533;QRHJQ&#65533;N&#65533;&#65533;)&#65533;^|&#65533;w&#65533;Fs&#65533;&#65533;&#65533;M&#65533; &#65533;&#65533;&#65533; Z&#65533;P&#65533;&#65533;&#65533;<S&#65533;&#65533;LJOX&#65533;(&#65533;&#65533;'H&#65533;(Gk&#65533;&#65533;&#65533;&#65533;&#65533;&#65533;&#65533;&#65533;&#65533;)&#65533;&#65533;&#65533;R8&#65533;R&#65533;P0R0&#65533;R8R&#1027;*&#65533;!&#65533;R&#65533;&#65533;/&#65533;&#65533;&#65533;K!&#65533;!&#65533; &#65533;&#65533; 8&#65533;OK&#65533;$&#65533;P&#65533;(&#65533;&#65533;&#65533;&#65533;&#65533;&#65533; &#1540;R&#65533;(&#65533;L&#65533;&#65533; (&#65533;L&#65533;&#65533;M&#65533;L@N8&#65533;&#65533;&#65533;&#65533;4M&#65533;DR&#65533;OJ*&#65533;&#65533;&#65533;B`H&#65533;(&#65533;M&#65533;&#65533;&#65533;&#1916;)&#65533;N&#65533;H&#65533;&#65533;Q0N&#65533;T@&#65533;N&#65533;&#65533;&&#65533;J
x &#65533;&#65533;&#594;&#65533;p&#65533;&#65533;N&#65533;&#65533;&#65533;M@&#988;&#65533;L&#65533;4&#65533;&#65533;<O'T&#65533;P&#65533;&#65533;&#65533;&#65533;&#65533;&#65533;&#65533;&#65533;J&#65533;&#65533;&#65533;&#65533;&#65533;M)&#65533;&#65533;\&#65533;H&#65533;S&#65533;&#65533;&#65533;<Q&#65533;&#65533;#&#65533;#&#65533; h&#65533;(&#65533;0pO&#65533;&#65533; $hP&#65533;D&#65533;&#1044;&#65533;RO5M&#65533;&#65533;&#65533;\&#65533;/&#65533; 
&#65533;&#65533;&#65533;&#65533; P-&#65533;&#65533;&#65533;TQ&#65533;|&#65533;Z&#65533;&#65533;&#65533;&#65533;L&#65533;&&#65533;&#65533; 0&#65533; &#512;!m&#65533;&#65533;&#65533;#UQ&#65533;l&#853;&#65533;&#65533;xR&#65533;4L&#65533;t&#65533;&#65533;&#65533;&#65533;&#65533;&#65533;QP &#65533;&#65533;.}&#65533;N$!&#65533;&#65533;( S&#65533;&#65533;OR@S&#65533;t&#65533;&T#&#65533;&#65533; } &#65533;.&#65533;O8@R&#65533;&#65533;N&#65533;&#65533;&#65533;QT8&#65533;TXS'&#65533; ,-&#65533;D&#65533; uT&#65533;&#65533;	&#65533; &#65533;<&#65533;O&#65533;&#1796;&#65533;&#65533;RX&#65533;UY&#65533;UZ&#65533;UX&#65533;&#65533;D&#65533;&#65533;DNRXN(|&#65533;&#65533; P#0&#65533;&#65533;&#65533;&#65533;XO.m&#65533;O&#65533;K&#65533;%xPM&#65533;J[&#65533;Vk&#65533;Vl&#65533;J#&#65533;T&#65533;&#65533;&#65533;}BRP}S#&#65533;&#65533;0T&#65533;&#65533;&#65533;&#65533;D$&#65533;&#65533;&#65533;l&#65533;W{&#65533;W&#65533;&#65533;&#65533;qu &#65533;<KRX&#65533;&#65533;'&#65533;&#65533;&#65533; a5&#65533;&#65533;&#1474;-,5I&#29956;&#65533;&#65533;&#65533;&#65533;MPI&#65533;|&#65533;X&#65533;&#65533;V&#65533;&#65533;&#65533;/(JO`JO&#65533;&#65533;O&#65533;&#65533;)&#65533;&#65533;B&#65533; &#65533;0&#65533;&#65533;&#65533; #x&#65533;W!]&#65533;&#65533; x&#65533;&#65533;&#65533;X&#65533;&#65533;&#65533;X&#65533; #@Y/&#65533;&#65533;Px&#65533;6&#512;p&#65533;&#65533;&#65533;`5IpY&#65533;}Z&#65533;&#65533;R-m&#65533;%&#65533;&#65533;&#512;8=&#65533;	XOD&#65533;X&#65533;&#65533;&#65533;EW&#1225;#&#65533;&#65533;1|&#65533;&#65533;P P&#65533;Y&#65533;R&#65533;&#1448;&#65533;[&#65533;&#65533;&#1207;%&#65533;'&#65533;&#65533;B&#65533;E} R&#65533;e&#65533;[&#65533;&#65533;Y*`X:&#65533;I*&#65533;&#65533;+&#65533;[&#65533;V#h &#65533;h&#65533;&#65533;\&#637;X&#65533;&#65533; &#65533;m*&#65533;  P.&#65533;[(&#65533;B&#65533;&#65533;v&#65533;
 &#65533;&#65533;=]lU&#65533;P&#65533;&#512;&#65533;&#65533; U &#65533;)|&#65533;&#65533;U&#65533;&#65533;\&#65533;&#65533;&#65533;E]&#1965;&#65533;6&#65533;&#65533;&#65533;&#65533;=PF&#65533;&#65533;-&#65533;CKP&#1419;8&#65533;&#65533;&#65533;]&#65533;&#65533;R&#65533;&#65533;/P&#65533;&#65533;e&#65533;/&#65533;&#65533;&#65533;&#65533;&#65533;&#65533;&#65533;&#65533;]R&#65533;EP&#65533;&#65533;&#65533;QD&#65533;&#65533;.&#1494;]]E&#1034;&#65533;P&#65533;&#65533;&#65533;}^&#65533;e]&#65533;x H&#65533;uQ+&#65533;Z&#65533;x&#65533;&#65533;&#65533;_&#65533;0]&#65533;E]* `&#65533;(&#65533;&#65533;5&#65533;0T`&#65533;@O&#65533;-&#65533;q&#65533;&#65533;&#65533;&#65533;&#65533;-[1&#65533;`&#65533; [&#65533;hY>&#65533;&#65533;&#65533;&#65533;&#65533;H&#65533;&#1365;],&#65533; 
0	&#65533;&#65533;&#65533;0T&#65533;%a&#65533;&#65533;\P&#65533;&#65533;P&#65533;&#65533;B&#65533;=&#65533;0&#65533;&#65533;]&#65533;U
&#65533;Z&#65533;&#65533;a~	&#65533;}
&#65533;a2&#65533;&#2003;8U&#65533;x&#65533;q&#65533;&#65533;e&#65533;&#65533;}&#65533;-&#65533;&#65533;&#65533;/c2.c>&#65533;&#65533;B !&#65533; &#65533; ,   lH &#65533; &#65533;H&#65533;&#65533;&#65533;&#65533;*\&#560;&#65533;&#199;#J&#65533;H&#65533;b&#65533;3jLa&#65533;&#65533;&#463; C&#65533;I&#65533;&#65533;&#595;=&#65533;)&#65533;&#65533;&#65533;&#65533;A&#65533;&#540;9&#1220;&#859;&6&#65533;&#65533;&#65533;&#65533;&#991;@&#65533;
J&#65533;$&#65533;&#65533;(]&#692;)SP&#65533;&#65533;&#65533;&#65533;ME&#65533;j&#65533;&#693;&#65533;&#1479;8e&#65533;&#65533;&#65533;Yh&#65533;(&#65533;Q&#65533;&#65533;J&#65533;x&#65533;J&#65533;&#65533;&#1915;x+&#65533;&#65533;:&#65533;&#65533;&#65533;b&#65533;l&#65533;J&#1028;&#65533;s&#65533;*^&#824;&#65533;VK	H&#65533;|&#65533;&#65533;&#1215;.h&#65533;b&#480;C&#65533;M&#65533;&#65533;RK&#65533;&#65533;&#65533;&#3396;v&#65533;L&#65533;&#65533;&#65533;&#1762;M&#65533;A&#65533;&#65533;&#65533;R&#1497;as>&#65533;&#65533;&#65533;&#65533;&#569;&#65533;Y&#65533;;&#65533;&#2029;&#65533;^&#65533;x&#65533;&#65533;&#1587;&#65533;\~:&#65533;s&#65533;&#65533;	N&#65533;g&#65533;#&#65533;&#65533;&#65533;&#373;&#65533;_&#1022;!&#65533;&#65533;&#1951;&#65533;&#65533;B&#65533;&#65533;&#65533;&#65533;f&#65533;&#65533;&#65533;&#65533;&#65533;&#65533;&#65533; &#65533;&#1500;|l,Q_}(&#65533;A
N!&#65533;u F(&#65533;qf&#1047;s&#65533;]&#65533;&#65533;&#65533;&&#65533;&#386;&@&#65533;~$&#65533;h&#65533;(&#65533;&#65533;&#65533;,&#65533;&#65533;&#65533;0&#65533;(&#65533;4&#65533;h&#65533;8&#65533;Xa&#65533;S\&#65533;n&#547;&#65533; (&#65533;g&#65533;X_&#65533;L6&#65533;&#65533;PF)&#65533;T&#680;d&#65533;&#65533;)&#65533;AD&#65533;&#65533;&#65533;~G&#65533;&#65533;&#65533;&#65533;&#65533;W&#65533;h&#65533;&#65533;&#65533;l&#65533;	&#65533;&#65533;>&#65533;&#65533;jnYP&#65533;&#65533;YA&#65533;dN&#65533;&#26560;*&#65533;U&#65533;IP&#65533;s:W&#65533;&#65533;&#65533;yo&#65533;YP&#65533;~j&#39256;fz&#65533;A&#65533;jy@&#65533;qA*&#65533;A;6&#65533;&#65533;&#65533;&#65533;&#65533;j&#65533;&#65533;&#65533;%&#65533;J}&#65533;Z&#65533;&#65533;&#65533;0&#65533;c&#65533;]&#65533;&#65533;&#65533;&#65533;&#65533;&#65533;&#43722;&#65533;
&#65533;U&#65533;&#65533;pk&#65533;2&#65533;F&#65533;&#65533;F+-&#65533;&#65533;&#65533;&#65533;&#65533;&#65533;&#65533;lA&#690;&#65533;k&#65533;&#954;Q&#436;&#65533;&#65533;d&#65533;r^&#65533;&#65533;a&#65533;*&#65533;&#65533;&#65533;&&#65533;&#444;&#65533;k&#65533;1&#65533;&#65533;&#65533;ub[&#65533;&#65533;&#65533;&#65533;&#443;&#65533;J9&#65533;g&#65533;&#65533;&#65533;%&#65533;&#65533;q&#65533;&#65533;avT&#65533;RW&#65533;&#65533;p&#65533;[Q&#65533;&#65533; &#65533;&#65533;j[%1&#65533;c&#65533;q&#65533;8\/&#65533;0&#65533;nG\&#65533;&#286;UL&#65533;&#65533;lds&#65533;&#65533;~&#65533;&#65533;&#65533;PN!RK&#65533;L&#65533;&#65533;&#65533;,f
 DB&#65533;8&#65533;L&#65533;&#65533;?q&#65533;&#1412;&#65533;&#65533;RJ;W&#65533;;&#65533;m&#65533;Zl&#65533;&#65533;l&#65533;&#65533;v&#65533;DUXF]Xa&#65533;&#65533;S&#65533;*&#65533;&#65533;J&#65533;&#65533;&#65533;&#65533;&#65533;Qz&#65533;t&#65533;c&#65533; 8&#65533;p8(&#65533;	?&#65533;m&#65533;W&#1969;e&#65533;=h&#470;&#65533;}&#65533;&#1024;&#65533;m&#65533;I_&#65533;&#65533;%&#65533;&#65533;l&#65533;&#65533;&#65533;w6@~&#65533;ePn&#65533;&#65533;&#65533;&#65533;&#65533;&#65533;&#65533;&#65533;&#65533;&#65533;8T&#65533;&#65533;&#1305;&#65533;&#65533;.;If&#1310;&#65533;&#65533;{&#65533;j&#480;o&#65533;&#65533;&#65533;&#65533;&#65533;g=&#65533;&#65533;&#65533;3&#65533;<&#65533;&#65533;w&#65533;&#65533;&#65533;&#65533;>&#65533;&#65533;&#65533;&#51416;=&#1540;oa&#1041;W&#65533;&#65533; &#707;4&#65533;&#65533;&#65533;&#65533;oy&#65533;#T&#65533;&#1598;&#65533; &#1054;&#1556;"?[&#65533;&#65533;~J&#65533;&#65533;H&#65533;&#65533;
R&#65533;w&#65533;7&#65533;*u&#65533;&#65533; &#65533;&#65533;&#65533;u&#65533;L&#65533;&#65533;@&#65533;&#65533;&#875;&#65533;&#65533;&#65533;=0&#65533;&#65533;8 &#65533;=b&#65533;P&#65533;/&#65533;&#65533; &#65533;c&#65533;&#65533;&#65533;$&#65533;&#65533;&#65533;&#65533;&#65533;&#65533;B5&#1529;&#65533;&#65533;<&#65533;&#65533;&#65533;&#65533;A7h&#65533;&#65533;4&#65533;&#65533;Do1&#65533;qN&#65533;&#65533;	%&#65533;&#65533;)&#65533;&#65533;eU&#65533;eH&#65533;#&#65533;&#65533;;\t&#65533;&#65533;F(Vdg&#65533;#&#65533;R&#1393;5&#65533;O&#65533;H&#65533;#&#65533;(&#65533;:&#65533;"R&#1315;
}&#65533;&#65533;&#65533;&#65533;&#1039;?+&#65533;&#65533;E&#65533;g&#65533;,&#65533;2&#391;&#65533;A&#65533;z&#65533;`#&#65533;I&#65533;I&#65533;&#65533;&#65533;d]&#65533;I&#65533;tR!S8&#65533;>	J=vAScd)&#65533;v&#65533;@VR&#65533;t,H&#65533;^I&#65533;&#1645;&#65533;&#65533;&#65533; &#65533;@&#65533;?&#50317;I&#65533;Rh &#65533;_&o&#65533;&#65533;&#65533;$,)&#65533;&#65533;n&#65533;S&#65533;&#65533;&#65533;3Wi*&#65533;&#65533;&#1969;&A&#65533;&#65533;a&&#65533;&#65533;&#1868;&#65533;2&#65533;I&#65533;s&#284;l@gSy&#65533;M&#65533;&#65533;S&#65533;&#65533;g<&#65533;)&#65533;z4G&#65533;f5&#65533;&#65533;&#933;&#65533;&#1237;)&#65533;@'Z9+<arv{&#65533;&#65533;t&#1038;&#65533;&#65533; 
&#65533;&#65533;b&#65533;q8&#65533;l&#65533;-)&#65533;&#65533;&#65533;aN&#65533;&#65533;)H&#65533;	&#465;*&#65533; Od&#65533;&#65533;&#1848;&#65533;&#65533;&#65533;&#65533;&#65533;&#65533;{iL&#65533;J&#65533;&#65533;&#65533;456eNO&#65533;&#421;&#65533;C >&#65533;Ts&#65533;&#65533;G&#65533;&#65533;Jj&#65533;&#65533;&#65533;$&#65533;&#65533;&#65533;&#65533;&#65533;&#65533;&#65533;N&#65533;&#65533;&#65533;&#65533;&#65533;U;&#65533;U&#65533;lU&#65533;]-XQJ&#65533;&#65533;&#65533;&#65533;i&#65533;&#65533;Z&#65533;J&#65533;rU)^}C
rJ&#65533;&#65533;&#65533;%&#65533;dH$^&#65533;&#1469;&#65533;&#65533;&#65533;lx+R&#65533;&#65533;&#65533;X&#65533;&#65533;&#65533;lZ&#65533;&#65533;&#65533;,&#65533;&#1389;p&#65533;&#65533;R4p &#65533;&#65533;`<&#1665;NtB+&#65533;dA&#65533;&#65533;&#65533;cgw	Y&#65533;&#65533;@&#65533;J&#65533;	Ar&#65533; #V&#23921;&#65533;&#65533;<g&#65533;&#1670;v)&#65533;&#65533;o]&#65533;&#65533;&#65533;&#65533;&#65533;%H&#65533;"{\&#65533;$&#65533;*&&#65533;@U&#65533;\&#65533;Bw&#65533;&#65533;&#65533;mq&#65533;S&#65533;bw&#65533;lXDwa&#65533;&#65533;&#65533;zv h/S&#65533;z&#65533;6NW&#65533;&#65533;&#1388;^&#65533;kJ&#65533;&#311;&#65533;&#65533;&#65533;m}S2]C&#65533;W&#65533;&#65533;&#65533;&#65533;
&#65533;6H&#65533;;&#65533;u&#65533;o&#65533;X&#65533;g&#65533;&#65533;
&#65533;&#65533;&#65533;&#65533;_&#65533;8&#65533;&#65533;	&&#65533;&#65533;+(&#65533;&#65533;fl&#65533;&#65533;8&#65533;-x&#65533;&#65533;&#65533;&#65533;&#65533;y]kD&#65533;A)&#65533;&#65533;-W&#65533;&#65533;7&#65533;&#65533;&#65533;q&#65533;&#65533;0b&#65533;X)	&#65533;&#65533;&#65533;&#65533;&#65533;&#65533;&;&#65533;&#65533;&#65533;&#65533;q&#65533;&#65533;&#65533;.%&#65533;D&#65533;&#65533;R&#65533;&#65533;F&#65533;&#65533;@&#65533;`&#65533;&#65533;@&#65533;c++&#65533;$&#65533;2&#65533;&#65533;&#65533;&#65533; &#65533;&#65533;pVA&#65533;&#65533;3&#65533;U&#65533;l&#65533;&#65533;&#65533;&#65533;gL&#65533;&#65533;&#65533;uf&#65533;&#65533;&#65533;&#65533;7x`&#65533;}&#65533;&#65533;&#65533;j3&#65533;*&#65533;&#65533;&#65533;.&#65533;&#65533;&#65533;D[Pit&#65533;-&#65533;&#65533;&#65533;&#65533;&#65533;y&#65533;G&#1894;LZ&#65533;%H&#65533;&#65533;&#65533;&#65533;6f	&#65533;&#65533;&#65533;&#65533;L&#65533;2 &#65533;&#65533;&#65533;&#65533;[=;&#65533;Z&#65533;&#65533;&#65533;&#65533;&#65533;|&#65533;T&#65533;z&#65533;&#65533;&#65533;&#65533;&#65533;&#65533;&#65533;&#65533;	&#65533;C>&#65533;5&#65533;R,(%&#65533;&#65533;L&#65533;&#65533;&#1892;&#65533;x&#65533;&#65533;66&#65533;&#65533;&#65533;l&#65533;&#28090;m&#65533;m&#65533;&#65533;&#65533;;&#65533;N&#65533;0&#65533;f&#57408;`<X&#65533;&#65533;g4G&#65533;&#65533;&#1897;&#65533;&#65533;	+@oI&#65533;&#65533; &#65533;N8&#65533;&#65533;o&#65533; &#65533;p&#65533;*@&#65533;&#65533;R&#65533;$&#65533;8	&#65533;6&#65533;+&#65533;&#65533;*&#44539;&#65533;m&#1618;+%&#65533; &#65533;O&#65533;&#65533;D&#65533;o&#65533;&#65533;&	0AU4&#65533;&#65533;&#65533;&#65533;E@&#65533;&#65533;T&#65533;&#65533;h&#65533;&#65533;&#65533;&#65533;&#188;&#65533;&#65533;&#65533;&#65533;&#65533;#&#65533;&#65533;R&#65533;&#65533;j&#65533;%&#65533;&#65533;Pw&#65533;~Nr&#65533;&#65533;&#65533;&#65533;&#65533;BH&#65533;7&&#65533;9&#65533;K)tX~&#65533;u&#65533;o]a]WJ&#65533;&#65533;-&#65533;&#65533;&#65533;e?&#65533;&#65533;v&#65533;&#65533;})	&#65533;&#65533;&#65533;IP7&#65533;]&#65533;s&#65533;W&#65533;&#1648;v&#65533;;0&#65533;&#65533;h&#65533;&#65533;&#65533;^&#44347;&#65533;E7j&#65533;&#65533;t&#65533;&#65533;'&#65533;&#65533;`&#65533;&#65533;&#65533;f&#65533;&#65533;E}&#65533;&#65533;&#65533;2|&#65533;3, &#65533;&#65533;J. Q&#65533;;9&#65533;&#1517;H&#65533;?&#65533;u&#65533;3`&#65533;&#65533;&#65533;&#65533;D:hJ&#65533;&#65533;r	&#65533;&#65533;*&#65533;W:&#198;&#65533;@2X&#65533;&#65533;K&#65533;	&#65533;vUa&#65533;&#65533;|&#65533;&#65533;`FuR&#65533;	$N~&#65533;&#65533;&#65533;&#65533;&#65533;&#65533;&#65533;&#65533;&#65533;&#65533;&#65533;&#65533;&#65533;&#65533;&#65533;&#65533;y&#65533;a.&#65533;&#65533;`	KX&#65533;&#65533;&#65533;&#65533;i  &#65533;0&#65533;&#65533;$&#65533;&#65533;&#65533;R&#65533;&#65533;&#1536;j5s&#65533;&#65533;sP&#65533;x&#65533;h&#65533;j0q&#65533;&#65533; &#65533; &#65533;&#65533;$d&#65533; &#65533;s,QsE )&#65533;3 Q8&#65533;6x&#65533;`&#65533;Xp<&#65533;88`@B&W&#65533;Fx&#65533;$ l)&#65533;&#65533;eZe&#65533;l&#65533;T8&#65533;[p&#65533;[ <&#65533;&#65533;60&#65533;&#65533;&#65533;&#65533;Hx&#65533;dh;&#65533;$=p"`&#65533;&#65533;j&#65533;&#65533;iX&#65533;vol&#65533;rx&#65533;&#65533;&#65533;@$R.Gzo$2&#65533;~x8C&#65533;&#65533;(&#65533;,&#65533;Up&#65533;&#65533;x&#65533;&#65533;&#65533;&#65533;x.&#65533;&#65533;&#65533;&#65533;&#65533;&#65533;&#65533;!&o&#65533;Zx&#65533;^@8&#65533;&#65533;&#65533;:h&#65533;P&#65533;JM8]b&#65533;"&#65533;	&#5130;&#65533;5`k&#65533;&#65533;"l&#65533;P&#65533;@&#65533;&#65533;&#65533;4&#65533;&#65533;&#1547;&#65533;H &#65533;&#65533;&#65533;&#65533;'P&#65533;&#65533;x&#65533;&#65533;8&#696;&#65533;&#65533;&#1548;&#65533;&#65533;&#65533;&#65533;hS9T&#65533;&#65533;1&#65533;T&#65533;6;`&#1704;&#65533;&#1037;&#65533;&#65533;&#65533;3 	&#65533;&#65533;&#65533;`&#65533;&#65533;&#65533;@&#65533;&#1038;&#65533;&#65533;&#65533;&#65533;&#65533;&#65533;&#65533;&#65533;&#65533;&#65533;&#65533;&#65533; &#65533;&#65533;w~2&#65533;J;g"&#65533;u&#65533;y&#65533;Yrp&#65533;Z&#65533;#{&#65533;9&#65533;Y&#65533;&#65533;[&#65533;k &#65533;6tf&#65533;;s@&#65533;y&#65533;&#65533;U>]&#65533;9&#65533;?42&#65533;&#65533;&#65533;&#65533;&#65533;&#65533;&#65533;&#65533;&#65533;Tp"y&#65533;8&#65533;&#65533;&#65533;:&#65533;&#65533;&#65533;e&#65533;&#65533;&#65533;1&#65533;K0&#65533;%Y>&#65533;&#65533;)&#65533;&#65533;'bc&#65533;h&#65533;'Pr&#65533;&#65533;Y&#65533;`)&#65533;}0&#65533;(;&#65533;&#65533;`&#65533;z&#65533;[&#65533;&#65533;Bi&#65533;&#65533;;F&#65533;&#65533;&#65533;U>&#65533;&#65533;-*I#&#65533;&#65533;`&#65533;	I]&#65533;~%&#65533;`	&#65533;&#65533;&#65533;&#65533;Y&#65533;&#65533;8&#65533;&#65533;&#65533;&#65533;X2e&#65533;&#65533;`eA|P yIYAw3E&#65533;3 #uvY62&#65533;:&#65533;&#65533;&#65533;&#65533;&#65533;>&#1032;0P&#65533;&#538;&#65533;&#65533;&#65533;&#65533;&#65533;&#65533;&#65533;&#65533;&#65533;Ij)&#65533;&#65533;TL)&#65533;&#65533;GyF&#65533;&#1622;)d{&#13593;I &#1042;.Y&#65533;&#65533;&#65533;&#65533;&#1095;&#65533;&#65533;&#65533;IYL&#65533;&#65533;&#65533;&#65533;B&#65533; &#65533;St&#65533;&#65533;l`&#65533;&#65533;j&#65533;0&#65533;j&#65533;&#65533;&#65533;&#65533;&#65533;h	@&#65533;Y p"=p&#65533;&#65533;&#65533;s) 5&#65533;&#65533;G&#65533;&#65533;@ 4&#65533;&#65533;&#65533;O&#65533;1&#65533;&#646;&#65533;v&#65533;l&#65533; &#65533;w&#65533;&#65533;H&#65533;&#65533;&#65533;Q&#65533;	S&#65533;6&#65533;+&#65533;X&#65533;`&#65533;&#65533;]8&#65533;jr\&#65533;P	&#65533;y80 &#65533;&#65533;i&#65533;G&#65533;:P&#65533;4`&#65533;b &#65533;&#65533;E&#65533;B&#65533;8$&#65533;&#65533;hZ&#65533;&#65533;&#65533; s3Qs.&#65533;&#65533;7&#65533;&#65533;c&&#65533;&#65533;&#65533;&#65533;~&#65533;X&#65533;V&#65533;!z&#65533;kh"&#65533;7 p R &#65533;.&#65533;yGP/&#65533;&#65533;p&#65533;Dh&#65533;&#65533;&#65533;"d`R&#65533;@&#1024;z
&#65533;H&#65533; &#65533;c&#65533;"&#605254;&#65533;X&#65533;&#65533;}&#65533;"&#65533;`"&#65533;zR&#65533;U&#65533;&#65533;|&#65533;&#65533;5Jh&#65533;&#65533;&#1705;hX"&#65533;T&#65533;8&#65533;!&#65533;&#65533;Jjo@+8(&#65533;&#65533;x&#65533;>&#65533;&#65533;&#1922;&#65533;&#65533;&&#1056;&#65533; 2`&#65533;&#65533;x&#65533;"&#65533;&#65533;&#65533;&#65533;&#138;&#65533;&#65533;&#65533;&#65533;&#65533;&#65533;&#65533;&#65533;&#65533;&#65533;&#65533;&#65533;&#65533;&#65533;&#65533;|$&#1192;&#65533;:&#65533;p  00=&#65533;&#65533;&#65533;&#65533;&#65533;A&#65533;"&#65533;G#&#65533;*oQ&#65533;&#65533;&#65533;&#65533;:E~v&#65533;&#65533;{J}&#1703;&#65533;@&#65533;F&#65533;bBG&#65533;e&&#65533;&#65533;
&#65533;B&#65533;F&#65533;E12&#65533;o@&#65533;@&#65533;Z&#65533;&#65533;&#65533;k&#65533;z#&#65533;(a&#65533;&#65533;&#65533;q&#65533;%&#65533;&#65533;&#65533;'2Rh&#65533;"xgT[k[&#65533;&#65533;&#65533;"# &#65533;1&#65533;&#65533;$&#65533;&#65533;&#65533;#^&#65533;"&#65533;K&#65533;	j}&#65533;&#65533;nq1E qS:&#65533;&#65533;71&#65533;h&#65533;&#65533;yQ! ,;.&#65533;,Rh&#1858;&#65533;p&#65533;&#65533;&#65533;jR&#65533;.&#65533;&#65533;p&#65533;&#65533;P&#65533;*"K&#65533;&#65533;&#65533;&#65533;Bj6A&#65533;A&#65533;	P&#65533;&#65533;mC&#65533;8 j&#65533;5&#1578;6&#65533;&#65533;=&#65533;8&#65533;&#65533;f&#65533;&#176;&#65533;&#65533;&#65533;Q&#1735;N[&#65533;;{#kV&#65533;&#1104;X;&#65533;B&#65533;F &#65533;&#65533;=pJ&#65533;&#65533;&#65533;*&#65533;&#65533;:&#65533;EX&#65533;(&#65533;&#65533;+&#65533;&#65533;&#65533; &#65533;4&&#65533;&#65533;zJ~&#65533;g~&#658;w&#65533;'"'R&#65533;&#65533;&#65533;&#65533;&#65533;&#65533; &#65533;@v.&#65533;{D a&#745;&#65533;}%B&#65533;&#65533;;&#65533;+k`&#65533;)&#65533;&#65533;&#65533;&#65533;&#65533;rn&#65533;s&#65533;&#65533;u&#65533;-R&#65533;&#65533;48&#65533;8&#65533;86&#65533;&#65533;&#65533;&#65533;e&#65533;G&#65533;&#65533;J P&#65533;{&#65533; 7`Z&#65533;&#65533;&#65533;&#486;,&#65533;D&#65533;&#65533;&#1735;&#65533;s&#65533;&#65533;68x&#65533;&#65533;&#65533;&#65533;K&#65533;&#65533;&#65533;e&#65533;&#65533;z&#65533;&#65533;7&#65533;&#65533;4&#65533;&#65533;8&#65533;&#65533;&&#65533;;j&#65533;&#65533;$&#65533;>@&#65533; &#65533;&#65533;&#65533;&#65533; &#65533;&#65533;&#65533;4s=&#65533;&#65533;	.@"&#65533;$&#65533;~j&#65533;gA&#65533;n&#65533;&#65533;)P&#65533;&#487;&#65533;&#65533;F&#65533;&#65533;[&#65533;6&#65533;%L&#65533;&#65533;&#65533;&#65533;&#65533;' c&#65533;# 7&#65533;&#65533;PPr&#65533;&#65533;&#65533;%r&#65533;&#1146;&#65533;&#65533;&#65533;eg&#65533;&#65533;&#65533;&#65533;&#65533;&#65533;&#65533;6&#65533;5:&#65533;tL&#453;x&#456;x&#65533;b&#1032;||>&#65533;&#448;|&#65533;&#65533;&#65533;\`&#65533;&#65533;l&#65533;&#65533;&#65533;&#65533;&#65533;&#65533;&#1611;40&#65533;&#65533;&#65533;'&#65533;&#65533;+&#65533;&#65533;I"V76&#65533;.i&#65533;&#65533;1bn,&#65533;B&#65533;&#65533;&#65533;-b@ &#65533;&#65533;&#641;&#65533;&#65533;&#535;&#65533;&#65533;:&#65533;&#1116;c&#65533;p0&#65533;7  [&#65533;",&#65533;"8&#65533;&#65533;&#65533;z&#65533;&#65533;#&&#65533;&#65533;&#65533;R&#65533;Fu&#65533;&#65533;&#65533;&#65533;L&#65533;g&#65533;"S&#65533;&#1258;&#65533;&#65533;,&#65533;&#733;6&#65533;&#65533;$+ &#65533;&#65533;&#65533;&#65533;I&#65533;&#65533;&#65533;\&#65533;sI&#65533;9&#65533;: &#848;&#65533;&#360;A#` &#65533;"&#65533;&#65533;|&#65533;Q&#65533;&#65533; &#65533;&#640;v`B,"&#65533;&#65533;/wP&#65533;&#65533;p&#65533;&#65533;&#65533;&#65533;&#65533;&#812;&#65533;+2&#65533;P0&#591;*&#65533;W&#65533;$&#149;*"&#65533;d&#65533;&#65533;&&#65533;~&#170;&#65533;+&#65533;	&#65533;6F:k&#65533;o; &#65533;&#65533;[&#65533;&#65533;&#1770;I1&#65533;&#65533;r%&#65533;&#65533;q&#65533;r t`/?w&#364;&#65533;&#65533;&#65533;H&#65533;B=&#65533;&#65533;&#49865;&#65533;&#65533;&#65533;&#65533;&#65533;&#65533;&#65533;v"' -&#65533;HP&#65533;z(&#65533;+&#65533;6Q\&#65533;&#65533;w/w0&#65533;&#65533;	&#65533;_F"&#65533;P.&#65533;A&#65533;&#65533;&#455;x&#495;Y&#65533;p&#65533;&#65533;t&#65533;&#1349;s"&#65533;N0	|&#65533;&#65533;}-&#65533;k"&#65533;&#65533;"Zm&#65533;&#1097;&#65533;&#65533;r<&#65533; ~&#65533;Ypnp$&#65533;qP. &#65533;&#65533;&#65533;/G2b&#65533;*b&#65533;&#65533;&#65533;S&#65533;86x&#65533;4&#65533;&#65533;&#65533;&#65533;Z&#65533;&#65533;&#65533; 9&#65533;&#65533;&#1250;&#65533;&#65533; *2;&#65533;--2`cv&#65533;&#65533;>&#515;X&#1066;&#65533;&#65533;&#65533;&#65533;X&#65533;|&#65533;&#65533;#k&#65533;+&#65533;*&#65533;wR&#1679;B&#65533;&#65533;1T &#65533;0&#65533;&&#65533;&#65533;!0]--o &#65533;&#65533;&#65533;&#65533;,&#65533;&#65533;O&#65533;{&#65533;&#65533;'&#65533;&#65533;=&#65533;&#65533;&#65533;{'b&#65533;&#65533;&#65533;&#65533;[&#65533;&#65533;#&#65533;&#65533;Ka &#1213;o&#65533; &#65533;&#65533;q0 &#65533;`9Y9&#65533;&#65533; Z@&#65533;Q*&#65533;&#65533;&#65533;&#65533;&#65533;&#65533;&#65533;4 #b0&#65533;o&#65533;&#65533;&#65533;p	`(&#65533;9&#65533;x@.q &#65533;-r&#65533;	&#65533;&#65533;&#65533;&#65533;&#65533;|^&#65533;&#65533;F&#65533;bY&#65533;)&#65533;]@`&#65533;A&#65533;A#&#65533;'&#65533;&#65533;&#65533;Q&#65533;y&#65533;&#65533;&#65533;F&#65533;9&#65533;"&#65533;&#65533;M -&#65533;&#65533;PNh&#65533;0&#65533;!>&#65533;E&#65533;B&#65533;n&#65533;&#65533;"x&#65533;g-&#65533;k|&#65533;!&#65533;)G&#65533;p&#65533;` &#65533;&#65533;&#65533;0&#65533;3*&#65533; ~P&#65533;&#65533;&#65533; &#65533;&#65533;&#65533;oI &#65533;h&#65533;e&#65533;&#65533;&#65533;&#65533;pK&#65533;]&#65533;&#65533;&#65533;9-Z&#65533;
p&#65533;&#308;f&#65533;7&#278;[g&#1224;&#65533;&#65533;	n9s&#65533;&#65533;&#65533;&#65533;2p&#65533;&#65533;F&#65533;&#65533;|
&#65533;&#65533;0&#65533;&rs@	~&#65533;/&#65533;&#65533;&#65533;&#65533;CYl&#65533;&#65533;J&#65533;&#65533;&#65533;&#65533;&#65533;)&#65533;x &#65533;!&#65533;	 &#65533;Pg Uq&#65533;&#65533;UtA&#65533;&#65533;Z	&#65533;&#65533;Z&#65533;&#158;r&#65533;&#65533;1&#65533;&#65533;Nrpnt&#65533;p"&#65533;&#65533;n[&#65533;&#65533;&#963;O&#65533;&#65533;0a&#65533;J&#65533;&#65533;G&#65533;c&#65533;&#65533;c&#65533;&#65533;&#65533;o&#65533;&#65533;&#65533;0&#65533;&#2033;&#65533;n_&#65533;&#65533;&#65533;&#65533;&#65533;nc&#65533;&#65533;&#65533;&#65533;&#65533;&#65533;&#65533;&#65533;^"?&#65533;$Or&&#65533;&#65533;&#65533;&#65533;V&#65533;&#65533;>&#65533;U! #?&#65533;&#65533;[&#65533;&#65533;2&#65533;l~7:&#65533;bp&#65533;D&#65533;&#65533;nx=s&#65533;?{&#65533;&#65533;(&#65533;uK&#65533;&#65533;FY&#65533;&#65533;p&#65533;UQx&#65533;&#65533;vi&#65533;&#65533;T/k&0]i&#65533;&#65533;fohfo&#65533;&#65533;&#65533;&#65533;&#65533;&#65533;;`&#65533;ak	`c0&#65533;&#65533;&#65533;&#65533;x&#65533; &#65533;&#65533;^&#65533;&#65533;:&#65533;&#65533;&#65533; &#65533;v&#65533;&#234;&#65533;&#65533;&#65533;&#65533;w2&#65533;&#65533;i&#65533;&#65533; x&#65533;&#65533;&#65533;&#65533;&#65533;v&#65533;&#65533;?&#65533;&#65533;/#&#65533; &#65533;{&#65533;h&#65533;&#65533;&#394; &#65533;&#65533;J&#65533;&#65533;&#65533;&#65533;K&#65533;&#65533;&#65533;&#65533;/&#65533;0&#65533;
q0&#65533;C&#65533;h&#65533;&#65533;&#1678;&#65533;&#65533;&#65533;&#65533;&#65533;&#65533;&#65533;
&#65533;-&#65533;&#65533;&#65533;&#65533;&#65533;1&#65533;&#65533;k&#65533;&#65533;&#65533;&#65533;&#65533;&#65533;&#943;-:0&#65533;2 &#65533;&#65533;&#65533;"&#65533;M\&#65533;&#65533;&#65533;9&#65533;!&#65533;Z[&#65533;&#65533;&#65533;z&#223; &#2015;&#65533;+R&#65533;&BD&#65533;&#65533;q !&#65533;&#65533;x&#65533;-&#65533;O&#65533;&#65533;S&#65533;&#65533;b&#65533;&#65533;$X&#65533;&#65533;A&#65533;	.d&#65533;&#65533;&#65533;C&#65533;%NT&#1540;&#65533;&#331;;(n&#65533;&#65533;&#65533;#B`&#1584;&#65533;&#65533;A&#65533;I5x6&#65533;&#65533;&#65533;&#65533;&#65533;:$&#65533;yb$&#65533;.?&#65533;&#65533;&#65533;&#65533;&#65533;O&#65533;&#65533;&#65533;&#65533;('&#65533;Q&#65533;s&#65533;$i&#65533;J&#65533;.O&#65533;d#&#65533;f &#65533;#s&#65533;L&#65533;&#65533;&#65533;W&#65533;&#65533;8p)&#65533;&#1647;&#65533;< &#978;&#65533;W&#65533;&#65533;Is&M	7&#65533;&#65533;D&#65533;&#65533;&#65533;_&#65533;t&#65533; &&#65533;3D&#65533;&#65533;&#65533;&#65533;e#Wj]6&#65533;&#65533;;&#65533;&#65533;s
o&#65533;|&#65533;Gg&#1057;&#65533;c.cs!K&#65533;Z&#65533;&#65533;&#65533;2&#65533;&#65533;&#65533;&#65533;}&#65533;N&#65533;m&#1849;	&#65533;fcZ*css&#65533;d&#65533;&#65533;&l&#1658;&#65533;&#65533;&#65533;C&#65533;#G&#65533;&#65533;y&#65533;g&#65533;u&#65533;x&#65533;>M|&#65533;!&#65533;]_&#908;&#65533;<&#65533;;<($&#65533;&#65533;&#65533;&#65533;&#65533;so?&#65533;~&#65533;&#65533;&#65533;<&#65533;b&#65533;&#65533;&#65533;d&#65533;/&#65533;
th&#65533;P:G&#65533;&#65533;&#65533;&#65533;&#65533;H&#65533;/&#65533;&#65533;&2&#65533;&#65533;&#155;:&#65533;P&#65533;Z&#65533;	&#65533;4JLB&#65533;&#193;&#1128;&#65533;E4&#65533;` &#65533;&#65533;&#65533;Fs&#65533;qG{&#65533;&#65533;G &#65533;&#50266;&#65533;@&#65533;&#65533;(J&#65533;)&#65533;d<&#65533;&#629;F
&#1144;S&#65533;&#1184;&&#65533;`&#273;4 9h.&#65533;d&#65533;+{&#65533;&#65533;H&#65533;<Ts&#859;&#65533;&#65533;&#65533;&#65533;NJ&#65533;,&#65533;J4Z$B&#65533;&#65533;&#65533;O@TG&#65533;&#65533;0&#65533;PD;&#65533;&#65533;B &#65533;&#65533;&#65533;L&#65533;&#65533;&#65533;&#65533;CD&#65533;&#65533;B-$&#65533;&#65533;&#65533;A;&#65533;&#65533;&#65533;Ai&#65533;P&#65533;5`T&#65533;(&#65533;p	&#65533;&#1552;4&#65533;&#65533;&#65533;Xc&#65533;Y/5&#65533;&#65533;&#65533;&#65533;&#65533;FP{&#65533;&#65533;&#65533;&#65533;u&#65533;Qg&#65533;bM&#65533;B&#545;&#65533;Wo&#65533;b&#65533;5l&#65533;A&#65533;.&#65533;C1&#65533;&#65533;&#65533;F8&#65533;T&#1678;r&#65533;X&#65533;heA&#65533;E&#65533;!ojv&#65533;ga0&#65533;Vp&#65533;&#65533; JZ&#65533;&#1935;&#65533;&#65533;l&#65533;bg5@m&#65533;&#65533;w&#1640;&#65533;&#65533;-&#65533;&#65533;&#65533;&#65533;&#1146;&#65533;9&#65533;1&#65533;&#65533;>&#65533;&#65533;&#65533;&#1853;
Vx&#65533;0&#65533;&#65533;q&#65533;&#65533;"kRD&#65533;RD?&#65533;-&#65533;&#65533;>D-&#65533;+<&#65533;&#65533;&#65533;`&#65533;&#65533;*&#65533;&#65533;B&#65533;yg&#1453;9&#65533;((:&#65533;&#65533;&#65533;7cZ&#376;i&#65533;-V&#65533;&#65533;w&#65533;&#65533;&#65533;&#65533;*&#957;&#65533;
&#65533;&#851;&#65533;&#65533;&#65533;$&#65533;&&#65533;&#65533;9&#65533;;s&#65533;&#65533;5&#65533;&#65533;ihW&#65533;&#65533;&#65533;v7<&#65533;&#65533;&#65533;&#65533;&#146;oi&#65533;&Z&#65533;G&#65533;&#65533;V&#65533;&#65533;&#65533;{$p&#65533;q&#65533;k&#65533;7&#65533;&#65533;&#65533;p6&#65533;5q6&#65533;&#65533;CY&#65533;&#65533;|t&#65533;&#65533;&#65533;&#65533;&#65533;4_&#65533;s&#1015;n&#65533;&#65533;c&#65533;&#65533;&#1223;&#65533;\u&#65533;?&#65533;&#65533;&#65533;{&#65533;&#1891;&#65533;K5@j&#65533;w&#65533;&#65533;i"&#65533;u&#65533;w&#65533;&#65533;&#65533;NZC&#65533;n7&#65533; 6}X&#65533;&#65533;&#65533; &#65533;)&#65533;^{&#1983;7&#65533;&#65533;&#65533;'&#65533;&#65533;&#65533;w&#65533;w&#65533;&#65533;&#65533;L&#65533;vu&#65533;&#65533;&#65533;&#65533;?>&#65533;y&#65533;&#65533;&#65533;v&#65533;m&#65533;&#65533;&#65533;]&#65533;n&#65533;>&#65533;&#65533;&#65533;,&#65533;&#65533;&#65533;6&#65533;&#65533;eZ&#65533;&#65533;H&#65533;&#65533;E&#65533;&#65533;&#65533;&#65533;&#65533;&#65533;0&#65533;b-u&#65533;`&#65533;&#65533;&#504;rP&#65533;N&#65533;&#65533;M`0&#65533;&#65533;&#65533;&#65533;&#65533;&#65533;B&#1598;&#65533;^n&#65533;&#65533;&#65533;w&#65533;/&#65533;&#1595;@LR&#65533;C$&#65533;cK&#65533;P>V&#298;1&#65533;S&#65533;&#65533;&#65533;1'^&#65533;:&#65533;"&#65533;h +^qMY&#65533;	&#65533;&#65533;/&#65533;;-&#65533;&#65533;&#65533; 3vQ&#65533;s&#65533;M&#65533;&#65533;<&#65533;&&#65533;&#65533;c&#65533;&#65533;7&#65533;&#65533;fh&#65533;c!E&#65533;&#65533;KlC&#65533;P&#65533;M&#65533;&#65533;E&#65533;`$&#65533;d&#65533;y&#65533;&#1028;1&#65533;&#65533;X&#65533;&#65533;&#65533;`&#65533;a&#65533;&#65533;o+&MY&#65533;d&#65533;b&#65533;za&#65533;T&#65533;&#65533;<e-&#65533;&#65533;?U&#65533;$7!&#65533;@@&#65533;K0E&#65533;&#1312;-&#65533;\dl&#65533;&#65533;1n&#65533;&#65533;&#65533;A&#65533;&#65533;&#65533;I&#65533;R&#65533;S&#65533;HI&#65533;@&#65533;&#65533;L^Fs&#65533;L&#65533;&#65533;5&#65533;&#65533;:&#65533;mS&#65533;?&#65533;&#65533; &#65533;&#65533;&#785;&#65533;r&#65533;|5GR&#939;\&#65533;hr\g??R&#65533;\&#65533;&#65533;71&#65533;@&#65533;p&#65533; &#65533;&#65533;&#65533;&#65533;>W&#65533;OF&#65533;" Ufd&#65533;&#65533;&#65533;&#65533;h bh &#65533;&#65533;lJT&#65533;&#65533;(A4&#65533;&#721;,K  A0&#65533;iN&#65533;&#65533;Ks#&#65533;&#65533;DJ:p&#65533;&#65533;&#65533;F=&#65533;&#65533;1.|(CMgM&#65533;&#65533;&#65533;&#65533;
$&#65533;lP&#65533; &#65533;&#65533;D&#65533;&#65533; &#65533;`p&#65533;&#65533;U&#65533;
I&#65533; &#65533;&#65533;&#1319;V J&#65533;U#&#65533;&#65533;bnU&#65533;&#65533;&#65533;R&#65533;&#65533;Sn|c&#65533;e='D&#65533;z&#1326;&#65533; Uq&#531;4&#65533;!&#65533;^&#364;&#65533;&#65533;]&#65533;&#65533;5&#65533;&#289;7i&#65533; &#65533;(4&#65533;&#65533;4,Z{W&#65533;&#301;&#65533;F7&#65533;:&#65533;&#65533;&#65533;&#65533;&#316;&#65533;Zg&#65533;&#65533;
&#65533;&#65533;&#65533;,BK&#65533;&#65533;&#1717;&#65533;=&#65533;f&#65533;q&#65533;&#65533;&#65533;&#65533;&#65533;Qr|K }&#65533;5&#65533;&#65533;&#65533;im	&#65533;&#65533;&#65533;1&#65533;1&#65533;&#65533;&#65533;5&#65533;&#65533;&#65533;)&#65533;F&#136;E&#559;&#65533;jjXa&#65533;K&#65533;&#65533;&#65533;Q b&#65533;&#65533;wGj&#65533;-&#65533;p %&#65533; &&#65533;&#65533;^&#65533;
&#65533;&#65533;XC&#65533;&#65533;f^&#65533;&#65533;W&#65533;&#65533;&#65533;o&#65533;&#65533;_ X&#65533;&p&#65533;|`'X&#65533;fp&#65533;&#65533;`GX&#65533;&#65533;p&#65533;-|agX&#65533;&#65533;p&#65533;=&#65533;a&#65533;X&#65533;#&q&#65533;M|b&#65533;X&#65533;+fq&#65533;]&#65533;b&#65533;X&#65533;3&#65533;q&#65533;m|c&#65533;X&#65533;;&#65533;q&#65533;}&#65533;c Y&#65533;C&r&#65533;&#65533;|d$'Y&#65533;K&#65533;fr&#65533;&#65533;&#65533;d(GY&#65533;S&#65533;r&#65533;&#65533;P&#65533;&#65533;Q&#65533;/ &#65533;8&#65533;|&#65533;&#65533;X&#65533;&#65533;&#65533;&#65533;&#65533;@
 &#65533;L&#65533; &#65533;3&#65533;&#65533;@&#65533;&#65533;o&#65533;3&#65533;&#65533;<' 	LH&#65533;p&#65533;@|&#65533;&#65533;&#65533;&#65533; &#65533;' &#65533;LP(=&#65533;&#65533;y&#1111;&#65533;&#65533;&#65533;&#65533;&#65533;$&#65533;	-(&#65533;&#65533;7--*D&#65533;&#65533;-`u&#65533;]}&#65533;(h&#65533;&#65533;)j4&#65533;&#65533;j\&#65533; &#65533;&#65533;&#65533;&#65533;&#65533;&#65533;&#65533;:&#1518;N&#65533;&#65533; k_&#1539;v&#65533;&#65533;}&#65533;d_&#65533;&#1463;n&#65533;&#65533;&#65533;dG&#65533;<_&#65533;&#65533;$]m'`:&#65533;E&#65533;&#65533;&#65533;&#65533;f3	ps&#65533;&#65533;nw&#65533;&#65533;&#65533;&#65533;&#65533;&#65533;&#65533;	Qx&#65533;&#65533;&#65533;D&#65533;_0o7&#65533;3&#65533;&#65533;&#65533;&#65533; hbP&#65533;@&#65533;&#65533;&#65533;&#65533;yB&#65533;&#65533;8)R&#65533;o&#65533;Y&#1592;&#186;&#65533;o &#65533; 
)&#65533;&#65533;#&#65533;&#65533;&#65533;&#65533;&#65533;&#65533;8E&#65533;I&#65533;s{H&#65533;4&#65533;&#65533;&#65533;D&#65533;
&#65533;&#65533;&P &#65533;&#65533;&#65533;B&#65533; &#65533;e&#65533;&#65533;&#65533;"K'&#65533;)J1
R&#65533;&#65533;&&#65533;&#65533;&#65533;&#37636;&#65533;&#65533;&#65533;&#65533;&#65533;&#65533;&#65533;D &#65533;&#65533;7@
8&#65533;&#1601;b&#65533;Xz(J&#65533;&#65533;P&#65533;b &#65533;F1 &#65533;Md &#65533;&#65533;&#65533;&#65533;H_'&#65533;&#65533;&#65533;.(D!v&#65533;&#65533;D&#65533;&#65533;&#65533;&#65533;P&#65533;&#65533;)&#65533;&#65533;G&#65533;^&#65533;&#65533;&#65533;<&#65533;y&#65533;/!8&#65533;&&#65533;&#65533;IQ
&#567;&#65533;&#65533;P&#65533;&#65533;3&#65533;ywO&#65533;
&#65533;&#65533;&#65533;&#65533;u&#65533;&#65533;"&#65533;&#65533;8&#65533;&#65533;&#65533;&#65533;&#65533;&#65533;H=&#65533;QA
O &#65533;&#65533;TP&#65533;2&#65533;&#65533;A&#65533;7 . &#65533;&#65533;{&#65533;R&#65533;&#65533;&#65533;&#65533;x&#65533;&#65533;&#65533;O&#65533;&#65533;' <&#65533;&#65533;&#65533;V2`pxG
&#65533;&#65533;>&#65533;&#65533;&#65533;&#65533;u&#65533;&#65533;&#65533;o&#65533;&#65533;[/&#65533;
&#65533;&#65533;&#65533;S &#65533; &#65533;{7&#65533;&#253;&#65533;&#65533;=&#65533;&#65533;>~&#65533;?&#65533;&#16376;#=&#65533;&#65533;+&#65533;&#65533;&#65533;P&#65533;/P&#65533;@&#65533;l&#65533;S&#65533;&#65533;:!&#65533;M&#65533;&#65533;&#65533;R8Q&#65533;&#65533;&#65533;&#65533;&#65533;&#65533;@&#37569;&#65533;lB&#65533;&#65533;&#1854;M(&#65533;&#65533;>S&#65533;&#65533;&#65533;&#65533;?&#65533;&#65533;&#65533;&#65533;A#&#65533; &#65533; <)&#1597;&#65533;:M&#65533;&#65533;	?S &#65533;N&#65533;AS &#65533;+&#65533;P&#65533;&#65533; 
&#65533;=*&#65533; &#65533;&#65533;&#1028;&#65533;&#65533;>&#65533;&#12562;&#65533;A;&#65533;C<&#65533;C=&#65533;C=&#65533;S&#65533;&#65533;&#65533;+&#65533;/&#65533;&#65533;#1&#1651;&#65533;&#65533;B&#65533;&#65533;&#1596;/@C
A&#65533;&#65533;&#65533;&#65533;&#65533;&#65533;&#65533;&#65533;&#65533;&#65533;CM&#65533;DN&#65533;&#65533;&#65533;&#65533;Y &#65533;&#65533;@&#65533;Q&#65533;&#65533;AC&#65533;&#65533;/&#65533;&#65533;0C&#1635;&#65533;&#65533;&#65533;&#65533; #0x&#65533;&#65533;&#65533;&#65533;$@(&#65533;COFb,F;\&#65533;&#65533;&#65533;&#65533;PH&#65533;S[&#65533;&#65533; 
X&#195;#&#65533;&#65533;Ax&#65533;&#65533;&#65533; &#65533;&#65533; N&#65533;&#65533;&#65533;3Fr,GO&#65533;&#65533;hP&#65533;OhG=hF&#65533;&#65533;@&#65533; ll&#65533;SCK&#65533;Al&#65533;&#65533;S&#65533;&#65533;   GsH&#65533;&#65533;&#65533;W&#65533;FZD&#65533;F&#65533;F
&#65533;j&#65533; t&#65533;&#65533;&#65533;&#65533;&#65533;H&#65533;&#65533;&#65533;C* &#65533;m&#65533;&#65533;	h>l&#768;&#65533;&#65533;V&#65533; &#65533;&#65533;&#65533;3&#65533;&#65533;&#65533;&#65533;l&#587;<&#65533;&#65533;*&#65533;&#65533;&#65533;&#65533;@3$&#65533;&#65533;c?&#65533;sI&#65533;l&#65533;&#65533;&#65533;&#65533;A&#65533;S&#65533;&#65533;&#578;&#65533;H&#65533;&#542;\JsD&#544;&#65533;&#65533;&#65533;C&#579;&#65533;F&#65533;dJ&#65533;F&#65533;&#65533;&#383;&#65533;&#65533;&#65533;1&#65533;&#65533;A&#65533;G&#65533;&#65533;&#65533;&#65533;&#685;\KMl #&#65533;&#65533;GLC&#65533;sCs&#65533;&#65533;J#&#65533;&#641;&#65533;&#65533;&#65533;dK&#65533;&#65533;D&#65533;|&#65533;B&#65533;|1&#65533;4&#65533;&#65533;A&#65533;&#65533;&#65533;6&#65533;K&#65533;&#65533;K&#580;&#65533;&#65533;&#65533;xL&#65533;&#335;&#65533;Bg&#65533;&#65533;/h&#65533;&#65533;&#65533;G&#65533;&#65533;&#65533;&#65533;&#65533; &#1244;&#65533;&#65533;&#65533;&#65533;&#65533;&#65533;&#65533;#&#65533;&#65533;&#65533;K&#65533;&#65533;K&#2017;&#65533;&#1044;FE$&#65533;&#65533;&#65533;&#65533;<&#65533;&#65533;&#65533;&#65533;&#65533;0&#65533;&#65533;i &#65533;&#65533;&#65533;00&#65533;3d&#65533;&#1988;&#65533;&#65533;M&#2004;B&#65533;&#65533;I(&#65533;&#540;L&#65533;&#65533;
PC'4&#65533;00&#65533;&#65533;&#65533;&#65533;&#65533;$N&#65533;$C&#37661;&#65533;T&#65533;I&#65533;&#65533;&#65533;&#65533;<&#65533;j$&#65533;tL&#65533;&#65533;K&#65533;L&#65533;'@C&#65533;&#65533;,&#65533;&#65533;H&#65533;O&#65533;A&#65533;&#65533;&#65533;#P&#65533;&#65533;&#882;&#65533;&#65533;|&#65533;Z$I&3&#65533;&#65533;q&#65533;%[P&#65533;&#65533;Jm3&#65533;&#65533;&#65533;&#21965;&#1136;	P&#1908;&#65533;  !&#65533; &#65533; ,   oH &#65533; &#65533;H&#65533;&#65533;&#65533;&#65533;*\&#560;&#65533;&#199;#J&#65533;H&#65533;b&#65533;2f"E
&#65533; C&#65533;I&#65533;&#65533;&#595;(S&#65533;	"&#65533; &#65533;H&#65533;a&#65533;&#65533;9r  C&#65533;B&#65533;&#65533;+&#65533;
J&#65533;&#65533;&#1123;H&#65533;H&#65533;&#65533;&#65533;&#1255;P&#65533;
 C&#65533;f&#65533;=A$&#65533;&#693;&#65533;&#1519;`z&#65533;&#65533; $&#65533;&#65533;H`"&#65533;&#65533;&#65533;`&#65533;!&#65533;&#65533;Ta&#65533;&#65533;&#65533;&#759;&#65533;DN;&#65533;&#65533;&#65533;&#65533;E]6>&#65533;&#65533;4&#65533;O&#65533;L&#65533;&#65533;&#65533;K&#65533;&#65533;&#65533;&#65533;H+8%&#65533;s Mw&#65533;&#65533;&#65533; 	&#65533;0&#65533;^&#890;&#65533;&#65533;,v9w&#65533;p&#65533;&#37250;)L&#65533;5X&#302;&#65533;&#65533;&#65533;_&#65533;&#65533;&#65533;	&#1012;&#65533;&#65533;(bCS0&#65533;&#65533;&#65533;&#65533;=&#65533;&#65533;&#65533;&#65533;]&#65533;&#65533;q&#65533;&#65533;*&#665;&#65533;h&#65533;&#416;n6`&#65533;c_&#1022;&#65533;&#65533;&#65533;,&#65533;8&#65533;&#65533;i&#65533;&#65533;0&#65533;&#65533; &#65533;&#65533;(&#65533;&#65533;&#65533;'&#65533;&#65533;&#65533;&#65533;S4h&#65533; &#65533;&#65533;&#65533;m&#65533;&#65533;f&#65533;a{S&#65533;&#65533;&#65533;K4u&#65533;&#65533;pX6M&#65533;`FA&#65533; &#65533;#4&#65533;h&#65533;8&#65533;&#65533;<&#65533;&#65533;&#65533;@)&#65533;Di&#65533;H&&#65533;&#65533;)&#65533;&#65533;&#1992;&#65533;&#65533;AS4	M&#65533;&#65533;,N&#65533;&#146;`&#65533;)&#65533;d&#65533;i&#65533;h&#65533;&#65533;e&#65533;;4&#65533;g&#1048;&#65533;&#65533;&#65533;&#65533;&#65533;a&&#65533;&#65533;&#65533;|&#65533;&#65533;&#30656;:&#65533;)X&#65533;&#65533;g=&#65533;6&#1027;&#65533;5&#65533;&#65533;&#65533;N&#65533; &#35092;Vj&#39256;&#65533;&#65533;!sn&#65533;&#65533;&#65533;44&#65533;&#65533;z&#65533;&#390; &#65533;&#65533;A&#65533;&#65533;fZ&#65533;&#65533;&#65533;&#65533;&#65533;*&#65533;D4VS&#65533;z&#65533;&#65533;s&#65533;&#65533;A&#65533;]&#65533;
&#1538;k&#65533;&#65533;b&#65533;n&#65533;A&#65533;&#65533;6K&#65533;AtI&#65533;\4&#65533;_A&#65533;&#65533;&#65533;Cj1&#65533;;6I&#65533;&#65533;&#65533;&#65533;&#65533;&#65533;N
-&#65533;l&#65533; &#65533;Mi&#65533;&#65533;@&#65533;&#65533;&#65533;&#65533;@&#65533;&#65533;&#65533;&#65533;&#65533;&#65533;
Hn&#65533;&#65533;R&#65533;RD&#65533;&#65533;zV2t&#65533; &#65533;&#65533;*B&#65533;&#65533;.&#65533;&#65533;&#65533;a&#65533;&#65533;w,&#65533;A$&[g,4&#65533;&#65533;b&#65533;&#65533;F&#65533;&#1650;q/&#65533;[z&#65533;1&#65533;&#65533;&#65533;l&#65533;&#65533;E&#65533;&#65533;|&#65533;&#65533;&#65533;@&#65533;&#65533;[&#65533;vl&#65533;&#65533;P&#65533;8&#65533;&#65533;q&#65533;L7&#65533;&#65533;A&#65533;&#65533;&#65533;S&#65533;&#65533;&&#65533;&#65533;&#65533;3:&#65533;&#65533;{-&#65533;&#65533;E& &#65533;H)n&#65533;V&#65533;&#65533;c+&#65533;&#65533;q&#65533;&#65533;&#65533;A&#31808;&#65533;	N&#65533;&#65533;&#65533;m&#65533;&#65533;&#65533;&#65533;&#65533;H.M&#65533;&#65533;&#65533;"&&#65533;&#65533;&#65533;&#65533;r&#65533;p&#65533; &#65533;	v&#26427;z&#65533;&#65533;P&#65533;&#65533;xAHX&#65533;@ X&#65533;F&#65533;C&#65533;&#65533;&#65533;SzP&#65533;.&#65533;-&#65533;&#65533;;&#65533;t&#65533;&#50864;Gt&#65533;P&#65533;Q&#65533;&#65533;wa|&#65533;&#65533;&#65533;[l&#1585;G&#65533;A&#1422;hYe]&#65533; &#52227;&&#65533;T<&#65533;V&#65533;k&#65533;&#65533;V&#65533;&#65533;|&#65533;s&#65533;o&#65533;&#65533;gL!&#65533;&#65533;K&#65533;&#65533;p&&#1684;)&#65533;P&#65533;Y8&#214;&#65533;&#261;]l&#65533;&#65533;&#65533;&#65533;w&#65533;:&#65533;f&#1043;&#65533;&#65533;&#65533;G&#65533;
&#65533;&#65533; &#65533;&#65533;&#65533;gB&#65533;&#65533;&#65533;&#65533;^&#538;&#65533;&#65533;&#65533;&#65533;&#65533;L&#65533;&#65533;&#65533;@&#65533;f&#65533;&#65533;&#65533;&#65533;!&#65533;&#65533;&#65533;h&#65533;3,MA&#65533;&#1387;a&#65533;r#9a&#65533;&#65533;THD&#65533;i&#65533;\&#65533;J&#65533;&#65533;&#65533;#&#65533;&#65533;0a&#65533;&#65533;&#65533;&#65533;E&#65533;Ql&#65533;E&#65533;0&#65533;"z&#65533;|Gta#&#65533;&#65533;
&#65533;P&#65533; &#65533;&#65533;&#65533;)&#65533;&#65533;T&#65533;	
&#65533;H&#65533;	:knd,&#65533;&#65533;L&#65533;&#16390;&#65533;q&#65533;
R&#65533;SiQ"\&#65533;&#65533;"&#65533;g&#65533;<&#65533;&#65533;&#65533;&#65533;&#65533;&#65533;&#65533;%&#65533;a&#65533;Z&#28021;&#65533;`&#65533;e1CI&#65533;3&#65533;q&#65533;&#65533;&#65533;&#65533;A
)5&#16391;K0&#65533;&#65533;&#65533;F&#65533;z&#65533;"&#65533;$&#65533;.&#65533;eJ1&+&#65533;&#65533;bS&#65533;#&#65533;&#65533;&#65533;&#65533;t&#65533;'f4&#65533;&#65533;r&#65533;&#1068;&#65533;&#65533;C`&#65533;&#65533; DC&#65533;S&#130;\&#65533;dZ[&#65533;&'&#65533;Hh&#65533;&#65533;&#65533;&#730;&#65533;5&#65533;&#65533;F6&#65533;&#65533;oM"A#&#65533;]-1&#65533;9u&#65533;&#65533;iB&#65533;&#65533;&#65533;&#65533;\&#65533;&#65533;&#65533;N&#65533;h&#65533;&#65533;&#65533;&#65533;dh&R&#65533;}:&#65533;&#65533;&#65533;t&#65533;&#65533;
;&#65533;&#65533;p&#65533;]	&#65533;&#65533;n&#65533;&#65533;Bj&#65533;&#65533;p&#65533;&#65533;:&#1313;&#1180;&#65533;!&#65533;&#65533;&#65533;i&#65533;&#65533;&#65533;c&#65533;2*-b&#65533;o&#65533;&#65533;T,2>&#65533;&#65533;&#65533;4c.`z&#65533;&#65533;*&#65533;&#65533;&#65533;&#65533;9	Q&#65533; S&#65533;#P&#65533;&#65533;O&#65533;Z&#65533;L&#809;&#65533;&#65533;&#65533;&#65533;&#65533;K&#65533;&#65533;&#65533;JV&#65533;&#65533;&#65533;hE&#65533;&#65533;&#65533;&#65533;&#65533;.&#65533;*&#65533;&#1418;&#65533;AI&#65533;.&#65533;
D&#65533;e%+D&#65533;&#65533;&#65533;!&#65533;xep&#65533;&#65533;n&#65533;j&#65533;e&#65533;&#65533;!&#65533;&#65533;(}&#28012;Vx&#65533;&#65533;&#65533;&#65533;'8&#65533;&#65533;&#65533;}DT&#65533;<'&#65533;X#-&#181;f2&}&#65533;j&#65533;&#65533;>&#65533;fv&#65533;&#65533;,[&#65533;&#337;&#65533;&#65533;v&#65533;os&#65533;&#65533;&#65533;&#65533;&#65533;V&#65533;&#65533;s&#65533;kc[&#65533;&#65533;6!&#65533;&#65533;&#65533;&#65533;'&#65533;&#65533;&#65533; Q&#65533;@oK&#65533;w&#65533;&#65533;&#65533;&#65533;"1Xra;U&#65533;&#10776;&#65533;S&#65533;&#65533;&#65533;&#65533;%bU&#65533;K\&#65533;>$[&#65533;I&#65533;+&#65533;*&#65533;Y&#65533;<&#65533;&#65533;Cz&#65533;k]&#1522;7v&#65533;|&#65533;sc&#65533;`^&#65533;&#65533;&#65533;A7 >&#65533;&#65533;&#65533;&#65533;&#65533;&#65533;t&#65533;&#65533;lv&#65533;9O\&#65533;&#65533;d&`&#65533;Y&#65533;&#65533;&#65533;1&#65533;&#65533;&#65533;!)&#65533;	{&#53504;&#65533;pDd&#65533;&#228;&#65533;&#65533;&#65533;&#65533;T&#65533;&#65533;&#65533;&#65533;&#65533;X&#65533;&#65533;&#65533;b&#65533;]8&#65533;yR&#65533;'&#1471;&#65533;&#65533;&#65533;a&#513;	6&#65533;&#65533;N&#65533;2&#65533;BV&#65533;Y&#65533;&#65533;&#65533;"W;&#65533;&#65533;J&#65533;&#65533; &#65533;&#65533;&#65533;&#65533;&#65533;&#65533;&#65533;b&#65533;&#65533;&#65533;'R(7!u&#65533;&#65533;kAc&#65533;6&#65533;x&#65533;pf&#65533;f&#65533;\t&#65533;w@&#65533;&#65533;&#65533;E&#65533;8&#65533;&#65533;~&#65533;&#65533;^&#1908;&#65533;Dro &#65533;]`&#65533;)&#65533;&#65533;&#65533;&#65533;&#65533;K&#65533;Yz$&#65533;j
a&#65533;8 ;`KT &#65533;S!j&#65533;&#65533;;5&#65533;&#65533;&#65533;.&#65533;pR;&#65533;*&#65533;&#65533;&#65533;Z?x&#65533;&#65533;&#65533;&#65533;qMr&#65533;&#65533;&#65533;&#65533;&#65533;&#65533;&#65533;Z&#65533;4&#65533;&#65533;/&#65533;&#65533;&#1905;A&#65533;&#65533;&#630;Ch&#65533;WB:&#65533;&#65533;o&#65533;&#65533;m&#65533;&#65533;y$O&#65533;Y&#65533;M&#65533;&#65533;&#65533;&#65533;&#65533; -&#65533; &#65533;&#65533;&#65533;&#65533;~&#65533;&#65533;&#65533; &#65533;7&#65533;s&#65533;&#65533;X&#65533;&#65533;&#65533;&#65533;&#65533;B&#65533;5&#65533;&#65533;&#65533;I&#65533;vJ&#65533;u6&#65533;(&#65533; )81s&#65533;&#65533;&#65533;{&#65533;H0FrJ"&#65533;&#65533;&#65533;&#65533;&#872;&#65533;&#65533;&#65533;&#65533;y&#65533;&#65533;	&#65533;A&#1136;&#65533;&#65533;&#65533;&#65533;`&#65533;?`p&#65533;&#65533;y$q&#65533;(9J&#65533;&#65533;SeJ&#65533;&#65533;&#65533;F=W&#65533;&#65533;|`;=$&#65533;&#65533;&#65533;O&#65533;&#65533;N&#65533;GtV(&#65533;C&#65533;&#65533;\F&#1510;&#65533;Y v&#65533;&#65533;&#65533;n&#65533;&#65533;&#365;w.&#65533;i&#65533;&#65533;&#65533;.&#65533;&#65533;&#65533;:O&#65533;J&#65533;&#65533;r&#65533;&#65533;Z&#65533;&#65533;&#65533; w&#65533;&#65533;|(eas&#65533;G2G&#65533;N}&#65533;&#65533;&#65533;U&#65533;D8I&#65533;&#65533;l&#65533;&#65533;%&#65533;x&#65533;_}(h&#65533;&#65533;s&#65533;8&#65533;&#65533;&#65533;7{Q&#65533;&#65533;&#65533;5&#65533; &#65533;&#65533;4A&#65533;K&#65533;&#65533;&#65533;C!&#65533;lv&#65533;
h&#65533;&#65533;C&#65533;&#65533;*&#65533;zn&#65533;&#65533;(&#65533;teT>|&#65533;+&#65533; ';!&#65533;&#65533;&#65533;&#65533;&#65533;d&#65533;~(-#&#65533;15&#65533;m`&#65533;&#65533;^\&#65533;_&#65533;&#65533;%&#65533;&#65533;&#65533;&#65533;R&#65533;&#1509;<F-lY&#65533;&#65533;5&#65533;&#65533;&#65533;&#65533;F!&#65533;&#65533;&#65533;&#65533;=+&#65533;K&#65533;}&#65533;&#65533;&#65533;&#65533;StbG5&#65533;q&#65533;G&#65533;&#65533;Q@gH&#65533;&#65533;*;&#65533;&#65533;&#65533;|Ca_l&#65533;	4&#65533;&#65533;&#65533;7;dpS&#65533;=V&#65533;&#65533; &#65533;5Q&#65533;D&#65533;`lp&#65533;&d&#65533;5&#3201;&#65533;C4&#65533;&#65533;&#65533;=6!	Pd@&#65533;&#65533;@&#65533;&#65533;g&#65533;fgiC kt*,G#=&#65533;-6&#65533;:&#65533;&#65533;}XX1&#65533;=&#1907;	&#65533;B&#65533;=&#65533;%EhD&#65533;nE#0&#65533;}Y&#65533;9&#65533;Ux8&#65533;! @8e&#65533;&#65533;&#65533;z&#65533;&#65533;&#65533;=7QhAb&#65533;w&#65533;&#65533;&#65533;Ml&#65533;:qH?)&#65533;W&#65533;&#65533;a&#65533;&#65533;&#65533; Y&#65533; la&#65533;U&#65533;&#134;{&#519;8&#65533;= &#65533;;&p9&#65533;&#65533;&#65533;;&#65533;&#65533;f&#65533;&#65533;4&#65533;&#65533;#&#65533;&#65533;&#65533;7&#65533;1D&#65533;d@` &#65533;&#65533;Y`{&#65533;` [&#65533;&#65533;&#65533;&#65533;&#65533;P&#517;;pHg&#65533;#4@#h'p@lh2&#65533;~&#65533;&#65533;4&#65533;&#65533;IF",&#1827;B&#65533;&#65533;x&#65533;&#65533;&#65533;&#65533;&#65533;&#65533;&#65533;wh&#648;=v-""Jb~C}v&#65533;Uk&#65533;e&#65533; x&#65533;&#65533;Kg&#65533;&#65533;&#65533;;  &#1294;&@@&#65533;e&#65533;uN&#65533;&#65533;&&#65533;Lwo&#65533;&#65533;s&#65533;&#65533;!>u>x&#65533;&#304;K&#65533;u&#65533;&#65533;H&#65533;U_&#65533;&#65533;&#65533;h&#65533;SFd&#65533;'&#65533;&#65533;X# &#65533;&#65533;&#65533;&#65533;&#65533;d&#65533;&#65533;&#65533;&#65533;4&#65533;W&#65533;6&#65533; &#65533;d&#65533;&#65533;&#65533;&#65533;_&#65533;&#65533;&#65533;#c&#65533;#&#65533;x&#65533;&#65533;p&#1173;&#65533;$}&#65533;&#65533;=1&#65533;(hA	8&#65533;&#65533;K&#65533;&#65533;<&#65533;s0|&#65533;&#65533;P&#65533;&#65533;&#65533; &#65533;&#1558;B,&#65533;&#65533;qK&#65533;R#&#65533;#q"&#65533;P?P&#65533;`&#400;	&#65533;`@ &#65533;#&#65533;x*&#65533;&#515;>8&#65533;A&#1555;&#65533;&#65533;_&#65533;X&#65533;&#65533;W&#65533;4a&#65533; &#65533;`&#65533;&#65533;&#65533;`l&#65533; lFJ&#65533;&#65533;!PDf&#65533;z.&#65533;#:&#65533;#q" G&#65533;&#65533;9&#65533;&#65533;Y&#65533;p &#65533;y&#65533;&#65533;( &#65533;&#1605;&#65533;&#65533;cx&#65533;)&#65533;&#65533;&#65533;&#65533;Z(5&#65533;`&#65533;&#65533;&#65533;&#65533;x &#65533;&#65533;&#65533;&#65533;&#65533;y^E&#65533;n&#65533;&#1832;#&#1240;QP&#65533;I&#65533;5#&#65533;#R&#65533;>0&#65533;=&#65533;&#65533;&#65533;&#65533;.p&#65533;i&#65533;&#65533;X&#65533;7&#24933;&#65533;%&#65533;&#65533;&#65533;rc&#65533;c`pJ&#65533;Rq&#65533;	b&#65533;&#65533;&#65533;&#65533;&#65533;Y&#65533;q9&#65533;&#65533;`&#65533;&#65533;m&#65533;7r?>&#65533;#&#65533;&#65533;&#65533;9&#65533;5&#65533;&#65533;#&#65533;v&#65533;&#52821;[y&#65533;H &#65533;Y.&#65533; Z:&#65533;&#65533;h&#65533;&#65533;b;H&#65533;&#1238;8&#65533;`F&#65533;5A&#65533;&#65533;&#65533;d&#65533;&#65533;&#65533;&#65533;&#65533;&#65533;`i&#65533;&#65533;&#65533;&#65533;|&#65533;3a&#65533; &#65533;&#65533;&#65533;`&#65533;J&#65533;&#65533;=b[^): &#65533;1&#65533;G&#65533;.|&#65533;&#65533;<:&#65533;>&#1695;&#65533;)&#65533;d&#65533;&#65533;&#65533;&#65533;&#65533;&#65533;T&#65533;i&#980;Bg0x&#65533;k  jj&#65533;&#65533;&#65533;`@&#65533;x&#65533;&#65533;&#65533;a&#1747;0&#65533;&#65533;&#65533; d&#65533;s8&#1182;i&#65533;&#65533;&#65533;&#65533;1
	&#65533;&#65533;#&#65533;a^Y&#65533;&#65533;z&#65533;&#65533;&#65533;&#65533;&#65533;&#65533;40.&#65533;U &#65533;&#65533;z*K&#65533;&#65533;&#65533;i&#65533;ED&#65533;&#65533;&#65533;&#65533;uY&#65533;|&#65533;&#65533;&#65533;&#65533;&#65533;&#65533;&#65533;&#65533;]&#65533;&#65533;	8&#65533;&#65533;6r&#65533;&#65533;Z&#65533;Al&#65533;&#65533;Y`=^&#65533;#&#65533;\&#65533;&#65533;&#65533;:&#65533;&#65533;&#65533;&#65533;:&#1703;J&#65533;*&#65533;&#65533;j&#65533;&#65533;#E&#65533;&#65533;F&#65533;&#65533;Z&#65533;&#65533;Bi&#65533;&#65533;&#65533;H&#65533;8&#65533;0&#65533;&#65533;`&#65533;@e@&#65533;d*7" S&#65533;>@&#65533;a"&#65533;&#65533;&#65533;Y&#65533;:&#65533;&#65533;Y#&#65533;&#65533;&#65533;:&#65533;&#65533;9&#65533;Z&#65533;&#65533;&#65533;:&#65533;4&#1749;|&#65533;&#65533;&#65533;?&#65533;b&#65533;a&#65533;!&#65533;;&#65533;&#65533;YS&#65533;H&#1811;b&#65533;&#65533; d&#65533;(&#65533;&#65533;&#65533;Y&#65533;&#65533;	 `&#65533;&#65533;&#65533;&#65533;#`7 J &#65533;&#65533; &#65533;0:&#65533;&&#65533;Z&#65533;\ &#65533;>@&#65533;&#65533;&#65533;{( ,p.&#65533;4 &#65533;0&#739;1[&#65533;x&#65533;&#65533;&#65533;&#65533;F;&#65533;m&#65533;Ig&#65533;Hp &#65533;HspKP&#65533;^&#65533;u&#65533;&#65533;&#65533;&#65533;&#65533;$@&#65533;i"P&#65533;"`J :&#65533;&#65533;&#65533;)	GP8 &#65533;&#65533;F&#65533;b&#65533;i{8&#65533;&#65533;0&#65533;,P &#1714;.K <j&#65533;&#65533;4{I}&#65533;w&#65533;&#65533;d&#65533;&#65533;i&#65533;D4!&#65533;4&#65533;&#65533;&#1044;&#65533;%&#65533; U&#65533;L`&#65533;&#65533;{P&#65533;4@ &#65533;Y#.&#65533;`&#65533;.&#65533;A hP&#65533;){#&#65533;&#237;&#65533;&#65533;b &#65533;.@sK&#65533;&#65533;&#65533;&#65533;s
^d&#65533;&#65533;|&#65533;`&#304;&#65533;&#65533;&#1945;&#65533;0!|&#65533;&#65533;&#65533;&#65533;*&#65533;p&#65533;t&#65533;&#65533;&#65533;e&#65533;$&#1451;&#65533;y&#65533;&#65533;+&#65533;&#65533;qJ&#65533;&#65533;dq&#65533;E&#65533;&#58889;X&#65533;&#65533;&#65533;&#65533;&#65533;;&#65533;~j&#65533;&#65533;&#65533;&#2017;d'9&#681;&#65533;,&#65533;&#65533;&#65533;&#65533;&#65533;	&#65533; E&#65533;s)c&#65533;&#65533;$&#65533;&#65533;$J x]I :&#65533;&#65533;#'p	&#65533;3T1/!v&#65533;&#65533;e&#65533;&#65533;=&#65533;&#65533;8@&#65533;&#65533; &#65533;U&#1086;&#65533;&#65533;&#65533;1&#65533;&#65533;K &#65533;&#65533;wUu&#65533;J&#65533;TQ&#65533;&#65533;&#65533;d&#65533;&#65533;&#65533;SE&#65533;*&#65533;&#65533;&#65533;&#65533;#5&#65533;#&#65533;#<O&#65533;D&#65533;&#65533;&#65533;&#65533;4I@Ik&#65533;&#65533;&#65533;LuP&#65533;&#1400;&#65533;&#65533;
&#65533;> :%&#65533;,&#65533;h2 &#65533;
&#65533;&#65533; v|&#65533;i#&#65533;@&#65533;&#65533;+'&#65533;x&#65533;CbW>{$@o&#65533;&#65533;&#65533;&#65533;&#65533;&#65533;=`&#65533;&#65533;&#65533;y&#65533;UG&#65533;Z(k&#65533;v&#65533;&#65533;&#65533;&#65533;`&#65533;&#65533;&#65533;&#65533;&#540;&#65533;&#65533;&#65533;&#65533;:&#65533;A&#65533;&#65533;t&#680;,7&#65533;0&#65533;&#65533;4&#65533;C^ $v&#65533;d&#65533;V&#65533;&#65533;R  &#65533;iQ&#65533;x}&#65533;8&#65533;lX&#65533;Tn&#65533;&#65533;&#65533;&#65533;&#65533;l&#65533;&#65533;l&#65533;``&#65533;&#65533;&#65533;&#65533;&#854;kB`&#65533;&#65533;H&#65533;
&#65533;f&#65533;hP&#65533;@"O	K q&#65533;(&#65533;&#65533;4&#976;&#65533;E&#65533;}&#65533;/<&#65533;&#65533;y&#635;:&#65533;&#65533;&#65533;Fj&#65533;9rp&#65533; 6-\&#65533;>&#65533;&#65533;,&#65533;E&#65533;8&#65533;* >@&#65533;^P&#65533;E&#65533;i&#65533;:&#65533;&#65533;&#65533;'8&#65533;u&#65533;!&#65533;@vG&#65533;&#65533;&#65533;&#65533;\&#65533;6&#65533;&#1767;&#65533;&#65533;&#65533;&#65533;y&#65533;Z&#65533;Ma#$r&#65533;P&#65533;&#65533;&#65533;&#65533;'&#65533;,&#65533;B`&#65533;&#65533;b&#65533;&#65533;,&#65533;&#65533;&#65533;F&#65533;&#1331;a#O&#65533;&#65533;&#65533; b&#65533;jK}&#65533;&#65533;&#65533;&#65533;&#65533;&#65533;!&#65533;T&#65533;sx&#65533;U&#1473;&#65533;&#65533;&#65533;&#65533;&#65533;&#65533;&#65533;&#65533;[&#65533;]&#65533;&#1651;&#65533;&#65533;=&#65533;&#65533;&#65533;&#65533;&5r.]&#65533;r0&#65533;J@&#65533;J&#65533;&#65533;@ 0p*>&#65533;D{S#&#65533;=L&#65533;@&#65533;m&#65533; Y!&#65533;&#65533;8k&#65533;&#65533;&#65533;&#65533;&#65533;&#65533;&#65533;&#790;&#65533;&#65533;d\&#65533;1+&#65533;&#65533;=&#65533;{|#&#65533;*B&#65533;&#65533;R&#65533;&#65533;&#65533;A &#65533;&#65533;&#65533;8&#65533;=Y&#65533;&#65533;
&#65533;c&#65533;$&#65533;&#65533;-&#65533;&#65533;:&#65533;Fv)@&#65533;&#65533;]l&#1623;&#1906;&#65533;*&#65533;&#1261;&#65533;&#1373;Q6&#65533;&#65533;'&#65533;&#65533;&#65533;,p&#65533;&#65533;&#63775;&#65533;[#8@&#65533;&#65533;&#65533;c&#65533;9&#65533;&#65533;&#865;&#65533;W&#65533;&&#65533;&#584;-&#65533;A&#65533;o`h&#65533;&#65533;&#65533;L&#65533;&#65533;&#65533;&#65533;&#65533;\&#65533;'&#65533;&#65533;&#65533;&#65533;&#65533;E2&#65533;<b"&#1789;&#65533;&#65533;2n&#65533;\&#65533;&#65533;&#65533;$&#65533;;&#65533;j&#65533;&#65533;#&#65533;`&#65533; b8&#65533;o&#65533;&#65533;&#65533;9&#65533;!&#65533; &#65533;2@@U6&#65533;DN&#65533;&#65533;&#65533;&#65533;&#65533;&#1627;&#65533;9&#65533;
&#65533;7p&#65533;"&#65533;&#65533;b$V]&#65533;&#65533;&#65533;y&#65533;Z&#65533;&#65533;=!O&#65533;&#65533;Q&#65533;!&#65533;&#65533;&#311;7&#65533;r~}&#65533;&#65533;&#65533;&#65533;&#65533;.&#65533;&#65533;q&#65533;;&#65533;4P&#65533;;&#65533;F:p&#65533;&#65533;pE&#65533;Q(&#65533;&#29864;&#65533;&#65533;&#65533;2`&#65533;&#65533;S&#65533;&#65533;[&#65533;&#65533;5w@&#65533;Nyp3&#65533; !&#1167;&#65533; $e&#1578;&#65533;&#65533;n&#65533;&#65533;0&#65533;b &#65533;{&#65533;&#65533;:&#1186;;b9&#65533;'&#65533;@^&#65533;&#65533;&#65533;i&#65533;&#65533;Z|^&#65533;p&#65533;q@#Zpd&#65533;|^0&#65533;&#65533;?&#65533;Q&#65533;t^&#65533;=r&#192;&#65533;&#65533;&#65533;&#65533; E"&#2030;Vc1  !&#65533;&#65533;X&#65533;k&#65533;&%&#65533;4&#65533;&#65533;M&#65533;9&#65533;	&#65533;5&#65533;%0#Rb&#65533;&#65533;!&#334;&#65533;r&#65533;~&#65533;&#65533;@&#65533;8B&#1529;&#65533;&#65533;&#65533;.&#65533;?&#65533;1 &#65533;&#65533;&#65533;l&#65533;&#65533;7&#65533;M&#65533; &#65533;&#65533;&#65533;#&}7&#65533;&#65533;&#65533;%&#65533;&#65533;&&#65533;l&#65533;+&#65533;&#65533;h@&#65533;&#364;#&#65533;#a' &#65533;&#65533;d&#65533;&#65533;s&#65533;&#1138;qq
d&#65533;&#65533;X8&#65533;&#65533;&#65533;&#65533;@&#65533;&#65533;;&#65533;&#65533;&#65533;S*H)&#65533;&#65533;&#65533;l?&#65533;NA&#65533;E =p&#65533;&#65533;&#65533;#&#65533;:&#65533;&#65533;&#65533;$&#65533;`~1&#65533;&#65533;&#65533;a&#65533;8&#65533;~`u&#65533;&#65533;#j&#65533;s&#65533; ~ c&#65533;)bB/=&#65533;#:@;&#65533;#&#65533;&#65533;a0&#65533;;&#65533;c&#65533;&#1956;&#65533;&#65533; ~&#65533;QmTy&#65533;&#65533;&#65533;Yp&#65533;&#65533;r&#65533;|U&#65533;+D&#65533;&#65533;&#65533;&#65533;&#65533;&#350; T&#65533;&#65533;v&#65533;3q&#65533;7&#65533; mbcX&#65533;&#65533;Yxp&P&#65533;8R&#65533;n&#65533;&#65533;0&#65533;&#65533;Y&#65533;bLN&#65533;&#65533;9&#65533;M#&#65533;&#65533;Mq&#65533;/$&#65533;NT&#65533; X.&#65533;&#65533;~&#65533;v&#65533;&#65533;V&#65533; &#65533;&#65533;&#65533;!"&#65533;2<8rs(K&#65533;G	.|t(&#65533;&#65533;%N&#65533;X&#65533;&#65533;E&#65533;1N)Sf&#65533;F&#65533;!
&#65533;Q%&#65533;0&#65533;&#65533;&#65533;&#65533;%UZ&#65533;&#65533;&#65533;f&#65533;&#521;)@&#65533;&#65533;&#65533;&#65533;Cdr$0&#65533;d&#65533;i&#65533;&#65533;bc&#65533;K&#65533;Q&#65533;Ne#@ 0h&#1072;8&#334;&#65533;&#65533;#a7i&#1390;e;gY&#65533;q&#65533;&#65533;&#65533;q&#65533;X&#65533;";`&#7306;&#891; A&#65533;&#65533; &#65533;D&#1057;F&#65533;0&#65533;&#65533;&#65533;&#65533;&#65533;&#65533;&#65533;5&#65533;&#65533;&#1458;Z%o&#65533;&#65533;c&#65533;&#65533;Ub&#65533;G&#65533;}i0zn&#65533;&#65533;$&#65533;&#65533;)2&#65533;(&#65533;&#1189;8&#65533;R&#65533;&#65533;&#65533;&#65533;
&#65533;&#65533;&#65533;&#65533;&#65533;&#65533;&#65533;u&#65533;&#237;r"&#65533;&#65533;:^&#65533;^9&#65533;N&#65533;&#65533;&#65533;!jbRK&#65533;o&#65533;"-&#65533;&#65533;0;&#1981;&#1806;&#65533;&#1991;&#65533; &#65533;y -&#65533;&#65533;&#510;?0&#65533;C&#65533;H &#65533;&#65533;&#65533;&#65533;&#65533;&#65533;<&#65533;S&#65533;3&#65533;&#65533;&#65533;&#65533;&#65533;&#719;+&#65533;&#65533;1Z"&#65533;&#65533;&#65533;&#65533;&#65533;B#&#65533;O&#65533;&#65533;Pq&#345;\&#65533;&#65533;&#65533;&#65533;P&#65533;D+&#65533;c!8T&#65533;L8&#65533;&#65533;k&#65533;&#65533;3&#65533;&#65533;3&#65533;-lRr&#65533;_&#65533;&#65533;% r&#65533;&#65533;&#65533;&#65533;b&#65533;HHH&#65533;h"&#65533;&#65533;&#65533;&#65533;D&#65533;V&#65533;J&#65533;+&#65533;c&#65533;-V&#65533;&#65533;%1&#65533;&#65533;i&.^&#65533;J)&#65533;&#65533;&#1271;;$"&#65533;&#65533;H-a&#65533;&#65533;&#65533;&#65533;&#65533;&#65533;|&#65533;&#65533;*&#65533;tH&#65533;:x&#65533;&#65533;&#65533;&#65533;&B3=NN;&#1346;&#65533;>5]&#65533;&#65533;&#65533;`Vps&#65533;+&#65533;&#65533;*^t&#65533;&#65533;KE&#65533;&#65533;V\q"2&#65533;*h&#65533;SQ6.&#65533;&#576;-0p&#65533;Y}&#65533;4Wf&#65533;u6&#65533;&#65533;&#65533;&#1386;&#65533;\Xa&#65533;}	&#65533;&#65533;.&#65533;T&#65533;g&#65533;W&#65533;7&#65533;V k&#65533;&#65533;s&#65533;&#65533;xQ5&#65533;w^zk&#65533;u&#65533;&#65533;c_~&#65533;&#65533;_&#65533;&#65533;p&#65533;|&#65533;&#65533;&#65533;`&#65533;$&#65533;&#129;&#65533;&#65533;,a&#65533;#&#65533;oa&#65533;0 	&#65533;xc&#65533;]&#65533;7&#65533;&#65533;}4d&#65533;!uI&#65533;&#65533;3&#65533;&#65533;&#1102;[vY&#65533;h[b&d&#65533;&#65533;f&#65533;b&#65533;&#65533;o&#65533;&#65533;&#65533;Oxi&#65533;&#65533;_6&#65533;Y&#65533;&#65533;(&#65533;lpi&#65533;&#65533;:&#65533;&#65533;&#65533;Z&#65533;&#1640;&#65533;>^2A&#65533;&#65533;&#65533;"&#65533;&#594;a&#65533;%&#65533;F j5P&#65533;&#65533;!&#65533;&#65533;k&#65533;&#502;&#65533;&#65533;[~&#65533;.f&#65533;&#65533;&#65533;f:&#65533;m&#65533;]&#65533;&#65533;I&#65533;d&#65533;&#65533;n&#65533;%J`>&#65533;&#65533;P&#65533;&#65533;2&#65533;&#65533;&#65533;\&#65533;&#65533;]&#65533;`&#65533;&#65533;#u&#65533;6o&#65533;t&#65533;XI&#65533;&#65533;)&#65533;&#65533;&#65533;&#65533;`&#65533;&#65533;&#65533;&#65533;v&#65533;_&#65533;&#65533;>&#65533;&#65533;&#514;v&#65533;O&#1506;	&#65533;b]&#65533;q&#65533;&#65533;&#65533;,p&#65533;y&#65533;]&#65533;&#65533;&#65533;&#65533;_&#65533;&#65533;&#65533;;]&#65533;>x&#65533;&#65533;&#65533;8&#65533;&#65533;U&#1957;+P&#65533;&#65533;&#65533; &#65533;&#65533;g`&#65533;I+m&#65533;{&#65533;&#65533;&#65533;&#65533;&#65533;>{]&#65533;\&#65533;&#65533;0 !&#65533;p&#65533;>&#65533;>5| ~&#977;&#65533;&#65533;v6?&#65533;q&#65533;C&#65533;&#65533;&#65533;#`&#65533;c&#65533;&#65533;ubI&#65533;&#65533;r&#65533;&#65533;
&D&#65533;;`&#65533;&#65533;&#1070;&#65533;4&#65533;%&#65533;`]8&#65533;>&#65533;a&#65533;&#544;k\'-&#65533;dm &#65533;# &#65533;&#65533;/zlp&#65533;&#65533;&#65533;&#65533;&#65533;G&#1367;.C-"o&#65533;O&#65533;2&#65533;3&#65533;y&#65533;[&#65533;
&#65533;&#65533;>&#65533;&#65533;a&#65533;&#30008;D4'&#65533;2&#65533;&#65533;&#65533;&#11519;&#65533;&#65533;&#65533;sx@&#65533;V&#65533;#&#65533;Q`)&#65533; &#65533;@&#65533;!&#65533;&#65533;&#65533;&#65533;s&#65533;5&#65533;&#65533;y&#65533;+&#65533;7&#65533;&#65533;H&#65533;c&#65533;&#65533;&#65533;&#65533;o&#65533;{&#65533;lE!&#65533;&#65533;&#65533;MyJT&#65533;R&#65533;&#65533;de+]&#65533;JX&#400;&#65533;t&#65533;&#65533;&&#65533;ER.I"e&#65533;	&#65533;%Y&#65533;d'&#65533;s&#65533;&#65533; b ~(&#65533;JKhFS&#65533;&#1220;f&#65533;&#65533;&#522;&#65533;&#65533;&#65533;%&#65533;A*&#65533;&#65533;a&#65533;\&#65533; &#65533;&#65533;&#65533;,R&#65533;&#65533;&#65533;M&#1200;&#65533;E\B"&#65533;&#65533;&#65533;DM|&#65533;S&#65533;&#65533;\&#65533;&#65533;&#65533;&#65533;&#65533;(&#65533;|i&#65533;&#65533;L ,PGx&#65533;#X&#65533;U%G&#65533;;}#(&#65533;"&#65533; &#65533;&#65533;L93L&#65533;&#65533;X&#65533;0&#65533;&#65533;4&#65533;T)&#65533;&#65533;&#65533;&#65533;01&#65533;n&#65533;*&#65533;E;C&#65533;&#65533;&#65533;&#65533;H&#65533;&#65533;&#1709;&#65533;&#65533;	#&#65533;F&#65533;!Nc&#65533;K&#1200;&#65533;&#65533;$e 3&#65533;L]bS>9 &#65533;&#65533; vp	Gh&#65533;&#65533;X&#65533;6`&#1315;&#65533;&#65533;U&#65533;QD&#65533;B&#65533;&#65533;&#65533;&#65533;{P!kh&#65533;=h&#65533;8d]&#65533;rb&#65533;&#65533;&#65533;&#65533;&#65533;MD&#400;% 0:&#65533;&#65533;s(&#65533;2&#65533;&#65533;&#65533;&#65533;.&#65533;P&#65533;&#65533;y	&#65533;fV&#65533;&#65533;&#65533;d&#65533;[&#65533;&#65533;&#65533;%&#65533;K&#65533;E&#65533;&#65533;&#65533;}&#65533;#&#65533;&#65533;Xe&#65533;&#627;dI&#65533;B:J&#65533;E&#65533;aP&#65533;&#65533;l`&#65533;P6(Kb&#65533;K&#65533;&#65533;#&#65533;&#836;[&#65533;q &#65533;&#65533;&#65533;&#65533;&#65533;0b&#65533;&#65533;U&#65533;f&#65533;+[dM &#65533;&#65533;&#338;&#65533;U)$`#tI&#65533;&#65533;&#65533;&#65533;^W,&#65533;]&#65533;xZ&#65533;&#65533;&#65533;I&#65533;p9Ww&#65533;;4=&#380;&#65533;&#65533;&#65533;4_&#65533;&#65533;&#65533;&#65533; 0+4p&#65533;&#65533;&#65533;,&#65533;q&#65533;&#65533;X)&#1944;WG&#65533;Iz&#65533;&#65533;<8&#65533;&#65533;q&#65533;nf!&#65533;&#65533;($&#65533;&#393;&#65533;e&#65533;s ,&#65533;
Tt0&#65533;&#65533;&#65533;&#65533;$&#65533;H!&#1763;&#65533;E8&#65533;"A&#65533;&#65533;H&#65533;0&#65533;
/&#65533;&#65533;&#65533;Xu&#65533;&#65533;&#65533;&#65533;/&#65533;&#65533;&#65533;B^z&#65533;&#65533;O&#65533;&#65533;S&#65533;&#65533;&#65533;&#65533;&#65533;&#65533;Z&#65533;bCs&#65533;&#65533;$if&#65533;&#65533;&#65533;<&#65533;#&#65533;&#65533;Z3&#65533;&#65533;&#65533;&#65533;&#65533;5	&#65533;D&#65533;k`&#857;&#65533;"_;_$&#65533;l&#65533;&#65533;&#65533;b&#65533;b&#65533;&#65533;?3Y&#65533;&#65533;|&#65533;&#65533;&#65533;&#65533;6y&#65533;&#65533;&#65533;&#65533;&#65533;IO3Ft&#65533;7S\6ZNpZ&#65533;K&#65533;*i&#65533;dkY&#65533;&u`0&#65533;i%&#65533;Y&#65533;a&#65533;&#65533;=mUQ&#65533;Z&#65533;wQ&#1490;&#65533;|&\&#65533;&#65533;N&#65533;&#65533;&#65533;&#65533;}&#65533;S&#65533;&#1230;ym KdJ&#65533;Z&#65533;&#65533;2&#65533;&#65533;&#65533;&#65533;&#65533;&#65533;&#65533;&#65533;^v&#65533;&#65533;&#65533;&#65533;Q&#65533;@&#65533;&#65533;~&#65533;rp&#65533;&#65533;&#65533;&#65533;&#65533;&#569; &#65533;u&#65533;&#65533;>&#1458;&#65533;&#65533;&#65533;n&#65533;&#65533;&#65533;&#65533;l&#65533;&#65533;&#65533;;dj&#65533;[&#1999;&#65533;w&#65533;B&#65533;_&#65533;&#65533;a0V&#65533;U&#65533;&#65533;w&#65533;&#65533;c&#65533;&#65533;i&#65533;2F&#65533;&#65533;&#65533;v&#65533;&#65533;&#65533;&#65533;-&#65533;`&#65533;~&#65533;&#65533;R&#65533;qwO&#65533;&#65533;&#65533;&#65533;KZ&#65533;R*W&#65533;&#535;]&#65533;>W&#65533;1&#65533;&#65533;(&#65533;]>nE&#1786;&#65533;4&#65533;J&#65533;nn&#65533;S&#65533;&#65533;&#65533;&#65533;TP&#65533;&#65533;&#65533;&#65533;mR&#65533;
&#65533;&#65533;[0B&#65533;S&#65533;&#65533;U&#65533;,&#65533;&#65533;&#65533;&#65533;K&#65533;mhVt&#65533;&#65533;J&#65533;&#65533;&#65533;l`ek:&#65533;
T&#65533;Zo&#65533; &#65533;&#65533;&#65533;K]k&#65533; k&#65533;	@J&#65533;&#65533;&#65533;")&#65533;v&#65533;t&#65533;&#65533;&#65533;w?&#65533;=&#65533;1&#65533;@&#65533;&#1501;&#65533;N&#65533;}&#599;xop&#65533;&#65533;p&#65533;
&#65533;&#65533;&#65533;&#65533;#&#65533;&#65533;y	0&#65533;&#65533;L&#65533;c&#65533;&#65533;<&#65533;Co&#65533;,<&#65533;&#65533;|&#65533;7&#65533;&#1101;"&#65533;~&#65533;e&#65533;&#65533;&#65533;&#65533;&#65533;f&#1651;a &#65533;7F&#65533;;!&#65533;r9&#65533;tn&#65533;&#65533;&#65533;g&#755;!&#65533;&#65533;VZ&#65533;G&#65533;j&#65533;Wp~&#65533;&#65533;)+&#65533;&#65533;8&#65533;K&#65533;&#65533;&#65533;U&#65533;&#65533;&#65533;&#65533;?&#65533;&#65533;Iu&#65533;&#65533;&#65533;&#65533;g&#65533;9&#65533;&#65533;&#65533;2&#65533;&#65533;&#65533;9&#65533;&#65533;-&#65533;o&#65533;&#65533;&#65533;&#65533;[&#65533;&#65533;+@&#65533;;3&#65533;{&#65533;&#65533; &#65533;&#65533;&#65533;Y&#65533;&#65533;&#65533;
&#65533;$1L&#65533;&#65533;&#65533;c&#65533;&#65533;&#65533;&#65533;&#65533;&#65533;&#65533;&#65533;&#65533;&#65533;
T0&#65533;{?6&#65533;&#65533;&#65533;&#65533;4h&#65533;&#65533;&#65533;&#65533;&#65533;&#65533;&#65533;k&#65533;:&#65533;&#518;l&#33073;{&#65533;&#65533;i=&#65533;s&#65533;&#65533;4t&#65533;&#65533;&#65533;=oj)&#65533;&#65533;s&#65533;&#65533;&#65533;&#65533;&#65533;c&#65533;&#65533;&#65533;pP&#65533;&#65533;&#65533;X4%$1&#65533;&#65533;&#65533;&#65533;m&#65533;&#65533;&#65533;<$&#65533;&#65533;{&#65533;&#65533;&#65533;8&#65533;&#65533;&#65533;(&#65533;h&#65533;&#65533;&#65533;&#65533; `&#65533;1$C S>&#65533;H[X&#65533;&#65533;H&#65533;$&#65533;&#65533;&#65533;b&#65533;P	VI&#65533;&#65533;&#65533;,&#65533;=&#65533;9&#65533;&#65533;3&#65533;&#65533;#&#65533; b&#65533;[&#65533;&#65533;4H&#65533;-D&#65533;&#65533;- &#65533;=&#65533;<GEQER,ES<ETLEU\EVlEW|EX&#65533;EY&#65533;EZ&#65533;E[&#65533;E\&#65533;E]&#65533;E^&#65533;E_&#65533;E`FaFb,Fc<FdLFe\FflFg|Fh&#65533;Fi&#65533;Fj&#65533;Fk&#65533;Fl&#65533;Fm&#65533;Fn&#65533;Fo&#65533;FpGqGr,Gs<GtLGu\GvlGw|Gx&#65533;Gy&#65533;Gz&#65533;G{L&#65533;/&#65533;*&#65533;&#451;&#65533;&#65533;(&#65533;h~|&#65533;&#65533;&#65533;&#65533;&#65533;X&#65533;&#65533;&#65533;&#65533;d&#65533;/&#65533;&#65533;&#65533;H$ $&#65533;&#65533;&#65533;&#65533;&#65533;}|H[&#65533;&#65533;D&#65533;&#65533; &P&#65533;&#65533;&#65533;H  H&#65533;&#65533; &#65533;$H&#65533;$p&h&#65533;$&#65533;& )X&#65533;H&#65533;L&#65533;H) &#65533;`&#65533;$h&#65533;&#65533;&#65533;I&p&#65533;&#65533;DI&#65533;&#65533;X $&#65533;I&#65533;|&#679;L&#65533;&#65533;LJ1YI'&#65533;J&#65533;&#65533;I%X  &#65533;&#683;&#65533;&#65533;&#65533;&#65533;J&#65533;4&#687;&#65533;)&#65533;J&#65533;,&#65533;8K&#65533;&#65533;&#65533;\K&#65533;l&#759;&#65533;&#65533;lJ&#65533;d$&#65533;&#65533;&#65533;&#65533;^&#65533;&#65533;@&#65533;&#65533;\K&#65533;&#65533;68L&#65533;L&#65533;/(&#65533;&#65533;P&#65533;OQ&#65533;^\I%pJ&#65533;&#630;LL&#65533;,M&#65533;(&#65533;N&#65533;&#65533;(&#65533;J&#65533;yLQ &#65533;$&#65533;T&#65533;L=hLZ&#65533;&#65533;!K&#65533;&#674;&#65533;&#65533;/&#65533;&#65533;/&#65533;&#65533;@)@N&#65533;&#65533;4M&#65533;&#65533;&#65533;NPMS@TP&#65533;S Q &#65533;\&#65533;&#65533;%H&#65533;&#65533; J%P&#513;L&#65533;O&#65533;&#65533;&#65533; )@8&#65533;(8P&#65533;R8&#65533;R&#65533;P&#65533;S@&#65533;R8&#65533;&#65533;&#1581;[|&#65533;!P&#65533;&#65533;&#65533;!&#65533;&#65533;&#268; &#2036; &#65533; O N(&#65533;H&#65533;&#1091;T`&#965;p&#65533;RXMO&#65533;K\|&#65533;\&#65533;(&#65533;O&#65533; (&#65533;P)O&#65533;I&#65533;&#65533;&#65533;lO&#65533;\&#65533;PXNS &#65533;N&#65533;N]&#768;Zp&#65533;&#65533;M&#65533;l&#65533;/&#65533;&#65533;&#65533;Q@&#65533;&#65533;(pK&#65533;&#65533;R0e&#65533;R&#65533;&#65533;Sx&#65533;Z&#65533;Q&#65533;&#65533;&#65533;&#65533;&#900;!&#65533;&#65533;&#65533;Q!&#65533;&#65533;&#65533;&#65533;D&#65533;%&#65533;&#65533;&#65533;X&#65533;P&#65533;HL&#65533;&#65533;&#65533;	&#65533;&#65533;&#204;&#65533;&#65533;&#65533;&#65533;&#65533;&#1201;&#65533;&#65533;%}Q3&#65533;&#65533;)&#65533; 
X&#65533;&#65533;l &#65533;8m &#65533;Q:Q;&#65533;&#1264;A&#65533;S&#65533;&#65533;%}&#65533;?uE*h&#65533;0&#65533;xS*&#65533; #H&#65533;6&#65533;&#65533;mT&#65533;R#=&#65533;/&#65533;SJ]&#65533;&#65533;&#65533;Y&#65533;&#65533;45
&#65533;&#65533;/&#65533; 
UeTS&#65533;&#65533;&#65533;&#65533;HM&#65533;V}ORx&#65533;Y&#65533; P&#65533;&#65533;&#65533;&#512;&#65533;&#65533;D&#65533;N80UEN&#65533;&#867;Q&#65533;Qh&#65533;&#65533;&#65533;Y&#65533;&#65533;XVx (Q-(@S&#65533;"&#65533;V&#65533;&#65533;=&#65533;&#65533;&#65533;&#65533;LxuE
&#65533;&#65533;&#65533;6&#65533; &#65533;&#65533;xS&#65533;U:R&#65533;DU&#65533;]X&#65533;mX&#65533;}&#65533;D&#65533;N&#65533;ThN&#65533;O&#65533;&#65533;X&#65533;&#65533;H
H&#65533;&#65533;&#65533;M&#65533;&#65533;TWP`&#65533;&#65533;&#65533;&#65533;X&#65533;mY&#65533;}Y&#932;\&#65533;&#65533;&#65533;Q0&#65533;&#65533;L=&#65533;&#65533;Z&#65533;g&#65533;q&#65533; #P&#65533;&#65533;&#65533; 
P&#65533;mB&#65533;&#65533;E&#65533;M&#1028;&#65533;&#65533;Y&#65533;&#65533;Z&#65533;&#65533;&#65533;	x ^&#65533;&#65533;&#65533;t&#65533;N&#65533;&#65533;&#65533;&#65533;L&#65533;&#65533;0Z#h&#65533;&#65533;PU&#65533;|M&#65533;	&#65533;&#65533;&#65533;&#1028;&#65533;&#65533;H&#1578;&#65533;[&#65533;uY*&#65533;&#65533;P&#65533;&#65533;`&#65533;&#65533;	&#65533;&#1344;&#65533;&#65533;&#65533;CU &#65533;&#65533;&#65533;T #&#65533;[&#65533;x&#65533;&#65533;[&#685;&#1797;E&#65533;&#65533;&#65533;`&#65533;&#65533;]&#65533;&#65533;M&#65533;/x&#65533;&#65533;Z&#65533;M]&#1397;&#65533;/&#65533;&#65533;N-F&#65533;U&#65533;0&#65533;4M&#65533;	 &#65533;*=LdU&#65533;&#65533;&#65533;]&#65533;EL&#65533;d%&#65533;d\&#65533;m&#65533;}]&#65533;&#65533;&#1764;&#65533;]&#65533;&#1853;&#65533;&#65533;5^#&#65533; #P&#65533;&#65533;&#65533;=&#65533;&#65533;} &#65533;m^&#65533;&#1707;&#65533;V&#65533;&#427;M&#65533;-&#65533;6&#65533;&#65533;6@&#65533;x!x\&#65533;&#65533;&#65533;&#65533;&#65533;E&#65533;|%&#65533;6&#65533;&#65533;&#65533;&#65533;^&#65533;&#65533;&#65533;O} &#65533;&#65533; C&#65533; &#65533;&#65533;}V&#65533;p&#65533;E&#811;U #&#65533;D&#65533;_s&#65533;&#65533;B&#65533;Tb| KH^&#65533;&#65533;U&#65533;&#65533;&#65533;5&#65533;P&#65533;	`&#65533;a4&#65533;(&#65533;x\&#65533;x&#65533;&#65533;a&#65533;&#65533;&#65533;&#65533;U&#65533;n&#65533;&#65533;&#65533;&#65533;F&#65533;V6`&#65533;&#65533;"&#65533;&#1393;- &#65533;m&#65533;{&#65533;&#65533;	&#65533;&#65533;&#65533;}Z&#65533;_&#65533;&#65533;&#65533;[U&#65533;&#65533;(&#65533;\a&#65533; &#65533;x&#65533;&#65533;@&#65533;G&#65533;a&#65533;1&#65533;&#65533;Wo&#65533;W&#65533;&#65533;a&#65533;@[1^&#65533;&#65533;&#65533;&#65533;&#65533;&#65533;5&#65533;$. TiD[>b&#65533;1&#65533;&#65533;W&#65533;&#65533;&&#65533;&#355;&#65533;&#65533;&#65533;&#65533;&#65533;&#65533;0b#x&#65533;i&#65533;b&#65533;hc&#65533;d&#65533;&#65533;I&#65533;&#65533;&#65533;&#65533;&#65533;!&#65533;GP[&#65533;KQeR&#405;F>e\1U&#65533;H3ne[&#65533;&#65533;w !&#65533; &#65533; ,   rF &#65533; &#65533;H&#65533;&#65533;&#65533;&#65533;*\&#560;&#65533;&#199;#J&#65533;H&#65533;b&#65533;x&#65533; "&#65533;&#335; C&#65533;I&#65533;&#65533;&#595;(S&#65533;LQ$&#65533; 4&#65533;&#513;&#65533;&#65533;&#65533;8s&#65533;&#65533;&#627;&#65533;&#991;\aC&#65533;&#65533;Q&#65533;Kr&#65533; Q&#1063;P&#65533;J&#65533;J&#65533;&#65533;&#65533;X&#65533;pE `&#65533;&#65533;i&#65533;&#65533;&#490;h&#1258;]&#65533;6$&#65533;4Da&#65533;&#65533;r&#65533;+Q<T &#65533;&#65533;&#1827;`4lHP&#65533;f&#65533;&#200;+&#65533;ZQ"&#65533;B&#65533;&#65533;$&#65533;&#65533;4&#65533;c &#65533;9&#65533;M&#65533;tEv{H&#65533;&#65533;&#65533;&#65533;&#65533;&#65533;Q&#65533;M
v<&#65533;)&#1716;&#65533;&#65533;&#65533;Kg&zb5&#65533;K&#65533;4Q&#65533;6&#65533;&#65533;l&#65533;&#65533;N&#65533;z&#65533;w%H&#65533;P4&#65533;&#65533;&#65533;a&#65533;DP&#1337;&#65533;&#65533;&#65533;&#1251;&#65533;&#65533;&#65533;&#65533;'&#65533;)B&#65533;&#65533;&#65533;&#65533;&#65533;&#65533;&#65533;&#65533;!&#65533;N1 Q.&#65533; E&#65533;P&#65533;&#65533;aBA)0&#65533;&#65533;d&#65533;&#65533;v&#65533;&#65533; &#65533;(&#65533;$&#65533;h&#65533;(&#65533;&#65533;&#65533;,&#65533;&#65533;&#65533;0nX&#65533;&#65533;o&#65533;&#65533;&#65533;j=&#65533;&#65533;&#65533;&#65533;&#65533;gl&#65533;6P}&#65533;&#65533;h&#65533;H&&#65533;&#65533;L6&#65533;&#65533;3&#65533;AQ&#65533;I&#65533;AQQN&#65533;]&#65533;c>)&#65533;d&#65533;i&#65533;h&#65533;&#65533;&#65533;&#65533;E&#65533;&#65533;&#65533;eI&#65533;H`&#65533;S5&#65533;M&#65533;&#26560;*h&#65533;<
h&#65533;@&#65533;&#65533;&#65533;&#65533;ei&#65533;  D9&#65533; ]&#65533;i&#65533;e&#65533;9&#35228;v&#65533;$B&#65533;&#65533;&#65533;&#65533;vyW&#65533;_&#65533;&#65533;!D]a&#65533;&#65533;&#65533;&#65533;&#65533;&#65533;zj&#47992;&#65533;xP
K&#65533;&#65533;j&#65533;%]Av%7&#65533;>&#65533;A&#65533;N&#65533;&#65533;F&#65533;F+&#65533;&#65533;&#582;8&#65533;U&#65533;@ &#65533;6&#65533;&#65533;&#65533;i`&#436;K:-&#65533;&#65533;&#65533;&#65533;}I&#1293;&#65533;&#65533;&#65533;\A&#65533; }&#65533;&#65533;&#65533;&#65533;&#65533;I&#65533;&#65533;&#65533; #yP&#65533;lT&#65533;lp&#65533;@&#65533;&#65533;&#65533;DhB&#65533;&#65533;L&#65533;&#65533;g&#65533;&#65533;&#65533;M&#65533;d&#63516;@9&#65533;X	6&#65533;)&#65533;&#65533;&#65533;q&#65533;0&#65533;&#65533;A%&#65533;&#65533;Cq&#65533;IprZ(&#65533;A&#65533;1&#65533;r&#65533;2w&#65533;&#65533;E'&#65533;AV&#65533;s '&#65533;@&#65533;&#65533;C&#65533;7&#65533;A5&#1497;&#1050;-&#65533;H+-6&#65533;&#65533;&#65533;&#65533;d&#65533;5&#65533;@&#65533;&#65533;AW%&#65533;&#65533;A\+&#65533;&#65533;c&#65533;=&#65533;Ao!&#65533;&#65533;-Q&#65533;&#65533;&#65533;A&#65533;E&#65533;ZCk&#65533;-&#65533;z7n&#65533;A&#65533;&#65533;&#65533;&#1685;l\1w&#65533;Dea&#65533;]&&#65533;&#65533;P&#65533;b&#65533;&#65533;
4&#65533;&#65533;FT&#65533;&#65533;&#65533;&#65533;,&#65533;C&#65533;&#65533;&#65533;&#65533;(&#65533;m&#65533;u&#65533;`&#65533;&#65533;'XFV4&#65533;&#65533;&#65533;&#65533;&#65533;&#65533;&#65533;&#65533;n}&#65533;Xg&#65533;V&#65533;D&#65533;^P&#65533;l|P&#65533;&#65533;7&#65533;&#65533;&#65533;wc}&#65533;w&#65533;o&#65533;&#65533;g&#65533;~&#65533;&#65533;.&#65533;MT
&#65533;o	&#65533;&#65533;&#65533;2&#65533;$ L&#65533;Zg&#65533;)0&#65533;}&#65533;&#65533;&#65533;`?f&#1901;k&#65533;&#65533;&#65533;&#65533;
&#65533; 1&#65533;a&#65533;&#65533;&#65533; &, ^&#65533;~3<P&#65533;0&#65533;&#65533;&#65533;&#65533;'`P&#65533;8&#65533;&#65533;Al&#65533;76&#65533;@J&#65533;^&#65533;H@h&#65533;.i &#65533;&#65533;&#65533;&BS&#65533;&#65533;&#65533;&#65533;&#65533;*v&#65533; K&#65533;&#65533;&#65533;&#65533;9&#1280;&#65533;K`Z&#65533;G&#65533;&#65533;D'&#65533;&#65533;T&#65533;&#65533;&#1890;hE&#65533;(&#65533;&#65533;$Jk^&#65533;&#65533;&#65533;$&#65533;&#65533;3&#65533;&#65533;&#65533;Zci&#65533;9&#65533;&#65533;i:#&#65533;B&#65533;&#65533;A&#65533;a!&#65533;'&#65533;>&#65533;Rt&#65533;&#65533;b~&#65533;2*&#65533;&#65533;&#65533;jAU&#65533;jF&#65533;&#65533;&#65533;&#65533;&#65533;&#65533;L&#65533;&#65533;pI7<!&#65533;U&#65533;&#65533;]&#65533;U&#65533;	H&#65533;$rJU&#65533;r&#65533;&#65533;L#,&#65533;&#65533;/&#65533;\`5&#65533;}&#65533;&#65533;&#65533;D&#65533;&#65533;&#65533;&#65533;%=&#65533;a&#65533;&#65533;A`&#65533;Wd&#65533;X<z&#1643;&#65533;l&#65533;D&#65533;&#65533;r&#65533;RZ/&#65533;&#65533;&#65533;&#65533;&#65533;&#65533;ien&#17117;&#65533;"&#65533;&#65533;r&#65533;r&#65533;j&#65533;&#65533;:&#65533;y&#65533;&#65533;&#1921;&#65533;5&#65533;&#65533;.&#65533;=.&#65533;&#65533;,'>-&#65533;&#65533;}&#65533;.{6C$&#65533;&#65533; F&#65533;T&#65533;.od$2&#65533;3&#65533;&#65533;	-&#65533;0m&#65533;5L&#1249;Jc&#65533;&#65533;&#65533;&#65533;&#65533;&#65533;&#65533;j&#65533;cA&#65533;&#1532;z&#65533;&#65533;&#65533;7&#65533;TPJ:&#65533;-&#65533; &#65533;q&#65533;&#65533;F&#65533;&#65533;&#65533; &#65533;b&#65533;e
&#65533;@&#65533;&#65533;4&#65533;x&#65533;T&#65533;&#65533;&#65533;&#65533;YuH&#65533;r2&#65533;&#65533;N&#65533;&#65533;&#665;Y&#65533;S&#506;&#65533;&#65533;N&#65533;&#65533;*&#65533;&#65533;Z&#65533;&#374;i3 [&#65533;&#65533;&#65533;d&#65533;&#65533;I&#65533;#M%&#65533;^&#65533;&#65533;&#1470;&#65533;zS8&#527;&#65533;&#65533;:&#65533;Aj|&#65533;Z&#65533;K&#65533;&#65533;&#1533;>&#65533;	5m&#65533;2&#65533;>&#65533;Z6D&#65533;T&#65533;d&#65533;&#65533;&#65533;&#65533;`^&#65533;@-A&#65533;&#65533;&#65533;&#65533;&#65533;}&#65533;%&#65533;&#65533;U&#65533;&#65533;=- E&#65533;&#65533;&#65533;&#65533;&>&#65533;&#65533;&#65533;&#65533;&#65533;&#65533;m&#65533;&#65533;Zt&#65533;SI&#65533;&#65533;&#65533;-&#65533;&#65533;Kd&#65533;-&#65533;t&#65533;\b&#65533;&#65533;&#65533;&#65533;*&#65533;&#65533;&#65533;h&#65533;K&#65533;&#986;&#65533;]	Z&#65533;&#65533;%&#65533;&#65533;$&#65533;#&#65533;&#65533;L&#65533;|&#65533;&#65533;&#65533;&#65533;&#65533;&#65533;&#65533;&#65533;&#65533;U&#65533;&#65533;&#65533;&#65533;x&#65533;&#65533;v&#65533;n[&#65533;B&#65533;&#65533;&#65533;&#65533;=&#65533;s&#65533;&#65533;&#65533;&#65533;0K&#65533;&#65533;@78&#65533; &#65533;&#65533;&#65533;n&#65533;yj&#1762; rg&#65533;P
&#65533; &!/&#65533;c&#65533;]&#65533;&#65533;&#65533;u&#176;$&#65533;@;I&#65533;&#65533;G&#65533;JX&#65533;T$&#65533;&#65533;&#65533;](&#65533;&#65533;+&#65533;&#65533;&#1161;&#65533;&#65533;2\&#65533;&#65533;a&#65533;	S&#65533;s&#65533;k&#65533; &#65533;:fu&#65533;&#65533;&#65533;ny"&#65533;@&#65533;4p&#65533;%&#65533;&#65533;&#65533;NN&#65533;~&#65533;&#65533;n&#65533;P>9C&#65533;6&#65533;e&&#65533;Y&#65533;&#65533;i0&#65533;&#65533;)&#65533;_&#65533;"&#65533;&#65533;6&#65533;&#65533;&#65533;o&#65533;&f&#65533;y0&#65533;$Q%&#65533;B0d6,&#65533;&#65533;&#65533;=q&#65533;&#65533;&#1555;&#65533;1&#65533;&#65533;&#65533;&#65533;&&#65533;2&#65533;2 &#65533;.$&#65533;tw_9iM.g&#65533;&#65533;9g&#65533;&#65533;&#65533;	Y&#65533;&#65533;rE&#65533;&#1896;&#65533;IM&#65533;P&#65533;&#65533;A&#65533;B&#65533;/GH A&#65533;-&#794;&#65533;&#65533;&#65533;&#173;&#65533;U&#65533;du&#65533;&#65533;&#65533;&#65533;&T&#65533;-G&#65533;k&#65533;&#950;&#65533;&#65533;&#65533;&#65533;n{{F&#718;e&#65533;&#65533;Z&#65533;&#65533;&#65533;5&#65533;&#65533;v
&#65533;&#65533;&#65533;\&#65533;&#65533;]&#65533;a[&#65533;0eB&#65533;;&#65533;&#65533;&#65533;&#65533;&#65533;8&#65533;
&#65533;i&#65533;~&#65533;I&#817;&#65533;N&#65533;&#65533;&#65533;&#65533;&#65533;jf&#65533;&#65533;&#65533;&#65533;5&#65533;&#65533;&#65533;&#65533;&#65533;]9I*&#65533;K&#65533;=&#65533;&#65533; &#65533;&#65533;&#65533;,N&#65533;3&#65533;&#65533;(>&#65533;&#65533;`-&#65533;&#65533;&#65533;&#65533;&#65533;Xw&#65533;g.&#65533;&#65533; &#65533;&#65533;&#65533;&#65533;y&#65533;Z5&#65533;&#65533;&#65533;&#65533;N&#65533;}&#765;&#65533;&#65533;&#65533;zHF&#65533;&#65533;?1K&#65533;22&#65533;\&#65533;&#65533;[=F!&#65533;[&#65533;&#65533;&#65533;B&#65533;&#65533;&#65533;&#65533;&#930;&#65533;&#65533;x;&#65533;&#65533;&#65533;&#65533;&#65533;P&#65533;&#65533;vd&#65533;{&#65533;z&#65533;3 &#65533;aO&#65533;&#65533;&#65533;&#65533;	&#65533;&#65533;&#65533;&#1092;&#65533;&#65533;&#1078;&#65533;&#729;Y&#1666;&#65533;&#65533;c#&#65533;K&#65533;&#65533;%&#512; A&#65533;Y&#65533;&#65533;i&#65533;&#65533;w&#65533;A&#65533;<bp&#65533;&#65533;&#65533;&#65533;&#65533;[&#65533;&#65533;r&#65533;$&#65533;Y&#65533;&#65533;&#65533;-g&#65533;&#65533;9 &#65533;+
&#65533;0&#65533;w&#65533;&#65533;I&#65533;&#65533;&#9621;&#65533;WF&d`&#65533;&#65533;&#65533;&#65533;oB&#65533;&#65533;EN&#65533;P&#65533;&#65533;&#65533;$&#65533;Y(&#65533;&#79234;#&#65533;!&#65533;I&#65533;
&#65533;&#65533;=&#65533;&#65533;&#523;:&#65533;n&#65533;&#65533;&#65533;~&#65533;zEX&#65533;$l&#65533;&#65533;&#65533;&#65533;&#65533;&#65533;A&#65533;j={&#65533;};&#65533;vA~&#65533;S@3&#65533;y&#65533;\o&#65533;Yl&#65533;,&#65533;v7X&#65533;b2&#65533;`b9&#65533;'3&#65533;&#65533;""8$P	&#65533;0}&#65533;W E&#65533;|&#65533;W&7Bi&#65533;`&#65533;*&#65533;R&#65533;&#1473;1&#65533;	p"&#65533;&#65533;Y ~p! v&#65533;&#65533;p1&#65533;2&#1026;&#65533;&#65533;&#65533;&#65533;7S&#65533;s^2}&#195;z&#65533;&#65533;&#65533;-&#65533;&@C&#65533;&#65533;&#65533;t 3&#65533; &#65533;@$&#65533;6l&#65533;V[$Sapd&#65533;&#65533;Yh&#65533;&#65533;Q&#65533;%I&#65533;	&#65533;0~dX&#65533;I&#65533;M!0}t6G&#65533;&#65533;&#65533;\(x&#65533;Ft&#65533;7o&#65533;$&#65533;~&#65533;&#65533;4&#65533;) phA&#1543;9`&H&#65533;&#65533;8c&#65533;f!^T0&#65533;.p&#65533;/&#65533;=&#65533;&#65533;S&#65533;c&#65533;&#65533;c&#65533;&#521;Rx/&#65533;T&#65533;@&#65533;%Yl%le &#65533;K&#65533; &#65533;8&#65533;&#65533;ghaH.&#65533;&&#65533;TB&#203;Ichi&#65533;~ b&#65533;N1&#65533;&#65533;\&#65533;=/wD"&#65533; &#65533;&#65533;c&#65533;&#65533;{&#65533;
d|/A~8 &#65533;X4M7&#65533;&#65533;1&#1098;y&#65533;@&#65533;K&#65533;&#65533;D&#65533;&#65533;] &#65533;rY6&#65533;&#65533;&#65533;&#65533;q&#65533;Eq8
&#65533;7X&#65533;&#65533;!&#65533;&#65533;4@R&#65533;!&#65533;/&#65533;Kk&#65533;0 &#65533;&#65533;&#65533;s &#65533;&#65533;&#65533;&#65533;6&#65533;v&#65533;"&#65533; $ &#65533;.a&#65533;V-v&#65533;!&#65533;&#65533;&#65533;@ &#65533;Yw!D,&#65533;1oP2&#65533;&#1479; ~&#65533;H&#65533;D&#65533;i@&#65533;&#65533;&#65533;&#65533;]C&#65533;&#65533;&#65533;}&#65533;WX"b&#65533;"'&#65533;E'&#65533;2&#65533;&#65533;&#65533;&#65533;&#65533;rA&#65533;&#65533;&#65533;&#65533;&#65533;4&#65533;&#65533;&#65533;&#65533;a9|&#65533;e&#65533;,&#65533;&#65533; &#65533;&#65533;#&#65533;i&#65533;&#65533;&#65533;$ &#65533;v	0)&#65533;&#65533;o&#65533;B|&#65533;&#65533;&#65533;&#65533;@E&#597;&#65533; &#65533;&#65533;&#65533;0f`8NeO&#65533;{"@&#65533;E&#65533;j&#65533;Z&#65533;&#65533;+o&#65533;#B N%+&#65533;&#65533;&#65533;&#65533;&#65533;&#65533;`2&#597;t&#65533;{ &#65533;x&#65533;&#65533;&#65533;SQ!&#65533;&#65533;-&#65533;"G=@ &#65533;&#65533; 
&#65533;&#65533;&#65533;&#65533;Y&#65533;`&#65533;&#65533;i&8&#65533;K}&#65533;<&#65533;)+s&#65533;&#65533;,&#65533;p|0&#65533;&#65533;{ &#65533;\1&#65533;&#65533;&#65533;&#65533;&#65533;P&#65533;&#65533;Y?	&#65533;j&#65533;hQE`o&#65533;&#65533;iS?P&#65533;&#400;	0&#65533;&#65533; pt;&#65533;=&#65533;&#65533;&#65533;	&#65533;&#65533;"&#65533;5&#65533;Ax lC&#65533;&#65533;&#65533;&#65533; &#65533;&#65533;&#65533;&#65533;&#65533;&#65533;	4&#65533;&#65533;a&#65533;"&#65533;Z&#65533;DZ&#65533;5&#65533;4 '&#65533;&#65533;{&#65533;Y':"&#65533;f&#65533;J&#65533; &#65533;&#65533;@N&#65533;i&#65533;&#65533;J|&#65533;&#65533;&#65533;+&#65533;h&#65533;&#65533;@&#65533;&#65533;9B|&#65533;c&#65533;9rEZ&#65533;5 	"&#65533;&p}&#65533;S&#65533;zE&#65533;&#65533;0&#65533;&#65533;s0&#976;&#65533;&#65533;#Z&#65533;&#65533;K&#65533;&#65533;&#65533;&#65533;&#65533;&#65533;&#65533;&#65533;Kp i&#65533;Z~	#&#65533; &#65533;$ k&#1702;Dz&#65533;&#65533;J
"6S:0&#65533;&#65533;Qy	&#65533;y$&#65533;&#65533;QwIE&#65533;&#65533;i&#65533;&#65533;&#65533;&#65533;,&#65533;  7&#65533;K&#65533;&#65533;&#65533;j&#65533;s&#65533;&#65533;&#65533;&#65533;&#65533;	&#65533;9&#65533;&#65533;7 R&#65533;&#65533;&#358;&#65533;&#65533;u&#65533;@"'p!I&#65533;PI&#65533;&#65533;&#1482;N&#65533;K&#65533;&#65533;. &#65533;&#65533;&#65533;&#65533;\&#65533;&#65533;&#65533;K	  &#65533;&#65533;x&#65533;&#65533;P&#65533;\A&#65533;"4@p&#65533;	&#65533;Zq&#65533;&#65533;&#65533;!&#65533;B&#65533;$&#65533;&#65533;I\I&#65533;v&#682;;&#65533;t&#65533;\@&#65533;&#65533;&#65533;&#65533;x&#65533;J&#65533;&#65533;)&#65533;&#65533;j`&#65533;&#65533;*A&#65533;&#65533;[`&#65533;&#287;&#65533;&#65533;b&#65533;&#65533;&#65533;&#65533;ZP.@ &#65533;!b&#65533;5&#65533;&#65533;G  `"&#65533;&#596;K&#65533;&#65533;&#65533;z&#65533;7&#65533;&#65533;&#65533;&#65533;@9s&#65533;&#65533;0&#65533;#&#65533;u&#65533;l&#65533;&#65533;&#65533;&#65533;&#65533;i&#65533;&&#65533;J&#65533;s/f&#65533;&#65533;&#65533;!p7 P&#65533;3;G&#65533;&#65533;D&#65533;&#65533;N&#65533;&#65533;I\&#65533;x&#65533;Q&#65533;4&#65533;U&#65533;&#65533;	&#65533;&#65533;&#65533;8t&#65533;&#65533;oy&#65533;3K&#65533;UP&#65533;G1 &#65533;P&#65533;sp&#65533; "N4` V&#65533;%v&#65533;V &#65533;+i+ ,&#65533;&#65533;, 9k&#65533;&#65533;  &#65533;&#65533;&#65533;!&#65533;&#65533;&#65533;&#65533;&#65533;&#1783;p&#65533;&#65533;*5&#65533;JG>&#65533;U&#65533;z&#65533;&#65533;&#65533;&#65533;&#44583;&#1653;&#65533;&#65533;&#65533;&#65533;&#65533;&#65533;X&#65533;_&#65533;&#65533;o&#65533;!&#65533;0&#65533;&#65533;+:&#65533;$) &#65533;&#65533;	5p&#65533;&#1030;K&#65533;&#65533;&#65533;.&#65533;q&#65533;E&#65533;&#65533;4&#65533;&#19052;&#65533;[&#65533;{KC&#65533;&#65533;&#65533;&#580;N&#65533;e&#65533;&#65533;J*&#65533;&#65533;&#65533;&#65533;K&#65533;Rk&#65533;>&#65533;F&#65533;{K&#65533;&#65533;x&#65533;&#65533;2+&#65533;&#65533;&#65533;;&#65533;J&#65533;0&#65533;&#65533;^&#65533;:&#65533;&#65533;&#65533;,@&#65533;/&#65533;B&#65533;2&#65533;L&#65533;&#65533;&#65533;&#65533;J }+&#65533;+&#65533;f(&#65533;i&#65533;J'Y&#65533;.&#65533;&#65533;&#65533;&#65533;&#65533;/&#65533;&#65533;S&#65533;&#65533;
\[&#65533;&#65533;&#65533;&#65533;;]&#65533;>&#65533;Fb&#65533;f&#65533;&#65533;&#65533;&#65533;,&#65533;B&#65533;=&#65533;!,&#65533;&#65533;&#65533;A&#65533;h&#65533;^ &#65533;g&#65533;&#65533;&#65533;9&#65533;B<&#311;&#65533;>&#65533;5&#65533;&#65533;T&#65533;|j&#65533;t0&#65533;&#65533;b&#65533;\&#65533;&#65533;:&#65533;&#65533;K&#65533;}&#65533;&#65533;&#65533;J&#65533; J	&#65533;&#65533;&`&#65533;]wQ"7&#65533;!' ,@h`"&#65533;G&#65533;&#65533;:P&#65533;&#65533;A&#65533;&#65533;&#65533;K&#65533;2<&#65533;
&#65533;&#65533;&#1639;&&#65533;&#65533;&#65533;tc&#65533;&#65533;?&#65533;&#386;&#65533;&#65533;{&#65533;.&#65533;&#65533;d&#65533;/&#65533;&#65533;N&#65533;ch"4&#65533;!D &#65533;&#1961;!&#65533;H2&#1650;&#65533;&#65533;j,&#65533;&#65533;l&#65533;QK&#65533;&#65533;x&#277;&#65533;+Ir/&#65533;} &#65533;7&#65533;&#65533;,&#65533;&#65533;L&#65533;&#65533;l&#65533;#&#65533;&#65533;&#65533;&#65533;X0}&#65533;&#65533;3bR&#65533;&#65533;6G:P"'P*#7&#65533;@&#65533;F&#65533;&#816;*&#65533;l&#65533;&#65533;3&#65533;&#65533;DK~W&#65533;p@&#65533;+AX&#2039;&#65533;!&#65533;&#65533;H&#757;&#65533;&#65533;&#65533;<&#65533;&#65533;&#65533;&#65533;&#65533;&#65533;&#65533;	WL&#65533;R&#65533;&#65533;&#65533;&#65533;!&#65533;:&#65533;&#65533;#r&#65533;lp &#65533;&#65533;3&#65533;CY&#65533;&#65533;&#65533;&#65533;&#65533;k&#65533;&#65533;&#65533;&#65533;&#65533;&#65533;&#65533;[{&#65533;&#65533;!%&#65533; `&#65533;&#65533;&#65533;&#65533;&#65533;L&#65533;&#65533;}&#65533;&#65533;F&#65533;4 &#65533;&#65533;7&#65533;&#65533;, 3&#65533;&#65533;&#65533;=`&#65533;l@^p&#65533;h}&#65533;h&#65533;L!&#65533;@&#65533;C&#65533;&#65533;&#65533;&#65533;&#65533;&#65533;&#65533;&#65533;|&#65533;D&#65533;a&#65533;a&#1311;&#65533;&#65533;$(&#65533;&#65533;J&#65533;u&#65533;&#65533;x&#65533;j&#65533;&#65533;&#65533;F\&#65533;&#65533;&#65533;{&#1011;xb&#65533;A&#65533;&&#65533;&#515;&#65533;^&#65533;&#65533;!`&#65533;4&#65533;&#65533;@l&#65533;/,\g&#65533;?&#65533;8~&#65533;=&#65533;F&&#65533;&#65533;&#65533;&#65533;&#65533;+&#65533;>-&#65533;Mi{hs&#65533;,&#65533;&#65533;&#65533;:&#65533;7&#65533;&#65533;'&#65533;&#65533;>d&#65533;&#65533;K&#65533;!p(&#65533;$&#65533;V&#65533;XE&#65533;&#65533;&#65533;\|&#65533;&#65533;&#65533;O&#65533;P&#65533;m&#65533;Is&#65533;&#1868;qI&#65533;&#65533;&#65533;&#65533;<&#311;&#65533;&#65533;&#65533;&#65533;p"0&#65533;7&#65533;&#65533;#	p\&#65533;h&#65533;&#65533;&#65533;}&#65533;&#65533;&#65533;&#65533;&#65533;eCTK }V&#65533;&#65533;&#502;l&#65533;-$&#65533;|&#65533;y(X&#65533;&#65533;(&#65533;&#65533;&#65533;&#65533;k&#65533;&#65533;0&#65533; &#65533;J&#65533;&#65533;P&#65533;/&#65533;\@&#65533;&#65533;#b|&#65533;`%&#65533;&#65533;&#65533;&#65533;&#65533; d&#1047;&#65533;	&#65533;2[&#65533;5(v&#65533;&#65533;R&#65533;c&#65533;})~&#65533;&#65533;&#65533;&#65533;&#65533;&#65533;&#65533;#&#65533;t{L	&#65533;7p&#65533;&#65533;-TMIq&#819;*&#65533;&#65533;&#65533;d&#65533;	&#65533;&#45688;qd&#65533;g&#65533;&#65533;&#65533;&#65533;,K&#65533;&#65533;?N&#65533;&#65533;7{A&#65533;z&#65533;+&#65533;&#65533;I &#65533;&#65533;&#65533;6RP&#65533;&#65533;&#65533;&#65533;&#65533;&#65533;&#65533;!Ju&#65533;&#65533;C<:v&#65533; ~ Ay&#65533;&#65533;hD&#1501;&#65533;&#65533;8m&#65533;1&#65533;Zi&#65533;&#65533;7"4&#65533;JP&#65533;" &#65533;&#65533;L&#65533;&#65533;Ju&#65533;;&#65533;E&#65533;^g2&#65533;\*&#65533;E&#65533;Y&#65533;S	T&#65533;1&#65533;}i&#65533;&#65533;&#65533;&#65533;!b&#65533;~&#65533;B &#65533;&#65533;"&#65533;!D}X&#65533;d&#65533;y!c&#65533;`\&#65533;&#65533;&#65533;r&#65533;ez&#65533;}&&#65533;/J3c&#65533;&#65533;&#65533;P&#65533;S"&#65533;q=&#65533;Y&#65533;&#65533;zP&#65533;&#65533;&#65533;&#65533;n"0"%&#65533;&#1806;N&#65533;'h&#65533;+8&#65533;&#65533;&#65533;&#65533;&#65533;QJC&#65533;&#65533;q&#65533;!c ^#1w&#65533;l0&#65533;z&#65533;N0&#65533;P&#65533;H  &#251;\g3&#65533;2^-&#65533;&#65533;&#65533;N&#65533;[`@&#65533;'<&#65533;&#65533;&#65533;&#65533;E&#65533;3tP&#65533;Y&#65533;&#65533;&#65533;2&#65533;&#65533;&#65533;@Rk&#65533;&#65533;;&#65533;&#211;0	0&#65533;,&#65533;&#65533;! "&#65533;&#65533;&#65533;`&#65533;# &#65533;&#65533;&#683;&#65533;J&#65533;Q.?&#65533;A&#65533;&#65533;M&#65533;q`&#65533;&#65533;!&#65533;&#65533;&#865;b k0&#65533;+&#65533;&#65533;!)&#65533;&#65533;&#65533;X [!xc&#65533; &#65533;{M*{&#65533;+h&#65533;1&#65533;h"x&#65533;&#65533;KG&#65533;1B &#65533;>"&#65533;1&#65533;!&#1257;&#65533;&#65533;W&#65533;F6&#65533;)&#560;.&#65533;+&#65533;3&#65533;&#65533;&#65533;&#65533;g&#65533;>&#65533;&#65533;&#65533;R&#65533;&#65533;&	,&#65533;&#65533;)R&#65533;&#65533; &#65533;2p@&#65533;&#65533;&#65533;&#65533;&#65533;Ad &#65533;h&#65533;&#65533;{&#65533;&#65533;&#65533;&#65533;![&#65533;&#65533;&#65533;~@&#65533;&#65533; &#65533;B&#65533;0&#65533;&#65533;t&#65533;&#65533;&#65533;!@&#65533;/Mvx&#65533;&#65533;2&#65533;z-H&#65533;&#65533;&#50671;]gD&#65533;O&#65533;8 K`&#65533;&#65533;1y&#65533;i&#65533;| &#65533;>D"X&#65533;`&#65533;.d&#65533;&#65533;&#65533;C&#65533;%N&#65533;X&#65533;&#65533;E&#65533;W&#65533;  &#65533;&#65533;&#65533;&#65533;+&#65533;@L&#65533;&#65533;&#65533;I&#65533;'&#65533;&#65533;A&#65533;D)&#65533;&#65533;|S&#65533;&#65533;9u&#65533;&#65533;I&#65533;M&#65533;)*d)&#65533;`G&#65533;+)&#65533;&#65533;L&#65533;&#65533;S&#65533;&#65533; (&#65533;G&#65533;Q&#65533;n&#65533;&#65533;&#65533;k&#65533;>\&#65533;&#65533; &#65533;!J#&#65533;&#65533;1 &#65533;&#65533;&#65533;J&#65533;&#65533;cI2L&#65533;!&#65533;&#1263;&#2002;}y&#65533; &#65533;&#65533;K&#65533;&#65533;&#65533;&#65533;&#65533;W&#65533;&#65533;D&#65533;&#65533;&#65533;e&#793;&#65533;h&#65533;&#65533;&#65533;g&#1057;&#65533;V&#65533;qr&#65533;&#1671;)&#65533; cB&#65533;&#65533;&#65533;MHP$K&#65533;&#65533;&#65533;&#60256;[g
;X&#65533;h&#65533;F 	&#65533;&#65533;*&#65533;&#65533;&#65533;&#65533;&#65533;&#1125;O&#65533;&#65533;B&#65533;I,&#65533;paR&#65533;O&#65533;f&#65533;!&#65533;-&#65533;&#65533;J&#65533;h0&#65533;fn&#65533;)v&#65533;&#65533;&#65533;&#65533;0&#65533;&#65533;&#915;&#65533;O&#1351;1&#65533;&#65533;&#65533;&#65533;3&#65533;&#65533;&#65533;&#65533;3&#65533;&#65533;$@&#65533;&#65533;`&#65533;3&#65533;%4&#65533;1&#65533;@&#65533;&#65533;&#65533;&#65533;0&#65533;@Hc&#65533;&#65533;#&#65533;l&#65533;&#65533;&#65533;&#65533;&#65533;C2&#65533;,&#65533;JpqG&#65533;s0&#65533;&#65533;cC4&#1348;C&#65533;&#65533;d&#65533;&#65533;d&#65533;!&#65533;+4HQ&#65533;&#65533;&#65533;!&#65533;&#65533;&#65533;&#65533;"&#65533; C&#1056;&#65533;;&#65533;4&#65533;L&#65533; &#65533;N2P(&#65533;&#65533; )%Ub&#65533;&#65533;b&#65533;&#65533;
&#65533;0&#877;&#65533;(h:&#65533;&#65533;&#65533;&#65533;PF&#65533;";&#65533;&#65533;t&#1188;L&#65533;tRI&#65533;`&#65533; 8&#65533;
I&#65533;&#65533;&#65533;&#65533;&#65533;0=&#65533;&#65533;`&#65533; aD&#43209;6h&#65533;+#a &#65533;>H&#65533;&#65533;&#65533;Vb&#65533;&#65533;&#65533;;&#65533;&#65533;&#65533;&#65533;V8	&#65533;&#1250;5&#65533;18&#65533;&#65533;&#65533;&#65533;P&#65533;H&#1420;&#65533;&#65533;N&#65533;&#65533;2!&#65533;&#65533;@&#65533;&#65533;&2&#65533;}j&#1094;8P&#65533;]&#65533;*5.&#65533;-&#65533;&#65533;&#65533;$8&#65533; &#65533;&#65533;&#65533;U-&#65533;&#65533;^wI&#65533;4`C?x=$a&#65533;&#65533;&#65533;[&#65533;B&#65533;&#65533;&#65533;&#65533;$8&#65533;&#952;h&#65533;&#65533;H&#513;&#65533;4&#65533;&#65533;A&#65533;+<h&#65533;&#65533;d&#65533;]&#65533;&#65533;&#65533;fC&#65533;h&#65533;-&#65533;814bH&#65533;&#65533;&#65533;&#65533;&#1060;+:&#65533;&#65533; &#65533;#!&#65533;H2%&#65533;v&#65533;i&#65533;8i&#65533;&#65533;Ok&#65533;&#65533;&#65533;&#65533;&#65533;&#65533;&#65533;<AH&#65533;&#65533;&#65533;&#65533;&#65533;H&#65533;5&#65533;L&#65533;rl&#65533;&#65533;&#65533;&#65533;Y&#65533;D&#65533;&#65533;&#65533;*&#65533;^&#65533;&#65533;~&#65533;1h&#65533;u&#65533;&#65533;&#65533;G&#65533;{p&#65533;':&#1464;l&#65533;5)&#50857;&#65533;&#65533;S&#65533;&#65533;-|r&#65533;+&#65533;(&#65533;+&#65533;&#65533;\sy3&#65533;\&#65533;*N&#65533;&#65533;&#1683;6&#65533;&#65533;t&#65533;S&#65533;&#65533;&#65533;MR&#65533;u&#65533;4&#65533;&#1118;&#65533;}&#65533;&#65533;s&#65533;}&#65533;&#65533;&#65533;&#65533;&#65533;wy&#65533;&#65533;&#1107;&#65533;^&#65533;w&#65533;uW&#65533;t3&#65533;&#65533;w&#65533;&#65533;X&#65533;azL&#65533;t &#65533;&#65533;R&#65533;&#65533;4I&#65533;&#65533;&#65533;_hJx/&#65533;@`&#65533;&#65533;sh&#65533; &#65533;&#65533;&#65533;&#65533;&#65533;!gc	&#65533;&#65533;&#65533;&#65533;mdr&#65533;&#65533; &#65533;&#65533; ~f;&#65533;	&#65533;&#65533;&#396;nM=8&#65533;&#65533;?>&#65533;&#65533;&#65533;	&#65533;&#65533;`00~&#65533;&#65533;&#65533;&#65533;|&#65533;&#65533;$&#65533;JMH&#65533;aY*.&#65533;&#65533;b]Y&#65533;!w`$&#65533;&#65533;4,&#578;&#65533;&#65533;&#65533;P&#65533;&#65533;&#214;&#65533;&#65533;.&#65533;H&#65533;&#65533;E&#65533;u&#65533;|@&#65533;S4&#65533;&#65533;)JQ[&#65533;|`&#65533;dq&#65533;c4t&#65533;&#65533;&#65533;&#65533;&#65533;&#65533;&#65533;B&#65533;F8^&#65533;i&#65533;#&#65533;&#65533;&#65533;&#65533;$;&#65533;#&#65533;&#65533;&#65533;&#65533;K\&#65533;pC&#65533;A&#65533;&#65533;d&#65533;&#65533;&#1584;&#65533;E*2K&#65533;&#65533;&#65533;W&#65533;E&#65533;&#65533;&#65533;c&#65533;@z&#1287;%&#65533;X&#65533;8	&#65533;&#65533;TJ&#65533;T&#65533;&#65533;LR&#65533;&#65533;1&#65533;&#65533;&#65533;e$6p&P&#65533;X[4	^&#65533;&#65533;_&#672;1`%&#65533;LR&#65533;&#65533;&#65533;&#65533;&#65533;&#65533;	&#65533;&#65533; 9&#65533;B&#65533;&#65533;&#65533;L`&#65533;&#65533;q&#65533;&#65533;d@c&#65533;}&#65533;`f3O&#65533;s&#65533;@&#65533;t&#65533;#&#65533;yrF&#65533;\\&#65533;&#65533;&#1152;&#65533;r&#65533;S&#65533;&d@&#65533;&#65533;&#65533;&#65533;&#832;1&#65533;$&#65533;qj&#65533;3+-r&#65533;&#65533;<&#1264;&#65533;#&#65533;$ &#65533;&#65533;I@X*&#65533;_3&#65533;	&#583;2<&#65533;LiH&#199;8&#65533;N&#65533;J&#65533;&&#65533;&#65533;pQ5&#65533; &#65533;!&#65533;&4f&#65533;j iJ4&#65533;&#65533;Db{&#65533;)&#65533;x&#65533;&#65533;-&#65533;&#65533;.M_1&#65533;&#65533;L &#65533;/&#65533;LbQ&#65533;&#65533;0&#65533;!&#65533;X&#65533;U&#65533;R&#65533;&#65533;&#65533;y&#65533;b&#65533;&#65533;&#65533;,A&#65533;&#65533;&#65533;&#65533;@ ]&#65533;8A]&#65533;&#65533;&#34048;&#65533;&#65533;D_&#65533;&#65533;&#65533;E,DGx&#65533;
&#65533;@0&#65533;d&#65533;!icO&#65533;&#65533;$}&#65533;H@cIJ&#65533;&#65533;<s&#65533;&#65533;&#65533;&#65533;&#65533;K0"&#65533;&#65533;f&#65533;&#65533;F0B{&#65533;&#65533;&#65533;`Vz)Bn2mr&#65533;:&#65533;E,b De&#65533;&#65533;J&#65533;&#65533;&#65533;"W&#65533;Ej&#65533;y)h&#65533;j &#65533;I&#65533;&#65533;&#65533;	W4%&#65533;&#65533;"*&#65533;V&#65533;O&#65533;Cc&#65533;<&#65533;d&#65533;&#65533;d&#65533;&&#65533;o&#65533;&#65533;&#65533;.E&#65533;&#1960;T&#65533;rS&#65533;0-&#65533;&#65533;&#65533;Q=&#65533;&#65533;7&#65533;F&#65533;&#65533; 0+&#65533;&#65533;&#1928;&#65533;+&#65533;&#65533;&#65533;&#65533;&#65533;Z6P&#65533;
&#65533;&#65533;&#65533;&#65533;&#65533;&#65533;l&#65533;\ioAZ&#65533;&#65533;&#65533;0E&#65533;U3&#65533;DnBB&#65533;d W6T&#65533;&#65533;Z&#65533;0A@&#65533;=&#65533;x&#65533;&&#65533;X&#65533;n&#65533;&#65533;&#65533;&#65533;f'a8&#65533;#&#65533;?&#65533;&#65533;&#65533;&#65533;ADDK&#65533;$G&#65533;Sv&#65533;&#65533;&#65533;&#65533;b6&#65533;&#65533;H&#65533;&#65533;V>&#65533;&#65533;%&#65533;&#7652;&#65533;r&#65533;25&#65533;y&#65533;&#65533;&#65533;&#47248;&#65533;&#65533;a3[&#289;&#65533;&#65533;&#65533;&#1104;=&#65533;&#65533;M&#65533;s&#65533;&#65533;b0&#65533;&#65533;&#65533;ys&#65533;n&#65533;K6F&#65533; &#65533;3E&#65533;&#65533;U&#65533;(&#65533;&#65533;AIv'&#65533;&#65533;U&#65533;R&#65533;&#297;&#65533;&#65533;<&#37396;&#65533;".u$\5&#65533;&#65533;&#65533;o&#65533;r\2#&#65533;&#65533;R;&#65533;tD&#65533;"&#65533;XW&#65533;n&#65533;c&#65533;&#65533;!&#65533;&#65533;pZYh&#65533;&&#65533;W&#65533;|&#19081;&#65533;$&#65533;&#65533;m &#65533;&#65533;bG*2+t&#65533;&#65533;&#65533;&#65533;&#65533;&#443123;&#1345;&#1892;&#65533;&#65533;&#65533;@x&#65533;khL&#65533;kf&#65533;J&#65533;`&#65533;&#65533;&#65533;/&#65533;&#65533;&#65533;&#65533;@&#65533;&#65533;&#1114;&#65533;i&#65533; &#65533;$&#65533;&#65533;{I&#65533;7&#65533;&#65533;&#65533;o&#221;&#65533;&#65533;a;&#65533;&#65533;I&#65533;&#1705;&#65533;d&#65533;&#565;&#65533;&#65533;b&#65533;@&#65533;(&#65533;k 0&#65533;&#65533;&#65533;0\&#65533;&#65533;&#65533; v&#65533;&#65533;5&#65533;:&#65533;?t&#65533;&#65533;&#65533;q&#65533;GBf&#27545;&#65533;&#65533;&#65533;&#65533;&#65533;&#65533;=&#65533;T&#65533;7N&#65533;5g!&#65533;89Eh&#65533;&#65533;&#65533;6&#65533;6&#65533;&#65533;%&#65533;-&#65533;d&#65533;&#65533;&#65533;&#971;&#65533;5h&#65533;&#65533;O&#65533;&#65533;R&#65533;&#65533;&#65533;f&#65533;Ex&#65533;O&#65533;&#65533;o&#65533;&#65533;&#65533;1&#65533;&#65533;@&#65533;&#65533;&#65533;&#65533;&#157;&#65533;&#65533;Vv&#65533;;&#65533;f&#65533;&#65533;&#65533;R\|&#65533;&#65533;M&#65533;Ws&#1394;&#65533;H&#65533;D&#65533;&#65533;^&#65533;c&#65533;!ZV&#65533;&#65533;&#65533;&#65533;u"y&#65533;@&#65533;]&#65533;xx&#65533;z&#65533;n&#65533;&#65533;w&#65533;&#65533;&&#65533;$&#65533;5.o1/&#65533;&#65533;&#65533;:&#65533;q&#65533;-,K&#65533;&#65533;U&#65533;&#65533;&#65533;%N&#65533;me&#65533;:Z+&#573;}&#65533;&#65533;G&#65533;&#65533;I]#j{i&#65533;&#65533;n=&#65533;&#65533;+U&#65533;` &#65533;:>&#65533;&#65533;&#65533;&#65533;&#65533;}!&#65533; r&#65533;&#65533;8"&#65533;U&#65533;&#65533;&#65533;&#441;&#65533;/^&#65533;t&#65533;;&#65533;&#65533;&#65533;?&#65533;I&#65533;;&#65533;@c&#65533;4&#65533;&#1753;&#65533;&#65533;lx?&#65533;&#65533;&#65533;y&#65533;&#65533;&#65533;&#65533;&#65533;=&#65533;;&#65533;&#65533;&#577;&#65533;&#65533;?&#65533;3&#65533;&#65533;;&#65533;&#65533;&#1625;c&#65533;=6&#65533;&#65533; \&#65533;(&#65533;&#65533;&#65533;{&#65533;?c&#65533;&#65533;&#65533;8&#65533;>&#65533;&#65533;=&#65533;3&#65533;&#65533;&#65533;[&#65533;6&#65533; &#65533;?,A3+<&#53062;&#65533;5&#65533;&#65533;4&#65533;&#65533;&#65533;AL2^&#65533;&#65533;&#65533;!&#1147;&#65533;`&#65533;5i&#65533;N&#65533;nx&#65533;&#65533;&#65533;&#65533;1&#65533;&#65533;&#65533;&#65533;3x:&#65533;&#65533;n&#65533;&#65533;&#65533;(&#65533;&#65533;T&#65533;&#65533;A&#65533;&#65533;?+@&#65533;&#65533;Bn &#65533;&#65533;B&#65533;j&#65533;&#65533;&#65533;&#65533;A6X;&#65533;&#65533;&#65533;C&#65533;XC6&#65533;.<&#65533;0&#65533;&#65533;<&#65533;N&#518;hH &#65533;&#65533;&#65533;<.&#65533;&#65533;6&#65533;3&#65533;&#65533;`&#65533;o`B5&#65533;&#65533;C\/&#65533;X&#65533;&#65533;&#65533;68d<+&#65533;DoHC/&#65533;&#65533;&#65533;2|K&#65533;{8^3&#65533;&#65533;p&#65533;&#65533; O&#65533;I&#65533;&#65533;0;&#65533;;	@&#65533;&#65533;+@&#65533; &#65533;h&#65533;Y0b4&#65533;&#65533;1DY\&#65533;&#65533;&#65533;&#65533;&#65533;&#65533;&#65533;:[@&#65533;d&#65533;.i!;89^&#65533; &#65533;k&#65533;&#65533;kPG&#65533;&#65533;i&#65533;5&#65533; &#65533;&#65533;p&#65533;-vdG&#65533;Gx&#65533;Gy&#65533;Gz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4&#65533;6(&#65533;&#65533;&#65533;&#65533;/ &#65533;!&#65533;  (&#65533;/@&#703;a&#65533;&#65533;&#65533;$&#65533;! &#65533;&#65533;&#65533;J&#65533;&#65533;&#65533;&#65533;J'P&#65533;&#65533;&#65533;!(&#65533;&#65533;&#65533;J&#65533;y&#65533;!&#65533;'@$`&#65533;$&#65533;&#65533;&#65533;$&#744;D&#727;&#65533;&#65533;`K&p h&#65533;&#65533;K&&#65533;8K&#65533;L&#65533;X&#65533;&#65533;l&#65533;$`&#65533;\L&#65533;D&#65533;x&#65533;&#65533;l&#65533;(&#65533;&#65533;&#65533;&#65533;K&#65533;&#65533;L'&#65533;&#65533;( &#65533;&#65533;,&#65533;@&#65533;&#65533;$&#65533;L&#65533;T&#65533;&#65533;&#65533;&#65533;[YK&#65533;,M&#65533;d&#65533;&#65533;&#65533;|&#65533;t&#65533;&#1484;&#65533;&#65533;T&#65533;&#65533;M&#65533;4&#65533;@&#65533;&#65533;&#65533;$&#65533;&#65533;&#65533;&#65533;L&#65533;&#65533;&#65533; &#65533;4-P@H &#65533;%h&#65533;&#65533;&#65533;&#65533;&#65533;6&#65533;N&#65533;N*  &#65533;4&#65533;O&#65533;O&#65533;T &#65533;? &#65533;&#65533;&#65533;&#65533;/XK&#65533;$M&#65533;&#65533;/&#65533;&#65533;&#65533;&#65533; &#65533;&#65533;M@(&#65533;M&#65533;&#65533;?&#65533;R&#65533;O&#65533;$&#65533;N&#65533;&#65533;~&#65533;M@&#65533;&#65533;&#65533;$@&#65533;&#65533;t&#65533;6(N&#65533;&#65533;&#65533;&#65533;&#65533;L?*&#65533;T &#65533;S@&#65533;R0%O(&#572;D `&#65533;&#65533; &#65533;&#65533;&#65533;&#65533;&#65533;&#65533;&#65533;&#65533;%@&#65533;&#65533;1&#65533;&#65533;
&#65533;P&#65533;R8&#65533;Q(T &#65533;XN&#65533;&#65533;&#65533;(&#65533;J&#65533;D&#65533;X u&#65533;/&#65533;&#65533;(&#65533;&#65533;@&#65533;&#65533;&#65533;&#65533;&#65533;Q&#65533;&#65533;&#65533;&#65533;&#1283;&#65533;&#65533;&#65533;&#65533;&#1540;&#65533;&#65533;<Q&#65533;&#65533;&#65533;&#65533;'&#65533;R7&#65533;&#1154;&#65533;&#65533;&#65533; =&#65533;&#65533;&#65533;&#65533;;S =&#65533;&#65533;&#65533;&#65533;&#65533;&#65533;B&#65533;N&#65533;(&#65533;&#65533;xS7&#65533;!  T&#65533;&#65533;D<&#65533;S&#65533;&#65533;&#65533;&#65533;x&#65533;PP&#65533;&#65533;&#65533;EuSHT)&#65533; ]&#65533;&#65533;S(&#65533;J&#65533;&#65533;R&#65533;&#65533;&#65533;&#65533; *&#65533;&#65533;&#65533; 
PS&&#65533;&#65533;&#65533;Q}S)&#65533;&#65533;TU=HSxUX&#65533;U&#65533;x 8&#65533;\&#65533;&#65533;&#65533;x@&#65533;`Vb=&#65533;c&#65533;Qe&#65533;&#65533;&#65533;?&#65533;&#65533;\5&#65533;&#65533;&#65533;&#65533;&#65533;	x&#65533;&#65533;&#65533;&#65533;LQ)&#65533;Vm-V&#65533;&#65533;&#65533;o&#65533;SS&#65533;&#65533;&#65533;p&#65533;&#65533;uU w]&#65533;kMTy&#65533;RN&#65533;&#65533;&#65533;&#65533;d&#65533;&#65533;%z&#65533;G*P&#65533;&#512;&#65533;p&#65533;Ph&#65533;/&#65533;U&#65533;&#65533;V!&#65533;O!&#65533;Q W&#65533;&#65533;S OS{&#65533;&#65533;&#65533; (&#65533;&#65533;%#P&#65533;&#65533;m&#65533;@%8&#65533;S&#65533;&#65533;&#65533;;U&#65533;Q&#65533;O!&#65533;&#65533;`W&#65533;&#65533; g5&#65533;h&#65533;N]&#65533;C&#65533;&#65533;M&#65533;&#65533;!*&#65533;=5&#65533;&#65533;&#65533;H@&#65533;&#65533;( Kx &#65533;&#65533;&#65533;	&#65533; tmO*&#65533;&#65533;`&#65533;&#65533;&#65533;&#65533;M&#65533;&#795;&#65533;[&#65533;&#65533;[&#65533;&#65533;[&#65533;&#65533;&#65533;/&#65533;&#65533;&#65533;,SHY&#65533;e&#65533;|&#65533; #&#65533;&#65533;&#65533;- &#65533; &#65533;&#65533;&#65533;[#&#65533;&#65533;&#65533;&#65533;Mp&#1026;&#65533;&#65533;Q&#65533;&#65533;[&#65533;&#65533;\&#65533;&#65533;&#1819;U#T&#65533;&#65533;N&#65533;&#65533;&#65533;/&#65533;&#65533;&#65533;&#65533;&#65533;&#65533;&#65533;]Wh} &#565;N&#65533;&#65533; &#65533;M@&#65533;&#65533;\&#65533;&#65533;]&#2029;&#65533;&#65533;&#65533;]&#1858;&#65533;&#65533;?(&#65533;&#65533;-H@W&#65533;&#512;6&#65533;X#P&#65533;	@&#65533;[m&#65533;&#65533;]&#65533; &#65533;&#65533;&#65533;&#65533;&#65533;&#65533;^&#65533;&#65533;&#1865;U\&#65533;-&#65533;&#65533;5W&#65533;&#65533;&#65533;&#65533;&#65533;&#65533; &#65533;&#65533;&#65533;&#65533;U&#65533;&#65533;&#65533;^&#65533;&#65533;&#65533;&#65533;]W&#525;H&#65533;&#65533;0&#65533;P&#65533;&#65533;&#65533;&#65533;&#285; &#65533;]&#65533;_>&#3749;&#65533;&#65533;e^&#65533;|&#65533;x&#65533;	(&#65533;]&#65533;&#65533;/&#65533;&#2023;E`&#65533;`\&#65533;U&#65533;&#65533;&#535;}&#65533;h]&#65533;&#65533;`j5&#65533;&#65533;m&#65533;&#65533;S&#65533;,&#2008;&#65533;Zg`&#65533;&#65533;&#65533;&#65533;&#65533;`6&#65533;M&#65533;a&#65533;TZ&#65533;4&#65533;(&#65533;&#65533;L0&#65533;&#65533;&#65533;&#65533;uY&#65533;-&#65533;]m&#65533;&#65533;&#65533;&#65533;B0&#65533;&#65533;|&#65533;&#65533;m&(.&#65533;E&#65533;H&#65533;>H&#65533;&#65533;&#65533;&#65533;U(&#65533;a0&#65533;_6_#&#65533; 
&#65533;&#65533;`&#65533;&#390;&#65533;U&#65533;(&#65533;Hp&#65533;)&*&#65533;`2&#65533;&#65533;&#65533;M&#65533;P&#65533;(&#65533;&#65533;m&#65533;,FH7v(&#65533;U&#65533;5&#65533;cD&#65533;&#65533;&#65533;e&#65533;&#421; :n&#65533;&#269;&#65533;0&#65533;UX&#65533;&#65533;&#65533;sE&#65533;GvVv&#65533;&#65533;u%&#65533;B&#65533;&#65533;6&#65533;&#65533;0HdT&#65533;&#65533;(&#65533;B(&#65533;&#65533;&#65533;4&#65533;&#65533;&#65533;&#65533;&#65533;&#65533;!*_&#1429;&#65533;&#65533;%b&#65533;d&#65533;?.7&#65533;&#65533;B(\."0&#65533;&#1069;HZ&#65533;&#65533;f6&#65533;tm&N&#65533;(.&#65533;B&#65533;Jf&#65533;CNenev}&#65533;&#65533;&#65533;f
&#65533;&#65533;&#65533;&#65533;&#65533;&#65533;&#65533;r~&#65533;&#65533;f&#65533; !&#65533; &#65533; ,   uG &#65533; &#65533;H&#65533;&#65533;&#65533;&#65533;*\&#560;&#65533;&#199;#J&#65533;H&#65533;&#65533;&#322;).j&#65533;&#561;&#65533;&#463; C&#65533;I&#65533;c
	&#65533;&#65533;P&#65533;&#65533;&#727;0c&#668;I&#65533;!&#65533;&#65533;&#65533;dse,k
J&#65533;&#65533;&#1123;!I&#65533;&#65533;&#596;&#65533;; &#65533;&#65533;&#65533;&#1387;X&#65533;&#65533;4&#1140;&#65533;N,T&#65533;J&#65533;&#65533;&#1651;Y&#65533;&#65533;q&#65533; ,vJ&#881;&#65533;&#65533;+~&#65533;E&#759;&#65533;&#2047;A&#65533;&#65533;&#65533;&#65533;;I&#6210;&#65533;&#65533;:m@&#65533;&#65533;*&#65533;&#728;3&&#65533;&#65533;@&#65533;&#65533;vf$&#65533;`)&#65533;&&#65533;&#65533;&#290;A&#65533;&#65533;&#1520;c&#881;&#65533;&#65533;g	tj0Hfg&#65533;P&#65533;&#65533;iB&#65533;&#65533;&#65533;&#65533;E&#65533;&#1568;S&#65533;&#65533; ' '0&#540;&#65533;&#65533;o*&#65533;&#65533;&#65533;&#65533;&#65533;&#65533;&#65533;&#203;&#65533;O&#65533;&#65533;&#65533;&#65533;&#65533;&#1259;_&#1022;&#65533;&#65533;&#65533;&#65533;&#65533;&#735;O?&#65533;&#65533;&#65533;&#65533;&#65533;&#65533;P&#65533;&#65533;&#65533;s:	&#65533;XA&#65533;&#65533;`&#65533;@EHB}6&#65533;&#65533;&#65533;F(&#65533;&#1175;_~&#65533;&#65533;&#65533;&#65533;s&#65533;Y&#65533;Alg&#65533;:&#65533;]r(&#65533;x&#1605;,&#65533;&#65533;"z&#65533;&#65533;&#65533;&#65533;0&#65533;&#65533;&#65533;S&#65533;&#65533;&#65533;N;&#65533;&#65533;&#65533;VL1&#65533;W&#65533;&#65533;&#65533;&#65533;&#65533;&#65533;F&#65533;vB\l&#65533;p&#65533;	&#65533;]&#65533;&#65533;&#65533;nY&#65533;d&#65533;i&#65533;&#65533;B:&#65533;&#65533;&#65533;eqa
&#65533;o&#65533;!&#65533;&#65533;a&#65533;&#65533;&#26560;*&#65533;{q&#65533;&#65533;!&#390; \:-&#65533;&#65533;@\&#65533;a&#65533;&#65533;&#65533;&#615;&#65533;v&#65533;&#65533;f"&#281;N2F#&#65533;&#65533;&#65533;$&#65533;&#65533;i&#65533; &#65533;d&#65533;i&#65533;&#65533;&#65533;&#65533;&#65533;!&#65533;<&#65533;	B
&#65533;&#65533;S&#65533;)W
&#65533;N&#551;&#65533;&#65533;F+-&#65533;&#65533;&#65533;C&#65533;R&#65533;T&#65533;A&#241;&#65533;f&#65533;&#65533;&#65533;NdL&#65533;&#27051;n&#65533;j&#65533;\y&#65533;&#65533;&#65533;y&#65533;&#65533;N!&#65533;&#65533; &#65533;&#65533;&#65533;&#65533;&#65533;4*~&#1441; &#382;A&#65533;:&#65533;Qu &#65533; &#65533;Wl&#65533;{&#1126;S&#65533;&#65533;S&#65533;&#65533;&#65533;1&#65533;&#65533;&#65533;&#65533;j&#65533;,&#65533;&#65533;A&#65533;&#65533;&#65533;&#65533;Qg&#65533;&#1785;&#65533;&#1958;:&#65533;&#65533;&#65533;A&#65533;&#65533;fa&#65533;.: AW &#65533;&#65533;&#65533;
&#65533;s{&#65533;>-&#65533;&#65533;&#65533;&#65533;T0hv~8P&#65533;:MWP&#65533;&&#65533;&#65533;&#65533;&#1296;&#65533;:&#65533;hG&#65533;q&#65533;&#1017;PcA:&#65533;&#65533;#A>&#65533;&#65533;y&#65533;&#65533;&#65533;&#65533;&#65533;i&#65533;&#65533;&#65533;ANB&#65533;&#1620;:yI&#1073;l,m(2&#65533;w&#65533;&#65533;Q&#65533;-y&#65533;&#65533;&#65533;&#65533;&#65533;!&#65533;c&#65533;wDdG+&#65533;"&#65533;	&#65533;WFV&#65533;~z7F&#65533;i&#65533;f&#65533;=&#65533;&#65533;&#65533;8a&#65533;)&#65533;FZ&#65533;&#65533;&#65533;l,aP&#65533;&#65533;:&#65533;"A&#65533;n&#65533;&#65533;3&#65533;z&#65533;n&#1724;]&#65533;q&#65533;&#65533;g_&#65533;&#65533;>w&#65533;N&#65533;F&#65533;&#65533;l&#65533;aP&#65533;K/&#65533;&#65533;S&#65533;&#65533;&#65533;&#65533;&#65533;&#65533;&#65533;&#65533;&#65533;&#65533;ko&#65533;|&#65533;7&#65533;q &#65533;&#65533;P&#65533;	 &#65533; `&#65533;BL&#65533;&#400;&#65533;(/~|_&#65533;&#950;&#65533;gQ&#65533;~\&#65533;&#65533;&#1410;-&#65533;hk1 &#65533;	L&#65533;(&#65533;&#65533;8&#65533;N4'3&#65533;/&#65533;0&#65533;`&#65533;&#65533;:[A+&#65533;8LS&#65533;v&#65533;&#65533;&#65533;&#65533;$&#65533;W&#65533;&#65533;&#65533;0 &#65533;@5l&#65533;&#65533;C&#944;&#65533;:&#65533;}7L&#65533;&#65533;&#65533;&#65533;*&#65533;&#65533; &#65533;Z &#65533;0&#65533;4,v&#65533;&#65533;&#65533;&#65533; &#65533;+0P}ex&#65533;%xAs&#65533;&#842;p&#65533;&#65533;A4&#65533;&#65533;y&#65533;[!&#65533;MA&#65533;&#65533;&#65533;&#65533;L&#65533;&#65533;k&#65533;&#65533;*&#65533;'&#65533;0&#65533;&#65533;{Xs&#65533;&#65533;&#65533;q&#65533;f&#65533; d&#65533;&#65533;DAZ&#65533;y&#65533;&#65533;b!&#65533;C&#65533;&#65533;&#65533;M&#65533;Q&#65533;A&#65533;&#65533;&#65533;i&#65533;[&#65533; yIKf&#1165;`j#'&#65533;g;&#65533;q(k{&#65533;K&#65533;Pu"&#65533;&#65533;&#65533;&#65533;&#65533;t&#65533;!&#65533;7&#65533;Y&&#65533; @&#65533;p*$,ns&#65533;&#65533;&#1296;)&#895956;V&#65533;9&#65533;&#65533;DpR&#65533;&#65533;&#65533;&#65533;&#65533;-u&#65533;&#65533;&#65533;&#65533;&#65533;%&#65533;&#65533;0&#594;&#65533;}&#65533;&#1103;.&#65533;&#65533;&#65533;m&#65533;NXtUC&#1192;&#65533;&#65533;`rJ&#65533;nx'<&#65533;IR&#65533;&#65533;0&#65533;*&#65533;H)&#65533;&#65533;&#65533;&#65533;&#65533;&#65533;p&#65533;.&#65533;S&#65533;Q&#65533;&#65533;3&#4492;&#65533;i&#65533;j&#65533;&#65533;f8&#65533;e&#65533;UK&#65533;&#65533;
&#65533;>&#65533;/u&#65533;h0&#65533;+2&#65533;&#65533;&#65533;&#65533;&#65533;HG:&#65533;u&#65533;&#65533;J&#1585;p&#65533;Dk4/&#65533;&#65533;Ry&#65533;&#65533;#&#65533;d[~Hg&#65533;&#65533;&#65533;&#65533;&#65533;&#1463;<G&#65533;U&#65533;p&#65533;`&#65533;)T&#65533;&#65533;&#65533;wD&#65533;&#65533;&#65533;&#65533;&#65533;&#65533;9&#65533;$_+X&#65533;0L&#65533;&#65533;5>\&#65533;&#65533;DS&#65533;&#65533;8&#65533; )p&#65533; ,*&#65533;&#65533;&#65533;	0M&#65533;X&#65533;&#65533;:6=&#556;&#65533;mr&#65533;G&#65533;&#65533; &#65533;<&#65533;a7C+&#65533;&#60512;&#1377;@b&#65533;&#65533;&#65533;f&#65533;&#65533;u"&#65533;&#65533;Ep&#65533;&#65533;&#65533;l]CkW!&#65533;&#1203;0 2&#65533;A
&#65533;&#65533;&#65533;%&#65533;&#65533;&#65533;&#65533;gi&#65533;I&#65533;Q$C&#65533;&#65533;&#65533;r&#65533;W&#65533;8i j&#65533;t&#65533;7[&#65533;&#65533; M[f3&#65533;&#834;&#65533;a&#65533;&#65533;&#65533;x&#65533;h&#1915;$p#\&#65533;RN&#65533;L&#65533;Q&#65533;x&#65533;K&#65533;&#65533;&#65533;V&#65533;l&#65533;m &#65533;T&#65533;
&#65533;r&#65533;&#65533;&#65533;D&#791;&#65533;&#1397;/	&#65533;&#65533;&#65533;@wG4!
+ &#65533;&#65533;J&#65533;{&#65533;&#65533;&#65533;p&#65533;&#65533;&#65533;U&#65533;&#65533;$HI&#65533;g&#65533;|&#65533;]&#65533;&#65533;>tx&#65533;&#65533;17&#65533;&#1756;&#65533;&#65533;)&#65533; R&#212;4&#65533; (g8&#65533;N&#65533;&#65533;b&#65533;&#65533;,&#65533;&#65533;&#65533;:&#65533;t(&#65533;P68&#65533;&#65533;>&#65533;1&#65533;&#65533;.&#65533;8&#65533;&#65533;1	r&#65533;&#65533;&#65533;X&#65533;q&#65533;&#65533;L&#705;dQ&#65533;&#65533;&#65533;i&&#65533;Ubi&#65533;/M&#1612;A&#65533;&#65533;&#1102;&#65533;YA&#65533;&#65533;7&#65533;&#65533;&#65533;&#65533;E&#65533;&#65533;&#65533;a>&#1775;&#65533;&#65533;j	&#65533;&#1713;<&#65533;j&#65533;&#65533;k=]*:&#1674;[&#1723;DYR&#65533;R &#65533;^D&#65533;~&#65533;i&#65533;&#65533;&#65533;&#65533;9r&#65533;&#65533;!0(&#65533;k&#65533;#&#65533;EQ&#65533;&#65533;:&#65533;]&#65533;u&#65533;&#65533;L&#65533;&#65533;&#65533; &#65533;&#65533;<&#65533;&#356;f;&#65533;&#65533;&#1038;6&#65533;&#65533;=l&#65533;&#65533;wp&#65533;d&#65533;N&#65533;&#65533;&#65533;Q&#65533;&#1786;&#65533;&#65533;<&#65533;&#65533;_{&#1165;sX&#65533;&#65533;&#65533;&#65533;7&#65533;&#65533;.Q&#65533;&#65533;j,L&#65533; a&#65533;&#65533;&#65533;T&#65533;:Cbo&#65533;4&#65533;A_&#65533;3&#65533;&#65533;
T&&#65533;&#65533;&#65533;&#65533;w&#65533;&#65533;=&#65533;&#65533;&#313;&#65533;&#65533;&#65533;&#65533;@%$&#65533;&#65533;&#65533;R&#65533;%&#45330;&#65533;&#65533;v&#65533;&#65533;&#65533;&#65533;&#65533;rM&#65533;&#65533;	&#65533;&#65533;&#2014;-&#65533;&#65533;&#65533;&#65533;&#65533;&#65533;&#65533;V&#65533;&#65533;&&#65533;&#65533;&#65533;b,&#65533;&#65533;&#65533;&#65533;l&#765;.&#65533;&#65533;sV$O&#65533;&#65533;&#65533;&#65533;q&#65533;; %&#1005;&#65533;&#65533;k&#65533;_&#278;&#65533;a&#65533;&#475;&#65533;(VM&#65533;&#65533;c&#65533;V2$@$&#65533;&#65533; &#65533;&#65533;&#65533;&#65533;&#65533;k&#65533;&#65533;1&#65533;&#65533;&=&#65533;m	2&#65533;	;&#65533;`&#65533;&#65533;'; &#65533;x&#65533;&#65533;4,!&#65533;:&#65533;&#1936;Yr&#65533;V@&#65533;U&#65533;)&#65533;&#65533;&#65533;5H&#65533;&#65533;&#65533;&#65533;&#65533;{U&#65533;&#65533;&#65533;d]t&#65533;-D&#65533;t(/+/9&#65533;1N &#65533;)&#65533;&#1637;&#65533;&#65533;&#65533;&#65533;&#65533;SY_&#65533;v&#65533;&#65533;&#65533;&#65533;&#65533;n&#65533;&#65533;&#65533;hM&#65533;&#65533;&#65533;&#65533;&#65533;&#65533;&#65533;&#65533;&#65533;&#65533;@&#65533;N U&#65533;&#65533;:1g&#65533;&#65533;&#65533;&#65533;&#65533;&#52943;&#65533;q&#65533;f&#65533;&#65533;E}&#65533;%&#65533;A>0&#65533;X&#65533;&#65533;fCT&#65533; &#65533;;&#65533;r&#65533;~&#65533;2>&#65533;&#65533;&#65533;&#915;&#65533;Y&#65533;R&#65533;avh&#65533;~&#65533;b{&#65533;C`P&#65533;(&p &#1985;&#65533;&#65533;V&#65533;Q&#65533;GP&#65533;>`B+.F&#65533;&#65533;&#65533;K&#65533;x&#65533;7u`&#65533;|&#65533;&#65533;&#65533;&#65533;#&#65533;'6&#65533; Hz+H&#65533;&#65533;w/S' i`&#65533; &#65533;&W&#65533;)&#65533;G{&#65533;z&#65533;>%,AX&#65533;&#65533;(;!8&#65533;@:&#65533;q$R&#65533;SD&#65533;&#65533;$&#65533;Q&#65533;.&#65533;y]&#65533;vm&#1476;&#65533;q&#65533;&#65533;q&#65533;&#65533;o&#65533;&#65533;&#65533;&#65533;&#21637;R&#65533;#f&#65533;c&#65533;A $@<a+&#65533;	&#65533;B&#65533;s:&#65533;&#65533;r&#65533;&#65533;&#65533;gx7X
&#65533;h ?&#65533;JPs&#65533;&#65533;w;&#65533;&#65533;&#65533;&#65533;>&#65533;%&#65533;Q9&#65533;g&#65533;|]A@U"&#65533;q:!&#65533;n&#65533;&#65533;&#65533;&#65533;&#65533;&#65533;6&#65533;q&#65533;&#65533;	&#65533;W&#65533;&#65533;&#65533;&#65533;:&#65533;yW'1F&#65533;&#65533;>&#65533;q&#65533;X"5hl rxvj&#65533;``{-&#65533;g&#65533;&#65533;m!&#65533;&#65533;&#65533;D&#65533;8;c&#65533;K&#65533;&#65533;&#65533;ct&#65533;XB&#65533;:&#65533;%I&#17116;8 &#65533;&#65533;P&#65533;&#65533;&#65533;&#65533;n&#65533;b&#65533;L&#65533;)$`w&#65533;89i&#65533;w&#65533;bVe=&#65533;&#65533;@&#65533;&#65533;H7Q{d~J(&#65533;&#65533;;&#65533;&#65533;4&#65533;7&#65533;1 @q&#65533;&#65533;YB&#65533;gd&#1070640;~b&#65533;6&#65533;&#1480;`v&#65533;`&#65533;&#65533;*4&#65533;&#65533;&#65533;&#65533;&#65533;!&#65533;6&#65533;"y}&#65533;w
a&#65533;EQ|&#65533;&#65533;&#65533;&#65533;@I&#65533;d&#65533; tF Pd&#65533;t&#65533;Qi>&#65533;4&#65533;@ =`y8&#65533;SCGL&#65533;*&#65533;As  &#65533;O&#65533;sx&#65533;&#65533;PfXJE@5&#65533;\&#65533;&#65533;&#65533;p&#65533;QLq	&#65533;&#65533;l&#65533;2&#65533;&#65533;&#65533;@Q&#1681;1&#65533;>&#65533;&#65533;&#65533; -&#1603;&#11468;&#65533;9&F; 4&#65533;&#65533;&#65533;=&#65533;Y&#65533; &#65533;<&#65533;G	"el&#65533;ktO&#65533;&#65533;xU&#590;&#65533;&#65533;@&#65533;4&#65533;1&#65533;&#65533;&#65533;&#38561;hK&#65533;@%S&#65533;&#65533;&#65533;s@"vIzi&#65533;&#65533;(&#65533;tF&#65533;s&#65533;&#65533;-&#65533;E &#65533;&#65533;a&#65533;&#65533;2&#65533;&#65533;&#65533;&#65533;&#65533;p&#65533;&#65533;&#65533;&#65533;&#65533;&#65533;&#65533;l&#65533;&#65533;&#65533;&#65533;	&#65533;&#65533;&#65533;&#65533;&#65533;)>&#65533; &#65533;.@&#65533; &#65533;Ub&#65533;Y1&#65533;N&#65533;i&#65533;&#65533;&#65533;Y&#65533;&#65533;g&#65533;0&#65533;F h&&#65533;	&#65533;{&#65533;T9&#65533;&#281;%K&#65533;&#65533;&#65533;i&#65533;&#65533;u&#65533;?P&#65533;&#65533;?&#65533;.T&#65533;Xj.&#64993;Hj&#65533;I&#65533;<'&#65533;&#65533;k0t-?z&#65533;&#65533;&#65533;(xB)&#65533;)& G&#65533;&#65533;b&#65533;&#65533;&#65533;`&#65533;A``uQ&#65533;&#65533;&#65533;&#65533;&#65533;y?&#65533;&#65533;&#65533;&#1103;L&#65533;W&#65533;v&#65533;	?x&#65533;&#65533;&#65533;D&#65533;&#65533;cX&#65533;&#65533;c&#65533;&#65533;&#65533;a:&#65533;b&#65533;Z8&#65533;j*&#65533;rnH&#65533;l*()0&#65533;:&#65533;&#65533;= &#65533;s&#65533;&#65533;z=&#65533;Z&#65533;&#65533;&#65533;&#65533;&#65533;&#2033;ijd[	&#65533;&#65533;6&#65533;8P&#65533;*&#65533;G&#65533;&%&#65533;&#65533;y*&#65533;xq&#65533;e&#149;S'J &#65533;J&#65533;&#65533;I &#65533;S&#65533;&#65533;p&#65533;&#65533;&#65533;)&#65533;FEr#8&#65533;0&#65533;;&#65533;&#65533;qe&#65533;&#65533;&#65533;&#65533;&#65533;&#65533;Z&#65533;d&#65533;g&#65533;&#65533;'&#65533;*!&#65533;&&#65533;Xq&#1708;&#65533;j&#65533;( &#65533;&#65533;&#65533;&#65533;&#65533;]&#65533;&#65533;&#65533;R&#65533;&#65533;&#65533; &#65533;&#65533;&#65533;&#65533;`&#65533;&#65533;;&#65533;&#65533;2&#65533;" \&#65533;&#65533;9ul&#65533;_&#65533;&#65533;3Z&#65533;&#65533;2 &#65533;S&#65533;&#65533;&#65533;*&#65533;t*&#65533;&#65533;&#65533;&#65533;y&#65533;]q&#65533;'&#65533;$&#65533;F&#65533;&#65533;&#65533;&#65533;&#65533;pB : &#65533;&#65533;'9&#65533;&#65533;&#597;&#65533;&#65533;&#65533;&#65533;&#65533;&#65533;Yx&#1031;&#65533;&#65533;&#65533;&#65533;&#65533;&#65533;H&#65533;&#65533;U&#65533;f&#65533;&#65533;H&#65533;&#65533;&#1225;&#65533;&#1417;&#65533;&#65533;qO@&#65533;u&#65533; &#65533; h&#65533;P&#65533;lqb &#65533;:&#65533;G&#65533;
&#65533;&#65533;A&#65533;&#65533;&#65533;1&#65533;)&#65533;T&#65533;q	N+Z&#65533;&#65533;x&#65533;	`S&#65533;bp&#65533;)&#65533;&#65533;@&#65533;w&#65533;&#65533;&#65533;&#65533;[&#65533;	`R&#65533;&#1125;&#12406;B&#1075;&#1066;&#65533;cZl&#65533;&#65533;&#65533;&#65533;Q&#65533;&#65533;o&#7327;&#65533;&#65533;&#65533;r&#65533;>&#65533;&#65533;s&#65533;&#65533;&#65533;&#65533;^A&#65533;V&#65533;&#65533;{&#1714; &#65533;2&#65533;Q&#65533;  &#65533;PL&#65533;!&#65533;&#65533;&#65533; GP5pr&#65533;=,&#65533;&#65533;&#65533;&#65533;&#65533;&#65533;#&#65533;&#65533;&#65533;U&#65533; &#65533;&#951;&#65533;&#65533;&#65533;&#65533;&#65533;@T&#65533;&#65533;&#65533;&#65533;&#65533;j&#65533;&#65533;&#65533;&#65533;3&#65533;&#65533;&#65533;&#65533;&#65533;&#65533;``&#65533;&#65533;4&#65533;&#65533;&#65533;&#65533;D q&#65533;
Ka&#65533;h&#65533;&#65533;y&#65533;Y&#65533;&#65533;E&#65533;&#65533;,&#48786;&#65533;~&#65533;&#65533;&#65533;&#65533;N&#65533;Y@&#65533;&#36344;&#65533;&#65533;&#65533;&#65533;&#65533;&#65533;&#34279;&#65533;&#65533;)p,&#65533;kh{&#65533;'|&#65533;&#65533;k&#65533;n&#65533;:&#65533;>>&#65533;&#65533;&#65533;&#65533;`fp4&#65533;&#65533;&#65533;&#65533;H&#65533;&#668;8&#65533;K&#65533;&#65533;@'&#65533;&#65533;g&#65533;^&#65533;s$&#47742;&#65533;+k&#65533;&#65533;F&#65533;,`G&#65533;&#65533;&#65533;,&#801;&#65533;&#65533;D&#65533;h&#65533;f&#65533;&#65533;`&#65533;&#65533;	>,&#65533;&#65533;&#65533;&#65533;?,&#65533;&#65533;&#65533;S7&#65533;&#65533;X&#65533;&#65533;&#303;&#65533;G8f&#65533;&#65533;&#65533;&#65533;&#65533;&#65533;*+&#65533;&#65533;&#65533;F{&#65533;!&#65533;&#65533;&#65533;&#65533;&#65533;a&#65533;&#65533;&#65533;&#65533;?<8{;&#65533;	&#65533;#&#65533;&#65533;&#65533;&#65533;&#65533;&#65533;c&#65533;z&#65533;;a&#65533;<&#65533;z&#65533;wz&#517;1	(|&#65533;&#65533;J>&#65533;&#65533;&#65533;=&#1853;&#65533;&#762;;&#65533;lW&#65533;q&#65533;&#65533;&#65533;&#65533;a&#65533;&#65533;&#65533;$k&#65533;Q&#65533;&#65533;++&#65533;&#65533;&#65533;&#326;&#65533;Np7&#65533;&#65533;7&#65533;R&#65533;&#65533;&#65533;&#400; &#65533;&#65533;1I&#65533;Wv&#65533;A&#65533;&#65533;&#65533;c9&#65533;q&#826;&#65533;<&#65533;&#65533;&#692;M&#65533;&#65533;>S&#65533;&#65533;&#65533;&#65533;+&#65533;3&#65533;PF&#65533;6=&#1779;9&#65533;&#65533;=&#65533;&#65533;&#65533;&#65533;&#65533;&#65533;&#65533;o`q(&#65533;=&#630;&#1848;&#65533;&#754;|[&#65533;&#65533;&#65533;j&#65533;X:&0x&#65533;&#696;&#65533;&#65533;&#65533;&#65533;1&#65533;&#65533;&#65533;&#65533;z&#65533;P  &#65533;&#65533;D&#65533;^&#65533;&#65533;.&#65533; &#65533;&#65533;&#65533;&#65533;C&#65533;&#65533;&#65533;;\&#740;&#65533;X&#65533;LQ&#65533;&#65533;
&#65533;&#65533;.&#65533;&#65533;0&#65533;|!&#65533;&#65533;]&#65533;&#65533;'&#65533;W^&#65533;-'&#65533; &#65533;lp@&#65533;P&#65533;A&#65533;&#65533;&#65533;*0&#65533;{&#65533;&#65533;X&#65533;&#65533;&#65533;&#65533;R&#65533;&#65533;.@&#488;J&#65533;k*&#65533;WT:&#65533;&#65533;}L&#65533;&#65533;M&#65533;<3&#65533;&#65533;H`&#65533;'&#65533;&#65533;=l&#65533;+&#65533;&#65533;h&#65533;H&#65533;!h&#65533;&#65533;&#65533;!f&#65533;&#65533;&#65533;
&#65533;&#65533;&#65533;>]&#65533;&#1796;p&#65533;A"5~&#65533;c &#65533;:&#65533;&#65533;r&#65533;&#65533;&#65533;&#1080;% P&#65533;&#1516;&#207;{ah&#65533;&#65533;&#65533;&#65533;&#1104;0N>&#65533;*&#65533;+y&#65533;&#65533;&#65533;&#65533;>L&#65533;&#65533;)&#65533;&#65533;
&#65533;&#65533;w&#65533;&#65533;&#65533;&#65533;!&#65533;"$&#65533;N|&#65533;i&#65533;7&#65533;&#65533;h&#65533;|&#65533;&#65533;D&#65533;"V&#65533;0&#65533;&#65533;y&#65533;Lj!&#65533;&#65533;<&#65533;&#65533;K&#65533;:&#65533;&#65533;&#65533;,A&#65533;&#65533;s&#65533;&#65533;A&#65533;&#65533;&#689;&#65533;R &#1886;&#65533;Lo&#65533;b  b&#65533;1&#65533;	o&#65533;&#65533;t]f!&#65533; &#65533; &#65533;&#65533;&#1749;L&#65533;	&#65533;&#65533;&#65533;&#65533;&#65533;&#605;&#65533;&#65533;&#65533;p&#65533;&#65533;&#65533;k&#65533;*{&#65533;tR&#65533;&#65533;I` 9f&#65533;H&#765;=&#632;&#52406;V&#65533;r&#65533;&#65533;&#65533;;&#65533;&#65533;&#65533;&#65533;&#1133;&#65533;N  &#65533;&#65533;&#65533;FI&#65533;0&#65533;5&#65533;e=&#65533;gM&#65533;i&#65533;&#65533;&#65533;&#65533;:&#65533;&#65533;&#65533;&#65533;@&#65533;&#65533;&#65533; &#65533;&#65533;S=&#65533;&#65533;g&#65533;aH;&#65533;&#65533;8&#65533;,&#65533;8&#65533;J&#65533;&#65533;=&#65533;&#65533;?d&#65533;:3M&#65533;1 ~&#65533;a&#65533;&&#65533;a &#65533;&#65533;&#65533;&#65533;q&#65533;`&#65533;p&#65533;(,&#65533;K&#65533;$>&#65533;&#65533;9&p&#65533;u&#65533;&#65533;&#65533;B&#65533;&#65533;Jd&#65533;$&#65533;&#65533;	&#65533;&#65533;tzR&#65533;&#65533;2y&#65533;~&#65533;&#65533;d5*&#65533;a'k` >	&#65533;p&#65533;P&#65533;1=&#65533;9 yo&#65533;&#65533;&#65533;F>@&#65533;&#65533;a&#65533;&#65533;i`&#1961;&#65533;r*&#65533;&#65533;i -3&#65533;&#65533; &#65533;&#65533;&#65533;	j&#65533;;&#65533;~&#65533;&#65533;z&#65533;&#65533;q&#65533;X&#65533;&#65533;&#65533;&#65533;&#65533;&#65533;&#65533;&#65533;a&#65533;&#65533;Q&#65533;>&#65533;&#1932;D&#65533;&#65533;*+!&#65533;&#65533;Wt.&#65533;;&#65533;#-&#65533;p&#65533;!&#65533;!&#65533;l`&*+J&#65533;&#65533;&#65533;&#65533;8&#65533;%&#65533;u&#65533;*&#65533;-&#65533;P&#65533;-C&#65533;&#65533;0&#65533; %
&]&#65533;/&#65533;1:X4&#65533;&#65533;&#65533;&#65533;tA&#65533;&#398;&#65533;u&#65533;&#65533;&#65533;\5L&#65533;&#65533;d&#65533;&#65533;&#35296;3&#65533;g&#65533;&#65533;&&#65533;&#65533;&#65533;&#65533;}&#65533;&#65533;&#65533;&#65533;&#65533;>&#65533;!&#65533;5_v&#65533;&#65533;PnQ&#65533;A&#65533;
&#65533;&#1586;&#65533;&#65533;,C&#65533;s&#65533;;&#65533; &#65533; &#65533;;&#65533;&#436;f"&#65533;&#65533;&#65533;&#65533;&#65533;&#65533;W@&#65533;&#65533;&#65533;0&#65533;,&#65533;d&#65533;X&#65533;&#65533;w&#65533;&#65533;#(-&#914;9&#65533;(&#65533;}&#65533;&#65533;1&#65533;&#65533;&#65533;&#65533;}
&#65533;&#65533;&#65533;&#65533;kPU&#65533;s&#65533;g&#65533;=a&#65533;&#65533;&#65533;~&#65533;w&#65533;G&#65533;&#65533;w&#65533;&#65533;}&#65533;rY&#65533;Fx&#65533;:&#65533;&#65533;&#65533;&#1006;k&#516;&#65533;;I7&#65533;Dd&#65533;*q&#65533;&#65533;D&#65533;2Z&#65533;;pO&#65533;Y&#65533;&#65533;Q&#65533;$&#65533;^|OI&#65533;&#65533;e&#65533; &#65533;&#37167;&#65533;&#65533;&#898;&#65533;&#65533;	0.	&#65533;&#65533;,?K&#65533;w&#65533;&#65533;&#65533;&#65533;=&#65533; &#65533;`S&#65533;&#65533; &#65533;	&4&#65533;&#1057;A0&#65533;&#65533;&#65533;!&#347;7"b&#65533;&#65533;&#65533;#G*&#65533;&#1552;&#65533;C&#65533;6&#65533;H@&#65533;&#65533;&#65533;=&#65533;&#65533;&#65533;f&#65533;M&#65533;9u&#65533;&#65533;&#65533;&#65533;B&#65533;&#65533;&#65533;&#65533;&#65533;&#65533;Q&#65533;I&#65533;.e:&#65533;&#65533;S&#65533;&#65533;&#65533; J&#65533;Xh&#65533;&#65533;&#65533; &#65533;9H&#65533;&#65533; &#65533;&#1624; *&#65533; &#65533;+&#65533;&#65533;&#65533;&#65533;6&#65533;&#65533;&#21235;&#65533;&#65533;
w&#65533;qS&#65533;&#65533;ix&#65533;e&#65533;&#65533;&#65533;c&#65533;9YH&#65533;*&#65533;`&#65533;
dh8&#65533;v&#65533;
0&#1102;&#65533;f&#65533;$r&#65533;p&#65533;&#65533;.1&`S!&#65533;&#65533;&#65533;&#65533;Z~&#65533;&#65533;&#65533;&#65533;&#65533;&#65533;&#65533;]&#65533;&#65533;q&#65533;&#65533;&#65533;B&#65533;&#65533;+U&#65533;O7&#65533;2U&#1061;&#65533;I&#65533;&#270;&#1009;&#65533;I3&#65533;&#65533;&#65533;&#65533;I&#65533;1R$I&#65533;Yq&#65533;41 &#65533;&#65533;&#65533;sr&#65533;`&#65533;C&#65533;&#65533;<&#65533;&#65533;&#65533;@!3h&#65533;&#65533;<&#512;5"&#65533;&#65533; &#65533;h&#65533;*&#65533;&#65533;p&#65533;R&#65533;&#65533;&#65533;"v&#65533;,&#65533;&#65533;"A&#65533;&#65533;r`&#65533;&#65533;&#65533;"&#196;&#1458;&#65533;&#65533;&#65533;&#65533;bA&#65533;&#65533;9&#65533;#&#65533;1jrH&#65533;V0&#65533;	&#65533;&#65533;B&#65533;&#65533;&#65533;b&#65533;&#65533;*h*&#65533;$p&#65533; 	qK!38{k @C$&#65533;J&#65533;I&#65533;&#1120;&#65533;&#65533;&#65533;/&#65533;&#65533;t&#65533;7&#65533;0&#65533;9&#65533;&#65533;BC	'&#65533;&#65533;&#65533;4&#65533; $&#65533;&#65533;&#65533;&#65533;K&#65533;&#65533;&#65533;&#65533;c&#65533;+$&#673;;.&#65533;`&#65533;1&#65533;D&#65533;&#65533;&#65533;&#65533;c1O&#65533;&#59395;-J5u&#65533;<&#65533;&#65533;T:9b&#65533;'&#65533;&#65533;s#&#65533;&#65533; &#65533;&#65533;&#65533;!.<&#65533; 1E&#65533;C&#65533;&#683;sP&#65533;=M&#65533;A6`zuZj&#65533;&#65533;&#1692;&#65533;Y&#65533;&#65533;&#65533;>ke&#65533;&#65533;3,ha&#65533;&#65533; 4&#65533;&#65533;-0L #&#65533;f=&#65533;<&#65533;&#65533;w&#1989;&#65533;&#65533;W 
m&#65533;&#65533;&#65533;%&#65533;&#65533;;hrCP&#65533;&#65533;&#65533;&#65533;O&#65533;&#65533;%&#65533;%&#65533;&#65533;w&#65533;j&#65533;&#65533;w&#962;
&#65533;&#65533; &#65533;Y&#65533;*&#65533;&#65533; &#65533;&#65533;&#65533;&#65533;&#1358;&#65533;
,&#65533;2&#65533;6&#65533;&#65533;xgj=&#65533;I&#65533;zh&#65533;tzh&#65533;. &#65533;X&#65533;&#65533;&#65533;6Q&#65533;%&#65533;&#65533;&#65533;HD&#65533;x&#65533;T&#65533;&#65533;F&#645;	&#65533;&#65533;2&#65533;&#65533;&#65533;.&#65533;&#65533;&#739;&#546;7&#65533;H&#65533;F&#65533;&#65533;&#65533;k&#65533;y&#65533;&#65533;*&#65533;&#622;&#65533;&#65533;&#65533;F&#65533;D&#65533;6&#65533;{p&#38806;I&#65533;P|&#65533;_&#65533;&#596;&#65533;:&#65533;&#65533;&#65533;	h&#65533;&#65533;&#65533;*&#65533;;7&#65533;U~h&#65533;J/}	&#65533;40&#65533;t&#65533;&#1624;&#65533;2&#65533;&#65533;0&#65533;&#65533;&#65533;u&#1313;&#65533;i&#65533;}&#65533;&#65533;Z &#65533;&#65533;&#65533;L^x&#65533;*&#65533;&#65533;&#65533;&#65533;&#65533;&#65533;&#65533;6V&#65533;&#65533;&#65533;&#65533;z&#65533;U,H&#65533;&#12487;&#65533;&#65533;&#65533;&#65533;&#65533;&#65533;&#65533;2&#65533;&#65533;&#65533;_H&#65533;&#65533;w_w&#65533;&#65416;&#65533;&#65533;>~6&#65533;,&#65533;&#643;&#65533;&#65533;V&#65533; &#65533; T6`&#65533;dA&#65533;
&#65533;Ag4&#65533;@&#65533;a&#65533;&#65533;&#823;&#65533;0&#65533;P&#65533;s&#129;	6&#65533;&#65533;&#65533;&#65533;4&#65533;#$a&#65533;&#65533;0i(H&#65533;&#65533;r&#65533;&#65533;&#65533;&#65533;$&#65533;`&#65533;&#12293;$`6&#65533;I[&#65533;&#65533;  u&#65533;B&#65533;&#65533;&#65533;&#912;&#65533;*&#65533;&#65533;!&#65533;&#65533;C(&#1926;7Dw&#1168;&#65533;A&#65533;[d&#65533;&#65533;E-f&#65533; &#65533;@&#65533;&#65533;&#65533;&#65533;-ZQ&#65533;}	&#65533;B&#65533;&#65533;5&#65533;dAY&#65533;"&#65533;F(&#65533;&#65533;&#65533;&#65533;`Y&#65533;
&#65533;26h &#65533;q$$c(&#65533;C&#65533;$&#65533; o&#65533;&#65533;^&#65533;&#65533;&#65533;&#65533;h&#65533;&#65533;&#1632;&#65533;6&#65533;,d'=&#1623;&#65533;m&#1105;&#65533;"d0&#65533;-&#65533;&#65533;u`[&#65533;A&#65533;&#65533;O&#65533;r'&#65533;h&#65533;,R&#65533;Mn&#65533;&#65533;&#65533;&#65533;&#65533;&#65533;,H&#65533;|e,&#65533;~&#65533;E[&&#65533;o(C3y6&#65533; &#65533;!&#65533;&#65533; &#65533;&#65533;EC&#65533;&#271; d&#65533;&#65533;Le&#65533;m&#65533;
g&#65533;&#65533;&#65533;!&#65533;&#65533;8&#65533;5&#65533;`&#65533;&#65533;U)&#65533;K&#65533;e9&#65533;U&#65533;h`!&#305;&#28798;&#65533;,@&#65533;&#65533;&#65533;&#65533;5&#65533;&#65533;<&#65533;&#65533;&#65533;&#65533;&#65533;&#65533;6&#65533;#A&#65533;&#65533;&#65533;e&#65533;&#65533;Y&#65533;&#65533; &#65533;&#65533;&#65533;&#65533;@H&#65533;*&#65533;A(	N&#65533;&#65533;lr&#65533;&#65533;pRZ&#65533;f&#65533;&#65533;&#65533;QDlj&#65533;&#65533;&#65533;!W8&#65533;JI&#444;	@x&#65533;&#65533;K_&#65533;&#65533;&#65533;0"&#65533;0j_&#65533;`tq&#65533;i&#65533;jU&#65533;&#194;&#65533;&#65533;!&#65533;2TA0&#65533;&#65533;P&#65533;&#65533;s&#65533;&#65533;&#65533;&#65533;n!&#65533;  .&#65533;&#65533;&#65533;&#65533;&#65533;/{K]]&#65533;+&#65533;@&#65533;r%&#65533;GD8&#65533;@!&#65533;&#65533;&#366;ue&#65533;&#65533;&#65533;&#65533;@$v&#65533;H<@&#65533;Q&#65533;&#65533;&#65533;J6*Mr&#65533;&#65533;v&#65533;8&#65533;&#65533;/a&#65533;d&#65533;^5&#65533; %e &#65533;=&#65533;R&#65533;5&#65533;&#65533;&#65533;&#65533;
"S&#65533;TV&#65533;4!&#65533;=&#65533;&#65533;&#65533;
&#65533;&#180;:,o&#65533;&#65533; (I(&#65533;[XA0I&#65533;&#65533;Jf00.r&#65533;\&#65533;&#65533;&#65533;&#65533;&#65533;nw&#65533;&#65533;L&#65533;&#65533;Ga&#65533;&#65533;&#65533;&#65533;&#65533;&#65533;&#42230;
&#65533;&#65533; 0&#65533;!W&#65533;q&#65533;&#65533;8(&#187;&#65533;&#65533;a&#65533;K^&#65533;
&#65533;&#65533;k&#65533;Y&#65533;b;L&#65533;&#65533;&#65533; &#65533;&#65533;M	&#65533;&#65533;%&#65533;$.e&#65533;"a l&#573;1&#65533;/$%&#65533;@&#65533;&#145;&#65533;&#65533;o&#65533;[Y&#65533;&#65533;@&#65533;&#65533;CF&#1811;&#65533;	&#65533;d2H&#65533;u&#65533;xj&#65533;~&#65533;qv&#65533;T&#65533;8&#65533;&#65533;&#65533;&#65533; &#65533;&#65533;&#65533; ]&#65533;&#65533;t&#65533;&#65533;&#65533;&#65533;&#65533;&#65533;5z]&#65533;d&#65533;&#65533;S'<@2&#65533;&#65533;y&#65533;&#65533;P"[&#193;K&#65533;Yy&#65533;1c&#65533;2$j&#65533;E&#65533;:&#65533;&#65533;&#65533;at&#65533;&#65533;&#65533;&#65533;&#65533;&#65533;4g&#65533;&#65533;&#65533;J&#65533;r&#65533;&#65533;-&#65533;&#65533;&#65533;&#65533;&#65533;s&#65533;&#65533;h&#65533;[&#11442;&#65533;&#65533;&#65533;&#65533;$X&#65533;t&#65533;&#65533;C9D&#65533;OQ&#65533;c_&#65533;iO&#65533;&#65533;6&#65533;&#65533;fu&#65533;&#65533;>&#65533;&#65533;Vu&#65533;#&#65533;&#65533;&#65533;&#65533;&#65533;&#65533;&#65533; 	f1&#65533;Z&#1568;|l&#65533;|c&#65533;.&#65533;&#65533;zv&#65533;7[&#65533;]&#65533;&#65533;&#65533;&#65533;&#65533;&#65533;&#65533;ll&#65533; 6&#65533;U&#65533;a+&#65533;a&#27516;: 7&#65533;&#65533;}n&#65533;4n&#65533;&#65533;p&#65533;f&#65533;&#65533;m2&#65533;&#65533;&#65533;7&#65533;&#65533;&#65533;'&#65533;l&#65533;}&#65533;1W&#65533;&#1261;z<&#65533;&#725;&#65533;&#65533;&#65533;&#65533;,y&#65533;&#65533;o&#65533;&#65533;%&#65533;z&#65533;&#65533;&#65533;(&#65533;&#65533;&#65533;;&#65533;&#65533;C&#65533;&#65533;[&#1892;(&#65533;A&#65533;&#65533;&#65533;p&#65533;G&#65533;&#65533;=&#65533;ra &#65533;
B&#65533;&#65533;)W9&#65533;_&#65533;&#65533;>&#65533;&#65533;/&#65533;aCh.p]&#65533;&#65533;.5&#65533;P&#65533;&#847066;&#65533;3&#65533;&#65533;b}m&#65533;&#65533;&#65533;!Y&#65533;&#65533;7&#886;U&#65533; &#65533;u&#65533;3"&#65533;&#65533;^&#1076;&#65533;&#65533;&#65533;0&#65533;&#65533;.M&#65533;{&#65533;&#65533;;&#65533;h&#65533;^&#65533;@`p&#65533;-$/l&#65533;j&#65533;&#65533;&#65533;l&#65533;[&#65533;&#65533;&#65533;%)&#65533;2 &#65533;&#65533;&#65533;&#65533;&#65533;&#1343;&#65533;&#65533;Y&#65533;&#65533;B&#65533;&#65533;&#65533;K4@d&#65533;&#65533;.&#65533;&#65533;5&#1901;&#65533;&#65533;X1&#65533;7&#65533;&#65533;&#65533;&#65533;&#65533;k&#65533;&#65533;&#65533;m&#65533;Gh&#65533;,HL&#973;&#65533;Hc&#65533;&#65533;tC&#65533;&#65533;-!&#65533;f&#65533;&#65533;l&#65533;&#65533;A2&#65533;&#65533;&#65533;^&#65533;&#65533;&#65533;4&#65533;&#65533;s&#65533;&#65533;&#65533;&#65533;Tw4&#65533;A2&#65533;I&#65533;&#65533;&#65533;4&#65533;&#572;&#65533;P&#65533;&#65533;&#65533;&#65533;&#65533; &#815;&#65533;4p&#65533;&#65533;&#1983;&#65533;z&#65533;&#65533;&#65533;5\&#65533;W&#65533;&#65533;F&#65533;&#65533;&#65533;&#65533;"x&#65533;z&#65533;t&#65533;&#65533;&#65533;&#65533;i&#1275;%jc&#65533;&#65533;Y&#65533;&#65533;&#65533;Ac&#65533;+&#65533;;|9&#65533;k/&#65533;@&#65533;c&#65533;8&#65533;D@&#65533;4&#65533;&#65533;&#65533;5&#65533;&#65533;>&#65533;&#65533;&#65533;&#65533;&#65533;&#65533;&#65533;&#65533;D@c&#65533;&#65533;&#65533;3W&#65533;@&#65533;&#65533;&#65533;&#65533;Y&#65533;&#65533;S&#65533;&#65533;&#65533;|A5s&#65533;&#65533;&#65533;&#467;&#65533;&#65533;+&#65533; #4B&#65533;&#65533;&#65533;&#65533;&#65533;&#65533;0&#954;&#65533;&#65533;6$&#65533;I0&#65533;,&#65533;&#65533;8&#65533;&#65533;l`B,&#65533;'l&#65533;0l&#65533;>Q/2&#65533;5<@&#65533;&#65533;A+&#65533;&#65533;G9&#65533;&#65533;<^&#65533;&#65533;HC\C6|4\&#65533;&#65533;%&#65533;'I8&&#65533; &#65533;&#65533;/6&#65533;C&#65533;CHk&#65533;&#236;`&#65533;&#65533;&#65533;c&#65533;&#65533;I&#65533;&#65533;NPDa+3&#65533;xC&#65533;X[&#65533;-L8&#65533;@FpE&#65533;TL&#65533;kEt3 &#65533;!&#65533;E&#65533;EY&#65533;EV&#65533;E[&#65533;E\&#65533;E]&#65533;E^&#65533;E_&#65533;E`FaFb,Fc<FdLFe\FflFg|Fh&#65533;Fi&#65533;Fj&#65533;Fk&#65533;Fl&#65533;Fm&#65533;Fn&#65533;Fo&#65533;FpGqGr,Gs<GtLGu\GvlGw|Gx&#65533;Gy&#65533;Gz&#65533;G{&#65533;G|&#65533;G}&#65533;G~&#65533;G&#65533;G&#65533;H&#65533;H&#65533;,H&#65533;<H&#65533;LH&#65533;&#1852;/&#65533;*XH&#65533;&#65533;&#65533;/x&#65533;P&#65533;&#65533;&#65533;&#65533;&#65533;&#65533;&#65533;&#65533;X &#65533;&#65533;&#65533;X&#65533;&#65533;&#65533;/&#65533;H&#1865;&#65533;8I$H&#65533;&#65533;&#65533;&#65533;H&#65533;$ &#65533;$p&#65533; &#65533;P$ $&#65533;&#65533;(h&#65533;&#65533;&#65533;X&#65533;&#65533;L%`&#65533; J&H&#65533;|&#65533;&#65533;&#65533;&#65533;&#65533;I&#65533;h&#65533;HJ&#65533;&#65533;&#598;lJ&#65533;&#65533;&#65533;!&#65533;&#65533;&#65533;J&#65533;&#65533;&#65533;$@&#65533;`J&#65533;&#65533; X&#65533;&#65533;&#65533;J&#65533;l&#65533;&#65533;&#65533;4&#65533;P&#65533;&#65533;TK&#65533;&#65533;&#631;&#1817;&#65533;&#65533;&#761;&#65533;J &#65533;I&#65533;&#65533;&#717;)&#65533;&#65533;&#701;&#65533;&#767;L~y&#65533;!@&#65533;\K&P&#65533; &#65533;&#65533;<&#65533;O &#65533;&#65533;&#65533;d&#65533;&#538;&#65533;&#739;&#65533;h&#65533;M&#1060;&#65533; &#65533;/h&#65533;,&#65533;&#1027;NHR&#65533;=&#65533;f<K&#412;&#65533;&#65533;&#65533;K&#65533;&#65533;/&#65533;@&#65533;&#65533;&#65533; &#65533;&#65533;&#65533;O&#65533;Q R8&#65533;&#65533; e&#65533;&#820;&#65533;J& )&#65533;&#65533;M* &#65533;&#65533;D$Ph3YOHNS(&#65533;R8R0&#65533;SH&#65533;?&#65533;&#65533;&#65533;\&#65533;&#65533;L&#65533;LJ&#65533;&#65533;&#65533;&#65533;l&#65533;(&#65533;&#65533;)@'N&#65533;&#65533;O
&#65533;S(&#65533;PT(&#65533;P0OR&#65533;&#65533;,&#65533;&#65533;&#65533;%H&#65533;!&#65533;&#65533;&#65533; &#65533;&#65533;&#65533;P&#65533; &#65533;O&#65533;QP&#65533;M&#65533;ENQx&#65533;b&#65533;&#65533;!&#1540;MX&#65533;!&#65533;&#65533;&#65533;&#65533;&#65533;&#65533;&#65533;Q!&#65533;!@&#65533;&#65533;&#65533;&#65533;O&#65533;R@M&#65533;&#65533;L&#65533;T&#65533;Lf&#65533;^&#65533;&#65533;&#65533;&#65533;&#1804;&#65533;&#65533;&#65533;Q,&#65533;&#65533;&#65533;U&#65533;H&#65533;P&#1033;P&#65533;T&#1027;/%&#65533;	x&#65533;&#65533;&#65533;&#65533;&#65533;&#65533;&#65533;&#65533;&#1116;&#65533;P&#65533;&#65533;4&#65533;"= &#65533;QHR>ER@&#65533;c<&#65533;&#65533;\SpS&#65533;,&#65533;&#65533;&#65533;,]T&#65533;&#65533;;&#65533;&#65533;<R>M&#65533;Q&#65533;&#65533;G&#65533;&#65533;&#65533; 
&#65533;&#65533;A&#65533; U0&#65533;6  (F&#65533;RG%R#5&#65533;IMQS8&#65533;K&#65533;&#65533;	&#65533;&#65533;&#65533;&#65533;6P&#65533; PUR-U&#65533;R;EUI]&#65533;P(OQ`Nb&#65533;&#65533;x #&#65533;U0N5T^&#65533;UU&#65533;&#65533;N&#65533;&#65533;=%&#65533;J&#65533;&#65533;$&#65533;/x 
&#65533;f5UP&#65533;&#65533;V7-&#65533;MPT_&#65533; )&#65533;%&#65533;?HN&#65533;(R&#65533;?8F0&#65533;(&#65533;f&#65533;u&#65533;6&#65533;&#65533;&#65533;ER/&#65533;%P0&#65533;nMR&&#65533;&#65533;p-&#65533;&#65533;&#65533; (&#65533;&#65533;L}&#65533;&#65533;&#65533;	&#65533; A&#65533;Q&#65533; FRT&#65533;]Y&#65533;mY&#65533;}Y&#65533;}&#65533;?p&#65533;QX&#65533;&#65533;&#65533;O@Vcr&#65533;UY&#65533;&#65533;&#65533;T&#65533;LU [&#65533;&#65533;&#65533;@&#65533;&#65533;Y&#65533;}Z&#65533;&#65533;Z&#65533;&#65533;&#65533;&#65533;&#65533;S0&#65533;dQ=&#65533;X}V&#65533;
(X&#65533;&#65533;&#65533;L&#65533;&#65533;&#65533;P&#65533;	(P&#65533;m[&#65533;}&#1751;&#65533;&#65533;x \&#65533;THOX&#65533;e\&#65533;H&#65533;&#65533;&#65533;T*hV
&#65533;W&#65533;&#65533;&#65533;&#65533;(&#65533;&#65533;&#65533;PY&#65533;&#65533;\&#581;&#1739;5[&#65533;(&#65533;?&#65533;PxU`&#65533;&#65533; &#65533;&#65533;	[N]&#65533;&#512;&#65533;U&#65533;&#65533;&#65533;Y
&#65533;&#65533;6&#65533;&#65533;&#589;]&#1605;&#65533;/&#65533;[k]&#65533;0Y&#65533; &#65533;5&#65533;0&#65533;&#65533;&#65533;U&#65533;Z&#65533;]&#65533;=^&#65533;&#65533; #0&#65533;k^
&#65533;&#65533;u&#65533;&#65533;&#65533;-&#65533;&#65533;&#65533;H&#65533;[&#65533;&#65533;^&#65533;&#65533;&#1669;&#65533;	&#65533;F&#65533;&#65533;&#65533;XV&#65533;h&#1470;M6&#65533;&#65533;&#65533;m_&#65533; #&#65533;&#65533;&#65533;&#65533;F&#65533;&#65533;&#1284;&#65533;&#65533;&#65533;_&#65533;u_&#65533;E&#65533;&#65533;&#65533;M&#65533;&#65533;^j&#65533;_&#65533;&#65533;&#65533;&#65533;&#65533;&#1084;X&#65533;_&#65533;]*&#65533;Y&#65533;&#65533; 
&#65533; j&#65533;X&#65533;@_&#1148;&#65533;&#65533;m`v&#65533;X&#65533;&#65533;6&#65533;&#65533;&#65533; &#1877;&#65533;i&#65533;`&#65533;5&#65533;&#65533; Zv&#65533;`&#65533;Z&#65533;E&#65533;	&#65533;&#65533;&#65533;-&#65533;&#65533;F&#65533;0XV&#65533;^&#65533;*(&#65533;&#65533;X&#65533;j&#65533;U&#65533;}&#65533;6&#65533;a&#1884; &#65533;&#65533;-$
&#896;&#65533;0&#65533;&#65533;&#65533;&#65533;&#65533;iL&#65533;#&#65533;O&#65533;&#65533;&#65533; 3]Yb&#65533;e&#65533; &#65533;&#65533;a&#749;&#65533;&#65533;	&#65533;]&#65533;BP&#65533;B&#65533;&#65533;&#65533;a=&#65533;Me5&#65533;B&#65533;&#65533;&#65533; &#65533;&#65533;&#65533;&#65533;	&#65533;A&#65533;&#65533;=^&#65533;6&#65533;U&#65533;-&#65533;&#65533;&#65533;&#65533;g&#65533;FNSr&#65533;&#65533;&#65533; &#65533;&#65533;&#65533;Xeb&#65533;&#65533;&#65533;C&#65533;&#65533;8&#65533;	O&c&#65533;e_F&#65533;&#65533;N&#65533;_M`&#65533;=

'G&#65533;&#65533;&#65533;X&#65533;F&#65533;	3&#65533;T&#65533;&#65533;B&#65533;&#65533;$&#65533;u&#65533;ee2&#65533;@&#65533;	&#65533;b&#65533;&#1818;R^f&#161;`g&#65533;fO&#65533;a&#65533; !&#65533; &#65533; ,   xF &#65533; &#65533;H&#65533;&#65533;&#65533;&#65533;*\&#560;&#65533;&#199;#J&#65533;H&#65533;&#65533;&#331;3j&#65533;&#561;&#65533;&#463; C&#65533;I&#65533;&#65533;&#595;(S&#65533;\&#65533;r&#65533;&#65533;,Y*&#65533;hI&#65533;&#65533;&#859;8s&#65533;$q&#65533;&#65533; 0rT &#65533;&#65533;&#65533;&#1123;H&#65533;&#65533;1&#65533;&#65533;&#1255;4&#65533;`0S&#65533;&#1387;X&#65533;f%&#65533;+&#65533;J`+&#65533; &#65533;A&#65533;&#1651;h&#1226;La&#65533;i&#65533;t@w&#65533;&#65533;,&#65533;&#65533;&#65533;&#759;&#65533;&#1985;&#65533;&#65533;&#65533; &#65533;\&#65533;&#65533;5&#65533;)d&#65533;&#65533;&#65533;L&#65533;&#65533;Qn&#65533;&#65533;&#65533;&#65533;&#65533;hx&#65533;&#65533;&#65533;L&#744;S&#65533;&#1622;&#65533;&#65533;&#65533;%&#65533;p&#65533;&#65533;(A&#65533;N&#65533;&#1617;`h&#65533;&#65533;&#65533;&#65533;N&#65533;&#65533;&#65533;&#65533;&#531;+_&#956;&#65533;&#65533;&#65533;&#1059;K&#65533;N]&#65533;3&#65533;&#65533;&#65533;&#425;&#65533;N&#65533;&#65533;pj&#65533;`&#65533;&#65533;	&#65533;f5&#65533;&#65533;&#65533;&#65533;&#735;O&#65533;&#65533;&#65533;&#65533;&#65533;&#65533;O&#65533;&#65533;&#65533;&#65533;l&#65533; ^O}F&#65533;Vd0&#26113;&#65533;YQ&#65533;&#65533;Uh&#65533;f&#65533;\&#65533;&#592;l&#65533;&#65533;&#65533;&#65533; &#65533;&#65533;&#65533;&#65533;y&#50273;&#65533;nXa&#65533;&#65533;&#65533;h&#65533;&#65533;&#65533;<&#65533;w&#65533;&#294;&#65533;^q&#21771;&#65533;&#65533;h&#65533;!&#65533;n<1&#65533;&#65533;TVi&#65533;&#65533;	&#65533;<%&#65533;f:&#65533;&#65533;u%8b&#65533;&#65533; &#65533;)`&#65533;&#65533;&#65533;)&#65533;tj&#65533;PO&#65533;h&#65533;&#65533;&#65533;&#65533;a`N&#65533;@&#65533;Y<&#65533;@&#65533;&#65533;&#65533;&#65533;&#34956;6
&#65533;A &#65533;&#65533;x&#65533;&#65533;&#65533;9&#65533;&#65533;T*z&#65533;T&#65533;&#65533;&#65533;&#29985;&#65533;jj&#65533;U `&#65533;&#65533;9.&#65533;&#65533;$4d&#65533;`i&#65533;*j&#65533;g&#65533;&#65533;&#65533;X&#65533;'{&#65533;&#1473;c&#65533;68&#65533;&#65533;~a&#65533;&#65533;F&#65533;R&#65533;v6f&#65533;&#65533;N&#65533;&#65533;&#65533;lT&#65533;&#65533;:&#65533;&#65533;E&#65533;&#65533;Tk-&#65533;&#65533;&#65533;+&#65533;&#65533;z"&#65533;&#65533;  &#65533;&#65533;&#65533;&#65533;Sp&#65533;Fwlh &#65533;&#65533;&#65533;hE&#65533;7&#65533;r!&#65533;T&#65533;&#65533;&#65533;^&#65533;<&#65533;@\&#65533;&#65533;T;7j&#65533;$&#65533;B8&#65533;C&#65533;&#65533;&#65533;W&#65533;mU&#65533;&#65533;&#65533;`+@&#65533;&+&#65533;h&#65533;<#&#65533;S&#65533;&#65533;&#65533;y&#65533;&#65533;&#65533;hp&#65533;&#65533;AY&#65533;P{&#65533;&#65533;lP&#65533;&#65533;So&#65533;&#65533;&#65533;&#65533;&#65533;q&#65533;&#461;&#65533;&#1550;&#65533;&#65533;S,&"&#65533;V&#65533;1&#65533;&#65533;"&#65533;M&#65533;&#65533;v&#65533;=&#65533;A&#65533;&#65533;x' (&#65533;A&#65533;&#65533;]&#65533;
&#1062;&#65533;&#65533;9&#65533;&#65533;&#65533;UT&#65533;S=&#65533;&#65533;{H&#65533;1&#65533;y&#65533;&#65533;&#65533;q<Ee&#65533;(!&#39194;:j&#65533;&#65533;A&#65533;z}&#65533;&#65533;x|&#65533;&#65533;&#65533;ox0&#65533;&#1849;e&#65533;&#65533;@8&#65533;n&#65533;&#65533;/c&#1493;&#65533;&#65533;&#65533;&#65533;wQ&#239;GzA&#65533;&#65533;f&#65533;9;&#65533;&#1817;&#65533;&#65533;&#65533;_z&#65533;&#65533;&#65533;&#65533;*&#65533;&#65533;&#65533;&#65533;&#65533;^	 ~YX&#65533;l&#65533;C&#65533;&#65533;&#65533;&#65533;w}"&#65533;&#65533;&#65533;O&#65533;g&#65533;oF&#65533;;_&#65533;&#1719;(lY&#65533;S&#65533;S `&#65533;&#65533;&#65533;&#65533;~Y&#65533;B&#65533;B&#65533;C&#65533;?e&#65533;HB8&#65533;X&d&#65533;
&#65533;c&#65533;&#65533; m&#65533;&#65533;&#65533;v&#65533;p&#65533;&#65533;)t&#65533;&#65533;@4&#65533;&#65533;&#65533;&#65533;&#65533;'&#65533;&#65533;&#65533;&#65533;1&#65533;&#65533;&#1322;W$3<&#1096;&#65533;b&#65533;&#65533;`M&#65533;&#65533;a&#65533;&#65533;E&#65533;!&#65533;ZED&#65533;&#65533;j&#65533;&#65533;&#65533;Y- cC&#326;+&#65533;&#65533;.Y&#65533;&#65533;S&#65533;&#1040;)&#65533;&#65533;&#65533;x&#65533;&#65533;P##&#65533;&#65533;&#65533;&#65533;&#65533;&#65533;(&#65533;$ *B
H &#65533;&#65533;&#65533;&#65533;9'I>&#65533;&#65533;&#65533;qd&#65533;W&#65533;D&#65533;&#65533; fb&#65533;@R &#65533;
&#65533;fD1&#65533;)9IK&#65533;Ja&#65533;$&#65533;&#65533;&#65533;3ZY&#65533;&#65533;v&#65533;Ei&#65533;+!&#65533;d&#65533;0&#65533;F&#65533;&#65533;2z*&#65533;&#65533;Ws&#65533;&#65533;)t,&#570;ri&#65533;)&#65533;&#65533;*&#65533;&#65533;x&#65533;&#65533;&#65533;&#65533;)A&#65533;&#65533;&#65533;&#1455;9&#65533;&#65533;&#65533;|YW&#65533;&#65533;<&#65533;Ru0&#65533;B7&#65533;Y&#65533;&#65533;27&#65533;\&#65533;&#65533;&#65533;&#65533;&#65533;%&#65533;&#65533;&#65533;&#65533;&#65533;&#65533;&#65533;yBMG&#65533;aA&#65533;&#65533;2&#65533;d&#65533;	0&#65533;9&#65533;@&#65533;7L&#65533;g h@&#65533;&#65533;&#65533;W&#168;&#65533;&#65533;&#65533;FZ&#65533;9 &#65533;i;&#65533;S~9s&#65533; &#65533;"&#65533; e&#65533;&#1114;&#65533;Qa&#65533;&#65533;HJ&#65533;&#625;&#65533;r&#65533;&#65533;p&#65533;&#65533;&#1286;z3_M&#65533;jL_Ic1&#65533;)&#1584;&#1263;S&#176;\l&#65533;g&#65533;&#65533;7&#65533;&#65533;dj@AZ&#65533;HL&#65533;&#65533;R&#65533;&#65533;M&#65533;E6&#65533; p &#65533;&#65533;@
&#65533;9&#65533;u&#65533;b&#65533;k&#65533;&#65533;&#65533;+d&#65533;UWox&#65533;m2&#65533;&#65533;d&#65533;&#65533;&#65533;&#65533;F&#65533;&#65533;&#65533;	O0&#65533;&#65533;&#65533;&#65533;&#65533;&#65533;&#65533;&#65533;&#65533;Y"&#65533;&#65533;$X&#65533;&#65533;&#65533;uwa&#65533; &#65533;&#65533;&#1178;&#65533;gX+fW&#65533;&#65533;&#65533;&#65533;s&#65533;\"G6&#65533;d&#65533; f(&#65533;&#65533;FU&#65533;&#65533;&#65533;x&#65533;+k&#65533;&#65533;&#65533;&#65533;4&#65533;&#65533;`*&#65533;&#65533;&#65533;&#65533;&#1834;A0K&#65533;&#65533;t&#65533;&#65533;V&#65533;V&#65533;VI&#65533;&#65533;d&#65533;x&#65533;#&#65533;K^8	&#1530;&#65533;s`FR&#65533;B&#65533;v TC&#65533;&#65533;&#65533;&#1858;&#65533;&#65533;&#65533;%&#65533;&#65533;;&#1799;z&#65533;&#65533;l&#65533;&#65533;@&#65533;13&#65533;&#65533; Z^&#65533;[&#65533;&#65533;&#65533;&#65533;&#65533;&#65533;&#65533;=&#1651;F&#65533;J &#65533;C&#65533;S&#65533;&#65533;`;&#65533;&#65533;R=P&#65533;&#65533;&#65533;JY&#65533;~C&#65533;&#65533;&#65533;(k&#65533;&#65533;&#65533;x&#65533;:&#65533;&#65533;&#65533;X&#65533;m&#65533;d&#65533;&#65533;&#65533;4&#65533;g&&#65533;&#65533;&#65533;a&#65533;&#65533;&#65533;&#65533;V&#54097;&#65533;&#65533;Z&#65533;190&#65533;`l&#65533;&#65533;]&#65533;&#65533;nH&#65533;S&#65533;d/9&#65533;O&#65533;&#65533;b&#65533;UA&#65533;&#65533;&H&#65533;&#1584;&#65533;&#65533;=&#65533;J1f&#65533;&#65533;&#65533;&#65533;&#65533;=Z&#65533;&#65533;&#65533;&#65533;L&#65533;&#65533;@&#65533;z&#65533;&#65533;-&#65533;&#65533;&#65533;=&#65533;WH{>&#65533;=&#65533;&#65533;S&#65533;&#65533;&#65533;&#65533;-&#65533;x&#65533;"&#65533;`E/&#65533;TJ&#65533;A&#65533;&#65533;;4f}~&#1328;&#65533;%&#65533;=t&#65533;tym&#65533;&#65533;&#65533;,&#65533;`r
uut&#1172;&#65533;,&#157;1&#1051;&#1888;&#65533;&#65533;&#65533;.&#65533;k]UE&#65533;4&#65533;&#65533;Z&#65533;	{&#65533;s&#65533;hk&#65533;6&#65533;&#65533;&#65533;d&#65533;w&#65533;&#65533;&#65533;D&#65533;z&#65533;&#65533;&#65533;&#65533;gO&#65533;jl&#65533;&#65533;6,&#65533;g  ]&#65533;SH&#65533;&#65533;&#65533;&#65533;3&#65533;&#65533;I&#65533;W&#65533;C&#65533;h&#65533;&#65533;V&#65533;!&#65533;&#65533;j&#65533;rl
&#65533;&#65533;&#65533;&#65533;&#65533;;&#65533;&#65533;&#65533;&#65533;7q`H&#1617;N&#65533;&#65533;	pn&#65533;DZ@&#65533;&#65533; +&#65533;&#65533;&#65533;s&#65533;?b@(&#65533;9&#477;&#65533; &#65533;&#65533;d&#65533;&#65533;&#65533;tG&#65533;&#65533;6&#65533;+ .&#65533;f)z&#65533;&#828;&#65533;&#65533;Z&#65533;&#65533;&#65533; &#65533;&#65533;-(&#65533;*&#65533;&#65533;Of;@H
*P&#65533;5{%&#1046;&#65533;@V&#65533;&#65533;&#65533;&#65533;&#65533;&#65533;&#65533;&&#65533;&#65533;&#1982;7&#65533;&#65533;&#65533;&#321;b&#65533;&#65533;&#65533;,h&#65533;&#65533;&#65533;!cJ &#65533;Y&#65533;&#65533;&#65533;DY&#65533;&#65533;&#65533;&#65533;>	 Mq&#65533; v&#65533;u&#65533;&#65533;&#65533;&#2024;&#527;`&#65533;&#65533;&#65533;&#65533;H	e&#65533;	?K&#65533;&#65533;&#65533;4&#65533;.&#65533;q&#65533;e&#65533;t&#65533;&#65533;&#65533;&#65533;&#65533;&#65533;&#65533;&#65533;X&#65533;&#65533;&#65533;&#65533;`&#65533;&#65533;# &#65533;&#65533;&#65533;@&#65533;&#65533;8R XBd&#65533;,&#65533;&#65533;&#65533;&#65533;&#65533;&#65533;3;G&#65533;&#65533;&#65533;&#65533;&#65533;dt&#65533;&#65533;&#65533;At&#65533;&#65533;n/&#65533;4%&#65533;R&#65533;,&#65533;&#65533;A&#65533;&#65533;&#65533;7&#65533;&#65533;Su&#65533;&#65533;&#1544;&#65533;%z?H`&#65533;&#65533;&#65533;3&#65533;&#65533;&#65533;+&#65533;jpX&#65533;&#65533;y&#65533;Sr&#65533;&#65533;:&#65533;#&#65533;&#65533;j]&#65533;w&#65533; 0(' &#65533;UJs&#65533;qWPnC&#65533;63aC&#65533;/6&#65533;K&#1012;)&#65533;M&#65533;&#65533;&#65533;d&#65533;&#65533;&#65533;&#65533;ca#&#65533;u&#65533;.&#65533;ww&#65533;E&#65533;.&#65533;Up.+%Q&#65533;&#65533; #&#65533;8Wtj&#65533;&#65533;&#65533;&#65533;{@&#65533;t&#65533;&#65533;&#65533;&#65533;&#65533;&#65533;xap/|FNO4Q&#65533;t)7&#65533;c&#65533;&#65533;&#65533;D &#65533; &#65533;&#65533;62&#65533;&#65533;c&#65533;&#65533;&#65533;2&#65533;h&#65533;7|"&#65533;h&#65533;O&#65533;&#65533;=&#65533;&#65533;6 &#65533;y&#65533;/&#65533;a&#65533;&#65533; R(z1:e &#65533;&#65533;&#65533;}&#65533;v{ .+'& &#65533;3&#65533;&#65533;&#65533;&#65533;d&#65533;&#65533;v&#65533;&g&#65533;V&#65533;&#65533;-&#65533;q&#65533;:&#65533;1 t&#65533;i Yd &#65533;(&#65533;=Or`JKBr&#65533;&#65533;&#65533;4&#65533;1 $`&#65533;&#65533;7C &#65533;gn&#65533;H:]# P&#65533;&#65533;`pw)vTr T$P	p `&#65533;&#65533;;K$&#65533;7&#65533;=3Qp&#65533;9&#1287;@&#65533;&#65533;2&#65533;o1R&#65533;&#65533;I[&#65533;x+&#65533;&#65533;&#65533;q6NC"r&#65533;f&#65533;&#65533;&#65533;&#65533;&#65533;&#206;`&#65533;oP&#65533;d&#65533;,&#65533;&#65533;^fs &#65533;&#65533;H&#65533;&#65533;IW&#65533;&#65533;^&#65533;&#65533;CQ&#65533;W&#65533;&#65533;&#65533;&#65533;nW&#65533;V&#65533;&#65533;6&#65533;&#65533;&#65533;&#65533;&#65533;i2n&#65533;Y&#65533;&#65533;&#65533;'&#65533;y&#65533;&#65533;&#65533;g&#65533;{&#65533;&#65533;Dr&#65533;i&#65533;&#65533;&#65533;&#65533;fs&#65533;3g&#65533;rbX&#65533;1@K&#65533;f&#65533;&#65533;&55&#65533;&#65533;&#65533;q&#65533;(	q&#65533;Dt9&#1041;m$}E2-&#65533;2&#65533;&#65533;&#65533;&#65533;8&#65533;&#65533;&#65533;]&#65533;ey&#65533;&#65533;f&#65533;&#65533;"[	5$'&#65533;.&#65533;2&#65533;&#1282;$&#65533;Ei&#1025;&#65533;h&#65533;K&#578;&#65533;&#65533;&#65533;a^&#65533;R!il&#65533;`q@.&#65533;yA&#65533;&#65533;&#65533;'&#65533;&&#65533;z}I2<&#65533;&#65533;$&#65533;&#65533;U&#65533;&#65533;7&#65533;pa&#65533;&#65533;&#65533;&#65533;&#65533;&#65533;&#595;P&#65533;F&#65533;dWa&#65533;kfi&#65533;&#65533; &#65533;1&#65533;Ot&#65533;=37g8&#65533;&#65533;8Em&#65533;g&#65533;#&#65533;5Y&#65533;Qj&#65533;@&#65533;W&#65533;.+71Q&#65533;&#65533;{&#65533;&#1193;7)d&#65533;BX&#65533;qP&#65533;31:aK&#65533;&#65533;H&#65533;{;&#65533;&#65533;YNtc&#65533;$ &#65533;&#65533;&#65533;&#65533;d&#65533;yC&#65533;l&#65533;=p&#65533;i&#65533;&#65533;q4&#65533;&#65533;&#65533;&#65533;&#65533;jphT&#65533;t&#65533;` &#65533;B&#65533;&#65533;&#65533;&#65533;&#65533;ar&#65533;A-&#65533;&#65533;:p&#65533;A `&#65533;&#65533;&#65533;o2*&#65533;dC^' >@&#65533;&#65533;&#65533;&#65533;&#65533;&#65533;'&#65533;&#65533;f@3&#65533;&#65533;&#65533; &#65533;d&#65533;&#65533;g?&#65533;!&#65533;p&#211;&#65533;&#65533;=`&#65533;8&#65533;4&#65533;&c~K&#65533;&#65533;,@&#1061;&#65533;&#65533;.pb&#65533;&#65533;&#65533;&#65533;lTm&#65533;43&#65533;6T&#65533;9p&#65533;&#65533;!&#65533;30,@&#65533;y&#65533;&Y&#65533;j+( &#65533;&#65533;kj&#65533;&#65533;r:&#65533;&#65533;W&#65533;{0&#65533;$Jd&#65533;&#65533;&#65533;3:f&#65533;&#65533;&#65533;&#65533;&#256;&#65533;&#65533;&#65533;|&#65533;&#65533;&#65533;!&#65533;@&#65533;&#65533;nm&#65533;f{&#65533;U&#65533;lj&#65533;\&#65533;]&#65533;{&#65533;t
#&#65533;pK`Q&#65533;E>]0&#65533;*&#65533;&#65533;%xa&#65533;W= 4&#65533;`&#65533;uf&#65533;&#65533;( Z&#65533;&#65533;&#65533;&#65533;q&#65533;&#65533;&#65533;xp&#65533;0Z&#65533;&#65533;4&#65533;&#65533;&#65533;G&#65533;9,&#65533;&#65533;&#65533;s&#65533;&#65533;&#65533;!=  J&#65533;e
&#65533;&#65533;y &#65533;&#65533;.@&#65533;&#65533;Z&#65533;&#65533;&#65533;~&#888;&#65533;D3BJ&#65533;1&#65533;H&#65533;?&#65533;a&#65533;&#65533;!NP?&#65533;&#65533;&#65533;&#65533;&#65533;0uD#&#1448;f`&#65533;&#65533;j&#65533;&#65533;&#65533;&#65533;L
DO&#65533;&f&#65533;&#65533;t&#65533;&#65533;&#65533;G&#65533;&#65533;&#65533;8k&#65533;&#1061;Bu;&#65533;6&#65533;&#65533;a`s&#65533;&#65533;&#65533;&#65533;&#65533;&#65533;
&#65533;&#65533;"&#65533;p&#65533;[ &#65533;&#65533;j>yPe^&#65533;&#65533;&#65533;5&#65533;&#65533;^&#65533;&#65533;p&#65533;&#65533;a&#65533;&#65533;b'&#65533;&#65533;A@&#65533;0&#65533; $&#65533;o&#65533;&#65533;&#65533;Lk&#65533;&#65533;bPyJj&#65533;&#65533;&#65533;&#65533;
s U6(&#65533;&#65533;k&#65533;&#65533;a&#65533;E*8&#65533;^{80&#65533;&#65533;qb(&#65533;H&#65533;fy
&#65533;&#65533;&#65533;3&#65533; &#65533;.K;&#65533;&#65533;A &#65533;&#65533;&#1067;|&#65533;<&#65533;&#65533;W &#65533;&#65533; &#65533;p,b&#2609;&#65533;r&#1077;&#65533;&#65533;&#65533;&#65533;&#65533;&#65533;&#65533;&#65533;&#65533;Q&#65533;es&#65533;&#65533;SB&#336;&#65533;`&#65533;&#65533;
&#65533;B&#1249;x&#65533;o&#65533;MJ<`Q&#65533;Q{&#65533;&#65533;!&#65533;P&#65533;@&#65533; &#65533;&#65533;&#65533;&#65533;G&#65533;&#65533;&#65533;I&#65533;T&#388;	!&#65533;uB&#65533;&#65533;Z<|&#65533;&#65533;&#65533;H&#65533;H:&#65533;&#65533;&#65533;&#65533;40&#65533;&#65533;,;&#65533;Pl&#65533;z&#65533;RC)&#65533;  PP&#65533;&#65533;&#65533;&#65533;&#65533;^[u  8Z&#65533;&#1684;-&#65533;&#65533;7&#65533;&#65533;e]tx&#65533;&#65533;&#65533;&#65533;D&#65533;&#65533;&#65533;"&#65533;&#65533;&#65533;&#65533;s&#65533;[ %&#65533;$5	"&#65533;&#65533;, j&#65533;&#65533;&#65533;&#65533;&#65533;h&#65533;\	C*&#65533;7&#65533;)I#&#65533;zS0l&#65533;&#65533;F&#65533;&#65533;&#65533;&#65533;&#65533;sk&#65533;&#65533;(&#65533;
c8#&#65533;&#65533;=,&#65533;&#65533;&#65533;&#65533;&#65533;?&#65533;&#65533;&#65533;&#47546;&#642;&#65533;&#65533;Ql%U&#65533;AtV&#52619;&#65533;&#65533;&#730;&#65533;&#65533;&#65533;&#65533;&#65533;&#65533;|p&#65533;&#65533;
&#65533;f&#65533;&#65533; &#65533;o&#65533;uP&#65533;\8p&#65533;&#65533;&#65533;&#40229;&#65533;&#65533;&#65533;y&#65533;!{&#65533;T|&#65533;{&#1081;J+&#65533;s&#65533;&#65533;P&#65533;&#65533;c&#65533;
<&#65533;&#65533;=|&#65533;y&#65533;!&#65533; l kZ&#65533;'&#65533;&#65533;&#65533;I?&#65533;&#65533;I&#65533;&#65533;&#481;&#65533;&#65533;&#65533;W&#65533;`&#1546;&#65533;&#65533;&#65533;&#1946;&#65533;$&AeL&#65533;&#1087;&#65533;!&#65533;&#65533;J, &#65533;j&#65533;/x&#65533;Z&#65533;&#65533;(&#65533;<&#65533;>A:g&#65533;&&#65533;&#65533;&#1599;:&#65533;[&#65533;+&#65533;. &#65533;&#65533;&#65533;&#65533;&#65533;&#65533;[	@&#65533;&#65533;&#65533;[&#65533;&#65533;o &#65533;&#65533;&#65533;z&#65533;!&#65533;"&#65533;&#65533;{&#65533;6&#65533;'&#1766;H&#65533;b&#65533;&#65533;L&#65533;" &#65533;&#65533;&#65533;&#65533;,@h&#65533;0&#65533;&#65533;&#65533;A&#65533;&#65533;&#65533;&#65533;f&#65533;&#1724;&#865;&#65533;7&#65533;p&#65533;&#65533;&#65533;Wb&#65533;&#65533;&#65533;&#65533;Z&#820;'P;:&#65533;&#65533;J 7p0&#65533;<&#65533;\&#65533;&#1087;&#593;&#65533;j&#65533;&#65533;/&#65533;&#65533;&#65533;8&#65533;BM%3!EH&#65533;&#65533;p&#65533;&#65533;&#65533;\Z&#65533;, : vm&#65533;=&#65533;&#65533;&#65533;2'P&#65533;&#65533;[&#65533;&#65533;5&#65533;&#65533;&#65533;&#65533;,&#65533;O&#65533;;em&#65533;&#65533;&#65533;&#65533;&#65533;&#65533;]:n&#65533;,&#65533;&#65533;>&#65533;&#65533;Y,&#65533;&#65533;&#65533;&#65533;&#65533;&#65533;&#65533;&#65533;&#65533;&#65533;&#65533;&#939;&#65533;`]&#65533;&#65533;x&#65533;d&#65533;&#65533;&#65533;q^&#65533; 9&#895;&#65533;`"&#65533;&#65533;&#65533;&#65533;=&#65533;u-&#65533;&#65533;&#65533;&#65533;/}&#65533;&#65533;8&#65533;&#65533;&#65533;&#1201;&#65533;&#65533;L&#65533;	&#1777;-&#65533;&#65533;&#65533;&#1535;&#65533;&#65533;/&#193;&#65533;&#65533;R-7 &#65533;4&#65533;D&#65533;&#65533;&#65533;&#177;COT(&#65533;&#65533;&#65533; &#65533;&#65533;-&#65533;P&#65533;&#65533;&#65533;&#65533;!l&#65533;-&#65533;i&#65533;x&#65533;&#65533;&#1123;&#65533;&#65533;J&#65533;f|5J 0M0&#65533;>&#65533;dd@&#65533;&#65533;=&#1276;&#65533;4&#65533;]&#65533;&#65533;&#65533;&#65533;n'.z&#65533;&#65533;wk&#65533;&#65533;&#65533;,|&#65533;&#65533;0&#65533;&#65533;M&#65533;h&#140;&#65533;&#65533;U &#65533;&#65533;-&#65533;&#65533;<"&#65533;%n!
&#65533;ri&#65533;u&#65533;&#65533;7&#65533;&#65533;p&#65533;S&#65533;&#65533;A&#65533;&#65533;^ &#65533;Q;&#65533;&#65533;&#65533;&#65533;P&#65533;&#65533;l&#65533;:&#65533;&#1642;&#65533;+&#65533;=&#65533;&#65533;w&#65533;&#1453;&#65533;En&#65533;&#65533;&#65533;0 k&#65533;(m&#65533;&#65533;u&#65533;=D&#65533;X18Wl&#65533;&#65533;&#65533;g&#65533;&#65533;&#65533;9&#65533;e&#65533;&#65533;&#65533;&#65533;&#65533;{o&#65533;-q+s!&#65533;yn&#65533;&#65533;#NP:pF1&#65533;&#1035;v&#65533;&#65533;*"&#65533;&#65533;&#65533;&#65533;&#1053;/p&#65533;&#65533;&#65533;&#65533;&#65533;&#65533;&#65533;?&#65533;!A&#65533;&#65533;&#11564;&#65533;(&#65533;&#65533;X&#65533;&#65533;;&#65533;1&#65533;&#65533;&#65533;q&#65533;&#858;&#65533;&#65533;-s,:&#65533;&#65533;&#65533;4tP% %&#65533;&#65533;x&#65533;!A' &#65533;&#65533;&#65533;J &#65533;&#65533;1&#65533;8b&#65533;&#65533;&#1981;&#65533; &#65533;&#65533;&#65533;&#65533;&#65533;&#65533;40 q0 [&#65533;&#65533;p&#65533;;	&#65533;!&#65533;&#65533;&#705;&#65533;1&#65533;&#65533;ai&#65533;&#1849;=&#65533;&#65533;FJ&#65533;a&#65533;&#65533;
&#65533;3c&#65533;~&#65533;&#65533;&#65533;&#65533; &#65533;&#65533;4&#65533;,&#65533;Gu&#65533;&#65533;&#65533;&#65533;`Pp&#65533;Qx&#65533;&#65533;a&#65533;~&#65533;8i@E&#1469;8&#65533;&#65533;a&#65533;&#65533;&#65533;\&#65533;Kb&#65533;&#65533;L&#65533;$#~&#65533;&#65533;&#1508;`1&#65533;	&#65533; y&#65533;M&#65533;V%&#65533;&#65533;4$&#65533;&#65533;a&#65533;&#65533;&#65533;`&#65533;
&#65533;&#65533;&#65533;&#65533;bH=$PC&#65533;M&#65533;&#65533;&#65533;X&#65533;P\2t&#65533;	 &#65533;&#65533;1 %&#65533;&#65533;&#65533;&#1381;&#65533;&#594;f&#65533;&#65533;&#65533;&#799;*"&#65533;Z&#65533;&#65533;%&#65533;&#65533;&#65533;&#65533;&#65533;&#1293;&#65533;&3&#65533;&#65533;&#65533;Y&#65533;&#65533;q&#65533;j&#1059;&#65533;&#65533;&#65533;&#65533; &#65533;&#65533;Q&#65533;&#65533;&#65533;&#65533;9S&#65533;&#1870;&#65533;9&#1058;&#65533;&#65533;&#65533;B&#65533;&#65533;&#65533;&#65533;[&#801;&#65533;]&#65533;.&#65533;3!&#65533;&p 2&#65533;&#65533;&#65533;s&#65533;9&#65533;&#65533;&#65533;&#65533;&#65533;&#65533;&#65533;&#65533;A&#65533;5&#65533;&#65533;&#65533;&#65533;E&#65533;&#65533;s&#65533;&#65533;b&#65533;&#65533;&#65533;u&#65533;&#65533;4 &#65533;1&#65533;&#65533;2&#65533;E&#65533;n0&#1935;&#65533;$&#65533;$&#65533;x&#65533;&#65533;&#1854;-&#65533;&#65533;q&#65533;&#65533;CK&#1081;r!&#65533;&#65533;&#65533;&#65533;&#65533;&#65533;&#65533;&#65533;?&#65533;0l&#65533;&#1576;P&#65533;&#65533;A&#65533;	.d&#65533;&#65533;&#65533;C&#65533;&#65533;08&#551;&#65533;&#65533;&#65533;@&#65533;&#65533;&#65533;&#65533;&#452;oD&#65533;Y&#65533;&#65533;I&#65533;&#65533;&#65533;&#65533;&#65533;.|0&#65533;&#65533;c&#65533;&#65533;9u&#65533;L&#65533;!&#722;*Y&#65533;&#65533;&#65533;	8w.&#65533;&#65533;!&#65533;C&#65533;^&#65533;@@B &#65533;Y&#65533;&#65533; P&#65533;&#65533;a&#65533;:&#65533;&#65533;~J&#65533;e&#65533;6g[&#65533;c&#65533;Z&#65533;&#65533;&#65533;5I0&#65533;&#65533;&#65533;	P&#65533;1AD&#2013;&#65533;h&#65533;&#65533;&#65533;n&#65533;&#65533;W&#65533;&#65533; F`&#65533;&#65533;&#65533;&#65533;v:&#65533;&#65533;&#65533;g&#1056;&#65533;&#65533;&#65533;&#65533;t&#503;&#65533;U?&#1842;&#65533;&#65533;u&#65533;`&#65533;@&#65533;GEHTP&#65533;xd
i&#65533;&#65533;@&#65533;&#65533;&#65533;"l&#65533;&#65533;$&#65533;@&#1889;.&#65533;&#65533;J`e&#65533;&#65533;&#65533;!.&#65533;&#65533;E&#65533;|vh'r&#65533;i3&#65533;&#65533;&#914;&#65533;&#65533;{&#65533;&#1763;&#65533;K*&#65533;=r &#65533;,8 &#65533;&#65533;&#65533;a?&#65533;4 &#65533;&#65533;@&#65533;&#65533;9&#484;z&#65533;&#65533;$&#65533;,
RO&#65533;&&#65533;&#65533;&#65533; &#65533;"&#1616;&#65533;&#65533;R\&#65533;&#65533;K&#65533;A&#65533; hnF&#65533;&#65533; z&#65533;&#65533;6v&#65533;)&#65533;
&#65533;x&#65533;.&#65533;&#1135;&#65533;&#65533;&#65533;&#65533;#&#1157;&#65533;&#65533;&#65533; &#65533;7&#65533;,J(&#65533;&#65533;&#65533;.5/&#65533;d&#65533;:&#65533;$&#65533;&#65533;F4&#65533;&#65533;b	&#65533;&#65533;J&#65533;&#65533;@ c	&#65533;&#65533;&#65533;7`#&#65533;&#65533;<@`&#65533;+&#65533;K L/&#65533;&#65533;&#65533;>&#65533;&#65533;&#65533;&#65533;BULG;&#65533;&#65533;&#65533;+&#65533;&#65533;&#65533;&#65533;*2&#65533;4P&#65533;\&#65533;&#65533;(u&#65533;tTRK&#65533;&#65533;=&#65533;&#65533; &#65533;&#65533;ra<`&#65533;'2L&#65533;&#65533;
&#65533;@ S&#65533;(&#65533;x&#65533;T;A&#65533;&#65533;c&#65533;>`&#65533;L&#1024;&#65533;&&#65533;&#65533;4H&#65533;m&#65533;&#65533;&#65533;Zc&#256;nm&#65533;]a%&#65533;&#65533;O mQ&#65533;P*06 CV&#65533;&#65533;&#1537;&#65533;&#65533;&#65533;2&#65533;&#954;&#65533;(&#65533;^&#65533;Z"&#65533;&#65533;&#65533;LZ&#65533;q&#65533;&#65533;&#65533;D&#65533;&#6838;&#65533;&#65533;&#65533;b[&#65533;&#1472;A&#65533;&#65533;&#65533;&#65533;[&#65533;&#65533;&#65533;&#65533;L&#65533;&#65533;
&#65533;&#65533;@&#65533;&#65533;"`&#65533;Ejn&#570;4@&#3606;SPyP&#65533;&#65533;&#65533;dg&#65533;&#65533;2&#65533;&#65533;&#65533;&#65533;)&#65533;&#65533;h&#65533;&#65533;&#65533;&#65533;T&#65533;&#65533;&#65533;&#65533;&#65533;\&#65533;&#279914;&#65533;&#65533;&#65533;-&#65533;&#65533;_&#65533;&#65533;0&#65533;&#65533;L`&#65533;&#65533;v8&#65533;_&#65533;L :&#65533;>&#65533;p&#65533;&#65533;&#65533;&#65533;&#65533;&#65533;&#65533;&#1420;S6&#65533;&#65533;v.&#65533;t&#65533;&#65533; &#65533;Y&#65533;&#65533;&#1813;V&#65533;. &#576;&#65533;&#65533;4pT&#65533;&#65533; &#65533;d&#65533;&#65533;(&#65533;&#65533;{s&#65533;&#65533;&#26344;&#65533;&#65533;0&#65533;&#65533;&#65533;&#65533;L &#65533;%pa%&#65533;O&#65533;&#65533;V&#65533;p8
&#65533;&#65533;H@&#65533;&#1529;f&#65533;0&#65533;&#65533;v&#65533;;~x&#65533;G/&#65533;&#65533;*V&#1179;[&#65533;X&#65533;4&#649;?-; KU&#65533;&#65533;x&#65533;&#65533;L`&#65533;7z&#65533;&#65533;V&#65533;bUG&#65533;'~}&#65533;&#65533;&#65533;{&#65533;5&#65533; t&#65533;%&#65533;h&#65533;&#65533;t_	&#65533;% &#65533;v;&#65533;B({&#65533;m(&#65533;2&#65533;H&#65533;0 &#65533;&#65533;O&#65533;\&#65533;&#65533;&#65533;pA&#65533;&#65533;(&#65533;&#65533;&#65533;&#65533;&#65533;&#65533;&#65533;I&#65533;U&#65533;@v@&#65533;4&#65533;f.&#65533;Z_R&#65533;&#65533;,n(7b&#65533;HBA&#65533;p
&#250;&#65533;&#1298;&#65533;1G1&#65533;lj:@&#65533;c36d&#65533;?L&#65533;]&#65533;&#65533;C(J&#65533;&#65533;&#65533;&#65533;@u&#65533;"&#65533;&#65533;&#65533;`8&#65533;&#65533;
(:W&#65533;`&#65533;x&#398;H&#65533;
k\&#65533;h&#65533;F6&#65533;&#65533;Y	!&#65533;&#65533;&#1584;&#65533;&#65533;.`&#65533;}&#65533;;6l@sh$d!&#65533;&#65533;@&#65533;&#65533;&#1280;W6&#65533;&#65533;Er&#65533;
0
&#65533;Pr&#65533;&#540;&#65533;&#65533;z&#65533;&#65533;&#65533;&#65533;j&6&#65533;&#592;&#65533;$&#65533;JL&#65533; T&#65533;&#65533;zdr&#65533;JT&#65533;`%U&#778;u&#65533;&#65533;T&#65533;m	&#65533;@&#65533;%@_iQV&#65533;$&iKT& B2C&#65533;V2G&#65533;&#65533;H 	&#65533;%&#65533;$C&#65533;&#65533;&#65533;lLQL&#65533;VLpJp%i@&#65533;L&#65533;&#65533;"8I 02&#65533;&#298;)<a&#65533;CY&#65533;}&#65533;2&#65533;)&#65533;&#65533;&#65533;&#65533;B&#65533;O&#65533;hQ &&#65533;BA&#65533;J&#65533;&#65533;&#65533;&#65533;A&#65533;|&#65533;&#65533;&#65533;&#65533;&#65533;K6&#65533;&#1208;&#65533;Vh&#65533;&#65533;&#65533;V&#65533;BK&#65533;CG!&#65533;&#65533;F&#65533;&#65533;`)K&#65533;&#65533;&#65533;&#65533;&#65533;&#65533;&#65533;d&#65533;i
 -&#65533;a&#65533;r&#65533; R&#65533;IO&#304;&#65533;&#65533;j0jCsDU&#65533;*&#65533;&#65533;T&#65533;z&#65533;&#65533;&#65533;&#65533;&#65533;&#65533;&#65533;
E&#65533;Y&#973;&#65533;@#q&#65533;&#65533;&#65533; L!&#65533;CkB&#65533;)&#65533;A&#65533;r&#65533;V&#128;&#65533;&#661;&#65533;&#65533;TV@%&#65533;%&#65533;&#65533;&#65533;&#65533;&#65533;8&#65533;&#65533;i &#65533;M&#65533;@&#65533;&#65533;W5&#65533;&#65533;&#65533;N]m)B&#65533; &#65533;&#65533;4&#65533;+&#65533;&#65533;\IY&#65533;"&#65533;&#65533;&#65533;&#65533;NxR&#1330;&#65533;&#65533; &#65533;K\&#65533;'&#65533;&#65533;B&#65533;&#65533;0&#65533;3;&#65533;&#65533; &#65533;%f&#65533;r&#65533;&#65533;&#16436;&#65533;C8 9p &#65533;;y)"!k[&#65533;`&#65533;&#65533;&#65533;D&#65533;&#65533;&#65533;WS
6&#65533;=&#65533;p&#65533;S4
&#65533;S&#65533;I
L&#65533;,&#65533;xP&#65533;^&#65533;j&#1384;&#150;&#65533;&#65533;&#65533;B&#65533;]&#65533;&#65533;W&#65533;a1C&#65533;X&#594;+h 	&#65533; &#65533;&#65533;&#65533;!u! {y&#65533;&#65533;&#65533;a#&#65533;&#65533;NH&#65533;@C\&#65533;>&#65533;l&#65533;&#20268;H&#65533;c&#65533;&#65533;+&#65533;)&#65533;&#65533;&#65533;A]2&#65533;&#65533;L&#65533;&#65533;&#65533;&#65533;&#65533;%&#65533;&#65533;! &#65533;*&#65533;&#65533;&#65533;B)WV&#65533; &#65533;&#65533;xxH&#65533;&#65533;"&#65533;&#65533;&#65533;&#65533;2&#65533;@&#65533;R&#65533;&#65533;&#65533;+@P&#65533;&#65533;K &#65533;!r\&#65533;&&#65533;~&#1536;"&#65533;&#65533;&#65533;T&#65533;a>	&#65533;&#65533;&#65533;9&#65533;`&#65533;&#65533;&#518;&#65533;&#65533;t;2&#65533;&#65533;&#387;88&#65533;!H>&#65533;&#65533;&#65533;&#65533;&#65533;'&#65533;&#65533;&#738;=&#65533;YVg%&#65533;&#65533;&#65533;&#65533;&#65533;&#65533;\B&#1243;&#65533;Cq	F&#65533;&#65533;&#1046;&#65533;+)&#65533;&#65533;-&#65533;&#65533;_f*&#65533;&#65533;&#65533;?h&#65533;&#65533; #6&#65533;iGh&#65533;&#1227;&#65533;C	&#65533;&#65533;j&#65533;T&#65533;6i&#65533;()&#65533;&#65533;&#65533;&#65533;&#65533;#2}khk&#65533;&#65533;"K&#65533;&#65533;U l0&#65533;&#65533;ZN&#65533;&#65533;^&#65533;&#65533;^&#65533;&#65533;$&#65533;&#65533;&#65533;J&#65533;&#65533;&#65533;%zk&#65533;@&#65533;|!6|&#65533;X&#65533;2&#65533;&#65533;&#65533;&#65533;&#65533;@&#65533;&#65533;&#65533;&#65533;m&#1371;O&#65533;&#65533;	20&#65533;5&#65533;&#65533;&#65533;x&#65533;08&#65533;&#65533;&#65533;G&#65533;&#65533;.[I&#65533;\_&#65533;B&#65533;&#65533;,2&#65533;^&#65533;#uZ&#65533;P&#65533;@syCR Ph[\&#65533;&#65533;&#65533;&#65533;+M&#65533;&#65533;&#65533;>5 &#65533;mE&#65533;&#65533;&#65533;DwH&#65533;&#65533;&#65533;i&#65533;x&#65533;&#1304;B&#65533;U&#65533;0=R&#65533;>&#65533;#n&#65533;9&#65533;&#65533; &#65533;&#65533;C&#65533;&#65533;&#1936;&#65533;&#65533;r&#65533;k&#65533;&#65533;&#65533;J&#65533;&#65533;ae&#65533;g?&#65533;&#65533;&#65533;&#65533;&#65533;&#65533;&#65533;}!&#321;&#65533;5&#338;*L&#65533;&#65533;&#65533;#&#65533;&#65533;&#65533;&#65533;F&#62538;Ch&#65533;&#65533;&#65533;&#65533;&#1431;&#65533;]&#65533;&#194;p-&#65533;c&#65533;X&#530;&#65533;&#65533;=~&#65533;&#65533;e&#65533;o &#65533;1myQ&#65533;&#65533;+z&#65533;&#65533;&#892;T&#65533;&#65533;&#65533;F&#65533;&#65533;&#1534;&#65533;{}&#65533;}&#65533;&#65533;3&#65533;&#65533;&#341;&#65533;&#65533;&#65533;&#65533;:.&#65533;u&#65533;&#65533;}&#65533;u&#65533;&#65533;@}[?&#65533;&#603;w6&#65533; t&#65533;&#65533;~&#65533;d&#65533;&#65533;&#65533;jK~n&#65533;_&#65533;&#65533;f&#65533;w_&#65533;^z&#65533;@&#65533;`&#44909;&#65533;&#65533;I&#65533;&#65533;&#65533;&#65533;&#65533;&#65533;T&#65533;>&#65533;&#65533;&#65533;&#65533;H0V8&#65533;Y&#65533;&#65533;&#563;&#65533;&#65533;&#65533;&#65533;&#65533;?T&#65533;Dc	p&#65533;&#65533;&#65533;&#65533;>&#65533;&#65533;%&#65533;  Ti@&#65533;V&#65533;&#65533;&#65533;
&#65533;&#65533;>&#65533;{&Z	8A&#65533;@&#65533;a&#65533;&#65533;&#65533;&#1590;1Z&#65533;&#65533;$&#65533;&#65533;&#65533;&#65533;&#587;&#65533;&#65533;&#65533;H&#65533; &#65533;J@&#65533;&#65533;&#65533;&#65533;&#65533;&#65533;&#65533;@I&#65533;&#65533;&#65533;A%	v#
&#65533;#By&#65533;&#65533;&#219;-:&#65533;YB,$8&#65533;&#1536;&#65533;&#65533;&#65533;c8&#65533;&#65533;&#65533;x8&#65533;&#65533;&#65533;,<&#199;&#65533;A>&#65533;&#65533;&#65533;Y&#65533;&#65533;&#65533;
&#65533; &#65533;&#65533;3DC;T&#65533;&#65533;&#65533;&#1515;&#65533;&#923;/&#65533; &#65533;m&#65533;;,&#259;&#65533;&#65533;:&#65533;&#65533;J&#65533;&#65533;?&#65533;:&#65533;&#65533;*&#65533;&#65533;&#65533;&#65533;0DJ40&#65533;.|Dt&#65533;@6&#65533;&#255;&#65533;&#65533;J&#65533;&#65533;Kd&#1617;>	&#65533;&#65533;&#65533;
&#65533;&#698;P,D:&#65533;GP'&#65533;h&#65533;&#65533;I&#65533;&#65533;6&#65533;F&#65533;E^lE4&#16469;&#65533;&#65533;L\&#65533;&#65533;1&#65533;Ni&#65533;&#65533;&#65533;&#65533;m&#65533;m&#65533;4_&#65533;&#65533;;p&#65533;&#65533;&#65533;F$&#65533;&#65533;I&#65533;&#65533;b	ed&#65533;5p&#65533;g&#65533;BZ,@xc&#202;I&#65533;&#65533;#6PF&#65533;&#65533;E&#65533;&#65533;%,&#65533;i|&#65533;m)@N&#65533;&#65533;&#65533;&#65533;PF)&#65533;(#x\Aj&#65533;&&#65533;&#65533;m&#65533;&#65533;&#65533;?#4&#65533;d&#65533;6&#65533;o&#65533;&#65533;&#65533;&#65533;&#65533;<&#65533;%+&#65533;n&#65533;?r$@&#65533;H&#65533;&#65533;&#65533;G&#65533;&#65533;&#65533;&#65533;
&#65533;Z&#260;S&#65533;&#267;(A@9T&#65533;ut&#528;&#65533;,H&#65533;&#571;&#65533;&#65533;&#65533;&#1009;&#65533; &#65533;&#65533;&#65533;t&#65533;80c&#65533;Ih1EwC&#65533;Q&#65533;-&#255;&#65533;$&#65533;&#65533;3J&#65533;i&#65533;&#65533;3 &#65533;&#65533;&#65533;&#65533;&#1048;(&#65533;&#65533;&#65533;@~&#1280;o&#65533;J&#65533;I6&#65533;0&#65533;&#65533;V|A&#65533;&#65533;I[&#65533;&#65533;|H&#65533;4&#65533;&#65533;&#707;G&#65533;
&#65533;&#65533;&#65533; &#65533;&#65533;L*DwkH&#65533;&#65533;&#763;&#65533;&#65533;E60&#65533;?&#20298;Y2$
&#65533;SF&#65533;&#65533;&#65533;<(&#65533;&#65533;+FN|(&#65533;
1&#65533;&#65533;m&#65533;L%T&#65533;&#65533;&#65533;&#223;+&#65533;4M%&#65533;&#65533; &#1760;:H,&#65533;&#65533;&#65533;&#65533;t&#65533;&#65533;&#1572;&#65533;*H&#65533;&#24678;&#65533;O&#65533;&#65533;&#65533;&#65533;M%1&#65533;&#65533; :&#65533;)N&#65533;\BnYo&#65533;&#65533;&#65533;\&#65533;|N4&#65533;&#954;&#65533;&#65533;&#65533;&#65533;N4C &#1238;&#65533;&#65533;N;C&#65533;K&#65533;},M&#65533;G&#65533;\	&#65533;[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-&#65533;68R&#65533;&#65533;! (&#65533;/HR%5$&&#65533;&#65533;&#1155;()&#65533;&#65533;3*&#65533;&#65533;&#65533;p' &#65533;&#65533;R.5&#65533;/&#65533;R%@&#65533;$`&#65533;$S%&#65533;&#65533;!x&#65533;3&#65533;&#65533;&#65533;%`' &#65533;h% &&#65533;&#65533;&#65533;&#65533;:&#353;X $H&#65533;`&&#65533;&#65533;$h&#65533;$@&#65533;M &#65533;--T&#65533;&#65533;<&#65533;SM&#65533;&#65533; &#65533;TK&#65533;&#65533;;&#65533;SN&#65533;&#65533;H&#65533;/&#65533;&#65533;)P&#65533;R&#65533;T&@&#65533;HUU]Vu&#65533;W]TY&#65533;&#65533;Z%&#65533;Q&#65533;UG&#65533;UZ&#65533;U&#65533;&#65533;T% &#65533;H)&#65533;&#65533;ae&#65533;O(&#65533;?`&#65533;CEd&#65533;(hl&#65533;&#65533;l&#65533; 0Bu5P&#1027;NR O&#65533;=&#65533;&#65533;&#65533;&#65533;;u&#65533;\&#65533;&#65533;&#65533;Rm&#65533;V &#65533;&#65533;@&#65533;N &#65533;O&#65533;&#65533;N(&#65533;SH&#65533;t=P/E>UA&#65533;&#65533;6&#65533;&#65533;&#65533;&#65533;!&#65533;W|&#65533;f&#65533;&#65533;?&#65533;@&#65533;R0R8&#65533;&#65533;&#65533;&#65533;'h&#1283;&#65533;&#65533;@x&#65533;y&#65533;Nx&#65533;&#65533;&#65533;pY&#65533;M&#65533;U!+rE&#65533;P&#65533;YS&#65533;&#65533;R(WR&#65533;&#65533;&#65533;/E%0&#65533;+&#65533; &#65533;&#65533;&#65533;/&#65533;&#65533;Z'&#65533;&#65533;&#65533;&#65533;|}&#65533;&#65533;&#65533;&#65533;5&#65533;&#65533;&#65533;&#1693;E&#65533;&#65533;5&#1488;&#65533;&#65533;&#1540;X&#65533;@&#65533;y&#65533;V &#65533;)&#65533;&#65533;&#65533;&#65533;[&#65533; &#65533;&#65533;p1
+&#65533;&#65533;-&#65533;&#65533;&#65533;Q&#65533;YR&#65533;uMPB&#65533;&#65533;R&#65533;]&#1558;&#65533;&#65533;&#65533;[0!&#65533;&#65533;n}1O &#65533;&#65533;&#1757;-&#65533;=Q U&#65533;P&#65533;&#293;&#65533;&#65533;x&#65533;J&#65533;(&#65533;&#65533;&#65533;&#65533;[&#65533;&#65533;&#65533;SH&#65533;P*&#65533;&#65533;&#65533;mU&#65533;&#512;&#65533;m&#65533;&#65533;(&#65533;&#65533;m&#65533;&#397;YMh]Q8&#65533;&#65533;&#65533;&#65533;&#1645;] &#65533; 
0X&#65533;x&#65533;	&#65533;&#65533;&#65533;&#65533;%^&#65533;5&#65533;&#65533;&#65533;&#65533;&#65533;&#65533;&#1695;&#65533;&#65533;P0&#65533;^l&#65533;&#65533;&#65533;]N&#65533;&#65533;&#65533;&#1976;&#65533;&#65533;&#65533;E^&#65533;&#65533;P &#65533;N&#65533;T&#65533;TP 0
&#65533;&#65533;/&#65533;
&#51009;&#65533;_&#65533;&#65533;\
&#65533;&#65533;&#65533;&#65533;=&#65533;&#65533;&#65533;&#65533;&#65533;&#65533; #(&#65533;&#65533;&#65533;&#65533;&#65533;&#65533;&#65533;&#65533;^&#65533;&#65533;Y&#65533;&#65533;&#65533;&#65533;&#65533;&#65533;&#65533;-_ &#65533;&#65533;&#65533;P#x&#65533;&#65533;&#65533;&#65533;U&#65533;&#65533; )&#65533;_&#65533;)&#65533;&#65533;&#65533;{&#65533;T&#65533;&#65533;&#65533;e&#65533;&#65533;&#65533;&#65533;&#65533;&#65533;&#65533;&#65533;0(&#65533;hb&#65533;a&#65533;&#65533;&#1413;}`&#65533;@(&#65533;&#65533;&#65533;&#65533;b0c1c2.&#65533;0&#65533;\&#65533;E&#65533;&#65533;&#65533;-&#65533;?Pb&#65533;&#65533; h (.&#65533;B&#65533;b&#65533;&#65533;&#65533;/`&#65533;&#65533;6(&#65533;&#65533;&#65533;&#65533;&#65533;Z&#65533;5cB.dC>d3VH8&#65533;SX&#65533;&#65533;35P&#65533;&#65533;&#65533;`y-`0&#65533;V?^&#65533;M&#1028;FdQeR&#65533;x ^W&#65533;HQ&#65533;= 76&#65533;&#65533;&#65533;cM&#65533;&#65533;hb&#65533;&#65533;c
@&#65533;M&#65533;N &#65533;O(eb.fc&#65533;V*&#65533;_&#65533;&#65533;&#65533;[&#65533;&#65533;&#832;&#65533; &#65533;]U&#65533;	&#65533;_>n8&#65533;&#65533;&#65533;cgq6&#65533;	&#65533;&#65533;m&#65533;x&#65533;&#65533;)&#65533;&#65533;r&#65533;&#65533;`_dn&#65533;&#65533;g{&#65533;g2N&#65533;=&#65533;e&#65533;]o&#65533;&#65533;)&#65533;&#65533;&#1053;&#65533;&#65533;&#65533;Kap&#65533;g&#65533;^hl&#65533;&#65533;&#65533;V
&#65533;&#65533;/&#65533;&#65533;&#65533;&#65533;&#65533;`(&#65533;a&#65533;&#65533;&#65533;&#65533;;fh&#65533;^he&#65533;&#65533;&#65533;&#65533;J&#65533;(&#65533;&#65533;&#65533;&#65533;&#65533;]&#65533;h&#65533;&#65533;g*`_&#65533;&#65533;e	m&#65533;&#65533;&#65533;bl&#65533;&#65533;&#65533;iq&#65533;\&#65533;&#65533;&#65533;U&#65533;&#65533;&#65533;&&#65533;e&#65533;&#65533;&#65533;M&#65533;V&#65533;&#65533;g&#65533;~jR^&#65533;&#65533;&#65533; #&#65533;d&#65533;.P&#65533;U (vh&#65533;nb&#65533;j&#65533;Fd&6J&#65533;&#65533;@j&#65533;#&#512;&#65533;&#65533;&#65533;hbH&#65533;&#65533;^&#65533;&#65533;k&#65533;&#65533;&#65533;~&#65533;&#65533;&#65533;V&#65533;	&#65533;`&#65533;&#65533;&#65533;r6&#65533;`k&#65533;FzV8_!&#65533;&#65533;Hk\&#65533;f&#65533;mk	&#65533;a&#65533;&#65533;i&#65533;8&#65533;&#65533;k&#65533;V&#65533;w~ &#65533;=&#65533;&#65533;P&#65533;Nh&#65533;&#65533;&#65533;V&#65533;0@i&#65533;6&#65533;&#65533;N&#2043;&#65533;&#65533;0&#65533;&#65533;sn&#65533;&#65533;f&#65533;&#65533;>nF&#65533;m&#65533;^i#P&#65533;9~g&#65533;&#1139;&#65533;a(&#65533;&#65533;&#65533;&#65533;^&#65533;&#350; &#65533;&#65533;h-m&#65533;&#65533;lW&#65533;&#65533;h&#65533;&#1806;&#1072;V&#65533;S&#65533; K`&#49414;&#65533;Nn&#65533;(&#65533;&#65533;&#65533;p&#65533;&#65533;]?S&#65533;&#65533;l&#65533;ok&#65533;ob&#65533;&#65533;rV &#65533;&#65533;&#65533;&#65533;o &#993;>&#1216;  !&#65533; &#65533; ,   {D &#65533; &#65533;H&#65533;&#65533;&#65533;&#65533;*\&#560;&#65533;&#199;#J&#65533;H&#65533;&#65533;&#331;3j&#65533;&#561;&#65533;&#463; C&#65533;I&#65533;&#65533;&#595;(S&#65533;\&#65533;2&#65533;&#65533;,E*&#65533;hI&#65533;&#65533;&#859;8s&#65533;LAb&#65533; 6l&#65533;&#396520;&#1123;H&#65533;&#65533;&#65533;&#65533;&#65533;S6LT &#65533;&#65533;&#65533;&#1387;X&#65533;$&#1002176;&#65533;jK&#65533;&#65533;&#1616;) e&#1123;&#65533;&#65533;l&#65533; 1&#65533;&#1915;x&#65533;$&#65533;h&#65533; N&#65533;&#65533;&#65533;t&#65533;8&#65533;&#65533;0&#65533;&#65533;&#464;#K&#65533;L&#65533;&#65533;&#65533;&#728;3k&#65533;&#825;&#65533;&#65533;&#992;C&#65533;M&#65533;&#65533;&#65533;&&#65533; &#65533;&#65533;&#65533;, &#65533;&#65533; : A&#65533;&#65533;&#65533;&#65533;b&#65533;&#65533;&#65533;&#65533;&#65533;&#65533;.&#1676;&#65533; ~&#65533;q!&#65533;&#65533;@&#1224;}&#65533;!&#65533; &#65533;&#65533;L&#65533;m&#1037;w+S&#65533;&#65533;O&#65533;&#65533;&#65533;&#65533;&#18920;_&#65533;&#65533;&#65533;p&#65533;&#65533;`&#65533;N&#65533;&#65533;&#65533;&#65533;&#65533;&#1977;ax&#65533;h&#65533;&#65533;&#65533;&#65533;z)&#65533;Ts&#65533;I&#65533;&#65533;SD&#65533; P8l&#1047; Kd&#65533;_&#65533;&#65533;}W&#65533;$&#65533;h&#8783;,&#65533;^&#65533;&#65533;&#65533;&#65533;	&#65533;`P}&#65533;&#65533;&#65533;&#65533;m&#65533;&#65533;&#65533;&#65533;&#65533;[&#65533;&#65533;(&#65533;D&#65533;F&#65533;q&#65533;&#65533;j&#65533;u &#65533; $$&#65533;k&#65533;P&#65533;	}&#65533;aE&#65533;&#65533;&#65533;]&#65533;)&#65533;p&#477;&#65533;&#65533;ul&#65533; a e
&#65533;B&#65533;&#65533;&#65533;`|8&h@&#65533;&#30656;&#65533;&#65533;P&#65533;&#65533;&#65533;}&#65533;=&#65533;PE&#65533;(9&#65533;&#65533;wgHj&#65533;&#65533;&#65533;&#65533;,&#65533;&#65533;&#65533;`x&#65533;&#65533;&#65533;qU8&#65533;`T&#65533;&#65533;g&#65533;&#65533;&#43760;&#65533;&#65533;&#65533;N&#65533;&#65533;	N&#65533;&#65533;&#130;,&#65533;&#204;X &#65533;&#65533;&#65533;&#65533;b&#65533;&#65533;&#65533;&#65533;&&#65533;&#65533;e&#65533;*&#582;&#65533;&#65533;&#65533;T&#65533;o&#65533;&#65533;&#65533; &#65533;,	&#65533;&#65533;&#65533;&#65533;&#1862;&#65533;&#65533;A&#65533;&#65533;&#65533;IPmuU&#65533;&#801;^&#65533;W`&#485;&#65533;&#65533;&#65533;&#65533;&#65533;D(P&#65533;6P&#65533;D&#65533;r9$&#65533;&#1571;&#65533;&#65533;K&#1623;G,&#65533;A hp&#65533;L&#65533;F&#65533;&#65533;&#65533;:(&#65533;O &#65533;%&#65533;L&#65533;A$&#65533;&#65533;W|@&#454;&#65533;U&#65533;&#65533;L&#49504;&#65533;*G&#65533;g&#65533;@z&#65533;OB&#65533;&#65533;&#65533;&#1687;&#65533;S&#1342;&#65533;&#1556;qq4&#65533;&#65533;=1&#65533;&#65533;R&#65533;s&#65533;)&#65533;&#65533;v&#1305;&#65533;Agu &#65533;A&#65533;&#65533;&#65533;&#65533;&#65533;&#65533;&#65533;&#65533;&#65533;N5Z&#65533;{&#65533;D7&#65533;x6&#65533;e&#65533;&#65533;=&#65533;}&#65533;h&#65533;*"&#65533;&#65533;&#65533;F&#65533;iq\kJ&#65533;$&#65533; &#65533;&#65533;&#65533;myL2f&#65533;&#65533;&#65533;&#65533;v&#65533;&#65533;&#65533;&#65533;^$&#65533;VxnEgT&#65533;&#65533;&#43057;\k|'` &#65533;	&#65533;<{&#65533;73+&#65533;e&#65533;&#65533;&#65533;&#65533;&#65533;&#65533;&#65533;&#65533;@&#65533;!:&#65533;&#65533;WfP
K &#65533;&#65533;&#65533; &#65533;C&#65533;]K&#65533;)@&#838;&#65533;&#65533;&#65533;9&#65533;&#65533;&#65533;?&#65533;&#65533;&#65533;&#65533;x|&#65533;&#65533;;6&#65533;&#65533;.&#65533;&#65533;.&#65533;&#65533;
&#65533;&#65533;&#65533;&#65533;K[e&#65533;&#65533;&#65533;{&#65533;&#65533;&#65533;&#65533;&#65533;*^&#65533;&#65533;>&#65533;,(L&#801;
&#65533;&#65533;&#65533;&#65533;&#65533;d0~E&#65533;&#65533;&#65533;&#65533;&#65533; &#65533;&#65533;&#65533;)&#65533;}&#65533;&#65533;0&&#65533;&#65533;a&#65533;J<&#65533;8@nq0UA&#65533;&#65533;&#65533;Op&#65533;&#65533;&#65533;&#65533;;&#65533;&#65533; v7&#65533;@&#65533;&#805;&#65533;,&#65533;v5&#65533;B&#816;?:H &#1811;wx&#65533;&#65533;(&#65533;C&#65533;&#65533;NE=&#65533;&#65533;{&#65533;@9&#65533;&#65533;&#65533;h&#65533;&#65533;&#65533;.5E*bmF5j&#1995;&#65533;&#65533;&#65533;9;&#1038;&#65533;&#65533;&#65533;&#65533;	&#65533;ML#&#65533;E1A&#1101;k3&#65533;&#65533;&#65533;&#65533;&#65533;m&#65533;@H&#65533;&#65533;&#65533;&#65533;!&#65533;&#65533;"hd{&#65533;&#65533;&#65533;&#65533;&#65533;{b&#65533;&#65533; D4&#65533;&#463;S&#1060;,&#65533;C&#65533; &#65533;&#65533;A3H&#65533;&#65533;C&#65533;)G&#65533;!&#65533;S&#1070;&#1596;kf&#65533;B g9&#65533;Z&#65533;&#65533;&#65533;&#65533;,&#65533;AD=&#65533;&#65533;&#65533;>&#65533;&#65533;VA&#65533;&#65533;&#65533;2d&#65533;&#65533;d&#65533;P&#65533;h&#65533;k^&#65533;&#65533;&#65533;^&#65533;&#65533;&#65533;5&#1152;&#1648;&#65533;&#65533;L!u&#65533;,=	&#65533;(&#65533;&#65533;Sb&#65533;&#65533;&#65533;&#65533;HGF&#65533; &#65533;A	2&#65533;,&#65533;s&#65533;&#1319;3&#65533;&#65533;&#65533;+&#65533;e&#65533;&#251;t&#65533;.7&#65533;&#65533;&#65533;&#65533;4H*&#65533;&#1106;~&#65533;R&#65533;&#65533;E&#65533;&#65533;9&#65533;d&#65533;)&#65533;&#65533;&#65533;&#65533; &#65533;&#65533;)'=&#283;Iw:&#65533;"&#65533;&#65533;
+&#65533;T9cu*>&#194;7"2oN&#65533;&#65533;p
vjRB&#65533;&#65533;&#65533;iP&#65533;t&#65533;
k9&#65533;&#65533;c=&#65533;&#65533;&#65533;&#65533;0q_&#65533; Uw&#65533;&#65533;'&#65533;m@O&#65533;P&#65533;JW&#65533;l&#65533;m&#65533;bZ$&#65533;&#65533;&#65533;2x&#65533;O&#65533;&#65533;Z&#65533;?&#65533;i&#65533;&#65533;&#65533;&#65533;S&#65533;&#1156;1:&#65533;&#65533;N&#65533;&#65533;&#65533;Lx&#65533;>,.$%&#65533;f?g<&#302;n&#65533;z&#65533;J&#65533;6&#65533;0
&#65533;vf&#551;&#65533;El&#65533;&#65533;&#65533;&#65533;&#65533;l!C&#65533;&#65533;&#65533;=&#65533;qc&#65533;)SpE&#65533;&#65533;5@&#65533;&#65533;&#65533;`K&#1811;&#65533;&#1459;5S&#65533;o%3&#65533;Ll&#65533;&#65533;&#65533;w&#65533;`&#65533;C&#65533;&#65533;V=.]&#65188;&#65533;HK&#65533;&#65533;J0&#1657;&#65533;9&#65533;&#65533;&#878;vKs/P&#65533;l&#65533;u&#65533;&#65533;&#65533;f&#65533;&#65533;J&#65533;&#65533;|&#65533;j&#65533;[&#65533;&#65533;74&#1537;m&#65533;+&#65533;&#65533;&#65533;V&#65533;7&#65533;%&#65533;<&#65533;&#65533;&#65533;&#65533;&#65533;&#65533;&#65533;=&#65533;/l@;&#65533;$&#65533;F&#65533;W&#680;&#1639;y@&#65533;@ A&#65533;&#65533;&#65533;B&#65533;&#65533;&#65533;0e@pL&#65533;&#65533;&#65533;9-l&#65533;&#65533;XX&&#65533;Q,;&#65533;&#65533;&#65533;&#65533;&#65533;&#65533;&#53386;?#L0(&#65533;)X&#65533;	&#65533;".i&#65533;&#65533;&#1202;&#65533;a3&#65533;=&#65533;s&#65533;p
"&#65533;&#65533;!w&#65533;yd &#65533;&#65533;&#65533;&#65533;'&#65533; &#65533;c&#65533;U&#141;&#65533; &#65533;$8&#65533;O@'4&#65533;&#65533;&#65533;&#65533;&#65533;&#65533;&#65533;&#65533;T ixoZ&#65533;&#65533;&#65533;FY=&#65533;|&#65533;&#65533;&#65533;&#65533;&#65533;&#65533;#&#65533;&#65533;&#65533;=&#65533;&#65533;^N&#65533; ,Y&#65533;,l&#65533;&#65533;O&#65533;&#65533;&#65533;_U&#65533;&#65533;U&#65533;&#65533;&\&#65533;&#65533;)&#65533;(&#65533;=&#65533;&#65533;YK7&#65533;Cb&#65533;)!&#65533;CsA[&#65533;&#65533;Y#&#65533;@f&#234;&#65533;S&#65533;l&#65533;&#65533;P&#65533;-l}]	&#65533;92ox)0)&#65533;.&#65533;&#65533;)`&#513;L,E&#65533;12R&#65533;&#65533;K&#65533;&#65533;&#65533;28b	G&#65533;K"&#65533;]\&#65533;^&#65533;2&#65533;e&#65533;A&&#65533;&#65533;V&#65533;{cX2&#65533;j&#65533;&#65533;&#65533;&#588;&#65533;hF&#65533; f&#65533;&#65533;C&#65533;^&#65533;3&#65533;a+&#65533;{O&#65533;:}&#611;&#65533;&&#65533;aq]&#65533;@&#65533;\$&#65533;<0`2&#65533;e&#65533;&#65533;T^-&#65533;(	P&#65533;&#65533;gN&#65533;&#65533;&#65533;&#65533;8&#65533;9{,&#65533;&#65533;u&#65533;&`@&#65533;&#65533;s&#65533;V&#65533;&#65533;&#65533;&#65533;R&#65533;o&#65533;k&#65533;Vr&#65533;&#65533;	/&#65533;&#65533;&#65533;&#1601;&#65533;l&#65533;&#65533;&#65533;[&#65533;N&#65533;&#65533;9cV&&#65533;v;C"P&#65533;Fu&#65533;L&#65533;U&#65533;&#65533;&#65533;w&#65533;&#65533;C%&#65533;&#65533;C&#65533;&#65533;&#65533;uEK&#65533;&#65533;_M&#65533;&#65533;&#65533;']&#65533;&#65533;R&#65533;&#65533;^E(&#65533;:_?&#65533;>&#65533;qw&#65533;06r&#65533;&#65533; #4V&#65533;&#65533;}&#65533;#x&#65533;&#2011;J&#65533;&#65533;fc&#65533;	&#65533;&#65533;k&#65533;&#65533;=&#65533;e&#65533;K&#65533;&#65533;&#65533;&#65533;&#65533;H&#65533;&#65533;qb&#65533;@Q&#65533;H&#65533;&#65533;nr#&#65533;&#65533;f&#65533;&#65533;&#65533;ai%&#65533;&#65533;&#65533;r&#65533;da&#65533;&#1884;Qj_h2&#65533;!A&#65533;&#65533;`0u;&#65533;l&#65533;
|&#65533;&#65533;v&#65533;&#65533;2&#65533;&#65533;&#65533;S&#65533;`&#65533;t&#65533;&#65533;16&#65533;&#65533;.&#65533;&#65533;D&#65533;1]&#65533;&#65533;&#1710;J&#65533;&#65533;&#65533;&0~l&#65533;Sqq&#1361;&#65533;K@&#567;)&#65533;9p]&#65533;Gz&#65533;)&#65533;,&#65533;&#65533;&#65533;$6px&#65533;#&#65533;Ss!	&#65533;G&#65533;a$ r6vMg^&#65533;&#65533;&#65533;j#&#65533;&#65533;&#65533;.&#65533;&#65533;Xd&#65533;&W%^s~ 146 &#65533;0&#65533;at^&#65533;d&#65533;We&#65533;&#65533;u&#65533;B&#65533;T$ 7&#65533;@&#65533;&#65533;@N&#65533; =4&#65533;ZW&#65533;DG1&#65533;&#65533;~q&#65533;9&#65533;	&#65533;7&#65533;g&#65533;&#65533;&#65533;&#65533;&#65533;!qu&#65533;t!e!&#65533;&#65533;}&#65533;&#1221;=fX&#65533;1&#65533;&#65533;E`w3&#65533;7z7 b&#65533;&#65533;|!av>&#65533;v&#65533;S&#65533;&#65533;{&#65533;3|&#65533;3&#65533;&#65533;rK&#65533;{aP&#65533;aw&#65533;&#65533;&#65533;w!9&#65533;&#65533;n&#65533;&#65533;-=\&#65533;$Ku&#65533;N&#65533;j 6=&#65533;&#65533;2  2 &#65533;t&#65533;&#65533;&#65533;c&#65533;&#65533;&#65533;f%&@}Pq{o&#65533;&#65533;&#65533;h&#65533; &#65533;w&#65533;&#65533;&#65533;&#65533;5&#65533;&#65533;Nbh&#65533;&#65533;&g&#65533;%&#65533;+`&#65533;"=p&#65533;wp&#65533;&#65533;5&#65533;fd &#65533;a&#65533;|P&#65533;&#65533;io`&#65533;HfC&#65533;U&#65533;0F&#65533;t&#65533;q&#65533;&#65533;%s-&#65533;$0`w&#51660;&#65533;}E'p&#65533;&#648;#W&#65533;k3&#65533;&#65533;&#65533;&#65533;q'&#915;.&#65533;W&#65533;#0&#65533;[&#65533;Du
&#65533;/s.&#65533;&#65533;A&#65533;&#65533;&#65533;g%&#65533;&#65533;&#65533;X&#65533;xG;0r)&#65533;m
;`&#65533;a&#65533;&#65533;&#65533;&#65533;&#65533;3&#65533;<&#65533;*&#65533; &#65533;S2 w-&#65533;,&#65533;&#65533;$.&#1040;2I&#65533;&#65533;&#65533;i`1&#599;,&#65533;&#65533;	 g0hW&#65533;Zrx	&#65533;ol&#65533;<&#65533;!=&#65533;&#65533;hq!6*x*&#65533;t&#65533;&#65533;9o,&#65533;1&#1621;4	&#65533;&#65533;das&#65533; (xG&#65533;)p&#65533;p&#65533;i&#65533;\@&#65533;\&#65533;!V&#65533;&#65533;ct&#65533;ft&#151;}&#65533;&#65533;&#65533;,&#65533;&#65533;&#1237;&#65533;2&#65533;h(&#65533;&#65533;&#65533;,&#65533;z/&#525;&#65533;&#65533;&#65533;Gf&#65533;IP&#65533;	A{&#65533;&#65533;3&#65533;Pd &#65533;0YPwpq=0&#65533;&#65533;C&#65533;&#65533;~&#65533;&#65533;&#65533;&#65533;!'`&#65533;&#65533;dII6&#65533;h6&#65533;&#65533;=5&#65533;2J&#65533;AG&#65533;&#65533;8"&#65533;&#65533; 'hJ&#569;/&#65533;&#65533;&#65533;&#65533;&#65533;&#65533;2&#65533;.&#65533;&#65533;&#65533;'&#65533;7}&#65533;(&#65533;&#65533;X&#65533;&#65533;c&#65533;&#65533;&#65533;p&#65533;e&#308;N1&#65533;&#65533;2&#65533;&#65533;&#65533;p&#65533;_&#65533;@&#65533;!'&#65533;n&#65533;*$&#65533;c&#65533;GB&#1299;&t&#65533;quW&#65533; pEq&#65533;&#65533;! G&#65533;D&#65533;=&#65533;&#65533;M,&#65533;)&#65533;M&#65533;&#65533;B&#65533;N&#65533;\&#65533;.&#65533;qt`1&#163;l&#65533;&#65533;&#65533;&#65533;Ifi&#65533;fL	!D&#65533;xt&#65533;&#65533;+&#65533;&#65533;o	@L>:.1<opQ&#65533;Y&#65533;&#65533;&#65533;>6&#65533;&#65533;&#65533;:&#65533;&#65533;4&#65533;&#65533;&#65533;p&#65533;&#65533;x&#65533;GB&#65533;0&#65533;&#65533;) ` r&#65533;&#65533;)&#65533;B{&#65533;V&#65533;&#65533;&#65533;F&#65533;&#65533;&#65533;&#65533;uY0&#65533;q&uB1b&#65533;zi&#65533;&#65533;&#65533;z&#65533;#l&#65533;\ =&#65533;. &#65533;
,I&#65533;3&#65533;&#65533;Q&&#1496;&#65533;&#65533;&#65533;
3&#65533;y&#65533;&#65533;&#65533;B&#278;&#65533;&#65533;|&#65533;!&#65533;&#59690;&#65533;&#65533;&#65533;1#2`&#65533;:&#65533;&#65533;_&#65533;vE&#65533;d&#1026;&#65533;&#65533;i&#65533;&#65533;&#65533;&#65533;&#65533;r&#65533;&#65533;&#65533;.
&#65533;U&#65533;h&#65533;{* . &#65533;j&#673;&#65533;&#65533;&#65533;7&#65533;&#65533;7&#65533;!&#65533;^&#65533;^&#65533;&#65533;f&#65533;&#65533;A &#65533;&#65533;&#65533;
&#65533;&#65533;t&#65533;&#65533;&#65533;;&#65533;&#65533;{`wU&#65533;&#65533;&#65533;z+=&#65533;O&#65533;|gd:&#65533;&#65533;^g&#65533;"G,)&#65533;&#65533;&#65533;&#65533;&#65533;&#65533;! &#65533;&#65533;^&#65533;&#65533;u&#1971;L&#65533;&#65533;&#65533;&#65533;&#65533;&#620;2&#65533;&#65533;g&#65533;&#65533;FE&#65533;6&#65533;6&#65533;&#65533;&#65533;!&#65533;&#65533;, &#65533;&#65533;!&#65533;2\7&#65533;>&#65533;x&#65533;&#65533;&#65533;'@&#65533;6&#65533; ] &#65533;&#65533;'&#65533;&#65533;&#65533;&#65533;huP5&#65533;
,+&#65533;A&#65533;6]']&#65533;&#65533;&#65533;` GG&#65533;&#65533;&#42310;&#65533;&#65533;Pkb'&#65533;&#65533;$P&#65533;O&#65533;&#65533;= 	&#65533;&#65533;&#65533;@;&#65533;&#65533;4&#65533;OT&#65533; &#65533;
&#756;G&#65533;&#65533;&#65533;&#65533;&#65533;(?&#65533;$&#65533;z+&#65533;&#65533;m"5&#65533;&#65533;&#65533;?&#65533; &#65533;&#65533;&#65533;&#65533;[2&#65533;A&#65533;Nts&#65533;(&#65533;j&#48619;&#65533;g&#65533;&#65533; .;&#65533;&#65533;&#65533;K&#65533;	P	&#65533;	='&#65533;&#65533; &#65533;&#65533;+	\p&#65533;q&#65533;&#65533;&#65533;&#65533;r&#65533;&#65533;&#65533;@&#65533;*K=&#1780;&#65533;&#65533;u&#65533;&#65533;&#65533;&#65533;"&#65533;&#65533;v*;0&#65533;:&#65533;&#65533;!&#65533;V&#65533;&#65533;5 	T(&#65533;Z&#65533;%&#65533;&#65533;WN&#65533;&#65533;&#753;&#65533;+&#65533;
[&#65533;&#835;&#65533;G&#65533;1	" N &#65533;&#65533;)  &#65533;&#1790;?p8&#65533;5&#65533;S&#65533;qA	&#65533;Y&#65533;&#65533;&#65533;,&#65533;aR|P&#65533;[&#65533;&#65533;&#65533;l&#1204; ;p&#65533;A&#65533;|R&#65533;&#65533;&#65533;&#65533;&#65533;&#65533;&#65533;=&#65533;8 v&#65533;&#65533;&#65533;&#65533;&#65533;7k&#65533;&#65533;P&#65533;^a&#65533;&#65533;K&#65533;&#65533;&#65533;&#65533;O&#65533;)0	;<&#65533;"&#65533;3F  	&#65533;&#65533;&#65533;u0c+&#65533;&#65533;B&#278;&#65533;&#65533;Q&#65533;P&#65533;{&#65533;fi&#692;4&#65533;f6&#65533;P#4 &#65533;3&#65533;l 	&#65533;[G&#65533;&#65533;&#65533;&#65533;&#65533;&#65533;&#65533;p&#65533;pJA&#65533;{&#155;&#65533;&#65533;p&#65533;&#65533;&#65533;Oq&#65533;&#65533;&#65533;&#65533;&#65533;:&#65533;q&#65533;!7&#65533;[) Z&#65533;5P8 E!&#65533;&#1070;&#65533;'&#65533;&#65533;&#65533;E"&#65533;&#65533;5&#65533;\p&#65533;&#65533;&#65533;'&#65533;v' &#65533;cT&#65533;&#65533;:&#65533;* rP&#65533; i&#149;&#65533;&#65533;&#705;&#65533;p&#65533;&#65533;&#65533;&#65533;,$4T\Dl&#65533;&#65533;[&#65533;J|d:&#65533;8&#65533;!P&#65533;&0:&#65533;&#65533;|&#65533;z&#65533;&#65533;&#65533;8 &#65533;o&#1148;&#65533;A&#65533;&#65533;Z	mL&#65533;n&#65533;&#65533;&#65533;&#65533;"P}
'`&#65533;&#65533;4:&#65533;b&#65533;&#65533;&#65533;&#65533;&#496;>&#65533;oI&#65533;&#65533;&#65533;&#65533;&#65533;<&#65533;
&#65533;o&&#65533;w&#65533;,&#65533;k&#65533;&#65533;Bp&#65533;L&#65533;7 x&#65533;&#65533;"\@A@\ &#65533;&#65533;&#65533;&#335;&#65533;&#65533;&#945;&#65533;&#65533;Y&#65533;\&#65533;+Z5&#65533;d&#65533;y]&#65533;1)&#65533;&#65533;U&#65533; &#65533;&#65533;R B &#65533;&#211;! D&#65533;^&#65533;&#65533;\&#65533;D&#65533;&#65533;&#65533;&#65533;&#65533;&#65533;+&#65533;&#65533;&#65533;?&#65533;dI{g&#65533;&#65533;&#65533;&#65533;&#65533;. ,&#65533;:&#65533;0&#65533;`&#65533;y-S:&#65533;Z&#65533;&#1344;&#65533;0s&#65533;&#1516;&#65533;&#65533;&#65533; &#65533;i(T+&#65533; &#65533;,&#65533;&#65533;&#65533;5&#65533;&#898;&#65533;&#65533;&#65533;&#65533;3D&#65533;O&#65533;&#65533;(<&#65533;&#65533;\&#65533;&#65533;&#65533;&#65533;?&#65533;2y&#65533;H&#65533;}&#65533;&#65533;+ Q-u&#65533;&#65533;}&#65533;&#65533;a&#65533;&#65533;&#1779;&#65533;H&#65533;#n&#65533;&#65533;&#65533;&#65533;,&#65533;&#65533;&#65533;&#65533;8&#65533;&#65533; p&#65533;&#65533;&#65533;&#65533;U@ 0 h&#65533;HME&#65533;&#65533;6v&#65533;c&#65533;&#65533;p&#65533;&#65533;y&#65533;&#65533;-&#65533;&#65533;&#65533;E&#65533;&#65533;&#65533;+7&#65533;&#65533;B&#65533;xL&#65533;m'p&#65533;&#65533;^:&#65533;&#65533;&#65533;&#65533;&#65533;&#65533; &#65533;f<&#65533;&#1687;A , &#65533;&#65533;&#65533;7p&#65533;'P	X&#65533;&#65533;m@|&#65533;A4v&#65533;&#65533;&#65533;&#1908;&#65533;&#65533;&#65533;&#65533;&#65533;&#65533;&#65533;hv&#1182;&#65533;!&#65533;&#65533;&#1853;,&#65533;&#65533;&#65533;&#65533;,@&#65533;&#65533;&#65533;M&#65533;$&#65533;&#640;&#65533;<&#65533;&#65533;m&#65533;&#65533;&#65533;&#65533;&#65533;&#65533;&#65533;&#65533;&#65533;&#65533;6/7	&#65533;&#65533;2&#65533;RP&#65533;|&#65533;\&#65533;&#65533;&#65533;Z&#65533;&#65533;&#65533;!36\Q0/1fOA&#65533;&#65533;&#65533;&#65533;x&#65533;&#65533;&#1921;Br&#65533;'\&#65533;Hn&#65533;(!f&#65533;&#65533;>&#65533;&#65533;&#611675;&#65533;!Bv7&#65533;&#65533;&#65533;&#65533;	>&#1839;&#65533;&#65533;L&#65533;%]&#65533;	Nc^&#65533;&#65533;&#65533;&#65533;pe&#65533;G:&#65533;&#65533;$&#65533;&#65533;M&#65533;&#1144;&#65533;&#65533;<ZP&#65533;&#65533;&#65533;&#65533;,5&#65533;.0	&#65533;P&#65533;J&#65533;8M&#65533;6]&#1459;s&#65533;&#65533;|@jk&#65533;&#65533;&#65533;&#65533;&#65533;&#65533;&#65533;&#65533;&#65533;&#65533;&#65533;l#~&#65533;`&#65533;&#65533;,&#65533;3&#65533;&#65533;1&#65533;a&#65533;&#1873;I&#1295;&#65533;&#65533;jz&#65533;&#65533;+&#65533;&#65533;&#65533;@st0&#65533;&#65533;&#65533;&#65533;&#65533;&#65533; M &#65533;})+&#65533;&#65533;{&#65533;p&#1187;&#65533;&#65533;&#65533;#&#65533;&#65533;&#65533;&#65533;&#65533;&#65533;&#730;&#65533;&#65533;&#65533;o&#65533;_.1wP&#65533;&#65533; s0&#65533;wpfb&#65533;)%&#65533;&#65533;&#65533;&#65533;&#65533;&#65533;&#65533;&#65533;F<.&#65533;M&#65533;&#65533;&#65533;&#65533;&#887;&#65533;&#65533;H&#65533;&#65533; p&#65533;;x%&#65533;&#65533;&#65533;&#200878;&#65533;1&#65533;&#65533;;&#65533;a&#65533;&#65533;&#65533;&#65533;&&#65533;&#65533;&#65533;&#65533;&#65533;&#65533;N&#65533;&#65533;)&#65533;&#65533;&#453;&#65533;&#65533;F&#65533;&#65533; A"l`&#65533;&#65533;!&#33760;&#65533;&#65533;&#65533;5&#65533;&#65533;&#65533;&#65533;&#65533;q&#65533;i`&#65533;&#65533;&#690;&#65533;&#65533;6&#65533;&#65533;>&#65533;"q&#65533;|&#65533;;&#65533;&#65533; q&#65533;s0 @&#65533;&#36737;i&#65533;&#65533;&#209;'&#65533;hwB&#65533;&#65533;&#65533;ga@&#65533;p&#65533;&#65533;&#65533;&#65533;&#65533;x&#65533;&#65533;&#65533;v&#65533;,&#65533;&#65533;&&#65533;q0\&#65533;&#65533;nJ&#65533;,&#65533;&#65533;&#65533;&#923;&#65533;&#980;q#&#65533;f&#65533;&#65533;&#65533;w&#65533;4 &#65533;&#65533;vw&#65533;&#65533;&#65533;&#65533;&#65533;&#65533;8&#65533;&#65533;.t&#65533; &#65533;&#65533;&#65533;&#65533;mos&#65533;<@Ex&#65533;&#65533;&#65533;$,p&#65533; &#415;1 &#65533;:&#65533;F)j&#65533;~&&#65533;^[u&#65533;z'&#65533;&#65533;&#65533;n*Z&#65533;&#65533;&#65533;&#65533;&#65533;!X5&#65533; ~ &#65533;&#65533;&#65533;&#271;&#65533;&#65533;Km&#65533;&#65533;&#65533;&&#65533;&#65533;4&#65533;R&#65533;i&#867;!:=&#65533;&#65533;&#65533;&#65533;&#65533;2&#65533;&$X&#65533;`w.d&#65533;&#65533;&#65533;C&#65533;%N&#65533;X&#65533;&#65533;@6V&#65533;&#65533;&#65533;
&#65533;[&#65533;&#65533;d&#65533;&#65533;)U~i&#65533;&#65533;KS&#65533;&#65533;!&#65533;&#65533;&#65533;9* S&#65533;&#65533;O&#65533;A&#65533;0&#65533;&#65533;&H4N`&#65533;&#65533;&#65533;	b&#65533;f<@&#65533;&#1055;&#65533;n&#65533;ZP+&#65533;|x&#65533;&#65533;G&#65533;&#65533;i&#1390;e&#65533;&#1444; &#65533;p&#65533;&#65533;e&#65533;&#65533;.h&#781;&#1783;&#65533;M`&#65533;IpU(&#65533;
&&#1596;	&#65533;&#65533;&#65533;X&#65533;&#65533;&#65533; c&#65533;:\&#65533;&#65533;&#1331;.t&#65533;&#1360;&#65533;C&#65533;&#65533;mU&#65533;&#65533;@0&#65533;&#65533;.nd&#65533;>d&#65533;&#65533;&#65533;&#65533;&#1401;u&#65533;&#65533;=&#65533;&#65533;		L%^|n&#1298;=&#65533;I3U&#65533;&#65533;%ABf&#65533;.&#65533;X&#65533;&#65533;)&#65533;&#65533;G&#65533;&#65533; &#65533;&#65533;y&#65533;&#65533;4qh&#65533;!%&#1058;&#65533;_&#2046;E&#65533;&#65533;r1&#1983;8&#65533;&#65533;&#65533;&#65533;k&#65533;(rhn&#65533;&#65533;&#65533;&#65533;&#1072;&#65533;&#65533;&#65533;&#1264; :r&#65533; &#65533;x&#65533;pD)b&#65533;*RT;XP&#65533;
&#65533;&#65533;p&#65533;&#65533;x&#65533;&#65533;-<*&#65533;&#2016;l&#65533;&#65533;&#65533;&#65533;&#65533;"N&#65533;&#65533;'&#65533;0&#65533;~&#65533;&#65533;)	&#65533;&#65533; &#65533;4b*qD&#65533;&#65533;,&#65533; &#65533;rL2&#65533;&#164;&#65533;PsM&#65533; +&#65533;%pj&#65533;&#65533;&#1460;&#65533;&#65533;5W8&#65533;8&#1230;A6&#65533;&#65533;q 8&#65533;&#65533;&#65533;&#65533;&#65533;&#1185;9&#65533; &#65533;M@&#65533;&#65533;&#65533;2&#65533;CAD,&#65533;&#65533;&#65533;t&#65533;+&#65533;&#65533;&#65533; &#65533;4&#65533;&#65533;1``&#65533;	%&#65533; $&#65533;&#65533;V;CG6&#65533;&#65533;N(&#65533; &#65533;"j&#65533;*2x&#65533;.6&#65533;&#65533;=&#65533;
&#65533;$&#65533;VLIE&#65533;&#65533;J&#65533;&#1844;&#65533;&#65533;-L&#65533;O&#65533;USW{p&#65533; &#65533;&#65533;&#65533;u&#65533;5X!<&#65533;&#65533;&#65533;&#65533;H&#65533;6&#65533;&#65533;:&#65533;`.B+&#65533;&#65533;&#65533;?P1;&#65533;H%lj&#65533;4@&#65533;&#65533;;&#65533;&#65533;c&#65533;&#65533;&#65533;c&#65533;&#65533;P+F[&#65533;&#1843;&#65533;\W&#556;;&#65533;\0&#65533;d&#65533;&#65533;c&#65533;|&#65533;`D&#65533;X&#65533;&#65533;P&#65533;p&#65533;A9&#65533;&#65533;	&#65533;)&#65533;&#65533;v&#65533;&#65533;&#65533;&#65533;SM&#65533;&#65533;&#65533;NL&#65533;&#65533;)&#65533;&#65533;\+&#65533;%&#65533;)f&#65533;0&#65533;&#65533;&#65533;&#65533;
&#65533;P&#65533;@&#65533;&#65533;$pgZ&#65533;8A&#65533;3&#65533;j&#65533;&#65533;&#65533;&#65533;&#65533;0K&#65533;&#65533;&#65533;3&#65533;H&#65533;&#65533;&#65533;&#65533;^+/o&#65533;&#65533;P&#65533;&#65533;&#65533;on&#65533;2v&#65533;a&#65533;)A&#65533;&#65533;o&#65533;S&#65533;T<S-&#65533;^V&#65533;&#65533;&#65533;M&#65533;\-I@&#65533;&#65533;"&#65533;%&#65533;&#65533;&#1577;4&#65533;&#65533;P&#65533;M&#65533;U&#65533;,TW~&#65533;&#65533;2&#65533;y&#65533;&#65533;d&#65533;&#34895;&#65533;&#1894;&#65533;&#65533;&#65533;&#65533;x*J&#65533;:Q&#65533;&#65533;A&#65533;CA;&#536;w&#65533;}mY`9&#65533;&#65533;&#1632;&#65533;22P&#65533;R&#65533;&#65533;Y&#65533;&#65533;Dk.&#65533;&#65533;&#65533;&#65533;&#65533;S&#320;$&#65533;c`K&#65533;&#65533;&#65533;>&#65533;&#65533;&#65533;x&#65533;w&#65533;&#65533;&#65533;	hf&#65533;&#65533;&#65533;&#65533;$a	!&#65533; &#65533;]A&#65533;1b&#65533;
]&#65533;&#65533;&#65533;&#65533;ZSS&#65533;&#65533;&#65533;&#65533;&#65533;&#65533;&#65533;&#65533;L&#65533;&#65533;,&#65533;m*H@{T&#260;Kdb&#65533;L&#65533;
&#65533;@&#65533;2"&#65533;3E)&#65533;&#65533;$.&#65533;Xx&#65533;(&#65533;!&&#65533;GY&#65533;&#65533;&#65533;% &#65533;A&#65533;2&#65533;&#65533;$&#65533;&#65533;l1Q&#65533;,&#65533;[&#65533;@	&#65533;&#65533;&#65533;&#65533;%&#65533;{2&#65533;&#65533;x%&#65533;<#&#65533;&#65533;xrA$&#65533;!wG&#65533;&#65533;&#65533;<&#65533;&#65533;&#65533;Q&#65533;&#65533;&#65533;&#65533;&#65533;G&#65533;&#65533;&#65533;&#65533;&#65533;&#65533;&#65533;&#65533;&#65533;&#65533;*&#65533;S
`&#65533;mPFL &#65533;|&#65533;(4&#65533;L&#65533;&#65533;I`.&#65533;&#65533;I+&#65533;G-&#65533;:&#65533;&#65533;&#65533;&#1438;&#65533;&#65533;qT&#65533;)&#65533;&#65533;i&#65533;&#65533;%&#65533;xq&#65533;&#65533;v&#65533;A&#65533;&#65533;4@&#65533;9&#65533;%d|8gD&#65533;c&#65533;b Y&#65533;`&#65533;S&#65533;Y&#541; &#65533;G&#65533;$&#65533;S\$p &#65533;	Jf@Z&#65533;&#65533;9&#65533;&#2141; ,&#65533; &#65533;9&#65533;| &#65533;&#65533;hF=&#65533; &#872;)'8&#65533;&#65533;&#1103;&#65533;&#65533;&#65533;&#65533;&#65533;@#&#471;$b&#737;%&#65533;Xq&#1243;&#65533;@&#65533;&#65533;4&#65533;&#65533;&#65533;&#65533;&#1073;&#65533;I&
&#65533; &#65533;"&#65533;&#65533;&#65533;@0&#1042;&#65533;2&#65533;i&#65533;Y&#65533;@@bE&#65533;&#65533;lMG&#330;&#65533;&#65533;&#65533;&#65533;&#65533;&#65533;&#65533;j`k[&#65533;&#65533;&#65533;&#65533;j&#65533;ke+&#65533;&#65533;&#65533;$&#65533;&#65533;P&#65533;t&#65533;&#65533;&#65533;J&#65533;;&#65533;a!;&#65533;tH&#65533;&#65533;
&#65533;&#65533; Y` B&#65533; &#65533;~&#65533;&#65533;Y &#65533;&#65533;&#65533;L&#65533;&#65533;&#65533;&#65533;&#65533;oh&#65533;x&#65533;&#65533;&#65533;\&#65533;%&#65533;&#65533;h&#65533;&#65533;&#65533;$`@A4&#65533;&#65533;&#65533;&#65533;B&#65533;&#65533;&#65533;&#65533;&#65533;f&#518;,d6uj&#65533;\c&#1339;&#65533;&#65533;&#65533;&#65533;&#65533;Q&#65533;%&#65533;
&#327;&#65533;$&#65533;.&#65533;&#65533;&#65533;h &#65533;&#65533;+r&#65533;&#65533;&#65533;nO[&#65533;&#65533;&#65533;<&#65533;&#65533;&#65533;Rr_&#65533;y[y&#65533;{%O%(	0	~&#1947;&#65533;&#65533;QU-S{`&#65533;t&#65533;}&#65533;s&#65533;o&#65533;&#65533;&#65533;X&#65533;&&#65533;&#65533;&#65533;7 &#65533;3&#65533;` &#1674;V&#65533;&#65533;&#65533;e&#65533;d&#65533;&#65533;_N&#65533;&#65533;(&#65533;&#65533;&#65533;&#65533;PS6&#65533;
&#65533;&#65533;&#65533;:&#65533;&#65533;&#2011;`!&#65533;le,H&#65533;6R&#65533;l &#65533;&#65533;&#65533;	X&#65533;AH@4u@v&#65533;4&#65533;&#65533;D&#65533;5&#65533;Q|(Bs&#65533;0D?&#65533;&#479;&#65533;&#19885;L&#65533;&#65533;xe&#65533;L&#65533;s a&#65533;#&#65533;&#65533;p	&#65533;>&#65533;&#65533;&#65533;&#65533;&#65533;&#65533;5Y&#65533;&#65533;&#952;&#65533;&#65533;&#65533;`&#65533;%&#65533;&#65533;Q&#65533;&#65533;PG4D&#65533;&#65533;3o&#1563;&#65533;&#65533;9A&#65533;&#65533;&#65533;{&#65533;$&#65533;&#65533;&#65533;|&#65533;L &#65533;Ax&#65533;%r	G(B&#65533;n@&#65533;&#65533;&#65533;&#65533;JC&#65533;M&#65533;&#65533;&#65533;&#65533;&#65533;&#65533;&#65533;&#576;&#65533;Q&#65533;&#65533;&#65533;&#65533;aV&#65533; "&#65533; &#65533;;&#65533;&#65533;`)0(A&#65533;&#65533;M*&#65533;=&#65533;`v&#923;&#65533;r0/&#65533;&#65533;&#65533;&#65533;&#65533;r&#65533;U&#65533;h@r&#65533;&#65533;f&#65533;lK+)&#65533;&#65533;&#65533;&#65533;kB&#65533;-Jp@&#65533;nK.&#65533;3]f&#261;*&#268;H&#65533;r&#65533;=Iw&#65533;&#65533;F]&#65533;@i&#65533;P&#65533;&#65533;_3I&#65533;&#65533;{&#65533;s&#1897;&#65533;lX&#65533;I&#65533;n&#65533;|y&#65533;)X/qq&#65533;g&#65533;&#65533;{P&#65533;&#315;2&#65533;&#65533;&#65533;&#65533;&#65533;&#65533;&#65533;&#65533;/&#65533;-&#1802;&#65533;&#65533;&#471;W&#65533;&#65533;&#65533;&#65533;&#65533;Y\&#65533;&#65533;&#65533;/-()(j&#65533;&#65533;&#65533;5&#65533;&#65533;&#65533;&#65533;%&#65533;o&#65533;o&#65533;`g&#65533;&#65533;0&#65533;&#65533;S$|&#65533;&#65533;uY&#65533;&#65533;nO&#65533;6&#65533;&#65533;u&#65533;&#65533;&#65533;{`&#65533;&#65533;&#65533;&#65533;&#65533;&#65533;"&#65533;e&#65533;~V&#65533;ek&#65533;H&#65533;&#65533;&#65533;&#65533;jW&#65533;o&#65533;X&#65533;@K&#65533;&#65533;&#65533;m&#65533;w&#65533;&#65533;&#65533;?&#65533;y&#65533;Z&#65533;&Z&#65533;pq	&#65533;Z&#65533;&#65533;&#65533;y+&#65533;`&#65533;"&#65533;=_c&#65533;!)&#65533;p&#65533;E=&#623;?&#65533;F)&#65533;n&#65533;V&#65533;&#65533;@&#65533;&#65533;C&#65533;A&#65533;&#65533;n&#65533;>"9gC&#65533;&#65533;&#65533;3&#65533;`&#65533;&#65533;bL&#65533;{&#65533;&#65533;
&#65533;)+&#65533;x&#65533;S&#1579;UH&#65533;_&#65533;L&#65533;&#65533;&#65533;g&#65533;&#65533;H4V&y&#65533;\9&#65533; a&#65533;&#65533;~63#&#65533;GA&#65533;`8&#65533;+&#65533;)&#65533;f&#1821;&#65533;&#65533;]&#65533;&#65533;E&#65533;&#65533;k&#65533;&#65533;&#65533;A%&#65533;&#65533;?;&#65533;?\2H&#65533;&#65533;(&#65533;H&#65533;&#65533;0t$&#65533;cyY&#65533;8@D&#65533;&#65533;20&#65533;2&#65533;"p&#65533;&#65533;[&#65533;=&#65533;&#65533;&#65533;&#65533;&#1602;&#65533;&#65533;@&#65533;0	,C&#65533;&#65533;&#65533;&#65533;&#65533;&#65533;&#65533;&#65533;3iAt&#65533;&#65533;&#65533;@&#65533;&#65533;&#65533;x&#65533;&#65533;&#65533;&#65533;&#65533;&#65533;<4&#65533;&#65533;\&#139;&#65533;?+&#65533;'|&#65533;P&#384;&#65533;.&#65533;&#65533;&#65533;&#65533;`B.&#788;m3&#65533;&#65533;@ &#65533;1&#65533;U&#65533;!	&#65533;&#65533;&#65533;&#65533;&#65533;&#65533;.lC&#65533;! 	&#202;&#65533;(&#65533;SA&#65533;&#65533;&#65533;;9ZaC7&#65533;C&#65533;h&#65533;&#65533;&#65533;
w3;&#65533;B&#65533;&#65533;&#65533;;V&#65533;C@|&#65533;&#65533;&#65533;&#65533;`?&#65533;K&#65533;&#65533;8Z&#65533;'4&#65533;;&#65533; 	H&#65533;&#65533;&#65533;&#65533;&#432;&#65533;`&#65533;&#65533;&#65533;uy&#65533;X@[&#65533;&#65533; EX\0	&#65533;&#65533;&#65533;&#65533;&#65533;X-d*x&#65533;05&#65533;&#65533;XF&#1376;&#65533;8&#65533;`X@&#65533;N2&#65533;5a&#65533;y=6&#65533;TFjT&#65533;&#65533;E&#65533;h&#65533;c@&#65533;FaFNt1&#65533;&#65533;&#65533;u&#65533;&#65533;j,&#458;p Z&#65533;&#65533;>&#65533;	&#65533;&#65533;@&#65533;&#65533;5@&#65533;9&#65533;&#65533;5xEs&#65533;G&#65533;b&#65533;<X&#65533;>&#65533;&#65533;	x &#65533;&#65533;&#65533;&#65533;c&#65533;B&#65533;X`&#65533;G&#65533;&#65533;A&#65533;&#65533;&#65533;&#65533;>&#65533;t$G]<C&#65533;&#65533;&#65533;&#65533;&#65533;X&#65533;&#65533;&#65533;H&#65533; &&#65533;&#65533;&#65533;8&#65533;E*<&#65533;&#43221;-&#65533;&#65533;\H&#65533;|&#65533;G&#65533;F&#65533;H&#65533;&#65533;&#65533;IoTpTD&#65533;[&#65533;-&#65533;&#599;&#65533;&#65533;&#65533;dA&#65533;&#65533;HT&#65533;&#65533;Lt&#65533;&#1730;&#65533;&#65533;&#65533;&#590;&#65533;G&#65533;&#65533;&#65533;&#65533;&#65533;&#65533;4&#634;cX&#65533;3,<D&#65533;&#65533;&#519;d&#65533;&#65533;&#583;&#65533;F-l&#65533;:&#65533;&#686;&#65533;G`(FI&#65533;&#65533;bb&#386;&#65533;=|&#65533;;i&#692;4&#65533;`&#65533;J&#65533;&#65533;&#65533;z&#65533;&#65533; &#65533;&#65533;&#65533;&#65533;&#65533;&#65533;&#65533;j&#65533;b&#65533;U&#65533;,J&#65533;D&#65533;n&#65533;h4L&#65533;4&#65533;;0
&#65533;&#65533;&#65533;&#65533;&#706;&#65533;<&#65533;&#65533;&#65533;()D&#65533;&#65533;4&#65533;1&#65533;&#65533;l&#65533;&#65533;4&#65533;&#65533;0	&#65533;&#65533;@&#65533;\M&#65533;\&#65533;&#65533;<&#65533;&#65533;`I-&#65533;&#65533;&#65533;&#65533;&#65533;I&#65533;l&#65533;&#65533;lf&#65533;I6&#65533;&#65533;4	&#16085;&#65533;&#65533;&#65533;u&#771;&#65533;&#65533;&#65533;&#65533;&#65533;&#65533;NG&#65533;&#919;L&#65533;2&#776;j	&#65533;&#65533;&#65533;y&#65533;N&#65533;&#65533;&#65533;t&#65533;4&#65533; &#65533;&#65533;D\A&#65533;&#65533;&#1297;&#65533;S=&#65533;&#65533;&#65533;TH^&#65533;I&#65533;&#65533;&#65533;&#65533;d&#65533;;O&#65533;\M{a&#65533;+&#65533;&#65533;&#65533;P&#65533;P&#65533;&#65533;l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=S4MS5}Q&#65533;*&#65533;*XS&#1226;&#65533;@&#65533;&#65533;x&#65533;6&#65533;&#65533;`&#65533;&#65533;&#65533;&#65533;?]&#65533;&#65533;&#65533;7&#65533;&#65533;9&#65533;&#65533;(&#65533;&#65533;@'&#65533;D&#65533;&#65533;/ T9&#65533;@%&#65533; `%PT$&#65533;&#65533;(TH%&#65533;&#65533;&#65533;$H%`&#65533; U&H)X  &#65533;&#65533;Ou&#65533;&#65533;%h&#65533;Tm&#65533;h&#65533; &#65533;W}U&#65533;&#65533;&#65533;!&#65533;&#65533;$&#65533;Ub-V&@&#65533;&#65533;S_&#65533;&#65533;PES-VhuN&#65533;&#65533;e]&#65533;/&#65533;Uh&#65533;V]&#65533;j&#65533;V&#1401;V$&#65533;Vh&#65533;&#65533;&#65533;VoE*H&#65533;g&#65533;\&#65533;&#65533;se&#65533;Vv&#65533;UimU&#65533;?&#65533;&#65533;U'&#65533;&#65533;c&#65533;;m&#65533;&#65533;6&#65533;&#65533;&#65533;&#65533;/&#65533;s&#65533;&#65533;O&#65533;OR &#65533;T&#65533;Nx&#65533;&#65533;&#65533;&#65533;aWiT&#65533;&#65533;/&#65533;&#65533;&#65533;N&#65533;Mx&#1315;OH&#65533;&#65533;5&#65533;&#65533;PX&#65533;&#65533;SY&#65533;&#65533;bMdm&#1358; N&#65533;&#65533;&#65533;@Z(&#65533;O&#65533;8&#65533;&#65533;&#65533;Q(&#65533;R8&#65533;S@&#65533;&#65533;&#65533;&#65533;&#65533;Y}&#65533;!&#65533;&#1602; &#65533;M&#65533;&#1422;-&#65533;@!!&#65533;&#1665;&#65533;&#65533;&#65533;eXO &#65533;S(&#65533;PTH&#65533;P0&#65533;&#65533;&#65533;&#65533;}&#65533;X]&#65533;p&#1294;}@8&#65533;U&#65533;Z&#65533;V&#65533;+&#65533;E&#65533;&#65533;]&#1845;5&#65533;S&#65533;?p&#65533;/ &#65533;!&#1540;&#65533;  *&#65533;X*&#65533;&#65533;&#65533;[&#65533;&#65533;&#65533;&#65533;&#65533;e&#65533;O8&#65533;Q`\&#65533;5T&#65533;[=&#65533;Z&#65533;&#65533;&#65533;&#65533;(p&#65533;&#65533;&#65533;&#65533;&#65533; \)&#65533;&#65533;&#65533;&#65533;7P&#65533;&#65533;u&#65533;%O&#65533;&#1881;&#65533;&#65533;&#65533;&#65533;&#65533;%X&#65533;&#65533;&#1735;(x&#65533;&#65533;&#65533;R0&#65533;&#65533;&#65533;R &#65533;NP^&#65533;X*&#65533;&#65533;&#65533;&#65533;X*&#65533;&#65533;&#65533;&#65533;]&#65533;^~&#65533;RX&#65533;&#65533;e\T&#65533;^&#65533;&#65533;&#65533;x 
&#512;&#65533;X&#65533;&#65533;&#65533;&#65533;&#65533;x_&#65533;&#65533;&#65533;&#65533;c7&#65533;U&#65533;&#65533;]&#65533;Q@&#65533;&#65533;&#65533;&#65533;&#65533;F&#65533;&#65533;#&#65533;&#65533;&#65533;&#65533;@`]$&#65533;&#65533;u&#65533;&#65533;&#65533;&#65533;&#65533;=Q&#65533;&#65533;&#65533;&#65533;&#65533; &#65533; P&#65533;&#65533;&#65533;&#65533;=`&#65533;&#65533;&#65533;^k&#65533;&#65533;G@&#65533;&#65533;&#65533;PHQ&#65533;&#65533;&#65533;&#65533;V&#65533;	0&#65533;&#65533;&#65533;e_&#65533;&#65533;5\~&#65533;N &#65533;&#65533;SH&#65533;&#65533;M&#65533;0&#65533;B( %&#65533; ~&#65533;n&#65533; &#65533;!a&#65533; ^&#65533;&#65533;&#65533;M[.F&#65533;
&#65533;&#65533;	 &#65533;&#65533;a(&#65533;$&#65533;m_`&#65533; &#65533;McFndG~dH&#65533;dIvd,F&#1730;(&#65533;Q8&#65533;-b&#65533;&#65533;#V&#65533; &#65533;3&&#65533;x&#65533;&#65533;&#65533;(&#65533;C]&#65533;M&#65533;&#65533;I&#65533;eY&#65533;eZ&#65533;e&#1693;&#65533;&#65533;[O&#65533;&#65533;mb
 &#65533;&#65533;&#65533;`=&XPe&#65533;)@(&#65533;&#65533;E&#65533;ei&#65533;fj&#65533;&#65533;`n &#65533;&#65533;&#65533;&#65533;ua# e2~&#65533;P&#65533;&#65533;&#65533;G($&#65533;&#65533;&#65533;&#1723; &#65533;&#65533;&#65533;j&#65533;gy&#65533;&#65533;&#65533;&#65533;u^^&#65533;&#65533;&#65533;_>.&#65533;0f*&#65533;&#65533;2v&#65533;6h&&#65533;>&#65533;&#65533;~bE&#65533; c&#65533;>H
_{>_z&#65533;h&#65533;&#65533;&#29470; &#65533;U&#65533;&#65533;_~&#65533;x&#65533;&#512;&#65533;&#65533;&#65533;HsF&#65533;&#65533;&#65533;`&#65533;&#65533;&#65533;Xi&#65533;#&#896;&#65533;c=&#65533;U&#65533;} &#65533;e#@_&#65533;h&#65533;&#65533;h&#65533;~&#65533;X>i
P&#65533;&#65533;&#65533;	 &#65533;-&#65533;&#65533;`O6&#65533;&#65533;&#65533;j&#65533;&#65533;f0&#65533;`&#65533;}&#65533;1&#65533;Bx&#65533;cV_0&#65533;&#65533;j&#65533;>&#65533;2~ #0&#65533;&#65533;&#65533;&#65533;&#45168;h&#65533;&#65533;]&#65533;&#65533;/&#65533;c&#65533;&#65533;@&#65533;X&#65533;&#65533;&#1145;&#65533;a&#65533;&#65533;i&#65533; l&#65533;V&#1984;&#65533;8=&#65533;rF&#65533;0&#65533;&#65533;&#65533;.&#65533;c1~&#65533;&#65533;&#65533;&#65533;jA>k&#65533;H&#65533;&#65533;G&#65533;&#65533;&#65533;&#65533;_&#65533;&#65533;&#1107;.&#65533;x&#65533;8&#65533;&#65533;&#4898;.l&#65533;&#65533;h&#65533;V&#65533;&#65533;tV&#1118;Qo&#65533;&#65533;&#65533;^&#65533;8&#65533;&#65533;P. &#65533;%&#65533;&#65533;&#65533;} &#65533;6&#65533;&#65533;&#65533;P&#65533;&#65533;&#1150;f&#65533;.&#65533;ov&#65533;&#65533;0_&#65533;&#65533;&#65533;	`i&#65533;&#65533;&#65533; 
&#65533;&#65533;&#65533;&#65533;n&#65533;&#65533;c&#65533;o&#65533;&#65533;6&#65533;>~o&#65533;&#65533;~&#65533;&#65533;&#65533;&#65533;w]&#65533;~
P&#65533; _p&#65533;1k	&#65533;pw&#1170;~&#1344;  !&#65533; &#65533; ,   ~C &#65533; &#65533;H&#65533;&#65533;&#65533;&#65533;*\&#560;&#65533;&#199;#J&#65533;H&#65533;&#65533;&#331;3j&#65533;&#561;&#65533;&#463; C&#65533;I&#65533;&#65533;&#595;(S&#65533;\&#626;&#65533;&#65533; &#65533;pI&#65533;&#65533;&#859;8s&#65533;&#65533;PD&#65533;t
J&#65533;&#65533;Q&#65533; 6&#65533;Y&#65533;t&#65533;&#65533;P&#65533;J&#65533;J&#65533; 	L&#65533;&#65533;XRA&#65533;&#1519;`&#202;K&#65533;&#65533;&#1651;h&#65533;J&#65533;2E&#65533;&#1783;p&#65533;&#669;K&#65533;&#65533;&#1915;x&#65533;ZL&#65533;T &#65533;&#65533;l&#65533;&#65533;K&#65533;&#65533;Y+&#65533;&#65533;&#65533;ik&#65533;&#65533;&#65533;&#464;#Kv1&#65533;&#65533;&#65533;&#65533;&#65533;i&#65533;&#608;&#65533;me&#65533;&#65533;&#65533;&#65533;SS4&#65533;+B;&#65533;b8 @&#65533;*L&#65533;&#65533;&#65533;Zaf&#65533;&#65533;fG&#65533;&#65533;R&#65533;5&#65533;&#65533;&#531;+&#950;&#65533;U&#65533;.j&#1494; &#65533;is&#65533;&#65533;p&#65533;&#65533;&#203;&#65533;&#65533;&#65533;8&#65533;&#65533;&#65533;&#868;&#65533;&#65533;Fm&#65533;=&#65533;&#65533;Hb&#65533;$f&#65533;!&#65533;;c&#65533; (`h&#65533;w&#65533;RHg&#65533;K&#65533;@ &#65533;`&#65533;&#65533;6&#65533;c&#149;q&#65533;v&#65533;@f&#65533;W`&#65533;&#65533;&#65533;R&L	&#65533;&#65533;&#65533;&#65533;&#65533;&#65533;4&#65533;uZMlY&#65533;&#65533;&#65533;&#65533;&#65533;&#65533;BL-a&#65533;}Vc]&#2009;&#65533;&#65533;P&&#65533;Zll&#806;&#65533;&#65533;l$&#65533;&#65533;@&#65533;&#65533; D&#65533;&#65533;n\)&#65533;h&#65533;9y&#65533;l6&#65533;	&#65533;&#65533;&#65533;&#65533;R D&#65533;R9@&#65533;&#65533;v]&#65533;&#65533;&#65533;&#65533;~*&#65533;\&#65533;&#65533;&#65533;&#1941;L%&#65533;&#65533;@].&#65533;F&#65533;&#65533;wE&#65533;&#65533;&#65533;h&#65533;&#65533;fBYp&#65533;&#65533;t&#65533;9&#65533;&#65533;}u'yTg&#65533;&#65533;&#65533;X&#2045;&#65533;*+&#65533;&#65533;(@&#65533;&#65533;&#65533;&#65533;	!&#65533;&#65533;&#65533;R[@:P
&0&#65533;&#65533;&#65533;be&#65533;&#65533;k&#65533;y&#65533;>)z&#65533;aP,&#65533;h&&#65533;&#65533;&#65533;&#65533;&#65533;zxl&#65533;&#4773;&#65533;y&#65533;(W&#65533;q&#65533;@&#65533;&#65533;ul&#65533;&#1874;F&#65533;&#65533;R&#1089;:'&#65533;t&#65533;!&#65533;&#65533;Q&#65533;&#65533;z&#65533;&#65533;&#65533;6L&#1976;&#65533;&#65533;&#65533;T&#65533;&#65533;&#65533;&#65533;z&#65533;Sd8L&#1719;&#65533;&#65533;&#65533;&#65533;&#65533;q!&#65533;R`<H&#1065;y&#65533;&#65533;u:4E4#F&#65533; &#1240;a&#65533;l&#65533;)&#65533;&#966;&#65533;&#1687;&#65533;&#65533;&#65533;&#65533;&#65533;&#65533;o4g&#425;,b&#65533;	'&#65533;&#1288;-&#65533;3&#65533;&#65533;Y1&#65533;]&#65533;q&#65533;`&#65533;&#64736;&#65533;&#65533;E&#65533;o&#65533;T&#65533;&#65533;I&#65533;A&#65533;li&#65533;POm&#65533;&#65533;&#65533;-&#65533;&#65533;w&#325;&#65533;&#65533;7&#65533;*R&#582;&#65533;K&#65533;K&#1082;8&#65533;LP&#65533;&#65533;u&#65533;@3k&#65533;&#65533;&#65533;[&#65533;&#65533;&&#65533;W&#65533;&#65533;&#65533;X$&#65533;{&#65533;Rh&#65533;qj&#65533;"&#65533;F&#65533;&#65533;-9&#65533;S&#65533;&#65533;&#65533;o.;Y&#65533;/u(|&#65533;&#65533;m&#65533;T<&#65533;&#65533;&#65533;&#65533;w[&#65533;&#65533;&#1955;i8&#65533;&#65533;&#65533;;!&&#65533;&#65533;&#65533;&#65533;&#65533;}-&#65533;&#65533;&#65533;M&#65533;&#65533;S[&#65533;&&#65533;&#65533;o~{&#65533;^&#65533;d&#65533;&#65533;h&#507;T&#65533;I&#65533;&#65533;&#65533;&#65533;[&#65533;%i&#647;&#65533;&#65533;&#65533;;&#65533;&#1879;W C&#65533;&#1286;&#65533;kmK&#163;&#65533;&#65533;s&#65533;&#62310;&#65533;&#65533;Z&#65533;B86&#544;&&#65533;&#65533; 4&#65533;&#65533;
x&#65533;B&#65533;&#65533;&#65533; &#65533;7&#65533;a&#65533;(L&#65533;TA	&#65533;@l&#65533;&#65533;t&#65533;&#65533;
,+&#65533;&#65533;R&#65533;&3&#65533;0&#65533;V&#65533;\&#65533;&#65533;&#65533;&#65533;B&#65533;M&#65533;v&&#65533;&#65533;&#65533;|&#65533;#&#65533;	&#65533;&#65533;&#65533;K&#65533;&#65533;h&#65533;%&#366;&#65533;F|&#65533;&#65533;7&#65533;&#65533;&#1641;ET&#1834;&#65533;&#1194;&#65533;&#65533;n&#65533;,&#65533;&#1872;?,&#65533;&#65533; &#65533;#&#65533;&#65533;&#65533;2`E&#65533;s&#65533;wF4.&#65533;&#65533;Q&#65533;&#65533;3&#65533;)d_l&#65533;&#65533;t&#65533;&#65533;>&#65533;&#65533;&#65533;d&#65533; r 73&#65533;&#65533;~D# &#65533;&#65533;A&#65533;gf0&#65533;(&#65533;&#65533;&#65533;&#65533;&#65533;L&#65533;0&#65533;Cd!&#65533;&#65533;"&#65533;&#65533;&#65533;Id&#65533;&#65533;e&#65533; gd&#65533; &#65533;&#65533;nt&#65533;&#65533;#X&#65533;Xf&#65533;
k&#65533;j&#621;&#65533;&#1036;TBb&#65533;&#65533;x&#65533;&#65533;&#908;&#65533;SaLXVq&#65533;&#65533;d&#65533;"&#65533;&#65533;p&#65533;&#65533;M&#65533;b&#65533;&#65533;&#617;&#65533;&#65533;&#65533;<&#65533;,;T0&#1364;$&#65533;zc&#65533;&#65533;f&#65533;&#65533;9&#65533;&#65533;h0&#65533;&#41633;&#65533;m&#65533;&#65533;Oh&#65533;&#876;&#65533;&#65533;&#65533;S&#65533;&#65533;1r&#65533;&#65533;&#65533;&#65533;&#65533;l&#65533;\&#65533;&#1604;T&#65533;
Wh&#65533;AG&#65533;&#65533;&#65533;}&#65533;&#65533;9X&#65533;P&#65533;p&#65533;Op4&#65533;>x&#65533;bN&#65533;&#65533;&#65533;&#65533;&Iw&#65533;9&#65533;&#65533;qL&#65533;&#65533;&#152;&#65533;&#65533;]~`&#65533;d&#65533;!&#49543;-&#65533;&#1126;<&#65533;*x|&#65533;&#65533;-b&#65533;^j&#65533;
R&#65533;&#65533;&#65533;&#65533;&#65533;&#1908;&#65533;&#65533;F&#65533;&#65533;nX&U%&#65533;&#65533;"&#65533; X]&#65533;P5&#65533;Es~.eI]&#65533;&#65533;&#65533;&#65533;T&#65533;&#65533;&#65533;	]+]<&#65533;&#65533;&#65533;1&#65533;&#65533;&#65533;&#65533;&#65533;I&#65533;~&#65533;&#65533;&#65533;&#65533;X&#65533;FP&#65533;&#65533;&#1391;A&#65533;&#65533;&#65533;E&#65533; &#65533;&#65533;&#65533;(&#65533;&#65533;&#1279;&#65533;&#65533;a&#65533;! &#65533;:5&#65533;&#65533;&#65533;&#65533;&#65533;U&#65533;f&#65533;b00&#65533;&#65533;m\	QP&#65533;&#65533;&#65533;yO2&#65533;&#65533;J&#65533;&#65533;S&#65533;&#65533;
&#65533;&#65533;N`V&#1570;u&#65533;&#65533;&#65533;&#65533;L  k%E&#65533;VPs0&#65533;f&#65533;&#488;&#65533;]R&#65533;&#65533;Z&#65533;&#65533;&#65533;&#65533;=&#65533;&#65533;[&#65533;G&#65533;&#65533;)K
&#65533; Z&#65533;&#65533;L&#65533;&#65533;&#65533;Wu&#65533;&#65533;4LVjdeCs&#65533;{&#65533;.&#65533;&#65533;.PN&#65533;&#65533;&#65533;&#65533;v &#65533;]R]&#65533;wT&#1569; &#65533;b&#65533;&#65533;&#65533;z^&#65533;&#65533;Na&#65533;&#65533;&#65533;-b&#65533; b&#65533;&#65533;X	$&#65533;&#65533;e&#65533;W&#65533;+&#65533;&#65533;&#4067;&#65533;lY=[&#65533;.&#65533;&#65533;`C&#65533;&#65533;C&#65533;&#65533;&#65533;&#65533;Q&#1752;&#65533;_&#65533;A*&#65533;a&#65533;&#65533;T&#65533;<vn`&#65533;&#65533;&#65533;&#65533;
v&#778;&#65533;&#662;&#65533;&#65533;5&#65533;J&#65533;P~&#65533;&#1241;&#65533;&#65533;&#65533;K0r&#65533;&#1751;g9&#65533;'&#65533;rX&#65533;k]&#65533;&#65533;
2 &#65533;B<Ir&#65533;-&#65533;b	y*_.&#65533;%&#65533;&#1306;&#65533;&#65533;;&#65533;&#65533;z&#65533;U&#65533;8,2&#65533;/@9&#65533; v&#65533;&#65533;&#1591;&#65533;g&#65533;&#65533;(&#65533;&#65533;%&#65533;2
&#65533;80&#65533;lgK&#65533;T&#65533;&#65533;.&#65533;J\2&#65533;976H
&#65533;&#65533;&#65533;&#65533;&#1234;L&#65533;x&#65533;&#65533;<E&#65533;&#65533;f&#65533;&#65533;&#65533;C&#65533;&#65533;
&#65533; zm&#65533;S&#65533;,&#65533;&#65533;&#65533;&#65533; &#65533;&#65533;&#65533;8&#65533;&#65533;&#65533;V&#65533;&#65533;&#65533;z%&#65533;-&#65533;1|&#65533;&#65533;O&#65533;y&#65533;&#65533;64P&#65533;&#65533;~&#65533;&#65533;&#65533; &#65533;&#65533;Np&#65533;,&#338;i&#65533;&#65533;dy &#65533;|&#65533;K&#65533;$&#65533;&#65533;;&#65533;M$&#65533;4&#65533;H&#65533;&#65533;89&#65533;&#65533;&#65533;&#65533;&#65533;Rl&#65533;7&#65533;&#65533;&#65533;&#65533;&#65533;N8&#65533;g&#65533;a5&#65533;B0%&#65533;&#65533;Q&#65533;U&#65533;|&#65533;&#65533;&#960;&#65533;PC.g+/&#65533; 0q&#65533;&#65533;X&#65533;&#65533;qM}&#65533;&#65533;&#65533; Q;d&#65533;&#324;&#65533;3&#65533;&#65533;t(G&#65533;&#65533;==d&#65533;+&#65533;&#65533;w&#618;&#65533;[1k&#65533;&#65533;\&#65533;j/&#65533;r
m&#65533;&#65533;|&#65533;&#65533;&#65533;&#865;3I95^h&#65533;&#65533;&#65533;&#65533;&#65533;&#65533;&#65533;py&#65533;t,&#65533;&#831;@&#832;),&#19269;6&#65533;Bf&#65533;&#65533;"\&#65533;&#65533;*&#65533;&#65533;&#65533;&#65533;\&#65533;
I&#65533;j|&#65533;F&#65533;&#65533;&#65533;uG&#65533;&#65533;&#65533;&#65533;&#65533;f/&#65533;&#1920;vS&#65533;&#65533;$&#65533;tv&#65533;8&#65533;Q&#65533;[(&#743;&#65533;&#65533;Eh6\@<z}&#65533;M&#65533;&#65533;&#65533;&#65533;|&#65533;v&#65533;&#65533;E&#65533;&#65533;&#65533;&#65533;$n&#65533;&#65533;&#65533;&#65533;sq&#65533;&#65533;&#65533;&#65533;o8&#65533;zM&#65533; &#65533;/&#65533;Sp&#201;'0&#65533;&#65533;&#65533;&#65533;&#65533;@&#65533;&#65533;&#65533;&#65533;T^HUWW8Y&#65533;u&#65533;w/&#65533;&#65533;@ &#65533;&#65533;~&#65533;!}&#65533;&#65533;&#65533;wKpJ)@v&#65533;&#65533;dE &#65533;&#65533;U&#65533;&#65533;kG\&#65533;&#65533;s&#65533;&#65533;v&#65533;&#65533;&#65533;R&#65533;% . &#65533;h&#65533;N&#65533;l&#65533;t&#65533;&#65533;w&#65533;!! lq&#65533; &#65533;Fs&#65533;&#65533;&#65533;&#65533;hsbx&#65533;S@&#65533;3.H/&#65533;&#65533;&#65533;>@ 5h&#65533;&#65533;A6&#65533;ng&#65533; &#65533;fbA&#65533;U19&#65533;yQ&#65533;!z&#65533;Bz&#65533;eo&#65533;&#65533;zQ&#65533;R&#65533;A&#65533;&#65533;&#65533;(&#65533;7&#65533;(s&#65533;&#65533;-j &#65533;&#65533;&#65533;>&#65533;{%&#65533;&#65533;q&#65533;&#65533;qN&#65533;&#65533;x4&#65533;&#65533;"$6u2H&#65533;&#65533;&#65533;Gb&#65533;qyYp u&#65533;`D&#65533;s&#65533;Gs&#65533;&#65533;!~:g\&#65533;d~#t&#65533;&#65533;U&#65533;&#65533;&#65533;v&#65533;Y(ye&#65533;D13s &#65533;_&#451;&#65533;bh&#65533;#	&#65533;&#65533;1&#65533;]$^&#65533;u&#65533;b:
&#65533;&#65533;&#65533;&#65533;x&#65533;&#65533;{HF&#65533;G&#65533;&#65533;&#65533;&#65533;j&#65533;&#65533;"&#65533;H&#65533;&#65533;&#65533;E\)#7&#65533;&#194;K&#65533;8&#1032;,&#65533;&#65533;hj3&#65533;&#65533;&#1143;&#65533;8X}&#65533;&#65533;}&#129;&#65533;&#65533;&#65533;&#65533;&#65533;w,F&#65533;o&#65533;<J&#65533; ^&#65533;&#65533;&#65533;d&#65533;x&#65533;8Z&#65533;&#65533;DLa&#65533;5&#65533;&#65533;&#65533;2&#65533;W&#65533;'&#65533;!&#65533;&#65533;&#65533;&#65533;&#65533;&#65533;&#65533;&#65533;&#65533;@&#65533;>H3,&#65533;&#65533;>ITYf&#65533;0&#65533;&#65533;z&#65533;h&#65533;|4o&#65533;&#65533;&#65533;&#65533;(&#65533;{`&#65533;&#65533;UZN&#65533;q^&#65533;^! &#65533;*&#65533;|1&#65533;&#65533;+&#65533;&#65533;65&#65533;&#65533;x&#65533;&#1528;&#65533;&#1105;&#65533;&#65533;&#65533;}w]|a]&#65533;&#65533;s&#65533;cJ&#65533;&#65533;&#65533;&#65533;U)&#65533;!v&#65533; &#65533;&#65533;&#65533;&#65533;&#65533;1d&#65533;@= &#65533;c&#65533;a&#65533;&#65533;&#65533;$ &#65533;&#65533;&#520;Nxx&#1944;x&#65533;&#65533;uIW&#65533;&#65533;&#65533;I6&#65533;&#65533;&#65533;w&#65533;`7!&#65533;&#65533;i#&#65533;&#65533;xj&#65533;k	A&#65533;}A&#1050;@&#65533;4Su;&#65533;rpW&#65533;t&#65533;C&#65533;I&#65533;&#65533;&#597;&#65533;	*_&#65533;Cx]g&#65533;w&#65533;&#65533;x&#65533;&#65533;+W&#65533;&#1052;~&#65533;&#65533;&#65533;!&#65533;c&#65533;v&#65533;`d &#65533;&#65533;)&#65533;&#65533;d&#65533;&#65533;&#65533;&#1431;&#65533;&#65533;&#65533;>0dl&#65533;EIn),D&#150;&#65533;&#65533;&#65533;&#65533;uL&#65533;; @5fz&#65533;&#65533;^&#65533;r&#65533;&#65533;&#65533;&#65533;RO
&#65533;&#65533;Kq&#65533;&#65533;&#65533; &#65533;&#1607;&#65533;&#65533;&#65533;&#65533;s&#65533;f!de&#65533;#&#65533;o&#65533;7&#65533;T7&#65533;2Y&#65533;&#65533;&#1563;&#65533;&#1109;~&#65533;&#65533;v&#65533;&#65533;&#65533;&#65533;`&#65533;l&#65533;>`( a 40&#65533;i:>&#65533;>d&#65533;N&#65533;&#65533;?{&#65533;}&#22097;&#65533;	Zl&#65533;&#65533;'`=&#65533;&#65533;I:&#65533;&#65533;|<&#65533;E
&#65533;Cn&#65533;&#65533;0&#65533;j&#65533;$&#65533;&#65533;	&#65533;&#65533;-&#65533;"dqr&#65533;bF)S>J&#65533;9&#65533;qX&#65533;&#65533;&#65533;X&#65533;&#65533;G&#65533;&&#65533; H&#65533;q&#65533;^!cu b&#65533;iA&#65533;&#65533;G&#65533;&#65533;7A
&#65533;&#65533;&#65533;aj&#65533;O&#1057;_&#65533;&#65533;5 naYX'&#65533;~*	2 &#65533;&#65533;
6&#65533;=&#65533;&#65533;&#65533;&#65533;&#65533;5&#34422;&#65533;g &#65533;uG&#65533;&#65533;&#65533;x&#65533;'&#65533;k&#65533;&#65533;&#65533;&#65533;La&#65533;&#65533;&#65533;Y*&#65533;&#65533;Y&#65533;uw&#65533;&#65533;$&#1397;&#65533; mX?`&#65533;&#65533;P&#65533;&#65533;a&#65533;&#65533;J?&#65533;
&#65533;X&#549;Cx&#65533;(&#65533;&#65533;6&#65533;&#65533;&#65533;:t*.&#65533;5 i@&#65533;&#65533;&#65533;&#65533;d&#65533;&#65533;I&#65533;&#1573;}&#65533;k\&#65533;&#65533;U0&#65533;&#65533;) &#65533;P?0&#65533;[&#65533; &#65533;a&#65533;&#65533;Z&#65533;op&#65533;)&#65533;r*&#65533;&#65533;&#65533;&#65533;; &#65533;&#65533;`R&#65533;:&#65533;&#65533;' &#65533;J&#65533;"k&#65533;&#65533;&#65533;_a&#65533;Z&#65533;&#65533;!&#65533;O&#1642;&#65533;&#22163;&#65533;&#65533;MG&#65533;&#65533;0"pP &#65533;&#65533;+G &#65533;@[&#65533;A9 &#65533;*;NSUx&#65533;Z&#65533;&#65533;{JW&#65533;&#65533;&#65533;"&#65533;&#65533;&#65533;| &#65533;&#65533;{8&#65533;&#65533;&#65533;x&#65533;r&#65533;&#65533;r-KR&#65533;&#65533;&#65533;&#65533;&#1271;@]Z" B&#65533;p4  ]&#65533;5 	&#65533;&#65533;&#65533;&#65533;E&#65533;r&#65533;&#65533;&#65533;&#65533;&#65533;&#65533;&#65533;&#65533;|I&#65533;&#43302;&#65533;>&#704;&#65533;w{&#65533;&#65533;&#65533;&#65533;?&#65533;u =ck`P&#65533;&#65533;&#65533;t&#65533;&#65533;&#933;L{&#65533;N &#65533;&#65533;7 &#65533;=&#65533;!+&#65533;GC&#65533;+[x&#65533;g&#65533;&#65533;&#65533;&#178;&#1462;-"&#65533;&#65533;Xw1;	&#65533;&#65533;&#65533;wb@ U &#65533;&#65533;5P2&#65533;&#65533;f&#65533;X&#65533;&#65533;r&#65533;{&&#65533;&#65533;&#65533;&#65533;&#65533;&#65533;&#65533;&#65533;&#65533;&#65533;
cq&#65533;&#827;&#65533;{=&#65533;^qu 1&#65533;+&#65533;&#65533;Y&#65533;&#1597;Q&#775590;&#65533;:&#65533;5&#65533;bq"`U@= &#65533;&#65533;=@&#65533;L&#1704;&#65533;h&#65533;+a&#65533;a&#65533;:&#65533;<b&#65533;b&#65533;'&#65533;Bp&#65533;&#65533; b&#65533;=&#65533;&#65533;&#65533;4&#65533;&#65533;&#65533;a!=&#65533;&#65533;<&#65533;&#65533;&#65533;p|6&#65533;&#65533;`&#65533;%&#65533;R pp7&#65533;R&#65533;&#65533;;&#65533;4&#65533;#X&#65533;~&#65533;4h0&#65533;&#65533;&#65533;&#7911;k&#65533;&#65533;7&#65533;; &#65533;W(&#65533;b&#65533;#=&#65533;U&#65533;rA&#65533;&#65533;&#65533;>A&#65533;hD&#65533;&#65533;&#65533;&#65533;&#65533;*= &#65533;}&#65533; &#2040;Z&#65533;\&#65533;l&#65533;i&#65533;.&#65533;&#1060;c1'@ =@+|&#65533;',@&#65533;&#65533;\@ c&#65533;&#65533;&#201;eb&#65533;X&#520;L&#65533;r-&#65533;
e!&#65533;M&#65533;^A4&#65533;A&#65533;&#65533;\&#757;&#65533;y&#65533;%.&#65533;&#65533;&#65533;&#1150;&#65533;Q&#65533;&#65533;H&#65533;&#721;&#65533;[|8_&#65533;T&#1847;BN&#65533;Y&#65533;&#65533;:&#65533;&#65533;<&#65533;hP&#65533;{&#65533;&#65533;d&#65533;&#65533;&#65533;&#65533;&#65533;\&#65533;&#65533;2&#65533;j!}p&#65533;&#65533;B  &#65533;, &#65533;<&#885;&#65533;&#65533;,&#65533;&#65533;&#65533;,&#226;&#65533;&#65533;&#65533;&#65533;|&#65533;&#65533;wCh&#65533;&#65533;7 &#65533;&#65533;K ,&#65533;^&#65533;b &#65533;@&#65533;&#65533;&#65533;b&#65533;&#65533;5&#65533;&#977;&#65533;&#1012;U&#65533;W&#65533;, P&#65533;&#65533;+&#65533;&#169;D@&#65533;L&#65533;M)8~&#65533;&#65533;&#65533;&#513;qA!&#1103;A&#65533;K&#65533;H$'&#65533;&#65533;:p&#65533;&#65533;+}'&#65533;,&#65533;&#65533;iQl&#65533;Qw&#65533;&#65533;&#735;l&#968;&#65533;&#65533;.]&#65533;|&>@&#65533;&#65533;+9}&#65533;HP>&#65533;&#65533;&#65533;&#65533;Uhm&#65533;U&#65533;&#65533;&#65533;K=;&#65533;&#65533;&#65533;&#65533;&#65533;&#65533;t&#65533;\&#65533;j&#65533;1&`&#65533;!&#65533;&#65533;&#65533;lj,&#65533;&#65533;c4&#65533;&#65533;&#65533;&#65533;&#65533;k&#923;&#65533;'&#65533;:&#65533;&#264;B^C-&#65533;&#65533;&#65533;&#65533;&#65533;b&#65533;&#65533;&#65533;>&#65533;%P<&#65533;{&#65533;&#65533;&#65533;&#65533;_&#65533;&#65533;&#65533;0&#65533;&#65533;_&#65533;&#65533;l_&#65533;Y &#65533;pC&#65533;&#65533;&#65533;&#65533;&#65533;W&#65533;&#65533;&#65533;<HwP~&#65533;&#65533;&#65533;&#65533;&#65533;&#65533;&#65533;+,&#65533;&#65533;bC
&#65533;S&#65533;Y &#65533;&#65533;&#65533;&#65533;*- w&#65533;&#65533;&#65533;c&#65533;~`j&#65533;&#65533;`s&#65533;&#65533;&#65533;7&#65533;b&#65533;k&#65533;hQ&#65533;&#65533;&#65533;&#65533;>&#65533;&#65533;:&#65533;&#65533;&#65533;&#65533;I&#65533;-&#65533;&#65533;;&#65533;| &#65533; ;&#65533;&#65533;*&#65533;&#65533;&#65533;&#65533;}_&#65533;W&#65533;i&#65533;&#65533;&#1702;&#65533;&#65533;f&#65533;#&#65533;&#65533;&#65533;&#65533;r&#65533;a&#65533;&#65533;&#65533;b&#65533;&#65533;&#65533;&#65533;&#65533;`&#65533;&#232;u&&#65533;&#65533;]h(&#65533;&#1797;&#65533;&#65533;&#1085;<r&#65533;]	&#65533;Jaa&#65533;&#65533; ~&#65533;&#65533;c&#685;Q&#65533;U&#65533;&#65533;&#65533;-	[&#65533;>&#65533;aA!&#65533;a&#65533;z&#65533;&#65533;M&#65533;H&#65533;&#65533;&#65533;&#65533;7% |&#65533;?&#1119;_s&#65533;h &#65533;&#65533;9&#65533;&#65533;&#65533;Ei&#65533;-&#65533;&#65533;~&#65533;&#65533;(&#65533;
&#65533;9	&#65533;^Q&#65533;d!V&#65533;&#65533;%0r&#65533;e&#65533;d&#65533;&#65533;&#65533;&#1135;,&#65533;z&#65533;&#65533;`1&#65533;f&#65533;A&#65533;&#65533;"&#65533;&#65533;&#65533;#&#65533;&#65533;&#65533;&#65533;3c&#65533;0o&#65533;q>;4^&#65533;&#65533;W&#65533;&#13886;&#1081;&#65533;`.&#65533;&#65533;N&#65533;da g$&#65533;P&#65533;C~y{&#65533;G&#65533;&#1938;&#65533;&#65533;&#65533;0&#65533;.	&#65533;&#65533;=&#65533;#&#1485;` &#65533;&#65533;&#65533;n &#65533;kp&#65533;&#65533;8&#65533;&#65533;&#65533;q&#65533;&#65533;&#65533;&#65533;L&#65533;&#65533;(&#65533;b&#65533;/iN<&&#65533;}ppE&#65533;uPi +&#65533;r0` &#65533;.	&#65533;n&#65533;&#65533;.&#65533;&#65533;&#65533;RcQ &#65533;&#65533;>,&#65533;AI&#65533;!&#1638;M&#65533;..	i&#65533;S&#23902;k&#65533;7&#65533;&#65533;;&#65533;`&#65533;&#65533;>P&#65533;&#65533;`&#321;&#65533;&#65533;&#509;g&#65533;&#65533;&#65533;~Q&#65533;{&#65533;m;&#65533;&#65533;&#65533;I.&#65533;&#65533;
&#65533;a&#65533;&#65533;b&#65533;2>3&#65533;g&#449;z~a&#65533;&#65533;&#65533;&#65533;^c&#65533;!&#65533;`&#65533;b&#65533;&#65533;&#65533;&#65533; &#65533;,}P&#65533;&#65533;2`7|&#65533; 0Sy
b&#65533;&#65533;a&#65533;&#65533;>pb~&#65533;&#65533;Y&#65533;&#65533;&#65533;&#65533;&#65533;&#65533;&#65533;.&#65533;l&#65533;j&#65533;~P&#65533;~p-Rl&#65533;&#65533;6N&#65533;l&#65533;r4&#65533;#&#65533;&#65533;&#65533;v&#65533;&#65533;u&#65533;m_&#58512;&#65533;6&#65533;7]&#65533;;&#65533;&#65533;&#65533;0-+L/	 &#65533;&#65533; &#65533;i&#65533;&#65533;Ka&#65533;&#65533;&#65533;&#65533;&#65533;>r&#65533;&#65533;&#65533;h&#65533;l&#65533;&#14175;&#65533;X>d&#65533;&#65533;&#65533;3&#65533;_&#65533;_&#65533;p&#65533;&#65533;=o&#65533;A//&#65533;&#65533;?,&#65533;&#65533;&#65533;&#65533;-&#65533;&#65533;k &#65533;}&#65533;s/'&#65533;&#65533;&#65533;&#65533;&#959;&#65533;&#65533;&#65533;[&#65533;&#65533;&#65533;H&#65533;YA&#65533;&#65533;&#65533;&#65533;L&#65533;&#65533;H&#65533;~&#65533;%&#65533;,&#65533; &#65533;n&#65533;&#65533;&#65533;&#2038;&#65533;&#65533;&#65533;&#65533;&#65533;+`&#65533;&#65533; &#65533;&#65533;&#65533;&#1007;&#65533;W&#65533;&#50054;~&#65533;U&#65533;&#65533;$@&#65533;!X&#65533;&#65533;$4`&#1232;&#65533;&#65533;'L&#65533;8QB&#65533;&#65533;1&#65533;!&#65533;A&#65533;&#65533;D&#65533;$Y&#65533;&#65533;I&#65533;)U&#65533;d&#1618;&#65533;&#65533;1a&#65533;qY&#65533;&#65533;M&#65533;9u&#65533;&#65533;F&#65533;&#65533;A&#65533;h`@(P1iT<&#65533;&#65533;a&#1123;Q&#65533;&#65533;&#65533;&#65533;* &#65533;Hs&#65533;&#65533;Z&#65533;f&#65533;jU@&#266;/:&#65533;&#65533;%AV&#65533;<&#65533;&#933;[&#65533;&#65533;]&#65533;y[&#65533;1zt&#65533;&#65533;+R&#65533;&#65533;P&#65533;&#65533;&#65533;-RG&#65533;&#65533;&#65533;&#65533; 2&#338;`c&#65533;&#65533;	&#65533;5&#65533;&#65533;(&#65533;`&#65533;W1&#65533;&#65533;&#65533;&#65533;"F&#65533;&*&#65533;&#65533;&#65533;&#65533;k&#1585;e&#65533;$X*&#65533;&#1150;B&#65533;6\JQ&#65533;&#65533;&#65533;&#65533;R&#65533;*@Cd&#65533; vX&#65533;&#65533;&#65533;Vm&#65533;&#65533;&#65533;D&#65533;&#65533;K&#65533;&#65533;&#65533;&#65533;*G&#65533;&#65533;&#335;'_&#1980;$WD]a&#65533;&#65533;&#65533;&#65533;)&#65533;@&#65533;&#65533;UY:$!`&#65533;&#65533;*H&#65533;,&#65533;<#6v(&#737;&#65533;&#65533;Kk&#65533;&#65533;4&#65533;&#65533;<
+&#65533;&#65533;&#150;(L;t&#65533;;&#65533;A)&#65533;Fl&#65533;&#251;2c&#65533;&#65533;R &#65533;&#65533;@&#65533; &#65533;9&#65533;&#654;&#65533;&#65533;
4&#65533;H3&#65533;&#65533;&#65533;&#65533;!&#65533;4&#65533;&#65533;&#65533;@&#65533;&#65533;+&&#65533;&#65533;&#65533;
&#65533;k&#65533;&#65533;&#65533;&#65533;0&#65533;&#1686;&#65533;&#65533; &#30739;&#65533;&#65533;&#65533;&#65533;`#&#65533;&#65533;Z&#65533;*&#65533;~&#65533;"7 I8&#65533;3%3,&#65533;?'&#65533;&#65533;&#65533;&#65533;&#65533;&#65533;r&#65533;U&#65533;9;&#65533;&#65533;	&#65533;&#65533;J&#65533;&#65533;%&#65533;8&#65533;L&#65533;3&#65533;7&#65533;&#65533;&#65533;"&#65533;(&#65533;&#65533;BC&#65533;&#65533; &#65533;1&#65533;0&#65533;&#1322;"&#65533;0&#65533;l0&#65533;5L&#65533;&#65533;*&#65533;|#&#65533;S3&#65533;x&#65533;j4&#65533;&#65533;!205&#65533;X
m&#65533;o&#65533;@``&#65533;VD&#65533;&#65533;'d&#65533;&#65533;&#65533;C&#65533;\S#&#65533;&#65533;}-@&#65533;d&#65533;F&#65533;&#65533;r&#1414;&#65533;&#65533;b &#65533;&#65533;233&#65533;(&#65533;&#65533;4 Y|&#65533;M&#65533;&#65533;F2&#65533;!0&#65533;&#65533;&#65533;@&#65533;&#65533;&#65533;dc&#65533;&#65533;g&#65533;?2&#65533;4W@&#65533;&#65533;&#65533;@5&#65533;.V_&#65533;K&#65533;&#65533;N&#65533;&#1042; ZiE&#65533;&#65533;J&#65533;&#65533;&#65533;&#65533;&#65533;&#262;p&#65533;!b&#65533;bE&#65533;&#65533;(W&#65533;&#65533;	&#65533;eO&#65533;&#65533;d&#65533;&#65533;&#65533;c&#65533;&#65533;&#1592;e&#65533;	&#65533;&#65533;&#65533;&#65533;&#65533;&#65533;&#65533;"&#65533;!6&#65533;<p&#65533;}&#65533;&#65533;BIX0]09VH&#1041;&#65533;.&#65533;&#1838;&#65533;3<&#65533;&#65533;&#65533;&#65533;&#65533;N7&#65533;,&#65533;&#65533;;jm'#&#65533;),Z&#65533;&#65533;9N&#248;&#65533;U&#65533;l{&#65533;f&#65533;&#65533;&#65533;%g&#65533;\O&#65533;5h&#65533;&#65533;&#65533;s&#1075;&#65533;uU&#65533;k&#65533;&#65533;&#65533;&#65533;&#31426;&#65533;&#65533;]o&#65533;&#65533;h&#65533;&#65533;"&#65533;&#1270;-7&#65533;&#65533;6&#65533;}%&#65533;H@7&#65533;&#65533;&#65533;)&#65533;,P~yH&#65533;M&#65533;>X&#240;&#65533;,&#65533;&#65533;&#65533;`&#65533;&#65533;s&#65533;&#65533;&#65533;
D&#65533;Y&#65533;&#65533;&#65533;&#65533;&#65533;F&#65533;&#1158;&#65533;A&#65533;&#65533;&#65533;)&#65533;p8<&#65533;?&#65533;p&#65533;?&#65533;p	c&#1688;V&#65533; &#65533;L	\I&#692;&#65533;X	&#65533; "&#65533;@I&#65533;f9&#65533;&#65533;&#65533;&#65533;&#65533;>&#65533;&#329;u&#65533;r&#1326;&#65533;&#65533;o3C&#65533; &#65533;`<^&#65533;w$&#65533;AS&#65533;$&#65533;&#65533;&#65533;z&#65533;&#65533;&#65533;&#65533;&#65533;&#65533;&#65533;ak&#65533;qH.(&#65533;&#65533;mId&#65533;L&#65533;Z&#65533;6&#65533;`&w6&#65533;&#65533;fHE&#65533;&#65533;&#65533;n!&#65533;&#65533; &#65533;&#65533; &#65533;)l 1h)&#65533;&#65533;&#65533;v<&#65533;S&#65533;&#65533;&#65533;&#65533;&#65533;D	&#65533;8&#465;&#65533;&#65533;S8( A&#528;&#65533;-&#65533;!]&#65533;L&#65533;C&#65533;X#|&#65533;&#65533;l&#65533;&#65533;,&#65533;0&#65533;c%&#65533;%&#65533;&#65533;&#65533;&#65533;K1 &#65533; &#65533;42&#947;&#65533;&#65533;xFL%&#65533;'{&#65533;&#65533;&#65533;AE&#914;*&#65533;&#65533;,1&#1327;>&#65533;!&#65533;&#65533;&#65533;&#65533;#&#65533;q&#65533;&#65533;&#65533;&#65533;&#65533;&#65533;&#65533;F &#65533;!&#65533;&#65533;%&#65533; 9&#65533;&#65533;&#65533;&#65533;&#65533;-&#65533;&#65533;@&#65533;&#65533;&#65533;&#65533;&#65533;&#65533; &#65533;&#65533;&#65533;y0&#65533;+#&#65533;&#65533;H&#65533;&#65533;&#65533;&#65533;&#65533;&#65533;&#65533;0&#65533;'&#65533;&#65533;5&#65533;&#65533;\b&#65533;`&#65533;&#65533;&#65533;&#65533;E&#65533;&#65533;i&#65533;4:&#65533;&#65533;f&#65533;rXBJ&#65533;Vp &#65533;&#65533;&#65533;&#65533;F&#65533;&#65533;@&#65533;!H )0&#65533;0&#65533;&#65533;M3&#65533;&#65533;&#65533;&#65533;4&#561;&#65533;wh&#65533;K&#65533;&#65533;&#65533;jR&#65533;[{&#807;&#65533;&#65533;p&#65533;&#361;&#656;&#65533;I&#65533;"&#65533;)7s&#65533;&#544;&#65533;&#65533;&#65533;$gY0b;&#65533;&#65533;%&#65533;&#65533;TJ&#65533;Dr&#65533;&#65533;L&#65533;&#65533;,&#65533;&#65533;HO&#65533;&#65533;U6&#65533;&#65533;&#65533;&#65533;&#65533;i&#65533;,+&#65533;&#65533;\=&#65533;&#65533;&#65533;p	&#65533;]>%O&#65533;U&#65533; &#65533;&#65533;&#65533;3&#65533;f&#65533;$&#65533;&#65533;&#65533;V&#65533;&#65533;&#65533;3&#1754;ln&#65533;_Xx&#681;&#935;8&#65533;&#65533;&#65533;1j&#1082;&#65533;&#65533;Y&#65533;4@T{6$&#65533;&#65533;Q&#2293;6d&#65533;&#65533;#A?&#65533;@&#65533;6U&#65533;&#65533;Da?{&#65533;*6gQ&#65533;PR&#326;&#65533;&#65533;*U&#65533;&#65533;&#65533;Rj&#726;&#1974;Bz&#65533;YM3I&#65533;`0;UmPX`&#65533;NQ&#65533;&#1789;j&&#65533;&#65533;I>&#65533;&#65533;'k&#65533;p&#65533;&#65533;&#65533;&#65533;&#65533;&#65533;&#65533;2&#65533;J-&#65533;V&#65533;7&#65533;&#65533;&#65533;&#65533;`&#65533;&#1914;&#65533;&#65533; q&#65533;IsZ&#65533;&#65533;&#65533;a&#65533;&#65533;L+&#65533;P&#65533;&#65533;`%&#65533;&#367;\km:&#65533;&#65533;5JR6&#65533;'&#65533;&#65533;&#65533;&#65533;&#65533;Jr_&#65533;&&#65533;R&#65533;>*&#65533;*TA#ClX}&#65533;b<&#65533; "a&#65533;H&#65533;0&#65533;&#65533;&#65533;&#65533;&&#65533;&#65533;&#65533;&#65533;`4&#65533;&#65533;&#65533;
O&#589;}tlCA&#65533;&#65533;|$&#65533;!&#65533;H&#65533;pd&#65533;0Wf(&#65533;&#65533;&#65533;J&#65533;&#65533;&#65533;U&#65533;}1&#65533;&#65533;eL&#65533;&#65533;+&#65533;&#65533;G&#65533;&#646;S&#65533;&#65533;&#65533;&#65533;O&#65533;&#65533;&#65533;/&#65533;Y&#455;H$&#65533;&#65533;Q&#65533;&#65533;&#65533;W 0]&#65533;&#65533;&#65533;&#65533;Y&#65533;&#65533;}p
&#65533;&#615;&#65533;16/&#65533;&#65533;AG&#65533;&#65533;&#65533;&#65533;&#65533;V&#65533;&#65533;&#65533;t&#65533;! f&#65533;&#65533;\hI&#65533;&#1694;M&#65533;&#65533;E&#65533;c&#65533;)Cv3&#65533;E&#65533;j&#65533;r&#65533;&#65533;%&#65533;&#65533;-D&#65533;&#65533;n"&#65533;$0&#65533;a&#65533;k*&#65533;@#;&#65533;n&#65533;V&#65533;$&#65533;p&#65533;&#65533;v&#65533;&#65533;'&#65533;,&#65533; &#65533;5&#65533;G&#65533;l&#65533;&#65533;&#65533;&#65533;&#65533;J&#65533;?&#65533;&#65533; &#65533;	\Z(&#65533;&#65533;&#1134;&#65533;v&#65533;&#65533;?8d&#65533;&#65533;&#65533;&#65533;&#65533;&#65533;&#65533;T&#65533;I&#65533;eC&#65533;&#65533;&#65533;n&#65533;&#65533;&#65533;&#65533;&#65533;&#65533;&#65533;H"&#65533;&#65533;_&#65533;F&#65533;&#65533;U&#65533;Ldv\&#65533;&#65533;&#65533;&#65533;SJ&#65533;&#65533;[&#65533;&#65533;&#1032;	&#65533;&#65533;36&#65533;: &#65533;&#65533;&#65533;&#65533;M&#65533;/a7&#65533;w&#65533;x&#65533;K`c&#65533;{:/&#65533;#~r&#65533;&#65533;	&#65533;l&#65533;x&#65533;1&#65533;&#65533;T&#65533; yfP&#65533;&#65533;&#65533;'&#65533;Bg&#65533;&#65533;&#65533;&#65533;>&#65533;a&#65533;&#65533;	B0&#1831;(F&#65533;[7R&#65533;&#65533;
&#65533;&#65533;&#65533;*w~&#65533;&#65533;&#65533;&#65533;&#65533;k&#65533;&#65533;a
&#65533;<@&#65533;&#65533;7&#65533;&#65533;&#65533;&#65533;V&#2012;&#65533;{&#65533;&#65533;&#65533;&#65533;s&#65533;&#65533;&#65533;&#65533;#&#65533;&#65533;1&#65533;r&#65533;&#65533;;(+`&#65533;
&#65533;&#65533;&#65533;&#65533;&#65533;,&#65533;&#65533;&#65533;- &#65533;&#65533;&#65533;&#65533;&#789;ms&#65533;J|&#65533;'&#65533;kv&#65533;&#65533;~&#65533;?G&#65533;]W&#65533;/&#65533;/}&#65533;&#65533;&#65533;t&#65533;C]&#65533;&#65533;&#1013;&#65533;o&#65533;NJ&#65533;]&#65533;}&#65533;&#65533;r8$aW=&#65533;&#65533;&#65533;y&#65533;&#65533;&#65533;H7~&#65533;]r&#65533;U@&#65533;&#65533;&#65533;{&#65533;2&#65533;&#65533;1&#65533;}&#65533;6&#1531;&#65533;&#65533;o&#65533; &#65533;%`y&#65533;&#1924;&#65533;n9&#65533;&#65533;?&#65533;o&#65533;&#65533;&#65533;&#65533;&#1791;&#65533;&#65533;1&#65533;&#65533;F+%y3#&#65533;?&#65533;	+&#65533;9&#65533;&#65533;<&#65533;&#65533;&#65533;{&#65533;;@	&#65533;&#65533;>X&#65533;c&#65533;&`@&#65533;K&#65533;t&#65533;&#1571;&#65533;	&#65533;&#65533;&#65533;&#65533;&#65533;&#1791;x&#65533;>X(&#1282;=&#65533;&#65533;7Al&#65533;>H@&#65533;&#1598;>&#65533;&#65533;d5>8&#65533;A\&#65533;
T?&#65533;# &#65533;&#65533;&#65533;&#1603;&#65533;&#65533;&#65533;&#65533;&#65533;&#65533;>&#65533;??&#65533;  	h3&#65533;&#65533;&#65533;%&#65533;B&#65533;&#65533;d&#65533;	&#65533;&#65533;A,&#211;&#65533;&#65533;&#65533;X1<&#212;&#65533;&#65533;&#65533;&#65533;SB&#65533;4&#65533; 
1&#65533;7&#65533;&#211;0 <&#65533;C;&#65533;&#211;0C>&#65533;&#210;(?@DB,DC<DDLDE\DFlDG|DH&#65533;DI&#65533;DJ&#65533;DK&#65533;DL&#65533;DM&#65533;DN&#65533;DO&#65533;DPEQER,ES<ETLEU\EVlEW|EX&#65533;EY&#65533;EZ&#65533;E[&#65533;E\&#65533;E]&#65533;E^&#65533;E_&#65533;E`FaFb,Fc<FdLFe\FflFg|Fh&#65533;Fi&#65533;Fj&#65533;Fk&#65533;Fl&#65533;Fm&#65533;Fn&#65533;Fo&#65533;Fp&#65533;S&#65533;&#65533;6G&#65533;j &#65533;&#65533; &#65533;&#65533;s&#65533;&#65533;&#65533;y\&#65533; (&#65533;w&#65533;!&#65533;&#65533;p%&#65533;&#65533;!x|&#65533;&#65533;&#65533;&#65533;&#65533;%@$`&#65533;$@'p&#65533;&#513;$&#65533;&#1993;&#65533;@&#65533;&#65533;$x&#65533;`% &&#65533;&#65533;@pG&#65533;&#65533;&#65533;/$ &#65533;H&#65533;&#65533;`&#65533;`$X  &#65533;&#65533; &#65533;d&#65533;&#65533;I&#65533;&#65533;I &#65533;&#65533;&#65533;H&#65533;t&#65533;D&#604;J&#65533;&#65533;&#65533;&#65533;I&#65533;	&#673;\J$&#65533;&#65533;DJ&#65533;9H&#65533;\J&#65533;&#65533;&#65533;&#65533;J&#65533;QJ&#65533;&#65533;I&&#517;&#65533;J&#65533;l&#65533;T&#65533;&#65533;&#646;\&#65533;&#65533;&#65533;&#65533;O&#65533;=&#65533;P(&#65533;X &#65533;&#65533;&#65533;&#65533;&#606;L	 &#65533;&#65533;|5P&#65533;Q &#65533;Q&#65533;8JN<H%&#65533;&#674;&#65533;&#65533;6hL&#65533;,&#65533;&#65533; @&#65533;&#65533;(&#65533;I+&#65533;N &#65533;S8&#65533;&#65533;N&#65533;Q,&#65533;}&#65533;J&#65533;&#65533;H&#65533;&#65533;&#65533;lL*&#65533;&#596;!&#65533;&#65533;&#65533;D&#65533;(&#65533;A+&#65533;&#65533;4&#65533;R&#65533;Q S@R&#65533;&#65533;&#65533;E X&#65533;~dI&#65533;H&#65533;&#65533;&#65533;\&#65533;6&#65533;&#65533;&#65533;T&#65533; )&#65533;&#65533;&#652;&#196;1P&#65533;&#65533;Q&#65533;T&#65533;R&#65533;KR&#65533;&#65533;&#65533;&#65533;&#65533;&#65533;G% 	{t&#65533;&#65533;&#65533;&#65533; 8&#65533; &#65533;N&#65533;&#65533;&#65533;<&#65533;O&#65533;&#65533;O&#65533;R8S Q&#65533;P&#65533;L&#14081;z&#65533;&#65533;&#65533;\&#65533;/&#65533;&#65533;&#65533;&#65533;P&#65533;!&#65533;{&#65533;&#65533;&#65533;$&#65533;&#65533;P5&#65533;P8&#65533;T&#65533;#P&#65533;&#65533;/&#65533; ?`Gr&#65533;&#65533;(&#65533;!&#65533;P&#65533;&#65533;&#1028;&#65533;&#65533;/=P&#65533;&#65533;&#65533;R#&#65533;&#65533;&#65533;&#65533;6&#65533;)&#65533;&#65533;&#65533;&#65533;O)&#65533;&#65533;&#65533;&#65533;&#65533;$&#65533;&#65533;&#65533;&#65533;&#65533;M!&#65533;&#65533;#m&#65533;	0&#65533;R	&#1860;%&#65533;Q&#65533;N&#65533;R&#65533;&#65533;&#65533;Q&#65533;+&#65533; &#65533;D*P
P&#65533;	p&#65533;	&#65533; @&#65533;&#65533; %&#65533;2&#65533;&#65533;3&#65533;25&#65533;6&#65533;S&#65533;&#65533;x 0&#65533;&#512;&#444;S&#65533;St&#65533;S?&#65533;&#65533;xR4m&#65533;AeS+-R&#65533;N\&#65533;P&#65533;(U*&#65533;TJ&#65533;&#65533;&#65533;&#65533;E&#65533;&#65533;2 &#65533;&#65533;6=P=&#65533;&#65533;I&#65533;
x&#65533;	&#65533;0&#65533; &#65533;T=-&#65533;&#65533;K&#65533;&#65533;MHT+&#65533;T8O&#65533;&#65533;PUPNT&#65533;x&#65533;&#65533;&#65533;T=&#65533;N&#65533;PW(&#65533;Q9&#65533;L&#65533;&#65533;&#65533;L&#65533;?&#65533;UJ&#65533;&#65533;(&#65533;&#65533; F&#65533; H-		 8&#1427;&#65533; &#65533;&#16701;&#65533;&#65533;T&#65533;&#849;(T&#65533;LQ&#65533;UP&#65533;&#65533;&#65533;Ux&#65533; #&#65533;&#65533;&#1364;W&#65533; &#65533;&#65533;&#65533;M@) 	&#65533;&#65533;&#65533;&#420;T&#65533;Y&#65533;Y&#65533;-Y&#65533;5&#65533;/&#65533;&#65533;&#914;&#65533;uEaU x- V;&#65533;&#65533;S&#65533;&#65533;6&#65533;X(&#65533;&#1554;&#65533;&#65533;&#65533;<Y&#65533;Z&#65533;-Z&#65533;&#65533;&#65533;&#65533;&#325;&#65533;LOpKv&#65533;DR&#65533;&#65533;&#65533;&#65533;Sr&#65533;&#65533;]U&#65533;&#65533;&#65533;&#65533;6&#512;]&#65533;&#65533;&#65533;&#65533;M&#65533;N&#65533;&#65533;4Z&#65533;=[&#65533;=&#65533;	x &#65533;&#65533;YPx[&#65533;4E(&#65533;( k&#65533;&#65533;/h `&#65533;Z&#65533;&#65533;&#65533;&#65533;&#65533;/&#65533;II&#65533;&#65533;&#65533;-\&#65533;=\&#65533;&#65533;&#65533;&#65533;&#65533;:m&#65533;h &#65533;&#65533; &#65533;&#65533;6&#65533;&#65533;_&#65533;&#65533;&#65533;\&#65533;([&#65533;&#65533;\&#65533;E&#1845;&#65533; &#65533;t&#65533;P&#65533;S	:e[&#65533;&#65533;[&#65533; V0]&#1629;]&#65533;u]X&#65533;&#65533;&#65533;&#1865;&#65533;#x-&#65533;&#65533;uLk&#65533;V&#65533;-^&#65533;Y*8&#65533;&#65533;E*&#65533;\<-&#65533;l} &#65533;DZ&#65533;&#65533;^&#65533;u&#65533;.&#65533;&#65533;&#65533;&#65533;&#65533;^V&#65533;VI&#65533;&#65533;&#65533;mL&#65533;}&#65533;&#20853;&#65533;]&#65533;&#1237;\
X_U&#65533;\&#65533;&#65533;W&#65533;&#65533;&#65533;&#65533;&#65533;&#65533;P&#65533;_&#65533;U&#65533; ^eE
 Vx&#65533;&#65533;\&#65533;&#65533;
&#65533;[X{ >]GU (&#65533;M%E&#65533;&#65533;WI&#65533;z%	~ &#65533;m&#65533;&#65533;&#65533;&#65533;MU&#65533;&#65533;&#1221;XV&#65533;`
&#65533;&#65533;`*X&#1553;&#65533;]UP &#533;3aUS} &#65533;&#65533;0&#65533;&#65533;V&#65533;&#65533;&#65533;xa#&#65533;&#65533;	0&#65533;&#605;&#65533;&#65533;3k`&#65533;&#65533;&#65533;&#65533;u&#65533;V	0	&#65533;(&#65533;&#65533;&#65533;&#65533;&#65533;&#65533;&#65533;B&#65533;&#65533;^E&#65533;5&#65533;&#65533;Sk&#65533;X&#65533;&#65533;&#65533;&#65533;&#65533;c#&#65533;Y&#65533;	k&#65533;\X&#65533;`&#65533;&#65533;&#65533;x&#65533;Y9&#65533;bI&#65533;&#65533;&#65533;&#65533;&#397;E9F	&#65533;&#65533;&#65533;&#65533;A&#65533;c&#65533;&#65533;`4&#65533;&#65533;&#65533;&#65533;aUc(3&#65533;&#65533;&#65533;c|&#1712;L&#315;&#65533;  &&#65533;h l&#65533;4&#65533;&#65533;&#65533;J6&#65533;&#65533;5&#65533;P&#65533;&#65533;+.&#65533;2d&#65533; !&#65533; &#65533; ,   &#65533;A &#65533; &#65533;H&#65533;&#65533;&#65533;&#65533;*\&#560;&#65533;&#199;#J&#65533;H&#65533;&#65533;&#331;3j&#65533;&#561;&#65533;&#463; C&#65533;I&#65533;&#65533;&#595;(S&#65533;\&#626;&#65533;&#727;0c&#668;I&#65533;f&#65533; @&#65533;<Y&#65533;&#788;&#65533;&#65533;&#65533;
J&#65533;&#65533;&#1123;H&#65533;*]&#692;&#65533;&#1255;P&#65533;J&#65533;J&#65533;*&#1348;l&#65533;@&&#65533;N&#65533;n&#65533;Z[&#65533;&#65533;&#65533;h&#1258;]&#758;&#65533;&#1783;j&#65533;&#65533;&#65533;.R&#65533;&#65533;&#65533;6&#65533;+S&#65533;&#65533;L&#65533;&#65533;&#65533;&#200;&#65533;&La&#174;]0	<$&#65533;&#65533;&#1327;&#65533;2&#65533;)k&#65533;&#825;s&#65533;$l&#65533;&#65533;&#65533;&#832;,z=w&#65533;\F&#65533;&#65533;&#1520;c+F&#65533;&#65533;h'\&#65533;&#65533;@&#65533;&#65533;&#598;3&#65533;N&#65533;&#65533;&#1311;&#531;+7X&#65533;4H&#65533;Q&#65533;n&#65533;&#574;&#65533;&#65533;Z&#65533;&#65533;&#65533;&#65533;&#65533;*&#65533;&#65533;&#65533;&#65533;&#65533;:ND&#65533;N&#65533;&#65533;0l&#1168;&#65533;&#65533;&#65533;&#1587;&#65533;&#65533;&#65533;mf|&#65533;7&#65533;&#65533;E&#65533;z&#1097;1j	&#65533;&#65533;&#65533;&#65533;&#65533;e&#65533;9(&#4361;	&#1311;r8&#450;&#65533;`&#65533;:&#65533;P&#65533;&#65533;!&#65533;N&#65533;Q&#65533;e_&#65533;&#65533;&#65533;C&#65533;&#65533;\
;&#65533;&#65533;&#65533;'TWW&#65533;@]&#65533;y&#65533;&#65533;Ti&#65533;i%T&#65533;]&#65533;&#1537;]	D&#65533;]x&#65533;&#65533;dS&#65533;]&#65533;&#65533;L!dz&#65533;G&#65533;u&#65533;&#65533;AY8&#65533;C&#65533;&#65533;q&#65533;&#65533;_&#1913;)&#65533;&#65533;1f&#1472;^`W&#65533; &#65533;@|&#65533;`&#65533;D&#65533;&#65533;&#65533;G"D&#65533;sUp&#65533;&#65533;&#65533;u-&#65533;&#65533;=&`&#65533;	^&#65533;&#65533;&#65533;y;T&#65533;h&#65533;	7&#65533;&#65533;&#1126;&#65533;m8&#65533;0&#65533;&#65533;	&#65533;U&#65533;&#65533;8&#65533;)&#65533;&#65533;;&#65533;)&#1641;Y&#65533;&#65533;+x&#65533;&#65533;\&#65533;&#65533;=YW&#14704;&#65533;]E&#65533;]l&#65533;&#65533;&#65533;&#65533;&#65533;VK&#65533;&#65533;&#933;G`{ui &#133;&#529;&#65533;&#65533;(&#65533;\]&#65533;hp&#1462;[&#65533;&#65533;q#&#65533;>&#65533;6_&#65533;A&#65533;&#65533;g&#65533;&#926;&#65533;<&#65533;_Oe&#65533;u&#65533;O:&#65533;&#65533;&#65533;&#65533;&#65533;g=Z&#1478;~X&#65533;&#65533;9&#65533;%&#65533;&#65533;&#65533;&&#65533;&#65533;@&#65533;&#65533;&#65533;&#65533;#&#65533;&#65533;~&#65533;YQ&#65533;]&#65533;q&#65533;&#65533;0&#65533;u&#65533;J@&#65533;&#65533;T&#65533;&#65533;8&#65533;&#65533;A&#65533;F&#65533;fL&#65533;&#65533;H&#65533;&#65533;&#65533;6&#65533;&#65533;S&#65533;\`,Q&#65533;&#65533;h&#65533;&#65533;
4&#65533;&#65533;I&#65533;M&#65533;e	&#65533;&#538;&#65533;P&#65533;&#65533;e&#65533;`nKf|$n]&#65533;w.;&#65533;&#65533;P&#65533;&#65533;f~6fL&#65533;&#65533;&#65533;&#65533;ok&#65533;&#65533;I` &#65533;&#65533;&#65533;g]6D&#65533;jVP&#65533;&#65533;&#65533;#m&#65533;&#709;&#65533;'&#65533;uP&#65533;bH&#65533;l,&#65533;&#65533;@)hZ&#65533;&#65533;ogt&#65533;&#65533;&#1123;&#65533;]&#65533;&#65533;&#65533;g&#65533;&#1852;&#65533;	&#65533;&#65533;e+A;&#65533;&#65533;&#65533;@B1&#65533;&#65533;|&#65533;n}&#65533;iO&#65533;Z&#65533;&#65533;q]\T}u}&#65533;h&#65533;&#65533;&#65533;l&#65533;&#1527;&#65533;&#65533;F&#957;&#65533;U ,&#65533;&#606;sft7&#65533;u{&#65533;&#65533;&#65533;&#65533;C&#65533;&#65533;}V`&#65533;&#65533;&#290;&#65533;&#65533;&#65533;&#65533;cw&#65533;&#65533;&#65533;L&#65533;&#65533;Lrpx&#65533;&#65533;Z&#65533;&#65533;&#65533;#&#65533;&#65533;&#65533;n &#65533;YB&#65533;b&#65533;&#65533;&#65533;&#65533;*^&#65533;&#65533;&#65533;&#65533;&#65533;&#65533;&#65533;&8&#65533;&#65533;&#65533;&#65533;g&#65533;&#65533; &#65533;r`@&#65533;&#65533;&#65533;0&#65533;
u&#65533;&#65533;&#65533;&#65533;P&#65533;&#65533;!&#65533;&#65533;R&#65533;&#900;&#514;&#65533;&#65533;JA&#65533;p&#65533;4&#65533;}&#65533;&#65533;E&#65533;NB,&#65533;"L.*w9KC&#65533; &#65533;&#65533;r1&#65533;&#65533;9 &#65533;Q&#1093;6&#65533;&#65533;&#65533;L&#65533;]&#65533;&#65533;&#65533;$ &#65533;&#65533;&#65533;&#65533;&#65533;`&#65533;I&#65533;q&#65533;A< H|k
&#65533;&#65533;&#65533;&#65533;&#65533;R&#65533;&#65533;&#65533;}&#1618;
\&#65533;&#65533;"&#65533;&#65533;z&#65533;3&#65533;u&#65533; &#65533;h&#65533;&#65533;&#1860; p&#65533;&#1539;]Q&#65533;S&#65533;&#65533;
&#65533;&#65533;"+W&#65533;&#65533;&#65533;&#26834;&#65533;d&#65533;j&&#65533;(#&#65533;&#65533;&#65533;&#65533;&#65533;&#65533;Jg&#65533;C"p@&#65533;&#65533;&#65533;p&#65533;&#65533;	E)&#65533;R&#65533;&#65533;L	&#65533;&#65533;7x
ZuC&#65533;&#65533;&#65533;&#65533;&#65533;&#65533;&#65533;Ts&#65533;h&#65533;&#65533;F&#65533;	 n8D"l!&#65533;,&#65533;fW@;&#65533;&#65533;L&#65533;,&#65533;(&#65533;&&#65533;
P&#65533;1i&#65533;&#65533;o&#65533;y&#65533;M&#65533;q[&#65533;&#65533;A&#25198;'&&#65533;K0\:&#65533;>&#65533;	&#65533;|R&#65533;&#65533;&#65533;&#65533;X&#65533;>&#65533;Q&#65533;&#65533;t-Z[V],)&#65533;&#65533;&#65533;KrHd&#65533;q&#65533;D&#65533;e&#31529;V&#65533;&#1202;&#65533;&#65533;&#65533;B&#65533;&#65533;&#65533;&#65533;X&#65533;&#65533;
-cI*&#65533;&#65533;?&#65533;&#65533;&#65533;&#65533;&#65533;r&#65533;&#65533;b&#65533;&#65533;&#65533;&#65533;&#65533;"&#65533;&#65533;W&#65533;&#65533;&#65533;&#65533;i&x&#65533;&#65533;&#65533;x&#65533;T&#65533;eb&#65533;&#65533;&#65533;&#65533;&#65533;&#65533;xs@Z&#65533;'&#65533;&#65533;,&#65533;uYg_&#65533;z&#65533;r&#65533;,&#65533;K=3:fE&#65533;(i	1&#65533;&#526;]&#65533;n &#1282;&#65533;&#65533;&#65533;G&#65533;&#65533;$&#65533;&#65533;&#65533;"&#1203;&#65533;&#65533;&#65533;Yq`&#65533;&#65533;&#22414;&#65533;#=&#65533;&#1527;&#65533;'SJ&#65533;%&#65533;4,&#65533;pN{&#65533;&#65533;'4&#65533;kaa`9 4zMV&#1100;&#65533;&#65533;z&#65533;8I@GOM&#14310;z&#65533;9D&#65533;&#65533;no=&#65533;&#65533;<&#65533;[&#533;cxs&#65533;Z
&#65533;1&#65533;AZ%&#65533;]&#65533;&#65533;v&#65533;@&#65533;hW&#65533;&#65533;&#1454;#&#235;^&#65533;&#65533;&#65533;'&#65533;&#65533;0&#65533;&#65533;&#65533;0T&#65533;z&#65533;}J >M&#65533;&#65533;&#65533;&#65533;&#65533;&#65533;&#65533;&#65533;&#65533;&#834;0&#65533;~&#65533;;f&#65533;s]&#65533;&#65533;&#65533;V&#65533;<w 9&#65533;&#65533;+
&#65533;n{&#65533;&#65533;6&#65533;&#65533;&#65533;]jkA&#65533;&#65533;d|&#65533;&#65533;hx&#65533;c&#65533;&&#65533;o&#65533;`&#65533;&#65533;&y&#65533;KT&#65533;B`1&#65533;&#65533;.U&#65533;&#65533;UZ&#65533;&#65533;Y&#65533;h&#65533;&#65533;&#65533;&#65533;&#65533;&#65533;.&#65533;&#65533;-&#65533;&#65533;&#65533;&#65533;&#65533;`Z&#65533;&#65533;`&#65533;)X&#65533;	r`V0&#65533;Ma,\&#1192;Ty&#65533;&#65533;&#65533;&#65533;&#65533;(&#65533;&#65533;&#65533;&#65533;&#65533;*&#65533;&#65533;+&#65533;?3&#65533;&#65533;Y.&#65533;&#65533;&#65533;&#65533;"&#65533;y` &#65533;*&#65533;^6&#65533;&#65533;&#65533;b"	sI&#65533;&#65533;&#65533;52&#65533;&#65533;"&#65533;&#65533;&#65533;&#65533;u&#65533;&#65533;&#65533;&#65533;R&#65533;&#508;&#65533;&#65533;A&#65533;&#65533;&#65533;a&#65533;,>&#1866;&#65533;&#65533;&#65533;4&#65533;I&#65533;&#43015;8&#65533;&#65533;;&#1440;&#65533;&#65533;&#65533;;N&#65533;}\&#65533;eWeo&#65533;A&#65533;&#65533;"&#65533;&#65533;&#65533;!4 W;$(&#65533;-&#65533;MA&#65533;](`&#65533;%

P$X@]yd&#65533;&#65533;KD&#65533;&#65533;&#65533;R&#65533;&#65533;(0&#65533;]p&#65533;&#65533;$&#65533;(0rr&#65533;&#65533;&#65533;L&#2026;%&#65533;&#65533;&#65533;1&#65533;)&#65533;prbrNir &#1342;ao&#65533;q&#65533;	&#65533;c&#65533;&#65533;U&#65533;G&#65533;&#65533;
&#1921;#&#65533;&#65533;&#65533;&#65533;i&#65533;Z&#65533;,d&#65533;&#65533;jp&#65533;&#65533;&#65533;:/r0&#65533; L&#65533;/,x:,j&#65533;&#65533; &#65533;&#65533;&#65533;=*&#65533;&#65533;&#65533;&#65533;&#65533;E K&#65533;&#65533;\&#65533;m0xR! &#65533;&#65533;&#65533;N&#65533;&#65533;&#65533;`&#65533;&#65533;UJl&#65533;Bf8&#65533;u&#578;&#65533;&#65533;&#65533;[?&#65533;&#65533;) &#65533;3&#65533;2}&#65533;"&#65533;&#65533;&#65533;Wk&#65533;&#65533;d&#65533;&#65533;&#65533;&#65533;a&#65533;|`<ML&#65533;V&#65533;&#65533;&#1467;&#65533;&#65533;&#65533;&#65533;&#65533;r&#65533;D&#65533;X&#65533;@&#1107;k&#65533;&#65533;&#65533;&#65533;_&#1212;&#65533;@_&#65533;v%&#65533;&#65533;F&#65533;x&#65533;&#707;&#65533;&#65533;i&#65533;&#65533;&#65533;6&#65533;b&#65533;&#65533;&#65533;&#65533;-&#65533;&#65533;&#65533;$w&#65533;d|&#65533;2&#65533;&#65533;&#65533;&#65533;&#65533;;K&#65533;[1&#65533;o`&#65533;&#65533;&#65533;&#65533;,&#65533;&#65533;&#65533;U&#65533;aV|^ &#1849;&#65533;&#65533;&#65533;Ou&#65533;1&#65533;r&#65533;Q(rU4>&#65533;BT;`r%&#65533;&#65533;&#65533;TNer_&#65533;8&#65533;#yG\N&#1782;:;&#65533;&#65533;y&#65533;{&#65533;'v&#65533;7k8&#65533;M&#65533; A0&#65533;C+Fn&#65533;a&#65533;W2&#65533;k&#65533;:@"&#65533;A"5&#65533; +&#65533;4&#65533;}&#65533;Q/va&#65533;G&#65533;l&#65533;IG&#65533;b&#65533;W~&#65533;&#65533;b)W^&#65533;&#65533;&#65533;&#65533;MI&#65533;VMT7Cw&#65533;W&#65533;&#65533;<&#65533;U&#65533;W5&#65533;#&#65533;&#65533;&#65533;o&#65533;u&#65533;&#65533;Y@K:3f)gs$&#65533;dU&#65533;|&#65533;c/&#65533;&#65533;&#65533;+&#65533;&#65533;vd&#65533;r&&#65533;&#65533;&#5506;S&|&#65533;r"%iP9>&#65533;t&#65533;% g&#65533;$&#65533;&#65533;&#65533;E&#65533;t&#65533;b&#65533;&#65533;C&#65533;~v&#65533;K&#65533;@ &#65533;v&#65533;Q\&#65533;(FV&#65533;jv&#65533;adf&#65533;&#65533;&#65533; Pixu&#65533;Q&#65533;&#65533;Y&#65533;&#65533;&#65533;&#65533;AK> &#65533;&#65533;C&#65533;q
&#65533; emv&#65533;}E&#65533;$&#65533;|&#65533;&#65533;&#65533;&#65533;F &#65533;&#395;&#65533;%&#65533;&#65533;XE&#65533;&#65533;[&#65533;S&#65533;&#65533;&#65533;&#65533;(&#65533;D&#65533;e &#65533;&#65533;DI&#65533;GH&#65533;`&#65533;&#65533;&#65533;7&#65533;Nd&#65533;N&#65533;gi&#65533;&#65533;&#65533;?&#65533;9&#65533;b&#65533;&#516;&#65533;&#65533;&#65533;w&#65533;Z&#65533;&#65533;E&#65533;Y|&#65533;A](&#65533;'&#65533;C&#65533;&#65533;&#65533;&#65533;&#65533;,&#65533;&#65533;&#65533;&#528;&#1394;&#65533;af&#65533;&#65533;H&#65533;#&#65533;W7|8km(4+&#65533;(&#65533;x|&#65533;~lg2.&#65533;&#65533;&#65533;T&#65533;&#65533;)0&#1616;2&#65533;&#65533;tK&#65533;x&#65533;>t5&#65533;&#65533;&#65533;&#65533;5&#65533;A&#65533;&#65533;&#65533;Yp&#65533;&#65533;1&#65533;U&#65533;M&#65533;&#65533;rBs|&#65533;&#65533;Yv&#65533;h&#65533;aA&#65533;&#1482;=&#65533;&#65533;z&#65533;'g|o&#65533;&#65533;&#65533;&#65533;gE~&#65533;&#65533;we&#65533;Zg&#65533;&#65533;8&#65533;(9&#65533;&#65533; r&#65533;6QI&#65533;Uiu&#65533;&#65533;(&#65533;O&#65533;Ud&#65533;!=&#65533;&#1414;"&#65533;m&#65533;"&#65533;X&#65533;m&#65533;77W@&#26000;&#65533;&#65533;&#65533;&#65533;&#1612;&#65533;&#65533;&#65533;&#65533;m&#65533;A&#65533;Us&#65533;&#65533;&&#65533;oi&#65533;&#65533;X&#65533;&#65533;&#65533;?&#65533;6&#65533; Q&#65533;&#65533;p&#921;&#65533;+&#65533;b&#1074;&#65533;&#65533;y8G&#65533;t3s&#65533;uQy	&#65533;&#65533;&#65533;&#540;9W&#65533;&#65533;&#266;&#65533;&#65533;&#65533;a\6A&#65533;&#65533;w&#65533;&#65533;C&#65533;A1&#65533;GXq&#65533;&#65533;&#65533;&#65533;0&#65533;b	Q_i&#65533;&#65533;&#65533;&#65533;b&#65533;>&#65533;:/&#65533;t&#65533;&#65533;&#65533;hF;0&#65533;&#65533;YI&#65533;&#65533;TC1&#65533;&#65533;&#65533;(4&#65533;&#34759;&#213;q&#65533;&#65533;h&#65533;&#65533;&#65533;yXV&#65533;v:A&#65533;v&#65533;&#65533;@&#65533;;&#65533;5$&#65533;,6&#65533;Hg(h&#65533;M&#65533;	&#65533;&#65533;&#65533;y'&#65533;&#65533;Y5&#65533;&#535;&#65533;&#65533;&#65533;3&#65533;b&#65533;WD&#1923;5&#65533;&#65533;I&#65533;&#65533;&#65533;&#65533;O&#65533;&&#65533;&#65533;&#65533;	&#65533;NLZ&#65533;&#65533;&#65533;&#65533;&#65533;&#65533;`&#65533;&#65533;G^&#65533;JR?9k`04&#65533;|&#65533;&#65533;5&#65533;&#65533;j&#65533;&#274;&#65533;&#65533;&#65533;&#65533;&#65533;\`&#65533;&#65533;&#65533;&#65533;i)&#65533;B&#65533;0&#65533;Ao&#65533;&#65533;&#65533;&#65533;&#65533;*&#65533;
&#65533;V&#65533;&#65533;F&#65533;&#65533;&#1929;?E&#65533;^=&#65533;&#65533;X&#65533;&#65533;&#65533;&#65533;V&#65533;&#65533;&#1183;BA	&#65533;t:&#65533;, &#65533;%&#65533;&#65533;s?&#65533;&#65533;&#65533;C&#65533;d&#65533;&#65533;&#65533;&#65533;&#65533;6&#65533;&#65533;y&#65533;&#65533;&#65533;&#65533;3&#65533;(&#282;&#65533;&#65533;&#65533;L!4&#65533;x&#65533;su&#65533;Z&#1481;&#65533;hX&#43775;&#65533;&#65533;t&#65533;&#65533;&#65533; &#65533;&#65533;&#65533;&#65533;&#65533;&#65533;&#65533; &#65533;DadIA&#65533;&#65533;&#65533;P&#65533;&&#65533;9k&#65533;* 9&#65533;E&#65533;&#65533;&#65533;ef 8a&#65533;&#65533;&#65533;&#65533;&#65533;I &#65533;&#65533;eI&#65533;JD&#65533;&9`FDqB&#65533;B&#65533;G&#65533;ZP3&#65533;Ft' &#65533;&#65533;&#65533;&#65533;&#65533;S&#65533;;H&#65533;ZV&#65533;&#65533;&#65533;&#65533;&#65533;&#65533;w(&#65533;&#65533;&#65533;U&#65533;MK&#65533;&#65533;B&#65533;&#65533;&#65533;&#65533;8&#65533;&#65533;|.&#65533;&#65533;&#65533;K&#65533;&#65533;&#65533;&#983;E&#65533;Z O!&#65533;I&#65533;D~B&#65533;-7&#65533;&#65533;&#65533;40?&#65533;xf&#65533;&#65533;&#65533;bb&#65533;(&#65533;v@0ygV6&#65533;ua&#65533;&#65533;&#65533;SK:&#65533;d4&#65533;c&#65533;fj&#65533;&#65533;E&#65533;1UiO!&#65533;&#65533;8&#65533;&#65533; m&#65533;&#65533;&#65533;tJ&#65533;&#65533;r&#65533;
&#65533;&#65533;&#65533;y1uob&#65533;&#65533;&#65533;&#65533;k&#65533;=&#65533;;&#65533;&#65533;z&#65533;jHs`&#65533;61^&#65533;`&#65533;r&#65533;&#65533;) G&#65533;&#65533;&#65533;&#65533;uP&#1626;&#65533;&#65533;!&#65533;[&#65533;&#618;&#65533;&#65533;&#1753;B&#65533;7r&#65533;m,@&#65533;iI'&#65533;G&#65533;Ws&#65533;&#65533;K&#65533; j&#65533;|&#65533;&#65533;*&#65533;KFp P&#65533;*7&#65533;&#65533;&#65533;&#65533;&#65533;&#65533; F&#65533;}&#1146;&#65533;s)#&#65533;&#65533;&#65533;f&#1397;I&#65533;&#65533;o&#65533;&#65533;D!&#65533;pR&#65533;=TtG&#65533;&#65533;&#65533;&#65533;G &#65533;k&#65533;&#65533;y>&#65533;U&#65533;&#65533;&#65533;&#65533;&#65533;G1	"&#65533;&#65533;H   )+ 5&#65533;&#65533;&#65533;[&#65533;aP&#65533;&#65533;&#65533;&#65533;9]&#65533;O&#65533;>k&#65533;&#65533;55&#65533;k,&#1075;M&#1405;&#65533;&#65533;G&#65533;4@&#65533;S&#65533;&#65533;&#65533;&#1145;&#65533;&#65533;fu&#65533;+&#65533;Z`&#65533; &#65533;'n0&#65533;5P: &#65533;Fq&#65533;&#65533;&#65533;&#65533;B&#65533;&#65533;P&#65533;&#65533;	KL &#65533;&#65533;`,7  &&#65533;Kl&#65533;u&#65533;)\&#65533;&#65533;jT&#65533;*&#65533;&#65533;tF&#138;&#65533;H&#65533;z,&#65533;Vl&#65533;M&#65533;0`&#65533;' &#65533;Z.o|*&#65533;&#65533;&#65533;&#65533;6&#65533;&#65533;fl &#65533;&#65533;P\L&#65533;&#65533;a,O\tup&#65533;u  t{R6A&#65533;&#393;L';&#65533;xa&#65533;&#65533;&#65533;&#65533;P&#65533;Eq&#65533;&#65533;`&#65533;O|b&#65533;
GP&#65533;pr&#65533;+@ 0K&#65533;&#65533;,'&#65533;&#65533;&#65533;aqp&#65533;&#65533;(B&#65533;&#65533;p 7`G&#65533;7C&#65533;&#65533;&#702;&#65533;:D&#65533;&#65533;Nj&#65533;&#65533;&#65533;(&#65533;&#65533;&#65533;&#65533;&#65533;&#65533;&#65533;&#65533;&#65533;C&#65533;&#65533;*JP&#65533;`7&#65533;&#65533;\ '@&#65533;4&#65533;' &#65533;&#65533;, &#65533;m&#65533;"&#65533;&#65533;6&#65533;=R&#65533;*&#65533;A&#65533;A!&#65533;&#65533;`P&#65533;&#65533;a&#65533;E1&#65533;>PU&#65533;&#65533;VI l &#65533;#&#65533;h\M}=&#65533;&#25008;x=&#65533;>&#65533;p&#65533;[&#65533;CA&#65533;&#65533;&#65533;&#65533;&#65533;&#65533;" &#65533;!&#65533;K&#65533;&#65533;<&#65533;,&#65533;+&#65533;n&#6018;&#65533;E&#65533;{LK 3}&#1234;&#65533;,&#65533;A&#65533;^&#65533;&#65533;&#65533;A&#1077;Jq\ HuX&#65533;&#65533;&#65533;&#65533;V&#65533;&#65533;&#65533; &#65533;&#65533;&#65533;`&#65533;. &#65533;D&#65533;A&#65533;F&#65533;V&#65533;&#65533;wWj&#65533;x&#65533;O`&#65533;&#65533;Qt: &#65533;l&#65533;&#65533;w&#1357;&#65533;kl&#65533;Vy&#65533;&#65533;&#65533;&#65533;f&#65533;&#65533;.&#65533;&#65533;&#65533;&#65533;' PpalP &#65533;b&#65533;&#65533;&#65533;&#65533;&#65533;=xy&#65533;}q&#65533;657&#65533;&#65533;&#65533;&#602;<&#65533;b&#65533;MQ&#1310;&#65533;&#65533; &#65533;`&#65533;v&#65533;}qk&#65533;&#65533;&#65533;cL&#65533;^&#65533;&#65533;a&#65533;FJ&#65533;&#65533;&#65533;&#65533;&#65533;&#65533;}q%='&#65533;&#65533;&#65533;M&#65533;&#65533;&#65533;&#65533;A&#65533;&#65533;}&#65533;p%R&#65533;&#65533;j&#1455;&#65533;&#1789;l.&#65533;&#1918; &#65533;&#65533;&#146;&#65533;G:&#65533;hp&#65533;^&#65533;I&#65533; [&#65533;&#65533;&#65533;&#65533;M\&#65533;&#2022;&#65533;T'0&#65533;&#65533;&#65533;&#65533;#&#65533;bP&#65533;&#65533;&#65533;=4i&#65533;|&#65533;&#65533;&#65533;h#&#65533;&#65533;A&#65533;C!&#65533;`PP&#65533;&#65533;R,@h &#65533;L&#65533;h&#65533;&#65533;&#65533;&#65533;#&#65533;(&#65533;B&#65533;&#65533;(CA&#1706;&#65533;Oq&#65533;|&#65533;( DP5'&#65533;&#65533;r&#65533;&#65533;l&#65533;&#926;&#65533;&#65533;&#65533;&#65533;q&#65533;;&#65533;<&#65533;&#65533;&#65533;&#65533;+G&#65533;&#65533;F&#65533;7sW r&#65533;#&#65533;&#202;&#65533;R&#65533;&#65533;ON}&#65533;	0&#65533;s&#65533;C&#65533;`&#65533;&#65533;K!&#65533;`&#65533;\ &#65533;O&#65533;>&#65533;	&#65533;&#65533;> `&#65533;&#65533;&#65533;1&#65533;&#65533;S&#65533;	6&#65533;&#65533;&#65533;x&#65533; E&#65533;&#65533;;&#65533; } &#65533;c&#65533;&#65533;&#65533;&#65533;Q&#65533;&#65533;5&#65533;B&#65533;G&#65533;&#1333;&#65533;[y&#65533;&#65533;m&#65533;gc &#65533;&#65533;&#65533;r&#65533;&#65533;/;&#65533;H&#65533;M&#65533;&#867;!&#65533;&#65533;&#65533;i&#65533;&#65533;l&#65533;&#65533;`6&#65533; &#65533;.&#65533;O&#65533;&#65533; [&#65533;S&#65533;:@&#65533;&#65533;)rAb&#65533;!&#65533;>&#65533;&#65533;7&#65533;A&#65533;qps&#65533;	&#65533;xD&#65533;q&#65533;!&#65533;&#65533;6`&#65533;&#65533;Ca &#65533;(&#65533;&#65533;&#65533;&#65533;^|jO&#65533;&#65533;~&#65533;&#65533;&#65533;vq&#65533;.&#65533;_UqCj&#65533;&#65533;I&#65533;&#65533;&#65533;L&#65533;jQ&#65533;&#65533;&#65533;.&#65533; &#65533;&#1012;Ha&#1496;` &#65533;,4&#65533;&#65533;d&#586;&#65533;79&#65533;"&#65533;&#65533;_uc&#65533;C&#65533;eGcxx&#65533;a&#65533;&#65533;B&#65533;&#65533;` k&#65533;+&#65533;3o &#65533;^x&#65533;5&#65533;&#65533;?_&#65533;6&#65533;&#65533;}Bw&#65533;N&#65533;&#65533;v&#65533;N&#65533;&#65533;&#65533;&#65533;&#65533; ~&#65533;jXi&#65533;([&#65533;&#65533;&#65533;&#65533;k&#65533;&#65533;&#65533;&#65533;&#65533;&#65533;&#65533;YQU&#65533;&#65533;&#65533;_:~&#65533;
&#65533;&#65533;&#65533;sK&#65533;&#65533;&#65533;&#65533;O1&#65533;&#65533;&#65533;&#65533;{&#65533;&#1966;&#65533;&#65533;&#65533;&#65533;t&#65533;IW&#65533;&#65533;g&#65533;&#65533;<%&#65533;p&#65533;&#65533;PIuj&#65533;&#65533;o&#65533;&#65533;2/&#65533;r&#65533;v0&#65533;A17O&#65533;&#65533;o&#65533;}&#65533;&#65533;&#65533;v&#65533;&#65533;&:&#65533;fM&#65533;L_:r0B&#65533;&#65533;&#65533;&#65533;e&&#65533; T/&#65533;&#65533;*&#65533;&#65533;&#65533;x&#1080;&#65533;&#65533;&#65533;/&#65533;j&#65533;%&#65533;&#65533;.&#65533;i&#65533;&#65533;HM:0un&#65533;Ea&#65533;&#65533;EH&#65533;&#65533;&#65533;&#65533;&#65533;v&#65533;&#1695;\&#65533;&#65533;&#65533;QkR&#65533;0&#65533;&#65533;h&#65533;Q&#65533;&#65533;&#65533;&#65533;&#65533;&&#65533;X&#65533;S21&#65533;&#65533;WP(&#65533;&#65533;v&#65533;&#65533;T&#65533;Ux&#65533;&#65533;+&#65533;`b&#65533;&#65533;&#65533;&#65533;&#65533;TH&#65533;&#65533;&#65533;&#65533;&#1552;)&#65533;"$ Y2  
&#65533;@&#65533;&#65533;K&#65533;&#932;Y&#65533;&#65533;M&#65533;9u&#65533;&#65533;i&#65533;NC&2&#65533;&#65533;a&#65533;&#65533;I&#65533;.e&#65533;&#1321;N&#65533;&#65533;Z&#65533;+UW`#&#65533;&#65533;&#65533;&&#65533;&#65533;(&#65533;&#65533;Y&#65533;k&#65533;&#65533;2&#65533;,M8>&#65533;IP&#65533;%,z0&#65533;&#65533;,&#65533;$%&#65533;&#65533;17&#65533;&#65533;&#65533;&#65533;<e&#65533;&#65533;qN:&#65533;&#65533;6&#65533;S&#65533;!&#65533;H&#65533;<&#65533;&#65533;&#65533;sc&#65533;&#65533;5&#65533;&#65533;&#65533;&#1770;[L&#65533;Y&#65533;&#65533;&#692;&#65533;&#1496;f&#65533;%&#65533;&#65533;L&#65533;&#65533;&#65533;&#65533;&#65533;
&#65533;
/+h&#65533;x&#65533;D&#65533; :&#65533;&#65533;&#366;&#9695;&#65533;O&#65533;Ig&#65533;d&#65533;&#65533;&#65533;o&#65533;&#65533;&#65533;	>&#65533;F[&#65533;l&#65533;z&#65533;&#65533;&#65533;&#65533;
&#65533;i&#65533;B&#65533;?&#65533;&#65533;$4|&#65533;&#65533;2<&#65533;b&#65533;&#65533; b&#65533;&#65533;&#65533;&#65533;B&#65533;#vp&#65533;&#36499;&#65533;&#65533;>&#65533;&#65533;&#65533;B3&#65533;nB'&#65533;b
c&#65533; &#65533;&#65533;P[&#192;&#65533;L&#65533;&#43651;|H0&#65533;&#65533;/6hC&#557;-j!&#65533; &#196;+&#65533;@,1&#65533;&#427;&#65533;&#65533;+&#65533;&#65533;q&#65533;&#65533;&#65533;rJ*&#65533;z&#65533;&#65533;+&#65533;,&#65533;&#65533;C&#65533;/&#65533;$&#65533;%Pq&#65533;&#65533;h&#65533;&#65533;&#65533;&#65533; &#65533;&#65533;&#427;&#65533;;v&#965;&#13476;&#65533;92&#65533;&#65533;J@&#65533;&#65533;+/&#65533;b%&#65533;Pk&#65533;&#65533;&#65533;&#65533;$&#65533;&#65533;M&#65533;&#65533;/" zK&#65533;L&#65533;&#65533;&#65533;&#65533;&#65533;&#65533;A&#65533;P2M&#65533;P&#65533;&#65533;UXc&#65533;P<:&#65533;8&#65533;N4&#65533;L#z&#65533;&#932;&#65533;&#65533;&#65533;&#65533;T1&#283;+?E&#65533;81&#65533;&#65533;6&#65533;-TVl&#65533;&#65533;&#65533;Be&#65533;&#65533;hZUr&#65533;&#65533;&#65533;J&#65533;&#65533;&#65533;u&#65533;]x&#757;&#65533;V&#65533;O&#65533;&#65533;&#65533;&#65533;-!&#65533;9&#65533;&#65533;m&#65533;m6&#65533;' &#65533;&#65533;<&#65533;&#65533;Gc#&#65533;&#65533;E$&#65533;&#65533;b&#65533;w&#65533;MD4&#65533;&#1237;L&#65533;`&#65533;&#65533;,$T#&#65533;&#65533;"&#65533;&#65533;d&#65533;&#65533;yf@C&#65533;&#65533; A&#65533;&#65533;&#65533;&#65533;4&#65533;LyZhd&#65533;&#65533;"&#65533;$&#65533;&#65533;&#65533;:6&#65533;&#65533;h&#65533;%&#65533;&#65533;0&#65533;/&#65533;yk&#65533;%&#65533;&#65533;&#65533;v&#65533;&#65533;&#65533;&#65533;&#65533;&#65533;l&#65533;/&#65533;A&#65533;H&#1648;&#65533;&#65533;h&#226;&#65533;!&#65533;`	&#65533;%t&#65533;&#65533;:&#65533;&#65533;S&#65533;&#65533;?&#65533;&#65533;7&#65533;Cl`i&#65533;
Y&#65533;#&#65533;&#65533;&#65533;_!&#65533;&#65533;&#65533;?&#65533;`&#65533;Uw`&#65533;,&#65533;&#1506;&#65533;&#65533;&#65533;8&#65533;H|&#65533;5&#65533; &#65533;&#65533;&#65533;&#65533;&#65533;&#65533;&#916;ec&#65533;&#65533;&#65533;&#65533;&#65533;&#65533;&#65533;tc&#65533; &#65533;&#65533;2>&#65533;5&#65533;[&#65533;"v_b<&#65533;&#65533;s&#65533;&#65533;&#65533;}|&#65533;"&#65533;&#454;c&#674;z6&#65533;&#65533;!&#65533;&#65533;&#65533;>&#65533;&#65533;!&#65533; &#65533;&#54461;T&#65533;&#65533;&#65533;&#65533;&#65533;&#65533;&# bHp &#65533;!&#65533;&#65533;&#65533;&#65533;&#65533;&#65533;@&#65533;$7C&#65533;	&#65533;&#65533;&#1546;a&#65533;^&#65533;&#65533;&#65533;&#65533;&#65533; &#65533; tQwR&#65533;&#65533;&#65533;&#1134;wY8@&#65533; &#65533;&#65533;dEpt&#1027;&#1489;&#65533; &#65533;;&#65533;&#65533;A&#65533;&#65533;&#65533;Y&#65533;&#65533;b9&#65533;A_o@&#65533;&#65533;&#65533;&#65533;'"&#65533;&#65533;&#65533;*I&#1750; &#65533;,LhT5&#65533;&#65533;a&#65533;&#65533;&#65533;&#65533;	l&#65533;&#65533;fU`{&#65533;A&#65533;3-&#65533;H&#968;3&#65533;&#65533; &#65533;9&#65533;$4&#65533;&#65533;&#1568;&#65533;
&#65533;"&#65533;&#65533;i&#65533;&#65533;&#65533;5&&#1168;&#65533;CF)Y&#65533;&#65533;.&#65533;"J p&#65533;&#65533;&#65533;lI&HA&#65533;&#65533;&#65533;&#65533;!&#65533;A&#65533;# 0&#65533;&#65533;i`@-&#65533;-&#65533;&#65533;=&#65533;&#65533;!l&#65533; )&#65533;&#65533;s+qP&#65533;&#65533;&#65533;&#65533;&#65533;a	Y3&#65533;G\'&#65533;&#65533;,&#65533;<%5"H&#65533;&#65533;&#65533;&#65533;t5<&#65533;&#65533;&#65533;M5$r~&#65533;&#65533;8&#65533;I&#65533;Q&#65533;&#971;P&#65533;&#65533;n&#65533; &#65533;&#65533;&#1126;&#65533;&#65533;&#65533;*`&#877;&#65533;&#65533;&#65533;&#65533;&#65533;&#65533;Ad&#65533;&#65533;&#65533;&#65533;&#65533;&#65533;E&#65533;2&#65533;&#65533;&#65533;J&#65533;&#65533;g&#65533;/s&#65533;{&#65533;&#65533;&#65533;&#1536;'&#65533;@$&#65533;&#65533;&#65533;4&#65533;	&#65533;&#65533;&#65533;-&&#65533;&#65533;_&#65533;&#65533;&#65533;=@&#65533;&#65533;$i&#65533;"*(a&#65533;0kd&#65533;C]h&#65533;&#65533;$&#65533;d!&#65533;&#65533; J&#65533;Q&#65533;,&#65533;a&#65533;K<&#65533;<~&#65533;&#65533;j&#65533;&#65533;W&#65533;&#65533;&#65533;&#2371;&#65533;&#65533;G&#65533;&#65533;N, dx&#65533;&#65533;&#568;&#65533;&#65533;&#65533;&#65533;A&#65533;V&#65533;`G|&#65533; &#65533;&#65533;&#65533;&#65533;DA6&#65533;@q&#65533;K&#65533;y&#65533;&#65533;&#65533;
q&#65533;.&#65533;&#65533;A&#65533;TaL@&#65533;&#65533;e&#65533;U&#65533;&#65533;"&#65533;&#65533;&#65533;&#65533;&#65533;u&#65533;&#65533;M7\&#65533;g&#65533;&#65533;d	&#65533;TC&#65533;&#65533;#&#1134;&#65533;"#J&#65533;&#65533;J&#65533;L&#65533;&#65533;9Xp;&#65533;;`&#65533;&#65533;&#65533;R&#65533;&#1083;	 &#65533;AC &#65533;&#65533;.	
g&#65533;&#65533;&#65533;&&#1787;-&#65533;t7&#65533;%&#65533;o?u&#65533;-&&#65533;P?&#257;!0Ju%&#65533;&#65533;[]2aD&#65533;]n&#65533;@@dm&&#65533;&#65533;R&#65533;-&#65533;s.}9 t&#65533;3&#1392;8@ug&#65533;G0d&#65533;&#65533;&#65533;&#65533;2:&#65533;.&#65533;&#65533;&#65533;&#65533;W(&#65533;&#552;&#65533;w[&#65533;US&#65533;&#65533;&#65533;&#65533;u&#65533;5&#65533; &#65533;&#65533;&#65533;[&#257;6q#&#65533;&#65533;	&#65533;&#65533;1&#65533;3A&#65533;&#65533;&#518;&#65533;&#65533;gt&#65533;&#65533; &#65533;&#65533;&#65533;8&#65533;[&#65533;M&#65533;J&#65533;&#65533;&#65533;&#65533;&#65533;&#65533;~&#65533;&#65533;\B&#65533;K&#65533;^2#&#65533;G B&#349;&#65533;&#65533;#U&#65533;&#65533;v&#65533;I&#65533;&#65533;&#65533;I:&#65533;&#65533;4&#65533;9&#773;&#65533;+&#65533;z&#65533;&#288;&#65533;#&#65533;&#65533;Hh&#65533;&#65533;a&#65533;&#65533;J&#65533;&#65533;&#65533;&#65533;&#65533;);&#65533;&#65533;2Fr&#65533;O&#65533;T9";&#594; &#65533;&#65533;&#65533;`U&#65533;&#65533;&#65533;&#65533;"Y&#65533;&#65533;&#65533;&#65533;4&#65533;E&#65533;AyfH&#65533;z&#65533;7&#65533;&#65533;&#65533;|&#65533;&#65533;&#65533;&#1938;Tb<&#65533;&#65533;a@m&#65533; &#65533;O |&#65533;&#1040;&#65533;&#65533;&#65533;&#65533;S, c&#65533;&#65533;&#65533;b&#65533;&#65533;]&#65533;|q&#65533;s&#65533;&#671;&#65533;&#65533;&#65533;&#65533;&#65533;&#65533;N&#65533;&#65533;M&#65533;Z)j&#65533;V&#65533;&#65533;*&#65533;&#65533;At=&#65533;&#65533;&#65533;%&#65533;&#65533;/&#65533;b4&#65533;HU^&#1686;@&#65533;&#65533;7+&#65533;<g|o@&#65533;LyX&#65533;lF-&#65533;&#65533;&#65533;%'&#65533;Bn&#65533;&#65533;9&#65533;}&#65533;&#65533;H`&#65533;Zs8'&#65533;&#65533;wORP*@&#65533;la&#65533;&#210;Ct@h&#65533;IEFd&#65533;)&#65533;n&#2006;&#65533;&#65533;&#65533;7&#65533;/&#65533;Gh&#65533;&#65533;	x?&#65533;%Q&#65533;&#1704;&#65533;C5Ib&#65533;&#65533;&#65533;&#65533;&#65533;J&&#65533;_4&#65533;P&#65533;whB&#65533;&#65533;&#65533;|3&#65533;#&#65533;9O&#65533;P&#65533;4&#65533;7&#65533;&#65533;&#65533;&#65533;+g*&#65533;&#65533;qG&#65533;z&#65533;E4`&#65533;&#65533;zW&#65533;&#65533;&#65533;wC&#65533;:&#65533;)&#65533;&#65533;M&#65533;&#65533;M&#65533;dS&#65533;H&#65533; &#65533;rL&#65533;&#1774;&#65533;&#65533;
>K&#65533;0}e&#65533;&#65533;*F+&#65533;(_b&&#65533;&#65533;&#65533;^&#65533;&#65533;T9&#65533;&#1260;&#65533;&#65533;?&#65533;&#65533;n&#65533;&#65533;,D&#65533;vU}UK A'&#65533;&#65533;&#1028;&#65533;&#65533;&#444;N4&#65533;&#65533;3$&#65533;Z&#65533;Q&#65533;&#65533;3&#65533;&#65533;&#65533;&#65533;	g&#65533;&#65533;\{&#65533;&#45314;&#65533;|&#65533;^M&#65533;s&#65533;W,<&#65533;&#65533;[[r&#65533;'_&#65533;7)&#65533;&#65533;-"&#65533;&#65533;&#65533;&#65533;Uf&#65533;&#65533;%|&#65533;&#65533;&#65533;&#65533;&#65533;&#65533;&#65533;&#65533;&#65533;Ot&#65533;&#65533;&#65533;9@Q&#65533;&#65533;&#65533;&#65533;&#65533;&#65533;&#57368;&#65533;~ l&#65533;&#65533;&#65533;x&#65533;,&#65533;&#65533;&#65533;&#65533;=&#65533;&#65533;2&#65533;C&#65533; &#65533;&#65533;&#65533;&#65533;&#65533;&#65533;&`&#65533;B&#65533;&#65533;&#224;&#65533;&#65533;@.&#65533;&#65533;C
<A&#65533;&#65533;?&#65533;&#65533;&#65533;&#65533;b&#65533;Q{&#65533;V&#65533;>&#65533;&#65533;&#65533;&#65533;>&#65533;A&#65533;&#65533;&#65533;
&#65533;&#65533;H&#65533;;&#65533;7&#1337;2O+?&#65533;86&#65533;&#65533;@lB &#65533;5&#65533;p&#65533;
&#65533;-&#65533;=&#65533;&#65533;&#65533;k&#65533;&#65533;&#65533;?aqB04&#65533;&#65533;&#65533;&#65533;)&#65533;:&#65533;&#65533;&#65533;&#65533;	&#65533;&#65533;&#65533;&#65533;&#65533;&#65533;&#65533;&#65533;
&C:&#65533;&#65533;<0&#65533;X8&#65533;
&#65533;&#200;&#65533;=&#33871;c$09&#65533;:,&#65533;&#65533;a:&#65533;=D&#259;&#65533;&#65533;$&#65533;&#65533;b&#65533;&#65533;&#65533;&#65533;C7&#65533;3DL<&#65533;3<&#65533;U&#65533;>Bx&#65533;@&#65533;$&#65533;&#65533;8&#65533;&#65533;LL&#366;&#65533;?&#65533;@=&#65533;<h&#323;&#65533;@&#65533;&#65533;&#65533;&#65533; ,<&#65533;&#65533;&#1663;KTE_<&#65533;&#65533;kD-x&#65533;lDd\p&#65533;&#65533;&#65533;8d&#65533;&#65533;&#65533;_&#65533;&#386;&#65533;&#65533;<xE`&#65533;U&#65533;&#65533;&#65533;j&#65533;c Di&#65533;Fs&#65533;Fd&#65533;\D5d&#65533;&#65533;3&#65533;&#65533;k&#65533;D&#65533;&#65533;?KL&#65533;s&#65533;&#65533;W&#65533;&#302;&#65533;WF&#65533;&#65533;&#65533;),16)G}L&#65533;*iW&#65533;&#65533;Xl&#65533;3&#65533;@&#65533;&#65533;&#65533;&#65533;&#65533;5PH&#65533;&#65533;&#65533;&#65533;1PC?&#65533;>&#65533;&#65533;D|E&#65533;<.pFD&#332;L&#65533;&#65533;&#65533;@&#65533;E&#65533;E&#65533;+&#65533;W&#65533;`&#65533;D&#65533;TI&#65533;&#65533;`I(<&#65533;wdG,	&#65533;&#65533;&#606;\J&#65533;Y&#65533;&#65533;&#65533;> H&#65533;0&#65533;SDH&#65533;&#65533;J&#65533;`&#65533;y&#65533;l&#65533;C`&#65533;F&#65533;]&#65533;H&#65533;<&#65533;&#65533;B&#65533;
&#65533;I=&#587;2I&#65533;&#65533;&#65533;&#65533;@K&#65533;&#65533;&#65533;&#65533;EM&#65533;D&#65533;4&#65533;&#65533;$G&#1208;K&#65533;&#65533;XlI6x&#65533;<x&#515;&#65533;&#65533; &#65533;{T&#65533;&#65533;&#65533;L
&#1090;&#65533;TG&#65533;,E&#65533;PB9L&#65533;L&#65533;&#65533;&#65533;rh:&#65533;&#65533;L&#65533;t&#228;&#65533;8&#65533;g&#65533;&#65533;M&#1612;&#65533;IM&#65533;|&#65533;1&#65533;&#707;	C&#65533;;&#65533;&#65533;M&#65533;M&#65533;&#65533;t
&#65533;&#65533;&#65533;+&#65533;&#65533;L&#65533;&#65533;N&#65533;d&#65533;<&#65533;&#65533;y|&#65533;&#65533;hN&#65533;T&#65533;&#65533;\&#65533;&#1260;N&#65533;&#65533;	&#65533;\&#65533;9&#65533;N&#65533;&#508;&#65533;&#65533;,O&#65533;&#65533;N&#65533;L&#966;&#65533;E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&#65533;l(&#65533;&#65533;/&#65533;&#65533; &#65533;x)&#65533;R&#65533;&#65533;&#65533;@X&#65533;&#65533;&#65533;&#65533;/&#65533;Rk&#65533;&#65533;(X&#65533;&#65533;$p&#65533;)H&#65533;&#65533; * SU 4E&#65533;p&P$ ;&#65533;&#65533;8&#65533;S#&#65533;&#65533;!&#65533;&#65533;$@&#65533;$h&#65533;Be&#65533;B&#65533; &#65533;R@&#65533;  &#65533;%`& &#65533;&#65533;TKm &#65533;&#65533;!&#65533;G&#65533;&#65533;&#65533;&#65533;C&#65533;TR-U$X  &#65533;&#65533;TC-UW&#65533;&#65533;&#65533;U-&#65533;X $`&#65533;W-&#65533;$xSG&#65533;U&#65533;&#65533;[&#65533;&#65533;\&#65533;&#65533;$&#65533;&#65533;!&#65533;U_5V&#65533;a)d&#65533;&#65533;O&#65533;&#65533;/&#65533; )`&#65533;\&#65533;&#65533;hn&#65533;Vo&#65533;&#65533;:=&#65533;?&#65533;V&#65533;I&#65533;KUF&#65533;Vo&#65533;&#65533;&#65533;&#65533;(&#65533;&#65533;/0W &#65533;&#65533;?&#65533;&#65533;HQ O &#65533;&#65533;&#65533;&#65533;&#65533;a&#65533;&#65533;!&#65533;wm* &#65533;G&#65533;&#65533;&#65533;&#65533; N({&#65533;>P&#65533;&#65533;&#65533;~=&#65533;Q&#65533;	=&#65533;XE&#65533;[}&#65533;EmTw&#65533;NpX&#65533;@&#65533;&#65533;O&#65533;@OH&#65533;S@&#65533; &#65533;&#65533;eQ&#65533;pU&#65533;j&#65533;Tf&#65533;T;&#1233;&#20756;&#65533;&#65533;)&#65533;&#65533;(&#65533;&#65533;	&#65533;&#65533;-&#65533;P&#65533;R&#65533;&#65533;5R&#65533;&#65533;?h&#65533;U5u'`&#65533;&#65533;&#1248;E!&#65533;&#65533;&#65533;&#65533; &#65533;]Y&#65533;&#65533;:P&#65533;WT&#65533;Z&#65533;&#65533;&#1670;&#65533;&#65533;&#65533;&#65533;!&#65533;&#65533;yM&#65533;(&#65533;)&#65533; &#65533;\P[!&#65533;&#65533;x tZS&#65533;&#1785;5T@&#65533;Y&#65533;&#65533;]p  &#65533;&#1476;&#65533;&#65533;%Z&#65533;\%&#65533; !&#65533;&#65533;Tu&#65533;O&#65533;R&#65533;Z&#413;&#65533;R &#65533;Nh&#65533;&#65533; P&#65533;&#65533;&#65533;&#65533;&#65533;&#65533;&#957;&#65533;@&#65533;(h&#65533;}{&#65533;SH&#65533;&#65533;&#65533;=Qp]&#65533;&#65533;n&#65533;&#65533;&#65533;]n &#65533;&#65533;&#65533;&#65533;&#65533;]M&#65533;]m+&#65533;^&#65533;=&#65533;&#65533;E&#65533;/P&#65533;&#65533; &#65533;&#65533;V&#65533;&#65533;	P&#65533;6&#65533;&#65533;&#65533;\&#65533;&#65533;^&#65533;&#65533;&#2037;&#1960;]&#65533;N &#65533;&#65533;]&#65533;&#65533;&#65533;_&#65533;&#65533;&#65533;&#65533;&#65533;-Z&#65533;e_N+Qx_&#65533;&#65533;Z&#65533;&#65533;_&#65533;&#65533;#&#65533;&#65533;	&#65533;x&#65533;&#65533;U^&#65533;`&#65533;U[&#65533;&#65533;&#65533;{&#65533;&#1221;&#65533;R^&#65533;	0&#65533;&#65533; x&#65533;&#65533;&#65533;
&#65533;] &#65533;&#65533;&#65533;&#65533;&#65533;eY &#65533;RX\&#65533;aRX&#65533;&#65533;&#65533;&#65533;&#65533;P#x 
&#65533;`&#65533;&#65533;&#65533;&#65533;&#65533;&#65533;P&#65533;M&#65533;&#65533;3`R&#65533;[&#65533;&#65533;&#65533;N&#65533;\&#65533;&#65533;&#65533;U&#65533;( `#&#65533;V*&#65533; &#65533;&#65533;VM&#65533;$p&#1956;&#65533;&#65533;M0^&#65533;mc7~c8&#65533;c9&#65533;c:vZ&#65533;&#65533;XL&#65533;_&#65533;&#65533;&#65533;&#65533;-V &#65533;b&#65533;e&#65533;`&#65533;Z!&#65533; &#65533;0Zx6&#65533;cH&#65533;dI&#65533;dJ&#65533; LH&#65533;&#65533;&#65533;ZR=&#65533;b&#65533;`&#512;-.&#65533;&#65533;_&#65533;&#65533;x`&#65533;-N&#65533;&#65533;XcJ&#65533;eY&#65533;eZn&#65533;(&#65533;&#65533;h&#65533;N&#65533;&#65533;}&#65533;	&#65533;&#65533;&#65533;&#65533;&#65533;M&#65533;6&#512;&#65533;b
&#65533;\*&#65533;&#65533;]&#65533;&#65533;&#1540;&#65533;M &#65533;&#65533;ek&#65533;flNX&#65533;U &#65533;z&#65533;P
0-&#65533;b&#65533;&#65533;e&#65533;&#65533;&#65533;&#65533;&#65533;a
. (-&#65533;fz&#65533;&#65533;Z&#65533;&#65533;&#65533;&#65533; 
&#65533; 
h&#65533;u`&#65533;&#65533;m&#65533;&#65533;f{Nh&#65533;&#65533;ecV&#65533;pV&#65533;	&#65533;&#65533;x&#65533;&#65533;&#1541;&#65533;`&#65533;B0&#65533;6&#65533;&#65533;h&#65533;&#65533;c*p`1&#65533;&#65533;/&#65533;&#65533;&#65533;&#65533;"e|&#65533;_n-e&#65533;&#65533;h&#65533;&#65533;&#65533;n&#65533;&#65533;&#65533;&#65533;&#65533;&#65533;-gc&#65533;&#65533;p&#65533;j&#65533;i&#65533;&#65533;h&#1557;&#1881;&#65533;&#65533;#&#65533;&#65533;Ha&#65533;&#65533;&#65533;[&#65533; &#65533;&#65533;A	6&#65533;n&#65533;	h&#65533;&#65533;&#65533;&#65533;P*&#65533;&#65533;r.&#65533;"~&#65533;&#65533;j
&#65533;&#65533;&#65533;g&#65533;&#65533;&#1033;&#65533;&#65533;-&#65533;&#65533;B&#65533;&#65533;[&#65533;&#65533;&#@&#65533;~`_&#65533;&#65533;&#65533;qe/&f&#65533;&#65533; &#65533;n&#65533;&#1573;c&#65533;_&#65533;g&#65533;&#65533;&#65533;~F&#34406;&#65533;d6h(&#65533;	&#65533;~ `@&#65533;&#65533;5&#65533;&#65533;~d&#65533; }&#65533;&#65533;&#65533;nl&#65533;&#65533;b&#65533;&#65533; &#65533;&#388;&#65533;.m&#65533;h&#65533;&#65533;in&#65533;&#65533;B &#54944;j &#65533;lL&#65533;&#65533;{-V&#65533;&#65533;V&#65533;cV
!.&#65533;&#65533;&#65533;&#65533;&#65533;&#65533;&#65533;&#65533;j&#65533;&#65533;&#65533;"&#65533;@&#65533;&#65533; b&#65533;&#65533;P&#40841;&#65533;f&#65533;~&#65533;&#65533;@&#65533;.&#65533;-&#65533;_-m&#65533;&#65533;&#65533;_&#65533;&#65533;&&#65533;&#65533;&#65533;&#65533;EoL@&#65533;&#65533;&#65533;&#65533;n Tm&#65533;&#65533;&#65533;&#65533; &#65533;8a0&#65533;&#65533;d=p&#65533;o_p&#65533;,&#65533;O !&#65533; &#65533; ,   &#65533;@ &#65533; &#65533;H&#65533;&#65533;&#65533;&#65533;*\&#560;&#65533;&#199;#J&#65533;H&#65533;&#65533;&#331;3j&#1832;pJ&#65533;&#65533;e&#65533;&#65533;lD&#65533;&#65533;&#595;(S&#65533;\&#626;&#65533;&#727;0c&#668;I&#65533;&#65533;&#859;8s&#65533;4&#65533;&#65533;&#65533;O&#65533;n&#65533;ZZ&#65533;&#788;&#65533;H&#65533;*]&#692;&#65533;&#1253;	&#65533;JU&#1293;&#65533;&#65533;S&#65533;j&#65533;&#693;&#65533;&#1221;^&#65533;&#428;j&#65533;&#65533;&#65533;h&#1258;]&#65533;U&#65533;)&#65533;&#65533;%[F&#65533;&#1915;x&#65533;tk&#65533;&#661;4$&#65533;&#65533;K&#65533;&#65533;&#65533;&#200;+Mb&#65533; 6&#65533;q$ &#65533;x+Y&#65533;&#65533;3k~&#65533;ykg&#65533;
&#65533;&#65533;Y&#65533;&#65533;&#65533;S&#65533;&#65533;E&#890;5b&#65533;I&#65533;&#65533;&#65533;4E&#65533;&#65533;*&#65533;&#65533;&#65533;&#65533;&#65533;&#65533;&#65533;&#65533;M&#1027;&#65533;=$&#65533;&#65533;AZ&#65533;&#65533;&#65533;I&#65533;B&#65533;N&#65533;&#65533;&#65533;&#65533;S&#65533; &#65533;#&#65533;w&#65533;!&#65533;&#65533;$&#65533;z&#65533;&#65533;&#65533;&#1259;&#65533;y&#65533;}&#65533;&#65533;l&#284;&#65533;&#65533;&#65533;|6L.&#65533;~&#65533;&#65533;&#65533; xA&#65533;y&#65533;d@_ &#65533;@&#65533;$&#65533;C&#65533;	&#65533;jf&#65533;&#65533;A"&#65533;&#65533;i,@&#65533;&#65533;&#65533;l7 i&#65533;RU&#65533;&#65533;(#k&#65533;&#65533; ibH&#65533;&#65533;	&#65533;]A&#65533;@&#65533;&#65533;	'&#904;zF&&#65533;YB$&#65533;
&#65533;'Axl&#65533;BA&#65533;A`&Y&#65533;J&#65533;gGdj&#65533;&#65533;&#65533;&#65533; "&#65533;&#65533;&#65533;A8&#65533;&#65533;&#65533;]&#65533;a&#65533;x&#65533;U&#65533;v&#65533;q&#65533;#}$B6&#65533;&#65533;&#65533;&#65533;CslP&#65533;&#65533;&#65533;&#65533;([	! &#65533;z's&#65533;e1&#65533;A	&#65533;&#65533;AK Wd&#65533;GUVH1&#65533;&#65533;Z{"&#65533;&#65533;&#65533;S!&#65533;%&#65533;=,(&#65533;&#65533;&#65533;&#65533;pU &#65533;P&#65533;&#65533;@&#65533;&#65533;1TU&#65533;BK&#65533;&#65533;&#65533;*T&#65533;CuqF&#65533;&#65533;v&#65533;B &#65533;A&#65533;&#65533;&#65533;)(&#213;&#65533;&#65533;lQ&#65533;q`&#65533;`&#65533;&#65533;&#65533;&#65533;k&#65533;UF&#65533;'&#65533;U&#65533;&#65533;&#65533;&#65533;A)&#65533;&#65533;]&#65533;&#65533;d&#65533;&#65533;&#65533;&#65533;l&#65533;P&#65533;@ lw&#65533;!&#65533;&#65533;k1&#65533;f&#65533;&#1755;&#65533;&#65533;&#65533;&#65533;&#65533;'&#65533;&#65533;%P&#65533;"&#65533;a&#65533;z(6 r&#65533;&#65533;tq;]U]&#65533;&#65533;&#65533;&#65533;&#65533;.&#65533;"v@&#65533;&#65533;V&#129;&#65533;T&#397;&#65533;m&#65533;&#65533;P&#65533;^oeVm&#65533;F&#65533;&#65533;-&#65533;B&#65533;&#65533;&#65533;2A&#65533;&#65533;<&#65533;@St&#65533;|`&#65533;&#65533;&#1771;&#65533;G&#65533;&#65533;t&#65533;&#65533;&#1082;+viU&#65533;&#65533;\&#65533;&#65533;&#65533;k&#65533;&#65533;&#65533;g&#65533;|&#65533;"o7&#943;&#65533;T&#65533;-&#65533;&#65533;y&#65533;&#65533;&#1422;'iQ&#65533;G&#65533;	D&#65533;`Tp]n&#515;&#65533;&#65533;&#65533;&#65533;&#65533;]F&#65533;&#65533;u&#65533;g`&#65533;)y&#65533;&#65533; &#65533;&#65533;i&#65533;t&&#65533;9(&#65533;QPY&#65533;&#65533;&#65533;o[&#65533;3p_&#65533;.}&#65533;q&#65533;`&#65533;}&#65533;&#65533;>#B&#65533;B&#65533;&#65533;'`&#65533;&#65533;&#1557;3&#65533;&#242;&#507;&#65533;&#65533;&#65533;&#65533;&#828;&#65533;&#65533;&#65533;V&#65533;&#65533;&#1487;&#1113;6&#65533;&#65533;	&#65533;&#65533;&#65533;&#65533;dt&#65533;7&#65533;G?A i&#65533;@&#65533;7&#65533;!(&#65533;&#65533;i(&#65533;>&#1525;j7d&#65533;&#65533;'b&#65533;!&#65533;&#65533;;&#65533;&#1000;&#65533;g!&#65533;)&#65533;&#65533;Z&#65533;&#1050;V&#65533;`&#65533;	Y@&#65533;&#65533;PC &#65533;bl&#65533;b&#65533;m&#65533;&#65533;&#65533;&#65533;&#65533;&#534;&#65533;)KF&#65533;wDD &#65533;&#65533; '&#65533;@&#65533;0C7 &#65533;&#65533;B"r&#572;&#65533;&#65533;,(e &#65533;&#65533;.&#65533;/X'd&#65533;p&#65533;1&#65533;&#65533;vl&#65533; &#65533;&#65533;&#65533;d&#65533;&#65533;&#65533;9 &#65533;&#65533; ;&#65533;&#65533;a&#65533;&#65533;wAkY&#333;&#65533;&#65533;&#65533;&#1584;2& il&#65533;&#65533;d&#65533;2XY&#65533;:%qH&#65533;&#65533; ]92&&#65533;P&#65533;*p&#65533;&#65533;E&&#1002;&#65533;&#65533;HR&#65533;&#65533;c&#65533;&#65533;9F2D&#65533;T	&#65533; &#65533; &#65533;&#805;&#65533;&#65533;f&#65533;2&#65533;q&#65533;&#65533;D'J&#65533;P(N &#65533;&#65533;&#65533;&#65533;&#65533;&#65533;&#65533;&#65533;&#65533;y`&#65533;&#65533;h)FS&#65533;&#65533;uA&#65533;"&#65533;&#65533;&#65533;&#878;&#65533;&#65533;b&#65533;%&#65533;&#65533;<&#65533;|&#65533;!A&#65533; &#65533;]R&#149;UI #&#65533;&#65533;&#65533;k2&#65533;&#65533;&#65533;&#65533;&77&#65533;Lh&#65533;>&#65533;&#65533;&#65533;&#65533;"&#65533;	?K&#65533;&#65533;g&#1715;&#65533;&#65533;\rr&#42734;&#65533;&#65533;&#65533;&#65533;&#65533;L&#65533;P&#65533;N&#65533;&#65533;tu&#65533;5&#65533;&#65533;HY&#65533;#&#65533;&#65533;3&#786;&#65533; &#65533;&#65533;!&#65533;T(&#65533;&#65533;7&#65533;sx&#65533;I!}&#65533;&#65533;&#65533;Q&#65533;d&#65533;Pz&#65533;&#410;)&#65533;&#65533;T5&#65533;'&#65533;&#65533;&#65533;&#65533;\&#65533;&#65533;e1&#65533;0K!&#65533;=M&#65533;)<&#65533;&#65533;@Ne&#65533;u&#65533;`&#65533;b&#224;&#65533;&#65533;C,2 &#65533;&#65533;&#65533;6&#65533;&#65533;4&#65533;&#65533;-K&#65533;:&#65533;&#65533;K&#65533;YD&#65533;$f&#65533;"SZkU8&#65533; |&#65533;&#65533;&#65533;&#65533;&#1349;&#65533;>;&#65533; &#65533;&#65533;Tl&#65533;$`W&#1755;&#65533;6,&#65533;&#65533;J&#65533;e&#65533;&#65533;b&#65533;e&#65533;&#65533;,F&#1715;&#65533;[&#65533;s&#65533;&#65533;9<&#65533;&#65533;
[<D&#65533; &#65533;=&#65533;au&#65533;Y*k&#65533;k/&#65533;V-E&#65533;AB*&#65533;&#65533;e*&#65533; 9&#65533;&#65533;|&#65533;N&#65533;6&#65533;P8%&#65533;PI3&#65533;&#65533;u&#65533;s&#65533;&#65533;#&#65533;&#65533;&#65533;EB2P&#65533;.k&#65533;{&#1904;T`e&#65533;&#65533;9!&#65533;&#65533;&#65533;EFY{&#65533;&#65533;&#65533;S&#65533;M&#65533;0`&#65533;&#65533;&#1666;&#65533;&#65533;&#65533;u&#65533;&#65533;&#195;&#65533;
&#65533;&#65533;&#65533;&#65533;&#65533;Opm&#65533;&#65533;&#65533;xv&#65533;E'y&#65533;m"'0X{tz&#65533;u&#1577;Ao&#65533;&#65533;&#65533;&#65533;ir&#65533;&#65533;)T&#65533;&#65533;&#65533;_&#65533;&#327;&#65533;&#65533;!Nr&#65533;G&#65533;%*8xh3I&#65533;l&#65533;&#65533;&#65533;&#65533;O*&&#65533;&#65533;I&#65533;&#65533;g&#65533;&#65533;wV&#65533;&#65533;&#65533;&#65533;j&#65533;&#65533; &#65533;	-&#65533;12&#65533;&#65533;I&#65533;n6&#65533;&#65533;o&#65533;M&#65533;D&#65533;I&#430;d&#65533;&#65533;2&#65533;`H&#65533;&#65533;&#65533;$-I&#65533;&#65533;C4a&#65533;&#65533;H$.&#65533;I&#65533;&#65533;&#65533;e&#65533;5&#65533;&#65533;&#65533;/&#65533;&#65533;&#8263;&#65533;&#65533;&#65533;&#65533;QvR&#65533;4f8"Yk&#65533;&#65533;&#65533;zy&#65533;|+&#65533;	 &#65533;Y&#65533;T&#1129;lHJ&#65533;&#65533;&#65533;F&#65533;~&#1830;I&#65533;&#65533;&#65533;\&#65533;vk&#65533;`&#65533;&#65533;&#65533;&#65533;&#65533;&#65533;&#65533;2IyW&#65533;K&#65533;&#65533;A&#65533;0#&#65533;}[&#65533;4&#65533;	`cZ&#65533;&#65533;&#65533;	&#65533;S&#65533;JI&#65533;"&#65533;q&#65533; &#65533;!&#65533;&#65533;&#65533;C$&#1672;C&#65533;&#65533;&#65533;l&#65533; &#65533;<p&#912;h&#65533;&#65533;&#65533;&#65533;'&#65533;!&#65533;[&#65533;&#65533;NwRd&#65533; &#65533;zg9&#65533;!`&#65533;&#1416;&#65533;&#65533;&#65533;&#65533;_=7Wl&#65533;&#65533;#&#65533;&#65533;&#65533;&#65533;&#65533;&#65533;Z&#65533;d&#65533;&#65533;3-&#65533;&#376;&#65533;{"
&#65533;	&#65533;&#65533;L&#65533;&#65533;$k8&#65533;l&#65533;e&#65533;p&#65533; &#65533;&#65533;m&#65533;xtuC&#65533;&#65533;z%n&#65533;3O&#65533;k&#65533;&#65533;7|&#65533;&#65533;8&#65533;h >&#65533;] &#65533;1&#65533;m:`&#65533;&#65533; &#65533;&#65533;D0"&#65533;&#65533;&#65533;&#860;e&#65533;&#65533;&#65533; &#65533;&#65533;&#65533;&#65533;&#65533;&#65533;&#65533;t&#65533;&#65533;u&#65533;&#65533;&#65533;pR&#65533;uLE&#65533;&#65533;0&#65533;&#65533;$&#65533;-&#65533;&#65533;&#65533;l&#65533;&#900;&#65533;&#65533;&#65533;&#65533;a&#65533;&#1990;&#65533;&#65533;(&#65533;8&#65533;&#65533;&#65533;2)&#65533;Mms&#65533;Z
&#1974;&#65533;&#65533;&#65533;5&#65533;,&#65533;&#65533;&#65533;h&#65533;&#65533;&#65533;D8&#65533;qGtdCI&#65533;&#65533;&#65533;&#65533;X&#65533;&#65533;J&#65533;&#65533;9&#65533;&#65533;&Q,&#2002;&#65533;&#65533;&#65533;9ZW&#65533;HSA&#65533;m&#65533;&#65533;&#65533;m6&#65533;{&#65533;m&#65533;&#65533;&#65533;N1&#65533;R"&#65533;&#65533;&#65533;*!&#65533;J&#65533;&#65533;&#65533;7&#65533;&#1137;l&#65533;&#1436;&#65533;`&#1730;B&#65533;eN&#65533;bv~&#65533;Q&#65533;^>'=&#65533;&#65533;&k&#65533;)o&#65533;L&#65533;dR&#65533;dK&#65533;.&#65533;&#1281;&#65533;&#65533;&#65533;"8&#65533;&#65533;&#65533;&#65533;&#65533;]&#65533;Ub&#65533;&#65533;&#65533;K&#1781;&#65533;hf&#65533;Rp&#65533;+g'9&#65533;wLO&#65533;#~&#65533;&#65533;&#65533;$&#65533;aa&#65533;5r&&#65533;2&#65533;K@&#65533;&#65533;#R&#65533;&#65533;PV&#65533;d2&#65533;A&#65533;&#65533;S&#65533;&#65533;M%%eN&#65533;&#65533;kg.%&#65533;v&#65533;eG&#65533;&#65533;u&#65533;&#65533;&#65533;&#65533;sd&#65533;L&#65533;d&#65533;P&#65533;t&#65533;qr&#65533;abhX5&#65533;Vw*<&#65533;9,&#65533;hnF{t&#65533;&#65533;k&#65533;&#65533;\&#65533;6&#65533;=bF&#65533;x7&#65533;vAWed3 0&#65533;w&#65533;b&#65533;W&&#65533;&#65533;(&#65533;$<&#65533;2&#65533;&#65533;t&#65533;r&#65533;&#65533;&#65533;&#65533;&#65533;$	q&#65533;&#65533;P&#65533;q&#65533;s&#65533;&#65533;K &#65533;}&#65533;q&#65533;t#&#65533;&&#65533;%BY&#65533;&#65533;G&#65533;&#65533;#&#65533;&#1344;&#65533;}&#65533;*W!% O&#65533;&#65533;&#65533;&#65533;l&#65533;!,5&#65533;l&#65533;&#65533;&#65533;j3&#65533;v"&#65533; &#65533;G$  &#65533;&#65533;vV( 2`[a&#65533;&#65533;$%&#65533;5&#65533;&#65533; b&#65533;N&#65533;,&#642;[@(9F&#65533;&#65533;&#65533;a&#65533;&#65533; &#65533;l&#65533;&#65533;9G  &#65533;k@&#65533;"&#65533;1$&#65533;V~&#65533;V&#65533;H@&#65533;&#65533; D&#65533;&&#65533;&#65533;.>B&#65533;&#65533;&&#65533;x5"&&#65533;&#65533;A &#65533;&#65533;N&#65533; &#65533;&#65533;{&#65533;"o,&#65533;&#65533;&#65533;&#65533;`&#65533;B&#65533;&#1911;L&#65533;&#65533;&#65533;$a&#65533;&#65533;)	&#65533;h&#65533;&#65533;4e&#65533;~*IX&#65533;&#65533;&#65533;QtP&#65533;s#&#1154;&#65533;&#65533;l&#65533;@&#2005;h&#65533;&#65533;&#65533;&#65533;$``&#65533;c&#65533;W%GsU(Q&#1300;#&#1426;Zro&#65533;&#65533;:&#65533;s@n&#65533;&#65533;J&#65533;$&#65533;@&#456;`& &#65533;HfR&#65533;%&#65533;aD8&#65533;&#65533;ol&#65533;ZP&#65533;90&#65533;0&#65533;&#65533; >6&#65533;_vP&#1158;;&#65533;R&#65533;&#65533;!w&#65533;h&#65533;&#65533; q&#65533;@&#1095;[&@l&#65533;(&#65533;&#65533;dq&#65533;&#1553;&#65533;|&#65533;&#65533;xC&#65533;&#65533;xe&#65533;&#65533;?&#65533;H&#65533;FG&#65533;&#65533;)&#65533;&#65533;`&#65533;.$&#65533;&#65533;<&#65533;&#65533;&#65533;q&#65533;+&#65533;&#65533;}&#65533;&#65533;&) &#65533;m&#65533;t&#65533;y&#65533;q~&#65533;&#65533;m%s*&#65533;2&#65533;&#65533;&#65533; &#537;n&#65533;&#65533;2}9&#65533;&#65533;g&#65533;7 &#65533;,&#65533;[h&#65533;A&#65533;&#65533;&#65533;&#65533;&#65533;&#65533;&#1041;&#65533;&#65533;Gg&#65533;&#65533;&#65533;8E$R&#65533;U&#65533;&#65533;&#65533;&#65533;llP&#65533;;&#65533;r%&#65533;UB&#65533;&#65533;j&#65533;&#65533;&#65533;6~*&#65533;^&#65533;r&#65533;&#65533;{&#65533;7&#65533;&#65533;&#65533;fL&#65533;&#65533;&#65533;&#65533;&#65533;e*&#65533;&#65533;40&#65533;&#65533;]i&#65533;v	&#65533;H&#65533;1&#65533;
&#65533;t, k&#65533;u4&#65533;@zBVb&#65533;\&#65533;&#65533;& I&#65533;)&#65533; &#65533;i0&#65533;>#&#65533;&#65533;{I&#65533;!D&#65533;t'&#65533;&#65533;&#65533;B&#65533;&#65533;&#65533;w&#65533;B&#65533;i
J&#65533;^&#65533;&#65533;<&#65533;q&#65533;Cc&#65533;`p&#65533;&#65533;&#65533;&#65533;&#65533;&#65533;&#65533;y&#65533;E&#65533;&#65533;&#65533;&#65533;_&#65533;U&#65533;}4&#65533;&#1474;_I&#65533;&#65533;tu1&#65533;CQ&#65533;&#65533;&#65533;Y&#65533;&#65533;q&#65533;&#65533;&#65533;f&#65533;}&#65533;Yyj&#65533;
&#65533;&#65533;&#65533;&#65533;&#65533;&#65533;s&#65533;&#65533;;	`&#65533;&#65533;&#65533;A&#65533;&#65533;&#65533;&#65533;~&#65533;&#65533;~2&#65533;&#65533;y&#65533;W6&#65533;V&#65533;G&#65533;)&#65533;&#65533;&#65533;&#65533;&#65533;T6&#65533;&#65533;A!&#65533;e&#65533;&#65533;[IT&#65533;G&#65533;Q&#65533;&#65533;h&#65533;oP&#65533;&#65533;&#65533;&#65533;&#65533;&#1102;
&#65533;D&#65533;&#65533;&#65533;&#1235;	m&#65533;&#65533;4@%&#65533;&#1283;BI"*:rB,&#65533;&#65533;A-&#65533;.1&#65533;&#65533;4)W&#65533;&#469;&#65533;3$-&#65533;5;0 &#65533;&#65533;:P>&#65533;4 &#65533;&#65533;&#65533;BmR&#65533;8&#65533;&#65533;&#65533;/&#435;&#65533;2UC&#65533;&#65533;:&#65533;&#65533;7&#65533;&#65533;}i/&#65533;&#65533;9&#65533;&#65533;&#65533;`[&#65533;&#65533;PH&#65533;&#65533;Z&#428;;+dB/%&#65533;+&#65533;;B&#65533;&#65533;
0A7^AW&#65533;&#65533;&#65533;^E@L%&#65533;W&#65533;&#65533;1u&#65533;q&#65533;%&#65533;(&#65533;XE&#65533;D&#65533;&#65533;&#65533;&#65533;O&#65533;9i&#65533;&#65533;Fp>&#65533;$A $AP	,p6&#65533;&#1000;e&#65533;"*&#65533;&#65533;[&#65533;:&#65533;&#65533;O5|&#65533;&#65533;&#65533;&#65533;Y0&#65533;&#65533;e&#65533;9^&#65533;&#65533; &#65533;a,@ 0&#488;t&#1735;&#65533;&#65533;&#65533;&#65533;e&#65533;&#65533;k{F5&#65533; m>&#1052;\&#65533;=&#65533;t&#65533;:&#65533;x&#65533;> sp&#65533;&#65533;1&#65533;&#65533;r&#234;&#65533;z#(g&#1080;o&#65533;&#65533;Q&#65533;&#65533; &#65533;&#65533;DB&#65533;I>Ptl&#65533;5!&#65533;&#65533;&#65533;&#65533;D4&#65533;%j&#65533;D+c&#65533;&#65533;J&#65533;&#65533;&#65533;&#65533;&#65533;1kk'&#65533;&#65533;%&#65533;&#65533;6&#65533;
&#65533;&#65533;&#65533;&#65533;$&#65533;a&#65533;[&#65533;T&#65533;&#65533;Zx&#65533;&#65533;+&#1570;
&#65533;] &#65533;/1f&#625;&#65533;a,$@&#65533;&#1931;'&#1142;&#65533;&#65533;\&#65533;&#65533;&#65533;&#65533;De&#65533;kx&#65533;&#65533;{=&#65533;&#65533;&#65533;`r9vU[&#65533;	&#65533;&#65533;&#65533;Z&#65533;&#65533;x&#562;&#65533;[&#65533;&#65533;&#340;:pU)&#65533;&#65533;&#65533;
G&#65533;5&#65533;&#65533;&#65533;&#65533;&#65533;&#65533;&#65533;5&#65533;fT&#65533;qZ&#65533;Y&#65533;&#65533;" &#65533;
\MT.q&&#65533; '&#65533;o&#65533;&#65533;&#65533;&#65533;&#65533;&#65533;&#65533;&#65533;> &#65533;&#65533;&#65533;&#65533;+!7&#65533;&#65533;"&#65533; lP?P&#65533;Ul&#65533;p&#65533;'&#65533;)&#65533;t&#65533;+&#65533;&#65533;w&#65533;&#1500;&#65533;F&#65533;&#1773;&!J  2y, 	V&#65533;?&#65533;
"&#65533;%&#65533;?^|]A&#65533;q&#65533;&#65533;&#65533;&#65533;&#65533;*a&#65533;N\&#65533;B &#65533;#" u&#65533; &#65533;q,	T&#65533;;&#65533;&#65533;z&#65533;a&#65533;7&#65533;&#65533;&#65533;&#65533;-&#65533;.!&#65533;&#65533;&#1506;!&#65533;&#65533;U\+&#65533;&#65533;(&#65533;&#65533;o&#65533;^&#65533;&#65533;R)v&#65533;&#65533;5/q&#192;	&#674;&#65533;G&#65533;y&#65533;&#65533;&#684;i&#65533;'&#65533;&#65533;&#65533;&#65533;&#65533;P&#65533;&#65533;&#65533;&#65533;7&#65533;&#65533;* &#65533;,&#65533;G  &#65533;&#65533;&#65533;&#65533;W&#65533;&#65533;&#447;-&#65533;&#65533;Fp&#65533;'`&#65533;l&#65533;&#65533;&#65533;&#65533;&#65533;r\u&#65533;P&#65533;&#65533;Ec&#65533;[&#65533;c&#65533;-s&#65533;rD[\p&#65533;N&#65533;,&#65533;$!&#65533;G 	q&#65533;&#65533;-&#65533;e&#65533;L+&#65533;<&#65533;&#65533;&#65533;&#65533;S	}@U  &#65533;&#901;|(&#65533;&#65533; &#65533;&#65533;N&#65533;&#65533;b]sn&#65533;)j&#65533;t$&#65533;B .&#65533;-B&#65533; R &#65533;h&#65533;&#65533;&#65533;&#65533;&#65533;&#65533;&}&#65533;&#65533;Fx&#65533;&#65533;j&#65533;&#65533;&#65533;B \&#65533;&#65533;&#65533;}k&#65533;&q&#65533;=@ '&#65533;',q;Dh&#65533;&#65533;&#65533;3&#65533;t'&#65533;&#65533;T&#65533; V&#65533;&#65533;ZM&#65533;$&#65533;0pr4&#65533;7)q	&#65533;u&#1420;y^n&#65533;&#65533;U&#65533;&#65533;A. U&#65533;&#65533;'&#65533;DA@\&#65533;P
&#65533;&#65533;g&#65533;&#65533;&#65533;%&#65533;5Q9p&#65533;&#65533;<v$&#65533;P 2&#65533; b&#65533;&#65533;@$c&#1566;;S&#65533;q&#65533;X&#1302;&#65533;3&#65533;}&#65533;&#1275;;&#65533;&#65533;N&#65533;&#65533;7&#65533;&#65533;Y&#65533;D&#65533;&#65533;=&#65533;&#141;D&#65533;&#65533;0]C7&#65533;<S&#65533;&#65533;G,&#65533;&#65533;Rp&#65533;|&#65533;&#65533;&#65533;&#65533;&#1915;&#65533;l&#65533;x&#65533;J&#65533;&#65533;&#65533;&#65533;&#1240;W&#65533;'&#65533;&#65533;B&#65533;&#65533;&#65533;&#65533;&#65533;&#65533;&#65533;&#65533;&#65533;&#65533;*&#65533;u<&#65533;8&#65533;&#65533;&#65533;f7&#65533;&#65533;#*$ R&#65533;&#65533;&#65533;L&#65533;h@&#65533;L&#65533;&#65533;&#65533;&#65533;<&#65533;&#2035;&#65533;oZ&#65533;&#65533;$Q&#65533;H@&#65533;&#65533;M&#65533;A&#65533;1&#65533; &#65533;&#65533;&#65533;&#65533;: &#65533;*&#65533;&#65533;$p&#65533;&#65533;&#65533;"&#65533;&#65533;p&#65533;&#65533;b&#65533;&#65533;=0f,v#b&#65533;k&#65533;'.#)&#65533;1-~&#65533;B&#65533;B&#65533;4&#65533;&#65533;}&#65533;&#65533;[t&#65533;&#65533;>&#65533;&#65533;&#65533;?&#65533;&#65533;*aP&#65533;&#65533;&#65533;' \@&#65533;^&#65533;&#65533;&#65533;+m&#65533;&#482;"&#65533;&#65533;?&#65533;&#65533;<&#65533;t&#65533;r&#65533;&#65533;\&#1068;&#65533;'&#65533;&#65533;AA&#511;TY&#65533;MS~&#65533;q&#65533;q&#65533;$Q&#65533;&#65533;0y&#65533;=M(&#65533;(&#65533;&#65533;L&#65533;r&#65533;D0&#65533;8&#65533;`e."'&#65533;&#65533;%>&#65533;9&#65533;&#65533;9&#65533;!0s`&#65533;~&#65533;&#65533;V&#65533;)`&#65533;+P,p&#65533;)1	&#65533;&#65533;&#65533;T&#65533;&#65533;#\` R&#65533;&#65533;&#65533;&#65533;#+8&#65533;C}&#65533;&&#65533;r&&#65533;&#65533;&#65533;&#65533;&#260;&#65533;&#65533;81&#65533;&#65533;&#65533;+&#65533;s&#65533;&#65533;/&#65533;&#65533;k&#65533;&#65533;$^&#65533; z&#65533;r&#65533;&#65533;ayQ&#65533;%!&#65533;-&#65533;q&#65533;&#65533;&#65533;&#65533;&#65533;/$k .&#65533;&#65533;Rb` +&#65533;(?&#65533;&#65533;|S&#65533;w&#65533;&#65533;&#65533;&#65533;&#65533;$&#65533;&#65533;&#65533;s@j &#65533;&#65533;&#65533;&#65533;&#65533;&#65533;6&#65533;&#65533;8&#65533; +@&#65533;'!}O&#65533;&#65533;PH&#65533;Q&#65533;&#65533;w@&#65533;&#65533;q`-|&#65533;&#65533;x &#65533;>&#65533;&#65533;&#65533;&#65533;$$'&#65533;&#65533;R&#65533;&#65533;K&#65533;H&#65533;\&#65533;&#65533;&#65533;&#65533;&#65533;T&#65533;]h&#65533;&#65533;&#65533;.H!0 *&#65533;\&#65533;&#65533;&#65533;&#65533;&#65533;&#65533;&#65533;&#65533;t (&#65533;&#65533;%a&#63793;k&#65533;&#65533;'Q?&#1901;b~8.
	&#65533;3&#65533;&#65533;&#65533;jK&#65533;&#65533;&#65533;Xr&#65533;O#&#65533;4~ P&#65533;])W",=rW&#65533;&#65533;O&#65533;&#65533;\&#65533;. &#785;@&#65533;k&#65533;&#65533;&#65533;&#65533;vi&#65533; &#65533;sC&#2025;&#65533;~&#65533;&#65533;>9&#65533; w &#65533;9a &#65533;Yn6&#65533;&#65533;&#65533;[24q&#65533;(a ?>L&#65533;?&#65533;&#756;&#65533;qO;&#65533;yz&#65533;&#65533;UQ&#65533;&#65533;$P OZ&#65533;&#65533;&#65533;&#65533;&#65533;/&#65533;%y&#65533;u&#65533;&#65533;*&#65533;&#65533;O6&#65533;Y&#65533;&#65533;&#65533;&#1727;&&#65533;>&#65533;&&#65533;&#65533;Zn&#65533;w/!&#65533;c&#65533;&#671;Y&#65533;`&#65533;&#65533;&#65533;&#65533;`&#65533;&#65533;&#65533;wa'&#65533;@G3q&#65533;&#65533;i&#65533;&#65533;8&#65533;g!&#65533;p!&#65533;&#65533;&#65533;dR&#65533;a&#65533;&#65533;a#&#65533;%N&#65533;X&#65533;&#65533;E&#65533;5n&#65533;&#65533;&#1122;&#65533;&#65533;4|pS&#1188;&#65533;9&#65533;&#65533;&#65533;&#65533;&#65533;&#65533;K&#65533;1&#932;Y&#65533;&#65533;&#65533;9u&#65533;&#65533;&#1619;&#65533;&#65533;&#65533;$ZT&#65533;&#65533;gzH&#65533;&#65533;P&#65533;Q%&#65533;8jD&#838;1&#65533;n&#65533;&#65533;U&#65533;&#65533;E&#65533;,&#65533;f&#65533;&#65533;<^&#1390;e&#65533;[&#65533; &#65533;&#65533;&#65533;&#65533;&#65533;i&#65533;&#65533;&#65533;&#65533;&#65533;&#65533;)&#65533;&#65533;&#65533;&#65533;AB^&#65533;'|&#65533;@&#59126;&#65533;%K&#65533;"qN&#65533;C&#65533;,&#65533;3f&#65533;g&#65533;cMa"&#65533;&#65533;&#65533;W&#65533;&#65533;&#65533;&#65533;S&#65533;&#65533;*w&#65533;8&#65533;&#65533;&#65533;l6&#65533;u&#65533;f&#65533;F &#65533;*,xV M&#65533;iN'&#65533;@7&#65533;W&#4518;^&#65533;e9%&#65533;G&#65533;A&#65533;&#327;]&#65533;&#65533;l9*&#65533;>(f&#65533;{&#65533;[t&#65533;P.u&#65533;&#65533;-&#65533;&#65533;&#65533;&#65533;:?&#65533;5V&#65533;&#65533;&#65533; &#65533;&#643;%&#65533;&#65533;a&#65533; z&#65533;A&#65533;|k<
+&#65533;&#65533;	&#65533;&#65533;&#1025;&*&#65533;P&#65533;&#65533;&#65533;`.6l &#65533;&#65533;&#65533;&#65533;@p[0/R@1|3`&#65533;5P&#65533;7&#65533;&#65533;)2vJn&#65533;&#65533;&#65533;	&#65533;&#65533;pI&#65533;&#65533;&#65533;(&#65533;&#65533;R":&#65533;&#65533;&#65533;J&#4124;dHE&#65533;<H&#65533;&#65533;S&#65533;&#65533;&#521;L&#65533;kq&#65533;p&#65533;a'L&#65533;&#65533;!&#65533;&#65533; 71&#65533;&#683;9&#65533;&#436;s&#65533;+&#1898;DU&#65533;&#65533;PF;
1&#65533;rJ00#&#65533;&#65533;&#65533;&#65533;&#65533;k&#65533;&#65533;&#65533;e&#65533;6&#65533;[a'&#65533;&#65533;&#65533;&#65533;1&#65533;f&#65533; &#65533;H&#65533;(&#214;#&#65533;&#412;4Hu&#65533;Fs&#65533;uWI&#65533;M&#65533;T+mD&#65533;+X\&#65533;O&#65533;b<&#65533;&#65533;PEP&#65533;8&#65533;&#65533;h&#65533;&#65533;&#65533;!&#65533;p&#65533;4&#1065;&#65533;&#65533;$&#65533;`&#65533;&#65533;&#213;Wt&#65533;U&#65533;+&#65533;&#65533;-&#65533;&#65533;HHm&#65533;2&#65533;T&#65533;&#65533;h&#65533;`&#65533;z&#65533;}O&#477;0}OS6* a&#65533;5w &#65533;&#65533;:&#65533;&#65533;&#65533;X&#65533;&#65533;&#65533;&#65533;f]s&#65533;['\wc&#65533;;&#65533;&#564;&#65533;v0W^&#65533;@&#65533;V6&#288;x&#65533;_&#65533;&#65533;7&#65533;&#65533;&#65533;w&#65533;&#65533;*&#65533;A'0NdCs&#65533;L'.VN&#53123;&#65533; &#65533;G&#65533;=Vz&#65533;]&#65533;D&#65533;N&#65533;&#65533;cj&#65533;&#65533;&#65533;&#65533;&#65533;NBY&#65533;&#65533;&#65533;&#65533;&#65533;kOS&#65533;&#65533;SS@&#65533;0&#65533;3qtP&#65533;A	ezn&#65533;?&#65533; a&#2038;&#874;%^&#65533;&#65533;&#65533;&#65533;'j&#65533;;&#65533;&#65533;&#65533;h&#65533;@H&#65533;D&#65533;&&&#65533;h6&#65533;&#65533; &#65533;&#65533;&#65533;&#65533;&#65533;@&#65533;&#65533; f&#65533;hs&#65533;&#65533;&#939;&#65533;7&#65533;&#65533;(&#65533;@&#65533;#x&#65533;K&#65533;r!k&#65533;&#65533;=&#65533;&#689;&#65533;|w&#1977;z&#65533;&#65533;Ii&#65533; &#65533;&#1326;0&#65533;
&#1834;X&#65533;&#1806;w&#65533;y&#65533;&#65533;&#65533;d&#36449;
x&#65533;&#65533;- &#1449;&#65533;  l&#65533;<&#65533;w&#65533;&#1279;&#65533;&#1500;p&#65533;
O&#65533;sj&#65533;d&#65533;_&#65533;d&#65533;Y	&#65533;&#65533;&#65533;~ P&#65533;`&#65533;&#65533;$2&#65533;i&#65533;9&#65533;_N&#65533;;-! v&#65533;&#65533;
&#65533;@&#65533;&#65533;H}&#65533; &#65533;&#65533;&#65533;&#65533;% Laq&#65533;&#65533;&#65533;&#65533;+&#65533;&#65533;&#65533;&#65533;&#65533;-+D@[v&#65533;&#65533;&#65533;&#65533;4&#65533;Kr0&#65533;&#65533;a&#65533;&#65533;&#65533;jCA]&#65533;rd&#65533;&#65533;R&#65533;&#65533;&#65533;&#65533;Aq&#65533;&#65533;F4&#65533;n&#65533;&#65533;&#65533;\&#65533;&#65533;&#65533;ns$&#65533;&#65533;&#65533;&#65533;&#65533;t  &#65533;&#65533;p&#65533;&#65533;L|&#65533;&#65533;X!F1&#65533;i&#65533;&#65533;&#65533;&#65533;&#65533;.&#65533;1$&#65533;@&#65533;&#65533;4 l&#65533;&#65533;&H&#65533;&#65533;&#65533;&#65533;%&#65533;/k&#65533;A6@&#65533;J&DT&#1544;&#65533;&#65533;F&#65533;&#65533;&#65533;Q&#65533;&#65533;&#65533;T1&#65533;z&#949;&#65533;&#461;&#65533;Q&#65533;@&#65533; &#65533;0&#65533;
p&#65533; <{&#65533;&#65533;&#65533;&#65533;&#65533;o&#65533;,&#65533;`&#65533;&#65533;&#65533;SS&#65533;&#65533;&#65533;,0&#65533;@&#65533;s&#65533;&#65533;]F&#65533;m9Y3i&#65533;Ju&#65533;&#65533;@&#65533;&#65533;fB&#65533;D&#65533;&#65533;$u4!&#65533;A&#65533;&#65533;&#65533;VD&#65533;@U&#65533;&#65533;&#65533;&#65533;&#65533;&#65533;)&#65533;2&#65533;&#65533;6&#65533;Q&#65533;}L	&#65533;&#65533;gd8%6s	PL&#65533;&#65533;"&#65533;D&#65533;&#65533;&#65533; &#65533;&#65533;D&#65533;&#65533;.&#65533;&#65533;Ha@GP&#65533;&#65533;L'8&#65533;&#65533;sy&#65533;m&y&#65533;SN.`D&#65533;&#65533;&#65533;S&#65533;&#65533;5bP&#65533;&#65533;h3&#1679;@F&#65533;&#65533;&#65533;&#65533;&#65533;&#65533;&#65533;H&#65533;%&#65533;@KO&#65533;&#65533;5&#65533;&#65533;&#65533;m&#65533;&#65533;\Uc&#1720;&#65533;&#65533;&#65533;&#65533;&#65533;&#65533;Ms&#65533;+pS&#65533;&#65533;L&#65533;&#17555;"&#1316;&#65533;	^&#65533;&#65533;&#65533;&#65533;ERP*S)&#65533;&#65533;Z1&#65533;{2x&#65533;&#65533;&#65533;&#65533;-&#65533;&#65533;&#65533;&#65533;c&#952;t&#65533;&#65533;}uW++rp&#65533;&#65533;&#65533;&#65533;&#65533;J&#65533; &#65533;L&#65533;&#65533;&#65533;B$'&#65533;&#65533;&#1583;&#65533;&#65533;&#1589;Bh`&#65533;&#65533;&#65533;L&#65533;	&#65533;@:&#65533;X&#65533;&#24387;T|&#65533;&#65533;&#65533;&#1430;&#65533;1&#65533;&#65533;&#65533;&#65533; X&#65533;w&#65533;e13&#65533;&#65533;*C@&#65533;&#65533;`&#65533;Osr&#65533;+@+&#65533;
&#65533;&#65533;ZA&#65533;&#65533;H&#65533;y&#65533;O?&#65533;I&#65533;r&#65533;&#65533;&#683;&#65533;%&#65533;&#65533;&#65533;&#65533;&#65533;W&#65533;&#65533;&#65533;iL&#65533;D&#65533;&#65533;|&#65533;&#65533;&#1077;&#65533;&#65533;&#65533;&#65533;&#65533;&#65533;pwL&#65533;"&#65533;&#65533;&#65533;pM&#65533;&#65533;+o&#65533;&#65533;SHq&#65533;n&#65533;&#65533;'&#65533;&#65533;&#65533;&#65533;9&#65533;K&#65533;&#65533;&#65533;&#65533;0vR&#65533;k&#65533;oI/&#65533;&&#485;&#65533;A&#65533;&#65533;+&#65533;T&#65533;&#65533;^ih&#65533; &#696;&#65533;&#65533;&#16859;&#65533;&#65533;&#1600; 
WxI)&#65533;&#142;&#65533;&#65533;&#65533;&#65533;&#65533;&#50689;&#65533;&#65533;&#65533;h'&#65533;@Mj&#65533;&#65533;IhD&#65533;&#65533;%o&#65533;}&#65533;i&#65533;3	I&#65533;&#65533;=&#65533;&#65533;D&#65533;&#1376;+)I&#65533;&#65533;&#65533;D&#65533;&#1731;&#65533;MF&#65533;\
V&#65533;JL&#65533;h&#65533;&#65533;&#1031;(&#65533;$&#65533;&#65533;R+!*&#65533;h&#65533;k&#65533;u&#65533;&#65533;@&#65533;&#65533;&#65533;.&#65533;
,&#65533;H&#65533;"L&#65533;&#65533;!&#65533;&#65533;
\P&#65533;QD|&#65533;g&#65533;8s&#65533;%&#65533;Pk&#65533;&#65533;,o_&#65533;A&#65533;[&#65533;&#65533;&#65533;J*&#65533;;L&#65533;&#65533;d&#65533;&#65533;O&#65533;&#65533;2Q&#65533;&#65533;&#65533; \B&#65533;&#65533;&#65533;#$&#65533;Ps$OO&#65533;	b7d&#65533; 7eY;&#65533;V&#65533;0Il&#65533;&#65533;&#65533;c2&#65533;&#65533;&#65533;&#65533;&#65533;&#65533;&#65533;&u&#65533; &#65533;&#65533;&#65533;`&#65533;&#65533;@&#65533;K8b&#65533;p&#65533;%&#65533;&#65533;l&#65533;&#65533;W[?r(&#65533;B&#65533;&#65533;!&#65533;&#65533;:Q&#65533;&#65533;&#65533;WIV&#65533;&#65533;l_4&#65533;&#65533;&#65533;&#65533; &#65533;%v&#65533;&#1609;,B&#65533;&#65533;C&#65533;&#65533;}&#65533;&#65533;&#65533;&&#65533;&#65533;&#65533;&#187;&#65533;&#65533;&#65533;&#65533;&#890;iJ&#65533;WJsG&#65533;&#65533;&#65533;&#65533;&#65533;&#65533;h&#65533;i&#65533;xE~&#65533;&#65533;&#65533;M .wH&#65533;b&#65533;&#65533;j=&#65533;i'e0&#65533;&#65533;+&#1298;&#65533;i&#65533;&#65533;&#65533;o&#65533;&#65533;&#65533;(&#65533;*&#65533;D&#65533;&#65533;I&#65533;&#65533;&#1024;W&#65533;		H`&#65533;&#65533;O.cZH&#65533;&#65533;3&#65533;6;8AiM&#65533;dHD&#65533;7&#65533;&#65533;&#65533;&#65533;w]"&#777;	&#65533;2B&#65533;&#65533;&#65533;p&#846;]\&#65533;D&#65533;nN]b&#65533;&#65533;&#65533;4&#65533;s&#65533;XqX&#714;&#65533;&#65533;&#1547;@	&#65533;;R&#65533;	&#65533;&#65533;Dr&#65533;&#65533;Dt&#65533;i&#65533;&#65533;-Wd6&#65533;9qhF&#65533;_&#65533;&#65533; &#65533;&#65533;&#65533;&#65533;16FJz&#65533;&#65533;6&#65533;Zrk &#65533;CS&#65533;(&#65533;O&#65533;&#65533;{v&#65533;}&#65533;6&#65533;dH&#65533;j&#65533;&#1584;d&#65533;a&#65533;@&#65533;,xB&#65533;&#65533;&#65533;&#65533;&#1289;&#65533;&&#65533;]&#1678;_&#65533;&#65533;t&#65533;vX&#65533;R&#65533;&#65533;=n&#65533;&#65533;0&#65533;8&#3848;&#65533; &#65533;-&#65533;&#65533;#'&#65533;&#65533;#c&#65533;&&#65533;&#65533;&#65533;&#65533;&#65533;&#201;&#65533;[&#65533;&#65533;2&#65533;+&#65533;&#65533;&#65533;8&#65533;cpl!"&#65533;&#65533;&#65533;&#1192;&#65533;&#65533;&#65533;&#65533;&#1568;&#65533;&#1124;+(&#65533;&#65533;x;&#65533;&#65533;&#65533;&&#65533;&&#65533;(&#65533;&#65533;&#65533;&#65533;&#65533;"&#1665;&#65533;&#65533;U&#65533;	#
&#65533;5 % `"3&#65533;&#65533;:&#65533;&#1601;&#65533; 5&#65533;&#65533;&#65533;O&#65533;A&#65533;&#65533;&#65533;a&#65533;&#65533;&#65533;fP&#65533;&#65533;1&#65533;b&#65533;i&#65533;1q<$bhC&#65533;7\&#65533;;"&#65533;#9&#65533;&#65533;&#1753;&#65533;&#137;&#65533;B|&#65533;?&#65533;	&#65533;@A&#65533;&#65533;c&#65533;&#65533;
&#65533;&#65533;&#65533;&#65533; &#930;&#65533;&#65533;p8&#65533;#&#65533;/P&#65533;:D&#65533;&#65533;&#65533;l&#65533;&#1248;Ei\&#65533;&#65533;*&#65533;&#1355;&#65533;EBB6&#65533;>&#65533;&#230;X&#65533;&#65533;Y3&#65533;q&#65533;D&#65533;&#65533;&#65533;&#65533;PD&#65533;&#65533;&#65533;9&#65533;&#65533;@&#65533;a&#65533;3&#65533;m&#65533;SZ&#65533;4&#65533;E&#65533;(@&#65533;q&#65533;;&#65533;&#65533;>&#65533;>*9z@&#65533;p'&#65533;&#65533;&#65533;&#65533;&#65533;&#65533;&#65533;&#65533;&#65533;#e&#65533;@'&#65533;&#65533;i&#65533;.&#812;&#65533;&#65533;&#65533;T&#65533;&#65533;G&#65533;&#65533;&#65533;b?j&#65533;q&#65533;@8p&#65533;si&#65533;C?$&#65533;|&#65533;,c&#65533;&#65533;&#65533;Fi)0&#65533;07&#65533;G&#65533;&#65533;&#65533;)&#65533;M&#65533;&#65533;&#65533;;&#65533;D&#65533;>a`4L3&#65533;[56&#65533;&#65533;a$&#65533;/q&#65533;&#65533;?&#65533;&#65533;&#65533;(&#65533;N&#65533;D\\&#65533;&#65533;/l&#65533;&#65533;a&#65533;,6&#65533;&#65533;49
H\&#65533;&#65533;&#65533;,X&#622;&#65533;&#540;H&#65533;&#65533;&#65533;&P&#65533;;&#65533;\&#65533;&#65533;j&#65533;*6PH&#65533;&#65533;3&#65533;4J|&#65533;.&#65533;E\&#65533;@?&#65533;3EIB&#65533;#&#65533;&#65533;0&#65533;&#65533;&#65533;J&#65533;d&#65533;&#65533;&#65533;	&#65533;&#65533;i\&#65533;E&#65533;|0&#65533;&#658;|K&#65533;D&#65533;_;&#65533;KEa&#65533;1iJi&#65533;&#532;Y&#65533;&#65533;&#65533;H&#65533;K&#65533;&#65533;<&#65533;  KD&#65533;&#65533;><h&#65533;&#65533;L&#65533;-&#65533;&#65533;L&#65533;DLc K&#65533;<, &#65533;D&#65533;c5&#65533;	&#65533;+M&#65533;&#284;&#65533;&#65533;&&#515;&#65533;&#65533;U&#65533;&#65533;|0&#65533;/&#65533; &#65533;&#65533;&#65533;M&#65533;d&#65533;;&#65533;&#65533;&#1564;Ki&#16476;8&#552;8&#65533;@&#65533;&#65533;Q&#65533;&#65533;&#65533;N&#65533;&#65533;&#65533;<&#65533;?&#65533;&#65533;1&#65533;&#65533;&#65533;&#65533;&#65533;&#65533;&#718;&#65533;&#65533;\O&#65533;A&#65533;&&#65533;&#65533;T&#65533;<&#65533;E&#65533;D$bf&#65533;6YE&#65533;&#65533;&#974;&#65533;;8&#65533;&#65533;tJ&#65533;&#65533;&#65533;&#65533;&#65533;&#65533;&#65533;lK&#65533;l&#65533;u&#65533;-&#65533;C&#65533;&#65533;h&#65533;&#65533;&#777;S&#65533;&#65533;s&#65533;&#65533;&#65533;&#65533;J&#65533;&#1037;&#65533;F,&#65533;&#65533;1&#65533;E]&#65533;O?&#771;&#65533;&#65533;&#65533;QE&#65533;>&#65533;&#65533;&#65533;&#65533;F&#65533;/&#65533;A &#1050;&#65533;&#65533;&#65533;Q^&#65533;&#65533;,&#65533;9&#65533;A&#65533;1&#521;R&#65533;Q%EA&#65533;&#65533;&#65533;&#65533;
&#65533;&#65533;&#65533;>P&#65533;hYR+&#1365;1p &#65533;&#65533;&#65533;&#65533;&#65533;D&#65533;&#65533;&#65533;&#65533;&#65533;R2&#65533;&#65533;&#65533;,&#65533;&#65533;&#65533;&#65533;\\&#65533;&#65533;2mSF&#65533;&#1117;@LD&#65533;N&#65533;S7&#65533;S&#65533;&#65533;&#65533;D)?&#65533;&#65533;>&#65533;T&#65533;SA&#65533;&#65533;h&#65533;&&#65533;`&#65533;O&#65533;TF&#65533;&#65533;&#65533;F&#65533;TGU&#65533;TK&#65533;&#65533;DY&#65533;K&#65533;&#65533;&#65533;N&#65533;TP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
i&#65533;&#65533;3 &#65533;&#65533;(x&#65533;&#65533;&#65533;&#65533;&#65533;-&#65533;&#65533;&#65533;&#65533;&#65533;X&#65533;!  &#65533;&#65533;&#1564;&#65533;&#65533;&#65533;&#65533;u%0&#65533;&#65533;&#1552;YT&#65533;&#65533;&#65533;E&#65533;e&#65533;$&#65533;%H&#65533;&#65533;&#65533;&#65533;u&#65533;&*&#65533;@&#65533;$P'h&#65533;p `'&#65533;&#65533;@&#65533;&#65533;&#65533;&#65533;/&#65533; &#65533;H&#65533;$ Z&#65533;m&@&#65533; &#1638;e&#65533;X $`&#65533;[&#65533;M&#65533;e&#1710;&#65533;  &#65533;&#65533;&#65533;%[&#65533;&#65533;Zx&#65533;&#65533;&#1888;(&#65533;Z&#65533;&#65533;&#1748;&#65533;&#65533;U&#65533;&#65533;&#65533;&#1723;%&#1788;&#65533;&#65533;&#65533;Y&#1782;&#65533;[&#65533;&#65533;&#65533;Yf}&#65533;P&#65533;5&#65533;@&#65533;x&#65533;6&#65533;\&#765;\&#65533;&#65533;&#65533;O&#65533;O&#65533;&#65533; Ph&#65533;/)&#65533;Z&#65533;5&#65533;!&#65533;Y&#813;&#65533;/ &#65533;&&#65533;&#1791;O &#1709;]Q&#1027;&#65533;5&#1466;u&#1855;e&#65533;&#65533;&#65533;&#65533;&#65533;&#65533;m&#65533;/&#65533;@&#65533;s&#65533;&#65533;&#65533; &#65533;]&#65533;?&#65533;5&#65533;Q&#65533;&#65533;S Q&#65533;&#65533;&#65533;%]'&#65533;& )&#65533;&#65533;\ &#65533;&#65533;$&#65533;&#65533;s&#65533;&#65533;&#65533;=&#65533;RT &#65533;Q(&#65533;S&#65533;&#65533;]V X &#65533;e&#65533;&#65533; Y&#65533; &#65533;&#65533;!&#65533;&#65533;&#65533;&#65533;MP&#65533;|&#65533;N&#65533;&#65533;Ph`Th_&#65533;&#65533;&#65533;N]&#65533;&#65533;&#65533;Z%@&#65533;&#65533;&#65533;&#65533;-&#65533;&#65533;P&#65533;&#65533;&#65533;E&#65533;G= &#65533;m`&#65533;&#65533;S&#65533;\&#1420;&#65533;&#1992;&#65533;  &#65533;&#65533;&#1357;&#65533;&#65533;a &#65533;&#65533;Y&#65533;&#65533;&#65533;-@&&#65533;&#65533;}&#65533;.&#65533;&#65533;5R&#65533;&#65533;f}&#65533;&#65533;&#65533;&#65533;/&#65533;)&#65533;&#65533; &#65533; &#65533; )&#65533; &#65533;&#65533;&#65533;H&#65533;S`b4~_&#65533;O8bc&#65533;&#65533;x&#65533;	&#65533;&#653;p&#65533;.&#65533;cs\^<\&#65533;Q@c&Vc6V&#65533;&#65533;/x&#65533;&#65533;c&#65533;E&#65533;&#65533;&#65533;.6G&#65533;&#65533;&#65533;&#65533;E?~a@>&#65533;P &#65533;c&#1421;
8&#65533;&#65533;&#65533;N&#65533;bFbGV&#65533;H&#65533;d&#65533;b).V&#65533; x &#65533;&#65533;/&#65533; 
P&#65533;&#65533;eQe&#65533;M&#65533;&#65533;=&S@e&#65533;a
6V&#65533;&#65533;x &#65533;&#65533;&#65533;e[&#65533;\\&#904;!&#65533;=&#65533;&#65533;&#65533;3F&#65533;&#65533;&#65533;&#65533;O@V&#65533; &#65533; 
&#65533;&#65533;LvfD&#65533; a]( ^e&#65533;&#65533;&#65533;d?~&#65533;T(fc&#65533; #&#65533;&#65533;&#65533;&#65533; 
x&#65533;Z&#65533;&#65533;6 &#65533;e&#65533;&#65533;|&#65533;^bJ&#65533;&#65533;U>&#65533;~&#65533;&#65533;&#65533;&#65533;&#65533;~&#65533;&#65533;g&#65533;&#65533;P&#65533;C&#65533;&#65533;&#65533;&#65533;M&#65533;`&#65533;i&#65533;i&#65533;.i&#65533;>i&#65533;&#65533;&#65533;O&#65533;&#65533;&#65533;&#65533;`T&#65533;&#65533;Tx&#65533;c&#65533;f(&#65533;&#65533;&#65533;&#65533;dW&#65533;&#65533;6(&#65533;&#65533;&#65533;&#65533;n&#65533;.j&#65533;>j&#65533;N&#65533;6pcH&#65533;&#65533;&#65533;%&#65533;N(&#65533;@&#65533;f&#65533;c&#65533;&#65533;&#65533;&#65533;/8f&#65533;h&#65533;A 1@&#65533;&#65533;&#65533;&#65533;&#65533;&#65533;Vj&#65533;Nk&#65533;Fj|&#65533;&#65533;&#65533;N&#65533;&#65533;?&#65533;ge&#65533;&#65533;&#65533;i~&#65533;&#65533;V&#65533;|&#65533;&#65533;Fh &#65533;N&#65533;&#65533;^k&#65533;Nl&#65533;^]7&#65533;&#65533;h&#65533;O&#65533;&#65533;&#653;&#65533;H&#65533;0&#65533;&#65533;>&#65533;	H&#65533;	p&#65533;&#65533;&#65533;&#65533;d&#65533;^l&#65533;.&#65533;&#65533;nk&#65533;&#65533;&#65533;H&#65533;&#65533;&#65533;&#65533;e#P&#65533;heMn&#65533;&#65533; U&#65533;L0&#65533;&#65533;V&#65533;*g&#65533;&#65533;&#65533;on&#65533;(&#65533;~&#65533;d*&#65533;&#65533;&#65533;6m&#65533;nn&#65533;&#65533;e&#65533;&#65533;&#65533;&#65533; &#65533;&g&#65533;&#65533;&#65533;&#870;&#65533;A&#65533;&#65533;x&#65533;gvn&#65533;&#62526;m&#65533;&#65533;i&#65533;mW&#65533;&#65533;&#65533;k mZo&#65533;&#65533;o&#65533;M&#65533;x&#65533;&#65533;&#65533;h&#65533;&#65533;	&#65533;}&#65533;&#65533;&#65533;&#65533;&#65533;x&#65533;0oM&#65533;nO^jqv&#24558;&#65533;0#P&#65533;&#65533;n'p<&#65533;&#53230;\&#65533;~&#23478;&#65533;/0&#65533;&#65533;&#65533;&#65533;&#65533;\&#65533;p-$o&#65533;&#512;B gk&#65533;&#65533;d&#65533;&#65533;^&#65533;&#846;&#65533;&#65533;n&#65533;/&#65533;fM&#65533;&#65533;&#65533;k#x&#65533;B&#65533;&#65533;~&#65533;&#65533;&#65533;V&#65533; &#65533;&#65533;o&#65533;&#65533;q&#65533;&#65533;&#65533;&#65533;&#65533;&#65533;&#65533;&#65533;F&#65533;&#65533;&#65533;&#65533;&#65533;k&#65533;m&#65533;d&#65533;&#65533;&#65533;	&#65533;j(&#65533;G*&#65533;&#65533;/&#65533; &#65533;&#65533;&#1429;&#65533;&#65533;&#65533;&#65533;(&#65533; rYsW&#65533;&#65533;&#65533;&#65533;&#65533;&#65533;lmf
&#65533;&#65533;&#65533;&#65533;&&#65533;d&#65533;&#65533;=o&#65533;:&#65533;&#65533;&#65533;&#65533;V&#65533;h&#65533;&#65533;&#65533;&#65533;8g&#1654;&#65533;o&#65533;W&#65533;&#65533;&#65533;&#65533;q&#65533;&#65533;Fx&#65533;n5&#65533;&#1032;p+&#65533;&#65533;&&#65533;&#65533;&#65533;2&#65533;&#65533;xe&#1422;cuE&#65533; &#65533;&#65533;&#65533;&#65533;K\&#65533;&#65533;mY&#65533;&#65533;&#65533;&#65533;t]&#489;J&#65533;&#65533;&&#65533;u`&#65533;&#65533;o&#65533;&#65533;ao&#65533;O&#65533;&#65533;  !&#65533; &#65533; ,   &#65533;< &#65533; &#65533;L&#65533;R&#65533;`&#65533;&#65533;f$)\&#560;&#65533;&#199;#J&#65533;H&#65533;&#65533;&#331;3j&#65533;&#561;&#65533;E3oB&#65533;I&#65533;&#65533;&#595;(S&#65533;\&#626;&#65533;K&#65533;V&#65533;&#65533;&#65533;I&#65533;ML+e&#65533;L&#65533;&#563;&#65533;&#991;@&#65533;
Z1!&#1123;H&#65533;F&#65533;&#1256;&#1191;P&#65533;J&#65533;J&#65533;&#65533;U&#65533;4q^&#65533;&#693;&#65533;W&#65533;"&#65533;&#65533;&#65533;&#65533;&#65533;&#65533;&#1587;h&#1258;&#65533;hr&#65533;X&#65533;O&#65533;&#65533;&#65533;K&#65533;&#65533;\&#65533;(&#65533;v&#890;S&#65533;&#2047;t&#65533;vL	&#65533;*M&#65533;&#65533;+^,Ie&#65533;&#460;&#65533;&#65533;L&#65533;2&#1684;)&#536;X&#65533;&#65533;&#65533;e&#65533;&#65533;?&#65533;3lRk&#65533;@Zh&#65533;&#1456;c&#65533;L&#65533;&#65533;ajdR&#65533;&#65533;&#65533;z&#65533;&#65533;&#65533;N1Ib&#65533;m&#65533;&#65533;&#65533;&#545;&#65533;&#65533;&#65533;&#931;+<Z&#65533;&#65533;&#65533;&#65533;&#65533;r&#65533;Br&&#65533;K&#65533;&#65533;H&#65533;&#65533;&#65533;&#65533;&#65533;X&#65533;&#65533;&#387;&#65533;&#65533;.$&#65533;&#65533;!9&#65533;&#65533;&#65533;+f&#65533;&#1023;&#65533;&#65533;&#65533;&#217;&#65533;\'`&#65533;4$&#65533;Po&#65533;&#65533;&#65533;LO8(!`%Y&#65533;&#65533; &#65533;&#65533;@&#65533;&#65533;&x`08&#65533;CLQ7&#65533;g&#65533;d&#65533;|&#65533;!&#65533;&#65533;&#65533;	d\! s(*&#65533;&#65533;K<&#65533;&#65533;&#65533;@y&#65533;&#65533;&#65533;J$&#65533;&#65533;\0@ rl&#65533;&#65533;)$	+	d&#65533;M&#65533;hM "$&#65533;d&#65533;ifI h0 F:&#65533;&#65533;i&#65533;&#65533;&#65533;	P&#65533;&#65533;H&#65533;i&#65533;%iSM&#65533;&#65533;SS&#65533;&#65533;S2&#65533;S:&#65533;&#65533;&#35024;&#65533;&#65533;&#65533;&#65533;&#65533;&#65533;&#65533;fc'&#65533;&#65533;&#65533;&#65533;(&#65533;w&#65533;-&#65533;&#65533;H &#65533;&#65533;Hgt&#35499;Z&#65533;&#65533;nY&#65533;&#65533;&#39732;&#65533;&#65533;B&#1974;g&#65533;(&#65533;&#65533;Dr>&#545;\$&#65533;&#424;"&#65533;&#65533;Cj`&#65533;&#65533;^&#65533;&#65533;F(N&#65533;&#65533;&#65533;W&#65533;&#65533;f&#65533;R6&#65533;&#65533;};&#65533;&#65533;I&#65533;~'l&#65533;&#577;&#65533; q8&#65533;&#65533;&#65533;&#65533;&#65533;[V&#65533;&#65533;&#65533;&#65533;&#65533;&#65533;&#65533;	lP&#65533;&#65533;&#65533;&#65533;&#65533;&#1673;(&#65533;&#65533;&#65533;M&#664;&#65533;DJF	(r&#65533;&#65533;&#65533;&#65533;&#1781;&#65533;v<k&#65533;8&#65533;Rf&#65533;&#65533;6 	#"&#65533;Z&#65533;L&#65533;H@&#65533;d&#65533;^H &#281; &#65533;$&#65533;&#65533; &#65533;&#785;q&#65533;Z&#65533;Z&#65533;&#65533;D&#65533;&#65533;&E&#65533;0RG)&#65533;&#65533;'U&#65533;4s&#65533;&#65533;&#65533;	&#65533;&#65533;&#65533;&#65533;i&#65533;xl&#65533;&#65533;_&#65533;,&#65533;^Z;t&#65533;l&#65533;&#65533;&#65533;&U&#65533;&#65533;&#65533;&#65533;7&#65533;&#860;6)A&#65533;&#65533;&#65533;&#65533;&#65533;&#65533; &#65533;QS&#65533;n&#65533;&#65533;&#65533;[A&#65533;L&#65533;&#65533;&#65533;&#65533;-&#65533;&#65533;l&#65533;&#65533;&#65533;&#65533;&#1168;g&#65533;&#65533;l&#65533;&#65533;&#65533;AX]&#65533;&#65533;&#65533;z&#65533;&#65533;~P&#65533;&#65533;*.&#65533;edn{Jd&#65533;&#65533;o&#65533;&#65533;&#65533;&#65533;&#65533;lO:&#65533;&#1463;&#65533;&#65533;$&#65533;&#65533; &#65533;Y&#65533;:&#65533;{ll&#65533;&#65533;/^&#65533;&#65533;g%&#65533;2&#65533;.&#65533;F&#65533;&#65533;&#65533;&#65533;&#65533;&#65533;{&#65533;&#1024;&#65533;&#918;&#65533;dr&#65533;\&#65533;!&#1039;&#65533;&#65533;&#65533;&#65533;&#65533;&#1614;&#36061;&#65533;&#65533;P&#65533;&#65533; &#65533;&#65533;&#65533;@>&#65533;&#65533;&#65533;0[&#1851;M&#65533;8&#65533;&#65533;&#65533;&#65533; 7%&#65533;&#65533;m&#65533;a&#65533;&#65533;&#65533;&#65533;X&#65533;&#65533;_&#65533;f7&#65533;&#65533;&#65533;mh&#65533;&#52455;7d&#65533;!&#65533;&#1293;&#65533;g&#65533;GU&#65533;{&#65533;&#65533;&#65533;&#65533;&#65533;&#65533;&#65533; &#65533;&#65533;_&#65533;&#65533;&#65533;&#65533;P^&#65533;&#65533;&#65533;ajX&#65533;&#881;&#65533;94&#65533;&#65533;&#65533;#p&#65533;w&#65533;b"&#65533;b&#65533;&#65533;&#519;C'&#65533;ZjL`&#65533;&e&#65533;&#65533;#ruG1c&#65533;&#65533;S.%	&#65533;r#&#65533;U&#65533;&#65533;P&#65533;&#45860;T&#65533;lL&#65533;&#65533;&#65533;&#65533;&#65533;&#65533;&#65533;Arv0*-&#65533;&#65533;l4"&#65533;q&#65533;&#65533;,&#65533;&#65533;o&#65533;&#65533;&#65533;Z&#65533;1-jKY&#65533;&#65533;"&#65533;"&#556;&#65533;&#65533;qY]cP&#65533;&#65533;r&#65533;&#65533;&#65533;x&#65533;I&#65533;&#65533;&#65533;4G&#65533;L n&#65533;&#65533;LfRZI$&#65533;<&#65533;&#65533;&#65533;&#65533;I&#65533;!&#65533;&#65533;m&#65533;h247uS&#65533;&#65533;R&#65533;$&#65533;&#65533;3^j6&#65533;&#65533;)&#65533;+&#65533;i^&#65533;&#65533;&#65533;&#65533;&#65533;&#65533;&#1162;cd&#65533;I&#65533;Z&#65533;6@CB&#65533;&#65533;+&#65533;&#65533;&#65533;[N4#&#65533;&#65533;&#65533;&#65533;&#65533;&#65533;E&#65533;A&#65533;p&#65533;&#65533;&#65533;&j&#65533;&#65533;&#65533;T&#65533;+&#65533;&#65533;&#65533;&#65533;&#65533;&#65533;I&#65533;&#65533;&#65533;&#65533;>&#65533;	C&#65533;&#65533;&#65533;xI&#65533;&#65533;&#65533;D&#65533;&#1396;	&#65533;&#65533; &#1135;&#65533;&#65533;Al&#65533;9&#65533;!&#65533;.IBcOx&#65533;Mb&#65533;B&#65533;&#65533;&#65533;&#65533;q&#65533;E&#65533;u>&#65533;5W&#65533;DI*&#65533;&#65533;22 jO%S&#65533;C&#1097;&#65533;g&#65533;I&#65533;&#65533;0>&#1570;ki&#65533;	&#65533;nc&#1243;'g &#65533;_&#65533;&#518;*&#65533;
&#65533;&#65533;&#65533;&#65533;&#65533;"4&#65533;d4t&#65533;r`:&#65533;l1~V&#65533;&#65533;N&#65533;Q&#65533;&#65533;&#65533;*M&#65533;&#65533;+|&#65533;d&#65533;	"&#65533;`I&#65533;&#65533;m&#65533;T+W&#65533;&#65533;&#65533;&#65533;&#65533;;9P&#65533;&#65533;&#65533;=&#65533;T&#65533;&#65533;a&#65533;"&#65533;&#65533;d
)h(X&#65533;H&#65533;&#65533;N5au"6&#326;&#65533;JM&#65533;e-4&#866;&#65533;+C&#1537;n&#65533;T8&#65533;$B&#65533;&#65533;c&#65533;FF&#65533;&#65533;s&#65533;&#65533;&#65533;&#65533;I\&#65533;>&#65533;tU&#65533;&#65533;*&#65533;&#65533;&#65533;l&#65533;&#65533;&#65533;q&#65533;B&#65533;\Q&#65533;S4&#65533;R&#65533;&#65533;(&#65533;&#65533;&#65533;&#65533;\j&#65533;&#65533;&#65533;3J 5&#65533;@-&#65533;[@&#65533;&#65533;ICd&#65533;p&#1638;A&#65533;&#65533;n\&#65533;&#65533;&#65533;}%&#65533;&#65533;k_&#65533;3J@&#65533;gwh&#65533;&#65533;1&#65533;"&#65533;&#65533;&#65533;I;&#65533;V&#65533;&#178;a	&#65533;C]M&#65533;&#65533;&#65533;F&#1580;&#65533;0Wh&#65533;7&#65533;&#65533;Ip&#65533;&#65533;)&#65533;&#65533;U&#65533;>&#65533;If&#65533;"&#65533;&#65533;	&#65533;`L)&#65533;f&#65533;Rc&#65533;6Z&#65533;&#65533;,&#65533;&#65533;&#65533;&#881;&#65533;&#65533;b]&#65533;	&#65533;&#65533;&#65533;	&#65533;f&#65533;N&#65533;E&#65533;&#65533;Le5&#65533;YJ[&#65533;6&#65533;E&#65533;&#65533;y	&#65533;= r&#65533;`&#65533;$"0&#65533;Vo&#65533;0;Z&#65533;c&#65533;&#65533;~&#65533;C&#65533;4&#65533;;w&#65533;&#65533;6&#211;&#783;&#65533;x&#65533;c}/P[	0&#65533;Sv&#65533;VV<&#65533;)`	p&#65533;&#65533;7iI&#65533;i	;&#65533;&#1972;&#65533;QQ&#1769;"&#65533;I,z&#65533;,y*um&#65533;tj&#65533;
P&#65533;&#1559;i&#65533;&#65533;&#65533;W&#65533;`&#65533;t&#65533;&#65533;B&#65533;&#65533;&#65533;s&#65533;&#65533;&#65533;&#65533;:2;&#65533;&#65533;W&#65533;&#65533;M0&#65533;&#65533;q&#65533;&#65533;Q&#65533;H`&#65533;)'B;c&#65533;l&#582;&#65533;Y&#65533;s&#65533;?&#65533;T&#65533;&#65533;#&#65533;x&#488;|$HA&#1552;&#65533;&#65533;&#65533;&#65533;&#65533;&#65533;{&#65533;;&#65533;&#65533;758qS&#65533;&#65533;LP&#65533;&#65533;&#65533;d&#65533;&#65533;t&#65533;&#65533;&#65533;&#65533;&#65533;6&#65533;&#65533;&#65533;&#65533;&#65533;&#65533;&#65533;&#65533;}q&#65533;&#65533;Kd$NX+q&#529;&#65533;{P6R&#65533;7&#65533;&#65533;&&#65533;L&#65533;&#65533;W&#65533;&#65533;-&#65533;&#65533;&#65533;&#659;&#65533;&#65533;&#65533;&#65533;i^&#65533;Eq.?&#65533;&#1632;&#65533;&#65533;AHf&#65533;J&#65533;&#65533;i&#65533;&#65533;s&#65533;S&#65533;&#65533;>&#65533;&#65533;&#65533;&#65533;&#1142;`.&#65533;f&#65533;M&#65533;&#65533;)&#65533;&#65533;&#65533;ci&#65533;3j&#65533;M &#65533;F*&#65533;&#65533;&#65533;@s&#65533;3&#65533;r&#65533;6&#65533;'&#1060;&#65533;l&#65533;&#65533;&#1140;&#65533;&#65533;]&#65533;&#65533;&#65533;&#65533;GP"&#65533;[&#65533;:&#65533;&#1933;x&#65533;p&#65533;&#65533;&#65533;bg&#65533;&#65533;&#65533;[_&#65533;b&#65533;l&#65533;&#65533;rDr&#65533;0&#65533;&#65533;aS{&#65533;<&#65533;&#364;&#65533;&#65533;&#65533;&#65533;=$&#65533;&#65533;&#65533;{P'<W&#65533;&#1762;&#65533;Z&#65533;&#65533;&#65533;s|y>C&#65533;v&#65533;&#65533;&#65533;'U&#65533;&#65533;iYx&#65533;&#65533;?&#65533;&#65533;Z&#65533;&#65533;I&#65533;&#65533;&&#65533;&#65533;&#65533;(&#65533;eu&#65533;&#65533;&#65533;<p&#65533;Q&#65533;T&#65533;@&#65533;&#65533;n|!&#65533;dgn&#52444;&#65533;&#65533;&#65533;&#65533;&#65533;lE&#65533;5&#65533;Gu&#65533;ez&#596;?PiU&#65533;&#65533;wdI3&#65533;c7o&#65533;/&#65533;cq"&#65533;&#65533;)%Jl&#65533;u&#65533;&#65533;&#65533;&#65533;%tz&#65533;&#65533;Y&#65533;&#65533;3F&#65533;7&#65533;&#65533;6&#65533;C&#65533;! 0:Urg&#65533;-g&#65533;F&#65533;)&#65533;O&#65533;&#65533;&#65533;Q&#65533;Qo&#65533;-&#65533;&#65533;(&#65533;&#65533;+73h&#65533;;&#65533;w &#65533;Vq!&#65533;@7&#65533;&#65533; &#65533;s5&#65533;'&#65533;&#65533;=&#65533;-{&#65533;9&#65533;&s&#65533;&#65533;G&#65533;G&#65533;&#65533;=&#65533;&#65533;T&#65533;a)Vx&#65533;-&#65533;C}&#65533;V_&#65533;Q~&#65533;p&#65533;&#65533;s&#65533;bE+k&#65533;k&#65533;&#65533;&#65533;\&#65533;,&#65533;08&#65533;~x&#65533;4&#65533;&#65533;&#65533;&#65533;8eD&#65533;r~T|&#65533;!&#65533;u,&#65533;;&#65533;d&#65533;&#65533;>m&#65533;]&#65533;&#65533;C&#65533;# A&#65533;&#65533;&#65533;&#65533;H&#65533;y&#65533;H-&#65533;4>&#65533;$jV'&#65533;1R&#65533;&#65533;4&#65533;HC&#65533;&#1159;')&#65533;&#65533;&#65533;6n!7M&#65533;>&#65533;9=&#65533;&#65533;&#65533;&#65533;&#65533;&#65533;7&#65533;}&#65533;9,&#65533;L) bR&#65533;z&#65533;&#65533;=&#65533;&#65533;(&#65533;&#65533;.&#65533;&#65533;WEf66&#65533;2&#65533;&#65533;W&&#1409;&#65533;&#1185;&#65533;v&#65533;0&#65533;k&#65533;&#65533;s&#65533;&#65533;$l&#65533;_*e&&#65533;&#1536;sdhh&#65533;pH&#65533;r&#195;&#65533;0d&#65533;&#65533;R&#65533;&#65533;x&#65533;&#65533;2&#65533;&#65533;&#65533;f&#65533;3&#65533;&#65533;^!&#65533;&#65533;&#65533;o&#65533;O&#65533;H&k&#65533;&#65533;&#65533;fo&#65533;G&#65533;&#65533;Zu&#65533;/&#914;&#65533;&#65533;8+y&#65533;&#65533;&#65533;&#65533;E ^`pC&#65533;&#65533;o 1F&&#65533;&#65533;G.&#65533;xF$&#65533;&#65533;&#65533;bPj&#65533;&#65533;`&#65533;y&#65533;&#65533;b0&#65533;k&#65533;r&#65533;8&#65533;&#65533;&#65533;r&#65533;&#65533;&#343;yM&#65533;&#65533;&#65533;&#400;T&#65533;s&#65533;$&#65533;&#65533;+&#65533;)&#65533;&#65533;G&#65533;T2&#65533;Ug&#65533;w5&#65533;W&#65533;&#177;&#65533;&#65533;&#65533;%AwRO&#65533;/hHMs`&#65533;_&#65533;&#1230;&#65533;&#65533;~&#65533;(o&#65533;Q&#65533;&#65533;#&#65533;&#65533;&#65533;&#65533;zi&#65533;|&#65533;&#65533;&#65533;$b&#65533;&#65533;F&#65533;a&#65533;Bqs&#65533;n&#65533;&#65533;&#1548;&#65533;B&#65533;)&#65533;&#65533;G&#65533;&#65533;p&#65533;&#65533;&#65533;&#65533;Y&#65533;&#65533;r&#65533;&#65533;k&#65533;8&#65533;&#65533;&#65533;&#65533;4$&#65533;S&#65533;-q]O&#65533;Dw&#65533;4C&#65533;&&#65533;~F&#65533;/&#65533;Y&#65533;&#65533;&#65533;(D&#1610;&#65533;8n2&#65533;mHF&#65533;&#65533;&#65533;h&#65533;Q&#65533;X[&#65533;&#65533;5Fh	8 F&#65533;&#65533;e&#65533;-s%&#65533;&#65533;)&#65533;&#65533;2&#65533;xU&#65533;X0&#65533;U&#65533;&q!&#65533;&#65533;7&#65533;&#65533;&#65533;&#528;&#65533;&#65533;.&#65533;&#65533;LD#&#65533;&#65533;bA+C&#65533;&#65533;&#65533;flv#&#65533;&#65533;rd&#65533;&#65533;%&#65533;&#65533;8&#65533;l&#65533;&#65533;s)&#65533;OQB&#65533;&#65533;&#65533;4!&#65533;&#65533;&#65533;E+S`E&#65533;&#1101;`&#65533;w&#65533;&#65533;24%&#65533;X&#65533;/&#65533;Y&#65533;&#65533;]&#65533;d&#65533;&&#65533;$Ja&
[Z&#65533;a0&#65533;&#1625;&#65533;8:&#65533;!  J.-&#65533;O	c&#65533;	]&#65533;&#65533;&#65533;&#65533;R_&#1571;&#65533;&#65533;&#65533;&#225;G&#65533;a&#65533;&#65533;Gh&#65533;a~&#65533;3i&#65533;&#65533;qu" iP&#65533;UT&#65533;v &#65533;&#65533;S&#65533;X&#65533;YZ:2&#65533;	o&#1529;&#65533;&#65533;&#1159;"&#65533;U&#65533;7.&#65533;vJ&#65533; 
&#65533;NH&#65533;4#sZ&#65533;&#65533;&#65533;"&#65533;&#65533;$&#65533;s2&#65533;&#65533;i]M&#65533;&#65533;&#65533;92 &#65533;&#65533;r&#65533;H&#65533;*<*	J&#65533;C&#65533;&#65533;|&#65533;q&#1653;&#65533;F2C&#65533;&#65533;Hi1&#65533;i&#65533;H&#65533;&#65533;(i &#65533;' .&#65533;=p&#65533;b,&#65533;&#65533;;c&#65533;=&#65533;Y&#65533;&#65533;6&#65533;&#65533;&#65533;V&#65533;&#65533;S7&#65533;&#65533;&#65533;"&#65533;&#65533;&#65533;&#65533;w^8vx&#65533;x&#65533; ;3TC% , &#65533;.&#1537;7&#65533;1&#65533;&#65533;&#65533;)&#65533;&#65533;&#65533;&#65533;e&#65533;je1&#65533;z	3C8&#65533; R&#65533;&#65533;AP&#65533;T&#65533;&#65533;#A&#65533;&#65533;&#65533;&#65533;x&#65533;&#663;&#65533;
4ePWMSp&#65533;&#65533;&#65533;&#65533;&#65533;l&#65533;q\zF20 q&#65533;&#65533;! &#65533;&#65533;2&#65533;&#65533;&#65533;&#65533;	&#65533;&#65533;&#962;8&#65533;&#65533;s&#65533;si&#65533;A&#65533;&#65533;|
&#65533;&#65533;&#65533;&#65533;[&#65533;p4S_8  &#65533;&#65533;!&#65533;W8P){&#65533;o&#65533;X&#65533;S&#65533;&#1568;'&#65533;&#65533;2&#65533;&#65533;&#65533;L&#65533;&#65533;0&#65533;p\&#65533;!xl&#65533;N&#65533;&#65533;pB&#65533;&#65533;V&#65533;BZB(l'BN[_&#65533;&#65533;&#65533;3&#65533;&#65533;W&#65533;&#352;&#65533;6p_&#65533;bdJ&#65533;H&#65533;&#65533;&#65533;h;u.&#65533;&#65533;&#65533;5b&#65533;&#65533;&#399;k&#65533;&#65533;x#<&#65533;&#65533;&#65533;&#65533;&#65533;&#65533;&&#65533;&#65533;&#65533;&#65533;&#65533;c{c2^2|&#20724;&#65533;za&#6910;(` 4`Od&#65533;&#65533;&#65533;E&#65533;k&#65533;&#65533;&#65533;o&#65533;uM>&#65533;&#65533;&#65533;S7&#65533;&#65533;f+`&#65533;qh&#65533;'.&#65533;&#65533;&#65533;L&#65533;o&#65533;Fi&#65533;)s7&#65533; &#65533;Mz&#65533;:&#65533;&#65533;z&#65533;p?&#65533;
&#65533; P$&#65533;&#763;mK&#65533;{|)&#65533;wu3!&#65533; 7 l`R2R5 &#65533;k&#65533;&#474;,&#29438;&#65533;&#65533;{&#65533;&#65533;+@&#65533;&#65533;T&#65533;&#65533;&#65533;+&#65533;&#65533;&#65533;q&#65533;&#65533;&#1151;!&#65533;&#65533;&#65533;!&#65533;(7S&#65533;&#29421;{"&#65533;&#65533;(&#65533;?&#65533;&#65533;)\'&#65533;\&#65533;&#65533;&#65533;q&#65533;'Yy&#65533;&#65533;&#65533;kU&#65533;&#65533;,bjP*&#65533;?&#65533; 		&#65533;&#65533;&#65533;3<Ifvb&#65533;&#65533;A&#65533;q&#65533;r &#65533;B&#65533;&#65533;&#65533;(k&#273;&#65533;BI(x&#65533;_E&#65533;7!&#65533;&#65533;&#65533;:lP O	T&#65533;&#65533;GA'#
QZp&#65533;&#65533;&#65533;4h&#65533;"&#65533;{&#65533;&#65533;`&#65533;g&#65533;&#65533;l&#65533;&#65533;G U&#65533;&#65533;&#65533;&#65533;Y&#476;&#65533;&#65533;&#65533;&#65533;&#65533;c&#65533;&#65533;-&#65533;&#65533;B`&#65533;&#65533;&#65533;&#65533;tr &#65533;A\G&#65533;,&#65533;f&#65533;&#65533;&#65533;&#65533;o&#65533;&#65533;]|&#65533;wMG&#65533;N 7 &#65533;7&#65533;&#65533;4&#65533;(&#65533;&#65533;u&#65533;&#65533;&#65533;&#65533;&#65533;&#65533;&#655;&#65533;&#65533;x&#65533;[CU&#65533;&#65533;f.&#65533;CP 7`7&#65533;&#1643;' &#65533;&#65533;pu 	B&#65533;},Cf&#65533;&#65533;\&#65533;&i>&#65533;&#65533;@ &#65533;, : : &#65533;!&#65533;.&#65533;&#65533;\.0&#65533;&#65533;&&#65533;S&#65533;&#65533;&#1830;&#65533;&#65533;&#65533;A 4&#65533;&#65533;&#65533;&#65533;[K &#65533;&#65533;;&#65533;&#65533;&#65533;&#65533;f&#65533;\&#65533;4&#65533;Y&#65533;,&#65533;B =&#65533;&#65533;>&#65533;bP&#1899;"x)&#65533;&#65533;!&#65533;&#65533;&#65533;&#65533;&#65533;&#65533;\&#65533;&#65533;, 0&#978;&#65533;P&#65533;8m&#65533;b@&#65533;&#65533;&#65533;&#65533;)=u&#65533;y&#65533;5Q&#65533;&#65533;&#65533;,H&#65533;B'>h&#65533;h@&#65533;t/&#65533;&#65533;C&#65533;&#65533;&#65533;&#65533;&#457;&#65533;r+&#65533;$&#65533;&#65533;,&#65533;&#65533;_&#65533;A&#65533;E &#419;' &#65533; &#65533;~\&#65533;&#65533;&#65533;h&#65533;p&#65533;&#65533;Bpf&#65533;&#65533;&#65533;&#65533;=&#1538;&#65533;&#65533;&#65533;&#65533;&#327;&#65533;wm&#65533;A&#65533;V&#65533;&#65533;&#65533;#|&#65533;&#65533;&#65533;&#65533;}&#65533;hp&#65533;QUj&&#65533;&#65533;&#362;&#65533;=&#65533;&#65533;&#65533;B &#65533;&#65533;-}&#65533;&#65533;^`8,&#65533;&#65533;&#65533;&#65533;&#65533;`&#65533;&#594;&#65533;&#65533;&#65533;\p&#1603;&#65533;&#65533;&#65533;&#1115;$a&#65533;0l &#65533;m&#65533;h&#1833;b &#65533;M&#65533;&#65533;&#65533;*K&#65533;&#65533;&#1819;o&#65533;&#65533;p&#65533;B&#65533;&#65533;\&#65533;&#65533;-&#65533;&#65533;&#65533;&#65533;&#65533;&#65533;X&#65533;@&#65533;&#1867;&#1723;&#65533;&#65533;h&#1811;\( D &#1968;&#65533;YP&#65533;&#65533;z&#65533;F|%&#65533;+7&#65533;Q&#65533;&#65533;&#65533;&#1722;jU&#65533;K&#65533;&#65533;&#65533;EY&#65533;f&#65533;LM&&#65533; &#65533;&#65533;&#65533;u2&#65533;&#65533;&#65533;0&#65533;&#65533;&#65533;Vg&#65533;&#65533;&#65533;&#65533;
&#65533;Z]&#65533;&#65533;
&#65533;&#65533; &#65533;|0&#65533;&#65533;&#65533;ervx&#65533;b&#1337;p&#681;&#65533;^&#65533;Q,^j&#65533;&#65533;&#65533;&#65533;t&#65533; 
&#65533; &#65533;&#65533;&#65533;&#65533;&#65533;f&#65533;&#65533;&#65533;&#65533;&!s&#65533;s&#849;b&#65533;Q9&#65533;&#65533;&#65533;7&#65533;&#65533;I&#65533;&#65533;&#65533;*&#65533;c&#65533;&#65533;(&#65533;?&#65533;L&#65533;&#65533;2w&#65533;&#65533;&#65533;&#65533;&#65533;
) &#65533;k&#65533;&#65533;&#65533;i?&#65533;&#65533;&#65533;1&#65533;)&#65533;&#65533;|p&#65533;&#65533;x&#65533;&#65533;u&#65533; t@&#65533;A&#138;&#65533;s&#951;0b ^&#65533;&#65533;&#65533;9&#65533;@&#65533;k` &#65533;&#65533;&#65533;us&#65533;\&#65533;&#65533;&#65533;&#65533;&#65533;&#65533; &#65533;!&#65533;;&#65533;Mpt:&&#65533;H}&#65533;8{&#65533;&#65533;M&#65533;&#65533;&#65533;&#65533;&#65533;W&#65533;&#65533;&#1726;zc&#65533;&#548;&#65533;&#65533;h&#65533;n 0f&#65533;&#65533;&#65533;&#65533;&#65533;&#65533;k&#65533;&#65533;&#65533;&#65533;&#65533;A&#65533;&#65533;&#65533;&#65533;T&#65533;k&#65533;&#65533;1&#65533;&#65533;&&#65533;|X
&#13488;t&#65533;pr&#65533;&#65533;&#65533;&#65533;#&#65533;(%&#65533;&#65533;&#65533;Q&#65533;&#65533;&#65533;&#65533;.&#65533;&#65533;.&#65533;b&#65533;&#65533;&#65533;k[&#65533;&#65533;QW&#65533;c&#65533;&#65533;b&#65533;&#65533;&#65533;r&#65533;
;n&#65533;&#65533;&#65533;<&#65533;&#65533;&#65533;	&#65533;&#65533;.&#65533;NYl&#65533; &#65533;&#65533;&#65533;&#65533;&#65533;&#65533;&#974;h&#65533;&#65533;r&#65533;b&#65533;&#65533;&#65533;~&#642271;I&#65533;&#65533;U&#65533;&#65533;Io&#65533;a&#65533;&#65533;_&#65533;c&#65533;&#65533;O;&#65533;,:&#65533;$*&#65533;6&#65533; &#65533;&#65533;&#65533;myF&#65533;#&#65533;T%[&#65533;&#65533;&#65533;&#65533;z`&#65533;&#65533;p+&#65533;&#65533;:&#65533;w&#65533;z&#65533;&#65533;&#65533;&#65533;&#65533;uW&#65533;&#65533;Vm&#65533;&#65533;&#1144;&#194;XI"&#25138;.$&#65533;&#65533;7&#65533; [_:&#65533; &#65533;&#65533;&#65533;&#65533;+&#65533;&#65533;&#65533;l0r[O&#1121;&#65533;C&#65533;0&#65533;&#65533;&#65533;&#65533;&#65533;&#65533;&#65533;&#65533;&#65533;&#65533;|&#65533;&#65533;&#65533; Z&#65533;&#65533;&#65533;I&#65533;&#65533;M&#65533;V&#65533;&#65533;&#65533;U ^&#65533;&#1356;&#65533;q&#65533;&#65533;&#65533;%&#65533;&#65533;&#65533;&#65533;^u&#65533;&#65533;&#65533;V&#65533;&#65533;s&#65533;&#65533;&#65533;&#65533;c@&#65533;&#65533; 9&#65533; ;&#65533;~&#65533;0&#65533;&#65533;&#65533;&#577;K~&#65533;&#65533;&#65533;+&#65533;"8&#65533;,&#65533;&#65533;&#65533;&#65533;&#65533;#&#65533;&#65533;Op&#65533;&#65533;&#65533;2&#65533;&#65533;2&#65533;O'&#65533;&#65533;&#65533;P% &#65533;$$X&#65533;&#65533;A&#65533;	.d&#65533;&#65533;&#65533;C&#65533;=h`Sq&#65533;7&#65533;&#65533;&#65533;F&#65533;&#65533;5!E&#65533;Y!&#65533;#&#65533; )S&#65533;&#65533;q&#65533;H&#65533;1MV&#65533;i&#65533;JG&#65533;l<h&#65533;&#65533;a&#65533;T&#65533;&#65533;&#65533;&#65533;E&#65533;I#.e&#65533;&#65533;&#65533;S&#65533;&#65533;&#65533;Z&#65533;&#65533;U&#65533;S&#65533;&#65533;8`'O&#65533;_&#65533;4&#65533;C&#65533;&#65533;N&#65533;&#65533;H3&#65533;&#65533;57&#65533;]#&g&#367;<A,)&#65533;&#65533;&#65533;&#1057;:&#65533;e&#65533;#o&#1165;Y/f&#65533;&#65533;&#65533;c&#65533;P&#65533;CBi&#1585;2;&#65533;l&#65533;&#65533;\&#65533;0a&#65533;&#65533;&#65533;&#65533;&#65533;a&#65533; d&#65533;p"m 85T@&#65533;1&#65533;&#65533;m&#1849;u&#65533;&#1949;&#65533;HG&#65533;&#65533;&#65533;y&#65533;&#842; &#65533;&#65533;&#65533;ch&#65533;&#65533;+&#65533;}[g&#65533;&#65533;S&#65533;&#65533;&#65533;Q&#65533;&#65533;=&#65533;~&&#65533;&#65533;vb&#65533;&#65533;&#1391;g&#65533;^	0&#65533;&#1499;&#65533; &#536;v+&#65533;p=&#65533;&#65533;&#65533;&#65533;&#65533;N$&#65533;&#65533;&&#65533;&#65533;&#65533;j&#65533;&#697;^;&#65533;&#65533;;=&#65533;2&#65533;pC!&#65533; &#65533;&#65533;6&#65533;/&#65533;+:P$&#65533;>&#65533;p&#65533;pZa&#65533;&#65533;&#65533;&#65533;&#65533;D&#65533;F&#201;A&#65533;H &#65533;&#65533;&#65533;a9&#65533;&#65533;&#65533;&#516;&#65533;&#65533;H$&#65533;l&#65533;+&#65533;&#65533;&#65533;rbA*&#65533;&#65533;N&#65533;U"&#65533;0&#65533;&#65533;&#65533;K0&#65533;$&#65533;#0&#65533;h6&#65533;* &#65533;&#65533;&#65533;&#65533;&#65533; &#65533;&#624;1T&#65533;N<&#65533;
&#65533;&#65533;&#65533;` &#65533;4&#65533;&#65533;&#65533;&#65533;
=	&#65533;&#65533;0&#65533;tQF&#65533;	B&#65533;$!&#65533;
4&#65533;&#65533;7R&#65533;l&#65533;&#65533;T&#65533;&#65533;&#65533;&#1068;SORK5u!M&#65533;&#65533;`20&#65533;&#1064;&#65533;&#65533;k&#65533;&#65533;&#65533;&#65533;dc72de&#65533;&#65533;(J&#65533;'&#65533;p&#65533;&#65533;z&#65533;&#65533;&#65533;QOUv&#65533;<s(+&#65533;&#65533;&#65533; &#65533;&#65533;&#65533;(&#65533;
L@&#65533;&#65533;*&#65533;&#65533;S&#65533;<&#65533;b\r&#65533;5&#65533;\t&#65533;d&#65533;&#65533;&#65533;&#65533;&=&#65533;&#65533;&#65533;e#K-&#65533;&#65533;&#65533;"/c&#65533;_&#65533;&#65533;&#65533;q_&#65533;HHC&#65533;%@&#65533;(&#65533;&#65533;&#65533;x&#65533;&#65533;4&#65533;&#65533;*ZP&#65533;3&#65533;xc&#65533;;&#65533;A&#4782;he&#65533;*&#65533;&#65533;&#65533;>&#65533;D&#65533;J}&#65533;&#65533;&#65533;X&#65533;&#65533;&#65533;&#65533;f&#1836;&#65533;&#65533;&#1700;Z>&#65533;0F&#905;X&#65533;@&#65533;&#65533;&#65533;Vzi&#65533;&#65533;v:&#65533;v&#65533;i&#65533;h&#65533;&#65533;&#65533;&#65533;P&#65533;h"&#65533;J&#65533;&#65533;i>g&#65533;&#65533;&#65533;&#65533;&#65533;&#65533;+&#65533;&#65533;3"&#180;p&#65533;&#48539;i&#65533;l&#65533;j&#65533;sb&#65533;&#65533;&#65533;&#1884;8&#906;+&#65533;f&#65533;o&#65533;C&#65533;&#65533;&#65533;:g;&#65533;S&#65533;$&#65533;	&#65533;&#65533;&#65533;h&#65533;&#65533;C&#65533;]&#1632;&#65533;&#65533;qXB&#65533;0O&#695;H&#1656;&#65533;&#65533;[&#65533;&#65533;_&#65533;&#65533;LH &#65533;&#291;&#65533;h&#65533;&#65533;5"&#65533;;&#65533;~&#161;&#65533;&#65533;q&#65533;&#65533;S
+J&#65533;,&#65533;&#65533;&#65533;z&#65533;&#65533;~&#65533;t&#65533;&#65533;f&#65533;&#65533;&#65533;Ng6p&#65533;&#65533;B&#65533;g&#65533;&#65533;X&#65533;&#65533;:&#65533;&#65533;}&#65533;&#65533;);&#1354;p(>#X;:&#65533;`6&#65533; #  &#1655;&#65533;r&#65533;&#65533;&#65533;!``&#65533;@FP&#65533;&#65533;BN4&#65533;&#65533;H&#65533;[&#65533;\EpT&#65533;&#65533;
&#65533;L ?J&#65533;	&#65533;4-&#1793;&#65533;~e&#65533;&#65533;A4&#65533;&#65533;/d&#65533;&#65533;<&#1568;J!&#65533;%jM`:&#1045;,0@&#65533;&#65533;&#65533;+&#65533;6 ekK8&#65533;&#65533;zB&#65533;&#65533;x&#65533;s&#65533;&#65533;	&#65533;f&#65533;&#65533;&#65533;M&#65533;+&#65533;&#65533;&#65533;&#65533;&#65533;&#65533;YR&#65533;'=&#65533;&#65533;&#65533;"&#65533;b&#65533;&#65533;&#65533;5&#65533;1&#65533;&#65533;)&#927;&#65533;&#65533;^&#65533;{&#65533;	&#65533;$&#65533;&#65533;&#65533;Q&#65533;Y4&#65533;&#65533;&#65533;&#65533;+ei&#65533;&#65533;&#65533;B&#65533; &#65533;32p s&#65533;{&#65533;q8&#65533;{&#65533;v*W&#65533;&#65533;&#65533;h*&#65533;&#65533;&#65533;&#65533;3C&#65533;&#785;&#65533;IY&#65533;&#65533;pNK&#65533;&#65533;&#65533;+liK&#65533;&#65533;Lf&#65533;|&#65533;&#65533;/&#65533;&#65533;#,&#65533;d 06&#65533;.&#65533;&#65533;<&#65533;&#65533;?&#65533;&#65533;D^&#65533;&#16045;&#65533;&#65533;&#655;&#65533;&#65533;p&#65533;W&#65533;&#454;C[&#65533;@&#65533;^&#65533;&#279;&#65533;&#65533;WJ&#65533;R&#65533;R&#1705;&#65533;&#65533;&#65533;&#65533;v&#320;&#65533;dy8b&#65533;&#65533;<&#65533;D&#65533;&#65533;&#1507;&#65533;P9q&#65533;XSb&#65533;&#65533;u&#65533;?&#65533;&#65533;t&#65533;=-&#65533;!&#2004;E &#65533;B&#65533;&#65533;&#65533;&#7265;
@&#65533;&#65533; &#65533;9&#65533;v	&#65533;^&#65533;&#65533;&#65533;&#65533;x&#65533; &#65533;&#65533;KG&#65533;&#65533;&#65533;H&#65533;&#65533;&#65533;&#65533;Cx&#65533;&#65533;<&#65533;&#65533;*&#65533;&#65533;gm&#65533;&#65533;&#65533;aS&#65533;d&#65533;Z&#65533;R5hH&#65533;&#65533;k)H?&#65533;L&#65533;&#65533;&#65533;H H&#65533;&#65533;&#65533;8J602YB=&#65533;x&#65533;&#65533;8@&#65533;&#65533;U&#65533;t>&#65533;>uer&#65533;&#65533;$[&#65533;&#65533;,@&#65533;C!&#65533;I&#65533;&#65533;&#65533;u&#65533;&#65533;y&#65533;jh&#65533;&#65533;&#417;&#65533;OR&#65533;[&#65533;$&#65533;Z&#65533;E8&#65533;&#65533;&#65533;}&#65533;&#65533;X&#65533;&#65533;sv&#65533;&#65533;K&#65533;&#65533;DH&#65533;&#65533;&#65533;&#65533;L&#65533;Uy&#65533;&#65533;U&#65533;+&#65533;&#65533;8K&#65533;I&#10563;v&#65533;` f&#65533;&#65533;&#643;8 B!{&#65533;&#65533;0&#65533;&#65533;v&#65533;o &#65533;g&#65533;&#65533;&#65533;-&#65533;C&#65533;Bp]&#65533;"&#65533;&#65533;!&#65533;&#65533;.&#65533;w&#65533;&#65533;&#65533;HB1C&#29198;+	:8 &#65533;&#1600;&#65533;&#720;&#65533;Qd&#65533;XEhh&#65533;xT-'LC&#65533;&#65533;$&#65533;P&#65533;&#1610;&#65533;&#65533;&#65533;&#65533;>&#65533;&#65533;YB&#65533;&#955;&#321;(b&#65533;p&#65533;&#65533;&#65533;&#65533;7!)@&#65533;&#65533;H&#65533;'&#65533;
^G&#65533;Wr&#65533;&#65533;&#65533;&#65533;&#65533;'&#65533;&#65533;&#65533;&#65533;*&#65533;&#65533;&#65533;T&#65533;v&#65533;&#65533;'&#65533;"&#65533;&#65533;k&#65533;C	&#65533;+	l&#65533;&#65533; r&#65533;A@&#65533;&#65533;&#65533;.H&#65533;&#239;&#65533;pPL&#65533;.&#65533;V&#65533;8&#65533;&#65533;.&#65533;
&#65533;tl&#65533;&#65533;&#65533;U&#65533;$L&#626;l@&#65533;k5&#65533;$&[d8&#65533;yh&#65533;&#65533;L&#65533;&h&#65533;W &#65533;&#65533; tu&#65533;&#65533;~&#65533;+&#953;J5N&#65533;&#65533;+&#65533;&#65533;R&#65533;A3&#65533;&#65533;&#65533;BAgLyJ&#65533;C&#65533;=&#65533;iP&#65533;Z&#1315;&u&#65533;M}jT&#65533;&#65533;&#65533;[&#65533;TwZ&#65533;&#65533;&#65533;0W&#65533;&#65533;&#65533;vH&#751;p8&#65533;;Api[{[Y&#65533; &#65533;&#65533;&#65533;3A(&#65533;8&#65533;&#65533;fv&#65533;&#65533;&#65533;lh&#65533;:~&#65533;\Q&#65533;O^
&#65533;&#65533;&#65533;&#65533;;&#65533;&#65533;&#65533;d Y&#65533;=&#65533;&#65533;&#65533;/5,Lw_&#710;&#65533;H@HH=/&#65533;&#65533;&#65533;/.!&#65533;F U&#65533;<&#65533;jGb Ii&#65533;&#65533;\c
2.|&#65533;&#65533;l	^&#65533;/&#65533;v&#65533;
9 &#65533;&#65533;^wUuk.&#65533;)}o|&#65533;!&#65533;H+&#65533;&#65533;X&#65533;&#65533;!_&#65533;I&#65533;u&#65533;&#65533;"&#65533;D=&#65533;a &#1742;&#65533;&#65533;<(&#65533;z&#65533;&#65533;I&#65533;&#65533;&#65533;W&#65533;&#65533;)&#65533;s	p&#65533;&#129;&#65533;"+&#65533;l
(&#65533;+&#65533;&#65533;&#65533;iY0N&#65533;"&#65533;&#65533;&#65533;&#65533;&#642;&#65533;&#65533;&#65533;&#65533;1&#65533;w&#65533;&#65533;@&#65533;[9&#65533;a&#526;X&#65533;&#65533;&#65533;&#65533;&#65533;&#65533; vu&#65533;&#65533; pq&#65533;!&#65533;x&#65533;I&#65533;&#65533;=2&#65533;&#65533;9?&#65533;&#153;&#65533;M&#65533;G&#65533;~&#65533;e&#65533;&#65533;T&#65533;B&#65533;&#65533;aqA!&#65533;&#65533;A&#194;&#65533;@G&#65533;&#65533;lP&#65533;&#65533;&#65533;&#65533;&#46693;&#65533;#&#65533;&#65533;h&#65533;
&#65533;7&#65533;	S2&#65533;&#65533;@&#65533;M
w&#65533;&#65533;i&#65533;&#65533;&#65533;&#65533;&#65533;yX=8@Q7&#65533;9N,8&#65533;mL&#65533;t&#65533;&#65533;~&#65533;0&#65533;&#1067;&#65533;&#65533;&&#65533;&#65533;&#65533;D&#65533;>/&#65533;+&#129;1$&#65533;0&#65533; H&#65533;&#65533;&#65533;(d&#65533;&#65533;&#65533;:7&#65533;tX&#65533;&#248;&#65533;&#65533;&#65533;&#65533;&#65533;&#65533;} T&#65533;&#65533;&#65533;&#65533;&#65533; &#65533;&#65533;&#65533;&#65533;&#65533;#)&#65533;&#65533;(z&#65533;5&#65533;&#65533;&#65533;t&#648;&#65533;{&#65533;9&#65533;4@&#65533; &#65533;@&#65533;&#65533;&#65533;
&#65533;<&#65533;1&#65533;x,f&#65533;&#65533;&#65533;&#65533;!O&#65533;:&#65533;&#65533;&#65533;0&#65533;	&#65533;&#65533;q&#65533;&#65533;&#65533;&#65533;&#65533;&#65533;&#65533;&#65533;AIX&#65533;h&#65533;&#65533;&#65533;M&#65533;-(>(&#65533;>h\&#65533;;&#65533;'&#65533;&#65533;&#65533;&#65533;
&#65533;\&#65533;&#65533;&#65533;&#65533;&#65533;5&#65533;&#65533;8B&#65533;&#65533;S6&#65533;&#65533;_&#65533;&#65533;X&#65533;&#65533;&#65533;K?&#65533;O&#1218;H&#65533;&#65533;&#65533; &#65533;&#65533;&#752;'r#$MQ&#65533;&#65533;&#65533;&#65533;4?&#65533;[2I&#65533;^&#65533;a&#65533;&#65533;U&#65533;&#65533;"&#65533;~R&#65533;&#65533;&#65533;B=t&#65533;Nj%&#65533;
DA&#65533;<P>&#65533;&#65533;@&#65533;a&#65533;&#65533;&#65533;(&#65533;P&#65533;x&#65533;w&#65533;&#65533;+&#65533;*&#65533;&#65533;&#65533;&#65533;&#65533;&#1088;&#65533;&#65533;&#65533;&#65533;"&#65533;&#65533;3I&#1028;&#517;Rl	hQ#&#65533;&#65533;@&#65533;&#65533;&#65533;h,]&#65533;&#65533;&#65533;&#65533;&#65533;C]&#65533;A &#65533;[&#65533;G&#65533;(&#65533;&#65533;5B8&#40508;&#65533; &#65533;&#65533;&#65533; |&#65533;F T=6&#65533;&#65533;[&#65533;&#65533;&#65533;4P&#65533;6d&#65533;P&#65533;h59&#65533;&#65533;J&#65533;&#65533;&#65533;&#65533;&#65533;Z3x&#65533;>eD&#65533;}\&#65533;P&#65533;&#65533;&#65533;:&#65533;*&#65533;c<&#65533;&#65533;&#65533;&#65533;95&#65533;&#65533;&#65533;&#65533;GAEP&#65533;&#65533;h'I&#65533;&#65533;&#65533;6;&#65533;&#65533;P&#65533;+&#65533;"&#65533;HA&#65533;OD9&#65533;&#65533;&#65533;D&#65533;&#65533;&#65533;&#65533;l0&#65533;&#65533;&#65533;>&#65533;HB&#65533;&#65533;O&#65533;,&#65533;&#65533;R	a&#65533;&#65533;&#65533;"&#65533;$&#65533;&#65533;4&#65533;&#65533;&#65533;>&#65533;;6p &#65533;&#65533;4BT&#65533;&#944;&#65533;Hh&#65533;k&#65533;g&#65533;&#65533;&#65533;I&#65533;&#65533;J&#65533;\HZ&#65533;4Bd&#65533;rd&#65533;1&#65533;pJ&#65533;&#65533;  &#65533;J&#65533;&#65533;&#65533;>jC&#65533;db*&#65533;&#65533;h&#65533;c&#65533;&#65533;&#65533;&#65533;K&#65533;&#65533;70&#65533;&#65533;&#65533;H&#1682;&#65533;&#65533;&#65533;O&#65533; &#65533;|hL&#65533;&#65533;&#65533;&#65533;/&#65533;bd&#65533;&#65533;	&#65533;&#65533;c&#65533;L&#65533;|/8JvRJdR6Q+&#65533;	HM&#65533;<&#65533;/sHQ&#65533;&#65533;&#65533;M&#65533;&#65533;&#65533;}<&#65533;&#65533;p&#65533;75&#65533;<N&#65533;&#1154;&#65533;&#65533;	, IQCN&#65533;(^&#65533;	&#65533;&#65533;R&#65533;N&#65533;(&#65533; &#65533;&#65533; &#65533;$&#65533;&#65533;&#65533;f&#65533;(&#65533;&#65533;&#65533;N&#65533;LOB:5&#65533;l&#65533;&#65533;4N&#65533;&#65533;O&#65533;&#65533;O&#65533;&#65533;O&#65533;5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x&#65533;:&#65533;&#65533;/&#65533;&#65533; &#65533;x&#65533;;&#65533;&#65533;<&#65533;&#65533;&#65533;X&#65533;&#65533;&#65533;?=/*&#65533;&#65533;&#65533;&#65533;@'&#65533;G&#65533;&#65533;&#65533;&#65533;D]&#65533;6 &#65533;FE&#65533;p&P$ N&#65533;K&#65533;&#1310;&#65533;&#65533;!&#65533;&#65533;$@&#65533;$h&#65533;Ue&#65533;U&#65533; 0&#1374;&#65533;&#65533;P&` h^&#65533;&#65533; &#65533;D&#65533;Uzj&#65533;&#65533;&#65533;V&#65533;Ue]V$X&#65533;Y%&#65533;yBUV]Vj&#65533;&#65533;&#65533;h&#65533;&#65533;X $`&#65533;j]&#65533;$&#65533;&#65533;lm&#65533;/&#65533;Vo&#65533;V^M)&#65533;q=%iMVt)T&#65533;&#65533;&#65533;&#65533;&#65533;x&#65533;V`&#65533;&#65533;&#65533;,O&#65533;O&#65533;&#65533;&#65533;&#65533;&#65533;6&#65533;&#65533;[EW^UYm&#65533;}X&#65533;}&#65533;(h&#65533;&#65533;E&#65533;&#65533;?&#65533;&#65533;&#65533;&#65533;&#65533;Wt&#65533;!&#65533;&#65533;uX &#65533;&#65533;M@&#65533;&#65533;M&#65533;&#65533;(h&#65533;&#65533;&#65533;&#65533;&#65533;S&#65533;S(&#65533;N&#65533;X=&#65533;G=W&#65533;T &#65533;<=Y) &#65533;M&#65533;Y&#65533;&#65533;= &#65533;S@&#65533;P&#65533;S8&#65533;R@R&#65533;&#65533;&#65533;&#65533;[M&#65533;8&#1297;&#65533;(&#65533;&#65533;&#65533; Z@&#65533;&#65533;m&#1642;&#1283;T&#65533;&#1703;&#65533;&#1703;&#65533;ZR =pY}&#65533;c}T'p%&#65533;J&#65533;(&#65533;Z&#65533;&#65533;\&#65533;MY?&#65533;IP&#65533;Rp&#1703;}&#65533;P@&#65533;&#65533;%&#65533;N&#65533;W&#65533;&#65533;!X &#65533;&#65533;(&#65533;&#65533;&#65533;&#65533;\&#65533;5\!(&#65533;V&#65533;&#65533;&#65533;S&#65533;&#65533;@&#65533;R8Q&#65533;&#1835;&#65533;&#65533;]H@&#65533;&#65533;&#65533;&#65533;]&#65533;&#65533;&#65533;&#65533;&#65533;MHOh\&#65533;=&#1959;=R&#65533;]m&#65533;&#65533; &#1607;&#65533;N&#65533;&#65533;&#1905;&#65533;&#65533;&#65533;G&#65533;-&#65533;=^SX&#65533;&#65533;\&#65533;}&#65533;&#65533;&#1928;&#65533;&#65533;&#65533;&#65533;&#65533;&#65533;&#65533;k&#65533;&#65533;&#65533;&#453;]&#65533;&#65533;/P&#65533;&#65533; &#65533;uX&#65533;&#65533;	@&#65533;6(&#65533;&#65533;&#65533;&#65533;&#65533;])&#65533;^&#65533;&#65533;_&#65533;&#65533;Px&#65533;&#1581;&#65533;&#65533; &#65533;&#65533;&#65533;_&#65533;&#65533;&#65533;.&#65533;&#65533;^&#65533;&#65533;&#65533;&#65533;e&#65533;PR&#65533;&#65533;O&#65533;&#65533;&#65533;&#65533;#&#65533;&#65533;	&#65533;x&#65533;&#65533;E&#65533;&#65533;`6\@&#1742;,&#65533;Q`&#65533;&#65533;%&#65533;?&#65533;&#65533;&#65533; #&#65533;&#65533;	P&#65533;&#896;&#65533;a&#65533;&#65533;&#65533;&#65533;&#65533;Mx&#1422;,&#65533;&#65533;&#65533;5a&#65533;&#65533;&#65533;&#65533;P#x 
&#65533;a nM@'&#65533;`&#65533;&#1348;&#65533;N&#65533;&#65533;5&#65533;&#65533;(&#65533;&#65533;\&#65533;_(&#65533;xa&#12773;&#65533;	P&#65533;&#65533;`&#65533;&#65533;^&#65533;&#65533;cC>dDNdE^dFn&#65533;1^\&#65533;&#65533;R&#65533;dSP^Q@Z&#65533;&#65533;&#65533;`;V&#65533;<V&#65533;6P&#65533;&#65533;&#65533;&#65533;\&#65533;&#65533;8&#65533;&#65533; &#65533;(dG~eX&#65533;eY&#65533;&#65533;
@Q&#65533;&#65533;a&#65533;Q&#65533;&#65533;&#65533;&#65533;h  *P&#65533;&#65533; &#65533;&#65533;&#65533;&&#65533;&#65533;&#65533;)@( dZ&#65533;fj&#65533;&#65533;i.f&#65533;5= &#65533;5&#65533;&#65533;6&#65533;&#65533;	;&#65533;&#65533;&#65533;u&#65533;x&#65533;&#65533;@f&#65533;&#65533;^(BN&#65533;\k&#65533;gy&#65533;gC&#65533;&#65533; _&#65533;&#65533;6&#65533; #&#65533;&#65533;;&#65533;`[&#65533;&#65533;0&#65533;&#65533;_pV&#65533;]&#65533;L/&#65533;&#65533;"-M&#65533;&#65533;&#65533;_V&#65533;&#65533;.&#65533;&#65533;&#65533;&#65533;dP&#65533;g&#65533;&#65533;&#65533;y&#65533;&#65533;0&#65533;&#65533;"&#65533;&#65533;(x^".&#65533;B&#65533;&#65533;6&#65533;&#65533;{&#65533;h&#65533;~ij&#65533;	.&#65533;"&#65533;&#65533;	&#65533;&#65533;_&#65533;&#65533;
n[&#65533;&#65533;&#65533;&#65533;i&#65533;&#65533;E&g&&#65533;i	&#65533;&#65533;&#65533;&#65533;&#65533;&#65533; j&#65533;&#65533;j &#65533;&#65533;0&#65533;i&#65533;&#65533;&#65533;0f"V&#65533;&#65533;~n&#65533;P &#65533;&#65533;!&#65533;&#65533;e&#65533;&#65533;&#65533;&#65533;Q&#65533;&#65533;&#65533;Xj&#65533;N&#65533;&#65533;&#65533;j>&#65533;&#65533;&#65533;&#65533;&#65533;6@g&#65533;x&#65533;B(&#65533;~&#65533;&#65533;&#65533;iQ6&#512;-i&#65533;&#65533;g&#65533;&#65533;&#65533;0&#65533;V&#65533;&#65533;&#65533;&#65533;d
&#65533;.6&#65533;&#65533;i &#65533;b
(&#65533;&#65533;&#65533;k&#65533;&#65533;d&#65533;^&#65533;h&#65533;B&#65533;V&#65533;!&#65533;&#65533;(M#`l!&#65533;&#65533;g&#65533;uj&#65533;&#65533;&#65533;&#65533;&#478; &#65533;&&#65533;!&#65533;s&#65533;m&#65533;NgQ&#65533;&#640;&#65533; &#65533;&#65533;b&#65533;R&#65533;^&#65533;8&#65533;&#65533;&#65533;$&#65533;p&#65533;c&#65533;&#65533;&#65533;#5j&#65533;&#65533;&#2001;&#65533;&#580;&#65533;&#65533;&#65533;d&#65533;&#65533;&#65533;&#65533;&#65533;qc&#65533;V&#65533;&#65533;&#65533;$&#65533;d&#65533;&#65533;n&#65533;&#65533;&#65533;&#65533;&#65533;c~h&#65533;&&#65533;08&#65533;pI&#65533;&#65533;&#61544;&#65533;v&#364;&#65533;&#65533;^&#65533;oo,#&#65533;p&#65533;"n&#65533;p&#65533; !&#65533; &#65533; ,   &#65533;= &#65533; &#65533;43eJ&#65533;&#65533;&#65533;&#65533;&#304;&#65533;&#199;#J&#65533;H&#65533;&#65533;&#331;3j&#65533;&#561;&#65533;&#463; C&#65533;I&#65533;$&#65533;2]&#65533;Xq&#242;%K&#65533;V&#65533;L1I&#65533;&#65533;&#859;8s&#65533;&#65533;&#627;&#65533;&#598;1&#65533;J&#65533;&#65533;&#1123;H&#65533;*]&#692;&#65533;&#1255;P&#65533;J&#65533;:&#1383;&#1387;X?-&#65533;&#65533;&#65533;&#1519;`&#202;&#65533;&#65533;L&#65533;h&#1258;u8&#332;&#1733;k&#65533;&#65533;e&#65533;&#65533;&#1849;x&#65533;&#65533;&#65533;&#65533;w$&#1083;}Lxn&#755;&#65533;+&#65533;;t&#65533;&#1402;&#65533;#K&kt&#65533;&#918;\-k&#1980;)&#30424;?&#65533;-R)&#65533;u&#65533;&#65533;^&#890;&#65533;k&#65533;)N&#65533;d*&#1775;+S^&#65533;&#65533;&#891;&#65533;Q9&#1318;&#65533;4&#65533;&#65533;/&#65533;&#65533;^&#956;&#65533;S&#65533; q|&#65533;R&&#65533;0&#65533;zY&#65533;O&#65533;&#65533;&#65533;/&#65533;&#65533;6&#65533;&#65533;&#65533;0&#65533;c&#1764;4@/@C&#65533;&#65533;1&#65533;&#65533;&#65533;&#65533;5&#65533;&#65533;&#65533;~&#65533;&#65533;&#65533;&#65533;%&#65533;&#65533;&#65533;h&#65533;Y&#65533;E(&#65533;s&#65533;P&#65533;	&#65533;&#65533;&#65533;&#65533;&#18497;C&#343; ,$h&#65533;&#65533;T&#388;,&#65533;H&&#65533;&#65533;&#65533;ox&#65533;!`h&#65533;&#65533;D}"t	^@ $&#65533;&#65533;N&#65533;L	!&#65533;&#65533;a>*&#65533;&#65533;&#65533;&#65533;&#65533; &#65533;o &#65533;;FDT&#65533;)l0"@@&#65533;&#65533;&#1639;&#65533;&#65533;*&#65533;&#65533;&#65533;mV<!`&#65533;&#65533;&#65533;K*&#65533;qFnT&#65533;&#38872;&#65533;PbfH'&#65533;Gy&#141;:&#65533;Pf&#65533;'&#65533;`&#65533;CC&#65533;&#65533;&#347;&#65533;bj&#350;&#65533;&#65533;&#65533;r~&#65533;&#65533;&#65533;&#65533;&#65533;A&#65533;l&#65533;&#65533;e&#65533;&#65533;$5E
7V&#65533;A&#65533;&#65533; zT&#65533;&#22361;&#65533;&#65533;fP&#65533;A(&#65533;KY&#65533;&#65533;&#65533;&#65533;e&#65533;&#65533;"&#65533;&#65533;	&#65533;0&#65533;'&#65533;&#65533;&#65533;i&#65533;:EJ&#65533;v&#65533;&&#65533;&#65533;&#65533;*&#65533;&#65533;
&#65533;B&#65533;
2&#65533;&#65533;y&#65533;P.&#65533;&#65533;F&#65533;(&#65533;&#65533;&8&#65533;)&#65533;&#65533;&#65533; !x&#48102;N&#65533;&#65533;R&#65533;*	,X	&#65533;&#65533;XC&#65533;2&#65533;&#65533;&#395;&#65533;&#65533;&#65533;&#65533;j-&#1626;&#65533;&#65533;i&#65533;&#65533;&#65533;&#65533;[&#65533;&#353;&#65533;&#65533;&#65533;o&#65533;&#65533;p&#65533;&#638;&#65533;!&#65533;	&#65533;P&#65533;B&#65533;&#65533;&#65533;&#65533;&#65533;&#65533;&#65533;&#65533;t&#65533;!&#65533;L2&#632;&#65533;&#65533;&#65533;8Oy.&#65533;X&#65533; &#65533;&#65533;4z1&#65533;&#65533;1q&#65533;&#65533;Y,&#1916;&#65533;n|&#65533;Pe&#65533;4&#65533;&#65533;&#65533;&#65533;&#65533;&#65533;&#65533;&#65533;5&#65533; 0&#65533;A&#65533;&#65533;&#65533;&#65533;&#65533;&#65533;[&#65533;&#65533;&#1883;&#65533;,L[&#65533;0Iw&#65533;f&#61547;&#65533;j&#65533;k&#65533;O&#65533;&#65533;w*&#65533;K7QdL3&#65533;z&#65533;h&#65533;&#65533;&#65533;+&#65533;&#65533;H&#65533;B&#65533;`0&#65533;&#65533;n&#65533;&#65533;&#65533;!7&#65533;o&#1188;&#65533;&#65533;'&#65533;&#925;;&#65533; &#65533;=&#65533;&#65533;T&#65533;&:Z&#65533;&#65533;g&#65533;&#65533;^ozx&#65533;&#65533;!&#65533;$h&#65533;&#65533;&#65533;&#65533;&#65533;&#65533;.0x&#65533;7&#65533;&#65533;|?&#65533;&#65533;X&#65533;x&#65533;&#1954;&#13315;&#65533;&#65533;CEh&#65533;&#65533;g,&#65533;
&#65533;&#65533;@&#65533;A-&#65533;.&#65533;"&#65533;,r&#65533;&#65533;&#65533;&#65533;^&#65533;&#65533;&#65533;>&#65533;|OA&#65533;&#1104;&#65533;.<&#65533;&#65533;LY&#65533;&#65533;A
(&#65533;&#65533;%O~&#65533;K	R&#65533;;u&#65533;&#65533;&#65533;_&#65533;Q&#65533;&#65533;&#65533;W&#65533;&#1630;&#65533;@A&#1896;,@&#1560; &#65533;&#65533;&#65533;&#65533;&#65533;&#65533;&#65533;&#65533;&#65533;16&#65533;&#65533;&#65533;M!&#65533;&#65533;&#65533;&#65533;&#65533;&#65533;h&#65533;g&#65533;`d&#65533;E&#65533;&#65533;&#65533;"N&#35520;Eni@lM
&#65533; CH&#65533;@O&#65533;
&#65533;&#65533;anG&#65533;&#205;$&#574;&#65533;t))&#65533;&#65533;&#65533;z &#65533;"&#65533;mrI&#65533;`(B7&#65533;o&&#65533;&#65533; &#65533;&#65533;dq5&#65533;!&#65533;&#65533;!@fdl&#65533;H3J'&#65533;9&#65533;&#65533;&#65533;CGZ&#65533;u&#65533;t	ne&#65533;C`
S&#65533; &#2004;B&#948;&#65533;`&#65533;&#65533;&#65533;&#65533;&#1075;&#65533;G}y&#65533;@H0 &#65533;a8 A&#65533;&#65533;&#65533;%)$&#65533;'&#65533;&#65533;87&#65533;&#65533;>&#65533;&#65533;T"n&#65533;&#65533;Ub&#650;&#65533;9L,&#65533;&#65533;&#65533; u@~`D&#65533;&#65533;&#65533;C&#65533;&#65533;&#65533;B.&#65533;I~&#65533;I&#65533;&#65533;1h&#65533;)&#65533;i&#65533;&#65533;4&#65533;B&#65533;&#65533;K&#65533;l`&#65533;&#65533;&#65533;h<&#65533;M&#65533;&#65533;&#65533;
	&#65533;-&#65533; &#332;&#65533;&#65533;&#65533; &#65533;0&#65533;M^r1&#65533;&#65533; :8.&#65533;&#926;o"a&#65533;J&#65533;)~&#65533;&#65533;&#65533;&#65533; &#65533;&#553;-&#65533;d&#65533;^*:LZf, 4PP1&#65533;R&#65533;~&#65533;J &#65533;)&#65533;&#65533;&#65533;N&#65533;/APf&#65533;p&#65533;f&#65533;&#65533;&#1161;&&#65533;&#65533;p&#65533;&#65533;4&#65533;H&#1235;L#T&#65533;&#65533;&#65533; wj&#65533;&#65533;&#65533;&#65533;7K&#65533;O1&#65533;&#65533;7&#65533;S:-&#65533;R&#1648;}&#65533;)0$&#65533;&#65926;&#65533;&#65533;&#65533;ML&#65533;&#65533;&#65533;T.A&#65533;\&#65533;&#65533;~h^&#65533;KD&#65533;E&#65533;#&#65533;)(&#65533;M&#65533;&#65533;&#470;@1A&#65533;&#65533;&#65533;K&#65533;zR&#65533;P{&#65533;&#65533;g&#65533;&#65533;H c9%jcsh9M&#65533;v&#65533;&#65533;&#65533;&#65533;E&#65533;&#65533;e2j&#65533;Nh["R&#65533;Ts&#65533;=&#65533;_M&#65533;&#65533;&#65533;&#65533;v.&#65533;L&#65533;t&#65533;J+&#65533;&#65533;&#65533;oR&#65533;A|&#65533;1&#65533;&#65533;&#65533;&#65533;EUKQ$&#65533;.b0&#65533;wd&#65533;&#65533; &#65533;&#65533;~6&#65533;&#65533;m	i&#65533;&#65533;\A~&#65533;kQ&#65533;am&#65533;I&#65533;&#65533;&#65533;&#65533;&#65533;&#65533;a
&#778;+&#65533;&#65533;t&#65533;3*k&#1600;&#65533;&#65533;&#65533; uiQ\6w&#65533;}u&#65533;r&#65533;{&#65533;'&#65533;W&#65533;&#65533;-&#65533;&#65533;\&#65533;&#65533;(&#65533; &#65533;&#65533;&#65533;P&#65533;&#65533;h&#65533;G&#65533;"1&#65533; ]&#65533;&#1428;&#65533;&#65533;D&#65533;B&#65533;9&#65533;&#568;&#65533;&#65533;C&#65533;&#65533;c&#65533;s&#65533;&#65533;.lR&#65533;"]&#65533;&#65533;V4&#65533;&#65533;&#65533;&#65533;&#65533;x_0&#65533;(&#65533;&#65533;3&#65533;
&#65533;&#65533;&#65533;C/"<0&#65533;&#65533;&#65533;&#65533;n&#65533;Ct&#65533;&#65533;&#65533;#&#65533;&#65533;I&#65533;&#65533;&#65533;r&#65533;&#65533;'?*&#65533;	b,Q&#65533;&#65533;&#65533;0&#65533;&#65533;uYp"&#65533;&#65533;rDr&#65533;xU7&#65533;a&#65533;&#65533;2&#65533;&#65533;O&#65533;&#65533;8S&#65533;(y&#65533;qk_K+'&#358;&#65533;t&#65533;&#65533;&#65533;!2&#65533;&#65533;m&#65533;&#65533;~q&#65533;&#613;
&#65533;&#65533;&#261;!B&#65533;&#65533;9l&#65533;D&#65533;&#65533;&#65533;	[ii&#65533;&#349;n&#65533;&#65533;&#65533;0`&#65533;2E&#65533;>&#65533;6&#65533;&#65533; &#65533;w&#65533;`&#65533;&#1169;A&#65533;&#65533;&#65533;d&#65533;2R&#776;&#65533;&#65533;`&#65533;&#65533;G v&#65533;&#65533;&#1708;&#65533;V&#65533;&#65533;b&#65533;A&#65533;%&#65533;&#65533;'nc&#65533;QW&#65533;&#65533;&#1026;&#65533;G&#65533;iF"/&#65533;&#65533;&#65533;&#65533;&#65533;&#65533;c[X&#1556;&#65533;N&#65533;r]&#65533;]&#65533;&#65533;2&#65533;&#65533;&#65533;&#65533;&#65533;~&#65533;&#65533;&#65533;&#65533;&#65533;Ql&#65533;:&#65533;&#65533;&#65533;6&#65533;t&#808;&#65533;j0&#65533;W &#65533;&#65533;~S&#65533;&#65533;&#65533;AL&#65533;&#65533;&#65533;O5&#65533;&#65533;&#65533;&#65533;&#65533;&#65533;d&#65533;wd&#65533;T&#65533;&#65533;&#65533;N&#65533;7&#65533;|&#65533;&#65533;'y&#65533;&#65533;lm&#65533;&#65533;"X&#65533;C&#65533;B 9&#1280;Sm.H&#65533;&#65533;&#65533;+&#65533;&#65533;&#65533;&#65533;&#65533;&#65533;&#65533;&#65533;&#65533;"2&#65533;&#65533;&#65533;&#65533;&#65533;%L{?&#1022;U&#65533;oI&#65533;"&#65533;&#65533;Cf &#65533;D,5&#65533;z &#65533;&#65533;u&#65533;&#65533;&#65533;(x&#65533;&#65533;&#65533;&#65533;t&#65533;(]fBc&#65533;&#65533;$&#65533;%;AKx<&#65533;x+&#65533;#&#65533;o&#65533;&#65533;g~&#65533;7&#65533;&#65533;&#65533;k&#65533;&#65533;&#65533;&#65533;&#65533;&#65533;Y)&#1052;&#65533;&#1987;&#65533;&#65533;&#65533;&#42882;&#1496;&#65533;&#65533; Y) &#65533;&#65533;'&#65533;&#65533;a7= &#65533;MU&#65533;J&#978;. b&#65533;&&#65533;{K&#65533;p&#65533;&#1581;&#65533;&#65533;w=V&#65533;	m&#65533;&#65533;&#65533;&#65533;&#65533;&#667;&#65533;&#65533;pP+!k(E&#65533;?&#2046;&#65533;&#65533;&#65533;}&#65533;x&#65533;&#65533;?&#65533;"+J&#65533;&#65533;&#65533;&#65533;&#65533;i&#65533;&#65533;HA&#65533;&#65533;s&#65533;B &#65533;*&#65533;&#65533;*}&#65533;{&#65533;&#65533; &#65533;w&#65533;7w&#65533;E<m&#65533;2&#65533;v>&#65533;+&#65533;&#1473;&#65533;&#65533;&#65533;s&#65533;(&#65533;G&#65533;&#65533;&#65533;"?6 &#65533;&#65533;+&#65533;0&#65533;`|&#65533;&#65533;|l0t&#65533;e70h*7&#129;&#65533;&#65533;^&#65533;&#65533;&#65533;\&#65533;x&#65533;im4~;$3&#65533;&#65533;&#65533;C&#65533;}&#65533;&#65533;@c&#65533;P&#65533;&#65533;5&#65533;9 &#65533;&#65533;7X&#65533;&#65533;:&#65533;#X&Gx,&#65533;&#65533;C&#65533;/x,X&#65533;&#65533;iS&#65533;g&#1876;+D&#65533;&#65533;&#65533;y &#65533;l&#65533;&#65533;&#65533;_&#65533;#&#65533;f4&#65533;f&#65533;&2r&#65533;&#65533;7&#65533;#&#65533;&#65533;2&#1158;&#65533;&#65533;&#65533;l0{&#65533;5V)&#65533;y&#65533;eF&#65533;q=H|&#1543;&#65533;&#65533;&#65533;E&#65533;1eHW&#65533;&#65533;4&#65533;&#65533;5Auh&#65533;&#65533;!&#65533;&#65533;Wb:&#65533;5s&#65533;f&#65533;&&#65533;r#&#65533;&#1097;&#65533;&#65533;p7&#65533;8&#65533;&#65533;#&#65533;3	&#65533;Y&#65533;T&#65533;&#65533;g>&#65533;;&#65533;&#65533;&#65533;(&#65533;&#65533;b&#43083;&#65533;&#65533;&#65533;%&#65533;FH&#65533;;`1r^&#65533;&#65533;&#65533;&#328;&#65533;&#65533;&#65533;&#65533;'&#65533;&#65533;^&#65533;5<&#65533;H&#65533;A&#65533;x&#65533;&#65533;&#65533;Fx+g&#65533;&#65533;&#65533;&#65533;&#65533;uO&#65533;&#65533;&#65533;&#65533;oG&#65533;&#65533;P&#65533;&#65533;&#65533;&#65533;&#65533;&#65533;p&#65533;&#65533;&#65533;&#65533;`)AW&#65533;GE&#65533;3&#65533;&#65533;&#65533;&#65533;&#65533;&#65533;&#65533;h&#65533;
2j/"j&#65533;&#65533;&#65533;&#65533;&#65533;&#65533;FXNh&#65533;ReVhN&#65533;C&#65533;C8H&#65533;&K&#65533;{!&#65533;&#65533;*9^"&#65533;\&#65533;&#65533;F&#65533;8(&#65533;bEa&#65533;&#65533;#&#65533;&#65533;&#65533;q7&#65533;y&#65533;]&#65533;&#65533;E}&#65533;{
&#65533;#=&#65533;k&#65533;1!&#65533;C&#65533;3i&#65533;&#65533;&#65533;QUI94&#65533;M&#65533;&#65533;&#65533;^l@V-&#65533;@X&#65533;2&#65533;,9&#65533;&#65533;8&#65533;7&#65533;Sp&#65533;&&#65533;&#65533;r&#65533;|m&#65533;&#65533;&#65533;>&#1364;&#65533;&#65533;&#65533;qeh$q&#65533;iX&#65533;&#65533;v&#65533;&#65533;Bj&#65533;&#65533;&#65533;&#65533;&#65533;7X&#65533;;&#65533;S&#65533;*&#65533;H&#65533;&#65533;~<&#65533;&#65533;K&#65533;]&#65533;&#65533;&#65533;&#65533;&#65533;&#65533;|&#65533;H	Y+&#65533;(&#65533;&#65533;&#65533;Qn&#65533;v&#65533;NaF&#65533;&#65533;ig7&#65533;&#65533;&#65533;&#65533;z&#13376;&#65533;&#65533;Ua&#65533;&#65533;z9&#65533;D&#65533;&#65533;]E&#65533;&#65533;L&#65533;&#65533;P&#65533;I{&#65533;&#65533;v&#65533;&#65533;cY3F&#65533;&#65533;&#65533;&#65533;&#65533;&#65533;&#65533;&#65533;Vf&#65533;&#65533;X&#65533;&#65533;9<Z&#1227;&#65533;	&#65533;&#65533;&#65533;&#65533;&#65533;y&#65533;7o&#65533;&#65533;&#65533;=&#65533;&#65533;&#65533;I&#65533;&#65533;*<&#65533;C0&#65533;'@&#65533;&#65533;ec
&#65533;&#65533;DQPa&#65533;H&#65533;e5&#65533;Y3&#65533;&#65533;6&#65533;&#65533;y<&#65533;b&#65533;)&#65533;3&#65533;&#65533;i&#65533;&#65533;&#65533;&#65533;&#65533;&#65533;0&#65533;)&#65533;	&#65533;&#65533;!*S&#1737;z&#65533;&#65533;&#65533;"&#227;gL&#65533;l&#65533;&#65533;i&#65533;2&#65533;SEg&#65533;&#65533;Y&#65533;&#65533;&#65533;&#65533;+&#674;E&#65533;>?&#65533;B&#65533;t&#65533;X&#65533;&#65533;V&#65533; $ &#65533;l`&#65533;&#65533;&#65533;O&#65533;V&#65533;l&#265;*&#65533;3!B:&#65533;&#65533;Y&#65533;&#65533;, &#65533;bs>&#65533;d;@&#65533;&#65533;* W`&#65533;&#65533;A&#65533;&#65533;&#65533;x&#65533;AV&#65533;b&#65533;72P3e&#65533;&#65533;
&#65533;&#65533;!3e&#65533;RL&#65533;&#65533;Sb&#65533; &#65533;(&#65533;@[&#65533;``Zsc;&#65533; 	&#65533;A&#65533;0$&#65533;&#65533;,1 &#65533; 5"jK&#65533;j&#65533;*&#65533;mA&#65533;&#65533;!3&#65533;&#65533;-+&#65533;G&#65533;<&#65533;&#65533;e&#65533;Ie&#65533;Ih&#65533;&#65533;@&#65533;*&#65533;&#65533;&`&#65533;%=4%&#65533;&#618;&#65533;&#6835;3. ie&#65533;3bS&#65533;j&#65533;&#65533;&#65533;\&#65533;= &#65533;xi&#65533;+&#65533;&#65533;75&#65533;F}B&#65533;&#65533;zLo&#65533;:#C@V&#65533;SU&#65533;
2C&#65533;&#65533;U@pPT&#65533;,z&#65533;&#65533;tc&#46318;Y)&#65533;&#1710;&#65533;c&#65533;c"?b&#65533;:&#15003;.&#65533;&#65533;&#65533;f&#65533;:&#65533;[&#65533;7&#65533;>%&#65533;&#65533;Q2&#65533;D&#65533;u;&#1018;&#65533;&#65533;&#65533;1&#65533;C&#65533;G&#65533;&#65533;5&#65533;&#65533;B&#65533;&#65533;%m&#65533;&#65533;&#65533;d&#65533;&#65533;?&#65533;#,&#65533;UDV0_d&#65533;<&#65533;+{&#65533;S9&#65533;&#65533;&#44135;&#65533;VQ&#65533;&#65533;:&#1729;&#65533;&#65533;\y&#65533;&#65533;&#65533;b<&#65533;IE&#65533;bc*&#65533;&#65533;I-&#65533;&#65533;s7U&#65533;%&#65533;j^&#65533;ISK&#65533;&#65533;jsx`p;&#65533;<*&#65533;1&#65533;P{&#65533;X+.Pq&#65533;!&#65533;&#60966;& hR&#65533;&#65533;&#65533;&#65533;O xj&#65533;&#65533;&#65533;&#1205;	"+1	 R&#65533;PP&#65533;0
2&#65533;&#65533;&#65533;m&#595;&#65533;g&#1144;&#65533;&#65533;&#65533;&#65533;&#65533;&#65533;d-&#1133;!" _e 	5&#65533;?&#65533;&#65533;C&#516;!&#65533;Z&#65533;&#65533;'&#65533;*xj&#65533;*&#65533;)&#65533;0"pP&#140354;&#65533;&#65533;&#65533;&#65533;P&#65533;&#65533;&#65533;r&#65533;+&#65533;
i&#65533;&#65533;&#65533;&#65533;V&#65533;&#65533;RDU&#65533;e&#65533;" &#65533;{KGP&#65533;&#65533;&#65533;&#65533;t&#65533;&#65533;&#65533;&#8011;{&#65533;&#65533;K&#65533;l&#65533;&#65533;f0	&#65533;[&#65533;&#65533;kP &#65533;&#65533;&#65533;&#65533;;&#65533;&#65533;&#65533;&#65533;&#65533;2&#65533;&#65533;&#65533;5[[&#65533;&#65533; 6l&#65533;&#65533;p&&#65533;&#65533;&#65533;&#65533;&#775;&#65533;k&#65533;&#65533;&#65533;&#65533;  &#65533;&#65533;,&#65533;&#65533;&#65533;&#65533;%&#65533;&#65533;&#65533; &#65533;&#65533;9&#65533;&#65533;@h&#65533;,|O&#65533;T
evR0&#65533;4&#65533;&#65533;&#65533;u::\&#65533;5 	
&#65533;E&#65533;B&#65533;&#65533;oP&#280;2lGu&#65533;E 7&#65533;&#65533;B&#65533;&#65533;H&#65533;&#65533;S, &#65533;@&#65533;Yli&#65533;&#65533;-&#65533;@:`q&#65533;# : &#65533;P&#65533;{&#65533;&#65533;5pr&#65533;d&#65533;)&#65533;s&#65533;&#65533;ul&#65533;nr&#65533;:d&#65533;@B R&#65533;, &#65533;?S&#65533;P&#65533;u l p&#65533;! &#65533;&#65533;&#554;\<&#65533;)=&#65533;, T:&#65533;&#65533;&#65533;0&#65533;&#65533;$ b@'P&#65533;&#65533;&#65533;&#617;&#65533;&#65533;&#65533;&#65533;LyS&#65533;t&#65533;&#65533;&#65533;38&#65533; &#65533;&#65533;&#65533;5&#65533;"&#65533;&#65533;Y&#65533;f&#779;&#805;#&#65533;.p.&#1065;=C 4&#65533;&#65533;&#65533;Z&#65533;&#65533;q&#65533;&#65533;|	 p &#65533;x&#65533;&#65533;U&#65533;&#65533;P&#65533;&#65533;&#1724;A&#65533;:&#65533;&#65533; &#65533;&#65533;&#65533;U&#65533;&#65533;&#65533;y&#65533;=P&#982;|pJ &#65533;b&: DA@>&#65533;,&#65533;E7&#332;	41&#65533;&#65533;,V:&#65533;&#65533;"&#65533;&#65533;,&#65533;A&#65533;,&#65533;hCp&#65533;)&#65533;&#65533;@&#65533;&#65533;"&#839;&#65533;&#65533;&#65533;&#65533;&#65533;#=&#65533;eL&#65533;&#65533;g&#65533;&#65533;&#65533;&#65533;-&#65533;D&#65533;/Z+>@&#65533;O&#65533;P9&#65533;&#65533;8&#65533;l _D&#65533;M,,$@H&#65533;K&#65533;P/<&#1166;&#65533;5S&#65533;&#65533;	&#65533;&#65533;&#65533;l&#65533;&#65533;&#65533;&#65533;D&#65533;\&#65533;a&#65533;&#65533;FA&t&#65533;&#65533;U&#65533;&#65533;&#65533;&#65533;4|_V->&#65533;A&#65533;N&#65533;e&#65533;-&#65533;#&#65533;Y&#65533;&#65533;4&#165;,V+&#65533;&#65533;&#65533;&#65533;&#65533;@&#65533;M&#508;&#65533;2Zc&#65533;<7&#65533;"&#65533;xF&#65533;&#1141;&#65533;&#460;n&#1683;&#65533;BK&#65533;F&#65533;&#65533;&#1344;&#65533;&#65533;d:: &#65533;I-?&#65533;&#65533;d7&#65533;|2K!&#65533;&#65533;&#65533;^%NAL&#65533;&#65533;&#65533;&#65533;6lg' ,&#65533;,&#65533;Q&#65533;&#65533;&#65533;ehy&#65533;7&#172;M&#65533;&#65533;&#642;&#65533;&#65533;&#65533;aQ6059;&#65533;&#65533;&#65533;qU:&#65533;&#65533;.0&#65533;&#65533;&#65533;&#65533;&#65533;&#65533;&#65533;2&#65533;oq&#65533;_&#65533;&#65533;Z0<&#65533;;&#65533;&#65533;&#65533;&#65533;&#65533;&#65533;^F-&&#65533; A:&#65533;C&#65533;}S@&#65533;&#65533;&#65533;n-&#65533;g&#1849;)&#65533;c&#65533;&#65533;&#65533;&#65533; |@&#65533;m&#65533;&#65533;-&#65533;&#65533;`&#65533;&#65533;e&#65533;&#65533;&#65533;{&#65533;(&#65533;&#65533;&#65533;&#65533;&#65533;&#65533;-&#65533;4G&#65533;2 Y&#65533;_&#65533;&#65533;&#1153;@W` &#65533;&#65533;&#65533; = &#65533;&#65533;
&#65533;9|&#557;&#65533;&#65533;|`&#65533;r,&#65533;K&#65533; &#65533;	&#65533;e&#65533;g&#65533;&#65533;k&#65533;&#65533;! 0p&#65533;! +&#65533;&#65533;2&#65533;;&#65533;K&#65533;n&#65533;&#65533;&#65533;&#1958;4=&#65533;&#65533;H&#65533;qcM&#65533;&#65533;&#65533;&#65533;
[&#65533;&#65533;k&#65533;&#65533;&#65533;&#65533;&#65533;&#65533;S{&#65533;S&#65533;&#65533;)|&#65533;&#65533;&#65533;c&#65533;&#65533;H&#65533;L&#65533;< &#38078;A&#65533;u&#65533;&#65533;&#65533;M&#65533;&#1201;&#65533;&#65533;[&#65533;~&#65533;&#65533;&#65533;A&#938;t&#65533;&#65533;&#65533;&#65533;&#65533;&#65533;&#1929;^&#65533;&#65533;&#777;@b&#65533;&#65533;mn &#65533;!>&#65533;&#65533;&#65533;&#65533;B&#65533;m^&#65533;&#65533;	@&#65533;&#65533;&#65533;lz&#65533;&#65533;Z&#65533;/]&#65533;-&#903;MF&#65533;<u7l&#65533;&#65533;lP&#65533;N&#65533;P&#65533;U` &#910;<+&#65533;&#65533;A&#65533;i&#65533;&#65533;>op&#65533;&#65533;&#65533;P|&#65533;&#65533;4&#65533;RZ&#65533;&#65533;T&#65533;n &#65533;(&#65533;|@u&#65533;&#65533;&#65533;&#65533;T&#65533;&#65533;&#65533;SvIW&#65533;
q&#65533;F&#65533;@&#65533;h	&#702;
T&#65533;c&#65533;38i&#65533;&#65533;&#65533;@&#65533;y&#65533;1	&#65533; O&#65533;&#65533;&#65533;2&#65533;&#65533;%&#65533;<&#65533;&#65533;y&#65533;&#65533;&#65533;&#65533;&#65533;L&#65533;&#65533;N_&#65533;k&#65533;&#65533;=&#65533;&#65533;&#65533;s0Y k&#65533;&#65533;\&#65533;&#65533;%&#65533;&#65533;&#65533;O?&#65533;d&#65533;@&#65533;x+&#65533;7&#65533;&#65533;:M&#65533;&#65533;j&#65533;&#65533;&#65533;s&#65533;&#65533;M&#65533;@x@&#65533;&#65533;yd0&#65533;U&#65533;&#65533;&#65533;&#65533;
&#65533;a&#65533;<&#65533;&#65533;&#65533;_hr&#65533;&#65533;&#65533;&#65533;&#65533;"8&#65533;&#65533;1&#65533;H&#65533;w&#65533;&#65533;&#65533;		&#65533; &#65533;*r&#65533; Zp@&#65533;&#44529;&#65533;&#65533;&#65533;&#65533;&#65533;m&#65533;hJ&#65533;3&#65533;&#65533;&#65533;&#65533;&#65533;&#65533;&#65533;&#65533;&#65533;N&#65533;&#65533;&#42982;&#65533;&#65533;&#65533;&#65533;_&#65533;Z 
&#65533; @)&#65533;o&#65533;&#65533;&#65533;&#65533; &#65533;f&#65533;&#65533;&#65533;&#65533;&#65533;&#65533;&#65533;n&#65533;&#1215;&#65533;&#65533;&#65533;J&#65533;G&#65533;1&#65533;&#65533;0&#65533;&#65533;}&#65533;R&#65533;	&#65533;y&#65533;&#65533;&#65533;&#65533;hHjK&#65533;C&#65533;&#65533;&#65533;&#65533;&#65533;&#703;h7&#65533;&#65533;&#65533;&#65533;&#65533;(&#65533;&#65533;f{&#65533;o^"X&#65533;&#65533;A&#65533;	.d&#65533;&#65533;&#65533;C&#65533;%N&#65533;X&#65533;&#65533;E&#65533;&#65533;&#65533;&#419;&#65533;E
&#65533; &#65533;&#65533;I6&#1452;dy&#65533; d&#660;&#65533;&#65533;J&#65533;9u&#65533;4 &#65533;&#65533;&#65533;&#65533;k&#65533;&#65533;(`&#346;-&#65533;&#65533;&#65533;&#65533;E&#65533;L&#65533;&#65533;&#65533;1b&#65533;H&#65533;Y&#65533;n&#65533;&#65533;&#65533;&#65533;W&#65533;ZSA&#65533;f&#65533;&#65533;&#65533;o*xy'O&#65533;l`Bp&#65533;&#65533;&#864;y{z&#65533;&#65533;Vg\6[&#65533;&#65533;D+&#65533;&#65533;TO&#65533;J=&#65533;&#65533;j&#65533;7a%O&#65533;\&#65533;&#65533;&#65533;c;~4!@Ca&#65533;&#1180;&#65533;&#65533;m&#952;,bB&#65533;&#65533;o&#1952;{=^&#65533;&#65533;r(&#65533;J&#65533;G&#65533;0&#65533;11]&#65533;=:&#65533;&#65533;q&#65533;&#597;/&#65533;&#65533;&#65533;&#65533;)&#65533;&#65533;L&#65533;&#65533;&#65533;H$&#65533;;&#65533;&#65533;&#866;Ga&#65533;]&#65533;&#65533;vl&#65533;&#65533;wof&#65533;&#65533;&#65533;%&#65533;&#65533;2&#65533;_&#65533;&#65533;&#65533;&#65533;cQV&#65533;@ &#65533;:)&#65533;
&#65533;&#65533;&#59433;&#65533;&#65533;&#65533;&#65533;N&#65533;B#&#65533;p&#65533;	&#65533;&#65533;&#65533;Ro&#65533;
&#65533;&#65533;m&#65533;&#65533;&#65533;&#65533;?K4&#65533;D&#65533;R &#65533;=&#65533;DJ!&#1208;&#940;&#65533;b&#65533;,V&#65533;&#65533;&#65533;&#65533;z&#65533;&#65533;G &#65533;&#65533;&#65533;FZ&#65533;g
&#65533;1&#65533;&#65533;B&#65533;I(&#65533;&#65533;lE&&#65533;J&#65533;&#65533;&#65533;	&#65533;|&#65533;&#65533;jrL2&#65533;&#65533;&#534;(+&#616;&#65533;&#65533;&#65533;8)&#65533;s&#906;T&#1839;I&#65533;&#302;F&#65533;<0&#65533;&#65533;&#65533;t&#65533;	<&#65533;&#65533;0&#65533;PDU&#65533;t&#1138;@&#65533; &#65533;(b$&#65533;&#65533; &#65533;|8&#65533;&#65533;t&#65533;N:CUT&#1611;&#65533;
4&#530;&#65533;-U&#65533;&#65533;&#65533;\BZk&#65533;&#65533;V\s&#1856;=,f&#65533;&#1376;.&#65533;"#&#65533;+&#65533;&#65533;-f&#65533;A1%&#65533;&#65533;t&#65533;Q&#65533;&#65533;E*&#65533;&#65533;&#65533;:&#1200;L&#65533;&#65533;b&#65533;&#65533;uG.^2r&#65533;5&#65533;\t&#65533;%K&#65533;r(&#65533;&#65533;&#65533;@P&#65533;#&#65533;&#65533;,&#65533;xC&#65533;&#1640;<&#65533;&#65533;MP&#65533;x&#65533;&#65533;&#65533;<&#65533;&#1332;D#&#65533;&#65533;l&#65533;&#65533;&#65533;J_4 1&#65533;&#65533;A]&#65533;3>&#1476;&#65533;&#65533;p&#65533;V&#65533;-&#65533;]&#65533;&#65533;1O@W&#65533;&#65533;NO&#65533;.`&#65533;c&#65533;&#65533;&#65533;Ut&#65533;"&#65533;t&#65533;0j|&#65533;&#65533;dJ&#65533;o=	&#65533;q5V:c&#65533;IK &#17443;&#65533;&#1193;&#898;&#65533;,&#1619;.&#65533;7 &#65533;&#65533;H&#65533;kG&#65533;yl&#65533;&#65533;&#260;&#65533;&#65533;@&#65533;&#65533;&#771;&#65533;<&#65533;&#65533;&#65533;&#65533;`^&#65533;h3\&#65533;&#65533;&#65533;&#65533;o&#65533;|&#65533;&#65533;&#65533;&#65533;&#1872;[I&#65533;E&#65533;q@&#65533;8}}&#1754; &#65533;&#65533;Yl&#65533;3&#1994;&#65533;I&#65533;%&#65533;&#65533;R; &#65533;&#65533;&#65533;)&T >p&#65533;u&#65533;c&#65533;}v&#65533;]&#65533;P&#65533;B^\&#65533;n&#65533;&#673;&#65533;
 &#65533;a&#65533;&#65533;&#65533;&#65533;r&#65533;5W&#65533;&#65533;&J#&#65533;Q#g&#65533;w&#65533;&#65533;&#65533;&#65533;&#65533;;&#65533;&#897;&#65533;&#65533;|&#65533;&#65533;7_|C e&#65533;6v&#65533;N&#65533;&#65533;`&#65533;&#65533;&#65533;&#65533;&#65533;&#1699;&#65533;&#65533;&#43951;&#65533;&#65533;jy .&#65533;&#65533;&#65533;	D%=&#65533;&#65533;&#1443;&#65533;&#65533;&#65533;s&#65533;&#65533;&#65533;&#65533;/A&#65533;,xAfP&#65533;&#65533;`&#65533;&#65533;&#65533;&#65533;&#65533;&#65533;?g&#65533;&#65533;&#65533;(M&#65533;x/&#65533;Y ]&#65533;&#65533;&#65533;0&#65533;&#65533;&#65533;&#65533;z$u&#65533;K&#65533;&#65533;&#65533;2&#65533;Q&#65533;&#65533;s<&#65533;t&#65533;(&#65533;K&#65533;&#65533;&#65533;)&#65533;&#65533;8ya&#65533; &#65533;Xo&#65533;&#65533;I&#65533;&#65533;&#65533;&#65533;EpP&#65533;&#65533;Y&#65533;&#65533;&#65533;W&#65533;&#65533;8D&#65533;&#65533;X&#65533;&#65533;&#65533;&#65533;&#65533;&#65533;&#65533;&#65533;&#390;'.&#65533;l&#65533;&#65533;&#65533;hE &#65533;&#65533;~p&#65533;&#65533;&#65533;&#65533;|Af&#65533;^&#65533;&#65533;L&#65533;0M&#65533;(f<c&#65533;&#65533;X&#65533;*G&#65533;94&#65533;<*i&#65533;&#65533;&#65533; M)'h&#65533;&#65533;5&#65533;&#65533;Q&#65533;&#65533;&#65533;&#65533;&#65533;&#65533;&#65533;&#65533;'&#65533;x&#65533;O3R&#65533;G&#65533;R&#65533;&&#65533;u )Oz X<k&#65533;&o)&#65533;&#65533;&#65533;&#65533;80&#65533;i&#65533;5R&#65533;&#65533;&#65533;9&#65533;eh&#65533;&#65533;&#65533;&#65533;e&#65533;Z&#65533;&#65533;0&#65533;2&#65533;K4&#65533;w0&#65533;D&#65533;d&#65533; s&#65533;S&#65533;"&#65533;&#65533;d%&#65533;&#65533;&#65533;&#65533;&#65533;&#65533;$&#65533;f&#65533;k&#65533;&#65533;/&#65533;%&#65533;f$&#65533;p&#65533;&#65533;k|&#806;&#65533;&#1689;&#65533;&#65533;@&#65533;&#65533;&#65533;&#65533;&#1031;&#65533;&#65533;=&#65533;*&#65533;1s&#65533;z2s&#65533;&#65533;d&#65533;?&#65533;9K&#65533;&#65533;&#65533;&#65533; *&#65533;3A&#65533;6^NL&#65533;&#65533;if1&#65533;:4&#65533;(&#65533;"&#65533;&#923;&&#65533;-R&#65533;&#65533;&#65533;&#65533;&#65533;&#1868;&#65533;\&#65533;YR2&#65533;&#65533;&#65533;Cq8&#65533;&#65533;&#65533;&#65533;&#65533;&#65533;8&#65533;&#1056;fe} kY&#65533;zV&#65533;&#65533;U&#65533;kek[&#65533;&#65533;&#1462;&#65533;&#65533;&#65533;&#65533;&#65533;;&#65533;P/&#65533;!`*&#65533;,i[&#65533;&#65533;&#65533;&#65533;$B'=R&#1067;H&#65533;UH&#65533;B&#65533;Y&#944;&D&#65533;~&#65533;CqY4&#65533;&#65533;&#65533;lg=&#65533;Y&#65533;&#65533;&#65533;'&#65533;@M&#65533;&#65533;+&#65533;&#65533;wE&#65533;&#65533;)f&#65533;\'Fi@&#65533;&#65533;&#65533;&#65533;[R&#339;&#65533;&#65533;Ab&1&#65533;&#65533;&#65533;&#65533;&#65533;A4&#65533;&#65533;=&#65533;	&#65533;&#65533;ew&#65533;Y&#65533;FW&#65533;&#65533;}&#65533; &#65533;&#65533;&#65533; W&#65533;&#65533;s&#65533;&#65533;&#65533;`&#65533;P&#65533; SpP&#65533;&#65533;)Uj&#33520;&#65533;&#65533;&#65533;+&#65533;&#65533;WY6&#65533;&#65533;A&#65533;&#65533;&#65533;q&#65533;T!&#65533;&#65533;A&#65533;&#65533;&#65533;;PW&#65533;&#65533;&#65533;\Ob&#65533;1D.&#155; :&#65533;X&#65533;&#65533;#|&#65533;
^&#65533;M&#65533;&#65533;&#65533;3&#65533;&#65533;&#65533;y&#65533;&#65533;kX&#65533;<I/Y\&#65533;&#40440;Z&#65533;  $2 &#65533;&#65533;S&#65533;&#65533;&#65533;0A"&#65533;_&#65533;A^G&#65533;&#65533;t&#65533;&#1725;&#65533;&#1252;&#65533;&#65533;&#65533;&#65533;&#65533;l;&#65533;&#65533;6&#65533;1&#65533;g&#65533;&#65533;#&#65533;zQ&#65533;&#65533;&#1775;\&#65533;\&#65533;&#65533;&#65533;&#65533;&#65533;Y&#65533;P &#65533;&#65533;+^oV&#1984;&#65533;&#840;wk&#65533;]bH<0&#65533;'&#65533;&#529;&#65533;=	7&#65533;3,&#65533;W&#65533;6jXqhV&#65533;&#65533;I&#65533;N&#65533;&#65533;&#65533;!&#65533;&#65533;&#65533;w(&#65533;u&#65533;`&#65533;I&#65533;i4&&#65533;08<&#65533;&#65533;d&#65533;&#1416;I&#65533;&#65533;M&#65533;&#65533;*Z&#65533;&#65533;Lal&#65533;-&#65533;&#65533;E&#65533;&#65533;&#129;&#65533;&#65533;eFkp&#65533;*[&#65533;,&#65533;&#65533;&#65533;I&#65533;&#65533;&#65533;yg8&#65533; &#65533;4&#65533;^yb&#65533;&#65533;&#65533;\&#65533;d	&#291;-&#65533;A&#65533;&#65533;&#65533;(&#65533;F&#65533;N&#65533;6&#65533;&#65533;&#65533;&#65533;&#65533;&#65533;&#65533;&#65533;&#65533;v-8&#65533;&#65533;&#65533;&#1171;zA&#65533;&#65533;&#1653;&#65533;&#65533;D&#65533;b &#65533;&#65533;&#65533;0LH_Z&#65533;h&#65533;uQ
&#65533;&#65533;&#65533; fk=@	&#65533;40S&#749;&#65533;
+&#65533;&#65533;&#65533;{Z&#65533;{|&#65533;&#65533;bhD&#65533;&#65533;&#65533;&#65533;2O&#65533;g6p`&#65533;fwQ&#65533;
:v&#65533;&#65533;&#65533;F&#625;&#65533;H0|e&#65533;&#65533;&#65533;yE&#65533;k)R&#65533;ab&#65533;gLn&#65533;<&#65533;	P9B\&#65533;ma&&#65533;i&#65533;C&#65533;&#65533;N&#65533;
&#65533;&#65533;Jz&#65533;&#60269;&#65533;&#65533;&#65533;u9&#65533;C
&#65533;"&#65533;&#65533;>&#65533;G&#65533;`.&#65533;[P&#65533;1&#65533;&#65533;:<&#65533;&#65533;q&#65533;0y&#65533;&#65533;&#65533;&#65533;U(&#65533;nY&#65533;~&#65533;J&#65533;.?&#65533;KE&#65533;&#65533;&#65533;&#65533;&#65533;9&#65533;&#65533;&#65533;]%&#65533;l4&#65533;&#65533;&#65533;&#65533;&#65533;&#65533;&#65533;&#65533;D	
&#65533;a&#1953;	&#65533;&#65533;&#65533;&#1699;UH2]B&#65533;&#65533;bh&#65533;!eC&#65533;&#65533;&#65533;jQ'l&#65533;&#65533;{&#65533;&#65533;&#65533;&#65533;&#65533;!&#65533;`{&#65533;&#65533;|&#1203;&#65533;}&#65533;&#65533;&#65533;&#65533;&#65533;[&#65533;r&#65533;|)&#65533;6z0&#65533;x&#65533;&#615;^Z&#65533;&#65533;&#65533;T&#65533;&#65533;G&#568;&#65533;_V&#65533;&#65533;&#65533;1k	$>&#65533;;!&#65533;&#65533;&#65533;</
6!&#1081;7&#65533;;&#65533;&#65533;?,&#65533;c,X&#65533;>&#65533;:&#65533;&#65533;&#65533;++&#65533;
&#65533;&#65533;&#65533;&#65533;*&#65533;K&#65533;&#65533;&#65533;P&#65533;&#65533; &#65533;&#65533;H &#65533;"&#65533;@&#65533;|&#65533;K&#65533;:&#65533;&#65533;&#65533;&#65533;&#65533;(&#65533;&#65533;&#65533;&#65533;(?&#65533;&#65533;&#65533;&#65533;<&#65533;&#65533;A&#65533;c&#65533;&#65533;&#65533;A%&#65533;@y&#65533;&#65533;X&#65533;Z|&#65533;&#65533;&#65533;
&#65533;E&#65533;'&#65533;A@&#65533;R&#65533;.q%T&#65533;
&#65533;>&#65533;(<&#65533;&#65533;&#65533;>&#65533;&#65533;&#65533;&#65533;&#65533;&#65533;p&#65533;&#65533;&#65533;;&#65533;?z!<&#65533;!	&#65533;&#65533;&i&#65533;&#65533;0C&#65533;&#65533;&#65533;&#65533;+_&#65533;&#65533;X(&#65533;]&#65533;<&#65533;A&#65533;&#65533;*
&#187;&#65533;C8&#65533;&#65533;&#65533;(&#65533;&#65533;&#65533;>&#65533;&#65533;&#65533;&#65533;+&#65533;5DD%&#65533;
2t&#65533;,&#65533;+&#1700;&#65533;&#48840;&#65533;K&#65533;&#65533;X&#65533;&#65533;&#65533;<&#65533;Z &#65533;}&#65533;B&#65533;p B&#65533;&#65533;	3?a&#65533;&#65533;@&#65533;&#13534;4&#65533;&#65533;|ELl&#65533;D&#65533;&#65533;D6X&#65533;@L&#65533;#E&;&#65533;&#65533;&#65533;*F&#65533;qEe|&#65533;L,A&#65533;9&#65533;&#65533;E6&#65533;&#65533;&#65533;H&#65533;l&#65533;#&#65533;&#65533;L&#65533;&#65533;&#65533;C&#65533;p&#65533;;8<&#65533;&#65533;E9	@4+Jk&#65533;_pAx$6&#65533;&#65533;T&#65533;+&#65533;&#65533;p,&#65533;pZ&#65533;&#65533;&#65533;I+\p&#65533;&#65533;&#65533;.&#65533;y&#65533;$&#65533;&#65533;YH&#65533;&#65533;&#65533;|&#65533;6&#65533;&#65533;uD+J&#65533;&#65533;9&#65533;&#65533;&#65533;&#65533;&$&#65533;H&#65533;&#65533;&#65533;\&#65533;t&#65533;&#65533;z:&#65533;dn*&#65533;>rI&#65533;&#65533;E6@7&#65533;&#65533;&#602;&#65533;;&#65533;&#65533;&#65533;&#65533;&#65533; &#65533;\&#65533;K&#65533;&#610;8&#65533;G&#65533;&#609;$J&#65533;d(&#65533;dJ&#65533;+&#65533;T+4&#65533;m&#65533;&#683;&#65533;C&#65533;&#65533;&#65533;J&#65533;HJ&#65533;&#65533;hu*I&#65533;|@&#65533;&#65533;&#65533;\&#759;&#65533;K&#65533;&#65533;&#246;&#65533;K&#65533;&#248;&#65533;K&#65533;t&#65533;&#65533;
L&#65533;L&#65533;*L&#65533;LL&#65533;\L&#65533;lL&#65533;|L&#524;L&#604;L&#684;L&#764;L&#65533;&#65533;L&#65533;&#65533;L&#65533;&#65533;L&#65533;&#65533;L&#65533;M&#65533;M&#65533;,M&#65533;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&#65533;&#65533;}&#65533;6 &#65533;&#65533;  x&#65533;/&#65533;&#1087;k&#65533;&#65533;&#65533;!8&#65533;!  &#65533;5&#65533;HQ'P&#65533;&#65533;&#65533;!x&#65533;-&#65533;/&#65533;&#65533;P$@&H$p'pQ&#65533;&#1115;j&#65533;(&#65533;$Hm&P `&#65533;&#65533;&#1159;&#65533;&#65533;!@ h&#65533;$H&#65533;@R,e$X &#65533;&#65533;v&#65533;e&#65533;,-S3&#65533;&#65533; 05'&#65533;!&#65533;&#65533;*5S8&#65533;&#65533;X&#65533;aj&#65533;7&#65533;S3E&#65533;xR:&#65533;6&#65533;&#65533;;&#65533;&#65533;,e&#65533;&#65533;S+&#65533;SA-S&&#517;(&#65533;&#65533;&#65533;&#65533;&#65533;&#65533;1MT+&#65533;&#65533;/hL&#65533;TL&#65533;&#65533;&#65533;&#65533;=&#65533;N&#1027;?&#65533;N&#65533;&#65533;X&#65533;"&#65533;T4&#65533; M&#65533;&#65533;/(M&#65533;&#65533;/&#65533;&#1340;OHR&#65533;U]&#65533;H&#65533;&#65533;?&#65533;&#65533;D&#65533;S h&#65533;O&#65533;N&#65533;&#65533;&#65533;&#65533;N&#65533;D&#65533;&#65533;\5T S8Q&#1027;^&#65533;&#65533;@&#65533;@&#65533;R&M&#65533;K&#65533;&#65533;8V)0&#65533;f&#65533;P&#65533;Q &#65533;RT8T(S&#65533;&#65533;Nh_&#65533;&#65533;'`2&#65533;R&#65533;&#65533;&#65533;&#65533;qE&#65533;s&#65533;&#65533;&#65533;&#65533;&#65533;/]&#65533;N &#65533;Q&#65533;&#65533;x&#65533;&#65533;P8]&#65533;&#65533;&#65533;&#65533;}&#65533;Q%&#65533;Q&#65533;L&#65533;N(&#1474;&#65533;&#65533; &#65533;EN&#65533;&#1231;,Q8&#65533;&#65533;&#65533;Yy&#65533;&#65533;?&#65533;W_&#65533;&#1027;&#65533;&#65533;&#65533;&#65533;T &#65533;)&#65533; (Z&#65533;UY8&#65533;&#65533;p&#1423;&#65533;&#65533;&#65533;Y&#65533;&#65533;&#65533;PR&#65533;&#65533;R&#65533;N*&#65533;&#65533;&#65533;&#65533;&#65533;V&#65533;&#65533;@8X&#65533;&#65533;&#65533;&#65533;eHv&#65533;&#65533;&#65533;Z&#65533;-R&#65533;&#65533;#&#65533;uE&#65533;&#65533;&#65533;&#65533;&#1788;&#65533;&#65533;&#65533;&#65533;&#65533;S`&#1768;u[&#65533;&#65533;&#65533;&#65533;&#65533;L&#65533; #P &#65533;m&#1376;&#65533;&#65533;\&#65533;&#1348;&#65533;MS\&#65533;%\&#65533;&#65533; &#65533;&#65533;&#261; h&#65533;L&#65533;(&#65533;&#65533;&#65533;&#65533;&#65533;H&#65533;&#701;\&#805;Y&#65533;&#65533;&#65533;}&#65533;x 0&#65533;&#65533; L&#65533; P&#65533;&#65533;T&#65533;M8&#65533;&#65533;&#65533;[!&#65533;&#65533;uIv=&#65533;&#65533;&#65533;&#65533;&#65533;]&#65533;&#65533;P&#65533;&#65533;^*&#65533;]&#65533;&#65533;]&#65533;U&#65533;&#65533;5Z$&#1540;&#65533;&#65533;Gv%&#65533;&#65533;&#65533;Z&#65533;&#65533;&#65533;}N*&#65533;&#65533;&#65533;&#65533;0x #P&#65533;&#65533;&#65533;&#2029;&#65533;M@&#65533;&#65533;&#65533;m&#1637;&#65533;R\&#65533;ER&#65533;&#65533;&#65533;6P&#65533;&#65533; &#1765; &#65533;&#65533;&#65533;&#65533;&#65533;&#65533;E&#65533;&#65533;UY&#65533;u^&#65533;&#65533;&#1545;&#65533;&#65533;xM=&#65533;`&#65533;l&#1933;&#65533;(&#65533; &#65533;n&#65533; *  @&#65533;U]&#65533;&#1348;p&#65533;_&#65533;a&#65533;a&#65533;a&#65533;a&#65533;&#65533;H&#65533;&#65533;&#65533;&#65533;\&#1347;&#65533;&#65533;/&#65533;&#65533;&#65533;&#65533;0&#65533;&#65533;&#65533;&#65533;
8C&#65533;&#65533;8&#65533;m&#65533;&#65533;b-&#65533;b.&#65533;&#65533;&#2013; ^&#65533;U]&#65533;N&#65533;Y&#65533;l&#65533;&#65533;U&#65533;&#65533;. &#65533;&#65533;&#65533;u&#65533;&#65533;&#65533;E&#65533;s-&#65533;&#1028;"&#65533;&#65533;&#65533;&#65533;	&#65533;O UO&#65533;P&#65533;`&#65533;&#65533;	Pb&#65533;&#65533;&#65533;	&#65533;&#65533;K@b&#65533;&#65533;Z&#65533;&#65533;&#1540;&#65533;&#65533;&#65533;]J&#65533;&#65533;&#65533;T&#65533;&#65533;&#65533;0`&#65533;&#65533;&#65533;x&#65533;E&#65533;&#65533;p&#65533; &#65533;pT&#65533;D&#65533;'&#65533;h x&#65533;&#65533;]N&#65533;&#65533;h_P&#65533;0&#65533;&#65533;b`fa&#65533;&#2029;&#65533;p&#65533;&#65533;&#65533;^&#65533;&#65533;`dP&#65533;&#65533;&#65533; 
 fk&#65533;fl&#65533;a*&#65533;_&#65533;%O*p&#65533; 
&#65533;e.&#65533;B&#65533;&#65533;&#65533;]&#65533;l^gvf&#65533;#^_&#1189;&#65533;&#65533;&#65533;N*&#65533; {V&#65533;&#65533;^&#65533;x&#65533;v&#65533;g&#65533;i>&#24792; Pd&#65533;&#65533;6&#65533;]Z&&#65533;0&#65533;L&#65533;^ L&#65533;&#65533;&#65533;&#65533;&#65533;e{~e&#65533;l&#65533;f^&#65533;^~&#65533;&#65533;^&#65533;4`&#65533;%&#37184; &#65533;&#65533;N
x&#65533;&#65533;&#65533;&#65533;a&#65533;LY&#65533;&#65533;/&#65533;&#65533;&#65533;&#832;g>h&#65533;eH&#65533;Kh&#65533;&#65533;]bU &#65533;=&#65533;&#25854;&#65533;`c&#65533;%&#65533;=n&#65533;Fc~&#65533;&#65533;'fd&#65533;&#65533;f
&#512;f&#65533; &#65533;&#65533;^&#65533;&#65533;&#901;&#65533;&#65533;&#65533;&#65533;&#65533;e&#65533;&#65533;6&#65533;y&#65533;&#65533;&#65533;} &#65533;&#65533;&#65533;&#65533;n&#981;&&#65533;&#65533;g#@
H&#65533;pT&#65533;&#65533;&#65533;&#65533;&#65533;N&&#1019;V&#65533;#&#65533;&#65533;&#65533;&#65533;&#65533;&#65533;&#65533;I&#65533;&#65533;X&#65533;&#65533;$d&#65533;&#65533;&#65533;.e&#65533; &#65533;^&#65533;&#65533;5&#65533;W&#65533;c&#65533;k&#65533;l&#65533; &#65533;&#65533;&#65533;&#65533;&#65533;m&#65533;Pf#0&#65533;&#65533;|&#1198;&|^l&#65533;|&#1199;&#65533;&#65533;&#65533;&#65533;'Ni&#65533;&&#65533;f&#65533;&#65533;5&#65533;&#65533;6&#1328;:j&#65533;&#65533;m&#65533;V&#997;>n&#65533;.NQ^n&#65533; !&#65533; &#65533; ,   &#65533;< &#65533; &#65533;8&#65533;`&#65533;&#65533;bZ&#560;&#65533;&#199;#J&#65533;H&#65533;&#65533;&#331;3j&#65533;&#561;&#65533;&#463; C&#65533;I&#65533;&#65533;&#65533;)e&#65533;X&#65533;&#10661;&#726;+&#65533;&#65533;&#65533;R&#65533;&#65533;&#859;8s&#65533;&#65533;&#627;&#65533;&#971;eX&#65533;Jf3?&#65533;*]&#692;&#65533;&#1255;P!&#65533;&#65533;B3&#65533;&#1387;X&#65533;"&#65533;&#65533;&#65533;&#65533;&#65533;'U&#65533;&#65533;K&#65533;&#1458;h&#65533;N=&#65533;&#65533;&#65533;&#1783;p&#65533;n&#65533;zV&#65533;&#1915;x&#65533;bu9e&#65533;&#2047;&#65533;L&#65533;&#65533;&#65533;&#200;+^Dz#K&#65533;k&#65533;&#65533;&#65533;&#728;3k&#65533;&#65533;&#65533; OMZbe&#936;S&#65533;^&#65533;&#65533;C6&#65533;w&#65533;(M&#65533;6&&#65533;&#65533;s&#65533;&#1981;&#65533;&#65533; 6`&#65533;&#65533;m&#65533;&#65533;&#65533;}y+_&#65533;&#65533;&#65533;oEH&#65533;&#65533; &#65533;&#65533;&#65533;x&#65533;7&#65533;&#65533;]u
2p&#65533;&#65533;E&#65533; 2&#65533;`&#65533;(p&#65533;&#873;&#65533;&#65533;&#65533;g&#65533;&#65533;$&#65533;&#65533; &#65533;&#65533;%`I.&#65533;1&#1985;&#65533;giT&#65533;W
	&#65533;&#65533;$&#65533;`&#65533;Sr	v(&#65533;fB`)&#65533;&#65533; &#65533;b_ZDX&#65533; &#65533;&#65533;&#65533;&#65533;10&#65533;pl&#65533;Bc&#65533;&#65533;l0&#65533;WX&#65533;H&#13435;&#65533; &#65533;;H&#65533;&#65533;&#65533;&#65533;&#65533;)&#65533;&#65533;&#65533;&#65533;&#65533;(&#65533;&#65533;	&#65533;e&#1734;+&#65533;&#65533;%&#65533;hZF&#65533;&#65533;'&#65533; &#65533;&#65533;&#65533;&#65533;&C&#65533;VB&#289;` &#65533; 	 &#65533;ePB&#65533;&#65533;JO&#65533;$&#65533;dS
&#65533;Lg&#65533;&#65533;$FF&#65533;
&#65533;&#65533;X&#65533;&#65533;lT&#65533;&#65533;C*FF&#65533;l&#65533;8&#65533;]&#65533;&#65533;T&#65533;&#65533;8&#65533;gRj&#65533;@v&#65533; @&#65533;&#65533;&#65533;&#65533;&#65533;&#65533;e&#65533;lO&#65533;&#65533;P&#65533;&#65533;
&#65533;&#1905;8.&#65533;_S8&#65533;&#65533;`.zL`)&#65533;Q&#65533;&#65533;&#65533;+&#65533;K&#65533;&#65533;"C&#65533;'&#65533;&#65533;&#65533;&#65533;@&#65533;&#65533;&#65533;	Z&#65533;1&#65533;J&#65533;&#65533;&#65533;R&#65533;&#65533;&#65533;&#65533;&#65533;&#65533;&#65533;V&#65533;&#65533;l&#65533;X&#65533;_%j&#65533;&#65533;&#725;&#65533;&#65533;
&#65533;:&#65533;&@&#65533;&#65533;&#65533;&#65533;&#65533;CQ&#65533;oK]4&#65533;|J&#65533;&\&#65533;&#65533;eq&#65533;p(Xq&#65533;&#65533;&#65533;[&#65533;&#65533;&#65533;G&#65533;&#65533; &#65533; Y&#65533;
&#65533;&#65533;F&#65533;&#65533;F&#65533;6x*&#65533;&#65533;&#65533;
&#65533;&#65533; %`H&#65533;j&#65533;I&#65533;\P&#65533;8&#65533;&#65533;&#65533;&#1056;i"D&#65533;&#65533;FF&#65533;5w)&#65533;&#65533;UW&#65533;@E&#65533;l&#65533;,&#65533;k+&#65533;&#65533;&#65533;l&#65533;@ &#65533;`_ O&#65533;&#65533;Jr&#65533;&#821;&#65533;'`&#65533;quo&#65533;&#1751;&#65533;&#65533;&#65533;	&#65533;
@9&#15077;P&#65533;0&#65533;@x &#65533;&#65533;c|&#65533;M&#65533;&#65533; &#65533;d2&#35577;&&#65533;<&#65533;&#65533;s&#65533;2D&#65533;&#65533;&#65533;&#65533;&#65533;@pl@G&#65533;j	&#966;&#65533;&#65533;-A8n@	&#65533;&#65533;&#65533;&#1072;&#65533;'&#65533;&#65533;UP&#65533;&#65533;&#65533;[&#65533;
&#65533;p&#65533;V&#65533;xs&#65533;&#65533;&#65533;&#65533;7&#65533;&#65533;>&#65533;&#65533;&#65533;&#65533;&#65533;A&#65533;&#65533;&#65533;l&#65533;&#65533;gs&#65533;j&#65533;&#65533;<&#65533;Nl&#65533;!&#65533;&#65533;&#65533;B&#65533;&#65533;a&#65533; &#65533;&#65533;.%@&#65533;x D&#65533;&#65533;@&#65533;&#65533;&#65533;@8WX&#65533;a(&#65533; &#65533;&#65533;{&#65533;W&#65533;&#868; &#65533;&#65533;&#65533;&#65533;a&#65533;N&#65533;s&#65533;&#65533;A&#65533;@t&#65533;&#65533;&#65533;&#65533;&#65533;&#65533;&#65533;&#65533;&#65533;&#65533;hp&#65533; @&#65533;&#65533;_K&#65533;&#65533;&#65533;&#65533;ch[aK$&#65533;&#704;&#65533;j&#65533;#&#65533;fx&#65533;&#65533;&#65533;&#65533;&#65533;&#65533;*&#65533;&#65533;&#65533;w'&#65533;b#&#65533;&#65533;`p&#65533;UQ<&#65533;
t|b&#65533;&#178;&#65533;&#65533;h&#65533;&#65533;&#65533;p:p:
gv&#65533;&#65533;F&#65533;A &&#65533;&#65533;`#-&#65533;h&#65533;"&#65533;&#65533;&#65533;`R&#65533;&#65533;	&#65533;&#65533;&#65533;K&#65533;&#65533;&#65533;&#65533;lz&#65533;V&I&#65533;B@^&&#65533;#"&#65533;N&#65533;1=&#65533;K <&#65533;&#65533;O&#65533;OZ&#1101;&#65533;@%T&#65533;&#65533;&#65533;&#65533;0&#65533;(#&#65533;&#65533;&#65533;"v`2;W.&#65533;&#65533;&#65533;&#65533;$W&#65533;(sl&#65533;&#65533;;&#65533;&#65533;&#65533;~&#65533;&#610;&#65533;&#65533;&#65533;&#65533;*/&#65533;X&#65533;&#65533;	&#866;d&#65533;8&#65533;&#65533;ffD&#65533;&#65533;F8&#65533;M|&#32357;@&#65533;2&#65533;?&#65533;0&#65533;r&#65533;H\&#65533;!5f&#65533;&#65533;&#65533;&#65533;@&#65533;&#65533;&#65533;zE&#65533;&#65533;)&#65533;>&#65533;&#65533;&#65533;b&#65533;&#65533;&#655;_&#65533;9&#65533;Ji&#65533;ByL&#65533;)Q$jl&#65533;Z&#65533;&#65533;&#65533;&#65533;Ch&#65533;&#65533;-&#65533;&#65533;&#65533;%D)&#65533;[&#65533;$L&#65533;`&#65533;B/&#65533;{&#65533;6&#65533;4;&#65533;&#65533;&#65533;&#65533;W&#65533;s&#65533;&#65533;&#65533;&#65533;<&#65533;&#65533;f-&#1648;&#65533;<^&#65533;&#65533;r&#65533;&#65533;&#65533;`6&#65533;0&#65533;&#65533;&#65533;	R%C&#65533;)&#65533;&#65533; &#65533;&#65533;"(2
&#65533;&#65533;$&#65533;&#65533;-&#65533;&#518;4 ).&#65533;Q&#65533;&#65533;&#65533;&#65533;&#65533;5&#65533;,&#65533; &#65533;3E&#65533;&#65533;%&#65533;&#65533;&#65533;&#65533;&#65533;)&#65533;r&#65533;i&#65533;&#65533;@&#65533;&#65533;&#65533;&#65533;&#65533;pS"&#205;&#65533;&#65533; kj!&#65533;!&#65533;S&#65533;&#65533;
&#65533;JE&#65533;L&#65533;	&#65533;J|I"&#65533;Y&#65533;&#65533;&#65533;&#65533;&#65533;E&#65533;_,&#65533;@Bj&#65533;8
(&#65533;&#65533;&#65533;&#928;&#65533;^o&#65533;".&#582;p&#65533;y&#65533;&#65533;p&#65533;&#65533;&#65533;^&#65533;&#65533;&#65533;=&#65533;&#65533;/0%&#65533;&#65533;~)&#2010;&#65533;&#1455; &#65533;&#65533;,&#65533;Xv&#65533;:y&#65533;-"&#65533;&#65533;&#65533;&#65533;&#65533;m&#1731;x]&#65533;&#65533;&#65533;&#65533;P|P&#65533;&#65533;&#1953;=&#65533;v&#65533;&#65533;q&#65533;>&#1596;&#65533;t lW&#65533;&#65533;T&#65533;&#65533;^Y&#65533;Vt&#65533;&#65533;&#166;&#65533;&#65533;&#65533;E&#65533;&#65533;&#65533;&#65533;D&#65533;;Za&#65533;]&#200;-&#65533;_&#65533;a&#65533;&#65533;&#65533;<*&#65533;&#65533;$M<b&#65533;&#65533;&#65533;&#65533;K&#65533;&#65533;,w&#65533;!&#65533;&#65533;&#65533;c&#65533;"|&#65533;Rr&#65533;C&#65533;C&#65533;&#65533;&&#65533;&#65533;&#65533;q)&#65533;0&#450;&#65533;&#65533;&#65533;&#65533;&#65533;&#65533;&#65533;&#65533;H&#65533;&#65533;L%&#65533;~ &#65533;&#65533;&#65533;&#65533;&#65533;b]"&#65533;p&#65533;,&#65533;&#65533;&#65533;&#65533;h&#65533;D&#65533;&#65533;&#65533;f6r&#1100;&#65533;+&#65533;&#65533; ;Od&#65533;/&#65533;j&#65533;!&#65533;!VU6 &#65533;&#65533;re"&#65533; &#65533;&#65533;&#65533;a	8R&#65533;&#65533;O&#65533;&#65533;5&#65533;&#65533;&#65533;,&#65533;&#65533;&#65533;]&#65533;!L&#65533;&#65533;&#65533;b&#65533;&#65533;&#65533;!&#65533;&#65533;!&#65533;m&#65533;6{~O&#65533;&#65533;Z&#65533;0&#65533;&#65533;&#65533;&#65533;&#65533;&#65533;ad&#65533;D&#65533;&#65533;Bj&#65533;&#65533;q&#65533;&#65533;&#65533;&#65533;9&#65533;&#65533;&#65533;&#65533;w!g&#65533;Mw&#65533;n&#65533; h&#65533;&#65533;7&#65533;&#65533;%&#65533;&#65533;&#65533;&#65533;&#65533;&#65533;z&#65533;W!a#K&#65533;qS 2 &#65533;O&#65533;9&#65533;i,&#65533;iu:&#65533;&#65533;E6 &#65533;(&#65533;&#65533;&#65533;p|h@&#65533;&#65533;&#65533;&#65533;&#65533;&#65533;&#65533;>&#65533;06.^}&#65533;8V&#439;/36&#65533;&#65533;P<P&#65533;&#65533;H&#65533;&#65533;&#65533;&#65533;;&#65533;_6`&#65533;E&#65533;62&#65533;&#65533;5&#65533;&#65533;&#65533;Ny{Y&#65533;&#65533;&#65533;<&#65533;&#65533;&#65533;&#65533;6&#65533;D-&#65533;i&#65533;Nk@p&#65533;H&#65533;&#65533;&#65533;&#65533;}D&#65533;(N&#65533;&#65533;&#300;&#65533;&#65533;J&#65533;u&#65533;&#65533;&#65533;S0&#65533;&#65533;6&#65533;&#65533;&#65533;w&#65533;P&#65533;w&#65533;+
b&#65533;a3j&#65533;&#65533;&#65533;&#65533;P@&#65533;&#65533;y&#65533;&#65533;&#65533; &#65533;&#65533;	&#65533;&#65533;&#65533;_7i&#65533;/&#65533;}&#65533;/&#65533;&#65533;}&#65533;I&#65533;&#65533;[&#65533;&#65533;&#65533;M%&#65533;&#1904;&#65533;&#65533;&#65533;&#65533;=&#65533;&#65533;&#65533;&#65533;Q3&#65533;zd&#1942;,p&#65533;&#65533;&#65533;&#886;r&#65533;'e3 (&#65533;&#65533;Nd&#65533;&#65533;t&#65533;&#65533;&#65533;-&#65533;)&#65533;&#1640;&#65533; &#65533; a&#65533;&#65533;&#65533;&#65533;j`&#1078;&#65533;B &#65533;&#65533;&#65533;%|0;&#65533;&#65533;?&#65533;&#65533;u&#65533;&#65533;>&#65533;Lsl&#65533;&#65533;&#65533;&#65533;&#65533;&#65533;l?N&#65533;&#65533;&#65533;<&#65533;"1&#65533;&#65533;B!w&#65533;<WC,&#65533;&#65533;&#65533;f
L&#65533;&#65533;&#65533;&#65533;5'&#65533;Zl@%7*`&#65533;nR&#65533;0&#65533;KF&#65533;5%83f&#65533;&#65533;|&#65533;&#65533;0f& &#65533;&#65533;&#65533;&#65533;&#65533;33&#65533;e?&#65533;a`&#65533;V&#65533;_&#65533;Qk:&#65533;Agjh_l~T&#65533;>&#65533;&#65533;,;&#65533;:$&#65533;T&#65533;&#65533;ej&#65533;wd35&#65533;~W&#65533;2&#65533;eO&#65533;_&#65533;xW&#385;&#65533;s&#65533;h&#65533;qb1&#65533;&#65533;&#65533;uR8&#65533;&#65533;C]&#65533;f4&#65533;u<.&#65533;Sbf&#65533;Hg&#65533;&#65533;"&#65533;e`&#65533;%,&#65533;Q&#65533;&#65533;&#65533;5+Sq&#65533;(&#65533;&#65533;&#65533;T&#65533;e&#65533;&#65533;&#65533;&#65533;E&#65533;&#65533;&#65533;f&#65533;&#65533;&#65533;*>&#65533;f&#65533;*|%PbOrUb&#65533;#&#65533;&#65533;&#65533;&#65533;
&#65533;|&#65533;&#65533;q}&#65533;&#1079;12&#194;&#65533;&#65533;R&#65533;&#65533;E&#1110;@&#65533;&#65533;&#65533;FG>&#65533;&#65533;+&#65533;&#65533;&#65533;&#65533;&#65533;UTc5>&#65533;i2&#65533;d&#65533;&#65533;&#65533;u&#65533;Qb&#65533;&#65533;&#65533;&#65533;\&#65533;&#65533;QN&#65533; 'E&#65533;`i&#65533;&#65533;t&#65533;&#65533;&#65533;&#65533;Xy&#65533;0;sZ&#65533;tK+&#65533;Hy&#199;Wu&#65533;&#65533;3WVt`&#65533; )&#65533;l&#1496;2&#65533;<?4;&#65533;&#65533;19@[&#38416;W_ V 6V&#65533;/0&#65533;s&#65533;8&#65533;C&#65533;C&#65533;e(&#65533;l&#65533;N&#65533;h0cE&#65533;&#65533;()77E@<p&#65533;>7X&#65533;&#262;&#65533;%A&#65533;&#65533;&#65533;AL&#65533;&#65533;;o&#65533;|<dOw&#65533;&#946;p&#65533;&#65533;&#65533;F	'&#65533;0KX<W&#65533;&#65533;&#65533;&#388;&#65533;Q&#65533;y&#65533;&#65533;H&#65533;&#65533;9B&#65533;,B&#65533;K9&#65533;*pr&#65533;b&#65533;wv&&#65533;&#65533;&#65533;H8&#1094;ZYk|&#65533; Y&#1348;&#65533;!&#65533;&#65533;]&#65533;&#65533;v&#65533;F&#65533;&#65533;.u&#65533;c&#65533;&#65533;ai)&#65533;&#65533;&#65533;m&#65533;&#65533;_&#1313; &#65533;G&#65533;A&#65533;c0&#65533;<&#65533;9&#65533;&#65533;6)&#65533;0	&#65533;byz&#65533;&#65533;W&#65533;&#65533;0&#65533;H&#65533;&#65533;&#65533;W;&#65533;9&#65533;Q3# &#65533;c&x&#65533;&#65533;Po&#65533;>(`&#65533;y&#65533;&#65533;y&#65533;&#65533;*&#65533;&#65533;A&#65533;&#65533;&#65533;(`=&#65533;&#65533;&#65533;&#65533;@/&#65533;v&#65533;!&#65533;&#65533;&#65533;]&#65533;&#65533;6&#65533;&#65533;&#65533;&#65533;P&#65533;&#65533;&#65533;8&#65533;h&#65533;l&#65533;&#65533;A&#65533;	&#65533;Jr&#65533;&#65533;&#65533;&#65533;uF&#65533;#z&#65533; &#65533;&#65533;&#65533;t&#65533;4&#65533;F!&#65533;&#65533;&#65533;&#65533;&#65533;&#65533;9X&#65533;&#65533;"&#65533;"&#65533;&#65533;I&#65533;#&uR%&#65533;R&#65533;W&#65533;&#65533;&#65533;I&#65533;WX&#65533;&#65533;&#65533;&#65533; tX<n&>'&#65533;%6 l&#65533;&#65533;YR&#65533;lp&#65533;&#65533;&#65533;Ll8FV&#65533;#4Ur&#1290;&#672;*~W&#65533;&#65533;&#65533;U&#65533;R&#65533;zl&#65533;&#65533;&#65533;&#198;9&#65533;&gXLC'z&#65533;C&#65533;&#65533;o&#65533;9&#65533;X<&#65533;y&#65533;% 4z6&#65533;8&#65533;I50I&#65533;&#65533;&#65533;&#65533;R&#65533;&#65533;E&#65533;H}&#65533;&#65533;l&#65533;&#65533;&#65533;Q&#65533;&#371;&#65533;`sE7&#65533;&#65533;&#65533;]&#65533;&#65533;+!&#65533;X&#65533;&#65533;J&#65533;k&#65533;&#65533;&#65533;&&#65533;@# AY&#65533;H&#65533;vj&#65533;'/#&#65533;R&#65533;TIySkW&#65533;q&#65533;&#1704;&#65533;8Ex&#65533;{sX&#65533;&#1103;&#65533;(g&#65533;&#65533;l&#65533;3&#65533;[c51&#65533;t&#65533;&#65533;&#65533;E"&#65533;&#65533;&#65533;&#1640;	&#65533;"D&#65533;(&#65533;h&#65533;&#65533;YH&#65533;&#65533; &#65533;!!&#65533;&#65533;'&#65533;3&#65533;[&#65533;i&#65533;&#65533;&#65533;n&#65533;)9 |&#554;
Y9AM&#65533;v&#65533;l&#1044;8&#65533;g+&#65533;cq=&#65533;q&#65533;&#65533;?7&#65533;&#65533;X&#634;&#63980;&#65533;!&#874;/H&#65533;&#65533;L&#65533;&#65533;&#65533;t& &#65533;.&#65533;&#65533;=@&#65533;*6&#65533;&#65533;d&#65533;&#65533;&#65533;JW5`&#65533;b1&#65533;b&#65533;&#65533;a/&#1426;/T)030&#65533;A(E0J&#65533;c&#65533;&#65533;Q<P&#65533;9 2:&#65533;O&#65533;1&#65533;&#65533;&#240;&#65533;a/&#65533;&#65533;&#65533;13&#65533;s:&#65533;&#65533;&#65533;0&#65533;&#65533;&#65533;&#65533;&#65533;&#65533;&#65533;&#65533;)7&#65533;WP&#65533;&#65533;*S&#65533;&#65533;%Sp(&#65533;~aj&#1049;&#65533;&#65533;E&#65533;"A&#65533;&#65533;W`&#65533;&#65533;'&#65533;E&#1217;&#65533;&#65533;F{&#65533;&#661;&#65533;&#65533;f&#65533;&#65533;jPk&#65533;&#65533;A&#65533;G	Y&#65533;&#2021;&#65533;b*U!&#65533;"&#65533;J&#65533;gfb&#65533;p&#65533;&#65533;&#65533;&#65533;&#65533;&#65533;*&#65533;:Vu&#65533;F&#65533;&#65533;E6ax3&#65533;8 ,!&#65533;&#65533;:	&#65533;qp&#65533;k{w&#65533;&#65533;&#65533;&#65533;w_LS&#65533;&#65533;:&#65533;&#65533;CJ&#65533;=q&#65533;	 &#65533;$&#65533;3&#65533;&#65533; &#65533;&#65533;&#65533;"&#65533;ZS0|&#1830;v,
b&#65533;&#65533;'0"&#65533;l&#65533;|w&#65533; W&#65533;q0aA;&#65533;&#65533;&#187;&#65533;K,&#65533;~n a&#65533;&#65533;:KU&#65533;9&#65533; &#65533;+R&#65533;&#65533;u&#65533;&#65533;P?&#65533;&#65533;&#65533;4^&#65533;z8&#65533;CX&#65533;h&#65533;&#65533;&#65533;&#65533;&#65533;Rw&G&#65533;&#835;&#65533;3*!7&#65533;&#65533;&#65533;&#65533;18 &#65533;?P&#65533;M(`&#65533;*`&#65533;&#65533;GR&#65533;&#65533;&#65533;po&#65533;1&#1979;D&#65533;)&#65533;X@&#65533;&#65533;08&#65533;GP&#65533;JPV&#65533;<&#65533;f&#65533;/1&#65533;&#65533;u&#65533;&#26366;>,p&#65533;;sdu&#65533;F|&#65533;&#65533;&#65533;	&#65533;;]44&#65533;3Li&#65533;k&#65533;.&#65533;&#65533;A&#65533;A &#65533;&#65533;&#65533;>l: 9. |&#65533;FlQ"K`&#65533;Q&#65533;p&#65533;K&#65533;/&#65533;&#65533;r&#65533;&#65533;Pp^&#65533;&#65533;`&#65533;&#65533;&#65533;&#65533;fl&#65533; A&#65533;&#65533;md&#65533;&#65533;C&#65533;Q&#65533;&#248;=&#65533;P&#65533;y&#65533;&#65533;D&#65533;&#65533;f\&#65533; &#65533;Y|&#65533;&#65533;&#65533;&#65533;&#65533;p{@&#472;&#65533;U  B`!&#65533;>s&#65533;l&#65533;5P8&#65533;&#284;&#65533;&#606;&#65533;&#65533;.&#65533;ha_b&#65533;Pp&#65533;"`p :9P&#278;\&#65533;   &#65533;&#65533;&#65533;&#65533;,&#65533;Sl&#65533;K&#65533;2&#65533;CU&#65533;&#65533;@&#65533;&#65533;w\&#65533;P&#65533;&#65533;&#65533;' P&#65533;&#65533;G&#65533;]&#65533;&#65533;&#65533;l&#65533;&#65533;&#65533;.&#65533;&#65533;t_ 	&#65533;	l&#65533;A=#&#41755;r&#65533;&#65533;Z&#65533;L &#65533;&#65533;&#65533;&#65533;&#65533;||&#65533;! &#65533;&#65533;&#65533;9&#65533;;Q&#65533;q&#65533;ZK&#65533;&#65533;&#65533;Z9&#65533;&#65533;&#65533;R-&#65533;t&#65533;&#65533;E&#65533;&#65533;b  :&#65533;&#65533;B&#65533;:&#65533;&#65533;&#65533;&#65533;.pb &#65533;&#65533;3&#65533;s%m&#65533;'&#65533;;&#65533;&#65533;.-7p&#65533;&#65533;&#65533;M&#65533;;7&#65533;-&#65533;p4W&#65533;d?&#65533;&#65533;A&#65533;&#65533;&#65533;	&#65533;sD&#65533;&#65533;&#65533;?,y_/&#65533;	h&#65533;\&#65533;&#65533;&#65533;&#65533;&#65533;SiuW&#65533;&#65533;Y&#65533;lP&#510;&#65533;&#65533;y/)6A&#65533;~&#65533;&#65533;A&#65533;&#65533;&#65533;i8j&#65533;Q&#65533;&#65533;A`&#65533;&#65533;&#65533;&#65533;&#1671;=&#65533;h &#65533;&#65533;c&#65533;>&#65533;&#65533;&#65533;f&#65533;&#65533;&#65533;y6&#65533; R  `&#1298;=&#65533;&#65533;C&#65533;&#65533;&#65533;&#65533;v#&#65533;&#65533;&#65533;&#65533;4+:&#65533;&#65533;qP&#65533;<&#65533;&#65533;&#65533;&#65533;2V:'&#65533;n&#65533;T/&#65533;&#874;&#65533;XC&#65533;&#65533;&#65533;B&#65533;&#65533;&#65533;C&#65533;=&#65533;!K!&#65533;C&#541;&#65533;'&#65533;,&#65533;&#65533;y&#65533;&#65533;&#65533;&#65533;>&#65533;&#65533;&#65533;Ht&#65533;&#65533;^P&#40354;F&#65533;&#65533;~A&#65533;w0&#65533;&#65533;}&#65533;8i&#65533;PT2 &#555;&#65533;&#172;M&#65533;&#1849;&#65533;&#65533;&#65533;s&#65533;&#65533;&#65533;qM<&#65533; &#65533;Z &#65533;&#65533;&#132;&#65533;#*&#65533;#E&#65533;5&#65533;&#65533;&#1770;9K&#65533;&#65533;=EW&#65533;&#65533;)&#65533;&#65533;&#65533;w0&#65533;20 @&#65533;MPtpFy&#65533;y&#1605;p;y&#65533;:`&#65533;_&#65533;}\&#65533;&#65533;A &#1016;q%NC&#65533;&#65533;)^M&#65533;&#65533;&#65533;&#65533;[&#65533;&#65533;Kfw2.O&#65533;&#65533;&#65533;&#65533;&#65533;A&#65533;&#65533;&#65533;$ A &#65533;&#65533;lV&#65533;&#65533;&#65533;&#65533;&#65533;,~0&#65533;&#65533;Yp (i&#65533;&#65533;9&#65533;4&#65533;&#65533;&#65533;&#446;&#65533;&#65533;&#65533;&#65533;e&#65533;	&#65533;&&#65533;Zt#&#65533;&#65533;&#65533;m&#65533;;0&#65533;&#65533;&#65533;D&#65533;&#65533;&#65533;&#33872;&#65533;fx/]{&#65533;k@&#65533;&#65533;E&#65533;&#65533;a &#65533;&#65533;&#1281;5&#65533;&#65533;&#65533;|0	 &#65533;&#65533;&#65533;&#65533;&#65533;&#65533;4U&#65533;&#65533;$8"&#65533;&#65533;&#65533;A &#65533;9,&#65533;&#65533;&#65533;&#65533;&#65533;&#65533;Z&#65533; 2&#65533;&#65533;&#65533;&#65533; &#65533;&#65533;&#65533;{4&#65533;'&#65533;#+&#65533;&#65533;&#65533;n !&#65533;v&#371;&#65533;&#65533;^t&#65533;G&#65533;&#65533;3&#65533;~&#65533;&#65533;&#65533;'&#65533;&#29688;&#65533;&#65533;&#65533;&#65533;L&#65533;<&#65533;&#65533;&#65533;&#65533;&#65533;&#65533;&#65533;&#65533;&#1688;P&#65533;&#65533;R<&#65533;&#65533;&#65533;h&#65533;&#65533;&#65533;&#65533;1&#1279;Z&#65533;&#65533;&#65533;&#65533;&#65533;q&#65533;b&#65533;D"hT]L&#65533;&#65533;+&#65533;0 &#65533;![P&#65533;&#65533;&#65533;V&#65533;[&#65533;&#65533;4&#65533;&#1531;w&#65533;&#65533;&#65533;SM&#65533;R&#65533;8&#65533;&#65533;&#65533;&#65533;&#65533;&&#65533;&#65533;#&#65533;&#65533;8B&#65533; &#65533;Qkl&#65533;&#65533;&#65533;&#65533;&#65533;D&#65533;&#65533;&#65533;+&#65533;Ufu4 R&#65533;$&#65533;&#65533;&#65533;&#65533;y&#65533;C9O&#65533;Q&#65533;B7?&#65533;~&#65533;&#65533; a&#65533;g&#65533;&#65533;&#65533;&#65533;&#65533;&#65533;&#65533;)&#65533; E&#65533;&#65533;!&#65533;&#65533;&#65533;&#65533;&#65533;&#65533;&#65533;&#65533;&#65533;&#65533;&#65533;&&#65533;&#65533;&#65533;{&#65533;J&#2043;9&#65533;&#65533;&#65533; &#65533;2&#65533;<=&#65533;'Ow&#65533;&#65533;T;J&#65533;&#65533;&#65533;&#65533;?&#65533;7F|j&#65533;4&#65533;	;@s&#65533;Y@r-&#65533;I1&#65533;&#65533;&#65533;&#65533;&#65533;L&#65533;&#65533;&#65533;&#65533;&#65533;/&#65533;l&#65533;&#65533;&#2043;;&#65533;&#65533;&#65533;	&#65533;&#65533;j&#65533;&#65533;?&#65533;&#65533;wA&#65533;H&#65533;Z&#65533;BU&#65533;&#65533;&#65533;&#65533;&#65533;&#65533;&#65533;qV<&#1215;&#65533;&#65533;&#65533;&#65533;&#65533;B&#65533;&#65533;&#65533;_cE&#65533;_&#65533;&#65533;0&#65533;&#65533;&#65533;; ;`&&#65533;i r&#65533;&#65533;&#439;&#65533;&#65533;q&#65533;o@&#65533;&#65533;&#65533; W&#65533;d&#65533;AB &#65533;O&#65533; &#65533;F&#65533;&#65533;%N&#65533;h@ &#65533;&#65533;&#65533;P&#65533;&#65533;&#65533;&#65533;&#65533;&#65533;	%t 8&#65533;&#65533;&#65533;)1&#65533;d&#65533;&#65533;&#65533;K&#65533;1e&#932;Y&#65533;&#65533;M&#65533;9u&#65533;,&#65533;&#1153;&#65533;&#65533;A&#65533;%J&#65533;&#65533;8@"%&#65533;	j&#65533;@&#65533;E&#65533;h$LH&#65533;E&#65533;&#65533;B&#65533;2p#&#65533;&#65533;a#&#65533;ds!$B	>R}&#65533;&#65533;&#65533;]&#65533;y&#65533;&#65533;m&#65533;E&#65533;&#65533;&#65533;&#65533;&#65533;&#65533;&#65533;a&#65533;ESd@&#65533;$pp&#65533;&#65533;	&#65533;<&#65533;&#65533;&#65533;&#65533;@=&#65533;"$&#65533;&#65533;X&#65533;el&#65533;X&#65533;&#65533;Z&#65533;r=q&#65533;&#65533;&#65533;u&#65533;$&#65533;&#65533;&#65533;&#65533;o&#65533;&#65533;&#65533;&#65533;@&#65533;&#65533;rJ6&#65533;l&#65533;&#65533;&#65533;&#65533;&#1820;]&#65533;&#65533;(&#65533;&#65533;&#65533; &#65533;&#65533;@&#65533;Q&#65533;&#1672;
&#65533;&#65533;%&#65533;&#65533;&#65533;&#65533;4&#65533;B&#65533;p&#65533;&#65533;&#65533;&#999;&#65533;&#65533;rC&#65533;u&#65533;HC&#65533;&#65533;@&#65533;p&#65533;&#65533;V*&#65533; Nm&#65533;&#65533;&#65533;&#65533;."&#65533;"&#65533;#&#65533;0rp&#65533;&#65533;&#65533;&#65533;6&#65533;&#65533;&#65533;BqD&#65533;a&#65533;&#65533;&#65533; &#65533;&#65533;&#65533;b&#198;&#65533;&#65533;&#65533;&#65533;3&#65533;*d&#65533;&#65533;&#65533;&#65533;+.|p&#65533;
a&#739;#:&#65533;&#65533;%R&#65533;&#65533;&#65533;Lc&#65533;"t&#1773;D*&#65533;&#65533;&#65533;&#668;<&#65533;&#65533;9&#65533;"&#65533;!0&#65533;x&#65533;<&#65533;\x.&#65533;&#65533;&#65533;G&#65533;&#65533;&#1550;#&#65533;j4&#65533;&#65533;
L &#65533;&#65533;&#65533;!&#65533;&#65533;&#65533;&#65533;&#65533;O@&#65533;&#65533;&#65533;0&#65533;Q&#680;<&#65533;&#65533;O3&#264;&#65533;38a&#65533;&#65533;&#304;&#65533;RL3&#65533;&#65533;#&#65533;4&#65533;F,e&#65533;&#65533;-#O&#65533;&#65533;hQ)u&#65533;UX&#65533;&#65533;&#65533;&#65533;&#65533;&#65533;2&#65533;p &#65533;Q&#65533;RC&#65533;p&#65533;!b&#65533;5&#65533;Xd&#65533;ec&#65533;&#65533;<&#1024;&#65533;&#916; M64`&#65533;&#65533;X&#65533;&#65533;v[&#65533;&#65533;&#65533;&#65533;&#65533;&#65533;t&#65533;&#65533;&#65533;%H&#3194;*&#65533;&#65533;&#65533;&#1072;kRYx&#65533;w Q&#65533;&#65533;&#65533;&#65533;D&#65533;k &#65533;T&#65533;[&#65533;&#65533;5Q&#65533;&#65533;&#65533;L&#65533;
&#65533;%&#65533;^&#65533;p882<&#65533;bI&#65533;T&#65533;
&#65533;3&#65533;xc&#65533;;&#65533;&#65533;+`&#65533;j&#65533;&#65533;&#65533;&#65533;[&#65533;F;aX6&#65533;kU`&#65533;c&#65533;&#65533;;&#65533;=X7
C@&#65533;&#65533;&#65533;**&#65533;?B5 	h0&#65533;&#65533;Vzi&#65533;&#65533;v&#322;&#65533;f&#1668;B&#65533;8&#65533;&#65533;&#65533;&#65533;&#65533;&#65533;I&#65533;&#65533;Sf&#65533;&#65533;&#65533;D.&#65533;&#65533;l]t[&#65533;&#40986;2sA0(8&#65533;&#65533;n&#65533;&#65533;&#1467;&#65533;R&#65533;&#65533;;&#65533;&#65533;p&#65533;-&#65533;&#65533;(F&#65533;&#65533;s0[l&#65533;G&#771;BqP&#65533;&#65533;&#65533;&#65533;&#65533;&#65533;&#65533;e&#65533;t&#65533;6(bo&#65533;C&#65533;&#1785;&#65533;L&#65533;&#65533;&#769;v&#65533;&#65533;>&#65533;&#65533;&#65533;&#65533; 'H&#791;&#65533;&#65533;7>&#65533;&#65533;,&#494;&#65533;&#65533;o&#65533;<&#65533;
xM&#65533;l+]t&#65533;E/Ba6&#65533;&#65533;&#65533;&#65533;&#65533;&#65533;&#65533;&#65533;v&#65533; &#65533;&#65533;/&#65533;bVk&#65533;}&#65533;&#65533;&#65533;&#1056;`%c&#65533;+ &#65533;&#65533;m6&#65533;P`G&#65533;@&#65533;&#65533;&#65533;&#65533;&#65533;&#65533; "&#65533;x&#65533;&#65533;A&#65533;P' 2x&#65533;w&#65533;{Cs"iQ&#65533;`&#65533;#_&#65533;&#65533;&#65533;|@P) \&#65533;nV&#65533;fEf{&#65533;&#65533;'w`a]&#65533;B&#65533;P&#65533;,&#65533;&#65533; &#1232;&#65533;DW&#65533;@&#65533;f&#65533;M$&#65533;&#65533;&#65533;&#65533;eA$&#65533;D&#65533;`"&#65533; @&#65533;:&A&#65533;$&#65533;+&#65533;&#65533;Adm&#65533;&#65533;&#65533;Q&#65533;c$c&#65533;x&#65533;1f&#65533;&#65533;&#65533;&#65533;&#65533;=XT&#65533;@0&#65533;&#65533;)/~F&#65533;K&#65533;(&#65533;>&#65533;D"	&#65533;&#65533;o<&#65533;{&#65533;	&#65533;&#65533;&#65533;`!PC%-yILfR&#65533;&#65533;&#804;	Kg&#598; &#65533;$L&#65533;&#65533;&#387;<Iy&#65533;e&#65533;&#65533;c+g&#65533;,%,+9H&#65533;&#65533;H&#65533;&#65533;&#65533;!\&#65533;#F&#65533;&#65533;k.&#65533;Nq&#65533;&#65533;Jf&#65533;v&#65533;H&#65533;&#65533;d&#641;lhk&#65533;I 	]y&#853;&#65533;&#65533;&#65533;M&#65533;&#223;H0@\KhY-s4k&#65533;&#65533;&#65533;&#65533;&#65533;&#65533;X6LP&#65533;&#65533;IA&#65533;R$ &#65533; z&#65533;&#65533;M
&#65533;@&#65533;&#1485;Fv&#65533;&#65533;&#65533;MW6(r&#65533;&#65533;@&#65533;&#65533;1%&#65533;&#65533;)&#65533;=6H&#65533;+&#65533;&#65533;a&#65533;&#65533;&#65533;&#65533;&#65533;&#65533;&#65533;&#65533;M&#65533;E&#65533;=&#65533;{&#65533;&#65533;e]&#65533;R+&#1889;	I&#65533;&#65533;&#65533;&#178;&#65533;&#65533;\w&#65533;]&#65533;,G:T&#65533;>!&#65533;mXT&#65533;a&#65533;&#65533;l`A&#65533;$=&#65533;&#65533;S&#65533;O&#65533;9D&#65533;^Y)&#65533;&#65533;-h&#65533;&#65533;:	P&#65533;&#65533;`&#65533;^&#65533;Y8&#65533;&#65533;2E&#65533;`|&#65533;*UC&#65533;&#65533;&#65533;&#65533;{&#65533;k_&#65533;&#65533;W&#65533;V&#65533;&#65533;%la+X&#65533;6&#65533;-IW&#65533;&#65533;09)&#65533;&#65533;&#65533;!&#65533;&#65533;&#65533;m&#65533;*1`]kU[Rl&#65533;uq&#65533;L&#65533;&#522;&#65533;iW&#65533;,q&#65533;A&#65533;@&#65533;&#65533;&#65533;V&#65533;&#65533;&#65533;&#65533;l&#65533;&#65533;&#65533;&#65533;4!,&#65533;CJ 4` &#65533;@D&#65533; a
&#65533;O&#65533;,&#65533;>&#65533;&#65533;j&#65533;%m_&#65533;&#1413;G&#65533;&#65533;&#65533;&#65533;SB&#65533;^ &#4629;\B&#65533;C	&#400;&#65533;&#1702;W&#65533;&#65533;%&#65533;*p&#65533;&&#1793;%&#65533;&#65533;Co9&#65533;&#65533;N{O&#65533;RV~&#65533;a^&#65533;&#65533;V&#65533;&#65533;&#65533;&#65533;&#65533;t&#65533;&#65533;&#65533;&#65533;z|x&#65533;&#65533;&#65533;	&#65533;&#65533;".@&#65533;A&#65533;{=&#65533;&#65533;&#1686;`&#65533;&#65533;&#65533;&#65533;&#65533;&#65533;
C*}&#65533;t[&#65533;bD&#65533;&#65533;y'&#65533;&#65533;&#65533;&#65533;*&#65533;&#65533;E&#65533;M&#65533;5&#65533;&#65533;&#65533;v&#65533;&#65533;)&#65533;&#65533;v6&#65533;y@&#65533;d(v&#65533;&#65533;&#65533;  &#65533;B&#65533;&#65533;=,J&#65533;&#65533;&#65533;{&#65533;&#65533;&#65533;&#65533;U#&#65533;&#65533;&#65533;&#65533;^&#65533;Ze]&#65533;P&eE&#65533;&#65533;B2N
&#65533;X&#65533;{&#65533;&#65533;"&#1200;&#65533;K8BN&#65533;r&#65533;&#65533;&#65533;&#65533;)&#65533;&#65533;,-&#65533;&#65533;&#65533;^%L&#65533;&#65533;b&#65533;&#65533;&#65533;iSW&#65533;&#678;&#65533;&#65533;&J&#1734;B&#65533;t@n&#730;&#65533;&#65533;\B&#257;&#65533;&#65533; `&#65533;@_b&#65533;`b	&#65533;1&#65533;Z.'&#170;7- F&#65533;&#65533;&#65533;5>&#65533;EQ&#65533;q&#65533;&#325;Q&#65533;&#65533;&#65533;&#65533;&#65533;&#65533;&#65533;G&#65533;&#65533;&q@bx&#65533; &#65533;[&#65533;AX&#65533;;&#65533;	&#65533;&#65533;z&#65533;&#65533;&#65533;mT)&#65533; s&AC&#65533;M4j&#65533;&#65533;&#1294;I7W&#65533;g><&#65533;K &#65533;&#65533;&#65533;&#65533;&#65533;U&#65533;(&#65533;&#65533;&#65533;<&#129;&#65533;&#65533;duP&#65533;&#65533;qi&#65533;&#65533;&#65533;5V)j&#65533;ouLE&#65533;&#65533;(&#65533;&#65533;&#65533;\c&#65533;}&#65533;%&#65533;u&#65533;"jV&#65533;~H&#65533;&#65533;&#65533;
&#65533;%&#65533;&#65533;J&#65533;&#65533;H&#65533;&#65533; J&#65533;&#65533;4Z&#65533;z&#65533;~C&#65533;&#65533;&#65533;,xd&#65533;&#65533;&#65533;&#65533;&#65533;r&#65533;&#1846;&#65533;L&#65533;&#65533;".pE&#65533;&#65533;&#65533;&#65533;y&#65533;&#65533;&#65533;&#65533;&#65533;&#65533;&#65533;k	"&#65533;E&#65533;8XNJs&#65533;&#65533;yc&#65533;&#1660;,	\d&#65533;,de&#65533;tO&#65533;&#1897;&#833;&#65533;&#65533;&#65533;5&#65533;&#65533;&#65533;-&#65533;M6,&#65533;&#65533;&#65533;'&#65533;&#65533;&#65533;&#65533;;&#65533;&#65533;&#46744;&#65533;&#65533;rV&#138;rL&#65533;&#65533;&#65533;$&#65533;&#65533;2&#65533;H&#65533;&#65533;&#65533;^&#65533;0yxg&#65533;?&#65533;&#65533;c.&#65533;&#65533;&#65533;p&#65533;&#1798;&#65533;&#65533;W&#65533;&#65533;-FV&#255;&#65533;&#65533;&#65533;A&#65533;&&#65533;Hr&#65533;zrLTM=&#65533;&#65533;&#65533;&#65533;&#970;`&#65533;Y&#65533;?&#65533;&#65533;&#65533;&#65533;g&#65533;*2On&#2015;&#65533;q&#65533;rzm&#65533;&#65533;$&#65533;F&#65533;&#65533;&#65533;v*=&#65533;
&#65533;3&#65533;&#65533;sLHF&#65533;	&#65533;s%&#65533;&#194;&&#65533;"&#65533;&#65533;&#65533;&#65533;&#65533;&#65533;&#65533;&#183;QS&#65533;&#65533;QJ#&#65533;&#65533;((q&#65533;{&#65533;s7&#65533;	n&#196;&#65533;&&#65533;"&#65533;5&#65533;&#65533;&#65533;&#65533;&#65533;&#65533;&#65533;
&#65533;&#65533;?&#65533;&#1642;&#65533;X&#65533;&#65533;&#65533;&#65533;`)&#65533;&#65533;&#65533;&#65533;&#65533;J1-A&#65533;&#65533;&#65533;&#65533;&#1707;d&#65533;&#65533;&#65533;1X&#65533;&#65533;&#65533;;(&#65533;&#65533;&#65533;d&#65533;zIt&#65533;&#65533;M[T"&#65533;&#65533;&#65533;"d&#65533;<&#65533;>&#65533;&#65533;&#65533;&#65533;&#316;XpB&#65533;&#65533;&#65533;&#65533;a]&#65533;=&#65533;&#65533;)&#65533;&#65533;8&#816;D&#43496;{B&#65533;&#65533;;&#65533;&#65533;&#65533;1&#65533;>p&#65533;&#65533;&#65533;5&#65533;&#65533;&#65533;):l&#65533;&#65533;x&#65533;{&#65533;#)&#65533;D!&#65533;	&#65533;B$&#65533;&#65533;[&#65533;&&#65533;+&#65533;&#65533; (H&#65533;M&#65533;"v&#65533;&#46838;&#65533;qx&#65533;u&#65533;&#65533;~j&#65533;&#65533;&#65533;&#65533;&#65533;P&#65533;>X,&#65533;X0&#65533;&#65533;&#65533;@)&#65533;Y&#65533;hS;B&#65533;&#65533;&#65533;&#176;&#65533;?>&#65533;&#65533;N&#65533;&#65533;&#65533;&#65533;&#65533;EX&#65533;&#65533;&#65533;&#65533; (-H;d&#65533;&#65533;^&#65533;&#65533;&#183;&#65533;&#65533;&#65533;&#65533;&#65533;&#65533;&#65533;&#2248;&#65533;&#65533;[)!&#65533;&#65533;&#65533;P&#65533;x7&#65533;!&#65533; PG&#65533;&#65533;&#65533;r&#65533;+:&#65533;&#65533;H&#65533;&#65533;n&#65533;&#65533;#&#10276;&#65533;&#65533;&#65533;&#65533;&#65533;&#65533;z1&#65533;Fb&#65533;&#65533;a&#517;\&#65533;&#65533;&#65533;&#65533;
*&#65533;9&#65533;&#1154;H&#65533;a&#65533;&#65533;
&#65533;&#65533;&#65533;-&#65533;Z&#65533;&#65533;&#65533;*&#65533;@&#65533;&#65533;&#65533;^D;&#65533;&#65533;\&#65533;&#65533;&#65533;&#65533;&#65533;RC&#65533;&#65533;&#65533;&#65533;a&#65533;&#65533;z&#65533;&#65533;k&#65533;^&#65533;&#65533;)&#65533;Io&#65533;IS!&#65533;8&#65533;&#65533;i&#65533;%&#65533;;&#65533;&#65533;*&#65533;&#65533;&#65533;L&#65533;=&#65533;&#65533;&#763;')&#65533;&#65533;I-3/&#65533;&#65533;&#65533;&#65533;"&#65533;&#65533;|&#65533;Z&#65533;4>d&#758;&#65533;&#65533;&,ab&#65533;#&#65533;&#65533;r&#65533;Z&#65533;F&#65533;&#65533;.&#65533;&#65533;
&#65533;K&#65533;1&#65533;L&#65533;&#65533;&#65533;&#65533;&#65533;&#65533;&#65533;A&#65533;&#65533;&#65533;&#65533;1&#65533;&#65533;&#518;&#65533;@I&#65533;D&#65533;&#65533;&#65533;&#65533;~R&#65533;&#1555;&#65533;&#65533;&#65533;&#822;&#65533;] &#65533;+,$3&#65533;^&#1229;&#65533;1	&#65533;&#65533;&#65533;tL:&#65533;"&#65533;:;&#65533;&#65533;&#65533;&#65533;&#65533;&#65533;o&#65533;&#65533;(&#65533;M&#65533;4,~&#65533;&&#65533;,&#65533;zJ&#65533;P&#65533;&#65533;Nj&#65533;E&#65533;&#65533;&#65533;&#65533;`>&#65533;T&#65533;&#65533;T9&#65533; &#65533;&#65533;&#1612;&#65533;N&#65533;&#65533;&#65533;&#65533;&#395;j&#65533;<O&#65533;&#65533;1&#65533;&#65533;j))0&#65533;&#65533;&#65533;&#65533;O&#65533;&#65533;&#65533;&#65533;&#65533;(&#65533;OE&#65533;<&#65533;&#65533;P%Bhz&#65533;mP&#65533;&#65533;qP	&#65533;&#65533;&#65533; &#65533;	&#65533;P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M&#65533;/&#65533;&#65533;NC*&#65533;&#65533;&#65533;((&#65533;U&#65533;ULX&#65533;x&#65533;X&#65533;`UUE2*&#65533;&#65533;W&#65533;$p)&#65533;&#65533;(&#65533;&#65533;Z&#65533;&#65533;6 &#65533;@%&#65533; `%&#65533;U$&#65533;&#65533;(&#65533;&#65533;`&#65533;&#65533;p&#65533;$H%`&#65533;&#65533;V&H)X  &#65533;V&#65533;j&#65533;&#65533;%h&`&#65533;X&#65533; &#65533;p&#65533;&#65533;/)H&#65533;&#65533;W{&#65533;W&@&#65533;H&#65533;wE&#65533;iEl&#65533;W&#65533;ug&#65533;W&#65533;&#65533;rX&#65533;e&#65533;(0XlBX$PX&#65533;e&#65533;p&#65533;&#65533;k&#65533;]X&#65533;]&#1474;&#65533;PPH&#65533;6X&#65533;y&#65533;&#65533;z%X h&#65533;M&#1620;&#65533;&#65533;O(&#65533;N&#65533;&#65533;&#1027;h&#65533;1&#65533;p&#65533;&#65533;&#65533;x&#65533;M&#65533;&#65533;&#65533;&(&#65533;/ V&#1347;N &#65533;MZR&#65533;&#65533;&#65533;(Vz&#65533;X&#65533;&#65533;&#1374; N&#1540;c&#65533;&#65533;M&#65533;&#65533;&#65533;&#65533;&#65533;O&#1027;T &#65533;S@S&#1778;&#65533;?&#65533;1&#65533;&#65533;qU&#65533;&#65533;&#65533;&#65533;$&#65533;&#1491;M&#65533;/&#65533;&#65533;&#65533;!h&#65533;M&#65533;&#65533;[R@&#65533;PS0&#65533;R(&#65533;&#65533;&#1347;1}&#65533;! &#65533;$`	& &#65533;f&#65533;&#65533;&#65533;&#65533;(X	&#65533;&#65533;[@&#65533;&#65533;&#65533;,Q &#65533;Rh&#65533;&#65533;5&#65533;S &#65533;NP[1}&#65533;q&#65533;&#1366;X&#65533;_U&#65533;(&#65533;)`&#65533;X	&#65533;&#65533;&#65533;&#65533;&#65533;&#65533;R&#65533;&#65533;&#65533;&#65533;&#65533;&#65533;E&#65533;&#65533;8Q&#65533;&#65533;1&#65533; &#65533;M&#65533;&#65533;  *P&#65533;/&#65533;)&#65533;&#65533;^&#65533;]!(&#65533;Z&#65533;Q8&#65533;R &#65533;&#65533;-\&#65533;]&#1702;&#65533;6&#65533;&#65533;&#65533;&#65533;S&#65533;&#65533;&#65533;m&#65533;(@&#65533;&#65533;&#65533;	&#65533;&#65533;&#65533;&#65533;R0&#65533;&#65533;&#65533;Q =8&#2037;&#65533;&#65533;&#65533;&#65533;&#65533;&#65533;&#65533;&#65533;^&#65533;&#65533;&#65533;&#879;&#65533;&#65533;&#65533;_T `&#65533;R&#65533;MY*&#65533;&#65533;&#65533;&#65533;m&#65533;&#65533;&#65533;V&#65533;~`&#65533;&#65533;&#65533;&#65533;	&#65533;&#65533;&#65533;&#65533;.m&#65533;x 
&#512;&#65533;EY&#65533;&#65533;&#65533;-&#65533;&#65533;&#65533;&#65533;V&#65533;^&#65533;&#65533;-]&#65533;&#65533;&#65533;6&#65533;x h &#65533;&#65533;#&#65533;&#65533;n&#65533;&#65533;&#65533;&#65533;&#65533;_&#65533;&#65533;M=&#65533;`!&#65533;`Q@].&#65533;$V
&#65533; &#65533;x&#65533;&#65533;&#65533;&#65533;&#65533;b+&#65533;^&#65533;&#65533;&#65533;&#65533;&#65533;&#65533;T8!&#65533;&#65533;u&#65533;V &#512;	@b&#65533; #P&#65533;5&#65533;^&#65533; +n&#65533;M&#65533;V&#65533;&#65533;\&#65533;&#65533;&#65533;R8[0&#65533;&#65533;0&#65533;BX&#65533;`	B&#65533;bM@'&#65533;b&#65533;&#1348;I&#65533;&#65533;&#65533;U&#65533;&#65533;=&#1736;&#65533;&#65533;&#65533; 
&#65533;&#65533;&#65533;c0ch&#324;X	N`&#65533;]N&#65533;&#65533;(&#65533;e_&#65533;e`fafb.&#65533;&#65533;E\L0TX&#65533;QX	Q&#65533;&#65533;0&#65533;>V&#65533;x&#65533;2V &#65533;$.&#65533;6&#65533;\)&#65533;&#65533;&#65533;&#65533;&#65533;ec.gs>gtN&#65533;&#65533;&#65533;&#65533;&#65533;"SAn&#65533;j&#65533; &#65533;&#65533;^&#65533;$&#65533; h&#65533;Oh&#65533;E&#65533;&#65533;&#65533;&#65533;]Vg&#65533;.h&#65533;>&#65533;]e
 ZO&#65533;&#65533;e0c#&#65533;&#65533;&#65533;W~&#65533;p&#65533;h&#65533;z.&#65533;>F&#65533;/&#65533;&#65533;&#65533;&#65533;N&#65533;&#65533;&#65533;T}&#65533;`4&#65533;ay&#65533;z&#65533;*@&#65533;&#65533;&#65533;	@&#65533;	0&#65533;/( He&#65533;&#65533;7&#65533;&#65533;P&#65533;z&#65533;a#h&#65533;	&#65533;a&#65533;&#65533;&#65533;Fh&#65533;~j&#65533;.&#65533;&#65533;&#65533;7&#65533;U`&#21856;&#65533;x&#65533;&#512;W6c&#65533;&`&#65533;EP0&#65533;&#65533;6&#65533;&#65533;&#65533;&#65533;$&#65533;j&#65533;&#65533;@Y&#65533;.&#18990;k&#65533;&#65533;&#65533;^&#65533;U&#65533;6&#65533;6 &#65533; jL&#65533; #lL&#65533;&#65533;Nl&#65533;F&#65533;&#65533;&#65533;V&#65533;pS
X	&#65533;.&#65533;&#65533;g&#65533;~ hP&#65533;&#65533;&#46365;&#65533;2N&#65533;VS$.&#65533;j.&#65533;Bx&#65533;}F&#65533;&#65533;l&#65533;&#65533;&#65533;`&#65533;&#65533;&#65533;'&#65533;j&#65533;N&#65533;&#65533;jNj&#65533;N&#65533;&#65533;Jn&#65533;/&#65533;`&#65533;F&#65533;V&#65533;&#65533;l6-k&#1502;&#65533;d&#65533;P&#65533;n&#1070;&#65533;	&#65533;&#65533;>n&#65533;J6&#65533;&#65533;&#65533;&#65533;&#65533;l&#65533;=&#65533;L&#65533;&#932;&#65533;&#65533;&#65533;&#65533;j&#65533;&#65533;&#65533;e4&#65533;m&#65533;&#65533;&#198; #x #&#65533; &#65533;&#65533;K&#65533;&#65533;j&#65533;. &#65533;5&#14000;&#65533;x&#65533;&#65533;N&#65533;&#388;&#65533;FiBv&#65533;6`&#65533;(V&#65533;X&#65533; &#65533;&#65533;&#65533;&#65533;&#65533;&#65533;&#65533;o&#65533;&#65533;o5&#65533;e&#65533;hp&#65533;&#65533;ioKA6K&#65533;m&#670;&#65533;	&#65533;&#65533;&#65533;&#65533;f&#868;.pX&#65533;&#65533;?&#65533;&#65533;&#65533;&#65533;&#1005;f	%f&#65533;@&#65533;&#65533;&#65533;&#65533;&#65533;k&#65533;&#65533;*&#65533;^	&#65533;&#65533;N&#65533;&#65533;&#65533;&#65533;p%&#65533;6&#65533;nr&#65533; !&#65533; &#65533; ,   &#65533;= &#65533; &#65533;8p&#65533;&#65533;2&#65533;&#304;&#65533;&#199;#J&#65533;H&#65533;&#65533;&#331;3j&#65533;&#561;&#65533;&#463; C&#65533;I&#65533;&#65533;&#194;e&#65533;&#65533;t&#242;%K&#65533;]&#664;1I&#65533;&#65533;&#859;8s&#65533;&#65533;&#627;'F&#65533;fR&#65533;J&#65533;&#65533;&#65533;&#65533;*]&#692;&#65533;&#1255;P&#65533;J&#65533;J&#65533;&#65533;U&#65533;)R&#65533;&#65533;&#693;+&#1504;V&#65533;&#65533;ke&#65533;&#1395;h&#1258;]&#65533;*&#65533;&@x&#65533;K&#65533;&#65533;]&#65533;-&#728;m&#759;&#65533;&#2047;iI`# &#65533;&#65533;&#200;&#65533;4Z&#65533;&#65533;&#464;&#65533;&#65533;&#65533;&#65533;&#65533;e$k&#65533;&#65533;9c&#65533;'&#65533;C&#65533;&#65533;&#65533;0;,&#65533;I#&#65533;&#65533;&#65533;&#1519;_&#65533;%M&#65533;&#65533;c&#65533;l6xx&#65533;&#65533;&#65533;&#1456;&#65533;&#65533;kt&#65533;&#65533;&#65533;&#65533;&#962;&#513;L+&#65533;&#65533;lx&#65533;&#65533;&#65533;[&#65533;'&#65533;&#65533;&#65533;&#65533;&#65533;I&#65533;&#65533; HB&#65533;&#65533;
gb_&#1022;dK&#65533;&#65533;&#65533;oOA&#65533;e2JS$P&#65533;&#65533;C&#65533;&#65533; &#65533;&#65533;&#65533;|&#65533;&#65533;&#65533;T
&#65533;f&#65533;F(!FF&#65533;Q&#65533;&#65533;&#65533;y&#65533;&#65533;&#65533;&#65533;xIUPadLh&#65533;&#65533;&#4750;&#65533;@&#65533;&#65533;&#65533;t&#65533;&#65533;Ty&#65533;&#65533;&#65533;&#65533;&&#65533;&#355;p&4G&#65533;$ &#518;$&#65533;&#65533;&#65533;Y&#65533;p?F&#65533;&#1920;,V&#65533;V&#65533;&#65533;&#65533;&#65533;@&#65533;&#65533;&#65533;todP
4&#65533;&#65533;&#65533;&#65533;hN&#65533;RV&#65533;iU
E ( zJuh&#1607;b&#65533;)&#65533;e%&#65533;&#65533;py&#65533;)&#65533;w&&#65533;w'&#65533;U0a&#65533;&#65533;P&#65533;&#65533;&#65533;&#65533; &#65533;e&#65533;	&#65533;t&#65533;^&#65533;Y\&#65533;&#65533;a&#65533;nV`&#65533;j&#65533;-E&#65533;&#65533;8x`V&#65533;&#65533;&#65533;%&#65533;&#65533;TJa&#65533;&#65533;&#65533;&#65533;JiT&#65533;/Y&#65533;&#65533;&#65533;z&#65533;d&#65533;]&#65533;&#65533;I5&#65533;&#407;J&#65533;&#65533;&#65533;&#65533;Z&#65533;Z&#65533;Uet1&#1462;nXq&#65533;&#65533;&#65533;&#65533;&#65533;&#65533;&#65533;&#65533;[&#65533;&#65533;!=x&#65533; &#65533;&#65533;pj&#65533;D&#136;`d&#65533;EW	&#65533;&#65533;&#65533;GuJ&#65533;QO&#65533;g&#65533;q&#65533;&#65533;v&#65533;	H&#65533;&#65533;&#65533;&#12410;&#65533;&#65533;)&#65533;&#65533;j&#65533;&#65533;K&#65533;US &#65533;&#65533;&#65533;&#65533;&#65533;&#65533;&#65533;&#65533;eah&#65533;&#65533;	b\V&#65533;&#65533;&#65533;jY&#65533;&#65533;&#346;[&#65533;&#65533;D&#65533;&#65533;<TY&#65533;U.&#612;&#65533;a&#65533;e&#65533;&#65533;4&#65533;V&#65533;&#65533;@)&#65533;&#65533;d&#65533;&#65533;&#65533;s&#920;&#65533;&#65533;&#65533;&#65533;5cA&#65533;&#65533;&#1140;&#65533;xYJ&#65533;L&#65533;j&#65533;0E&#65533;&#1194;f&#65533;RY	FX3$&#65533;S$&#65533;&#65533;` x&#65533;&#65533;&#65533;e&#65533;&#65533;Fcd&#65533;V&#65533;j&#65533;&#65533;&#65533;e&&#65533;&#1864;6T&#65533;&#65533;&#65533;`&#65533;&#65533;8Z&#65533;>m&#65533;&#65533;&#65533;&#65533;&#65533;&#65533;wn&#65533;&#65533;n.&#65533;&#65533;&#65533;&#65533;&#65533;&#65533;'TaY&#65533;&#65533;&#65533;&#65533;oL#&#298;&#65533;*VX&k&#65533;&#65533;&#65533;>8&#1064;&#65533;4t&#61441;Pf&#65533;i&#65533;;3&#65533;P/&#65533;!&#65533; &#65533;F&#65533;&#65533;&#65533;<Z&#65533;&#65533;Z&#264;&#65533;&#65533;&#65533;&#65533;&#459;&#65533;&#65533;&#65533;&#65533;yP5&#65533;iw&#65533;&#65533;&#65533;mYod1&#65533;n&#65533;&#1789;%&#65533;U&#65533;A<`=&#1392;&#65533;=0&#65533;&#65533;&#65533;&#65533;YA}n&#65533; &#65533;"36&#65533;q*&#65533; TC/&#65533;&#65533;&#65533;2`&#65533;s&#65533;&#65533;%&#752;f&#65533;4N&#65533;4nm&#65533;&#65533;E&#65533;&#65533;ZKE(&#65533;&#65533;T&#65533;&#1513;&#65533; :&#65533;&#65533;&#65533;&#65533;&#65533;&#65533;&#65533;&#65533;&#65533;\&#65533;B#eJs&#65533;j1C~&#65533;p7d&#65533;&#65533;&#65533;y&#65533;zJK&#65533;e&#65533;@&#65533;7 &#65533;wI&#65533;`9.6&#65533;;&#65533;ZW&#65533;~&#65533;&#65533;&#65533;&#65533;'&#65533;n8&#65533;&#65533;2&#65533;&#65533;~&#65533;&#65533;&#65533;r TAU&#65533; &#65533;x&#65533;&#65533;L.&#65533;c N&#65533;&#65533;d&#65533;V&#65533;)&#65533;&#65533;=&#65533;ELdP&#65533;|&#65533;0&#65533;m :M&#65533;vfq&#65533;f&#65533;&#1668;'T&#1088;&#65533;*&#65533;)&#65533;#&#65533;d&#65533;gX&#65533;=	>1E&#65533;&#65533;&#65533;&#65533;&#818;&#65533;"&#325;I&#65533; &#65533;r&#65533;&#65533;&#65533;2#K&#65533;S<&#65533;&#65533;*`0&#65533;&#65533;&#65533;&#65533; q@&#65533;&#65533;&#65533;&#65533;&#65533;&#65533;&#65533;-bso&#65533;S&#65533;(F6`	Bz&#65533;&#65533;&#65533;&#65533;)&#65533;F&#65533;&#65533;&#65533;&#65533;b&#65533;&#65533;I &#65533;&#65533;&#65533;&#65533;L&#65533;a&#65533;"&#65533;&#621;`&#65533;io&#65533;&#65533;&#65533;&#65533;&#65533;A m&#65533;$&#65533;&#65533;&#65533;&#65533;K&#65533;&#65533;	'u&#65533;&#65533;ET&#65533;`&#65533;e &#65533; ^&#65533;kI"&#65533;5&#65533;n&#65533;	O&#65533;&#1326;z&#65533;7k&#65533;&#65533; &#65533;&#65533;&#65533;(A&#65533;K6&#65533;-)F&#65533;+&#65533;&#65533;kb&#65533;)f}&#65533;&#65533;I&#65533;T&#65533;%&#65533;!&#65533;m&#65533;&#1281;z)*&#65533;&#65533;4&#65533;&#51782;&#628;i&#65533;&#65533;C&#65533;&#65533;R)&#65533;TM&#65533;&#65533;&#65533;UP&#65533;#Zv&#65533;&#65533;A,&#65533;HM&#65533;Z&#65533;&#65533;dS&#65533;?z&#65533;R@@>&#65533; &#65533;&#65533;&#65533;fI&#65533;&#65533;O&#65533;\A_&#65533;iJ	&#65533;&&#65533; &#65533;&#65533;&#65533;&#65533;A&#65533;X1,0&#65533;&#65533;&#65533;['d&#65533;&#1300;&#65533;&#65533;(&#65533;&#65533;Q&#65533;&#65533;&#65533;,DL&#65533;'K&#65533;&#247;2&#65533;&#65533;&#65533;'`&#65533;=_[>("Y&#65533;)l&#65533;:[e&#65533;)&#65533;1THy&#65533;
&#65533;&#65533;JQ&#65533;=&#65533;#&#65533;)&#65533;&#65533;&#65533;7&#65533;NS@&#65533;"&#65533;&#65533;2 &#65533;E Z&#65533;D&#65533;"Y[  &#65533;8]&#65533;=&#65533;&#65533;&#65533;&#65533;K&#65533;&#65533;&#65533;/&#65533;&#65533;&#65533;w&#65533;z &#65533;&#65533;&#65533;&#65533;&#65533;zmfA&#746;-]lX]r&#65533;&#65533;O&#65533;x &#65533;&#65533;&#65533;;&#65533;&#65533;@V&#65533;@e&#65533;YiFk^&#65533;J
&#65533;&#1536;&#1082;&#421;&#65533;!$&#2011;\&#65533;2&#65533;(|0&#65533;j&#65533;&#65533;&#65533;&#65533;a `&#65533;1&#65533;&#65533;y&#65533;&#65533;&#65533;eql&#65533;&H&#65533;&#65533;&#65533;&#65533;0&#65533;&#65533;5^&#65533;&#65533;&#65533;2h&#65533;&#65533;&#65533;A&#65533;,xKI&#65533;@v7&#65533;&#65533;Xq&#65533;^&#65533;&#65533;&#65533;&#65533;&#65533;-&#65533;&#65533;d&#65533;&#65533;&#65533;&#65533;&#65533;9&#65533;1-#&#65533;&#1335;&#38466;x&#65533;-~>&#65533;J&#65533;N&#65533;t&#65533;[&#65533;&#65533;&#65533;W&#1072;X&#65533;&#65533;,&#65533;Jtf&#65533;9Qg&#65533;Y&#65533;xvMZ@ &#65533;&#65533;3R&#65533;2&#24725;&#65533;T&#65533;A&#65533;jpG-WI`&#65533;&#65533;&#65533;&#65533;&#65533;&#65533;2&#65533;R[f&#65533;b&#65533;&#65533;}&#65533;&#65533;i&&#65533;:8k(i&#14810;D&#65533;&#65533;f&#65533;&#65533;;&#65533;&#65533;M&#65533;M&#65533;u&#65533;\J@&#65533;&#65533;&#65533;pK&#65533;&#65533;6/a&#65533;.&#65533;&#65533;t&#65533;&#65533;be&#65533;&#65533;&#65533;Z`(|&#65533;&#65533;[&#65533;E&#65533;d&#1612;&#65533;#&#65533;&#65533;4[&#65533;
&#65533;7&#653;g&#65533;&#65533;c&#65533;&#65533;b&#65533;&#65533;7K&#65533;&#65533;&#65533;&#65533;&#65533;&#65533;&#65533;&#65533;h&#65533;7&#214;&#65533;&#65533;9m'8&#65533;$K&#65533;&#65533;?&#65533;&#65533;_&#65533;!W&#65533;&#65533;&#65533;&#65533;Me&#65533;-&#65533;`N&#1398;&#65533;|VX&#65533;+&#65533;_&#65533;&#65533;&#65533;&#65533;&#65533;&#65533;&#65533;4&#65533;2&#65533;&#65533;&#65533;C-_k&#65533;9&#65533;q&#65533;&#65533; &#65533;y&#65533;&#65533;&#65533;&#65533;%pZ&#994;&#65533;7"
5&#1527;&#65533;;h7&#65533;v&#65533;&#65533;)8i&#65533;%&#65533;['-ebF&#65533;J&#65533;&#65533;&#65533;&#65533;O5r&#65533;:&#65533;%&#65533;*&#65533;T==&#65533;X&#65533;-&#65533;&#1362;&#65533;8];&#65533;&#65533;&#65533;v&#65533;&#65533;&#65533;&#2004; a&#65533;*&#65533;&#65533;&#65533;`&#65533;x|&#65533;&#65533;&#65533;&#65533;&#65533; 1_&#65533;&#65533;[&#65533;9&#65533;&#65533;&#65533;c&#4335;O&#65533;s&#65533;s&#65533;&#65533;&#65533;k&#65533;x(XV&#65533;@&#65533;&#65533;2^&#65533;$ t&#65533;&#65533;&#65533;&#65533;%)&#65533;&#65533;4Ka=K&#2004;&#65533;&#65533;>&#65533;Q&#65533;k&#65533;&#65533;&#65533;&#65533;w2&#65533;^&#65533;eY&#65533;
&#65533;&#65533;$&#65533;&#65533;-&#65533;5&#65533;&#65533;6&#1161;#r&#65533;j&#65533;,&#65533;*O 88^}&#65533;B&#65533;9&#65533;&#65533;8&#65533;X&#65533;0~rwr7e&#65533;&#65533;^8#&#1025;wm4M&#65533;'&#753;peFO&#65533;&#65533;O&#65533;;&#65533;}&#65533;gB&#65533;&#65533;(X)K\l&#65533;0 &#65533;oN&#65533;OQA&#65533;&#65533;&#65533;&#65533;&#65533;v&#65533;&#65533;&#65533;	&#65533;A4&#65533;.`&#65533;9'&#65533;m&#65533;&#65533;a\&#65533;&#65533;&#65533;N&#65533;M&#65533;{&#65533;gI&#65533;&#65533;kS&#65533;FU&#65533;T&#65533;A&#65533;IsDI&#65533;2 #&#65533;*&#65533;|4V&#65533;1&#65533;&#65533;&#65533;u&#65533;A/O&#65533;&#65533;1YeR~`W&#65533;UM&#65533;t#cv&#65533;&#65533;.&#65533;TZ&#65533;D&#65533;&d(&#65533;&#65533;l&#65533;&#65533;>8&#65533; &#65533;rt&&#65533;&#65533;$&#65533;&#65533;&#65533;(Iq)`(&#65533;&#384;&#65533;&#65533;D&#65533;&#65533;&#65533;wv5&#65533;mG
&#65533;&#65533;B&#65533;j&#65533;of&#65533; &#65533;cQ'&#|~&#65533;a&#65533;1&#65533;&#65533;&#65533;!&&#65533;&#65533;: &#65533;T&#65533;&#65533;:&#65533;TF^&#65533;&#65533;&#65533;&#65533;W<&#65533;\0(N&#65533;'&&#65533;,`&#65533;&#65533;&#65533;lX#&#65533;&#65533;&#65533;&#65533;H&#65533;&#65533;h+&#65533;B&#65533;&#65533;1&#65533;^WH&#65533;&#65533;]&#65533;SD:&#65533;t &#65533;&#65533;J1Y&#65533;xK&#65533;e&#65533;xi&#65533;H&#1624;&#65533;&#65533;Q$H~sN&#65533;J&#263;?JU4&#391;hQ&#65533;l&#65533;&#65533;Hw&#65533;&#65533;&#65533;&#65533;!S#&#65533;]E#&#229;&#65533;&#65533;$'&#65533;&#65533;&#65533;yE&#65533;2vR&#65533;7Z&#65533;&#65533;q&#65533;&#65533;B&#65533;E &#65533;(No&#65533;s&#65533;~&#65533;c&#65533;0my&#65533;&#65533;&#65533;Xr&#65533;&#4848;&#65533;ZU&#65533;%&#65533;8&#65533;&#65533;&#65533;~9Hn%J&#65533;|w&&#65533;Pe\&#65533;D&#65533;2&#65533;72-l&#65533;&#65533;&#65533;&#65533;X&#65533;$&#65533;O`&#65533;K|&#65533;&#65533;&#393;&#65533;&#65533;jH)`*&#65533;&#65533;U&#65533;&#65533;#&#65533;&#65533;&#65533;&#65533;(yHZ&#65533;;&#65533;&#65533; &#65533;&#65533;X&#65533;O&#65533;&#65533;_&#65533;&#65533;G&#65533;dIx&#852;,&#65533;&#65533;4-i&#65533;&&#65533;&#65533;W&#65533;&#65533;e&#65533;}&#65533;&#65533;&#65533;&#65533;&#65533;&#65533;a@ &#65533;A7&#65533;D&#65533;&#65533;A; &#65533;N&#65533;J&#1296;&#65533;EcZ(&#65533;&#65533;%&#65533;t&#65533;&#527;&#65533;C&#65533;Mx&#65533;&#65533;&#65533;b3=tz&#65533;&#65533;&#65533;\B&#65533;h&#65533;&#65533;~&#65533;I&#65533;]&#65533;`&#65533;"&#65533;C&#65533;[&#65533;&#65533;N&#65533;&#65533;Q&#65533;&#1289;	v*&#65533;6&#65533;!&#65533;V&&#65533;&#65533;V&#1096;&#65533;&#65533;&#65533;,xz1&#65533;M&#65533;jvz&#65533;b&#65533;B&#65533;Q&#65533;&#65533;"}9G&#65533;Y&#65533;&#65533;25&#65533;g&#65533;&#65533;&#1040;&#65533;&#65533;E&#65533;Jw&#65533;&#65533;&#65533;1fd&#65533;&#65533;&#561873;&#65533;X&#65533;j.;0&#65533;*&#65533;*P&#65533;&#65533;&#65533;&#261;&#65533;&#65533; &#65533;\P9H@vB&#65533;&#65533;m&#65533;&#1528;&#65533;&#65533;&#65533; &#65533;&#65533;&#65533;KC&#65533;&#65533;w&#65533;&#65533;&&#65533;( &#65533;F(&#65533;d\0e	&#65533;&#65533;iU*&#65533;&#65533;&#16925;,&#65533; &#65533;&#65533;&#65533;T
x&#65533;&#65533;YD&#65533;YR&#65533;oP&#65533;&#65533;&#65533;&#65533;CZ&#65533;&#65533;w~&#65533;[F&#65533;SQ&#65533;&#65533;Rk&#65533;&#65533;\&#65533;	w<&#1558;&#65533;( &#65533;=9$[&#65533;&#65533;&#65533;W&#65533;&#1602;&#1845;K&#65533;&#65533;&#65533;&#65533;&#65533;"~x6&#65533;&#65533;u&#65533;&#65533;)y~1&#65533;$&#65533;&#65533;BZR&#65533;&#65533;j&#65533;&#65533;Oh&#65533;C$&#65533;D{V&#65533;$&#65533;$&#65533;$P&#65533;J&#65533;
r&#65533;7 ?9&#65533;&#65533;&#65533;&#65533;[&#65533;N&#65533;2&#65533;&#65533;&#65533;:&#65533;F#P~#&#65533;&#65533;4-L&#65533;H&#65533;8`&#833;d&#65533;&#65533;U,&#65533;,kzw;&#65533;.Z&#65533;&#65533;3&Nt:&#65533;7I&#65533;A&#65533;z&#65533;E&#65533;rR&#65533;&#65533;y1&#65533;Ak4 &#65533;,&#65533;J&#65533;,6&#65533;&#65533;.w'#&#65533;&#65533;^r&#65533;&#1178;&#65533;&#65533;bVd&#65533;8&#65533;0{&#65533;'5&#65533;&#65533;)&#214;&#65533;&#65533;&#65533;JHm:3&#873;&#65533;yz$n&#65533;&#65533;&#65533;&&#65533;G[&#65533; _tjREH	 &#65533;&#65533;&#65533;&#65533;&#65533;K&#65533;&#65533;o&#65533;&#65533;g&#65533;B&#65533;&#65533;p&#65533;&#65533;2 &#1130;&#65533;&#65533;(ep<M&#1097;&#65533;N&#65533;&#65533;P!A+ <&#65533;R`R&#65533;)&#65533;,&0&#65533;@&#65533;]&#434;&#65533;(O`<d2&#65533;&#65533;&#65533;&#65533;W&#65533;B&#65533;m\p&#65533;&#65533;&#65533;&#65533;&#65533;&#65533;&#65533;e&#65533;&#65533;jL&#65533;o&#65533;9&#65533;&#65533;&#65533;&#65533;S&#65533;&#1118;&#65533;e.&#65533;C&#65533;$&#65533;&#65533;:&#65533;hFKp&#65533;&#65533;O,&#65533;&#65533;x&#65533;&#65533;&#65533;&#65533;g&#65533;&#65533;aTge]3ne&#65533;&#65533;&#65533;UGQZ'&#65533;&#65533;Q&#65533;&#65533;&#65533;lQ&#65533;&#65533;&#65533;&#65533;&#65533;&#65533;&#65533;q&#65533;_&#65533;&#65533;&#65533;h&#65533;I &#65533;&#65533;&#65533;&#65533;[&#65533;8FCD&#65533;&#65533;$&#65533;&#65533;d&#65533;&#65533;'&#65533;&#65533;{l1&#65533;&#65533;zJuo``P&#65533;&#65533;&#65533;{&#65533;&#65533;&#65533;&#65533;|x&#65533;9&#65533;6&#65533;&#65533;n&#65533;&#65533;w{&#65533;L/&#65533;]&#65533;&#65533;"  &#65533;&#65533;v>PK &#65533;&#65533;&#65533; e&#65533;&#65533;xG+&#65533;&#65533;G&#65533;&#65533;&#65533;&#65533;&#65533;!!H  	wZrpE&#65533;|&#65533;% &#65533;&#65533;H&#65533;HR&#65533;&#65533;{&#65533;&#65533;&#763;&#65533;&#65533;&#65533;&#65533;&#65533;uYu&#65533;!7&#65533;&#65533;a&#65533;8p?&#65533;&#65533;P&#65533;&#65533; &#22632;&#65533;&#65533;l *&#65533;&#65533;&#65533;+y&#65533;P&#65533;1	 4\&#65533;"@&#65533;&#1071;&#65533;&	&#65533;5&#65533;&#65533;y&#65533;&#65533;.&#65533;DX &#1312;*\.&#65533;&#65533;&#65533;s&#65533;&#65533;7" &#65533;Rp!W&#65533;W`90{&#65533;&#65533;!I&#65533;&#65533;+&#65533;&#182;&#65533;&#65533;	&#65533;3l&#65533;5,@ LS5&#65533;&#65533;=&#65533;
&#65533;xG&#65533;)&#65533;lE&#410;&#65533;g&#65533;&#65533;D&#65533;&#65533;s:&#65533; n&#65533;&#439;&#65533;6l&#65533;=&#65533;&#65533;&#65533; JX&#65533;Y&#65533;"&#65533;&#65533;&#65533;&#65533;/K&#65533;Ca1I>  B&#65533;&#65533;6,>xq&#65533;&#65533;&#1146;&#65533;~JQ(&#65533;Z%&#65533;&#65533;&#583;!f&#65533;&#65533;6^% Rp6|&#65533;.@ UP&#65533;,&#65533;9&#65533;&#65533;&#65533;8i0 &#65533; &#65533;eb&#65533;&#761;l&#65533;L&#65533;|&#65533;KI&#65533;R&#65533;7 Pp&#65533;,	u&#65533;&#65533;5p&#65533; H&#65533;&#65533;9&#65533;s&#65533;&#65533;Li&#65533;&#65533;C&#65533;&#65533;&#65533;0&#65533;&#65533;e&#65533;&#65533;&#65533;&#65533; &#65533;5Pq  &#743;44&#65533;&#65533;,(&#65533;<&#65533;x&#65533;&#65533;1I&#65533;B&#65533;A&#1861;up&#65533;&#65533;8&#65533;&#65533; s&#65533;&#65533;&#65533;&#65533;O&#65533;m=&#65533;.&#1073;
_&#1446;T&#65533;\&#65533;a&#65533;d&#65533;&#65533;$&#65533;&#65533;g&#65533;&#65533;	'&#65533;&#65533;&#65533;D@B]&#1125;&#21846;!!oS&#65533;&#65533;f'. R&#65533;&#65533;&#65533;R 7`7&#65533;@M&#65533;&#65533;)c!&#65533;&#65533;^<iZ,  H &#65533;4&#65533;: &#65533;&#65533;7&#65533;&#65533;q&#65533;eV6&#65533;_&#568;&#65533;&#65533;&#65533;&#65533;&#65533;&#65533;4L&#65533;&#65533;&#65533;&#65533;A&#65533;h@&#65533;&#65533;_U1s&#65533;&#65533;`8!&#65533;&#65533;&#65533;R&#65533;&#65533;>&#65533;h&#65533;&#65533;&#65533;&#65533;&#65533;U`&#65533;'&#65533;k]/&#65533;}&#65533;.b.&#65533;A&#65533;AS0z}&#65533;P&#65533;.:&#65533;&#65533;]&#65533;A&#65533;&#65533;&#65533;&#65533;&#65533;aWX&#65533;g&#65533;&#65533;&#65533;T&#65533;R,&#65533;&#65533;@D&#65533;m&#65533;&#65533;&#65533;h&#65533;&#65533;$&#65533;-&#65533;&#65533;{X&#1063;&#65533;Q&#65533;r&#65533;&#541;&#1819;&#65533;Mb H&#65533;&#65533;T'&#65533;?&#65533;&#65533;pb&#270;-&#65533;&#65533;&#65533;B&#65533;(&#65533;z&#65533;&#65533;&#1882;&#65533; &#65533;&#65533;&#65533;b&#65533;r&#65533;[
&#65533;&#65533;'F&#65533;&#65533;%&#1298;&#65533;&#65533;4,&#65533;&#65533;&#65533;&#65533;&#65533;&#65533;_&#65533;8&#65533;	_&#65533;&#65533;&#65533;-&#65533;.rP&#65533;,)&#65533;C&#302;i9V&#65533;&#65533;*#?A&#65533;&#1146;	&#65533;&#65533;&#65533;T&#65533;M&#65533; /&#65533;w&#65533;&#65533;&#65533;!Sf2M&#65533;&#65533;F&#65533;&#65533;&#65533;s4	&#65533;&#65533;&#65533;&#65533;&#65533;&#1658;&#65533;&#65533;&#647;ALs&#65533;&#65533;&#1730;&#65533;;&#65533;&#65533;&#65533;PZ&#65533;&#65533;&#65533;,&#65533;&#65533;&#65533;?&#65533;AJ&#65533;&#65533;?&#65533;&#65533;&#65533;&#65533;{&#65533;&#65533;&#65533;&#65533;q&#65533;&&#65533;&#65533;&#65533;"&#1218;&#65533;&#65533;&#65533;&#65533;&#65533;gk &#65533;&#65533;Q&#65533;%]5I,&#65533;&#65533;M&#65533;&#65533;&#65533;&#65533;&#65533;[&#65533;&#65533;= ;&#65533;&#65533; &#65533;&#65533;&#65533;&#65533;&#65533;z$&#65533;&#65533;p&#65533;a k&#65533;&#65533;^&#65533;E>&#65533;E&#65533;A&#65533;.&#65533;J&#65533;E&#65533;5&#65533; &#65533;&#65533;p&#65533;>&#65533;~&#65533;<&#65533;&#1710;/&#65533;,4&#65533;&#65533;&#65533;&#65533;2&#65533;&#65533;&#65533;K&#65533;&#65533;`&#65533;&#65533;&&#65533;!0&#65533;&#65533;M &#65533;&#65533;y&#65533;]%&#65533;&#65533;& &#65533;p&#65533;&#65533;&#65533;&#65533;&#710;&#65533;l&#65533;;$=~`n`;&#65533;s&&#65533;I&#65533;&#65533;&#65533;&#65533;&#65533;&#65533;&z&#65533;&#65533;&#65533;+`&#65533;&#65533; =;&#65533; &#65533;&#65533;K&#65533;&#65533;L`XQ&#65533;IQ&#65533;x&#65533;J&#65533;&#65533;&#65533;&#65533;I&#65533;&#65533;[&#65533;k` &#65533;0&#65533;&#65533;&#65533;&#65533;q_&#65533;z&#1922;&#65533;&#65533;f5I&#65533;<&#65533;&#65533;G2&#65533;&#65533; t&#65533;&#65533;o&#65533; &#65533;H&#65533;C&#65533;&#65533;&#3987;=&#65533;q&#65533;&#65533;H&#65533;&#65533; bP&#65533;N&#65533;.]iZM&#65533;&#65533;&#65533;
qX&#65533;i&#65533;(&#65533;&#65533;&#65533;JX&#65533;(:&#65533;&#65533;2-&#65533;r\7&#65533;&#65533;Y%&#65533;>&#65533;F?&#65533;&#65533;&#65533;&#65533; &#65533;&q,@&#65533;n&#65533;c&#570;&#65533;$+&#65533;*&#65533;&#65533;&#65533;,&#65533;]&#65533;6&#65533;&#65533;"&#65533;&#65533;&#65533;&#65533;&#65533;*&#65533;G&#65533;&#65533;&#65533;w&#65533;&#65533;&#65533;`&#65533;,&#65533; &#65533;&#65533;1&#65533;5&#65533;voq&#65533;&#65533;&#65533;&#65533;V&#65533;&#519;d`&#65533;&#65533;&#225;&#65533;&#65533;u&#65533;&#65533;&#65533;&#65533;&#65533;&#437;&#65533;;hf&#65533;kN&#65533;y&#65533;X&#65533;&#65533;N&#65533;%&#65533;n&#65533;'	F`d;3&#65533;&#65533;&#65533;>K&#65533;+s&#65533;_&#65533;&#65533;_&#65533;&#65533;+=&#65533;A&#65533;&#65533;&#65533;&#65533; j&#65533;&#65533;nE&#65533;?t&#65533;&#65533;O&#65533;&#65533;&#65533;&#65533;&#65533;h&#65533;6&#65533;&#65533;H&#65533;?&#65533;&#65533;_>3&#1728;T&#65533;&#65533;!0| &#65533;0&#65533;a&#65533;&#65533;&#65533;	.d&#65533;&#65533;&#65533;C&#65533;%N&#65533;&#65533;&#65533;Nl4&#65533;I&#65533;&#65533;&#859;2&#65533;tY&#65533;F66Lx&#65533;&#65533;&#65533;&#65533;&#140;(&#1656;8&#65533;&#65533;&#65533;&#65533;0&#65533;P&#65533;&#65533;O&#65533;A&#65533;&#65533;d&#65533;S&#65533;&#65533;:j&#1940;PE&#65533;&#65533;[V&#65533;Z&#65533;&#65533;U&#65533;Y&#65533;nU&#65533;d&#448;8&#65533;&#65533;&#65533;Z&#65533;&#65533;&#1606;v&#65533;@&#65533;&#65533;G&#65533;a&#65533;&#65533;\&#65533;_&&#65533;"S 	7o`!&#65533;&#65533;&#265;/Vl&#65533;&#65533;k&#65533;j&#65533;x&#65533;&#65533;8&#1854;E&#65533;&#65533;&#65533;g&#65533;f&#65533;(&#65533;&#65533;i&#65533;)&#65533;&#65533;5&#65533;mK8&#65533;D&#65533;&#65533;&#65533;&#65533;k&#65533;D&#1608;! &#1574;~WD&&#65533;&#65533;oQ&#65533;&#65533;&#65533;&#65533;J0&#65533;9&#65533;&#65533;^&#65533;:&#65533;1&#1525;&#65533;&#65533;`z&#65533;&#65533;&#65533;S&#65533;&#65533;&#65533;&#65533;&#65533;7y&#65533;&#65533;,&#65533;D&#65533;&#65533;&#331;@* &#65533;c&#65533;U"&#65533;&#65533;&#65533;&#65533;7S.Pj&#65533;&#65533;
4&#65533;@&#65533;&#65533;&#65533;4&#1578; =&#65533;L&#65533;	2 d&#65533;&#1723;&#65533;&#65533;&#65533;P&#65533;B9&#65533;&#65533;O &#65533;&#65533;&#65533;&#65533;&#526;c&#65533;%&#65533;L#&#65533;SpFk&#65533;&#65533;&#65533;&#65533;&#65533;'&#65533;&#65533;&#65533;&#65533;db&#65533;B&#2024; H&#65533;.X&#65533;=&#65533;&#65533;B1&#65533;5&#65533;b1dQ&#65533;&#65533;f&#1168;&#65533;&#65533;&#65533;l&#65533;&#65533;sL2a	&#65533;(&#65533;-r&#65533;q#&#65533;&#65533;xP<&#65533;,&#65533;&#65533;%&#65533;@&&#65533;&#65533;2&#65533;&#614;d,&#65533;##&#65533;&#65533;h@&#65533;i ?*&#65533;QH#&#65533;&#65533;&#65533;Q&#65533;`N&#1370;&#65533;&#65533;r`&#65533;&#65533;&#65533;Q&#65533;&#65533;A7A&#65533;&#65533;2)&#65533;C&#65533;&#65533;&#65533;8&#1492;&#65533;V\s&#874;&#891;H&#65533;0&#65533;,&#65533;,j&#65533;&#65533;&#65533;I*&#65533;)O&#65533;&#65533;&#65533;1&#65533;&#65533;vZj&#65533;&#65533;.k;&#65533;Zi/dq&#65533;&#1608;&#65533;@]&#65533;5&#65533;\L<&#1536;&#65533;&#65533;&#65533;l	&#65533;&#65533;#&#65533;&#65533;<HC&#65533;Ni+
&#65533;R	&#65533;_&#65533;x`&#65533;Q&#65533;`&#728;&#65533;t*tv&#65533;LJe:`&#65533;&#65533;&#65533;r&#65533;]&#65533;Hc	&#65533;t uVt+xd&#65533;I>&#1335;,u&#65533;a&#65533;[F^&#65533;pH&#65533;H&#65533;V&#65533;&#65533;&#65533;@H&#65533;J=aO&#65533;&#65533;zh&#65533;&#65533;6&#65533;&#65533;+tC&#65533;&#65533;+"&#65533;MY&#65533;jR&#65533;&#65533;]&#65533;&#65533;&#65533;j&#65533;*&#65533;A7&#65533;&#65533;&#65533;&#65533;4&#65533;&#65533;&#65533;&#65533;6&#65533;&#65533;&#65533;&#65533;~&#65533;zJdp&#65533;m&#65533;&#65533;{n&#65533;&#65533;&#65533;&#65533;&#65533;&#65533;x&#65533;&#65533;V&#65533;&#1953;&#65533;RH %4<&#65533;&#377;,&#65533;zq&#437;J&#65533;}&#65533;&#65533;0(&#65533;&#65533;dJ&#65533;K&#65533;&#65533;&#65533;&#65533;Y;&#65533;m&#65533;"0&#65533;t&#65533;SW}&#65533;&#1277;+&#644;&#65533;&#65533;c&#65533;&#65533;[&#65533;&#65533;]&#1627;&#65533;T&#65533;&#65533;&#65533;&#387;&#65533;&#65533;C@5}+G&#65533;kty&#65533;&#65533;&#65533;g&#65533;3K&#65533;u&#65533;_]&#167;rP=&#65533;&#65533;Q&#65533;&#65533;v&#1540;&#65533;&#1574;&#65533;5J&#65533;&#65533;&#65533;w4&#65533;&#65533;&#65533;1&#65533;&#65533;&#65533;&#65533;j&#65533;\gc &#65533;	^f&#65533;s&#1286;&#65533;8hO&#65533;
,B&#65533;4&#65533;&#65533;% K&#65533;{MbR&#65533;<I&#65533;(&#65533;&#65533;&#65533;&#65533;&#65533;A&#65533;`Y&#65533;&#65533;+&#65533;9b&#65533;K."&#65533;&#65533;p)&#65533;i
%, S&#65533;'&#65533;V ;&#65533;a}&#65533;C Y&#65533; &#65533;&#1482;&#65533;&#65533;Fvl&#65533;&#65533;oN&#65533;&#65533;(&#65533;S&#65533;Jx&#65533;
,&#65533;B$LP	&#65533;0&#65533; V&#65533;rC&#65533;|&#65533;&#65533;Dm&#65533;!&#65533;%&#65533;&#65533;&#65533;s&#65533;c&#65533;xG<&#65533;&#65533;C|&#65533;&#65533;&#65533;=&#65533;$&#65533;q'&#1600;i&#65533;&#65533;&#65533;&#65533;xTd&#65533;U&#65533;`&#65533;&#1889;&#65533;&#65533;&#65533;Z"&#837;=ui&#65533;F<&#65533;&#65533; H&#65533;&#65533;&#65533;Ak&#65533;&#1162;40@&#65533;&#65533;de+]&#65533;JX&#65533;1C\&#65533;&#65533; u&#65533;@P&#65533;&#65533;&#65533;0 7&#1793;&#65533;yL&#65533;&#65533;&#65533;@M&#65533;Ff&#65533;&#65533;&#65533;$K&&#65533;&#65533;[&#65533;&&#65533;&#65533;3&#65533;&#65533;&#65533;&#65533;@&#65533;A&#65533;&#65533;$g9&#65533;yNt&#65533;3;&#65533;&#65533;B`N&#65533;g-mi&#65533;5"&#65533;<&#65533;@(&#65533;&#65533;&#65533;&#964;&#65533;f!n(&#65533;&#65533;3&#65533;
$T&#65533;c&#65533;&#406;#a&#65533;a&#65533;&#65533;&#65533;Ll&#1234;l'&#65533;&#65533;A9&#1379;&#65533;&#65533;}$&#65533;&#65533;&#65533;&#65533;b" &#65533;1&#65533;+&#65533;B&#65533;&#65533;H&#65533;&#65533;(&#65533;&#65533;&#58384;&#65533;h&#65533;]&#627;dw&#65533;R&#65533;&#65533;&#65533;&#65533;&#65533;&#65533;A&#65533;2&#65533;&#65533;,L&#65533;&#65533;M&#65533;F&#65533;&#65533;>&#65533;i$&#65533;4&#65533;&#65533;&#65533;&#65533;(&#65533;"&#65533;Z&#65533;&#65533;z&#65533;<4A7 KBq&#65533;d!r&#65533;&#65533;&#65533;&#65533;&#65533;&#65533;&#65533;&#65533;
e&#65533;&#65533;&#65533;5u;&#65533;@&#65533;&#65533;IN&#65533;&#65533;]HJi&#65533;&#65533;%)&#65533;&#65533;&#1358;Ae&#129;&#65533;A&#65533;&#65533;&#65533;&#65533;!nQ&#65533;&#65533; &#65533;)&#65533;&#65533;&#65533;:&#65533;C&#65533;K[l&#65533;"&#65533;&#65533;N&#65533;,&#65533;&#259;!&#65533;&#65533;8&#65533;xJ#t&#65533;>5&#65533;O1V&#65533;&#65533;&#65533;&#65533;&#65533;?ha&#65533;&#65533;&#65533; &#65533;,p&#65533;^Q&#300;&#65533;&#65533;)&#65533;A&#65533;&#65533;k&#1985;B&#65533;&#65533;&#65533;B@tf&#65533;&#65533;&#65533;&#65533;l&#65533;&#65533;%&#65533;&#65533;[&#65533;&#65533; &#65533;&#65533;]&#65533;B&#65533;&#65533;2S&+AO&#65533;4 $l&#65533;&#65533;Y&#65533;J&#65533;J&#65533;&#65533;N&#65533;&#65533;A&#65533;i&#65533;&#65533;B	%A&#65533;&#65533;&#65533;{^&#65533;F&#65533;&#65533;@4&#65533;&#65533;&#65533;&#65533;	(&#65533;&#65533; &#65533;;Y&#470;1&#65533;&#65533;_2T&#65533;Q&#919;&#65533;6&#65533;A&#65533;$<cK*pR&#65533;6i4&#65533;&#65533;g&#65533;&#65533;=|P&#65533;&#65533;>&#65533;&#65533;>	&#65533;&#65533;&#65533;dR&#65533;&#65533;F&#65533;w&#65533;Sl&#65533;&#65533;&#65533;w&#65533;df&#65533;$&#65533;@&#9748;&#65533;=j&#65533;&#65533;?{LJ$$Gfs&#65533;&#65533;&#65533;f8&#65533;&#65533;c&#65533;V&#65533;&#65533;;&#65533;U&&#65533;&#65533;@&#65533;&#65533;i&#65533;W&#65533;D&#65533;&#65533;x|&#65533;&#65533;0&#65533;Gd&#65533;&#65533;j&#65533; w&#897;&#65533;y&#65533;&#65533;FLd &#65533;&#65533;s&#65533;=&#65533;iO&#65533;&#65533;kn&#65533;5b&#65533;'&#65533;&#65533;&#65533;&#65533;&#65533;T&#65533;<&#65533;']&#65533;&#65533;&#65533;&#65533;&#65533;&#65533;&#65533;p&#65533;&#65533;4&#65533;&#65533;<&#65533;&#65533;f&#65533;&#65533;%&#65533;&#1808;l@ &#65533;u&#65533;&#65533;&#65533;l&#65533;&#65533;Alp&#65533;&#65533;]&#65533;&#65533;&#65533;&#65533;&#229;C$"!&#65533;k&I&#65533;'&#65533;&#65533;&#65533;4&#65533;&#65533;[&#65533;8&#65533;l&#65533;-&#65533;c&#130;g&#65533;&#65533;Vq	9&#65533;!&#65533;&#65533;&#65533;%.&#65533;&#65533;&@[&#65533;&#65533;&#65533;&#65533;(&#579;>&#65533;u&#65533;&#65533;&n&#65533;&#65533;FP@&#65533;&#65533;&#65533;*VuEk&#65533;@&#65533;&#65533;o ${&#65533;&#65533;&#65533;[&#65533;&#65533;VQDEN\&#65533;+&#65533;,&#65533;Q=S&#65533;`&#65533;&#65533;G&#65533;&#65533;k	&#65533;&#65533;E&#65533;&#65533;&#65533;DvWEbD}&#65533;&#65533;&#65533;&#65533;*&#65533;&#65533;Wd &#65533;&#65533;D6p&#65533;G&#65533;&#65533;RM&#65533;<I&#65533;&#65533;&#777;.&#65533;&#65533;&#65533;&#65533;Y&#65533;H&#65533;%&#65533;;&#1648;&#65533;&#65533;"	&#188;&#65533;&#65533;C&#65533;q&#65533;DR.u&#65533;7;EI&#65533;&#65533;g&#2018;g&#65533;m5rQ&#65533;&#65533;Jz&#65533;}&#65533;&#65533;5B&#65533;&#1488;a&#65533;&#65533; F&#65533;&#1784;_e&#65533;&#65533;M&#65533;&#65533;:P&#65533;3&#65533;&#65533;&#65533;W&#24308;&#65533;2&#65533;F&#856;D=7&#65533;i&#65533;&#65533;/DY&#65533;&#65533;&#65533;&#65533;&#65533;{&#65533;&#65533;&#65533;&#65533;&#65533;&#65533;&#65533;KP&#65533;m7&#65533;&#65533;~&#65533;&#1841;&#65533;&#65533;V+&#65533;HB,&#65533;:j&#149;6&#65533;
]q&#65533;&#65533;&#65533;}&#65533;&#65533;&#65533;4L&#65533;&#65533;|&#968393;n&#525;)Dz&#65533;&#65533;&#65533;&#65533;M&#65533;&#65533;["&#65533;E&#33162;>&#65533;s&#65533;"9&#65533;&#65533;&#65533;&#65533;VP&#65533;&#65533; >&#65533;&#65533;&#65533;c&#65533;1&#65533;c(+&#65533;&#65533;&#65533;&#65533;&#65533;&#65533;&#65533;&#725;,&#65533;&#65533;&#65533;"&#65533;&#65533;*1&#65533;&#65533;&#61053;d&#65533;&#65533;&#65533;&#1152;&#65533;c&#65533;=xd&#65533;&#65533;&#65533;-&#65533; &#65533;s&#65533;:&#65533;&#65533;&#65533;C&#65533;Q&#65533;&#65533;&#514;&#65533;&#65533;%
&#65533;0;&#179;	&#65533;	9&#65533;[&#65533;&#65533;&#65533;,&#65533;A&#65533;&#65533;>c&#65533;>(6(2=C&#65533;&#1693;p.\&#65533;\0&#65533; &#65533;$X&#65533;&#833;&#65533;J&#65533;&#65533;D&#65533;&#65533;&#65533;&#65533;&#65533;&#65533;&#65533;&#65533;B&#65533;&#1229;l&#65533;&#65533;J	&#65533;\`&#65533;&#65533;a&#65533;&#65533;$*-&#65533;a@&#65533;RA+&#65533;&#65533;.d&#65533;4&#65533;&#65533;0\&#65533;&#65533;3&#65533;c&#65533;&#65533;*&#65533;&#65533;&#65533;&#65533;&#65533;&#65533;&#65533;&#529;$&#65533;'&#65533;&#65533;"&#65533;&#65533;JL&#65533;1&#65533;66&#65533;&#65533;C	&#65533;&#65533;j&#65533;C&#65533;&#65533;&#65533;&#65533;&#65533;s!&#65533;A#&#1181;&#65533;&#65533;=&#65533;&#65533;&#65533;Xd,0&#65533;&#65533;%&#65533;&#65533;J&#65533;i&#65533;(&#65533;&#65533;&#65533;E\&#65533;;x&#65533;&#65533;&#65533;U 80]&#65533;:6&#65533;&#65533;e&#65533;;&#65533;9&#65533;&#65533;&#65533;&#65533;  H&#65533;Mh3-&#65533;&#65533;B&#65533; &#65533;&#65533;&#65533;*&#707;&#65533;`y
&#65533;@&#65533;1&#65533;t&#65533;&#65533;3&#65533;&#65533;I8p&#65533;aX7&#65533;&#65533;"&#65533;&#65533;!&#65533;&#65533;&#65533;/tG&#65533;z@E&#65533;J&#65533;&#65533;fR)&#65533;^N`3F&#65533;&#65533;{&#65533;"XK*F&#65533;&#652;&#65533;&#65533;z&#65533;&#65533;&#65533;_&#65533;&#65533;X`I*&#65533;&#65533;2;&#65533;&#65533;&$y5&#65533;	6t&#65533;&#65533;3s&#65533;&#65533;j&#65533;Ux&#65533;M &#65533;C&';<&#65533;J&#65533;D&#65533;&#65533;p&#65533;Y1&#65533;W&#65533;/&#65533;&#65533;4Ij&#1590;<&#65533;Z&#65533;&#65533;&#65533;&#65533;&#65533;B&#65533;&#65533;k	&#65533;D	&#65533;&#65533;&#65533;&#65533;k'&#65533;8&#65533;&#1795;&#65533;6[)&#65533;y&#65533;&#65533;&#65533;&#65533;sdD2d
&#65533;@&#65533;?8&#746;&#65533;H+&#65533;&#65533;l	&#65533;&#65533;&#65533;.&#65533;P&#65533;&#65533;tL&#65533;\,&#65533;&#458;I&#690;&#65533;&#65533;&#65533;&#65533;7Z&#65533;&#65533;&#65533;&#65533;#&#65533;-{y&#65533;&#65533;&#65533;&#65533;&#65533;&#65533;&#65533;$&#65533;&#65533;\A&#65533;&#65533;08)&#65533;&#65533;$&#65533;a&#65533;P&#65533;&#65533;&#65533;&#1844;&#184;&#65533;0&#65533;&#65533;&#65533;jJ&#65533;&#65533;&#65533;&#65533;L&#65533;:N&#65533;&#65533;&#65533;&#65533;B&#65533;&#65533;&#65533;?6&#65533;&#65533;&#65533;&#65533;N&#65533;D&&#65533;sEA &#65533;&#65533;&#65533;&#65533;8*&#65533;O&#65533;d&#65533;&#65533;,&#65533;&#65533;dJ`9&#65533;&#65533;hO&#65533;&#65533;"&#65533;&#65533;&#65533;&#612;K%&#65533;&#65533;&#65533;&#65533;O&#65533;&#65533;&#65533;&#65533;&#65533;&#65533;C M&#65533;&#65533;&#65533;q&#65533;<SPu&#65533;&#65533;&#65533;&#65533;Q&#65533;&#65533;&#65533;&#65533;&#65533;&#65533;	/&#65533;&#65533;&#65533;&#769;!Q&#65533;P&#65533;&#65533;F&#65533;Q&#65533;@&#65533;&#65533;&#65533; JQ&#65533;&#65533;&#65533;&#65533;&#65533;&#65533;Qu&#65533;&#65533;&#65533;Q}&#65533;&#65533;&#65533;&#65533;&#65533;&#65533;Q!mH &#65533;R$MR%]R&mR'}R(&#65533;R)&#65533;R*&#65533;R+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UQUR-US=UTMUU]UVmUW}UX&#65533;UY&#65533;UZ&#65533;U[&#65533;U\&#65533;U]&#65533;U^&#65533;U_&#65533;UMm&#65533;/&#65533;`M: &#65533;@ &#65533; &#65533;b&#1901;68&#65533;!&#65533;i&#65533;&#65533;X&#65533;&#65533;j&#65533;&#65533;j&#65533;X&#65533;iu'&#65533;Vk&#65533;&#1452;&#65533;&#65533;hU$@&H&#65533;p%&#65533;&#65533;!xq&#65533;6&#65533;&#65533;P&p h&#65533;P `&#65533;v&#65533; *&#65533;Wdz&#65533;@&#65533;$h&`&#65533;&#65533;`&#65533;H$&#65533; &#65533;Fj&#65533;(&#65533;W&#65533;}&#65533;X&#65533;m &#65533;&#65533;&#65533;X*&#65533;&#65533;&#65533;&#1484;&#65533;X&#65533;f&#65533;&#65533;j&#65533;!&#65533;&#65533;&#65533;&#1611;e$X&#65533;&#65533;EY&#65533;QY&#65533;u&#1623;&#65533;Yx&#65533;&#65533;&#65533;Y&#65533;&#65533;Y&#65533;&#65533;Y&#65533;P &#65533;O(&#1290;U&#65533;&#65533;&#65533;$&#65533;&#65533;&#65533;&#65533;OO&#65533;= A%X$X&#65533;&#65533;&#65533;(h&#65533;[a%&#65533;&&#65533;X&#65533;&#65533;&#65533;T &#65533;S &#65533;%Q&#65533;Z@&#65533;zu&#65533;E&#65533;&#65533;&#65533;&#65533;(&#65533;&#65533;&#65533;&#65533;&#65533;&#65533;&#65533;NP&#65533;&#65533;T`&#65533;Q8&#65533;(&#65533;6&#65533;Sm-&#1567;}&#65533;&#65533;[ &#65533;(@!@&#65533;&#65533;&#65533;&#65533;(8&#65533;&#65533;%S(&#65533;P@&#65533;S@&#65533;P0&#65533;&#65533;&#65533;&#65533;&#65533;g&#65533;)p&#65533;H&#65533;v&#65533;[ &#65533; &#829;&#65533;)&#65533;'@&#65533;&#65533;M&#65533;&#65533;&#65533;O &#65533;P8&#65533;RHSH=h\&#65533;&#65533;`&#65533;&#65533;&#1904;-&#65533;&#65533;P&#65533;&#65533;&#65533;[&#65533;&#65533;&#65533;Q8&#65533;=^&#65533;&#65533;=\Op&#65533;&#29504;&#65533;&#65533;&#65533;(&#65533;[&#65533;&#65533; &#65533;&#65533;^&#65533;&#65533;&#65533;&#65533;%@N&#65533;L=0^&#65533;&#65533;RQp_@mB&#65533;&#65533;&#65533;k&#65533;/&#65533;)&#65533;&#65533;&#65533;&#65533;_&#1909; )&#65533;&#65533;&#65533;=&#65533;O &#65533;&#65533;M_^&#1763;&#65533;6P&#65533;P&#65533;&#65533;&#65533;(@'&#65533;`&#65533;&#1668;\&#65533;a>&#65533;T&#65533;&#65533;;&#65533;&#65533;&#65533;&#65533;U&#65533;&#512;n&#65533;E&#65533;&#65533;u&#65533;&#65533;&#65533;a&#65533;uJPH&#65533;S&#65533;a>`Q&#65533;&#65533;:&#65533; 
0&#65533;&#65533;6&#65533;&#65533;&#65533;&#65533;!&#65533;N&#65533;`$NbXb&#65533;$&#65533;&#65533;&#65533;&#65533;&#65533;=&#65533;Na=U&#65533;&#65533;&#65533;b&#65533;&#65533;b/Na0&#65533;1&#65533;^!&#1540;kebV&#65533;&#65533;]&#65533;&#65533;&#65533;&#65533;&#65533; P #&#65533;&#65533;	&#65533;&#65533;&#65533;&#65533;&#65533;&#65533;0>&#65533;1&#65533;_&#65533;&#65533;X$^R@.&#65533;]]=&#65533; #(&#65533;PPd
p&#65533;!&#65533;M@&#65533;&#65533;c!&#65533;&#65533;&#65533;l&#65533;4aT&#65533;Td>&#65533;&#65533;S&#65533;&#65533;P#x&#65533;&#65533; -&#65533;&#65533;&#65533;&#65533;d&#65533;&#65533;&#65533;&#65533;Y^&#65533;&#65533;7&#65533;S*P &#65533;( i.&#65533;a&#65533;&#65533;	&#65533; * &#65533;b&#65533;&#65533;&#65533;&#65533;&#65533;!gr.gs>gtNgu^gv&#65533;&#65533;U&#65533;&#65533;e[gv&#65533;	&#65533;&#65533;&#65533;&#65533;(&#65533;R&#65533;a&#65533;&#65533;D&#65533; !.&#65533;&#65533;&#65533;&#65533; &#65533;&#65533;&#65533;vNh&#65533;^h&#65533;n&#65533;s&#65533;^&#65533;Qh[&#65533;&#65533;&#65533;?P&#65533;>m`N&#65533;Hd&#65533;e&#65533;P &#65533; 1H&#1941;&#65533;c ~vh&#65533;ni&#65533;~&#65533;e =PP&#65533;&#65533;&e&#65533;&#65533;S~&#65533;hiFa"n &#65533;&#65533; N&#65533;&#389;i&#65533;^j&#65533;Fg*&#65533;&#65533;E&#65533;+&#896;&#65533;&#65533;D&#65533;aUH&#65533;	 e!n&#65533;&#65533;&#65533;&#65533;zV&#65533;N&#65533;6&#512;&#65533;&#65533;&#65533;&#65533;	 f&#65533;c&#65533;&#65533; P&#65533;&#65533;nj&#65533;&#65533;k&#65533;&#65533;&#65533;nT*&#65533;&#65533;F&#65533;&#65533;&#65533;&#65533;&#65533;&#65533;&#65533;&#65533;f#&#65533;c&#65533;^l&#390;iF~&#65533;&#65533;v&#65533;n&#65533;e&#65533;&#65533;j&#65533;e&#65533;&#65533;&#65533;&#65533;&#65533;&#65533;l&#65533;ng&#65533;&kI&#65533;(eK&#65533;f&#1198;c&#65533;&#65533;&#65533;&#65533;nm&#65533;Ng&#65533;&#1790;V 
&#65533;&#65533;DU &#65533;&#65533;&#65533;>e&#65533;&#65533;j&#65533;&#65533;&#65533;O&#65533;~d&#65533;&#65533;&#65533;.&#65533;&#65533;>Tiv&#65533;&#65533;&#65533;&#65533;m&#65533;&#65533;nO&#65533;&#65533; m
&#65533;#0&#65533;D%e&#65533;&#65533; 9&#1782;&#65533;&#65533;&#65533;&#65533;m&#65533;&#9222; &#65533;FT_&#65533;&#65533;&#65533;l&#65533;&#65533;&#65533;(k&#65533;l&#65533;8&#65533;V&#65533;	&#65533;	P&#1334;&#65533;n&#65533;Vd&#65533;&#65533;&#65533;&#65533;V&#65533;m&#65533;vJ&#65533;V 8&#65533;&#65533;Fd&#65533;VT]&#65533;&#65533;_~&#65533;&#65533;&#65533;&#65533;&#65533;&#65533;&#65533;&#65533;&#65533;+~ &#65533;nk&#65533;^&#65533;-Vk&#65533; &#65533;8.
_M&#65533;&#65533;&#65533; &#65533;&#65533;&#65533;iIm&#61744;&#65533;&#65533;FqW&#65533;nGMp&#65533;&#65533;R&#65533;M&#65533;N&#65533;Nl7&#1294;&&#65533;q&#65533;k&#65533;&#65533;0&#65533;&#65533;&#65533;&#65533;e&#65533;!?&#1310;&#65533;'W&#65533;8N?qL&#65533;&#65533;L&#65533;pL&#65533;r&#65533;|&#65533;&#65533;&#65533;q&#65533;E&#65533;&#65533;.&#65533;&#65533;&#65533;&#65533;*Gs6_S# &#65533;6_).>&#65533;8_&#65533;&#65533;  !&#65533; &#65533; ,   &#65533;; &#65533; &#65533;H&#65533;&#65533;&#65533;&#65533;*\&#560;&#65533;&#199;#J&#65533;&#65533;&#65533;C&#65533;
3j&#65533;&#561;&#65533;&#463;&#65533;LY&#65533;d&#593; S&#65533;\&#65533;2%&#65533;4l&#65533;&#65533;D&#65533;&#65533;&#859;8s&#65533;&#1801;&#65533;&#65533;&#991;@!N)c&#65533;&#65533;&#65533;&#65533;H&#65533;&#65533;R&#65533;L&#1063;P&#65533;N&#65533;&#65533;&#65533;&#65533;U6	xj&#65533;&#693;&#65533;&#1519;`&#202;K&#65533;&#65533;@3D&#65533;&#65533;]&#65533;&#65533;JS&#65533;p&#65533;&#65533;&#65533;`&#65533;&#65533;`&#65533;&#65533;&#65533;P&#65533;&#65533;&#2047;&#65533;&;p&#65533;&#65533;&#65533;&#65533;Zy2E&#65533;&#65533;&#65533;*I&#65533;`&#65533;Ww&#65533;&#825;&#65533;&#65533;&#65533;9&#65533;L9&#65533;&#65533;&#65533;&#65533;2&#65533;!&#65533;^&#65533;&#65533;Lxb&#65533;U&#65533;u&#65533;&#1661;{J&#65533;&#65533;&#65533;A&#65533;5M|&#65533;[&#65533;&#531;&#65533;M)&#65533;`u&#65533;&#65533;&#65533;&#1587;k&#65533;>i&#65533;&#65533;W&#65533;&#65533;&#65533;&#65533;&#65533;&#65533;&#65533;&#65533;V&#65533;r_&#1022;&#65533;&#65533;&#65533;&#65533;&#65533;&#65533;M &#65533;<=&#65533;ds&#2045;&#65533;&#65533; 
&#65533;Vj&#65533;&#65533;R
$h &#65533; YA&#65533;&#65533;D&#387;oh&#65533;n5&#65533;&#65533;&#65533;&#65533;	&#65533;&#65533;&#65533;&#65533;Q&#65533;A$^&#65533;[&#65533;,&#65533;&#65533;!RNu(#E &#65533;`4&#65533;&#65533;&#65533;5PM<&#65533;&#343;&#65533;D&#65533;^[1&#936;$C)T&#65533;u&#65533;VPW-&#65533;H#&#65533;@&#65533;&#65533;Fv&#65533;%pH.)&Bt&#65533;h&#65533; d&#65533;&#65533;&#65533;&#65533;$`&#65533;%k&#65533;&#65533;&#65533;&#65533;&#65533;&#65533;e!&#65533;&#65533;|&#65533;@&#65533; W]M&#65533;X&#65533;d(e3&#65533;&#65533;&#65533;}y&#487;&#65533;&#65533;x,\&#65533;@&#65533;&#65533;`&#65533;U9&#65533;D&#65533;&#65533;&#65533;&#65533; &#39528;v&#65533;3Ry&#65533;=&#65533;&#65533;@&#65533;:VHf^&#65533; &#65533;&#65533;&#65533;&#65533;&#65533;&#65533;$)&#65533;V &#65533;&#65533;H@ =&#65533;&#65533;&#65533;&#65533;a&#65533; y24&#65533;U2&#65533;-&#65533;JH&#65533;|&#65533;&#326;&#65533;.+&#65533;g&#65533;&#65533;&#65533;s&#65533;'&#65533;&#65533;&#65533;&#65533;&@&#65533;&#65533;&#65533;H&&#65533;jv&#1467;&#1216;&#65533;N&#65533;&#1783;&#65533;&#65533;g&#65533;',&#65533;&#65533;&#65533;V&#65533;&#65533;H5U`&R$q&#65533;&#65533;&#65533;&#65533;Ye<aTbE=&#65533;&#65533;&#65533;&#65533;*&#65533;&#65533;RM%I&#65533;\\u&#65533;&#65533;&#65533;&#65533;p&#65533;yX
&#65533;&#65533;&#65533;&#65533;qj3&#65533;&&#65533;J&#65533;g&#65533;&#65533;Eq&#65533;&#65533;&#65533;&#65533;&#65533;<&#65533;&#65533;&#65533;&#65533;r&#65533;vU0KP&#345;x;&#65533;s.&#65533;5Ho4iD#&#65533;V&#65533;]&#31028;&#65533;LU&#65533;UU&#65533;&#65533;,BK&#1028;Vi &#65533;@t&#65533;&#65533;h&#65533;}&#65533;v&#1573;&#65533;&#887;&#65533;J&#65533;&#65533;&#65533;T8w s &#65533;l&#65533;V&#65533;WP
&#65533;&#65533;78a8&#65533;V}y&#65533;n|w&#65533;S&#65533;I &#65533;'d*g&#65533;;&#65533;+ &#46537;&#65533;&#65533;&#65533;f4&#65533;&#26363;E;&#65533;o&#65533;W&#65533;&#65533;xWmp&#65533;)`f&#65533;&#65533;Q&#65533;&#65533;&#65533;&#65533;{O&#65533;;&#65533;eLO&#1264;&#65533;&#65533;94,~&#65533;&#65533;&#65533;&#582;e &#65533;6&#65533;&#65533;+j_S&#65533;e\/&#65533;&#65533;k&#65533;}&#65533;+&#65533;&#4185;,$&#65533;0:&#65533;N&#65533;Bq&#65533;&&#65533;B&#65533;
(@&#65533;I!h&#65533;&#65533;&#65533;&#65533;7=&#65533;&#65533;&#65533;%&#65533;R&#1976;&#1528;&#65533;=&#65533;S&#65533;&#65533;&#65533;L0=&#65533;$~&#65533;&#65533;&#65533;,xA&#65533;&#65533;j
)&#65533;&#65533;&#65533;&#65533;&#65533;0	&#65533;&#65533;*&#65533;!&#65533;e&#65533;C&#65533;$&#65533;&#65533;&#65533;&#65533;N&#65533;&#65533;Za&#65533;nbC&#65533;.&#65533;&#65533;m &#65533;U&#65533;f&#65533;`AS<&#65533;&#65533;&#65533;E&#1677;D&#65533;g(b&#65533;&#65533;;&#65533;,q#/D&#65533;&#65533;&#65533;3tY%#J&#65533;&#65533;&#65533;P&#65533;&#65533;&#65533; v<&#65533;Y&#65533;E3&#65533;&#65533;&#65533;&#65533; "&#65533;&#65533;
&#65533;O&#65533;Lt&#65533;@@&#65533;&#65533;),uzI@^&#65533;&#65533;<&#65533;&#65533;&#65533;BB&#65533;&#65533;8&#65533;3&#65533;&#65533;4xPMl&#65533;1n&#65533;l&#65533;C&#65533;&#65533;&#65533;E&#909;<&#65533;&#65533;&#65533;&#65533;&#65533;ip:&#65533;-syTDhC
!;&#65533;&#65533;&#65533;&#65533;&#65533;iw?M:&#277;:&#65533;&#65533;&#65533;P&#65533;	&#65533;&#1524;JI&#65533;1&#65533;&#65533;?&#65533;&#816;&#65533;1&#65533;G&#65533;3#R&#65533;&#65533;&#65533;&#65533;L&#65533;[&#65533;U&#65533;c&#65533;
&#65533;&#65533;&#65533;&#65533;g&#65533;b&#65533;&#65533;&#65533;&#65533;27~C&#65533;(!N4&#65533;*[PC9&#65533;C&#65533;&#65533;!E&#65533;&#65533;&#65533;H&#65533;,&#65533;u&#65533;2&#65533;%1&#65533;&#1131;&#544;&#65533;&#65533;
([&#65533;&#65533;cY&#65533;=P&#65533;E&#65533;&#65533;&#773;&#65533;&#26371;kgD;&#65533;9raS&#65533;&#65533;%&#65533;&#65533;&#65533;c&#65533;`&#65533;=m&#65533;&#65533;R&#369;&#65533;%%&#65533;
&#65533;iC&#65533;\.%&#65533;<&#65533;&#65533;&#332;&#65533;&#65533;|&#65533;&#65533;&#65533;"(J&#65533;:ZXb&#65533;,&#1811;&#65533;?&#65533;g`&#65533;bT&#65533;&#65533;A&#65533;&#65533;M&#65533;w&#982;FwnY%V5&&#65533;&#65533;)&#65533;&#65533;n4&#65533;J&#65533;h&#65533;&#65533;&#65533;>&#65533;&#65533;H&#65533;rD&#65533;&#65533;:&#65533;&#65533;uP&#65533;,&#65533;l&#65533;^&#65533;E&#65533;.&#65533;8&#65533;&#65533;v&#65533;6&#65533;x&#65533;&#65533;&#65533;&#65533;&#65533;P&#65533;&#1572;&#65533;q&#65533;#]@&#65533;&#65533;&#65533;&#65533;&#65533;&#65533;f}&#65533;&#65533;&#65533;&#65533;P&#65533;&#65533;&#65533;x&#65533;&#65533;%D+I&#65533; Z&#65533;&#65533;F%:&#271;k9&#65533;"&#65533;d&#65533;*L3j4&#65533;&#65533;s`&#65533;&#65533;&#65533;&#65533;0&#65533;&#65533;&#65533;4&#65533;&#65533;8a&#65533;&#65533;&#65533;&#65533;&#65533;&#65533;8	&#65533;&#65533;;roX&#65533;V&#390; &#65533;:&#65533;&#65533;&#65533;&#65533;\&#65533;
&#65533;&#65533;&#65533;!^C&#65533;&#65533;&#65533;&#65533;	&#65533;&#65533;&#65533;F&#65533;&#65533;1&#65533;n&#65533;*&#65533;>&#65533;#-.jP_&#65533;&#65533;Z&#65533;&#65533;&#65533;+Js&#65533;a&#65533;&#65533;&#65533;[ <&#65533;&#65533;&&#65533;&#65533;&#65533;&#65533;8X*&#65533;&#65533;&#65533;&#65533;&#65533;&#65533;r&#65533;X&#65533;.)&#65533;pD1Y&#65533;&#65533;&#65533;I&#65533;T&#65533;&#65533;E&#65533;ALf&#65533;9_\&#65533;&#65533;x&#65533;|s&#65533;@&#65533;i&#65533;I,&#65533;W&#65533;&#65533;&#65533;O1&#65533;&#65533;!&#65533;&#65533;p&#65533;lF&#1771;&#65533; &#65533;&#65533;&#65533;&#65533;&#65533;)_O&#65533;T&#65533;BHp&#65533;&#65533;23)&#65533;&#65533;&#65533;&#65533;y&#65533;
,!P&#65533;&#65533;A&#65533;p&#65533;&#65533;&#65533;5&#65533;n&#65533;&#65533;&#65533;&#65533;(#%l&#35741;&#65533;&#65533;<k!&#65533;&#65533;J&#65533;p&#65533;3!@`&#65533;Lm&#65533;&#198;%&#65533;&#65533;-BH&#65533;&#65533;&#65533;I&#65533;&#65533;&#65533;bN&#65533;j&#65533;'&#65533;&#65533;&#65533;7&#65533;bO&#65533;&#65533;&#65533;&#65533;&#65533;L&#65533;zzX&#65533;	r&#65533;4&#65533;&#65533;Y&#33526;S&#65533;&#65533;-'&#65533;xa#&#65533;&#65533; 6&#65533;&#65533;b$&#65533;&#65533;0):le&#65533;g&#65533;`%'&#1820;Mgv)&#65533;&#65533;n6&#65533;&#65533;>&#65533;&#65533;IA&#65533;(&#65533;4&#65533;=P&#65533;S&#65533;\&#65533;D$&#65533;*&#65533;&#65533;t&#65533;S&#65533;w+x&#65533;O&#65533;ZN&#1995;"&#65533;RR&#65533;X&#65533;/r &#65533;&#65533;h&#65533;&#65533;k&#65533;&#65533;&#65533;z&#1012;e&#65533;&#65533;&#65533;&#65533;&#65533;[=&#65533;&#65533;|&#65533;'y3&#65533;H&#65533;&#442;J(G)<&#65533;&#65533;K1A<YRw &#65533;uC&#65533;&#65533;&#65533;&#65533;&#65533;&#65533;+&#387; 40&#65533;&#65533;3T&#65533;8&#65533;xA6&#65533;W&#65533;6&#65533;&#65533;&#65533;&#65533;&#65533;&#65533;&#65533;&#597;&#65533;&#65533;&#65533;1&#65533;&#65533;&#996;&#65533;&#65533; &#65533;ui&#1328;&#65533;n &#65533;n0&#275;&#65533;N<&#65533;=&#65533;&#65533;q&#65533;\!i&#65533;
 (/ &#65533;;&#65533;&#65533;&#65533;T5&#65533;|&#65533;&#65533;&#65533;*K &#65533;Z&#65533;&#65533;&#65533;48)|&#65533;&#65533;&#65533;	&#65533;&#65533;&#65533;&#65533;"&#65533;8&#728;,&#65533;`H&#65533;&#65533;Z&#65533;<-&#65533;&#65533;B&#65533;el-&#65533;&#65533;9&#4218;&#65533;"&#65533;&#65533;h&#65533;&#65533;&#65533;s`>"&#65533;&#65533;k&#1459;&#65533;&#65533;&#65533;&#65533;&#65533;B&#65533;H&#65533;P&#65533;&#65533;&#65533;I&#65533;4&#65533;&#65533;&#65533;y&#65533;Rs&#65533;OP&#65533;@&#65533; ` &#65533;i&#65533;!&#65533;$&#65533;&#65533;&#919;&#65533;&#65533;&#65533;&#65533;&#65533; &#65533;&#1639;g&#65533;1&#65533;s0&#65533;uI&#65533;#&#65533;d&@ZxyQQ&#65533;"W&#65533;wQu&#65533;C&#65533;&#65533;\:d#&#65533;Eh2E@q&#65533;x&#65533;`ac_&#65533;%V1c0So&#65533;p<&#65533;83(~&#65533;XD&#65533;t@ &#65533;F&#65533;&#65533;)p6&#65533;$hFG&#65533;16&#65533;r$n&#53442;N&#65533;]&#65533;j&#65533;7Cw@eR&#65533;RA&#65533;Mq1&#65533;R	&#65533;&#65533;y&#65533;&#65533;SN4  P&8m&#65533;W&#65533;!n2 =O&#65533;8!S$`&#65533;UYT(Bga{8&#65533;j&#65533;a&#65533;f.&#65533;V&#1025;T&#65533;&#65533;v	p<7&#65533;~g&#65533;&#65533;&#65533;%&#65533;&#65533;h&#65533;f35jXwp&#65533;&#65533;&#65533;&#65533;R"&#65533;&#65533;=	&#65533;f(&#65533;kp&#65533;&#65533;02@t&#65533;(gr &#65533;G6&#65533;<&#65533;6 E &#65533;&#65533;(&#65533;/&#65533;&#65533;& &#65533;&#65533;&#65533;&#65533;eI&#65533;$&#65533;?&#65533;!vx0&#65533;mNWz&#65533;&#65533;9PL8p&#65533;
&#65533; &#65533;#'`m&#65533;&#65533;&#65533;6a-&#65533;D{S&#65533;KE&#65533;&#65533;&#65533;u&#65533;o&#65533;&#65533;m&#65533;e|Q&#65533;d&#65533;&#65533;89s'@
&#65533;}(&#65533;M&#1688;&#65533;&#65533;&#65533;vVq^QX&#65533;C2&#65533;&#65533;Hy&#65533; Ah&#65533;~&#65533;&#65533;y&#65533;qc&#65533;a&#340;`&#65533;l&#65533;&#65533;{&#65533;&#65533;&#65533; &#1600;g&#65533;&#65533;V&#65533;|8V&#65533;g(&#65533;&#65533;C]&#65533;k@PG
T&#65533;&#1938;&#65533;&#65533;;&#65533;3&#65533;&#65533;&#65533;&#65533; &#65533;D&#65533;PtQ<9v&#65533;f&#65533;&#65533;&#65533;&#65533;& &#65533;&#65533;_<(&#65533;&#65533;E&#65533;VG&#65533;$&#65533;&#65533;&#65533;$&#65533;E&#65533;5 M(&#65533;&#65533;h/gS&#65533;&#65533;}B&#65533;&#65533;>%r<u,&#65533;&#65533;r&#65533;l&#65533;&#1974;~m&#65533;&#65533;&#65533;&#65533;G&#65533;&#65533;&#65533;&#65533;"&#65533;&#65533;&#65533;u&#65533;&#65533; 
"f&#65533;G&#65533;&#65533;y&#65533;&#65533;x&#65533;X&#65533;&#65533;{io&#65533;^&#65533; Q&#590;&#65533;&#65533;p&#65533;E&#65533;X&#65533;v&#65533;&#65533;&#65533;&#65533;"t&#874024;&#65533;>&#65533;BvQsQ9&#65533;K)&#65533;}&#65533;&#65533;v7&#149;&#65533; &#65533;% F&#65533;~&#65533;w&@&#65533;U)$&#65533;;.	&#65533;=&#65533;&#65533;&#65533;&#598;&#65533;&#65533;:=BZ&#969;<&#65533;&#65533;&#65533;&#65533;2PLr&#65533;&#65533;2&#65533;&#65533;$&#65533;(
9"&#65533;&#65533;&#65533;yM&#65533;t&#65533;&#65533;&#65533;I&#65533;{&#65533;&#65533;0&#65533;f%&#65533;3K&#65533;&#65533;s$&#65533;1&#65533;Pw=&#1475;X!%&#65533;2 v`1&#65533;
&#65533;&#65533;&#65533;2m&#48736;a>&#65533;&#65533;~Y&#65533;C&#65533;%&#65533;&#65533;&#65533;8.a&#65533;&#65533;&#65533;&#65533;2<&#65533;D&#65533;&#65533;b&#65533;&#65533;i&#65533;&#65533;&#65533;&#65533;I .U&#65533;`&#65533;t&#65533;V&#65533;&#65533;Q#&#65533;f]:&#65533;&#65533;DZT^&#65533;1&#65533;8 &#65533;&#65533;)&#65533;)n&#65533;&#65533;&#65533;&&#65533;&#65533;!W&#65533;
sQ:&#65533;v&#65533;&#1380;S&#65533;iwbh&#65533;&#65533;D`&#65533;&#65533;x&#65533;*&#65533;bVKE&#65533;&#65533;&#65533;&#65533;S&#65533;Y&#65533;l&#65533;B&#65533;2 f&#65533;:&#65533;}&#65533;&#65533;'&#65533;&#65533;8&#65533;&#65533;#&#8258;"&#65533;k&#65533;F&#65533;)a&#65533;&#65533;&#65533;V;E&#65533;g&#65533;&#65533;&#65533;&#65533;R)8&#65533;&#65533;1h&#65533;&#65533;&#65533;	&#65533; &#65533;Y5&#1691;>&#65533;&#65533;C&#65533;&#65533;f&#65533;&#65533;&#65533;&#65533;&#65533;
&#65533;&#65533;&#65533;Z&#65533;3j&#65533;&'&0 4Q&#65533;N#'&#65533;U&#65533;&#65533;&#65533;&#65533;G&#65533;9r&#65533;	&#65533;&#65533;z&#65533;S@9i%
&#65533;'Rb&#65533;#&#450;0&#726;&#65533;&#65533;&#65533;<&#1350;&#65533;&#65533; &#65533;&#65533;&#65533;],&#65533;&#65533;1Yzj&#65533;&#65533;j&#65533;	pE&#65533;Z(&#65533;&#65533;&#65533;7A&#65533;&#65533;q<&#65533;&#65533;-$T6`&#65533;j&#65533;&#65533;_)G &#65533;&#65533;0&#65533;Z&#65533;@] &#65533;M&#65533;;i&#65533;&#65533;&#65533;C!&#65533;d&#65533;eQ&#65533;:&#65533;.)N(&#65533;
&#65533;&#65533;&t[j&#65533; &#65533;z&#65533;T&#65533;&#65533;:3&#65533;8&#65533;r(&#65533;&#65533;I&#65533;&#65533;&&#65533;O&#65533;ltU&#65533;&#65533;&#65533;$&#65533;&#65533;&#65533;5QC6&#65533;&#65533;&#65533;89A&#65533;~D'&#65533;(&#65533;&#65533;(&#65533;cV0&#65533;&#65533;&#65533;&#65533;);&#65533;);&#65533;:&#65533;?&#65533;&#65533;&#65533;rboa&#65533;&#1929;V&#1249;E`k` &#65533;B&#65533;&#65533;&#65533;|/U&#65533;&#250;x&#65533;N&#65533;y&#65533;=&#65533;&#65533;u=&#1053;&#65533;q&#1610;&#65533;&#65533;&#65533;
q&#65533;c&#65533;&#65533;(d[x
&#65533;(]&#65533;g&#65533;&#65533;P{&#11656;o&#65533;"&#65533;t&#65533;&#65533;jeJ&#65533;&#65533;&#65533;N&#65533;&#65533;'a&#65533;DV$a&#65533;i&#65533;
&#65533;*'&#65533;ZUa&#65533;wZL&#65533;&#65533;&#65533;&#675;&#65533;h&#65533;&#65533;
&#65533;&#65533;&#65533;&#65533;haTs@&#65533;&#1714;.&#65533;;x]Q[&#403;&Yr9v
&#65533;&#65533;K&#65533;&#65533;&#65533;n&#65533;&#65533;w&#65533;&#65533;&#1037;&#65533;&#1307;m&#65533;&#65533;:@.`
9Q&#65533;Q%&#65533;&#65533;&#65533;dRX&#65533;&#65533;&#65533;&#65533;&#65533;y6&#65533;&#65533;&#65533;zgBC&#65533;Z1	&#65533; R&#65533;&#1162;yyt:&#65533;]&#65533;&#65533;&#65533;&#65533;z&&#65533;&#65533;&#65533;&#65533;i&#65533;k}&#65533;&#65533;&#65533;&#65533;&#65533;<!`"&#65533;&#65533;7&#65533;f&#65533;&#65533;!&#65533;5&#65533;o&#65533;y&#65533;h&#65533;t&#65533;&#65533;`&#65533;@&#65533;zl}&#65533; W&#65533;F 5&#65533;91	&#65533;&#65533;&#65533;;&#65533;&#65533;&#65533;.i0Y'P&#65533;&#65533;&#65533;`&#65533;&#65533;&#65533;v&#65533;$&#65533;"&#65533;&#65533;;l|@p&#65533;v&4p&#65533;&#65533;&#65533;-&#65533;&#65533;&#65533;?b&#65533;uP&#65533;&#65533;&#65533;C&#65533;&#65533;&#65533;w&#65533;&#65533;&#65533;*n&#65533;&#65533;&#199;&#65533;(d}I&#65533;&#65533;&#65533; :!7&#65533;E 7t?&#459;&#65533;*N&#961;N&#65533;)&#65533;&#65533;|&#65533;&#65533;&#65533;?,&#65533;&#65533;&#65533;}V&#65533;&#65533;5q:pJ&#65533;&#65533;&#65533;&#65533;&#65533;po&#464;&#65533;&#65533;4
r&#65533;&#65533;Yp~&#65533;&#65533;"<&#65533;&#65533;x ;U`&#802;P&#65533;&#65533;&#65533;&#65533;&#65533;&#65533;5bu &#592;<&#65533;:!'t&#65533;)d&#65533;&#65533;&#65533;ST&#65533;&#65533;&#65533;&#65533;@&#65533;&#65533;jQ&#65533;&#65533;&#65533;(&#65533;,&#65533;f 	5&#65533;&#656;<Y2Cy&#65533;<H&#65533;)j*N&#65533;y!&#65533;&#65533;&#65533; "&#65533;&#65533;&#65533;p&#65533;&&#65533;#&#65533;&#65533;&#65533;LL&#65533;&#65533;&#65533;&#65533;&#65533;  &#65533;8N}&#65533;&#65533;&#1655;I&#1756;]`<Aj&#65533;7`5&#65533;&#65533;&#65533;&#65533;&#65533;&#65533;,&#65533;7&#65533;^&#65533;&#65533;*y&#65533;&#65533;+&#65533;TF&#65533;,B5&#65533;kN&#65533; R : &#65533;&#65533;":&#65533;5 `Q9&#65533;&#65533;&#65533;&#65533;&#65533;D&#65533;&#65533;}4p,&#65533;&#65533;,G&#65533; &#65533;}&#65533;0&#65533;7a&#65533;X&#65533;i&#65533;&#65533;&&#65533;&#65533;:&#65533;&#65533;{'@ =@ p` G@&#65533;5P6&#65533;9&#65533;
&#65533;X&#65533;&#65533;Rv6&#65533;UP:&#65533;&#65533;)&#65533; 	f	r&#65533;m&#65533;&#65533;9&#65533;x&#65533;}Y&#65533;[&#65533;&#65533;&#65533;C&#65533;&#65533;R z&#65533;&#65533;&#65533;s&#65533;.&#65533;&#65533;4`&#65533;:&#6547;&#65533;&q&#65533;Up&#65533;&#65533;8&#932;,&#65533;&#65533;&#65533;7 &#1038;&#65533;&#65533;F&#65533;&#65533;4&#65533;t&#65533;&#65533;+i&#65533;&#65533;&#65533;&#65533;'&#65533;&#65533;&#65533;57A&#65533;&#65533;&#65533;Z&#65533;&#65533;E&#65533;K&#65533;0&#65533;&#65533;B&#65533;,&#65533;H3wf&#65533;<&#65533;&#65533;&#564;D@\&#65533;)K%&#65533;<1 &#65533;&#65533;!&#65533;&#65533;&#1759;c&#65533;Wk8&#65533;* ZI<&#65533;7&#65533;_ &#65533;5&#65533;&#65533;&#65533;&#65533;&#65533;&#65533;&#65533;*&#65533;&#65533;&#65533;|&#65533;&#65533;&#65533;&#65533;&#65533;&#65533;&#65533;&#236;&#65533;:^P&#65533;&#65533;&#65533;\&#65533;&#65533;&#65533;&#65533;9&#65533;&#65533;tR&#65533;&#65533;&#65533;3&#65533;H&#65533;&#65533;&#65533;&#65533;d&#65533;:&#65533;&#65533;&#65533;>&#65533;&#65533;m&#1997;@l&#65533;,;&#65533;&#65533;J&#65533;&#65533;N2&#65533;&#65533;&#65533;zZ^&#65533;&#65533;&#65533;y,&#65533; gC&#65533;&#65533;&#65533;Pc&#65533;Pp&#65533;9#&#65533;&#65533;&#65533;B&#65533;It4(#bti\&#65533;,&#65533;&#65533;&#65533;B`&#65533;|)&#65533;&#65533;&#65533;&#65533;,&#65533;&#65533;5&#65533;&#65533;y8&3N&#65533;&#65533;&#65533;&#65533;&#65533;h&#65533;&#21617;W&#65533;l]&#65533;l &#65533;&#65533;,&#65533;&#65533;H^&#65533;J&#65533;&#65533;&#65533;)t&#65533;e&#65533;&#65533;w&#65533;A&#593;&#568;Wk&#65533;&#65533;~81	p iO&#65533;B^&#65533;&#65533;&#65533;b&#65533;r8@~&#65533; &#65533;^x&#65533;x&#65533;&#65533;&#65533;'&#65533;&#65533;&#65533;&#65533;0]&#65533;^&#65533;&#146;P{&#65533;&#65533;R.	yP~&#65533;&#65533;&#65533;&#65533;&#65533;&#65533; <0n&#65533;&#65533;9\&#65533;
&#65533;&#65533;U5a &#65533;iH=&#65533;&#65533;M&#65533;I&#65533;&#65533;0+&#65533;&#65533;&#65533;&#65533;4Q<&#65533; &#65533; j&#65533;t&#65533;&#65533;&#65533;Y[6 "	Q&&#65533;&#65533;&#1313;v6!6&#65533;&#65533;T&#65533;&#65533;&#65533;;&#65533;r&#65533;&#65533;6I&#65533;O&#65533;&#65533;&#65533;%i&#65533;&#65533;&#65533;&#65533;p&#65533;&#65533;i&#65533;&#65533;"ZL&#65533;B%8&#65533;:&#65533;&#65533;y)&#65533;_&#65533;Gc4&#51198;&#65533;|09!`&#65533;&#65533;}&#35342;80&#65533;	&#65533;&#65533;&#65533;9"&#65533;pk8&#65533;&#65533;&#65533;&#65533;7&#65533;&#65533;TXC&#65533;&#65533;C&#65533;.	&#65533;&#65533;;&#65533;j&#65533;	&#65533;&#65533;vM&#65533; |&#65533;K&#65533;h&#65533;&#65533;2&#65533;&#65533;&#65533;&#65533;&#65533;"N&#65533;1!7^&#65533;n&#65533; &&#65533;|&#65533;&#65533;`&#65533;&#65533; @&#1490;:&#65533;&#65533;&#65533;Dw&#65533;&#65533;8&#65533;k&#65533;v&#65533;&#1798;&#65533;&#65533;(&#65533;&#65533;=`+V&#65533;&#65533;&#65533;~&#65533;&#65533;T&#65533;'Q&#65533;&#65533;6&#65533;&#65533;zI^/N&#65533;u&#65533;r&#65533;&#65533;ZA&#65533;7!&#65533;k@&#65533;&#65533;:&#65533;&#65533;&#65533;}&#65533;&#65533; &#65533;&#65533;>S&#65533;K&#65533; w&#65533;g@{$ph1&#65533;&#65533;&#65533;&#65533;'W.(|  b&#65533;.p&#65533;.&#65533;&#65533;8! + &#65533;&#65533;O&#65533;&#65533;&#65533;&#65533;&#65533;)&#65533;&#65533;&#65533;&#65533;
;&#65533;&#65533;]%&#65533;g]&#65533;|?&#65533;Dg&#65533;&#650;T&#65533;2sE&#65533;(&#65533;&#65533;/ &#65533;&#65533;&#65533;&#65533;&#1008;&#65533;M?b&#65533;qv&#65533;;&#65533; o&#2023;&#65533;&#65533;2&#65533;!T&#65533;6&#65533;&#65533;&#65533;Dd0YY&#65533;&#65533;+` &#65533;&#65533;&#65533;&#65533;H&#65533;4@&#65533;= uv&&#65533;C3z&&#65533;&#65533;&#65533;$X&#65533;&#65533;A&#65533;	.d&#65533;P!`&#65533;Ld&#65533;&#65533;L&#65533;73&#65533;&#1024;&#65533;D
2i(&#65533;&#65533; &#65533;F&#65533;q&#65533;&#65533;&#65533;D &#65533;1&#65533;p!`&#65533;M&#65533;9H&#65533;A&#65533;&#65533;`&#65533;&#65533;&#65533;&#65533;Q&#65533;I&#65533;.e&#1684;&#5953;s&#1848;&#1649;&#65533;&#65533;T&#65533;n&#65533;0&#65533;&#65533;W&#65533;a	&#65533;IQ&#65533;&#65533;&#65533;(5&#65533;&#65533;1`&#65533;M&#65533;*&#65533;-&#65533;&#65533;E&#65533;1%&#1024;&#65533;&#65533;&#65533;&#2047;&#65533;<&#65533;b"&#65533;&#65533;)&#65533;.f&#65533;&#1585;c9&#1320;A$5&#65533;~J<&#65533;&#65533;Y&#65533;&#65533;77$&#65533;&#65533;&#65533;&#65533;&#65533;&#65533;V(&#65533;&#65533;&#1020;T\&#65533;&#65533;&#65533;M1&#65533;a&#65533;8 m]&#65533;&#65533;&#65533;w&#65533;` &#65533;9&#65533;&#65533;&#65533;&#3097;&#65533;&#65533; r9 &#65533;o&#65533;)Hh&#65533;k&#196;&#65533;&#65533;&#65533;&#65533;l98&#65533;&#65533;}&#65533;&#65533;&#65533;&#65533;&#65533;{&#65533;&#65533;u&#65533;&#65533;?"&#65533;\P,&#65533;&#65533; TH&#65533;&#65533;&#65533;&#65533;pA&#65533;*@m&#65533;%H+V&#65533;2&#65533;&#1736;&#65533;&#65533;&#65533;A7&#65533;z0&#812;-&#65533;0&#65533;DSL&#1088;&#65533;&#65533;0`E&#65533;x)&#65533;.O1s&#65533;Q&#65533;;&#65533;J(&#65533;&#65533;&#65533;&#65533;1@LPO4|#&#65533;	&#65533;4X-&#65533;&#65533;X&#65533;`&#444;&#65533;&#65533;&U&#65533;&#65533;&#65533;-&#65533;&#65533;&#65533;K(&#65533;D(&#1664;(&#65533;&#65533;t&#65533;&#867;&#65533;D&#65533;&#65533;sNA&#65533;PN&#65533;@&#514;&#65533;s&#65533;&#65533;&#65533;*x&#748;&#65533;*&#65533; &#65533;2&#65533; '&#65533; a&#65533;&#65533;&#65533;&`&#65533;/;Eq&#65533;v&#65533;&#65533;D&#65533;&#65533; /&#65533;&#65533;d&#65533;#&#65533;&#65533;t&#65533;UX&#65533;&#65533;&#65533;P&#65533;v&#65533;0&#65533;"%&#39052;`C6&#65533;&#65533;&#65533;AM_&#65533;M61n&#65533;&#65533;EO;5&#65533;I6\\&#65533;,f?&#65533;H,e&#65533;&#65533;Q&#65533;b&#65533;&#65533;[p&#65533;&#65533;.&#65533;,&#65533;U$@3	&#65533;&#65533;H&#65533;CG&#65533;&#65533;&#65533;li&#65533;o&#65533;.&#65533;&#65533;4&#65533;&#65533;&#65533;Mv"&#65533;&#65533;&#65533;&#65533;
j&#65533;&#65533;&#65533;wa&#65533;FJ;&#65533;FJ&#65533;V&#65533;&#65533;&#65533;K&#65533;>0&#65533;&#65533;&#65533;&#65533;&#65533;F&#65533;&#65533;&#65533;$&#65533;%R&#65533;&#65533;&#65533;YI&#65533;]&#65533;E&#65533;`P&#65533;&#819;&#1342;+nuxg&#65533;{&#65533;&#65533;&#65533;+&#65533;&#65533;X&#65533;"&#65533;]&#65533;:&#65533;2&#65533;&#65533;za:&#65533;e]V9&#65533;&#65533;^&#65533;&#65533;LM&#65533;4&#65533;0&#65533;h&#65533;F{{lXA(&#65533;&#65533;&#65533;(<6b&#65533;&#65533;&#65533;&#65533;"o&#65533;&#65533;f&#65533;&#65533;W&#65533;&#65533;&#65533;&#65533;o&#65533;&#65533;&#65533;8&#65533;&#65533;&#65533;?&#65533;&#65533;&#65533;?&#65533;&#65533;v&#65533;q&#65533;&#65533;&#65533;&#65533;0Ja62&#65533;&#65533;'&#65533;hc&#65533;@*`c&#65533;`&#65533;&#65533;RW}u&#65533;&#65533;=&#65533;>&#65533;~r&#65533;k.&#65533;&#65533;&#65533;&#65533;rQ&#65533; &#692;&#65533;b	-%gU&#65533;&#65533;&#65533;g&#65533;&#65533;u&#65533;&#1001;&#65533;&#65533;&#1180;&#65533;sm&#65533;&#65533;z&#65533;&#65533;~r]&#65533;r`&#196;
Bi4%A&#65533;TdTM&#65533;&#65533;+&#65533;w&#65533;}&#65533;&#13823;&#65533;&#65533;&#65533;&#65533;}&#65533;(J? 	Ft&#65533;.&#65533;P&#65533;On&#65533;&#65533;&#65533;&#65533;'@&#65533;&#65533;`&#65533;F&#65533;b&#65533;&#1201;&#65533;&#65533;$&#65533;&#65533;8&#65533;A=&#65533;&#65533;A&#65533;P&#65533;\\l&#65533;&#65533;&#65533;p"'&#65533;&#65533;[q&#65533;l .k&#65533; mx&#65533;<4&#65533;OB&#65533;&#65533;u&#65533;&#65533;&#65533;;&#65533;&#65533;&#65533;&#65533;&#65533;&#65533;T &#65533;&#65533;&#65533;D(FQ&#65533;S|"&#65533;40E+B&#1093;#&#65533;@^&#65533;&#65533;  &#65533;P&#65533;&#1531;&#65533;*&#65533;6&#65533;&#65533; t&#65533;&#65533;H&#65533;&#65533;$&&#65533;: &#65533;&#65533;z&#65533;)&#65533;&#65533;&#65533;`"&#65533;&#65533;G(&#65533;Cg&#65533;&#65533; 5e&#65533;'&#65533;peaF&#65533;&#65533;&#65533;Q&#65533;&#65533;&#65533;&#65533;s&#65533;&#65533; "NAQ&#65533;&#65533;&#65533;&#65533;?&#65533;b\HM&#65533;v&#65533;&#65533;&#65533;&#65533;&#65533;&#65533;.T)&#65533;rw&#65533;D +B&#65533;&#65533;&#65533;kj&#65533;&#65533;$}&#1624;8h@8w(&#65533;)&#65533;		&#65533;2&#65533;Hv 6,t)&#65533;&#65533;Ht`DK&#65533;&#65533; &#65533;`H&#65533;F&#65533;&#65533;n&#65533;B9&#65533;N5&#65533;S&#65533;&#65533;&&#65533;?	Ls&#65533;&#65533;e=&#65533;&#65533;V&#65533;3&#65533;&#65533;&#65533;&#65533;&#65533;p?&#65533;&#65533; p&#65533;HG=&#65533;w&#65533;!&#65533;&#65533;&#65533;R&#65533;yd&#65533;&#65533;&#65533;&#65533;&#65533;m&#65533;1&#65533;<&#65533;&#1101;&#65533;&#65533;&#65533;lX&#65533;$< &#65533;&#65533;>&#65533;&#65533;&#65533;&#65533;&#65533;&#1187;8&#65533; 	&#65533;&#65533;&#195;<T&#65533;%&#65533;&#65533;1&#65533;&#65533;|G# &#65533;o4&#65533;`&#65533;&#65533;T&#65533;&#65533;l&#65533;&#65533;&#530;`@U&#65533;&#65533; &#65533;R&#65533;&#65533;l c
&#65533;&#65533;.D&#65533;"&`L&#890;&#65533;p@&#65533;&#65533;l"g&#65533;`@6&#65533;a:&#65533;+19&#65533;&#65533;nj&#65533;	&#1246;&#65533;&j&#65533;&#65533;&#65533;@&#65533;eNi&#65533;&#65533;$V!x&#65533; !&#65533;
Hu&#65533;=x;m&2&#65533;&#65533;f&#65533; }0M;&#65533;6p&#65533;t&#65533;ix&#65533;&#65533;<F&#65533;&#65533;,&#65533;&#65533;&#65533;c&#65533;``&#65533;*a&#65533;&#65533;&#65533;\!&#65533;&#65533;n'r&#65533;&#65533;&#65533;&#65533;'&#65533;(u "&#65533;x&#65533;&#65533;&#65533;e.B&#65533;&#65533;&#65533;&#65533;M m&#65533; &#65533;&#65533;&#65533;&#65533;[R&#65533;3&#65533;&#65533;M&#65533;&#65533;tc^k&#65533;<H&#65533;UL&#65533;&#65533;4\$&#65359;)&#65533;&#65533;67&#65533;t&#65533;A&#65533;3`a&#65533;&#65533;&#65533;&#65533;Hl&#65533;\&#65533;Q-&#65533;3lc&#65533;&#65533;&#65533;$&#65533;&#65533;8&#65533;O,&#65533;&#65533;,&#65533;&#65533;&#162;&#65533;&#65533;H&#65533;Gha&#65533;o&#65533;&#65533;&#1220;&#65533;&#65533;<0&#65533;z &#65533;4
47qIl&#65533;7&#65533;'G9&#65533;&#65533;ny&#65533;&#65533;%&#65533;.&#1573;&#65533;jb$wF&#65533;l&#65533;(A&#65533;&#65533;&#65533;&#65533;&#1793;&#65533;c&#65533;&#65533;-&#65533;b6&#65533;U&#65533;&#65533;&#65533;&#65533;cu&#544;&#65533;6	(&#65533;@&#65533;pf>&#65533;&#65533;&#65533;&#65533;&#65533;&#65533;y&#65533;&#65533;,/&#65533;M&#65533;&#65533;x0&#65533;>&#65533;@ (&#65533;Y&#65533;&#65533;S&#65533;&#65533;&#65533;&#65533;&#65533;&#65533;nR&#65533;&#65533;&#65533;{3&#65533;>pa5&#65533;&#65533;s&#513;&#65533;&#65533;)0&#65533;&#65533;w&#65533;B.E&#1184;&#65533;:&#65533;*&#65533;N&#65533;{jT&#65533;Z&#1387;fu&#65533;z&#65533;&#65533;&#65533;.p&#65533;]31=7&#65533;&#65533;&#65533;(&#65533;&#65533;9<v"&#65533;&#65533;&#65533;&#65533;&#65533;&#65533;,&#65533;&#65533;W8~&#65533;&#65533;&#65533;`&#65533;&#65533;z$up.9&#65533;=&#65533;&#65533;c&#65533;I&#65533;&#65533;y&#65533;juP:.&#65533;=&#65533;1&#65533;&#65533; (&#65533;&#65533; &#65533;`&#65533;d&#65533;`&#65533;&#65533;n&#1940;&#65533;7&#65533;\&#65533;&#65533;&#65533;:
&#65533;&#65533;&#65533;@F&#65533;j&#65533;'\&#65533;	&#65533;)&#65533;&#65533;j&#1208;&#65533;&#65533;&#60754;`e&#65533;&#65533;04A&#65533;4A\N&#65533;L!&#65533;t&#65533;&#65533;&#65533;&#65533;.&#65533;!*&#65533;&#65533;&#65533;T&#65533;#&#65533;S&#65533;&#65533;&#65533;4&#65533;NC&#65533;&#65533;&#65533;&#65533;&#65533;&#65533;&#65533;{&#1633;&#65533;&#65533;|&#65533;#&#65533;&#65533;1&#65533;&#1856;#6&#65533;G$&#65533;&#65533;&#65533;p&#65533;Z&#65533;8&#65533;&#65533;Dt&#65533;&#65533;v!&#65533;Y&#65533;q&#65533;&#65533;&#65533;&#65533;&#65533;&#65533;maV&#65533;&#609;@!Ed	&#65533;&#65533;&#65533;#a&#65533;;&#65533;&#65533;t&#1346;&#65533;3&#65533;c]
&#65533;&#65533;6&#65533;xI&#65533;N&#65533;&#65533;2Y&#65533;4&#65533;&#65533;&#65533;&#65533;B&#1754;&#65533;&#65533;]a&#65533;&#65533;&#65533;Zs&#65533;z&#65533;r&#65533;&#65533;&#65533;h&#65533;&#65533;&#65533;}&#65533;~&#65533;B,x~] &#65533;&#65533;5&#65533;"$&#65533;8B&#65533;_x&#65533;m&#65533;&#65533;&#65533;@&#65533;y&#65533;.Kj&#65533;|&#65533;r=&#65533;n&#65533;*Mq&#65533;D&#65533;N&#328;:&#65533;*&#65533;.F}&#65533;&#65533;r&#65533;&#65533;&#65533;&#65533;&#65533; jY@&#65533;&#65533;&#65533;&#65533;B&#65533;&#65533;&#65533;tw&#65533;&#1132;/K(4'&#65533;E&#65533;%&#65533;&#65533;Kp&#1414;Zh&#65533;D-XQp B@&#65533;&#65533;&#65533;a&#65533;[&#65533;&#65533;J&#65533;wa&#65533;&#65533;&#65533;	&#65533;_&#65533;?&#65533;&#65533;<&#65533;&#65533;&#65533;P&#65533;8&#65533;?-M&#65533;5$&#65533;&#65533;(+&#65533;HX&&#65533;j11&#65533;&#65533;&#65533;&#65533;&#1754;9%&#65533;9A
l&#65533;d&#65533;&#65533;&#65533;&#65533;;1&#65533;&#65533;b&#65533;&#65533;&#65533;&#65533;&#65533;&#65533;3@&#65533;P(&#65533;&#65533;y&#65533;&#65533; &#65533;&#65533;&#65533;2=&#65533;&#65533;*&#305;&#65533;a&#65533;&#65533;A&#65533;5&#65533; VX&#65533;&#65533;&#65533;;I&#65533;1&#65533;&#65533;&#65533;&#65533;p Z -&#65533;B(&#65533;&#65533;C&#65533;&#65533;&#65533;40&#65533;&#65533;a 6&#65533;&#65533;"&#65533;3,L
&#65533;&#65533;&#65533;&&#1026;I&#65533;;&#65533;(&#65533;&#65533;C#S&#65533;&#65533;6<	&#65533;&#65533;&#65533;1&#65533;Z&#1624;&#65533;#&#65533;&#65533;&#65533;&#65533;C&#65533; DI&#65533;&#65533; J&#65533; a&#65533;&#65533;&#65533;':&#65533;&#65533;PMq -P5&#65533;&#65533;&#65533;`&#65533;&#65533;&#65533;2b&#65533;3M&#65533;&#65533;&#65533;,<NT&#65533;&0&#65533;U&#65533;&#65533;b&#65533;2&#65533; &#43584;&#65533;&#65533;j&#65533;&#65533;&#65533;	R&#65533;&#65533;&#65533;&#65533;&#65533;;E7U&#65533;&#65533;#&#65533;O{&#65533;&#65533;&#65533;&#65533;&#65533;(:&#65533;&#65533;	&#65533;&#628;+&#65533;&#65533;j&#65533;&#65533;b&#65533;&#65533;<XZ&#65533;&#65533;:@&#65533;:\2&#65533;&#65533;E{&#65533;~&#65533;&G&#65533;Fs)v&#65533;&#65533;)&#65533;&#65533;#&#65533;U&#65533;MxE&#65533;&#65533;i&#65533;&#65533;&#65533;&#65533;4&#2018;&#65533;7&#1160;&#65533;&#65533;&#65533;&#65533;0C&#516;&#65533;<T&#65533;N&#65533;&#65533;J&#65533;&#65533;_z&#65533;&#65533;&#65533;&#65533;"&#65533;&#65533;&#65533;v&#1183;&#65533;&#65533;))&#65533;&#65533;\&#65533;S&#65533;&#65533;&#65533;^&#65533;zjBMI;&#65533;&#65533;&#65533;&#65533;&#65533;&#65533;&#65533;&#65533;&#65533;j&#65533;I&#65533;$-&#65533;&#65533;&#65533;b&#65533;&#65533;0&#65533; #&#65533;&#65533;&#65533;&#65533;1&#65533;C5&#65533;I&#65533;&#65533;&#65533;M0&#65533;|&#65533;&#65533;&#65533;&#65533;&#65533;{&#65533;&#65533;&#65533;U%,&#65533;j#&#65533;&#826;&#539;&#35214;&#1629;&#65533;K6`&#65533;N&#65533;&#443;&#65533;&#65533;:&#65533;+&#26285;&#65533;h&#65533;&#65533;&#65533;&#65533;s)&#65533;)&#65533;&#65533;/"K&#65533;&#65533;&#65533;&#65533;,&#65533;ds&#65533;a&#65533;&#65533;$&#65533;&#65533;&#65533;5&#65533;&#65533;L&#1332;&#65533;&#65533;&#65533;7&#65533;2&#65533;X&#65533;&#65533;X&#65533;8&#65533;&#1340;&#65533;&#449;N2&#65533;'&#65533;&#65533;&#65533;&#1315;&#65533;&#65533;;M&#65533;,N&#65533;&#65533;&#65533;&#65533;&#776;
8&#65533;&#1569;&#65533;
$&#65533;d&#65533;&#65533;'&#65533;&#945;a&#65533;&#65533;&#285;&#65533;z&#65533;e3:&#65533;X+$N&#65533;&#989;&#65533;&#65533;&#65533;\x&#65533;E	J&#65533;&#65533;&#65533;&#65533;4&#65533;&#1009;&#65533;&#65533;&#65533;P&#1013;&#65533;&#65533;&#65533;D	&#65533;&#65533;&#65533;&#65533;	&#65533;&#65533;O&#65533;&#1897;&#65533;s&#65533;*u&#65533;&#65533;&#65533;&#65533;&#65533;&#65533;Pu&#65533;&#836;&#65533;;&#65533;&#65533;&#65533;[MI&#65533;&#65533;P&#65533;&#1117;&#65533;D	&#65533;&#65533;
&#1115;&#65533;/&#65533;Pm&#65533;&#65533;&#590;&#65533;a&#65533;&#65533;&#65533;&#65533;&#65533;&#65533;&#1093;y &#65533;y&#905;(&#65533;NZ6&#65533;&#65533;Q&#65533;&#65533;`&#65533;s&#65533;N!]&#65533;&#65533; &#65533;Q%&#65533;&#65533;&#428;&#65533;&5')&#65533;%&#65533;RXy&#65533;&#65533;&#65533;4&#65533;&#65533;O*&#65533;&#65533;A:73&#65533;0.&#65533;R3&#65533;&#65533;Qy&#65533;&#65533;3m&#65533;!&#65533;&#65533; &#65533;&#65533;&#65533;pS;&#65533;R&#65533;t&#65533; &#65533;&#65533;J&#65533;;&#65533;&#65533;iF&#65533;&#65533;TCcr&#65533;&#65533;CmT Ix{*G&#65533;T&#65533;H&#65533;B&#65533;&#65533;TM2 &#65533;L&#65533;TPUQUR-US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a&#65533;&#65533;&#65533;&#65533;&#65533;&#65533;!&#65533;  (&#65533;&#65533;}X&#65533;&#65533;&#65533;X&#65533;&#65533;)&#65533;&#65533;&#65533;=&#65533;6&#65533;&#65533;8Y$H&#65533;&#65533;&#65533;&#65533;&#1553;&#65533;&#65533;6 &#65533;@'&#65533; h%@ @&#65533;&#65533;&#65533;&#65533;&#65533;&#65533;X&#65533;&#65533;M%`&#65533; Z&H)&#65533;&#65533;&#65533;Y_*Y&#65533;m&#65533;&#65533;&#65533;&#1700;&#65533;&#1690;mY&#65533;&#65533;&#65533;/&#65533;0Z&#65533;&#65533;&#1711;M$X&#65533;&#65533;&#65533;Z1&#65533;(Z&#65533;]&#65533;&#65533;Y 0&#1779;&#65533;%`&#1781;&#65533;Y&#65533;&#65533;[&#65533;&#1657;&#65533;&#1775;&#65533;&#65533;&#65533;[*&#65533;&#65533;Z&#65533;&#65533;[&#65533; &#65533;6X&#65533;$ \&#65533;e%X  h&#765;\&#65533;&#65533;&#65533;&#65533;=&#65533;QhV&#65533;&#65533;Z&#65533;[&#65533;&#65533;\&#741;&#65533;&#65533;&#65533;&#65533;5&#65533;O&#65533;Q &#65533;&#65533;&#65533;5&#1432;\&#65533;&#65533;&#1822;5]* &#65533;G&#65533;@&#65533;&#65533; N&#65533;C&#65533;&#65533;=&#65533;\I@S &#65533;S@RHO@&#65533;&#65533;-Z&#65533; )&#65533;&#65533;&#65533;/&#65533;&#65533;&#65533;!&#65533;])@&#65533;M&#65533;&#65533;%&#65533;Q&#65533;P0S&#65533;R8R OX\c&#65533;&#65533;&#65533;U&#65533;$`&#65533;&#65533;&#65533;Y&#65533;&#65533;^N@)&#65533;&#65533;&#65533;)&#65533;&#65533;&#65533;LPx]T &#65533;m&#65533;&#65533;P@&#65533;&#65533;&#65533;&#65533;&#65533;&#701;&#65533;&#65533;E!&#65533;&#65533;&#65533;&#65533;&#65533;&#65533;&#65533;&#65533;RX_&#65533;Ma&#65533;=&#65533;&#65533;%&#65533;?H&#65533;/&#65533;&#65533;!&#1540;MX&#65533;&#65533;&#65533;^&#781;&#65533;M&#65533;&#65533;`)&#65533;&#65533;&#65533;&#65533;JP&#65533;RX&#65533;&#65533;&#65533;]&#65533;/&#65533;^(&#65533;\*&#65533;_ &#65533;aV(x&#1778;,Q8c&#65533;u&#65533;N&#65533;_d&#65533;&#65533;&#65533;&#65533;&#1277;&#65533;&#65533;a,&#65533;&#65533;@&#65533;&#65533;&#65533;&#65533;?8a2&#65533;R &#65533;3&#65533;6&#65533;&#65533;&#65533;Uchc&#65533; &#65533;c,&#65533;&#65533;,K>&#65533;<Na3F&#65533;_&#65533;&#65533;&#65533; 
&#65533;&#65533;&#733; PCn&#65533;(@8P&#65533;fd&#65533;,<&#65533;d&#65533;]^=&#65533;d_&#65533; &#65533;&#65533;d&#65533;&#65533;6P&#512;O&#65533;&#65533;bR`:>e&#65533;Ue&#65533;%&#65533;&#65533;&#65533;&#512;0&#65533;YV#&#65533;dC&#65533;a ^v<bR(U^^&#65533;VK&#65533; @^fUP&#65533;&#65533;&#65533;6 (&#65533;&#65533;^&#65533;cNY&#65533;4a1Fb&#65533;&#65533;a&#65533;0&#65533;( e&#65533;&#65533;(&#65533;O&#65533;&#65533;&#65533;_R&#65533;M&#65533;b&#65533;&#65533;fS(&#65533;Rx&#65533;?p&#65533;_m&#65533;&#65533; (&#65533;&#65533;&#65533;K~&#65533;&#65533;b&#65533;dM&#65533;$H(&#65533;A&#65533;d&#65533;.i&#65533;>i&#65533;Ni&#65533;^i&#65533;.i&#65533;8&#65533;&#65533;HhI&#65533;&#65533;6&#65533;x p&#65533;h&#65533;&#65533;>]&#65533;d&#65533;&#65533;	a&#65533;`x&#65533;&#65533;ni&#65533;^j&#65533;nj&#65533;>&#65533;	&#65533;&#65533;Y&#65533;]z>&#65533;{V&#65533;&#65533;&#65533; n{6&#65533;&#65533;A.N&#65533;&#65533;&#65533;&#65533;&#65533; &#65533;~j&#65533;^k&#65533;n&#65533;O&#65533;&#65533;=&#1027;phbU&#65533;&#65533; &#65533;&#65533;&#65533;re&#65533;&#65533;{k&#65533;&#65533;&#65533;] &#65533; Zvk&#65533;^l&#65533;V&#65533;/0
p&#65533;g&#65533;gP&#65533;	&#65533; &#65533;&#65533;d5~&#65533;&#65533;&#65533;n&#65533;/&#65533;kX&#65533;)nl&#65533;>m&#65533;&#65533;i&#65533;&#65533;e&#65533;l0#&#65533;&#65533;	
0&#65533;0&#65533;&#65533;&#65533;	0 &#65533;&#65533;&#65533;&#65533;ki&#65533;&#65533;&#1942;&#65533;~&#65533;&#65533;&#65533;&#65533;&#65533;&#65533;&#65533;&#65533;e&#65533;~n&#65533;nl&#65533;&#65533;&#65533;&#65533;&#65533;&#654;d&#65533;kek&#65533;m &#65533;&#65533;&#65533;o&#65533;v&#65533;V&#65533;&#65533;&#65533;&#65533;V&#65533;&#65533;k&#65533;V&#65533;[>&#65533;&#65533;N&#65533;&#65533;o&#65533;F&#65533;&#65533;&#512;&#65533; \~&#1437;&#65533;l&#65533;&#65533;&#35622; &#65533;5&#65533;/&#65533;j&#65533;&#65533;&#65533;&#65533;F&#65533;_&#1416;~&#65533;&#65533;^&#65533;&#741;&#65533;&#65533;&#987;&#65533;&#65533;M&#65533; d.&#65533;npe&#65533;&#65533;&#65533;&#65533;8n&#65533;&#65533;c
l&#65533;&#65533;&#65533;B&#65533;e6&#65533;B0n&#65533;&#65533;g&#65533;mp&#65533;0@f&#65533;&#65533;m*&#65533;p&#65533;&#65533; f&#65533;gff}&#65533;i&#65533;f&#1435;Ff&#65533;&#65533;p&#65533;&#65533;&#65533;&#65533;&#65533;h&#65533;&#65533;&#65533;i&#65533;g&#65533;&#65533;k#0oh&#65533;&#65533; s&#65533;&#65533;&#65533;&#65533;	Xo&#65533;&#65533;&#5508;&#65533;L&#65533;&#65533;&#65533;>&#65533;f&#65533;r&#65533; &#65533;&#741;&#65533;B&#65533;&#65533;&#65533;r&#65533;x&#65533;&#65533;&#65533;&#65533;4On&#65533;&#65533;&#65533;F&#65533;6&#65533;s&#65533;XoO&#65533;&#65533;&#65533;&#65533;&#65533;&#65533;V/&#65533;&#65533;&#65533;&#65533;| Wf&#65533;&#65533;p&#65533;k&#1292;h&#65533;&#65533;pA&#65533;V6/&#65533;&#65533;&#65533;&#65533;.&#65533;&#65533;&#65533;s&#65533;0&#65533;f=&#65533;&#65533;tI&#65533;rq&#65533;t&#65533;M&#65533;&#65533;&#65533;&#65533;&#65533;@u[G&#65533;&#65533;  !&#65533; &#65533; ,   &#65533;> &#65533; &#65533;H&#65533;&#65533;&#65533;&#65533;*\&#560;&#65533;&#199;#J&#65533;81E(j&#65533;&#561;&#65533;&#463; C&#65533;I&#65533;&#65533;&#593;&#65533;Is&#65533;&#65533;&#727;0c&#668;I&#65533;fC&#65533;KT&#65533;&#1625;&#358;&#991;@&#65533;
J&#65533;&#65533;E`h&#545;S&#65533;&#65533;P&#65533;&#65533;43&#65533;j&#65533;&#65533;W&#65533;J&#65533;&#65533;5&#65533;&#65533;8&#1536;!&#65533;t&#65533;N6Y$&#65533;]&#758;&#65533;&#1783;p&#65533;&#669;K&#65533;&#65533;&#1915;x&#65533;&#65533;&#65533;w&#65533;&#65533;2V&#65533;Lxp&#65533;.e&#65533;t]&#1347;&#65533;i<X&#65533;N&#65533;|3&#65533;e&#793;&#65533;_+&#65533;C&#65533;6l%q&#65533;&#65533;3&#65533;&#65533;)&#65533;C&#65533;&X#XhF&#65533;&#65533;&#1784;s&#65533;&#65533;&#65533;&#65533;/&#65533;&#65533;&#65533;G[y&#65533;&#65533;&#65533;&#65533;E,&#65533;eC&#65533;`&#65533;&#65533;bS&#65533;&#65533;m&#65533;:&#65533;)&#65533;&#65533;k]z&#65533;&#65533;&#65533;A$&#65533;g3 G&#65533;\L&#65533;&#65533;l&#65533;&#65533;&#65533;&#65533;&#735;&#65533;[&#65533;&#65533;&#65533;&#65533;/C&#65533;&#65533;&#65533;&#65533;r!&#65533;y	&#65533;!Pl;&#65533;`&#65533;:&#65533;&#65533;F(ano`&#65533;&#1989;&#65533;&#65533;&#1926;&#65533;@F;%&#65533;e&#677;g&#65533;g!0&#65533;,&#65533;(&#65533;&#65533;&#65533;X&#65533;&#65533;Hd&#65533;&#65533;&#65533;d&#65533;&#65533;@ky&#65533;&#65533; &#65533;h&#65533;f'&#65533;V(f#x8&#65533;&#65533;Y9&#65533;P&#65533;&#65533;;&#65533;&#65533;ZU\&#65533;&#65533;FH&#65533;)&#65533;z&#65533;&#65533;&#65533;U &#65533;rg&#65533;1&#65533;@&#65533;e&#65533;\z&#65533;E&#65533;&#65533;&#65533;|Jb&#65533;&#65533;h&#65533;&#65533;&#65533;&#65533;g	&#65533;&#65533;d&#65533;A (&#65533;&&#65533;k&#65533;pV&#65533;&#65533;i&#65533;-&#65533;	h&#65533;&#65533;&#65533;%	&#65533;&#65533;&#65533;&#65533;FFE:iU&#65533;&#65533;p&#65533;&#65533;`&#65533;*&#65533; &#65533;&#65533;ig`&#65533;&#65533;C &#65533;&#65533;&#65533;Y&#65533;
&#293; &#65533;&#65533;&#65533;@&#65533;&#65533;H&#65533;&#65533;&#65533;G&#65533;&#65533;&#65533;.F&#65533;N.&#65533;:j&#65533;;U@gU&#65533;&#65533;&#65533;&#350;&#65533;&#65533;&#65533;jf&#65533;w&#65533;r&#65533;&#65533;&#65533;+gB&#65533;&#48262;*AE [&#65533;&#65533;&#1445;i&#65533;\eqV&#65533;&#65533;&#65533;NW&#65533;&#65533;&#65533;@&#65533;*j&#65533;:&#65533;&#65533;&#65533;&#65533;&#65533;&#65533;,&#65533;\&#1774;&#65533;&#65533;UE|&#65533;@d [i&#65533;(&#65533;&#65533;/&#65533;Q&#65533;`&#65533;N&#65533;&#65533;*&#65533;&#65533;~`:&#65533;&#65533;&#65533;@)&#65533;xE)G8UXVZS&#65533;4]&#65533;n&#65533;&#65533;,&#980;&#65533;Y&#65533;&#65533;&#65533;+&#65533;;&#65533;&#65533;(&#65533;&#65533;&#1948;&#65533;&#65533;&#65533;]&#65533;&#65533;&#65533;H+v[f&#65533;v&#65533;iQ&#65533;4&#65533;NX;&#65533;Y$D&#65533;YZ&#65533;T/80&#65533;&#65533;t&#65533;&#65533;&#338;&#65533;&#65533;1&#65533;]fB7L lp&#65533;&#65533;&#65533;&#65533;@&#65533; #&#65533;&#65533;l&#65533;8&#65533;&#65533;&#65533;&#65533;&#65533;&#65533;&#948;a&#65533;?~&#65533;&#65533;&#65533;&#65533;b+@&#65533;&#65533;&#65533;0&#65533;$h0%@&#65533;&#919;o&#65533;W&#65533;&#65533;&#191;&#65533;&#65533;&#65533;U%&#65533;N&#65533;&#65533;&#65533;&#65533;;&#65533;.	)&#65533;&#65533;^npr&#65533;u&#65533;UF&#65533;&#65533;5	~\&#65533;3?&#65533;&#65533;&#65533;&#65533;&#65533;&#65533;&#65533;&#774;&#65533;Dtil`;T&#65533;B
&#65533;;_&#65533;&#65533;&#65533;$&#65533;&#65533;?t&#65533;&#65533;&#65533;&#65533;&#65533;m&#65533;&#65533;y&#65533;&#65533;N&#65533;&#65533;Lm9&#65533;&#65533;@&#65533;&#65533;&#65533;%p3&#65533;+&#65533;&#65533;A&#65533;&#65533;u&#65533;&#566;&#903024;&#65533;`8KO&#65533;&#65533;6U&#65533;	J&#65533;7&#65533;g&#65533;1&#65533;&#65533;&#65533;Bt&#65533;P&#65533;&#65533;&#65533;$&#65533;$*tO9
&#65533;6&#65533;o&#65533;M&#65533;`&#65533;DYa
C&#65533;&#65533;)2&#65533;&#65533;T&#65533;,&#65533;]&#65533;&#16854;&#65533;`&#65533;<YX&#65533;0&#65533;&#65533;&#65533;YQuP;&#65533;&#65533;&#65533;&#65533;!&#65533;&#65533;c	&#65533;v&#1387;T*&#65533;@sb&#65533;E&#65533;&#65533;,&#65533;)a&#65533;&#65533;&#65533;8&#65533;&#65533;&#65533;O&#65533;&#65533;He&#65533;F^&#65533;p'6 &#65533;&#65533;&#65533;l&#65533;&#65533;,%O&#65533;&#65533;.0&#65533;&#65533;&#65533;(h&#65533;&#65533;`	&#65533;q&#65533;@ &#65533;H&#65533;oh"\&#65533;Z&#65533;@1&#146;#v&#1673;: &#65533;&#65533;9&#65533;&#1984; &#65533;Rx~9&#65533;6&#65533;)L&#65533;X&#65533;&#65533;&#65533;1#&#65533;&#65533;r&#65533;:lR&#861;@&#65533;&#65533;0&#65533;<&#65533;I&#65533;z&#65533;sO&#65533;&#1146;9&#65533;B!&#65533;&#65533;&#65533;&#65533;t"f~&#65533;EX&#65533;Y&#65533;&#65533;5&#478;&#65533;&#65533;D&#65533;&#65533;"&#65533;q&#65533;&#65533;&#65533;#&#65533;&#65533;^P&#65533;x&#65533;&#65533;<&#65533;&#65533;
:]&#65533;Aj&#65533;(^&&#65533;"&#65533;at&#65533;&#65533;&#65533;&#65533;`&#65533;&#65533;&#1101;`&#65533;b&#65533;Z3&#65533;&#65533;&#65533;&#65533;Xf (&#65533;&#65533;&#65533;&#485;/&#65533;F&#65533;&#65533;&#282;z&#65533;, -&#65533;!&#65533;d&#65533;&#65533;&#65533;g&#65533;&#65533;\I&#65533;&#65533;cO&#65533;p1&#65533;}&#1612;&&#1460;&#65533;&#65533;p9"&#65533;&#65533;_&#65533;&#65533;7&#339;=&#65533;&#65533;+&#65533;&#1587;$0ZR1&#65533; b(`e&#65533;&#65533;JX&#65533; $_;&#65533;*&#65533;$&#65533;w&#65533;&#65533;&#65533;&#65533;<r&#65533;+L&#65533;$I^ct<&#65533;A9HC"&#740;/&#65533;jUt&#65533;&#65533;&#65533;:Dz]erW&#65533;&#65533;lCjPt&#65533;&#65533;&#65533;C&#65533;q] &#65533;i&#65533;x&#65533;"&#65533;`2&#65533;V&#1518;j&#65533;&#65533;&&#65533;Q&#65533;q&#65533;&#65533;&#65533;&#65533;&#65533;&#65533;k&#65533;&#65533;J.u&#65533;&#65533;;&#544;\&#65533;S&#65533;&#65533;aQ&#65533;&#65533;@&#65533;&#1081;7x&#65533;4&#65533;&#65533;F&#65533;pQ&#65533;&#65533;VG&#65533;&#65533;:&#65533;&#65533;4&#65533;&#65533;&#65533;KzxSY&#65533;&#65533;&#65533;&#65533;&#65533;&#65533;&#65533;&#33388;&#65533;&#65533;`ACz,L&#65533;&#65533;&#65533;Ib&#65533;&#65533;&#65533;&#65533;N&#65533;&#65533;5 F&#65533;w&#65533;&#65533;&#65533;&#65533;E&#65533;XcC&#65533;&#65533;)&#65533;&#65533;&#65533; &#65533;&#65533;;&#65533;y&#65533;eh&#65533;&#65533;!&#1799;&#65533;s&#65533;&#65533;2|&#65533;FL&#65533;&#65533;&#65533;d;A0&#65533;&#65533;&#65533;,&#65533;&#65533;&#65533;&#65533;&#65533;0&#65533;)&#65533;&#65533;&#403;m}&#65533;&#199;E&#65533;x&#65533;.&#65533;&#65533;&#65533;]!Q&#65533;EN&#65533;#&#65533;&#65533;<1&#65533;X7&#65533;&#65533;&#65533; "&#65533;&#65533;K2&#65533;a|&#65533;&#65533;&#65533;3&#65533;&#65533;&#65533;&#65533;2tf1&#65533; l&#65533;@&#65533;&#844;!&#65533;9&#65533;&#65533;&#65533;&#65533;&#65533;,&#65533;&#1528;&#65533;]D&#65533;C9&#65533;&#65533;	_p &#65533;&#2013;T&#65533;&#65533;&#65533;e&#65533;&#65533;)&#65533;&#65533;&#65533;&#65533;&#65533;t&#65533;D<q&&#65533;Fv&#65533;&#65533;&#65533;&#65533;&6&#65533;&#65533;&#65533;G&#65533;&#65533;,,&#65533;&#65533;Nev&#65533;&#65533;
K &#65533;&#65533;&#65533;&#65533;&#65533;&#65533;&#65533;%&#925;&#65533;(}&#65533;&#913;&#65533;&#65533;&#65533;&#65533;r&#65533;&#65533;\g4&#65533;@&#65533;-~' e&#65533;&#65533;\&#65533;&#65533;F&#65533;6&#65533;&#65533;&#65533;&#65533;!2&#65533;QfA;&#65533;&#65533;[V&#65533;&#1920;&#65533;&#65533;&#65533;&#65533;1tD)wA&#65533;@&#65533;,:@&#65533;&#65533;O&#1025;'&#65533;f&#1924;&#65533;&#65533; 0|&#65533;&#65533;&#65533;6A> ;f&#1678;$&#65533;&#65533;&#65533;&#65533;&#65533;P$&#65533;a	7&#65533;&#65533;&#65533;j&#65533;d'&#65533;&#65533;&#65533;:&#65533;&#65533;Bv&#65533;&#65533;&#65533;&#65533; "&#65533;=&#65533;E&#65533;a/&#65533;B6&#65533;&#531;]&#65533;&#65533;	T&#65533;&#65533;&#65533;5W&#65533;&#65533;uFsy&#65533;7x&#65533;9&#65533;&#65533;&#65533;&#65533;&#65533;&#65533;&#65533;&#65533;&#65533;t&#65533;3~&#65533;4t<&#65533;&#65533;C3&#1243;&#65533;\^&#140;&#65533;lLr7==kl&#65533;	&#65533;aG&#1424;}&#65533;4`7&&#65533;&#65533;&#65533;&#65533;&#65533;&#65533;&#65533;&#1815;&#65533;C&#65533;?&#65533;5Q&#65533;&#65533;-&#65533;&#65533;&#65533;&#65533;&#65533;&#65533;e;&#65533;^Ql@&#65533;T.8A&#65533;'x&#65533;&#65533;(&#65533;&#65533;6&#65533;	&#65533;v&#519;F&#65533;O&#65533;&#65533;C7&#65533;&#65533;&#65533;&#65533;&#65533;&#65533;-&#65533;yz&#65533;&#65533;&#1865;~&#65533;-0y9`(&#65533;t&#65533;&#65533; &#65533;&#1270;&#65533;&#65533;&#65533;{&#65533;&#65533;&#65533;&#65533;&#65533;&#65533;&#65533;&#65533;&#65533;&#65533;&#65533;&#65533;t&#65533;%&#65533;&#65533;VA&#65533;&#65533;&#65533;&#65533;&#65533;7&#65533;z &#65533;&#65533;&#65533;zn&#65533;Pj&#65533;dD&#65533; &#65533;5&#65533;{&#65533;w&#65533;&#65533;|CG&#65533;&#65533;~B&#65533;_&#65533;a&#65533;&#65533;z&#65533;&#65533;`q&#65533;&#65533;&#65533;&#65533;s &#65533;&#65533;u8&#65533;uAT&#65533;o&#65533;0M&#1507;7	&#65533;&0&#65533;&#65533;f&#65533;l&#65533;&#65533;fm&#65533; &#65533;&#65533;(&#65533;(&#65533;B&#65533;B57Y&#65533;F&#65533;&#65533;I&#65533;&#65533;&#65533;4M3&#65533;y2&#65533;&#65533;&#65533;3&#65533;| l&#65533; a&#65533;Q&#65533;k&#65533;b\K0&#65533;d&#65533;^&#65533;&#65533;&#65533;&#65533;c' t&#65533;&#65533;P&#65533;1C&#65533;+X&#65533;&#65533;&#65533;&#65533;V0@ >&#65533;;`i0n&#259;&#65533;w&#65533;?7&#65533;;&#65533;S&#65533;B&#65533;Xy&#65533;d&#65533;&#65533;&#65533;u&#65533;D&#65533;&#65533;oq8 &#65533;&#65533;l&#65533;{X0&#65533;&#65533;&&#65533;r)&#65533;-pfF&&#65533;];&#65533; &#65533;V2"&#65533;#X&#65533;&#65533;u>&&#65533;~&#324;&#65533;&#65533;k$!&#65533;U&#65533;&#65533;-&#65533;&#65533;1 &#65533;h&#65533;vq&#65533;T7"%&#65533;(&#65533; x&#65533;&#65533; V&#65533;;&#65533;Pf&#65533;&#65533;h&#65533;.&#65533;#i&#65533;;b qb&#1415;&#65533;}&#65533;V8&#65533;-8tfU7}&#65533;HY&#65533;&#65533;&#65533;8yD&#65533;V!KRu&#1220;K;q&#65533;opF yd&#65533;&#65533;&#65533;&#65533;xh&#65533;&#65533;z&#65533;&#65533;k&#65533;&#65533;R&#65533;&i@&#65533;A'-&#25152;3&#65533;&#65533;r&#65533;&#65533;7U&#65533;&#65533;Lf&#65533;?UU&)&#65533;&#65533;&#1488;&#65533;F&#65533;&#552;{&#65533;l&#65533;r&#65533;$m&#65533;&#65533;Q(	&#65533;&#65533;&#65533;	&#65533;Q!e*&#2040;&#65533;&#65533;AJ&#65533;&#65533;&#65533;;,&#65533;s&#65533;s&#65533;&#65533;&#65533;&#1480;"&#65533;&#65533;&#65533;&#1252;&#65533;&&#65533;U@	k&#65533;8&#65533;L&#65533;&#65533;L&#65533;&#65533;PIi&#65533;f&#65533;#;&#65533;&#65533;&#65533;r&#65533;zQY&#65533;=!&#1609;&#65533;&#65533;&#65533;&#65533;m&#65533;}lb2+a	&#65533;&#65533;&#65533;&#65533;&#65533;5*:&#65533;&&#65533;&#65533; F&#65533; &#65533;&#65533;=&#65533;&#65533;&#65533;FqYXuS&#65533;&#65533;xz&#65533;&#65533; &#65533;ml&#65533;i&#65533;Y&#65533;&#65533;)&#65533;&#65533;&#65533;Z%&#65533;Ze&#65533;2&#65533;r|U&#65533;HKINj&#65533;|:px&#65533;&#65533;|Y)JNg&#65533;&#65533;!h&#65533;8p &#65533;9&#65533;&#65533;&#65533;&#65533;&#65533;&#65533;&#65533;L&#65533;&#65533;&#65533;&#65533;y&#65533;7R=r`&#65533;W&#65533;qSH&#65533;&#65533;&#65533;&#65533;&#65533;&&#65533;&#65533;Y&#65533;&#65533;!&#65533;&#65533;&#65533;pAP&#65533;y&#65533;*&#65533;&#540;s&#65533;&#65533;7&#65533;e-&#65533;&#65533;`W&#65533;_&#65533;G&#65533;&#65533;Y&#65533;L4K=&#65533;]+&#65533;>&#65533;#&#65533;&#65533;i<2-;&#65533;9G&#65533;&#65533;	&#65533;&#65533;Wy&#65533;&#65533;J&X*o`&#65533;-&#65533;H&#65533;zH&#65533;&#65533;w&#65533;&#721;u&#65533;&#65533;&#1502;&#65533;Y=&#65533;$ 3&#65533;=;&#65533;|8&#65533;&#65533;:&#65533;&#65533;b&#65533;&#65533;V&#65533;R)t&#65533;H&#65533;a&#65533;&#65533;Fl"4x&#65533;6&#65533;8&#65533;&#65533;ja&#65533;&#65533;M&#65533;z3&#65533;Z9q&#65533;&#65533;y&#65533;8&#65533;.w&#65533;SE&#65533;e&#65533;&#65533;_&#65533;]&#65533;h&#65533;N9&#65533;#&#65533;wE&#65533;W`B&#65533;s&#65533;V&#65533;&#65533;&#65533;!W7h&#65533;&#65533;DI1 	&#65533;*)&#65533;(&#65533;&#65533;v&#65533; &#65533;& &#65533;@&#65533;&#65533;&#65533;&#65533;&#65533;&#65533;X&#65533;&#1120;8$&#65533;Jj!&#65533;&#65533;q &#65533;&#537;z*~"&#65533;3If7&#408;&#65533;&#65533;&#65533;&#65533;8&#65533;&#65533;l&#65533;z5&#65533;&#65533;2p&#65533;8$Pb&#65533;&#65533;&#65533;)&#65533;&#65533;&#65533; &#530;&#65533;:hmf9&#65533;v&#65533;&#65533;r&#65533;bnR&#65533;&#65533;	&#65533;&#1671;z&#65533;I&#65533;&#65533;
&#65533;QX&#65533;&#65533;&#65533;&#65533;&#65533;F&#65533;&#65533;>&#65533;g/&#65533;&#65533;&#65533;&#65533;&&#65533; P&#65533;&#65533;a$&#65533;hh&#65533;
q&#65533;&#65533;ACs&#65533;&#65533;&#1115;`)&#65533;swU1V&#225;&#65533;7l&#65533;b&c?&#65533;&#65533;&#65533;+ &#65533;&#65533;neo&#65533;r&#65533;h&#65533;& &#65533;&#65533;iY&#1417;	*};&#65533;&#65533;!j&#65533;&#65533;S&#65533;&#65533;&#65533;&#65533;&#65533;*! Z(&#65533;(f1&#65533;z,&#65533;&#65533;&#65533;&#65533;&:&#65533;&#407;S;&#65533;&#65533;&#65533;C&#65533;S>(t &#65533;y)&#65533;Kp|&#65533;&#65533;&#65533;\&#65533;&#65533;&#65533;&#65533;$&#65533;&#65533;&#665;&#65533;&#65533;&#65533;&#65533;	 &#65533;&#65533;&#65533;&#1638;B&#65533;&#65533;&#65533;emF&#65533;3&#65533;%?Pe&#65533;&#1128;j!qA+&#65533;&0 A&#65533;]+&#65533;_&#65533;d'&#65533;&#65533;(?&#65533;&#65533;LZ&#65533;$&#65533;w:g&#65533;&#65533;&#65533;yl&#65533;&#65533;&#65533;&#65533;ljY&#65533;&#1569;&#65533;&#65533;&#65533;ZJ&#65533;&#65533;&#65533;&#65533;;&#65533;&#65533;&#65533;4&#65533;[<&#65533;&#65533;t&#65533;4&#65533;u#3&#65533;v&#216;U&#65533;D`&#65533;JA&#65533;1&#65533;&#65533;U&#65533;&#65533;&#65533;w"`R8&#65533;&#65533;&#65533;&#65533;&#65533;&#65533;tA6&#65533;&#1336;&#65533;Q@&#65533;&#65533;D&#65533;vyK&#65533;&#65533;&#65533;b6&#65533;Y8 YP$`&#65533;&#65533;<&#65533;#&#65533;lrm&#65533;&#65533;!M)&#65533;&#65533;t&#65533;&#65533;&#699;GuQxp>@;&#65533;v&#65533;&#65533;`:p'&#65533;&#65533;"l&#65533;&&#65533;9&#65533;&#65533;&#65533;&#65533;1&#65533;s&#65533;`K&#510;EV!&#65533;X&#65533;&#65533;&#65533;&#65533;&#65533;"&#65533;dhn&#65533;k&#65533;&#65533;&#65533;6&#65533;&#65533;&#65533;g&#65533;&#58627;	&#65533;m&#65533;<&#65533;S&#65533;q&#65533;&#65533;Fl &#65533;2&#65533;0"&#65533;&#65533;7`&#65533;&#65533;&#65533; $&#65533;&#65533;)&#65533;BZ&#65533;&#65533;[Y&#65533;&#65533;&#65533;&#65533;&&#65533;o{&#65533;&#65533;U&#65533;&#65533;:&#65533;&#65533;V,P&#65533;S&#65533;&#65533;|=&#65533;0&#65533;C&#65533;&#65533;3&#65533;&#65533;&&#65533;;&#65533;&#65533;{&#65533;p&#65533;4&#65533; <&#65533;`p!R@k&#65533;&#65533;lr&#65533;	t0&#65533;9&#65533;&#65533;&&#65533;&#65533;&#166176;&#65533;&#65533;&#65533;&#65533;&#65533;`&#65533;&#65533;r&#65533;R`W|&#65533;B  &#65533;D U  &#65533;P5 &#65533;l&#65533;-?&#65533;y&#65533;&#65533;i&#65533;&#65533;w&#65533;&#65533;&#65533;&#65533;{&#65533;g&#65533;7:&#338;0*&#65533;v&#65533;l&#65533;J`&#583;&#65533;&#65533;ps&#65533;3&#65533;4f&#65533;W&#65533;&#65533;i&#65533;&#65533;{&#65533;&#566;7+ &#65533;&#65533;\&#725;&#65533;'&#65533;8p?p&#65533;&#65533;&#65533;&#65533;o&#65533;&#65533;@`&#65533;^	Q&#65533;&#65533;&#65533;i&#65533;&#65533;&#438;&#65533;&#65533;&#65533;V&#65533;|l&#629;|&#65533;&#65533;P&#1548;&#65533;5&#65533;}&#65533;)&#65533;&#65533;&#65533;&#389;&#65533;W&#65533;&#65533;KF&#65533;{&#65533;|)&#65533;&#65533;&#65533;&#65533;&#65533;&#65533;t&#65533;&#65533;l&#65533;&#65533;&#65533;&#65533;:&#65533;&#65533;&#65533;&#65533;&#879; &#65533;SRu&#65533;ce&#65533;&#65533;&#65533;&#65533;&#65533;}&#779;b&#65533;<&#65533;B&#65533;: 7`7 &#65533;&#65533;+&#65533;\&#65533;&#65533;\&#65533;&#65533;&#65533;U`*f% &#46418;&#65533;C&#65533;&#822;&#65533;&#65533;SP&#65533;V&#65533;,&#65533;:&#65533;j&#65533;&#65533;&#65533;&#65533;2&#65533;&#65533;&#65533;S&#65533;-&#65533;&#65533;&#65533;&#65533;&#65533;8zmb&#65533;t!`}=&#65533;.&#65533;&#65533;]3]&#65533;k&#65533;pqp&#65533;&#65533; A&#65533;&#65533;&#412;q-	:&#65533;4;&#65533;.&#65533;>P&#65533;g&#65533;]&#65533;5p&#65533;&#65533;&#65533;40)&#65533;e-*&#65533;r&#65533; K`u&#65533;'@z&#65533;I&#65533;&#65533;&#65533;&#65533;,Gp&#65533;|u 	&#65533;&#65533;j=&#65533;* &#65533;&#65533;Z-&#65533;&#65533;4v&#65533;  P&#65533;+&#65533;&#65533;,-&#65533;&#914;&#65533;|&#65533;&#65533;U&#65533;&#65533; pg&#65533;&#65533;&#65533;&#65533;,E&#65533;
O&#65533;&#65533;4&#65533;&#65533;U&#65533;'@ =@&#65533;=0&#65533;&#65533;m&#65533;c&#65533;!&#65533;}|S&#65533;&#65533;&#65533;&#65533;T&#373;,&#1148;b&#65533;@GZ&#1325;u&#65533;]&#2002;&#65533;&#65533;&#65533;&#65533;A&#65533;&#65533;&#65533;V;	&#65533;&#65533;&#65533;&#65533;R&#65533;&#65533;;G;t&#65533;&#65533;&#65533;&#65533;&#65533;&#65533;&#65533;&#65533;&#65533;'&#65533;&#65533;&#1898;&#65533;q!&#65533;.&#65533;D&#65533;&#65533;&#65533;A&#65533;&#65533;&#65533;I&#65533;&#1015;&#65533;&#65533;\k&#65533;&#65533;RJ&#65533;&#65533;o&#65533;&#787;|&#65533;_&#65533;&#65533;:&#65533;ho9&#65533;p! 	u&#65533;&#65533;&#1835;&#377;&#65533;	&#65533;;&#65533;&#65533;na.&#65533;n;&#65533;&#65533;oQ&#65533;&#65533;*D&#65533;&#65533;w&#65533;&#1047;"&#65533;&#65533;	I&#65533;:&#1087;mq&#65533;P&#65533;&#65533;&#65533;xT^&#65533;:H9ma&#65533;&#65533;&#65533;&#65533;&#65533;&#65533;&#65533;&#65533;&#65533;&#65533;&#65533;s!U&#65533;&#65533;(*n&#65533;;&#65533;&#65533;&#65533;jaqW&#65533;x&#65533;&#65533;L&#65533;&#65533;e:&#65533;&#65533;ms&#65533; :*&#65533;2&#65533;on&#65533;W&#65533;zl&#65533;&#65533;&#65533;e%&#65533;b&#65533;&#65533;&#65533;.&#65533;&#65533;&#65533;*&#65533;&#65533;&#65533;&#65533;&#65533;P&#65533;&#65533;&#32672;&#65533;&#65533;.l@&#65533;&#65533;&#65533;&#65533;&#65533;K](&#65533;g\&#65533;&#65533;&#65533;'&#65533;@&#65533;		&#65533;El&#65533;&#65533;&#65533;&#65533;!o&#65533;c&#65533;&#65533;CA8n&#65533;h@&#65533;.&#65533;x&#65533;&#65533;tB&#65533;Z&#65533;&#65533;;&#65533; ;&#65533;&#65533;%&#65533;t-y&#65533;&#65533;&#65533;&#65533;^H&#65533;,')2&#65533;bk&#65533;&#65533;&#65533;&#65533;&#65533;,@&#65533;wAhw8&#65533;&#65533;&#65533;2&#65533;M&#65533; ^;&#65533;&#65533;j&#65533;	&#65533;&#686;&#65533;&#65533;&#65533;&#65533;hh&#65533;4&#65533;&#65533;&#65533;%&#65533;m&#65533;wA&#65533;&#65533;&#65533;&#65533;v&#65533;&#65533;&#65533;&#65533;p&#65533;1/&#65533;&#65533;o&#65533;&&#65533; &#65533;&#65533;&#65533;&#65533;E&#47154;&#65533;&#65533;GI&#65533;*&#65533;B&#65533;l&#65533;dxq0 h&#65533;&#65533;na&#65533;&#65533;)&#65533;<+&#65533;&#65533;&#65533;9p&#65533;0o&#65533;x&#65533;~@&#65533;&#65533;&#172;&#65533;@x&#65533;8&#65533;n]j&#65533;&#65533;k&#65533;&#65533;Yq{5+&#65533;-	>&#65533;b&#65533;&#65533;&#65533;.~w@&#65533;n&#65533;;&#65533;j&#65533;&#65533;&#65533;&#65533;&#65533;&#65533;&#332;4&#65533;&#65533;o`\&#65533;z&#65533;A&#65533;Ym&#65533;k&#65533;z&#65533;&#65533;&#65533;&#65533;&#65533;&#65533;&#65533;Sy&#65533; f	&#65533;&#65533;	p&#65533;<&#65533;h&#349;XZ=.&#65533;&#65533;,&#65533;&#65533;&#1533;~&#65533;&#65533;'&#65533;&#950;&#65533;&#65533;&#65533;&#65533;&#65533;&#1283;&#65533;&#65533;r&#65533;rp&#65533;n`&#65533;&#65533;&#65533;&#65533;&#65533;C&#65533;&#65533;&h&#65533;%C)&#65533;&#65533;&#65533;D&#65533;&#65533;RS&#65533;j&#65533;T&#65533;5&#65533;&#65533;n! Up&#65533;w?X'&#65533;-&#65533;h%&#65533;&#65533;&#65533;np;&#65533;&#863;@ 
&#65533;Z&#65533;&#65533;&&#65533;&#65533;i d@&#65533;!X&#65533;&#65533;Y&#65533;`&#1232;M'L &#610;$&#65533;T&#65533;h&#1093;&#65533;&#65533;u\&#65533;&#65533;P &#65533;0d&#65533;!&#65533;A&#65533;1e&#932;Y3&#65533;&#65533;!u&#65533;&#65533;&#65533;&#65533;&#65533;O&#65533;A&#65533;&#65533;I&#65533;#7I&#65533;.]:G&#65533; &#65533;Q&#65533;N&#65533;&#65533;&#65533;C,&#65533;&#65533;2&#65533;f&#65533;Z&#1600;)&#65533;&#65533;fZt&#65533;&#65533;&#65533;&#65533;	b&#65533;&#65533;&#65533;e&#65533;&#65533;5&#65533;I)!nC&#65533;&\&#65533;&#65533;a&#65533;B9&#65533;&#65533;F&#65533;&#65533;Y&#65533;hI\&#65533;r&#555;,j &#65533;&&#65533;"`&#65533;&#65533;&#65533;u&i&#65533;&#65533;!&#65533;&#65533;&#1791;se&#65533;\a&#65533;&#65533;&#65533;m{&#65533;<&#65533;&#65533;&#65533;&#65533;&#65533;&#65533;&#65533;'>&#65533;&#65533;!&#65533;&#65533;Q&#65533;&#65533;T;	d&#65533;&#1652;L&#65533;jM`&#65533;3&#65533;62&#65533;`&#65533;z&#65533;&#65533;g&#65533;g#&#65533;&#65533;{&#65533;l.&#65533;&#65533;;M&#65533;&#65533;&#65533;&#65533;&#65533;9&#65533;&#65533;8&#65533;&#65533;?/!&#65533;&#65533;2"&#763;&#65533;RPH+J&#65533;&#65533;&6&#65533;O &#65533;z&#65533;t`&#65533;C&#65533;v&#65533;&#65533; M&#65533;&#65533;STqE&#65533;B&#65533;C'&#65533;hqE&#65533;<&#545;&#65533;&#65533;&#65533;(&#11928;@ #A&#65533;&#65533;&#65533;&#65533;&#65533;&#65533;&#65533;S&#65533;<&#65533;8&#65533;&#65533;&#65533;&#65533;K&#65533;&#65533;&#65533;&#65533;J,&#65533;&#1248;&#65533;&#65533;c5@ &#65533;&#65533;4&#1396;2&#65533;G&#65533;|&#65533;!>0L&#65533;&#65533;73(&#65533;
6&#65533;!#24/ 	h&#65533;B&#65533;+&#65533;0&#65533;PDM&#65533;T3 &#65533;&#65533;1&#65533;&#65533;&#65533;LL3-&#65533;L&#65533;4&#65533;&#527;4&#65533;,2&#65533;&#65533;&#65533;&#65533;&#65533;&#65533;B9"&#65533;&#65533;&#65533;&#65533;&#65533;&#65533;=3&#65533;@C&#65533;$&#65533;aP&#65533;0 /`&#65533;/14jo&#65533;&#65533;`&#65533;&#65533;&&#65533;&#65533;!E&#65533;vZ&#65533;)&#65533;&#65533;HBj&#65533;&#65533;&#65533;|&#65533;!0Ja6&#65533;D&#65533;&#65533;&#65533;&#65533;&#65533;&#65533;@&#65533;&#65533;f&#65533;&#65533;&#65533;&#65533;5&#65533;&#65533;`v_~&#65533;&#65533;K&#65533;b&#65533;P&#65533;&#65533;&#65533;&#65533;&#65533;&#65533;&#65533;d&#65533;K`X&#65533;1&#65533;&#65533;&#65533;wd&#65533;3"&#65533;&#65533;3O&#65533;&#65533;]bN&#65533;H&#65533;AD&#1224;&#65533;f&#65533;&#65533;&#65533;&#65533;&#65533;&#65533;&#65533;_&#65533;&#65533;2`&#65533;&#65533;&#65533;&#65533;_6&#65533;&#65533;&#65533;Y6&#65533;0Hb&#65533;&#65533;&#65533;&#65533;$&#65533;UsB&#65533;&#389;&#65533;&#65533;
&#65533;&#65533;w&#65533;&#65533;&#579;o&#65533;&#65533;&#65533;&#65533;)&#1173;e&#65533;|&#65533;&#65533;&#65533;5``&#65533;
&#65533;xX&#1632;&#65533;7&#65533;&#1208;nh&#65533;&#65533;&#1667;&#65533; l5&&#65533;&#65533;O&#65533;&#65533;&#1729;&#65533;2&#65533;&#647;z_&#65533;&#65533; &#65533;4&#65533;l&#65533;in&#65533;&#65533;-&#65533;&#65533;&#65533;eq&#65533;&#65533;&#65533;&#65533;{s&#65533;5&#65533;?j&#65533;c&#65533;aB&#65533;d&#65533;&#65533;f&#65533; &#65533;&#65533;&#65533;&#65533;&#65533;&#65533;p.t&#65533;q&#65533;W&#65533;P&#65533;+&#65533;V&#1441;&#65533;&#306977;&#65533;&#65533;R&#62135;;W~&#65533;K&#65533;C,&#65533;K&#65533;&#65533;&#65533;s&#65533;&&#1066;&#65533;!&#65533;?	&#65533;&#865;*&#65533;&#65533;]&#65533;&#65533;&#65533;&#65533;7&#65533;&#65533;m&#65533;&#65533;&#65533;R&#65533;&#65533;&#65533;&#65533;f~~&#65533;/&#65533;c&#65533;&#32066;&#1702;Y&#65533;&#65533; &#65533;x&#65533;i&#65533;&#65533;&#65533;C &#65533;Q&#65533;
b``&#65533;@BP3&#65533;&#65533;F"&#65533;&#65533;&#65533;&#878;D`0X&#65533;<&#65533;&#65533;&#65533;&#65533;&#65533;&#65533;3&#65533;@&#65533;&#65533;&#65533;$WA&#65533;Iv&#65533;&#65533;",$#bhM&#65533;\&#65533;/(&#65533;P&#65533;ra&#65533;&#65533;&#65533; &#833;P&#65533;C&#65533;&#65533;&#65533;&#65533;&#65533;!$mr&#65533;&#65533;T&#65533;&#65533;&#65533;&#65533;!]&&#65533;&#543;&#65533;&#65533;)&#65533;P&#65533;P&#65533;@_6&#65533;v&#65533;&#65533;&#65533;c$&#65533;EV&#65533;1$&#65533;D&#65533;Q&#65533;&#65533;Tgu	&#65533;j&#1572;&#65533;g	&#65533;&#65533;	&#65533;&#65533;L&#65533;
&#65533;$$IH&#65533;&#65533; W=p&#65533;	&#65533;XFH~&#65533;Ft &#65533;pIL&#1921;&#65533;&#65533;E
&#65533;S5&#1176;&#65533; &#65533;Hp&#65533;&#65533;&#65533;W&#65533;&#65533;@&#65533;&#1536;&#65533;&#65533;$&#65533;e&#65533;&#1168;&#65533;@&#65533;&#1829;&#65533;^&#65533;z]&#65533;&#65533;&#65533;H&&#65533;~% &#65533;Ihj&#65533;	&#65533;"&#65533;s&#65533;
&#65533;&#65533;aGR&#65533;V&#65533;&#65533;!&#65533;&#65533;0&#65533;TeBc @&#65533;&#65533;\&#65533;f&#1465;&#65533;&#65533;L &#65533;t&#65533;&#65533;&#65533;L|.o&#65533;l&#65533;41&#65533;&#65533;\9cAL&#65533;3<eq-&#65533;|&#65533;f.&#65533;g&#65533;&#65533;&#65533;;&#65533;)&#65533;tZ&#65533;&#65533;!&E&#1283;&#65533;	&&#65533;#&#65533;&#65533; &#65533;&#65533;`@&#65533;&#65533;&#65533;&#65533;&#1176;ds ;&#65533;&#65533;&#65533;&#65533;&#65533; q&#65533;&#65533;@WdB&#65533;&#65533;E&#65533;D&#1616;&#65533;"@#&#65533;d&#65533;	JGR&#65533;&#65533;y&#65533;&#65533;$&#65533;9Hc&#65533;0&#65533;&#65533;
&#65533;+&#65533;&#65533;&#65533;z?-&#65533;F&#65533;&#65533;&#65533;&#65533;	@&#1162;V&#65533;8&#65533;}&#65533;&#65533;`*&#424;&#65533;Ub6&#65533;&#65533;J&#65533;&#65533;8&#65533;S*&#65533;&#65533;&#65533;&#65533;C&#65533;?&#65533;&#65533;&#65533;H&#65533;&#65533;&#65533;DV&#65533;&#65533;9p&#65533; $&#1656;&#65533;&#65533;pH&#65533;&#65533;W&#65533;jj&#65533;&#65533;&#65533;P&#65533;;tR&#65533;S&#65533;&#65533;5{&#65533;l4X&#65533;c&#65533;c&#65533;&#65533;|&#65533;&#65533;&#65533;&#65533;&#65533;e&#65533;2 &#65533;qA_&#65533;"&#65533;&#65533;&#65533;V&#65533;&#65533;&#65533;&#65533;&#65533;?&#65533;"&#65533;.VK&#544;&#65533;&#65533;&#65533;y&#65533;.&#65533;&#1188;@&#65533; &#65533;p^&#65533;f&#65533;&#65533;!@&#65533;&#258;+&#65533;6&#297;&#65533;]n}Ut&#65533;&8T&#65533;&#65533;fu&#65533;&#65533;?&#65533; 6&#65533;;&#65533;
~&#283;&#65533;tL&#65533;m&#65533;&#65533;e^&#65533;^&#65533;!.H&#65533;1!J&#65533;f8E}&#1026;{&#65533;&#65533;&#65533;hF&#65533;-&#65533;&#65533;&#65533;&#65533;+&#65533;&#1381;h&#65533;mt&#65533;&#65533;6XY&#65533;&#1346;&#1099;&#65533;&#65533;&#65533;d%&#65533;}5&#65533;c&#65533;&#65533;!&#65533;M &#65533;?&#65533;&#65533;\&#65533;5)&#65533;V&#65533;&#65533;f&#65533;&#65533;&#65533;d 2&#387;&#65533;b&#65533;&#65533;&#65533;&#65533;%&#65533;&#65533;_ppa&#65533;Y&#65533;&#353;i&#65533; bZ&#65533;u&#65533;&#65533;&#65533;&#65533;kKxhgC &#65533;&#65533;(&#65533;2&#65533;&#65533;/&#65533;7&#65533;&#65533;d&#771;&#65533;&#65533;&#65533;&#1028;;@SM &#65533;&#65533;&#65533;&#65533;fd] {2&#65533;&#65533;&#1810;&#769;&#65533;&#65533;&#65533;YmP&#65533;&#65533;0&#65533;%00&#65533;C&#65533;L&#65533;,EL&#65533;Z&#65533;&#65533;&#65533;p&#597;&#65533;&#65533;&#65533;&#65533;F>fiU/e&#65533;u&#65533;&#65533;l&#65533; &#65533;&#65533;H&#65533;Y7&#65533;Y6&#65533;zE%`&#65533;&#289;&#65533;}&#65533; &#1068;&#65533;g&#65533;n&#65533;Zn]j}&#65533;d&#65533;C&#65533;C &#65533;&#65533;&#65533;@,bX&#8404;&#65533;&#65533;aV6&#65533;&#65533;&#65533;Jp&#65533;&#65533;&#65533;m&#65533;h&#65533;&#65533;&#65533;&#65533;b&#65533;Fl&#65533;JW&#65533;Z&#65533;!&#65533;&#65533;&#65533;A i &#65533;&#65533;&#65533; &#65533; &#65533;uf&#65533;&#65533;H&#1296;$&#65533;&#65533;&#65533;&#65533;&#65533;&#697;&#65533;E\&#65533;Efy&#65533;]&#65533;r&#65533;&#65533;&#65533;&#65533;&#65533;&#65533;7&#65533;R&#65533;&#65533;&#65533;&#65533;&#65533;&#65533;;&#65533;&#65533;U&#65533;$&#65533;!&#65533;q.&#65533;&#65533;l6&#65533;)9n)}<r1&#65533;D&#65533;&#65533;&#65533; &#65533;&#65533;t _i'&#65533;&#65533;&#65533;&#1865;&#65533;A&#65533;@&#1164;&#65533;&#65533;`&#1409;&#65533;@&#653;&#65533;:q&#65533;&#65533;JXd:aD q&#65533;EL&#65533;&#65533;&#65533;n&#65533;\7&#65533;&#65533;#&#65533;p&#65533;^&#65533;&#1619;&#65533;&#65533;&#65533;gNz&#65533;S&#65533;,b&#65533;&#65533;&#65533; q&#65533;~&#65533;\&#65533;&#65533;<&#65533;&#65533; p\&#65533;&#65533;H&#65533;"&#65533;&#65533;&#65533;&#65533;&#65533;&#65533;}C
&#65533;&#65533;&#65533;&#65533;&#65533;!X&#65533;&#65533;/S&#65533;80&#65533;&#65533;`&#65533;%|&#65533;&#65533;{&#65533;&#65533;~qD&#65533;|&#65533;WU&#65533;&#65533;&#65533;&#65533;&#65533;&#65533;&#65533;K&#65533;&#65533;&#65533;&#65533;&#65533;(&#65533;xH|q&#65533; qlHR&#65533;3&#65533;U&#65533;&#65533;&#65533;&#65533;AG&#65533;G&#65533;&#65533;&#65533;>&#65533;&#65533;&#65533;&#65533;K&#65533;&#65533;&#65533;&#65533;$&#65533;&#65533;&#65533;&#65533;*PN+E;&#65533;(ZPz?&#65533;x;V(@V8&#65533;&#65533;`&#65533;2&#65533;&#65533;&#65533;
h&#65533;3+&#65533;;&#65533;?S&#65533;1&#65533;Q&#65533;8<1&#65533;>R=&#65533;&#65533;&#65533;&#65533;X? &#65533;<&#65533;*&#65533;&#65533;&#65533;&x&#65533;&#65533;&#65533;&#65533;I&#65533;&#65533;&#65533;&#65533;&#65533;=&#65533;x=&#65533;&#65533;?6@AA&#65533;&#65533;&#65533;P&#65533;&#65533;B@&#1083;1&#65533;&#65533;l&#65533;W&#65533;&#65533;*&#65533;&#65533;`&#65533;&#65533;&#65533;)&#65533;1	&#65533;q&#65533;&#65533;?&#65533;&#65533;4@V&#1536;!>F&#65533;&#65533;2&#65533;&#65533;4s %&#65533;<*B
&#65533;&#65533;&#65533;&#65533;&#65533;&#65533;A&#65533;&#65533;)&#65533;&#65533;-&#65533;
&#65533;&#65533;&#65533;8p&#65533;[9&#65533;<&#65533;>e&#65533;!&#65533;@&#65533;	)&#65533;&#65533;1&#65533;J&#65533;&#65533;a&#65533;k&#65533;;
U&#65533;?&#1537;E8&#65533;&#65533;&#65533;&#65533;48&#65533;ATC"*&#65533;(&#65533;*&#65533;&#65533;&#65533;I!&#65533;&#65533;&#65533;|&#65533;/&#65533; &#65533;&#296;&#65533;D&#65533;bB2*&#65533;&#65533;x&#65533;&#65533;9&#331;8&#65533;*D<&#65533;8&#65533;E&#65533;&#65533;l&#65533;&#65533;<L&&#65533;K&#65533;&#65533;a&#65533;&#1744;&#65533;aSD&#65533;P&#65533;&#65533;&#65533;"&#65533;&#65533;-a&#65533;~C&#65533;"&#231;&#65533;&#65533;5(&#65533;&#65533;&#65533;!/z&#65533;8&#65533;&#65533;F&#65533;&#65533;Z&#65533;&#65533; &#65533;"p&#65533;&#65533;&#65533;rEtLGL&#65533;&#65533;J&#65533;&#65533;&#65533;&#1627;&#65533;&#65533;&#1305;&#65533;&#65533;&#32870;R&#65533;{<&#65533;2b&#454;`&#65533;&#65533;&#65533;&#65533;/&#65533;&#65533; 00,6&#65533;G	&#65533;&#65533;0&#65533;+CH&#65533;&#65533;&#65533;&#65533;&#436;&#65533;&#65533;h9&#65533;&#65533;P&#65533;&#65533;l$&#65533;&#65533;H&#65533;&#65533;&#65533;&#65533;&#65533;`&#65533;&#65533;a&#65533;W!.&#65533;r&#65533;&#65533;&#65533;&#65533;&#65533;I&#65533;&#1100;XI&#65533;qq&#65533;j&#65533;&#65533;I&#65533;\&#65533;D<`Y&#65533;&#65533;ZW&#65533;G&#65533;&#65533;I&#65533;LJ&#65533;&#65533;&#65533;&#65533;&#65533;IP&#65533;&#65533;&#65533;Gw&#65533;,c&#65533;&#65533;&#65533;&#65533;<&#736;YJ&#65533;a&#65533;&#65533;3&#65533;&#65533;&#65533;.k&#65533;/[I&#65533;&#65533;&#65533;i! &#65533;&#635;&#65533;A&#65533;&#65533;ck&#65533;2K&#65533;,LQ&#65533;&#65533;b(r&#65533;&#65533;&#65533;R&#65533;4L&#700;&#65533;&#65533;lJ&#65533;&#65533;&#65533;&#65533;&#65533;&#65533;&#65533;z&#65533;&#65533;&#65533;&#65533;@`a&#65533;hL&#65533;&#65533;I6&#65533;2&#65533;P1&#65533;$L&#1100;MI&#65533;PL&#65533;&#65533;&#65533;&#65533;&#65533;&#65533;+&#65533;&#65533;F&#65533;&#65533;&#65533;&#65533; M&#65533;&#65533;Q&#65533;c&#65533;Y&#65533;&#65533;0&#65533;yM&#65533;lN&#65533;M&#65533;0(&#65533;&#65533;&#759;`&#65533;4F&#65533;&#65533;&#65533;&#65533;@&#819;q&#65533;&#65533;&#65533;C&#65533;&#65533; a&#65533;)q&#65533;&#65533;J&#65533;\O&#65533;&#65533;&#65533;&#65533;&#65533;F&#65533;H&#65533;0*6&#65533;&#65533;&#65533;L&#65533;&#65533;&#65533;&#696;@&#65533;	&#65533;&#65533;7&#65533; &#65533;&#65533;&#65533;fQ;&#65533;&#65533;&#65533;L&#65533;&#65533;6@&#65533;&#65533;&#65533;Z#&#65533;&#65533;n3J&#65533;&#65533;&#65533;0M&#65533;&#65533;&#65533;t&#65533;&#65533;L&#65533;* &#65533; &#65533; -&#65533;&#65533;H&#65533;&#65533;8&#65533;d&#65533;&#65533;&#872;1Q%&#65533;n&#65533;&#65533;&#65533;(&#65533;^4	&#65533;&#65533;Q&#65533;&#65533;&#65533;&#4622;H&#65533;
&#65533;&#65533;&#65533;d8&#65533;&#65533;Q$&#65533;
&#65533;&#65533; U&#65533;&#292;Q&#65533;&#1553;$&#65533;R&#65533;`&#208;&#65533;4&#65533;&#65533; M &#65533; C+&#1256;&#65533;&#65533;x&#65533;x&#65533;/&#65533;&#65533;&#65533;S7&#65533;&#65533;&#65533;	 &#65533;o&#65533;&#65533;&#65533;`&#65533;7&#65533;&#1232;&#65533; &#65533;&#65533;&#65533;&#1576;p=&#1311;&#65533;&#1104;X&#65533;&#65533;3B]&#1310;&#65533;&#1144; vQOF&#65533;T&#65533;P&#65533;g&#65533;TJ&#65533;T|&#65533;TN&#65533;	&#65533;&#65533;&#65533;&#65533;&#65533;TQ&#65533;	&#65533;Q=UTMUU]UVmUW}UX&#65533;UY&#65533;UZ&#65533;U[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&#65533;6&#65533;&#65533;/H&#65533;&#65533;Z&#65533;/ &#65533;&#65533;hX&#65533;%&#65533;&#65533;6 &#65533;!&#65533;&#65533;&#65533;&#65533;&#65533;&#65533;&#65533;|&#65533;&#65533;&#65533;p% &#65533;! B&#65533;&#65533;&#65533;&#65533;&#65533;E$`&#65533;$&#65533;&#65533;&#65533;&#65533;!&#65533;&#1557;%&#65533;/&#65533;&#65533;&#65533;e' &#65533;h&#65533;&#65533;e&#65533;&#65533;&#65533;&#65533;&#65533;-&#65533;X&#65533;&#65533;&#65533;&&#65533;$h&#65533;$@&#65533;x&#65533;&#65533;%&#65533;6&#65533;&#65533; &#1696;&#65533;Z&#65533;u&#65533;&#65533;&#65533;&#65533;&#65533;6&#65533;H&#65533;=&#65533;H&#65533;&#65533;&#65533;&#65533;6p&#1638;E&#1773;e&#65533;&#65533;&#65533;&#65533;&#65533;&#65533;&#65533;&#65533;&#65533;&#65533;&#65533;&#65533;&#65533;&#65533;!&#65533;&#1787;&#65533;&#65533;&#65533;-[&#65533;u&#1717;&#65533;&#65533;&#65533;P &#65533;O &#65533;6&#65533;Y&#65533;&#65533;[ &#65533;&#65533;&#65533;&#65533;6&#65533;\&#829;&#1851;lP&#65533;&#65533;N&#1419;&#65533;%&#65533;&#1779;%&#65533; &#65533;&#65533;&#65533;&#1800;&#65533;&#65533;`X&#65533;&#65533;\OH&#65533;P&#65533;&#65533;/p&#65533;&#65533;=&#65533;&#637;&#65533;&#65533;-&#65533;&#65533;&#65533;&#65533;&#65533;&#65533;&#65533;&#65533;&#65533;H&#65533;&#65533;\IT R&#65533;S &#65533;&#65533;&#1355;&#65533;$0&#1779;&#65533;&#65533;&#65533;&#65533;\*&#65533;&#65533;)@&#65533; &#65533;&#65533;HP&#65533;R0&#65533;RT8TS`&#65533;N&#65533;]&#65533;&#65533;Y$ &hZ& $&#65533;&#65533;/&#65533;&#65533;( _%&#65533; &#65533;)&#65533;!@&#65533;&#65533;&#65533;&#65533;O&#65533;&#65533;&#65533;&#65533;&#65533;u_Rx^=&#65533;&#65533;O&#65533;&#65533;&#65533;$&#65533;&#65533;&#65533;&#65533;&#65533;&#65533;&#65533;(&#65533;&#65533;&#65533; 8&#65533; 8`&#65533;&#65533;&#65533;GP&#65533;Sx&#65533;P&#65533;&#65533;V&#65533;&#65533;&#65533;_&#65533; &#1540;&#65533;&#65533; &#65533;&#65533;&#65533;/&#65533;&#65533;>b%F&#65533;&#65533;&#65533;&#65533;6&#1027;&#65533;RQ V*h&#65533;Z &#65533;&#65533;M&#1899;&#65533;!@b$&#65533;&#65533;&#65533;&#65533;&#65533;&#65533;a&#65533;^&#65533;Px&#65533;&#445;&#65533;x&#65533;&#65533;&#65533;&#65533;&#65533;)0a0a`NXaa,&#65533;fcA>&#65533;T&#65533;&#65533;Z&#65533; &#765;&#65533;&#65533; 
&#65533;&#65533;&#65533;&#65533;M&#65533;&#65533;<F&#65533;&#65533;C&#65533;DPH&#65533;Sd6&#65533;bQ&#65533;&#65533;X&#65533;x &#65533;&#65533;E&#65533;&#65533;DN] &#65533;&#65533;I&#65533;d)&#65533;&#65533;l&#65533;@&#65533;&#65533;^&#65533;Nx&#65533;Z]d#&#65533;&#65533;&#65533;&#65533;	x&#65533;&#65533;&#65533;e&#65533;V&#65533;&#65533;&#65533;>&#65533;&#65533;4&#65533;&#65533;&#65533;`\&#65533;F&#65533; Qn&#65533;&#65533;e&#65533;U&#65533;&#65533;b>a &#1731;\&#65533;&#65533;e&#65533;R &#65533;&#65533;U*P&#65533;&#512;&#65533;PR&#65533;&#65533; In&#65533;&#1924;&#65533;E&#65533;L~a&#65533;&#65533;T&#65533;&#65533;\&#65533; P&#65533;Xg&#65533;0f*&#65533;&#65533;&#65533;36^(>&#65533;&#65533;P&#65533;&#65533;&#65533;&#65533;\&#65533;&#65533; &#65533;	(&#65533;	e#&#512;&#65533;&#65533;u&#65533;Xy6b0&#65533;&#65533;&#65533;f&#65533;ni&#65533;~i&#65533;&#65533;i&#65533;&#65533;i&#65533;&#65533;i&#65533;%&#65533;&#65533;&#65533; &#65533;&#65533;&#65533;+N&#65533;( Kx&#65533;&#65533;&#65533;&#65533;	&#65533; &#65533;&#65533;&#65533;(&#65533;&#65533;0`F&#1882;&#65533;j&#65533;&#65533;j&#65533;&#65533;&#65533;&#65533;^&#65533;&#65533;&#65533;?&#65533;&#65533;0&#65533;&#65533;P 8&#65533;&#65533;&#65533; &#65533;6
&#65533;&#65533;/x&#33792;N(&#65533;&#65533;k&#65533;&#65533;k&#65533;v&#65533;V&#65533;&#65533;&#65533;O&#65533;&#65533;&#65533;]
x&#65533;&#65533;P&#65533;&#65533;&#65533;_&&#65533;h&#48406;,&#65533; (&#65533;&#65533;&#65533;(p&#20286;l&#65533;&#65533;l&#65533;&#65533;&#65533;8&#65533; cmH&#65533;&#65533;h &#65533;u6&#65533;&#65533;&#65533;&#65533;&#65533;s&#65533;&#65533;	&#65533;X (&#65533;O&#65533;l&#1710;m&#65533;N]&#65533;V&#65533;&#65533;&#65533;s&#65533;&#65533;&#65533;&#65533;&#65533;&#65533;&#65533;&#65533;&#65533; &#65533;kn&#65533;&#65533;V&#65533;&#65533;^n&#65533;&#65533;l*&#65533;H&#65533;&#29569;@&#65533;P &#65533;j&#65533;&#65533; &#65533;6&#65533;Tnn&#65533;&#65533;&#65533;&#65533;8&#65533;e&#65533;* &#65533;`k&#65533;Xd
(&#65533;&#65533;o&#65533;&#65533;&#63070; &#65533;&#65533;	* e&#65533;n&#182;&#65533;&#65533;&#65533;k&#65533;0&#65533;9&#65533;o/p.&#65533;&#58392; &#65533; &#65533;&#65533;_Um&#65533;jQ&#65533;&#65533;-&#65533;lQ&#65533;6x&#65533;&#1990;&#65533;&#65533;&V&#65533;&#65533;_&#65533; &#1397;&#65533;&#65533;FVdQ&#65533;&#65533;k&#65533;&#65533;&#65533;&#65533;&#65533;B&#65533;&#65533;&#65533;ed&#65533;Ln&#65533;=j&#65533;&#65533;v&#65533;_&#65533;oIP&#65533;&#65533;&#65533;F&#65533;_n&#65533;6P&#45086;&#65533;&#65533;~ &#65533;.&#65533;&#65533;&#65533;&#65533;&#65533;&#65533;\&#918;&#65533;U p&#65533;Tkpg#&#65533;&#65533;&#65533;bm&#65533;&#65533;&#65533;&#65533;&#65533;n&#65533;&#65533;6&#65533;'&#65533;&#65533;&#65533;n&#65533;tsIx 0&#65533;&#65533;&#65533;rc&#65533;&#65533;h&#65533;&#65533;&#65533;&#65533;H&#65533;&#65533; k&#65533;Ve&#65533;s&#65533;&#65533;:&#65533;r&#65533;V&#65533;h&#65533;FV&#65533;&#65533;ma^&#65533;Pk gI5&#65533;V&#65533;e&#65533;&#65533;&#65533;&#65533;&#65533; &#65533;g&#65533;&#65533;&#65533;nVO&#65533;`kP&#65533;&#65533;K&#65533;&#65533;VB&#1993;&#65533;&#65533;YoI&#65533;um&#65533;eI0s&#65533;$&#65533;&#65533;&#65533;&#65533;v&#65533; !&#65533; &#65533; ,   &#65533;D &#65533; &#65533;H&#65533;&#65533;&#65533;&#65533;*\&#560;&#65533;&#199;#J&#65533;Ha
*j&#65533;&#561;&#65533;&#463; C&#65533;I&#65533;&#65533;&#585;)H&#65533; c&#65533;&#727;0c&#668;I&#65533;&#65533;&#835;&#65533;`&#65533;L&#65533;&#65533;@&#65533;
J&#65533;&#65533;Q&#65533;)*&#65533;&#65533;	FO62&#65533;J&#65533;J&#65533;&#65533;&#1387;&#65533;l&#65533;&#65533;L&#65533;
&#65533;&#65533;&#273;&#65533;&#1651;h&#1258;&#65533;X!6vd)+&#65533;&#65533;S2k&#65533;&#65533;&#65533;&#727;(&#65533;oyj Q&#1027; &#65533;;&#65533;]l&#65533;&#788;&#65533;e"&#65533;y<&#65533;&#65533;&#65533;)&#65533;8<`g&#1503;7&#65533;@&#65533;&#65533;&#1256;S&#65533;^&#890;&#65533;&#65533;&#1520;c&#734;M&#65533;&#65533;&#65533;&#1770;&#65533;&#65533;b&#65533;&#65533;&#65533;&#65533;&#65533;&#65533;&#65533;&#65533;&#65533;e&#65533;&#65533;&#65533;&#65533;&&#65533;&#65533;&#65533;oH<mY&#65533;W6Kpk&#65533;&#957;&#65533;&#65533;&#65533;&#65533;S&#65533;&#65533;R&#65533;J&#65533;&#65533;&#65533;[&#65533;l&#65533;&#65533;&#65533; H,y;@&#65533;&#65533; &#65533;&#65533;&#65533;&#65533;x`&#65533;<&#65533;Axh&#65533;&#65533;&#65533;6Py&#65533;5&#1568;O&#65533;'!&#65533;&#65533;S&#65533;p&#65533;Av&#65533;C&#65533; &#65533;(&#8748;&#65533;g&#65533;&#65533;(&#65533;&#65533;&#65533;&#65533;&#65533;%e&#65533;aO!F&#65533;@ &#65533;8XA x&#65533;&#65533;&#65533;H&#65533;@&#65533;8&#65533;&#65533;h$z]T&#65533;"_:&#65533;&#65533;cAW&#65533;	&#65533;II&#65533;&#65533;T&#65533;xAv&#65533;&#21991;&#65533;x&#65533;&#35704;d^6Z=Lg	6&#65533;d&#149;&#65533;y&#65533;&#65533;)&#65533;&#65533;&#65533;@&#65533;I&#65533;&#65533;Ex&#65533;Zd<uA &#65533;&#65533;&#65533;'P
;&#65533;&#65533;S W|f&#65533;&#65533;&#65533;&#65533;&#65533;Y&#65533;&#1952;g&#65533;S&#65533;@&#65533;tZO&#65533;&#65533;@&#65533;i$&#65533;h&#166;&#65533;&#65533;&#65533;&#65533;O&#65533;&#65533;z&#65533;&#65533;z&#65533;&#65533;<&#65533;&#65533;h&#65533;&#65533;&#65533;c&#65533;&#65533;&#1555;A&#65533;8&#65533;&#65533;&#65533;V[&#65533;&#65533;&#65533;*&#65533;&#65533;XE
&#65533;	&#65533;&#65533;&#65533;S$P&#65533;%x&#65533;!EX&#65533;&#65533;`g&#65533;W&#65533;&#65533;S&#6048;OK&#65533;j&#65533;a&#65533;9&#65533;F&#65533;&#65533;	&#65533;&#65533;&#65533;&#65533;&#65533;&#65533;N-U&#65533;&#65533;*&#65533;&#65533;=F&#65533;&#65533;&#65533;&#65533;&#65533;Z&&#65533;&#65533;&#65533;WF&#65533;T&#65533;&#65533;&#65533;&#65533;<Uu&#65533;T&#65533;t&#65533;,&#65533;&#821;&#619;$&#65533;Fy&#65533;Y&#65533;JpO&#65533;&#6687;&#65533;&#65533;&#65533;4'&#65533;&#65533;k&#65533;&#65533;|T
2<E@&#65533;&#65533;&#65533;&#65533;a&#65533;&#65533;cKw&#65533;&#65533;i";mTOq&#1139;&#65533;&#1633;&#65533;&#65533; ~-w&#65533;6&#65533;=&#65533;c&#65533;&#65533; q&#65533;&#65533;&#65533;VP
	&#65533;kP&#65533;p&#65533;1&#65533;&#65533;C&#65533;&#65533;p&#65533;Ma&#65533;&#7433;L&#65533;&#65533;v&#65533;DY0&#65533;.-&#65533;&#65533;&#65533;lGg#&#65533;Y&#65533;&#65533;9&#65533;&#65533;&#65533;&#948;z&#65533;&#65533;V&#65533;&#65533;V>&#1173;_p,&#65533;=i<&#416;%&#65533;&#65533;<1&#65533;&#65533;wv&#65533;kgo&#65533;&#65533;#&#65533;.&#1173;o&#65533;&#65533;&#617;V&#65533;&#65533;&#65533;&#65533;&#65533;@&#65533;8&#65533;&#65533;P&#65533;&#65533;m&#65533;&#65533;&#65533;z&#65533;&#65533;/&#65533;&#1159;&#65533;&#65533;&#65533;&#1075;=&#65533;&#65533;&#65533;X;&#65533;O)&#65533;&#1140;&#65533;7?e+Teh_#&#65533;&#65533;&#65533;&#65533;#) &#65533;&#65533;TE&#65533;&#65533;&#65533;W&#65533;&#65533;-6&#65533;&#65533;&#65533;&#65533;&#65533;&#65533;F^gx`H>&#65533;|&#65533;&#65533;O&#65533; a.Ro &#65533;&#1241;`@`&#65533;&#65533;I}#T&#65533;&#65533;z&#65533;:7DO&#65533;&#65533;v&#65533;&#65533;U&#65533;2&#65533;&#65533;&#65533;&#65533;&#65533;c&#65533;!bn:&#65533; &#65533;&#65533;Z<&#65533;oR&#65533;&#270;h&#65533;'&#65533;C&#65533;&#65533;&#65533;&#65533;d&#65533;&#65533;&]&#65533;&#65533;&#65533;0&#65533;&#65533;t^SJh&#65533;K &#65533;&#65533;&#65533;!t&#65533;*	&#65533;&#65533;)&#65533;&#65533;&#65533;&#65533;&#65533;\0&#65533;#&#65533;8&+&#65533;5M&#65533;F&#65533;&#65533;	f&#65533;)*&#65533;&#1616;&#65533;&#65533;&#65533;'\#&#65533;$)9&0^&#65533;4a&#65533;dE&#65533;&#65533;&#65533;&#65533;&#65533;+&#65533;&#65533;&#65533;&#65533;H&#65533;&#65533;&#65533;&#65533;&#65533;+&#65533;&#65533;WfR&#65533;(Y&#65533;S&#65533;&#65533;
jip&#65533;&#65533;&#65533;&#65533;x&#65533;&#65533;.h&#65533;&#65533;r&#65533;%c&#65533;L&#65533;H&#65533;&#65533;&#65533;&#65533;&#65533;l&#65533;&#65533;&#65533;&#65533;&#65533;s`A&#65533;&#65533;El&#65533;
C&#1830;z&#65533;I&#1008;&#65533;&#65533;&#65533;l&#65533;&#65533;&#65533;&#65533;&#65533;&#65533;&#65533;&#65533;X&#65533;&#65533;&#65533;&#65533;s&#65533;&#65533;&#65533;&#1245;&#65533;&#65533;&#65533;&#65533;Nz2&#65533;\&#65533; &#65533;P&#65533;&#65533;&#65533;$@&#65533;0&#65533; &#39860;&#65533;&#65533;"&#65533;L&#65533;&#65533;&#65533;&#65533;&#65533;&#1031;T 0>&#1565;&#65533;x&#65533;&#65533;&#65533;&#65533;&#65533;&#65533;l&#65533;&#65533;&#65533;N&#65533;&#65533;&#65533;1&#65533;&#65533;&#65533;F&#65533;&#65533;&#65533;&#65533;&#65533;&#65533;'&#65533;9&#65533;tqk1&#65533;ROI&#687;]S&#65533;&#65533;U&#65533;	&#1286;T F.&#65533;.&#1616;&#65533;r0J&#65533;3&#65533;&#65533;U&#65533;M&#65533;O&#65533;jy&#65533;&#65533;&#65533;4&#65533;&#65533;&#408;8.&#65533;&#65533;&#65533;&#65533;&#65533;'P&#65533;&#65533;R&#65533;Q}&#65533;#&#65533;&#1469;&#65533; 4&#65533;S&#1176;*&#65533;&#65533; f&#65533;*bxR&#65533;,&#65533;&#65533;&#65533;z&#65533;&#65533;&#65533;n&#65533; ) +!U&#65533;&#65533;82&#65533;s&#65533;&#65533;>S&#65533;&#65533;&#65533;&#65533;5a&#65533;&#65533;lf{&#65533;Y&#65533;&#65533;z&#65533; &#65533;c&#65533;P&#65533;&#65533;&#65533;*&#65533;T&#65533;&#65533;&#65533;&#65533;@[&#65533;w2&#65533;&#65533;m9&#65533;&#1395;&#65533;&#65533;5&#65533;&#65533;
&#65533; &#65533;0&#65533;z&#65533;&#65533;&#65533;5&#65533;z&#65533;&#65533;Y&#65533;&#65533;&#65533;':j]I&#65533;&#65533;&#65533;u &#65533;j&#65533;~&#65533;&#65533;&#65533;&#65533;&#65533;&#65533;&#1845;&#65533;p[&#65533;/&#65533;`&#65533;l&#65533;&#65533;R&#65533; D&#65533;&#65533;]Ou&#65533;&#65533;E&#65533;WB&#65533;Bt&#65533;&#65533;&#65533;&&#65533;&#65533;xFp1Qhr&#65533;a*o&#65533;&#65533;,&#65533;%&#65533;&#65533;Sm&#930;&#65533;&#65533;L&#65533;&#65533;l &#65533;&#1600;&#65533;&#65533;&#65533;&#65533;<&#65533;&#65533;&#65533;P"&#65533;a&#65533;&#65533;V&#65533;&#65533;&#65533;&#65533;F&#65533;&#65533;&#65533;&#65533;B{&#65533;a&#65533;&#65533;&#65533;
&#65533; R&#65533;&#65533;0&#65533;&#65533;Cl&#65533;)`XD&#65533;&#65533;&#65533;&#759; &#65533;&#65533;-&#65533;@&#65533;&#65533;ru.&#65533;&#25109;&#65533;&#65533;g&#65533;&#65533;&#65533;P&#65533;0&#65533;)&#65533;&#65533;&#65533;yV&#65533;&#65533;&#65533;&#65533;p&#65533;7&#65533;&#65533;  &#65533;Go&#65533;&#138;q&#65533;&#65533;#b&#65533;&#65533;&#65533;&#65533;&#65533;&#65533;)&#65533;&#65533;&#65533;q&#65533;&#65533;&#65533;&#65533;&#65533;&#65533;&#65533;&#65533;&#65533;%&#65533;&#65533;8S&#65533;N]&#65533;&#1007;!&#65533;';&#65533;
=&#65533;K&#65533;&#65533;h#&#65533;9&#65533;LjX&#65533;&#65533;&#65533;&#65533;&#65533;9&#65533;)Ke&#65533;C&#65533;&#65533;Z&#65533;&#1439;^&#65533;&#65533;5&#65533;&#65533;&#65533;&#65533;d&#65533;#Z&#65533;"&#65533;&#65533;&#65533;|&#65533;}&#65533;&#214;XH&#65533;&#65533;&#65533;&#65533;&#65533;&#65533; &#65533;&#65533;Z`&#291;&#65533;9&#65533;&#65533;[&#65533;'`&#65533;	&#65533;&#65533;3&#65533;&#65533;&#65533;6a&#65533;&#65533;5&#1300;yh&#65533;+&#65533;&#65533;&#65533;&#65533;NC#b	Wp&#65533; &#65533;pQ&#65533;
&#65533;x&#65533;&#65533;no&#65533;F)&#1534;&#65533;F]&#65533;&#65533;G&#65533;&#65533;	&#65533;oj$5,&#65533;&#65533;O&#65533;A&#65533;Y&#65533; &#65533;&#65533;&#1664;&#65533;Px&#65533;&#65533;p&#65533;-&#65533;&#65533;&#65533;J&#65533;y&#65533;&#65533;p8V&#65533;&#65533;&#65533;G&#381;&#65533;&#65533;&#65533;&#65533;.y!	&#65533;&#65533;&#65533;&#65533;&#65533;&#65533;*?&#65533;[N&#65533;&#65533;&#265;&#65533;w&#65533;&#65533;&#65533;wX&#65533;_&#65533;&#641;&#65533;K&#65533;V&#65533;&#838;c3&#65533;&#65533;&#65533;s&#65533;&#65533;&#601;&#65533;&#65533;hO&#65533;&#65533;&#65533;&#65533;&#65533;&#65533;&#65533;[&#65533;W]&#65533;&#65533;r6H&#65533; &#65533;&#65533;&#65533;P&#65533;}&#65533;&#65533;&#65533; &#65533;F&#65533;&#1041;u.p=E&#65533;sK&#65533;&#65533;x&#65533;r&#65533;&#65533;&#65533;\&#65533;&#65533;&#65533;&#65533;q&#65533;D&#65533;D&#65533;;&#65533;H&#65533;5&#65533;&#65533;_&#65533;Y\`nl 3&#65533;&#65533;4&#65533;&#65533;&#65533;&#542;=&#65533;&#65533;&#65533;A&#65533;-&#65533;m,&#65533;&#65533;	&#65533;)&#65533;&#65533;{}&#65533;&&#65533;&#65533;&#65533;&#65533;`{ `&#65533;&#65533;[&#65533;|&#65533;&#65533;&#65533;[&#65533;&#65533;&#65533;)&#65533;29E&#65533;oP&#65533;ub$&#65533;^Dx&#65533;\&#65533;&#65533;&#65533;h&#65533;h&#65533;Om^,&#65533;&#65533;&#65533; a&#4704;&#65533;&#65533;&#65533;%>[q&#65533;~&#65533;&#65533;&#65533;&#65533;&#65533;`&#65533;&#65533;&#65533;qZ&#65533;&#42432;&#65533;Q3&#65533;i&#65533;wO&#65533;wq.&#65533;9QlB&#65533;&#65533;|'@&#65533;eEV&#65533;&#65533;U&#65533;&#65533;&#65533;&#65533;(X"&#65533;v/&#65533;2q*&#65533;~&#65533;%07&#65533;&#65533;&#65533;u&#65533;zC7vBvz&#65533;&#65533;rI&#65533;&#65533;&#65533;!)X&#65533;&#65533;A#&#65533;1&#65533;;&#65533;Z&#65533;ew'&#65533;>&#65533;&#65533;B&#1473;`n@b5&#65533;S&#65533;}&#65533;&#65533;#Fh&#65533;&#65533;eol&#65533;=&#65533;7b&#65533;|&#65533;&#65533; >&#65533;7x&#65533;F&#65533;P&#65533;&#65533;*&#65533;&#65533;9&#65533;&#65533;U"&#65533;ckA&#65533;,&#65533;\cQqL&#65533;XF&#65533;{"T$d.@p&#65533;w=&#65533;	&#65533;&#65533;&#65533;&#65533;Ak&#65533;&#65533;&#65533;|&#65533;h&#65533;8R}V&#65533;.HE&#65533;TJ%AC&#65533;#,&#65533;&#65533;&#65533;&#65533;&#1153;&#65533;'d&#65533;&#65533;#&#65533;&#65533;&#65533;&#65533;tP&#65533;&#65533;@w&#65533;&#65533;&#65533;,Tk&#65533;&#65533;a&#65533;&#65533;R/&#65533;J5&#65533;P4&#65533;:P&#65533;BGt&#65533;G&#65533;&#65533;_jxq8&#65533;W&#65533;&#65533;&#65533;T&#65533;heaqx)&#65533;[&#1041;B7&#65533;7&#1955;f&#65533;ql&#65533;gr=&#65533;&#65533;=aQ(m8@4&#65533;&#65533;&#65533;f&#65533;gV:s&#65533;&#1358;&#65533;&#65533;&#65533;Nj&#65533;&#65533;BP;`6&#65533;|&#65533;&#65533;q	P&#65533;OQ#&#65533;&#65533;pPN" i&#65533; &#65533;q/&#65533;.&#65533;&&#65533; \x3Sj_&#65533;&#65533;Dc{&#65533;&#65533;$;&#65533;H"&#65533;}&#65533;j$Wp&#65533;(p&#65533;d	1G]&#340;N2 n&#65533;,<IW%C?9&#65533;QF}mC&#342;&#168;@&#1800;&#65533;&#65533;&#530;&#65533;_&#65533;}H)&#65533;7&#65533;8#&#65533;&#65533;)&#65533;&#65533;&#65533;&#65533;&#65533;q=&#65533;]qd&#65533;hC&#65533;#- qQtkp&#65533;vw(&#65533;&#65533;&#65533;&#65533;&#65533;7&#65533; y) &#65533;x|&#65533;qcA&#65533;7\&#65533;&#65533;~&#65533;L1gQ2 &#65533;&#65533;&#65533;&#65533;# 3&#65533;&#65533;}Oz&#65533;v&#65533;&#1411;J)ku&#65533;7 &#1031;&#65533;&#65533;&#65533;r&#65533;$i`&#65533;&#65533;&#65533;&#65533;P&#65533;,&#65533;&#583;1&#65533;&#65533;&#65533;9&#65533;&#65533;0T%&#466;&#65533;&#65533;F&#65533;y&#65533;&p\U&#65533;~&#65533;ZW&#65533;&#65533;!&#65533;&#1436;&#65533;&#65533;H<w+&#65533;&#65533;OvE&#65533;/I&#65533;&#65533;&#65533;(D&#65533;&#65533;&#65533;! F&#65533;&#1559;&#65533;>&#65533;	 >f&#345;&#65533;&#65533;$&#65533;&#65533;&#65533;z&#65533;al&#65533;X%y!fq&#65533;&#65533;u>&#65533;&#65533;&#65533;)v&#65533;G&#65533;a&#65533;&#65533;F&#65533;'&#65533;d d&#65533;c&#65533;^&#65533;&#65533;NBdF&#65533;
8&#65533;&#65533;c&#65533;&#65533;&#65533;68@$&#65533;&#65533;&#65533;HS&#65533;&#65533;&#65533;y&#65533;,P&#65533;PIzRY&#65533;&#65533;_}g&#65533;&#65533;&#65533;3G&#65533;d &#65533;&#849;&#65533;&#65533;I&#65533;&#65533;7&#65533;&#65533;[\&#65533;&#65533;e8`8&#65533;G&#65533;g&#65533;Y	&#65533;(t&#65533;	&#65533;&#65533;(0&#65533;m8/	&#65533;3I{C&#65533;	PnY&#65533;&#43331;I&#65533;&#65533;!Yl Z&#65533; &#65533;&#65533;,&#65533;&#65533;&#65533;g&#65533;&#65533;)|g\h&#65533;&#65533;o&#65533;gnq&#65533;Y&#65533;&#65533;&#65533;&#65533;#&#65533;&#65533;&#65533;A&#65533;@&#65533;S nnPa&#65533;l&#65533;L2g&#65533;&#65533;&#65533;#&#65533;&#65533;&#65533;&#5607;d&#65533;&#65533;H( v&#65533;&#65533; 2&#65533;n&#65533;&#65533;H&#65533;&#65533;Z`I&#65533;&#65533;&#1173;!f&#65533;Xp&#65533;H&#65533;l&#65533;&#65533;&#65533;&#65533;&#65533;%v&#65533;&#65533;)&#65533;=&#65533;y&#65533; &#65533;v&#65533;&#65533;&#65533;p&#65533;&#65533;&#65533;&#65533;&#65533;+&#65533;&#65533;/&#65533;b&#65533;OO&#65533;&#65533;&#65533;&#65533;&#65533;Qp8&#65533;T&#65533; &#65533;&#65533;I	$@&#65533;&#65533;(z&#65533;\%&#65533;&#65533;&#65533;a&#65533;*&#65533;&#65533;&#65533;Pf&#1562;Bf&#65533;v&#65533;! C~&#65533;&#272;&#65533;&#65533;&#65533;*&#65533;u )0&#65533;s&#65533;Cz&#65533;&#65533;&#65533;T&#65533;&#65533;&#65533;&#65533;"&#65533;Y&#65533;Q'&#65533;q&#65533;h&#65533;&#65533;&#65533;&#65533;&#65533;&#65533;&#65533;Z&#65533;&#65533;1&#65533;&#65533;e&#65533;&#65533;&#65533;j&#65533;y&#65533;F]J&#65533;&#65533;6&#65533;3L;[$&#65533;&#65533;A &#65533;&#65533;&#65533;'&#65533;&#65533;,&#65533;s&#65533;L&#65533;&#65533;&#65533;&#65533;N&#65533;i'&#65533;j&#65533;&#65533;&#65533;&#65533;&#65533;x&#65533;U0|&#65533;0	 bp&#65533;J&#65533;8@&#65533;&#65533;&#65533;&#65533;&#65533;ZS&#65533;Y	@&#65533;&#65533;8@vk`o Bv&#65533;% &#65533;&#65533;&#65533;1	&#65533; " $. %O&#65533;&#1558;60 w&#65533;7vPC&#65533;&#65533;:C&#65533;&#65533;y&#65533;&#65533;Y&#65533;&#65533;&#65533;c9U&#65533; p>&#65533;&#65533;P&#65533;&#65533;k&#65533;7  fSr&#65533;&#65533;`5&#65533;2&#65533;I|dQs^ PC&#20055;&#65533;&#65533;&#65533;]o0&#65533;P&#65533;&#65533;'&#65533;&#65533;i&#65533;1&#65533;<&#65533;X&#65533;&#65533;&#65533;&#65533;&#65533;&#65533;q&#65533;g&#65533;&#65533;p&#65533;)&#65533;`&#65533;&#65533;"&#1993;&#65533;&#6905;&#65533;;e&#65533;&#65533;&#65533;7&#65533;&#65533;
l&#65533;R@m&#65533;&#65533;+&#65533;&#65533;Y5&#65533;2&#65533;) $ &#65533;&#65533;&#65533;&#65533;J&#65533;&#211; T#X&#1040;&#65533;\S&#65533;l&#65533; x&#65533;{&#65533;R&#65533;&#65533;
&#65533;&#65533;C &#65533;&#65533;u 	&#65533;&#65533;O&#65533;fps&#65533;Df&#65533;8!&#65533;k&#65533;&#65533;V&#65533;WF&#65533;&#65533;U&#65533;&#65533;&#65533;(  B &#65533;,  ~,  uP?&#65533;&#65533;&#65533;&#65533;10Y:&#65533;&#65533;&#65533;&#211;&#65533;&#65533;a&#65533;&#65533;5{&#173;vos&#65533;ar, 	&#65533;&#65533;&#65533;{O&#65533;rpZ&#65533;&#345;&#65533;&#65533;,&#65533;D&#65533;&#65533;_!&#65533;Tp&#65533;`&#65533;&#65533;&#65533;&#65533;&#65533;j&#65533;a&#65533;&#65533;j{&#65533;&#65533;B&#65533; &#65533;&#65533;7&#65533;'PZG&#65533;p&#65533;C&#65533;6 &#65533;Vu&#65533;1R|&#65533;&#65533;&#527;&#65533;&#65533;#D&#65533;1, =&#65533;&#65533;G&#65533;&#376;&#65533;&#65533;`&#65533; :&#65533;&#65533;'&#65533;&#65533;J)d&#65533;k&#65533;G&#65533;&#689;v&#65533;_&#65533;&#65533;&#1119;&#65533;, .p&#65533;pl: 	5&#65533;&#65533;&#65533;&#65533;J&#65533;&#65533;q 	A&#65533;Z&#65533;&#65533;&#524;cg\]&#65533;&#65533; &#65533;p&#65533;&#65533;&#65533;a&#65533;3&#65533;g.p)S&#65533;&#65533;&#974;&#65533;&#65533;&#65533;&#65533;&#65533;&#65533;d&#65533;&#65533;&#65533;1Zd&#65533;g&#65533;XM&#65533;X&#65533;p&#65533;1i &#65533;&#65533;&#65533;4&#65533;4@  &#65533;= &#65533;&#65533;&#65533;&#1134;Qp&#65533;&#65533;&#65533;qQ4b&#65533;&#65533;k&#65533;&#65533; &#65533;0&#65533;J&#65533;Qk&#65533;&#65533;&#65533;&#1068;2&#65533;]\0&#65533;&#65533;&#881;&#65533;6&#65533;&#65533;&#65533;\x&#1196;&#65533;&#65533;\g&#65533;&#65533;&#65533;0  P &#65533;|7 PP&#65533;&#65533;&#65533;Y&#65533;&#65533;5pu&#65533;9&#65533;&#65533;!&`&#65533;&#711;BM&#65533;.&#1204;&#65533;Tbs&#65533;&#65533;a&#65533;&#65533;B &#65533;&#65533;&#65533;&#65533;Pt	&#65533;#  &#65533;0&#65533;G&#65533;&#65533;&#65533;&#65533;Z&#65533;&#65533;6&#65533;&#65533;&#65533;&#65533;&&#65533;&'&#65533;&#65533;K&#65533;:&#65533;&#65533;b&#65533;2&#65533;U&#65533;&#1769;&#1514;a@,&#65533;&#65533;Y&#512;M&#65533;&#65533;+&#65533;&#65533;&#65533;&#65533;7&#65533;w&#65533;&#65533;*&#65533;!qw&#65533;.&#65533;m&#65533;&#65533;n&#65533;&#65533;&#1111; &#65533;pR&#65533; &#65533;&#65533;a&#65533;&#65533;@&#65533;&#65533;&#65533;&#65533;7#&#65533;&#65533;&#65533;&#65533;&#65533;) &#65533; &#65533;&#65533;&#65533;&#65533;+&#65533;)a<&#65533;&#1884;&#65533;&#65533;&#65533;N&#65533;I&#65533;&#65533;)&#65533;&#65533;&#65533;+&#65533;q&#65533;L :&#65533;A&#65533;h&#65533;&#65533;&#1505;&#65533;[&#65533;&#65533;M&#65533;&#65533;9&#65533;P&#65533;aK&#65533;&#65533;&#65533;aR@&#65533;&#65533;A&#65533;&#65533;h@&#65533;&#65533;T&#1988;&#1720;/&#65533;g&#65533;&#65533;J&#65533;u&#65533;	&#65533;&#65533;&#65533;zb&#65533;p&#65533;&#65533;&#65533;g&#65533;&#65533;&#65533;&#65533;&#65533;&#65533;)&#65533;&#65533;*&#65533;&#65533;&#65533;yN&#65533;&#65533;m-7 `,&#65533;C"~&#65533;h &#65533;&#2024;&#65533;&#65533;q&#65533;&#65533;&#65533;)&#65533;1&#65533;&#65533;&#65533;&#65533;/&#65533;&#65533;&#65533;&#65533;&#65533;`&#65533;B &#65533;&#65533;&#65533;=~&#65533;A&#65533;&#2658;&#65533;&#65533;G&#65533;F~&#65533;v@&#65533;*{&#65533;&#65533;Yn&#65533;&#65533;,O&#65533;&#65533;!J &#65533;&#65533;IV~&#65533;^&#65533;C  &#65533;&#65533;y&#65533;&#65533;_&#65533;w&#65533;&#65533;Ny&#65533;c$&#65533;&#65533;:&#65533;&#1350;&#65533;,m&#65533;&#65533;&#65533;+&#65533;&#65533;&#65533;'  <N&#65533;^.&#65533;4&#65533;&#65533;}.%&#65533;&#65533;&#65533;0&#65533;G&#65533;&#65533;?&#65533;&#65533;@<0&#65533;&#65533;&#65533;G/U&#65533;#&#65533;&#65533;&#65533;&#65533; &#65533;&#65533;K5&#65533;#?&#65533;&#65533;1M&#65533;	&#65533; K&#65533;&#65533;% &#65533;&#1366;Z&#65533;i&#65533;xA&#65533;&#498;^&#65533;&#65533;^&#65533;&#65533;&#65533;l&#65533;&#65533;&#65533;(,&#65533;&#65533;&#65533;9&#65533;&#65533;&#65533;&#65533;y&#65533;M&#65533;&#65533;&#65533;&#65533;&#65533;1&#65533;v&#65533;|&#65533;f&#65533;[~5r#&#65533;&#65533;&#65533;1&#65533;&#65533;&#65533;&#65533;&#65533;gl@&#65533;\&#65533;.&#19265;&#65533;h&#65533;g&#65533;&#65533;&#65533;	&#65533;&#65533; &#65533;a&#65533;&#65533;&#65533;&#65533;&#65533;BH.&#65533;J&#65533;&#65533;$&#65533;&#65533;&#1119;&#65533;&#65533;h&#65533;&#65533;&#65533;&#65533;c&#65533;&#65533;p&#65533;&#65533;j&#65533;s`nB&#65533;&#65533;&#65533;k&#65533;&#65533;8&#65533;9	&#65533;&#65533;r.Nrp&#65533;&#65533;	&#65533;&#65533;AF&#65533;2Q&#65533;q&#65533;1&#65533;&#65533;&#65533;&#65533;&#65533;7&#65533;AR&#65533;f &#65533;FO&#65533;d&#65533;&#824;(JV!&#65533;u&#65533;&#65533;&#65533;^&#65533;7&#65533;&#65533;!&#65533;&#65533;&#65533;\y&#65533;&#65533;n@	9&#65533;&#65533;&#65533;3N@&#65533;S&#65533;N&#65533;&#65533;Z&#65533;&#65533;E&#65533;,~&#65533;.&#65533;&#499;&#65533;&#65533;&#65533;jA&#65533;&#65533;&#65533;% L&#65533;&#65533;&#65533;H&#65533; &#65533;:~w&#65533;z&#65533;&#65533;k&#65533;wz&#65533;:&#65533;&#65533;&#65533;w4pk&#65533;?&#65533;&#65533;]&#1474;&#65533;x&#65533;W&#65533;&#65533;&#65533;&#65533;qu9&#65533;&#65533;&#65533;&#695;&#65533;Hq&#65533;Z&#65533;&#65533;m&#65533;&#65533;&#65533;h&#65533;KP&#65533;b&#65533;>P&#65533;&#65533;|I=	v&#65533;i&#65533;&#816;&#65533;&#65533;nc&#65533;r@&#65533;r&#65533;s[8&#65533;&#65533;&#65533;,&#65533;&#65533;lpN
&#65533;&#65533;#"'$X&#65533;l^b&#65533;&#65533;&#65533;C&#65533;0&#65533;&#65533;&#65533;&#65533;M&#65533;&#65533;,&#65533;H&#65533;&#65533;&#65533;G&#65533;!E&#65533;$Y&#65533;d&#65533;))&#65533;@d&#65533;&#65533;&#65533;K&#65533;1e&#932;Y&#65533;&#65533;>3&#65533;&#65533;c&#65533;&#65533;O&#65533;&#65533;RT0&#65533;&#226;&#65533;49<&#65533;Ia&#65533;&#65533;&#65533;&#65533;8&#65533;&#65533;	=n U$T&#65533;&#65533;@A&#65533;$&#65533;&#65533;RU&#65533; &#442;u+`&#65533;&#65533;VX&#65533;"&#65533;&#65533;&#65533;`HT&#65533;&#65533;!&#65533;a&#65533;*W"f&#65533;&#65533;qc&#65533;&#65533;&#65533;R&#65533;}o&#65533;	"&#65533;&#65533;Gq&#65533; $	6K&#65533;~j&#65533;&#65533;QTX&#54340;&#65533;&#65533; Sx&#65533;!&#65533;*&#65533;'&#65533;&#65533;x&#65533;&#65533;&#65533;o&#65533;&&#65533;+&#65533;&#65533;&#1139;{X&#65533;g&#65533;&#872;4&#65533;&#65533;&#65533;&#65533;&#65533;qp&#65533;9&#65533;A7&#65533;&#65533;&#65533;1&#65533;x&#65533;&#65533;&#65533;&#65533;&#65533;&#65533;&#65533;&#65533;`*&#65533;&#946;d&#65533;EJ#	&#65533;&#65533;z&#65533;&#65533;p&#65533;&#65533;"n :&#65533;&#65533;9
+&#65533;&#65533;&#65533;&#65533;Z(>&#65533;&#65533;&#65533;C_&#1164;&#65533;&#65533;P#&#65533;&#65533;&#65533;&#65533;&#65533;1B&#65533;&#910;
&#65533;r+&#65533;"L+&#65533;x&#65533;&#65533;&#65533;j &#65533;;	6L C&#65533;&#65533;\&#65533;&#65533;&#65533;z`&#65533;B(&#65533;&#65533;H &#65533;&#65533;"&#65533;0K.]&#16481;&#65533;c&#65533;9&#65533;&#65533;"&#65533;&#65533;&#65533;&#65533;cM6&#65533;t&#65533;M8&#65533;sN:&#65533;&#65533;	&#65533;&#65533;&#65533;&#65533;&#65533;$&#65533;b	&#65533;&#1312;j#&#65533;)&#65533;;&#65533;&#65533;&#65533;&#65533;KK&#65533;&#65533;$&#65533;*2&#65533;tSN;&#65533;&#65533;)3u&#65533;Z&#65533;&#65533;.mR)UV9|&#65533;!&#65533;&#65533;U&#65533;&#65533;h&#65533;&#65533;&#65533;&#65533;&#65533;7@ &#15722; &#65533;O&#65533;R&#65533;&#65533;&#65533;B-b&#65533;&#65533;I{paB6XXaj&#65533;&#65533;&#65533;Zl&#65533;&#65533;&#750;+b&#65533;&#65533;&#65533;&#65533;T,&#65533;&#1432;&#65533;K	]v&#65533;&#14409;&"&#65533;d&#65533;&#65533;^|&#65533;&#65533;&#65533;%&#65533;&#65533;&#65533;d&#65533;&#1250;f&#65533;&#65533;#&#65533;&#65533;&#65533;&#65533;$&#65533;"&#65533;l+&#65533;&#65533;&#65533;-&&#65533;&#65533;"&#65533;&#65533;&#65533;v[&#65533;2d&#65533;&#65533;&#65533;C-&#65533;de&#65533;&#65533;@Y&#65533;;&#65533;yf|&#65533;&#65533;C!&#65533;&#65533;E&#65533;Fk&#65533;d&#65533;&#387;&#65533;J X&#65533;.&#65533;&#65533;Y&#65533;(&#65533;&#65533;R&#65533;(&#65533;xjl&#65533;&#65533;Z&#65533;i&#65533;&#65533;&#65533;I&#65533;&#65533;"{l^&#65533;+&#65533;l&#65533;S-&#65533;V&#65533;&#65533;&#65533;&#65533;&#65533;>&#65533;&&#65533;?&#65533;.&#65533;&#65533;{&#65533;&#65533;.&&#65533;z&#65533;ja&#65533;Z!&#65533;&#65533;U!&#65533;&#65533;&#65533;*l&#65533;#&#65533;&#65533;#u&#1270;&#65533;r&#65533;&#65533;&#65533;&#65533;&#65533;#&#65533;&#65533;&#65533;&#421;&#65533;&#65533;$&#65533;&#65533;6&#65533;&#65533;&#65533;Z&#65533;	'&#1792;-&#65533;b&#65533;&#65533;b&#65533;j&#65533;0$&#65533;&#65533;~s&#65533;7&#65533;&#65533;&&#65533;h&#65533;Mr&#65533;&#65533;&#65533;^&#65533;&#65533;a`6F&#1059;&#65533;&#65533;&#65533;
&#65533;@&#65533;&#65533;f&#65533; J]&#65533;&#65533;:`&#65533;&#65533;b&#65533;K&#65533;+_N}jg&#65533;&#65533;&#65533;&#65533;x&#65533;&#65533;&#65533;&#65533;&#65533;<&#65533;y`."&#65533;,6ART&#65533;:&#65533;AKI|3H&#65533;C&#65533; &#65533;&#65533;"&#65533;[&#65533;&#65533;`&#65533;;&#65533;eL![&#65533;VEBS&#65533;@&#65533;ca&#65533;&#65533; 6dfMy&#65533;&#65533;&#65533;&#11218;8%&#65533;@&#65533;&#65533;1,&#65533;u&#65533;&#671;[p&#65533;&#65533;&#65533;NKdb&#65533;&#65533;&#65533;&.|P&#65533;&#65533;&#65533;q&#65533;Kx&#65533;sa&#65533;&#65533;&#1536;w80!0l`X'&#65533;&#65533; &#65533;D(&#65533;&#65533;`oC$&#65533;&#65533;&#65533;&#65533;&#65533;5~&#65533;?&#65533;R&#65533;x&#65533;&#65533;Xa&#65533;b!&#65533;%&#65533;&#65533;&#65533;&#65533;r(&#65533;&#65533;&#65533;"&#65533;G&#65533;&#65533;(&#65533;W&#65533;c'&#65533;&#65533;q&#65533;e &#65533;;d)M	&#65533;>&#65533;&#65533;.~&#65533;&#65533;&#65533;2&#65533;&#65533;@&#65533;
s|P&#65533;&#65533;B&#65533;&#65533;&#65533;;&#705;&#65533;|&#65533;&#65533;&#65533;&#65533;&#65533;&#65533;&#65533;&#65533;&#65533;&#65533;86&#65533;A&#65533;&#65533;df3&#65533;-&#65533;
g(AO2 2&#65533;l&#65533;&#65533;S&#65533;`&#65533;&#65533;4)&#65533;&#65533;&#65533;'&#65533;&#65533;S&#65533;&#65533;d&#65533; &#1337;&#953;&#65533;&#65533;w&#65533;&#65533;@m&#65533;yO|&#65533;&#65533;&#627;A&#65533;&#65533;6&#65533;&#65533;"$ H`]X&#65533;&#65533;&#65533;`&#65533;&#65533;&#65533;H&#65533;&#65533;&&#65533;(Es B&#65533;U&#1314;&#65533;&#65533;_A&#65533;x&#65533;&#65533;q1&#65533;#%&#65533;C&#65533;0&#65533;&#65533;Mw(.&#65533;&#65533;F-&#65533;.>&#65533;%q(uA&#65533;&#65533; +&&#65533;,&#65533;&#65533;RT&#65533;
&#65533;@P0T6&#65533;&#65533;c	II&#65533;Z&#65533;>&#65533;A 2\iK&#65533;&#65533;&#44128;&#65533;L&#65533;&#65533;&&#65533;
&#65533;&#65533;&#65533;&#65533;&#1034;&#1288;&#65533;s&#65533;&#65533;#Y@&#65533;&#65533;&#65533;&#65533;_O&#65533;+>K  ?&#65533;i&#65533;A]&#65533;&#1594;&#65533;&#65533;`&#65533;&#65533;U&#65533;&#65533;$&#65533;% &#65533;e,b&#65533; &#65533;.&#65533;>e\A&#65533;&#65533;4&#65533;&#65533;&#65533;=&#65533;&#65533;&#65533;@&#65533;6&#65533;&#65533;fU&#65533;&#65533;)&#65533;&#65533; &#65533;*W&#65533;&#65533;&#65533;R&#65533; }@&#65533;&#65533;&#65533;A_&#1632;&#65533;&#65533;&#65533;6&#65533;&#65533;9&#65533;&#65533;Y&#65533;&#65533;&#65533;[o&#65533;&#65533;H&#65533;b&#65533;_&#65533;&#65533;&#178;&#65533;&#65533;p&#65533;&#65533;~ &#65533;8@ v&#65533;&#65533;X*&#65533;&#65533;]&#65533;lp&#65533;&#65533;E&#65533;&#65533;&#65533;&#65533;&#65533;&#65533;&#65533;4&#65533;r%A`&#65533;&#65533;H&#65533;j0&#65533;E &#65533;_! &#65533;&#65533;&#65533;Dr^&#65533;&#65533;IrXZ &#65533;P0Il!&#65533;\&#65533; &#65533;`a8&#65533;&#65533;~C&#65533;&#65533;*0K&#65533;&#65533;)o&#65533;M\<AT&#65533;
K;&#65533;Z&#65533;&#65533;&#65533;&#65533;(E&#65533;%R `5&#65533;W!&#65533;&#65533;&#65533;"8H&#65533;&#65533;&#65533;&#65533;'&2&#26905;&#65533;&#65533;&#65533;|&#65533;&#65533;&#1665;&#65533;&&#65533;&#65533;,n8f&#65533;Ev&#65533;a&#65533;2&#65533;Gb &#65533;q&#65533;&#65533;"&#65533;9mwU&#65533;<Lhl&#65533;<&#65533;e&#65533;&#65533;S&#65533;&#65533;&#65533;&#65533;&#65533;&#65533;&#65533;&#65533;&#65533;&&#65533;&#65533;b&#65533;3&#65533;&#65533;!M10&#65533;|&#65533;&#65533;d<6&#65533;I!& &#65533;>`[&#65533;&#65533;u&#65533;&#812;&#65533;&#65533;&#65533;`&#65533;}&#65533;&#65533;D3P&#65533;Z&#65533;nJ0&#1073;&#65533;&#309;*&#65533;&#65533;&#65533;-&#65533;w&#65533;&#65533;i&#65533;*X&#65533;C&#65533;&#65533;X0bai&#65533;&#65533;E&#65533;&#65533;&#65533;&#65533;&#65533;&#65533;K&#65533; 4&#65533;&#65533;&#65533;l&#65533;&#65533;f&#65533;&#65533;&#65533;`&#65533;@K&#65533;-h&#65533;&#65533;D\<&#65533;&#65533;&#65533;&#65533;&#65533;&#65533;[&#65533;2(z&#65533;&#65533;&#65533;&#65533;F&#65533;&#65533;&#65533;&#65533;&#65533;&#65533;{v&#65533;&#65533;&#65533;&#65533;@YI&#65533;`6&#65533;9&#12405;&#1764;Bh{$&#65533;&#65533;&#65533;&#65533;9&#65533;&#65533;&#65533;&#65533;N&#65533;&#65533;&#65533;&#65533;&#65533;&#65533;(&#65533;&#65533;&#65533;&#65533;&#65533;&#65533;&#1154;40&#65533;&#65533;`&#65533;&#65533;&#65533;&#65533;&#65533;'&#65533;&#65533;#.&#65533;sB&#65533;&#65533;F&#65533;A&#65533;[&#65533;&#65533;&#65533;&#65533;C&#65533;x&#65533;x0 &#65533;,&#65533;!&#65533;nv&#65533;}&#1927;&#65533;*$&#65533;&#65533;&#65533;S2.&#65533;&#65533;0&#65533;8+&#65533;  ,&#65533;A&#65533;R&#65533;&#65533;&#551;Z0h&#65533;&#65533;&#65533;&#65533; &#65533;&#65533;z?Dq&#65533;&#65533;%&#65533;&#65533;&#65533;\&#65533;&#65533;&#65533;C	&#65533;&#65533;&#65533;X&#65533;_t&#65533;D$&#65533;=O&#65533;"&#65533;&#65533;&#65533;[&#65533;W8&#65533;q`D&#65533;&#65533;&#65533;&#65533;<&#65533;&#65533;N&#65533;E.}&#65533;&#65533;j&#65533;&#64122;yM &#65533;&#65533;&#65533;g^&#65533;pr&#65533;B&#65533;I&#65533;)&#65533;&#65533;(:&#65533;5&#65533;">&#65533;&#65533;&#65533;J&#65533;2@	6&#65533;&#65533;&#65533;&#65533;&#65533;"$&#65533;&#65533;&#65533;@&#65533;5&#65533;&#65533;&#65533;&#65533;K&#65533;h&#65533;&#65533;zu&#65533;!&#65533;&#65533;0{&#65533;3;&#65533;&#65533;B&#1398;U&#65533;V&#65533;kJ&#65533;&#65533;(|}&#65533;!p&#65533;K6&#65533;&#65533;&#65533;&#1161;&#65533;R&#65533; &#1330;&#65533;&#65533;		@&#65533;
)&#65533;&#65533;&#65533;&#65533;!&#65533;7&#65533;&#65533;0&#65533;&#65533;H'&#65533;&#65533;&#65533;&#65533;&#65533;r&#65533;&#65533;&#65533;:
&#65533;)K &#65533;{&#65533;,&#65533;&#65533;P&#65533;&#65533;&#65533;&#65533;s&#65533;&#65533;&#65533;&#65533;&#65533;"6&#65533;&#65533;&#65533;;&#65533;C@&#65533;&#36502;p&#65533;&#65533;&#65533;&#65533;&#65533;&#65533;E0&#65533;& (,&#65533;&#65533;=j&#65533;=1&#65533;&#65533;&#65533;&#65533;@&#65533; &#65533;&#65533;E;&#65533;&#65533;`&#65533;E &#65533;&#65533;Bx&#65533;$&#65533;&#65533;5&#65533;&#65533;L&#65533;&#65533;1&#65533;&#65533;&#65533;&#65533;(/;=&#65533;B&#65533;(&#65533;Y&#65533;+&#65533;&#65533; &#65533;&#29707;&#65533;&#65533;X`&#38401;&#65533;3&#65533;&#65533;-&#1804;&#65533;	&#65533;kZC&#761;@&#65533;;&#188;&#1035;)&#65533;A &#65533;&#65533;	&#65533;&#65533;5&#65533;B8l&#65533;;&#1026;wD/&#65533;@l!?jqB&#65533; &#65533;&#65533;ye&#65533;@C&#65533;&#65533;&#3261;&#65533;&#65533;&#65533;D&#65533;&#657;&#65533;&#65533;&#65533;&#65533;1J&#65533;&#65533;*BBD&#65533;3&#65533;b&#65533;T&#65533;DR&#65533;&#338;
@l&#65533;&#1635;&#65533;&#65533;+&#65533;&#1859;&#65533;&#65533;&#65533;&#65533;E`$&#65533;"t&#65533;&#65533;x&#65533;&#65533;&#65533;&#65533;&#65533;&#65533;&#65533;&#65533;`lF|R&#65533;k&#65533;&#65533;x
&#65533;3P&#65533;&#65533;Eg&#65533;&#65533;B&#65533;&#65533;&#65533;&#65533;&#65533;Y&#65533;c&#65533;&#65533;QO&#65533;En\&#65533;C|&#65533;"&#65533;&#65533;0'&#65533;/`SGv&#65533;&#65533;&#65533;&#65533;Dl&#65533;=&#65533;&#1659;$b.H&#65533;&#1762;/}<&#65533;&#65533;1E&#65533;Gwt&#65533; &#65533;&#65533;x8&#65533;&#65533;G&#65533;&#65533;&#65533;&#65533;	@&#65533;&#65533;&#65533;&#65533; C&#65533;&#65533;X]T3&#65533;&#65533;a&#65533;4TC&#65533;L&#594;&#65533;F&#65533;&#65533;&#65533;&#65533;,B&#65533;&#65533;&#65533;B&#430;&#65533;&#65533;A&#65533;H&#65533;&#65533;Iv&#65533;"&#65533;Qit&#65533;&#65533;s&#65533;&#658;&#65533;&#65533;,&#65533;&#65533;I&#65533;&#65533;&#65533;FLd>&#65533;&#65533;&#65533;=2G&#65533;&#65533;&#65533;&#65533;&#65533;&#65533;JZA&#65533;k9h&#65533;QJ&#682;G&#65533;/&#65533;c7&#65533;<KY&#65533;~&#65533;&#65533;&#65533;&#65533;
:!&#65533;&#781;&#65533;DK&#65533;&#782;a&#278;)I&#65533;^Y,R&#65533;&#65533;&#65533;?&#314;L&#65533;Fl&#65533;&#326;&#65533;&#65533;&#65533;I@Z*l4H&#140;L&#65533;&#65533;&#65533;&#1913;&#65533;&#65533;&#65533; &#65533;&#65533;&#302;&#65533;&#65533;4+&#65533;&#65533;L&#65533;<h&#65533;K&#65533;&#65533;&#65533;FsR?{T&#65533;&#65533;&#65533;&#1100;M&#65533;&#65533;Dl&#65533;?TaMC&#65533;&#65533;&#65533;yR&#65533;&#65533;&#65533;&#1044;M&#65533;&#65533;	&#65533;&#65533;&#65533;&#65533;&#65533;`
&#65533;&#65533;(&#65533;&#65533;"x&#65533;&#65533;N&#65533;|&#65533;&#65533;&#65533;&#65533;&#1691;&#65533;&#65533;D&#65533;&#594;&#65533;=&#65533;&#65533;N&#65533;&#65533;&#65533;&#65533;&#1306;&#65533;&#65533;)&#65533; &#65533;2&#65533;J{
O&#65533;&#65533;&#65533;&#1196;
L&#65533;7&#1073;;S&#65533;&#65533;&#692;&#65533;{O&#65533;l	&#65533;&#65533;?&#65533;;&#65533;k&#1681;&#65533;I&#65533;&#65533;&#65533;&#65533;&#65533;&#65533;Ou&#65533;&#65533;ID&#65533;a&#65533;&#65533;8&#65533;&#19970;&#65533;\P&#65533;&#65533;t&#65533;&#65533;&#65533;m&#65533;p'&#1720;Pm&#65533;&#65533;dD&#65533;p6x&#65533;7&#65533;$&#65533;&#65533;&#65533;}&#1094;&#65533;i$Q&#65533;@l&#65533; &#65533;&#65533; &#65533;Q&#65533;&#65533;Lp<
0&#65533;&#65533;&#65533;`&#65533;&#65533;Q$&#65533;&#65533;%&#65533;&#65533;
@R(&#65533;&#65533;&#65533;\&#746;&#65533;&#65533;(&#65533;&#65533;d&#65533;3&#65533;&#65533;&#65533;+&#65533;&#65533;KXAhB&#65533;&#65533;0&#65533;Ro&#65533;&#65533;9&#65533;&#65533;3&#65533;&#635;`S8&#65533;&#65533;
&#65533;8&#65533;S;&#65533;S<&#65533;S=&#65533;S>&#65533;S?&#65533;S@TATB-TC=TDMTE]TFmTG}TH&#65533;TI&#65533;TJ&#65533;TK&#65533;TL&#65533;TM&#65533;TN&#65533;TO&#65533;TPUQUR-US=UTMUU]UVmUW}UX&#65533;UY&#65533;UZ&#65533;U[&#65533;U\&#65533;U]&#65533;U^&#65533;U_&#65533;U`VaVb-Vc=VdMVe]VfmVg}Vh&#65533;Vi&#65533;VK&#65533;j-2*x &#65533;&#65533;!&#65533;&#65533;x&#65533;kM&#65533;&#65533;X&#65533;&#65533;&#65533;X&#65533;&#65533;&#65533;p&#65533;/&#65533;&#65533;&#65533;W$ $&#65533;&#65533;&#65533; km&#1530;&#65533;xE'&#65533;W&P&#65533;y&#65533;W &#65533;W&#65533;j &#65533;$H&#65533;$p&h&#65533;$&#65533;& )X &#65533;p5&#1554;zW) &#65533;`&#65533;$h&#65533;&#65533;&#65533;X&p&#65533;{&#65533;&#1554;z&#65533;@&#65533;&#65533;Y&#65533;e&#65533;$&#65533;&#65533;!`W&#65533;&#871;&#65533;u&#65533;&#65533;&#65533;&#1614;U&#65533;(&#1561;&#359;&#65533;&#65533;&#1627;%Y&#65533;&#65533;Yg&#65533;Y&#65533;eY&#65533;%&#65533;{2&#1699;&#65533;&#1707;lP&#65533;ZFEY&#65533;=&#1678;E&#65533;=&#65533;Oh&#65533;K&#65533;=&#65533;&#65533;=&#65533;/&#65533;&#65533;&#1571;}&#65533;@h&#65533;&#65533;&#65533;&#65533;e&#65533;6&#1027;N &#65533;&#65533;[R&#65533;DE&#65533;P&#65533;&#65533;&#65533;Y&#65533;&#65533;6&#65533;&#65533;&#65533;&#65533;(&#65533;(@&#65533;M&#65533;N&#65533;&#65533;u&#65533;O&#1027;T &#65533;S@S&#65533;\S`&#65533;?&#65533;&#65533;&#65533;pX&#65533;%&#65533;u\&#65533;&#65533;&#213;$@&#1285;M&#65533;&#65533;`&#65533;&#65533;&#65533;E&#65533;PS0&#65533;R(&#65533;&#65533;&#65533;C sU&#65533;$h&#65533;$P&#65533;&#65533;&#65533;X&#65533;-&#65533;@!&#65533;&#65533;&#65533; &#65533;m&#65533;R(&#65533;&#65533;&#65533;&#65533;(&#65533;&#65533;&#65533;&#65533;5&#65533;6x&#65533;UX%`&#65533;}&#65533;}@8&#65533;U&#65533;@]&#65533;&#65533;&#65533;&#65533;R&#65533;&#65533;_T&#65533;&#65533;SP&#65533;&#65533;&#65533;&#65533;M&#1540;&#65533;( _&#65533;&#65533;M0^&#65533;]`&#65533;&#65533;t&#65533;Nh\RQ8&#65533;e	&#65533;\&#65533;M&#65533;6&#512;Z&#65533;&&#65533; ^)``&#65533;&#65533;&#65533;&#65533;`Jl&#65533;? S&#65533;_&#65533;&#65533;Q &#65533;&#65533;[&#65533;&#65533;]&#65533;M`8p	!&#65533;&#65533;&#65533;%&#65533;&#493;&#65533;&#65533;aT&#65533;&#65533;A&#65533;P&#65533;]&#65533;&#65533;	&#65533;&#65533;&#65533;&#65533;N@&#65533;&#65533;%a&#65533;!&#65533;O&#65533;_&#65533;=&#65533;&#65533;&#65533;&#65533;&#65533;6&#65533;a&#65533;&#65533;&#65533;'&#65533;&#65533;&#65533;&#65533;&#65533;&#65533;&#65533;&#65533;b&#65533;]a0&#65533;&#65533;=R&#65533;&#65533;@&#65533;&#65533;(&#65533;#x&#65533;)&#65533;
0*&#65533;&#65533;c:f`$&#1540;.^a=0b=NbQ&#65533;^@=chb#&#65533;&#65533;	&#65533;
&#65533;&#65533;D&#65533;8&#65533;&#65533;F~&#65533;&#65533;EN&#65533;S&#65533;&#65533;P&#65533;&#65533;26&#65533;&#65533;&#65533;&#65533;&#65533;&#512;&#65533;Q&#65533;&#65533;,nd&#65533;_`l&#65533;&#65533;.&#65533;&#65533;&#65533;&#65533;Am&#65533;&#65533;&#65533;(&#65533;Zf(&#65533;QFX(&#65533;F8@&#65533;n&#65533;?&#65533;&#65533;0&#65533;^c&&#65533;N&#65533;&#65533;L&#65533;&#65533;`&#65533;&#65533;bP &#65533;&#65533;b&#65533;E&#65533;&#65533; &#65533;&#65533;f{&#65533;g|&#65533;g}&#65533;g~&#65533;gNd&#65533;uT>r&#65533;&#65533;Vg
&#65533;d&#65533;AV&#65533;6&#65533;&#65533;&#65533;M&#65533;&#65533;p_&#65533;&#1540;(&#65533;g&#65533;&#65533;h&#65533;&#65533;h&#65533;&#65533;g@&#65533;&#565;[Q&#65533;?6&#65533;&#65533;&#65533;p&#65533;0&#65533;&#65533;&#65533;&#65533;&#65533;&#65533;6#&#65533;&#65533;6&#65533;&#65533;&#65533;&#65533;&#65533;&#65533;&#65533;zi&#65533;j&#65533;&#65533;Dfh
&#65533;&#65533;f&#65533;&#65533;dCd&#65533;6&#65533;\&#65533;&#65533;is&#65533;&#65533;&#65533;&#65533;&#65533;M&#65533;&#65533;X&#65533; j&#65533;k&#65533;&#65533;&#28950;&#65533;	&#65533;d&#65533;P&#65533;6&#65533;&#65533;6V&#65533;&#65533;Vc&#65533;H&#65533;/&#65533;&#65533;/(k&#65533;&#65533;k&#65533;]*`&#65533;I}i0&#65533;d&#65533;&#65533;&#65533;`&#65533;&#65533;&#65533;/&#65533;&#65533;X&#65533;~l&#65533;&#65533;	X&#65533;J&#65533; &#65533;&#65533;6n&#65533;\&#65533;&#65533;Z&#65533;&#65533;x&#65533;&#65533;&#65533;&#65533;m&#65533;&#65533;h@&#65533;iLMk&#446;&#65533;&#65533;&#65533;&#65533;V&#65533;.m&#1630;m}&#65533;k&#65533;&#1332;l&#65533;.&#65533;&#65533;N&#65533;&#65533;&#65533;&#65533;a&#65533;&#65533;m&#65533;n&#65533;&#65533;&#65533;&#65533;V&#65533;P&#65533;&#65533;V&#65533;`&#65533;.&#65533;(&#65533;&#65533;68&#65533;	&#65533;&#65533;&#65533;&#65533;nh dH}&#65533;hs^c&#65533;&#65533;h&#65533;&#65533;&#65533;b#X&#65533;&#65533;~&#65533;&#65533;vf&#65533;&#65533;n #ho}&#65533;&#65533;k&#65533;n &#65533;&#65533;FT&#65533;~ Kp&#65533;&#65533;&#65533;v&#65533;&#65533;]G&#65533;n&#65533;f&#65533;	&#65533;h&#65533;~&#65533;&#65533;f&#65533;Bh&#65533;&#65533;&#65533;pc&#65533;Pf&#65533;fgg4&#65533;&#65533;K&#65533;&#65533;0&#65533;d&#65533;uTo&#65533;6&#65533;&#65533;&#65533;n&#65533;&#65533;&#65533;f4ns~&#65533;&#65533;.&#65533;&#65533;&#65533;&#65533;&#65533;&#65533;\&#65533;&#65533;&#65533;&#65533;&#65533;6&#65533;&#65533;&#65533;w&#65533;Y&#65533;&#65533;Q&#65533;&#65533;&#65533;v\&#65533;&#65533;7&#65533;&#65533;&#65533;I=&#30216;&#65533;0n&#1438;r#p&#65533;&#65533;&#65533;H&#65533;G&#65533;&#65533;fMp&#65533;-?&#65533;u| #&#65533;0'&#65533;G&#65533;&#65533;&#65533;K&#512;&#65533;V&#65533;3&#65533;&#65533;&#65533;&#65533;&#65533;PU9&#65533;E
&#65533;&#65533;WZ&#65533;&#65533;AV&#65533;&#65533;&#65533;q&#65533;e87tH&#65533;&#65533;&#65533;&#65533;H&#65533;&#65533;&#65533;&#65533;Jo&#65533;&#65533;  !&#65533; &#65533; ,   &#65533;E &#65533; &#65533;H&#65533;&#65533;&#65533;&#65533;*\&#560;&#65533;&#199;#J&#65533;HQ"&#65533;&#65533;3j&#65533;&#561;&#65533;&#463; C&#65533;Ic&#65533;
9h&#65533;X&#65533;&#65533;&#727;0c&#668;I&#65533;&#65533;A&#65533;&#65533;&#65533;&#65533;&#65533; 6&#65533;
J&#65533;&#65533;&#1123;Qj&#65533;3S6&&#65533;J&#65533;J&#65533;&#65533;&#1387;A&#65533;H0&#65533;'d@&#65533;&#65533;&#65533;s&#65533;&#65533;h&#1258;]&#65533;&#65533;bN6&#658;&#65533;b`&#65533;&#65533;?&#65533;&#65533;&#65533;&#759;&#65533;Q9&#65533;&#65533;|&#65533;&#65533;`&#65533;&#65533;Q&#65533;*^&#824;qE&#65533;2$Ib,&#65533;x+d%&#65533;G]&#480;C&#65533;V&#65533;3&#1822;K&#65533;&#65533;H&#65533;'&#65533;&#65533;&#65533;:&#65533;&#65533;&#65533;)&#65533;&#65533;&#65533;&#65533;]&&#65533;&#65533;&#65533;&#65533;j&#65533;I&#65533;&#65533;Y&#65533; &#65533;&#65533;,L&#65533;&#65533;)$K&#65533;N&#65533;&#65533;&#65533;&#65533;&#1587;k&#65533;&#957;&#65533;&#65533;&#65533;&#65533;&#203;&#65533;&#65533;.Pw+&#65533;&#1896;_&#65533;&#65533;&#65533;.&#65533;&#65533;&#65533;&#65533;&#65533;&#65533;8&#65533;"e&#65533;&#65533;A&#65533;`W6&#65533;0&#1920;h&#65533;&#65533;&(&#65533;@f&#65533;f{F&#65533;&#65533;&#65533;&#65533;!_c)$&#65533;TO:\&#65533;&#65533;,D&#65533;sI'(&#65533;&#65533;,&#65533;&#65533;"u&#65533;&#65533;4JH&#4427;y&#65533;\O,&#65533;@&#65533;.&#65533;w&#65533;@ &#65533;7@&#65533;&#65533;M&#65533;&#65533;=E&#65533;&#65533;PF)%&#65533;&#65533;X&#65533;4&#1928;#_&#65533;&#65533;B `@&#65533;S9&#65533;YO$9E
4&#65533;&#65533;fL)&#65533;tz7&#65533;e`&#65533;'&#65533;]L&#65533;&#65533;^ &#65533;&#65533;&#65533;yB=&#65533;&#65533;t&#65533;&#65533;&#65533;S&#65533;&#65533;S&#65533;&#65533;Vj)y&#65533;&#888;&#65533;&#65533;i&#65533;&#65533;Z&#65533;f \&#65533;FH&#65533;f&#65533;l&#65533;&#65533;
&#65533;tXO&\j&#65533;Q&#65533;&#65533;&#65533;F&#65533;&#295;k&#65533;&#65533;F&#65533;@&#65533;&#65533;YV&#65533;^&#65533;&#65533;F{ &#65533;&#65533;&#65533;j&#65533;zO&#65533;
&#65533;U&#65533;&#65533;8&#65533;&#65533;&#65533;&#65533;&#65533;$<[A'&#65533; &#65533;&#65533;&#65533;~&#65533;&#65533;&#65533;&#65533;&#65533;X&#65533;&#582;&#65533;av@&#1819;&#65533;	&#65533;&#65533;r!&#65533;&#65533;\&#65533;\&#1915;&#65533;&#65533;k&#65533;W9&#65533;&#65533;k&#65533;	&#65533;iV&#65533;e	h&#65533;&#65533;&#65533;V&#65533;&#65533;&#511;2\&#65533;&#65533;&#65533;)&#65533;S&#65533;&#392;=&#65533;Y&#65533;&#65533;&#65533;r,s&#65533;o&#65533;&#65533;1&#65533;"Se/&#65533;`&#65533;&#65533;C
TdY&#65533;&#1444;QS&#65533;&#65533;&#65533;&#65533;&#65533;&#65533;&#65533;95E&#65533;&#65533;&#65533;-&#65533;!q)h+-6&#65533;M;&#65533;&#65533;F-T&#65533;)Z2&#65533;&#65533;&&#65533;&#65533;&#65533;&#65533;&#65533;&#65533;_&#65533;c&#65533;&#65533;x&#65533;&#65533;&#65533;vQ&#65533;&#65533;:&#65533;&#999;j&#65533;&#65533;&#65533;&#65533;&#65533;&#65533;&#65533;w&#65533;&#65533;%&#65533;&#65533;`b&#65533;/&#65533;&#65533;&#65533;`<&#65533;&#65533;&#65533;K&#65533;&#65533;&#145;&#65533;-,|&#65533;&#65533;rE&#65533;9P
&#65533;&#65533;#&#65533;V%&#55162;&#65533;&#65533;&#65533;n&#65533;&#65533;^&#65533;z&#65533;&#65533;ZzL&#65533;&#65533;0&#65533;&#65533;=&#65533;&#65533;&#65533;&#65533;je&#65533;&#65533;&#65533;&#65533;e<Qv&#65533;&#65533;=&#1115;&#65533;&#65533;!ze&#65533;&#65533;&#65533;&#65533;"9&#65533;&#65533;WK\&#65533;>	&#65533;F	&#65533; &#65533;&#65533;X&#65533;>g&#65533;]&#65533;>&#65533;&#65533;&#65533;7&#65533;"I&#65533;&#65533;&#65533;&#65533;&#65533;B&#65533;&#65533;d=&#65533;&#65533;&#65533;`g/h `&#65533;~|R&#65533;(F&#1523;&#65533;&#65533;dA&#65533;&#65533;!a&#65533; &#65533;&x&#65533;, &#514;	h*&#65533;&#65533;&#65533;'	&#65533;x&#65533;4&#65533;M&#65533;&#65533;&#65533;x&#65533;5r&#65533;h&#65533;U&#65533;&#65533;c&#65533;0&#321;:&#65533;&#65533; &#65533;&#65533;&#65533;&#65533;&#65533;f6]&#65533;&#65533;&#65533;&#65533;A&#903;9&#65533;&#65533;p&#65533;&#65533;&#65533;&#65533;\&#65533;}2&#65533;&#65533;Q&#65533;:&#65533;"&#65533;&#65533;wF&#65533;g|X&#65533;&#65533;t@&#158;&#65533;&#65533;&#65533;Tf&#65533;&#65533;&#65533;:1Rc&#65533;&#65533;&#65533;&#65533;*&#65533;&#65533;q&#65533;&#706;&#65533;!&#65533;s&#1600;&#25140;#0So0C&#65533;Y#^r;RL&#65533;cvT&#65533;Qu1Q&#65533;&#65533;&#65533;&#760;&#65533;I&#65533;qKh&#65533;&#65533;v&#65533;&J&#65533;l&#65533;'u^&#65533;&#508;&#65533;&#65533;&#65533;Q&#65533;t&#65533;+&#65533;DHYfx&#65533;&#65533;&#65533;"&#65533;&G^&#65533; K0U&#65533;2&#65533;&#65533;r &#65533;&1&#65533;&#65533;&#65533;&#65533;%S")&#65533;BO
h2&#65533;&#663;o&#65533;&#65533;&#1495;&#65533;?R&#65533;{*&7&#65533;C&#65533;oBD&#65533;u&#65533;L&#65533;&#65533;7x&#65533;&#65533;&#65533;|M&#65533;Ax&#65533;q&#65533;&#65533;&#65533;&#65533;=!&#65533;BF6&#1244;&#65533;$H
&#65533;g&#65533;&#65533;&#65533;H&#65533;&#65533;&#65533;&#65533;&#1090;{SD&#65533;$&#65533;P&#65533;$g&#65533;&#65533;&#65533;`u&#65533;d&#65533;B&#65533;|G&#65533;&#1829;&#30973;&#65533;&#65533;HG&#65533;&#65533;&#65533;t!s&#807;&#65533;&#786;&#65533;&#65533;&#65533;HE&#65533;&#65533;	&#65533;$&#65533;&#547;8&#1363;&#1544;&#65533;&#65533;&#65533;&#65533;!&#65533;"^ I&#65533;&#65533;&#65533;IE&#65533;&#65533; &#65533;&#65533;7&#556;Ae8OTo&#733;Z&#65533;&#65533;9)Ji($&#65533; f&#65533;&#65533;S&#65533;T&#65533;&#65533;`&#65533;l&#65533;&#65533;&#65533;&#1208;V&#65533;&#65533;a&#65533;&#65533;&#65533;"&#65533;*&#65533;&#65533;&#65533;g&#65533;HXC&#65533;&#65533;&#65533;&#65533;go&#65533;,&#65533;&#1260;&#65533;&#65533;G{B&#65533;h&#65533;c&#1607;i&#65533;'Y+R&#65533;I&#65533;i&#65533;!&#65533;&#65533;&#65533;&#65533;hU&#65533;&#65533;F&#65533;BT&#65533;n&#65533;5V&#65533; &#65533; &#65533;3&#65533;:2&#65533;&#65533; "&#65533;&#65533;hk&#1781;&#65533;'&#65533;&#65533;&#65533;&#65533;$&#65533;&#65533;&#65533;|&#65533;@&#65533;hp&#65533;$6&#65533;6&#65533;&#65533;&#65533;&#65533;&#65533;x&#65533;&#65533; 8&#65533;&#65533;~&#65533;&#65533;&#65533;&#65533;&#43673;1&#65533;&#65533;&#65533;&#65533;&#65533;x&#65533;k&#65533;&#65533;&#65533;u&#65533;&#65533;A&#65533;&#65533;&#1196;H&#65533;&#65533;2#(|&#65533;+&#65533;&#65533;&#58764;t\Y&#65533;	&#65533;,&#65533;3(&#65533;N.&#753;w&#65533;&#65533;6&#65533;h&#65533;T&#65533;6/Y0&#65533;W&#65533;P&#65533;&#65533;@&#65533;K&#154;&#65533;3\&#65533;&#65533;:&#1392;H	b&#65533;&#65533;^&#65533;&#65533;(3&#65533;0&#65533;  E=`0&#65533;&#65533;&#65533;&#65533;&#65533;&#65533;&#65533;&#736;&#65533;R4&#65533;&#65533;&#65533;[&#65533;E&#65533;"T`n.eC&#65533;&#65533;1$8&#65533;K&#65533;j&#1603;&#1266;(&#65533;&#65533;XU8&#65533;&#65533;&#65533;`9&#65533;&#65533;z&#65533;0#&#65533;&#65533;&#65533;&#65533;&#65533;}Sz&#65533;A&#65533;&#65533;A"L&#65533;
&#65533;6 r&#65533;&#65533;3&#65533;[&#65533;&#65533;wN&#65533;G8&#65533;&#45707;W&#65533;&#65533;v&#65533;&#1191;ly&#65533;o&#65533;B&#65533;/\gHs&#65533;n&q&#65533;&#65533;W&#1458;&#65533;&#65533;ru&#65533;F&#65533;]0&#65533;&#1693;Y^O&#65533;&#65533;_&#65533;&#65533;&#65533;d<&#1378;&#65533; gZ&#65533;&#65533;&#65533;n%AX&#65533;&#65533;0&#65533;l&#65533; &#65533;&#65533;_-&#65533;&#65533;N&#220;"&#65533;pc&#65533;H&#65533;&#65533;V6&#65533;zR&#65533;&#65533;&#65533;&#65533;&#65533;\?u&#65533;&#65533;k3H&#65533;&#65533;&#65533;&#65533;"&#65533;#&#65533;+l`&#1958;t&#65533;M&#65533;\&#65533;8&#65533;oAv&#65533;H&#65533;y]&#65533;v&#65533;&#65533;&#65533;&#65533;&#65533;8{&#65533;v&#65533;!&#65533;o~&#65533;P&#65533;&#65533;&#65533;<c&#65533;&#65533;&#65533; &#65533;&#65533;&#65533;&#65533;h&#65533;&#65533;&#65533;x&#65533;0&#65533;&#65533;S&#65533;+&#65533;&#65533;&#65533;0&#65533;&#65533;&#65533;g<&#65533;&#65533;[ &#65533;.&#65533;&#65533;g&#65533;5&#65533;9o&&#65533;DJ=&#65533;T&#65533;4&#65533;&#855;NZ&#65533; }&#65533;|&&#65533;&#65533;Y&#65533;_&#65533;CJ&#65533;&#65533;G &#65533;&#65533;&#65533;&#65533;.E1&#65533;&#65533;N&#65533;gt&#65533;&#65533; x1@&#65533;>&#65533;~=&#65533;p&#65533;&#65533;&#65533;4*&#65533;&#65533;&#65533;vRI&#65533;&#65533;E&#65533;Jn3&#65533;;&#65533;&#65533;5&#65533;~&#65533;&#65533;"&#65533;&#65533;,&#65533;&#65533;|4&#65533;&#65533;[&#65533;&#65533;<&%&#65533;n^&#65533;&#878;&#65533;8qB\&#1462;9(,&#65533;kd&#65533;u&#65533;&#65533;&#65533;&#62799;&#65533;	&#65533;&#65533;&#65533;c&#65533;,&#551;	&#2023;&#65533;i&#65533;&#65533;C&#65533;&#65533;A&#65533;&#65533;&#563; &#65533;&#65533;&#65533;|,- E&#65533;&#65533;&#626;&#65533;@&#65533;&#65533;&#65533;&#41910;v&#65533;O\&#65533;`&#65533;&#65533;&#65533;&#65533;&#65533;-p!&#65533;&#65533;z>&#65533;3&#65533;&#65533;]<&#65533;&#65533;:j&#65533;&#65533;~&#65533;$&#65533;)p^&#65533;&#65533;&#65533;&#65533;&#65533;&#65533;&#65533;'&#65533;|&#65533;GN&#65533;@&#65533;&#65533;t1Q=&#65533;&#65533;u]``&#65533;q&#65533;|&#65533;&#65533;&#65533; &#65533;c=2v&#65533;w@.,7 9P&#65533;&#919;&#65533;&#65533;9gx=&#65533;`E&#65533;@&#65533;4&#65533;&#65533;*&#65533;! >@&#65533;D~'@ .P&#65533;>&#65533;cASu&#65533;&#65533;&#65533;Fx0D&#65533;&#65533;7$&#65533;.&#65533;'b&#65533;D&#65533;&#65533;}&#65533;g:&#65533;&#65533;&#65533;&#65533;&#65533; &#65533;UP&#65533;>d*&#65533;&#897;&#65533;GX&#65533;2m&#65533;:m&#65533;E&#65533;&#65533;O&#65533;q~E&#65533;&#65533;1&#65533;$ EWU&#65533;&#65533; Xy&#65533;"hi`eH&#65533;0 &#65533;e&#65533;GX\&#65533;1}&#65533;&#65533;&#65533;&&#65533;&#65533;K&#915;b&@3(&#65533;&#65533;6&#65533;uX&#65533;&#65533;p&#65533;@&#65533;&#65533;6$Irw&#65533;9&#65533;X&#65533;&#65533;%&#65533;w5&#65533;w.&#65533;G;&#65533;0 &#65533;h&#65533;&#65533;)`&#65533;7 x&#65533;|&#65533;&#65533;&#65533;&#65533;gB&#65533;2&#65533;q$``V&#65533;h&#65533;&#65533;&#65533;&#65533;g2&#65533;&#65533;~%=qK@&#65533;@&#65533;~b&#65533;Z(&#65533;\&#65533;E,&#65533;h&#65533;&#65533;&#1537;&#65533;v&#65533;&#65533;8&#1480;&#65533;&#65533;y&#65533;&#65533;&#65533;&#65533;&#65533;/; &#65533;&#65533;:&#65533;\&#65533;> &#65533;W0?&#65533;&#65533;&#1441;	&#65533;p&#65533;&#65533;*8&#65533;w_&#65533;&&#65533;&#65533;&@Q&#65533;&#65533;&#65533;C&#65533;&#65533;,&#65533;&#65533;&#65533;&#65533;('&#65533;.`&#65533;&#65533;1 0h&#65533;&#65533;
Qc`^W&#65533;	&#65533;&#65533;:&#65533;&#65533;&#65533;-W&#65533;Q&#65533;&#65533; d ~&#65533;7y$Y&#65533;>z7&#65533;&#65533;a``&#65533;&#65533;7&#65533;Uh&#65533;&#65533;&#65533;&#65533;&#65533;&#65533;&#456;&#65533;&&#65533;&#65533;9&#65533;Kc&#65533;&#65533;Y&#65533;r!&#65533;=&#65533;&#65533;&#65533;w&#65533;&#65533;&#65533;r`&#65533;xd&#65533;ZBs&#65533;IDUSZ&#65533;|&#65533;&#65533;QC&#65533;&#65533;;d&#65533;&#65533;j)}h2'&#65533;&#65533;&#65533;&#466;&#65533;&#65533;&#65533;W&#65533;&#65533;G'A3&#65533;&#65533;&#65533;&#65533;&#65533;#mzR)&#65533;&#65533;&#65533;D&#65533;y9Nk	&#65533;&#65533;&#591;;@!&#65533;}	&#65533;G+a&#65533;\~[&#65533; &#65533;f&#65533;&#65533;&#65533;=&#65533;3&#65533;7IB#(8@&#65533;&#65533;&#65533;T&#65533;:@&#65533;c&#65533;&#65533;	&#65533;=`iViw&#65533;xaD&#65533;z&#65533;&#65533;&#65533;h&#65533;&#65533;&#65533;&#297;y&#65533;2@&#65533;'&&#65533;#&#65533;&#65533;&#65533;! &#1345;&#65533;Z&#65533;&#65533;y&#65533;#&#65533;&#65533;&#65533;&#65533;L&#65533;&#65533;K0&#65533;d&#65533;Z3&#65533;&#65533;&#460;&#65533;Ir&#65533;rT&#65533;&#65533;]&#65533;6&#65533;&#65533;Y&#65533;bw&#65533;!<).&#65533;6?&#65533;a&#65533;&#65533;&#65533;O&#65533;&#1626;&#65533;&#65533;&#65533;&#65533;&#65533;&#65533;&#65533;?w&#65533;&#65533;&#65533;9&#65533;&#65533;&#65533;&#65533;&#65533;&#65533;&#65533;6&#65533;P&#65533;f%&#65533;&#65533;SAp&#65533;2&#65533;x&#65533;)&#65533;T&#65533;&#65533;&#65533;&#65533;=&#65533;&#65533;&#65533;&#65533;&#65533;&#65533;g&#65533;&#65533;!&#65533;&#65533;d&#65533;;&P&#65533;&#337;%&#65533;&#65533;q%Vh7&#65533;&#65533;5Slh&#65533;&#65533;&#65533;&#65533;g=Q> G&#1695;&#65533;x4&#65533;&#65533;&&#65533;&#65533;(&#65533;ahx&#65533;B&#65533;S&#65533;8p &#65533;ZJ8&#65533;;&#65533;&#65533;&&#65533;Q_zM5&#65533;&#65533;+<z&#65533;! )5&&#65533;&#65533;&#65533;&#65533;!&#65533;a&#65533;&#65533;&#65533;j&#598;&#65533;'&#65533;&#65533;&#65533;&#65533;&#65533;&#65533;z*&#65533;&#65533;eQ&#65533;&#65533;&#65533;ah&#65533;&#65533;7&#65533;L5/&#65533;&#65533;>&#65533;/=`&#65533;p&#65533;&#65533;&#65533;&#65533;'&#65533;&#65533;+)!&#65533;x(4&#65533;(&#65533;Y&#65533;:&  v)&#65533;9&#65533;&#65533;&#65533;QY`&#65533;&#65533;&#65533;A&#65533;;&#65533;&#65533;1&#65533;&#65533;&#65533;&#65533;+&#65533;&#65533; =@&#65533;&#65533;&#65533;&#14446;&#65533;!&#65533;4ps&#65533;Ib&#65533;&#65533;&#65533;&#65533;s&#65533;^&#65533;caT&#65533;0)49&#65533;&#65533;H&#65533;&#65533;&#65533;&#65533;&#65533;&#65533;=UrSQ&#65533;7z=V&#65533;<B&#65533;&#65533;&&#65533;IJ~&#65533;&#65533;&#65533;&#65533;3p&#65533;!&#65533;&#65533;>	K&#65533;F&#65533;r&#65533;&#65533;i&#65533;&#65533;*s&#65533;&#65533;&#65533;u&#1752;&#65533;kA]vlW&#65533;el&#65533;&#65533;&#65533;&#65533; R0B&#65533;&#65533;4@&#65533;&#65533;?&#65533;&#65533;p&#65533;&#65533;' &#65533;h&#65533;	&#65533;$&#65533;&#65533;
 	&#65533;s&#65533;&#65533;Fl&#65533;S\`0	&#65533;!Bp/&#65533;&#65533;( 8  x&#65533;&#65533;&#65533;&#65533;d&#65533;BZ&#65533;&#65533;&#1455;-zw1 V&#65533; &#65533;&#65533;V&#65533;&#65533;&#65533;va&#65533;&#65533;_&#65533;6&#65533;9	&#65533;P"p&#65533;&#65533;&#65533;Z&#65533;w&#65533;2A&#65533;& N&#65533;&#65533;&#65533;(&#1757;&#65533;&#65533;Y &#717;};P&#65533;b&#65533;p&#1335;	7 &#65533;&#65533;&#65533;&#65533;{{&#1479;&#65533;!&#65533;1 &#65533;3&#65533;y&#65533;Ai&#65533;r8&#65533;p&#65533;&#65533;L&#65533;&#65533;[;&#65533;&#65533;c&#65533;&#65533;+C&#65533;Tlu&#65533;@&#65533;=&#65533;N&#65533;&#65533;&#65533;k"&#65533;v(&#65533;&#65533;t&#65533;&#65533;&#65533;&#65533;&#65533;&#65533;&#65533;c&#65533;&#384;&#65533;&#65533;d k&#65533;&#65533;&#65533;*&#331;k&#65533;V)[&#65533;}&#65533;EP`&#1035;&#65533;&#1211;&#65533;&#65533;*&#65533;lp&#65533;q]XPDm&#65533;y&#65533;O&#65533;&#65533;P&#65533;&#65533;J&#65533;w&#65533;w>&#65533;&#65533;&#65533;&#65533;/&#65533;&#65533;&&#65533;'&#65533;+&#65533;k5&#65533;up9Py&#65533;J%&#65533;"'&#65533; Tf&#65533;7&#65533;+J$x&#65533;&#65533;DK&#65533;&#65533;oo&#65533;&#65533;&#65533; }H U &#65533;&#65533;7  I&#65533;&#65533;8P5&#65533;?`&#65533;:&#1368;G&#65533;(&#65533;yqI&#65533;
q&#65533;~&#65533;<&#65533;&#65533;E&#65533;9&#65533;&#65533;$&#65533;5&#65533;!&#65533; &#65533;UyI'?&#65533;&#65533;Hp/D|H&#65533;&#65533;&#65533;&#65533;&#1637;&#65533;7&#65533;&#65533;z#[A&#65533;~&#65533;\&#65533;&#65533;&#65533;M|&#65533;&#65533;&#65533;[&#65533;&#65533;&#65533;&#65533;&#65533; &#65533;&#65533;&#233;+8&#65533;&#65533;rP&#65533;a.@&#65533;p&#605;&#65533;G&#65533;&#65533;&#65533;&#65533;&#65533;&#479;3&#65533;&#65533;4&#522;&#65533;6(&#65533;&#1441;,l&#65533;l&#65533;'&#65533;: B&#65533;`g~&#65533;&#65533;o&#65533;&#65533;&#65533; &#65533;Q&#65533;R<&#65533;&#65533;&#65533;SX&#65533;F|K&#679;&#65533;aE]&#65533;&#65533;`&#65533;&#65533;"!&#65533;`&#65533;&#65533;&#65533;&#65533;&#65533;&#65533;&#65533;Gp:G&#65533;&#65533;o&#65533;&#65533;&#65533;q&#65533;]&#65533;a&#65533;x~`&#65533;&#65533;I&#65533;&#65533;3&#65533;&#65533;j&#65533;m&#65533;0&#65533;x&#65533;&#65533;&#65533;&#65533;\P&#65533;\ &#65533;&#65533;G&#65533;&#65533; &#65533;W&#65533;&#65533;&#751;p~V&#65533;8i&#65533;T:&#65533;dex&#65533;T&#65533;v &#65533;2@&#861;&#65533;&#65533;&#65533;&#65533;&#65533;&#65533;)'&#65533;: &#65533;,&#65533;P	]&#65533;&#65533;&#65533;5 &#65533;&#65533;&#65533;P&#65533;~E&#65533;&#65533;W&#65533;&#1575;,&#65533;&#65533;&#802;&#65533;&#65533;&#65533;&#65533;Q+&#65533;&#65533;
&#65533;*&#65533;<^&#65533;7 &#65533;&#65533;+:&#65533;&#65533;y8&#65533;&#65533;5&#65533;v&#65533;+	&#65533;w&#65533;A&#65533;&#65533;&#1700;&#65533;&#65533;G&#65533;&#1318;v&#65533;)&#65533;&#65533;K1'=@&#23923;&#65533;&#65533;&#65533;* &#65533;\|&#65533;&#65533;GP&#65533;&#65533;6&#65533;W&#65533;8&#65533;&#65533;&#65533;&#65533;&#65533;&#65533;&#65533;&#65533;K&#65533;&#65533;Bm&#65533;&#65533;	Q&#65533;D&#65533;OA9&#65533;<u-&#65533;&#65533;t5?&#65533;q 	q8&#65533;{g&#65533;&#65533;8`&#65533;o&#65533;~v %&#65533;Q&#65533;&#65533;&#65533;:&#65533;<K}&#65533;q&#65533;@8!ay&#1502;@&#65533;&#65533;&#65533;&#1614;)&#65533;&#65533;&#65533;&#65533;b &#65533;&#32845;\*deU&#65533;&#65533;Mjel&#65533;!&#65533;&#1763;&#65533;&#65533;&#65533;)&#687;&#65533;6&#1050;l &#65533;&#65533;&#65533;&#1183;&#65533;&#65533;L&#65533;y&#65533;&#1697;&#65533;1&#65533;&#65533;=&#65533;&#65533;x&#65533;
&#65533;g&#751;&#65533;},{&#65533;&#65533;&#65533; :&#65533;&#65533;@&#65533;&#65533;D0&#65533;&#65533;&#65533;&#65533;!&#65533;Ae&#65533;d&#65533;&#65533;&#65533;Ei&#65533;[p&#65533;&#65533;&#65533;&#65533;&#65533;&#65533;$p"&#65533; t&#65533;&#65533;k,v"&#65533;^&#65533;&#65533;hp~&#65533;&#65533;!<&#65533;&#65533; 8&#65533;Oy&#65533;gg&#65533;-;&#65533;&#65533;&#65533;-&#65533;}&#65533;/y;&#65533;&#65533;&#65533;D];'&#65533;&#65533;&#65533;&#1743;'&#65533;+&#65533;B&#65533;&#1473;&#65533;	&#65533;8&#65533;t&#65533;&#65533;&#65533;p&#65533;&#65533;&#65533;&#65533;
&#65533;uy[&#65533;&&#65533;0&#65533;HX]y&#65533;}V&#1914;&#65533;,&#65533;&#65533;Q&#65533;&#65533;> &#65533;J ,&#65533;&#65533;F(&#65533;&#65533;{&#65533;&#65533;-&#65533;P&#65533;&#65533;X&#65533;g&#65533;&#65533;O&#65533;Q&#65533;m2&#65533;`&#65533; &#65533;&#65533;r0&#65533;u^&#65533;D&#65533;P&#65533;&#1259;&#65533;aF|&#65533;t&#65533;Y&#65533;-&#65533;?&#65533;&#65533;&#65533;x&#65533;	&#65533;&#65533;&#65533;&#65533;bY+&#65533;&#65533;Up&#65533;pSCp&#65533;u&#65533;[T9&#65533;&#65533;"t@&#65533;'&#355;&#65533;&#65533;q&#65533;d&#65533;z&#65533;{&#65533;/&#65533;&#65533;&#65533;b`&#40382;&#65533;\&#65533;&#65533;&#65533;&#65533;/&#65533;~&#65533;~ K&#65533;&#65533;,.&#65533;&#929;&#65533;c&#65533;&#65533;&#65533;q&#65533;&#1425;|q&#65533;+~:xF&#65533;}vq`*&#65533;&#65533;&#65533;:T&#65533;'&#65533;r&#65533;&#65533;&#65533;&#65533;&#65533;&#65533;&#65533;6&#65533; &#65533;p&#65533;$s&#65533;&#1345;&#65533;&#65533;&#65533;>Z@&#65533;;-| &#65533;&#65533;&#65533;&#65533;&#65533;&#65533;&#1725;`p&#65533;&#65533;&#65533;:8aY<&#65533;1jw@1&#65533;&#65533;&#65533;&#65533;&#65533;tP&#65533;&#65533;&#65533;!&#65533;&#65533;1&#65533;&#65533;qM&#65533;&&#65533; Ukj&#65533;=&#65533;)&#65533;u&#65533;i&#65533;&#65533;&#65533;&#65533;I&#65533;&#65533;&#65533;&#65533;&#65533;>3W#^,:@h &&#65533;&#65533;S&#65533;:&#65533;y0x &#65533;x&#65533;~&#65533;8\&#65533;&#486;&#65533;&#65533;&#65533;4 8&#65533;&#65533;G&#65533;&#65533;S&#65533;&#65533;&#65533;@&#536;&#65533;&#65533;&#65533;&#65533;&#65533;V^&#65533;!p&#65533;Wg&#65533;&#65533;&#1489;~&#65533;&#65533;`&#65533;K&#65533;o&#65533;&#65533;i&#65533;8&#65533;&#65533;&#65533;L&#65533;&#65533;x&#65533;E&#65533;&#65533;&#65533;Em&#65533;q&#65533;&#65533;&#65533;&#65533;&#65533;&#1961;&#65533;&#65533;&#1249;&#65533;&#65533;&#65533;&#65533;&#65533;![&#65533;oM&#65533;&#1846;@o	&#65533;&#65533;Q&#65533;J&#65533;&#65533;;&#65533;&#65533;&#65533;&#65533;&#65533;eu&#65533;Q&#65533;&#65533;*+&#65533;&#950;&#65533;Q&#65533;&#65533;&#65533;{7&#65533;&#65533;a&#65533;&#1249;&#65533;^&#633;'&#65533;&#65533;w&#65533;r&#65533;@np&#65533;0&#65533;&#65533;&#65533;m&#65533;&#65533;&#65533;&#65533;&#65533;&#65533;&#65533;J&#65533;&#65533;&#65533;&#65533;&#65533;&#1644;&#65533;&#65533;Z&#65533;&#65533;&#65533;N&#65533;'&#1905;&#65533;&#65533;&#65533;&#65533;&#65533;4&#304;!X&#65533;M&#65533; 	&#65533;0&#65533;&&#65533;$&#65533;%N&#65533;X&#65533;&#65533;E&#65533;5n&#65533;&#65533;&#65533;&#65533;G&#65533;!%&#65533;&#65533; G&#65533;&#65533;)U&#65533;&#65533;3&#65533;&#65533;H&#65533;0i0(`&#65533;&#65533;,R&#65533;&#65533;&#65533;&#65533;&#65533;O;&#65533; &#65533;!,T &#65533;&#65533;i6Yx&#65533;&#65533;c&#65533;&#65533;&#65533;&#65533;  A&#65533;&#1519;N&#65533;&#65533;&#224;&#65533;*aX,&#65533;&#171;B&#65533;&#65533;Y&#65533;&#65533;]&#65533;y&#65533;~&#193;&#65533;%Cp&#65533;[x&#65533;,&#65533;&#65533;&#65533;&#65533;&#65533;&#1329;&#65533;YL`=&#65533;f@&#65533;
;&#65533;&#65533;&#65533;&#65533;R&#65533;8*&#65533;z&#65533;&#65533;d&#65533;fe! &#65533;-	|&#65533;&#1072;&#65533;&#65533;&#249;u&#65533;&#65533;]x&#65533;D5&#65533;p&#65533;[o-6&#65533;nv&#65533;!&#710;&#65533;h(r&#65533;&#65533;&#65533;*&#65533;&#1185;+&#65533;c&#65533;n&#65533;&#65533;&#65533;&#65533;-,6&#65533;&#65533;&#65533;&#65533;&#65533;&#65533;&#65533;&#65533;1Q&#65533;&#65533;}&#65533;&#65533;&#65533;7&#65533;&#65533;c&#65533;&#65533;be&#65533;&#430;{#&#65533;X&#65533;&#65533;&#65533;&#65533;&#65533;l9&#65533;&#65533; &#65533;(&#65533;&#65533;
.&#65533;/!&#65533;h&#65533;&#65533;&#65533;&#65533;`DC&#65533;&#65533;&#65533;&#65533;0&#65533;&#65533;j#@c&#65533;1&#65533;<&#65533;0	">&#65533;H&#65533;&#65533;&#65533;c&#400;&#65533;`C&#65533;&#65533;@ &#196;&#65533;`6r&#65533;&#1063;&#65533;&#65533;&#65533; &#65533;Xq&#65533;&#65533;|&#65533;&#65533;D.&#65533;<j6&#65533;j#H2&#65533;4S&#65533;1&#65533;xD<&#65533;P&#13333;&#65533;&#1056;&#65533;3;*A V&#65533;&#65533;J2&#65533;&#65533;&#65533;&#65533;h&#65533;&#65533;&#65533;&#65533;
H&#65533;&#65533;&#65533;&#65533;&#65533;&#65533;R:&#65533;KJ+5>&#65533;(&#65533;NN;&#65533;1&#65533;"J&#65533;&#65533;~&#65533;t#`8`&#65533;=Lp&#65533;-&#65533;&#65533;S&#1537;&#65533;C4&#65533;&#65533;&#65533;&#65533;&#65533;&#65533;&#65533;.&#1554;&#65533;&#65533;bYf&#65533;u&#65533;&#65533;g}%H&#1652;(@X	Z$&#65533;&#65533;S&#65533;&#65533;&#1454;!&#65533;&#65533;B&#65533;&#65533;&#65533;&#65533;o3&#65533;&#65533;6h&#65533;-l(&#65533;&#65533;&#65533;&#65533;&#65533;6&#65533;p,Q&#65533;&#65533;!X,"&#65533;C&#65533;Xa&#65533;Vxa&#65533;^&#192;&#65533;&#65533;@x&#65533;d&#65533;&#65533;&#65533;&#65533;@x&#65533;t;&#65533;&#65533;&#65533;Hib&#65533;1&#65533;c68P&#65533;&#65533;&#65533;&#65533;1&#65533;&#65533;a&#65533;]=&#65533;6&#65533;I&#65533;&#65533;&#65533;a&#65533;&#65533;V8&#65533;+&#65533;*&#65533;Lc&#13467;vZ:&#65533;&#65533;zj&#65533;&#65533;&#65533;&#65533;&#65533;>&#65533;X&#65533;!Y]&#65533;&#65533;9&#65533;&#65533;&#65533;4M:`5&#1849;&#65533;-qP
*&#65533;~zn&#65533;&#65533;611&#65533;Cx&#65533;*&#65533;`<4&#65533;&#65533;i&#65533;7&#65533;;&#65533;5&#65533;z&#65533;&#65533;)&#65533;&#65533;8&#65533;&#65533;&#65533;T&#1763;X&#65533;)2&#65533;&#65533;s&#65533;a&#65533;b>&#65533;v&#65533;&#65533;&#65533;dC&#65533;o&#65533;&#65533;&#65533;p&#65533;c&#65533;d&#65533;&#65533;&#65533;6&#65533;&#65533;&#630;&#65533;Yg&#65533; &#65533;&#65533;&#65533;&#65533;&#65533;&#65533;&#65533;&#65533;H&#65533;J1&#65533;&#65533;{5.&#65533;[m&#65533;&#65533;&#65533;u&#65533;&#65533;&#1587;'&#65533;l#w&#65533;v7!~&#65533;|mc&#65533;C)&#65533;C&#65533;F&#65533;&#65533;&#65533;&#65533;^&#65533;&#65533;+&#65533;Ml&#65533;&#65533;O&#65533;&#65533;u&#65533;&#65533;c&#65533; &#65533;&b&#65533; i&#65533;r&#65533;7&#65533;D&#65533;
Jzs&#65533;w&#65533;&#65533;&#65533;~	&#65533;&#1588;&#65533;&#65533;&#65533;.1&#65533;&#65533;&#65533;&#65533;xB&#65533;&#65533;&#65533;}`a&#65533;\c*&#65533;&#65533;[M|@&#65533;+m&#65533;p&#65533;v&#65533;&#65533;&#65533;=&#65533;0&#65533;a&#65533;&#65533;x&#65533;&#65533;&#148;&#65533;
&#65533;&#65533;X&#65533;z(&#65533;&#65533;&#65533;&#65533;f&#65533;;&#65533;&#1029;&#65533;&#65533;&#273;&#1200;%&#65533;&#65533;<&#65533;&#65533;&#65533;$&#65533;V&#65533; &#130;&#65533;&#65533;&#65533;Sf&#65533;b&#65533;&#1577;u&#65533;&#65533;-&#65533;C	&#65533;P>F&#5132;`!&#65533;&#65533;86~KgkH&#65533;&#65533;8HF&#65533;&&#65533;c%&#65533;D;&#65533;&#65533;&#65533;&#65533;c&#65533;&#65533;&#65533;cJPO&#65533;Ot&#65533;uT&#65533;&#65533;h&#65533;L&#65533;&#65533;&#65533;C%&#65533;}M&#65533;&#65533;4&#65533;&#65533;&#65533;`I\&#65533;	6&#65533;&#65533;8&#560;&#65533;&#1040;\&#65533;&#65533;#&#65533;&D2`f3iB&#65533;4&#65533;&#65533;&#65533;&#65533;&#65533;W@4 &#65533;<&#65533;&#65533;&#65533;|&#65533;&#65533;Kp&#65533;Hq&#65533;&#65533; F&#65533;&#65533;&#65533;:&#65533;q\&#65533;&#65533;&#65533;&#65533;&#65533; @&#65533;&#65533;AAZ6Oy&u&#65533;IL&#65533;&#65533;&#991;P2&#65533;&#65533;&#65533;&#65533;z&#65533;=&#65533;Re&#65533;&#65533;&#65533;ArF&#65533;@&#65533;&#65533;&#65533;,
E&#65533; &#65533;4&#65533;&#65533;& %&#65533;c&#65533;pK&#65533;&#65533;&#65533;>wX&#65533;rX&#389;&#65533; &#65533;@1ey2&#65533;`5&#65533;&#65533;&#65533;"&#65533;&#65533;aQ&#65533;&#65533;&#65533;`/&#65533;&5&#65533;BB&#65533;K)&#65533;H: ;&#65533;i&#65533;Pf &#65533;BW&#65533;
76&#65533;^&#65533;j2C&#65533;O6&#65533;&#65533;:<Qj[-y'&#65533;&#65533; ,&#65533; *&#65533;&#65533;&#65533;&#65533;&#65533;&#65533;&#65533;&#65533;VZ&#65533;B`&#65533; &#36690; N&#65533;[K&#382;&#65533;G&#65533;b&#65533;L+&#65533;&#65533;D&#65533;&#65533;2DAL&#65533; &#1030;v	A@hA&#65533;"+,&#65533;4Tc&#65533;&#65533; 2U4&#65533;&#65533;h&#65533;m&&#65533;[&#1066;|&#65533;&#65533;,&#65533;&#65533;&#65533;&#65533;-&#65533;*B&#65533;&#65533;&#65533;&#717;&#65533;A&#65533;c&#65533;&#65533;&#65533;&#65533;E&#65533;&#65533;&#65533;1&#65533;&#65533;UCR&#65533;&#65533;p&#65533;&#65533;LA&#65533;&#65533;Z&#65533;&#65533;iZ`&#65533;A&#65533;&#65533;&#65533;X&#65533;!&#65533;-&#65533;&#65533;u&#65533;S&#65533;,$&#65533;U b&#65533;,&#65533;w&#65533;~&#65533;&#65533;&#65533;&#65533;{&#65533;&#65533;&#65533;D&#65533;&#65533;&#65533;|&#65533;&#65533;&#65533;1&#190;?yVs&#65533;&#65533;&#65533;3?&#65533;&#65533;q&#65533;&#65533;&#65533;&#65533; &#65533;&q&#65533;&#65533; &#65533;&#65533;&#65533;&#65533;+f&#65533;q&#940;&#65533;%&#65533;w	&#65533;~@Z &#65533;|K&#65533;&#65533;T,&r&#65533;	&#65533;&#65533;p&#65533;&#65533;%&#65533;"&#65533;[O&#65533; &#65533;S&#65533;&#65533;&#65533;&#65533;@T&#65533;&#65533;&#65533;&#65533;;x&#65533;&#65533;a&#65533;&#65533;&#65533;&#65533;&#65533;&#65533;&#65533;&#65533;&#65533; &#65533;(C&#65533;&#1344; ?!Kg\&#65533;&#65533;Z&#65533;&#65533;&#65533;&#65533;&#65533;&#65533;&#65533;&#65533;&#65533;&#65533;&#65533;&#65533;(-&#65533;&#65533;&#65533;JK@@j&#65533;&#65533;/&#65533;&#65533;XS&#65533;2&#65533;S(F8b&#65533;p&#65533; "K
Z&#65533;UD&#65533;~&#65533;&#65533;O&#65533;&#65533;*!&#65533;3Y&#65533;Ze:&#65533;&#65533;K&#65533;&#65533;&#65533;h@qx&#65533;E}&#65533;P&j&#65533;&#65533;?&#65533;&#65533;&#65533;&#65533;T&#65533;fuv	&#65533;\\Uz&#65533;&#65533;J&#65533;-&#65533;iG&#65533;&#65533;D&#933;&#65533;&#65533;&#65533;@0H:i w&#65533;m&&#65533;&#65533;&#65533;K&#65533;&#65533;>&#65533; 8&#65533;&#65533;E&#65533;&#65533;Cq	El&#65533;&#65533;&#65533;,5A&#65533;p&#65533;.a&#65533;C&#65533;&#1600;&#65533;,&#65533;}*tIB&#65533;7E&#65533;&#65533;&#65533;p&#65533;&#65533;&#65533;V n)&#65533;&#65533;&#65533;&#65533;&#65533;&#65533;x&#65533;&#65533;0 l/&#65533;#'y&#65533;/&#65533;bp@&#65533;&#65533;O&#65533;&#663;&#65533;R~&#65533;Vl&#65533;&#65533;&#65533;r2&#65533;Y&#65533;&#65533;&#65533;"&#65533;so1&#65533;&#65533;?&#65533;[A6&#65533;0&#65533;TXZ&&#65533;&#65533;&#65533;&#65533;&#65533;/&#65533;&#65533;9F &#65533;n}@^0P&#65533;

&#65533;&#65533;D&#65533;&#65533;&#65533;&#881;N&#65533;G`&#65533;8{&#65533;&#65533; r&#65533;&#65533;Aj&#65533; &#65533;&#65533;&#65533;>M`&#65533;DDnr&#65533;o&#65533;Nz&#65533;&#65533;&#65533;&#65533;&#65533;&#65533;&#65533;<\&#875;&#65533;:8&#65533;&#65533;&#65533;&#65533;uD&#65533; x&#65533;&#65533;&#65533;&#65533;&#65533;&#65533;<&#65533;0&#65533;D&#65533;T&#65533;&#65533;&#1616;C1	&#2461;&#65533;&#65533;&#65533;Y&#65533;v&#65533;&#65533;:&#65533;&#65533;Yo&#65533;&#65533;xNaIO&#831;&#65533;&#65533;^t;&#65533; x&#65533;&#65533;&#65533;&#65533;&#65533;yW$0&#65533;&#65533;A&#65533;_&#65533;&#65533;^aw3&#65533;&#65533;&#65533;`&#65533;&#65533;&#65533;|~o&#65533;&#65533;p9&#65533;&#65533;&#65533;&#65533;>&#65533;"&#65533;&#65533;&#65533;&#65533;Hb&#65533;@}0-&#65533;&#65533;?7&#65533;&#65533;tBH&#65533;&#65533;&#65533;&#65533;&#65533;&#65533;0&#65533;C&#65533;&#65533;&#1051;5=6&#65533;&#65533;+u+>&#65533;&#203;&#65533;k@O9&#65533;C<&#65533;&#65533;&#65533;&#65533;&#65533;&#65533;>&#65533;@\
&#65533;&#65533;&#40623;cC&#1153;&#1208;&#65533;&#65533;;&#65533;@&#65533;"&#65533;&#65533;&#65533;&#65533;Y&#65533;&#65533; &#65533;&#65533;&#65533;(2&#65533;&#65533;&#65533;&#65533;&#65533;>&#65533;&#65533;|&#65533;&#65533;&#65533;&#65533;&#65533;"L&#65533;&#65533;9?&#65533;&#65533;&#65533;1&#65533;&#65533;&#65533;8&#65533;&#65533;A%&#65533;B&#65533;a&#65533;&#65533;!&#65533;&#65533;L&#65533;d@+&#210;&#65533;&#65533;&#65533;&#65533;&#65533;#&#65533;&#65533;{&#65533;&#65533;X&#65533;&#65533;C&#65533;7t&#65533;'d&#65533;&#65533;p&#65533;&#65533;'&#65533;xC=&#65533;&#65533;&#1789;z&#65533;&#65533;&#65533;&#65533;&#65533;&#167;&#65533;CD&#65533;68:&#65533;&#65533;&#65533;&#65533;K&#65533;C&#229;&#65533;%@&#65533;D&#65533;&#65533;3a&#65533;&#65533;&#65533;&#65533;&#65533;i1A&#65533;&#65533;<&#65533;DS4&#65533;&#65533;&#65533;&#65533;H&#65533;>&#65533;&#65533;&#65533;&#65533;&#65533;&#65533;0&#65533;C<EZ&#65533;6&#65533;&#65533;G&#65533;&#65533;&#65533;&#65533;&#65533;!B&#65533; K&#65533;Ea&#65533;*1&#65533;&#65533;&#65533;&#196;&#65533;&#167;&#65533;B&#65533;&#65533;&#65533;a|&#65533;&#65533; F&#65533;-&#65533;.L&#65533;$YD/h&#65533;&#65533;&#65533;X&#65533;4&#65533;&#65533;&#65533;,5$hCoLG&#65533;04&#65533;&#65533;dD&#65533;&#65533;!m!&#65533;`TG{	&#65533;&#65533;&#65533;&#65533;&#65533;WT&#65533;ld&#65533;m&#65533;{H|G
&#65533;}d&#65533;4L&#65533; &#65533;&#65533;&#65533;&#526;&#65533;<&#65533;qGG&#65533;6E&#65533;@A<tF&#65533;&#65533;H&#65533;&#65533;&#453;aB&#65533;GlL&#65533;&#65533;G&#65533;\II0:&#65533;&#65533; &#65533; B&#65533;&#65533;H&#65533;&#65533;&#598;&#65533;&#516;&#65533;&#65533;&#65533;<&#65533;eL&#65533;&#65533;&#65533;H&#65533;&#65533;H&#65533;&#65533;&#140;d&#65533;X$&#65533;&#65533;&#65533;&#161;&#65533;&#65533;&#65533;`&#65533;5xA&#65533;)X:&#65533;B&#487;&#65533;H&#65533;+&#65533;&#65533;&#65533;w\&#65533;x&#65533;&#65533;y&#1323;&#65533;\&#65533;&#65533;&#65533;&#65533;A&#65533;&#65533;&#65533; &#65533;Gp&#691;$&#65533;IQ&#65533;F&#792;<X&#65533;&&#65533;&#65533;&#65533;&#65533;&#65533;&#441;&#65533;&#65533;M&#65533;&#65533;&#65533;&#65533;&#65533;'&#1697;b&#65533;C&#795;&#65533;&#65533;&#65533;I&#65533;&#65533;Y&#65533;&#65533;&#65533;4&#65533;&#65533;&#65533;&#65533;&#801;&#65533;&#65533;3I:<
@&#65533;&#65533;&#65533;&#634;&#65533;C&#65533;)2L&#65533;&#65533;&#800;&#65533;&#65533;&#699;1&#65533;MD&#65533;k&#65533;"&#65533;&#889;&#835;&#65533;-&#65533;&#65533;&#65533;&#65533; &#1924;&#65533;&#65533;D?&#65533;0&#65533;&#65533;&#65533;2 &#65533;&#65533;&#65533;i1&#65533;5XN&#1964;&#65533;QL&#65533;&#65533;N&#65533;&#65533;&#890;3&#65533;&#65533;&#65533;&#65533;&#65533;$"&#65533;O&#65533;&#65533;,&#65533;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Q&#65533;Q R!R"-R#=&#1172;j&#65533;/&#65533;$&#65533; &#65533;!&#65533; x&mR&#65533;&#65533;&#65533;(&#65533;)&#65533;&#65533; &#65533;R&#65533;j X&#65533;(S P&#65533;2&#65533;&#65533;!x&#65533;0u,1%S&#65533;@&H$p4&#65533;*m&#1252;&#65533;&#65533;!&#65533;'`' &#65533;`% B&#65533;&#65533;&#65533;&#1252;&#65533;P&&#65533;Gm&#65533;$xT:]SEM)*&#65533;&#65533;&#65533;&#65533;TO&#65533;T4&#65533;&#65533;K(>E&#65533;$&#65533;TTm &#65533;D&#65533;p&#65533;&#65533;0&#65533;T&#65533;&#65533;$&#65533;&#65533;!p&#65533;W&#65533;&#65533;H&#65533;UI&#65533;U\&#65533;R=U^UU)al&#65533;&#65533;&#65533;&#65533;N&#65533;U'@TZTR=&#65533;&#65533;&#65533;&#65533;?&#65533;&#65533;&#65533;l&#65533;(&#65533;&#65533;]EU&@&#65533; &#65533;6WrUR  &#65533;/&#65533;*&#65533;BP&#65533;&#65533;T x&#65533;WO &#65533;&#65533;|&#65533;!`V^D&#65533;&#65533;r&#65533;&#65533; @N&#65533;&#65533;&#65533;&#65533;l&#65533;x5T8R0&#65533;S=&#65533;&#65533;&#65533;&#65533;&#65533;&#65533;X&#65533;OpWrU&#65533;M&#65533;!&#1536;&#65533;<&#65533;@PP&#65533;S(&#65533;PhXT(S&#65533;Wj&#65533;Oe&#65533;$ &#65533;&#65533;T'@&#65533;&#65533;*&#65533;XN@)&#65533;&#65533; Z&#65533;&#65533;M`Sl&#65533;N &#65533;Q&#65533;&#65533;&#65533;&#65533;W&#65533;&#65533;O,&#65533;$&#65533;Z.&#65533;&#1614;&#65533;&#65533;Z'&#65533;&#65533;&#65533;&#65533;&#65533;&#65533;}&#65533;&#65533;&#24516;M&#65533;PX[&#65533;&#65533;x&#65533;?&#65533;O*  c&#65533;&#65533;&#65533;&#65533;Yr (&#65533;&#65533;Z&#65533;&#65533;)&#65533;&#65533;&#65533;&#65533;6&#65533;&#65533;m&#1782;E&#65533;PR&#65533;l&#65533;&#65533;&#65533;^&#65533;R&#65533;&#65533;Y&#65533;&#65533;&#65533;&#65533;[&#65533;(0&#65533;<YQxZ&#65533;e&#65533;R &#65533;N&#65533;Z&#65533;&#65533;&#65533;q&#65533;&#65533;P &#65533;&#65533;&#65533;&#65533;&#65533;&#65533;&#65533;&#65533;Q&#65533;?&#65533;&#65533;S8]&#65533;&#65533;M&#65533;&#1405;O*P&#512;&#65533;&#65533; #P&#65533;&#65533;&#65533;(&#65533;&#65533;&#65533;&#65533;&#65533;ZM&#65533;@&#65533;MS &#1974;^&#1437;&#65533;	&#65533; x &#65533;W&#65533;&#65533;&#65533;Wr]V&#65533;&#65533;&#1983;&#65533;&#65533;,&#65533;&#65533;^&#65533;u\O&#65533;&#65533;6&#65533; &#65533; 
X&#1950;U &#65533; &#65533;WN&#65533;&#65533;e_&#65533;&#65533;&#65533;&#65533;&#65533;&#65533;U[&#65533;u&#65533;&#65533;&#65533;^(&#65533;&#65533;&#65533;P&#65533;/P&#65533; &#65533; &#65533;T8&#65533;!&#65533; &#65533;&#24531;%&#65533;=]&#65533;&#65533;&#565;&#65533;x&#65533;&#65533;	^&#65533;x&#65533;`m&#65533;^&#65533;&#1697;%Y&#65533;R&#65533;]&#65533;ER&#65533;&#65533;O*&#65533;&#65533;	(&#65533;6
&#65533;&#65533; .&#65533;&#65533;&#65533;&#65533;)&#65533;&#65533;&#1893;&#65533;&#65533;m&#65533;T&#1027;&#65533;T&#65533;&#65533;-&#65533;P&#65533;&#65533;_&#1509;&#65533;	&#65533; *&#65533;&#65533;&#65533;G&#65533;&#65533;&#1757;$&#65533;&#65533;&#65533;a9&#65533;c:&#65533;c;&#65533;c<&#65533;c=&#65533;cr5&#65533;S&#65533;R(T&#65533;R&#1027;&#65533;O&#65533;ma&#65533;(&#65533;&#65533;&#65533;&#65533;1&#65533;  .&#65533;&#65533;&#65533;%[&#65533;&#65533;cM&#65533;dN&#65533;dO&#65533;&#65533;	&#65533;&#65533;N&#65533;[&#65533;&#65533;&#65533; c&#1573; ~m&#65533;&#65533;&#65533;&#65533;P&#65533;q&#65533;&#16405;!&#65533;&#65533;MX&#65533;O&#65533;e^&#65533;e_&#65533;c*&#65533;&#65533;&#65533;&#65533;&#65533;N&#65533;O&#65533;&#65533;&#65533;&#65533;&#65533;6P#P&#65533;(&#65533;	&#65533;&#2014;&#65533;`#&#65533;&#65533;V&#65533;q&#65533;
&#1541;&#65533;&#65533;&#65533;&#65533;O&#65533;eqgr&#65533;&#65533;D^&#65533;
V&#65533;&#65533;&#65533;h&#65533;&#65533;&#65533;_K&#65533;a&#65533;^W&#65533;&#65533;>XS>&#65533;6&#65533;f&#65533;pdf&#65533; K&#65533;&#65533;%&#65533;g&#65533;&#65533;&#65533;rNh&#65533;^&#65533;9^&#65533;8&#65533;&#65533;g&#65533;u&#65533;&#65533;&#65533;&#65533;S&#65533;_&#65533;UR&#65533;}C&#65533;U&#65533;]&#65533;Xg0&#65533;&#65533;&#65533;e&#65533;fv&#65533;/&#65533;g&#65533;U&#65533;tcpfh&#65533;U&#65533;h&#65533;&#65533;i&#65533;^hu~&#65533;r5c0Pu&#65533;&#65533;#&#65533;&#65533;&#65533;&#65533;h1&#65533;^l&&#65533;V6&#65533;5j&#65533;&#65533;h&#65533;&&#65533;&#65533;u&#65533;e6&#65533;q-&#65533;1&#65533;
0_U&#65533;&#65533;fvdr&#65533;_&#65533;n &#65533;aj&#65533;&#65533;&#65533;5&#65533;&#65533;`&#65533;h&#65533;&#65533;^ide&#65533;`&#65533; *h&#65533;&#65533;=e&#65533;&#65533;&#65533;Ek
(&#65533;&#65533;&#65533;W&#65533;&#1998;&#65533; &#65533;fAu&#65533;&#65533;	~&#65533;#&#65533;&#65533;&#65533;h ]&#65533;(&#65533;	paa_&#65533;&#65533;&#65533;g.&#65533;X^uj&#65533;&#65533;&#65533;&#65533;F&#65533;kIP 0.&#65533;0&#65533;&#65533;@P#&#65533;&#65533;&#65533;&#65533;e&#65533;&#65533;]h&#65533;`m &#65533;i&#1862;&#65533;&#65533;&#65533;&#65533;\a&#65533;&#65533;&#1622;&#65533;PnnIf&#65533;l&#65533;[a&#65533;&#65533;&#65533;bU^P&#65533;&#65533;K&#65533;&#65533;*&#65533;&#65533;&#65533;&#65533;%&#65533;U&#65533;R&#65533;&#65533;Fo&#65533;jaj&#65533;f&#65533;zn&#65533;V&#65533;&#65533;&#65533;&#498;&#65533;&#65533; !&#65533; p ,   &#65533;G &#65533; &#65533;H&#65533;&#65533;&#65533;&#65533;*\&#560;&#65533;&#199;#J&#65533;H&#65533;&#65533;&#65533; <&#65533;&#65533;&#561;&#65533;&#463; C&#65533;I&#65533;&#65533;&#595;(&#65533;&#65533;&#65533;&#65533;D&#65533;+dR&#668;I&#65533;&#65533;&#859;8s&#65533;&#65533;@&#65533;&#65533;l&#65533;&#1872;B&#65533;&#1123;H&#65533;*]&#65533;Ta
;rlHc&#65533;&&#65533;h:&#65533;N&#1263;`&#202;K&#65533;b&#65533;&#65533;
XB&#65533;&#65533;&#65533;79&#65533;V(K&#65533;&#65533;&#1915;x&#65533;&#65533; &#65533;A&#65533;&#65533;e#&#65533;(AU&#65533;&#65533;&#65533;&#760;&#65533;&#65533;&#65533;F3&#65533;H&#65533;c `0X&#65533;h&#65533;t.A&#65533;7@M&#65533;&#65533;i&#65533;)&#65533;8&#65533;EhP0$$!&#65533;H&#65533;;&#65533;&#65533;y{&#65533;&#65533;&#65533;&#1998;S&#65533;&#65533;5&#65533;&#65533;1![`&#65533;&#65533;&#513;K&#65533;N&#65533;k&#65533;uT&#65533;&#65533;&#65533;V6&#65533;&#65533;&#65533;&#1725;&#65533;&#65533;&#65533;S&#65533;O)&#254;&#65533;&#65533;&#65533;&#65533;&#65533;e&#65533;&#65533;&#65533;,&#65533;|N&#65533;&#65533;@&#65533;m&#65533;&#1472;8&#65533;&#65533;%&#65533;&#65533;z]X&#65533;F&#33155;V&#65533;q&#65533;
&#65533;&_P&#65533;.&#65533;&#65533;$(g&#65533;@}&#65533;&#65533;A`&#65533;&#65533;"f&#1563;&#65533;Y!&#65533;8BX&#65533;1&#65533;8ZB&#65533;&#2119;=&#65533;UhA-&#65533;&#65533;z&#65533;&#65533;&#65533;&#1483;PF)&#65533;TVi&#65533;Xf&#65533;e&#65533;&#65533;ac&#65533;`&#65533;X&#65533;&#65533;&#65533;&#65533; .H0$B&#65533;&#65533;&#385;&#65533;&#65533;&#65533;KN&#65533;A&#65533;[&#65533;&#65533;|&#65533;&#39381;]~&#65533;8Z&#65533;!&#65533;&#65533;&#65533;&#65533;j~&#65533;AP&&#1080;$WTPg
&#65533;1&#65533;&#65533;Aftj&#415;&#65533;&#65533;*&#43520;
4E&#65533;&#65533;*f&#65533;"jB&#65533;&#65533;0d &#65533;F&#65533;&#65533;E&#65533;i&#65533;J&#65533;&#65533;+l&#65533;&#65533;&#65533;jl&#65533;&#65533;&#65533;j	g&#65533;0+A	&#65533;&#65533;z}&#65533;&#65533;&#65533;&#65533;E&#65533;&#65533;&#65533;v&#65533;m&#65533;=q&#65533;7&#65533;&#65533;l] &#65533;&#65533;(&#65533;@z&#65533;&#65533;&#65533;H&#1975;&#65533;&#65533;&#65533;&#65533;!.&#65533; G&#65533;&#313;u)Z&#65533;&#65533;&#65533;i&#65533;AyPP&#65533;&#65533;&#65533;&#65533;&#65533;+&#65533;&#65533;g&#65533;&#65533;&#65533;&#345;{&#65533;&#65533;&#65533;	&#65533;E&#65533;&#65533;&#1308;&#65533;&#65533;2&#65533;&#65533;q&#65533;w&#65533;A	9d&#65533;&#65533;'B1W&#65533;=&#65533;l&#65533;&#65533;U&#65533;;&#65533;&#65533;e&#65533;&#65533;&#65533;&#65533;.&#65533;6&#65533;xx"&#65533;&#65533;&#65533;*&#65533;4&#65533;N&#65533;b&#65533;&#65533;J&#65533;&#65533;A&h{&#65533;s&#65533;&#65533;&#65533;M&#65533;&#65533;&#1478;&#65533;&#65533;T&#65533;	&#65533;k&#65533;*&#65533;&#65533;f&#65533;*&#65533;&#65533;N&#65533;&#65533;m8&#65533;&#65533;=!&#65533;&#65533;[&#1130;&#65533;F&#65533;&#454;&#65533;B&#65533;&#65533;&#65533;&#1561;&#65533;&#65533;&#65533;G~&#65533;&#65533;G&#65533;4&#65533;IaTS&#65533;&#65533;@)|&#65533;&#65533;&#65533;&#65533;A&#65533;&#65533;&#65533;g&#65533;&#594;n&#65533;wb4&#65533;B%&#65533;v&#65533;U&#65533;wP	&#1582;&#65533;&#65533;YF&#1541;&#65533;Hq&#65533;A&#65533;lGrA
@&#65533;d&#65533;&#65533;&#657;&#828;&#65533;&#65533;&#65533;&#65533;&#65533;&#65533;&#65533;8~&#65533;:&#1449;&#65533;&#65533;&#1047;d&#65533;&#65533;&#65533;&#65533;&#65533;&#65533;&#65533;&#65533;j@YP&#65533;[&#65533;&#65533;&#65533;U&#65533;&#65533;AOp&#65533; &#65533;&#65533;&#65533;9&#65533;B&#65533;&#65533;H&#65533;&#65533;&#65533;5&#65533;&#65533; &#65533; 6&#65533;&#65533;$!6&#65533;&#65533;&#65533;&#65533;&#65533;%T&#65533;Bg&#65533;&#65533;;	&#65533;7A&#65533;&#65533;&#65533;&'&#65533; i&#65533;rH&#65533;PO&#65533;ZZ&#65533;&#65533;<&#65533;&#65533;>&#65533;&#1029;"&#65533;&#65533;&#65533;V+&#65533;\aE` &#65533;&#65533;B&#65533;&#65533;&#65533;&#65533;;;HA&#65533;D&#65533;Uh&#65533;&#65533;&#65533;&#65533;{&#65533;&#65533;&#65533;uhg&#65533;Y&#65533;<&#65533;&#65533;	&#65533;`&#65533;R&#65533;L&#65533;8	9.&#65533;l;&#65533;&#65533;HmHE"L&#65533;&#65533;&#65533;&#65533;&#65533;#&#65533;$/&#65533;QLSX&#65533;t&#65533;=:D^Aa&#65533;&#65533;N&#65533;&#65533;DQX&#65533;&#65533;:)Iu&#65533;a&#65533;b)&#65533;tDKR&#65533;I!&#65533;@`&#65533;&#65533;2^&#65533;&#65533;*&#65533;v1:&#65533;L&#65533;&#65533;%&#65533;Z&#65533;&#648;&#65533;&#65533;~&#65533;:d&#65533;&#65533;&#587;&#65533;&#65533;0 &&#65533;*+s&#65533;b,&#65533;D&#65533;g&#65533;&#65533;VTW&#65533;&#65533;(r&#65533;s&#65533;&#65533;&#65533;&#65533;p&#65533;+&#65533;N&#65533;Q&#65533;&#65533;t&#65533;,&#65533; &#65533;&#65533;(&#65533;&#65533;3&#65533;&#65533;r &#65533;T&#65533;&#65533;&#65533;N*&#65533;&#65533;!a&#65533;&#65533;&#65533;&#65533;&#65533; &#65533;&#65533;-r&#65533;FS&#65533;&#65533;&#65533;&#65533;ZP)&#65533;&#65533;&#65533;&#65533;E&#65533;&#65533;}&#65533;&#65533;&#697;'A&#65533;&#65533;m&#65533;1n=&#65533;&#65533;:&#65533;&#65533;l&#65533;&#65533;!=d&#65533;&#65533;&#65533;&#65533;R7)' &#440;&#65533;&#65533;1&#65533;i&#65533;&#65533;&#1940;!&#65533;&#65533;&#65533;&#646;f&#65533;&#58949;&#65533;T&#65533;&#65533;L&#65533;z&#65533;So:\&#65533;
&#65533;&#65533;&#65533;&#65533;&#65533;Lm&#65533;G&#65533;&#65533;&#65533;g&#65533; &#65533;M&#1793;A&#65533;&#454;x5]C &#65533;j&#65533;&#65533;E2&#65533;j&#65533;P&#65533;Z&#65533;&#65533;q&#65533;l&#65533;&#65533;&#65533;:&#65533;&#65533;|u	\qi&#65533;&#65533;&#574;&#1165;&#65533;&#65533;&#65533;&#65533;;	&#65533;$f&#65533;D&#65533;&#65533;]&#65533;ZQ6&#65533; &#65533;&#65533;&#65533;&#65533;&#65533;SY&#65533;&#65533;-&#65533;&#65533;%&#65533;{8&#65533;&#65533;+&#65533;E&#65533;&#65533;X&#65533;(&#65533;60&#65533;Ik];7+<AqJ&#65533;{0&#65533;&#65533;nis&#65533;&#65533;&#65533;V&#65533;*&#65533;&#65533;&#65533;V&#65533;]&#65533;G\&#65533;&#65533;&#569;&#65533;&#65533;R-&#65533;2&#1213;fD&#65533;
&#65533;JY&#65533;&#65533;n&#65533;&#65533;%&#65533;&#65533;&#65533;&#65533;&#65533;N&#65533;HB&#65533;fh;s&#65533;&#65533;&#65533;U.&#65533;&#65533;b|&#65533;L&#65533;&#1556;&#65533;&#65533;&#65533;kcE)&#65533; &#65533;
J&#65533;j*&#65533;&#1586;&#65533;<&#65533;&#65533;&#65533;B&#65533;N=S&#65533;@&#65533;F&#65533;&#65533;r/&#65533;c&#65533;&#65533;&#65533;e&#65533;c&#65533;6&#65533;b&#65533;`X6&#65533;4 >&#65533;&#65533;o&#65533;HE&#65533;&#65533;&#65533;(&#65533;.V9&#65533;1&#65533;&#65533;Ws
&#65533; R &#65533;&#65533;#a&#65533;r&#65533;&#65533;&#65533;n&#65533;&#65533;&#65533;e7&#65533;8&#65533;&#65533;&#1901;m+&#65533;vI&#65533;<&#65533;^&#65533;2&#65533;&#65533;(&#65533;&#65533;iq&#65533;1L_0g&#65533;Z%H{FO&#65533;&#65533;&#65533;5j1&#65533;g&#65533;&#65533;!7r&#65533;\&#65533;&#65533;&#65533;&#65533;L&#65533;&#65533;&#65533;xd&#65533;&#65533;AH&#65533;c$Ni&#65533;&#65533;&#65533;"gD[&#65533;&#65533;n&#65533;&#212;&#65533;&#65533; XN &#1354;&#1480;&#65533;&#65533;&#65533;[&#65533;&#65533;&#65533;&#65533;j&#65533;&#65533;lXA&#65533;dgu&#65533;&#65533;0Y&#65533;&#1761;gmdP&#65533;&#65533;I&#65533;3&#65533;&#65533;&#65533;&#65533;A&#65533;&#65533;&#65533;V&#65533;&#65533;5N&#65533;&#522;>&#65533;K_DN&#65533;&#65533;md&#65533;&#65533;&#65533;&#65533;8/&#65533;&#65533;&#65533;&#65533;.^&#65533;&#65533;	&#65533;~R&#65533;&#1282;&#65533;O&#65533;&#1188;Wo&#65533;b&#65533;Nw&#65533;&#1533;E&#65533;&#65533;6M$&#65533;m0}H&#65533;!@&#65533;x&#951;&#65533;&#65533;&#65533;oN$NU&#65533;n&#65533;F&#65533;P0\&#65533;&#65533;&#65533;&#65533;&#65533;&#65533;&#65533;3&#65533;&#65533;z&#65533;]&#65533;&#65533;&#299;;(Y&#65533;0&#65533;&#1348;&#65533;-&#65533;&#65533;&#65533;&#65533;/o&#65533;{`N&#65533;&#65533;&#65533;&#65533;8&#65533;&#65533;&#65533;A>&#65533;&#65533;p&#65533;&#65533;&#65533;&#65533;&#1425;Z&#65533;lE&#65533;0&#65533;VA&#65533;&#65533;&#65533;;&#65533;&#65533;&#65533;&#65533;&#65533;&#65533;7r&#65533;M&#1834;&#65533;A&#65533;&#65533;&#65533;&#65533;{&#65533;T+&#65533;*=&#65533;&#65533;&#65533;&#65533;&#65533;p 9m&#65533;v&#65533;&#65533;&#65533;|&#65533;&#65533;&#65533;"Hj&#65533;&#65533;C&#65533;X&#65533;Q_&#65533;&#65533;v&#65533;&#65533;&#65533;&#65533;&#65533;X&#65533;&#65533;yn&#65533;8&#65533;H&#65533;&#65533;&#65533;D&#65533;	`&#65533;&#65533;Oy&#65533;
D&#65533;S &#65533;&#65533;i&#65533;| 5>g&#65533;)&#65533;&#65533;&#65533;d	@&_&#65533;&#65533;&#721;u&#65533;@&#1640;jt&#65533;`&#1380;8S&#65533;N&#65533;&#65533;&#65533;&#65533;/&#65533;qMK]O&#65533;&#65533;&#65533;z&#65533;qb&#65533;&#65533;r+&#65533;&#65533;e&#65533;e,&#65533;h9[v&#65533;&#65533;>&#65533;"&#65533;w[&#65533;&#65533;&#65533;&#65533;&#65533;&#65533;X&#65533;&#65533;NQ&#65533;&#65533;9&#65533;A&#65533;/ &#65533; &#65533;&#65533;&#1717;O~&#65533;N9M&#65533;<R&#65533;l&#65533;&#65533;&#57501;c~&#65533;$`&#65533;W}1&#65533;~&#1283;c+&#65533;z&#65533;&#65533;}&#65533;&#65533;0m&#65533;O&#65533;&#65533;h&#65533;U[<!&#65533;>&#353;&#65533;=pbh&#65533;F&#65533;&#65533;&#65533;@=&#65533;&#65533;P&#65533;HG&#65533;2&#65533;&#65533;&#65533;d&#65533; &#65533;&#65533;
&#65533;&#65533;&#65533;&#65533;S&#65533;&#65533;&#65533;&#65533;&#65533;}&#65533;&#65533;n&#65533;&#65533;&#65533;&#65533;)&#65533;A;PZ&#65533;&#65533; #&#65533;`&#65533;AY&#65533;&#65533;|pP&#65533;C&#65533;Cx&#65533;&#65533;Fx&#65533;&#65533;7&#65533;N&#65533;&#65533;.X&#65533;7&#65533;&#65533;`Ux&#65533;=.&#65533;&#65533;B&#65533;,&#65533;_x&#65533;b(&#65533;'H &#65533;,>&#65533;t&#65533;&#65533;:q&#65533;2&#65533;pT%b<& &#65533;W&#65533;mqH:&#65533;E&#65533; |U&#65533;&#65533;!&#65533;&#65533;&#65533;;@.@U&#65533;&#456;&#65533;&#1474;A&#65533;D&#65533;Di&#65533;&#65533;! &#65533;H&#65533;&#65533;&#65533;.@`&#65533;&#65533;('`&#65533;&#1411;&#65533;&#65533;&#65533;&#65533;&#65533;&#65533;}&#65533;&#65533;m)&#65533;X&#65533;=&#65533;dU6&#65533;Q1g&#133;&#65533;!&#65533;&#65533;x&#65533;e#=&#65533;>&#65533;&#65533;R}&#65533;a&#65533;&#65533;!<&#65533;H|&#65533;QZMV&#65533;	&#65533;jeQ&#65533;&#65533;c&#65533;&#65533;&#65533;l&#65533; &#65533;(&#65533;&#65533;X&#65533;>&#65533;&#369;K&#65533;n&#65533;``H&#65533;(&#65533;':&#65533;I&#65533;&#65533;`%&#65533;(&#65533;i&#65533;&#65533;&#65533;&#65533;&#65533;H&#65533;eC&#65533;&#65533;&#65533;6&#65533;?d&#65533;&#65533;&#65533;8&#65533;2|&#65533;z&#65533;pT&#65533;&#198;#!}&#65533;&#65533;&#5188;Q&#65533;8&#65533;&#65533;8&#65533;'H&#65533;\p&#65533;X&#65533;&#65533;2@m&#65533; &#65533;m&#65533;&#65533;&#65533;&#65533;g2&#65533;&#65533;!&#65533;# &#65533;&#65533;L"&#65533;c&#65533;&#65533;&#65533;&#65533;&#65533;~&#65533;7&#65533;&#65533;H&#65533;M&#65533;&#65533;&#65533; $PU&#65533;w&#65533;WUa&#65533;&#65533;&#65533;3BQ&#65533;6&#65533;A$&#65533;i@O	%A&#65533;&#65533;]&#65533;&#65533;`y&#65533;@ =&#65533;:&#65533;&#65533;&#65533;&#65533;XQ&#65533;FY&#65533;Q)&#65533;&#65533;&#65533;^&#65533;&#65533;&#65533;6&#65533;R&#65533;&#65533;=&#65533;&#65533;^X&#65533;?	&#65533;&#65533;&#65533;&#65533;b&#65533;&#65533;0 ;`&#65533;&#65533;# '&#65533;/&#65533;&#65533;&#65533;&#65533;t&#65533;&#65533;h5&#65533;@O&#65533;#&#65533;a!&#65533;r>S&#153;&#65533;&#65533;&#65533;j&#65533;&#65533;Q&#65533;"&#65533;7&#65533;&#65533;&#65533;~&#65533;&#65533;&#65533;&#65533;q&#65533;&#408;.&#65533;&#65533;&#65533;&#1493;U&#65533;&#65533;&#65533;&#65533; &#65533;f.&#65533;!R&#65533;i&#65533;'%Y DZ&#34240;h&#65533;IO&#65533;&#65533;|&#65533;8 YBqE&#65533;&#65533;@2 d&#65533;&#65533;&#1929;l&#65533;*&#65533;LFOci}.` =&#65533;"O&#65533;&#65533;X~&#65533;&#65533;&#1628;&#65533;h&#65533;&#65533;&#65533;&#65533;84&#65533;n&#65533;&#65533;6&#1493;&#65533;Y&#65533;=&#65533;S}8&#65533;&#65533;"&#65533;Q&#230;T&#65533;&#65533;&#65533;&#65533;@8 &#65533;"&#65533;&#65533;B1&#65533;&#1692;&#65533;H>P&#65533;&#65533;&#65533;&#65533;&#65533;&#65533;/9&#65533;xSk$&#65533;Z&#65533;;&#65533;&#65533;&#65533;&#65533;&#65533;-ZPx&#65533;i&#65533;RI&#65533;V'@&#65533;( &#65533;'&#65533;&#1171;&#65533;	&#65533;&#65533;&#65533;&#65533;&#65533;~&#65533;q&#65533;&#65533;&#65533;&#65533;% Q&#1694;&#65533;( H&#65533;=&#211;&#65533;UZT4&#65533;S&#65533;&#65533;&#65533;)&#65533;&#65533;&#65533;bXP&#65533;Ay&#65533;&#65533;`Z&#65533;z&#65533;s&#65533;D&#65533;&#65533;&#65533;=}&#65533;F&#65533;&#65533;&#65533;AE&#65533;(&#65533;Z&#65533;1X!&#65533;&#65533;E5&#65533;Ju&#1255;9&#65533;&#65533;c%&#65533;&#65533;&#65533;x&#65533;&#65533;j8*&#65533;d&#65533;p&#65533;&#65533;cGBe&#1510;&#65533;&#65533;-&#1105;&#65533;h&#65533;gi&#65533;s&#65533;(&#65533;&#65533;&#65533;&#65533;%g|&#65533;q	%'`&#65533;`R&#65533;VP&#65533;rc&#65533;C&#65533;&#65533;Ze&#65533;&#65533;&#65533;tz&#65533;&#65533;&#65533;c>&#65533;&#65533;&#65533;&#65533;q&#65533;qE&#65533;&#300;TaF&#65533;&#65533;&#65533;!v&#65533;&#65533;0	@ " 6%&#65533;&#65533;&(&#65533;D&#65533;&#65533;iJ&#65533;&#65533;&#65533;=&#65533;&#65533;{&#65533;&#65533;TA&#65533;[&#65533;K&#65533;;W-"*&#65533;&#65533;&#65533;Efd&#65533;&#65533;:&#65533; &{&#65533;&&#65533;&#65533;%&#65533;&#65533;&#584;&#65533;i`&#65533;h	&#65533;qb>&#65533;&#65533;&#65533;	&#65533;f&#65533;y%&#65533;&#65533;&#65533;&#65533;</&#65533;b&#65533; . &#65533;x(&#65533;&#65533;7&#65533;&#65533;&&#65533;&#65533;h&#65533;R&#65533;&#65533;!&#65533;s&#65533;&#65533;&#65533;&#65533;&#1459;-rR&#65533;!&#65533;&#65533;&#65533;C&#65533;tr4&#65533;V9: M{&#65533;O&#65533;b F&#65533;&#65533;&#65533;6&#65533;&#65533;&#65533;&#65533;&#65533;I&#65533;&#1321;&#65533;&#65533;&#65533;&#65533;&#65533;[&#65533;&#65533;&#65533;&#65533;&#65533;gF&#65533;&#65533;, %;&#65533;u[6&#65533;&#65533;&#65533;b=&#65533;&#65533;&#65533;t2&#65533;&#65533;Z	hs
ER&#65533;&#65533;&#65533;a&#65533;&#65533;Y&#65533;&#65533;OZO&#65533;&#65533;
&#65533;&#65533;&#65533;_&#65533;x&#65533;&#65533;&#65533;aQ"<&#65533;s+J  g&#1317;&#1427;&#65533;"&#65533;Z W&#65533;a
&#65533;A&#65533;y&#65533;>&#65533;&#538;&#65533;&#65533;A&#65533;&#65533;&#1623;s&#65533;&#65533;{&#65533;&#65533;&#65533;bf&#65533;N&#65533;&#65533;j&#65533;&#65533;&#65533;D&#65533;&#65533;-2&#65533;&#65533;&#65533;P&#65533;&#65533;M&#65533;&#65533;&&#65533;&#65533;up5P '@ &#65533;&#65533;=&&#65533;&#65533;i&#65533;&#65533;;&#65533;U&#573;~&#65533;9`&#65533;&#65533;&#654;|&#65533;&#65533;&#15487;&#65533;&#65533; h[|&#65533;%&#65533;&&#65533;k&#65533;7 &#65533;]* &#65533;P5&#65533;.&#65533;ec?W&#65533;S&#65533;&#65533;>&#65533;A&#65533;&#65533;&#65533;&#65533;`&#65533;&#65533;h&#65533;=\)|K&#65533;0&#1841;&#65533;&#65533;*s&#65533;Y&#65533;&#65533;
&#65533;&#65533;#&#65533;-&#65533;&#65533;!  &#65533;+pP&#65533;&#65533;Y	-&#65533;&#65533;.lC&#65533;&#65533;)&#65533;&&#65533;Ad&#65533;(&#65533;3&#65533;&#132;&#65533;&#65533;)&#65533;  &#65533;&#65533;w&#65533;	 &#65533;I<Bq&#65533;1&#65533;&#65533;&#267;0x&#1813;r&#65533;&#65533;&#65533;l&#65533;`P&#65533;(#Y&#65533;A&#65533;&#65533;R :&#65533;&#65533;&#65533;q0&#65533;d&#65533;5 &#65533;&#65533;#\&#65533;! &#65533;-&#65533;z&#65533;&#65533;&#65533;}&#65533;&#65533;&#65533;&#65533;K &#65533;&#648;I&#65533;}\D0&#65533;&#65533;&#65533;&#65533;[&#65533;&#65533;&#65533;&#65533;&#65533;02[&#65533;&#65533;p#!L&#65533;z&#65533;\&#65533;DYb&#65533;~&#65533;y&#65533;: &#65533;&#65533;8 	W2 &#65533;&#65533;&#65533;&#65533;&#65533;&#65533;&#65533;
&#65533;&#65533;E&#1039;s:&#65533;&#65533;{&#65533;z%k&#65533;rj&#65533;&#65533; |&#65533;&#65533;&#65533;&#588;#&#65533;&#65533;W&#65533;&#65533;.&#65533;R	: PP&#65533;P&#65533;&#65533;4p&#65533;b&#65533;&#605;&#65533;z&#65533;&#65533;&#65533;(i&#65533;  &#65533;&#65533;&#65533;9`&#65533;]&#65533;&#65533;&#65533;&#65533;&#65533;&#65533;&#65533;&#65533;\6 &#65533;t&#65533;z|&#65533;l H[ &#65533;&#65533;&#65533;%l&#65533;_,&#65533;Tb&#65533;zc?\H&#65533;&#65533;1 &#65533; &#65533;&#474;z&#65533;&#65533;&&#65533;V &#65533;&#65533;p&#65533;T&#65533;&#65533;&#65533;A2&#65533;9@j&#65533;&#65533;&#65533;&#65533;&#65533;R&#65533;}Qr&#65533;&#65533;&#65533;&#65533;-&#65533;&#65533;Cd&#65533;&#65533;~C&#65533;&#65533;:&#65533;&#65533;4e&#65533;&#65533;&#65533;;&#1038;/&#65533;&#65533;$&#65533;A&#65533;&#65533;"&#65533;&#65533;"&#65533;= =  r 	M&#65533;&#65533;k `&#65533;&#65533;&#65533;&#65533;{}&#65533;)&#65533;r&#65533;E&#65533;&#65533;L&#1483;&#65533;&#65533;&#65533;&#65533;&#65533; E  &#65533;&#65533;&#65533;&#65533;&#65533;&#65533;"9&#65533;"&#65533;7&#65533;^&#65533;&#65533;[&#65533;-	GP7&&#65533;-"&#65533;|&#65533;f&#65533;&#65533;&#65533;&#65533;&#65533;u&#65533;&#1630;&#65533;G,&#65533;&#65533;&#65533;&#65533;&#65533;&#65533;y+&#65533;&#65533;&#65533;&#65533;Q &#65533;%O&#65533;&#65533;&#65533;&#65533;&#65533;&#511;&#65533;&#65533;
S& &#65533;&#65533;&#65533;3&#65533;"&#65533;&#65533;&#65533;:(&#65533;&#65533;h&#65533;n&#65533;"&#65533;U&#65533;?&#65533;X&#65533;&#65533;Qev&#65533;wQ&#65533;k&#65533; &#65533;&#65533;U&#65533; &#65533;QS&#65533;&#65533;: U&#65533;&#65533;&#65533;&#65533;&#65533;M&#65533;4&#65533;~&#65533;M,&#65533;&#65533;K`&#65533;iqM&#65533;&#1742;
&#65533;)&#65533;&#65533;C&#1688;&#946;&#65533;~&#65533;W+|{&#65533;O(&#1281;K&#65533;)&#65533;&#65533;6+&#65533;` &#1546;$&#65533;b@A&#65533;&#65533;&#65533;&#65533;&#65533;>&#65533;ClM&#65533;]&#745;.&#65533;&#65533;&#65533;&#65533;&#17000;&#65533;&#65533;eY&#65533;&#65533;&#65533;vz&#65533;[k]Q2&#65533;&#65533;"&#65533;&#65533;&#65533;a}&#65533;* A&#65533;d&#65533;D&#65533;\&#65533;&#65533;W&#65533;lS&#65533;&#1851;&#65533;I&#65533;&#65533;&#65533;&#65533;&#65533;&#547;&#65533;i&#65533;&#65533;&#65533;&#1055;<&#65533;&#65533;9i%C4&#65533;O<&#65533;&#65533;&#65533;&#65533;7&#65533; : &#65533;&#488;\@&#65533;&#65533;&#65533;&#65533;&#1901;&#65533;%&#65533;c&#65533;3&#65533;&#65533;rn8(&#65533;&#1327;&#65533;6&#65533;&#65533;&#65533;X`'&#645;z[&#65533;&#65533;B&#65533;"|FOB`&#65533;]&#65533;4 &#65533;^&#65533;>&#65533;a&#65533;&#65533;Q&#65533;3&#65533;y &#65533;;&#65533;&#65533;&#65533;&#65533;5&#36317;sz&#65533;&#65533;$&#65533;J&#44139;&#65533;&#680;&#65533;&#65533;&#65533;8&#65533;&#65533;&#65533;IU &#65533;`(2b &#65533;N&#65533;g.$R&#65533;[*&#65533;&#65533;&#65533;~&#65533;/cz	P&#65533;&#65533;Qt&#65533;&#65533;H&#65533;&#65533;&#65533;- &#65533;3K&#65533;&#65533;?&#65533;&#65533;&#65533;2&#65533;&X6&#65533;&#65533;&#65533;^&#65533;b &#65533;> b&#65533;/&#65533;.&#65533;Z@t&#65533;&#787;S&#65533;&#65533;CK&#65533;&#65533;{&#65533;~&#65533;f%:&#65533;(*8O&#65533;A&#65533;I&#65533;4-&#65533;&#65533;&#65533;
/&#65533;&#65533;R &#65533;/&#65533;&#65533;w&#65533;&#65533;&#65533;&#65533;CAN&#65533;&#1516;&#65533;x&#65533;&#65533;&#65533;&#65533;&#65533;"]}&#65533;}&#65533;6P&#65533;&#65533;l&#65533;%&#65533;>&#65533;
&#65533;A@?&#65533;>*w0Y&#65533;9&#65533;&#65533;g;0t&#65533;!&#65533;\&#65533;X&#65533;&#65533;&#489;!&#65533;4&#65533;&#65533;&#65533;&#65533;sz&#65533;&#65533;&#65533;C&#65533;&#65533;T&#65533;&#65533;h0&#65533;Y*c&#65533;}ap&#65533;&#65533;&#65533;&#65533;&#65533;&#65533;&#65533;&#65533;&#65533;&#65533;c`&#65533;&#65533;D&#65533;F^&#65533;&#65533;&#65533;&#65533;{	.&#65533;~&#65533;&#65533;&&#65533;&#375;%h:&#65533;&#65533;-&#65533;&#65533;Y&#65533;&#65533;&#65533;P;&#65533;1&#65533;&#4704;8&#65533;
&#65533;&#65533;	&#65533;L&#65533;|&#65533;l&#65533;&#65533;*	&#65533;T&#65533;Uh0%T[&#65533;X&#65533;~P&#65533;&#65533;&#65533;-2&#821; `&#65533;kD&#65533;&#2030;&#65533;&#65533;Z&#65533;&#65533;&#65533;&#65533;&#65533;&#65533;&#65533; I&#65533;&#65533;""&#65533;&#65533;&#65533;MU&#65533;o%c&#65533;&#65533;&#65533;&#65533;&#65533;&#65533;`&#65533;x&#65533;&#65533;#/&#65533;&#65533;&#65533;'&#65533;`S&#65533;`Al&#65533;&#65533; &#65533;&#65533;&#65533;%N&#65533;&#65533;&#65533;	9v&#65533;q&#65533;*.h&#65533; !&#65533;I&#65533;)S&#65533;&#65533;&#65533;K/e&#932;Y&#65533;f&#65533;&#65533;6u&#65533;&#65533;&#65533;&#65533;&#65533;O&#65533;A&#65533;%Z&#65533;h&#65533;;4&#65533;&#65533;#&#65533;b6?&#65533;ZN&#65533;&#65533;Sd&#1840;&#355;Gi&#65533;&#65533;&#65533;!E&#65533;hA&#65533;&#65533;&#65533;&#65533;&#65533;&#1475;>z8&#65533;&#1198;&#65533;=:\&#65533;i&#65533;&#65533;&#65533;&#65533;;&#65533;$`P&#65533;U&#265;/f&#65533;&#65533;g&#65533;8S&#65533; &#65533;&#65533;&#65533;&#65533;&#65533;7$&#65533;$H&#65533;D&#65533;4	&#65533;&#65533;!&#65533;Sl&#65533;!m&#65533;>&#65533;]0d&#65533;&#65533;&#65533;wu&#65533;&#65533;&#65533;&#65533;A4z^&#65533;&#65533;&#65533;&#65533; '&#65533;&#65533;&#65533;&#65533;s&#65533;&#65533;4&#65533;G&#65533;&#65533;%&#65533;#fG&#65533;&#65533;&#65533;q0]&#65533;C&#65533;9&#65533;&#65533;&#65533;&#179;&#65533;&#65533;&#65533;qA&#16978;&#65533;U&#65533;<A&#65533;E&#65533;&#65533;&#65533;`@&#65533;.&#65533;&#65533;/`a&#65533;&#65533;t&#65533;- 	&#65533;b&#65533;&#65533;&#65533;*&#65533;&#65533;B_2!(8&#65533;"C&#65533;~&#65533;&#65533;+4@&#65533;!&#65533;2cC&#65533;&#65533;@&#65533;"&#65533;&#65533;M pCN&#65533;&#65533;$ &#65533;&#65533;&#65533;~&#65533;P&#65533;Xc&#65533;&#65533;2&#65533;&#65533;&#65533;p&#65533;P&#65533;t&#65533;&#610;&#65533;`&#370;&#65533;&#65533;&#65533;&#65533;2(
&#65533;&#65533;(&#65533;&#65533; &#65533;U@2A&#65533;m&#65533;g&#65533;&#65533;&#65533;p&#65533;&#65533;h &#65533;Gt&#65533; >&#65533;&#65533;&#37536;&#65533;&#65533;R&#65533;&#65533; @&#65533;T&#65533;tQFwP&#65533;7&#65533;&#65533;	&#65533;&#65533;&#65533;&#65533;6p&#65533;&#65533;,S"&#65533;h&#65533;B&#65533;&#65533;>8&#65533;&#65533;&#65533;&#65533;&#65533;&#65533;&#65533;&#65533;u&#65533;}&#65533;8R:A4K{&#65533;&#65533;B-krRb&#65533;Hd~&#65533;	&#65533;&#65533;&#65533;
PV&#65533;X&#32814;W&#65533;&#65533;?l&#65533;&#65533;[po&#65533;@&#65533;&#65533;&#65533;5&#65533;&#65533;&#65533;&#65533;c&#65533;^&#65533;&#65533;&#65533;b&#65533;c &#65533;&#65533;&#65533;^|&#65533;&#65533;w_~&#65533;&#65533;&#65533;_&#65533;&#65533;&#65533;&#65533;%&#65533;&#65533;&#65533;v&#65533;&#65533;7D&#65533;kU]	&#34826;&#65533; \&#65533;1F%%&#65533;&#65533;&#65533;&#14530;&#65533;ID1Y{Vye&#65533;[&#65533;7&#1625;^KA&#65533;"&#65533;HC&#431;`&#65533;&#65533;k&#65533;&#65533;|Xp4&#65533;&#65533;D&#65533;Pzi&#65533;&#65533;v&#65533;&#65533;*&#65533;&#65533;&#65533;i&#65533;&#65533;&#65533;Vi&#65533;&#65533;&#65533;(&#65533;&#65533;?&#65533;&#65533;y&#65533;x`&#207;&#65533;&#65533;T&#65533;
j&#65533;&#65533;7&#65533;&#65533;$:&#65533;&#65533;&#65533;&#65533;&#65533;4"&#65533;
rH&#65533;|p&#65533;&#1472;&#65533;&#65533;7`P6|&#65533;&#65533;&#65533;&#65533; &#65533;)&#566;\&#65533;Hd"&#65533;&#65533;&&#65533;&#65533;A&#65533;pyt&#65533;[C ?&&#65533;&#65533;&#65533;&#65533;<+Bj&#65533;y&#65533;l&#21792;&#65533;&#65533;s&#65533;@2\C&#65533;&#65533;&#65533;&#65533;&#65533;g2,&#65533;&#65533;'&#65533;|y&#65533;&#65533;&#65533;y:&#65533;&#65533;^&#65533;&#65533;&#65533;&#65533;&#65533;<8&#65533;BBx&#65533;&#65533;&#65533;@r&#65533;gm&#65533;&#65533;&#65533;&#65533;+&#708;&#65533;;e&#65533;&#708;&#65533;&#65533;
&#65533;&#65533;$&#65533;{&#65533;&#65533;&#65533;&#65533;r&#65533;%|r&#65533;&#65533;&#65533;&#65533;&#1585;a &#1267;&#11717;+&#65533;&#65533;
A&#65533;&#65533;&#65533;P(&#65533;&#65533;o&#65533;&#65533;_=&#65533;&#65533;+&#65533;&#65533;F5z&#65533;&#65533;v&#65533;^a	&#65533;&#65533;Y>&#65533;&#65533;@&#65533;&#65533;
&#65533;8&#65533;&#65533;&#65533;&#65533;&#65533;&#65533;&#65533;A qK&#65533;&#65533;&#987;lT;&#65533;&#65533;&#65533;?w&#65533; V&#65533;&#65533;&#65533;1[Ma $D&#65533;&#65533;!&#65533;&#65533;\&#65533;&#65533;B$c&#65533;&#65533;*&#65533;dn:!&#65533;f&#65533;&#65533;4dmez&#65533;&#65533;
&#65533;&#65533;&#65533;%Opv&#65533;&#65533;&#65533;&#65533;	&#65533;&#972;&#65533;$&#65533;c&#65533;&#65533; qNuZ&#65533;&#65533;&#65533;&#65533;&#65533;&#65533;&#785;&#65533;&#65533;&#65533;B&#65533;pIL&#65533;&#65533;&#65533;&#65533;&#65533;&;LR&#65533;&#65533;&#65533;J&#65533;&#65533;GV&#65533;&#65533;"Zv&#65533;&#65533;Hr&#65533;Y&#65533;&#65533;&#65533;BJ\&#65533;R(%xr&#65533;&#65533;D&#65533;E`&#65533;&#65533;5&#65533;&#65533;&#717;&#65533;e3&#65533;I&#65533;&#65533;&#65533;u#&#1484;&#65533;&#65533;&#65533;
&#65533;-[*&#65533; &#65533;&#65533;Mp
&#65533;&#65533;,&#65533;&#65533;$ Hf>S&#65533;&#65533;<$:&#65533;&#65533;&#65533;,&#65533;&#65533;e&#65533;&#65533;N&#65533;&#65533;g&#65533;p&#65533;~&#65533;&#65533;&#65533;e&#1162;V&#65533;&#65533;&#65533;&#65533;:&#65533;&#65533;&#65533;&#65533;&#65533;4&#65533;&#65533;M&#65533;&#65533;J4i&#65533;<&#65533;&#65533; &#65533;&#65533;&#65533;h\p&#65533;&#65533;&#65533;&#65533;&#65533;hK]&#65533;&#65533;&#65533;>T&#65533;&#65533;&#579;&#65533;&#65533;&#65533;`}&#65533;C	p&#65533;&#65533;z&#65533;&#65533;\icGI&#65533;&#65533;&#65533;&#49188;%*X &#65533;&#65533;&#65533;&#65533;S}&#65533;&#65533;&#1241;f&#65533;(y&#65533;&#65533;r::&#65533;_=%&#65533;+&#65533;J&#65533;Y&#65533; #%i.&#390;-,j=eJ$&#65533;&#65533;RU&#65533;i1&#65533;U&#65533;&#65533;U&#65533;Ee=&#65533;&#65533;Y&#2000;&#65533;&#65533;&#65533;)Y`l&#65533;&#65533; &#65533;&#65533;&#65533;&#65533;M,ASB&#65533;&#65533;"{&#65533;&#65533;D&#65533;X&#65533;
&#65533;e&#65533;&#65533;,$i&#65533;,&#65533;)`mka&#65533;&#65533;&#65533;&#65533;&#65533;-&#65533;V"&#65533;n&#65533;&#65533;&#65533;&#65533;&#65533;_C&#65533;[&#65533;&#65533;&#807;&#65533;&#65533;&#65533;&#674128;,0@&#65533;&#65533;E&#65533;AL&#65533;&#65533;&#65533;&#65533;
:&#65533;27&#65533;[&#65533;^&#65533;&#65533;&#65533;	&#65533;&#65533;@ZXt&#65533;&#514;&#65533;k^<(6&#65533;5&#65533;x&#65533;&#65533;&#65533;&#65533;bW&#65533;&#65533;&#65533;n}k&#65533;2 2@42`&#65533;y&#1762;&#65533;&#65533;&#65533;W&#65533;&#65533;E	f&#65533;[&#65533;N&#65533;&#65533;&#65533;e&#65533;KV&&#65533;&#65533;i)&#65533;UOA>&#65533;&#65533;&#65533;v%Ap&#65533;[&#65533;W&#65533;6X&#65533;p&#65533;&#65533;&#65533;	&#65533;WYxK&#65533;{b&#65533;&#65533;(@&#65533;0F&#65533;;&#65533;&#65533;k&#65533;fCy&#1627;a6@&#65533;<&#65533;":i\cm&#65533;&#65533;K&#65533;6&#65533;&#65533;&#65533;&#65533;&#65533;&#65533;&#65533;&#65533; &#65533;&#65533;&#65533;F&&#65533;/'/gM4&#65533;C&#65533;P&#65533;&#65533;e`3D&#65533;&#65533;&#65533;&#65533;4&#65533;	&#65533;&#65533;&#65533;&#65533;&#65533;4&#65533;&#65533;u&#65533;&H&#65533;&#65533;:&#65533; .^&#65533;B&#65533;VA\&#65533;&#65533;&#65533;A&#65533;&#65533;&#65533;d/&#199;&#65533;(&#65533;&#65533;&#65533;&#65533;?~&#65533;`2S&#65533;&#65533;n4Kq/m9F&#65533;A8&#65533;&#65533;&#65533; &#65533;&#65533;&#65533;&#65533;>E&#65533;e&#65533;!&#280;i&#65533;&#65533;&#65533; @&#65533;&#65533;&#1213;&#65533;&#1716;5&#65533;&#65533;x&#65533;&#65533;h&#1222;&#65533;E	0P&#65533;,t&#65533;&#1546;*A&#65533; &#65533;&#65533;&7 &#11272;K&#65533;A&#65533;&#65533;&#65533;&#65533; &#65533;&#65533;Vx\%M&#65533;Vv?I&#1537;#&#65533;&#65533;&#65533;E&#65533;d &#65533;f&#65533;&#65533;&#65533;&#65533;&#65533;&#65533;4&#65533;&#65533;A&#65533;&#65533;E	&#65533;I&#65533;&#976;&#65533;&#65533;&#65533;d~&#65533;&#65533;+$&#65533;&#65533;w&#65533;&#65533;gqp}%&#65533;!&#65533;&#65533;&#65533;&#65533;&#65533;&#65533;F&#65533;&#65533;&#65533;&#65533;&#65533;&#65533;	&#65533;[&#65533;C0&#65533;4&#65533;'D|&#65533;D&#65533; w&#1101;N	&#65533;&#65533;98&#65533;B&#65533;&#65533;!&#65533;x&#65533;&#65533;&#245;]&#65533;&#65533;i+&#65533;&#65533;u&#65533;&#65533;s[wNSH&#65533;&#65533;&#65533;&#65533;&#65533;
&#11017;&#65533;};&#65533;&#65533;~-&#65533;&#65533;&#65533;&#65533;xkX&#65533;&#65533;,&#518;&#65533;@Il&#65533;(&#1951;&#65533;u&#65533;+&#65533;&#33511;&#65533;u&#65533;&#65533;&#65533;&#65533;&#65533;&#65533;&#65533;&#2000;&#65533;&#65533; &#65533;&#65533;q&#65533;c&#65533;N0&#65533;&#65533;
&#65533;&#65533;&#1488;&#65533;;
&#65533;q&#65533;F	&#65533;&#65533;&#65533;&#65533;#&#65533;M(A	8 &#65533;l&#65533;&#65533;pY&#65533;&#65533;&#65533;&#671;>y&#65533;SZ'P&#65533;J&#65533;&#2183;&#65533;&#65533;s&&#65533;|&#65533;42&#65533;&#65533;&#65533;&#65533;
fu&#65533;&#65533;&#65533;f&#1532;&#65533;&#65533;e&#65533;@&#65533;&#1667;&#65533;&#65533;&#65533;&#65533;&#65533;WM6`&#65533;O&#65533;'&#65533;'&#65533;&#65533;&#65533;&#65533;C&#65533;&#65533;&#65533;J'}&#65533;N4&#65533;&#65533;[`&#65533;&#65533;|&#65533;&#65533;s&#65533;&#65533;&#65533;[DY;D&#65533;&#65533;&#65533;&#65533;#l@e&#65533;?&#65533;&#65533;*
>&#65533;&#65533;#%&#65533;&#65533;@&#65533;&#65533;EA&#65533;>&#65533;>&#65533;&#65533;$&#65533;&#65533;9&#65533;&#65533;@l&#65533;&#65533;&#65533;&#625;&#65533;&#65533;&#65533;!&#65533;&#65533;:6&#513;mJA&#65533;&#65533;*(&#65533;&#65533;A?q&#65533;&#65533;4&#65533;&#65533;&#65533;-&#65533; &#65533;@&#65533;8-!\&#65533;&#65533;&#65533;&&#65533;&#65533; &#65533;&#65533;;&#65533;(&#65533;&#65533;&#1056;&#65533;&#65533;?&&#65533;&#65533;&#360;"&#65533;&#65533;&#65533;&#65533;&#65533;+&#65533;i=&#65533;B-<&#65533;&#65533;3&#65533;	&#65533;3&#65533;&#65533;*Pr&#65533;&#65533;3DC;&#65533;
&#65533;)&#65533;&#65533;<&#65533;[&#65533;&#65533;&#65533;c,&#65533;@&#65533;CC&#65533;&#65533;	h6Z&#65533;&#65533;&#65533;)A6X9&#65533;;DJ&#65533;	"\&#65533;=&#65533;&#65533;*&#65533;"&#65533;&#1121;&#65533;&#698;&#65533;DQ&#65533;&#65533;&#65533;&#65533;	MB@/j=7&#65533;%EW
>l&#65533;&#65533;&#65533;>J	@R93|E]&#65533;D&#65533;&#65533;B;	c2H&#65533;],&#413;&#65533;C5&#65533;;O&#65533;6&#65533;&#65533;b4&#65533;W&#65533;&#65533;&#65533;P&#65533;&#65533;&#65533;zC&#65533;&#65533;:q&#65533;$hEh&#65533;3+&#65533;&#65533;{	&#65533;&#65533;&#65533;#at&#65533;D,&#65533;FCdj&#65533;	&#65533;&#65533;F&#818;-+&#65533;Ew4D&#1136;G&#65533;&#65533;5&#65533;&#65533;0&#65533;6&#65533;2&#65533;&#65533;&#65533;}&#65533;&#65533;&#65533;&#65533;E &#65533;&#65533;&#65533;5&#65533;"q&#65533;6&#65533;#&#260;&#65533;D&#65533;&#65533;)FpH=
&#65533;&#65533;+&#65533;F&#65533;&#65533;&#65533;,&#65533; 2&#65533;&#37626;&#65533;&#65533; *&#65533;`\&#65533;g$I;&#65533;&#65533;&#65533;$b&#65533;&#65533;j&#65533;(B,D&#65533;&#65533;&#65533;69z&#65533;&#65533;&#65533;$&#65533;K&#65533;J&#65533;&#65533;&#65533;&#351;d&#65533;r&#65533;&#65533;9@&#65533;C&#65533;@&#65533;&#65533;Il&#65533;%|&#65533;>&#65533;"&#65533;;={&#821;&#65533;&#65533;I&#65533;&#65533;&#167;&#65533;&#65533;Z1&#65533;&#65533;&#65533;&#65533;8;&#65533;&#65533;3,K&#65533;DI&#65533;5&#65533;F3&#65533;"I&#65533;&#65533;&#65533;&#65533;T&#718;&#65533;&#589;&#1785;+X&#65533;&#65533;&#65533;&#65533;t&#65533;J&#715;&#65533;&#65533;&#65533;&#65533;&#65533;&#65533;&#65533;w ;h&#65533;&#316;&#65533;&#65533;&#65533;&#65533;!H&#65533;&#65533;&#65533;&#65533;L4&#65533;,&#65533;&#65533;&#65533;&#65533;&#739;&#1144;6&#65533;<&#65533;3MT&#65533;&#65533;C&#65533;&#65533;&#65533;<DG`&#65533;&#65533;N&#65533;b&#65533;+&#65533;&#65533;&#1644;&#65533;K&#65533;&#65533;&#65533;&#65533;&#65533;"oz	L&#65533;&#65533;Q&#260;&#65533;&#65533;&#65533;2&#65533;&#65533;&#65533;,&#65533;k&#65533;&#65533;&#65533;&#65533;&N&#65533;&#65533;4&#65533;4&#65533;&#65533;&#65533;&#907;$&#65533;,O&#65533;<O&#65533;LO&#65533;\O&#65533;lO&#65533;|O&#65533;&#65533;O&#65533;&#65533;O&#65533;&#65533;O&#65533;&#65533;O&#65533;&#65533;O&#65533;&#65533;O&#65533;&#65533;O&#65533;&#65533;O PP-P=PMP]PmP}P&#65533;P	&#65533;P
&#65533;P&#65533;P&#65533;P&#65533;P&#65533;P&#65533;PQQ-Q=QMQ]QmQ}Q&#65533;Q&#65533;Q&#65533;Q&#65533;Q&#65533;Q&#65533;Q&#65533;&#65533;&#65533;&#65533;&#65533;/&#65533;. &#65533;&#65533;!&#65533;&#65533;x&#65533;6&#1196;z&#65533;@&#65533;&#65533;X&#65533;&#65533;&#65533;/`&#1159;&#65533;&#65533;&#65533;-E @-&#65533;&#65533;R+}&*&#65533;R$x	 `%&#65533;R&#65533;/&#65533;%&#65533;f&#65533;@&#65533;$H'`&#65533;H&#65533;\` &#65533;&#65533;x8&#65533;%,&#65533; h&H&#65533;0&#65533;Be' &#65533;7&#65533;Qz&#65533;@<MTK&#65533;&#65533;$&#65533;&#65533;!&#65533;RH%9u&#65533;KUCU&#65533; &#65533;N&#65533;&#65533; UQ&#65533;&#65533;F5&#65533;S-&#65533;O]UV&#65533;W}&#65533;A&#65533;UYUZe&#65533;G&#65533;OI&#65533;&#65533;\e$&#65533;S!l&#65533;&#65533;&#65533;N&#65533;&#65533;?(&#65533;k&#65533;/&#65533;(TY&#65533;&#65533;@hk&#65533;Vk&#65533;@&#65533;&#65533;^&#65533;&#65533;6&#65533;Q qWQ&#65533;&#65533;&#65533;S%&#65533;&#65533;PUSZ&#65533;Vk&#65533;&#65533;(&#65533;@&#65533;&#65533;&#65533;&#65533;&#65533;O&#65533;S&#65533;&#65533; &#65533;S &#65533;N&#65533;&#65533;&#65533;&#65533;!HUuMTF&#65533;/&#65533;V*  yE$&#65533;&#65533;yE&#65533;&#65533;&#65533;&#65533;=x	T&#65533;P8&#65533;S(TWQh&#65533;&#65533;&#65533;&#65533;%H&#65533;&#65533;8T%&#65533;R%&#65533;&#65533;(&#65533;&#65533;&#65533;u%@N&#65533;X&#65533;&#1219;T&#65533;X&#65533;&#65533;&#65533;PYq&#65533;&#65533;&#65533;|&#65533;!&#65533;&#65533;5&#65533;&#65533;!x&#65533;k &#65533;&#65533;&#65533;&#65533;&#65533;&#65533;&#65533;V&#65533;&#65533;N &#65533;&#65533;X&#65533;E&#65533;S&#65533;N &#65533;&#65533;|#&#65533;&#65533;(pZk}y&#65533;Z&#65533;&#1785;)&#65533;U&#65533;&#65533;S[&#65533;&#65533;-&#65533;SY&#65533;&#768;Zp&#65533;XXwm&#65533;(&#65533;Y&#65533;}\x&#65533;&#65533;&#65533;&#65533;kO &#1791;&#65533;&#65533;]&#65533;&#65533;U&#512;&#65533;}Wy&#1353;&#517;&#65533;&#65533;&#65533;&#65533;&#65533;R&#65533;&#1855;5RH&#65533;/PlU &#65533;&#65533;&#65533;5&#65533;&#65533;&#65533;&#65533;]@]&#65533;&#65533;kQ&#65533;X&#65533;&#65533;&#65533;&#65533;MO&#965; 
&#65533;]km &#65533;&#65533;&#65533; (&#1989;\&#65533;&#65533;;&#65533;%&#65533;&#65533;&#65533;&#65533;E&#65533;&#65533;&#65533;&#1741;#x &#1829;
0&#65533;&#65533;m&#65533;&#65533;&#65533;&#1772;&#65533;&#65533;}]&#65533;R&#65533;&#65533;O@O&#981;]#&#65533;&#65533;	&#65533;
&#65533;&#65533;&#65533;]&#65533;&#65533;&#65533;&#1756;&#65533;&#65533;&#701;&#65533;Q&#65533;^&#65533;%sE&#65533;&#65533; ( &#65533;}&#65533;x  &#65533;&#65533;&#65533;&#65533;m_&#65533;&#65533;M&#65533;Y&#65533;+&#65533;&#65533;]]&#65533;u]&#65533;M&#65533;&#65533;&#65533;( 	&#65533;&#65533;&#65533;&#65533;BH&#65533;6&#65533;&#65533;&#65533;&#65533;&#65533;[&#65533;}<|%S a&#65533;-&#65533;=&#65533;&#65533;&#65533; &#65533;-&#65533;&#65533;]P w&#65533;&#65533;&#65533;&#65533;6&#65533;( ]&#65533;&#65533;&#341;a+&#65533;b,&#65533;b-&#65533;b.&#65533;b/n&#65533;&#65533;	 &#65533;WQ &#65533;&#65533;&#65533;&#65533;x	&#65533;
&#65533;`l&#65533;]&#65533;6&#65533;&#65533;&#65533;&#65533;Z&#65533;-&#65533;/&#65533;c=&#65533;c>&#65533;&#65533;,
&#65533;&#65533;TW&#65533;&#65533;N]&#65533;&#65533;&#65533;`&#65533;0&#65533;&#65533;6P&#65533;pb*&#65533;c&#65533;&#65533;&#65533;&#65533;&#65533;&#65533;&#65533;-=&#65533;O&#65533;P&#65533;&#65533;&#65533;_F6&#65533;&#65533;V@vd"v&#65533;6h&#65533;&#65533;&#65533;&#65533;&#65533;&#65533;b?&#65533;e\&#65533;e]]@~&#65533;C&#65533;&#65533;	&#65533;&#65533;&&#65533;6&#65533;&#65533;U&#65533;D&#65533;&#65533;6H&#65533;(H&#65533;eh&#65533;fi&#65533;b0&#65533;O*h&#65533;PR&#65533;&#65533;x&#65533;&#65533;d&#65533;&#65533;i.gs>g6_&#65533;&#65533;&#65533;lV&#65533;p^&#65533;}&#65533;	har&#65533;&#65533; _t&#65533;g}6&#65533;&#65533;1&#65533;&#65533;`&#65533;&#65533;&#65533;`#n&#65533;w}&#65533;&#65533;&#65533;}^h&#65533;&#65533;&#65533;q&#65533;]&#65533;f&#65533;&#65533;&#65533;Sgk&#65533;Gnh&#65533;&#65533;&#65533;.&#65533;&#65533;&#65533;&#65533;i`~&#65533;&#65533;X&#65533;&#65533;]rn&#65533;&#65533;f&#65533;#&#65533;&#65533;k&#65533;xa&#65533;&#65533;	0&#65533;I&b&#65533;e&#65533;&#65533;&#65533;&#65533;S&#65533;Q&#1943;p&#65533;&#65533;&#65533;i
&#65533;	pdl&#65533;&#65533;	@&#65533;n*P&#65533;p&#65533;&#35318;&#65533;&#65533;&#65533;&#65533;&#65533;`&#65533;0j&#65533;&#65533;V&#243;&#65533;	8&#65533;0&#65533;jg&#65533;$&#65533;(&#65533;&#65533;&#896;&#65533;&#65533;&#39878;&#65533;&#65533;&#65533;&#65533;&#65533;&#65533;&#65533;j88&#2028;&#65533;O&#65533;	&#65533;&#65533;&#65533;6&#65533;&#65533;&#65533;&#65533;yNiG&#65533;&#1417;FNj8&#65533;&#65533;BP&#65533;BH&#65533;&#65533;dH&#65533;&#65533;&#65533;u&#65533;O&#65533;&#65533;&#65533;&#65533;&#65533; &#65533;l&#65533;#&#65533;&#65533;	&#65533;&#65533;&#1023;&#65533;	&#65533;&#65533;.&#65533;$Vl&#65533;&#65533;&#2011;~	&#65533;U&#65533;_P&#1102;?&#1678;`8	&#65533;&#65533;&#65533;O&#502;	&#65533;&mo&#65533;=15&#65533;&#65533;&#65533;&#65533;k&#65533;&#65533;&#65533;&#1238;&#65533;`&#65533;&#65533;&#65533;&#65533;[m[&#65533;n&#65533;Ll&#65533;&#65533;n&#65533;_&#65533;&#1417;&#65533;  !&#65533; &#65533; ,   &#65533;F &#65533; &#65533;H&#65533;&#65533;&#65533;&#65533;*\&#560;&#65533;&#199;#J&#65533;H&#65533;"&#65533; <T("#&#65533;&#335; C&#65533;I&#65533;&#65533;&#595;(S&#65533;\&#65533;&#65533;&#65533;"	6&#65533;&#65533;&#65533;&#65533;&#65533; ,s&#65533;&#65533;&#627;&#65533;&#991;@u&#65533;&#65533;&#65533;&#65533;D5k^I&#65533;aGRA&#65533;J&#65533;J&#65533;&#65533;&#1387;1zp&#65533;`&#590;`&#65533;"e#`	&#65533;
@&#65533; &#65533;&#1463;p&#65533;&#669;&#65533;6E29L&#65533;&#65533;&#832;	H&#552;i*AILZ&#824;&#65533;&#65533;&#464;#K&#65533;L&#65533;&#65533;&#65533;&#728;3k&#65533;&#825;&#65533;&#65533;&#992;C&#65533;M:2&#65533;c&#65533;&#65533;%&#65533;&#65533;`&#65533;&#65533;d^&#65533;&#65533;&#65533;5&#65533;&#1784;s&#65533;&#65533;&#65533;&#65533;B&#1386;+&#65533;@&#65533;&#65533;&#65533;j&#65533;&#65533;&#635;&#65533;&#65533;&#65533;&#1063;IMV&#65533;&#65533;A&#65533;f&#65533;&#65533;&#65533;&#65533;&#65533;`<D&#65533;O&#65533;&#65533;y&#65533;	j&#65533;&#65533;q"@&#65533;,j'&#65533;bCM,&#65533;$~&#65533;&#65533;&#65533;&#65533;&#65533;&#65533;^{&#65533;Ipm&#65533;Ws&#65533;0Vl F&#65533;&#65533;&#65533;a&#65533;&#65533;N!&#65533;&#65533;U&#65533;&#65533;BM&#65533;6&#65533;&#65533;ac&#65533;Q&#65533;b&#65533;&#65533;(&#65533;4&#65533;&#65533;&#65533;@S&#65533;&#1093;<&#65533;&#65533;&#65533;n&#65533;hEgh&#65533;&#65533;&#205;EC&#65533;t }&#65533;TR&#65533;m6f&#65533;&#65533;\>6&#65533;Z&#65533;d&#65533;8&#65533;&#65533;H	&#65533; 5&#65533;&#65533;d&#65533;1P&#65533;&#65533;&#1364;&#220;S8&#65533;&#65533;]&#65533;&#65533;&#30687;&#65533;eJ&&#65533;e&#65533;&#65533;!zV&#65533;$O&#65533;9&#65533;	f&#65533;&#65533;&#65533;_ &#65533;&#39324;66P&#65533;*&#65533;h*&#65533;&#65533;&#65533;l0)&#65533;X	&#3677; &#65533;&#65533;!&#65533;b&#65533;&#65533;&#65533;&#27307;&#65533;8v1&#65533;ei&#65533;&#65533;&#65533;&#65533;&#65533;&#65533;H[&#65533;&#65533;]^A&#65533;A&#174;&#65533;V;&#1703;&#65533;&#65533;&#65533;V&#65533;J,y&#1090;X&#65533;&#65533;~d&#65533;xy0V&#1462;&#65533;nf&#65533;n+&#65533;&#65533;~k&#65533;I&#65533;&#65533;$I&#65533;(&#65533;&#65533;5A8&#1050;5&#65533;&#65533;&#65533;&#65533;&#65533;(&#65533;&#65533;&#65533;&#65533;p&#65533;&#65533;&#65533;7Vo&#65533;&#34443;lxt&#65533;&#65533;[$&#65533;&#65533;_6&#65533;&#65533;&#65533;&#65533;&#65533;&.H"&#65533;5e1&#65533;&#65533;K&#65533;&#165;&#65533;&#65533;&#65533;&#891;&#65533;<&#65533;&#65533;@>Q2tK&#65533;T&#65533;&#65533;&#59216;T2&#65533;YbA&#65533;V&#65533;&#65533;&#1244;$2&#65533;$&#65533;&#65533;\6!&#65533;&#65533;&#65533;&#65533;q&#65533; &#65533;68%&#65533;d&#65533;/&#65533;hi5o &#65533;!&#65533;{&#65533;&#65533;t &#65533;am+&#65533;&#65533;kg&#65533;|&#65533;&#65533;*Ph&#65533;&#65533;k&#65533;UAq&#65533;&#65533;&#65533;$&#65533;&#65533; &#65533;&#65533;u&#2004;&#65533;&#65533;b&#65533;e*x&#65533;V&#65533;&#65533;'S"&#65533;d&#65533;&#65533;&#65533;&#65533;&#65533;&#65533;&#65533;&#65533;Z&#65533;&#65533;&#65533;&#65533;&#286;&#981;Br(?&#65533;&#65533;p&#65533;\&#65533;}&#65533;&#65533;.&#65533;&#65533;f[&#65533;\A&#65533;!&#65533;&#65533;&#65533;`gv&#65533;4 F&#65533;@&#65533;	&#65533;&#65533;&#65533;&#65533;S&#65533;#&#65533;&#65533;&#229;&#65533;&#542;PEM&d&#65533;&#65533;&#65533;_6&#65533;V&#1268;&#65533;&#65533;
&#65533;&#65533;&#1867;&#65533;-&#65533;&#65533;_&#65533;&#65533;&#65533;&#65533;&#65533;M&#65533;&#65533;N&#65533;P|&#65533;:` L&#65533;Wv&#65533;&#65533;38&#65533;&#65533;&#1280;&#291;'P&#32927;&#65533;&#65533;&#65533;t&#65533;'zcC&#65533;&#1843;&#65533;&#65533; &#65533;&#65533;&#65533;&#65533;&#65533; &#65533;&#65533;Y&#65533;|&#65533;0&#65533;0Ff&#65533;&#65533;&#65533;N&#65533;`Lt&#65533;&#65533;W&#65533;&#65533;&#65533;&#65533;&#65533;&#65533;55)&#65533;&#65533;pg&#65533;Zfa&#65533;&#65533;\&#65533;g&#65533;&#65533;|o&#65533;D<	pw&#65533;&#65533;&#65533;Ff&#65533;1&#65533;&#65533;`&#65533;.J[&#65533;&#65533;&#65533;&#65533;#&#65533;&#65533;%3&#65533;	&#65533;&#65533;&#65533;&#65533;&#65533;noP&#65533;6GO-&#65533;&#65533;&#65533;+^!Ch&0&#65533;Q$vc&#65533;$6&#65533;&#65533; z  &#65533;E.&#65533;&#65533;&#65533;&#65533;<&#1625;&#65533;=%t[&#65533;&#65533;&#65533;&#65533;&#65533;to&#65533;&#65533;=&#65533;&#65533;P&#65533;&#65533;&#65533;)OYY&#65533;&#65533;I61H&#65533;"&#65533;7&#65533;&#65533;p&#65533;_B&#65533;-&#580;&#65533;\j&#65533;[&#65533;,I&#65533;&#1584;&#65533;)&#65533;&#65533;$Aq&#65533;x&#1829;&#65533;&#65533;\&#65533;&#65533;&#65533;&#65533;L&#65533;&#65533;&#529;&#1116;j&#65533;&#65533;&#879; -B&#65533;&#786;' 7&S&#65533;&#65533;"g9-&#65533;&#65533;#&#65533;&#65533;"dd&#65533;&#65533;&#65533;P&#65533; &#65533;&#65533;&#65533;&#65533;L|J&#65533;&#65533;&#65533;&#65533;&#65533;&#65533;&#65533;&#65533;&#65533;A&#65533;L&#65533;&#62771;&#615;X&#65533;SD#
n&#65533;&#65533;&#65533;I&#65533;&#1436;&#454;&#65533;&#65533;Yx{&#1714;&#1087;&#65533;X&#65533;")e&#905;R&#65533;&#65533;&#65533;5&#65533;%&#65533;&#65533;S&#65533;&#65533;0&#65533;&#65533;&#65533;&#65533;&#65533;&#1307;j&#65533;
\&#65533;&#65533;c&&#65533;S&#65533;&#275;H&#65533;q KYfAV`5&#65533;&#65533;6&#65533;&#65533;ePHN&#65533;&#65533;H&#65533;&#65533;&#65533;]V5"W&#65533;&#65533;&#65533;&#65533;V3x@~2&#65533;&#65533;&#65533;+&#65533;&#65533;&#65533;O&#65533;&#65533;6&#65533;&#65533;_&#21805;S&#65533;:&#2010;=]&#65533;y&#65533;&#65533;&#65533;&#290;WP(&#65533;&#65533;Z&#1588;!6&#65533;&#65533;blD.&#322;&#65533;U2`H}j&#65533;&#65533;&#65533;&#65533;l&#65533;a;+&#65533;&#65533;&#65533;J5C&#65533;&#65533;H&#65533;&#567;&#65533;&#65533;&#1301;&#65533;&#1411;&#65533;&#65533;&#65533;,&#65533;VpV&#65533;&#65533;&#65533;&#65533;&#65533;&#65533;:&#65533;Z&#65533;I&#65533;&#65533;@.X5)&#65533;'&#65533;d&#65533;4&#65533;&#65533;h&#65533;&#461;&#1881;&#65533;K&#65533;&#65533;$&#65533;&&#65533;d&#65533;&#65533;&#65533;&#65533;&#65533;&#65533;lg&#65533;H&#219;V&#65533;&#65533;&#65533;&#65533;&#65533;&#65533;&#65533;&#800;&#65533;&#65533;&#65533;it&#65533;!&#65533;R&#65533;4L&#65533;&#65533;f%}&#65533;&#65533;&#65533;:X2au&#65533;X&#65533;&#65533;)&#65533;k/}i&&#65533;/&#65533;
gx&#65533;&#65533;&#65533;WTM&#65533;Uys@&#65533;&#65533;K&#65533;~&#65533;&#65533;n&#65533;=&#65533;a&#1742;&#65533;&#65533;&#65533;&#65533;&#65533;&#65533;%1&#65533;;&#65533;)L&#65533;&#65533;Kg4&#65533;o&#65533;`hIw&#65533;&#65533;&#65533;&#65533;R&#65533;l&#65533;/04&#65533;	X&#65533;&#65533;&#65533;&Y&#65533;6f&#65533;3&#728;&#65533;&#65533;k_I&#1600;p&#65533;$e&#65533;gI&#65533;PT&#65533;e&#65533;&#65533;&#65533;&#65533;&#65533;<&#65533;&#65533;I*/eebf&#65533;&#65533; &#65533;&#65533; &#65533;8X&c&#65533;&#65533;&#65533;y&#65533;a&#1971;=&#65533;@&#65533;h&#65533;&#65533;&#65533;{&#65533;&#65533;&#65533;Kj&#65533;&#65533;&#65533;}%MJ&#65533;$&#65533;=&#65533;A&#65533;&#1461;&#65533;&#1659;&#65533;&#65533;&#65533;H]j&#65533;&#65533;I&H&#65533;&#65533;&#65533;&#16445;&#65533;O&#65533;&#65533;&#65533;&#65533;L&#65533;.J&#65533;m&#1221;&#65533; i&#65533;+&#276;&#65533;&#65533;&#65533;&#65533;&#65533;&#65533;&#65533;bO"&#65533;&#65533;/&#65533;8&#65533;Ur&#65533;&#65533;t&#65533;&&#65533;i&#65533;&#65533;&#65533;fk&#65533;BhX&#65533;&#65533;y9&#65533;&#1836;&#65533;%s&#65533;&#65533;&#65533;jVp&#65533;_&#65533;&#65533;LZ/CPA&#65533;z/&#65533;&#65533;&#65533;u&#65533;&#65533;&#65533;&#65533;<6D'`i&#65533;-=&#65533;&#65533;&#65533;&#65533;o&#65533;&#65533;&#235;&#65533;&#65533;&#65533;y &#65533;+&#65533;&#65533;,)3&#65533;	s,F&#65533;7&#65533;u&#65533;,&#65533;G&#65533;qO&#65533;v&#1077;&#65533;&#179;&#65533;.&#1017;&#65533;?9&#65533;w&#65533;&#65533;I\XoA&#65533;&#65533;&#65533;u&#65533;o&#65533;H&#65533;x&#975;&#65533;f&#65533;&#65533;T&#65533;&#65533;&#65533;w&#65533;&#65533;M&#65533;&#65533;&&#65533;&#65533;}&#65533;	9&#65533;&#65533;x&#65533;&#65533;]&#65533;&#689;N&#65533;@&#65533;&#65533;f&#65533;cA&#65533;&#65533;&#450;&#65533;&#65533;8DH&#65533;&#65533;n&#1921;Dr&#65533;&#65533;&#65533;A2&#65533;&#65533;&#1344;&#65533;!t<f&#65533;&#65533;&#65533;&#65533;3s&#65533;&#65533;q&#65533;*D&#65533;&#65533;@|&#612;&#65533;	@&#65533;E_&#65533;&#65533;)g&#65533;*-$&#65533;LV&#65533;&#65533;&#65533; &#65533;&#65533;a&#65533;6&#65533;&#65533;M&#65533;%&#65533;&#65533;&#65533;&#65533;&#65533;<&#65533;&#65533;l&#65533;&#65533;4:&#65533;&#65533;C3&#65533;=&#65533;	&#65533;&#65533;&#65533;&#65533;&#65533;T&#65533;]&#65533;l&#65533;&#65533;Y&#65533; _&#65533;&#151;&#65533;@h&#65533;&#65533;&#65533;&#65533;&#65533;I&#65533;~=&#65533;&#65533;$&#65533;&#65533;&#65533;&#65533;J&#65533;T&#65533;&#1401;&#65533;IDi&#65533;&#65533;f&#65533;+&#65533;x># Av&#65533;&#65533;&#65533;&#65533;&#65533;oP.s&#65533;O9#
" i H&#65533;&#65533; &#65533;&#65533;&#65533;!@1&#65533;f&#65533;ai&#65533;Y&#65533;Gw&#65533;&#65533;1&#65533;&#65533;88&#65533;x&#65533;|&#65533;P]9V &#65533;11&#65533;&#65533;&@uXv1Fm&#65533;N5&#65533;;&#65533;&#65533;qIq&#1088;Ae&#65533;c&#65533;&#65533;.$,&#65533;5(x&#65533;&#65533;p&#65533;5PhN&#65533;&#65533;2B&#65533;>[Ay&#65533;#&#65533;&#65533;6&#65533;&#65533;&#65533;' &#65533;&#65533;M&#65533;u&#65533;W&#65533;q&#65533;&#65533;&#65533;<W@&#65533;eY&#1029;_&#65533;I&#65533;>@@ g&#65533;$&#65533;&#65533;Zk8w'b&#65533;[&#65533;w~&#65533;&#65533;U'&#517;_&#65533;&#65533;&#65533;&#65533;>&#65533;&#65533;8&#65533;&#65533;&#65533;&#65533;Y5&#65533; &#65533;&#65533;&#65533;&#65533;s"&#65533;l&#1493;{Q&#65533;w!j6 &#519;:P>&#65533;4&#65533;&#65533;<&#65533;&#65533;&#65533;&#65533;y&#65533;Hvy&#65533;&#65533;$&#65533;6C@&#65533;&#65533;&#65533;&#65533;C&#65533;I!.&#65533;&#65533;&#65533;&#65533;&#65533;&#65533;&#65533;t=P~&#65533;h&#65533;oW&#65533;fz&#65533;c&#65533;cTl&#65533;h&#65533;vP=&#1507;&#616;&#65533;0&#65533;e(&#65533;&#65533;&#65533;&#65533;r'@ 4&#65533;&#65533;&#65533;&#65533;r&#65533;&#65533;&#65533;v&#65533;K&#65533;m&#65533;&#65533;&#65533;&#65533;+&#65533;&#65533;Z&#65533;]&#65533;>G&#65533; &#65533;d&#33591;&#65533;&#65533;&#65533;H&#65533;&#65533;H&#65533;&#65533;xU&#65533;RH8H&#65533;X^&#65533;&#65533;\&#821;Xab&#65533;4Y`&#65533;$ H
Y=Dd&#680;&#65533;&#65533;&#65533;&#65533;x&#65533;&#65533;(&#65533;4&#65533;&#65533;`( 8`!&#65533;\q&#65533;u&&#65533;&#65533;"=&#65533;&#65533;&#65533;! H!&#65533;q9@&#65533;5&#37336;H&#65533;:&#65533;0&#65533;=&#65533;AY&#65533;&#65533;E@&#65533;&#65533;&#65533;G&#65533;oo&#65533;&#65533;Oe&#65533;&#65533;"]&#65533;&#65533;:&#65533;U@&#65533;&#65533;&#65533; ``(&#65533;w1&#65533;&#65533;(&#65533;}&#65533;&#65533;8&#65533;&#65533;x&#65533;a&#65533;&#65533;&#1619;&#65533;J&#65533;&#65533;.i&#65533;&&#65533; &#65533;b&#65533;&#65533; 0&#65533;&#65533;0U&#65533;)&#65533;&#65533;F&#65533;>P=&#65533;&#65533;!&#65533;K&#65533;S&#65533;&#1047;&#65533;&#65533;5&#65533;&#65533;G&#65533;&#65533;U&#65533;&#65533;&#65533;q d@&#65533;y9r-&#65533;|&#65533;&#65533;q&#65533;&#65533;3]&#65533;c&#65533;&#65533;&#65533;&#65533;1&#65533;}&#1614;&#65533;&#65533;&#65533;&#65533;"&#65533;&#65533;&#65533;q&#65533;&#65533;l&#65533;0`&#65533; &#65533;	&#65533;8&#65533;&#65533;&#65533;iR&#1436;&#65533;V)&#65533;h<&#65533;Q)92&#65533;reI&#1114;&#65533;A&#65533;&#65533;&#65533;&#65533;&#605;&#594;&#65533;>&#65533;>&#65533;R	&#65533;&#65533;K&#65533; gQ@T&#65533;A&#65533;&#65533;&#65533;&#65533;&#65533;q&#65533;#;&#65533;2&#65533;C/&#65533;&#65533;&#65533;&#65533;&#65533;@&#65533;$&#65533;&#605;cY&#65533;g&#65533;&#65533;0h&#65533;&#65533;&#65533;&#65533;(&#65533;&#65533;}&#65533;&#65533;&#129;&#65533;&#65533;&#65533;7&#65533;&#65533;C&#65533;bY&#65533;&#65533;&#65533; R&#65533;&#65533;IQ&#65533;q&#65533;cI&#65533;-j&#65533;%&#65533;&#65533;pR&#65533;S&#65533;A&#65533;VF&#65533;:&#65533;x&#65533;Ys&#65533;+&#65533;=i&#65533;0&#65533;!B&#65533;I&#65533;&#65533;&#65533;&#65533;&#65533;&#65533;&#65533;e&#65533;&#65533;&#65533;iH&#65533;&@&#65533;,&#65533;%+&#65533;BC&#65533;&#65533;]A&#65533;}&#65533;4]jV&#65533;&#65533;.&#626;P`"0&#65533;&#65533;:&#65533;N  &#1221;&#65533;&#65533;! &#65533;W4&#65533;&#65533;&#65533;&#65533;`&#329;5&#65533;Z&#65533;&#65533;l&#65533;h&#65533;q&#65533;&&#65533;&#65533;&#263;3&#65533;&#65533;&#65533;&#65533;"=:/|&#65533;xp&#65533;&#65533;&#65533;<&#65533;t7P&#65533;&#65533;
&#65533;&#65533;&#65533;&#65533;&#382986;&#65533;0Dh&#65533;y&#65533;&#65533;!&#65533;&#65533;&#65533;&#65533;/&#65533;c&#65533;&#65533;Z&#65533;&#65533;&#65533;H&#65533;&#65533;&#65533;_J5&#65533;&#65533;s&#65533;&#65533;&#65533;j&#65533;`&#65533;&#65533;&#65533;&#65533;az&#65533;&#65533;J&#65533;k&#65533;K&#65533;&#65533;wJWp&#65533;&#65533;h&#65533;	&#65533;"&#65533;&#65533;&#65533;z&#65533;&#65533;&#65533;58&#65533;&#65533;&#1914;&#65533;&@&#65533;@&#65533;&#65533;&#65533;e&#65533;h&#65533;&#65533;&#65533;&#65533;&#65533;&#65533;&#65533;&#65533;&#65533;P. &#65533;&#65533;RP&#65533;&#65533;*l&#65533;&#65533;&#65533;q&#65533;H&#65533;&#65533;Ph&#1046;&#65533;R&#65533;Q&#65533;&#65533;C&#1457;h&#65533;&#65533;&#65533;2&#65533;{&#65533;G&#65533;&#65533;e&#65533;&#65533;&#65533;s&#65533;&#65533;&#65533; &#65533;` &#65533;Z&#65533;p&#65533;Q&#65533;&#65533;
e &&#65533;bP>e&#65533;' i&#65533;&#65533;&#65533;&#65533;&#65533;jDX&#1780;&#65533;&#65533;&#65533;&#598;&#521;&#65533;! )'&#65533;	cS&#65533;R&#65533;s&#65533;&#65533;`&#65533;&#65533;X&#65533;&#65533;&#65533;&#672;{&#65533;k&#65533;&#65533;&#65533;&#65533;& R &#65533;&#65533;z&#65533;2<&#65533;&#65533;&#65533;q&#65533;&#65533;&#65533;&#65533;@@v &#65533;&#65533;&#65533;&#65533;1Z&#65533;b&#65533;&#65533;&#1674;I&#65533;8@i &#65533;rV&#65533;	&#65533;AtD&#65533;cger&#65533;&#65533;&#65533;&#65533;`&#1834;&#65533;[&#65533;&#65533;&#65533;&#65533;&#65533;&#65533;zK&#65533;s&#3414;A]&#65533;&#760;'{&#65533;'&#65533;&#65533;l u 	5P&#65533;A&#65533;2&#65533;`1&#65533;&#65533;|( [&#65533; $&#65533;0q&#65533;r&#65533;&#65533;&#65533;$&#65533;	&#65533;q&#65533;&#65533;&#65533;&#65533;&#65533;+&#65533;/j	&#65533;&#65533;&#65533;&#65533;&#65533;&#65533;x0&&#65533;&#65533;&#65533;Q&#65533;z#"7` &#65533;&#65533;&#65533;p?&#65533;?P&#65533;&#65533;d&#65533;(RP&#65533;D&#65533;#&#65533;I&#65533;&#65533;&#65533;Y&#65533;&#65533;&#65533;&#1352;&#65533;G)  @&#65533;&#65533;+,&#65533;&#65533;&#65533;&#65533;&#65533;&#65533;&#65533;&#65533;&#65533;&#65533;&#65533;s&#65533;&#65533;
,&#65533;&#65533;&#65533;&#65533;&#65533;Pb&#65533;=`&#65533;0&#65533;\&#65533;&#65533;&#65533;R &#65533;K&#65533;u@&#65533;&#65533;&#65533;&#65533;&#65533;&#65533;NF&#65533;&#65533;&#65533;D&#65533;&#65533;&#65533;B&#65533;Ihl&#65533;b)&#65533;s&#65533;6*&#581;/&#65533;&#65533;-&#65533;)8;:[&#65533;&#65533;i&#65533;|&#65533;3&#65533;&#65533;&#65533;0&s&#65533;M&#65533;&#65533;:P&#65533;:`&#65533;,&#65533;&#65533;&#65533;&#65533;b p4  &#65533;P\&#65533;?&#65533;i`f&#65533;7.&#533;&#43559;`&#65533;2&#65533;"+3P3}6&#65533;&#65533;k&#65533; &#65533;~r&#65533;i+&#65533;K&#65533;&#65533;&#65533;&#65533;&#65533;b&#65533;6&#65533;h3&#65533;&#65533;#&#65533;&#65533;`&#1060;&#824;pp y&#65533;&#65533;> &#65533; &#65533;a&#65533;Ae/4&#65533;;&#758;&#65533;k&#65533;&#65533;&#65533;a1&#65533;&#65533;.!;&#3946;&#65533;I&#65533;\#i&#65533;&#65533;&#65533;f&#65533;j&#65533;*&#65533;&#65533;&#65533;&#65533;U&#65533;&#65533;/z&#65533;&#65533;<&#229;w&&#65533;&#65533;~&#65533;c&#65533;)@&#65533;J$ 0&#65533;&#65533;&#65533;8 C&#1049;{&#835;&#65533;&#65533;&#65533;e&#65533;a&#65533;&#65533;&#65533; 2@0&#65533;Ci&#65533;;p&#65533;,v&#65533;&#65533;{H&#65533;e&#65533;4+&#65533;&#65533;&#65533;&#65533;{&#65533;E&#65533;j&#65533;B&#65533;&#65533;!&#594;a&#65533;&#65533;B&#65533;	&#65533;&#65533;&#65533;	&#65533;&#65533;xYh.&#65533;&#65533;&#65533;&#65533;&#65533;k)&#65533;%&#65533;,&#65533;{&#65533;&#65533;WP$Le&#65533;&#65533;&#65533;h&#65533;&#11843;&#65533;A&#851;&#1089;P&#65533;\&#65533;<]y&#65533;{ {g&#65533;&#65533;
&#65533;&#65533;s&#65533;`&#65533;&#65533;&#65533;&#790;Q]	 &#65533;&#44592;;@&#65533;[&#65533;>h&#65533;&#65533;&#65533;&#65533;&#65533;&#65533;&#65533;&#65533;0&#281;	&#65533;$&#65533;q&#1332;G&#65533;Q&#340;\&#65533;5@&#1422;A`&#65533;&#65533;& &#65533;&#65533;/z&#65533;>&#65533;&#65533;D&#65533;&#1898;&#65533;Y1&#65533;{=#z2&#65533;&#65533;,&#65533;)&#65533;&#65533;X&#65533;Dy&#65533;&#65533;?} ;PC:&#65533;&#65533;&#1619;&#65533;&#65533; &#1171;	&#65533;r 	up&#65533;}u&#65533;&#783;#<&#65533;&#65533;&#65533;)&#65533;4'&#65533;&#65533;&#65533;)&#839;YV&#65533;&#65533;9&#65533;[&#65533;*&#65533;&#630;T&#65533;(u&#65533;&#65533;&#65533;&#65533;&#65533;&#65533;e9p&#817;&#65533;=l&#65533;	&#65533;&#65533;&#65533;.@ 0:&#65533;&#65533;El&#65533;*I>&#65533;q&#65533;&#65533;&#65533;,&#65533;W`&#65533;Y&#65533;,l&#65533;ZBtP&#65533;}l&#65533;&#65533;&#65533;a&#65533;d&#65533;&#65533;k&#65533;-&#65533;&#65533;&#65533;&#1892;&#65533;nj&#65533;&#65533;5&#65533;&#65533;A&#65533;&#65533;:p&#65533;&#65533;A\&#65533;0@ r&#65533;@&#65533;&#65533;+&#65533;&#65533;a`&#65533;i&#65533;m&#65533;&#65533;&#65533;&#65533;JNT&#65533;&#65533;%&#65533;&#65533;&#65533;&#65533;&#65533;Hmh/&#65533;&#65533;C9 /&#65533;&#65533;&#65533;&#65533;&#65533;/&#65533;K7 P&#65533;>@&#65533;7&#65533;^&#65533;h@&#65533;2&#65533;&#65533;&#1235;p&#65533;^&#65533;&#65533;}&#65533;.(\&#1970;&#65533;&#65533;&#65533;m9&#65533;&#65533;:&#65533;&#65533;&#65533;&#65533;:&#65533;&#65533;&#65533;.&#65533;&#65533;&#65533; &#65533;&#65533;&#65533;&#65533;ml&#65533;&#65533;!&#65533;&#65533;&#65533;&#65533;&#65533;h&#65533;&#65533;&#65533;&#65533;N&#65533;&#65533;&#65533;:eD&#65533;&#65533;jK!T*&#20782;+cd&#65533;&#65533;y&#65533;&#65533;K&#65533;&#65533;i&#65533;&#65533;X&#65533;2&#65533;&#65533;&#65533;&#65533;:&#65533;&#65533;H &#65533;B&#65533;&#65533;h U0&#65533;CNl1&#65533;^&#410;&#601;9&#65533;&#65533;&#65533;&#65533;^-]&#65533;&#2029;u&#65533;&#65533;&#65533;m&#65533;&#65533;&#65533;&#65533;&#65533;x1&#65533;&#65533;Xz&#65533;&#65533;&#65533;&#65533;&#65533;&#65533;:&#65533;U&#65533;t&#65533;&#65533;s&#65533;(&#65533;&#265;&#65533;&#65533;&#65533;z&#65533;!`&#65533;g&#65533;&#65533;&#65533;n&#65533;&#65533;1p&#65533;&#65533;W&#65533;&#65533;*&#65533;&#65533;n^&#65533;p~&#65533;&#65533;h&#65533;&#65533;&#65533;}&#65533;&#65533;&#65533;&#65533;Z&#65533;:o  9&#65533;!&#65533;&#65533;5i&#65533;l&#65533;q&#65533;&#65533;a&#65533;
&#65533;&#65533;E&#65533;&#65533;>&#65533;=&#65533;&#65533;!&#65533;&#65533;&#65533;&#65533;Ag&#65533;&#65533;&#65533;&#65533;&&#65533;&#65533;&#65533;&#65533;;&#65533;W&#65533;&#65533;M&#65533;&#65533;1&#65533;&#65533;&#65533;&#65533;&#65533;4Y&#65533;@9&#65533;&#65533;p&#65533;=&#65533;&#65533;&#65533;&#65533;&#65533;bP&#65533;/&#65533;S&#65533;&#65533;&#65533;&#65533;&#65533;L&#65533;&#65533;&#65533;%&#65533;&#65533;Yp&#65533;K&#65533;G&#65533;&#65533;{&#662;)&#65533;i&#65533;&#65533;`Q&#65533;&#65533;&#1813;cX&#65533;$&#1702;{&#65533;&#65533;&#65533;&#65533;&#65533;&#65533;>&#65533;/Q&#65533;1&#65533;V&#65533;&#65533;&#65533;&#65533;n0!&#65533;eW&#65533;&#65533;&#65533;&#65533;&#65533;&#65533;N&#65533;lp&#65533;&#65533;1&#65533;f&#65533;&#1560;&#65533;&#65533;&#65533;&#65533;&#65533;	&#65533;&#65533;&#25473;Ec&#1872;! L&#65533;&#65533;e&#65533;t&#65533; ;&#65533;b&#65533;&#65533;(@&#65533;&#65533;>&#65533;&#65533;&#65533; &#65533;&#1435;p&#65533;&#65533;&#541;][E&#65533;&#65533;_,K&#65533;L&#65533;'&#65533;&#65533;c&#65533;&#65533;&#65533;&#65533;&#65533;&#65533;&#65533;{3&#65533;&#65533;&#65533;^&#65533;c&#65533;&#65533;&#65533;&#588;&#65533;)&#65533;&#65533;(&#65533;&#65533;L&#65533;`&#65533;&#65533;}Ia +`&#65533;&#65533;)~ &#65533;$&#65533;4&#65533;&#65533;&#65533;n@B&#65533;&#65533;%N&#65533;X&#65533;&#65533;E&#65533;&#65533; `C&#65533;&#65533;G&#65533;!E&#65533;&#65533;H&#65533;Mr&#65533;&#1553;&#65533; 61e&#908;)@&#65533;z8!AB &#65533;A&#65533;%&#65533;&#65533;.|T&#65533;!3&#65533;S&#65533;&#65533;&#65533;&#65533;b@ T&#65533;X&#65533;l&#65533;&#65533;&#65533;&#65533;W&#65533;a&#334;&#65533;&#65533;&#65533;&#65533;&#65533;9sv|8&#16802;&#65533;&#65533;&#65533;&#65533;&#65533;&#65533;d&#65533;yC&#65533;&#65533;@&#65533;&#65533;	6`&#65533;$,S&#65533;&#65533;<e&#65533;8&#65533;=ht&#65533;&#1140;pa_&#65533;&#65533;B`&#65533;&#65533;5W&#65533;v&#65533;jf&#65533;i&#1321;U&#65533;&#65533;S&#65533;&#65533;Bs&#65533;vs&#65533;K&#65533;&#65533;MV&#65533;&#65533;&#65533;f&#65533;^&#65533;|+&#65533;&#561;d&#65533;&#65533;&#65533;3s&#65533;&#1123;&#65533;c&#65533;B%&#65533;A&#65533;rr&#65533;6&#65533; &#65533;&#65533;&#65533;E=|Nese&#65533;&#65533;&#65533;&#65533;&#65533;g&#65533;&#1981;X:e&#65533;&#65533;&#65533;&#65533;4&#65533;&#65533;&#131;2XB&#65533;&#65533;&#238;&#65533;*.p&#65533;&#65533;&#65533;&#65533;&#65533;1&#65533; &#65533;&#901;X@;&#65533;&#65533;&#65533;bX&#65533;+&#1217;&#65533;r&#65533; &#65533;$p&#65533;&#65533;&#65533;&#65533;h=c&#65533;qF&#65533;&#65533;"?Z&#65533;Q&#65533;4&#65533; &#65533;
4A&#65533;&#65533;&#65533;&#65533;&#65533;yz&#65533;A&#65533;&#65533;&#65533;&#65533;*.&#65533;&#65533;
&#65533;&#65533;&#65533;C,&#65533;&#65533;&#65533;&#65533;h&#65533;&#65533;>cG2&#65533;45&#65533;&#65533;&#65533;&#65533;XB&#65533;3&#65533;&#65533;29&#65533;&#65533;!&#65533;%&#65533;dl:&#65533;\ &#65533;&#536;&#65533;HcLH&#65533;&#65533;
4&#65533;&#65533;&#65533;&#65533;&#1123;+&#280;:&#65533;&#65533;8&#65533;"NL3&#65533;&#65533;"<&#65533;&#12299;>&#65533;`&#65533;M&#65533;&#65533;Cs&#1705;A=&#65533;&#65533;N2&#65533;&#65533;&#65533;4&#65533;@2*&#65533;&#65533; &#65533;W&#65533;CM&$&#65533;0aKUv&#65533;&#65533;h&#1058;&#65533;D4&#65533;&#65533;Y&#65533;&#65533; L&#65533;;Wu&#65533;&#1377;&#65533;C&#65533;2 &#65533;i&#65533;e&#65533;&#65533;&#65533;&#65533;\xe&#65533;A	&#65533;&#65533;&#65533;^|&#1867;&#65533;<&#65533;8h"Dh&#65533;>
6&#65533;`&#65533;Vxa&#65533;v&#65533;&#65533;*&#65533;8&#65533;[p&#65533;)&#65533;L tM&#65533;!&#65533;
&#65533;&#65533;&#65533;&#65533;&#65533;5&#65533;2Nj&#65533;|[v&#65533;4-Jp@&#65533;&#65533;C<&#65533;&#1687;'&#65533;&#65533;*~&#65533;&#65533;	+&#65533;X90:&#897;&#65533;&#65533;@8&#65533;HXm&#65533;*&#65533;&#65533;&#65533;R6P&#65533;&#65533;&#65533;&#65533;k&#65533;&#65533;&#65533;Y"&#65533;&#254;I	{&#65533;;&#65533;&#65533;XO'&#65533;<&#65533;040&#65533;D=&#65533;&#65533;&#65533;&#65533;&#65533;&#65533;J,&#65533;&#65533;R(.j&#65533;l&#65533;&#65533;V&#65533;&#65533;""&#65533;&#65533;&#65533;)jl?b&#65533;B&#65533;N&#65533;3cx]"&#65533;"H ao&#65533;c\A&:\cra&#1215;?T|&#65533;&#65533;&#65533;&#65533;#:r&#65533;=&#65533;&#65533;&#65533;X&#65533;&#65533;&#65533;t @&#65533;&#598;&#65533;;Zm&#65533;[W&#65533;I&#65533;[FN&#65533;I0&#200;&#691;&#65533;V&#65533;&#65533;v&#65533;&#65533;&#65533;X(^0&#65533;&#65533;b&#65533;&#1117;>F`&#65533;&#65533;
.&#65533;
1&#65533;2`&#65533;*<&#65533;&#65533;-&#65533;&#65533;&#65533; &#65533;l%&#65533;&#65533; &#65533;\=M}|&#65533;Q&#65533;&#65533;3&#65533;&#65533;&#65533; K&#65533;t&#65533;&#65533;&#65533;p&#65533;<&#65533;`=&#65533;&#65533;&#65533;;4&#65533;&#65533;&#65533;a<&#436;)p&#65533;z)&#65533;&#65533;&#65533;&#65533;}R &#1799;&#65533;' &#65533;eE&#65533;&#65533;&#65533;}&#65533;&#65533;&#65533;&#65533;&#65533;xP&#65533;4&#65533;vX&#65533;&#65533;2eLp&#65533;&#65533;yd&#65533;&#65533;&#65533;&#65533;@&#65533;b&#1251;0:&#65533;&#65533;hb^&#65533;&#65533;1&#65533;Q&#65533;&#65533;+&#65533;&#65533;(&#65533;&#65533;L1a&#65533;&#65533;xG<&#65533;faa&#65533;&#65533;&#65533;&#65533;^&#65533;z&#65533;&#65533;c!)&#65533;&#65533;zs&#65533; &#65533;l&#25619;&#65533;$Tv&#65533;H&#65533;&#65533;&#65533;a3&#65533;<&#65533;&#601;|&#603873;&#65533;&#65533;&#65533;&#65533;&#65533;J&#65533;R&#65533;&#65533;$!p&#65533;&#65533;&#65533;N&i&#65533;A-m9&#65533;&#65533;&#65533;&#65533;&#65533;&#65533;&#65533;d&#65533;C&#662;&#65533;Xe1&#65533;;&#65533;&#65533; &#65533;&#1168;D3&#65533;&#65533;e&#65533;&#65533;&#65533;\Q(&#65533;&#65533;4&#65533;iLp&#65533;&#65533;a>LCL&#65533; &#65533;k&#65533;&#65533;&&#65533;f4e&#10592;P*&&#65533;D&#65533;7&#65533;yO .&#65533;&#65533;=&#65533;&#65533;&#856;,&#65533;&#65533;&#65533;&#65533;&#65533;%v&#65533;&#65533;e(&#65533;&#1305;&#65533;,D4&#65533;9&#65533;&#65533;$*Q\&#65533;A&#65533;&#65533;&#65533;"j&#966;&#65533;T&#65533;&#65533;&#65533;&#65533;`L&#65533;&#65533;&#65533;4@JS&#65533;&#65533;&#65533;|K&@&#65533;HmzSLe1&#65533; |&#65533;Sj&#65533;?&#833;L0&#65533;&#65533;i&#65533;`Hq&#65533;T&#65533;&#65533;'&#65533;d&#65533;&#65533;p&#1387;&#65533;A2a V&#65533;&#65533;&#65533;&#65533;`1(;@W&#65533;zV&#65533;&#65533;f1IC&#65533;&#65533;C&#65533;$oe&#65533;N&#65533; )9&#1444;&#65533;&#65533;Ik_&#65533;@&#65533;xkdb&#65533;&#65533;N&#65533;u&#65533;&#65533;&#65533;\&#65533;&#65533;&#65533;)&#65533;U&#65533;&#65533;?&#65533;k`&#65533;&#65533;&#65533;&#65533;DoU?/`&#65533;&#65533; &#65533;&#65533;&#65533;&#65533;&#65533;dM&#65533;&#65533;&#65533;&#65533;&#65533;n&#65533;&#65533;&#65533;&#65533;&#65533;<Abb5&#65533;6NS&#65533;&#65533;i}&#65533;=@
&#65533;oU&#65533;&#65533;&#65533;&#65533;&#65533;&#65533;b&#65533;An7&#65533;[&#65533;&#65533;&#65533;+&#65533;+H|&#65533;[&#65533;d&#1322;o}&#65533;&#65533;U&#65533;&#65533;$&#65533;&#65533;a[u[&3@&#65533;&#65533;&#65533;&#328;u'&#65533;&#65533;8h&#65533;~ {g&#65533;&#65533;&#65533;&#65533;&#65533;&#65533;HL&#65533;YD&#65533;K&#65533;&#65533;&#65533;`&#65533;&#65533;G&#65533;D&#65533;&#65533;&#65533;&#65533;D|7&#65533;KDD&#65533;V&#65533;&#65533;&#1368;&#65533;&#1387;`&#65533;	b&#65533;&#65533;0 XXl<k&#65533;&#65533;$X&#65533;Iot-<Ap&#65533;q#&#65533;
&#65533;&#65533;/n@&#65533;&#65533;_&#65533;~&#65533;&#65533;H&#65533;&#65533;:B&#65533;&#65533;^&#65533;&#65533;&#65533;&#65533;&#65533;&#65533;,&#65533;&#65533;2&#1760;&#65533;&#65533;&#65533;&#65533;&#65533;9&#65533;@&#65533;IN&#65533;&#65533;&#65533;&#65533;]S&#65533;&#65533;?>&#65533;&#65533;YDA&#65533;p	8&#65533;&#65533;3. &#65533;&#65533;&#65533;5&#65533;&#65533;\&#65533;LZw J@&#65533;390&#65533;&#65533;]&#65533;y	&#65533; &#65533;E&#65533;&#65533;&#65533;K(bTy^&#65533;r&#65533;&#65533;~ &#65533;&#65533;gb&#65533;t0Z&#65533;&#65533;&#65533;&#65533;;SZ&#65533;&#65533;&#65533;0V}(Q&#65533;s&#65533;5&#65533;&#65533;T}&#65533;8&#65533;&#65533;&#65533;2F&#17420;[&#65533;<&#65533;&#362;ae&#65533;&#65533;&#65533;@&#65533;gydB&#65533;7{G%&#65533;+&#65533;&#65533;
@&#65533;Y&#65533;&#65533;&#65533;@&#65533;&#65533;=&#65533;b&#65533;&#65533;0&#65533;&#65533;`&#65533;&#65533;c&#676;&#65533;&#65533;v&#65533;p&#65533;k&#65533;&#65533;yu&#65533;M&#65533;&`&#65533;A$&#65533;	Bj^&#65533;&#65533;&#65533;&#65533;&#65533;&#65533;E&#61879;&#65533;1&#65533;&#65533;@&#65533;&#65533;&#65533;&#65533;XA6u0&#65533;&#65533;e&#65533;=q&#65533;4&#1964;`&#310;M&#65533;&#65533;8&#65533;&#65533;^&#65533;[&#65533;&(&#65533;&#65533;	&#65533;&#65533;&#65533;&#65533;L&#65533;&#65533;&#65533;F&#1398;&#65533;&#65533;%&#65533;8&#65533;&#65533; &#65533;H&#65533;&#65533;s&#65533;&#65533;&#65533;M&#65533;&#65533;1&#65533;&#65533;&#65533;	n&#389;i&#65533;&#65533;&#65533;w&#195;8&#65533;!#*&#65533;:Vf&#65533;&#65533;sh5&#65533;	&#65533;&#65533;&#65533;&#65533;e&#65533;&#1645;&#65533;&#65533;&#926;H&#513;&#65533;oKi8APE&#65533;&#65533;&#65533;`&#65533;&#65533;&#65533;=5&#65533;<j&#65533;=)&#65533;&#65533;<&#65533;m-s&#65533;&#239;3&#65533;&#65533;<&#65533;"&#2047;r&#65533;h&#65533;&#65533;&#65533;r&#65533;&#65533;&#65533;&#65533;!&#65533;'&#65533;&#65533;\&#65533;&#65533;,&#880;&#65533;0&#65533;&#65533;Hx&#65533;&#65533;&#65533;&#468;&#65533;/&#65533;&#65533;k3(Q&#65533;!&#65533;&#65533;&#65533;B{&#65533;&#65533;&#65533;&#65533;&#65533;j&#437;wve&#206;&#38927;&#65533;&|&#65533;&#65533;(X&#65533;&#65533;&#65533;&#65533;h0&#65533;&#1667;*}&#65533;&#65533;&#65533;`&#65533;G&#65533;&#65533;&#65533;_&#65533;&#65533;&#65533;&#65533;=>&#65533;&#65533;7&#65533;j&#65533;&#65533;&#65533;&&#65533;&#65533;/-6s
&#65533;&#65533;x&#65533;&#65533;+@&#65533;&#65533;&#65533;&#65533;&#65533;&#65533;&#65533;=&#65533;s9&#65533;&#65533;&#65533;&#65533;&#65533;P&#65533;&#65533;&#65533;&#65533;&#65533;&#65533; &#65533;H&#65533;f&#65533;&#65533;&#65533;=	&#65533;&#65533;&#65533;&#65533;"&#65533;&#65533;&#65533;&#274;&#65533;0(t&#65533;&#65533;9&#65533;&#65533;A&#65533;&#65533;k&#65533;&#65533;&#65533;&#65533;x4&#10776;&#65533;&#65533;zA&#65533;&#65533;&#65533;<&#65533;&#1240;&#65533;&#65533;@&#65533;&#65533;*&#65533;!&#65533;&#65533;A%&#65533;7d&#65533;&#65533;mFq?&#65533;&#65533;&#65533;&#65533;&#65533;%&#65533;&#175;X&#65533;&#65533;+&#65533;"d&#65533;B1&#65533;&#65533;&#65533;I&#65533;&#65533;Z&#65533;5&#65533;;C6&#65533;&#65533;&#65533;,9A&#65533;&#65533;&#65533;&#65533;3&#65533;6tAb&#65533;	b`=&#65533;C,&#65533;&#1291;&#65533;&#65533;
&#65533;&#65533;&#65533;A,y&#65533;:&#65533;E&#65533;	E&#65533;6m&#1030;&#65533;,8&#1714;&#65533;&#65533;&#65533;C|&#65533;,&#65533;4&#65533;&#65533;5`&#65533;5`H&#65533;&#65533;&#65533; &&#65533;,Y&#65533;Kt&#65533;&#14857;M&#65533;&#65533;&#65533;	&#65533;P&#65533;"&#65533;
&#65533;&#65533;&#65533;J&#65533;&#65533;&#65533;~j;&#65533;EEaPT@Yd&#65533;&#65533;&#65533;9&#65533;;&#65533;&#65533;&#65533;&#65533;H&#65533;7&#65533;%G&#65533;2&#65533;&#65533;&#65533;31&#307;De&#65533;&#65533;&#65533;&#65533;/&#65533;&#65533;F0&#65533;,P2B&#65533;&#65533;[&#65533;&#65533;&#65533;&#65533;&#65533;&#65533;&#65533;&#65533;%m&#65533;X&#65533;D6&#65533;&#65533;&#65533;&#65533;@&#65533;&#65533;F6&#65533;*&#65533;m&#65533;p&#65533;)L&#65533;R&#786;1&#65533;&#65533;&#65533;&#65533;&#65533;p&#65533;&#65533;a&#65533;,&#65533;&#65533;&#65533;C&#65533;&#65533;c&#65533;&#62152;&#65533;mP&#65533;&#65533;
Y;C6 &#65533;8G&#65533;&#65533;&#65533;N&#65533;&#65533;,&#65533;mp&#65533;&#65533;&#65533;&#65533;&#65533;&#65533;&#65533;&L&#65533;&#65533;?f&#65533;&#65533;o&#65533;&#65533;m&#65533;&#65533;&#65533;&#65533;&#65533;4&#65533;&#65533;
&#65533;&#65533;&#65533;*&#65533;&#65533;&#65533;3&#65533;&#65533;(&#65533;&#65533;&#65533;c&#65533;"&#65533;&#65533;&#65533;&#65533;&#65533;p&#65533;u:J&#248;&#65533;&#65533;&#1080;&#65533;{&#231;&#65533;&#65533;4&#65533;J&#65533;&#65533;&#65533;&#65533;&#65533; &#65533; d&#65533;&#429;&#65533;\&#65533;C&#65533;DJ&#1819;Fb4&#65533;0&#65533;&#65533;&#65533;&#65533;TK6&#65533;&#65533;&#65533;l&#729;8>&#65533;&#65533;&#65533;A&#65533;-&#65533;K&#65533;&#741;p&#65533;H&#65533;,&#65533;,I&#65533;`,&#65533;&#65533;!&#65533;&#65533;	c@&#65533;P
&#65533;&#34387;&#65533;&#65533;&#65533;?&#65533; &#65533;&#65533;H&#65533;&#65533;&#65533;+&#65533;&#65533;&#65533;&#65533;&#65533;&#65533;d&#65533;-X&#65533;&#65533;z &#65533;&#1300;@&#65533;&#65533;&#65533;&#65533;&#65533;z&#65533;&#1556;@L&#65533;$&#65533;&#1275;&#65533;&#65533;M&#65533;N&#65533;&#65533;N&#65533;,N&#65533;<N&#65533;LN&#65533;\N&#65533;lN&#65533;|N&#65533;N&#65533;N&#65533;N&#65533;N&#65533;&#65533;N&#65533;&#65533;N&#65533;&#65533;N&#65533;&#65533;N&#65533;O&#65533;O&#65533;,O&#65533;<O&#65533;LO&#65533;\O&#65533;lO&#65533;|O&#65533;&#65533;O&#65533;&#65533;O&#65533;&#65533;O&#65533;&#65533;O&#65533;&#65533;O&#65533;&#65533;O&#65533;&#65533;O&#65533;&#65533;O PP-P=PMP]PmP}P&#65533;P	&#65533;P
&#65533;P&#65533;&#65533;6&#65533;&#1029;&#65533;&#65533;/ &#65533;!&#65533;  (&#65533;/&#65533;Pp&#65533;&#65533;&#65533;-&#65533;! &#65533;%&#65533;T&#65533;EQ'P&#65533;&#65533;!(&#65533;u&#65533;Cz&#65533;!&#65533;'@$`&#65533;$&#65533;&#65533;&#65533;&#65533;&#65533;QC&#65533;&#65533;&#65533;Q&p h&#65533;pR&&#65533;&#65533;&#65533;Q$&#65533;&#65533;X&#65533; m&#65533;$`(&#65533;R.E&#65533;x&#65533;+&#867;(&#65533;&#65533;'&#65533;R5]S&#65533;'&#65533;&#65533;(&#65533;&#65533;2&#65533;@&#65533;&#65533;$XS;&#65533;&#65533;8&#65533;S&#65533;Q/&#65533;S5e&#65533;>&#65533;"?&#65533;@&#65533;B&#65533;9&#65533;SD&#65533;&#65533;@ T&#65533;&#65533;S&#65533;\&#65533;4ET &#65533;&#65533;&#65533;&#65533;&#65533;&#65533;&#65533;?&#65533;O(PN &#65533;%&#65533;&#65533;;&#65533;&#65533;`&#65533;6hUWmU* &#65533;h&#1399;O&#65533;=&#65533;/&#65533;&#65533;K&#65533;&#65533;L&#65533;/x&#65533;V&#65533; &#65533;&#65533;M@(&#65533;M&#65533;&#65533;#&#65533;6&#65533;&#65533;&#65533; S&#65533;hN &#65533;$p&#65533;5M$XUam&#65533;&#65533;(@)&#65533;(&#65533;&#65533;&#65533;kPR8&#65533;RT &#65533;Q(&#65533;S(&#65533;\&#65533;&#65533;@ `&#65533;&#65533; &#65533;o&#65533;&#65533;`}&#65533;&#65533;s&#65533;&#65533;&#65533;&#65533;  9P&#65533;z&#65533;E&#65533;&#65533;x&#65533;WR &#65533;N&#65533;&#65533;&#65533;&#65533;(8Q E&#65533;&#65533;X &#65533;&#65533;/&#65533;&#65533;&#65533;&#65533;&#65533;@Wu&#65533;&#65533;6&#1027;w&#65533;W&#65533;&#65533;Y{&#65533;S&#65533;&#65533;&#65533;X&#1540;&#65533;XWU&#1172;UY&#65533;&#65533;&#65533;)@N&#65533;Ti&#65533;XR(&#65533;&#65533;WS &#65533;|N*h&#65533;Z 2&#65533;&#65533;&#65533; )&#65533;&#65533;&#65533;EZ8`Y)&#65533;&#65533;&#65533;&#65533;&#65533;H&#65533;S&#65533;Y&#65533;&#65533;&#65533;y&#65533;U&#6402;x&#65533;WW&#65533;&#65533;&#65533;&#65533; &#1780;&#65533;YJ&#65533;&#65533;Q&#65533;[&#221;[&#65533;&#65533;&#65533; *p&#65533;&#65533; 
 Z&#65533;&#65533;&#65533;&#65533;&#65533;&#65533;\)&#65533; &#65533;&#65533;3O T0&#1848;E\&#65533;&#65533;&#65533;&#65533;&#65533;P&#65533;&#65533;}&#65533;&#65533;&#65533;&#65533;&#65533;&#65533;&#65533;&#1842;&#65533;&#65533;&#65533;]&#65533;&#65533;&#65533;\&#1069;&#1643;&#65533;&#1723;|\#x &#65533;&#65533;&#65533;&#65533;&#65533;&#65533;&#65533;&#65533;m&#1346;&#65533;&#1549;]&#893;7&#65533;5&#65533;&#1765;X{&#65533;%&#65533;/&#65533;&#65533;(&#65533;&#65533;U&#65533;&#65533;W&#65533;%&#65533;&#65533;UZ&#65533;mVi+Qx&#65533;&#65533;R&#65533;&#65533;O&#65533;Yx&#65533;&#65533;&#1165;8&#65533;&#65533;&#65533;&#65533;&#65533;&#65533;&#65533;dU&#65533;O&#65533;X&#65533;=\RH&#65533;&#65533;%L*&#65533; P&#65533;&#65533;&#1986;0&#65533;&#65533;6&#65533; P&#65533;&#65533;]Z&#65533;U&#65533;g}W&#65533;&#65533;WR&#1861;&#65533;&#1922;&#65533;&#65533;&#65533;5&#65533;&#65533;&#65533;&#65533;W&#65533;&#65533;&#65533;&#65533;]&#65533;M`U&#65533;a&#65533;a&#65533;a&#65533;a&#65533;&#65533;W&#65533;&#65533;&#917;&#1419;E&#65533;&#65533;M&#65533;&#65533;&#813;&#65533;&#65533;( Kx ~&#65533;	&#65533;&#65533;&#65533;V*&#65533;s&#65533;)&#1540;7&#65533;a,&#65533;b-&#65533;b.&#65533;&#7021;&#65533;&#65533;&#1908;&#65533; #&#65533;&#65533;#. &#65533;&#65533;&#65533;n&#65533;Pb#&#65533;&#65533;&#65533;M&#65533;&#65533;@&#65533;&#65533;b<&#65533;c=&#65533;&#65533;&#65533;&#65533;2&#65533;O&#65533;&#65533;&#65533;&#65533;&#65533;}&#65533;	8bp&#65533;V&#65533;&#65533;} 8vU&#65533;1&#65533; (&#65533;&#65533;M&#65533;Y&#65533;cM&#65533;dN&#65533;&#11077;&#65533;h&#65533;O&#65533;&#65533;T&#65533;&#2005;&#65533;P&#65533;_#P&#65533;	&#65533;&#65533;&#65533;m&#65533;B&#65533;&#65533;&#65533;&#65533;&#65533;N&#65533;e[&#65533;ea&#65533;&#65533;&#65533;Z&#65533;L&#65533;&#1925; P&#65533;&#65533;H&#65533;(&#65533;]&#65533;~e\^ff&#65533;e0a&#65533;T&#65533;&#65533;'&#896;g6c4&#65533;&#65533;	&#65533;&#65533;D&#65533;f&#65533;fp&#65533;&#65533;&#65533;&#65533;&#65533;D&#65533;x&#65533;m.&#65533;&#525;jN&#65533;p~gx&#65533;aV&#65533;D`&#65533;&#65533; DN`&#485;&#65533;&#65533;&#65533;x&#65533;g&#65533;&#65533;[*x_o.&#65533;^N`V&#65533;#.&#65533;	p&#65533;&#65533;&#65533;&#65533;gw>`&#65533;'N&#65533;&#65533;&#65533;&#65533;8.Gf&#65533;&#1221;&#65533;&#65533;&#1922;h6&#1858;h &#65533;-&#65533;2>&#65533;B &#65533;W&#65533;g&#65533;^&#65533;y.&#65533;p&#65533;&#512;&#65533;&#65533;g&#65533;^r&#65533;&#589;i&#65533;kS&#65533; *H&#65533;(&#65533;} &#65533;M&#65533;&#65533;-&#65533;&#65533;&#65533;V&#65533;W&#65533;&#65533;	8&#34006;&#65533;&#65533;6&#65533;4&#65533; |.&#65533;&#65533;>&#65533;&#65533;l&#65533;&#65533;&#65533;&#65533;]`&#65533;&#65533;&#65533;8&#65533;&#65533;&#65533;FdGf&#65533;4&#65533;i&#65533;&#1929;&#65533;&#65533;k&#65533;&#65533;[&#65533;[`&#65533;IPb&#65533;N&#928;&#65533;&#1289;(&#65533;&#65533;&#65533;_&#65533;vb
8&#65533;.]&#65533;fN#&#65533;&#65533;&#65533;9^. S&#65533;&#65533;&#65533;&#1943;&#65533;
&#65533;2&#65533;h6&#65533;#&#65533;N&#65533;&#65533;&#65533;&#65533;&#65533;&#65533;k&#65533;.]&#65533;O&#65533;5&#65533;;kv&#65533;&#438;:&#65533;&#65533;	&#65533;&#65533;E&#65533;#V&#65533;&#65533;V&#65533;&#65533;Tg&#10632;&#65533;  !&#65533; &#65533; ,   &#65533;I &#65533; &#65533;H&#65533;&#65533;&#65533;&#65533;*\&#560;&#65533;&#199;#J&#65533;H&#65533;"&#65533;)@&#65533;&#65533;&#65533;&#65533;	9*XI&#65533;&#65533;&#595;(S&#65533;\&#626;&#65533;&#727;Ax&#65533;2&#65533;&#65533;;&#1152;&#65533;"&#65533;&#65533;O6	`
J&#65533;&#65533;&#1123;H&#65533;&#65533;&#65533;I&#65533;&#65533;&r&#65533;&#65533;O&#65533;&#65533;Xb&#65533;&#65533;&#65533;&#65533;K&#65533;&#65533;&#1651;hS&#65533;&#65533; &#65533;&#65533;U6vl&#65533; &#65533;&<h&#65533;B&#65533;OhL&#65533;&#65533;&#65533;&#65533;&#65533;&#65533;I&#65533;&#65533;&#65533;x&#65533;&#65533;&#65533;s&#65533;&#65533;&#728;3k&#65533;<&#65533;&#65533;&#1759;t&#65533;,"9&#65533;&#65533;%S&#65533;&#65533;y&#65533;&#65533;&#65533;&#1520;c&#65533;q&#65533;&#457;N&#65533;&#785;Z&#65533;&#65533;	&#65533;&#65533;N&#65533;&#65533;q&#65533;~&#65533;&#65533;<&#65533;&#992;)&#65533;9&#65533;&#65533; m&#65533; &#65533;k&#65533;&#957;&#65533;@&#667;&#65533;pk&#65533;:&#65533;>&#65533;d'X&#65533;H&#65533;&#65533;&#65533;&#767;L&#65533;-&#65533;U&#65533;&#65533;&#65533;&#65533;&#65533;&#65533;d&#65533;7&#1984;%Ma`"h&#65533;6&#65533;	w&#65533;&#1091;x>&#65533;&#65533;^ &#65533;&#65533;!x>&#65533;&#65533;&#65533;$&#65533;h&#65533;(&#65533;&#65533;&#65533;,&#65533;&#65533;&#65533;0&#65533;(c&#65533;MQFV&#65533;&#65533;&#398;<&#65533;&#65533;&#65533;e0&#65533;&#65533;&#65533;oT &#65533;O4&#65533;&#65533;Bz xh&#65533;!&#65533;U&#65533;&#65533;06&#65533;Xf&#65533;&#65533;\vI&#65533;@f&#65533;&#65533;c&#65533;d&#65533;&#65533;c&#65533;D&#65533;&#65533;O&#65533;&#1473;O`4&#65533;d>&#65533;&#65533;&#65533;&#65533;&#65533;&#65533;&#65533;|&#65533;&#65533;&#65533;&
4&#65533;V&#65533;i&#65533;&#65533;9N&#65533;&#65533;|k&#65533;&#65533;fs4&#65533;)&#65533;&#65533;U&#65533;!&#65533;S&#65533;&#65533;&#1748;&#65533;r*&#65533;&#65533;&#65533;X&#34916;&#65533;Y&#65533;&#65533;&#65533;r&#1495;O.&#65533;G&#65533;U.&#65533;hF&#65533;>ea&#65533;[A&#65533;&#48060;&#65533;:b&#65533;&#65533;&#65533;*,&#65533;@~&#65533;&#65533;q&#65533;&#65533;&#2688;y&#65533;o&#65533;&#65533;)&#65533;j&#65533;&#65533;&#65533;&#65533;8P&#65533;v&#65533;(&#65533;&#65533;&#65533;H&#65533;n&#65533;&#65533;&#65533;Wl&#65533;`dl&#65533; B&#65533;&#65533;&#65533;k/&#65533;&#65533;&#65533;&#65533;;Zn&#65533;&#65533;&#65533;'&#65533;&#65533;&#797; &#65533;&#65533;at&#65533;&#65533;&#65533;F,1&#65533;`&#65533;&#65533;/&#65533;@<&#65533;&#65533;,,W&#65533;&#65533;&#65533;&#356;`-Q&#65533;&#65533;&#65533;&#65533;&#65533;_&#65533;r&#65533;eh&#65533;u:x&#65533;	&#65533;&#65533;+&#65533;t&#65533;&#65533;&#65533;&#65533;,&#65533;&#65533;-&#65533;&#65533;&#65533;&#65533;n&#65533;,&#65533;kZzs\pZj&#65533;&#65533;VP{&#65533;M&#65533;&#65533;\&#65533;&#65533;&#65533;#&#65533;&#65533;&#65533;Kk"O3Wa&#65533;&#65533;	W&#65533;&#65533;t-&#65533;&#65533;&#65533;&#65533;-&#65533;&#65533;ekF+&#65533;J&#65533;&#65533;D&#65533;u?&#65533;7P}!&#65533;m&#65533;&#65533;&#65533;&#65533;m&#65533;&#65533;&#65533;]&#65533;&#65533;>M&#65533;&#1810;l&#65533;w5&#65533;&#65533;&#65533;&#65533; K&#65533;w&#65533;"&#65533;6&#65533;&#65533;&#8851;&#65533;&#65533;&#65533;&#65533;&&#65533;&#1819;&#65533;&#65533;&#65533;&#65533;Up&#65533;O9xn&#65533;&#65533;a&#65533;I&#65533;&#65533;<&#65533;~&#65533;`&#65533;*^&#65533;&#65533;7&#65533;&#65533;&#65533;S&#65533;7&#65533;&#65533;&#65533;<Z&#65533;{a&#65533;&#65533;&#65533;ls=D&#65533;&#65533;s5E&#65533;	&#65533;&#65533;&#65533;&#65533;&#65533;&#65533;&#65533;&#65533;M&#65533;&#65533;&#65533;Z&#65533;&#65533;S9&#65533;$8&#65533;&#65533;&#65533;[&#65533;mP>&#65533;`&(f&#65533;
2&#65533;&#65533; &#65533;NM&#65533;q&#65533;+J
L&#65533;&#65533;o1U&#65533;L&#65533;&#65533;&#65533;&#65533;&#65533;4&#65533; &#766;f#B&#65533;*GO0&#65533;&#65533;&#65533;/&#65533;&#65533;	D&#65533;&#65533;&#65533; &#65533;&#65533;d9(HP&#65533;&#65533; &#65533;&#65533;&#65533;&#65533;F#0&#65533;&#65533;.&#65533;&#65533;x&#65533;&#65533;&#65533;)&#65533;C&#65533; 	<&#65533; &#1186;V&#600;D&#290;	$La&#216;&#65533;&#65533;&#65533;&#65533;~&#65533;
&#65533;0&#65533;l&&#65533;&#65533;&#65533;&#65533; &#65533;WA&#65533;3 &#65533;q&#65533;s&#65533;&#65533;&#65533;&#65533;F?&#65533;&#65533;-I&#65533;O&#65533;&&#65533;&#65533;5&#65533; c&#65533;}&#65533;&#65533;&#1393;DF&#65533;&#1870;&#65533; &#65533;C&#65533;)zxd&#65533;&#65533;&#65533;(5A&#65533;&#65533;&#65533;CA&#65533;h9_qTd&#65533;&#65533;&#65533;I.A2&#65533;)&#65533;&#2016;F&#65533;&#65533;&#65533;g&#65533;!&#65533;&#65533;&#65533;C&#65533;O&#65533;&#65533;*C)&#65533;tJT&#65533;do&#65533;cXc&#65533;	 &#65533;&#65533;&#65533;&#65533;	& &#65533;&#65533;P&#65533;&#65533;&#65533;&#65533;&#65533;K&#65533;&#65533;&#65533;'&#65533;c&#65533;`&#65533;9&#65533;Jul&#65533;3IMif&#65533;G&#65533;&#65533;fE&#65533;9&#65533;&#65533;&#65533;-]&#65533;&#65533;P&#65533;yEg&#65533;&#65533;P&#65533;4'&#65533;|&#65533;&#65533;@uFD&#65533;&#65533;bN&#65533;|b&#65533;&#65533;h&#65533;1&#65533;&#65533;b&#65533;{&#65533;S&#65533;X&#65533;&#65533;?'/0q&#65533;l&#65533;]2&#65533;	&#65533;&#65533;`p&#65533;C&#65533;&#65533;O&#65533;&#65533;(z&#65533;&#65533;hCS&#65533;s!/v&#65533;
&#65533;@&#65533;&#65533;.&n&#65533;&#65533;"&#65533;IO&#65533;&#65533;t&#65533;&#65533;!&#65533;Xs\&#518;&#65533;4^gH
&#65533;&#65533;&#65533;&#65533;P&#65533;i&#65533;&#65533;SI&#65533;&#65533;&#65533;&#65533;OX&#65533;D&#65533;&#65533;`k&#65533;6&#1456;j&#65533;R&#65533;&#65533;&#65533;&#65533;(UrV&#65533;&#65533;>&#65533;jD&#65533;&#65533;D	&#51628;`&#65533;&#65533;&#65533;j&#65533;:&#65533;y&#65533;S[/&#65533;&#1271;&#65533;&#65533;_r&#65533;&#65533;&#65533;l6&#65533;&#65533;&#65533;&#65533;9&#65533;@&#65533;&#65533;&#65533;&#937;u&#65533;v+&#65533;aOT&#65533;&#65533;:&#65533;p&#65533;d&#65533;3&#65533;&#65533;I&#65533;zd&#65533;!G9bVl&#65533;&#65533;l&#65533;<&#65533;&#1606;&#65533;&#65533;&#65533;&#65533;&#65533;^xZ6"S M&#65533;h&#65533;&#65533;&#65533;&#65533;&#65533;iV &#1295;&#65533;@&#65533;:&#65533;WW+&#65533;&#65533; Pn&#65533;&#65533;,&#65533;&#65533;&#65533;&#65533;&#65533;7&#65533;&#65533;C&#65533;=&#65533;=&#65533;&#65533;&#65533;&#65533;&#65533;	&#65533;&#65533;cC6&#65533;&#65533;Ln&#65533;N&#65533;2}R&#217;&#65533;@&#65533;o[e&#65533;&#65533;r&#65533;&#65533;ohT@@<&#65533;m&#65533;R&#65533;&#65533;n&#65533;&(&#65533;&#65533;w&#65533;A&#717115;&#65533;5&#65533;*&#65533;&#65533;&#65533;&#65533;&#65533;"&#65533;<g"&#1530;&#65533;_[&#65533;	&#65533;&#65533;k	IA 3&#796;W&#65533;&#65533;>1&#65533;@2B&#65533;&#65533;D&#65533;&#65533;x&#65533;t&#65533;&#65533;r!&#65533;b&#65533;&#65533;3O&#65533;&#65533;&#65533;&#65533;[&#19829;D&#65533;&#305;&#65533;&#65533;s&#65533;&#65533;&#65533;&#65533;&#65533;-&#65533;&#65533;&#65533;&#65533;@P m&#65533;&#65533;D&#65533;&#65533;&#65533;&#65533;X&#65533;&#65533;}H&#65533;`3&#65533;&#65533;&#65533;&#65533;~Y&#65533; U&#1584;&#65533;"d&#65533;&#65533;&#65533;&#65533;&#65533;&#65533;&#65533;)8&#65533;&#65533;8&#65533;*&#65533;&#65533;&#65533;&#65533;&#65533;9g;&#65533;a7&#65533;&#65533;4&#65533;?&#65533;H&#65533;&#65533;(&#1727;&#1123; &#65533;&#65533;&#65533;&#65533;&#920;&#65533;&#65533;&#65533;1%&#65533;&#65533;?Sz&#65533;%&#65533;4&#65533;&#65533;&#65533;&#65533;D,TsA&#65533;[&#1620;&#65533;&#65533;&#65533;#&#65533;&#65533;&#65533;{&#65533;&#65533;&#65533;&#890;/l&#65533;Ol&#65533;&#65533;&#65533;&#1336;~p&#65533;w&#65533;&#65533;f&#65533;&#65533;&#65533;&#65533;=-e&#65533;&#65533;c&#65533;:&#65533;&#65533;4&#65533;7&#1772;&#65533;&#65533;u&#65533;&#65533;4&#65533;&#65533;&#65533;&#65533;&#65533;&#65533;&#65533;&#65533;&#65533;l&#65533;-&#65533;fIk&#65533;&#65533;k&#65533;&#65533;:&#65533;&#65533;	&#65533;&#65533;&#65533;&#65533;q#&#65533;Mh&#65533;
R&#1685;%c&#65533;&#65533;{*&#65533;&#65533;&#65533;7&#65533;&#65533;=S&#65533;&#65533;g&#65533;&#65533;&#65533;0&#65533;Js&#65533;&#65533;&#65533;&#65533;&#65533;&#65533;&#65533;&#65533;&#65533;&#65533;n&#65533;}&#65533;&#65533;1::c&#65533;&#65533;&#65533;&#65533;&#1720;y&#65533;&#65533;&#65533;&#65533;&#65533;pt&#65533;R-&#65533;&#65533;&#65533;&#65533;*&#686;O&#65533;:&#65533;&#65533;&#1336; &#65533;R&#903;N&#65533;&#65533;A&#65533;d&#65533;&#1403;x&#65533;&#65533;&#65533;&#65533;&#65533;v&#65533;-&#65533;&#65533;U&n&#65533;&#65533;&#65533;&#65533;&#65533; v&#65533;!0&#65533;v&#65533;`g6A&#65533;GWW&#65533;7@&#65533;&#65533;i&#65533;&#65533;&#65533;&#65533;&#65533;&#65533;&#65533;fuh%&#65533;6G7}C&#65533;}C&#65533;h	&#65533;&#65533;&#65533;]&#65533;?&#65533;&#65533;07&#65533;D&#65533;&#65533;&#65533;&#65533;&#65533;'&#65533;&#65533;&#65533;&#65533;I&#65533;&#65533;&#65533;&#65533;&#624;&#65533;&#695;{&#65533;&#65533;&#65533;&#65533;&#65533;Z&#65533;<&#65533;&#65533;_&#65533;@ &#65533;&#65533;&#65533;&#65533;2&#65533;&#65533;&#65533;&#65533;v [`&#65533;E&#65533;]&#65533;rK&#65533;a&#65533;&#65533;}U&#65533;&#65533;&#65533;dF&#65533;&#65533;&#65533;&#65533;s &#65533;j&#65533;{&#65533;&#65533;&#65533;x#P&#65533;+&#65533;&#171;&#65533;?&#65533;&#65533;&#65533;*&#65533;i&#65533;C&#65533;&#65533; ^X&#65533;&#65533;&#65533;<&#65533;0&#65533;e&#65533;&#65533;&#65533;&#65533;B&#65533;&#65533;z&#65533;_&#65533;&#65533;?&#65533;tr&#65533;&#65533; &#65533;K&#65533;&#65533;&#1815;&#65533;&#65533;~&#65533;y&#65533;&#65533;&#65533;!&#65533;&#65533;&#65533;g&#65533;&#65533;&#65533;R!&#65533;Xl&#65533;X&#65533; `A&#65533;VN&#65533;XyUv&#65533;1Z&#65533;&#65533;[N&#65533;&#65533;$&#65533;&#65533;7&#65533;&#65533;&#65533;R]&#65533;&#65533;u&#65533;u&#65533;au&#65533;w@/&#65533;~|H&#65533;7p&#65533;v>&#65533;v&#65533;aa'&#65533;&#65533;&#65533;&#65533;&#65533;&#65533;z&#65533;&#65533;mp&#65533;w{&#65533;`:&#65533;&#65533;&#65533;(LqdI&#65533;E&#65533;tP8u3&#65533;a&#65533;d)5&#65533;!M&#65533;l&#65533; &#278;&#65533;&#65533;P&#65533;=&#65533;&#65533;&#65533;&#65533;n7&#65533;RWr&#65533;&P?&#65533;e``&#65533;&#65533;&#65533; }(#+aa&#65533;v&#65533; ?6&#65533;&#65533;W~&#65533;A&#65533;h)
&#20951;&#65533;A?B&#65533;&#65533;&#65533;b@<&#65533;A&#65533;&#65533;C)&#65533;s&#65533;H&?P~z&#65533;&#65533;&#65533;n1 &#65533;&#65533;i&#65533;&#65533;`&#65533;R.&#65533;x&#65533;&#65533;"&#65533;UrX&#65533;CE&#65533;e\&#65533;e&#65533;8&#65533;W&#65533;&#65533;.&#65533;4&#65533;=@ &#65533;&#65533;t&#65533;Hh&#65533;2U&#65533;&#65533;k&#65533;.`"b@"'@ &#65533;H.Pp&#65533;|&#65533;&#65533;PRX`&#65533;&#1320;&#65533;&#65533;&#65533;Up&#65533;&#1640;&#65533;&#65533;x&#65533;&#65533;)I`?Qs&#65533;&#65533;V9&#65533;/&#65533;&#65533;" ,P".@ +r= &&#65533; &#1093;&#65533;x9&#65533;&#65533;&#65533;&#65533;&#65533;&#65533;&#65533;\&#65533;&#65533;&#65533;
&#65533;Dy&#65533;8&#65533;&#65533;Q8&#65533;&#65533;&#65533;&#65533;&#65533;2&#65533;8Yo&#65533;1 r0lp]!+&#594;&#65533;&#65533;	&#65533;&#65533;&#65533;&#65533;&#65533;&#65533;Vy&#65533;W&#65533;Q&#65533;&#531;&#65533;
&#65533;/&#65533;7q_&#65533;r@&#65533;&#65533;&#65533;y%&#65533;&#65533;oq&#65533;Py&#65533;&#1656;&#65533;4&#592;&#65533;&#65533;z&#65533;&#65533;&#65533;&#65533;&#65533;&#65533;&#65533;&#65533;&#65533;&#469;U&#65533;5&#65533;;&#65533;g&#65533;&#65533; #M$'r&#65533;3&#65533;&#65533;&#65533;&#1992;6&#599;&#65533;&#65533;&#65533;&#65533;&#65533;&#65533;&#65533;tyU&#65533;&#65533;&#65533;'&#65533;6&#65533;l&#65533;e(&#65533;&#65533;)&#65533;y&#752;0	&#65533;0&#65533;Pk&#65533;"T&#65533;&#65533;x&#65533;&#65533;&#65533;&#65533;&#65533;&#65533;&#65533;&#65533;&#65533;&#65533;&#65533;&#65533;&#65533;)&#65533;My&#65533;&#65533;f&#65533;<&#65533;5&#65533;v(&#65533;p|&#65533;s0x&#65533;&#65533;&#65533;&#65533; {0&#65533;&#65533;*".&#65533;00"p&#65533;&#65533;)B&#65533;6)&#65533;+&#65533;X&#65533;&#65533;x&#1625;&#65533;H&#65533;.&#65533;&#65533;&#65533;&#65533;&#65533;Vq8&#65533;&#65533;D4i&#65533;&#65533;x&#65533;&#1593;&#65533;&#65533; &#65533;`&#65533;(&#65533;V&#65533;.&#65533;&#65533;t&#65533;&#65533;&#40542;&#65533;&#65533;B+&#65533;&#65533;y&#65533;I&#65533;&#65533;&#65533;b&#65533;&#65533;&#65533;WZAA3&#65533;=7$&#65533;&#65533;sp&#65533;i&#65533;&#65533;&#65533;&#65533;&#65533;K&#65533;(&#65533;&#65533;`(&#65533;&#65533;&#65533;&#65533;:p&#65533;&#65533;&#65533;"9&#65533;1&#65533;9&#65533;&#65533;&#65533;#zH&#65533;&#65533;&#65533;&#65533;&#65533;0	C3TC)&#65533;~&#65533;W0z8&#65533;&#65533;&#65533;s&#65533;E`K`&#65533;i&#65533;X&#1055;;* W {&#65533;`&|@>A&#65533;' =  BP&#65533;&#65533;)p.&#65533;&#65533;2&#65533; &#65533; &#65533;$&#65533;&&#65533;*&#65533;Wgi&#65533;[AAvV&#65533;&#65533;{&#65533;}&#421;&#65533;r&#65533;&#65533;B&#65533;&#4466;H&#65533;&#65533;&#65533;&#65533;*&#65533;&#65533;&#65533;Y`&#65533;&#65533;&#65533;x&#65533;l&#65533;f&#65533;M&#65533;"7&#65533;R&#65533; :&#65533;%&#65533;&#65533;&#65533;&#65533;&#65533;y&#65533;(z&#65533;g&#65533;&#65533;&#65533;&#65533;z&#65533;&#65533;*&#65533;&#65533;&#65533;&#65533;&#65533;L&#65533;&#65533;&#65533;&#65533;&#65533;Hwh~&#65533;
&#65533;R&#65533;&#65533;`&#65533;&#65533;&#65533;&#65533;0&#65533; ,j&#65533;&#65533;&#65533;"l&#1057; CZ&#65533;7&#65533;,5Y"p&#65533;n&#65533;&#65533;&#65533; E&#65533; ~A&#65533;Za&#65533;&#65533;yW,i t&#65533;&#65533;'&#65533;&#65533;&#65533;&#65533;h?&#65533;*&#65533;8&#65533;&#65533;'&#65533;&#65533;&#65533;!&#65533;x&#65533;&#65533;|&#65533;/&#65533;l&#65533;'&#65533;.&#65533;"z* &#65533;&#65533;&#65533;B  &#65533;&#65533;#0&#65533;P"&#65533;$&#65533;p&#1457;s&#65533;&#65533;Y*&#65533;&#65533;Z"98&#65533;Z&#65533;;&#65533;u#&#65533;i&#65533;'&&#65533;&#65533;i +&#65533;M&#65533; x0'k(&#65533;&#65533;W`7&#65533;R&&#65533;&#65533;x}i&#65533;&#65533; &#65533;yp&#65533;&#65533;>&#65533;&#65533; `&#65533;&#65533;c)*z &#65533;&@Cq&#65533;
X&I{&#65533;&#65533;-&#65533;!gb&#65533;X&#134;&#65533;&#65533;&#65533;Za&#65533;9&#65533; 3&#65533;&#468;&#65533;U*&#65533;a7W&#65533;&#65533;&#65533;#&#352;'B t&#65533;&#65533;&#1864;&#65533;b&#65533;&#65533;7`p ,&#1037;&#65533;&#65533;up5&#65533;&#65533;6&#65533;&#65533;&#65533;]2&#65533;E&#65533;;8&#65533;!&#1476;Q&#65533;$&#65533;P&#65533;xX&#65533;&#65533;&#65533;]B6 &#65533;&#65533;:A&#65533;&#65533;>x&#65533;&#65533;AH[7&#65533;b2|&#65533; 6&#65533;&#65533;&#65533;i&#65533;&#65533;&#65533;>$"P&#65533;&#65533;:`&#65533;&#65533;&#653;P&#65533;&#65533;: &#65533;U`&#65533;5&#65533;&#65533;&#65533;&#65533;&#65533;&#65533;(&#65533;&#65533;&#65533; t&#65533;01&#65533;J&#65533;&#65533;&#65533;Z&#65533;&#65533;&#65533;&#65533;(&#65533;&#65533;%t&#65533; &#65533;&#65533;&#65533;A&#65533;+&#65533;	l&#65533;c&#65533;&#65533;[p&#65533;&#1056;:&#65533;7s(&#65533;&#65533;B &#65533;9&#65533;&#65533;\&#65533;&#65533;Rs,r>&#1087;+;&#65533;Dr&#65533;&#65533;*~&#65533;&#35687;&#65533;.&#65533;%&#65533;!&#65533;&#65533;&#65533;W&#1001;l&#65533;<2&#65533;&#65533;&#65533;&#65533;7&#65533;9: &#65533;4&#65533;P"&#65533;7 &#42327;&#65533;% 4&#65533;"&#65533;g5J&#65533;6!&#65533;&#65533;MQ&#65533;W&#65533;&#65533;J?Tj&#65533;&#65533;&#65533;&#65533;S&#65533;ZR20&#65533;&#65533;&#65533;a2YF	&#65533;&#65533;k&#65533;[&#65533;L"`&#65533;&#65533;*&#65533;&#65533;&#65533;&#65533;&#65533;&#65533;&#65533;&#65533;&#65533;F'&#65533;&#65533;v&#65533;&#65533;&#65533;`&#65533;&#65533;&#65533;Wq&#65533;&#65533;*&#65533;\!&#65533;wf&#65533;&#65533;:v#uz|%&#65533;&#65533;G&#65533;;c>|&#65533;k&#65533;s&#65533;&#65533;i&#65533;&#65533;K&#65533;l&#65533;"J !&B&#65533;&#65533;l&#65533;gh&#65533;&#65533;&#65533;MAI&#65533;x&#65533;&#65533;s&#65533;&#65533;U&#65533;&#65533;9&#65533;8&#65533;&#65533;&#65533;&#65533;&#65533;&#65533;,#FB2&#65533;&#65533;&#65533;&#65533;&#65533;:A&#65533;N	fKAXJC&#65533;l&#65533;&#65533;"p&#65533;$&#65533;8P&#65533;/" ]&#65533;%&#65533;&#65533;&#65533;&#65533;\C&#65533;$&#65533;&#65533;v&#65533;&#65533;&#65533;x,&#65533;W&#65533;&#65533;&#65533;&#65533;&#65533;H&#65533;(y&#65533;&#65533;l&#65533;=&#65533;&#65533;*&#65533;J &#65533;v&#65533;&#65533;4q&#65533;1&#65533;.R&#65533;&#65533;&#65533;: &#65533;&#65533;&#65533;&#65533; &#65533;&#65533;9"m&#65533;&#65533;&#65533;&#65533;&#65533;d&#65533;&#65533;&#65533;J&#65533;&#65533;`&#65533;"&#65533;"&#65533;R=#{&#1052;Z&#65533;&#65533;r&#65533;&#65533;V&#65533;&#65533;90Cd  &#1024;&#65533;|,&2`&#65533;&#65533;z&#65533;>&#65533;&#65533;  rP1&#65533;&#65533;3}"&#65533;f&#65533;L&#65533;M&#65533;
&#65533;i&#65533;@]&#65533;&#65533;MM#&#65533;"&#65533;I&#65533;"*6&#65533;n&#65533;&#65533; }&#65533;MC&#65533;&#65533;&#65533;&#65533;&#65533;"8&#65533;#&#65533;{%r&#65533;4&#65533;&#65533;Km) 0&#65533;&#65533;&#65533;&#65533;k]&#65533;&#65533;	&#65533;!z&#65533;&#65533;~aC&#65533;&#65533;&#65533;;&#65533;A)&#65533;!&#1540;&#65533;6 &#65533;&#65533;&#65533;]&#65533;S&#65533;6&#65533;&#1339;&#65533;{&#65533;X0 	&#65533;&#65533;&#65533;]v &#65533;&#65533;Fr 
&#65533;J&#65533;&#65533;-7 R&#65533;b&#65533;, D&#65533;D&#65533;&#1910;&#65533;&#65533;%&#65533;6&#65533;0`&#65533;#B&#65533;&#65533;&#65533;q&#65533;&#65533;&#65533;y&#65533;&#65533;&#65533;w&#65533;&#65533;&#683;&#65533;xx$m&#65533;&#65533;=&#65533;@&#65533;q&#65533;&#65533;2Pu&#65533;&#65533;X
k}n&#65533;&#65533;M&#65533;&#1943;-+&#1832;y&#65533;^&#65533;&#65533;A&#65533;&#65533;&#65533;&#65533;&#65533;"XH'&#65533;&#65533;&#65533;<&#65533;&#65533;&#496;?@&#65533;&#745;&#65533;u&#65533;&#65533;]&#65533;!&#65533;&#65533;&#65533;J&#756;&#65533;&#1899;&#65533;Xd`?&#65533;8&#65533;&#65533;&#65533;&#65533;&#65533;&#65533;&#65533;&#65533;4&#65533;1i&#65533;&#65533;&#65533;&#65533;`Q/&#65533;&#65533;&#65533;&#65533;&#65533;K&#65533;&#1345; &#65533;&#65533;&#65533;&#65533;&#1143;8 &#65533;&#65533;&#65533;b&#65533;C&#65533;&#65533;T8&#65533;L&#65533;=&#65533;e&#65533;&#65533;&#65533;M&#65533;U&#65533;" &#65533;&#65533;uU>&#65533;M&#65533;&#65533;&#65533;&#65533;&#65533;&#65533;(&#65533;&#65533;"n&#65533;|&#65533;	&#65533;&#65533;&#65533;&#65533;l&#65533;&#65533;&#65533;&#550;7&#65533;&#65533;&#65533;n&#65533;b&#65533;"&#625;9&#65533; &#379;&#65533;&#65533;1&#65533;d&#65533;&#65533;&#65533;&#65533;&#65533;.D&#65533;&#65533;M@&#65533;&#65533;:+2&#65533;&#65533;&#65533;\&#65533;&#65533;&#65533;&#1372;2`&#65533;&#65533; n&#65533;&#65533;"&#65533;&#65533;&#65533; &#65533;&#65533;&#65533;u&#65533;&#65533;)I&#65533;&#65533;&#65533;&#1560;&#65533;&#65533;"&#65533;&#65533;&#19086;> &#65533;y.,2&#65533;s&#65533;=&#65533;&#65533;X&#65533;&#65533;W&#65533;&#65533;M&#65533;&#65533;&#65533;&#407;c&#65533;Z0w0>&#65533;$&#65533;&#65533;&#65533;&#65533;&#65533;&#65533;OI&#65533;&#603;&#65533;&#592;&#65533;A&#65533;\&#1050;i&#65533;&#65533;&#65533;&#65533;\&#65533;Z0-&#65533;X&#65533;&#65533;&#65533;zp
&#65533;]Q&#65533;&#65533;&#65533;&#65533;&#65533;y&#65533; r&#65533; &#65533;&#65533;,&#65533;,c
N&#65533;&#65533;s&&#65533;&#65533;&#65533;3y&#65533;U&#599;6&#65533;"&#65533;&#65533;&#65533;&#65533;^@:p*&#65533;'&#65533;(*&#65533;|+&#65533;&#65533;&#65533;&#915;&#65533; Y&#65533;$R&#65533;c&#65533;&#65533;=&#65533;&#65533;&#65533;&#65533;qI&#65533;Sy&#65533;&#65533;&#65533;)&#65533;&"&#65533;:P&#65533;&#65533;&#65533;b"<&#1998;(&#65533;&#65533;&#65533;&#65533;2&#65533;E&#65533;%&#65533; ~&#65533;	&#65533;(&#65533;&#65533; #&#65533;&#59251;z&#65533;&#65533;&#65533;o9&#65533;b0&#65533;&#65533;I&#65533;&#65533;&#65533;&#65533;&#65533;fo"~n&#65533;'&#65533;&#65533;&#65533;.&#65533;[&#65533;*&#65533; &#65533;~gD&#65533;&#65533;=~`&#65533;[&&#65533;&#65533;!c`;&#65533;&#146;&#65533;1&#65533;\`&#65533;4&#65533;&#65533;&#65533;&#65533;&#65533;&#65533;&#65533;\&#1075;l &#65533;$&#65533;&#65533;&#65533;&#65533;$rk`&#65533;&#65533;>#&#65533;&#65533;!&#65533;s&#65533;!n&#65533;"|o8&#65533;&#65533;8&#65533;&#65533;&#65533;&#65533;&#65533;&#65533;&#656; &#65533;&#65533;Z&#65533;&#65533;&#65533;"&#65533;&#65533;#,&#65533;&#65533;&#65533;?#%@&#65533;|`&#65533;<&!&#65533;&#65533;&#65533;&#65533;q&#65533;R&#65533;&#65533;N&#65533;&#65533;i&#65533;&#61992;&#65533;&#65533;&#65533;U&#65533;&#65533;&#65533;&#65533;$X&#65533;&#65533;&#65533;@&#65533;,\(`&#65533;&#65533;%N&#65533;X&#65533;&#65533;E&#65533;5n&#65533;&#65533;&#65533;?&#65533;&#65533;&#1088;&#65533;&#65533;9&#65533;&#65533;&#65533;2c
&#804;Y&#65533;&#65533;M&#65533;9iJ8A&#65533;@&#65533;4:&#65533;&#65533;q&#65533;&#65533;&#65533;I&#65533;.e&#65533;T&#65533; W&#65533;8&#65533;&#65533;&#65533;&#65533; &#65533;&#65533;&#65533;&#65533;&#65533;W&#65533;a7&#65533;q&#65533;&#65533;&#65533;,|"&#65533;qsF&#65533;q0&#65533;Y&#1510;&#65533;'z&#65533;&#65533;&#65533;(&#1446;&#65533;73@&#65533;	r$&#65533;&#65533;&#65533;&#65533;&#65533;&#65533;[
&#65533;&#65533;&#1185;&#65533;^&#65533;3{&#65533;&#65533;&#65533;B!C1=:d&#65533;&#65533;&#65533;i&#1321;Skq 0[&#1585;e&#65533;A&#65533;A&#65533;&#65533;&#65533;9J&#1033;&#65533;w^&#65533;}&#65533;&#1377;&#65533;&#65533;&#65533;pNsxC&#65533;"dx&#65533;&#65533;z&#65533;7o* &#65533;&#65533;DU`&#65533; &#65533;C&#65533;AN&#65533;&#65533;P+n&#65533;f&#65533;&#999;_&#65533;&#65533;V&#65533;X<d&#65533;&#65533;}&#65533;<ah&#65533;&#65533;~
j(&#65533;&#65533;`&#65533;8&#65533;lh&#65533;4&#65533;&#705;H&#65533;&#65533;@&#65533;.;;&#65533;&#65533;&#65533;&#65533;zO&#65533;&#65533;d&#65533;x&#65533; &#65533;J&#65533;&#65533;&#65533;qF&#65533;nd?&#65533;F&#65533;&#65533;9v&#65533;&#65533;F&#65533;jaH&#65533;&#65533;Ll&#65533;
0&#65533;{N1(&#65533;&#65533;C(&#65533;&#65533;0&#65533;+&#65533;&#65533;&#65533;&#65533;&#65533;A&#65533;&#65533;&#65533; &#65533;Q> &#65533;43&#65533;<ZB&#65533;&#65533;&#65533;A&#65533;L&#65533;X1rH&#65533;4l&#65533;&#65533;H&#65533;&#65533;P&#65533;&#65533;4&#65533;P&#65533;&#65533;&#65533;K&#65533;&#65533;J&#65533;&#65533;tR&#65533;&#65533;h&#65533;&#1288;&#65533;x&#65533;&#1160;&#65533;q&#65533;H&#65533;(&#65533;%(&#65533;B1&#65533;PXc&#65533;&#65533;*&#65533;<) #u&#65533;]e&#65533;&#65533;C&#65533; &#65533;y&#65533;&#65533;980!&#65533;&#65533;}UVh&#65533;&#846;R&#65533;&#1228;&#65533;&#65533;&#65533;&#65533;Xn'&#65533;&#196;&#65533;B&#65533; &#65533;&#65533;h&#65533;>&#65533;Uw]v&#65533;u&#65533;]x&#65533;7&#65533;r&&#65533;&#65533;&#65533;B&#65533;&#65533;&#65533;&#65533;&#65533;&#65533;_&#65533;&#65533;eCk8&#65533;&#65533;&#65533;&#65533;}&#65533;&#816;&#65533;&#65533;a&#65533;&#65533;`E ?hb&#65533;&#1213;c&#65533;&#65533;&#65533;w_}'-Q &#65533; [&#65533;!v&#65533;`&#65533;+&#65533;SMW&#65533;c&#65533;M&#65533;&#65533;&#65533;q&#65533;&#65533;&#65533;&#65533;1&#65533;&#65533;
&#65533;y&#65533;C&#65533;&#1890;&#65533;5&#65533;4&#65533;&#65533;R&#65533;&#65533;&#65533;]N&#65533;a&#65533;&#65533;&#65533;&#65533;&#65533;Lu&#65533;&#65533;&#65533;c;&#65533;&#65533;&#65533;X&#65533;&#65533;\A`6&#65533;2h&#65533;j&#65533;&#65533;l&#65533;&#65533;v&#65533;m&#65533;#b&#65533;&#65533;Z&#1671;&#65533;&#8871;&#65533;
&#65533;&#65533;+&#65533;N&#65533;i&#65533;&#65533;&#65533;p&#65533;&#65533;nW&#65533;&#65533;&#65533;h&#65533;&#65533;.[ &#65533;&#65533;B&#65533;`&#65533;&#65533; &#65533;:&#65533;i&#65533;&#65533;KN|t&#65533;!v&#65533;&#65533;&#65533;&#65533;n&#65533;W&#65533;&#65533;&#65533;&#65533;s&#65533;&Hs&#65533;t&#65533;s?&#65533;t\v.&#65533;\&#65533;&#65533;&#810376;}&#65533;jjO&#310;uw&#65533;y&#65533;g,&#65533;&#304;&#65533;&#65533;&#65533;&#65533;&#65533;z&#65533;jbq&#65533;&#43855;~|&#65533;&#65533;&#65533;U&#65533;&#65533;N`&#65533;|&#65533;&#65533;w&#65533;&#65533;&#65533;&#65533;z~&#65533;&#65533;?&#65533;&#65533;&#65533;&#65533;&#65533;!&#65533;&#65533;>&#65533;K	 &O{&#65533;_H>&#65533;&#65533;2` &#65533;&#65533;6P&#65533;N&#65533;&#65533;P&#65533;,]&#65533;&#1168;&#65533;&#65533;0&#65533;d &#65533;.&#65533;!N&#65533;0&#454;4&#65533;&#65533;&#65533;3&#65533;&#65533;&#65533;&#518;&#65533;&#65533;;XN&#65533;&#152;4m'>X&#65533; PXC$&&#65533;[iXt(&#65533;4D(D&#65533;2&#65533;&#65533;GTb&#65533;h&^!Y #&#65533;( &#65533;&#65533;&#65533;&#65533;A&#65533;&#65533;&#65533;&#65533;/&#65533;Q&#65533;&#65533;9c>p&#65533;;&#65533;&#65533;	&#65533;#B&#65533;1&#65533;&#65533;s$d!M"6d&#65533;&#65533;\d&#65533; F2&#65533;s&#65533;d$yIL&#65533;&#578;<&#65533;I &&#65533;&#65533;$&#65533;J.&#65533;&#65533;&#65533;d+]i&#65533; &#65533;T&#65533;&#65533;&#65533;5&#1106;&#65533;l&#65533;M&#65533;&#65533;HV&#65533;R&#65533;&#65533;$&#65533; &#65533;Z&#65533;&#65533;&#65533;;&#65533;&#65533;H&#65533;(_2d&#65533;&#65533;$f5&#65533;)&#65533;,D&#65533;$a&#65533;E&#65533;&#1546;!&#65533;&#65533;5&#65533;y&#65533;,&#1810;&#65533;&#65533;dx&#65533;&#65533;f&#65533;Q&#65533;%5&#65533;yOB*s!h&#65533;
&#65533;&#65533;L=L&#65533;,'>&#65533;&#65533;&#65533;&#65533;$a&-&#65533;&#518;fnr! ` &#65533;&#65533;&#65533;&&#65533;aZ(&#65533;@ &#65533;Oi4.&#65533;&#65533; h&#65533;&#65533;&#65533;2&#65533;aa &#65533;&#65533;9dT&#65533;&#65533;&#65533;&#65533;&#65533;E$&#65533;	&#65533;L&#65533;&#65533;&#65533;&#65533;&#65533;&#65533;&#65533;Jm&#65533;F&#65533;&#65533;&#65533;%&#65533;&#65533;O%U ""&#65533;&#65533;&#65533;@z&#65533;T&#65533; u&#65533;C&#65533;d&#65533;b	&#65533;&#65533;b &#65533;6 &#65533;@&#65533;)&#65533;*&#65533;&#65533;&#65533;&#65533;\B&#65533;s&#65533;+#&#65533;?&#65533;&#65533;&#65533;&#65533;  &#65533;,a&#65533;&#65533;$M@'&#65533;4$6&#65533;{&#65533;&#65533;b&#1475;l &#65533;&#65533;&#65533;%&#65533;&#65533;X&#65533;&#65533;&#65533;,&#65533;&#65533;&#65533;&#65533;2&#65533;s4&#65533;&#65533;&#65533;&#65533;4&#65533;&#65533;&#65533;&#65533;&#65533;0E&#65533;4&#65533;&#65533;% &#65533;(&#65533;=z2&#65533;]&#65533;&#65533;h&#65533;&#65533;&#65533;&#65533;i
&#65533;&#65533;^&#65533;&#65533;G\D&#1067;l+&#65533; 6 &#65533;&#65533;&#1638;3&#65533;&#65533;&#1753;&#65533;r&#65533;&#65533;&#65533;&#65533;&#65533;&#1718;&#65533;&#65533;a-]&#65533;[W94&#1529;1&#65533;R&#65533;&#65533;IO%&#65533;xT  &#65533;&#65533;Fx&#65533;L&#65533;&#65533;K5&#65533;*&#65533;&#65533;&#65533;s&#65533;{&#65533;&#65533;&#65533;)5&#65533;RC&#65533;&#65533;&#65533;`&#65533;1&#65533;c&#65533;&#65533;&#65533;&#65533;&#65533;5&#65533;&&#65533;&#65533;#&#65533;e&#65533;@&#800;&#65533;!&#65533;2;&#65533;&#65533;*&#65533;<&#65533;d&#65533;&#65533;&#65533;5Hr%2 &#65533;&#65533;&#65533;"&#65533;+&#65533;&#65533;&#65533;r&#65533;0&#65533;`49&#65533;B&#65533;&#65533;&#65533;&#65533;&#65533;G&#408;&#65533;u@~&#65533;&#65533;&#65533;&#65533;u&#65533;&#65533;-"@&#65533;&#65533;)@&#65533;/&#65533;T&#65533;&#65533;&#65533;&#32498;&#65533;q &#65533;p&#65533;&#65533;V&#65533;&#65533;&#65533;&#65533;,&#65533;&#65533;]&#65533;&#65533;&#65533;&#65533;B	&#65533;-&#65533;&#65533;}&#65533;&#65533;&#65533;&#65533;A&#65533;DA^&#65533;&#65533;Lox0&#65533;^&#65533;,&#65533;B&#65533;%&#65533;
&#65533;3@&#65533;&#65533;`&#65533;v&#65533;&#65533;&#65533;m&#65533;&#65533;;k&#65533;&#65533;&#65533;&#65533;`6&#65533;um&#65533;k&#65533;t&#65533;i &#65533;!U&#65533;&#65533;DJ&#65533;;&#65533;&#65533;&#65533;ILagrX0&#65533;&#65533;&#1426;R&#65533;r&#65533;&#65533;e&#65533;xl&#65533;LJK2&#65533;[&#65533;&#65533;B&#65533;&#65533;)&#65533;l&#65533;&#65533;v0&#65533;v&#65533;&#724;k&#65533;0|&#65533;L&#65533;~&#65533;4a{[&#65533;@B&#65533;&#65533;&#65533;&#65533;c +&#65533;!%b&#65533;&#65533;&#65533;7&#65533;u&#65533;{F&#65533;&#65533;[&#65533;&#65533;&#65533;ol&#65533;&#65533;&#65533;+&#65533;&#65533;&#65533;}&#65533;&#65533;&#1801;)&#65533;&#65533;v&#65533;&#65533;pcUp&@
&#65533;&#65533;p&#65533;g>&#65533;)&#65533;q8>b&#65533;&#65533;&#65533;&#65533;&#65533;&#65533;x&#637;&#65533;&#65533;Q&#65533;&#65533;Y
&#65533;&#65533;&#65533;r&#65533;&#65533;\&#65533;]	&#65533;w&#65533;&#65533;&#65533;5@&#65533;X&#1755;c>s&#65533;s&#65533;&#25641;&#65533;&#65533;S&#65533;F&#65533;<&#65533;K&#65533;&#65533;Lv&#65533; /)e-&#65533;&#65533;&#65533;&#65533;t&#65533;g&#65533;%SZ&#65533;&#65533; &#65533;-Taziv &#65533;>&#65533;&#65533;e]&#65533;i&#65533;G&#788;&#65533;&#65533;&#1286;[{&#1917;&#65533;[.&#65533;&#65533;v&#65533;K&#65533; &#65533;_&#65533;&#65533;&#65533;}'&#65533;E&#65533;&#834;_&#65533;&#65533;Xg&#65533;&#65533;&#65533;&#65533;+&#65533;W&#65533;<#&#65533;&#65533;&#787;/N&#65533;&#65533;&#65533;[&#65533;&#65533;&#65533;&#65533;6.&#65533;o &#65533;N&#65533;:Cl&#65533;&#65533;&#65533; &#65533;&#65533;?}R(&#656;#&#65533;&#65533;&#65533;3n &#65533;&#65533; &#65533;+&#65533;&#65533;y&#65533;w?&#65533;
&#65533;:P' &#65533;+&#65533;&#65533;/&#65533;&#65533;&#58351;q&#65533;&#65533;&#65533;&#65533;&#65533;~
vpC6X)&#1119;zM&#65533;&#65533;&#65533;&#65533;__&#65533;C8&#65533;&#65533;&#65533;!$&#65533;~&#65533;&#65533;&#39015;_&#65533;=p&#65533;&#65533;@&#65533;?b2&#65533;?&#65533;(;`&#1787;&#65533;&#65533;9bh&#65533;l0c 2&#65533;wbp!4&#65533;&#566;&#65533;&#65533;;&#65533;[&#65533;&#65533;S&#65533;(&#65533;ASa,&#65533;&#65533;-{s:&#65533;&#65533;@}c&#65533;&#65533;&#65533;o&#65533;&#65533;o&#1024;"`&#65533;&#65533;&#65533;%&#65533;&#65533;&#65533;],&#65533;E &#65533;h&#65533;#&#65533;Y&#516;&#65533;&#65533;@&#65533;&#65533;&#65533; <&#65533;&#65533;&#65533;	B&#65533;[&#65533;&#65533;#D&#65533;LX&##c&#65533;&#65533;&#16164;&#65533;&#65533;B&#65533;[&#65533;&#1601;,&#65533;c&#65533;%&#65533;&#28383;!&#65533;#C&#65533;&#65533;3Cus7\Ccx'&#1603;&#208;&#65533;C&#65533;C}s 8D&#65533;&#65533;8P'&#65533;`;p90DA&#65533;Cp&#65533;/&#65533;&#65533;?0&#65533;&#65533;`&#65533;&#65533;:?:&#65533;&#65533;I&#65533;6ph&#65533;&#65533;&#65533;@M&#65533;BN&#65533;?&#65533;3&#65533;P&#65533;k`&#65533;o S&#65533;=T&#65533; &#65533;  P9:l&#65533;|&#65533;&#65533; @&#65533;&#65533;&#65533;&#65533;`&#65533;&#65533;Y&#65533;&#65533;&#65533;@^&#65533;6\&#65533;h &#65533;N&#65533;&#65533;a&#65533;1&#65533;&#1589;d&#1335;Ep&#65533;&#65533;&#65533;&#65533;&#65533;&#65533;&#65533;&#396;s&#65533;!&#65533;&#65533;<&#65533;&#65533;&#65533;&#723;I[&#65533;Po&#65533;8E`&#65533;<&#65533;/IL&#65533;[ p &#65533;u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|J&#65533;&#65533;J9&#65533;&#65533;/&#65533;&#65533;D"*&#65533;&#65533;&#65533; &#65533;&#65533;&#683;&#1312;/&#65533;&#65533;)&#65533;&#65533;X&#65533;&#65533;&#65533;&#65533;<&#65533;&#65533;&#65533;D&#65533;$x&#65533;&#65533; &#65533;\K&#65533;&#65533;@'&#65533; h%@ @&#65533;&#65533;&#65533;6&#65533;&#65533;&#65533;y&#65533;&#65533;&#65533;$P&h&#65533;&#65533;d&#65533;$(&#65533;0&#65533;&#65533;i&#766;&#65533;h&#65533;&#65533;&#829;&#65533;K&#65533;d&#65533;/&#65533;h&#65533;&#65533;,&#65533;&#65533;L$X&#65533;&#65533;&#65533;&#65533;&#65533;&#65533;`L&#1228;&#65533;&#65533;K `&#65533;&#1436;%&#65533;&#65533;&#65533;&#65533;K&#180;&#65533;&#65533;&#65533;&#65533;&#65533;&#65533;&#65533;&#65533;&#65533;&#65533;&#65533;,L&#1988;&#65533;HL&#65533;N&#65533;4&#914;&#65533;&#65533;|&#65533;!@&#65533;&#65533;M&P&#65533;  &#65533;|&#65533;6 =&#65533;?h&#65533;&#65533;\&#496;&#65533;K&#65533;t&#65533;&#65533;|&#65533;\&#65533;&#65533;&#65533;&#65533; &#65533;/h&#65533;&#65533;&#65533;&#65533;O&#65533;QR &#65533;T&#65533;OO &#65533;}tM&#65533;&#65533;&#65533;&#65533;,N&#65533;&#65533;/&#65533;@&#65533;&#65533;&#65533; &#65533;&#65533;4P&#65533;&#65533;<&#65533;Q8&#65533;&#65533;&#65533;O=&#65533;&#65533;&#65533;M&#65533;d &#65533;&#65533;!PO&#65533;&#65533; HP@&#65533;&#65533;&#65533;2&#65533;6&#65533;&#65533;T8T(&#65533;P E&#65533;&#65533;&#65533;&#65533;&#65533;/X &#65533;L&#65533;&#388;&#829;&#65533;&#65533;m&#65533;(&#65533;&#65533;)@'NXQ&#65533;j=&#65533;Q&#65533;R&#65533;PS&#65533;&#65533;?&#65533;&#65533;&#65533;&#65533;%&#65533;!&#65533;&#65533; &#65533;&#65533;$&#65533; &#65533;X&#65533;&#65533;D&#65533;,&#65533;&#65533;,5&#65533;S&#65533;&#65533;&#65533;&#65533;(&#65533;M&#1540;&#65533;Q&#65533;|&#65533;]SX&#65533;E)x&#65533;&#65533;&#65533;RR0<&#65533;SS@T &#65533;&#65533;/&#65533;^(C-&#65533;(8RF=U@&#65533;@MO&#65533;&#65533;&#65533;N &#65533;*&#65533;&#65533;;-R&#65533;&#65533;&#65533;&#65533;	x&#65533;&#65533;&#65533;&#65533;&#65533;}S&#65533;`S&#65533;We,:=Z&#65533;&#65533;S&#65533;\&#65533;&#65533;&#65533;\&#65533;]U _&#65533;&#65533; )@Um&#65533;b=&#1469;*&#65533;]V<-&#65533;S&#65533;&#65533;j| &#65533;&#65533;	&#65533;VP&#65533;jm &#65533;!&#65533;VT&#65533;&#65533;We&#65533;,&#65533;&#65533;N&#65533;O^&#65533; x &#65533;P*hU&#65533;&#65533;x&#65533;x&#65533;Wz]&#65533;U5&#65533;{&#65533;|&#65533;W>&#65533;&#65533;&#65533;&#65533;&#65533;&#512;0&#65533;U#X&#65533;j]&#1542;]T%@&#65533;&#65533;\/:&#65533;U}%WQ&#65533;RA&#65533;&#65533;&#65533;&#65533;&#65533;X#Px &#65533;&#65533;&#65533;&#1540;lmX&#65533;&#65533;MpY&#65533;j&#65533;JWr%&#65533;>&#65533;F0&#65533;( &#65533;&#65533;}&#65533;6&#65533;PTm&#65533;&#65533;V&#1393;&#65533;SZ=&#65533;N&#65533;&#65533;j&#65533; P&#65533;(&#65533;0@&#65533;&#65533;&#65533;&#65533;&#65533;V&#65533;W&#65533;VH&#65533;&#65533;h&#65533;Z&#65533;&#65533;[&#65533;&#65533;[&#65533;&#65533;[&#65533;&#65533;[&#65533;&#65533;&#1444;&#65533;Q+&#65533;&#65533;[&#65533;Wo&#65533;&#65533;&#65533;&#65533;U&#65533;&#65533;U[&#65533;@W(&#65533;/&#65533;Z!8P&#1151;&#65533;\&#65533;&#65533;\&#65533;&#65533;&#65533;&#65533;&#65533; ^&#65533;OQ&#65533;&#65533;]&#485;U&#65533;&#65533;
&#65533;Z&#65533;\Zt&#65533;&#65533;g&#65533;Z&#65533;&#65533;&#65533;']&#65533;&#65533;]&#65533;&#65533;&#1917;u&#65533;&#65533;&#65533;&#65533;&#65533;=&#65533;d&#65533;&#65533;&#65533;&#65533;Z*&#65533;X
XZ&#65533;]&#65533;&#65533;&#65533;(&#65533;&#65533;&#65533;&#65533;[&#65533;&#65533;^&#65533;&#65533;^&#65533;&#65533;&#65533;&#65533;N&#65533;L&#65533;}&#65533;&#65533; &#65533; {&#65533;&#65533;]}&#65533;&#1985;@\
&#65533;&#65533;+X&#65533;&#65533;_&#65533;&#65533;_&#65533;&#65533;0H{#&#65533;	p]#&#65533;X&#1668;O&#65533;]`&#65533;}`&#65533;`&#65533;U &#65533;L`
X^&#65533;&#65533;# &#65533;X&#65533;&#65533;&#65533;&#65533;&#65533;a&#65533;^*&#65533;&#65533;	P&#554;L&#65533;&#65533;X&#65533;&#65533;&#65533;&#65533;^&#65533;&#65533;&#65533;a&#65533;&#1803;&#65533;&#65533;&#65533;DH&#65533;M&#1473;H_&#65533;&#65533;&#65533;&#65533;.b#&#65533;[&#65533;U&#65533;&#65533;&#65533;-&#65533;f&#65533;h_&#65533;m&#65533;$&#65533;V+C&#1999;eO&#65533;`&#65533;H&#65533;%fO&#65533;MXis&#65533;&#65533;5P&#65533;5&#65533;&#65533;&#65533; &#65533;&#65533;b&#65533;Uc&#65533;`&#65533;u-&#65533;!n&#65533;	&#65533;`
P&#421;`&#65533;&#65533;&#65533;@&#65533;%&#65533;6&#65533;&#65533;iX&#65533;&#65533;X&#65533;-`
&#65533;&#1538;X&#65533;YF&#65533;_&#65533; &#65533;&#65533;&#65533;A&#65533; ~ P&#65533;&#65533;&#65533;\&#65533;&#65533;&#65533;&#65533;&#65533;H&#65533; &#65533;haHe&#65533;&#1393;6H_&#65533;x&#65533;&&#65533;&#65533;&#65533;&#65533;c&#65533;((&#65533;&#65533;&#65533;d&#65533;j&#65533;He
&#65533;&#65533;&#65533;&#65533;`UH&#65533;&#65533;>{AXV&#65533;aa^&#65533;]>&#65533;*&#65533;&#65533;&#65533;&#65533;&#65533;&#65533;&#65533;&#65533;&#65533;&#65533;6ha&#65533;-&#1779;&#65533;Y&#65533;&#65533;ej.n~&#65533;k&#65533;BlnHs&#65533;6&#65533;5q&#65533;&#1671;4e&#65533;HePF&#65533;&#65533;5&#65533;&#65533;&#65533;&#65533;&#21156;&#65533;O&#65533;&#65533;@ &#65533;&#65533;&#65533;&#65533;&#65533;n&#65533;xNh&#65533;&#65533;e&#65533;&#65533;&#65533;~&#65533;&#65533;&#65533;_	&#65533;~&#65533;&#65533;&#65533; !&#65533; &#65533; ,   &#65533;G &#65533; &#65533;H&#65533;&#65533;&#65533;&#65533;*\&#560;&#65533;&#199;#J&#65533;H&#65533;&#65533;&#331;3j&#65533;&#561;&#65533;&#463; C&#65533;&#65533;&#65533;&#65533;	R&#65533;\&#626;e&#65533;" H&#668;I&#65533;&#65533;&#859;8s~$&#65533;&#65533;&#991;@&#65533;
&#65533;f&#65533;&#65533;H&#65533;*]&#692;&#65533;S&#65533;&#65533;&#65533;&#65533;&#65533;&#65533;&#65533;&#65533;W&#65533;&#65533;&#65533;`&#65533;>&#65533;>K&#65533;&#65533;&#1651;fI&#65533;&#65533;f&#65533;A>5&#65533;$(&#65533;'&#65533;
h&#65533;&#65533;&#65533;&#759;o&#65533;,?	H|&#65533;O&#65533;&#65533;n&#65533;;&#65533;.&#65533;&#65533;~#K&#65533;L&#65533;,`&#65533;h&#65533;`&#65533;&#65533;&#1784;&#65533;:&#65533;\&#65533;&#65533;&#65533;&#1256;;^f&#65533;ysg&#65533;&#65533;-&#65533;&#65533;.&#65533;&#1336;s&#65533;&#65533;M&#65533;L`&#65533;8&#65533;&#65533;&#65533;&#65533;m&#65533;&#531;+&#65533;&#65533;3p&#65533;&#65533;6&#65533;&#65533;&#65533;&#65533;&#65533;&#65533;h/&#253;&#65533;&#65533;)&#65533;&#65533;?&#65533;\&#65533;:&#65533;&#65533;&#65533;&#65533;e&#65533;0cf&#65533;&#65533;&#65533;&#65533;&#65533;&#65533;_h&#65533;L+V&#65533;&#65533;&#2031;&#65533;&#65533;&#65533;8y&#989;&#65533;&#65533;;&#65533;v |&#65533;	`}&#65533;&#65533;'&#65533;&#65533;&#65533;a&#65533;&#65533;&#65533;&#65533;&#65533;a"&#65533; zz&#65533;&#1928;$&#65533;h&#65533;(&#65533;&#65533;&#65533;,&#65533;&#65533;&#65533;0&#65533;(&#65533;&#65533;M&#65533;&#65533;8&#65533;x.&#65533;&#65533;y&#65533;&#65533;b&#65533;%&#65533;H&&#65533;&#65533;L6&#65533;d&#65533;eD&#65533;&#65533;&#65533;#r?Bw&#65533;A&#65533;&#414;&#1669;&#65533;&#65533;d&#65533;i&#65533;&%&#65533;lR&#65533;&#1989;W&#65533;eg[&#65533;eq1X&#65533;|&#65533;&#65533;&#65533;i
TF&#65533;&#65533;R&#65533;&#65533;q&#65533;6&#65533;Out&#65533;ly&#65533;&#35092;V&#65533;&#65533;@fHY&#65533;&#65533;&#65533;&#65533;i&#65533;&#65533;&#65533;&#65533;>&#65533;&#65533;zZ&#65533;&#43692;&#65533;X&#65533;&#65533;&#65533;r&#65533;&#65533;&#2023;&#65533;&#65533;&#65533;!&#65533;t&#65533;&#65533;&#65533;&#65533;&#65533;&#65533;&#65533;&#65533;&#65533;j&#65533;&#65533;&#65533;7+&#65533;&#65533;&#65533;&#65533;&#65533;@C&#65533;iu&#65533;F+-&#65533;&#65533;Q&#65533;&#65533;&#65533;&#65533;,e$&#65533;
$&#65533;&#65533;&#65533;&#65533;&#65533;@9H:&#65533;&#65533;&#65533;X-&#65533;&#65533;&#65533;&#65533;&#65533;}u&#65533;&#1837;&#766;&#65533;&#65533;&#65533;B&#65533;&#65533;&#65533;&#65533;&#65533;)&#65533;&#65533;&#650;(&#65533;{&#65533;&#65533;Z&#65533;&#65533;&#65533;;&#65533;@&#65533;&#65533;&#65533;&#65533;&#65533;&#65533;tc&#65533;&#65533;J0_&#65533;&#65533;&#65533;&#65533;&#65533;&#65533;&#65533;&#491;b
&wS&#1838;&#65533;&#65533;1&#65533;&#65533;&#65533;A&#65533;&#487;&#65533; &#1500;b&#65533;e<&#65533;&#65533;&#65533;&#65533;&#65533;rY+&#65533;k&#65533;&#65533;&#65533;&#65533;&#65533;&#65533;H&#65533;&#65533;&#65533;]&#65533;&#52484;V&#65533;&#65533;V&#65533;&#65533;j0tXG&#65533;&#65533;&#65533;&#65533;&#65533;b&#65533;g&#65533;`&#65533;9&#65533;&#65533;d&#65533;&#65533;&#65533;NQ&#65533;;&#65533;&#65533;6#j&#1078;t&#65533;&#262;&#65533;a&#65533;)rwQ&#65533;&#65533;&#65533;&#65533;&#65533;&#65533;]&#65533;&#65533;j&#65533;&#65533;Rjw&#406;O4&#65533;&#65533;Ox&#65533;d&#65533;S&#20275;&#65533;V<&#65533;&#65533;&#65533;b&#65533;g&#65533;S&#65533;q&#65533;&#65533;rX1G&#65533;y&#65533;&#1374;&#65533;t&#65533;&#65533;&#1148;&#65533;&#65533;&#65533;Z(zM&#65533;ouuQ&#65533;=&#65533;&#65533;&#65533;&#65533;&#65533;&#54207;[Z&#65533;&#65533;&#65533;&#65533;&#65533;&#65533;&#1383;&#65533;^P&#1534;&#65533;&#65533;&#65533;k&#65533;&#65533;&#65533;Ojv&#65533;#&#65533;&#65533;C\-&#65533;zAE&#65533;&#65533;z&#65533;%&#65533;[&#65533;&#65533;&#65533;&#65533;-&#65533;&#65533;{+&#65533;&#65533;$&#65533;&#65533;&#65533;&#65533;&#65533;&#1143;?&#65533;&#65533;e&#65533;&#65533;?>~Q&#65533;&#65533;&#65533;&#65533;&#1537;|>&#65533;_&#65533;&#65533; B{4&#65533;&#65533;&#65533;&#65533;&#65533;&#65533;Ey`&#65533;"&#65533;?&#65533;&#962;U&#65533; &#65533;6&#65533;&#65533;&#65533;x&#65533;&#65533;&#65533;s &#65533;W&#65533;&#2013;&#65533;)T&#65533;&#65533;s&#65533;N&#65533;i &#65533; &#65533;D8&#65533;IPZ=&#65533;&#65533;p&#65533;&#65533;2&#65533;L&#65533;&#65533;E&#1411;&#65533;,0&#65533;1&#65533;&#65533;&#65533;=L&#65533;&#65533;&#65533;8r&#65533;&#500;=)V&#65533;&#65533;V&#65533;`&#65533;&#65533;&#65533;r&#65533;`&#65533;&#488;&#65533;(&#65533;q"&#65533;I7sE&#65533;&#65533;E&#65533;#&#65533;aG*&#65533;&#65533;M&#65533;&#65533;&#65533;&#65533;<&#65533;d&#65533;&#65533;&#65533;cA&#65533;8&#65533;S&#65533;nLZ&#65533;&#65533;&#65533;&#65533;B&#65533;&#37896;&#65533;&#65533;~P&#65533;H&#65533;8&#65533;&#65533;&#65533;_&#65533;&#65533;&#65533;%J&#65533;&#65533;&#65533;&#65533;&#65533;&#65533;&#480;&#65533;OJ&#65533;&#65533;D&#65533;K&#65533;H=&#65533;Q\&#65533;d&#65533;+&#65533;yI&#65533;g&#1395;e&#65533;&#65533;&#65533;K]&#65533;&#65533;&#65533;&#65533;&#65533;%&#65533;HJfmif@&#65533;Op`L&#65533;AI&#65533;&#65533;&#65533;e3a&#65533;Kh"&#65533;K&#65533;f$&#65533;9k&#912;&#65533;&#1956;8O6N}&#476;
ae:&#65533;&#65533;K,V&#65533;H&#65533;&&#65533;9K&#65533;L&#65533;&#65533;V&#65533;&#65533;&#65533;&#65533;'&#65533;&#65533;&#65533;&#65533;&#65533;(&#65533;&#65533;&#65533;&#65533;2&#65533;&#65533;&#65533;&#65533;c&#65533;)&#65533;&#65533;ap&#65533;B2&#65533;&#65533;I&#65533;&#65533;&#65533;R&#65533;E&#65533;&#65533;G&#65533;&#65533;f&#65533;&#65533;d&#65533;X&#65533;&#65533;&#65533;&#65533;C&#65533;N&#65533;&#65533;&#65533;&#65533;N&#65533;(-&#65533;hA&#65533;&#65533;0&#65533;&#65533;3&#65533;&#65533;wzS&&#65533;o&#65533;P&#65533;VO&#1385;J&#65533;N&#1189;i&#65533;H&#1071;7hg&#65533;M%3&#65533;JV'&#295;&#48426;F&#65533;&#65533;&#65533;7h&#65533;&#65533;&#65533;&#65533;cXm&#65533;&#65533;&#65533;&#65533;&#65533;IAkUT&#65533;n&#65533;&#65533;&#65533;&#65533;j\&#65533;5Wp&#65533;&#65533;&#65533;&#65533;e]^&#65533;&#65533;@6&#65533;eqBl&#65533;&#65533;ZX&#65533;&#65533;1&#65533;&#65533;EA&#65533;&#65533;@&#65533;&#65533;mv&#65533;&#65533;>&#65533;&#606;kX&#65533;5,D3&#65533;Z-&#65533;&#65533;?&#65533;kAF&#65533;&#1463;&#65533;N&#65533;&#65533;&#65533;&#65533;&#65533;8[&#65533;&#65533;&#65533;26,&#65533;&#65533;P}b&#65533;i&#65533;&#65533;]&#65533;ey&#65533;Y&#65533;&#65533;6&#65533;&#65533;&#65533;Vb&#65533;&#65533;
&#65533;&#65533;M&#65533;&#65533;&#65533;\&#65533;&#65533;&#65533;m&#65533;t&#65533;J\&#65533;W &#65533;&#878;X&#65533;&#65533;]&#65533;z&#65533;&#65533;&#65533;&#65533;x&#65533;{&#65533;7&#65533;W&#65533;O&#65533;m{&#65533;&#65533;^&#65533;w&#65533;&#65533;&#65533;&#65533;&#65533;_&#65533;ua&#65533;&#65533;%&#65533;~&#710;->Wh&#65533;e`&#65533;h&#1384;&#65533;&#65533;Epb&#65533;`S'&#65533;&#65533;p&#65533;&#65533;ua+s&#65533;&#65533;*&#65533;&#65533;[U?&#65533;&#65533;&#65533;&#65533;`&#65533;&#65533;&#65533;&#65533;Y0&#65533;&#65533;&#65533;@X&#140;1&#65533;&#65533;&#65533;&#65533;&#65533;&#65533;P&#65533;&#65533;&#65533;#d&#65533;
&#65533;&#65533;P&#65533;&#65533;L&#65533;&#65533;c&#65533;&#65533;X ?q&#65533;&#65533;&#65533;&#65533;.O&#65533;:&#65533;&#65533;O&#65533;&#65533;*&k&#65533;&#65533;yC&#65533;&#65533;&#65533;<X03&#65533;K&#65533;_&#65533;)&#65533;&#65533;:s9&#65533;o&#65533;3&#65533;&#65533;d;&#65533;&#65533;&#65533;x&#65533;&#65533;c&#65533;&#65533;&#65533;?&#65533;&#65533;sZ&#65533;L&#65533;=&#65533;&#65533;&#903;&#65533;to&#65533;&#65533;&#65533; t&#65533;.&#65533;.&#65533;&#65533;(LI{&#65533;&#65533;&#65533;&#65533;&#65533;&#65533;1&#65533;&#65533;m&#65533;u&#65533;}&#65533;&#65533;?&#65533;j&#65533;&#65533;Y&#1303;t&#65533;z&#65533;-&#65533;&#65533;&#65533;*v&#65533;sG-k&#65533;&#65533;&#65533;&#65533;A5&#65533;&#65533;&#65533;&#65533;P&#65533;&#1484;&#65533;&#65533;&#65533;5mkb;{&#65533;&#65533;N&#65533;&#65533;`&#65533;|&#1632;&#65533;h~&#65533;&#65533;Cm&#65533;&#65533;Z ^&#65533;
|(\&#65533;r&#65533;[&#65533;&#1974;&#65533;u&#65533;m^C&#65533;(&#65533;^&#65533;&#65533;&#65533;&#65533;&#65533;o&#65533;D1l0&#65533;Kr &#65533;y&#65533;&#65533;}&#65533;&#65533;f&#65533;&#65533;&#1445;&#65533;&#65533;&#65533;J&#65533;u&#65533;c&#65533;&#65533;&#65533;;&#65533;H&#65533;8&#65533;k&#65533;&#65533;&#65533;&#65533;&#65533; A&#65533;N^&#65533;&#65533; &#65533;x3&#65533;qI&#65533;&#65533;&#65533;&#65533;6&#65533;	&#65533;&#65533;2.!%?&#65533;&#65533;;&#65533;m&#65533;&#65533;&#65533;&#65533;&#65533;&#65533;&#65533;&#65533;&#65533;&#65533;&#65533;3&#65533;c&#65533;&#65533;&#498;!HAWgVS&#65533;&#65533;&#65533;6&#65533;&#65533;47&#65533;&#65533;&#65533;.0&#65533;&#65533;&#65533;6	&#65533;5&#65533;K&#65533;&#65533;"	&#65533;&#65533;\&#65533;tJ&#1475;&#65533;&#65533;;&#1027;*&#65533;{(i &#65533;&#1493;v&#65533;&#65533;!e/&#65533;&#896;&#1844;7&#65533;&#65533;:@&#65533;.&#65533;&#65533;&#65533;&#65533;'HLP&#65533;T&#65533;&#65533;I$y&#65533;#&#65533;&#65533;M&#65533;R!V/s&#65533;&#65533;`DAI&#65533;u&#65533;Rw&#65533;&#65533;&#65533;&#65533;x&#65533;<&#65533;3U&#65533;.&#65533;&#41755;?"2&#65533;&#65533;&#65533;&#65533;&#65533;=&#65533;&#65533;z@&#65533; &#65533;&#65533;&#65533;&#65533;O&#65533;&#65533;&#65533;&#65533;O>&#65533;&#65533;&#65533;&#65533;&#65533;s&#65533;&#65533;&#65533;&#65533;O&#65533;&#65533;G&#65533;;&#65533;wR &#65533;&#65533;&#65533;&#65533;2"&#65533;&#65533;&#65533;&#65533;R&#65533;&#65533;&#65533;&#32761;&#65533;&#1519;&#65533;,&#65533;&#65533;&#65533;&#65533;&#65533;&#65533;O&#65533;&#65533;&#65533;&#65533;&#65533;&#65533;&#65533;&#65533;&#65533;&#65533;? &#65533;&#65533;.&#65533;2&#65533; Ep&#65533;&#65533;'&#65533;w t&#65533;&#65533;i0&#65533;X&#65533;p&#65533;&#65533;&#65533;&#65533;&#65533;`&#1025;&#65533; &#65533;&#65533;X&XW&#65533;&#65533;*&#65533;&#65533;8&#1026;W&#65533;&#65533;5o <&#65533;&#65533;F&#65533;.L&#65533;v<&#1539;>&#65533;v&#65533;%K&#65533;$)&#65533;o?x&#65533;H&#65533;&#65533;&#65533;&#65533;&#65533;u"W@"&#65533;&#65533;4`TX&#65533;U(&#65533;x&#65533;&#65533;&#65533;\&#1541;^&#65533;; C&#65533;'E&#65533;&#65533;fh&#65533;&#65533;&#65533;2&#65533;"&#65533;QP`"0&#65533;t8&#65533;B&#65533;(&#65533;&#65533;|&#1543;&#65533;8&#65533;&#65533;&#65533;8&#65533;:P&#65533;&#65533;x&#65533;&#65533;&#65533;&#65533;&#65533;&#65533;&#65533;,&#1032;&#65533;&#65533;&#65533;&#65533;&#65533;&#65533;L6&#65533;hR&#65533;&#65533;&#65533;&#65533;&#65533;&#65533;&#65533;&#65533;&#65533;&#65533;&#65533;&#65533; X&#65533;&#65533;K0&#65533;&#65533;H&#65533;&p&#65533;&&#65533;&#65533;&#65533;&#65533;&#65533;&#65533;2&#65533;&#65533;&#65533;&#65533;8&#65533;&#65533;`&#65533;x&#65533;&#65533;&#65533;&#65533;&#65533;&#65533;i&#65533;"8X"&#65533;!qX&#65533;ux&#65533;'&#65533;y&#65533;z.@ &#65533;&#1548;&#65533;&#65533;&#65533;&#65533;&#65533;&#1160;x&#65533;X&#65533;&#65533;x&#65533;&#1560;&#65533;&#65533;H,G&#65533;fR&#65533;p) *&#65533;3x&#65533;&#65533;&#65533;.&#65533;j(!&#65533;@{&#65533; &#65533;8?:p&#65533;H&#65533;B  Zx",{0&#65533;&#65533; &#65533;9&#65533;)&#65533;=&#65533;"&#65533;N&#65533;&#65533;H&#65533;&#65533;T&#65533;q&#65533;&#65533;-&#65533;&#1550;&#65533;q0"&#65533;&#65533;y4&#65533;&#65533;x&#65533;" U &#65533; &#589;>A&#65533;&#65533;*&#65533;&#65533;,	&#65533;&#65533;	&#65533;&#65533;L&#144;1&#65533;&#65533;&#65533;4&#65533;&#65533;#&#65533;&#65533;&#65533;x"60"I l  i:&#65533;&#65533;",0"&#65533;&#1554;N&#65533;&#65533;P	/&#65533;1)&#65533;K&#65533;&#65533;X&#65533;&#65533;&#1395;&#65533;&#590;B-&#65533;: &#65533;JPi:H"&#65533;E&#65533;&#1110;n&#65533;&#65533;p&#65533;r&#1622;&#65533;X&#65533;vY&#65533;&I&#65533;V9&o&#65533;&#65533;y&#65533;	a-S&#65533;&#65533;R&#65533;&&#65533;$&#1174;&#65533;wiN@&#65533; @&#65533;&#65533;qx&#65533;&#65533;&#65533;&#65533;&#65533;&#65533;&#65533;&#65533;&#65533;&#65533;&#1625;&#65533;&#65533;&#65533;&#65533;y&#65533;&#65533;9&#65533;&#65533;	&#65533;&#65533;&#37387;x&#65533;F&#65533;&#65533;|&#65533;Z	&#65533;Q28B&#65533;&#65533;b&#65533;,"&#65533;.&#65533;vMy: i&#65533;&#65533;&#65533;&#65533;&#65533;&#65533;@ yx&#65533;&#65533;&#1628;l&#65533;&#65533;f&#65533; K&#65533;&#65533;&#65533;I&#65533;&#65533;&#65533;&#65533;&#65533;&#65533;t&#65533;6 &#65533;8&#65533;&#65533;i&#65533;` &#65533;I&#65533;&#65533;?p&#65533;+&#65533;&#65533;&#65533;&#65533;&#65533;$&#1537;k! +hFW&#65533;&#65533;P&#65533;&#65533;:&#65533;p&#65533;: pw&#65533;&#65533;&#65533;X&#65533; q&#65533;&#65533;B&#65533;z&#65533;&#65533;&#65533;$}&#65533;&#65533;&#645;,&#65533;yV&#65533;R &#65533;>@ 4xP&#65533;&#65533;&#65533;4  8 	GP*Z&#65533;pl &#65533;&#65533;&#65533;&#1369; 8P&#65533;6&#65533;&#65533;X&#65533;&#65533;x&#65533;/&#65533;;&#65533;&#65533;@&#65533;&#65533;20&#65533;2&#65533; ;P&#65533;)1&#65533;J
&#65533;pQ&#65533;
#Z&#65533;R&#65533;v( &#65533;@&#65533;7 &#65533;&#65533;&#65533;b&#65533;&#65533;yiq 	+b&#65533;&#65533;&#65533;<a&#65533;M&#65533; &#65533;&#65533;{&#65533;F&#65533;&#65533;&#65533;gN&#65533;&#65533;.2&#65533;8 &#65533;Y&#65533;&#65533;&#65533;&#1639;h&#65533;*&#65533;7&#65533;	2 9&#65533;&#65533;:&#65533;&#65533;&#65533;&#65533;&#1064;&#65533; ;&#2560;p?l&#65533;&#65533;&#65533;v&#65533;&#65533;&#65533;&#65533;   &#65533;&#65533;&#65533;:&#65533;&#65533;&#65533;w:9I&#422;&#65533;&#65533;&#65533;-q&#65533;=&#65533;duj&#65533;2&#65533; &#65533;w&#65533;&#375;&#65533;&#65533;&#65533;)&#65533;G	&#65533;W&#65533;&#65533;&#65533;&#65533;&#65533;&#65533;&#65533;&#65533;&#65533;%j&#65533;g""p&#65533;&#65533;\w"&#65533;&#65533;"[I&#65533;&#65533;Qz&#65533;<7&#65533;&#65533;2&#65533;&#65533;J#	&#65533;&#65533;:&#65533;:El&#65533;
&#65533;&#65533;-12&#65533;&#65533;i&#65533;*&#32426;cl&#65533;Z2R&#65533;&#65533;&#65533;5&#65533;1&#65533;Q&#65533;g&#65533;$&#65533;zl,5@&#65533;&#65533;
&#65533;&#65533;Bk&#65533;&#1706;&#65533;$&#65533;&#65533;22&#65533;&#65533;
&#65533;&#65533;&#65533;&#65533;&#65533;(2b&#65533;&#65533;"&#65533;&#65533;M&#65533;&#65533;x;&#65533;&#65533;&#65533;y#&#65533;&#65533;**&#65533;Z&#65533;&#65533;5|&#65533;&#65533;&#65533;:&#65533;d&#65533;&#65533;&#65533;
&#65533;&#65533;&#65533;&#65533; &#65533;7&#65533;&#65533;$l@%/bR&#65533;]'&#65533;&#65533;Ql&#65533;&#65533;-&#65533;j	&#65533;&#65533;&#65533;&#65533;y&#65533;`&#65533;p1 &#65533;U&#65533;&#65533;&#65533;ts&#65533;&#1063;{J&#65533;xl&#65533;B&#65533;"Z&#65533;&#65533;Y"&#65533;" &#65533;&#65533;L{"&#65533;y&#65533;:&#65533;&#65533;8@ &#65533;3"Tkr&#65533;&#65533;&#65533;&#65533;7&#65533;&#65533;&#65533;nr;&#65533;0&#65533;&#65533;K&#65533;&#65533;&#65533;D*A&#1721;;&#65533;2&#65533;:&#65533;a&#65533;p&#65533;3
&#65533;&#65533;U&#65533;N H !&#65533;zU  \D&#65533;&#65533;&#65533;&#1039;r 	u&#65533;&#65533;&#65533;&#65533;[&#65533;S1&#65533;&#65533;&#65533;"Cb&#65533;&#65533;&#65533;&#65533;8 &#65533;&#65533;A?A&#65533;&#65533;&#65533;&#65533;[ES{&#65533;&#65533;=p"E&#65533;g6&#1026;8&#65533;MW&#65533;&#65533;&#65533;;&#65533;&#64065;=&#65533;&#1590;m&#65533;&#65533;jK7&#65533;y&#65533;&#65533;&#65533;&#29308;&#619;"&#65533;&#1788;&#65533;&#65533;&#65533;&#1100;' &#65533;I&#65533;{&#65533;h ,P&#65533;&#65533;'$&#65533;ip"xk&#65533;"&#65533;&#65533;&#65533;d &#65533;&#65533;)&#65533;&#65533;&#65533;(2$[&#65533;&#65533;&#65533;x&#65533;&#65533;I&#65533;&,&#65533;b &#65533;*&#65533;&#158;	&#65533;U &#65533;&#65533;7?&#65533;|&#65533;D&#65533;]+&#65533;X#\[&#65533;j&#65533;&#65533;&#65533;&#65533;&#65533;I&#65533;&#65533;)2$p&#65533;L&#65533;&#276;9&#65533;P&#65533;q&#65533;&#65533;-&#65533;\P&#65533;&#65533;&#65533;&#65533;9&#65533;v+&#65533;{&#65533;&#65533;Al&#65533;2&#65533;	&#65533;K&&#65533;H<$>&#65533;n&#65533;&#65533;	(&#65533;Y&#65533;X&#65533;&#65533;bp&#65533;z&#65533;&#65533;_&#65533;&#65533;aL&#65533;&#65533;&#65533;&#65533;#&#65533;&#65533;&#65533;Fc&#65533;&#65533;&#555;&#65533;&#65533;p&#65533;&#528;&#65533;&#65533;&#65533;&#65533;\&#65533;"&#65533;4|&#65533;^@&#65533;&#65533;f&#65533;"&#65533;&#65533;&#65533;&#65533;&#65533;&#65533;2&#65533;Q&#65533;&#65533;l&#65533;~&#65533;r&#65533;&#65533;>&#65533;&#401;<&#65533;p,0&#65533;-&#65533;&#65533;,&#65533;&#65533;wl&#65533;&#65533;&#65533;&#65533;)&#65533;&#65533;@&#65533;"&#65533;&#65533;$&#65533;&#65533;ey&#65533;&#65533;x&#65533;&#65533;&#65533;@a&#65533;&#65533;N&#65533;&#65533;N,&#65533;&#65533;&#65533;&#65533;&#65533;&#65533;?&#65533;(r>&#65533;&#65533;X&#65533;&#65533;	4@"[0&#65533;`&#65533; &#65533;&#65533;)&#65533;&#65533;2 >&#65533;&#48744;8&#65533;b+.&#1449;&#65533;&#1561;&#65533;n&#65533;&#65533;}&#65533;&#65533;&#65533;^&#65533; s&#65533;&#352;&#65533;&#65533;&#65533;m&#65533;4&#65533;&#65533;$&#65533;"&#65533;&#65533;m&#65533;&#65533;&#65533;&#65533;- ~&#65533;A&#65533;&#65533;&&#65533;&#65533;&#65533;\&#65533;A&#65533;&#65533;&#65533;:"%;&#65533;&#65533;+&#65533;&#65533;[	&#65533;j&#65533;0%&#65533;I&#65533; Z&#65533;&#65533;&#65533;&#65533;"&#65533;&#65533;&#65533;!&#65533;?A&#65533;.&#65533;&#65533;&#1241;U~&#65533;&#65533;'&#65533;&#1299;&#65533;`&#65533; &#65533;k&#65533;&#65533;Y)&#65533;&#65533;,&#65533;+&#65533;8  &#65533;K&#65533;b&#65533;&#65533;+&#65533;&#65533;f&#65533;&#65533;y&#65533;&#65533;&#65533;&#65533;&#65533;&#65533;p &#65533;&#65533;&#65533;x0&#65533;9p&#65533;1&#65533;!0 <p5&#65533;5d&#65533; CJ&#65533;&#65533;l&#65533;&#65533;&#65533;&#65533;&#65533;g&#65533;M&#65533;7&#65533;Y&#65533;~&#65533;&#65533;}W&#65533;&#65533;&#65533;i &#65533;<"&#65533;&#65533;&#65533;/&#65533;&#65533;0&#65533;&#65533;*&#791;&#1706;&#65533;&#65533;X|X&#65533;|&#65533;&#31986;-|R6`&#65533;&#65533;5&#65533;"L=	qO&#65533;&#65533;}+&#65533;&#65533;M&#65533;&#65533;&#65533;$&#65533;0&#65533;%be&#269;&#65533;12~&#65533;j&#65533;"&#65533;&#65533;=&#1595;0#4&#65533;`x?pp&#65533;Aat[&#65533;&#65533;&#65533;&#65533;"&#65533;-&#65533;&#65533;~0&#65533;&#65533;M&#65533;&#65533;&#65533;&#65533;=	&#65533;x"&#65533;&#65533;&#1830;&#65533;&#65533;,"#&#65533;/&#65533; &#65533;5&#65533;|&#65533;';Y&#1115;&#65533;X&#65533;&#65533;r&#65533;1W&#65533;a&#65533;-&#65533;&#1869;4&#65533;&#65533;,&#65533;-&#65533;");&#65533;D&#65533;&#65533;zt&#65533;&&#65533;&#65533;n&#65533;&#65533;"9&#65533;Z&#65533;4 #&#65533;&#65533;&#65533;&#65533;SQ&#65533;F&#65533;8.#5&#65533;&#65533;&#65533;|0!d&#65533;4Z&#65533;
pAGB&#65533;}E.#&#65533;mx&#65533;&&#65533; N6&#65533;0p_UW&#65533;&#65533;Y#}&#65533;&#65533;$x&#65533;Y`;<&#65533;9 Q&#65533;% &#65533;y&#65533;&#1009;&#65533;&&#65533;&#65533;1"&#65533;L"8=	w&#65533;&#65533;w&#65533;+ &#65533;]&#65533;[&#65533;i^&#65533;&#65533;"O&#65533;&#65533;p&#65533;~&#65533;&#65533;s&#65533;&#65533;&#65533;&#65533;&#65533;&#65533;>&#65533;&#65533;=)&#65533;&#65533;zwpt&#65533;&#65533;N&#65533;~&#65533;}&#65533;obp&#65533;'&#65533;@A&#65533;'"&#65533;&#65533;'_2&#65533;&#65533;=&#65533;&#65533;&#65533;&#65533;&#65533;&#65533;&#65533;&#65533;&#65533;&#65533;&#65533;&#65533;&#65533;&#65533;&#65533;&#65533;h&#65533;&#65533;&#65533;&#65533;j&#65533;u&#65533;&#65533;&#65533;&#65533;&#65533;&#65533;&#65533;&#65533;"&#65533;&#65533;.&#65533;&#65533;&#65533;&#65533;&#65533;&#65533;&#65533;&#65533;&#65533; &#65533;&#65533;f&#65533;&#65533;&#65533;i?! b&#65533;&#65533;&#65533;&#65533;&#65533;&#65533;&#65533;0&#65533;&#65533;&#65533;&#65533;X&#65533;&#65533;&#1822;&#65533;%&#65533;&#65533;R&#65533;&#65533;&#65533;o&#65533;	&#65533;&#65533;&#922;&#65533;N&#65533;W`t&#65533;&#65533;&#65533;&#65533;&#65533;&#65533;&#65533;&#65533;^R&#65533;&#65533;&#65533;|&#65533;wc&#65533;&#65533;o)&#65533;@&#65533;O&#65533;&#65533;&#65533;&#65533;Z90&#65533;&#65533;)&#65533;X&#65533;?&#65533;!&#65533;E&#65533;&#65533;&#65533;%&#65533;#O4&#65533;\&#65533;-&#65533;/?&#65533;1o&#65533;$o@&#65533;8&#65533;&#65533;T&#65533;&#65533;=&#65533;{1&#65533; &#65533;&&#65533;j&#65533;&#65533;&#65533;~I&#65533;{v&#65533;&#65533;&#65533;Z'&#65533;Z&#65533;&#65533;&#65533;&#65533;Z_&#65533;&#65533;w&#65533;&#65533;~0$&#65533;&#65533;&#65533;&#65533;b0&#65533;&#65533;g&#65533;yg7;j&#65533;&#65533;{O4&#65533; |&#65533;&#65533;&#65533;'&#65533;&&#65533;v_v&#65533;&#65533;&#65533;z&#65533;&#65533;~&#65533;&#65533;|o*&#65533;0*&#65533;&#65533;&#65533;^*&#65533;&#65533;&#65533;&#65533;&#65533;&#65533;&#65533;&#65533;)&#1935;l@&#65533;|o&#65533;?&#65533;&#65533;&#65533;&#65533;&#65533;a&#65533;&#65533;{&#65533;&#65533;q/&#65533;_&#65533;&#65533;o&#65533;%w&#65533;&#65533;&#65533;&#65533;aq&#65533;&#65533;&#65533;c&#65533;o&#65533;O&#65533;&#65533;y&#65533;&#65533;~&#65533;&#65533;&#65533;&#65533;&#65533;r&#65533;2&#65533;&#65533;&#65533;|&#65533;<&#65533;&#65533;'&#65533;&#65533;&#65533;&#65533;&#65533;&#65533;&#65533;/&#65533;	&#65533;7U&#65533;&#65533; yG&#65533;&#287;&#65533;&#1551;&#65533;/&#65533;&#65533;&#65533;|&#65533;&#65533;)&#65533;&#65533;&#65533;&#65533;??&#65533;&#65533;&#65533;&#65533;&#65533;&#65533;&#65533;&#65533;&#65533;&#65533;+&#65533;&#65533;%&#1584;9&#160;A5K`&#65533;&#417;<&#65533;&#65533;9&#65533;&#65533;&#65533;48&#65533;&#65533;G&#65533;!E&#65533;$Y&#65533;&#65533;I&#65533;)U&#65533;d&#65533;&#65533;&#65533;&#726;.&#868;9&#1233;GG&#65533;v8&#65533;&#65533;&#65533;&#65533;O&#65533;A&#65533;z0&#65533;M&#1089;H&#65533;.&#65533;X&#65533;bF6W&#65533;LM3&#65533;&#65533;U&#65533;Y&#65533;^&#65533;1&#65533;"&#65533;;&#65533;N&#65533;&#65533;s&#65533;Y&#65533;i&#65533;
@* &#65533;&#65533;pt@B&#65533;j&#65533;&#65533;&#65533;&#65533;W&#65533;@:78&#65533;9s&#65533;X@~&#65533;.f&#65533;L&#65533;&#65533;&#65533;&#65533;H&#1506;]&#65533;o&#65533;&#1849;g?>&#65533;&#65533;\&#65533;tP&#65533;W&#65533;(E&#65533;p2&#22935;&#65533;&#65533;&U]&#65533;&#65533;m&#1804;&#65533;&#65533;S&#65533;&#65533;&#65533;=r7&#65533;T&#65533;&#65533;5&#65533;F&#65533;&#65533;&#65533;D&#49881;Y&#65533;&#65533;N&#65533;&#65533;u&#65533;\C2&#65533;]&#1233;&#65533;&#65533;&#65533;&#65533;&#65533;&#65533;y&#65533;k&#65533;!r&#65533;&#65533;;&#65533;M&#65533;&#65533;&#65533;&#65533;&#999;&#65533;&#65533;+&#65533;&#65533;)u7,&#65533;&#65533;&#65533;&#65533;&#555;&#65533;&#65533;p&#65533;adHc&#65533;&#65533;2&#65533;o&#65533;pB
C&#1697;B&#65533;&#65533;:DRm9&#738;>&#65533;X#C&#65533;&#65533;#$9&#65533;O&#65533;c\iCAd*D&#65533;F&#65533;N&#65533;7&#65533;BF G&#1679;&#65533;EpkF6&#65533;@&#65533; &#65533;&#65533;&#65533;&#65533;bK5&#65533;r|&#65533;&#65533;-&#35889;)~t&#65533;&#65533;8Nr&#65533;&#65533;/&#708;r&#65533;+&#65533;&#65533;b&#65533;&#65533;&#1762;J&#65533;&#65533;&#65533;&#65533;&#65533;&#65533;&#65533;&#65533;.&#724;&#65533;	9&#65533;8&#65533;B&#65533;&#65533;&#65533;CO3&#65533;&#65533;&#65533;/&#675;&#65533;&#65533;&#65533;M&#65533;;&#65533;-&#65533;&#65533;3OBe$&#300;&#65533;"&#65533;T&#1014;E3)E&#65533;c&#65533;"&#65533;2&#65533;&#65533; TQ]lR/7&#65533;pWc&#65533;&#65533;C&#65533;L&#65533;&#65533;Q&#65533;
O&#65533;bUV`&#65533;&#65533;&#65533;&#65533;&#65533;2&#65533;&#65533;P&#65533;4&#65533;&#1533;~&#65533;Yh&#65533;#&#65533;<P&#65533;UvWf&#65533;2c&#65533;h&#65533;&#65533;&#65533;&#65533;i&#65533;&#65533;J&#65533;TQ&#885;Tl&#65533;&#65533;o&#65533;u&#65533;1b&#65533;\Rz&#65533;&#65533;*[&#65533;Z}w_~&#994;&#1404;ol&#65533;t&#65533;&#65533;&#65533;`&#65533;+l&#65533;&#65533;&#65533;.a&#65533;#o&#5140;&#65533;&#65533;b&#65533;&#65533;j&#65533;^u%&#65533;&#65533;&#65533;&#65533;@&#65533;&#65533;[&#65533;&#65533;`&#65533;ye&#65533;&#65533;&#65533;(&#65533;&#65533;5y dC&#65533;&#1486;[&#65533;yg&#65533;(&#65533;h:[eu&#65533;&#65533;/&#65533;_&#65533;&#65533;V&#65533;&#65533;&#65533;&#65533;&#65533;&#65533;C&#65533;&#338;h&#65533;&#65533;oi&#65533;&#65533;V&#65533;-[&#65533;&#65533;&#128;&#65533;&#65533;,w&#1314;&#65533;::g&#65533;&#65533;V{&#1408;&#65533;f&#65533;l	&#65533;F{m&#65533;&#65533;&#65533;&#65533;&#65533;&#65533;[&#65533;&#65533;V&#65533;-&#65533;&#65533;&#65533;&#65533;&#65533;&#65533;6&#65533;&#65533;7j&#65533;&#65533;>&#65533;&#65533;m&#1795;Fl&#518;k(&#1500;&#65533;&#65533;&&#65533;G&#65533;C&#65533;&#65533;&#65533;K&#65533;&#65533;&#65533;&#65533;&#65533;X&#65533;0F:7&#65533;s&#65533;cO&#65533;&#65533;&#65533;u&#65533;&#65533;&#65533;&#65533;&#65533;a&#65533;&#65533;&#65533;}u`&#65533;&#65533;&#65533;&#65533;&#65533;4&#558;&#65533;&#65533;w&#65533;[&#65533;*&#65533;(0&#65533;&#65533;@@&#65533;&#65533;&#65533;&#65533;&#65533;&#65533;g&#65533;7j&#65533;&#65533;&#65533;&#65533;&#65533;#&#65533;x#&#65533;&#65533;&#65533;S&#65533;&#65533;&#65533;?V&#65533;'" &#65533;&#65533;W&#65533;}&#65533;&#65533;&#65533;&#65533;pS&#65533;&#65533;&#65533;&#1552;&#65533;I&#65533;o}&#65533;c&#65533;&#65533;&#65533;&@&#65533;&#65533;l0 &#65533;d!&#65533;2`&#65533;q&#65533;V&#65533;&#65533;0E&#65533;+&#65533;6&#65533;&&#65533;LEy&#65533;k&#65533;&#65533;=&#65533;C$&#65533;&#65533;	'&#65533;c|&#65533; &#65533;&#65533;&#65533;J&#65533;C&#65533;+&#65533;&#65533;p&#65533;$`&#65533;Q%&#65533;&#65533;&#65533;&#65533;S&#65533;mX $zD&#65533;&#65533;&#65533;!&#65533;&#65533;EEQQ&#65533;&#11362;Qp&#65533;&#65533;I(&#65533;&#65533;&#65533;c&#65533; &#65533;&#65533;1&#65533;7e&#65533;!&#65533;&#65533;&#65533;7&#65533;Q&#65533;s&#65533;&#65533;r$ 2l|&#65533;Q&#65533;GDz&#65533;&#65533;I&#65533;&#65533;G&#65533;&#65533;&#65533;&#65533;&#65533;&#65533;&#65533;dc&#65533;?&#65533;&#65533;#&#65533;&#65533;F&$&#65533;&#65533;J&#65533;2-&#65533;&#65533;H&&#65533;&#65533;Ic|rn&#65533;d&#65533;VH&#65533;Sn&#65533;&#65533;HNpK\&#65533;#&#65533;le/&#65533;&#65533;&#65533;I&#65533;Q &#65533;&#65533;&#65533;1&#65533;&#65533;	&#65533;&#65533;&#65533;&#65533;d&#65533;Oh&#65533;&#65533;E&#65533;PqI&#65533;&#65533;&#65533;2&#65533;y&#855;Hs&#65533;&#65533;&#65533;V&#65533;Mp&#65533;&#65533; ^4O0qNt&#65533;S&#65533;&#65533;|&#65533;DNNx&#65533;S&#65533;&#65533;g=&#65533;yO|&#65533;S&#65533;&#65533;&#65533;g?&#65533;&#65533;O&#65533;T&#65533;%hAzP&#65533;&T&#65533;ehC&#65533;P&#65533;FT&#65533;&#65533;hE-zQ&#65533;fT&#65533;&#65533;hG=&#65533;Q&#65533;&#65533;T&#65533;#%iIMzR&#65533;&#65533;T&#65533;+eiK]&#65533;R&#65533;&#65533;T&#65533;3&#65533;iMmzS&#65533;&#65533;T&#65533;;&#65533;iO}&#65533;S&#65533;U&#65533;C%jQ&#65533;zT&#65533;&U&#65533;KejS&#65533;&#65533;T&#65533;FU&#65533;S&#65533;&#65533;&#65533;&#65533;PU&#65533;`&#65533; @	&#65533;pU&#65533;&#65533;M&#65533;C&#65533;AY?R&#65533;&#65533;5k%X@Yg&#65533;'&#65533;uhU+&#1470;@V% 	LH&#65533;[&#65533;0&#65533;!&#65533;&#65533;&#65533;K&#65533;&#65533;&#65533;&#65533;' &#65533;-P&#65533;&#65533;&#65533;&#65533;Pa&#65533;<{&#65533;&#65533;&#65533;&#65533;0&#65533;	&#65533;M&#65533;f&#65533;&#65533;&#65533;M  &#65533;&#65533;]Y&#65533;X&#1318;&#65533;@&#65533;AdI&#1778;&#65533;*V&#65533;&#65533;&#65533;&#65533;&#65533;&#65533;Z&#65533;A
&#65533;&#65533;-j&#65533;&#65533;&#65533;&#65533;&#65533; &#65533;-o{&#65533;Y&#65533;
v&#65533;&#65533;&#65533;q9\&#65533;bs&#65533;5&#65533;&#65533;&#1730;$H!&#65533;e&#65533;'&#65533;&#65533;=&#65533;&#10389;E&#65533;u&#65533;&#65533;6&#65533;W&#65533;&#65533;&#65533; <"&#65533;8&#65533;&#65533;&#65533;)D!&#65533;N&#65533;&#65533;&#65533;T(&#65533;&#65533;&#65533;&#65533;|u&#65533;&#65533;@.&#65533;p&#65533;&#65533;-A'HA&#65533;S&#65533;&#65533;&#65533;&#65533;([&#65533;&#65533;X&#65533;@v&#65533;m&#65533;B6&#65533;)&#65533;&#65533;weXQ&#65533;&#65533;&#65533;&#65533;=B
O&#65533;w&#65533; &#65533;&#65533;&#65533;&#65533;&#1615;&#65533;5/&#65533;8&#65533;X&#65533;@F4&#65533;&#65533;\&#65533;"&#355;E&#65533;G&#65533;&#65533;P&#65533;"&#65533;0&#65533;( &#1674;%x&#65533;&#65533;&#65533;&#65533;z&#65533;&#65533;	Acv&#65533;,?&#65533;&#65533;&#65533;&#65533;'T&#65533;d87&#65533;&#65533;&#65533;g&#65533;lbD&#65533;^ @A
s&#65533;E`&#65533;K&#65533;&#65533;&#65533;&#65533;&#65533;IQ&#65533;8&#249;&#65533;&#65533;)R&#65533;&#65533;&#65533;&#65533;&#65533;9&#65533;&#65533;&#65533;&#65533;&#65533;&#65533;&#65533;&#65533;^&#65533;Ao&#65533;t&#65533;MA&#65533;?\TP&#65533;&#65533;	|!&#65533;&#65533;&#1299;&#65533;&#65533;&#65533;6&#65533;&#685;&#65533;s&#65533;c&#65533;P*L`TX&#65533;&#65533;[&#65533;!
P&#65533;&#65533;E=dM &#65533;&#65533;&#65533;&6&#65533;_}&#65533;N&#65533;FP&#65533;&#65533;c&#65533;&#65533;	D;R0&#65533;&#65533;&#65533;mm?&#65533;&#65533;p>&#65533;(0&#65533;Px&#65533;N&#65533;&#65533;mkN&#65533;&#65533; &#65533;&#65533;.4|onw&#65533;&#65533;&#65533;&#65533;CU (&#65533;&#65533;&#65533;b@&#65533;&#65533;{&#65533;&&#65533;&#65533;pT&#65533;&#65533;nv&#65533;_&#65533;&#65533;f&#65533;&#65533;&#65533;&#65533;)N&#65533;G{&#65533;&#65533;&&#65533;&#65533;K|&#65533;T&#65533;"&#65533;nq'&#65533;&#65533;&#65533;/&#65533;|P&#65533;&#65533; 
&#65533;y&#65533;%&#65533;&#65533;.&#65533;H
<&#65533;'L&#65533;V&#65533;8&#65533;F&#65533; &#65533;&#65533;&#65533;H&#65533;&#65533;&#65533;&#65533;&#65533;G&#65533;&#65533;$7@"m&#65533;&#65533;]&#65533;s&#65533;{&#65533;&#65533;~w&#65533;&#65533;}&#65533;&#65533;H&#65533;HP&#65533;Q&#65533;\&#65533;&#65533;@&#65533;^&#65533;B&#65533;&#65533;&#65533;&#65533;&#65533;&#65533;&#65533;! &#65533;6&#65533;&#65533;&#65533;6&#65533;K&#65533;w&#65533;g^&#65533;&#65533;&#65533;&#65533;o{&#65533;&#65533;&#65533;&#65533;&#65533;&#65533;#z&#65533;	|d&#65533;&#65533;8<&#65533; &#65533;J~$&#65533;&#1028;&#65533;;{&#65533;&#65533;^&#65533;&#65533;u&#65533;&#65533;&#65533;qQx"&#65533;}&#65533;&#65533;&#65533;1&#65533;z&#65533;O&#65533;l&#65533;&#65533; &#65533;'v}&#65533;g_&#65533;@&#65533;W&#65533; 
&#65533;S&#65533;&#65533;#w
0&#65533;&#65533;3[&#65533;&#65533;&#65533;!&#65533;&#65533;&#65533; $&#65533;&#65533;~&#65533;&#65533;&#65533;&#65533;S&#65533;H&#65533;G3&#65533;&#65533;}&#65533; &#65533;&#65533;&#65533;C&#65533;&#65533;&#65533;&#65533;=&#65533;&#65533;?l@0&#65533; &#65533;&#65533;d&#65533;&#65533;I ;q&#65533;&#65533;&#65533;{&#65533;`=&#65533;&#65533;&#65533;A&#829;&#65533;&#65533;7&#65533;&#65533;&#65533;/:\&#65533;&#65533;+:X&#65533; &#65533;&#65533;A&#65533;A&#867;&#65533;&#65533;K&#65533;&#65533;&#65533;&#65533;I&#65533;&#65533;&#65533;&#65533;&#65533;L&#65533;&#65533; &#65533;A#<&#186;C?&#65533;@&#65533;&#65533;A&#65533;&#65533;&#65533;(&#65533;&#65533;r&#65533;=j&#65533;[&#65533;P 
 ;'&#65533;(&#65533;&#65533;>&#65533;(:&#65533;S&#65533;&#65533;&#65533;?9&#65533;&#65533;&#65533;pBU @7DC&#65533;*&#65533;&#65533;#?~S/&#65533;&#65533;&#65533;1&#65533;&#65533;&#65533;-4:(&#65533;&#65533;(@&#65533;-&#65533;&#65533;&#65533;P &#65533;`B&#65533;Aq#&#65533;0(&#65533;&#65533;(&#65533;3&#65533;&#65533;&#65533;&#65533;	&#65533;&#65533;&#65533;&#65533;3AB&#65533;&#65533;@&#65533;IJ\3&#65533;
:&#65533;&#65533;&#207;&#65533;D&#65533;&#65533;.&#65533;DZ&#65533;&#65533;.dE&#65533;&#65533;A|8&#65533;@ &#65533;D&#65533;I0&#65533;&#65533;+)`$&#65533;!\&#65533; 	Z (&#65533;D&#65533;&#65533;U<&#65533;&#65533;&#65533;&#65533;7#&#65533;&#65533;!&#65533;:i&#65533;
@&#65533;&#65533;"&#65533;&#65533;hF*&#65533;&#65533;( h|&#65533;&#65533;&#65533;8O&#65533;&#65533;&#65533;(&#65533;):&#65533;I(&#401;&#65533;F&#65533;8FZ#_&#65533;0E&#65533;&#65533;&#65533;JZ&#65533;&#65533;*&#538;&#65533;A&#65533;LH&#65533;2&#65533;<&#65533;&#65533;  !&#65533; &#65533; ,   &#65533;G &#65533; &#65533;H&#65533;&#65533;&#65533;&#65533;*\&#560;&#65533;&#199;#J&#65533;H&#65533;b&#65533;*x&#65533;h&#65533;),&#65533;I&#65533;&#65533;&#595;(S&#65533;\&#626;&#65533;K&#65533; &#65533;F &#65533;v,1&#65533; G2$4&#65533;|I&#65533;&#65533;&#1123;H&#65533;*]&#65533;4E6P&#65533;J&#65533;*U&#65533;&#65533;;x" &#65533;&#65533;&#65533;`&#202;K&#65533;&#65533;&#1602; &#65533;P&#65533;:&#65533;+&#65533;	L&#65533;&#65533;
&#65533;.&#65533;5&#65533;&#65533;r&#65533;&#65533;&#2047;&#65533;~&#65533;&#65533;&#65533;z&#65533;&#65533;j&#65533;&#65533;&#65533;DZ&#65533;+&#65533;x&#65533;&#65533;&#825;&#65533;&#65533;&#65533;=D%&#65533;t P5&#65533;#*&#65533;$&#65533; M&#65533;&#65533;&#65533;&#65533;g+&#65533;6&#65533;&#65533;&#65533;B]-&#65533;D&#65533;
&#65533;&#65533;+_&#65533;&#65533;&#65533;&#65533;KK&#65533; uC&#65533;&&#65533;
0HF&#65533;&#65533;&#65533;&#65533;&#203;&#65533;?&#65533;&#65533;&#65533;$&#65533;&#65533;j&#65533;&#65533;&#65533;&#65533;&#65533;&#65533;&#65533;N&#65533;&#65533;&#65533;&#65533;&#65533;[&#65533;&#65533;q&#65533;&#65533;	&#51317;&#65533;ce&#65533;&#65533;&#65533;`DS4X&#387;e48&#322;J$\&#65533;&#65533;vBcl&#65533; &#65533;f&#65533;&#65533;&#65533;&#65533;&#65533; &#65533;U&#65533;"AS&#65533;&#1093;V&#65533;!&#65533;2&#65533;&#65533;E&#65533;+&#65533;X TH`&#65533;I&#65533; &#65533;"A&#65533;&#65533;&#65533;&#65533;
&#65533;QF&#65533;4F)e&#65533;e&#65533;&#65533;d&#65533;&&#65533;&#65533;#^9W@&#65533;&#65533;&#65533;S&#65533;&#65533;K^I&#65533;PN&#39316;VT&#65533;&&#65533;&#65533;&#65533;o&#65533;%x!@f&#65533;l&#65533;&#608;&#65533;j&#34888;&&#65533;&#34956;6&#65533;&#35024;F*&#39174;4&#65533;of&#65533;&&#65533;s&#1687;B&#65533;v&#65533;&#1411;w&#65533;h&#65533;hP&#65533;@fT	P&#65533;&#43760;&#65533;&#65533;*&#47920;&#65533;&#65533;&#65533;&#65533;&#65533;N&#65533;&#65533;&#65533;&#65533;'b&#65533;&#65533;&#65533;ZS&#65533;&#65533;M6&#1056;sD&#65533;&#65533;&#65533;6&#65533;&#65533;&#65533;:&#65533;&#65533;V+&#65533;&#65533;&#65533;&#65533;&#28761;&#65533;&#65533;]&#318;&#65533;]M&#65533;&#65533;*ED&#65533;&#65533;&#65533;K&#65533;&#65533;&#65533;&#65533;&#65533;&#65533;6WP&#65533;&#65533;P&#65533;X&#65533;dl&#65533;&#65533;A&#65533;A&#65533;&#65533;&#65533;'&#65533;&#148918;)&#65533;&#65533;q&#65533;&#65533;\8@&#65533;o&#65533;&#65533;&#65533;&#65533;&#65533;&#129;10lQe&#65533;&#65533;&#65533;$&#65533;I&#65533;&#65533;<&#65533;&#65533;J&#65533;[l&#65533;V&#65533;oK8@&#65533;&#65533;A&#65533;&#65533;<&#65533;-&#65533;*-c&#65533;.&#65533;3&#65533;&#65533;&#65533;&#317;&#65533;&#65533;cK&#65533;F>Wmu&#65533;&#65533;)&#65533;&#65533;,m&#65533;sH&#65533;M&#1513;ZA&#65533;&#65533;&#65533;&#65533;&#65533;l&#65533;&#65533;&#65533;@f8&#65533;u&#65533;V&#65533;&#65533;&#65533;g&#65533;&#65533;&#65533;i&#65533;&#65533;T'p	&#65533;F&#65533;&#65533;&#65533;&#65533;&#65533;#$&#65533;&#65533;)&#65533;q7h&#65533;&#65533;wz}&#65533;&#65533;&#65533;&#65533;v&#65533;wn5&#65533;N>&#65533;8&#65533;?&#58945;UL~BT&#65533;&#65533;\&#65533;in"&#65533;&#65533;N2&#65533;e<1:&#65533;\mz`ujYZ&#65533;Pif&#65533;&#65533;&#65533;B&#65533;&#65533;&#61243;&#65533;&#65533;&#65533;&#65533;QZ&#65533;&#65533;fs&#65533;09&#65533;:t&#65533;&#65533;h&#65533;z&#65533;&#65533;&#65533;&#65533;&#65533;&#65533;]P&#65533;>&#65533;&#65533;_&#65533;&#65533;P&#65533;0&#65533;&#65533;'&#60417;	<&#65533;&#65533;Wx&#65533;&#1142;PY&#65533;&#65533;:"=	F&#65533;&#65533;&#1880;&#65533;&#1901;&#65533;qO S&#65533;&#65533;G&#65533;&#65533;&#65533;&#65533;[&#65533;&#65533;
^&#1442;&#65533;&#65533;/&(&#2028;&#65533;&#65533;"&#65533;i
F\&#65533;Q&#65533;@&#65533;&#65533;&#65533;z7:&#65533;}&#65533;&#65533;Q	*&#65533;&#65533;,&#65533;L;&#65533;@&#65533;&#65533;`e&#65533;k&#65533;;C&#65533; &#65533;#&#65533;me&#1562;&#65533;Q@PCoi&#65533;;&#65533;&#65533;&#65533;F&#65533;F'2&#65533;V,&#65533;&#65533;&#65533;&#65533;E&#65533;AQ&#65533;Rd&#633;.f~&#65533;&#65533;
&#1103; &#65533;U0&#65533;&#65533;R&#65533;&#65533;&#65533;&#65533;@&#65533;;&#65533;&#65533;F&#65533;KcJ&#65533;&#65533;dl &#65533;9&#948;&#65533;3?.
nz&#65533;[&#1651;9N&#65533;,z&#65533;&#65533;&#65533;<&#65533;Dv&#65533;TF&#65533;DE&#65533;&#65533;52\)IfIL&#65533;$g&#65533;&#65533;2G&#65533;()pt&#65533;&#65533;*&#65533;e+T&#65533;&#65533;&#65533;&#65533;TX+]&#65533;&#65533;%M 
&#65533;A&#772;&#65533;&#65533;&#65533;L&#65533;&#65533;&#65533;&#65533;/&#65533;4&#65533;`
SF&#65533;$fI&#65533;69	&#65533;%&#65533;&#65533;,&#65533;f&#65533;&#65533;E&#65533;T&#65533;&#65533;^5&#65533;&#65533;&#65533;Tj&#65533;$&#65533;&#65533;&#65533;&#65533;g6&#65533;D;&#65533;&#65533;6&#65533;M]&#65533;&#65533;&#65533;&#65533;&#65533;;-&#65533;&#65533;&#65533;&#65533;&#65533;X&#65533;c&#65533;&#65533;~&#65533;&#65533;U&#65533;m&#65533;&#65533;&#65533;&#65533;?&#65533;&#65533;r&#65533;I&#65533;&#65533;&#65533;&#65533;'F&#65533;&#65533;r&#65533;&#65533;o&#65533;Y&#65533;&#65533;f
&#65533;&#65533;&#1420;&#65533;&#65533;&#1098;,&#65533;G&#65533;e&#65533;R&#65533;"&#65533;e.&#65533;&#65533;E)RR&#65533;&#65533;&#65533;n)]&#1484;&#65533;&#65533;&#1158;&#65533;&#65533;N7&#65533;eA&#65533;&#65533;:&#65533;&#65533;&#65533;Rg8CO}&#65533;SU&#65533;Y-jh&#65533;&#65533;&#65533;(&#65533;QJSq&#65533;&#41494;:`:&#65533;:&#1131;&#65533;J&#65533;Zm&#553; e&#65533;&#65533;|&#65533;D&#65533;r&#65533; &#65533;2&#65533;&#65533;&#65533;"&#65533;&#65533;JU&#65533;&#813;&#65533;ZY\r*&#65533;&#65533;&#65533;4&#1752;(&#65533;&#65533;&#1520;~ /"s^Z+&#65533;&#65533;"V&#65533;]&#65533;C&#901;&#65533;&#1228;&#65533;ii[&#65533;&#65533;j%&#961;&#65533;&#65533;[C&#65533;gc%!&#65533;&#65533;:&#65533;&#65533;P&#1636;o&#916;H6l&#65533;&#50981; 
&#1760;YAw0Ba&#65533;:&#65533;&#65533;&#65533;.!&#65533;&#65533;&&#65533;&#198;%\&#65533;p&#65533;&#65533;]&#65533;5&#65533;W&#65533;&#65533;u&#65533;x7Y&#65533;&#65533;G&#65533;&#65533;&#65533;KO&#65533;&#65533;+&#65533;my&#65533;n?&#65533;&#65533;&#65533;&#1719;j&#65533;d&#65533;&#65533;&#65533;YT&#65533;^G&#65533;&#65533;&#65533;w&#65533;U&#65533;&#65533;&#65533;&#65533;K&#1321;&#65533;C&#3356;&#65533;h9&#65533;:=&#65533;p2&#65533;&#65533;#z&#65533;{&#65533;v&#65533;&#65533;&#65533; $z&#65533;K&#65533;&#65533;&#65533;\&#65533;&#1654;o&#65533;&#65533;&#65533;&#65533;&#65533;&#65533;GioKKQa&#65533;Kqn&#65533;&#65533;x,J&#65533;&#65533;&#65533;bzv&#65533;HfVA&#65533;&#65533;&#65533;Q8U&#65533;&#65533;&#65533;>&#65533;&#65533;W&#65533;q&#65533;&#65533;&#65533;'&#65533;&#756;&#65533;o&#65533;b&#65533;&#65533;q &#65533;&#65533;vlp0`&#65533;.l8k&#65533;&#65533;&#65533;&#65533;&#65533;&#65533;x&#65533;&#65533;&#65533;&#65533;U&#65533;&#65533;W&#65533;&#65533;&#65533;&#65533; Pj&#65533;)&#65533;&#65533;#&#65533;&#65533;&#65533;o &#65533;P&#65533; &#65533;A&#65533;f*&#65533;&#65533;Rd&#65533;&#65533;d&#65533;&#65533;&#65533;&#65533;R&#65533;&#65533;&#65533;13M&#65533;&#65533;6?&#65533;X&#65533;c&#1762;E&#65533;YG&#65533;&#65533;&#1411;"	,&#65533;&#65533; PW&#65533;&#65533;&#1579;&#65533; &#65533;F&#65533;%D&#65533;&#65533;I&#65533;&#65533;[&#65533;/&#65533;Mf3&#1839;EB&#65533;&#65533;.	?&#65533;&#65533;Yf7&#65533;&#1338;&#65533;J&#65533;`&#962;&#65533;3jQyo&#65533;&#65533;&#65533;&#65533;F&#65533;&#1913;H&#65533;&#429;&#65533;%&#65533;&#65533;&#65533;&#65533;&#65533;&#65533;&#65533;c&#65533;&#65533;&#65533;&#65533;&#65533;c7A*&#65533;&#65533;6&#65533;lxI4&#65533;&#65533;&#65533;&#65533;&#2000;&#65533;&#65533;~U&#65533;&#65533;y&#65533;&#65533;1&#65533; &#65533;5&#65533;7|&#65533;ov&#65533;&#65533;"&#65533;&#65533;X&#65533;&#65533;&#65533;C&#65533;&#65533;&#65533;'k&#65533;&#65533;XB!&#65533;5&#65533;x&#65533;&#65533;&#65533;y&#1004;&#65533;sL&#65533;&#65533;[&#65533; s&#65533;&#1999;&#65533;&#65533;i@EXys&#1601;&#983;&#65533;&#65533;W&#65533;&#65533;&#65533;&#65533;&#65533;R-&#1594;&#65533;&#65533;&#65533;X&#65533;z&#65533;&#65533;&#65533;&#65533;~&#65533;&#65533;&#65533;&#65533; %g&#65533;&#65533;&#65533;&#65533;!&#65533;bR&#65533;&#65533;&#65533;&#65533;/_&#65533;&#65533;&#65533;`&#65533;E&#65533;&#65533;w&#65533;NA&#65533;K&#65533;&#65533;&#65533;&#65533;&#65533;M&#65533;&#65533;&#65533;M#&#65533;&#65533;&#65533;!&#65533;&#65533;i;&#65533;&#65533;&#65533;&#65533;d&#65533;%&#65533;&#65533;&#65533;i&#65533;D&#65533;&#1550;&#65533;&#65533;&#65533;2&#65533;&#65533;K&#65533;&#65533;$2w&#65533;&#65533;&#65533;&#65533;+`[&#65533;&#65533;@&#65533;Mx&#65533;&#65533;&#65533;e&#65533;g&#65533;&#65533;7&#65533;&#65533;J&#65533;2i&#65533;&#65533;j&#65533;&#65533;&#65533;w"k&#65533;&#65533;M&#65533;PL+&#65533;'&#1248;&#65533;&#65533;;&#65533;&#65533;&#65533;&#65533;.&#65533;z&#65533;lX~&#65533;&#65533;&#65533;[p&#38947;&#65533;	&#65533;&#65533;F6b&#65533;&#65533;&#65533;&#65533;L&#65533;O?&#65533;&#2032;^1&#65533;*&#65533;&#65533;z&#65533; &#65533;&#65533;`&#65533;&#65533;&#1023;s&#65533;&#65533;&#65533;Y 	Ppa; gk!&#65533;
&#65533;V&#65533;e&M ^&#65533;1!9S&#65533;AEK`f]&#65533;&#65533;HQ&#65533;&#65533;&#65533;u&#65533;{&#65533;G}!e2o&#65533;&#65533;,j;Fi&#65533;5&#65533;55-X&#65533;W&#65533;&#65533;&#65533;j&#65533;&#65533;j&#65533;e&#65533;&#65533;&#65533;CB&#65533; uTZ8&#65533;&#65533;C>&#65533;~Y&#65533;Az&#65533;&#65533;9`&#65533;&#65533;C8&#65533;&#65533;&#65533;Ex&#1301;&#65533;\&#65533; &&#65533;qI&#65533;~Rs&#65533;&#1665;n&#65533;&#65533;<QY@&#65533;&#65533;?a&#65533;c]0('@&#65533;&#65533;xq 0&#65533;&#1751;6fX&#65533;Tao&#65533;&#65533;&#65533;^&#65533;i&#65533;&#65533;fp)&#65533;A;&#65533;&#65533;&#65533;w	{h&#65533;&#65533;Sn&#65533;m&#65533;X5O&#65533;xfX&#65533;A&#65533;&#65533;&#65533;kao&#65533;hQ&#65533;&#65533;s+nB_!8&#65533;&#65533;&#65533;&#65533;d&#65533;&#65533;K&#65533;&#901;sTp)&#65533;v0~$&#65533;&#65533;?pf j&#65533;&#65533;&#65533;hn&#65533;9&#65533;&#65533;&#65533;&#65533;&#65533;&#65533;&#65533;s&#65533;|&#65533;&#65533;p&#65533;?$: @=&#65533;&#65533;&#65533;"&#65533;&pz&#65533;x &#65533;X.F&#65533;&#65533;1(Kp C&#267;&#65533;H&#65533;W&#65533;&#1576;&#65533;	`&#65533; &#65533;&#65533;S&#65533;&#65533;29&#65533;&#65533;&#65533;&#65533;U&#65533;$&#65533;}<&#65533;&#65533;&#65533;xU&#65533;s3&#65533;-&#65533;&#65533;;&#65533; Y&#65533;&#65533;XhCt&#65533;&#65533;Gw&#65533;:@&#65533;&#65533;&#65533;&#65533;&#65533;&#65533;&#65533;&#65533;V&#1746;&#65533;C &#65533;&#65533;&#65533;&#65533;`{ (D&#65533;xI&#65533;&#65533;M&#65533;&#65533;"s&#65533;P&#65533;. +&#65533;H(UGR&#65533;&#65533;>&#65533;8&#65533;r &#65533;&#65533;&#65533;b&#65533;&#65533;@n&#65533;l&#65533;S&#65533;s&#65533;x&#65533;&#65533;&#65533;&#65533; {@&#65533;` ~2n&#65533;8&#65533;(#&#65533;&#65533;&#65533;"&#65533;)&#65533;" &#65533;&#65533;eI&#65533;i&#65533;0&#65533;q;&#65533;t&#65533;&#65533;bA&#65533;n&#65533;l&#65533;Bs&#65533;&#65533;P#Q&#1171;&#65533;H&#65533;.p0&#65533;i&#752;' '&#1051;&#65533;rW5i&#65533;&#65533;Her&#65533;&#65533;9&#65533;&#65533;&#65533;&#65533;	=  6&#65533;&#65533;&#65533;&#65533;?9&#65533;T(&#65533;s&#65533;T &#65533;r&#65533;&#65533;&#65533;&#65533;5&#65533;&#65533;&#65533;&#65533;0%x&#65533;&#65533;&#65533;&#65533;&#65533;&#65533;>&#65533; &#65533;&#65533;"0Jp&#65533;X(P&#65533;&#65533;&#65533;&#65533;hf&#65533;Y&#65533;7~&#65533;&#65533;"!$&#65533;&#1065;&#65533;&#65533;&#65533;<q&#65533;@&#65533;3Y8&#65533;3V&#65533;)4{&#65533;&#65533; %| &#65533;&#158;P&#65533;&#65533;&#65533;H&#65533;&#65533; 'P(1y&#65533;&#65533;X&#65533;&#65533;U&#65533;DE&#65533;
&#65533;.&#310;&#65533;&#65533;x&#65533;&#65533;&#65533;G&#65533;3:&#65533;&#65533;[l0R&#65533;E&#65533;B&#65533;&#65533;9&#65533;&#65533;)&#65533;&#65533;(&#65533;&#65533;:P&#65533;:&#65533;A<&#65533;&#65533;R8&#65533;&#65533;X5&#65533;&#65533;7&#65533;&#65533;c&#65533;&#65533;&#1160;&#65533;:*&#65533;X&#65533;f&#65533;{&#65533;&#65533;&#65533;h&#65533;&#65533;0&#65533;&#65533;P&#65533;&#65533;4|%|`&#65533;r &#65533;#j:pc'
&#65533;&#65533;&#65533;&#65533;&#65533;'&#65533;&#65533;4&#65533;&#65533;&#65533;yU&#65533;W&#65533;&#65533;dm&#1695;&#65533;&#65533;&#65533;&#65533;V&#65533;1&#65533;8*&#65533;&#65533;~&#65533;Vn&#65533;&#65533;j&#65533;&#65533;R&#65533;&#65533;i`&#65533;&#1556;&#1864;&#65533;&#65533;{&#65533;&&#65533;&#65533;*%xP*7&#65533;&#65533;&#65533;&#65533;R&#65533;&#9791;&#1640;@ &#65533;*&#65533;&#65533;&#65533;
&#65533;5&#65533;&#65533;9&#65533;*~&#65533;&#65533;@6J&#65533;&#65533;&#65533;&#65533;&#65533;&#65533;XY&#65533;&#65533;?gFD&#65533;&#649;
i&#272; &#65533;`&#65533;x&#65533;spnp&b^&#65533;&#65533;&#65533;$ B&#65533;H ]&#65533;&#65533;&#65533;l&#65533;k'&#65533;&#65533;
&#65533;&#65533;&#1644;=&#65533;&#65533;&#65533;>&#65533;&#65533;J&#65533;Mx &#65533;&#65533;A&#1962;.&#65533;1lq x&#65533;1~&#65533;&#65533;&#65533;K&#65533;&#65533;B&#65533;`@&#65533;&#65533;:&#1512;&#65533;`&#65533;&#65533;B &#65533;&#65533;"&#65533;	&#65533;&#65533;	: t{&#65533;$&#65533;{&#65533;HKx&#65533;&#616;&#65533;&#65533;{b`&#65533;&#65533;&#65533;&#65533;1 &#65533;-O&#65533;&#65533;$&#65533;S@#&#65533;&#65533;&#65533;z&#65533;&#65533;&#65533;[&#65533;&#65533;&#65533;	+ &#65533;1&#65533;(&#65533;P&#65533;&#65533;&#65533;&#1051;=  H &#65533; YHx&#65533;&#65533;M&#65533;&#65533;0&#65533;I{&#65533;&#65533;{&#65533;&#65533;&#684;&#65533;&#65533;> &#65533;&#65533;&#65533;`&#65533;yY&#65533;,m&#65533;&#65533;y&#65533;&#65533;&#65533;&|0 &#65533;&#65533;Qry&#38350;&#65533;&#65533;&#65533; &#65533;&#1066;&#65533;i&#65533;&#65533;&#65533;`7 B   w&#65533; 7&#65533;W*&#65533;'&#65533;.P,PU&#65533;&#65533;y+&#65533;b&#65533;.&#1038;&#65533;&#1580;&#65533;k&#65533;&#65533;;&#65533;I&#65533;&#65533;&#65533;\P&#65533;&#65533;&#651;LS&#65533;&#850;&#65533;&#65533;&#65533;! g&#65533;&#65533;&#65533;&spK &#65533;&#65533;&#65533;&#65533;8&#65533;&#65533;8Kh&#65533;&#65533;P&#65533;x&#65533;=&#65533;&#183;7&#65533;. &#65533;`&#65533;`&#65533;=&#65533;U&#65533;&#65533;q 	
&#65533;&#65533;&#65533;&#65533;, &#65533;&#65533;&#65533;&#65533;&#1083;&#65533;&#65533;J&#65533;&#65533;&#65533;K&#744;&#1317;t&#65533;&#65533;,&#65533;s&&#65533;Z&#65533;&#65533;&#65533;i&#65533;&#65533;Bs &#65533;[&/&#65533;  &#65533;@#|&#65533;&#65533;l&#65533;&#394;("`R`&#65533;&#65533;;&#65533;&#65533;&#65533;>  qp5P?p&#65533;&#400;(T&#65533;,0&#65533;&#65533;&#65533;&#1019;&#65533;\&#65533;&#65533;9R!L+&#65533;&#65533;&#65533;[&#43248;h*|,&#65533;l0&#65533;Bc&#65533;Y@#&#65533;)}&#65533;&#65533;R&#65533;`&#65533;?0&#65533;tl&#65533;Qxt&#65533; qqf4Q&#65533;&#65533;:&#65533;&#65533;&#65533;4&#1068;&#65533;&#65533;&#65533;i&#65533;wL]&#65533;&#65533;&#65533;&#369;&#65533;&#65533;k&#65533;&#65533;&#65533;&#65533;f&#65533;&#65533;*&#65533;&#65533;&#65533;*&#65533;&#65533;i&#65533;&#65533;&#65533;G@&#482;&#65533;&#65533;p&#452;&#65533;_A&#65533; &#65533;fAo&#65533;&#65533;A&#65533;`&#65533;6&#65533;&#65533;j&#65533;Up&#65533;&#65533;&#65533;K{&#65533;D{u&#65533;,+&#65533;S&#65533;&#65533;UqN&#1577;?&#65533; qG9 &#65533;&#65533;R&#65533;+q&#65533;&#291;<&#459;p&#65533;w&#65533;q&#65533;f&#472;&#65533;&#65533;A&#65533;jh&#65533;&#65533;&#65533;&#65533;&#65533;,&#65533;K&#573;&#65533;&#65533;&#65533;Tv&#65533;&#65533;*&#65533;3L&#65533;&#48656;k&#65533;Y&#1668;&#65533;&#65533;&#521;&#65533;&#65533;?&#65533;B&#65533;q&#849;&#65533;&#198;&#65533;&#197;&#65533;L&#65533;&#65533;(&#65533;&#65533;(&#65533;*&#65533;&#65533;&#65533;,Y&#65533;&#65533;&#65533;&#65533;&#65533;Aw&#1009;r4&#65533;&#65533;&#65533;&#65533;&#65533;&#65533;&#65533;+&#65533;&#65533;&#65533;&#65533;&#543;&#65533;y?&p&#65533;&#65533;&#65533;&#65533;8&#65533;&#65533;$&#65533;/Pi&#65533;" `&#65533;&#65533;&#65533;&#1724;&#65533;}(&#65533;g9&#65533;&&#65533;M&#65533;9&#488;G&#65533;$ &#65533;&#952;E&#65533;&#65533;n&#65533;&#65533;&#65533;%&#65533;&#65533;,n&#65533;&#65533;&#65533;&#65533;&#1848;&#65533;M`&#65533;&&#65533;&#65533;rPzR&#65533;&#65533;&#65533;&#65533;&#65533;&#65533; 	5)DI0&#65533;d&#65533;&#65533;&#608;&#65533;&#65533;a&#65533;&#65533;Z&#65533;{\&#65533;&#65533;H&#65533;^)&#65533;&#65533;&#65533;&#1776;&#65533;&#48404;&#65533;&#65533;Tk&#65533;$&&#65533;-R&#65533;:&#65533;&#65533;&#65533;&#65533;&#65533;w&#65533;?&#65533;('&#65533;gB&#65533;!&#65533;1&#65533;	a&#65533;Q&#65533;Y8_&#65533;*&#65533;&#65533;&&#65533;&#65533;&#65533;|&#65533;&#65533;( #]&#65533;|&#526;&#65533;&#65533;&#820;&#65533;&#65533;&#65533;M&#65533;f&#65533;&#65533;B Vj&#65533;,&#65533;&#65533;&#65533;&#65533;CA&#65533;>@ &#65533;&#65533;u`&#65533;H&#65533;\I &#65533;kH&#65533;O&#65533;q&#65533;&#65533;a&#65533;&#65533;=&#65533;&#65533;6&#65533;2&#1692;&#65533;?&#65533;&#65533;&#1741;"&#65533;U&#65533;&#955;,&#65533;&#65533;&#65533;&#65533;&#65533;&#1547;&#760;&#65533;-&#65533;&#65533;M&#517;&#65533;7&#65533;Mh&#65533;^&#65533;D&#65533;&#65533;=p&#65533;)&#65533;P&#65533;`&#65533;^&#329;h&#65533;&#65533;&#65533;LY&#65533; &#65533;s&#65533;&#65533;&#65533;&#65533;8&#65533; &#65533;&#65533; h&#65533;&#65533;&#65533;h&#2003;&#65533;&#31203;:&#65533;&#65533;.&#65533;|&#65533;T&#65533;&#65533;V,&#65533;Y(	+&#65533;>&#65533;>&#65533;`&#65533;$F&#65533;&#65533;_Y(&#65533;&#65533;&#65533;&#65533;2&#65533;&#65533;&#65533;&#65533;#)"k&#65533;&#65533;2&#65533;v&#65533;&#9378;&#65533;6&#65533;<&#65533;L&#65533;&#65533;&#65533;&#65533;,&#65533;:~&#65533;&#65533;&#65533;&#65533;"&#65533;A0&#65533;C&#65533;{&#65533;&#794;(&#65533;&#750;&#65533;&#65533;&#65533;9&#65533;&#65533;9&#65533;n&#65533;&#65533;&#65533;&#65533;^[&#1999;&#65533;&#65533;&#65533;&#65533;B&#65533;&#1100;8g&#65533;A&#65533;&#65533;\ &#65533;&#1035;&#65533;aM4&#65533;&#65533;&#65533;MA&#65533;&#65533;>&#65533;Q&#65533;R&#65533;&#65533;4 &#65533;&#65533;^[D&#65533;&#65533;&#65533;&#65533; m&#65533;B&#65533;&#65533;&#65533;&#65533;&#65533;&#65533;&#65533;&#65533;&#65533;,&#65533;&#65533;&#65533;[&#65533;&#65533;\&#65533;&#65533;&#65533;\&#65533;&#1099;&#65533;' P&#65533;&#65533;&#65533;&#65533;&#65533;D&#65533;&#65533;C&#65533;&#65533;&#65533;B&#65533;&#65533;^&#65533;&#65533;-&#65533;&#65533;&#65533;&#65533;Pv&#65533;	@&#65533;:&#65533;U6&#65533;&#65533;&#65533;uc &#65533;>ypG&#65533;&#65533;q&#65533;&#65533;x &#65533;&#65533;0I&#65533;&#65533;8&#65533;L&#65533;7&#65533;'pW&#65533;&#65533;"&#65533;o&#65533;&#65533;^&#65533;&#65533;%-O>&#65533;(Uy&#65533;E0&#65533;&#1548;H&#65533;h&#65533;&#65533;M&#65533;&#65533;&#65533;&#65533;p&#65533;&#65533;uc&#65533;q&#65533;q&#65533;&#65533;&#65533;&#65533;&#65533;&#65533;h&#65533;&#1614;&#1551;&#65533;^V&#65533;AK&#65533;&#65533;&#65533;&#65533;Ol&#65533;&#65533;&#65533;!&#65533;=( p _K&#65533;s&#65533;&#65533;Q&#65533;&#65533;&#65533;&#65533;M&#65533;M&#65533;&#65533;wvw&#65533;M&#65533;K&#65533;Y&#65533;!&#65533;q&#65533;^d)&#65533;&#65533;d&#65533; 90&#65533;&#65533;z&#65533;Y&#65533;&#65533;>&#65533;:&#65533;&#65533;<O&#65533;b&#34491;C&#65533;&#65533;&#65533;&#65533;&#65533;&#65533;&#1797;f&#65533;&#65533;ho&#65533;&#65533;uw&#65533;&#65533;&#65533;Y&#65533;&#65533;]`(K&#65533;&#65533;"&#65533;&#65533;N&#65533;d/&#65533;&#65533;&#65533;/[&#709;x&#65533;&#1196;h&#65533;&#65533;no&#65533;L(&#65533;&#65533;&#65533;&#65533;-&#65533;Foi&#65533;&#65533;&#65533;[}&#65533;9Z&#65533;?!&#65533; &#65533;<&#65533;B&#65533;/6&#65533;u&#65533;&#65533;9&#65533;H&#65533;&Y&#65533;ZP>&#65533;A&#65533;*e&#65533;&#65533;&#65533;&#65533;&#65533;&#65533;C&#65533;&#65533;"=&#65533;&#65533;W&#65533;(&#65533;&#1945;&#65533;k&#65533;&#65533;O&#65533;Mc&#65533;{&#65533;=AI&#65533;&#65533;&#65533;av&#65533;&#65533;x&#65533;&#65533;&#65533;&#65533; s&#65533; &#65533;&#65533;&#65533;$ &#65533;k` D&#65533;&#65533;&#65533;A&#65533;&#65533;&#65533;&#65533;&#65533;H&#65533;P&#65533;&#65533;o.$! &#65533;B&#65533;o&#792;&#65533;XQ!6E,B&#65533;&#65533;q&#65533;&#65533;lH&#65533;&#65533;T&#65533;&#65533;I&#65533;)U&#65533;d&#65533;&#65533;&#65533;K&#65533;1e&#65533;&#65533;a&#65533;&#65533;;&#65533;&#65533;&#65533;(&#65533;L&#65533;Acn$Z&#65533;&#65533;Q&#65533;I!V`&#65533;T&#65533;&#65533;k\9&#36992;P&#65533;U&#1460;d&#65533;&#65533;&#65533;&#1510;&#65533; 3 &#65533;&#65533;L$&#513; d&#65533;@&#65533;p"&#65533;"l&#65533;&#65533;&#65533;&#1122;	6&#65533;&\&#65533;p&#65533;rJ&#65533;cK>&&#65533;&#65533;\&#65533;&#65533;e&#65533;,PZ&#65533;&#65533;&#65533;g&#65533;$H&#65533;&#65533;&#65533;V&#65533;&#65533;e&#65533;&#65533;5e&#65533;.Y&#65533;6&#65533;	&#65533;	-&#65533;\xIo&#65533;&#65533;&#65533;&#65533;S&#65533;q&#65533;&#65533;&#65533;,g&#65533;&#65533;&#860;8%&#65533;O&#65533;^&#65533;&#65533;.=&#65533;&#65533;~&#65533;@,Z8&#65533;D&#65533;"9&#65533;&#1569;a &#65533;+&#65533;_&#999;&#65533;F&#65533;l&#65533;9&#65533;l`C&#65533;&#65533;&#65533;&#65533;&#1665;&#65533;3&#65533;&#65533;&#65533;J&#65533;&#65533;&#65533;G&#65533;p&#65533;&#65533;&#65533;&#65533;C+&#65533;p&#65533;&#65533;[&#65533;\(&#65533;&#65533;&#65533;1&#65533;&#65533;bJ&#65533;.&#65533;&#65533;&#65533;P&#964;%&#65533;s&#65533;=B&#65533;&#65533;&#65533;&#65533;0&#65533;hc+&#65533;&#65533;&#65533;tK&#65533; .TA&#65533;JB&#65533;&#65533;&#65533;LhbI*&#65533;&#65533; &#65533;: @&#65533;&#65533;&#65533;&#65533;&#65533;&#65533;Y&#65533;&#65533;&#65533;6p/&#65533;&#65533;k,0&#65533;R&#65533;&#65533;&#65533;r&#65533;&#65533;&#65533;`&#60502;(&#65533;:&#65533;&#65533;&#65533;&#65533;}&#65533;&#65533;&#65533;&#65533;cC&#65533;\&#65533;2&#65533;[L/6h&#65533;=&#65533;|m&#65533;?3=L&#65533;&#65533;#MC&#65533;3M@Q&#65533;L&#65533;&#65533;&#65533;YD "m/&#65533;&#65533;&#65533;&#65533;&#65533;4D&#65533;u&L&#65533;&#65533;<&#65533;0A&#65533;&#65533;&#513;AvUv&#65533;@&#65533;j&#1623;&#65533;,&#65533;&#65533;H(b&#65533;h&#65533;&#65533;+&#65533;&#65533;&#65533;&#1748;&#65533;&#65533;$&#65533;&#65533;e&#65533;>&#65533;&#65533;\v&#65533;&#65533;3&#65533;$xvI&#65533;*&#65533;v&#1765;&#65533;$	&#65533;&#780;._&#65533;&#65533;&#65533;O&#65533;*VX>&#65533;&#65533;.xb&#65533;]&#65533;&#65533;&#65533;1J&#65533;&#65533;$9Jr&#65533;B&#1655;b&#65533;&#65533;:8&#65533;&#65533;&#65533;p&#65533;a&#65533;&#65533;&#65533;&#65533;&#722;c&#65533;&#65533;%>g.&#1600;&#65533;&#65533;&#65533;&#65533;*&#65533;&#65533;Y&#65533;+NCY&#65533;&#65533;.p&#65533; &#65533;V&#65533;&#65533;f&#65533;&#65533;&#65533;b:&#65533;.&#65533;&#65533;&#65533;&#65533;&#65533;&#65533;&#65533;&#65533;&#65533;&#65533;
4&#65533;p&#65533;h&#65533;&#65533;&#65533;&#65533;^&#65533;&#65533;6&#65533;l&#65533;V&#65533;j&#65533;DXa&#65533;-&#65533;&#65533;&#65533;&#65533;&#65533;?&#65533;!&#65533;&#65533;&#65533;{o&#65533;-&#65533;o&#65533;&#65533;n
&#65533;&#65533;g&#65533;&#65533;&#65533;nJ&#65533;w&#65533;q&#65533;&#65533;^e&#65533;&#65533;"&#65533;r&#65533;h &#65533;&#65533;&#65533;&#65533;&#65533;s&#65533;C&#65533;&#65533;K&#65533;&#65533;&#65533;J&#65533;&#65533;&#65533;&#1835;@&#65533;&#65533;E&#65533;}v&#65533;C&#65533;v&#65533;e&#65533;&#65533;qg&#65533;3	\&#65533;
w&#1675;7&#65533;x&#65533;J&#65533;W&#65533;&#65533;*4y&#65533;_Vy&#65533;.&#65533;&#65533;&#65533;&#65533;&#65533;&#65533;~{&#65533;)&#65533;k&#65533;f#|&#65533;Cl6^&#65533;w&#28346;&#65533;w&#65533;}&#65533;&#65533;KC&#65533;&#65533;&#65533;)0L&#65533;&#65533;~&#65533;:_4C&#847;~&#65533;i&#65533;x@@5&#65533; ``&#65533;&#454;4&#65533;&#65533;j&#65533;&#65533;$ &#65533;4&#65533;&#65533;Q&#65533;R&#65533;&#65533;&#65533;@&#65533;7M&#1097;&#65533;&#65533;&#65533;4H&#65533;&#65533;&#65533;
hZ&#65533;hp8a&#65533;&#65533;dP&#65533;qjJ
U&#1599;C&#65533;iM&#65533;!gx&#65533;*&#326;K&#65533;&#65533;&#65533;b&#65533;,D1&#65533;<d&#65533;&#65533;E&#65533;&#65533;)B&#65533;&#65533;&#65533;D0&#65533;q08dC>p&#65533;3"@el&#65533; &#984;-&#65533;&#65533;&#65533;K&#65533;(F<&#65533;&#65533;%dD &#65533;&#65533;Gl&#65533;&#65533;&#65533;&#65533;?&#65533;@l&#65533;)W&#65533;&#65533;&#65533;HH&#65533;&#65533;&#65533;PC%+&#65533;&#65533;&#146;&#65533;d &#65533;&#65533;&#65533;&#65533;p&#65533;`&#65533;d%#y&#65533;<:&#65533;)Y@#B&#65533;&#65533;UnR&#65533;&#65533;>&#197;&#65533; &#65533;De/&#65533;&#65533;&#65533;&#65533;&#65533;B&#65533;&#65533;&#65533;WJiI&#65533;&#65533;3&#65533;K&#65533;.M&#65533;&#65533;&#65533;R&#65533;T&#65533;&#65533;3Lb&#65533;",&#65533;&#65533;&#65533;B&#65533; 0O&#65533;&#65533;f9
&#65533;&#65533;&#65533;%Q&#65533;&#65533;&#65533;&#65533;,&#65533;&#65533;z&#65533;	&#65533;iN|r/@L&#65533;,&#65533; L08&#1234;&#1716;&#65533;<&#65533;&#454;%&#769;&#871;&#65533;&#65533;&#65533;&#65533;&#65533;L&#65533;&#65533;B	A&#65533;)K[&#65533;R&#65533;&#65533;TDSt&#65533;T&#65533;)&#65533;(CI&#65533;0&#1106;&#65533;&#65533;~&#65533;&#65533;&#65533;&#65533;&&#65533;&#1728;?-&#65533;Q5 &#65533;), &#65533;&#65533;a&#1171;&#404;`t0&#65533;(&#65533;G&#65533;&#65533;&#65533;&#65533;D&#65533;&#65533;)KpeB&#65533;5x&#65533;;&#65533;)0&#65533; R&#65533;&#65533;&#65533;e&#65533;S&#65533;&#65533;L&#65533;&i&#65533;Y[&#528597;&#65533;M&&#65533;&#65533;&#65533;`U&#65533;4&#65533;g &#65533;X&#1386;n&#65533;@&#65533;&#65533;8B&#65533; ,Kh&#65533;&#65533;&#65533;&#65533;&#65533;\&#65533;e,&#65533;&#65533;&#65533;.&#65533;	X&#65533;"4&#65533;&#65533;06&#65533;&#876;P&#65533; &#65533;%l&#65533; H&#65533;|&#65533;W&#65533;&#65533;vY&#65533;&#65533;"aT&#65533;0B&#65533;&#65533;&#65533;Qe&#65533;wr&#65533;\&#65533;&#65533;W~&#65533;+-p`	&#65533;&#65533;K&#65533;&#65533;&#65533;T&#65533; 6&#576;&#65533;&#65533;3&#65533;_&#65533;&#65533;&#65533;&#65533;1p&#65533;$P&#65533;%&#65533;{^&#65533;&#65533;w&#65533;&#65533;]#y(&#65533;7&#65533;&#65533;!&#65533;&#1322;-=&#65533;&#1185;&#52953;&#65533;n$:&#65533;&#65533;&#65533;&#65533;&#65533;&#65533;&#65533;&#65533;&#65533;&#8896;]~`&#65533;&#65533;'&#65533;&#65533;&#65533;&#65533;>&#65533;&#65533;$r Dz&#65533;&#65533;?&#65533;&#65533;&#65533;&#65533;&#65533;&#65533;-$`&#65533;i&#65533;g&#65533;G9G&#65533;&#65533;`1&#65533;7&#65533;\s&#65533;rN&#65533;IBNC]&#65533;)&#65533;S&#65533;&#10232;D~&#65533;&#65533;&#65533;('&#65533;&#65533;&#65533;,&#65533;&#65533; &#65533;v&#65533;c+E&#65533;&#65533;&#65533;e&#65533;D&#65533;&#65533;&#65533;&#523;&#52236;a "1&#65533;+Zy0&#65533;&#65533;&#1284;80"&#65533;&#65533;Xs$te'SN&#65533;P1 &#65533;&#65533;.&#65533;-*&#1538;&#65533;&#65533;D&#65533;&&#65533;&#65533;$/.I&#65533;&#65533;&#65533;zE&#468;32&#656;&#1840;&#1020;&#65533;ePYA&#65533;&#65533;&#65533;--&#65533;&#52712;c&#228;&#65533;g&#65533;&#65533;&#65533;&#65533;&#65533;b&#65533;wiT&#65533;&#65533;p&#65533;&#65533;4&#65533;]4&#65533;&#65533;&#65533;&#617;&#65533;5&#65533;8&#65533;&#65533;V&#65533;&#65533;)&#65533;&#65533;&#65533;&#65533;&#65533;&#65533;&#65533;&#65533;&#238;&#65533;&#65533;m8OGE>&#309;&#65533;<&#65533;&#65533;)&#65533;&#65533;>&#65533;&#65533;&#65533;&#65533;6&#65533;h7 &#65533;&#65533;&#65533;&#65533;&#65533;&#65533;i&#65533;&#1684;3&#65533;&#65533;&#797;9E6&#65533;&#65533;&#65533;K&#65533;&#221;j$&#65533;e&#65533;&#65533;O&#65533;&#65533;&#65533;2&#65533;&#65533;&#65533;~&#65533;&#65533;<&#65533;&#65533;;x&#910;&#65533;u&#65533;&#65533;&#65533;T,&#65533;q;&#65533;&#65533;&#65533;o&#65533;&#65533;.&#65533;&#65533;t&#65533;&#1879;h"&#65533;&#781;&#65533;&#65533;HO&#65533;2T&#65533;&#65533;&#65533;=&#65533;qZ&#65533;:el&#65533;xT&#65533;?	 &#65533;>$&#65533;&#65533;&#65533;&#65533;&#65533;K&#65533;\&#65533;,7	&#573;b&#65533;&#65533;&#65533;&#65533;&#65533;&#1369;B&#65533;q&#65533;gE&#65533;&#65533;mk&#65533;tI&#65533;&#65533;Hc&#65533;+>z&#65533;)c&#65533;&#65533;&#65533;&#65533;+W&#65533;V&#65533;&#65533;&#65533;&#65533;,&#630;z&#65533;	c8&#65533;&#65533;!>X&#65533;(&#65533;&#65533;]&#65533;/&#65533;4&#65533;&#65533;<7&#1416;&#65533;&#65533;&#65533;2&#65533;&#65533;&#65533;&#65533;&#65533;&#1492;&#65533;&#65533;k=&#65533;kg&#65533;]&#65533;-	&#65533;&#65533;o&#65533;&#65533;&#65533;&#65533;&#1483;&#65533;|J&#65533;&#65533;&#65533;e~&#65533;l #<&#65533;&#65533;7&#65533;&#65533;&#65533;&#65533;&#65533;&#65533;+&#65533;&#65533;&#65533;&#65533;>&#65533;f&#65533;&#65533;&#65533;a^G&#65533;4&#65533;+&#65533;&#65533;Q&#65533;&#65533;&#65533;&#65533;@&#65533;&#65533;&#65533;
J&#65533;&#65533;`&#65533;&#450;&#65533;&#65533;z&#65533;&#65533;&#65533;&#65533;>g&#65533;&#65533;D f&#65533;*&#65533;9&#65533;&#65533;&#65533;&#65533;&#65533;&#65533;s&#65533;&#336;|&#65533;#&#65533;&#65533;&#65533;G|aO&#65533;&#65533;&#65533;J&#65533;O2op&#65533;&#65533;&#65533;D&#65533;&#65533;m/~&#65533;&#65533;&#65533;&#65533;CK	&#65533;&#65533;&#65533;&#65533;&#65533;&#65533;k ?&#65533;&#65533;.6 3&#65533;i&#65533;&#65533;&#65533;?Oh&#65533;&#65533;&#65533;&#65533;&#65533;&#65533;(&#65533;+>&#65533;C9d&#65533;0&#65533;&#65533;80c "18&#65533; &#65533;&#65533;{&#65533;&#65533;&#65533;&#65533;uC&#65533;&#65533; &#65533;&#65533;&#65533;&#65533;&#1539;&#65533;@&#65533;[&#65533;<&#65533;&#65533;&#65533;&#65533;82&#65533; (5F&#65533;&#65533;Q&#65533;&#65533;&#65533;5rS	&#65533;C$&#65533;&#65533;E&#65533;&#65533;	&#65533;A&#65533;&#65533;S&#65533;?o&#65533;&#65533;8&#65533;&#65533;tBE&#65533;="&#65533;:&#593;&#65533;=&#65533;Ao&#65533;%<&#65533;i
,&#65533;&#65533;y&#65533;(&#65533;x&#65533;&#65533;&#65533;p&#65533;*6`0&#65533; GH&#65533;&#65533;0D&#65533;9&#65533;&#65533;&#65533;&#65533;&#65533;&#984;&#65533;4h&#65533;&#65533;7|7&#65533;+0&#65533;&#65533;&#65533;l&#65533;&#65533;&#65533;3&#65533;&#65533;&#65533; =45&#65533;CZ&#65533;>&#697;>$4&#65533;B&#65533;C&#1600;D&#65533;>F|7&#65533;&#1025;&#65533;+&#65533;&#294;&#65533;&#65533; &#65533;Kp&#65533;L$6&#65533;+?+&#65533;?6&#65533; B&#65533;&#65533;&#65533;&#65533;R&#65533;&#65533;S7 D&#65533;&#65533;<&#1025;@4*&#65533;&#65533;&#65533;&#65533;2&#65533;ZL&#65533;&#65533;&#65533;;&#65533; [P&#65533;5Y&#65533;YTD><FZ&#65533;6&#65533;&#1602;*(&#65533;&#65533;[q&#432;&#1024;&#65533;#>j<:&#65533;&#65533; [&#65533;L&#65533;&#65533;4&#65533;3&#65533;;&#65533;4&#1539;&#65533;&#1203;q&#65533;G{&#65533;G|&#65533;G}&#65533;G~&#65533;G&#65533;G&#65533;H&#65533;H&#65533;,H&#65533;<H&#65533;LH&#65533;\H&#65533;lH&#65533;|H&#65533;&#65533;H&#65533;&#65533;H&#65533;&#65533;H&#65533;&#65533;H&#65533;&#65533;&#65533;H&#65533;&#65533;H&#65533;&#65533;H&#65533;&#65533;H&#65533;I&#65533;I&#65533;,I&#65533;<I&#65533;LI&#65533;\I&#65533;lI&#65533;|I&#65533;&#65533;I&#65533;&#65533;I&#65533;&#65533;I&#65533;&#65533;I&#65533;&#65533;I&#65533;&#65533;I&#65533;&#65533;I&#65533;&#65533;I&#65533;J&#65533;J&#65533;,J&#65533;<J&#65533;LJ&#65533;\J&#65533;lJ&#65533;H*&#65533;*xJ&#65533;&#65533;@&#65533;&#65533;x&#65533;6&#65533;J&#59458;&#65533;&#65533;&#65533;\&#65533;&#65533;&#65533;&#65533;&#65533;J&#34882;(&#65533;@'&#65533;&#65533;&#65533;&#65533;/@K&#65533;&#65533;@%&#65533; `%pK$&#65533;&#65533;(8K&#65533;&#65533;&#65533;&#65533;$H%`&#65533;@L&H)X  &#65533;&#65533;&#65533;&#65533;&#65533;&#65533;%h&#65533;&#65533;l&#65533;h&#65533; &#65533;&#604;L&#65533;&#65533;&#65533;!&#65533;&#65533;$&#65533;L&#65533;LM&@&#65533;&#65533;J&#65533;&#65533;&#65533;D&#65533;LM&#65533;t&#65533;&#65533;&#65533;t&#65533;/&#65533;L&#65533;&#65533;M&#972;&#65533;&#65533;&#65533;&#65533;&#65533;&#65533;M$&#65533;M&#65533;&#65533;&#65533;N&#65533;&#65533;*h&#65533;&#65533;4&#65533;&#956;&#65533;&#65533;|&#65533;0M&#65533;&#65533;L&#1740;&#818;kP&#65533;=h|&#65533;L'&#65533;&#65533;&#1372;&#65533;l&#65533;L&#65533;6&#65533;&#65533;&#65533;&#65533;/&#65533;&#65533;&#65533;O&#65533;OR &#65533;T&#65533;N&#1027;O&#65533;&#65533;&#65533;&#65533;&#65533;4N&#65533;4K&#65533;D&#65533;/&#65533;&#65533;&#65533;N&#65533;M&#65533;K?OH&#65533;&#65533;4&#65533;S&#65533;ORP&#65533;G&#65533;&#65533;&#65533; M&#65533;$`&#65533;&#65533;,P &#65533;((	$@&#65533;M&#65533;&#65533;&#65533;&#65533;&#65533;R(&#65533;S8T0&#65533;&#65533; Oj|&#65533;!&#65533;&#1043; &#65533;&#65533;&#65533;-&#65533;@!(	!0&#1170;&#65533;&#65533;&#65533;OO &#65533;S(&#65533;PT&#65533;&#65533;P0&#65533;&#65533;&#65533;P{|&#65533;&#65533;L&#65533;&#65533;&#65533;}@83U&#65533;PQ&#65533; Nk&#65533;&#65533;OT&#65533;R:&#65533;R&#65533;&#65533;?&#65533;&#65533;/ &#65533;!&#1540;(&#65533;  *(P*&#65533;#5SD5&#65533;(	&#65533;&#65533;&#65533;Ox&#65533;Q&#65533;&#65533;:5&#65533;%=&#65533;G*h&#65533;Z&#65533;&#65533; R)H&#65533;D&#65533;4&#65533;x&#65533;&#65533;Q&#65533;RJ&#65533;S)ER&#65533;M&#65533;&#65533;&#65533;&#65533;UOC-&#1238;(x&#65533;&#65533;j&#65533;? ShUJ-R&#65533;j&#65533;LO*&#65533;&#65533;&#65533;[EO*&#65533;HSQU^&#65533;&#65533;&#65533;j= &#65533;I%V:&#65533;Ud&#65533;&#65533;x 
&#512;AEOs]&#65533;[&#65533;&#65533;&#65533;Vl&#65533;&#65533;-n%&#65533;9&#65533;)&#65533;X=&#65533;0&#65533;&#65533;O*0&#65533;&#65533;&#65533;&#65533;&#65533; x&#65533;&#65533;DE&#65533;M&#65533;&#65533;&#65533;&#65533;o&#65533;&#65533;S&#65533;<=E&#65533;*&#65533;P
&#65533; &#65533; &#65533;t&#65533;&#65533;w&#65533; &#65533;hTT&#65533;-=XU}&#65533;&#65533;c&#65533;&#65533;ZT &#512;	&#65533;X&#65533; #P&#65533;&#65533;&#65533;Uj&#65533;V&#65533;MR7&#65533;/P&#65533;|WM&#65533;L=&#65533;0&#65533;B(&#65533;&#65533;&#65533;&#65533;&#65533;&#65533;Y&#65533;m &#65533;!PX&#65533;8U&#65533;VV-&#65533;&#65533;&#65533;&#65533;&#65533;&#65533; 
&#65533; &#65533;&#65533;X&#65533;&#65533;&#65533;&#65533;&#1618;&#65533;j&#65533;@&#65533;  3&#65533;S0&#65533;P(&#65533;Q&#65533;&#65533;N&#65533;Z&#65533;&#65533;U&#65533;`&#1703;U&#65533;&#65533;&#65533;ZE&#65533;(&#1540;&#65533;ETH&#65533;M&#1192;&#65533;\&#685;\&#765;\&#65533;&#65533;\&#65533;&#65533;\&#909;&#65533;M&#65533;&#65533;TH	Q [{&#65533;Y
0&#65533;&#65533;&#65533;H&#1521;5	HO`\#)@(&#65533;&#65533;&#65533;\&#65533;&#65533;]&#65533;&#65533;]&#65533;&#65533;&#65533;&#65533;6H&#65533;0&#65533;T&#65533;OO(&#65533;&#65533;&#65533;&#65533;0&#65533;e&#65533;&#65533;&#65533;&#65533;&#4932;B&#65533;&#65533;&#65533;&#65533;Z&#65533;%u&#65533; ^&#65533;&#65533;^&#65533;_&#65533;&#65533;Z&#65533;UP &#65533;(&#65533;&#65533;&#65533;r-&#65533;&#1381;*P&#65533;mZ[m&#65533;&#65533;&#65533;X&#65533;&#65533;Wk&#65533;&#65533;Y&#65533;&#65533;&#65533;0&#65533;&#65533;M&#1714;&#65533;&#65533;u5PZ&#65533;V&#65533;m`~&#65533;&&#65533;Z&#65533;/P&#65533;=&#65533;H&#65533;x&#65533;(	&#65533;MO&#65533;&#65533;Z+&#65533;-&#65533;/*&#65533; V&#65533;&#65533;&#65533;&#65533;H&#996;U&#65533;akZ&#65533;`&#65533;| P&#65533; \#``&#65533;&#65533;&#65533;&#65533;&#65533;`!b"&#65533;\&#65533; 6&#65533;	&#65533; &#65533;G&#896;&#65533;%&#65533;t\#&#65533;&#65533;aK]&#65533;&#65533;&#65533;&#65533;&#1394;H&#65533;]&#65533;&#65533;-&#65533;x]iU #6*~a&#65533;&#65533;&#65533;&#1618;0#&#65533;al&#65533;3.	Fbf&#65533;cb#[h&#65533;&#65533;&#65533;&#65533;&#65533;	&#65533;G3&#65533;X+&#65533;6&#65533;M&#65533;aB&#65533;_[&#65533;&#65533;&#65533;	&#65533;&#65533;&&#65533;&#484;UZ&#65533;&#65533;c&#65533;&#65533;X^[03V &#65533;U]Kp&#65533;.H&#65533;&#65533;&#5312;Y&#65533;e&#65533;c3&#65533;6&#65533;&#65533;^&#65533;&#65533;}&#65533;XYn&#65533;ZF&#65533;&#65533;0&#65533;&#65533;&#65533;&#65533;&#65533;- x&#1939;u&#65533;C&#65533;&#65533;r}&#65533;e&#65533;-&#65533;&#65533;&#65533;00&#65533;B&H8V	>&#65533;&#65533;&#65533;&#65533;:d&#65533;- FW&#65533;&#65533;&#65533;f	&#65533;- &#65533;&#65533; &#65533;&#65533;ei>	6&#65533;a&#65533;u	&#65533;&#65533;fkf1^&#65533;&#65533;&#65533;&#65533;0&#65533;&#65533;&#65533;g~&#65533;Ph&#65533;[
&#65533;f&#65533;&#65533;&#65533;Nh&#65533;if&#65533;f&#65533;&#65533;  !&#65533; u ,   &#65533;G &#65533; &#65533;H&#65533;&#65533;&#65533;&#65533;*\&#560;&#65533;&#199;#J&#65533;H&#65533;b&#65533;HT&#65533; &#65533;&#335; C&#65533;I&#65533;&#65533;&#595;(S&#65533;\&#65533;1&#65533;&#65533;&#65533;H&#65533;#AX&#65533;&#65533;&#627;&#65533;&#991;@&#65533;
m&#65533; K&#65533;&#65533;H&#65533;&#65533;&#65533;#	&#65533;J&#65533;J&#65533;&#65533;&#1387;X.a&#245;&#65533;W6&#65533;&#65533;&#65533;c&#65533;&#65533;&&#65533;l&#65533;"E&#1463;p&#65533;&#669;KW`
\/&#65533;&#65533;&#65533;&#65533;W&#65533;H 0&#65533;&#65533; &#65533;2rd&#65533;&#3502;&#65533;&#464;#K~&#65533;a &#65533;2&#65533;&#65533;U@N&#65533;&#65533;&#65533;H`B&#65533;&#65533;]s4&#65533;&#826;&#65533;&#65533;&#65533;S+&#65533;&#65533;&#65533;Cs \x$&#65533;&#65533;3&#65533;7)@x&#65533;@&#65533;k&#65533;&#531;+_.&#65533;DW&#65533;&#65533;p&#1905;{`&#65533;`*&#885;&#65533;&#65533;&#65533;&#203;&#65533;&#65533;&#65533;&#65533;	&#1762;W&#65533;
&#65533;&#65533;&#65533;&#65533;\&#65533;&#65533;O&#65533;~]&#65533;,$h>&#65533;&#65533;`&#65533;\&#65533;&#65533;Et&#65533;}24&#322;e4X&#386;S$(aE&#65533;&#65533;&#65533;~&#65533;&#65533;yP&#65533;&#65533;&#65533;&#65533;&#1344;J8EV&#65533;&#65533;&#394;,&#65533;&#65533;b&#65533;(&#65533;B&#65533;a&#65533;Y]U&#65533;&#65533;U W&#65533;&#65533;&#65533;&#65533;(&#65533;(&#65533;&#65533;&#65533;,ZQ&#65533;FF&#65533;AW&#65533;i&#65533;Wo@&#65533; &#65533;eQ&#65533;&#65533;&#65533;C&#65533;&#65533;Ma&#65533;h&#65533;&#65533;$&#65533;dN&#65533;W&#65533;i&#65533;WXh&#65533;`o\y&#65533;&#65533;&#65533;d&#65533;&#65533;&#65533;&#65533;&#65533;i&#65533;&#65533;&#65533;ru^f\&#65533;&#65533;f&#65533;)"`&#65533;`']&#65533;w&#65533;rH&#65533;I&#65533;KZq&#422;&#65533;]&#65533;&#65533;H&#65533;&#65533;&#65533;&#326;&#65533;j&#65533;&#65533; W60@jrfx
&#65533;Jzkx)&#65533;&#65533;&#65533;m&#65533;q&#65533;aAWp&#65533;D
v&#640;&#65533;JE+&#65533;&#65533;&#65533;Vk&#65533;&#65533;&#65533;f&#65533;&#65533;&#65533;&#65533;v[&#65533;@S&#65533;*n&#65533;&#65533;&#65533;&#65533;`&#65533;l&#65533;&#65533;@ 7RD&#65533;:&#65533;&#65533;&#65533;&#65533;&#65533;&#65533;&#65533;&#65533;&#65533;@I&#65533;+&#65533;&#65533;&#22171;&#65533;?&#65533;acfWf&#65533;]W|&#65533;&#65533;&#65533;Vl&#65533;&#65533;c&#65533;&#65533;lpr&#1841;Qef&#65533;&#65533;&#65533;Fu&#65533;&#65533;&#443;|&#65533;iB&#65533;0&#65533;,&#65533;&#65533;Im&#65533;q&#65533;V&#65533;qk&#65533;	g&#65533;>LgPyyD&#65533;&#65533;&#1132;&#65533;&#65533;Lw&#65533;&#65533;7&#65533;&#65533;&#942;&#65533;&#65533;&#226;&#65533; &&#65533;&#1561;Ao&#65533;&#65533;@&#65533;d&#65533;mvOGulR{b&#65533;z&#65533;\&#65533; 1Wi&#65533;&#65533;g&#65533;&#65533;&#65533;w&#65533;&#23222;&#1726;&#65533;&#65533;\&#65533;`&#65533;&#65533;&#65533;u&#65533;0&#65533;&#65533;;&#65533;Wn9&#65533;&#65533;&#65533;d&#65533;P&#65533;&#65533;?V&#65533;e&#65533;&#65533;&#65533;!jv&u&#65533;&#65533;&#65533;R&#65533;&#1593;&#65533;jOz]>rE&#65533;m<kt&#65533;&#65533;fB
&#65533;o9&#65533;]&#1070;|&#65533;&#65533;&#65533;Ej?&#65533;&#65533;(&#65533;&#65533;&#65533;4e&#65533;&#65533;w6&#65533;&#65533;/O&#65533;m7&#65533;&#65533;&#65533;X&#65533;&#65533; d&#65533;&#65533;&#65533;p&#65533;a{9&#65533;&#65533;&#65533;f&#65533;9&#65533;)68E&#65533;C1C&#65533;&#65533;G@=!Rv&#65533;&#65533;&#65533;2&#65533;&#65533;hF&#65533;&#65533;&#65533;&#65533;&#65533;0&#65533;&#65533; &#65533;bC&#65533;W&#65533;&#797;&#65533;	&#65533;kQ&#65533;&#65533;7A&#65533;&#65533;nPQ&#65533;&#65533; #&#65533;-P(&#65533;&#65533; &#65533;&#501;"$`b&#65533; &#1200;&#65533;&#65533;ldRl &#65533;&#65533;&#65533;3&#65533;&#65533;PN&#65533;&#65533;N:&#65533;&#65533;&jM/&#65533;&#65533;l&#65533;&#65533;T&#65533;ke&#65533;&#65533;&#65533;@ e&#65533;&#65533;&#65533;&#65533;&#65533;&#65533;&#65533;LT=)&#65533;&#65533;&#65533;&#65533;'Eq'&#65533;&#1181;m&#65533;&#262;&#65533;=&#65533;n` 	r&#65533;&#65533;0&#65533;&#65533; c&#65533;W&#65533;&#65533;8&#65533;&#65533;&#65533;MR&#65533;K&#65533;)&#65533;&#65533;&#65533;+W0&#65533;&#690;7$&#65533;	8&#65533;w&#283;9I&#65533;&#65533;&#65533;&#65533;"S&#65533;&#65533;&#65533;I`z0&#65533;&#65533;p0&#65533;&#65533;&#65533;&#65533;&#1586;&#65533;	K&#15464;p&#65533;,	&#65533;&#1536;*	&#65533;&#65533;k&#65533;\&#65533;zF&#65533;ZR&#65533;&#65533;k&#793;1_w&#65533;\&#65533;$&#65533; &#65533; f&#65533;&#65533;m`@&#930;&#65533;&#65533;	;N&#65533;qEe&#65533;f&#65533;D&#65533;&#784;&#65533; &#65533;&#65533;&#65533;&#65533;U&#65533;&#65533;&#65533;DJ&#65533;:Y&#65533;p&#65533;&#65533;o&#65533;,gHFG&#65533;&#65533;9^&#65533;&#65533;=&#65533;wr&#65533;&#65533;4M&#65533;$1&#65533;7]d&#65533;{&#65533;&#65533;&#65533;&#65533;&#65533;H&#65533;)&#65533;&#65533;&#65533;Oe,&#65533;&#65533;&#65533;&#65533;9&#965;.&#65533;&#65533;59#:&#65533;&#65533;E&#65533;dP[y&#65533;&#65533;3pO&#65533;(&#65533;&#65533;&#1203;A&#65533;&#65533;!&#65533;&#65533;&#65533;(6l@&#65533;#2j&#65533;)NY&#65533;T&#65533;f&#65533;&#65533;HS&#65533;P&#65533;*dRU&#65533;&#65533;/&#65533;/&#65533;d&#65533;&#65533;,&#65533;&#65533;xT&=A&#65533;ecQS&#65533;&#65533;&#65533;z&#65533;K3@&#881;&&#65533;&#65533;=`&#65533;[ c&#65533;"zv&#65533;`&#65533;&#65533;M&#65533;&#65533;t%.&#65533;\(&#65533;&#65533;d&#65533;
&#65533;j&#65533;e&#65533;kW&#65533;&#65533;&#1509;&#54639;&#65533;v&#65533;&#65533;&#65533;Qj~ac&#65533;&#65533;'D&#65533;&#65533;n&#65533;&#65533;kcaf@&#65533;:&#65533;"&#65533;M&#65533;N&#65533;AZ&#65533;,&#65533;lp&#65533;g&#65533;X&#65533;&#65533;&#65533;k&#65533;4&#65533;&#65533;i&#65533;>&#65533;&#65533;&#65533;&#65533;&#65533;&#65533;6&#65533;6K&#65533;&#65533;&#65533;@XW+<&#65533;I&#365;t&#65533;&#65533;&#65533;&#65533;&#65533;&#65533;&#65533;&#65533;	&#65533;A[%&#65533;&#65533;J&#65533;r	&#65533;&#65533;&#65533;&#65533;&#65533;&#715;&#1832;)$W&#65533;&#65533; &#65533;&#65533;#AZg&#65533;&#65533;&#1488;&#65533;&#65533;oQ	&#65533;&#65533;*&#65533;x&#65533;s&#65533;&#65533;dr&#65533;&#65533;&#65533;&#1534;\&#65533;~K&#65533;v&#65533;&#65533;&#65533;&#65533;&#65533;&#65533;0&#321;&#65533;&#65533;U&#65533;DH&#65533;&#65533;&#65533;*&#65533;&#65533; "h&#65533;&#65533;&#65533;v&#65533;m&#65533;&#65533;&#65533;J&#65533;R&#65533;e&#65533;&#65533;&#1799;CL&#65533;&#65533;&#65533;&#65533;9,&#65533; &#65533;&#1454;&#65533;m&#65533;kMH&#1268;&#65533;&#728;&#65533;5N&#65533;&#65533;&#65533;K&#65533;I`k`9@H&#65533;&#65533;&#65533;O&#65533;
&#65533;&#65533;\#&#65533;q&#65533;Js&#65533;&#65533;M6k}8l&#65533;f&#65533;&#65533;&#65533;&#65533;#n1&#65533;p&#65533;&#65533; /&#724;|b&#65533;s&#1220;T&#65533;* veJc&#65533;&#65533; &#65533;&#65533;Vj&#65533;o&#65533;V&#976;&#65533;&#65533;@&#65533;&&#65533;&#65533;&#65533;&#65533;&#65533;rP&#65533;6?&#65533;DR	W&#65533;=
&#65533;H&#65533;&#65533;&#65533;&#65533;D&#65533;`YEwC&#65533;q&#65533;&#65533;&#65533;z&#65533;&#65533;>&#65533;&#65533;9&#65533;&#65533;&#65533;&#65533;Q&#65533;&#736;`%K&#1386;&#65533;&#65533;G&#1973;&#65533;&#65533;8&#65533;D&#65533;Q=&#65533;)|&#65533;J\&#65533;bEp&#65533;^(&#65533;&#65533;&#65533;&#65533;M
&#65533;&#65533;X;&#65533;/W<&#65533;&#65533;&#65533;R&#65533;&#65533;&#1122;&#65533;&#65533;&#65533;\w&#65533;&#65533;&#65533;&#686;z&#1098;&#65533;&#65533;	&#624;&#65533;&#65533;&#65533;7[&#65533;;&#65533;&#65533;&#65533;&#65533;&#65533;&#65533;*KgH&#65533;&#1723;$&#65533;
&#65533;*&#65533;^&#65533;&#65533;&#65533;n"&#65533;N&#65533;	&#65533;&#65533;&#65533;&#65533;&#65533;Z	&#65533;L&#65533;&#65533;&#65533;&#65533;+N&#65533;&#65533;&#65533;&#65533;%Yn&#65533;&#65533;N!a&#65533;*z^P&#65533;K>&#65533;&#65533;&#65533;&#65533;&#65533;)H6&#65533;P&#65533;&#65533;{.3:&#65533;B48&#65533;+2{&#65533; &#65533;D&#65533;P&#65533;@&#65533;&#65533;&#1978;&#65533;&#509;&#65533;%&#65533;C&#65533;&#65533;S| &#65533;&#65533;&#65533;&#65533;/.`&#65533;F3%^O;&#65533;	R&#65533;&#65533;v;-&#65533;X&#1070;&#65533;&#65533;&#65533;&#65533;&#65533;$&#65533;,&#65533;k&#65533;&#65533; sE&#65533;(&#65533;&#65533;&#65533;&#65533;\s3J&#65533;W5&#65533;&#65533;N&#65533;&#65533;;&#65533;&#65533;&#65533;&#58003;{&#65533;^&#65533;&#65533;-o&#65533;&#65533;7&#65533;_&#65533;t&#65533;6&#65533;Ra&#65533;]&#65533;&#65533;&#65533;&#65533;*&#65533;&#65533;&#65533;[U&#65533;&#65533;&#65533;&#986;&#65533;lu&#1763;&#65533;&#65533;&#65533;~&#65533;&#65533;&#65533;&#65533;.&#65533;&#65533;?&#65533;}&#65533;Mr&#65533;&#65533;+&#65533;&#65533;S&#65533;x&#65533;[&#65533;/U&#65533;,1~&#65533;Ap&#65533;To<&#65533;V&#65533;;2+&#65533;&#65533;&#65533;G	[x&#65533;&#65533;&#65533;/&#65533;;&#65533;&#65533;,iy&#65533;&#65533;&#65533;&#65533;3S&#65533;&#65533;}y_|&#65533;46&#65533;|&#65533;&#65533;/y&#65533;&#65533;.&#65533;&#65533;&#65533;&#65533;&#65533;&#65533;&#65533;e&#65533;&#65533;&#65533; &#65533;&#65533;`&#65533;p;&#65533;3D&#65533;7&#65533;&#65533;&#65533;2@&#65533;7|sqn2Do&#65533;bC&#65533;&#65533;&#65533;<&#65533;&#65533;M&#65533;&#65533;HrDBE`;&#65533;^D&#65533;:4qh&#43457;UQP&#65533;&#65533;_&#65533;&#65533;&#65533;&#65533;&#65533;EW@9d2&#1527;+Hq&#65533;&#256;l&#65533;G{&#65533;G&#65533;A&#65533;_!A&#65533;&#65533; &#65533;&#65533;S&#65533;q&#65533;&#65533;c&#65533;&#65533;G&#65533;QK&#65533;&#65533;&#65533;Z&#65533;yK&#65533;m>&#65533;a
&#65533; (&#65533;T&#65533;3&#65533;~&#65533;&#65533;:Q&#65533;&#65533;j:ve&#65533;&#65533;=8ioGCn&#65533;F20&#65533;&#65533;2&#65533;4( X&#65533;`&#65533;p&#65533;&#65533;=&#65533;W=D&#65533;&#65533;5&#65533;&#65533;m&#65533;d&#65533;&#65533;&#65533;&#65533;&#65533;&#65533;q&#65533;W&#65533;&#65533;6&#65533;+&#65533;(Fg&#65533;gy&#65533;&#65533;&#65533;v	&#65533;e1+A&#65533;&#65533;A&#65533;q&#65533;:4 &#65533;&#65533;`&#65533;&#65533;@"4&#65533;9&#65533;&#65533;u&#65533;]&#65533;&#65533;&#65533;&#65533;lo&#65533;6&#65533;>&#65533;'&#1521;&#65533;&#65533;&kY&#65533;i;&#65533;&#65533;&#1416;e&#65533; 7&#65533;g&#65533;r'@ 4&#65533;P&#65533;E_&#65533;41E&#65533;C&#65533;&#1256;ko&6&#65533;&#65533;&#65533;&#65533;&#65533;&#65533;&#65533;!h&#65533;a&#65533;qX5Q&#65533;&#65533;&#65533;,&#65533;&#1698;,&#65533;(&#65533;xj)@&#65533;&#65533;&#65533;&&#65533;.LG-H&#65533;&&#65533;
I&#65533;`&#65533;`&#65533;?&#65533;1! :@7hco&#65533;&#65533;&#65533;&#65533;&#65533;'&#65533;x=f&#65533;&&#65533; k!W`&#65533;&#65533;.`&#1037;&#193;&#65533; K &#65533;&#65533;G&#65533;i&#65533;u&#65533;&#65533;J&#65533;&#65533;&#65533;&#65533;&#65533;&#65533;&#65533;&#65533;"&#65533;A&#65533;&#65533;&#65533;&#65533;&#65533;K0h&#65533;&#65533;&#65533;2&#65533;[&#65533;HkX&#65533;x&#65533;&#65533;`}4&#65533;)U-E&#65533;0&#65533;&#65533;-.&#65533;&#65533;&#65533;d7	&#65533;yF &#65533;Xn`&#65533;&p &#65533;x&#65533;L1e&#65533;wZ ~o&#65533;ei&#65533;j&#65533;&#65533;&#65533;@$K&#65533;H&#65533;&#65533;/4&#65533;[P&#65533;&#65533;)fo&#65533;&#65533;a&#65533;&#65533;&#65533;&#65533;&#65533;T&#65533;f7&#65533;&#65533;&#65533;X&#65533;A&#65533;h&#65533;&#65533;l`&#65533;.j H! .p&#65533;&#65533;JQ&#65533;&#65533;&#65533;&#65533;dCR&#65533;&#65533;vCz	&#65533;&#65533;&#65533;&#65533;&#65533;(&#65533;&#65533;Q&#65533;&#65533;&#65533;To&#65533;"G&#65533;&#65533;&#65533;&#65533;&#65533;&#65533; &#65533;i&#65533;!+&#65533;8``&#65533;&#65533;&#65533;5&&#65533;Ew! d`C8&#65533;&#65533;4&#65533;&#65533;W&#65533;x&#65533;cl&#65533;.&#65533;+&#65533;  &#1362;*.&#65533;7 &#65533;0	&#65533;&#65533;&#65533;&#65533;&#1394;&#65533;%&#65533;&#65533;&#65533;d8 rQ;&#65533;En( &#65533;cq&#65533;&#65533;&#65533;&#65533;`&#65533;&#65533;|&#65533;&#65533;&#65533;)&#65533;&#65533;Xp/&#65533;rHa&#65533;&#1106;*  DJ&#65533;&#65533;p&#65533;&#65533;&#65533;&#297;&#65533;&#65533;@9&#65533;*&#65533;&#65533;4&0&#65533;
&#65533;#&#65533;w&#161;G|f) [&#65533;/&#65533;&#65533;`&#65533;L&#65533;&#65533;f&#65533;"&#1008;&#65533;&#65533;BZ&#65533;r*H&#65533;p-3&#65533;&#65533;&#38428;!&#65533;4&#65533;}l&#65533;`&#65533;X&#65533;&#65533;&#65533;:&#65533;<s&#65533;Y&#65533;`&#65533;h&#65533;&#65533;&#65533;&#65533;&#65533;&#65533;&#65533;s&#65533;spKP&#65533;-&#65533;HA&#65533;&#1234;5A:&#65533;sJ&#65533;R  `-x	He`&#65533;}&#65533;&#65533;%&#65533;]&#1122;&#65533;7e&#65533;j&#65533;&#1121;qnp&#65533;&#65533;&#65533;`&#65533;&#65533;X&#65533;&#65533;:d&#65533;;&#65533;NK`&#65533;4&#65533;:Z,`-&#65533;&#65533;&#65533;z:p&#65533;a&#65533;&#65533;&#65533;E &#65533;&#65533;#!&#65533;&#65533;tn,j&#65533;	&#65533;&#65533;&#65533;a&#65533;&#65533;&#65533;&#65533;$&#65533;&#65533;&#65533;&#65533;"&#65533;&#65533;&#65533;
k0E;yd{&#65533;vt&#65533;&#65533;&#65533;:&#65533;B&#65533;p-&#65533;&#65533;&#65533;Z&#65533;i&#65533;&#65533;m&#65533;&#65533;=&#65533;&#65533;z\p&#65533;I&#65533;i`p&#65533;c&#65533;!t&#65533;s@(|&#65533;&#65533;
&#65533;&#65533;&#65533;,p&#65533;H&#65533;.&#65533;[&#65533;!&#65533;&#65533;&#65533;&#65533;*:P&#65533;&#222;4&#65533;&#65533;&#65533;=&#65533;U&#1074;&#65533;R&#25392;[&#65533;P&#65533;7\&#65533;&#65533;'&#65533;&#65533;&#65533;U&#65533;H&#723;&#28206;&#65533;f&#65533;&&#65533;&#65533;[&#65533;&#65533;6:&#65533;&#65533;J&#65533;0
)-&#65533;3&#65533;&#65533;4pi%K&#65533;J&#65533;[-bP-&#43596;E&#65533;&#65533;[&#65533;.6h&#65533;9xO&#65533;bQ{6&#65533;&#65533;r&#65533;wD&#65533;>P&#65533;]&#65533;	&#65533;&#65533;+&#65533;i&#65533;f+0&#65533;p &#65533;&#65533;&#65533;`[@-zp P&#65533;zq0&#65533;p &#65533;&#65533;
=&#65533;&#1234;&#65533;&#65533;:&#65533;Y&#65533;b`&#65533;&#65533;;&#65533;&#65533;&#1652;&#65533;eJT&#65533;{6&&#65533;&#65533;&#65533;&#65533;4@&#65533;&#65533;&#65533;&#65533;;D&#65533;&#65533;&#65533;&#65533;5: &#65533;".s&#65533;0 &#65533;"&#65533;&#65533;M:&#65533;&#65533; &#65533;&#65533;ZK&#65533;&#65533;k7&#65533;3&#65533;&#65533;C+&#65533;&#65533;&#65533;&#65533;&#65533;" #&#65533;&#65533;&#65533;5`&#65533;&#65533;+&#65533;21&#65533;&#65533;J&#65533;&#65533;&#65533;'&#65533;&#65533;&#65533;MSt&#65533;&#65533;&#65533;&#65533;&#65533;&#65533;+&#65533;&#65533;&#65533;W &#65533;[&#65533;s&#65533;&#65533;X@-&#65533;&#65533;&#65533;&#65533;{&#65533;P&#65533;&#65533;= : Z&#65533;&#65533;&#65533;b&#65533;,Pbp!&#1090;&#65533;&#65533;&#65533;&#65533;&#65533;[&#65533;W&#65533;&#65533;&#65533;&#65533;E;&#65533;_&#65533;
&#65533;aL6&#65533;&#65533;'@&#65533;;&#1851;&#65533;}&#65533;&#65533;&#1515;&#65533;9(&#65533;  &#405;[@:&#65533;q&#65533;Ez&#65533;&#63025;3&#65533;&#65533;$&#65533;&#65533;&#400; J&#65533;S&#65533;!3&#65533;&#65533;&#65533;&#65533;&#65533;2&#65533;0@&#65533;&#65533;
&#65533;iG\`I&#65533;4&#65533;&#65533;&#65533;qWY&#65533;v&#65533;&#211;&#65533;&#65533;,&#65533;0&#65533;>&#65533;R&#65533;,&#65533;&#65533;&#65533;&#65533;"B&#65533;&#65533;t&#65533;GP?0&#675;\&#65533;B&#65533;U&#65533;&#65533;&#521;&#65533;&#65533;L;&#65533;&#65533;>d&#65533;l&#65533;L6;&#65533;&#65533;2)&#65533;\&#65533;&#65533;:&#65533;&#672;&#32449;;&#65533;&#65533;{~>&#65533; &#65533;&#65533;o&#65533;&#65533;Cc&#65533;-p&#65533;Z&#65533;% &#65533; &#676;L&#65533;&#65533;p&#65533;&#65533;&#65533;0&#65533;5&#65533;&#301;L&#65533;V&#65533;&#65533;&#65533;p&#65533;]&#65533;!&#65533;Z&#65533;&#65533;L&#65533;&#65533;&#784;&#65533;&#874;&#65533;&#65533;&#65533;,&#830;&#65533;&#178;&#802;&#65533;8@&#65533;A&#65533;&#65533;&#65533;D-B&#65533;I&#65533;n<-&#65533; zH&#65533;9&#65533;,&#65533;&#647;&#65533;&#65533;&#65533;&#65533;L&#65533;{&#65533;3&#1104;&#65533;&#65533;4~hC&#65533;&#65533;&#65533;&#65533;&#65533;&#65533;&#65533;&#65533;&#65533;I&#65533;&#65533;xz<&#65533;&&#65533;&#65533;&#65533;&#65533;9+7 <&#65533;&#65533;&#65533;&#65533;R)&#65533;	&#65533;0x&#65533;;&#65533;VI&#65533;&#65533;<&#907;\&#65533;&#1323;$&#65533;Y#-3&#65533;&#37732;&#65533;C&#65533;9&#65533;&#65533;&#65533;)&#65533;M&#65533;&#65533;,&#65533;*&#65533;&#65533;&#65533;Y&#65533;f&#1663;&#65533;;&#65533;&#65533;&#65533;&#65533;Z	&#65533;&#65533;&#65533;&#65533;&#65533;% )&#65533;&#65533; (&#65533;&#65533;&#65533;l&#65533; &#65533;I&#65533;&#65533;T&#65533;&#65533;&#65533;&#65533;&#65533;&#65533;&#65533;R&#65533;Id&#623;&#1337;&#65533;[&#65533;&#1361;+&#65533;L&#65533;&#65533;"B J&#65533;B :&#65533;,&#65533;&#65533;V&#65533;&#1399;! G&#65533;&#65533;&#1644;&#65533;&#65533;:-S}&#65533;]J&#65533;&#65533;&#65533;\&#65533;&#65533;v&#65533;&#65533;|&#65533;&#65533;@&#1352;-i&#65533;&#65533;&#65533;&#65533;&#65533;&#65533;&#65533;*m&#1728;&#65533;&#642;{&#65533;I&#65533;@&#65533;&#65533;&#65533;!&#65533;L&#65533;YM&#65533;~q&#1704;]&#65533;}&#65533;"&#65533;Rl&#65533;&#65533;&#65533; !8&#65533;&#65533;}&#65533;u&#65533;&#65533;D&#65533;s&#65533;&#65533;&#65533;3&#65533;&#65533;G0&#1562;&#65533;&#65533;&#65533;&#65533;&#65533;,&#65533;&#65533;r-Q&#65533;&#65533;-?&#65533;DA&#65533;:@=&#65533;&#1057;&#65533;&#65533;&#868;>&#65533;Z&#65533;&#65533;&#65533;X$&#65533;W=&#65533;;&#65533;&#65533;&#65533;&#65533;&#65533;&#1915;&#65533;&#65533;&#65533;1&#65533;&#65533;&#65533;&#65533;C&#65533;&#65533;r\&#65533;_&#65533;&#65533;&#765;&#65533;=`&#65533;h&#65533;.&#65533;> Yy&#65533;&#65533;\&#65533;&#65533;&#65533;}`?&#65533;&#461;Q&#65533;&#1549;&#65533;&#65533;z&#977;m&#65533;&#65533;&#65533;&#65533;&#65533;&#65533;&#65533;)P&#65533;(&#65533;Y&#65533;g&#65533;&#65533;|4m-X&#65533;-&#65533;&#65533;.&#65533;&#65533;54 &#65533;&#65533;&#65533;@,0&#65533;C[d&#65533;&#65533;Y[&#65533;&#65533;@&#65533; p&#65533;&#65533; &#491;&#65533;&#65533;&#65533;V&#65533;&#65533;&#65533;M&#65533;a&#65533;&#65533;&#65533;1H&#65533;&#65533;&#65533;&#65533;~&#65533;/?K^&#65533;&#65533;h0&#65533;R&#65533;0&#65533;&#65533;&#65533;0&#65533;(	(&#65533;D&#65533;&#65533;&#858;w&#65533;&#65533;U &#65533;KC&#65533;&#65533;s&#65533;&#65533;m&#65533;&#65533;m&#65533;&#65533;&#65533;JA&#65533;&#65533;y&#65533;&#65533;&#65533;&#65533;}&#65533;>T{&#65533;&#65533;c&#65533;&#65533;&#65533;^)v &#65533;&#1748;&#65533;&#65533;&#1928;&#65533;&#65533;S&#65533;&#65533;&#65533;f&#65533;&#65533;.xCp&#65533;&#65533;&#65533;&#65533;&#65533;&#65533;&#65533;&#65533;&#65533;&#65533;D&#65533;&#1123;&#65533;_1 &#65533;&&#65533;&#65533;&#65533;&#65533;&#65533;k+&#65533;b&#65533;O&#65533;&#65533;S&#65533;'c{%0% !vM&#65533;&#65533;f&#65533;{z&#65533;&#65533;&#65533;&#65533;-A&#65533;"r&#65533;X&#65533;&#65533;&#65533;9  U&#65533;&#65533;&#65533;&#65533;&#65533;HP&#65533;&&&#65533;&#65533; =&#65533;f&#65533;yw0&#65533;%&#65533;w&#65533;&#65533;&#65533;&#65533;dX&#65533;&#65533;"}&#65533;&#65533;&#65533;>&#65533;&#65533;I&#65533;&#65533;&#1869;Ev&#65533;&#65533;ei&#65533;+&#65533;&#65533;&#65533;&#65533;~&#65533; ONe7&#65533;&#65533;&#65533;wt0G&#65533; s&#65533;j&#65533;M&#65533;471h&#65533;&#65533;&#1242;&#65533; &#65533;&#65533;&#65533;A-6O-&#65533;$&#65533;&#65533;&#65533;^j&#65533;&#65533;&#65533;&#65533;X >&#65533;&#65533;&#65533;Q&#65533;&#65533;~&#65533;p&#65533;b~&#65533;}&#65533;uASt+&#65533;&#65533;&#65533;&#65533;&#65533;h&#65533;&#65533;&#65533;&#65533;\&#65533;p-&#65533;-&#65533;Y&#65533;&#65533;&#65533;A&#555;z&#65533;8&#65533;&#65533;&#65533;&#65533;,r&#65533;&#65533;.v&#65533;AT&#65533;W&#65533;&#65533;&#65533;h&#65533;]a k` #&#65533;&#65533;&#65533;&#65533;&#65533;-4&#65533;U&#65533;&#65533;a&#65533;&#1729;F&#65533;&#65533;&#65533;&#65533;&#65533;&#65533;&#65533;r&#65533;4&#65533;&#65533;&#65533;&#65533;x!&#65533; !-&#65533;<; &#65533;&#65533;+ J&#65533;/
m-x&#65533;x&#65533;&#65533;&#65533;&#65533;&#65533;&#65533;Y&#65533;&#65533;i&#65533;&#65533;i&#65533;Q&#65533;&#65533;r&#65533;&#65533;&#65533;p9A&#65533;&#65533;&#65533;&#65533;L^&#65533;b&#65533;W` &#65533;&#65533;<	 )&#65533;$X&#65533;&#65533;&#65533;7&#1560;@&#65533;&#65533;
dl&#65533;0&#65533;
&#65533;5f f&#65533;	&#65533;xp&#65533;&#65533;&#65533;I&#65533;'=`2&#65533;K&#65533;1e&#932;Y&#65533;&#65533;M&#65533;9u&#1425;&#65533;&#65533;&#65533;&#65533;f
&#65533;Y&#65533;&#65533;Q&#65533;I&#65533;&#65533;&#65533;4&#65533;54&#65533;&#65533;`"&#65533;
 n%H&#65533;M&#65533;Sx`@"&#454;6&#65533;&#65533;FC&#65533;"$<&#65533; f&#65533;K&#65533;y&#65533;&#65533;MZ&#65533;&#65533;>'&#65533;!\&#65533;0a5r&#65533;&#65533;e&#65533;&#65533;&#65533;&#65533;|t8yB&#65533;&#1677;W&#65533;D&#65533;i&#65533;-&#65533;&#65533;dHT&#65533; &#65533;k6$&#174;~&#65533;&#65533;&#65533;&#65533;&#65533;&#65533;&#65533;fI&#65533;&#65533;&#65533;B&#65533;&#65533;&#65533;)V&#65533;&n&#65533;&#65533;&#65533;<&#65533;&#65533;/g&#65533;&#65533;@L6:&#65533;&#65533;&#65533;q&#65533;&#65533;&#65533;&#65533;r&#65533;&#65533;a6G&#65533;;&#65533;&#65533;&#65533;@&#65533;t
&#65533;&#65533;D&#65533;&#65533;&#65533;$XR&#65533;&#65533;I4&#65533;&#65533;_f7pZ&#65533;&#65533;>&#65533;3&#65533;@&#65533;&#65533;&#1225;12ZA&#65533;&#65533;&#65533;K&#65533;&#65533;0&#65533;H&#65533;@ &#65533;X&#65533;&#65533;&#65533;6`&#65533;&#194;&#426;&#65533;2L&#65533; &#65533;&#65533;l&#65533;Ay&#65533;&#65533;
S#&#65533;&#65533;!&#65533;&#65533;b&#65533;&#65533;G&#65533;&#65533;&#65533;&#65533;B\8&#65533;&#65533;&#65533;`x&#65533;,&#65533;@@B&#1606;&#65533;0&#65533;"&#65533;4A&#65533;@ &#1446;&#65533;r
@ &#65533;&#65533;h &#65533;T&#65533;&#65533;&#65533;&#65533;&#65533;&#65533;&#65533;&#65533;0&#65533;&#65533;;&#1460;H)&#65533;&#65533;&#65533;	&#65533;&#65533;0
>&#65533;&#65533;o&#65533;&#65533;&#65533;&#65533;&#65533;&#65533;0L +&#65533;&#65533;&#65533;j&#65533;4V3&#65533;K3J|&#65533;4 &#65533;NP&#65533;&#65533;&#65533;$ &#65533;&#65533;&#65533;1TVA%&#65533;O?]`&#65533;1I(&#132;4l&#65533;#&#65533;&#65533;!&#65533;&#65533;HL&#65533;V&#65533;r&#65533;&#65533;@`&#65533;V&#65533;&#65533;	&#65533;:&#65533;(&#65533;>&#65533;&#65533;A&#65533;&#65533;&#65533;GN&#65533;U&#65533;&#65533;&#65533;2&#65533;&#65533;pW6&#65533;(&#65533;J)&#65533;k[z_&#65533;&#207;%&#65533; &#65533;,r&#65533;A&#65533;&#65533;w&#65533;@&#65533;&#65533;b&#65533;9b&#65533;a&#810;&#65533;&#65533;&#65533;t&#65533;pa&#65533;&#65533;&#65533;,vH#QE&#65533;&#65533;&#65533;&#65533; !&#65533;&#65533;&#65533;&#65533;	&#65533;B&#65533;&#65533;88&#65533;&#65533;[&#65533;'!-\T&#65533;-V0@&#65533;&#834;^&#65533;b6.&#65533;&#65533;O0&#65533;a3&#65533; &#65533;&#65533;&#65533;&#65533;U&#65533;d&#65533;&#65533;!&#65533;
&#65533;	&#65533;o&#65533;V&#65533;J&#65533;Il&#65533;&#726;)J(&#65533;&#65533;
&#65533;&#65533;&#65533;&#65533;X  #&#65533;&#58347;&#65533;#s&#65533;&#65533;&#1077;&#65533;&#1138;"=&#65533;&#65533;&&#65533;&#65533;&#65533;4|&#65533;d&#65533; &#65533;&#65533;BAc&#65533;&#65533;
0&#65533;!n$1&#65533;&#65533;&#65533;&#65533;&#1272;&#65533;&#65533;;&#65533;UQ0|&#65533;&#65533;&#65533;&#65533;>e&#65533;u&#65533;	&#65533;L3&#65533;&#65533;h#&#65533;&#65533;Bm6z&#65533;&#65533;?&#65533;&#262;N&#65533;"&#65533;&#65533;Dw&#65533;cw&#65533;yP&#65533;&#65533;&#65533;5X&#520;&#65533;*2&#65533;&#65533;O&#65533;Y&#65533;?&#65533;&#987;&#65533;'7H&#65533;&#65533;&#65533;L@z&#65533;&#1743;&#65533;g&#65533;&#65533;3&#65533;&#65533;Y&#65533;&#65533;&#65533; &#65533;*&#65533;nn&#65533;&#65533;J>	&#65533;&#65533;E&#65533;&#65533;2&#65533;%P&#65533;&#65533;Y&#65533;&#65533;j'=&#65533;&#65533;Nh&#65533;C&#65533;N 4&#65533;&#65533;&#65533; &#809;&#1204;&#65533;@&#65533;&#65533;1&#65533;a&#65533;L(&#65533;Y&#65533;'&#776;&#65533;7&#65533;&#65533;&#65533; amh&#65533;&#301;&#65533;o&#65533;C &#65533;&#65533;w&#65533;F&#65533;&#65533;&#65533; &Q&#65533;1&#65533;&#65533;&#22328;&#65533;&#65533;<&#65533;r&#65533;y&#65533;&#65533;$ &#65533;t91t>\b&#65533;&#543;%dD2 c&#65533;&#65533;2&#65533;&#65533;;&#1630;&#65533;G&#65533;2*g&#65533;_&#65533;c{&#65533;&#65533;&#65533;{&#65533;&#65533;&#65533;&#65533;G>&#65533;&#65533;q&#65533; fv&#65533;G9"&#1102;&#65533;d&#65533;RD&#65533; R"&#65533;;$ s0 &#65533;l"n0\"5&#65533;&#65533;F&#65533;R&#65533;:&#65533;AFr &#65533;&#65533;`&#65533;&#65533;&#769;&#65533;&#65533;&#65533;&#65533;+&#65533;{&#65533;&#65533;"GyK\&#65533;i&#65533;P&#65533;|&#65533;&#65533;&#65533;&#65533;&#65533;9&#65533;&#65533;&#65533;&#555;&#65533;5)&#65533;&#65533;dfs&#65533;&#65533;I6&#65533;&#65533;&#1252;f)&#65533;`&#65533;,&#65533;Ps&#65533;&#65533;&#65533;Hcu&m6S&#65533;&#65533;tL&#1079;&#65533;S&#65533;&#65533;&#65533;&#65533;&#1305;NX&#539;&#65533; F4&#65533;Nr&#65533;S&#65533;J&#65533;&#65533;)&#65533;&#65533;O&#65533;&#65533;f! &#65533;?&#65533;&#514;&#65533; &#65533;K(&#65533;>&#65533;P&#65533;&#65533;B`&#65533;6I&#65533;@&#65533;&#65533;&#65533;4&#65533;&#65533;&#65533;C4&#65533;#%iJ &#65533;&#65533;B&#65533;*&#65533;'H5v&#65533;i&#578;HKz&#1223;>r +])&#65533;P&#1218;2@y9&#65533;U&#65533;&#65533; &#65533;&#65533;T&#65533;&#65533;&#65533;&#65533;5&#65533;w2&#65533;&#65533;H-&#65533;N7&#65533;oR&#65533;&#65533;&#65533;\jW&#65533;&#65533; h2&#65533;&#65533;xc&#65533;4&#65533;&#65533;,`&#411;&#65533;&#65533;S&#65533;&#65533;U&#65533;5#\&#65533;&#65533;&#65533;&#65533;&#65533;k&#65533;Y&#1877;&#65533;&#65533; sh`&#65533;&#65533;F&#65533;`MH&#65533;aw&#65533;V&#65533;2&#65533;&#65533;&#65533;&#65533;6pVkV&#65533;&#65533;&#65533;,&#65533;c&#65533;&#65533;&#65533; &#65533;&#65533;`&#65533;#&#65533;&#65533;&#65533;z&#65533;&&#65533;LW&#65533;<&#65533;&#65533;`&#65533;!&#65533;CA&#65533;&#65533;B&#65533;f6U&#65533;&#5776;@,&#65533;&rPUoi&#65533;H"KHC&#65533;"&#65533;&#65533;%&#65533;&#65533;Yf&#65533;&#65533;X&#65533;&#65533;!&#65533;n&#65533;k&#65533;1p 7Ih&#65533;&#65533;)&#65533;A&#65533;&#65533;u&#65533;w&#65533;&#65533;&#65533;Es&#65533;i8&#65533;&#65533;&#32786;=&#65533;`&#65533;&#65533;/&#1747;&#65533;&#65533;&#65533;N1_F&#65533;E#&#65533;lM&#65533;Ci&#65533;&#65533;&#65533;&#65533;dtR&#65533;R$&#65533;&#65533;o&#65533;.&#65533;nYx&#459;F&#65533;&#65533;u&#65533;&#994;&#65533;&#65533;&#65533;&#669;&#295;&#65533;+&#65533;&#65533;.W/3&#65533;8%&#65533;&#65533;o&#65533;m|&#65533;%&#65533;&#65533;&#65533;9c&#195;&#65533;A6h&#65533;X&#65533;&&#65533;v&#65533;&#65533;&#65533;&#65533;s&#65533;&#65533;-+&#778;&#65533;&#65533;&&#65533;&#65533;&#65533;&#65533;&#65533;&#65533;&#65533;o3o&#1288;t&#65533;&#65533;&#65533;}O&#65533;&#65533;&#1154;&#65533;^&#65533;&#65533;&#65533;X&#365;p
&#65533;@=&#65533;-hn&#65533;&#65533;u&#65533;E&#65533;&#65533;Y[&#65533;B	%j&#65533;&#65533;&#65533;&#65533;&#65533;&#65533;7c &#65533;a&#65533;X|\&#65533;&#65533;&#65533;,: &#65533;&#65533;&#65533;M&#65533;Pa K0h&#65533;&#65533;2&#65533;&#65533;&#65533;-&#65533;&#65533;v&#65533;&#65533;&#65533;O&#65533;&#65533;&#65533;*B;&#65533;&#65533;&#65533;&#65533;?6&#65533;/h&#65533;&#65533;F
&#65533;&#65533;&#65533;&#65533;&5&#65533;&#65533;P&#65533;&#65533;&#65533;&#65533;&#65533;iO2&#65533;&#65533;9#,&#65533;&#65533;&#65533;&#65533;G=&#65533;t&#65533;bD&#65533;5&#65533;{}'-8 &#65533;&#65533;NI&#65533;X&#65533;9XW{o&#65533;&#65533;`},fn&#65533;&#65533;&#65533;31o`VaN_9&#65533;=~&#65533;u&#65533;&#65533;Q&#65533;&#65533;U`&#65533;&#65533;&#65533;*L&#65533;&#65533;&#65533;&#65533;&#65533;k &#65533;&#65533;1&#65533;T&#65533;F&#65533;Z&#65533;oU&#65533;&#65533;}&#65533;&#65533;&#65533;{&#65533;q&#65533;&#65533;~qVYOW&#65533;1+Z&#65533;A1&#65533;x&#65533;S2&#65533;s3&#1963;&#65533;lX&#65533;&#8968;r&#65533;6y&#65533;cDq6\&#65533;B&#65533;~|&#65533;&#65533;@*6':&#65533;n&#65533;&#65533;&#65533;&#65533;&#65533;\&#65533;&#65533;&#65533;2&#65533;&#65533;G&#65533;?&#65533;8&#65533;&#65533;&#65533;&#65533;&#65533;w-R&#65533;&#65533;&#65533;#X&#65533;t}&#65533;&#65533;y/&#65533;&#65533;&#65533;&#65533;&#65533;}91&#65533;x&#65533;6&#65533;^6&#65533;&#65533;&#65533;&#65533;&#65533;.&#65533;v&#65533;&#65533;Z&#65533;&#65533;&#65533;&#65533;&#65533;b&#65533;&#65533;z&#65533;&#65533;&#65533;&#65533;/>&#65533;,&#65533;l+9&#65533;9rdV&#65533;9&#65533;:&#65533;&#65533;o&#65533;&#65533;`la&#65533;p&#65533;&#65533;8&#65533;&#65533;0`N&#65533;ty}G&#65533;&#65533;&#65533;[&#65533;&#65533;;&#65533;&#65533;&#65533;+P&#65533;&#65533;@r&#65533;s&#65533;&#65533;A&#65533;&#65533;t&#65533;&#470;&#65533;1&#65533;NL1dl&#65533;{}&#65533;&#65533;&#65533;e&#1418;`&#65533;&#65533;X&#65533;_x&#65533;&#65533;pX'Y&#65533;[&#65533;&#65533;&#65533;_}&#65533;&#65533;k@<F$&#65533;&#65533;&#65533;o&#65533;&#65533;&#65533;&#969;&#65533;#&#65533;&#65533;&#65533;`&#65533;&#65533;&#65533;1q&#65533;&#65533;&#65533;&#65533;&#65533;&#65533;	&#65533;&#65533;&#65533;&#65533;&#65533;
&#65533;&#65533;r&#65533;&#65533;m&#1542;K&#65533;?&#65533;	&#65533;q;&#65533;&#65533;-&#65533;?6&#65533;:&#65533; &#65533;ZFP&#65533;&#65533;&#65533;&#65533; 2 &#65533;Y&#65533;&#65533;&#65533;
&#65533;&#65533;P&#65533;E&#65533;@l@&#65533;k9&#8053;,&#65533;&#1536;H&#65533;\A&#65533;&#65533;&#65533;jA&#65533;&#65533;&#65533;&#65533;`"&#65533;R&#65533;Ad?&#65533;C&#65533;&#65533;&#65533;5&#65533;&#65533;:&#65533;@ !d",&#65533;&#65533;&#65533;1$<&#65533;$&#65533;&#65533;r&#65533;&#1288;&#65533;)&#65533;B&#17106;+\&#65533;;7&&#826;&#65533;*_&#65533;/C&#65533;&#65533;&#204;&#65533;&#65533;A&#65533;c&#65533;&#65533;&#712;&#65533;:&#65533;6tC&#203;&#65533;&#65533;&#1588;&#65533;&#65533;&#65533;n&#65533;3)&#65533;&#65533;&#65533;&#65533;C&#65533;&#65533;&#65533;:&#65533;&#65533;D6`&#65533;&#65533; n&#65533;&#65533;&#65533;&#65533;CDD&#1291;&#65533;[D&#65533;S&#65533;%&#65533;&#65533;#&#204;&#65533;DJ&#65533;DL&#65533;=&#65533;&#65533;?&#65533;&#65533;9&#65533;&#65533;&#65533;&#65533;c &#65533;0&#65533;S&#65533;<&#65533;{?&#65533;a&#65533;&#9996;&#65533;ER< )&#65533;&#65533;ZT;&#65533;&#65533;&#65533;E&#841;&#65533;S&#65533;hF&#65533;&#65533;a$:&#65533;;&#65533;&#65533;D&#65533;&#65533;&#65533;l&#518;hH 3&#65533;&#65533;h&#65533;&#65533;&#65533;&#65533;?&#65533;B&#65533;&#65533;&#65533;cc&#65533;o&#65533;n Fp&#466;&#65533;5&#34393;[&#65533;&#65533;&#65533;&#65533;&#65533;7[Gv|G)&#65533;&#500;3&#65533;&#65533;)1&#65533;&#65533;&#65533;+&#65533;2&#65533; >&#38095;&#65533;EvlGxH&#65533;c&#65533;&#1793;&#65533;&#65533;&#65533; &#38513;&#65533;*p&#65533;&#65533;&#65533;N0&#65533;4L&#65533;&#65533;&#829;Ck&#65533;+&#65533;<&#65533;A&#65533;&#65533;LI&#65533;L&#65533;&#513;&#65533;M&#65533;&#65533;&#65533;&#65533;k&#65533;I&#65533;TG&#65533;I&#65533;\&#65533;5H&#65533;-&#65533;<QS&#65533;EXJ&#65533;\&#673;|J&#65533;&#65533;J&#65533;&#65533;J&#65533;&#65533;J&#65533;&#65533;J&#65533;&#65533;J&#65533;&#65533;J&#65533;&#65533;J&#65533;&#65533;J&#65533;K&#65533;K&#65533;,K&#65533;<K&#65533;LK&#65533;\K&#65533;lK&#65533;|K&#65533;&#65533;K&#65533;&#65533;K&#65533;&#65533;K&#65533;&#65533;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&#65533;&#65533;&#65533;&#65533;6PMfj &#65533;&#65533; &#65533;&#65533;&#65533;%&#65533;&#65533;&#65533;\&#65533; h&#65533;&#65533;\&#65533;&#65533;&#1884;'P&#65533;&#65533;&#65533; &#65533;&#65533;&#65533;&#65533;/&#65533;&#65533;P$@&H$p'&#65533;&#65533;d&#65533;&#65533;\&#65533;(&#65533;$H&#65533;l&P `&#65533;&#65533;&#65533;&#65533;&#65533;%&#65533;&#65533;!@ h&#65533;$@	&8	&@&#65533;  &#65533;\" &#65533;N&h &#65533; &#65533;&#65533; &#65533;&#65533;&#65533;&#65533;&#65533;&#65533;P&#65533;&#65533;8P&#65533;!eP
E&#65533;X&#65533;&#65533;!&#65533;\P
P&#65533;|&#65533;&#65533;&#65533;	&#65533;P e&#65533;\X Q&#65533;O%&#65533;O&#65533;&#65533;&#65533;&#65533;&#65533;&#65533;&#65533;?&#65533;= &#65533;|&#65533;Om5&#1049; &#65533;(HQ&#65533;ORHRQ&#65533;N(&#65533;H&#65533;Tu&#65533;&#65533;l+&#65533;&#65533;&#65533;&#65533;@&#65533;/&#65533;*(&#65533;&#65533;$=&#65533;SH&#65533;$&#65533;O&#65533;&#65533;&#65533;&#65533;P&#65533;,&#65533;/&#65533;R+&#65533;&#65533;(&#65533;R))&#65533;R&#65533; '&#65533;&#65533;@RS(&#65533;PR0T &#65533;&#65533;&#65533;Q&#65533;&#65533;0&#65533;&#65533;<&#65533;$@NXN:m&#65533;(&#65533;R%&#65533; &#65533;)&#65533;!&#65533;&#65533;(x&#65533;G$&#65533;PH&#65533;Q@&#65533;P($%O UytT&#65533;T&#65533;&#65533;&#65533;&#65533;K&#65533;T(&#65533;T&#65533;&#65533;PE(&#65533;&#65533;^&#65533;O8&#65533;T]&#65533;T-&#65533;S0RF&#65533;&#65533;,}&#65533;&#65533;&#65533;&#65533;T:&#65533;@&#65533;&#65533;Up&#65533;U!&#65533;&#65533;&#65533;&#65533;t3UR TfmVS&#65533;SH&#65533;&#65533;&#65533;J*&#65533;&#65533;&#65533;d&#65533;\&#65533;(&#65533;pW!&#65533;&#65533;@M&#65533;&#65533;&#65533;e]&#65533;u&#65533;&#65533;?&#65533;&#65533;0&#65533;&#65533;&#65533;\m&#65533;&#65533;	&#65533;_&#65533;N0V=CVR`U&#65533;eVC]&#1569;&#65533;&#65533;6&#65533; #P &#65533;&#65533;&#65533;M&#65533;&#65533;~&#65533;&#65533;N&#65533;&#65533;&#65533;O Su&#65533;&#65533;TU&#1556;&#65533;&#65533; &#65533;&#65533;+&#65533; P&#65533;&#65533;&#65533;R &#65533;&#1494;uY)&#65533;Yn&#65533;&#65533;t&#65533;&#65533;e=Q&#65533;&#65533;p&#65533;&#65533; #x&#65533;&#65533;R&#65533;U&#65533;&#65533;&#65533;M&#65533;=Zp&#65533;&#65533;&#65533;Yc&#1690;&#65533;&#65533;R 5MI&#65533;} x &#65533;&#65533;&#65533;&#65533;&#65533;&#1698;&#65533;W&#65533;W&#65533;tKV&#65533;&#65533;Yh&#65533;&#65533;ED*&#65533;&#65533;&#65533;&#65533;0x #P&#65533;&#65533; &#65533;&#65533;&#65533; &#65533;&#65533;N&#65533;&#65533;%&#65533;H&#65533;S8[&#65533;U&#65533;i&#65533;H&#65533;&#65533;08&#65533;@&#65533;&#65533;Z*&#65533;o&#65533;[!&#65533;&#65533;&#65533;]82mW&#65533;5&#65533;T&#65533;&#65533;&#65533;&#65533;D&#65533;&#65533;&#65533;(&#65533;&#65533;Z&#65533;&#1687;P&#65533;&#65533;  &#525;	UN R}K&#65533;CE&#65533;R@&#65533;3&#65533;}&#65533;/&#65533;&#65533;&#65533;&#65533;&#65533;0&#65533;&#1957;&#65533;&#1861; 
&#65533;&#65533;/&#65533;&#65533;&#65533;&#65533;&#65533;&#65533;&#65533;&#65533;*&#65533;Z&#65533;M_&#65533;]_&#65533;m_&#65533;}_&#65533;&#65533;_&#65533;&#65533;^8 E}&#65533;N&#65533;&#1896;\\&#65533;&#65533;P &#65533;&#65533;Y&#261;[&#65533;m&#65533;&#61762;&#65533;}	NpR&#65533;m`~`&#65533;`	&#65533;S* `\@&#65533;%&#65533;&#65533;&#65533;&#65533;al&#65533;	&#65533;&#1952;e&#65533;	 \&#65533;&#65533;n&#65533;&#65533;,&#65533; (&#65533;&#65533;&#65533;(&#65533;&#65533;	&#65533;a&#65533;an&#65533;	x&#65533;&#65533;5`P&#65533;&#65533;5&#65533;Jp&#65533;(&#65533;&#65533;&#65533;&#65533;/h&#65533;&#65533;&#65533;&#65533;E	 &#65533;&#65533;/&#65533;&#65533;:&#65533;&#65533;&#65533;b*&#65533;b*&#65533;&#65533;&#65533; &#65533;&#65533;&#65533;h&#65533;&#65533;&#65533; &#65533;6&#65533;&#65533;&#65533;EY+&#65533;&#65533;&#65533;&#65533;a+nc7~c&#65533;&#65533;0&#65533;&#65533;P &#65533;=&#65533;&#65533;&#65533;&#65533;.&#65533;H&#1812;&#65533;c@dA&#65533;R>&#65533;J*D&#65533;&#65533;0&#65533;0&#65533;&#65533;B&#65533;&#65533;+&#65533;&#65533;&#65533;dJ&#65533;d+&#65533;&#65533;&#65533;&#65533;&#65533;&#65533;0&#65533;&#65533;&#65533;&#65533;
&#65533;&#65533;&#65533;dS>e6Y4&#65533;&#512;R&#65533;&#65533;&#1133;&#65533;.&#65533;0c+&#65533;&#65533;&#65533;d&#65533;&#65533;d:&#65533;c0&#65533; ]&#65533;J0&#65533;&#65533;&#65533;]&#65533;&#65533;&#65533;`69d&#65533;eU&#65533;e(&#1837;&#65533;&#65533;&#65533;&#65533;]K&#65533;&#65533;5&#65533;&#65533;/&#65533;&#65533;%&&#65533;&#65533;&#65533;:&#65533;ZP&#65533;%&#1769;Db&#2883;&#65533;&#1876;&#65533;&#65533;`&#65533;6&#65533;c&#65533;Se&#65533;&#65533;&#65533;0&#65533;&#65533;&#65533;&#65533;Jq&#65533; &#65533;h w&#65533;&#65533;E&#65533;CV&#65533;&#65533;[\x&#65533;P&#65533;!&#65533;q&#65533;&#65533;	&#65533;	6&#65533;	&#65533;&#65533;&#65533;&#65533;c&#65533;&#65533; }&#65533;\iN&#65533;&#65533;d.&#65533;g&#65533;P &#65533;P&#65533;0 i}`&#65533;&#65533; &#65533;-&#65533;&#65533;&#65533;g&#65533;&#65533;^#(&#65533;&#65533;\&#65533;M&#65533;&#65533;} &#65533;&#65533;5 &#65533;&#65533;&#65533;&#65533;2&#65533;&#65533;s&#65533;	&#65533;&#65533;]^8&#65533;&#65533;&#65533;!&#65533;&#65533;&#65533;b&#65533;j&#65533;P&#65533;&#65533; &#189;&#65533;&#65533;>	&#65533;&#65533;K#@&#65533;&#65533;e&#1820;&#65533;&#65533;&#65533;&#65533;&#1939;&#65533;KV&#1151;,&#65533;x&#65533;|&#65533;&#1874;&#65533;^&#65533;&k/&#65533;&#4549;&#65533;:2i&#65533;&#65533;&#65533;&#65533;&#65533;k&#65533; !&#65533; &#65533; ,   &#65533;G &#65533; &#65533;H&#65533;&#65533;&#65533;&#65533;*\&#560;&#65533;&#199;#J&#65533;H&#65533;&#65533;&#322;)R\&#65533;&#561;&#65533;&#463; C&#65533;I&#65533;&#65533;&#595;S&#65533;0a&#65533;H&#65533;(c&#668;I&#65533;&#65533;&#859;8s"&#65533;@ &#65533;&#65533;lh&#65533;A&#65533;L&#65533;H&#65533;*]&#692;&#65533;&#1222;$&#65533; &#65533;t&#65533;&#65533;EA<&#65533;&#693;&#65533;&#1519;`&#65533;J(&#65533;	&#65533;x&#758;&#65533;&#1783;p9&#65533;&#65533;y&#65533;&#265;.&#65533; 5A"&#65533;&#65533;?&#65533;,!SAk&#65533;&#200;+~&#65533;&#65533;'&#65533;"K&#65533;4&#65533;@*$&#65533;G&#65533;9*&#65533;9&#65533;&#65533;&#65533;&#65533;&#1256;/2 &#65533;#rd@&#65533;&#65533; X&#65533;&#65533;?&#65533;&a8&#65533;&#65533;&#65533;&#65533;Sz&#181;&#65533;&#65533;JB&#65533;2&4 &#65533;&#65533;&#65533;&#65533;&#65533;lS&#65533;&#65533;)&#65533;u&#65533;:~&#65533;&#65533;0&#65533;&#65533;&#65533;&#65533;STp<&#65533;{&#65533;f&#65533;L)C&#65533;&#65533;&#65533;)&#65533;&#65533;s1&#65533;&#65533;&#65533; E&#65533;A&#65533;&#65533;Ao&#65533; &#65533;~&#65533;g&#323;nD(a&#65533;&#65533;&#65533;&#65533;&#65533;&#65533;&#65533;&#65533;uX&#65533;&#65533;io&#65533;&#65533;ZgFVL&#65533;&#65533;ZQ&#65533;)&#65533;h&#65533;pA&#65533;rlX&#65533;&#65533;?HP
&#65533;&#65533;&#65533;&#65533;M&#65533;"&#65533;L&#65533;(#&#65533;H&#65533;X^&#65533;Ev&#65533;^l,!&#65533;}S&#65533;&#65533;&#65533;UP &#65533;Ei&#65533;M&#65533;&#612;&#65533;f^&#65533;&#65533;O. &#65533;X[&#663;&#65533;?]a	&#65533;	&#65533;fb+.&#65533;&#65533;.Z&#65533;&#2015;&#65533;&#65533;&#65533;d&#65533;Q&#65533;e&#65533;S&#65533; &#65533;&#65533;&#65533; w&#65533;!
&#65533;&#65533;&#65533;&#65533;ehz&#65533;l&#65533;&#65533;&#65533;&#65533;1&#65533;|&#549;|&#1201;&#65533;1&#65533;&#65533;&#65533;&#65533;5&#359;&#65533;&#65533;j&#65533;&#65533;-&#65533;x&#65533;&#65533;$^&#65533;&#65533;&#65533;&#65533;{$&#65533;&#65533;&#65533;&#65533;FaP:{&#1688;.k%Pt&#65533;&#65533;&#65533;&#65533;w&#65533;j?!@&#569;&#35243;&#65533;&#65533;&#65533;&#65533;&#65533;&#65533;+&#65533;&#65533;&#65533;k&#65533;&#65533;!&#65533;&#65533;&#65533;Vk&#65533;b"n&#34659;l4G&#65533;&#65533;&#65533;0&#65533; &#65533;&#65533;&#65533;G,&#65533;&#65533;Wq&#65533;&#65533;fl&#65533;&#65533;&#65533;&#65533;P&#65533;F&#65533;aP$&#65533;&#65533;[&#65533;&#65533;&#65533;&#65533;&#65533;&#65533;0&#476;o&#65533;G&#65533;q&#457;&#65533;F&#65533;Hp&#65533;&#65533;5&#65533;&#65533;&#65533;&#65533;1&#65533;1'&#65533;&#65533;&#65533;L&#65533;&#65533;*&#65533;5G&#65533;+&#65533;p&#65533;&#65533;&#239;&#1949;&#65533;X}F&#65533;o&#65533;&#65533;&#65533;oL&#65533;&#65533;&#65533;h&#65533;M&#65533;@fD&#65533;&#65533;&#65533;T&#65533;&#65533;`q6&#65533;&#65533;&#65533;&#209;8
&#65533;@&#65533;&#1664;&#65533;6&#65533;+&#65533;&#65533;&#65533;67[&#65533;&#65533;&#65533;&#65533;&#65533;'&#65533;P(&#65533;&#65533; &#65533;&#65533;&#65533;.&#65533;&#65533;#&#65533;&#65533;&#65533;m&#65533;&#65533;&#65533;` &#65533;&#65533;b&#65533;;&#65533;&#65533;&#65533;&#65533;&#65533;;&#65533;&#36411;7&#65533;]]&#65533;&#65533;&#65533;~&#65533;&#65533;O2`TGV&#65533;[&#65533;7&#65533;&#65533;&#65533;&#65533;&#65533;.=&#65533;&#65533;&#65533;&#65533;&#65533;&#65533;O&#65533;B&#65533;(&#65533;&#65533;&#65533;L^&#65533;2&#65533;1E&#65533;:)9&#65533;&#65533;&#65533;&#65533;&#65533;&#65533;&#65533;+E&#65533;?T&#65533;neHyp&#65533;9&#65533;m
]&#65533;dD?&#65533;&#65533;~&#65533;&#1603;&#65533;0&#65533;&#65533;&#65533;G;&#65533;&#65533;&#65533;"&#65533;x&#65533;`&#65533;h&#65533;&#65533;kUgP`&#65533;&#65533;&#65533;B&#65533;&#65533;M2&#65533;m&#65533;*O@Y&#65533; l&#65533;o&#65533;&#65533;?V&#65533;m&#65533;&#65533;&#1475;'&#65533;&#65533;&#65533;O&#65533;&#65533;L&#65533; &#65533;&#65533;(H&#65533;&#65533;&#65533;JpD&#65533;&#65533;&#65533;&#65533;%&#65533;&#65533;$&#65533;&#65533;&#65533;&q&#65533;&#65533;x3)&#65533;Dllp&#65533;kbSE&#65533;!
&#65533;&#65533;1^L f&#65533;N&#65533;&#65533;5&#65533;&#65533;n&#65533;&#65533;Je&#65533;`O&#65533;A f*&#65533;&#65533;1&#65533;~&#65533;&#65533;&#65533;\&#65533;&#65533;'&#65533;&#65533;#&#65533;4&#65533;(&#65533;&#65533;&#65533;DrD;@&#65533;&#65533;&#65533;&#1568;&#65533;&#65533;K `&#65533;&#65533;~&#65533;&#65533;L&#65533;&#65533;s]&#65533;b);R&#65533;Q&#65533;q&#65533;&#65533;&#65533;&#539;&#65533;  &#65533;O&#65533;D*2&#65533;R^l&#65533;%&#65533;&#65533;&#65533;&#65533;j"F&#65533;&#65533;D< D&#65533;6A&#65533;&#65533;#&#65533;b&#65533;&#65533;&#65533;&#65533;&#65533;&#65533;Kj&#65533;3&#65533;z&#65533;6;&#65533;:F&#65533;*7`#&#65533;E&#65533;&#2021;&#65533;&#65533;&#65533;L;})&#65533;&#65533;&#65533;QB&#65533;&#65533;&#65533;D&#65533;&#65533;&#65533;]&#65533;&#65533;7J,&#1984;=ZT&#65533;&#65533;&#65533;&#65533;&#65533;&#65533;yQ&#65533;aS&#65533;IA&#65533;|<&#65533;&#65533;-e&#65533;)&#65533;&#65533;:J&#65533;h&#65533;&#65533;Efc&#65533;&#65533;
R&#65533;&#1553;Q&#65533;!&#65533;DAp&#65533;&#65533;~	m&#65533;&#65533;H(_&#41357;&#65533;&#65533;y1&#65533;&#65533;D&#65533;&#65533;&#65533;&#65533;&#65533;G_&#65533;&#65533;c*G&#65533;&#65533; &#65533;(<&#65533;&#65533;
&#65533;'&#65533;E&#65533;R&#65533;J&#65533; <&#65533;&#65533;&#65533;&#65533;0BE6l@v&#65533;,&#65533;4jH&#65533;~&#65533;s&#65533;X+&#65533;&#65533;&#65533;#>&#65533;H9["&#65533;&#65533;/5&#65533;]&#65533;&#65533;&#65533;:$`&#65533;1&#65533;&#48919;0-&#65533;oc,#W&#65533;e&#65533;&#65533;&#65533;&#65533;&#65533;eH&#65533;:&#65533;&#65533;&#65533;lAeP&#65533;j&#65533;&#65533;nVZ&#65533;&#65533;&#65533;&#65533;*&#1669;&#65533;|u&#65533;&#65533;&#65533;A&#65533;B&#65533;&#968;&#65533;&#65533;&#65533;k&#65533;e&#65533;'&#65533;&#65533;AO&#65533;&#65533;d&#65533;&#65533;&#65533;NlH&#65533;&#65533;q&#65533;c&#65533;Pr[&#65533;	4&#65533;&#65533;&#65533;z&#65533;I&#65533;&#65533;x&#65533;E&#65533;&#65533;I&#65533;~#&#65533;&#65533;
&#65533;:&#65533;c&#1933;&#65533;&#65533;&#65533;K&#65533;&#65533;&#902;5&#65533;&#65533;&#65533;N&#65533;'X&#65533;&#65533;&#65533;&#65533;}!x&#65533;K`&#65533;&#65533;Kp*&#65533;|D&#65533;&#65533;)=&#65533;&#65533; \&#65533;&#65533; &#65533;0&#65533;&#65533;&#65533;Q-&#65533;*&#65533;u&#65533;&#65533;&#65533;&#65533;fG<&#65533;&#65533;&#65533;pL5&#65533;b&#65533;d&#65533;u&#65533;&#65533;"&#1985;&#65533;bl&#65533;8&#65533;bQb&#65533;&#65533;@&#65533;k&#65533;p&#65533;&#65533;9&#65533;&#65533;%&#65533;&#65533;&#65533;O&#65533;T&#65533;&#65533; &#65533;&#65533;;&#65533;P{,&#65533;&#65533;&#65533;&#65533;%H=&#65533;&#65533;3=j&#65533;%&#65533;YPA&#65533;&#65533;&#65533;(&#65533;&#65533;}T&#65533;1&#65533;&#65533;&#65533;_&#65533;&#65533;&#65533;X&#65533;&#65533;&#65533;&#65533;&#65533;&#65533;F&#65533;!bV&#65533;&#65533;#&#65533;4&#65533;&#65533;&#65533;l&#65533;&#65533;
B7+r+=&#65533;!;X&#65533;&#65533;y&#629919;&#65533;,&#65533;Jz &#65533;&#65533;_N%Z&#65533;1&#65533;A=&#65533;Ub&#326;&#65533;&#65533;$&#1171;n&#65533;&#65533;W&#65533;6-&#65533;,&#65533;(s&#65533;&#65533;&#65533;X2&#65533;&#65533;:uwS&#65533;1+&#65533;&#65533;&#65533;0#&#65533;&#65533;n(&#65533;&#65533;&#1267;&#65533;&#65533;&#65533;&#65533;r+^&#65533;&#65533;&#65533;&#65533;&#65533;&#65533;/S$6T!k&#65533;cU&#65533;T&#65533;&#65533;&#65533;v&#65533;(-&#65533;r&#65533;&#65533;&#65533;&#654;&#65533;&#1858;"&#65533;7&#65533;&#65533;&#65533;&#65533;f7S$-&#65533;&#65533;u&#65533;&#65533;&#65533;&#65533;AH&#65533;&#65533;&#65533;&#65533;&#65533;'&#65533;&#567;07&#65533;z&#65533;
&#65533;N&#65533;&#65533;,&#65533;+&#65533;u9v&#65533;l&#65533;&#65533;z<wW&#65533;&#65533;&#603;&#65533;&#65533;&#65533;Jh&#65533;j&#65533;W&#65533;&#65533;9&#65533;&#65533;&#65533;&#65533;&#1656;&#65533;&#65533;&#65533;1&#65533;4 W&#65533;&#53973;)&#65533;&#65533;&#65533;&#65533;&#65533;8&#65533;&#65533;@&#65533;&#65533;&#65533;^&#65533;`&#65533;)&#65533;/	&#65533;&#65533;&#65533;2&#842;%&#65533;&#65533;&#65533;a&#65533;&#65533;N&#65533;&#65533;?W &#65533;&#65533;&#65533;&#65533;&#65533;I&#65533;&#65533;V&#65533;&#65533;4&#65533;&#65533;&#65533;&#65533;&#65533;&#65533;rM&#65533;&#65533;&#65533;&#65533;&#65533;&#65533;&#65533;&#65533;&#65533;kg,h -&#65533;&#65533;&#65533; p&#65533;&#65533;&#256;	&#65533;F<&#65533;&#65533;k.&#65533;&#65533;
6@&#65533;&#65533;!;Nr~&#1319;&#65533;&#65533;&#65533;&#65533;S&#960;&#65533;F1&#65533;&#65533;U&#65533;d&#65533;&#65533; S&#65533;`&#65533;W6>1&#65533;&#65533;.&#65533;&#65533;&#65533;&#65533;&#65533;&#65533;&#65533;e&#65533;&#65533;@&#65533;	&#544;,c&#65533;&#65533;{B4&#65533;%&#65533;e&#65533;&#65533; &#65533;&#65533;&#65533;h&#65533;E&#65533;&#65533;9&#65533;[&#942;&#65533;W&#65533;&#1543;&#65533;M&#65533;$` "&#65533;Y&#65533;i&#65533;&#65533;~J{&#65533;}Gf#&#65533;;P&#65533;&#65533;o&#65533;&#65533;Hx! Av&#65533;&#370; -&#65533;|]&#65533;PQ&#65533;Vj&#65533;3&K@HF
"x
&#65533;&#1057;&#65533;WW&#65533;EPN&#65533;vh'' &#65533;&#2018;'&#65533;wdX&#65533;&#65533;&#65533;&#241;{&#65533;&#65533;>T&#65533;S!jWQvHqS&#65533;-&#65533;&#65533;&#65533;J&#65533;`&#65533;d&#65533;@/&#65533;T&#65533;&#65533;&#65533;&#1943;0HXpY 64&#65533;s&#65533;Nppo >&#65533;&#65533;&#65533;&#65533;&#65533;&#65533;S@&#65533;|&#65533;&#193;L&#65533;&#65533;K{d!c8N<&#65533;w&#65533;&#65533;Rg&#65533;tv&#65533;&#65533;z&#65533;.&#65533;7&#65533;&#65533;H&#65533;~&#65533;&#65533;&#386;PK&#65533;&#65533;G&#65533;&#65533;&#65533;&#65533;1'1&$&#65533;W&#65533;&#65533;.&#65533;&#65533;y &#65533;pT{&#1545;&#32898;&#65533;&#65533;A&#727;&#65533;&#65533;&#65533;=&#65533;&#65533;VHK &#65533;&#65533;&#65533;8&#65533;&#65533;r#Nv&#65533;>&#65533; &#65533;x&#65533;&#65533;{&#65533;&#65533;Bd&#65533; &#65533;&#65533;T!Xz&#65533;&#65533;&#65533;&#65533;&#65533;}&#65533;HwG&#65533;&#65533;&#65533;?&#65533;Ur'&#65533;h&&#65533;&#65533;4a&#65533;&#65533;&#65533;s0&#65533;}& ~K&#65533;|; EA&#65533;&#65533;&#65533;&#65533;&#65533;&#65533;|&#65533;&#65533;eO&#65533;~q[&#65533;&#65533;eiPs2&#450;&#65533;&&#65533;&#65533;{Hp) &#65533;&#65533;&#65533;!	 &#65533;!"&#65533;	&#65533;6&#65533;e&#65533;wq'X3]'&#65533;-&#65533;&#65533;&#65533;4u	&#65533;&#65533;&#65533;O	&#65533;&#65533;&#65533;p&#65533;@q;@ &#65533;&#65533;Zo&#65533; ;&#269;&#65533;&#65533;&#65533;E&#65533; 1)9&#65533;&'@ #&#65533;%&#65533;t.&#65533;V{3&#65533;Jy.&&#65533;^a&#65533;E&#65533;C&#65533;&#65533;y&#65533;&#65533;&#65533;
q)&#65533;&#65533;&#65533;C&#583;V&#65533;nG.&#65533;. :&#65533;y&#65533;bivK&#65533;&#65533;7VH&#65533;&#65533;&#65533;7Da5Q&#65533;f0x&#65533;	&#65533;e&#65533;&#65533;&#65533;1&#65533;yY&#1046;#)" &#65533;&#65533;&#65533;&#65533;B&#1927;|&#65533;&#65533;|&#65533;&#65533;&#65533;&#65533;Hn&#65533;&#65533;&#65533;K&#65533;G&#769;&#65533;V&#65533;:0&#65533;h&#65533;&#65533;)&#65533;@B~&#65533;&#65533;&#65533;&#65533;Ycy&#65533;}	&#65533;&#65533;&#65533;AQ~&#65533;3y&#65533;&#65533;"&#65533;&#65533;x`RQt&#65533;B&#65533;.AI &#65533;&#65533;UP&#65533;&#65533;b/q&#65533;&#65533;&#65533;ASa x&#65533;17#t&#65533;&#65533; ;&#65533;V&#65533;HEK0&#65533;<&#65533;&#65533;)s&#65533;&#65533;.9&#65533;. /&#65533;.i&#65533;&#65533;	&#65533;s&#65533;|:&#595;&#65533; 4&#65533;&#65533;C)&#65533;s&#65533;s&#65533;+&#65533;`{@n&#65533;&#65533;&#65533;&#65533;&#65533;4 sE&#65533;&#65533;&#65533;&#576;J&#65533;;p&#65533;&#65533;yjI&#65533;&#65533;&#65533;&#1907;&#65533;-&#65533;C,&#65533;&#65533;&#65533;0&#65533;0(Y  &#65533;&#65533;&#65533;&#65533;=&#65533;.&#65533;	1 &#38046;Z&#65533;{&#65533;3AI0@&#65533;&#664; Y x&#1171; &#65533;&#65533;[`&#65533;&#65533;&#65533;$&#65533; x&#65533;XS&#65533;&#65533;&#65533;&#65533;}&#65533; =@' p&#65533;V&#65533;#&#65533;r&#65533;%h:f%&#65533;&#65533;~S&#65533;&&#65533;&#65533;	jH &#65533;|0!vw&#65533;!&#65533;p&#65533;"&#65533;&#65533;&#65533;P`"0L&#65533;&#65533;&#65533;&#65533;.&#65533;d&#65533;&#65533;&#65533;qa&#65533;`z4&#65533;&#65533;&#65533;&#65533;&#65533;e&#65533;&#65533;h&#65533; &#65533;&#1179;x&#65533;&#65533;&#65533;&#65533;VX&#65533;&#65533;&#65533;}&#65533;&#65533;&#65533;"&#65533; :&#65533;.=s&#65533;&#65533;.L0	'&#65533;.&#1654;&#65533;"&#65533;&#65533;&#65533;0&#65533;e&#65533;&#554;&#65533;x&#65533;&#65533;&#344;&#65533;&#65533;H&#65533;!&#1575;/&#65533; &#65533;&#65533;&#65533;n&#65533;&#65533;&#65533;&#65533;&#65533;"<R&#65533;&#65533;"0&#65533;&#65533;*Jp1&#65533;.=&#65533;I&#65533;*v&#65533;.&#65533;_&#65533;&#65533;&#634;&#65533;>&#65533;&#65533;1&#65533;Dzm3!x &#65533;&#65533;2&#65533;`;&#65533;&#65533;&#65533;&#65533;&#65533;&#65533;&#65533;&#65533;+&#65533;.=&#65533;RP&#65533;+&#65533;.i&#65533;&#65533;pZB&#65533;sJ:p.&#65533;`j&#65533;b
&#65533;B&#65533;,&#65533;V! J&#65533;n&#65533;l&#65533;&#65533;&#65533;s&#65533;&#65533;&#65533;&#65533;89~&#65533;.%&#65533;50&#65533;;&#65533;&#65533;ig&#65533;~&#65533;&#65533;w~&#65533;&#65533;0&#65533;o&#65533;T&#65533;#K &#65533;j&#65533;&#65533;&#658;yb&#65533;&#65533;x&#65533;0&#65533;&#65533;r&#65533;&#65533;&#65533;&#65533;bEU{C:&#65533;&#65533;C+BG&#65533;&#1190;&#65533;j&#65533;&#65533;Om&#65533;&#65533;&#65533;&#65533;|U&#65533;P&#65533;&+&#65533;wQ&#65533;Z&#65533;Y&#65533;0-2kx&#65533;{&#65533;=&#65533;&#65533;= >Q&#65533;&#65533;: &#65533;&#65533;zPP&#65533;&#65533;&#29860;0g&#65533;wh&#1939;&#65533;9&#65533;&#583;,&#65533;@&#65533;W&#65533;&#65533;@&#65533;z&#65533;dq&#65533;K &#65533;|&#1069;&#65533;&#65533;l&#65533;&#65533;&#65533;&#65533;&#65533;&#65533;.0&#65533;R@&#65533;.`&#65533;  B0&#65533;R  &#65533;/0`&#65533;>&#65533;&#65533;&#65533;g&#65533;&#65533;&#65533;q&#65533;&#65533;&#65533;&#1629;
) &#65533;i&#65533;@)&#65533;&#65533;[[&#65533;&#65533;&#65533;*/;  &#65533;&#65533;>;&#65533;zR&#65533;b@ &#65533;&#65533;&#65533;&#65533;p&#65533;&#65533;&#65533;.;&#65533;&#65533;9ydP&#65533;!&#65533;&#65533;&#65533;&#65533;&#1567;&#65533;7&#65533;&#65533;'K &#65533;&#65533;&#65533;d&#65533;&#65533;&#65533;+!x&#65533;&#65533;&#65533;.&#65533;&#65533;&#39103;&#65533;K&#65533;B)&#65533;7`&#65533;&#65533;>&#65533;&#65533;&#65533;.l&#65533;.&#65533;&#65533;y&#65533;K&#65533;{&#65533;X&#65533;Y &#65533;&#65533;UP&#65533;&#65533;&#65533;&#65533;(&#65533;&#65533;&#65533;&#65533; &#65533;&#65533;|P&#65533;`&#65533;4&#65533;R&#65533;&#65533;"p`&#65533;&#65533;&#65533;&#65533;g&#65533;_&#65533;= &#65533;&#65533;&#65533;.&#41388;&#65533;&#65533;\&#65533;&#65533;&#65533;&#65533;i &#65533;&#65533;&#1140;v&#65533;.6&#65533;&&#65533;&#65533;k&#65533;4p&#65533;lwA&#65533;&#65533;{&#65533;&#65533;`&#65533;&#65533;2&#65533;J(&#65533;.n&#65533;`&#65533;&#65533;&#65533;kL&#65533;{&#65533;P>&#65533;&#65533;&#65533;b&#65533;&&#1790;&#65533;&#65533;&#65533;&#65533;$&#65533;&#65533;{&#65533;&#454;uJ&#65533;&#65533;&#65533;&#65533;&#65533;~&#65533;&#261;<&#65533;OL&#65533;&#65533;X&#65533;&#65533;&#65533;R&#65533;40/7&#65533;&#65533;g&#65533;&#65533;up&#65533;\&#65533;&#65533;&#65533;.:&#65533;&#65533;4l&#65533;9&#65533;&#65533;&#65533;&#65533;&#65533;X&#65533;&#65533;&#65533;m&#65533;)`&#65533;&#65533;&#65533;&#65533;!;&#65533;&#65533;&#830;A&#65533;&#65533;&#1853;&#65533;&#65533; &#65533;&#65533;"m;&#65533;&#65533;}=&#65533;rp5&#65533;&#65533;&#65533;&#65533;5&#65533;.&#65533;&#65533;&#65533;&#65533;k&#65533;M&#65533;!Z~&#65533;&#65533;&#65533;&#65533;%&#65533;&#860;C&#65533;&#65533;&#65533;&#65533;&#1655;k<&#65533;&#538;&#65533;I&#65533;&#65533;.&#65533;0&#65533;"&#65533;&#65533;&#65533;.b&#65533;G /^\T;&#65533;m&#65533;j&#65533;&#65533;+&#65533;&#65533;&#65533;&#65533;&#65533;&#65533;&#1047;F&#65533;&#65533; &#65533;&#65533;&#65533;w&#65533;<&#884;&#65533;&#65533;r&#65533;&#65533;&#65533;&#65533;C&#767;`&#65533;ZS&#65533;&#65533;&#65533;&#65533;&#65533;
&#65533;J&#65533;]&#65533;+-&#65533;&#65533;&#65533;&#65533;S&#65533;H&#65533;!.&#65533;&#65533;&#65533;68%&#65533;&#65533;(&#65533;&#65533;K&#1349;&#65533;3&#65533;;&#65533;&#65533;Yd&#65533;H p0&#65533;B&#65533;g9&#65533;=&#65533;.&#65533;&#65533;N&#65533;&#971;&#65533;.&#65533;&#65533;:K&#65533;l&#65533;&#65533;&#65533;&#65533;L&#65533;&#65533;,&#65533;md&#65533;Wz&#65533;@&#65533;&#65533;a];#&#65533;tv&#65533;&#65533;K&#65533;i-&#65533;&#65533;VnM&#65533;&#65533;&#65533;&#65533;&#65533;l&#65533;\&#65533;`* &#65533;&#65533;&#65533;&#65533;&#65533;&#65533;&#65533;&#65533;&#65533;"&#65533;&#1629;m&#65533;]F&#65533;&#65533;&#65533;&#65533;^-V&#65533;&#65533;Z&#1964;&#65533;;[F+&#837;&#65533;3&#65533;j%j&#65533;&#65533;<&#65533;&#65533;&#65533;B&#65533;&#65533;}&#65533;&#65533;&#65533;&#65533;&#65533;b&#65533;&#65533;&#65533;8&#65533;&#65533;&#65533;k&#1668;&#65533;&#65533;9&#806;&#65533;)&#65533;?,&#65533;&#65533;&#65533;&#65533;G&#65533;&#65533;&#65533;G,&#65533;I&#65533;&#65533;}&#65533;&#65533;&#65533;&#65533;,A&#65533;h@, &#65533;.]&#65533;&#65533;&#1305;&#65533;&#65533;XD&#65533;O&#65533;'e&#65533;I&#65533;&#65533;&#65533;]&#65533;&#65533;z&#65533;&#65533;&#65533;&#65533;&#65533;&#65533;mM&#65533;&#65533;w:)m&#65533;&#65533;
N!&#65533;.3&#65533;A&#65533;&&#65533;D  &#65533;&#65533;&#65533; &#65533;&#1291; &#65533;&#65533;&#65533;&#65533;!&#65533;.&#65533;}L: &#65533;@&#455;&#65533;&#65533;18&#65533; .Au&#65533;&L}!&#65533;S&#65533;&#65533;&#65533;|&#65533;&#65533;j&#65533;hp&#65533;&&#65533;bP'&#65533;&#528;&#65533;&#65533;5&#65533;&#65533;&#65533;eN&#65533;v&#65533;&#65533;*&#65533;+&#65533;&#65533;T+&#65533;&#65533;&#65533;&#65533;&#65533;&#65533;;&#65533;{F.&#65533;q&#65533;&#65533;4&#65533;&#18238;4&#65533;U&#65533;.&#65533;AR~&#65533;)^&#65533;&#65533;&#65533;8&#65533;&#65533;&#65533;h&#65533;&#65533;&#65533;&#65533;HQ6@,)a&#65533;&#65533;8&#65533;&#65533;W&#946;[&#1374;&#65533;&#65533;U&#65533;&#65533;&#39457;&#65533;&#65533;&#65533;%&#65533;-&#65533;&#65533;}&#65533;&#65533;Q&#65533;&#65533;(n&#65533;&#65533;a&#65533;0@&#65533;
&#65533;&#65533;&#65533;0&#65533;&#65533;&#65533;&#65533;&#65533;e&#65533;&#65533;&#65533;&#65533;Y&#65533;&#65533;v&#65533;&#65533;&#65533;&#396;&#65533;x &#65533;-&#65533;b&#65533;\&#65533;&#65533;&='&#65533;\&#65533;.e&#65533;&#65533;2&#65533;[l|zK&#65533;&#65533;&#65533;&#20110;X&#65533;&#65533;&#65533;}&#65533;P&#65533;^t&#65533;z&#65533;H
&#65533;&#63666;%&#65533;&#65533;&#65533;&#65533;!&#65533;&#65533;&#32500;&#65533;&#65533;|&#65533;Z&#65533;&#65533;}&#65533;&#1530;,&#65533;&#65533;&#65533;L&#885;[&#65533;&#65533;J&#65533;&#65533;W0 o&#65533;&#65533;
/b&#65533;&#65533;&#65533;&#65533;^&#65533;&#65533;|G&#1024;&#65533;	&#65533;MK|&#65533;Ep&#65533;&#65533;&#65533;in&#683;t"&#65533;&#65533;%&#65533; q&#65533;|&#65533;s&#65533;.~&#65533; <&#65533;P&#65533;
&#65533;&#65533;&#65533;&#65533;r&#65533;&#65533;&#65533;D`O&#65533;&#65533;&#65533;&#65533;&#1729;&#65533;&#65533;;&#65533;&#65533;a&#65533;9$0&#65533;/&#65533;&#65533;&#65533;&#65533;#C@&#65533;&#65533;M&#65533;~`C&#320;.sP&#65533;&#65533;(k&#65533;.{^&#65533;&#1937;.&#65533;&#65533;&#65533;&#65533;&#65533;&#65533;&#65533;&#65533;&#65533;&#65533;&#65533;j&#65533;&#65533;,&#65533;&#65533;&#65533;h   &#65533;&#65533;D&#65533;&#65533;-&#65533;&&#65533;t"9w&#65533;&#1818;&`&#65533;&#65533;e/h&#65533;&#65533;&#65533;a&#65533;@&#65533;&#65533;&#65533;}&#65533;&#65533;E&#65533;W&#65533;&#65533;H&#65533;O&#65533;&#65533;>&#65533;&#65533;&#65533;'&#726;&#65533;&#65533;&#65533;&#65533;&#65533; &#65533;29p&#65533;&#65533;&#65533;9&#65533;&#65533;&#65533;&#65533;&#65533;""{&#65533;In&#65533;dq m&#42950;&#65533;iX&#65533;&#65533;&#65533;&#65533;k&#65533;yw&#65533;p&#65533;&#65533;e&#65533;r&#65533;&#1894;U &#65533;&#65533;&#65533;?$&#65533;!&#1546;H&#65533;&#65533;&#464;&#65533;(&#65533;l 0&#65533;&#65533;&#65533;&#65533;T&#65533;\@&#65533;&#65533;vw&#65533;&#65533;n&#65533;&#65533;22&#65533;&#65533;&#65533; &#65533;&#65533;Y&#65533;
&#65533;&#65533;&#65533;dyS&#65533;&#65533;A&#65533;AT &#65533;&#65533;%
`&#65533;&#65533;	&#65533;`CF&#14021;Y&#65533;l&#65533;X2&#65533;B)U&#65533;d&#65533;&#65533;&#65533;K&#65533;1e&#932;Y&#65533;fM9&&#65533;&#65533;C3&#65533;M&#65533;A&#65533;%Z&#65533;&#65533;K6,V&#65533;&#65533; &#65533;DLd&#65533;&#65533;&#65533;&#65533;U&#65533;&#65533;&#65533;&#65533;&#65533;&#65533;D	Hx&#536;p&#65533;X&#65533;L&#65533;%&#65533;&#65533;+_7&#65533;[&#65533;&#65533;&#1876;<&#65533;vI&#65533;&#65533;^&#65533;&#65533;^&#65533;&#65533;%`&#65533;&#65533;&#65533;&#65533;&#65533;&#65533;L&#65533;&#65533;&#65533;*&#65533;"H&#65533;&#65533;1@&#65533;W&#65533;&#544;&#65533;D&#65533;+&#65533;&#65533;LaR&#65533;&#65533;6 " \&#65533;v&#65533;&#65533;nt&#65533;&#65533;&#859;&#974;&#65533;&#65533;&#65533;oi&#65533;3h&#65533;&#65533;&#65533;<"&#65533;	&#548;&#65533;lp	&#65533;
Sh&#929;&#65533;8hd&#65533;!&#65533;c&#65533;e&#1453;n'1 &#65533;&#65533;&#65533;&#65533;D&#65533;OLr&#65533;&#65533;&#65533;&#65533;&#65533;(I&#65533;&#65533;&#65533;+&#65533;&#2179;&#65533;&#65533;&#65533;9&#65533;&#65533;X&#65533;&#65533;
*&#65533;&#65533;&#65533;>J&#65533;&#65533;"LHc&#65533;&#65533;&#65533;@&#65533;h&#65533;&#65533;4@&#65533;&#65533;&#65533;&#65533;&#65533; D%LH&#65533;7&#65533;&#65533;&#65533;&#65533;&#65533;>P&#65533;&#65533;F&#65533;&#65533;&#65533;&#65533;h&#65533;&#65533;&#65533;h&#65533;&#65533;46&#545;;&#65533;:&#65533;&#65533;,Ka&#65533;5x4"&#65533;&#65533;D&#65533;&#65533;&#65533;&#65533;&#65533;K&#65533;&#65533;&#1035;5T2F>&#65533;&#65533;c?0&#65533;t&#65533;&#65533;3 t&#65533;S&#65533;&#65533;$A&#65533;7&#65533;&#35386;&#65533;&#65533;l &#65533;&#65533;&#728;&#65533;&#65533;&#65533;&#65533;MF&#65533;&#65533;&#65533;D&#65533;&#65533;I&#65533;C&#65533;&#65533;C&#65533;1&#65533;&#65533;M&#65533;&#65533;&#65533;;u&#65533;.&#65533;k&#65533;&#65533; &#65533;&#65533;p&#65533;&#65533;H&#65533;P&#65533;&#65533;*&#65533;&#65533;&#1434;&#59427;R&#65533;!&#65533;,H@?&#65533;&#65533;F\&#65533;-&#65533;&#65533; u&#65533;N&#65533;*&#65533;&#65533;&#65533;;	<e!&#65533;h&#65533;&#65533;&#65533;d&#65533;J@6&#65533;%U&#54477;<` &#65533;&#65533;M 040&#65533;I&#65533;&#65533;&#1367;%:`&#65533;#&#65533;HR&#65533;w_&#65533;g2.&#65533;-&#65533;`&#65533;&#65533;s&#65533;`6.&#65533;3  !&#1666;9&#65533;&#65533;&#65533;a&#65533;&#65533;&#65533;Kc&#65533;&#65533;&#813;&#65533; &#65533; 9>F&#65533;&#65533;+v@&#65533;&#65533;&#65533;K&#65533;I6a&#65533;&#65533;%Nzx1l,&#65533;5r&#65533;&#65533;&#65533;&#65533;&#65533;&#65533;&#65533;&#65533;&#65533;&#65533;k&#65533;"&#65533;V&#65533;&#65533;&#65533;&#65533;e&#65533;&#65533;N&#65533;&#65533;&#65533;YYd&#65533;&#65533;&#65533;&#65533;"Z&#65533;a&#65533;&#65533;7@&#65533;tNP&#65533;rx&#65533;'= &#65533;);&#65533;a&#65533;&#298;7!p&#1536;&#1003;&#65533;&#770;n0&#65533;%A&#65533;W&#65533;&#65533;*D&#65533;&#65533;&#65533;zA&#65533;X8&#65533;&#65533; b&#65533;&#65533;&#65533;&#65533;!&#65533;B&#65533;&#898;O&#65533;&#65533;&#65533;&#65533;&#65533;(&#65533;Bh&#65533;&#65533;&#65533;}ve&#65533;&&#65533;9&#318;b&&&#3595;&#65533;&rh&#65533;%&#65533;8&#65533;p&#65533;&#65533;&#65533;(&#65533;"&#65533;,&#65533;v&#65533;o&#65533;+n_C&#65533;&#65533;g&#65533;&&#65533;{&#65533;&#65533;&#1774;&#65533;&#65533;&#65533;*&#65533;&#65533;&#65533;0&#65533;&#65533;T&#1480;&#65533;&#65533;&#65533;~&#65533;&#65533;&#65533;&#65533;o&#65533;&#65533;&#65533;&#65533;&#65533;k&#65533;S&#1762;R>&#65533;&#65533;&#65533;&#65533;&#65533;`e&#65533;ODo&#513; &#65533;?f08&#65533;a&#65533;<&#65533;&#65533;A&#65533;|&#65533;&#65533;&#65533;&#65533;A&#65533;&#65533;d&#65533;&#65533;In&#65533;r&#65533;&#1168;&#65533;&#65533;&#65533;&#65533;%R&#65533;&#65533;mx&#65533;/&#65533;&#65533;&#65533;8AD&#65533;&#65533;-&#544;3&#65533;&#65533;d&#65533;&#65533;z&#65533;&#65533;)&#65533;^&#65533;C(F&#65533;8&#65533;&#65533;&#65533; B0&#65533;&#65533;&#65533;J&#65533;A*&#65533;HQ&#65533;c&#65533;&#65533;wp4&#65533;Q"iL&#65533;w&#65533;4'A$&#65533;0&#65533;P&#65533;&#65533;&#65533;&#65533;+l&#65533;E!c&#65533;&#65533;&#65533;@&#65533;2 $!&#65533;&#65533;&#65533;X&#65533;&#65533;&#65533;d&#65533;&#65533;&#65533;$&#65533;&#817;&#65533;&#65533;&#1683;B&#65533;")%&#65533;*&#65533;&#65533; &#65533;R&#65533;&8&#65533;E&#65533;&#65533;&#65533;&#65533;*&#65533;&#65533;q J&#65533;&#65533;&#65533;u& &#65533;IJ&#65533;I\&#65533;+&#65533;)C&#65533;&#65533;&#65533;$&#65533;&#65533;9&#65533;_&#65533;&#65533;y&#65533;&#65533;zmy&#724;L &#65533;\F3&#65533;&#65533;&#65533;)OY&#65533;+&#65533;&#65533;&#65533;&#65533;2&#65533;&#65533;&#65533;GS&#65533;&#65533;&#65533;&#65533;$Mt&#9178;T9"&#65533;&#65533;&#65533;&#65533;&#65533;h &#65533;&#65533;Y&#65533;B&#65533; &#65533;&#65533;&#65533;&#65533;V:&#65533;&#65533;&#65533;MEY&#65533;@A&#65533;A&#1312;&#65533;&#65533;&#65533;Op-6&#65533;&#65533;&#65533; &#65533;hE&#65533;0@&#65533;&#65533;&D&#65533;Q&#65533;f&#65533;&#65533;&#404;&#65533;&#65533; &#65533;&#65533;&#65533;ZT&#65533;+&#65533;OD &#65533;&#65533;&#65533;4&#1473;Hb
&#65533;,&#65533;&#65533;hp&#65533;b&#65533;R&#65533;&#65533;6&#65533;BLC&#65533;&#65533;,Li `&#65533;Maj&#65533;&#65533;8RN&#65533;L&#65533;S&#65533;$T&#65533;f&#65533;.rd@L?&#65533;&#65533;
Bd&#65533;x&#65533;Oa
&#804;&#65533;PY&#65533;M&#65533;&#65533;V&#65533;"&#65533;&#65533;WM&#65533;&#1388;j&#65533;D\&#65533;&#202;&#65533;&#65533;n&#65533;ka&#65533;&#65533;&#65533;&#65533;j` Z&#65533;&#1112;2&#65533;&#65533;&#65533;E&#65533;&#65533;^&#65533;zX&#65533;V&#65533;M5&#65533;*5&#65533;&#65533;&#65533;B"&#65533;&#65533;&#65533;&#65533;>6&#65533;v&#65533;	>&#65533;&#65533;)&#65533;u&#65533;w&#65533;&#65533;Z&#65533;v&#65533;8D8&#65533;&#65533;&#65533;&#65533; M&#65533;n&#65533;&#65533;v&#1362;*&#65533;MC&#65533;J&#65533;&#873;&#65533;&#577;n&#65533;&#65533;&#65533;&#65533;&#65533;d&#65533;&#65533;&#65533; &#65533; &#65533;&#65533;&#1924;Kj&#65533;C>&#65533;&#65533;&#65533;At!8&#65533;&#65533;&#65533;('+
&#65533;&#65533;?/J&#65533;A&#65533;n}&#65533;b&#65533;8&#65533;<cD&#65533;&#65533;{pbq@W&#65533;&#65533;&#65533;O4&#65533;&#65533;"&#65533;&#65533;&#65533;A&#65533;&#65533;&#65533;&#65533;B&#65533;&#65533;@&#65533;&#65533;+L]wa&#65533;9`&#65533;X&#65533;K&#1200;&#65533;K8&#65533;&#65533;(&#65533;K&#65533;&#65533;&#65533;&#298;!&#65533;&#65533;h9l7{p	 &#65533;B&#65533;&#65533;&#65533;[&#65533;}o &#65533;85&#65533;t&#628;#&#65533;M8`&#65533;%S&#65533;&#65533;h&#65533;&#918;Y&#65533;&#65533; &#65533;]&#65533;&#65533;W&#65533;8 eFf&&#65533;&#65533;&#65533;d&#65533;v&#1827;&#65533;T Q&#65533;&#65533;gl&#65533;Z&#65533;TG\B&#1027;&&#65533;%1c3pH&#65533;G&#65533;&#65533;&#65533;A&#65533;&#65533;L J&#65533;&#65533;&#65533;L&#65533;&#65533;&#65533;.&#65533;&#65533;&#65533;&#65533;&#877;&#65533;&#65533;&#65533;&#65533;v&#65533;&#65533;49&#65533;
&#65533;t&#65533;!&#65533;&#65533;&f&#65533;sv&#65533;&#65533;&#65533;l&#65533;sKb&#65533;V&#236;&#65533;e&#65533;&#65533;"&#65533;&#65533;&#65533;&#65533;&#65533;&#65533;&#65533;&#65533;; &#65533;&#65533;W&#65533;&#65533;m&#65533;
6&#65533;&#65533;L&#65533;8lz&#1024;&#65533;&#65533;.&#65533;E<&#65533;&#65533;Yfs&#65533;F?&#65533;a +&#65533;x&#65533;SW&#65533;f&#65533;K&#65533;{i&#65533;D&#65533;*&#65533;r&#65533;v&#65533;R,r&#1939;&#65533;&#65533;&#65533;&#65533;&#65533;/&#65533;h 6&#65533;&#65533;e&#65533;77z&#65533;r2&#65533;&#65533;9Wp&#65533;&#65533;&#65533;%&#65533;&D&#65533;&#65533;&#65533;&#65533;&#65533;r&&#65533;&#65533;Oj&#65533;0&#65533;&#65533;K&#65533;&#65533;&#65533;."&#65533;f&#65533;&#65533;&#65533; &#65533;&#1814;&#65533;_y&#65533;o@&#65533;&#65533;"&#65533;.&#65533;_}&#65533;&#65533;&#65533;\&#65533;?&#65533;&#65533;&#65533;&#65533;=&#65533;M&#65533;N&#65533;#&#65533;&#1197;N&#65533;e&#65533;&#65533;v&#65533;&#65533;&#65533;&#65533;&#65533;8&#65533;S&#65533;&#65533;c&#65533;D"~&#65533;&#65533;&#65533;/@;&#65533;Nv&#65533;&#65533;&#65533;&#65533;&#1245;&#65533;&#65533;&#65533;P&#65533;&#65533;]&#65533;bC&#65533;!&#65533;8&#65533;C&#65533;&#65533;O&#65533;&#65533;&#65533;Q6H&#65533;&#65533;@w&#65533; &#65533;&#65533;kD^&#555516;&R&#65533;E;{&#65533;Q+&#65533;w&#65533;&#65533;&#647;~8ZNU&#65533;C&#65533;5&#65533;8);&#1171;.z&#65533;&#65533;F&#65533;&#65533;[&#65533;T&#65533;+&#65533;&#65533;{ _&#1899;&#65533;{&#65533;&#65533;b&#65533;3&#65533;&#65533;k&#65533;&#65533;>&#65533;&#751;&#65533;&#65533;&#65533;&#65533; $&#65533;&#65533;l1&#65533;&#65533;{&#65533;g&#65533;(1&#65533;&#65533;&#65533;ww&#65533;&#65533;JW&#65533;g&#65533;&#65533;p|&#65533;&#65533;&#65533;k&#65533;&#65533;T&#65533;7D&#65533;&#3823;&#65533;'=&#65533;O&#65533;&#65533;O&#65533;&#65533;yN&#65533;&#65533;O&#65533;3&#65533;&#65533;&#65533;&#65533;&#65533;;&#65533;&#65533;&#65533;&#65533;K &#65533;&#65533;&#65533;&#65533;&#65533;Q&#65533;&#65533;@&#65533;&#65533;4&#65533;&#65533;F&#65533;@d&#65533;&#65533;8&#65533;d&#65533;&#65533;9&#65533;&#65533;R[&#65533;8&#65533;&#65533;&#65533;&#65533;&#65533;&#65533;N&#65533;&#65533;&#65533;&#65533;&#65533;P&#65533;&#65533; &#65533;?&#65533;&#65533;&#65533;(5&#65533;{&#65533;-&#65533;0 &#65533;&#65533;&#65533;?&#65533;A&#65533;&#65533;&#65533;,&#65533;&#65533; -Bx&#65533;7&#65533;&#65533;&#65533;=&#65533;&#65533;#t@&#65533;&#1659;A6P+&#65533;: C&#65533; 2 &#65533;'&#65533;&#65533;+&#65533;&#65533;&#65533;i&#65533;&#65533;&#65533;a&#65533;&#65533;&#65533;n&#65533;&#65533;&#1537;BC<L&#65533;-$v&#65533;&#65533;T&#65533;,6&#65533;c&#65533;&#65533;9&#65533;&#65533;&#65533;<LC&#65533;!>5&#65533;:&#65533;&#65533;&#65533;&#65533;&#65533;&#65533;o&#65533;&#65533;n&#65533;&#65533;C&#65533;&#65533;Dl&#65533;d&#65533;&#65533;A&#753;>6&#65533;cE&#65533;,&#65533;DE\G:Fd`&#65533;&#65533; Y&#65533;ExA&#65533;T;p&#65533;&#65533;&#65533;&#1947;&#65533;o&#65533;&#65533;_&#1280;"&#65533;&#65533;#T&#65533;&#65533;&#65533; 0&#65533;&#65533;Y&#65533;gt&#65533;Y&#65533;b&#65533;&#65533;&#65533;Ak,&#65533;P#: &#65533;&#65533;&#65533;f|Fo&#65533;&#65533;i&#65533;D&#65533;k<&#65533;[&#65533;&#65533;&#37000;o|&#65533;YG &#65533;&#65533;lt&#65533;R{3Q&#65533;&#65533;c&#65533;&#65533;v&#65533;Fx&#65533;&#65533;&#65533;&#65533;;&#65533;&#629;d&#1343;o&#65533;&#65533; &#65533;DH&#65533;G&#65533;3#&#1538;&#65533;&#65533;&#65533;l$O&#65533;'G&#65533;&#65533;l&#65533;&#524;L3&#65533;&#65533;>&#65533;>c<G>VR&#65533;&#65533;&#65533;&#65533;p&#65533;&#65533;&#65533;&#65533;*&#65533;1X&#65533;&#1859;&#65533;&#65533;&#65533;&#65533;Z6@&#65533;wT&#65533;&#65533;&#65533;&#65533;&#65533;&#65533;*&#65533;36&#65533;&#65533;*p&#65533; &#65533;8&#65533;G&#65533;IpLI&#65533;&#65533;]&#65533;&#590;&#65533;%m&#65533;Q&#65533;J&#65533;|&#65533;<l&#65533;@&#65533;k&#65533;[&#65533;3&#65533;d&#65533;-`&#65533;q&#65533;mpE&#65533;&#65533;d&#753;d&#65533;\&#65533;EX&#65533;&#65533;K&#65533;|K&#65533;&#65533;K&#65533;&#65533;K&#65533;&#65533;K&#65533;&#65533;K&#65533;L&#65533;L&#65533;,L&#65533;<L&#65533;LL&#65533;\L&#65533;lL&#65533;|L&#524;L&#604;L&#684;L&#764;L&#65533;&#65533;L&#65533;&#65533;L&#65533;&#65533;L&#65533;&#65533;L&#65533;M&#65533;M&#65533;,M&#65533;<M&#65533;LM&#65533;\M&#65533;lM&#65533;|M&#1548;M&#1628;M&#1708;M&#1788;M&#65533;&#65533;M&#65533;&#65533;M&#65533;&#65533;M&#65533;&#65533;M&#65533;N&#65533;&#65533;N&#65533;,N&#65533;<N&#65533;LN&#65533;\N&#65533;lN&#65533;|N&#65533;N&#65533;&#65533;l&#65533;&#65533;/&#65533;&#65533; &#65533;x&#65533;N&#65533;&#65533;&#65533;@X &#65533;&#65533;&#65533;/ &#65533;&#65533;&#65533;(X&#65533;&#65533;$p)h&#65533;&#65533; *@&#65533;t &#65533;D&#65533;p&P$ &#65533;&#65533;&#65533;&#65533;&#65533;&#65533;\&#65533;&#65533;!&#65533;&#65533;$@&#65533;$h&#65533;e&#65533;&#65533; &#65533;N&#65533;$ &#65533;%`& &#65533;&#65533;Pm &#65533;&#65533;!8&#65533;	&#65533;&#65533;&#65533;&#65533;PMQ$X  &#65533;?2PMQ&#65533;&#65533;&#65533;&#65533;&#65533;X $`&#65533;M&#65533;$&#65533;O	&#65533;Q)&#65533;&#65533;&#65533;&#65533;&#65533;$&#65533;&#65533;!R!&#65533;"=&#65533;#)&E&#65533;O &#65533;/&#65533; )&#65533;&#65533;&#65533;&#65533;h0S1&#65533;R&#65533;=&#65533;?&#65533;&#1212;&#65533;&#65533;=&#65533;US1&#65533;&#65533;&#65533;&#65533;(&#65533;&#65533;/P&#1259;&#65533;&#65533;?&#65533;HQ O&#1080;&#65533;&#65533;&#65533;&#65533;&#65533;#&#65533;&#65533;!&#65533;9m* &#65533;G&#65533;&#65533;&#65533; N(=&#65533;9P&#65533;&#65533;@=&#65533;Q`	=&#65533;T&#65533;d&#65533;&#65533;&#65533;&#65533;P9&#65533;N&#65533;&#1300;@&#65533;&#65533;%;OH&#65533;S@&#65533;&#65533; &#65533;ZM	Q&#65533;2&#65533;&#65533;,&#65533;P(&#65533;P&#65533;4&#65533;S&#65533;V&#65533;&#65533;)&#65533;&#65533;(&#65533;T&#65533;&#65533;\-&#65533;P&#65533;R&#65533;j5R&#65533;&#65533;?&#65533;&#65533;(Q&#65533;t'&#65533;&#65533;&#65533;&#65533;bE!u&#65533;d&#65533; W}UP&#65533;6PTT&#65533;V{&#65533;V&#65533;&#65533;T&#65533;&#65533;&#65533;!`&#65533;;m&#65533;(&#65533;)&#65533; u-XpW!&#65533;&#65533;x&#65533;&#65533;&#65533;VS&#65533;&#65533;{5T@A&#65533;&#65533;&#65533;&#65533;&#65533;&#65533;]p  &#65533;&#65533;F&#65533;cEV&#65533;-X%&#65533; !&#65533;&#65533;]&#65533;O&#65533;R&#65533;V&#65533;&#65533;&#65533;R &#65533;N&#65533;U&#65533;&#65533; P&#65533;F&#65533;&#1552;&#65533;&#65533;@&#65533;(&#65533;&#65533;K&#65533;&#65533;Sh&#1622;=Q&#65533;Y&#65533;&#65533;&#65533;0&#65533;&#65533;&#65533;Y0 t&#65533;&#1616;&#65533;YM Z>+Z%Z&#65533;=&#65533;&#65533;}&#65533;/P&#65533;&#65533; FS&#65533;&#65533;	p&#65533;6&#65533;&#65533;&#65533;5X&#65533;&#65533;Z6&#65533;&#1697;&#65533;&#65533;j}&#65533;N T&#65533;&#65533;Y&#65533;&#65533;&#65533;5[&#65533;&#65533; &#1654;MV&#65533;&#65533;[3+Q&#65533;[&#65533;&#65533;V}K&#65533;&#65533;&#65533;0
&#65533; *P&#65533;8[&#65533;U[&#149;ZwE&#65533;R&#65533;y]Y&#65533;-&#65533;]&#65533;&#65533; #&#65533;&#65533;	P &#65533;&#65533; &#65533;&#65533;&#1819; (H&#65533;&#65533;&#65533;YX&#65533;:O &#65533;&#65533;%Z&#65533;%&#65533;&#65533;&#65533;&#65533;/&#65533;&#65533;&#65533;- 0&#65533;&#65533;&#65533;&#65533;E&#65533;/&#65533; )&#65533;	w&#1860;&#65533;&#65533;:&#65533;%&#65533;z&#65533;&#65533;&#65533;&#65533;&#65533;&#65533;J*([(&#65533;P&#65533;&#65533;X&#65533;0&#65533;&#65533;	H	0&#65533;(@&#65533;mV(&#65533;&#65533;E[&#65533;&#65533;_&#65533;&#65533;_&#65533;&#65533;_&#65533;&#65533;_&#65533;&#65533;_&#65533;&#65533;&#1430;&#65533;TB&#65533;&#1789;&#65533;&#65533;&#65533;[&#65533;U  _&#65533;M&#65533;H&#65533;0V!&#65533;&#65533;&#65533;PVx&#65533;&#65533;&#65533;_&#65533;`&#65533;`&#65533;&#65533;%&#65533;TP&#65533;m%Q&#1027;&#65533;}&#65533;&#709;&#65533; &#65533;h &#65533;u&#1330;} &#65533;&#65533;&#65533;&#65533;&#65533;&#65533; &#65533;&#65533;`&#65533;a&#65533;a&#65533;&#65533;&#65533;=&#65533;T&#65533;&#65533; &#65533;&#65533;-&#1766;m&#65533;x&#65533;&#65533; &#65533;&#65533;\&#1541;&#65533;&#1540;&#65533;M &#65533;&#65533;&#65533;a/&#65533;b0&#65533;b&#65533;U F<&#65533;&#65533;UI&#65533;
0&#65533;&#65533;_&#65533;b&#1357;&#65533;&#65533;&#65533;&#65533;- (&#65533;c>&#65533;c?&#65533;_ ~&#65533;@&#65533;	&#65533; &#65533; &#65533;&#65533;&#65533;U &#65533;Y&#65533;P]2&#65533;cI&#65533;dJF&#65533;'V&#65533;4&#65533;&#65533;	 &#65533;x&#65533;&#65533;&#65533;&#1812;(&#65533;n&&#65533;dS>&#65533;?&#65533;&#65533;&#65533;=_&#65533;&#65533;&#65533;	&#65533;&#65533;U&#65533;d&#65533;S&#65533;eT&#65533;e]&#65533;&#65533;&#65533;&#65533;e&#65533;^&#65533;&#65533;6~&#65533;X&#65533;&#65533;&#65533;&#65533;]Nfe&#65533;_&#65533;&#65533;Y&#65533;`e&#65533;&#65533;#8d&#65533;p]&#65533;S &#65533;&#65533;_&#1979;&#65533;5&#65533;m&#65533;	h&#65533;i&#65533;&#65533;L*&#65533;&#65533;6. &#65533;&#65533;&#65533;l.g&#65533;kg&#65533;([&#65533;=dw&#65533;&#65533;N&#65533; &#65533;&#65533;BS .f&#65533;#&#65533;&#65533;M&#65533;\([L6&#65533;5^&#65533;&#65533;mbl&#65533; &#65533;&#65533;&#65533;&#65533;&#65533;'&#65533;&#65533;&#65533;W^chFLC&#65533;&#65533;0&#65533;&#29976; h`&#65533;cb&#65533;} H	&c&#65533;4&#65533;j&#65533;&#65533;&#6464;Af&#65533;i&#65533;h&#65533;&#2004;&#65533; &#65533;&&#65533;N~&#65533;&#65533;&#65533;&#65533;@f0&#65533;&#65533;BPi&#65533;&#65533;&#65533;iB&#65533;&#65533;&#65533;&#65533;U&#65533;L&#65533;K(&#65533;&#65533;}&#35147;&#65533;C&#65533;&#65533;@i&#65533;&#65533;&#65533;&#512;&#65533;&#65533;&#65533;%;&#65533;fd&#65533;H^&#65533;FL&#65533;&#65533;&#65533;&#65533;V	&#65533;~&#65533;&#65533;;&#65533;.&#65533;&#65533;&#65533;n&#65533;|i&#65533;S$&#65533;&#65533;&#65533;3&#41318;&#48916;kB&#65533;i&#65533;^&#65533;H&#48227;&#65533;D&#65533;j&#708;&#65533;&#65533;`&#65533;&#65533;&#65533;&#65533;&&#65533;l&#65533;&#65533;k&#622;l&#65533;|j&#65533;&#65533;&#65533;  !&#65533; } ,   &#65533;I &#65533; &#65533;H&#65533;&#65533;&#65533;&#65533;*\&#560;&#65533;&#199;#J&#65533;H&#65533;&#65533;&#331;3j&#65533;&#561;&#65533;&#463; C&#65533;I&#65533;&#65533;&#595;(S&#65533;\&#626;&#65533;&#727;=d)R&#795;8s&#65533;&#65533;&#627;gD;p&#65533;&#65533;!AM&#65533;H&#65533;*]&#692;)&#65533;i&#65533;H&#65533;&#65533;f@)&#65533;j&#65533;&#693;&#65533;&#1486;$&#65533;&#65533;&#65533;&#65533;&#65533;	_&#1258;]&#65533;&#65533;i&#65533;S	&#65533;&#135402;&#65533;&#65533;Ld&#331117;&#2047;&#65533;&#65533;&#65533;&#65533; $&#65533;&#65533;0u	`&#65533;&#65533;1A&#422;&#65533;&#728;3k6Xaj&#264;{H&#65533;e&#65533;&#65533;&#65533;&#65533;&#65533;w&#65533;&#65533;&#1520;&#65533;&#65533;&#65533;&#65533;&#65533;&#65533; .&#65533;@K&#1027;]0;&#65533;x&#65533;&#65533;&#65533;A3S&#65533;&#65533;Y&#65533;<&#65533;&#65533;&#65533;5&#65533;H&#65533;&#65533;&#65533;'XH&#65533;`&#65533;&#65533;T9
&#65533;&#65533;&#65533;@3z&#65533;)g&#65533;XY&#63933;&#65533;&#65533;&#46811;&#65533;&#65533;&#65533;&#65533;4n&#65533;&#65533;J&#65533;`&#65533;&#65533;R&#65533;&#65533;A&#65533; U$&#1031;&#65533;&#65533;&#65533;&#65533;&#65533;nXQ&#65533;&#65533;)h&#65533;ApIeh&#65533;&#65533;oy0&#65533;TBHU&#261;&#65533;&#65533;/J&#65533;&#65533;[Heh&#65533;&#65533;&#65533;&#65533;	&#65533;&#65533;(@3&#65533;&#65533;"&#65533;HB(c&#65533;&#65533;u&#65533;&#65533;mL&#65533;_A &#65533;A$A)\A"qLne&#65533;I&#65533;&#65533;]B&#65533;C\&#65533;1&#390;  
D&#65533;T;&#65533;&#65533;&#399;l&#65533;P&W&#65533;&#65533;'&#65533;e&#65533;	;&#65533;v&#65533;&#1713;&#65533;A&#65533;1&#65533;cNu&#65533;&#65533;L&#65533;&#65533;&#65533;&#65533;	&#65533;f&#65533;&#65533;&#65533;R":&#65533;&#65533;&#65533;9&#1051;^)&#65533;&#65533;&#65533;&#65533;E&#65533;&#65533;v&#65533;&#65533;&#65533;)&#1635;o<&#65533;%q&&#65533;&#494;&#65533;J%C&#65533;II&#65533;&#65533;n&#65533;
&#65533;_)Z&#65533;u&#65533;Ip&#65533;T&#65533;&#65533;&#65533;T9$g&#65533;&#1680;&#65533;<	K&#65533;&#65533;r&#65533;V&#65533;&#65533;&#65533;)h&#65533;h'&#65533;&#65533;Q&#65533;&#65533;S&#65533;@&#65533;\&#65533;&#65533;&#65533;&#65533;[&#65533;&#65533;vU&#65533;&#65533;&#65533;9&#65533;&#65533;&#65533;&#65533;1&#65533;&#65533;&#65533;&#431;&#65533;&#1924;o&#65533;&#65533;6&#65533;u,0&#65533;X]l&#65533;[P&#65533;&#65533;k&#65533;&#65533;&#65533;&#65533;&#65533;$&#65533;l&#65533;&#65533;(&#65533;&#65533;&#65533;&#65533;,&#65533;&#65533;&#65533;&#65533;0&#65533;&#65533;&#65533;&#65533;&#65533;|&#65533;&#65533;[&#65533;&&#1401;&#65533;E	dA2&#65533;&#65533;-A#
&#65533;&#65533;H'&#65533;&#65533;&#65533;L7&#65533;&#65533;@&#65533;1gE&#65533;[!*&#65533;L! 0b48j&#65533;&#65533;:&#65533;&#65533;N&#65533;m&#65533;&#65533;h&#65533;&#65533;rR&#65533;vX3&#65533;&#65533;SY&#65533;d&#65533;)l&#65533;A&#65533;J&#65533;EB&#1664;.&#65533;&#65533;&#65533;q&#65533;&#65533;n'&#65533;&#65533;&#65533;q&#65533;&#65533;&#65533;&#65533;.&#65533;v&#65533;T&#65533;&#65533;&#65533;&#65533;n*+@
&#65533;w&#65533;&#65533;&#65533;)t&#65533;&#65533;G&#65533;o&#65533;;y&#65533;&#65533;&#65533;&#65533;58`.P&#65533;i&#65533;&#65533;&#65533;&#65533;&#65533;;&#65533;P&#65533;&#65533;&#65533;z&#65533;1&#65533;&#65533;9&#65533;Y&#65533;&#65533;n&#65533;&#65533;&#244;&#65533;T,l&#65533;&#1587;&#65533;N&#65533;&#65533;}&#65533;&#65533;&#65533;&#65533;k&#65533;d|&#65533;&#65533;&#65533;0&#65533;#&#65533;&#65533;z]&#65533;&#65533;J"J9v/!g&#562;'&#65533;&#65533;&#65533;~&#65533;&#65533;J&#65533;&#65533;J&#65533;#&#65533; ad&#65533;&#65533;&#65533;&#65533;$$&#65533;&#65533;g\7g8o &#65533;Tl 'rIe	&#65533;&#65533;F7&#65533;&#65533;&#65533;%&#65533;&#65533;&#65533;d&#65533;&#65533;&#65533;yk&#65533;^ &#65533;@&#65533;&#65533;&#65533; 8d&#65533;w
&#65533;:6&#65533;!&#65533;h;!&#65533;&#65533;&#65533;&#65533;p&#65533;@t&#65533;&#65533;&#65533;g&#141;&#65533;@G.&#65533;&#65533;&#65533;&#65533;( &#65533;@v&#65533;&#65533;&#65533;&#65533;!N ;&#65533;&#1682;L&#65533;&#65533; z>D,"F&#65533;&#65533;&#65533;Leh &#65533;@&#65533;0&#65533;4&#65533;2G&#65533; &#65533;&#564;
p&#65533;%&#65533;&#65533;h51r&#65533;?S&#65533;&#65533;:&#65533;&#65533;
&#65533;K(kr#	&#65533;&#65533;:&#1457;p]aE2&#65533;=Z&#65533;A&#65533;#E&#65533;P4HNG{+#&#1616;d&#65533;E&#65533;&#65533; &#65533;&#65533;&#548;&#65533;&#65533;&#65533;+&#65533;G&#65533;t&#65533;Z&#65533;N&#65533;c&#65533;~F#E*&#65533;&v 
3&#65533;JW
$&#65533;@&#65533;%G*iK[>&#65533;Pmn&#1249;&#1880;HG&#65533;+H&#65533;&#65533;&#65533;b&#65533;&#54832;&#65533;9&#65533;fQ&#65533;&#65533;|&#65533;
&#65533;>&#65533;d&#65533;&#65533;&#65533;TAPh%o&#65533;&#50549;&#804;E&#65533;`&#65533;&#65533;fZ!&#65533;I&#65533;&#65533;@&#65533;R&#65533;&#65533;nk&#65533;]&#65533;&#65533;dO&#65533;A&#65533;&#65533;@#E&#65533;&#65533;O/&#65533;&#65533;		Z
&#65533;)&#65533;6&#65533;&#65533;&#65533;*QAZ&#65533;&#65533;:&#65533;&#65533;&#65533;&#65533;F"Y&#65533;Z>&#65533;IA&#65533;|`&#65533;&#65533;&#553;&#65533;S"
&#65533;d&#65533;&#65533;&#65533;g&#65533;&#65533;9_&#65533;+&#65533;t{&#65533;(L	&#128;&#65533;&#65533;]&#65533;$B&#65533;&#65533;&#65533;&#65533;&#65533;&#65533;G&#65533;&#65533;&#65533;K&#65533;&#65533;"F&#874;&#65533;&#65533;s&#1125;&#65533;]*T
'9&#65533;)Y&#65533;`WSj&#65533;&#65533;&#65533;d&#65533;)&#65533;Y&#65533;&#65533;Aa&#65533; &#578;&#65533;V&#302;&#65533;&#65533;&#996;:li&#65533;&#65533;p&#65533;&#65533;~&#65533;=_5&#65533;@8&#65533;&#1310;Eu &#65533;&#65533;GI5 &#65533;.&#65533;&#65533;}&#65533;&#65533;&#65533;&#65533;&#65533;HV!@&#65533;&#197;Y&#65533;GG;&#65533;&#65533;&#65533;P|&#65533;&#65533;VLVxW&#65533;&#65533;&#65533;&#1301;&#65533;&#65533;&#65533;pw&#65533;&#65533;&#65533;&#541;,&#277;[&#65533;BX&#65533; &#1053;^E7&#65533;&#65533;&#65533;v_&#65533;&#878;v{&#65533;16&#65533;J&#65533;&#65533;&#65533;F&#65533;&#65533;&#65533;-ys B&#65533;n&#65533;&#65533;&#65533;&#65533;&#65533;&#65533;7&#65533;	&#65533;jq3ZE&#65533;h0	&&#65533;&#65533;
$&#65533;&#65533;&#65533;"c&#65533;K&#65533;k&#65533;hR&#65533;&#65533;`+[j5jM&#65533;m&#65533;&#65533;|&#65533;&#65533;&#65533;&#65533;VZo&#65533;&#179; &#65533;&#65533;&#65533;&#65533;s&#65533;&#65533;&#65533;a&#1354;&#65533;p&#65533;&#65533;&#65533;&#65533;&#65533;xe&#65533;&#65533;&#65533;:&#65533;&#65533;&#65533;&#65533;&#65533;&#65533;$\&#65533;&#43704;&#65533;,~&#65533;&#65533;&#65533;|c&#65533;&#1613;z&#65533;&#65533;U+G&#65533;&#65533;&#65533;&#65533;&#65533;&#65533;&#65533;<&#65533;*c&#65533;7
k&#65533;&#65533;1p &#65533;&#65533;5&#1549; &#65533;+&#65533;&#65533;&#65533;&#65533;2&#65533;&#65533;j&#65533;6&#65533;&#65533; &#65533;d&#65533;&#65533;&#65533;&#65533;&#556;&#65533;&#65533;v&#65533; 6&#65533;e5Sm&#65533;n&#65533;vb?6(G&#65533;KPYfe&#65533;&#65533;&#65533;&#65533;M&#65533;O?&#65533;&#65533;&#642;&#948;c	bA6h9]L|C
@&#65533;4&#65533;hl|!&#65533;&#65533;&#65533;pX+:&#65533;&#982;&#65533;&#65533;5Mk&#65533;&#65533;&#65533;e&#65533;&#65533;&#65533;<&#65533;Tz&#65533;26&#65533;	Zi-&#506;&#65533;&#65533;Nv\B1&#65533;&#65533;P&#65533;Q&#65533;"h &#65533;l&#65533;&#65533;&#65533;&#65533;slbZ&#65533;&#65533;&#13137;&#65533;D&#65533;A:A &#65533;@P&#65533;&#65533;x&#65533;&#65533;&#65533;6&#65533;fnG&#65533;&#65533;$&#65533;&#65533;oS&#65533;&#65533;)&#730;&#65533;&#65533;&#65533;	&#65533;&#65533;[&#1960;&#65533;B&#65533;&#65533;&#65533;+0&#65533;&#65533;&#65533;&#65533;&#65533;T&#65533;&#65533;&#65533;&#65533;&#65533;+&#65533;p&#65533;&#65533;K&#65533;&#65533;&#65533;&#305;y&#65533;t&#65533;4`&#65533;/&#65533;&#65533;R&#65533;&#65533;&#65533;'&#65533;&#65533;&#65533;&#568;4X&#65533;i&#65533;\r&#65533;&#65533;&#65533;&#65533;&#65533; &#65533;`&#65533;&#65533;Rg&#848;&#65533;&#2044;4H&#65533;<&#65533;88&#65533;&#65533;&#65533;&#630;V&#65533;I.7&#65533;z,l&#65533;&#65533;&#65533;ri&#65533;&#65533;&#65533;&#65533;&#65533;4&#65533;.&#65533;&#65533;&#65533;&#65533;&#1674;&#65533;-(&#65533;.&#65533;&#65533;^&#65533;&#65533;&#65533;yZ&#65533;k&#65533;@F	s&#65533;&#65533;
&#65533;xO&#65533;&#65533;:*u&#65533;&#65533;*`XBe&#65533;B&#65533;&#65533;&#65533;&#65533;&#65533;&#65533;y&#65533;z&#65533;;&#65533;&#894;&#65533;B&#65533;&#65533;[{5lo
B&#65533;B$&#65533;!&#65533;
&#65533;Awt&#65533;&#65533;&#475;&#65533;&#65533;o&#65533;&#1722;&#65533;&#65533;&#65533;&#1856;&#65533;Q&#65533;&#65533;&#65533;,&#65533;{&#65533;4&#65533;&#65533;P&#65533;&#65533;V&#65533;&#65533;&#65533;&#65533;&#65533;&#65533;&#65533;
&#65533;A&#65533;&#65533;&#65533;&#65533;&#65533;s&#65533;N&#65533;&#65533;&#65533;&#65533;}S&#65533;`&#65533;[&#65533;&#65533;&#65533;&#65533;&#65533;a	&#65533;&#65533;&#65533;&#65533; r0{&#65533;&#65533;%&#65533;8&#65533;&#65533;*7V&#65533;d&#65533;*&#65533;&#65533;&#65533;&#2028;:0&#65533;&#65533;3WH
<p|&#65533;&#65533;&#65533;&#65533;=A*U 9#z&#65533;^X l&#65533;{&#65533;&#1472;&#65533;&#65533;&#65533;6P1	&#65533;gg=&#65533;bcx&#65533;S&#65533;,&#65533;g"&#65533;&#65533;&8\"&#65533;|&#65533;w&#65533;G0&#65533;#j$ &#65533;1W`&#65533;5Mr?&#1524;&#65533;'&#65533;&#65533;&#65533;@	pJ&#65533;&#65533;&#65533;&#65533;e&#65533;&#65533;_&#65533;'j&#65533;f`Uh&#65533;&#65533;&#65533;8v\&#65533;N;"'&#65533;bA"XaB8&#65533;G&#65533;{&#65533;"&#65533;(~WAp	@Aj2P#P7&#65533;&#65533;	&#65533;3P&#65533;e^&#65533;&#65533;&#65533;E0$&#65533;xd8&#65533;&#65533;tD&#65533;F$&#65533;&#65533;&#65533;K@u&#65533; &#65533;&#65533;&#65533;&#65533;;&#65533;'&#65533;.&#65533;EHDG;&#65533;&#65533;(&#65533;&#65533;&#65533;Lf&#65533;k&#65533;&&#65533;YK&#65533;&#65533;&#65533;z&#65533;'&#1282;Q4X&#65533;#$&#65533;Qo&#65533;&#65533;&&#65533;&#65533;HGA&#65533;o&&#65533;&#65533;&#65533;Jl&#65533;&#65533;&#65533;&#65533;W3(&#65533;! &#1089;&#65533;B&#65533;G r$R'&#65533;&#1960;;x&#65533;&#65533;&#65533;H-&#65533;2&#65533;mD~&#65533;G&#65533;5g&#65533;#&#65533; $&#65533;x1-RW&#2040;&#65533;&#65533;@U&#65533;&#65533;&#65533;zu({&#728;g`0&#65533;p&#65533;4x  x&#65533;&&#65533;&#65533;\&#65533;3&#65533;&#65533;;&#65533;f9S12&#65533;&#1553;&#65533;&#65533;&#65533;X&#65533;p&#65533;&#65533;W&#65533;6&#65533;|&#65533;&#65533;RY&#65533;&#65533;hm	&#65533;&#65533;gR&#65533;&#65533;&#65533;&#1543;&#65533;VEp+&#65533; &#65533;c` &#65533;Y&#65533;MC*b1&#65533;&#65533;Sdf|&&#65533;]c1~&#65533;g&#65533;c_&#65533;&#65533;huXr&#65533;*&#65533;5g|Gh&#65533;&#65533;
c@R&#65533;e&#65533;h&#65533;4$U&#65533;&#65533;&#65533;&#65533;"R&#65533;&#65533;}	&#65533;E1&#65533;5 If&#65533;WjH( iPr&#65533;%&#65533;R&#65533;D=&#65533;RM&#65533;D&#65533;&#65533;G&#65533;&#65533;ii&#65533;Kf4&#65533;!(&#65533;&#65533;&#65533;&#65533; &#65533;&#65533;K&#65533;E14D&#65533;ih>)VA&#65533;&#65533;V.8&#65533;.&#65533;&#65533;`l@&#65533;&#65533;&&#65533;u&#65533;y&#65533;1#S)w@ P(Q&#578;&#65533;_&#65533;&#65533;&#65533;&#65533;&#65533;&#65533;&#65533;)&#65533; 	&#65533;tQ&#65533;&#65533;&#65533;&#65533;&#65533;&#65533;&#65533;\bAs&#65533;&#65533; &#65533;&#65533;&#65533;&#65533;&#65533;2&#65533;&#65533;8(&#65533;YHHo&#65533;&#65533;E|O&#65533;&#65533;x8&#65533; v&#65533;&#65533;&#65533;n&#65533;]&#65533;&#65533;&#65533;ah,p&#65533;wS&#65533;0&#65533;I&#65533;&#65533;y&#65533;$&#847297;&#65533;&#65533;1<&#65533; &#65533;&#65533;zAj	&#65533;&#65533;Ul&#65533;&#65533;&#65533;[&#65533;U|&#65533;&#1092;&#65533;i&#65533;&#65533;gy;@fk&#65533;m&#65533;&#65533;-;&#65533;l&#65533;.4 |8&#65533;&#65533;&#65533;&#65533;8&#65533;&#65533;x&#65533; &#65533;lC@7Y&#65533;220&#65533;&#65533;1&#65533;Y&#65533;&#26978;J&#65533;2s3>@'&#65533;/&#65533;4p&#65533;Jy&#65533;&#65533;Aj8`&#65533;9i&#65533;spI&#65533;&#65533;&#384;$&#65533;&&#65533;%s'@ =&#65533;&#65533;&#65533;i@$Kz&#65533;'&#65533;&#65533;&#65533;@&#65533;&#65533;&#65533;&#65533;"&#65533;&#65533;&#65533;&#65533;aa<&#65533;&#65533;TqK&#65533;&#65533;&#65533; #j  w &#65533; X&#65533;2&#65533;&#65533;#p2H&#65533;&#65533;o&|P&#65533;@ R&#65533;&#65533;'&#65533;. &#65533;&#65533;&#65533;14N&#65533;&#65533;&#65533;&#65533;d&#65533;&#65533;&#65533;&#65533;&#65533;H&#65533;;$C&#65533;2sj6&#65533;&#65533;&#65533;&#65533;&#65533;nRj&#65533;y&#65533;z&#65533;&#65533;&#65533;&#65533;.p&#65533;`&#65533;&#65533;d&#65533;ip&#65533;&#65533;&#65533;&#65533;s&#65533;K0&#65533;&#65533;gj&#65533;np0)&#65533;&#65533;"&#65533;&#65533;1\&#65533;B8",&#65533;&#65533;&#65533;&#65533;uc&#65533;h&#65533;U&#65533;&#65533;&#65533;*9=&#65533;uP&#65533;@&#65533;H`&#256;$j&#65533;0iy&#65533;`&#65533;&#65533;&#65533;&#65533;1&#65533;&#65533;1E&#65533;&#65533;&#65533;*&#65533;*&#65533;&#65533;
&#65533;	&#65533;&#65533;9*&#65533;=&#65533;&#65533;&#65533;&#1691;.0&#65533;&#65533;&#462;]&#65533;&#65533;br&#65533;&#65533;&#65533;8&#65533;&#65533;&#65533;&#65533;&#65533;&#65533;`&#65533;&#65533;`"0&#752;&#65533;D[2&#65533;9, &#65533;&#65533;&#65533;&#65533;a&#65533;&#65533;9&#65533;&#65533;[&#65533;s&#65533;'&#65533;&#65533;&#65533; ;W&#65533;{`&#65533;&#65533; &#65533;,&#65533;&#65533;0 P2&#65533;&#65533;,&3&#65533;E{&#65533;&#793;&#65533;&#65533;&#65533;"K&#65533;&#65533;J &#65533;&#65533;&#65533;&#65533;&#65533;&#65533;@)|&#65533;&#65533;`&#65533;0&#65533;4&#65533;2Y&#65533;R &#65533;&#65533;&#65533;A;&#65533;`&#65533;(C&#65533;o&#65533;&#65533;&#1703;Q&#65533;=#&#65533;&#65533;	6K)&#352;l&#65533;H&#678;&#1268;&#65533;.H&#65533;&#65533;&#65533;+,0_'&#65533;1&#65533;&#65533;1&#65533;[&#65533;&#65533;&#65533;&#65533;&#65533;:&#65533;&#48445;)&#65533;}&#65533;&#65533;&#65533;|&#1079;arK`&#65533;&#65533;&#65533;&#65533;&#1925;2qJ *D : &#65533;&#65533;&#65533;&#65533;.J2&0&#65533;&#65533;]&#65533;&#65533;U&#65533;&#65533;u&#65533;&#65533;&#65533;&#65533;&#65533;&#65533;&#65533;&#65533;&#65533;&#65533;(&#65533;&#65533;&#65533;&#65533;
#spp&#65533;&#65533;&#65533;&#65533;j2&#65533;@&#65533;=&#65533;,&#65533;b&#65533;&#65533;+B&#65533;&#65533;Z2&#65533;&#65533;7(&#65533;&#1960;&#65533;&#65533;&#65533;J&#65533;&#65533;&#65533;{s&#65533;&#65533;j&#65533;"&#1780;RUP2`7 u&#65533;&#65533;B &#65533;;&#65533;p&#65533;&#65533;&#65533;Z&#65533;&#&#65533;&#65533;&#65533;&#65533;&#65533;&#65533;&#65533;&#65533;&#1623;&#65533;j&#65533;&#65533;K&#65533;t&#65533;&#65533;&#65533;&#65533;c&#65533;t&#65533;&#65533;&#65533;)&#65533;&#65533;{H&#65533;> &#65533;V
&#65533;&#65533;kR  l2&#65533;5&#65533;i&#65533;&#65533;+&#195;&#65533;Ox&#65533;&#65533;&#65533;&#65533;TJ=R&#1768;W&#65533;` n&#65533;2:	&#65533;+:P&#65533;&#65533;7&#65533;&#65533;Q&#65533;e:H#:n&#65533; &#65533;&#65533;&#353;H&#65533;&#65533;&#65533;&l&#65533;w&#65533;&#65533;&#65533;:k &#65533;&#65533;%C(#,`&#65533;U&#65533;J`",&#65533;F&#65533;=&#15806;)&#65533;bQ&#65533;&#65533;&#65533;~<&#65533;q&#65533;{&#65533;&#65533;U`&#168;&#65533;&#65533;&#65533;&#65533;&#65533;K"&#65533;&#65533;&#65533;&#65533;	&#57585;*cH &#65533;=&#65533;: P&#65533;&#65533;`&#65533;+&#65533;s&#65533;&#65533;6H&#65533;Q&#65533;Bh&#65533;&#65533;&#65533;S&#65533;&#65533;&#65533;&#65533;&#65533;o&#65533;&#65533;(I&#65533;Y&#65533;Y&#65533;&#65533;&#65533;&#65533;0&#65533;"p&#65533;"&#65533;Z&#65533;L rA@#{&#65533;J&#65533;4P&#324;ZJ&#65533;&#806;,2&#65533;_:0&#65533;`\&#65533;y&#52667;&#65533;&#65533;&c&#65533;&#65533;,QJ \P&#65533;6b0&#65533;s&#65533;J&#65533;>&#65533;;&#65533;&#264;&#65533;|&#65533;&#65533;&#65533;7&#65533;&#65533;&#1787;&#65533;j&#65533;*x2l&#65533;&#65533;p&#65533;&#65533;$C 	up5PGPu&#65533;&#65533;&#65533;1rh#M&#65533;&#65533;&#65533;&#65533;&#65533;&#65533;&#65533;&#65533;&(&#65533;G&#65533;&#65533;u&#65533;&#65533;p&#65533;&#65533;L&#65533;&#65533;7&#65533;&#65533;P5&#65533;X&#65533;&#65533;?Pv#&#65533;&#52521;
&#65533;&#65533;#)B&#65533;&#65533;[&#65533;h3k~&#684;P&#65533;'s&#65533; Bpvm&#65533;H&#65533;R3&#432;2!+&#65533;`l&#65533;&#65533;&#65533;4&#65533;&#65533;q&#65533;&#65533;J&#65533;&#65533;&#65533;n&#65533;&#65533;&#65533;F2'p&#65533;z&#65533;&#725;&#65533;&#48947;lp2&#65533;U&#65533;&#65533;&#65533;&#1546;&#65533;3:&#65533;&#65533;f&#65533;&#65533;&#65533;Nju ~&#65533;&#65533;&#65533;a2Y&#65533;&#65533;&#65533;\&#65533;r&#65533;>`&#65533;&#65533;R?&#65533;2w&#65533;&s&#756;&#1292;&#65533;&#65533;gm&#65533;I&#65533;&#1856;&#65533;&#65533;&#65533;<&#65533;&#65533;&#65533;&#65533;&#65533;=&#65533;B>&#65533;b  &#65533;\r&#65533;P0#&#65533;<	EP&#65533;&#65533;&#65533;&#49884;w&#65533;&#65533;&#65533;&#65533;&#65533;&#65533;f&#65533;&#65533;y&#65533;8<H&#65533;&#65533; D&#65533;&#65533;&#65533;&#65533;&#65533;4@ 	Z&#65533;&#65533;&#65533;Y2@XiT&#65533;)!&#65533;&#65533;&#65533;&#65533;&#65533;&#65533;&#65533;&#65533;&#65533;&#65533;&#65533;&#65533;,&#65533;q&#65533;2(,A&#65533;"&#65533;h&#65533;&#65533;&#65533;V]&#65533;.&#65533;&``&#65533;&#65533;b'iI&#65533;&#65533;K&#65533;&#65533;p&#65533;&#65533;&#65533;a&#65533;&#65533;-&#65533;&#65533;&#65533;&#65533;l&#65533;1&#65533;,&#65533;#.&#65533;D&#65533;Z&#65533;&#65533;&#65533; 	Y&#65533;&#65533;$C&#65533;&s&#65533;h&#65533;}&#65533;&#65533;U &#65533;&#65533;a4 &#1430;&#65533;v6&#65533;&#65533;B&#65533;<nz
1&#65533;&#65533;&#65533;2NG>&#65533;A`&#65533;&#65533;&#65533;&#65533;8&#65533;&#65533;5&#65533;&#65533;&#65533;["m&#65533;&#65533;&#65533;&#65533;&#65533;S&#65533;&#65533;Z&#65533;&#65533;l&#65533;<,x&#65533;c&#65533;~&#65533;e~z7&#65533; p2&#65533;&#65533;Nb&#65533;h&#65533;&#65533;"&#65533;&#65533;&#65533;&#65533;&#65533;
r&#65533;BxL&#65533;r&!&#65533;&#65533;u7&#425;&#65533;r&#65533;&#65533;&#65533;&#65533;&#65533;&#1945;9&#65533;|p&#65533;&#65533;&#65533;&#65533;&#65533;N&#65533;&#65533;M&#65533;9x&#65533;&#65533;&#65533;,lB|&#65533;&#65533;_=&#1130;&#65533;&#65533;J&#1614;&#65533;&#65533;&#65533;y%&#65533;&#1134;&#65533;#&#65533;&#65533;}`7\ &#65533;&#65533;&#65533;h&#65533;&#65533;w,&#65533;mKr$@		&#65533;&#65533;bp&#65533;%&#65533;,P&#1716;&#65533;3g-J&#65533;i&#65533;<&#65533;i&#65533;&#65533;&#65533;&#65533;&#65533;~&#65533;*c&#65533;&#65533;n&#65533;o&#65533;+c&#65533;P&#65533;%&#65533;&#65533;&#65533;&#65533;h&#65533;&#65533;&#65533;Z&#65533;$
&#65533;&#65533;>	Q&#65533;y0%&#65533;&#65533;|&#65533;|eW&#65533;: &#136;&#65533;#N3v&#65533;.&#65533;&#65533;k&#65533;&#65533;a~<&#65533;&#65533;!&#65533;{&#1982;&#65533;&#65533;PG&#65533; `-&#65533;Z&#65533; ~&#65533;	&#65533;ri&#65533; &#65533;&#65533;&#65533;&#65533;2"&#65533;&#65533;&#65533;y*3&#65533;&#65533;&#65533;8&#65533;9.j`&#65533;&#65533;L&#65533;&#65533;QK&#65533;2&#65533;&#330;&#911;<&#65533; &#65533;)&#65533;&#65533;&#65533;&#65533;k@2,&#65533;2h&#65533;&#65533;&#65533;49&#65533;bd&#65533;&#65533;s&#65533;1E&#1909;>&#65533;`&#65533;&#65533;1&#65533;&#65533;cO&#65533;&#65533;A&#65533; xP&#65533;D&#65533;&#65533;&#65533;&#65533;&#748;&#65533;=[p2& &#65533;dP&#65533;w&#65533;&#65533;&#65533;&#65533;	&#65533;&#65533;&#65533;&#65533;&#65533;-&#65533;&#65533;*&#65533;&#65533;&#65533;5&#65533;&#65533;&#65533; &pP.&#65533;j&#65533;_&#65533;mO2&#65533;*3.&#65533;+&#65533;&#65533;&#65533;&s&#65533;g&#65533;&#65533;w/&#65533;&#65533;B&#65533;&#65533;2&#65533;&#65533;&#65533;&#763;\&#65533;&#583;|&#65533;ZI&#65533;Iq&#65533;n&#65533;})&#65533;&#65533;&#65533;&#65533;:&#65533;&#65533;&#65533;&#65533;*&#65533;&#65533;/&#65533;&#65533;&#65533;a|~?&#65533;&#65533;(&#65533;H&#65533;i&#65533;RhO&#691;SJ&#65533;&#65533;J&&#1037;&#65533;&#65533;&#65533; 2&#65533;&#65533;&#65533;&#65533;A&#65533;?p&#65533;2&#65533;&#65533;C&#65533;%N&#65533;X&#65533;&#65533;E&#65533;5n&#65533;&#65533;FD.JpH&#65533; u&#65533;&#65533;X&#65533;&#65533;K&#65533;0A&#65533;1&#65533;&#65533;M&#65533;7$&#65533;&#65533;&#65533;&#65533;&#65533;A&#65533;&#65533; !c@&#924;,:&#65533;&#65533;&#65533;S&#65533;NO&#65533;p! &#65533;&#65533;"&#65533;n&#65533;&#65533;&#65533;&#65533;&#65533;&r82&#65533;&#65533;&#65533;Y&#65533;i&#1386;e&#65533;&#65533;&#65533;&#65533;0.D&#65533;F&#65533;&#65533;&#65533;)&#65533;M&#65533;&#274;V&#65533;&#65533;J&#65533;&#1981;{S&#65533; a"&#65533;&#65533;&#65533;.,m5&#65533;&#65533;4&#65533;&#65533;<&#65533;b&#65533;g&#1057;/
&#65533;&#65533;J&#65533;&#65533;&#65533;&#65533;&#65533;PB&#65533;k&#1585;&#65533;
&#65533;[&#65533;&#65533;&#65533;&#65533;5]&&#65533;w&#65533;&#65533;i&#65533;@&#65533;[(c&#65533;&#65533;V&#65533;l&#65533;r&#65533;&#65533;idO&#65533;&#65533;U&#65533;CD&#65533;&#289;S&#65533;&#65533;&#65533;&#65533;0p^&#65533;q&#354;d&#65533;[d4Q&#65533;&#65533;&#65533;&#65533;&#393;&Hc&#65533;&#65533;&#65533;-&#65533;FF&#65533;&#65533;)$Np.&#65533;pJ <|&#65533;&#65533;>L&#65533;(&#65533;c&#65533;&#65533;p&#205;&#65533;@&#65533;&#65533;&#65533;&#65533;a &#1722;&#65533;C&#65533;p &#65533;@&#65533;&#65533;&#65533;&#65533;&#65533;&#65533;&#65533;&#65533;5 &#65533;%*H&#65533; &#65533;&#65533;&#128;z8&#65533;2&#65533;h&#65533;	8tr&#65533;<&#65533;&#65533;D6&#65533;"55vp &#65533;'&#65533;&#65533;R&#65533;&#65533;" D&#65533;&#692;+&#65533;&#65533;&#65533;&#65533;&#65533;&#65533;HH&#65533;&#65533;&#65533;0&#65533;&#65533;@&#65533;&#65533;bJ&#65533;&#65533;"&#65533;M&#65533;"&#65533;&#65533;&#65533;&#65533;@&#65533;&#65533;P&#65533;&#65533;&#65533;C&#65533;&#65533;&#65533;QH#% *&#820;&#65533;.6&#65533;&#65533;&#65533;&#65533;&#65533;&#65533;
r8&#65533;L4 &#65533;&#65533;4`#&#65533;<(b&#65533;j&#65533;L0	#&#65533;5&#65533;@ &#65533;j&#65533;&#65533;&#1525;LdC&#65533;*&#65533;&#65533;&#65533;C&#65533;X(vY&#65533;n&#65533;&#65533; &#65533;Yj&#65533;-&#65533;X&#65533;J&#65533;R&#65533;&#65533;@&#65533; &#65533;&#65533;D
&#65533;&#65533;&#65533;&#65533;&#65533;6`7&#65533;C`8mkX|3&#65533;b&#65533;8&#65533;&#65533;$_&#65533;;'&#65533;Px&#65533;&#65533;I&#65533;6 &#65533;0&#65533;" '&#65533;&#65533;xc&#65533;&#65533;5&#65533;%&#65533; &#65533;;&#65533;H&#65533;
&#65533;6&#65533;%&#65533;&#65533;m
&#65533;&#65533;&#65533;&#65533;&#65533;@&#65533;`&#65533;+&#65533;&#65533;!:&#65533;&#65533;&#65533;&#65533;&#65533; i~h@&#192;-p&#65533;&#65533;&#65533;V&#65533;&#65533;&#65533;4h&#65533;&#65533;TT&#65533;&#34060;&#65533; a^s&#65533;&#1696;&#65533;k&#65533;)&#65533;E&#65533;h&#65533;&#65533;{&#65533;&#65533;o&#65533;&#65533;oZj&#65533;&#65533;&#65533;`@$%&#65533;&#65533;&#299;&#65533;&#65533;`&#65533;r&#65533;&#65533;!&#65533;&#65533;F~&#65533;/ x&#65533;9&#65533;&#65533;&#65533;&#65533;&#65533;v&#65533;&#65533;s&#65533;C(o6V&#65533;X&#1668;s&#65533;cprAL&#65533;&#65533;jO2V&#65533;+x&#65533;~&#65533;fwo&#65533;&#65533;&:.&#65533;&#65533;E7&#65533;&#65533;|&#65533;&#1976;n6&#65533;&#65533;[j&#65533;&#65533;&#65533;+&#65533;&#65533;f&#65533;&#65533;60r&#65533;&#65533;&#65533;S0&#65533;&#65533;&#65533;&#132;&#65533;,z&#65533;&#65533;@~}&#65533;!e&#65533;&#65533;&#65533;I7}&#65533;X&#65533;0&#65533;)&#65533;	&#65533;}&#65533;&#65533;&#528;&#65533;.Tn{&#65533;{&#65533;p&#65533;&#65533;&#65533;&#65533;&#65533;*i0&#65533;&#65533;&#65533;^&#65533;&#65533;`t&#65533;&#65533;&#65533;Nc&#65533;`^g&#65533;1&#65533;&#65533;m&#65533;&#65533;@&#65533;&#65533;&#65533;d|)U&#65533;&#65533;S&#65533;&#65533;&#65533;Yx &#65533;&#65533;P&#65533;&#1313;&#65533;|&#65533;C&#65533;&#65533;>V&#65533;&#65533;&#65533;&#65533;\&#65533;&#65533;&#1369;&#65533;&#65533; H>&#65533;&#65533;$lH&#65533;^>&#65533;^eY&#65533;&#65533;`&#65533;7&#65533;P&#65533;c&#65533;&#65533;&#65533;f9h1>&#65533; d<$&#65533;,t&#65533;&#65533;&#65533;	oz&#65533;&#65533;|l@&#65533;"&#65533;&#65533;&#65533;HF@&#65533;A.@R&#65533;n&#65533;$&#65533;$&#65533;t&#30355;&#65533;@0&#65533;<0(Sx&#65533;&#65533;X0&#65533;P&#65533;&#65533;&#65533;dF&#65533;wP&#65533;r@&#65533;%m&#65533;&#65533;&#65533;&#65533;&#65533;I&#65533;&#665;mrE&#65533;&#65533;&#65533;l
&#65533;s&#65533;&#65533;b&#65533;&#65533;uR&#65533;&#65533;&#65533;&#65533; d&#65533;K`&#65533; ' &#65533;/&#1734;&#65533;&#65533;&#65533;y&#65533;&#65533;R&#65533;&#65533;C&#65533;&#65533;A]&#65533;|&#65533;,&#65533;T&#65533; &#65533;&#65533;m&#65533;&#65533;&#65533;%NL&#65533;+p" N6&#65533;A8y&#65533;&#65533;@&#65533;&#65533;&#65533; 8&#65533;&#65533;"h&#65533;68&#1536;&#65533;(B&#637;T&#65533;(.&#65533;f?&#65533;y&#65533;&#65533;
g&#65533;Ys~&#65533;&F|
&#65533;&#65533;]&#65533;&#65533;&#65533;&#65533;cN&#1184;&#65533;\F$&&#65533;&#65533;^&#65533;O&#65533;&#65533;A&#65533;9&#65533;P6,&#65533;&#65533;&#65533;&#65533;u&#65533;&#65533;&#65533;W&#65533;&#65533;&#65533;pp&#65533;&#65533; &#65533;yC&#65533;&#464;&#65533;&#65533;d&#65533;e&#65533;jT&#65533;&#65533;$G5j&#65533;&#65533;A&#65533;&#65533;&#65533;`j&#65533;&#65533;&#1211;&#65533;&#65533;&#65533;&#65533;I&#206;&#65533;&#65533;&#65533;&#65533;&#65533;&#65533;@Y&#730;&#65533;X&#65533;&#1388;eM&#65533;`&#65533;&#667;h&#65533;&#65533;Fc&#65533;Q&#65533;G&#65533;&#65533;y&#65533;M;k_&#65533;&#1700;&#65533;&#65533;&#65533;Ao"&#65533;V&#65533;v9c '&#65533;6&#65533;n)&#65533;&#65533;c&#65533;&#65533;@&#228;@U&#65533;kg?GT&#65533;h@&#65533;&#65533;&#65533;&#65533;&#1166;Z&#65533;A&#65533;p&#65533;&#65533;&#65533;t `@&#65533;&#65533;&#65533;&#65533;&#65533;-&#65533;&#65533;&#65533;&#65533;2 Ni &#65533;Y&#65533;&#65533;&#65533;B&#65533;8A@j&#65533;W&#65533;,&#65533;d&#65533;&#65533;mu&#65533;Z6&#1106;6&#65533;&#65533;&#65533;+&#65533;&#65533;]&#65533;&#65533;&#293;&#65533;&#65533;KlG&#766;;j 9&#65533;u&#65533;&#65533;)&#65533;$&#65533;&#65533;&#65533;&#601;&#65533;&#65533;]&#65533;&#65533;*0&#65533;|&#65533;PAx&#65533;]&#65533;%&#65533;&#65533;&#65533;&#65533;&#65533;&#1370;"&#65533;X&#19585;&#65533;e&#65533;su&#65533;gQ&#65533;WN:^*&#65533;v&#65533;&#65533;8&#65533;)@^00@&#65533;&#65533;&#65533;x&#65533;&#65533;}HI&#65533;&#660;&#65533; &#65533; &#65533;(&#65533;&#65533;v`&#65533;&#65533;&#65533;&#65533;&#65533;&#65533;#&#65533;&#65533;8&#65533;&#65533;A&#65533;&#65533;J}&#65533;5&#65533;&#65533;2`&#65533;W&#65533;Rl?&#65533;&#65533;&#65533;9&#65533;b71&#65533;&#65533;&#65533;&#65533;18` ;&#65533; &#65533;&#65533;&#65533;&#65533;jp&#65533;&#65533;&#65533;)9m-&#65533;&&&#65533;T&#65533;&#65533;3&#65533;&#65533;&#65533;%$&#65533;&#65533;p)&#65533;!&#65533;R&#65533;&#65533;&#65533;&#65533;&#65533;v&#65533;B0&#65533;&#65533;&#65533;!p&#65533;&#1601;y&#65533;;&#65533;N
"&#65533;&#65533;H&#65533;&#65533;i&#65533;&#65533;&#65533;S7&#65533;&#65533; &#1168;i&#65533;Z&#65533;]&#65533;&#580;-&#65533;&#65533;.&#65533;&#1281;&#1282;&#65533;&#65533;J&#65533;&#65533;&#65533;&#65533;5&#65533;1 J&#65533;&#1267;&#65533;&#65533;&#65533;9&#65533;&#65533;Xzl&#65533;&#65533;MF:8 &#65533;XD!J &#65533;&#65533;&#65533;~&#65533;C
}&#65533;iE &#65533;&#65533;&#65533; D&#65533;m2&#65533;&#65533;&#65533;&#65533;s&#65533;&#65533;&#65533;nEp&#65533;&#65533;&#65533;V(&#65533;" Pz&#65533;&#65533;&#65533;r&#65533;&#65533;znt&#65533;&#65533;:;X&#65533;&#65533;&#65533;~	Gh C&#65533;A@5&#65533;&#65533;$`&#65533;&#1120;&#65533;&#65533;& e&#65533;6&#65533;x&#65533;&#65533;&#65533;V&#65533;&#65533;&#1822;#&#65533;&#65533;
h&#65533;W}&#65533;&#65533;&#65533;&#65533;1&#65533;&#65533;)&#65533;&#65533;*H&#65533;&#65533;v&#65533;&#65533;&#65533;&#65533;&#65533;&#65533;C&#65533;&#65533;&#65533;&#65533;&#1472;&#65533;&#65533;&#65533;&#65533;=&#65533;<Da&#65533;&#65533;&#65533;n&#65533;&#65533; &#65533;I'	Xd &#65533;R{&#65533;sE&#65533;&#65533;tw&#65533; &#65533;&#65533;&#65533;1&#65533;&#65533;$&#65533;<V&#65533;u8&#65533;&#65533;hd [B7&#297;&#65533;&#1852;&#65533;~&#65533;&#65533;&#65533;&#65533;vA&#65533;&#1492;`&#65533;&#65533;2w&#65533;w&#1776;I'{&#164;*&#65533;&#65533;+&#65533;b&#65533;&#65533;K&#65533;&#65533;&#65533;&#65533;&#65533;&#65533;&#65533;3&#65533;&#65533;&#65533;&#65533;&#65533;	&#65533;6&#65533;&#263;L&#65533;c&#1258;B&#65533;\&#65533;&#65533;&#65533;do0&#65533;&#65533;X&#65533;y@"&#65533; }&#65533;&#65533;&#65533;t&#65533;&#65533;[9 R&#65533;&#65533;d&#65533;Oc&#65533;'&#65533;&#153;?j	>do&#65533;3&#65533;&#65533;&#65533;&#65533;"&#65533;ol&#65533;&#65533;&#408;&#65533;M~&#65533;;&#65533;&#65533;&#8043;&#65533;&#65533;M<&#65533;&#65533;&#992;&#65533;&#65533;&#65533;&#65533;1&#65533;&#65533;q&#65533;Z&#65533;w6&#65533;q&#65533;&#644;&#65533;&#65533;&#65533;&#65533;&#65533;R&#251;5&#65533;&#65533;&#65533; u&#65533;*&#65533;Y>[* |@&#65533;&#65533;Lz&#65533;&#65533;c&#65533;&#65533;Q?6x&#65533; X&#65533;&#65533;P&#65533;&#65533;>A&#65533;&#65533;&#65533;/&#1188;>(&#65533;&#65533;c&#65533;[&#65533;X&#65533;&#65533;
"&#65533;#>&#65533;&#65533;&#1033;&#65533;&#65533;r&#65533;&#65533;3&#65533;&#65533;&#65533;&#65533;)&#65533;&#65533;&#65533;A &#65533;v9T&#201;&#65533;&#65533;&#65533;@&#777; |&#184;&#65533; &#65533; &#65533;&#65533;&#65533;&#65533;&#137;&#65533;&#65533;&#65533;.&#65533;B0$&#65533;#&#65533;[$&#65533;&#65533;&#65533;>1P'&#65533;&#65533;&#65533;&#65533;0|&#65533;_	/&#65533;r&#65533;&#65533;&#65533;
&#65533;`&#65533;&#65533;YB
S>&#65533;&#65533;C?<&#65533;&#65533;(&#65533;&#65533;@&#65533;&#65533;&#739;&#65533;ai,&#65533;&#65533;?7&#65533;CH|2&#65533;&#65533;p&#65533;+&#65533;&#65533;IC&#65533;&#65533;&#65533;&#65533;z&#65533;&#65533;&#65533;c&#65533;HE	/0&#65533;&#1401;&#65533;&#65533;K&#65533;V&#65533;C&#65533;yDR&#65533;E&#65533;J&#65533;&#65533;&#65533;8&#65533;&#65533;f&#65533; F&#65533;&#65533;}&#65533;E`&#65533;?&#65533;&#65533;J$&#65533;<&#65533;&#65533;[&#65533;&#65533;D&#65533;&#65533;&#65533;`|F&#65533;&#515;a&#65533;	TtL&#65533;V|&#65533;&#65533;Fn|-&#65533;,&#65533;&#65533;3&#65533;&#65533;Q&#65533;&#65533;q&#65533;nL&#65533;&#65533;(&#65533;&#1541;&#65533;k&#65533;L&#65533;&#65533;&#1025;&#65533;&#65533;=`|&#65533;&#65533;&#65533;8C@S&#65533;7t&#65533;i &#65533;SFd\&#65533;&#65533;&#65533;F&#65533;&#65533;&#65533;m&#65533;m&#65533;5&#65533;&#65533;[&#65533;Hb &#65533;<&#65533;&#65533;&#65533;&#65533;&#65533;&#65533;c,\&#65533;&#65533;[&#65533;&#65533;&#65533;FX&#65533;SL &#65533;=PE&#65533;H&#65533;&#65533;H(,&#65533;p&#65533;>0&#65533; JF&#65533;&#65533;1Ot&#65533;&#65533;P&#65533;c!9&#65533;8&#65533;{&#65533;GF`IvsI &#539;&#65533;F&#65533;&#65533;&#65533;&#65533;&#65533;P&#553;&#65533;&#1072;&#65533;&#65533;Gb&#65533;&#65533;- &#65533;B7b&#65533;&#65533;x&#65533;K&#65533;&#65533;3G&#65533;&#65533;&#65533;&#65533;o b&#65533;&#65533;= &#65533;&#65533;&#65533;&#65533; d&#475;&#65533;&#65533;&#65533;&#65533;i&#65533;&#65533;{&#65533; &#65533;&#65533;\&#65533;&#1008;&#65533;&#65533;|K[&#65533;K0l&#65533;&#65533;&#65533;&#65533;{<BD|&#65533;	I6P&#65533;&#1024;HL0L0&#65533;&#65533;dX2K&#65533;&#65533;\&#65533;.$C"&#65533;I&#65533;LM&#65533;X&#65533;3&#65533;&#65533;;&#65533;&#65533;7&#65533;:C&#65533;TM&#65533;|&#308;&#65533;y[i&#1627;&#65533;&#65533;@@O&#65533;&#65533;Q&#65533;&#65533;L&#907;&#65533;&#65533;G!&#65533;&#65533;&#65533;A&#65533;&#65533;=&#65533;b&#65533;&#65533;&#65533;&#65533;T&#65533;U&#65533;J&#65533;&#65533;&#65533;>&#65533;&#65533;&#65533;D&#65533;q&#65533;&#65533;*&#65533;&#65533;&#1798;&#65533;&#65533;&#65533;<h&#65533;p#6&#65533;a&#38939;&#65533;>&#65533;&#65533;&#65533;9&#65533;&#65533;&#65533;&#65533;;X&#65533;&#65533;&#65533;&#65533;&#65533;@&#65533;&#65533;@&#65533;L&#65533;&#65533;Oug&#65533;X&#1089;&#65533;+&#65533;M&#65533;&#65533;&#1794;&#591271;I&#65533;,&#65533;-K6@N	&#65533;N&#65533;Yaa=&#65533;&#65533;&#65533;&#65533;&&#65533;&#65533;&#65533;&#65533;&#65533;T&#65533;&#65533;&#65533;P&#65533;&#65533;&#65533;H&#65533;d&#65533;U&#65533;&#65533;I&#65533;&#65533;Q&#65533;&#65533;&#65533;&#428;Q&#65533;Q1 &#65533;+&#65533;K&#65533;&#65533;"m&#65533;[&#65533;&#65533;&#65533;IH'&#65533;&#1161;p9*&#65533;R,&#65533;R-&#65533;R.&#65533;R/&#65533;R0S1S2-S3=S4MS5]S&#65533;6mS7}S8&#65533;S9&#65533;S:&#65533;S;&#65533;S<&#65533;S=&#65533;S>&#65533;S?&#65533;S@TATB-TC=TDMTE]TFmTG}TH&#65533;TI&#65533;TJ&#65533;TK&#65533;TL&#65533;TM&#65533;TN&#65533;TO&#65533;TPUQUR-US=UTMUU]UVmUW}UX&#65533;UY&#65533;UlZe1 &#65533;&#65533;(x&#65533;&#65533;&#65533;[&#65533;&#65533;&#65533;&#65533;p&#65533;X&#65533;!  [&#65533;&#65533;&#65533;&#65533;&#65533;&#65533;gu%p&#65533;8&#65533;dU&#1455;&#65533;&#65533;fEme&#65533;$&#65533;%&#65533;&#65533;&#65533;&#65533;j&#65533;&#1424;*&#65533;@&#65533;$P'h&#65533;p `'&#65533;&#65533;@&#65533;r&#65533;/&#65533; &#65533;H&#65533;$`W~m&@&#65533;@&#65533;z&#65533;X $`v]X&#65533;My&#65533;&#1474;&#65533;' &#65533;&#65533;ueX&#65533;&#65533;Xx&#65533;&#65533;&#65533;&#65533;(&#65533;W&#65533;&#65533;&#65533;h&#65533;&#65533;&#22926;&#65533;&#1487;e&#1552;&#65533;m&#65533;&#1546;=YvMY&#65533;W.}&#65533;P&#65533;u&#65533;@&#65533;x&#65533;6&#65533;Y&#65533;&#65533;Y&#65533;&#65533;&#65533;O&#65533;O&#65533;&#65533; P&#65533;&#65533;/)&#65533;W&#65533;u&#65533;!W&#65533;&#65533;&#65533;/ &#65533;&Y`O &#65533;&#65533;ZQ&#1027;&#65533;&#65533;&#1166;&#65533;&#1619;e&#65533;h&#65533;&#65533;&#65533;m&#65533;/&#65533;@&#65533;&#65533;&#65533;&#65533;&#65533;XH&#65533;Q&#65533;ZS&#65533;=R&#65533;?&#65533;Y&#65533;u&#65533;&#65533;` &#65533;&#65533;!&#65533;Y&#65533;&#65533;&#65533;&#65533;!@&#65533;&#65533;&#65533;&#65533;&#65533;H&#65533;&#65533;=&#65533;RT &#65533;Q(&#65533;S&#65533;&#65533;R X &#65533;e&#65533;@&#65533;&#317; &#65533;&#65533;!&#65533;&#65533;p&#1540;&#65533;&#65533;CP&#65533;&#65533;&#65533;E&#65533;&#65533;&#65533;\&#65533;&#53540;&#65533;&#65533;!8WuU$&#65533;&#65533;&#65533;h[8&#65533; %&#65533;p[&#65533;\8&#65533;R&#65533;\&#65533;&#65533;&#65533;P&#65533;&#65533;Q8Q&#65533;M,V&#65533;u&#65533;  *&#65533;&#65533;H]&#65533;]_&#65533;oEN[&#65533;]R&#65533;\&#65533;&#65533;&#65533;R&#65533;\S &#65533;&#65533;&#65533;&#65533;p &#65533;^&#65533;&#65533;(&#65533;`&#65533;&#65533;]]&#65533;&#65533;&#65533;&#65533;0,&#65533;T8&#65533;&#65533;&#65533;&#65533;&#65533;&#65533;&#65533;&#65533;R*h&#65533;&#65533;&#65533;&#65533;&#65533;&#65533;(@'@`&#65533;[(&#65533;&#65533;Q&#65533;&#65533;&#65533;&#65533;&#65533;&#65533;&#65533;&#65533;&#65533;&#65533;/&#65533;&#65533;&#65533;`lE&#65533;a&a&#65533;&#237;E&#65533;^&#65533;&#65533;P &#65533;`&#65533;&#65533;
&#65533;&#65533;&#65533;N0`f_~&#65533;&#65533;&#65533;&#65533;&#65533;&#65533;&#65533;&#65533;R&#65533; x 8&#65533;/&#65533; 
&#65533;&#1705;eb'~&#65533;&#65533;&#65533;M _&#65533; &#65533;^S&#65533;&#65533;&#65533;&#65533;&#65533;&#2021;R&#65533;x &#65533;&#65533; c1Z2&#65533;&#65533;&#65533;~&#65533;	&#65533;b&#65533;&#65533;&#65533;O&#65533;R&#65533; &#65533; 
&#65533;&#65533;"&#65533;c&#65533;X^3(@&#65533;7&#65533;&#65533;&#65533;a&#65533;&#65533;T&#65533;c*&#65533; #&#65533;&#65533;&#65533;&#65533; 
x&#65533;0&#65533;&#65533;6  &#65533;}&#65533;&#65533;d?&#65533;&#65533;&#65533;_ &#65533;&#65533;+&#65533;&#65533;T&#65533;&#65533;&#65533;&#65533;TV&#65533;=&#65533;&#65533;P&#65533;f&#65533;&#1317;&#65533;M X8&#65533;Op&#65533;&#65533;E&#65533;&#65533;M&#65533;]&#65533;&#65533;EV&#65533;&#65533;&#65533;Gn&#65533;#&#65533;&#65533;.n&#65533;&#65533;&#65533;>&#65533;&#65533;h&#65533;LvetNgu^gvngw~gx&#65533;&#65533;w&#65533;`Hp&#65533;&#65533;%&#65533;N(&#65533;.&#65533;<&#65533;&#65533;lv&#65533;p&#65533;/&#65533;&#65533;h&#65533; 1@&#65533;&#65533;&#65533;&#65533;&#65533;&#65533;g&#65533;&#65533;h&#65533;&#65533;h&#65533;&#65533;&#65533;ht&&#65533; &#65533;N&#65533;O&#65533;Q&#65533;R*&#65533;&#65533;lF&#65533;n&#65533;&#65533;.&#65533;P &#65533;&#65533;&#65533;&#65533;&#65533;M&#65533;g&#65533;&#65533;i&#65533;&#65533;i&#65533;&#65533;&#65533;&#65533;&#65533;h&#65533;O&#65533;&#65533;&#65533;&#65533;&#65533;08&#65533;U&#65533;&#65533;	&#65533;&#65533;	F&#65533;&#1632;Nb&#65533;&#65533;i&#65533;&#65533;j&#65533;&#65533;&#65533;&#65533;&#65533;.&#65533;&#65533;&#65533;p&#65533;&#65533;b#P&#65533;&#65533;b#n&#65533;&#65533; UxF0&#65533;HS*p&#16856;&#65533;En&#65533;(&#65533;TVb*H&#48230;j&#65533;&#65533;k&#65533;&#65533;&#65533;/vj5&#65533;	&#65533;kHfe_>j
x&#65533;/&#65533;&#65533;&#65533;&#65533;~l&#526;&#65533;-k&#65533;&#65533;1-k-&#65533;P#P &#65533;c&#65533;m&#65533;&#65533;&#65533;~&#65533;&#65533;&#65533;YbV&#65533;3&#65533;&#65533;&#65533;0&#65533;lf&#65533;v&#65533;&#65533;&#65533;&#255;Vb&#65533;vd-V&#65533;2&#65533;#0&#65533;F&#52702;&#65533;&#1670;&#163;V&#65533;&#65533;-.h3&#65533;#x&#65533;&#65533;l&#65533;=&#65533;&#65533;~B&#65533;&#65533;&#65533;G&#65533;&#65533;(F6S*&#65533;c&#65533;X&#65533;>&#65533;&#65533;&#65533;>&#65533;&#65533;@&#65533;E&#896;&#65533;~&#65533;B&#65533;&#65533;~&#65533;8&#65533;,&#65533; &#65533;V&#65533;(o&#65533;m&#65533;&#65533;&#65533;&#251;~&#65533;>P&#65533;&#65533;f&#65533;&#65533;&#65533;3-&#65533;x&#65533;&#65533;&#65533;	 h &#65533;C*&#65533;&#65533;w`e&#65533;S&#6024;&#65533;h&#65533;(&#1630;&#65533;0&#65533;p-&#65533;_&#65533;&#65533;P&#65533;4&#65533;c
&#65533;&#65533;&#65533;&#65533;&#65533;&#65533;n&#65533;&#65533;&#65533;&#65533;G&#65533;VS&#65533;v&#65533;k&#65533;U&#65533;d&#65533;&#65533;&#65533;E&#65533;&#65533;&#65533;&#65533;S&#65533;&#65533;&#65533;G&&#65533;> &#65533;65&#65533;&#65533;&#65533;&#65533;m&#65533;&#65533;&#65533;x&#65533;
&#65533;&#65533;&#65533;b&#65533;&#65533;`=&#65533;o&#65533;&#65533;q$&#65533;#WY&#65533;2k17sNRr5&#65533;&#65533;"o&#65533;*s8&#65533;E&#65533;9&#65533;'&#65533;&#65533; !&#65533; &#65533; ,   &#65533;D &#65533; &#65533;H&#65533;&#65533;&#65533;&#65533;*\&#560;&#65533;&#199;#J&#65533;H&#65533;&#65533;&#331;3j&#65533;&#561;&#65533;&#463; C&#65533;I&#65533;&#65533;&#65533;&S&#65533;\&#626;&#65533;&#727;0c*&#65533;@&	&#65533;2s&#65533;&#65533;&#627;&#65533;&#991;I&#65533;&#65533;&#65533;p]&#692;&#65533;&#1255;P&#65533;8P&#65533;&#65533;&#65533;%$@D&#65533;&#693;&#65533;&#1519;!IX&#65533;FC&#65533;Jh&#1258;]&#758;&#65533;&#1783;p&#65533;&#669;K&#65533;&#65533;&#1915;x&#65533;&#65533;&#65533;&#759;&#65533;&#2047;&#65533;&#65533;&#65533;0&#326;&#65533;:z&#1080;@V&#65533;&#65533;&#65533;`#K&#65533;L&#65533;k0E] &#65533; &#65533;&#65533;`4&#65533;q&#65533;&#65533;&#65533;&#65533;S&#65533;43eJ&#65533;&#1519;[&#65533;QM&#65533;i&#65533;&#65533;6o&#65533;Q5&#65533;,;&#65533;H&#2166;&#65533;S&#65533;t&#65533;&#65533;&#1805;&#65533;&#65533;n&#65533;[&#65533;}&#65533;zLW&#65533;^&#65533;&#65533;; &#65533;&#65533;z&#65533;H0&#65533;&#65533;,Z&#65533;&#65533;&#65533;8&#65533;9&#65533;&#65533;&#144857;2{&#65533;&#65533;&#65533;d&#65533;&#65533;&#65533;N&#65533;j&#65533;)&#65533;W&#65533; &#65533;&#65533;}&#65533;Q&#65533;&#65533;5&#65533;&#65533;tF&#65533;&#65533;uBwT&#320;A&(8<v&#65533;&#65533;&#65533;-&#65533;&#65533;&#65533;NA&#65533;U@&#65533;&#65533;v&#65533;Ei`&#65533;eE&#65533;h \&#7272;&#65533;O&#65533;hd|&#1257;(&#65533;u&#518; &#65533;&#65533;F&#192;d&#65533;CU	K&#65533;&#65533;&#65533;p#2&#1621;&#65533;G&#65533;&#65533;&#65533;&#65533;&#65533;&#65533;&#65533;x&#65533;&#65533;w&#65533;I&#65533;&#1559;A&#65533;&#65533;Qu&#65533;BE]&#65533;O&#65533;a&#65533;&#65533;&#65533;&#65533;E&#65533;&#65533;&#1995;	&#65533;&#65533;&#65533;U&#65533;	&#65533;r5E&#65533;f
]iV*a
|&#65533;&#65533;&#133;&#65533;&#65533;PdXU&#65533;&#65533;&#65533;&#65533;&#65533;&#65533;&#65533;iTjj&#65533;]t:&#65533;}T&#65533;Aw'T&#65533;&#65533;&#65533;xY&#1421;w&#65533;kSf&#65533;z&#65533;&#65533;&#65533;.k_
N&#65533;A&#65533;fS%kA&#65533;=&#65533;-A&#1906;Q&#65533;&#65533;K9&#65533;&#65533;&#65533;&#65533;&#65533;k&#65533;w^&#1053;UGl&#65533;&#65533;&#65533;&#65533;@)&#65533;9@&#65533;&#65533;&#65533;$&#65533;&#65533;&#65533;omW&#65533;&#65533;n&#65533;&#65533;&#65533;Ad0&#65533;&#65533;iI&#65533;&#65533;&#65533;4&#65533;&#65533;Q&#65533;j{j&#65533;f&#65533;&#65533;*A&#65533;^&#65533;&#65533;&#237;&#65533;Z&#65533;&#65533;&#65533;l&#65533;bl&#65533;J&#65533;,	/&#65533;&#65533;&#65533;&#65533;&XAU=&#65533;&#65533;&#65533;6&#65533;h&#65533;j&#65533;&#65533;'&#65533;&#65533;&#65533;UO^@&#65533;O&#65533;,P
&#65533;~&#65533;V&#65533;|&#65533;Hf&#65533;&#65533;&#65533;d&#65533;&#65533;&#65533;V?&#65533;s&#65533;U&#65533;&#65533;@&#65533;
g&#65533;mj&#65533;&#65533;`x&#65533;w`&#65533;&#65533;I&#65533;&#65533;&#65533;=qvW&#65533;F&#65533;&#65533;%ZT&#65533;h&#65533;&#1936;&#65533;5&#65533;
&#65533;&#65533;s&#65533;&#65533;&#65533;S{&#65533;w&#65533;)&#65533;k>xN&#65533;&#65533;&#251;>&#65533;&#65533;@ &#65533;(&#65533;A&#65533;&#65533;&#65533;A&#65533;W2y&#65533;c&#65533;&#65533;&#65533;&#65533;1&#65533;&#65533;&#65533;&#65533;&#65533;&#65533;^&#65533;f&#65533;&#65533;&#65533;l&#65533;&#65533;_U2D&#65533;s&#65533;@&#65533;]&#65533;&#65533;%&#65533;i&#65533;:q&#65533;&#65533;'&#65533;l|L)'&#65533;&#65533;\&#65533;j&#65533;@
p>&#65533;U&#65533;0}&#1939;?&#65533;&#65533;&#65533;&#65533;&#978;&#65533;&#65533;&#65533;&#65533;&#65533;&#65533;oR&#394;&#65533;fN&#122028;&#65533;x&#65533;&#65533;/&#65533;o0&#65533;&#65533;&#65533;&#65533;&#65533;&#65533;&#65533;&#61573;&#65533;&#65533;B&#65533;&#65533;. &#65533;&#65533;Q&#65533;
&.+U&#65533;,L&#65533;&#65533;w.&#65533;&#258;&#65533;&#65533;s&#1076;A&#65533;&#65533;&#65533;Eo&#65533;N&#65533;&#65533;&#65533;&#65533;&#65533;&#65533;&#65533;lp&#65533;&#1409;'&#65533;~&#65533;&#65533;&#65533;<&#65533;~d&#65533;2&#65533;bt&#65533;W&#206; &#65533;`&#65533;I&#65533;&#65533;RP&#65533;`&#65533;@@s&#1956;&#65533;&#1559;&#65533;a&#65533;{&#65533;+&#65533;&#356;&#65533;F&#65533;&#1072;&#65533; 1&#65533;>&&#65533;&#65533;	 H) &#65533;^$&#65533;,D|&#65533;#&#65533;^&#65533;&#65533;&#65533;&#65533;Q&#65533;#&#65533;j&#65533;"&#65533;&#462;&#65533;Lm&#65533;z&#65533;"e,&#65533;l =&#65533;$&#65533;B&#65533;&#65533;&#65533;&#65533;"&#65533;&#1588;Fj&#65533;I&#65533;Z&#65533;&#65533;&#65533;&#65533;&#65533;&#65533;J&#65533;HHN&#65533;&#339;2L#H
9&#65533;&#65533;&#65533;&#1172;&#65533;&#65533;&#65533;/&#65533;J&#65533;VH`&#65533;/&#65533;&#1203;%]p)EPZd&#65533;&#65533;l&#65533;&#65533;&#65533;b1 &#65533;Q&#65533;z&#65533;/&#65533;&#65533;N&#65533;f]&&#65533;K4:&#65533;"&#65533;&#65533;&#65533;'&#65533;&#65533;&#65533;;&#65533;&#65533;c&#65533;&#65533;&#65533;D&#65533;&#65533;&#65533;&#65533;)|EC&#65533;9&#65533;7(&#65533;&#65533;&#65533;&#65533;H"&#65533;&#65533;F&#65533;&#1139;"&#65533;*&#65533;&#65533;&#65533;&#65533;&#65533;&#65533;(&#65533;Qv&#1584;&#65533;F &#65533;9C&#65533;&#65533;&#65533;&#1037;&#65533;&#483;&#65533;&#65533;&#65533;;Z&#65533;
YC&#65533;&#65533;PQl&#65533;5&#65533;T&#65533;}(MK&#65533;&#65533;P7X&#65533;=9&#65533;JY*&#65533;&#65533;&#65533;&#65533;&#65533;&#65533;&#65533;v@dE&#65533;9Ub;G&#65533;H&#65533;@,&#65533;d|&#65533;J&#65533;Z&#65533;!A&#65533;&#65533;'Di{&#65533;&#65533;RZ&#65533;X&#874;s&#65533;&#65533;U6yL7r&#65533;&#65533;&#1716;&#65533;crv&#65533;*[Q&#65533;&#715;&#65533;&#65533;&#65533;&#65533;C&&#65533;EM&#65533; &#65533;&#65533;&#1281;&#65533;Q&#65533;Rs&#65533;&#1875;&#65533;t&#65533;&#65533;&#65533;&#65533;\&#65533;&#65533;&#65533;&#65533;h&#65533;W&#65533;P&#65533; &#65533;v\_&#65533;&#65533;&#65533;&#65533;&#65533; &#65533;&#65533;\!f'&#65533;&#65533;&#65533;&#65533;&#65533;&#65533;&#65533;-&#65533;@&#65533;&#390;&#65533;&#65533;/&#65533; &#62726;&#65533;&#65533;'&#65533;&#65533;&#65533;Hg&#65533;&#65533;$&#65533;&#65533;&#65533;&#65533;&#365;&#65533;&#65533;&#1450;&#65533;u &#65533;uBBrR&#65533;&#65533;&#65533;&#65533;t&#65533;K&#65533;&#65533;&#65533; &#251;&#65533;&#65533;"&#65533;&#65533;&#65533;&#65533;Cl&#65533;&#65533;&#65533;M&#65533;&#879;~SX&#65533;~S&#65533;&#65533;*eL&#65533;&#65533;&#65533;&#65533;&#65533;}&#65533;&#65533;&#65533;&#65533;:&#65533;&#65533;&#65533;!&#65533;&#65533; &#65533;&#65533;	&#65533; &#65533;T-&#65533;l&#1065;.&#65533;z&#65533;&#65533;&#65533;($&#65533;&#65533;vFEY&#141;*J &#65533;h&#65533;oP&#65533;&#65533;1&#65533;+&#65533;8|&#65533;!&#65533;&#65533;&#65533;'5&#65533;u&#853;&#65533;&#65533;j&#65533;@&#65533;&#65533;x&#65533;&#65533;&#65533;&#65533;&#65533;<&#65533;&#65533;&#65533;>	&#65533;_ta	&#65533;	&#65533;}*`&#65533;8&#65533;3"&#65533;sJ^r~&#65533;2&#65533;@&B$&#65533;`8&#65533;&#65533;3&#65533;u&#65533;aal:&#65533;&#65533;/&#65533;b&#943;&#65533;&#65533;P&#65533;S&#65533;&#65533;4&#65533;)&#65533;&#65533;&#65533;j&#65533;&#65533;; &#65533;&#65533;&#65533;L&#1505;&#65533;&#65533;G&#65533;3&#65533;&#156;&#65533;&#65533;v&#65533;|&#65533;U&#65533;&#65533;2&#65533;H&#823;&#65533;&#65533;Hp &#65533;&#65533;!&#65533;>&#65533;&#65533;&#65533;&#65533;_&#65533;xX&#65533;&#1515;ty/-&#65533;&#65533;,l(&#851;'&#65533;&#65533;u&#65533;| &#65533;95MWyU[&#65533;&#65533;&#65533;BamHYG&#65533;&#65533;&#65533;&#65533;&#65533;&#65533;N&#65533;6&#65533;Bf&#65533;U@e&#65533;W&#65533;HRPB7y%[E&#65533;d6&#65533;(&#65533;l&#65533;
d &#65533;vU&#65533;}*&#65533;&#65533;p&#65533;Y&#65533;Y	&#65533;&#65533;I&#65533;&#65533;K8&#65533;&#667;m&#65533;&#65533;H&#65533;&#65533;V&#65533;n7h&#65533; J&#65533;&#65533;&#65533;'&#65533;T6lG&#65533;&#65533;i&#65533;&#65533;&#65533;&#65533;q&#65533;[&c&#65533;&#65533;9+(&#65533;&#65533;&#65533;&#65533;&#65533;na&#65533;8&#65533;&#65533;&#65533;&#65533;&#65533;v&#65533;&#65533;W&#65533;&#65533;g	\&#454;&#65533;&#65533;&#65533;a&#65533;&&#65533;&#65533;L~rw{ ;i&#65533;A&#65533;&#65533;F&#65533;PYE ; &#223;&#65533;&#65533;&#65533;Tck&#65533;&#65533;*&#65533;tP&#65533;&#65533;&#65533;&#65533;&#65533;N&#65533;&#65533;&#65533;&#65533;&#65533;hO&#65533;&#65533;&#65533;^&#65533;&#1150;!\O&#65533;J&#65533;	&#65533; &#65533;D2HJT.&#65533;&#65533;H&#866;&#65533;*b&#65533;6&#65533;&#65533;&#65533;ovpzUp  z!)0&#65533;&#65533;Ou&#633;&#65533;&#65533;&#65533;}R+&#65533;e&#65533;&#65533;a&#65533;&#65533;}_p&#65533;l&#65533;*Ga-Buj&#65533;&#65533;r&#65533;9)&#65533;&#65533;&#65533;8&#65533;4&#65533;7&#65533;&#65533;&#65533;8&#65533;E&#65533;&#65533;&#65533;&#65533;&#65533;&#65533;B&#65533;@@&#65533;&#65533;E&#65533;QH&#65533;&#65533;&#65533;"L&#65533;Im&#65533;|K&#65533;&#65533;&#65533;|&#65533;&#65533;0&#65533;|&#65533;&#65533;&#65533;&#65533;g&#65533;&#65533;S&#65533;&#65533;Yfq?^&#65533;6&#65533;(&#65533;&#65533;2k@&#65533;SgI
&#65533;T|&#65533;	&#65533;L&#65533;&#65533;*&#65533;&#65533;&#65533;z&#65533;&#65533;&#65533;&#65533;v%t#9&#65533;&VqXa&#65533;c&#65533;&&#65533;%2&#65533;!9!15@&#65533;&#65533;3&#65533;b#&#65533;&#65533;#&#65533;&#65533;Xx`&#65533;L
&#65533;%&#65533;W&#65533;&#65533;&#65533;t&#65533;q&#471;|/&#65533;*U&#65533;JA&#65533;URS&#65533;l&#65533;&#65533;&#65533;&#65533;V&#1174;&#65533;&#65533; i&#65533;i&#65533;W&#65533;o&#65533;g&#65533;2z&#65533;&#65533;.xUL@,L&#65533;*&#65533;&#65533;P&#323;\&#65533;n e&#65533;GvP|&#65533;& 6&#65533;pSw&#65533;m&#65533;-&#65533;f'&#65533;8&#65533;G&#531;]&#65533;&#65533;&#65533;FE&#65533;$;&#65533;1oda@&#65533;W&#65533;Lx&#65533;O8*&#65533;'&#65533;C'qe&#65533;&#65533;Wzx&#65533;KV-yPjc&#65533;@&#65533;&#65533;E&#65533;F&#65533;FD&#65533;gY&#65533;" &#65533;&#65533;X&#65533;b&#65533;%I&#65533;x&#65533;vC&#65533;f&#65533; &#65533;&#65533;&#65533;TJ&#65533;M&#65533;;&#65533; &#65533;8&#65533;&#65533;c&#65533;a&#65533;"S&#1922;&#65533;&#1176;_d&#65533;.&#65533;i &#65533;
a&#1110;<g(}&#65533;&#65533;L8 &#65533;&#65533;&#65533;&#65533;[0x&#65533;@`\4&#65533;&#65533;]r$  '&#65533;&#372;xN&#65533;')&#65533;}&#65533;%@o$SWP&#65533;4q &#65533;h$`&#65533;&#65533;&#65533;&#65533;k&#65533;r$&#65533;G&#65533;&#65533;&#1016952;&#65533;i&#65533;&#65533;dlxfv&#65533;&#835;/]T&#65533;E&#65533;zop%&#1174;G&#65533;H&#65533;&#65533; &#65533;&,&#65533;.s&#65533;".&#65533;!G}U&#65533;&#529;@Z*&#65533;R&#65533;0@#c&#65533;z81gx&#311;&#65533;&#65533;&#65533;x&#65533;=)aE&#65533;&#65533;&#65533;&#65533;D&#65533;GQ&#65533;$&#65533;s&#65533;#YAY&#65533;X%DG&#65533;O&#65533;&#65533;[4&#65533;&#65533;r&#65533;"&#210;Jh&#65533;&#65533;%&#65533;&#65533;p=G&#65533;\B&#65533;&#65533;w~&#65533;k&#65533;&#65533;!&#65533;90&#65533;&#65533;r&#65533;*&#65533;e&#65533;&#65533;&#65533;Rd&#65533;$>&#65533;j&#65533;.2&#65533;&#65533;#&#65533;&#65533;&#65533; &#65533;' K@K&#65533;>&#65533;'&#65533;c",&#65533;$`,\&#65533;m&#65533;&#65533;&#65533;$&#65533;^&#65533;&#626089;N) mO&#65533;E&#65533;&#65533;@&#65533;h&#65533;y@~d$&#65533;p.&#65533;i&#65533;&#65533;&#65533;&#65533;AY&#65533;5)&#65533;N&#65533;&#65533;&#65533;&#65533;&#65533;u&#65533;&#1689;\`zc&#65533;.@ &#65533;&#65533;&#65533;W&#65533;&#65533;&#65533;U&#65533;h&#65533;a&#65533;&#65533;&#65533;C&#65533;&#65533;&#65533;',G&#65533;&#65533;&#65533;&#65533;#&#65533;&#65533;&#65533;"(a&#65533;"  &#65533;'&#65533;&#65533;/&#65533;9&#65533;t&#65533;19b@&#65533;&#65533;&#65533;3)&#65533;&#65533;kN&#65533;&#65533;&#65533;t&#65533;&#65533;]&#65533;E&#65533;}&#65533;B&#65533;Z&#65533;&#65533;&#65533;s:&#65533;&#65533;c p&#65533;&#65533;&#65533;&#65533;'=&#65533;&#65533;&#3605;q%&#65533;hf&#65533;p>&#65533;&#65533;I&#65533;s=&#65533;&#65533;1&#65533;*&#65533;&#65533;*K(&#65533;&#65533;G&#65533;F&#65533;7Iqy=&#65533;&#65533;qB &#65533;&#65533;&#65533;&#65533;X@d&#65533;gQ&#65533;&#65533;&#65533;&#65533;yn&#65533;&#65533;j!&#1606;QJyWY4&#65533;v&#65533;na@X9&#65533;&#65533;&#65533;&#155;k&#65533;&#65533;'@RZo&#65533;&#65533;bl&#65533;,\t&#65533;&#65533;GO&#65533;Y&#65533;U3&#65533;&#473;vy&#65533;&#65533;xll&#65533;&#65533;&#65533;&#65533;&#65533;eoz&#65533;&#65533;&#65533;I0@&#65533;w&#65533;&#65533;(&#65533;`il&#65533;zL&#327;&#65533;`&#65533;&#65533;g2Z
&#65533;fjmA&#65533;&#65533;&#65533;,&#65533;`}O&#65533;z&#65533;X&#65533;&#65533;J=&#65533;wy&#65533;&#65533;&#65533;&#65533;&#65533;&#65533;j&#65533;&#65533;&#65533;&*a [&#65533;~&#65533;0&#65533;&#65533;s@ &#65533;&#65533;M&#65533;,&#65533;4&#65533;'&#65533;&#65533;>&#65533;
&#1259;&#25252;E&#22093;&#65533;&#65533;&#65533;&#674;9&#65533;xQ&#65533;>&#65533;&#65533;&#65533;&#65533;&#65533;&#65533;&#65533;&#65533;&#65533;p&#65533;P&#65533;U&#65533;&#65533;p!<JDv&#65533;
&#65533;&#65533;w&#65533;
&#1710;Y&#65533;d&#65533;&#65533;&#65533;20&#65533;&#65533;&#65533;&#65533;i`i0 &#65533;&#65533;H&#65533;Rl x&#65533;&#65533;,&#65533;&#65533;*&#65533;&#65533;&#65533;&#65533;W&#65533;*&#65533;+=&#65533;&#65533;d&#65533;Qy&#65533;1b&#65533;&#65533;&#65533;&#1054;c&#65533;&#65533;0&#65533;x6&#65533;i&#65533;n1@&#65533;&#65533;+&#65533;&#65533;K[buV1&#65533;+&#65533;&#65533;i&#65533;i&#65533;sP&s&#65533;&#65533;&#65533;&#65533;pV &#65533;:&#65533;8&#65533;r7&#65533;n&#65533;I!y&#65533;&#65533;t&#65533;'&#65533;&#65533;Uf&#65533;0&#65533;e&#65533;&#65533;pwX&#65533; &#65533;&#65533;",&#65533;Mw*z"0	'&#65533;&#65533;&#65533;Y&#65533;x.&#65533;&#65533;&#65533;&#65533;.`&#65533;}&#65533;&#65533;&#65533;z$&#65533;n&#65533;J&#65533;uP`"p&#65533;p&#65533;N&#65533;&#65533;&#65533;{K&#65533;}h,&#65533;&#65533;&#65533;jx&#65533;"&#65533;pi&#65533;&#65533;&#65533;&#65533;EQ&#65533;&#65533;H&#65533;&#65533; j1&#65533;&#65533;&#65533;&#65533;&#65533;&#65533;&#65533;&#65533;U&#65533;2{&#65533;-&#65533;&#65533;&#65533;]&#65533;&#65533;&#65533;&#65533;&#65533;`&#65533;&#65533;&#65533;Tj&#65533;M&#65533;&#65533;&#65533;&#65533;&#65533;&#65533;&#65533;&#65533;&#65533;&#65533;&#65533;&#65533;&#65533;&#65533;w&#65533;&#65533;Vf@&#65533;&#65533;&#65533;&#65533;t&#65533;&#65533;&#65533;pj s*U&#65533;'0:`&#65533;R&#65533;&#65533;&#65533;&#65533;&#65533;{P t&#65533;&#65533;`o &#65533;&#65533;r&#65533;&#65533;t+&#65533;&#65533;&#65533;dq&#65533;:&#65533;n&#65533; i&#65533;&#65533;&#65533;&#65533;j &#65533;`H@#.@*&#65533;&#65533;,B  &#1914;T82&#65533;&#210;\&#65533;UP&#65533;&#65533;&#65533;j l&#65533;n1&#65533;xe&#65533;"pR  &#65533;B|&#65533;S, &#1080;o&#65533;&#65533;b&#65533;S&#65533;:&#65533;&#65533;U0&#65533;&#65533;&#65533;&#65533;8W&#1081;&#913;-&#65533;.&#65533;&#65533;&#65533;B&#65533;bp&#65533;&#65533;&#65533;lR&#65533;n&#65533;&#65533;O&#65533;2&#390;&#65533;]&#65533;`&#65533;&#65533;W<&#65533;&#65533;&#65533;kbK&#139;P8#&#65533;&#65533;&#65533;&#65533; &#65533;&#65533;&#65533;s@t&#65533;<&#65533;
a&#1025;&#65533;&#65533;&#65533;V&#65533;v&#65533;&#65533;&#65533;9 &#65533;&#65533;E&#65533;&#65533;r&#65533;&#65533;&#65533;&#65533;B`&#65533; &#65533;&#65533;&#65533;&#65533;&#65533;&#65533;&#65533;,3&#65533;b|&#65533;&#65533;|&#65533;;&#65533;&#65533;&#65533;&#65533;&#65533;&#65533;&#65533;( v1&#65533;&#65533;&#65533;&#65533;P&#65533;&#65533;^&#65533;H&#65533;&#65533;&#65533;&#65533;yW&#65533;0A&#65533;&#65533;&#773;&#65533;&#65533;&#65533;q&#65533;L&#65533;X&#65533;uUq"&#65533;&#65533;&#65533;&#65533;&#65533;I&#65533;&#65533;&#65533;Oka&#65533;&#1930;&#65533;&#65533;xI	&#65533;&#65533;\g'&#65533;&#65533;&#65533;&#65533;&#65533;1&#65533;&#65533;&#65533;&#65533;&#2036;" &#65533;L Pz&#65533;z>@p!&#65533;;&#65533;&#65533;PH&#65533;l&#65533;zH&#65533;JZf&#65533;)&#984;&#65533; &#65533;Z&#65533;h&#65533;&#65533;1(+ q&#65533; r  ,&#65533;t&#65533;&#65533;9&#65533;'&#65533;&#1175;X&#65533;	&#65533;&#65533;,&#65533;&#669;jlq &#65533;,&#381;&#65533;&#65533;yL&#65533; 	GP^&#65533;&#65533;G&#65533;&#65533;;&#65533;,P&#65533;&#65533;&#65533;O&#65533;&#568;G&#65533;&#1335;&#65533;|d &#65533;c&#65533;&#65533;&#65533;	&#65533;l&#65533;&#1985;:&#65533;&#886;* 0 5&#65533;	5&#65533;&#65533;]&#1540;]&#65533;&#65533;&#65533;&#65533;&#386;&#65533;xKp&#65533;&#65533;&#65533;&#1453;&#65533;|C:&#65533;&#65533;&#65533;&#65533;4&#65533;.p0 \&#65533;&#65533;&#65533;;&#65533;&#65533;&#65533;&#65533;|&#65533;Y{&#65533;Qgy&#65533;&#65533;&#65533;	&#65533;|w) t&#65533;H&#65533;[&#61583;&#65533;&#65533;&#65533;,p&#380;q&#65533;=&#1806;&#65533;U&#65533;&#65533;&#65533;&#65533;[*&#65533;%&#65533;&#65533;&#892;,&#65533;&#65533;)&#65533;=&#65533;t&#65533;VL\&#65533;&#65533;&#65533;u&#65533;&#65533;v&#65533;&#65533;}&#65533;5&#65533;`&#65533;&#65533;&#65533;&#65533;&#65533;&#65533;!y&#65533;h&#65533;rA&#65533;, A&#65533;^&#65533;A&#65533;p&#65533;r0&#65533;&#65533;&#65533;&#65533;&#65533;&#65533;\	i&#65533;&#65533;4p&#65533;&#65533;&#65533;{n&#65533;&#65533;&#65533;&#65533;&&#65533;Gd!&#65533;&#65533;&#65533;&#65533;n&#65533;Dp&#65533;=&#65533;&#65533;&#65533;]pA&#65533;)&#65533;&#65533;&#65533;#&#65533;&#65533;P&#65533;&#65533;&#65533;7B0m&#65533;&#65533;~&#7856;&#65533;&#65533;&#65533;&#65533;&#65533;M&#1583;&#65533;&#65533;q rmb`&#65533;&#65533;&#302;&#65533;&#65533;&#65533;nk&#65533;Y&#65533;&#1760;D&#65533;&#65533;>pO&#65533;&#65533;&#65533;&#65533;M&#65533;&#2012;&#65533;&#65533;`@&#65533;&#65533;8&#65533;'p&#65533;&#65533;&#65533;&#65533;&#145;&#65533;a&#65533;P&#65533;*_&#65533;&#65533;&#65533;[U&#65533;&#65533;&#65533;&#65533;&#65533;&#65533;&#65533;Q&#65533;&#65533;}&#65533;&#65533;&#65533;io&#65533;&#65533;A&#65533;&#65533;L&#65533;b}&#65533;Y&#65533;f~&#65533;5&#65533;)&#65533;k&#65533;!0&#65533;^ &#65533;U&#65533;:`&#1453;c&#65533;(iq &#65533;7&#65533;0&#65533;&#1309;&#65533;&#65533;&#65533;&#65533;&#65533;&#65533;<&#65533;&#65533;&#65533;&#65533;&#65533;hA 4&#65533;&#65533;p&#65533;b @OZ&#1674;&#65533;r8&#65533;&#65533;&#65533;&#65533;*&#65533;t&#65533;1&#65533;&#65533;&#55168;b&#65533;h&#65533;q&#65533;h&#65533;&#65533;&#954;&#65533;&#65533;&#65533;&#65533;&#65533;&#65533;&#65533;x~&#65533;&#141;&#65533;yLz&#65533;&#65533;{&#65533;&#65533;L)&#65533;c&#65533;~&#65533;&#65533;&#65533;	&#65533;~ &#65533;c&#65533;&#65533;&#65533;^&#65533;&#65533;&#65533;&#65533;h&#65533; n&#65533;&#65533;)&#65533;&#65533;F&#65533;&#65533;>&#65533;&#65533;&#65533;&#65533;cP&#65533;9&#65533;h&#65533;i&#65533;&#65533;&#65533;]<&#65533;&#65533;&#65533;x&#65533;&#65533;&#65533;4*&#65533;&#65533;e&#65533;&#65533;&#1822;&#65533;e&#65533;xTZ&#65533;&#15748;&#65533;&#65533;&#65533;&#65533;p&#65533;&#65533;k v&#65533;&#65533;&#65533;o&#65533;&#65533;ja &#65533;&#65533;}&#65533;&#65533;y &#65533;&#65533;&#65533;&#65533;&#65533;%&#65533;z&#65533;&#65533;"+&#65533;Kp|P&&#65533;&#65533;Q&#65533;Y`&#65533;{<&#65533;.&#65533;&#65533;
&#65533;k&#65533;h&#65533;:&#65533;&#65533;U&#65533;&#65533;I 6&#65533;&#1672;(c&#65533;~&#65533; &#65533;&#65533;&#65533;&#65533;&#65533;j&#65533;&#811;&#65533;j&#65533;}&#65533;[&#65533;&#65533;&#65533;d&#65533;J&#65533;u&#65533;W&#65533;.&#65533;&#65533;&#65533;l~R&#65533;Q&#65533;y&#65533; n`2&#65533;j&#65533;h&#65533;8&#65533;[&#65533;~&#65533;q&#65533;3&#65533;&#65533;o1 &#65533;t&#65533;&#65533;{vw&#65533;M&#65533;&#65533;&#65533;l&#65533;&#65533;&#65533;:
&#65533;y0&#65533;i&#65533;&#65533;'&#65533;&#65533;~@&#65533;k &#65533;&#65533;;&#65533;&#65533;W&#65533;kqr&#65533;W&#65533;")&#65533;q&#65533;y&#65533;~cQ&#65533;&#65533;&#65533;=&#65533;&#65533;&#65533;&#65533;]&#65533;pO|&#65533;Q&#65533;;&#65533;O&#65533;&#1226;&#65533;&#65533;n&#65533;s1 i&#65533;&#65533;&#65533;&#65533;Fq&#65533;&#65533;o8a&#65533;-'&#65533;&#13159;l&#65533;&#65533;9&#65533;?u&#65533;%&#65533;q&#65533;&#65533;G&#65533;&#65533;&#65533;&#65533;a#`&#65533;&#65533;	.L(&#65533;&#65533;&#65533;5%N\s&#65533;&#65533;E&#65533;A&#65533;&#65533;&#65533;&#65533;M&#65533;&#1932;Y&#65533;M&#65533;$=&#65533;&#65533;&#65533;P&#65533;&#65533;&#804;IS.5&#65533;&#65533;3eJJ&#65533;#3%Z&#65533;&#65533;Q&#65533;I&#65533;.e&#65533;&#65533;)RVq&#65533;q&#65533;&#65533;&#65533;&#65533;C&#65533;&#65533;y&#65533;&#65533;&#65533;W&#65533;a&#65533;fL&#65533;p&#65533;&#65533;h&#65533;$d&#65533;&#65533;@&#65533;p	^I[&#1518;@&#65533;r&#65533;](`	oR S!(I	0&#65533;A&#65533;DM&#65533;N&#65533;`&#65533;&#65533;&#65533;&#65533;
)&#65533;&#65533;&#65533;&#65533;g&#65533;G&#65533;8&#65533;`&#65533;Qx&#65533;f&#65533;&#65533;&#65533;&#65533;d&#65533;PT@&#65533;&#65533;/(&#65533;&#65533;&#1783;o&#65533;`&#65533;&#65533;&#562;L_E&#560;Y&#65533;y&#65533;`;E4&#65533;X&#65533;&#65533;&#65533;&#65533;gJ&#65533;&#65533;B.A,&#65533;>&#65533;&#65533;&#65533;y&#65533;&#65533;&#65533;&#65533;c"D&>P&#65533;&#65533;&&#65533;&#65533;&#65533;&#65533;&#65533;&#65533;&#65533;&#43174;&#65533;,&#65533;R&#65533;&#65533;<b&#65533;&#65533;&#65533;&#65533;h&#65533;&#65533;&#65533;&#65533;&#65533;&#65533;&#65533;&#65533;&#65533;&#65533; &#65533;I$&#65533;&#65533;&#65533;&#65533;C&#65533;J &#65533;&#65533;
&#65533;4h&#65533;[t&#65533;<&#65533;&#65533;k&#65533;&#65533;08*2&#65533;&#65533;#2tl&#65533;&#65533;&#65533;&#65533;&#65533;&#65533;&#1230;&#65533;&#65533;&#65533;0&#65533;^&#65533;r&#673;r&#65533;!&#65533;&#65533;&#65533;&#65533;-&#65533;&#65533;D&#65533;r&#65533;
2&#65533;&#65533;&#65533;&#65533;&#65533;&#65533;AI	v+&#65533;L8&#65533;&#65533;&#830;2(\&#65533;&#65533;4&#65533;&#65533;&#65533;!&#65533;3&#65533;/*&#65533;&#65533;&*S&#65533;&#65533;%&#65533;&#65533;Q&#65533;&#65533;&#65533;-&#65533;&#65533;&#65533;&#65533;&"&#65533;t&#65533;&#65533;&#65533;"&#65533;&#65533;&#65533;-"&#65533;&#65533;&#65533;&#65533;K&#65533;P[]E&#65533;s3&#65533;c&#65533;&#65533;&#65533;$M&#65533;&#65533;&#65533;d&#65533;P2T&#65533;8U&#65533;&#65533;u&#65533;A&#65533;eqYj&#65533;Z.Z&#65533;&#1408;&#65533;0&#65533;.&#65533;&#65533;I6 r&#65533;U&#65533;&#65533;3@7&#65533;B H0&#65533;&#65533;&#65533;&#65533;&#65533;]M&#65533;a&#65533;)2D&#65533;&#65533;&#65533;jN&#65533;&#65533;&#65533;J&#65533;&#65533;X&#65533;h&#65533;&#65533;&#65533;&#65533;&#65533; 1&#65533;&#47142;">wc&#65533;&#65533;&#65533;&#65533;{nH&#771;&#1160;&#65533;x&#65533;;,=&#65533;&#1220;=&#65533;&#1073;m2V&#65533;&#65533;&#65533;g&#65533;&#65533;&#65533;6&#65533;3&#861;X.ag&#65533;&#65533;&#1229;&#65533;^&#192;X &#65533;&#65533;<`&#65533;&#65533;v&#65533; &#65533;%&#65533;D&#65533;&#65533;S*&#65533;&#25006;&#1230;&#65533;&#65533;H6h&#65533;&#65533;v[,&#65533;)2 &#65533;&#65533;&#65533;?E&#65533;&#65533;&#65533;3&#65533;&#65533;R&#65533;&#65533; c&#65533;
&#65533;&#65533;7vS&#65533;&#65533;d&#65533;R&#65533;&#65533;&#65533;&#65533;Xp&#65533;&.&#65533;&#65533;m&#65533;3&#65533;&#65533;&#65533;&#65533;VuTP)&#65533;Ti&#65533;!&#65533;R&#65533;&#65533;,&#65533;%S&#65533;&#65533;<`&#65533;Y&#65533;&c&#65533;&#65533;"&#65533;&#65533;<&#65533;&#65533;&#65533;R@Y&#65533;&#65533;=A&#65533;v&#65533;|y&#65533;1&#65533;&#65533;&#65533;&H[&#65533;&#65533;x&#65533;&&#65533;&#65533;&#65533;&#65533;&#65533;!W&#65533;Nj7xy&#65533;&#65533;&#65533;v&#65533;(|&#65533;\&#574; 2&#65533;&#65533;~&#65533;&#65533;&#65533;~&#65533;&#65533; &#65533;c&#65533;!Ul&#65533;5<&#65533;C&#65533;&#65533;&#65533;&#1161;&#65533;&#1502;&#65533;)&#65533;&#65533;l
IC&#65533;&#65533;wAnN &#1499;I&#65533;&#65533;&#65533;&#65533;MP H@\&#1440;&#65533;&#65533; &#65533;H&#65533; &#65533;&#65533;&#65533;&#65533;{I@mxC&#65533;&#65533;F;t&#65533;&#3231;&#65533;&#65533;&#65533;I-|Yr@'&#65533;&#65533;&#65533;k&#65533;yU>1]&#65533;S&#65533;&#65533;y|&#65533;&#65533;+dQ]s&#1122;&#65533;V&#65533;&#1225;)&#65533;&#65533;9&#65533;&#65533;XB"&#65533;8&#65533;&#65533;&#65533;h<&#65533;&#65533;&#65533;s&#65533;#hd&#65533;&#65533;V&#65533;2&#65533;	&#65533;&#65533;2>&#65533;&#65533;c&#65533;&#65533;$&#65533;@&#65533;Gx9 &#65533;B&#65533;&#65533;&#65533;&#65533;='@&#65533;&#65533;&#558;&#65533; &#65533;W$&#65533;c'=&#65533;&#65533;$&#65533;&#65533;&#65533;L&#65533;&#65533;&#65533;l&#65533;&#65533;&#65533;D&#65533;&#65533;&#65533;%$&#65533;q
&#65533;&#65533;&#65533;0%)&#65533;&#65533;F&#65533;&#65533;!&#65533;d"Qd&#65533;b~R&#65533;&#65533;&#65533;&#65533;`&#65533;(&#65533;<&#65533;9&#1555; r&#65533;J&#65533;aO,&#65533;` &#1927;HZ&#65533;H&#65533;.&#65533;&#65533;&#65533;&#65533;&#65533;&#65533;]H&#65533;l&#65533;&#189;Zh1S&#65533;&#65533;$ABL&#65533;&#65533;h&#65533;R&#65533;&#65533;&d &#65533;&#65533;&#65533;&#65533;&#65533;&#65533;e8]&#65533;;&#65533;&#908;88@&#65533;4&#65533;&#65533;qEj&#65533;&#65533;&#65533;&#65533;&#65533;@&#65533;&#65533;&#65533;hS&#65533;J &#65533;&#65533;"&#65533;pR&#65533;r&#65533;I&#65533;&#65533;&#65533;`&#65533;~&#65533;q~4&#65533;&#65533;* &#65533;&#65533;&#65533;&#65533;a&#65533;S&#65533;%&#65533;&#65533;&#65533;C&#65533;&#65533; &#65533;&#65533;7&#65533;`&#65533;&#65533;@&#65533;&#65533;&#65533;&#65533;&#65533;F&#65533;]&#65533;aM&#65533;5&#65533;,DuS @&#65533;%&#65533;!AP/&#65533;&#65533;&#65533;e2&#65533;&#65533;&#65533;&#65533;&#65533;_R&#65533;&#1034;&#65533;&#65533;R&#65533;k]&#65533;I&#65533;&#65533;&#65533;m1A]&#65533;&#65533;&#65533;&#65533;`&#65533;}&#65533;&#65533;f &#65533;&#65533;a&#65533;Z&#65533;&#65533;&#65533;&#65533;X&#65533;&#65533;&#65533;k&#65533;&#65533;AFl&#65533;A&#65533;&#65533;&#65533;&#65533;&#65533;&#65533;&#65533;>6|`&#65533;j&#65533;&#65533;&#65533;&#65533;y&#65533;r&#23612;:P&#65533;&#65533; &#65533;BV&#65533;&#859;jA0&#65533;&#65533;&#65533;  !2PC&#65533;$$&#65533;39\40&#1668;9n&#65533;M&#65533;&#65533;8:&#65533;%l&#65533;&#65533;&#65533;f{]&#65533;@L@	&#65533;TD&#65533;xEy_&#65533;5&#65533;&#1283;A rf &#65533;Dh &#65533;r&#65533;f&#65533; &#65533;&#65533;bW&#65533;m&#65533;A6P&#65533;&#65533;5&#18970;%oy 9&#65533;&#65533;&#65533;Mi&#65533;f&#1654;&#65533;6$W&&#65533;&#65533;H"&#65533;&#65533;&#65533;f&#65533;&#65533;le&#65533;&#1850;&#65533;l&#65533;&#65533;&#65533;diO&#65533;&#1974;1@&#48898;
&#65533;F6&#65533; &#65533;&#65533;1&#65533;&#65533;#@y&#65533; $&#812;f&#65533;`&#65533;*&#65533;&#65533;MX&#65533;f1&#65533;&#522;&WY&#65533;&#65533;e&#65533;&#65533;Wc&#65533;4#&#65533;@&#65533;&#370;&#65533;D&#65533;`&#65533; Z&#65533;&#65533;&#65533;M&#65533;P&#65533;90 Bz&#65533;H@0;Z&#65533;3HCv&#65533;9&#65533;fI&#65533;&#65533;&#65533;&#128;(&#65533;/U7&#65533;&#65533;3oNFr&#595;&#65533;&#65533;<wf&#65533;%&#65533;H7li&#65533;&#65533;&#65533;<p6$KH&#65533;&#65533;&#65533;&#65533;&#65533;&#65533;&#65533;&#65533;&#65533;&#65533;+ &#65533;f&#65533;+~&#65533;&#65533;&#65533;&#65533;&#65533;&#65533;&#65533;AM&#65533;&#65533;&#65533;&#65533;&#65533;JG&#65533;1D&#65533;}l&#65533;&#65533;&#65533;	1&#65533;&#65533;1h &#65533;&#65533;&#65533;&#65533;&#65533;&#65533;&#65533;,Bc&#65533;&#65533;p&#65533;{B~7&#65533;&7\&#1444;&#65533;y&#65533;6$&#65533;@&#65533;&#65533;n;&#65533;&#65533;8MQ&#65533;`&#65533;m&#507;(&#65533;dlS&#65533;1@U|u6&#65533;&#65533;&#768;&#65533;&#65533; &#65533;&#65533;^&#65533;q	&#65533;G&#65533;&#65533;&#65533;%T&#65533;&#5456;&#65533;&#65533;t&#65533;t&#65533;YH&#65533;Xj&#65533;&#1805;+%&#65533;p&#65533;#!q&#65533;G&#65533;&#65533;)&#65533;D=&#65533;&#65533;&#65533;&#65533;Y&#65533;&#65533;p%&#65533;@&#65533;&#65533;+,`Ao&#65533;@s&#65533;&#65533;)&#65533;X&#65533;&#65533;S&#1938;&#65533;&#65533;&#65533;\&#65533;&#65533;T&#65533;&#65533;&#65533;&#542;&#65533;&#65533;&#65533;w&#65533;&#65533;&#65533;"&#65533;&#65533;&#65533;&#65533;;&#19272;&#65533;&#65533;\&#65533;+&#65533;M`&#65533;H4X,&#65533;&#65533;;&&#65533;&#65533;9V&#65533;]&#65533;qpD&#65533;%&#65533;&#65533;z&#65533;&#65533;.&#65533;&#710;&#65533;!&#65533;T	&#619;&#65533;&#1168;i&#65533;&#65533;&#65533;w&#65533;\	X1&#65533;&#65533;&#65533;=&#65533;&#65533;&#65533;&#65533;&#65533;&#65533;[&#65533;Rl&#65533;&#65533;&#65533;&#65533;&#65533;&#65533;[&#65533;&#65533;;&#1676;&#65533;l@&#65533;gDx&#65533;q&#65533;&#65533;(Xf"&#65533;R1&#65533;@&#65533; >OA|5&#65533;s&#65533;&#65533;{&#65533;7&#65533;&#65533;&#65533;W&#65533;&#65533;&#65533;&#65533;7D&#65533;&#65533;8&#65533;&#65533;&#65533;k&#539;&#65533;;'X%&#65533;&#65533;~&#65533;lF&#65533;&#65533;=(&#65533;&#1295;&#65533;	&#65533;5&#65533;
dzSJ&#65533;C1&#65533;J&#65533;i&#65533;&#65533;E4&#65533;t&#65533; ]&#65533;&#65533;&#584;&#2000;&#65533;&#65533;3&#65533;&#1297;&#65533;&#65533;c&#65533;;&#65533;&#776;&#65533;&#65533; 
&#65533;&#65533;`r&#1151;&#65533;&#65533;y&#65533;&#65533;,&#65533;=6&#520;&#65533;I&#65533;&#65533;+&#65533;&#65533;&#65533;@&#65533;1|&#65533;&#65533;&#65533;&#65533;&#65533;&#65533;&#65533;0	&#65533;&#65533;8&#65533;&#65533;&#65533;&#65533;&#65533;:&#701;&#65533;@ &#65533;&#65533;&#65533;&#65533;&#65533;&#65533;05&#65533;P&#65533;&#65533;&#65533;A |&#65533;)&#65533;&#65533;&#65533;8 .&#65533;/&#65533;&#65533;&#65533;!&#65533;#&#65533;|&#65533;B1&#65533;!=&#65533;B&#65533;:&#65533;,&#65533;&#65533;&#65533; &#65533;q&#65533;s&#65533;C:&#65533;&#65533;&#65533;"q3&#65533;&#65533;!&#65533;&#65533;&#65533;&#65533;&#235;Ti&#65533;&#65533;&#65533;&#65533;:,DV&#65533;,t&#65533;+&#65533;A&#65533;&#65533;,&#65533; -&#65533;CC&#65533;&#65533;&#65533;!&#65533;0&#65533;&#65533;`&#65533;&#65533;(&#65533;&#65533;&#65533;*&#65533;&#65533;S&#65533;DQ&#796;&#65533;&#65533;3&#65533;&#65533;"&#65533;H&#65533;9&#65533;nr&#65533;&#1073;&#65533;Q&#65533;&#352;!&#65533;&#65533;&#553;&#65533;&#65533;>&#65533;&#65533;&#65533;&#65533;&#65533;p0&#65533;9&#65533;Ea4&#65533;&H&#65533;&#65533;K&#65533;;\&#65533;S &#65533;p&#65533;Fh&#65533;-&#65533;&#65533;&#65533;@&#65533;&#65533; 	&#65533;&#65533;>&#65533;prY&#65533;hGe&#4164;X&#65533;k	K,&#65533;m,=1&#65533;&#65533;9:q&#65533;G/&#65533;? (&#65533;&#65533;p&#65533;&#65533;.u&#65533;L&#65533;V&#65533;&#65533;&#65533;&#65533;Ey,HY&#65533;&#65533;1&#65533;Jh X0&#65533;ZG&#65533;&#65533;&#639;&#65533;	F&#65533;&#65533;&#65533;&#65533;&#65533;p&#65533;&#65533;&#568;>&#65533;&#65533;h&#65533;c&#65533;,&#65533;B&#65533;B&#331;&#65533;L&#65533;&#65533;&#65533;&#65533;&#65533; -&#65533;&#65533;&#65533;	&#65533;&#65533;&#65533;B&#65533;q&#65533;G&#1310;&#65533;SI&#65533;D&#65533;b$&#65533;&&#65533;I&#65533;&#65533;&#65533;&#65533;EL;d&#386;X&#65533;&#50590;|J&#65533;&#515;z$&#65533;1&#654;&#65533;&#65533;~&#65533;&#65533;&#65533;@&#65533;&#65533;&#1984;J&#65533;&#65533;&#65533;U(G&#65533;&#65533;&#65533;&#65533;L.&#65533;l&#65533;xK &#560;&#65533;&#751;&#65533;J(&#65533;&#65533;&#65533;&#657;L&#65533;&#65533;BQ&#65533;[&#65533;Ka&#65533;&#65533;&#65533;<&#65533;J&#65533;|H&#65533;&#65533;H&#65533;&#65533;7a&#65533;&#65533;1L&#65533;[&#65533;=P&#65533;&#65533;&#351;d&#65533;&#65533;&#65533;Jr4&#65533;&#65533;&#65533;&#65533;&#65533;&#65533;&#65533;&#65533;&#65533;b&#65533;LE`&#65533;d&#65533;&#65533;&#65533;;`,,&#65533;J&#65533;&#65533;j&#877;4&#65533;&#65533;,&#65533;	E&#65533;&#65533;&#65533;=hM&#65533;&#65533;lM&#65533;&#65533;&#65533;&#65533;&#241;$&#65533;&#65533;&#65533;&#65533;P&#65533;>6 >E&#65533;&#65533;&#65533;[&#65533;&#65533;T&#65533;= &#65533;&#65533;4&#65533;;&#1028;&#65533;&#65533;K&#65533;,J&#65533;&#65533;&#65533;3	H&#65533;&#65533;&#65533;&#65533; N&#65533;&#65533;&#65533;0&#65533;&#65533;,&#65533;Up&#65533; ?(&#65533;&#65533;&#65533;&#65533;T&#65533;&#65533;&#65533;D6&#65533;&#65533; &#65533;&#65533;&#65533;aA&#65533;&#65533;b &#65533;&#65533;&#65533;OY|&#65533;&&#65533; &#65533;&#65533; &#65533;&#65533;F&#65533;&#65533;B6h&#65533;&#65533;:IUP&#840;<&#65533;&#65533;&#65533;&#258;&#1841;&#65533;`&#65533;G&#65533;Ht&#65533;]&#1122;&#65533;&#65533;&#65533;d&#520;&#65533;<&#65533;eQ&#65533;&#65533;&#65533;&#65533;`&#65533;&#65533;&#65533;A&#63738;&#65533;Q"&#65533;F&#65533;KB&#65533;&#65533;&#65533;&#65533;8"}R&#65533;&#65533;&#65533;&#65533; P@'&#65533;R,&#328;&#520;&#65533;&#65533; &#65533;&#65533;_&#65533;,&#65533;J&#65533;&#65533;XC&#65533; S5&#65533;&#65533;&#65533;&#65533;t&#65533;&#65533;d&#65533;5&#65533;S&#65533;&#65533;&#65533;&#65533;i&#65533;8&#65533;&#65533;J@&#65533;&#65533;<&#65533;&#65533;utB?T@TB-TC=TDMTE]TFmTG}TH&#65533;TI&#65533;TJ&#65533;TK&#65533;TL&#65533;TM&#65533;TN&#65533;TO&#65533;TPUQUR-US=UTMUU]UVmUW}UX&#65533;UY&#65533;UZ&#65533;U[&#65533;U\&#65533;U]&#65533;U^&#65533;U_&#65533;U`VaVb-Vc=VdMVe]VfmVg}Vh&#65533;Vi&#65533;Vj&#65533;Vk&#65533;Vl&#65533;Vm&#65533;Vn&#65533;Vo&#65533;Vp&#65533;&#65533;q&#883;/&#65533;&#65533; &#65533;x&#65533;r&#880;s&#65533;&#65533;&#65533;X&#65533;&#65533;&#65533;v&#65533;.*&#65533;&#65533;&#65533;&#65533;@'&#65533;~&#65533;&#65533; &#65533;{}&#65533;6 &#65533;}E&#65533;p&P$ &#65533;&#65533;&#65533;-X&#65533;&#65533;&#65533;&#65533;!X&#65533;$@&#65533;$h&#65533;&#65533;e&#65533;&#65533;&#65533; &#65533;X&#65533;:&#65533;P&` h&#65533;M&#65533; &#65533;{Y&#65533;j&#65533;&#65533;&#65533;&#65533;UY&#65533;&#65533;Y$X&#65533;&#65533;&#65533;&#65533;y&#65533;X&#65533;&#65533;Y&#65533;m&#65533;&#65533;&#65533;&#65533;&#65533;X $`&#65533;&#65533;&#65533;&#65533;$&#1571;&#65533;&#65533;/PZ&#65533;mZ&#65533;M)&#65533;&#65533;e&&#65533;&#65533;Y&#65533;)&#65533;WE&#65533;&#65533;&#65533;&#65533;mZ&#65533;&#65533; -O&#65533;O&#65533;|4&#65533;6&#65533;&#65533;&#65533;&#65533;Z&#65533;U&#65533;m&#65533;&#65533;[&#65533;}&#65533;(h&#65533;&#65533;M&#65533;?&#65533;&#65533;&#65533;C&#65533;&#65533;@[&#65533;}&#65533;!&#65533;&#65533;&#65533;[ &#65533;&#65533;M@&#65533;&#65533;M&#65533;&#65533;(h&#65533;&#65533;&#65533;O&#65533;&#65533;S&#65533;S&#520;N\?&#65533;&#65533;~%
&#65533;UX &#65533;&#65533;s&#65533;\)&#65533;&#65533;M0&#65533;h&#65533;= &#65533;S@&#65533;P&#65533;S8&#65533;&#65533;R@R&#65533;&#65533;%T&#65533;-&#65533;$(&#65533;z&#65533;\M&#65533;)&#65533;&#65533;&#65533;&#1589; $&#65533;&#65533;&#65533;G=H&#65533;&#65533;&#65533;&#65533;&#65533;]&#65533;%R&#65533;&#65533;%&#65533;&#65533;&#65533;~u'P&#65533;&#65533;&#65533;&#525;&#65533; &#65533;&#65533;&#65533;&#65533;&#65533;&#65533;&#65533;e&#65533;h&#65533;N &#65533;&#65533;]&#65533;T&#65533;]R&#65533;&#65533;5&#65533;(&#65533;&#65533;&#65533;!&#65533;&#65533;/p]x&#65533;&#65533;&#65533;&#65533;&#65533;!&#65533;&#65533;&#65533;&#65533;&#65533;=&#65533;P0
T(&#65533;S&#65533;.&#65533;s&#1861;)&#65533;(@!&#65533;&#65533;&#65533; 8&#65533;&#65533;@N&#65533;a&#65533;&#65533;&#65533;_&#65533;&#65533;S &#65533;&&#65533;6&#65533; P&#65533;&#65533;&#65533;&#65533;/&#65533;Va	&#65533;&#65533;&#65533;aa&#65533;&#65533;R&#65533;a6&#65533;&#65533;[&#896; &#65533;&#65533;6bFb%&#65533;EQ&#65533;^'&#65533;&#65533;&#65533;a5&#65533;&#65533;&#65533;&#65533;\&#65533;&#65533;U&#65533;&#65533;+n&#65533;&#65533;&#65533;&#65533;&#65533;&#65533;&#65533;$&#65533;&#65533;/n&#65533;0&#65533;>&#65533;a&#65533;&#65533;&#65533;5n&#65533;7.&#65533;M&#65533;c:&#65533;_&#65533;&#65533;Xd&#65533;=&#65533;Q O&#65533;&#65533;?&#65533;&#65533;0
&#65533; *P&#65533;p&#65533;+~&#65533;D^&#65533;&#65533;E&#65533;&#65533;F&#65533;=&#65533;`R&#65533;G&&#65533;	0&#65533;&#65533; &#65533;&#65533;&#65533;dP&#65533;/x`&#65533;&#65533;c&#65533;&#1860;&#65533;&#65533;&#65533;&#65533;&#65533;0&#65533;&#65533;J&#65533;&#65533;/&#65533;&#65533;O. 0&#65533;&#65533;&#65533;O~&#65533;6&#65533;p&#65533;E&#65533;]M&#65533;&#65533;&#1765;aS &#65533;R&#65533;b&T6V&#65533;( O&#65533;&#65533;h&#65533;[*&#65533; p&#65533;8.&#65533;#&#65533;]N&#65533;&#65533;a&#65533;_&#65533;&#65533;R&#65533;gS&#65533;aQ&#65533;&#65533;;&#65533;&#65533;&#65533;rV t&#65533;&#65533;6P&#65533;&#65533;&#65533;h&#65533;&#65533;8X&#65533;&#65533;&#65533;&#65533;g&#65533;a
(
Q&#65533;&#65533;&#65533;%&#65533;N&#65533;&#65533;(&#65533;h &#65533;*P&#65533;&#65533;&#65533;&#65533;&#65533;&&#65533;&#65533;&#65533;)@(&#65533;&#65533;W&#65533;&#338;&#65533;&#65533;&#65533;P&#65533;&#65533;Bm&#65533;	&#65533;(g6&#65533;&#65533;~&#65533;&#65533;&#65533;&#65533;&#65533;/&#65533;&#65533;&#65533;&#65533;N`&#65533;&#65533;&#65533;&#65533;&#65533;b&#65533;e&#65533;6&#65533; # gs6d&#65533;&#65533;&#65533;0&#65533;&#65533;P&#65533;V&#65533;&#65533;&#65533;&#65533;f&#65533;H&#65533; 
&#65533;&#65533;&#65533;&#65533;&#65533;4&#65533;d`&#65533;Vc&#65533;6hi&#65533;k&#65533;&#65533;k&#65533;&#65533;k&#65533;&#65533;k&#65533;&#65533;k&#65533;&#65533;ku&#65533;&#65533;	&#65533;T&#65533;&#65533;&#65533;&#65533;P&#65533;&#65533;(Cn&#65533;d&#65533;j&#65533;&#65533;l&#606;l&#686;l&#65533;&#65533;&#65533;&#16973;&#65533;/&#65533;&#65533;Hlh&#65533;h&#65533;&&#65533;6&#65533;h
P&#65533;&#65533;Nm&#65533;^m&#65533;N&#65533;&#65533;&#65533;&#65533;&#65533;d&#65533;&#896;&#65533;&#65533;[&#65533;&#65533;&#65533;&#65533;&#65533;m&#65533;&#65533;m&#65533;&#65533;e&#65533;h&m&#65533;&#65533;&#65533;0iH&#65533;&#65533;M&#35574;&#65533;P &#65533;YFm3N&#65533;&#65533;&#65533;&#65533;Mh&#65533;. h&#65533;&#65533;fn&#65533;&#65533;a&#65533;^&#65533;^k&#65533;n&#65533;6(j&#65533;&#65533;&#65533;B&#65533;&#65533;&#65533;I6&#65533;J@h#P&#65533;Pf&#65533;&o&#65533;&#65533;e&#896;&#65533;&#65533;o&#65533;&#398;&#65533;l&#65533;&#65533;&#65533;0`f#h&#65533;&#65533;f&#65533;f&#65533;&#65533;B&#65533;&#65533;&#65533;&#65533;V %V&#65533;&#65533;&#65533;oC|&#65533;&#65533;&#65533;eK( &#65533;6&#65533;&#65533;v&#65533;X&#65533;&#65533;&#65533;&#65533;&#65533;>&#65533;&#65533;F&#65533;&#65533;&#65533;	@&#65533;&#65533; j_k&#65533;V&#65533;0@hq&#65533;jXqg&#65533;pG}l&#65533;h &#65533;&#65533;&#65533;&#65533;&#65533;rFk&#65533;&#65533;&#65533;&#65533;n
66&#65533;p&#65533;J&#65533;^&#65533;Ne&#65533;&#65533;g&#65533;&#472;&#65533;j&#65533;~&#65533;&#65533;&#1280;>
&#65533;&
F*&#65533;&#65533;&#65533;s,H7&#65533;5&#65533;4F&&#65533;&#65533;Z&#65533;&#640;	&#65533;d:&#65533;$&#65533;s&#65533;2>&#65533;&#65533;&#65533;&#65533;?&#62080;  !&#65533; &#65533; ,  &#65533;D &#65533; &#65533;H&#65533;&#65533;&#65533;&#65533;*\&#560;&#65533;&#199;#J&#65533;H&#65533;&#65533;&#331;3j&#65533;&#561;&#65533;&#463; C&#65533;I&#65533;&#65533;&#595;(S&#65533;\&#626;&#65533;&#727;0c&#668;I&#65533;&#65533;&#859;8S&#65533;&#65533; &#65533;&#991;@&#65533;
ZDi6&#65533;HA&#65533;&#65533;&#1255;P&#65533;&#65533;LAI &#65533;&#65533;l4,&#65533;&#693;&#65533;&#1519;`I&#65533;&#65533;&#65533;U&#65533;&#65533;Jh&#1258;]&#758;&#65533;&#1783;p&#65533;&#669;K&#65533;&#65533;&#1915;x&#65533;8&#65533;o&#65533;&#65533;&#65533;&#65533;K&#65533;&#65533;&#65533;&#562;1[&#65533;&#65533;&#65533;S&#65533;t&#65533;B&#1613;&#65533;&#65533;n(w	&#65533;&#65533;&#65533;OX]H8&#65533;&#65533;*&#65533;[=&#65533;&#65533;hf&#65533;&#816;c_&#65533;Rf&#65533;&#65533;&#1400;Y&#65533;&#1536;&#65533;@&#65533; $&#65533;
&#65533;&#65533;%&#65533;&#65533;^&#65533;&#65533;L&#65533;&#1522;&#65533;&#758;2&#65533;&#65533;u&#65533;$L_&#65533;&#65533;[&#65533;&#65533;$Hh&#65533;Xl&#65533;&#65533;&#65533;&#65533;&#65533;K_&#65533;:&#65533;&#65533;S^&#65533;;&#65533;&#65533;8, 9&#65533;&#65533;f@&#65533;&#1920;&#65533;&#65533;V&#65533;B$&#65533;U.p&#65533;wl&#65533;a&#65533;@ &#65533; 8&#65533;&#65533;\&#65533;&#65533;&#65533;G&#65533;&#65533;&#65533;&#65533;&#65533;&#65533;G&#65533;&#65533;&#65533;&#65533;&#262;&#65533;p&#65533;UW&#65533;&#65533;&#65533;]&#65533;&#9073;&#65533;A&#65533;&#65533;vU&#65533;&#65533;U8L8PX&#65533;0&#65533; &#65533;&#65533;&#34061;8Fy&#65533;&#65533;Nr&#65533;|l&#65533;&#65533;"V&&#65533;&#65533;&#65533;i\% OYh  V&#65533;&#65533;RJI&#65533;&#65533;&#65533;e&#480;&#65533;&#65533;&#65533;&#65533;&#65533;!&#65533;&#65533;@ &#65533;1@&#65533;	&#65533;&#65533;MP&#65533;i&#34499;Zw&#65533;U:h&#65533;]{&#65533;&#65533;&#65533;l &#65533;@)&#65533;(a&#65533;4&#65533;ih&#65533;&#65533;r&#65533;[&#65533;qA&#65533;p&#65533;&#65533;V	&#65533;&#65533;X&#65533;^&#65533;*&#65533;Ke|j&#65533;e&#954;Z&#65533;&#65533;9&#65533;[&#65533;uY/&#65533;J&#1066;W%&#2414;)&#65533;z&#65533;&#65533;&#65533;1&#65533;YX&#605;C&#65533;&#65533;&#65533;&#65533;!&#710;&#65533;&#65533;&#65533;&#65533;CO&#1182;&#65533;&#65533;_Ox&#65533;&#65533;&#65533;V&#65533;&#65533;&
&#65533;k &#65533;&&#65533;&#65533;W&#1632;&#65533;&#65533;%&#65533;U&#65533;tne&#65533;&#65533;F&#65533;KE&#65533;&#65533;&#128;&#65533;ox&#65533;@_&#65533;&#65533;k&#65533;E&#65533;&#65533;&#65533;&#65533;&#65533;&#65533;S&#65533;^&#65533;&#188;&#65533;&#65533;!&#65533;&#65533;&#65533;ZJqZ&`U&#65533;&#65533;9&#65533;1&#65533;&#65533;"&#65533;Pd&#65533;fmw&#65533;&#65533;&#65533;&#65533;&&#65533;&#65533;}&#65533;`&#65533;&#65533;_&#65533;&#65533;&#65533;_&#65533;Q&#65533;&#65533;7yH&#65533;&#1305;M4&#65533;7&#65533;D&#65533;&#65533;&#65533;&#65533;&#65533;U&&#65533;`Jt&#65533;l ,&#65533;&#65533;3&#65533;f &#65533;/EF&#65533;&#1843;&#65533;&#65533;pg&#65533;&#65533;&#65533;&#65533;&#65533;q&#1830;&#65533;&#65533;&#65533;&#65533;&#65533;A&#65533;&#65533;&#65533;1&#65533;&#65533;&#65533;T(&#1872;&#65533;&#65533;&#65533;&#65533;.&#65533;&#65533;k&#1516;&#65533;K&#65533;&#65533;$&#65533;&#65533;&#65533;%&#65533;&#65533;dF&#65533;&#65533;F&#65533;R&#65533;&#65533;&#65533;&#65533;&#65533;&#65533;S&#65533;&#65533;w&#65533;&#65533;b&#65533;4&#65533;A&#65533;&#65533;&#65533;__&#942;k`Kg&#65533;&#65533;&#65533;t&#65533;&#638;&#65533;&#65533;&#65533; &#65533;&#65533;&#65533;;&#65533;K`E&#65533;&#65533;&#65533;&#65533;5&#65533;&#65533;7&#65533;&#65533;&#65533;&#727;?[&#65533;&#65533;&#65533;&#65533;&#65533;&#65533;&#65533;3&#287;_&#65533;rA&#65533;&#65533;&#65533;&#65533;&#31702;&#65533;&#65533;S&#65533;&#65533;i&#65533;&#65533;&#65533;g &#65533;O#.b&#1340;&#65533;w&#65533;&#65533;ARG&#65533;&#65533;R&#1074;&#65533;&#65533;N&#65533;KZ&#65533;:&#65533;&#65533;o&#65533; &#780;x$]&#65533;t2&#65533;lP)2&#65533;DpXA &#65533;&#534;&#65533;&#65533;{&#65533;Y&#65533;@&#186;&#65533;03$	&#65533;&#65533;&#65533;$&#65533;]%0&#65533;&#65533;&#65533;&#65533;K&#65533;&#65533;l&#65533;=&#65533;&#65533;f&#65533;8@&#65533;#z&#65533;&#65533;&#65533;@$rU`	Vy&#65533;G'fT&#65533;&#65533;E&#65533;\&#65533;&#65533;&#65533;&#65533;&#65533;-b1&#65533;q&#65533;&#65533;i&#65533;o&#65533;A&#65533;!q&#65533;C&#65533;&#205;l&#65533;&#65533;&#65533;&#65533;7&#65533;-r&#65533;d&#65533;XA*&#65533;&#65533;t&#65533;~W&#65533;_"Ig&#65533;;&#1197;&#65533; &#65533; $}&#65533;&#65533;IF&#65533;X"[&#65533;\u&#65533;%&#65533;f&#65533;&#65533;&#65533;&#65533;(&#65533;&#65533;?<&#65533;&#65533;#=\e&#65533;&#65533;&#647;T2&#65533;&#65533;`&#65533;&#65533;&#65533;3ZE98&#65533;.&#65533;&#151;3&#65533;&#65533;	&#65533;|&#65533;G&#65533;0&#65533;n&#65533;&#65533;2&#65533;,&E,&&#65533;"&#65533;&#65533;e3l&#65533;rR@&#65533;&#65533;PL&#65533;&#65533;&#65533;&#65533;&#65533;&#65533;6ab&#65533;&#65533;&#65533;<&#65533;I&#65533;&#65533;&#1608;&#65533;"&#508;d&#65533;8g&#65533;

&#65533;&#65533;-&#65533;f(&#65533;&#65533;&#1012;&#980;&#65533;&#65533;C&#65533;&#65533;&#1034;&#65533;&#65533;2&#65533;&#65533;@,&s&#65533;&#65533;bB&#65533;@&#65533;x?&#65533;`&#65533;E&#65533;&#65533;&#65533;bN&#65533;)&#65533;&#65533;Z0&#65533;Q&#65533;&#65533;&#850;&#65533;9A&#65533;&#1152;=&#65533;&#65533;&#65533;4;`&#65533;>&#65533;QH&#65533;r"2Mj%(6&#65533;@,Ac&#65533;&#65533;&#65533;@*?Z.&#65533; &#65533;dJ+&#65533;H&#65533;&#65533;
&#65533;e&#65533;P}*&#65533;&#65533;h&#65533;K4&#65533;4"^&#65533;&#65533;&#65533;&#65533;&#65533;&#65533;&#65533;,DNY&#65533;(&#65533;&#65533;,&#1700;&#65533;&#65533;&#65533;U&#65533;&#65533;&#65533;&#65533;&#65533;]&#65533;b:&#65533;h &#65533;&#65533;&#65533;V&#65533;&#65533; m&#65533;U~&#65533;|-&#65533;&#65533;&#65533;Y&#65533;z&#65533;*X&#65533;n&#1726;&#65533;EH&#65533;o0&#65533;{&#65533;&#65533;&#1074;&#65533;lf&#65533;&#65533;&#65533;&#65533;&#1718;&#65533;c&#65533;&#65533;&#65533;"&#65533;&#65533;-&#461;P,UzWX &#65533;&#65533;</;[&#65533;u&#65533;&#65533;&#65533;n7W&#65533; &#65533;Ld&#65533;&#65533;&#65533;&#65533;&#65533;&#65533;&#65533;jA&#65533;#&#65533;&#65533;&#65533;Gl&#1536;P&#65533;&#65533;&#65533;&#65533;&#909;:&#1165;/'&#65533;&#65533;/A&#65533;&#65533;I j=&#65533;&#65533;TA&#65533;>&#65533;VJJ&#65533;d&#65533;*&#65533;&#65533;fW&#1867;E&#65533;&#65533;&#65533;&#65533;&#65533;&#65533;&#65533;c&#65533;&#65533; ^&#65533;E&#65533;&#65533;q&#65533;w&#65533;*^LX&#65533;w&#65533;_C&#65533;&#65533;&#65533;=&#65533;(&#65533;&#65533;&#65533;&#65533;8&#65533;X&#65533;&#65533;	&#65533;&#65533;j'2 33&#289;&#65533;&#65533;|p&#65533;`&#65533;&#65533;&#65533;&#272;&#65533;m&#65533;&#65533;L&#65533;&#65533;Q!&#65533;&#65533;3&#65533;&#65533;vm&#65533;&#65533;&#65533;&#65533;$+E&#65533;&#65533;&#65533;&#65533;}&#65533;*&#65533;<7&#65533;&#65533;&#65533;my&#65533;&#65533;p&#65533; &#65533;R&#65533;&#65533;&#65533;
r&#65533;T&#65533;&#65533;&#65533;&#65533;&#65533;&#65533;Py&#65533;&#65533;N&#65533;buk=&#65533;%_&#65533;&#65533;G0&#65533;&#65533;-n=Nr&#65533;&#65533;&#65533;*ip&#65533;W8&#65533; &#65533;&#65533;&#65533;L&#65533;1A &&#65533;++&#65533;&#65533;#&#65533;l0/&#65533;&#65533;4.&#65533;&#65533;dXae E&#65533;oS&#65533;{&#65533;&#65533;:B&#65533;V4&#65533;$&#65533;E!x&#65533;)*&#65533;&#65533;d&#65533;O&#65533;9&#65533;&#65533;2~&#65533;&#65533;:BEhsP&#65533;Z&#65533;&#65533;&#1831;&#65533;@3&#65533;&#65533;x&#65533;K&#65533;&#65533;C&#65533;5&#65533;<&#65533;k&#65533; &#65533;&#65533;&#65533;&#838;&#582;&&#65533; &#1168;&#65533;T V&#65533;&#65533;&#65533;#&#65533;$&#65533;	&#65533;&#65533;(&#65533;&#65533;<&#65533;Y S&#65533;6&#1860;&#65533;&#65533;&#65533;&#65533;&#65533;b&&#203;1$#&#65533;T`&#65533;lHT&#65533;F&#65533;h&#65533;&#65533;@L# &#65533;&#65533;TW&#65533;&#65533;k&#65533;&#65533;c&#65533;S&#65533;&#65533;&#65533;&#65533;&#65533;X`&#65533;I&#65533;H&#65533;4&#65533; &#65533;"&#65533;&#65533;4ys&#65533;+m&#65533;r'S&#65533;&#65533;A&#65533;&#65533;k&#65533;;7&#65533;)&#65533;&#65533;A&#65533;t r&#65533;&#65533;&#65533;nY&#65533;j&#65533;2&#1093;@&#65533;p&#65533;&#65533;&#65533;&#65533;*3^&#65533;&#65533;S&#65533;&#1713;&#65533;K=&#65533;l&#65533;>&#65533;C&#65533;&#65533;sEH&#65533;&#65533;&#65533;PK&#65533;2&#65533;&#65533;%+&#65533;
&#65533;_M&#61600;W&#65533;8x&#271;r&#65533;&#65533;&#65533;&#65533;j&#65533;&#65533;&#65533;&#65533;'O&#65533;&#65533;[&#65533;&#623100;&#65533;E&#65533;|&#65533;eR&#65533;2nKK*&#65533;n`>&#65533;fo)&#65533;&#65533;&#65533;&#65533;4&#65533;&#65533;%l&#65533;&#65533;&#65533;O&#65533;&#65533;IB_&#65533;&#65533;&#65533;NP&#65533;&#65533;$Z]X&#65533;&#635;&#65533;:&#65533;&#65533;&#65533;&#65533;Yk&#65533;j!&#65533;=&#65533;&#65533;&#1022;79&#65533;Z&#65533;'&#65533;U&#65533;&#65533;A&#65533;&#65533;&#65533;s&#65533;&#65533;7&#65533;A&#65533;&#65533;&#65533;&#65533;&#65533;m&#65533;&#65533;&#65533;&#65533;&#1616;i&#65533;&#65533;&#65533;&#65533;&#65533;&#65533; &#65533;&#65533;&#65533;&#65533;&#65533;I&#65533;&#65533;I&#65533;z&#65533;B&#65533;'&#65533;&#65533;Ax&#65533;f&#65533;"X%.&#1479;X&#65533;y&#65533;U>`ZD&#65533;~7 &#65533;bf&#375;V&#65533;&#65533;&#65533;&#65533;~&#65533;!rX&#65533;+E&#65533;\2r8&#65533;4&#65533;&#65533;&#65533;E &#65533;&#65533;i1G&#65533;&#65533;w &#65533;y&#65533;dH&#65533;%&#65533;&#65533;&#65533;Xv&#65533;F&#65533;^&#65533;&#8443;&#65533;58&#65533;T&#65533;&&&#870;&#65533;&#65533;Pw`&pl8`w	Ah&#65533;Zq&#65533;&#65533;u&#65533;wv&#65533;'&?cBgW&#65533;tX&#65533;n&#65533;&#65533;&#1506;&#65533;d&#65533;&#1029;&#65533;&#65533;^N&#65533;&#65533;&#65533;d&#65533;&#65533;"&#65533;&#65533;N&#65533;!&#65533;W&#65533;q-&#65533;&#65533;&#65533;3f&#65533;&#65533;&#65533;+R&#65533;&#65533;X&#65533;
&#65533;[&#65533;";Hxb` }&#65533;&#65533;d&#65533;&#65533;}7z!&#65533;&#65533;$ *8}&#65533;b"/XE,&#65533;X&#65533;&#65533;rlP=&#65533;X&#65533;&#65533;r;pn&#65533;&#65533;>&#65533;6?&#65533;9&#65533;&#65533;&#65533;&#65533;&#65533;&#65533;A&#65533;&#65533; &#65533;H$&#65533;,bS,Rh&#65533;&#1688;{G&#65533;&#65533;A&#65533;z&#65533;O&#65533;lswl&#65533;1)&#65533;&#65533;R!;&#65533;&#65533;&#65533;&#65533;&#65533;)&#65533;o&#65533;xqW!&#65533;@G&#65533;!&#65533;&#690;&#65533;&#65533;vTK&#25435;&#65533;&#65533;&#65533;SM&#65533;&#65533;&[(q,&#65533;&#65533;N&#65533;%&l&#65533;&#33095;&#65533;1 &#65533;18,&#65533;2&Y&#65533;&#65533;Q5&#65533;0@ &#65533;h&#65533;xe~&#65533;*)I`0qb&#65533;&#65533;&#65533;hx&#65533;n&#65533;x&#65533;&#65533;&#65533;m&#65533;&#65533;|2&#65533;#1&y&#65533;&#65533;V`&#423;n.&#65533;&#65533;&#65533;&#65533;N&#65533;&&#65533;W&#65533;V&#551;'B9,.G&#65533;T9x%&#65533;&#65533;!g?Fg7&#65533;&#65533;&#65533;&#65533;jId&#65533;D[&#65533;	)&#65533;b&#65533;8&#65533;[&#65533;x&#65533;v&#65533;&#65533;&#65533;&#65533;!=&#65533;&#65533;m&#65533;b&#65533;)?&#65533;-2&#65533;&#65533;&#65533;	a&#65533;&#65533;D&#65533;qN&#65533;&#65533;:&#65533;9R2@&#65533;&#65533;z&#65533;&#65533;n&#65533;&#65533; &#65533;!&#65533;&#65533;10&#65533;"r6&#65533;Y&#1656;&#65533;&#65533;y[a~&#65533;' M&#1618;Py_sj	&#65533;JYu&#65533;&#65533;n&#65533;E&#65533;&#65533;&#65533;"&&#65533;&#65533;~hh&#65533;	!&#65533;&#65533;/&#65533;&#65533;&#65533;&#65533;&#65533;@&#65533;&#65533;&#1108;O	=&#65533;-&#65533;H&#65533;&#263;6&#65533;&#65533;q
1w&#65533;&#65533;W&#65533;=&#65533;5&#65533;&#65533;&#65533;yW	&#65533;av&#65533;Bv&#65533;5&#65533;&#65533;&#65533;&#65533;T&#65533;L&#65533;&#65533;&#65533;I/&#65533;&#65533;/2&#65533;l&#1027;d&#65533;&#65533;re&#65533;q]jV&#65533;&#65533;[$&#65533;iA^b1h&#65533;*?&#65533;m&#65533;i&#65533;1&#65533;&#65533;&#65533;O)=@&#65533;&#65533;&#349;y&#65533;-)`~&#65533;e&#65533;&#65533;d&#65533;B'&#65533;&#65533;&#65533;&#65533;&#65533;F&#65533;'jdg&#65533;2&#65533;y&#65533;:j&#65533;&#65533;&#65533;&#65533;&#65533;B'&#65533;)~&#65533;x&#65533;lp)&#375;&#65533;eqK&#65533;&#65533;&#65533;)hD&#65533;'6V&#65533;F2&#65533;;&#65533;&#65533;h%&#65533;&#65533;&#65533;a&#65533;&#65533;&#65533;f&#65533;$-J?J&#65533;x,&#65533;&#65533;&#65533;&#65533;h&#65533;4&#65533;&#65533;d,&#65533;-J&#65533;bAB&#65533;`Z&#65533;&#65533;=&#65533;&#65533;b&#65533;&#65533;&#65533;c&#65533;@l&#65533;w1&#65533;]&#65533;&#65533;z8`&#65533;&#65533;2 &#65533;&#65533;&#65533;'l&#65533;Pbv&#65533;&#65533;~f&#65533;&#65533;T:&#65533;g&#1379;&#65533;\&#65533;&#65533;B#g	&#65533;p&#65533;&#65533;&#65533;}&#65533;-$&#65533;&#327;[&#65533;0&#65533;6&#65533; &#65533;&#1094;_&#65533;C&#65533;&#426;T&#65533;N&#65533;&#65533; q	4&#65533;I&#65533;&#65533;n
Q&#65533; [&#65533;&#65533;pj0 &#65533;W&#65533;p&#65533;&#65533;d&#65533;F&#65533;2,&#65533;&#65533;z&#65533;&#65533;*Sn&#746;&#65533;&#65533;9E&#1673;h&#65533;J&#65533;q&#65533;&#65533;K &#65533;X&#65533;&#65533;jK&#65533;'j! iA '&#65533;&#65533;&#65533;&#65533;ziF&#65533;b&#65533;2&#1198;&#65533;&#65533;''&#65533;&#65533;&#65533;h4&#65533;&#65533;&#65533;!&#65533;&#65533;&#65533;&#65533;&#65533;Zn&#65533; _kaj =&#65533;&#65533;&#65533;&#65533;&#65533;[&#65533;1&#65533;&#65533;&#65533;r&#65533;z&#65533;`&#65533;L&#65533;j&#627;&#65533;&#65533;aX&#65533;&#65533;; <&#65533;&#65533;&#65533;&#65533;6&#65533;&#65533;&#65533;'&#65533;&#65533;(;&#65533;&#65533;'&#65533;X&#65533;|&#65533;%{&#65533;`&#65533;!0&#65533;i&#65533;0+&#65533;0&#65533;	&#65533;l&#65533;Yk&#65533;X&#65533;4 &#65533;&#65533;&#65533;[&#65533;&#65533;p&#65533;&#65533;&#65533;W&#65533;j&#65533;o&#65533;u> &#65533;r&#65533;&#65533;&#1334;&#65533;&#65533;V&#65533;&#65533;p&#65533;W&#65533;&#65533;&#1587;&#65533;q&#65533;&#65533;&#65533;&#65533;&#65533;&#65533;`&#65533;&#65533;@&#65533;	&#65533;&#65533;&#65533;a&#65533;N0&#65533;0&#48760;&#65533;[&#65533;&#65533;&#65533;{d!&#65533;{&#1066;f&#65533;[&#65533;&#65533;q&#65533;]u&#65533;hb p&#65533;&#65533;&#65533;b~6'&#65533;t&#48830;&#65533;&#65533;&#65533;&#65533;h1&#65533;&#65533;&#65533;[&#65533;A&#65533;&#65533;&#65533;xH&#65533;&#65533;PDk&#65533;i&#65533;&#65533;&#65533;&#65533;&#65533;7&#65533;+&#65533;p+&4&#1082;&#65533;&#65533;&#65533;&#65533;[&#65533;pH&#65533;&#65533;&#65533;&#65533;X&#65533;V&#65533;X{"p&#65533;&#65533;+&#65533;&#65533;Z&#65533;&#65533;&#65533;&#65533;&#65533;&#65533;zEh&#65533;p&#65533;&#65533;{&#65533;&#65533;&#65533;&#65533;[&#65533;|@`B &#65533;&#65533;(&#65533;:`&#65533;&#65533;&#65533;0&#65533;f&#65533;&#65533;|&#65533;&#65533;&#65533;U0&#65533;&#65533;9&#65533;|&#65533;i&#65533;&#65533;K'&#65533; 7 l ZR'&#65533;&#65533;&#65533;+0&#65533;j&#65533;"<&#65533;D&#65533;g&#65533;&#65533;&#65533;&#65533;&#65533;&#65533;h&#65533;\&#65533;&#65533;&#65533;{&#65533;0	&#65533;+:&#65533;(&#65533;&#65533;<L&#65533;:02n&#65533;pD&#65533;>Vt&#65533;1&#65533;&#65533;p.[&#65533;&#65533;&#65533;rK&#65533;&#65533; &#65533;&#65533;p&#65533;o!>&#65533;.&#65533;&#65533;l&#65533;lq &#65533;"&#384;LE&#65533;$s`&#65533;i&#65533;&#157;&#65533;( [3" &#65533;4&#65533;&#65533;&#65533;&#65533;H  &#65533;&#65533;&#65533;&#65533;I&#65533;&#542;&#65533;=%'&\&#65533;K&#65533;kLwq&#65533;)&#65533;L&#65533;<&#65533;&#65533;&#65533;&#65533;&#65533;&#65533;&#65533;|&#65533;&#65533;&#65533;wT&#519;&#65533;&#65533;X&#65533;&#65533;A&#65533;&#65533;[,PP&#65533;B Rp&#345;,XaX&#65533;\&#65533;rA&#65533;2&#65533;&#65533;&#65533;&#2040;&#65533;Q&#65533;r&#65533;P02p&#65533;&#65533;&#65533;&#65533;l&#65533;&#65533;&#665;&#65533;INk&#65533;%&#65533;&#65533;R&#548;,&#65533;]&#65533;j!&#65533;@&#65533;<|P&#65533;&#65533;	&#65533;0&#65533;&#65533;+&#65533;*&#65533;&#65533;&#65533;&#65533;&#65533;mmy&#65533;b&#65533;&#65533;&#65533;"h&#65533;&#65533;&#65533;&#65533;&#65533;|&#65533;p&#65533;k&#65533;w,  &#65533;b&#65533;N&#65533;&#65533;5&#65533;D&#65533;&#65533;&#65533;,=O&#65533;s&#65533;d&#1108;s&#65533;,&#65533;&#65533;: &#65533;&#65533;&#65533;&#253;jq&#65533;&#65533;PGpu l&#65533;2&#65533;&#65533;\	&#1759;&#65533;T-&#65533;&#65533;nq&#65533;b&#65533;&#65533;k&#65533;u&#65533;&#65533;.P - ,&#65533;&#65533;k&#65533;&#65533;m!&#65533;r@ s&#65533;lsP&#65533;&#1434;&#65533;&#65533;V&#65533;f]	&#65533;&#65533;&#65533;qM =&#65533;&#65533;&#1339;Xl 	?&#65533;&#1472;&#1554;&#65533;&#65533;G'(&#65533;p&#65533;&#65533;&#1418;&#65533;U&#1273;&#65533;\}B&#65533;&#65533;hw&#65533;6&#65533;'&#65533;rP&#65533;&#65533;&#65533;&#65533;&#65533;&#65533;&#65533;&#65533;)&#65533;f&#65533;&#65533;&#1468;&#65533;&#65533;l &#65533;<&#746;:&#65533;AD&#65533;&#65533;&#65533;8&#65533;&#1627;&#65533;&#65533;5&#65533;h&#65533;&#65533;&#65533;I&#65533;QI&#65533;	Q&#65533;P&#65533;&#1594;IJ&#65533;&#65533;*A&#65533;^&#65533;D  s&#65533;Gp&#65533;&#65533; A&#65533;5L&#65533;AK&#65533;&#65533;&#65533;&#65533;&#65533;&#65533;&#65533;&#65533;J9nr,>&#65533;^&#65533;&#65533;&#65533;&#65533;&#65533;&#65533;&#65533;-&#65533;&#65533;&#65533;&#65533;&#43099; ~"&#65533;&#65533;Z&#65533;FL&#65533;&#65533;b&#65533;&#65533;=&#65533;4&#65533;&#65533;:&#65533;&#1547;$'&#65533;&#65533;&#65533;&#65533;&#65533;L&#65533;&#65533;&#65533;&#65533;&#65533;-&#65533;&#65533;&#65533;! A0&#65533;&#65533;,i&#65533;&#65533;&#65533;&#65533;5 o&#65533;Sg&#65533;&#65533;&#65533;-&#65533;&#1885;_&#65533;&#65533;&#65533;F&#65533;k&#65533;&#65533;&#65533;&#65533;&#65533;&#65533;&#65533;&#65533;&#65533;q0&#65533;?`&#65533;A"&#65533;VX2&#65533;&#65533;=&#65533;!&#65533;y1&#65533;&#65533;b&#65533;+&#65533;&#65533;&#65533;9&#65533;&#65533;.&#65533;G=;$&#65533; 	&#65533;&#1395;p&#65533;[&#65533;&#65533;K&#65533;ty&#65533;&#65533;&#65533;&#65533;@M&#65533;&#65533;
$h&#65533;h&#65533;&#65533;&#65533;w&#65533;&#65533;q&#65533;&#65533;3 &#65533;&#65533;&#65533;&#65533;&#65533;&#65533;&#65533;&#65533;o&#65533;&#65533;M0 ;0 ~&#65533;b&#65533;&#65533;8&#65533;&#65533;h&#65533;;&#65533;&#65533;&#65533;&#65533;n&#65533;@)z\0&#2028;J&#65533;&#65533;W&#65533;c i^	&#65533;&#65533;g&#65533;&#65533;&#65533;&#65533;,&#65533;p&#65533;&#65533;&#65533;*od&#65533;&#65533;&#65533;&#65533;l&#65533;N|&#65533;<&#65533;&#65533;&#65533;&#65533;f&#65533;%&#65533;~&#65533;&#65533;n&#65533;&#65533;&#65533;&#65533;cJ&#65533;n&#65533;o&#65533;&#65533;r&#65533;&#65533;&#65533;&#65533;xsF}&#65533;J&#65533;VK&#65533;Z)&#65533;&#65533;,&#65533;j&&#65533; b&#65533;&#459;&#959;Q|wP8@`bC&#454;&#65533;&#1779;Y'&#65533;&#65533;`&#1690; &#65533;&#65533;&#65533;&#65533;&#65533;M&#296;&#65533;D &#65533;&#65533;w&#24939;>&#65533;&#65533;&#65533;&#65533;XK&#65533;&#65533;&#65533;&#65533;&#65533;&#65533;~`]&#65533;&#65533;&#65533;&#65533;k!pY% &#137;^	&#65533;&#1689;&#65533;p&#65533;&#65533;|&#65533;GS&#65533;,&#65533;&#65533;&#65533;&#65533;&#65533;&#65533;&#65533;&#65533;,/&#65533;L&#65533;&#65533;&#65533; 	&#65533;m&#65533;n&#65533;9&#65533;t&#65533;&#65533;%&#65533;|&#65533;&#65533;"&#1002;nla &#65533;&#65533;S&#65533;&#65533;&#65533;&#433;l&#65533;h&#65533;&#65533;&#65533;&#65533;s E&#65533;l&#65533;&#65533;&#65533;&#65533;&#65533;0&#65533;|\	'&#65533;&#65533;&#65533;A&#65533;da&#65533;B&#65533;&#65533;|'&#65533;:&#65533;&#65533;&#65533;D&#65533; &#65533;&#65533;
&#65533;.s&#65533;<&#65533;&#65533;&#65533;&#65533;k&#65533;&#65533;&#65533;&#65533;[ &#65533;&#65533;&#65533;UpU&#65533;x&#1143;Kz&#65533;&#65533;&#65533;1o&#65533;&#65533;&#65533;D&#65533;!,i&#65533;&#65533;&#65533;@&#65533;6&#65533;Ubb &#65533;&#65533;e&#65533;&#65533;&#65533;#?r&#65533;i&#65533;20-&iHh&#7674;*&#65533;&#65533;w&#65533;&#65533;"< &#65533;N&#65533;d&#65533;o&#65533; ~pO;&#65533;&#65533;&#65533;&#65533;&#65533;&#65533;j&#65533;&#65533;dq&#65533;&#65533;&#65533;&#65533;&#65533;&#65533;&#1983;dkQaw&#65533;&#65533;&#65533;&#65533;,z&#65533;&#65533;&#65533;A4>&#65533;&&#65533;p&#65533;lK&#65533;&#65533;&#65533;&#65533;m&#65533;&#65533; :&#1080;&#65533;&#65533; 	.\&#550;&#65533;C&#65533;&#65533;$<&#65533;p	o4n&#65533;H&#65533;&#65533;E&#65533;&#65533;X&#65533;&#65533;&#65533; )U&#65533;<&#1089;EE0r&#65533;if&#65533;M3#&#65533;&#65533;&#65533;&#65533;&#65533;O&#65533;A&#65533;%Z&#65533;&#65533;&#1096;L z&#65533; &#65533;&#65533;P&#65533;!J&#65533;&#65533;R&#65533;Y&#65533;n&#65533;&#65533;U+&#65533;)%&#65533;t&#65533;&#1166;-2&#65533;&#65533;&#65533;4&#65533;&#65533;&#65533;J&#65533;&#65533;+Y&#65533; yP&#65533;&#374;o&#65533;lk&#65533;&#65533;a&#265;&#65533;.&#65533; &#65533;&#737;9&#65533;&#65533;&#65533;qU&#65533;e&#793;5C<&#65533;&#65533;&#65533;&#65533;&#65533;6&#65533;=x&#65533;D&#65533;&#65533;M&#65533;&#65533;&#65533;&#65533; &#65533;ht&#65533;&#754;&#65533;i&#65533;2Yo<%&#65533;&#65533;&#65533;&#65533;&#65533;h"A;:&#65533;C&#65533;&#65533;s&#65533;T&#65533;^&#65533;
i R&#65533;r&#65533;&#65533;J	Z'O&#65533;&#65533; &#65533;Y&#65533;LAb&#65533;&#65533;&#65533;66&#65533;~70&#65533;i&#65533;^8Y&#65533;%*&#65533;&#6284;&#65533;&#65533;7&#65533;Sp&#65533;&#65533;,&#65533;$&#65533;&#65533;&#65533;&#1025;&a&#65533;Bw2&#65533;5:&#65533;p&#65533;&#65533;X&#65533;&#65533;+V&#65533;&#65533;&#65533;+<t&#65533;&#65533;5&#65533;i&#65533;&#65533;=b["&#65533;&#65533;|&#195;pPK&#65533;&#65533;&#65533;b&#65533;&#65533;&#65533;|L0C($J*&#65533;D&#65533;5H3&#65533;C&#65533;&#65533; <&#65533;&#65533;&#65533;&#65533;&#65533;-&#65533;&#65533;&#65533; hj&#65533;&#1546;p&#1197;`&#65533;H&#65533;"&#65533;k&#65533;&#65533;>`&#65533;7'&#65533;tPB=&#65533;_&#65533;&#65533;&#65533;E5H&#65533;R&#65533;&#65533;&#65533;&#65533;&#65533;&#65533; 1&#65533;`&#65533;5j&#65533;-H&#65533;&#65533; L&#65533;`&#65533;&#65533;&#65533;H&#65533;N&#65533;0&#65533; &#65533;&#65533;&#65533;K&#65533;N&#65533;&#65533;P\s&#65533;u&#1480;&#65533;$mA4&#65533;K&#65533;&#402;nLKa4&#65533;S&#65533;&#65533;D02r&#1028;O}&#65533;G&#65533;`&#65533;U&#65533;&#65533;&#65533;&#65533;&#65533;u\r&#65533;%NZ6&#65533;U&#65533;&#65533;2&#971;4&#65533;&#65533;#&#65533;d&#65533;=&#65533; &#65533;|$&#65533;&#65533;&#65533;&#65533;Z"_AH&#65533;&#65533;&#65533;X&#65533;v%Y&#65533;&#65533;&#65533;&#65533;&#65533;u&#65533;a&#65533;&#65533;&#65533;&#65533; d=&#65533;Ff&#65533;K&#65533;&#65533;&#1472;~+&#1152;&#65533;A&#65533;@&#65533;&#65533;&#65533; 0LE&#65533;&#65533;<0&#65533;U&#65533;^&#65533;<Yq&#65533;_T#&#65533;&#65533;g&#65533;Ja&#65533;&#65533;*&#65533; |}&#65533;&#65533;x&#65533;&#65533;&#65533;i&#65533;Px&#65533;&#65533; &#65533;C&#65533;4&#65533;&#65533;&#65533;(&#65533;ZES&#65533;&#65533;&#65533;&#65533; &#65533;&#65533;8h&#65533;&#1742;x&#65533;Xc&#65533;I&#65533;&#65533;&#61051;&#65533;8 	&#65533;f&#65533;n&#65533;|p&#65533;OTk&#65533;,JNa 0 ~#&#65533;,&#1045;&#65533;&#1280;_&#65533;X &#65533;f&#65533;&#65533;&#65533;&#65533;&#65533;&#65533;}t]SHKa&#65533;SG&#65533;i&#65533;[w]-&#65533;&#65533;k&#65533;&#65533;]&#65533;huN&#65533;&#65533;&#65533;&#65533;(&#65533;&#65533;b6&#65533;`&#65533;\&#65533;&#65533;&#65533;&#65533;&#65533;&#1179;w&#65533;J&#65533;{&#65533;u&#65533;33&#65533;Px4&#65533;&#65533;q&#65533;@@&#65533;k0v&#65533;&#65533;+0Aa&#65533;<[&#65533;Hx~~&#65533;&#65533;[\:2f&#65533;&#943;+&#65533;&#65533;_v&#65533;&#1804;&#65533;&#65533;&#65533;e&#65533;'$&#65533;&#65533;d&#65533;&#65533;&#65533;~`"&#65533;&#65533;.m9&#65533;&#65533;&#65533;W&#65533;HG~&#65533;&#65533;`&#65533;w&#65533;&#65533;%&#65533; @+Z&#65533;&#65533;!&#65533;2`a&#1141;&#65533;H!-&#65533;L
D&#65533;@&#65533;\&#65533;wq&#65533;&#65533;&#65533;P>&#65533;  &#65533;Fl&#65533;&#65533;!&#65533;x7&#65533;@_&#65533;&#65533;<FQ&#65533;\y&#65533;A&#165;&#65533;&#65533;&#65533;I&#65533;&#65533;&#65533;&#65533;&#65533;&#65533;A&#65533;&#65533;&#65533;&#892;IGWX&#65533;&#518; x>:"&#65533;&#65533;&#65533;2&#65533;!S&#65533;c&#65533;&#65533;/3r$&#65533;[&#65533;Z&#65533;&#65533;E&#65533;&#65533;z*9Y&#65533;&#65533;&#65533;&#65533;d&#65533;L&#65533;&#487;&#65533;&#65533;&#65533;-SP|*r&#65533;&#65533;D` &#65533;MyJ&#65533;&#65533;@Z``&#65533;&#65533;&#65533;Cz&#65533;&#65533;&#65533;J&#65533;H&#65533;M8&#65533;&#65533;|v&#65533;&#65533;.&#65533;&#1288;M|S&#65533;&#65533;R ~+*&#65533;&#65533;&#65533;,&#65533;e=&#65533;&#65533;_&#65533;l&#65533;fS{&#65533;O_&#65533;&#65533;&#65533;l&#1679;> &#65533;t&#65533;3 4a&#1320;&#65533;'>S&#65533;|&#65533;&#65533;A&#65533;&#65533;&#65533;jd&#65533;g?&#65533;@0&#65533; &#65533;&#65533;gc&#65533;&#65533;&#65533;&#65533;&#65533;&#65533;I&#65533;G&#65533;&#65533;a&#65533;0&#65533;ME0O&#65533;F&#65533;l&#65533;&#65533; P&#65533;6AD:Y`@IM&#65533;>n2&#65533;,X&#65533;&#65533;I1&#65533;x&#65533; X&#65533;&#65533;}p@&#65533;kum &#65533;bD&#65533;'*&#65533;&#65533;3&#65533;C&#65533;&#65533;*&#65533;&#65533;&#65533;&#65533;!9H&#65533;H&#65533;&#65533;&#65533;F&#65533;&#65533;&#65533;&#65533;J&#622632;&#65533;J8&#65533;&#65533;99&#65533;=n&#65533;2&#65533;)&#65533;`&#65533;&#65533;)-&#65533;$j[&#65533;&#65533;&#65533;%hmU?&#65533;&#65533;&#65533;&#65533;d&#65533;,!KBUA&#65533;JI&#65533;&#65533;&#65533;&#65533;	&#65533;&#65533;"&#65533;&#65533;&#65533; &#65533;&#65533;T&#65533;F&#65533;&#65533;mF&#65533;!&#65533;b&#65533;&#65533;&#65533;d&#65533;&#65533;&#1019;2h&#65533;&#65533;UP&#65533;:YEZv&#65533;&#65533;&#65533;)0&#65533;&#65533;_&#65533;@&#65533;&#65533;&#65533;@ &#65533;lm&#65533;V&#65533;&#65533;&#1806;&#65533;8&#65533;!4&#65533;R6&#65533;o}&#65533;_K(d&#65533;&#65533;&#65533;&#65533;&#65533;&#65533;M&#65533;4&#65533; &#65533;PJ&#65533;f&#65533;aB4&#65533;&#65533;&#65533;V&#65533;l&#65533;e &#65533;t P&#65533;&#65533;&#65533;&#65533;&#65533;&#65533;<&#65533;)&#65533; lS&#65533;&#65533;&#65533;jW&#65533;&#65533;B&#65533;A&#65533;G]&#65533; X&#65533;&#65533;! &#65533;&#1493;4&#65533;exm&#65533;&#65533;[&#1667;&#65533;&#65533;w&#65533;1C&#65533;d&#65533;8&#65533; v&#65533;&#65533;a/W&#65533;&#65533;&#65533;>&#65533;&#65533;&#65533;D7&#65533;,&#65533;Urm&#65533;Y&#65533;5G&#65533;&#65533;&#65533;
,&#65533;L&#65533;&#65533;/&#65533;}\(&#65533;&#65533;m&#65533;@&#65533;4UD&#65533;	&#65533;>&#65533;_<&#65533;t&#65533;&#65533;=&#65533;&#65533;r&#65533;&#65533;
d o&#65533;q&#65533;&#65533;6&#65533;S&#65533;j&#65533;&#65533;&#9588;&#65533;&#65533;Z&#65533;.FR&#65533;&#65533;.&#65533;&#65533;&#65533;&#65533;c/&#65533;C&#65533;&#65533;'&#65533;Oj &#65533;&#58507;&#65533;D&#65533;&#65533;&#65533;&#65533;Z &#65533;h&#65533;&#65533;&#65533;&#65533;&#65533;s&#65533;&#65533;&#65533;1&#65533;'D&#65533;&#65533;&#65533;7&#65533;&#65533;&#65533;&#65533;"`&#65533;&#65533;S@5&#65533;}&#65533;.K&#65533;&#65533;9A&#65533;/t&#65533;2&#65533;&#65533;f&#65533;&#65533;&#1085942;&#65533;D&#65533;&#65533;\&#65533;2"kdv&#65533;b9<&#65533;\`&#65533;
&#65533;+f&#65533;&#262;&#65533;&#65533;\_&#65533;&#65533;lpc&#65533;s0}{*&#65533;&#65533;&#65533;&#65533;&#65533;G:&#65533;&#65533;&#65533;t&#65533;&#65533;A)&#65533;&#65533;&#65533;&#65533;&#65533;&#65533;!&#65533;&#65533;V&#65533;&#65533;&#65533;d&#65533;&#65533;&#65533;&#65533;ddi&#65533;&#65533;&#65533;&#65533;&#65533;2&#65533;&#65533;&#65533;&#65533;&#65533;I&#246;c&#65533;A~g&#65533;+&#65533; uH&#264;p&#65533;o&#65533;>&#65533;<T&#65533;&#312;&#65533;&#65533;I=&#65533;q&#65533;o&#65533;&#65533;&#65533;&#65533;j&#65533;&#296;/, &#65533;&#65533;&#65533;&#65533;&#65533;1k0&#65533;&#65533;&#65533;( &#65533;&#65533;\&#65533;Fw&#65533;L&#65533;&#65533;Y:k&#65533;&#65533;|&#65533;2y&#65533;{&#65533;&#1213;>;0&#65533;&#65533;&#65533;&#65533;&#65533;&#1303;&#65533;&#65533;&#65533;s&#65533;z&#65533;7&#65533;&#65533;]&#65533;=y&#65533;&#65533;i&#65533;X.f&#65533;b&#65533;&#65533;@&#65533;&#65533;&#65533;&#65533;&#65533;}&#65533;&#65533;&#65533;&#65533;&#65533;&#65533;Q&#65533;&#65533;&#65533;e&#65533;}&#65533;l&#65533;@&#65533;&#65533;&#65533;-&#65533;&#65533;g&#65533;|&#1381;oF+&#1155;&#65533;&#65533;]*&#65533;|&#65533;&#65533;&#65533;3&#65533;s&#65533;&#65533;&#65533;&#65533;T&#65533;b&#65533;&#65533;h&#65533;&#65533;&#65533;W&#65533;&#1845;&#65533;x&#65533;!k4&#65533;&#65533;i&#65533;&#65533;&#65533;S|&#1790;]{&#65533;&#65533;q&#65533;[&#65533;&#65533;B
@&#65533;&#65533;&#65533;&#65533;%&#65533;W>&#65533;&#65533;wp&#65533;&#65533;h&#65533;&#65533;&#65533;&#578;_"&#65533;&#65533;&#200;&#65533;&#65533;&#65533;&#65533;&#310;&#65533;&#65533;k&#1338;}E\p3`_&#65533;&#65533;&#65533;&#65533;8 p"&#65533;&#65533;&#65533;h&#65533;&#65533;a&#65533;=&#65533;&#65533;?|Z&#65533;8v&#65533;96&#514;&#65533;C&#65533;&#65533;&#65533;&#65533;)&#65533;&#65533;&#65533;q&#65533;8x&#65533;&#65533;8&#65533; &#65533;D&#65533;&#65533;#>&#65533;@&#277;1&#65533;$&#65533;&#65533;J&#65533;&#65533;&#65533;k&#65533;&#465;?&#65533;&#65533;&#65533;b&#65533;&#65533;&#65533;[A,<&#65533;a&#1032;&#717;&#65533;9&#65533;t&#65533;&#65533;A&&#65533;&#65533;&#65533;$ &#65533;&#65533;&#65533;&#65533;H&#65533;&#65533;&#65533;&#65533;&#65533;&#65533;&#65533;&#65533;o1&#65533;kB0&#65533;?8&#65533;3&#65533;&#65533;H&#65533;&#65533; &#65533;&#65533;&#1574;&#65533;&#65533;C&#65533;&#65533;0&#65533;&#65533;&#65533;&#65533;&#65533;&#65533;<0&#65533;3|B+&#65533;3^&#65533;&#65533;b&#65533;?&#65533;&#65533;B&#65533;&#65533;CCt&#65533;4&#65533;2&#65533;C3,&#65533;C&#65533;&#65533;d>,9DKA&#65533;<d&#65533;;C&#65533;&#65533;&#65533;76 D&#65533;&#65533;1&#65533;&#65533;KLE&#65533;&#65533;D2d&#65533;F&#65533;&#65533;4&#65533;@HB&#65533;KAAA+U&#65533;=>d<t&#65533;;&#65533;?E&#65533;&#65533;(&#65533;&#65533;G9&#65533;%&#1301;)&#65533;E&#65533;{&#65533;VtEG4?h&#65533;Jh&#65533;cx&#65533;&#65533;zC&#65533; &#65533;8&#65533;CgG&#65533;X&#65533;;&#65533;D=&#65533;Od&#65533;U&#65533;&#65533;	&#65533;&#65533;c&#65533;?R&#65533;.t&#65533;&#65533;Gq&#65533;&#493;@&#65533;hd&#65533;i&#65533;&#65533;;&#65533;&#65533;r&#65533; ^&#65533;YJ&#65533;3y7|\H&#65533;X&#65533;&#65533;&#65533;&#65533;&#65533;DO&#65533;E<&#65533;s&#65533;&#65533;&#65533;&#65533;cy&#65533;&#65533;`H&#65533;
VTDW&#65533;&#65533;?&#65533;H=&#65533;O&#65533;E&#65533;T&#65533;eI&#65533;&#1801;;h&#65533;&#65533;Hs&#65533;`<&#65533;(I&#65533;&#65533;&#65533;!e&#65533;&#345;,&#647;&#65533;&#65533;U&#65533;D?X=$Gj&#65533;&#65533;>&#65533;ad&#65533;w&#65533;F&#65533;#D&#65533; &#65533;T&#65533;&#65533;&#65533;&#65533;&#65533;&#65533;&#65533;t&#65533;IW&#65533;&#588;,o&#65533;&#65533;&#65533;&#65533;&#65533;H&#65533;5 b&#65533;&#65533;=P&#65533;&#65533;&#65533;&#65533;&#65533;4&#65533;<&#65533;&#644;&#65533;JPI3&#65533;&#677;y&#65533;*&#1538;&#65533;,D&#65533;&#65533;[&#65533;&#65533;&#65533;FhLF&#65533;K,&#65533;&#65533; &#65533;dD&#65533;d&#65533;&#65533;	&#65533;c&#1089;&#65533;!&#684; e&#65533;&#65533;$&#65533;lLEP&#484;K&#65533;&#65533;F&#65533;D&#65533;T&#65533;<H!Hy&#65533;ya&#65533;L&#65533; M&#1092;&#65533;&#65533;Tb&#1536;&#65533;\&#65533;&#65533;&#65533;K&#65533;&#65533;?(&#65533;&#65533;&#65533;&#65533;4Na1&#65533;&#65533;&#65533;@L[&#65533;&#65533;&#308;&#65533;5&#65533;&#65533;&#65533;A&#65533;&#65533;L&#65533;p &#65533;J&#65533;&#65533;&#65533;pK&#65533;l&#65533;&#65533;&#65533;>&#65533;J&#65533;&#65533;	J&#65533;|O&#65533;;O&#65533;&#65533;&#65533;<&#65533;&#65533;&#65533;&#65533;&#547;y!&#65533;&#65533;&#65533;&#990;&#65533;&#968;xO#D&#65533;&#65533;O&#65533;	&#1337;MT<P%8&#65533;(8KiP	}&#65533;e&#65533;&#65533;&#65533;&#65533;	&#65533;P&#65533;H&#65533;&#1031;XP&#65533;&#65533;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TA&#65533;<&#65533;B&#65533;&#65533;6 &#65533;&#65533;  x&#65533;/8&#65533;&#65533;j&#65533;&#65533;&#65533;!&#1545;!  H&#65533;,I&#65533;&#65533;T'P&#65533;N&#65533;&#65533;!x&#65533;Lu&#65533;/&#65533;&#65533;P$@&H$p'UR-&#1356;j&#65533;(&#65533;$HXm&P `&#65533;X&#65533;G&#65533;&#65533;y&#65533;&#65533;!@ h&#65533;$H&#65533;&#65533;Ufe$X L%Vy&#65533;Te&#65533;f&#65533;Vm&#65533;&#65533; j}&[&#65533;&#65533;d&#65533;Vr&#65533;&#65533;&#65533;Vg
&#65533;q%WmE&#65533;Vt&#65533;&#65533;6@&#65533;ue&#65533;f&#65533;Y&#65533;&#65533;>RW{&#65533;V&&#517;&#65533;&#1497;M&#65533;k&#65533;We&#65533;&#65533;/h&#65533;mX&#65533;&#65533;q&#65533;=&#65533;N&#1027;&#65533;?&#65533;&#65533;-&#65533;X&#65533;\EXn&#65533; &#65533;m&#65533;/(M&#65533;&#65533;/X&#65533;KOHRhY&#65533;&#65533;&#65533;%&#65533;yM&#65533;~5W &#65533;O&#65533;N&#65533;&#65533;&#65533;&#65533;N(&#65533;C,QhYS@&#65533;&#65533;0&#65533;S=&#65533;&#65533;-N&#65533;&#65533;f&#65533;n]&#1542;-&#65533;&#65533;E!&#65533;&#65533;&#65533;ZCCP&#65533;&#65533;(&#65533;P@&#65533;S@&#65533;R0&#65533;&#65533;&#65533;6&#65533;Y X&#65533;p&&#65533;VeUx&#65533;&#65533;Zx&#65533;&#65533;&#65533;)@&#65533;V0&#65533;R&#65533;P&#65533;&#65533;&#65533;SpY&#65533;&#65533;&#65533;D&#65533;&#65533;TUU&#1371;m&#65533;O&#65533;&#65533;&#65533;!x\&#65533;x&#65533;A&#65533;=&#65533;&#65533;&#65533;E&#1907;U&#65533;?h[&#65533;&#65533;&#1309;&#65533; &#65533;uX &#65533;)&#65533; &#65533;]&#65533;&#65533;\8&#65533;&#65533;&#65533;&#65533;&&#65533;&#65533;M]&#65533;-&#65533;PR&#65533;&#65533;&#65533;-Q*&#65533;&#65533;&#65533;F&#65533;&#65533;&#65533;&#65533;&#65533;@8&#65533;&#65533;&#65533;&#65533;&#65533;&#65533;&#65533;&#65533;&#65533;&#65533;-^&#65533;-R&#65533;#&#65533;&#65533;&#65533;&#65533;&#65533;&#65533;m&#65533;&#65533;&#65533;&#65533;&#65533;&,]&#65533;-^&#65533;%_&#65533;m&#65533;	0&#65533;&#2000;&#65533;]!p_&#65533;_M&#65533;&#65533;T0&#65533;&#65533;%&#65533;&#65533;&#65533;P*P
P&#65533;	&#65533;_P&#65533;&#65533;m&#65533;(&#65533;&#65533; `&#65533;&#65533;&#65533;nE`^`&#65533;E^Op&#65533;	&#65533;&#65533; #x&#65533;`&#65533;	&#65533; &#65533;`&#65533;&#65533;&#65533;&#65533;&#65533;(8`&&#65533;S&#65533;&#65533;-&#65533;P~ x "&#65533;&#65533;&#65533;a&#65533;`%&#65533;a&#65533;E&#65533;M&#65533;&#65533;[R&#65533;&#65533;&#65533;E^QX&#65533;	&#65533;
x&#65533;	&#65533;0&#65533; &#65533;&#65533;D&#65533;$pb&#65533;&#65533;_&#65533;C= &#65533;SX`T Q &#65533;m&#65533;&#65533;0(&#65533;	Ha
&#65533;&#65533;&#65533;&#65533;/&#65533;&#65533;&#65533;&#65533;&#65533;&#65533;&#65533; &#65533;^&#65533;E&#65533;&#65533;5&#65533;T&#1027;D&#65533;&#65533;6x&#65533;(&#65533;&#512;&#65533; &#65533;&#65533;&#65533;&#65533; @$&#65533;&#65533;\M]&,&#65533;T&#65533;	&#65533;mY=&#65533;b&#65533;&#65533;&#65533;bK&#65533; #&#65533;&#65533;&#65533;&#65533;J&#65533;&#65533;&#65533;&#65533;\)&#65533;&#65533;&#65533;&#65533;6&#65533;C&#65533;dY&#65533;&#65533;&#65533;Nh&#65533;m2V K. (cc#&#65533;&#65533;S&#65533;Y&#65533;&#65533;&#65533;&#65533;Wn&#65533;&#65533;&#65533;	&#65533;O&#65533;XO&#65533;P&#65533;&#65533;&#65533;	&#65533;&#65533;
&#65533;&#65533;v|&#65533;X&#65533;&#65533;I&#65533;,&#65533;&#65533;M&#65533; &#65533;)&#65533;>F_U&#65533;&#65533;&#65533;&#65533;&#65533;&#65533;&#65533;&#65533;v&#65533; &#65533;&#65533; &#65533;X:&#65533;e\~&#65533;h &#65533;x &#65533;&#65533;`&#65533;&#65533; c&#65533;&#65533;0NVE&#65533;Sn&#65533;P #&#65533;c	~ ]&#65533;&#65533;f&#65533;&#65533; 
0c&#65533;&#65533;i&#65533;&#65533;i&#65533;&#65533;i&#65533;&#65533;i&#65533;&#65533;i&#65533;&#65533;i* &#65533;&#65533;Q*&#65533;&#65533; 
&#65533;&#65533;=.&#65533;B&#65533;f&#65533;&#2015;&#65533;j&#65533;&#65533;j&#65533;&#65533;j&#65533;&#65533;jX&#65533;&#65533;&#65533;&#65533;&#65533;eQ*&#65533; &#65533;ff>6&#65533;&#65533;>k&#65533;Nk&#65533;^&#65533;MNjS&#65533; P&#65533;&#65533;F&#65533;6Ha&#65533;~&#65533;0&#65533;&#65533;&#65533;-b&#65533;&#65533;$v&#65533;&#65533;h&#65533;&#65533;&#65533;m&#65533;n&#25542;g<&&#65533;]&#65533;&#65533;~&#65533;"&#65533;&#65533;x&#65533;^Q
cK&#65533;&#630;&#65533;&#65533;vF&#65533;&#65533;6&#65533;&&#65533;`&#65533;F&#1090;V&#65533;&#65533;d &#65533;eU&#65533;&#65533;n.&#65533;&#622;&#65533;p&#65533;2&#65533;&#65533;nn &#65533;Vf&#65533;&#65533;i&#65533;\n&#65533;&&#65533;i
&#65533; &#65533;&#65533;&#65533;&#65533;0&#65533;&#65533;N&#1147;&#65533;&#400;&#1929;&#65533;&#65533;&#17086;l#&#65533;&#65533;4&#65533;P &#65533;.&#65533;&#65533;j&#65533;&#65533;8&#65533;&#65533;6&#65533;&#65533; &#65533;V&#65533;>Va&#65533;.&#65533;0&#65533;&#65533;o&#65533;&#65533;e&#65533;&#65533;&#65533;0hn&#65533;&#65533;&#65533;h&#65533;&#65533;&#65533;b5&#29216;&#65533;&#29064;&#65533;&#65533; &#65533;C6&#65533;&#65533;&#65533;f(&#65533;5n&#65533;xn&#65533;&#65533;A&#65533;8i#@h&#65533;&#65533;&#65533;&#65533;kC&#65533;&#23428;&#65533;Q\&#65533;&#65533;&#65533;~&#65533;C.&#65533;&#65533;&#65533;W&#65533;&#65533;&#65533;#&#65533;pw&#65533;&#1742;q'Q&#65533;&#65533;&#65533; !&#65533; &#65533; ,  &#65533;@ &#65533; &#65533;H&#65533;&#65533;&#65533;&#65533;*\&#560;&#65533;&#199;#J&#65533;H&#65533;&#65533;&#331;3j&#65533;&#561;&#65533;&#463; C&#65533;I&#65533;&#65533;&#595;(S&#65533;\&#626;&#65533;&#727;0c&#668;I&#65533;&#65533;&#859;8&#65533; "&#65533;&#991;&#65533;-C&#65533;&#65533;P3@&#65533;*U&#65533;!&#454;Ez.&#65533;JuJ&#65533;.V&#65533;&#65533;&#65533;&#65533;&#65533;M&#65533;.e&#65533;L&#65533;J&#65533;&#65533;Ei&#1576;e3&#65533;D
&#65533;pg&#65533;&#65533;b&#65533;&#65533;&#1915;\&#65533;&#65533;&#65533;&#65533;4&#65533;&#2047;S&#65533;X&#65533;&#65533;	&#65533;&#65533;4S&#65533;.&#65533;&#65533;x&#65533;&#65533;ULyi&#65533;	&#65533;!&#65533;g&#65533;&#65533;!&#65533;~,&#65533;&#65533;&#65533; v&#65533;&#65533;&#65533;D&#65533;5&#65533;8M"&#65533;&#1144;#&#65533;&#65533;&#859;%&#65533;l\H &#65533;&#65533;&#65533;&#65533;&#65533;%@&#1851;9&#65533;2&#65533;&#65533;G&#65533;&#65533;&#65533;G`V&#65533;= &#65533;&#65533;&#65533;@`&#65533;&#65533;m&#65533;&#65533;&#65533;-&#65533;>c&#65533;kit&#65533;&#65533;cm&#65533;&#65533;&#65533;wTh&#65533;&#1612;&#65533;&#65533; n&#65533;Ft&#65533;Z:&#65533;k&#65533;&#65533;S
l^R&#65533;f(&#65533;&#65533;*&#65533;&#65533;j=&#65533;'k&#65533;6P
dd'[&#65533;ea&#65533;&#65533;&#65533;&#65533;(&#65533;E '&#65533;|&#65533;e&#65533;A)&#65533;&#65533;&#65533;&#65533;&#65533;&#65533;y/&#65533;(d&#65533;`&#390;'&#65533;G&#65533;j&#65533;A$()@x9Tx&#65533;M&#65533;&#65533;a_[&#65533;&#65533;c|&#65533;P&#65533;ZE&#65533;&#65533;Z9 p0fM&#65533;yY&#65533;`&#65533;Y	&#65533;&#65533;&#65533; w=&#65533;&#65533;&#65533;&#65533;o&#65533;&#65533;o&#65533;`&#65533;l,&#65533;&#65533;*&#65533;ET&#65533;vjh&#65533;&#1345;&#65533;&#65533;v&#65533;p<:&#65533;&#1601;&#65533;h
$ &#65533;x&#65533;b&#65533;&#65533;PZU&#65533;*&#65533;1&#65533;J[6&#65533;&#65533;&#65533;Z;&#65533;&#65533;Z	&#65533;&#65533; j-&#1130;&#65533;A&#65533;6&#65533;^&#65533;le &#484;&#65533;&#65533;i&#65533;&#65533;ojYk&#65533;lp&#65533;&#65533;&#65533;&#65533;&#65533;&#65533;Z+&#65533;&#65533;&#65533;&#65533;&#65533;Z!&#65533;w&#65533; d&#65533;H,&#65533;&#65533;&#188;&#65533;H&#65533;&#65533;&#65533;UVF9{&#65533;&#65533;&#65533;+&#65533;P&#65533;%0&#65533;J&#431519;&#65533;&#65533;&#1440;&#65533;kg'&#65533;w&#65533;R&#65533;&#65533;
&#65533;|&#65533;dU&#65533;$&#65533;e&#65533;`&#65533;&#65533;0&#65533;8&#65533;&#65533;&#65533;v&#1885;&#65533;&#65533;jSt 8&#65533;,&#65533;&#65533;9+e&#65533;&#65533;&#65533;ELg ]&#65533;&#65533;&#65533;&#65533;2N2&#65533;&#1345;&#65533;k&#65533;&#65533;&#65533;&#65533;&#65533;&#65533;P&#65533;=&#65533;!&#65533;i%&#65533;&#65533;&#65533;e&#65533;&#65533;Jf m&#65533;h{-&#65533;S&#65533;7&#65533;`&#65533;&#65533;&#65533;}u&#65533; &#65533;&#65533;O#&#65533;*tKg&#65533;&#65533;&#65533;&#65533;&#65533;&#65533;&#65533;&#65533;l&#65533;&#733;3&#65533;&#65533;&#65533;@&#1577;&#65533;&#65533;&#65533;	&#65533;&#65533;&&#930;&#65533;&#65533;&#65533;D&#65533;&#2012;w&#65533;&#65533;&#65533;3q&#65533;C&#65533;&#65533;a&#385;il:&#65533;G&#65533;&#65533; &#65533;51v&#65533;+&#65533;ty&#65533;g&#65533;	&#65533;K&#65533;) &#65533;&#1821; %&#65533;:&#65533;Q&#65533;&#65533;8T&#65533;5J&#65533;&#65533;mL&#65533;&#65533;&#65533;&#65533;Iu&#65533;n}^&#65533;&#65533;N&#1199;l&#65533;&#1501;.Tm&#65533;&#65533;tM&#65533;&#65533;E&#65533;&#65533;&#65533;&#65533;&#65533;&#65533;&#65533;/rl&#65533;&#65533;&#65533;x&#65533;&#65533;&#65533;k&#65533;R&#65533;&#65533;&#65533; %&#65533;&#65533;&#65533;M-&#65533;p6`&#65533;&#65533;9&#65533;&#65533;&#65533;Z&#65533;n&#492;&#1164;&#65533;	&#65533;&#65533;&#65533;&#65533;&#65533;wPM-&#65533;#N&#65533;&#1552;&#65533;&#381;&#65533;T&#65533;&#65533;&#65533;	&#65533;&#65533;&#65533;
D&#65533;&#65533;0l&#65533;qgA&#65533;DO&#65533;&#65533;&#65533;Ib16T&#65533;L4XK&#65533;&#1972;&#65533; &#65533;	X&#65533;;"^&#65533;&Fp 7&#65533;[&#65533;.R=^/p0&#65533;	&#65533;dT&#65533;y&#65533;`&#65533;&#65533;Z&#65533;&#65533;&#65533;
&#65533;`UYr&#65533;g5 N&#65533;&#65533;&#65533;&#65533;?&#65533;&#65533;#&#65533;&#65533;&#65533;j(3ZmK&#65533;R&#65533;&#65533;>&#65533;	E&#65533;v&#65533;/&#65533;&#65533;kS&#65533;&#65533;&#65533;$&#65533;G&#65533;*^&#65533;R)&#65533;3&#65533;&#65533;&#65533;&#65533;K-%&#65533;b&#65533;H&#65533;&#65533;&#65533;) &#65533;K&#65533;d 6l`&#65533;&#65533;C&#65533;$g	&#65533;3&#65533;&#65533;V&#65533;&#65533;E&#65533;0&#65533;^&#65533;2&#65533;\&#65533;&#65533;JRP&#65533;&#65533;y&#65533;&#65533;&#65533;Z&#65533;G&#65533;&#65533;]A&#65533; &#65533;
RF&#65533;&#1093;&#65533;|!&#65533;&#65533;v&#65533;"e&#550;8&#65533;&#65533;>&#65533;&#65533;/& &#213;3 &#65533;p&#65533;&#65533;. b&#1298;&#65533;=P&#65533;&#65533;D&#65533;&#65533;A
&#65533;9&#65533;G&#65533;&#65533;l&#65533;&#65533;&#65533;bD&#65533;&#65533;&#962;&#65533;s+&#65533;&#65533;"&#65533;&#65533;P&#65533;@&#65533;E&#65533;s&#65533;&#65533;6j&#65533;&#65533;&#65533;qcLp&#65533;&#252;&#65533;B&#1831;A&#65533;EK&#65533;.g&#65533;&#65533;F&#65533;&#65533;I"T&U&#65533;&#65533;[R&#65533;&#65533;5]t9b&#65533;`&#65533;D&#65533;&#65533;,&#65533;&#65533;+	&#1200;&#65533;"&#65533;&#65533;q-&#65533;&#65533;@&#65533;M=&#65533;&#65533;"I&#65533;j&#65533;{uT&#65533;&#65533;&#65533;[&#65533;CJ&#65533;&#65533;&#65533;&#65533;=X ,&#65533;1$&#65533;&#65533;&#65533;&#65533;&#65533;O&#65533;qe%+O&#65533;/&#65533;J&#1530;&&#65533;=K<	TC&#65533;{:&#65533;w&#65533;&#65533;p&#65533; &#885;&#65533;&#65533;x &#65533;&#65533;&#65533;*&#65533;&#65533;5Cz&#65533;&#65533;d'&#65533;K&#65533;!&#65533;;$&#65533;u&#65533;,&#65533;&#65533;j&#4232;&#65533;&#65533;}&#65533;K&#65533;&#65533;c_&#1600; &#446;&#65533;&#65533;&#65533;&#65533;&#65533;(K&#65533;&#65533;&#65533;&#65533;0TS%B&#65533;&#65533;&#1350;&#65533;l&#65533;&#65533;E&#65533;&#1194;, &#65533;&#65533;
iR&#65533;&#65533;&#65533;-&#65533;&#65533;&#65533;&#65533;t&#65533;&#65533;&#65533;&#65533;&#349;	!$&#65533;B&#356;`&#65533;!&#65533;&#65533;&#65533;b&#65533;p^W%&#560;.&#65533;M&#65533;2&#1529;+C&#65533;K_&#65533;6n-p&#65533;D&#65533; &#65533;&#65533;*J&#65533;&#65533;Lb&#65533;sJ``c1&#65533;Ng&#65533;1&#1149;&#65533;&#65533;&#65533;&#65533;&#65533;Z&#65533;
K&#65533;P&#65533;M&#65533;k&#65533;&#65533;&#65533;UN&#65533;&#65533;&#65533;Z&#65533;y&#65533;&#65533;V&#65533;!l&#65533; &#65533;&#1558;B&#65533;&#65533;&#65533;,L&#65533;&#65533;&#65533;Z&#65533;(;&#65533;&#65533;]&#65533;&#65533;&#675;&#65533;Q&#65533;&#1278;WH6&#1291; sX&#65533;&#65533;],W 0&#65533;1&#65533;&#65533;0&#65533;[Y&#65533;&#65533;&#65533;W`&#65533;kLJd&#65533;q	&#65533;/	&#65533;&#774;)&#65533;`&#65533;N&#65533;&#65533;h&#65533;&#65533;&#65533;&#65533;&#65533;H&#65533;'&#65533;A&#65533;&#65533;x&#65533;e&#65533;6`&#65533;X3J&#65533;0<&#65533;&#65533;|y)&#65533;&#65533;xqf&#65533;&#65533;&#65533;&#65533;
H&#1768;&#65533;E&#65533;'&#1521;&#65533;&#65533;r&#65533;7&#65533;DH&#65533; &#65533;&#65533; "&#65533;&#65533;&#65533;T28&#65533;O&#65533;L`E&#65533; :M&#65533;U&#65533;&#1175;&#65533;&&#65533;&#65533;W&#65533;&#65533;9&#65533;&#65533;&#65533;&#65533;IA|&#65533;&#65533;T#&#65533;;H&#65533;&#65533;I&#65533;&#65533;8Z `,&#65533;b&#65533;&#65533;^&#65533;(f&#65533;*&#65533;&#65533;&#65533;&#65533;d&#60792;&#65533;&#65533;0 &#65533;YeK`g&#65533;&#65533;\&#65533;&#65533;T]!&#65533;&#65533;&#526;<&#65533;&#65533;KZ&#65533;94&#1653;Q&#65533;vzV:&#57531;O&#65533;&#65533;&#65533;&#65533;B"&#65533;&#65533;&#65533;&#65533;P>&#65533;7&#65533;&#65533;,&#65533; &#65533;$&#65533;&#65533;j&#65533;&#65533;&#65533;p)C7&#65533;&#65533;)&#65533;h&#65533;&#65533;6x&#65533;qE&#65533;&#65533;&#65533;#g&#1480;&#65533;*&#65533;v&#1392; d&#65533;&#65533;,&#65533;&#65533;&#287;&#65533;&#65533;&#65533;X&#65533;3JC&#65533;T&#65533;v&#65533;cO.&#65533;3&#65533;\&#65533;I&#65533;&#65533;j&#65533;&#65533;&#65533;&#65533;UdH|&#65533;#&#65533;\ &#65533;I&#65533;p&#65533;]&#65533;A&#65533;&#65533;L&#65533;&#45292;6)7(&#65533;&#65533;&#2023;\]N&#65533;&#65533;&#65533;.&#65533;oWP*&#65533;&#65533;q&#65533;&#65533; W &#65533;d(&#65533;&#65533;&#65533;+Z[&#65533;&#65533;\&#65533;&#65533;&#65533;&#65533;&#65533;&#65533;&#65533;-1&#65533;.h&#65533; &#65533;&#65533;_D&#65533;Tv&#65533;D&#65533;&#65533;&#65533;l&#65533;&#65533; &#65533;Sd&#65533;f&#1540;i&#65533;&#65533;H0&#48659;&#65533;g&#65533;&#65533;7&#65533;k&#65533;&#65533;&#65533;{=!&#65533;&#1021;&#65533;l&#65533;&#65533; &#65533;&#65533;&#65533;e":&#65533;>&#65533; &#65533;@&#65533;T&#65533;&#65533;7&#65533;&#65533;&#65533;b&#65533;&#65533;&#65533;O&#65533;&#65533;&#65533;&#65533;&#65533;O&#65533;&#65533;&#65533;&#65533;~&#65533;&#65533;&#65533;YP&#1168;E&#65533;&#65533;&#65533;&#65533;7h&#65533;&#65533;&#65533;:&#65533;&#65533;&#65533;&#65533;&#65533;$q_&#65533;3&#65533;&#65533;n&#65533;Dq&#65533;W%&#65533;&#65533;X&#65533;&#65533;~&#65533;&#65533;&#1093;qj&#65533;`&#65533; E&#65533;3&#65533;'/`@	0sPx&#65533;wF&#65533;&#65533;&#65533;&#65533;&#65533;&#65533;&#65533;El'&#65533;v2&#65533;sn&#65533;]&#65533;&#65533;Z&#65533;Gx&#65533;8HW]&#65533;,&#65533;L&#519;V` &#65533;&#65533;2&#65533;p&#65533;&#65533;]&#65533;&#65533; &#65533;gq(q3&#65533;&#65533;$B&#65533;*&#1702;-Vv&#65533;&#65533;[&#65533;T9&#65533;&#65533;\~&#65533;&#65533;V>&#65533;&#65533;&#65533;Sk&#65533;&#65533;qi&#65533;%Y&#65533;ra7>g&#65533;&#65533;e&#65533;^&#65533;&#65533;&#65533;&#65533;/&#65533;R*1kw&#1413;&#65533;&#65533;0t"^G:@&#65533;&#65533; p`&#65533;s&#65533;&#65533;ed&#162;l&#65533;&#65533;&#65533;F&#65533;('a]7&#65533;AT,<&#65533;:&#65533;&#65533;^&#65533;&#65533;&#65533;{&#65533;x&#65533;&#65533;(?au&#65533;qbH&#65533;sQ%So&#65533;&#65533;&#65533;&#65533;&#65533;@xX*<xtQ&#65533;B
&#65533;&#65533;&#65533;&#65533;&#65533;&#65533;&#65533;&#632;["&#65533;X&&#65533;&#65533;&#65533;G&#65533;:&#65533;3&#65533;D&#65533;&#65533;&#65533; &#65533;(D&#65533;&#65533;J4{f&#65533;&#65533;v"6&#65533;d&#65533;&#65533;/&#65533;x&#65533;&#65533;&#65533;&#65533;&#65533;\&#65533; PS&#65533;&#65533;&#65533;&#65533;&#65533;&#65533;)&#65533;&#65533;SUg&#742;&#65533;FY&#65533;J3&#65533;]&#65533;dm&#65533;&#65533;1&#65533; &#65533;&#65533; i&#65533;F1a&#65533;&#65533;x&#65533;9&#65533; !&#65533;&#65533;&#65533;H4&#65533;Vi&#65533;&#65533;:&#65533;&#65533;&#65533;eA&#65533;-t>oX&#65533;&#1288;s&#65533;h%b&#65533;&#65533;*&#65533;Bj&#65533;&#65533;&#65533;&#65533;&#65533;&#1619;&#65533;{&#65533;&#65533;&#65533;&#65533;&#65533;V~&#65533;45s8&#65533;%M&#65533;:&#65533;&#145;sQ#Xv:&#65533;#&#65533;#m&#65533;F&#65533;^&#65533;y&#65533;_3&#65533;=&#65533;&#65533;&#65533;X&#65533;&#743;&#65533;&#742;u&#65533;ld&#65533;w`0}uK&#65533;f&#65533;&#65533;i&#65533;$&#1462;&#65533;&#65533;Bo1k_9&#65533;&#65533;&#65533;&#65533;f	>W&#65533;|&#65533;x&#65533;&#65533;:V&#65533;q8&#65533;X&uX&#65533;&#65533;q&#65533;&#65533;>&#1109;&#65533;&#65533;&#65533;&#65533;&#65533;&#65533;<&#65533;H&#65533;&#65533;&#65533;$&#65533;a&#65533;Ej&#65533;FU`}C('&#65533;(I&#65533;%&#65533;6(&#65533;&#65533;&#65533;i&#65533;bF&#65533;f)=P&#65533;&#260;:&#65533;F&#65533;$&#65533;&#65533;Y&#65533;&#65533; v  I&#65533;F&#65533;&#135;&#65533;B&#65533;Y*=3&#65533;&#65533;&#65533;&#65533;yeaFBy&#65533;a&#65533;&#65533;&#65533;&#65533;&#65533;&#65533;z&#65533;c&#65533;J&#65533;r&#65533;5&#65533;&#65533;#%5&#1063;S,&#65533;Y&#65533;je&#65533;*&#65533;x&#65533;&#65533;H g&#65533;#&#264;7gV&#65533;}&#65533;]&#65533;&#65533;(&#65533;)l\iV@&#65533;-&#65533;G&#65533;u7&#65533;Tyz&#65533;&#65533;&#65533;&fP&#65533;&#65533;&#65533;{w]&#65533;]W!&#65533;*&#65533;&#65533;&#65533;_&#65533;&#65533;&#65533;W8"B"&#65533;>&#65533;p"&#65533;8>&#65533;&#65533;1&#65533;(&#1700;&#65533;&#65533;&#65533;cl&#65533;&#65533;	z$ &#65533;`I&#65533;lK&#65533;a&#65533;&#65533;
&#65533;F&#65533;&#65533;q&#65533;3&#65533;:&#65533;&#65533;iz&#65533;~N&#65533;&#65533;&#65533;&#65533;2&#65533;r
Z&&#65533;&#65533;Kd&#65533;zi/&#65533;2&#65533;&#65533;&#65533;&#65533;J&#65533;^k&#65533;$6<&#65533;&#65533;p6&#65533;%<&#65533;b*&#65533;&#65533;,&#65533;$&#65533;&#65533;&#65533;Ca&#65533;&#1553;p&#65533;zgLl&#65533;&#1047;*&#65533;&#65533;_QLZ&#65533;&#1811;&#65533;&#65533;+pk&#65533;!&#65533;&#65533;;&#65533;J>/99&#65533;&#65533;&#65533;&#65533;*>& `&#65533;a&#65533;&#65533;k'&#65533;90&#65533;&#65533;&#65533;^&#65533;}&#65533;b:\`J&#65533;?&#65533;*T&#65533;H &#533;&z&#65533;&#65533;jW&#65533;&#65533;_&#65533;&#65533;&#65533;&#65533;&#65533;"&#65533;&#65533;2&#65533;&#65533;&#65533;l2&#65533;&#1031;&#65533;jYC &#65533;8Zf/F&#65533;&#65533;&#65533;$&#65533;&#65533;&#65533;&#65533;nz&#65533;&#65533;JR!K&#65533;J&#65533;&#65533;(&#65533;X&#65533;_&#65533;&#65533;w&#65533;a&#65533;&#65533;rp$?E&#65533;&#65533;&#65533;>&#65533;w&#65533;1&#65533;! &#65533;&#65533;&#65533;DN&#65533;&#65533;&#15983;"a
&#65533;"_&#1515;y&#65533;lxhS0&#65533;&#65533;V&#65533;&#65533;*?2&#65533;B$&#65533;TJu3W@&#65533;&#65533;T&#65533;&#65533;!;&#65533;D[P&#1658;l&#65533;&#65533;&#65533;gLLx]&#65533;x R&#65533;J<&#65533;Ph&#65533;:&#65533;Z&#65533;K&#65533;=&#65533;>&#65533;&#65533;HC&#65533;hE&#65533;&#65533;$&#65533;E&#65533;&#65533;sV&#65533;&#65533;&#65533;_CY&&#65533;!z<E&#65533;&#65533;w&#65533;&#65533;>&#65533;!04z&#65533;&#65533;&#65533;_bF&#65533;&#65533;&#1280;j{&#65533;&#65533;W&#65533;)B&#65533;&#65533;&#65533;&#65533;ka20&#65533;&#7330;&#65533;U9&#65533;>lp4&#65533;@&#65533;1
,M&#65533;d&#65533;1&#65533;&#65533;{&#65533;&#65533;&#65533;&#65533;W&#65533;!&#65533;|1zYp&#65533;&#65533;&#65533;&#65533;pD&#65533;50@ 1&#65533;&#65533;&#65533;&#65533;D&#65533;`&#65533;&#65533;&#65533;&#65533;[&#65533;&#65533;[jf$z\P&#65533;&#65533;&#65533;_&#65533;&#65533;p&#65533;v&#65533;&#65533;_&#65533;B ?&#65533;&#65533;Y*&#65533;&#65533;&#65533;ILj&#65533;&#65533;;I&#65533;&#65533;l&#65533;&#65533;&#65533;&#1953;|W`|`&#65533;&#65533;&#65533; &#65533;j W&#65533;&#65533;&#65533;&#65533;?&#65533;A&#65533;&#1382;&#65533;&#65533;&#65533;&#1743;hU&#65533;&#65533;k&#65533;&#65533; &#65533;n&#65533;X0 &#65533;&#65533;  0 !)&#65533;&#65533;+?`@Y&#65533;+&#65533; &#65533;MH&#65533;&#65533;E&#65533;Y&#65533;&#65533;&#65533;&#65533;8&#65533;v&#65533;}&#1210;'`&#65533;'&#65533;P`T-&#65533;&#65533;&#65533;!&#65533;&#65533;&#65533;O&#65533;&#65533;&#65533;&#65533;&#365;"&#65533;&#65533;A&#65533;&#65533;n&#65533;&#65533;uJ'P	&1: yf&#65533;&#65533;&#65533;Z?&#65533;j&#65533;h%@&#65533;I&#65533;j&#65533;L&#65533;k!Ze&#65533;R&#65533;&#65533;&#65533;.:p&#65533;#&#65533;5A'Y&#65533;&#65533;&#65533;z,&#150;t&#65533;&#65533;w:0&#65533;vz&#65533;W&#65533;&#65533;x&#65533;>&#65533;8	"`B&#65533;b 3&#65533;# &#65533;|&#65533;"0&#65533; F&#65533;h:v5&#65533;{&#65533;\lrx&#65533;&#65533;K&#65533;&#65533;a&#65533;N&#65533;&#65533;&#343887;`&#65533;J&#65533;&#65533;MRbR&#65533;&#632;|&#65533;&#65533;>U@Y&#65533;&#65533;&#65533;&#65533;E&#65533;&#65533;&#65533;&#65533;J{&#65533;&#65533;&#65533;Q&#65533;&0?"&#65533;:&#65533;'&#65533; B&#65533;&#727;|P@&#65533;&#65533;&#65533;&#65533;&#65533;,&#65533;&#65533;L?&#65533;,~&#65533;c&#65533;&#1592;xA&#65533;, 4&#65533;&#1484;&#65533;" &#65533;S&#65533;&#53445;'&#65533;&#65533;&#65533;&#65533;&#65533;&#65533;1&#65533;&#65533;V&#65533;&#65533;&#65533;&#65533;&#65533;t:&#65533;&#65533;p&#760;lR  &#65533;&#65533;&#65533;&#65533;&#65533;&#65533;&#65533;!,&#65533;&#65533;&#65533;Vo&#65533;)E&#65533;&#65533;&#65533;&#65533;&#65533;&#65533;<&#1004;&#65533;&#65533;&#65533;5"p&#65533;L&#65533;&#65533;3u]&#65533;&#65533;&#65533;&#65533;&#65533;&#65533;&#65533;>f&#65533;4&#823;&#65533;#&#65533;0&#65533;" &#65533;&#65533;P&#65533;7p&#65533;&#65533;'&#65533;@&#65533;&#65533;B&#65533;1&#65533;&#377; sp&#65533;k&#5213;2<&#65533;$&#65533;p>&#65533;&#65533;#4&#65533;  &#65533;&#65533;eA&#65533;&#65533;&#65533;&#65533;&#65533;&#65533;&#65533;&#65533;&#65533;&#65533;&#65533;C UP&#65533;r&#65533;>	&#65533;>=&#65533;4&#65533;2?&#65533;!&#65533; &#65533;&#65533;lm&#65533;&#65533;&#1153;&#65533;!g?` R@&#65533;7 B &#65533;C 4&#65533;&#65533;&#65533;=&#65533;&#65533;&#65533;&#65533;&#1178;!&#65533;!a&#1543;&#65533;&#65533;&#65533;^&#65533;&#65533;&#65533;
&#65533;4P&#65533;Q&#65533;&#65533;&#65533;&#65533;&#65533;&#65533;&#65533;&#65533;*;&#65533;SH, &#65533;&#65533;1&#65533;&#65533;+&#65533;N}&#65533;&#65533;}&#65533;&#65533;&#65533;&#65533; &#65533;&#65533;{8&#65533;&#65533;~&#65533;&#65533;#GP&#65533;]GPW&#65533;&#65533;&#65533;S&#65533;Vz&#65533;&#65533;&#65533;}&#65533;&#65533;&#65533;&#65533;a&#65533;&#65533;!&#65533;e"'&#65533;&#65533;.&#65533;&#65533;&#65533;>8 ?&#65533;Pr&#65533;&#65533;&#65533;s&#65533;&#65533;&#65533;
&#65533;	&#65533;m&#65533;&#65533;]p&#65533;S&#65533;&#65533;&#65533;&#65533;&#65533;c}%P	t\&#65533;&#65533;^&#65533;.	&#65533;O1cv&#65533;:&#65533;Q&#65533;&#1231;&#1617;&#65533;K&#65533;&#65533;D&#65533;h&#65533;D  \`&#1488;??&#65533;&#65533;&#65533;M &#65533;&#65533;&#65533;&#65533;!&#65533;&#65533;*&#65533;&#65533;5&#495;A&#65533;^&#65533;5\@&#65533;. 5`&#65533;&#65533;
&#65533;(&#65533;&#65533;KkX&#65533;)&#65533;&#65533;&#65533;&#65533;Z&#65533;&#65533;)P&#65533;&#65533;&#65533;&#65533;&#65533;F>&#65533;^&#65533;At?&#65533;&#65533;&#65533;&#65533;&#65533;1CZ}&#65533;&#65533;[^&#65533;&#65533;&#65533;dYC::&#65533;@&#65533;c&#65533;#3L&#65533;&#65533;T&#65533;&#65533;	&#65533;i&#65533;i&#65533;v&#65533;m:&#65533;'&#65533;	>&#65533;~&#65533;&#65533;;&#65533;&#65533;&#65533;&#65533;n&#65533;&#65533;R&#65533;a&#65533;&#65533;&#65533;Gt&#65533;&#65533;&#65533;~&#65533;&#65533;>K&#65533;n&#65533;!b&#65533;u&#65533;&#65533;3&#65533;&#1944;&#65533;&#65533;n<:1:&#65533;X|&#44958;\&#65533;5 &#65533;&#65533;-.&#65533;9	j&#65533; &#65533;&#65533;&#65533;S&#65533;&#65533;&#1933;&#65533;`7&#65533;&#65533;!_&#65533;?Z&#65533;&#65533;~&#1801;&#65533;>&#65533;&#65533;9&#65533;,&#65533;
&#65533;&#65533;&#65533;2&#65533;>9&#65533;g&#65533;9&#65533;&#65533;&#65533;<&#65533;&#65533;&#65533; &#65533;H&#65533;&#65533;&#65533;@&#65533;F&#65533;zJ&#65533;&#65533;&#413;2?&#65533;Sn&#65533;&#65533;&#65533;&#703;~cPM&#65533;|&#65533;&#65533;&#65533;&#65533;=n&#65533;&#65533;&#65533;i&#65533;&#65533;Qd&#65533;&#65533;-&#65533;&#65533;&#65533;e&#65533;C&#65533;&#65533;Z&#65533;&#65533;&#65533;&#65533;&#65533;&#65533;&#65533;s&#65533;>s&#65533;&#65533;U&#65533;&#65533;&#65533;:&#65533;&#65533;
F&#65533;>0&#65533;&#65533;&#65533;&#65533;&#65533;Q& &#65533;L&#65533;d'&#65533;]?~&#65533;`xP&#65533;&#65533;&#65533;K &#65533;k&#65533;>&#65533;&#65533;>&#65533;&#65533;&#65533;&#65533;Q&#65533;&#65533;}V&#65533;*W&#65533;N&#65533;&#65533;&#65533;^&#65533;&#65533;$&#65533;&#65533; &#65533;&#65533;&&#65533;&#65533; ;&#65533;!&#65533; !?G/&#65533;A&#65533;&#65533;"&#65533;&#65533;W9i&#506;J&#65533;|G(&#65533;&#65533;2&#65533;c&#65533;Y&#65533;&#65533;&#65533;Y&#65533;&#65533;&#65533;c&p&#65533;%&#65533;^&#65533;x&#65533;>+ uN4&#65533;&#65533;sW{&#65533;U{&#65533;[&#65533;d&#65533;&#65533;C&#65533;&#65533;Z&#65533;;&#65533;Z&#65533; &#65533;&#65533;&#65533;	&#65533;y@&#65533;[si&#65533;>&#65533;&#65533;&#65533;2&#1989;_&#65533;&#65533;c 1&#65533;J
&#65533;&#65533;&#65533;&#65533;&#65533;&#65533;&#65533;olp_&#65533;>&#65533;
Y0||&#65533;@	&#65533; &#65533;&#65533;Cf&#65533;>[&#65533;W&#65533;W&#65533;&#65533;&#65533;&#65533;'p&#65533;&#65533;&#65533;&#65533;&#65533;&#65533;&#65533;$XDl&#65533;aA &#65533;C&#65533;$&#65533;&#1073;&#65533;&#65533;")&#660;&#65533;R&#65533;&#65533;#&#65533;!E&#65533;$Y&#65533;&#65533;I&#65533;)U&#65533;d&#65533;&#65533;&#65533;K&#65533;wB&#65533;&#65533;&#65533;&#65533;&#65533;M&#65533;8&#65533;h(&#65533;&#65533;O&#65533;A&#65533;m&#65533;!!09
0&#65533;&#65533;&#65533;&#1190;&#65533;&#65533;&#65533;P&#65533;b&#65533;&#65533;&#65533;j1&#65533;&#65533;&#65533;&#65533;&#65533;U'"B<&#65533;&#65533;,B&#65533;&#65533;&#65533;]&#65533;y&#65533;&#65533;MYd<9&#65533;&#65533;&#65533;h_&#265;&#65533;Laba&#65533;l&#65533;&#65533;p&#730;5!&#65533;&#65533;&#1329;&#65533;&#65533;&#65533;Vw&#65533;;D&#65533;&#65533;
u&#65533;&#65533;&#65533;Vb&#65533;$[z&#65533;&#65533;b&#1849;u&#65533;&#1220;&#65533;&#65533;9&#65533;v&#65533;&#452;&#65533;&#65533;&#597;%q	V&#65533;&#65533;fj&#65533;&#65533;&#65533;&#65533;V&#65533;JfQe&#65533;u&#65533;&#65533;+&#65533;&#65533;*&#65533;ti&B7t-&#65533;F&#325;`&#65533;&#65533;&#65533;Mp&#65533;}&#65533;&#757;4&#65533;g&#210;&#65533;r:?&#65533;&#65533;&#65533;@A&#65533; :&#65533;&#65533;&#65533;l;"&#65533;&#65533;&#65533;z&#32838;\&#65533;jB9&#1838;&#65533;H&#65533;&#65533;&#65533;&#65533;&#65533;&#65533;&#65533;\k&#65533;&#65533;6&#65533;`&#65533;&#65533;&#65533;q&#445;r&#65533;C&#65533;&#65533;&#65533;{&#65533;M&#65533;&#65533;R&#65533;"&#65533;@&#65533;!&#65533;R&#65533;%&#939;&#65533;&#65533;&#47229;&#65533;&#65533;S(&#65533;&#65533;b&#65533;qK.Q&#65533; &#65533;.&#65533;&#65533;CD&#65533;&#65533;L&#65533;<PrM&#65533;&#65533;h&#65533;&#65533;c&#65533;Mr&#562;.&#65533;&#65533;&#65533;\&#65533;&#65533;&#65533;&#65533;B&#65533;QK4&#65533;r	LX&#65533;B&#65533;h"&#65533;&#65533;&#65533;%6&#65533;&#65533;
L3}&#65533;
L&#65533;&#65533;&#65533;&#65533;&#65533;|H&#65533;&#65533;&#65533;4STS&#65533;&#1363;&#65533;&#65533;@Dw`#&#65533;hHq-|x*&#65533;&#65533;I&#65533;&#65533;mAJ&#65533;&#65533;G&#65533;v&#1619;&#65533;&#65533;)&#65533;0&#65533;b&#65533;hA&#65533;&#65533;&#1442;a&#65533;+&#65533;&#65533;&#65533;[&#65533;*&#65533;&#65533;[&#65533;$3&#65533;I&#65533;@dM&#65533;)&#65533;&#65533;&#65533;"0&#65533;&#65533;6f&#65533;E&#65533;0&#65533;&#65533;&#65533;T&#65533;|=&#65533;*h1&#874;&#65533;&#65533;&#846;&#65533;[ &#65533;,&#65533;&#65533;&#1577;&#65533;XH&#65533;&#65533;Lpp!&#65533;&#65533;0&#65533;&#65533;&#65533;&#818;&#65533;&#65533;&#65533;&#65533;&#65533;"&#65533;Wh&#65533;) &#65533;7&#65533;f&#65533;&#65533;1&#65533;&#65533;]&#65533;
&#65533;&#65533;&#65533;H$&#1600;abp&#65533;]JpG&#65533;`&#65533;&#65533;&#65533;&#65533;"&#65533;&#65533; 2h&#65533;&#65533;&#65533;&#65533;7&#65533;$&#65533;&#65533;pH ]&#65533;`&#65533;&#65533;&#65533;&#65533;6&#65533;&#65533;*&#65533;&#65533;&#65533;&#65533;m6.&#65533;:&#65533;y"&#65533;&#65533;R&#65533;Z&#65533;[&#65533;DJ!&#65533;&#65533;&#65533;&#65533;
pH&#65533;&#897;&#65533;&#65533;Q&#65533;&#1314;&#65533;M&#65533;&#65533;@&#65533;r&#65533;1AV&#65533;D*&#65533;&#65533;&#65533;&#65533;=X&#65533;&#65533;%x&#65533;&#65533;1[&#65533;<&#65533;&#65533;]&#36611;F&#65533;Al[&#65533;&#65533;&#65533;&#65533;k&#65533;e&#65533;&#1838;&#771;~Yu&#1152;&#65533;&#65533;fc&#65533;o&#65533;wa&#65533;,K&#65533;h1&#65533;&#65533;Ly'&#65533;2y&#65533;}/&#65533;&#65533;"&#65533;z&#65533;Q&#65533;&#65533;W&#65533;kx&#65533;&#65533;&#65533;&#65533;&#65533;&#65533;#a&#65533;&#1113;z&#65533;,~&#1578;&#65533;&#65533;6 o&#65533;,l @@&#65533;&#1536;;&#65533;e#exC&#65533;&#65533;&#65533;&#65533;ADM&#65533;@&#65533;&#65533;&#65533;}&#65533; ~,&#65533;&#65533;&#65533;&#65533;a~"i&#65533;VL&#65533;&#65533;&#65533;&#65533;kT>&#65533;&#65533;	]&#65533;B&#65533;PH`K&#65533;&#65533;&#65533;c/n&#65533; &#1065;
R&#65533;&#65533;&#65533;TE&#65533;&#65533;`i:xD$"&#65533;9
I&#65533;@
7'&#65533;&#65533;`n=`&#65533;&#557;&#65533;&#65533;&#65533;9i&#65533;@&#1238;&#65533;+3l&#65533;r&#65533;&#65533;Y&#65533;yq->v&#65533;&#65533;&#722;&#65533;F8es!&#65533;i>h&#65533;&#65533;&#65533;&#65533;sr&#65533;X@&#65533;&4`(tX&#65533;&#65533;E1&#65533;@&#65533;&#65533;E4&#65533; &#65533;&#65533;*&#65533;&#65533;&#65533;&#65533;J&#65533;&#262;&#65533;%&#65533;B'=)&#65533;"I&#65533;K&#65533;&#65533;^&#65533;&#65533;(&#65533;Q&#65533;W>P&#65533;&#1616;H?tX&#65533;&#65533;EIVR&#65533;&#65533;|D&#65533;'2&#65533;&#65533; 6&#65533;	dpLd2M!U&#65533;&#65533;Y&#65533;&#65533;L&#280; 5l&#65533;&#65533;|&#65533;&#65533;&#65533;d&#65533;D&#65533;&#65533;&#65533;&#65533;&#65533;&#65533;h\&#65533;D &#65533;&#65533;&#65533;&#65533;&#65533;&#65533;C(&#945;!r&#65533;g=m&#65533;B&#65533;&#65533;&#65533;*&&#65533;'b&#65533;"K6&#65533;&#65533;1&#65533;&#65533;cUX&#65533;&#65533;"(&#1181;-1Y&#65533;&#65533;&#65533;S&#65533;H$&#65533;RpX2X$&#65533;&#65533;&#65533;&#65533;&#65533;m&#65533;&#65533;&#65533;I &#646; &#65533;eeP&#65533;X+&#65533;T H&#65533;,&#65533;&#65533;=&#65533;|&#65533;&&#65533;&&#65533;&#65533;&#65533;-&#65533;c8&#65533;&#65533;y&#3536;Vl&#65533;&#65533;&#65533;J&#65533;Np0$&#65533;&#65533;&#65533;&#65533;&#65533;&#65533;&#65533;&#65533;$&#65533;ITL&#65533;5&#65533;H&#65533;i>&#65533;&#65533;O &#65533;&#1800;&#65533;&#65533;V&#65533;]&#65533;i&#1097;H"&#65533;&#65533;dA&#65533;z&#65533;&#65533;&#65533;&#65533;H&#65533;&#65533;a&#65533;&#65533;&#65533;&#65533;&#65533;&#947;&#65533;2D&#1196;&#65533;&#65533;&#65533;m&#65533;&#65533;&#65533;&#65533;&#65533;jV&#65533;BNp5Z&#65533;&#65533;&#65533;&#65533;kg/'S&#65533;d&#65533;]u&#65533; P&#65533;&#65533;V&#65533;&#65533;&#65533;&#65533;A"&#65533;&#65533;&#65533;`!&#65533;e&#65533;r&#65533;f&#65533;&#65533;&#65533; &#65533;&#65533;$H"2&#306;&#65533;,&#65533;	_&#65533;,K 1,&#65533;&#65533;&#65533;e&#65533;&#65533;RO&#65533;&#65533;&#65533;&#65533;&#65533;aC+&#65533;&#65533; &#65533;~@|hfg&#65533;bw9dQ&#65533;U&#65533;&#65533;3p&#65533;I&&#65533;d&#1552;&#65533;{%&#65533;&#65533;T&#65533;D%5&#65533;&#65533;&#65533;&#65533;&#65533;YE&#65533;V&#65533;&#65533;acP&#65533;&#65533;`&#65533;&#65533;|"!e&#65533;BP`5&#16884;&#65533;1&#65533;J5&#65533;&#65533;&#65533;&#65533;p &#65533;,\pZ&#65533;Re&#65533;&#65533;#^&#65533;&#65533;2&#65533;&#65533;&#65533;&#65533;&#65533;&#65533;&#65533;&#65533;&#65533;>&#65533;:&#65533;4&#65533;&#65533;&#65533;S!}&#65533;MI( r&#65533;&#65533;&#65533;%q&#65533;&#65533;&#65533;&#65533;2&#65533;
&#65533;]&#65533;D&#65533;&#65533;*&#65533;g&#65533;! a1&#65533;&#65533;pq&#65533;MS&#65533;&#65533;x&#65533;40&#65533;&#65533;z&#65533;&#65533;&#65533;&#65533;) 0r&#65533;&#65533;Zy&#65533;X&#65533;G&#65533;f
&#65533;8&#65533;ST&#58737;|&#65533;)l&#65533;&#65533;&#65533;&#65533;LS!&#65533;&#65533;G&#65533;&#65533;2&#65533;&#65533;,&#65533;&#65533;|i&#65533;`&#65533;&#65533;5&#65533;v/&#65533;C&#65533;&#65533;&#65533;&#65533;&#65533;&#65533;&#65533;&&#65533;&#65533;\c	&#65533;&#65533;&#65533;&#65533;&#65533;&#1892;H&#65533;h&#65533;|hl&#65533;t&#65533;&#65533;&#65533;&#65533;&#65533;Z,EXHJ&#65533;9l.&#65533;&#65533;&#65533;Bd&#65533;&#65533;!v&#65533;&#65533;%&#65533;&#65533;&#1597;&#65533;^&#65533;]&#65533;&#897;`'[&#65533;Q{&#65533;&#65533;B|}&#65533;&#65533;&#65533;&#65533;&#65533;r&#65533;@&#65533;&#65533;9d&#65533;&#65533;!&#65533;lp&#65533;&#65533;Z&#65533;O&#641;&#65533;s&#65533;&#65533;&#65533;&#554;&#65533;&#65533;&#65533;&#65533;Bv`n&#65533;x&#65533;&#65533;&#65533;#2&#65533;&#65533;&#65533;&#65533;P,)pgAt&#65533;|J&#65533;&#65533;l&#65533;&#65533;&#65533;&#65533;}&#1766;&#65533;&#65533;Q&#65533;R&#65533;,tX &&#65533;u&#65533;&#65533;&#65533;&#65533;G&#65533;&#65533;&#65533;3W	&#65533;&#65533;D-e&#65533;&#65533;&#65533;&#65533;lp&#65533;/&#65533;&#65533;&#65533;q
&#65533;&#65533;`a r6&#65533;&#65533;2Xx&#65533;x&#877;&#65533;M&#65533;q&#65533;&#65533;H&#65533;Gm&#65533;,&#65533;@&#65533;bz&#65533;&#65533;&#65533;&#65533;&#65533;&#65533;g&#65533;~
&#65533;4f&#65533; &#65533;z&#65533;&#65533;"&#773;,&#65533;^HV&#65533;	&#65533;r)&#65533;%hWHC&#65533;&#65533;&#65533;&#65533;&#65533;e&#65533;&#65533;&#65533;r&#65533;&#65533;;2&#65533;}&#65533;&#65533;&#65533;&#65533;~y&#65533;&#65533;Y r&#65533;3&#65533;5B&#65533;&#65533;`n&#65533;&#65533;&#65533;r&#65533;&#65533;&#65533;T&#65533;z&#65533;$&#65533;Z{i(6p^j&#65533;&#65533;&#65533;m&#65533;&#65533;4&#65533;&#65533;c&#65533;&#65533;&#1280;&#65533;d<&#65533;&#65533;K&#65533;6&#65533;D,&#65533;&#65533;8A&#65533;&#65533;7P&#65533;#<\J&#65533;
7 &#65533;&#65533;^&#65533;*!&#65533;Y4&#65533;R0@&#65533;!a&#65533;&#65533;&#65533;&#65533;xr1&#65533;&#65533;"&#65533;&#65533;E&#769;&#65533;&#65533;wYY&#65533;r&#65533;q&#209;&#65533;&#65533;&#65533;} L&#65533;&#65533;:&#65533;s&#65533;&#65533;&#65533;
X&#65533;&#65533;&#65533;&#65533;(&#65533;!&#65533;&#65533;&#65533;``&#65533;Epd@H&#65533; &#65533;&#547;6&#65533;&#65533;k&#65533;&#65533;&#65533;;&#65533;@	&#65533;#&#65533;`&#65533;&#65533;&#65533;&#65533;;&#65533;&#65533;2&#65533;&#1592;&#704;&#65533;&#65533; &#65533;=`&#65533;AG&#1539;&#1037;&#65533;3&#65533;&#65533;&#65533;&#65533; &#65533;_&#65533;<&#144;x&#65533;&#65533;&#65533;&#65533;Y"&#65533;&#65533;&#65533;&#65533;I&#65533;&#65533;&#65533;[ &#65533;kp?&#65533;&#65533;EPb&#65533;&#65533;&#23040;&#65533;k0&#65533;c%Z&#65533;#$DB&#65533;S.&#281;#&#65533;&#65533;&#65533;.&#65533;` c&#65533;&#65533;R&#65533;&#65533;&#65533;&#65533;-X&#65533;&#65533;&#65533;-t&#65533;E&#65533;@b&#65533;&#65533;9Y&#65533;6&#65533;&#65533;9&#65533;&#65533;4<B0c&#65533;&#65533;3a&#65533;&#65533;S&#65533;2n&#65533;B&#65533;P&#65533;>&#65533;&#65533;.&#65533;[&#65533;
1&#1586;&#65533;&#1722;&#65533;&#65533;E@&#65533;Q&#514;~&#65533;&#65533;I4Sa7&#65533;i&&#65533;&#65533;A&#65533;&#1539;&#65533;c^&#1795;@,&#65533;x&#65533;8XC&#65533;T&#65533;>;`A&#65533;#/&#65533;*&#65533;&#65533;&#65533;%[|
&#65533;&#65533;c&#65533;j&#65533;	+&#65533;L &#65533;`9o3&#65533;Z&#65533;c@=8
&#530;	&#65533;&#65533;&#65533;B&#65533;B&#65533;H&#65533;$&#65533;&#65533;&#65533;88K&#65533;&#65533;q@&#65533;
&#65533;*8{/?&#65533;&#239;S&#65533;&#65533;&#65533;&#65533;#j&#65533;&#65533;&#65533;&#65533; l&#65533;`S&#65533;(	&#65533;;a&#65533;P&#65533;&#65533;B&#65533;o&#65533;&#65533;&#1547;&#65533;&#65533;C&#65533;&#65533;&#65533;b= 	M2G&#65533;+E&#65533;9&#65533;OA&#65533;J&#65533;&#65533;&#65533;H&#65533;&#65533;X&#65533; &#65533;S&#65533;k&#65533;^&#65533;&#65533;&#65533;&#65533;C6&#65533;k&#65533;&#65533;&#65533;b9&#65533;&#65533;&#65533;8&#65533;&#65533;&#65533;;&#65533;&#65533;&#65533;&#554;&#65533;f<X&#65533;2&#65533;Y&#65533;J&#65533;&#707;|T	B&#65533;;&#65533;#&#65533;R8&#1474;&#65533;&#65533;&#65533;&#65533;J&#65533;&#65533;T?&#65533;&#65533;>&#65533;K:&#65533;&#65533;HP(&#65533;&#65533;&#65533;&#519;&#65533;&#65533;&#566;&#819;&#65533;&#65533;&#65533;<L-&#65533;&#65533;b&#179;[&#65533;&#65533;&#65533;L&#596;&#65533;<&#65533;I&#65533;h&#65533;<&#65533;>&#65533;?X&#65533;S8&#65533;4&#65533;&#65533;&#65533;&#607;&#65533;L&#65533;\X&#65533;L&#65533;LMV&#65533;&#65533; 6&#65533;&#65533;J&#65533;Z&#65533;&#65533;&#65533;&#65533;&#65533;MI&#1090;&#65533; &#65533;&#825;&#65533;&#65533;&#65533;&#65533;&#65533;&#65533;&#65533;<&#65533;H&#709;@&#65533;&#65533;&#65533;&#65533;&#65533;&#65533;4|K6&#65533;K&#65533;&#65533;&#716;&#65533;< &#65533;_ &#65533;&#65533;&#65533;&#65533;M&#65533;&#65533;&#65533;-n2L&#65533;\&#65533;&#65533;&#65533;-&#65533;&#65533;&#65533;Y7&#65533;-&#65533;&#65533;&#65533;O&#65533;&#773;&#65533;L&#65533;O&#65533;<&#65533;;(\8&#65533;x*&#65533;&#65533;QN&#65533;,&#65533;&#65533;&#65533;&#771;&#65533;t&#843;`&#65533;>&#65533;&#65533;&#924;Mm&#65533;&#299;4P&#335;f&#65533;V&#65533;	&#65533;&#65533;HV\&#65533;&#65533;&#65533;P&#65533;&#65533;7&#65533;&#65533;Of1&#65533;}N&#65533;t&#65533;&#65533;P6p &#65533;&#65533;A&#65533;&#65533;K&#65533;&#65533;L&#65533;c&#65533;&#65533;&#65533;M&#65533;,&#65533;&#65533;$O&#65533;&#65533;=&#65533;O&#65533;`&#65533;&#65533;Q%&#845;&#676;
?R:&#65533;J6&#65533;P&#65533;&#65533;&#837;&#547;&#65533;L&#65533;%&#65533;&#65533;&#256;&#1035;h:&#65533;&#65533;N&#65533;&#49989;&#65533;&#65533;&#65533;N&#65533;&#65533;&#65533;n&#65533;&#1185;&#771;&&#65533;
h&#65533;&#65533;*=L=I&#65533;-uS?&#65533;Z&#65533;&#65533;&#732;&#65533;;&#65533;&#1164;&#1784;&#65533;&#65533;&#65533;?]T&#65533;x&#65533;N!=L&#65533;D&#65533;"kLF&#65533;&#1340;&#65533;&#65533;8&#65533;NA&#65533;R)&#65533;R&#65533;&#65533;&#65533;&#65533;&#1536;`&#65533;T&#65533;&#65533;1&#65533;PM0L&#65533;T6&#65533;T&#65533;&#65533;T&#65533;U&#65533;xP&#65533;G&#65533;&#65533;&#65533;/&#65533;&#65533;S&#65533; &#65533;&#65533;&#65533;G030&#65533;U7&#65533;-p &#65533;&#65533;&#65533;&#29792;&#778;R&#65533;&#65533;
&#65533;&#65533;=&#65533;&#65533;&#65533;Ee]TA &#65533;&#65533;J&#65533;b&#65533;Y%&#544;&#1024;P&#65533;`&#65533;EhWu%&#65533;&#65533;8&#65533;n5&#65533;\&#65533;&#65533;5&#65533;&#65533;&#65533;&#65533;&#65533;&#65533;n E&#65533;&#65533;&#65533;9&#65533;Be&#65533;&#65533;EA&#65533;&#65533;&#65533;&#1547;n&#65533;qx&#65533;&#1600;&#65533;&#65533;@XF]&#65533;&#65533;+&#65533;&#65533;&#65533;X&#65533;X&#65533;&#1867;<&#65533;&#65533;&#65533; M&#65533;Y&#65533;&#331;1h&#65533;&#65533;|&#65533;&#65533;&#1301;&#65533;Y&#65533;O&#65533;\S&#65533;&#65533;Y&#65533;@&#65533;&#65533;&#65533;Y&#65533;
&#65533;&#65533;Y&#65533;Z&#65533;-Z&#65533;=Z&#65533;MZ&#65533;]Z&#65533;mZ&#65533;}Z&#65533;&#65533;Z&#65533;&#65533;Z&#65533;&#65533;Z&#65533;&#65533;Z&#65533;&#65533;Z&#65533;&#65533;Z&#65533;&#65533;Z&#65533;&#65533;Z&#65533;[&#65533;[&#65533;-[&#65533;=[&#65533;M[&#65533;][&#65533;m[&#65533;}[&#65533;&#65533;[&#65533;&#65533;[&#65533;&#65533;[&#65533;&#65533;[&#65533;&#65533;[&#65533;&#65533;[&#65533;&#65533;[&#65533;&#65533;[&#65533;\&#65533;\&#65533;-\&#65533;=\&#65533;M\&#65533;]\&#65533;m\&#65533;}\&#525;\&#605;\&#685;\&#765;\&#65533;&#65533;\&#65533;&#65533;\&#65533;&#65533;\&#65533;&#65533;\&#65533;]&#65533;]&#65533;-]&#65533;=]&#65533;M&#1904;&#65533;*P]_&#65533;&#65533;/&#65533;&#65533;@&#65533;&#65533;x&#65533;m&#65533;&#65533;}&#65533;&#65533;&#65533;]&#65533;&#65533;&#65533;&#65533;&#1853;&#65533;&#65533;&#65533;&#65533;(&#65533;&#65533;@'&#65533;&#13122;/&#65533;&#65533;j X $P&#65533; &P&#65533;E&#65533;&#65533;&#65533;&#65533;u&#1975;z&#65533;&#65533;M&#65533;$P&h&#65533;&#65533;e&#65533;$&#65533;&#65533;  &#61803;6&#65533;&#65533;P&#65533;`&#65533;&#65533;h&#65533;h &#65533;&#65533;!h&#2039;&#65533;&#65533;!&#65533;&#65533;$h&#65533;f$X &#65533;&#65533;&#1993;_$(_~`'&#65533;^&#65533;&#65533;/&#65533;&#65533;&#65533;&#65533;&#65533;&#65533;&#65533;	&#65533;&#65533;
F&#65533;~&#65533;&#65533;&#65533;&#65533;f'*8^&#65533;`&#65533;&#65533;&#65533;y&#65533;&#65533;m&#65533; `&#65533;&#65533;6&#65533;a&#65533;&#65533;?&#65533;&#65533;&#65533;Q 	=(&#65533;6x&#65533;&#65533;&#65533;'&#65533;a&#65533;&#65533;&#65533;a~&#65533;(h&#65533;&#65533;&#65533;&#65533;UR=&#65533;R&#65533;b+&&#65533;?b&#65533;-&#65533;&#65533;&#65533;`&#65533;Ub &#65533;&#65533;M@&#65533;&#65533;M&#65533; &#65533;&#65533;&#65533;O&#1027;T &#65533;S@S&#65533;&#65533;9&#65533;?&#65533;&#65533;&#65533;&#65533;U/&&#65533;$8`&#65533;&#65533;/&#65533;&#65533;2&#65533;!&#65533;MxbucR@&#65533;PS0&#65533;R(+&#65533;H&#65533;}&#65533;!&#65533;&#65533;$	& &#65533;%&#65533;( 	&#65533; C&#65533; $8&#65533;5&#65533;&#65533;R(&#65533;xdJ>R&#65533;<&#65533;d&#65533;=^&#65533;X &#65533;&#65533;(&#65533;)&#65533; 	3&#65533;&#65533;&#65533;OO &#65533;Qxdg~dT &#65533;S~&#65533;/ &#65533;!&#1540;&#1933;  &#65533;&#65533;&#65533;&#65533;&#65533;r.&#65533;b!&#65533;&#65533;U&#65533;NP&#65533;S(&#65533;gv&#65533;I&#65533;d,&#65533;b&#65533;m*h&#65533;Z&#65533;&#65533;/P&#65533;6&#65533;8d&#65533;&#65533;&#65533;@N&#65533;&#65533;? S&#65533;g&#65533;R&#65533;{&#65533;&#65533;x&#65533;&#65533;	0	Ngs&#65533;h0&#65533;&#65533;&#65533;6ff&#65533;&#65533;gTx&#65533;F&#65533;~&#65533;a*&#65533;&#65533;n&#65533;g&#65533;&#65533;h&#65533;&#65533;&#65533;ev&#65533;vf&#65533;&#65533;&#65533;m&#65533;x 
&#65533; o&#65533;a&#65533;>i%.&#65533;&#65533;&#65533;6&#65533;V&#65533;F&#65533;ig&#65533;&#65533;jF&#65533;6&#65533;x h&#65533;~&#65533;#&#65533;&#65533;&#65533;n&#65533;&#65533;&#65533;Njr.&#32990;O= i&#65533;iQ&#65533;e&#65533;&#65533;&#65533;V
&#65533; &#65533;&#65533;&#65533;V&#65533; k&#65533;&gc^g&#65533;&#65533;&#65533;T8&#65533;Z&#65533;&#65533;V &#512;	&#65533;j&#65533; #P&#65533;&#65533;&#65533;&#65533;p&#65533; &#65533;6&#65533;M`_&#65533;t&#65533;ff&#65533;R&#65533;c&#65533;N&#65533;0&#65533;B &#65533;	&#65533;&#65533;jM@'kc&#1412;&#65533;&#65533;&#65533;?pe&#65533;&#65533;&#65533;:V&#65533;
&#65533;&#65533;	(&#65533;&#326; &#65533;&#65533;&#65533;&#65533;G&#65533; &#65533;0j&#65533;&#65533;ic&#65533;&#65533;6k&#65533;0Th&#65533;Q 	Q &#10661;&#65533;V&#65533;&#65533;&#65533;&#65533;V&#65533;&#65533;&#65533;&#65533;6e)&#65533;&#65533;&#65533;0&#65533;Hn&#65533;n&#65533;&#65533;&#65533;&#65533;nZ&#65533;&#65533;&#65533;&#65533;&#65533; &#65533;&#65533;&#65533;&#65533;&#65533;&#65533;&#65533; h&#65533;Oh&#65533;2F&#65533;&#65533;&#65533;P&#1830;&#65533;(&#65533;O&#65533;&#65533;&#65533;fZ&#65533;6&#65533;&#65533;&#65533;&#65533;&#65533;~&#65533;&#65533;&#65533;BH&#65533;&#65533;^&#65533;@c&#65533;&#65533;.P&#65533;&#62630;&#1694;v&#65533;0&#65533;o*&#65533;&#65533;&#65533;&#65533;&#1950;&#65533;&#65533; &#65533;&#65533;&#65533;  &#65533;.P*&#65533;&#65533;&#65533;Z	&#65533;&#65533;o&#65533;6&#1886;&#65533;&#65533;&#65533;a&#302;h.uq&#65533;&#65533;&#65533;/P&#65533;&#65533;	
&#65533;x&#65533;&#65533;m&#65533;&#65533;&#65533;&#65533;&#65533;&#65533;-U # &#65533;m&#65533;/*&#65533;j&#446;n&#65533;&#896;&#65533;&#65533;&#65533;j&#65533;4Os5_s6os7s8&#65533;s9ws'p%&#65533;&#65533;&#65533;&#65533;6&#65533;&#65533;&#65533;&#65533;G&#65533; #&#65533;&#65533;Gh&#65533;9/tC?tDOtE/t ?mh &#65533;&#65533; &#65533;&#65533;&#65533;&#65533;i&#65533;n&#65533;P 7&#65533;p2&#65533;&#65533;	&#65533;&#65533;&#65533;&#65533;&#65533;B&#65533;&#65533;(&#65533;&#65533;&#65533;&#65533;iN&#65533;&#65533;/h&#65533;&#65533;&#65533;p&#65533;&#65533;&#65533;'&#65533;&#65533;m&#65533;&#510;n orm7&#65533;&#65533;~p&#65533;&#65533;ix I&#65533;Z,&#65533;&#65533;	&#65533;~&#65533;%&#65533;6&#65533;&#65533;&#65533; &#65533;N&#65533;m#	_&#65533;Md"/&#65533;&#65533;&#65533;i&#65533;&#65533;0&#65533;q&#65533;Z\?	qt0&#65533;0hw&#65533;&#65533;&#65533;'_&#65533;PiR&#65533;Z&#65533;V&#65533; &#65533;X&#65533;&#65533;&#65533;G&#65533;&#65533;&#65533;l&#65533;m&#65533;!&#65533;&#65533;|&#65533;m
PbR&#65533;&#65533;&#65533;&#65533;w}q{&#65533;Z&#65533;>&#65533;6P&#65533;&#65533;(&#65533;&#65533;&#65533;&#65533;tl#&#65533;^&#65533;&#65533;&#65533;&#65533;&#65533;&#65533;&#65533;&#65533;G&#65533;&#65533;&#65533;r&#65533;&#65533;m&#65533;^&#65533;@wu&#65533;j&#65533;n[&#65533;&#65533;&#65533;w+&#65533;Jp&#65533;`&#40357;t.Uy&#65533;g&#65533;&#65533;_z[w&#65533;&#65533;&#65533;  !&#65533; r ,  &#65533;> &#65533; &#65533;H&#65533;&#65533;&#65533;&#65533;*\&#560;&#65533;&#199;#J&#65533;H&#65533;&#65533;&#331;3j&#65533;&#561;&#65533;G&#65533;f&#65533;&#65533;,C&#65533;&#65533;H3S&#65533;\&#626;&#65533;&#727;0c&#65533;&#65533;8&#65533;L+8&#65533;&#65533;&#65533;&#65533;g&#65533;2gf
J&#65533;&#65533;&#1123;H&#65533;4S&#65533;
&#999;PwZ)3E&#65533;&#1387;X&#65533;j&#65533;&#65533;r&#65533;&#65533;Q&#65533;B&#65533;Y&#65533;&#65533;&#1651;DAxH&#65533;&#65533;&#65533;Y3O&#65533;&#65533;&#65533;&#65533;&#65533;&#1787;x3z0&#65533;&#65533; 2l&#65533;
.:&#65533;&#65533;&#65533;O&#65533;^&#65533;Xa
&#65533;H&#65533;a&#65533;C&#65533;&#65533;,#&#65533;&#65533;&#65533;
&#65533;&#971;&#65533;&#65533;-Yr&#65533;
&#65533;Sc,&#825;ub&#65533;&#65533;cg&#65533;&#65533;&#65533; &#65533;m&#65533; !&#65533;w&#65533;3&#65533;]&#65533;&#65533;&#1335;q&#65533;v&#65533;&#65533;!&#65533; &#65533;&#65533;6X>N]&#65533;&#65533;&#1567;&#65533;&#65533;&#65533;&#65533;e&#65533;&#65533;b$&#65533;p&#65533;Ei6F&#65533;_&#1022;&#65533;&#65533;&#65533;&#65533;&#65533;&#735;O&#65533;&#65533;&#65533;&#65533;&#65533;&#65533;4<&#65533;&#65533;&#65533;&#65533;&#65533;&#65533;&#65533;p&#65533;x&#14176;t&#65533;&#65533;&#65533;&#65533;&#65533;&#65533;&#65533;&#1988;n &#65533;y &#65533;d&#65533;&#65533;x&#65533;&#65533;	&#65533;&#65533;j6&#65533;&#65533;&#65533;&#65533;&#65533;&#65533;&#65533;&#65533;Di|@&#65533;&#65533;&#65533;&#65533;^&#65533;&#65533;`+&#65533;8&#1807;D.&#65533;&#65533;dU&#65533;&#65533;&#65533;	&#65533;	&#65533;AElXY&#65533;[&#65533;DR&#65533;B&#65533;V&#65533;\D&#134;l&#65533;@&#65533;&#65533;&#65533;'Y&#65533;	&#65533;Bi&#65533;&#65533;	]"USSXf&#65533;&#65533;.&#409;",g#&#65533;&#65533; A &#65533;&#65533;E&#65533;&#65533;gL^&#65533;&#65533;hb&#65533;-&#65533;&#65533;c4*99&#65533;HP
3rh&#65533;&#65533;&#65533;&#65533;&#1507;&#65533;&#65533;e&#65533;Q&#65533;"(&#65533;s&#65533;&#65533;q&#65533;&#65533;&#65533;@&#65533;&#1578;&#65533;[f0u&#65533;O&E&#65533;US&#65533;&#1747;H&#542;$,&#65533;&#65533;U&#1063;m&#65533;&#65533;d&&#65533;&#65533;&#65533;8p'9&#65533;C&#65533;&#65533;eeNr&#65533;D&#1394;H&#65533;g&#65533;=%&#65533;&#65533;&#65533;2&#65533;&#65533;~~h&#65533;&#65533;
B&#65533;g&#65533;&#65533;&z&#65533;fUS&#65533;bM&#65533;'Q&#65533;&#65533;&#65533;pX&#65533;{Y
G&#65533;&#4261;8'pqi&#65533;&#65533;&#65533;&#65533;%&#65533;\fE]G&#65533;&#65533;&#65533;&#65533;S&#65533;&#65533;b$&#65533;PZ&#65533;&#65533;I Fih&#65533;E&#65533;l&#65533;&#65533;&#65533;A&#65533;J&#65533;&#211;V&#65533;&#65533;&#65533;T&#65533;2&#65533;L&#65533;u&#65533;&#65533;wy&#65533;l&#65533;6N&#65533;&#65533;&#65533;^{&#65533;>D&#65533;&#65533;&#65533;%E,&#65533;&#65533;&#65533;tF&#65533;hC&#65533;D[T`&#65533;&#65533;)('Y&#65533;bzq&#65533;o&#65533; 2&#65533;&#65533;V&#65533;&#65533;&#65533;]&#65533;&#65533;&#65533;&#65533;k3Zr&#65533;&#65533;>&#65533;&#65533;R&#65533;b&#65533;&#65533;&#65533;E&#65533;G3y7&#65533;8A9&#65533;F&#65533;&#65533;&#65533;&#65533;&#65533;P&#65533;k&#65533;&#65533;u&#65533;&#65533;&#65533;;)&#65533;&#65533;&#65533;i&#65533;w&#65533;$&#65533;,&#65533;&#65533;\PZ&#65533;&#65533;.&#65533;oj&#479;&#65533;4&#65533;&#676;o4&#65533;&#571;&#65533;4V&#65533;&#65533;W&#65533;0z&#65533;/4&#65533;&#65533;&#65533;aD&#65533;ni&#65533;G&#65533;&#65533;.&#65533;&#65533;+&#65533;&#65533;R\&#607;&#65533;gVR Cn&#65533;&#65533;&#65533;&#65533;M\wnx&#65533;n&#65533;&#65533;jXb;&#65533;f&#65533;&#65533;!&#65533;|V)&#65533; dE&#65533;&#65533;wE"Ci&#65533;&#65533;T&#65533;C984&#65533;=&#65533;&#65533;&#65533;v&#1027;	&#65533;&#65533;V<&#65533;&#896;&#65533;&#65533;&#65533;QR&#65533;9&#65533;&#65533;m	&#65533;&#65533;&#65533;!g&#65533;fL2\H&#65533;hQO&#65533;&#65533;LC&#217;&#65533;q&#49722;P&#65533;&#65533;&#132;~&#65533;^
&#65533;w&#65533;rc&#65533;t&#65533;&#65533;&#65533;Jc&#65533;&#1697;&#65533;t&#454;+|&#65533;&#65533;1aJ&#65533;
&#1489;&#65533;1uh&#65533;I&#65533;^'&#65533;&#65533;`,&#65533;&#481;&#65533;&#65533;(&#65533; 	&#65533;A&#65533;&#1688;dv&#65533;90&#65533;&#65533;I&#65533;{&#65533;s&#65533;&#65533;py)&#65533;"'I&#65533;J&#65533;g'&#65533;J&#65533;v&#65533;9$&#65533;g&#65533;&#65533;&#1989;HP &#65533;&#65533;&#65533;C2h&#65533;&#65533;B&#65533;*z\B
,i&#65533;&#65533;L&#65533;M[G&#65533;@&#65533;^&#65533;2?&#65533;C&#65533;m&#65533;&#65533;&#65533;&#65533;&#65533;K&#65533;&#65533;A&#65533;&#65533;#&#65533;&#65533;DA&#65533;&#65533;&#2037;~&#65533;j&#65533;i^=&#65533;&#65533;&#65533;d`o&#65533;&#65533;&#65533;6&#65533;&#65533;n&#65533;&#65533;&#65533;&#65533;Q&#65533;v&#65533;&#65533;&#65533;Z&#65533;`&#65533;&#65533;&#65533;&#1208;&#65533;F&#65533;&#65533;&#65533;&#65533;&#65533;'P&#65533;&#65533;K`&#65533;	&#65533;&#606;&#65533;&#65533;0&#65533;PQ&#65533;E&#65533;@&#1030;vS&#65533;E&#65533;&#65533;&#65533;&#65533;&#65533;  @&#65533;!&#65533;&#65533;"&#422;[&#65533;&#65533;&#65533;&#65533;NP9\N >dC&#65533;&#65533;&#65533;0&#65533;&#609;&#357;u&#65533;&#65533;&#65533;&#1303;&#65533;2&#65533;w&#65533;RY!$0T&#65533;&#65533;	&#65533;p&#65533;5&#65533;&#65533;&#65533;&#65533;J&#65533;nL2B&#65533;2&#65533;+8&#65533;&#65533;&#65533;2&#65533;&#65533;z&#65533;&#65533;`&#65533;&#65533;&#65533;U&#65533;
`&#65533;L@nl&#65533;&#65533;X&#65533;^&#65533;&#65533;X&#65533;&#65533;:&#65533;O$&#65533;&#65533;7:&#65533;&#65533;Z&#65533;NS	&#65533;`&#65533;P&#65533;&#65533; {qe&#65533;&#65533;jL~BG:&#65533;&#1119;&#65533;d&#65533;&#65533;&#65533;/&#65533;'&#65533;@&#65533;H&#65533;.p&#65533;o@&#65533;_&#65533;&#65533;4&#154;&#65533;&#65533;&#65533;&#65533;&#65533;r&#65533;T*r&#65533;&#65533;@U
&#65533;&#65533;&#65533;&#65533;R2t&#65533;&#65533;$&#65533;&#65533;&#65533;&#65533;3o&#65533;&#65533;&#65533;DK#K&#65533;&#65533;aT&#65533;=ZWQ&#65533;&#65533;&#65533;&#65533;&#65533;;HHr&#65533;&#65533;&#1604;|&#65533;<&#65533;&#65533;&#65533;&#65533;J&.&#65533;&#65533; 0$&#65533;J&#65533;&#65533;mrU38&#65533;&#65533;&#65533;%e&#1002;&#65533;&#65533;&#65533;?&#65533;m&#65533;&#65533;&#65533;`&#65533;F&#1451;&#65533;i&#65533;_&#65533;d&#65533;&#65533;2&#65533;&#65533;&#65533;&#65533;,ua&#65533;&#65533;&#65533;0a;7&#65533;&#65533;&#65533;&#65533;Y&#65533;&#65533;&#65533; (J]<&#65533;e&#65533;lO&#65533;T[&#65533;&#65533;&#65533;usu&#65533;&#65533;&#65533;&#65533;`Gu&#65533;&#65533;&#65533;&#65533;W&#65533;v&#65533;%&#65533;E&#65533;&#65533;&#65533;(&#65533;&#65533;g	,u&#65533;&#65533;$&#65533;*2&#65533;&#65533;_&#65533;&#65533;&#65533;A&#65533;&#65533;5&#65533;.&#65533;&#357;z&#65533;&#65533;&#65533;&#65533;&#1071;&#65533;1P"3f0&#1824;&#65533;P&#65533;oX&#65533;l&#65533;&#65533;l&#65533;j&#65533;&#65533;A&#65533;zHk&#65533;={E&#65533;@&#65533;ecI&#65533;&#65533;x&#65533;&#65533;v&#65533;&#65533;#&#65533;&#65533;&#65533; 8&#65533;&#65533;&#65533; &#65533;d&#65533;&#65533;&#65533;&#65533;]&#65533;&#65533;&#65533;U&#65533;&#65533;&#65533;l&#65533;&#65533;?&#65533;&#65533;&#819;&#65533;-Ia6T&#65533;<:DO&#65533;&#65533;&#65533;&#65533;aw&#65533;&#65533;C&&#65533;&#65533;bPLM:&#65533;@z&#65533;R&#65533;x&#344;^&#65533;&#65533;6&#65533;&#65533;D"&#65533;60&#65533;&#65533;hCo&#689;?NHpU&#65533;4\&#65533;+x&#65533;&#65533;&#65533;2&#65533;&#65533; p&#65533;@&#65533;&#65533;r^p&#65533;&#65533;&#65533;^&#65533;{>&#65533; &#65533;&#65533;&#1219;7&#65533;&#65533;c&#65533;F&#65533;&#65533;&#65533;&#65533;&#65533;&#65533;&#65533;J
&#65533;&#65533;Evk&#65533;s.&#20683;&#65533;&#65533;J&#65533;D&#65533;&#65533;&#953;&#65533;&#840;&#65533;&#65533;F&#65533;&#65533;&#65533;d&#1886;*z&#65533;&#65533;#jQ$&#65533;hwC&#65533;w;&#65533;I&#65533;R2\ n&#65533;Lx&#65533;&#65533;&#65533;&#65533;T&#65533;!~&#65533;&#65533;h +bY&#65533;&#65533;:&#65533;&#65533;>&#65533;&#65533;&#65533; &#65533;V&#65533;f&#65533;]uA&#1978;&#1621;&#65533;[&#65533;&#65533;i&#774;&#8342;&#65533;*&#65533;&#65533;\Nu5m:&#65533;&#1573;&#65533;&#65533;a&#65533;&#65533;`&#65533;&#65533;g&#990;&#65533;&#65533;"&#65533;r&#65533;J3&#65533;U5&#65533;&#65533;&#65533;&#65533;	&#1820;&#65533;&#65533;SC&#2036;&#65533;Q/&#1437;&#65533;&#65533;&#65533;&#65533;&#65533;&#65533;<bXw&#65533;; ?&#65533;K&#1084;a&&#65533;!M&#65533;7,&#65533;y&#65533;&#65533;I
&#65533;&#65533;&#65533;i&#65533;&#65533;^e&#65533;&#65533;&#65533; &#65533;4&#65533;&#65533;&#65533;&#65533;&#65533;e&#65533;3|&#65533;&#65533;&#65533;-s &#1923;&#65533;w&#65533;Z&#65533;&#65533;&#65533;&#65533;s&#65533;&#65533;&#65533;e,QR9&#65533;&#65533;&#65533;&#65533;E&#65533;*&#65533;UADad&#65533;&#65533;&#65533;^&#65533;;&#65533;&#65533;&#65533;F&#65533;&#65533;u&#65533;&#65533;&#65533; &#65533;-&#65533;&#65533;&#65533;&#65533;&#65533;s&#65533;
&#65533;gf&#65533;#&#65533;&#65533;G`(1&#65533;_&#65533;z&#395;Dy&#65533;&#65533;O&#65533;&#65533;&#65533;&#65533;&#65533;&#65533;&#1023;&#65533;&#65533;&#65533;&#65533;@?&#65533;&#1205;7&#65533;%x&#214;&#65533;&#65533;T&#65533;&#65533;&#65533;$]&#65533;&4YPf&#65533;vhW&#65533;.&#65533;D&#65533;&#65533;E&#65533;5i&#65533;&#65533;&#65533;"He&#65533;I&#65533;z&#65533;Ts`&#65533;&#65533;&#65533;QO&#65533;!\2&#65533;t&#65533;u)y&#65533;7&#65533;UX&#65533;m&#65533;Si#&#65533;&#65533;@&#65533;\qL&#65533;&#65533;&#65533; &#65533;6 @D`'&#65533;!&#65533;o&#65533;x&#65533;xRU0R%&#321;&#65533;f`F(YT-&&#65533;b8&#65533;&#65533;&#65533;8?2&#65533;E&#65533;&#65533;g&#65533;q&#65533;Q[<v&#65533;1t+&#65533;N&#65533;&#65533;n&#65533;&#65533;O&#65533;j&#65533;!&#65533;fz&#65533;&#65533;F&#65533;&#65533;X&#65533;&#65533;&#65533;&#65533;&#65533;Qp&#65533;c~n&#65533;&#65533;6/C_&#65533;;&#65533;&#65533;&#65533;&#65533;Py]&#65533;&#65533;Q(8&#65533;1&#65533;&#65533;&#65533;7P&#65533;&#65533;&#65533;&#65533;&#65533;K&#65533;Rl&#65533;p6"V&#65533;3Z&#65533;1 J&#65533;;&#65533;F0f&#65533;&#65533;S&#65533;&#65533;&#65533;nlPbP&#65533;x&#65533;&#65533;G	&#65533;&#65533;&#65533;&#65533;&#65533;&#65533;&#65533;&#65533;&#65533;#Mh(&#65533;!&#65533;w&#65533;f&#65533;%C&#65533;4&#65533;?iWd&#65533;[&#65533;&#65533;[&#65533;My&#65533;=&#65533;RE&#65533;&#65533;&#65533;&#65533;&#65533;&#65533;&#65533;&#65533;W`&#65533;&#65533;jd&#65533;&#65533;&#65533;&#65533;)& }A&#65533;L'k&#65533;&#65533;f5;&#65533;wS&#65533;va$(&#65533;&#1552;&#65533;&#65533;x&#65533;A&#65533;&#65533;&#65533;4&#65533;'"&#65533;'&#65533;&#65533;"k&#65533;&#65533;O&#65533;e&#65533;'&#65533;&#65533;mer&#65533;&#1618;6&#65533;=e&#1351;O&#65533;&#65533;u!o&#65533;Cv&#65533;&#65533;7%1&#65533;VA5g&#65533;&#65533;x&#65533;&#65533;a9&#65533;&#65533;J&#65533;C&#65533;&#200;&#65533;aQo#=&#65533;R&#65533;QD&#65533;4[or7md&#65533;CzHh&#65533;c&#65533;zDHKy&#65533;&#65533;aw,&#65533;&#65533;&#65533;&#65533;g&#65533;&#65533;5_g$&#65533;&#65533;&#65533;&#65533;&#65533;x(:&#65533;&#65533;&#65533;i&#1028;(&#65533;&#65533;&#65533;&#65533;Bghy&#65533;&#65533;&#65533;Qr3YA&#65533;U+&#65533;&#65533;Je&#65533;hVI&#65533;&#65533;x&#65533;H&#65533;&#65533;O&#65533; &#65533;J&#65533;1L&#65533;5&#65533;8&#65533;Y&#65533;&#65533;k&#65533;E&#65533;H&#65533;&#294;9&#65533;&#65533;,7E\d&#65533;&#65533;&#65533;&#65533;&&#65533;o&#65533;k&#65533;!#&#65533;&#65533;:9E&#65533;&#65533;R)P&#65533;bd&#65533;&#65533;&#65533;%&#65533;zl&#65533;z&#65533;&#65533;g&#65533;&#65533;l&#65533;G&#65533;&#65533;&#65533;&#65533;7);&#65533;fm&#65533;4i&#65533;A&#65533;&#65533;f&#65533;&#65533;&#65533;&#65533;&#65533;&#65533;uy&#65533;&#65533;&#65533;v&#65533;&#1207;&#65533;grqH&#65533;}i=&#65533;	&#65533;&#65533;&#65533;RApP&#11871;&#952;&#593;bq&#65533;cX&#65533;&#65533;&#65533;&#65533;&#65533;&&#65533;$&#65533;&#65533;{&#65533;&#65533;-&#65533;&"suMI&#607;:&#65533;
&#65533;I&#65533;S&#65533;&#65533;&#65533;uW&#65533;N@&#65533;&#65533;&#65533;6&#914;&#65533;AF^&#65533;*&#65533;wK&#65533;&#65533;#Y&#65533;d:&#65533;&#65533;&#65533;&#65533;&#539;:&#65533;&#65533;fL>v;&#65533;&#65533;c&#65533;[c&#65533;l&#65533;&#65533;_&#65533;&#65533;&#65533;&#65533;e&#65533;&#65533;4&#65533;&#65533;A&#65533;=7A=&#65533;u&#65533;\&#65533;z&#65533;&#65533;&#65533;&#65533;&#65533;&#65533;B&#65533;&#65533;y#&#65533;>&#215; y&#65533;~&&#65533;&#65533;P&#65533;&#65533;b&#65533;&#65533;&#65533;!&#65533;f}&#65533;&#65533;&#65533;7&#65533;c`&#65533;8&#65533;&#65533;&#65533;{a&#65533;j&#65533;fR&#65533;~&#65533;&#65533;R&#65533;fp&#65533;&#65533;c&#65533;&#65533;&#65533;U@&#65533;x&#65533;snR&#65533;&&#65533;}&#65533;A&#65533;&#65533;4&#65533;' &#65533;&#65533;&#65533;&#65533;&#65533;&4&#65533;V&#65533;&#65533;&#552;&#65533;&#65533;&#65533; &#65533;&#65533;z)5&#65533;Q&#65533;T&#65533;&#65533;&#65533;P0 gW&#65533;:$&#65533;&#65533;&#65533;*wU&#65533;&#65533;&#65533;&#65533;&#65533;&#65533;&#65533;iOPy&#65533;&#65533;B"&#65533;U|`&#65533;&#65533; &#65533;&#65533;&#65533;&#65533;+&#65533;&#65533;9&#65533;a*	&#65533;&#65533;&#65533;&#1205;_:&#65533;&#65533;WJ&#65533;&#65533;TUn&#65533;&#65533;&#65533;&#65533;&#65533;&#65533; UPP&#65533;X&#65533;1_}&#65533;&#65533;C&#48816;&#65533;*}<	&#65533;Z1&#65533;&#65533;x|PQ>&#65533;&#65533;  &#65533;! b&#65533;&#65533;A 4&#65533;,&#65533;&#65533;e&#65533;&E&#65533;&#65533;&#65533;M8&#65533;&#65533;&#65533;&#1047;&#65533;Y> &#65533;&#65533;&#65533;&#65533;&#65533;&#65533;&#65533;&#65533;CJ-&#65533;)  &#65533;@%&#65533;$&#65533;&#65533;&#65533;\&#65533;Hp&#65533;Pkz/&#65533;&#65533;l&#65533;&#65533;7B&#65533;M&#65533;&#65533;&#65533;|&#65533;x&#65533;&#65533;&#65533;&#65533;&#65533;d&#65533;&#65533;&#65533;&#65533;^&#65533;&#65533;&#65533;lZs&#65533;&#65533;&#65533;&#65533;x&#65533;&#65533;&#65533;&#65533;j&#65533;`P&#65533;:q{&#65533;XaB&#65533;&&#65533;&#65533;<?s`2&#65533;J&#65533;m&#1784; &#65533;&#65533;&#65533;q&#65533;Ml&#65533;&#65533;p3&#65533;O1a$ &#65533; P&#65533;*qi&#65533;X}&#43278;&#65533;&#65533;&#65533;f@a?+ K 5YF<&#65533;P&#65533;Z&#65533;&#65533;R0&#65533;&#1114;?&#65533;&#65533;&#65533;&#65533;&#65533;&#267;g&#65533;&#65533;`&#65533;&#65533;x&#65533;jNr&#65533;A &#65533;&#65533;&#65533;u'&#65533;Pp"&#65533;&#65533;&#65533;P&#65533;&#65533;&#65533;;&#65533;o&#65533;r;1b&#65533;&#65533;&#65533;&#65533;a&#65533;&#65533;s&#65533;&#65533; &#65533;&#65533;U&#65533;&#65533;8"&#65533;!&#7935;1K&#65533;<q&#65533;&#65533;{qp&#65533;&#65533;&#65533;&#65533;&#65533;Qy0	&#65533; :&#192165; l&#65533;`&#65533;E&#65533;&#65533;&#65533;&#65533;&u&#65533;&#65533;&#380;&#1170;X&#65533;&#42107;&#65533;1|P &#65533;&#65533;R&#65533;&#736;&#65533;&#65533; &#65533;&#65533;$(ns1;[0l=X&#65533;!*&#65533;p&#65533;"p:&#65533;p&#65533;H&#65533;&#65533;&#65533;&#235;&#65533;TlZ&#65533;&#65533;&#65533;P&#65533;P&#37392;:"&#65533;q+\&#65533;&#65533;&#65533;&#65533;,&#65533;@340&#65533;Z&#65533;n&#65533;Za:&#65533;&#65533;yy&#65533;&#65533;&#65533;#"`P&#65533;.@&#65533;fl&#65533;BP&#65533;6< &#65533;&#392;|Z &#65533;&#65533;&#65533;`j&#65533; ,&#65533;B &#65533;&#65533;W&#65533;O&#432;&#65533;T&#65533;,&#65533;&#65533;4:&#65533;&#1601;#L;.&#65533;P&#65533;&#65533;&#65533;&#65533;:&#65533;&#65533;P,{&#65533;&#65533;r&#65533;H&#65533;&#65533;&#65533;u&#65533;&#65533;&#65533; &#65533;HU;&#65533;!N&#65533;&#65533;Jl&#65533;&#65533;B`pJ #&#65533;&#65533;&#65533;8o&#65533;&#65533;&#65533;|&#65533;o&#65533;pOqY&#65533;Y7G&#65533;&#1515;&#810;&#65533;&#65533;N &#65533;7&#65533; /&#65533;&#65533;&#65533;&#65533;5&#65533;&#65533;Z&#65533;&#65533;\&#982;DU,&#65533;&#65533;%&&#65533;a&#739;Q1&#65533;Hp&#65533;l,&#65533;&#65533;>p&#65533;J&#65533;&#65533;&#65533;&#65533;Ad&#65533;V&#65533;J: &#65533;&#65533;&#65533;&#65533;'@0  : R P  mY&#65533;&#65533;q&#65533;@ &#65533;:&#65533;&#65533;5&#65533;2&#65533;U&#65533;&#65533;6d&#65533;&#65533;	B . &#65533;.&#65533;n:&#65533; ]\ &#65533;&]q:&#65533;=3&#65533;&#1312;&#65533;17-&#65533;G&&#881;&#65533;&#65533;&#65533;
uPGP&#65533;b &#65533;&#65533;1&#65533;9YL=&#65533;&#65533;\8&#65533;VKY4p,&#65533;0&#65533;&#419;&#65533;8p5&#65533;v]5P&#65533;&#65533;F&#65533;&#65533;&#65533;&#65533; JM&#1410;&#65533;K^&#65533;&#65533;Ksl&#65533;\&#65533;<=1&#65533;Rv&#1617;}&#65533;&#65533;&#65533;&#65533;&#65533;&#65533;N3&#1564;&#65533;P&#65533;&#65533;{&#65533;&#65533;&#65533;&#65533;^&#65533;&#65533;&#65533;&#65533;s&#65533;&#65533;&#65533;5&#65533;u3&#65533;;&#65533;h&#65533;t&#65533;&#1656;&#65533;Hy&#65533;&#65533;!&#65533;D&#65533;&#65533;&#65533;h&#65533;&#65533;8&#1645;&#65533;&#65533;P&#65533;&#65533;n&#65533;&#65533;z>9&#65533;&#65533;&#65533;1&#65533;!>&#65533;\P&#65533;&#65533;m&#1677;&#65533;&#65533;&#65533;&#65533;	u}&#65533;?&#65533;_&#65533;$Gx&#1466;&#65533;&#1213;&#65533;&#65533;&#65533;$&#65533;M&#1725;&#1894;&#65533;""&#65533;ME&#65533;3?2&#65533;/&#65533;&#65533;&#65533;&#65533;1&#65533;&#65533;&#65533;&#65533;\ &#65533;&#65533;&#65533;&#65533;&#65533;&#65533; &#65533;?p&#65533;L&#65533;Y&#65533;&#65533;&#65533;&#65533;&#65533;Qm~&#65533;&#65533;&#65533;&#65533;&#65533;Ax&#65533;}&#65533;&#65533;=wZ?Pj`&#1058;&#65533;w>&#65533;&#65533;&#65533;&#65533;U&#65533;&#65533;lP&#65533;M&#65533;dB&#65533;&#65533;j&#65533;&#65533;&#65533;XY&#65533;&#65533;&#65533;1&#65533; M&#65533; ,.&#1997;0&#65533;4&#65533;4N&#65533;&#65533;&#1133;rk#&#1515;s&#65533;I>NwP~&#65533;&#65533;0 &&#65533;1&#65533;ApP&#65533;&#65533;p&#65533;&#65533;!&#65533;8&#65533;&#65533;dU.&#65533;&#65533;j&#65533;xpx&#65533;&#739;&#65533;:&#65533;&#65533;&#65533;&#1420;x&#65533;&#65533;~N-&#65533;&#65533;&#65533;&#65533;&#65533;&#65533;>&#65533;q><&#65533;`&#65533;&#65533;&#65533;&#65533;Y&#65533;&#65533;&#65533;3d&#65533;&#65533;#~	ql>&#65533;` &#64636;%&#65533;@&#65533;G&#65533;.~&#65533; u>;&#65533; t&#3610;&#65533;&#65533;~&#65533;&#65533;G&#65533;&#65533;q&#65533;&#65533;k&#65533;&#65533;&#65533;&#65533;`pV&#65533;:&#65533;&#65533;S&#65533;&#65533;&#65533;&#65533;&#65533;];&#65533;&#65533;&#65533;x&#65533;Lz(&#65533;&#65533;87&#65533;&#65533;&#65533;00&#65533;&#65533;)&#65533;evX&#65533;&#65533;&#65533;&#65533;q&#65533;&#65533;w &#65533;&#65533;K``&#65533;&#65533;&#206;KF}( ;&#65533;C&#65533;&#65533;JI&#65533;k &#65533;&#65533;rNI&#65533;5&#65533;R&#65533;&#65533; >`s&#65533;;&#65533;&#65533;&#65533;&#65533;&#65533;A&#65533;P&#65533;i&#65533;X"&#65533;q&#65533;a W&#65533;@&#65533;&#65533;&#65533;&#65533;J&#65533;R&#65533;_%&#65533;pil&#65533;&#65533;&#65533;&#65533;-~&#65533;
9&#65533;| &#65533;&#65533;aMpP&#65533;&#65533;wlp&#65533;Q&#65533;k&#65533;&#65533;&#65533;-&#65533;&#65533;A&#65533;&#65533;q/&#65533;&#65533;3q&#65533;Oi}&#65533;>o&#65533;&#65533;&#65533;&#65533;~&#65533;H&#65533;&#65533;o&#65533;F&#65533;)H2&#65533;&#65533;>,P&#65533;&#65533;:&#65533;l&#65533;[&#65533;&#65533;&#65533;&#65533;7&#65533;i&#65533;&#65533;&#65533;Y3'&#65533;&#65533;&#65533;&#65533; X~&#65533;0&#65533;&#65533;&#65533;&#1265;&#65533;a uo&#65533;AK$_c&#65533;&#65533;:r&#65533;!:.&#65533;&#1640;tU&#65533;&#65533;&#65533;&#65533;&#65533;}&#65533;Z&#65533;&#65533;&#65533;rPcTo&#65533;?&#65533;&#65533;&#588;&#65533; /&#65533;&#65533;&#65533;&#65533;&&#65533;&#65533;kA3K&#65533;j&#65533;&#65533;5'&#65533;&#65533;&#65533;&#65533;&#65533;&#65533;&#65533;&#65533;&#65533;~ &#65533;/&#65533;z`&#65533;`&#65533;&#65533;&#65533;A&#65533;t&#65533;&#65533;&#65533;*&#65533;&#65533;=&#65533;@&#65533;5&#65533;&#65533;&#65533;&#65533;&#65533;o&#65533;&#65533;&#65533;&#65533;D&#65533;;.4V4rb&#65533;&#65533;!&#65533; s&#65533;&#65533;&#65533;< &#65533;N&#65533;&#65533;&#65533;&#65533;9&#65533;&#1025;&#65533;A&#65533;	.d&#65533;P@&#65533;o$&#65533;&#65533;C B$H&#65533;J&#65533;!&#660;&#65533;2&#1124;&#65533;)U&#65533;d&#65533;&#65533;&#65533;K&#65533;1e&#932;Y&#65533;&#65533;M&#65533;1w|Ps&#65533;&#65533;!>x&#65533;&#65533;P"&#65533;Q&#65533;I&#65533;.eYa &#65533;6N]H&#65533;c&#65533;T&#65533;ne&#387;I&#65533;&#65533;$s&#65533;*A&#65533;q &#65533;,S&#65533;q&#65533;&#933;k&#65533;&#65533;&#65533;&Llx&#65533;&#65533;&#1053;&#65533;&#65533;V&#65533;b	T2,Y$&#65533;&#65533;&#65533;&#65533;&#324;>6<&#65533;&#65533;&#65533;&#473;57&#65533;&#65533;F&#65533;&#65533;+&#65533;~u&#65533;&#65533;&#65533;h=&s&#65533;a&#1651;	&#65533;n%&#65533;]&#65533;v&#65533;]&#65533;)&#65533;&#65533;&#65533;&#65533;&#65533;H&#65533;o'>&#65533;&#65533;&#65533;H&#65533;4 &#65533;&#65533;&#65533;&#65533;&#65533;tFhv&#65533;&#65533;&#65533;K&#65533;&#957;&#65533;&#65533;&#65533;'&#65533;6&#65533;&#65533;&#65533;&#65533;&#65533;&#65533;&#65533;
&#65533;O&#65533;_&#65533;~LA&#65533;&#65533;&#65533;&#65533;?&#65533;&#65533;v&#65533;XN&#65533;&#65533;t&#65533;n&#65533;&#65533;&#65533;&#65533;&#65533;&#65533;bc&#65533;&#65533;&#65533;L&#65533;&#65533;&#65533;B466(,vH&#65533;&#914;&#65533;s A&#65533;&#65533;&#65533;Sq&#376;&#65533;&#65533;&#65533;c&#65533;&#65533;Ek&#65533;&#65533;&#65533;H@&#65533;`&#65533;&#512;&#65533;&#65533;&#65533;*D&#65533;B&#65533;V&#65533;&#65533;&#65533;&#65533;!&#65533;H&#65533;H&#65533;&#1153;&#65533;"@&#65533;6&#65533;&#65533;7lsL2&#65533;,.J&#65533;DZA&#65533;-&#65533;&#65533;*&#65533;&#65533;.&#65533;I&#65533;&#65533;O:&#65533;&#65533;&#65533;D&#65533;* &#65533;&#65533;&#65533;p&#65533;&#65533;N&#65533;|H&#65533; &#65533;4sRJ+&#65533;&#1318;" Kn"0B&#65533;&#65533;&!&#65533;Q&#65533;&#65533;&#65533;O&#65533;P&#65533;
&&#65533;c)&#65533;4&#65533;&#65533;P!M&#65533;R;&#65533;'2&#65533;M/vXb&#492; &#65533;0&#65533;S&#65533;h&#65533;&#65533;&#65533;&#65533;*&#65533;~D&#65533;&#65533;7zv%D &#65533;)&#65533;&#65533;&#65533;R&#65533;&#65533;4:&#65533;&#65533;&#65533;o&#65533;`&#65533;&#65533;w^z	a_&#65533;3%&#65533;&#65533;!&#65533;#&#65533;W6&#65533;&#65533;&#65533;&#65533;0&#65533;:U&#65533;&#65533;&#65533;~mS`!&#65533;&#65533;G&#65533;&#65533;W&#65533;zCyd&#65533;RH@&#842;WRP&#65533;[c<&#65533;#&#65533;k&#65533;&#65533;f=s&#65533;&#65533;&#65533;*8 &#65533;"&#65533; C&#65533;YOKH&#65533;&#65533;z &#65533;&#65533;6&#65533;d&#65533;&#65533;&#65533;&#65533;d&#65533;&#65533;&#65533;t&#1628;&#65533;
&#65533;#&#65533;&#65533;Z&#65533;M&#65533;&#65533; &#65533;&#65533;&#65533;&#65533;&#1133;&#65533;&#65533;&#1587;E&#65533;u!!&#65533;&#1228;)&#65533;&#65533;&#65533;nb=@&#65533;&#65533;d&#65533;&#65533;k&#65533;&#65533;&#65533;k&#169;J@_2&#65533;>h	&#65533;%*C&#65533;?&#1368; &#65533;!0&#65533;&#1084;n&#65533;;&#65533;&#65533;F&#65533;0*&#65533;&#65533;
&#65533;~&#65533;
&#65533;E&#65533;&#65533;F&#65533;u&#65533;c&#65533;}&#65533;&#65533;s`&#65533;*&#65533;&#515;&#65533;CY&#65533;F*&#65533;&#65533;D&#65533;<&#65533;&#65533;v&#65533;8&#65533;&#65533;6&#65533;|&#65533;&#995;&#65533;&#65533;8s!Z&#65533;%&#65533;&#65533;&#65533; h&#65533;d&#65533;&#195;t &#65533;mw&#65533;W}&#65533;&#65533;w_&#65533;&#65533;&#669;&#65533;4l&#65533;&#65533;&#65533;m&#65533;&#65533;JJ&#65533;&#65533;&#65533;m&#65533;&#65533;	&#1031;&#65533;&#65533;&#65533;y&#65533;^HC	&#65533;&#65533;Q&#65533;$r2&#65533;&#65533;&#65533;{q@ &#901;&#65533;q&#65533;r&#65533;&#65533;AMxB&#65533;P&#65533;'&#65533;&#65533;&#65533;&#65533;&#65533;&#65533;&#65533;	  H&#65533;&#255;2&#65533;&#65533;$&#65533;B@$&#65533;&#65533;g~q^I&#65533;@$&' &#65533;&#65533;&#65533;E6$&#65533;o]&#65533;&#65533;&#65533;&#65533;&#65533;&#65533;-p!&#65533;Zd`&#65533;&#65533;(>&&#65533;&#65533;$r&#65533;&#65533;&#65533;&#65533;$h#&#65533;&#65533;&#65533;&#65533; &#65533;Qj&#65533;&#65533;&#65533;&#65533;D<&#65533;%2<&#65533;&#65533;&#65533;&#65533;&#65533;TM E&#65533;&#65533;S&#65533;&#65533;\@fyb&#65533;N(&#65533;`to8&#65533; d&#65533;&#65533;&#65533;aj@&#65533;&#65533;"&#65533;5&#65533;D4&#65533;K&#65533;&#65533;GT&#65533;=
rZ&#65533;7&#65533;&#65533;%dS(	r@&#65533;!&#65533;&#65533;&#65533;`&#65533;&#65533;&#65533;@ &#65533;3&#65533;S&#65533;&#65533;<&#65533;&#65533;@V&#65533;&#65533;&#65533;&#65533;&#65533;&#65533;&#65533;I*&#65533;&#65533;|&#65533;+m@L&#65533;&#65533;`&#65533;{l&#65533;&#65533;&#65533;p&#65533;&#65533;f
d&#65533;lHC>p&#65533;&#65533;T&#65533;&#65533;&#65533;&#65533;&#65533;&#65533;&#65533;HKQ6dh&#65533;&#65533;&&#65533;.&#65533;&#65533;`&#65533;5&#65533;&#65533;&#65533;&p'	&#65533;&#65533;&#65533;&#65533;,&#65533;;@IBV&#65533;&#65533;&#65533;&#65533;&#65533;(ls+7&#65533;s"f(>&#65533;D4&#65533;&#65533;&#65533;&#65533;&#65533;-7F&#65533;i&#65533;&#65533;di&#65533;L&#65533;&&#65533;1!&#65533;C$&#65533;9&#65533;&#65533;]2&#65533;|&#65533;&#65533;&#65533;&#65533;Oq*G&#65533;&#65533;N(],&#65533;&#65533; &#65533;c<"-M&#65533;&#65533;jiUGFQ!&#65533;&#65533;bS&#65533;Z&#65533;&#65533;&#65533;&#65533;)P&#65533;&#65533;!&#65533;&#65533; &#65533;&#65533;&#1984;&#65533;&#65533;Hl&#65533;9"	p&#65533;&#65533;&#65533; \&#65533;\WjU&#65533;&#65533;{&#65533;l`&#65533;&#65533;_lk&#65533;&#65533;&#65533;W&#65533;&#65533;&#65533;'&#65533;&#65533;&#65533;&#65533;.&#65533;&#65533;\v&#65533;a&#65533;NC.&#65533;,5&#530;&#65533;&#65533;&#65533;&#65533;&#65533;&#65533;e&#65533;&#65533;z&#65533;U&#65533;&#65533;3&#65533;<#&#65533;X&#65533;&#65533;&#65533;)&#65533;&#65533;&#65533;&#65533;}R&#65533;Jw&#65533;!&#65533;T&#65533;&#65533;A&#65533;@&#521;&#65533;&#65533;&#65533;&#65533;	0'w&#65533;&#65533;&#1277;&#65533;&#65533;&#65533;d&#65533;sn&#65533;Z&#65533;l)&#65533;96&#65533;&#65533;0&#65533;}&#1064;&#65533;"&#33676;C]B&#65533;V&#65533;&#65533;&#65533;&#65533;*S&#65533;_&#65533;{&#65533;I&#65533;R J-Wr&#65533;&#65533;61&#65533;g&#65533;&#65533;&#65533;&#65533;Mq&#1536;z&#709;T&#1330;&#65533;A&#65533;w%8&#65533;&#65533;&#65533;8~=<&Z&#65533;J6$&#65533;&#65533;&#65533;&#65533;V&#1799;j&#65533;zY&#65533;)&#65533;Y&#65533;&#65533;&#65533;&#65533;&#65533;&#65533;4&#65533;&#65533;&#65533;Y&#65533;,&#65533;g&#65533;p<&#65533;&#65533;&#65533;&#65533;?&#65533;&#65533;ci8H&#65533;&#65533;&#65533;=&#65533;&#65533; &#65533;&#65533;&#65533;&#65533;dBt&#65533;Dj&#65533;&#65533; s"8&#65533;&#65533;&#65533;&#65533;&#65533;
Y&#65533;&#65533;&#578;&#65533;&#65533;&#65533;Z&#65533;&#65533;6&#65533;:&#65533;._w&#65533;(&#65533;&#65533;6&#65533;&#65533;&#65533;!0&#65533;U6fH&#65533;&#65533;\&#65533;&#65533;c&tq&#65533;&#65533;J&#65533;uZ
p&#65533;&#1537;&#65533;+dA&#65533;C`&#m&#65533;I <=#&#65533;n&#65533;k&#65533;g f&#65533;"Z&#65533;u!h&#65533;&#65533;]&#65533;hu&#65533;Iq	&#65533;&#65533;4&#65533;:&#1493;&#65533;&#65533;&#65533;&#65533;S&#432;&#65533;&#1682;+&#65533;E&#65533;&#65533;&#65533;&#65533;&#65533;&#65533;f&#65533;`&#65533;&#65533;&#65533;HA2&#65533;'d&#65533;JF&#65533;X&#65533;&#65533;&#65533;)iKn&#65533;&#65533;]&#65533;J&#65533;&#65533;&#247;"&#65533;&#65533;&#65533;t&#1504;&#65533;&#65533;&#61012;NP3~&#65533;&#65533;;XX ]&#65533;v}&#65533;&#65533;&#65533;{&#65533;&#65533;8@&#65533;&#819;Jeo%&#380;&#65533;&#65533;&#65533;&#65533;p&#65533;ZP&#65533;4	|&#65533;&#65533;G&#65533;!&#65533;+V&#65533;&#1177;&#65533;Qi&#65533;&#65533;&#65533;Tb&#65533;&#65533;&#65533;!gyR&#65533;&#65533;0`X&#65533;-8&#65533; v&#65533;&#65533;&#65533;5{m&#65533;&#1106;5$E&#65533;&#65533;[*\b6`!&#65533;9&#65533;&#65533;&#65533;r&#65533;&#65533;d&#65533;&#65533;&#65533;&#65533;A&#65533;&#65533;&#65533;&#65533;~&/&#65533;&#65533;C&#65533;&#65533;
&#65533;P&#65533;gB&#65533;$&#65533;;&#65533;k&#65533;&#65533;q&#65533;)G&#65533;&#65533;+a&#65533;&#65533;q&#65533;&#65533;&#31626;&#65533;-d&#136;&#65533;0&#65533;&#65533;&#65533;&#65533;&#65533;ne9p&#65533;$&#65533;lg&#65533;K"q&#65533;&#65533;&#65533;&#65533;c&#65533;&#65533;V&#65533;&#65533;F.bhaA&#65533;&#65533; 0&#65533;&#65533;&#65533;&#65533;&#65533;&#1024;&#65533;&#65533;&#65533;
&#65533;{ E'&#65533;&#65533;z&#65533;&#65533;&#65533;f\@n|&#65533;Q&#65533;&#65533;W&#65533;|+hNC&#65533;&#65533;<g&#65533;|&kXD&#65533;_|GH&#1663;QmT&#65533;1&&#65533;&#65533;&#65533;G	"&#65533;j9$&#65533;l 5X&#65533;&#65533;u&#65533;&#65533;&#1833;I&#65533;&#65533;F&#65533;&#65533;&#65533;o&#65533;&#65533;C&#65533;&#65533;&#65533;h%2&#65533;&#1064;?&#65533;1 &#65533;&#65533;2&#65533;q&#65533;&#65533;#&#65533;:#&#65533;&#65533; HIc&#65533;&#65533;&#65533;&#65533;&#65533;&#1595;&#65533;&#65533;L=&#65533;&#65533;&#65533;&#65533;9&#65533;&#65533;8&#65533;Be&#65533;&#65533;&#65533;&#65533;?@&#65533;&#65533;&#65533;&#65533;)&#1661;&#65533;B#&#65533;&#65533;m&#65533;&#65533;&#65533;R&#65533;zA&#65533;>s#&#65533;&#65533;b"&#65533;&#65533;=&#65533;&#65533;&@, &#65533;&#65533;&#65533;fHi;&#65533;&#65533;&#706;&#65533;&#1536;&#65533;c&#65533;k&#65533;&#65533;&#65533;b&#65533;B)&#65533;&#65533;
&#1598;&#65533;C&#65533;&#65533;@&#65533;&#65533;&#65533;&#65533;+&#65533;&#65533;&#65533;p\8&#65533;&#65533;&#65533;&#65533;} a&#65533;&#65533;&#65533;&#65533;Q&#65533;&#65533;&#65533;2Cy;&#65533;B&#65533;&#65533;&#65533;h1&#65533;f&#65533;@&#65533;B&&#65533;S"&#65533;&#65533;&#65533;h&#65533;&#65533;&#65533;F;&#65533;&#65533;C&#65533;&#65533;(x?&#515;>t&#65533;1&#65533;D{&#65533;&#65533;&#65533;J&#65533;;&#65533;
;&#65533; &#65533;&#65533; 3&#65533;CG|&#65533;M@V&#1281;1&#65533;&#65533;>&#65533;@d?p&#65533;&#65533;&#65533;8&#65533;&#65533;9D$&#164;&#65533;&#65533;&#65533; &#65533;&#65533;H&#360;&#65533;80 X&#65533;<,H&#65533;d&#169;&#65533;&#65533;; E%&#65533;&#65533;&#65533;&#65533;Z)8b&#65533;&#65533;1&#65533;)&#65533;'&#65533; &#65533;C&#65533;{!&#7171;r&#65533;<(D&#65533;&#65533;E<&#65533;&#65533;&#65533;x&#65533;&#65533;&#65533;F&#65533;&#65533;&#65533;&&#65533;&#65533;)(G&#65533;&#65533;k&#65533;&#65533;&#65533;H&#65533;ax&#65533;+&#65533;I6&#65533;<&#65533;&#65533;#&#65533;&#65533;G&#65533;&#65533;>&#65533;&#65533;(X&#65533;&#65533;&#65533;<&#65533;&#65533;&#65533;&#65533;D1&#65533;&#65533;&#65533;X&#65533; &#65533;&#65533;&#65533;>T&#65533;0H&#65533;H&#65533;&#767;=&#65533;GfD&#65533;W&#65533;&#65533;;&#65533;V@&#65533;&#65533;"&#65533;&#238044;&sY=&#65533;|&#65533;;&#65533;E&#65533;X&#65533;&#65533;&#65533;X&#65533;&#65533;&#65533;+&#65533;&#65533; &#65533;&#65533;&#65533;,~&#65533;@H&#65533;&#65533;&#65533;&#65533;;&#65533; g&#65533;&#65533;>&#65533;&#65533;<&#65533;&#65533;L&#65533;c&#65533;P: Qi&#65533;&#65533;lK&#65533;&#65533;&#65533;&#65533;&&#65533;D1tJ&#65533; &#65533;J&#65533;&#65533;[CI&#65533;&#65533;&#65533;:&#65533;L&#65533;&#65533;&#65533;&#65533;-0GQX&#65533;@&#65533;P&#65533;H&#65533;m&#65533;;&#65533;&#65533;&#785;Y&#65533;&#65533;(&#65533;>&#65533;&#65533;d>&#65533;EP&#65533;P"2X&#65533;]&#65533;;&#65533;LMz&#579;&p&#65533;&&#65533;&#818;&#65533;D&#65533;d&#65533;&#65533;: &#1544;&#65533;jDM&#65533;&#65533;&#65533;b&#65533;&#65533;&#65533;L6&#65533; &#65533;&#65533;&#65533;&#65533;&#924;&#65533;&#65533;;&#65533;&#65533;&#65533;:&#65533;\Nb&#65533;&#65533;Y\&#65533;&#65533;|&#65533;Z&#65533;&#65533;&#65533;7X4=&#65533;M&#65533;&#65533;&#65533;Jq&#65533;&&#65533;
 &#65533;J&#65533;&#65533;Y2Ot 
8&#65533;I&#65533;ba&#65533;&#65533;&#65533;Y&#65533;&#65533;LY=D&#65533;Pr?&#65533;	&#65533;&#65533;&#1742;&#65533;&#65533;K&#65533;-&#65533;@&#65533;&#65533;&#65533;&#65533;&#65533;&#65533;&#65533;&#65533;;8&#65533;(@&#65533;8P
&#65533;&#65533;>(LZ|J&#65533;&#65533;&cJ&#65533;E &#65533;P&#65533;&#65533;d&#65533;&#65533;'&#65533;A&#65533;|&#65533;&#65533;Iy&#65533;M&#846;t&#65533;'&#65533;&#65533;&#65533;4e&#65533;&#65533;&#65533;Q&#65533;O&#65533;8&#65533;"Q&#65533;&#65533;l&#390;d
&#65533;&#65533;Q%&#65533;&#65533;1xJl&#65533;&#65533;&#65533;G@&#65533;A&#65533; &#65533;&#65533;9X&#65533;n&#65533;&#65533;%&#65533;R&#65533;&#65533;G&#65533;&#65533;KK&#65533;&#997;&#65533;bHSmP&#65533;b&#1539;ox&#1253; <0QA N&#65533;&#65533;&#65533;5HSbXSb&#65533;NK &#65533;H&#65533;9URZh? N&#1663;&#65533;X&#65533;-x&#65533;5&#65533; &#65533;Rn&#65533;&#65533;B&#65533;T&#65533;&#515;<X&#1136;&#65533;&#65533;&#65533;&#65533;&#65533;&#65533;RM-U&#65533;HJ*5UUe&#65533;Jl&#65533;U}&#65533;CP&#65533;UZU-&#65533;U\&#65533;U]&#65533;U^&#65533;U_&#65533;U`VaVb-Vc=VdMVe]VfmVg}Vh&#65533;Vi&#65533;Vj&#65533;Vk&#65533;Vl&#65533;Vm&#65533;Vn&#65533;Vo&#65533;VpWqWr-Ws=WtMWu]WvmWw}Wx&#65533;Wy&#65533;Wz&#65533;W{&#65533;W|&#65533;W}&#65533;W~&#65533;W&#65533;W&#65533;X&#65533;X&#65533;-X&#65533;=X&#65533;MX&#65533;]X&#65533;mX&#65533;}X&#65533;&#65533;X&#65533;&#65533;X&#65533;&#65533;X&#65533;&#65533;&#65533;X&#65533;&#65533;X&#65533;&#65533;X&#65533;&#65533;X&#65533;&#65533;X&#65533;Y&#65533;Y&#65533;-Y&#65533;&#65533;&#65533;6&#65533;&#65533;/8&#1607;&#65533;! (&#65533;&#65533;e&#65533;1k&#65533;&#65533;&#65533;&#65533;X&#65533;&#65533;&#65533;&#65533;6(&#65533;&#65533;Y'p&#65533;&#65533;&#1631;&#65533;&#65533;/&#65533;Y%@$`&#65533;$&#65533;'P&#65533;&#65533;H&#65533;&#65533;j&#65533;&#65533;%`' &#65533;h% &&#65533;&#65533;&#65533;&#65533;&#65533;&#65533;X $H&#65533;`&H	&h&#65533;$@&#65533;M &#65533;&#65533;e&#65533;6&#65533;&#65533;[&#65533;&#65533;&#65533; &#65533;8&#1788;,&#65533;&#65533;&#65533;&#1855;&#65533;&#65533;!&#65533;&#65533;&#65533;m&#65533;6)p[&#65533;&#65533;[&@&#65533;p&#65533;&#65533;&#65533;&#65533;&#541;&#65533;&#693;\&#829;&#65533;&#65533;e&#65533;&#65533;M&#65533;&#1005;&#65533;&#773;&#65533;O P&#65533;&#65533;j&#65533;[%&#65533;&#1840;M)&#65533; &#65533;-UP&#65533;&#65533;&#65533;O&#65533;P&#65533;&#65533;&#65533;&#65533;E&#65533;m&#65533;&#65533;&#65533;68^&#65533;MYBh&#65533;&#65533;&#65533;&#65533;MR8R&#65533;^R&#65533;&#1989;V*&#65533;Z'8]$&#65533;&#65533;/H&#1940;&#65533;`E(&#65533;&#65533;&#65533;&#65533;
&#65533;N&#65533;&#65533;Q@&#65533;&#65533;&#65533;S@&#65533;h&#65533;gZ&#65533;5]&#65533;5[&#65533; &#65533;$H	(&#65533;
U_R0&#65533;RT8TS&#65533;&#65533;N&#65533;^g&#65533;&#65533;&#65533;'P&#65533;$&#65533;&#65533;@x&#65533;&#65533;&#65533;&#65533;&#65533;&#65533;!G'@&#65533;M@_&#65533;&#65533;O8&#65533;Ph&#65533;RH	SH	=&#65533;&#65533;&#65533;&#65533;`&#65533;&#65533;&#65533;`&#65533;-&#65533;&#65533;P&#65533;&#65533;`E `&#65533;Q8&#65533;na'&#65533;&#65533;u_O&#65533;&#65533;&#65533;&#65533;&#65533;&#65533;&#65533;(&#65533;&#65533;&#17216;&#65533;&#65533;a0&#65533;&#65533;&#65533;%@NxO=`a&#65533;&#65533;&#65533;RQ&#65533;bhmB&#65533;Ge&#65533;/ Gc0a&#65533;&#65533;@[&#65533;&#65533;&#65533;&#65533;m&#65533;'.d&#65533;u]imx  _&#65533;p=&#65533;dd&#65533;]&#65533;T_&.dM>&#65533;T&#65533;&#65533;c&#65533;&#65533;&#65533;&#65533;&#65533;U&#65533;&#65533; Gn&#65533;&#65533;E&#65533;!&#65533;&#65533;0F&#65533;&#65533;]NPH&#65533;S&#65533;&#65533;BncQ&#65533;&#65533;b&#65533; 
0&#65533;&#65533;6&#65533;&#65533;&#65533;&#65533;S&#65533;N&#65533;&#65533;<fe0v&#65533;&#65533;T&#65533;L&#65533;&#65533;v&#65533;N@deU&#65533;&#65533;&#65533;&#65533;favdb6fd&#65533;a&#65533;M&#65533;&#65533;&#65533;4`B&#65533;e&#65533;&#65533;eUdP 0
&#65533;&#65533;/&#65533;
&#65533;a.&#65533;UF&#65533;1&#65533;\&#65533;L&&#65533;Qpf6&#65533;^	V&#65533;0&#65533;B&#65533;&#65533;w&#65533;&#65533;y>e*&#65533;&#65533;&#65533;n&#65533;&#65533;~&#65533;Xn&#65533;BFQHtf&#65533;/`&#65533;	( 0&#65533;x 
&#65533;&#65533;&#65533;&#65533;b|F}&#65533;4&#65533;&#65533;g&#65533;^O&#65533;&#65533;e&#65533;&#65533;&#65533;0(&#65533;&#65533;i&#65533;F&#65533;/&#65533;&#65533;&#65533;bVi=&#65533;PV	&#65533;&#65533;&#1945;&#65533;&#65533;	&#65533;&#65533;&#65533;&#65533;(&#65533;&#65533;&#65533;&#65533;&#65533;v&#65533; S.&#65533;&#65533;0&#65533;f)&#65533;h&#65533;^&#65533;Q&#65533;&#65533;&#65533;&#65533;?&#65533;&#65533;fm&#65533;&#65533;N&#65533;pg.&#65533;&#65533;P&#65533;&#65533; 1H&#65533;&#65533;&#65533; @&#1026;V P&#65533;&#65533; &#65533;n&#65533;V &#65533;fhz&#65533;i&#65533;&#65533;&#65533;FF&#65533;P&#65533;&#65533;Mg&#65533;l&#65533;&#65533;&#65533;&#65533;(&#65533;	pgQVw&#65533;&#65533;&#65533;6&#65533;6&#65533;&#65533;%}j&#65533;klm&#65533;x H&#65533;&#65533;&#65533;&#65533;&#65533;el>&#65533;&#65533; &#65533;U&#65533;m&#65533;&#65533;&#65533;&#65533;V*&#65533; y&#65533;&#65533;&#65533;eFF&#65533;&#65533;&#65533;&#65533;i#&#65533;&#65533;S&#65533;n&#65533;n&#65533;n&#65533;&#65533;n&#65533;&#65533;n&#65533;&#65533;n&#65533;&#65533;x~ &#65533;&#65533;V&#65533;&#65533;h&#65533;0h&#65533;i&#65533;&#65533;F&#65533;&#65533;~o&#65533;&#65533;o&#65533;&#65533;o&#65533;&#65533;&#65533;&#65533;~mq&#65533;PhK&#65533;i&#65533;&#65533;&#65533;&#934;&#65533;&#65533;p/p?p&#65533;=&#65533;&#65533;-n&#65533;&#65533;&#65533;&#65533;V@&#65533;&#65533;m&#65533;&#65533;b&#65533;F&#65533;%&#65533;oz>^&#65533;m&#65533;&#65533;k&#65533;&#65533;yNo^F^&#65533;&#65533;p%&#65533;&#65533;&#65533;&#65533;&#65533;&#65533;0&#65533;&#65533;&#1412;&#65533;k
&#65533;&#65533;&#65533;&#65533;&#65533;W&#65533;e]&#65533;kxpl&#65533;&#65533;&#65533;&#65533;&#65533;j&#65533;&#65533;P&#65533;n &#1638;m&#65533; &#65533; m&#65533;m&#65533;wN&#65533;&#65533;Fr&#65533;PO&#65533;&#1884;m&#65533;f9&#65533;&#65533;v&#65533;km&#65533;h&#65533; i&#65533;q
x	)&#65533;&#898;&#65533;&#65533;&#65533;p&#65533;&#65533;m&#65533;&#65533;&#65533;v	&#65533;&#65533;&#65533;BP&#65533;0hs&#65533;&#65533;&#65533;R&#65533;j&#65533;>lq5&#65533;&#65533;it&#65533;&#65533;&#65533;&#65533;V1&#65533;&#65533;0Ph&#65533;&#65533;&#65533;&#65533;&#65533;6tk&#65533;&#65533;&#1502;&#65533;&#65533;V&#65533;&#65533;&#65533;&#65533;P&#65533;~&#65533;&#65533;&#65533;&#65533;ke&#65533;&#65533;6u&#65533;&#65533; 
}s@&#65533;DO&#65533;5&#65533;W&#65533;&#65533;&#65533;&#65533;H&#65533;&#65533;
o^2@f&#65533;_&#65533;m5&#65533;&#65533;&v&#65533;fG&#65533;&#65533; !&#65533; &#65533; ,  &#65533;: &#65533; &#65533;H&#65533;&#65533;&#65533;&#65533;&#65533;13&#65533;a&#65533;&#65533;&#65533;QH&#65533;&#65533;&#331;3j&#65533;&#561;&#65533;&#463; C&#65533;I&#65533;&#65533;&#595;&#980;&#65533;b&#330;&#65533;&#65533;0_&#65533;&#65533;Rf"&#667;8s&#65533;&#65533;&#627;&#65533;&#991;@=N)&#65533;2&#65533;&#1123;2&#65533;&#65533;&#692;&#65533;&#1255;P&#65533;J&#65533;:&#65533;(&#1195;G[N&#65533;&#693;&#65533;&#1519;`&#65533;&#65533;&#65533;&#65533;&#65533;&#1643;Vj&#65533;]&#758;&#65533;&#1783;R&#65533;&#65533;&#65533;&#65533;4-&#1851;x&#65533;&#65533;&#65533;K&#65533;*&#1919;1&#65533;&#65533;L&#65533;&#65533;&#65533;U+6je&#65533;&#65533;&#452;SH&#65533;L&#65533;&#65533;&#65533;&#65533;[9S&#65533;&#65533;&#65533;YLl&#65533;Q&#65533;&#65533;i&#65533;f2&#65533;6&#65533;&#65533;&#65533;k&#65533;$&#65533;&#65533;&#65533;=&#65533;&#65533;&#65533;&#65533;o&#940;&#65533;-&#65533;5&#65533;&#65533;=I&#65533;&#65533;M&#65533;M&#65533;&#65533;;_&#65533;&#65533;&#1738;&#65533;&#65533;&#65533;MVH3&#65533;6 &#65533;n81&#65533;&#25529;&#65533;&#65533;	b q'|`&#65533;&#65533;&#65533;&#65533;&#65533;&#65533;&#65533;&#65533;&#65533;F;&#65533;&#65533;&#65533;@&#65533;iP&#65533;}l14&#65533;\&#65533;}W&#65533;R&#65533;&#65533;	&#65533;&#65533;pB &#65533;Cqi0&#1056;WC=_&#65533;&#65533;5&#65533;&#65533;&#65533;  :P!&#65533;&#65533;m$>&#65533;&#65533;4&#65533;&#65533;D&#65533;&#65533;@&#65533;z*&#65533;H&#65533;&#65533;l&#65533;A&#65533;&#65533;>&#65533;QV&#65533;L&#65533;&#65533;&#65533;i Tp$&#65533;	&#65533; q=&#65533;&#65533;	U&#65533;&#414;dV&#65533;&#65533;&#65533;`A&#1298;4&#65533;&#65533;[C}&#65533;d&#65533;&#65533;5$&#65533;R&#65533;&#65533;&#65533;9P&#65533;&#65533;&#65533;&#65533;&#24726;t9&#65533;c&#65533;1&#65533;&#65533;UfKgY&#65533;uBe&#65533;&#65533;o&#65533;&#65533;h`4=&#65533;W
2'C&#65533;zT&#65533;y&#65533;U(&#65533;z&#65533;&#65533; &#65533; ,&#65533;&#65533;&#65533;p&#65533;&#65533;9&#65533;&#65533;\&#65533;Q&#65533;t&#65533;&#65533;Z)&#65533;&#65533;&#65533;	&#65533;*&#65533;&#65533;M&#65533;b&#65533;&#65533;A&#65533;&#65533;ZJR&#65533;&#65533;&#65533;&#65533;9e+&#65533;&#65533;6J+\d&#65533;p&#65533;	@j&#65533;&#65533;&#65533;&#65533;&#65533;gl&#65533;&#65533;&#65533;&#65533;&#65533;A\&#65533;&#65533;_y&#65533;ZM]&#65533;&#65533;&#65533;X&#65533;&#65533;V&#65533;&#65533;-q&#65533;&#65533;&#65533;+&#65533;=V&#65533;"8&#65533;;P&#26954;C&#65533;SN&#65533;`&#65533;&#65533;e/&#65533;#u#[h`&#549;`e&#65533; #I&#137;d&#65533;^"1&#65533;&#65533;&#65533;$&#65533;!&#65533;&#65533;\&#65533;&#65533;&#65533;&#65533;$o&#65533;@&#1784;~lhG	&#65533;!&#65533;q1&#65533;KZrI&#65533;	/?&#65533;&#49159;*&#65533;&#981;:&#29940;A&#65533; X)&#65533;g&#65533;A;&#65533;&#65533;&#65533;1L&#65533;^7(&#65533;V&#966;&#192;&#65533;@&#65533;&#65533;PM&#65533;&#65533;&#65533;&#65533;;M&#65533;&#65533;F&#65533;&#65533;U&#65533;g&#65533;P&#65533;(&#65533;&#65533; 1&#65533;Y*&#65533;&#65533;&#65533;%&#65533;0
&#65533;
a$&#65533;&#1811;&#65533;&#65533;&#65533;&#1540;&#65533;^&#65533;Td&#65533;&#65533;A $P&#65533;&#65533;&#65533;&#65533;&#65533;&#65533;q.&#65533;&#554;[&#65533;@&#65533;g$&#65533;&#65533;&#65533;1 &#65533;?&#65533;~&#65533;&#65533;(]&#65533;&#65533;&#65533;&#65533;&#65533;>&#65533;z&#65533;&#65533;&#65533;&#65533;W7&#65533;&#65533;@&#65533;&#65533;/&#65533;n&#65533;U&#65533;&#65533;&#65533;;9&#65533;1&#65533;&&#65533;&#65533;|&#65533;&#65533;?U`&#65533;&#65533;&#1161;&#65533;4&#65533;%&#65533;7p&#65533;Z&#65533;&#65533;&#65533;&#65533;p&#65533;
&#65533;oU&#65533;&#65533;&#65533;&#65533;&#65533;&#65533;&#65533;>'&#65533;&#65533;&#65533;&#65533;&#65533;tL `&#65533;&#65533;f&#65533;?&#65533;&#65533;m66`ZtN&#65533;&#65533; &#65533;l6&#65533;#H
&#65533;&#65533;&#65533;&#65533;u&#65533;QP&#800;&#65533;&#65533;&#65533;&#65533;$&#65533;`&#65533;v&#65533;&#65533;U/
&#65533;&#65533;&#65533;&#65533;f>6h-9N&#65533;&#65533;Vt&#65533;!&#65533; &#65533;&#65533;A&#65533;&#65533;&#65533;<%&#65533;3z_&#65533;DR&#65533;@x&#65533;`&#65533;&#65533;H&#65533;2&#65533;&#65533;hLca25&#65533;&#65533;_&#65533;&#152;&#65533;"&#65533;&#65533;6&#65533;&#65533;&#65533;6&#65533;>&#65533;Jr+&#65533; &#65533;sD&&#65533;D	+&#65533;&#65533;&#65533;&#65533;&#65533;E&#65533;&#61547;&#65533;&#65533;H&#65533;JZ&#598080;&#65533;}&#65533;8&#65533;dd&#42145;&#65533;&#65533;x>&#65533;@&#65533;T&#65533;&#65533;q&#1152;&#65533;"h&#65533;6&#65533; &#65533;&#65533;B&#65533;&#65533;J&#65533;W&#65533;&#65533;H&#65533;&#65533;&#65533;^&#65533;&#65533;^&#65533;&#65533;.R &#65533; &#65533;&#65533;&#65533;&#1920;&#65533;&#65533;%l&#65533;&#65533;&#1630;&#65533;&#1659;T&#65533;&#65533;&#65533;)&#65533;A&#65533;6&#65533;4&#65533;R$4&#65533;&#65533;\4&#65533;K`&#65533;&#65533;n&#65533;	&#65533;&#65533;R&#65533;|b&#65533;b&#65533; &&#65533;&#65533; &#65533;D \Q&#65533;&#65533; &#65533;&#65533;&#65533;xIc&#65533;
]&#65533;M&#65533;&#65533;&#65533;4&#65533;&#65533;F&#65533;&#902;:&#65533;&#65533;rb&#65533;&#65533;G&#65533;z&#65533;8&#65533;$&#65533;&#65533;&#65533;&#1272;&#65533;K*&#65533;&#65533;C&#65533;&#65533;o@&#1858;&#65533;&#65533;s &#65533;Kh.=t&G&#65533;&#65533;&#65533;&#873;Nw&#65533;&#65533;d	D&#65533;!&#65533;&#65533;&#65533;&#65533;Q&#65533;&#65533;6AjB&#65533;8 *&#65533;&#65533;*&#65533;K&#65533;&#65533;Ij(&#65533;&#820;&#65533;&#65533;<&#65533;X&#65533;*F&#65533;&#65533; v\E;&#65533;2t=&#65533;  .&#65533;Yt/&#612;&#65533;&#19876;V&#65533;IG`&#65533;&#65533;&#65533;&#65533;`PP&#65533;YRW&#65533;e&#65533;:&#65533;&#65533;&#65533;X0&#65533;&#65533;&#65533;'.&#65533;&#65533;&#65533;)KV&#65533;&#65533;j&#65533;$&#65533;aR:&#65533;&#65533;R2c[;&#65533;&#1081;7&#65533;&#65533;)0&#65533;@&#65533;&#65533;X&&#65533;9&#65533;&#65533;&#877;%&#65533;G0Su \&#65533;$&#65533;l&#65533;&#65533;$&#65533;&#65533;&#65533;^&#65533;&#65533;JSYN&#65533;V&#65533;&#65533;&#65533;&#65533;%&#65533;&#65533;&#65533;QlmkT&#65533;z&#65533;&#65533;e&#65533;B	&#65533;O6&#65533;&#65533;i&#65533;U1&#357;&#65533;v&#65533;&#65533;&#65533;y1&#65533;l.&#1085;&#65533;-P&#65533;}U&#65533;&#65533;YU&#65533;
&#65533;&#65533;&#1749;O&#65533;&#65533;8Q
f0Y&#65533;&#65533;-&#65533;&#65533;&#567;&#65533;&#65533;&#65533;&#65533;CdP&#65533;;5&#1350; &#65533;C&#65533;&#65533;D6&#65533;&#65533;!&#65533;&#65533;&#65533;&#65533;LK &#65533;&#65533;&#65533;&#1471;&#65533;&#65533;j&#65533;&#65533;[A&#30103;&#65533;*-&#65533;,")&#65533;&#65533;&#65533; @ 8&#65533; FO&#65533;&#311;J&#65533;&#1413;&#65533;&#65533;{&#65533;&#65533;&#65533;B&#65533;&#65533;1Y&#65533;&#65533;&#65533;fv&#65533;0&#65533;GN&#65533;r&#65533;&#65533;&#65533;&#65533;7&#65533;l&#65533; K&#65533;&#65533;&#1202;[&#65533;
D7P&#65533;X&#65533;&#65533;g&#65533;&#65533;E&#65533;@&#65533;%&#65533;W&#65533;&#65533;8&#65533;3&#65533;Z&#1079;$&#65533;&#65533;&#18474;&#65533;&#65533;&#65533;&#64648;-&#65533;#&#65533;&#65533;&#65533;&#65533;&#65533;v&#65533;q]&#65533;;&#65533;j&#65533;&#65533;&#65533;&#65533;B	&&#65533;3&#65533;&#65533;-|:&#65533;P&#65533;&#65533;&#65533;&#65533;&#65533;&#65533;&#353;Z&#65533;s&#65533;&#65533;7&#65533;&#65533;&#65533;&#65533;$Bn\,@&#65533; \z&#65533; &#65533;&#65533;Y!&#65533; 4&#65533;&#65533;_&#65533;N&#65533;"&#65533;&#65533;&#65533;!&#65533;&#65533;i&#65533;qE&#65533;`&#65533;&#65533;&#65533;	&#65533;&#65533;&#65533;c&#65533;&#65533;&#65533;(!k&#65533;G&#65533;a&#65533;l&#65533;&#65533;&#65533;&#65533;&#65533;0&#65533;V`&#65533;M5m&#65533;n&#65533;lz&#65533;&#65533;9&#65533;&#65533;&#65533;H&#65533;z&#65533;&#65533;&#65533;1qpp&#65533;&#65533;&#65533;&#65533;&#65533;3&#65533;R&#65533;%{&#65533;{&#65533;FXk&#65533;I5&#65533;mPY~&#65533;&#65533;n[&#65533;.&#65533;&#65533;c&#65533;H&#65533;&#65533;Fm&#755;&#65533;
&#65533;&#65533;d&#1093;&#1434;]&#65533;&#65533; .@&#65533;&#65533;W &#65533;= &#1866;@&#65533;+49&#65533;o 0&#65533;&#65533;s&#65533;[=&#65533;9&#65533;&#65533;&#65533;&#65533;r&#65533;&#65533;&#65533;&#65533;-&#65533;&#65533;&#65533;&#65533;&#65533;P&#65533;&#65533;&#65533;&#65533;&#65533;&#65533;!&#65533;+&#65533;S&#28863;&#65533;&#65533;S_&#798;&#65533;&#65533;&#65533;&#65533;&#65533;H&#65533;&#65533;&#65533;Qm&#65533;X{&#65533;&#65533;&#65533;B&#65533;P&#65533;&#783;8&#65533;f"&#65533;&#65533;h&#65533;J&#65533;&#65533; &#65533;M&#65533;N&#65533;&#65533;&#65533;&#65533;|&#65533;+R&#505;&#65533;&#65533;48!&#65533;,H&#65533;&#65533;&#65533;O&#65533;&#65533;&#65533;`&#65533;&#65533;&#65533;&#65533;f&#65533;%<&#65533;ET&#1889;&#65533;y&#65533;&#65533;&#65533;&#65533;&#65533;E&#65533;8Y[H&#65533;f&#65533;d&#65533;;&#65533;&#65533;=M)q.&#65533;{S&#65533;`&#65533;&#65533;&#65533;&#65533;&#65533;TV&#1148;&#65533;<&#540;&#65533;&#65533;&#65533;&#65533;&#65533;&#65533;&#65533;&#65533;&#65533;&#65533;&#65533;&#65533;O9%&#65533;&#65533;2_<&#311;&#65533;Dh!9&#65533;Y"V&&#65533;J&#65533;eD}&#65533;&#65533;S&#65533;SMIF&#65533;f(@&#65533; fEp&#65533;&#65533;W&#65533;% \&#65533;D[V$&#65533;EI3 %s=&#65533;&#65533;we&#65533;I# r/&#65533;Er&#65533;&#65533;bxHUe&#65533;&#65533;p"&#65533;&#193;@&#65533;&#65533;&#65533;w&#65533;!&#65533;v^&#65533;&#65533;&#65533;4q&#65533;d%&#65533;4rvR=!~D']&#65533;qJ&#65533;&#65533;v.&#65533;,^&#65533;tB&#65533;&#65533;`X`BJ0&#65533;=&#65533;[&#65533;&#65533;Gp~&#65533;g&#65533;v&#65533;&#65533;&#65533;&#65533;pQ&#65533;D&#450;&#65533;sY $Y&#65533;~&#65533;&#65533;&#65533;&#65533; 90>&#1252;%!&#65533;_&#65533;&#65533;c&#65533;&#65533;Fq&#65533;&#65533;&#65533;v&#65533;|EH/&#65533;_&#65533;y3Wo &#65533;&#65533;&#1545;b&#65533;&#65533;E,&#65533;|&#65533;q&#65533;3j&#65533;&#65533;g&#65533;v#l&#65533;}&#65533;&#65533;e-w{&#65533;2EK&#65533;&#65533;&#65533;&#65533;&#65533;u&#65533;&#65533;0v&#65533;Fw&#65533;TD&#65533;;Hx&#65533;x?&#65533;&#65533;[&#65533;W&#65533;J&#65533;t&#65533;&#1291;&#65533;x&#65533;&#65533;&#65533;p&#65533;dsL&#65533;u&#65533;&#65533;2xG&#65533;f=20w&#65533;&#65533;&#65533;o&#65533;&#65533;Kho&#65533;lcE&#65533;&#65533;&#65533;x&#65533;p&#65533;&#65533;5\0h#&#65533;x'#b&#65533;&#65533;4le=w&#65533; C&#65533;&#65533;'KhCUK&#65533;f+&#65533;6&#65533;&#65533;x&#65533;iF&#65533;hl &#65533;V^Cd%&#65533;^k&#200;&#65533;&#65533;!wg&R&#1652;M,T(K;&#65533;0Y&#65533;6	F&#65533;&#65533;X&#65533;&#65533;V&#65533;$20&#65533;&#65533;2ee&#1620;T7=&#65533;Dj7c&#65533;&#65533;&#65533;z*&#65533;$5|7y&#65533;&#65533;nf6,&#65533;=&#65533;z&#65533;&#65533;&#65533;&#65533;&#65533;&#65533;&#65533;G&#65533;kH&#65533;zT%&#65533;&#65533;&#65533;R&#65533;&#65533;d&#65533;(X9&#65533;6&#65533;g&#65533;v"5y8ic
&#65533;Oa&#65533;ly&#65533;Z&#65533;&#65533;H9&#65533;&#65533;t&#65533;t]&#65533;6&#65533;c]t&#65533;&#65533;Y&#65533;&#65533;VsYv^O&#65533;&#65533;4&#65533;&#65533;sTYk&#65533;&#65533;wm&#65533;$&#65533;&#65533;&#65533;.EBD&#65533;&#65533;&#65533;&#65533;&#65533;	q&#65533;&#65533;HI&#65533;x&#65533;L!&#65533;s\XU&#65533;&#65533;b&#65533;&#65533;&#65533;%7&#65533;;&#65533;HV&#23962;&#65533;i`c$&#65533;h*&#65533;&#65533;&#65533;&#65533;Y&#65533;&#65533;a	h&#65533;&#65533;49@&#65533;4&#65533;)&#65533;&#65533;&#65533;&#65533;&#65533;&#65533;&#65533;8l&#65533;&#65533;w&#919;z`v&#65533;{tM8&#65533;&#65533;aXU&#65533;%&#65533;&#65533;_&#65533;&#535;&#65533;&#65533;i&#65533;	&#65533;\&#65533;| &#65533;IJmPfqyM95&#65533;&#1245;&#65533;&#65533;YFr&#65533;&#651;&#65533;8a&#1832;v&#65533;1Q&#65533;1N&#65533;)&#65533;a&#65533;y&#65533;7&#65533;&#65533;&#65533;&#65533;%&#65533;%&#65533;&#65533;&#65533;&#65533;8;&#65533;2&#65533;&#65533;%&#65533;&#65533;&#65533;&#65533;&#65533;%&#1378;&#65533;&#65533;w&#65533;S&#65533;&#65533;&#65533;uD:&#65533;cAi&#65533;&#65533;Ep*Z&#65533;x&#65533;&#65533;&#65533;&#1542;Q&#65533;&#65533;Q1S&#65533;	!Y&#65533;&#65533;;L&#65533;^&#65533;Y&#65533;~&#65533;z&#65533;i&#65533;^&#65533;P40lP&#65533;&#65533;}}&#65533;l&#65533;&#65533;Ip9&#65533; lh&#65533;09&#65533;v7&#1095;&#65533;`$&#65533;Y7**&#65533;&#1637;_&#65533;&#65533;BE<&#469;&#65533;&#65533;z>&#65533;M&#65533;8bc&#65533;&#65533;&#65533;E@F>&#65533;&#65533;&#65533;ie&#65533;&#65533;4J>&#33088;&#1705;&#65533;&#65533;I&#65533;O>&#65533;=&#65533;4&#65533;pT&#65533;FOwT&#65533;Z0&#65533;&#65533;&#65533;&#65533;&#65533;B&#65533;&#65533;%d&#65533;g.&#31356;*l&#65533;GUK&#65533;8&#65533;&#65533;`x0 W&#65533;&#65533;:$&#65533;d&#65533;bp&#65533;: $fr&#65533;x4&#65533;u&#65533;&#1709;@&#65533;6&#65533;&#65533;&#65533;&#65533;&#65533;&#65533;&#65533;01-&#65533;&#65533;&#65533;&#65533;9Gat\&#65533;'p&#65533;&#65533;nV&#65533;~&#65533;A&#65533;&#65533;k&#65533;&#1711;&#65533;&#65533;&#65533;q{]W&#65533;&#65533;&#65533;
x0a`&#65533;^T&#65533;ftd&#65533;&#823;6&#65533;hGr&#65533;&#65533;&#65533;&#65533;&#1113;&#65533;e&#65533;&#65533;&#65533;&#65533;&#65533;l &#65533;
|P&#65533;&#65533;@IN4W&#65533;&#65533;&#65533;828#&#65533;D&#65533;&#65533;&#65533;8&#65533;w|&#65533;&#65533;!&#65533;	&#65533;&#65533;6F1&#65533;!
c+RF&#65533;&#65533;&0>&#65533;	&#65533;K`&#65533;&#65533;&#65533;T+z&#65533;&#65533;]&#65533;&#65533;&#65533;bME&#65533;`)+&#65533;&#65533;&#65533;&#65533;&#65533;h&#65533;&#65533;Rpf7vZ&#65533;ns&#65533;sP&#65533;L&#65533;v#h'&#65533;&#65533;pVbcYq&#65533;jd&#65533;&#65533;&#1626;7&#65533;To&#65533;&#65533;
&#65533;rH1&#65533;&#65533;J&#65533;&#65533;+ &&#65533;`F U&#65533;&#1875;:&#65533;"0	d&#1296;&#65533;B&#65533;4V&#65533;&#65533;&#65533;;e&#65533;&#65533;&#65533;&#1027;&#65533;Qj&#65533; F06	  &#65533;# B &#65533;+&#65533;a&#65533;i&#65533;#&#1713;&#65533;&#65533;Ke&#65533;{&#65533;&#65533;&#65533;&#65533;h&#65533;&#65533; e$&#65533; &#65533;&#65533;&#65533;&#65533;%:phDkW&#65533;&#65533;&#65533;&#65533;&#65533;&#65533;+&#65533;&#65533; &#65533;&#65533;&#65533;n&#65533;D_&#65533;a&#65533;+&#65533;tlB0FYv0&&#65533;&#65533;;&#65533;w&#65533;&#65533;G N&#65533;&#65533;-[F"p:&#65533;&#65533;&#65533;7 &#65533;&#65533;&#65533;&#65533;`$_&#65533;&#65533;&#65533;[&#65533;bu&#65533;1&#65533;IZ&#65533;'ri$H0t\\&#65533;" &#65533;&#65533;_&#1312;&#65533;&#186;&#65533;&#65533;q&#65533;W&#65533;&#65533;#e4	&&#65533;&#65533; ,9&#65533;&#65533;&#65533;&#65533;.<&#65533;&#521;g&#65533;q${&#65533;b_+&#65533;E&#65533;&#65533;&#65533;&#65533;>&#65533;&#65533;<t&#65533;B&#65533;Z&#65533;X&#65533;3&#65533;q{(&#65533;`F&#65533;&#65533;&#65533;&#249;&#65533;"0&#65533;9,:0tb&#65533;[<&#65533;U&#65533;&#65533;&#65533;&#1151;&#65533;&#65533;"&#65533;F&#65533;[R&#65533;&#65533;&lP@Y&#65533;&#65533;E&#65533;{&#65533;&#65533;t&#65533;&#65533;&#526;&#65533;&#65533;&#65533;&#65533;:&#1079;'&#65533;,: g&#65533;&#65533;p&#65533;&#65533;[" B&#65533;PP&#65533;<|F&#65533;&#65533;&#552;&#65533;K&#65533;,s0al0F&#65533;&#65533;jE&#65533;pp7&#65533;&#65533;E.P&#65533;P&#65533;\F&#65533;&#65533;&#1745;&#65533;&#65533;&#65533;H&#65533;&#65533;dD!'@P&#65533;&#908;V&#65533;&#65533;J qJ!h4&#65533;&#65533;\&#65533;&#65533;LVDiD9&#65533;J4 &#65533;QC.&#65533;. &#65533;&#65533;rF&#65533;3&#65533;&#65533;&#927;(:&#65533;F'@ &#65533;Lf&#65533;E,#&#65533; &#65533;&#65533;&#65533;c&#65533;%&#65533;&#65533;&#65533;ynvdJSF'&#65533;>  o&#65533;,&#65533;^t&#65533;E5p&#65533;u&#65533;&#1404;&#65533;G&#65533;&#65533;R&#65533;"n&#65533;
m9,&#65533;A&#65533;A&#65533;&#1040;v!G&#65533;2=&#65533;5&#65533;P&#65533;5&#65533;R&#65533;4&#65533;Ax#&#65533;&#65533;&#65533;'&#65533;&#65533;@h&#65533;^&#65533;&#65533;0&#65533;J50&#65533;L&#65533;G 	U&#65533;`T^R&#65533;e>}&#1366;&#65533;b&#65533;,&#65533;A`&#65533;`m&#65533;D&#65533;p&#562;&#65533;M=&#1234;0&#65533;eD&#65533;&#65533;r$X&#65533;&#1429;&#65533;&#65533;&#65533;&#65533;_&#65533;`)&#65533;,&#65533;&#65533;&#65533;&#1311;M&#65533;&#65533;&#65533;&#1474;MI&#65533;&#65533;v&#65533;A&#65533;p?Rg-&#1263; Fr&#251;;Z7&#1558;FK&#1361;&#65533;[&#1287;-&#65533;l@ &#65533;K&#65533;FP&#65533;&#65533;&#65533;m&#65533;*&#65533;&#65533;&#1688;KF&#65533;&#65533;:&#65533;&#65533;&#65533;Lmc4c&#65533;M9&#65533;&#65533;9&#65533;&#65533;&#65533;j:y&#65533;&#65533;&#65533;&#65533;5 &#65533;c&#65533;o&#65533;}&#65533;&#65533;&#1750;$&#65533;7{I&#65533;=&#65533;jw&#65533;p&#65533;-FjF&#65533;&#65533;&#1909;&#65533;X&#65533;G&#65533;K&#65533;&#65533;&#65533;EZ&#65533;d&#65533;\F&#65533;<F`=&#65533;q0&#65533;u&#65533;0v*&#65533;&#65533;[&#65533;1&#65533;h$%&#65533;^&#65533;&#65533; &#65533;x&#65533;;^t9&#65533;&#1334;a&#307;yLF^ &#1793;@=&#65533;&#65533;&#65533;&#65533;&#65533;Q&#65533;&#65533;"&#65533;h'|&#65533;U&#65533;L@e&#65533;W&#65533;&#65533;m&#65533;&#65533;&#65533;&#65533;X&#65533;&#65533;6&#65533;&#65533;&#65533;[&#65533;&F&#65533; spi&#65533;&#65533;&#65533;&#65533;&#65533;C$,&#51758;&#65533;2&#65533;&#65533;#nT+&#65533;e&#65533;&#65533;&#1332;&#1279;&#65533;&#65533;`&#65533; n&#65533; &#65533;B&#65533;0 _&#65533;}&#1071;&#165;*n&#65533;_&#65533;&#65533;&#65533;&#65533;&#65533;0&#65533;d$&#65533;=y&#65533;&#65533;&#65533;&#65533;%&#65533;&#65533;&#65533; &#65533;&#65533;&#65533;/1&P&#65533;P^t&#65533;&#65533;&#65533;=&#65533;	<ET[` &#939;&#65533;p&#65533;&#65533;q&#65533;&#65533;.&#65533;`&#65533;&#65533;3&#65533;"5c/&#65533;2&#65533;&#65533;	`&#65533;&#65533;e&#65533;n@&#65533;`&#65533;Z&#65533;&#65533;2&#65533;GU&#65533;>c&#65533;&#65533;F&#65533;&#65533;t&#65533;&#65533;&#65533;_4&#65533;\&#65533;D3v&#65533;&#65533;}<&#65533;&#65533;n&#65533;&#922;&#65533;&#65533;)v1&#65533;z&#65533;e$ Fj&#65533;.@&#65533;^&#65533;`&#65533;[Fh&#65533;&#65533;&#65533;&#65533;&#65533;w&#65533;S&#65533;&#65533;&#65533;t&#65533;E(&#65533;Fxc&#1067;>&#65533;_& &#1902;&#65533;LNFM&#65533; &#65533;cd !&#65533;4+` r&#65533;E&#65533;&#65533;&#65533;&#65533;&#65533;&#65533;&#65533;a&#65533;&#65533;&#65533;q&#65533;
;&#65533;s&#65533; ~&#65533;&#59274;&#65533;7&#65533;&#65533;&#65533;&#46526;&#65533;&#65533;K&#65533;	&#65533;&#65533;&#65533;'&#65533;&#65533;&#65533;&#65533;>&#65533;&#65533;&#65533;^&#65533;&#65533;&#1720;;&#65533;@&#65533;&#65533;&#65533;G&#65533;&#65533;&#65533;&#1126;&#65533;&#65533;l >&#65533;&#65533;IJ &#65533;F[0&#65533;?&#65533;&#65533;[`&#65533;&#65533;&#65533;bT&#65533;'&#65533;&#65533;&#65533;no&#65533;&#65533;~&#65533;^&#65533;&#65533;&#65533;ct&#65533;5&#65533;f&#65533;&#65533;\&#65533;U&#65533;T>\&#65533;&#65533;G&#273;F&&#65533;&#65533;0&q&#65533;&#65533;V}&#65533;&#65533;E&#65533;&#65533;a&#65533; P&#65533;&#65533;&#65533;&#65533;s&#754;=&#65533;:&#65533;=&#65533;e&#997;S&#65533;&#65533;kg7Z*&#65533;i&#65533;&#65533;&#65533;U&#2025;&#65533;>&#65533;
G:z&#65533;!&#65533;S&#65533;&#65533;&#65533;&#65533;)&#65533;&#65533;&#65533;w &#65533;^&#65533;&#65533;;&#65533;^&#65533;&#65533;&#65533;n Tc&#65533;&#65533;UP&#65533;&#65533;_&#65533;@&#65533;&#65533;&#65533;n&#65533;&#65533;&#65533;&#65533; &#65533;\W`&#65533;WP&#65533;, &#59912;&#65533;&#65533;S&#65533;2&#1574;?FQ&#65533;E&#65533;P% &#65533;&#65533;T&#65533;m&#65533;%&#65533;&#65533;&#65533;&#65533;&#65533;&#65533;&#65533;?&#65533;&#65533;N&#65533;l&#65533;&#65533;&#65533;&#65533;'&#65533;LF&#65533;&#65533;&#256;R^pWb&#65533;&#65533;p&#65533;Z &#65533;&#65533;&#65533;&#65533;&#65533;$X&#65533;&#65533;A&#65533;	.d&#65533;&#65533;&#65533;&#197;&#65533;&#65533;&#65533;h&#65533;&#65533;&#331;)
0&#65533;&#65533;&#65533;&#65533;5[(&#65533;@#&#65533;&#595;F&#65533;&#65533;&#65533;&#65533;K&#65533;lqs&#65533;&#65533;=`|&#65533;`"EP&#65533;$&#65533;c$f&#660;&#65533;&#65533;&#65533;D&#65533;Q&#65533;N&#65533;Z&#65533;&#65533;&#1347;}&#65533;n&#1354;&#65533;&#65533;W&#65533;WA&#65533;&#65533;&#65533;S&#65533;lV&#65533;\c`&#65533;&#609;'&#268;&#65533;&#65533;&#1454;&#65533;+l&#304;&#379;R&#65533;N&#65533;)H&#65533;&#65533;chJG&#65533;,u&#65533;1&#65533;c&#529;%O&#65533;\&#65533;2VKF&#65533;&#65533;&#65533;&#65533;M&#65533;&#65533;|&#65533;&#65533;q!a&#65533;#&#1589;;W&#65533;&#1916;+;&#65533;0@5&#65533;&#1848;&#65533;I"0&#65533;&#65533;&#65533;e&#65533;&#65533;&#65533;'^\2Gw6&fb&#65533;bL&#65533;&#65533;&#65533;CuG&#65533;.a8g&#65533;s&#65533;r&#65533; 6&#65533;&#65533;2&#65533;z&#65533;&&#65533;&#65533;6&#65533;&#65533;&#65533;{&#65533;&#65533;''&#65533;&#65533;&#65533;s&#65533;#&#65533;&#65533;&#65533;&#65533;&#65533;&#137;&#65533;h&#65533;.;&#65533;F&#65533;&#65533;&#65533;-&#65533;"&#976;[&#65533; O&#65533;&#65533;/vX&#65533;=&#65533;2&#65533;pC&#65533;kn&#65533;<&#65533;@&#65533;&#65533;&#65533;&#571;&#65533;&#65533;a&#65533;&#65533;|n&#65533;&#65533;&#65533;Za%0&#65533;&#65533;l #&#65533;N&#65533;&#65533;4&#65533;&#823;&#65533;:rH"&#65533;&#65533;&#65533;V&#65533;&#65533;&#65533;H&#65533;&#65533;1&#65533;&#65533;&#65533;?&#65533;j&#337;t&#65533;rK.&#65533;&#65533;&#65533;@&#65533;D&#65533;&#65533;&#65533;I"&#65533;&#65533;&#65533;#`40&#65533; 2H#&#65533;&#65533;N"+ &#65533;&#65533;%d&#65533;)3&#65533;&#65533;Jr&#65533;(&#65533;U&#65533;tQF%I=&#65533;*&#65533;@ 2&#719;M&#65533;&#1852;`$*&#65533;OPC&#65533;&#65533;&#65533;F&#65533;0&#65533;"&#65533;&#65533;&#65533;"V&#65533;b&#65533;F;0/ &#65533;&#65533;&#65533;VF&#65533;dc&#65533;&#65533;R 1&#65533;H&#65533;&#65533;7&#65533;j&#65533;(3ouYf&#65533;&#65533;V64&#65533;P"LHuP&#65533;&#65533;&#65533;&#65533;I&#65533;&#65533;6&#65533;&#65533;
r&#65533;5&#65533;\t&#65533;&#65533;&#65533;&#1795;&#65533;&#65533;a&#65533;%&#65533;3!&#65533;7&#65533;&#65533;&#65533;&#65533;P&#65533;&#65533;&#65533;&#65533;u&#65533;_&#65533;.(&#65533;&#65533;&#65533;1X&#65533;&#65533;53p&#65533;YQ;&#65533;*&#65533;&#65533;b&#65533;3&#1432;&#1749;&#65533;0&#65533;&#65533;w&#65533;&#65533;&#65533;&#65533;X&#65533;
&#65533;&#65533;&#65533;&#65533; &#791;&#65533;&#65533;x&#65533;&#65533;N&#65533;k&#65533;&#65533;&#65533;Z&#65533;&#65533;&#65533;&#65533;E+&#65533;&#65533;X&#65533;&#65533;$&#65533;&#65533;A&#65533;Vzi&#65533;&#65533;v:&#65533;t&#65533; &#65533;V&#65533;q&#65533;&#65533;]&#65533;&#65533;,&#65533;&#65533;Gch&#65533;W&#65533;@eo6&#65533;&#65533;KV&#65533;&#65533;&#65533;e&#65533;&#65533;&#65533;&#65533;&#65533;J&#65533;&#65533; &#65533;&#65533;&#65533;{&#65533;&#65533;fd&#65533;&#65533;&#65533;s&#65533;&#65533;&#65533;h&#65533;2XS&#65533;L&#65533;&#65533;&#65533;h&#65533;mm&#65533;+wO"%#&#65533;&#65533;&#65533;a O/&#65533;U5&#65533;SBT&#65533;&#65533;V}&#65533;60&#65533;&#65533;&#65533;&#65533;M&#65533;%&#65533;Uj&#65533;&#65533;Tk&#65533;(&#65533;j&#1308;'3,~x&#65533;<&#65533;s&#65533;	>&#65533;&#65533;&#65533;&#65533;"&#65533;G"&#65533;VD&#65533;8 &#65533;,&#65533;&#65533;~{&#65533;&#65533;&#65533;&#65533;%&#65533;&#65533;&#65533;H &#65533;&#65533;&#65533;&#65533;&#65533;&#65533;&#65533;$&#65533;mVZu`|&#2022;&#65533;&#65533;x&#65533;&#65533;&#65533;RS~&#65533;&#65533;L&#65533;Os&#65533;*&#65533;&#65533;d`&#65533;@F&#65533;&#65533;QSM5)`&#65533;j4KZ_o.&#65533;&#65533;&#65533;&#65533;&#65533; ~K&#65533;&#65533;g?&#65533;&#65533;O&#65533;+dHfzD&#65533;&#65533;&#65533;!Il&#65533;&#65533;&#65533;."&#65533;
	_&#65533;&#65533;&#65533;&#65533;C Q&#65533;C$b&#65533;H&#65533;&#65533;&#65533;)&#65533;&#65533;&#65533;&#65533;p)0|`)M	}F&#65533; &#65533;&#65533;`A!Y&#65533;E0&#65533;$&#65533;b&#65533;f&#65533;H&#65533;|#a&#65533;&#65533; &#65533;&#65533;A&#65533;rNz
6&#65533;&#65533;]&#65533;
Y&#65533;&#65533;SP&#65533;&#65533;&#65533;&#65533;$X&#65533;&#65533; &#65533;&#65533;&#65533;>&#65533;Q&#65533;&#65533;&#65533;&#65533;&#65533;s&#65533;&}z[&#1134;&#65533;&#65533;G6`&#65533;&#65533;&#65533;&#65533;U-B&#65533;R&#1565;&#65533;&#65533;ENn&#65533;&#65533;D	(d&#65533;&#428;1Z&LA&#65533;&#65533;"
&#65533;&#65533;&#65533;&#65533;&#65533;p&#65533;pF,&#65533;&#65533;pj0&#65533;h&#65533;&#65533;&#65533;7&#65533;o#&#65533;&#65533;&#65533;&#65533;|&#65533;E&#397;&#65533;&#65533;&#65533;&#65533;FR&&#65533;&#65533;@k &#65533;&#65533;&#65533;HJY&#65533;&#65533;,&#65533;&#65533;&#65533;&#65533;	&#65533;I&#65533;&#65533;qe&#65533;C&#65533;L&#65533;L&#65533;&#65533;&#65533;0&#65533;&#65533;&#65533;5&#2000;JQS&#65533;&#65533;&#65533;OY&#65533;&&#65533;y&z$&#65533;&#65533;	F#&#65533;&#65533;=&#65533;&#65533;H1&#65533;&#65533;&#65533;&#65533;&g&#65533;0?&#1593;+&#65533;MXI&#65533;&#65533;&#65533;}&#65533;O &#65533;&#65533;&#65533;&#65533;H0)&#65533;k2`\&#65533;&#582;&#65533;`&#65533;t\&#65533;'s &#65533;&#65533;&#65533;d&#65533;&#65533;&#65533;H&#65533;0&#65533;&#65533;@&#65533;&#65533;&#65533;&#65533;&#65533;&&#65533;H)&#65533;&#65533;!=sN&#65533;&#65533;1 &#65533;(Dx&#65533;&#65533;a 2&#65533;)|<PU6&#65533;`&#65533;&#65533;&#612;&#659;&#65533;l&#65533;]#&#65533;&#65533;@H6pffJ&#65533;+&#65533;&#65533;&#65533;)&#65533;V`4&#65533;&#65533;&#65533; &#65533;&#65533;&#65533;&#65533;3UC&#65533;&#65533;&#65533;x&#65533;U&#65533;Q&#65533;Y&#65533;@&#65533;Q2&#65533;&#65533;&#65533;bH&#65533;z&#65533;&#65533;&#65533;&#65533;]A^,&#65533;U;&#65533;&#65533;m=L&#1122;H&#65533;&#65533;&#65533;&#65533;&#65533;8&#65533;&#65533;|&#65533;&#836;&#65533;&#65533;&#65533;&#65533;&#65533;&#65533;&#65533;&#65533; &#65533;2Z&#65533;T&#65533;Y&#65533;G&#65533;&#65533;	k&#65533;&#65533;
/Z&#1682;$&#65533;|&#65533;H&#65533;FwCg&#65533;&#65533;U:U&#65533;&#65533;u&#65533;8 &#65533;WW.&#65533;&#65533;&#65533;p&#65533;ny&#65533;&#65533;92y`<&#65533;&#65533;&#65533;:&#65533;oVi&#65533;o}&#65533;4&#65533;&#65533;&#65533;&#65533;gdC:&#65533;3I&#1164;&#65533;&#65533;=2&#65533;yl2kb&#65533;!&#65533;XQ&#65533;&#65533;--V&#65533;Fb'&#65533;n&#65533;&#65533;~hoG&#65533;3
&#65533;e1&#961;M<&#65533;&#65533;&#65533;re&#65533;Cv&#65533;&#65533;K&#65533;&#65533;4/&#65533;&#65533;&#65533;P&#65533;&#65533;$&#1135;&#65533;0&#65533;*&#65533;+I#&#65533;N|&#65533;&#65533;&#65533;&#65533;&#65533;*&#65533;`fwV&#65533;&#65533;0bY%	&#65533;&#1715;&#65533;&#65533;&#65533;&#65533;&#65533;q&#65533;&#483;+H&#65533;gM&#65533;&#65533;'&#65533;36$&#65533;+wh&#65533;J&#65533; &#65533;&#65533;&&#65533;&#65533;+EH;&#65533;&#65533;.&*&#65533;"
&#65533;e&#65533;&#65533;&#65533;i&#65533;&#65533;&#65533;@#&#65533;&#65533;m&#65533;N1&#65533;&#65533;I&#65533;&#65533;
&#65533;\&#65533;&#65533;&#65533;-MP&#65533;&#65533;rGM&#65533;&#65533;6&#65533;-Q-Y&#65533;
*&#65533;&#65533;2&#65533;p&#65533;&#65533;&#65533;VFf&#65533;"&#65533;&#65533;H&#65533;&#65533;&#65533;K&#65533;"%XI&#65533;&#65533;&#65533;U5&#65533;&#65533;&&#65533;[u&#65533;+&#65533;y%i1&#65533;@&#65533;&#65533;
x&h&#65533;&#65533;&#65533;$&#530;!'&#65533;&#65533;f&#65533; ]d&#65533;h  &#65533;&#65533;&#1210;f&#65533;B&#65533;&#65533;&#65533;&#65533;8&#65533;)A$&#65533;&#65533;&#65533;&#65533;6&#65533;`Y&#65533;&#969;&#65533;o>N595&#65533;C&#65533;&#65533;/&#65533;&#65533;P16PLX&#65533;!&#1582;&#65533;,i&#65533;b&#65533;&#65533;&#65533;"E7&#1105;&#65533;&#65533;&#65533;&#65533;"A&#65533;M&#65533;&#65533;w&#65533;&#65533;y&#65533;&#65533;@	X&#65533;&#1233;&#65533;&#65533;/&#65533;
&#65533;&#65533;&#65533;&#65533;M&#65533; &#65533;&#65533;&#65533;&#65533;&#65533;w&#65533;"&#65533;&#65533;&#65533;&#390;&#65533;&#65533;xC:#&#65533;[4D&#65533;&#621;N&#65533;<&#65533;&#65533;"&#65533;W&#65533;&#65533;%o&#65533;&#65533;:&#65533;&#65533;e\,&#65533;,V&#65533;D0a@(&#65533;&#65533;sB&#65533;1F&#738;&#65533;&#47969;&#65533;&#65533;=&#65533;&#65533;&#65533;&#963;T>&#65533;k&#65533;&#65533;&#65533;&#65533;&#65533;~|&#65533;)#&#65533;I&#65533;B&#65533;q&#65533;&#65533;UkZ&#65533;&#65533;X&#65533;>&#65533;<&#65533;L&#65533;&#65533;z&#65533;G&#65533;&#65533;&#65533;&#65533;a)&#1408;&#65533;&#65533;F&#65533;&#65533;&#65533;&#65533;@&#65533; &#65533;]&#65533;&#65533;	H&#65533;qo&#65533;&#65533;&#65533;"-&#65533;[&#65533;	&#65533;A&#65533;SN?p&#65533;l&#65533;&#65533;)&#65533;&#65533;&#65533;&#65533;&#65533;&#65533;&#65533;Q&#65533;
SMr&#65533;q-&#65533;&#65533;/&#65533;h&#65533;p&#65533;&#65533;&#65533;!&#65533;l&#65533;&#65533;&#65533;z'RH&#65533;&#65533;&#65533;&#65533;&&#65533;&#65533;U&#65533;&#65533;&#65533;D%
s&#65533;&#65533;&#65533;x&#65533;&#1598;&#65533;W&#65533;by#Z`&#65533;&#65533;\`&#65533;&#65533;@&#65533;9&#65533;&#65533;&#65533;&#65533;&#65533;&#65533;&#65533;&#65533;q&#65533;&#65533;&#65533;	&#65533;&#65533;~b&#65533;&#65533;c&#65533;&#65533;#&#65533;< &#65533;M0&#65533;&#65533;*&#65533;h\&#65533;&#65533;&#761; &#65533;&#65533;&#65533;i"q#&#65533;-&#65533;*&#65533;"&#65533;H&#65533;&#65533;_&#65533;&#65533;&#1333;;?&#65533;&#65533;&#65533;J&#65533;&#65533;&#65533; ?&#65533;&#65533;\&#65533;&#65533;&#65533;8&#65533;&#65533; &#65533;]Y&#65533;&#65533;&#65533;&#65533;&#47231;&#65533;;&#65533;.&#65533;d	B!&#1284;,_&#65533;'&#65533;(&#65533;&#65533;&#65533;&H=%{&#65533;&#65533;0\&#65533;&#65533;&#65533;&#65533;&#65533;&#65533;+\#C!>hB&#65533;&#65533;HC'@&#65533;6&#65533;&#65533;&#267;C&#65533;h&#65533;&#208;&#65533;b&#65533;&#65533;&#65533;&#65533;Y2&#65533;&#65533;y&#65533;,&#65533;&#65533;&#65533;Dv&#65533;&#65533;&#371;&#65533;&#65533;&#65533;;&#1028;&#65533;)@&#65533;-H&#65533;;@A6`&#65533;&#65533;&#65533;&#65533;&#65533;&#65533;R/&#65533;3?J<&#65533;D&#65533;[<6h&#65533;[1&#65533;(&#65533;&#65533;&#65533;&#65533;&#65533;q&#65533;&#65533;&#65533;?&#65533;&#65533;"&#65533;,B&#65533;&#339;K9?&#65533;&#65533;&#65533;&#65533;K&#65533;&#65533;&#65533;&$	&#65533;&#65533;0 #T9&#65533;&#65533;&#65533;&#65533;l&#65533;:&#65533; &#65533;&#65533;&#65533;XH&#65533;U&#65533;B6&#65533;&#65533;z&#65533;9[&#65533;04xQ&#65533;&#65533;&#65533;&#65533;&#65533;&#467;&#65533;:&#65533;&#65533;`t&#65533;'&#65533;&#65533; &#234;&#65533;s&#65533;%X&#65533;M&#65533;&#65533;,H&#65533;&#65533;CH&#65533;#E&#65533;&#65533; 8&#65533;&#65533;&#65533;:dXH&#65533;iz&#65533;&#65533;&#65533;C&#65533;<R\<&#342;&#65533;E &#65533;<&#65533;,h\p&#65533;i&#65533;i&#65533;&#65533;&#65533;&#65533;&#65533;&#65533;$&#65533;>(&#65533;wq :&#65533;
&#65533;c&#65533;Y&#1800;&#65533;&#65533;h W&#65533;&V&#65533;4X&#65533;&#65533;$&#660;&#65533;:Pl&#417;h.&#65533; D&#65533;l&#65533;&#65533;&#65533;&#65533;&#65533;&#65533;&#65533;&#4076;&#65533;>&#65533;[2 &#65533;a9&#65533;&#65533;F&#1290;&#65533;<I&#65533;%Z&#65533; ,<&#65533;p&#65533;|&#65533;K6&#65533;&#65533;&#65533;	h&#65533;c&#65533;K&#65533;\&#65533;&#65533;&#65533;x)?HJW&#65533;&#65533;&#364;L0&#65533;&#65533;&#1138;&#1651;&#65533;oL&#65533;r&#65533;L&#65533;\&#65533;&#65533;&#65533;&#65533;I&#65533;&#65533;&#1738;&#65533;LM&#65533;&#65533;FE&#65533;&#65533;;&#65533;>PM&#65533;&#65533;&#1428;B&#65533;&#65533;&#65533;&#65533;M&#65533;YHM&#65533;&#878;&#65533;&#65533;&#65533;&#65533;&#65533;&#65533;&#65533;,N"Y&#65533;&h&#65533;(&#65533;&#1260;
[&#65533;;&#65533;dh#L&#65533;&#65533;&#65533;H&#65533;&#65533;&#65533;5&#65533;&#65533;&#2044;&#65533;&#65533;&#65533;&#65533;=p8&#65533;O&#65533;&#65533;&#939;p&#65533;&#65533;;&#65533;#O&#65533;$&#65533;&#65533;&#65533;
L &#65533;`&#65533;&#65533;&#65533;N&#65533;&#65533;&#65533;&#65533;O&#65533;H&#65533;&#65533;x;[&#65533;&#65533;&#65533;O&#65533;P=PMP]PmP}P&#65533;P	&#65533;P
&#65533;P&#65533;P&#65533;P&#65533;P&#65533;P&#65533;PQQ-Q=QMQ]QmQ}Q&#65533;Q&#65533;Q&#65533;Q&#65533;Q&#65533;Q&#65533;Q&#65533;Q&#65533;Q R!R"-R#=R$MR%]R&mR'}R(&#65533;R)&#65533;R*&#65533;R+&#65533;R,&#65533;R-&#65533;R.&#65533;R/&#65533;R0S1S2-S3=S4MS5]S&#65533;6mS7}S8&#65533;S9&#65533;S:&#65533;S;&#65533;S<&#65533;S=&#65533;S>&#65533;S?&#65533;S@*Tv{&#65533;&#65533; &#65533;TB=&#65533;/&#65533;&#65533;X&#65533;&#65533;&#65533;&#65533;&#65533;&#65533;/hTk&#65533;&#65533;NE&#65533;$&#65533;&#65533;&#65533; F&#65533;&#65533;&#65533;j &#65533;$p&#65533; &#65533;P$ $&#65533;&#65533;( &#65533;&#65533;z&#65533;&#65533;&#65533;$P&h&#65533;\e&#65533;$&#65533;&#65533;xZ&#65533;,M]&#65533;&#65533;&#65533;c&#65533;&#65533;cUUQ&#1466;&#65533;&#65533;!&#65533;&#65533;]=Vj&#65533;&#65533;$@&#65533;VgU* X ]&#65533;VpmU&#65533;m&#65533;&#65533;P&#65533;pWU&#65533;&#65533;r&#65533;SE&#65533;t&#65533;V &#65533;&#65533;v&#65533;&#65533;&#65533;i&#65533;&#65533;u&#65533;PP(Ph}&#65533;!@&#65533;|W&P&#65533; &#65533;6XX&#65533;]&#65533;O8PP&#1027;N}T&#65533;c&#65533;&#65533;k&#65533;&#1414;]X*(&#65533;(`&#65533;&#65533;&#65533;&#65533;?R0Ox&#65533;5U|M&#1475;&#65533;&#1357;&#65533; x(@&#65533;&#65533;&#65533;&#65533;&#65533;O&#65533;&#65533;T0R8T &#65533;T&#65533;&#65533;&#65533;X]5 &#65533;&#65533;!x&#65533;&#65533;&#65533;N)&#65533;M&#360;O&#65533;%&#65533;Q&#65533;P0S&#65533;R8R O &#65533;&#65533;IU&#65533;$`&#65533;&#65533;P&#1348;}ZN@)&#65533;&#65533;&#65533;&#65533;&#65533;6&#65533;&#65533;&#65533;&#65533;E&#65533;&#65533;&#1712;ZQ &#65533;}N&#65533;T&#65533;&#65533;&#65533;!PX&#65533;&#65533;Z&#65533;\8HE&#65533;&#65533;&#65533;&#65533;R&#65533;Z&#65533;&#65533;\&#65533;=&#65533;&#65533;%&#65533;?&#65533;&#65533;/&#65533;&#65533;!&#1540;MX Du&#1670;&#65533;&#65533;M&#65533;&#65533;\&#65533;&#65533;&#65533;)&#65533; m&#65533;MP&#65533;R&#65533;&#1732;&#65533;&#65533;&#65533;&#65533;/&#65533;^(&#65533;mX*&#65533;[&#65533;&#65533;]&#65533;U( W&#65533;,Q8&#1021;^&#65533;&#65533;N0&#65533;&#65533;&#65533;&#65533;&#65533;&#65533;e&#65533;x]&#65533;-&#65533;@&#65533;&#65533;&#65533;?&#65533;\&#65533;&#65533;R &#65533;&#65533;M&#65533;6&#65533;&#65533;&#65533;&#65533;&#65533;^&#1989;&#65533;&#65533;-_&#65533;=_M&#65533;\&#65533;m_&#65533;&#65533;^&#65533;5&#65533;/x &#65533;&#65533;	`&#65533;	&#65533; U&#65533;&#65533;6&#65533;&#65533;&#65533;&#65533;] .&#65533;`_&#65533;Z&#65533;&#1347;.Q&#65533;V*hU&#65533;&#65533;&#65533;`M@&#65533;&#65533;&#65533;E_&#65533;[R\&#65533;&#65533;x #0a0&#65533;&#65533;_
^&#65533;&#65533;E&#65533;&#65533;&#65533;]&#65533;-&#65533;&#1683;U&#65533;&#65533; &#65533;&#65533;aUP&#65533;&#65533;&#65533; (&#65533;\>_N&#65533;T&#65533;^&#65533;&#65533;a&#65533;UQ*P #&#512;&#65533;&#65533;ax&#65533;+&#65533;&#65533;/8&#65533;f&#65533;&#65533;&#65533;&#65533;-&#65533;&#65533;&#65533;&#1794;(&#65533;&#65533;&#65533;6&#65533;6&#65533; P&#65533;(&#65533;0P&#65533;&#65533;&#65533;&#65533;(@&#65533;&#65533;&#65533;M c&#65533;&#65533;&#65533;SSQ&#65533;&#65533;&#65533;&#65533;&#65533;BV&#65533;6Vd&#65533;UV *0\&#65533;%&#65533;E&#65533;G&#65533;d&#65533; ^&#65533;&#65533;-cEc
x&#65533;68c#&#65533;&#65533;&#65533;&#65533;(!&#65533;&#65533;d&#65533;D&#65533;=&#1027;&#65533;&#65533;&#65533;&#65533;&#65533;&#65533;B&#65533;&#65533;+&#65533;&#65533; 4f&#65533;&#65533;&#65533;] AM &#65533;Q&#65533;&#65533;/0
&#65533;e=cP&#65533;	&#65533;&#65533;]n`&#65533;}&#65533;dTn&#65533;/&#65533;&#65533;&#65533;&#65533;%OQVi&#65533;Qx&#65533; #0&#65533;6&#65533;&#65533;&#65533; #&#65533;`&#24925; #P &#65533;&#65533;&#65533;l&#65533;&#65533;&#65533;&#65533;h&#65533;&#65533;&#65533;&#65533;l&eQ^a	i&#65533;.i&#65533;>i&#65533;Ni&#65533;^i&#65533;ni&#65533;&#65533;fu&#65533;Q|f&#65533;&#65533;ak&#65533;&#65533;`^&#65533;&#65533; Rvi&#65533;&#65533;i&#65533;j&#65533;j&#65533;dU0&#65533;/&#65533;em.dPa&#65533;&#65533;&#65533;&j&#65533;&#65533;j&#65533;&#65533;j&#65533;&#65533;X4&#65533;gm&#65533;
Xa&#65533;v&&#65533;D&#65533;e
(&#65533;&#65533;&#65533;&#65533;]&#65533;&#65533;6&#65533;F&#65533;&#65533;&#65533;f&#1540;N&#65533;&#65533;d
p`
&#65533;&#65533;Bd&#65533;&#65533;QA&#65533;&#65533;B.&#65533;&#65533;&#65533;&#65533;&#65533; oP&#65533;&#65533;_*&#65533;a#(&#65533;	&#65533;&#65533;&#65533;Q&#65533;&#65533;&#65533;&#65533;&&#65533;&#65533;^&#49248;&#65533;&#65533;&#65533;&#65533;&#65533;a*&#65533;^&#65533;O&#65533;&#65533;&#65533;&#65533;&#65533;&#65533;6&#65533;t&#65533;X&#65533;h&#65533;OSV4&#65533;&#65533;k6&#65533;&#65533;&#65533;Q&#65533;*&#65533;&#65533;&#65533;&#65533;&#65533;g)&#65533; &#65533;&#65533; &#65533;&#65533;&#65533;@`&#65533;B&#65533;i&#1366;&#65533;&#65533;&#65533;&#65533;fX*(&#65533;_&#65533;!&#65533;N&#65533;f&#65533;>lej&#65533;h&#65533;&&#65533;&#65533;&#65533;kK(lQFe#&#65533;&#65533;d&#65533;6&#65533;(&#65533;.&#65533;}&#65533;&#33160;f&#65533;NA&&#65533;&#65533;.&#65533;}&#65533;Pj&#65533;hg&#65533;&#65533;&#65533;&#65533;&&#65533;&#65533;&#1101;&#65533;&#65533;&#65533;&#65533;&#65533;$&#65533;&#65533;&#65533;f&#964;&#65533;&#65533;&#65533;&#65533;Xp&#65533;&#65533;  !&#65533; v ,  &#65533;: &#65533; &#65533;H&#65533;&#65533;&#65533;&#65533;&#65533;13&#65533;a&#65533;&#65533;eNQH&#65533;&#65533;&#331;3j&#65533;&#561;&#65533;&#463; C&#65533;I&#65533;&#65533;&#595;&#980;&#65533;b&#330;&#65533;&#65533;0&#1908;&#65533;&#65533;%"&#667;8s&#65533;&#65533;&#627;&#65533;&#991;@?N)&#65533;2&#65533;&#1123;/&#65533;L1&#65533;&#65533;&#1255;P&#65533;J&#65533;:uJQ&#65533;X&#65533;&#65533;&#65533;H&#65533;&#65533;&#1519;`&#202;&#65533;i5&#65533;Y&#65533;V&#652;]&#758;&#65533;&#1783;T&#65533;&#65533;&#65533;&#65533;T)&#1851;x&#65533;&#65533;&#1899;&#65533;,&#1919;G&#65533;&#65533;L&#65533;&#65533;&#65533;g&#65533;^&#65533;&#65533;&#65533;&#65533;&#464;#K&#65533;X&#65533;&#65533;&#65533;V&#65533;N&#65533;&#825;&#65533;&#65533;&#663;C&#65533;&#65533;&#52852;&#65533;&#65533;`&#968;^&#65533;&#65533;&#65533;&#1520;{&#65533;^&#65533;&#1713;&#65533;&#65533;s&#65533;&#65533;hF1&#65533;&#65533;V`&#65533;(&#65533;ew&#65533;&#65533;&#65533;&#65533;&#65533;&#65533;&#65533;&#65533;&#65533;)L&#65533;a&#65533; &#65533;&#65533; &#65533;Ic&#65533;&#65533;&#65533;&#65533;&#65533;&#65533;&#65533;m&#65533;&#65533;v&#65533;&#65533;&#65533;&#65533;&#65533;&#65533;=$&#65533;&#65533;&#65533;&#65533;>&#65533;&#65533;'&#65533;&#65533;&#65533;^:E&#65533;&#65533;&#1261;W&#65533;G l &#65533;ti&#65533;7&#65533;T&#65533;&#65533;&#65533;Q&#65533;m	J&#65533;{b&#65533;^zT!&#65533;&#65533;65&#65533;&#65533;&#65533;y&#65533;&#65533;&#65533;&#65533;w X&#65533;&#65533;!*&#65533;&#65533;t,p&#65533;&#65533;D3A&#65533;[~&#65533;(&#65533;RID_&#65533;Q&#65533;&#65533;&#65533;/&#65533;(&#65533;&#65533;&#65533;	@@ &#65533;&#65533;!&#65533; &#65533;cKgY&#65533;M&#65533;&#65533;'&#65533;&#65533;\b&#65533;&#65533;g&#65533;5a&#65533;"&#65533;0:9&#65533;&#65533;@%&#65533;V&#65533;g&#478;|&#65533;&#65533;&#30656;*&#34818;4&#65533;&#65533;]&#65533;9hc6&#65533;&#65533;m&#65533;&#65533;&#65533;`&#65533;N2Y&#65533;TJp%&#65533;Y&#65533;5"&#65533;y&#65533;"Pf0&#65533;&#65533;Y&#65533;&#65533;XI"&#65533;&#1574;AL
(&#65533;r8%&#65533;&#65533;&#65533;&&#65533;Vod&#65533;&#65533;O&#65533;&#65533;&#65533;l]&#65533;z5!&#65533;&#65533;&#65533;&#65533;"u&#65533;eH&#65533;&#65533;&#65533;&#65533;&#65533;&#175;&#65533;&#65533;&#65533;eF&#65533;%&#65533;&#65533;T&#65533;&#742;&#65533;X*&#65533;Fz+V&#65533;&#65533;z&#65533;&#1447;&#65533;wJ&#65533;&#65533;t&#65533; &#65533;&#65533;&#65533;]8&#65533;&#65533;&#65533;&&#65533;U&#65533;]%),	&#65533;&#65533;Z&#65533;&#65533;&#65533;:`&#65533;Q&#65533;&#1769;&#65533;&#1217;&#65533;&#65533;@&#65533;U&#65533;&#65533;&#65533;&#65533;&#65533;
/[&#65533;,&#65533;&#65533;r&#65533;&#1201;9	&#65533;&#65533;&#65533;&#65533;bj&#1845;&#65533;V&#65533;/`&#65533;&#65533;-&#65533;";&#65533;n&#65533;&#478;tt&#65533;
3&#65533;&#65533;YB&#65533;&#534;&#65533;X&#65533;n&#65533;&#65533;&#65533;&#65533;|44&#1099;&#65533;\n&#65533;$&#65533;&#65533;&#65533;I&#65533;&#65533;S&#65533;$&#65533;&#308;R|&#65533;u&#65533;!&#65533;&#65533;&#65533;uAE&#65533;&#65533;&#65533;eT&#65533;k&#65533;MK&#65533;&#65533;&#65533;&#65533;A=&#65533;FW&#65533;A&#65533;&#65533;T&#65533;&#65533;8j<g&#65533;s&#65533;%&#65533; &#65533;m&#65533;&#1603;&#65533;$&#65533;&#65533;&#65533;&#65533;z2~&#65533;&#65533;l&#65533;+m&#65533;:&#65533;&#65533;5&#65533;?&#65533;{&#65533;p&#65533;'&#65533;]&#65533;E&#65533;D&#65533;&#65533;&#65533;&#65533;4&#65533;#&#65533;S&#65533;&#65533;&#65533;8&#65533;2&#65533;{lu&#65533;&#65533;k&#65533;#&#65533;wz&#65533;&#65533;&#65533;&#65533;&#65533;&#65533;4&#412365;&#65533;&#65533;&#65533; &#65533;&#65533;=&#65533;&#65533;&#65533;N&#65533;Y&#65533;wj&#65533;m&#65533;4t&#65533;9&#65533;Kn&#65533;'=&#65533;&#65533;&#65533; &#65533; 	&#65533;f&#65533;uv&#65533;:&#65533;&#65533;&#65533;E&#65533;u"&#65533;@&#65533;.&#65533;&#65533;&#65533;._&#65533;&#65533;&#558;g7&#65533;Ls&#65533;+&#1761;&#65533;'8v&#65533;
L&#65533;
W8(&#65533;/'$&#65533;Bzz&#1065; Hy&#65533;{`&#65533;&#65533;&#65533;&#65533;&#65533;&z@&#65533;&#65533;~&#65533;&#65533;&#65533;ppq&#65533;&#65533;&#65533;&#65533;n&&#65533;C&#65533;/+/&#65533;&#65533;HE&#65533;&#65533;{?&#65533;&#65533;&#65533;h&#65533;3&#65533;oy5[&#65533;@ &&#65533;",N,&#65533;&#65533;t&#65533;&#65533;i.J	@&#65533;(&#65533;4^&#65533;{&#65533;Y&#65533;DV&#65533;$`R&#65533;R&#65533;&#65533;t&#65533;g` 8&#65533;1&#65533;EHA&#65533;&#65533;&#65533;>&#65533;&#65533;aS&#65533;&#65533;&#65533;&#65533;8( &#65533;i&#65533;&#1516;&#65533;R8=bF|	&#65533;*W&#65533;'&#65533;%&#65533;&#65533;&#65533;"&#65533;l&#65533;&#65533;O&#65533;&#65533;Y&#65533;S+L&#65533;x#&#65533;&#65533;&#65533;&#65533;&#259;x &#65533;&#65533;Gg&#691;<?3&#65533;RD&#65533;&#65533;&#65533;jZ&#65533;&#65533;&#65533;	t&#65533;#&#65533;p  2T&#65533;j&#65533;J&#65533;%&#65533;&#65533;3&#65533;u&#781;&#65533;3&#65533;5&#65533;&#782;&#65533;&#65533;&#65533;&#65533;i&#65533;&#688;&#65533;&#65533;&#65533;~&#65533;&#65533;k	&#65533;A&#65533;&#65533;3Ev&#65533;&#65533;&#65533;#&#65533;&#65533;v&#65533;v&#65533;gl&#65533;&#65533;&#65533;p&#65533;&#515;&#65533;&#65533;&#65533; !>&#65533;&#65533;*z&#65533;&#65533;4&#65533;b&#65533;5ZN&#470;n&#65533;&#65533;&#286;&#65533;F(&#65533;-&#65533;C&#65533;@Q*&#65533;#zr &#65533;&#65533;U=7b&#65533;&#65533;&#65533;&#65533; &#65533;P&#65533;&#65533;N&#65533;&#65533;&#65533;&#65533;&#65533;&#65533;X&#65533;$y&#65533;q0k&#65533;&#65533;*&#65533;9&#65533;&#65533;&#65533;r&#65533;&#65533;N7&#65533;Q&#65533;&#65533;&#65533;XC&#65533;X&#65533;&#65533;&#65533;&#65533;n&#65533;A;Y-&#65533;&#65533;@&#65533;&#65533;&#65533;(&#65533;
1&#65533;&#65533;&#65533; &#65533;jT&#65533;Z&#65533;&#65533;=&#65533;&#65533;&#65533;&#65533;&#65533;&#65533;CU&#65533;H&#65533;#&#65533;|&#65533;&#65533;&#65533;&#65533;e$&#65533;&#65533;&#65533;^&#65533;&#65533;&#65533;&#65533;@&#65533;&#65533;&#65533;&#65533;&#65533;)&#65533;@&#65533;BC&#65533;&#65533;&#65533;&#65533;1,bW&#65533;O&#65533;&#65533;H&#65533;&#65533;JFs&#65533;&#65533;Q&#65533;L&#65533;&#65533;&#65533;&#65533;Uw-TTP'&#65533;
/&#65533;p =E&#65533;&#65533;&#65533; T&#65533;:&#65533;&#65533;&#65533;@&#65533;&#65533;%<2&#65533;<&#65533;&#65533;S)&#65533;&#65533;n&#65533;_E|&#65533;@&#65533;&#65533;&#65533;N&#65533;&#65533;FZ&#65533;r&#65533;&#65533;&#32407;&#65533;&#65533;%fckx &#65533;&#65533;f&#65533;&#65533;&#65533;&#65533;&#1410;&#65533;|Q/&#65533;o8&#65533;@`L&#65533;&#65533;&#65533;*4&#65533;zKF&#65533;&#65533;:8&#65533;&#65533;=bl&#65533;4&#65533;&#37943;&#65533;&#65533;:c&#1493;&#1974;&#65533;~Q&#65533;M&#65533;(&#65533;d&#65533;&#65533;&#963;WR&#65533;J&#65533;&#65533;m`1&#65533;&#65533;&#65533;&#65533;&#1362;&#65533;&#288;&E&#65533;&#65533;&#65533;&#1391;y&#65533;X8&#65533;&#65533;&#65533;XH&#65533;e&#65533;&#65533;&#65533;b&#65533;&#65533;&#65533;&#65533;P~Y&#65533;&#65533;&#65533;nL&#65533;&#65533;)n8&#65533;C&#65533;&#65533;D&#65533;i&#65533;l?.&#65533;&#65533;&#65533;-&#65533;&#65533;&#65533;)[p&#65533;&#65533;&#65533;rm&#65533;W<<&#65533;&#65533;\u&#65533;&#65533;&#65533;&#65533;K&#65533;7&#65533;&#65533;cR
&#65533;@&#65533;U i&#65533;&#65533;Z/&#65533;]Z&#65533;&#65533;&#65533;S&#65533;.^y,&#65533;O&#65533;5&#65533;T<1&#65533;uB{&#65533;eM&&#65533;,&#65533;<c&#65533;&#65533;oZ&#65533;=&#65533;K&#65533;&#65533;_,&#65533;&#65533;&#65533;&#65533;&#65533;1\&#321;&#65533;y&#1227;i&#65533;w](5s&#65533;T&#65533;p1&#65533;9&#65533;&#65533;i&#65533;L&#65533;&#65533;&#1417;&#65533;&#65533;}&#65533;&#65533;&#65533;4&#65533;&#65533;&#65533;L&#65533;&#65533;B&#65533;5&#65533;&#65533;&#65533;'CO&#65533;&#65533;&#65533;&#65533;&#65533;y&#65533;&#65533; &#65533;&#65533;&#65533;N$&#65533;c&#65533;&#65533;8&#65533;B&#65533;  m&#65533;&#65533;&#65533;r&#65533;&#1920;*&#65533;U&#65533;0_!>&#65533;&#65533;3&#65533;&#65533;&#941;a&#65533;&#65533;2(V&#65533;&#65533;&#65533;&#65533;&#65533;#n&#65533;@&#65533;D&#65533;[&#65533;&#65533;&#1016;&#65533;7&#65533;&#65533;	&#65533; &#65533;vQ&#1500;T&#65533;&#65533;f&#65533;&#65533; &#65533;u&#65533;T&#65533;&#65533;&#65533;&#65533; &#426;<&#65533;&#65533;&#65533;&#65533;&#65533;&#65533;>t&#65533;&#65533;&#65533;&#65533;(Sh&#65533;&#414;&#65533;&#65533;M&#65533;&#65533;(a&#65533;&#65533;&#65533;d&#65533;o&#65533;&#65533;&#65533;&#65533;V&#65533;Nu-&#65533;&#65533;Cc&#65533;'	&#65533;&#65533;&#65533;&#65533;&#65533;S-;<&#65533;N&#65533;&#65533;;&#65533;_&#65533;&#65533;&#65533;n&#65533;:&#65533;&#65533;<&#65533;&#65533;&#65533;&#65533;&#65533;&#65533;l#xG&#65533;;&#65533;q&#65533;&#65533;&#65533;&#65533;&#65533;&#65533;&#994;&#65533;&#65533;1&#65533;(&#65533;L&#65533;&#65533;F&#1496;&#65533;():&#65533;&#65533;&#65533;&#65533;&#65533;&#65533;&#65533;7]&#65533;y!&#65533;&#65533;&#65533;[~&#65533;P&#65533;cI-^&#38683;&#65533;+&#65533;!&#65533;W&#1221;&#307;&#65533;&#65533;:A&#65533;&#65533;W&#65533;&#721917;&#65533;&#65533;n&#563;&#65533;&#65533;oR&#65533;m&#65533;&#65533;Pec&#58795;3A&#65533;NL<&#65533;x&#1066;&#65533;&#65533;&#65533;l&#65533;&#65533;&#65533;;Od&#65533;O&#65533;&#65533;&#65533;8&#65533;6&#65533;&#65533;m'&#65533;U&#65533;w&#65533;Cn&#65533;&#65533;&#65533;&#65533;O(&#65533;G}&#65533; &#65533;~v&#65533;&#65533;&&#65533;&#65533;&#65533;&#65533;&#65533;&#65533;&#65533;h&#65533;&#65533;yy &#65533;'&#65533;&#65533;&#65533;&#65533;'&#65533;&#65533;&#65533; lg&#65533;&#65533;vt&#65533;/&#65533;[1&#65533;/&#65533;2m&#65533;&#65533;&#65533;&#65533;&#65533;&#65533;w:xUj&#65533;&#65533;P&#65533;&#65533;&#65533;^&#65533;&#65533;x ~&#65533;'&#65533;$&#65533;|&#65533;y&#65533;5uXusru&#65533;%gro&#65533;z&#65533;&#65533;e&#65533;V&#65533;:8~&#65533;[ (&#65533;''F&#1559; &#65533;&#65533;&#65533;&#65533;l&#65533;Wv7|&#65533;&#65533;&#65533;&#65533;&#65533;P(~&#65533;W&#65533;&#65533;&x&#9601;&#65533;' E&#65533;~9&#65533;P&#65533;f?&#65533;f?s7 &#65533;~Qx&#65533;&#65533;&#65533;|&#30146;'Eu[Evst&#65533;&#65533;&&#65533;&#65533;zJ 9&#65533;&#65533;|{=l&#65533;v<D&#65533;&#65533;5)&#65533;&#65533;&#65533;mpD\y&#1479;&#65533;&#65533;xyS&#65533;mj&#65533;t&#65533;7n3&#65533;W&#65533;u&#65533;@V&#65533;'o&#65533;&#65533;&#65533;'R&#65533;&#65533;o&#65533;yW(3JTF&#65533;H&#65533;Wf&#65533;Yk_&#65533;e&#65533;X&#65533;&#65533;Gi&#65533;Wr&#65533;&#65533;6&#65533;U&#65533;D)r&#65533;l&#65533;&#65533;um&#65533;#h&#65533;&#65533;&#65533;t&#65533;H&#65533;&#65533;h&#65533;&#65533;%&#65533;t&#65533;&#65533;&#65533;c0&#65533;38&#65533;&#65533;ah&#65533;&#65533;&#65533;&#65533;8v&#65533;&#65533;&#65533;&#65533;&#65533;&#65533;&#1128;[u;Y&#65533;72&#65533;j'm&#65533;&#65533;&#65533;&#65533;v&#65533;&#65533;&#65533;H^Z$&#65533;&#65533;&#65533;'Y&#65533;&&#65533;; Nl&#65533;@&#65533;&#65533;1dPU&#1394;&#65533;x&#65533;:&#65533;&#65533;&#65533;o&#65533;(&#65533;&#65533;F&#65533;&#65533;dx &#65533;	&#65533;``&#65533;20&#65533;=`'&#2037;xo f&#1651;&#65533;&#65533;&#65533;t&#65533;&#65533;7P&#65533;x&#65533;&#65533;&#65533;-Y&#65533;$&#65533;`&#65533;  /#&#65533;_}&#65533;Wq&#65533;&#65533;&#65533;&#65533;&#65533;&#65533;F&#65533;k&#65533;fv&#65533;h&#65533;&#65533;&#65533; W&#65533;n&#65533; N&#65533;&#65533;&#65533;}RZ&#65533;'07&#65533;&#65533;&#65533;&#65533;8&#65533;&#65533;w&#65533;f	r &#65533;%&#65533;&#65533;b)&#65533;I[&#65533;~&#1169;=@ {"'&#65533;&#65533;{&#65533;~b7
&#65533;&#1289;J75gy&#65533;i?&#65533;&#65533;d&#65533;q&#65533;G&#65533;]&#1623;&#65533;24&#65533;~R|bD&#65533;&#65533;'C&#65533;&#65533;&#65533;&#65533;d&#65533;9&#65533;&#65533;&#65533;/$&#65533;f&#65533;~&#65533;s&#65533;,&#65533;&#65533;&&#65533;&#65533;&#65533;8U&#65533;&#65533;&#65533;&#65533;&#65533;&#65533;&#65533;&#65533;\f`2cUh7L&#65533;'8&#65533;B@ ~&#65533;'|&#65533;I&&#65533;&#65533;&#1613;&#65533;&#65533;&#65533;6qer&#65533;&#1042;&#65533;&#65533;&#65533;&#65533;':@  &#65533;H&#65533;&#65533;lx&#65533;bR&#65533;&#65533;&#65533;T &#65533;8&#65533;&#65533;&#1630;+&&#65533;a&#65533; &#65533;&#65533;&#65533;&#65533;&#65533;a|@~&#65533;&#65533;9&#65533;A&#65533;'&#65533;p'&#65533;&#65533;Q&#65533;:8e&#65533;&#65533;&#65533;
&#65533;s&#65533;%&#65533;&#65533;&#65533;&#65533;`|R&#65533;"&#65533; b S$&#65533; &#65533;&#65533;&#65533;&#65533;I$ K&#65533;&#65533;&#65533;&#65533;&#65533;umfa&#65533;&#65533;y vs&#65533;&#65533; B  . &#65533;&#65533;)" &#65533;&#65533;' &#65533;'4x&#65533; &#65533;&#65533;&#65533;m*z&#65533;&#65533;&#65533;3&#65533;J&#65533;&#65533;}&#65533;}2&#65533;;*>&#65533;'&#65533;7&#65533;&#65533;<
(W2&#65533;~"A&#65533;&#65533;&#65533;bT,J&#65533;&#65533;&#65533;s}2&#65533;~"&#65533;Z
&#65533;D&#65533;-&#65533;|t&#456;lE9&#65533;|ZMo&#65533;b1&#65533;(&#65533;l&#65533;&#65533;I(" :&#65533;U&#65533;&#65533;P`-&#65533;	-&#65533;n}Z&#65533;}wLZ&#65533;&#65533;&#65533;'&#65533;&#65533;~bp*=&#65533;J&#65533;&#65533;&#65533;&#675;&#65533;(w&#65533;&#1706;v &#65533;zg
&#65533;&#65533;']yv&#65533;&#65533;'4&#65533;&#65533;&#65533;&#65533;&#65533;&#65533;&#65533;&#65533;&#65533;|"&#65533;z&#65533;d&#65533;&#65533;&#65533;!&#65533;&#65533;&#65533;l&#65533;&#65533;&#65533; &#65533;&#65533;*N&#65533;&#65533;j&#65533;* &#65533;)|2  q&#65533;*&#65533;~F&#65533;:.&#65533;&#65533;&#65533;,&#65533;&#65533;:&#65533;&#65533;&#65533;&#65533;*&#65533;&#65533;zP&#65533;hgG &#65533;jd0&#65533;&#65533;&#65533;f&#65533;&#65533;
 "D&#65533;B&#65533;&#65533;&#65533;&#65533;R&#65533;&#65533;&#65533;&#65533;Bp&#65533; &#65533;&#65533;j&&#65533;;o&#65533;&#65533;jH&#65533;&#65533;b&#65533;P 
K&#65533;:p&#65533;+ 7`7&#65533;&#65533;&#65533;-&#65533;0&#65533;&#65533;&#65533;&#65533;a&#65533;gq&#65533;&#65533;'&#65533;Y%4&#65533;vF&#65533;&#65533;' &#65533;vS(&#65533;&#65533;&#65533;:;&#65533;b&#65533;/	&#65533;&#65533;&#65533;B%@. U&#1041;v&#65533;'&#65533;&#65533;4`#&#65533;
(&#65533;T&#65533;&#65533;&#65533;&#65533;-&#65533;)`#&#65533;$&#65533;w&#65533;f,&#65533;&#65533;&#65533;&#630;|&#65533;Qo&#65533;v@C&#65533;I&#65533;&#65533;	W*&#65533;&#65533;',@L:&#65533;&#65533; &#65533;&#65533;!};&#65533;&#65533;&#65533;8&#65533;B&#65533;.p&#65533;>&#65533; &#65533;&#65533;D , upGP&#65533;&#65533;K%~&#65533;7&#65533;F&#65533;&#65533;&#65533;J`(p&#65533;&#65533;A&#65533;^&#65533;h&#65533;:@C&#65533;'5p&#65533;&#65533;&#65533;&#762;^&#65533;~{&#65533;&#65533;KE&#65533;&#65533;&#65533;&#343617;^&#65533;~"b`%&#65533;&#65533;&#65533;&#1789;&#65533;[&#65533;&#65533;&#65533;&#65533;&#65533;&#65533;&#65533;-&#1532;&#65533;B&#65533;D&#65533;[&#65533;&#61179;&#65533;P#,&#65533;&#65533;&#65533;&#65533;G&#65533;&#65533;&#677;&#1655;&#65533;&#65533;&#1791;.s&#65533;~&#190;&#65533;;&#65533;&#65533;&#1053;U@&#65533;&#65533;&#1789;&p&#65533;{&#65533;&#65533;T&#65533;&#65533;2 (B4&#65533;&#65533;> '&#65533;8P	&#829;&#65533;@(.i&#65533;&#65533;&L(&#65533;'`&#65533;&#65533;:pH^t?&#65533;2"* &#65533;;&#65533;x&#65533;&#65533;$ @+l&#65533;<%'&#65533;&#65533;P&#65533;:&#65533;[&#65533;&#65533;&#767;:&#1847;&#65533;8&#65533;&#1181;&#65533;4&#65533;A`&#65533;&#65533;T&#65533;lP&#65533;k&#65533;&#65533;'.&#1065;&#65533;#&#65533;$&#65533;&#65533;&#65533;{b&#65533;&#65533;9#l&#65533;B&#65533;c' 8 &#65533;?&#65533;&#324;b&#204;&#65533;P&#65533;&#65533;Td&#857;{B&#65533;Y7(&#65533;@&#65533;&#65533;\&#65533;o=&#65533;&#238;rP&#65533;&#65533;| v&#65533;K&#65533;&#299;E&#65533;
Z%&#65533;i&#65533;]p|&#65533;j&#65533; r&#65533;&#65533;&#65533;d&#65533;&#65533;+s&#65533;&#65533;&#65533;&#65533;,&#65533;Mu &#65533;&#65533;~$\&#65533;z&#65533;2M&#65533;'9&#65533;&#65533;p&#992;c`&#65533;LR=%
&#65533;|2>&#65533;3&#65533;&#1695;p&#65533;}&#65533;!%&#65533;&#774;h&#633;(r&#65533;&#65533;|&#65533;k&#65533;u&#65533;&#65533;8&#65533;}2Wp,3&#65533;*&#65533;&#65533;&#65533;&#65533;&#65533;,#Y&#65533;Y&#65533;&#65533;0&#65533;q&#65533;x&#65533;&#65533;)Y+Y&#65533;&#65533;&#65533;b&#65533;k&#65533;v&#65533;&#65533;&#65533;v&#65533;+@&#65533;&#65533;<&#65533;r&#65533;&#65533;&#65533;,(x&#65533;@(&#65533;l*y&#65533;&#65533;g&#65533;q&#65533;&#65533;~"&#65533;&#65533;	&#65533;&#65533;j&#65533;&#1092;<&#630;&#65533;&#65533;&#65533;&#65533;,&#65533;r&#65533;&#65533;&#65533;&#65533;H&#65533;|&#65533;'&&#65533;&#65533;&#65533;8&#65533; Fg&#65533;Wp&#65533;}R|Ik&#65533;2[&#65533;&#65533;&#65533;@&#65533;j(j&#65533;M&#65533;2&#65533;} &#65533;=&#65533;&#65533;Q'=&#65533;s&#65533;2q&#757;D&#65533;vc H&#65533;&#65533;y&#510;&#65533;&#65533;&#65533;|&#65533; MI&#65533;y&#65533;&#1366;T="E&#65533;&#65533;c&#65533;&#65533; &#65533;:&#65533;&#1560;&#65533;&#65533;0&#65533;&#65533;&#65533;&#65533;&#65533;@&#65533;&#65533;R&#65533;&#468;H&#65533;&#65533;&#65533;<p&#65533;v&#65533;&#65533;g&#65533;~p&#65533;(&#65533;A&#65533;&#65533;^Z&#65533;&#65533;&#65533;&#65533;)@&#65533;%lm X2&#65533;&#65533;&#65533;\&#65533;M&#65533;&#1785;'p&#65533;G&#65533;P&#65533;&#65533;_Y&#65533;'&#65533;)\+ {r&#65533;&#276;&#65533;P&#65533;P&#65533; &#327;&#65533;F&#65533;'K&#65533;l&#65533;=&#65533;q&#65533;&#1770;$&#65533;H&#65533;q`&#65533;{&#65533;s (K&#65533; t&#65533;&#65533;"]I&#65533;&#1427;Y&#65533;I&#65533;)&#65533;&#65533;&#65533;&#65533;2jm7&#65533;&#65533;&#65533;R]&#65533;4-&#65533;&#65533;&#65533;czx&#65533;&#65533;3 &#65533;&#65533;h&#65533;&#65533;&#65533;y0&#65533;&#65533;~&#65533;^&#65533;
Ge-&#65533;@&#65533;'s&#65533;`&#65533;]&#65533;&#65533;_}&#65533;&#65533;&#65533; r&#65533;&#65533;&#65533;,&#65533;2&#65533;&#65533;a|5U&#65533;'~&#65533;l;&#65533;&#65533;{"&#65533;&#65533;&#65533;MLWPD^&#65533;D&#65533;=&#65533;%F&#65533;&#65533;NN&#65533;&#65533;<&#65533;4b&#65533;&#619;&#65533;8&#65533;3&#65533;D&#65533;&#65533;&#65533;&#65533;v	}&#65533; `&#65533;^&#65533;&#65533;3&#65533;E&#65533;&#65533;=&#1583;&#65533;:&#65533;&#65533;=&#65533;p&#65533;&#65533;&#65533;k. i&#65533;&#65533;&#65533;l&#65533;S}p&#65533;&#482;&#65533;2Z&#65533;'&#65533;&#65533;)&#65533;r&#65533;&#65533;&#65533;&#65533;.&#65533;'0n&#65533;q&#65533;&#65533;k&#65533;&#65533;l&#65533;&#1284;]|wN&#65533;&#65533;&#65533;X~&#65533;	&#65533;^&#65533;0&#65533;&#65533;&#65533;&#65533;&#65533;q.&#38174;&#65533;~&#65533;s9&#65533;z.&#65533;&#65533;b&#65533;&#65533;^&#65533;&#65533;&#65533;a&#65533;&#65533;w&#65533;&#65533;m&#65533;NK&#65533;&#1446;&#31389;&#65533;']&#29757;}B>&#65533;&#65533;&#65533;|&#65533;a&#65533;&#903;&#65533;b6p`&#65533;8&0&#65533;~&#65533;&#65533;=&#4942;&#65533;&#65533;.&#65533;&#65533;&#65533;&#574;&#702;&#65533;>4&#65533;r!&#65533;&#65533;N&#65533;}M&#65533;b&#1106;&#65533;&#65533;&#65533;6&#65533;'&#65533;&#65533;o>&#65533;&#65533;G&#65533;&#65533;&#65533;&#65533;l0+d&#65533;&E/&#65533;aB<&#65533;G&#65533;&#65533;&#65533;-2&#65533;&#65533;l`&#65533;&#65533;}&#65533;&#65533;.&#65533; ?&#65533;o&#65533;&#65533;^|&#65533;|&#65533;&#65533;G&#65533;J&#65533;&#65533;N&#65533;&#65533;&#65533;.9p&#65533;&#65533;&#65533;}&#65533;3&#65533;&#65533;%&#65533;&#65533;&#1595;&#65533;<&#65533;&#65533;>_&#65533;&#65533;&#65533;&#65533;&#65533; &#65533;L&#65533;&#65533;&#1429;&#65533;Y&#65533;G}&#65533;&#65533;:&#65533;&#65533; &#65533;&#65533;tp&#65533;7&#65533;&#65533;2&#65533;&#65533;Z&#65533;/&#65533;&#65533;&#65533;&#65533; &#65533;hNO&#65533;o&#65533;>&#65533;&#65533;(&#65533;&#65533;-&#65533;&#65533;&#65533;n&#65533;&#4169;&#65533;X&#65533;&#65533;j,?&#65533;&#65533;&#65533;&#65533;qD&&#65533;.&#65533;&#65533;&#65533;&#65533;&#65533;&#65533;<&#65533;&#65533;_&#65533;&#65533;&#65533;D_&#65533;&#65533;B8k&#65533;&#65533;&#65533;&#65533;&#65533;&#65533;&#65533;&#65533; s&#65533;`&#65533;=A&#65533;&#65533;&#65533;&#65533;b2&#65533;&#65533;?&#65533;&#65533;_&#65533;&#65533; &#65533;4 &#65533;?&#65533;&#65533;&#65533;&#65533;k22&#65533;'&#65533;N&#65533;m&#65533;MO&#65533;&#65533;W&#65533;a&#65533;O&#65533;&#65533;&#1265;&#65533;&#65533;&#65533;W&#65533;p&#65533;&#543;&#65533;&#703;&#65533;&#65533;&#65533;&#65533;E&#65533;&#65533;&#65533;&#65533;
`&#65533;&#65533;Bxi@`&#830;&#65533;	&#65533;&#65533;&#65533;&#65533;O&#65533;`m&#65533;w&#65533;m&#65533;&#65533;W&#65533;-0> &#65533;&#65533;&#65533;&#65533;&#65533;&#65533;&#65533;F&#65533;&#65533;&#65533;
&#65533;X&#65533;&#65533;y@w&#65533;_&#65533;v$X&#65533;&#65533;A&#65533;	.d&#65533;&#65533;&#65533;C&#65533;%N&#65533;X&#65533;&#65533;E&#65533;v@&#65533;`&#65533;&#65533;7!E&#65533;IAF@G6&@&#65533;L&#65533;&#65533;FP&#65533;9&#65533;&#65533;&#65533;0PH&#65533;&#65533;&#65533;O&#65533;A&#65533;&#65533;&#65533;dGE|&#65533;j5&#65533;&#65533; &#65533;X&#65533;&#65533;0&#65533;&#65533;(&#65533;&#65533;iSB&#65533;8&#65533;&#65533;:2&#65533;Y&#65533;i&#1390;e&#65533;&#65533;&#65533;[&#65533; 6&#65533;Y&#65533;(UZm&#65533;&#65533;(5&#65533;&#65533;Dy%G&#265;/f&#1848;1&#65533;&#65533;(w &#65533;&#180;&#65533;&#65533;&#65533;(&#65533;&#65533;&#65533;kB+&#1518;\&#65533;E`7$\&#1321;U&#65533;f&#1914;&#65533;&#432;L&#65533;k&#180;&#65533;&#65533;+3&#65533;<&#65533;bg&#65533;&#65533;&#65533;'^&#65533;&#65533;&#65533;&#65533;&#65533;4&#65533;&#65533;&#134;i&#65533;&#65533;&#65533;]6EV&#65533;&#65533;o~&#65533;<&#65533;&#65533;&#65533;&#65533;&#335;'_>-l&#65533;&#65533;G&#65533;&#65533;&#65533;&#65533;&#65533;&#65533;iv@&#65533;c&#65533;,&#65533;&#65533;&#65533;&#65533;&#65533;&#65533; &#65533;3&#6697;&#65533;c:&#65533;d`&#65533;&#65533;&#1192;N$3&#65533;&#65533;;&#65533;&#65533;&#65533;
&#65533;&#65533;&#65533;"&#65533;4&#65533;:&#65533;&#65533;C&#211;&#65533;.&#65533;&#65533;&#65533;&#65533;=&#65533;&#65533;C)0&#65533;&#65533;cc&#1296;qFk&#65533;&#65533;FkA&#65533;&#65533;PBp@&#65533;&#65533;&#65533;h&#65533;&#65533;B&#65533;&#65533;&#65533;2R&#182509;&#65533;&#65533;&#65533;&#65533;&#65533;qJ*&#65533;&#65533;&#65533;!&#65533;&#65533;&#65533;&#65533;A&#65533;h&#65533;&#65533;6!&#1624;o0&#65533;&#65533;Q&#65533;&#65533;`&#65533;z<PI6vX&#65533;&#65533;4v&#65533;m
$&#728;&#65533;$
&#1648;0 &#65533;P&#65533;&#65533;+5&#65533;P&#65533;&#65533;&#65533;&#65533;.&#65533;N&#65533;KE&#65533;v&#65533;I'3g&#65533;&#65533;&#65533;&#65533;`P&#65533;&#65533;&#65533;.L&#65533;&#65533;3$&#65533;>sC-%QV[uu&#65533;%&#65533;&#65533;*;&#65533;&#65533;&#65533; &#65533;&#65533;>J_<S&#65533;5[&#65533;#&#65533;&#65533; C&#65533;lH<&#65533;0&#65533;3SC-&#65533;&#1214;&#65533;&#65533;Ul&#65533;&#65533;&#1441;,q&#65533;&#1220;YC&#65533;&#65533;V0uk&#65533;L6&#65533;uF&#65533;r&#65533;.&#65533;&#65533;sH&#65533;&#65533;&#65533;@;Ru&#65533;)&#65533;&#65533;&#65533;_&#65533;&#65533;U&#65533;&#65533;
dJ&#65533;&#65533;FmMV$H&#65533;&#65533;&#65533;E64&#65533;&#65533;<&#65533; &#65533;,3B&#65533;&#65533;&#65533;*&#65533;I|Q&#65533;&#1066;~K&#65533;d&#65533;&#65533;&#65533; 2-&#65533;&#65533;&#891;&#65533;R&#65533;&#65533;\Y&#65533;W&#65533;j&#65533;&#65533;&#65533;p&#65533;,C&#14154;&#65533;d'&#65533;Mu$3J5e&#65533;&#65533;6&#65533;&#65533;&#65533;F&#65533;&#65533;&#65533;qS*&#65533;7&#65533;s5&#729;&#1885;&#65533;&#65533;7^2&#1936;&#65533;&#65533;,&#65533;&#65533;6T&#65533;&#65533;&#1244;v&#65533;m&#65533;&#65533;:&#65533;&#65533;
&#65533;&#65533;Q\&#893;%&#65533;&#65533;Z&#65533;&#65533;&#65533;&#65533;#&#65533;&#65533;&#65533;A&#65533;&#65533;&#65533;&#65533;&#65533;&#65533;D+&#65533;&#706;{r&#65533;1&#65533;&#65533;&#65533;&#65533;0&#65533;&#65533;[S&#65533;&#65533;&#65533;^&#65533;&#65533;&#65533;&#65533;&#65533;C!D&#65533;&#65533;&#65533;&#65533;GZ6]&#65533;&#65533;#&#65533;&#162;ISz&#65533;&#65533;s&#65533;]&#65533;<&#65533;&#641;&#65533;&#65533;&#65533;&#65533;psL&#65533;&#65533;&#65533;&#65533;&#65533;=&#65533;&#65533;h&#65533;.&#65533;&#65533;%&#65533;7&#65533;F&#65533;&#65533;~&#65533;&#65533;&#65533;{&#65533;&#65533;%xH&#65533;LB&#65533;&#65533;=&#1499;&#65533;^5&#65533;&#65533;=#&#65533;-.^YP&#65533;$aq&#65533;&#65533;&#65533;&#65533;&#65533;&#65533;%&#65533;r&#65533;&#1226;&#65533;	&#65533;&#65533;L/$&#65533;Sf&#65533;0&#65533;&#65533;o}E&#65533;&#65533;&#65533;&#65533;&#65533;&&#65533;Q/LD
&#65533;&#65533;&#65533;@&#65533;&#65533;&#65533;h&#1154;R&#65533;&#65533;&#65533;@&#65533;l|L*Al&#1543;;D"&#65533;&#65533;&#65533;m&#65533;0&#65533;&#65533;&#65533;&#65533;&#65533;{&#65533;&#65533;6 *)&#65533; )&#65533;&#65533;&#148;&#65533;1ua&#65533;+&#1789;N&#65533;6&#65533;&#65533;P&#65533; &#65533;&#65533;xp&#65533;&#1185;&#65533;&#65533;&#65533;f7&#65533;&#65533;)&#65533;B0&#65533;&#65533;E(&#65533;&#65533; &#65533;@&#65533;&#65533;&#65533;&#65533;bu &#65533;&#145;|&#65533;v&#65533;#&#65533;&#65533;D&#65533;EDf&#65533;&#65533;L&#65533;"o&#65533;&#65533;t&#65533;l&#65533;[G28&#65533;&#65533;&#65533;
&#65533;&#65533;"&#65533;&#65533;E0&#65533;(&#65533;u&#65533;bAj&#65533;C&#65533;v&#65533;&&R&#65533;&#65533;&#65533; j&#65533;H6&#65533;/0$	4&#65533;<&#65533;q=&X1&#65533;Id:"&#65533;aE&#65533;XF&#65533;&#65533;&#65533;:&#65533;:&#65533;&#65533;&#65533;Y&#65533;f&#65533;P],.q&#515;&#65533;&#65533;&#65533;q_5&#65533;&#65533;!q!&#65533;&#65533; &#65533;&#65533;Od&#65533; &#65533;Av&#65533;&#65533;<2i&#65533;#1!&#65533;<6@k&#65533;*\&#65533;$(&#65533;&#65533;F&#65533;&#65533;(q&#65533;&#65533;&#65533;~&#65533;E&#65533;&#65533;]	#bb&#51289;&#65533;1eEb&#65533;&#65533;&#65533;&#65533;e[R+&#65533;&#65533;J*&#65533;&#65533;&#65533;+50GCo&#65533;A&#65533;&#65533;&#65533; p!1kH&#65533;&#65533;&#65533;%&#65533;&#65533;x&#65533;&#65533;&#65533;7M&#65533;Y&#65533;&#65533;&#65533;!K&#65533;j&#65533;Ul&#65533;&#65533;&#65533;&#65533;&#65533;B;&#65533;<&#65533;&#1126;&#65533;@&#65533;&#65533;&&#695;&#257;`-kpM>&#65533;&#65533;&#65533;&#65533;MqC&#65533;&#65533;&#65533;&#65533;`&#65533;n&#65533;&#65533;BU&#65533;zW&#65533;&#1825;	iBL&#65533;&#65533;&#65533;&#65533;&#1190;s&#65533;&#65533;W=&#65533;S&#65533;&#65533;&#65533;&#65533;&#1600;&#65533; y&#65533;!	&#65533;&#65533;v%e&#65533;M&#65533;&#65533;&#65533;U&#65533;&#65533;C,tK0&#65533;&#65533;&#65533;1&#230;&#65533;J&&#65533;!&#65533;iCeR&#65533;&#65533;
&#65533;{p&#65533;h.&#65533;&#65533;lV&#65533;&#65533;&#1131; l &#1706;&#65533;%&#65533;&#65533;a&#65533;&#65533;+&#65533;&#65533;2efb*&#65533;S&#65533;&#1745;j&#65533;&#65533;elw{]&#65533;&#65533;&#65533;&#65533;6&#65533;&#65533;&#65533;@&#65533;wE&#65533;&#740;]&#1974;X&#65533;&#65533;1haII&#65533;&#65533;&#65533;`W&#65533;p&#65533;&#65533;gE&#1538;h&#65533;&#65533;&#65533;}_0S&#65533;\&#65533;&#65533;6%N&#65533;e&#65533;>&#65533;W&#65533;&#65533;e&#65533;[ti&#65533;&#65533; >&#65533;E&#65533;kNL&#65533;wn3&#65533;&#65533;0&#65533;&#65533;&#65533;S3&#65533;n&#65533;M&#65533;&#58721;H/&#65533;&#65533;&#65533;V&#65533;&#65533;Dlb&#1003;&#65533;&#65533;&#65533;2$%Zd&#65533;&#65533;&#65533;&#65533;X&#65533;h&#65533;&#65533;g&#65533;&#65533;&#65533;&#65533;&#65533;&#65533;&#65533;=no&#65533;&#65533;&#65533;&#65533;	X%Q&#65533;&#65533;W&#65533;&#65533;d&#65533;C&#65533;2FR&#65533;&#65533;$&#65533;&#65533; f1&#65533;&#1806;&#65533;&#65533; &#65533;]&#65533;&#65533;&#65533;&#65533;&#60501;K&#65533;@&#65533;&#65533;|&#65533;&#65533;V &#65533;&#65533;A&#65533;&#65533;kX6`&#65533;r&#65533;&#65533;&#65533;&#65533;P&#65533;E&#65533;g&#65533;|gHW&#65533;&#65533;&#65533;&#65533;Cb&#65533;&#65533;&&#65533;&#65533;c&#65533;!."xHJ9&#65533;&#17687;&#65533;`#&#65533;H&#65533;Z&#65533;.A&#65533;&#65533;&#1835;M&#65533;0:&#65533;&#65533;Y`&#65533;&#65533;&#65533;&#1232;&#65533;&#65533;&#65533;U&#65533;&#65533;&#65533;Yf2>g&#65533;&#65533; &#65533;N&#65533;&#65533;&#65533;&#65533;&#65533;&#65533;)w&#65533;8&#65533;&#65533;&#1222;&#65533;&#65533;-I&#65533;&#65533;&#65533;&#1550;&#65533;C	&#65533;&#65533;D&#65533;Azx&#65533;&#65533;&#65533;lj&#65533;!&#65533;&#65533;@$P&#65533;X{&#65533;&#1779;t&#65533;&#65533;F&#65533;&#65533;[&#65533;&#65533;&&#65533;vQ&#65533;n4;&#65533;6&#65533;&#65533;&#65533;&#65533;G]O&#65533;[&#65533;
&#65533;&#65501;&#1809;x|&#65533;b&#65533;&#65533;&#65533;s&#65533;,\&#65533;&#65533;mG0`fm&#65533;&#3779;s&#65533;LS&#65533;F&#65533;[&#65533;gy&#65533;U&#65533;,l[&#65533;,E&#65533;	&#65533;&#65533;&#65533;&#65533;\ &#65533;&#65533;K&#65533;czW&#65533;i&#65533;:'zU&#65533;&#65533;&&#65533;&#65533;&#65533;x5&#65533;&#65533;&#65533;&#65533;&#65533;~&#65533;|&#65533;!1H&#65533;&#65533;&#65533;L&#65533;&#65533;P&#65533;&#65533;)&#65533;	&#65533;2&#65533;{&#65533;:&#65533;\&#65533;&#65533;s&#65533;&#65533;3&#65533;&#65533;&#65533;&#65533;vE(&#65533;&#65533;&#65533;0;&#65533;&#65533;&#65533;v&#65533;&#65533;&#347;1&&#65533;&#65533;&#904;&#65533;&#65533;]&#65533;s$F0&#65533;&#65533;y*&#65533;&#65533;&#65533;&#65533;Z 1x&#531;&#65533;j&#65533;&#65533;@&#65533;&#65533;o#R2&#65533;@&#65533;y&#1087;&#65533;&#65533;}&#38894;y&#1255;~&#65533;uW}&#65533;v&#65533;&#65533;^&#65533;&#65533;&#65533;}&#65533;m{&#65533;&#65533;^&#65533;&#65533;&#65533;}&#65533;}&#65533;&#65533;{&#65533;_&#65533;&#65533;'~&#65533;|&#65533;'_&#65533;&#65533;g~&#65533;&#65533;|&#65533;G_&#65533;&#1255;~&#65533;&#65533;}&#65533;g_&#65533;&#65533;&#65533;~&#65533;&#65533;&#65533;}&#65533;&#65533;_&#65533;&#65533;'&#65533;&#65533;~&#65533;&#65533;_&#65533;&#65533;g&#65533;&#65533;&#65533;~&#65533;&#65533;_&#65533;&#65533;&#65533;&#65533;&#65533;&#65533;_&#65533;&#65533;&#65533;&#65533;&#65533;&#65533; @@,@<@L@\@l@|@&#65533;@	&#65533;@
&#65533;@&#65533;@&#65533;@&#65533;@&#65533;@&#65533;@AA,A<ALA\AlA|A&#65533;&#65533;&#65533;h&#65533;/&#65533;&#65533;6&#65533;  &#65533;AHk &#65533;&#65533;"\&#65533;!&#65533;A&#65533;3 X "&#65533;'P&#65533;&&#65533;0K&#65533;!{&#65533;!pB$@&H)x&#65533;&#65533;&#65533;&#65533;&#65533;&#65533;pB&p h&#65533;@C&&#65533;&#65533;&#65533;C+&#65533;&#65533;B&#65533;`5L;L$X&#65533;&#65533;&#65533;&#65533;j&#65533;(&#65533;&#65533;4TCB,D'&#65533;&#65533;(&#65533;C&#65533;j&#65533;@&#65533;&#65533;$(DHl&#65533;$&#65533;&#65533;@PD&#65533;j&#65533;+&#65533;&#65533;H$D&&#65533;B*&#65533;&#65533;&#65533;&#65533;&#65533;&#65533;&#65533;Ml&#65533;N&#65533;O&#65533;&#65533;bDG,&#65533;;&#65533;&#65533;T<&#65533;O P&#65533;&#65533;k&#65533;2&#65533;R&#65533;&#65533; *h`F`&#65533;&#65533;6 O&#65533;&#65533;&#65533;PR&#65533;&#65533;6&#65533; &#65533;`&#65533;&#65533;(x&#65533;&#829;b&#65533;T0Q &#65533;&#65533;&#65533;&#65533;+&#65533;EH&#65533;E0&#65533;&#65533;&#65533;&#65533;&#65533;&#65533;(&#65533;&#65533;&#65533;+Fd&#65533;&#65533;Q@R &#65533;Q8R&#65533;&#65533;&#65533;&#65533;M@&#65533;G&#65533;D=&#65533;Fa&#65533;&#65533;(HG&#65533;&#65533;H&#65533;&#65533;B&#65533;&#65533;N S(&#65533;P@&#65533;S@&#65533;P0&#65533;&#65533;z&#65533;o&#65533;&#65533;2D `;d @&#65533;^&#65533;a&#65533;&#65533;&#65533;T&#65533; )&#65533;&#65533;`G&#65533;&#65533;O&#65533;H&#65533;&#65533;&#523;$|&#1283;&#65533;&#65533;&#65533;(X &#65533;@&#65533;&#65533;X&#65533;0&#65533;`&#65533;(pI&#65533;&#65533;D(&#65533;&#65533;Q8&#65533;&#65533;&#65533;&#65533;y&#65533;GO@?* &#65533;@&#65533;&#65533;M&#65533;&#65533;  0J`&#65533;@&#65533;XJ&#65533;\J!&#65533;K@&#65533;&#65533;k=&#65533;&#580;(Q&#65533;&#65533;&#65533;&#65533;B&#65533;FiD(&#65533;&#65533;&#65533;K!&#65533;&#65533;@M&#65533;&#65533;Ox&#556;&#65533;J&#65533;|&#65533;E&#65533;&#65533;&#65533;&#65533;&#65533;F&#65533;&#65533;&#65533;L&#805;|J&#65533;&#65533;&#65533;4=&#65533;&#65533;&#65533;&#65533;\&#65533;SH&#65533;&#65533;&#65533;&#65533;	&#65533;E`
&#65533; &#65533;&#65533;/&#65533;&#65533;&#888;dIx&#65533;&#65533;&#65533;&#65533;T8&#65533;&#1388;L&#65533;&#65533;&#1854;&#65533;&#65533;P &#65533;&#65533;&#65533;&#65533;Mi&#65533;&#65533;&#65533;&#65533;&#1940;&#65533;&#65533;t=&#65533;T&#65533;&#65533;&#65533;Jz&#65533;&#65533;&#65533;>&#65533;4&#65533;&#65533;&#924;&#65533;&#65533;&#65533;&#65533;&#65533;&#65533;&#933;&#65533;)0M&#65533;&#65533;&#65533;&#65533;&#669;&#65533;/&#65533;&#65533;X&#65533;&#65533;T&#65533;&#65533;&#65533;N&#65533;tO&#65533;D&#65533;Dt=&#65533;&#65533;&#65533;&#65533;,R&#65533;F&#65533;x&#65533;&#65533;&#65533;h&#65533;&#65533;,&#65533;&#65533;M&#65533;d&#65533;M`&#554;&#65533;R@QH&#65533;&#65533;&#65533; ( 
#P&#65533;&#65533;&#65533;N@&#65533;&#65533;&#65533;J(x&#65533;w&#65533;&#65533;S(&#65533;&#65533;&#65533;GO&#65533;&#65533;&#65533;&#65533;&#65533;&#65533;&#65533;&#65533;&#65533;4&#65533;&#65533;&#65533;/&#65533;P &#65533;&#1079;LL&#65533;IN&#65533;&#198;R&#65533;Q&#65533;&#65533;-?&#65533;&#65533;&#65533;( Kx $&#65533;	&#65533; &#65533;&#65533;&#65533;pI&#65533;&#65533;x&#600;&#65533;&#65533;&#1651;AH0&#65533;N&#65533;&#65533;&#65533; #&#65533;&#65533;/- &#65533; &#65533;S#&#65533; &#65533;&#65533;-(&#65533;&#65533;=<U&#65533;&#65533;&#65533;O&#1027;&#65533;&#65533;F
x&#65533;&#65533;P&#65533;F&#65533;l&#65533; T@&#65533;,&#65533; (&#65533;&#65533;&#65533;(HN&#1379;&#860; &#65533;k8&#65533;0RHR
5&#65533;&#65533;3&#65533;&#65533;	&#65533;A ( &#65533;=\U wl?&#65533;&#65533;&#65533;Y&#65533;&#65533;P&#65533;HQ m!E&#65533;&#1955;&#65533;W&#832;&#65533;&#65533;&#65533;&#65533;3&#65533; &#65533;&#65533;/&#65533;&#65533;	&#65533;&#65533;&#65533;&#65533;&#65533;<WtMWu]WvmWw}Wx&#65533;&#65533;v&#65533;&#65533;&#65533;&#65533;&#65533;*H&#65533;T&#65533;&#65533;M
&#65533;&#65533;Y&#65533;W&#65533;X&#65533;-X&#65533;=Xy&#65533; [5*@&#65533;&#65533;KQ&#65533;XG&#65533;>&#65533;L&#65533;&#65533;&#65533;X&#65533;&#65533;X&#65533;&#65533;&#65533;`&#65533;&#1410;&#65533; &#65533; (&#65533;&#65533;&#65533;Ug&#65533;&#65533;&#65533;W&#65533;&#65533;&#65533;k&#65533;&#65533;&#65533;6&#65533;&#65533;d&#65533; Bu?&#65533;%&#65533;&#65533;&#65533;idY&#65533;&#65533;O&#1756;&#65533;&#22784;&#65533;S&#65533;%&#65533;&#65533;&#65533;B&#65533; &#65533;M&#2011;&#65533;_,S&#65533;&#65533;V?%&#65533;&#65533;&#65533;T&#65533;&#1311;]&#65533;J&#65533;=&#65533;l&#65533;6T&#65533;&#65533;2} V}&#65533;&#65533;1FU&#65533;&#769;U&#65533;&#65533;&#65533;T&#65533;P#&#65533;p]&#65533;&#65533;k&#65533;&#65533;&#65533;0WU5&#65533;&#65533;%e&#65533;VF&#65533;&#65533;&#65533;"} &#65533;&#65533;?&#65533;=&#65533;6&#65533;S&#65533;&#65533;U&#1667;X/W?&#65533;?&#65533;}&#65533;0P&#1848;UV&#65533;&#65533;&#65533;&#65533;&#65533;SXb]&#65533;&#65533;&#65533;@&#65533;Z&#65533;&#65533;/-S&#65533;&#65533;&#65533;H&#65533;&#1269;&#65533;&#65533;&#1297;V&#65533;&#65533;&#65533;l&#65533;&#65533;&#65533;Yi&#65533;'A&#65533;]&#65533;S&#1857;(Z&#65533;S&#65533;8V&#65533;@&#65533;&#1779;&#65533;&#65533;%&#65533;&#65533;&#65533;&#65533;&#1827;WU&#65533;&#65533;]&#65533;&#65533;)	 ;
</file>

<file path=ppt/media/image30.txt>GIF89a&#65533;L&#65533;&#65533; (j&#65533;.ex0p&#65533;2u&#65533;4ew;&#65533;&#65533;<x&#65533;=&#65533;&#65533;B|&#65533;F&#65533;&#65533;Gw&#65533;JekO&#65533;Qr~Y&#65533;&#65533;\&#65533;&#65533;_upo&#65533;&#65533;y&#65533;&#65533;|&#65533;&#65533;|&#65533;&#197;&#65533;&#1157;&#65533;&#1351;&#65533;&#1288;&#65533;&#1418;&#65533;&#1103;&#65533;&#65533;&#65533;&#65533;&#403;&#65533;&#65533;&#65533;&#65533;&#65533;&#65533;&#65533;&#65533;&#65533;&#65533;&#1629;&#65533;&#479;&#65533;&#65533;&#65533;&#65533;&#65533;&#65533;&#65533;&#43117;&#65533;&#65533;&#65533;&#65533;&#65533;&#65533;&#65533;&#65533;&#27320;&#65533;&#65533;&#65533;&#1911;&#65533;&#65533;&#65533;&#1848;&#65533;&#65533;&#317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ewtn}bypdxrcxocxq&#65533;&#65533;&#65533;dwp&#65533;&#65533;&#65533;&#65533;&#65533;&#65533;&#65533;&#65533;=&#65533;&#65533;&#65533;l~n|,&#65533;&#65533;Fj}mj}&#65533;&#65533;&#65533;bwko&#65533;&#65533;&#65533;4&#65533;&#65533;&#1003;&#65533;(&#65533;&#65533;R&#65533;&#65533;+&#65533;=&#65533;&#65533;3&#65533;&#65533;ffu&#65533;&#65533;:&#65533;&#65533;R&#65533;&#65533;L&#65533;&#65533;&h},&#65533;&#65533;#&#65533;&#65533;o&#65533;&#65533;%&#65533;&#870;&#703;&#65533;&#65533;&#65533;&#65533;&#65533;&#65533;&#65533;&#65533;&#65533;k&#65533;&#53613;&#65533;)}&#65533;,&#65533;&#65533;0&#65533;&#65533;c&#65533;&#368;&#65533;&#65533;*&#65533;&#65533;*&#65533;&#65533;&#65533;&#65533;&#65533;&#65533;"&#65533;&#65533;!&#65533;&#65533;/&#65533;&#65533;-&#65533;&#65533;&#65533;&#65533;&#65533;&#65533;&#65533;&#65533;!&#65533;&#65533;"&#65533;&#65533;a&#65533;&#65533;&#65533;ntf&#65533;&#65533;&#65533;&#65533;pzPz&#65533;Vk~&#65533;&#65533;*&#65533;&#65533;&#65533;&#65533;&#65533;B&#65533;&#65533;&#65533;&#65533;&#28266;&#65533;.&#65533;&#65533;&#65533;{&#65533;sgzD&#65533;&#65533;"&#65533;&#65533;P&#65533;&#65533;n&#65533;&#65533;&#65533;&#65533;&#65533;&#65533;&#65533;&#65533;&#65533;&#65533;x&#65533;&#65533;&#1082;&#65533;._b\&#65533;&#65533;&#65533;&#65533;&#65533;y&#65533;&#736;&#65533;&#1789;&#65533;&#65533;%&#65533;&#224;&#65533;&#65533;&#65533;&#65533;uf|B&#65533;&#65533;\&#65533;&#65533;'&#65533;&#65533;b&#65533;&#65533;&#65533;&#65533;&#65533;&#65533;&#65533;Zf{U&#65533;&#65533;3&#65533;&#65533;2&#65533;&#65533;%&#65533;&#65533;!&#65533;&#65533;&#65533;&#65533;&#65533;O&#65533;&#65533;:&#65533;&#65533;<&#65533;&#65533;#&#65533;&#65533;&WcG&#766;&#65533;&#65533;o\q&#65533;
cY&#65533;nYy],&#65533;&#65533;(&#65533;&#65533;&#65533;&#65533;&#65533;>&#65533;s\aZ?&#65533;uf&#65533;&#1214;&#65533;~u&#65533;&#65533;&#65533;&#65533;&#1274;&#21379;&#65533;vl&#18910;&#65533;\Jps]&#65533;dV&#65533;N>&#65533;`P&#65533;aW&#65533;YY&#65533;SS&#65533;;$&#65533;D/&#65533;h&#65533;PP&#1970;i&#65533;j&#65533;[I&#65533;WY&#65533;k&#180;B&#65533;O<&#65533;&#1219;&#65533;&#1152;&#65533;k&#172;&#65533;&#65533;&#1220;&#1968;i&#65533;&#1219;&#65533;&#1096;&#65533;&#65533;w&#65533;r&#65533;XT&#65533;&#23737;&#65533;I&#65533;&#65533;I&#955;&#65533;yN(&#65533;&#65533;a&#65533;&#65533;&#65533;&#1021;&#65533;&#65533;&#2039;&#65533;&#65533;&#65533;&#65533;&#65533;&#2038;&#393;leiZ &#65533; !&#65533;NETSCAPE2.0   !&#65533;-Created with ezgif.com video to gif converter !&#65533; &#65533; ,    &#65533;L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&#65533;&#65533;@)&#65533;Di&#65533;H&&#65533;&#65533;L6&#65533;&#65533;PF)&#65533;TVi&#65533;Xf&#65533;&#65533;\v&#65533;&#65533;`&#65533;)&#65533;d&#65533;i&#65533;h&#65533;&#65533;&#65533;l&#65533;&#65533;&#65533;p&#65533;)&#65533;t&#65533;i&#65533;x&#65533;&#65533;|&#65533;&#65533;&#30656;*&#34820;j&#34888;&&#65533;&#34956;6:%; !DH,a&#65533;&#65533;&#65533;@%&#65533;@&#39256;z&#65533; (&#65533;B&#65533;D&#65533;&#65533;)&#65533;n&#65533;&#65533;&#65533;Z&#65533;a&#65533;&#65533;&#65533;&#65533;&#65533;&#138;&#65533;&#65533;&#65533;&#65533;8&#65533;&#65533;&#65533;
&#65533;Z&#65533; 0&#65533;&#65533;&#306;&#65533;~*,&#65533;	kk&#65533;8&#65533;l&#65533;8D0&#65533;0 &#228;&#65533;b-&#65533;&#65533;6&#65533;&#65533;&#65533;Z&#65533;,4&#65533;&#65533;&#65533;&#65533;R&#65533;&#43947;`&#65533;&#65533;K &#65533;&#65533;N&#65533;o&#65533;&#65533;B&#65533;l&#65533;&#65533;k&#65533;&#65533;.&#65533;K0&#65533;*&#65533;0&#65533;&#65533;,&#65533;&#65533;&#65533;*&#313;NLq&#65533;&#65533;&#65533;n&#65533;&#65533;&#65533;P&#65533;&#65533;&#65533;0&#65533;&#65533;&#65533;&#65533;&#65533;&#65533;$&#65533;&#65533;&#65533;)&#65533;&#65533;&#65533;&#65533;-W|&#65533;&#65533;&#65533;&<o&#65533;k&#65533;&#65533;&#65533;&#65533;&#65533;s&#611;&#65533;s&#65533;&#65533;]20G[&#65533;&#65533;4+&#65533;_&#65533;k&#65533;J&#65533;0&#65533; &#65533;&#65533;&#65533;&#65533;R&#982;&#65533;U&#65533;+ &#65533;Q&#65533;T
m4&#65533;,$&#65533;q&#1581;&#65533;@6&#65533;8C p&#65533;;&#65533;&#65533; &#65533;&#65533;'Pt&#65533;<&#65533;Mwk9&#65533;&#65533;&#65533;&#65533;q&#65533;m&#65533;
T7&#65533;&#65533;&#65533;b&#65533;&#65533;&#65533;&#65533;v&#65533; &#1812;>W-&#65533;&#65533; ; &#65533;&#1048;&#1270;9&#65533;&#65533;&#65533;wK'D~&#65533;&#65533;VW>C&#1705;&#65533;&;&#65533;v&#65533;&#1985;K2 &#65533;&#65533;&#65533;{&#65533;}&#65533;&#65533;&#65533;&#65533;?<&#151;;&#65533;&#65533;l2&#65533;&#65533;:&#65533;&#65533;&#65533;&#65533;?&#65533;&#65533;&#65533;l/&#65533;o&#65533;&#65533;B&#65533;S&#65533;&#65533;&#65533;*|&#65533;o&#65533;&#65533;J&#65533;G7h &#65533;&#1011;&#65533;&#65533;&#65533;%&#65533;&#65533;.U&#1467;_n\ &#65533;c&#65533;&#65533;"5&#512;@&#65533;zrS rV&#65533;&#65533;&#65533;a&#65533;&#65533;%&#65533;-&#65533;i&#65533;8&#65533;#&#65533;Dv &#65533;Y&#65533;&#65533;&#65533;J&#65533;&#65533;N(&#65533;&#65533;L{s&#65533;&#65533;&#65533;&#65533;&#65533;&#65533;3a&#65533;gHC&#65533;&#1056;c1C&#65533;&#65533;"x&#65533;&#65533;&#65533;pS&#65533;!&#65533;&#65533;&#159;+&#65533;3&#65533;&#65533;&#65533;&#65533;7&#65533;&#65533;&#65533;uH&#65533;&&#65533;]+&#65533;&#65533;&#492;x&#65533;&#65533;AQ&#65533;C&#65533;s4&#65533; 	pk&#65533;&#641;&#61875;&#65533;k;&#65533;&#65533;&#65533;3&#65533;`5L|&#65533;&#65533;&#65533;&#65533;&#65533;&#65533;&#65533;.&#65533;q&#65533;uh&#65533; &#65533;`B&#65533;&#65533;KE&#65533;@&#65533;&#65533;X&#65533;M5a&#65533;&#65533;d$/&#1346;0&#65533;.&#65533;&#65533;)&#65533; G&#65533;&#65533;2c&#65533;&#65533;-a&#65533;wYu&#65533;YW&#65533;;&#65533;&#65533;&#65533;&#65533;&#65533;%/A&#65533;&#65533; &#65533;&#65533;@&#65533;&#65533;hb&Dk,&#65533;6)&#65533;en&&#65533;&#65533;&#65533;9	&#646;&#512;&#65533;4&#65533;&#65533;&#65533;u&#65533;&#1051;&#65533;q&#19194;&#65533;:&#65533;&#65533;~&#65533;&#65533;P&#65533;&#65533;&#65533;&#65533;&#65533;&#65533; &<Cs&#65533;w&#65533;&#65533;U&#65533;&#65533;&#65533; &#65533;&#65533;3&#65533;# &#65533;&j&#65533;&#65533;o&#65533;&#65533;L&#65533;&#65533;I&#65533;dOZ&#1874;"Cr&#65533;&#65533;&#65533;&#1316;&#65533;(E&#65533;&#65533;Q&#65533;H3e&#65533;&#65533;&#1409;d&#65533;jm"&#65533;)DI&#65533;R&#65533;V&#65533;&#65533;-&#65533;L&#65533;S&#65533;&#65533;iC8F&#65533;&#65533;&#1042;&#65533;&#65533;&#65533;P&#65533;
&#65533;&#65533;&#65533;h&#65533;c(&#65533;H`@6&#65533;&#65533;&#65533;`+&#65533;&#65533;S&#65533;B&#65533;&#65533;&#65533;&#65533;gU&#65533;<+!&#65533;&#65533;H>&#65533;&#65533;&#65533;&#65533;L='YOzR&#65533;&#65533;u&#65533;&#65533;\kcd&#1531;&#65533;&#65533;d&#65533;G%jt&#65533;&#1522;&#65533;&#65533;&#65533;)&#65533;`!&#65533;X&#65533;&#65533;r&#65533;'s&#65533;S&#65533;&#1598;&#65533;U&#65533;6&#65533;,ch 0X%&#65533;-&#65533;b7&#65533;Y&#65533;~&#65533;&#65533;w&#65533;&#65533;5E&#65533;&#65533;&#65533;&#65533;&#65533;&#65533;&#65533;E&#65533;&#65533;(&#65533;&#65533;&#1462;&#65533;&#65533;
&#65533;I[&#204;&#65533;V&#65533;5&#65533;nw&#65533;8&#65533;&#65533;&#1399;&#65533;np!&#65533;&#65533;&#65533;"&p_4&#65533;rI&#65533;6n=&#1521;&#65533;}&#65533;t&#65533;&#65533;&#65533;&#65533;&#65533;&#293;bXJ&#65533;&#65533;&#65533;nIp&#65533;T&#65533;&6&#65533;&#65533;u&#65533;t&#65533;{@s&#65533;t&#65533;&#65533;&#65533;f(&#981;T&#65533;H&#65533;&#65533;&#65533;/I&#65533;&#65533;X&#65533;&#65533;&#65533;&#65533;&#65533;&#65533;x&#65533;&#65533;=j%&#65533; B&#65533;&#65533;LI&#65533;&#65533;&#65533;x&#65533;na1pY&#65533;6&#65533;&#65533;&#65533;&#239;o&#65533;&#65533;bw&#65533;&#65533;}&#65533;.&#65533;fa&#65533;"&#65533;/ 0&#65533;&#65533;+&#65533;&#65533;&#65533;*&#65533;%&#65533;&#65533;&#65533;&#65533;&#1639;f&#65533;&#65533;E&#65533;&#65533;k&#65533;&#65533;|&#65533;l%0y&#65533;3&#65533;@&#65533;;&#65533;K&#65533;K&#65533;&#17560;&#65533;y\&#65533;&#65533;&#65533;a&#65533;&#65533;&#65533;-nq+?&#65533;:3&#65533;&#65533;&#65533;&#65533;&#65533;A&#65533;s&#65533;e0{&#65533;&#65533;4&#65533;&#65533;E&#65533;&#65533;&#65533;&#65533;W&#65533;J^&#65533;x&#65533;&#65533;&#65533;E
@&#65533;j=&#65533;&#65533;&#65533;&#65533;:&#65533;E&#65533;&#65533;:&#65533;&#65533;"&#65533;&#65533;&#65533;Crt&#65533;N&#1002;&#65533;&#65533;j&#65533;&#65533;&#65533;6l^&#65533;&#65533;iut[&#65533;&#65533;\ &#65533;Y!z-&#65533;&#65533;&#65533;wf&#65533;
&#65533;&#65533;&#65533;A)=&#65533;&#1309;&#65533;&#1130;&#65533;&#65533;U=&#65533;&#65533;&#65533;#&#65533;&#65533;o~1PfMKx&#65533;&#65533;&#65533;&&#65533;^&#65533;&#1535;Nu&#65533;&#65533;&#65533;&#65533;2&#65533;&#65533;&#65533;S&#65533;&#65533;;+&#65533;3&#65533;&#65533;&#65533;n[#&#65533;&#65533;%&#65533;W&#65533;&#65533;&#652;&#65533;&#65533;&#65533;&#65533;&#65533;fs&#65533;&#65533;t7BH:&#65533;e&#65533;8p=-&#65533;&#65533;&#65533;&#65533;&#708;7&#65533;&#65533;]Mz&#65533;E&#263;&#65533;]E&#65533;&#65533;&#65533;$&#65533;&#65533;&#65533;2&#65533;&#65533;&#65533;MQ\&#65533;&#65533;&#65533;&#65533;u&#65533;&#65533;&#65533;hy&#65533;{&#65533;r&#65533;MyZ&#65533;&#65533;`c&#65533;x#&#65533;x~&#65533;v&#65533;Ln&#65533;&#65533;&#65533;&#65533;&#65533;&#65533;&#65533;bk_{&#65533;&G&#65533;&#65533;&#65533;r&#65533;Z&#65533;&#65533;&#65533;l&#65533;&#65533;&#477; &#2017;-&#65533;,`JCKj&#65533;&#65533;&#65533;&#65533;Zf&#65533;0<&#65533;&#65533; &#65533;&#65533;&#65533;[;)cU \g&#65533; &&#65533;q&#65533;2|&#65533;@?&#65533;&#65533;U&#65533;u&#65533;&#65533;&#65533;`&#65533;&#65533;&#65533;e=v&#65533;
!&#65533;,B&#65533;p;&#65533;S|&#65533;&#65533;J<{	&#65533;&#65533;&#65533;&#65533;&#65533;ep&#65533;%&#65533;&#31755;&#65533;&#65533;'&#65533;{&#65533;&#65533;;&#65533;&#927;&#65533;&#65533;&#8282;&#65533;G&#65533;&#65533;(&#65533;&#65533;(&#65533;&#65533;WX]X&#65533;~&#65533;|{&#65533;&#65533;F&#65533;&#1013;}&#65533;&#65533;&#65533;Lz&#65533;"&#65533;&#65533;&#65533;&#65533;w&#65533;&#65533;P&#65533;m&#1363;&#65533;&#65533;&#65533;&#65533;KA&#65533;b&#65533;&#65533;&#65533;&#65533;&&#65533;&#65533;&#65533;&#65533;|&#65533;&#65533;6&#65533;&#65533;|&#65533;9&#65533;&#65533;&#65533;&#65533;&#65533;&#65533;X&#65533;&#700;&#65533;W&#65533;&#65533;b&#65533;&#65533;&#65533;A|&#65533;4OT&#65533;&#65533;&#65533;&#725;w&#65533;'>&#65533;:&#65533;~&#65533;ySr&#65533;}&#65533;/'~Z&#65533;V1S@&#65533;&#65533;z%g&#65533;&#65533;&#65533;4&#65533;&#65533;&#65533;W&#65533;U&#65533;MX&#65533;&#65533;&#65533;&#65533;{B'&#65533;2qG&#65533;&#65533;}&#65533;&#65533;WG|.0fDw&#65533;FS&#65533;g&#65533;<S&#65533;:&#65533;&#65533;*&#65533;&#65533;U&#65533;3&#65533;&#468;&#65533;Tyo(&#65533;&#65533;&#65533;7&#65533;&#65533;WX&&#65533;&#65533;&#65533;&#65533;\&#65533;z)X"&#65533; &#65533;\70r(96&#65533;&#65533;<h&#65533;&#65533;&#65533;?&#65533; 8&#65533;X&#65533;ZCN&#65533;&#65533;J&#65533;m%&#65533;&#65533;M`Q&#65533;,&#65533;>&#65533;w&#65533;>&#65533;U5&#65533;s&#65533;1&#65533;!XB&#65533;)c&#65533; zPp&#65533;O &#65533;&#65533;J\&#65533;?\&#65533;&#65533;&#65533;%&#65533;Oq&#65533;&#65533;4-xF9&#65533;u0%[&#65533;&#65533;}`Hb&#65533;&#65533;&#65533;&#65533;&#65533;=&#1028;T&#65533;&#65533;&#65533;&#65533;&#65533;&#65533;&#1546;N&#65533;XP_&#65533;fj\h7&#65533;`5ut g;&#65533;a&#65533;&#457;&#65533;&#65533;&#65533;&#65533;;&#65533;&#65533;&#488;&#65533;d&#65533;&&#33198;&#65533;&#65533;&#65533;&#65533;S&#65533;&#65533;&#65533;&#65533;2&#65533;&&#65533;&#65533;&#65533;Tx\&#65533;&#65533;u8w~B&#65533;a]xqG&#65533;1&#65533;&#65533;&#65533;}&#65533;&#65533;&#65533;&#65533;&#65533;&#65533;&#65533;&#65533;&#65533;&#1546;&#65533;X&#65533;&#1288;&#65533;&#65533;&#65533;&#65533;&#65533;x&#65533;7qwW&#65533;&#65533;&#65533;|/&#65533;|?&#65533;-&#65533;&#65533;&#65533;u&#65533;7&#65533;0'&#65533;&#65533;(&#65533;&#65036;&#65533;&#1094;&#65533;X&#65533;&#65533;&#65533;&#65533;&#65533;&#65533;&#65533;9&#65533;&#65533;&#65533;i&#65533;
9&#65533;G&#65533; &#65533;2&#65533;<&#65533; &#65533;[&#65533;(&#65533;W|&#65533;&#65533;Y83&#65533;&#65533;Y/&#65533;&#65533;&#65533;&#65533;&#65533;&#1016;&#65533;	&#65533;@Y&#65533;&#65533;U&#65533;Kq\Y&#65533;T(&#65533;&#65533; r#9&#65533;&#65533;p&#65533;&#65533;&#65533;8&#65533;6&#37797;&#65533;&#388;&#65533;()7&#65533;&#65533;<&#65533;&#65533;&#65533;&#65533;A9&#65533; &#65533;M&#65533;.It&#65533;&#65533;&#65533;&#65533;1&#65533;&#65533;&#65533;2)&#65533;Y&#65533;Vy&#65533;W&#65533;
&#65533;&&#65533;&#65533;&#65533;_&#65533;d9&#65533;U&#1031;O&#65533;&#65533;8dsk&#65533;GeQM	p)wr9&#65533;t&#65533;y&#65533;&#65533;42&#65533;Whi&#65533;&#65533;&#65533;&#65533;&#595;&#65533;I&#65533;c&#65533;&#65533;&#1549;&#65533;rE &#65533;&#65533;&#65533;0&#65533;Y&#65533;&#65533;A&#65533;&#65533;8&#65533;&#65533;T&#65533;&#65533;&#65533;&#65533;Dh&#65533;&#65533;&#65533;&#65533;&#65533;&#1627;&#65533;&#65533;&#65533;:&#65533;&#65533;&#65533;&#65533;&#65533;&#65533;&#65533;	&#65533;=&#65533;^N&#65533;O&#65533;&#65533;c&#65533;2MS&#65533;&#65533;&#65533;!&#65533;I&#65533;+T&#65533;&#65533;&#65533;&#65533;I&#65533;&#65533;&#65533;&#65533;&#65533;*&#65533;&#65533;&#65533;&#65533;&#65533;i&#65533;&#65533;Y&#65533;&#65533;9&#65533;J&#65533;V O&#1474;&#65533;&#65533;}jd,^F&#65533;&#464;&#65533;V&#65533;&#65533;&#65533;I&#65533;v&#605;Uy&#65533;&#65533;&#1088;+&#65533;&#65533;&#65533;M&#65533;y&#65533;&#65533;&#65533;&#65533;&#425;&#65533;@&#1631;&#65533;I&#65533;Y*&#65533;o&#65533;'R8&#65533;-f&#65533;s&#65533;	Vf&#65533;i&#65533;&#65533;)&#65533;&#65533;&#65533;o
&#65533;*:&#65533;j&#65533;&#65533;&#65533;p&#65533;&#1683;Z&#65533;"&#65533;d+s&#65533;U}	>ps&#65533;&#65533;&#65533;&#65533;&#65533;d&#65533;.&#65533;}&#65533;(&#65533;':R+&#65533;&#65533;&#65533;&#65533;&#65533;&#65533;	&#65533;3&#1696;Z&#65533;&#65533;y&#65533;*&#485;]<&#65533;Nj*&#65533;U<&#65533;CJ&#65533;U&#65533;&#65533;0&#65533;2&#65533;5&#65533;&#25095;h&#65533;&#65533;X&#65533;&#65533;	&#65533;Q&#65533;&#65533;&#65533;i&#65533;&#65533;&#65533;T&#65533;~&#65533;)&#65533;WJZZ&#65533;&#65533;&#65533;&#65533;)&#65533;&#65533;_a&#65533;_&#65533;Y&#65533;&#65533;u&#65533;&#65533;&#65533;T!&#65533;`&#65533;(&#65533;&#65533;&#65533;&#65533;&#65533;&#65533;Hgs'gV@&#65533;l&#65533;&#65533;Y&#65533;y&#65533;&#65533;R&#65533;&#65533;z&#65533;&#65533;&#65533;&#672;Y&#65533;&#65533;&#65533;&#65533;&#65533;&#65533;zX&#65533;Dc&#65533;:&#65533;4Q	7&#65533;&#65533;*&#65533;`
&#65533;&#65533;^&#65533;&#65533;b	&#65533;&#65533;*&#65533;&#65533;
A)&#65533;&#65533;&#65533;&#65533;&#65533;&#65533;
&#65533;&#65533;vTZ&#65533;&#65533;x&#65533;`&#65533;&#65533;J&#65533;MJ)V&#65533;TE:&#65533;&#65533;&#65533;*u&#65533;	&#65533;p&#65533;&#1381;I&#65533;
&#65533;&#65533;^`&#65533;&#65533;
&#65533;&#65533;)&#65533;!I&#65533;N*&#65533;4&#65533;&#65533;&#65533;&#65533;&#65533;&#65533;z
&#65533;&#65533;&#155;&#65533;&#65533;&#65533;&#65533;&#65533; &#65533;&#1648;&#65533;&#65533;&#65533;z&#65533;&#65533;&#32984;&#65533;Ucx&#65533;&#65533;&#1688;g&#65533;9&#65533;&#65533;p&#65533;
&#65533;&#65533;&#65533;&#65533;
&#65533;&#65533;&#65533;&#65533;&#1714;g&#65533;
&#65533;&#65533;1{&#65533;4&#65533;G&#65533;&#685;&#201;&#65533;&#65533;&#65533;_X&#65533;&#65533;1&#65533;&#65533;&#65533;&#65533;&#65533;1&#65533;wct&#65533;&#65533;]&#65533;W&#65533;	b&#65533;&#65533;&#621;&#65533;Z&#65533;|&#65533;&#65533;,&#65533;&#65533;&#65533;&#65533;&#65533;d&#65533;2;&#65533;z&#65533;&#65533;8&#65533;&#65533;'&#65533;&#65533;A&#1651;&#65533;&#65533;@&#65533;#e&#65533;&#65533;&#65533;7aj&#65533;`&#65533;7&#65533;R&#65533;N&#65533;Q&#65533;&#65533;Qb&#65533;&#65533;Uk&#65533;+&#65533;&#65533;.[&#65533;{&#65533;`&#65533;7;&#65533;&#65533;k&#65533;&#65533;&#65533;o&#65533;:/&#65533;2&#65533;~&#65533;&#65533;&#65533;\@-&#65533;&#65533;&#65533;jb&#65533;
gpZ`	z&#65533;n&#65533;X&#65533;&#65533;b&#65533;&#65533;&#65533;&#65533;&#65533;&#65533;&#65533;&#65533;z&#65533;&#65533;Z&#65533;&#65533;&#65533;&#65533;_{&#65533;&#65533;&#65533;e&#65533;@&#65533;&#65533;A&#65533;&#65533;K&#65533;&#65533;&#65533;&#697;&#65533;&#65533;--&#65533;&#65533;da&#65533;y
\;0&#65533;9&#65533;&#65533;K&#65533;h&#65533;&#65533;&#65533;&#65533;7n&#65533;[&#65533;&#65533;&#733;W&#65533;&#65533;&#315;&#65533;&#65533;%&#65533;&#65533;&#65533;*&#65533;:&#65533;&#58766;&#65533;;&#65533;&#65533;F-&#65533;;5Q&#65533;&#65533;&#65533;
J&#65533;&#65533;gQk&#65533;&#65533;l&#65533;&#65533;q&#65533;&#65533;&#65533;&#65533;f&#1789;&#65533;`&#65533;k&#65533;&#65533;&#65533;&#763;&#65533;&#65533;&#65533;;&#65533;&#65533;&#65533;&#65533;Z&#65533;&#65533;f&#65533;&#65533;&#65533;&#65533;+&#65533;6!&#65533;Y&#65533;
&#65533;&#65533; b&#65533;qv&#65533;`N&#65533;y@&#65533;0&#65533;&{&#65533;&#65533;	f&#65533;&#65533;f&#65533;H&#65533;{&#65533;&#65533;&#65533;&#65533;@&#65533;F&#65533;&#65533;d&#49030;:&#65533;/&#1623;&#65533;&#65533;&#65533;\&#65533;6&#65533;&#156;&#65533;n&#65533;-'&#65533;Q&#65533;|&#65533;p&#65533;a&#65533;] &#65533;&#65533;[&#65533;;&#65533;&#65533;K&#209;&#751;(&#65533;) &#65533;a&#1225;&#65533;<&#65533;&#65533;&#65533;&#65533;&#35568; @&#65533;d&#65533;&#65533;&#65533;&#65533;&#65533;F\&#65533;&#1476;zYn \w@d RLTU&#65533;`&#65533;Q	&#65533;&#65533;&#65533;&#65533;^L&#65533;&#65533;&#65533;&#65533;&#65533;&#65533;x&#463;k&#278;3&#65533;&#65533;&#65533;PR&#65533;&#65533;&#65533;s&#65533;&#65533;&#65533;j&#472;\&#65533;f&#65533;&#65533;&#1803;&#65533;&#65533;&#65533;&#65533;&#65533;&#65533;Z&#267;&#65533;+&#65533; 
&#65533;&#65533;z u&#65533;&#65533;&#65533;&#517;&#65533;]&#65533;:&#65533;&#65533;1	&#65533;:&#65533;!&#65533;&#65533;W&#65533;&#65533;&#480;&#65533;&#65533;z&#65533;&#65533;'&#65533;D&#65533;&#65533;&#65533;&#65533;&#65533;&#65533;&#65533;&#65533;n&#802;&#65533;&#65533;A&#65533;L&#295;&#65533;&#682;&#65533;&#65533;	&#65533;&#65533;m&#65533;&#65533;>+&#65533;&#65533;&#65533;&#65533;&#65533;g&#65533;&#65533;f&#65533;&#65533;&#65533;p&#65533;&#65533;&#65533;c&#24563;&#65533;&#65533;&#65533;&#65533;&#65533;P	&#65533; &#65533;&#65533;@ox&#65533;&#65533;&#65533;j-&#65533;`
{&#65533;&#65533;&#1274;&#65533;&#65533;&#618;l&#65533;&#65533;=&#65533;R-&#65533;OF&#65533;&#65533;><&#702;9&#65533;&#65533;&#65533;&#65533;&#65533;&#65533;&#65533;&#65533;&#65533;&#772;Q@m&#65533;6&#65533;&#65533;L&#65533;M<]-&#65533;&#65533;&#65533;&#65533;o&#65533;9&#65533;&#65533; >}&#65533;&#65533;&#337; 	>0&#65533;&#65533;&#65533;&#65533;,&#65533;&#65533;&#65533;&#65533;&#65533;&#65533;&#1072;T]&#65533;V&#65533;\&#65533;&#65533;&#65533;]<&#165;P&#65533;&#446101;&#1464;&#65533;k&#837;Z&#65533;1&#65533;KC&#65533;&#65533;&#65533;&#65533;5&#65533;,&#30445;&#65533;K&#65533;%&#1904;'&#65533;&#65533;1M,&#65533;\&#65533;U&#65533;&#65533; =R&#65533;[&#65533;	&#65533;\&#65533;&#1224;}m&#65533;c&#65533;&#65533;Y`&#537;&#65533;H=[&#65533;&#65533;&#65533;&#65533;C&#65533;&#65533;&#65533;&#65533;&#65533;m&#1374;m&#65533;&#1216;&#1404;&&#65533;\&#65533;&#361;&#65533;.7&#65533;s&#65533;&#65533;+$&#65533;x|&#65533;&#65533;&#65533;&#65533;T4X&#65533;&#65533;g&#65533; &#65533;Bc&#65533;{|"&#65533;&#65533;l&#65533;uM&#65533;&#65533;&#65533;&#640;mK&#65533;9&#65533;6&#65533;X&#65533;)\q&#65533;=[&#65533;&#65533;9&#65533;&#65533;=]&#1906;p
&#65533;[&#65533;^	b&#65533;0&#65533;&#65533;&#19761;&#65533;&#65533;&#65533;&#65533;^&#65533;&#65533;m&#1055;&#65533;&#65533;&#65533;&#65533;&#65533;&#65533;=&#65533;m&#65533;&#65533;&#65533;P&#65533;&#1520;&#65533;&#65533;C&#65533;&#65533;Z@&#65533;T&#65533;k&#65533;&#65533;>&#65533;&#1711;&#65533;&#1195;&#65533;&#65533;`&#65533;&#65533;&#65533;1&#65533;&#65533;&#65533;&#65533;&#65533;AR&#65533;&#857;&#65533;\&#65533;&#65533;}&#65533;i&#65533;&#65533;P`&#65533;&#1596;T&#65533;L&#65533;&#65533;&#65533;&#65533;o`&#65533;=&#65533;&#65533;A&#65533;D&#65533;&#65533;&#65533;&#65533;y&#65533;&#65533;1&#65533;&#1168;&#65533;&#1200;&#65533;&#65533;&#65533;&#65533;&#65533;&#65533;&#65533;:&#65533;&#65533;@&#65533;&#65533;&#65533;&#65533;?&#65533;m&#65533;&#65533;&#65533; W&#65533;&#65533;f&#65533;&#65533;A&#1535;k&#65533;&#65533;j&#1604;&#65533;&#3453;D&#65533;&#65533;&#65533;_&#65533;!&#477;&#958;Y&#65533;&#65533;&#65533;&#65533;&#65533;&#1084;&#65533;z&#65533;&#65533;&#65533;9@&#65533;;&#65533;&#65533;&#65533;&#65533;&#1021;&#551;0&#65533;&#65533;m&#65533;>
j&#65533;&#65533;C&#65533;&#65533;np
-&#65533;&#65533;+	&#65533;&#65533;&#65533;u&#65533;&#65533;&#65533;-&#65533;9&#65533;&#65533;&#65533;N<>&#65533;>&#65533;&#65533;@&#65533;&#65533;A>&#65533;&#65533;&#65533;C-	&#65533;&#65533;&#65533;Tu&#65533;Z &#65533;q&#65533;&#65533;&#65533;&#65533;&#65533;&#65533;&#65533;k&#65533;b:&#65533;&#65533;8&#65533;B+&#65533;&#171;&#65533;&#65533;&#65533;^&#65533;&#941;c&#65533;&#65533;f~&#65533;/&#65533;E&#65533;&#467;&#65533;|4ML&#65533;M&#65533;tn&#65533;P&#579;&#65533;D&#65533;p&#65533;S&#65533;J&#65533;&#65533;&#65533;~&#65533;&#65533;}&#33406;&#65533;&#65533;&#65533;~&#65533;&#65533;k&#65533;&#65533;&#65533;l&#65533;&#65533;&#65533;&#65533;] &#65533;je&#65533;&#65533;P&#65533;&#65533;&#65533;&#65533;F/&#65533;&#65533;&#65533;&#65533;&#65533;[&#65533;&#65533;T&#65533;b&#65533;	&#65533;n&#65533;v]&#65533;^cN.&#1797;&#65533;&#65533; &#907;&#65533;-&#65533;}&#65533;&#65533;=&#65533;M&#65533;p &#65533;L&#65533;&#718;}&#65533;&#686;w&#342;&#65533;&#65533;Qs&#65533;&#65533;N&#65533;&#1358;&#65533;&#65533;&#65533;&#65533;-&#65533;&#65533;&#65533;&#65533;~&#65533;&#65533;^&#65533;&#65533;&#65533;Q&#65533;&#65533;&#65533;&#65533;@&#65533;&#65533;&#65533;&#65533;&#65533;V&#65533;v-t&#65533;&#65533;&#442;G&#65533;/&#65533;&#65533;c&#65533;
h&#65533;&#65533;&&#65533;&#63148;J&#65533;&#65533;&#65533;g-&#65533;&#65533;&#1884;Z&#65533;	&#65533; &#1445; &#65533;	&#65533;&#65533;-&#65533;&#65533;&#65533;]&#65533;H&#65533;&#65533;&#65533;n&#65533;P&#65533;&#65533;&#65533;&#65533;d&#65533;&#65533;&#65533;&#1524;&#65533;&#65533;&#65533;&#65533;}&#1933;-&#65533;(.>&#921; &#65533;+&#65533;&#65533;&#65533;0&#65533;,&#65533;6Z%&#65533;|&#65533;&#65533;&#65533;&#65533;&#65533;]&#65533;_&#65533;k`n@&#65533;>&#65533;&#65533;C&#65533;&#65533;&#65533;Q&#65533;&#65533;n&#65533;&#65533;&#65533;&#65533;j 
&#65533;&#65533;	&#65533;@&#65533;%&#65533;&#65533;=]&#65533;W&#65533;&#65533;z&#65533;x&#65533;&#65533;&#65533;&#65533;&#65533;^&#65533;&#65533;&#65533;&#65533;&#65533;&#65533;&#65533;&#65533; &#65533;&#65533;_&#65533;&#65533;O&#65533;&#65533;&#65533;&#65533;&#65533;&#65533;&#65533;&#65533;&#65533;j&#65533;&#65533;&#65533;%o&#65533;P&#65533;&#65533;N&#65533;l&#65533;&#65533;&#65533;n&#65533;&#65533;&#65533;
&#959;&#65533;&#65533;&#65533;&#65533;&#65533;?&#65533;&#65533;&#65533;&#65533;&#65533;&#65533;&#65533;<&#65533;&#65533;&#65533;&#65533;&#65533;f&#65533;&#65533;Z &#65533;DO&#65533;C&#65533;&#65533;&#623;&#65533;&#65533;Lq&#65533;/&#65533;&#65533;
&#863;
p&#65533;&#65533;	&#65533;&#65533;&&#65533;&#65533;"&#65533;k&#65533;&#65533;UzL$x&#65533;&#1177;-&#65533;&#65533;8&#65533;&#65533;&#65533;`&#65533;^&#65533;M&#65533;&N[E&#65533;5n&#65533;&#65533;1&#65533;G&#65533;zI&#65533;Um&#684;L&#65533;&#65533;&#65533;GbP&#65533;T&#1234;&#65533;9F&#65533;"&#65533;g&#65533;?&#65533;6&#65533;bM&#65533;B&#65533;&#65533;&#65533;&#65533;I&#65533;&#1255;Q{&#65533;&#65533;R&#65533;&#65533;U&#65533;Y&#65533;n&#65533;&#65533;&#65533;J&#65533;%:&#334;R&#65533;&#65533;&#1648;J&#1318;%&#65533;&#65533;&#65533;[&#65533;q&#65533;&#933;+p&#65533;]&#65533;y&#65533;&#65533;&#65533;{&#65533;&#65533;&#65533;C&#65533;
&\&#65533;g&#65533;-/&#65533;,&Z&#65533;&#65533;c&#65533;\%O&#65533;&#65533;5&#65533;T&#216;}.&#65533;Z9k&#65533;"u	&#65533;8Q&#65533;&#65533;&#65533;+&#65533;&#65533;&#65533;&#65533;&#65533;&#65533;&#65533;&#65533;&#65533;z&#65533;&#65533;&#65533;&#65533;G&#65533;r&#65533;>&#65533;&#65533;&#65533;L&#65533;-]fBE&#65533;"h&#626;T&#65533;D&#65533;&#65533;e&#65533;&#65533;^&#65533;&#65533;u&#65533;&#1653;o&#65533;^&#779;L&#65533;&#65533;&#65533;&#65533;&#65533;#&#65533;&#65533;)Pd&#65533;&#65533;&#65533;$&#65533;	&#65533;&#65533;	R&#65533;J5&#65533;&#1290;&#65533;&#65533;L&#65533;&#65533;&#65533;3'B&#65533;&#65533;|&#65533;&#65533;x@&#65533;A#&#65533;pB&#65533;&#65533;&#65533;&#65533;&#65533;&#65533;A3 ;&#65533;&#816;0&#65533;&#65533;&#65533;&#65533;&#65533;&#65533;@S,&#65533;COL&#65533;
&#65533;$&#65533;4jT&#65533;$V&#65533;@
63N&#210;&#65533;n&#65533;m&#65533;:&#65533;&#65533;8&#65533;\r&#65533;D&#65533;&#65533;&#65533;&#745;&#65533;1hZ(&#65533;&#65533;H.Qa&#65533;K0&#65533;sL2U&#65533;&#65533;&#65533;3&#65533;HsM4&#65533;L&#65533;z&#65533;(=&#65533;&#65533;[(&#65533;&#65533;Tb-u&#65533;&#65533;&#65533;&#65533;2&#65533;&#65533;&#65533;&#48105;!i&#65533;b&#65533;&#65533;J&#65533;"&#65533;`#)&#65533;&#65533;RL3+CN&#270439;&#65533;X5TQ&#65533;T&#65533;R&#65533;rqUG&#65533;&#65533;j&#65533;&#65533;&l&#65533;a&#65533;V&#65533;X&#1397;&#65533;&#65533;":BN&#65533;f<&#65533;n|&#566;&#1492;&#65533;&#65533;&#65533;&#65533;27+&#272;&#65533;&#65533;*WF&#65533;V>&#65533;J&#65533;B&#65533;9H&#65533;&#65533;Ir&#65533;)&#65533;\s&#65533;Qw]v&#65533;m&#65533;&#65533;q&#65533;&#65533;&#65533;y&#22903;^|&#65533;&#65533;7&#65533;&#65533;l.&#65533;&#65533;&#65533;&#65533;&#65533;2&#65533;&#65533;&#65533;W&#65533;4&#65533;CO&#65533;&#65533;o7&#416;z&#65533;&#65533;m&#65533;&#65533;&#65533;&#65533;$ BS&#65533;CY.[(&#65533;&#65533;AM&#65533;&#197;%^&#65533;TQ&#65533;l&#1483;]}&#65533;X&#65533;&#1145;&#65533;L\i&#65533;f^&#65533;&#65533;a`&#65533;2&#65533;F&#65533;&#65533;&#65533;a&#65533;&#65533;&#65533;&#65533;&#65533;n&#65533;v&#65533;j&#65533;&#65533;V&#65533;&#65533;&#65533;&#1733;b"::t&#65533;&#65533;]&#65533;&#65533;^&#65533;^}&#65533;V{m&#65533;s&#65533;e&#65533;&#65533;&#140;&#65533;&#65533;\&#65533;&#65533;&#65533;^@&#65533;e&#65533;&#65533;&#65533;6&#65533;&#65533;S&#1659;1N*&#65533;&#65533;&#332;!D  (&#65533;zd&#65533;#&#65533;&#65533;1&#65533;&#65533;K&#65533;&#65533;&#65533;&#65533;N`n&#383;&#65533;&#65533;>&#65533;3&#65533;&#65533;5b&#65533;	f&#65533;&#65533;s&#65533;&#65533;
&#1585;&#65533;2&#65533;&#65533;&#65533;XcY#&#65533;GYHB7C?&#65533;&#65533;&#65533;&#65533;X&#65533;VIN&#65533;&#65533; J&#65533;&#65533;5&#65533;&#65533;q&#65533;E&#65533;&#65533;&#65533;&#65533;&#65533;zs&#1245;&#65533;@&#65533;&#65533;&#65533;3Q&#65533;&#65533;W &#65533;&#65533;Wmpr*>&#65533;&#65533;X&#65533;o&#65533;Q&#65533;R&#65533;&#65533;&#65533;sg&#65533;/&#65533;Ca6&#1288;&#65533;&#65533;Rt&#65533;&#65533;%  $9F0S&#65533;R&#65533; &#1097;E&#65533;&#65533;42&#65533;&#65533;&#65533;4&#65533;&#65533;ARq&#65533;e8U&#65533;6#:J&#65533;t&#65533;&#65533;&#65533;X&#506;&#65533;9&#65533;&#65533;&#65533;&#65533;\&#65533;&#65533;`&#65533;FyzAP&#65533;;&#65533;&#65533;DA&#65533;~&#65533;P&#65533;&#65533;&#65533;x &#65533;D!&#65533;<&#65533;%OvkO&#65533;&=Z\&#65533;z&#65533;3&#65533;&#65533;&#65533;&#65533;=0jb|&#65533;0&#65533;&#65533;&#65533;wF&#65533;&#65533;diu&#65533;&#65533;&#65533;f&#65533;&#65533;%+&#65533;&#2016;&#65533;&#65533;p0k&#65533;S&#65533;1&#65533;&#65533;&#65533;&#65533;&#65533;'AD&&#65533;d%&#65533;/&#65533;v&#65533;&#65533;&#65533;&#65533;&#65533;&#65533;_&#65533;"F&#65533;!&#65533;&#65533;CZP	&#24036;&#65533;&#65533;&#65533;E&#65533;&#65533;`N&#65533;BT&#65533;&#65533;:&#65533;&#65533;&#65533;QC&#65533;&#65533;,&#65533;&#1289;&#65533;&#65533;&#65533;&#65533;	&#65533;w&#65533;&#65533;D&#65533;&#65533;5la&#65533;&#65533;GiY4&#65533;&#65533;I%&#65533;cb&#65533;&#65533;1&#65533;&#65533;&#65533;&#65533;8&&#65533;&#65533;E-&#65533;&#65533;&#65533;&#65533;&#65533;&#65533;&#65533;&#65533;1&#65533;&#65533;}gD#&#65533;&#65533;U+~Y&#65533;G&#1285;N&#65533;O&#65533;t&#65533;P*&#65533;E&#65533;&#65533;-&#65533;T"#
EY_&#65533;E`&#65533;&#65533;&#65533;H&#65533;&&#65533;!&#65533;&#65533;*40B&#1772;"&#65533;&#65533;&#65533;&#65533;=PT&#65533; 2&#65533;2&#65533;0&#65533;&#65533;&#65533;&#65533;W&#65533;&#65533;`N&#65533;J&#65533;#&#65533;4&#65533;egb&#65533;&#65533;Z&#1966;F<&#65533;HJ&#65533;&#65533;&#65533;&#65533;&#65533;;&#65533;`E1|$&#65533;&#65533;&#65533;J&#65533;Z3&#65533;p&#65533;'-&#65533;cy&#65533;&#65533;&#65533;&#65533;&#65533;kf1&#65533; ;&#65533;&#65533;&#65533;}S &#65533;V&#65533;F&#65533;&#65533;&#65533;&#65533;&#65533;x&#65533;:&#65533;&#65533;&#386;)	&#65533;&Y&#65533;&#65533;4'	&#65533;&#65533;3&#65533;yU&#28961;	S&#65533;t&#65533;C&#65533;<&#65533; &#65533;*T&#65533;&#65533;&#65533;_&#65533;&#65533;QdA2&#65533;&#65533;&#65533;&#65533;%1&#65533;N&#65533;)&#65533;&#65533;&#65533;QA&#65533;&#65533;&#65533;B&#65533;&#60756;B9iJ=&#65533;J&#65533;&#65533;&#65533;u,=&#65533;&#65533;P&#65533;X&#65533;&#65533;k#t&#65533;e&#65533;<2&#65533;mm&#65533;&#65533;]&#65533;&#808;&#65533;&#65533;&#65533;&#65533;/&#269;&#65533;&#65533;e&#65533;&#65533;&#1809;&#65533;;&#65533;&#65533;Ke;ns&#65533;&#65533;E2&#65533;O&#65533;i,H:)\&#65533;&#65533;`&#65533;&#65533;MN&#65533;&#65533;V&#65533;&#65533;?su&#65533;`&#1792;&#65533;)b&#65533;z&#65533;J&#65533;&#65533;R&#65533;&#65533;0%l}#&#65533;&#65533;&#65533;"HBZl#jR&#65533;!&#65533;&#65533;&#65533;&#65533;K&#65533;&#65533;&#65533;&#65533;&#65533;&#65533;&#65533;&#65533;&#65533;&#65533;g?&#65533;R&#65533;b%&#65533;&#65533;ujq&#65533;^&#65533;&#65533;&#65533;&#65533;&#65533;&#65533;@b[&#65533;/}B&#287;8E&#65533;-q&#65533;&#65533;S-&#65533;-&#65533;&#65533;&&#65533;&#65533;R&#65533;DU&#65533;,Mb\&#65533;&#65533;X&#65533;;6&#65533;8&#65533;&#65533;6}=&#65533;y&#65533;['Z&#65533;	&#65533;&#65533;&#65533;&#65533;&#65533;r&#65533;` !^<FQ"&#65533;'&#1595;&#1966;t&#65533;,-``&#65533;)l_0O&#65533;&#1903;b&#65533;&#65533;_P&#65533;&#1084;&#65533;h- 5&#65533;,ga&#65533;&#65533;I&#65533;7;&#65533;j&#65533;&#65533;&#65533;pp&#65533;Q
a&#65533;DQ&#65533;&#65533;&#285;W&#65533;&#65533;a&#65533;&#65533;@2&#65533;&#65533;&#65533;&#65533;&#65533;7Cl&#65533;&#65533;E,]iL&#65533;B&#65533;&#65533;(<&#65533;&#65533;`&#65533;&#65533;&#65533;&#1064;&#65533;&#65533;&#65533;e&#65533;&#65533;y*&#65533;s&#65533;jtE&#65533;&#65533;@rx&#65533;E&#65533;j}2&#65533;i&#65533;$5&#22839;&KE&#65533;P&o &#65533;Y&#65533;:&#65533;p&#65533;Xv^&#65533;@&#65533;~&#65533;&#65533;|&#65533;|mE&#65533; &#65533;&#530;&#65533;5&#65533;&#65533;tt&#65533;&#65533;bJ&#65533;&#65533;&#65533;&#618;
&#65533;*&#65533;&#65533;k&#65533;C&#65533;|&#65533;&#65533;=h&#65533;y@&#65533;Z&#65533;p&#65533;qT&#65533;Dw&#65533;&#65533;(&#65533;&#65533;&#65533;q&#65533;@&#65533;&#65533;&#65533;&#65533;E&#65533;/&#65533;&#65533;PD&#65533;&#65533;&#65533;&#65533;&#65533;&#65533;1K&#65533;&#65533;qh c&#65533;&#65533;&#65533;&#65533;&#65533;mqa}r&#65533;&#858;&#65533;j&#65533;&#65533;4&#65533;&#65533;k3&#65533;&#65533;`_&#65533;&#65533;&#65533;&#65533;(&#65533;&#65533;&#65533;p;^
MaA:&#65533;&#649;{&#65533;@P&#65533;/c[&#65533;&#65533;V&#65533;&#65533;&#65533;,&#65533;&#65533;&#65533;0k&#65533;d&#65533;&#1913;%~R&#65533;?Iv&#65533;&#65533;&#65533;nw&#65533;;&#65533;c';&#65533;&#65533;m&#64711;&#1176;&#65533;X&#65533;=&#65533;:-=&#65533;0&#65533;tk_L	G8&#65533;&#65533;&#65533;&#65533;A<&#65533;&#65533;'&#65533;&#65533;&#65533;P&#65533;z&#1283;hxI&#65533;o&#65533;-&#65533;&#65533;Zv&#65533;&#65533;}H&#1598;9U&#65533;c~&#65533;&#65533;+&#65533;&#65533;&#65533;L\g&#65533;&#65533;&#65533;mb&<G&#65533;&#65533;&#65533;8/6&#65533;r&#65533;&#65533;t&#65533;&#65533;P&#65533;&#65533;&#65533;&#65533;&#65533;&#65533;&&#65533;P&#65533;&#1572;/]&#65533;&#65533;&#65533;{&#65533;&#65533;u&#65533;&#65533;|(&#65533;w&&#65533;~&#65533;w&#65533;'P&#65533;o)&#65533;m&#65533;j&#65533;]&#65533;eO;&#65533;UCf&#65533; oOZ&#65533;&#65533;&#65533;S6&#1310;&#65533;{&#65533;{&#65533;&#65533;Z~&#65533;&#65533;&#65533;&#65533;Cq&#65533;b(>-&#65533;&#65533;&#65533;&#65533;!_Vf&#65533;3&#65533;<tI&#65533;&#65533;&#65533;<&#65533;+&#65533;&#65533;&#65533;&#65533;&#65533;&#65533;&#65533;%&#65533;&#65533;];+&#65533;&#65533;S=&#65533;&#65533;&#65533;
&#65533;9&#65533;Lx6&#65533;C/&#65533;&#65533;&#65533;&#1259;
$&#65533;&#65533;&#65533;&#65533;H&#65533;&#65533;kA&#65533;!3&#65533;;>&#65533;&#65533;6&#240;&#65533;&#65533;#&#65533;8&#65533;&#65533;+K&#65533;4&#65533;k&#65533;&#65533;&#65533;+&#65533;&#65533;&#65533;>&#65533;[ix&#65533;g&#65533;2&#65533;S-5&#65533;;&#65533;&#65533;&#65533;{2&#65533;&#65533;&#65533;&#65533;C&#65533;&#65533;s8&#65533;&#65533;&#65533;&#65533;&#65533;&#65533;&#65533;?8A&#65533;p9&#65533;{	;(&#65533;Vk&#65533;lC&#65533;\@&#65533;i@4&#65533;&#65533;@&#65533;l1&#65533;j&#65533;&#65533;&#65533;&#65533;&#65533;&#65533;&#65533;&#65533;&#65533;!6&#65533;&#65533;Ty=)&#65533;&#65533;N&#65533;&#65533;m&#65533;6&#65533;2&#65533;&#65533;`&#65533;&#65533;rAM<&#65533;m&#65533;/&#65533;:=&#65533;A&#65533;&#65533;:&#65533;&#65533;q&#65533;&#65533;&#65533;Z&#65533;&#65533;;3"4BX<&#65533;$&#65533;!&#65533;a;yz&#184;3	T &#65533;A&#65533;4,&#827;,&#65533;-&#65533;&#65533;&#65533;&#65533;&#65533;Y8F8811&#65533;&#65533;&#65533;j&#65533;3&#65533;5&#1042;wqC&#65533;Fk&#65533;&#65533;&#65533;&#65533;&#65533;{@{Fk&#65533;=4&#65533;&#65533;&#65533;`#&#65533;c&#65533;BRD&#65533;&#65533;&#65533;&#65533;&#65533;&#65533;E&#65533;
X&#65533;&#65533;&#1741;&#1827;&#65533;&#65533;&#65533;&#65533;J&#65533;D&#65533;M&#65533;&#464;c-&#65533;&#65533;&#65533;OD>P30`&#65533;|&#1531;&#65533;1&#65533;&#65533;.&#65533;&#65533;UT&#65533;t&#65533;&#65533;!&#65533;E&#65533;4B&#65533;$&#65533;&#65533;%lBf8&#65533;&#65533;&#65533;B&#65533;(&#65533;R(&#65533;`l&#65533;_FbLI&#65533;&#65533;]P&#65533;S&#65533;r&#65533;&#65533;&#65533;&#65533;&#739;&#65533;&#65533;&#65533;&#65533;&#65533;9&#65533;&#65533;&#555;&#65533;&#65533;3J&#65533;CM&#65533;&#65533;&#65533;z2&#65533;t NB&#65533;G&#65533;&#65533;w&#65533;&#65533;N&#65533;&#65533;&#65533;{,&#65533;p&#65533;&#65533;&#65533;=k&#65533;G&#65533;J]&#65533;&#65533;&#65533;&#65533;&#65533;&#65533;:&#65533;&#65533;KH&#65533;3&#65533;'08H&#1205;4S&#65533;&#65533;$&#65533; &#65533;y&#65533;H&#65533;&#65533;&#65533;Yl&#65533;Q&#65533;[1`&#1539;+&#65533;E&#65533;+&#787;DI.T&#65533;.&#65533;8xI&#65533;D&&#65533;I
&#65533;I&#65533;&#65533;&#65533;k4&#65533;&#65533;&#65533;Iy&#65533;I:&#265;!&#65533;&#65533;=&#65533;&#65533;&#65533;d&#65533;&#65533;"&#65533;&#65533;&#65533;&#65533;akG&#65533;&#65533;&#65533;
&#65533;&#65533;&#65533;?&#65533;6&#65533;%&#65533;&#65533;J&#65533;&#65533;G&#65533;K&#65533;&#65533;6&#65533;&#65533;&#65533;&#65533;#&#65533;z\&#65533;99K&#65533;H\&#65533;&#65533;&#65533;&#65533;Z&#65533;K&#65533;&#524;|&#65533;3&#65533;&#65533;&#235;&#65533;3L&#65533;&#65533;N&#65533;F&#65533;&#65533;&#65533;Kc>`5&#65533; &#65533;&#65533;Jc2&#65533;u&#65533;L&#65533;lO&#65533;&#65533;&#65533;&#65533;,#&#65533;h&#65533;&#65533;&#65533;H&#65533;&#65533;x&#65533;&#65533;<+&#65533;,GsT&#677;|	&#65533;Af2&#65533;L&#65533;D&#65533;&#65533;&#65533;9&#65533;H&#65533;&#65533;L&#65533;&#65533;&#65533;&#65533;%&#65533;&#65533;&#65533;&#65533;L&#65533;&#936;3!&#65533;PKr&#65533;&#65533;&#65533;f&#65533;&#569;&#65533;K&#65533;&#318;&#65533;LQ&#65533;&#65533;z&#65533; &#65533;-\?&#65533;Q&#65533;&#65533;N&#65533;TL&#65533;O&#65533;&#65533;&#65533;O=9+,&#65533;k&#65533;6&#65533;F4R&#65533;&#65533;&#65533;&#65533;I&#65533;_qFo&#65533;&#65533;V,&#65533;&#65533;&#65533;P&#65533;&#547;&#65533;&#65533;w&#258;+&#65533;P&#65533;&#65533;y&#65533;_q&#65533;&#65533;	&#65533;P3m&#65533;&#65533;KP-&#65533;&#65533;&#65533;;&#65533;T&#65533;Q&#65533;&#65533;&#18739;&#65533;&#65533;e0lPQ=]&#65533;&#65533;&#65533;uH&#65533;W&#65533;&#65533;&#228;Q&#65533;&#65533;O0TC%(&#65533;I"&#65533;FC&#65533;I&#65533;V&#241;G&#65533;E9c&#213;L&#65533;&#65533;&#65533;T&#65533;j&&#65533;&#65533;G}T&#65533;&#65533;TI-&#883;&#65533;R*&#65533;t
&#65533;&#65533;&#65533;[&]&#65533;&#1661;&#65533;@&#65533;2&#65533;&#65533;3&#65533;&#65533;4&#65533;&#65533;5&#65533;65&#65533;V&#835;&#1364;&#1261;&#65533;&#65533;&#584;R&#65533;&#65533;&#65533;=}V>&#65533;7d&#65533;tTB&#65533;NC=Te&#65533;&#65533;&#65533;&#65533;&#65533;&#65533;&#65533;&#65533;&#65533;&#65533;&#65533;-&#65533;&29&#1485;3&#65533;O&#65533;&#65533;uUW>&#65533;*vM&#65533;xm&#65533;pJ&#65533;&#65533;oW&#65533;&#65533;&#65533;C&#1092;;&#65533;'P&#65533;&#65533;&#65533;X&#65533;%&#2028;U[]D\]&#65533;]&#65533;U&#65533;&#65533;&#65533;`:&#65533;`U>&#65533;+6&#65533;&#65533;l&&#65533;&#65533;&#65533;&#65533;&#65533;&#65533;bP&#65533;&#65533;&#1538;Dp&#710;lx7&#65533;=Y&#65533;MY&#65533;]Y&#65533;&#65533;&#65533;}Y&#65533;&#65533;Z&#65533;d&#65533;&#65533;&#65533;&#65533;k-&#65533;l&#65533;&#65533;&#65533;&#65533;&#65533;&#65533;Q%&#65533;&#65533;1[9&#65533;=&#65533;&#1786;&#65533;&#65533;e&#1087;Cj&#65533;q&#65533;H&#65533;&#312;*V&#65533;9&#65533;&#65533;G&#65533;hD&#65533;E&#65533;:&#65533;&#65533;}X&#65533;&#65533;U.EX&#65533;}&#65533;!Q&#65533;&#65533;&#65533;&#65533;&#65533;&#65533;(X&#65533;Y&#65533;&#65533;&#875;&#65533;&#65533;&#65533;[&#65533;bV5sl8YbP&#1663;5&#65533;&#65533;}&#65533;&#65533;&#65533;3&#65533;=&#1812;&#883;&#65533;&#65533;Y&#65533;e\'&#65533;&#1618;&#65533;&#1820;&#65533;&#925;&#65533;Y&#65533;D&#65533;Z&#65533;T&#65533;&#65533;&#65533;1&#65533;&#727;&#65533;&#65533;.&#65533;&#65533;O&#65533;&#65533;&#1117;&#65533;n&#65533;&#65533;%K&#65533;&#65533;%&#65533;s&#65533;Z5 &#65533;&#65533;&#65533;2&#65533;&#65533;&#65533;Z&#65533;R,&#65533;&#65533;
&#65533;J^&#65533;&#65533;$[&#65533;O&#65533;X5&#65533;X&#65533;cHT&#1121;:&#65533;L? &#65533;&#65533;'s&#65533;&#65533;&#65533;^&#65533;&#65533;&#65533;&#65533;&#65533;A&#65533;m]&&#65533;^&#65533;&#65533;^&#65533;&#65533;^&#65533;_Fh&#65533;?&#65533;&#65533;&#65533;&#65533;&#65533;&#693;\&#65533;4&#65533;&#65533;k&#65533;o&#65533;&#137;&#65533;&#65533;&#65533;&#1908;y&#1588;&#65533;8w&#65533;_&#65533;&#65533;&#65533;&#65533;=&#65533;&#65533;&#65533;_r &#65533;y`.`&#65533;&#65533;&#65533;4&#65533;[&#65533;&#65533;^N&#65533;&#65533;YP&#65533;<&#65533;:&#65533;&#65533;^&#65533;&#65533;&#65533;;Bd(^&#65533;&#65533;&#65533;&#65533;&#65533;%Lt&#65533;J&#65533;&#1357;&#1436;&#65533;Y&#65533;&#65533;&#65533;&#65533;P&#65533;&#65533;&#1948;&#65533;&#65533;\Sps&#65533;&#65533;z&#65533;|&#1210;R^&#65533;a&#65533;&#65533;n`&#65533;&#65533;&#65533;&#65533;#&#65533; 9K@&#65533;T&#65533;Mb%^&#65533;&#65533;%&#65533;&#65533;}&#65533;&#65533;U&#65533;&#65533;|8d,UQ&#3769;R'%`r`&#65533; &#65533;&#65533;/&#65533;b1c2&#65533;&#65533; 6c4Nc&#65533;5&#65533;\AU&#65533;~&#65533; fI!; &#65533;"VU&#65533;X=(&#65533;&#65533;&#65533;&#65533;R<&#299;&#65533; aG&#65533;a&#65533;U&#65533;&#65533;[&#65533;&#65533;f&#65533;&,F&#65533;&#871;&#65533;&#1366;!&#65533;&#65533;	5K&&#65533;S&#65533;&#65533;^&#65533;&#65533;*&#65533;aO&#65533;B&#65533;c&#65533;|&#65533;~h&#65533;&#65533;=e&#65533;&#65533;}&#65533;VneW~eX&#65533;eU&#65533;&#65533;|Xe|&#65533;e\&#65533;]&#65533;&#65533;]&#65533;&#65533;&#65533;&#65533;'&#65533;\)&#65533;&#65533;&#65533;&#65533;:fdNfc&#65533;&#65533;dN&#65533;O&#65533;&#65533;6eQ&#65533;f&#65533;&#133;K&#65533;&#65533;&#65533;&#65533; K'&#65533;&#65533;?&#65533;&#65533;fR[B&#65533;V&#65533;Z&#65533;&#65533;-`6D&#65533;+#&#65533;D&#65533;&#65533;&#65533;Fv&#65533;G.d-&#65533;&#65533;&#65533;&#65533;*&#65533;&#1787;&#65533;&#65533;&#65533;d&#65533;&#65533;q~ft&#65533;j&&#385;Ae&#65533;&#65533;YZ&#65533;e&#65533;n&#65533;&#903;&#65533;e^&#65533;h&#65533;\&#65533;`&#65533;&#65533;(&&#65533;&#65533;T&#65533;e&#65533;h&#65533;Ff&#65533;sf&#65533;&#65533;.i&#65533;&#65533;c!&#65533; &#65533;&#65533;$n.&#65533;&#283;+?&#65533;I&#65533;A&#512;-gsVP&#65533;EF[g&#65533;p/w6&#65533;&#65533;&#31724;&#65533;8V&#65533;R)&#55260;&#65533;&#65533;&#65533;h&#65533;G&#65533;	&#522;&#65533;&#65533;&#65533;P~&#65533;|&#65533;&#65533;&#65533;}h&#65533;&#65533;&#65533;X&#65533;h&#65533;&#65533;&#65533;&#65533;&#65533;h&#65533;&#65533;Nk&#65533;i&#65533;f&#65533;6&#65533;j&#65533;k&#65533;&#65533;&#65533;&#65533;l&#65533;&#65533;&#65533;&#5582;:&#666;f&#65533;F&#65533;&#65533;l6I&#65533;&#65533;~*&#65533;&#65533;&#65533; &#65533;&#65533;`E&#65533;&#65533;,V&#65533;hZ{ hh&#65533;j&#65533;&#65533;&&#65533;dXn&#65533;j&#65533;&#65533;&#65533;&#65533;j&#65533;m&#65533;&#65533;h&#65533;>m_&&#65533;6&#65533;&#65533;&#65533;~&#65533;&#65533;&#1399;v&#65533;&#65533;&#65533;E&#65533;&#65533;m&#1822;f&#65533;&#65533;&#65533;){&#65533;&#65533;&#65533;&#65533;&#65533;z&#65533;&#65533;&#65533;&#65533;p&#65533;&#65533;^&#65533;&#65533;&#65533;i;lFNl&#65533;"&#65533;&#65533;&#65533;/&#65533;&#65533;&#65533;8&#347;&#65533;&#65533;5&#65533;<&#65533;&#65533;&#65533;&#65533;O&h&#65533;ow(&#65533;m&#65533;l&#65533;No&#65533;&m&#65533;&#65533;&#65533;&#65533;k&#65533;&#65533;e&#65533;^&#65533;&#65533;nm&#65533;&#65533;h6n&#65533;&#65533;&#65533;&#65533;&#65533;&#65533;)&#65533;o&#65533;n&#65533;0&#65533;&#65533;&#65533;f&#65533;&#65533;&#767; &#65533;AMr&#65533;o&#65533;>&#65533;Qf&#1069;&#65533;%&#65533;g&#65533;&#438;&#65533;-&#65533;}p&#65533;&#1439;&#65533;cB&#65533;&#65533;&#65533;&#65533;&#65533;a&#65533;o&#65533;&#65533;>&#65533;&#65533;&#65533;Vo&#65533;&#65533;&#65533;fo&#65533;&#65533;&#65533;^&#65533;&#65533;`f&#65533;&#65533;vm&#65533;~&#65533;&#65533;&#65533;&#65533;Wq &#65533;fL80&#65533;&#65533;&#65533;7H&#65533;&#65533;&#363;&#65533;>+G&#65533;n&#65533;.[&#65533;f]PE&#266;&#65533;&#65533;w~&#65533;&#65533;&#65533;&#720;
;&#65533;&#65533;&#65533;&#65533;&#65533;&c^&#65533;&#65533;k&#65533;D@=qw^&#65533;&#65533;&#65533;Eoh&#65533;&#65533;&#53790;qOm&#65533;\&#65533;q&#65533;&#65533;6&#65533;qArB&#65533;mN&#65533;&#283;&#65533;&#65533;4^<d"(&#65533;&#65533;&#65533;r&#65533;#J/i&#65533;&#65533;[&#65533;&#65533;&#65533;
&#65533;&#65533;.'&#65533;O&#65533;&#65533;
&#65533;,&#65533;&#65533;3n4[&#65533;&#65533;@&#65533;vm9&#65533;&#65533;&#65533;&#65533;&#65533;<&#65533;&#65533;=?&#65533;>&#65533;&#65533;?&#65533;qA&#65533;u/ta/i&#65533;L&#65533;&#65533; &#65533;&#65533;&#65533;&#65533;&#65533;r&#65533;&#65533;&#65533;&#65533;>F>&#65533;&#65533;|&#65533;@&#65533;N&#65533;6&#65533;&#65533;q&#65533;/y&#65533;&#65533;|&#65533;:#&#65533;&#65533;N0v&#65533;P&#65533;Nn&#65533;6s&#65533;&#65533;&#65533;Nso&#1126;&#65533;7&#65533;y&#65533;wwg&#65533;&#65533;&#65533;&#65533;w~&#65533;I)&#513;Z&#65533;eRx&#65533;&#65533;]&#65533;&#65533;&#65533;&#796;&#65533;\&#65533;s^o&#65533;Wj`&#65533;x&#65533;&#65533;v&#65533;7t&#65533;&#65533;^&#65533;`ov&#65533;+B&#65533;&#65533;,&#65533;-&#65533;&#65533;kO(zZ&#65533;&#65533;&#65533;&#65533;"&#65533;&#65533;>&#65533;p&#65533;rQVG&#65533;&#65533;.tvwX&#901;x&#65533;&#65533;t&#65533;w&#65533;&#65533;-&#65533;w~&#65533;w\&#65533;&#65533;/xR@&#65533;&#65533;R&#65533;&#65533;&#65533;h&#65533;&#65533;&#65533;&#65533;y&#65533;&#65533;&#65533;&#65533;xA&#65533;&#65533;&#65533;&#65533;&#65533;&#65533;&#65533;x!&#65533;[&#65533;=&#65533;&y.'&#65533;&#65533;o&#65533;?&#65533;3&#65533;&#65533;&#65533;K&#65533;*]&#65533;p&#65533;&#65533;&#65533;VW&#65533; ?.q&#65533;yU&#65533;y&#65533;&#65533;&#65533;&#65533;&#65533;9&#65533;I}z&#65533;&#65533;&#65533;x&#65533;Wz`&#65533;&#65533;&#65533;&#65533;]&#65533;&#65533;&#65533;A&#65533;&#65533;z&#695;z&#65533;W&#65533;&#65533;&#65533;&#65533;z&#65533;&#65533;|I&#65533;&#65533;&#65533;0X6&#768;8&#65533;&#65533;&#65533;&#65533;&#65533;q&#65533;&#1597;&#65533;&#65533;&#65533;&#65533;&#65533;&#65533;[m_[&#65533;&#65533;&#65533;W&#65533;z nw&#65533;/&#65533;&#65533;&#65533;&#65533;yX&#65533;|&#65533;&#65533;v-&#65533;&#65533;'&#65533;9&#65533;&#65533;W|&#65533;o&#65533;B&#65533;|&#65533;&#65533;z&#671;&#65533;&#65533;&#65533;&#65533;&#751;k&#65533;&#65533;&#65533;&#655;&#65533;&#65533;&#65533;{&#65533;&#65533;&#65533;&#65533; &#65533;4{&#65533;&#1492;&#65533;&#1836;U}&#65533;Y&#65533;&#65533;s&#65533;&#65533;&#65533;Gq&#65533;&#65533;&#65533;&#65533;e&#65533;&#65533;e8z&#65533;&#65533;' &#65533;&#65533;+&#559;&#65533;&#65533;&#65533;P\&#65533;&#65533;&#65533;&#264;&#65533;Q&#65533;&#455;&#65533;&#65533;&#65533;r&#65533;&#65533;#&#528;"G&#65533;,)&#65533;V&#65533;&#65533;*W&#65533;l&#65533;&#65533;%&#65533;Q1&#65533;$t&#65533;&#877;B&#65533;v&#65533;&#65533;&#65533;&#65533;'&#1056;=&#65533;
T&#65533;(&#1118;4&#65533;2m&#65533;&#65533;&#65533;S&#65533;R&#65533;R&#65533;*O&#65533;WH&#65533;j&#65533;&#65533;&#65533;&#1584;@&#65533;&#65533;V&#65533;^&#65533;&#65533;j&#65533;Vm&#65533;&#65533;O&#65533;&#65533;&#1069;k&#65533;.&#1980;z&#65533;&#65533;]&#65533;&#65533;/&#65533;&#65533;}.l&#65533;&#65533;&#65533;&&#65533;&#65533;&#65533;Hi&#65533;&#65533;1cZ&#65533;&#65533;&#65533;9;Y&#65533;V_6?&#65533;Leq&#65533;&#1055;!ub&#65533;&#65533;&#65533;&#1322;&#65533;&#65533;n&#65533;&#65533;5l^n&#65533;&#65533;&#65533;g;#F&#65533;"&#65533;&#65533;-1b&#65533;&#65533;&#65533;&#791;&#65533;IB&#65533;&#65533;&&#65533;&#65533;&#65533;&#65533;o&#65533;(^&#1336;&#65533;"E&#65533;&#1719;o&#65533;9&#65533;;&#65533;&#65533;+q&#65533;&#858;+&#65533;&#65533;&#65533;w&#65533;n&#65533;&#65533;-y&#65533;&#65533;&#1199;?&#65533;&#65533;Y&#65533;jW&#65533;~&#65533;&#65533;'&#65533;6 &#65533;x &#65533;&#65533;&#65533; &#65533;h&#65533;5x&#65533;2&#65533;1&#65533;&#65533;c&#65533;&#65533;Bj&#65533;&#631;!&#65533;&#65533;&#65533;&#65533;K&#65533;&#65533;m&#65533;&#65533;&atV&#65533;&#65533;r&#65533;TB&#65533;W\g&#65533;A&#65533;CE)&#65533;Y&#65533;&#65533;u&#65533;LG&#65533;y&#65533; &#65533;x'&#65533;Mb&#65533;&#65533;|QJ&#65533;&#65533;U&#65533;'&#65533;}Yb9&#21930;&#65533;&#65533;&#65533;*k&#65533;e&#65533;e{&#65533;&#65533;&#65533;^&#65533;f&#65533;m&#65533;&#65533;&&#65533;&#65533;7&#65533;&#65533;6!&#65533;&#65533;&#65533;i'i&#65533;A&#65533;!&#65533;&#65533;&#65533;&#65533;&#65533;&#65533;O&#65533;&&#65533;o&#65533;&#65533;b&#65533;&#65533;TBC&#65533;VJ&#8980;&#65533;&#65533;&#65533; L&#65533;]tUT]&#65533;C&#65533;$&#65533;&-&#65533;$&#65533;.&#65533;'(&#65533;&#65533;&#65533;J&&#65533;N&#65533;'+&#65533;c&#65533;D&#65533;&#65533;&#65533;&#65533;a&#65533; &#65533;
*&#65533;&#65533;&#65533;*&#65533;,&#65533;&#65533;"&#65533;,&#65533;'&#1721;'hxRka&#65533;&#65533;+&#65533;&#1918;&#65533;&#65533;"b&#65533;[&#65533;M&#65533;&#65533;t&#65533;&#65533;&#65533;m&#65533;&#65533;fjC&#1091;&#65533;4&#65533;&#65533;{oE&#65533;&#65533;;&#1176;&#65533;2y&#1247;&#65533;
0W&#65533;&#65533;&#1758;&#65533;	+&#65533;0z&#65533;&#914;&#65533;&#65533;&#65533;&#65533;Jmu&#65533;&#65533;,&#65533;k&#65533;&#65533;1&#65533;y&#65533;b*Jg&&#65533;&#65533;&#65533;I&#65533;&#65533;f&#65533;r&#65533;&#65533;&#65533;&#65533;&#65533;no&#65533;&#65533;&#65533;&#65533;&#241;&#48059;&#65533;&#65533;&#1916;&#65533;&#65533;&#65533;/&#65533;&#65533;&#65533;;&#65533;&#65533;~&#65533;+&#1965;,&#65533;tz_&#65533;4&#248;&#65533;&#65533;N&#65533;K(&#65533;Z&#65533;&#65533;{&#65533;&#65533;]u&#65533;&#138;..&#65533;d4&#65533;i}&#65533;&#65533;j&#65533;&#65533;&#65533;&#65533;p&#65533;m&#65533;&#65533;s&#65533;m&#65533;&#65533;l&#65533;79tS&#65533;&#65533;&#1921;&#65533;&#65533;&#65533;&#65533;&#65533;&#65533;&#65533;&#65533;+&#65533;8&#65533;/&#65533;8&#65533;K>9&#65533;[.7&#65533;h^,&#1539;U&#65533;&#65533;&#1617;_>:&#65533;W^&#65533;&#39339;&#65533;:&#65533;&#65533;&#65533;&#65533;&#65533;.z&#65533;&#65533;n&#65533;&#65533;X&#65533;2&#65533;&#65533;w&#65533;W&#65533;e&#206;;&#65533;&#65533;&#65533;N&#65533;&#65533;&#65533;+&#65533;<&#65533;&#65533;'&#65533;|&#65533;&#65533;K?=&#65533;&#65533;S&#65533;{&#65533;&#65533;%
*mW&#65533;&#65533;&#65533;&#65533;?&#65533;&#65533;&#65533;>&#65533;&#65533;&#65533;:&#65533;p&#65533;=_&#65533;&#65533;&#65533;>&#65533;&#65533;&#65533;o?&#65533;&#65533;&#65533;&#65533;?&#65533;&#1223;RG&#65533;&#65533;g&#65533;J&#65533;j~&#65533;;&#65533;&#65533;&#65533;&#65533;2&#65533;&#65533;$^&#65533;&#65533;&#65533;=&#65533;el	| &#65533;0&#65533;&#65533;n&#65533;&#65533;&#65533;&#65533;A&#65533;?5MP&#65533;w^&#65533;B&#65533;P&#65533;-t&#65533;aC&#1455;$&#65533; P&#65533;B&#944;&#65533;;&#65533;!y&#65533;!*ow8&#65533;&#65533;&#65533;&#65533;D"2&#65533;&#65533;N|&#65533;&#65533;8D#&#65533;iD&#65533;&#65533;&#65533;&#65533;&#65533;-b&#65533;&#65533;^\&#65533;&#65533;&#65533;1&&#65533;&#65533;&#65533;2c/&#65533;H&#65533;.&#65533;&#65533;&#65533;mt#&#65533;&#65533;9&#65533;Q&#65533;uT&#65533;&#65533;&#65533;=&#65533;oTD)&#65533;&#65533;+&#11344;&#65533;:&#65533;!&#65533;&#65533;E2&#65533;&#65533;|$$#)&#65533;4N&#65533;&#65533;&#65533;t&#65533;%3&#65533;&#65533;Mr&#65533;&#65533;&#65533;&#65533;&#65533;'C)&#65533;Q&#65533;&#65533; <"&#65533;@HD&#65533;&#65533;&#65533;&#65533;|%,c)&#65533;Y&#1202;&#65533;&#65533;&#65533;&#65533;%.s&#65533;&#65533;]&#730622;&#65533;%0&#65533;)&#65533;a&#65533;&#65533;&#65533;<&2&#65533;&#65533;&#65533;e23&#65533;&#65533;&#65533; u&#65533;JJ&#153;~&#65533;&6&#65533;&#65533;&#65533;mr&#65533;&#65533;&#65533;&#65533;&8&#65533;)&#65533;q&#1681;&#65533;8&#65533;D'Vi&#65533;u&#65533;&#65533;&#65533;&#65533;|'<&#65533;)&#65533;y&#1203;&#65533;&#65533;&#65533;'>&#65533;&#65533;}&#65533;&#65533;&#65533;'5}&#65533;#&#65533;BP(B&#65533;&#1029;2&#65533;&#65533;}(D#*&#1097;&#65533;SD&#65533;i&#65533;P&#65533;r&#65533;&#65533;&#65533;(HC*&#1169;&#65533;&#65533;&#65533;&#65533;&#65533;&#65533;1n(H"&#65533;&#65533;5)Lc*&#1241;&#1204;&#65533;6&#65533;&#65533;v(&#65533;&#65533;&#65533;&&#65533;/&#65533;P&#65533;I7T&#65533;u&#65533;F=*R&#65533;&#65533;&#1316;.&#65533;&#65533;Lu*T&#65533;U&#65533;N&#65533;&#65533;V&#65533;&#65533;U&#65533;&#65533;U&#65533;n&#65533;&#65533;^&#65533;&#65533;W&#65533;&#1457;&#65533;&#65533;&#65533;d5+Z&#1002;V&#65533;
H<&#65533;(&#65533; &#1492;&#65533;5&#65533;v&#65533;+^&#65533;&#1533;&#65533;~&#65533;&#65533;_X&#65533;&#65533;&#65533;&#65533;-&#65533;&#1831;&#1207;N&#65533;&#65533;&#65533;&#65533;&#65533;&#65533;&#65533;&#65533;J&#65533;&#65533;&#65533;&#65533;,f+&#65533;&#65533;&#65533;r6&#65533;&#65533;&#65533;,h?+&#65533;&#1042;v&#65533;&#65533;=&#65533;iQ&#65533;Z&#1394;v&#65533;&#65533;u&#65533;ka[&#65533;&#950;&#65533;&#65533;&#65533;&#65533;ms&#65533;[&#65533;&#60855;&#65533;&#65533;&#65533;o}&#65533;&#65533;ba&#65533;&#65533;LS)&#65533;k1L,&#65533;&#65533;&#65533;}.s&#65533;+&#65533;&#65533;B&#65533;&#65533;&#1445;.v&#65533;&#65533;&#65533;&#65533;n&#65533;&#65533;&#65533;&#65533;&#65533;w&#65533;^&#321020;&#65533;-&#65533;y&#1115;^&#65533;&#65533;w&#65533;&#65533;u&#65533;{&#65533;_&#65533;&#65533;w&#65533;&#65533;&#65533;/~&#1531;&#65533;&#65533;&#65533;&#65533;&#65533;/&#65533;,&#65533;&#65533;&#65533;>0&#65533;&#65533;&#65533;3&#65533;&#65533;~0&#65533;#,&#65533;	S&#65533;&#65533;&#65533;0&#65533;3&#65533;&#65533;s&#65533;&#65533;&#65533;0&#65533;C,&#65533;&#65533;&#65533;&#65533;&>1&#65533;&#65533;S&#65533;&#65533;&#65533;&#65533;&#65533;.~1&#65533;c,&#65533;&#1272;&#65533;6&#65533;1&#65533;s&#65533;&#65533;&#65533;&#65533;>&#65533;1&#65533;&#65533;,&#65533;!&#65533;&#65533;F>2&#65533;&#65533;&#65533;&#65533;%3&#65533;&#65533;N~2&#65533;&#65533;,&#65533;)S&#65533;&#65533;V&#65533;2&#65533;&#65533;&#65533;&#65533;-s&#65533;&#65533;^&#65533;2&#65533;&#65533;,&#65533;1&#65533;&#65533;&#65533;f>3&#65533;&#1260;&#65533;5&#65533;&#65533;&#65533;n~3&#65533;&#65533;,&#65533;9&#1273;&#65533;v&#65533;3&#65533;&#65533;&#65533;=&#65533;&#65533;~&#65533;3&#65533;-&#65533;A&#65533;&#1030;>4&#65533;&#65533;&#65533;E3&#65533;&#1102;~4&#65533;#-&#65533;IS&#65533;0 !&#65533; i ,( f z&#65533;  &#65533; &#65533;H&#65533;&#65533;&#65533;&#65533;*\&#560;&#65533;&#199;#J&#65533;H&#65533;&#65533;&#331;3j&#65533;&#561;&#65533;&#463;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J&#65533;&#65533;&#1123;H&#65533;*]&#692;&#65533;&#1255;P&#65533;&#65533;|&#65533;&#65533;&#65533;X&#65533;j&#65533;&#693;&#65533;&#65533;	6 {&#1387;&#1651;h&#1258;m&#65533;&#65533;&#65533;>&#65533;&#65533;&#65533;K&#65533;&#65533;&#1915;+(` Y&#65533;&#65533;L&#65533;HY$&#65533;&#65533;&#65533;q&#65533;&#65533;&#65533;&#464;#?&#65533;&#65533;&#65533;-_&#65533;G27&#65533;&#825;&#65533;&#65533;&#65533;1A(x&#65533;w&#65533;&#219;A&#65533;^&#890;uF&#65533;&#65533;/&#65533;&#1052;&#1717;&#65533;&#1784;]&#65533;&#65533;k&#65533;t&#65533;&#65533;&#65533;&#65533;&#65533;.&#65533;&#65533;xiqi_&#956;&#65533;Z&#65533;X&#65533;&#65533;&#65533;&#65533;&#65533;&#1587;/&#65533;&#65533; Al&#65533;&#1224;&#65533;O&#65533;&#65533;&#65533;&#65533;&#65533;&#1259;_&#1022;&#65533;&#65533;&#65533;&#65533;&#65533;&#735;O&#65533;&#65533;&#65533;&#65533;&#65533;&#65533;&#65533;O&#65533;&#65533;&#162;&#65533;]&#65533;&#65533;g&#65533;&#65533;&&#65533;&#65533;&#65533;6&#65533;&#65533;&#65533;&#65533;&#65533;w&#65533;&#65533;&#65533;&#65533;]i&#65533;0&#65533;\JtH&#65533; &#65533;8S&#65533;&#65533;c*'&#65533;,&#65533;&#65533;\(_<&#65533;&#65533;&#65533;8&#65533;xQb2JW&#65533;:)&#65533;&#65533;u@o<@&#65533;D6&#39182;:$&#65533;0&#65533;&#65533;X&#65533;&#65533;\v&#65533;~&#65533;&#1053;&#65533;R&#65533;Z&#65533;hj&#65533;&#65533;l&#65533;&#65533;fE&#65533;H&#65533;ii&#65533;&#65533;&#65533;x&#27239;&#65533;I&#65533;&#65533;&#65533;&#65533;E&#1474;&#65533;&#65533;i&#34888;&&#65533;&#65533;{W6&#65533;&#35024;&#65533;i&#65533;&#65533;&#65533;X&#65533;_-&#65533;&#39324;v&#65533;e&#65533;&#65533;&#65533;*&#65533;&#65533;0&#65533;&#65533;PR&#65533;&#65533;&#65533;Kr&#65533;&#39664;&#65533;&#65533;*+|&#65533;&#65533;j+&#65533;2&#65533;&#65533;&#65533;	&#65533;Y&#65533;*&#65533;*&#65533;&#65533;zz&#65533;&#65533;&#65533;zq&#65533;b(&#65533;&#65533;&#65533;F&#65533;&#65533;&#65533;&#355;&#65533;&#65533;YW&#65533;&#65533;&#65533;v&#749;KFb&#65533;&#65533;&#65533;z[.PQN&#65533;&#65533;bIh{&#65533;&#65533;&#65533;w&#65533;&#65533;@r&#65533;&#65533;+i&#65533;&#65533;&#65533;!C,XJ&#65533;&#65533;&#1832;&#65533;'&#1822;Bq&#65533;&#65533;&#65533;\&#65533;&#65533;W&#65533;kB&#65533;:&#65533;&#65533;[&#65533;q&#65533;]|&#65533;&#65533;&#65533;&#65533;n&#65533;A}&#65533;&#65533;&#65533;&#65533;&#65533;(&#65533;0&#65533;&#65533;x
QZ&#65533;q &#65533;2P1&#65533;&#65533;&#65533;/&#65533;,4&#65533;)&ei&#1336;&#65533;&#65533;L&#65533;&#65533;&#65533;MG&#1894;D$6{&#65533;&#65533;II&#65533;u&#65533;OC&#65533;&#65533;&#65533;l.&#65533;&#65533;&#65533;&#65533;!&#65533;&#65533;&#65533;:&#65533;&#65533;&#65533;&#65533;]&#65533;&#65533;qJ'gu&#65533;&#65533;&#65533;&#65533;D&#65533;&#65533;vO"&#65533;&#65533;C&#65533;&#1993;&#65533;&#65533;&#65533;&#65533;&#65533;3&#65533;x&#65533;z&#62290;&#65533;&#65533;&#65533;C&#65533;#&#65533;.t &#65533;&#65533;s^&#65533;&#65533;&#65533;N&#65533;&#65533;&&#65533;&#65533;R&#65533;2&#65533;&#65533;A&#65533;.&#65533;&#1840;;&#1082;&#65533;97.&#65533;&#65533;&#1541;@&#65533;I&#65533;m&#65533;7&#65533;P&#65533;F&#65533;Zr&#65533;&#65533;.;&#65533;&#65533;&#65533;>8&#65533;&#65533;g	&#65533;&#65533;>Ou&#65533;6&#65533;&#65533;A&#431;w&#65533;&#65533;&#65533;&#65533;1&#65533;&#65533;&#65533;a&#65533;&#65533;u&#65533;.&#65533;b4&#65533;&#65533;k&#65533;1&&#65533;&#65533;&#65533;&#65533;&#65533;/&#65533;&#200;&#65533;&#65533;&#65533;S&#65533;&#65533;&#65533;&#65533;&#65533;~&#65533;&#65533;&#65533;&#65533;&#65533;&#65533;i t&#65533;&#65533;&#65533;&#65533;&#65533;>&#348;-b0&#65533;@&#65533;W?&#65533;&#65533;&#65533;hl &#1202;5&#65533;	&#65533;Pz&#65533; "h&#65533;&#65533;@&#65533;&#42938;\BJ&#449;7h_&#65533;lw&#65533;&#65533;f7&#65533;A&#65533;&#65533;&#65533;qP`&#65533;a&#1025;T&#65533;&#65533;Y&#65533;&#65533;H&#65533;*&#65533;gd &#65533;" 4T&#65533;o&#65533;&#65533;R&#65533;&#65533;" &#65533;&#65533;`&#65533; &#65533;&#65533;De&#65533;6&#65533;&#65533;p&#65533;AZ` &#65533;I&#65533;Z&#65533;ae&#65533;&#65533; q$&#65533;&#65533;&#621;&#65533;&#65533;`&#547;&#65533; ~n&#65533;A8U&#65533;&#65533;&#65533;&#65533;&#65533;&#65533;&#65533;&#65533;tR&#65533;H*&#65533;&#65533;N|"!f&&#65533;&#65533;-&#65533;&#65533;$&#65533;&#65533;&#65533;&#65533;V&#65533;Rq&#65533;&#65533;L&#65533;`&#591;&#65533;%6&#994;&#65533;YK&#65533;&#65533;&#65533;&#65533;&#65533;&#65533;RIr]&#65533;&#65533;f&#65533;&#65533;9s&#65533;&#65533;a&&#65533;&#65533;.&#65533; S;&#65533;&#65533;$&#65533;R&#65533;&#773;' A81@&#65533;r&#65533;&#850212;&#65533;:[&#65533;&#65533;&#65533;&iK&#65533;&#791;&#65533;&#65533;S&#65533;&0&#65533;>c&#65533;&#65533;Ca&#65533;&#65533; ]&#65533;Ul6
&#65533;2?&#65533;&#1308;tX&#65533;&#65533;&#65533;&#1063;>&#1034;Z&#65533;&#65533;&#65533;&.A&#65533;&#65533;v=&#65533;^W&#65533;'&#65533;sODT&#65533;8&#65533;&#65533;&#65533;&#65533;&#932;&#65533;&#65533;&#65533;&#65533;T@*&#65533;&#65533;&#65533; #x&#65533;8Qz&#65533;r&#65533;&#65533;&#65533;@&#65533;&#65533;&#65533;&#65533;&#1108;&#65533;&#65533;de&#65533;M&#65533;IR&#65533;&#65533;4&#65533;&#65533;Tc3\&#65533;&#65533;&#65533;&#65533;U&#65533;&#65533;`&#65533;%]jNM*&#65533;&#65533;s&#65533;&#65533;&#65533;&#65533;Z&#65533;&#65533;&#65533;@&#65533;T&#65533;XU&#65533;&#65533;p`<&#65533;<&#65533;&#65533;&#65533;^s&#65533;&#1288;&#65533;&#65533;&#65533;EgZ&#65533;JX&#65533;(&#1316;4[&#65533;*@&#65533;$&#65533;u&#65533;c&#65533;&#65533;dcz&#65533;&#65533;&#65533;&#65533;E&#65533;&#65533;&#65533;N &#65533;&#1356;$Hb&#65533;B&#65533;S&#65533;NV&#65533;&#65533;&#300;j&#65533;B&#65533;&#65533;&#65533;BHIE+&#65533;&#65533;&#65533;&#65533;V&#65533;&#65533;=&#65533;9&#65533;:&#65533;&#65533;&#65533;vR&#65533;	ga&#47107;&#65533;@&#65533;&#65533;E&#65533;[!&#65533;[&#65533;&#44444;.&#65533;&#65533;o&#65533;k&#65533;&#65533;`&#65533;&#65533;LBV&#65533;y&#1042;v&#65533;u&#65533;&#65533;m&#65533;z&#65533;&#65533;b&#65533;&#65533;&#65533;M&#65533;P{W&#65533;&&#65533;$&#65533;D.&#65533;&#65533;&#65533;&#65533;&#65533;&#65533;+&#65533;F&#65533;&#65533;&#65533;&#65533;i&@&#65533;.\&#65533;k&#65533;w&#65533;&#65533;u&#65533;}W&#65533;K&#65533;&#65533;&#65533;&#65533;p&#65533;v&#65533;U&#65533;w&#65533;&&#619;i&#65533;[&#65533;&#65533;V&#65533;&#65533;1z&#65533;&#65533;`	&#65533;&#65533;&#65533;*&#65533;[&#65533;&#65533;;\8&#65533;#&#65533;5&#65533;8&#65533;aA}7&#65533; ^0&#65533;0\&#65533;&#65533;&#65533;N&#65533;&#65533;&#65533;) a&#65533;&#65533;&#65533;wo\Z/&#65533;&#65533;]&#65533;&#65533;{&#65533;_ [&#65533;&#65533;2K&#65533;&#65533;k&#1496;<x&#65533;&#65533;&#65533;&#65533; &#65533;&#65533;&#65533;R&#65533;&#65533;	H|,,&#65533;&#65533;&#65533;&#841;B
j &#65533;&#65533; &#65533;.F&#65533;K&#65533;&#65533;&#65533;&#65533;&#65533;&#65533;&#65533;\&#65533;B3&#904;N&#65533;@3&#65533;&#65533;P&#65533;&#65533;-&I&#65533;&#65533;;&#65533;&#65533;&#65533;&#65533;i&&#65533;_'&#65533;[&#65533;b&#65533;&#65533;&#65533;&#65533;K&#65533;&#65533;u&#1358;L}&#65533;G&#65533;[&#65533;V&#65533;&#65533;&#65533;,&#948;y&#65533;;P%&#239;s&#65533;&#65533;>w&#65533;Q&#65533;&#65533;&#65533;&#65533;&#65533;&#65533;us	i/H9{f&#966;&#65533;R&#65533;w&#1218;&#65533;&#65533;L&#65533;$&#65533;&#65533;{i&#65533;&#65533;q&#65533;p&#65533;g&#65533;&#575;;9&#65533;&#65533;M&#65533;&#65533;&#65533;&#65533;v&#65533;s&#65533;&#65533;&#65533;ly&#65533;&#65533;&#65533;&#1070;x&#65533;F&#65533;]GlBoo&#65533;q&#65533;&#65533;&#65533;&#65533;&#65533;&#65533;bg&#65533;&#65533;y&#65533;&#65533;&#1623;&#65533;V&#65533;&#65533;&#65533;u&#65533;&#65533;}&#65533;&#65533;*E&#65533;&#65533;&#65533; L&#65533;L&#65533;d&#65533;a&#65533;&#65533;&#65533;b&#65533;&#65533;R&#65533;O&#65533;&#65533;&#242;&#65533;&#65533;b;&#65533;&#65533;S$&#65533;`P&#65533;br&#65533;w&#65533;&#65533;&#65533;W&#65533;"&#65533;&#65533; Q&#65533;&#65533;U^&#65533;d&#65533;!&#65533;&#65533;(%&#65533;E7yy&#65533;&#65533;&#65533;&#65533;13m&#65533; 8D&#65533;4\u&#65533;(&#65533;&#65533;&#65533;&#65533;r'+&#65533;&#65533;&#65533;9&#65533;&#65533;GZs&#1778;&#65533;SuY&#65533;^E&#65533;99&#65533;9&#65533;_'&#65533;"&#65533;&#65533;<&#65533;q1&#65533;b'&#434;9&#65533;
&#65533;N&#65533;7&#65533;&#65533;I&#65533;&#1277;&#65533;&#65533;&#65533;B*&#65533;&#65533;=&#65533;&#65533;&#65533;R&#65533;&#497;&#65533;&#65533;&#65533;y &#65533;&#65533;NV&#65533;U&#65533;{r&#762;yq &#65533;&#65533;&#65533;c&#65533;&#65533;NZ&#65533;~&#65533;&#65533;x&#65533;&#65533;&#65533;&#65533;^&#65533;&#65533;&#65533;)?{&#65533;&#65533;&#65533;&#65533;59&#65533;K&#65533;&#65533;Y&#65533;	&#65533;m&#65533;&+&#65533;&#65533;g_\!&#65533;&#65533;&#65533;x  &#65533;&#65533;z?&#65533;&#65533;j&#65533;&#65533;&#65533;&#65533;&#65533;&#65533;&#65533;&#65533;&#65533;&#65533;g&#65533;aJ&#65533; `| \:L&#65533;&#65533;&#65533;&#65533;V&#65533;-&#65533;7T&#65533;&#65533;O-&#65533;?I&#65533;&#65533;|&#65533;wy&#65533;&#65533;&#65533;W&#65533;'xj[&#65533;~&#65533;#&#65533;&#65533;&#65533;&#65533;&#65533;]H&#65533;i2U7;S~qq:&#65533;K&#65533;b0p&#65533;1p&#65533;&#8258;)&#65533;FV&#65533;h&#65533;&#65533;!|&#65533;P4 M6X&#65533;8x&#65533;&#65533;a&#65533;&#65533;L&#65533;&#65533;L&#65533;&#65533;t&#1044;MV&#1089;&#65533;&#65533;M X&#65533;#&#65533;|&H)&#65533;d&#65533; &#65533;&#65533;&#65533;Wh%D&#65533;&#65533;<&#65533;$h8&#65533;&#65533;Ub&#65533;i&#65533;a&#65533;x*&#65533;C3&#65533;j&#65533;|?N&#65533;.x&#65533;&#1472;&#65533;u_&#65533;U[&#65533;w&#65533;b&#65533;&#65533;&#65533;S&#65533;2&#65533;L&#1542;Jh&&#65533;&#65533;&#65533;&#65533;sX&#65533;&#65533;E6G}+&#65533;d~&#65533;u&#65533;TTWe&#65533;f&#65533;&#65533;&#65533;&#65533;&#65533;Jx~G&#1416;&#65533;P&#65533;&#65533;AM&#65533;&#65533;xS&#65533;"&#65533;)Y&#65533;$&#65533;Ii&#65533;5&#65533;g&#65533;D&#65533;&#65533;&#1547;_&#65533;&#65533;&#65533;DE;&#65533;&#65533;&#65533;Q0P&#65533;z&#65533;u&#65533;Fb&#65533;&#65533;)~&#65533;,&#65533;&#65533;[&#65533;&#65533;&#65533;{&#65533;P&#65533;&#12924;&#65533;&#65533;kh&#65533;&#65533;&#65533;fS&#65533;6&#65533;av>bsqU&#65533;&#65533;&#65533;% dE&#65533;&#65533;f&#65533;&#65533;&#65533;&#65533;&#523;&#1736;=&#65533;x~V&#65533;H&#65533;X&#65533;%}QdP&#65533;&#65533;xa&#65533;&#65533;&#65533;&#65533;>`&#65533;
&#1613;&#65533;&#65533;r&#65533;&#65533;R0&#65533;&#65533;DL&#65533;s'&#65533;lS&#1490;F&#65533;&#65533;&#65533;&#65533;I&#65533;&#65533;&#1552;&#65533;_&#65533;&#65533;&#65533;&#65533;&#65533;m&#65533;<%&#65533;&#65533;&#65533;x4&#65533;&#65533;&#65533;qS&#65533;&#65533;!&#65533;'&#65533;&#65533;%&#65533;&#65533;&#65533;&#65533;&#65533;&#65533;&#65533;(&#65533;,p&#65533;!?&#1201;&#65533;&#65533;(3&#65533;@m&#65533;&#65533;&#65533;"&#65533;&#65533;&#65533;'&#65533;&#65533;&#65533;Y&#65533;S&#65533;&#1925;&#65533;p&#65533;&#27727;R&#1042;y\&#65533;a&#65533;W&#65533;5&#65533;&#65533;&#65533;E\&#65533;H&#65533;<&#65533;NY&#65533;y&#65533;Cy&#65533;i2&#65533;&#65533;a&#65533; S&#65533;&#65533;&#65533;1$&#65533;f =&#65533;M&#65533;&#65533;(g&#65533;&#65533;&#65533;L&#65533;*ry&#65533;;d&#65533;&#65533;&#65533;&#65533;Z&#65533;&#65533;y9&#65533;)w&#1431;&#65533;&#65533;&#65533;&#65533; &#65533;)&#65533;=$4&#65533;DX&#65533;&#65533;<&#65533;&#65533;4&#65533;&#65533;&#65533;k+&#65533;e&#65533;&#65533;&#65533;&#65533;[&#601;&#65533;CR&#65533;9&#65533;e	&#65533;&#65533;I&#65533;0S74&#65533;o&#65533;u&#65533;&#65533;M&#65533;J-0{&#65533;u&#65533;Z&#65533;!&#65533;$+=&#65533;&#65533;&#1689;&#65533;&#65533;ujQ&#65533;&#65533;&#65533;&#65533;&#65533;9i&#65533;&#65533;&#65533; &#65533;i&#65533;,C0csCdH80oy#O9&#65533;F}&#65533;Y&#65533;J&#65533;O&#1625;&#65533;&#65533;&#605;&#65533;)&#65533;k&#65533;|&#65533;&#65533;&#65533;Y&#65533;&#65533; &#65533;)X0D&#258;&#65533;&#65533;<B&#65533;&#65533;&#65533;&#65533;^&#65533;&#65533;&#65533;dc&#65533;&#65533;V&#65533;&#65533;&#65533;&#65533;&#592;&#65533;&#65533;&#65533;$
&#65533;wI~Qa&#65533;*&#65533;&#65533;&#65533;&#65533;&#65533; :4&#65533;&#65533;&#65533;)&#65533;&#65533;&#65533;Vx(&#65533;Q5&#65533;qqa&`&#65533;X&#65533;X&#65533;&#65533;&#65533;F &#65533;&#65533;A&#65533;&#65533;&#65533;&#65533;(:&#65533;,j&#65533;&#65533;&#65533; 1z&#65533;&#65533;&#65533;<&#65533;D&#65533;&#65533;Ah,&#65533;X&#65533;!&#65533;&#65533;y&#65533;z03<UpE&#65533;&#65533;zI*&#65533;J&#676;Bz&#65533;&#65533;&#65533;yg&#65533;&#1634;T&#65533;2z`!&#65533;&#65533;&#65533;&#35363;HPt&#65533;$&#65533;ULk
K,&#65533;&#65533;&#65533;>&#65533;&#65533;&#65533;&#65533;i&#65533;K
&#65533;o&#65533;a&#65533;a&#65533;&#65533;&#65533;&#65533;U^&#65533;&#65533;&#65533;ID_Z>
1&#65533;sT2&#65533;&#65533;
&#65533;&#65533;*#&#65533;u!PT&#65533;&#65533;&#65533;y&#65533;j
&#65533;m&#65533;&#65533;&#65533;9&#65533;&#65533;&#65533;$&#65533;&#65533;&#65533;p&#65533;wZ&#65533;&#65533;
&#65533;&#65533;A&#65533;&#65533;&#65533;&#65533;&#65533;,&#65533;`&#65533;_ir&#1130;&#65533;&#65533;&#65533;&#1769;&#65533;&#65533;&#65533;t&#65533;&#1977;&#65533;IRr&#65533;g&#65533;&#65533;&#65533;&#65533;%&#65533;&#65533;&#65533;&#65533;&#65533;`&#65533;&#65533;&#65533;&#1692;;&#65533;j&#65533;&#65533;0@&#65533;&#492;E&#43828;&#65533;ij&#65533;E&#65533;#&#65533;&#65533;&#65533;z&#65533;M&#65533;&#65533;9&#65533;&#65533;8&#65533;z2&#65533;+K&#1191;&#37537;c&#65533;&#65533;&#65533;>&#65533;&#65533;&#65533;&#65533;J&#65533;&#65533;a&#65533;ij&#65533;&#65533;&#166;&#65533;&#1711;#*&#65533;&#65533;&#65533;+&#65533;&#65533;&#65533;'UJ&#65533;DD~&#65533;&#65533;_&#65533;&#65533;``^&#65533;&#65533;&#65533;&#426;js
&#65533;&#65533;@3&#65533;h&#65533;&#65533;~Bl;&#65533;&#65533;:&#65533;6A&#65533;Z&#65533;&#65533;&#65533;&#65533;-J&#65533;&#8871;VZ&#65533;++&#65533;F	y 	&#65533;&#65533;&#65533;E&#65533;+k&#65533;
[pZ &#65533;&#65533;6:[&#65533;z&#65533;?&#65533;&#65533;&#36973;&#65533;E[&#65533;QJ&#65533;&#1802;&#65533;mr&#65533;&#65533;
w&#65533;j>t&#65533; &#65533;&#65533;	[ &#65533;PU&#65533;&EC&#65533;&#65533;&#65533;&#65533;E&#65533;K&#65533;&#1649;&#65533;Z&#65533;L&#65533;&#65533;}v&#65533;D&#65533;&#65533;&#249;&#65533;L&#65533;3\&#65533;&#65533;:s&#65533; &#65533;&#65533;&#65533;&#65533;&#65533;
&#65533;&#65533;&#65533;&#65533;S&#65533;7f`&#65533;&#65533;&#65533;&#65533;#&#65533;&#65533;&#753;&#1720;8(&#65533;&#65533;&#65533;l&#747;&#3730;&#65533;&#65533;&#65533;r&#65533;_On&#65533;.&#65533;p0@&#65533;&#65533;s&#65533;z&#65533;k&#65533;&#65533;b9,&#65533;&#65533;=&#65533;F&#65533;&#65533;+&#65533;C;&#65533;;&#65533;l;&#65533;RJ&#65533;&#65533;&#65533;&#65533;jEUg&#65533;&#65533;&#65533;&#65533;U &#65533;+&#65533;Z&#65533;	&#65533;'&#65533;&#65533;C|o2&#65533;C&#65533;&#65533;&#65533;&#65533;&#65533;3&#65533;&#65533;&#65533;&#65533;&#65533;&#65533;<a&#65533;o&#765;t4&#65533;I&#65533;]R&#65533;p&#65533;&#65533;Qh&#65533;u&#65533;@	{`PJ&#65533;F&#65533;&#391;&#65533;B&#65533;&#65533;N&#65533;c2&#65533;&#65533;:&#65533;&#65533;&#65533;)&#65533;&#65533;m&#758;"k&#65533;&#65533;&#65533;F$p&#65533;z&#65533;-&#65533;&#65533;&#65533;@&#65533;&#65533;&#65533;&#65533;&#65533;&#65533;&#65533;_&#1172;L&#65533;&#65533;0za:H&#65533;&#65533;&#65533;/&#65533;&#65533;&#65533;&#191;Y&#65533;*<&#65533;/&#65533;i&#65533;O&#65533;&#65533;&#65533;Rx4mp&#65533;3	&#65533;&#65533;&#65533;&#65533;u&#65533;&#65533;&#65533;&#65533;	R&#65533;&#65533;W&#65533;&#65533;A&#65533;&#65533;&#65533;_&#65533;&#65533;D1&#65533;&&#1853;&#65533;[&#65533;&#440;&#317;&#1788;&#939;&#65533;) &#65533;=&#65533;&#65533;K+70Ix&#65533;&#65533;Y&#65533;&#65533;&#65533;&#65533;&#65533;&#65533;&#65533;&#65533;f&#65533;
&#65533;&#65533;&#65533;&#65533;&#65533;r&#65533;&#65533;D&#65533;&#65533;Gl&#65533;&#65533;&#65533;q+&#65533;&#65533;&#65533;{|
U&#65533;&#65533;&#1209;&#65533;&#65533;Yl&#65533;<&#65533;<&#65533;&#65533;&#65533;&#685;&#65533;s
&#65533; &#65533;*&#65533;j&#65533;9&#1051;&#65533;[&#65533;j&#65533;.&#65533;&#65533;S&#65533;&
&#65533;'&#65533;&#65533;&#65533;&#65533;&#65533;B#i A2&#65533;&#65533;&#65533;<&#65533;`&#65533;&#65533;&#65533;&#361;\&#65533;&#65533;q &#65533; &#65533;&#65533;&#65533;W3$C&#130;&#65533;&#65533;\&#65533;&#65533;&#42584;|&#65533;t\&#65533;n&#65533;&#65533;9&#65533;v&#65533;&#65533;&#65533;
<&#65533;AZ&#65533; &#1788;&#65533;a&#1840;&#65533;&#65533;&#65533;&#65533;=&#65533;i&#65533;=&#65533;z&#65533;&#1607;&#65533;Z&#65533;&#65533;&#65533;&#65533;&#65533;p&#65533;&#782;&#65533;&#65533;{&#65533;
h&#65533;&#65533;&#65533;&#65533;&#1141;&#65533;&#65533;&#65533;&#686;&#65533;&#65533;&#65533;0&#65533;l&#65533;&#65533;U&#65533;4G&#65533;'&#65533;&#65533;&#65533;&#65533;&#65533;&#65533;I&#65533;Ur&#65533;L&#65533;G&#822;&#65533;&#1114;&#65533;z*&#65533;&#65533;,&#65533;&#828;-&#65533;%&#65533;&#65533;&#65533;0&#65533;*2|#&#65533;=&#1987;&#65533;&#65533;&#65533;to&#65533;&#65533;&#65533;&#65533;&#65533;&#65533;&#65533;&#65533; <l(]|&#65533;C 6 &#65533;gP&#65533;&#65533;n&#65533;I&#65533;&#65533;l&#65533;i\&#65533;&#65533;qatx&#65533;Ee}&#65533;H&#65533;-&#65533;&#65533;&#65533;&#65533;&#65533;&#65533;&#65533;z=&#65533;c@C=&#65533;f&#65533;X&#65533;
&#65533;&#1584;&#65533;&#65533;&#1615;&#65533;&#65533;&#65533;xfd&#65533;&#65533;l&#65533;P&#65533;&#65533;k&#65533;Vm&#65533;c&#65533;']&#65533;z\&#65533;7&#65533;&#65533;m&#65533;&#65533;a~&#65533;&#65533;&#65533;&#65533;&#65533;&#65533; &#1780;=&#1782;=&#65533;&#65533;&#65533;&#65533;f1&#65533;]&#65533;G&#65533;N&#1003; Z&#65533;&#65533;&#65533;&#65533;&#65533;1&#65533;t&#65533;=0W<&#65533;,| &#65533;B
&#65533;p&#65533;&#1565;&#65533;&#1725;&#65533;&#1757;&#65533;&#65533;&#65533;F&#65533;X&#729;&#65533;&#1045;&#65533;&#65533;O&#65533;(&#65533;&#65533;xq5&#65533;&#65533;&#65533;Yl&#1433;`{)U&#65533;&#65533;&#1197;
)&#65533;&#65533;&#65533;&#65533;&#65533;&#65533;&#65533;&#65533;&#65533;M&#65533;hv[t&#65533;:&#65533;&#65533;="o\&#65533;&#65533;&#65533;&#65533;&#65533;&#65533;&#65533;q&#65533;&#65533;1&#65533;&#65533;dM&#65533;B-f&#65533;&#65533;&#65533;&#65533;&#65533;&#65533;q&#65533;&#65533;"n&#65533;P&#65533;&#65533;&#65533;'&#65533;&#65533;(&#65533;&#65533;&#65533;,~&#65533;&#65533;	&#65533;&#65533;%&#65533;P6N&#1126;hf@&#65533;3&#65533;&#65533;&#65533;G&#65533;&#65533;&#1790;	&#1824;&#65533;&#65533;&#65533;&#65533;&#65533;>&#65533;&#65533;a&#65533;&#65533;&#65533;&#65533;P~&#65533;&#65533;!&#65533;&#65533;&#65533;P&#65533;&#65533;&#65533;&#65533;&#65533;`2&#65533;&6~&#65533;&#65533;I&#65533;j,RU&#931;&#65533;o&#65533;
n&#65533;&#65533;&#65533;&#65533;&#65533;i&#65533;GNe&#65533;&#65533;&#65533;&#65533;&#65533;&#65533;Y&#65533;&#65533;&#321;\&#65533; &#65533;&#65533;&&#65533;f&#65533;w&#65533;&#65533;&#65533;\R&#65533;1&#1846;&#65533;(@&#163;&#65533;&#1396;&#65533;&#65533;	}&#65533;'&#65533;&#65533;&#65533;&#143;&#65533;&#65533;&#65533;l&#65533;x&#65533;&#65533;N&#65533;&#65533;&#65533;D&#65533;[PG&#65533;&#65533;&#65533;~&#65533; &#65533;&#65533;&#65533;.&#65533;&#65533;&#65533;&#65533;q&#65533;]&#65533;%&#65533;&#65533;&#65533;\&#65533;&#65533;&#65533;&#65533;&#65533;#m&#65533;&#65533;&#17904;
&#65533;a&#493;&#65533;r	1`&#65533;&#65533;]&#65533;u &#65533;&#65533; &#65533;&#65533;&#65533;&#65533; &#65533;^&#33182;&#65533;[r&#65533;^&#65533;&#65533;&#65533;&#65533;&#65533;&#65533;h&#65533;*aQ@<&#65533;&#65533;&#65533;&#65533;&#65533;^&#65533;cI&#65533;R&#65533;n&#65533;&#65533;&#1005;&#65533;&#65533;&#65533;&#65533;&#65533;v&#65533;K&#65533; &#65533;&#65533;&#65533;Q&#65533;&#65533;.&#65533;&#65533;%c&#65533;&#65533;lQ~=L&#65533;&#65533;&#65533;5;T&#65533;&#65533;&#65533;&#65533;o &#65533;e&#65533; &#65533;&#65533;&#65533;Co&#65533;&#65533;&#65533;1&#65533;&#65533;&#65533;&#65533;&#65533; wp&#65533;&#65533;^2&#65533;&#65533;=&#65533;
R&#65533;&#65533;&#65533;<&#65533;>&#65533;&#65533;&#65533;&#65533;&#65533;&#65533;4f&#65533;n&#51760;&#65533;,&#65533;X&#65533;&#65533;&#65533;K&#65533;n&#65533;&#65533;*&#65533;&#65533;p&#65533;&#65533;&#65533;&#65533;a&#65533;_&#65533;&#65533;&#65533;
9&#65533;d&#65533;&#65533;&#65533;&#65533;
&#65533;&#65533;&#2012;b;&#65533;W&#65533;XJ&#65533;&#65533;W&#65533;&#65533;]&#65533;&#65533;&#65533;Q&#65533;+&#65533;&#65533;rUp&#65533;	!b&#65533;&#65533;&#65533;	&#65533;n &#65533; V&#65533;&#65533;&#65533;&#65533;n&#65533;h&#65533;f&#65533;h&#65533;#&#1697;i&#65533;&#65533;v&#65533;&#65533;@&#65533;&#65533;&#65533;O&#65533;&#65533;T&#65533;U&#65533;&#65533;&#65533;&#65533;&#65533;2
}&#65533;&#65533;&#65533;/4&#65533;&#65533;'&#65533;J&#1821;&#65533;&#65533;&#65533;&#65533;&#65533;L0&#65533;5&#65533;&#65533;u@m&#65533;N&#65533;&#65533;f&#65533;,&#65533;&#65533;W&#65533;F&#65533;&#65533;&#65533;&#65533;&#65533;&#65533;&#65533;.&#65533;&#65533;&#65533;&#65533;j&#882;&#65533;&#65533;<O&#65533;&#777;o &#65533;&#65533;&#65533;&#65533;9n&#65533;)&#65533;o&#65533; o&#65533;&#65533;&#65533;&#65533;&#65533;&#65533;&#65533;@&#65533;bo&#65533;&#65533;J&#65533;P&#65533;&#65533;n&#65533;@&#65533;&#210;<n&#65533;&#65533;&#65533;&#65533;o&#65533;&#289;3o&#65533;sB&#65533;5&#65533;&#65533;/&#65533; e&#65533;&#65533;&#65533;q&#65533;p&#65533; &#65533; &#65533;&#65533;&&#65533;&#65533;)&#65533;'&#65533;\&#65533;y@&#65533;O1v&#65533;&#65533;&#65533;,&#65533;&#65533;&#65533;a&#65533;&#65533;&#269;&#65533;vn&#65533;&#65533;&#65533;
n@&#801;&#65533;&#65533;@&#65533; !p&#65533;&#65533; 
&#65533;&#65533;&#65533;&#65533;&#65533;&#65533;&#65533;&#65533;&#65533;1&#65533;#~b8&#65533;~&#65533;&#65533;L&#65533;&#65533;c&#65533;
8.&#65533;&#65533;&#65533;m&#65533;&#65533;>&#65533;n &#65533;S$&#65533;4~&#65533;&#65533;%&#65533;_&#65533; ,&#419;5&#65533;@&#65533;&#65533;0&#65533;&#65533;&#65533;&#65533;|&#65533;&#65533;&#65533;L/&#1003;p&#65533;
"&#65533;&#65533;!&#65533;cP&#995;&#65533;}&#65533;P|b&#65533;
<&#65533;0&#65533;Z~&#769;QC&#65533;L&#65533;&#65533;L?&#65533;&#65533;&,?&#65533;&#65533;&#65533;v&#65533;\&#65533;&#65533;1&#65533;&#65533;Q &#65533;s&#65533;&#65533;&#65533;t&#65533;LxS&#65533;&#65533;q&#65533;R&#65533;R*&#65533;.?&#65533;&#65533;&#65533;q&#65533;&#65533;&#65533;&#65533;&#65533;5c&#65533;&#65533;&#65533;&#65533;7
&#65533;j&#65533;&#65533;l"&#65533;&#65533;&#65533;&#65533;+&#65533;@J.&#65533;Z&#65533;&#65533;
	\P&#65533;&#65533;&#65533;6:O1&#65533;&#65533;=S	Ge&#65533;&#65533;?&#65533;&#65533;b&#65533;&#65533;&#2034;~&#65533;&#65533;8#je&#65533;&#65533;&#65533;8?&#65533;&#65533;&#65533;&#65533;&#65533;&#65533;  n&#65533;Vn&#65533;a&#65533;&#65533;&#65533;0>)&#65533;4&#65533;&#65533;
K&#65533;oEa&#65533;%f@&#65533;znk?&#65533;}p(&#65533;83,&#65533;e&#65533;&#65533;&#657;=}&#65533;&#65533;Tt&#65533;"&#65533;o&#65533;U?&#65533;&#65533;/*&#65533;=5&#65533;R&#65533;&#65533;&#65533;&#65533;&#65533;Q&#65533;=&#65533;3&#803;&#65533;&#65533;&#65533;'&#65533;&#65533;Qm&#65533;_&#65533;&#65533;
k&#65533;&#65533;&#65533;&#65533;k&#65533;v>&#65533;>&#65533;&#65533;Q&#65533;ks&#65533;&#65533;|!o&#65533;&#2025;mt&#65533;&#65533;&#65533;&#65533;&#65533;}`&#1472;&#65533;nE&#65533;&#65533;&#65533;5n&#65533;&#65533;&#65533;&#65533;W^E&#65533;^&#65533;(&#65533;&#65533;a&#65533;z&#65533;&#65533;&#65533;0&#65533;&#65533;&#65533;&#65533;<&#65533;ot&#65533;:?&#65533;&#65533;&#65533;&#65533;UO1&#65533;9Eap&#65533;&#65533;&#65533;&#65533;&#65533;&#65533;&#65533;_2&#65533;&#65533;&#65533;&#65533;_%=&#65533;o&#65533;&#65533;&#65533;	&#65533;Q&#65533;|&#65533;&#65533;\1(`&#65533;Tt&#65533;&#65533;&#65533;&#65533;#o&#65533;&&#65533;?&#65533;&#65533;n=&#43780;&#65533;&#65533;0&#65533;&#65533;&#65533;Z&#65533;&#65533;&#65533;0&#65533;?&#65533;p&#1162;r
&#65533;@&#65533;@&#65533;&#65533;)&#65533;&#65533;&#65533;\0&#65533;v~&#65533;&#65533;M&#65533;'&#65533;&#65533;P&#65533;A&#65533;B&#65533;&#65533;&#65533;0&#65533;2&#65533;&#65533;&#65533;&#65533;_&#65533; &#65533;&#65533;i&#65533;4X&#65533;&#65533;A&#65533;	ddp&#65533;B&#65533;%.&#1319;&#65533;E&#65533;&#65533;4n&#65533;&#65533;&#65533;#&#457;!E&#65533;$Y&#65533;&#65533;I&#65533;)U&#65533;d&#65533;2&#65533; &#65533;Q\&#932;)0D&#65533;&#65533;9u&#65533;&#65533;&#65533;J&#65533;&#65533;&#65533;72d(&#65533;I&#65533;I&#65533;
&#1847;Od:&#65533;N(@2&#65533;Q&#65533;YK&#65533;&#65533;&#65533;G&#65533;W&#65533;a&#346;&#65533;&#65533;&#65533;&#65533;&#65533;d&#65533;d&#65533;&#1745;o&#65533;&#65533;&#65533;[Wi&#1482;&#65533;&#65533;&#65533;Z&#65533;j]&#65533;&#65533;&#65533;\&#65533;&#65533;&#65533;e&#65533;&#65533;&#65533;&#65533;-b&#65533;&#65533;/L&#65533;&#65533;R=&#65533;3XB&#65533;&#65533;~&-&#65533;(&#65533;>.	&#65533;&#65533;&#65533;&#65533;%m&#65533;.];&#65533;&#65533;&#65533;^&#65533;&#65533;&#65533;&#65533;3&#5218;W&#65533;&#65533;&#1664;&#65533;/?H&#65533;&#65533;&#65533;&#65533;A&#65533;!C&#1588;&#65533;j&#65533;&#65533;&#65533;T&#65533;&#65533;&#65533;Z'&#65533;&#65533;&#65533;%&#65533;I*&#65533; &#65533;&#65533;&#65533;[=&#65533;$^&#65533;J&#65533;&#65533;?&#65533;&#65533;?&#65533;&#65533;0;/&#65533;&#65533;&#65533;&#65533;&#65533;O2&#65533;*&#65533;&#65533;&#65533;&#65533;&#65533;o?U&#65533;&#65533;&#65533;(2&#65533;P&#65533;&#65533;.;&#658;&#65533;x&#65533;&#65533;&#65533;H1&#65533;D&#65533;/!z6LI&#65533;&#666;&#65533;e&#65533;]&#65533;&#65533;q&#65533;1&#65533;m&#65533;&#65533; 1&#65533;&#65533;q&#556;0&#65533;&#65533;&#65533;J@&#65533;&#65533;&#65533;&#65533;&#65533;M.|&#65533;S&#65533;&#65533;&#65533;I9&#65533;B&#65533;&#65533;&#65533;&#1298;&#65533;W&#65533;&#1837;7&#65533;|0&#65533;L&#65533;d@&#65533;R:&#65533;&#65533;t&#65533;b&#65533;I~&#65533;&#65533;k'+&#65533;4&#65533;9a&#65533;QL?])4B 44&#65533;1\t7&#65533;&#65533;&#65533;4&#65533;&#65533;R&#65533;H1(&#65533;G&#65533;&#65533;/LAC%&#65533;&#1224;r4&#65533;&#65533;2&#65533;&#65533;&#65533;&#65533;T&#65533;&#65533;&#65533;&#65533;V&#65533;&#65533;&#65533;2&#65533;&#65533;U&#65533;&#65533;a&#65533;+X&#65533;&#65533;*&#65533;_{vXD{&#65533;&#65533;&#1573;v&#65533;&#65533;[&#65533;&#341;U&#65533;T&#65533;&#65533;&#65533;5&#65533;&#65533;W+&#65533;&#1680;&#65533;&#65533;VXU&#65533;&#65533;v&#65533;YS&#65533;Rr?&#65533;&#65533;&#65533;t&#65533;&#65533;&#65533;&#65533;]&#1749;7&#65533;y&#65533;&#65533;&#65533;k&#65533;&#65533;&#65533;4&#65533;=s]&#65533;x`&#65533;F*[&#65533;m&#65533;`&#65533;&#65533;`&#65533;#&#65533;xb&#65533;+&#65533;&#65533;&#65533;i&#65533;&#65533;_f&#65533;&#65533;&#65533;c&#65533;Cyd&#65533;K6&#65533;d&#65533;SVye&#65533;[v&#65533;[&#65533;^&#65533;y&#65533;u5^X&#65533;s&#65533;yg&#65533;{&#65533;&#65533;g&#65533;&#65533;>9f&#65533;&#65533;&#65533;X$j7&#65533;&#65533;h&#65533;&#65533;v&#65533;i&#65533;&#65533;&#65533;Zd&#65533;&#65533;~:&#165;&#65533;&#65533;zk&#65533;&#65533;&#65533;&#65533;k&#65533;)&#65533;&#65533;&#65533;6&#65533;l&#65533;&#65533;V{m&#65533;&#65533;v&#65533;m&#65533;&#1374;H&#65533;B&#65533;&#65533;&#65533;n&#65533;&#65533;&#65533;{o&#65533;&#65533;&#65533;&#65533;o&#65533;|p&#65533;7&#65533;p&#65533;W&#65533;&#65533;r&#65533;q&#65533;#&#65533;|r&#65533;+&#65533;&#65533;r&#65533;3&#65533;<.D&#65533;&#65533;s&#65533;5}t&#65533;K7&#65533;t&#65533;SW}u&#65533;[w&#65533;u&#65533;c&#65533;&#65533;&#65533;&#65533;&#65533;&#65533;v&#65533;s&#65533;}w&#65533;{&#65533;&#65533;w&#65533;&#65533;~x&#65533;["&#65533;x&#65533;W~y&#65533;w&#65533;y&#65533;7>&#43767;&#65533;z&#65533;&#65533;~{&#65533;&#65533;&#65533;{&#65533;&#65533;|&#65533;&#65533;7&#65533;|&#65533;&#65533;W}&#65533;&#65533;w&#65533;}&#65533;&#65533;~&#65533;&#65533;&#65533;&#65533;~&#65533;&#65533;&#65533;&#65533;&#65533;&#65533;&#65533; P&#65533;$&#65533;&#65533;&#65533;W@&P&#65533;d`&#65533;@F&#65533;{&#65533;`-xAfP&#65533;&#65533;&#65533;x&#65533;&#65533;&#65533;N&#65533;#$a	MxB&#65533;P&#65533;+da]&#65533;B&#65533;P&#65533;3&#65533;amxC&#65533;P&#65533;;&#65533;&#65533;a}HC&#65533;&#65533;h $b&#65533;xD$&Q&#65533;&#65533;&#65533;"&#65533;&#65533;D(FQ&#65533;S&#65533;b&#65533;xE,fQ&#65533;[&#65533;b&#65533;&#65533;E0&#65533;Q&#65533;c$c&#65533;xF4&#65533;Q&#65533;kdc&#65533;xL`&#65533;u&#65533;c&#65533;xG<&#65533;Q&#65533;{&#65533;c&#65533;&#65533;G@R&#65533;&#65533;$d!yHD&R&#65533;&#65533;dd#&#65533;HHFR&#65533;&#65533;&#65533;&#65533;H&#65533;&#65533;0LfR&#65533;&#65533;I[&#65533; !&#65533; U ,0 `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(="&#65533; D&#65533;.&#65533;&#65533;&#65533;&#65533;&#1387;X&#65533;j&#65533;&#65533;T&#65533;&#65533;K&#65533;&#65533;&#1651;[L&#65533;&#65533;&#1328;p&#65533;&#669;K&#65533;&#65533;]&#65533;5(0&#65533;m&#1851;&#65533;L&#65533;&#65533;&#65533;&#184;&#65533;&#65533;&#453;#K&#65533;L&#65533;.&#65533;Q&#65533;&#65533;&#65533;&#992;&#65533;"x&#65533;&#65533;i&#65533;&#1256;S&#65533;&#65533;I:&#65533;
F&#65533;&#65533;&#65533;M&#65533;&#65533;&#65533;*&#65533;
&#65533;<&#65533;&#65533;&#65533;&#65533;&#65533;&#65533;&#1270;&#65533;1&#65533;&#65533;e_&#956;9&#65533;&#65533;+n&#53050;&#65533;&#65533;g &#859;:&#65533;&#65533;&#65533;&#65533;&#65533;}&#65533;&#65533;5&#65533;A&#65533;@&#1022;&#65533;{&#65533;#0s_&#65533;a&#65533;&#65533;&#65533;&#65533;&#65533;\&#65533;`&#65533;f&#65533;&#65533;'&#65533;&#65533;Jt&#65533;v&#65533;&#65533;A&#65533;6&#65533;&#65533;&#65533;&#65533;&#65533;&#65533;	>&#65533;&#65533;f&#65533;&#65533;&#65533;&#28678; &#65533;&#65533;^&#65533;Q&#65533;X"&#65533;&#65533;"pp&#65533;|&#65533;&#65533;&#65533;4Gat&#65533;m&#65533;b&#65533;<&#65533;H&#65533;'&#65533;&#65533;%&#65533;&#65533;H
&#65533;&#65533;%j&#65533;&#65533;&#65533;IF)&#65533;\-"(&#65533;WSf&#65533;&#65533;V=L&#65533;#^&#65533;&#65533;d&#65533;&#65533;'&#65533;&#65533;&#65533;=-&#65533;e_b&#65533;)&#65533;1U&#65533;eb*(G'&#65533;U&#65533;&#65533;&#30656;*&#34820;j&#34888;&&#65533;&#34956;6&#65533;&#65533;~&#65533;9P&#65533;&#65533;I&#65533; &#65533;Q&#65533;&#65533;&#30352;v&#65533;&#39392;&#65533;*&#43530;JJU7&#65533;'&#65533;F2&#65533;)&#65533;&#65533;&#65533;&#65533;*&#47924;&#65533;
&#65533;B6&#65533;X&#65533;q&#501;Z&#65533;|&#65533;*&#65533;&#65533;+jCN(&#65533;b&#65533;&#65533;
l&#65533;&#65533;F+&#65533;&#65533;&#65533;J&#1313;&#65533;&#65533;&#65533;&#65533;l&#65533;&#65533;v&#65533;&#65533;&#65533;&#65533;&#65533;&#65533;&#65533;i&#441;-&#65533;&#2475;&#61059;Nt&#1582;	&#424;&#65533;c&#65533;k&#65533;&#65533;N&#65533;[&#65533;&#65533;1&#65533;,&#65533; |y_^&#65533;-&#65533;'&#65533;&#65533;&#182;
<&#65533;
&#65533;}&#65533;jlWl&#65533;&#65533;&#65533;&#65533;Xh&#491;&#65533;Jd,&#65533;&#65533;$&#2043;&#65533;X8H8&#65533;&#65533;%&#65533;&#65533;&#65533;&#65533;&#222;,V&#65533;&#65533;&#65533;&#65533;8&#65533;&#65533;&#65533;Zw'&#65533;A&#65533;,&#65533;&#65533;D&#65533;&#65533;V1&#65533;&#65533;E7&#65533;&#65533;&#65533;G&#65533;L&#65533;|2<m&#65533;&#65533;&#452;&#65533;&#65533;&#65533;&#65533;&#65533;&#65533;&#65533;o&#65533;rm&#65533;&#65533;^H&#65533;&#65533;c&#65533;&#65533;&#65533;&#65533;p&#65533;iA&#65533;\&#65533;om&#65533;&#65533;^&#65533;|K&#65533;&#65533;&#65533;86&#65533;w&#65533;&#65533; &#65533;&#65533;&#65533;&#65533;&#65533;&#65533;7.,&#65533;uLn}&#65533;$A[&#65533;;&#65533;&#65533;&#65533;w&#65533;9&#65533;&#65533;O&#65533;wa&#65533;d&#65533;7&#65533;&#65533;&#43831;&#65533;8&#65533;-&#65533;&#65533;_ :d&#722;
,&#65533;8B&#65533;&#65533;&#65533;&#65533;&#65533;N&#65533;~9w)&#65533;z&#65533;&#65533;&#65533;&#65533;&#65533;}&#65533;&#65533;J8G&#65533;f&#239;&#65533;/o&#65533;j&#65533;'6}&#65533;&#65533;#&&#65533;&#65533;_/~m.&#65533;f<J z&#65533;_r7&#65533;P9&#65533;&#65533;&#65533;<&#65533;&#65533;&#65533;&#65533;&#65533;08&#65533; &#65533; &#65533;:&#65533;&#65533; }&#1055;S5&#65533;&#65533;  H&#65533;&x9&#65533;X&#65533;&#65533;&#65533;K(H&#65533;Fp&#65533;&#65533;@&#65533;W&#65533;&#65533;-&#65533;&#65533;&#65533;3&#65533;&#65533;&#65533;&#65533;&#65533;&#65533;D0L&#1357;b&#548;N&#65533;E&#65533;&#65533;&#65533;&#65533;P&#65533;&#65533;&#65533;P P@&#65533;&#65533;&#65533;@&#65533;"&#65533;&#65533;&#65533;aj&#65533;&#65533;%6&#65533;&#65533;&#65533;ID&#65533;*Z&#65533;D3 &#65533;P&#450;$&#65533;R&#65533;@&#65533;&#65533;&#65533;% &#65533;GL&#65533;e&#65533;&#65533;&#65533;d K&#65533;&#65533;&#65533;&#65533;
8,&#65533;&#65533;x,X&#65533;W%1N &#65533;&#65533;&#510;H&#65533;B&#65533;4$&#65533;x&#65533;&#1088;&#65533;&#65533;&#65533;&#65533;&#65533;&#65533;Z&#65533;+	t&#65533;&#65533;&#65533;&#65533; &#65533; &#65533;&#65533;&#65533;&#65533;R&#65533;2 }&#65533;)&#65533;&#65533; 
&#65533;&#65533;&&#65533;&#65533;,g)K&#65533;&#62648;&#65533;I0&#65533;D&#65533;O&#65533;&#65533;QZ&#1026;t`H&#1803;"&#65533;&#65533;e&&#65533;&#65533;&#65533;&#65533;+M KZZ&#1239;&#65533;&#805;6&#65533;3&#65533;\ &#65533;&#65533;&#65533;C&#65533;@&#65533; &#65533;&#65533;L&#65533;:&#985;D&#65533;9f&#65533;&#65533;&#65533;<&#65533;I&#65533;9n&#65533;=igN&#65533;&#65533;&#65533;&#65533;&#65533;&#65533;&#65533;&#65533;&#65533;fbW&#65533;&#65533;&#65533;$	&#65533;&#65533;&#65533;
8&#65533;ry&#65533;&#65533;D'&#65533;&#65533;&#65533;)G&#65533;&#65533;	K&#65533;~&#65533;`&#65533;
&#65533;<jMQ&#65533;&#65533;(M)&#65533;&#65533;/U&#65533;&#65533;E&#65533;&#65533;&#65533;&#65533;3&#65533;&#65533;&#65533;&#65533;,m&#65533;&#990;&#65533;$e/&#65533;4&#65533;&#65533;&#65533;&#65533;&#65533;d5&#65533;&#65533;&#65533;f&#65533;&#65533;&#65533;&t&#65533;$-&#65533;&#65533;6&#65533;&#1258;n&#65533;]&#65533;C&#65533;&#65533;&#65533;&#65533;&#65533;m&#65533;&#65533;M&#65533;&#65533;4G&#65533;&#1320;ZS&#65533;2&#65533;&#65533;Z&#65533;&#65533;}&#65533;&#65533;&#65533;2HE&#65533;&#65533;g:U
5+-&#65533;&#65533;?t&#65533;&#65533;&#65533;&#65533;.&#65533;&#1303;&#65533; &#65533;'Q&#65533;b&#65533;&#65533;X&#65533;&#65533;U&#65533;}&#65533;&#65533;^e&#65533;C&#65533;&#65533;5&#65533;&#65533;]&#65533;&#65533;&#1076;&#65533;a&#65533;&#65533;r+ac&#65533;:Z6&#65533;&#65533;&#65533;&#65533;YW&#65533;&#1321;f&#65533;&#65533;&#65533;&#65533;&#65533;RY&#65533;&#65533;u [&#65533;S&#888;&#65533;&#65533;J&#65533;&#65533;&#65533;&#65533;&#65533;GaK\&#65533;&#65533; &#65533;&#65533;m?&#65533;&#65533;V&#65533;&#65533;&#1446;e"[&#65533;Z&#65533;*\&#3283;&#65533;,&#65533;&#65533;&#1857;Q:&#65533;Bm&#65533;&#65533;&#65533;&#65533;&#65533;V&#65533;c&#875;j&#65533;&#65533;]&#65533;U&#65533;&#65533;&#65533;/&#65533;&#65533;W&#65533;MR&#65533;'&#65533;,U;bP&#861599;am*]&#65533;U"N&#65533;Np&#65533;B&#65533;4&#65533;&#65533;&#65533;W&#65533;ens&#65533;_&#2022;&#65533;n&#65533;&#65533;7&#65533;aO,q
&#65533;&#65533;I&#65533;&#65533;b&#183;&#65533;&#65533;&#65533;I&#65533;?=&#65533;aueH	&#65533;a&#65533;x&#65533;M&#520;w&#65533;cp&#65533;	&#65533;h
&#65533;{&#65533;&#65533;&#65533;&#65533;f&#17483;&#65533;oY&#65533;;V&#65533;8&#65533;T&#65533;zL&#65533;*&#65533;&#65533;k&#65533;&#65533;A&#65533;&#65533;&#65533;Z&#65533;&#65533;&#65533;V&#65533;BG&#65533;&#65533;&#65533;&#65533;&#422;D&#65533;&#65533;&#65533;6&#65533;&#65533;&#65533;k&#2045;&#1174;WJZ%&#65533;/3&#65533;&&#65533;W4&#65533;&#1589;q&#65533;&#65533;]Q&#65533;&#65533;9&#65533;&#65533;+H&#65533;&#65533;&#65533;&#1211;&#65533;&#65533;&#65533;t&#353;&#65533;&#65533;&#65533;g&#65533;s&#836;&#948;&#65533;A&#65533;&#65533;&#65533;&#65533;&#1150;&#65533;cqu%&#65533;&#65533;:&#1192;N&#65533;@&#65533;'&#65533;z&#65533;50r&#65533;7MkA&#65533;oDtv&#65533;&#65533;Y$&#1001;&#65533;&#65533;%&#65533;&#65533;&#65533;&#65533;&#65533;8&#65533;H&#65533;&#65533;&#336;e&#65533;,|&#65533;&#65533;&#65533;&#65533;@&#65533;&#65533;&#65533;&#65533;&#65533;&#65533;&#65533;M&#65533;I&#65533;&#65533;hN6F&#65533;&#65533;&#65533;f&#65533;{&#65533;q&#65533;&#65533;g&#65533;_F&#65533;&#65533;&#1742;7&#65533;@p&#65533;&#65533;&#65533;<&#65533;&#569;&#65533;6&#65533;}?;.&#65533;	k&#65533;&#65533;&#65533;&#57444;7&#65533;&#65533;&#1971;b&#65533;&#65533;&#65533;Zj&#65533;&#65533;&#65533;"8&#65533;qa/&#65533;&#65533;&#65533;&#65533;j4&#65533;7&#65533;P	&#65533;&#65533;0f&#65533;&#65533;+&#65533;&#65533;o&#65533;P&#65533;a&#65533;&#65533;Em&#65533;\Y&#65533;xk&#65533;(&#65533;|&#537;&#65533;&#65533;&#65533;P^2&#65533;&#54000;&#65533;2&#1431;co"&#65533;R&#65533;qh4&#65533;&#65533;FA&#65533;&#65533;&#65533;`-S&#65533;s~&#65533;&#65533;=&#65533;V&#65533;&#65533;&#65533;>&#65533;D60g&#65533;&#65533;mt&#65533;&#65533;&#65533;~&#65533;J&#65533;4/&#1467;U&#65533;&#65533;|&#65533;&#65533;S}&#65533;P&#65533;OE&#65533;&#65533;;&#65533;&#65533;&#65533;&#65533;5&#65533;&#65533;&#65533;g&#65533;&#65533;[&#65533;&#65533;h&#65533;&#65533;&#65533;G&#65533;&#65533;&#65533;k&#65533;&#65533;&#65533;N &#65533;&#471;r<=;-&#65533;&#65533;&#65533;&#650;&#65533;&#65533;bB&#65533;*.Be&#65533;&#65533;JE&#65533;MoJ&#1051;.g&#65533;Q&#65533;&#65533;|&#65533;,&#65533;&#65533;&#65533;)&#65533;_&#823;&#65533;_&#65533;&#65533;&#65533;&#65533;&#65533;/F&#65533;&#65533;&#65533;v:&#65533;&#65533;&#65533;&#65533;"Z{_&#65533;&#65533;	&#65533;&#314;&#65533;=&#65533;&#65533;'&#65533;&#65533;&#946;3&#65533;&#65533;&#65533;&#65533;&#65533;,&#65533;/&#65533;&#65533;&#65533;&#65533;&#65533;&#65533;q{[S&#65533;&#65533;>&#65533;&#65533;&#65533; zQ&#65533;&#65533;~&#65533;&#65533;&#945;W&#65533;&#65533;&#65533;wh#&f4[&#65533;&#65533;k&#65533;&#65533;&#65533;&#65533; &#1280;&#512;g&#65533;&#65533;I&#65533;p'W&#65533;&#65533;wb#&#65533;&#65533;&#65533;&#65533;&#65533;}&#65533;gT&#65533;&#65533;&#65533;r!T&#65533;&#65533;
&#65533;&#65533;&#65533;8&#65533;&#65533;;;&#65533;r0s&#132;Tr&#65533;T5`Y a&#65533;&#65533;&#65533;Y!(&#65533;&#65533;C^@&#65533;bTab&#65533;Q<a~&#65533;5&#65533;Q&#65533;&#386;&#65533;S&#65533;v&#65533;&#65533;&#65533;}S&#65533;&#65533;&#65533;QD&#65533;&#65533;X&#65533;&#65533;J&#65533;6	&#65533;=V(q&#65533;&#65533;&#65533;O&#65533;eT$XaHgC8&#65533;s3&#65533; (x&#65533;&#65533;96(&#65533;&#65533;&#65533;&#65533; [e]&#65533;7K&#65533;&#54404;v&#65533;&#65533;_&#65533;sH&#65533;&#65533;&#65533;a&#65533;VB&#65533;(&#65533;&#65533;&#65533;D&#65533;8&#65533;&#65533;&#65533;&#65533;&#65533;&#65533;&#65533;&#65533;w&#65533;&#65533;&#65533;&#65533;DS&#65533;A&#65533; fm&#65533;&#65533;z*&#65533;k&#65533;T&#65533;Xp&#65533;&#1353;>&#65533;9h&#65533;&#65533;W&#65533;X{y&#65533;(X&#65533;&To&#65533;&#65533;k&#65533;B&#65533;r&#65533;&#65533;&#65533;&#65533;&#65533;&#65533;&#65533;(&#65533;w&#65533;&#65533;mE&#65533;&#65533;#(&#65533;X'`7P&#65533;o4&#65533;&#65533;(&#65533;!&#65533;W&#65533;&#65533;&#65533;&#65533;W/&#65533;O W&#65533;&#65533;&#65533;y8&#65533;9&#65533;h*Af&#65533;&#65533;S&#65533;x&#65533;&#65533;h&#65533;&#65533;"&#65533;gx&#65533;&#65533;4w&#65533;% p&#65533;X&#65533;&#65533;&#65533;IB&#65533;E&#19983;&#65533;Rw&#65533;x&#65533;&#65533;2`A&#65533;T@v&#65533;&#65533;&#65533;9&#65533;<
-E&#65533; &#17219;G&#65533;&#65533;&#65533;&#65533;&#1608;&#65533;&#65533;3[&#65533;b&#65533;mO&#65533; &#65533;u&#65533;|&#65533;&#37922;&#65533;|&#65533;&#65533;+,	&#65533;.&#65533;m&#65533;JI&#65533;5	O&#65533;&#65533;~&#65533;x&#65533;&#65533;N&#65533;&#65533;&#65533;&#65533;&#65533;}&#65533;p&#65533;TY&#65533;&#65533;QG&#65533;&#65533;	&#65533;Ky&#65533;&&#65533;&#65533;e&#65533;&#65533;&#65533;'M&#65533;&#65533;y&#65533;&#65533;&#65533;Wm3(
&#65533;.(9!*&#65533;,&#65533;%n&#65533;Qc	 &#65533;X&#65533;2	&#65533;E&#65533;&#65533;j	O&#65533;&#1238;9y&#65533;&#65533;^MH&#65533;vI&#903;s&#65533;&#65533;P|Y~&#65533;)t&#1548;&#65533;(&#65533;&#65533;&#65533;#&#65533;e&#65533;i&#65533;&#65533;&#65533;&#65533;&#65533;2&#65533;&#65533;&#65533;&#65533;&#65533;rmtg$4s&#65533;"Z&#65533;yk&#65533;&#65533;&#65533;&#65533;9&#65533;&#65533;&#65533;Hb&#65533;9&#65533;&#65533;d&#65533;&#48664;X&#65533;&#65533;(&#65533;&#65533;y]&#65533;$&#65533;6&#65533;m[(&#65533;&#65533;.'a&#65533;&#65533;&#65533;&#65533;&#65533;3y8&#65533;0 &#65533;m&#65533;&#65533;&#65533;&#65533;&#65533;&#65533;&#65533;2j0Q_w&#65533;	v_&#65533;:&#65533;A&#65533;C&#33148;9&#65533;)&#65533;'M&#65533;&#65533; &#65533;)&#65533;	&#65533;&#65533;( Y$7P&#65533;
p8C&#65533;&#65533;&#65533;;&#65533;&#65533;E*&#65533;&#65533;&#65533;{&#65533;&#65533;y&#65533;&#65533;&#65533;c&#7363;8&#65533;&#65533;&#65533;&#65533;&#65533;&#598;&#65533;&#1631;&#65533;	&#65533;%&#65533;&#65533;J7#&#65533;&#65533;	&#65533;S&#65533;&#1365;a&#65533;&#65533;!&#65533;sd&#65533;&#529;&#65533;&#65533;&#65533;V&#65533;&#65533;&#1913;&#65533;&#65533;+ $:&#65533;#z&#65533;&#65533;&#65533;l%X&#65533;F.O&#65533;&#65533;&#65533;G&#65533;&#65533;&#65533;+3J&#65533;&#65533;&#65533;&#65533;&#65533;&#65533;X&#65533;&#65533;Bj&#65533;&#65533;V&#65533;F&#65533;&#65533;i&#65533;y!&#65533;X&#65533;&#65533;&#65533;&#65533;S&#65533;&#65533;&#65533;W:*&#65533;}&#65533;&#65533;8&#65533;}&#65533;&#65533;_&#65533;&#65533;a&#65533;&#65533;}dz&#65533;Hj4a2&#65533;&#65533;3- d&#65533;&#65533;.&#65533;&#63900;&#65533;5&#65533;X&#65533;}&#516;:]&#65533;&#65533;&#65533;&#65533;&#65533;&#65533;&#65533;&#65533;&#65533;&#65533;&#65533;&#65533;R&#65533;{+4&#65533;,&#65533;W`
&#65533;&#65533;Tz&#65533;&#65533;S&#65533;UT&#65533;Z&#65533;8&#65533;{j&#65533;&#65533;&#65533;&#65533;~&#65533;k&#65533;&#65533;&#65533;`&#65533;&#65533;&#65533;&#65533;&#65533;~Q	&#65533;:&#65533;TFB&#65533;t&#65533;&#65533;
&#65533; C~&#65533;N;:&#65533;&#65533;&#1507;&#65533;*&#65533;9&#65533;&#65533;)_&#65533;.:.&#65533;"&#65533;&#65533;&#65533;&#65533;`&#65533;&#65533;)Mo8|fy&j&#65533;&#65533;q&#65533;&#1178;&#65533;&#1498;&#65533;&#65533;&#65533;b&#65533;n&#65533;&#65533;z&#65533;&#65533;7&#65533;&#65533;&#65533;b&#65533;	&#65533;z
&#65533;&#65533;^&#65533;&#1360;&#65533;&#65533;s(H`K&#65533;&#1637;&#65533;&#65533;&#65533;J1z&#65533;&#65533;'&#65533;&#65533;&#65533;&#1850;&#65533;X6;&#65533;J&#65533;&#1064;&#65533;p&#65533;&#65533;\&#1399;&#65533;&#65533;&#65533;Iz^+&#65533;&#65533;0&#65533;)&#65533;&#65533;&#65533;&#65533;&#65533;&#65533;[E&#65533;o&#65533;f]_gy&#65533;Dpvp&#65533;&#65533;&#65533;z&#65533;&#65533;&#65533;&#65533;i(k(*&#65533;&#65533;6 &#65533;&#65533;&#65533;Z&#65533;&#65533;I.&#65533;&#65533;&#65533;&#65533;&#65533;&#65533;&#65533;oW&#65533;&#65533;pq\&#65533;&#65533;aa1~&#65533;Z&#65533;&#65533;^&#65533;)&#65533;&#65533;Nk&#65533;&#65533;&#65533;&#65533;	&#65533;&#65533;&#65533;&#65533;&#65533;&#65533;&#65533;vq&#65533;&#1438;^p&#65533;*&#65533;&#65533;'N ?h&#65533;&#65533;&#65533;&#65533;L{&#65533;F&#1497;m&#65533;&#65533;&#65533;&#65533;&#65533;&#65533;H&#65533;=&#65533;SwxPe&#47759;{+ &#65533;!&#65533;(Vs~J&#65533; 
&#65533;&#65533;&#65533;&#65533; G&#65533;c&#65533;c&#65533;'f[&#65533;&#65533;&#65533;&#65533;!&#65533;&#65533;&#65533;&#65533;R6+&#65533;&#65533;&#65533;&#65533;&#65533;jf&#65533;Z&#65533;&#65533;&#65533;Y&#65533;&#65533;&#65533;BOj?&#1720;&#65533;&#65533;&#635;q&#65533;!&#65533;&#65533;2&#65533;e&#1082;U&#65533;&#65533;&#1779;2&#65533;&#65533;&#65533;&#65533;&#65533;&#65533;56&#65533;&#65533;8&#65533;&#65533;Z&#65533;&#65533;Rp&#65533;&#65533;&#65533;&#65533;&#65533;&#65533;&#65533;K|&#1073;kg&#65533;&#65533;N&#65533;i5&#747;[T&#65533;&#65533;&#65533;&#65533;TA{t$&#65533;g&#65533;&#65533;>p9d&#65533;&#65533;&#65533;&#65533;y&#65533;&#65533;+6&#65533;p&#65533;&#65533; &#65533;e&#65533;1&#65533;&#65533;`v&#65533;w[&#65533;&#65533;:}&#65533; &#65533;&#65533;&#65533;&#65533;\&#65533;&#65533;A&#65533;&#142;T&#65533;6&#65533;b&#65533;&#767;&#65533;[&#65533;q&#65533;8$L&#65533;&#65533;g&#65533;&#65533;:$B"&#227;FD4k&#65533;&#65533;&#65533;&#65533;&#65533;&#65533;D&#65533;&#65533;5L&#65533;&#65533;&#65533;&#65533;9>uLiJ&#65533;&#65533;)=
v&#65533;&#65533;&#65533;&#65533;&#65533;&#65533;2&#150;&#65533;&#65533;1&#65533;&#65533;.&#65533;T&#1640;&#65533;&#65533;&#65533;&#65533;>0&#65533;,F&#65533;"Z&#65533;]\7&#65533;{&#65533;R&#65533;>Lx&#65533;&#65533;&#65533;&#65533;&#65533;&#65533;!&#662;r&#65533;(&#65533;&#65533;&#65533;r&#65533;&#65533;&#65533;&#65533;2&#1682;&#65533;|&#65533;&#1837;&#65533;&#65533;(c&#65533;&#333;&#65533;3	p+f&#65533;Y&#65533;1&#65533;&#65533;&#1660;&#65533;L(&#65533;&#65533;&#65533;&#874;s&#65533;,&#65533;&#65533;Ga(&#65533;&#65533;&#65533;&#65533;&#65533;&#65533;&#352;&#65533;',(]&#65533;&#659;7A,G&#65533;&#65533;&#65533;;&#65533;@/ &#65533;z&#65533;'&#65533;&#65533;
C&#65533;9K&#65533;&#626;l&#65533;L+6%0&#65533;QIL&#65533;2j&#65533;U&#65533;&#65533;\(l&#65533;&#65533;&#1708;&#65533;r&#65533;&#65533;&#65533;&#65533;&#65533;&#65533;q!
p&#65533;&#65533;b&#65533;&#1756;&#914;L&#65533;&#65533;{&#65533;0&#65533;)&#65533;m&#65533;&#65533;l&#65533;&#65533;l&#65533;&#65533;&#972;b./&#65533;&#65533;&#65533;R&#65533;&#65533;\(&#65533;&#65533;&#65533;|&#1077;&#65533;i&#65533;&#65533;&#65533;Ds&#65533;&#448;[&#65533;&#65533;'f&#65533;&#65533;&#65533;&#65533;&#65533;&#65533;&#65533;|~&#65533;k9&#65533;&#65533;\&#960;"&#65533;$&#65533;&#65533;}&#65533;:&#65533;&#1022;&#65533;EU0&#65533;!&#1198;[&#1153;B&#65533;(&#65533;m&#65533;&#65533;&#65533;&#65533;fhpDS&#65533;/]&#65533;$&#65533;2]&#65533;B&#65533;&#65533;]&#65533;7&#65533;7&#65533;&#768;r	1&#65533;=&#65533;B&#65533;+&#65533;K&#65533;&#65533;M3&#65533;!&#65533;&#65533;&#65533;P&#65533;+@&#65533;&#1353;&#65533;8&#65533;&#65533;"&#65533;&#65533;Nm&#65533;X\-4
&#702;&#65533;&#65533;Ws	&#65533;&#65533;k-&#65533;V@&#65533;(&#65533;4a0&#65533;h]&#65533;'&#65533;w&#814;[#&#1472;&#65533;&#65533;(=K&#65533;&#65533;&#65533;5s=&#65533;&#65533;}&#65533;X&#65533;'b&#65533;h&#65533;g&#65533;V&#65533;&#1477;&#65533;&#65533;&#65533;X&#65533;IcI&#835;&#65533;&#65533;&#1643;&#1607;&#65533;!&#65533;&#65533;r&#65533;4&#65533;&#65533;&#65533;&#65533;&#65533;S&#65533;&#1712;}_Z&#65533;5&#65533;&#65533;&#1581;&#65533;&#1008;&#65533;&#65533;M&#65533;&#65533;&#1810;z-&#65533;h-&#65533;m&#65533;&#65533;&#65533;E+&#65533;D&#65533;&#1699;=&#65533;u&#65533;Y&#65533;&#65533;&#65533;&#1037;5&#65533;&#1871;&#65533;&#65533;X&#65533;&#65533;&#1309;&#65533;9S&#65533;&#65533;&#65533;&#65533;I&#65533;-&#65533;&#65533;&#65533;%&#65533;&#65533;&#65533;]&#65533;&#65533;
#k&#65533;&#65533;&#65533;&#1786;=T&#65533;{5&#65533;&#65533;&#65533;&#65533;&#65533;M&#65533;6&#65533;&#65533;m/{&#65533;&#65533;&#65533;&#65533;&#65533;&#65533;2&#65533;&#65533;&#65533;&#65533;	&#358;&#65533;&#65533;k6&#65533;&#65533;&#65533;&#65533;&#65533; &#65533;&#65533;&#65533;&#65533;.&#65533;`&#65533;&#65533;&#65533;&#65533;&#65533;&#65533;}p&#65533;-&#65533;&#65533;&#65533;&#65533;B&#65533; &#708;&#65533;&#65533;"&#65533;&#65533;&#65533;&#65533;*&#65533;&#11410;&#65533;0&#65533;~0
4&#65533;&#65533;6&#65533;(3&#65533;&#65533;:&#65533;7&#65533;&#65533;>&#65533;&#65533;@&#65533;B>&#65533;E&#65533;F~&#65533;H&#65533;&#65533;4&#65533;&#65533;J&#65533;&#65533;N&#65533;&#65533;L&#65533;P>&#65533;T^&#65533;R&#65533;&#65533;V&#65533;&#65533;Z&#65533;&#65533;\~&#65533;]&#65533;&#65533;`&#65533;&#65533;a>&#65533;d^&#65533;f~&#65533;h.&#65533;i&#65533;&#65533;l&#65533;&#65533;n&#65533;&#65533;p&#65533;X.&#65533;jN&#65533;v~&#65533;u&#65533;&#65533;z&#65533;&#65533;{&#65533;&#65533;}&#65533;&#65533;~&#65533;.&#65533;&#65533;&#65533;#<&#65533;&#65533;&#65533;&#33006;&#65533;&#65533;&#65533;&#65533;&#65533;&#65533;>&#38158;&#65533;~&#38430;&#38590;&#65533;>&#65533;&#65533;&#65533;&#65533;>&#65533;P&#65533;~&#65533;N&#43678;&#43838;&#65533;&#65533;&#65533;&#65533;&#65533;&#65533;P&#65533;|&#65533;&#65533;>&#48430;&#65533;&#65533;&#65533;&#65533;&#65533;&#65533;&#65533;.&#65533;&#65533;N&#65533;&#65533;~&#65533;&#398;&#65533;&#622;&#65533;&#830;&#65533;&#65533;&#65533;&#65533;&#65533;&#65533;&#65533;.&#53712;&#65533;~&#65533;&#1294;&#65533;&#1694;&#65533;&#65533;&#65533;&#65533;&#65533;&#65533;&#65533;&#65533;&#65533;>&#65533;&#65533;&#65533;~&#65533;&#65533;&#65533;&#65533;&#65533;&#65533;&#65533;&#65533;&#65533;&#65533;&#65533;&#65533;&#65533;&#65533;&#65533;>&#65533;&#65533;^&#65533;&#65533;~&#65533;&#65533;&#65533;&#65533;&#65533;&#65533;&#65533;&#65533;n&#65533;&#65533;&#65533;&#65533; &#65533;&#65533;&#65533;&#65533;/&#65533;_&#65533;&#65533;&#65533;&#65533;&#65533;&#65533;&#65533;&#65533;&#65533;&#65533;/&#65533;0&#65533;o&#65533;&#65533;&#65533;&#65533;&#65533;&#65533;&#65533;&#65533; &#65533;"&#65533;&#65533;#&#65533;&#65533;$&#65533;&#65533;*&#65533;&#65533;,&#65533;&#65533;.&#65533;&#65533;0&#65533;2&#65533;?&#65533;4_&#65533;6&#65533;8&#65533;&#65533;:&#65533;&#65533;<&#65533;&#65533;>&#65533;&#65533;?&#65533;B?&#65533;D_&#65533;F&#65533;H&#65533;&#65533;J&#65533;&#65533;L&#65533;&#65533;N&#65533;&#65533;P&#65533;R?&#65533;@O&#65533;V_&#65533;W&#65533;&#65533;Z&#65533;&#65533;&#65533;&#65533;&#65533;^&#65533;&#65533;`&#65533;b?&#65533;d_&#65533;f&#65533;h&#65533;&#65533;_&#65533;l&#65533;&#65533;n&#65533;&#65533;p&#65533;&#65533;r&#65533;t?&#65533;v_&#65533;w&#65533;&#65533;x&#65533;&#65533;{&#65533;&#65533;~&#65533;&#65533;&#65533;&#65533;/&#65533;&#65533;O&#65533;&#65533;o&#65533;&#65533;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/&#65533;&#65533;p&#65533;&#65533;&#65533;&#65533;&#65533;&#65533;&#65533;&#65533;&#65533;&#65533;&#65533;&#65533;&#65533;&#65533;&#65533;&#65533;&#65533;&#65533;&#65533;&#65533;_&#65533;&#65533;&#65533;(&#65533;o&#65533;&#65533;&#65533;&#65533;&#65533;&#65533;(&#65533;&#65533;&#65533;&#65533;&#65533;&#65533;&#65533;&#65533;o&#65533;&#65533;&#65533;&#65533;&#65533;&#65533;&#65533;&#65533;&#65533;&#65533;&#65533;&#65533;&#65533;&#65533;&#65533;&#65533;&#65533;&#65533;&#65533;O&#65533;&#65533;&#65533;&#65533;&#65533;(&#65533;&#65533;&#65533;&#65533;L&#65533;&#65533;&#65533;_
&#65533;&#65533;&#65533;&#65533;&#65533;&#65533;&#65533;?&#65533;&#65533;_&#65533;&#65533;&#65533;&#65533;&#65533;&#65533;&#65533;(&#65533;&#65533;&#65533;&#65533;&#65533;&#65533;(&#65533;?&#65533;&#65533;R&#65533;&#1791;&#65533;&#65533;&#65533;&#65533;&#65533;&#65533;&#65533;&#65533;&#65533;&#65533;&#65533;&#65533;&#65533;&#65533;&#65533;&#65533;&#65533;&#65533;&#65533;&#65533;&#65533;&#65533;&#65533;&#65533;&#65533;&#65533;&#65533;&#65533;&#65533;( !&#65533; S ,, ` e&#65533;  &#65533; &#65533;H&#65533;&#65533;&#65533;&#65533;*\&#560;&#65533;&#199;#J&#65533;Hq&#65533;&#65533;"3j&#65533;&#561;&#65533;&#463; C&#65533;I&#65533;&#65533;&#595;(S&#65533;4&#65533;#B&#65533;HV&#668;I&#65533;&#65533;&#859;8s&#65533;&#65533;&#627;gB\&#65533;I&#65533;&#65533;&#1123;H&#65533;*]&#660;&#65533;	$4&#65533;J&#65533;&#65533;&#1387;X&#65533;j5(&#65533;&#65533; 3&#65533;&#65533;<r&#65533;&#65533;&#1459;h&#1258;]&#65533;&#65533;l&#65533; &#65533;&#1718;&#65533;&#1915;x&#65533;&#65533;9&#65533;A &#65533;&&#65533;&#65533;&#65533;&#65533;&#200;o&#53248;/&#65533;(&#65533;L&#65533;&#65533;&#65533;&#65533;)c4&#65533;+&#1388;g&#800;C&#65533;m&#65533;@&#65533;&#65533;p&#65533;&#186;&#65533;&#65533;&#1520;c&#734;M&#65533;&#65533;&#65533;&#1784;s&#65533;&#65533;&#891;&#65533;&#65533;&#65533;&#65533;&#65533;N&#65533;&#65533;&#65533;&#65533;&#531;+_n&#65533;!\&#65533;&#65533;_dN&#65533;&#65533;&#65533;&#65533;&#1587;k&#65533;&#957;&#65533;&#65533;&#65533;&#65533;&#65533;3&#65533;&#288;&#65533;&#65533;ct%&#65533;^&#1022;&#65533;{&#65533;5&#65533;&#65533;&#65533;&#65533;&#65533;&#65533;&#65533;&#65533;&#65533;&#65533;p zj&#65533;&#65533;(&#65533;&#65533;h&#65533;&#65533;&&#65533;&#65533;l&#65533;`&#65533;W&#65533;&#65533;&#65533;&#65533;&#65533;Vh&#65533;f&#65533;&#65533;x&#65533;p&#65533;f&#65533;&#65533;&#65533;$&#65533;h&#65533;(&#65533;&#65533;&#65533;gf&#65533;f^ &#65533;@&#65533;&#65533;4&#65533;h&#65533;8&#65533;x&#65533;eQ&#65533;&#1547;&#65533;&#65533;&#65533;Di&#65533;5&#65533;xQ^&#65533;&#65533;AE )&#65533;TVi&#65533;vJ^&#65533;&#65533;&#65533;&#65533;&#2007;`&#65533;u%&#65533;Y&#65533;&#65533;`&#65533;(V&#65533;l&#65533;&#65533;&#1432;&#65533;&#65533;&#65533;i~&#65533;&#65533;&#65533;&#65533;x&#65533;&#65533;&#65533;&#65533;&#65533;&#65533;&#65533;)&#34820;&#65533;&#65533;Ay&#65533;9h&#65533;&#65533;6j&#65533;&#65533;&#1991;
&#65533;&#65533;&#65533;t&#65533;f&#65533;&#65533;I&#65533;V(&#65533;<&#65533;&#1626;&#65533;&#65533;j&#65533;&#65533;u&#65533;&#65533;&#65533;1&#65533; j&#65533;6,&#65533;&#65533;&#43636;&#65533;*&#65533;&#65533;	&#65533;&#65533;Ct&#65533;&#65533;&#65533;*&#52264;;&#65533;&#65533;h&#65533;Y&#65533;&#65533;&#65533;6&#65533;lF+&#65533;&#65533;a&#65533;/,&#65533;&#65533;&#65533;fk&#65533;&#65533;>6&#65533;\&#65533;j+&#65533;&#65533;5&#65533;&#65533;&#65533;&#65533;(&#65533;&#65533;&#65533;&#65533;&#1027;u.&#65533;&#65533;&#65533;&#65533;k&#65533;&#65533;&#65533;&#65533;&#65533;{/w&#60554;&#65533;&#65533;k0&#65533;&#65533;f&#65533;&#65533;&#65533;&#1118;&#65533;XXG&#65533;g&#65533;&#65533;-L&#65533;r &#65533;wi&#65533; &#65533;&#65533;&#65533;&#65533;&#65533;Y&#65533;&#65533;&#65533;&#65533;&#65533;,&#65533;Iru&&#65533;&#1709;&#65533;"&#65533;l3f/S3c&#65533;2`&#65533;&#65533;@&#65533;&#65533;3s1O&#65533;jdA'&#65533;&#65533;h&#65533;fL&#65533;CG-&#65533;q5Wm&#65533;&#65533;&#65533;z&#65533;&#65533;&#65533;M&#65533;&#65533;&#1534;a-&#65533;&#65533;&#65533;)&#65533;&#683;&#65533;&#65533;&#65533;&#1718;&#65533;&#65533;&#65533;&#65533;&#1670;p&#65533;&#65533;&#65533;m&#65533;&#65533;&#173;7&#65533;&#65533;9&#65533;&#65533;&#65533;&#65533;Q&#65533;-&#65533;&#65533;{&#1970;&#65533;&#65533;&#320;)F&#65533;7&#65533;&#65533;&#65533;G&#65533;"&#65533;1&#65533;&#65533;G&#65533;&#65533;&#65533;Z&#65533;'&#65533;ug.&#65533;&#731;&#65533;&#65533;]&#65533;Mo&#65533;&#65533;d&#65533;&#65533;&#65533;&#65533;w&#65533;&#65533;&#65533;&#65533;|F&#65533;<R
&#65533;/&#65533;;E&#65533;&#65533;&#65533;X3{&#65533;&#65533;L&#65533; .&#65533;&#65533;7&#65533;&#65533;&#65533;&#65533;,&#65533;&#65533;&#65533;4&#65533;&#65533;=&#65533;&#65533;&#65533;&#65533;&#65533;Z&#65533;&#65533;{&#65533;&#65533;&#65533;Zz&#65533;&#65533;Kp&#65533;&#65533;&#65533;Rz&#65533;&#1698;&#65533;&#65533;&#1653;&#65533;I&#65533;&#65533;&#65533;&#65533;&#65533;&#65533;&#65533;&#65533;&#65533;&#65533;N&#65533;&#65533;&#65533;&#65533;&#65533;GRP&#65533;&#65533;&#65533;L`&#65533;&#65533;G&#65533;&#65533;&#65533;u;&#65533;&#65533;&#65533;&#65533;&#65533;&#65533;Y&#65533;&#65533;&#65533;&#65533;XA&#65533;$&#65533;&#65533;&#65533;&#224;G8H&#65533;r&#65533;&#65533;&#65533;&#65533;4F&#65533;&#65533;0"&#65533;&#65533;&#65533;8h&#65533;&#65533;&#65533;&#65533;-!&#65533;U
&#65533;&#65533;&#65533;L3pM&#65533;&#65533;vH&#205;&#65533;@ZQ&#65533;}&#65533;&#65533;&#65533;&&#65533;&#65533;	&#65533;@&#65533;&#65533;&Z&#1097;&#65533;&#65533;]y&#65533; Q&#65533;P&#65533;`&#65533;&#65533;&#65533;&#65533;&#65533;F&#65533;0&#65533;&#65533;d&#65533;+&#65533;&#65533;&#65533;&#65533;B&#65533;|neb&#803;3DF&#1560;&#65533;OH&#65533;O&#65533;&#65533;&#65533;`7&#1058;&#65533;&#65533;A&#65533;m&#65533;L&#65533;	}&#65533;o}`q&#65533; #&#65533;&#65533;DJ&#65533;NkT&#65533;
VVG&#65533;&#65533; &#65533;S&#65533;l&#65533;J:F&#65533;&#65533;z4@I &#65533;*&#65533;&#65533;e 4&#65533;Ixy&#65533;[&#65533;@!&#65533;W&#323;&#65533;l&#65533;*&&#65533;h&#65533;R&#65533;\&#65533;&#65533;4&#65533;t&#65533;&#65533;&#65533;=x&#65533;&#65533;0&#65533;&#65533;4&#65533;&#65533;&#65533;&#65533;'}&#65533;K|`&#65533;&#65533;&#65533;	-&#65533;&#65533;&#65533;8&#65533;&#65533;!&#65533;&#65533;9&#65533;HO&#65533;r&#65533;&#65533;t&#65533;&#65533;&#65533;&#65533;%&#65533;g-&#65533;@&#65533;&#65533;IPo&#65533;S&#65533;&#65533;&#65533;&#1347;Y&#65533;C&#65533;Gk&#65533;&#65533;&#65533;2E&#65533;NxV`&#65533;&#65533;l&#65533;&#10393;&#974;&#65533;g&#65533;&#1041;&#65533;	^&#65533;&#65533;&#65533;&#65533;^&#65533;&#65533;c
JPD1&#65533;&#65533;|&#65533;&#65533;Y'&#65533;&#65533; &#65533;! &#65533;t*&#990;&#65533;&#65533;&#65533;Q,&#65533;G&#65533;&#65533;4&#65533;O'&#65533;&#65533;&#65533;&#131;&#65533;&#65533;&#65533;&#65533;P&#65533;&#65533;Aa&#65533;I.1S&#65533;X%&#65533;O&#65533;
&#65533;>&#65533;&#65533;`&#65533;&#65533;&#65533;s
Ql&&#65533;&#65533;6U&#65533;&#872;&#65533;&#65533;&#682;\3J&#65533;6&#65533;@0a&#875;^}C&#65533;F&#65533;&#482;Xj9&#1408;
4&#65533;QM&#65533;y&#953;&#1461;&#65533;&#65533;$&#65533;d&#65533;&#65533;Hv&#65533;&#65533;&#65533;gGr&#65533;&#65533;	&#65533;&#65533;&#65533;&#65533;&#65533;j(&#65533;&#65533;F&#65533;b&#65533;&#65533;&#65533;Mm~&#65533;&#65533;&#65533;&#65533;5* &#65533;`#Pf&#65533;v@&#65533;+&#65533;&#65533;kZ&#65533;&#65533;S&#65533;&#65533;unC&#65533;&#65533;&#65533;*S8%m&#65533;&#65533;+&#65533;f&#65533;&#65533;&#65533;&#65533;&#65533;l9&#65533;&#65533;R&#65533;L/&#65533;&#65533;	Z#&#1882;&#65533;`r%&#65533;&#65533;v&#65533;&#65533;&#478;J&#1253;&#65533;u&#65533;{~N~G&#65533;)`9&#1488;&#65533;:&#65533;&#65533;&#65533;5&#65533;}&#65533;YZ&#65533;n&#65533;&#65533;T/{&#65533;%&#65533;T&#65533;Q&#65533;&#36560;&#65533;&#65533;&#65533;&#65533;k&#65533;}&#65533;&#65533;&#65533;:&#65533;G{&#880;&#65533;F&#65533; IF&#65533;&#65533;&#65533;.0&#65533;`&#65533;&#65533;&#65533;&#65533;&#65533;&#65533;ic`&#65533;&#65533;*f{*j%&#65533;&#65533; &#65533;"&#65533;&#65533;}Ka&#65533;&#65533;&#65533;&#65533;&#65533;&#65533;<&#65533;&#65533;"s&#65533; &#65533;M&#65533;YdP&#65533;&#65533;\6&#65533;;&#65533;&#65533;V=&#65533;
&#65533;X&#65533;A&#65533;')&#65533;`&#65533;.k&#65533; &#65533;&#65533;c&#65533;&#65533;9&#65533;&#65533;P&#65533;r/wye,&#65533;&#65533;&#65533;1&#65533;a&#65533;}&#65533;&#65533;&#39665;&#65533;&#65533;G&#65533;J&#65533;&#65533;
&#65533;UN&#65533;&#65533;&#65533;
&#65533;&#65533;N&#1627;&#65533;&#65533;'&#65533;&#65533;&#65533;!$F<b4&#65533;&#65533;k&#65533;&#65533;r-&#65533;$$z&#1120;&#411;&#65533;\&#65533;]&#65533;&#65533;~&#65533;&#65533;W=&#65533;:&#65533;&#65533;]A&#65533;CMkQ[d&#65533;)&#65533;<&#65533;J&#65533;&#65533;&#65533;R^&#65533;a]O&#65533;&#65533;&#65533;l&#65533;r&#2043; ($&#65533;f&#65533;t&#65533;&#65533;&#65533;&#65533;&#65533;X&#65533;&#65533;&#65533;M&#967;&#65533;n&#65533;&#65533;b6&#65533;[&#65533;Q&#65533;&#65533;i&#65533;&#65533;&&#1644;UN=D&#65533;&#65533;%&#65533;-&#65533;[&#65533;&#65533;&#65533;`&_&#65533; 7&#65533;&#65533;dN&#65533;&#65533;bs&#65533;&#1082;&#65533;7&#65533;&#65533;7&#65533;&#65533;In&#65533;%&#65533;o~&#65533;&#1593;&#65533;&#65533;/t`c&#65533;O&#65533;&#65533;&#65533;m&#65533;W&#65533;!&#65533;X&#65533;&#65533;&#65533;c&#65533;&#65533;&#65533;l&#65533;&#1616;&#65533;&#65533;O&#65533;6&#65533;/M&#65533;&#65533;&#65533;&#65533;&#65533;&#65533;&#65533;Q&#65533;&#65533;&#65533;&#65533;;,&#65533;&#65533;&#65533;&#65533;&#65533;.$&#65533;\&#65533;3O.#&#65533;&#65533;&#65533;&#65533;&#65533;?O&#65533;&#65533;&#65533;&#65533;%W&#65533;&#65533;,&#65533;.J&#65533;&#65533;F&#1708;&#65533;
P&#1731;&#65533;&&#65533;&#65533;&#65533;&#65533;&#65533;IBu~&#1487;&#65533;&#65533;T{&#65533;&#65533;~&#65533;=&#65533;&#65533;&#1800;s7|&#65533;&#65533;&#65533;G&#65533;&#65533;v&#65533;&#65533;e&#65533;=&#65533;0]&#65533;k&#65533;&#65533;&#65533;P&#65533;rp&#65533;&#65533;&#65533;B]&#65533;&#65533;&#65533;Wx&#65533;&#65533;&#65533;O&#65533;&#65533;&#65533;_&#65533;&#65533;_&#65533;&#65533;3&#65533;'Z&#65533;&#65533;t&#65533;&#65533;&#65533;&#65533;&#65533;U&#65533;&#65533;]/x&#65533;$MB&#65533;an&#65533;&#65533;&#65533;&#65533;&#65533;HE&#65533;&#65533;gU&#65533;&#65533;&#65533;&#1345;&#65533;&#65533;&#65533;cT&#65533;&#65533;&#65533;Y&#65533;br]}&#65533;&#65533;!&#65533;&#65533;[&#65533;&#65533;&#65533;f&#65533;&#171;;&#65533;<_c|&#65533;Z&#65533; ?Y&#65533;&#65533;~^9`&#65533;&#65533;&#65533;}z&#65533;&#65533;T&#65533;&#65533;&#65533;&#65533;&#65533;&#65533;&#65533;o&#32952;)
&#65533;&#65533;7i&#215;n&#65533;&#65533; /&#65533;2t( UFj&#65533;T&#65533;c
W4Co&#65533;#ws&#65533;&#65533;h+ej&#65533;;0&#65533;]w&#65533;x&#65533;Id&#65533;F&#65533;&#65533;fn&#65533;K&#65533;&#65533;&#65533;LO&#65533;%&#65533;0.&#65533;v&#65533; &#65533;!I&#65533;ic&#65533;&#65533;vD&#65533;^&#65533;R@(&#65533;LJxR&#65533;-l&#65533;[Np&#65533;3UG?&#65533;A5&#65533;&#65533;Y&#65533;;(/&#65533;l&#65533;:&#65533;~&#65533;&#65533;&#65533;C*&#65533;&#65533;\5qtdM5&#65533;&#65533;+&#65533;FOZRS/&#65533;:HrXh&#65533;nx&#65533;Y&#65533;]&#65533;&#65533;R.&#65533;b8u&#65533;gv#e&#65533;>&#65533;&#65533;5<&#65533;UM&#65533;&#65533;&#65533;&#65533;SNpFc&#65533;&#65533;*[&#65533;hZ&#65533;&#65533;"&#65533;&#65533;&#65533;4/&#65533;{&#65533;u&#65533;&#1943;&#65533;&#65533;&#65533;&#65533;&#65533;&#65533;&#65533;g&#65533;3&#65533;&#65533;\PX&#65533;0n&#65533;(oK&#1417;>&#65533;&#65533;&#65533;&#1545;&#65533;&#65533;&#65533;73X PgG"&#65533;Bg%x&#65533;&#65533;H)&#65533;LE&#65533;&#65533;p\&#65533;&#65533;&#65533;&#1543;B$Xe&#65533;&#65533;qkNc&#65533;&#65533;x&#65533;&#65533;dB&#65533;&#65533;*&#65533;&#65533;mC&#65533;&#65533;Y&#65533;y&#65533;&#65533;&#65533;&#65533;&#65533;&#65533;&#65533;cY&#1991;&#65533;&#65533;wG&#65533;A#&#65533;&#65533;8!&#65533;&#65533;H&#65533;
	&#65533;n&#517;&#65533;D7&#65533;9>C&#65533;&#65533;X&#65533;h=&#1874;v&#65533;&#65533;T&#65533;X&#65533;&#65533; &#65533;&#65533;&#65533;&#65533;&#65533;14eq&#65533;q&#65533;i&#65533;W&#65533;&#65533;&#65533;HC&#65533;g&i;&#65533;m&#65533;&#65533;&#65533;&#65533;&#65533;Z&#65533;{#9;&#65533;\ P&#65533;1C&#65533;$&#65533;T&#65533;h&#65533;&#65533;&#65533;&#65533;qQ^&#65533;=W&#65533;&#65533;&#65533;i8y&#65533;&#2195;K&#65533;#&#65533;#&#65533;S0 =Zr&#65533;*)T|T]aU&#65533;rv&#65533;&#65533;&#65533;&#1623;&#65533;X&#65533;&#65533;99&#65533;$ER&#65533;&#65533;#cqMyH)BI&#65533;&#65533;&#65533;;&#65533;pd"3/KV&#65533;m&#65533;b&#65533;X&#1613;=i&#65533;&#65533;&#65533;w&#65533;u&#65533;4v@&#65533;$&#65533;&#65533;&#65533;#&#65533;#&#65533;3*8&#65533;P&#65533;F?&#600;m,Z&#65533;&#65533;X&#65533;&#65533;&#65533;&#65533;m&#65533;Yp&#65533;N}6Q&#65533;&#65533;b	&#1491;&#65533;&#65533;B"&#1458;G:&#65533;T9&#65533;&#65533;&#65533;&#65533;&#154;q&#65533;E=&#65533;&#65533;E&#65533;&#65533;	&#65533;9ct$&#65533;&#65533;Y&#65533;&#65533;8e&#65533;&#65533;I&#65533;&#65533;&#65533;&#65533;^&#65533;&#65533;&#65533;&#65533;9&#65533;5H&#65533;jA&#65533;&#65533;I&#65533;&#65533;CI:s&#65533;d&#65533;&#65533;&#65533;u&#1437;&#65533;&#65533;S&#65533;h&#16979;~x&#65533;86&#65533;&#65533;&#65533;&#1623;MP&#65533;R &#65533;)6q0&#65533;&#65533;Jw&#65533;J&#65533;l&#65533;&#65533;&#65533;s&#1114;:&#65533;&#65533;&#65533;&#65533;)&#65533;p&#65533; &#65533;q&#65533;	&#65533;5&#65533;&#65533;&#1589;R&#1401;sd&#65533;&#65533;&#65533;6J&#65533;:&#65533;6H&#65533;hqS&#39518;&#45664;&#1257;;&#65533;b&&#65533;9&#65533;&#65533;&#65533;m&#65533;)&#65533;-:d1&#65533;H&#65533;&#65533;v&#65533;&#65533;ga&#65533;&#65533;&#65533;N~i&#65533;
&#65533;&#65533;&#65533;&#65533;&#65533;R&#65533;'\S	Qi&#65533;5&#65533;&#65533;Q&#65533;F&#65533;.&#41488;&#1631;")p&#65533;a&#65533;4p=RJ&#65533;&#65533;&#65533;C&#65533;I}WZ&#65533;&#65533;&#65533;&#65533;&#65533;&#65533;wV`Z}
&#65533;&#65533;&#65533;/JDi&#65533;a&#65533;&#65533;&#65533;6Q6&#65533;&#65533;&#65533;&#65533;I11I&#65533;v:!=&#65533;dz&#65533;&#19926;&#65533;7&#65533;'J:&#65533;&#65533;&#65533;B$w&#65533;&#65533;&#65533;&#65533;8&#65533;h|&#65533;!sN)&#65533;&#65533;&#65533;T&#65533;&#681;
&#65533;H]&#65533;&#65533;&#65533;i&#65533;&#65533;k&#65533;&#669;&#65533;&#673;&#65533;&#65533;&#65533;9
<&#65533;&#65533;i&#65533;&#65533;aXpp&#65533;9&#65533;&#65533;&#65533;&#1688;&#65533;I&#65533;&#65533;:&#65533;&#777;&#65533;2&#65533;&#65533;
&#65533;&#65533;wCO&#65533;&#65533;9&#65533;&#65533;&#65533;"&#65533;x8&#65533;pFb&#65533;&#65533;
&#65533;B&#922;E&#65533;&#65533;&#65533;Y&#65533;
&#65533; &#65533;&#65533;&#1945;&#65533;&#1928; &#65533;&#1453;&#65533;&#65533;&#65533;&#65533; &#9898;&#65533;&#65533;<4&#65533;0sc&#65533;&#1644;&#65533;j&#65533;&#65533;&#65533;Z&#65533;&#65533;&#65533;^"&#65533;&#1768;_	G&#65533;&#226;&#65533;Z&#65533;ASQ&#65533;&#65533;a&#65533;&#65533;&#65533;&#65533;&#65533;(&#65533;&#65533;Z&#65533;	F 5&#65533;&#587;_&#65533;&#65533;&#65533;&#65533;&#46936;j&#65533;&#65533;&#1672;&#65533;BY&#65533;&#65533;&#65533;&#65533;Jd&#65533;&#65533;&#65533;&#65533;,&#65533;&#65533;&#65533;&#65533;+W &#65533;9&#65533;&#65533;&#65533;O&#65533;*&#65533;'&#65533; &#65533;&#65533;+0&#65533;&#65533;&#65533; &#1167;&#65533;b&#65533;&#65533;&#65533;&#65533;&#65533;&#65533;&&#65533;w&#65533;#&#65533;q&#65533;&#65533;&#65533;&#65533;&#65533;9&#65533;&#65533;&#65533;&#65533;&#65533;&#65533;&#65533;	&#65533;S&#670;&#65533;&#65533;&#41042;&#65533;IFqd@&#65533;`&#65533;&#65533;&#65533;&#1225;&#65533;&#65533;  &#65533;;&#65533;&#65533;L*&#65533;iZ&#65533;v&#65533;&#65533;&#65533;&#65533;&#65533;|kvF&#65533;&#65533;P&#65533;u/&#65533;&#65533;%<&#65533;]&#65533;Y&#65533;&#65533;&#683;&#65533;
^&#65533;&#65533;&#65533;q&#65533;&#65533;^&#65533;z&#65533;&#65533;&#65533;A	&#65533;&#65533;Z&#65533;5&#65533;&#65533;*&#65533;9&#65533;5I&#65533;&#65533;&#65533;q&#65533;&#65533;&#1066;&#65533;&#1765;&#65533;&#65533;&#65533;C&#65533;op&#65533;o&#65533;e&#65533;&#65533;;604Z&#1070;&#65533;ST&#1752;&#65533;I&#65533; &#65533;&#65533;$Z&#65533;&#65533;9&#65533;	BA&#65533;c&#65533;&#1259;&#65533;S&#65533;	:kk&#65533;&#65533;@ &#1032;&#65533;&#65533;&#65533;&#65533;+&#65533;Q&#65533;%&#65533;&#65533;c&#65533;] [&98&#65533;Q&#65533;&#65533;&#1648;&#65533;x&#65533;9F&#14069;&#65533;t&#65533;M &#65533;&#65533;x&#65533;8m&#65533;l&#65533;&#65533;&#65533;}Q ,&#65533;d&#65533;;&#65533;C+&#65533;&#65533;`&#65533; &#65533;&#65533;	&#65533;&#5447;[*)&#65533;&#65533;&#65533;&#65533;c&#65533;&#65533;+&#65533;K&#65533;&#65533;
&#65533;&#65533;&#65533;	&#65533;P3&#65533;1&#65533;&#65533;P&#65533;&#65533;&#65533;:f&#65533;&#65533;&#65533;&#65533;&#1837;n&#65533;&#65533;&#65533;0&#65533;Tl&#65533;&#65533;;1&#65533;&#65533;6h&#65533;&#65533;&#65533;A&#65533;&#65533;;&#65533;i&#65533;X&#65533;?
J&#65533;1\\?x&#65533;&#65533;&#65533;Z&#65533;&#65533;&#65533;f|&#65533;&#65533;&#65533;&#65533;l&#65533;&#65533;&#65533;&#65533;&#65533;+&#65533;&#65533;dO&#65533;&#65533;&#65533;&#65533;`Z&#65533;jp&#65533;+&#65533;&#65533;&#65533;z\&#65533;Y&#65533;F&#65533;F}&#65533;l/&#65533;&#65533;p&#65533;&#65533;v&#65533;u|-&#65533;&#65533;&#65533;L4&#65533;c??&#65533;.30&#65533;~&#65533;M&#65533;j&#65533;0ft&#65533;&#65533;a&#65533;&#65533;&#65533;&#65533;;X&#65533;u&#65533;&#547;L&#65533;C&#1028;"&#65533;&#65533;T&#65533;&#65533;_A&#65533;,&#65533;0&#65533;&#65533;&#65533;&#65533;&#65533;&#65533;Qy&#65533;&#65533;+&#65533;diD  &#1361;Z&#172;_@&#65533;>,\&#65533;&#65533;&#65533;&#65533;&#65533;6?&#65533;&#65533;&#65533;&#65533;&#65533;&#65533;N&#65533;&#65533;&#65533;|&#65533;]&#65533;&#65533;&#65533;&#1964;&#65533;&#65533;A&#65533;&#65533;<&#863;&#65533;2&#65533;&#65533;W&#65533;|
&#65533;&#65533;&#65533;GP!&#65533;&#65533;&#65533;&#498;&#65533;&#65533;&#65533;K&&#65533;&#65533;&#65533;&#65533;&#65533;&#65533;&#65533;&#65533;&#65533; &#65533;&#65533;&#65533;&#65533;&#65533;&#65533;&#65533;Q<&#65533;&#65533;<&#65533;&#65533;&#65533;&#65533;&#65533;&#65533;&#65533;&#65533;&#616;&#65533;&#65533;&#65533;|p	a &#65533;&#65533;&#65533;&#1134;	A)&#65533;#&#65533;]&#65533;&#65533;&#65533;&#65533;p1c(&#65533;b`	&#65533;&#65533;&#65533;-&#65533;6]&#1339;&#65533;&#65533;&#65533;\&#65533;l&#65533;&#65533;K&#65533;&#65533;&#65533;&#65533;o&#65533;/-&#65533;m&#65533;,&#65533;F&#65533;&#65533;=y&#1170;Nu&#65533;&#65533;J#-&#65533;.&#65533;&#182;&#65533;&#65533;j&#65533;&#65533;T[&#65533;&#65533;#&#65533;&#65533;fM&#1389;	k}&#1524;J&#1491;&#65533;&#65533;&#65533;qom#u@a@&#65533;&#65533;&#65533;&#65533;&#65533;k&#65533;y~Y&#65533;&#1272;&#65533;&#65533;&#65533;L&#65533;e}Q&#65533;&#65533;w&#65533;&#65533;&#410;;$&#65533;L&#65533;R&#65533;
&#65533;&#65533;&#1636;}{@Q&#65533;&#23043; &#65533;&#65533;5&#65533;&#1274;&#65533;&#1573;&#65533;&#65533;>0&#65533;&#65533;_&#65533;&#1713;&#65533;&#65533;c&#65533;o5&#65533;,&#65533;&#65533;&#65533;m%&#65533;&#65533;EgO&#65533;}&#65533;&#65533;&#65533;&#701;&#65533;&#65533;&#65533;&#65533;&#65533;&#65533;&#65533;&#65533;&#65533;&#65533;=&#65533;&#65533;]&#65533;&#65533;}&#65533;&#1565;&#65533;&#1725;&#65533;&#65533;&#65533;&#65533;&#65533;&#65533;&#65533;&#65533;&#65533;&#65533;&#65533;=&#65533;&#65533;]&#65533;&#65533;}&#65533;&#65533;&#65533;&#65533;&#65533;&#65533;&#65533;&#65533;&#65533;&#65533;&#65533;&#65533;&#65533;&#65533;=&#65533;&#65533;]&#65533;&#65533;}&#65533;&#65533;&#65533;&#65533;&#65533;&#65533;&#65533;&#65533;&#65533;&#65533;&#65533;&#65533;&#65533; &#65533;>&#65533;^&#65533;~&#65533;&#65533;&#65533;
&#65533;+~&#65533;&#65533;&#65533;&#65533;&#65533;>&#65533;^&#65533;~&#65533;&#65533;&#65533;&#65533;&#65533;&#65533;&#65533;&#65533; &#65533;">&#65533;^&#65533;&~&#65533;(&#65533;&#65533;*&#65533;&#65533;,&#65533;&#65533;.&#65533;&#65533;0&#65533;2>&#65533;4^&#65533;&#65533;6&#65533;&#65533;:&#65533;&#65533;$&#65533;&#65533;>&#65533;&#65533;@&#65533;B>&#65533;D^&#65533;FN&#65533;8~&#65533;J&#65533;&#65533;&#65533;K&#65533;&#65533;P&#65533;R>&#65533;T^&#65533;1&#65533;&#65533;V&#65533;&#65533;Z&#65533;&#65533;\&#65533;&#65533;^&#65533;&#65533;`~&#65533;,&#65533;d^&#65533;f~&#65533;h&#65533;&#65533;j&#65533;&#65533;l&#65533;&#65533;n&#65533;&#65533;p&#65533;r.t^&#65533;s~&#65533;x&#65533;&#65533;z&#65533;&#65533;|&#65533;&#65533;~&#65533;&#65533;&#65533;>&#65533;^&#65533;~&#65533;i&#65533;&#65533;&#65533;&#65533;&#65533;&#65533;&#65533;&#65533;&#65533;&#65533;>&#65533;^&#65533;~&#38430;&#65533;`v&#65533;&#65533;&#65533;&#65533;&#65533;>&#65533;^&#65533;~&#43550;&#43710;&#65533;&#65533;&#65533;&#65533;c&#65533;&#65533;>&#65533;^&#65533;~&#48670;&#48830;&#65533;&#65533;&#65533;&#65533;&#65533;&#65533;&#65533;&#65533;>&#65533;&#65533;^&#65533;&#65533;~&#65533;&#542;&#65533;&#702;&#65533;m.&#65533;&#65533;&#65533;&#65533;&#65533;&#65533;>&#65533;&#65533;^&#65533;&#65533;~&#65533;&#1566;&#65533;&#1726;&#65533;&#65533;&#65533;&#65533;&#65533;&#65533;&#65533;&#65533;&#65533;&#65533;>&#65533;&#65533;^&#65533;&#65533;~&#65533;&#65533;&#65533;&#65533;&#65533;&#65533;&#65533;&#65533;&#65533;&#65533;&#65533;&#65533;&#65533;&#65533;&#65533;>&#65533;&#65533;^&#65533;&#65533;~&#65533;&#65533;&#65533;&#65533;&#65533;&#65533;&#65533;&#65533;&#65533;&#65533;&#65533;~&#65533;&#65533;&#65533;&#65533;?&#65533;_&#65533;&#65533;&#65533;&#65533;
&#65533;&#65533;&#65533;N&#65533;&#65533;&#65533;&#65533;?&#65533;_&#65533;o&#65533;&#65533;&#65533;&#65533;&#65533;&#65533;&#65533;&#65533;&#65533;&#65533; &#65533;"?&#65533;$_&#65533;&&#65533;(&#65533;&#65533;*&#65533;&#65533;,&#65533;&#65533;.&#65533;&#65533;0&#65533;2&#65533;?&#65533;4_&#65533;6&#65533;8&#65533;&#65533;!&#65533;&#65533;&#65533;&#65533;>&#65533;&#65533;@&#65533;B?&#65533;&#65533;&#65533;&#65533;p&#65533;H&#65533;&#65533;J&#65533;&#65533;L&#65533;&#65533;N&#65533;&#65533;P&#65533;R?&#65533;T_&#65533;V&#65533;X&#65533;&#65533;Z&#65533;&#65533;\&#65533;&#65533;^&#65533;&#65533;`&#65533;b?&#65533;d_&#65533;fO&#65533;&#65533;Qj&#65533;&#65533;l&#65533;&#65533;n&#65533;&#65533;p&#65533;r?&#65533;t_&#65533;v&#65533;x&#65533;&#65533;z&#65533;&#65533;|&#65533;&#65533;~&#65533;&#65533;&#65533;&#65533;&#65533;?&#65533;&#65533;_&#65533;&#65533;&#65533;&#65533;&#65533;&#65533;&#65533;&#65533; !&#65533; h ,, X f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J&#65533;&#65533;&#1123;H&#65533;*]&#692;&#65533;&#1255;Pe&#65533;&#65533;&#65533;dI&#65533;"X&#65533;j&#65533;&#693;&#65533;&#1519;g0&#65533; $&#65533;U&#65533;h&#1258;]&#65533;&#65533;g
tiK&#65533;&#65533;&#1915;x=&#65533;x@&#65533;&#65533;&#65533;yL&#65533;&#65533;&#65533;Mv .&#824;&#65533;&#65533;&#65533;E&#65533;  &#65533;&#65533;\&#536;3k&#65533;&#65533;&#65533;(9&#761;&#65533;&#65533;&#1256;!&#65533;Y-&#261;&#65533;&#65533;&#65533;&#65533;&#65533;&#1766;W&#65533;&#65533;/e&#1720;&#65533;N&#65533;w&#65533;D&#65533;+_&#65533;,pD &#1980;&#65533;&#65533;&#65533;Gs&#65533;&#65533;&#65533;2&#65533;&#65533;&#65533;&#65533;&#65533;&#65533;&#65533;q&#65533;&#65533;dKt&#65533;_&#1022;&#65533;&#65533;&#65533;&#65533;&#65533;&#735;O&#65533;&#65533;&#65533;&#65533;&#65533;&#65533;&#65533;&#65533;&#1023;&#65533;&#65533;&#65533; (&#65533;&#65533;h&#65533;&#65533;.&#1424;v&#65533;&#65533;5&#65533;F(&#65533;Vh&#65533;f&#65533;&#65533;&#65533;`C&#65533;&#65533;&#65533; i&#65533;h&#65533;&!&#65533;&#65533;oPE"&#65533;0&#65533;(&#65533;@&#65533;&#65533;x_&#65533;&#65533;e&#65533;&#65533;&#65533;@)&#65533;DY&#65533;E8r&#65533;&#65533;&#65533;L6&#65533;&#65533;PF)&#65533;&#65533;YD&#65533;&#65533;*J&#65533;&#65533;\v&#65533;&#65533;`&#65533;)&#65533;~V2 w&#65533;)a&#1048;l&#65533;&#65533;&#65533;p&#65533;I&#65533;E(|&#65533;bjzg&#65533;&#65533;|&#65533;&#65533;&#30656;v&#65533;f&#65533;&#65533;&#65533;&#65533;,f&#65533;P&#65533;&#65533;6&#65533;&#35024;8(k&#65533;
&#65533;dX6&#14775;E*eF&#65533;&#65533;l&#65533;^&#65533;&#39515;yeF`&#65533;f&#65533;&#65533;&#65533;&#65533;*&#65533;&#65533;y"w3&#65533;j#&#65533;&#65533;&#65533;&#65533;g&#65533;&#65533;&#1838;&#65533;&#65533;&#65533;&#65533;PV&#65533;\&#65533;d&#65533;&#65533;&#65533;F&#65533;&#65533;O*[&#65533;5@]V&#65533;v&#65533;-&#65533;&#65533;&'&#65533;&#65533;&#65533;&#65533;-&#65533;mg&#65533;&#65533;&#65533;&#65533;n&#65533;&#5547;&#65533;&#65533;&#65533;&#65533;&#65533;&#65533;&#65533;&#65533;X&#65533;&#65533;&#65533;)&#65533; KK&#65533;*&&#65533;&#65533;&&#65533;0&#65533;7&#65533;&#65533;
aP0w&#65533;&#65533;&#65533;&#65533;&#65533;3&#65533;&#65533;&#65533;CL&#65533;
v&#65533;&#1739;&#65533;l&#65533;&#65533;&#65533;&#65533;&#65533;&#65533;&#65533;2h-&#65533;&#65533;&#65533;&#65533;h&#65533;|&#65533;B&#65533;&#65533;,&#65533;<ks&#65533;M&#65533;o 7@&#65533;&#65533;&#65533;_&#65533;&#65533;&#65533;&#65533;&&#65533;_y"-u&#65533;JO8&#65533;&#65533;&#65533;&#65533;&#65533;SwU&#65533;7D&#65533;&#65533;&#65533;M&#65533;&#65533;&#65533;hG&#65533;&#65533;i&#65533;s&#65533;p?&#65533;v&#65533;W&#65533;&#65533;&#65533;&#365;&#65533;RsC&#65533;X&#65533;&#65533;+&#65533;&#65533;&#65533;G&#65533;&#65533;`&#65533;&#65533;&#65533;&#65533;e&#65533;&#65533;W&#65533;&#65533;&#65533;,7ny&#65533;2g&#65533;&#65533;&#65533;9;x&#65533;&#30763;&#1322;&#65533;D&#65533;&#65533;o.&#65533;&#65533;3=&#65533;&#65533;&#65533;y0&#65533;^&#65533;9&#65533;b1K&#38004;&#65533;^,&#1648;&#65533;^7J&#65533;&#65533;n&#65533;&#65533;I&#65533;k4L&#65533;&#55070;&#65533;&#65533;&#65533;&#65533;q&#65533;	&#65533;&#65533;&#65533;&#65533;&#65533;&#65533;&#65533;&#65533;[u=<P/&#65533;&#65533;&#65533;'&#65533;&#65533;v_'&#65533;/l&#65533;}&#65533;{A &#65533;&#65533;&#65533;r&#65533;6&#65533;<,N&#65533;&#65533;i&#65533;&#65533; &#45439;&#65533;g[6&#65533;&#65533;@&#65533;:&#65533;&#65533;&#65533;rH	&#65533;,&#65533;&#65533;$q&#65533;&#65533;7&#65533;A>=2&#65533;&#65533;j&#65533;&#65533;3&#65533;&#65533;TL&#65533;
&#65533;&#65533;|f:&#65533;c	&#65533;&#820;?$&#65533;&#65533;&#65533;8d&#65533;C &#65533;&#65533;&#65533;Dr|IL&#65533;sH&#65533;"NI &#65533;ZBD>&#65533;R.1&#65533;ojp#Z&#65533;cBw08&#65533;b[dI&#65533;&#65533;&#65533;&#65533;&#65533;&#65533;&#65533;&#65533;lHF&#65533;
 &#65533;&#65533;HG&#65533;| &#65533;&#65533;L&#65533;&#65533;%&#65533;&#65533;i&#65533;g&#65533;&#65533;&#65533;9R&#65533;>&#65533;3&#65533;&#1058;&#65533;"@:&#65533;:&#65533;&#65533;&#65533;&#65533;&#65533;DD<&#65533;$&#65533;I&#812; &#65533;Y&#65533;&#65533;R&#65533;R&#65533;&#65533;&#65533;&#65533;*	SH&#65533;&#65533;
9&#65533;H)&#65533;,&#1032;0&#65533;&#65533;&#65533;%^p&#65533;&#65533; dY&#1994;0P@&#850;&#65533;&#65533;T&#65533;&#65533;&#65533;&#65533;&#65533;&#65533;m&#1317;4&#65533;L&#65533;W&#65533;eY&#65533;&#65533;&#65533;&#65533; A,]&#65533;&#65533;&#65533;&#65533;, &#65533;:&#65533;9&#65533;q&#65533;&#65533;&#65533;JF&#65533;Mq&#65533;&#65533;X&#65533;&#65533;&#65533;bs&#65533;&#65533;&#65533;e &#436;`2&#65533;&#65533;&#65533;!&#65533;&#65533;Bj&#1075;&#65533;0&#65533;&#65533;J&#65533;&#65533;I&#65533;Y&#65533;e&#65533;t&#65533;&#65533;&#65533;hr&#65533; &#65533;&#65533;7}#&#65533;&#65533;&#65533;&#65533;&#65533;*&#65533;R&#65533;&#65533;&#65533;&#65533;R&#65533;	&#65533;C&#65533;&#65533;!P&#65533;
&#65533;&#65533;&#65533;L`&#65533;&#65533;&#65533;&#65533;P&#65533;g
&#65533;UJ&#65533;	Lj&#1892;T&#65533;6&#65533;&#65533;J&#65533;&#65533;&#65533;&#65533;&#65533;&#65533;&#65533;l&#65533;&#65533;0&#65533; G"&#65533;&#65533;F&#65533;&#65533;&#65533;&#65533;~&#65533;&#65533;&#65533;I&#65533;&#65533;&#65533;<ue<BU&#65533;J&#65533;&#65533;&#65533;zZ&#65533;'W&#65533;&#65533;&#1231;&#65533;t&#65533;	*&#65533;&#65533;J&#65533;&#65533;&#65533;#&#65533;<&#65533;j&#65533;&#65533;&#65533;&#65533;=&#532;&#65533;dwBO&#65533;&#65533;'P&#65533;!?&#65533;*&#65533;&#65533;s&#65533;&#65533;&#65533;(3b&#65533;&#65533;a&#65533;&#65533;&#65533;L)&#65533;";&#65533;&#65533;&#65533;&#65533;&#65533;2gUnj&#65533;x &#65533;&#65533;%*h_&#65533;&#65533;&#65533;5r7&#65533;&#65533;)&#65533;&#65533;&#65533;lu&#65533;rW&#65533;\&#65533;&#1461;&#65533;&#841;q`&&#65533;&#65533;n&#65533;g&#65533;*2&#65533;b*&#65533;&#65533;t&#65533;S&#65533;,X:&#65533;&#65533;Q&#65533;.&#65533;&#65533;&#65533;gt&#65533;ko&#65533;&#65533;my&#65533;z&#65533;c#&#65533;&#65533;&#1459;&#65533;,&#65533;&#65533;&#65533;P&#65533;pUN&#65533;&#65533;I` (&#65533;&#65533;o}&#65533;i&#65533;R&#65533;Zx$8&#554;&#65533;X&#65533;&#65533;&#65533;`&#65533;&#65533;&#65533;!M=&#65533;&#1878;uv&#65533;]&#65533;&#65533;+&#65533;,&#65533;J&#65533;&#65533;&#65533;&#65533;&#65533;O2&#65533;&#65533;vX&#65533;&#65533;&#65533;&#65533;&#65533;
&#65533;&#65533;N&#65533;G@d&#65533;&#65533;&#65533;&#65533;)J_&#2006;&#65533;`&#65533;&#65533;&#65533;&#65533;&#65533;%&#65533;4&#65533;&#65533;3&#65533;UY&#65533;&#65533;<&#65533;&#65533;V&#65533;&#65533;>.&#65533;P&#65533;"&#65533;&#65533;2&#65533;&#65533;hF(&#65533;N&#65533;Y&79&#65533;p'L&#65533;Lg&#65533;&#1536;&#65533;&#65533;&#65533;g#'&#65533;&#65533;	k$&#65533;&#65533;&#65533;>&#65533;% &#65533;&#65533;&#65533;i>i&#65533;&#65533;&#65533;7&#65533;&#65533;&#65533;&#65533;p&#65533;'-6rs&#65533;Q&#65533;&#65533;&#65533;C&#65533;[&#65533;&#65533;&#65533;&#65533;0&#65533;n&#65533;&#65533;&#373;"&#65533;&#65533;<l&#65533;&#65533;&#65533;&#65533;&#65533;&#65533;u&#65533;&#65533;&#65533;|[
&#65533;&#65533;G5P&#65533;J&#65533;&#65533;:&#65533;&#65533;F4&#65533;&#65533;X&#65533;,&#65533;&#65533;&#65533;N6&#65533;bX&#65533;&#65533; &#65533;&#65533;&#65533;&#65533;&#65533;&#65533;+0&#65533;&#65533;&#65533;e&#65533;&#65533;&#65533;&#65533;jV&#65533;&#65533;&#65533;U&#65533;&#65533;&#65533;}WR&#1381;&#65533;~_&#65533;#&#65533;k&#65533;W&#65533;&+&#65533;&#65533;&#65533;&#65533;&#65533;&#65533;&#1935;#&#65533;&#65533;l,&#65533;t&#65533;&#65533;a^&#65533;d&&#65533;&#65533;a"&#65533;&#65533;&#1894;&#65533;&#65533;&#65533;&#65533;&#65533;+&#65533;n&#65533;&#65533;&#1192;,&#65533;BM&#65533;&#65533;n&#65533;pF&#65533;&#65533;\7(&#65533;&#65533;6&#65533;rs&#65533;&#65533;l`&#65533;0&#65533;&#65533;[q&#65533;
&#65533;&#65533;&#65533;&#65533;&#65533;&#65533;4SSw2&#65533;w~&#65533;m&#65533;g&#65533;&#65533;&#65533;8X>&#65533;&#65533;&#777;V&#65533;&#65533;/M&#65533;+&#65533;R&#65533;U&#65533;&#65533;Y*N&#65533;[]a/&#65533;&#65533;&#1044;70&#65533;&#65533;&#65533;I&#65533;&#1555;TX&#65533;O]&#65533;O&#65533;&#65533;&#1705;U&#65533;&#53301;&#65533;&#65533;4&#65533;&#65533;&#65533;T#&#65533;]&#65533;U_&#65533;P-&#65533;&#65533;&#65533;+X{&#65533;)&#65533;&#1417;-T_&#65533;&#65533;&#65533;5w&#65533;&#65533;&#65533;w&#65533;&#65533;&#65533;bh&#874;&#65533;&#65533;/|&#65533;$&#65533;&#65533;&#65533;uX&#65533;&#65533;&#65533;&#65533;uW&#65533;O=B&#65533;[v&#65533;&#1531;&#65533;K&#65533;<&#65533;&#65533;D&#65533;*#j]&#65533;&#65533;2&#65533;~z"&#65533;&#65533;x&#65533;M&#65533;]&#65533;&#65533;&#65533;&#65533;^B&#65533;?~&#65533;H&#65533;C&#65533;&#65533;[5&#65533;w&#65533;&#65533;S&#65533;&#65533;bz/&#65533;&#263;oT&#65533;&#65533;nRr@&#823;&#65533;&#65533;&#65533;N&#857;&#65533;&#65533;&#1255;&#65533;&#65533;&#65533;&#65533;c&#65533;&#65533;&#65533;&#65533;&#65533;&#65533;_%&#65533;).6&#65533;;j~&#65533;&#65533;&#65533;@>&#65533;&#65533;X&#868;_&#65533;&#65533;~o&#65533;R&#65533;&#65533;o`E	XU&#65533;|fIBBw&#65533;&#65533;z&#65533;Q:>@u&#65533;&#65533;&#65533;2&#65533;( 	&#65533;"&#65533;&#65533;&#65533;&#65533;a#&#65533;3~jT9|&#65533;xG&#65533;S&#65533;6}&#65533;&#65533;4p&#65533;P&#65533;&#65533;vv&#65533;&#65533;g&#65533;"&#1539;]G&#65533;&#65533;&#65533;"(zd&#65533;&#65533;&#65533;&#65533;K&#65533;&#65533;&#65533;L&#65533;E&#65533;_XSh@&#385;7x&#65533;6PZE&#65533;~&#65533;&#65533;^&#65533;F@J; z&#65533;&#65533;|>&#65533;H&#65533;&#65533;&#65533;8&#65533;&#65533;NI&#65533;?a6`Tx/&#65533;&#65533;&#65533;&#65533;&#65533;sL_&#1543;i&#65533;&#65533;Rcaig&#65533;ix&#65533;~O&#65533;Gf&#65533;&#65533;&#65533;Dpc&#65533; 6&#65533;Tz&#65533;&#65533;:(xz&#65533;&#65533;|&#65533;&#65533;v_.@t&#65533;&#65533;.&#65533;9&#65533;4&#65533;&#65533;&#65533;&#65533;&#65533;,&q0d&#65533;j%&#65533;v&#65533;'_&#65533;F,&#65533;A&#65533;&#65533;_&#65533;|&#65533;a,"&#65533;'{&#65533;&#65533;W&#65533;&#65533;Pug&#65533;E&#65533;7&#65533;PdL&#65533;&#65533;&#65533;UX&#65533;&#65533;&#65533; A(&#65533;M&#65533;H) "0e6b$&#65533;&#65533;Ge&#65533;&#65533;&#65533;%jL&#65533;&#65533;&#65533;D&#65533;&#65533;&#65533;u&#192;&#65533;&#65533;#&#65533;&#65533;&#65533;DC&#65533;`(;&#65533;M&#1036;B&#1422;&#65533;A&#1398;q&#65533;&#65533;j&#65533;6I&#65533;&#65533;b&#65533;8&#65533;^&#65533;*{&#65533;/BPu&#65533;
&#65533;%FpOc>&#65533;M&#65533;M `&#65533;d&#65533;w&#65533;&#65533;&#65533;&#1607;&#65533;h&#65533;&#65533;.F&#530;:&#65533;!x&#65533;&#65533;g&#65533;&#65533;T$&#65533;Y`&#65533;k
&#65533;&#65533;&#65533;&#1234;&#65533;&#65533;&#65533;0&#593;v&#65533;.&#65533;&#65533;c&#65533;&#65533;b&#65533;&#65533;[&#1555;B&#65533; &#65533;&#65533;`}&#65533;wu!8&#65533;^&#333;Hy&#65533;&#65533;N&#65533;'(3Q9B9&#65533;(&#65533;c&#65533;U&#65533;'z&#65533;>&#65533;&#65533;&#65533;&#65533;h&#65533;&#65533;&#65533;;&#65533;s&#65533;&#65533;&#65533;/X&#65533;Y&#65533;yyv@&#65533;qyl&#65533;/&#65533;k&#65533;hB&#65533;&#1425;&#65533;(6Ei&#65533;&#65533;)&#65533;&#65533;2G~&#65533;&#65533;B <\&#65533;unEEQ&#65533;8p&#65533;&#65533;Tx[9&#65533;=&#65533;&#65533;&#65533;&#1626;&#65533;&#65533;'YwN&#65533;T&#65533;	&#65533;&#26116;&#65533;&#65533;o&#65533;6m&#65533;&#65533;XP&#65533;&#65533;&#1560;E@&#65533;&#65533;&#65533;U&#65533;&#65533;p&#65533;&#65533;&#65533;&#65533; &#65533;O&#65533;&#65533;g&#65533;&#65533;&#65533;,J&#65533;a,B~I&#65533;y&#65533;&#65533;"&#65533;&#65533;7j&#65533;&#65533;&#65533;&#65533;&#65533;&#65533;G&#65533;&#65533;Nv&#65533;&#65533;&#65533;y&#65533;&#65533;D&#65533;&#65533;&#65533;v&#65533;r&#65533;s&#65533;&#65533;&#65533;&#65533;]&#65533;Vb&#65533;B&#65533;&#774;&#65533;>&#65533;&#65533;wiL^&#65533;&#65533;E&#65533;&#65533;&#65533;&#65533;^&#65533;	&#65533;Y&#65533;905&#65533;e&#65533;4JN%g&#65533;&#65533;&#65533;H&#65533;[bu&#65533;x&#65533; &#661;&#65533;&#65533;E&#65533;&#65533;&#65533;&#65533;1&#65533;$W3&#65533;J&#65533;=&#65533;S~c:9 &#65533;3&#65533;p&#65533;&#1605;&#65533;y&#65533;T&#65533;$J&#65533;&#65533;-@&#65533;!*&#65533;&#65533;j&#65533;&#65533;&#65533;V&#65533;F@&#65533;Np&#65533;|&#65533;9&#65533;V&#1699;#:&#65533;3&#65533;&#65533;k&#65533;&#65533;%`3+&#65533;;L &#65533;"&#65533;&#65533;&#65533;Y&#65533;&#65533;&#65533;&#65533;P&#65533;y0&#65533;)&#65533;&#65533;&#65533;?&#65533;&#65533;&#1610;EJ&#65533;M`&#65533;G&#65533;&#65533;&#65533;&#65533;9&#65533;&#65533;&#65533;8&#65533;}&#65533;&#65533;&#486;m:Z0yKW&#65533;&#65533;5&#65533;"&#65533;=:&#65533;<&#65533;&#65533;&#65533;&#65533;&#1364;&#65533;O P&#65533;4&#65533;I&#65533;&#140;7G&#65533;&#1102;&#65533;&#65533;w&#65533;&#65533;}&#65533;&#65533;`&#65533;;&#645;o:S&#65533;&#65533;b&#65533;5&#65533;&#65533;z&#65533;&#65533;j&#65533;&#65533;Y-AO&#65533;5=&#65533;&#65533;]3j&#65533;$&#65533;&#65533;&#65533;E&#65533;&#65533;&#682;~&#65533;&#65533;\&#65533;&#65533;&#65533;&#922;&#65533;~I>	&#65533;&#65533;&#65533;&#65533;Ax&#65533;}f&#65533;&#65533;H&&#65533;&#65533;&#65533;&#65533;&#65533;&#330;&#65533;&#65533;&#65533;&#65533;&#65533;x&#65533;(&#65533;h&#65533;&#65533;
&#1674;&#65533;%&#1225;&#65533;&#65533;/r&#65533;&&#65533;&#65533;*P&#65533;&#65533;&#65533;~&#65533;&#65533;&#65533;&#65533;&#65533;0&#65533;-&#65533;&#65533;&#65533;&#65533;z&#65533;&#65533;&#680;,J&#65533;&#65533;Y}&#65533;&#686;Az&#65533;Xg&#65533;`&#10682;
qg&#65533;&#1514;&#65533;&#65533;&#559;\&#65533;&#65533;&#65533;
 &#65533;Xz&#65533;&#240;&k&#65533;&#65533;G&#65533;?&#65533;7&#65533;'&#65533;Ak&#65533;i&#65533;&#65533;0&#65533;&#65533;&#65533;&#65533;%&#65533;}&#65533;*&#65533;&#65533;&#65533;\h&#65533;&#65533;q&#65533;&#309;&#65533;D&#65533;&#65533;j&#65533;&#65533;&#65533;0&#65533;&#65533;]G~&#65533;4&#65533; &#65533;&#65533;a
^&#65533;&<&#65533;&#65533;J	&#65533;&#65533;
&#65533;2wM!&#65533;&#65533;`&#65533;&#65533;^g`'{R&#65533;&#65533;&#65533;&#65533;%&#65533;&#65533;-K&#65533;&#65533;B&#65533;Q&#65533;&#65533; 
i:&#65533;qe&#65533;8[&#65533;&#65533;&#65533;&#65533;&#65533;&#65533;&#65533;y&#65533;e{&#65533;&#65533;1&#65533;&#65533;&#65533;0&#65533;z&#65533;&#65533;&#1684;&#65533;*+U&#65533;&#65533;[&#65533;
&#65533;P
&#1578;&#65533;&#65533;&#1519;7&#65533;&W&#65533;l&#65533;&#65533;{&#65533;&#65533;x&#65533;U i&#65533;&#1731;@+Jh&#65533;	oE&#65533;&#65533;G&#65533;&#65533;&#65533;&#65533;,&#65533;&#65533;cZTM&#65533;Lb&#65533;&#65533;&#65533;&#65533;&#65533;&#65533;&#65533;|Z&#65533;&#65533;{&#1777;&#65533;v&#65533;+&#65533;&#65533;&#65533;k&#65533;&#65533;D&#65533;Ik&#65533;B`&#65533;6&#65533;&#65533;&#65533;1Yp?&#65533;&#12615;"Z&#65533;&#732;a&#65533;&#1770;:&#65533;&#65533;&#923;&#65533;w&#65533;&#65533;Z&#65533;&#65533;!	y&#65533;&#65533;&#1219;&#65533;z&#65533;&#1912;&#65533;&#12028;)&#65533;&#65533;&#65533;f&#65533;&#65533;&#65533;&#1115;&#65533;&#65533; 
&#65533;&#65533;;&#65533;&#65533;&#65533;;<&#65533;X~&#65533;&#65533;/&#65533;&#65533;I&#65533;{&#65533;a(f&#65533;	&#65533;	&#65533;h`&#65533;h 6C&#65533;&#65533;&#65533;&#65533;&#65533;&#65533;&#65533;5&#65533;&&#65533;&#65533;K&#65533;+&#65533;&#65533;K&#65533;&#65533;R&#65533;}&#65533;&#65533;R&#65533;u&#65533;&#65533;&#65533;&#65533; w&#65533;&#65533;B!}'j&#65533;&#65533;&#65533;&#65533;1&#65533;3&#65533;(&#65533;1`3&#65533;&#65533;+&#65533;a&kC&#65533;&#65533;u&#65533;
{&#65533;&#65533;Z&#65533;&#65533;F&#65533;b&#65533;&#65533;&#65533;1e&#65533;6!|1&#65533;t%V&#65533;&#65533;LI&#65533;t&#65533;&#323;&#65533;&#65533;&y&#65533;&#65533;Z&#65533;1&#65533;eP&#65533;`&#65533;:&#65533;IN&#65533;J\&#65533;&#65533;&#65533;&#451;&#65533;&#65533;&#65533;	&#65533;&#65533;&#65533;&#65533;	&#65533;q&#65533;&#65533;&#1086;Ri&#65533;&#65533;&#65533;;&#65533;&#65533;&#65533;&#65533;&#65533;NH&#65533;&#65533;F|&#295;`&#65533;&#65533;v&#65533;&#65533;?&#65533;&#65533;f&#65533;l&#50698;&#65533;@E&#65533;F&#65533;&#65533;Z&#269;0&#65533;F1g&#65533;k&#65533;&#65533;&#1075;&#556;*OZl&#65533;Z&#65533;&#65533;.|&#65533;&#65533;&#65533;&#65533;f0&#65533;&#65533;&#65533;&#65533;[P&#65533;v&#623;\&#65533;{&#795;
Fp&#65533;b&#65533;'^@&#65533;m &#65533;&#65533;&#65533;6#&#65533;&#65533;&#65533;K&#65533;&#65533;	&#494;&#65533;&#65533;&#65533;&#65533;/&#244;&#65533;&#65533;b&#65533;&#65533;&#65533;A&#65533;&#65533;y&#65533;&#65533;&#65533;&#65533;zbQ&#65533;pl&#65533;B&#65533;^sL&#65533;y&#65533;&#65533;(|&#65533;s&#65533;&#65533;&#65533;&#65533;r&#65533;&#65533;icA&#628;&#65533;T&#65533;z&#65533;u&#65533;;&#502668;&#65533;x&#65533;&#65533;&#65533;&#65533;&#65533;&#716;&#65533;&#65533;&#65533;Y&#65533; +d|d_&#65533;&#65533;&#65533;&#65533;&#65533;&#65533; \&#65533;&#65533;&#65533;&#65533;|&#65533;$M&#65533;<%^&#65533;94&#65533;&#65533;c4RW&#65533;&#65533;&#65533;&#65533;&#65533;|&#65533;&#65533;&#65533;||&#65533;&#65533;G&#65533;&#65533;S&#65533;V&#593;&#65533;K&#65533;$&#65533;#&#65533;&#65533;|&#65533;
&#65533;&#65533;;&#65533;L&#65533;L=&#1423;L&#65533;O&#65533;R!) &#65533;&#65533;s&#65533;Y&#65533;E&#300;e&#65533;,&#65533;d]&#65533;&#65533;w$&#65533;-7&#252;Tmc&#65533;&#65533;o&#65533;&#65533;&#65533;&#65533;&#65533;oP&#65533;&#65533;a_&#65533;&#1542;l&#1484;-&#948;AO&#65533;&#65533;&#1821;%&#65533;r&#65533;$&#65533;&#65533;z@	&#65533;}	&#65533;@&#747;aa&#65533;&#1572;M!&#65533;2&#65533;7v&#65533;&#65533;&#65533;ZP"
&#65533;&#65533;&#65533;&#65533;&#65533;\&#1716;&#65533;4&#65533;)&#65533;&#65533;$&#65533;&#65533;&#65533;&#65533;&#65533;&#65533;&#589;&#65533;&#65533;]&#65533;t&#65533;&#1706;&#65533;'&#65533;T&#65533;&#65533;&#65533;41&#413;&#65533;&#65533;&#813;&#65533;&#65533;&#65533;l&#65533;&#65533;-S&#65533;&#65533;}&#65533;&#65533;&#65533;&#65533;&#65533;&#65533;&#65533;&#65533;&#65533;&#65533;&#65533;&#1842;&#65533;fP&#65533;&#1661;&#65533;&#65533;&#65533;&#65533;&#65533;S;&#65533;&#65533;&#65533;&#65533;60&#65533;D&#65533;&#65533;
&#65533;&#65533;&#65533;&#1722;!&#65533;.&#65533;&#65533;&#65533;=&#65533;&#65533;&#65533;&#65533;-&#65533;.&#65533;&#65533;&#1881;&#65533;D&#1128;&#65533;`&#65533;&#65533;&#65533;&#2033;}&#65533;^&#65533;&#65533;&#65533;F&#65533;*'&#65533;&#65533; &#65533;F	n&#65533;$n&#65533;&&#65533;&#65533;&#65533;Mj
'zl&#65533;&#65533;&#65533;@&#65533;2n&#65533;&#65533;&#65533;&#65533;&#65533;&#1117;&#65533;z&#65533;&#65533;&#65533;A&#65533;&#65533;+&#65533;&#65533;&#65533;&Nq&#65533;&#65533;(&#65533;&#65533;&#65533;&#65533;&#65533;t&#65533;&#65533;-&#65533;N&#518;J&#65533;T&#65533;(&#65533;1L&#65533;&#65533;S&#65533;!6&#65533;&#65533;&#65533;&#65533;a&#65533;&#65533;&#65533;&#65533;Y^&#26946;,;^&#65533;j&#65533;ek&#65533;&#65533;k3&#65533;n&#65533;r>&#65533;c&#65533;&#65533;t~&#65533;&#65533;R&#65533;x&#65533;&#30642;F&#65533;8&#65533;2&#65533;&#65533;&#65533;(x{&#65533;&#65533;~&#65533;&#65533;&#65533;&#33470;&#65533;&#65533;&#65533;&#65533;&#65533;&#65533;>&#65533;^&#65533;~&#65533;&#65533;&#65533;&#65533;&#65533;(&#65533;&#65533;.$&#65533;&#65533;&#65533;.$&#65533;&#65533;]&#65533;6&#65533;!&#65533;&#65533;&#65533;h &#65533;g&#65533;&#65533;^ &#65533;P&#65533;&#1203;&#65533;&#65533;>&#65533;&#65533;&#65533;&#65533;&#65533;~&#65533;>&#65533;&#65533;&#65533;N&#65533;&#65533; &#65533;>&#65533;&#158;&#65533;&#942;&#65533;p&#65533;&#65533;>&#65533;&#65533;^&#65533;&#65533;~&#65533;&#1566;&#65533;&#1726;&#65533;&#65533;&#65533;&#65533;&#65533;3
&#65533; &#65533;&#65533;&#65533;&#65533;>&#65533;~p&#65533;&#65533;&#65533;&#65533;&#65533;&#65533;&#65533;&#65533;&#65533;&#65533;&#65533;&#65533;n&#65533;&#65533;&#65533;&#65533;.&#65533;&#65533;n&#65533;&#65533;&#65294;&#65533;N&#65533;>&#65533;&#65533;^&#65533; &#65533;O&#65533;_&#65533;&#65533;&#65533;&#65533;&#65533;&#65533;
&#65533;&#65533;&#65533;/&#65533;O&#65533;&#65533;&#65533;&#65533;&#65533;&#65533;&#65533;&#65533;&#65533;&#65533;&#65533;"&#65533;&#65533;&#65533;&#65533;&#65533;&&#65533;#&#65533;&#65533;*&#65533;&#65533;,&#65533;&#65533;&#65533;&#65533;0&#65533;2&#65533;?&#65533;4&#65533;&#65533;*&#65533;&#65533;6_&#65533;:&#65533;&#65533;&#65533;q&#65533;9&#65533;&#65533;?&#65533;A/&#65533;CO&#65533;Eo&#65533;G&#65533;&#65533;H&#65533;&#65533;)&#65533;&#65533;L&#65533;&#65533;I&#65533;&#65533;%&#65533;PO&#65533;O_&#65533;Wo&#65533;Y&#65533;&#65533;Z&#65533;&#65533;[&#65533;&#65533;`&#65533;&#65533;&#65533;d_&#65533;f&#65533;h&#65533;j&#65533;&#65533;l&#65533;&#65533;i&#65533;o&#65533;&#65533;r&#65533;t?&#65533;vp&#65533;&#65533;z&#65533;&#65533;&#65533;!~&#65533;&#65533;&#65533;&#65533;_&#65533;wO&#65533;&#65533;_&#65533;{&#65533;&#65533;&#65533;&#65533;&#65533;&#65533;&#65533;&#65533;&#65533;&#65533;&#65533;&#65533;&#65533;&#65533;/&#65533;&#65533;O&#65533;&#65533;o&#65533;&#65533;&#65533;&#65533;&#65533;&#65533;&#65533;&#65533;&#65533;&#65533;&#65533;&#65533;&#65533;&#65533;&#65533;&#65533;c&#65533;&#65533;&#65533;&#65533;&#65533;&#65533;&#65533;&#65533;&#65533;&#65533;&#65533;&#65533;&#65533;&#65533;&#65533;&#65533;&#65533;&#65533;&#65533;&#65533;.&#65533;&#65533;?&#65533;&#65533;&#65533;&#65533;&#65533;&#65533;&#65533;&#65533;&#65533;&#65533;&#65533;&#65533;&#65533;&#65533;&#65533;&#65533;&#65533;&#65533;&#65533;?&#65533;&#65533;_&#65533;&#65533;o&#65533;&#65533;&#65533;&#639;&#65533;&#815;&#65533;&#65533;?&#65533;&#65533;&#65533;&#65533;?&#65533;&#65533;_&#65533;&#65533;&#65533;&#1567;&#65533;&#1727;&#65533;&#65533;&#65533;&#65533;&#65533;&#65533;&#65533;&#65533;&#65533;&#65533;&#65533;?&#65533;&#65533;_&#65533;&#65533;&#65533;&#65533;&#65533;&#65533;&#65533;&#65533;&#65533;&#65533;&#65533;&#65533;&#65533;&#65533;&#65533;&#65533;?&#65533;&#65533;_&#65533;&#65533;&#65533;&#65533;&#65533;&#65533;&#65533;&#65533;&#65533;&#65533;&#65533;$X&#65533;&#65533;A&#65533;	.d&#65533;&#65533;&#65533;C&#65533;%N&#65533;X&#65533;&#65533;E45&#65533;&#65533;&#65533;&#65533;&#65533;G&#65533;!E&#65533;$Y&#65533;&#65533;I&#65533;)U&#65533;d&#65533;&#65533;&#65533;K&#65533;1e&#932;Y&#65533;&#65533;M&#65533;9u&#65533;&#65533;yR&#65533;&#414;A&#65533;%Z&#65533;&#65533;Q&#65533;I&#65533;.e&#1684;&#65533;&#972;N&#65533;N&#65533;Z&#65533;&#65533;U&#65533;Y&#65533;nE	W&#65533;a&#334;%[&#65533;&#65533;Y&#65533;^{&#65533;e&#65533;&#65533;&#65533;[_q&#65533;&#933;&#65533;n]&#65533;w&#65533;&#65533;&#65533;&#65533;o&#2047;&#65533;L&#65533;&#65533;&#65533;&#200;+^&#824;&#65533;&#65533;&#465;!K&#65533;\&#65533;&#65533;e&#729;&#65533;&#65533;&#1292;&#65533;sg&#1057;?&#65533;&]Z&#65533;i&#1321;U&#65533;6&#890;&#65533;&#65533;&#65533;^e&#65533;F&#65533;&#65533;&#65533;}m&#1849;u+&#65533;&#65533;&#65533;&#65533;&#65533;&#65533;&#65533;&#65533;^&#65533;&#65533;q&#65533;&#593;+_&#1948;&#65533;&#65533;&#65533;&#1059;K&#65533;N&#65533;&#65533;&#65533;&#65533;&#1587;k&#32701;&#65533;w&#65533;&#65533;&#327;&#65533;N&#1788;FL&#65533;&#1391;g&#65533;&#65533;<&#65533;&#65533;&#65533;&#1407;&#65533;)_>}&#65533;&#65533;&#65533;&#65533;&#1000;?&#65533;&#65533;&#65533;&#65533; &#65533;&#65533;&#65533;&#65533; D&#65533;=<p&#65533;l&#65533;&#65533;)&#65533;0&#65533;
1&#65533;&#1087;9&#65533;P&#65533;&#65533; !&#65533; T ,- X e&#65533;  &#65533; &#65533;H&#65533;&#65533;&#65533;&#65533;*\&#560;&#65533;&#199;#J&#65533;Hq&#65533;&#65533;&#65533;L0.&#65533;&#561;H&#335; C&#65533;I&#65533;&#65533;&#595;(S&#65533;\&#626;&#65533;&#727;0Mj&#65533;&#65533;&#65533;c&#795;8s&#65533;&#65533;&#627;&#65533;&#991;@&#65533;&#65533;Y&#65533;&#65533;&#65533;D&#65533;*]&#692;&#65533;&#1255;P&#65533;J&#65533;J&#65533;&#65533;&#1387;X&#65533;j&#65533;&#693;&#65533;&#1519;`&#202;K&#65533;&#65533;&#1651;h&#1258;]&#758;&#65533;&#1783;p&#65533;&#669;&#65533;E!t&#65533;&#65533;&#65533;&#759;&#65533;&#2047;&#65533;&#1976;&#65533;w+^&#824;&#65533;&#65533;&#464;#g}@&#600;3k&#65533;&#825;&#65533;&#65533;
4&#65533;Q&#65533;&#65533;&#65533;&#1256;S&#65533;^&#65533;V&#65533;&#65533;M&#65533;&#65533;&#65533;&#1770;o x&#65533;4a&#65533;&#65533;&#65533;N&#65533;&#65533;&#65533;&#65533;&#65533;GV:c7&#65533;&#65533;K&#65533;N&#65533;&#65533;&#65533;&#65533;&#1585;/G&#65533;;&#65533;&#65533;&#65533;F&#65533;d&#65533;O&#65533;&#65533;&#65533;&#65533;&#65533;&#65533;&#65533;&#65533;0&#65533; &#65533;&#65533;&#65533;&#65533;O&#65533;&#65533;&#65533;&#65533;&#65533;)&#65533;W&#65533;&#65533;&#65533;&#65533;&#65533;&#65533;&#65533;&#1984;h&#65533;&#65533;&#65533;=&#65533;&#65533;&#65533;&#65533;F(&#65533;*&#65533;w&#65533;q &#65533;v&#65533;U&#65533;&#65533; &#65533;H&#65533;R&#65533;@&#65533;&#713;&#65533;&#65533;,&#65533;x^R8w&#65533;e&#65533;h&#65533;8&#65533;&#65533;SS1:p&#65533;aI&#65533;&#65533;&#65533;Di&#65533;~L&#65533;&#65533;c)&#65533;&#65533;P&#611;&#65533;&#65533;&#65533;A&#65533;Xf&#65533;%&#65533;SV&#65533;&#65533;An)&#65533;d&#65533;%'B&#65533;`&#65533;l&#65533;&#65533;fuM&#65533;p&#65533;&#65533;:@&#1243;x&#65533;&#65533;O&&#22345;&#65533;)&#65533;&#30724;&#65533;R&#65533;D&#65533;Y&#65533;&#65533;3&#65533;h&#35024;F*&#65533;&#65533;)&#65533;|&#65533;I&#65533;&#39324;&#65533;G)G^z&#65533;o&#65533;&#65533;j&#65533;nu*&#1191;&#65533;& h  n&#65533;&#65533;&#65533;+&#65533;7Db&#1098;d&#65533;&#65533;&#65533;&#65533;&#65533;&#65533;+&#65533;a&#65533;:&#65533;&#65533;@%&#65533;(&#65533;,&#65533;GD+&#65533;&#65533;&#65533;F&#65533;&#65533;C&#65533;&#65533;@&#242;?&#65533;&#65533;&#1525;&#65533;Z&#65533;&#65533;&#65533;&#65533;&#65533;jn&#65533;}&#65533;KE&#65533;&#65533;&#65533;:&#65533;e&#65533;&#395;&#65533;&#65533;&#65533;&#65533;.&#65533;&#65533;&#65533;-&#65533;&#65533;&#65533;&#65533;oq&#65533;&#65533;+&#65533;S&#65533;!&#65533;&#65533;R	 &#65533;4&#65533;&#65533;&#65533;lo&#65533;&#65533;&#65533;;.&#65533;7p&#65533;w&#65533;p&#65533;&#65533;&#65533;&#65533;&#65533;&#65533;l&#65533;&#65533; ;%2&#65533;@N{&#65533;&#65533;0&#65533;,&#65533;X&#65533;&#65533;j&#65533;&#65533; &#65533;&#65533;<&#65533;&#65533;&#65533;&#65533;&#65533;\&#65533;&#65533;&#65533;&#65533;&#65533;@'&#65533;&#65533;b&#65533;&#65533;Z&#1135;2&#65533;&#65533;&#65533;TW&#65533;W&#65533;S_&#65533;&#65533;H[&#65533;&#65533;&#65533;]&#65533;=&#65533;&#65533;?&#65533;]&#65533;&#65533;l&#65533;-&#65533;&#65533;OlqM&#65533;&#65533;&#65533;&#65533;_&#65533;&#65533;&#65533;&#65533;|&#65533;&#65533;Mv&#65533;)&#65533;&#65533;&#65533;&#65533;`&#65533;m&#65533;&#65533;~&#65533;m&#65533;&#65533;L&#65533;0&#65533;&#65533;&#65533;#.&#65533;&#65533;e&#65533;K&#65533;&#65533;M&#65533;&#1940;w&#65533;yb&#65533;
&#65533;w&#65533;^v&#65533;&#65533;sV&#65533;&#65533;&#65533;&#65533;&#65533;R&#65533;&#65533;lg&#65533;&#1782;z&#65533;&#65533;&#65533;&#65533;k&#65533;^&#65533;&#65533;&#65533;&#65533;&#65533;&#65533;G&#65533;&#1959;&#65533;u&&#65533;1&#65533;&#65533;&#65533;{&#1850;&#65533;&#65533;&#65533;&#65533;&#65533;&#65533;&#65533;&#65533;D&#65533;&#65533;&#65533;[ei&#65533;L &#65533;u&#65533;&#65533;'&#65533;&#65533;&#65533;&#34255;l&#65533;:`&#65533;&#65533;&#65533;3u>&#65533;&#65533;&#65533;&#65533;\&#65533;&#65533;&#65533;DT6&#65533;&#65533;&#65533;&#65533;&#65533;&#65533;&#65533;&#65533;&#65533;9&#65533;&#65533;z&#65533;&#65533;QM&#65533;&#65533;&#65533;&#65533;&#65533;&#65533;&#65533;&#65533;&#65533;&#65533;&#65533;/8*&#65533;&#65533;8&#65533;J&#65533;(&#65533;
&#65533;x&#65533;p&#65533;Gd&#65533;
E&#65533;2iA0h!&#65533;v:&#65533;&#65533;(V&#65533;Z&#65533;w&#65533;.GI&#65533;&w_&#65533;&#65533;&#65533; &#65533;&#65533;
Q<L&#65533;c&#65533;(&#65533;Q&#65533;3&#7434;H &#65533;&#65533;i&#65533;XTbGj!"&#65533;.&#65533;"&#65533;Z&#65533;&#65533;2/&#65533;;&#65533;&#65533;&#65533;C**&#65533;&#65533;bf&#65533;&#65533;&#1628;#&#65533;&#65533;
&#65533;&#65533;rc87&#65533;>&#65533;.%pN&#65533;G&#65533;&#65533;&#65533;&#65533;|@&#65533;&#65533;`1j_"'IITE&#65533;&#65533;&#65533;&#804;&&#65533;&#65533;&#65533;%v&#1828;(G&#65533;&#65533;l&#65533;^@&#65533;	(&#65533;D&#65533;V&#65533;&#65533;(-(&#65533;&#65533;&#65533;&#654;4P&#65533;|&#65533;.&#65533;&#65533;&#65533;&#144;O&#713;H&#65533;&#65533;bj&#65533;&#65533;X&#65533;v0&#65533;&#65533;SF9&#65533;1&#65533;	<<&#65533;t&#65533;&#65533;&#65533;&#65533;&#65533;=n&#65533;/&#65533;3&#65533;lPo&#65533;&#65533;&#65533;d8	&#65533;`9&#65533;&#65533;&#65533;N&#65533;&#65533;RV=&#65533;dY& &#65533;#&#65533;&#65533; &#65533;&#65533;&#65533;&#65533;\&#65533;&#65533;J&#65533;Ap3!)&#65533;&#65533;QJ&#65533;&&#65533;&#65533;&#65533;&#65533;&#65533;&#65533;B=(&#65533;&#65533;&#65533; Fj&#65533;&#65533;L&#65533;Mi&#65533;:&#65533;h
a=&#65533;!&#65533;@J'4&#65533;&#65533;Za&#65533;'&#65533;T&#65533;$j&#65533;&#1186;~&#65533;&#65533;&#65533;W&#65533;lK*&#65533;t&#65533;,{M&#65533;&#65533;Q&#65533;nt2&#65533;&#65533;hPK&#65533;U&#65533;&#65533;&#1256;`=YIw&#65533;*&#65533;K &#65533;@F7&#65533;&#65533;&#65533;H&#65533;&#65533;&#65533; &#65533;&#65533;&#65533; &#65533;Z&#1898;^&#65533;&#65533;&#496;&#65533;5bH&#65533;&#65533;[&#65533;B&.G&#65533;&#65533;T&#65533;&#65533;q&#65533;&#1248;&#65533;=&#1236;W&#65533;rU&#65533;&#65533;&#65533;&#65533;f=&#65533;&#65533;&#65533;&#65533;
hl&#65533;&#1034;YX&#65533;I&#65533;&#65533;U@L&#65533;Y&#65533;&#65533;&#65533;&#65533; |j&#65533;&#65533;&#65533;
tT&#65533;&#65533;-&#65533;V &#65533;&#65533;0+&#65533;&#65533;E&#65533;&#65533;j&#552;&#65533;&#65533;&#738;@&#65533;&#65533;&#65533;r:&#1521;&#65533;&#65533;&#65533;h[[&#65533;&#65533;&#65533;&#65533;&#65533;&#65533;&#60426;k@(v&#65533;&#65533;)&#65533;#&#65533;b&#1527;V&#65533;f&#65533;&#65533;@p=	 &#65533;Ud&#65533;&#65533;
&#65533;J0&#65533;O&#65533;+T&#65533;V&#65533; &#65533;KZ&#65533;&#65533;	A|&#65533;&#65533;&#65533;3&#65533;?J&#65533;nN&#65533;_&#65533;iu &#65533;&#880;f%&#65533;7&#65533;
6&#65533;L&#12080;&#65533;U,+(&#65533;,&#65533;&#630;&#65533;&#1810;k&#65533;3&#65533;T&#65533;W#&#65533;o&#65533;7&#65533;a&#65533;~X&#65533;t-&#65533;&#65533;&#65533;8&#65533;&#65533;&#65533;&#65533;&#65533;3{&#65533;&#65533;K&#65533;F&#65533;VsL&#65533;*&#1319;&#65533;&#65533;u&#65533;&#65533;&#65533;s&#65533;`&#65533;;ws &#1050;&#65533;u6&#65533;&#65533;Y&#797;&#65533;F&#65533;&#65533;Et&#65533;r&#65533;a+&#65533;&#65533;&#65533;&#65533;&#65533;	&#65533;&#65533;&#65533;&#65533;.x&#65533;&#65533;Lh&#65533;8&#65533;&#65533;m&#65533;&#65533;&#65533;X WEV,&#65533;&#65533;:>&#65533;&#1977;&#65533;j&A&#65533;:&#65533;c&#1730;&#65533;&#65533;&#65533;_JTS&#65533;zQ&#294;4&#65533;&#65533;&#65533;b&#65533;:g
&#65533;&#65533;&#65533;S&#65533;K&#2041;&#65533;&#65533;@:&#65533;_&#65533;&#65533;R&#65533;&#65533;&#65533;P_&#65533;&#65533;,3&#65533;s`&#65533;&#65533;;&#65533;<iPo&#65533;&#482638;}&#65533;k=&#65533;&#65533;$/F&#65533;&#65533;&#65533;q.TJ=5&#65533;&#65533;&#65533;EW&#65533;&#65533;&#65533;Zm&#65533;&#65533;&#65533;)K&#65533;&#65533;&#65533;]&#65533;&#65533;&#65533;M&#65533;>_&#65533;&#65533;&#65533;>P&#65533;Z]&#65533;D&#65533;R,&#65533;$b&#65533;k&#65533;&#65533;sW&#65533;&#65533;xc&#65533;k&#65533;J&#65533;&#65533;c&#65533;'^&#65533;&#65533;&#65533;&#65533;&#65533;&#65533;Nt&#65533;&#65533;&#65533;&#65533;`&#65533;5/&#65533;_#F&#65533;&#65533;Z&#65533;&#65533;m~YQ&#65533;&#65533;/&#65533;3n&#65533;Y&#65533;o%}-&#65533;	&#65533;&#65533;:&#65533;&#65533;&#65533;*&#65533;p&#65533;&#65533;qd&#65533;&#65533;&#65533;&#38009;&#65533;&#65533;&#65533;&#65533;\%}%&#65533;&#65533;x&#65533;c&#65533;&#65533;>&#65533;s?&#65533;~&#65533;u&#65533;H&#65533;x&#65533;&#65533;&#65533;&#65533;&#65533;&#65533;I_&#65533;d&#65533;r3&#65533;>&#65533;&#65533;&#65533;N&#65533;&#65533;_&#65533;&#65533;&#65533;&#65533;&#65533;&#65533;&#65533;]&#65533;&#65533;&#65533;&#65533;K^&#65533;~h&#65533;&#65533;&#65533;&#65533;pW3&#65533;@&#65533;k&#1531;&#65533;&#1723;&#65533;8&#1488;&#65533;&#65533;7&#65533;|`B.&#65533;&#65533;&#65533;&#65533;&#65533;&#65533; &#1833;&#65533;&#65533;y{&#65533;&#65533;[&#65533;&#65533;&#65533;&#65533;2&#65533;&#65533;p&#65533;&#65533;&#65533;s&#65533;u&#65533;w|\,&#65533;&#65533;&#65533;&#65533;k&#1753;&#505;&#65533;&#65533;k&#65533;&#65533;&#65533;w&#65533;&#65533;!&#65533;&#1339;UEGE&#65533;N&#65533;&#65533;&#969;fx&#65533;&#65533;&#65533;9&#65533;&#65533;&#65533;Lh%'&#65533;.&#65533;&#65533;a=Xg#&#65533;&#65533;&#65533;&#65533;&#65533;S&#65533;&#65533;&#65533;&#65533;U&#65533;&#65533;QO|&#65533;&#65533;8&#65533;&#65533;&#65533;<&#65533;&#848153;&#65533;&#65533;&#821;wA&#65533;s&#1207;~qG[&#65533;rQX&#65533;c,Dv&#65533;p&#65533;uS&#65533;x&#65533;z=ZR&#65533;&#65533;FQ&#65533;([`mUxHTaY&#65533;u&#65533;&#65533;&#65533;&#65533;	&#65533;\&#65533;b&#65533;6&#65533;7&#65533;&#65533;D&#65533;&#65533;&#65533;VF&#65533;$7@&#65533;7hB&:&#65533;&#65533;&#65533;4V	xJ&#65533;V7&#65533;&#65533;d&#65533;!He&#65533;&#65533; 2{u&#65533;G&#65533;w&#65533;~&#65533;E&#65533;eE8u|&#65533;S'(':g'&#65533;V&#65533;5|C&#1345;u&#65533;&FX&#65533;&#65533;w^&#65533;}b&#65533;0p&#65533;N&#65533;g&#65533;M&#65533;&#65533;`?&#65533;{&#65533;t&#65533;&#65533;&#65533;qM&#65533;&#65533;U&#65533;~Mr&#65533;_&#65533;Cu&#65533;&#65533;{&#65533;0&#65533;'&#1969; 3&#65533;&#65533;&#65533;g&#65533;&#65533;&#65533;Z	&#65533;U&#65533;[3SO&#65533;wz&#65533;5W&#65533;x&#65533;&#65533;G&#65533;q&#65533;&#65533;&#65533;&#65533;mH&#65533;'1&#65533;N&#65533;&#65533;W&#65533;&#65533;&#65533;	gc&#65533;RN&#65533;V&#65533;&#65533;[#&#65533;cE&#65533;&#65533;C]&#65533;&#65533;&#65533;}>&#65533;*:&#65533;&#65533;&#65533;^&#65533;GOF&#65533;W,&#65533;i*&#65533; a#&#65533;&#65533;&#65533;3 h_&#65533;)&#65533;h&#371;.xX&#65533;&#65533;&#65533;C&#65533;(&#65533;&#65533;&#65533;&#65533;&#65533;]4&#65533;6E_ =&#65533; &#65533;\UUN&#65533;&#65533;&#65533;?&#65533;8&#65533;&#65533;&#65533;P?&#272;&#65533;&#65533;&#65533;A.&#65533;&#65533;,4\<@Q&#65533;3U&#65533;&#65533;&#65533;th&#65533;&#65533;B&#65533;GH0	&#65533;&#65533;&#65533;tB&#65533;/M&#65533;[&#65533;&#65533;1&#65533;&#65533;&#65533;&#65533;h&#65533;&#65533;&#65533;'&#65533;JQ9&#65533;&#135; rsO&#65533;<&#65533;R^d&#65533;;8&#65533;&#65533;&#65533;qq&#65533;&#65533;0Pf~&#65533;(y&#65533;@y&#65533;&#65533;R+[A&#65533;&#65533;&#65533;&#65533;&#65533;~6&#65533;O&#65533;&#33297;&[n&#65533;&#65533;5&#65533;&#65533;&#65533;&#65533;&#65533;S&#65533;&#65533;iq&#65533;K&#65533;P0&#65533;Z&#65533;8&#65533;&#65533;&#65533;i&#65533;&#65533;&#65533;&#65533;Rq&#65533;&#65533;&#531;(&#65533;&#65533;&#65533;H&#65533;Iy&#65533;&#65533;YM7>he&#65533;&#65533;bn0&#65533;H&#65533;&#1495;I&#65533;&#65533;&#65533;z&#137;:2biyG&#65533;2&#65533;&#65533;5ui&#65533;&#65533;9 &#65533;&#65533;,&#65533;&#65533;)z76l&#65533;&#1288;&#65533;E&#65533;#+I&#65533;@qqEcjf&#65533;&#65533;&#65533;)&#65533;8&#65533;&#65533;	y vS&#1242;SI&#65533;V<T&#65533;T3 Ra&#65533;iP&#65533;&#65533;EY~&#65533;&#65533;B&#65533;&#65533;"f&#65533;&#65533;&#65533;&#65533;H&#65533;&#467;&#65533;&#65533;A&#65533;`!&#65533;&#65533;&#65533;X&#65533;M&#65533;&#65533;&#65533;\	&#65533;g&#65533;&#65533;&#65533;&#65533;$&#377;3&#65533;&#65533;O&#65533;&#30448;&#65533;&#65533;&#65533;&#65533;&#65533;&#65533;j	:&#65533;i&#65533;&#65533;vRQcO&#65533;&#65533;R lp&#65533;CATVd&#65533;&#65533;&#65533;&#65533;{X:W'&#65533;&#65533;V&#65533;)GFQ7&#65533;&#65533;&#65533;i&#65533;&#65533;&#65533;\&#65533;p&#65533;&#65533;&#672;&#65533;2f&#65533; &#65533;&#65533;&#65533;&#65533;&#65533;)u&#65533;u&#65533;&#65533;i&#65533;&#65533;FK&#65533;9&#65533;&#65533;&#65533;D:&#65533;p2&#65533;&#65533;&#65533; Fl|&#65533;-&#65533;&#65533;&#65533;&#65533;^3z/&#65533;Yz	&#65533;&#65533;&#545;&#65533;&#1124;?&#65533;&#65533;)&#65533;&#1185; &j&#65533;&#65533;	H&#65533;7&#65533;&#65533;t|&#65533; &#283;&#65533;k_9&#65533;et&#65533;&#65533;&#65533;&#65533;Zz+AJ)&#65533;&#65533;T&#65533;cJ&#65533;*&#65533;&#65533;ud&#65533;'&#65533;&#65533;S&#65533;&#65533;. &#65533;peN&#65533;&#65533;	8&#65533;C;J&#65533;&#65533;&#65533;&#65533;&#65533;&#65533;j&#65533;&#65533;&#65533;V&#65533;&#65533;&#65533;"9-&#65533;&#613;&#65533;&#129;
&#65533;E&#65533;	&#65533;e&#65533;&#65533;?@&#65533;=&#65533;&#65533;E&#65533;"&#65533;&#65533;ueG&#44647;&#65533;&#65533;&#65533;1&#65533;&#65533;&#65533;&#65533;&#65533;&#65533;R&#641;Q&#65533;&#65533;.&#65533;&#65533;m&#65533;&#65533;P &#65533;<&#666;u&#65533;&#65533;&#65533;A&#65533;Q&#65533;|j&#65533;&#65533;&#672;&#65533;PI&#65533;T&#65533;&#65533;&#65533;&#65533;+}&#65533;&#276;&#65533;&#65533;96&#65533;&#65533;l&#1616;&#65533;$e&#65533;^jV&#65533;&#1306;&#65533;&#65533;Z&#1444;&#65533;&#65533;v&#707;	&#65533; (&#65533;I&#65533;&#65533;&#65533;h&#570;&#65533;x&#65533;&#65533;&#65533;&#65533;?&#65533;&#65533;&#65533;I)&#65533;Y&#65533;&#65533;&#624;'&#65533;&#65533;&#65533;&#1610;d&#65533;j{-!&#65533;&#65533;v` :1&#65533;y&#65533;Z&#65533;&#948;o2&#65533;`_z&#65533;|&#65533;&#65533;&#65533;&#65533;&#65533;YAW&#65533;&#65533;&#14867;&#65533;&#65533;q&#65533; +^&#65533;&#65533;&#65533;&#65533;&#65533;W&#65533;&#65533;Z&#65533;&#65533;&#65533;&#65533;&#65533;&#65533;&#65533;:&#65533;&#65533;Ypp7%&#65533;&#65533;j&#65533;  &#65533;&#65533;&#65533;9=&#65533;?k&#65533;&#65533;W&#65533;M!
;$&#65533;
%C`&#65533;&#276;^<@&#65533;[&#65533;<K4&#65533;J&K&#65533;&#65533;a&#65533;&#65533;&#65533;&#693;&#65533;&#65533;&#65533;
L&#65533;* :&#65533;&#65533;&#65533;&#65533;h+&#65533;&#65533;H&#65533;@&#65533;W&#65533;&#65533;&#65533;&#65533;&#1704;e(&#65533;4+&#65533; ^&#130;&#65533;&#419;&#65533;I4&#65533;2&#65533;&#65533;&#65533;&#65533;-&#65533;&#65533;&#65533;&#65533;W&#65533;&#65533;uk&#65533;
&#65533;rx&#65533;@a&#65533; Ky&#65533;`O&#65533;&&#65533;&#65533;&#65533;9&#65533;&#65533;x&#65533;$_%{cMe&#65533;{&#65533;BJY{AP&#65533;N}&#65533;z&#65533;j&#65533;C&#65533;&#65533;|&#65533;&#65533;&#65533;&#65533;;&#65533;o&#65533;f&#65533;&#65533;&#65533;v&#65533;|PQ&#65533;&#65533;+Z};&#65533;&#65533;&#65533;4&#65533;&#65533;&#65533;&#488;&#65533;J&#65533;@
&#65533;&#65533;&#65533;&#65533;{M&#65533;mu&#65533;&#65533;&#1719;wr&#65533;K&#65533;&#65533;[&#65533;+&#65533;-&#65533;#&#65533;&#65533;&#65533;&#65533;&#65533;&#65533;[&#65533;z*&#65533;\&#65533;&#65533;&#65533;[&#65533;&#65533;p&#65533;T!'o&#65533;}&#65533;u&#65533;:&#65533;&#1598;&#52990;&#65533;&#65533;&#65533;1c0&#65533;`J&#65533;&#65533;&#65533;Z&#65533;P&#65533;k&#65533;&#65533;k&#65533;!|o&#65533;&#65533;-<&#65533;VA&#65533;&#65533;&#65533;<&#65533;%j&#65533;p&#65533;&#65533;&#65533;&#756;&#65533;&#65533;0&#65533;&#65533;k&#65533;E{"&#65533;&#65533;&#65533;t&#65533;C&#65533;&#65533;&#65533;;&#65533;:&#65533;&#65533;A&#65533;&#65533;B&#65533;&#65533;&#65533;&#65533;F<&#65533;z&#65533;`&#65533;&#65533;T@&#65533;<&#65533;&#65533;z#&#65533;@&#65533;&#65533;&#65533;mS&#65533;&#65533;X&#65533;&#65533;U&#65533;&#65533;(&#1211;&#65533;$k&#65533;&#65533;&#743;`&#65533;&#65533;dP,	&#65533;&#65533;!&#65533;0&#65533;&#65533;2/51&#65533;&#65533;&#65533;&#65533;&#65533;%&#65533;D&#65533;	|#&#65533;&#65533;&#65533;&#65533;f&#65533;&#65533;&#65533;sk&#65533;&#65533;l&#65533;Z&#595;&#65533;A5&#65533;&#65533;<&#65533;&#65533;&#65533;i&#65533;&#65533;z&#65533;&#65533;&#65533;&#65533;&#583;&#65533;B8&#65533;)&#65533;6&#65533;.C&#65533;&#1170;&#65533;&#65533;&#65533;+&#65533;&#364;<&#65533;l|&#65533;g&#65533;&#65533;&#65533;&#65533;
&#65533;l&#65533;H&#65533;<&#65533;&&#65533;u&#65533;&#65533;,?&#65533;&#65533;&#65533;L&#65533;&#65533;B#&#65533;4&#65533;\&#65533;&#65533; &#65533;%ZL&#65533;\<&#65533;Z&#65533;&#65533;&#65533;&#65533;&#65533;&#65533;;&#65533;&#65533;{&#65533;e&#65533;&#65533;:~M&#65533;&#65533;X&#65533;qK&#65533;&#65533;d&#65533;&#65533;&#65533;&#65533;&#65533;;g&#65533;7&#429;E&#65533; 4&#65533;1&#65533;<P&#952;&#65533;&#65533;&#65533;&#65533;&#65533;&#65533;TL@UP&#65533;8&#65533;>&#65533;D&#65533;&#65533;&#65533;&#65533;&#65533;K|&#65533;
&#65533;&#65533;&#65533;_<l&#65533;&#65533;&#65533;5&#65533;&#65533;&#65533;&#65533;&#65533;&#65533;&#65533;&#65533;P&#65533;&#65533;&#65533;,`L&#65533;@`&#65533;&#65533;)&#65533;&#65533;&#65533;<l&#65533;&#65533;*$&#65533;&#65533;d&#65533;&#65533;&#65533;&#65533;&#65533;&#65533;&#65533;&#65533;e&#65533;&#65533;&#1370;&#65533;&#65533;V&#65533;a&#65533;&#779;&#65533;&#65533; &#65533;&#651;p&#65533;&#65533;&#65533;VD&#65533;&#65533;@p-&#65533;&#65533;	[&#65533;&#65533;&#65533;)&#65533;j&#65533;&#65533;'R&#65533;&#1306;&#65533;&#65533;GrK&#65533;&#65533;&#65533;&#65533;&#65533;&#65533;&#1381;\&#65533;oM@&#1508;&#65533;o\&#65533;&#65533;&#65533;&#65533;V&#65533;l&#65533;&#65533;&#65533;&#65533;&#65533;&#65533;m &#65533;&#65533;P&#65533;Pm&#65533;&#65533;&#65533;Q0&#65533;&#65533;`&#65533;~X&#271;&#1349;&#65533;&#65533;&#1551;&#65533;&#65533;/&#65533;&#65533;&#1392;&#65533;)&#65533;,D&#65533;bK&#65533;&#65533;&#65533;&#65533;&#1494;m&#1647;&#65533;&#65533;=&#65533;X0&#65533;&#65533;&#65533;&#65533;Qy|&#65533;&#65533;&#1652;&#65533;&#65533;)&#1889;&#65533;&#65533;/9 &#65533;&#65533;&#65533;&#65533;&#65533;&#65533;Q&#65533;&#65533;&#65533;>&#65533;&#65533;&#65533;&#65533;&#65533;0&#65533;&#65533;4&#65533;&#65533;Q&#65533;=f&#65533;
_0&#65533; <&#65533;&#65533;&#1642;&#65533;L{D&#65533;&#65533;-T&#65533;&#65533;,&#2014;l&#65533;&#65533;&#65533;&#65533;&#65533;&#65533;&#65533;7&#65533;&#65533;&#65533;&#65533;&#65533;&#65533;=&#65533;&#65533;&#65533;n&#65533;&#65533;&#65533;&#65533;&#65533;~&#65533;&#65533;&#65533;+&#65533;p&#65533;&#65533;l&#65533;&#65533;&#65533;&#65533;*&#65533;_ &#65533;&#65533;&#65533;*&#65533;S&#65533;z&#65533;&#65533;"&#65533;}&#65533;-&#65533;~ &#65533;&#65533;&#65533;&#65533;&#15714;&#65533;:&#65533;&#65533;"&#1174;>&#65533;"}&#65533;D^&#65533;"&#65533;&#65533;a&#65533;J>!H&#65533;K&#65533;&#65533;#&#65533;&#65533;P>&#65533;&#65533;B&#65533;V~&#65533;X&#65533;&#65533;Z&#65533;&#65533;\&#65533;&#65533;^&#65533;&#65533;`&#65533;b>&#65533;d^&#65533;f~&#65533;h&#65533;&#65533;j&#65533;&#65533;l&#65533;&#65533;n&#65533;&#65533;p&#65533;r>&#65533;t^&#65533;v~&#65533;x&#65533;&#65533;z&#65533;&#65533;|&#65533;&#65533;~&#65533;&#65533;&#65533;>&#65533;^&#65533;&#65533;&#65533;&#65533;&#65533;&#33470;&#65533;&#65533;&#65533;&#65533;&#65533;&#65533;>&#65533;&#65533;&#65533;&#65533;&#65533;>&#65533;.&#65533;&#65533;&#65533;Q&#65533;&#65533;>&#65533;^&#65533;~&#43550;&#43710;&#65533;&#65533;&#65533;&#65533;&#65533;&#65533;&#65533;&#65533;^&#65533;~&#65533;&#65533;&#40622;&#65533;n&#65533;&#65533;&#65533;&#65533;&#65533;&#65533;>&#65533;&#65533;^&#65533;&#65533;&#65533;&#65533;~&#65533;&#65533;.&#65533;&#65533;&#65533;&#65533;&#65533;&#1086;&#65533;&#65533;>&#65533;&#65533;^&#65533;&#65533;~&#65533;&#65533;n&#65533;&#606;&#65533;&#1486;&#65533;&#65533;&#65533;&#65533;&#65533;&#65533;&#65533;>&#65533;&#65533;^&#65533;&#65533;~&#65533;&#65533;N&#65533;&#65533;&#65533;&#65533;&#65533;&#65533;&#65533;&#65533;&#65533;&#65533;&#65533;>&#65533;&#65533;^&#65533;&#65533;~&#65533;&#65533;&#65533;&#65533; &#65533;^&#65533;&#65533;&#65533;&#65533;&#65533;&#65533;>&#65533;_&#65533;&#65533;&#65533;&#65533;
&#65533;&#65533;&#65533;&#65533;&#65533;&#65533;&#65533;?&#65533;_&#65533;p&#65533;&#65533;&#65533;&#65533;&#65533;&#65533;&#65533;&#65533;&#65533; &#65533;"?&#65533;&#65533;&#1800;&#65533;'&#65533;&#65533;*O&#65533;,&#65533;&#65533;.&#65533;&#65533;0&#65533;2&#65533;?&#65533;4_&#65533;6&#65533;8&#65533;&#65533;:&#65533;&#65533;<&#65533;&#65533;O&#65533;@&#65533;B?&#65533;D_&#65533;F&#65533;H&#65533;&#65533;J&#65533;&#65533;L&#65533;&#65533;&#65533;&#65533;&#65533;N&#65533;R?&#65533;T_&#65533;V&#65533;X&#65533;&#65533;Z&#65533;&#65533;P^&#65533;&#65533;`&#65533;b?&#65533;d_&#65533;f&#65533;h&#65533;&#65533;j&#65533;&#65533;l&#65533;&#65533;n&#65533;&#65533;p&#65533;r?&#65533;t_&#65533;v&#65533;x&#65533;&#65533;z&#65533;&#65533;|&#65533;&#65533;~&#65533;]&#65533;&#65533;&#65533;?&#65533;&#65533;_&#65533;&#65533;&#65533;&#65533;&#65533;&#65533;&#65533;&#65533;&#65533;&#65533;&#65533;&#65533;&#65533;O&#65533;&#65533;&#65533;&#65533;&#65533;?&#65533;&#65533;_&#65533;&#65533;&#65533;&#65533;&#65533;&#65533;&#65533;&#65533;&#65533;f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O}&#65533;&#703;&#65533;&#65533;&#65533;&#65533;&#65533;&#65533;&#65533;&#65533;o&#65533;&#65533;&#65533;_&#65533;&#65533;&#65533;&#1567;&#65533;&#1727;&#65533;&#1801;&#65533;&#65533;&#65533;&#65533;&#65533;&#65533;&#65533;&#65533;?&#65533;&#65533;_&#65533;&#65533;&#65533;&#65533;&#65533;&#65533;&#65533;&#65533;&#65533;&#65533;&#65533;&#65533;&#65533;&#65533;&#65533;&#65533;?&#65533;&#65533;_up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 !&#65533; T ,. X c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k&#65533;&#65533;$&#65533;&#1387;X&#65533;j&#65533;:&#65533;&#65533;\&#202;K&#65533;l&#65533;1&#758;&#65533;&#1783;p7&#65533;`&#65533; &#65533;"E&#65533;&#65533;&#65533;&#759;&#65533;_&#65533;* po*&#65533;+^&#824;&#65533;&#65533;&#464;#K&#65533;L&#65533;&#65533;&#65533;&#728;3k&#65533;&#825;&#65533;&#65533;&#992;C&#65533;M&#65533;&#65533;&#65533;&#1238;5R@0&#65533;p^&#1328;c&#734;M&#65533;&#65533;&#65533;&#1784;s&#65533;&#65533;&#65533;&#65533;Fi&#65533;>&#1851;&#65533;&#65533;&#65533;&#531;+_&#956;&#65533;&#65533;9< \&#65533;&#65533;&#65533;&#1587;k&#65533;&#957;&#65533;&#65533;&#65533;S &#65533;&#65533;^&#65533;&#65533;&#65533;&#65533;&#65533;&#1259;_&#1022;sD	&#65533;nO&#65533;&#65533;&#65533;&#65533;&#65533;&#65533;&#1742;&#65533;Dzk&#65533;&#65533;(&#65533;&#65533;&#65533;&#65533;E+&#65533;&&#65533;`w&#65533;&#65533;&#65533;F(&#65533;l} u,&#65533;&#260;v&#65533;&#65533; *F&#65533;j&#65533;&#65533;&#65533;(&#65533;&#65533;"{%u&#65533;(&#65533;4&#1432;&#65533;&#65533;8Nd&#65533;&#65533;p&#262;6)&#65533;Db&#65533;cW;&#65533; qE6&#65533;&#65533;B)IR&#65533;$&#65533;Xf&#65533;&#65533;R&#65533;&#65533;&#65533;&#65533;&#65533;&#65533;d&#65533;i&#65533;]:&#65533;&#65533;&#65533;l &#65533;p&#65533;)&#65533;vi6&#1280;&#65533;&#65533;&#65533;&#65533;s&#65533;&#65533;&#30716;&#1401;P&#65533;/&#65533;BU%&#65533;hV&#65533;&#65533;&&#65533;B&#1666;a5j&#65533;A&#65533;&#39324;til&#65533;&#65533;)&#65533;=N&#65533;&#39400;&#65533;&#39572;2&#65533;*i&#65533;R&#65533;&#65533; ]%&#65533;`&#1067;&#65533;&#65533;&#65533;)&#65533;&#65533;&#65533;&#65533;+h&#65533;&#65533;E+&#65533;?&#65533;H&#1071;&#65533;v&#65533;&#48284;&&#65533;l&#65533;&#65533;&#65533;&#65533;lF&#65533;&#237;&#65533;f&#65533;f&#65533;&#65533;"&#65533;,&#65533;&#65533;&#65533;o&#65533;:&#65533;_&#65533;h-&#65533;&#65533;k&#65533;&#65533;~/&#65533;6&#65533;&#65533;&#65533;&#65533;P&#65533;`%\+j&#65533; &#65533;7&#65533;&#65533;&#65533;&#65533;&#65533;&#65533;&#65533;&#65533;l&#65533;&#65533;<P&#65533;&#65533;`&#65533;[&#65533;&#65533;k&#65533;&#65533;&#65533;RAp&#65533;k&#816;@&#65533;&#65533;) &#65533;&#65533;&#65533;&#65533;&#65533;&#65533;}L0&#65533;C,&#65533;&#65533;&#65533;*&#65533;0&#65533; "&#65533;&#65533;&#65533;&#65533;&#380;&#65533;&#65533;o&#65533;r&#65533;w>&#65533;^8&#65533;&#65533;&#65533;&#65533;&#65533;s&#1163;&#65533;TC&#65533;2&#561;&#65533;T&#198;t&#65533;%&#65533;u&#65533;@&#43157;\&#65533;-&#65533;Q&#65533;&#65533;&#65533;t&#65533;&#65533;i&#65533;&#65533;5&#65533;&#65533;pu&#65533;&#65533;i&#65533;A&#65533;Rn&#65533;|&#65533;&#65533;&#65533;&#65533;&#65533;0&#65533;y&#65533;&#65533;&#65533;&#1393;&#691;J&#65533;g&#1360;[&#65533;&#65533;&#65533;;/&#65533;t&#65533; &#65533;&#65533;&#65533;&#65533;]F&#65533;9&#65533;_.z&#576;&#65533;9&#65533;&#65533;&#65533;&#65533;&#65533;gF9&#65533;.&#65533;&#65533;s&#65533;:&#65533;&#65533;.&#65533;&#65533;&#65533;&#921;&#65533;W&#946;&#65533;H&#65533;7&#65533;&#65533;Z&#65533;o&#65533;0&#65533;S&#65533;I8&#65533;J&#65533;e&#65533;&#65533;Z&#939;c&#65533;&#65533;|&#65533;n#%}&#65533;&#1287;_&#65533;&#457;&#65533;&#65533;p&#65533;&#65533;&#65533;=&#65533;&#65533;<7&#37877;_&#65533;Hh&#65533;&#65533;&#65533;&#65533;&#31743;&#65533;&#65533;&#65533;&#65533;&#65533;
Y&#65533;&#1078;&#65533;&#65533;&#65533;&#65533;&#65533;&#65533;@&#65533;&#65533;N&#65533;&#65533;&#65533;&#65533;&#65533;&#65533;&#65533;
^%v&#65533;&#65533;`If&#65533;&#65533;&#65533;)&#65533;&#65533;q&#65533;&#65533;&#65533;&#65533;&#65533;$2&#65533;3&#65533;E"&#65533;'&#65533;&#65533;&#65533;	&#65533;A&#65533;GB&#65533;&#65533;$\&#65533;&#868;58&#65533;+e&#65533;&#65533; &#65533;&#65533;&#65533;aJT&#65533;C&#65533;&#65533;3&#65533;&#65533;&#65533;&#65533;Xo&#65533;X&#65533;ZQn&#65533;&#65533;&#1093;&#65533;S&#213;&#65533;&#65533;.K&#65533;&#65533;mbD&#65533;i&#65533;k\&#65533;jp&#65533;2&#65533;&#65533;tG" &#65533;F&#65533;5&#65533;&#65533;xl&#65533;&#65533;d&#65533;&#65533; J(=&#65533;P&#65533;H&#529;&#65533;&#65533;xKHy@&#65533;&#284;&#65533;
&#65533; II&#65533;&#65533;x&#65533;&#65533;&#65533;&#65533;&#261;&#1295; &#235;&#65533;(G&#65533;&#65533;L6&#65533;YH&#65533;@&#65533;R&#65533;&#65533;MYA&#65533;4&#65533;&#65533;&#65533;,&#65533;N&#65533;jea&#65533;&#65533;^&#65533;$=&#1061;PL)A_&#65533;<y&#65533;&#65533;&#1555;H&#65533;&#65533;&#524;&#65533;4]b!s&#65533;2!$J&#65533;4&#65533;&#65533;&#850;,&bk&#65533;eB&#65533;&#65533;n&#65533;&#65533;&#65533;A&#65533;&#65533;9&#65533;3u/&#65533;&#65533;n)&#65533;(&#65533;&#65533;&#65533;t&#65533;7&#65533;!|&#65533;&#65533;&#65533;'Q3(j&#65533;q&#65533;&#65533;Lh%k&#65533;r&#65533;_X&#65533;&#256;p*h"4#,&#1553;&#65533;F&#65533;# *&#65533;&#65533;&#65533;&#65533;&#65533;9x&#65533;g&#65533;	Xh &#798;t@&#65533;h @0L&#1187; &#65533;i!&#65533;&#65533;&#65533; &#65533;J&#65533;R 85&#65533;(/&#65533;&#65533;&#65533;&#65533;&#65533;&#65533;j> &#65533;&#65533;ZT&#65533;X&#65533;"8X&#65533;YA&#65533;:&#65533;&#65533;&#65533;4&#65533;&#65533;5&#65533;&#65533;.K&#65533;	
X0&#65533;J5&#65533;,HaV&#65533;&#65533;do?&#65533;W0w&#65533;&#65533;&#65533; bJ&#65533;&#65533;&#65533;&#65533;&#65533;&#65533;&#65533;$0&#65533; (P&#65533;&#65533;J5&#65533;&#65533;K+]'&#65533;8&#65533;@&#65533;y&#65533;&#65533; k&#65533;@D4&#65533;&#65533;&#65533;(&#65533;&#65533;!P,c&#65533;&#65533;bR&#65533;&#65533;&#65533;&#1729;	H&#65533;&#65533;w&#65533;B&#65533;&#65533;&#65533;Z+&#65533;Z&#65533;
V&#65533;F&#65533;Hh&#65533;P&#65533;&#65533;_&#65533;j/&#65533;&#65533;T&#65533;p&#37101;t&#65533;&#65533;&#65533;1I	&#65533;P&#65533;&#65533;&#65533;=~&#65533;`&#65533;,]&*&#65533;&#65533;d&#65533;&8.L&#65533;Z&#65533;w&#65533;&#1229;/&#65533;P@&#1746;~u&#65533;MSbH&#65533;p&#65533;W k&#65533;M%&#65533;	.q&#65533;&#65533;Pk\ds&#65533;&#65533;uoT&#65533;B&#65533;&#65533;&#65533;&#65533;>&#65533;e]&#65533;O&#65533;&#65533;&#65533;&#65533;&#65533;&#65533;9&#65533;&#65533;N&#65533;&#65533;&#65533;&#1578;&#65533;&#65533;@,n&#65533;S&#65533;]$ &#65533;&#65533;d,&#65533;&#65533;&#2020;&#65533;&#65533;*&#65533;<<&#65533;&&#65533;&#337;1&#65533;&#65533;&#65533;&#65533;&#65533;&#65533;n6&#65533;&#65533;&#65533;gC&#65533;&#65533;&#65533;&#65533;U&9&#65533; &#65533;.&#65533;`&#65533;&#65533;&#65533;p&#65533;c&#65533;&#65533;&#65533;&#65533;&#65533;F&#65533;|_	&#65533; &#65533;kC$&#65533;&#65533;d&#65533;G"8u&#65533;e&#65533;&#65533;*&#1272;&#65533;&#65533;&#65533;&#65533;H2&#65533;&#65533;&#776;V&#588;&#65533;&#65533;&#65533;&#65533;&#65533;0&#65533;XXgT &#65533;&#65533;&#65533;&#65533;&#65533;&#65533;t&#65533;&#65533;c&#65533;{&#65533;D&#65533;&#65533;$ &#65533;*v&#65533;,&l&#65533;&#1170;t&#65533;$&#65533;]&#65533;$i&#65533;&#820;&#65533;9&#65533;&#65533;&#65533;&#482;&#65533;&#65533;kK}&#65533;b&#65533;&#65533;v2&#65533;&#65533;L&#65533;&#65533;G&#65533;&#65533;&#65533;&#65533;&#65533;T^[&#65533;&#65533;&#65533;v&#65533;&#65533;Z,C&#65533;&#65533;0I5^	&#65533;a&#65533;&#1621;I&#65533;&#65533;4kPF&#65533;X&#65533;&#65533;&#65533;6b+ &#65533;k{&#65533;&#65533;&#65533;w&#65533;~_&#31378;E&#65533;&#65533;Y&#65533; 4&#65533;"&#65533;)&#65533;pi%S&#65533;&#65533;]&#65533;&#65533;w&#65533;&#65533;&#65533;&#65533;&#65533;&#65533;&#65533; &#65533;&#65533;&#65533;#&#65533;w&#65533; -&#65533;@&#65533;Ug&#65533;&#65533;&#65533;&#65533;Kb;8&#65533;iZ&#65533;3&#65533;&#65533;l0&#65533;&#65533;8&#65533;&#65533;y/&#65533;&#65533;|99&#65533;b&#65533;m[d}&#65533;&#65533;N&#65533;&#65533;RPk5&#65533; &#65533;/W&#65533;a&#65533;]&#65533;y&#2012;&#65533;&#65533;&#65533;
&#65533;&#65533;&#65533;&#65533;&#65533;$7&#65533;&#65533;H&#65533;H']J&#65533;n:&#65533; M&#65533;&#65533;&#65533;&#65533;U&#65533;4&#65533;&#65533;&#65533;`#fp&#65533;&#65533;&#65533;N!u&#65533;&#65533;&#65533;&#65533;F`5I0}&#65533;-&#65533;&#65533;&#65533;Lu&#65533;&#65533;W&#65533;k&#65533;&#65533;&#65533;1&#65533;&#65533;&#65533;&#65533;=}&#65533;&#65533;&#65533;M&#65533;&#65533;&#65533;&#65533;K&#65533;v&#65533;&#65533;&#65533;$&#65533;&#65533;q&#65533;r&#65533;%&#65533;Y&#65533;&#65533;&#65533;&#65533;Q&#65533;=&#658;9&#65533;+&#65533;?&#65533;&#65533;&#65533;W=&#65533;&#65533;&#65533;&#65533;`C&#65533;x&#65533;O~&#65533;d&#65533; &#65533;&#65533;~#&#65533;&#65533;X&#717;7&#65533;&#65533;&#65533;&#65533;&#65533;&#65533;C@h&#65533;{&#65533;&#65533;&#65533;&#65533;&#65533;i&#65533;&#65533;&#65533;I_&#65533;wr@&#65533;}&#65533;&#65533;&#65533;&#65533;&#65533;6&#65533;&#65533;&#65533;&#65533;{&#65533;&#65533;&#65533;3&#65533;&#65533;UQ&#65533;&#65533;~&#65533;X&#65533; &#65533;&#65533;u&#65533;W&#583;xvvhwx&#65533;&#65533;#&#65533;$s&#65533;&#65533;~E'&#65533;}&#1943;q
&#65533;&#65533;&#65533;|&#65533;{&#65533;&#65533;%/&#65533;vHe&#65533;&#65533;~&#65533;]T&#385;(Q&#65533;(&#65533;&#65533;&#65533;>&#65533;/&#65533;s&#65533;gc&#65533;&&#65533;+&#65533;bh&#65533;&#65533;&#65533;b&#65533;Gdy&#65533;&#65533;_&#65533;V&#65533;Bn]&#65533;&#65533;&#65533;zI&#65533;0&#65533;U&#65533;g&#65533;&#439;:I&#65533;&#65533;K%~#&#65533;&#1127;!.&#65533;~;&#65533;\U8q&#65533;5I&#65533;&#65533;&#389;	&#65533;T_&#65533;{c&#65533;&#65533;'+&#65533;NF&#65533;A&#65533;^ &#65533;a&#65533;r&#65533;\&#65533;&#65533;&#65533;u&#65533;lB>E&#65533;&#65533;za=)&#65533;&#65533;Gd&#65533;v&#65533;&#65533;}0+&#65533;&#65533;&#65533;G>`&#65533;&#65533;g}&#65533;W&#65533;5&#65533;&#65533;&#65533;u 1E&#65533;8- M&#65533;&#65533;,hs&#65533;FQ7&#65533;4&#65533;Z&#65533;&#65533;^'&#65533;&#65533;_&#65533;.#&#65533;&#65533;&#65533;o&#65533;o&#65533;&#65533;n &#65533;&#65533;&#65533;j\&#65533;E&#65533;9'y&#65533;&#65533;C&#65533;GBhu&#65533;&#65533;&#65533;q&#65533;xM{&#65533; &#65533;&#65533;&#65533;&#65533;&#65533;46&#65533;&#65533;5DB&#65533;6&#65533;&#65533;eYG|E&#65533;dIh&#65533;&#65533;&#65533;s"a1&#65533;t&#65533;&#65533;f&#65533;&#65533;az&#65533;bwL&#65533;a&#65533;5S9&#65533;YS&#4362;&#65533;&#65533;D&#65533;18&#65533;&#65533;I/&#65533;&#65533;&#65533;&#65533;D&#65533;&#65533;d&#65533;a?5DY&#65533;Nw&#65533;Ii&#65533;8&#65533;`60&#65533;6&#65533;&#65533;:&#65533;&#65533;&#65533;+)&#65533;&#65533;&#65533;&#65533;u@&#65533;Q`6p7&#65533;6v&#65533;&#65533;\&#65533;&#65533;6&#65533;&#65533;&#65533;,O&#65533;80&#65533;&#65533;&#65533;&#65533;&#65533;j&#65533;w&#65533;&#65533;i7rFw5&#65533;&#65533;A)WMA#&#65533;X&#65533;&#65533;3w&#65533; &#65533;&#65533;RzG&#65533;&#65533;g&#65533;v&#65533;x&#65533;&#65533;&#65533;&#210;&#946;&#65533;=&#65533;X&#65533;9&#65533;&#65533;H3T&#65533;&#65533;<ye &#65533;%&#65533;T&#65533;jax&#65533;5C&#65533;&#65533;Ajy.&#65533;c6&#65533;X&#65533;&#65533;9&#65533;Na#&#36245;&#65533;"&#65533;&#65533;y&#65533;);+&#65533;Xe&#65533;&#65533;w!&#65533;7&#65533;&#65533;&#65533;w&#65533;&#65533;&#65533;/&#65533;&#65533;&#65533;&#65533;S#&#65533;(&#65533;i]&#1169;&#65533;&#65533;&#65533;1&#65533;&#65533;&#65533;3b&#65533;&#65533;&#65533;&#65533;&#65533;&#65533;9(A&#65533;&#65533;&#65533;Y&#65533;U&#65533;&#65533;&#65533;(&#65533;*&#151;l&#65533;U&#65533;&#65533;Y&#65533;cYv&#65533;&#65533;!^&#65533;&#65533;&#65533;&#516;&#65533;&#1627;&#65533;)&#65533;&#65533;&#38655;&#65533;(&#65533;)&#65533;&#65533;!(,&#65533;&#65533;&#65533;&#65533;&#65533;<I&#65533;&#65533;nt&#65533;e&#65533;KXy&#65533;&#65533;&#65533;&#65533;&#65533;&#65533;- K &#65533;?&#65533;]Bg&#65533;&#65533;e{'3&#279;&#65533;SPgau&#65533;&#65533;&#65533;(&#65533;&#65533;)&#65533;&#65533;&#65533;&#65533;8&#65533;vMP&#65533;&#65533;	}&#65533;Y&#65533;&#65533;f&#471;&#65533;-t&#65533;&#21888;&#65533;&#65533;7&#65533;&#65533;&#65533;w&#65533;&#38918;F&#65533;L&#65533;u&#65533;YS&#65533;tP&#65533;:&#65533;&#65533;CE6<&#65533;?&#65533;&#65533;`Nx1&#65533;p&#65533;W&#65533;&#65533;G&#65533;yD&#65533;.&#65533;*&#65533;&#65533;&#65533;&#65533;N&#65533;`&#65533;6**%03b&#10333;&#65533;r&#65533;&#65533;&#65533;IN&#30102;&#65533;$&#65533;&#65533;&#65533;>&#65533;&#65533;&#65533;I&#65533;J&#65533;&#65533;hWO &#65533;&#65533;;92&#65533;Z&#65533;$&#65533;&#65533;&#65533;&#65533;1&#65533;&#65533;&#1483;&#65533;&#65533;F&#65533;&#37413;&#65533;4&#1641;&#65533;i&#65533;nN&#65533;o
&#65533;&#65533;&#65533;_&#65533;&#224;%: &#65533;c&#65533;E&#65533;&#65533;*&#65533;&#65533;&#65533;g&#65533;D&#65533;&#65533;}&#65533;M&#65533;;L%&#65533;e&#200;&#65533;)`Y&#65533;sx&#65533;b&#65533;&#1678;&#65533;C&#65533;&#65533;JX9&#65533;45uZ&#65533;Q&#65533;&#65533;*&#65533;E&#65533;)&#65533;G$w&#65533;&#65533;&#65533;&#65533;&#65533;8&#65533;&#65533;2&#65533;5&#65533;&#65533;&#65533;&#65533;&#65533;4uOJm
&#65533;Z&#65533;Sj&#65533;&#65533;X&#65533;&#65533;&#65533;&#65533;&#65533;rGJ<Y&#65533;&#65533;&#65533;&#65533;4&#618;&#65533;cj{&#14646;
&#65533;&#65533;:&#65533;&#65533;s&#65533;z~&#65533;&#65533;4&#65533;D&#65533;Ja&#65533;*/&#65533;B&#16041;&#65533;C&#65533;&#65533;R&#65533;&#65533;Y&#65533;eX&#65533;&#65533;&#65533;Z&#65533;`*&#65533;U1~Ztx &#65533;&#65533;&#1133;&#65533;&#65533;)&#65533;D&#65533;&#65533;J>&#65533;&#65533;H&#65533;&#65533;&#65533;B&#65533;Nk&#65533;&#1290;&#65533;&#65533;g/&#65533;&#304;&#65533;5k2&#65533;S&#65533;&#226;&#65533;U&#65533;&#65533;z&#65533;&#65533;:&#65533;7R&#65533;&#65533;&#65533;&#689;&#65533;&#65533;&#65533;*&#65533;&#65533;B&#65533;Vz!O'&#65533;;&#65533;&#65533;&#65533;&#1174;"F0.&#65533;&#65533; &#65533;&#65533;7&#65533;+ &#65533;;;&#65533;w&#65533;A&#65533;>&#65533;&#65533;&#65533;*&#65533;&#1475;&#65533;&#65533;&#65533;B7&#65533;&#65533;L&#65533;GP&#65533;:&#65533;&#65533;f&#65533;5pQ&#65533;&#65533;&#65533;&#65533;q1J&#65533;&#65533;B&#65533;	&#65533;"&#65533;&#65533;&#65533;x&#65533;R&#65533;#&#1782; &#65533;t&#65533;W&#65533;&#565;&#65533;33&#65533;&#65533;4fz&#65533;e&#65533;&#48439;&#37555;&#970;&#65533;!{I&#65533;Z:&#65533;&#65533;&#65533;ZwE
&#65533;a&#65533;&#65533;`&#65533;S&#65533;,92U&#65533;2&#65533;&#65533;&#65533;c&#65533;&#65533;)&#65533;&#65533;&#65533;&#52918;U&#65533;0&#65533;&#65533;&#65533;3y;d&#65533;W &#65533;&#65533;&#65533;>K&#65533;&#65533;&#314;J&#65533;5&#65533;&#65533; &#65533;&#65533;&#65533;&#65533;&#65533;bIVS&#65533;&#65533;ss&#65533;&#65533;&#65533;&#65533;&#1562;N@&j&#65533;&#65533;&#65533;&#65533;&#65533;k&#65533;"&#65533;a&#65533;&#65533;&#700;&#891;O &#65533;f&#65533;&#65533;d&#65533;&#65533;&#65533;&#65533;[{"`&#65533;%\&#65533;&#65533;i&#65533;J&#65533;&#65533;&&#65533;@4&#65533;x&#65533;&#65533;gx&#65533;&#35568;B	&#65533;&#65533;R%L+&#65533;e&#65533;&#65533;&#65533;A&#65533;)&#65533;5&#65533;&#65533;&#65533;&#1404;x&#65533;b4&#65533;&#65533;&#42184;&#65533;&#65533;q&#65533;&#65533;y"&#65533;&#65533;&#65533;&#65533;&#65533;&#65533;x&#65533;P&#65533;&#1466;&#65533;&#65533;og&#753;4z&#65533;|&#65533;&#65533;[&#65533;&#65533;&#65533;&#65533;m"Z G %p&#65533;y&#65533;K,P&#65533;&#65533;k&#65533;1&#65533;&#65533;T0&#65533;1a9"&#65533; &#65533;N&#65533;9;&#65533;&#65533;P!sK&#65533;&#65533;&#271;
&#65533;s&#65533;4&#65533;&#65533;7&#65533;wO"D0'!&#65533;G&#1151;O{%&#65533;&#65533;&#65533;&#65533;a&#65533;&#65533;&#65533;&#65533;&#65533;"&#65533;'i&#65533;!&#65533;j&#65533;l&#65533;&#65533;8+&#65533;;&#65533;&#65533;&#65533;&#65533;&#65533;L&#65533;&#65533;l$&#65533;2a&#65533;s<&#65533;aZn&#65533;&#65533;&#65533;&#65533;&#65533;&#65533;v&#65533;&#65533;&#65533;&#65533;b)$|&&#65533;&#65533;w&#65533;&#520;5&#65533;xn&#65533;/<&#65533;R&#65533;&#65533;K\&#65533;b&#65533;$&#65533;[&#65533;&#65533;&#65533;&#65533;ZlX &#723;&#65533;&#65533;c&#65533;,k&#65533;Y&#65533;X&#65533;b9&#65533;&#65533;&#65533;&#65533;N&#65533;&#65533;YP&#65533;M&#65533;&#65533;9t&#65533;&#65533;l&#65533;&#65533;Ja&#65533;|&#65533;&#815;L&#846;&#65533;&#778;&#65533;&#65533;&#65533;-Z&#65533;&#65533;&D&#65533;&#157;&#689;&#65533;&#65533;&#65533;+P]&#65533;&#65533;&#65533;&#65533;&#65533;&#65533;&#65533;&#65533;&#65533;&#65533;*0+^5Q&#65533; &#65533;&#65533;&#65533;&#65533;$&#65533;~&#65533;&#65533;&#1066;&#65533;&#65533;&#65533;&#65533;&#988;	*&#65533;&#65533;&#65533;&#65533;&#65533;5Z&#65533;5T@&#65533;G&#65533;&#65533;L&#65533;&#679;wZ.&#65533; \m
&#1105;&#65533;	&#65533;&#65533;2&#65533;&#65533;C&#65533; &#65533;|&#65533;&#65533;vw&#65533;&#65533;&#65533;&#65533;3&#65533;!&#65533;&#65533;&#813;&#65533;$&#65533;&#65533;&#65533;&#1022;&#65533;&#65533;LX
e3&#65533;n
g]t&#65533;&#65533;G&#1183;=&#65533;&#65533;&#65533;O&#65533;&#65533;7-&#65533;&#2044;&#65533;$&#65533;&#65533;TF/.&#65533;&#65533;&#65533;&#927;K&#65533;A&#65533;&#65533;&#65533;,&#65533;yp&#65533;&#65533;l&#65533;T	&#65533;#9&#65533;&#65533;&#65533;(&#65533;Rktd&#65533;LFb&#65533;a&#65533;&#65533;&#65533;&#65533;&#65533;&#65533;
&#65533;`h&#65533;&#65533;
&#65533;l&#65533;&#65533;]&#65533;&#65533;&#65533;&#65533;&#65533;%&#65533;&#936;&#65533;&#65533;&#65533;[m&#65533;&#1753;&#65533;T&#65533;
}&#65533;x&#65533;&#65533;&#65533;&#65533;}`&#65533;\&#1292;4&#65533;&#65533;5&#1042;&#65533;&#65533;&#65533;&#65533;&#65533;
H&#65533;&#65533;&#65533;]&#65533;&#65533;L=&#65533;&#65533;C6&#65533;d4&#65533;&#65533;K&#65533;~&#65533;&#65533;j&#65533;&#693;]&#65533;
l&#930;S&#65533;&#65533;y&#65533;&#65533;M&#65533;&#65533;&#65533;=&#65533;&#65533;&#1550;&#65533;&#1906;&#65533;&#1429;kS&#65533;&#65533;&#65533;n&#65533;V u&#65533;J>&#65533;&#352;&#65533;&#65533;F
&#65533;L&#65533;&#65533;&#65533;&#65533;	&#65533;&#65533;&#65533;&#65533;mD&#65533;-]&#65533;&#65533;&#65533;m&#65533;&#470;&#65533;&#431;&#65533;&#65533;&#65533;&#1545;.-&#65533;U<&#65533;g&#283;&#65533;&#65533;&#65533;&#65533;&#65533;&#65533;&#65533; &#1680;AU&#65533;&#65533;&#65533;&#65533;|&#65533;&#65533;&#65533;E&#65533;&#248;(&#65533;&#2033;
&#65533;!&#65533;	n&#65533;&#1271;&#65533;&#2045;w&#65533;&#65533;&#65533;1&#65533;&#65533;&#1427;&#65533;W&#65533;&#65533;&#65533;&#65533;&#65533;&#910;&#65533;&#65533;&#65533;&#65533;P@05^&#65533;&#65533;s&#65533;&#50942;&#65533;U&#833;&#65533;&#65533;&#65533;5&#65533;&#1464;!E^&#65533;H^FF&#65533;&#6163;&#65533;&#65533;Q&#65533;&#65533;&#65533;&#65533;&#65533;t&#65533;u&#65533; &#65533;&#65533;&#65533;j&#65533;&#65533;&#65533;W~&#65533;&#65533;z&#65533;(N&#65533;"M&#2038;&#65533;]7
~&#65533;$&#65533;&#65533;Y&#65533; =&#65533;n&#65533;D&#65533;&#65533;&#65533;yn&#65533;&#65533;&#65533;4&#65533;&#65533;&#65533;&#65533;&#65533;q&#65533;J&#65533;&#65533;kF
&#65533;&#65533;n&#65533;&#65533;&#65533;&#65533;.V&#65533;&#65533;fn&#65533;@r&#65533;&#65533;&#65533;&#65533;&#43710;&#65533;&#1617;[&#65533;&#65533;~&#65533;&#65533;&#65533;"&#65533;^&#48670;&#48814;;&#65533;&#65533;. c&#65533;&#65533;&#65533;~O7&#65533;&#65533;N&#65533;~&#65533;&#654;&#382;&#65533;&#65533;&#65533;&#65533;&#65533;&#65533;&#1198; &#65533;&#65533;&#65533;&#65533;;&#65533;&#65533;^~n&#65533;&#65533;&#65533;&#65533;&#65533;&#65533;&#65533;&#65533;&#65533;&#65533;^&#65533;q&#65533;&-&#65533;&#65533;&#65533;A&#65533;0&#65533;>&#65533;&#65533;>&#65533;&#65533;&#65533;zJ&#65533;&#65533;>&#65533;&#65533;&#65533;&#65533;&#65533;&#65533;.&#65533;&#65533;&#65533;>O&#65533;&#65533;&#65533;&#65533;&#65533;&#65533;&#65533;_&#65533;&#65533;`&#65533;&#65533;&#65533;	&#65533;~&#65533;`&#65533;&#65533;~ &#65533;&#65533;&#65533;&#65533;&#65533; &#65533;"&#65533;=&#65533;/&#65533;&#65533;&&#65533;&#65533;(_&#65533;O)&#65533;!&#65533;&#65533;&#65533;6&#65533;z~&#65533;:&#65533;z&#65533;&#65533;;o#'&#65533;B&#65533;&#65533;C_&#65533;F&#65533;D&#65533;&#65533;H&#65533;&#65533;L&#65533;&#65533;N&#65533;&#65533;
&#65533;O?&#65533;T_&#65533;V&#65533;P&#65533;&#65533;Y&#65533;&#65533;Z&#65533;&#65533;\&#65533;&#65533;_&#65533;b&#65533;c_&#65533;fO&#65533;g&#65533;&#65533;j&#65533;&#65533;l&#65533;&#65533;n&#65533;&#65533;h&#65533;r?&#65533;t_&#65533;v&#65533;x&#65533;y&#65533;&#65533;|&#65533;&#65533;/&#65533;&#65533;&#65533;&#65533;&#65533;&#65533;?&#65533;&#65533;_&#65533;&#65533;o&#65533;&#65533;&#65533;&#65533;&#65533;&#65533;&#65533;&#65533;&#65533;&#65533;&#65533;&#65533;&#65533;&#65533;&#65533;?&#65533;f/&#1847;p&#65533;&#65533;&#65533;&#65533;&#65533;&#65533;&#65533;&#65533;&#65533;&#65533;&#65533;&#65533;&#65533;&#65533;&#65533;?&#65533;&#65533;_&#65533;&#65533;&#65533;&#65533;&#65533;&#65533;&#65533;&#65533;&#65533;&#65533;&#65533;&#65533;c e &#65533;&#65533;?&#65533;&#65533;&#65533;&#65533;&#65533;_&#65533;&#65533;&#65533;&#65533;&#65533;&#65533;&#65533;&#65533;&#65533;&#65533;&#65533;&#65533;&#65533;&#65533;&#65533;&#65533;/&#65533;&#65533;O&#65533;&#65533;_&#65533;&#479;&#65533;&#559;&#65533;&#831;&#65533;&#65533;&#65533;&#65533;&#65533;&#65533; &#65533;&#65533;&#65533;&#65533;&#65533;&#1423;&#65533;&#65533;_&#65533;&#65533;&#65533;&#65533;&#65533;&#1967;&#65533;&#65533;&#65533;&#65533;?&#65533;&#65533;_&#65533;&#65533;&#65533;&#65533;&#65533;&#65533;&#65533;&#65533;&#65533;&#65533;&#65533;&#65533;o&#65533;&#65533;&#65533;&#65533;0&#65533;&#65533;_&#65533;&#65533;/&#65533;&#65533;&#65533;&#65533;&#65533;&#65533;&#65533;&#65533;$&#65533;&#65533;A&#65533;	d&#65533;&#65533;&#65533;&#198;%F&#65533;8&#65533;&#65533;E&#65533;3n&#65533;&#561;&#65533;&#463; C&#65533;I&#65533;&#65533;&#65533;[)U&#65533;d&#1618;&#65533;&#727;0e&#412;I&#65533;&#65533;M&#65533;7s&#65533;&#65533;&#65533;&#65533;&#65533;O&#65533;@&#65533;%Z4&#65533;&#1097;'&#65533;.e&#65533;%R&#65533;QM&#65533;*&#65533;&#65533;U&#65533;Y&#65533;n&#65533;&#65533;&#65533;&#65533;W&#65533;a&#334;%[&#65533;&#65533;Y&#65533;i=:eK&#65533;W/&#65533;q&#65533;&#933;[&#65533;&#65533;]&#65533;y&#65533;&#65533;&#65533;&#65533;&#65533;&#65533;_&#65533;&#65533;&#65533;
&\&#65533;&#65533;a&#265;/f&#65533;&#65533;&#65533;&#65533;K&#65533;B&#65533;\&#65533;&#65533;e&#793;5o&#65533;&#65533;&#65533;&#65533;g&#1057;&#65533;*&#65533;Z&#65533;&#65533;&#65533;?&#65533;U&#65533;F&#1882;&#65533;k&#1582;e&#478;]&#65533;&#65533;&#65533;&#65533;&#1785;q&#65533;&#65533;&#65533;&#65533;w&#65533;&#65533;&#65533;&#65533;'>&#65533;&#65533;&#65533;&#65533;&#593;+g&#65533;&#65533;ys&#65533;IG&#65533;^&#65533;&#65533;u&#65533;&#1653;o&#65533;&#65533;&#65533;&#65533;w&#65533;&#65533;&#65533;{W
&#65533;&#65533;y&#65533;&#65533;a&#65533;u&#65533;&#65533;&#65533;y&#65533;M&#2047;&#65533;&#65533;t&#65533;&#65533;&#65533;K&#65533;&#65533;_~?&#65533;&#65533;N&#65533;&#65533; &#65533;&#65533;@&#65533;C&#65533;&#65533; &#65533;HP&#65533;&#65533;lP&#65533;&#65533;0&#65533;&#65533;&#65533;-&#65533;p&#65533;&#65533;*eDK4&#65533;&#65533;OT&#65533;&#65533;WT&#65533;EM&#65533;1F&#65533;QFo&#65533;&#65533;?w&#815;&#65533;g&#65533;QH&#65533;&#65533;&#65533;H&#65533;\Q&#65533;s&#65533;&#65533;&#65533;&#273;G C !&#65533; U ,. X c&#65533;  &#65533; &#65533;H&#65533;&#65533;&#65533;&#65533;*\&#560;&#65533;&#199;#J&#65533;H&#65533;&#65533;&#331;3j&#65533;&#561;&#65533;&#463; C&#65533;I&#65533;&#65533;&#595;(;VY&#626;&#65533;&#727;0c&#668;I&#65533;&#65533;&#859;8s&#65533;&#65533;&#627;&#65533;&#991;@&#65533;
J&#65533;&#65533;&#1123;H&#65533;*]s&#65533;&#1255;&#65533;J&#65533;J&#65533;&#65533;&#1387;X&#65533;j&#65533;&#693;&#65533;&#1502;P~K&#65533;&#65533;&#1651;h&#1258;]&#726;%&#438;p&#65533;&#669;K&#65533;&#65533;&#1915;4S&#65533;&#65533;&#759;&#65533;&#2047;&#65533;L&#65533;&#65533;&#65533;&#200;+^&#824;&#65533;&#65533;&#448;g&#65533;X&#65533;&#65533;&#65533;&#65533;&#728;3k&#65533;<3"&#65533;pM&#65533;&#65533;&#65533;&#1256;&#65533;F&#65533;&#65533; t&#65533;&#1520;c&#734;m&#65533;b\&#65533;&#65533;&#891;&#65533;&#65533;&#2026;'2x&#65533;&#65533;&#65533;&#65533;&#531;+>&#65533;p&#65533;P^N&#65533;&#65533;&#65533;&#65533;x&#65533;  &#65533;&#65533;t&#65533;&#65533;&#203;&#65533;&#65533;U&#65533;&#65533;&#65533;M&#65533;&#65533;&#65533;&#65533;&#65533;&#65533;F&#65533;&#65533;&#65533;&#65533;&#65533;&#65533;&#65533;&#65533;&#65533;>&#65533;&#65533;4&#65533;&#65533; @&#65533;&#65533;S&#65533;%&#65533;&#65533;&#65533;&#65533;&#65533;&#65533;@h&#65533;@z &#65533;&#65533;wf&#65533;&#4517;Ad
&#65533;&#65533;B&#65533;h&#65533;&#65533;=&#65533;Ak
 B&#65533;(&#65533;4&#65533;&#65533;`X&#65533;&#65533;g_A5&#65533;&#65533;&#65533;L&#65533;&#65533;&#65533;&#65533;&#65533;&#65533;X@&&#65533;&#65533;;5&#1281;&#65533;&#65533;#&#65533;TVi&#65533;JEP@.v7&#65533;`&#65533;Y#C!&#65533;%"(&#65533;l&#65533;&#65533;-r&#65533;"Q&#65533;i&#65533;&#65533;9%wL#&#65533;&#65533;&#65533;vD&#65533;I5&#65533;9"d&#65533;6&#65533;&#35017;&#65533;ED&#65533;&#65533;IG(Po&#65533;&#65533;bI\&#65533;)]C&#65533;4&#65533;&#65533;&#65533;&#292;&#65533;b&#65533;&#1031;&#65533;&#65533;e&#65533;B&#65533;*&#47924;&#1466;&#65533;L&#65533;&#65533;z&#65533;q&#65533;&#65533;$&#65533;+&#65533;)e&#65533;&#65533;&#46437;.&#38571;&#65533;&#65533;&#65533;&#65533;k&#65533;&#65533;y)&#65533;&#65533;&#65533;VKU&#65533;B&#65533;&#65533;&#65533;&#65533;&#65533;&#65533;&#65533;5&#65533;&#65533;j&#65533;&#1799;!&#65533;&#65533;.&#65533;&#65533;&#65533;&#65533;n&#65533;&#65533;&#65533;6&#65533;&#65533;rW!&#65533;&#65533;&#65533;&#1316;&#65533;&#65533;&#65533;&#65533;&#65533;&#170;ogI&#65533;h&#65533;dk&#65533;7|&#65533;&#167;&#65533;&#65533;&#65533;;,jB,&#65533;8&#65533;&#65533;Z&#52351;&#65533;^<q&#65533;$&#47824;	
L&#65533;g&#65533;&#65533;KJL&#65533;&#65533; &#65533;&#65533;&#65533;!v&#65533; &#65533;&#65533;&#65533;&#65533;#M3&#65533;&#65533;*&#65533;&#65533;&#65533;:~0&#65533;?7&#65533;l&#65533; kk&#65533;AD
[&#60726;f&#65533;&#65533;&#1458;&#65533;&#65533;n&#65533;C&#65533;&#65533;&#65533;<Gh&#65533;&#65533;&#65533;r&#65533;&#65533;&#65533;l&#65533;&#65533;&#65533;WQ*&#65533;&#65533;K6&#1004;&#65533;&#65533;&#65533;2&#65533;&#65533;t&#65533;P&#65533;,&#65533;&#65533;tw;&#65533;&#65533;w&#65533;&#65533;&#65533;sr|&#65533;&#65533;?.&#65533;&#65533;&#65533;&#65533;&#65533;&#1235;{&#65533;o&#65533;&#65533;&#65533;]D&#65533;r&#65533;v&#1764;&#65533;n&#65533;G&#65533;k&#65533;9&#1542;_>&#65533;[@&#65533;&#65533;&#65533;@8GKA&#1656;&#65533;&#65533;&#65533;&#65533;C&#65533;&#65533;&#65533;0]8&#65533;o&#65533;&#65533;&#1185;&#720;&#65533;&#65533;7&#65533;&#65533;&#65533;&#65533;z&#65533;&#65533;P[&#65533;&#65533; &#65533;&#65533;&#65533;&#65533;&#65533;w&#65533;=&#65533;Oq&#65533;&#131;{w
(&#65533;~&#65533;&#65533;&#65533;Z&#65533;&#65533;.&#65533;&#65533;Wl&#65533;&#65533;&#65533;&,&#65533;&#65533;&#65533;&#65533;&#65533;&#65533;`&#65533;&#65533;&#65533;&#65533;&#65533;&#65533;&#1903;sa&#65533;&#65533;_&#65533;&#65533;&#65533;KS&#65533;')&#65533;&#65533;&#61613;[&#65533;&#65533;r%M|&#65533;K2n&#65533;;aG&#65533;&#65533;EKy&#65533;g&#65533;&#65533;&#65533;=jp+&#65533;&#65533;&#65533;#&#417;&#65533;X6&#65533;!&#65533;&#65533;&#65533;5&#65533;&#65533;0&#65533;&#65533;`&#65533;&#65533;G&#65533;q&#65533;&#65533;Y&#65533;H&#65533;*&#65533;&#65533;iT&#65533;&#65533;U&#65533;&#65533;&#65533;q&#65533;)&#65533;&#65533;X&#65533;#"&#65533;uFT&#65533;&#65533;&#65533;G&#65533;&#65533;)4#&#65533;X&#65533;&#65533;I&#65533;Yb&#65533;&#1065;&#65533;h\&#65533;&#65533;&#65533;3&#65533;YG&#65533;j&#65533;!&#65533;&#65533;&#65533;=6Qe&#65533;1&#65533;&#65533;r&#65533;D&#65533;&#65533;&#65533;&#65533;_&#65533;<&#65533;8p&#65533;&#65533;&#65533;&#65533;!&#65533;&#65533;&#65533;Rn&#65533;a)&#65533;&#65533;W+&#65533;&#976;&#65533;&#65533;P+&#65533;{e&#65533;&#65533;a&#65533;b&#65533;&#65533;&#65533;&#304;&#65533;&#1178;]&#65533;>D&#65533;\&#65533;s&#65533;L&az)&#65533;&#65533;&#65533;;&#65533;&#65533;Vl&#65533;2l&#65533;&#65533;&#65533;&#65533;&#65533;2&#65533;&#65533;&#65533;&#65533;A&#65533;&#65533;:&#65533;p&#65533;Pj&#65533;&#65533;Dg&#65533;&#1203;,H&#65533; &#65533;&#37671;<&#1385;2	 A.&#65533;@-&#65533;8&#65533;&#65533;~&#65533;&#65533;9&#65533;&#65533;''p&#65533;&#65533;&#65533;&#65533;JX&#65533;H&#300;(=&#65533;I&#65533;D'
&#65533;'],x&#65533;J&#65533;&#65533;$I&#65533;z&#65533;&#65533;&#65533;&#65533;&#65533;Z&#65533;&#65533;T&#65533;!WAH&#65533;%P&#65533;&#65533;&#65533;&#65533;&#244;&#65533;
T&#65533;
<&#65533;h&#65533;X0&#65533;;J"&#65533;I&#65533;&#65533;%L&#65533;JT&#65533;&#65533;&#65533;&#65533;&#65533;&#65533;&#65533;&#65533;t	  `2&#65533;H&#65533;&#65533;&#65533;E,P]Q&#65533;&#65533;U&#65533;&#65533;`&#65533;&#65533;&#65533;uS&#385;x&#65533;9&#65533;*&#65533;&#65533;vp&#65533;&#65533;&#65533;bW&#65533;JW&#65533;-&#65533;&#65533;.&#65533;&#65533;U&#65533;I&#1458;&#65533;&#790;$}&#65533;\&#65533;&#65533;&#65533;&#65533;&#65533;&#65533;&#65533;=[&#65533;&#65533;ru_&#320;_&#65533;&#65533;&#65533;B&#65533;&#65533;&#65533;Q&#65533;h&#65533;&#65533;Ii@&#65533;&#26068;r2&#65533;&#65533;$&#65533;&#65533;3&#65533;R*u&#65533;&#65533;&#65533;Vg&#65533;T&#65533;&#65533;&#65533;5&#65533;&#65533;+wX&#65533;&#1099;M&#65533;&#1891;TT&#65533;&#1226;&#65533;bu: &#65533;&#65533;&#65533;&#65533;&#65533;&#65533;&#65533;nB!&#65533;&#65533;R&#65533;>|&#65533;&#65533;8&#65533;Y&#65533;"A&#65533;+X&#65533;v&#65533;2&#65533;u&#65533;&#65533;&#65533; jGp&#65533;&#65533;&#65533;U&#65533;&#65533;o&#65533;&#65533;'n&#1719;2&#1981;@ -)u&#65533;&#65533;&#65533;.&#65533;&#65533; 
87&#65533;LX	
&#65533;&#65533;	,  e&#65533;&#65533;y&#65533;&#65533;&#65533;&#65533;&#1528;&#65533;}&#65533;&#65533;v*&#1968;r&#65533; &#65533;K~YP; &#65533;V&#65533;H&#65533;&#65533;PNX	&#65533;g,)n&#65533;&#65533;"&#65533;v>&#65533;&#65533;&#65533;&#65533;&#65533;&#65533;&#65533;&#65533;ck&#21185;&#65533;1&#65533;&#65533;Mr<&#1600;&#65533;V6Z&#65533;&#65533;&#65533;&#1025;h&#65533;!5hAj7&#65533;&#65533;&#65533;	s&#526;&#65533;&#65533;&#65533;&#65533;VX r&#65533;3&#65533;&&#65533;)&#65533;&#65533;&#870;&#65533;&#65533;u&#65533;&#65533;]&#65533;u)&#65533;&#65533;@	&#65533;y&#65533;&#65533;e&#65533;p&#723;l&#65533;&#65533;&#65533;'1[h&#65533;[f3,Ys&#65533;!&#65533;P8[:&#65533;,&#65533;&#65533;&#65533;&#65533;(?u&#65533;V&#65533;&#1067337;&#65533;*\@b:&#65533;MF)Z&#65533;&#65533;',9&#65533;&#65533;	0,&#65533;F&#65533; &#65533;&#65533;cm&#65533;%&#65533;&#65533;J_&#65533;&#65533;&#1963;&#65533;m&#65533;"O&#65533;L&#65533;.&#65533;&#65533;&#65533;I&#65533;4=&#65533;&#65533;;C&#65533;@&#65533;&#65533;&#65533;&#65533;&#65533;&#65533;&#65533;>sb&#65533;\I{&#65533;l'&#65533;&#65533;&#65533;7h&#65533;&#65533;&#65533;&#65533;h&#65533;&#65533;&#1482;&#1177;\&#65533;&#65533;.f&#65533;
&#65533;SVS&#65533;O&#65533;A&#65533;&#65533;&#65533;l?&#65533;&#65533;&#65533;^&#65533;&#65533;x:&#65533;7&#65533;&#65533;F1&#65533;&#65533;&#65533;&#1079;&#65533;$$&#65533;>]$&#65533;J'Y&#64303;c{|KQ&#65533;2&#65533;Omj#&#65533;Z&#65533;&#65533;O&#65533;&#59020;&#65533;t&#65533;&#65533;&#65533;&#65533;N&#65533;}dl9X}&#65533;&#65533;&#65533;Sm&#65533;&#65533;&#65533;&#65533;&#65533;&#65533;&#65533;&#858;&#65533;9&#65533;&#65533;^&#65533;&#663;^&#65533;&#65533;-VzEhR&#65533;&#315;R5&#65533;q&#65533;t&#65533;&#65533;&#65533;&#65533;&#65533;&#65533;B&#65533;&#65533;.&#65533;&#65533;]]&#850;^&#65533;&#1305;&#65533;v&#65533;0&#65533;:&#65533;,&#65533;]&#65533;X{=&#65533;`&#65533;u!nvI&#65533;&#65533;&#65533;+&#65533;&#65533;I&#65533;&#65533;&#65533;&#408;y4x6&#65533;&#65533;s&#65533;&#65533;&#65533;&#65533;_Gs&#65533;k&#65533;&#65533;r&#65533;'
dji&#65533;&#128;&#65533;&#65533;&#65533;&#65533;Rk[C&#65533;&#65533;P&#65533;&#65533;N&#65533;&#65533;W}&#65533;&#65533;&#65533;}z&#65533;B&#65533;&#65533;&#65533;7&#65533;H&#65533;&#65533;DzL&#65533;'w&#65533;3&#65533;v&#65533;&#65533;+&#65533;&#10954;&#65533;&#59316;&#65533;&#65533;&#65533;Wc&#65533;&#65533;w&#65533;&#65533;&#1883;&#65533;nC&#65533;&#&#65533;&#65533;_w&#65533;&#65533;5#TW&#65533;&#65533;&#65533;&#65533;&#65533;BOD&#65533;&#1183;>&#65533;@&#65533;&#695;&#65533;&#65533;&#65533;&#65533;6&#65533;&#65533;o&#65533;&#65533;&#65533;&#65533;>&#135;&#65533;=v&#65533;s!&#1111;~&#1239;z&#65533;w&#65533;&#65533;&&#65533;&#65533;&#65533;&#65533;&#65533;6D<&#1045;&#65533;'*&#65533;o,7e WW&#65533;&#65533;&#65533;{&#65533;FKe&#65533;&#65533;z&#65533;&#192;&&#65533;lb;&#65533;&#65533;&#65533;B&#65533;}! z9&#65533;&#65533;&#277;w&#65533;gm~5dk&#65533;&#65533;uv&#65533;@&#65533;X Ay&#65533;&#65533;b+E~Pbu&#65533;&#65533;F7&#65533;q
&#65533;c&#65533;VF&#65533;&#65533;T&#65533;n&#65533;v&#1748;y&#65533;A&#65533;E&#65533;-*&#65533;Pr&#65533;&#65533;&#65533;gM&#65533;w&#65533;F`&#65533;6&#65533;UH&#65533;|&#65533;&#65533;&#65533;b&#65533;'&#65533;vP&#65533;`&#65533;(0&#65533;<dh&#65533;e&#65533;*&#65533;&#65533;k&#65533;&#65533;P&#29062;&#65533;&#65533;&#65533;&#1472;}&#65533;"+&#65533;S	&#65533;&#65533;X&#65533;&#65533;e&#65533;q&#65533;%&#65533;&#65533;&#65533;XybH&#65533;1xYx|&#65533;Qw&#65533; &#65533;&#65533;.&#65533;h&#65533;2)&#65533;&#65533;|&#65533;&#65533;&#65533;&#65533;&#65533;&#65533;&#65533;b&#65533;&#65533;7rsz
q&#65533;&#65533;&#65533;&#65533;&#65533;Z&#65533;%&#65533;&#65533;&#65533;&#65533;#&#65533;&#65533;&#65533;4K&#65533;'&#65533;&#65533;tg&#65533;&#65533;x&#65533;&#65533;q&#65533;&#65533;a,!X,kg&#65533;&#65533;k&#65533;`&#521;)q@&#65533;&#65533;&#792;`/&#65533;&#65533;]&#65533;.p&#65533;e&#65533;RsdC&#65533;&#65533;_&#65533;f7&#65533;4%P&#65533;2E&#65533;&#65533;E&#65533;&#65533;&#65533;z&#65533;,&#65533;a&#65533;O&#65533;( y&#65533;b|&#65533;ee&#65533;DX"&#65533;Sv*[&#65533;vF&#65533;k&#65533;&#65533;&#1015;F9&#65533;GmP&#65533;&#65533;&#65533;&#65533;*&#65533;vu&#1650;&#65533;E&#65533;&#65533; &#65533;iB&#65533;-&#65533;uB&#65533;"&#65533;&#65533;&#65533;&#65533;&#65533;&#65533;&#65533;W&#65533;&#65533;DO&#65533;`m&#65533;%v[&#65533;28&#65533;_&#65533;"l9&#65533; &#65533;]&#65533;G&#65533;"&#65533;:9&#65533;&#65533;O&#65533;&#65533;FQD[{u[&#65533;&#65533;\&#65533;u3&#65533;G&#65533;&#65533;aQ&#65533;y2[&#65533;Ga&#65533;&#65533;6Ih0g&#65533;ew&#65533;IP\4&#65533;&#65533;y&#65533;&#1400;x"&#65533;&#65533;&#65533;9&#65533;&#869;lKX|6&#65533;&#65533;#6jI&#65533;|t&#65533;&#65533;sb&#65533;&#398;&#65533;&#65533;V&#65533;%&#65533;d.&#65533;F]&#65533;&#65533;&#65533;(8&#65533;&#65533;&#65533;i9?[&#1304;)&#65533; 08&#65533;vV&#65533;0/`&#65533;&#65533;&#65533;k2&#65533;`e%&#65533;)&#65533;_
&#65533;5&#1295;&#65533;&#65533;&#65533;&#65533;&#65533;W{&#65533;|&#65533;[.G&#65533;&#65533;&#65533;|&#65533;h&#65533;p&#65533;Kx#&#65533;&#65533;&#65533;&#65533;&#65533;kWDw&#1158;&#65533;&#65533;jsYl&#65533;&#65533;"PI&#65533;G6&#65533;7w&#65533;jgh&#65533;{&#1481;A B&#65533;M@a2|&#65533;>	wnAF&#65533;&#65533;wo3&#65533;91&#65533;#9j?&#65533;&#65533;&#65533;	/&#65533;&#65533;w&#65533;'lY9`0&#65533;*&&#65533;)P&#65533;&#65533;(&#65533;Y)G( &#65533;&#65533;&#65533;gi&#65533;(&#65533;Y&#65533;&#65533;(&#65533;&#65533;&#821;&#805;e&#65533;>&#65533;&#65533;H&#65533;&#65533;0&#65533;&#65533;3-&#65533;&#65533;n&#65533;&#65533;D&#65533;I:&#65533;b&#65533;&#65533;&#65533;&#65533;&#65533;&#65533;&#65533;9&#65533;\&#65533;&#65533;j&#65533;&#65533;&#65533;&#65533;&#65533;&#65533;h&#1417;DZ&#65533;&#65533;&#65533;&#65533;&#65533;Y6p&#65533;&#65533;&#65533;n&#65533;&#65533;&#1378;&#1618;&#65533;&#65533;&#65533;8&#65533;&#65533;a&#1101;g&#65533;/&#65533;T35
+`&#65533;&#65533;&#65533;Njj&#65533;&#65533;u*s d&#1666;&#65533;~=J"&#65533;&#65533;!&#65533;t@R/&#65533;&#65533;E&#65533;T&#65533;n&#65533;&#65533;n&#65533;c[&#65533;2j&#65533;Q&#65533;&#65533;(&#65533;Uz&#65533;z&#65533;;TyG&#65533;&#65533;&#65533;5&#65533;&#65533;us&#65533;6&#65533;&#360;W&#65533;&#65533;&#65533;+&#65533;&#65533;(&#65533;&#65533;e&#65533;P&#65533;&#65533;!&#65533;&#65533;&#65533;:&#65533;&#42466;&#65533;<&#65533;J&#65533;+hG&#65533;J&#65533;Q&#65533;(,&#65533;q&#65533; On&#65533;&#65533;&#41081;&#65533;:_&#65533;&#65533;>&#65533;&#65533;>&#65533;&#65533;i&#682;&#1722;&#2039;&#65533;+&#65533;&#65533;&#65533;&#1708;\Z<&#65533;rG1q&#65533;&#1579;6&#65533;4&#1562;&#65533;&#65533;D&#65533;H&#65533;y&#65533;&#65533;&#65533;&#65533;*&#65533;j&#65533;&#65533;$'&#65533;&#65533;&#65533;&#65533;S?so&#65533;&#65533;&#65533;
&#65533;&#65533;&#65533;&#65533;Z&#65533;&#65533;&#65533;B1fN&#65533;&#65533;`&#65533;&#65533;&#65533;&#174;&#65533;J2&#65533;&#65533;X&#65533;&#65533;,*&#65533;&#65533;*&#65533;1S&#65533;&#65533;&#65533;&#65533;Y&#65533;.S&#65533;&#65533;&#65533;1:8&#65533;#&#65533;&#65533;t,&#65533;A&#65533;&#1713;&#65533;&#65533; &#65533;&#65533;9&#65533;%[&#65533;&#1482;&#65533;&#1778;R&#65533;C&#836;9&#65533;2&#18016;y&#65533;s&#65533;&#65533;&#65533;4&#65533;7\&#65533;6!`&#65533;&#65533;i1&#65533;&#65533;[?_&#65533;+{&#65533;-0&#65533;&#65533;e&#65533;&#65533;&#65533;&#65533;A&#65533;6&#426;/s&#65533;&#65533;q&#65533;)&#19641;&#65533;5Z&#65533;fxOc
&#65533;&#65533;O&#65533;K&#65533;jd&#65533;t&#65533;&#65533;9T0w&#65533;&#65533;D&#65533;&#65533;;2_&#65533;&#65533;35&#65533;Z&#65533;&#65533;&#65533;&#65533;&#65533;E!Lj&#65533;S+&#65533;&#65533;t&#65533;&#65533;rS&#65533;G&#65533;&#65533;ZU7B&#65533;&#65533;~[&#65533;&#65533;;&#65533;K)&#65533;;&#65533;&#65533;&#65533;_
&#65533;&#65533;8 "'J&#65533;&#65533;&#65533;S2&#65533;q7&#65533;P0&#65533;&#65533;K)8\&#65533;&#65533;&#65533;(&#65533;&[&#65533;&#65533;&#65533;y&#65533;&#65533;Q&#65533;&#65533;&#65533;!c&#65533; &#65533;&#65533;+&#65533;&#65533;K&#65533;~[&#65533;&#65533;5{&#65533;q&#65533;R+&#65533;M9W&#65533;l&#65533;)&#65533;&#65533;Y
>2&#65533;&#65533;&#1659;&#65533;U&#65533;&#65533;&#65533;&#1789;&#65533;&#1786;&#65533;{Qv&#65533;&#65533;5&#65533;&#65533;Ja&#65533;&#65533;8&#65533;&#65533;N&#65533;:&#65533;&#65533;&#65533;E&#65533;&#65533;`&#65533;&#65533;
&#65533;&#65533;G&#65533;'+&#65533;)>&#65533;&#65533;&#65533;&#65533;&#65533;jT&#65533;&#65533;&#65533;{&#65533;&#65533;&#65533;<f&#65533;	&#65533;&#65533;&#65533;N&#65533;!&#65533;&#65533;eu&#65533;&#65533;&#65533;&#65533;[64t&#1755;&#65533;",1 &#65533;dO&#65533;x] KE
"L3&#65533;&#65533;&#65533;^1&#65533;&#65533;&#65533;&#65533;&#65533;+A+&#65533;&#65533;&#65533;&#65533;G&#65533;C|&#65533;&#65533;&#65533;f&#65533;&#65533;&#65533;&#65533;&#65533;&#65533;1'GNLkP\}+&#65533;U	F&#65533;&#65533;&#65533;&#65533;e&#211;1&#65533;&#65533;P
&#65533;+#i&#65533;To:ji&#65533;&#65533;`&#65533;&#65533;+&#65533;E,&#65533;@&#65533;&#65533;sK&#65533;i&#65533;D#i&#65533;[&#65533;&#65533;&#65533;<;Ev&#65533;a&#65533;&#1853;l\&#65533;Dq]&#65533;|&#65533;&#65533;&#65533;'2&#65533;5&#65533;&#65533;aA&#65533;&#65533;+&#65533;qJ&#65533;&#65533;&#65533;E&#65533;
r,&#65533;&#65533;&#65533;&#65533;(&#65533;R&#1374;f&#1147;&#65533;+&#65533;&#10608;Q&#65533;&#172;l&#65533;P&#65533;&#1191;&#65533;&#65533; s:-&#65533;y&#65533;M&#65533;&c;S.&#65533;&#827;&#65533;&#766;&#65533;&#65533;D&#65533;	&#65533;\Vl&#65533;&#65533;&#65533;_h&#65533;&#65533;&#65533;&#65533;q&#65533;x+&#65533;O,&#65533;&#1340;c&#65533;&#65533;&#65533;k&#65533;&#65533;Q&#65533;&#1739;&#65533;&#65533;&#65533;&#65533;&#65533;l&#65533;&#65533;\(&#1225;&#65533;&#65533;c&#65533;&#65533;&#65533;&#65533;U&#65533;1&#65533;&#65533;&#65533;Z&#65533;&#65533;&#65533;&#649;9SI586"h
&#65533;;&#65533;&#65533;p&#1204;&#65533;;&#65533;G&#65533;&#65533;&#65533;&#65533;z"&#65533;&#65533;T&#1121;0&#65533;&#65533;N&#65533;&#65533;d[&#65533;:&#65533;&#65533;,&#1128;&#65533;&#65533;-&#65533;:&#65533;^)lTE&#65533;&#65533;~M&#65533;&&#874;&#65533;&#65533;&&#1880;u(!&#65533;"&#65533;Qej'^>&#65533;I&#65533;5=&#65533;&#65533;&#65533;6&#65533;9}&#65533;a&#65533;_5&#65533;g&#65533;c&#65533;&#65533;&#65533;&#65533;e&#65533;%&#65533;l&#65533;s&#65533;&#65533;&#65533;&#65533;&#65533;I&#65533;&#926;&#65533;)&#65533;&#65533;&#1190;`P&#65533;h&#65533;&#65533; &#65533;&#65533;v%
/&#65533;
&#65533;&#65533;&#65533;P&#65533;j&#65533;&#65533;^M&#65533;2&#65533;&#65533;&#65533;t!&#65533;&#65533;&#65533;5=&#65533;Mp&#65533;CA	&#65533;&#1646;Q&#65533;7E&#65533; Y&#847;g&#65533;o&#65533;&#65533;&#65533;&#65533;&#65533;&#65533;&#712;-&#65533;h[@&#65533;&#65533;4WJ&#65533;,Q&#65533;]&#65533;UL&#65533;v&#65533;&#65533;E&#65533;&#852;Z&#65533;*&#65533;"L&#65533;juq&#65533;/&#65533;&#65533;&#65533;A1,&#65533; &#65533;&#65533;&#1720;&#65533;Vr&#65533;&#65533;-&#65533;U&#65533;&#65533;&#65533;&#696;&#65533;m&#65533;}t&#65533;t3o&#65533;1&#65533;t&#65533;&#65533;]&#65533;&#65533;&#65533;&#65533;&#65533;&#65533;
_&#65533;&#65533;&#65533;D&#65533;&#65533;!&#65533;&#65533;&#65533;;$f0C$&#65533;&#1916;fq&#65533;M&#65533;&#1485;&#65533;&#65533;=&#65533;&#65533;]&#65533;. &#65533;)&#65533;,- E&#65533;&#65533;,&#65533;g
2q	6A&#65533;&#65533;&#65533;&#65533;&#65533;&#65533;}&#65533;w&#65533;(&#65533;Rj&#65533;bTv &#65533;&#65533;&#2036;&#65533;&#65533;&#65533;
&#65533;p&#65533;&#65533;q_&#65533;S&#65533;-&#65533;!&#65533;x&#65533;&#65533;&#65533;&#65533;g&#65533;S&#65533;&#65533;&#65533;&#65533;&#65533;;&#65533;ogMp &#65533;&#65533;&#65533;e0&#65533;0&#65533;&#65533;*&#65533;&#65533;&#65533;&#260;&#65533;Aph&#65533;&#65533;zp&#65533;@&#65533;&#65533;&#1921;9g&#65533;&#65533;qa&#65533;q&#65533;K~&#65533;&#65533;b&#65533;&#65533;S&#65533;&#65533;l&#65533;]&#65533;@&#65533;&#2036;A&#65533;^~&#65533;&#65533;Aba&#65533;&#65533;c&#65533;&#65533;j&#65533;&#65533;&#65533;&#65533;6&#65533;l&#65533;&#65533;ey,&#65533;v~&#65533;v&#65533;z&#65533;&#65533;&#65533;&#65533;{&#65533;&#65533;l&#65533;&#65533;u&#65533;^&#65533;~&#65533;&#65533;&#65533;.&#65533;&#65533;&#65533;&#65533;&#65533;&#65533;&#65533;>&#65533;^&#38334;&#65533;Xs&#65533;&#65533;&#65533;[&#65533;&#65533;^&#1935;&#65533;&#65533;>&#65533;&#65533;&#65533;a3&#65533;^}P&#65533;&#65533;&#65533;&#65533;&#65533;&#65533;8&#65533;&#65533;^&#65533;p&#65533; &#65533;>&#65533;.&#65533;`&#65533;&#65533;&#65533;&#65533;&#65533;^&#318;&#48414;&#65533;&#65533;&#65533;&#65533;&#65533;&#65533;&#65533;>&#65533;&#65533;&#65533;&#1198;&#65533;&#1006;&#65533;&#65533;^&#65533;&#1566;&#65533;&#1726;&#65533;&#1854;&#65533;&#65533;&#65533;&#65533;&#65533;&#65533;>&#65533;&#65533;^&#65533;&#65533;~&#65533;&#65533;&#65533;&#766;&#65533;&#65533;&#65533;&#65533;&#65533;&#65533;&#65533;&#65533;&#65533;&#65533;>&#65533;&#65533;^&#65533;&#65533;~&#65533;&#65533;&#65533;&#65533;&#65533;&#65533;&#65533;&#65533;&#65533;&#65533;&#65533;&#65533;&#65533; &#65533;?&#65533;_&#65533;&#65533;&#65533;&#65533;
&#65533;&#65533;&#65533;&#65533;&#65533;&#65533;&#65533;&#65533;&#1326;&#65533;&#65533;&#65533;&#65533;&#65533;&#65533;&#65533;&#65533;&#65533;&#65533;&#65533; &#65533;"?&#65533;$_&#65533;?&#65533;&#65533;&#65533;*&#65533;&#65533;,&#65533;&#65533;.&#65533;&#65533;0&#65533;2&#65533;?&#65533;4_&#65533;6&#65533;&#65533;:&#65533;&#65533;<&#65533;&#65533;>&#65533;&#65533;@&#65533;B?&#65533;D_&#65533;F&#65533;H&#65533;&#65533;J&#65533;&#65533;L&#65533;&#65533;&#65533;&#65533;P&#65533;R?&#65533;T_&#65533;V&#65533;X&#65533;&#65533;Z&#65533;&#65533;&#65533;&#65533;&#65533;^o;&#65533;&#65533;b?&#65533;d_&#65533;f&#65533;h&#65533;&#65533;j&#65533;&#65533;l&#65533;&#65533;n&#65533;&#65533;p&#65533;r?&#65533;W&#65533;&#65533;N&#65533;x&#65533;&#65533;z&#65533;&#65533;|&#65533;&#65533;~&#65533;&#65533;&#65533;&#65533;&#65533;?&#65533;2o&#65533;&#65533;&#65533;&#65533;&#65533;&#65533;&#65533;&#65533;&#65533;&#65533;&#65533;&#65533;&#65533;&#65533;&#65533;&#65533;&#65533;&#65533;0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&#65533;&#65533;_&#65533;&#65533;&#65533;&#543;&#65533;&#703;&#65533;&#65533;&#65533;&#65533;&#65533;&#65533;&#65533;&#65533;&#65533;&#65533;&#65533;?&#65533;&#65533;_&#65533;&#65533;&#65533;&#1567;&#65533;&#65533;o&#65533;_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&#65533;&#1839;&#65533;&#65533;&#65533;&#65533;&#65533;&#65533;&#65533;&#65533;&#65533;&#65533;&#65533;&#65533; QE&#65533;"&#65533;D&#65533;P&#65533;B&#65533;>&#65533;Q&#65533;D&#65533;-^&#280;Q&#65533;F&#65533;=~R&#65533;&#528;M&#65533;D&#65533;&#65533;&#65533;J&#65533;-]&#65533;&#65533;S&#65533;L&#65533;5m&#65533;&#281;S&#65533;N&#65533;=}&#65533;T&#65533;P&#65533;E&#65533;E&#65533;T)&#1172;MO !&#65533; U ,0 \ b&#65533;  &#65533; &#65533;H&#65533;&#65533;&#65533;&#65533;*\&#560;&#65533;&#199;#J&#65533;H&#65533;bB&3b&#65533;&#561;&#65533;&#463; C&#65533;I&#65533;&#65533;&#595;(S&#65533;\&#626;eC&#65533;]&#668;I&#65533;&#65533;&#859;8s&#65533;&#65533;&#595;&&#780;=&#65533;
J&#65533;&#65533;&#1123;H&#65533;&#65533;&#65533;	T&#65533;&#1255;P&#65533;J&#65533;Ju&#33963;X&#65533;je&#65533;&#65533;&#65533;&#1519;`&#202;&#65533;t&#65533;&#1651;E&#1042;]&#758;&#65533;&#1783;p&#65533;&#65533;&#757;&#65533;&#1400;x&#65533;&#65533;&#65533;&#65533;&#65533;&&#1919;\s&#65533;&#65533;k&#65533;&#200;+^&#65533;&#65533;]&#65533;5,&#65533;&#65533;&#65533;&#65533;&#65533;&#728;3&#65533;u&#65533;&#65533;&#65533;x&#65533;L&#65533;&#65533;&#65533;&#65533;F;&#1493; &#65533;&#1328;c&#734;&#65533;R5&#65533;$s&#1569;&#65533;&#65533;&#65533;&#65533;&#65533;&#65533;_|&#65533;&#65533;`&#65533;)&#65533;&#65533;&#65533;&#30217;?&#65533;&#65533;&#65533;A &#65533;&#65533;C&#65533;&#957;{[&#65533;tq3&#65533;&#65533;.!&#65533;Y&#65533;&#65533;&#1259;&#65533;
&#65533;n&#65533;
&#65533;&#3774;&#65533;&#65533;&#65533;:&#1759;e&#65533;@h"&#65533;&#65533;'&#65533;&#65533;&#65533;&#65533;_a&#592;&#65533;u&#65533;G_&#65533;F(&#65533;D&#65533;-&#65533;&#65533;&#65533;]&#65533;Zv&#65533;&#65533;U&#65533;&#65533;*&#65533;&#1409;(&#65533;&#65533;&#65533;,&#65533;&#65533;&#65533;0&#65533;(&#65533;4&#65533;h&#65533;] &#65533;&#1305;&#65533;&#65533; G,w&#65533;Di&#65533;H&&#65533;&#65533;(&#27171;c&#263;v 2i&#65533;Xf&#65533;&#65533;\&#65533;&#65533;dM]&#65533;x&#65533;q&#65533;&#65533;&#65533;&#65533;!Xa&#65533;l&#65533;&#65533;&#65533;pb&#65533;&#65533;&#65533;u &#65533;u&#613;&#65533;f&#65533;|&#65533;&#65533;&#30656;nT&#65533;?j^&#65533;&#65533;9&#1692;&#65533;&#65533;&#65533;x&#65533;&#65533;&#65533;Bj&#39256;f&#65533;@&#65533;f&#65533;)&#65533;&#65533;&#65533;d%nP&#65533;&#65533;&#65533;&#65533;&#65533;&#65533;3rz&#35271;&#65533;&#65533;zR&#65533;3`)&#65533;z&#65533;&#65533;&#48060;&#65533;d&#65533;&#65533;&#65533;&#65533;&#65533;$&#65533;H&#65533;h&#65533;&#65533;&#65533;K&#65533;,Rtq&#65533;*&#65533;&#65533;&#65533;lH&#65533;&#65533;&#65533;@&#65533;&#65533;&#65533;&#65533;&#233;&#1478;K&#1310;&#65533;J+.G;&#65533;&#65533;&#65533;U&#65533;x&#65533;`&#65533;+&#65533;&#65533;&#154;&#65533;&#65533;&#65533;&#65533;NlZ&#65533;\&#65533;&#65533;[&#65533;&#65533;&#65533;
&#1089;&#65533;&#65533;&#65533;k&#65533;6&#65533;&#65533;&#65533;K	1-&#65533;&#65533;^&#65533;&#65533;jR&#65533;`&l{&#65533;/&#65533;&#65533;&#65533;&#65533;E<&#51231;t0&#65533;(&#65533;&#1541;	&#65533;&#65533;&#65533;E&#300;&#65533;&#65533;&#65533;&#65533;&#65533;&#65533;&#65533;&#65533;m&#65533;&#65533;&#65533;&#65533;/&#65533; &#65533;&#65533;3&#65533;L+&#65533;3&#65533;C]n&#65533;3}&#65533;&#65533;f&#65533;&#65533;&#65533;l&#65533;+&#65533;&#65533;K&#65533;&#65533;c&#65533;&#1674;4&#65533;h&#65533;&#65533;6&#65533;&#65533;&#1842;&#65533;R&#65533;:v&#65533;f_}&#65533;&#65533;5&#65533;&#65533;p&#65533;&#65533;&#65533;]&#65533;&#65533;a&#65533;mm&#65533;F[&#1857;v{'&#945;&#65533;m-&#65533;&#1476;&#65533;&#321;&#65533;7g&#65533;&#65533;&#8443;u&#65533;>k&#65533;&#65533;&#65533;G>WdV{&#65533;&#65533;&#1704;&#65533;&#65533;&#65533;&#65533;&#65533;o&#65533;&#65533;&#1984;&#65533;L&#65533;&#1725;&#65533;&#65533;&#65533;&#65533;&#65533;:&#65533;&#65533;<&#65533;&#65533;&#1765;&#65533;&#65533;S~&#65533;&#1274;'&#65533;&#65533;&#1453;;&#65533;<&#65533;&#65533;&#1493;&#65533;5&#65533;&#65533;&#65533;&#65533;g&#65533;k&#65533;&#65533;&#65533;&#65533;&#1115;e&#65533;u&#65533;p&#65533;&#65533;&#65533;&#65533;&#1988;~&#65533;&#65533;&#65533;&#65533;o%&#65533;&#65533;&#1579;&#65533;&#65533;&#65533;s&#65533;&#65533;&#65533;C&#65533;&#65533;v&#65533;'&#65533;&#65533;J&#65533;&#65533;&#65533;&#65533;&#65533;<&#65533;&#65533;&#65533;;&#65533;&#65533;|&#65533;&#65533;J&#65533;&#65533;V&#65533;Z&#65533;&#65533;Eb_&#65533;&#65533;&#65533;&#65533;&#65533;*&#65533;0&#65533;@&#65533;&#951;&#65533;&#709;&#704;A&#65533;&#65533;8&#65533;&#65533;&#65533; 7&#65533;#a	M&#65533;,>ow&#65533;&#65533;&#65533;R&#65533;H&#65533;C4d&#65533;&#65533;oX-&#65533;-&#65533;f&#65533;OD&#65533;Y&#65533;q&#65533;!&#396;&#65533;A?&#65533;&#65533;L$&#65533;a&#65533;J&#65533;&&#65533;&#65533;+c&#65533;&#65533;)&#65533; &#65533;]`&#65533;&#65533;&#65533;&#65533;6J&#1101;n"&#1876;p&#65533;&#65533;8&#395;&#65533;&#65533;&#65533;3 &#65533;&#46639;&#65533;&#65533;&#65533;*&#65533;&#65533;B&#65533;7"&#65533;&#65533;(\&#65533;W&#65533;&#65533;&#65533;$'&#65533;&#65533;	vk>&#65533;&#65533;h&#65533;H&#65533;N&#65533;h&#65533;&#65533;&#65533;&#65533;&#65533;&#65533;&#65533;&#65533;(e5&#65533;IZ(WI#P&#65533;u&#65533;&#65533;&#65533;&#65533;&#65533;8&#65533;y&#65533;.w&#65533;&#65533;G1&#65533;x&#65533;&#65533;p&#65533; &#65533;&#65533;&#65533;< &#65533;UL0&#65533;&#65533;z&#65533;&#65533;0&#65533;I&#65533;j.&#65533;&#65533;&#65533;&#65533;&#54431;&#65533;&#1290;A=&#548;5&#65533;I&#65533;K&#65533;@9A&#65533;&#65533;
	&#65533;&#65533;p&#65533;:J,&#65533;<&#65533;&#65533;%c.kY5X&#65533;>&#65533;)&#65533;~&#65533;&#65533;  , &#65533;4&#65533;h$`&#65533;&#65533;&#65533;I&#966;:tH9&#65533;\ &#65533;h&#65533;5"&#65533;M4&#65533;&#65533;z&#65533;&#65533;)(&#65533;&#65533;*&#65533;&#65533;&#1120;&#65533;	&#65533;h&#65533;&#65533;&#65533;&#65533;&#65533;x&#65533;)w&#65533;&#65533;|&#65533;&#65533;&#65533;&#65533;&#65533;&#65533;S[&#65533;&#65533;&#65533;>t&#65533;P&#65533;ER&#65533;: &#65533;&#65533;|B,&#65533;&#65533;P&#65533;&#65533;n@Q	&#65533;&#65533;&#65533;@&#65533;jO&#65533;&#1390;*qd&#65533;&#65533;&#65533;&#65533;
&#65533;PQ&#65533;*&#65533;&#65533;`&#65533;R&#65533;&#65533;u&#65533;&#65533;&#65533; &#65533;~)&#65533;&#1365;_B&#875;W3D&#1415;!&#751;&#65533;BS]&#65533;&#889;&#65533;J&#65533;&#65533;'Mm&#65533;5&#65533;D&#65533;<&#65533;M&#65533;['kAh&#65533;&#65533;v&#65533;&#65533;^&#65533;&#1695;&#65533;&#65533;&#65533;&#65533;&#65533;&#65533;(&#65533;&#65533;Xl U,&#65533;&#46985;V&#65533;&#65533;W&#65533;Od%K&#65533;&#65533;&#65533;&#65533;&#65533;&#65533;&#65533;l^&#65533;&#65533;&#65533;&#65533;&#65533;V &#65533;&#65533;&#65533;&#65533;&#65533;&#65533;&&#65533;+&#65533;&#65533;.kT&#65533;B@&#65533;&#65533;f&#65533;&#65533;&#65533;@	I[&#65533;zwy#.h+^&#65533;>L&#65533;&#65533;
ZP&#65533;\'&#65533;"D'J&#65533;Y&#65533;&#65533;.&#65533;&#65533;&#65533;u+p&#65533;&#65533;&#65533;V&#1268;&#65533;w&#65533;&#714;Rg&#65533;&#65533;k&#65533;&#65533;&#65533;&#65533;N`&#65533;=&#65533;$z&#65533;l	$&#65533;&#65533;]m}&#65533;i&#65533;W&#65533; &#65533;a&#65533;&#65533;&#65533;&#65533;v&#65533;&#65533;(^&#65533;=&#65533;&#65533;&#65533;&#65533;&#65533;&#65533;0F&#65533;:&#65533;&#65533;f&#65533;[k&#65533;n&#65533;P&#65533;&#65533;&#65533;&#65533;!&#65533;&#65533;v&#65533;&#65533;&#65533;&#65533;&#65533;&#65533;S&#65533;M1&#65533;&#65533;m&#65533;&#65533;@:&#65533;HMM&#65533;&#65533;&#65533;W&#65533;&#65533;!mjC${&#65533;&#65533;<&#65533;	2&#65533;WvF&#65533;	=&#65533;&#65533;&#65533;&#65533;&#65533;&#65533;]g&#65533;&#65533;L&#65533;p&#65533;&#65533;:O&#65533; L&#65533;&#65533;p&#65533;&#65533;&#65533;&#65533;6&#65533;!Vk>e&#65533;&#65533;)Sy&#65533;&#65533;f2&#65533;d"&#65533;&#65533;nx&#65533;tT,U&#65533;<&#65533;`&#65533;&#65533;PT&#65533;%@z&#65533;o&#65533;&#65533;&#65533;fD'Z&#65533;mtr&#65533;hwI&#65533;&#65533;&#65533;T>2&#65533;uE&#697;t&#65533;K&#65533;&#65533;&#65533;
&#65533;&#65533;&#1325;&#630908;h-&#1496;&#65533;'&#65533;&#65533;&#65533;CIjK&#65533;&#65533;=&#65533;@c&#65533;&#65533;i&#65533;&#65533;&#65533;&#65533;j&#65533;&#65533;Q&#65533;g&&#65533;9&#393;M&#65533;&#65533;&#65533;&#65533;&#65533;Jo&#65533;&#65533;&#65533;m&#65533;&#65533;W&#65533;&#65533;&#65533;&#65533;&#65533;6&#65533;]lU&#65533;w&#65533;&#65533;T-&#65533;&#65533;mGY&#65533;` !&#65533;&#65533;&#65533;&#65533;&#65533;6&#65533;&#65533;&#65533;j&#65533;&#65533;&#65533;=&#65533;&#65533;4&#65533;&#65533;&#65533;8v&#65533;+1~[&#65533;'&#65533;&#65533;B,&#65533;&#65533;3&#65533;&#65533;G&#65533;&#65533;&#65533;&#65533;&#65533;^G&#65533;&#65533;&#65533;&#65533;&#65533;u&#65533;jq&#65533;&#65533;&#65533;&#65533;]k&#1851;&#65533;`&#65533;&#65533;&#65533;Q&#65533;&#65533;py&#65533;&#65533; H&#65533;&#65533;|oL[+O:&#65533;n#&#65533;x&#65533;&#65533;&#65533;Y&#65533;x&#65533;&#65533;&#65533;F&#65533;&#311;.q&#65533;*&#65533;&#65533;&#65533;\Rc^p^a&#65533;&#65533;@&#65533;&#65533;&#65533;y&#65533;m,&#65533;Y&#65533;p&#65533;z&#65533;,&#65533;&#65533;E&#65533;&#65533;,[&#900;vCf1B&#65533;&#65533;&#65533;&#65533;i&#65533;&#65533;&#65533;&#65533;&#65533;&#65533;xw&#65533;gh&#65533;+&#65533;J9[&#65533;g%&#65533;V_{&#65533;w&#65533;&#65533;&#65533;}e&#65533;&#65533;K&#65533;dy&#65533;&#65533;&#65533;&#65533;}~&#65533;{[L&#65533;d&#65533;&#65533;B&#65533;8B&#65533;&#65533;\P&#65533;&#65533;&#65533;+!=&#151;3&#65533;&#65533;jF&#1486;H&#65533;&#65533;|&#65533;&#65533;o}&#65533;&#65533;=&#65533;?0&#65533;3D&#65533;&#40889;&#65533;&#65533;&#65533;:&#65533;&#65533;!k&#65533;9=&#65533;}g&#65533;&#65533;&#65533;_&#65533;&#65533;&#65533;?B&#65533;&#65533;&#65533;&#65533;U&#65533;&#65533;&#65533;]&#65533;&#65533;r&#65533;&#65533;&#1871;&#65533;&#65533;&#65533;O&#65533;&#65533;&#65533;&#65533;&#65533;&#65533;&#65533;&#65533;E&#65533;&#65533;&#65533;&#65533;&#65533;&#65533;&#65533;v&#65533;&#65533;]o&#65533;'gtW
&#65533;/&#65533;G!&#65533;&#65533;T&#65533;'m'e&#65533; 7&#65533;&#65533;a&#65533;xo+&#65533;&#65533;&#65533;&#65533;&#65533;&#65533;]&#65533;7QT2&#65533;;W&#65533; &#65533;_"&#65533; K&#65533;&#65533;&#65533;&#1473;&#65533;&#65533;4&#65533;k&#598;VA&#65533;&#65533;n=R{&#65533;v#&#65533;&#65533;&#65533;&#65533;cF]0x&#65533;s6&#65533;5&#65533;&#65533;&#65533;G[&#65533;&#65533; }RWI+X&#65533;&#65533;5K>0H&#65533;&#65533;&#65533;&#65533;7L&#65533;8&#65533;&#65533;"&#65533;&#65533;&#65533;wf&#65533;&V(&#65533;&#65533;&#65533;k\&#65533;}0&#65533;&#65533;M&#65533;A&#65533;g#!>&#65533;&#387;`Z&#65533;,Vg&#65533;&#65533; 8&#65533;U\&#65533;&#65533;&#65533;{&#65533;6&#65533;&#65533;_&#65533;s&#65533;<&#65533;&#65533;G&#65533;)c|&#65533;&#65533; Te`f&#65533;SZEW @R@&#65533;Kf&#65533;VdpH~&#65533;s&#65533;=&#65533; |t&#65533;&#65533;&#65533;&#65533;Rw&#65533;YY&#65533;Uw&#65533;'&#65533;Bhd&#65533;!Ft&#65533;wa &#65533;l4&#65533;&#65533;8zc&#65533;&#65533;&#65533;uU&#65533;X&#65533;&#65533;H&#65533;\`*&#65533;s&#65533;vg&#65533;&#65533; h&#65533;&#488;&#65533;&#65533;&#65533;wW&#65533;&#65533;Y&#65533;X^&#1175;Sl&#837;N&#65533;v&#65533;&#65533;&#65533;l1&#65533;{&#65533;k&#65533;&#65533;Y"&#65533;0t&#65533;;&#65533;[53&#65533;&#65533;&#65533;vb&#65533;M&#65533;(&#65533;&#65533;uzL&#65533;7~&#65533;&#65533;ZZq&#65533;&#65533;&#65533;`F&#65533;V.0a&#65533;w"E&#65533;&#65533; &#65533;&}[&#65533;Z&y&#65533;()g&#65533;fX&#65533;&#65533;"g%7&#65533;|Z&#65533;&#65533;w &#65533;n&#65533;&#65533;w7z"CSK\C&#65533;&#65533;&#65533;&#65533;XD)&#65533;&#65533;&#1490;.&#65533;@&#65533;&#65533;>1	&#65533;[&#65533;&#65533;-I&#65533;I5&#65533;&#65533;&#65533;HK&#65533;&#208;&#65533;W#D&#1300;&#65533;%&#65533;&#65533;&&#1576; V&#65533;R&#65533;&#65533;VR&#65533;(D&#65533;&#65533;&#65533;&#65533;&#65533;CsU&#65533;$Ic#&#65533;&#65533;&#65533;:p&#1110;BeGy0&#65533;7(&#65533;vk&#65533;&#65533;&#65533;&#65533;!&#65533;$FZcBj&#65533;&#65533;W&#65533;hu&#65533;Yd'}@}&#65533;&#65533;q5 &#65533;&#65533;JQ&#65533;A&#65533;*&#65533;&#65533;&#65533;f&#65533;&#65533;sIi&#65533;&#65533;l&#65533;&#65533; &#65533;&#65533;&#65533;HECX&#65533;&#65533;&#65533;YC5&#65533;&#65533;&#65533;&#65533;d&#65533;E{v&#65533;&#65533;&#65533;&#65533;H&#65533;0J	,r&#65533;2T&#65533;&#65533;47	b~&#65533;&#594;Q&#65533;"&#65533;<8&#65533;&#1029;&#65533;i&#65533;k&#65533;&#65533;2&#65533;&#65533;C&#65533;&#65533;O D&#65533;5=&#65533;9&#65533;&#1497;&#65533;B&#65533;9&#65533;&#1864;3&#65533;&#65533;@&#65533;&#65533;&#65533;&#65533;C'&#325;&#65533;=&#65533;&#65533;"Sd&#65533;&#65533;4 d%&#65533;i:&#305;&#65533;t7&#65533;9&#65533;IDY&#65533;X*&#1055;&#65533;	g9u`X&#65533;&#65533;&#65533;&#65533;&#65533;&#65533;rS&#65533;t&#65533;&(&#65533;&#65533;|&#713;&#65533;&#65533;&#65533;?Y&#65533;+&#65533;&#65533;4&#65533;&#65533;&#65533;H&#65533;&#65533;C&#65533;2:&#65533;&#65533;&#65533;YaJ5&#65533;&#65533;&#65533;(&#65533;&#65533;]I&#65533;6&#65533;M AT@&#65533;y&#65533;&#65533;&#65533;z&#65533;b&#65533;&#65533;&&#65533;g&#65533;"&#65533;#7(J&#65533;U&#65533;a&#65533;&#65533;Op&#65533;I*e@yT&#65533;&#241;V&#65533;6&#65533;&#7587;U&#1690;z&#65533;&#65533;sVS&#65533;D!Gz&#65533;/&#65533;K&#65533; +&#614;f*3E0a&#65533;&#65533;k&#65533;&#65533;&#65533;%&#65533;&#65533;S&#65533;:&#65533;&#65533;_q&#65533;x&#65533;&#65533;B&#65533;
R&#65533;&#65533;&#65533;C8*&#65533;&#675;l#&#65533;&#65533;&#488;>y#&#65533;v*&#65533;v4 a)eP&#451;g&#65533;m&#1690;Z&#65533;&#65533;~&#65533;szS6&#65533;&#65533;]&#65533;&#65533;@&#65533;/8&#666;&#65533;&#65533;oXi&#65533;&#65533;&#65533;17&#65533;Tq&#65533;Aa&#65533;q&#65533;7h50mv&#1680;&#65533;Y&#65533;as&#481;,3&#65533;uI5>
J&#65533;&#65533;&#65533;&#65533;n#&#65533;O4a&#65533;7j/&#65533;d&#65533;&#65533;&#65533;&#65533;hh&#65533;&#65533;iCvg&#65533;&#65533;I&#65533;&#65533;2&#65533;p&#65533;&#65533;&#65533;~&#65533;6&#65533;&#65533;&#65533;&#65533;&#65533;&#65533;&#65533;'&#65533;&#65533;I&#65533;a&#65533;H&#65533;?&#65533;J&#65533;,6&#65533;&#65533;g&#65533;&#65533;&#65533;|&#65533;&#65533;&#65533;&#65533;&#65533;q&#65533;&#1699;`-&#65533;&#65533;BC&#65533;&#65533;&#65533;&#65533;z&#65533;&#65533;&#65533;&#433;&#65533;"&#65533;-A&#65533;&#65533;N&#1456;$&#65533;y&#65533;&#1650;&#65533;&#65533;A&#65533;$&#65533;&#65533;H.&#65533;6&#65533;&#65533;&#65533;|&#65533;.xs&#65533;j&#65533;_&#65533;&#65533;5&#65533;&#65533;&#793;&#65533;&#65533;&#65533;&#65533;*&#65533;&#65533;&#65533;&#65533;x&#65533;&#65533;
&#65533;&#585;7:&&#65533;&#65533;&#65533;Ja&#65533;&#65533;&#1075;&#65533;&#65533;'
&#65533;&#65533;&#30926;9FG;&#65533;&#65533;&#65533;k&#65533;h+z&#65533;&#65533;&#65533;< &#65533;&#1071;&#65533;
0Tq`&#65533;?&#65533;&#65533;&#65533;&#65533;0d&#65533;>`&#65533;&#65533;&#568;&#65533;&#65533;&#65533;U&#65533;c&#65533;&#65533;M&#65533;&#65533;F&#65533;&#65533;&#65533;&#65533;3!&#65533; Fg&#65533;&#65533;jf&#65533;g=N&#1529;J%&#65533;&#65533;ta&#65533;&#48568;;;&#65533;&#65533;&#65533;5B&#65533;],&#65533;w&#65533;&#1768;&#65533;&#65533;=&#65533;&#65533;&#65533;k&#65533;&#65533;&#65533;&#65533; 	+&#65533;T&#65533;&#65533;A+&#65533;1wG&#65533;3/)&#65533;tr7(p&#65533;&#65533;&#65533;&#65533;&#65533;&#65533;&#65533;@&#65533;&#65533; &#65533;Yq^&#65533;^@&#65533;>&#65533;" &#65533;&#65533;&#65533;&#65533;{p&#65533;&#65533;D1+&#65533;'&#65533;O+&#65533;&#65533;8f&#65533;]&#65533;`&#65533;b&#65533;(&#1179; &#65533;[dtF&#65533;&#65533;&#65533;&#65533;&#65533;4&#65533;&#65533;n0&#65533;2&#65533;&#65533;&#65533;&#65533;&#65533;&#65533;&#65533;Lrywhh&#65533;&#65533;&#65533;:&#65533;&#65533;&#65533;U&#65533;&#65533;&#65533;&#65533;@&#65533;&#634;&#65533;&#65533;B&#65533;&#762;P6.'u&#65533;f&#65533;&#65533;&#65533;&#65533;&#65533;I_y&#2370;&#65533;ba3lzA)Y&#65533;$`&#65533;&#65533;o:&#65533;cQ&#1599;>&#65533;&#65533;&#65533;&#65533;&#65533;"&#65533;*&#65533;2b&#65533;&#65533;&#65533;N&#65533;&#351;;&#65533;!&#65533;
&#65533;&#65533;in&#1147;u&#65533;:Ppl&#65533;&#65533;d&#65533;&#65533;fF&#65533;bn&#65533;&#65533;p&#65533;&#65533;&#65533;&#65533;&#65533;&#65533;[S&#65533;&#65533;&#65533;cL&#65533;&#65533;&#65533;[&#65533;P{&#321;!Q&#65533;UU&#65533;I&#65533;&#65533;&#65533;R&#65533;{&#65533;&#65533;g&#65533;&#65533;i&#537;&#65533;&#65533;;`}&#65533;&#65533;&#65533;&#65533; 
&#65533;]&#65533;+&#65533;&#65533;&#65533;&#65533;&#715;&#65533;,&#65533;&#65533;\dP0W&#65533;&#65533;K&#18802;&#65533;u&#65533;8&#65533;&#65533;O&#65533;_&#65533;&#580;&#65533;&#65533;1&#65533;&#1086;&#65533;&#1745;&#65533;&#65533;&#65533;&#65533;&#65533;k&#781;`&#65533;&#755;&#65533;t,&#65533;&#65533;&#412;&#798;6Z&#65533;&#65533;'&#65533;|&#65533;A&#65533;&#65533;|&#65533;&#65533;J&#65533;&#65533;b7&#65533;&#65533;|&#65533;&#65533;Ze-&#65533;&#65533;<&#65533;A&#65533;&#65533;&#65533;i&#65533;[4&#65533;&#65533;&#65533;&#65533;&#1820;&#65533;kx#
&#65533;&#65533;&#65533;&#65533;&#65533;&#1849;<&#65533;&#65533;&#574416;&#65533;&#65533;.": I&#65533;&#480;&#65533;&#65533;'2&#1055;plq&#65533;	&#65533;&#65533;iK&#65533;&#65533;&#65533;&#65533;:&#65533;&#65533;x&#65533;MbPo&#65533;
&#65533;&#65533;=&#65533;&#65533;*3&#65533;&#65533;d/}&#65533;&#65533;&#65533;&#65533;&#65533;&#65533;&#65533;&#65533;&#65533;&#65533;&#870;;&#65533;O+&#65533;&#65533; \&#65533;FE&#65533;o&#65533;&#65533;J&#65533;&#1166;&#65533;N&#65533;`P&#65533;<-x0z\&#65533;&#65533;&#65533;VP|~\&#65533;A&#65533;&#65533;K]M&#65533;&#1321;`Sm&#65533;&#65533;&#65533;LG&#65533;KDk&#65533;&#65533;+`1&#65533;g&#65533;&#65533;L&#65533;&#65533;b&#65533;I&#1308;:&#65533;9&#65533;
&#65533;0H&#65533;&#65533;&#65533;Vm&#65533;w-&#65533;,&#65533;&#1882;&#938;&#65533;u&#65533;t&#65533;Q&#65533;&#1227;=&#334;&#65533;&#1313;&#65533;&#458;q+L&#65533;s&#65533;&#65533;
&#65533;
&#65533;m&#65533;&#65533;9&#65533;&#65533;i&#65533;&#65533;eP&#1571;&#65533;&#1159;-p&#1711;&#65533;( &#65533;JzsZ&#829;#&#65533;7&#65533;*&#65533;0&#65533;&#65533;&#65533;&#65533;&#65533;&#65533;+&#65533;l&#65533;&#65533;&#65533;}&#65533;Pa&#65533;&#65533;&#65533;D&#65533;&#65533;&#65533;hQ&#65533;&#65533;&#65533;3HQ&#65533;&#65533;&#65533;8&#65533;&#65533;&#65533;[!q&#65533;G-&#65533;I&#65533;&#65533;-i&#65533;6c1&#65533;F&#65533;&#65533;-&#65533;&#65533;=&#65533;
&#65533;HA&#65533;-&#65533;&#65533;&#65533;&#65533;Q&#65533;&#65533;-&#65533;&#65533;&#65533;8&#65533;k&#65533;yq	&#65533;m&#65533;]&#65533;&#65533;&#65533;)&#65533;3&#65533;&#65533;&#65533;&#65533;>&#65533;Fa&#65533;~&#65533;Ea&#65533;&#65533;&#65533;:!&#65533;&#65533;&#65533;6a&#65533; >&#65533;5&#65533;&#65533;$~&#65533;*&#65533;&#65533;(&#65533;&#65533;&!&#65533;,&#65533;&#65533;%a&#65533;0>&#65533;&#65533;&#65533;4~&#65533;8&#65533;&#65533;:&#65533;&#65533;<&#65533;&#65533;>&#65533;&#65533;@&#65533;B>&#65533;D^&#65533;F~&#65533;H&#65533;&#65533;J&#65533;&#65533;L&#65533;&#65533;N&#65533;&#65533;P&#65533;R>&#65533;T^&#65533;V^w&#65533;@Y&#65533;&#65533;Z&#65533;&#65533;\&#65533;`&#65533;b>&#65533;d&#65533;&#65533;f^&#65533;h&#65533;&#65533;_~&#65533;j&#65533;&#65533;k&#65533;&#65533;1} &#65533;tN&#65533;Q&#65533;s&#65533;o&#65533;&#65533;{&#65533;&#65533;|&#65533;&#65533;~&#65533;&#65533;>&#65533;^&#65533;&#65533;&#65533;&#33182;&#65533;&#65533;&#65533;&#65533;&#65533;&#38062;&#65533;N&#65533;n&#38366;&#37998;&#38718;&#65533;&#65533;x&#65533;&#65533;>&#65533;N&#65533;~&#43550;&#65533;^&#65533;&#65533;&#65533;&#65533;&#65533;&#65533;.&#65533;&#65533;&#65533;~&#65533;N&#65533;&#65533;>&#65533;&#65533;&#65533;&#65533;&#65533;&#65533;N&#65533;&#65533;n&#65533;&#574;&#65533;.&#65533;&#65533;&#65533;&#65533;&#65533;&#65533;&#65533;&#65533;&#65533;&#65533;&#65533;>&#65533;&#65533;^&#65533;&#1342;&#45136;&#65533;&#1726;&#65533;&#65533;&#65533;&#65533;&#65533;&#65533;&#65533;&#65533;&#65533;&#65533;&#65533;&#65533;@&#65533;&#65533;~&#65533;&#65533;&#65533;&#65533;&#65533;P&#65533;&#65533;&#65533;&#65533;&#65533;&#65533;&#65533;0&#65533;&#65533;^&#65533;`&#65533;&#65533;&#65533;&#65533;&#65533;&#65533;&#65533;&#65533;&#65533;&#65533;&#65533;&#65533;&#65533;&#65533;&#65533; &#65533;O&#65533;o&#65533;&#65533;&#65533;	&#65533;&#65533;&#65533;&#65533;&#65533;&#65533;&#65533;?&#65533;O&#65533;&#65533;N&#65533;&#65533;&#65533;&#65533;&#65533;&#65533;&#65533;&#65533; &#65533;&#65533;!?&#65533;&#65533;&o&#65533;#/&#65533;)&#65533;&#65533;+&#65533;&#65533;.&#65533;&#65533;0&#65533;&#65533;1&#65533;/&#65533;3O&#65533;5o&#65533;7&#65533;&#65533;9&#65533;&#65533;<&#65533;&#65533;>&#65533;&#65533;?&#65533;B?&#65533;D_&#65533;F&#65533;H&#65533;&#65533;J&#65533;&#65533;L&#65533;&#65533;N&#65533;&#65533;P&#65533;R?&#65533;T_&#65533;V&#65533;X&#65533;&#65533;Z&#65533;&#65533;\&#65533;&#65533;^&#65533;&#65533;`&#65533;&#65533;b?&#65533;d_&#65533;f&#65533;h&#65533;&#65533;j&#65533;&#65533;l&#65533;&#65533;n&#65533;&#65533;p&#65533;r?&#65533;_&#65533;v&#65533;x&#65533;&#65533;z&#65533;&#65533;|&#65533;&#65533;~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&#65533;&#65533;&#65533;&#65533;&#65533;&#65533;&#65533;&#65533;&#65533;&#65533;&#65533;?&#65533;&#65533;_&#65533;&#65533;&#65533;&#65533;&#65533;&#65533;&#65533;&#65533;&#65533;&#65533;&#65533;&#65533;&#65533;&#65533;&#65533;/&#65533;&#65533;O&#65533;&#65533;o&#65533;&#463;&#65533;&#623;&#65533;&#65533;&#65533;&#65533;&#65533;&#65533;&#65533;&#65533;&#65533;&#65533;&#65533;?&#65533;&#65533;_&#65533;&#65533;&#65533;&#1439;&#65533;&#1599;&#65533;&#1826;&#65533;&#65533;&#65533;&#65533;&#65533;&#65533;&#65533;&#65533;?&#65533;&#65533;O&#65533;&#65533;&#65533;&#65533;&#65533;&#65533;&#65533;&#65533;&#65533;&#65533;&#65533;&#65533;&#65533;&#65533;?&#65533;&#65533;_&#65533;&#65533;&#65533;&#65533;&#65533;&#65533;&#65533;&#65533;&#65533;&#65533;{$X&#65533;&#65533;A&#65533;	.D&#1552;&#65533;C&#65533;#N&#65533;X&#65533;&#65533;E&#65533;3j&#65533;&#561;&#65533;G&#65533;E&#65533;I&#65533;&#65533;&#595;)Q&#65533;&#65533;&#65533;&#65533;&#65533;K&#65533;.1&#868;Y&#65533;&#65533;&#65533;:9u&#65533;&#65533;&#65533;gO&#65533;?&#65533;%:&#65533;h&#1123;H&#65533;&]&#692;&#65533;&#1255;P&#65533;J&#65533;J&#65533;&#65533;&#1387;Y&#65533;j&#65533;&#1685;&#65533;W&#65533;N[ !&#65533; U ,0 ` b&#65533;  &#65533; &#65533;H&#65533;&#65533;&#65533;&#65533;*\&#560;&#65533;&#199;#J&#65533;H&#65533;&#65533;&#65533;%32aR&#65533;&#65533;&#335; C&#65533;I&#65533;&#65533;&#595;(S&#65533;\&#626;&#65533;&#727;0j&#65533;Isc&#795;8s&#65533;&#65533;&#627;&#65533;&#991;@&#65533;&#65533;&#65533;&#65533;&#65533;hQ&#65533;H&#65533;*]&#692;&#65533;&#1255;P&#65533;(&#65533;&#65533;&#1384;X&#65533;j&#65533;&#693;&#65533;W&#65533;V&#65533;&#65533;&#65533;&#65533;&#65533;&#1651;h&#1258;5&#65533;-&#1141;p&#65533;&#669;K&#65533;.H&#65533;&#1918;&#65533;&#759;&#65533;&#2047;&#65533;&#65533;&#65533;%&#65533;wo&#65533;&#200;+^<r&#65533;T&#65533;&#65533;eL&#65533;&#65533;&#65533;&#65533;|&#65533;&#65533;`&#65533;&#65533;&#600;C&#65533;M&#65533;&#65533;f%)t~ &#65533;&#65533;&#1200;c&#734;&#65533;t&#65533;
P&#65533;&#65533;5&#65533;&#65533;&#65533;&#65533;&#65533;h&#65533;(x&#65533;:&#65533;&#65533;&#65533;&#31051;K&#65533;&#1817;@	 E&#65533;B&#65533;&#957;{&#65533;&#65533;UE&#65533;&#65533;&#65533;M`Ho&#65533;&#65533;&#1259;__V&#65533;x&#65533;PK/L&#65533;&#65533;&#65533;&#65533;&#65533;&#65533;&#65533;&#65533;&#1023;&#65533;&#65533;&#65533; (&#65533;&#65533;h {&#65533;&#65533;W&#65533;~+$&#65533;@u&#65533;&#65533;&#65533;&#65533;Vh&#65533;f&#65533;&#65533;v &#65533;&#65533;)&#65533;&#65533;m&#65533;=@ `&#65533;&#65533;,&#65533;&#65533;&#65533;0&#65533;&#65533;"&#65533;MQ(&#65533;8&#65533;&#65533;&#65533;&#65533;&#65533;&#65533;&#65533;&#65533;@)&#65533;&#65533;&#65533;Xc&#65533;4p@r'FF&#65533;PF)&#65533;&#65533;he[F&#65533;d&#65533;X&#65533;&#848;&#65533; &#65533;M&#65533;|=Ri&#65533;h&#65533;cU>&#65533;i&#1924;Y&#65533;&#65533;&#65533;&#65533;&#65533;&#65533;&#65533; &*&#65533;&#216;e&#65533;&#65533;&#30656;&#65533;&#65533;c&#65533;ie&#65533;X&#65533;W"&#65533;H &#35024;F*&#65533;~&#65533;^i&#65533;&#65533;&#1159;&#1751;D8&#39392;&#65533;zf&#65533;?\:&#65533;&#65533;&#65533;bzS&#65533;m}`&#65533;&#65533;&#65533;&#65533;&#65533;g&#65533;j&#47992;
&#65533;&#65533;s&#65533;&#65533;&#65533;&#65533;`"&#65533;&#65533;Zk&#65533;&#65533;&&#65533;,&#65533;&#65533;&#65533;Y&#65533;&#65533;&#65533;"!&#65533;&#65533;&#65533;lv68&#65533;`u&#65533;&#688;&#65533;&#65533;&#65533;;U&#65533;&#65533;B&#65533;+&#65533;&#65533;&#65533;z&#65533;q&#65533;&#65533;&#515;&#65533;&#65533;&#65533;+&#65533;&#65533;{.&#65533;&#65533;t-&#65533;'&#65533;;&#65533;&#65533;&#65533;Jh&#65533;&#65533;&#65533;&#65533;&#65533;&#65533;&#65533;&#1673;#&#65533;&#65533;M{^&#65533;W,%&#65533;&#65533;f&#65533;&#65533;&#65533;n.|&#65533;&#65533;&#65533;&#65533;&#65533;[l&#65533;&#65533;>b&#65533;&#65533;&#678;zL&#65533;)&#65533;&#65533;&#65533;$&#65533;l&#65533;&#65533;2&#65533;1&#65533;,C&#65533;rcu&#65533;&#65533;3&#65533;v,&#65533;H']e&#65533;L_&#65533;3&#65533;&#65533;&#65533;&#26638;&#65533;P&#65533;&#65533;Xg=&#65533;X:#&#65533;&#65533;O&#65533;&#65533;_2&#65533;0&#65533;Z&#65533;&#65533;&#65533;_&#65533;&#1844;&#65533;a&#288;&#65533;K&#65533;&#65533;&#65533;x&#65533;man&#65533;&#65533;w&#65533;&#65533;MQ&#65533;SC|&#65533;&#65533;&#65533;8&#65533;m&#65533;&#65533;&#65533;&#65533;.e+w&#65533;&#65533;+&#1973;&#65533;]o&#65533;t&#65533;/&#65533;t&#65533;x&#1232;x&#65533;W&#65533;l&#13251;MR&#65533;&#187;&#65533;&#1486;&#65533;&#1772;&#65533;M&#65533;&#65533;R&#65533;w&#65533;&#65533;&#65533;&#65533;hD&#65533;&#65533;&#65533;&#65533;&#65533;}&#65533;&#65533;s&#964;&#65533;~-&#65533;>&#65533;F&#65533;n&#65533;&#65533;&#65533;z&#65533;&#65533;&#65533;&#65533;:}&#65533;]4&#65533;&#65533;+&#870;&#65533;&#65533;V&#65533;;&#65533;&#65533;;T&#1574;&#65533;&#65533;J&#65533;&#65533;&#1431;o&#65533;&#65533;'&#65533;y&#65533;	1Gg&#65533;&#65533;3[&#65533;&#65533;&#255;Ny&#65533;K&#65533;6f@&#65533;&#65533;&#65533;TH&#65533;]&#65533;t0&#65533;5&#65533;&#65533;&#65533;;V&#65533;&#65533;?&#65533;a0/F&#65533;&#65533;&#65533;&#65533;)(&#65533;(|&#65533;&#1463;&#65533;&#65533;&#65533;&#65533;Pa&#65533;A&?&#65533;&#65533;&#65533;8<&#65533;&#65533;&#65533;B^&#580;&#65533;&#65533;{&#65533;&#65533;D,&#65533;H]X&#65533;as&&#65533;C6-&#65533;1&#65533;&#1215;<&#65533;&#65533;&#65533;&#65533;X&#65533;&#65533; &#65533;.f&#65533;C&#65533;&#65533;L&#65533;&#65533;&#65533;2&#65533;&#65533;W3&#65533;&#65533;\&#65533;&#65533;&#65533;LZd,&#65533;&#65533;W?5&#65533;&#65533;nLB&#65533;4&#65533;&#65533;&#65533;&#65533;&#65533;3N ;&#65533;&#65533;?&#65533;&#65533;&#65533;&#65533;&#65533;&#65533;7Z&#65533;o&#65533;z!%F&#65533;&#65533;A&#336;&#65533;&#804;s&#65533;&#65533;&#65533;&#65533;&#65533;e(EJN&#1920;&#65533;&#65533;&#65533;&#65533;&#65533;&#65533;&#65533;$&#65533;n\Q9&#65533;<PEM&#65533;R&#65533;&#65533;&#65533;M&#65533;&#65533;K&#65533;&#983;">@&#65533;&#65533;&#65533;&#65533;&#556;e}p&#65533;/&#65533;%DAS@
nI&#65533;L&#65533;`:&#1174;0&#65533;&#65533;G`&#65533;&#1179;BSR$ &#65533;|&#65533;4&#65533;o&#65533;%&#65533;\&#65533;&#65533;qXy*Y&#65533;zf&#65533;&#65533;6&#65533;&#65533;&#65533;&#65533;l:`&#65533;&#65533;&#65533;&#65533;7J&#65533;`b &#65533;L&&#65533;r&#65533;l&#65533;(&#65533;rJ-&#65533;G&#65533;&#65533;&#65533;e&#65533;&#65533;&#65533;&#974;&#65533;&#65533;&#65533; &#65533;Q

&#65533;q&#65533;&#65533;&#65533;&#65533;&#65533;&#65533;NJ	&#65533;&#65533;&#65533;&#65533;11J&#65533;M&#416;h&#65533;>=&#65533;&#1118;&#65533;&#65533;&#65533;&#65533;&#65533;&#65533;i" &#65533;&#65533;&#65533;&#65533;
&#65533;&#65533;&#65533;&#65533;DE&#65533;VM&#65533;&#65533;Kb&#65533;&#65533;&#65533;P&#65533;V}&#65533;&#1359;&#65533;&#65533;&&#65533;&#65533;&#65533;&#65533;4^&#65533;$&#65533;&#65533;&#65533;&#65533;T=&#65533;&#65533;&#65533;&#65533;4&#65533;r&#65533;S&#65533;v&#1390;&#65533;&#65533;V-&#65533;T.R&#65533;&#65533;ac&#65533;&#65533;&#65533;&#65533;&#65533;&#1934;v<&#65533;&#65533;
T&#1025;l&#65533;&#65533;&#65533;+W&#65533;6&#1197;^n0~&#65533;#`s&#65533;<Q&#1136;&#65533;5&#65533;)gp&#65533;&#1178;&#1460;D&#65533; G&#65533;&#65533;&#65533;B&#65533;G&#65533;&#65533;&#65533;&#644;&#65533;&#65533;I&#65533;:&#65533;&#65533;B&#65533;&#65533;&#65533;
&#65533; &#65533;&#65533;}&#65533;&#1190;&#65533;&#65533;&#65533;&#65533;F&#65533;)&#65533;&#65533;&#52663;&#65533;-&#65533;I&#65533;2&#65533;d&#65533;&#65533;%&#65533;v+&#65533;&#65533;x&#1531;&#65533;b&#65533;&#65533;&#65533;&#65533;&#65533;&#1527;Ux&#65533;G&#65533;&#65533;1M!T&#65533;!&#65533;&#65533;&#65533;+_IV&#65533;&#65533;&#65533;&#879;[&#65533;X1&#65533;5&#65533;&#65533;&#65533;u&#65533;&#65533;X&#65533;w&#65533;&#65533;&#65533;&#65533;&#299;&#65533;&#982;W&#65533;&#65533;&#65533;@Zp&#65533;&#65533;&#65533;}&#65533;^&#65533;&#65533;"&#65533;&#65533;#@p&#65533;<T&#65533;:&#620;N&#65533;-	&#65533;P&#65533;g&#65533;}&#65533;&#65533;B``&#65533;`&#65533;&#65533;e&#65533;&#292;a&#65533;&#65533;&#65533;&#65533;0B&#65533;W&#65533;23A&#65533;Cl`3x&#65533;(&#65533;&#65533;&#65533;&#840;&#65533;&#65533;2 GlQp&#65533;G&#65533;&#65533;&#65533;&#65533;&#65533;Zh&#65533;&#65533;2&#65533;x&#259;$&#65533;N<&#65533;6&#2002;&#65533;&#65533;&#65533;&#65533; &#65533;&#65533;&#65533;W&#65533;
&#65533;O'U`&#65533;>&#65533;&#65533;~6&#65533;&#65533;-Nq&#65533;[nNt&&#65533;\&#65533;H&#65533;r&#65533;bsF&#65533;&#46154;&#65533;&#65533;&#408;t&#65533;Y-&#1595;=V&#65533;&#65533;Qw&#65533;&#65533;&#65533;A~{-M&#19857;k&#65533;&#65533;&#65533;&#1838;5c&#65533;&#65533;&#65533;&#65533;&#65533;&#65533;W&#18447;&#65533;&#65533;f&#65533;&#65533;&#65533;Ng'&#65533;u&#65533;G&#65533;bY&#65533;&#65533;&#1413;&anM&#65533;&#65533;&#443;&#65533;6&#65533;&#65533;&#65533;&#65533;_&#65533;&#65533;&#65533;&#65533;&#65533;&#65533;&#65533;&#65533;df&#65533;&#65533;&#65533;&#65533;&#65533;1&#65533;>]&#65533;&#65533; &#65533;&#1398;&#65533;&#65533;e&#65533;t&#65533;'*&#65533;&#65533; z!&#65533;&#65533;&#65533;&#65533;Fw&#65533;O4&#65533;v&#65533;&#65533;&#65533;N8&#65533;b&#65533;x@&#65533;W6 &#65533;oi&#65533;&#65533;&#65533;&#27522;&#65533;&#65533;[u;@&#65533;&#65533;&#433;&#65533;&#65533;&#65533;&#466;&#65533;M&#65533;&#65533;&#65533;~h&#65533;&#65533;a&#65533;z&#65533;&#65533;x&#65533;mp&#65533;&#65533;&#65533;&#65533;8?9&#65533;C&#65533;&#65533;l&#65533;&#65533;+&#65533;_&#65533;&#65533;K &#65533;5&#253;&#65533;&#924;;=n&#65533;>B&#65533;&#777056;&#65533;&#65533;&#65533;F&#65533;&#65533;&#65533;+sj3&#65533;&#65533;&#65533;&#65533;&#65533;&#65533;&#478;%j&#65533;Q&#65533;^&#65533;2&#65533;&#65533;&#65533;&#1933;'d&#65533;&#65533;&#65533;&#65533;&#1215;^m&#65533;V&#65533;&#65533;x7&#65533;&#65533;7&#65533;P&#65533;&#65533;B&#65533;.&#65533;C &#65533;&#65533;|&#65533;&#65533;&#65533;k&#65533;&#65533;&#431;&#65533;&#65533;&#65533;&#65533;&#65533;tN&#65533;&#65533;b_&#65533;&#65533;m'AD6-m5"u'&#65533;&#65533;G/&#65533;7:V&#5566;&#65533;Z&#65533;&#65533;&#65533;&#65533;p&#65533;R&#65533;k.r&#65533;s&#65533;&#65533;&#65533;&#65533;&#65533;&#65533;7&#65533;&#65533;K&#65533;&#65533;9&#65533;&#991966;i&#65533;&#65533; &#65533;}&#65533;<&#65533;&#65533;;8w&#65533;&#65533;N&#65533;&#65533;&#65533;>&#65533;6n&#65533;&#65533;-&#65533;i&#65533;|&#65533;&#65533;&#65533;@&#65533;Y>&#65533;&#65533;&#65533;h&#65533;&#65533;9&#65533;Y~&#65533;&#65533;~&#65533;&#65533;&#65533;q&#65533;&#65533;&#65533;&#65533;&#65533;&#65533;C&#65533;&#65533;&#65533;vAh&#65533;&#65533;&#65533;7&#65533;]&#65533;4&#65533;&#65533;P&#65533;b&#65533;&#65533;v&#65533;`&#65533;Dx&#65533;w&#65533;_1st&#65533;Tmw10WAq$&#65533;&#65533;-&#65533;G&#65533;~&#65533;&#65533;gC# _&#65533;|j'&#65533;B&#65533;^&#65533;xy&#65533;&#1223;#&#262;&#65533;QWTB%P!&#65533;0&#65533;qPx*/&#65533;o@c&#65533;&#65533;&#65533;&#65533;&#65533;4I&#65533;[q&#65533;$l`wG&#65533;h Y&#65533;&#65533;D&#65533;M%VYKR&#65533;
&#65533;&#65533;&#65533;gN~B@&#65533;&#65533;n&#65533;&#65533;E&#65533;Ey#W+3&#65533;SteW]5Pa&#65533;&#65533;@ &#65533;&#65533;&#65533;dM&#65533;&#65533;(Pq2Xq&#65533;&#65533;Y&#65533;Bq&#65533;a5B&#65533;&#65533;&#65533;w &#65533;&#65533;&#65533;i&#65533;&#65533;&#65533;&#1590;&#65533;U&#1160;]!-&#65533;&#65533;~&#65533;&#65533;0&#65533;EN&#65533;&#391;&#65533;1JU,8&#65533;&#65533;kxp$C&#65533;AO&#65533;&#65533;2m&#65533;&#65533;&#65533;&#65533;&#65533;Fu&#65533;!UW&#65533;&#65533;&#65533;&#65533;-&#162;T+ &#65533;8h&#65533;zd&#8897;&#65533;&#65533;>&#65533;E&#1160;5&#65533;^&#65533; &#712;$&#65533;&#65533;lA&#65533;RA&#65533;}kv&#65533;A&#65533;&#65533;&#65533;j&#65533;(Q5&#65533;W&#65533;&#65533;&#65533;&#65533;u)Xc&#65533;7&#65533;&#332;&#65533;&#65533;g&#65533;XfI&#65533;A&#65533;&#65533;E	4&#65533;&#65533;&#65533;&#65533;&#65533;&#65533;&#65533;&#65533;&#65533;EI&#65533;f"4&#65533;o&#65533;u&#65533;	&#65533;u&#65533;&#65533;8&#65533;&#1095;&#65533;R&#65533;9h'&#65533;&#65533;eW&#65533;&#65533;G%&#65533;8g&#65533;&#65533;1l"[&#65533;e&#65533;5&#65533;"&#65533;1&#65533;&#65533;E7&#65533;%d&#65533;~?&#65533;jE.V1&#65533;qva&#65533;w ;Y!\&#65533;&#65533;=&#65533;8&#65533;iA&#65533;eC&#65533;h&#65533;T&#65533;&#65533;&#65533;(&#65533;&#65533;&#65533;&#65533;&#65533;QI8&#65533;	i &#65533;&#65533;&#65533;6A&#65533;i<&#456;&#454;&#65533;Z&#65533;&#65533;-&#65533;&#65533;&#65533;&#65533;C%&#65533;&#65533;
Y&#65533;&#65533;&#65533;u%&#65533;&#65533;$nL)&#65533;pI+R&#65533;&#65533;&#65533;Zt&#65533;W}xI@
=&#65533;&#65533;&#65533;&#65533;CL&#65533;j&#65533;Y&#65533;&#65533;&#65533;&#65533;GG&#65533;Y&#65533;&#65533;&#65533;Re`[&#150;&#65533;U$&#65533;&#65533;&#65533;D&#65533;&#65533;'&#65533;&#65533;E&#65533;B&#65533;&#65533;O`Uq&#65533;h	idy&#65533;9&#65533;&#65533;&#65533;&#65533;	&#65533;>qA&#65533;&#65533;&#65533;<gH&#65533;I5&#65533;MCu&#65533;{&#65533;&#65533;&#65533;&#603;&#65533;I&#65533;p&#65533;<}&#65533;&#65533;b-&#65533;b&#65533;&#65533;&#65533;-`&#65533;Z&#65533;&#65533;&#65533;&#65533;v&#65533;&#65533;	&#65533;&#65533;"&#65533;&#1273;%&#65533;T&#65533;&#65533;&#65533;&#65533;n2&#65533;&#65533;&#65533;&#65533;&#65533;e&#65533;	&#65533;&#65533;D&#65533;&#350;)&#65533;8&#65533;&#65533;&#65533;&#329;&#65533;Q&#65533;=&#65533;&#65533;GD&#65533;&#65533;&#65533;I&#65533;S&#65533;9&#65533;&#65533;&#65533;&#65533;&#24157;&#65533;SWh&#65533;&#600;&#65533;Dw&#65533;&#65533;(&#65533;&#65533;}&#268;&#65533;v&#65533;&#65533;ai&#65533;`&#65533;&#65533;&#65533;9&#65533;&#65533;&#65533;R4&#65533;&#65533;&#65533;)&#65533;&#65533;&#65533;G&#65533;&#65533;ab&#65533;SR0&#65533;B`e|&#65533;!&#65533;`c&#65533;&#65533;&#65533;T(&#65533;3&#65533;H&#65533;2&#65533;P&#65533;:G&#1122;JAJ'&#65533;v&#65533;0&#65533;&#65533;DI&#65533;hI&#65533;O&#65533;Ojr&#65533;T&#65533;&#65533;&#65533;&#65533;&#65533;Is+AEjd&#65533;&#65533;&#65533;&#65533;&#65533;&#65533;q&#65533;5&#65533;(&#65533;&#65533;:
&#65533;&#65533;2&#65533;V&#65533;&#65533;U ^&#65533;&#65533;&#65533;&#65533;&#65533;&#65533;&#65533;Pw&#65533;}&#65533;/TE&#65533;&#65533;V&#65533;L&#65533;Z&#65533;o&#65533;&#65533;8D&#65533;&#65533;*s:&#65533;vJ&#65533;&#65533;#'&#65533;f&#65533;H&#65533;U0&#65533;d7!)`9&#65533;&#534;&#65533;zk'&#65533;)S&#65533;&#65533;&#65533;z&#65533;J&#65533;&#65533;&#65533;&#595;4&#65533;6a&#65533;h&#65533;:v&#65533;&#65533;hk&#65533;&#65533;%&#65533;&#65533;V!g&#65533;$&#65533;&#65533;&#1160;uuf&#65533;&#65533;c&#65533;&#65533;p&#65533;&#65533;Q &#65533;&#65533;J&#65533;:&#65533;&#65533;&#65533;
5&#65533;&#65533;&#65533;RA&#65533;&#65533;v&#65533;`&#65533;&#65533;z&#65533;&#65533;&#65533;t	&#65533;&#65533;&#65533;NY&#65533;&#65533;
X%&#65533;1F&#65533;&#65533;&#65533;&#65533;4&#65533;&#65533;&#65533;&#65533;
3&#65533;VQ&#65533;+PJz&#65533;&#65533;&#65533;v)&#65533;&#65533;&#65533;&#65533;q:4&#65533;-&#65533;&#65533;&#65533;X&#65533;&#65533;d&#2008;l&#65533;c*&#65533;[G&#418;&#65533;)&#65533;&#65533;&&#65533;IS&#65533;r&#65533;&#65533;&#65533;&#65533;hq&#65533;X'+;&#65533;w.&#742;O&#65533;&#65533;&#65533;skj\qZ&#65533;C&#65533;&#65533;&#65533;&#19787;zB&#1642;&#65533;&#65533;8&#65533;&#65533;&Qz&#65533;>&#65533;&#65533;&#65533;&#65533;BH&#65533;&#65533;Y&#65533;&#65533;&#65533;a&#65533;&#65533;8I(M/Z&#65533;&#65533;&#65533;&#65533;&#65533;&#304;)&#65533;Oe&#65533;^&#65533;w-[&#65533;s&#65533;&#65533;1Fyj, &#65533;~&#65533;&#694;Q&#65533;&#65533;Wn&#755;t[&#65533;&#65533;&#65533;y&#65533;X	&#30327; 2&#65533;VW&#65533;R2]&#65533;}&#65533;&#65533;&#65533;&#65533;C+&#65533;&#65533;&#65533;	#]'F@."d4+&#65533;P&#65533;d&#65533;g&#65533;&#65533;&#691;&#65533;&#761;&#65533;C&#65533;&#65533; a	h0&#65533;ra
^Pg&#65533;8&#65533;"Nb;&#65533;&#65533;)&#65533;o{}&#65533;&#65533;5.&#65533;&#65533;*
l&#65533;&#65533;(&#65533;P
&#65533;&#65533;&#65533;&#65533;G&#65533;,yn&#65533;&#65533;+&#65533;&#65533;&#65533;&#65533;&#65533;d&#65533;jZ&#65533;qa&#65533;&#65533;&#65533;&#65533;S3&#65533;r&#65533;&#65533;hd%&#65533;%&#65533;&#65533;I3^&#65533;W&#65533;&#65533;+&#65533;&#65533; &#65533;&#65533;&#65533;&#65533;&#65533;.Ba#&#65533;&#65533;&#779;&#65533;&#65533;&#65533;&#65533;!	&#65533; &#65533;&#65533;&#65533;E&#65533;FAN@&#65533;&#65533;&#65533;&&#1584;X&#65533;C&#65533;@u&#65533;N0k&#65533;&#65533;&#65533;&#65533;&#65533;&#65533;&#65533;&#65533;&#65533;r
&#135;&#65533;&#65533;%:I&#65533;-&#65533;	&#65533;&#65533;i&#65533;&#65533;&#65533;&#65533;&#65533;u&#65533;&#65533;&#65533;&#65533;&#65533;&#65533;WD&#65533;h2&#65533;'&#65533;&#65533;~:{&#65533;9&#65533;Y:&#65533; &#65533;`!&#65533;zdzE&#65533;&#65533;w&#65533;&#1142;-it&#65533;&#65533;3\&#217;&#65533;&#65533;&#65533;:&#65533;&#65533;dhk&#65533;7&#65533;&#65533;0`&#65533;>8gA&#65533;&#65533;&#65533;&#65533;&#65533;,&#65533;p&#65533;}&#65533;@&#65533;|*&#65533;n&#65533;B&#65533;{[&#65533; B&#65533;jV&#65533;J&#65533;&#65533;&#65533;&#65533;&#65533;"|&#65533;{&#65533;&g&#65533;y&#65533;&#571;j&#65533;i&#65533;&&#65533;&#65533;&#65533;	&#65533;&#65533;&#65533;&#65533;&#65533;{Y&#65533;5n&#65533;&#301;&#65533;&#65533;&#65533;&#65533;	&#65533;k&#65533;g&#65533;7&#65533;&#65533;&#65533;,6&#65533;qB&#65533;G&#693;q#&#65533;&#65533;gAOLa&#65533;\b&#65533;
&#65533;&#750;&#5891;Aq&#65533; LLi&#65533;R&#65533;&#65533;&#65533;FW&#65533;&#65533;m0&#65533; 	&#65533;&#65533; &#65533;,1&#65533;F&#65533;&#65533;c&#65533;&#65533;&#65533;
|&#65533;
&#65533;&#65533;%&#65533;&#65533;&#65533;\eP&#65533;0&#1899;	&#65533;&#65533;&#65533;	&#65533;@&#65533;&#754;{&#65533;
=&#65533;s&#65533;R`Ty&#65533;"&#65533;&#65533;\h&#65533;&#65533;&#65533;&#65533;&#65533;&#1025;&#65533; &#65533;&#461;[JF1&#65533;;&#1779;&#65533;&#65533;!&#65533;\&#65533;(&#65533;&#65533;Zq	&#65533;4&#65533;M&#65533;&#747;&#65533;&#65533;L&#65533;&#65533;&#65533;&#65533;&#65533;&#65533;&#65533;&#65533;&#65533;&#65533;&#65533;D5}&#65533;f&#65533;
&#65533;&#65533;&#65533;9&#65533;&#65533;;&#65533;&#65533;j&#65533;&#2160;&#65533;|2=&#65533;P&#65533;Y&#65533;&#65533;L&#65533;&#65533;a&#65533;&#65533;&#65533;u<4Q	E&#65533;i&#65533;
&#65533;	`&#65533;&#1689;&#65533;W&#65533;&#65533;&#65533;&#65533;#m&#65533;&#65533;r&#65533;&#65533;&#65533;&#65533;&#65533;D9&#65533;E&#735;&#65533; w0&#65533;X&#65533;&#1482;&#65533;yX&#65533; &#65533;\&#65533;H&#65533;&#1426;&#65533;S&#65533;&#1549;&#65533;&#65533;X{&#65533;'&#65533;N&#65533;&#65533;lm&#1632;&#65533;&#65533;F&#65533;Uj&#65533;J&#65533;&#65533;L&#1633;M&#65533;3&#65533;
&#65533;B&#65533;&#65533;ZA&#65533;Q&#1643;&#65533;&#65533;&#65533;&#65533;&#65533;P&#65533;&#1783;M&#65533;, &#65533;&#65533;&#65533;F&#1247;&#1847;-&#65533;&#65533;&#65533;j&#65533;Q&#65533;&#65533;&#65533;=&#65533;&#65533;YM&#65533;&#65533;M'ka&#65533;&#65533;&#65533;&#65533;&#65533;&#65533;&#65533;&#1867;&#1885;&#65533;&#65533;-&#1930;&#65533;&#65533;|&#65533;&#65533;&#65533;&#65533;&#1514;&#65533;&#65533;t&#65533;&#65533;=&#65533;^q&#65533;&#65533;}&#65533;&#525;&#65533;q&#65533;&#65533;&#65533;&#65533;&#65533;&#65533;&#65533;&#65533;&#65533;=&#65533;.&#65533;}&#65533;
&#65533;&#65533;&#65533;&#65533;&#65533;&#65533;>&#65533;^&#65533;~&#65533;&#65533;&#65533;&#65533;&#65533;&#65533;&#65533;&#65533;&#65533; &#65533;">&#65533;$^&#65533;&~&#65533;(&#65533;&#65533;*&#65533;&#65533;,&#65533;&#65533;.&#65533;&#65533;~&#65533;2>&#65533;4^&#65533;6~&#65533;8&#65533;&#65533;:&#65533;&#65533;<&#65533;&#65533;6}&#65533;B>&#65533;#=&#65533;}&#65533;>&#65533;&#65533;J&#65533;&#65533;L&#65533;&#65533;N&#65533;&#65533;P&#65533;R>&#65533;T^&#65533;V~&#65533;X&#65533;&#65533;Z&#65533;&#65533;\&#65533;&#65533;~ &#65533;`&#65533;b>c&#65533;&#65533;f~&#65533;h&#65533;&#65533;j&#65533;&#65533;l&#65533;&#65533;n&#65533;&#65533;p&#65533;=&#65533;a^&#65533;u~&#65533;r&#65533;&#65533;z&#65533;&#65533;|&#65533;&#65533;~&#65533;&#65533;&#65533;Z&#65533;v&#65533;&#65533;.&#65533;&#65533;&#65533;&#33470;&#65533;&#65533;&#65533;>&#65533;&#65533;&#65533;>&#65533;^&#65533;~&#38430;&#38590;&#65533;n&#65533;&#65533; &#65533;&#65533;>&#65533;&#65533;&#39454;&#43710;&#65533;&#65533;&#65533;&#65533;&#65533;&#65533;>&#65533;^&#65533;~&#65533;N&#65533;q&#65533;&#65533;&#65533;&#65533;&#65533;&#65533;&#65533;&#65533;>&#65533;&#65533;^&#65533;&#65533;~&#65533;&#65533;&#65533;&#65533;&#65533;&#65533;&#65533;&#65533;&#65533;&#65533;&#65533;&#65533;&#65533;&#65533;>&#65533;&#65533;^&#65533;&#65533;~&#65533;&#1566;&#65533;&#1726;&#65533;&#65533;&#65533;&#65533;&#65533;&#65533;&#65533;&#65533;&#65533;&#65533;>&#65533;&#65533;^&#65533;&#65533;~&#65533;&#65533;&#65533;&#65533;&#65533;&#65533;&#65533;&#65533;&#65533;&#65533;&#65533;&#65533;&#65533;&#65533;>&#65533;&#65533;^&#65533;&#65533;~&#65533;&#65533;&#65533;&#61552;&#65533;&#65533;&#65533;&#65533;&#65533;&#65533;&#65533; &#65533;?&#65533;_&#65533;&#65533;&#65533;&#65533;
&#65533;&#65533;&#65533;&#65533;&#65533;&#65533;&#65533;?&#65533;_&#65533;&#65533;&#65533;&#65533;&#65533;&#65533;&#65533;&#65533;&#65533;&#65533; &#65533;"?&#65533;$_&#65533;&&#65533;(&#65533;&#65533;*&#65533;&#65533;,&#65533;&#65533;.&#65533;&#65533;0&#65533;2&#65533;?&#65533;4_&#65533;6&#65533;8&#65533;&#65533;:&#65533;&#65533;<&#65533;&#65533;>&#65533;@&#65533;B?&#65533;D_&#65533;F&#65533;H&#65533;&#65533;J&#65533;&#65533;L&#65533;&#65533;N&#65533;&#65533;P&#65533;R?&#65533;T_&#65533;V&#65533;X&#65533;&#65533;Z&#65533;&#65533;\&#65533;&#65533;^&#65533;&#65533;`&#65533;&#65533;b?&#65533;d_&#65533;f&#65533;h&#65533;&#65533;&#65533;l&#65533;&#65533;n&#65533;&#65533;p&#65533;r?&#65533;t_&#65533;v&#65533;x&#65533;&#65533;z&#65533;&#65533;|&#65533;&#65533;~&#65533;&#65533;&#65533;&#65533;&#65533;?&#65533;&#65533;_&#65533;&#65533;&#65533;&#65533;&#65533;&#65533;&#65533;&#65533;&#65533;&#65533;/u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 !&#65533; V ,0 f q&#65533;  &#65533; &#65533;H&#65533;&#65533;&#65533;&#65533;*\&#560;&#65533;&#199;#J&#65533;H&#65533;&#65533;&#322;K22&#65533;x&#65533;&#65533;&#463; C&#65533;I&#65533;&#65533;&#595;(S&#65533;\&#626;&#65533;&#709;72yI&#65533;&#65533;&#859;8s&#65533;&#65533;&#627;&#65533;O&#65533;1&#65533;&#65533;I&#65533;&#65533;&#1123;H&#65533;*]&#65533;&#65533;&#65533;P&#65533;B&#65533;J&#65533;J&#65533;&#65533;&#1387;X&#65533;>&#65533;&#65533;4&#65533;&#1519;`&#202;Kv&#65533;&#1459;E&#682;]&#758;&#65533;&#1783;N&#65533;&#65533;K&#65533;&#65533;&#1915;x&#65533;&#65533;=&#65533;&#65533;&#65533;&#2047;&#65533;&#65533;&#1851;U&#65533;&#65533;&#200;&&#65533;&#65533;B&#65533;(&#65533;L&#65533;)&#65533;&#65533;u&#65533;h&#65533;&#793;1W,&#65533;&#65533;&#65533;&#65533;&#65533;9/&#65533;n&#1785;&#65533;g$DhD&#65533;@F&#65533;#&#65533;a&#65533;&#891;&#65533;&#65533;&#65533;&#65533;&#65533;N&#65533;&#65533;&#65533;&#65533;&#531;+_&#956;&#65533;&#65533;&#65533;&#65533;W&#65533;u&#65533;&#65533;p&#65533;&#65533;&#65533;&#65533;&#65533;&#65533;&#203;&#65533;O&#65533;&#65533;y&#65533;&#65533;&#65533;R7N&#65533;v| &#65533;}&#65533;&#65533;&#65533;&#65533;&#65533;&#65533;&#65533;&#65533;^&#65533;&#65533;!Szj&#65533;7&#65533;(&#65533;&#65533;*&#65533;&#1987;F(&#65533;2&#65533;&#1989;PX&#65533;&#65533;r&#65533;&#65533; v	&#65533;&#65533;&#65533;&#65533;h&#65533;(&#65533;&#65533;&#65533;,j&#65533;&#65533;&#65533;&#65533;&#65533;u&#65533;9&#65533;"&#65533;*&#65533;&#65533;<N(&#1037;-&#65533;8&#65533;&#65533;&#65533; b&#65533;&#65533;&#65533;&#65533;&#65533;&#65533;	&#39174;&#65533;&#65533;^&#65533;U
&#65533;_KR&#65533;%&#65533;&#65533;&#65533;&#65533;&#1029;_&#65533;e&#65533;)&#65533;&#65533;A&#65533;V&#26347;ehV&#65533;t&#65533;&#65533;&#65533;uJ&#65533;%&#65533;R&#65533;G&#65533;h&#65533;M &#65533;&#65533;&#65533;&#65533;&#1372;&#65533;&#65533;&#65533;rjTq%d&#65533; &#65533;0&#65533;&#65533;&#65533;&#65533;fz}y&#65533;&#65533;h&#65533;2&#65533;&#65533;&#65533;I1&#65533;&#65533;u&#65533; &#65533;&#65533;&#65533;j`Z&#65533;&#65533;&#65533;R&#65533;&#65533;&#65533;^&#65533;&#65533;&#65533;&#65533;4 h&#65533;&#65533;&#65533;&#65533;(&#65533;&#65533;&#1194;[F&#65533;&#65533;&#1513;Z&#65533;:&#65533;&#65533;FKo7k&#65533;&#65533;&#65533;$W&#65533;&#65533; &#65533;&#65533;&#65533;(&#65533;&#65533;K&#65533;&#65533;&#65533;^&#65533;&#65533;<&#65533;Fh1&#65533; |&#65533;&#65533;k&#65533;&#65533;&#65533;A&#65533;N&#65533;&#65533;&#65533;9&#65533;&#65533;&#65533;[q;/&#65533;D&#65533;{&&#65533;7&#65533;py&#65533;&#65533;&#65533;&#65533;&#65533;%&#65533;&#18236;&#65533;&#65533;&#65533;&#65533;&#65533;w&#65533;&#65533;&#65533;&#65533;&#65533;;&#65533;&#65533; &#65533;gq&#65533;gl&#65533;%&#65533;&#65533;&#65533;&#65533;&#65533;+&#65533;&#65533;&#65533;&#65533;&#65533;.&#65533;&#65533;	&#65533;&#65533;&#65533;&#65533;&#65533;&#65533;8-t&#65533;6&#65533;&#65533;&#65533;&#65533;f&#65533;&#65533;&#65533;1&#65533;PG&#65533;#&#65533;&#65533;&#65533;R&#65533;&#65533;tq<&#65533;|&#65533;Y&#65533;-v&#65533;x&#65533;zu&#65533;=vw[{&#24740;6&#65533;&#65533;t&#1501;b&#65533;w&#652;5&#65533;v&#65533;&#65533;V&#65533;&#65533;ay&#65533;q{&#65533;&#305;O&#65533;&#65533;&#65533;&#65533;&#537;Ms&#65533;e&#1532;&#65533;&#1676;?&#65533;\/&#65533;&#65533;&#1902;l\&#65533;&#65533;C|6&#1358;zL&#65533;w&#159;
&#65533;&#65533;m&#65533;&#65533;&#65533;.&#65533;&#65533;&#65533;&#65533;n5&#65533;&#65533;z&#65533;&#65533;&#65533;&#65533;,&#65533;N&#65533;&#65533;}&#65533;&#65533;w&#65533;3ON&#65533;&#65533;&#65533;&#65533;&#64443;p8&#65533;ek}U&#65533;T&#65533;&#65533;&#65533;S&#65533;<&#10029;&#65533;[&#65533;&#65533;&#65533;&#65533;9&#65533;]&#65533;&#65533;e&#65533;&#857;7&#65533;&#65533;{?&#65533;
H&#65533;&#65533;|&#65533;&#65533;
5&#65533;8&#65533;&#65533;&#65533;CJ&#65533;&#65533; &#65533;&#65533;&#65533; /&#65533;^&#65533;&#65533;&#65533;@3&#65533;&#65533;x&#65533;&#65533;Lg&#65533;Y0K&#65533;a&#65533;$&#65533;&#65533;&#65533;{)N&#1472;&#65533;&#65533;&#65533;4&#65533;&#65533;V&#65533;Q&#65533;&#65533;&#65533;k&#65533;&#65533;&#65533;!.&#570;&#65533;Q&#65533;&#65533;&#65533;_&#65533;&#65533;&#65533;ju&#65533;&#65533;&#536;&#65533;&#65533;&#65533;&#65533;"&#65533;&#65533;&#65533;*]&#65533;$'&#65533;&#65533;&#65533;@=s&#1892;&#65533;&#65533;?i 9P &#65533;zX&#65533;&#65533;&#65533;&#65533;1&#65533;Ku&#65533;&#65533;&#65533;&#65533;&#65533;&#65533;O&#65533;&&#65533;&#65533;~3&#65533;U&#65533;&#65533;&#65533;&#65533;@&#65533;;l&#65533;Fh0&#65533;&#65533;&#65533;rc&#65533;&#65533;&#65533;=&#65533;&#65533; &#65533;{#&#65533;W&#65533;L&#65533;,&#65533;_m &#65533;&#65533;iy4&#65533; 7&#65533;&#65533;	0N&#1066;YLb&#65533;7&#65533;&#65533;gp&#65533;`&#65533;&#65533;&#65533;&#65533;&#65533;a"&#65533;{&#65533;1N&#65533;rLD&#65533;o&#36345;S&#65533;k&#65533;q&#65533;&#65533;J&#65533;&#65533;L&#65533;[&#65533;SR!&#65533;&#65533;&#65533;f&#65533;hh&#65533;)}&#65533;&#65533;E&#657;P&#65533;+&#65533;y&#65533;d&#65533;g&#65533;[&#65533;&#65533;I&#65533;r&#65533;&#65533;b"&#65533;XM&#65533;&#65533;&#65533;$NtN&#348;&#65533;&#65533;&#65533;&#1696;Y&#65533;&#65533;i@&#65533;&#65533;&&#65533;Gj]a&#65533;&#65533;&#65533;&#65533;&#65533;&#966;:&#65533;a6`&#65533;&#65533;&#65533;&#65533;2`j.&#65533;4fh&#1409;&#65533;2fe&#65533;CGJR{&#65533;&#65533;&#65533;&#65533;&#65533;/&#65533;)&#65533;(3(&#65533;&#65533;&#65533;D&#65533;&#65533;&#65533;4&#65533;%&#873;NQ&#65533;&#1068;&#65533;&#65533;&#1436; -&#834;&#65533;&#65533;&#65533;Q&#65533;&#65533;&#65533;&#65533;&#1539;&#65533;:&#65533;&#65533;;&#641;8&#65533; &#65533;*rq&#65533;?@&#65533;&#65533;&#65533;A75&#65533;R&#65533;&#65533;p&#65533;hM&#65533;~v&#65533;&#65533;&#65533;&#65533;l&#65533;&#65533;&#65533;&#65533;&#65533;&#65533;.&#65533;&#65533;h*&#65533;&#65533;&#1534;B&#65533;&#65533;|&#65533;4c&#65533;&#65533;&#65533;&#1415;&{&#65533;c&#65533;H&#65533;&#65533;&#65533;:VB$&#65533;A&#65533;C&#65533;&#65533;&#65533;&#65533;A,ZX&#65533;&#65533;&#65533; &#65533;&#65533;&#65533;$x&#65533;&#65533;&#65533; |&#65533;\wL&#65533;+}&#65533;&#879;&#65533;&#65533;&#65533;&#65533;EWt&#65533;&#65533;&#65533;&#65533;u&#65533;[&#65533;&#65533;Q&#65533;&#365;&#65533;&#65533;&#65533;&#65533;p7Y[&#18196;{a&#65533;dI&#65533;\&#65533;T &#65533;}&#65533;&#65533;&#65533;&#65533;P&#65533;&#65533;b,n&#65533;&#65533;&#65533;&#65533;&#65533;&#65533;&#65533;&#65533;s/ ]&#65533;F&#65533;+P,X&#65533;&#65533;&#65533;&#65533;6:&#65533;&#65533;&#65533;&#65533;t3&#65533;&#65533;&g(`&#65533;~IP^&#65533;w&#65533;&#65533;&#65533;&#65533;E&#65533;&#65533;&#65533;&#65533;&#65533;j&#65533;Bj&#65533;;&#65533;W&#65533;&#65533;&#65533;g~E0&#65533;
&#65533;&#65533;&#65533;&#65533;&#65533;p&#65533;p&#65533;&&#65533;&#65533;&#65533; qx*bY` &#65533;&#1865;(&#65533;O@&#65533;&#65533;&#65533;&#65533;0&#65533;&#65533;&#65533;I&#65533;&#65533;&#65533;&#835;&#65533;&#65533;h&#65533;5&#65533;x&#65533;.&#65533;&#65533;c&#65533;&#65533;&#65533;&#65533;&#369;&#65533;&#65533;&#65533;d&#65533;F&#65533;m&#65533;&#65533;&#65533;$&#65533;2P&#65533;	&\&#65533;&#65533;<[&#65533;&#65533;Lf&#65533;>&#65533;&#65533;&#65533;NBgB&#65533; d&#65533;&#65533;,P&#65533;Y&#65533;\wY _&2#&#65533;Y\&#65533;y&#65533;&#65533;&#65533;&#65533;&#65533;&#65533;M&#65533;@X8o&#65533;&#65533;&#65533;&#251;&#65533;&#65533;&#65533;&#65533;&#65533;y.&#63403;&#65533;&#65533;?[&#65533;&#65533;&#65533;&#65533;&#65533;u:&#65533;&#65533;&#65533;'&#1136;&#65533;3&#65533;G=<&#65533;9&#65533;&#65533;&#65533;&#65533;.&#65533;j&#65533;Z&#65533;&#65533;&#65533;&#740;&#65533;&#65533;&#65533;&#65533;&#65533;&#65533;&#1101;&5&#65533;&#65533;&#65533;&#65533;n&#65533;&#65533;8m&#65533;&#65533;&#504;&#65533;
&#65533;|&#65533;&#673;&#65533;Sg\;{&#65533;z&#65533;&#65533;&#715;&#65533;`&#65533;&#65533;N&#65533;i(V?&#65533;&#65533;&#65533;&#65533;}k&#65533;YR&#65533;b%&#65533;?&#65533;:l&#65533;&#65533;@&#65533;&#65533;H&#65533;=h@f?&#65533;&&#65533;&#65533;&#65533;m\&#65533;&#1878;s2&#65533;&#65533;&#65533;&#65533;&#65533;&#65533;&#65533;to&#65533;4&#65533;1a&#65533;9&#65533;q&#65533;&#65533;&#65533;&#65533;n&#65533;&#65533;&#65533;&#65533;O&&#65533;&#65533;*&#188;&#65533;H>&#65533;&#65533;-&#65533;&#65533;O&#65533;&#65533;&#65533;l&#65533;[&#65533;&#65533;&#65533;&#65533;&#65533;&#65533;&#65533;&#65533;w&#65533; &#65533;y&#65533;.&#65533;&#65533;,&#65533;&#331;>H&#65533;/n&#65533;&#65533;&#65533;&#65533;&#65533;&#65533;/&[&#65533;&#65533;k&#703;#&#65533;&#65533;a&#65533;&#65533;&#65533;&#65533;&#65533;&#65533;kppg
3D&#65533;-&#65533;&#65533;7&#65533;&#65533;&#65533;z&#65533;&#65533;h/T&#65533;nb&#65533;&#420;^&#65533;+s&#65533;&#65533;c-&#65533;&#65533;&#65533;&#65533;&#65533;g&#65533;G2&#65533;&#65533;&#65533;&#65533;&#65533;} A&#65533;Y@6&#65533;!&#65533;&#65533;&#65533;&#1131;&#65533;Q&&#65533;n&#65533;C&#65533;z&#65533;&#65533;&#65533;1&#65533;&#65533;/e8U&#65533;nM&#65533;&#65533;FM&#65533;r&#65533;ute&#65533;&#65533;&#65533;&#65533;F&#65533;p&#65533;%&#65533;&#65533;&#65533;&#65533;i &#65533;7&#65533;&#65533;&#65533;&#65533;z&#65533;-@dE&#65533;	"&#65533;&#65533;&#65533;a&#65533;&#65533;&#65533;&#65533;q&#65533;&#65533;z&#1518;&#65533;&#65533;&#65533;M#rsc&#65533;2&#65533;&#65533;V&#65533;h&#65533;&#65533;T&#65533;&#65533;&#65533;&#65533;&#65533;&#65533;&#65533;`&#65533;&#65533;&#65533;m3&#65533;&#65533;&#65533;&#65533;*&#65533;&#65533;&#65533;*j&#65533;&#65533;&#65533;U&#65533;&#65533;(&#65533;|=~g3K&#65533;&#65533;~&#65533;&#65533;~&qp&#65533;wa&#65533;&#65533;O  _&#65533;!U2W&#65533;4G8&#65533;f~|{&#65533;&#1537;&#65533;&#65533;_'&#65533;ah&#65533;U&#65533;&#65533;sa&#65533;mUU&#65533; ~-P&#65533;7&#65533;&#65533;&#65533;&#65533;i&#65533;6&#65533;"&#65533;&#65533;Dxb&#65533;bu@R&#258;&#65533;&#65533;T0 (&#65533;&#65533;&#65533;t&#65533;w&#65533;&#65533;^L&#65533;L'&#65533;&#65533;68&#65533;wC&#65533;UZ%V &#65533;Y&#65533;&#65533;&#1415;&#65533;I&#65533;O&#1540;i&#65533;I&#65533;Wr&#65533;!j&#65533;Q&#65533;=&#65533;{?&#65533;Y&#65533;?1&#65533;b&#65533;&#65533;&#65533;&#65533;&#65533;wk(&#65533;&#65533;HQs?&#65533;&#65533;&#65533;c&#65533;&#65533;&#65533;Q!&#65533;&#65533;g@P&#65533;w&#65533;^f&#65533;~V&#65533;&#9481;>&#65533;bV&#65533;F&#65533;l&#65533;&#65533;u|&#65533;.&#65533;&#65533;&#65533;v&#25068;&#65533;&#521;&#65533;&#65533;&#65533;=! M&#65533;vCtx&#65533;y&#65533;&#65533;#9&#65533;&#65533;&#65533;(px$&#65533;&#65533;&#65533;d,C&#65533;&#65533;M&#65533;&#65533;d&#65533;&#65533;87t&#65533;H&#65533;xr-&#65533;&#65533;HX&#1318;@&#65533;X&#65533;&#65533;&#1485;&#65533;&#65533;`7'3&#65533;v=&#65533;&#65533;dXj&#65533;ovp&#65533;&#65533;u&#65533;&#65533;&#65533;&#65533;CKa8&#65533;&#65533;1&#65533;&#1359;t&#65533;l+g&#65533;5&#65533;&#65533;{)e&#65533;&#132;&#65533;B&#65533;7m&#65533;p&#65533;&#65533;n&#65533;S&#1958;Z&#65533;y&#65533;c&#65533;&#65533;D,&#65533;&#65533;Yi&#65533;&#65533;}&#1649;}&#1912;"&#65533;3C$&#65533;$\$'n&#65533;&#65533;&#65533;&#65533; &#65533;p&#65533;88>f2V@E&#65533;&#65533;hf.&#65533;T&#65533;&#65533;$&#65533;{&#65533;!AE&G=&#65533;&#65533;&#65533;&#65533;W&#65533;&#65533;52&#65533;6&#65533;&#65533;t&#65533;5&#65533;Uo&#65533;&#65533;&#65533;&#65533;&#65533;&#65533;&#65533;&#65533;qr&#65533;&#65533;&#65533;&#65533;&#65533;&#65533;w&#65533;&#65533;1P&#65533; &#65533;lb&#65533;&#65533;&#65533;&#65533;\&#65533;I`&#65533;s&#65533;!&#65533;ZI&#65533;3&#65533;fr&#65533;&#65533;W&#65533;6  &#65533;
 z
v&#65533;l&#65533;_ZU&#65533;&#65533;6&#65533;!q&#65533;65 &#65533;&#65533;&#65533;YFSY&#65533;&#65533;&#65533;l0Y:&#440;&#65533;%&#65533;{}&#65533;&#65533;&#65533;y,&#65533; E&#65533;&#65533;&#65533;&#65533;Fod&#65533;&#65533;&#65533;&#65533;s)J8&#65533;&#65533;n	}&#65533;x&#65533;Y=&#65533;&#65533;4P&#65533;Y&#65533;l&#65533;/&#65533;&#537;&#65533;&#1625;&#65533;&#65533;&#65533;\&#65533;&#65533;&#65533;`)I&#65533;	PWo&#2018;jX&#65533;&#65533;&#409;&#65533;&#1721;&#65533;&#65533;G&#65533;1&#65533;)&#65533;&#65533;&#65533;*(uD&#65533;L7x&#65533;UwS&&#65533;(&#65533;!h&#65533;O&#1043;&#65533;)C&#65533;S&#65533;a&#65533;&#65533;l&#65533;\&#65533;zhD[&#65533;&#65533;c&#65533;y&#65533;e&#65533;&#65533;&#65533;&#65533;&#65533;Za"9"&#65533;&#65533;&#65533;'&#65533;e&#65533;&#65533;s&#65533;&#65533;9&#65533;&#65533;x&#65533;9$[&#65533;&#65533;&#65533;P&#65533;&#65533;{)&#65533;&#65533;{nw&#65533;!&#65533;&#993208;x&#65533;O0Z0 &#65533;":&#65533;M&#65533;p&#49762;&#65533;&#65533;P&#65533; &#65533;&#65533;&#65533;Y&#65533;:&#65533;&#65533;	&#65533;\&#65533;Y3J&#65533;#&#65533;&#65533;&#65533;&#65533;9&#65533;&#65533;V&#65533;?&#65533;#&#65533;&#65533;f&#552;#F&#65533;h&#665;&#65533; &#65533;&#65533;\&#65533;&#65533;h&#65533;&#65533;&#65533;<&#65533;9&#65533;&#65533;&#65533;=&#1784;#}re&#1734;e)M&#65533;&#65533;&#65533;&#65533;&#65533;&#65533;1&#65533;!&#65533;.P&#65533;u$%J>w&#65533;7&#65533;.&#65533;S:PnFgz]&#65533;&#65533;&#65533;Hv&#65533;7,&#65533;&#65533;1@x&#65533;&#1618;iH&#65533;L! &#65533;&#136;&#65533;&#65533;s*\&#65533;&#65533;`&#65533;&#65533;J&#65533;&#65533;&#65533;U6&#65533;j&#65533;>&#65533;B&#65533;&#65533;&#65533;&#65533;&#65533;&#65533;U[Zu?&#65533;y&#65533;6&#65533;&#65533;&#65533;&#65533;
P&#65533;&#65533;&#65533;&#65533;&#1937;Pi&#65533;&#1849;&#65533;&#65533;&#65533;&#65533;&#5728;&#65533;&#65533;P&#1543;&#65533;&#65533;}z&#65533;7&#65533;:o&#65533;b&#65533;S&#65533;D&#65533;F&#65533;
63&#65533;&#65533;&#634;&#65533;&#65533;&#65533;f&#65533;f-vf&#65533;&#65533;@z&#65533;{E&#65533;s&#65533;&#65533;&#42565;&#65533;h&#65533;^[&#65533;&#65533;[&#65533;w&#65533;&#65533;(&#65533;&#65533;sR&#65533;&#65533;&#65533;}&#65533;&#65533;&#65533;&#65533;d&#1569;f&#65533;Z&#65533;&#65533;&#65533;&#490;&#65533;&#1135;&#1573;]&#65533;e ,&#65533;&#65533;y0d&#65533;&#65533;
&#65533;XI&#65533;&#65533;&#65533;)&#65533;&#65533;&#65533;x&#65533;&#65533;&#65533;&#65533;q8q&#65533;&#1187;9z&#65533;.&#65533;v&#65533;&#65533;&#65533;&#65533;&#65533;&#65533;a&#65533;&#65533;C
&#65533;)&#65533;&#65533;&#65533;&#65533;h&#65533;&#65533; &#65533;+{U{7{Z&#65533;5N&#65533;&#1753;&#65533;&#65533;[&#65533;&#65533;op&#65533;^6&#65533;&#65533;&#65533;&#65533;&#65533;\Q
&#65533;&#65533;&#65533;"%`&#65533;&#65533;&;z>&#65533;&#65533;^&#65533;:&#65533;&#65533;&#65533;V&#65533;&#65533;&#65533;(P&#27336;9&#65533;'&#36151;&#65533;&#65533;T&#65533;K&#65533;G&#65533;&#65533;&#65533;s;&P&#65533;	 kW`<&#65533;&#65533;&#65533;&#65533;&#65533;"&#65533;&#65533;&#65533;&#65533;&#65533;&#65533;p&#65533;&#47684;+&#65533;0&;)&#65533;*d&#65533;U&#65533;y&#65533;&#65533;M&#65533;&#65533;&#65533;&#65533;[&#65533;ln[&#65533;r&#65533;&#65533;&#65533;;&#65533; Ujb&#65533;&#65533;&#65533;&#65533;&#65533;c|&#65533;2&#65533;&#65533;q?&#65533;k`&#65533;&#65533;&#65533;w&#65533;&#65533;u&#65533;R&#65533;&#65533;&#65533;&#65533;x&#65533;U&#65533;V 	^&#65533;&#65533;&#65533;&#65533;p&#65533;&#65533;A&#65533;I&#65533;X[x&#65533;&#65533;&#65533;&#65533;Z&#65533;&#65533;&#65533;&#65533;&#65533;&#751;&#65533;;&#65533;&#65533;keLP&#65533;&#65533;(b&#65533;
&#65533;0&#65533;&#65533;p,Jk&#65533;2w&#65533;?&#65533;* }&#65533;&#65533;&#65533;&#65533;v&#65533;&#65533;g&#65533;&#65533;&#65533;&#30462;&#65533;&#288;3toVI&#65533;v&#65533;&#65533;&#65533;&#65533;&#65533;&#65533;&#65533;R6g+&#65533;&#65533;&#65533;w7j&#65533;&#668;Le&#65533;&#65533; 
d&#65533;&#65533;p@&#65533;&#65533;&#65533;EU&#1623; &#65533;B&#65533;M&#65533;&#65533;&#65533;&#65533;o4j&#65533;&#65533;&#65533;&#65533;
&#65533;U%zw`J&#65533;H&#65533;S&#65533;S/>&#65533;&#65533;g5&#234;(&#65533;p&#65533;&#65533;&#65533;&#248;&#65533;:p&#65533;&#65533;1g&#65533;&#65533;b{&#65533;&#65533;xh3L&#65533;&#65533;&#65533;\&#65533;&#65533;P&#65533;;Cf&#65533;&#65533;p&#65533;c&#65533;B&#65533;&#65533;p&#65533;m&#65533;&#65533;c&#828;[&#65533;fq;M&#65533;Ho&#65533;e&#65533;&#65533;&#1683;&#65533;&#65533;`-&#65533;&#365;{au,&#65533;&#65533;&#65533;&#65533;&#65533;&#515;(3&#65533; &#65533;K&#65533;&#65533;x&#65533;@V&#65533;&#65533;&#65533;/3&#65533;. &#65533;&#65533;&#65533;&#252;ALJ&#65533;#&#65533;&#65533;Y9&#520;M&#65533;UR&#65533;&#65533;Y&#65533;!&#65533;&#65533;&#65533;;&#65533;&#65533;&#65533;r&#65533;NP&#604;|&#196;&#65533;&#65533;\uP
&#65533;&#65533;&#65533;&#65533; &#65533;J&#438;j&#65533;
&#65533;&#65533;bp&#65533;T&#65533;0&#65533;&#65533;&#65533;&#65533;&#65533;8&#65533;&#65533;f&#65533;&#37576;&#65533;&#65533;&#65533;&#65533;IH&#65533;&#65533;p	&#65533;l&#65533;&#65533;k&#65533;&#65533;lZ&#65533;&#65533;&#65533;M&#65533;khjW<cpN&#65533;&#65533;&#65533;|&#65533;&#65533;&#65533;&#65533;&#65533;&#65533;&#65533;&#65533;&#65533;&#65533;s+&#65533;&#65533;&#65533;	&#65533;&#65533;&#65533;&#65533;&#65533;&#65533;A&#65533; &#65533;M&#65533;&#65533;i^q&#65533;l}	
&#65533;&#65533;&#65533;l&#65533;&#65533;&#65533;&#65533;`V&#65533;&#65533;|&#65533;&#65533;Q0&#65533;2}&#1195;&#65533;Ycp&#65533;&#65533;&#65533;2&#65533;&#65533;mU}&#65533;3&#65533;j&#65533; o&#65533;&#65533;&#65533;&#65533;|G&#65533;!&#65533;!&#65533;&#65533;@&#65533;F=&#65533;&#65533;&#1180;&#65533;&#65533;&#65533;f&#65533;&#65533;Q&#65533;&#65533;Q&#65533;&#65533;#xY&#988;&#65533;k&#65533;&#65533;&#65533;&#65533;&#1398;;&#65533;6ml&#65533;n&#65533;&#65533;p&#65533;&#65533;&#65533;\Y&#65533; H&#1818;t&#65533;\]g-&#65533;:&#65533;&#65533;&#65533;&#65533;a&#65533;O&#65533;&#1526;&#65533;]*&#65533;&#65533;b&#65533;&#65533;[m&#65533;x&#817;&#65533;&#65533;[&#65533;&#65533;+&#1626;&#65533;5H,X@&#65533;&#65533;&#65533;&#65533;&#65533;&#65533;I&#65533;B&#65533;}&#65533;aA(&#65533;&#65533;&#65533;&#65533;&#1699;&#65533;&#1710;&#65533;SA&#1689;-&#1782;}&#65533;&#65533;a&#65533;s&#1788;&#65533;&#1790;}=&#65533;&#65533;&#65533;&#141;2&#65533;&#445;(p&#65533;&#701;&#65533;&#65533;&#65533;&#65533;&#65533;&#65533;&#65533;&#65533;&#65533;&#65533;&#65533;S`&#65533;p|&&#65533;&#1277;&#65533;%Q&#65533;S&#65533;&#65533;&#65533;&#65533;&#65533;&#1073;&#65533;&#65533;&#65533;}&#1340;`p&#65533;?&#65533;x&#65533;&#65533;&#65533;1&#65533;=&#65533; 
&#65533;&#65533;&#65533;&#65533;&#65533;&#1460;}&#65533;&#65533;-&#65533;M&#65533;&#65533;&#65533;&#65533;&#65533;-&#65533;&#65533;&#65533;&#65533;&#65533; ~&#65533;>&#65533;P&#65533;&#65533;>&#65533;^&#65533;~&#65533;&#65533;&#65533;&#65533;&#65533;6A&#65533;&#65533; &#65533;">&#65533;$^&#8480;&#65533;&&#65533;&#65533;*&#65533;&#65533;,&#65533;&#65533;&#65533;&#65533;&#65533;.&#65533;2^&#65533;(&#65533;5>&#65533;8&#65533;&#65533;:&#65533;&#65533;<&#65533;&#65533;>&#65533;&#65533;@&#65533;B>&#65533;D^&#65533;-~&#65533;&#65533;&#65533;!&#65533;&#65533;F&#65533;&#65533;N&#65533;&#65533;P&#65533;R>&#65533;T^&#65533;V~&#65533;X&#65533;&#65533;Q&#65533;&#65533;&&#65533;&#65533;Z&#65533;&#65533;?&#65533;&#65533;6&#65533;&#65533;`^&#65533;f~&#65533;h&#65533;&#65533;j&#65533;&#65533;l&#65533;&#65533;n&#65533;&#65533;p&#65533;r>&#65533;t^&#65533;_~x&#65533;&#65533;z&#65533;&#65533;|&#65533;&#65533;~&#65533;&#65533;&#65533;>&#65533;^&#65533;&#65533;&#456;&#65533;.&#65533;&#65533;&#65533;&#65533;&#65533;&#65533;&#65533;&#65533;>&#65533;^&#65533;~&#38430;&#38590;&#38702;&#65533;&#65533;&#65533;&#65533;>&#65533;^&#65533;~&#43550;&#43710;&#65533;&#65533;&#65533;&#65533;&#65533;&#65533;>&#65533;^&#65533;~&#48670;&#48830;&#65533;&#65533;&#65533;&#65533;&#65533;&#65533;&#65533;&#65533;>&#65533;&#65533;&#65533;&#65533;&#65533;~&#65533;&#542;&#65533;&#702;&#65533;&#65533;&#65533;&#65533;&#65533;&#65533;&#65533;&#65533;&#65533;&#65533;^&#65533;=&#65533;&#65533;~&#65533;&#1566;&#65533;&#1726;&#65533;&#65533;&#65533;&#65533;&#65533;&#65533;&#54766;)&#65533;&#65533;.H&#65533;&#65533;&#65533;&#65533;"&#65533;&#65533;I&#65533;&#65533;&#65533;&#65533;&#65533;&#65533;&#65533;&#65533;>&#65533;&#65533;^&#65533;&#65533;~&#65533;&#65533;&#65533;&#65533;&#65533;>&#65533;&#65533;&#65533;&#65533;&#65533;&#65533; &#65533;?&#65533;_&#65533;&#65533;&#65533;&#65533;&#65533;&#65533;.&#65533;&#65533;&#65533;&#65533;?&#65533;_&#65533;&#65533;O&#65533;&#65533;&#65533;&#65533;&#65533;&#65533;&#65533; &#65533;"?&#65533;$_&#65533;&&#65533;(&#65533;&#65533;*&#65533;&#65533;,&#65533;&#65533;.&#65533;&#65533;0&#65533;2P?&#65533;4_&#65533;6&#65533;8&#65533;&#65533;:&#65533;&#65533;&&#65533;&#65533;&#65533;@&#65533;B?&#65533;D_&#65533;F&#65533;H&#65533;&#65533;J&#65533;&#65533;L&#65533;&#65533;N&#65533;&#65533;P&#65533;R?&#65533;T_&#65533;V&#65533;X&#65533;&#65533;Z&#65533;&#65533;\&#65533;&#65533;^&#65533;&#65533;&#65533;&#65533;[fd_&#65533;&#65533; !&#65533; V ,0 f q&#65533;  &#65533; &#65533;H&#65533;&#65533;&#65533;&#65533;*\&#560;&#65533;&#199;#J&#65533;H&#65533;&#65533;&#321;L22&#65533;&#561;&#65533;&#463; C&#65533;I&#65533;&#65533;&#595;(S&#65533;\&#626;eC&#65533;]&#668;I&#65533;&#65533;&#859;8s&#65533;&#65533;&#627;'&#799;{
J&#65533;&#65533;&#1123;H&#65533;*	&#65533;&#1191;P&#65533;J&#65533;J&#65533;&#65533;U+M&#65533;^&#65533;&#693;&#65533;&#1519;`&#65533;fu&#65533;&#65533;&#1651;h&#1258;9&#65533;&#65533;&#1719;p&#65533;&#669;&#65533;&#65533;-L&#65533;x&#65533;&#65533;&#65533;&#65533;&#1508;&#65533;%d&#65533;
L&#65533;&#65533;&#4040;+^&#824;&#65533;&#65533;&#464;#K&#65533;L&#65533;&#65533;&#65533;&#728;3)&#65533;&#65533;&#65533;a&#65533;5&#65533;M&#65533;&#65533;&#65533;&#1256;S&#65533;6&#65533;&#65533;p&#65533;&#1067;c&#734;M&#65533;&#65533;&#65533;&#1770;[&#65533;&#65533;&#891;&#65533;&#65533;&#65533;&#65533;&#65533;&#65533;Y&#65533;&#65533;&#211;+_&#956;yr&#65533;>&#65533;)&#65533;&#65533;8r&#65533;&#1587;k&#65533;&#957;&#65533;&#65533;&#65533;&#203;&#65533;&#65533;[&#65533;&#65533;&#65533;&#65533;&#65533;~&#1915;&#65533;&#65533;J&#65533;&#65533;&#65533;&#65533;&#65533;&#65533;&#65533;&#65533;&#65533;&#65533;CV&#65533;"&#65533;&#1984;&#672;}&#65533;&#65533;&#65533;&#65533;&#65533;gC&#65533;&#65533;&#65533;f&#65533;p &#65533;&#65533;va&#65533;&#65533;&#65533;x&#65533;&#65533;b&#65533;fC8&#65533; 9tF&#65533;$&#65533;(&#65533;0v5&#1669;)@&#65533;&#65533;&#65533;&#35012;&#65533;&#65533;6c-&#65533;&#65533;T2&#65533;&#65533;	&#65533;H )&#65533;n&#58951;&#1936;!
&#65533;&#1108;J%&#65533;&#65533;+&#65533;&#65533;&#65533;@D&#65533;&#22111;&#65533;&#65533;&#65533;&#65533;&#65533;Hy&#65533;&#65533;M"&#65533;&#65533; :j8&#65533;wp&#65533;&#65533;&#65533;OV&#65533;)&#65533;~%&#65533;v&#65533;)&&#65533;m&X&#65533;6u&#65533;J(&#65533;&#65533;VH',&#680;q&#65533;&#65533;u&#65533;&#65533;j&#43606;^**OJ&#65533; &#65533;w&#65533;&#65533;&#65533;&#65533;&#65533;&#65533;&#65533;jkTR&#65533;k&#65533;%&#65533;[DA$&#14768;&#65533;:+&#65533;&#65533;&&#65533;&#65533;&#65533;&#65533;&#65533;'Q&#65533;Z&#65533;&#65533;49&#65533;*&#65533;&#65533;&#65533;&#65533;&#65533;k&#65533;&#65533;&#65533;E&#65533;&#65533;&#65533;B&#65533;v&#65533;9f0&#65533;&#65533;g&#65533;&#65533;&#65533;ko&#65533;&#858;&#65533;o&#65533;&#65533;&#1899;&#65533;&#65533;&#65533;&#65533;j&#65533;&#65533;nk&#65533;&#65533;&#65533;&#65533;&#65533;&#65533;3&#65533;&#65533;&#65533;&#65533;&#65533;m&#65533;
&#65533;
Qw
&#65533;&#65533;d&#65533;&#65533;n&#704;	G,&#65533;&#65533;&#65533;B&#65533;/&#584;M1AH B&#65533;&#65533;Z&#65533;v&#65533;C&#65533;&#65533;`&#65533;6&#65533;&#65533;&#65533;&#65533;@&#2007;%V&&#65533;&#65533;&#65533;:&#65533;&#65533;&#65533;&#65533;&#65533;01&#65533;zP&#65533;&#65533;&#1838;&#65533;q&#65533;&#65533;\&#65533;&#65533;&#254;&#65533;&#65533;mr&#1534;Q&#65533;n&#65533;v/S&#65533;&#65533;C&#65533;	&#65533;dgk&#65533; .8&#65533;&#65533;&#65533;d&#65533;&#65533;&#65533;&#65533;i`O&#65533;&#65533;&#65533;&#65533;S	&#65533;&#65533;t&#65533;&#65533;b&#65533;V&#65533;&#65533;&#1374;&#65533;&#65533;m&#65533;&#26379;&#65533;5&#1092;&#65533;o&#65533;8x&#65533;&#65533;&#65533;N&#1078;&#65533;&#65533;E>Y&#65533;m&#65533;&#65533;wn&#65533;&#65533;}&#65533;&#65533;c&#65533;~s&#65533;&#1762;+
=?&#65533;&#65533;&#65533;r&#65533; &#65533;&#65533;y&#65533;&#65533;&#65533;&#65533;&#1027;&#65533;&#65533;&#1486;&#65533;&#65533;*^7&#65533;%&#800;&#65533;&#65533;p&#65533;&#65533;/&#65533;&#65533;&#65533;&#1127;&#65533;>b&#65533;&#65533;^&#65533;&#65533;&#65533;#~&#65533;&#65533;g&#739;&#65533;A]4l&#65533;W{3&#65533;&#65533;
&#65533;U&#65533;U$&#65533;Uzr;Q&#65533;&#65533;g &#65533;u&#65533;{&#65533;_&#65533;8e5&#65533;&#65533;&#65533;/&#800;T|&#65533;&#65533;&#65533;&#65533;o}>&#65533;&#65533;&#65533;.
&#1711;x&#65533;B&#65533;{JgBN1/^&#65533;&#1120;&#65533;&#65533;&#65533;&#65533;&#643;&#65533;&#65533;t8&#164;&#65533;&#65533;{&#65533;&#206;
&#65533;&#65533;&#65533;&#65533;kv&#65533;&#65533;&#65533;6&#65533;&f&#65533;8C*&#65533;&#65533;V&#65533;&#65533;&#65533;p~&#65533;#&#65533;
&#65533;f&#65533;&#65533;Uk&#65533;b&#65533;&#65533;HF&#65533;&#65533;	:&#65533;]&#65533;&#65533;7:&#65533;&#967;T]&#65533;&#65533;('&#65533;m&#65533;XM#M&#65533;&#65533;:.&#65533;V&#65533;&#65533;&#65533;	 o&#65533;&#65533;K x&#65533;E&#65533;&#65533;&#65533;U_LZ&#65533;W%>Z'~&#65533;p&#65533;w7&#65533;mA|%}&#65533;&#65533;me&#65533;m&#65533;L&#65533;&#65533;&#65533;MJ&#49800;&#65533;!j&#65533;Hq&#65533;:&#65533;&#65533;+w&#65533;K&#1440;&#65533;&#65533;&#65533;SpJ%&#909;`&#65533;&#65533;&#65533;T&#65533;&#801;&#65533;&#65533;&#65533;LuH&#65533;	o&#65533;&#65533;&#65533;&#65533;&#65533;f,x&#65533;&#1175;&#65533;'I&#65533;I&#65533;h&#65533;&#65533;Dh{c&#65533;&#65533;&#65533;L
&#65533;&#65533;6]$F&#840;&#65533;&#65533;d&#65533;#&#65533;&#65533;&#65533;I&#65533;&#900;&#65533;&#65533;[&#65533;&#65533;K&#64851;&#65533;F&#65533;&#65533;9&#65533;P~@=&#65533;#&#65533;(Z&#65533;&#65533;`;b$B&#65533;&#65533;&#1030;z&#65533;&#65533;&#65533;gb@&#65533;j&#65533;&#65533;&#65533;kA&#65533;&#65533;&#65533;D&#65533;&#65533;&#65533;!HgJSsU&#65533;18&#65533;Z&#65533;&#1332;&#800;E&#65533;l &#65533;4&#65533;N&#65533;&#564;&#65533;HM&#65533;&#1446;&#1604;jN&#65533;+ &#65533;&#660;&#65533;&#65533;GfE&#65533;&#65533;R&#65533;&#65533;U&#65533;&#65533;&#65533;&#65533;&#65533;F&#65533;&#65533;5&#65533;Y&#65533;IW&#65533;&#65533;V&#65533;&#65533;&#65533;@	8&#65533;\5&#65533;&#65533;r&&#65533;Z11c[&#65533;&#65533;Wq@&#65533;'e&#65533;h&#65533;:&#65533;&#65533;&#65533;&#65533;U#|(P$d&#65533;&r&#65533;PXW&#65533;2&#65533;&#65533;&#65533;$&#65533;&#65533;&#65533;BV&#65533;3`F;Z&#65533;nI&#65533;&#65533;ifW&#65533;&#65533;&#65533;.jh"LV`&#65533;&#1590;&#65533;-r&#65533;&#65533;)F&#65533;&#65533;A&#65533;&#65533;&#65533;&#65533;&#65533;&#65533;x	BEa&#65533;Z&#65533;2&#65533;E&#65533;	B0&#65533;&#58807;x&#65533;(&#65533;@&#65533;	(&#65533;&#65533;&#65533;1&#65533;x&#65533;I&#65533;P &#65533;&#65533;&#65533;&#65533;+&#65533;&#65533;&#65533;&#65533;&#65533;&#65533;/|&#65533;&#1693;&#65533;&#65533;N&#65533;&#65533;&#65533;&#65533;_KN&#65533;&#65533;&#65533;&#65533;o&#65533;&#65533;&#65533;&#65533;W&#65533;}&#65533;&#65533;&#65533;&#1293;&#631;&#65533;&#51908;'&#65533;&#65533;&#65533;`O&#65533;&#65533;d82'&#65533;&#65533;9&#65533;nC`L&#65533;:)og&#65533;&#65533;&#65533;W&#65533;6	&#65533;&#65533;&#65533;&#65533;vX ]&#65533; &#65533;&#65533;&#65533;&#65533;s&#65533;_;l&#65533;&#65533;c&#65533;&#65533;&#65533;\&#65533;\&#65533;I&#65533;&#65533;&#65533;&#1810;a&#65533;&#1138;s&#65533;	2&#65533;&#65533;` ;&#65533;o&#65533;&#65533;&#65533;K&#65533;~&#65533;&#65533;`&#65533;&#65533;&#65533;9&#65533;8&#65533;h&#65533;&#65533;
U&#65533;&#65533;&#65533;Y&#65533;fo&#65533;&#65533;&#65533;e#&#65533;@$&#65533;&#65533;&#65533;a&#65533;&#65533;&#65533;&#65533;{&#65533;A&#65533;&#65533;&#65533;/&#65533;Er&#65533;&#65533;&#65533;-&#65533;L&#65533;&#65533;F&#65533;$S&#65533;J[&#65533;&#65533;&s&#65533;&#65533;&#65533;&#65533;2&#65533;&#204;v4&#65533;&#65533;\&#65533;&#65533;	&#65533;&#444;&#65533;&#65533;W&#65533;&#65533;&#65533;.&#65533;QA	z[&#65533;X7&#65533;
6&#65533;4&#65533;=j&#65533;&#1044;Z&#65533;4&#65533;&#65533;Ml({L&#65533;u&#65533;^E7&#65533;&#65533;&#65533;19&#65533;&#65533;&#65533;=&#65533;kP;&#65533;&#65533;&#65533;q&#65533;K-&#1337;&#65533;Y&#65533;&#65533;;s&#51794;&#65533;fn&#65533;&#65533;K&#65533;F&#65533;V&#65533;f&#1358;&#65533;&#65533;&#65533;&#65533;&#65533;Z&#65533;#&#65533;5&#65533;&#65533;&#65533;&#65533; &#65533;&#65533;&#65533;&#1749;TP%&#640;&#65533;A16&#65533;&#65533;&#65533;q-o&#65533;&#65533;&#1508;&#65533;&#65533;&#65533;Mi&#65533;&#65533;!&#65533;&#65533;O&#65533;z&#65533;U'913()&#65533;P&#65533;M&#65533;o&#65533;&#65533;&#65533;&#65533;&#65533;&#65533;s;&#65533;i&#65533;2&#65533;3N&#65533;[=w&#65533;dF &#65533;&#65533;&#65533;&#65533;S&#65533;9w&#65533;|j&#65533;&#65533;&#65533;&#65533;&#65533;&#65533;Y&#65533;<&#65533;&#65533;&#65533;PU:)&#65533;&#65533;&#65533;&#65533;r&#65533;&#1998;Y&#65533;u]t]&#65533;V&#65533;&#65533;^&#65533;(0j&#65533;+9&#65533;h/&#65533;&#65533;|Aa&#65533;&#65533;&#65533;&#65533;&#65533;X&#65533;~&#65533;&#65533;&#65533;&#1951;&#65533;r&#65533;+&#65533;&#47377;&#65533;&#65533;&#65533;M&#65533;&#65533;&#65533;d&#65533;&#65533;}&#65533;1W&#65533;fo&#65533;&#65533;]&#503;&#65533;&#65533;&#65533;2&#65533;&#65533;&#65533;&#65533;[N&#65533;&#65533;&#65533;%&#65533;&#65533;? &#65533;fH&#65533;_&#1599;&#65533;8&#65533;&#65533;&#65533;&#65533;&#65533;W&#65533;&#65533;&#65533;&#36156;&#65533;=xf``&#65533;C&#65533;&#65533;&#65533;&#65533;;&#65533;I&#65533;&#65533;mg&#65533; &#65533;&#2017;&#65533;&#65533;N&#65533;-gW&#65533;v+z&#1673;&#65533;&#65533;&#65533;&#65533;&#65533;[X&#65533;&#65533;#&#65533;&#65533;ts&#65533;&#65533;n&#65533;&#65533;,aOu&#65533;{]&#65533;&#65533;}&#65533;]&#65533;[?&#1783;
m&#65533;&#65533;&#65533;d&#65533;&#65533;1c^`&#65533;&#65533;&#65533;&#65533;S&#65533;]&#2039;~&#65533;w]f&#65533;~&#65533;T&#65533;z&#65533;+&#65533;gc 8S &#65533;}&#65533;&#65533;&#65533;"&#65533;&#65533;c&#65533;g&#65533;&#65533;&#65533;&#65533;]A&#448;<&#65533;d)W]&#65533;C9&#65533;']&#1270;8&#41409;&#65533;e&#65533;/&#65533;&#65533;CA&#65533;Wd%&#65533;u&#65533;&#65533;sU&#65533;C&#1218;.&#65533;&#65533;#&#65533;&#65533;1&#65533;U&#65533;&#65533;&#1650;&#65533;&#65533;&#65533;r&#65533;f[H;&#65533;&#65533;~+&#65533;a@]x&#65533;xx&#65533;F&#65533;&#65533;e&#65533;Rs&#65533;4x&#65533;&#65533;pG&#65533;&#65533;D&3 T&#65533;)(&#1541;&#65533;Xx>[&#517;&#65533;&#65533;V&#65533;(J&#1219;d&#65533;4Pc&#65533;'o&#1572; &#65533;E&#65533;q&#65533;wf&#65533;&#65533;&#65533;O&#65533;&#65533;&#65533;&#65533;)|&#1543;&#65533;&#65533;&#65533;&#65533;&#65533;f=&#65533;(&#65533;&#65533;H&#65533;&#65533;"&#65533;]&#65533;&#65533;Bi&#65533;X&#65533;Duh6&#65533;z&#65533;p&#65533;`;&#65533;&#65533;&#65533;V&5S&#65533;&#65533;b&#65533;8&#65533;&#65533;4mgYx&#65533;b&#65533;&#65533;&#65533;g%&#65533;u&#65533;&#65533;%t&#65533;&#65533;&#65533;r~|&#65533;9&#65533;h&#65533; `fLvv&#65533;%&#65533;&#65533;B[&#65533;&#29332;E&#65533;&#1574;&#65533;&#65533;>&#1176;&#65533;&#65533;w&#65533;8qeV X&#65533;7&#65533;'`&#65533;&#65533;S?U&#65533;x&#65533;&#65533;1&#65533;&#65533;p
GZ&#65533;&#65533;&#65533;&#65533;&#65533;S&#65533;E3&#65533;&#65533;&#65533;&#65533;Xi7&#65533;3p&#65533;j&#724;^&#65533;!RDU:&#65533;'Y&#65533;Z"YO&#65533;m77	y&#65533;	9&#65533;&#65533;B&#65533;&#65533;@@lX&#1361;e&#65533;6M&#65533;&#65533;rf!&#65533;&#65533;&#65533;&#65533;4&#65533;&#65533;&#65533;P&#65533;&#65533;&#65533;J&#65533;%q&#1362;&#65533;&#65533;&#65533;&#65533;&#65533;&#65533;G49&#65533;&#65533; &#615;0C&#275;&#65533; ItS2&#397;E)&#65533;E5&#65533;-q&#65533;&#65533;3&#1619;:WYQ&#65533;tSy&#65533;V&#65533;&#65533;(&#65533;&#65533;![4&#65533;_cgf&#65533;5e9&#65533;yq)5&#65533;[&#65533;&#65533; &#65533;&#65533;Ki&#65533;@O&#65533;&#1100;&#65533;8uIx&#65533;si)A&#65533;x|&#65533;'chD&#65533;s&#65533;+&#65533;&#65533;P|&#65533;c+&#65533;sc!&#65533;ma?&#65533;&#65533;{&#65533;)A&#65533;&#65533;&#65533;I&#65533;|&#65533;&#65533;&#65533;[&#65533;pZ&#65533;&#65533;2&#1623;&#65533;xM&#65533;p&#65533;&#65533;&#65533;&#65533; &#65533;&#65533;:&#65533;&#65533;&#65533;wUFe&#65533;R	,&#65533;&#65533;@f&#1049;S&#65533;:&#65533;z&#65533;	MUF&#65533;_q&#65533;]&#65533;E&#65533;Y^&#65533;&#65533;8&#65533;&#65533;&#65533;&#65533;&#65533;&#65533; &#65533; &#65533;IF&#1401;&#65533;&#65533;9J5&#65533;&#65533;)&#1181;&#65533;&#65533;&#65533;9&#65533;&#65533;-9&#65533;S&#65533;T&#65533;&#65533;D&#38489;&#65533;q8&#65533;&#65533;&#65533;X&#65533;&#1081;W&#65533;Y\&#65533;&#65533;T &#1321;mb"&#65533; &#65533;V4vR,J$&#65533;J^&#65533;8Z&#65533;lQ "&#666;&#65533;&#65533;&#65533;&#65533;&#65533;&#65533;iF&#65533;&#65533;i&#65533;&#1413;V&#65533;}&#65533;&#65533;y&#65533;&#65533;	7&#1056;R0&#65533;&#65533;&#65533;`&#65533;r&#65533;A&#65533;&#65533;v /&#65533;LP&#65533;d&#65533;'&#65533;H&#65533;/:&#65533;9&#65533;G&#65533;(_=*&#65533;?&#65533;VLY^&#65533;X&#65533;/a&#65533;&#65533;W+&#228;"&#43283;7uR&#65533;3Tj0w'&#65533;&#65533;&#65533;&#65533;&#65533;&#769;++4Y+` &#65533;&#1253;9&#1700;&#65533;_&#65533;f&#65533;R&#65533;&#65533;B&#65533;y+h&#1698;&#65533;&#65533;d&#65533;As&#65533;&#65533;]&#65533;Hc&#65533;&#65533;&#65533;&#65533;&#65533;&#65533;n&#418;*&#65533;&#65533;Zf.&#65533;&#65533;/&#65533;q&#65533;&#65533;&#65533;B+&#65533;(gX&#65533;&#65533;&#65533;d]6&#65533;C(&#65533;3&#65533;S&#65533;U&#65533;&#65533;i&#65533;&#65533;&#65533;v&#65533;&#65533;%ZjQf&#65533;{&#65533;T&#65533;O&#65533;e,&#65533;&#65533;&#65533;*&#65533;7&#65533;sY"&#65533;J4&#65533;&#65533;I&#65533;M&#65533;&#65533;|n&#65533;&#65533;R NO_;@&#65533;b7&#65533;&#65533;,&#65533;&#65533;y&#65533;&#65533;5 PwO&#65533;Mv}&#65533;!&#65533;&#65533;&#65533;*&#65533;*P&#65533;
&#65533;&#65533;X*'&#65533;&#65533;>&#65533;&#969;f&#65533;&#65533;&#65533;D&#65533;&#65533;)&#65533;&#65533;&#65533;&#65533;h^
&#65533;&#65533;Vu&#65533;S&#65533;9&#65533;B*k&#65533;Q&#65533;&#65533;Ya&#65533;&#65533;`RY&#65533;&#65533;H&#65533;D&#65533;&#65533;&#65533;Z&#65533;M&#65533;O&#1591;`&#65533;&#65533;j&#65533;&#649;&#65533;j&#65533;Pq`&#65533;%&#65533;S&#65533;&#65533;1&#65533;IJ"&#65533;&#1269;&#65533;&#65533;&#65533;&#65533;7&#65533;d&#65533;
&#65533;&#65533;V&#65533;R&#65533;f&#65533;>&#65533;&#65533;&#65533;db0;&#65533;FQ 4K&#65533;&#65533;&#65533;&#65533;&#65533;746\;&#65533;NXV&#65533;";&#65533;&#65533;&#65533;F&#65533;>&#65533;&#134;&#65533;Z(&#65533;j&#65533;&#65533;&#65533;&#1564;KZ&#65533;w&#65533;Y&#65533;W&#65533;&#65533;&#65533;Y #&#65533;1&#65533;&#65533;&#65533;O&#65533;8&#65533;&#65533;&#65533;&#1000;&#65533;a&#65533;&#65533;U+9AV&#65533;&#65533;G<g{&#65533;f&#65533;^0&#65533;&#65533;&#65533;N+Cw&#65533;:&#65533;e&#65533;#&#498;a&#65533;JDF&#65533;&#65533;_&#65533;O;&#65533;f&#65533;&#65533;&#65533;P&#65533;&#65533;&#65533;&#65533;'l&#65533;\e&#65533;b@&#65533;&#327;&#65533;&#65533;OY&#65533;&#65533;Wj0&#65533;&#65533;Yk&#65533;&#65533;&#65533;X@ &#65533;i&]`&#65533;=;i&#65533;D&#65533;;=&#65533;&#65533;&#65533;&#65533; M&#65533;&#65533;&#65533;&#65533;&#65533;]x&#173;tt&#65533;U&#65533;&#1137;&#65533;&#65533;+&#65533;aZ&#65533;&#331;z&#65533;&#65533;&#65533;a
&#65533;&#65533;1&#65533;&#65533;D&#65533;	,&#65533; ;&#65533;6&#65533;&#65533;&#65533;^q&#65533;&#65533;;^[)&#65533;&#65533;Cz&#65533;&#65533;&#65533;&#65533;b&#65533;h!&#65533;&#65533;+)&#65533;&#65533;"%&#3420;&#65533;&#65533;&#65533;&#65533;&#65533;&#65533;&#65533;&#48098;&#65533;&#65533;&#65533;\&#65533;0!/ rLr&#65533; &#65533;"/E&#65533;pA&#65533;v&#65533;w&#65533;g&#65533;&#65533;Y&#65533;:m&#65533;$&#65533;&#696;&#65533;&#65533;&#65533;&#65533;&#65533;[#o&#65533;O&#1179;&#65533;`H&#713;?tA&#65533;&#65533;&#65533;O&#65533;&#65533;u9&#65533;&#65533;v+&#65533;&#1057;B&#65533;&#65533;r!&#65533;v+s&#65533;&#65533;&#65533;&#65533;jm&#65533;&#65533;&#65533;{O&#65533;] |&#65533;=&#65533;^&#65533;Y&#231;&#829;&#65533;&#65533;&#65533;&#65533;+&#65533;&#65533;&#65533;&#65533;&#65533;&#366;9&#65533;&#65533;@&#65533;I&#65533;&#65533;&#65533;&#65533;8&#65533;&#65533;q&#65533;ft&#65533;&#65533;&#65533;z&#65533;4&#65533;[5P&#65533;&#65533;&#65533;&#65533;i&#65533;&#65533;&#65533;&#65533;1&#65533; &#65533;&#65533;&#65533;&#65533;&#65533;&#65533;[&#65533;&#65533;&#742;&#65533;!&#65533;3p&#65533;d&#65533;&#65533;!&#65533;(&#65533; \P&#65533;&#65533;&#65533;|&#65533;c &#65533;l&#550;\Gl&#65533;3;yYt&#28275;&#65533;&#65533;&#65533;&#65533;<&#65533;)a&#65533;&#65533;&#65533;Pso	&#65533;\&#65533;vu&#65533;&#65533;&#65533;&#65533;&#12152;&#65533;2&#65533;&#65533;&#65533;&#220;&#65533;\&#65533;&#65533;&#65533;,&#65533;&#65533;&#65533;&#65533;L&#65533;&#65533;_=G?&#65533;&#65533;&#65533;&#65533;"&#65533;,
&#65533;&#65533;r&#65533;&#65533;&#65533;&#1900;&#65533;t&#65533;+&#65533;B1 &#65533; &#65533;&#65533;lx&#65533;&#65533;&#65533;g	&#65533;`)&#65533;&#65533;&#65533;&#65533;&#65533;&#65533;|&#65533;e&#65533;&#65533;&#65533;3&#65533;-&#65533;
)&#65533;&#65533;&#65533;&#65533;$$&#65533;o0&#65533;&#65533;
&#65533;&#65533;&#65533;l&#65533;&#65533;&#65533;k&#65533;&#65533;&#65533;&#65533;
&#65533;&#65533;&#1119;&#65533; &#65533;&#65533;]&#65533;!]oP&#1165;&#65533;fP&#65533;&#65533;&#65533;	]|m&#65533;f&#65533;?&#65533;&#65533;&#65533;&#65533;p&#65533;JFB(f&#65533;&#65533;&#65533;x0&#65533;Z]&&#65533;*M&#65533;;&#1798;&#65533;c?&#65533;&#65533;&#65533;h&#65533;a&#1225;UbT-&#65533;&#65533;\&#65533;0&#65533;&#65533;]]&#65533;&#65533;&#65533;&#1513;&#65533;&#607;&#65533;]P}0C&#65533;&#1414;&#65533;&#65533; h&#65533;I&#65533;&#65533;m`z&#65533;&#1229; &#65533;~|&#65533;e&#65533;&#65533;L&#65533;&#700;&#65533;	&#65533;lm\&#65533;y&#65533;Z&#65533;{!Z&#65533;&#65533;q&#65533;}&#1543;&#65533;-^,&#65533;&#162;&#65533;r&#65533;&#65533;&#1435;&#65533;f/&#65533;&#65533;&#1788;] &#65533;&#65533;wn&#65533;	&#65533;;&#65533;&#65533;
&#65533;&#65533;&#65533;f2&#65533;&#65533;&#65533;&#1854;Ms-&#65533;&#65533;&#65533;qA&#65533;<&#65533;&#65533;z&#65533;&#65533;\6&#65533;&#65533;&#65533;<&#65533;&#65533;&#65533;&#65533;&#65533;n&#1338;&#65533;.&#65533;&#65533;@&#65533;&#65533;=7QB&#1053; &#65533;m&#65533;}&#65533;&#65533;2&#1323;'&#65533;_f&#65533;&#1919;&#65533;&#65533; > 4&#65533;"`r&#65533;&#65533;&#65533;t1
p&#65533;A&#65533;&#65533;&#65533;3&#1213;@&#65533;2&#65533;&#65533;y&#65533;>
u&#65533; -&#65533;&#65533;&#65533;&#65533;&#65533;0&#65533;]&#65533;{&#65533;&#65533;t{&#65533;n &#65533;g&#65533;&#65533;&#65533;&#65533;&#65533;&#65533;&#65533;2
6&#65533;&#65533;P&#65533;&#65533;&#65533;_&#65533;<&&#65533;&#65533;&#65533;L&#65533;&#65533;6&#65533;E&#65533;	|&#65533;H&#65533;&#65533;|0&#65533;	&#65533;&#65533;,&#65533;B&#65533;&#65533;=&#65533;&#65533;&#65533;[&#65533;Z.^=&#65533;*I&#65533;&#65533;a&#65533;W&#65533;&#65533;a&#65533;&#65533;VL&#65533;Q&#65533;>&#65533;&#65533;R&#65533;&#65533;j&#65533;&#65533;&#65533;a&#65533;F!&#65533;&#65533;#`(&#1041;v^\Y&#65533;<&#65533;&#65533;&#65533;~&#65533;&#65533;&#65533;V&#65533;&#65533;&#65533;&#65533;!8
&#65533;&#33950;P&#65533;r&#65533;~&#65533;r&#65533;20y&#65533;&#38814;&#65533;S&#65533;>&#65533;i&#65533;&#65533;X@&#65533;^&#65533;&#361;&#65533;&#65533;e&#65533;&#65533;&#65533;&#65533;&#44222;-0&#65533;&#65533;&#65533;&#19966;&#65533;E&#65533;&#65533;&#65533;&#65533;&#65533;&#65533;&#65533;&#65533;>&#65533;&#65533;^&#65533;&#65533;~&#65533;&#542;&#65533;&#702;&#65533;&#65533;&#65533;&#65533;&#65533;&#65533;&#65533;&#65533;&#65533;&#65533;>&#65533;&#65533;^&#65533;&#65533;~&#65533;&#65533;&#65533;f&#65533;&#65533;&#65533;&#65533;&#65533;&#65533;&#65533;&#65533;&#65533;&#65533;&#65533;>&#65533;&#65533;^&#65533;&#65533;~&#65533;&#65533;&#65533;&#65533;~&#65533;&#65533;&#65533;&#65533;&#65533;&#65533;&#65533;&#65533;&#65533;&#65533;>&#65533;&#65533;^&#65533;&#65533;~&#65533;&#65533;&#65533;&#65533;&#65533;&#65533;&#65533;&#65533;&#65533;&#65533;&#65533;&#65533;&#65533; &#65533;&#65533;&#65533;_&#65533;&#65533;&#65533;&#65533;
&#65533;&#65533;&#65533;&#65533;&#65533;&#65533;&#65533;^&#65533;&#65533;.&#65533;&#65533;&#65533;&#65533;&#65533;&#65533;&#65533;&#65533;&#65533;&#65533;&#65533; &#65533;"?&#65533;$_&#65533;&&#65533;&#65533;&#65533;&#65533;*&#65533;&#65533;,&#65533;&#65533;.&#65533;&#65533;0&#65533;2&#65533;?&#65533;4_&#65533;6&#65533; :&#65533;&#65533;8&#65533;&#65533;>&#65533;&#65533;@&#65533;B?&#65533;D_&#65533;F&#65533;H&#65533;&#65533;J&#65533;&#65533;L&#65533;&#65533;NP&#65533;R?&#65533;T_&#65533;V&#65533;X&#65533;&#65533;Z&#65533;&#65533;\&#65533;&#65533;&#65533;&#65533;&#65533;`&#65533;&#65533;^?&#65533;d_&#65533;f&#65533;h&#65533;&#65533;j&#65533;&#65533;l&#65533;&#65533;n&#65533;&#65533;p&#65533;r?&#65533;t_&#65533;O&#65533;x&#65533;&#65533;z&#65533;&#65533;|&#65533;&#65533;~&#65533;&#65533;&#65533;&#65533;&#65533;?&#65533;&#65533;_&#65533;&#65533;&#65533;&#65533;&#65533;&#65533;&#65533;&#65533;&#65533;&#65533;&#65533;&#65533;&#65533;&#65533;&#65533;?&#65533;&#65533;/&#65533;&#65533;n\&#65533;&#65533;&#65533;&#65533;&#65533;,&#65533;p&#65533;&#65533;&#65533;&#65533;_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a&#65533;a_&#65533;&#65533;&#65533;&#543;&#65533;&#703;&#65533;&#65533;&#65533;&#65533;&#65533;&#65533;&#65533;&#65533;&#65533;&#65533;?&#65533;&#65533;_&#65533;&#65533;&#65533;&#1567;&#65533;&#1727;&#65533;&#1845;&#65533;&#65533;&#65533;&#65533;&#65533;&#65533;&#65533;&#65533;&#65533;&#65533;`P&#1535;&#65533;&#65533;&#65533;&#65533;&#65533;&#65533;&#65533;&#65533;&#65533;&#65533;&#65533;&#65533;&#65533;?&#65533;&#65533;_&#65533;&#65533;O&#65533;&#65533;&#65533;&#65533;&#65533;&#65533;&#65533;$X&#65533;&#65533;A&#65533;	.d&#65533;&#65533;&#65533;C&#65533;%N&#65533;X&#65533;&#65533;E&#65533;5n&#65533;&#65533;&#65533;&#65533;G&#65533;!E&#65533;R&#65533;&#65533;I&#65533;%&#65533;d&#65533;&#65533;&#65533;K&#65533;1e&#932;Y&#65533;&#65533;M&#65533;9u&#65533;&#65533;&#65533;&#65533;&#65533;O&#65533;A&#65533;%Z&#65533;&#65533;Q&#65533;I&#65533;.&#54898;&#65533;&#65533;L&#65533;N&#65533;Z&#65533;&#65533;U&#65533;Y&#65533;n&#65533;&#65533;&#65533;&#65533;W&#65533;a&#334;%[&#65533;&#65533;Y&#65533;i&#1390;e&#65533;&#65533;&#65533;[&#65533;q&#65533; !&#65533; S ,0 p a&#65533;  &#65533; &#65533;H&#65533;&#65533;&#65533;&#65533;.Q&#560;&#65533;&#199;#J&#65533;H&#65533;&#596;&#65533;3j&#65533;&#561;&#65533;&#463;+&#65533;I&#65533;&#65533;&#595;(S&#65533;\&#626;&#65533;&#727;0c&#65533;l	&#65533;&#65533;&#859;7K&#65533;&#65533;&#627;&#65533;&#991;@&#65533;
J&#65533;&#65533;&#1123;H&#65533;*]&#692;)R&#65533;N&#65533;&#65533;&#65533;J&#65533;&#65533;&#1387;X&#65533;j&#65533;&#65533;&#65533;"&#1519;`sz+&#65533;"&#1651;h&#1258;]&#65533;&#65533;&#65533;&#65533;&#65533;p&#65533;&#924;K&#65533;%[&#65533;7.&#65533;{&#65533;&#65533;&#2047;&#65533;O&#65533;*&#65533;&#65533;F&#65533;H&#65533;*^<RpF&#65533;&#65533;&#65533;2&#65533;L&#65533;&#65533;&#65533;&#728;Y^&#65533;&#65533;&#65533;&#65533;&#800;;&#60196;&#65533;i&#1233;C&#65533;^&#890;&#65533;&#46495;&#65533;~M&#65533;&#65533;&#65533;&#871;s&#65533;&#65533;|&#65533;&#65533;&#65533;&#65533;&#65533;&#65533;&#65533;1Hl&#65533;:&#65533;&#65533;&#65533;|&#65533;s&#65533;&#65533;s?7+&#65533;&#65533;&#65533;&#65533;[&#65533;&#65533;-&#65533;x&#65533;&#65533;&#65533;F&#65533;&#65533;N>|&#65533;&#65533;&#65533;&#65533;c_&#1022;&#65533;&#65533;&#65533;D86&#65533;&#65533;&#65533;&#65533;&#65533;&#65533;&#65533;s=R&#65533;&#65533;&#65533;&#65533;&#65533;(&#65533;&#65533;!-&#65533;~&#65533;H`U&#65533;&#65533;&#65533;MF(&#65533;u{&#65533;&#65533;b	&#65533;&#1798;&#65533;M&#65533;&#65533;i8 
&#65533;G&#65533;&#65533;y&#65533;&#65533;>&#65533;&#65533;&#65533;x&#65533;v,&#65533;&#65533;B,&#65533; Mt&#65533;o&#65533;X&#65533;D&#65533;Ua&#65533;&#65533;&#65533;8#n&#65533;pa&#65533;@&#65533;X(&#65533;#&#560;&!&#65533;`&#65533;&#1361;L&#65533;P_&#65533;&#65533;!(&#65533;P&#65533;I@&#65533;W:&#65533;yy &#65533;&#1027;&#65533;&#65533;&#65533;&#65533;&#30699;%i&#65533;&#65533;&#65533;&#65533;&#65533;\&#65533;&#473;&#65533;\T&#153;&#65533;8`&#150;t&#65533;&#65533;&#65533;&#1949;XVL6|&#65533;&#65533;&#65533;4&#65533;&#1826;&#65533;&#65533;j&#65533;dg&#65533;&#65533;Xg&#65533;&#65533;Pf&#65533;&#65533;&#65533;ZYU&#65533;y&#65533;&#65533;78&#65533;&#18778;&#65533;$&#65533;z%Z&#65533;)&#65533;&#65533;&;&#65533;&#65533;H^x(&#65533;&#65533;)K&#65533;&#65533;:i&#65533;&#65533;F&#65533;N&#65533;v&#65533;H5xz&#65533;o.&#65533;&#65533;&#1190;&#65533;.&#65533;&#65533;&#65533;:&#65533;ag&#65533;iM&#65533;[&#65533;&#65533;&#65533;r&#65533;@&#65533;|&#65533;&#65533;H0jA;&#65533;k&#65533;I4&#65533; j&#65533;&#65533;jC&#65533;G&#65533;&#65533;&#65533;
kl&#65533;&#65533;&&#65533;&#65533;l&#65533;&#65533;b&#683;sA&#65533;&#65533;&#65533;&#751;&#65533;&#65533;2x&#65533;&#65533;U&#65533;&#65533;>{o&#65533;/&#65533;&#258; ?&#65533;o h[&#65533;s%&#65533;&#65533;B&#65533;&#65533;\+/&#65533;&#65533;&#65533;Pk&&#62250;N]&#65533;&#65533;6&#65533;&#65533;t&#65533;!&#65533;&#65533;+py&#65533;&#65533;d&YpI;`p&#65533;&#65533;0&#65533;r@&#65533;)&#65533;&#65533;C&#65533;&#65533;,&#65533;vOm1&#65533;\&#65533;&#65533;&#65533;&#65533;&#65533;| &#65533;&#65533;&#65533;v&#65533;&#65533;&#65533;`C x=x&#65533;m&#65533;PiotWn&#65533;&#65533;V|w&#65533;Z&#65533;&#1591;&#65533;&#65533;&#65533;&#1905;&#468;K&#65533;&#65533;"ojp&#1666;&#65533;-:&#1833;_.&#65533;&#65533;&#65533;&#65533;,/&#65533;1sn&#65533;}&#65533;&#65533;&#65533;i&#1782;&#65533;-&#65533;&#39403;&#65533;-E&#65533;'&#65533;:&#961;&#65533;P&#65533;&#65533;&#65533;G=T&#65533;W&#65533;&#65533;&#65533;y&#48053;&#65533;&#65533;&#65533;&#65533;s&#65533;&#65533;&#65533; 54]&#65533;&#65533;&#483;+&#65533;&#65533;X&#65533;x	&#65533;#!&#65533;&#65533;&#65533;S&#65533;&#1910;k&#65533;&#65533;&#1967;&#65533;#&#65533;&#65533;&#65533;&#65533;&#65533;&#65533;&#65533;u&#65533;h&#65533;c&#65533;T&#65533;&#65533;&#65533;~&#65533;\&#65533;&#65533;GA&#65533;&#65533;o{&#65533;&#65533;&#65533;J&#65533;&#65533;  |&#65533;Z&#1602;&#65533;&#65533;&#65533;s&#65533;A&#65533;VM`A&#65533;&#65533;&#65533;&#65533;PL&#65533;&#65533;&#1980;d&#65533;&#65533;&#65533;&#65533;N&#65533;)&#65533; [&#65533;Ng&#65533;&#65533;I&#65533;&#65533;&#65533;NX&#65533;&#65533;&#65533;d/Lb&#65533;&#50685;&Z&#65533;&#65533;8&#225;Kf&#65533;5&#65533;&#65533;qa#^{&#65533;P&#65533;&#65533;&#65533;&#65533;&#65533;&#65533;%&#65533;&#65533;E1&#65533; &#65533;d&#65533;5nM&#65533;&#65533;&#65533;&#65533;&#65533; iQ	>AH
&#65533;>&#65533;1&#65533;&#65533;&#65533;;&#65533; Wd&#65533;4&#65533;kI&#65533;&#65533;&#65533;&#65533;&#65533;tp&#65533;&#65533;
&#65533;&#65533;>&#65533;&#65533;&#65533;0|&#65533;I(!&#65533;jJ&#1691;&#65533;n&#65533;H&#65533;&#65533;&#783;&#65533;&#65533;_b&#65533;&#65533;&#65533;&#1039;&#65533;7&#65533;&#65533;Z.q&#65533;&#1507;(&#65533;KR&#65533;RWqD&#24496;&#65533;<&#65533;&#65533;_T&#65533;&#65533;&#65533;&#65533;&#65533;&#65533;&#65533;f&#65533;|&#65533;&#65533;&#1504;&#65533;<5p$&#65533;&#705;$&#978;m&#65533;&#65533;&#65533;&#65533;%&#65533;r&#65533;&#65533;&#65533;&#65533;&#65533;&#65533;&#65533;w+&#65533;&#65533;R}&#65533;[&#65533;
&#65533;&#65533;t&#65533;&#65533;&#65533;&#65533;&#65533;&#65533;v&#65533;&#65533;>&#65533;&#65533;&#65533;9
&#65533;#*6Kj&#65533;&#668;R>&#65533;&#1347;&#65533;}&#65533;&#65533;OZ&#65533;&#65533;q [K&#65533;F&#65533;&#65533;?&#65533;&#65533;&#65533;Y;1&#65533;&#65533;&#65533;H@X&#65533;z&#65533;8'&#65533;&#1110;&#65533;Tz&#65533;&#65533;&#65533;&#65533;&&#65533;1M&#65533;!&#65533;&#65533;%/j&#65533;2&#65533;&#65533;&#65533;@&#65533;\L'&#65533;1Z&#65533;&#65533; M&#65533;2&#65533;&#65533;&#65533;&#65533;&#65533;P&#65533;&#65533;&#65533;H&#65533;kN&#65533;&#65533;1&#65533;H]Mm!Q&#65533;X&#65533;&#65533;&#65533;>&#65533;n&#65533;D&#65533;&#65533;4"&#65533;&#65533;\&#65533;Z&#65533;_&#65533;&#65533;m&#1612;&#65533;Y5&#65533;&#65533;&#65533;
&#65533;&#65533;&#65533;l`&#65533;&#65533;&#65533;&#65533;&#65533;&#65533;&#65533;J&#65533;I4&#65533;:&#65533;&#65533;a&#65533;&#65533;<H&#65533;&#65533;&#1007;:&#65533;&#65533;f7&#65533;&#65533;R&#1411;,&#65533;gGK&#65533;&#65533;3#7Y=&#211;&#65533;&#65533;&#65533;&#65533;M&#65533;HigK&#1480;&#65533;&#65533;@&#65533;-B&#65533;V&#65533;Z &#65533;&#65533;#$=	m&#65533;[&#65533;J&#65533;K=&#65533;&#65533;&#65533;P?&#39666;M&#65533;$&#65533;&#65533;t1@]t&#65533;&#65533;&#65533;&#878;fs&#65533;&#65533;&#65533;*w&#65533;&#65533;&#1748;FH&#65533;&#65533;V7&#65533;&#65533;p&#65533;&#65533;&#1933;&#65533;4#&#65533;&#674;w&#65533;F&#65533;&#65533;7#&#65533;fo&#65533;&#65533;_[F&#274;|&#65533;&#65533;&#65533;&#65533;&#65533;A&#65533;F&#65533;&#65533;&#65533;^&#65533;&#65533;&#65533;jG'L&#65533;
&#65533;d&#65533;^a7&#65533;&#65533;S!&#65533;&#65533;&#65533;;r&#65533;x&#65533;&#65533;(N&#65533;&#65533;)&#65533;Pd&#65533;1&#45952;v\&#65533;q&#65533;&#12654;u\b&#65533;w&#65533;+&#65533;&#65533;&#65533;Lm&#65533;X&#65533;%q&#65533;&#65533;&#65533;&#65533;&#65533;&#65533;&#65533;&#65533;&#65533;&#65533;u&#65533;l&#65533;-&#65533;@&#65533;&#65533;1&#65533;&#65533;&#65533;&#65533;M&#1411;Gfl&<&#65533;*&#65533;#(0&#65533;EXp(G&#65533;&#65533;[@&#65533;<&#65533;&#65533;.&#65533;&#65533;&#65533;&#65533;)&#65533;hP&#65533;&#65533; t&#65533;b&#65533;1Ab&#65533;&#65533;apO|&#65533;I>&#65533;@&#65533;&#65533;!&#65533;'Mi&#65533;&#65533;c&#65533;M&#65533;&#65533;r&#1754;&#65533;K&#65533;H&#65533;-&#65533;&#65533;k&#65533;5&#65533;&#65533;&#313;&#1316;&#65533;$FI&#65533;&#65533;&#1200;&#65533;5efP&#65533;L&#65533;&#65533; xdN3&#65533;X&#65533;&#65533;&#65533;&#65533;=u&#65533;&#65533;@/&#65533;r&#61237;&#65533;&#65533;&#65533;l&#65533;(9x&#65533;&#65533;&#65533;&#65533;}&#65533;S$&#65533;&#65533;&#1508;V4GH&#65533;7&#65533;8O'h,A&#65533;&#65533;r&#65533;&#65533;@
&#1855;>&#65533;g&#65533;&#65533;&#65533;&#65533;&#65533;.N
&#65533;&#65533;z&#65533;c)}r&#65533;g&#65533;~&#65533;&#1909;&#65533;&#1801;&#65533;XT=&#65533;&#65533;&#65533;7&#65533;?&#65533;&#65533;&#65533;3r@>&#65533;&#65533;'&#65533;oM &#65533;nI&#65533;GJ&#65533;p&#65533;Q3H>&#1863;{z`&#65533;O9'-.&#65533;=&#65533;&#65533;&#65533;+3&#65533;&#1871;&#65533;&#65533;&#65533;&#65533;m&#65533;&#65533;+Kg:&#65533;&#65533;&#65533;f&#65533;V&#65533;&#65533;T&#65533;&#65533;&#65533;p&#65533;!Xs&#65533;m&#65533;&#65533;RK&#65533;&#65533;&#65533;&#65533;U&#65533;&#65533;&#65533;&#65533;[&#65533;&#65533;&#65533;b&#65533;\&#65533;v&#65533;`&#65533;&#65533;&#65533;&#65533;&#65533;&#65533;&#65533;&#65533;}&#65533;&#65533;w&#65533;&#65533;&#65533;&#65533;&#65533;a&#65533;&#65533;/_L&#65533;&#65533;&#65533;
4&#65533;&#65533;&#65533;.&#65533;t&#65533;&#65533;g
&#65533;&#65533;&#65533;|n&#65533;&#65533;&#65533;&#65533;d=R&#65533;&#65533;AH&#65533;a&#65533;&#65533;&#65533;&#65533;y/&#65533;&#65533;&#65533;&#65533;|&#65533;'&#65533;w&#65533;&#65533;nrl&#65533;&#65533;&#65533;&#65533;&#65533;&#65533;&#65533;&#65533;&#65533;&#65533;3&#65533;z&#65533;&#65533;&#65533;O&#65533;&#65533;&#65533;&#65533;C&#65533;&#65533;&#65533;&#65533;&#24314;I^&#65533;s&#65533;&#65533;&#65533;`b&#65533;&#65533;&#65533;&#65533;&#65533;j&#65533;&#65533;0`z&#65533;&#65533;.&#65533;x@&#65533;y&#65533;&#65533;&#65533;&#65533;D>&#65533;&#65533;)&#65533;'&#65533;&#65533;&#65533;k~&#65533;t&#65533;}&#65533;S&#2044;j&#382;&#65533;	x)&#65533;&#65533;&#65533;/}&#65533;}&#65533;&#65533;lZm`&#65533;&#65533;&#65533;}&#65533;&#65533;&#65533;&#65533;BF&#65533;ww'&#65533;3&#775;J7&#65533;&#65533;(&#65533;e~&#65533;&#65533;&#65533;7&#65533;&#65533;r&#65533;&#65533;dDXl&#65533;&#65533;&#65533;9&#65533;o&#65533;6{&#65533;i&#65533;&#65533;eP&#65533;&#65533;&#65533;&#65533;F6z8'~&#65533;sS&#1845;;BY"bo%x&#65533;&#65533;'q*&#65533;&#65533;}&#65533;&#65533;=o&#65533;&#65533;\#&#385;&#65533;w2&#65533; &#65533;&#65533;;h&#65533;&#65533;&#65533;V8X&#1090;@&#65533;&#65533;r|I&#65533;&#65533;*&#65533;0&#65533;xb&#65533;f&#65533;&#65533;@&#65533;u&#65533;l&#65533;&#65533;&#65533;\&#65533;_&#1906;&#65533;&#4443;&#65533;n&#65533;Es&#65533;&#65533;^u&#65533;im&#65533;[&#65533;&#65533;l&#65533;&#65533;7 q&#65533;,=&#65533;D"&#65533;siV>\&#65533;&#65533;^&#512;&6&#65533;c!&#65533;&#65533;e)&#65533;&#65533;&~&#65533;&#65533;&#65533;&#136;*3
&#65533;&#65533;`![&#65533;H&#65533;Q~&#65533;n&#65533;&#65533;C
gu{&#65533;U&#65533;x&#65533;X&#65533;&#65533;&#65533;&#65533;&#458;&#65533;3@&#65533;&#65533;&#65533;-0w&#65533;&#65533;0&#65533;hE&#65533;&#65533;&#65533;_,&#65533;&#65533;x&#65533;s&#267;&#65533;8&#65533;&#65533;E)P"&#65533;&#65533;q;&#65533;&#65533;x&#65533;&#65533;(&#1944;&#65533;&#65533;~[&#65533;]s!&#65533;&#65533;&#65533;5&#65533;&#65533;&#65533;&#1287;&#65533;&#65533;}&#65533;&#65533;X
A&#65533;&#65533;&#65533;V_b@;&#65533; &#65533;&#398;`&#65533;&#65533;&#65533;2&#65533;&#65533;5&#65533;&#65533;&#65533;&#65533;&#65533;O&#65533;&#65533;u&#65533;&#1549;&#65533;G0&#1104;&#65533;a&#65533;&#65533;xS&#65533;!&#65533;FP&#65533;&#65533;&#65533;H_&#65533;v&#65533;v&#65533;g&#65533;#ax&#65533;hm&#65533;3A&#65533;&#65533;T &#65533;&#65533;&#65533;(ff)j'y&#65533;))&#65533;&#65533;&#65533;r&#65533;&#65533;sW&#65533;V&#65533;&#65533;x&#65533;&#1976;&#65533;&#65533;&#1170;&#1224;-6&#65533;@&#65533;\&#65533;&#65533;&#65533;9ip~&#65533;&#65533;G&#65533;X&#65533;&#65533;//F&#65533;KI6E&#65533;D&#65533;&#65533; &#65533;S&#65533;MU&#65533; /&#65533;&#65533;&#65533;XC&#65533;&#65533;&#65533;2z_yYX&#589;\&#65533;bd&#65533;y&#65533;a&#65533;W&#65533;a&#65533;.&#1365;&#65533;%9kh#&#65533;&#212;t&#65533;1-P&#65533;y&#65533;&#65533;&#65533;&#65533;AP&#65533;^j&#65533;&#65533;&#65533;I&#65533;	&#65533;i&#65533;F&#65533;~&#65533;&#65533;&#1112;]&#65533;M &#65533;Y&#65533;&#65533;&#65533;&#65533;K>&#1543;&#65533;&#345;R&#65533;&#65533;&#65533;&#65533;&#65533;/&#65533;i&#65533;A&#65533;cY&#65533;&#65533;@ti]w&#65533;d&#65533;&#1412;&#65533;&#65533;&#65533;9&#65533;a&#347;Kv&#65533;&#65533;yp&#65533;&#65533;&#65533;2&#65533;&#65533;)pYd&#65533;HT VL&#65533;Uy &#65533;&#65533;&#65533;&#65533; i&#65533;B&#1028;>s&#65533;&#65533;&#65533;&#65533;+&#65533;&#65533;M0V&#65533;y&#65533;9&#65533;&#65533;$&#65533;&#25182;t&#65533;&#65533;&#65533;&#65533;YA["aS,&#65533;R W&#953;{;&#65533; R0&#65533; YPi&#65533;.&#65533;&#65533;({G&#65533;&#65533;z8p&#65533;&#65533;U7q
vp&#65533;{&#65533;n&#65533;s&#65533;U&#65533;&#65533;i&#65533;:&#65533;wzQ&#65533;&#65533;&#65533;X&#65533;&#1107;S]
&#65533;&#65533;
k0&#65533;&#65533;(&#65533;"459&#65533;-&#65533;>/&#65533;Z&#65533;4Z1&#65533;%&#65533;&#65533;&#65533;-p&#65533;&#65533;&#65533;&#65533;&#65533;&#65533;)&#65533;+&#65533;__!QJj&#65533;&#65533;KJ&#65533;&#65533;c^9&#65533;&#65533;&#65533;zpb V&#65533;!c9F&#65533;I&#65533;(EJ&#65533;_lH:&#65533;Kj6}&#65533;$3j
	^&#65533;&#65533;[&#65533;Y&#65533;[&#65533;
&#65533;w7L&#65533;&#65533;&#65533;&#413;&#65533;&#65533;&#65533;&#65533;&#65533;&#65533;&#65533;8R&#65533;&#65533;7&#65533;&#65533;&#65533;&#65533;&#65533;&#65533;k	&#65533;&)&W&#65533;l06.&#65533;&#65533;&#65533;Yes&#65533;&#65533;h0&#65533;&#65533;&#65533;&#65533;&#65533;5e&#65533;&#65533;a&#65533;
&#65533; &#65533;
&#65533;(*&#65533;`&#1195;J&#65533;9Pc&#65533;q&#65533;&#65533;&#65533;&#65533;&#65533;Y&#65533;0&#65533;s&#65533;&#65533;o&#65533;^D&#65533;I$40&#65533;qb&#65533;&#65533;&#65533;j$&#65533;Ab&#65533;&#65533;R&#65533;&#65533;%,&#65533;x
vp&#65533;A`&#65533;~&#65533;q&#1834;?X40&#65533;&#65533;uZ%  x&#65533;&#65533;&#65533;h&#65533;|&#65533;Y&#65533;p&#65533;oga&#65533;&#65533;?&#65533;&#65533;&#1176;&#65533;&#65533;# ]&#65533;!g&#65533;&#65533;M-&#65533;2Z&#65533;&#65533;da,&#65533;'r&#65533;9&#65533;&#65533;&#65533;&#65533;&#65533;&#65533;&#65533;&#65533;&#65533;&#65533;&#65533;N 9&#65533;&#65533;&#65533;9&#65533;&#65533;% &#65533;p&#65533;&#65533;&#65533;&#65533;#&#65533;&#431;&#65533;&#65533;&#65533;sFn&#65533;&#65533;&#65533;&#1202;&#65533;&#65533;+&#65533;&#65533;&#65533;9i&#65533;.]&#65533;&#65533;w&&#65533;P
K;	&#65533;g&#65533;  0&#65533;&#65533;&#65533;x9&#65533;]%Bja1]&#65533;:\"&#65533;&#65533;&#65533;k&#65533;&#65533;&#65533;&#65533;
cA&#65533;B&#65533; Z &#65533;&#65533;Zes"@&#65533;;&#65533;0&#65533;N(&#65533; &#65533;&#65533;H&#65533;]u&#65533;tgk<d&#65533;&#65533;&#65533;&#65533;7&#65533;Om
&#65533;C&#65533;Mg&#65533;&#65533;&#65533;&#65533;&#65533;S&#65533;6VW&#65533;
&#65533;&#65533;*&#65533;&#65533;s&#65533;&#65533;&#65533;&#65533;0e]&#65533;&#65533;&#65533;;U&#65533;&#65533;bVe&#65533;B&#65533;+g`D&#65533;&#65533;+&#65533;tq&&#65533;&#65533;&#65533;^&#65533;&#65533;mp&#65533;Y&#65533;&#65533;@&#65533; &#65533;&#65533;V&#65533;&#65533;&#65533; Lu#6&#65533;#&#65533;&#1334;&#65533;&#65533;"&#65533;&#65533;'&#65533;&#220;f9&#1483;&#65533;&#65533;c~;&#65533;&#65533;	&#65533;&#65533;&#65533;&#65533;&#65533;j[&#65533;"&#65533;d&#65533;&#65533;&#1737;&#65533;&#65533;&#65533;&#65533;}_w|{:qTG&#65533;8&#65533;&#65533;0&#65533;&#65533;&#65533;&#65533;(!&#65533;*&#65533;&#65533;&#65533;&#65533;n&#65533;Tg&#65533;&#600; &#65533;5gjs&#65533;oO&#65533;&#65533;&#65533;pRy&#65533;{&#65533;!&#65533;+&#65533;#$|&#65533;&#65533;%&#65533;{&#65533;I8l&#65533;`1	Y&#65533; &#65533;&#65533;&#191;	&#65533;A&#65533;&#65533;&#65533;&#65533;^&#65533;KN~1&#145;h9"&#65533;&#65533;@,	+L O&#65533;&#65533;&#65533;e&#65533;&#65533;&#65533;&#65533;&#65533;&#65533;&#65533;&#65533;Z&#65533;W<&#65533;0&#65533;/&#65533;&#65533;5{&#65533;&#65533;&#65533;`&#65533;&#65533;&#65533;&#65533;H&#65533;Ah
&#65533;&#65533;'&#65533;&#65533;&#65533;	9&#65533;&#65533;
&#65533;p&#65533;Y&#65533;&#387;1&#65533;$&#65533;q&#65533;&#65533;j*&#65533;R&_&#65533;&#65533;h|&#65533;k,&#65533;`&#65533;
&#65533;&#65533;`z&#65533;lCq&#65533;&#642;&#65533;/~T&#65533;y&#65533;&#65533;!&#65533;&#65533;!@&#65533;&#65533;&#65533;fY&#1435;&#65533;9GF&#65533;&#825;&#65533;J&#65533;&#65533;l&#65533;&#65533;&#65533;&#65533;oOkU&#65533;d&#1805;^ &#65533;&#1830;8&&#65533;;&#65533;W&#65533;&#65533;*e(&#65533;&#65533;&#65533;|&#65533;&#65533;&#65533;`n&#65533;,*&#65533;&#65533;&#65533;q&#1823;H&#65533;v&#65533;.@^'&#65533;&#679;I&#65533;&#65533;&#65533; &#65533;fo&#65533;&#65533;6&#65533;Q&#65533;/&#65533;&#65533;&#65533;,&#65533;&#65533;I&#65533;&#65533;a&#33326;Q&#65533;&#65533;
&#65533;&#65533;
&#65533;h&#65533;&#65533;&#918;&#65533;&#65533;a&#65533;+	&#65533;&#763;&#65533;&#65533;&#65533;&#65533;&#65533;Ia	&#65533;&#65533; &#65533;&#65533;&#65533;&#65533;&#65533;&#65533;{&#65533;7p&#65533;&#65533;&#65533;&#65533; &#65533;&#65533;L&#65533;x &#982;&#65533;l&#65533;&#65533;&#65533;?J&#65533;&#196; &#65533;
&#65533;&#65533;&#65533;&}&#1185;&#65533;&#65533;P&#65533;m&#65533;I&#65533;&#1341;&#65533;&#65533;	&#65533;&#65533;&#65533;*&#65533;M&#65533;&#65533;&#65533;S&#65533;&#65533;Y&#65533;&#65533;&#65533;\&#65533;&#65533;5&#65533;&#65533;&#1669;/&#65533;#h&#65533;QK&#65533;&#65533;k&#65533;&#65533;l&#65533;1-&#65533;&#65533;{&#65533;<&#1426;j&#65533;&#65533;v&#65533;&#65533;S&#65533;)&#65533;-3V&#65533;&#65533;&#65533;a&#65533;l&#65533;a&#65533;&#65533;&#65533;&#65533;|Pt&#65533;&#65533;&#65533;w&#65533;&#65533;&#65533;&#65533;&#65533;`&#65533;&#65533;q}&#65533;&#65533;&#65533;&#65533;&#1158;&#65533;&#65533;&#65533;&#65533;&#65533;&#65533;&#65533;x&#65533;]&#1727;&#65533;&#65533;\&#65533;tk"W&#65533;&#65533;aW&#65533;a&#65533;&#65533;&#65533;&#65533;&#65533;Q
r&#65533;&#65533;&#65533;2&#65533;x &#65533;&#65533;4&#65533;&#65533;}&#65533;&#65533;m&#65533;6&#65533;_m&#65533;&#65533;X&#65533;&#1789;&#65533;r&#65533;6;&#65533;&#65533;&#65533;&#65533;&#65533;&#65533;&#65533;&#65533;&#65533;&#65533;&#65533;!&#65533;&#1723;&#65533;>c&#1602;C&#65533;&#65533;&#65533;&#65533;&#65533;'F&#65533;&#65533; *&#65533;=&#65533;&#1965;&#65533;&#65533;`&#65533;)&#65533;&#65533;&#65533;&#65533;&#65533;^&#41805;&#65533;
&#65533;&#65533; &#65533;N&#65533;&#65533;f&#65533;]&#65533;&#65533;&#65533;&#65533;&#65533;&#65533;(&#65533;&#65533;&#65533;&#65533;&#65533;x,&#65533;&#65533;&#65533;Q&#65533; &#1308;p&#65533;}v>&#65533;@&#65533;&#65533;&#1201;M&#65533;<a&#65533;&#65533;&#65533;&#65533;}&#65533;&#65533;&#65533;&#65533;&#65533;.'&#65533;&#65533;i&#65533;&#65533;&#65533;&&#65533;Gg&#65533;&#8109;0qg P&#65533;Zd&#65533;&#65533;;Q&#65533;dA&#65533;&#65533; &#65533;&#65533;#W6&#65533;&#65533;y&#1741;&#65533;7&#65533;&#65533;~&#65533;
|&#65533;	]&#65533;&#65533;&#65533;o1&#65533;TN&#65533;&#65533;&#65533;X&#65533;&#65533;&#28400;$&#65533;&#65533;&#65533;&#65533; &#1805;&#65533;p&#65533;r&#65533;i&#65533;&#65533;&#65533;&#65533;}:4^&#65533;r&#65533;{&#65533;&#65533;}&#65533;&#65533;&#65533;&#65533;N=w&#65533;q&#65533;&#65533;&#65533;Z~&#65533; &#65533;&#65533;&#65533;8&#65533;5> z&#65533;7&#65533;&#65533;&#65533;&#65533;&#65533;B&#65533;^&#65533;&k&#65533;&#65533;&#65533;&#39390;&#65533;&#65533;"&#65533;&#65533;&#65533;{&#65533;K&#65533;8!&#65533;N&#65533;&&#65533;X&#65533;&#65533;=T#&#65533;&#65533;&#65533;&#65533;&#65533;&#65533;&#65533;"&#65533;.&#65533;&#65533;&#65533;&#65533;&#65533;s&#65533;&#65533;&#65533;&#65533;&#622;&#65533;+&#65533;&#65533;
&#65533;&#65533;N&#65533;&#1534;&#65533;&#65533;q&#65533;&#65533;&#65533;&#65533;&#65533;&#65533;&#65533;>&#65533;&#65533;&#65533;&#65533;N&#65533;&#65533;&#65533;&#65533;&#65533;&#65533;&#65533;&#65533;&#65533;&#65533;&#65533;&#65533;&#65533;&#65533;>&#65533;&#65533;^&#65533;&#65533;~&#65533;&#65533;&#65533;&#65533;&#65533;&#65533;&#65533;&#65533;&#65533;&#65533;&#65533;&#65533;&#65533; _>&#65533;_&#65533;&#65533;&#65533;&#65533;	&#65533;&#65533;
&#65533;&#65533;&#65533;&#65533;&#65533;?O&#65533;_&#65533;&#65533;&#65533;&#65533;&#65533;&#65533;&#65533;&#65533;&#65533;&#65533;!/&#65533;#O&#65533;%o&#65533;(&#65533;)&#65533;&#65533;,&#65533;&#65533;-&#65533;&#65533;0&#65533;2&#65533;?&#65533;4_&#65533;.o&#65533;8&#65533;&#65533;:&#65533;&#65533;7&#65533;&#65533;>&#65533;&#65533;?&#65533;B?&#65533;	&#65533;&#65533;D&#65533;&#65533;I&#65533;&#65533;K&#65533;&#65533;L&#65533;&#65533;P&#65533;O/&#65533;S_&#65533;"?l~&#65533;VO&#65533;\&#65533;&#65533;]&#65533;&#65533;`&#65533;&#65533;b&#65533;&#65533;&#65533;P&#65533;f&#65533;h&#65533;&#65533;&#65533;&#65533;&#65533;l&#65533;&#65533;n&#65533;&#65533;p&#65533;&#65533;r&#65533;t?&#65533;v_&#65533;x&#65533;&#65533;&#65533;h=&#65533;&#65533;&#65533;&#65533;&#65533;z?&#65533;yO&#65533;&#65533;o&#65533;&#65533;&#65533;&#65533;&#65533;&#65533;&#65533;&#65533;&#65533;&#65533;&#65533;&#65533;&#65533;&#65533;&#65533;&#65533;/&#65533;&#65533;?&#65533;&#65533;&#65533;&#65533;&#65533;&#65533;&#65533;/&#65533;&#65533;&#65533;&#65533;&#65533;&#65533;&#65533;&#65533;&#65533;&#65533;&#65533;?&#65533;&#65533;&#65533;&#65533;&#65533;&#65533;&#65533;_&#65533;&#65533;&#65533;&#65533;&#65533;&#65533;&#65533;&#65533;&#65533;&#65533;&#65533;&#65533;?&#65533;&#65533;_&#65533;&#65533;&#65533;&#65533;&#65533;&#65533;&#65533;&#65533;&#65533;&#65533;&#65533;&#65533;&#65533;&#65533;&#65533;&#65533;?&#65533;&#65533;O&#65533;&#65533;&#65533;&#399;&#65533;&#623;&#65533;&#831;&#65533;&#65533;&#65533;&#65533;&#65533;&#65533;&#65533;?&#65533;&#65533;_&#65533;&#65533;&#65533;&#1439;&#65533;&#1599;&#65533;&#65533;&#65533;&#65533;&#65533;&#1951;&#65533;?&#65533;&#65533;&#65533;/&#65533;&#65533;_&#65533;&#65533;&#65533;&#65533;&#65533;&#65533;&#65533;&#65533;&#65533;&#65533;&#65533;&#65533;&#65533;&#65533;&#65533;&#65533;?&#65533;&#65533;O&#65533;&#65533;o&#65533;&#65533;&#65533;&#65533;&#65533;&#65533;&#65533;&#65533;&#65533;$X&#65533;&#65533;A&#65533;	.d&#65533;&#65533;&#65533;C&#65533;%N&#65533;&#65533;E&#65533;3n&#65533;&#65533;&#65533;c&#335;!E&#65533;$Y&#65533;&#65533;I&#65533;S&#65533;d&#65533;&#65533;&#65533;K&#65533;1e&#65533;&#65533;Y&#65533;&#65533;MA9u&#65533;&#65533;&#65533;&#65533;&#990;A&#65533;Z&#65533;&#65533;Q&#65533;G&#65533;*e&#65533;&#65533;&#65533;&#1255;P&#65533;J&#65533;J&#65533;&#65533;&#1387;Y&#65533;j&#65533;&#1685;&#65533;W&#65533;_&#326;%[&#65533;&#65533;Y&#65533;i&#1390;e&#65533;&#65533;&#65533;[&#65533;q&#65533;&#933;&#65533;&#65533;]&#65533;y&#65533;&#154;&#65533;&#65533;&#65533;_&#65533;S&#65533;&#65533;&#1584;_&#132;N<x&#65533;&#65533;&#65533;{&#65533;&#65533;w2&#65533;&#65533;y/&#65533;&#65533;\xs&#65533;&#65533;w?&#65533;=Zp&#65533;&#1121;&#65533;&#65533;F&#65533;Y&#65533;&#65533;&#1516;;&#65533;n&#65533;9&#65533;?&#65533;&#1691;K&#65533;&#65533;&#65533;&#65533;w)&#1279;&#65533;&#65533;>\xq&#16273;''>&#65533;&#65533;r&#65533;&#987;&#65533;>]wu&#65533;&#1131;/&#925;&#65533;&#65533;&#65533;&#65533;&#65533;&#65533;N&#65533;&#65533;v&#65533;&#65533;&#65533;&#65533;>:  !&#65533; V ,( p i&#65533;  &#65533; &#65533;H&#65533;&#65533;&#65533;&#65533;.Y(&#1034;&#199;#J&#65533;H&#65533;&#65533;&#331;3j&#1832;&#65533;&#65533;C&#65533;&#65533;&#65533;&#65533;&#595;(S&#65533;\&#626;&#65533;&#727;0c&#668;I&#65533;&#65533;K&#65533; m&#65533;&#65533;YS&#65533;O&#65533; q&#65533;&#65533;I&#65533;&#65533;&#1123;H&#65533;*]&#65533;tf&#1063;P&#65533;J&#65533;J&#65533;&#65533;&#1387;B&#65533;6&#65533;&#693;&#65533;&#1519;`&#65533;&#65533;J&#65533;&#65533;&#1651;h&#65533;&#65533;V&#65533;&#1783;p&#65533;&#669;&#723;!D>&#65533;&#65533;eK&#65533;o&#1727;&#65533;Gm&#65533;C&#65533;d&#65533;*^&#824;&#65533;&#65533;&#65533;:&#1851;&#65533;&#65533;&#65533;&#728;3SX&#65533;@A&#65533;IW}L&#65533;&#65533;&#65533;&#1256;9Z&#65533;&#65533;5h&#1520;&#65533;f&#65533;M&#65533;&#65533;8h&#65533;Ct&#1409;&#65533;&#65533;N\&#65533;&#65533;&#1582;&#65198;&#892;&#65533;&#65533;p+h&#65533;&#65533;&#65533;&#65533;&#371;k&#65533;&#65533;&#65533;&#65533;&#65533;&#65533;&#65533;uL&#65533;&#1785;&#65533;&#65533;A&#65533;N&#65533;&#65533;&#65533;
 &#65533;%&#65533;&#65533;&#65533;&#65533;&#65533;&#65533;&#65533;"&#65533;;"&#65533;&#65533;&#65533;&#65533;zf&At&#65533;!&#65533;&#65533;u@&#65533;g&#65533;p&#65533;&#65533;'&#65533;&#65533;&#65533;&#1925;&#65533;U vx&#1409;&#65533;&#65533;&#560;&#65533;%&#65533;!&#65533;,&#65533;&#65533;p&#65533;&#65533;&#65533;&#65533;xVd&#65533;!&#65533;&#65533;h&#65533;&#65533;&#65533;&#65533;&#65533; &#1293;Z&#65533;&#65533;&#65533;&#65533;H&I&#65533;&#65533;&#65533;&#1676;&#65533;)&#474;&#65533;Tf&#65533;&#65533;m&#65533;` '&#65533;&#65533;`j&#65533;))&#65533;^&#65533;&#65533;&#65533;|R&#65533;'&#65533;&#65533;X&#22225;&#65533;]&#65533;&#65533;&#65533;%&#65533;|K&#65533;&&#65533;|&#65533;i&#65533;&#65533;g:x!&#65533;N&#65533;X&#65533;b&#65533;
&#65533;&#65533;&#1744;)y&#65533;&#65533;&#65533;V*&#65533;&#65533;)W(&#65533;6&#65533;&#65533;&#65533;T&#585; &#65533;%Ly$i&#65533;&#65533;&#65533;&#43692;R)&#65533;&#65533;E&#65533;Y&#65533;&#65533;"f)&#65533;T]	&#65533;&#65533;	2&#65533;O&#65533;&RG&#65533;k&#65533;&#65533;&#553;&#65533;&#65533;&#65533;&#65533;f&#65533;&#65533;J9&#65533;&#65533;&#65533;&#65533;&#65533;&#65533;8&#65533;&#27008;&#65533;&#919;Q&#65533;&#65533;&#65533;+&#65533;;2k&#60149;J&#65533;,&#65533;Nd&#65533;&#65533;&#65533;jib&#65533;&#65533;&#65533;&#65533; &#65533;&#65533;&#65533;&#65533;&#65533;.&#65533;n&#65533;j&#65533; &#65533;B&#65533;&#65533;&#65533;T&#65533;&#65533;h&#65533;&#65533;i&#65533;&#65533;&#65533;&#65533;&#65533;&#65533;W&#65533;&#65533;&#65533;&#65533;&#65533;J&#65533;jr&#65533;&#65533;&#65533;&#65533;V&#10404;v	,INY&#65533;&#65533;&#65533;,w&#65533;&#65533;w&#65533;&#65533;!&#65533;&#65533;#&#65533;?0&#65533;&#65533;E&#65533;&#65533;&#65533;&#65533;@X&#65533;&#49066;&#1523;w,&#65533;&#65533;#&#65533;L&#65533;'+&#65533;-&#65533;RJ&#65533;&#65533;4&#65533;e&#65533;&#65533;&#65533;v&#65533;&#65533;&#65533;D.m&#65533;zs`&#65533;{&#65533;&#65533;&#65533;b&#65533;&#65533;v&#65533;\&#65533;v&#65533;2?&#65533;6sd&#65533;yv&#65533;I&#65533;k&#65533;I&#65533;X&#65533;-&#65533;`&#65533;&#1864;'N[&#65533;~7;7yi&#65533;&#65533;l4&#65533;&#65533;0&#65533;.&#65533;&#65533;&#65533;&1&#1475;%H&#65533;&#65533;&#65533;&#18983;~V&#65533;&#65533;j5&#65533;NbMlP8`&#65533;4\z&#65533;i&#65533;&#65533;&#65533;g3&#65533;@&#1706;n&#65533;&#65533;d&#65533;.&#65533;u&#65533;&#65533;<m&#65533;&#65533;[&#65533;x&#65533;&#65533;L&#1502;&#65533;&#65533;&#65533;&#65533;&#65533;&#65533;&#65533;&#65533;&#65533;&#65533;oy&#65533;&#65533;&#65533;;&#65533;ew&#65533;&#65533;&#65533;&#238;&#65533;S&#65533;8&#65533;&#65533;&#65533;&#65533;Z*8&#65533;&#65533;&#65533;&#65533;&#65533;&#65533;&#65533;&#65533;&#65533;&#65533;&#65533;&#65533;&#65533;00M&#65533;&#65533;&#65533;&#65533;&#65533;dj&#65533;&#65533;&#65533;&#65533;&#65533;&#65533;&#65533;&#65533;f&#65533;&#65533;&#65533;78&#65533;M%&#65533;~&#65533;:&#65533;&#65533;.t:&#65533;&#65533;&#65533;;[&#65533;&#65533;&#65533;z&#65533;&#65533;`X&#65533;&#65533;7 &#65533;Q&#65533;5{&#65533;&#65533;&#65533;&#65533;:oy\3!`&#65533;Z&#1024;&#65533;&#65533;/+&#65533;J&#65533;&#65533;#&#65533;&#65533;&#65533;&#1728;4&#505;Z&#65533;&#65533;&#65533;"&#65533;&#65533;w&#361;	%&#65533;&#65533;_&#65533;H&#65533;&#65533;&#65533;&#65533;&#65533;^nn6&#65533; &#65533;-(]&#65533;&#65533;&#65533;&#65533;&#65533;E&#65533;&#65533;&#65533;2r&#65533;&#65533;&&#65533;&#65533;x!&#65533;7f&#65533;&#65533;&#65533;@&#65533;&#65533;&#65533;!&#65533; &#65533;J(&#65533;F*.}&#65533;&#65533;c>&#65533;3S&#1388;!y&#65533;&#65533;o&#65533;g&#65533;&#65533;&#65533;]&#60055;&#65533;
0&#65533;'F&#65533;lM #&#65533;&#65533;V&#65533;Fv&#65533;A&#65533;IM&#65533;F)d-&#65533;#D&#65533;&#65533;L&#65533;E&#138;j&#65533;L&}&#65533;eK8*s&#65533;&#65533;&#65533;A&#65533;&#65533;I&#65533;=&#65533;*H#{:&#65533;&#65533;&#65533;D sl;&#65533;3&#505;&#65533;&#65533;&#65533;&#65533;@&#65533;&#65533;Q&#65533;&#65533;&#65533;&#65533;&#65533;>"(w&#65533;+K:&#65533;&#65533;&#65533;}&#65533;&#65533;QIA;&#65533;?% &#65533;3&#65533;!&#65533;&#65533;&#65533;R&#65533;&#65533;&#65533;?'&#65533;N++("&#65533;&#65533;	_V&#65533;&#65533;&#65533;dc&#65533;&#65533;&#1128;&#65533;&#65533;&#65533;(M&#65533;&#65533;&#1204;&#65533;&#65533;,&#65533;&#65533;&#65533;&#65533;G&#65533;IL6r&#65533;@&#65533;&#65533;&#1182;&#65533;&#65533;L&#65533;&#731;&#65533;.
&#43998;&#65533;&#65533;&#65533;nD&#65533;&#65533;&#65533;&#65533;PeT&#65533;&#65533;7&#65533;
H&#65533;&#65533;&#65533;&#65533;XP&#595;~&#65533;^Q&#65533;X&#65533;#&#65533;DG&#65533;@&#65533;&#65533;g&#65533;"&#65533;mj&#65533;|&#65533;3&#65533;Y&#65533;&#65533;&#65533;&#65533;&#65533;zzN&#65533;l &#65533;&#65533; &#65533;6x&#65533;*&#65533;&#65533;&#65533;&#65533;1V&#1600;|(")&#65533;&#65533;&#65533;&#65533;a'KY&#65533;X &#65533;]@$&#65533;&#65533;E&#65533;&#65533;&#65533;&#65533;h&#65533;r&#1616;&#65533;&#65533;&#65533;&#65533;U&#65533;b&#65533;S&#590;&#65533;&#65533;&#65533;&#65533;&#65533;  ;&#65533;&#65533;%{&#420;b&#65533;Z L&#65533;mSl&#65533;K&#1814;&#65533;#Dw&#65533;p&#65533;&#65533;(&#65533;s@&#65533;&#65533;&#65533;u&#65533;$&#65533;&#65533;&#65533;&#65533;B3&#65533;f!&#1000;&#1050;&#65533;&#65533;&#1810;&#65533;%&#65533;&#1419;&#65533;&#65533;f&#65533;&#65533;}&#65533;|&#65533;[&#65533;!&#65533; &#65533;&#65533;U&#65533;&#65533;Q&#65533;v&#65533;&#65533;JTp&#65533;&#65533;&#65533;&#65533;&#65533;m/W&#65533;;&#65533;:&#65533;&#65533;8&#65533;~&#249;,&#65533;&#65533;Q&#65533;&#65533;&#65533;
,&#65533;&#65533;&#65533;pH&#65533;&#65533;X&#65533;&#65533;&#65533;&#65533;('&#65533;\@&#65533;&#65533;&#65533;&#65533;$i&#65533;t&#65533;&#65533;Ha$$9&#3079;?&#65533;&#65533;&#65533;c7~&#65533;&#65533;&#65533;L&#65533;&#65533;&#65533;H&#65533;0&#65533;-&#193;&#65533;&&#65533;z&#65533;f&#65533;&#65533;<&#65533;8&#65533;&#65533;&#65533;y&#65533;&#65533;&#65533;.&#65533;&#65533;
+&#65533;&#65533;&#65533;,m&#65533;p&#65533;&#65533;$
L&#65533;*&#65533;&#65533;q&#65533;&#65533;&#65533;`/&#65533;&#65533;&#65533;&#65533;&#65533;c&#65533;&#65533;.&#65533;&#636;Reo&#65533;&#65533;&#65533;y&#65533;n&#65533;&#65533;u&#65533;}&#65533;h&#65533;&#65533;5&#336;~&K&#65533;&#65533;&#65533;&#65533; #&#65533;iOW]6&#65533;&#65533;&#65533;&#65533;&#65533;&#65533;&#65533;&#65533;h{v&#65533;&#65533;Nu&9&#65533;&#65533;-Y &#65533;j&#65533;&#65533;&#65533;&#65533;&#65533;6Gd&#1336;.5&#65533;&#65533;|i<&#65533;&#65533;&#65533;+&#65533;A&#65533;)&#65533;&#1966;&#65533;&&#1274;&#65533;&#65533;&#65533;} &#65533;D;&#65533;&#1610;&#65533;u&#65533;?&#65533;hU[;&#65533;&#65533;&#65533;^&#65533;&#65533;&#65533;V&#65533;
&#65533;bX&#65533;&#1927;&#65533; &#65533;m&#65533;&#65533;&#65533;w=gG_&#65533;&#65533;&#65533;d&#65533;4/&#65533;&#65533;&#65533;x{uz&#65533;&#65533;<&#65533;c\&#65533;{&#65533;&#65533;&#65533;&#65533;&#65533;&#65533;&#65533;&#65533;&#65533;&#3404;2&#65533;&#65533;`?&#65533;z!,^&#65533;&#65533;r&#65533;oL&#65533;&#65533;&#65533;&#65533;&#65533;^&#65533;{&#1802;*
Slj_&#65533;&#65533;N&#65533;&#65533;V&#65533;/&#65533;n&#65533;\&#65533;&#65533;&#65533;&#65533;` pvJ&#1017;&#65533;&&#65533;%b&#65533;&#65533;&#65533; &#65533;&#65533;t&#65533;&#34215;{&#65533;0x&#65533;&#65533;w&#65533;+&#65533;\&#65533;:&#65533;&#65533;&#65533;&#65533;&#65533; &#65533;&#65533;&#65533;&#937;&#65533;&#65533;&#65533;&#65533;=&#65533;WN:&#65533;%0O&#65533;&#65533;&#65533;8RO;&#65533;&#65533;&#65533;#M&#1531;&#65533;&#65533;w&#1533;&#65533;o&#65533;&#65533;]&#65533;&#554;7&#65533;u&#65533;&#65533;&#65533;&#65533;
&#65533;&#65533;&#65533;&#65533;&#65533;&#1676;L&#65533;(:&#65533;&#65533;|w&#20308;	*&#65533;&#65533;&#65533;&#65533;&#65533;w$&#65533;.&#65533;&#65533;1Px&#65533;!&#65533;&#65533;[Z|&#65533;&#366;w&#65533;Q&#65533;&#710;&#65533;&#65533;W_&#65533;&#65533;[&#65533;&#65533;&#65533;&#65533;l&#65533;\&#65533;&#65533;*w&#65533;:&#65533;&#65533;]&#65533;&#65533;&#65533;&#65533;U}g&#65533;&#65533;K&#65533;&#65533;H&#65533;i&#65533;WV&#65533;?&#65533; ^Q@&#65533;&#65533;q&#65533;&#65533;Hr|&#65533;&#65533;'~Bpi&#65533;&#65533;&#65533;p&#65533;fg&#65533;&#65533;u&#65533;&#65533;&#65533;&#65533;d&#968;'9fne&#65533;&#65533;&#65533;Q&#65533;f&#65533;&#65533;j&#65533;2&#65533;&#65533;&#65533;7&#65533;&#65533;? &#65533;&#65533;&#65533;D	&b&#65533;Dy&#65533;W&#65533;&#65533;bd&#65533;&#65533;r&#741;-W{&#65533;h&#65533;k&#65533;wO&#65533;&#65533;b,d&#65533;&#65533;X	&#65533;NV&#65533;h&#65533;Q_>&#65533;c&#65533;c&#65533;D2&#65533;gn&#65533;(%&#65533;~W&#65533;"&#65533;?8&#65533;s&#65533;}m&#65533;?8hTQg:&#65533;x&#65533;&~
4w'&#65533;&#65533;LL!&#65533;-&#65533;h&#65533;z4&#65533;&#65533;&#65533;$x&#65533;S"&#65533;&#65533;~m&#65533;)&#1079;0&#65533;@&#65533;&#65533;f&#65533;&#65533;ZhDIv/w&#65533;&#65533;hXN&#65533;&#65533;U&#65533;z&#65533;&#65533;&&#65533;&#65533;#&#65533;N&#65533;&#65533;ZWJ"5&#65533;&#65533;E&#65533;gMi&#65533;&#65533;&#417;(&#292;%&#65533;&#65533;}&#65533;&#65533;vnuG`i&#65533;G&#65533;Qa&#65533;b&#65533;&#65533;&#65533;|xeVE&#65533;H:&#65533;q;p|&#65533;h&#65533;g&#65533;&#65533;&#65533;a&#65533;&#65533;h&#65533;G&#65533;"EPLzX&#65533;|&#65533;TN&#65533;&#65533;*w&#65533;&#65533;rt&#65533;h&#65533;&#65533;CCn&#65533;&#65533;o&#65533;g&#65533;&#65533;x&#65533;8&#65533;(|&#65533;()&#65533;&#65533;z)f_&#65533;F&#65533;m(&#65533;&#65533;3&#65533;&#65533;f"4p &#65533;&#65533;i&#65533;8&#65533;&#65533;]r&#65533;&#65533;&#65533;&#65533;iC&#65533;yB&#65533;m&#65533;|&#65533;&#65533;n&#65533;&#65533;Y&#65533;&#65533;l&#65533;&#65533;k]&#65533;&#65533;&#65533;Gpm4&#65533;@:f&#65533;X&#65533;X&#65533;3&#65533;_&#65533;oT&#65533;&#65533;r&#65533;&#65533;&#65533;&#65533;&#65533;6$&#65533;T:&#65533;&#65533;	94xQ]9K&#65533;#0w&#65533;{1p&#65533;ujr&#65533;&#65533;&#65533;(&#65533;9&#1036;<``&#65533;&#65533;U&#65533;,2Wf(82&#65533;<2Rh&#65533;^&#65533;&#65533;$&#65533;&#536;&#65533;&#760;&#65533;V-ZR&#65533;SSH&#65533;&#65533;&#65533;&#65533;&#65533;&#65533;&#65533;&#65533;=YR&#65533;i@&#65533;&#65533;p&#65533;&#65533;&#65533;&#65533;&#65533;-'&#65533;&#65533;a&#65533;&#65533;F&#65533;J)$&#65533;&#65533;~&#65533;]&#65533;&#65533;&#65533;f&#65533;0&#1634;&#65533;&#65533;&#530;h&#1109;5^&#65533;&#65533;_yya)&#65533;d&#65533;+&#65533;XMR&#65533;]&#65533;&#65533;8&#65533;sd&#65533;s&#65533;8&#65533;&#65533;Q&#65533;b &#373;9&#65533;&#65533;Rj&#65533;T9-&#65533;&#65533;&#65533;&#65533;&#65533;&#65533;H&#65533;&#65533;a&#65533;&#65533;&#65533;&#65533;&#65533;"&#65533;g&#65533;!&#65533;n&#65533;)&#65533;"z&#65533;~&#65533;Y&#65533;&#421;&#65533;&#65533;Y&&#65533;y&#65533;&#65533;&#65533;Z'c&#65533;#&#65533;={&#65533;a&#65533;&#65533;6f&#65533;&#65533;&#1626;&#65533;&#65533;&#65533;&#65533;	)&#65533;	,&#65533;&#65533;3K&#65533;yh&#65533;&#65533;+Aa&#65533;T&#65533;\&#65533;&#65533;&#65533;&#65533;&#65533;&#65533;u2&#65533;&#65533;&#65533;#&#65533;l&#602;&#65533;N$S}J&#65533;&#65533;`!&#65533;&#65533;&#65533;&#65533;u2&#65533;x q&#1368;|&#65533;7&#65533;	1(f'&#65533;&#65533;I&#65533;&#65533;i&#65533;&#31322;&#65533;&#65533;&#65533;W&#65533;S&#10152;eQ&#65533;&#65533;&#65533;Yow&#65533;&#65533;y&#65533;&#65533;y&#65533;&#65533;&#65533;T!q&#65533;&#65533;C&#65533;&#65533;T>&#65533;z&#65533;&#65533;J&#65533;&#65533;`&#1184;&#65533;Z&#65533;!j&#65533;&#65533;	f&#65533;&#65533;&#65533;&#609;&#65533;&#65533;&#65533;&#65533;&#65533;!t&8"&#65533;&#65533;g/&#65533;&#65533;&#65533;>&#65533;H,&#65533;.&#65533;&#65533;8Y]H2&#65533;8P&#65533;&#65533;&#65533;;ff=&#65533;&#65533;_	t&#65533;C&#65533;Lf&#65533;&&#65533;&#65533;&#65533;&#65533;&#65533;x&#65533;s&#65533;W&#65533;&#65533;)&#65533;&#65533;cX"x&#65533;&#65533;i&#65533;&#65533;&#65533;&#65533;8&#65533;z*&#65533;b&#65533;:dz&#65533;&#65533;&#65533;&#65533;&#65533;&#65533;&&#65533;&#65533;2 &#65533;&#65533;&#65533;&#65533;&#65533;;&#65533;38&#65533;!:&#65533;&#65533; &#65533;&#65533;&#65533;&#65533;&#65533;&#1622; &#65533;8&#65533;&#65533;&#65533;&#65533;&#65533;&#65533;Xm&#65533;BJG&#65533;&#65533;f&#65533;Q)&#65533;&#65533;O!(j&#65533;6X&&#65533;a	&#65533;&#65533;<&K"&#65533;&#65533;&#22825;&#65533;j!&#65533;&#65533;xO R U&#65533;&#65533;0&#65533;&X:&#65533;V&#65533;d&#65533;&#65533;&#65533; j&#65533;E&#65533;&#11682;&#65533;&#65533;&#65533;D&#1449;&#65533;hV&#65533;&#65533;C&#65533;#&#65533;AR5&#65533;&#65533;&#65533;&#1687;&#65533;&#65533;&#65533;&#65533;jo&#65533;I&#65533;&#65533;&#65533;&#65533;&#65533;M@&#65533;&#65533;&#65533;G0i&#65533;&#65533;&#65533;&#65533;&#65533;&#677;&#65533;&#65533;@_ /&#65533;v&#65533;bPq6#I&#65533;&#65533;9&#65533;v&#65533;T&#65533;&#65533;&#683;rd i&#65533;&#65533;&#65533;O&#65533;&#65533;&#65533;&#65533;&#65533;Y&#65533;$e	J&#65533;>92&#65533;&#65533; +&#65533;&#65533;&#65533;aK&#65533;&#65533;#&#65533;&#65533;X&#65533;S&#65533;&#65533;&#65533;
&#65533;P &#65533;x&#65533;&#65533;Z.P'7&#65533;jB&#65533;&#65533;&#65533;j&#65533;&#1242;&#65533;$&#65533;&#65533;&#65533;Z&#65533;&#65533;&#65533;&#65533;&#65533;`&#65533;&#65533;%&#65533;&#65533;^g&#65533;'y&#65533; &#65533;ipz7&#65533;f&#65533;;+&#65533;VA]&#65533;5&#65533;8b&#65533;n&#65533;&#65533;f&#65533;?&#65533;&#65533;c&#65533;W&#65533;M&#1454;@GW&#65533;H&#499;^&#65533;c&#65533;35R&#65533;>a i&#65533; &#65533;j&#65533;n&#65533;Kd&#65533; \X&#65533;&#65533;'wI&#65533;h?&#36535;{+V&#65533;T`"&&#65533;&#65533;]&#65533;G&#65533;|
&#65533;e&#65533;G&#65533;d&#1476;&#65533;&#65533;&#65533;&#65533;&#65533;z&#65533;&#65533;&#65533;+A&#170;h&#65533;&#65533;&#65533;&#65533;&#65533;&#65533;&#65533;M&#65533;
h&#65533;&#65533;&#65533;v&#65533;&#65533;_vZbj&#698;;!"&#65533;f\&#1781;_kW&#65533;+&#65533;&#65533;&#556;L1H	Y^&#65533;&#65533;&#65533;&#65533;-&#65533;&#65533;} &#65533;&#65533;b&#65533;1y&#65533;;6&#65533;&#65533;X&#764;&#65533;&#755;x&#65533;&#65533;qVlpA&#65533;`&#65533;&#65533;&#1780;&#65533;&#65533;&#65533;l&#65533;&#65533;cra;H&#65533;nU&#65533;/&#65533;&#65533;&#65533;}K&#65533;&#65533;!&#65533;&#65533; &#65533;K&#65533;&#36543;D&#65533;A5"&#65533;JB&#65533;&#65533;&#65533;&#65533;&#65533;&#65533;&#65533;&#65533;&#65533;&#65533;&#65533;&#65533;`&#65533;&#65533;b\&#135;0W8&#65533;&#65533;&#65533;M&#65533;&#351;t&#65533;s&#65533;v&#65533;&#65533;&#65533;&#65533;s
&#65533;ra&#65533;&#65533;&#65533;&#65533;&#65533;9&#65533;&#65533;&#65533;&#65533;&#65533;&#65533;WV&#65533;&#65533;iQ&#65533;;
&#65533;R&#65533;N6&#65533;&#65533;&#65533;8&#65533;&#65533;&#65533;&#65533;gX&#65533;s&#65533;&#65533;p&#1038;m[&#65533;G&#65533;&#65533;&#1151;&#65533;!B&#633;;-'&#65533;&#65533;k&#65533;&#65533;&#65533;&#65533;&#65533;&#65533;ep&#65533;Y&#65533;&#65533; ~o&#65533;&#65533;:&#65533;&#65533;0&#65533;tC2&#65533;&#65533;l,&#65533;gW<\&#65533;&#65533;&#65533;&#65533;rw&#65533;^&#65533;&#65533;&#65533;&#65533;&#65533;:&#65533;=@&#65533;&#65533;&#1029;&#65533;&#65533;&#65533;&#65533;F:w	&#65533;&#65533;&#65533;>aQ&#65533;=	&#65533;&#65533;&#65533;&#65533;&#65533;&#65533;g&#65533;
&#65533;&#65533;&#65533;&#65533;&#65533;\e\+_r<&#65533;na&#655;,0hw&#65533;&#65533;&#65533;{&#65533;&#65533;!A&#65533;&#65533;&#65533;]&#65533;&#65533;&#65533;&#537;&#65533;&#65533;&#65533;ls&#65533;&#65533;&#65533;&#65533;&#65533;&#65533;|b&#65533;RV&#65533;L\r&#65533;&#65533;v&#65533;&#65533;&#65533;a&#65533;&#65533;Q&#466; &#65533;&#65533;&#65533;&#65533;&#65533;T&#65533;B&#65533;r	&#65533;f&#65533;&#65533;&#65533;&#65533;&#65533;VP&#65533;&#749;&#65533;	Z&#65533;'&#65533;%&#65533;&#65533;#&#65533;&#65533;P&#65533;0\&#65533;&#65533;&#65533;,c&#65533;&#65533;N&#65533;&#65533;0&#65533;&#65533;&#1837;N&#65533;&#65533;&#65533;`&#65533;&#65533;q&#65533;&#65533;,&#728;$ &#65533;F&#65533;M&#65533;&#65533;&#65533;&#65533;6&#65533;&#65533;&#65533;&#65533;&#65533;&#65533;&#65533;&#65533;&#65533; -&#65533;&#65533;&#65533;$&#65533;u&#65533;&#65533;Lyv&#65533;&#65533;&#65533;9$&#65533;&#65533;}&#999;&#65533;&#65533;&#65533;l&#65533;&#65533;)&#65533; [&#65533;6=&#65533;&#65533;g&#65533;&#65533;&#65533;p&#65533;s(&#65533;&#65533;&#1996;&#65533;&#65533;,%G`p&#65533;"1:&#65533;:&#65533;&#65533;V&#65533;S&#65533;&#65533;?}&#963;&#65533;&#65533;*&#65533;&#65533;&#65533;&#65533;:&&#65533;&#65533;2&#65533;&#65533;I&#65533;&#65533;Q&#65533;P&#65533;&#65533;^&#65533;
QW&#65533;b&#65533;&#65533;q&#65533;&#65533;&#65533;&#65533;T&#65533;&#65533;&#65533;K&#65533;9a&#65533;qm`&#65533;}=&#65533;j=&#1365;&#65533;\&#65533;nZ&#65533;&#65533;&#65533;&#65533;&#65533;,&#1372;u&#866;"O`?&#65533;&#65533;&#65533;&#1644;&#65533;&#982;&#65533;
&#65533;
&#823;)v&#65533;qfr&#65533;	!&#65533;&#65533;&#65533;.&#65533;i&#65533;+!&#65533;&#65533;&#1707;0&#1360;P&#1013;&#65533;&#65533;&#65533;Q|i&#65533;&#65533; &#65533;|&#65533;&#65533;&#65533;&#65533;q	&#65533;-&#1358;`&#65533;\&#65533;n&#65533;Q&#65533;&#65533;:&#65533;8&#65533;&#65533;&#65533;#.&#65533;X&#65533;&#65533;f&#65533;&#1519;&#65533;&#65533;o&#65533;&#65533;N&#65533;&#65533;&#65533;&#65533;j&#65533;\&#1454;m&#65533;R	n&#65533;&#65533;&#1478;&#65533;s!
&#65533;&#65533;&#65533;-&#65533;Sq&#65533;&#65533;1&#65533;&#65533;&#65533;,m]&#1403;&#65533;&#65533;/}&#65533;&#65533;&#564;&#65533;=!cP&#65533;&#65533;&#65533;`&#1075;&#65533;&#65533;pt&#65533;&#65533;P&#65533;&#65533;&#65533;i|&#65533;&#65533;&#65533;T&#65533;-&#65533;&#65533;&#65533;&#65533;&#65533;&#65533;,:
&#65533;&#65533;&#65533;p&#65533;q&#65533;&#65533;&#65533;&#65533;L&#65533;&#65533;vHB&#65533;Q o 0&#65533;&#1085;&#65533;@-&#65533;~.&#65533;&#65533;&#65533;}p&#65533;&#65533;&#65533;&#65533;&#1433;&#65533;?&#65533;lR1T&#65533;v&#65533;&#65533;&#65533;&#65533;@&#65533;4&#1499;&#13821;&#65533;f&#65533;&#65533;_&#65533;&#65533;&#65533;R&#65533;&#65533;-&#65533;p~'&#65533;&#65533;m(+&#65533;&#65533;&#65533;-&#65533;y.&#65533;}&#65533;&#65533;&#65533;C&#65533;H&#65533;r	&#65533;>&#65533;&#65533;&#65533;o. (@(,2&#65533;^&#65533;&#65533;&#65533;&#65533;.&#2006;4&#65533;/v&#17758;&#1430;&#65533;&#65533;'&#65533;&#65533;&#65533;&#65533;.&#65533;&#65533;c&#65533;~&#65533;&#65533;&#65533;D&&#65533; &#65533;.#&#65533;&#65533;"&#65533;^&#65533;>&#65533;&#65533;&#65533;'&#65533;&#65533;&#65533;>&#65533;&#65533;&#65533;&#65533;>&#65533;&#65533;&#462;&#44814;p&#65533;&#65533;&#65533;&#65533;&#65533;&#65533;&#65533;&#65533;&#65533;,&#65533;&#65533;>&#65533;^=&#65533;&#65533;&#65533;&#241;j&#65533;&#65533;&#65533;N&#65533;&#65533;&#65533;&#65533;	&#65533;L&#65533;=&#65533;&#65533;&&#65533;&#65533;&&#65533;&#65533;&#65533;~&#65533;`&#65533;~&#65533;&#65533;&#65533;&#65533;&#65533;&#65533;&#65533;N&#65533;&#65533;&#65533;&#65533;pA&#65533;p&#65533;_&#65533;&#65533;&#65533;`&#65533;&#65533;
&#65533;&#65533;&#65533;&#65533;&#65533;&#65533;|&#65533;&#65533;o&#65533;&#65533;^&#65533;&#65533;&#65533;&#65533;&#65533;&#65533;&#65533; &#65533;&#65533;&#65533;>&#65533;$_&#65533;&&#65533;(&#65533;&#65533;*&#65533;&#65533;,&#65533;&#65533;.&#65533;&#65533;&#65533;~&#65533;0&#65533;?&#65533;4_&#65533;6&#65533;8&#65533;&#65533;:&#65533;&#65533;<&#65533;&#65533;>&#65533;&#65533;@&#65533;B?&#65533;$&#65533;&#65533;D&#65533;H&#65533;&#65533;J&#65533;&#65533;L&#65533;&#65533;N&#65533;&#65533;P&#65533;R?&#65533;;o&#65533;T&#65533;I&#65533;&#65533;2&#65533;&#65533;\&#65533;&#65533;^&#65533;&#65533;`&#65533;b&#65533;V?&#65533;f&#65533;h&#65533;&#65533;j&#65533;&#65533;l&#65533;&#65533;YO&#65533;r?&#65533;t_&#65533;v&#65533;x&#65533;&#65533;z&#65533;&#65533;|&#65533;&#65533;~&#65533;&#65533;&#65533; &#65533;?&#65533;&#65533;_&#65533;&#65533;&#65533;&#65533;&#65533;&#65533;&#65533;&#65533;&#65533;&#65533;&#65533;&#65533;&#65533;&#65533;&#65533;&#65533;&#65533;&#65533;?&#65533;&#65533;_&#65533;v&#65533;&#65533;&#65533;&#65533;&#65533;&#65533;&#65533;&#65533;&#65533;&#65533;&#65533;&#65533;&#65533;&#65533;&#65533;&#65533;?&#65533;&#65533;_&#65533;&#65533;&#65533;&#65533;@&#65533;&#65533;&#65533;&#65533;&#65533;&#65533;&#65533;&#65533;&#65533;&#65533;&#65533;&#65533;&#65533;?&#65533;&#65533;_&#65533;&#65533;&#65533;&#65533;&#65533;&#65533;&#65533;&#65533;&#65533;&#65533;_&#65533;&#65533;&#65533;&#65533;&#65533;&#65533;?&#65533;&#65533;_&#65533;&#65533;&#65533;&#543;&#65533;&#703;&#65533;&#65533;&#65533;&#65533;&#65533;&#65533;&#65533;&#65533;&#65533;&#65533;?&#65533;&#65533;_&#65533;&#65533;&#65533;&#65533;&#65533;&#65533;1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V$X&#65533;&#65533;A&#65533;-d&#65533;&#65533;&#65533;C&#65533;%N&#65533;X&#65533;&#65533;E&#65533;5n&#65533;&#65533;&#65533;&#65533;G&#65533;!E&#65533;$Y&#65533;&#65533;I&#65533;)UfL&#65533;r&#65533;J&#65533;1e&#932;Y&#65533;&#65533;M&#65533;9u&#65533;&#65533;Y&#65533;eO&#65533;A&#65533;%Z&#65533;&#65533;Q&#65533;IC&D&#65533;&#65533;&#65533;S&#65533;Q&#65533;N&#65533;Z&#65533;&#65533;U&#65533;Y&#65533;n&#65533;&#65533;&#65533;&#65533;W&#65533;a&#334;%[&#65533;&#65533;Y&#65533;i&#1390;e&#65533;+S&#65533;q&#65533;&#933;[&#65533;&#65533;]&#65533;>*&#65533;&#65533;&#65533;&#65533;_&#65533;&#65533;&\&#65533;&#65533;a&#265;/f&#65533;&#65533;&#65533;c&#529;%O&#65533;\&#65533;&#65533;e&#793;5o&#65533;&#65533;&#1203;&#65533;:&#65533;E&#65533;&]&#65533;&#65533;i&#1321;U&#65533;f&#65533;&#65533;&#65533;k&#1585;e&#998;]&#65533;&#65533;m&#1849;u&#65533;&#65533;&#65533;&#65533;&#65533;o&#65533;? !&#65533; i ,( f y&#65533;  &#65533; &#65533;H&#65533;&#65533;&#65533;&#65533;*\&#560;&#65533;&#199;#J&#65533;&#65533;0&#65533;&#331;3j&#65533;&#561;&#65533;&#463; C&#65533;I&#65533;&#65533;&#595;(S&#65533;\&#626;&#65533;&#727;0c&#668;I&#65533;&#65533;&#859;i&#65533;,&#65533;&#627;&#65533;&#991;@&#65533;
J&#65533;&#65533;&#1123;Hq&#65533;L&#692;&#65533;&#1255;P&#65533;J&#65533;J&#65533;&#65533;&#741;V&#65533;j&#65533;&#693;&#65533;&#1519;`}&#65533;TBv`&#1587;h&#1258;]&#758;-&#1009;e&#65533;&#65533;&#65533;K&#65533;&#65533;&#1915;x&#65533;"&#65533;&#65533;"B&#65533;
L&#65533;&#65533;&#65533;&#65533;&#65533;&#65533;0&#65533;^&#272;#K&#65533;L&#65533;)&#1841;%8xPCn&#65533;&#992;C&#65533;&#65533;b&#65533;7&#65533;H&#65533;&#65533;&#65533;&#65533;&#1520;&#65533;&#65533;h&#65533;&#65533;&#65533;&#1784;s&#65533;f&#65533;a&#65533;
Br&#65533;a&#65533;&#65533;&#531;&#65533;&#65533;&#65533;u&#65533;&#65533;&#1059;K&#65533;n&#65533;&#65533;&#65533;&#65533;0&#65533;W&#957;;&#65533;&#28711;&#65533;&#65533;O&#65533;>&#65533;&#65533;&#65533;&#65533;&#65533;]&#65533;&#65533;8&#65533;~&#65533;&#65533;&#65533;&#65533;T&#65533;&#65533;&#65533;&#65533;U&#1984;&#65533;:&#1030;&#65533;v&#65533;&#65533;&#65533;&#65533;&#65533;&#65533;&#65533;`&#65533;uP&#65533;f&#65533;a]&#65533;-&#65533;&#199;	&#65533;t &#65533;$&#65533;&#65533;&#65533;&#65533;&#65533; &#65533;{&#65533;&#65533;"&#65533;(&#65533;Z-&#65533;&#65533;!&#65533;
.X&#65533;&#65533;<&#65533;8_&#65533;&&#65533;zX&#65533;`A3&&#65533;$W&#65533;&#65533;&#1799;&#65533;&#65533;&#65533;&#65533;S&#65533;0!p&#65533;&#65533;&#65533;\v9&#1288;fYt#&#65533;8&#65533;(%&#65533;h&#65533;C&#65533;X&#65533;w&#65533;&#65533;p&#65533;&#65533;&#1422;#&#65533;b&#65533; &#65533;	f&#65533;|&#65533;&&#65533; &#65533;=&#65533;&#65533;$&#30792;&#65533;&#1313;&#65533;>Y&#65533;&#65533;{&#65533;)&#65533;n`&#65533;&#65533;&#65533;&#65533;c&#65533;&#65533;v:Rm&#65533;&#65533;J&PB&#39208;ND&#65533;&#65533;&#65533;&#206;&#65533;&#65533;&#65533;*&#65533;F&#65533;&#65533;&#65533; &#65533;&#65533;&#65533;&#65533;&#10857;&#65533;z&#65533;&#65533;&#65533;@g&#65533;&#65533;j&#65533;&#65533;&#65533;&#65533;&#65533;&#65533;&#65533;6{&&#65533;&#65533;F&#65533;&#65533;l&#65533;&#65533;&#65533;f&#745;i&#65533;Fi+&#65533;&#65533;^&#65533;&#65533;&#65533;&#65533;\&#65533;&#65533;rV&#65533;&#65533;&#65533;&#65533;9&#65533;&#65533;?&#65533;&#65533;&#65533;&#65533;&#910;[.&#65533;9&#65533;:&#65533;&#65533;&#65533;&#65533;&#65533;&#65533;^&#65533;&#65533;-&#65533;&#65533;Kf&#65533;&#65533;&&#65533;k&#65533;&#65533;u&#65533;&#238;&#65533;}&#65533;&#65533;&#65533;Wl&#65533;&#65533;#|&#16185;r&#65533;&#65533;&#65533;
o&#65533;"&#65533;&#65533;!t&#65533;(&#65533;&#65533;&#65533;&#65533;&#65533;K&#65533;&#65533;&#65533;i/&#744;N&#65533;&#65533;z*<^Pq&#65533;L&#65533;&#65533;@-)&#804;&#65533;
&#65533;w<&#65533;&#65533;&#65533;&#65533;&#65533;&#65533;&#65533;6@&#214;&#65533;&#65533;l5&#65533;Lg&#65533;&#65533;&#65533;}o&#65533;J&#65533;&#757;&#65533;Z&#65533;o~&#65533;,&#65533;&#65533;X&#65533;&#65533;&#65533;&#65533;c&#65533;.&#1573;&#65533;&#65533;k&#65533;p&#65533;&#65533;&#65533;&#65533;	&#65533;&#65533;w@EA&#65533;&#65533;l&#65533;P&#65533;}&#65533;&#65533;D&#65533;&#65533;t&#65533;h&#65533; $&#65533;&#65533;&#65533;6&#65533;g>v&#65533;F&#65533;&#313;&#1562;&#65533;&#65533; fc&#65533;b`U&#65533;&#65533;&#65533;&#65533;qw&#65533;&#65533;&#65533;H?&#65533;z&#65533;&#65533;FM&#65533;&#65533;&#65533;&#65533;4&#65533;&#65533;&#65533;l&#65533;&#65533;ss6&#1092;&#65533;NQu|[[&#65533;i4&#65533;&#65533;&#65533;	'&#65533;5&#65533;&#65533;&#65533;j*&#65533;&#65533;&#65533;;&#65533;&#65533;&#586;t5G&#1543;/>&#1646;3&#1768;&#65533;&#65533;&#65533;<~y2h&#65533;w&#65533;/&#65533;&#65533;&#65533;F&#65533;&#65533;o?&#65533;&#65533;+&#65533;&#65533;&#65533;74C&#65533;r&#65533;Hb2&#65533;&#65533;&#65533;$&#65533;&#65533;&#65533;W&#65533;&#65533;&#65533;&#65533;K&#65533;  &#65533;&#65533;&#65533;&#65533; &#65533;K&#65533;7!F&#21441;&#65533;&#65533;&#65533;W&#65533;&#65533;&#65533;ti+K&#65533;t&#65533;&#65533;&#65533;Pts&#65533;`f>&#65533;pZ&#65533;R&#65533;&#65533;&#65533;&#65533;<&#517;@TT&#65533;&#65533;j&#65533;C&#65533;&#65533;|D|&#65533;&#385;&#65533;	C&#65533;&#65533;&#65533;&#1190;&#65533;&#65533; Z1%	&#65533;&#65533;&#65533;&&f1&#65533;y\&#65533;&#65533;&#65533;&#1797;IcR&#65533;&#65533;&#1496;@e5&#65533;AQ&#65533;&#65533;&#65533;u&#65533;0&#65533;&#65533;f20&#65533;&#1240;E&#65533;&#65533;`28&#65533;I&#65533;R &#65533;&#65533;&#65533;.&#65533;&#65533;Fb/&#65533;&#65533;R&#65533;&#65533;&#65533;&#65533;&#65533;AMX&#65533;&#6378;f &#65533;H&#65533;fm&#65533;&#65533;(7&#65533; &#65533;WL&#65533;&#65533;rw&#65533;&#65533;x&#65533;&#65533;p"\&#65533;&#65533;%&#65533;&#65533;&#65533;&#65533;&#65533;&#65533;&#65533;j&#65533;&#65533;}&#65533;
&#65533;&#65533;H	5&#65533;H@vQ&#65533;2A&#1213;V&#65533;|&#65533;&#65533;$&#65533;&#65533;K&#65533;p&#65533;&#65533;&#1988;&#65533;&#65533;R&#65533;qd&#65533;&#65533;@
&#65533;&#65533;&#65533;r&#65533;2:&#65533;Be&#65533;"2K&#65533;k7d6&#65533;&#65533;&#65533;az&#65533;&#65533;\ X`&#65533;*&#65533;&#65533;&#65533;&#65533;&#65533;&#840;\&#65533; &#65533;&#65533;mn&#65533;Im&#65533;&#1246;&#65533;&#737;&#65533;&&#640;PS&#65533;&#65533;F7z&#65533;&#309;8+P#&#65533;x&#65533;&#65533;L&#65533;&#65533;&#65533;&#65533;&#65533;&#65533;JSd&#65533;2&#1926;&#65533;0&#65533;)K&#65533;(S&#65533;y&#65533;*&#65533;&#65533;Ay3+&#65533;( `&#65533;62M&#65533;RK&#65533;&#65533;Y&#65533;&#65533;AJZ&#65533;&#65533;&#65533;&#65533;Bj"`QdV&#65533;]&#65533;X&#65533;:&#449;H&#65533;{qA-&#65533;&#65533;Z&#65533;&#65533;X&#65533;&#65533;JG&#65533;V&#65533;R&#65533;&#65533;x&#65533;&#65533;&#65533;0 #Q`&#65533;&#65533;I&#65533;\Gf&#65533;&#65533; mr&#65533;&#65533;&#65533;I&#65533;:6&#65533;&#1001;&#65533;R&#65533;V&#65533;&#65533;&#1792;"&#65533;8R&#65533;0`&#65533;}&#65533;cG&#65533;&#65533;&#1030;~&#359;oV&#65533;&#65533;0&#432;&#65533;r&#65533;<&#65533;&#65533;]&#65533;e&#65533;!&#65533;&#65533;mi&#65533;Q8&#65533;&#65533; Q[&#65533;&#65533;2&#65533;		&#65533;z&#65533;Hu&#65533;1!&#65533;&#65533;n9&#65533;)xU&#1088;&#65533;<H&#65533;&#65533;S[&#65533;Bd&#389;&#65533;v&#65533;K&#65533;%&.&#65533;X&#65533;&#65533;&#57751;&#65533;8&#65533;I&#65533;4w&#65533;&#65533;&#65533;&#65533;t&#1603;I&#65533;&#1407;&#65533;&#65533;m&#65533;)&#65533;&#65533;&#65533;&#65533;&#65533;&#65533;&#65533;&#65533;&#65533;&#65533;&#65533;&#65533;&#65533;w&#65533;&#65533;&#65533;&#65533;u&#65533;pD&#65533;&#65533;*&#1034;a&#65533;E&#65533;I&#65533;&#65533;+8&#65533;<c3%&#65533;&#65533;&#65533;8do&#65533;&#65533; $&#65533;&#65533;&#65533;&#65533;&#65533;E&#65533;`&#65533;&#65533;&#65533;&#65533;]q&#65533;&#65533;&#65533;&#65533;a&#65533;@H!&#65533;&#1734;=X&#65533;:&#65533;&#65533;&#65533;&#65533;&#65533;*;&#401;X&#946;&#65533;eK:AU&#65533;&#65533;bftf&#65533;&#65533;'~w&#65533;h.&#65533;&#65533;&#65533;&#65533;S"&#65533;Y&#65533;9iB&#65533;B`q&#65533;&#65533;&#65533;Qe&#65533;;3&#65533; #;^&#65533;&#65533;o &#65533;&#65533;&#65533;&#65533;E
lLbT7, &#65533;&#65533;&#65533;;^Zz&#65533;!@&#65533;	F,&#65533;*sv&#736;5&#65533;#&#65533;$&#65533;_&#65533;mm8:t:q4&#65533;
D<&#65533;(O&#65533;&#65533;$&#60687;/*&#65533;^&#65533;&#65533;&#65533;&#65533;&#65533;)NMG&3&#65533;X&#1140;&#65533;&#65533;|&#65533;&#65533;&#65533;&#65533;&#65533;&#65533;&#65533;&#65533;&#65533;m<&#65533;Q(&#65533;u&#65533;&#65533;zu&#65533;<&#65533;-(&#65533;h&#65533;&#65533;&#65533;&#65533;&#65533;`A[D&#65533;&#65533;L5&#65533;&#65533;&#65533;&#65533;&#65533;M&#65533;&#65533;&#65533;&#65533;&#1379;&#65533;x&#65533;&#65533;S&#65533;&#65533;&#65533;&#65533;=@&#65533;&#65533;&#65533;VVrq1:&#65533;v&#65533;&#65533;kr&#65533;&#65533;]&#65533;&#65533;&#65533;;!0&#65533;&#65533;Y&#65533;&#65533;i\S&#65533;&#65533;&#65533;&#65533;w&#65533;&#65533;&#65533;g&#65533;)&#65533;6&#65533;GN&#65533;0l&#65533;&#65533;&#65533;&#65533;&#65533;	U4&#65533;&#65533;{&#1656;67F&#65533;&#37650;&#65533;&#65533;s&#65533;Lf&#65533;`m&#65533;9&#65533;&#65533;+s&#65533;&#65533;-&#65533;e&#65533;&#65533;&#65533;&#65533;&#65533;}m&#65533;&#65533;%&#896;&#65533;[&#65533;YpY{{	@&#65533;&#345;&#65533;:#&#65533;&#65533;&#65533;&#65533;&#65533;&#65533;Nv&Ard<p&#65533;)&#65533;&#65533;&#65533;C7&#65533;F&#65533;&#65533;&#65533;N7<&#65533;&#65533;,&#65533;&#1965;b&#65533;o&#65533;G&#65533;T&#65533;x&#65533;U&#65533;&#65533;j&#65533;&#65533;$&#65533;{&#65533;&#65533;&#65533;&#65533;x&#62503;&#65533;enP&#65533;t&#371;&#65533;y&#65533;I&#65533;P&#65533;"Z"&#65533;&#65533;&#65533;#O&#65533;&#65533;&#65533;&#65533;Z&#65533;&#65533;&#65533;&#65533;&#65533;y&&#65533;&#65533;__q&#65533;=&#65533;v&#65533;-K&#65533;&#65533;&#65533;\F&#1177;&#65533;&#65533;&#1695;&#65533; Y&#65533;&#65533;&#65533;;&#65533;&#65533;&#65533;x&#65533;&#1529;&#65533;&#65533;T&#65533;zO&#65533;&#65533;&#65533;F&#65533;6~ kV&#65533;a&#65533;&#65533;&#65533;&#65533;1G=&#65533;&#65533;/&#65533;&#65533;$?&#65533;&#65533;&#65533;&#65533;&#65533;&#65533;&#65533;dV&#65533;&#65533;&#65533;&#65533;e?&#65533;&#65533;c`\&#1935;Kj&#65533;VM]&#65533;&#65533;x z&#65533;d:&#65533;&#65533;6sJ&#65533;8'p&#65533;G:q`q&#65533;&#65533;3k0&#65533;|&#65533;u&#65533;t%&#65533;SVLX&#65533;ZOaX&#65533;B&#65533;&#65533;&#65533; &#65533;t&#65533;j&#65533;&#65533;&#65533;&#65533;&#65533;rU&#65533;Gw&#65533;&#65533;U&#65533;&#65533;&#65533;Og&#65533;i&&#65533;&#65533;/&#65533;&#65533;&#65533;N&#65533;&#65533;g/&#65533;&#775;o&#65533;&#65533;g&#65533;I&#65533;&#65533;:&#65533;&#65533;&#65533;&#65533;U&#65533;%v@x&#65533;3&#65533;h&#65533;g :&#65533;h&#65533;&#65533;7H(&#65533;1FnE&#65533;l&#65533;RyF:s&#65533; E&#65533;bP&#65533;&#65533;rxA{t&#65533;%.,&#65533;$&#1509;;&#65533;3&#65533;I&#65533;c&#65533;&#65533;&#65533;&#65533;k&#65533;TO5W6&#65533;e&#65533;&#65533;[>&#65533;7&#65533;&#65533;H&#65533;? @&#65533;&#65533;h=&#65533;}aX~&#65533;&#65533;$&#65533;6&#65533;&U&#65533;&#65533;&#65533;l&#65533;O&#65533;&#456;&#65533;&#65533;dE&#65533;&#65533;(f@PcQ&#65533;C&#65533;&#65533;`>w&#391;qIX&#65533;2:&#65533;H&#65533;&#65533;cH&#65533;&#65533;f( v&#65533;&#65533;_aK&#65533;&#65533;@&#65533;x 7&#65533;&#65533;#bgh&#65533;v&#65533;d!&#65533;&#65533;U&#65533;&#65533;&#65533;&#65533;&#65533;i&#65533;&#65533;z&#65533;H&#65533;S!&#65533;&#65533;+&#65533;}[&#65533;bpx&#65533;dh'&#65533;&#65533;&#65533;Fuu&#65533;}CJ&#65533;&#65533;&#65533;&#65533;&#65533;u&#65533;V&#65533;(y&#65533;&#65533;1&#65533;&#65533;"&#65533;.	&#65533;{&#65533;#=&#65533;&#65533;Cb&#65533;r&#65533;&#65533;2PUn&#65533;&#65533;&#65533;&#577;&#65533;fA&#65533;(&#65533;&#65533;&#65533;XeS&#65533;&&#65533;&#65533;&#334;-&#65533;]&#65533;&#65533;y&#65533;&#65533;&#65533;&#65533;&#65533;&#449;>6&#65533;&#65533;&#65533;&#65533;U&#65533;&#65533;tTZ9 &#65533;o&#65533;&#65533;p&#65533;&#65533;&#65533;E&#65533;&#65533;&#65533;&#65533;H&#996;i&#65533;gbK&#65533;&#65533;&#65533;$&#65533;Z!&#65533;&#593;&#65533;&#65533;jU&#65533;&#65533;&#65533;W&#65533;G}!_&#65533;&#65533;&#65533;h&#65533;u&#65533;$k^)k&#65533;&#65533;b&#65533;Yaia&#2132;K&#596;M	G&#65533;(gd&#65533;;&#65533;f&#65533;Bg&#65533;0&#65533;eHo&#65533;Y&#65533;&#65533;X&#65533;&#65533;&#65533;x&#65533;$&#65533;&#65533;F&#65533;j&#65533;&#65533;&#65533;[(;SI&#65533;U	0VQuF,&#904;N&#65533;i9&#65533;Y&#65533;o&#65533;LX$&#65533;&#65533;f9v&#65533;hd&#65533;&#65533;|	]L&#65533;[&#65533;)4&#65533;&#65533;k&#65533;&#65533;&#65533;&#65533;&#65533;&#65533;jx7s&#65533;j&#65533;H&#65533;QS	V&#65533;&#65533;T&#65533;&#65533;&#65533;&#65533;&#65533;&#65533;&#65533;&#65533;i&#65533;&#65533;&#65533;=`x**&#65533;(c&#65533;&#65533;&#65533;s&#412;&#65533;&#65533;&#65533;&#65533;9&#65533;&#65533;x&#65533;&#65533;#q&#65533;&#65533;&#65533;M&#65533;&#65533;&#65533;&#65533;&#65533;&#65533;X&#65533;a^&#65533;ka'&#65533;9&#65533;&#1481;&#65533;&#65533;&#65533;&#65533;2&#65533;&#65533;&#65533;tq&#65533;&#65533;&#65533;&#65533;&#65533;$l&#65533;W&#65533;i}&#65533;&#65533;&#65533;9&#65533;&#65533;&#65533;"F!f&#65533;$&#65533;&#65533;q&#519;u &#65533;&#65533;&#65533;T&#65533;&#65533;&#65533;&#65533;&#65533;&#65533;&#65533;Y&#65533;&#65533;|&#65533;&#65533;&#65533;&#1632;<&#65533;&#65533;1&#386;&#65533;9E&#65533;$:&#65533;:&#65533;.:&#65533;&#65533;y&#65533;&#65533;Y&#65533;&#65533;&#65533;&#65533;&#65533;&#65533;eH&#65533;VV&P+z&#65533;-&#65533;&#65533;/j&#65533;br&#65533;&#1434;E&#65533;&#65533;T&#65533;&#65533;&#65533;]Dx&#65533;&#65533;&#65533;Y&#65533;&#65533;(1xC:&#65533;&#65533;&#65533;&#65533;&#65533;w&#65533;"nL
#8&#65533;\&#65533;&#65533;e&#65533;r&#65533;&#65533;LX&#65533;Z&#65533;&#65533;J:+(&#65533;"l7&#65533;6&#65533;z>S&#65533;	&#65533;&#65533;kk7&#65533;&#65533;&#65533;&#65533;m&#65533;oZ&#65533;D&#65533;&#65533;rdf 
&#65533;X&#65533;3&#65533;q&#610;YdBQJ*j
&#65533;&#65533;"&#65533;&#65533;&#65533;E&#65533;j&#65533;&#65533;&#65533;41&#65533;*&#65533;&#65533;&#65533;{&#65533;&#65533;&#65533;&#65533;&#65533;pI&#65533;&#65533;&#65533;&#65533;&#65533;sS&#65533;&#65533;&#65533;&#65533;&#678;&#65533;&#65533;&#65533;&#65125;&#65533;:0&#65533;gc&#65533;&#65533;wn&#65533;&#682;B&#65533;E&#65533;&#65533; UU(&#65533;u&#65533;&#65533;Z&#65533;&#65533;y&#65533;&#65533;&#65533;&#65533;B1&#65533;&#65533;1&#65533;h:E90w&#65533;&#65533;&#65533;>&#65533;j&#65533;O&#65533;8&#65533;&#65533;&#65533;Y&#65533;&#65533;:&#65533;&#1274;&#65533;&#65533;&#65533;&#65533;&#1192;&#65533;&#65533;"&#65533;q&#65533;&#685;=&#65533;*&#65533;&#65533;&#65533;D\&#65533;&#1627;D&#65533;Nj&#65533;&#65533;&#65533;&#65533;J&#65533;&#65533;&#65533; &#134;&#65533;&#65533;&#65533;&#65533;&#65533;&#65533;n&#65533;1p&#65533;&#65533;&#65533;p`y&#65533;k&#65533;J&#65533;&#1688;&#65533;&#65533;&#43606;F&#65533;&#65533;55&#65533;U&#65533;6&#65533;&#21105;&#65533;j&#65533; 	&#65533;&#65533;g=&#43246;&#65533;&#65533;7&#65533;p&#65533;Y&#65533;&#65533;&#65533;&#65533;&#65533;&#65533;V1&#65533;m&#65533;&#65533;&#65533;&#65533;Q"$&#65533; 	k5k&&#65533;&#65533;&#65533;&#65533;>1+&#65533;&#65533;&#65533;&#65533;Q&#65533;&#65533;&#65533;a&#65533;&#65533;&#65533;&#65533;&#624;=q}&#65533;&#65533;	y &#65533;&#65533;&#65533;&#65533;Vu&#65533;&#303;-& &#65533;&#65533;&#1254;'&#65533;&#65533;@M 6A&#65533;&#65533;R;N&#65533;&#65533;&#65533;`&#65533;e&#65533;2&#65533;&#65533;f&#65533;R&#65533;A&#65533;&#65533;&#65533;&#65533;&#1223;h95&#65533;&#65533;&#65533;X&#436;&#65533;(BP\`&#65533;v&#65533;=&#65533;c6@&#65533;`
^&#65533;&#65533;_(E/&#65533;&#65533;&#65533;4&#65533;&#65533;&#65533;Z&#65533;&#65533;M&#65533;n&#65533;9pe&#65533;&#65533;&#65533;&#65533;&#65533;X&#711; &#65533;*&#65533; 	&#65533;&#1081;&#65533;Ak&#65533;&#65533;&#65533;g&#65533;w&#65533;k&#65533;o&#65533;&#65533;+=&#65533;&#65533;*&#65533;;s&#65533;[&#65533;} *&#65533;&#65533;&#65533;u&#65533;a&#65533;Yxa&#65533;&#65533;&#65533;`&#65533;R&#65533;&#65533;&#65533;[&#65533;&#65533;&#65533;&#65533;&#65533;{&#65533;&#1724;x#&#65533;&#65533;[&#65533;k&#65533;&#65533;&#65533;&#65533;	&#65533;&#65533;O&#65533;&#65533;&#65533;&#65533;W &#65533;&#65533;;&#65533;&#65533;&#1142;- kcx&#65533;>&#65533;&#65533;
&#1769;,DwZ&#65533;G&#65533;&#65533; y`lp&#65533;p&#65533;R%&#65533;&#65533;&#65533;&#65533;/&#65533;&#65533;C:&#65533;t&#65533;&#65533;&#65533;	&#65533;&#65533;&#1528;8&#65533;&#65533;&#700;&#65533;&#65533;'`&#65533;ah&#65533;&#65533;&#65533;K&#65533;&#65533;y`0&#181;&#65533;&#65533;z&#65533;qX&#65533;*&#794;&* `&#65533;@&#241;A&#65533;K:8{&#65533;&#65533;&#65533;&#65533;&#65533;&#65533;&#65533;&#999;&#65533;&#65533;&#65533;&#65533;	k&#65533;&#65533;&#65533;i&#65533;&#65533;&#65533;&#65533;&#65533;&#65533;c&#65533;&#65533;&#65533;L&#65533;N<&#65533;M
&#65533;0&#65533;&#65533;&&#65533;&#65533;q&#65533;YP	D &#65533;&#689;&#65533;&#733;&#65533;&#65533;	e&#65533;&#65533;1"&#65533;1&#65533;&#65533;&#65533;&#65533;&#65533;&#65533;,&#65533;.&#65533;&#65533;&#65533;&#65533;R&#65533;&#65533; op&#65533;N&#65533;&#65533;&#65533;&#65533;]&#65533;{&#65533;Y&#65533;&#65533;f&#1833;A&#65533;&#65533;&#1790;&#65533;&#65533;&#65533;O&#65533;&#65533;&#65533;*&#65533;=&#65533;9k&#65533;S &#65533;p&#65533;x&#65533;	&#65533;&#672;&#65533;S&#65533;&#65533;FQ&#65533;&#65533;&#65533;l&#65533;&#65533;nlh&#65533;&#65533;&#65533;&#65533;|&#65533;c`&#65533;",&#65533;\&#65533;{:&#1782;&#194;&#65533;$k&#65533;(S&#65533;&#65533;&#65533;U&#65533;k&#780;&#65533;&#65533;&#65533;&#65533;\&#65533;&#65533;<sL&#65533;p&#65533;&#1180;&#65533;&#65533;&#65533;uV&#853;1&#65533;&#65533;&#65533;&#65533;X&#241;&#65533;pq&#65533;)&#3435;cki,&#65533;&#65533;M&#65533;&#813;&#65533;_&#65533;X
p &#65533;&#65533;&#65533;&#65533;&#65533;&#65533;#&#163;TU&#65533;P&#65533;&#65533;&#65533;cA&#65533;&#65533;l&#65533;3&#65533;&#65533;>Sx&#65533;&#65533;k&#65533;<&#65533;&#65533;&#65533;&#65533;v&#65533;75&#65533;&#65533;dS&#65533;&#65533;Q&#1475;&#65533;&#65533;56&#65533;&#65533;&#65533;j\&#910;<&#65533;&#65533;-&#65533;&#65533;&#65533;x&#65533;&#65533;]&#65533;&#65533;&#65533;,&#65533;!V&#65533;&#65533;&#65533;ELG&#65533;\%&#1061;&#65533;5&#65533;&#65533;>&#65533;&#1259;,&#1167;L&#65533;&#65533;&#65533;&#452;k&#65533;&#65533;`&#65533;&#65533;&#65533;&#65533;&#65533;&#65533;2(&#65533;&#65533;z%&#65533;&#65533;kp&#65533;5~8klm&#65533;&#65533;C])&#65533;&#65533;6a&#65533;Y &#65533;&#65533;&#65533;A&#65533;/&#65533;L&#390;&#65533;&#65533;&#65533;&#65533;y-&#1318;g&#65533;d!7&#65533;&#65533;&#65533;&#65533;y&#754;&#65533;}&#65533;&#65533;&#1545;<&#65533;&#65533;?&#65533;_&#65533;&#65533;q&#65533;I> &#65533;&#65533;&#65533;&#65533;&#65533;g=y+&#65533;&#65533;G&#65533;&#65533;&#65533;4Y&#65533;&#1915;Z}&#65533;P&#65533;&#65533;&#65533;N&#65533;(Q&#65533;-&#65533;\@&#65533;&#65533;&#1615;&#65533;&#65533;?By&#65533;K#&#65533;.h&#65533;&#65533;&#65533;&#700;&#65533;B&#65533;&#65533;z&#65533;&#65533;&#65533;"&#65533;&#65533;&#608;&#1107;&#65533;:I"P&#1065;i&#65533;"&#65533;&#65533;#&#65533;'&#1810;&#65533;&#65533;^P
&#65533;&#65533;&#65533;kM&#65533;&#65533;\@H59&#65533;K&#65533;&#65533;&#13137;&#65533;&#65533;&#65533;v&#65533;&#65533;-&#65533;dz&#65533; &#749;6&&#65533;&#65533;
N(`&#65533;&#65533;&#65533;&#65533;&#65533;i &#65533;&#65533;p &#65533;S&#65533;W&#65533;=&#65533;e&#65533;]&#65533;&#65533;G&#65533;2,S&#65533;0&#65533;&#65533;a\&#65533;&#65533;N&#65533;&#65533;&#65533;&#65533;&#65533;Y9&#65533;&#65533;&#65533;&#65533;&#65533;&#65533;&#65533;&#65533;&#65533;&#65533;&#65533;&#65533;&#65533;&#65533;Sa&#65533;7p&#65533;&#65533;&#65533;{d%&#65533;&#65533;`&#65533;&#736;&#65533;	&#65533;&#65533;&#65533;&#65533;&#65533;p&#65533;I~&#65533;8~&#65533;&#65533;&#65533;<&#65533;&#65533;&#65533;&#65533;=&#65533;~\&#65533;&#65533;H>&#65533;d&#65533;&#65533;ZSn&#995;&#65533;&#65533;A&#65533;e&#65533;&#65533;&#65533;&#65533;L&#65533;&#65533;&#1054;&#65533;u&#65533; &#65533;&#65533;&#65533;?&#65533;TT&#1825;&#65533;A&#65533;&#65533;riZ*~&#65533;&#65533;Du&#65533;*&#65533;&#65533;&n&#65533;&#65533;]&#65533;%&#65533;&#65533;KM&#65533;c&#65533;&#65533;&#65533;&#684;&#65533;&#1920;fn&#65533;E&#65533;&#65533;&#673;&#21360;&#65533;.&#65533;&#65533;&#65533;&#65533;k&#65533;&#65533;&#174;&#65533;&#65533;&#65533;&#65533; &#65533;I&#65533;&#65533;N&#65533; &#65533;~&#65533;&#65533;&#65533;~@	&#65533;@&#65533;&#65533;&#65533;&#65533;n&#65533;&#65533;&#65533;|&#65533;X&#65533;&#65533;&#65533;&#65533;&#65533;&#65533;.&#65533;V&#65533;~;2UKv&#65533;/.&#65533;X&#65533;s&#65533;&#65533;d+&#65533;&#65533;&#65533;WH&#65533;&#65533;&#65533;&#65533;&#65533;&#65533;&#65533;&#65533;<?&#65533;&#65533;j&#65533;&#65533;Q&#65533;&#65533;&#65533;&#65533;A&#65533;W&#65533;>&#65533;4R&#65533;&#65533;|&#65533;i&#65533;&#65533;&#65533;&#65533;&#65533;&#65533;
&#65533;_&#65533;5&#65533;\F&#65533;&#65533; ^&#65533;&#65533;&#65533; _&#65533;&#65533;!_&#65533;H1&#65533;X&#65533;&#65533;&&#65533;&#65533;E&#65533;d,&#65533;&#65533;&#65533;&#65533;2&#65533;&#65533;W&#65533;3&#65533;)a
&#65533;&#65533;<&#65533;&#65533;@&#65533;&#65533;&#65533;&#65533;&#65533;&#65533;D_&#65533;6_&#65533;H_&#65533;?&#65533;&#65533;L?I&#65533;&#65533;!Q&#65533;P?&#65533;&#65533;&#65533;B&#65533;NO&#65533;Z&#65533;&#65533;\&#65533;@&#65533;&#65533;&#65533;&#65533;W&#65533;&#65533;H/&#65533;f&#65533;d?&#65533;h&#65533;&#65533;l&#65533;&#65533;n&#65533;&#65533;p&#65533;`?&#65533;t_&#65533;v&#65533;x&#65533;&#65533;z&#65533;&#65533;|&#65533;&#65533;~&#65533;&#65533;&#65533;&#65533;&#65533;?&#65533;&#65533;_&#65533;&#65533;&#65533;&#65533;&#65533;&#65533;&#65533;&#65533;&#65533;&#65533;&#65533;&#65533;&#65533;&#65533;&#65533;&#65533;&#65533;&#65533;&#65533;&#65533;_&#65533;&#65533;&#65533;&#65533;&#65533;&#65533;&#65533;&#65533;&#65533;&#65533;&#65533;&#65533;&#65533;&#65533;&#65533;&#65533;&#65533;&#65533;_&#65533;&#65533;_&#65533;&#65533;ou&#65533;&#65533;Vo&#65533;&#65533;&#65533;&#65533;&#65533;&#65533;&#65533;&#65533;&#65533;&#65533;&#65533;&#65533;1&#65533;&#65533;&#65533;&#65533;&#65533;&#65533;&#65533;&#65533;&#65533;&#65533;&#65533;&#65533;&#65533;&#65533;&#65533;&#65533;&#65533;?&#65533;&#65533;_&#65533;&#65533;&#65533;&#543;&#65533;&#703;&#65533;&#65533;&#65533;&#65533;&#65533;&#65533;&#65533;$N&#65533;&#65533;&#65533;&#65533;_&#65533;&#65533;&#65533;&#1567;&#65533;&#1727;&#65533;&#65533;&#65533;&#65533;&#65533;&#65533;&#65533;&#65533;&#65533;&#65533;&#65533;?&#65533;&#65533;_&#65533;&#65533;&#65533;&#65533;&#65533;&#65533;&#65533;&#65533;&#65533;&#65533;&#65533;&#65533;&#65533;&#65533;?&#65533;&#65533;_&#65533;&#65533;&#65533;&#65533;&#65533;q&#65533;&#65533;&#65533;&#65533;$X&#65533;&#65533;A&#65533;	.d&#65533;&#65533;&#65533;C&#65533;%N&#65533;X&#65533;&#65533;E&#65533;5n&#65533;&#65533;&#65533;&#65533;&#65533;!E&#65533;!Y&#65533;&#65533;-&#65533;)U&#65533;d&#65533;&#65533;&#65533;K&#65533;1e&#932;Y&#65533;&#65533;M&#65533;9u&#65533;&#65533;&#65533;&#65533;&#65533;O&#65533;A&#65533;%Z&#65533;&#65533;Q&#65533;CM.M&#65533;&#65533;&#65533;S&#65533;Q&#65533;N&#65533;Z&#65533;&#65533;U&#65533;Y&#65533;.&#65533;&#65533;&#65533;&#65533;W&#65533;a&#334;%[&#65533;,YAi&#1390;M{&#65533;&#65533;[&#65533;q&#65533;&#933;[&#65533;&#65533;]&#65533;y&#65533;&#65533;&#65533;&#65533;&#1519;[&#65533;in&#65533;%\&#65533;0IA&#65533;/f&#65533;&#65533;&#65533;c&#529;%?<x&#65533;e&#793;5o&#65533;&#65533;&#65533;&#65533;g&#65533;|&#1478;&]&#65533;&#65533;i&#1321;U&#65533;&#65533;<&#65533;G&#1585;e&#998;]&#65533;&#65533;&#65533;m&#1849;u&#65533;&#65533;&#65533;&#1782;X&#65533;&#65533;&#65533;'^&#65533;&#65533;q&#65533;&#597;/g>&#65533;XX&#1125;O&#65533;^&#65533;&#65533;u&#65533;&#1653;o&#65533;&#65533;&#65533;&#65533;w&#65533;&#65533;&#335;'_&#65533;&#65533;y&#65533;&#65533;&#1391;g&#65533;&#65533;&#65533;{&#65533;&#65533;&#65533;-U&#65533;&#65533;}&#65533;&#65533;&#65533;&#65533;&#65533;&#65533;&#65533;&#65533; p@4&#65533;@TpAt&#65533;A#&#65533;pB
+<&#65533;+1&#65533;&#1040;5;&#65533;&#65533;CCq2%Jd"  !&#65533; U ,( ` y&#65533;  &#65533; &#65533;H&#65533;&#65533;&#65533;&#65533;*\&#560;&#65533;&#199;#J&#65533;H&#65533;`&#65533;&#65533;3j&#65533;&#561;&#65533;&#463; C&#65533;I&#65533;&#65533;&#595;(S&#65533;\&#626;&#65533;&#727;0c&#668;I&#65533;&#65533;&#859;8&#65533;)&#65533;&#65533;&#65533;&#991;@&#65533;
J&#65533;&#65533;&#1123;H&#65533;&#65533;\&#65533;4&#65533;&#1191;P&#65533;J&#65533;J&#65533;&#65533;&#1387;XK6u&#65533;&#65533;&#65533;&#1519;`&#202;K&#65533;&#25715;[&#65533;]&#758;&#65533;&#1783;p&#65533;&#65533;D&#65533;&#65533;&#65533;&#1851;x&#65533;&#65533;&#65533;&#65533;*A@v*&#65533;K&#65533;&#65533;&#65533;&#200;,1&#65533;&#65533;&#65533;K&#65533;L&#65533;&#65533;e&#65533;&#65533;0p&#65533;&#65533;&#65533;&#65533;&#992;C&#65533;&#65533;U`pFR&#65533;	&#65533;&#1520;c&#65533;&#65533;Pj&#65533;#&#65533;&#65533;&#891;&#65533;o&#65533;
7&#1806;&#65533;&#65533;&#65533;&#65533;&#65533;&#531;+&#65533;&#65533;&#65533;&#386; <&#65533;&#65533;&#65533;&#65533;&#65533;&#1587;k&#2046;&#65533;&#65533;&#65533; &#65533;KT&#65533;&#65533;&#701;&#65533;&#65533;&#65533;#&#65533; p[A&#65533;&#65533;&#65533;&#735;&#65533;Xb&#65533;&#65533;9&#65533;&#65533;&#1023;U&#65533;U$&#65533;&#65533;h`E&#65533;&#65533; &#65533;I`&#65533;'&#65533;3&#65533;&#1089;f&#65533;&#65533;5&#65533;&#65533;(&#65533;E&#65533;h"K&#65533;u&#65533;,&#65533;&#65533;bE.&#65533;]&#65533;4P&#65533;&#65533;@&#65533;v&#65533;<&#65533;&#65533;&#65533;@&#65533;!x` qu&#65533;d&#65533;L6&#65533;&#65533;&#65533;&#65533; &#65533;&#65533;&#65533;&&#65533;X&#65533;&#65533;&#65533; "@&#65533;&#65533;qde&#65533;d&#65533;&#65533;hRI&#65533;&#65533;Y&#65533;&#65533;CI&#65533;&#65533;Y&#65533;&#65533;&#65533;jB&#65533;&#30400;&#65533;P2&#65533;&#65533;@&#65533;&#65533;$&#65533;&#65533;&#65533;&#65533;&#65533;}&#65533;)&#35092;&#65533;&#28700;!J &#65533;Fv6&#65533;&#65533;kJ&#65533;j &#65533;&#65533;Jz&#65533;|&#65533;&#65533;`&#65533;F&#65533; &#65533;&#65533;&#65533;~&#65533;*&#65533;l&#65533;Hj&#65533;k:j&#65533; &#65533;u&#65533;d&#65533;)&#65533;*&#65533;h&#65533;>t&#48229;&#65533;:&#65533;C22X&#65533;U&#65533;&#65533;&#304;&#65533;RVls&#65533;&#10925;&#65533;&#65533;9&#65533;&#1863;&#65533;&#65533;&#266;&#65533;Vk&#65533;a&#65533;>y&#65533;&#65533;&#65533;&#65533;z&#1140;6&#65533;&#65533;}<&#538;Z&#65533;&#65533;{X&#65533;gf{a&#65533;j&&#65533;g&#65533;u&#65533;lFnp&#65533;u&#65533;6L&#65533;z"&#65533;o&#65533;&#65533;{&#1936;&#65533;Y&#65533;&#65533;9&#65533;1\?
p&#65533;&#1682;E
j&#65533;&#65533;&#65533;&#65533;&#65533;zYI&#65533;&#65533;$/&#65533;&#65533;`&#65533;{&#65533;6&#65533;&#65533;r&#65533;<r&#65533;9&#65533;&#65533;n&#981;&&#65533;"&#65533;*&#65533;i-uY&#65533;&#65533;&#65533;&#65533;4&#65533;\&#65533;&#65533;d&#65533;&#922;v<&#65533;&#65533;`&#65533;&#65533;&#65533;&#65533;u&#65533;&#65533;&#65533;9&#65533;&#65533;IH&#65533;&#65533;esL&#65533;Xk&#65533;w&#65533;&#65533;:&#65533;4C&#65533;&#1213;&#65533;"&#1860;cu&#65533;&#65533;x&#65533;&#65533;&#1958;&#65533;&#65533;}o &#65533;&#65533;&#65533;nyTu)&#65533;x&#1420;&#65533;)&#65533;&#1184;ch&#252;FJ&#65533;&#65533;+E^&#1116;&#65533;^q&#35895;&#65533;5&#65533;&#1070;&#65533;&#65533;&#65533;Em&#65533;z&#65533;y&#65533;&#65533;y&#65533;&#65533;h[&#440;&#65533;&#65533;,&#65533;&#65533;&#65533;&#65533;&#65533;&#65533;&#65533;~&#65533;&#65533;&#65533;G&#65533;
&#65533;s`|&#65533;&#65533;+_&#65533;&#65533;&#1855;.&#65533;&#65533;z &#65533;	&#65533;fo>N&#65533;w&#65533;>&#65533;&#1027;&#65533;~&#65533;*kV&#65533;&#65533;&#65533;&#65533;t&#65533;&#65533;j&#65533;&#65533;&#65533;&#1223;&#65533;&#65533;&#2020;&#65533;&#1835;&#65533;G&#65533;&#65533;,&#65533;&#65533;_&#65533;&#65533;&#65533;&#65533;P&#65533;,c&#65533;*&#65533;Wr&#65533;&#65533;&#65533;P&#65533;&#65533;&#65533;&#65533;'&#65533;u	&#65533;&#65533;&#65533;O&#65533;:&0}&#65533;&#65533;&#42162;&#65533;Ai&#65533;0$&#65533;&#65533;L&#65533;&#65533;&#65533;m&#65533;f'[`S&#65533;&#65533;&#65533;Zu]&#65533;{t&#65533;&#65533;&#65533;m&#65533;R&#65533;&#65533;t8^&#65533;&#65533;W8&#65533;&#65533;H&#65533;*Z&#65533;&#65533;&#11828;x!-B&#65533;13\&#1599;&#65533;&#65533;D&#65533;&#65533;&#65533;v&#65533;S&#65533;G&#65533;&#65533;&#65533;6&#65533;&#65533;&#65533;&#65533;&#65533;:&#65533;&#65533;2&#65533;@&#65533;y&#65533;&#65533;&#65533;&#65533;&#65533;c	"&#65533;&#52796;&#65533;&#65533;&#65533;FgY&#65533;&#65533;&#65533;@v&#65533;`&#65533;\&#65533;&#672;xEj&#65533;Sd#&#65533;NFm&#65533;&#65533;&#65533;]&#65533;g&#65533;&#65533;+&#65533;#%&#65533;D&#65533;L6d&#65533;f&#65533;,&#65533;&#65533;D&#65533;&#65533;VQ{&#65533;gIY&#65533;&#65533;&#65533;1,&#65533;y&#65533;&#65533;5\1Hc&#65533;&#65533;&#65533;&#1645;k&#65533;&#65533;1&#65533;&#65533;&#65533;&#65533;`xpA+&#65533;IW&#65533;&#65533;6&#65533;&5&#65533;i&#65533;&#65533;`/&#1574;D|&#65533;C&#65533;s&#65533;|&#65533;<&#5722;&#35616;&#65533;&#65533;&#65533;UH&#65533;&#65533;~j&#65533;)&#65533;&#65533;0&#65533;&#65533;  pA$&#65533;&#65533;z&#65533;&#65533;&#65533;'D'*Q&#65533;&#1299;U&#65533; C9&#65533;P&#65533;&#65533;&#65533;)r&#65533;t&#65533;&#65533;&#65533;&#65533;&#65533;@&#65533;0&#65533;&#1174;&#65533;&#65533;tE&#65533;&#65533;KcJS&#65533;63&#65533;&#65533;&#65533;Niu]&#65533;&#65533;d&EgZ V&#65533;&#65533;&#65533;EM&#65533;&#65533;&#65533;T&#65533;t Pm&#65533;T&#65533;&#65533;M7;&#65533;jl&#65533;&#65533;H&#65533;&#65533;T&#65533;&#65533;R&#65533;
&#65533;<&#65533;&#1324;h=&#65533;Z&#65533;&#65533;,-&#65533;&#65533;&#617;V&#65533;
&#65533;f&#65533;&#65533;j&#65533;^&#65533;&#65533;W&#65533;&#65533;&#65533;&#65533;T&#65533;@~&#65533;&#65533;Q&#65533;&#65533;&#65533;&#65533;&#65533;&#65533;#&#65533;c>&#65533;}&#65533;&#65533;%&#1603;&#65533; &#65533;&#65533;l&#65533;&#1622;&#65533;&#65533;&#65533;&#65533;&#65533;b&#65533;zOQm&#65533;-&#65533;@6&#65533;	&#65533;uxi&#65533;l&#65533;&#65533;Z&#65533;&#65533;&#65533; &#65533;&#65533;ua4&#65533;&#65533;&#1092;&#65533;V\&#65533;&#65533;Yh&#65533;{&#65533;&#65533;	2&#65533;@>&#65533;K9DWm&#65533;~NJ&#65533;&#65533;&#65533;&#65533;&#65533;&#65533;&#65533;A&#65533;z&#65533;?&#65533;&#65533;s8&#65533;&#65533;a&#65533;&#65533;l&#65533;&#65533; &#65533;&#65533;'	&#65533;{&#65533;&#65533;&#65533;t5&#65533;&#65533;&#65533;~7C9`&#65533;&#65533;%7&#1275;&#65533;K&#65533;e&#65533;&#65533;	<E&#65533; &#65533;b&#65533;&#65533;&#65533;}&#65533;&#65533;&#65533;&#65533;
OB_&#65533;`- `&#65533;Je&#1443;0.s&#65533;&#65533;W(}W&#65533;JZ&#65533;&#65533;OA&#65533;5&#65533;d&#65533;&#65533;P&#65533;&#972;&#762;&#65533;&#65533;&#65533; f&#65533;]%-Y(hy&#65533;6l&#65533;&#65533;&#65533;M:pb&#65533;x	&#65533;%&#65533;&#65533;&#65533;X&#65533;&#65533;&#65533;;X6&#65533;&#65533;7^i&#65533;&&#65533;&#65533;&#65533;&#65533;&#65533;&#65533;&#65533; &#65533;&#65533;&#65533;)npu5&#65533;&#65533;:&#65533;&#65533;&#65533;p&#819;&#65533;&#65533;&#65533;&#65533;>&#65533;o.,&#65533;&#65533;&#65533;&#25164;.c2`&#65533;G1b&#65533;&#65533;^Y&#65533;$&#65533;&#65533;&#65533;'&#65533;T&#65533;&#65533;&#65533;fAn&#65533;&#65533;k&#65533;&#65533;&#65533;&#65533;Y:g&#65533;&#65533;K&#65533;F&#65533;&#552;&#65533;2})']?&#65533;&#65533;&#1392;&#65533;u&#65533;&#444;K&#65533;V &#65533;X&#65533;o6\jS&#65533;&#65533;'P&#65533;&#65533;-&#65533;b&#65533;&#65533;&#574;d&#346;&#65533;"x&#65533;&#65533;&#65533;64&#65533;v&#65533;,[{&#65533;]'&#65533;d&#65533;&#65533;&#65533;&#65533;&#65533;&#65533;&#65533;Mn[Sh:&#65533;	m&#65533;&#65533;.&#65533;&#65533;&#65533;v&#65533;O,&#65533;-&#65533;&#65533;&#65533;6&#65533;pz&#65533;)&#65533;H&#65533;&#65533;nwD6&#65533;&#65533;x&#65533;&#65533;&#1774;&#65533;v&#65533;&#65533;&#65533;S0&#65533;&#65533;{&#65533;&#65533;p&#65533;?&#65533;z:&#65533;&#65533;&#65533;S&#65533;p!k&#65533;3yHV&#65533;&#65533;.&#65533;&#1617;&#65533;&#925;1&#65533;&#65533;jc&#65533;#@&#65533;&#65533;g&#65533;&#522;O&#65533;`&#65533;L&#65533;z&#65533;,&#65533;V3 &#65533;5&#65533;&#65533;w\&#65533;&#65533;&#65533;&#65533;&#65533;P,&#65533;&#65533;h&#65533;&#65533;O&#65533;i&#65533;&#65533;&#65533;U&#65533;&:&#65533;&#65533;>&#65533;A?&#65533;&#65533;K?rSR&#65533;&#65533;9&#65533;J&#65533;>&#65533;&#65533;G}l&#65533;k}&#65533;]&#65533;{&#65533;&#65533;(&#1520;&#216;)&#65533;)&#65533;&#65533;&#65533;&#65533;3&#65533;&#65533;&#65533;,&#65533;&#65533;&#1741;&#65533;un&#65533;&#65533;v&#65533;0S9&#65533;&#65533;(BK-&#65533;&#65533;N&#65533;&#65533;&#508;&#65533;&#1549;0v&#65533;&#65533;xL&#65533;h&#65533;&#65533;&#65533;&#65533;&#65533;9&#65533;&#65533;m_r&#65533;3&#65533;&#65533;t}&#65533;&#65533;&#65533;&#65533;&#65533;p&#65533;&#65533;&#65533;np>_&#65533;&#65533;O_]&#65533;&#65533;<&#65533;)&#65533;|}="&#65533;&#65533;y&#65533;8&#65533;=h&#65533;&#65533;&#65533;&#65533;&#65533;&#65533;&#65533;A~&#65533;h&#65533;I&#65533;&#65507;&#65533;&#65533;&#65533;cv&#65533;|T&#65533;&#65533;a&#65533;&#65533;A&#65533;&#65533;Zu&#65533;&#65533;|z&#65533;&#65533;g?&#1560;Gz&#65533;&#65533;%&#65533;&#65533;f&#65533;:x&#65533;&#65533;1&#65533;<&#65533;&#65533;}&#65533;&#65533;}&#65533;&#65533;d@T&#65533;&#65533;9&#65533;&#65533;%&#65533;RX&#65533;&#65533;'&#65533;Wt!&#65533;+JU}G&#65533;r&#65533;h&#65533;&#65533;&#65533;>G6u&#65533;-&#65533;&#65533;L&#1522;`&#65533;f?eDb&#65533;gpi&#65533;vt&#65533;&#65533;0&#65533;m&#65533;v|&#65533;&#65533;5h[zo3&#65533;&#65533;|&#65533;q&#65533;&#65533;&#65533;kQ&#65533;Hx&#65533;&#65533;TP&#65533;&#65533;I&#65533;R&#65533;P&#65533;L7&#65533;U&#65533;Sr&#65533;&#65533;&#65533;&#65533;DjMf&#65533;e&#65533;k)&#65533;&#65533;)1&#65533;ROeTDU&#65533;5U$R&#65533;]*Q&#65533;&#65533;`&#65533;29@&#65533;&#65533;2saG$&#65533;&#65533;&#65533;0 0V~&#65533;&#65533;&#65533;X&#65533;&#65533;W&#65533;&#1286;&#65533;3&#65533;F&#65533;&#65533;&#65533;d{{&#65533;4}&#65533;{&#65533;&#65533;{&#65533;&#65533;Y#Bv&#65533;5&#65533;&#65533;&#521;&#65533;&#65533;Q&#65533;O&#65533;&#65533;&#65533;x&#65533;MS&#65533;z&#65533;|n!8&#65533;wZ&#65533;h6p w&#65533;Z&#65533;EY&#65533;xQ/&#65533;]V&#1539;!4&#65533;uX&#65533;&#65533;x.MQ~@IV_H&#65533;&#65533;hp&#65533;a^(Gt1&#65533; &#1256;R1(&#65533;&#65533;Ew|&#65533;&#65533;&#65533;&#65533;&#65533;h.L&#65533;s&#65533;&#65533;j&#65533;&#65533;&#65533;5&#65533;T&#65533;%v)D6.&#856;e&#65533;'a5H&#65533;&#65533;x&#65533;&#65533;(&#65533;&#65533;H-&#65533;Rv<&#65533;;&#65533;&#65533;w&#65533;&#65533;vkWX6fz&#65533;&#65533;,&#65533;[)P&#65533;7&#65533;&#65533;A&#65533;&#65533;&#65533;&#65533;&#65533;%+&#65533;Xv&#65533;~&#65533;-&#65533;&#65533;4&#65533;&#65533;rV&#65533;\$92&#65533;U(9&#65533;&#65533;2&#65533;9&#65533;!&#65533;h&#65533;{&#65533;&#65533;&#65533;&#65533;d&#65533;j&#65533;3&#65533;&#65533;&#65533;&#65533;8}&#65533;j&#65533;&#274;(Aw&#65533;&#65533;G&#65533;&#65533;"&#65533;!&#65533;>29&#65533;&#65533; &#65533;JOf&#65533;&#65533;a&#65533;&#65533;"~&#65533;&#65533;&#65533;K&#65533;&#65533;&#1617;~cT&#65533;&#65533;{@&#65533;&#65533;(R&#65533;[DD	Ii&#65533;&#65533;]]&#65533;&#65533;&#65533;&#65533;o&#65533;&#65533;H#&#65533;"j&#65533;p\&#65533;&#65533;\ID&#65533;b&#65533;&#65533;&#65533;<Q&#65533;8&#65533;M&#65533;^&#65533;&#65533;&#65533;&#65533;d4&#65533;}&#65533;\h3&#65533;B)&#65533;q&#65533;oK&#65533;*&#65533;&#65533;&#65533;vO4&#65533;1&#65533;&#65533;i&#65533;&#65533;&#65533;&#65533;F&#65533;$K&#65533;zGRs&#65533;&#65533;&#65533;a&#65533;&#65533;S&#65533;6&#65533;y5p&#65533;&#65533;&#65533;#&#65533;&#1619;_&#65533;&#65533;&#65533;9&#65533;&#65533;&#65533;$g&#65533;&#65533;&#65533;&#65533;R>&#27160;&#65533;&#472;&#65533;&#65533;m4|&#65533;$&#65533;&#38314;&#65533;&#65533;&#65533;8C;&#65533;'&#65533;&#65533;^
&#65533;D	&#65533;B&#65533;	&#65533;M&#1039;&#65533;	&#65533;&#65533;8rYt&#65533;	&#65533;&#65533;&#1507;<)&RK&#65533;&#65533;&#65533; &#65533;&#65533; &#65533;V&#65533;&#65533;7&#65533;&#65533;^&#65533;#&#65533;&#65533;&#65533;CF&#65533;&#65533;J&#65533;&#27159;i'4b&#65533;`&#65533;&#65533;	&#65533;&#65533;&#65533;&#65533; &S&#1057;&#65533;/ha&#65533;P&#65533;"&#65533;z194&#65533;&#65533;"V&#65533;&#65533;Y&#65533;:u$j&#65533;&#65533;I&#65533;&#65533;&#65533;bF&#65533;&#65533;2&#65533;&#65533;&#65533;&#65533;&#65533;2z&#65533;F-&#65533;`&#65533;&#65533;s&#65533;l&#65533;&#65533;&#65533;&#65533;*h&#65533;	&#65533;xE&#65533;&#65533;2*3&#65533;%&#65533;&#65533;^&#65533;H&#65533;F&#65533;F&#65533;&#65533;)`&#65533;S &#65533;&#65533;&#65533;&#65533;as0&#65533;&#65533;*@
&#65533; F9wUZ1&#65533;dej&#65533;&#65533;t\i&#65533;&#65533;j
&#65533;)&#65533;%&#65533;&#65533;x&#65533;&#65533;1&#65533;w V
&#65533;z&#65533;&#65533;&#65533;&#1511;&#65533;&#65533;H5
&#65533;&#65533;&#65533;&#65533;9&#65533;K&#65533;&#65533;&#65533;my&#65533;uZ&#65533;&#65533;J^&#65533;&#65533;&#65533;&#224;&#65533;j&#65533;f&#65533;J&#65533;Y4c&#65533;&#65533;]&#65533;&#65533;[>*i&#65533;J&#65533;&#65533;&#65533;[&#65533;&#65533;&#65533;EZ6v&#65533;&#65533;&#65533;&#65533;&#1578;&#65533;&#1627;@&#65533;&#65533;7&#65533;V&#65533;R&#65533;t&#65533;&#65533;&#65533;By	&#65533;l&#65533;&#65533;	F&#65533;&#65533;&#65533;v&#65533;)&#65533;&#65533;+&#661;Inaq&#65533;)&#65533;&#65533;&#288;C `&#65533;x[=&#65533; j&#65533;&#65533;(&#65533;)&#65533;j*&#195;&#65533;&#65533;&#65533;Ia&#65533;&#65533;&#65533;&#65533;JG&#65533;e&#65533;~&#65533;&#65533;U'&#65533;O 8q&#65533; &#65533;M"&#65533;}&#65533;&#65533;T&#65533;&#65533;B
l&#1067;;1zJ&#65533;+,`U*&#65533;&#65533;cA&#65533;m&#65533;&#65533;&#65533;&#65533;w&#65533;&#65533;R&#1070;&#65533;&#65533;|W&#65533;*}@7/W&#65533;Ek&#65533;8&#65533;&#65533;$q&#65533;<&#65533;&#65533;KZn&#506;8&#65533;y,&#65533;>&#65533;&#65533;aGY1&#65533;&#65533;&#65533;?[&#65533;:&#65533;&#65533;&#734;&#65533;ZIUV&#65533;&#65533;1&#65533;&#65533;J:&#65533;&#65533;&#65533;&#65533;Z&#65533;&#65533;#y&#65533;&#65533;9&#65533;&#65533;&#65533;&#325;w*BR	[&#65533;#;&#1742;=k@&#65533;&#65533;&#65533;&#1717;=&#65533; <*&#65533;+&#65533;c&#65533;&#65533;#&#65533;`iKT&#1070;&#65533;ZT7P;#&#65533;"&#65533;&#65533;&#65533;&#65533;&#65533;&#65533;&#65533;&#65533;A&#65533;(&#65533;UqZ&#65533;q&#65533;&#65533;7&#868;&#65533;&#65533;C&#65533;4&#65533;&#65533;&#65533;&#65533;&&#65533;&#65533;j{&#23566;=(|&#65533;&#65533;J &#65533;&#65533;&#65533;K&#65533;&#65533;&#65533;,&#65533;&#31705;&&#65533;&#65533;kK&#65533;&#65533;&#65533;J&#65533;&#65533;&#65533;&#65533;>&#65533;R &#65533;&#65533;&#65533;&#65533;&#65533;3[&#65533;&#65533;&#65533;+&#65533; &#1109;&#65533;&#65533;&#65533;k&#65533;&#65533;]&#65533;&#1193;&#65533;9&#65533;&#65533;`i&#65533;&#65533;&#65533;&#34571;&#65533;Q-w&#65533;k 	xC&#65533;&#65533;&#65533;&#65533;[0&#65533;&#65533;^,&#65533;&#65533;R&#65533;C&#65533;&#65533;&#65533;q&#65533;&#1191;f&#854;&#65533;1S+	&#65533;&#65533;]&#65533;C&#65533; &#1121;&#65533;&#65533;&&#65533;`&#65533;M&#1074;?a&#65533;&#1761;&#65533;[&#65533;&#65533;&#65533;&#65533;&#65533;&#65533;&#1995;&#65533;p&#65533;&#65533;&#65533;B&#65533;&#65533;&#65533;&#65533;&#65533;H&#65533;&#65533;&#65533;[&#65533;w&#404;f&#65533;%&#65533;&#65533;x=pg&#65533;Y&#65533;&#65533;P
>&#65533;QU&#65533;&#700;&#65533;&#65533;&#370;&#65533;&#692;&#65533;a&#65533;&#65533;&#65533;&#65533;E&#65533;E&#65533;&#65533;K'&#65533;&#65533;&#65533;Q&#65533;Pl 6&#65533;I+&#65533;K&#65533;&#205;&#65533;&#65533;dL&#65533;{	eP&#65533;Y&#65533;Av&#65533;S&#65533;kl&#65533;&#1067;&#65533;U&#65533;&#65533;)}tp&#65533;Z
&#65533;Ps&#65533;\&#65533;Zk&#511;&#65533;\z&#65533;&#497;F]&#65533;&#65533;&#65533;&#65533;#&#65533;&#65533;&#65533;1&#65533;>7Q&#65533;&#65533;&#65533;&#65533;&#65533;!&#65533;&#65533;A&#65533;&#65533;&#65533;&#507;&#65533;&#217;&#65533;&#65533;&#65533;A&#65533;*o&#65533;I&#65533;&#65533;&#65533;L&#65533;&#65533;&#65533;&#65533;&#65533;&#65533;}&#65533;Y&#65533;P&#65533;&#65533;&#65533;,&#65533;kL&#65533;<`&#65533;+&#65533;&#65533;&#65533;D&#65533;&#65533;U0&#65533;q&#65533;&#65533;&#65533;H{Yu&#65533;&#65533;&#65533;]&#65533;&#65533;Z&#65533;&#65533;l3&#65533;r&#65533;&#65533;<&#795;l&#65533;#&#65533;&#65533;E&#65533;Z&#65533;xcP&#65533;L&#65533;HB&#65533;S&#65533;&#65533;&#65533;Q&#65533;V&#960;+/&#65533;9&#65533;6&#65533;$&#65533;/	
&#65533;&#65533;&#65533;eh&#65533;&#65533;&#65533;UY&#65533;&#65533;pY&#65533;&#1332;,&#302;&#65533;&#65533;&#65533;<c&#65533;,*\L&#65533;tfz&#65533;G"F&#65533;[&#65533;Ts&#65533;;(V&#65533;&#316;&#65533;\&#65533;VH}&#65533;J&#65533;&#65533;&#65533;	&#65533;_&#65533;&#65533;_-j&#65533;^T&#600;&#65533;&#65533;&#1005;\&#65533;1]MIM4&#65533;&#65533;n&#65533;&#65533;wg,&#65533;_&#65533;&#65533;{{u&#65533;&#65533;&#65533;&#65533;&#65533;7-&#1048;A&#65533;M&#65533;N0&#65533;9&#65533;&#65533;:-&#65533;&#65533;Lf	*&#65533;&#582;&#65533;:]<&#65533;@&#65533;&#65533;~~&#65533;&#65533;&#65533;&#65533;&#65533;h&#65533;&#65533;&#45263;&#65533;&#65533;&#65533;&#175;&#65533;&#65533;	&#65533;&#65533;4&#65533;&#576;<&#65533;&#65533;&#65533;&#65533;y&#65533;b&#65533;m=&#65533;&#65533;{;:&#65533;&#65533;&#65533;,*&#65533;8&#65533;_Z[&#65533;A&#65533;&#65533;jCg-ML&#65533;W&#65533;&#65533;&#65533;l&#65533;oPc&#65533;
&#65533;&#65533;&#65533;-&#65533;t&#65533;&#65533;Rq	&#65533;:&#65533;b&#65533;L&#65533;-&#65533;&#65533;&#65533;&#65533;f`&#65533;,&#907;&#65533;o&#65533;&#65533;&#65533;&#65533;mdB&#65533;&#65533;u&#65533;&#65533;&#65533;&#65533;m&#65533;&#65533;&#65533;&#1777;&#1779;&#65533;s&#65533;b&#65533;&#65533;]&#65533;&#65533;&#65533;v
L&#65533;&#65533;&#65533;&#65533;&#65533;&#65533;A&#65533;&#65533;&#65533;&#65533;M6G&#65533;\|&#65533;&#65533;m&&#65533;QO&#65533;&#65533;y{&#1357;&#1932;&#65533;&#65533;&#65533;-&#65533;c&#65533;^!"	\Vz&#65533;&#65533;; &#65533;&#65533;&#65533;fp9&#65533;[|`&#65533;Q]S&#65533; &#65533;&#65533;&#1789;&#65533; &#65533;&#65533;&#65533;&#65533;=&#65533;aQ&#65533;&#65533;]&#65533;&#65533;&#65533;&#65533;&#65533;&#65533;6&#65533;"&#65533;FL&#65533;n&#65533;.*&#65533;1&#65533;U&#65533;&#2017;&#65533;&#65533;&#7296;;&#65533;&#65533;9&#65533;U&#65533;&#65533;:z{ &#65533;Z&#65533;&#65533;a&#65533;&#65533;@^&#65533;mQ&#65533;V&#65533;&#65533;&#65533;&#65533;_&#65533;&#65533;&#65533;/&#65533;&#65533;1.&#15527;gY&#65533;=&#65533;&#65533;&#65533;&#65533;`M>&#65533;=&#65533;&#1629;x}p&#65533;&#65533;&#65533;q&#65533;I P|U&#65533;&#65533;&#65533;&#65533;&#65533;F<&#65533;a7
}&#65533;&#65533;&#65533;_&#65533;%P&#65533;H&#65533;&#65533;vj&#65533;
&#65533;]~&#65533;&#65533;&#65533;&#65533;&#65533;&#65533;&#65533;Z&#1962;&#65533;&#65533;#&#65533;&#65533;&#65533;na&#65533;&#65533;&#65533;&#65533;&#65533;Q&#65533;&#65533;&#65533;&#65533;&#65533;#&#65533;&#65533;&#65533;&#65533;&#65533;&#65533;&#65533;%&#65533;&#65533;&#65533;:~&#65533;&#65533;&#65533;&#65533;h&#44126;&#65533;&#1633;&#65533;&#65533;JMX&#65533;B&#797;&#65533;&#65533;&#65533;$&#65533;&#65533;z&#65533;!&#65533;An&#65533;&#14633;&#65533;&#65533;&#65533;&#65533;&#65533;&#14625;:qRzN&#65533;&#65533;&#65533;&#65533;&#65533;&#65533;&#65533;&#65533;&#65533;&#65533;&#65533;&#65533;>&#65533;&#65533;^&#65533;&#65533;~&#65533;&#65533;u&#65533;P&#46028;&#65533;&#65533;N;&#65533;&#65533;&#65533;>&#65533;!&#65533;&#65533;J&#65533;&#65533;&#65533;&#65533;&#65533;	p&#65533;&#65533;&#65533;&#65533;&#65533;&#65533;&#65533;0&#65533;&#65533;&#65533;&#65533;
&#65533;&#65533;&#65533;&#65533;&#65533;&#65533;&#65533;?&#65533;&#65533;&#65533;&#65533;&#65533;&#65533;&#65533;&#65533;&#65533;&#65533;&#65533;&#65533;?&#65533;&#65533;&#65533;.&#65533;%o&#65533;*&#65533;&#65533;,&#65533;&#65533;.&#65533;(&#65533;2&#65533;?&#65533;4_&#65533;6&#65533;8&#65533;&#65533;:&#65533;&#65533;<&#65533;&#65533;&#65533;&#65533;>&#65533;B?&#65533;D_&#65533;F&#65533;H&#65533;&#65533;J&#65533;&#65533;L&#65533;&#65533;N&#65533;&#65533;P&#65533;C&#65533;R_&#65533;V&#65533;X&#65533;&#65533;Z&#65533;&#65533;\&#65533;&#65533;^&#65533;&#65533;`&#65533;\&#65533;&#65533;b_&#65533;M&#65533;&#65533;$&#65533;&#65533;$o&#65533;l&#65533;&#65533;n&#65533;&#65533;p&#65533;r&#65533;&#65533;1&#65533;v&#65533;x&#65533;&#65533;z&#65533;&#65533;|&#65533;&#65533;r&#65533;&#65533;&#65533;?&#65533;&#65533;_&#65533;&#65533;&#65533;&#65533;&#65533;&#65533;&#65533;&#65533;&#65533;&#65533;&#65533;&#65533;&#65533;&#65533;&#65533;&#65533;-&#65533;&#65533;&#65533;_&#65533;&#65533;&#65533;&#65533;&#65533;&#65533;&#65533;&#65533;&#65533;&#65533;&#65533;&#65533;&#65533;&#65533;&#65533;&#65533;&#65533;&#65533;?&#65533;&#65533;&#65533;&#65533;q&#65533;&#65533;&#65533;&#65533;&#65533;&#65533;&#65533;&#65533;&#65533;&#65533;&#65533;&#65533;&#65533;&#65533;&#65533;?&#65533;&#65533;_&#65533;&#65533;&#65533;&#65533; &#65533;&#65533;&#65533;&#65533;&#65533;&#65533;&#65533;&#65533;&#65533;&#65533;&#65533;&#65533;&#65533;?&#65533;&#65533;_&#65533;&#65533;&#65533;&#543;&#65533;&#703;&#65533;&#65533;&#65533;&#65533;&#65533;&#65533;&#65533;&#65533;&#65533;?&#65533;&#65533;_&#65533;&#65533;&#65533;&#1567;&#65533;&#1727;&#65533;&#65533;&#65533;&#65533;&#65533;&#65533;&#65533;&#65533;&#65533;&#65533;&#65533;?&#65533;&#65533;_&#65533;&#65533;&#65533;&#65533;&#65533;&#65533;'&#65533;&#65533;&#65533;&#65533;&#65533;&#65533;/&#65533;(&#65533;0&#65533;&#65533;p'&#65533;&#65533;&#65533;B&#65533;&#65533;&#65533;&#65533;&#65533;&#65533;&#65533;_&#65533; q&#65533;&#65533;&#65533;*&#65533;&#65533;H&#65533;B&#65533;>&#65533;Q&#65533;D&#65533;-^&#280;Q&#65533;F&#65533;=~R&#65533;H&#65533;%M&#65533;D&#65533;ReE&#65533;-&#65533;tY0&#65533;L&#65533;5m&#65533;&#281;S&#65533;N&#65533;=}&#65533;T&#65533;P&#65533;E&#65533;E&#65533;T&#65533;R&#65533;M&#65533;>&#65533;U&#65533;T&#65533;1"&#65533;jP&#65533;V&#65533;]&#65533;~V&#65533;X&#65533;e&#862;E&#65533;V&#65533;Z&#65533;m&#1918;&#65533;W&#65533;\&#65533;u&#65533;&#65533;&#347;W&#65533;^&#65533;Y&#65533;&#65533;X&#65533;`&#133;F&#65533;X&#65533;b&#397;?&#65533;Y&#65533;d&#661;-_&#412;Y&#65533;f&#925;=zr&#65533;R^L&#65533;E&#65533;Z&#65533;j&#1453;]&#65533;&#65533;[&#65533;l&#1717;m&#65533;&#413;[&#65533;n&#1981;}&#65533;&#65533;&#868;&#65533;&#65533;&#65533; !&#65533; h ,( ` j&#65533;  &#65533; &#65533;H&#65533;&#65533;&#65533;&#65533;*\&#560;&#65533;&#199;#J&#65533;H&#65533;"43j&#65533;&#561;&#65533;&#463; C&#65533;I&#65533;&#65533;&#595;(S&#65533;\&#626;&#65533;&#727;0c&#668;I&#65533;&#65533;&#859;7&#65533;,&#65533;&#65533;&#65533;&#65533;&#991;@&#65533;
J&#65533;&#65533;&#1123;H&#65533;&#65533;4&#65533;&#65533;C!&#65533;J&#65533;J&#65533;&#65533;&#1387;X&#65533;j&#65533;&#65533;&#65533;`&#65533;%&#65533;F&#65533;J&#65533;&#65533;&#1651;h&#1258;]&#65533;Ra>DeK&#65533;&#65533;&#1915;x&#65533;&#65533;&#65533;v&#65533;>&#65533;@&#65533;K&#65533;&#65533;&#65533;&#200;&#65533;LH&#239;;&#65533;Hn&#65533;&#65533;&#65533;&#65533;&#728;3&#65533;]&#65533; &#65533;&#65533;2v:&#65533;L&#65533;&#65533;&#65533;&#1256;.&#65533;&#65533;Y&#65533; PE&#65533;6&#65533;&#65533;&#65533;&#65533;&#1784;s&#65533;YX" \.b3&#65533;M&#65533;&#65533;&#65533;&#65533;v&#65533; &#65533;0m&#65533;&#1059;K&#65533;~u&#65533; &#65533;&#65533;)H&#65533;&#65533;&#65533;&#65533;&#65533;g2&#65533;&#65533;&#65533;A&#65533;&#65533;_&#1022;}x&#65533;&#65533;>&#65533;&#65533;&#65533;&#65533;&#65533;&#65533;&#65533;n&#1593;&#65533;s%
&#65533;'&#65533;&#65533;V&#65533;k&#65533;&#65533;&#65533;]&#65533;6&#65533;O&#65533;&#65533; I&#65533;&#65533;&@v&#65533;&#65533;&#1796;v&#65533;T&#65533;z&#65533;u&#65533;!w"&#65533;&#65533;&#65533;J&#65533;8"&#65533;&#65533;}&&#65533;!&#65533;h&#13179;F&#65533;&#65533;&#65533;l8fs&#65533;&#65533;c&#65533;HNxP&#65533;:4&#65533;&#65533;E)&#65533;TV&#65533;P&#65533;&#65533;&#65533;%&#39232;K2&#65533;&#65533;V&#65533;i&#65533;h&#65533;fa&#65533;0p&#65533;&#65533;&#65533;$&#65533;d&#65533;i&#65533;xV&#65533;&#154; Ad&#65533;&#65533;)({&#65533;Ig&#65533;y&&#65533;&#34994;]&#65533;gh*&#65533;ff&#65533;g&#65533;L2&#65533;&#65533;h&#65533;'b&#65533;8&#39434;&#65533;y&#65533;&#65533;4"&#65533;&#39596;F)&#65533;	`&#65533;&#1572;&#65533;&#65533;&#1418;&#65533;D&#65533;&#675;&#65533;&#65533;>IP&#65533;&#65533;&#65533;i&#65533;S&#65533;&#65533;j,a&#65533;&#65533;&#48289;&#65533;jc&#65533;&#65533;E&#65533;*&#65533;&#65533;V{&#65533;D&#65533;2&#65533;C&#65533;?&#65533;t#C&#65533;&#65533;&#65533;&#65533;&#65533;&#65533;ZknZ&#65533;$[&#65533;&#65533;&#65533;&#65533;j&#65533;&#65533;.$&#65533;&#65533;u&#65533;&#65533;&#65533;%Q&#65533;&#65533;j&#65533;(&#65533;&#65533;a).&#65533;M&#65533;&#65533;&#65533;&#65533;B&#1582;&#65533;n&#1590;&#65533;>&#65533;&#65533;&#65533;A&#65533;&#65533;"&#65533;&#65533;Za&#65533;&#65533;p&#65533;&#65533;F&#65533;i&#65533;
f&#65533;C)&#65533;&#65533;g:c&#65533;&#65533;l&#65533;&#65533;q&#65533;&#65533;2K&#65533;&#65533;Y&#65533;&#65533;&#65533;&#65533;,4P&#65533;k&#65533;&#65533;&#65533;>&#65533;&#65533;&#734;&#65533;&#65533;&#65533;CGa&#65533;F7\3&#1203;r&#65533;s&#65533;0&#65533;&#65533;&#65533;34&#65533;&#65533;&#65533;R&#65533;-&#65533;d[&#65533;&#65533;&#65533;X&#65533;&#65533;D&#65533;c&#65533;&#1540;&#65533;&#65533;&#65533;U&#65533;f&#65533;&#65533;!&#65533;&#65533;&#65533;&#65533;&#65533;[&#65533;&#65533;&#65533; |m&#65533;G4&#65533;8K&#65533;&#65533;[5&#65533;&#65533;v&#65533;&#65533;*&#65533;&#65533;&#9775;$Z&#1999;C&#65533;&#65533;&#65533;Hh=t&#65533;4x&#27159;$&#65533;&#1373;&#65533;&#65533;&#65533;&#65533;:&#65533;&#65533;&#65533;&#65533;&#1055;&#65533;&#65533;&#65533;`&#65533;&#65533;&#65533;x&#65533;L&#65533;*$&#65533;{;&#65533;&#65533;'&#65533;&#65533;?&#65533;&#65533;&#65533;&#65533;&#227;&#65533;&#65533;&#65533;&#65533;&#65533;n&#65533;&#65533;.-&#65533;-B&#65533;=G&#65533;N=&#65533;&#686;&#65533;&#65533;w2&#65533;r&#65533;&#65533;&#65533;&#65533;&#65533;&#1151;&#65533;0&#65533;k&#65533;&#65533;&#65533;]&#65533;&#65533;&#65533;&#65533;&#65533; 0&#65533;&#65533;L&#65533;&#65533;&#65533;&#65533;&#847;~&#65533;:&#65533;&#65533;&#65533;g>&#65533;9&#65533;J&#65533;t4@!&#65533;wT&#65533;V&#65533;&#567;,&#65533;uKE&#1619;|&#65533;&#65533;f.&#65533;s&#65533;Z&#65533;&#65533;&#65533;?&#65533;&#65533;"&#65533;&#65533;d\F&#65533;&#65533;&#836;&#65533;k&#65533;&#65533;&#65533;7&#65533;&#65533;G&#65533;:&#65533;[&#65533;$&#65533;&#65533;i5PS8|!
&#65533;&#135;U&#967;?mA6&#65533;&#65533;&#802;&#65533;&#65533;&#65533;.NiW&#65533;&#65533;&#65533;&#65533;2^&#65533;)b$&#65533;&#65533;N&&#65533;&#65533;1&#65533;r&#1565;h`"&#65533;y&#65533;x&#803;%&#65533;&#65533;2U&#65533;&#65533;Q\&#65533;&#65533;b&#65533;1n&#65533;nv&#65533;X&#65533;V&#65533;$6&#65533;~&#65533;4D&#65533;&#65533;&#910;&#65533;&#65533;d&#65533;&#65533;&#65533;&#65533;&#65533;&#65533;&#465;&#65533;Cb&#65533;&&#65533;*&#65533;&#65533;&#65533;L&#65533;c&#65533;&#65533;&#65533;&#65533;&#65533;&#65533;B&#65533;&#65533;&#65533;?d,V&#65533;lA&#65533;)&#65533;}&#65533;|&#65533;b)K9&#65533;R&#65533;&#65533;|Y&#65533;&#65533;&#65533;2&#65533;&#65533;&#65533;&#65533;&#65533;&#1280;g&#65533;56aZ&#65533;@/&#65533;&#65533;oTp&#65533;YsH&#65533;&#65533;&#65533;'&#65533;I&#65533;&#65533;,-7&#65533;&#65533;&#65533;o>&#65533;<=&#65533;$&#65533;&#65533;I&#65533;&#65533;&#65533;n1`$&#65533;>&#65533;&#65533;b&#65533;&#65533;&#65533; &#65533;N{&#65533;	&#65533;s \cT&#65533;	&#65533;&#65533;&#65533;&#65533;&#65533;1&#65533;
&#65533;My*&#65533;v&#65533;g0!&#65533;&#65533;&#65533;&#65533;&#65533;&#65533;&#65533;EGZ)t&#25473;&#65533;&#65533;J&#65533;36 &#65533;&#65533;&#65533;&#65533; &#65533;&#65533;D&#65533;<&#65533;&#65533;&#65533;>&#65533;&#65533;|N&#65533;qKYF&#65533;&#503;&#65533;&#65533;6&#65533;&#65533;L&#65533;d&#602;6u&#65533;&#65533;&#65533;4&#65533;&#65533;&#65533; &#65533;0""h6z&#1326;"m&#65533;&#65533;K&#65533;&#65533;O&#65533;4V&#65533;J&#65533;S&#65533;z&#65533;&#65533;RDZ<+&#65533;6D;&#65533;&#65533;^&#65533;Lgz&#65533;&#65533;&#65533;)&#65533;S8&#65533;6S&#44240;b[&#1523;>&#65533;&#65533;j&#65533;&#65533;&#65533;&#705;&#65533;&#65533;&#65533;&#65533;k&#65533;&#65533;&#65533;&#902;&#65533;&#65533;r&#65533;h&#65533;R&#65533;&#65533;&#65533;D&#65533;A
<u&#65533;&#65533;2&#65533;&#65533;&#65533;&#65533;&#65533;Z&#65533;&#65533;&#1276;&#65533;&#65533;&#404;b }&#65533;S&#65533;&#65533;&#65533;[&#65533;&#1509;&#65533;&#65533;&#65533;R!]'@0!&#65533;&#65533;&#65533;&#65533;&#65533;&#65533;&#65533;&#65533;&#65533;&#753;h&#65533;&#65533;k$+&#65533;&#65533;N&#65533;R&#65533;d

&#65533;K&#65533;
w&#65533;Pge&#65533;&#65533;&#65533;&#65533;
&#65533;etu&#65533;o-&#65533;&#65533;&#65533;&#65533;&#65533;%@lk}f&#1879;&#65533;&#65533;/&#1541;&#65533;lC &#1474;H&#1527;&#65533;-/z&#65533;K_&#65533;&#65533;&#65533;&#65533;Pb&#65533;&#65533; &#65533;&#65533;&#65533;o&#65533;w&#1026;&#65533;&#65533;&#65533;&#65533;/1&#65533;&#65533;&#65533;&#65533;,&#65533;&#65533;E&#65533;&#65533;38&#65533;&#65533;A&#65533;gL&#65533;&#65533;&#65533;&#65533;4nZ?m@^&#65533;&#65533;&#65533;@&#65533;&#65533;&#65533;_&#65533;5&#65533;&#65533;\/x&#65533;&#65533;+&#65533;&#65533;&#65533;&#65533;HL 6	[y(&#65533;&#65533;^{&#65533;)&#65533;&#65533;&#65533;&#65533;&#65533;&#65533;&#65533;:&#65533;&#65533;u!RL^'&#65533;&#65533;&#65533;&#65533;P&#65533;&#65533;bs&#65533;:&#65533;&#65533;&#65533;M&#65533;s&#65533;&#65533;c+YA&#65533; H&#65533;C&#65533;&#65533;&`>&#65533;A&#65533;Y&#65533;&#65533;&#65533;&#65533;ov&#65533;&#65533;Y[&#65533;&#1176;&#948;&#65533;&#65533;&#65533;?&#65533;&#65533;x&#65533;a&#65533;s&#65533;&#65533;&#65533;&#65533;J&#65533;&#65533;&#65533;&#65533;=&#65533;	4&#65533;dIK&#65533;&#65533;&#65533;&#1972;&#65533;gM&#65533;Z&#65533;X{D&#65533;fT&#65533;N&#65533;%&#65533;&#65533;&#65533;oWL&#65533;b&#65533;&#65533;&#65533;&#65533;bBm&#65533;&#65533;f;&#65533;&#65533;&#65533;k&#65533;&#65533;&#65533;F^&#65533;&#65533;J&#65533;K&#65533;&#65533;&#65533;]lc&#65533;&#65533;&#65533;&#65533;5&#65533;&#65533;M&#65533;r&#65533;[J&#65533;&#65533;&#65533;jqs
&#65533;.&#65533;&#1270;Y&#65533;mb&#65533;&#65533;&#65533;-`tx&#65533;&#65533;&#65533;~&#65533;&#65533;&#65533;&#65533;&#65533;t3C&#65533;&#65533;&#65533;&#65533;DL&#65533;&#65533;&#65533;]&#65533;HKZ&#65533;&#65533;&#65533;&#65533;'&#65533;" &#65533;+&#65533;&#65533;&#65533;p&#65533;<&#65533;Z&#65533;o&#65533;&#65533;&#65533;&#65533;u&#65533;&#65533;(&#65533;W&#65533;?&#65533;&#65533;F&#65533; &#65533;&#65533;fUP&#65533;&#65533;&#65533;&#65533;&#65533;&#567;KN&#65533;&#65533;_y&#65533;&#65533;kstm7&#65533;"e&#65533;&#65533;it&#65533;&#373;&#1243;{&#65533;&#65533;P&#65533;&#65533;&#65533;&#65533;]z>c*&#65533;"&#65533;&#65533;0(&#65533;]&#65533;&#65533;&#65533;&#65533;&#65533;&#65533;&#65533;&#65533;&#65533;&#65533;&#65533;:`R&#65533;&#65533;&#65533;&#65533;&#65533;&#595;[4'&#65533;&#65533;d7{&#1307;&#65533;Bd&#65533;}&#65533;	&#65533;&#65533;&#65533;&#65533;&#65533;0u&#65533;&#836;&#65533; &#1949;&#65533;w&#65533;&#65533;n&#65533;x&#65533;&#65533;&#65533;x&N)&#65533;\&#65533;oe&#65533;O'c&#65533;&#65533;8M&#65533;&#65533;[Z&#65533;&#65533;rh&#65533;&#65533;K6&#1499;&#65533;&#65533;f5&#65533;C&#49371;&#65533;&#65533;@&#65533;us&#65533;&#65533;[&#65533;w2&#65533;&#65533;&#65533;&#65533;&#1278;&#65533;&#65533;&#65533;=&#65533;7&#65533;Z&#65533;~z&#236;&#65533;Q&#65533;&#65533;&#65533;6&#65533;e?&#65533;&#65533;&#65533;&#65533;P&#65533;?T!&#65533;&#65533;&#65533;&#65533;&#65533;X<&#65533;&#65533;#n&#65533;&#65533;y&#65533;&#65533;}&#65533;&#65533;&#65533;&#65533;&#65533;>@&#65533;&#65533;&#65533;&#65533;}~]&#65533;Q&#65533;&#65533;n[?.d&#65533;r&#65533;&#65533;bs&#65533;G&#65533;7&#65533;&#65533;&#65533;&#65533;d&#65533;5<&#65533;g`&#65533;f&#65533;&#65533;dt&#65533;x&#65533;&#65533;bx^&#65533;&#65533;WHO&#65533;&#65533;n&#65533;]u3~Ux&#65533;rn6&#65533;MF98&#65533;w*&#65533;&#65533;H\X&#65533;o4&#65533;o&#65533;"'&#65533;&#65533;{&#65533;v
63(&#65533;hp&#65533;&#65533;&#65533;'l&#65533;&#65533;~(ULhM^q;Zwu`e&#65533;&&#65533;n/8o?&#65533;ud&#65533;G&#65533;&#65533;@&#65533;&#65533;&#65533;&#65533;F&#65533;"X&#65533;b&#65533;{&#65533;sf/)&#65533;~)&#65533;4&#65533;};&#65533;x(p:^H4&#65533;%&#65533;4&#65533;{vuu|@({+&#65533;&#771;00bm&#65533;S8&#65533;S&#65533;z&#65533;G&#65533;uXq&#65533;vHJ&#65533;9(&#65533;Jvy&#65533;@&#65533;&#65533;m<&#65533;4
&#1637;V&#65533;uV&#65533;&#1544;vP$&#65533;}&#65533;&#308;K 48+&#65533;d&#65533;&#65533;@&#65533;&#457;&#65533;&#825400;4&#65533;&#787;p&#65533;X &#65533;&#65533;' &#65533;&#65533;&#213;)&#65533;&#65533;&#65533;'&#65533;Mi$9&#65533;*&#65533;#w&#65533;&#65533;&#65533;5&#65533;lA&#65533;h!&#65533; &#65533;&#65533;s0/&#65533;ea&#65533;([&#65533;&#65533;o&#65533;&#460;(&#65533;J&#420;&#65533;C_&#65533;cQ&#65533;&#65533;&#65533;:+@&#65533;R&#65533;>0&#65533;&#65533;&#65533;h&#65533; d&#65533;Z&#65533;E&#65533;&#65533;&#65533;&#65533;O&#65533;H!&#65533;X&#65533;wx&#65533;&#65533;F"M&#1090;va&#65533;&#65533;&#65533;l[&#65533;b2 f&#65533;&#65533;V&#65533;S5d)&#65533;#&#65533;T@*&#65533;&#65533;%&#65533;&#65533;|&#65533;&#65533;&#1616;aJ&#65533;ICi&#65533;&#65533;6&#65533;&#65533;{*<&#65533;k1E_,WfcVf0&#65533;&#65533;&#65533;&#65533;&#65533;&#65533;
iQ&#65533;&&#65533;fD&#65533;-u&#65533;3&#65533;!&#65533;&#65533;{BD&#65533;&&#65533;&#65533;xD9&#65533;_&#65533;Vh%	&#65533;&#65533;@N&#65533;&#65533;1&#65533;&#65533;&#65533;&#65533;7qS&#65533;2uXd&#65533;>8yC&#65533;tQ&#65533;[&#65533;fa&#65533;&#65533;8bT&#330;&#65533;&#65533;y&#1174;&#65533;&#65533;M#&#65533;%;&#65533;GK#&#65533; &#65533;W^	&#65533;i&#65533;&#65533;&#65533;H=I~&#65533;I1&#65533;&#65533;&#65533;&#65533;&#65533;'&#65533;6&#65533;M&#65533;4&#65533;l&#65533;	&#65533;&#65533;&#150;&#65533;&#1616;&#65533;*&#65533;}&#65533;Y&#65533;k&#65533;'&#65533;&#65533;&#65533;&#65533;&#65533;*&#65533;Y&#65533;&#65533;#1&#65533;#&#65533;&#65533;&#65533;&#65533;1&#65533;&#65533;&#65533;&#65533;%e&#65533;!m&#505; 	&#65533;&#65533;&#65533;&#65533;&&#65533;9&#65533;&#65533;88#W&#65533;H&#65533;}&#65533;&#65533;;&#65533;&#65533;&#65533;&#65533;&&#65533;&#65533;ypRYeH&#65533;&#65533;e&#65533;Y&#65533;&#&#65533;&#65533;&#65533;&#65533;nhx&#65533;ph&#65533;`&#65533;&#65533;&#65533;&#65533;	&#65533;&#65533;9&#65533;&#65533;&#65533;s&#65533;&#65533;9&#65533;AX&#65533;&#65533;_~&#1172;R&#65533;IwU&#65533;&#65533;&#65533;&#65533;7&#65533;&#65533;&#65533;"&#65533;vi&#65533;E&#65533;q&#65533;&#65533;`@ e&#65533;&#65533;&#65533;&#65533;&#65533;&#65533;&#65533;y&#65533;):&#65533;XF&#65533;&#65533;R,&#65533;&#65533;&#65533;&#65533;=
&#65533;&#65533;&#65533;&#65533;&#65533;rH&#65533;&#546;9&#65533;+&#65533;&#222;e&#65533;&#65533;9&#65533;$&#65533;&#65533;&#65533;5:<&#65533;&#65533;Ol&#283;>&#1507;\&#65533;+Z&#65533;&#65533;eS` %&#65533;H&#65533;&#65533;{"q&#65533;N&#65533;&#65533;&#65533;|&#1320;&#65533;rFpvf&#65533;4&#65533;&#65533;&#65533;)&#65533;k&#65533;&#65533;-jO&#65533;uJJZ[&#65533;pt&#65533;2,&#65533;&#65533;W&#65533;2	&#65533;&#1449;&#65533;D&#65533;S&#65533;&#65533;&#65533;&#65533;a&#65533;%,&#65533;i&#65533;&#1376;lje&#65533;&#656;&#11671;&#1577;I&#65533;z&#65533;	&#65533;&#65533;&#65533;W&#65533;&#65533;:&#65533;&#65533;&#65533;&#65533;&#65533;I(&#65533;Yd&#65533;&#65533;?"`&#65533;#i&#65533;&#65533;<&#65533;lIn&#65533;&#65533;)}eNfbj&#65533;&#65533; 3%&#65533;^P&#65533;:&#65533;rj&#65533;Au&#65533;&#65533;z&#65533;&#65533;YZ&#65533;m&#65533;&#65533;&#65533;J&#65533;h P&#65533;&#65533;&#65533;&#65533;&#65533;9&#65533;&#65533;@&#65533;&#65533;Bt&#65533;S&#65533;@C&#65533;Nu&#65533;&#65533;#&#65533;Wj&#65533;&#65533;&#65533;D*&#65533;&#65533;&#65533;,&#65533;p&#65533;&#1578;<&#65533;&#65533;&#745;r&#65533;&#65533;iH&#65533; &#65533;J&#65533;&#1446;j&#65533;)&#65533;s&#65533;b&#65533;&#65533;&#65533;Z&#65533;&#65533;*%&#65533;)W&#65533;&#65533;&#65533;C&#65533;&#65533;g&#65533;&#65533;&#65533;@&#65533; &#65533;&#1129;&#65533;:&#65533;&#65533;&#65533;&#65533;&#65533;d& &#65533;&#1418;&#65533;&#65533;A%&#65533;r%&#65533;+&#65533;&#65533;A&#65533;j&#65533;&#65533;s@&#65533;X&#65533;&#492;X&#65533;&#65533;j&#65533;&#65533;&#65533;j&#65533;	\&#1074;&#65533;&#65533;&#65533;Za&#65533;&#65533;&#65533;&#65533;`&#65533;&#65533;bp/M&#65533;G&#545;&#65533;&#65533;#&#65533;&#25184;'&#65533;&#65533;&#65533;y&#65533;&#65533;)&#65533;h&#65533;=&#65533;&#65533;&#65533;&#65533;&#65533;_&#65533;&#65533;&#65533;&#167;P>&#65533;`&#65533;Y&#65533;@&#65533;&#65533;8%&#65533;`&#65533;a&#65533;&#65533;&#65533;&#65533;&#65533;Q&#65533;"5&#65533;&#65533;%&#1638;e&#65533;)&#65533;&#65533;&#65533;P
7&#65533;r&#65533;a&#65533;&#65533;&#65533;&#65533;&#65533;&#65533;F&#65533;&#65533;Cb&#18375;I&#65533;;&#65533;6&#65533;u&#65533;R&#65533;&#65533;8&#65533;&#65533;&#65533;&#1765;&#65533;!&#65533;%&#65533;&#65533;;K6&#65533;%&#65533;T`&#65533;&#65533;z&#65533;w&#65533;W J#}&#65533;Ao&#65533;&#65533;&#65533;&#65533;&#65533;s&#65533;f&#65533;b&#65533;{&#65533;@&#65533;&#65533;&#65533;k&#65533;&#65533;/&#65533;&#65533;&#65533;&#65533;J&#65533;&#65533;ww&#65533;&#65533;&#65533;&#1772;&#65533;&#65533;&#65533;%Fo&#65533;.&#1788;&#65533;&#65533;&#65533;X&#65533;&#65533;&#238;}4D&#65533;v&#65533;&#65533;&#65533;&#65533;&#65533;&#65533;&#65533;&#65533; &#65533;&#65533;&#65533;a&#65533;&#65533;&#65533;{&#65533;t&#65533;F&#7980;&#65533;&#65533;pP&#65533;jC&#65533;GB&#65533; hpdp&#65533;&#65533;EY&#65533;&#65533;&#65533;g&#424;&#484;&#65533;p&#65533;&#65533;B&#65533;&#741;&#65533;Q&#65533;&#65533;`j&#65533;F&#65533;M&#65533;
 &#65533;p&#65533;W&#65533;&#65533;&#65533;&#65533;-&#65533;&#65533;&#65533;&#65533;JX&#65533;E&#65533;70i&#65533;Ea&#65533;&#190;.!&#65533;&#65533;v&#1467;&#65533;^0x&#65533;&#65533;&#65533;ZP&#65533;{+'p&#65533;q!&#65533;(616B&#65533;b&#65533;&#65533;&< J&#65533;&#65533;&#65533;j&#65533;&#65533;F&#65533;&#65533;E&#65533;&#65533;&#65533;c &#65533;k&#65533;'&#65533;&#65533; &#65533;%k2&#65533;.5&#65533;&#65533;TP&#65533;&#65533;'o&#65533;&#65533;k|
&#65533; Q&#65533;E&#65533;&#65533;&#65533;&#65533;&#65533;&#65533;y&#65533;Y&#65533;$&#65533;&#65533;Is&#65533;&#65533;]&#65533;&#65533;	&#65533;&#65533; T&#65533;&#65533;*&#65533;'&#65533;&#65533;(&#65533;h&#65533;&#65533;Q&#65533;J u&#65533;b&#65533;	s&#65533;&#65533;&#65533;W&#65533;&#65533;$UR&#65533;&#65533;&#65533;&#65533;l&#65533;8z&#65533;{&#65533;G<&#65533;&#65533;f8&#65533;&#65533;(&#65533;&#65533;S&#1793;&#65533;&#65533;kQ&#65533;&#65533;]&#65533;E&#65533;x&#65533;R&#65533;&#65533;&#65533;&#1131;,a&#519;,&#65533;4&#65533;&#65533;&#65533;&#65533;q&#65533;&#65533;&#65533;&#65533;&#65533;&#65533;&#65533;&#65533;0&#65533;JA&#65533;(<&#65533;9I3\&#65533;&#65533;&#212;'&#65533;Z&#65533;k&#65533;I&#65533;&#65533;&#64582;4&#65533;&#65533;&#65533;&#417;&#65533;&#65533;&#65533;eP&#65533;&#65533;lzH&#65533;$dU&#65533;\&#65533;&#65533;&#65533;d&#65533;V&#65533;&#995;&#65533;&#65533;=&#65533;S&#65533;}1g  UL&#65533;V&#65533;&#24395;*7 &#65533;Um&#65533;=a&#65533;&#65533;&#65533;<R,&#65533;&#65533;&#65533;a&#65533; 8@&#65533;&#65533;OY2U &#65533;&#65533;'&#65533;a_!&#65533;,-&#65533;p"&#65533;|
&#65533;\&#65533;r&#65533;&#65533;&#65533;g&#65533;Q&#65533;u&#65533;d&#65533;&#65533;%&#65533;&#65533;0@#&#65533;jJ&#65533;&#65533;&#65533;l&#65533;.mHm&#516;&#1682;&#65533;[&#65533;&#13181;\w&#65533;X&#65533;\y&#65533;23P&#65533;2&#65533;&#65533;&#65533;lX&#65533;;f&#65533;&#65533;&#65533;&#65533;&#65533;&#65533;@co&#65533;D&#65533;&#65533;&#65533;&#65533;&#65533;x&#415;L&#65533;u&#65533;Hm	:&#65533;&#65533;@&#65533;&#65533;&#65533;!h&#65533;&#65533;&#65533;Mh b&#65533;&#65533;&#65533;+Bf&#65533;&#65533;L&#65533;c&#65533;Nj&#65533;2&#65533;&#65533;&#17222;&#65533;&#65533;&#65533;}L{`
&#65533;`yU&#65533;&#65533;&#65533;=&#1704;}z&#65533;Q8)Y&#65533;&#65533;&#65533;&#65533;A&#1266;
&#65533;}&#65533;e&#65533;&#65533;&#65533;}gb&#65533;&#65533;&#65533;&#65533;&#1687;Q&#65533;@&#1408;&#65533;&#65533;&#65533;&#65533;Q:$&#65533;2j&#65533;&#65533;&#65533;r&#65533;&#65533;&#65533;&#65533;i{&#1764;-3&#65533;&#65533;&#65533;&#65533;>K&#65533;l&#65533;j&#65533;|&#65533;M=&#65533;&#65533;&#65533;&#182;M&#65533;B&#65533;f&#65533;&#65533;h&#65533;&#65533;&#65533;&#65533;&#65533;=&#65533;&#65533;&#65533;H&#65533;&#65533;5&#65533;}&#1882;&#65533;^&#65533;&#65533;&#65533;7&#65533;&#65533;1&#65533;&#428;&#65533;=4&#65533;&#65533;D&#65533;Q&#65533;&#65533;x(&#65533;&#65533;>&#65533;h&#65533;
_&#65533;D&#65533;&#2380;&#65533;&#65533;B&#65533;z&#65533;&#65533;i&#65533;&#832;,5&#65533;&#65533;&#65533;&#65533;.&#65533;&#65533;s&#65533;&#65533;!N&#65533;f`&#65533;&#65533;&#65533;7u&#65533;&#65533;&#65533;+zly&#65533;&#65533;c&#65533;$&#65533;.&#10188;&#65533;F&#65533;&#65533;. x&#65533;&#65533;R&#65533;&#1753;&#65533;3&#65533;&#65533;y&#65533;S^NB&#65533;&#65533;&#65533;D&#65533;&#65533;&#65533;c&#65533;&#65533;ON&#65533;a.&#65533;&#65533;$l&#65533;&#65533;&#65533;&#65533;&#65533;?&#65533;%>&#65533;m&#65533;J&#65533;&#65533;W_&#65533;q	&#65533;&#65533;O&#65533;&#65533;&#65533;&#1334;&#65533;3"&#65533;&#65533;&#65533;
&#65533;&#65533;&#65533;&#65533;K&#65533;&#148;&#65533;j&#65533;&#65533;&#214;&#1867;N&#65533;jL&#65533;Jl[&#65533;:k&#65533;&#65533;l.&#65533;&#65533;&#65533;D&#65533;&#65533;&#65533;0~&#65533;&#65533; &#65533;&#65533;n&#65533;X&#65533; &#65533; &#65533;#a&#1775;&#65533;&#65533;O&#65533;&#65533;&#65533;&#65533;!&#65533;&#65533;&#57428;&#65533;&#65533;*&#14526;R0&#65533;&#65533;&#65533;&#65533;a&#65533;&#65533;&#65533;&#65533;&#65533;QT&#65533;&#65533;&#65533;&#65533;nu&#65533;&#65533;&#65533;&#65533;u&#65533;&#65533;&#65533;&#65533;&#65533;.&#65533;&#65533;&#65533;~&#65533;&#65533;~&#65533;)&#65533;&#65533;&#65533;&#65533;&#65533;&#65533;&#65533;&#65533;&#65533;&#65533;&#65533;&#65533;>&#65533;&#65533;^&#65533;&#65533;~&#65533;&#65533;&#65533;&#65533;&#65533;&#65533;&#65533;&#65533;&#65533;&#65533;&#65533;&#65533;&#65533; &#65533;?&#65533;_&#65533;&#65533;&#65533;&#65533;
O&#65533;@&#65533;&#65533;&#65533;&#65533;_&#65533;&#65533;/&#65533;&#65533;&#65533;&#65533;&#65533;&#65533;&#65533;&#65533;&#65533;&1}`&#65533;(&#65533;&#65533;&#65533;&#65533;'O#&#65533;//&#65533;0&#65533;&#65533;2O&#65533;6_&#65533;3&#65533;8&#65533;&#65533;;&#65533;&#65533;:&#65533;&#65533;?&#65533;A/&#65533;CO&#65533;F&#65533;&#65533;G&#65533;&#65533;I&#65533;&#65533;IE&#65533;&#65533;L&#65533;R&#65533;&#65533;%&#65533;&#65533;Q?&#65533;X&#65533;&#65533;Y&#65533;&#65533;\&#65533;&#65533;^&#65533;&#65533;`&#65533;W/&#65533;d&#65533;&#65533;N?&#65533;e&#65533;&#65533;?_V&#65533;&#65533;n&#65533;&#65533;p&#65533;&#65533;q/&#65533;sO&#65533;uo&#65533;w&#65533;&#65533;Z&#65533;&#65533;7&#65533;{&#65533;&#65533;o&#65533;U&#65533;&#65533;&#65533;O&#65533;&#65533;_&#65533;&#65533;o&#65533;&#65533;&#65533;&#65533;&#65533;&#65533;&#65533;&#65533;?&#65533;0&#65533;?&#65533;&#65533;_&#65533;&#65533;&#65533;&#65533;&#65533;&#65533;&#65533;&#65533;&#65533;&#65533;&#65533;&#65533;&#65533;&#65533;&#65533;&#65533;&#65533;&#65533;&#65533;&#65533;&#65533;o&#65533;&#65533;&#65533;&#65533;#!&#65533;&#65533;&#65533;&#65533;&#65533;?&#65533;&#65533;/&#65533;&#65533;?&#65533;&#65533;&#65533;&#65533;o&#65533;&#65533;&#65533;&#65533;&#65533;&#65533;&#65533;&#65533;&#65533;&#65533;&#65533;&#65533;&#65533;/&#65533;&#65533;O&#65533;&#65533;&#65533;&#65533;&#65533;o&#65533;&#623;&#65533;&#831;&#65533;&#65533;_&#65533;&#65533;&#65533;&#65533;&#65533; &#65533;&#65533;?&#65533;&#65533;_&#65533;&#1567;&#65533;&#1519;&#65533;&#65533;&#65533;o&#65533;&#65533;&#65533;&#65533;&#65533;&#65533;&#65533;/&#65533;&#65533;O&#65533;&#65533;&#65533;&#65533;&#65533;&#65533;&#65533;&#65533;&#65533;&#65533;&#65533;&#65533;&#65533;&#65533;&#65533;&#65533;/&#65533;&#65533;_&#65533;&#65533;&#65533;&#65533;&#65533;&#65533;&#65533;&#65533;&#65533;$X&#65533;&#65533;A&#65533;	.d&#65533;&#65533;&#65533;C&#65533;%N&#65533;X&#65533;&#65533;E&#65533;5n&#65533;&#65533;&#65533;&#65533;G&#65533;!C&#65533;!Y&#65533;d &#65533;)U&#65533;d&#65533;&#65533;&#65533;K&#65533;1e&#932;Y&#65533;&#65533;M&#65533;9u&#65533;&#65533;&#65533;&#65533;&#65533;O&#65533;A&#65533;%Z&#65533;&#65533;Q&#65533;3M.E&#65533;&#65533;&#65533;S&#65533;Q&#65533;N&#65533;Z&#65533;&#65533;U&#65533;Y&#65533;n&#65533;&#65533;&#65533;&#65533;W&#65533;a&#334;%[&#65533;&#65533;Y&#65533;i&#1390;e&#65533;&#65533;mV&#65533;'&#65533;&#933;[&#65533;&#65533;]&#65533;y&#65533;&#65533;&#65533;&#65533;&#65533;&#65533;_&#65533;qK&\&#65533;&#65533;a&#265;/f&#65533;X&#65533;`&#65533;&#65533;%O&#65533;\&#65533;&#65533;e&#793;&#65533;Bn&#65533;&#65533;&#65533;g&#1057;}&#65533;&]&#65533;&#65533;i&#1129;Q&#65533;V&#1882;&#65533;k&#1521;a&#734;]&#65533;&#65533;&#65533;&#65533;&#1784;s&#65533;&#65533;&#891;&#65533;&#65533;&#65533;&#65533;&#65533;'>&#65533;&#65533;q&#65533;&#533;'g&#65533;Zp&#65533;&#65533;&#1121;O&#65533;.&#65533;&#65533;u&#65533;&#1653;o&#65533;&#65533;&#65533;{&#65533;&#65533;&#65533;s&&#65533;t&#65533;y&#65533;&#65533;&#65533;&#65533;)or&#65533;{&#65533;&#65533;K&#135;/&#65533;$&#65533;&#65533;&#65533;&#65533;&#65533;_&#65533;&#65533;&#65533;z&#65533;&#65533;&#65533;&#65533;>&#65533;&#65533;&#65533;&#65533;,PA&#65533;&#65533;A&#65533; &#65533;OB&#65533;(&#65533;&#65533;@-&#65533;&#65533;&#65533;&#65533;CqD&#65533;0&#65533;DS,qE[d&#65533;Ec&#65533;qFi&#65533;&#65533;Fq&#65533;Q&#65533;y&#65533;&#65533;&#65533;&#65533;R&#65533;!&#65533;4&#65533;&#65533;#&#65533;T2I&&#65533;&#1809;&#65533;&#65533;  !&#65533; T ,( X j&#65533;  &#65533; &#65533;H&#65533;&#65533;&#65533;&#65533;*\&#560;&#65533;&#199;#J&#65533;H&#65533;&#65533;&#331;3j&#65533;&#561;&#65533;&#463; C&#65533;I&#65533;&#65533;&#595;(S&#65533;\&#626;&#65533;&#727;0c&#668;I&#65533;fI*8s&#65533;&#65533;&#627;&#65533;&#991;@&#65533;
J&#65533;&#65533;&#1123;H&#65533;*]&#692;&#65533;&#1255;P&#65533;J&#65533;J&#65533;&#65533;&#1387;X&#65533;
&#65533;&#693;&#65533;&#1519;`&#202;K&#65533;&#65533;&#1651;h&#65533;i&#65533;&#65533;&#65533;&#1783;p&#65533;&#669;K&#65533;&#65533;]&#65533;k&#65533;&#65533;&#759;&#65533;&#2047;&#65533;&#65533;&#65533;&#65533;0&#65533;&#65533;E^&#824;&#65533;&#65533;&#464;#;5Ld!&#65533;J&#65533;&#825;&#65533;&#65533;&#992;&#65533;2$&#65533;@&#65533;&#1064;S&#65533;^&#65533;&#65533;&#65533;h%&#65533;&#65533;M&#65533;&#65533;&#65533;&#65533;g&#65533; &#65533;&#65533;&#65533;qN&#65533;&#65533;&#65533;	(&#1552;&#65533;&#65533;&#65533;&#1059;K&#65533;&#65533;8&#65533;&#65533;&#65533;&#65533;&#65533;&#957;&#65533;&#65533;&#65533;i&#65533;#&#65533;&#65533;&#65533;&#65533;&#65533;&#65533;&#65533;&#65533;O^&#65533;&#65533;&#65533;&#65533;&#65533;&#65533;&#735;O>C&#65533;&#65533;&#65533;&#558;&#65533;p&#65533;&#65533; (&#65533;B&#65533;@A$&#65533;&#65533;&#65533;6&#65533;&#65533;jm``i&#65533;&#65533;&#65533;&#65533;f&#65533;X&#65533;p&#65533;&#65533;&#65533;$&#65533;8C-x&#65533;&#65533;&#65533;g&#65533;0&#65533;(&#65533;s
u&#65533;a&#65533;@&#65533;&#65533;<&#65533;&#65533;R4&#65533; o&#65533;&#65533;&#271;H&&#65533;&#65533;P&#65533;!&#65533;L,)&#65533;K*&#257;&#65533;&#65533;Q&#65533;CsKP&#65533;e}A"DeC)i &#65533;H|&#65533;&#65533;za4&&#65533;f~xCvk&#65533;i&#65533;s&#65533;e&#65533;&#65533;&#65533;m*w&#65533;&#65533;f&#65533;&#65533;&#65533;Ug&#65533;*F&#65533;&#65533;&#65533;Bw&#65533;i&#65533;&#65533;e&#65533;6Uji&#65533;X&#65533;&#65533;g&#65533;&#65533;&#65533;&#18706;&#65533;&#65533;omZj*K&#65533;&#65533;Bb&#65533;&#65533;:[&#65533;TX&#65533;&#65533;\&#65533;&#65533;BJ&#39544;&#65533;&#65533;"  <&#65533;&#65533;r&#65533;&#65533;*&#65533;j&#65533;&#65533;&#65533;&kk&#65533;&#822;d&#65533;&#65533;8&#65533;&#65533;&#65533;&#65533;>eO&#65533;"[&#48567;6&#65533;&#65533;HM&#65533;y&#65533;&#65533;Uk&#65533;`&#65533;&#65533;I&#65533;&#65533;&#65533;n&#65533;~&#65533;&#65533;&#65533;&#65533;&#65533;!aJ$&#65533;&#65533;&#65533;&#65533;&#1507;&#65533;&#65533;&#65533;&#65533;&#65533;&#65533;&#65533;T*&#65533;&#65533;&#39407;&#65533;&#65533;&#65533;&#65533;{e&#65533;/&#65533;&#65533;&#65533;&#65533;Nl1&#65533;&#65533;&#65533;(&#65533;w&#65533;&#65533;&#65533;&#65533;&#65533;&#65533;&#65533;&#65533;&#65533;m&#65533;&#65533;&#65533;&#65533;~&#65533;ro&#65533;&#65533;&#65533;&#565;2&#65533;%&#1482;&&#65533;*&#65533;&#65533;&#65533;&#65533;]&#65533;,&#65533;X &#65533;l&#65533;&#65533;H+k&#65533;&#65533;<&#65533;L0&#1082;&#65533;&#65533;&#65533;T&#65533;Ut&#65533;5&#65533;z&#65533;&#65533;/&#1780;&#65533;&#65533;&#65533;&#65533;&#65533;Um6V&#65533;&#65533;&#65533;&#65533;'&#65533;t&#65533;^&#65533;Zb|&#65533;F&#65533;r&#65533;?&#65533;y&#65533;&#65533;E&#65533;&#65533;&#65533;w&#65533;l&#65533;|&#65533;&#65533;\w&#65533;&#65533;`&#1259;v&#65533;&#65533;&#65533;gtb&#65533; &#2004;&#65533;&#65533;/&#65533;Yk&#65533;S&#65533;pO&#65533;1&#65533;&#65533;5&#65533;A&#385;Z&#65533;&#65533;mgi&#65533;!/N&#65533;&#65533;owM&#65533;&#65533;#FC&#65533;&#65533;&#65533;&#65533;&#1224;&#65533;&#835;&#65533;&#65533;&#65533;&&#65533;(&#65533;&#65533;&#65533;&#65533;&#65533;&#65533;#&#65533;:&#65533;&#65533;/;&#65533;&#65533;/m|D /&#65533;&#799;N&#65533;&#1211;&#65533;&#65533;&#65533;&#65533;&#65533;&#65533;&#65533;MC&#65533;)&#65533;#&#65533;i&#65533;|*&#65533;&#65533;o&#65533;&#65533;&#65533;&#65533;&#65533;&#65533;S&#65533;&#65533;.&#65533;&#65533;&#65533;&#65533;W&#65533;&#65533;NF&#65533;[&#65533;v&#65533; bfb&#65533;3Z&#65533;&#65533;V=&#65533;!&#65533;=&#65533;&#65533;70z&#65533;r]&#65533;uA+ePG
&#65533;&#65533;&#65533;<&#65533;6&#65533;&#65533;0&#65533;#&#65533;&#1935;&#65533;&#65533;&#65533;J&#65533;&#65533; &#65533;&#65533;&#65533;&#65533;&#65533;&#65533;B2P&#65533;&#65533;&#65533;&#65533;?&#65533;&#65533;&#65533;s&#1742;&#65533;~'B
&#65533;&#65533;&#65533;&#65533;bB&#65533;5&#65533;&#65533;]Kd&#65533;&#65533;A&#65533;B&#65533;&#65533;u&#65533;R&#65533;8G&#65533;$&#65533;)S&#65533;ip&#65533;r&#65533;-&#1454;&#65533;N&#65533;cg'&#378;&#65533;QAj&#65533;&#65533;&&#65533;F&#65533;&#65533;aX&#65533;^'&#22852;4&#65533;q_K!&#65533;>&#65533;&#65533;&#65533;&#65533;&#65533;i&#65533;&#65533;&#311;DwPM	&#65533;&#65533;E&#65533;h&#65533;aZ&#65533;FI&#65533;R&#65533;&#65533;&#65533;M
&#65533;G&#65533;&#65533;PJ&#65533;&#65533;&#65533;Bg9NZd7&#65533;&#1309;)w&#65533;&#65533;^.og&#65533;&#65533;M+9&#65533;ICb&#65533;B+&#65533;b&#65533;lIP>@&#65533;&#65533;&#65533;6H&#65533;&#65533;oJ
&#65533;&#18008;I&#65533;)H&#1204;&#65533;&#65533;&#65533;&#65533;>>].j&#65533;&#65533; &#65533;&#65533;<&#65533;1&#65533;&#65533;&#65533;	3&#65533;/a&#65533;Fs&#65533;&#65533;2&#65533;y&#65533;&#65533;&#65533;&#65533;&#65533;&#65533;&#65533;6{f&#65533;@&#65533;&#65533;&#65533;>G&#65533;_&#65533; ! &#65533;hw&#65533;&#65533;&#65533;&#65533;#&#65533;&#65533;%&#65533;Q&#65533;&#65533;'&#65533;/JR&#65533;&#65533;O&#65533;&#65533;J'&#65533;4Zj&#65533;&#65533;&#65533;&#65533;VJ&#65533;&#65533;8D &#65533;;&#65533;&#65533;+}`&#65533;5&#65533;Muc &#597;48F2)&#1318;&#65533;&#65533;I=*&#65533;&#65533;*&#65533;hiP&#65533;N&#65533;*h&#65533;&#65533;8 &#65533;&#65533;&#65533;%7ky&#1800;<H&#1386;Z=&#65533;U&#509;j&#65533;&#65533;@&#65533;&#1073;R&#65533;S%&#65533;&#65533;t&#65533;&#1470;Be4 &#65533;
r2&#65533;-]&#65533;Cd&#65533;&#65533;V&#65533;&#1181;J&#65533;	&#65533;&#65533;&#65533;&#65533;E&#65533;&#1009;&#65533;&#65533;f&#65533;Y*PB`Q9I&#65533;o^06&#65533;&#65533;-&#65533;9&#65533;&#65533;c&#65533;&#65533;`&#65533;, &#65533;le+&#1169;&#65533;l&#65533;&#65533;=&#65533;>/K&#65533;T`&#65533;&#65533;&#65533;&#65533;&#65533;&#65533;t&#65533;&#65533;$ic1;&#65533;&#65533;8&#65533;&#65533;|d&#65533;H@]`&#65533;&#65533;&#65533;&#65533;b&#65533;&#65533;&#65533;z7(&#65533;&#65533;"&#11399;&#65533;&#267;K'%.r&#65533;2&#65533;&#65533;uT<&#65533;&#65533;4&#65533;Gua&#65533;&#65533;&#329;u&#65533;&#65533;]&#65533;&#65533;&#65533;&#65533;&#65533;&#65533;&#65533;&#65533;r&#65533;&#65533;&#65533; &#65533;&#1536;}]&#65533;8&#65533;&#65533;O&#65533;-&#65533;&#65533;@&#65533;&#65533;@&#65533;&#65533;u&#65533;6&#65533;&#65533;&#65533;&#65533;@# 1u-@&#65533;&#65533;&#65533;&#65533;&V&#65533;b&#65533;4IE&#65533;:0H{&#65533;&#65533;L8f&#65533;&#65533;&#1771;&#65533;v"&#65533;b&#65533;&#65533;_!&#65533;@&#65533;&#65533;K|&#65533;&[t&#65533;&#65533;&#65533;&#65533;&#65533;&#65533;Le&#65533;&#65533;L&#65533;&#65533;B&#65533;rU\;&#65533;&#65533;7&#65533;q&#65533;&#65533;&#65533;M&#65533;P&#65533;:&#65533;	r&#65533;&#65533;&#65533;2&#65533;&#65533;&#65533;XU|[L&#65533;&#65533;&#65533;&#65533;*m&#65533;sr&#65533;&#65533;kW&#65533;qq&#1787;&#65533;&#1306;&#65533;&#65533;&#65533;&#65533;&#65533;dT&#65533;&#65533;&#65533;&#65533;&#65533;&#65533;iY&#65533;JW&#65533; bCz&#65533;b?K&#65533;&#65533;`&#945;i	Mf&#65533;R6&#65533;b&#65533;&#65533;T&#65533;$&#65533;&#65533;#&#65533;t&#65533;#'&#65533;*&#65533;&#65533;&#1464;&#65533;uI&#65533;&#65533;&#65533;Mo&#65533;&#65533;,&#65533;C&#65533;&#65533;Q&#65533;7r&#65533;X&#65533;W]L&#65533;&#65533;&&#65533;	&#65533;e&#65533;zZ&#65533;&#65533;&#950;&#65533;&#65533;&#65533;{I&#65533;-
.&#65533;e&#65533;7_~p&#65533;&#65533;=a&#65533;Q&#65533;&#65533;&#65533;L&#65533;XS&#65533;&#65533;&#65533;&#28094;&#65533;&#65533;o]&#65533;PZ&#65533;t&#65533;]n&#65533;}&#65533;&#1730;v&#65533;P&#65533;&#65533;2&#65533;'&#65533;&#65533;&#65533;&#65533;}&#65533;&#65533;.&#65533;&#65533;&#65533;&#952;&#65533;7&#65533;,&#65533;WE&#65533;+Y/4 &#1890;&#65533;3t])&#65533;*&#65533;&#65533;7&#65533;+&#65533;&#65533;&#65533;&#65533;&#1017;&#65533;w&#65533;&#65533;&#65533;\&#65533;6&#65533;&#65533;q&#65533;:&#65533;&#65533;1&#65533;m5&#1875;&#65533;l&#65533;=qs&#65533;&#65533;&#65533;_&#65533;&#65533;&#65533;&#65533;&#65533;U
&#65533;lZ&#65533;&#65533;&#65533;&#65533;&#65533;&#65533;&#1037;r&#65533;#&#65533;B&#1365;e&#65533;e>u&#65533;T&#65533;&#65533;&#65533;&#1459;&#65533;&#65533;jX&#65533;
&#65533;&#65533;&#65533;|<&#65533;0&#65533;\#&#65533; !&#65533;&#65533;'R&#65533;:&#65533;3&#65533;&#65533;#&#65533;]&#65533;&#65533;&#65533;s|&#65533;q&#65533;&#65533;&#65533;lD\&#65533;'P&#65533;&#65533;k&#65533;&#65533;&#65533;&#65533;&#65533;&#65533;>&#65533;h&#65533;&#65533;4z<#&#65533;b&#65533;\&#65533;&#65533;&#65533;ue\&#65533;&#65533;/H&#65533;&#65533;
&#65533; &#65533;&#65533;&#65533;vz&#65533;&#65533;&#65533;&#65533;&#65533;&#65533;x&#65533;&#65533;&#65533;&#65533;^&#65533;&#65533;.&#65533;&#65533;3&#65533;&#65533;~z&#65533;E&#65533;I&#1272;&#536;&#65533;&#65533;&#65533;&#65533;&#65533;&#65533;+&#1462;&#65533;&#65533;&#65533;&#65533;&#65533;&#65533;j&#65533;&#65533;W=&#65533;e^&#65533;&#65533;8&#65533;&#65533;o&#65533;C&#65533;&#65533;&#65533;&#65533;o&#65533;&#65533;&#175;&#65533;!&#65533;%L?&#65533;&#65533;Wm&#65533;&#65533;&#65533;t'C&#65533;&#65533;&#65533;d&#65533;&#65533;&#65533;w&#65533;&t?&#65533;&#65533;w&#65533;e\&#65533;5&#65533;2w~ &#65533;&#65533;&#65533;v&#65533;4H|&#65533;t&#65533;&#65533;NO&#65533;~&#65533;0&#65533;&#1344;&#65533;wR!(z<&#65533;#&#65533;xa'&#65533;<M&#65533;&#65533;^D&#65533;sC#&#65533;G&#65533;g]f&#65533;X&#65533;&#65533;&#65533;&#65533;&#65533;}=&#65533;CM&#65533;&#65533;&#65533;VfQ&#65533;&#65533;&#65533;&#1408;&#65533; &#1317;_2H}(k&#65533;&#65533;GS&#65533;;&#65533;&#65533;i,&#65533;&#65533;p&#65533;S9q&#65533;&#65533;dP&#65533;~c&#65533;&#65533;eH&#65533;[&7i&#65533;=Xl&#65533;&#65533;&#739;&#65533;&#65533;AQ&#65533;&#65533;&#65533;A&#65533;&#65533;&#65533;8&#65533;&#65533;&#65533;:&#65533;~<7&#65533;&#65533;d"&#65533;'j&#65533;&#65533;D&#65533;Ph!&#65533;t&#65533;N8&#65533;&#65533;+ mb&#65533;M&#65533;&#65533;&#65533;&#65533;&#65533; @&#65533;&#65533;&#65533;T&#65533;&#65533;{&#65533;&#65533;y2&#65533;&#65533;fM&#65533;aA&#65533;%&#1029;&#458;&#184;&#65533;&#65533;&&#65533;&#65533;&#65533;m&#65533;#gfZ&#65533;&#65533;q[83s&#65533;&#65533; x&#65533;&#65533;&#65533;&#65533;sdI&#65533;d&#248;&#65533;&#65533;&#65533;_&#65533;t&#65533;3&#65533;S1rO&#373;ra&#65533;&#65533;1z&#65533;b8&#1464;&#65533;&#65533;&#397;&#65533;x8&#65533;&#65533;&#65533;&#65533;}-~u!&#65533;q&#65533;b &#65533;&#65533;&#65533;x&#65533;&#65533;, &#65533;GH&#65533; &#65533;&#65533;&#456;&#65533;g&#65533;&#65533;f&#65533;&#65533;H&#65533;&#65533;$&#65533;Xt&#65533;&#65533;&#65533;&#65533;&#65533; &#65533;z+_i&#65533;Az&#65533;&#65533;&#65533;&#65533;&#65533;&#65533;&#65533;\&#65533;&#65533;]&#65533;X&#65533;&#65533;x&#65533;y&#65533;&#65533;&#65533;&#65533;_-&#65533;&#65533;a&#65533;[&#65533;&#65533;&#65533;?&#65533;i$&#65533;a&#65533;X~"&#65533;>)&#65533;Gj&#65533;9&#65533;&#65533;I4&#65533;w6	`W&#65533;[i5M&#65533;Q& G&#65533;&#65533;&#65533;/?Y&#65533;&#65533;&#65533; XV&#65533;U&#65533;&#65533;&#65533;&#65533;&#392;M&#65533;&#65533;g&#65533;@Q)y&#65533;h[&#65533;&#65533;&#65533;&#65533; H&#65533;in&#65533;&#65533;&#65533;&#65533;ot&#65533;_&#65533;[&#65533;U &#65533;&#402;0.L	w0&#65533;l&#65533;&#65533;&#65533;oY&#65533;qyU&#65533;&#65533;&#65533;W&#65533; >&#65533;=&#65533;Y&#65533;^&#65533;I.&#65533;&#65533;8&#65533;9&#65533;z&#65533;&#65533; &#65533;&#392;`&#65533;b2&#38289;Ipt&#593;&#65533;C&#65533;&#579; &#65533;%&#994;">&#65533;5&#65533;i&#65533;06&#65533;Msid	xJw &#65533;|m&#65533;Y&#65533;VIH&#65533;&#65533;4&#65533; \&#65533;3&#65533;&#65533;&#65533;	&#65533;|&#65533;\X &#65533;&#65533;1&#65533;&#65533;&#65533;}5&#65533;0l&#65533;Yx&#65533;&#65533;p&#65533;9&#65533;&#65533;9&#65533;&#1630;9Yn&#65533;&#65533;&#65533;&#65533;+iW&#65533;)I &#65533;\^4L4&#65533;wegl&#65533;j&#65533;i&#65533;&#65533;yE&#65533;)&#65533;&#65533;)&#65533;&#65533;)N8&#65533;!&#65533;z&#65533;&#65533;&#65533;t&#65533;&#65533;uq3`&#65533;U&#65533;H&#65533;&#65533;-&#65533; u[&#65533;&#607;Z_&#65533;6-
&#65533;&#65533;&#65533;e&#65533;&#65533;&#65533;'"O4&#65533;
`U&#65533;g&#65533;&#65533;Rb&#65533;&#65533;&#65533;Ua&#65533;&#65533;&#65533;r&#65533;&#65533;r &#65533;&#65533; &#65533;&#1442;3&#65533;&#65533;&#65533;@")&#65533;&#65533;it&#310;^&#65533;h>&#65533;&#65533;&#65533;&#65533;G&#65533;
z&#65533;F&&#65533;<&#1243;&#65533;&#65533;&#65533;6&#65533;W&#65533;V*3P&#65533;w&#65533;r&#65533;KUZ&#65533;&#65533;&#65533;^&#65533;&#65533;&#65533;!&#65533;&#65533;x&#65533;&&#356;
&#65533;e&#65533;3tS{&#65533;&#65533;&#65533;-&#65533;&#65533;&#65533;i5&#65533;&#65533;&#65533;&#65533;&#65533;&#65533;u&#65533;`&#65533;&#65533;_(&#65533;.R&#65533;&#65533;=p9&#65533;&#65533;&#65533;8&#65533;&#65533;h&#65533;&#65533;pZ&#65533;)&#65533;Wj&#65533;`&#65533;:&#65533;2&#65533;&#65533;
R_&#65533;&#65533;h&#65533;:&#65533;G&#65533;&#65533;8&#65533;s&#65533;&#65533;&#65533;*|0S&#65533;&#65533;&#65533;&#65533;/&#65533;p&#65533;bE{G-&#65533;&#65533;&#65533;D&#65533;XJDX&#65533;l&#65533;&#65533;&#65533;&#65533;se&#65533;T&#65533;&#65533;B&#247;&#65533;0&#65533;&#65533;&#65533;Z&#65533;&#9875;_&#65533;A&#65533;&#65533;C&#65533;&#65533;&#65533;@q&#65533;&#65533;YgH&#65533;+&#65533;&#65533;&#65533;&#1707;T&#65533;&#65533;&#65533;Le&#65533;
&#65533;=&#1690;%&#65533;&#65533;&#65533;:w&#65533;j&#65533;&#65533;&#1704;C&#1666;&#65533;:&#65533;^&#65533;e&#378;.&#65533; &#65533;i&#65533;;!&#65533;&#65533;&#65533;K&#65533;&#65533;y&#65533;&#65533;5&#65533;&#65533;&#65533;w+&#65533;&#65533;~&#65533;
^[,CX&#65533;+&#65533;&#65533;&#65533;&#65533;i&#65533;&#65533;$&#65533;&#65533;&#65533;&#65533;&#1673;&#338;&#65533;&#65533;&#65533;,&#65533;b&#65533;M0&#65533;&#65533;&#65533;B&#65533;&#65533;&#65533;k[&#65533;&#65533;yP&#65533;&#65533;:&#65533;&#65533;l;&#65533;&#65533;`&#65533;p&#65533;&#65533;&#65533;&#1394;-7/&#65533;,&#65533;)&#65533;&#65533;&#65533;&#65533;JK{&#65533;M&#65533;U&#1135;&#1410;&#65533;S&#65533;y&#65533;+&#65533;&#65533;&#65533;a&#65533;&#65533;F&#65533;xZU@&#65533;&#65533;&#65533;&#65533;&#65533;J*JR&#65533;&#65533;&#65533;&#65533;1\&#65533;E&#65533;&#65533;&#65533;
&#65533;&#65533;&#65533;W
&#65533;,&#65533;&#65533;&#65533;&#65533;&#65533;&#65533;K&#65533;!+c&#65533;&#29808; *&#65533;1_&#65533;&#65533;&#65533;&#65533;&#65533;&#65533;&#65533;&#65533;&#65533;&#65533;&#65533;-&#244;&#65533;WJ@t&#692;&#65533;&#65533;&#65533;&#65533;&#65533;&#65533;;&#65533;eap*5{&#65533;a&#65533;&#65533;&#65533;&#1403;,!B&#65533;;&#65533;&#65533;&#688;&#65533;&#65533;D'&#65533;&#65533;k&#65533;&#65533;Z&#65533;.&#65533;Tm&#65533;k&#65533;&#65533;=8q&#65533;&#65533;&#65533;&#65533;&#65533;&#65533;&#65533;&#65533;8rM&#65533;&#168;&&#65533;&#65533;&#65533;&#1788;&#65533;&#65533;&#65533;W&#65533; O &#65533;O&#65533;&KV&#65533;K&#65533;j&#219;z&#65533;+	&#65533; &#65533;[w&#65533;%:&#65533;-&#65533;5-&#65533;&#65533;&#65533;&#1544;n&#65533;&#65533;&#65533;
&#65533;&#65533;&#65533;&#65533;&#65533;JBD&#65533;&#65533;IW&#65533;l0&#65533;K&#65533;Wq&#65533;H&#65533;*&#65533;@:+,&#1038;M&#65533;&#65533;&#65533;tW&#65533;&#1434;L&#65533;Z@&#65533;&#65533;&#65533;&#65533;&#1476;&#65533;g[&#65533;&#65533;Yk&#65533;&#65533;&#65533;l&#65533;&#65533;&#65533;I w&#65533;]=&#65533;&#65533;oT&#1473;&#65533;&#65533;&#65533;&#65533;UI&#65533;L&#65533;O&#65533;~7&#65533;&#65533;&#65533;O&#65533;&#65533;&#65533;&#65533;&#65533;&#65533;d@&#65533;
N&#65533;G+&#65533;=*&#65533;
&#178;&#1788;X|_q&#65533;&#65533;&#65533;&#65533;Q
n&#65533;&#65533;<A	[&#65533;9'&#65533;&#65533;&#65533;&#65533;QY&#65533;K?&#65533;i&#65533;?&#65533;&#65533;&#65533;&#65533;&#65533;>k&#65533;&#65533;&#65533;B&#65533;N!	\d@&#65533;k&#65533;&#65533;+Sv&#65533;&#65533;&#65533;Up&#65533;&#65533;N&#65533;&#65533;&#65533;&#65533;&#65533;&#65533;:&#65533;919&#65533;&#65533;&#65533;	&#65533;&#65533;L:&#65533;I\T&#65533;&#65533;&#65533;g&#65533;&#65533;/&#65533;&#65533;&#65533;&#65533;&#65533;&#771;&#65533;&#65533;9,.0&#65533;&#65533;84 &#65533;K&#65533;&#65533;&#65533;:!q&#65533;&#65533;&#65533;&#65533;=&#65533;&#65533;&#793;&#65533;mG&#65533;&#65533;R &#65533;*&#65533;&#65533;l&#927;&#65533;&#65533;&#783;&#65533;&#65533;&#65533;&#65533;&#65533;6]0&#65533;&#65533;\&#65533;_Z&#65533;k&#65533;Szi&#65533;&#65533;6p%&#65533; 	&#65533;&#65533;%&#65533;&#65533; &#65533;&#65533;&#65533;a&#65533;&#65533;&#65533;&#65533;&#65533; 6&#65533;&#65533;&#1057;P&#65533;J&#65533;!P&#65533;E&#65533;&#65533;o3 z&#65533;,M&#65533;\k&#65533;&#412;z&#65533;u&#65533;q&#65533;fr&#65533;+Q&#65533;0&#65533;{y&#65533;i#R&#65533;&#65533;*psD&#65533;XE'&#65533;&#65533;,&#65533;o	,&#65533;@+&#631;&#65533;F&#65533;B q&#65533;&#65533;fp&#65533;&#39155;&#65533;L&#950;8) &#65533;&#1786;&#65533;&#65533;(&#65533;uG&#65533;*e&#65533;&#65533;&#65533;]&#65533;&#65533;1&#65533;Sz"&&#65533;&#65533;&#65533;K&#65533;&#65533;&#65533;&#65533;E,&#65533;&#65533; &#65533;
^ &#65533;"&#65533;&#65533;&#65533;a	B&#65533;(?j&#65533;&#65533;7&#65533;-&#65533;&#1456;&#65533;&#65533;	+&#15163;pN&#65533;P	s&#65533;&#65533;4&#65533;Q&#65533;uYM&#65533;&#65533;Upu&#65533;&#65533;^&#65533;	8Q
&#65533;&#65533;o]&#65533;&#65533;&#65533;&#65533;=&#65533;&#65533;T&#65533;&#65533;&#65533;9&#65533;0&#65533;) &#65533;=&#65533;&#65533;`&#65533;'%&#65533;p-&#1700;Nhk&#65533;&#65533;[&#65533;)P##&#65533;&#65533;&#65533; p&#65533;D<&#65533;&#65533;&#65533;Q&#65533;x|{&#65533;7
	2&#65533;T&#65533;Q&#65533;&#65533;
&#65533;&#65533;&#65533;&#65533; &#65533;u&#65533;F&#65533;|$\&#65533;&#65533;m&#65533;&#65533;&#65533;e&#65533;&#65533;&#1805;&#65533;&#65533;;&#65533;&#65533;&#65533;&#65533;H&#65533;qBV&#1761;3&#65533;&#65533;&#65533;e&#65533;&#65533;&#65533;&#65533;&#65533;&#65533;&#65533;&#65533;<&#634;&#65533;H4;&#65533;M&#65533;O=&#65533;+&#65533;&#65533;=&#65533;&#65533;
&#65533;=&#65533;&#65533;<&#65533;
L60&#65533;&#65533;+,^&#65533;&#65533;;&#65533;&#65533;&#65533;E;&#65533; IL&#65533;&#65533;=&#65533;z&#65533;3&#65533;&#65533;&#65533;&#65533; &#65533;&#65533;&#65533;#&#65533;B+&#65533;9%&#65533;&#65533;&#65533;&#65533;&#14912;&#65533;0&#65533;5&#65533;A&#65533;:'3&#65533;&#65533;]y&#65533;&#65533;,/&#65533;&#65533; 	&#65533;;&#65533;D~&#65533;&#65533;+&#57502;&#65533;&#65533;NN&#65533;R&#65533;@L&#1974;\1&#65533;1N&#65533;E&#65533;&#65533;D&#65533;&#65533;,7c&#65533;&#65533;ic^&#65533;&#65533;&#65533;H&#65533;&#65533;INW&#65533;&#65533;
&#65533; &#65533;&#65533;&#65533;&#65533;3&#65533;&#65533;r&#65533;&#65533;u&#65533;&#65533;&#65533;&#65533;`&#65533;&#65533;&#65533;`&#65533;>&#65533;&#65533;1&#65533;&#65533;&#65533;&#142;&#65533;zB&#65533;&#65533;&#65533;&#65533;>&#65533;^&#65533;&#65533;/?&#65533;&#225;&#65533;M&#65533;&#65533;&#65533;3&#65533;s&#65533;&#65533;&#65533;M&#65533;)&#65533;&#65533;4&#65533;V.&#65533;&#65533;-&#65533;D&#65533;k&#45774;&#65533;&#65533;Gk!m&#65533;J&#65533;&#65533;!&#65533;>&#65533;>!&#65533;&#65533;Q&#65533;&#65533;&#36862;&#65533;&#65533;&#65533;&#65533;x&#65533;Q&#65533;&#65533;&#65533;Q&#65533;f&#65533;&#65533;&#65533;&#65533;JA&#65533;&#65533;>&#65533;E&#65533;&#65533;&#65533;~&#65533;:q&#65533;&#65533;&#65533;&#65533;&#65533;&#65533;&#65533;&#65533;&#65533;&#65533;&#65533;&#65533;>&#65533;&#65533;^&#65533;&#65533;~&#65533;&#65533;&#65533;&#65533;&#65533;&#65533;&#65533;&#65533;&#65533;&#65533;&#65533;&#65533;&#65533; &#65533;?&#65533;_&#65533;&#65533;&#65533;&#65533;&#65533;&#65533;&#65533;&#65533;&#65533;&#65533;?&#65533;_&#65533;&#65533;&#65533;F&#65533;&#65533;&#65533;&#65533;&#65533;&#65533;D&#65533;&#65533;$_&#65533;&&#65533;(&#65533;&#65533;*&#65533;&#65533;,&#65533;&#65533;.&#65533;&#65533;0&#65533;2&#65533;?&#65533;4?&#65533;PQ&#65533;8&#65533;&#65533;&#65533;&#65533;&#65533;>??&#65533;&#65533;B?&#65533;D_&#65533;F&#65533;H&#65533;&#65533;J?&#65533;7&#65533;&#65533;No&#65533;E&#65533;&#65533;A/&#65533;T&#65533;&#65533;V&#65533;X&#65533;&#65533;Z&#65533;&#65533;\&#65533;&#65533;M&#65533;&#65533;[&#65533;&#65533;S_&#65533;c&#65533;f&#65533;h&#65533;&#65533;j&#65533;&#65533;P&#65533;&#65533;&#65533;p&#65533;r?&#65533;t_&#65533;v&#65533;x&#65533;&#65533;z&#65533;&#65533;u?&#65533; _&#65533;?&#65533;&#65533;O&#65533;|&#65533;&#65533;&#65533;&#65533;&#65533;&#65533;&#65533;&#65533;&#65533;&#65533;&#65533;&#65533;&#65533;&#65533;&#65533;&#65533;?&#65533;&#65533;_&#65533;&#65533;&#65533;&#65533;&#65533;&#65533;&#65533;&#65533;&#65533;&#65533;&#65533;&#65533;&#65533;&#65533;&#65533;&#65533;?&#65533;&#65533;_&#65533;&#65533;&#65533;&#65533;o&#65533;&#65533;&#65533;&#65533;&#65533;&#65533;&#65533;&#65533;&#65533;&#65533;&#65533;&#65533;?&#65533;&#65533;_&#65533;&#65533;&#65533;&#65533;&#65533;&#65533;&#65533;&#65533;&#65533;&#65533;&#65533;&#65533;&#65533;&#65533;&#65533;&#65533;&#65533;?&#65533;&#65533;_&#65533;&#65533;&#65533;&#543;&#65533;&#703;&#65533;&#65533;_&#65533;@&#65533;&#65533;&#65533;&#65533;&#65533;?&#65533;&#65533;_&#65533;&#65533;&#65533;&#1567;&#65533;&#65533;&#65533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&#65533;$X&#65533;&#65533;A&#65533;	Qa&#65533;&#1057;B&#65533;%N&#65533;X&#65533;&#65533;E&#65533;5n&#65533;&#65533;&#65533;&#65533;G&#65533;!E&#65533;$Y&#65533;&#65533;I&#65533;&#65533;&#65533;&#65533;&#65533;&#65533;K&#65533;1e&#932;Y&#65533;&#65533;M&#65533;9uJd&#65533;p&#65533;O&#65533;A&#65533;%Z&#65533;&#65533;Q&#65533;{6D&#65533;&#65533;&#65533;S&#65533;Q&#65533;N&#65533;Z&#65533;&#65533;U&#65533;Y&#65533;n&#65533;&#65533;&#65533;&#65533;W&#65533;a&#334;%[&#65533;&#65533;Y&#65533;i&#1390;e&#65533;V&#65533;&#1188;q&#65533;&#933;[&#65533;&#65533;]&#65533;*&#65533;&#65533;]&#65533;&#65533;&#65533;_&#65533;&#65533;&\&#65533;&#65533;a&#265;/f&#65533;&#65533;&#65533;c&#529;%O&#65533;\&#65533;&#65533;e&#793;5o&#65533;&#65533;y3_&#65533;+&#65533;&]&#65533;&#65533;i&#1321;U&#65533;f&#65533;&#65533;&#65533;k&#1585;e&#998;]&#65533;&#65533;m&#1849;u&#65533;&#65533;&#65533;&#65533;&#65533;o&#65533;&#65533;&#65533;g !&#65533; N ,( X j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UB4&#65533;&#1123;H&#65533;*]&#692;&#65533;P&#65533;P&#65533;J&#65533;J&#65533;&#65533;&#65533;>&#65533;Z&#65533;&#693;&#65533;&#1519;`1&#65533;p&#65533;&#65533;&#1459;h&#234;]&#758;&#65533;[&#65533;18&#1025;&#65533;,C'x&#65533;&#65533;&#65533;&#759;&#65533;&#2047;&#65533;L&#65533;&#65533;&#65533;&#200;+^&#824;&#65533;&#65533;&#464;#K&#65533;L&#65533;&#65533;&#65533;&#719;&#65533;&#65533;&#65533;&#65533; &#65533;&#992;C&#65533;M&#65533;&#65533;&#65533;&#1256;S&#65533;^=y&#65533;&#65533;&#65533;&#65533;}&#698;&#65533;&#65533;&#1784;s&#65533;&#65533;&#891;&#65533;&#65533;&#65533;	&#65533;y&#65533;&#65533;&#65533;"+_&#956;&#65533;&#65533;&#65533;&#1059;SfA@q&#65533;J&#65533;&#957;&#65533;&#65533;&#65533;&#65533;&#65533;;&#65533;n&#65533;@&#65533;&#65533;E&#65533;&#65533;_&#1022;&#65533;&#65533;&#65533;&#65533;I&#65533;7O&#65533;&#65533;&#65533;&#65533;&#65533;&#65533;&#65533;&#65533;&#65533;&#65533;|<`m&#65533;h&#65533;&#65533;&&#65533;&#65533; &#256;e)(&#65533;Vh&#65533;_&#65533;&#195;&#65533;u&#65533; &#65533;(bw&#65533;&#65533; vX&#1032;,&#65533;&#65533;&#8949;)T&#65533;&#65533;&#65533; &#65533;B0&#65533;&#65533;<&#65533;&#65533;&#1036;&#65533;&#65533;&#65533;&#65533;h&#65533;H&#65533;V3'I&#790;V&#65533;TVi&#65533;&#65533;K>&#1380;&#65533;%W&#65533;)&#65533;&#65533;&#65533;X&#65533;q&#65533;&#65533;&#65533;&#65533;l&#65533;g&&#65533;+&#65533;&#65533;t&#65533;P&#65533;&#65533;&#65533;y&#65533;x&#65533;&#65533;^&#65533;&#65533;&#65533;B[&#65533;)&#34888;&#8744;bz&#1447;&#1058;&#65533;&#65533;&#65533;"^CD&#65533;(C&#65533;
&#65533;&#65533;&#65533;&#65533;&#65533;x]8*&#65533;&#65533;
F(4"&#65533;&#65533;&#65533;&#65533;&#65533;&#65533;&#10723;&#65533;&#65533;&#65533;C&#65533;&#65533;&#65533;5&#65533;&#65533;*&#65533;Z&#65533;L&#65533;&#65533;&#65533;
%x&#65533;j&#65533;&#65533;&#65533;&#65533;&#23465;&#65533;&#65533;f&#65533;&#65533;Nx&#65533;&#65533;&#65533;;&#65533;tEh&#65533;&#1377;&#677;&#65533;&#65533;&#65533;&#65533;)kV&#1574;k&#65533;o&#65533;lp&#65533;x&#65533;&#65533;&#65533;&#65533;&#65533;&#65533;&#65533;&#65533;&#300;|+%&#65533;&#65533;&#65533;$&#65533;&#65533;g&#65533; &#65533;V&#65533;&L&#65533;A&#65533;&#65533;;&#65533;&#65533;F&#65533;n&#65533;&#65533;~&#65533;Y &#65533;&#65533;&#65533;&#65533;
w&#65533;\A&#65533;&#65533;&#65533;&#65533;&#65533;^&#65533;&#65308;Z&#65533;q g&#65533;&#2872;&#65533;&#65533;z&#65533;&#65533;`&#65533;&#65533;&#1724;&#65533;&#65533;&#65533;p&#65533;6]&#65533;&#65533;&#65533;vq,&#65533;&#1147;&#1621;m&#65533;K;&#65533;0&#65533;&#65533;&#65533;&#65533;3&#65533;6&#65533;&#65533;&#65533;O>&#65533;&#65533;&#1464;q&#65533;&#65533;ELm&#65533;(C&#65533;&#65533;W7&#65533;u&#65533;|r&#65533;&#65533;m&#65533;:v&#65533;_;&#65533;&#65533;CYzv&#65533;&#65533;&#65533; &#65533;&#1728;&#65533;&l&#65533;O.&#65533;&#65533;Xq&#65533;=&#65533;&#65533;&#65533;{i&#65533;&#65533;&#65533;TWn&#65533;J&#65533;&#1960;/&#65533;7Gn&#65533;&#65533;&#65533;;&#65533;x]&#65533;&#712;1&#65533;A&#65533;&#65533;&#65533;&#65533;Q~&#65533;&#48167;Dx&#65533;&#65533;&#815;&#65533;%&#65533;&#65533;v&#65533;%
&#65533;@&#65533;^"&#1338;&#65533;o|G5&#65533;L&#65533;&#65533;&#1741;;&#65533;x&#65533;&#65533;{&#65533;hW&#65533;&#1483;&#65533;8;&#65533;s&#65533;t#&#65533;&#65533;&#65533;:&#16439;A*&#65533;&#65533;&#65533;&#65533;g&#65533;6&#65533;+&#65533;&#65533;&#65533;&#65533;&#65533;&#65533;~&#65533;&#65533;&#65533;&#65533;z&#65533;&#65533;&#65533;&#65533;&#65533;&#65533;59&#65533;r&#65533;&#65533;&#65533;Bw@&#1101;Mo&#65533;&#65533;A6@&#65533;xm&#65533;Y&#65533;&#65533;e&#65533;&#65533;&#65533;&#65533;&#65533;&#65533;#&#65533;n:Y&#65533;&#65533;&#65533;&#65533;&#1319;&#65533;&#65533;m&#65533;h&#65533;je?K|"&#65533;a&#65533;&#65533;G&#65533;*NF&#65533; &#65533;&#65533;.&#65533;&#65533;C&#65533;P&#65533;&#65533;&#65533;&#65533;&#65533; &#65533;&#65533;&#65533;.iA&#65533;2 &#65533;&#65533;&#65533;"E&#1280;&#65533;v&#65533;j&#1098;&#65533;bceR&#65533;)&#65533;&#65533;BTQ&#65533;&#65533;m&#65533;&#65533;~8t&#65533;&#65533;&#65533;6&#408;&#65533;1&#65533;VT&#65533;&#65533;A$2/&#65533;\"&#65533;VG;&#65533;&#65533;|{Z&#65533;|*&#65533;&#65533;?&#324612;&#65533;&#65533;H&#65533;B&#65533;dW&#65533;C&#65533;"G&#65533;&#65533;F&#65533;i&#65533;m&#65533;&#65533;&#65533;6&#65533;IL|t&#65533;V&#65533;&#639;	&#65533;&#65533;&#65533;&#65533;&#65533;&#65533;&#65533;6&#65533;&#65533;4&#65533;&#65533;H&#65533;J&#876;&#65533;w&#65533;"'&#65533;&#65533;&#65533;,&#65533;&#65533;S&#65533;8&#65533;&#65533;H&#65533;q&#65533;&#65533;&#65533;&#65533;&#65533;&#65533;&#65533;}&#65533;{H&#65533;&#65533;d&#65533;&#65533;l~&#65533; &#65533;&#65533;7T&#65533;j&#65533;3@_"}&#65533;&#65533;&#65533;,&#65533;&#65533;<&#65533;%&#65533;IO'&#65533;&#65533;&#65533;[8&#65533;&#65533;&#65533;Ohe)m&#65533;4&#65533;&#65533;&#65533;&#65533;Nn&#65533;&#65533;@&#65533;<&#65533;&#65533;&#65533;N3J5`&#65533;&#65533;y&#65533;ujP4&#65533;bq&#65533;&#65533;M?O#&#65533;2_E&#65533;(&#65533;W*D&#65533;&#65533;zPG&#65533;&#65533;Q&#65533;&#65533;&#1303;&#65533;&#65533;@&#65533;&#65533;ph&#65533;&#65533;&#65533;&#65533;/:&#65533;,&#65533;&#65533;<&#329;'&#65533;L&#65533;&#65533;v &#65533;&#169;&#65533;@&#65533;S&#65533;&#65533; )?xkH&#65533;&#65533;R&#65533;:&#65533;+&#65533;&#65533;,&#65533;U&#65533;BL x&#65533;&#65533;Z&#65533;&#65533;&#1363;i`- A &#65533;&#65533;&#65533;&#65533;&#65533;wh&#65533;Z&#65533;*)5FT'?5O&#65533;&#65533;U&#65533;&#65533;S&#65533;&#65533;&#65533;&#65533;)
&#65533;&#65533;&#65533;&#65533;&#65533;&#65533;&#65533;&#65533;Hd&#65533;&#65533;&#65533;,&#65533;&#65533;
Y&#65533;z6G&#65533;&#65533;:&#65533;B&&#65533;qlP]&#65533;&#65533;&#1410;&#65533;L &#65533;lg;&#65533;c&#65533;&#65533;1&#65533;P]&#65533;2]&#65533;&#65533;&#1506;v Q&#166;&#65533;Q&#1386;&#65533;&#65533;&#65533;&#65533;&#65533;rDS
u/&#65533;&#65533;&#65533;&#19813;1nB&#65533;&#65533;Q^&#1505;i]&#65533;x&#65533;&#65533;&#65533;&#65533;/ &#65533;n&#65533; )&#65533;&#65533;B9j@5&#65533;^&#65533;&#65533;X &#65533;&#65533;&#65533;&#65533;`N&#65533;,k&#65533;K&#65533;5&#65533;&#65533;e&#65533;&#65533;&#65533;&#65533;&#65533;
&#65533;&#65533; &#65533;w&#65533;]&#65533;&#65533;&#65533;Y&#65533;&#65533;&#65533;
F &#65533;  q>0W&#65533;&#65533;&#313;9&#65533;@@&#65533;`wNt&#65533;_E&#65533;&#1344;&#65533;"&#65533;&#65533; &#65533;&#65533;|&#65533;_&#65533;X&#65533;@&#65533;)&#65533;PLdsH rp&#65533;&#65533;b&#65533;&#65533;&#65533;&#65533;&#65533;&#1027;#<&#65533;
swK;N&#65533;pdpw&#65533;&#65533;&#65533;&#65533;A<,&#65533;&#65533;&#811;%&#65533;fL&#65533;Q&#65533;&#65533;&#65533;M&#65533;&#65533;&#65533;5c&#65533;2&#65533;e&#65533;2&#65533;*
`|r&#65533;&#192;&#65533;&#65533;=&#65533;A&#65533;9&#65533;hNtjd&#65533;&#1049;WD&#65533;&#65533;P &#65533;&#65533;eMx&#65533;&#65533;&#65533;&#65533;6L&#980;&#65533;&#65533;"&#65533; &#65533;:&#65533;.4&#65533;M&#65533;a&#65533;&#65533;&#65533;&#1392;fH\fTg&#65533;u&#65533;`&#65533;&#65533;&#65533;BO&#65533;&#65533;&#65533;&#65533;0&#65533;&#65533;&#65533;&#65533; &#65533;^V5&#65533;3&#65533;&#65533;,&#65533;6&#65533;&#1038;6q &#65533;:G`&#65533;&#65533;&#65533;s&#65533;&#65533;;0Ms&#65533;&#65533;&#65533;&#65533;&#65533;&#65533;&#65533;&#65533;m'&#65533;f]&#65533;&#65533;&#65533;&#65533;&#65533;l&&#65533;&#65533;&#65533;&#1166;&#65533;&#65533;&#65533;&#1473;;&#65533;&#65533;&#65533;<"
&#65533;&#65533;Z1L&#65533;&#65533;&#65533;&#65533;&#65533;=n&#65533;&#65533;;~3&#65533;&#65533;&#65533;e&#65533;&#65533;&#1860;.&#65533;&#65533;&#65533;M&#65533;eIv\pc&#65533;py&#65533;&#65533;f &#65533;&#65533;&#65533;-&#65533;{"&#65533;&#65533;>x&#65533;O&#65533;/&#65533;&#65533;&#65533;|s&#65533;-N&#65533;Eh&#65533;&#65533;&#65533;&#65533;-&#65533;&#65533;&#65533;&#1130;B&#65533;&#65533;"@&#41776; *O&#65533;&#65533;&#65533;s1;<&#65533;&#65533;&#65533;&#1319;&#65533;t&#65533;&#65533;&#65533;&#65533;&#65533;&#65533;&&#65533;LK&#65533;&#65533;#&#65533;3&#65533;&#65533;&#65533;c&#65533;-&#65533;&#65533;&#65533;WuI&#65533;r&#65533;&#65533;&#65533;&#65533;u&#65533;]p&#65533;&#65533;&#65533;&#65533;#Y&#65533;&#1389;&#65533;&#65533;&#65533;&#65533;=&#65533;&#65533;Um&#65533;3Q&#65533;&#65533;Z&#65533;&#65533;T@&#65533;&#65533;&#65533;w.w;&#65533;&#65533;q&#65533;&#65533;.&#65533;&#65533;<ad&#65533;&#65533;o&#65533;&#407;&#65533;&&#65533;v&#65533;~&#65533;e&#65533;&#65533;&#1151;&#65533;&#65533;&#65533;3&#65533;&#39991;&#65533;&#65533;Wo&#65533;&#65533;~0<&#65533;&#65533;&#65533;&#65533;&#65533;&#65533;&#65533;T&#65533;&#65533;	&#65533;&#1921;&#65533;&#65533;^&#65533;&#65533;{&#65533;]&#65533;r&#65533;&#65533;%&#65533;P&#65533;&#65533;&#53996;&#65533;&#65533;&#65533;&#65533;&#65533;&#65533;B&#65533;&#65533;&#65533;&#65533;&#65533; &#65533;{/&#65533;&#65533;&#65533;O&#65533;z&#65533;k&#65533;&#254;+&#65533;&#65533;&#65533;2&#65533;&#65533;f&#65533;&#65533;>&#65533;&#65533;&#65533;&#65533;&#65533;a&#65533;&#65533;q&#65533;&#65533;&#65533;_`U&#65533;$ /&#65533;&#65533;~&#65533;~&#65533;&'&#65533;WT&#65533;k'&#65533;}&#65533;D\>&#65533;f&#65533;w&#65533;&#65533;{5&#65533;a&#65533;&#65533;? &#65533;e&#65533;&#65533;p&#65533;&#65533;&#65533;&#65533;&#1250;&#65533;'&#65533;&#65533;q&#65533;U~&#65533;&#65533;3Wjwu&#65533;&#65533;^&#65533;q&#65533;rsF#.W&#65533; &#65533;~"&#65533;z&&#65533;[-&#65533;&#65533;|&#65533;>5&#65533;N&#65533;15&#65533;&#65533;*&#65533;s&w&#65533;hh&#65533;&#65533;J&#451;&#65533;}1DA&#65533;\&#275;&#65533;v}}&#65533;&#65533;QwA&#65533;ea&#65533;v:&#65533;&#65533;60p&#65533; (S8j&#65533;&#65533;w&#65533;t&#65533;I[(&#65533;&#65533;3x`8tGhb&#196;0@&#65533;ym&#65533;&#65533;&#65533;?P&#65533;}1&#65533;ux1&#65533;w5s&#65533;&#65533;E91&#65533;w&#65533;"&#65533;&#65533;v3uRo&#65533;;&#65533;&#65533;%+W&#65533;&#65533;G&#65533;(&#65533;&#65533;&#65533;t&#65533;(\&#65533;&#65533;YzUZCa_&#65533;^&#65533;&#65533;hgS&#65533;&#65533;Gl&#65533;K&#65533;T&#65533;a&#65533;n&#65533;&#950;&#65533;&#65533;0&#65533;&#28733;&#65533;I&#65533;.80|2&#65533;w&#65533;&#65533;ns/h&#65533;Mg&#65533;hO&#65533;&#522;K2&#65533;&#65533;k&#65533;h1&#65533;:&#65533;&#65533;^$&#65533;h&#1473;&#65533;&#65533;&#1640;&#65533;&#65533;W&#65533;&#65533;(YK&#65533;-&#65533;8_Hh&#65533;&#325;tX#&#65533;a	&#65533;wS&#65533;&#65533;C&#65533;V&#65533;&#65533;&#65533;&#1189;x&#65533;X&#65533;&#65533;c&#65533;'w&#65533;&#1422;&#65533;p&#65533;&#65533;	&#65533;&#65533;f+I&#65533;}Dk&#65533;Gp9`&#65533;&#65533;r&#65533;y&#65533;S9P&#65533;&#65533;b}&#65533;&#65533;&#65533;3c&#65533;W&#65533;z&#65533;&#65533; &#65533;whq&#65533;&#65533;&#518;&#65533;f-&#65533;&#1170;-g&#65533;&#65533;H&#65533;(0&#65533;4&#65533;&#65533;S4drV&#65533;k&#65533;8&#65533;&#65533;]8&#65533;@&#65533;a73C&#65533;&#65533;&#1603;&#248;&#65533;E)K&#65533;Q&#65533;&#65533;P24&#65533;I&#65533;/9I&#65533;&#65533;(&#65533;hYh&#65533;&#65533;{&#65533;U,&#65533;&#65533;|!&#65533;l|&#65533;l"&#65533;&#65533;SU&#65533;i4`&#65533;&#1300;&#65533;&#65533;CX&#65533;&#65533;&#65533;t&#65533;RqY&#1547;&#65533;&#65533;&#65533;2x!:Iy	&#65533;}&#65533;9b&#65533;"&#65533;&#65533;>&#65533;vc&#65533;yc&#65533;&#65533; Pv>,I&#65533;&#65533;Y&#65533;&#65533;ry&#65533;&#65533;V)&#65533;Sa&#65533;&#65533;&#65533;&#26206;&#65533;}E&#65533;&#65533;YT&#65533;W&#65533;&#65533;&#65533;X%&#65533;i$&#65533;{S&#65533;TY&#65533;&#65533;&#65533;k&#65533;&#65533;&#65533;&#65533;G&#65533;q&#2006;&#65533;&#65533;&#65533;N&#65533;9&#65533;)&#65533;&#65533;&#65533;=&#65533;&#65533;&#65533;&#65533;	&#65533;$&#65533;&#65533;P&#905;K5&#65533;&#65533;rC- c&#65533;&#65533;xo6h+@4&#65533;&#65533;$&#65533;&#65533;|&#65533;_&#65533;&#65533;&#65533;&#65533;_&#165;(&#2009;Y&#65533;(@&#65533;i&#65533;&#65533;	K&#65533;)&#65533;&#65533;A&#65533;&#65533;&#65533;&#65533;&#65533;]p&&#65533;&#65533;&#65533;
pz&#65533;%^&#65533;n&#65533;&#1368;&#65533;7&#65533;&#65533;&#65533;&#65533;w&#65533;&#65533;Y&#65533;&#65533;&#1312;?&#1238;&#65533;S&#65533;&#65533;PDq&#65533;hgj#q!&#65533;&#201;O&#65533;`&#65533;t&#65533;~&#65533;8H&#65533;&#65533;^G&#65533;&#65533;&#65533;&#65533;.&#65533;'a)&#65533;d;*|Lxz@&#65533;e&#65533;8&#65533;]wJ&#16992;0&#65533;O[&#65533;X&&#65533;B&#65533;NS&#65533;h&#1112;&#65533;&#65533;A&#65533;&#65533;O&#65533;mI	oDJ&#65533;U&#65533;+U&#65533;&#65533;Nuz|G&#65533;g&#65533;&#65533;C*E&#65533;&#65533;&#65533;{#&#65533;&#65533;4J&#65533;&#65533;~yF&#65533;e&#65533;^&#65533;&#65533;&#65533;&#65533;?&#65533;&#65533;'}&#65533;M&#65533;y&#65533;a&#65533;u&#65533;G&#65533;4Djx}&#548; '&#65533;G&#65533;SfroA&#65533;*&#65533;i&#65533;&#65533;:T&#65533;>j&#65533;&#1875;&#65533;&#65533;&#65533;&#65533;&#65533;&#65533;!&#65533;&#65533;&#65533;&#65533;&#551;&#65533;<eW&#65533;&#65533;i&#65533;z&#65533;p&#65533;&#65533;&#65533;j&#65533;&#329;&#65533;&#65533;J&#65533;	&#65533;
&#65533;D&#65533;h&#65533;&#65533;8&#65533;&#65533;>dfN&#65533;&#65533;&#65533;vF~ &#65533;&#266;&#65533;"sK&#65533;&#65533;xn&#65533;&#65533;:&#65533;&#65533;)&#65533;vb&#65533;&#65533;^H&#65533;&#65533;&#65533;-&#65533;h&#6878;(v&#65533;X&#65533;&#65533;&#1645;&#65533;&#682;M*`&#65533;*&#65533;:2&#65533;&#65533;&#65533;&#65533;&#65533;&#65533;Y&#65533;`i&#65533;&#65533;&#65533;&#65533;&#65533;Mz/&#65533;&#65533;&#65533;
0&#65533;&#65533;&#65533;r&#687;&#65533;&#65533;:&#1327;&#65533;&#65533;&#65533; &#65533;*&#65533;}4&#65533;&#65533;g&#65533;43&#65533;&#65533;Q9&#65533;;;&#578;6I&#65533;s&#65533;&#65533;&#1994;&#65533;X&#65533;&#65533;$P&#65533;S&#65533;p&#65533;U&#65533;&#65533;jf7&#65533;&#65533;gPe&#65533;&#65533;+&#65533;f
n&#65533;V&#65533;&#660;&#65533;&#483;&#65533;&#1716;2{&#65533;&#65533;&#65533;6&#65533;&#65533;I&#65533;r&#65533;#:)v&#65533;&#65533;&#65533;&#65533;&#65533;<U-&#65533;&#65533;D 'p@?\&#65533;&#65533;&#641;&#65533;Y&#65533;&#65533;&#65533;*&#65533;&#65533;z7&#65533;b2&#65533;`&#65533;>&#65533;&#65533;&#65533;S&#65533;|*&#65533;&#65533;+&#1318;h&#65533;S&#65533;&#65533;&#65533;%&#65533;K&#65533;&#65533;&#65533;&#65533;&#65533;(&#65533;&#65533;S0&#65533;&#65533;&#65533;&#65533;&#65533;&#65533;&#65533;&#65533;&#37330;&#65533;.&#65533;9[&#65533;&#65533;f&#65533;W&#65533;K&#65533;g&#65533;&#65533;l&#65533;&#65533;&#65533;&#65533;&#65533;&#65533;!&#65533;&#65533;[&#65533;&#65533;2A&#65533;6&#65533;$&#65533;&#65533;&#65533;&#65533;TK&#65533;WN&#65533;&#65533;&#65533;&#65533;n&#65533;&#65533;&#65533;&#65533;&#65533;b&#65533;a&#65533;H&#65533;W^&#65533;&#65533;V*&#65533;<&#65533;&#65533;I .zXrV[_m&#758;.&#65533;&#65533;'s&#65533;T&t+&#65533;@@I&#65533;y&#65533;&#65533;&#65533;:eH<&#65533;&#65533; &#65533;F&#65533;&#65533;k&#65533;&#65533;&#65533;\&#65533;P&#65533;R&#65533;&#65533;&#65533;k% &#65533;&#65533;[&#65533;&#65533;f&#65533;&#689;&#65533;+&#65533;&#65533;&#65533;Qu&#65533;-&#65533;&#65533;&#65533;K&#65533;&#65533;&#65533;&#65533;&#65533;T0&#65533;&#65533;2&#65533;v&#65533;q(+rz;dc&#1363;&#65533;7r&#65533;8!&#65533;&#65533;&#65533;&#52981;&#65533;6&#65533;T#&#65533;&#65533;&#65533;&#65533;&#65533;&#65533;&#65533;&#65533;&#65533;&#65533;UY&#65533;&#65533;&#65533;{&#65533;&#65533;&#65533;&#65533;&#65533;Q&#65533;0&#65533;x&#65533;&#65533; &#65533;&#65533;&#65533;(&#65533;p&#65533;&#65533;`&#65533;}&#65533;C&&#65533;&#65533;pA&#65533;o&#65533;n&#65533;/,&#65533; &#65533;z&#65533;&#168;&#41659;&#65533;&#65533;f&#65533;&#65533;@&#65533;&#65533; &#65533;&#65533;&#65533;bO0&#177;4&#65533;&#65533;j&#65533;&#65533;&#65533;&#65533;&#65533;S&#65533;&#65533;&#1099;&#65533;&#65533;&#65533;&#300;&#65533;A&#65533;de,f&#65533;IhZ|&#65533;X&#65533; &#65533;&#65533; &#65533;G&#65533;&#65533;k&#65533;^&#65533;&#65533;yL&#142;&#65533;&#65533;F&#65533;P&#759;&#65533;&#65533;1srA&#65533;Q&#65533;L&#65533;%&#65533;&#65533;&#65533;&#65533;&#65533;&#65533;&#65533;B&#65533;<&#65533;&#65533;&#65533;&#65533;&#65533;&#475;l&#65533;PL&#65533;wZ&#65533;&#500;&#65533;&#65533;&#65533;Zk'1&#65533;M&#65533;QZ&#65533;&#65533;,&#65533;~&#65533;&#65533;&#65533;&#65533;5&#65533;&#65533;D&#65533;(jp &#65533;-&#65533;{;&#65533;&#65533;|O&#65533;)Gk&#65533;&#65533;30&#65533;&#65533;&#65533;&#65533;\&#65533;J&#65533;&#65533;C2&#65533;&#65533;&#65533;&#65533;L&#65533;&#65533;2}&#65533;&#65533;
f&#65533;	&#65533;&#65533;&#65533;&#65533;&#65533;OQo&#65533;|&#65533;)&#65533;#
r8,&#65533;&#1612;4&#65533;&#65533;&#65533;&#65533;&#65533;&#65533;&#65533;&#65533;MZo&#65533;&#65533;a&#295;eL&#65533;&#65533;lX&#65533;&#65533;&#65533;&#65533;&#65533;\&#65533;&#513;&#65533;&#65533;^&#65533;&#65533;&#65533;:&#1105;&#65533;&#65533;&#65533;&#1123;%&#65533;&#65533;]!&#65533;O&#65533;&#877;%&#65533;&#65533;;&#65533;&#65533;&#65533;*\9.0&#757;,Y&&#65533;&#65533;&#65533;&#65533;h&#65533;E1&#65533;&#65533;&#65533;&#65533;&#1230;&#65533;	&#65533;P&#65533;?&#65533;&#65533;&#65533;&#65533;g&#65533;W &#65533;&#65533;&#65533;;&#65533;V}&#65533;I
E&#65533;)&#65533;&#65533;fV&&#65533;&#65533;&#65533; &#65533;&#65533;&#65533;&#65533;f0!&#65533;&#65533;#d&#65533;&#65533;G&#65533;d&#65533;WX}&#65533;Z&#65533;&#65533;\&#1892;Y&#65533;- &#65533;iaM &#65533;U-&#65533;=&#65533;Tw&#65533;P30&#65533;F)?&#65533;3].H pM&#65533;&#65533;Vs&#65533;&#65533;|&#65533;&#538187;U-A&#65533;&#65533;&#65533;V&#1829;&#65533;qi&#65533;M&#65533;$&#65533;Ts&#65533;&#666;&#65533;|&#65533;&#218;4&#65533;&#65533;&#65533;&#65533;&#65533;&#65533;E (&#65533;&#65533;9,&#65533;c=&#65533;{U&#65533;&#65533;&#65533;2@&#65533;&#65533;Q3Pt&#65533;W0&#65533;&#65533;1&#65533;&#864;&#65533;&#65533;b&#65533;&#957;%&#65533;&#65533;M&#65533;&#65533;&#809;&#65533;_&#65533;&#65533;*&#65533;&#65533;i&#65533;&#65533;&#65533;&#65533;Q
x!&#65533;&#65533;&#493;=&#65533;&#65533;J&#65533;0&#65533;&#65533;&#1368;&#65533;l&#65533;Z&#65533;&#65533;A&#65533;&#65533;&#1982;&#65533;bz&#65533;&#65533;!f*[&#65533;	@J&#65533;&#65533;p	&#65533; W-&#65533;&#65533;}&#65533;q30&#65533;}W&#65533;&#65533;&#65533;Q&#65533;K&#65533;a&#65533;c&#65533;&#65533;&#65533;l^H&#65533;&#65533;F&#65533;&#65533;J&#65533;&#65533;X&#65533;&#65533;c&#65533;&#65533;&#65533;	&#65533;&#65533; >^&#65533;E&#1734;&#65533;,&#65533;&#65533;&#65533;7&#65533;&#65533;&#65533;&#65533;/&#65533;
&#65533;&#1726;m&#65533;3Y&#65533;&#65533;&#65533;}&#65533;A9&#65533;&#65533;m&#65533;&#65533;&#65533;N&#65533;T&#65533;&#65533;x&#65533;&#65533;}&#65533;U&#65533;Q"&#65533;&#65533;;&#65533;&#65533;E&#65533;+s]&#1104;&#65533;&#65533;Bz&#65533;&#65533;9&#65533;&#65533;M&#65533;a&#65533;2&#65533;&#65533;u&#65533;&#59215;J&#65533;&#65533;}&#65533;&#65533;&#1985;&#65533;UN&#65533;t.Y&#65533;&#65533;l&#65533;&#65533;@&#65533;&#65533;&#65533;&#65533;.&#65533;V&#65533;f&#65533;
_&#65533;e&#65533;&#65533;~&#65533;&#65533;&#65533;&#65533;&#65533;&#65533;&#65533;&#65533;&#65533;e&#65533;k5&#65533;-&#24764;~&#65533;B&#65533;&#65533;&#65533;US+&#65533;5(v-&#65533;>&#65533;.&#65533;&#65533;&#65533;&#65533;^&#65533;&#65533;|&#65533;&#65533;&#65533;Q&#65533;&#65533;&#65533;&#65533;@&f&#65533;&#65533;&#65533;~&#65533;&#542;&#65533;&#702;&#65533;&#65533;&#65533;&#65533;&#65533;&#65533;&#65533;&#65533;&#65533;&#65533;>&#65533;&#65533;^&#65533;&#65533;~&#65533;&#1566;&#65533;&#1726;&#65533;&#65533;&#65533;&#65533;&#65533;&#65533;&#65533;&#65533;&#65533;&#65533;>&#65533;&#65533;^&#65533;H2&#65533;&#65533;&#65533;&#65533;&#65533;&#65533;%&#65533;&#65533;&#65533;{&#65533;&#65533;&#1006;&#65533;&#65533;	$&&#65533;&#65533;N&#65533;0&#65533;&#65533;&#65533;&#894;&#65533;&#65533;&#65533;&#65533;&#65533;>&#65533;&#65533;N&#65533;}`&#65533;&#65533;&#65533;&#65533;
&#65533;&#65533;&#65533;&#65533;&#65533;&#65533;&#65533;&#65533;tN&#65533;&#65533;&#65533;o&#65533;&#65533;&#65533;&#65533;&#65533; &#65533;"_&#65533;&#65533;0&#65533;&_&#65533;(&#65533;~&#65533;&#65533;,&#65533;&#65533;.&#65533;&#65533;0&#65533;&#65533;/&#65533;?&#65533;2_&#65533;4&#65533;6/&#65533;&#65533;&#65533;&#65533;&O1&#65533;9&#65533;&#65533;C/&#65533;D_&#65533;F&#65533;H&#65533;&#65533;L&#65533;&#65533;M&#65533;&#65533;O&#65533;&#65533;P&#65533;T/&#65533;V_&#65533;W&#65533;&#65533;Z?&#65533;[&#65533;&#65533;Z^&#65533;&#65533;\/&#65533;d&#65533;;&#65533;&#65533;h?&#65533;j_&#65533;a&#65533;&#65533;l&#65533;&#65533;n&#65533;&#65533;r&#65533;t?&#65533;v&#65533;x&#65533;&#65533;d&#65533;p&#65533;&#65533;~O&#65533;&#65533;&#65533;&#65533;}&#65533;&#65533;&#65533;O&#65533;&#65533;o&#65533;&#65533;&#65533;&#65533;&#65533;&#65533;&#65533;&#65533;&#65533;&#65533;u&#65533;&#65533;^&#65533;&#65533;&#65533;&#65533;&#65533;&#65533;&#65533;g&#65533;&#65533;&#65533;O&#65533;&#65533;&#65533;&#65533;&#65533;&#65533;&#65533;&#65533;&#65533;&#65533;&#65533;&#65533;&#65533;?&#65533;&#65533;&#65533;&#65533;&#65533;&#65533;&#65533;&#65533;&#65533;&#65533;&#65533;&#65533;&#65533;&#65533;&#65533;&#65533;&#65533;&#65533;&#65533;&#65533;/&#65533;&#65533;_&#65533;&#65533;&#65533;&#65533;&#65533;&#65533;&#65533;&#65533;&#65533;&#65533;&#65533;!&#65533;?&#65533;&#65533;&#351;&#65533;&#65533;&#65533;&#65533;&#671;&#65533;&#65533;&#65533;&#65533;&#65533;&#65533;&#65533;&#65533;&#65533;&#65533;&#65533;&#65533;&#65533;O&#65533;&#65533;o&#65533;&#1487;&#65533;&#1647;&#65533;&#65533;&#65533;/&#65533;&#65533;&#65533;&#65533;&#65533;&#65533;&#65533;&#65533;&#65533;&#65533;&#65533;&#65533;&#65533;&#65533;&#65533;&#65533;&#65533;&#65533;&#65533;&#65533;&#65533;&#65533;&#65533;&#65533;&#65533;&#65533;o&#65533;P&#65533;&#65533;/&#65533;&#65533;&#65533;&#65533;&#65533;&#65533;&#65533;&#65533;&#65533;&#65533;&#65533;&#65533;&#65533;&#65533;&#65533;&#65533;&#65533;&#65533;&#65533;&#65533;&#65533;&#65533;&#65533;&#65533;&#65533;&#65533;&#65533;&#65533;&#65533;&#65533;&#65533;&#65533;&#65533;&#65533;&#65533;$X&#65533;&#65533;A&#65533;	.d&#65533;&#65533;&#65533;C&#65533;%N&#65533;X&#65533;&#65533;E&#65533;5n&#65533;&#65533;&#65533;&#65533;G&#65533;!E.tR&#65533;&#65533;&#65533;@)U&#65533;d&#65533;&#65533;&#65533;K&#65533;1e&#932;Y&#65533;&#65533;M&#65533;9u&#65533;&#65533;&#65533;&#65533;&#65533;O&#65533;A&#65533;%Z&#65533;&#65533;Q&#65533;Ii&#65533;d&#65533;&#65533;&#65533;S&#65533;Q&#65533;N&#65533;Z&#65533;&#65533;U&#65533;Y&#65533;n&#65533;&#65533;&#65533;&#65533;W&#65533;a&#334;%[&#65533;&#65533;Y&#65533;i&#1390;e&#65533;&#65533;&#65533;[&#65533;MQ&#165;[&#65533;&#65533;]&#65533;y&#65533;&#65533;&#65533;&#65533;&#65533;&#65533;_&#65533;g&#65533;\&#65533;&#65533;a&#265;/f&#65533;&#65533;&#65533;&#65533;&#65533;%O&#65533;\&#65533;&#65533;e&#793;5&#65533;&#65533;&#65533;&#65533;&#65533;g&#1057;E&#65533;"]&#65533;&#65533;i&#1315;U&#65533;f&#65533;&#65533;uk&#1583;e&#478;M&#65533;v&#65533;&#1784;s&#65533;&#65533;&#891;&#65533;&#65533;&#65533;&#65533;&#65533;^&#65533;&#65533;q&#65533;&#467;/W&#1948;&#65533;`&#65533;&#805;G&#65533;^}&#65533;u&#65533;&#1653;o&#65533;&#65533;&#65533;&#65533;w&#65533;&#65533;&#65533;o&#65533;\&#65533;&#65533;&#65533;&#65533;&#1391;&#65533;c&#65533;${&#65533;&#65533;&#1883;&#65533;~&#65533;&#65533;&#65533;&#65533;;&#65533;&#65533;~&#65533;&#65533;&#65533;P&#65533;&#65533;$p>&#65533;&#65533;&#65533;l&#65533;&#65533;&#65533;0&#65533;	&#65533;&#1086;&#65533;P&#65533;&#65533;/2LBqD1&#1647;DE<1EWd&#65533;D_T&#65533;>a&#65533;&#65533;&#65533;&#65533;&#65533;1G&#65533;v1&#65533;&#65533;&#65533;Q&#65533;&#65533;d&#65533;&#65533;&#65533;l&#65533;&#65533;&#65533;,&#65533;Iu&#65533;&#65533;&#65533;&#65533;  !&#65533; U ,* X h&#65533;  &#65533; &#65533;H&#65533;&#65533;&#65533;&#65533;*\&#560;&#65533;&#199;#J&#65533;H&#65533;&#65533;&#331;3j&#65533;&#561;&#65533;&#463; C&#65533;I&#65533;&#65533;&#595;(S*Q&#626;&#65533;&#727;0c&#668;I&#65533;&#65533;&#859;8s&#65533;&#65533;&#627;&#65533;&#991;@&#65533;
J&#65533;&#65533;&#1123;H&#65533;*&#180;&#65533;&#1255;P&#65533;J&#65533;J&#65533;&#65533;&#1387;X&#65533;j&#65533;&#693;&#65533;&#1519;`&#202;K&#65533;&#65533;&#1651;h&#1258;]&#758;&#65533;[&#65533;s&#65533;XB&#65533;&#65533;&#1787;x&#65533;&#65533;&#65533;&#759;&#65533;&#2047;&#65533;\&#65533;b
uW*^&#696;&#65533;&#65533;&#464;#uA&#65533;A&#65533;&#65533;&#65533;3k&#65533;&#825;&#65533;&#65533;&#992;CkN&#65533;AeA&#65533;^&#890;&#65533;&#65533;&#1520;c&#65533;&#65533;J&#65533;&#65533;&#65533;&#65533;H=p&#65533;&#65533;&#65533;&#65533;&#65533;N&#65533;C&#65533;&#65533;&#2170;&#65533;&#65533;&#65533;&#1059;K&#65533;&#65533;&#65533;!&#65533;&#65533; x&#65533;&#957;&#65533;&#65533;&#65533;&#65533;;&#65533;d&#65533;H&#65533;&#65533;&#65533;&#1259;_&#65533;&#1967;C&#22263;&#65533;O&#65533;&#65533;&#65533;&#65533;Q&#65533;&#65533;&#65533;;&#1029;&#1984;h&#65533;xQ&#1439;&#65533;&#65533;&#257;F(&#4355;&#65533;&#1424;&#65533;&#65533;&#65533;&#65533;eEA&#65533; &#65533;(bX24A&#65533;2W&#1480;,&#65533;&#65533;&#65533;%.&#65533;[r&#65533;&#65533;&#65533;8&#65533;h_&#65533;
&#65533;&#65533;&#65533;*v&#65533;&#65533;D9E-&#65533;&#65533;@&#65533;B&#65533;&#65533;P&#134;&#65533;&#65533;Lz&#65533;Xf9&#65533;v &#65533;AZ&#65533;&#65533;d&#65533;&#65533;&#65533;J _&#65533;&#545;&#65533;f&#425;#&#65533;&#65533;&#633;U&#65533;x>D^n&#65533;&#65533;u&#65533;)(&#65533;t"!&#65533;Z&#65533;	Qn&#65533;&#65533;y&#65533;F&#1698;&#65533;&#65533;&#65533;()V&#65533;&#65533;&#424;&#65533;2&#65533;&#1765;&#65533;~H&#65533;&#65533;aj&#65533;&#65533;f:&#65533;~(&#65533;&#35304;&#65533;&#65533;&#65533;cm:&#65533;&#65533;&#1709;&#65533;z*&#1646;&#65533;
 &#65533;&#65533;&#65533;*&#52004;&#65533;Z&#65533;N&#65533;*&#304;pI&#65533;&#65533;u&#65533; &#65533;&#1318;W&#65533;&#65533;6&#65533;&#65533;&#65533;&#65533;&#65533;&#65533;X
_r&#65533;&#65533;xVknw!&#65533;&#65533;&#65533;r&#65533; &#1389;&#65533;z&#65533;X	&#1034;&#65533;`&#65533;&#65533;&#65533;+&#1768;&#65533;^&#65533;&#65533;&#65533;&#65533;p&#65533;&#65533;*&#65533;&#65533; &#65533;&#65533;&#65533;&#65533;&#65533;&#48148;&#65533;F\*&#65533;&#65533;
|,&#65533;v1&#65533;0m0&#1512;&#65533;&#65533;Z&#65533; &#65533;[&#65533;&#65533;c,&#65533;&#65533;<4&#65533;0&#65533;&#65533;&#65533;&#65533;4&#65533;&#65533;&#65533;'K&#65533;m&#65533;)l(U&#65533;&#65533;&#1228;t&#65533;&#65533;&#65533;5'&#65533;A&#65533;&#65533;Gq&#65533;&#65533;&#65533;&#65533;&#65533;&#65533;B&#65533;&#65533;h&#65533;&#65533;&#65533;[z&#65533;n&#65533;(?&#65533;&#65533;SOt&#65533;=&#65533;pu&#1438;r&#65533;&#65533;`&#65533;&#65533;p'&#65533;&#65533;&#65533;&#65533;&#65533;&#65533;&#65533;k&#65533;&#65533;&#65533;&#65533;&#65533;}%V&#65533;v&#65533;&#65533;&#65533;w&#12337;&#65533;|&#65533;&#65533;@&#65533;&#65533;Gn&#65533;&#65533;^ul&#65533;&#65533;8&#65533;&#65533;&#65533;&#65533;&#65533;&#65533;&#65533;&#1938;&#65533;^&#65533;9&#65533;&#65533;&#65533;&#65533;`&#65533;x&#65533;J&#65533;&#65533;+&#65533;&#65533;&#65533;&#1941;B&#65533;mx&#667;&#65533;&#65533;{?&#65533;A&#65533;&#65533;&#65533;&#65533;&#65533;#dv&#65533;;G&#65533;&#65533;&#65533;d\vMu&#65533;&#65533;&#65533;`&#65533;&#65533;gu&#65533;&#65533;&#65533;O=&#65533;&#65533;&#1367;]8&#65533;&#65533;&#65533;f&#65533;&#65533;&#65533;&#65533;&#65533;&#65533;&#65533;?=&#65533;&#65533;&#65533;&#65533;&#65533;&#65533;.{&#65533;&#65533;R&#65533;d?&#65533;&#65533;&#65533;&#65533;
&#65533;&#65533;&#65533;520xvCB&#65533;$f&#65533; *&#65533;Z&#820;&#65533;A&#65533;&#65533;*&#65533;&#65533;&#65533;2W&#65533;&#65533;Mp<&#65533;S&#65533;&#65533;&#65533;
&#65533;|&#65533;&#65533;&#65533;&#65533;zg=&#65533;=&#65533;&#65533;&#65533;&#1184;,&#512;&#65533;	3p{H&#65533;&#65533;d)&#65533;&#65533;$&#65533;!&#686;',&#1390;JHs&#65533;&#65533;8&#65533;&#65533;&#65533;j&#65533;&#65533;&#65533;&#65533;p&#65533;9%&#26628;&#65533;C[R&#41333;&#65533;&#65533;`&#65533;&#4042;H&#65533;&#65533;&#65533;~&#65533;&#65533;&#65533;F1"&#65533;&#65533;&#65533;:&#65533;&#854;&#65533;F&#65533;&#65533;&#65533;&#65533;7Y&#65533;@&#65533;&#1104;&#65533;{&#65533;&#65533;&#65533;2{&#65533;&#65533;&#65533;h$&#65533;&#65533;ED&#65533;/&#65533;5Dd&#65533;y<~&#65533;3&#792;$sDI.&#65533;u&#65533;d&#65533;E2&#65533;&#1167;2j&#65533;&#65533;&#65533;&#65533;a&#65533;&#65533;|&#65533;&#65533;&#65533;&#65533;&#65533;EmsZ&#65533;&#65533;&#65533;GE&#65533;R&#65533;&#65533;bZf A\N&#65533;&#65533;eHG&#65533;]&#65533;`	!&#65533;&#65533;&#1049;&#65533;9 X&#900;&#65533;&#65533;`H&#65533;ur`r&#65533;7&#65533;&#65533;M&#65533;&#65533;&#65533;q@&#65533;&#65533;&#65533;z&#1683;%&#65533;&#1187;1&#65533;&#65533;&#65533;&#65533;^&#65533;<&#65533;V&#65533;2&#65533;N&#65533;&#65533;&#65533;&#65533;&#65533;B&#65533;&#65533;&#65533;H&#65533;&#65533;i&#65533;A&#65533;&#65533;L`&#65533;t&#65533;&#65533;4b&#65533;&#65533;*&#65533;&#65533;&#65533;B&#65533;&#65533;&#65533;f&#65533;Pt&#65533;G&#1604;A&#65533;&#65533;S&#65533;&#65533;9QIO&#65533;K&#65533;~&#65533;&#65533;&#65533;4&#65533;&#65533;l&#65533;4&#65533;&#65533;F&#65533;u&#65533;#&#65533;Na BO&#65533;&#65533; &#65533;4&#65533;P%&#65533;&#65533;&#1448;&#65533;&#65533;&#65533; &#65533;&#65533;"&#65533;&#65533;&#65533;&#1320;z&#65533;>S&#65533;&#65533;AT&#1026;< {%&#65533;Zb&#65533;&#65533;0~&#65533;&#65533;&#65533;&#660;X&#65533;&#65533;]'9]&#65533;&#65533;^&#65533;&#65533;)&#789;&#65533;u5&#65533;&#65533;&#1684;&#1533;&#65533;;9A&#65533;&#65533; &#65533;4Fd&#65533;RKY&#65533;>&#65533;Q/&#65533;&#65533;K&#65533;&#65533;&#65533;V&#65533;&#65533;&#65533;Y&#65533;&#65533;&#65533;&#65533;Wf&#65533;&#65533;5-hW&#65533;&#65533;&#65533;&#65533;a&#65533;YZKV&#65533;i(@&#65533;&#65533;&#65533;iAR&#65533;	>IM&#65533;S &#65533;&#65533;&#65533;&#65533;&#65533;&#65533;&#65533;U&#65533;&#65533;&#65533;0w;E&#65533;&#65533;'&#1887;&#65533;&#65533;&#65533;^&#65533;&#65533;" &#65533;E [l&#65533;#&#65533;&#65533;&#65533;&#65533;t&#65533;&#65533;u.Vt&#65533;&#65533;&#1088; &#65533;o|&#65533;&#65533;&#65533;5b&#65533;&#65533;gQ&#65533;
[;&#65533;yO&#65533;&#65533;&#65533;@&#65533;&#65533;&#148;^&#65533;Y+	L8&#65533;&#65533;&#65533; &#65533;&#65533;&#65533;
&#65533;&#65533;P&#65533;&#65533;&#65533;}g&#65533;r&#1835;&#65533;z&#1977;fU*&#65533;	&#65533;@x\!&#65533;&#65533;&#65533;&#65533;7&#65533;&#65533;	T &#65533;B@F&#65533;w8&#269;&#154;&#65533;&#65533;{&#65533;&#65533;b&#65533;Dz&#65533;
V&#65533;&#65533;&#65533;&#65533;&#65533;P&#65533;&#65533;&#65533;&#65533;&#65533;[&#65533;i]&#65533;.f&#65533;&#65533;	&#824;Zfs,&#65533;q&#65533;&#65533;&#65533;&#65533;2&#65533;&#65533;&#65533;&#65533;&#65533;&#65533;"Xp&#65533;&#65533;<&#65533;J&#65533;&#65533;&#883;&#65533;&#65533;L&#65533;&#1938;&#65533;&#65533;bi`&#65533;t&#65533;&#65533;kL&#65533;X&#65533;p&#65533;&#65533;%Q&#65533;&#65533;&#65533;&#65533;&#65533;&#65533;&#65533;p&#65533;s&#65533;{,&#65533;
x&#65533;&#672;>&#65533;&#65533;8&#65533;&#65533;p&#65533;&#65533;F&#65533;\m&#65533;[wl&#65533;&#65533;UH&#65533;1%1&#65533;q&#65533;u&#65533;!&#65533;i(&#65533;@&#65533;&#65533;&#65533;&#65533;&#65533;P`Ah&#65533;)&#65533;}b&#65533;&#65533;&#65533;9&#65533;&#65533;&#65533;&#65533;&(&#65533;&#65533;&#65533;&#65533;&#65533;&#65533;&fZ&#65533;(g&#65533;`*&#65533;&#65533;&#65533;z&#65533;O&#65533;&#65533;&#65533;&#65533;&#65533;NwK^ &#65533;RsYt&#65533;"2]dp&#65533;;/^R&#65533;&#65533;&#65533;xU&#65533; Y,'C&#65533;&#958;&#65533;/&#65533;&#65533;&#65533;&#65533;;|$&#65533;&#65533;&#65533; &#65533;&#65533;&#65533;[ &#65533;&#65533;&#65533;&#65533;m&#44258;&#65533;!F6&#65533;&#65533;EP&#65533;&#65533;&#65533;&#65533;&#65533;&#65533;&#65533;&#65533;7&#65533;&#65533;!_&#1766;&#65533;&#65533;&#65533;g&#65533;&#65533;&#65533;&#65533;&#65533;9N6&#65533;mq
&#65533;[&#65533;x&#65533;A&#65533;&#65533;=P&#65533;&#65533;&#65533;&#65533;.y h&#65533;&#65533;&#65533;+&#65533;&#65533;&#65533;&#65533;L&#65533;[&#65533;&#65533;w5v&#65533;&#65533;n&#65533;P"&#65533;~&#65533;"u
;v &#65533;+&#65533;N&#65533;T&#65533;d&#65533;&#65533;&#65533;&#65533;)&#65533;&#65533;&#65533;&#65533;&#65533;&#65533;&#65533;&#65533;&#65533;E&#65533;&#65533;&#65533;&#65533;&#65533;w&#65533; &#65533;h&#2041;&#65533;&#1262;&#65533;&#65533;2&#65533;&#65533;)8&#65533;&#65533;&#65533;Ko8&#65533;&#65533;&#65533;#x&#65533;U.n&#65533;G8&#65533;h&#65533;U&#65533;&#65533;&#65533;&#65533;G&#65533;{8&#474;&#65533;)&#65533;&#65533;&#65533;=QF&#65533;&#1122;&#65533;s&#65533;&#65533;&#65533;&#65533;&#65533;&#65533;&#65533;&#65533; &#65533;O~&#65533;R&#65533;&#65533;}F{{&#65533;&#65533;&#65533;?&#65533;xCO&#65533;&#65533;^&#65533;&#65533;K}Bl&#65533;&#65533;|&#65533;&#65533; pyG&#65533;&#65533;:&#65533;&#65533;&#65533;&#65533;&#65533;&#65533;&#65533;b&#65533;&#1017;&#1988;&#65533;j&#65533;&#65533;&#65533;h&#1224;&#65533;&#65533;?&#65533;N6&#65533;&#65533;uaEeX&#65533;&#65533;&#65533;;&#65533;&#1740;&#65533;&#65533;&#65533;&#65533;&#65533;(&#65533;=&#1329;&#65533;&#65533;0&#65533;r&#65533;&#65533;C3&#65533;e&#406;s&#614;&#65533;{&#65533;&#65533;~&#65533;&#65533;&&#65533;&#65533;o&#65533;&#65533;v&#65533;B&#65533;glB&#1575;t&#65533;-&#65533;&#65533;&#65533;F HE/W&#65533;6q&#65533;&#65533;1&#65533;w&#65533;&x&#65533;wi&#65533;gx}&#65533;&#65533;W&#65533;&#65533;&#65533;a&#65533;*&#65533;4,x	&#65533;**#I&#65533;u97^&#65533;&#65533;&#65533;^&#65533;&{0c{&#65533;&#65533;,W&#65533;&#65533;}&#65533;T>&#65533;By&#65533;V&#65533;W|J&#65533;&#65533;&#65533;_X&#65533;G&#65533;&#65533;&#65533;8u&#65533;&#65533;F}#0&#65533;Rh&#65533;&#65533;&#65533;&#65533;[e&#65533;&#65533;[H?AG&#65533;&#65533;&#65533;&#65533;F&#65533;d&#65533;;,&#65533;e[wb&#65533;|&#65533;km&#65533;5(&#65533;&#65533;&#65533;W&#65533;Q&#65533;{y&#65533;A&#65533;&#65533;[&#65533;6h&#65533;&#65533;&#65533;;k&#65533;\b&#65533;qKxql&#65533;kM&#65533;dj&#65533;&&#65533;&#65533;&#65533;&#65533;&#65533;\!u&#65533;8&#65533;&#65533;&#65533;HV&#65533;&#65533;
(kxan^hj&#65533;U&#65533;&#1478;NQ&#65533;|&#65533;&#65533;&#65533;&#65533;}sH&#65533;`&#65533;&#65533;x-&#65533;#&#65533;x&#65533;&#65533;X&#65533;&#65533;%&#65533;|K&#65533;&#1702;&#65533;&#1848;`9&#65533;8&#65533;9&#65533;P&#65533;<Hx&#65533;8&#65533;&#65533;T&#1032;&#65533;&#65533;8&#65533;&#1352;&#65533;X&#65533;asn&#65533;&#65533;&#65533;C'&#65533;&#65533;&#65533;x&#65533;&#65533;&#65533;&#65533;&#39438;D&#65533;]&#65533;&#758;yzG9|&#65533;!&#65533;&#65533;e&#65533;&#65533;&#1542;&#65533;x&#65533;&#65533;&#65533;X&#65533;Tay^6&#65533;&#65533;3&#65533;#&#65533;&#65533;!G&#65533;&#65533;&#1095;w&#65533;b&#65533;&#65533;&#65533;*&#65533;`&#65533;x&#65533;&#65533;&#522;V&#65533;p&#65533;|6&#65533;X&#65533;rq!)&#65533;zaW&#65533;&#65533;h&#65533;(	&#65533;&#65533;&#65533;e&#65533;q&#65533; &#65533;&#65533;&#17490;&#65533;&#65533;P&#65533;&#65533;\&#65533;5&#65533;&#65533;&#65533;E+&#65533;&#65533;A%&#65533;0l&#65533;t&#65533;&#65533;&#65533;W!ej&#65533;&#65533;N8E"&#65533;D&#65533;L3|h8&#65533;&#65533;&#65533;iO&#65533;' &#65533;,&#65533;&#65533;^&#65533;b&#65533;&#65533;g&#65533;&#65533;&#65533;th&#65533;Rj)Wl&#65533;v&#65533;|&#65533;yKF&#65533;&#65533;O&#65533;q&#65533;&#65533;J	&#65533;&#65533;&#65533;^}99%VG&#65533;V&#65533;E	&#65533;&#65533;&#65533;&#65533;Hk&#65533;&#1489;<^&#65533;0&#65533;&#65533;&#65533;,&#602;&#65533;V&#65533;&#65533;H&#65533;&#65533;&#65533;}&#65533;y&#65533;h&#65533;&#65533;&&#65533;Og&#65533;F&#65533;&#65533;0&#65533;&#65533;&`&#65533;&#154;&#65533;-&#65533;&#65533;RN&#65533;&#65533;&#1562;,	&#65533;P&#65533;&#65533;bSg&#65533;&#65533;hn&#65533;&#65533;&#65533;&#65533;"t&#65533;%&#65533;&#65533;hQ&#65533;&#65533;&#65533;_#K&#65533;&#65533;&#54805;$W&#65533;7&#65533;&#65533;)}&#65533;e&#65533;d&#65533;&#65533;&#65533;y&#65533;5&#65533;&#65533;#~i&#65533;&#65533;<&#65533;90&#65533;*&#65533;&#65533;e4&#65533;&#65533;eg&#65533;&#65533;v&#52832;&#65533;&#65533;&#65533;'&#65533;G&#65533;;XV&#65533;&#65533;)"&#65533;)H[&#65533;&#65533;&#65533;&#65533;u a4&#65533;&#65533;UPV&#65533;&#65533;&#65533;&#65533;	_&#65533;,&#65533;,:&#65533;RJ&#65533;&#65533;&#65533;!&#65533;it
&#65533;&#65533;<&#65533;&#587;+&#65533;c&#65533;'lr&#65533;O&#65533;&#65533;&#1301;&#65533;&#65533;&#400;3&#65533;o&#65533;&#65533;6&#65533;&#65533;&#65533;&#65533;&#65533;&#65533;&#65533;&#65533;&#65533;:&#65533;&#65533;&#65533;&#65533;u\&#65533;T&#643;&#65533;b&#65533; z&#65533;;&#1636;&#65533;&#65533;&#65533;&#65533;h7j]&#65533;&#163;&#678;A&#65533;m&#65533;&#65533;&#65533;Chq&#65533;6&#65533;&#65533;&#65533;&#65533;x Y(d&#65533;^S&#65533;&#65533;&#65533;&#65533;&#65533;&#65533;&#65533;&#65533;!&#65533;i&#65533;&#65533;&#65533;T&#65533;&#65533;&#65533;&#65533;&#65533;ul(Z&#65533;&#65533;i&#65533;}&#65533;{&#65533;&#65533;&#65533;&#65533;&#65533;&#65533;&#65533;&#669;&#65533;T\&#65533;~&#65533;&#65533;e&#65533;*J&#65533;G&#65533;&#65533;[d&#65533;&#65533;&#65533;&#65533;&#65533;&#65533;j&#65533;&#65533;&#65533;&#65533;G*&#65533;T&#65533;T&#65533;s&#65533;&#65533;e&#65533;&#65533;&#65533;&#65533;6&#65533;h&#65533;x&#65533;&#1322;&#631;|&#65533;$&#65533;&#65533;z&#65533;&#65533;&#65533;*&#65533;&#65533;zd&#29623;&#65533;X&#65533;&#65533;&#65533;&#65533;&#65533;&#65533;J&#65533;&F&#65533;&#65533;&#65533;7&#65533;&#65533;C&#65533;gbx&#65533;&#65533;1\&#65533;u&#65533;&#65533;&#1713;z&#65533;&#65533;L&#65533;&#65533;&#65533;Z@h&#65533;&#65533;&#65533;&#65533;&#65533;R&#65533;&#65533;Y&#65533;E&#65533;rX&#65533;&#65533;&#65533;]
+`f&#65533;&#65533;&#65533;&#65533;96b&#65533;&#65533;&#65533;f2M&#65533;&#65533;&#65533;&#65533;j&#65533;aq&#65533;odVg&#65533;&#65533;=&#65533;&#65533;&#65533;&#65533;&#65533;a&#170;&#65533;
&#65533;&#65533;&#65533;j&#65533;&#65533;J&#65533;&#65533;r&#65533;&#65533;&#130;xZvu&#65533;&#65533;&#1562;&#65533;&#65533;&#65533;&#65533;&#65533;f&#1238;c8&#65533;&#1642;hb&#65533;{&#65533;&#65533;&#65533;Jf&#65533;S&#65533;G&#65533;&#65533;r&#65533;#&#65533;&#65533;s]&#499;&#65533;8W&#65533;Y&#65533;&#65533;H4x&#65533; N&#65533;&#65533;GVj&#65533;&#65533;&#65533;&#65533;%k&#65533;w&#65533;&#65533;&#65533;&#65533;&#65533;&#65533;&#65533;&#65533;&#65533;bo&#65533;c&#65533;&#65533;3&#65533;&#65533;X&#65533;&#65533;&#65533;K[&#1763;m
&#65533;x&#65533;&#65533;f3&#65533;IK&#65533;ek&&#65533;&#65533;V&#65533;E^&#65533;&#65533;&#65533;&#65533;Y&#65533;&#65533;g&#65533;>&#65533;a:;&#65533;=&#65533;@Y&#1763;&#65533;&#65533;z[&#65533;&#65533;F&#1783;J&#65533;&#65533;&#65533;! ,b&#65533;&#65533;&#65533;&#65533;+$&#65533;&#65533;&#65533;&#65533;&#65533;&#65533;&#65533;Xjz&#65533;&#65533;&#65533;@&#65533;&#65533;&#65533;&#65533;qB&#65533;v&#65533;&#65533;9T_Q&#65533;1&#65533;&#65533;DsJ&#65533;&#65533;&#314;o:N&#65533;k&#65533;a;1}A&#65533;&#65533;k&#65533;&#65533;&#65533;&#65533;A&#65533;k&#65533;=&#65533;_G&#65533;c&#1355;i&#65533;&#65533;?&#65533;j&#65533;+&#65533;&#65533;&#65533;*&#65533;&#65533;&#65533;+L&#65533;&#65533;&#65533;Q&#65533;{&#65533;s&#65533;&#65533;xx&#65533;&#65533;|&#65533;&#65533;<&#65533;&#65533;&#65533;g&#65533;&#65533;&#65533;&#65533;&#65533;&#65533;kg|[&#65533;&#65533;&#1769;&#65533;e_&#65533;&#65533;a&#65533;&#65533;&#65533;&#65533;z&#65533;m+&#65533;Le^7&#65533;&#65533;&#65533;&#65533;&#65533;&#65533;M &#65533;;&#65533;S&#65533;?&#65533;*&#65533;Y&#65533;&#65533;|&#65533;&#65533; X&#65533;C&#65533;4&#65533;&#65533;&#65533;{&#65533;*&#65533;6G&#65533;&#65533;&#65533;&#65533;&#65533;4[&#65533;MVP~&#65533;&#65533;^&#65533;#O[&#65533;-T['&#65533;2&#65533;&#65533;K&#65533;&#65533;&#65533;&#65533;&#65533;%|&#65533;I+(Ry&#65533;H&#65533;'<:h&#65533;&#65533;(&#65533;&#65533;&#65533;ZB+,&#65533;&#65533;&#65533;&#313;&#65533;&#65533;,{&#65533;sfu&#65533;w&#65533;&#65533;%<z&#65533;X&#65533;&#65533;`tM[l6O&#65533;&#358;&#439;&#65533;&#65533;3&#65533;&#65533;@D&#322;&#65533;P2;B,&#65533;&#65533;&#1773;E&#65533;< u&#65533;&#65533;&#65533;n&#65533;&#65533;0&#65533;&#65533;m&#65533;&#65533;
<&#65533;&#65533;Pl&#65533;&#65533;&#65533;&#65533;-&#65533;&#65533;H<&#65533;&#65533;&#65533;y,&#65533;Z&#65533;	Fp%&#65533;&#65533;;Q&#65533;q|&#65533;-&#65533;&#287;&#65533;l&#65533;!&#65533;&#65533;!Q&#65533;`&#65533;%&#65533;||<&#1126;&#65533;|&#65533;&#65533;ds|&#65533;&#65533;CR&#65533;&#65533;&#65533;&#65533;&#65533;r&#65533;&#65533;&#65533;o&#65533;Y&#65533;&#65533;^k&#65533;&#65533;&#65533;v&#1855;E&#65533;&#65533;#[&#65533;&#65533;&#65533;&#65533;5T&#65533;|&#65533;&#65533;&#65533;Q&#65533;&#428;#&#65533;8Y%	QQlZ&#65533;W&#32487;'&#998;ZTP&#65533;ul&#65533;GK$&#65533;Bn&#65533;^ &#65533;&#65533;i&#65533;K&#65533;&#927;A&#65533;gVCV&#65533;&#65533;\&#65533;&#65533;&#65533;$M3Z Fe$&#65533;&#65533;tj+F$K&#65533;&#65533;&#65533;&#65533;o&#65533;	&#65533;DDU&#65533; &#65533;&#65533;&#65533;&#65533;&#65533;&#65533;&#65533;&#65533;&#65533;&#65533;"&#882;Pr7&#65533;@z&#65533;|S&#65533;&#234;&#65533;w&#65533;Q&#65533;&#65533;/&#65533;&#65533;1&#1222;'&#65533;y&#65533;O1&#65533;&#626;,&#65533;&#65533;&#65533;@&#65533;0&#65533;Y&#65533;]&#65533;&#65533;&#65533;h=&#65533;&#65533;I&#65533;&#65533;y&#65533;M&#65533;&#65533;&#65533;&#65533;&#65533;Y&#65533;&#65533;&#65533;\&#65533;W&#65533;&#65533;[&#65533;&#65533;,&#1104;v&#65533;BA&#65533;&#65533;|&#65533;&#1484;&#65533;g&#65533;/&#65533;|U&#65533;
:d&#65533;p]&#65533;Y&#65533;s&#65533;1<&#65533;yF)&#65533;&#65533;[&#65533;&#65533;d&#65533;K&#65533;&#65533;&#1298;L1 S&#65533; F&#65533;&#65533;2&#65533;x&#65533;&#65533;OPV&#65533;&#1332;&#65533;&#1484;&#65533;P&#65533;G&#65533;dFC&#65533;C[&#1622;-&>-&#65533;&#65533;&#1293;&#65533;&#1631;*#Hj'l&#65533;L&#65533;&#65533;&#65533;&#65533;&&#65533;}&#65533;!u&#65533;b&#65533;P&#65533;|&#65533;i&#65533;UK&#65533;&#65533;&#65533;&#65533;&#65533;&#65533;&#65533;L&#65533;z&#65533;T&#65533;;&#65533;:@&#65533;&#65533;hJ&#65533;&#65533;&#65533;&#65533;:&#65533;J&#65533;*&#65533;6&#65533;4&#65533;&#65533;&#65533; &#65533;,&#65533;w" &#65533;@&#65533;&#65533;&#65533;&#65533;&#65533;&#65533;L@8h&#65533;q&#65533;&#65533;e&#65533;&#65533;3&#65533;(x&#65533;&#65533;&#65533; &#65533;
&#65533;&#65533;p&#65533;&#65533;&#65533;M&#65533;@&#65533;h&#65533;m&#65533;&#65533;v&#65533;}m&#65533;cOo&#65533;&#65533;	NS,&#65533;&#65533;`&#65533;&#65533;&#893;&#65533;f&#65533;&#65533;\&#65533; ~&#65533;N&#65533;&#65533;&#65533;&#65533;
>&#987;ZG&#65533;&#65533;C(&#65533;0Nq&#65533; &#65533;&#65533;&#65533;y&#65533;&#65533;q&#65533;&#65533;z&#65533;&#65533;&#65533;;&#65533;!f&#65533;=&#1122;&#65533;7&#65533;
P&#65533;&#65533;O&#65533;
&#65533;d&#65533;&#65533;&#65533;a&#65533;[r+9&#65533;&#65533;*nR&#65533;&#65533;&#65533;&#65533;&#65533;&#65533;&#65533;7\&#65533;&#65533;_NEH~U&#65533;<&#65533;:&#65533;&#65533;+&#65533;&#65533;-&#65533;&#65533;fV?6H&#65533;o\&#65533;&#65533;?N&#65533;&#65533;&#65533;&#31909;F	&#65533;&#65533;*&#65533;&#65533;N&#450;>&#65533;v&#65533;^&#65533;&#65533;-q&#65533;&#65533;Q&#65533;&#65533;&#65533;&#65533;&#65533;&#65533;j7&#65533;NJ&#65533;&#65533;Q[&#65533;&#65533;M&#65533;&#988;&#65533;&#65533;K&#65533;V~&#65533;k&#65533;a&#65533;&#65533;P&#1385;&#65533;&#65533;&#65533;E&#65533;&#65533;&#65533;V!&#65533;&#65533;&#65533;]&#65533;&#65533;&#65533;L.&#65533;&#65533;&#65533;&#65533;&#65533;&#65533;&#65533;~X(&#65533;&#65533;>&#65533;&#65533;&#65533;{&#65533;&#65533;&#65533;Q&#65533;&#65533;W&#65533;&#65533;&#798;&#65533;&#1694;&#1806;&#65533;&#65533;&#65533;U&#65533;V&#65533;&#65533;&#65533;&#65533;N&#65533;&#65533;&#65533;&#65533;&#65533;U&#65533;&#65533;W1&#65533;&#65533;'Uo&#65533;n&#65533;&#65533;>&#65533;&#65533;&#65533;&#65533;&#65533;&#65533;&#65533;&#65533;&#65533; ?&#65533;o&#65533;&#65533;+a&#65533;r&#65533;&#22462;&#65533;&#65533;fL&#65533;&#65533;&#65533;	p&#65533;&#65533;O&#1923;&#65533;&#65533;_&#65533;?&#65533;&#65533;&#65533;O&#65533;}&#65533;&#65533;&o#&#65533;&&#65533;&#65533;iN'&#65533;(&#65533;&#65533;&#65533;&#65533;m!/&#65533;,^&#65533;8&#65533;&#65533;:?
<o&#65533;M&#65533;@&#65533;B/&#65533;>&#65533;&#65533;A_&#65533;H&#65533;&#65533;J&#65533;&#65533;}:&#65533;N&#65533;&#65533;P&#65533;R?&#65533;T_&#65533;V&#65533;@&#65533;;&#65533;&#65533;7&#65533;&#65533;Z&#65533;&#65533;`&#65533;b?&#65533;d_&#65533;f&#65533;h&#65533;&#65533;j&#65533;&#65533;l&#65533;&#65533;n&#65533;&#65533;gOp?&#65533;t/&#65533;Z&#65533;&#65533;[&#65533;&#65533;u&#65533;&#65533;|&#65533;&#65533;~&#65533;&#65533;&#65533;&#65533;&#65533;?&#65533;/&#65533;&#65533;&#65533;a&#65533;x&#65533;&#65533;z&#65533;&#65533;&#65533;&#65533;&#65533;&#65533;&#65533;&#65533;?&#65533;&#65533;_&#65533;jo&#65533;&#65533;O&#65533;w&#65533;&#65533;&#65533;&#65533;&#65533;&#65533;&#65533;&#65533;&#65533;&#65533;&#65533;?&#65533;iOp&#65533;&#65533;&#65533;&#65533;&#65533;&#65533;&#65533;&#65533;&#65533;&#65533;&#65533;&#65533;&#65533;&#65533;&#65533;&#65533;?&#65533;&#65533;&#65533;&#65533; &#65533;O&#44687;&#65533;&#65533;&#65533;&#65533;&#65533;&#65533;&#65533;&#65533;&#65533;&#65533;?&#65533;&#65533;_&#65533;&#65533;&#65533;&#543;&#65533;&#703;&#65533;&#65533;&#65533;&#65533;&#65533;&#65533;&#65533;&#65533;o&#65533;&#65533;0&#65533;&#65533;_&#65533;&#65533;&#65533;&#1567;&#65533;&#1727;&#65533;&#65533;&#65533;&#65533;&#65533;&#65533;&#65533;&#65533;&#65533;&#65533;&#65533;&#65533;&#65533;_&#65533;&#65533;&#65533;&#65533;&#65533;&#65533;&#65533;&#65533;&#65533;&#65533;&#65533;&#65533;&#65533;&#65533;&#65533;&#65533;?&#65533;&#65533;&#65533;&#65533;&#65533;?&#65533;&#65533;&#65533;&#65533;&#65533;&#65533;&#65533;&#65533;&#65533;&#65533;&#65533;&#65533;&#65533;&#65533;&#65533;&#65533;&#65533;&#65533;&#65533;&#65533;&#65533;&#65533;&#65533;O&#65533;&#65533;&#65533;&#65533;&#65533;&#65533;&#65533;&#65533;&#65533;&#65533;&#65533;&#65533;&#65533;&#65533;&#65533;&#65533;&#65533;&#65533;&#65533;&#65533;&#65533;&#65533;O H&#65533;@&#65533;D&#65533;P&#65533;B&#65533;>&#65533;Q&#65533;D&#65533;-^&#280;Q&#65533;F&#65533;=~Rd&#65533;*%M&#65533;&#65533;R&#65533;J&#65533;-]&#65533;&#65533;S&#65533;L&#65533;57&#65533;<iS&#65533;N&#65533;=}&#65533;T&#65533;P&#65533;8ME&#65533;T&#65533;R&#65533;M&#65533;>i%"&#65533;U&#65533;^&#346;U&#65533;V&#65533;]&#65533;~V&#65533;X&#65533;e&#862;E&#65533;V&#65533;Z&#65533;m&#1918;&#65533;W&#65533;\&#65533;`&#65533;B&#347;W&#65533;^&#65533;}&#65533;r&#65533;X&#65533;"&#133;F&#65533;X&#65533;b&#397;?&#65533;Y&#65533;@d&#661;-_&#412;Y&#65533;f&#925;=Z&#65533;&#65533;&#1026;M&#15123;Z&#65533;j&#1453;]&#65533;&#65533;[&#65533;l&#1717;m&#65533;&#413;[&#65533;n&#1981;}&#65533;\&#65533;p&#65533;&#333;Gn&#65533;d@ !&#65533; i , X &#65533;&#65533;  &#65533; &#65533;H&#65533;&#65533;&#65533;&#65533;*\&#560;&#65533;&#199;#J&#65533;H&#65533;&#65533;&#65533;%&#65533;\&#65533;&#561;&#65533;&#463; C&#65533;I&#65533;&#65533;&#595;(S&#65533;\&#626;&#65533;&#727;0c&#668;I&#65533;&#65533;&#859;8s&#65533;&#1336;&#65533;&#65533;&#991;@&#65533;
J&#65533;&#65533;&#1123;H&#65533;*]&#692;&#65533;&#1255;P&#65533;J&#65533;J&#65533;&#65533;&#1387;X&#65533;j&#65533;&#693;&#65533;&#1519;`&#202;K&#65533;&#65533;&#65533;1&#810;]&#758;&#65533;[&#65533;.P&#65533;&#65533;&#65533;&#65533;&#1915;x&#65533;.` &#65533;H&#1983;&#65533;&#922;&#65533;&#65533;&#65533;&#65533;~3*&#824;&#65533;&#65533;&#65533;6F&#65533;&#65533;2&#65533;&#728;3k&#65533;&#65533;&#65533;&#65533;&#65533;C&#65533;MZ&#65533;&#65533;2(Ym&#65533;&#65533;&#65533;&#1520;&#65533;&#65533;@&#65533; &#65533;ir&#65533;&#65533;&#891;&#65533;&#65533;  xP&#1760;&#65533;&#1919;&#65533;+_&#65533;&#65533;&#803;K&#65533;&#65533;&#65533;v&#65533;&#65533;[S&#65533;&#957;;&#65533; #&#65533;&#65533;&#61308;&#65533;&#65533;'#@&#65533;&#65533;&#65533;&#65533;&#65533;&#735;X&#65533;:&#65533;&#65533;&#65533;&#65533;?0&#65533;z&#65533;&#65533;&#1984;&#65533;&#65533;&#65533;z&#65533;&#65533;m6&#65533;`r&#65533;!&#65533;C>h&#4451;&#65533;&#65533;&#65533;&#263;&#65533;a(&#8706;&#65533;&#65533;!hI&#65533;"&#65533;,&#65533;&#534;p&#65533;&#65533;&#65533;.&#65533;&#65533;C&#65533;h&#65533;B-&#65533;H&#65533;&#65533;&#65533;&#1806;D:&#65533;8$&#65533;&#1745;B4YdB&#65533;"&#65533;OV&#65533;&#65533;Gf9a&#65533;&#65533;u6Pi&#65533;:i&#65533;Kr&#65533;^&#65533;F&#65533;_&#65533;d&#65533;Y&#65533;&#65533;H&#65533; d&#65533;Oj&#65533; &#65533;&#65533;)&#65533;&#65533;&#65533;&#65533;Dg&#65533;&#65533;%i(&#65533;^z&#65533;^&#65533; L&#65533;7iY&#34900;&#65533;&#65533;&#1759;6&#65533;&#65533;x
Rh&#65533;&#65533;&#65533;4(&#65533;&#65533;&#65533;Y&#65533;&#65533;&#65533;X_&#65533;N&#65533;&#65533;I&#65533;&#65533;&#65533;&#26663;&#65533;&#21289;&#65533;&#65533;&#65533;&#65533;&#65533;&#65533;&#65533;#&#65533;*&#65533;&#65533;B&#65533;&#65533;*&#65533;&#65533;gq&#65533;&#65533;,&#65533;&#65533;N:j&#65533;&#65533;mi-&#65533;,J&#65533;&#65533;	&#65533;v&#65533;&#1136;u&#65533;Zk&#65533;Dxz&#65533;&#35243;&#65533;&#65533;&#65533;&#65533;&#65533;&#65533;+&#65533;m&#65533;!y&#65533;z&#65533;-&#65533;x&#65533;z&#65533;&#65533;&#65533;,&#1084;l&#65533;&#65533;'|&#65533;Bq-;&#65533;&#65533;&#65533;+&#65533;C&#65533;R&#65533;o&#65533;9&#65533;{&#65533;&#65533;&#65533;`&#65533;&#65533;&#65533;&#65533;&#65533;&#65533;&#65533;n&#65533;&#65533;y&#65533;z&#1738;<2&#609;&#65533;<-&#65533;(gL3&#65533;&#65533;]&#65533;&#65533;l&#65533;&#65533;2&#783;Y&#65533;&#65533;&#65533;&#65533;&#65533;&#65533;&#870;&#1946;3&#65533;&#65533;&#65533;&#65533;l&#65533;&#65533;w,&#65533;@&#65533;ys&#65533;X&#65533;Yl&#1205;*&#65533;&#65533;&#65533;`&#65533;&#65533;&#65533;&#65533;&#65533;8Wv?Sm&#65533;&#65533;&#65533;&#668;2&#65533;&#65533;K`&#65533;&#205;&#65533;-&#65533;jOl&#65533;&#65533;mk&#65533;L)&#65533;iG&#65533;-&#65533; &#906;w&#65533;&#65533;&#65533;&#65533;v&#65533;&#65533;*&#65533;&#65533;&#65533;K}8&#65533;&#65533;f8&#65533;&#65533;m&#65533;&#65533;&#65533;&#65533;q&#65533;&#65533;S^&#65533;&#65533;?^&#65533;&#65533;ih.7&#65533;&#65533;&#65533;j&#65533;&#65533;&#1960;_{(&#1473;/&#65533;r &#65533;&#65533;&#65533;:&#65533;A&#65533;m9&#65533;&#65533;\)&#65533;:&#65533;+&#65533;&#65533;|&#65533;W<&#65533;&#65533;&#65533;o}&#846;&#65533;j&#65533;D&#65533;&#65533;&#65533;F+&#65533;&#65533;&#347;Y&#65533;&#65533;&#65533;&#65533;&#65533;&#65533;&#65533;M&#65533;&#65533;&#65533;&#65533;Ml&#65533;&#65533;o>d&#65533;&#593;M&#65533;&#65533;&#65533;&#65533;&#65533;&#65533;&#65533;&#65533;&#65533;L&#65533;+&#65533;$&#65533;6!&#65533;&#1928;&&#65533;&#65533;&#961;&#65533;&#65533;&#65533;&#65533;&#65533;Mh&#65533;/&#65533;&#65533;&#65533;&#65533;Nz<&#65533;0&#65533;&#65533;&#65533;u&#65533;ct)J@*ga&#65533;K&#65533;f(&#65533;(&#65533;&#1696;R&#65533;&#65533;<bFg&#65533;a&#65533;&#65533;H&#304;&#65533;G&#65533;&#65533;&#65533;xg&#65533;&#65533;]i/-&#65533;&#65533;&#65533;&#65533;:&#11785;&#65533;c&#65533;&#65533;&#65533;H&#65533;=&#65533; bX\&#65533;sSC.&#65533;&#65533;`E2&#65533;f&#65533;$$&#65533;&#65533;#8&#65533;&#65533;&#65533;hF&#864;1QQF&#1832;.&#65533;x@<&#65533;b9&#65533;&#65533;=D8&#65533;&#65533;}&#65533; &#65533;&#65533;@&#65533;&#65533;&#65533;&#65533;K&#65533;|&#65533;&#65533;R&#65533;&#576;&#65533;!&#65533;&#65533;&#65533;&#65533;(GI&#65533;R&#65533;&#65533;L&#65533;*W	C&#65533;&#65533;&#65533;+
&&#65533;&#65533;O&#65533;&#65533;&#805;.w&#65533;&#65533;^&#65533;&#65533;odg&#65533;	L&#65533;O&#65533;,&#65533;&#65533;&#65533;'I:s+&#65533;
Ox&#65533;I&#65533;&#65533;&#65533;&#65533;fVp &#65533;@&#65533;I &#65533;&#65533;&#65533;r&e6h&#65533;9D X&#65533;N&#65533;4&#953;"&#65533;&#65533;&#65533;&#1180;&#65533;Ta	N&#65533;&#65533;&#65533;~*&#65533;&#65533;E@&#65533;&#65533;z^&#65533;0&#65533;&#65533;&#65533;T &#65533;&#65533;'&#65533; &#65533;&#65533;EM&#65533;&#65533;`SC&#65533;&#964;zT$9 &#65533;4&#65533;&#978;f&#65533;&#65533;c&#65533;5&#65533;&#65533;&#65533;&#65533;&#65533;$&#65533;$&#65533;&#65533;&#65533;&#65533;t8x&#65533;G&#65533;Y&#65533;K&#65533;'&#65533;&#65533;$&#65533;&#65533;J &#65533;RAf-&#65533;' An.&#65533;&#65533;&#65533;R&#65533;&#65533;&#1897;V&#65533;h
F%E&#1039;8&#65533;&#65533;&#65533;&#65533;P&#65533;d'&#65533;&#65533;&#65533;&#65533;&#1044;P%&#65533;U&#65533;J&#65533;,h&#65533;x&#65533;&#65533;
&#1319;&#65533;&#65533;^
&#65533;&#65533;
*&#809;&#27038;&#65533;\&#65533;L:&#65533;(	E5&#65533;P&#65533;k$k&#65533;f&#65533;5&#65533;7&#65533;#X&#65533;*&#65533;&#65533;F&#65533;0&#65533;&#65533;&#65533;y&#65533;&#65533;&#1664;ec&#65533;`
uZ&#65533;&#65533;&#65533;A\)k&#65533;&#65533;&#65533;Zu&#65533;&#65533;&#1386;J&#65533;&#1663;&#65533;5X&#65533;H[U&#65533;&#1824;&#65533;1b@&#65533;JO&#65533; &#65533;&#65533;&#65533;&#65533;&#65533;nkT&#65533;&#65533;&#1415;-&#65533;lX&#65533;[&#1050;&#65533;&#65533;&#65533;iiC[.&#65533;5&#65533;_d&#65533;Ep&#65533;+
<6&#65533;&#65533;&#65533;&#65533;miP&#65533;&#65533;Fr&#65533;I&#65533;&#65533;&#65533;&#65533;qE&#65533;&#65533;.F&#65533;t&#65533;&#65533;&#65533;!5Hp4&#65533;&#65533;&#65533;&#65533;&#65533;@&#65533;R5,])&#65533;Vf&#65533;&#944;&#65533;7&#65533;&#65533;&#65533;S]E&#65533;~&#65533;+T&#65533;&#65533;&#65533;&#65533;uFW7&#65533;L&#65533;Y&#65533;&#65533;&#65533;H&#65533;M&#65533;a&#65533;X&#65533;&#500;&#65533;&#65533;<L&#65533;"&#65533;&#65533;H&&#65533;p0K&#65533;&#65533;0&#65533;Pa0&#65533;&#65533;&#65533;\&#65533;&#65533;	&#65533;&#65533;&#65533;)&#65533;&#65533;*&#1089;&#65533;I0&#65533;&#398;9&#65533;&#1237;&#65533;mWl_&#697;&#65533;&#65533;&#65533;&#65533;&#65533;/&#65533;P&#65533;&#65533;&#65533;&#1110;&#65533;&#65533;rB&#65533;&#65533;&#65533;&#65533;B&#65533;&#65533;`&#65533;&#65533;C&#65533;9&#65533;1T&#65533;L&#65533;&#65533;&#65533;&#65533;m^`&#65533;&#65533;
e)&#65533;,&#65533;&#65533;&#65533;&#65533;&#65533;#=&#65533;&#65533;~>&#65533;&#65533;&#65533;&#65533;&#65533;&#65533;:n&#65533;G0&#65533;F7&#65533;&#65533;*&#65533;&#65533;"]&#65533;.S&#1715;Rvo&#65533;+&#65533;.&#65533;&#65533;ML&#65533;&#1202;&#65533;&#65533;M&#65533;&#65533;&#65533;"&#65533;-q&#65533;&#65533;hV&#65533;&#65533;&#65533;V&#65533;&#65533;bfMk&#65533;&#65533; &#65533;&#65533;&#65533;&#65533;1&#65533;|g&#65533;&#65533;&#65533;&#65533;&#65533;&#65533;&#65533;+C&#65533;n {&#65533;&#65533;}dhS&#65533;/&#183735;&#65533;&#65533;I\wH&#65533;3&#65533;!&#65533;&#65533;u&#65533;&#65533;&#65533;&#65533;A@&#65533;&#65533;&#65533;`&#65533;;&#65533;#&#65533;&#65533;&#65533;&#65533;cvO&#65533;&#65533;u&#342;&#65533;&#65533;L&#65533;[&#65533;&#65533;&#65533;&#65533;&#65533;&#65533;&#65533;6&#65533;/H}+8v&#65533;z&#65533;&#65533;&#65533;^D&#65533;&#1640;I&#65533;&#65533;:/&#65533;n/&#65533;&#65533;&#65533;&#65533;`^&#1548;&#65533;&#65533;&#65533;@&#65533;&#65533;&#65533;P&#65533;&#65533;{&#1498;K&#65533;&#65533;&#65533;5&#65533;/}&#65533;&#65533;Y&#65533;&#65533;f&#65533;U&#65533;&#65533;&ub&#65533;&#65533;&#65533;&#65533;{&#65533;&#65533;<pG&#65533;]&#65533;&#65533;B&#65533;O&#65533;9I&#1919;&#65533;&#65533;&#65533;X&#65533;&#65533;&#65533;-&#65533;&#65533;&#65533;&#65533;&#65533;x&&#65533;=r0W&#65533;S<R&#65533;	&#65533;&#65533;&#65533;&#65533;&#65533;N|&#65533;&#1117;o&#65533;&#65533;&#65533;&#1878;&#65533;M&#65533;'O&#65533;&#65533;&#65533;&#65533;ZmSN&#65533;&#65533;&#65533;p&#65533;&#65533;&#554;gN&#65533;[&#65533;&#65533;w&#65533;&#65533;-&#65533;&#65533;&#1467;>&#65533;C&#65533;F4o&#65533;]&#65533;&#65533;4&#65533;&#65533;)rp&#65533;&#1276;&#65533;ow|&#65533;_M&#65533;&#65533;&#65533;&#65533;&#65533;&#65533;&#65533;&#65533;&#65533;>a&#65533;&#65533;&#65533;&#65533;5&#65533;m&#65533;&#65533;&#65533;C&#65533;&#65533;&#65533;&#65533;|q&#65533;&#65533;&#65533;{&#65533;&#65533;&#65533;\>&#65533;G&#65533;^v&#65533;&#65533;&#65533;&#65533;&#65533;&#65533;&#65533;&#1503;lT&#65533;&#65533;&#65533;&#65533;~|/&#64128;&#65533;]D!Dv&#65533;&#65533;&#65533;G&#65533;&#65533;&#65533;&#65533;x5z&#65533;&#65533;l&#65533;'\&#65533;'&#65533;&#65533;wA&#65533;q~&#65533;F&#65533;&#65533;{&#65533;7V&#1559;}&#65533;gU&#65533;&#65533;&#65533;
&#65533;&#65533;&#65533;dGm&#65533;&#65533;&%+&s&#65533;7u&#65533;&#65533;e&#65533;&#65533;&#65533;&#65533;&#65533;&#65533;6&#65533;.&#65533;UUH &#65533;&#65533;l&#65533;&#65533;Z&#65533;&#65533;&#65533;&&#65533;&#65533;,xU&#65533;&#65533;K1&#65533;&#65533;RH&#65533;6Oak&#65533;&#65533;t&#999;&#65533;&&#65533;)xs8&#28815;&#65533;{J&#65533;L&#65533;5&#65533;o &#65533;Q&#65533;tBe`&#65533;&#65533;vYX'"&#65533;$8\&#1541;&#65533;&#65533;&#65533;9&#65533;}T&#65533;&#65533;2!&#65533;v&#65533;&#65533;&#65533;&#65533;&#65533;H,&#65533;06&$&#65533;x&#65533;&#65533;&#65533;&#65533;g&#65533;&#65533;&#65533;FXxh&#65533;4!/&#919;&#65533;4lP&#65533;4 _&#65533;P&#65533;T&#65533;&#65533;r8&#65533;&#65533;7&#65533;&#65533;&#65533;DqP&#65533;&#65533;s&#65533;&#512;'a&#65533;tea&#65533;2,&#65533;V&#65533;&#65533;;PU<&#65533;;&#65533;&#65533;&#65533;xz&#65533;hW&#65533;&#1290;&#65533;Hq&#65533;l&#65533;sP&#65533;(&#65533;(&#65533;.U%&#65533;&#65533;X&#65533;|&#65533;;&#65533;1%&#65533;N&#65533;&#65533;&#65533; &#65533;W&#65533;&#65533;&#65533;&#65533;O&#65533;X&#65533;D6&#65533;"&#65533;&#65533;Uf&#65533;y&#65533;7&#65533;&#65533;&#65533;2$X&#65533;F&#65533;N|%n&#65533;^!&#65533;r&#65533;n&#65533;&#65533;h&#65533;6D&#65533;8&#65533;&#663;*w1tB)&#65533;#&#65533;i &#65533;&#65533;G6&#65533;m&#65533;&/ jhX&#65533;&#65533;eV&#65533;Th&#65533;sHY&&#65533;&#65533;,&#65533;&#65533;&&#65533;J&#65533;8$k&#65533;@&#65533;r&#65533;G0&#65533;0&#65533;0Y&#65533;\&#65533;&#65533;&#65533;h&#1432;6^&#65533;9&#30161;'&#65533;_&#65533;&#65533;b&#65533;[qxc7vSJ&#65533;&#65533;J&#37058;t&#65533;P&#65533;J&#65533;!&#65533;&#65533;6VICH&#65533;&#65533;3Yw1q@&#65533;&#65533;6&#65533;1&#65533;Xz&#65533;N&#65533;&#65533;p+&#65533;:&#65533;&#65533;p&#65533;&p&#65533;`&#65533;x&#65533;x~K&#396;	&#65533;|$[	^&#65533;&#65533;&#65533;&#65533;&#65533;o$&#65533;3&#65533;&#65533;W&&#65533;[&#65533;uW&#65533;8kS&#65533;`6~yy&#65533;&#65533;t&#65533;&#42510;4&#1298;X&#65533;FM&#65533;]&#65533;u8I&#65533;70&#65533;&#65533;&#65533;&#65533;&#65533;X&#65533;&#65533;&#65533;EW&#65533;S&#65533;&#65533;^&#65533;Hwv&#65533;G&#65533;&#65533;&#65533;&#65533;t3Tc&#65533;&#65533;&#65533;&#65533;&#65533;.&#65533;&#65533;B"&#65533;	&#65533;&#65533;&#65533;&#65533;&#65533;_W&#65533;Q&#65533;6&#65533;%&#65533;f/&#65533;)X&#65533;&#65533;&#65533;g:&#65533;&#65533;?&#65533;&#65533;&#65533;&#65533;&#65533;&#65533;&#594;&#65533;&#65533;&#65533;g&#65533;y.O&#65533;&#537;&#65533;&#1628;&#65533;&#65533;cs&#65533;Z,&#65533;D&#65533;&#65533;'&#65533;&#65533;&#65533;Q&#65533;&#65533;#&#65533;&#65533;?&#65533;&#65533;a&#65533;&#1115;&#65533;&#65533;&#15946;&#65533;5&#65533;&#65533;&#65533;s&#65533;&#65533;&#65533;&#65533;&#65533;&#65533;Yi&#65533;&#65533;B.@#&#65533;E&#65533;&#65533;&#65533; &#65533;ZB&#65533;:&#65533;"&#65533;a&#65533;&#473;+)&#65533;&#65533;H&#65533;&#65533;Y~&#65533;&#65533;&#65533;r&#65533;P $&#65533;s4&#65533;&#65533;&#65533;&#65533;&#65533;y&#65533;&#65533;VzF&#65533;&#65533;&#65533;1&#65533;&#65533;&#65533;YM59&#65533;,#&#65533;&#65533;&#65533;&#283;>@?&#65533;i&#65533;*z&#65533;&#65533;&#65533;PP&#65533;&#65533;&#1184;AW&#65533;U&#65533;W&#65533;&#65533;B&#65533;f&#65533;%&#65533;&#65533;$$UbZ72JZ&#65533;&#65533;Q&#65533;&#62562;&#65533;y&#65533;Q
&#65533;	&#65533;&#65533;U&#1694;&#65533;2&#65533;Y**7&#671;&#667;&#65533;dL '@&#65533;;Y&#65533;-z&#65533;j&#65533;&#65533;&#65533;9&#1894;&#65533;k&#678;&#65533;a&#65533;R
8R&#65533;&#65533;LJ0&#65533;&#65533;&#65533;&#65533;.X&#65533;Sp&#65533;&#65533;h&#65533;O&#65533;&#65533;&#65533;(&#1063; &#65533;I&#65533;&#65533;a&#65533;A*&#291;&#65533;&#1847; &#65533;&#65533;L&#65533;&#65533;&#65533;&#65533;&#65533;*/&#65533;*t&#65533;&#65533;&#65533; HQ&#65533;G&#65533;&#618;&#65533;
~B&#65533;&#65533;&#65533;&#65533;:&#65533;&#65533;&#65533;o&#65533;T&#65533;0Z&#65533;&#65533;:&#65533;&#65533;a-&#65533;[y&#65533;&#65533;&#65533;&#65533;&#65533;&#65533;&#65533;&#65533;y-$&#65533;(y&#65533;Zq,&#65533;&#65533;&#1636;&#65533;&#65533;&#65533;&#65533;&#65533;&#65533;&#65533;&#65533; &#65533;&#65533;0&#1498;&#65533;F&#65533;&#65533;w&#65533;;QcW&#65533;&#65533;@&#65533;&#65533;&#65533;&#65533;&#65533;Pv&#65533;&#65533;Xp&#65533;&#65533;&#65533;p&#65533;&#663;\&#65533;&#65533;xZ0&#65533;&#65533;&#65533;4&#65533;&#65533;q&#65533;6&#65533;9&#65533;&#65533;%%&#1192;&#65533;S&#65533;&#65533;8I&#65533;&#266;&#65533;&#65533;&#65533;&#65533;&#65533;&#65533;&#65533;&#65533;u&#65533;&#65533;&#65533;&#1286;&#65533;&#65533;K&#65533;&#65533;&#65533;:{y!1&#65533;&#65533;&#65533;&#65533;&#65533; &#735;&#65533;&#65533;P&#65533;{&#802;&#65533;I&#65533;&#65533;&#561;&#65533;L*&#65533;k"&#65533;})&#65533;s&#65533;Z/@&#65533;&#65533;z09&#65533;&#65533;&#65533;i&#65533;J)&#65533;;&#1255;&#65533;7&#65533;&#65533;#+%;:&#65533;&#65533;&#65533;&#65533;&#65533;&#7433;:&#65533;&#65533;
&#65533;&#65533;*,S&#65533;&#65533;z&#65533;K0&#65533;&#65533;&#65533;*&#65533;"q&#65533;B&#65533;&#1882;&#65533;C{)ik&#65533;&#65533;&#1526;O1kJ&#65533;ZI&#65533;&#65533;z&#65533;Qk&#65533;3{&#65533;&#65533;&#65533;w&#65533;&#65533;[[d(&#65533;&#65533;&#65533;&#65533;&#65533;:{:&#65533;p&#65533;y&#65533;akfs&#65533;W&#436;2&#65533;&#65533;&#65533;Dt&#65533;&#622;&#65533;J/1{&#65533;q&#65533;&#65533;&#65533;&#65533;0&#65533;5&#65533;&#65533;&#65533;&#65533;;&#65533;A[&#65533;p,&#65533;&#1780;&#65533;Y &#65533;d&#65533;&#65533;{X&#65533;&#65533;&#65533;s/&#48050;&#1708;&#65533;&#763;~I&#65533;&#65533;zD&#65533;&#65533;&#65533;&#65533;	bi&#65533;;Q
&#65533;&#65533;&#65533;:&#65533;&#65533;&#65533;4&#65533;&#65533;&#65533;&#65533;E&#65533;L&#1136;0k&#65533;&#1723;&#65533;T+3=&#1527;&#65533;&#1771;&#65533;&#65533;&#65533;&#65533;;t&#65533;[&#1834;&#65533;&#65533;&#65533;&#65533; )&#65533;&#65533;n"&#65533;hA&#65533;&#65533;&#65533;&#65533;&#65533;.,&#65533;&#65533;9&#65533;k&#65533;&#65533;&#44894;y&#65533;&#65533;iD&#65533;&#757;&#65533;[&#65533;|&#65533;&#65533;&#65533;&#65533;&#65533;&#635;4YZ&#65533;&#65533;&#533;TG:<&#65533;*a&#65533;	&#65533;&#65533;&#65533;&#65533;u&#65533;&#65533;9&#65533;&#65533;&#65533;nT&#129;&#65533;(&#65533;&#65533;&#65533;&#65533;2Ak m&&#65533;Nx&#65533;&#65533;S&#65533;&#65533;M(F&#65533;&#65533;w2&#65533;&#65533;<&#284;&#65533;&#65533;|D&#65533;h&#65533;&#65533;+q'&#65533;&#65533;&#65533;bP&#65533;0&#65533;#&#65533;QZ&#65533;&#65533;&#65533;
g&#65533;}&#65533;&#65533;&#65533;&#65533;&#65533;;O*&#65533; <C&#65533;p&#65533;g&#65533;&#65533;&#65533;&#65533;&#65533;*&#65533;&#65533;UL&#65533;W&#65533;&#65533;&#65533;q@PS&#65533;&#65533;&#65533;as&#65533;a&#65533;	&#65533; &#65533;&#503;&#65533;&#65533;IY&#65533;&#65533;K&#517;&#65533;(w&#65533;&#65533;&#65533;&#523;&#65533;&#65533;)A&#65533;IUf&#65533;&#65533;&#481;&#65533;`&#65533;V&#65533;|&#65533;I@!&#65533;aW&#65533;l&#65533;&#65533;&#65533;&#344;&#65533;&#65533;}&#65533;&#65533;&#65533;&#65533;6&#65533;&#65533;&#65533;&#65533;&#65533;I{&&#65533;&#572;&#65533;B&#65533;	&#65533;|&#65533;&#65533;t&#65533;&#65533;&#65533;&#65533;&#65533;a&#65533;&#65533;&#65533;&#65533;*a=l&#65533;P&#65533;&#65533;S&#65533;&#65533;VYQ&#65533;&#65533;Y+&#65533; &#65533;&#65533;|x&#65533;&#65533;&#65533;&#1732;&#65533;&#65533;6&#65533;&#65533;&#65533;&#65533;yqn&#65533;&#65533;&#65533;&#65533;&#65533;&#65533;qjz&#65533;b&#65533;&#65533;&#65533;&#65533;W&#65533;&#65533;&#65533;&#65533;&#65533;y&#65533;|&#65533;&#65533;&#65533;<&#65533;&#65533;{&#65533;"&#1849;&#65533;T&#65533;&#65533;&#65533;&#1004;&#65533;&#65533;&#65533;&#65533;&#65533;&#65533;&#1881;[`&#65533;&#65533;L&#65533;]&#65533;&#65533;qQ&#65533;&#1006;&#65533;X&#65533;&#65533;&#65533;1&#65533;&#1018;&#65533;JV&#65533;w!Nt*&#65533;&#65533;&#65533;E=&#65533;&#65533;&#65533;&#65533;&#65533;&#65533;&#65533;|&#65533;z&#65533;&#59582;BR^&#65533;&#65533;NA\&#65533;&#65533;LP&#65533;`c&#65533;&#65533;&#65533;\&#65533;[l&#65533;&#65533;&#1248;&#65533;
&#65533;&#65533;1
&#65533;&#65533;P&#65533;&#65533;V&#65533;&#65533;)&#65533;&#65533;{&#65533;&#65533;G&#1198;,&#1174;&#65533;&#65533;&#65533;9W^&#65533;0&#65533;k*&#65533;N&#65533;&#65533;&#65533;&#65533;+f	7&#65533;F]&#65533;SI&#65533;B2&#65533;Y`
L3&#65533;&#65533;&#65533;q&#65533;&#65533;&#65533;&#65533;&#65533;&#65533;&#65533;K-&#888;&#65533;&#65533;I&#65533;2&#65533;a&#65533;&#65533;&#65533;&#65533;&#65533;&#65533;&#65533;&#65533;&#65533;&#65533;&#65533; &#65533;^Pe&#65533;&#65533;&#65533;}8&#65533;&#65533;&#65533;,&#65533;&#65533;S0&#752;&#826;&#65533;;&#65533;	&#65533;&#65533;i&#65533;&#65533; &#65533;&#65533;+&#1727;&#65533;&#65533;L}KX\&#65533;	&#65533;n&#65533;&#65533;&#65533;&#65533;6&#65533;&#65533;&#65533; $&#65533;&#65533;&#65533;`W&#65533;&#65533;&#65533;:&#65533;N&#65533;l&#65533;&#65533;&#65533;;L&#65533;&#65533;	tL&#65533;uj0&#65533;&#65533;&#65533;&#65533;&#65533;&#1427;&#65533;&#988;&#65533;&#65533;Z &#65533;"&#65533;&#65533;]N&#65533;&#65533;&#65533;&#65533;&#1864;&#65533;&#65533;|&#65533;&#65533;&#65533;&#65533;JV&#65533;&#65533;?&#65533;L&#65533;&#65533;&#65533;Hc&#65533;m&#65533;&#65533;&#65533;&#65533;&#878;}&#1847;	&#65533;&#65533;Nt&#65533;&#65533;ip&#65533;&#65533;i&#65533;&#65533;&#65533;&#65533;&#65533;&#65533;B&#65533;&#65533;oTP&#65533;&#65533;=L&#65533;&#65533;&#65533;&#65533;&#65533;{&#65533;R&#65533;u'&#65533;.@&#65533;&#65533;&#1533;J&#65533;&#65533;&#65533;n&#65533;&#65533;-&#65533;&#65533;&#65533;&#65533;.&#65533;Sz&#65533;m&#65533;N&#65533;&#65533;&#65533;&#65533;&#65533;&#65533;&#65533;}&#65533;&#65533;&#65533;&#65533;&#65533;&#65533;B&#65533;l&#65533;&#65533;Q:&#65533;&#1760;&#65533;&#65533;&#65533;&#65533;&#65533;&#65533;&#65533;qPlG0&#65533;&#65533;PR,&#1612;A&#65533;L&#65533;&#65533;&#65533;m&#65533;&#65533;&#65533;&#65533;&#1466;t&#65533;h&#2025;&#65533;&#65533;&#65533;2&#65533;^&#65533;X&#65533;&#65533;!&#65533;&#65533;&#1194;/5&#65533;&#65533;N&#65533; $&#1840;&#65533;^&#65533;~&#65533;~&#65533;y&#65533;d &#65533;&#65533;&#65533;&#407;67&#1313;&#65533;&#1477;^&#65533;H&#65533;i&#65533;}&#65533;^&#65533;&#65533;3w&#65533;&#65533;b&#65533;&#65533;&#314;|	]~.m,&#65533;(&#65533;&#65533;&#65533;&#65533;&#65533;Y&#65533;c&#65533;&#65533;&#65533;-&#65533;;&#65533;_&#65533;&#65533;qI&#65533;J&#65533;,&#988;&#65533;&#65533;&#1532;&#65533;&#65533;b[&#65533;&#65533;&#65533;&#65533;&#65533;&#65533;&#65533;j e=g&#65533;&#503;&#65533;&#65533;5&#65533;f&#65533;&#65533;,&#65533;&#65533;&#65533;&#65533;.&#65533;0&#65533;Gt&#960;&#1237;M&#65533;&#65533;&#65533;I&#65533;&#65533;}&#65533;N&#65533;On&#65533;&#65533;&#65533;&#65533;6&#65533;-&#65533;&#65533;&#65533;&#65533;B&#65533;&#65533;!&#65533;&#65533;vn&#1931;m]e&#65533;&#65533;&#65533;&#65533;5/&#65533;.&#1406;&#65533;&#65533;=&#65533;&#17260;&#65533;B&#65533;m&#65533;u&#65533;&#65533;&#65533;f&#65533;&#1529;&#65533;&#65533;&#65533;&#65533;&#65533;&#65533;4}'&#65533;&#65533;.&#65533;.&#65533;e^&#65533;&#65533;&#65533; &#65533;&#65533;&#65533;p$N&#65533;~.&#65533;&#65533;.&#65533;U&#65533;X&#65533;&#65533;U&#65533;&#65533;&#65533;.&#1696;#&#65533;&#65533;&#65533; &#65533;&#65533;&#65533;	&#65533;&#245;P&#65533; &#65533;1&#65533;~&#65533;&#65533;7o&#65533;;&#65533;&#65533;&#65533;&#65533;r&#65533;R&#65533;!.&#65533;&#65533;&#65533;,	&#65533;&#369;&#65533;.O&#65533;>&#65533;\&#65533;&#65533;&#65533;&#65533;&#65533;&#65533;&#65533;&#65533;?&#65533;&#65533;_&#65533;&#65533;&#65533;&#65533;}&#65533;&#65533;&#65533;&#65533;P&#65533;
"o&#65533;O&#65533;&#65533;u&#65533;&#65533;]&#65533;&#65533;&#65533;=&#65533;&#65533;)/&#65533;&#65533;&#65533;?&#65533;&#65533;&#65533;&#65533;=/&#65533;&#65533;&#65533;&#65533;\&#65533;&#65533;&#65533;^&#65533;	J&#53535;&#65533;&#65533;f&#65533;&#65533;&#65533;&#65380;&#65533;&#65533;&#65533;/$r 
p&#65533;&#65533;&#65533;&#65533;&#65533;M&#65533;]&#65533; V&#65533;Z&#65533;&#65533;&#65533;&#65533;&#65533;q\&#65533;/&#65533;:&#65533;&#65533;&#65533;&#65533;(&#65533;D&#65533;&#65533;&#65533;&#65533;&#65533;&#65533;N&#65533;A&#65533;&#65533;	|0^.&#65533;&#65533;&#1916;&#65533;&#65533;&#65533;&#65533;&#65533;&#65533;&#65533;$X&#65533; U).dh&#65533;a&#65533;4i&#65533;&#65533;S&#65533;&#65533;&#65533;4c4b&#65533;%&#1309;5e&#664;&#65533;&#65533;I&#65533;)U&#65533;d&#65533;&#65533;&#65533;K&#65533;G&#65533;0A&#65533;&#65533;&#65533;&#65533; p&#65533;A&#65533; B&#65533;0&#65533;&#65533;C&#65533;*d&#65533;d&#65533;&#65533;&#65533;S&#65533;Q&#65533;N&#65533;Z&#65533;&#65533;U&#65533;K&#65533;a&#65533;#&#151;'T&#65533;&#65533;L#V&#65533;Y&#65533;P&#1326;&#65533;&#65533;&#65533;)d&#65533;&#65533;eEe&#65533;&<&#51010;&#65533;&#65533;_&#65533;}&#65533;^]&#65533;d&#65533;&#589;%&#65533;&#65533;&#65533;&#65533;IY&#65533;$&#65533;:&#65533;&#65533;)&#422;E&#65533;j|&#65533;&#65533;I&#65533;&#1005;&#65533;&#65533;&#65533;&#65533;&#65533;&#65533;E'&#65533; 99&#65533;;&#1585;&#1405;>W&#65533;&#65533;&#65533;&#65533;&#1780;-&#65533;&#65533;&#65533;&#65533;w7&#4037;&#65533;#&#65533;8&#65533;&#65533;*&#65533;f&#65533;ij&#65533;w&#65533;&#1717;X&#65533;z&#65533;T&#65533;QFYk&#65533;&#65533;q&#65533;&#65533;&#65533;,&#454;t"&#65533;&#65533;&#65533;&#65533;!3&#65533;&#65533;&#65533; &#65533;R&#65533;Z&#65533;&#65533;&#65533;&#65533;&#65533;&#65533;&#65533;&#65533;& &#65533;&#65533;&#65533;`2k:&#65533;&#65533;D$-&#65533;&#65533;&#65533;A&#65533;&#65533;#oB]&#65533;&#65533;&#65533;&#65533;&#65533;*&#65533;Hh&#65533;&#65533;&#65533;$Q&#65533;&#65533;6&#65533;0Q&#65533;"Q&#65533;&#65533;P&#65533;c&#65533;&#65533;&#65533;,&#65533;,&#65533;&#65533;&#65533;Z&#65533;&#65533;3?&#65533;-&#65533;&#65533;p&#65533;-s&#65533;&#65533;&#65533;H"&#65533;&#65533;&#65533;&#65533;t&#65533;&#65533;&#65533;V&#65533;,"&#65533;@&#65533;h&#65533;.(&#65533;&#65533;/RJ%&#65533;&#65533;.&#65533;PK&#65533;h&#65533;i&#65533;&#65533;V&#65533;aM&#65533;&#65533;&#65533;o&#65533;FD*&#65533;&#65533;&#65533; &#65533;N<&#65533;&#65533;O>q$"".&#65533;&#65533;@&#65533;&#65533;N&#65533;&#65533;"&#65533;sQ0&#65533;&#65533;(&#65533;#&#65533;/&#65533;&#388;&#65533;&#65533;&#65533;0`&#65533;&#65533;&#65533;,Q&#65533;BqS&#65533;&#65533;L&#65533;C$&#65533;&#65533;D&#65533;V&#1140;&#65533;^}&#65533;%$#&#65533;&#65533;&#1427;&#65533;&#65533;I&#65533;qz&#65533;5&#65533;&#65533;v&#65533;R&#65533;,8C&#65533;,-k&#65533;&#65533;&#65533;K&#65533;	&#65533;pb&#65533;&#65533;0L&#65533;&#65533;&#65533;&#65533;&#65533;M&#65533;H&#65533;s\r&#65533;&#532;O\e&#65533;	&#65533;A	4A&#65533;@&#1378;&#65533;V&#65533;S&#65533;Rh&#65533;+&#65533;`,&#65533;&#473;*&#944;&#65533;29\&#65533;&#65533;&#65533;P&#65533;#I&#65533;dEU&#65533;	1a&#65533;&#311;F[-UYY&#65533;A&#65533;&#65533;b&#65533;&#65533;&#65533;&#65533;&#65533;&#568;&p&#65533;&#65533;W>XT&#65533;c%&#65533;M&#65533;$g]&#65533;&#65533;~7b&#65533;6&#65533;%Z(&#65533;t&#65533;/&#65533;r&#65533;vZ&#65533;&#65533;&#65533;&#65533;&#65533;&#65533;&#65533;$&#65533;&#65533;&#65533;,-&#2013;N&#65533;5&#65533;&#65533; hh&#65533;&#65533;f&#65533;`&#65533;1;H&#65533;&#65533;&#65533;_&#65533;&&#65533;&#65533;4&#65533;&#65533;&#65533;G&#65533;&#65533;&#65533;&#65533;d&#65533;&&#65533;4&#65533;x&#65533;HD&#65533;&#65533;F&#65533;
&#65533;Y5&#65533;&#65533;{&#65533;.S&#65533;m&#65533;[q&#65533;&#65533;W&#65533;&#65533;JXS&#65533;l@&#65533;&#65533;&#65533;,H&#65533;&#65533;&#65533;&#65533;w&#65533;>&#65533;&#65533;[&#65533;l@&#65533;i&#65533;c'*&#65533;3Lc&#65533;&#65533;A&#65533;&#65533;&#65533;;&#65533;E&#1036;&#65533;&#65533;&#65533;AKg&#65533;&#65533;&#65533;v&#65533;y&#34249;&#65533;gR&#65533;+&&#65533;S&#65533;&#65533;&#65533;O1\]&#65533;b&#65533;`&#65533;,&#65533;&#65533;&#65533;pm&#65533;bn(g&#65533;&#65533;&#65533;&#65533;S&#65533;&#65533;I&#65533;Sj2s&#65533;?:F&#65533;%W@Iv&&#65533;&#65533;&#65533;q&#65533;&#65533;R&#65533;&#65533;&#65533;&#65533;&#65533;&#65533; i&#65533;&#65533;,&#65533;&#65533;@&#24589;H &#65533;&#65533;&#65533;&#65533;h&#65533;&#65533;s&#65533;V&#65533;&#65533;&#65533;,&#65533;&#65533;I&#65533;&#65533;&#65533;E&#65533;y&#65533;BH]P&#65533;Bd&#65533;Jp>&#65533;&#65533;&#65533; &#65533;&#65533;&#65533;nm2_&#65533;z&#65533;'&#65533;&#65533;"r&#1549;&#65533;&#65533;qE,fQL&#65533;_&#1988;EB&#65533;pt&#65533; &#65533;AGP
NL&#65533;R&#65533;&#65533;Q&#65533;[z&#65533;'&#65533;3Q&#65533;&#65533;&#65533;#&#65533;J&#65533;&#65533;&#65533;0Pli&#65533;v
D0Ro&#65533;&#65533;	Q&#65533;BBRz&#65533;&#65533;&#65533;&#65533;&#65533;4&#65533;&#65533;CI|&#65533;-&#65533;&#65533;&#65533;X&#65533;=&#65533;&#65533;&#65533;s&#65533;*E"&#1536;&#65533;&#65533;&#65533;&#292;&#65533;\)&#65533;m)&#65533; eQ&#65533;&#65533;&#65533;h&#65533;&#65533;`Q&#65533;&#65533;&#65533;&#65533;t&#65533;&&#65533;F&#65533;b&#65533;%&#65533;S&#65533;H@=u&#65533;c5Dc&#65533;&#65533;2)"&#65533;'&#65533;%&#65533;U&#65533;j&&#65533;V&#65533;i&#65533;P&#65533;&#65533;&#65533;&#1982;&#65533;&#65533;&#65533;&#65533;dv&#65533;.&#65533;XAJ&#65533;&#65533;-&#65533;&#65533;&#65533;&#65533;"*&#65533;&#65533;h&#65533;&#65533;&#924;$|P&#65533;e.&#65533;&#65533;]^&#65533;&#65533;&#65533;c&#65533;&#65533;&#65533;&#65533;&#65533;&#65533;&#65533;/k&#65533;J$&#65533;&#65533;MC&#65533;&#65533;Br&#65533;
&#65533;H&#65533;,&#65533;[q&#65533;fK&#65533;r&#65533;&#65533;&#26122;	]Y&#65533;&#910;v&#65533;&#65533;&#65533;&#65533;&#65533;&O&#65533;&#65533;&#65533;&#65533;i(&#65533;#&#65533;6&#65533;~&#1296;X(&#65533;&#65533;Tb&#65533;x^&#65533;:&#65533;J&#65533;&#65533;&#65533;[&#65533;&#65533;&#65533;&#65533;jW&#65533;#8W&#915;4&#65533;b&#65533;C&#65533;&#65533;P&#65533;&#65533;Cf&#65533;Y&#65533;<&#65533;&#65533;H&#65533;Mk&#65533;&#65533;&#755;P&#65533;&#1248;&#65533;q
&#65533;&#65533;O&#65533;&#65533;&#65533;4&#65533;&#65533;wtia&#65533;"U&#65533;i&#65533;3Vc&#12486;J&#65533;&#65533;5&#65533;&#65533;p+)&#65533;&#65533;&#65533;k`&#65533;&#65533;*!&#65533;\&#65533;&#65533;h&#65533;&#65533;T~&#65533;!FB0G&#65533;&#65533;&#65533;&#65533;' &#65533;&#65533;S`q&#65533;.)E=&#65533;&#65533;&#65533;E&#65533;&#65533;&#65533;z&#65533;Q&#65533;7	8@&#65533;{\&#65533;&&#65533;"&#629;&#65533;D&#65533;&#65533;KlAE&#65533;&#65533;Z&#65533;&#65533;@rp;2&#65533;&#65533;e+&#65533;&#65533;=f&#65533;b&#65533;&#65533;&#65533;X&#65533;[&#65533;&#65533;&#65533;&#65533;M&#65533;b'c&#65533;'&#65533;tKw&#65533;&#1870;&#65533;wfz&#65533;,&#1520;F&#65533;&#65533;&#65533;&#65533;.&#65533;bs&#65533;nQ+V&#65533;&#65533;@&#65533;&#65533;&#65533;&#1025;&#65533;&&#65533;a&#65533;&#65533;&#1027;1&#65533;j&#65533;?\X&#65533;d-U&#65533;&#65533;&#65533;&#65533;O&#65533;`&#65533;k&#65533;x2&#65533;%)f1&#65533;&#1051;&#65533;&#65533;&#65533;5&#65533;u&#65533;e&#65533;*'&#65533;&#65533;,P\&#65533;&#65533;U&#65533;6&#65533;&#65533;|&#65533;^$&#65533;v&#65533;&#65533;&#65533;k&#65533;&#65533;&#65533;A&#65533;.&#65533;k&#65533;ePK
T&#65533;&#65533;&#65533;-	0&#65533;&#65533;&#65533;e&#65533;v%h&#65533;&#65533;&#65533;'&#65533;m&#181;&#65533;`&#65533;&#65533;&#65533;f8&#65533;O'&#65533;&#65533;&#65533;*`&#65533;&#65533;&#65533;&#65533;JC&#65533;p&#65533;&#65533;&#19640;&#65533;i@&#65533;Nzs&#65533;%&#1675;&#65533;&#65533;q&#65533;&#65533;&#65533;v&#65533;.IM&#65533;*&#65533;<&#65533;K&#65533; &#65533;&#65533;&#65533;&#65533;&#65533;&#65533;7%y&#65533;&#65533;&#65533;&#65533;{U-M&#65533;&#65533;4h&#65533;&#65533;&#65533;&#65533;e%[fI&#65533;&#65533;5&#65533;>&#65533;&#564;,&#65533;EL`&#65533;&#65533;&#65533;&#65533;m&#1456;&#65533;&#65533;&#65533;P&#65533;:n4&#65533;0&#65533;&#65533;&#65533; U3*&#65533;<G&#65533;&#65533;}\@&#65533;&#65533;&#343;&#220;J&#65533;&#65533;cI&#65533;&#65533;&#65533;{4c&#65533;*k&#65533;\z
&#65533;&#65533;

8&#65533;i&#65533;&#65533;[&#1954;&#65533; b&#65533;&#65533;^&#65533;2&#65533;&#65533;&#65533;d &#65533;d*&#65533;&#65533;c8&#65533;s&#65533;u&#65533;K&#65533;&#65533;&#65533;,L&#65533;2&#65533;i&#65533;=8}4&#65533;&#65533;)&#65533;]l_&#65533;l]&#65533;*.&#65533;&#65533;&#65533;&#65533;&#65533;`8)S&#65533;&#65533;&#65533;k&#65533;\&#65533;&#65533;&#65533;&#65533;J&#65533;^&#65533;&#1005;p&&#65533;m&#65533;&#65533;@&#65533;o&#65533;D'&#65533;&#65533;&#65533;I&#65533;uu&#65533;&#65533;&#65533;}&#65533;&#242;&#65533;&#1943;&#65533;nw&#65533;&#65533;X&#65533;&#65533;&#65533;&#65533;&#65533;&#1235;u&#132;+|;p&#1533;&#65533;&#65533;&#65533;t&#65533;&#65533;&#65533;jk1g&#65533;&#65533;&#65533;&#65533;&#65533; \Y&#65533;J|&#65533;o&#65533;&&#65533;xM|&#65533;&#65533;\&#65533;H4 Z~&#65533;&#65533;&#65533;&#65533;n&#65533;&#65533;u&#65533;&#65533;&#65533;&#65533;%&#65533;&#65533;k9&#65533;~&#65533;&#65533;1&#65533;&#65533;&#65533;4&#65533;&#1355;&#65533;-&#65533;&#65533;&#631;&#65533;$;&#65533;>(&#65533;&#395;+e&#65533;&#65533;ud&#65533;>bs=_&#65533;p?&#65533;v&#65533;&#65533;&#65533;&#65533;Ua&#65533;gBc$&#65533;o&#65533;8&#65533;&#65533;&#65533;4&#65533;<V&#65533;(&#65533;,j&#65533;%&#65533;&#65533;P&#65533;W.&#65533;S\8b&#65533;&#65533;C7P1&#65533;i&#65533;&#65533;&#65533;&#65533;H^&#65533;y&#65533;&#65533;&#65533;S"O&#65533;&#65533;Ej&#65533;&#65533;Q&#65533;&#65533;]&#65533;&#65533;&#1419;&#65533;&#65533;&#1963;M&#65533;&#65533;W&#65533;{&#65533;&#65533;]&#1738;~I&#65533;YVr&#65533;y>hC"&#65533;c>C&#65533;>&#33022;3&#65533;,K&#65533;$+&#65533;&#65533;C&#65533;&#65533;&#1790;&#65533;&#65533;&#65533;$6&#65533;*?&#65533;&#65533;&#65533;j&#65533;A&#65533;&#65533;$&#65533;&#65533;Z&#65533;&#65533;&#65533;&#65533;5 ;`&#65533;b0&#65533;8@&#65533;&#65533;-y&#65533;@&#65533;j&#65533;&#65533;&#65533;_&#65533;A&#65533;A&#65533;&#65533;&#65533;&#65533;&#65533;&#65533;`A#&#65533;&#65533;&#65533;`&#65533;&#65533;&#65533;4#&#65533;&#65533;&#65533;&#65533; &#65533;&#65533;&#65533;&#65533;	&#65533;&#65533;&#65533;&#65533;{&#16166;&#65533;@&#65533;*&#65533;V@&#65533;&#65533;,S=&#65533;(&#65533;|3&#316;Q&#65533;&#65533;&#65533;&#65533;&#65533;A&#65533;&#65533;&#197;X&#65533;o&#65533;&#65533;&#65533;&#65533;&#65533;i&#65533;&#65533;&#65533;&#65533;"
&#65533;{&#65533;>4&#65533;*'&#65533;/u&#65533;&#65533;J&#65533;&#65533; &#65533;&#65533;B&#65533;7&#65533;?0)?&#65533;{6&#65533;KF&#65533;4L&#65533;p&#65533;O&#65533;DP&#65533;l&#65533;&#810;&#65533;M&#776;&#65533;&#65533;&#65533;Q&#65533;&#65533;;&#65533;&#65533;&#65533;&#65533;z&#65533;&#65533;`&#65533;1&#65533;&#65533;0/&#65533;&#65533;&#65533;(^&#1321;&#961;sK@&#65533;&#65533;&#65533;HKc&#65533;&#188;&#65533;D&#65533; &#65533;&#65533;&#65533; 59&#65533;r&#65533;&#65533;C&#65533;I&#65533;&#65533;&#65533;>&#65533;&#65533;&#65533;&#65533;&#65533;E&#65533;&#65533;(&#65533;p&#65533;&#65533;&#65533;b&#65533;N,Gs<GtL&#65533;t$&#65533;sE&#65533;Ex&#65533;&#65533;OE&#65533;&#65533;C&#65533;&#65533;&#65533;+Y&#65533;&#65533;&#65533;!U&#65533;&#65533;He&#65533;&#65533;:&#65533;&#65533;!&#642;&#65533;_&#65533;1&#65533;&#65533;@C&#65533;&#65533;&#65533;P&#65533;#&#65533;2"h&#65533;&#65533;&#65533;&#65533;[&#65533;-&#65533;&#411;&#65533;&#65533;&#65533;&#65533;S&#1539;N`
+;[&#65533;&#65533;&#65533;AXI&#65533;lIF&#65533;w&#65533;&#600;&#65533;I&#65533;&#65533;I&#65533;&#65533;Iw&#65533;&#601;L&#65533;&#65533;&#65533;&#65533;3<A5&#65533;*&#65533; &#65533;&#65533;4&#65533;yH&#65533;y&#65533;&#65533;&#65533;s&#65533;&#65533;|J[&#65533;&#505;0&#65533;&#65533;&#65533;rH&#65533;:&#264;\&#65533;&#65533;r&#65533;&#65533;4CT&#65533;&#299;&#65533;:4&#65533;(&#65533;&#65533;&&#65533;&#626;&#800;&#65533;z&#65533;E!K&#65533;'&#65533;&#732;&#65533;K&#65533;&#65533;K&#65533;&#65533;K&#65533;tI&#65533;J&#65533;7&#65533;Le&#65533;r(L&#65533;$L&#65533;L&#65533;&#65533;<&#65533;J.&#65533;.a|&#65533;a&#65533;JL&#65533;UXB&#65533;t&#65533;&#65533;&#65533;&#65533;&#65533;4&#65533;d$d&#65533;&#65533; ~&#65533;K&&#65533;$\	&#65533;&#65533;&#65533;&#65533;&#65533;|M&#65533;&#65533;G<&#65533;~&#65533;M&#1788;M&#65533;&#65533;M&#65533;&#65533;&#65533;&#65533;&#65533;&#65533;T-zN&#65533;&#65533;&#65533;&#65533;&#65533;&#65533;&#825;&#572;SY&#65533;}RN&#65533;s&#65533;&#65533;N*&#65533;N&#65533;&#65533;N`9ICx>&#65533;&#65533;&#65533;4&#65533;&#65533;&#65533;K&#65533;P&#65533;@,&#65533;&#669;&#65533;&#65533;F&#65533;&#65533;t&&&#65533; D&#65533;&#65533;&#65533;&#65533;Hd&#65533;/0AIA&#65533; &#65533;&#65533;T^hK&#65533;&#65533;&#65533;R&#65533;&#65533;}&#65533;M&#1346;&#992;&#65533;&#65533;M&#65533;&#65533;&#65533;N}&#65533;S&#65533;8c3;
&#65533;&#65533;
5&#65533;M&#158;&#975;:&#65533;H&#65533;*>S8&#65533;D&#65533;&#65533;5S&#65533;BG&#65533;#&#65533;0&#65533;&#65533;&#65533;|3&#65533;'&#65533;R&#65533;*&#65533;,sI&#65533;(&#65533;5&#1315;U&#65533;K&#65533;&#65533;|P&#65533;sP&#65533;&#65533;P$U3&#65533;&#65533;PT&#65533;M'&#65533;Q&#65533;&#65533;J)&#65533;6&#65533;&#65533;&#65533;&#65533;MZ&#65533;&#65533;H&#65533;&#65533;&#65533;&#65533;&#65533;!+&#65533;&#875;&#65533;K&#1265;&#65533;&#65533;&#65533;&#347;&#65533;}&#65533;&#65533;&#65533;|#&#65533;&#1258;&#65533;&#65533;Q&#65533;&#65533;&#65533;3&#65533; %-{{>&#65533;KRA&#65533;[xRC}&#65533;(&#65533;&#65533;]@&#65533;w&#65533;&#65533;&#65533;&#65533;T=&#65533;&#65533;Rt&#65533;&#65533;m&#65533;&#65533;&#65533;w&#65533;5&#65533;&#65533;S&#65533;&#65533;&#1094;&#65533;4&#65533;E&#65533;K&#65533;&#65533;K&#65533;\;&#65533;p&#65533;2&#65533;n&#65533;TY-'&#65533;&#65533;&#65533;"T\&#65533;&#1396;&#65533;C&#65533;M&#65533;-{r	&#65533;&#65533;l,&#65533;&#65533;J0&#65533;>&#65533;&#65533;$g&#65533;&#65533;	&#65533;8U&#65533;HD#&#65533;p,&#65533;&#65533;&#65533;&#65533;&#65533;
*&#65533;&#65533;&#65533;&#832;&#65533;&#65533;&#65533;qNgE&#65533;&#65533;kPu=&#65533;&#65533;A%&#65533;'e	_&#65533;&#65533;&#65533;&#65533;CQU&#65533;=&#65533;H&#65533;&#65533;&#65533;&#65533;&#65533;M=&#65533;r&#65533;&#65533;GKU5<R&#65533;&#65533;j&#65533;V{&#304;&#65533;&#65533;M&#882;&#65533;&#65533;&#65533;&#65533;q&#327;&#65533;&#65533;&#65533;:&#65533;&#65533;	&#65533;*veR=&#65533;U&#65533;T&#65533;xu&#65533;)-Yd&#65533;-&#65533;&#65533;&#65533;&#65533;W&#65533;&#65533;JnD&#65533;&#65533;&#65533;&#65533;&#65533;&#65533;&#65533;BF&#65533;&#65533;&#65533;?&#65533;V'&#65533;&#65533;&#65533;Y&#65533;Z&#65533;&#65533;X&#65533;&#65533;9&#65533;]&#1587;&#65533;X&#65533;&#65533;'&#65533;m&#1682;E&#65533;LT&#1611;&#65533;EM&#65533;b8X&#803;Tt{&#65533;&#65533;&#65533;.&#65533;X&#65533;&#65533;&#65533;3%&#65533;&#65533; &#65533;&#1889;&#65533;X&#65533;E&#65533;&#65533;\&#65533;c&#65533;V&#65533;&#65533;&#65533;&#65533;&#65533;&#65533;,&#65533;&#40519;&#65533;M&#65533;&#1700;[&#65533;&#571;&#65533;&#65533;|\&#65533;-.(&#65533;}&#65533;&#65533;&#65533;$&#65533;]\&#373;X&#65533;H	`&#65533;\&#65533;,ZpSP&#2026;&#65533;%&#65533;&#1381;&#65533;\$&#65533;C&#65533;&#65533;&#65533;&#652;{&#65533;L&#65533;9]&#65533;&#65533;&#65533;!&#65533;2-,&#65533;Fq&#65533;!&#65533;<OZ&#65533;&#65533;&P&#65533;\&#65533;&#65533;&#65533;&#65533;&#65533;&#65533;&#1929;&#65533;[&#65533;&#65533;[&#65533;&#65533;&#65533;|P	<e&#65533;9P&#65533;&#65533;\&#65533;&#65533;&#65533;u&#65533;^&#941;&#1933;M&#65533;&#65533;&#65533;&#1809;m&#65533;85&#65533;&#65533;SS&#65533;&#786;K&#65533;&#349;&#65533;&#65533;&#65533;&#65533;0&#65533;M&#65533;\&#65533;&#65533;^&#65533;\&#65533;(P&#65533;^&#65533;&#65533;&#65533;-	&#65533;&#65533;t&#65533;&#65533;&#65533;&#65533;^&#65533;RV&#65533;&#65533;@&#65533;&#65533;&#65533;&#65533;]&#65533;&#65533;&#65533;uZ&#65533;&#65533;5Eu%&#1320;&#65533;OU&#65533;4P&#65533;4&#512;&#65533;7&#1122;&#65533;&#65533;&#65533;&#65533;&#65533;Q&#65533;I Xr&#65533;&#65533;Y&#65533;}_&#65533;&#65533;&#65533;x&#65533;&#65533;&#65533;ma&#65533;0^&#65533;&#65533;&#65533;&#65533;=&#65533;&#65533;&#65533;&#65533; iP&#65533;&#65533;&#65533;_&#65533;&#65533;W&#1602;D&#65533;5`&#65533;&#1362;.&#65533;vY&#65533;z~R&#65533;&#65533;&#810;&#65533;`]X&#65533;#fI]&#65533;&#65533;&#65533;&#65533;&#65533;[?d`&#65533;0Y&#65533;P@&#65533;^&#65533;{&#1517;&#65533;&#65533;&#65533;-^.`.&#65533;&#65533;&#65533;D&#65533;H\&#65533;]&#65533;&#581;\&#65533;]&#65533;&#65533;&#65533;&#65533;&#65533;&#65533;&#885;(!&#65533;&#65533;)6b?>&#65533;
s&#65533;&#65533;&#15643;O &#65533;c(E&#65533;2&#65533;&#65533;&#65533;&#65533;&#65533;5&#65533;bG*[&#65533;&#65533;NF&#65533;&#518;K&#65533;&#65533;-Q\&#65533;@&#65533;8&#65533;k&#65533;&#65533;7&#65533;&#65533;9vd&#65533;&#65533;P{&#65533;Ib
aBfZD&#65533;&#65533;#^&#65533;&#65533;&#65533;X&5r&#65533;F[&#65533;U&#65533;U&#65533;"R&#65533;&#65533;&#65533;G&#65533;&#65533;9&#65533;NA&#65533;&#65533;EN&#65533;&#65533;M&#65533;&#65533;&#65533;7&xp&#65533;&#65533;&#65533;MF^&#65533;J&#65533;6&#65533;&#65533;WU&#65533;eXg]~e]&#65533;e?&#65533;&#65533;&f&#65533;]n&#65533;Y&#2043;&#65533;L&#65533;uX&#65533;&#65533;&#65533;F&#65533;z&#65533;&#65533;AJ&#65533;x&#4369;&#65533;t&#65533;O&#709;fF&#65533;dF&#65533;,&#65533;)&#65533;&#840;&#65533;p&#65533;&#65533;&#65533;&#65533;@&#65533;&#65533;q&#65533;&#65533;&#413;&#65533;&#65533;Np&#65533;&#65533;8<.g&#65533;Egz&#65533;N&#65533;m&#65533;f&#157;&#65533;&#65533;e&#65533;6|n&#65533;<&#65533;Y&#65533;@>&#65533;C&#65533;I&#65533;&#65533;&#65533;&#65533;&#65533;e&#65533;P&#36557;&#2042;]&#65533;&#65533;&#65533;&#65533;&#65533;&#65533;&#65533;&#65533;h&#65533;4g&#65533;]j&#65533;&`&#65533;^W>&#65533;&#65533;&#65533;rb~&#65533;5&#65533;&&#1622;&#65533;&#65533;+l&#65533;&#65533;&#65533;&#65533;@V&#65533;5K&#65533;%&#65533;&#65533;&#65533;&#65533;Q&#65533;&#65533;&#65533;f&#65533;]h&#65533;&#65533;&#1875;&#65533;&#65533;)&#65533;X&#65533;&#65533;)B&#65533;&#65533;&#65533;&#65533;&#65533;S&#1191;&g&#65533;.g&#65533;^&#65533;,&#65533;&#65533;#6&#65533;&#65533;&#65533;b&#65533;fO$&#65533;&#65533; &#65533;M&#65533;&#65533;&#65533;&#534;l&#670;ll&#65533;&#65533;&#65533;&#65533;.&#374;l`&#65533;j&#65533;>l&#65533;-&#65533;Z&#65533;&#65533;&#694;&#65533;&#65533;~&#65533;<&#65533;&#65533;&#65533;=m 6m&#65533;fm&#1558;&#65533;&#65533;&#65533;nm&#1742;m&#65533;&&#65533;T|&#65533;&#65533;m&#65533;&#65533;&#65533;&#65533;&#1790;m&#65533;&#65533;&#65533;.nh&#65533;&#65533;&#65533;&#65533;=&#65533;&#65533;m&#65533;.n&#65533;vV&#65533;n&#65533;yvn&#65533;n&#65533;h&#1006;&#65533;&#814;&#65533;&#65533;&#65533;&#65533;n&#65533;m&#65533;&#65533;&#65533;&#65533;nn&#65533;&#65533;&#65533;&#65533;nmUv&#65533;Cv&#65533;&#65533;.m&#65533;&#65533;&#65533;&#65533;o&#65533;&#65533;o&#65533;&#65533;&&#65533;&#65533;&#65533;&#65533;&#65533;&#65533;&#65533;&#65533;o&#65533;&#65533;&#65533;&#65533;&#65533;U&#65533;p&#65533;&#65533;T&#65533;(&#65533;a&#65533;&#65533;&#65533;p&#65533;&#65533;&#65533;epBpp&#65533;p
&#65533;&#65533;&#65533;>&#65533;&#65533;pP&#65533;p&#65533;6A&#65533;&#65533;pq&#65533;&#65533;&#65533;&#65533;&#65533;&#65533;&#65533;pG&#65533;&#65533;&#65533;&#65533;&#65533;FqoM&#65533;q&#65533;[&#65533;,&#65533;tl&#65533;&#65533;&#65533;q&#65533;&#65533;&#65533;&#65533;&#65533;&#65533;q"&#65533;&#65533;"?r Or$_r%or&wr(&#65533;(&#65533;r)'&#58560;&#65533;&#65533;&#65533;&#65533;*&#65533;r.&#65533;r/&#65533;r0&#65533;r1s2s3/s&#65533;4?s5O&#65533;&#65533;&#392;(&#65533;m_s9&#65533;s:&#65533;U&#65533;&#65533;&#65533;:&#65533;s=&#65533;s>&#65533;s?&#65533;s@tA&#65533;&#966;lB?tDOtE_tFotGtH&#65533;t''&#65533;&#65533;NZ&#65533;tL&#65533;tM&#65533;tN&#65533;tO&#65533;tP/&#65533;&#65533;&#65533;&#65533;P/uS?uTOuU_uVouWuX&#65533;uY&#65533;uZ&#65533;&#65533;Nw&#65533;&#872;tR&#65533;u^&#65533;u_&#65533;u`vavb/vc?vd&#65533;u&&#65533;&#65533;ljgvh&#65533;vi&#65533;vj&#65533;vk&#65533;vl&#65533;vm&#65533;vn&#65533;P&`0&#65533;&#65533;d&#65533;]'ws?wtOwu_wv7v"&#65533;&#65533;&#65533;v&#65533;wz&#65533;w{&#65533;w|&#65533;w}7u&#65533;:&#65533;&#65533;&#65533;I]&#65533;w&#65533;x&#65533;/x&#65533;?x&#65533;'&#65533;&#65533;&#65533;x&#65533;x&#65533;&#65533;x&#65533;&#65533;&#65533;x&#65533;&#65533;x&#65533;&#65533;x&#65533;&#65533;x&#65533;&#65533;x&#65533;&#65533;x&#65533;&#65533;x&#65533;y&#65533;y&#65533;/y&#65533;?y&#65533;Oy&#65533;_y&#65533;_x&#65533;ox&#65533;&#65533;y&#65533;&#65533;y&#65533;&#65533;y&#65533;&#65533;y&#65533;&#65533;y&#65533;&#65533;y&#65533;&#65533;&#65533;&#65533;w&#65533;=&#65533;wJNx&#65533;/z&#65533;?z&#65533;OzuoNb# &#65533;&#65533;&#65533;Wz&#65533;&#65533;z&#65533;&#65533;z&#65533;&#65533;zTo&#65533;&#65533;X	&#65533;&#65533;z&#65533;{&#65533;{&#65533;/{&#65533;?{&#65533;O{&#65533;_{&#65533;o{&#65533;{&#65533;&#65533;{&#65533;&#65533;{&#65533;&#65533;{&#65533;&#65533;{&#65533;&#65533;{&#65533;&#65533;{&#65533;&#65533;{&#65533;&#65533;{1&#731;+&#175;&#65533;&#65533;?|&#65533;O|&#65533;_|&#65533;o|&#65533;|&#527;|&#607;|&#687;|&#767;|&#65533;&#65533;|&#65533;&#65533;|&#65533;&#65533;|&#65533;&#65533;|&#65533;}&#65533;}&#65533;/&#65533;&#65533;/%yJQ&#65533;_}&#65533;o}&#65533;}&#1551;}&#1631;&#65533;&#65533;  !&#65533; h ,/ Z s&#65533;  &#65533; &#65533;H&#65533;&#65533;&#65533;&#65533;*\&#560;&#65533;&#199;#J&#65533;H&#65533;&#65533;B&&#65533;X&#65533;&#561;&#65533;&#463; C&#65533;I&#65533;&#65533;&#595;(S&#65533;\&#65533;&#65533;dF&#65533;-c&#668;I&#65533;&#65533;&#859;8s&#65533;&#65533;&#595;!&#798;@&#65533;
J&#65533;&#65533;&#1123;H&#65533;*]&#692;&#65533;&#1255;P&#65533;&#65533;|&#65533;Q&#65533;&#1387;X&#65533;j&#65533;&#65533;5!&#1391;`&#202;K&#65533;&#65533;&#1651;h&#1258;]&#758;&#65533;&#1783;p&#65533;&#669;K&#65533;&#65533;&#1915;x&#65533;&#65533;&#65533;&#759;&#65533;&#2047;&#65533;L&#65533;&#65533;&#65533;&#200;+^\&#65533;&#65533;&#65533;&#464;#K&#65533;L&#65533;&#65533;&#65533;&#717;&#65533;dF&#65533;&#65533;<&#65533;(&#65533;L&#65533;&#65533;&#65533;&#1256;S&#65533;^]7&#65533;&#65533;Y&#734;M&#65533;&#65533;&#65533;&#1784;&#65533;> &#65533; &#65533;&#65533;&#65533;&#65533;&#65533;N&#65533;x&#65533;&#65533;&#65533;0&#956;&#65533;&#65533;&#65533;&#1055;&#65533;h&#65533;&#65533;&#65533;&#22691;k&#65533;&#957;&#65533;w&#65533;&#65533;H :&#65533;&#65533;&#65533;&#65533;&#1259;_6G&#65533;&#65533;b&#65533;&#894;&#65533;&#65533;&#65533;&#65533;&#65533;G 0&#65533;!It&#65533;&#1984;h&#65533;e-&#65533;&#65533; &#65533;&#65533;&#65533;F(&#65533;}Q&#65533;&#65533;Q&#65533;&#65533;vHr
*&#65533;&#131;&#65533;h&#65533;6&#65533;&#65533;n`&#65533;&#65533;0&#65533;x&#65533;&#65533;]&#65533;&#616;&#65533;<&#65533;@&#65533;&#65533;&#65533;&#65533;K]i&#65533;GV%&#65533;o=BB&#65533;&#65533;&#65533; &#65533;TVi&#65533;UL6&#38410;0&#65533; &#65533;S^)&#65533;d&#65533;D&#65533;h.)&#65533;@&#65533;&#65533;`&#65533;p&#65533;)gG&#65533;0&#65533;yZF&#65533; &#65533;(`C&#65533;&#65533;&#65533;8Pc&#65533;`&#65533; 
&#65533;a3&#65533;i@y&#65533;F&#65533;&#65533;&#65533;&#65533;g&#39000;V&#65533;&#65533;&#65533;&#65533;M&#65533;&#65533;&#65533;*&#65533;&#65533;^&#65533;&#65533;eJ&#65533;`2&#65533;&#65533;_&#65533;w&#65533;&#65533;(&#43700;&#65533;&#65533;&#65533;&#65533;&#65533;&#65533;i&#65533;|I&#65533;*&#65533;`&#65533;&#65533;&#65533;&#65533;&#65533;p&#65533;&#65533;&#65533;&#65533;zh&#65533;&#65533;&#873;&#65533;Y&#65533;&#65533;g$k-z&#65533;&#1696;&#65533;&#65533;&#65533;.&#65533;lRfy  &#65533;^k&#65533;v&#65533;Rz,&#65533;&#65533;:&#65533;&#65533;5]&#65533;	0&#65533;B&#65533;&#65533;&#65533;+&#1810;&#65533;&#1673;&#65533; &#65533;&#65533;/&#65533;&#65533;&#65533;&#65533;fr&#65533;&#65533;Z&#65533;&#180;e&#65533;&#65533;'&#65533;&#65533;Z&#65533;{&#65533;&#65533;N&#65533;1k&#65533;&#65533;&#65533;9&#65533;&#65533;&#65533;&#65533;`&#65533;P&#65533;}&#65533;@0&#65533;,O&#65533;C&#65533;&#508;-&#789;~k&#65533;&#65533;&#65533;J{@&#65533;&#65533;&#65533;3f{&#65533;0&#518;
&#65533;&#65533;&#65533;E&#65533;&#65533;*|A&#65533;&#65533;&#65533;&#1234;&#65533;<&#65533;&#65533;D[&#65533;&#65533;&#65533;8&#65533;&#65533;&#65533;Pw&#65533;&#65533;&#65533;t*&#65533;U+{&#65533;&#65533;52,&#65533;l&#65533;]&#65533;&#65533;R&#65533;]&#65533;&#65533;-&#65533;&#65533;&#65533;&#65533;&#65533;@&#65533;&#65533;|&#65533;&#65533;&#65533;&#65533;T&#65533;=&#65533;&#65533;+&#65533;&#2040;,&#65533;&#65533;&#1996;7~}&#65533;G~&#65533;&#65533;&#65533;&#65533;\C&#65533;{&#65533;'1X&#65533;w&#65533;yM&#65533;	.9&#65533;c&#65533;k&#65533;[o.&#65533;&#31543;&#65533;Rf&#65533;m&#65533;&#1058;&#65533;&#65533;&#65533;&#65533;(&#65533;&#65533;A&#65533;~&#65533;&#65533;&#65533;&#65533;&#65533;&#65533;&#65533;&#1074;&#65533;N:&#65533;&#480;5&#65533;&#65533;S&#65533;&#65533;&#65533;Gx&#65533;d<&#65533;&#65533;B_&#65533;&#65533;:{&#65533;&#1095;/>D&#65533;d}&#65533;&#65533;#&#65533;&#65533;w'\&#65533;&#65533;&#65533;t&#65533;&#411;m~&#65533;&#65533;.>&#65533;HLf&#65533;&#65533;&#65533;&#65533; &#65533;&#65533;&#65533;d&#65533;3Z&#65533;&#65533;G&e&#65533;in&#65533;&#20990;&#65533;y&#65533;&#65533;&#65533;&#65533;5&#65533;&#59714; &#65533;&#65533;&#65533;&#65533;%.&#65533;&#65533;&#65533;&#65533;L&#65533;]|@&#65533;&#65533;&#65533;p&#1458;&#65533;R&#65533;>&#65533;0.T&#65533;&#65533;&#65533;x&#65533;P_48&#65533;&#65533;&#65533;&#65533;&#65533;"&#65533;*D&#65533;&#65533;p&#65533;&#65533;Q&#65533;O<&#65533;l&#65533;H&#353;&#65533;,&#65533;X&#65533;_&#65533;e&#65533;(&#65533; &#65533;&#65533;&#65533;&#65533;&#65533;&#65533; 41&#65533;Kc	R&#65533;&#65533;9*VTMj6&#65533;:&#1700;&#65533;[&#65533;c&#65533;&#1586;&#65533;o&#65533;zD&#65533;kzf&#65533;B&#65533;&#65533;7&#65533;&#65533;&#65533;vED^&#65533;&#65533;Q&#65533;!'9G&&#65533;K3&#65533;oc2@&#65533;&#65533;&#65533;D&#65533;%&#65533;5A&#65533;&#65533;&#65533;#k&#65533;&#65533;&#65533;D&#65533;&#65533;e
M&#65533;&#65533;&#65533;-&#65533;MqL&#65533;
&#65533;'&#65533;&#65533;&#65533;U&#65533;I&#65533;&#65533; &#65533;E&#65533;&#65533;2W&#65533;6|L&#65533;&#467;&#65533;eZ&#65533;V3 &#883;&#65533;2&#65533;g^&#898874;&#65533;@8&#65533;&#65533;ls,&#65533;&#991;&#65533;&#65533;&#65533;9;&#65533;&#65533;N&#65533;&#65533;9E,&#65533;`;&#65533;Y&#65533;&#65533;&#65533;&#65533;%&#65533;&#65533;)&#65533;&#1312;9&#130; &#65533;P l&#65533;)b&#65533;&#65533;7&#65533;I&#65533;&#65533;&#1832;-&#65533;&#65533;&#65533;&#1076;E&#65533;&#65533;{@&#65533; &#65533;&#65533;&#65533;^I&#65533;&#762;h&#65533;4V&#65533;&#65533;&#825;@zP&#65533;&#65533;4&#65533;"e@8&#65533;QP&#65533;<)&#65533;ea&#1209;&#65533;j&#65533;&#65533;&#65533;&#65533;A2*&#65533;&#65533;&#65533;&#65533;7&#65533;O9:&#65533;I@>	&#65533;(&#65533;f&#65533;&#65533;I&#65533;&#1290;&#65533;&#65533;JV&#65533;&#65533;&#65533;&#65533;&#65533;SA&#65533;&#1257;&#65533;&#65533;K&#65533;*B&#65533;?uD=&#65533;&#65533;l\`B&#65533;&#65533;&#65533;&#65533;AB&#65533;Z&#65533;&#65533;*&#65533;&#65533;&#65533;&#65533;9&#65533;&#65533;x&#65533;jU]&#65533;P&#65533;pP&#65533;J&#65533;&#65533;&#65533;&#65533;&#65533;F&#65533;&#65533;&#65533;&#1392;&#65533;@-&#65533;4&#438;&#65533;&#65533;q&#65533;&#65533;d&#65533;j&#65533;&#65533;&#65533;UuDB&#65533;&#65533;b&#65533;=&#65533;4YE]mAK&#65533;w&#65533;'&#65533;aj&#65533;;&#65533;U&#65533;&#1897;[&#65533;:[&#65533;6&#65533;&#65533; `0&#65533;X&#65533;q ,&#65533;l&#65533;~[&#65533;&#65533;@&#65533;$(&#65533;q&#1531;N&#28311;.V`-&#65533; k&#65533;&#65533;&#65533;&#65533;s&#65533;&#48788;&#65533;:&#65533;`&#65533;@&#65533;[wGX&#65533;&#65533;O&#65533;%&#65533;&#65533;^&#1210;&#65533;&#65533;f&#65533;<I&#65533;&#65533;&#65533;,s&#65533;({&#65533;&#65533;&#65533;&#65533;=(8&#65533;&#65533;)}&#65533;4&#65533;N &#65533;&#65533;@&#65533;6&#57925;&#65533;&#65533;&#65533; &#65533;&#65533;b) &#65533; o &#65533;+0&#65533;Xq;BD&#65533;&#471;3a4&#65533;&#65533;Y&#65533;x0&#65533;&#65533;vkLe&#65533;&#65533;&#419;\&#65533;U6M&#65533;Ts&#65533;c&#65533;X&#65533;U&#65533;2;&#65533;=q&#65533;&#65533;&#65533;+e);&#65533;&#65533; &#834;&#65533;&#65533;&#65533;g&#65533;&#65533;X ?PW!?&#65533;1 &#65533;
0*&#65533;|&#65533;&#65533;mnpw&#65533;L&#65533;F&#65533;Y2	A&#65533;&#65533;&#65533;&#65533;&#65533;Y&#65533;&#65533;&#1115;^&#65533;%&#65533;&#65533;&#37746;&#65533;7K&#65533;*&#65533;&#65533;/ql&#65533;	&#65533;&#65533;b&#65533;E<&#65533;&#65533;y&#65533;i'&#65533;&#65533;&#65533;&#65533;5d*b&#65533;a&#65533;O&#65533;%&#65533;k&#65533;&#65533;q&#65533;&#1334;&#65533;u&#65533;&#65533;^];&#65533;0	
&#65533;V"&#65533;j&#65533;&#65533;6&#65533;&#65533;&#65533;6b&#65533;Z&#65533;Q&#65533;&#65533;&#65533;&#65533;hc&#65533;&#65533;QB@&#65533;&#65533;lg&#65533;&#65533;!&#65533;@&#65533;&#65533;Q&#65533;&#65533;&#65533;&#65533;KDV]&#65533;&#65533;&#65533;&#65533;&#65533;&#65533;-&#65533;&#65533;A=o({Z&#65533;&#65533;u&#65533;3&#65533;&#65533;f&#65533;&#65533;&#65533;d[rY&#65533;L&#65533;Z&#65533;&#65533;&#65533;&#65533;n{o&#65533; 6&#65533;w&#65533;/VkD/&#65533;&#65533;&#65533;&#65533;&#65533;&#65533;&#65533;&#65533;&#65533;&#65533;$&#65533;&#65533;J&#65533;&#65533;&#65533; &#65533;v-&#65533;&#65533;&#65533;&#1311;O&#65533;&#65533;&#65533;'&#65533;&#65533;~&#65533;&#65533;W&#65533;.+&#65533;&#65533;&#65533;&#58582;:#Q&#65533;s&#65533;mn&#65533;5&#1927;&#65533;&#65533;&#131;&#65533;&#65533;8&#65533;&#65533;&#65533;C&#65533;I,&#65533;&#65533;&#65533;Jk(&#65533;&#65533;&"1@c&#65533;&#65533;"&#65533;&#65533;B&#65533;3X&#65533;&#65533;&#1955;w&#65533;&#65533;&#284;I|&#65533;xK&#65533;ws$&#65533;&#65533;&#65533;&#65533;&#65533;&#65533;s&#65533;o&#65533;&#65533;@&#1595;&#65533;&#65533;w&#65533;&#65533;&#65533;+N}+1&#65533;&#65533;lk&#65533;&#65533;Vg&#1062;j&#65533;8x&#65533;w]ZtryLj&#65533;&#65533;&#65533;&#65533;&#65533;&#65533;&#1976;&#65533;&#65533;&#65533;&#65533;&#65533;&#12542;&#65533;&#65533;&#65533;&#65533;q&#65533;&#65533;I&#65533;&#65533;(&#65533;&#65533; &#65533;&#65533;~&#65533;&#65533;/&#65533;|&#65533;&#65533;@&#65533;{&#65533;&#65533;&#65533;&#65533;&#65533;[?!J?&#65533;&#65533;&#65533;I&#65533;]-&#65533;&#1529;&#65533;&#65533;o&#65533;&#65533;4&#65533;"&#65533;&#65533;&#65533;&#65533;&#65533;&#65533;&#65533;&#65533;&#65533;Y&#65533;&#65533;G&#1859;e_{&#65533;?y&#65533;s7&#65533;&#65533;&#65533;;&#65533;&#65533;&#65533;3&#65533;&#65533;r&#65533;&#65533;k&#65533;Ojq9&#65533;m&#65533;Vi&#65533;$&#65533;a\G&#65533;&#65533;&#65533;&#65533;&#65533;&#65533;K&#65533;tE&#65533;v&#65533;'&#512;A&#65533;X&#65533;&#65533;j&#65533;7b&#65533;&#65533;q8&#65533;2M&#65533;Gxo&#65533;&#711;lMtUN&#65533;&#65533;8i.&#65533;&#65533;&#65533;&#65533;&#65533;&#65533;(9&#65533;j&#65533;|&#65533;b&#65533;R	5ui+(Z_d&#65533;&#65533;[Xh&#65533;d&#65533;&#65533;v&#65533;Q=&#65533;_:vB&#65533;_!&#28923;&#65533;p&#65533;c&#65533;R&#65533;Gn&#65533;f&#65533;Z3tu&#65533;O&#65533;5Ui&#65533;&#65533;&#65533;9&#65533;f&#65533;&#65533;&#65533;&#65533;&#65533;*s&#65533;9F&#65533;$<&#65533;a&#65533;&#65533;&#65533;&#65533;K&#65533;7&#65533;J&#65533;XM&#65533;;&#65533;&#65533;V&#65533;SB&#65533; Pv%w&#65533;&}x'&#65533;&#65533;&#65533;7&#65533;&#65533;F&#65533;&#65533;9&#65533;(=<0s&#65533;q&#65533;A&#65533;/&#65533;V&#65533;&#1351;&#65533;&#65533;X&#65533; &#65533;Kh&#65533;(&#65533;~&#65533;f&#65533;&#65533;6d&#65533;|+#4&#65533;&#65533;R&#65533;H>HPR&#65533;&#65533;&#65533;R[&#65533;&#65533;T?&#65533;d&#65533;"Z&#65533;8&#65533;&#357;&#65533;&#1484;&#65533;H0&#808;[y&#65533;D&#65533;gg&#65533;&#65533;&#65533;&#65533;_Vh&#65533;&#65533;bf&#65533;&#65533;M&#65533;tW&&#65533;^&#65533;&#21366;&#65533;:&#65533;&#65533;6xd'p&#1416;[e0P&#65533;&#65533;a&#65533;1&#65533;*&#65533;&#65533;&#65533;z&#65533;ua^v&#65533;&#1653;]&#65533;G;Ti"&#65533;5&#65533;XZn&#65533; &#65533;m!	X$Y&#65533;&)Xa&#1423;m&#65533;&#65533;&#65533;&#19978;wR	^/E&#65533;&#65533;&#65533;5a&#65533;&#65533;&#1317;cdC&#65533;a	`&#65533;&#65533;ECOIfA&#65533;[*i3&#65533;&#65533;/&#65533;&#65533;&#65533;P)&#65533;&#65533;g&#65533;_6&#65533;r&#65533;A&#65533;&#65533;&#65533;&#65533;&#65533;_&#65533;&#65533;}&#65533;5o&#65533;%&#65533;&#65533;(&#65533;GM&#65533;&#65533;p&#65533;]&#65533;&#65533;&#65533;&#65533;3V&#65533;&#65533;5it&#65533;&#65533;(R&#65533;g&#65533;&#65533;w5Cyf&#65533;&#65533;&#65533;FpFW&#65533;&#65533;k9'm9$d&#65533;&#65533;&#65533;&#65533;&#65533;&#65533;&#65533;O0&#65533;R M&#65533;T&#65533;&#65533;&#65533;;&#65533;&#65533;&#65533;(&#65533;d})&#65533;&#65533;"&#65533;&#65533;&#65533;&#65533;IyL9&#65533;#&#65533;F&#65533;&#65533;&#65533;&#65533;&#65533;O&#65533;W)Q0P <&#65533;&#38464;S/@r&#65533;	X&#65533;&#65533;&#65533;s&#65533;&#65533;\&#65533;&#65533;ww&#65533;.&#793;&#65533;.I&#65533;&#65533;xe&#65533;&#65533;YG&#65533;in`&#65533;%&#65533;{e&#65533;j&#65533;q&#65533;&#65533;&#65533;&#65533;&#65533;&#65533;&#65533;&#65533;0&#65533;&#65533;&#65533;&#65533;Y&#65533;&#65533;&#65533;D&#65533;&#65533;&#65533;&#65533;Q&#65533;T&#65533;&#65533;&#65533;&#9926;&#65533;)w&#1630;x+&#65533;&#65533;2&#65533;G&#65533;&#65533;&#65533;[kt+&#65533;&#65533;&#65533;&#65533;&#65533;09+&#65533;i&#65533;Z&#65533;&#65533;&#65533;0&#65533;s&#65533;1f&#65533;&#65533;&#65533;F&#65533;&#65533;&#65533;lo&#65533; &#65533;9&#65533;C&#65533;$&#65533;&#65533;rI&#65533;I&#65533;&#65533;&#65533;9&#65533;&#65533;:&#65533;&#65533;)<b&#65533;&#438;&#65533;&#65533;&#1121;E7&#65533;'!Z&#65533;&#65533;i&#65533;B&#42632;bO
&#65533;&#65533;9&#65533;&#65533;L*&#65533;TD&#65533;Q&#65533;&#65533;3B&#1346;3H.|	&#65533;?&#65533;8"H&#65533;A&#65533;&#65533;r>&#1048;H&#65533;`&#1700;&#65533;	&#65533;S&#65533;0*+G&#65533;%&#65533;&#65533; '&#65533;&#65533;b&#65533;T&#65533;t&#65533;&#65533;&#65533;[&#65533;&#65533;
:&#65533;_&#65533;&#65533;&#65533;&#65533;yFD&#65533;kz&#65533;k&#65533;&#65533;8t&#65533;&#65533;&#65533;&#65533;1x&#65533;oEDJF{&#65533;&#65533;Q&#65533;&#65533;J6&#681;ez&2&#65533;&#65533;&#65533;&#65533;&#65533;qA&#65533;0c&#65533;&#65533;&#65533;
O&#65533;G&#65533;/o(&E&#65533;&#65533;:&#65533;%&#65533;&#65533;B&#65533;&#65533;B(1!&#65533;&#65533;
=v&#65533;&#65533;&#65533;&#65533;&#65533;&#65533;D$*EP&&#65533;yN
c&#65533;&#65533;z&#65533;Z@(&#65533;I&#1708;(&#65533;
&#65533;v&#65533;QZK8&#65533;>^&#65533;vV&#65533;&#65533;&#65533;&#65533;&#65533;HqZ&#65533;S&#65533;&#65533;&#65533;&#65533;QyQ&#65533;&#65533;&#65533;&#65533;&#65533;&#65533;6y&#65533;:&#65533;a&#65533;&#65533;&#65533;&#65533;J&#65533;Q&#65533;&#65533;
&#65533;&#65533;;&#65533;&#65533;&#65533;g3&#65533;&#65533;>x&#65533;&#65533;&#65533;&#65533;J&#65533;&#65533;~V&#768;&#65533;o&#65533;I&#65533;Z&#65533;&#1736;QI&#65533;&#65533;a
vzA&#65533;2&#65533;&#65533;&#65533;&#65533;&#65533;$5W&#65533;&#65533;&#65533;&#65533;&#65533;&#1017;CF&#65533;&#65533;&#65533;&#65533;&#1579;&#65533;J&#65533;&#65533;&#65533;w&#65533;`&#65533;&#65533;&#65533;&#65533;l
a&#65533;g&#65533;&#65533;&#51889;&#65533;:&#65533;&#65533;i&#65533;\&#65533;&#65533;i&#65533;&#65533;&#65533;&#65533;VA&#65533;c&#65533;&#65533;y&#65533;tHJ &#65533;j&#65533;&#65533;p&#65533;&#65533;&#65533;&#65533;&#44154;
6S&#65533;&#65533;*&#65533;&#65533;T&#65533;&#65533;&#65533;&#65533;JY&#65533;&#65533;&#65533;&#65533;&#65533;&#65533;&#65533;&#65533;0&#65533;a&#65533;&#65533;Z&#65533;R&#65533;&#65533;j&#65533;&#65533;S&#749;&#65533;*3&#65533;X&#65533;i&#65533;rT&#65533;&#65533;t&#65533;/&#65533;1&#47570;&#65533;&#65533;G&#65533;0&#65533;&#65533;R+&#65533;m&#65533;7 &#1183;^u&#65533;;&#65533;&#65533;K&#65533;&#19609;&#1426;I+&#65533;&#65533;&#65533;&#65533;)'&#65533;9@&#65533;&#65533;+&#65533;&#1785;&#65533;&#65533;{&#65533;4&#65533;8&#65533;Lq
&#65533;&#1073;&#65533;&#65533;'&#65533;&#65533;8&#65533;&#65533;&#65533;:&#65533;S&#1652;&#65533;&#65533;&#65533;R&#65533;&#65533;&#65533;K&#65533;&#65533;
;>&#65533;|A&#65533;&#65533;&#65533;W&#65533;&#65533;@&#65533;&#65533;'u&#65533;K`&#65533;&#65533;&#65533;&#65533;&#65533;&#65533;I&#65533;f&#65533;&#65533;a&#65533;L&#65533;&#65533;c&#65533;K!,&#65533;zK&#65533;u&#65533;&#65533;&#65533;&#65533;A#&#65533;&#65533;&#65533;&#1780;yK&#65533;k&#65533;$&#65533;&#65533;&#65533;&#65533;&#65533;&#65533;&#65533;&#65533;+&#65533;&#65533;&#65533;&#65533;@&#65533;&#65533;Pf0&#65533;Y&#65533;:&#65533;&#65533;k&#65533;&#65533;c;&#65533;&#65533;&#65533;&#65533;,T&#65533;&#65533;&#65533;-1&#65533;{
&#65533;%&#65533; &#65533;Oq&#65533;&#65533;&#65533;&#65533;&#65533;&#810;&#65533;&#65533; 0P&#65533;v&#65533;&#65533;&#65533;&#65533;&#65533;&#65533;&#65533;&#65533;5&#65533;5A&#65533;&#2027;&#65533;Y&#1183;&#65533;&#65533;&#160;S>i@i&#65533;&&#65533;1a&#65533;{&#65533;&#606;&#65533;&#65533;&#65533;&#65533;KB\Hu@aQ&#65533; -&#65533;&#65533;&#65533;3&#65533;&#65533;p&#65533;&#65533;&#65533;_&#65533;&#65533;&#65533;&#65533;Zd&#65533;&#65533;&#65533;3&#65533;&#65533;!&#65533;&#65533;yi/&#65533;&#65533;:N
&#65533;L&#65533;N&#153;1&#65533;yt\Ir\i&#65533;Y&#65533;Zl%&#65533;za&#65533;
&#65533;&#65533;&#625;&#65533;&#65533;[&#65533;+&#65533;e&#1059;&#65533;a&#65533;[l&#65533;|&#65533;1&#65533;)&#65533;&#65533;&#65533;Y%j&#65533;D&#65533;d&#65533;.`y&#65533;\&#65533;+&#65533;+&#65533;p&#65533;B2l&#540;k&#550;&#65533;&#65533;c&#65533;&#65533; 
&#65533;&#65533;Jb`&#65533;`&#65533;?*T&#65533;_&#65533;q&#65533;&#65533;&#65533;&#65533;9&#65533;&#65533;&#65533;&#65533;&#65533;l
&#65533;|GJ\g(&#65533;&#792;&#65533;&#65533;&#65533;&#65533;&#65533;&#65533;&#65533;1a&#65533;&#65533;&#1511;&#65533;<JA&#65533;&#65533;n&#65533;~&#65533;J&#65533;&#65533;&#65533;I&#65533;&#65533; *K&#65533;&#65533;&#65533;&#65533;{&#65533;<&#65533;&#65533;j&#65533;0&#65533;&#1868;#{&#957;&#65533;H&#65533;yxVUs&#65533;h&#65533;&#65533;
&#65533;x&#65533;*!&#65533;&#65533;&#65533;:=L5k&#65533;]&#65533;t&#65533;&#65533;&#65533;~&#65533;&#65533;&#65533;&#65533;&#65533;&#65533;&#65533;&#65533;&#1620;V&#65533;&#334;&#65533;&#65533;d&#65533;&#65533;+&#65533;&#65533;` &#65533;&#65533;&#65533;'&#65533;e &#65533;&#65533;#&#65533;*Y&#65533;:&#65533;Jf&#65533;&#65533;3oM&#65533;g&M&#65533;
&#65533;&#65533;*&#65533;	y&#65533;"&#65533;	)&#65533;
V&#65533;&#65533;X&#65533;&#65533; &#65533;B5&#65533;Y&#65533;&#65533;&#65533;S&#65533;VD:&#65533;
1&#65533;&#532;2&#517;
&#65533;r=&#65533;"v&#65533;&#65533;p&#65533;z&#65533;&#65533;U&#65533;f`TP&#1948;&#65533;&#65533;&#65533;}&#65533;IG)&#1043;&#1447;&#65533;`&#65533;&#65533;&#65533;n&#65533;&#65533;&#65533;&#65533;&#65533;&#1496;}&#65533;h2&#65533;4&#65533;&#65533;&#65533;t9&#65533;U&#65533;&#65533;&#1252;	&#65533;&#65533;Q&#65533;& p&#65533;zm$_@F&#65533;&#65533;&#65533;&#65533;&#883;&#65533;<&#65533;&#65533;&#1562;&#65533;
"|&#65533;&#65533;E1 &#65533;&#1687;&#65533;&#65533;9&#65533;&#65533;&#65533;&#65533;jb5t%o@&#65533;&#65533;&#65533;&#65533;:UP&#65533;&#65533;&#65533;%<&#65533;`&#65533;	&#65533;&#65533;&#65533;&#65533;&#65533;&#65533;&#65533;&#65533;=!&#65533;A&#65533;&#65533;&#65533;/h&#65533;&#65533;&#65533;!&#65533;&#65533;&#65533;&#65533;&#65533;n&#65533;i&#65533;&#65533;U&#65533;p&#65533;}&#65533;&#65533;&#65533;&#65533;8B&#65533;= &#65533;=&#65533;	&#65533;m	&#65533;^4&#65533; &#65533;W&&#65533;0oP&#65533; ]&#65533;&#65533;hL&&#65533;P&#65533;\Q
b&#65533;b &#65533;&#65533;l]&#65533;M&#65533;&#65533;9&#65533;&#65533;&#65533;&#65533;L&#65533;&#65533;lO&#65533; &#65533;D&a c &#65533;&#65533;&#65533;	h&#65533;V&#65533;&#65533;&#65533;'&#65533;'~&#65533;}&#65533;&#65533;&#65533;&#882;=&#65533;3.,&#65533;u&#65533;0&#65533;~&#65533; 	&#65533;&#65533;&#65533;&#65533;&#65533;H#&#65533;
q&#65533;&#65533;FA&#65533;&#65533;h0&#65533;&#65533;&#65533;&#65533;Fb&#65533;&&#65533;&#65533;Ppj&#1543;&#556;&#65533;a&#65533;
&#65533;]&#65533;&#65533;&#65533;&#65533;&#65533;}&#65533;&#65533;&#65533;&#65533;&#65533;&#557;&#65533;`p&#65533;&#65533;n&#65533;&#65533;&#65533;S&#65533;&#65533;&#65533;&#65533;^&#65533;&#65533;v{&#65533;Z&#65533;&#1933;`b&#65533;8^&#65533;&#65533; &#848;&#65533;&#65533;q&#65533;&#65533;&#65533;&#65533;&#65533;&#65533;Qd&#65533;x&#65533;&#65533;]&#65533;&#65533;&#65533;&#65533;&#65533;&#65533;&#65533;&#65533;:&#65533;-&#65533;`m&#65533;~3%&#65533;&#65533;4b&#65533;&#65533;&#65533;>&#65533;&#65533;&#65533;&#504;&#65533;P&#65533;`&#65533;v`&#65533;&#65533;&#65533;t+&#65533;&#65533;^&#65533; 	&#65533;mH&#65533;&#65533;&#65533;&#65533;&#65533;9&#65533;&#65533;9&#65533;&#65533;&#65533;&#65533;&#1895;&#65533;&#65533;U&#65533;*&#65533;y&#65533;&#65533;&#65533;&#65533;&#65533;&#65533;&#65533;\^&#65533;&#65533;&#65533;&#65533;&#65533;&#65533;9=&#65533;&#65533;8.&#65533;&#1326;&#65533;v*5&#65533;&#65533;Q&#65533;&#65533;&#65533;>&#65533;c@&#65533;-&#65533;;&#65533;&#65533;&#65533;&#65533;&#65533;&#65533;&#65533;b|+l&#65533;?&#65533;&#65533;*&#65533;&#65533;.&#65533;&#65533;a&#65533;q&#65533;@&#65533;&#65533;&#65533;&&#65533;&#65533;&#65533;&#65533;&#65533;,O%0O&#65533; &#65533;0"c&#65533;&#65533;@mp&#65533;&#65533;.&#65533;9&#65533;9D&#65533;&#65533;&#65533;&#65533;&#65533;&#65533;&#65533;y&#65533;K&#65533;&#65533;T&#65533;7S?&#65533;~&#65533;&#65533;&#65533;^&#65533;8&#65533;&#65533;6O&#65533;&#1433;&#65533;&#65533;f&#65533;_q3&#65533;6VO&#65533;&#65533;7g&#65533;&#65533; &#65533;t_&#65533;r&#65533;;&#1691;&#65533;h`&#65533;l&#65533;&#65533;&#65533;&#65533;	Z&#65533;&#65533;&#65533;&#65533;&#65533;&#65533;O&#65533;/&#65533;&#65533;E&#65533;&#65533;&#65533;Q&#65533;&#65533;&#65533;n&#65533;	&#65533;L&#65533;k9&#65533;&#65533;&#65533;|&#65533;*&#65533;&#65533; <&&#65533;&#65533;m&#65533;&#65533;&#65533;&#65533;&#65533;&#65533;&#65533;J&#65533;&#65533;(o&#65533;&#65533;&#65533;&#65533;F&#65533;&#65533;1&#65533;jNI&#65533;PH&#65533;&#65533;&#65533;&#65533;&#65533;&#65533;&#65533;o%&#65533;&#65533;&#65533;o&#65533;&#65533;&#65533;&#65533; eo&#65533;W&#65533;T|&#65533;&#65533;&#65533;&#65533;&#65533;
zOm&#65533;&#65533;&#65533;/&#65533;&#65533;&#65533;&#65533;&#65533;&#65533;&#65533;&#65533;&#65533;&#65533;&#65533;/&#65533;M&#65533;&#911;&#65533;wv&#65533;U&#65533;&#65533;&#65533;&#65533;&#65533;&#65533;&#65533;&#65533;:^&#65533;&#65533;&#65533;&#65533;&#65533;s&#65533; &#65533;Sf&#65533;	.d&#65533;&#65533;&#65533;C&#65533;yELX&#65533;
&#65533;K(n&#65533;&#65533;&#65533;&#65533;&#452;%&#65533;P&#65533;&#65533;&#65533;I&#65533;)U&#65533;4y&#65533;&#65533;Kz,e&#932;Y3b&#65533;[&#65533;r&#65533;&#65533;t+&#65533;N&#65533;>m%&#65533;P&#65533;&#1122;Eu&#65533;Z&#65533;e&#65533;C&#65533;'2&&#65533;&#65533;&#65533;&#1371;&#65533;9&#65533;&#65533;&#65533;&#65533;&#1485;0c&#65533;%[&#65533;$N&#65533;&#65533;&#65533;e&#65533;6&#65533;&#1646;Q&#65533;&#65533;&#65533;3&#65533;.&#65533;&#65533;&#65533;F&#65533;8&#65533;&#65533;&#429;&#65533;&#65533;&\&#65533;&#65533;&#65533;o+t&#65533;&#65533;qO&#65533;m?&#65533;7d&#65533;A&#65533;&#65533;Z&#65533;q+D(
&#65533;H&#65533;&#65533;&#65533;&#65533;cQ&#65533;&#65533;&#65533;&#65533;k&#65533;;Y#&#65533;5&#65533;&#65533;&#65533; &#1785;&#65533;N8Z&#65533;o&#65533;&#65533;&#65533;uH|&d&#65533;hj'o&#1543;&#65533;a&#65533;&#65533;L&#65533;&#65533;&#65533;&#65533;u&#65533;coo&#65533;}&#65533;s&#65123;&#65533;&#65533;&#65533;&#65533;tx&#65533;&#65533;&#65533;rg&#65533;^&#65533;z&#65533;&#65533;k>)/&#65533;&#65533;&#65533;&#65533;&#65533;&#65533;&#65533;&#65533;&#65533;&#65533;&#65533;&#65533;&#65533;&#65533;&#65533;HY@&#65533;&#65533;K&#65533;&#65533;\&#65533;?#&#65533;&#65533;7	+&#65533;!eS&#629;&#65533;f&#65533;&#65533;B&#65533;&#65533;0D&#65533;&#65533;&#65533;&#65533;&#65533;&#65533;&#65533;-QA&#65533;Z&#65533;D&#65533;<&#65533;P&#410;b&#65533;q&#65533;&#65533;&#65533;pP&#65533;#&#65533;5&#392;&#65533;&#65533;H!&#65533;-H&&#65533;&#65533;&#65533;I&#65533;t$&#65533;I&#65533;&#65533;&#6500;Q&#65533;&#65533;J&#802;&#65533;K&&#65533;&#65533;rL&#65533;&#65533;$&#1266;,&#65533;&#65533;&#65533;K/&#65533;&#65533;L8&#65533;s&#65533;&#65533;&#65533;&#65533;&#65533;M?&#65533;&#65533;sO>&#65533;&#65533;&#65533;O@HA5&#65533;P&#65533;&#65533;LLDu&#65533;&#1122;&#65533;D&#65533;&#65533;;+&#65533;&#65533;RL/&#65533;4SN7&#65533;&#65533;SP?5TRG5&#65533;SHS&#65533;&#65533;.U[u&#65533;U&#65533;&#1796;uVZk&#65533;3J[s&#65533;u&#1522;4&#65533;&#65533;W`&#65533;vXb&#65533;5&#65533;Xd&#65533;UvYf&#65533;u&#65533;Yh&#65533;&#65533;vZj&#65533;&#65533;&#65533;Zl&#65533;&#65533;v[n&#65533;&#65533;&#65533;&#65533;^P&#65533;v\r&#65533;&#65533;&#65533;\t&#65533;&#65533;&#65533;%&#65533;u&#65533;&#65533;&#1226;X&#65533;	z&#65533;&#65533;^|&#65533;&#65533;w_~&#65533;&#65533;&#65533;_&#65533;x`&#65533;6&#65533;`&#65533;Vxa&#65533;v&#65533;a&#65533;#&#65533;xb&#65533;% !&#65533; N ,/ ` ;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S&#65533;N&#65533;J&#65533;J&#65533;&#65533;&#1387;X&#65533;j&#65533;&#693;&#65533;&#1519;`&#202;K&#65533;&#65533;&#1651;h&#1258;]&#758;&#65533;&#1783;a1&#157;K&#65533;&#65533;&#1915;x&#65533;&#65533;&#65533;&#759;&#65533;&#2044;S4&#1089;&#65533;&#65533;&#200;+n*A&#65533;&#65533;!IK&#65533;L&#65533;&#65533;e&#65533;&#65533;8&#65533;L&#65533;&#65533;&#992;C&#65533;M&#65533;&#65533;i&#65533;A &#65533;`&#65533;%&#65533;O&#734;M&#65533;&#65533;&#65533;&#1784;sSu&#65533;bA&#65533;j&#65533;L&#65533;&#65533;&#65533;&#65533;&#65533;a&#65533;&#65533;&#611;K&#65533;N&#65533;h&#65533;&#65533;&#65533;Y&#65533;&#35643;&#65533;&#65533;&#65533;&#65533;&#203;&#65533;&#65533;&#65533;8k&#65533;#&#65533;_&#1022;&#65533;&#65533;&#65533;&#65533;&#65533;6L&#1116;&#65533;&#65533;&#65533;&#65533;&#65533;&#65533;&#65533;D&#65533;&#65533;t2&#65533;g@6&#65533;&#65533;&#65533;r&#65533; &#65533;&#65533;1&#65533;&#65533; f&#65533;&#65533;
&#65533;A  &#65533; d&#65533;h&#65533;A>&#65533;(&#65533;&#65533;&#65533;&#65533;&#65533;
&#65533;'&#65533;4fH&#65533;8&#65533;&#65533;v3&#65533;V&#65533;R&#65533;&#65533;&#65533;&#65533;>&#65533;hdr7&#65533;c9y&#65533;Qh&#65533;&#65533;&#65533;=&#65533;&#65533;&#65533;%&#65533;&#65533;&#65533;JV&#65533;&#65533;P&#65533; z&#65533;h&#65533;h.&#65533;&#65533;9F&#356;&#65533;i&#65533;&#1280;&#65533;&#65533;(c&#65533;x*&#65533;U[r&#65533;%&#65533;Z&#65533;Bu&#65533;x ty&zX&#65533;86&#65533;&#29573;	*)X
&#65533;"&#65533;0&#65533;&#65533;&#228;&#65533;v&#65533;&#37072;&#65533;9&#65533;&#65533;6&#65533;_&#65533;&#65533;&#65533;&#65533;y
<&#65533;&#65533;&#65533;&#65533;&#65533;&#65533;&#1694;&#65533;l&#65533;P&#65533;&#65533;L&#65533;
'&#65533;&#65533;&#65533;&#65533;&#65533;+&#65533;&#65533;&#65533;<I&#65533;k&#65533;&#470;&#65533;&#65533;&#294;&#65533;&#65533;&#65533;&#65533;U&#65533;&#65533;&#65533;6kmM&#530;&#65533;&#65533;n&#65533;X&#65533;&#65533;%&#65533;i&#65533;&#1922;k&#65533;L&#65533;&#65533;9&#65533;&#65533;&#1878;&#65533;h&#65533;&#65533;&#65533;&#65533;&#65533;&#65533;&#65533;*e&#65533;h&#65533;&#1722;)&#65533;&#65533;j&#65533;&#132;&#65533;V&#65533;h&#65533;&#65533;&#65533;&#65533;&#65533;&#65533;&#65533;&#65533;&#65533;F&#65533;C&#65533;&#65533;Vl&#65533;m&#65533;&#65533;&#65533;g&#65533;&#65533;6&#65533;0&#65533;CT&#65533;u&#65533;	o&#65533;({&#65533;h&#65533;&#65533;&#65533;&#48223;'&#65533;Q&#65533;&#65533;&#65533;2&#65533;LQ&#65533;&#65533;Z&#65533;&#65533;&#65533;8&#65533;3C&#65533;&#65533;&#65533;&#65533;&#65533; &#65533;t&#65533;&#65533;m&#65533;&#65533;&#65533;@&#65533;&#65533;B3\j&#65533;&#65533;Sg&#65533;&#1086;&#65533;&#65533;&#65533;&#65533;&#65533;NG&#65533;&#65533;@4d&#65533;
&#65533;&#65533;s&#65533;&#65533;&#65533;v_E&#65533;&#65533;&#65533;&#65533;Q&#65533;9&#65533;&#65533;&#65533;,-&#65533;
&#65533;&#65533;&#65533;&#65533;&#65533;p&#381;&#65533;&#65533;t&#65533;m&#65533;&#65533;J&#65533;,b&#65533;&#65533;&#65533;8A&#65533;n&#65533;r&#65533;&#65533;&#65533;C&#65533;j]4&#65533;1>&#65533;9&#65533;&#65533;n&#65533;&#65533;&#65533;#&#65533;&#65533;r&#65533;&#65533;,&#65533;&#65533;&#65533;6&#65533;_&#65533;nx&#65533;&#65533;&#65533;P&#65533;W?&#65533;`&#65533;#+y&#6359;&#65533;8z&#2023;&#65533;&#65533;&#65533;'&#65533;&#65533;|&#65533;&#65533;nCV8V>;&#1225;&#65533;Y&#65533;H/&#65533;&#65533;&#65533;g	&#65533;&#65533;_&#65533;|&#65533;Y[j3|/&#65533;&#65533;&#65533;&#65533;su&#65533;&#65533;&#65533;;&#65533;&#65533;a&#65533;&#65533;&#65533;&#65533;	&#65533;&#1778;&#65533;?.&#65533;&#65533;&#65533;&#65533;&#65533;R62&#65533;`&#65533;u&#65533;*H&#65533;&#65533;&#65533;&#65533;l&#65533;&#65533;&#65533;&#1684;fq&#65533;&#65533;7&#65533;&#65533;@c&#65533;z&#65533;.&#65533;&#65533;&#1453;&#65533;&#65533;+&#65533;&#65533;z:&#65533; &#65533;&#65533;S/&#65533;%-4&#65533;&#65533;&#1874;&#65533;&#65533;&#897;6TQt&#65533;&&#65533;Mpi:&#65533;&#65533;&#65533;x&#65533;&#65533;&#65533;&#65533;&#65533;&#65533;mAa&#65533;&#65533;C!&#65533;&#65533;?&#65533;&#65533;&#65533;?&#65533;&#65533;Xd&#65533;&#65533;&#1493;-&#65533;+&#65533;Za&#65533;@&#65533;&#65533;F"YLc&#65533;&#65533;8&#65533;&#65533;&#65533;&#65533;V&#65533;O&#65533;v&#65533;&#65533;"BD&#65533;x|c&#65533;2&#65533;3)@HJ&#65533;&#65533;o&#65533;&#65533;"&#65533;&#65533;^&#65533;&#65533;C&#65533;&#65533;&#65533;&#65533;1X(&#65533;B"&#65533;EZr)&#65533;&#676;&7&#65533;I&#65533;a&#65533;&#65533;8i&#454;HAM&#65533;&#65533;*e&#164;&#65533; %&#65533;e,'@&#65533;ZF&#65533;&#65533;&#65533;&#65533;,c&#65533;&#65533;&#65533;2&#65533;;&#65533;p(&#65533;4 &#65533;&#65533;R&#65533;&#65533;&#65533;f&#65533;&#65533;x &#65533;F&#65533;jZZ&#65533;&#65533;f&#65533;&#65533;&#65533;&#65533;&#65533;&#65533;&#65533;&#65533;&#65533;&#65533;fp&#65533;p23(a&#65533;&#65533;(&#65533;&#65533;N&#65533;&#65533; &#1596;&#65533;<&#65533;I&#65533;ybsB&#65533; /}H&#65533;N}&#65533;O;&#65533;\J|&#65533;L&#65533;&#65533;#&#65533;&#65533;&&#65533;i:&#65533;&#65533;&#65533;&#735;=&#65533;I&#1097;Vs&#65533;'&#65533;0&#65533;&#65533;
&#65533;&#65533;5&#65533;&#65533;T &#65533;Q&#65533;(M)&#65533; &#65533;&#1158;&#65533;&#1124;&#65533;|&#65533;@&#65533;t)E&#65533;&#65533;pD&#65533;S&#65533;&#65533; )&#65533;&#65533;0OJTL&#65533;BFEjR&#65533;&#65533;T&#65533;b
&#65533;9&#65533;
 &#65533;:&#65533;!r&#65533;4&#65533;&#65533;0o&#65533;&#1262;&#65533;:5&#65533;&#65533;
0@&#1415;:&#65533;&#65533;h=jZUz&#65533;&#65533;&#65533;&#65533;&#65533;jBp &#979;
&#65533;&#65533;^&#65533;+HZ&#65533;K&#65533;&#65533;&#1391;B&#65533;`&#65533;&#65533;W&#65533;&#65533;&#65533;r&#1825;j v&#65533;I&#65533;&#65533;&#65533;o5(^&#65533;J&#1604;&#65533;&#64658;&#65533;R&#65533;&#65533;&#65533;&#337;&#65533;&#65533;a&#65533;&#65533;&#65533;V&#65533;&#65533;&#65533;r&#65533;	P&#65533;U&#65533;&#65533;&#65533;z &#65533;l? &#65533;&#65533;&#65533;&#65533;&#65533;&#65533;@A&#65533;:&#65533;P &#1460;8aA&#310;i&#65533;&#65533;&#65533;6&#65533;&#365;rsb&#65533;H5Z&#65533;&#65533;,sC&#65533;&#65533;
&#65533;&#1464;&#65533;-&p&#65533;&#65533;&#1875;D&#65533;&#65533;&#65533;G&#65533;{&#65533; g;&#65533;q&#65533;&#65533;&#65533;&#65533;j&#65533;&#65533;&#65533;&#65533;w&#65533;[@z&#65533;:
&#65533;&#65533;&#65533;6*&#381;@&#65533;3&#65533;&#65533;&#65533;&#65533;&#65533;,ao&#65533;['TVQ&#65533;@&#65533;&#65533;(&#65533;&#65533;<&#65533;&#65533;&#65533;p2&#65533;&#65533;&#65533;&#65533;+&#65533;&#65533;&#65533;"K^&#65533;&#65533; &#65533;(&#65533;&#65533;
V&#65533;&#65533;&#65533;&#65533;@&#65533;.&#65533;2&#65533;]&#65533;X"5 p^k &#65533;&#65533;&#65533;,P
&#65533;&#65533;&#65533;&#65533;&#65533;&#65533;v"&#65533;c&#65533;&#65533;2&#65533;&#65533;7&#65533;&#65533;&#65533;H &#65533;&#65533;&#65533;&#65533;&&#65533;&#65533;W&#65533;k&#65533;t&#65533;&#65533;&#65533;&#65533;/&#65533;+&#65533;%[%&#65533;Z&#65533;&#65533;&#65533;&#65533;&#65533;~&#65533;&#65533;&#65533;&#65533;M&#65533;&#65533;&#65533;0&#1753;&#65533;&#65533;&#65533;&#62357;LV&#65533;&#65533;&#65533;&#65533;P^se&#866;&#65533;&#65533;T&#65533;&#65533;j&#65533;f>&#65533;&#65533;&#65533;Jv4&#65533;L&#65533;&#1646;`&#65533;O&#65533;&#65533;&#65533;Vy;B&#65533;&#65533;Kr&#65533;hF&#65533;&#65533;&#65533;&#65533;&#65533;+&#65533;j&#65533;s&#1264;&#65533;HX&#65533;&#65533;&#65533;f
&#65533;
&#65533;s&#65533;M$&#65533;&#65533;&#1491;f2vg0D&#65533;&#65533;&#65533;&#65533;0&#65533;&#65533;(=&#65533;&#65533;&#65533;|U}&#65533;&#65533;Z&#65533;&#65533;6Z&#65533;9d{&#65533;&#1778;&#65533;~&#362;&#65533;E&#65533;&#555;&#65533;&#65533;p&#65533;|m*&#65533;&#65533;&#65533;n&#65533;&#65533;&#65533;M&#65533;z&#65533;&&#65533;C]&#65533;@&#65533;&#25240;&#65533;&#1518;o}.&#65533;kl3,&#412;&#65533;&#65533;p&#65533;&#65533;I &#65533;&#65533;&#65533;&#65533;&#968;&#715;&#65533;
&#65533;&#65533;X0Uk\&#65533;&#65533;&#430;n}&#65533;&#65533;\/&#65533;&#65533;Kk&#65533;&#65533;&#1080;&#65533;u&#65533;&#65533;&#65533;&#65533;&#65533;&#65533;&#65533;<&#65533;&#65533;&#65533;&#65533;&#65533;w&#65533;sFF&#65533;0&#65533;&#65533;J
&#65533;&#65533;k&#65533;&#65533;!h&#65533;&#65533;q&#65533;tHZ&#65533;&#65533;P&#65533;&#65533;X|T5z&#65533;+2W&#65533;&#65533;&#65533;&#65533;&#65533;U3&#65533;&#65533;,&#65533;&#65533;&#65533;&#65533;==&#65533;&#65533;#2pG
&#65533;k&#65533;&#65533;]_&#65533;&#65533;C&#65533;Cc&#65533;&#65533;&#65533;x&#65533;&#65533;G&#65533;&#1804;&#65533;:&#65533; G&#65533;&#65533;w&#65533;&#65533;=&#65533;w&#65533; &#65533;u&#65533; F&#65533;&#65533;t&#65533;&#65533;&#65533;ZSc9J&#65533;&#65533;&#65533;&#65533;&#65533;P&#65533;&#65533;z&#65533;G&#65533;-&#65533;z&#65533;Gr&#65533;&#1773;&#65533;&#65533;&#65533;&#481;&#65533;=&#65533;y&#65533;x&#65533;&#65533;&#65533;fHXE0mS&#65533;&#65533;&#65533;&#65533;&#65533;3&#65533;?&#65533;&#65533;&#65533;gP&#65533;&#65533;&#65533;9&#65533;&#65533;&#65533;&#65533;&#65533;&#65533;&#65533;&#65533;&#1039;>&#65533;&#65533;^!&#65533;M&#65533;&#65533;u&#65533;_|&#65533;&#65533;6&#65533;.I>&#65533;&#65533;&#257;
W&#65533;&#65533;&#1536;C+jQ&#65533;4&#65533;&#65533;e&p&#65533;
&#65533;|&#65533;&#65533;&#65533;<&#65533;&#65533;Bi&#136;&#65533;&#65533;%'8&#65533;1&#65533;&#65533;~H0&#65533;G&#1924;!4&#65533;K&#65533;vfF&#65533;7w
&#65533;Q&#65533;'&#65533;&#65533;p Xq&#65533;g=&#65533;&#65533;R.&#65533;R,&#65533;M&#65533;X&#65533;TM&#65533;&#65533;"P/&#65533;&#65533;em&#65533;}&#65533;&#65533;^&#65533;&#65533;{&#65533;wZ&#65533;&#65533;r&#743;8A&#65533;bBVRM&#65533;RE%&#65533;!H&#65533;&#65533;&#65533;Z&#65533;]&#65533;&#65533;u&#65533;y5&#65533;&#65533;&#65533;7&#65533;"?=&#65533;9&#65533;F@@V&#65533;r40&#65533;X GcX&#65533;fx&#65533;C&#65533;M&#65533;&#65533;&#65533;a&#65533;&#65533;u0o&#65533;&#65533;rY&#65533;q&#65533;9V/u&#65533;&#65533;<@&#65533;&#65533;J`&#65533;L&#65533;W&#65533;be&#65533;&#65533;&#65533;j&#1526;&#65533;9&#65533;Vy&#65533;p&#65533;&#65533;x&#65533;&#1223;&#65533;&#65533;D&#65533;&#65533;C&#65533;r2&#65533;&#65533;H&#65533;&#65533;,]H&#65533;&#65533;b]VFn&#65533;&#65533;&#65533;&#65533;}_Qi&#65533;&#65533;&#65533;xF8&#65533;&#65533;&#65533;S&#65533;&#65533;qA&#65533;&#65533;l}&#65533;oF&#65533;eN&#1408;&#65533;zY'&#65533;&#65533;&#65533;&#65533;&#65533;t+b&#65533;&#65533;8x*:&#65533;2&#65533;&#65533;x&#65533;&#65533;>&#65533;S<&#65533;o&#65533;&#65533;&#65533;/|v&#65533;_Hg&#65533;d&#65533;5&#65533;&#65533;3&#65533;}&#65533;2&#65533;&#65533;x&#65533;'&#65533;b&#65533;&#43086;&#65533;H&#65533;6G&#65533;&#65533;>&#65533;`yF%&#65533;a&#65533;&#65533;H&#65533;&#65533;&#65533;bP&#65533;&#65533;83#&#65533;&#65533;&#65533;&#65533;&#65533;(RW&#65533;B&#65533;&#65533;E6&#65533;^&#65533;&#65533;d&#65533;&#65533; &#374;&#65533;&#65533;&#65533;>9&#65533;&#65533;&#65533;%O&#65533;&#65533;e&#65533;o&#65533;:&#65533;d&#65533;&#65533;8&#65533;bF14&#65533;&#65533;(&#65533;&#65533;&#65533;U&#65533;&#65533;/.&#65533;&#65533;&#65533;&#65533;&#65533;E(&#65533;,$&#65533;Wtf&#26112;&#65533;&#65533;f0	9&#65533;&#65533;5&#65533;0u'&#9683;&#65533;:&#65533;&#65533;&#588;Wqp&&#65533;&#65533;&#65533;E9!&#65533;&#65533;*&#65533;1&#65533;&#65533;$&#551;&#65533;Z&#65533;&#65533;g_q&#65533;&#65533;Y&#178;&#65533;&#65533;&#1173;&#65533;&#65533;&#65533;	&#65533;/ri&cI&#65533;z&#65533;&#65533;&#855;&#65533;&#65533;aA
0&#65533;V&#9601;&#65533;=^&#65533;&#65533;&#1064;&#65533;bIS&#65533;GD&#65533;#y%I!&#65533;F&#65533; .`@`N	!&#65533;&#65533;A&#65533;u9&#65533;{&#65533;?&#65533;z&#65533;&#65533;&#65533;n&#65533;&#65533;
4uA&#65533;&#65533;&#25998;&#65533;&#65533;&#65533;Y&#65533;&#65533;x&#65533;=&#65533;5>z&#65533;y[&#65533;&#65533;jG&#65533;aA_Nve"&#65533;h&#65533;&#65533;QC&#65533;&#65533;"&#65533;9&#65533;&#65533;Y.&#65533;&#65533;&#1048;x&#65533;HY&#65533;c&#65533;&#65533;&#65533;b!Z&#65533;g&#65533;$j&#8604;&#65533;&#65533;&#37663;Y&#65533;&#65533;&#65533;&#65533;7X%u&#65533;&#65533;&#65533;&#1630;&#65533;&#65533;pP&#65533;&#65533;l&#65533;i&#65533;Z&#65533;x&#65533;&#65533;&#65533;A&#65533;&#603;f&#65533;&#65533;&#65533;&#65533;&#65533;#&#65533;&#65533;v+&#65533;@l&#65533;&#65533;yrB0P&#65533;a&#65533;&#51715;>&#65533;^RI&#65533;&#65533;&#65533;L&#65533;&#65533;&#761;&#65533;&#65533;=&#65533;&#65533;5&#418;T 	&#65533;P
&#65533;&#65533;H&#281;&#65533;Y&#65533;&#65533;j&#65533;~f &#65533;&#65533;&#65533;Mqw&#1678;j&#65533;{&#65533;Q&#65533;&#65533;&#65533;nq&#65533;&#50786;P&#65533;nw&#65533;&#65533;6*&#65533;R&#65533;D&#65533;&#65533;a&#65533;?&#65533;&#65533;&#65533;&#65533;*7&#65533;6&#65533;&#65533;	&#65533;B*=0'&#65533;&#65533;y7&#65533;&#65533;&#65533;&#65533;&#65533;rt&#65533;&#65533;&#65533;&#65533;L9&#65533;&#65533;&#65533;&#65533;&#65533;y&#65533;'&#65533;&#65533;&#241;&#65533;&#65533;D&#65533;F&#65533;@x&#65533;&#65533;&#65533;&#65533;&#65533;^&#65533;&#65533;Q&#65533;&#65533;
&#65533;&#40542;&*&#65533;&#65533;	&#65533;&#65533;12`U&#65533;&#65533;&#65533;0:&#65533;'&#65533;&#65533;}&#65533;8HvhJ&#65533;i&#668;&#65533;&#65533;S&#65533;Q @&#65533;&#65533;&#65533;:#&#65533;&#65533;&#65533;m	&#65533;&#65533;&#65533;I: 7&#65533;{&#65533;&#65533;=&#65533;&#65533;&#65533;z&#65533;&#65533;YFR&#65533;oQ&#65533;A&#65533;x &#65533;Hsq.&#1632;{&#65533;F&#65533;ss&#1354;-&#65533;&#65533;&#65533;z&#65533;4$&#1707;&#65533;&#65533;&#65533;&#65533;a<b3j&#65533;&#65533;&#65533;&#698;&#65533;ZD=&#65533;4F&#65533;&#65533;
&#65533;&#65533;&#65533;&#65533;t&#65533;&0@&#65533;&#65533;&#65533;&#65533;&#65533;w*v&#1122;&#65533;|C	&#65533;&#65533;J&#65533; &#1093;B&#65533;&#681;&#65533;*&#65533;/&#65533;j&#65533;&#65533;&#1562;&#65533;&#65533;y4&#65533;S&#65533;Gq&#65533;&#687;&#65533;ZI&#935;&#65533;&#65533;
&#65533;&#65533;&#65533;&#65533;R&#65533;&#65533;*&#65533;&#65533;z&#65533;&#65533;&#65533;&#65533;Fir&#1315;&#65533;&#65533;&#65533;&#65533;:8_&#65533;Mp
{&#65533;&#65533;&#65533;jqy&#65533;*&#65533;&#65533;&#65533;&#65533;F&#65533;2PKr &#65533;&#65533;&#1646;H&#65533;&#65533;!&#65533;&#65533;&#65533;i&#65533;
Wf3^&#65533;&#1520;&#65533;&#65533;&#1331;&#65533;&#65533;&#65533;+&#65533;&#65533;&#65533;&#65533;I&#65533;&#65533;n&#692;&#65533;i&#65533;N&#65533;C.&#65533;?&#65533;&#65533;&#65533;=&#65533;<I&#65533;B&#1069;&#65533;H&#65533;&#65533;&#65533;&#65533;;&#65533;yq&#65533;&#65533;)&#65533;&#65533;U&#65533;K &#65533;&#65533;&#65533;om+&#65533;&#65533;&#65533;&#65533;:&#65533;[&#65533;&#65533;&#65533;&#65533;_&#65533;&#65533;x&#65533;&#65533;&#65533;e7!k&#65533;`&#65533;:&#65533;i&#459945;I~K>&#65533;&#65533;&#65533;Vx`[&#65533;y[&#65533;&#65533;k&#65533;&#65533;&#65533;&#65533;B&#65533;&#65533;&#65533;&#65533;&#65533;KE&#65533;,&#65533;D&#65533;&#65533;[&#65533;&#65533;&#65533;&#65533;&#65533;&#65533;&#65533;&#65533;&#65533;&#65533;&#65533;3&#65533;<`	g&#65533;&#65533;&#65533;&#65533;CP&#65533;&#65533;&#65533;&#65533;&#65533;&#65533;&#65533;&#65533;&#65533;{&#65533;&#65533;C&#65533;!
lp&#65533;&#65533;&#65533;`&#65533;K)&#65533;&#65533;&#65533;y&&#65533;&#65533;W&#65533;&#65533;&#65533;&#65533;!&#65533;gl&#65533;jT&#65533;&#65533;OIWA&#1788;&#65533;WT&#65533;`&#65533;&#65533;;&#65533;&#65533;{&#65533;R'&#65533;&#65533;&#65533;&#574;&#65533;&#1661;+&#65533;&#65533;{&#65533;&#65533;
&#65533;&#65533;k&#65533;&#491;&#65533;A	L
&#65533;:Y$&#65533;{S&#65533;!&#65533;&#65533;q&#65533;&#65533;&#65533;&#65533;	&#65533;&#65533;&#65533;k&#65533;&#65533;&#65533;>&#65533;&#65533;&#65533;&#65533;&#65533;&#65533;5 L&#65533;*&#65533;&#65533;S&#65533;&#65533;k&#65533;&#65533; &#65533;&#65533;&#65533;[&#65533;Q&#65533;&#65533;~&#65533;M&#65533;*&#65533;$&#65533;&#65533;&#65533;Z&#65533;&#65533;C&#65533;6&#1792;%U&#65533;&#65533;&#276;&#65533; +H&#65533;|&#65533;@0|&#65533;&#65533;&#65533;&#65533;*&#65533;&#65533;z&#65533;/&#65533;. T&#65533;e&#65533;^&#65533; C&#65533;B&#65533;&#65533;DE#&#318;,&#1778;&#65533;c&#446;&#65533;&#65533;.&#795;rlZ&#65533;&#65533; &#65533;&#65533;AU<&#65533;&#65533;TY&#65533;Y&#1846;A
0&#65533;6|l&#65533;|&#65533;&#65533;&#65533;&#1344;&#65533;&#65533;&#65533;_z&#65533;&#65533;	] &#65533;&#811;G3&#65533;cC&#602;&#65533;lM<PR&#65533;&#65533;@&#65533;<C&#65533;<&#678;&#65533;&#65533;4&#65533;j&#65533;&#65533;&#556;&#65533;&#65533;@|&#65533;!&#65533; &#425;&#65533;&#65533;>c &#65533;|&#752;&#65533;	&#65533;&#65533;&#65533;B&#65533;&#65533;=&#65533;<&#65533;o&#65533;&#65533;&#65533;&#65533;&#412;<x&#65533;&#807;&#65533;&#65533;&#65533;&#65533;<{&#65533;&#65533;&#65533;&#65533;O&#65533;&#65533;&#65533;W&#65533;&#65533;&#65533;7e&#65533;&#65533;&#65533;9&#65533;&#65533;Dc&#65533;&#1378;<S &#65533;&#65533;&#65533;&#65533;&#65533;*&#65533;&#65533;8&#65533;&#65533;&#65533;&#65533;&#65533;S&#65533;[&#65533;&#65533;6t&#65533;@&#65533;@&#65533;&#65533;&#65533;&#65533;&#65533;8@k&#65533;&#65533;&#65533;Q&#65533;Q&#65533;&#65533;&#65533;&#960;&#65533;L&#65533;&#65533;1&#65533;&#65533;&#65533;M&#65533;&#65533;<f&#1056;TN&#65533;y&#65533;&#65533;&#65533;&#65533;|&#65533;-&#65533;&#65533;&#65533;&#27325;"&#65533;&#1201;r&#65533;&#65533;S&#65533;&#65533;&#65533;0-+&#1548;GP&#65533;6&#65533;6&#65533;r&#65533;:&#65533;&#65533;D&#65533;&#65533;>]&#65533;&#65533;l&#65533;?=&#65533;&#65533;AkH&#65533;H&#65533;,&#65533;&#65533;L&#65533;&#65533;&#65533;P&#65533;R=&#65533;T&#65533;&#65533;&#65533;V&#65533;X}F&#65533;v&#65533;Y&#65533;&#1383;&#1120;&#65533;&#65533;^=&#1442;&#65533;[M&#65533;W !&#65533; X ,0 ` <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S&#65533;X&#65533;J&#65533;J&#65533;&#65533;&#1387;X&#65533;j&#65533;&#693;&#65533;&#1519;`&#202;K&#65533;&#65533;&#1651;h&#1258;]&#758;&#65533;&#1783;p&#65533;&#65533;=&#65533;&#65533;&#1915;x&#65533;&#65533;&#65533;&#759;&#65533;&#2047;&#65533;c&#65533;&#65533;&#65533;&#65533;&#65533;&#200;+^&#824;&#65533;&#65533;&#464;i
&#65533;L&#65533;&#65533;&#65533;&#728;3k&#65533;&#65533;"&#65533;&#992;C&#65533;M&#65533;t&#65533;&#552;S&#65533;^&#890;&#65533;&#65533;&#1520;c&#65533;.&#65533;&#65533;F&#1272;s&#65533;&#65533;&#891;&#65533;o&#65533;2x&#65533;&#65533;&#65533;&#65533;&#531;+_&#956;l&#65533;&#65533;K("D&#65533;&#65533;&#65533;&#1587;&#65533;&#65533;@`x&#65533;%&#3403;&#65533;O&#65533;<C&#65533;$&#1072;&#65533;{&#65533;&#65533;&#16351;&#65533;&#65533;|&#65533;&#65533;O&#65533;&#65533;&#65533;&#65533; b&#65533;&#192;&#65533;&#65533;g`&#65533;&#65533;&#65533;&#65533;&#65533;&#65533;&#65533;&#65533;&#65533;&#65533;&#65533;&#65533;&#65533;T8H(Dsv&#65533;P~&#65533;=p&#65533;@&#4648;Ih&#196;T&#65533;`&#65533;&#65533;$2&#65533;~xh@&#65533;J&#65533;&#65533;&#9032;&#65533;&#65533;&#65533;&#65533;CPw &#65533;Eq&#65533;
&#65533;&#65533;c&#65533;?&#65533;$R&&#65533;pb&#65533;P&#65533;&#65533;I.	&#1291;&#65533; &#65533;&#65533;Vv&#65533;&#1300;(b&#65533;d&#65533;d&#1176;&#65533;dA$$&#65533;
8&#65533;b&#65533;^&#65533;)&#65533;T?&#65533;y"&#65533;ZE%&#65533;|~&#65533;&#65533;&#65533;"&#65533;&#65533;	&#65533;)&#65533;.5&#65533;&#226;wJUfUT&#65533;&#65533;&#65533;Vm &#65533;ZB&#65533;H&#65533;&#65533;*Q&#35107;&#65533;&#65533;Y&#65533;&#65533;QH&#65533;t&#65533;&#65533; 2&#65533;&#65533;i&#65533;&#65533;&#65533;jkH&#65533;&#65533;:&#65533;&#65533;&#65533;&#65533;&#65533;Q&#65533;xkJt&#65533;DZ&#65533;&#65533;zd&#41894;&#65533;%&#65533;G6&#722;&#65533;&#138;,,&#65533;'&#65533;&#65533;&#65533;+.e&#65533;Ekn&#65533;OJ{&#65533;&#1438;$C&#65533;	Zd&#65533;&#65533;7&#65533;&#65533;&#65533;U&#61002;j&#65533;.&#65533;&#65533;&#65533;&#65533;nt&#65533;j&#613;&#65533;&#65533;i&#65533;&#65533;&#65533;&#65533;*&#65533;&#65533;Zo&#65533;&#65533;@p&#65533;.K&#65533;&#65533;&#65533;&#47646;&#65533;Bq&#65533;&#65533;r&#65533;&#65533;p&#65533;&#65533;)&#65533;&#65533;&#65533;&#65533;^&#65533;k'&#65533;xF&#65533;&#65533;&#65533;&w&#65533;&#65533;&#65533;2* &#239;/-&#65533;[&#65533;&#636;k&#65533;F&#65533;&#65533;#&#65533;9o&#65533;@&#65533;&#65533;f&#65533;&#65533;MW&#65533;o&#65533;G&#65533;&#65533;&#65533;"&#65533;\&#65533;&#65533;&#65533; &#65533; H5&#65533;M&#65533;&#65533;&#65533;&#65533;R^&#65533;&#65533; 3&#65533;&#65533;&#65533;3<]&#65533;&#65533;s&#32592;&#65533;k7&#65533;&#822;&#65533;&#65533;}Z&#65533;906&#65533;y&#65533;&#65533;&#65533;a&#65533;&#65533;&#65533;mC&#65533;&#844;&#65533;&#65533;&#65533;&#65533;&#65533;\&#65533;&#65533;E&#944;&#65533;&#65533;O^&&#65533;&#65533;&#65533;&#65533;r&#65533;&#65533;	&#65533;&#65533;&#1637;&#65533;J&#65533;V&#65533;&#1845;&#1516;&#65533;&#65533;&#65533;&#65533;.&#65533;&#65533;&#65533;G&#65533;b&#65533;3&#65533;:;&#65533;&#65533;s\,&#65533;P@r&#65533;&#65533;&#65533;&#65533;&#65533;J.:&#65533;_W^7&#65533;&#65533;&#65533;&#65533;&#65533;&#65533;w&#1406;;&#65533;&#65533;&#65533;S&#65533;&#65533;&#65533;&#65533;&#603;q&#65533;&#1975;&#65533;&#65533;&#65533;&#65533;&#65533;-3&#65533;&#65533;K,7&#1575;o&#65533;&#65533;&#65533;&#65533;&#65533;&#65533;}&#65533;{\&#65533;&#65533;&#1507;&#65533;&#65533;&#65533;&#65533;&#65533;&#1627;&#65533;
&#65533;&#65533;&#65533;&#65533;&#65533;H&#65533;&#65533;&#65533;i*&#65533;&#65533;w&#65533;W=&#65533;5&#65533;Y&#65533;&#65533;&#65533;&#1392;&#65533;&#65533;jy4JX&#65533;&#65533;v`-&#65533;&#65533;&#65533;BDC&#1189;#&#65533;&#65533;^&#65533;b`&#193;&#65533;&#24783;&#65533;&#1984;&#65533;&#65533;g&#65533;"&#65533;&#65533;m&#65533;&#65533;Qz&#65533;&#65533;&vg&#65533;&#65533;JP&#65533;,&#65533;T&#65533;B"&#65533;Cn&#65533;&#1031;&#65533;&#65533;k&#65533;8&#65533;2&1c:&#65533;&#65533;h&#65533;D S;{U&#65533;&#65533;@
&#65533; b54[9"&#65533;&#65533;&#65533;&#65533;G&#65533;#cVG&#65533;b&#65533;T&#65533;&#65533;&#65533;&#65533;L&#65533;&#65533;|&#65533;&#65533;&#65533;&#65533;&#65533;"&#65533;A&#65533;&#65533;X&#65533;&#65533;&#65533;5g&#65533;&#65533;*&#65533;E&#65533;&#768;6&#1105;&#65533;#&#65533;8&#65533;Vb&#654;+&#65533;&#65533;%&#65533;V&#65533;!&#65533;&#65533;&#65533;T;&#65533;&#65533;^&#65533;e&#65533;&#65533;2	&#65533;&#65533;R2	&#65533;&#65533;&#1668;&#65533;U&#65533;&#1173;&#65533;&#65533;&#65533;^pEQ>&#65533;v&#1753;&#65533;ry&#65533;&#65533;&#65533;&#343;&#65533;%/&#65533;6&#65533;&#65533;@Qd&#65533;&#65533;&#65533;&#65533;HBV0&#65533;&#65533;&#65533;
i&#65533;&#65533;&#65533;'cS&#65533;&#65533;&#65533;&#65533;&#65533;&#65533;&#65533;HwJ2)&#65533;&#65533;B&#65533;l&#65533;i&#65533;,&#65533;&#65533;>'&#65533;&#65533;S&#65533;mf;ZG&#65533;q&#65533;\&#65533;&#65533;&#65533;&#65533;&#65533;&#65533;1&#65533;&#65533;@2&#65533;)&#65533;&#65533;j&#65533;&#65533;&#65533;l xX&#65533;L&#65533;&#65533;gN&#65533;&#65533;&#476;&#65533;&#65533;K%K&#65533;TPW>@+&#65533;&#65533;YU&#344;5i{&#65533;&#1258;&#65533;d+&#65533;&#65533;#3Z&#65533;&#65533;&#65533;r&#65533;r&#65533;&#65533;&#65533;ptj&#65533;B&#65533;B&#65533;&#1063;B&#65533;&#65533;&#65533;&#65533;&#65533;j&#1402;&#65533;&#668;&#65533;&#65533;P1J$&#65533;&#65533;&#65533;H+&#65533;&#65533;&#65533;$&#65533;H&#65533;vMlQJe&#65533;&#65533;t&#65533;_EkU&#65533;F&#1501;,5F[R&#65533;f&#65533;&#65533;&#65533;&#65533; &#65533;&#65533;h&#65533;V&#65533;dil&#65533;&#65533;&#65533;&#65533;TM&#65533;n&#65533;&#65533;&#65533;+&#65533;&#65533;&#65533;y&#65533;&#65533; &#65533;e&#65533;&#65533;&#65533;c&#65533;&#65533;&#65533;&#65533;&#65533;&#65533;&#65533;[s&#65533;&#65533;'&#65533;6^&#65533;e&#65533;T*&#65533;&#65533;&#65533;&#65533;&#65533;&#65533;A2)&#65533;&#65533;&#65533;t&#65533;uhui&#65533;\&#65533;:&#65533;&#65533; Q&#65533;wU"4V*&#65533;&#65533;x&#65533;&#65533;&#1952;(&#65533;T&#65533;&#65533;&#65533;v3&#65533;&#65533;0&#65533;&#65533;&#65533;&#65533;;&#65533;&#65533;&#65533;&#65533;&#65533;D&#418;&#65533;w&#65533;&#65533;&#65533;P&#667;_&#65533;&#65533;:&#65533;c7&#65533;T&#65533;
&#65533;&#65533;&#65533;B&#65533;&#65533;&#65533;,t&#65533;#&#65533;o&#65533;LGyI&#65533;^#&#65533;1&#65533;&#65533;Ie&#65533;C2&#65533;.I&#1257;&#65533;:&#65533;$&#65533;!&#65533;w&#65533;R&#65533;&#65533;&#65533;&#65533;@&&#37583;%&#65533;]&#65533;?#&#433;&#65533;&#65533;&#65533;&#65533;&&#65533;&#65533;@&#4914;&#65533;&#1751;_&#65533;&#65533;&#65533;&#65533;I&#65533;j&#65533;&#65533;&#65533;&#65533;!5&#65533;&#65533;L&#26410;j&#65533;hNs&#65533;&#65533;&#65533;&#65533;&#65533;&#65533;?&#65533;X&#65533;&#65533;&#65533;&#65533;yI&#65533;0&#65533;&#65533;|&#65533;
&#65533;&#65533;&#65533;s&#65533;?	DE&#65533;p&#65533;O&#65533;e&#65533;&#65533;&#65533;!&#65533;&#65533;&#65533;&#65533;>[&#65533;&#65533;&#65533;&#65533;&#65533;&#65533;&#65533;&#65533;0&#65533;)K&#65533;RgH'&#65533;&#555;&#65533;&#65533;-&#65533;;&#21650;&#1264;&#65533;&#65533;&#65533;-`&#65533;I?y&#65533;3ipTF&#65533;&#65533;&#65533;8%&#60138;'&#65533;&#65533;&#65533;&#65533;&#1206;&#65533;&#65533;&#65533;&#65533;2&#65533;*&#65533;&#65533;&#65533;	&#65533;{M&#65533;G&#65533;8&#65533;Dz&#65533;W&#65533;d&#65533;RU&#65533;&#65533;&#65533;pT&&#65533;^3&#65533;&#65533;&#65533;_&#65533;v&#65533;< ya@&#65533;&#270;&#65533;&#65533;&#65533;m&#65533;V';&#1829;S&#65533;&#65533;%&#65533;{+&#65533;&#1342;&#65533;&#65533;&#65533;q&#65533;nxs;&#65533;S&#65533;w%&#1639;&#65533;;|9&#65533;]&#65533;&#65533;&#65533;41 O7&#65533;/&#65533;g&#65533;z&#65533;&#65533;@&#137;M&#65533;&#65533;<&#65533;&#65533;(&#65533;&#65533;&#65533;=q&#65533;&#65533;z9&#65533;&#65533;RQw&#65533;!|,
8&#65533;&#65533; K&#65533;_Pr&#65533;&#65533;&#65533;@&#65533;^&#65533;&#1158;&#65533;\&#65533;&#65533;&#65533;s&#405;&#65533;&#65533;&#65533;&#65533;&#65533;&#65533;_&#65533;&#65533;&#65533;g&#65533;&#65533;[}2;&#65533;^h&#65533;&#65533;&#65533;&#65533;&#65533;&#65533;5&#65533;&#65533;&#65533;&#65533;O8&#65533;&#65533;V1&#65533;&#65533;&#65533;&#65533;&#65533;%&#65533;U&#3065;&#65533;&#229;W{&#65533;&#700;&#65533;&#65533;&#65533;;+Tun&#65533;&#65533;&#65533;&#65533;LnP&#65533;)&#65533;&#65533;x	X!&#65533;&#65533;H&#65533;5.s&#65533;&#65533;7&#65533;&#65533;&#65533;XX&#65533;&#65533;{&#65533;&#65533;i&#65533;|&#65533;&#65533;<(&#65533;&#65533;&#65533;rdg&#65533;l&#65533;&#65533;=&#65533;&#65533;6&#65533;g&#65533;&#65533;>&#376;&#65533;&#65533;w&#2005;&#65533;&#65533;&#65533;F}&#65533;h"7&#65533;>&#65533;&#65533;&#65533;&#551;&#65533;&#65533;<yk&#65533;&#65533;cO@&#65533;g_&#65533;&#65533;&#65533;>R&#65533;&#243;O&#65533;&#65533;!&#65533;S0&#65533;&#65533;&#65533;Nq4j&#65533;f&#65533;&#65533;5&#65533;h&#65533;[&#65533;&#65533;&#1399;&#65533;&#65533;&#65533;&#65533;o|+&#65533;&#65533;x&#634;@4(/&#65533;&#65533;&#65533;&#65533;&#65533;=&#65533;V&#1172;P&#65533;{Gs&#65533;~&#65533;&#65533;o&#65533;.&#65533;7&#65533;&#65533;g&#65533;(&#65533;&#65533;t&#65533;y&#65533;u/&#65533;n&#65533;&#65533; 0Dy&#65533;w<8{&#65533;&#65533;OTG&#65533;.8xH'1&#65533;<&#65533;PY&#65533;3.&#65533;&#65533;&#65533;/&#65533;p\&#65533;7}'@&#1318;&#65533;+&#65533;_&#65533;g&#65533;&#65533;wA&#65533;6/&#65533;&#65533;8&#65533;Z&#38147;xe'y@ph"&#65533;&#65533;&#65533;f&#65533;+X&#65533;J&#65533;L&#1540;E|mRJ&#357;R&#65533;RpTb1&#65533;(&#65533;&#65533;P6pX!&#65533;E&#65533;&#65533;&#65533;zc*eHN,&#65533;PDbI F5&#65533;uzHTSr)`&#65533;w^&#65533;&#65533;`#g&#65533;#&#65533;Ik&#65533;?HN&#65533;&#65533;;&#65533;&#65533;EkhG&#948;V?P'+X&#65533;$&#65533;*8r&#65533;&#1543;QAj&#65533;&#65533;c&#65533;&#65533;T1X2io&#65533;&#65533;&#65533;c&#65533;S&#65533;&#65533;_x&#65533;&#1447;6$&#65533;&#65533;&#65533;y&#65533;h6h&#65533;(+b&#65533;e&#65533;&#65533;ctD&#65533;H&#65533;&#65533;&#65533;"&#65533;&#65533;&#65533;(&#65533;&#65533;&#65533;z&#65533;&#65533;&#552;i1&#65533;&#65533;&#65533;&#1226;&#65533;&#65533;&#65533;(&&#65533;1zp$5I2\&#65533;q^&)&#65533;&#65533;&#65533;jh&#65533;&#65533;&#65533;t&#65533;&#65533;4tZ@&#65533;h4N&#335;[&#65533;&#65533;lM&#65533;a&#65533;2bNrJ&#65533;~&#65533;fih&#65533;r"B&#65533;&#65533;&#65533;)&#65533;&#65533;d&#65533;UA&#65533;&#65533;&#65533;&#65533;3m&#65533;9&#65533;&#65533;g4&#65533;(vvt&#65533;],&#1618;.&#65533;B&#65533;5*&#65533;>&#465;&#1956;S,&#65533;B &#824;&#65533;d&#65533;&#65533;b9&#65533;81P&#65533;
fR&#65533;3OFF&#65533;Hq&#65533;&#65533;&#65533;ORdML>98=&#65533;&#65533;<)>SS&#65533;V&#65533;w&#65533;5&#65533;&#65533;	(&#65533;d&#533;4vFX&#65533;&#65533;Y&#65533;vh&#65533;i&#65533; Un&#65533;1&#65533;&#65533;&#65533;u&#65533;&#65533;o	W&#65533;&#1330;&#65533;F&#1290;-&#65533;}&#65533;&#65533;&#65533;S-h&#65533;I/&#65533;k&#65533;&#65533;&#65533;&#65533;&#65533;5&#1623;&#65533;&#65533;:&#65533;:&#65533;&#65533;;&#65533;).x&#65533;HS2&#65533;r)&#65533;/&#65533;~5&#1033;&#65533;I&#65533;&#65533;R4&#65533;&#65533;&#65533;ly&#65533;&#1241;&#1797;&#65533;&#65533;Y-\4&#65533;&#65533;DweB&#65533;&#65533;&#65533;&#154;&#65533;9&#65533;&#65533;&#65533;e&#65533;&#65533;{&#65533;&#65533;G~&#65533;&#65533;G&#65533;&#65533;c9iY&#65533;&#65533;r&#65533;yB&#65533;@&#65533;&#65533;&#65533;&#65533;I&#65533;a=G&#65533;^&#65533;&#65533;&#65533;-c&#65533;h&#65533;IJ&#65533;y&#65533;A&#65533;i$=&#65533;&#65533;&#65533;9&#65533;&#65533;&#65533;&#65533;Ih&#65533;&#65533;&#65533;&#65533;)&#65533;&#65533;&#65533;f&#65533;&#65533;&#65533;9)&#1433;&#65533;:&#65533;&#65533;&#65533;&#65533;&#65533;&#65533;i&#65533;Z&#65533;/&#65533;&#65533;]&#65533;]1g~&#65533;%&#65533;&#65533;r&#65533;5&#65533;&#65533;Q&#65533;&#65533;&#65533;&#65533;&#65533;&#1622;&#65533;&#65533;}&#1865;&#65533;B&#65533;&#65533;&#65533;A&#1945;&#65533;&#65533;&#65533;&#65533;&#65533;&#609;&#65533;&#65533;&#65533;3 Y&#65533;F&#65533;&#65533;&#65533;&#65533;&#65533;&#65533;&#65533; &#65533;&&#65533;,G&#65533;&#65533;2z&#65533;4
&#65533;&#65533;&#65533;&#65533;!&#65533;&#65533;
Qk &#65533;:ei1):KI
&#65533;&#65533;y&#65533;&#65533;Y&#65533;OZ&#65533;&#65533;&#1379;D&#30502;&#65533;]0*nn&#65533;2(
G|&#65533;>i&#65533;z&#65533;Lz&#65533;&#65533;&#65533;&#65533;C&#65533;R&#65533;&#65533;)&#65533;,oO)&#65533;&#65533;&#65533;&#65533;&#65533;tz&#65533;a&#65533;&#65533;c&#65533;&#65533;&#65533;f&#679;&#65533;sQ&#65533;&#65533;&#65533;1&#65533;&#65533;&#152;&#65533;t&5&#132;#&#65533;j&#65533;&#65533;&#1704;6*&#65533;{&#1703;~&#65533;a&#65533;&#65533;R&#65533;2U&#65533;&#65533;&#65533;&#65533;&#65533;&#65533;&#65533;8&#65533;&#65533;*&#65533;&#65533;j&#65533;&#65533;I&#65533;&#65533;&#65533;&#65533;Z&#65533;t&#65533;l!&#65533;&#65533;&#65533;hs&#1509;&#65533;&#65533;S&#65533;&#65533;bXxj'2_ &#65533;&#65533;&#65533;&#65533;&#65533;~&#65533;&#65533;)&#65533;b&#65533;&#65533;5R&#1962;&#65533;&#65533;b&#65533;&#65533;4V&#65533;&#65533;
&#65533;&#65533;t&#65533;&#65533;&#65533;&#65533;
A&#65533;&#65533;&#65533;&#65533;&#65533;&#65533;&#65533;&#65533;&#65533;F*,&#65533;Z&#65533;&#65533;&#65533;P&#65533;&#65533;&#65533;&#65533;Z&#65533;w&#65533;M &#65533;z&#65533;&#65533;!f&#65533;&#422;&#65533;*&#65533;0`&#65533;&#15663;&#65533;&#65533;C &#65533;&#65533;&#65533;c".P&#65533;&#65533;
&#65533;f&#65533;A&#65533;C&#65533;&#65533;j&#65533;H&#65533;=8uf&#65533;a&#65533;-&#65533;4D`&#65533;&#65533;&#65533;&#65533;0&#65533;&#65533;&#45659;&#65533;qIv&#65533;q&#65533;&#65533;!&#65533;J&#65533;'&#65533;BZB&#65533;&#65533;&&#65533;&#65533;&#65533;&#65533;3&#65533;`&#65533;"&#65533;&#65533;$WG 9g&#65533;&#2039;[T-=&#65533;&#65533; &#65533;Z&#65533;&#65533;&#65533;&#65533;v&#65533;&#65533;R&#65533;&#65533;Z-'R+&#65533;	(&#65533;aYk&#65533;T&#65533;ZqC&#65533;a"&#65533;9:QP&#65533;e&#753;&#65533;&#65533;J&#65533;;&#65533;hZ&#65533;	F&#65533;v&#65533;"_{&#626;-K&#65533;&#65533;(~&#65533;&#65533;<7k)#&#65533;1&#65533;!W &#65533;&#65533;&#65533;Pt&#65533;&#65533;;&#65533;DL*f&#65533;&#65533;1&#65533;&#65533;&#65533;l^T2&#65533;&#65533;a&#65533;\&#65533;DW&#65533;1&#65533;&#65533;y&#65533;/&#65533;&#65533;&#48787;&#65533;&#65533;Y&#65533;_
&#65533;&#65533;	R&#65533;V@&#65533; &#65533;&#65533;&#65533;&#65533;&#65533;:BM&#65533;&#65533;K&#65533;&#65533;&#65533;#V&#65533;&#65533;&#65533;&#65533;&#65533;&#65533;&#65533;I+&#65533; &#65533;b&#65533;&#65533;j@&#65533;&#65533;=4&#65533;9&#65533;&#65533;&#3820;&#65533;!&#65533;&#65533;J:&#65533;&#65533;`!L&#65533;&#65533;&#65533;&#65533;iQ;&#65533;{&#65533;&#65533;&#65533;$L&#65533;&#65533;&#65533;'c`&#65533;N&#65533;j&#65533;@&#65533;>&#65533;&#65533;nH[&#65533;&#65533;&#65533;H&#65533;&#65533;&#65533;[p&#65533;&#65533;pd&#65533;&#65533;"&#65533;&#65533;N&#65533;	b&#65533;f&#65533;&#65533;&#65533;&#65533;i&#65533;/wZXP&#65533;&#65533;{&#65533;&#65533;Z&#65533;&#1937;&#65533;|Wp&#65533;&#65533;&#65533;q&#65533;$b&#65533;&#65533;&#65533;&#65533;&#65533;TT &#65533;&#65533;J&#194;A+DY&#65533;Q	[ 	&#65533;&#65533;Dp&j&#65533;&#65533;&#65533;&#65533;K>&#1070;P&#65533;x.&#65533;{&#65533;P"&#65533;&#65533;&#65533;&#65533;&#65533;L<&#65533;&#65533;&#65533;J&#65533;&#65533;&#65533;&#65533;	&#1345;![&#65533;f&#65533;qJ&#65533;&#65533;&#65533;mfs8L:m&#747094;&#65533;&#65533;3&#65533;&#65533;&#65533;)b&#65533;	SL&#65533;h&#65533;&#65533;&#65533;&#282;&#65533;&#65533;L[&#65533;|<.P&#65533;
&&#515;L&#65533; &#65533;b&#65533;&#65533;&#65533;}"&#65533;&#65533;]/@&#65533;phV&#65533;&#65533;&#65533;&#65533;B&#65533;&#536;&#65533;&#580;aXK&#65533; 	&#65533;,&#65533;&#65533;-4Z&#1249;]&#65533;&#65533;&#65533;=&#65533;5&#65533;&#65533;&#65533;g ]&#674;&#65533;&#65533;&#65533;C&#65533;h&#65533;&#65533;&#65533;=&#65533;&#65533;NFI&#65533;&#65533;&#65533;'Zb&#65533;&#65533;"&#65533;&#65533;&#65533;\&#65533;	|&#875;b	X@eP&#65533;c&#65533;&#65533;&#65533;H&#65533;&#65533;&#65533;|[#&#65533;c.&#65533;&#65533;\Y&#65533;&#65533;&#65533;e&#65533;jP&#65533;&#65533;&#65533;&#65533;@&#65533;;&#65533;&#65533;&#65533;&#881;&#65533;Y&#65533;&#65533;X&#65533;Q&#65533;&#65533;&#65533;&#65533;4`V&#65533;&#627;&#65533;?&#65533;p&#1035;|c`&#65533;l&#65533;,&#65533;&#65533;&#65533;&#65533; v&#1135;&#65533;&#65533;R&#65533;Y&#65533;p&#65533;&#65533;&#746;G&#65533;.l&#65533;&#65533;&#65533;&#65533;&#65533;&#65533;&#65533;&#65533;=&#65533;,T,&#65533;&#65533;32N&#65533;[&#65533;&&#65533;B&#65533;#&#65533;
&#65533;=&#65533;=&#65533;&#65533;&#65533;&#65533;G-DR&#65533;&&#65533;&#65533;&#65533;M-8m0&#65533;_QA&#65533;&#65533;Fm&#65533;\M&#65533;;&#65533;B'b&#65533;&#65533;&#826;&#65533;
f&#65533;
h&#65533;&#65533;jMN_,Le&#446;&#65533;&#65533;`i&#65533;&#65533;v-L&#65533;,A&#65533;&#65533;q&#65533;Sp&#65533;]&#65533;&#65533;F/&#65533;&#65533;&#65533;&#794;&#65533;&#65533;&#256;&#65533;&#65533;&#65533;;&#65533;&#65533;1Z&#1228;=&#65533;&#65533;B&#65533;ie&#65533;b(&#65533;e&#65533;&#1556;&#65533;&#65533;\&#65533;#&#65533;F'2E&#65533;&#65533;|&#65533; &#1706;&#65533;&#65533;Aa&#65533;&#65533;&#65533;{&#1579;=&#65533;
&#65533;G&#65533;&#65533;d&#65533;&#65533;M&#1788;},nd&#65533;&#65533;=&#65533;h&#65533;&#301;E&#65533;&#525;!&#65533;&#65533;&#65533;&#65533;&#65533;&#65533;&#65533;&#65533;&#65533;&#65533;]R&#65533;;&#65533;=&#65533;&#65533;-t&#65533;K&#600;&#65533;&#65533;2&#65533;&#65533;&#65533;&#65533;&#65533;&#65533;&#65533;:&#65533;&#65533;}&#65533;&#65533;&#65533;&#42869;+&#65533;&#65533;&#65533;EP^&#65533;&#65533;&#65533;&#65533;}&#65533;&#65533;&#65533;&#65533;}&#65533;{&#65533;` !&#65533; U ,0 h @&#65533;  &#65533; &#65533;H&#65533;&#65533;&#65533;&#65533;*\&#560;&#65533;&#199;#J&#65533;H&#65533;&#65533;&#331;3j&#65533;&#561;&#65533;&#463; C&#65533;I&#65533;&#65533;&#595;(5VY&#626;&#65533;&#727;0c&#668;I&#65533;&#65533;&#859;8s&#65533;&#65533;&#627;&#65533;&#991;@&#65533;
J&#65533;&#65533;&#1123;H&#65533;*u&#65533;p&#65533;&#1255;P&#65533;J&#65533;J&#65533;&#65533;&#1387;X&#65533;fM&#629;&#65533;&#1519;`&#202;K&#65533;&#65533;&#1651;h&#1258;]&#758;&#65533;&#1783;p?j&#65533;K&#65533;&#65533;&#1915;x&#65533;&#65533;&#65533;K&#65533;&#65533;&#1988;|L&#65533;&#65533;&#65533;&#200;q&#65533;&#65533;&#760;&#65533;&#65533;&#65533; [.&#65533;L&#65533;&#65533;&#728;3k&#65533;&#825;r&#65533;&#992;C&#65533;M&#65533;&#65533;&#65533;&#1256;S&#65533;&#65533;&#65533;C&#464; &#65533;W&#734;M&#65533;&#65533;&#65533;,q&#65533;&#1469;&#65533;&#65533;&#65533;&#2039;&#65533;{&#65533;b&#65533;&#65533;&#65533;&#147;+&#65533;r&#65533;s9t&#65533;^N}b&#65533;&#65533;X&#65533;&#65533;&#65533;&#65533;&#62047;C&#65533;&#1979;&#65533;&#65533;&#65533;&#65533;w&#65533;0 &#65533;@&#65533;&#65533;O&#65533;&#65533;\:p&#65533;&#65533;_H&#65533;&#65533; &#65533;&#65533;	&#65533; &#65533;&#1639;&#65533;&#65533;&#65533;$ DHVDo&#65533;&#65533;'&#1925;D<&#65533;y(4&#65533;&#65533;&#65533;d&#65533;h&#65533;&#65533;I&#65533;&#65533;~&#65533;&#65533;&#65533;&#65533;&#65533;R&#65533;4&#65533;&#65533; ;h&#65533;&#65533;<*&#65533;Z&#65533;x&#65533;&#65533;[&#65533;&#65533;&#1088;@{&#65533;&#65533;IP&#65533;&#65533;T"V&#65533;?&#65533;0$&#65533;4&#65533;t$&#65533;&#65533;&#65533;P&#65533;{ &#1025;oU&#65533;&#65533;v1&#65533;&#65533;oJ&#65533;&#65533;&#65533;&#65533;)&#65533;`&#65533;f&#65533;4~x &#65533;&#65533;&#65533;:&#65533;&#65533;&#65533;Y&#65533;h~q&#65533;&#65533;Rx&#65533;Z2&#65533;d&#65533;#d&#35228;"&#65533;hr&#65533;&#65533;(&#65533;&#65533;^X&#65533;d&#65533;&#65533;Q}6y&#65533;&#65533;J&#65533;&#65533;&#43828;&#65533;&#65533;&#65533;Y&#65533;&#65533;%&#65533;\Q&#65533;&#65533;q&#1066;&#65533;&#65533;e&#65533;&#65533;&&#65533;&#1832;&#65533;&#65533;&#65533;,&#65533;&#65533;&#65533;
&#65533;&#65533;&#65533;&#65533;&#65533;&#65533;&#65533;
&#65533;&#65533;v&#65533;Z&#65533;X&#65533;+&#18214;&#65533;+&#65533;&#65533;z&#65533;&#65533;z&#65533;>&#65533;&#65533;`&#65533;&#1967;&#65533;&#65533;&#65533;&#65533;gq&#65533;{e&#65533;&#65533;B+!&#65533;&#65533;&#338;Bb&#65533;&#65533;?d
&#65533;&#65533;&#65533;&#65533;]&#65533;B&#65533;k&#65533;&#65533;&#65533;&#65533;o&#65533;&#65533;&#548;&#65533;e&#65533;#&#65533; c,&#65533;[2=k&#65533;&#65533;6k1&#65533;&#65533;^<&#65533;[{|0&#65533;&#65533;&#65533;&#65533;&#844;&#65533;d&#65533;&#65533;&#65533;&#65533;'&#65533;&#65533;?W2&#65533;bQ:&&#65533;'&#65533;&#65533;D7&#65533;S&#65533;&#65533;"&#65533;*&#65533;jn&#65533;&#65533;[&#65533;&#65533;u&#65533;&#65533;fn&#65533;d&#65533;8*<&#65533;&#65533;h&#65533;&#970;&#1721;6&#65533;w&#65533;&#65533;&#1638;&#65533;@J&#65533;p Btj&#65533;&#65533;B&#65533;&#65533;v&#65533;pZ&#65533;&#65533;&#65533;&#65533;&#65533;j&#65533;&#65533;+Zw&#65533;&#1730;&#65533;Z	Nn&#65533;&#65533;\&#65533;w\[&#65533;m&#65533;&#714;&#65533;&#65533;&#65533;:&#65533;o&#65533;nW&#65533;&#65533;&#65533;BK&#65533;&#65533;&#65533;8v&#441;&#65533;&#65533;[&#65533;&#1496;&#65533;&#65533;#&#65533;0&#65533;&#65533;&#65533;j&#65533;&#65533;S|u&#65533;&#65533;&&#65533;A &#65533;>;&#65533;&#65533;&#65533;um&#65533;HO&#65533;&#65533;&#65533;&#65533;g&#65533;j&#65533;&#65533;G|&#65533;&#65533;&#65533;&#65533;m2&#558;&#65533;&#65533;c&#65533;A&#65533;&#65533;ECb'&#1073;&#65533;&#65533;&#65533;&#65533;&#65533;&#65533;&#65533;&#65533;&#65533;&#65533;>&#65533;tKMt&#65533;&#65533;`v&#65533;&#65533;	&#65533;V&#65533;wynf&#65533;&#65533;&#65533;&&#65533;&#65533;&#65533;q&#65533;E&#65533;&#65533;Z&#65533;!	d&#65533;L&#65533;K&#65533;&#65533;&#65533;&#65533;&#65533;&#65533;z&#65533;&#65533;	"(A
&#65533;pG&#65533;&#37527;A&#65533;&#65533;&#65533;:9X^&#65533;&#65533;.&#65533;&#65533;&#65533;U&#65533;C&#65533;
&#65533; &#65533;&#65533;w&#65533;`:C{&#65533;&#65533;&#65533;0\IMT&#65533;A&#65533;&#65533;Xf&#65533;&#565;&#65533;:&#65533;A&#65533;@&#65533;&#65533;&#65533;$C&#65533;&#65533;xwE&#65533;,&#65533;j&#10810;&#65533;=&#65533;U&#65533;wl&#65533;&&#65533;&#65533;&#65533;&#65533;&#65533;&#65533;&#65533;BR0&#65533;A&#1034;$B&#65533; O$%&#65533;LeS&#65533;&#65533;&#65533;&#65533;)&#65533;&#65533;&#65533;;<X7&#65533;&#65533;&#65533;&#65533;&#65533;~%d&#65533;&#65533;&#280;&#65533;=j&#65533;&#65533;lP&#65533;&#65533;H$&#65533;&#65533;5AJ&#65533;2Y&#65533;&#65533;&#846;>|^<&#65533;&#65533;&#1853;&#65533;&#65533;J^(wY"V&#65533;&#65533;&#65533;&#65533;%e &#65533;|&#65533;|wD fpJa"&#65533;&#65533;#c+&#65533;&#65533;j*&#537;&#65533;&#65533;f+&#65533;XG&#65533;Mrc*&#65533;&#65533;2y&#65533;&#65533;&#65533;&#65533;|&#65533;&#65533;&#65533;j&#906410;&#50057;&#65533;&#39279;_&#65533;d9&#65533;&#65533;&#65533;@j&#65533;'m &#65533;&#65533;t&#65533;&#65533;&#65533;&#65533;N&#65533;&#65533;&#65533;&#65533;4&#65533;&#65533;&#65533;_&#65533;&#65533;D'*&#65533;&#65533;&#65533;&#65533;4&#65533;C&#65533;GbI@&#65533;&#65533;&#65533;gb(J&#1170;re=f2&#65533;&#65533;&#708;N&&#65533;M&#65533;cS&#65533;c&#1178;&#1716;$<&#65533;&#65533;&#65533;T&#65533;&#65533;J2&#65533;&#65533;aA&#65533;z(&#65533;K&#65533;&#65533;HM&#65533;Gn&#1025;W&#65533;)&#65533;&#65533;Qn&#65533; &#65533;&#65533;&#65533;lJ&#874;V9&#1053378;&#65533;y&#65533;\	&#65533;	&#65533;&#65533;n-&#65533;V&#65533;&#65533;V&#65533;&#65533;yy&#65533;&#65533; &#65533;#&#65533;G:&#65533;B&#65533;&#65533;&#1470;*U=&#65533;&#65533;+$x&#65533;&#65533;&#65533;uz&#65533;&#65533;bK&#65533; &#65533;k&#65533;i&#65533;'c'[R#)&#65533;&#65533;&#65533;&#65533;&#65533;&#65533;&#65533;&#65533;e&#65533;&#811;&#65533;&#65533;J8Ev&#65533;M&#65533;&#65533;gW&#65533;&#1709; !&#65533;E&#65533;aH+&#65533;&#65533;&#65533; x&#65533;NpS;h&#65533;p&#65533;+&#65533;&#65533;j&#65533;Bs2&#65533;E&#65533;z&#65533;8&#65533;&#65533;&#65533;&#65533;PI&#65533;&#65533;Z&#65533;(&#1081;&#65533;K&#65533;&#65533;&#65533;@(P&#65533;r&#65533;&#65533;&#65533;&#65533;&#175;IQ&#65533;&#65533;u&#65533;&#65533;&#1949;,&#65533;-("\:&#65533;O&#65533;&#65533;$&#65533;/&#65533;&#65533;&#65533;
T&#65533;y*f&#65533;K&#65533;&#484;&#65533;&#65533;&#65533;&#65533;J&#65533;&#65533;&#65533;&#65533;&#65533;&#65533;&#65533;&#1245;	&#65533;h&#65533;
[&#65533;% )DgG&#65533;6x&#65533;&#65533;&#65533;&#65533;&#65533;w&#65533;&#65533;$SK?&#65533;&#65533;&#65533;~&#65533;&#65533;&#65533;E&#2043;(&#65533;&#65533;"&#65533;&#65533;8n&#65533;(&#65533;'&#65533;&#65533;&#65533;&9&#65533;&#65533;&#65533;=&#65533;&#65533;&#65533;&#65533;s~4&#65533;@&#65533;r&#65533;;&#1626;Er&#65533;&#65533;K&#65533;&#65533;&(rx&#65533;<&#65533;.&#65533;&#65533;&#65533;|&#65533;&#65533;&#65533;&#65533;4e&#65533;&#65533;h&#65533;%&#65533;9&#65533; &#65533;&#65533;&#65533;&#65533;
&#65533;&#65533;as,I3&#65533;&#65533;&#65533;>s&#65533;[&#65533;&#65533;&#65533;&#65533;$&#65533;&#65533;&#65533;&#65533;&#65533;&#65533;&#65533;j&#65533;&#65533;	<&#65533;Q&#65533;&#65533;&#65533;"&#65533;&#65533;&#65533;&#65533;1&#65533;$&#65533;5(&#65533;&#65533;&#65533;},&#65533;7&#65533;&#65533;H&#65533;&#65533;&#65533;.'@&#65533;&#65533;n4EMk%F9&#65533;>&#51277;/&#65533;&#65533;&#65533;9&#65533;&#65533;$&#65533;E>=&#65533;&#65533;va&#65533;&#65533;&#65533;&#65533;&#65533;&#65533;Z;x&#65533;&#65533;&#65533;,&#65533;&#65533;=9;M&#65533;$&#65533;1&#65533;&#65533;L&#65533;&#65533;(5&#65533;x&#65533;&#65533;Y&#65533;&#65533;&#65533;N&#65533;&#65533;2&#65533;&#65533;&#249; sD&#65533;$&#65533;&#65533;aW!&#65533;'&#65533;v&#65533;&#65533;l&#65533;&#65533;y&#65533; x&#65533;&#65533;M&#65533;_Iz&#65533;&#65533;6Hl4&#65533;\&#65533;&#65533;&#65533;&#65533;&#65533;&#65533;h&#65533;&#65533;2q.
&#65533;&#65533;Y&#368;
 6&#28268;&#65533;-&#910;&#65533;&#65533;6&#65533;&#65533;&#21895;&#65533;&#65533;&#65533;d&#65533;1&#65533;&#369870;&#65533;NXE&#65533;&#158;b'eN'&#65533;X&#65533;&#65533;Co&#65533;.xM.`&#65533;wj&#1127;&#65533;rB&#65533;&#65533;&#65533;&#65533;f&#65533;|#^t&#65533;&#65533;7&#65533;e&#65533;@&#65533;&#65533;&#65533;&#65533;7&#65533;&#65533;;&#65533;&#65533;B&#771;&#65533;S&#65533;?&#65533;&#9663;]t&#65533;?&#65533;&#65533;c&#65533;&#65533;&#65533;^/@?&#65533;&#65533;q%\&#65533;&#714;&#65533;&#65533;A.F&#65533;&#65533;Tq~&#65533;&#65533;O\&#65533;_M&#65533;]K}&#65533;&#65533;i&#65533;&#65533;&#65533;Q!&#1024;^&#65533;7&#65533;c&#65533;S`78&#690647;&#65533;1 &#65533;i_&#65533;&#65533;}&#65533;&#65533;$O=&#65533;w&#1268;&#65533;&#2000;&#65533;&#65533;&#65533;&#65533;&#65533;>1&#65533;&#65533;:&#65533;U]m&#65533;&#65533;&#65533;rylu&#65533;&#65533;&#65533;C{&#65533; &#65533;&#65533;~a&#65533;O&#65533;4$9&#65533;f&#65533;&#65533;V&#65533;;&#65533;w&#65533;&#65533;&#65533;&#65533;/&#65533;&#65533;&#65533;&#65533;S&#1327;<&#65533;CL&#65533;Z&#65533;&#65533;&#65533;&#65533;&#65533;l>rK<&#65533;K>e&#65533;&#65533;&#65533;{&#65533;u&#65533;{d&#65533;rKU&#65533;gu&#65533;q=b&#65533;T&#454;&#65533;&#65533;&#65533;<&#65533;&#725;LV&#65533;~#&#65533;&#65533;TD&#65533;&#65533;sDBdH&#65533;H&#65533;&#65533;t&#65533;6&#65533;h/	&#65533;&#65533;% &#65533;iIWVx7&#65533;&#65533;{6&#65533;Wk&#65533;bs&#65533;&#65533;@j&#450;-&#65533;&#65533;!&#32828;&#65533;&#65533;&#65533;&#131;&#65533;&#65533;0&#65533;6vbuA&#65533;C&)&#65533;@t&#65533;&#65533;}&#65533;&#65533; &#65533;#&#65533;&#65533;LffHW@a'&#65533;td2(L&#65533;&#65533;!q/!&#65533;<&#65533;le&#65533;&#65533;&#65533;j&#65533;&#65533;icG&#65533;&#65533;Ge&#65533;os&#65533;&#65533;&#65533;W&#65533;&#65533;/}x&#65533;%&#65533;a:&#65533;>&#65533;&#65533;&#65533;~&#65533;z*QW&#65533;&#65533;&#65533;&#65533;hF&#65533;|6&#65533;U&#65533;&#65533;&#65533;3&#65533;O&#65533;&#65533;h&#65533;v[f&#65533;&#65533;|f&#65533;H&#65533;"?tb[Jq&#65533;&#65533;h&#65533;&#65533;E&#65533;(.l(j&#65533;&#65533;\#0&#65533;&#65533;-&#65533;7&#65533;&#65533;f {&#65533;&#65533;xK&#65533;K&#65533;&#65533;&#1546;&#65533;&#65533;fzX&#65533;&#65533;&#65533;2n<&#65533;&#65533;}6X#J&#65533;!g&-t&#65533;PQ&#65533;&#312;&#65533;&#65533;&#1549;&#65533;&#65533;O&#65533;&#65533;&#65533;&#65533;k&#65533;w&#65533;&#65533;&#65533;to5Ri&#65533;&#65533;&#65533;8/&#753969;q&#65533;&#65533;,&#65533;&#65533;&#65533;g&#65533;=&#65533;RDB#&#65533;&#65533;&#65533;~x&#2040;&#65533;&#65533;&#65533;%&#65533;Ji&#65533;ID`&#65533;&#65533;&#65533;y(d &#65533;&#65533;y&#65533;&#65533;&#65533;X&#65533;&#65533;b
&#65533;)&#65533;&#65533;&#1104;)&#65533;)&#65533;&#65533;Yr&#65533;9&#65533;^&#65533;/&#65533;&#65533;jso;&#65533;cP&#65533;&#65533;;&#65533;&#65533;&#65533;3&#65533;'&#65533;b&#52562;6&#65533;&#65533;!&#65533;&#65533;&#65533; SUfFN9&#65533;c&#65533;&#65533;&#65533;&&#65533;&#65533;@&#65533;&#65533;A&#65533;)&#65533;F&#65533;&#65533;&#65533;@&#65533;C&#65533;&#65533;&#65533;%ixGe&#65533;sw9&#65533;zQ&#65533;h9&#65533;y&#65533;&#65533;&#65533;K1&#65533;#:&#65533;&#65533;&#65533;&#65533;Q&#65533;~&#65533;p&#65533;^y&#65533;XfV &#1620;&#65533;&#65533;&#65533;&#1555;&#65533;H&#65533;'&#65533;&#65533;&#65533;&#65533;&#65533;&#65533;&#65533;-&#65533;80T&#65533;by)y&#65533;5P&#65533;h&#65533;&#65533;p!&#65533;&#65533;&#65533;(&#65533;3p&#65533;y&#65533;&#65533;&#65533;&#65533;&#65533;X0Xp?&#65533;&#65533;&#65533;	&#65533;&#65533;s&#65533;e&#65533;49&#65533;L&#65533;y&#65533;i AX&#65533;&#65533;)&#65533;&#65533;&#65533;QS&#65533;&#65533;y&#65533;&#1955;&#65533;1&#65533;q6&#65533;&#65533;&#65533;!,&#12680;gchp@f&#65533;&#65533;T&#65533;Xq&#65533;&#1545;&#65533;l&#1627;&#65533;&#65533;d&#65533;X[&#1847;mb	&#65533;&#65533;&#65533;D&#65533;&#65533;&#65533;&#595;&#65533;&#65533;A"E&#65533;&#65533;&#65533;Xb9u[/&#65533;B LQ!e&#65533;&#65533;i!&#65533;&#65533;8J&#65533;X&#65533;&#65533;&#65533;i?&v&#65533;&#65533;@&#65533;&#65533;D&#65533;&#65533;
&#65533;&#65533;&#65533;&#65533;&#65533;8&#65533;&#65533;&#65533;&#65533;R&#65533;(U	&#65533;&&#65533;-&#65533;S&#65533;
&#65533;&#65533;\HeC&#65533;/
&#65533;&#65533;&#65533;&#65533;f)&#65533;4
&#65533;O&#65533;f"&#65533;ad#&#65533;&#65533;&#65533;&#65533;&#65533;UB:&#65533;D&#65533;&#65533;&#1610;Q4&#65533;D&#65533;&#65533;E&#65533;&#65533;&#65533;&#65533;&#65533;&#65533;Q*&#65533;Q&#65533;T&#65533;f5y&#65533;	&#65533;K&#65533;d&#65533;&#65533;t&#65533;&#65533;&#65533;4T c:_&#65533;&#65533;&#65533;
2&#184;&#65533;&#65533;&#65533;&#65533;X&#65533;I?Y&#65533;j&#65533;J&#65533;&#65533;j&#65533;Jz%&#65533;&#65533;9&#402;&#65533;H&#65533;S&#65533;R&#65533;*&#65533;m&#65533;1&#65533;&#65533;&#65533;&#65533;&#65533; 2&#1625;i&#65533;,&#65533;&#65533;&#65533;&#65533;).&#65533;R&#65533;f7&#65533; &#65533;&#65533;&#65533;&#65533;&#65533;cV]	&#65533;&#65533;J&#65533;pz&#65533;y&#65533;&#65533;&#619;&#65533;&#65533;Q@t&#65533;&#65533;&#65533;uY&#65533;&#65533;&#65533;&#65533;d&#65533;&#65533;*&#65533;&#65533;&#673;W&#65533;&#65533;&#65533;&#65533;Y&#65533;u}&#65533;7&#65533;VXb~&#65533;&#65533;&#65533;&#1644;:&#65533;&#65533;Q&#1627;.&#65533;R&#65533;:f&#65533;T &#65533;&#65533;&#65533;(&#65533;&#65533;@&#65533;&#65533;)Fp&#65533;,&#65533;2&#65533;&#65533;&#34464;/P&#1070;N&#399;&#65533;5&#65533;&#65533;3ez&#65533;&#65533;&#25195;&#65533;&#65533;P&#65533;&#65533;2&#65533;&#39658;t&#65533;&#65533;3@&#65533;gzFKM&#65533;]&#826;&#65533;&#65533;&#596;&#65533;rZ&#65533;&#65533;F&#65533;&#65533;1D&#65533;	&#65533;&#65533;&#1633;g&#65533;Y&#65533;u&#65533;:&#65533;&#65533;&#65533;&#1482;f&#65533;&#65533;&#65533;&#65533;T&#65533;W&#65533;_6b&#1266;&#65533;Z&#65533;&#65533;&#65533;!,K7Z&#65533;&#65533;O&#65533;&#65533;,&#65533;&#65533;y&#65533;X&#65533;&#65533;h&#65533; |&#65533;}&#65533;&#65533;;u&#65533;"&#65533;(rW&#65533;*&#65533;3J&#65533; &#65533;jQ&#65533;&#65533;9&#65533;U&#65533;&#65533;t+&#65533;e&#65533;t_&#65533;;BI&#65533;'&#65533;a&#65533;Y0A!&#65533;NB"e&#65533;&#65533;&#65533;J&#65533;&#65533;&#65533;@)&#65533;b%uK&#65533;&#65533;c&#65533;1^B@G*v}&#65533;:&#65533;&#65533;&#65533;x"&!"&#65533;`AJb&#362;&#65533;&#65533;&#65533;w&#65533;_Ep&#65533;&#65533;&#167;&#65533;&#65533;&#65533;.`&#65533;&#65533;&#1766;&#65533;&#65533;V#&#1474;&#65533;&#65533;KU@&#65533;V&#65533;&#65533;Z&#65533;=&#65533;&#65533;&#65533;f&#65533;&#65533;&#65533;&#65533;h"o&#65533;]&#65533;&#65533;&#65533;Tww&#65533;&#65533;&#65533;&#65533;&#65533;&#65533;{e3&#1139;s+&#65533;vmr&#65533;&#65533;&#65533;zq&#65533;I`&#65533;&#65533;3&#65533;};&#65533;&#65533;Z &#65533;<A&#65533; t&#65533;  t&#65533;&#65533; WY&#65533;&#65533;|&#65533;&#65533;&#65533;&#65533;&#65533;&#65533;K&#65533;&#65533;&#65533;&#65533;&#65533;&#65533;&#65533;8}+ou&#65533;j&#65533;[&#65533;#c`kEG|	&#65533;%)D&#65533;&#65533;&#65533;&#65533;&#65533;&#65533;&#765;S1&#65533;&#65533;I&#65533;&#65533;xv&#65533;&#65533;&#65533;&#65533;&#65533;U 	^`&#65533;&#65533;+&#65533;i&#65533;&#65533;*&#65533;A&#65533;&#65533;yetp&#65533;\ \&#65533;&#65533;j&#65533;D&#65533;"&#65533;&#65533;&#65533;&#65533;&#65533;z&#65533;,&#65533;	&#65533;pc&B/T|t&#65533;b3-,&#65533;&#65533;Z&#65533;|A&#65533;B&#65533;&#65533;&#65533;9&#65533;&#65533;#&#65533;&#65533;&#65533;_&#65533;&#65533;!&#65533;&#158;K%`@&#65533;&#1529;&#65533;&#234;&#65533;D=&#65533;<&#65533;&#65533;]&#65533;&#65533;Bl&#65533;b\&#65533;&#65533;A&#65533;&#65533;&#65533;,3&#65533;&#414;+&#65533;%&#65533;#I&#65533;=&#65533;&#65533;&#65533;C&#65533;&#65533;H&#65533;&#65533;&#767;&#65533;&#65533;&#65533;{&#65533;&#65533;m&#65533;X&#65533;Y9&#65533; &#65533;&#65533;&#65533;e(&#65533;&#65533;&#65533;l&#65533;A&#65533;`&#65533;G&#65533;&#65533;_&#65533;@ &#65533;,l&#65533;N&#65533;bP&#65533;&#65533;	Y&#65533;&#65533;&#65533;&#471;&#65533;td&#65533;7&#65533;r&#65533;&#65533;&&#65533;|&#548;s&#65533;7&#65533;&#65533;0\&#65533;&#1834;&#65533;,&#65533;|w&#65533;4@&#65533;&#65533;&#65533;&#65533;eP&#65533;"&#65533; &#65533;{&#65533;;&#65533;9&#65533;C&#65533;&#65533;&#65533;&#65533;lvJ&#65533;u`&#65533;&#65533;W&#1900;&&#65533;&#65533;kp&#65533;f -&#65533;0&#65533;p&#65533;&#65533; &#65533;&#65533;70&#65533;&#65533;&#65533;&#65533;\&#65533;&#65533;&#562;L&#65533;,1&#1033;J&#65533;&#65533;m&#65533;&#65533;y(J$&#65533;&#65533;&#65533;"&#65533;e&#65533;&#1083;Kk&#65533;&#65533;&#65533;&#65533;=SfK(&#65533;L&#65533;J"TbV&#65533;"M%&#65533;&#65533;&#65533;&#1012;&#65533;&#65533;"s&#65533;&#65533;/]^+&#65533;&#65533;&#65533;=&#65533;N&#65533;5;}"&#65533;k&#65533;&#65533;z"&#830;[&#65533;&#65533;	rT&#65533;&#65533;&#65533;&#65533;&#65533;$`&#65533;&#65533;&#1288;Q&#65533;|&#65533;_&#65533;lF&#65533;|&#65533;nj&#65533;&#65533;&#65533;Y&#65533;&#1352;/^h-,&#65533;p&#65533;#m=*&#65533;&#65533;&#65533;s&#65533;:/&#65533;8&#65533;&#65533;y&#65533;;&#65533;&#65533;&#65533;e &#65533;<&#65533;d&#65533;t&#65533;&#65533;&#65533;&#65533;&#65533;&#65533;&#65533; &#65533;&#1164;MD&#65533;&#65533;&#65533;`&#65533;&#65533;$)w&#65533;&#65533;w&#65533;Fx&#65533;-&#65533;9&#26076;&#65533;&#65533;&#65533;g&#65533;T&#65533;&#65533;&#65533;]p&#65533;]&#65533;&#65533;1Tc&#16916;:&#65533;&#65533;Y&#65533;&#65533;=
}&#65533;&#65533;M.&#65533;N&#65533;m&#65533;&#65533;&#65533;&#237;&#65533;&#65533;&#65533;&#65533;&#509;&#65533;&#65533;&#65533;Tx&#65533;&#65533;s&#65533;&#1765;&#65533;
&#65533;t!&#1879;M&#65533;.c&#65533;{&#65533;&#65533;~0&#65533;&#65533;}1&#1821;}&#65533;&#65533; &#65533;'&#65533;&#65533;&#65533;&#952;&#65533;M !&#65533; U ,0 p @&#65533;  &#65533; &#65533;H&#65533;&#65533;&#65533;&#65533;&#65533;(d&#176;!&#65533;&#65533;&#65533;8TBq&#65533;&#331;3j&#65533;&#561;&#65533;&#463; C&#65533;I&#65533;$C&#65533;(S&#65533;\&#626;&#65533;&#727;0c&#668;I&#65533;&#65533;&#859;8sT&#65533;3&#65533;D&#65533;@&#65533;
J&#65533;&#65533;&#1123;H&#65533;*]&#692;&#65533;&#1255;P&#65533;&#65533;J&#65533;&#65533;&#1387;X	F&#65533;&#693;&#65533;&#1519;`&#65533;
&#65533;AV&#464;&#65533;?f]&#758;&#65533;&#1772;b&#65533;&#669;K&#65533;&#65533;W&#65533;:h&#65533;&#65533;&#65533;w&#65533;B&#65533;&#65533;L&#65533;&#65533;&#65533;&#65533;N	&#65533;&#65533;&#65533;&#1580;O&#272;#K&#65533;L&#65533;&#65533;&#22541;&#65533;&#65533;&#65533;"oC&#65533;M&#65533;&#65533;&#65533;&#1192;S&#65533;^&#65533;Z&#65533;&#65533;;o&#65533;&#65533;m&#65533;&#1784;s&#65533;&#827;&#65533;&#65533;&#65533;&#65533;&#65533;&#65533;-&#65533;W&#65533;&#65533;&#65533;+_&#956;&#65533;s&#65533;y3k&#65533;&#65533;&#65533;l&#65533;&#65533;&#1011;k&#65533;&#957;&#65533;R&#65533;y&#65533;&#65533;&#65533;&#65533;8&#65533;$&#497;{&#65533;{&#65533;&#65533;*&#65533;&#735;<&#65533;}&#65533;&#6751;WO?h{&#65533;&#65533;(&#65533;d&#65533;&#65533;&#65533;Y~&#65533;&#65533;F\c~&#65533;&#65533;_k&#65533;w&#65533;DXR h&#65533;&#128;vhTp"8&#65533;&#65533;&#65533;1&#65533;&#65533;&#65533;&#65533;B	1Xw]&#65533;0&#65533;&#65533;B0&#65533;y&#65533;&#65533;H&#65533;p?&#65533;&#65533;&#65533;~2L7d&#65533;&#513; &#65533;&#65533;
&#65533;%&#65533;"&#65533;*&#65533;D&#65533;L:&#65533;@
R&#65533;&#65533;%&#65533;&#65533;&#65533;&#65533;&#1489;F&#65533;H&#65533;f&#65533;&#65533;(`<&#65533;d&#65533;&#65533;&#65533;&#1492;T&#65533;&#65533;&#65533;&#65533;&#65533;P D&#65533;_&#65533;c&#65533;&#65533;Fyfq&#65533;W&#65533;&#65533;0n &#65533;&#65533;'&#65533;
H:)
&#65533;&#65533;&#65533;&#65533;&#65533;
&#65533;&#65533;A&#65533;-&#65533;&#13322;&#65533;&#65533;|&#65533;&#65533;&t&#65533;&#65533;&#201;&#65533;-7C&#65533;&#65533;*&#65533;&#65533;# &#43971;&#65533;j&#65533;&#65533;&#65533;&#65533;&#1561;*&#65533;k&#65533;&#65533;JP&#65533;&#65533;&#65533;I&#1557;&#65533;
&#65533;+&#65533;J&#65533;&#65533;&#65533;Glff&#65533;z&#225;&#65533;j&#65533;&#65533;	&#65533;"&#65533;&#65533;&#65533;8f&#65533;a&#65533;g&#65533;8;'&#65533;&#65533;&#65533;Gf&#65533;&#65533;
&#65533;&#65533;&#65533;&#65533;&#65533;&#65533;$&#65533;&#65533;&#65533;l&#65533;a6t o &#65533;Pp&#65533;VL&#65533;&#65533;k&#65533;p&#65533;&#65533;p,&#65533;&#65533;~&#1648;&#65533;&#65533;&#65533;&#65533;
LT{m
&#65533;l&#65533;&#787;&#65533;qt&#65533;~&#65533;&#65533;&#65533;~&#65533;&#65533;&#65533;
lp&#65533;6>&#65533;&#65533;]-m&#65533;&#65533;.&#65533;L&#65533;&#65533;o&#65533;C&#65533;&#1998;&#65533;(^E&#65533;h&&#65533;&#65533;~&#65533; &#632;&#65533;l/&#65533;y>&#65533;r&#65533;);&#65533;&#1666;&#65533;&#52663;&#65533;a&#65533;1&#65533;&#65533;&#65533;&#65533;-&#65533;&#65533;&#65533;t&#65533;Q&#65533;&#65533;h&#65533;&#65533;&#65533; &#65533;70&#65533;&#65533;l'^_&#65533;U&#65533;,&#65533;&#65533;&#65533;v&#65533;&#65533;&#65533;;$&#65533;w&#65533;&#65533;&#65533;&#65533;4rW&#65533;C&#65533;*4 X&#65533;&#65533;&#65533;&#65533;&#65533;&#65533;&#1830;&#669;&#65533;&#65533;&#65533;&#65533;Wq	&#65533;J|0&#65533;&#65533;_r9I&#65533;C&#65533;M&#65533;2&#679;&#65533;n|\&#65533;&#65533;b&#65533;&#65533;&#65533;8&#65533;?/&#65533;
/&#65533;J&#65533;&#65533;&#65533;s&#65533;%&#65533;^&#65533;&#65533;}/~&#65533;'d&#65533;&#65533;&#65533;
&#65533;&#65533;O&#65533;&#65533;&#65533;&#65533;&#65533;&#65533;N&#65533;&#65533;X+&#65533;&#65533;&#65533;	=&#65533;&#65533;&#65533;&#65533;&#65533;&#1342;&#65533;&#65533;Q&#65533;(U&#65533;&#65533;&#65533;&#65533;0P&#65533;&#65533;@l
&#65533;&#65533;&#65533;&#662;+Wm&#65533;&#65533; 7&#65533;&#65533;=&#65533;u&#65533;&#65533;&#65533;&#65533;&#65533;&#65533;&#65533;&#65533;Np
&#65533;H&#65533;&#65533;Eh{&#65533;a&#65533;&#65533;G&#65533;&#65533;q-d&#801;\Dx>&#65533;Qm&#65533;&#65533;KZ&#65533;&#65533;B&#65533;E&#1403;]n&#65533;B&#65533;$&#65533;&#65533;&#65533;z0&#65533;+&#65533;&#65533;X&#65533;&#65533;~b&#65533;&#65533;&#65533;\&#65533;&#65533;&#65533;`08&#65533;&#65533;&#902;&#65533;I&#65533;&#65533;&#65533;&#65533;p
&#65533;&#65533;&#65533;H&#65533;:&#65533;&#65533;	&#65533;!S&#1015;<r&#65533;Q|#&#65533;[Z&#65533;&#65533;	M(O.#\&#65533;3&#65533;&#65533;&#332812;d&#65533;& &#65533;&#65533;,&#34013;$ah&#65533;&#65533;&#65533;&#65533;&#225;(3&#65533;&#65533;&#65533;&#65533;&#65533;&#65533;!&#65533;6&#65533;&#65533;V&#65533;&#65533;%ay&#65533;M&#65533;&#65533;!A&#65533;&#65533;q&#65533;E&#65533;&#65533;F&#65533;-YK&#65533;&#65533;0&#65533;&#65533;J+&#65533;R(&#292;	-=&#65533;&#65533;&#65533;o&#65533;&#65533;!&#65533;g&#65533;&#65533;R#&#65533;&#806;6&#65533;h&#789;8&#539;&#65533;&#65533;f&#65533;&#65533;&#65533;D7&#65533;PR&#65533;&#65533;k&#65533;)?J,&#65533;&#230;8&#65533;I&#65533;-&#11346;%AH|&#65533;&#65533;&#65533;&#65533;-&#65533;&#65533;C&#65533;U#&#65533;&#1616;&#2037;&#65533;&#65533;&#65533;s&#65533;*&#65533;&#65533;&#966;:B&#65533;&#65533;%{&#65533;&#647;:(&#65533;T&#65533;&#65533;&#65533;t4&#65533;U&#65533;v~&#65533;&#1789;,J&#1170;&#65533;&#65533;&#65533;EZ&#65533;J6&#65533;r&#65533;&#65533;a-&#65533;s&#1178;&#65533;&#65533;&#65533;&#65533;&#65533;PF5Z#&#65533;&#65533;~>@d/	&#65533;&#65533;kz&#65533;:L&#65533;R&#65533;&#65533;&#65533;&#65533;&#65533;,Z&#65533;&#1148;d
M&#65533;r&#65533;X&#65533;j&#65533;N&#65533;Bl&#65533;M &#65533;&#65533;&#65533;
%]^U&#65533;hM&#65533;|t&#65533;&#65533;	a',3&#65533;JI&#65533;&#65533;&#65533;x}J4&#65533;  &#65533;&#65533;&#65533;]&#65533;J&#65533;&#65533;"x&#65533;&#65533;4&#65533;E&#65533;:&#65533;&#65533;&#65533;IAf&#65533;&:&#65533;&#65533;&#65533;&#876;f;&#65533;&#65533;&<p719+R@&#65533; &#65533;nd&#65533;&#65533;M&#65533;j]&#65533;
&#65533;&#65533;&#65533;}&#65533;h;8&#65533;&#65533;&#3511;&#65533;>y&#65533;&#65533;&#65533;&#65533;v&#65533;&#65533;&#65533;&#65533;&#65533;*&#65533;&#65533;&#65533;@ $8&#65533;&#65533;&#65533;~`&#65533;&#65533;t&#65533;&#65533;&#65533;&#1850; GF&#65533;&#65533;l&#65533;&#65533;&#65533;&#65533;'P&#65533;&#65533;&#65533;&#65533;&#65533;V&#65533;o&#65533;M&#65533;z&#65533;&#65533;
&#65533;&#65533;&#65533;&#65533;x&#219;\8&#65533;&#65533;Td&#65533;z&#65533;&#65533;_Y&#65533;&#65533;!&#65533;&#65533;i&#65533;"&#65533;&#65533;&#65533;/y&#65533;&#65533;&#65533;&#65533;&#65533;&#65533;&#65533;&#65533;$?&#65533;&#65533;4&#65533;jyKr&#65533;&#65533;'&#65533;&#65533;&#65533;&#65533;lDD	&#65533;&#65533;&#65533;X&#65533;p&#1808;&#65533;&#65533;F&#65533;.[&#65533;&#65533;&#65533;&#65533;z&#65533;&#65533;A
zjC&#65533;&#65533;&#65533;
&#65533;&#65533;
&#65533;&#65533;&#65533;&#65533;F>&#65533;d!U&#65533;&#65533;&#65533;/&#65533;&#65533;&#65533;&#65533;eU&#65533;X&#65533;&#65533;m&#65533; &#65533;v&#65533;&#528;zSRy?%_'*H3&#65533;klc&#65533;y&#65533;&#65533;&#65533;[C&#65533;&#65533;:&#1785;4&#65533;&#65533;&#65533;&#65533;&#65533;&#65533;KV&#65533;&#65533;&#65533;&#65533;L&#65533;&#65533;#&#65533;&#65533;&#65533;+&#65533;&#65533;>&#65533;k&#65533;&#65533;&#65533;&#65533;']&#65533;&#65533;&#65533;X^&&#65533;h&#65533;0@&#65533;&#65533;C &#65533;&#65533;:x&#65533;
&#65533;(&#65533;&#65533;V&#65533;&#65533;l0C%*&#65533;&#65533;.s64)&#65533;k7#&#65533;&#1085;&#65533;2&#65533;&#65533;5:
d &#895;&#816;&#65533;&#65533;&#65533;l;&#65533;:K&#65533;5&#65533;UVN&#65533;&#65533;&#65533;&#65533;&A&#65533;&#65533;G&#65533;k`'z&#65533;3&#65533;}&#65533;\&#65533;f&#65533;&#65533;&#65533;&#65533;)&#65533;&#65533;&#65533;iU&#65533;&#65533;5&#65533;&#65533;&#65533;uH&#65533;&#65533;ao&#65533;&#65533;q&#65533;&#65533;&#294;&#65533;Wt&#65533;{&#65533;&#65533;n#e1&#65533;&#65533;W&#65533;&#65533;V&#421;w&#65533;&#65533;lbk&#65533;&#65533;p&#65533;&#1343;'&#65533;&#65533;&#65533;4&#65533;Cq&#65533;'M&#65533;Subh&#65533;'t&#65533;c&#65533;&#65533;&#65533;;7&#65533;r&#65533;&#65533;&#65533;&#65533;O&#772;&#65533;&#65533;O&#65533;j&#65533;&#65533;&#332;&#65533;x&#65533; ?&#65533;&#65533;Q&#65533;p&#65533;&#65533;\_&#65533;&#65533;#&#65533;&#65533;&#65533;2&#65533;&#65533;&#65533;@&#65533;g&#65533;&#65533;i &#65533;y&#65533;&#65533;]l&#65533;/:;&#65533;&#1079;&#65533;&#65533;"}&#65533;}}&#65533;	&#65533;&#65533;&#65533;XY&#1764;&#65533;:&#65533;&#65533;&#65533;(&#65533;&#65533;W7-&#65533;&#65533;N]&#65533;4&#1652;}&#65533;&#65533;&#65533;&#65533;{G&#65533;&#65533;&#65533;&#65533;~&#65533;`=&#65533;tO&#65533;o&#65533;&#65533;,7B7*;&#65533;w&#65533;&#1304;v&#65533;&#65533;&#65533;&#65533;B&#65533;&#65533;	&#65533;v +&#65533;&#65533;uy/_&#65533;t&#65533;S&#65533;+]&#65533;&#65533;w&#65533;b&#924;n&#65533;<&#65533;m&#65533;&#65533;&#65533;G&#65533;z&#65533;&#65533;
&#65533;j&#65533;&#65533;&#65533;&#65533;%H&#65533;&#65533;&#65533;f&#65533;g~&#65533;$&#65533;&#65533;&#65533;;&#65533;&#65533;o&#1233;&#65533;O&#65533;&#65533;6&#65533;t]	9&#65533;Eo-&#65533;V^&#65533;&#65533;]&#65533;&#65533;skY&#65533;E?!X&#65533;_~&#65533;B=7&#65533;&#65533;O&#65533;&#65533;.r&#65533;&#65533;d&#65533;&#65533;.&#65533;&#65533;o&#65533;&#65533;o&#65533;]&#65533;h&#65533;7_&#565;F1U&#65533;&#65533;|W&#65533;\s&#65533;&#65533;&#65533;&#65533;&#65533;{&#65533;&#65533;n\&#65533;{&#65533;G)&#65533;UP7&#65533;&#65533;P~'l
&#65533;`.&#65533;&#65533;&#65533;&#65533;&#1089;&#65533;4&#65533;ine:P#&#65533;&#65533;v!&#65533;_fa&#65533;&#292;_&#65533;&#65533;x&#65533;61H^&#65533;&#65533;.&#65533;'"n&#65533;7&#65533;486&#65533;JG&#65533;-&#65533;hn&#65533;&#65533;*&#65533;v&#65533;&#65533;W&#65533;&#65533;&#65533; &#65533;&#65533;&#65533;&#65533;f&#65533;&#65533;'&#65533;&#65533;&#65533;4&#65533;r&hw&#65533;&#65533;j&#65533;7oP&&#65533;]&#65533;\8^&#65533;&#65533;ub%&#65533;49&#65533;&#65533;y&#65533; &#65533;ac&#65533;&#65533;Nk&#65533;}&#599;p&#65533;=&#65533;D&#65533;)r'w&#65533;/&#65533;&#65533;&#65533;xHP1&#65533;&#65533;A`&#65533;&#65533;&#65533;&#65533;of&#65533;V\&#65533;X!&#65533;&#1416;&#65533;/4kt'&#65533;&#65533;&#199;)7m&#65533;&#65533;f&#65533;&#65533;&#65533;R&#65533;&#65533;P&#65533;\,qu0 s&#65533;&#65533;&#65533;&#65533;!h&#65533;&#65533;E}&#65533;$z8&#65533;&#65533;&#65533;[P&#65533;&#65533;<&#65533;f&#65533;%&#65533;o~&#65533;&#1477;&#65533;&#65533;&#65533;&#65533;&#65533;&#65533;1<&#65533;%c&#65533;&#65533;&#65533;&#65533;m&#65533;&#65533;&#65533;R[-&#65533;f&#65533;[&#65533;x&#65533;&#65533;3&#65533;g4%&#65533;&#65533;x&#65533;&#65533;&#65533;RZ?&#65533;&#65533;&#65533;&#65533;&#65533;&#65533;!&#2008;6&#65533;e:&#65533;&#65533;t|&#65533;dHW&#65533;&#65533;&#1240;&&#65533;(&#65533;&#65533;H"&#65533;&#65533;&#65533;&#65533;4&#65533;a&#65533;hV&#65533;Bk2c&#65533;&#65533;QP&#1384;&#65533;5&#65533; yI&#65533;&#65533;&#65533;&#65533;(&#65533;&#65533;h&#65533;&#65533;l&#65533;&#65533;|&#65533;&#65533;&#65533;1J&#65533;8&#65533;A@&#65533;"%*&#65533;Wb$&#65533;&#65533;&#65533;&#65533;0  pF&#65533;^0)N&#65533;&#1297;&#65533;&#65533;&#65533;H&#65533;)&#65533;1&#65533;M&#65533;VbU &#65533;/m&#65533;OC&#65533;|&#1616;F&#65533;&#65533;&#65533;1&#65533;&#65533;&#65533;&#65533;&#65533;o:&#65533;Q+i&#65533;^&#65533;~&#65533;&#65533;uW&#65533;M&#405;&#65533;&#65533;Q%$&#276;#YEH &#65533;&#65533;&#65533;&#65533;&#65533;&#65533;&#65533;u{&#65533;&#65533;&#1620;&#65533; bs&#65533;&#65533;&#65533; k1&#1189;&#65533;&#65533;&#65533;Kzi	qV|&#65533;&#65533;&#65533;$&#65533;\&#65533;Iv&#65533;@&#1027;&#65533;Y&#65533;&#65533;&#65533;&#646;z&#65533;&#65533;&#65533;&#65533;&#65533;v .B&#65533;&#65533;2&#65533;)[&#1185;&#65533;cX&#65533;&#35224;g&#65533;Gf&#65533;&#65533;&#65533;yUh&#65533;&#65533;&#65533;&#65533;d&#65533;yE&#65533;&#65533;E&#65533;&#65533;*X&#5728;Yn&#65533;'dP&#65533;UH&#65533;C s^&#65533;&#65533;K&#65533;&#65533;y&#65533;
I@&#178;9&#65533;x
&#1052;&#65533;&#65533;xG&#65533;"U&#65533;(&#65533;YG&#65533;&#65533;&#1625;&#65533;q9&#65533;r)&#65533;U&#65533;&#65533;{&#65533;=&#65533;U&#65533;&#65533;&#65533;&#65533;a&#65533;&#65533;&#65533;&#1622;!	_9&#65533;h&#65533;:&#65533;2kP_`n>&#65533;\t&#65533;&#65533;&#65533;&#65533;)&#65533;&#65533;&#1428;P&#65533;u&#65533; &#65533;&#65533;&#65533;&#65533;i&#65533;&#65533;r**&#65533;T&#65533;&#65533;
jn&#65533;&#65533;&#65533;M&#65533;9&#65533;&#65533;5&#65533;&#1439;&#65533;&#65533;&#673;6Z&#65533;_4&#65533;.f&#65533;\@&#65533;fq&#1549;/J:&#594;3&#65533;&#65533;5z&#65533;&#1669;&#65533;&#65533;X&#65533;9&#65533;&#65533;<&#65533;(&#65533;&#65533;&#65533;7&#65533;z&#65533;0"&#65533;&#65533;&#1569;^&#676;7&#65533;&#65533;9&#65533;%
&#65533;f &#65533;^-&#65533;C&#65533;mN&#65533;&#65533;&#65533;q!J&#65533;&#65533;t
&#65533;&#345;	b:	&#65533;n$&#65533;&#65533;&#65533;&#610;k&#65533;p&#65533;&#50597;p&#65533;&#65533;&#65533;&#65533;]&#65533;i>|d&yb&#65533;W&#65533;&#65533;&#65533;&#65533;&#65533;3&#65533;&#65533;%>&#65533;&#65533;&#65533;&#65533;&#65533;9r&#65533;&#65533;y&#65533;&#65533;Y&#65533;}&#1059;&#65533;&#65533;_&#65533;2H&#65533;&#65533;#Vh!&#65533;J&#65533;&#65533;&#65533;&#65533;)&#65533;O!Z&#65533;_&#65533;&#65533;&#65533;Cc&#65533;&#65533;&#65533;&#65533;&#65533;_S&#65533;&#65533;jD&#65533;Jk&#65533;&#65533;&#65533;:`&#65533;&#670;&#65533;&#1704;&#65533;&#65533;:&#65533;<z&#65533;&#65533;&#65533;l	&#65533;&#65533;&#65533;p&#65533;&#65533;&#65533;&#1324;&#65533;&#65533;&#65533;&#65533;&#683;&#65533;7d&#65533;&#65533;&#65533;_xi0N7&#65533;kW`
^&#65533;&#65533;&#65533;)`&#65533;&#65533;J&#65533;&#65533;V<&#65533;&#65533;&#65533;&#65533;DL&#65533;4&#65533;{&#65533;&#1642;Q&#65533;
&#65533;o	&#65533;zH&#65533;&#687;K&#65533;Ft:&#65533;&#18343;&#65533;(	&#65533;&#65533;&#65533;_&#65533;&#65533;&}&#65533;e&#65533;&#65533;U&#65533;	u&#65533;C&#65533;k&#65533;{Q&#25262;&#65533;	&#65533;&#65533;&#65533;&#65533;{&#65533;&#65533;8&#65533;&#65533;N&#65533;\&#65533;&#65533;@&#1651;&#596;I&#65533;&#65533;mY&#65533;14&#65533;&#65533;&#1701;&#65533;&#65533;66&#65533;&#65533;9Q+&#65533;TK&#65533;&#65533;e0Xj&#65533;&#65533;&#65533;P?&#65533;&#65533;MN&#65533;&#65533;&#65533;Tee-	&#65533;,&#65533;&#65533;&#65533;&#545;&#65533;&#1320;`*&#65533;S[&#65533;t&#65533;&#65533;&#65533;&#65533;v&#65533;&#65533;&#65533;&#65533;^%LW&#65533;&#65533;	&#65533; &#65533;&#65533;-x&#65533;>@;&#65533;cmK+J&#65533;&#31395;&#65533;*&#65533;u;&#65533;R&#65533;[xNp|i-&#65533;&#65533;&#612;uM&#65533;)&#65533;
8A3&#65533;&#65533;D&#65533;&#65533;&#65533;&#65533;&#65533;&#65533;{&#65533;v{&#65533;Tz&#65533;&#65533;pYZ&#65533;b&#65533;&#65533;&#65533;c&#65533;+BHW&#65533;&#65533;7p}&#65533;&#65533;)A\&#65533;&#65533;&#65533;&#65533;Q&#65533;&#65533;z&#65533;h&#65533;&#65533;&#65533;Y@&#65533;&#48857;v&#65533;&#65533;
T&#65533;#&#65533;eI&#65533;*&#65533; &#65533;&#65533;&#65533;D&#65533;zKQ0&#65533;&#65533;K&#65533;&#65533;u&#65533;&#65533;&#65533;&#65533;&#65533;&#65533;;&#65533;&#65533;&#65533;&#65533;Kk&#65533;JZJW&#65533;:&#65533;Fd&#65533;I&#65533;&#65533;a&#65533;&#65533;[&#65533;&#65533;&#65533;9&#65533;[&#65533;&#65533;kx<k&#65533;&#65533;&#65533;&#65533;R&#65533;&#677;&#65533;&#65533;&#65533;+&#65533;+L`&#65533;s&#65533;&#65533;&#65533;&#65533;&#65533;&#65533;Z&#65533;PJ&#65533;&#65533;[&#65533;&#1435;&#65533;&#65533;&#65533;&#65533;&#65533;({&#65533;LB&#65533;&#65533;&#65533;[&#65533;&#65533;&#65533;+&#1314;&#65533;#&#65533;&#65533;&#1272;&#65533;&#65533;d&#65533;&#65533;&#65533;,&#65533;&#65533;&#65533;PY&#65533;&#65533;/&#65533;&#65533;1&#65533;&#65533;"oe&#65533;&#65533;&#65533;6&#65533;4&#65533;Z&#65533;6G"&#65533;&#65533;+|ap&#65533;&#65533;&#65533;&#65533;b&#65533;&#259;* &#65533;&#65533;&#65533;8%&#65533;V&#65533;Z&#65533;;G&#643;&#65533;&#65533;d&#65533;&#65533;6&#65533;&#65533;$&#782;0&#65533;&#1775;&&#65533;&#65533;&#473;&#65533;&#65533;{\DZ&#65533;&#65533;}l &#65533;g&#65533;&#258;L&#65533;#&#65533;&#65533;8&#65533;&#65533;&#65533;&#567;{~&#65533;&#65533;&#65533;[cm&#287;#&#65533;&#65533;!&#65533;&#65533;&#65533;/`&#65533;\S&#65533;l&#65533;&#65533;0Y X&#65533;&#65533;&#65533;t&#65533;&#65533;L&#65533;&#65533;&#753;|R&#65533;&#65533;&#65533;&#65533;&#65533;&#65533;&#65533;B&#65533;&#65533;[&#65533;,&#65533;&#65533;r[&#65533;&#65533;&#65533;5&#65533;`&#65533;<&#65533; &#65533;U&#65533;&#65533;&#812;&y&#65533;rC,&#65533;&#65533; &#65533;&#613;&#65533;&#65533;&#65533;K&#1084;&#65533;&#65533;e\'9&#65533;&#65533;OVng&#65533;.&#65533;&#65533;l&#65533;&#65533;&#65533;&#65533;&#65533;&#65533;\m&#65533;&#65533;&#65533;&#65533;&#65533;&#65533;t$&#65533;&#65533;&#65533;&#65533;&#65533;|&#65533;&#1742;]%b&#65533;&#65533;7&#65533;&#65533;`&#65533;&#65533;g&#65533;&#65533;&#65533;&#65533;&#65533;1&#65533; &#65533;&#1135;dj&#1500;&#65533;m&#65533;#&#65533;&#65533;&#65533;,&#65533;'}&#65533;;&#65533;)z&#65533;&#65533;C	&#65533;p$&#65533;&#65533;&#65533;2&#65533;&#1104;&#65533;&#65533;2I;&#65533;G=&#65533;&#65533;&#65533;&#65533;&#1296;&#65533;&#65533;c&#65533;&#65533;&#65533;~&XJ&#65533;&#65533;8&#65533;&#65533;&#65533;&#65533;D&#65533;&#65533;R&#65533;J}&#65533;&#65533;Mm&#1369;&#65533;&#65533;Z&#65533;&#65533;b&#65533;%&#65533;l&#65533;'t&#65533;`&#1439;j&#65533;d&#65533;&#1304;+&#65533;&#65533;&#65533;hQ&#65533;&#65533;&#65533;&#65533;&#299;+`&#65533;Y&#65533;&#65533;&#65533;&#65533;&#65533;&#65533;&#65533;&#1521;&#65533;#&#65533;&#65533;&#65533;&#65533;&#65533;j&#65533;&#65533;&#65533;&#65533;&#65533;&#65533;K&#65533;/\,&#65533;&#1563;i&#1578;&#65533;&#1552;&#65533;&#65533;i&#65533;&#65533;&#65533;&#1627;}&#65533;&#65533;{&#65533;&#65533;Zj&#703;9
&#65533;&#65533;.i&#65533;%&#65533;&#65533;&#65533;&#65533;}&#65533;&#65533;M&#65533;&#65533;&#65533;;&#65533;M&#65533;-&#1779;]&#65533;!&#65533;&#65533;7&#65533;x&#65533;&#65533;	{&#65533;	lpz&#65533;&#65533;&#65533;~0&#1789;&#65533;&#65533;&#65533;Kk&#65533;&#65533;&#65533;	&#65533;M&#65533;&#65533;&#65533;&#65533;&#65533;&#65533;	 &#65533;P&#65533;~&#65533;&#65533;T !&#65533; U ,2 p >&#65533;  &#65533; &#65533;H&#65533;&#65533;&#65533;&#65533;K*\&#65533;&#65533;`&#65533;&#65533;#J&#65533;H&#65533;&#65533;&#331;3j&#65533;&#65533;q"&#198; C&#65533;I&#65533;&#65533;&#595;(S&#65533;\&#626;&#65533;&#727;0c&#668;I&#65533;d&#475;8s&#65533;&#65533;&#65533;&#65533;c&#863;@&#65533;
J&#65533;&#65533;&#1123;H&#65533;.&#65533;&#65533;S&#65533;&#1255;P&#65533;J&#65533;J&#65533;&#65533;&#1387;/!&#65533;d&#65533;&#1446;X&#65533;"+&#65533;&#65533;&#1651;h&#1258;u&#65533;&#65533;&#1783;[&#65533;&#65533;][6&#65533;E&#65533;&K&#65533;&#65533;&#2047;&#65533;&#65533;&#65533;&#65533;&#65533;ma&#65533;]&#65533;
6&#65533;&#130;q&#65533;L&#65533;&#65533;&#65533;&#728;3k&#65533;&#825;&#65533;&#65533;&#980;?>,C+b&#65533;&#65533;&#65533;&#65533;&#65533; 	6~Q=&#65533;&#65533;&#1784;s&#65533;&#65533;&#891;&#65533;&#65533;*pe&#65533;&#65533;cx&#65533;&#1332;&#65533;2x&#65533;B&#65533;&#531;K&#65533;N&#65533;zP8Hk5]&#65533;&#65533;&#65533;&#65533;o"&#65533;&#65533;&#1088;ys&#483;&#65533;e&#65533;&#1530;&#65533;&#65533;&#65533;%?l8&#65533;h&#65533;&#65533;&#65533;GN&#65533;&#65533;&#65533;&#65533;,(&#65533; &#65533;M&#65533;&#65533;t&#65533;&#359;&#65533;&#65533;&#1433;&#65533;&#195;&#65533;7&#1796;nE&#65533;C&#65533;e&#65533;QC*&#65533;&#65533;@  
 ^ci8&#65533;(&#65533;8]&#65533;&#65533;&#65533;f&#65533;&#65533;&#65533;&#65533;h&&#65533;&#65533;Y&#65533;&#65533;y&#65533;8&#65533;&#65533;9&#65533;(&#65533;~&#65533;&#65533;,&#65533;U&#65533;&#65533;&#65533;R&#65533;b4)&#65533;7
&#65533;&#65533;&#65533;\v&#65533;v&#65533;qwdpb&#65533;&#65533;C{^&#65533;&#65533;r&#65533;&#65533;x&&#65533;Wb&#65533;Q&#65533;i&#65533;i'Pd&#1671;&#65533;&#1801;I&#65533;w&#65533;&#65533;c&#65533;m&#65533;&#514;lB&#537;&#65533;&#65533;&#65533;&#65533;Y&#65533;&#65533;&#65533;&#65533;&#65533;'&#65533;%&#65533;&#65533;&#65533;&#65533;&#65533;&#65533;&#65533;&#65533;b&#65533;(&#65533;&#65533;&#65533;:q&#65533;&#65533;&#65533;&#65533;&#65533;w&#65533;|8&#65533;&#65533;&#65533;%p&#65533;i&#65533;&#65533;&#65533;&#65533;&#65533;&#65533;&#65533;*&#1572;&#65533;&#65533;)&#65533;&#65533;&#65533;&#65533;"&#65533;&#65533;&#65533;+yD&#65533;a&#65533;) &#65533;&#65533;&#1322;U&#65533;&#65533;&#65533;&#65533;J&#65533;g&#65533;(`&#65533; &#65533;: &#65533;TmY&#65533;&#65533;uf&#65533;&#65533;v&#65533;n&#65533;$&#65533;&#65533;&#65533;Y-&#65533;J&#65533;&4&#65533;&#65533;&#65533; &#65533;&#65533;&#60070;Y:&#65533;&#65533;p){/&#65533;&#65533;N9&#65533;&#65533;&#65533;,&#65533;&#65533;&#65533;K&#65533;&#65533;1&#65533;l&#65533;&#65533;&#65533;R&#65533;&#65533;&#65533;]&#65533;&#65533;qX9&#65533;P&#65533;&#65533;&#65533;L&#65533;&#65533;G],&#65533;&#65533;i&#733;&#65533;&#65533;6&n&#65533;&#65533;Ny&#65533;&#65533;&#65533;&#65533;&#65533;|$&#1264;&#65533;&#65533;H &#65533;&#65533;([&#65533;&#19498;&#65533;V&#65533;D&#65533;B7qR:;&#65533;1&#65533;&#65533;&#65533;mCk&#65533;&#65533;\lL&#65533;=U&#65533;-&#65533;&#65533;'p&#65533;I&#65533;&#65533;&#65533;&#65533;&#65533;&#65533;4&#65533;/&#65533;&#65533;y&#65533;&#65533;ce?&#65533;&#65533;&#65533;&#65533;S>&#65533;@'&#65533;&#65533;&#65533;_&#65533;7&#1807;l&#65533;&#65533;a;:8&#65533;&#65533;&#65533;{`&#1057;&#65533;4v&#1656;:`&#65533;&#65533;2&#65533;&#65533;&#65533;&#65533;I&#65533;&#65533;&#65533;&#65533;I&#65533;&#65533;&#65533;ok5&#820;&#65533;f&#65533;&#558;&#65533;&#528;e@&#65533;&#1282;=O&#65533;&#65533;&#65533;]&#65533;&#65533;&#65533;&#1533;&#65533;&#65533;m_&#65533;qa&#65533;&#65533; &#65533;K&#65533;0&#65533;&#65533;&#65533;&#65533;`/&#65375;ZB&#65533;&#65533;&#65533;&#65533;'&#65533;&#1685;#&#65533;&#65533;I_&#65533;&#65533;&#65533;z&#65533;i&#65533;&#65533;&#65533;&#65533;&#65533;s&#65533;s&#65533;&#65533;&#24122;v&#65533;&#65533;-&#65533;&#65533;&#65533;&#65533;9`&#65533;&#65533;XP&#1238;&#65533;&#65533;&#65533;<&#65533;&#65533;&#65533;&#65533;&#65533;W&#65533;&#65533;&#713; j -z0y	&#65533;Y&#65533;&#65533;27&#65533;&#65533;g&#65533;3U&#65533;&#65533;01&#65533;t&#65533;II&#65533;'>&#65533;&#65533;&#65533;&#65533;&#65533;wHUqPf&#65533;[&#65533;&#65533;g&#65533;BS&#65533;@;&#149;&#65533;&#1169;&#65533;&#65533;&#65533;&#65533;&#65533;!6&#65533;&#65533;&#65533;u&#65533;X&#802;&#65533;@&#65533;&#65533;&#65533;	^{"a&#65533;4fB"&#65533;&#65533;y &#65533;P&#65533;&#13933;&#65533;&#65533;@i&#65533;x&#803;/S1&#65533;y&#65533;ib$#
&#65533;H-&#65533;&#65533;&#65533;aSS&#65533;&#65533;&#65533;B&#65533;!&#65533;Y&#65533;C&#65533;NJ&#65533;&#65533;J&#65533;D]&#65533;yS\6&#65533;"&#65533;&#65533;&#65533;S&#65533;k&#65533;&#1316;9&#65533;*P4&#1766;&#65533;&#65533;&#65533;e&#65533;&#65533;&#65533;&#65533;,7&#65533;X&#65533;&#65533;?&#65533;&#65533;&#65533;.A&#65533;&#65533;R@&#65533;*&#65533;D&#65533;c&#65533;&#65533;&#65533;&#65533;&#65533;&#866;b.Y2&#65533;f:&#65533;&#65533;t&#65533;E&#65533;&#619;#&#65533;.x}c&#65533;-&#1347;&#65533;7F&#65533; &#65533;L&#65533;)I&#65533;g&#65533;&#903266;ft&#65533;&#65533;R&#65533;pXf&#65533;&#65533;M&#65533;&#65533;.&#15652;>&#1106;&#65533;&#65533;}&#65533;&#282;<&#65533;&&#65533;R1&#65533;DR&#65533;a&#65533;v&#65533;&#966;&#65533;&#65533;&#65533;&#65533;;3O-&#65533;r3&#65533;&#65533;*1&#65533; &#65533;&#65533;d&#54056;HGz&#65533;#&#65533;o&#65533;&#65533;f=&&#65533;*6&#65533;3$&#65533;&#65533;Lc&#65533;&#65533;gM&#65533;[&#65533;&#65533;(;&#65533;>&#65533;tf&#65533;@&#65533;&#65533;&#65533;g&#65533;`&#65533;+&#65533;&#65533;&#65533;X|4&#65533;B&#65533;&#65533;T[&#65533;F&#65533;@.L&#65533;A&#65533;&#65533;&#65533;9&#65533;&#65533;oS&#65533;X&#65533;fq&#2853;&#65533;&#65533;&#65533;&#65533;&#65533;	&#65533;p&#65533;&#65533;\&#65533;JW>&#65533;&#65533;"&#65533;&#65533;&#65533; &#65533;&#1684;&#65533;&#65533;&#65533;&#65533;&#65533;&#65533;_O&#65533;&#65533;ny@{&#65533;*&#65533;&#65533;&#65533;&#65533;:&#65533;&#65533;<9&#65533;&#65533;z&#65533;&#65533;u=&#65533;&#876;f7&#65533;&#1647;s!`&#65533;E&#65533;)&#65533;&#65533;Y4&#65533;&#65533;&#65533;&#65533;H&#897;v&#65533;&#65533;&#65533;&#65533;&#65533;l=&#65533;&#65533;&#65533;&#65533;&#65533;1&#65533;&#65533;z&#65533;&#65533;"
-$&#1545;&#65533;;&#65533;&#65533;`WH&#65533;&#65533;l&#65533;&#65533;&#65533;&#65533;V&#65533;&#65533;&#65533;Kds&#65533;H*]6&#65533;v&#65533;B &#65533;&#65533;&#65533;&#65533;&#65533; &#65533;I&#65533;:&#65533;&#65533;&#65533;Mo&#65533;&#65533;&#65533;&#65533;&#65533;&#65533;v&#65533;&#65533;&#65533;&#65533;&#65533;%&#65533;6&#65533;'BTp&#65533;&#65533; &#65533;&#65533;%/E=&#65533;&#65533;&#65533;fg^&{;]A&#65533;#&#65533;&#65533;&#65533;&#65533;&#415;&#65533;&#65533;&#65533;&#65533;&#65533;&#65533;&#65533;&#65533;&#65533;&#65533;&#65533;&#65533;M&#65533;&#65533;G,[&#65533;D&#65533;&#65533;&#65533;&#65533;&#65533;&#65533;X&#65533;&#65533; 0&&#65533;M`{x&#65533;&#65533;&#65533;&#65533;&#65533;e&#650;&#65533;&#65533; &#65533;&#65533;mA&#65533;A&#65533;h&#65533;&#65533;K&#65533;&#65533;&#65533;&#65533;P&#65533;q<&#65533;&#65533;*&#65533;&#65533;&#65533;
&#65533;A#%&#65533;&#65533;&#65533;@x&#65533;&#65533;#@.&#65533;&#65533;&#65533;&#65533;&#65533;N&#65533;&#65533;=,&#65533;[&#65533;&#65533;&#65533;0+&#27010;&#65533;&#65533;4n&#65533;&#687;Up&#65533;&#65533;p&#65533;&#65533;3&#65533;&#65533;&#331;&#65533;&#65533;&#65533;&#65533;&#65533;Y&#65533;&#65533;)&#65533;_h&#65533;&#65533;&#65533;&#65533;~Q &#65533;N&#1727;~2&#65533;bc&#65533;&#65533;&#288;u\S&#65533;P&#65533;&#65533;%&#65533;J&#65533;&#1538;&#65533;&#65533;&#65533;O&#65533;&#65533;&#65533;=&#65533;s!G&#1336;&#949;&#65533;&#65533;&#65533;%&#65533;&#65533;&#65533;&#65533;D&#65533;&#1313;&#65533;&H&#65533;&#65533;M&#65533;5&#65533;P$&#65533;&#65533;&#65533;&#65533;&#65533;&#65533;T&#65533;&#65533;&#65533;&#65533;~p&#65533;CBT&#65533;P&#65533;&#65533;&#65533;C2&#65533;&#65533;rg&#65533;&#1652;>&#65533;&#65533;&#65533;&#65533;i&#65533;&#65533;&#65533;Xj&#65533;7&#65533;&#65533;m&#65533;&#65533;&#65533; S&#65533;+&#65533;^K&#65533;&#65533;&#65533;&#65533;w&#65533;fK`@e&#65533;Q&#65533;&#65533;&#65533;&#65533;&#65533;&#65533;$f]e&#65533;A&#65533;d&#65533;&#65533;Ndx&#65533;&#65533;&#65533;&#893;q&#65533;<&#696;&#65533;T&#65533;
&#65533;&#65533;&#65533;&#65533;l&#65533;l&#65533;&#65533;Q&#65533;&#1182;&#65533;&#65533;&#65533;N&#65533;&#65533;ls&#65533;\&#65533;'W&#65533;&#65533;}&#65533;&#65533;@&#65533;$S3&#65533;h&#65533;&#65533;.sJ&#65533;&G&#65533;>&#65533;/>&#65533;&#65533;9^s&#65533;&#65533;&#65533;a&#65533;&#65533;&#65533;&#65533;$&#65533;&#65533;{&#65533;&#65533;&#65533;&#65533;&#65533;nh&#65533;|`o&#65533;&#65533;t&#65533;&#65533;N&#65533;dw|&#65533;&#65533;N)P&#65533;)w&#65533;&#65533;x&#65533;;&#65533;&#65533;S$&#65533;)&#65533;&#65533;f&#65533;&#1059;&#65533;&#65533;&#65533;&#65533;o?A&#65533;[X&#65533;_>&#65533;&#65533;&#60569;&#65533;N&#65533;&#65533;#g&#65533;&#65533;&#65533;s&#65533;&#65533;q&#65533;3p{&#65533;o&#65533;&#65533;4&#65533;&#65533;z<&#65533;=&#65533;&#65533;V&#65533;&#65533;x&#65533;I&#65533;&#65533;&#65533;?Qk#&#65533;A&#65533;{&#65533;&#65533;&#65533;&#65533;&#65533;&#65533;&#65533;&#65533;&#65533;n&#65533;&#65533;&#65533;&#65533;A&#65533;&#65533;&#65533;&#65533;&#65533;&#65533;&#65533;`&#65533;&#65533;A&#65533;-&#65533;&#65533;
0~&#65533;T=&#65533;9&#65533;7&#65533;{&#65533;&#65533;&#65533;&#65533;&#65533;&#65533;&#65533;&#65533;|&#65533;&#65533;&#65533;&#65533;&#65533;8&#65533;&#65533;&#65533;&#423;&#65533;&#65533;&#1775;u&#65533;&#65533;O&#65533;w&#65533;&#65533;Q&#65533;&#65533;&#65533;&#65533;&#65533;/&#65533;S&#65533;vW&#65533;K&#65533;7|&#65533;&#65533;AwS&#789;
v1Y &#65533;r&#65533;8T&#65533;R&#65533;""5&#65533;N6&#65533;!c&#65533;&#65533;^&#65533;&#1472;&#65533;&#320;"a:W &#65533;&#65533;jE&#65533;&#65533;4J&#65533;6u&#65533;/&#65533;&#65533;&#65533;Fd&#65533;F$%&#65533;N[&#65533;3RVhS1( "S&u&#65533;&#65533;S&#65533;&#65533;5&#65533;&#65533;f7h'98Mat&#65533;&#1155;JWv&#65533;`&#65533;$F&#65533;%2&#65533;x &#65533;&#65533;7^&#1540;i&#65533;YRt&#65533;4&#65533;&#65533;Wl7l2UG&#65533;&#65533;&#65533;&#65533;`&#65533;qcH&#65533;]b&#65533;&#65533;eR&#65533;}Ou&#65533;i&#65533; 2F&#65533;&#548;&#65533;u&#65533;lK&#65533;&#65533;7C|&#65533;Y&#65533;3&#65533;7R!2l&#65533;&#65533;T{U&#65533;v&#65533;UB&#1047;u&#65533;XuwHp&#65533;&#65533;&#65533;!b&#65533;&#65533;&#65533;&#65533;3 (H&#65533;7d-va'P) +tj x&#65533;8&#65533;&#65533;&#1815;d&#65533;&#65533; &#65533;&#65533;QO&#65533;(E&#65533;m&#65533;Pz16&#65533;!&#65533;4<@&#65533;&#65533;(`&#65533;&#65533;&#65533;T&#65533;> &#65533;&#65533;:&#65533;RG&#65533;&#65533;(&#65533;G(&&#65533;Vh&#65533;&#65533;gr&#65533;H&#65533;&#65533;&#65533;6^7P&#65533;8K&#65533;&#65533; &#65533;3)&#65533;V&#65533;&#65533;2{`&#65533;&#65533;&#65533;&#65533;}$\,P&#65533;w&#65533;~2&&#65533;&#65533;i!h&#65533;8y&#65533;&#65533;G&#65533;&#65533;&#65533;-&#26944;&#65533;&#65533;&#65533;&#65533;&#10768;c&#65533;DX}&#1613;6r&#65533;	b$&#65533;6 i7	&#65533;&#65533;,&#65533;&#65533;7>&#65533;&#65533;Q$&#65533;S&#65533;&#65533;&#65533;C1!&#65533;8iJI\L&#1620;&#65533;&#65533;&#327;2&#65533;L&#65533;&#65533;I&#65533;5&#65533;&#65533;M\G	&#1107;&#230;xk&#65533;rC&#65533;Gz&#65533; D&#65533;&#65533;Vi&#65533;&#65533;;&#65533;6&#65533;&#65533;tR9&#65533;&#65533;\gb&#65533;W9B&#65533;&#65533;_&#503;I5~&#65533;h7&#65533;/&#65533;&#65533;Z(`C5&#65533;&#65533;&#65533;&#65533;&#65533;b)&#65533;s&#65533;&#65533;4L&#65533;t&#65533;G&#37532;&#65533;&#65533;&#65533;&#471;Rh`	&#65533;&#65533;X&#65533;INI&#65533; &#65533;&#65533;&#65533;&#65533;sQ&#65533;&#65533;&#65533;YdG&#65533;&#65533;<&#65533;&#65533;&#65533;(Fa&#65533;&#65533;&#65533;s&#65533;1o&#628;&#65533;QiY&#65533;L&#65533;V[&#65533;	X|&#65533;Cw!&#65533;1F&#65533;&#1702;wA8&#65533;&#65533;&#65533;*&#65533;&#65533;F&#65533;&#65533;&#65533;&#65533;&#65533;&#65533;&#65533;&#65533;&#65533;I&#65533;q-&#65533;B&#65533;&#65533;C&#65533;wz&#1369;6&#65533;&#65533;%&#1113;cDF&#65533;&#65533;&#65533;&#65533;6i&#65533;&#65533;r&#65533;lc&#65533;&#469;?&#65533;&#65533;&#65533;8&#65533;Vg&#65533;[&&#65533;J&#65533;&#65533;&#65533;%&#65533;Y&#65533;&#65533;(&&#65533;&#65533;&#65533;&#65533;&#65533;&#65533;&#65533;0b	!v&#65533;(e&#65533;y_&#65533;&#527;_&#65533;!gc&#65533;&#65533;(&#65533;&#65533;s%&#65533;u&#65533;&#65533;&#606;&#65533;*d&#65533;&#65533;&#65533;C&#65533;&#65533;&#65533;)&#65533;&#65533;&#65533;&#65533;&#65533;%_&&#65533;HF&#65533;&#65533;&#65533;&#65533;&#65533;e&#65533; &#65533;&#65533;&#65533;&#65533;&#65533;&#1737;&#65533;&#65533;i&#65533;&#65533;&#65533;y2:&#759;&#65533;4&#65533;N6&#65533;&#65533;&#65533;y3&#65533;&#65533;&#65533;&#65533;&#9884;&#65533;&Z7G&#65533;Xc*&#65533;&#65533;Ye&#65533;&#65533;#y&#65533;&#65533;&#65533;L&#65533;s&#65533;&#65533;&#65533;Yw9&#65533;7!dM P`p&#65533;S&#65533;&#65533;z&#65533;&#65533;&#65533;&#65533;&#65533;&#65533;l&#65533;2~&#65533;f
Y&#65533;)&#65533;T&#65533;&#65533;&#65533;&#65533;&#65533;&#65533;&#230;42&#65533;&#65533;&#65533;2x:&#65533;{&#65533;&#65533;}*<&#65533;8&#65533;5Y&#65533;D&#1111;<G&#65533;&#65533;&#1695;&#65533;&#65533;&#65533;&#296;ny&#65533;$R&#65533;&#65533;&#65533;&#65533;V&#65533;\B&#65533;A&#65533;&#65533;&#65533;&#65533;R1&#65533;pE&#65533;F&#65533;*d&#65533;X&#65533;
!&#1118;&#65533;*B&#65533;&#65533;t&#682;&#65533;j&#65533;&#65533;&#65533;&#65533;&#65533;&#65533;&#65533;&#65533;&#65533;X&#65533;&#65533;&#65533;&#65533;Lt&#65533;#&#65533;&#65533;X&#4579;&#65533;&#65533;<&#65533;&#1702;N&#65533;-^&#65533;s&#65533;&#65533;&#65533;&#65533;&#65533;&#1708;w&#65533;\&#65533;&#65533;&#65533;~6&#65533;&#65533;zF'&#65533;&#65533;&#65533;&#65533;p&#65533;&#65533;&#65533;&#65533;&#65533;&#65533;&#65533;&#1946;&#65533;&#65533;&#65533;*&#31404;&#65533;J&#65533;:&#65533;
&#65533;&#65533;&#65533;e&#485;[W~&#65533;&#53359;gh&#623;&#65533;	&#65533;&#65533;:&#65533;Sj!;&#65533;&#65533;q&#65533;	K.r>&#65533;&#65533;&#65533;&#65533;&#65533;&#65533;&#65533;+&#65533;&#65533;&#65533;&#65533;&#65533;&#65533;&#1607;&#65533;s&#65533;&#65533;1&#65533;!&#750;#&#46330;(&#65533;&#65533;&#65533;\>q\&#65533;)&#65533;&#65533;z/K&#65533;1]nI&#65533;&#65533;z&#65533;n&#65533;&#65533;N&#65533;M\&#65533;&#65533;&#65533;q&#65533;&#65533;*&#65533;&#65533;&#65533;,GU&#65533;&#65533;&#65533;&#65533;&#65533;&#65533;&#65533;E
{;5v&#65533;I&#65533;rl&#65533;&#65533;j*&#65533;z&#65533;&#65533;o1M&#65533;&#65533;z&#65533;&#65533;&#65533;&#65533;&#65533;&#1648;g&#65533;R&#65533;a&#65533;`?&#65533;$k&#65533;vGNi&#65533;&#65533;&#65533;Y&#65533;&#65533;&#65533;YI&#65533;&#20136;r&#65533;&#65533;U&#65533;&#65533;&#65533;&#65533;&#65533;&#65533;jU&#65533;&#183;&#65533;uU&#65533;&#65533;&#65533;e&#65533;&#65533;&#65533;&#65533;8p&#65533;&#65533;&#65533;Z&#65533;&#65533;&#298;&#65533;&#65533;&#40203;&#65533;'&#65533;
&#65533;&#65533;&#65533;&#65533;&#65533;+&#65533;kAi&#65533;&#65533;&#65533;Bc&#1527;&#65533;R&#65533;&#65533;&#65533;&&#65533;&#65533;&#65533;_&#65533;&#65533;&#65533;Z&#65533;&#65533;&#65533;-V{&#65533;&#65533;&#743;&#65533;D&#65533;&#65533;&#65533;&#65533;[^@W&#65533;&#65533;&#65533;&#65533;xv&#65533;&#65533;{&#65533;&#65533;&#65533;rj&#1182;&#1784;&#65533;&#65533;&#65533;4&#65533;&#65533;&#65533;X&#65533;&#65533;&#65533;[?&#65533;&|&#65533;[&#65533;[&#65533;FK^&#65533;{&#65533;&#65533;'*3N&#65533;&#65533;m&#65533;&#65533;5[&#65533;&#65533;Q&#65533;&#59045;&#65533;B7&#65533;&#65533;S&#65533;s@	U@&#65533;K&#65533;`yU&#65533;ghXZ&#65533;	F@b&#65533;<&#65533;b&#65533;&#65533;&#65533;	&#65533;&#65533;2&#65533;&#65533;&#65533;(&#65533;&#65533;&#65533;&#65533;&#65533;&#65533;&#65533;X&#65533;&#65533;&#65533;&#65533;&#65533;!&#65533;eJ
$WP&#65533;'|&#65533;&#65533;"&#65533;&#65533;n2T)&#65533;o[&#65533;-&#65533;&#65533;&#65533;j&#65533;<z&#65533;{&#65533;&#65533;&#65533;&#65533;4&#65533;('dPn&#65533;d&#190;&#65533;Z&#1237;&#65533;&#65533;$&#65533;&#65533;!b&#65533;V&#65533;GMy&#1647;&#65533;8&#65533;K5&#65533;&#65533;j&#65533;&#65533;x&#65533;d&#65533;>&#1632;,&#65533;W&#65533;s<tn&#65533;!a&#65533;&#65533; j`A&#65533;&#1317;&#65533;k&#65533;P&#65533;Q &#65533;&#606;&#65533;&#65533;&#65533;L&#65533;&#65533;)}&#65533;&#65533;&#515;'4&#65533;&#65533;&#65533;g0&#65533;]&#65533;&#65533;&#65533;&#65533;&#1799;&#65533;WW j &#65533;tf	&#65533;7&#65533;&#1913;&#65533;j&#65533;&#65533;&#65533;q&#65533;y;&#65533;&#65533;&#65533;U&#65533;7&#65533;!&#65533;&#65533;&#65533;&#65533;5&#65533;&#65533;&#65533;&#65533;t%&#468;&#65533;&#65533;&#65533;$P,&#65533;8&#1789;A1&#65533;\&#65533;Zl&#800;&#65533;=&#65533;&#65533;&#65533;Y&#65533;z&#65533;s&#65533;<'&#65533;Wc &#65533;&#65533;|&#65533; A&#65533;s&#907;[&#65533;'  &#65533;H&#65533;E&#65533;k&#65533;&#65533;|`$&#65533;ia&#65533;&#828;&#65533;&#910;&#65533;S&#65533;&#65533;Z&#65533;kI|No&#65533;&#65533;q&#65533;	\D&#65533;t&#65533;&#65533;&#65533;&#65533;&#65533;&#65533;TT&#65533;l&#65533;&&#65533;=&#65533;&#65533;&#449;\&#65533;&#65533;&#65533;*T&#65533;K&#65533;&#65533;&#65533;M&#65533;<&#65533;&#65533;&#65533;&#65533;LWe&#65533;k&#65533;&&#65533;1H>&#65533;W&#65533;!&#65533;&#509;a&#770;\b&#633;{	&#65533;&#65533;&#65533;&#65533;&#1082;&#65533;
5=k81&#65533;
^@&#65533;r&#65533;&#65533;&#65533;&#65533;	f&#999;&#65533;&#65533;Q	&#65533;&#65533;&#65533;&#65533;~Jm`&#65533;&#1799;&#65533;&#65533;e&#65533;&#1212;&#65533; &#65533;&#65533;&#65533;&#65533;o|&#65533;&#65533;&#65533;&#65533;&#65533; M&#65533;&#65533;,Xmm`9L#,&#65533;&#65533;&#198;g&#65533;7&#65533;&#65533;&#65533;&#1142;&#65533;&#65533;A&#65533;B&#65533;@&#65533;J&#65533;&#65533;}&#1032;&#65533;i&#65533;l"&#65533;&#65533;y&#65533;&#65533;&#65533;&#65533;;&#65533;&#65533;|&#65533;&#65533;&#65533;L&#65533;&#65533;&#65533;\&#65533;&#65533;^&#65533;&#65533;&#65533;&#65533;&#65533;En&#65533;&#65533;W&#65533;&#65533;&#65533;&#65533;&#65533;L&#65533;}&#65533;&#65533;&#65533;R&#65533;Y&#65533;&#65533;&#65533;&#151;&#65533;F,&#625;&#65533;&#65533;e&#65533;=&#1467;&#65533;M&#65533;~&#65533;&#65533;^&#65533;&#65533;>&#65533;&#65533;&#65533;&#65533;*[&#733;^&#65533;&#65533;&#65533;&#941;(&#65533;	|&#65533;&#65533;&#65533;&#392;&#65533;&#1234;&#65533;&#65533;L&#65533;!&#1805;&#65533;&#65533;&#65533;&&#65533;&#65533;&#945;&#65533;"`&#65533;&#65533;r-X&#65533;&#65533;e&#65533;&#65533;(&#65533;=&#65533;&#65533;D&#773;&#65533;29&#65533;&#65533;
&#65533;&#1751;&#1436;&#65533;a&#65533;&#65533;&#65533;%&#65533;&#65533; eo&#65533;&#65533;Y&#1914;K&#6373;&#65533;%~&#65533;s&#65533;&#65533;_]x &#597;&#65533;G&#65533;&#837;=&#65533;u&#65533;-&#1491;&#65533;u=[&#65533;=c`&#65533;&#65533;k&#65533;):{&#65533;8&#65533;X&#1533;&#631;,[,&#65533;^=&#14341;&#19133;&#65533;A&#65533;b,&#65533;`&#65533;m&#65533;&#65533;&#65533;&#65533;&#65533;&#468;&#65533;X&#65533;  'n&#65533;&#65533;&#65533;&#65533;&#65533;YKg6&#65533;&#65533;&#65533;Zq&#65533;&#65533;&#65533;&#65533;&#65533;&#65533;ao~&#65533;r.&#65533;&#65533;&#65533;W&#65533;5&#65533;2&#65533;.&#65533;&#65533;&#65533;e&#65533;0&#65533;&#65533;Sx&#1182;&#65533;&#34769;&#65533;F|&#65533;<.&#65533;,&#65533;zA&#65533;&#363;&#65533;%&#65533;&#65533;&#65533;.[|&#65533;&#65533;&#65533;&#65533;;.&#65533;'&#43518;Y&#65533;^"&#65533;&#65533;&#65533;&#65533;(&#65533;&#65533;&#65533;.&#65533;aXR&#65533;&#65533;&#30478;&#65533;AN&#65533;Mw&#65533;&#65533;&#65533;&#65533;W4*&#65533;k&#65533;&#65533;n&#65533;LPV&#65533;&#2026;&#65533;&#65533;&#814;56nY&#65533;a&#65533;&#65533;&#65533;.6&#52670;&#65533;yT&#65533;NA&#65533;fU&#65533;^&#65533;<&#65533;Q[&#65533;&#65533;&#65533;&#65533;&#65533;&#65533;&#65533;\&#65533;&#65533;&#65533;W&#65533;E&#65533;&#65533;O&#65533;&#65533;&#65533;&#65533;&#65533;^@cIJ&#65533;&#65533;^* &#65533; &#65533;#<
}&#65533;&#65533;&#65533;`]&#65533;K&#65533;&#65533;&#65533;H
R?&#416;(~&#65533;&#65533;?&#65533;&#65533;rh&#65533;idz&#65533;!&#65533;&#65533;&#65533;&#65533;&#65533;&#65533;'&#65533;K.V$R&#65533;&#65533;/&#65533;_&#65533;&#65533;^3&#65533;&#65533;8&#65533;&#65533;&#65533;&#65533;&#65533;'&#65533;>&#65533;&#65533;?&#65533;{7&#65533;F&#65533;&#65533;&#1850;&#65533;&#65533;&#65533;N&#65533;&#65533;8&#65533;{&#65533;&#65533;&#65533;T&#65533;&#65533;	q&#65533;&#65533;^&#65533;Z&#65533;&#65533;&#1842;&#65533;^oNE&#65533;&#65533;_?&#65533;{&#65533;&#65533;Y&#65533; !&#65533; U ,4 h <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Uj&#65533;&#65533;&#65533;j&#65533;&#693;&#65533;&#1519;`&#202;K&#65533;&#65533;&#1627;K&#65533;*&#65533;
D&#65533;[$j&#65533;&#65533;&#65533;K&#65533;&#65533;&#1915;x&#65533;&#65533;&#65533;6&#65533;&#65533;	|&#65533;K&#65533;&#65533;&#65533;&#200;+^&#824;&#65533;N&#131;&#65533;H &#1056;E&#65533;&#142;3k&#65533;&#825;&#65533;g&#976;&#65533;n&#65533;@&#65533;&#65533;&#799;S&#65533;^&#890;&#65533;@&#65533;&#65533;s&#65533;&#65533;I&#65533;&#65533;&#65533;(3&#65533;q&#65533;&#65533;&#65533;&#65533;&#65533;&#65533;&#65533;&#65533;k&#65533;5[&#65533;&#65533;&#65533;BAn&#65533;4&#65533;&#65533;N&#65533;&#65533;&#65533;&#65533;&#65533;&#65533;&#65533;&#65533;;&#65533;&#65533; &#65533;gc&#65533;O&#65533;&#65533;&#65533;&#65533;i&#65533;!&#65533;&#65533;v&#65533;qo#&#65533;&#65533;&#65533;&#65533;&#65533;&#65533;&#65533;&#289;&#65533;?&#65533;&#65533;&#65533;&#65533;&#65533;~&#65533;&#65533;G&#65533;&#65533;&#65533;&#65533;6&#65533;Vd&#65533;&#65533;6&#65533;&#65533;z&#65533;&#65533;P0&#65533;@  J&#65533;&#65533;&#65533;$&#65533;&#65533;&#1988;&#65533;Wa&#65533;fhD&#65533;&#65533;a&#65533;&#65533;h&#65533;8&#65533;&#65533;&#65533;2&#65533;&#65533;&#65533;U.B&#65533;	&#65533;8&#65533;&#65533;I&#65533;L6&#65533;D:QX&#65533;&#65533;&#656;&#65533;[L8&#65533;&#65533;D240&#65533; Rf&#195;d&#65533;&#65533;&#65533;h&#65533;&#65533;TVU &#65533;&&#65533;7&#65533;X&#65533;I&#65533;i&#65533;D*t&#65533;&#65533;&#65533;i&#65533;&#65533;&#65533;*&#65533;l&#1600;"o&#65533;&#65533;h!?*&#65533;Dx&#65533;&#65533; &#65533;&#65533;dA&#65533;f&#65533;)&#65533;&#65533;&#65533;h&#65533;TN9gz&#65533;&#65533;&#65533;ew{^[&#65533;&#65533;&#65533;&#65533;&#65533;A&#65533;J&#65533;&#65533;&#65533;&#65533;&#65533;N9&#65533;&#65533;&#65533;&#65533;zy&#65533;!&#65533;&#65533;&#65533;bn&#65533;j&#52120;%&#65533;,&#65533;&#65533;.^&#65533;$uid&#65533;&#65533;Bx&#65533;E&#65533;&#65533;&#65533;
-k(&#65533;&#65533;z'&#65533;&#65533;&#65533;-G38&#65533;e&#65533;&#65533;^{X&#65533;&#65533;&#411;f&#65533;)&#65533;&#65533;&#65533;&#65533;&#65533;g&#65533;X&#65533;wnF! &#65533;'&#65533;|&#65533;j&#65533;&#65533;&&#1828;&#65533;&#65533;zo&#65533;&#65533;&#65533;&#65533;&#497;:Q	FN&#686;&#65533;&#65533;&#65533;&#65533;&#65533;&#65533;&#65533;&#1419;o&#65533;&#65533;&#1763;&#65533;&#65533;.&#43794;&#65533;R&#65533;&#65533;&#65533;v&#65533;&#65533;u
&#65533;&#65533;Yh%&#65533;,+&#65533;9&#65533;{&#65533;&#65533;&#65533;&#65533; d&#65533;N&#65533;&#65533;&h&#65533;&#65533;L;&#65533;&{K2&#65533;BO\utZ|*&#65533;{&#65533;&#65533;&#65533;`&#65533;&#65533;&#65533;&#65533;*&#65533;&#65533;8&#65533;&#65533;&#65533;&#65533;&#65533;V&#65533;&&#65533;&#65533;jLcm8&#65533;,3jM&#65533;}&#65533;;K&#65533;q&#65533;rR&#65533;s&#65533;B&#65533;%&#65533;&#65533;P&#65533;&#65533;&#65533;F[&#65533;v&#65533;&#65533;&#65533;_&#65533;&#65533;&#65533;&#65533;*g&#65533;&#65533;A a&#65533;m&#65533;1^)x~&#65533;9&#23079;~&#65533;&#65533;;^&#65533;&#65533;+&#65533;l&#65533;&#65533;'>m&#1527;&#65533;&#1781;&#65533;&#65533;;C&#65533;&#65533;=v&#65533;h&#65533;0&#65533;&#65533;-KQ&#65533;F
L-&#65533;&#65533;t&#65533;&#65533;&#65533;W&#65533;&#65533;&#65533;S&#65533;`&#65533;&#65533;&#745782;1/#&#65533;&#65533;I&#65533;&#65533;&#65533;&#1447;&#65533;>j&#65533;jkN&#65533;k&#65533;o&#65533;&#65533;&#65533;&#65533;&#65533;&#65533;&#65533;&#65533;&#65533;&#65533;&#65533;&#65533;&#65533;{&#65533;&#1670;&#65533;0<q&#65533;|&#65533;&#65533;&#383;ZoY&#65533;&#222;&#65533;&#65533;@&#65533;t&#897;&#65533;&#65533;&#1071;&#65533;%&#65533;&#224;&#65533;&#65533;&#65533;&#65533;Ap&#65533;P&#65533;]&#65533;5B&#65533;&#65533; ca"&#65533;:&#65533;&#65533;&#65533;&#65533;&#65533;&#65533;&#65533;&#65533;&#65533;	&#65533;&#65533;&#51020;&#65533;C&#65533;&#65533;6&#65533;&#65533;0}&#65533;Z&#65533;c&#65533;&#65533;hg&#65533;P&#65533;&#65533;&#65533;pHE&#65533;&#65533;px(&#65533;&#65533;&#65533;R&#65533;&#65533;:&#65533;&#65533;0&#65533;&#65533;D&#65533;}d)&#65533;&#65533;H&#65533;&#65533;6&#65533;&#65533;&#1115;&#65533;&#65533;	b&#65533;&#65533;&#65533;"&#65533;X6G&#65533;0&#65533;&#65533;&#65533;&#65533;N&#65533;h(P`Oc&#65533; C&#65533;&#65533;&#65533;T&#65533;#&#65533;wE)&#65533; &#65533;&#65533;&#1217;!I(&#65533;&#65533;]5\b{9&#65533; 8R"&#65533;% < 7&#913;A#&#65533;H&#727;&#65533;P&#65533;&#65533;&#661;&#65533;v&#65533;K&#65533;~&#65533;&#65533;a&&#65533;Eo$&#65533;Q&#65533;&#65533;VC&#1916;2n&#65533;&#65533;e-&#65533;&#65533; `&#65533;2!&#65533;DZ}&#65533;&#65533;&#65533;L&#65533;&#65533;T&#65533;3&#65533;&#65533; &#65533;ISz&#65533;L&#65533;`&#65533;I&#65533;d&#65533;;X&#65533;&#65533;
:&#65533;&#65533;pZ&#661;&#65533;&#65533;[&#65533;y&#65533;&#65533;&#1157;R&#65533; u&#65533;H&#65533;&#65533;69&#65533;nq&#65533;i&#65533;W&#65533;M/&#65533;&#65533;&#65533;&#65533;'9&#65533;&#65533;&#65533;&#65533;&#65533;&#65533;&#65533;&#65533;9&#65533;v&#65533;H&#65533;A&#65533;A]uRf6&#65533;&#65533;7&#65533;&#65533;"It &#276;&#65533;&#65533;&#65533;&#282;f&#65533;&#65533;)#G&#65533;N&#65533;&#65533;&#65533;^&#65533;,&#65533;&#65533;&#65533;D&#65533;&#65533;&#65533;`&#65533;&#65533;Q&#65533;&#65533;&#27881;TqJ&#1386;&#65533;&#65533;hJ&#65533; 5O0&#65533;&#65533;&#65533;/]n` =&#65533;&#65533;&#65533;&#65533;_{&#65533;&#65533;8&#65533;&#65533;@H&#65533;'>&#65533;&#65533;T&#65533;&#65533;`&#65533;h&#875;^&#65533;&#65533;@&#65533;&#65533;&#65533;&#65533;2&#65533;&#65533;J&#65533;6U&#65533;@&#65533;HV&#65533;rs&#65533;&#65533;&#65533;&#65533;}d &#65533;&#65533;D k}&#65533;+&#65533;&#65533;J&#806;R wU`	&#65533;&#65533;&#65533;RJ&#65533;&#65533;&#65533;&#65533;&#65533;m &#65533;Z &#65533; &#65533;kXo&#65533;&#1599;&#65533;F&#65533;&#65533;=&#65533;(&#65533;z&#65533;&#65533;&#65533;&#65533;&#65533;&#65533;q&#65533;5#%&#65533;&#65533;&#65533;&#65533;F&#65533;,&#65533;j&#65533;CRf&#65533;F&#65533;mB&#65533;K&#65533;&#65533;*'9K&#65533;I x -&#65533;.&#65533; &#65533;&#65533;mm:l &#65533;9&#65533;&#65533;z&#65533;KG&#65533;&#65533;D&#65533;&#65533; 
B&#753;&#65533;&#65533;&#1336;&#65533;&#65533;&#65533;}w*\&#65533;&#65533;&#65533;&#65533;&#65533;&#65533;H[[&#65533;$&#65533;&#65533;p(J&#65533;&#65533;&#65533;	&#65533;&#65533;'&#50374;&#65533; &#65533;&#65533;@b&#65533;&#65533;&&#65533;&#65533;&#65533;E&#65533;&#65533;I&#65533;1&#65533;&#65533;&#65533;N1&#65533;]&#65533;&#65533;$&#65533;HS&#65533;&#65533;<9_&#65533;&#65533;&&#65533;&#65533;&#65533;s&#65533;&#65533;&#65533;&#65533;&#65533;&#65533;)^H&#65533;&#65533;&#65533;&#65533;&#65533;)
YAg?&#52839;t&#65533;x"&#65533;&#65533;*&#65533;&#65533;*WY&#65533;@&#65533;&#65533;z&#1181;&#65533;&#65533; &#65533;3>&#65533;&#65533;&#65533;&#65533;&#65533;z&#65533;&#65533;Q>&#65533;&#65533;O`&#65533;6g&#65533;&#65533;c&#65533;nj&#65533;|&#65533;6z&#36054;!&#65533;:&#65533;&#65533;J1$h&#65533;&#65533;MF@7&#65533;9&#1394;&#65533;&#65533;&#1911;%X&#65533;&#65533;,r&#65533;&#784;	&#65533;3&#65533;&#65533;&#65533;&#65533;&#65533;N&#65533;T&#65533;&#65533;&#65533;G).&#65533;&#65533;&#65533;l4\&#65533;Lz)q&#65533;&#65533;(cf3P-,0&#65533;=&#65533;&#65533;Q&#65533;:&#65533;o&#65533;&#65533;IQM&#65533;G&#65533;&#65533;	u&#65533;gF&#65533;&#65533;&#65533;&#65533;;&#65533;%*&#65533;,&#65533;&#65533;4[{&#1478;&#65533;&#65533;&#65533;&#65533;+&#65533;&#65533;&#65533;-SeMQW&#65533;&#65533;[&#65533;&#65533;&#65533;lZ&#65533;&#65533;@&#65533;&#65533;r&#65533;u}m6&#65533;&#65533;&#65533;u&#65533;M&#65533;~o+>&#65533;=&#65533;g&#2028;&#65533;8&#65533;&#65533;1&#65533;&#65533;Lo^;&#65533;&#65533;&#65533;&#65533;-&#65533;&#65533;&#65533;#K-&#65533;&#65533;t&#65533;	&#65533;&#65533;dp&#65533;J&#65533;&#159;&#65533;&#65533;zwz&#1083;&#65533;&#65533;u&#65533;}&#65533;'&#1292;&#65533;&#65533;0T&#508;*&#65533;&#65533;@&#65533;&#65533;J&#65533;&#65533;4c&#65533;&#65533;-?&#65533;SN&#65533;&#65533;&#65533;\&#65533;!&#65533;s&#65533;&#65533;&#65533;I&#65533;&#65533;L@&#65533;9&#65533;&#65533;u@t8&#65533;&#65533;]&#65533;&#65533;&#65533;G&#1526;!&#65533;&#65533;Q&#65533;&#65533;]K	&#65533;&#65533;n:&#65533;&#65533;e&#65533;&#65533;!/&#65533;&#65533;&#65533;&#65533;5&#65533;&#65533;x&#65533;&#65533;&#65533;.&#65533;&#65533;&#65533;&#65533;&#65533;g&#65533;&#65533;d?&#65533;r&#65533;JD&#65533;N-&#65533;/&#65533;&#65533;w&#1019;&#65533;&#65533;&#65533;6&#65533; &#1858;&#65533;|&#65533;&#65533;'&#247;};&#65533;&#1133;&#1824;&#662;&#65533;;&#65533;^&#65533;5&#65533;&#65533;&#65533;&#65533;cE&#65533;&#65533;@V&#65533;8&#65533;&#65533;,Oj &#65533;d&#65533;&#65533;K^&#65533;&#65533;g=&#65533;&#65533;`e&#65533;'>&#65533;&#65533;&#1996;&#65533;&#65533;]N&#65533;{&#65533;+&#65533;&#65533;&#65533;&#65533;j&#1071;'&#65533;&#65533;&#65533;A&#65533;&#65533;&#65533;OR%&#65533;&#65533;&#65533;&#65533;f&#65533;&#1311;&#65533;|&#65533;}%&#65533;&#65533;&#65533;&#1531;&#65533;{&#65533;o&#65533;}8?&#65533;&#65533;&#65533;3&#65533;/&#65533;g;&#1591;m&#65533;&#65533;	&#65533;W&#65533;&#65533;}y&#65533;zyWy&#65533;&#65533;{&#65533;&#65533;'&#65533;t&#65533;&#1472;&#65533;&#65533;0EL&#65533;x&#65533;'9FRI&#65533;}X&#65533;|&#65533;&#65533;R\&#65533;x&#65533;&#65533;$&#65533;&#65533;&#65533;P&#65533;&#65533;&#65533;9WuL&#65533;{&#65533;w}&#65533;gmV&#65533;&#65533; &#65533;P&#65533;c&#65533;R&#65533;<h&#65533;j&#65533;&#65533;&#65533;&#65533;W&#65533;&#65533;c}i8&#65533;&#1478;rQ&#65533;&#65533;59&#65533;rKGg&#65533;Sl3p&#65533;{Cx~6u&#65533;!&#65533;&#65533;&#65533;W6N3Q&#65533;Gyc&#1283;NS&#65533;u&#566;*&#65533;&#65533;^!U5 &#65533;T`Xo:&#65533;;7&#65533;O!(|&#65533;Gj&#65533;&#1478;&#65533;&#65533;&#65533;&#65533;&#65533;A&#65533;f}&#65533;&#65533;Rft&#65533;u&#65533;&#65533;'g&#65533; l&#65533;F&#65533;&#65533;c&#65533;&#65533;T&#65533;WmB&#65533;I\&#65533;8&#65533;&#65533;!&#65533;&#65533;&#65533;6X&#65533;&#1066837; &#65533;$j&#65533;&#65533;&#65533;&#65533;b&#65533;&#65533;:p~3&#65533;&#65533;0EE&#65533;&#65533; O(&#65533;\d&#65533;YfH&#65533;&#65533;&#65533;m&#65533;6&#65533;&#65533;q(&#65533;'&#52290;&#65533;!d&#65533;f&#65533;&#65533;)&#65533;c&#65533;E&#65533;&#65533;&#65533;&#65533;&#460;&#65533;&#65533;&#65533;&#65533;&#65533;oWq$5&#65533;1&#65533;&#65533;z&#65533;b&#65533;&#65533;c6&#290053;g&#65533;8&#65533;a&#65533;Se&#65533;%&#65533;:&#65533;&#65533;'&#65533;&#65533;4>&#65533;e{&#65533;&#65533;&#65533;k&#1287;&#65533;&#65533;&#65533;x}&#65533;xt&#65533;g&#65533;&#65533;&#65533; 
&#65533;&#65533;BC@f- &#65533;&#65533;L&#65533;&#65533;&#65533;&#65533;> ySRLA&#65533;'&#65533;2&#65533;w<1&#65533;&#65533;&#65533;&#65533;XX&#65533;&#65533;B9&#65533;@1>&#65533;c&#65533;&#65533;FMD`&#65533;m&#65533;naz&#65533;89&#65533;&#65533;&#65533;&#65533;a3&#65533;$&#65533;BI&#65533;&#65533;\&#65533;&#65533;&0&&#65533;BY8$&#65533;&#65533;&#65533;1)%&#65533;28u.&#65533;&#65533;-&#65533;&#65533;&#65533;-or&#65533;&#65533;&#65533;B&#65533;DU&#65533;&#65533;&#65533;C&#65533;&#65533;DI&#65533;tY9	e,&#65533;f8Q&#65533;&#65533;&#65533;&#65533;nF_&#65533;&#65533;&#65533;
9r"&#65533;3&#65533;8.&#65533;&#65533;Y!&#65533;`E2wX!&#65533;&#65533;A&#65533;&#65533;&#65533;Tv&#65533;ESo&#65533;&#65533;k%6&#65533;$&#65533;&#65533;iHF&&#65533;&#65533;i&#65533;Kv&#65533;M&#65533;bm^&#65533;&#65533;	&#65533;y&#65533;[	H&#65533;N&#65533;@&#65533;&#65533; K$ &#65533;25&#1830;i&#65533;&#65533;&#65533;/&&#65533;&#65533;&#65533;7"&#1239;&#65533;9&#65533;>&#65533;A2&#65533;P&#65533;&#65533;c&#65533;&#65533;&#65533;&#65533;E&#65533;xf.&#65533;&#65533; ?&#65533;&#65533;9&#65533;&#65533;&#65533;&#65533;&#65533;&#65533;&CI&#65533;'a&#65533;XhLWQ&#65533;&#263;5y&#65533;9M i&#65533;&#1437;1q6&#65533;:&#65533;?&#65533;&#65533;V&#65533;&#65533;&#65533;&#65533;b;&#65533;v&#65533;&#65533;&#65533;&#65533;S&#65533;9&#65533;	&#65533;e&#65533;&#65533;&#65533;&#415;&#65533;&#65533;&#65533;-&#668;&#65533;&#65533;3%T`Q&#65533;_<0`&#65533;b &#65533;dc&#65533;2&#65533;&#65533;&#65533;eJw&#65533;&#65533;&#65533;&#65533;&#65533;)&#65533;C&#65533;&#1632;&#65533;&#65533;7=t*fXh&#65533;&#65533;A&#65533;GqA)&#65533;6p]/&#65533;b1&#666;&#65533;&#65533;4&#65533;Y.Q&#65533;9@8&#65533;&#65533;^&#65533;b,&#65533;&#65533;G&#65533;/:&#65533;$&#65533;&#65533;&#65533;&#65533;&#65533;s&#65533;&#1636;2*I9&#65533;K&#65533;&#65533;&#65533;&#65533;i&#65533;&#65533;&#65533;q&#65533;&#65533;&#65533;&#65533;6&#65533;49$js9F&#65533;&#65533;yhj(.>5&#65533;Bp&#65533;&#65533;Q&#65533;e&#65533;%ps&#65533;:&#65533;&#199;K&#65533;&#22736;&#65533; &#65533;&#423;&#65533;|OV&#65533;&#65533;&#65533;&#65533;&#65533;c&#65533;&#65533;&#65533;\&#65533;i&#65533;&#65533;/&#65533;&#65533;J&#65533;q&#65533;rx&#65533;&#65533;()z&#65533;&#1528;&#65533;&#65533;&#673;R&#65533;>;&#65533;&#65533;&#65533;&#65533;W &#65533;=jb|&#65533;j0u&#65533;Ew&#65533;&#65533;&#65533;&#65533;_l&#65533;&#65533;&#65533;J2&#65533;TB&#65533;*cU&#65533;MS1&#65533;z&#65533;S(&#65533;&#65533;&#65533;&#65533;E&#65533;&#65533;A&#65533;!k&#65533;&#65533;zn&#65533;zka&#65533;5&#65533;&#65533;&#65533;
.&#65533;&#65533;&#65533;&#65533;&#661;6AT@&#65533;z&#65533;&#65533;&#65533;&#65533;6&#65533;4&#65533;&#65533;X&#65533;#X&#65533;d&#65533;&#65533;Z&#65533;&#65533;z&#65533;{&#65533;&#65533;k&#65533;Qz&#65533;&#65533;D&#65533;A0&#65533;Zq&#65533;&#1450;&#65533;y&#65533;_&#65533;&#65533;&#65533;u&#65533; y&#65533;&#65533;&#65533;L&#65533;&#617;&#65533;$+&#65533;&#65533;zB&#65533;s&#65533;)0&#65533;P0&#65533;&#65533;J&#65533;&#65533;&#65533;&#65533;&#65533;t^yo&#65533;&#65533;&#65533;&#65533;GP2&#65533;&#65533;&#65533;&#65533;&#65533;&#65533;p> <AK6&#65533;&#1136;:&#1260;&#65533;&#65533;,&#1778;[&#65533;&#65533;R&#65533;5&#65533;r\&#65533;&#65533;*&#65533;~&#65533;&#65533;_&#65533;&#320;>{&#65533;&#65533;&#1198;m&#65533;&#65533;(&#65533;9&#65533;2&#65533;R M&#65533;&#65533;O&#65533;&#65533;@ZG(J|&#65533;x&#65533;~bXsw&#65533;[[&#65533;]&#65533;&#65533;o&#65533;&#65533;&#752;T&#65533;73pTK&#65533;i+s&#65533;i&#65533;6&#65533;&#65533;d&#65533;&#65533;pG$&#65533;w&#65533;&#65533;&#65533;&#65533;:2}&#65533;C;&#65533;9f{&#65533;&#65533;[&#65533;&#65533;&#65533;L&#65533;u&#65533;qK&#65533;3fO(KP&#65533;&#65533;x+&#65533;i&#65533;U&#65533;:&#65533;&#65533;&#65533;&#65533;;T!&#1074;h&#65533;&#65533;&#65533;g2&#65533;&#65533;&#65533;&#65533;5&#65533;&#65533;4&#65533;&#65533;@&#65533;&#65533;&#65533;&#65533;&J&#65533;+&#65533;lI&#65533;&#65533;&#65533;[6&#65533;&#65533; &#65533;(&#65533;tN&#65533;j/&#65533;XB&#65533;&#65533;P 3&#65533;L&#65533;6^&#65533;k&#65533;&#65533;&#65533;&#65533;&#65533;&#65533;&#65533;3A3&#65533;k'G&#65533;&#65533;&#65533;&#65533;H&#65533;~&#65533;%j&#65533;&#65533;_&#65533;u&#65533;f&#65533;V&#65533;&#65533;d#&#65533;&#49827;m&#65533;&#65533;&#65533;1&#65533;U&#65533;2a&#65533;&#65533;2I3E:1|&#65533;&#65533;	&#65533;	&#65533; 0&#65533;&#65533;!&#65533;&#65533;&#65533;zi&#65533;&#65533;[&#65533;'&#65533;1&#65533;&#65533;&#65533;&#65533;O&#65533;&#65533;&#65533;Y&#65533;&#65533;&#65533;&#65533;&#65533;&#65533;![ _&#65533;&#65533;&#65533;v&#65533;&#65533;26&#65533;&#65533;U$'&#65533;K&#65533;&#65533;)&#65533;09&#65533;&#65533;&#65533;&#65533;&#65533;&#65533;&#65533;&#65533;e&#65533;&#65533;&#65533;c&#65533;[GHB	i&#65533;|&#65533; , j&#65533;&#65533;)&#65533;`&#65533;&#643;/&#65533; dW&#65533;)y&#283;&#65533;Ef&#65533;&#65533;&#65533;&#188;&#65533;&#65533;L &#65533;&#65533;4&#65533;V,&#65533;&#65533;&#65533;&#65533;&#65533;&#65533;
u&#65533;9&#65533;q&#65533;&#65533;(W&#65533;l&#65533;&#65533;	&#65533;&#65533;&#65533;4&#65533;&#65533;x!e&#65533;|{&#65533;&#65533;I&#65533;&#65533;&#65533;d&#65533;&#65533;Q%&#65533;K|&#65533;&#65533;&#65533;&#65533;	~&#65533;
&#65533;-&#65533;c&#65533;V&#65533;$a&#65533;7!&#65533;2S\&#65533;{&#748;I,&#65533;&#65533;cB&#65533;e&#65533;&#65533;v&#65533;&#65533;&#65533;n@&#657;&#65533;ppO&#65533;&#65533;&#65533;)gp&#65533;N&#65533;4&#65533;&#65533;]Z&#65533;&#65533;K&#65533;<0+J&#65533;&#65533;k&#65533;&#65533;&#65533;&#692;O&#65533;&#65533;&#65533;&#1154;&#65533;&#65533;/&#65533; &#65533;\&#668; &#65533;P&#1322;&#65533;&#65533;a&#65533;M<&#65533;&#65533;&#65533;&#65533;&#65533;Ta&#65533;K
&#65533;o&#65533;&#65533;
&#65533;&#65533;&#65533;&#52377;|&#65533;&#65533;C&#416;l&#65533;&#65533;
&#65533;P&#65533;`])u&#65533;&#65533;&#65533;&#65533;k&#65533;&#65533;bT&#65533;&#65533;&#65533;&#65533;'&#65533;u&#65533;X8&#65533;&#65533;&#65533;&#65533;Z@&#780;L z@&#65533;y `P	F&#65533;P&#65533;&#65533;&#65533;*&#65533;lP&#65533;#&#65533;&#65533;&#65533;Bp&#65533;&#65533;f&#65533;&#65533;&#65533;&#65533;&#1424;VKx&#65533;m&#65533;&#65533;Y&#65533;&#65533;<&#558;&#65533;7&#65533;&#65533;}&#65533; 0V&#65533;&#65533;:D/&#65533;&#65533;&#65533;&#65533;&#65533;mP&#1393;&#65533;&#65533;&#65533;&#65533;&#65533;<8&#65533;r&#65533;&#65533;&#65533;&#65533; (&#65533;]&#65533;&#65533;&#65533;5&#65533;$_}&#65533;&#65533;&#65533;M&#65533;&#65533;&#65533;&#65533;7	&#65533;0&#65533;,&#65533;*lmM&#65533;&#65533;!&#65533;VSZ&#65533; V0&#65533;&#1580;y&#65533;,4`&#65533;z,f}&#65533;&#1490;&#65533;N&#65533;&#65533;&#65533;&#65533;j&#65533;,sD&#65533;&#65533;&#65533;&#65533;R/&#65533;Jv6&#65533;r&#65533;&#65533;&#1668;&#65533;&#65533;&#65533;+&#65533;x&#65533;&#65533;i&#65533;	e&#65533;&#1447;``&#65533;&#65533;&#65533;^,k&#65533;V:&#65533;D{p&#65533; &#65533;U;&#65533;&#65533;`1&#1780;m&#65533;b]&#65533;l~&#65533;&#1308;&#65533;&#65533;6&#65533;&#65533;WT&#65533;&#65533;V((&#65533;&#929;&#65533;&#65533;&#65533;&#65533;&#65533;&#65533;&#1133;&#65533;MSQ&#65533;&#580;&#65533;&#65533;&#65533;&#65533;Uj&#65533;&#65533;&#65533;&#65533;&#1902;&#65533;&#65533;Cq &#65533;4&#65533;M&#65533;&#65533;X&#65533;MS;&#65533;&#1913;&#65533;&#65533;&#65533;`}oy,&#65533;c&#65533;&#65533;M&#65533;&#65533;Zh&#65533;&#65533;&#942;&#65533;&#65533;&#65533;[g&#65533;&#269;&#65533;&#1947;&#65533;t&#65533;&#65533;O&#65533;^!&#1908;&#65533;&#65533;H}(&#65533;&#65533;M]&#65533;]&#65533;&#65533;_&#65533;I&#65533;"&#65533;&#65533;&#65533;&#65533;&#65533;v&#774;va&#65533;(&#65533;&#65533;&#65533;&#65533;G&#65533;&#1040;&#65533;+&#65533;&#65533;7&#65533;&#65533;5&#65533;XS&jX&#65533;&#65533;;&#65533;&#65533;;&#65533;&#65533;&#65533;&#65533;&#65533;&#65533;&#65533;?&#65533;&#65533;&#65533;
&#65533;=2&#65533;&#1884;=&#65533;@&#65533;ks,rPp`&#65533;_T&#65533;&#65533;&#65533;#&#65533;[{&#65533;&#65533;]&#65533;&#65533;E&#65533;jw&#65533;	&#65533;&#65533;&#65533;2~&#65533;`&#65533;&#65533;jm&#65533;&#65533;-k &#65533;f &#65533;h&#65533;&#1085;&#65533; &#65533;&#65533;}06!&#65533;e`O&#65533;Tf3&#65533;N&#65533;&#65533;&#65533;n05dT&#65533;s2.&#65533;:a&#1623;w,&#65533;&#65533;e&#65533;&#65533;&#65533;&#65533;&#65533;t&#65533;<n&#41729;&#65533;&#65533;&#65533;&#65533;b&#65533;U0&#65533;nlkAd&#65533;#&#1016;&#65533;&#65533;wQ&#2025;>&#65533;U	"P76&#65533;&#65533;&#65533;k&#65533;&#65533;z
&#65533;&#65533;s&#65533;Banta&#27246;&#65533;.&#65533;&#65533;&#65533;&#65533;&#1726;QL`&#65533;S&,&#65533;[&#65533;=!&#65533;y&#65533;&#65533;&#65533;&#65533;&#65533;iD&#65533;J&#65533;W#&#65533;>&#65533;?q|&#622;&#65533;U&#65533;&#63190;.&#65533;^&#65533; &#64480;&#65533;&#65533;^&#65533;p&#65533;:U_&#65533;&#65533;&#65533;&#65533;&#65533;&#65533;&#65533;&#65533;a&#65533;&#65533;&#65533;&#65533;&#65533;&#65533;&#65533;&#65533;&#65533;&#65533;>J&#65533;&#65533;&#65533;?&#65533;&#65533;&#65533;&#65533;yQ
5&#769;&#65533;&#65533;&#65533;&#65533;/H&#65533;G`&#65533;&#65533;&#65533;&#2006;^&#65533; &#65533;"&#65533;G&#65533;&#65533;&#65533; g&#65533;n&#65533;&#65533;&#65533;&#65533;&#65533;&#65533;&#65533;o&#65533;3E&#65533;&#414;&#65533;&#65533;&#65533;&#65533;?&#65533;u&#65533;&#65533;u(&#65533;&#65533;&#65533;&#65533;&#65533;i&#65533;&#65533;m&#65533;&#65533;&#65533;&#65533;	&#65533;_Y&#65533;a&#65533;"/V&#65533;i&#65533;&#65533;U&#65533;"&#65533;M&#65533;&#65533;b~k$&#65533;7~&#65533;y&#65533;&#65533;`}&#65533;&#65533; &#65533;&#65533;&#65533;&#65533;&#65533;L2/&#65533;&#65533;p&#65533;&#65533;&#65533;&#65533;&#65533;y&#65533;uQ&#65533;&#65533;&#36944;}0
&#65533;?&#65533;&#65533;&#65533;&#65533;&#65533;~ &#65533;&#65533;&#65533;&#65533;}&#65533;&#65533; &#46831;&#65533;&#65533;/&#65533;l&#65533;&#65533;H.&#65533;&#65533;1&#65533;L&#65533;p&#65533;o&#65533;&#65533;.&#65533;&#65533;!&#65533;&#65533;&#65533;&#65533;&#65533;&#65533;O&#65533;&#65533;-&#65533;&#65533;&#65533;&#65533;&#65533;&#65533;@Y&#65533;&#65533;&#65533;&#65533;XP&#65533;[&#65533;&#65533;&#1247;&#65533;O&#65533;&#65533;&#65533;&#65533;&#65533;&#65533;F&#65533;&#65533;C !&#65533; \ ,4 ` =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 B&#65533;Y&#181;&#65533;&#65533;`&#202;K&#65533;&#65533;&#1651;h&#1258;]&#758;&#65533;&#1783;p&#65533;&#669;K&#65533;&#65533;&#1915;x&#65533;&#65533;&#65533;&#759;/&#1966;&#65533;&#65533;Dh&#65533;C+A&#65533;&#65533;+^&#824;&#65533;&#65533;&#464;#K&#65533;,&#65533;&#65533;V1\&#65533;&#65533;&#65533;&#992;C&#65533;&#65533;&#65533;`&#65533;A&#65533;&#890;&#65533;&#65533;&#1520;y4(&#65533;@&#65533;W&#696;s&#65533;&#65533;&#891;&#65533;&#65533;&#65533;&#65533;q7&#65533;&#65533;@ &#65533;&#65533;Y&#65533;+_&#956;&#65533;&#65533;&#65533;&#1059;&#65533;}&#65533;&#65533;@&#65533; ll&#65533;&#957;&#65533;&#65533;&#65533;&#65533;&#203;&#65533;&#65533;&#65533;&#65533;&#65533;&#65533;&#65533;&#1022;&#65533;&#65533;&#65533;&#65533;&#15813;(c&#65533;&#65533;&#65533;v&#65533;&#1023;&#65533;&#65533;&#65533; &#65533;&#65533;&#65533;&#65533;@&#65533;&#65533;&#65533;&#65533;:&#65533;&#65533;&#65533;&#65533;&#65533;] Xm&#65533;U&#65533;v&#65533;acJx&#65533;&#65533;}&#65533;&#65533;,&#65533;&#65533;X&#65533;&#65533;&#65533;&#65533;x&#65533;&#65533;&#65533;&#65533;&#65533;<&#65533;&#65533;&#65533;:&#65533;Y&#65533;2~&#65533;&#65533; &#65533;&#65533; vp&#65533;&#65533;EF)&#65533;&#65533;8&#65533;E&#213;8<&#65533;&#65533;!&#65533;&#65533;@`B&#65533;\&#65533;i&#65533;gc&#65533;p&#65533;W'By&#65533;E((p&#65533;q&#65533;&#65533;b&#65533;x&#65533;&#65533;&#65533;jY&#65533;i&#65533;4&#65533;&#65533;&#65533;J&#65533;&#65533;J&#65533;&#65533;&#65533;v&#65533;&#65533;&#65533;&#65533;&#65533;&#65533;&#30976;&#65533;e&#65533;&#65533;fj(&#65533;_v&#65533;]~I@*&#65533;&#889;&#65533;'&#65533;&#65533;&#65533;&#65533;&#65533;Y&#65533;&#65533;&#65533;%&#65533;&#65533;i&#65533;*&#65533;a&#65533;&#65533;&#65533;&#65533;d&#65533;&#65533;&#23211;U
&#65533;j&#65533;\&#65533;*&#65533;&#65533;&#65533;:&#65533;&#65533;&#65533;&#65533;9&#1070;&#65533;F&#65533;&#1577;&#65533;&#65533; &#1456;&#65533;^&#65533;l&#65533;&#65533;&#65533;)&#65533;&#65533;9&#65533;&#65533;&#1174;k&#65533;^&#65533;]&#65533;&#65533;&#65533;&#65533;&#1722;-&#65533;&#65533;&#65533;l	&#65533;k&#65533;o&#65533;&#65533;j
&#65533;&#65533;&#65533;VD&#65533;uK&#65533;&#65533;&#157;&#65533;&&#65533;0Z&#65533;&#65533;&#65533;p&#65533;@&#65533;&#65533;C*(iav&#65533;.&#65533;&#65533;&#65533;0&#65533;&#65533;&#65533;&#65533;f&#65533;&#65533;&#65533;&#65533;&#65533;&#65533;&#65533;e6
 *&#65533;&#65533;\n&#65533;&#1538;&#65533;jZ&#65533;&#65533;&#1066;&#65533;Q&#220;&#1258;&#65533;&#65533;@&#65533;&#65533;&#65533;&#65533;&#65533;&#65533;Z&#65533;m&#65533;&#65533;2&#65533;@&#65533;%&#65533;&#65533;&#65533;+M&#65533;&#65533;#&#65533;&#810;&#65533;#'!&#65533;K/T&#65533;&#65533;&#65533;&#65533;&#65533;J&#65533;&#65533;F&#65533;$&#65533;Y&#65533;r&#65533;d&#65533;&#65533;&#65533;&#65533;)&#65533;&#65533;vnV&#65533;&#65533;&#65533;&#65533;&#65533;?&#65533;[&#65533;q&#65533;,&#65533;B&#65533;&#65533;&#65533;)C]&#65533;}o&#65533;&#65533;&#65533;{&#65533;Lx&#65533;Vj&#65533;&#65533;V&#65533;rV&#65533;(&#65533;k&#65533;&#65533;&#65533;)D&#65533;&#65533;&#65533;&#65533;p9&#65533;&#65533;&#65533;&#65533;&#65533;&#65533;&#65533;Lv&#65533;&#65533;]zB&#65533;&#65533;^WV&#65533;&#65533;z&#65533;&#65533;5&#65533;&#1214;&#65533;&#65533;&#65533;f&#2008;&#65533;&#65533;&#65533;7_W~f&#65533;&#65533;&#65533;&#1516;&#65533;&#65533;&#383;z&#65533;M&#65533;&#65533;&#65533;&#65533;&#65533;Y&#65533;{&#65533;&#65533;&#65533;&#65533;w&#65533;5&#65533;5&#65533;&#65533;&#65533;>N\&#65533;n&#65533;7X&#65533;&#65533;&#65533;,H&#65533;&#65533;&#65533;&#65533; &#65533;&#65533;&#65533;&#65533;&#65533;&#65533;&#65533;/&#65533;L&#65533;]&#65533;&#65533;:p'&#65533;&#65533;&#65533;&#65533;&#65533;<&#65533;]&#65533;[V&#65533;V&#65533;z&#65533;*&#65533;&#65533;&#65533;\'&#65533;&#65533;-&#65533;:R&#65533;&#65533;2&#65533;?&#65533;}&#65533;&#65533;3	!&#65533;&#65533;g8&#65533;&#65533;&#65533; &#65533;a&#65533;R&#219;&#65533;&#65533;&#61919;&#1738;&#65533;&#65533;W8;&#65533;P!&#65533;&#65533;`&#65533;&#65533;&#65533;&#65533;w&#65533;&#65533;&#65533;0&#65533;7&#65533;&#65533;&#65533;&#65533;&#65533;&#65533;&#65533;&#65533;'Mf&#65533;3 &#65533;`'0&#65533;&#65533;&#902;&#65533;+#&#65533;&#65533;-&#65533;!1;&#65533;&#65533;H&#65533;F&#65533;&#65533;&#65533;Ic&#65533;b&#65533;?&#65533; nx&#65533;Y#&#65533;HH&#65533;D&#65533;&#65533;&#65533;&#65533;Z&#65533;&#65533;+&#65533;&#555;g2&#65533;&#65533;0A&#65533;M&#65533;&#65533;FIQa&#65533;&#65533;![&#65533;&#65533;&#65533;&#65533;I&#65533;&#338;n3&#65533;W&#65533;Hd&#65533;&#65533;&#602;&#65533;&#65533;0%&#65533;S*-&#65533;&#65533;&#65533;+w9&#65533;F&#65533;&#65533;T>&#65533;&#65533;&#65533;#'?&#1970;&#65533;&#65533;k&#65533;&#65533;&#65533;K&#65533;a&#65533;'0&#65533;&#65533;&#65533;&#65533;&#65533;KT&#65533; 9dJ&#65533;B&#65533;&#65533;&#65533;g&#65533;&#65533;\ )g&#717;D&#65533;v,&#65533;.&#65533;&#65533;v&#65533;&#65533;*%&#65533;:Sy&#65533;&#65533;&#65533;GU&#1536;>&#65533;&#65533;&#65533;OE%&#65533; 5&#65533;y$&#65533;&#65533;Hf&#65533;M&#65533;NB&#65533;yN&#65533;3xA	:0&#65533;	4&#65533;4&#872;?7&#65533;&#1088;t8&#65533;BGJR&#65533;L "E&#65533;=[@Q&#65533;y&#65533;&#65533;&#65533;&#65533;&#65533;&#65533;CS&#65533;J`&#65533;%&#873;NG&#1280;`&#65533;j.(&#65533;E5S&#65533;zT&#65533;&#65533;&#65533;R?&#65533;&'&#65533;2*&#65533;;&#65533;&#65533;T+&#65533;+r~&#65533;0jQ&#65533;y&#1044;&#65533;dk&#65533;&#65533;&#1705;&#65533;x 8&#65533;7&#65533;&#65533;V&#65533;&#65533;&#65533;&#65533; &#65533;&#65533;Z&#65533;&#1111;6&#1387;_M R&#65533;:&#1470;&#65533;&#65533;&#65533;&&#65533;-K&#65533;&#65533;&#65533;&#65533;&#65533;oe^X&#65533;&#65533;&#65533;&#65533;5Qd&#65533;&#65533;_+T&#65533;&#65533;v&#65533;8&#65533;\B&#65533;Yn6$&#65533;\&#65533;&#65533;XkF&#65533;J&#65533;&#65533;&#65533;&#65533;j1&#65533;&#65533;&#65533;&#65533;m&#65533;&#65533;z&#65533;&#65533;&#65533;&#65533;&#65533;&#1462;&#65533;&#65533;&#65533;"
&#65533;&#65533;J&#65533;&#65533;&#65533;@o&#65533;&#65533;&#65533;&#65533;R&#65533;&#65533;Z`&#1708;&#65533;&#65533;&#65533;OO&#65533;&#65533;m&#65533;&#65533;2&#146;&#65533;&#65533;&#65533;&#65533;&#65533;&#1608;&#65533;`V&#65533;&#65533;Gl&#386;&#65533;&#65533;v&#65533;&#65533;|u&#1531;G&#65533;&#65533;'9&#65533;LI<E7&#65533;WvQ&#65533;A&#65533;&#65533;&#65533;&#65533;~&#65533;&#65533;&#65533;d&#65533;&#65533;&#65533;&#65533;&#65533;F.H&#65533;z&#65533;&#65533;&#65533;,br	D[&#65533;_&#65533;^&#65533;&#65533;&#65533;&#65533;O&#65533;aH&#65533;&#65533;l&#65533;&#65533;&#65533;f@+L6&#65533;D!&#65533;&#65533;D\&#65533;&#65533;&#65533;&#65533;&#65533;q&#65533;- &#65533;&#65533;n&#65533;&#65533;8&#65533;Q`&#65533;I&#65533;e&#1144;&#65533;&#65533;&#65533;o&#65533;U:19+#9@&#65533;&#65533;_&#65533;&#65533;&#65533;&#65533;&#65533;A&#65533;&#65533;&#65533;cu&#65533;2&#65533; &#65533;5E&#65533; SRKn&#65533;Lf&#65533;&#65533;&#65533;hf&#65533;&#65533;&#65533;&#65533;<&#65533;&#65533;s	f&#65533;*&#65533;`&#65533;&#65533;&#65533;<cO&#65533;&#65533;&#65533;L&#1173;- &#65533;&#65533; &#65533;*&#65533;&#65533;&#65533;6&#65533;b&#65533;Ip&#65533;&#65533;&#65533;&#65533;&#65533;&#65533;g;&#65533;&#65533;/&#65533;&#65533;&#65533;&#65533;&#65533;8&#65533;&#65533;B&#65533;T&#65533;&#683;&#65533;&&#65533;I&#1192;&#65533;4&#65533;&#65533;J&#65533;4&#65533;&#65533;;
!&#1120;;&#65533;7&#65533;&#65533;&#65533; &#65533;S&#65533;&#65533;&#65533;&#65533;&#65533;&#65533;{6&#65533;-&#65533;&#65533;&#65533;&#65533;M&#65533;Nv&#65533;BN&#65533;&#65533;&#65533;&#1901;J:!W&#65533;&#1459;&#65533;&#65533;-&#65533;&o&#65533;&#65533;&#382;&#65533;g&#65533;Mn&#65533;&#65533;2Nk&#65533;-j&#65533;&#65533; &#65533;abuWX &#65533;os&#65533;&#65533;&#65533;w\{l/&#65533;&#65533;&#65533;&#65533;!&#65533;&#65533;7&#65533;&#65533;&#65533;n&#65533;&#65533;&#65533;&#65533;,
&#65533;&#1983;&#65533;w&#65533;'&#65533;&#65533;&#65533;&#65533;&#65533;&#65533; &#65533;x&#65533;3&#65533;f&#65533;p&#65533;B&#65533;&#65533;E&#65533;&#65533;&#65533;G&#65533;V&#65533;Wio\&#65533;A&#65533;Y&#65533;&#65533;C&#65533;A&#65533;&#65533;&#65533;b?&#65533;&#65533;&#65533;&&#65533;Z&#65533;Yq&#252;&#405;&#65533;&#65533;&#855;n&#65533;tUsxlV&#65533;}&#65533;	&#65533;B&#65533; &#65533;(&#65533;m&#65533;R,m]&#65533;a&#65533;o&#65533;&#65533;&#65533;&#65533;~3&#65533;&#65533;s&#65533;&#65533;&#65533;&#65533;Q+&#65533;&#65533;&#65533;kY	&#65533;&#1548;N&#65533;Xj&#65533;&#65533;.z&#1935;&#65533;g&#65533;&#65533;w&#65533;&#65533;.zel&#65533; ,h&#65533;G&#65533;>&#65533;~*&#65533;y&#65533;&#65533;&#65533;Nq&#65533;&&#65533;O&#65533;&#65533;W&#65533;q&#65533;&#65533;+4N&#65533;HN&#65533;eb&#65533;^&#65533;&#65533;7&#65533;&#65533;nt&#65533;W~=&#65533;&#65533;&#65533;]D&#65533;6&#65533;^B\w&#65533;q&#65533;y&#65533;
&#65533;__}&#65533;[&#65533;&#65533;&#65533;&#65533;w&#65533;&#65533;O&#65533;&#65533;&#65533;&#65533;&#65533;+&#65533;f=}N&#65533;;J&#65533;&#65533;&#65533;&#65533;b{&#65533;)&#65533;9&#65533;{&#65533;&#65533;v&#65533;&#65533;(&#65533;&#65533;8&#65533;C&#65533;&#65533;Pd&#65533;&#65533;&#65533;b&#65533;&#65533;&#65533;&#808;&#65533;&#65533;?&#65533;&#65533;Ve[&#65533;&#65533;k&#65533;*&#65533;s&#65533;&#65533;p&#65533;i&#65533;Gf5&#65533;&#65533;' &#65533;&#65533;K&#65533;&#65533;M@'n&#65533;I&#65533;~-A}&#65533;o8|(i?&#65533;&#65533;&#65533;&#65533;&#65533;uy&#65533;q&#65533;&#65533;J&#65533;&#65533;|&#65533;)?&#65533;#&#65533;2H&#65533;3$&#65533;&#65533;&#65533;W&#65533;&#65533;7i &#65533;}U&#65533;<HrQ&#65533;P&#65533;$5"&#65533;I1h*I&#65533;F-P&#65533;7|/Gq&#65533;&#65533;ZQ8&#65533;&#65533;5c&#65533;&#1091;=&#65533;|&#65533;W &#65533;&#65533;&#65533;&#65533;eEG&#65533;&#65533;sa&#65533;+c&#65533;&#65533;\[%S&#65533;`&#65533;&%&#65533;5Bp&#65533;&#65533;tq&#65533;n&#65533;-vSG&#1153;&#65533;WmZ &#65533;Y]&#65533;O&#65533;&#65533;&#65533;&#65533;&#65533;Y&#65533;1p&#65533;&#65533;&#65533;&#65533;&#65533;xY&#65533;xx&#65533;k&#65533;&#65533;8&#65533;X&#65533;8&#65533; &#65533;<@7YRe0&#65533;&#65533;&#65533;&#65533;Y@`!@H&&#65533;_&#65533;&#65533;&#65533;&#65533;5t"S&#65533;&#65533;`zuZ&#65533;eUXc(5&#65533;&#65533;&#65533;&#65533;T,&#65533;&#65533;Y7&#65533;&#65533;_&#65533;&#65533;|X7!&#65533;&#65533;&#65533;&#65533;&#65533;3&#65533;hZ&#65533;&#65533;-&#65533;&#65533;&#65533;&#65533;!X&#65533;:&#530;H
6s?&#65533;&#65533;f{u&#65533;6&#65533;QNYF&#65533;&#65533;&#65533;X&#65533;J&#65533;U&#65533;Hy&#65533;v&#1752;&#65533;$&#65533;^&#1287;&#65533;&#65533;?\&#65533;6PW;&#65533;&#65533;.+qw&#65533;&#65533;C&#65533;s{w&#65533;fFM&#65533;&#65533;y&#65533;d+&#65533;H)&#600;;("k:&#65533;|D&#65533;k/&#65533;&#65533;)U&#65533;z9&#65533;X(	&#65533;~&#65533;H&#65533;C&#65533;'89(R{&#65533;6&#65533;&#65533;w8!=5Y&#65533;&#65533;MXo8M&#65533;x&#65533;yB&#65533;h&#65533;&#65533;r,65&#65533;&#65533;f &#65533;(z(&c, (8&#65533;-K8&#65533;X&#65533;&#65533;&#27989;&#65533;eq^&#65533;V&#65533;&#65533;&#65533;s5OF&#65533;"e &#65533;&#65533;GpcR[n&#65533;h&1p&#65533;Z$&#65533;]&#65533;%&#65533;&#62807; 	]|&#65533;&#65533;J'&#65533;AyP&#65533;Hw7]d@&#65533;&#65533;&#408; A&#65533;&#65533;&#65533;h&#65533;mci&#65533;&#65533;&#65533;&#65533;g9&#65533;"G&#65533;&#65533;/&#65533;-&#65533;&#65533;&#65533;&#65533;l&#65533;&#65533;&#65533;&#65533;&#65533;<U!3u&#65533;&#65533;I&#65533;Rz&#65533;&#65533;&#65533;&#65533;&#65533;&#65533;E&#65533;x&#65533;&#65533;/!&#65533;&#65533;M&#1618;&#65533;F&#65533;&#65533;d&#65533;T&#65533;c&#65533;x&#65533;&#65533;j&#65533;al&#65533;&#65533;&#65533;_H&#65533;C9,%z&#65533;v/Ii&#65533;m)m3&#65533;&#65533;&#15770;&#65533;36&#65533;b&#65533;&#65533;f&#65533;&#65533;&#1600;&#65533;&#65533;]4&#65533;&#65533;I&#65533;6E\&#65533;]&#65533;&#65533;0Bx&#65533;8Nw&#65533;&#65533;0(Vqe7Uh	&#65533;&#65533;&#65533;y&#65533;&#1816;&#65533;e&#65533;&#65533;&#51806;3&#65533;=&#65533;Fw&#65533;0*h{2g&#65533;&#65533;G&#65533;&&#65533;&#65533;&#65533;&#65533;>$&#65533;c	G6&#65533;5&#65533;&#65533;&#65533;5&#65533;Y&#65533;4w0;&#65533;&#65533;A03g&#65533;*&#65533;`;&#65533;&#65533;&#65533;&#65533;&#65533;&#65533;$j&#65533;}&#65533;&#65533;<z9&#65533;&#65533;&#65533;#&#65533;!&#65533;&#65533;&#65533;:l&#65533;c<&#65533;p&#65533;	U9&#65533;&#65533;&#1251;&#65533;?+)&#65533;&#65533;tQ &#65533;&#65533;[&#65533;B0&#65533;EJ&#65533;/&#65533;.&#65533;&#65533;C&#65533;i&#65533;&#65533;w&#65533;R&#65533;&#65533;&#65533;&#65533;&#65533;&#65533;`!s!TB
&#65533;g&#65533;&#65533;9&#65533;	w&#65533;&#65533;	*h&#650;B&#65533;&#65533;l&#1702;BI&#65533;i&#65533;&#65533;!j&#65533;#*&#65533;,&#65533;&#65533;&#65533;P`&#65533;&#65533;&#65533;%+Px&#65533;gkM&#65533;}O&#65533;+z$Px&#65533;40&#65533;I&#65533;zsw&#65533;&#1065;.&#65533;T&#65533;&#65533;Y&#65533;PP&#65533;B(&#65533;J&#65533;&#65533;w&#65533;&#65533;_V&#65533;ze&#65533;OB,&#65533;&#65533;&#65533;*&#65533;d&#65533;V&#65533;&#65533;&#1192;&#65533;&#65533;5@R&#65533;v&#65533;&#65533;m&#65533;R&#330;M&#65533;r&#65533;Z&#65533;&#65533;
&#65533;&#65533;4jcG&#65533;&#65533;&#65533;&#1196;&#65533;&#65533;&#65533;&#65533;&#65533;&#65533;#&#65533;&#65533;R&#65533;&#65533;&#65533;j/&#65533;&#671;~)&#65533;&#65533;p&#65533;A&#65533;_&#65533;&#65533;&#65533;&#65533;&#65533;&#65533;&#65533;&#65533;	&#65533;<j%&#65533;*&#65533;|`&#65533;&#65533;&#65533;&#65533;"&#65533;) &#65533;!&#65533;piGKD&#65533;j{)&#65533;)&#32387;&#65533;&#1075;&#65533; Z&#65533;%&#732;

&#65533;&#65533;&#65533;M&#65533;&#65533;Z!&#65533;3&#65533;+&#65533;k&#619;&#65533;&#65533;&#65533;x&#65533; ,&#954;&#65533;&#65533;&#65533;)K&#65533;q&#65533;&#1546;&#65533;&#65533;c&#65533;u&#65533;g&#65533;11 &#65533; n&#65533;D!&#65533;&#65533;j&#65533;'&#65533;&#65533;&#1018;:.&#65533;Ek&#65533;&#65533;&#65533;,&#65533;&#65533;&#65533;&#65533;&#65533;Gp-d &#65533;&#65533;V&#65533;!s&#65533;&#65533;j&#65533;?2aa&#65533;C(\&#65533;S&#65533;&#65533;!&#65533;&#65533;W&#65533;&#65533;&#65533;G&#65533;&#65533;&#65533;&#65533;&#65533;&#65533;&#65533;%!&#65533;[&#65533;s{&#65533;v{&#65533;[BQ%&#65533;&#65533;i1&#65533;-&#65533;&#65533;&#65533;
&#65533;pd&#65533;&#65533;)&#65533;z&#65533;&#65533;9zY&#760;&#65533;G^&#65533;&#65533;&#65533;+)&#65533;&#65533;l&#1115;&#65533;!&#65533;3P&#65533;&#65533;	&#65533;`&&#65533;&#65533;&#742;&#791;&#65533;&#65533;5m&#732;&#65533;?.&#65533;S&#65533;&#65533;1p&#65533;M&#65533;b{5`l&#65533;^&#65533;0&#65533;&#65533;O&#65533;&#65533;&#1129;&#65533;&#65533;&#65533;X&#65533;&#65533;
J&#65533;?k%C&#65533;&#65533;&#65533;.&#65533;L(&#65533;&#65533;&#65533;U&#65533;&#65533;p&#65533;&#65533;&#65533;&#65533;&#65533;&#65533;&#65533;(J&#65533;&#65533;}[#>y&#65533;M$&#65533;KGp&#767;fG&#65533;&#1714;As&#65533;Z&#65533;LW&#65533;
Q[ 	&#65533;&#65533;dG&#65533;&#65533;&#65533;"&#65533;&#65533; {:&#65533;a&#65533;&#65533;&#65533;&#65533;W&#65533;o&#65533;}B,D;&#65533;&#507;&#65533;&#65533;&#65533;&#65533;bp
&#65533;	&#65533;&#65533;K~&#65533;G&#65533;&#65533;&#65533;Z&#65533;	&#65533;k&#65533;Ws&#65533;&#65533;j&#1405;&#65533;&#65533;0&#65533;&#44041;9&#165;i&#65533;&#65533;	,&#65533;@&#65533;&#65533;&#65533;p&#65533;/\&#65533;5iU&#65533;q`&#65533;1[R&#65533;&#65533;<|H&#65533;K&#65533;*&#65533;&#65533;*&#65533;&#65533;G$Y&#65533;H 
d&#65533;&#65533;Z@&#65533;&#65533;&#65533;1x&#65533;a&#65533;9&#65533;&#65533;$&#65533;V&#65533;G&#65533;&#65533;p
&#65533;T&#65533;(aHK68rk&#65533;
5<b\&#65533;&#65533;&#65533;&#65533;V&#65533;&#65533;&#65533;w&#65533;&#65533;8&#42736;&#65533;&#65533;@&#65533;F$K&#65533;%&#1781;&#65533;u~&#65533;&#65533;&#65533;&#65533;^3&#65533;+	N&#65533;O#l&#65533;&#65533;&#65533;A~&#65533;&#65533;3&#65533;&#582;%&#209;&#65533;$&#65533;&#65533;&#65533;&#65533;k&#65533;`&#65533;%&#65533;&#65533;&#65533;&#183;&#65533;&#65533;
&#65533;W6O^&#65533;&#65533;&#65533;&#698;2`&#65533;&#65533;K{&#65533;&#65533;&#65533;CF&#65533;e&#65533;&#65533;&#65533;!&#747;WZ&#65533;
g0&#65533;&#65533;&#65533;o&#65533;&#65533;&#65533;&#65533;&#65533;&&#65533;&#65533;j&#65533;l`&#65533;Kc&#65533;J]&#65533;&#65533;&#65533;u&#65533;^&#65533;&#151;p&#65533;R&&#65533;D&#65533;&#65533;&#65533;&#65533;~&#65533;|&#65533;&#65533;j&#976;&#65533;&#1609;	KL&#65533;&#65533;	&#65533;a&#65533;{?&#65533;!&#65533;&#65533;u&#1004;&#65533;&#65533;q&#65533;&#65533;&#65533;&#65533;&#65533;&#65533;&#65533;3&#65533;&#1851;"=&#65533;&#65533;&#20870;&#65533;&#65533;&#65533;&#65533;L&#65533;'%&#65533;&#65533;&#65533;&#65533;[&#65533;U%&#65533;'r4i&#65533;?"NV&#65533;<&#65533;<&#65533;&#65533;&#65533;v&#65533;I,&#65533;&#65533;&#1481;^UQ&#65533;&#65533;)&#65533;&#65533;V&#65533;&#65533;&#65533;[&#65533;)&#65533;&#65533;$&#65533;4p`]&#65533;X&#65533;IPhUQ-&#65533;7P&#65533;&#65533;K&#65533;V&#65533;&#65533;/{7&#65533;&#65533;&#65533;E\	&#65533;P_3&#65533;R&#1880;^P	&#65533;L&#65533;
#k&#65533;&#65533;&#65533;&#65533;4v&#65533;_&#65533;&#65533;e&#65533;&#65533;	c	 &#1054;T&#65533;^&#1945;&#65533;t&#65533;N&#65533;&#65533;h&#65533;&#65533;&#65533;bD&#65533;ZP&#65533;&#65533;Kt&#65533; &#65533;&#65533;&#65533;&#65533;&#1609;a_&#65533;&#65533;&#65533;_&#65533;`{5uB&#1695;kl&#65533;Fc`W&#65533;&#65533;&#65533;&#65533;J&#65533;E&#65533;&#65533;1&#65533;m&#65533;&#65533;d&#65533;&#65533;&#65533;6&&#65533;-&#65533;T&#65533;&#65533;u&#65533;x^&#65533;&#65533;&#65533;&#65533;&#1852;&#65533;&#65533;&#65533;M&#65533;&#65533;DW&#65533;&#65533;}&#65533;&#65533;&#65533;M&#65533;&#218;&#65533;&#65533;!&#65533;<&#65533;&#65533;&#65533;};a&#1777;3:&#65533;&#65533;&#65533;&#1967;+&#65533;&#1500;,&#65533;&#65533;&#65533;]&#1986;&#65533;1&#65533;&#65533;&#65533;&#65533;&#65533;i&#65533;&#65533;&#65533;&#65533;B&#65533;&#65533;b=&#65533;t&#65533;&#65533;&#65533;&#65533;&#814;&#1675;d&#65533;&#65533;&#65533;zM&#65533;{&#65533;&#65533;>&#65533;&#65533;{&#65533;&#65533;&#65533;&#65533;m&#65533;&#65533;&#65533;NR~9&#65533;&#65533;&#65533;-&#65533;&#65533;.&#65533;&#65533;B&#65533;&#65533;*t|&#65533;.&#65533;&#65533;&#65533; @(&#65533;&#65533;/~&#65533;IhT&#65533;#&#65533;&#65533;>nS&#65533;&#65533;PR&#65533;&#65533;&#65533;&#65533;&#65533;;{&#65533;B&#65533;&#65533;`&#65533;H&#65533;U &#65533;	Q&#65533;O^&#65533;dq&#65533;'*&#1527;&#65533;n&#65533;}&#65533;-Vn&#65533;A&#65533;&#65533;)&#65533;a~&#65533;c&#65533;&#65533;&#65533;|'(@&#65533;g&#65533;&#65533;iN&#65533;$&#65533;&#65533;t.j&#65533;u&#65533;&#65533;v&#65533;&#65533;|>&#65533; !&#65533; t ,6 ` ;&#65533;  &#65533; &#65533;H&#65533;&#65533;&#65533;&#65533;*\&#560;&#65533;&#199;#J|H&#65533;&#65533;E$3j&#65533;&#561;&#65533;&#463; C&#65533;I&#65533;&#65533;&#595;(S&#65533;,i&#65533;b&#65533;!I&#65533;&#65533;,&#65533;&#65533;&#65533;&#667;8s&#65533;&#65533;&#627;&#65533;&#991;@&#65533;&#65533;&#65533;&#65533;&#65533;&#65533;&#1059;H&#65533;*]&#692;&#65533;&#1255;9,(:&#65533;&&#1323;X&#65533;j&#65533;&#693;kRH B&#299;&#1651;h&#1258;]&#65533;&#65533;ET&#65533;&#694;&#65533;&#1915;x&#65533;&#65533;}&#65533;&#65533;AX:&#65533;lI&#65533;&#65533;&#65533;&#200;+^&#824;&#65533;&#65533;&#464;#K&#65533;L&#65533;&#65533;&#65533;&#728;3k&#65533;&#825;&#65533;&#65533;&#980;%:xK`&#65533;&#65533;&#65533;5A&#65533;^&#890;&#65533;&#65533;&#1520;c&#734;M&#65533;v&#65533;&#65533;&#65533;E&#65533;&#65533;&#65533;&#65533;&#65533;&#65533;&#65533;;E&#65533;&#65533;\&#65533;&#147;+_&#956;&#65533;&#65533;H&#65533;&#1537;&#1078;&#65533;&#65533;&#1587;k&#65533;&#957;&#65533;&#65533;&#65533;;&#65533;0`&#65533;&#65533;&#65533;&#1259;_&#1022;&#65533;&#65533;&#65533;&#65533;/.&#65533;]A&#65533;ei&#65533;&#1023;&#65533;&#65533;&#65533; &#65533;C&#65533;&#65533;G&#65533;&#65533;a4&#65533;&#65533;6&#65533;&#65533;&#65533;F&#536;D(&#65533;q&#65533;&#20945;&#65533;v&#65533;&#65533; f'Q&#65533;A!&#65533;&#65533;&#8887;QDM,Z&#65533;&#65533;&#1288;a&#65533;U9&#65533;&#65533;<&#65533;&#65533;m&#65533;p&#65533;&#65533;8&#65533;&#65533;&#65533;H&&#65533;`&#65533;&#65533;&#1570;B&#65533;p&#65533;&#65533;TV&#65533;c`X&#65533;'&#65533;&#65533;&#65533;-&#65533;[q&#65533;-&#65533;&#65533;V&#65533;if^8&#65533;I&#65533;k&#65533;&#65533;CZ&#65533;&#65533;&#65533;$`cyo&#65533;$&#65533;|z&#65533;&#65533;&#65533;l&#65533;&#65533;yK&#65533;Y&#65533;B&#65533;E&#65533;tz&#65533;&#65533;J&#65533;fE&#65533;&#65533;&#65533;\&#65533;&#65533;}&#13639;'&#65533;&#65533;&#65533;&#65533;ajR&#1702;&#65533;	f&#666;C&#65533;u
&#1496;E&#65533;&#65533;*&#47914;2$i&#65533;&#65533;&#65533;&#65533;&#65533;`&#65533;zT&#65533;&#65533;&#65533;t&#65533;H&#65533;&#65533;J']&#65533;&#65533;&#1682;&#65533;&#65533;&#65533;+_&#65533;)&#680;&#65533;&#65533;f&#65533;m|&#1106;&#65533;&#838;&#65533;+&#65533;&#65533;&#65533;&#65533;^&#65533;h`F&#65533;&#65533;&#65533;&#65533;&#65533;m&#65533;&&#65533;E&#65533;&#65533;+-&#65533;	&#65533;&#65533;&#65533;&#65533;+&#65533;&#65533;&#65533;D&#65533;&#65533;&#65533;&#65533;f&#65533;&#65533;&#65533;A&#65533;&#65533;`dl&#65533;&#366;&#65533;&#65533;&#405;V&#65533;&#65533;&#65533;'&#65533;&#65533;&#65533;&#65533;&#65533;@&#65533;~&#65533;&#65533;&#65533;fr\C&#65533;&#65533;&#65533;&#65533;k&#65533;&#65533;&#65533;&#65533;&#65533;&#680;9&#1919;&#51384;&#65533;&#65533;@G&#428;&#65533;&#65533;>&#65533;&&#65533;&#65533;&#65533;&#65533;&#65533; K&#706;&#65533;&#65533;	L(m&#65533;&#65533;t4<&#1143;&#65533;z&#65533;3&#65533;&#752;&#65533;L74&#65533;&#65533;p&#65533;&#65533;&#65533;lo&#65533;uM&#65533;&#65533;u&#65533;&#65533;&#65533;M5&#65533;87&#1723;&#65533;&#65533;&#65533;P&#1728;#&#65533;&#65533;&#65533;&#65533;@w&#65533;4&#65533;7D;h&#65533;&#65533;&#65533;.y&#65533;	-7&#65533;H&#65533;8&#65533;w[&#65533;&#65533;D &#65533;&#65533;&#65533;-&#65533;&#65533;&#65533;s94&#65533;&#65533;&#65533;x&#65533;e&#65533;Q&#65533;&#65533;&#65533;&#65533;&#65533;&#65533;&#930;U&#65533;&#65533;9&#65533;th&#65533;&#65533;&#65533;&#65533;&#65533;&#65533;|S&#65533;tA&#65533;7&#65533;&#65533;MqG&#65533;u&#65533;&#65533;&#1517;&#65533;&#1586;/&#65533;q&#65533;z&#65533;&#65533;&#65533;{}&#65533;0S_&#65533;&#65533;&#65533;6&#65533;8D&#65533;&#65533;\&#65533;&#65533;&#65533;&#65533;!M&#65533;&#65533;&#65533;&#65533;&#65533;+rB&#65533;&#65533;&#65533;&#65533;&#65533;+&#65533;&#65533; &#65533;&#1391;p&#65533;&#65533;&#65533;&#65533;&#65533;&#65533;&#65533; &#65533;}&#65533;'&#65533;%&#65533;&#65533;&#661;&#65533;`&#65533;&#65533;q&#65533;&#65533;rG(/]PR2&#65533;&#65533;Rh&#65533;&#65533;50<&#65533;&#65533;\&#65533;&#65533;&#65533;;9:a&#65533;\&#65533;&#65533;&#65533;&#65533;NhkW &#65533;oH&#65533;&#65533;&#65533;P&#65533;8&#65533;&#65533;&#65533;&#65533;&#65533;&#135;&#65533;m'b &#65533;H&#322;K&#65533;&#65533;&#65533;68&#65533;\&#65533;	p>,&#65533; 9&#65533;T&#65533;V\b0&#65533;&#65533;q	&#65533;x&#65533;k[y&#65533;(&#65533;%&#65533;C&#65533;i&#65533;&#65533;&#65533;iP&#65533;&#65533;&#65533;&#65533;X)s&#65533;&#65533;a&#65533;&#65533; fh&#65533;&#212;&#65533;s&#65533;&#65533;o&#65533;<&#65533;&#65533; _t&#65533;&#65533;&#65533;&#65533;/&#65533;&#65533;a#C	&#65533;R6&#65533;&#65533;I_&#65533;V&#65533;'&&#65533;&#65533;s&#65533;{QF'&#65533;&#65533;&#65533;t&#65533;&#65533;&#65533;(&#1081;H&#65533;&#65533;7I&#65533;[&#65533;J3&#65533;r_:&#65533;_lW&#65533;[&#65533;&#65533;S&#65533;&YD_b&#65533;0R,&#65533;&#65533;R&#65533;_I) &#65533;d&#65533;3K&#65533;&#65533;&#65533;&#65533; S&#1316;&#65533;5#&#1560;<&#65533;&#65533;a6(P&#65533;&#65533;&#65533;"&#65533;&#65533; ,
`b:&#65533;&#65533;&#65533;&#65533;~6MwM&#65533;&#65533;J&#65533;q&#65533;&#65533;N ;&#65533;>&#65533;&#65533;&#966;^&#65533;&#65533;M&#65533;R&#1718;&#65533;&#65533;&#65533;&#65533;<&#65533;Z&#65533;F7z&#65533;e&#65533;`gS
&#65533;&#65533;M&#65533;r&#65533;&#65533;(&#65533;&#65533;G[&#65533; 
&#65533;&#65533;{93f&#65533;R&#65533;*&#65533;.&#65533;8&#65533;i&#65533;fp&#65533;&#65533;D&#65533;=[HN&#65533;&#65533;&#65533;JN@&#65533;?	%&#65533;&#65533;&#1318;&#65533;&#65533;&#65533;&#65533;&#656;Tk6U&#65533;&#65533;nF$&#65533;&#65533;;&#65533;&#65533;U&#65533;&#65533;&#65533;E=&#65533;&#65533; &#65533;&#65533;&#65533;&#65533;&#65533;&#65533;&#65533;Z'&#1025;&#65533;u&#65533;<&#65533;&#65533;&#65533;&#65533;CF&#65533;&#65533;&#65533;x%&#65533;(@ &#65533;&#65533;ub&#65533;
&#65533;`KX&#65533;&#65533; AJg&#65533;1&#65533;y&#65533;&#65533;!&#65533;vE&#65533;&#65533;&#65533;&#65533;+`&#65533;&#65533;&#65533;lR	&#65533;&#65533;&#65533;D$KZ&#65533;"&#65533;1&#65533;
j&#65533;&#65533;&#65533;&#65533;&#65533;&#65533;fgK[&#65533;&#65533;"@jQ&#65533;)Iv&#65533;E&#65533;&#65533;&#65533;&#65533;&#65533;]&#65533;ALf4"&#65533;&#65533;_j-&#65533;z&#65533;&#65533;&#65533;R&#65533;lt&#65533;,P$ib&#65533;&#65533;&#1912;B&#65533;f&#65533;&#65533;&#65533;r&#65533; &#65533;T>&#770;$@#&#1426;&#65533;&#65533;&#65533;]n&#65533;&#65533;+O&#65533;&#65533;&#65533;&#65533;8&#65533;B&#65533;&#65533;4&#65533;&#65533;$&#65533; .0&#65533;&#65533;&#65533;&#65533;&#65533;&#65533;&#65533;&#65533;&#65533;	'j&#65533;&#65533;&#65533;x&#65533;&#65533;J &#65533;&#65533;&#880;|7\&#65533;&#438;&#65533;e&#65533;&#65533;S&#65533;&#65533;&#65533;&#65533;(&#65533;&#65533;3&#65533;SR.&#65533;&#65533;&#65533;&#65533;&#65533;&#65533;P*&&#65533;&#65533;&#65533;&#1339;^&#65533;"&#65533;&#65533;&#65533;}o&#65533;9l&#65533;&#65533;&#1498;&#65533;&#65533;&#65533;l&#65533;&#65533;&#65533;~&#65533;WaL&#65533;&#65533;&#65533;>@&#65533;l&#65533;&#65533;L&#1954;&#65533;
&#396;\&#65533;&#65533;F&#65533;*&#65533;&#65533;&#65533;&#65533;&#65533;I&#65533;&#65533;-&#65533;e(&#65533;9&#65533;&#31410;&#65533;&#65533;C&#65533;&#65533;  &#65533;&#65533;k&#65533;&#65533;&#1032;4&#65533;&#65533;&#65533;b&#65533;3&#65533;(^&#65533;&#65533;C&#65533;&#65533;&#65533;&#65533;&#65533;&#65533;&#65533;&#735;@f&#65533;'4@3q&#65533;&#65533;&#65533;`&#591;4&&#65533;&#65533;&#65533;J&#1264;&#65533;&#65533;&#65533;&#65533;k&#65533;&#65533;&#65533;&#65533;&#65533;2&#65533;C&#65533;&#65533;&#65533;&#65533;&#1239;{s&#65533;&#65533;&#65533;G&#65533;&#65533;&#65533;Ug&#65533;&#65533;-&#65533;&#65533;(&#65533;l&#65533;&#65533;&#65533;&#65533;&#65533;&#65533;]3&#65533;&#65533;&#65533;&#65533;&#1115;x&#65533;&#65533;,&#65533;s&#65533;&#65533;|l;&#65533;&#65533;&#65533;N7&#65533; &#65533;&#65533;,&#65533;&#65533;&#65533;&#437;R&#65533;c !&#65533;L&#65533;H&#65533;&#65533;;&#65533;:&#2041;%^&#65533;&#65533;&#65533;G%&#65533;&#65533;&#65533;zS>-&#65533;:&#65533;&#65533;&#65533;b&#65533;	&#65533;M&#65533;&#65533;&#65533;&#65533;&#65533;&#65533;&#65533;\i&#65533;{<c&#65533;&#65533;.&#65533;&#65533;kx&#65533;&#65533;&#65533;I}&#65533;I&#65533;&#65533;&#65533;&#65533;&#65533;G&#65533;&#65533;g.&#65533;&#65533;&#1636;&#65533;9&#65533;&#65533;M3S&#65533;0&#65533;6y&#65533;&#65533;&#65533;^&#65533;&#65533;0&#65533;&#65533;&#65533;&#65533;&#65533;O&#65533;P&#65533;~f&#65533;&#65533;&#65533;&#65533;$p2R&#65533;&#65533;&#65533;Q&#1476;t&#65533;x&#65533;&#65533;&#65533;o&#65533;&#65533;&#65533;&#65533;&#65533;&#65533;'se&#65533;&#65533;&#65533;-+9&#65533;S&#65533;&#65533;jkGz&#65533;[b&#65533;&#65533;&#65533;=&#65533;k&#65533;&#65533;&#65533;&#65533;Yzi&#65533;yH}y&#65533;&#65533;a;Z&#65533;c&#65533;&#65533;&#65533;?`&#65533;&#65533;&#65533;<&#65533; &#65533;&#65533;&#65533;&#65533;&#65533;&#65533;&#65533;}&#65533;=:&#65533;&#65533;&#65533;&#65533;&#65533;K^C&#65533;&#65533;&#65533;C&#65533;&#65533;n&#65533;&#997;0&#65533;&#65533;;&#65533;h&#65533;~&#65533;&#65533;6&#65533;&#65533;9&#65533;z&#65533;oJ&#65533;F&#65533;&#65533;g&#660;P&#65533;&#139;u&#65533;&#1559;&#65533;o&#65533;&#65533;&#65533;&#65533;&#65533;y&#65533;&#65533;n&#65533;&#65533;bZ&#65533;&#65533;&#1634;&#65533;}3&#65533;&#65533;Kv&#65533;&#65533;&#65533;I&#65533;&#65533;G&#65533;&#65533;&#65533;&#65533;&#65533;Eg&#65533;&#65533;&#65533;&#65533;w9&#65533;3.~&#65533;&#65533;&#65533;&#65533;&#65533;&#65533;j'&#65533;(-&#65533;&#65533;D&#65533;&#65533;&#65533;|&#65533;7s&#194;&#65533;&#65533;&#65533;Wu&#65533;q&#65533;&#65533;ND{p&#65533;W&#65533;w&#65533;
(&#65533;&#65533;WM&#1059;(&#65533;&#65533;u(&#65533;u&#65533;&{>&#65533;&#65533; &#65533;W&#65533;H&#65533;Q&#65533;n&#65533;&#65533;ND &#65533;&#65533;.&#65533;S&#65533;d&#65533;A&#65533;G&#65533;1Hp&#65533;b3&#65533;n&#65533;"rXi&#65533;{&#65533;1G'F{&#65533;vEHq&#65533;q2&#65533;&#65533;&#65533;&-&#65533;&#65533;&#65533;qUh+&#2006;&#65533;&#65533;&X&#65533;[(ix&#65533;T&#65533;DB{&#65533;v5a&#65533;T&#65533;&#65533;n&#65533;Ge&#65533;&#65533;&#65533;&#1478;&#65533;VRp&#65533;.rXbQ&#65533;y&#65533;GC&#65533;F&#65533;|&#65533;_H&#65533;&#65533;V
&#65533;&#65533;&#65533;&#65533;7b^&#65533;*[?`X}$8EF&#65533;`&#65533;59@*)&#65533;h&#65533;f&#65533;U&#65533;)&#65533;&#65533;&#65533;&#65533;&#65533;&#65533;/:&#65533;90Q&#65533;qp&#65533;go&#65533;&#65533;yxN&#65533;&#65533;kD X&#65533;&#329;j&#65533;&#65533;&&#65533;{;x&#65533;&#65533;&#65533;G|Hm&#325;N&#65533;d&#65533;&#65533;&#65533;/&#65533;&T&#65533;!*p`&#65533;XTaY&#65533;5]&#65533;&#65533;ej&#65533;&#65533;\&#65533;_&#520;R&#65533;J&#65533;-j&#65533;q&#65533;@&#65533;R&#65533;TA&#65533;&#65533;or~Q/ _P&#65533;&#65533;&#65533;&#65533;Y&#65533;K&#65533;Hi&#65533;R&#65533;&#65533;&#65533;&#65533;x0<^&#65533;Sbth &#65533;&#65533;&#65533;7, [&#65533;h&#65533;\&#65533;&#65533;a&#65533;&#65533;&#65533;&#1037;&#65533;&#65533; &#65533;&#65533;JY&#65533;q&#65533;t&#65533;I#W&#65533;&#65533;t&#1088;&#65533;p6e%&#65533;he%&#65533;Dt&#65533;@&#65533;&#65533;&#65533;X&#933;L&#65533;&#65533;D&#65533;&#65533;&#65533;&#65533;U5&#65533;&#65533;&#65533;s&#65533;)9J&#65533;4&#65533;&#65533;&#65533;6&#65533;XaE&#65533;rPYf&#65533;EH&#65533;"q&#65533;V&#65533;K&#65533;d&#65533;&#65533;cM &#65533;= SF)&#65533;0(I/m99;&#65533;&#65533;&#65533;zS&#65533;}R&#65533;v966T&#65533;&#65533;&#65533;&#65533;(&#65533;
&#65533;&#65533;U9a	R/\&#65533;&#65533;&#866;!&#65533;&#65533;N&#65533;&#65533;l&#65533;NC&#65533;TW&#65533;i;8tH&#65533;&#65533;&#65533;h&#226;&#65533;&#65533;&#65533;&#65533;&#274;A P&#65533;&|&#65533;~&#65533;&#65533;&#65533;'`rHEw&#65533;Ih['&#65533;&#65533;&#38433;yI&#65533;&#65533;&#65533;-D&#65533;&#65533;x&#65533;4.Y&#65533;U&#65533;yte&#65533; I&#65533;	w&#65533;&#65533;&#65533;&#65533;&#65533;&#283;n9&#65533;&#65533;&#65533;&#65533;)K [&#65533;P&#65533;&#65533;&#65533;&#65533;0hN?&#65533;&&&#65533;l)B&#65533;&#1630;p2&#65533;(&#65533;,&&#65533;&#65533;&#65533;)a&#65533;/&#65533;]g&#1225;&#65533;X&#65533;9D&#65533;&#353;pN&#414;B3|&#65533;i&#65533;ps&#65533;&#65533;d&#65533;&#65533;&#65533;&#65533;&#65533;&#65533;sH F&#65533;&#65533;S&#65533;&#65533;&#65533;&#1137;+&#65533;s&#65533;l&#65533;&#65533;	Z&#65533;eq&#65533;&#65533;(&#65533;&#65533;'9&#65533;"&#65533;&#65533;&#65533;&#65533;[&#65533;R&#65533;&#1144;z&#1185;!&#65533;&&#65533;&#65533;&#65533;&#1312;
&#65533;I@L*&#674;&#65533;&#65533;&#65533;&#65533;1:&#65533;d&#65533;yBd&#65533;7&#65533;&#65533;
&#65533;J<&#1699;&#65533;&#65533;S&#1220;&#65533;&#65533;A&#65533;A 6r&#65533;&#1572;Nj&#65533;&#65533;&#65533;M&#65533;)&#65533;&#65533;&#65533;&#65533;R@0CzXR&#65533;&#65533;3Y3*er&#65533;m^&#65533;y&#65533;$&#65533;;
V`:&#65533;-&#65533;&#65533;&#65533;&#65533;$Bc&#65533;Y&#65533;3y-&#2232;Hv&#65533;u&#65533;&#65533;p'&#65533;&#65533;&#65533;E|&#65533;5>0VT&#65533;U&#65533;&#65533;&#65533; &#65533;J&#65533;8&#1698;&#65533;&#65533;g&#65533;&#65533;&#65533;&#65533;&#65533;:S&#65533;!A&#65533;&#65533;&#65533;&#65533;47YR&#65533;Sd&#65533;y&#65533;&#65533;&#1614;&#65533;&#65533;R&#65533;&#65533;&#65533;:&#65533;&#65533;a&#65533;7&#1435;&#65533;sc&#65533;M&#65533;&#65533;&#65533;&#65533;E&#65533;&#65533;&#65533;&#65533;&#65533;&#65533;J&#65533;&#65533;&#65533;&#65533;&#65533;s&#65533;j
	&#65533;P&#65533;N&#65533;&#65533;&#65533;H8x&#65533;Q&#65533;&#65533;&#1865;.`d&#65533;/&#65533;J?Q&#65533;aN@&#65533;X&#65533;t&#65533;&#1226;&#65533;&#65533;&#65533;&#65533;X$&#65533;&#65533;J*R&#65533;&#65533;J&#65533;3>mJ&#65533;&#1018;,&#65533;G2&#65533;&#65533;&#65533;&#65533;&#65533;&#65533;!&#65533;+y&#65533;&#65533;&#65533;&#65533;&#170;&#65533;d:(1C&#65533;
&#65533;
Y*&#65533;f&#65533;
&#65533;T]&#616;7Z&#65533;&#65533;0"&#65533;&#65533;'i&#65533;&#65533;&#65533;&#65533;T&#65533;:&#65533;&#65533;3Z&#65533;&#65533;s&#65533;F&#65533;&#65533;Z	(&#65533;R]t&#65533;&#65533;&#65533;3&#65533;&#65533;bmI&#65533;&#65533;&#65533;&#65533;&#65533;0;)^s&#65533;&#65533;*0$q&#65533;T&#65533;V&#65533;7%+B&#65533;&#65533;Ae&#65533;9&#65533;&#65533;-;&#65533;JK>R&#1137;>r&#65533;&#65533;&#65533;g&#65533;:&#65533;&#65533;&#65533;&#65533;&#65533;&#65533;&#65533;&#65533;3A"&#65533;> &#65533;H&#65533;FK+H '&#65533;f&#65533;Y&#65533;&#65533;9B&#65533;&#65533;<kR`&#65533;k&#65533;UH&#65533;$9&#65533;&#65533;&#65533;&#65533;&#65533;&#65533;&#65533;&#65533;&#65533;&#65533;y&#65533;pJ&#65533;&#65533;$&#65533;&#65533;&#65533; &#65533;%&#65533;&#65533;F$ I&#65533;*&#65533;&#65533;z&#65533;8i/,d&#65533;&#65533;&#65533;<&#65533;&#65533;jXYi&#65533;&#65533;Z[O&#1434;,Fp5&#65533;&#65533;P*&#65533;_&#65533;&#65533;&#65533;&#65533;&#65533;&#65533;&#65533;&#65533;&#65533;&#65533;9&#65533;|&#65533;L&#65533;'&#65533;`&#65533;&#65533;&#65533;&#65533;;&#65533;0&#65533;&#65533;&#65533;I&#65533;&#65533;&#65533;&#65533;&#65533;&#65533;&#65533;&#65533;&#65533;4Q@&#65533;m&#65533;)&#65533; &#65533;&#65533;&#65533;}Y&#65533;.W&#65533;l&#1075;&#65533;+2ub&#65533;
zE,[&#65533;&#65533;[&#65533;&#65533;&#65533;[&#65533;&#65533;ieMp&#65533;m&#65533;&#65533;&#65533;&#65533;&#65533;&#792;-a&#65533;&#65533;yZ&#65533;&#65533;%&#632;5.&#65533;&#65533;&#65533;
&#65533;^&#20437;+}&#65533;&#65533;WP&#65533;&#1540;1g&#65533;Y&#65533;&#65533;&#65533;kj&#65533;e2&#65533;Dw&#65533;K&#65533;&#65533;j&#65533;&#65533;&#65533;&#65533;&#65533;u&#65533;Dx&#65533;8v&#65533;&#65533;&#63187;/[&#65533;&#65533;%&#1852;93M&#65533;&#65533;&#65533;&#65533;&#65533;&#65533;&#65533;I	&#65533;&#65533;1&#65533;&#65533;1`y&#65533;&#65533;k/&#65533;3&#65533;&#65533;&#65533;`RX&#65533;&#65533;&#65533;&#65533;&#65533;}&#65533;&#65533;v&#65533;&#65533;'&#65533;6&#65533;0&#65533;j&#65533;&#65533;&#699;Q 
&#65533;;7E3L&#389;1
p}
Qx&#65533;Y&#65533;2o&#65533;]&#65533;&#65533;S,&#65533;x &#65533;&#65533;Ps&#65533;&#811;4\(&#65533;Q&#65533;7c0&#65533;&#65533;&#65533;&#65533;&#65533;L&#65533;Z &#65533;&#65533;&#65533;2v&#65533;&#65533;e&#65533;&#65533;Pp&#65533;&#65533;p&#65533;fp&#65533;&#65533;}\&#65533;C&#65533;&#65533;'*&#65533;`&#65533;8LaL&#65533;W&#65533;&#65533;&#65533;&#65533;{@`dv&#65533;&#65533;b@|L@N&#65533;&#65533;=L&#65533;&#65533;^&#65533;&#65533;&#65533;cPP~&#65533;&#65533;&#65533;7&#65533;4&#65533;&#65533;<&%7&#65533;&#640;&#65533;&#417;&#65533;&#787;&#65533;m&#65533;cm&#65533;&#65533;&#65533;(&#65533;&#65533;]&#65533;&#65533;X&#65533;&#65533;&#65533;5&#65533;<&#935;&#65533;&#65533;&#65533;|&#65533;(sn&#65533;&#65533;)P/&#65533;c&#65533;&#701;&#65533;&#65533;kq&#65533;&#65533;<&#65533;&#65533;<&#65533;&#65533;^&#65533;&#65533;f&#65533;, &#1648;&#65533;x&#65533;&#65533;&#65533;M&#65533;&#65533;e`5Y0&#65533;&#65533;L&#65533;&#65533;r2&#65533;&#65533;c	&#65533;(&#65533;&#65533;H&#65533;&#1149;&#65533;&#65533;&#65533;v
&#65533;&#65533;&#65533;m#&#65533;&#65533; &#65533;\6f&#65533; &#65533;}W;&#65533;&#65533;&#65533;@&#65533;0&#65533;{,M&#65533;&#65533;,&#65533;&#65533;k&#65533;&#65533;f &#65533;[&#65533;^r&#65533;&#65533;&#65533;	&#65533;]&#65533;B&#65533;&#65533;&#65533;&#65533;\mM&#65533;&#65533;&#65533;QGl&#65533;X&#65533;9&#65533;&#65533;Ime&#65533;&#65533;8m&#65533;S&#65533;K&#65533;&#65533;&#65533;gm#&#65533;&#65533;&#65533;&#65533;1n&#65533;>&#65533;&#65533; vh&#65533;u=&#65533; >&#65533;&#65533;&#65533;V&#65533;&#65533;z<&#1475;m&#65533;|&#65533;q&#65533;&#65533;&#65533;]&#65533;xyEu&#1205;[g&#1628;rt&#65533;z/ &#65533;&#1636;&#65533;(Cq&#1893;&#65533;&#65533;&#1695;&#65533;&#65533;E&U&#65533;&#1760;&#65533;#&#65533;]P&#65533;f&#65533;&#65533;&#65533;+kt[&#65533;&#65533;&#65533;&#65533;&#65533;&#65533;M&#65533;2&#65533;&#65533;&#65533;&#65533;&#253;&#65533;&#65533;u&#65533;&#65533;&#65533;&#65533;&#65533;&#65533;&#65533;&#1215;&#65533; &#65533;&#65533;q|9&#65533;&#1677;&#65533;&#65533;&#65533;e&#65533;&#65533;&#65533;z&#65533;&#948;K&#65533;!-&#65533;&#65533;m3.&#65533;J&#65533;&#65533;&#65533;=XP&#1374;&#65533;&#65533;&#65533;&#65533;`S&#65533;&#65533;&#65533;&#65533;&#65533;X&#1704;q]&#65533;&#65533;&#65533;&#65533;&#65533;&#65533;&#65533;&#65533;$&#65533;&#65533;&#65533;&#60132;&#65533;&#65533;&#65533;=&#65533;&#65533;&#65533;+:&#65533;N&#65533;&#65533;.&#65533;&#65533;&#65533;>&#65533; !&#65533; N ,6 X ;&#65533;  &#65533; &#65533;H&#65533;&#65533;&#65533;&#65533;*\&#560;&#65533;&#199;#J&#65533;H&#1097;&#331;3j&#65533;&#561;&#65533;&#463; C&#65533;I&#65533;&#65533;&#595;(S&#65533;\&#626;&#65533;&#727;0c&#668;I&#65533;&&#65533;%8&#65533;&#65533;&#627;&#65533;&#991;@&#65533;
J&#65533;&#65533;&#1121;8&#65533;*]&#692;&#65533;&#1255;P&#65533;J&#65533;zd&#65533;&#1323;X&#65533;j&#65533;&#693;&#65533;W&#65533;H~K&#65533;&#65533;&#1651;h&#65533;n&#65533;V&#65533;&#1719;p&#65533;&#669;Kw%&#65533;8~$IR&#65533;&#65533;&#2047;&#65533;w&#65533;&#65533;&#65533;&#65533;&#65533;&#65533;+^&#824;1H&#65533;2,&#65533;P&#65533;2[&#65533;&#65533;3k&#65533;&#825;&#65533;&#65533;&#992;C&#65533;M&#65533;&#65533;&#65533;&#1256;S'&#65533;L&#65533;@&#65533;&#65533;&#65533;c&#734;M&#65533;&#65533;&#65533;&#1784;s&#65533;&#65533;&#65533;F&#65533;x&#65533;N&#65533;&#65533;&#65533;&#65533;&#531;+_&#65533;&#65533;w&#65533;&#803;K&#65533;N&#65533;&#65533;&#65533;&#65533;'$h&#65533;Al&#65533;&#65533;&#203;&#65533;O&#65533;&#65533;&#65533;&#65533; h=&#65533;&#65533;&#65533;&#65533;&#65533;&#735;O&#65533;&#65533;&#65533;&#65533;%H&&#65533;&#65533;@&#65533; (&#65533;&#65533;fE&#65533;~&#65533;&#65533;6&#65533;&#65533;&#65533;:&#65533;&#65533;>&#65533;&#65533;{&#65533;&#1895;&#65533;v&#65533;&#65533;l&#65533;e&#65533;h&#65533;(&#65533;&#65533;&#65533;&_A&#65533;(&#65533;4&#65533;&#65533;-&#65533;D&#65533;I&#65533;&#65533;&#65533;@&#936;&#65533;&#65533;H&#65533;A&&#65533;&#65533;*&#65533;&#65533;z$&#65533;&#65533;pH0i&#65533;X&#65533;&#65533;&#65533;sR~@P&#65533;`&#65533;)&W&#65533;W!&#65533;7&#65533;l&#65533;&#65533;#&#65533;0&#65533;&#65533;B)P&#65533;&#65533;a&#65533;}&#65533;&#65533;|&#65533;&#65533;&#65533;Xr&#65533;&#65533;&#65533;!F&#65533;Zz&#65533;&#65533;&#65533;~:&#65533;C9*&#65533;&#203;&#65533;Vj&#65533;:&#65533;v&#65533;&#65533;&#65533;6&#65533;b&#65533;5&#65533;&#65533;&#65533;`2a&#65533;e&#65533;&#65533;E&#234;&#65533;Ry&#65533;n&#65533;i&#65533;&#65533;y&#65533;jk&#65533;&#1961;&#65533;+&#65533;&#65533;&#65533;&#65533;&#65533;mO&#65533;&#65533;&#65533;&#65533;&#65533;{e&#65533;&#65533;&#65533;*&#65533;zQ&#65533;kj&#65533;&#65533;&#65533;&#65533;&#65533;Ekm&#65533;&#65533;%&#65533;&#242;&#65533;&#65533;&#36072;&#65533;&#65533;&#65533;U^k.c^X&#65533;&#65533;&#65533;*&#65533;&#65533;;&#65533;&#65533;h&#65533;&#65533;8&#65533;&#65533;&#22443;o`&#65533;&#65533;5&#65533;;&#251;&#65533;~;oi9D:ee&#65533;6&#65533;&#1503;&#65533;
0&#65533;&#65533;^DC&#65533;&#65533;&#65533;Y&#65533;9&#65533;&#65533;&#65533;&#65533; &#65533;&#65533;c&#65533;&#65533;Lq&#65533;i&#65533;&#1703;&#65533;R&#65533;o&#65533;0&#1221;&#65533; &#1838;&#65533;lQ&#65533;&#65533;&#65533;&#65533;2iD&#65533;(@kx&#65533;l4ZV9&#1110;&#65533;&#1916;&#65533;&#65533;y&#65533;3i5H&#65533;&#65533;&#65533;GgM&#65533;&&#65533;&#65533;&#65533;&#65533;&#65533;,&#65533;&#65533;J&#65533;y&#65533;>S&#65533;~-&#65533;&#65533;&#65533;]&#65533;&#65533;&#65533;&#65533;b&#65533;&#65533;n{d'iPFu&#65533;`' &#65533;&#65533;&#65533;&#65533;&#65533;;&#65533;&#65533;&&#65533;&#65533;&#1582;&#65533;(&#65533;A&#65533;&#65533;&#39091;{&#65533;D&#65533;&#1304;w&#65533;x&#65533;4&#65533;&#65533;&#65533;&#65533;x&#65533;n&#1521;C6]&#65533;&#65533;&#65533;&#65533;9&#65533;-&#1581;x&#65533;_&#65533;&#65533;J&#65533;(t&#65533;.&#233;M&#65533;g&#65533;&#65533;&#65533;&#65533;i&#65533;:95&#65533;&#65533;f&#65533;&#65533;A!X&#65533; &#65533;&#65533;>S&#65533;&#65533;&#65533;=q$&#65533;&#65533;u&#1757;7&#65533;	9&#65533;&#65533;&#65533;>&#65533;&#65533;z1&#65533;&#65533;&#65533;.0_7%M>B&#65533;vY&#65533;&#65533;&#65533;&#65533;&#65533;R&#65533;&#65533;+Y&#65533;&#65533;&#25194;M&#65533;&#65533;&#65533;v&#65533;;&#65533;&#65533;&#65533;&#65533;&#727;&#65533;&#65533;5&#65533; |&#65533;&#65533;.F&#65533;!0&#65533;:(&#65533;&#65533;&#65533;&#65533;&#65533;&#65533;&#65533;$&#65533;&#65533;^ +(&#65533;&#65533;&#65533;&#65533;-&#65533;&#223;&#65533;f&#65533;&#65533;&#65533;P&&#65533;&#737;xVX&#65533;&#65533;]p&#65533;&#65533;&#65533;&#65533;&#65533;&#65533;LE&#65533;&#65533;mV^&#65533;!&#2004;:&#65533;:<lW&#65533;Z&#65533;&#65533;N&#65533;~&#65533;&#65533;&#65533;&#1083;t&#65533;&#65533;&#65533;(&#65533;Z&#65533;&#65533;4 qYC&#65533;&#65533;&#65533;&#65533;@&#65533;&#65533;&#65533;(&#65533;{&#65533;s3&#384;-/|gL&#65533;&#496;&#65533;&#65533;10e&#65533;&#637;&#65533;&#591651;X&#50725;&#65533;j}P!C&#65533;zB&#65533;J&#59790;7&#65533;&#65533;'&#65533;Q&#65533;-D!
@	&#65533;&#65533;&#65533;e&#978;&#65533;&#65533;"7&#65533;M*&#1162;D&#65533;&#65533;B&#65533;g&#65533;{1&#65533;}	y&#65533;({F[&#65533;&#65533;&#65533;+9D_&#65533;&#65533;0&#65533;&#65533;&#65533;GNY&#65533;&#65533;9&#65533;N*&#35185;&#280;<&#65533;}Nq&#1025;%)&#65533;-T&#65533;&#65533;3&#870;4&#65533;&#65533;@2&#65533;&#65533;,5&#65533;&#232;&#65533;J&#65533;B&#65533;&#65533;&#65533;K&#65533;f\&#65533;&#65533;4.&#65533; &#65533;Z&#65533;&#65533;FCu&#65533;2&#65533;&#65533;&#65533;>&#65533;&#65533;&#65533;&#65533;&#65533;Z
&#65533;L&#65533;>&#65533;&#65533;a!&&#65533;&#65533;H&#182;s&#967;N3&#65533;&#65533;&#65533;(=9&#65533;&5&#65533;&#65533;A&#65533;<&#65533;)^&#1712;61&#65533;({&#65533;&#1160;,&#65533;S&#65533;&#65533;>Y&#65533;&#65533;m:s61&#65533;&#65533;&#65533;t&#65533;6&#65533;(&#65533;1&#65533;&#65533;v&#1062;:&#65533;D&#65533;Y&#65533;n&#65533;H&#65533;d&#65533;&#65533;&#65533;z&#65533;V&#65533;J&#65533;<@&#65533;&#65533;*&#65533;`(x&#65533;&#65533;h&#65533;&#65533;y&#65533;&#65533;&#65533;&#65533;&#65533;&#65533;V&#65533;&#65533;&`V&#65533;&#65533;T&#65533;k3]&#65533;&#65533;&#1534;V&#65533;&#65533;&#65533;)&#46432;&#65533;PoM,&#65533;N&#65533;&#65533;&#65533;N&#65533;K&#1650;e&#966;&#1681;&#65533;>@&#65533;4&#65533;&#65533;T&#65533;*K&#65533;&#65533;r	 p U&#65533;m&#65533;%&#65533;&#65533;aI&#65533;&#65533;&#65533;&#65533;&#1333;&#65533;&#65533;&#65533;mb&Y?y&#65533; &#65533;&#65533;&#65533;@K)&#65533;&A&#65533;C&#65533;:&#65533;p&#65533;{&#65533;&#273;A&#65533;&#601;&#65533;zv&#65533;~&#878;S&#65533;t`Gq&#65533;	&#65533;&#65533;1|&#696;&#65533;um&&#65533;vv&#65533;)&#65533;&#65533;&#65533;&#65533;&#65533;&#65533;&#65533;&#65533;&#65533;l&#65533;&#65533;&#65533;beH&#65533;9&#65533;&#65533;&#41312;<&#65533;&#65533;E&#65533;r5+&#65533;&#65533;&#65533;&#65533;&#65533;-2luC@&#65533;\ &#65533;&#65533;|K&#65533;zx*	&#65533;&#65533;$&#65533;&#65533;xb&#65533;J%&#65533;&#421;`&#65533;2&#65533;&#65533;JS3&#65533;&#65533;&#65533;&#65533;&#65533;&#65533;&#65533;-&#65533;cx&#65533;&#65533;&#65533;&#65533; &#65533;&#65533;&#65533;&#65533;&#65533;?&#65533;&#65533;&#65533;f&#65533;&#65533;%&#65533;&#321;&#65533;s|9&#138;3&#65533;2&#65533;p&#65533;&#65533;{&#65533;&#65533;S&#65533;&#65533;&#65533;&#65533;&#65533;&#65533;Y?68&#65533;	x|R&#672;&#65533;yU&#65533;&#65533;&#65533;:7A^&#65533;&#65533;&#65533;N&#65533;$Z&#65533;&#65533;&#65533;&#65533;B&#65533;&#65533;N&#65533;Tr&#65533;&#65533;# /i>Ao&#65533;	4&#65533;&#65533;;&#65533;&#1376;\&#65533;p&#65533;&#65533;a[&#201;T&L&#65533;\Fu&#65533;u&#65533;&#65533;&#1758;U&#1136;^&#671;[&#65533;Oy&#782;N&#1536;&#65533;'&#65533;&#65533;\&#65533;&#65533;&#65533;"&#65533;&#65533;y&#65533;&#65533;&#65533;&#65533;&#65533;&#65533;&#65533;t&#65533;&#65533;&#65533;&#65533;&#65533;&#65533;.&#65533;&#65533;&&#65533;&#65533;&#65533;&#65533;y&#65533;&#65533;>&#65533;
&#65533;&#65533;&#65533;&#65533;2&#65533;N2c=&#65533;j&#65533;C+&#65533;\m&#65533;&#65533;y&#65533;5&#65533;&#65533;&#65533;&#65533;&U&#65533;H&#65533;	&#65533;&#65533;1&#65533;&#65533;&#65533;^;&#65533; gh&#65533;2|&#65533;&#65533;&#65533;X&#65533;&#829;&#65533;#&#65533;&#65533;x&#65533;X&#1388;v&#65533;,&#65533;&#65533;&#65533;6&#946;&#65533;S&#65533;&#65533;/k&#65533;&#65533;&V&#65533;G&#65533;}n&#65533;&#65533;&#65533;&#65533;%n&#65533;P&#65533;&#65533;&#65533;s&#65533;&#65533;c&#65533;&#65533;&#664;&#65533;5Pu&#65533;w&#65533;qA&#65533;&#65533;&#65533;N &#583;Fs&#65533;&#65533;v&#65533;&#65533;{&#65533;&#65533;&#65533;S@&#65533;1G&#65533;&#65533;Q&#65533;#*&#65533;8&#1667;&#65533;9&#65533;&#65533;&#65533;sC&#65533;Z&#65533;D&#65533;&#65533;&#65533;&#547;&#65533;&#65533;Y=&#65533;&#65533;P&#65533;&#65533;6v&#65533;&#65533;&#65533;&#65533;^&#65533;&#65533;gI&#65533;&#1928;&#65533;&#65533;&#65533;u&#65533;k$^A&#65533;a#&#65533;&#65533;#&#1393;l&#65533;&#65533;)&#65533;Du&#65533;5&#65533;~&#65533;&#65533;&#65533;-s&#65533;&#65533;_a&#65533;&#65533;&#65533;&#65533;&#65533;&#65533;&#65533;&#65533;&#65533;&#65533;&#65533;&#65533;t&#219;~&#65533; >n&#65533;g&#1827;{&#65533;X.&#65533;&#65533;80{&#65533;<&#65533;;&#65533;&#65533;&#65533;o&#65533;d&#65533;&#65533;<&#65533;&#65533;&#65533;;&#65533;&#1530;&#65533;)&#65533;z&#65533;or&#65533;&#65533;Y'&#65533;&#65533;@x&#65533;&#65533;&#65533;&#65533;&#65533;"&#65533;&#65533;wF~&#65533;&#65533;&#65533;&#1427;m&#65533;&#65533;@\`\&#65533;#'+P&#65533;&#651;d&#65533;X&#65533;&#65533;&#65533;M&#65533;&#65533;U&#65533;&#65533;Y&#65533;&#65533;&#65533;&#65533;&#207;p&#65533;4&#1477;~&#65533;G&#65533;;&#65533;&#65533;&#65533;{!&#65533;a&#65533;&#65533;N&#65533;&#65533;_&#65533;&#65533;f&#65533;g:&#65533;Jar-&#65533;2&#65533;&#65533;{&#65533;o&#65533;g@&#65533;&#65533;a8i&#65533;&#65533;x	&#65533;t&#65533;w6&#65533;O&#65533;vqW&#65533;H!(&#65533;&#65533;&#65533;)%HrY	g?&#65533;$$@&#65533;+e&#65533;u4&#65533;&#65533;7&#65533;&#65533;:6&#65533;&#65533;&#65533;&#65533;/&#65533;&#65533;&#65533;&#836;H&#65533;x>&#65533;o&#65533;W&#65533;#&#65533;&#65533;&#388;d&#65533;aB &#65533;#&#65533;[&#65533;rv&#1958;G?&#65533;&#65533;atFI&#65533;6X&#65533;dhh&#65533;Ck&#65533;zx&#65533;DA+ g&#65533;U&#65533;`&#65533;&#65533;e*{&#65533;&#65533;&#65533;C*jH&#65533;!&#65533;]v&#1346;GA&#65533;&#65533; &#65533;X&#65533;&#65533;H&#65533;&#65533;&#1352;&#65533;8:j&#65533;'f6=&#65533;B&#65533;&#65533;#kq&#65533;c&#65533;Ua&#65533;&#65533;&#65533;&#65533;&#65533;&#65533;&#65533;&#65533;&#65533;&#65533;.,&#65533;)&#65533;E&#65533;&#33292;%mDm$m&#65533;(&#65533;&#65533;(&#65533;o&#65533;&#389;&#65533;&#65533;&#65533;&#65533;&#65533;&#65533;Lh@t&#65533;&#65533;&#65533;&#65533;&#65533;xa&#65533;,p&#65533;&#65533;P"&#65533;8&#65533;\&#65533;&#65533;&#65533;H&#65533;&#65533;&#65533;\FTg&#65533;&#65533;&#65533;s&#65533;x&#65533;S&#65533;AAv>&#65533;MB@~&#65533;&#65533;|&#65533;Ez&#65533;&#267;&#1635;e&#1429;&#65533;B&#65533;h&#65533;&#65533;Vf(&#65533;?QB-& &#65533;du~&#65533;h&#65533;V&#65533;8&#65533;&#65533;&#65533;&#65533;&#65533;&#65533;_&#65533;1
&#65533;b&#65533;2&#65533;hL&#65533;&#65533;ml(&#65533;w&#65533;M1N&#65533;3`&#65533;#&#65533;%&#65533;vh&#65533;xz&#65533;&#65533;a&#65533;&#397;&#65533;:&#65533;+&#65533;TK&#65533;V&#65533;g'&#1285;: &&#65533;&#65533;&#65533;p*
FV4&#65533;&#65533;7)&#65533;?&#65533;&#65533;~&#65533;&#65533;cF95#&#65533;G8&#65533; &#65533;e:&#65533; &#65533;&#65533;]&#65533;&#65533;=&#65533;)A*~&#65533;nOy`&#65533;{&#65533;c&#65533;b&#65533;E&#65533;&#65533;c<&#65533;&#65533;o&#65533;W*;&#65533;&#65533;X(G&#65533;W&#65533;/PR&#65533;;M&#65533;n&#65533;&#65533;6&#65533;&#65533;&#465;&#65533;f&#65533;s&#65533;Sr&#65533;&#65533;sXc)h`&#65533;&#65533;f&#65533;a&#65533;'8&#65533;S&#65533;P&#65533;&#65533;3&#65533;;&#65533;8&#65533;&#1028;Y&#1367;&#65533;&#65533;r&#65533;&#65533;DF&#65533;$&#65533;>1&#65533;V^&#65533;&#65533;[Q:g&#65533;~<6rEy&#65533;&#65533;&#65533;%"3	x&#65533;&#65533;_&#1049;_"&#65533;&#65533;&#65533;&#65533;&#65533;)&#65533;c"&#65533;,Nsh&#65533;cY&#65533;&#65533;8&#65533;e&#65533;Q&#201;!f&#65533;&#65533;w&#65533;&1&#65533;&#65533;i&#65533;Wg&#65533;&#65533;a&#65533;&#65533;5x&#65533;&#65533;B&#65533;/&#65533;&#65533;5|)&#65533;AgNt&#65533;&#65533;%yf&#65533;&#65533;x&#546;&#65533;&#65533;&#65533;p|&#65533;&#65533;&#65533;mw@K&#65533;&#65533;&#1705;&#65533;w&#65533;Y&#65533;&#65533;qvV&#65533;*&#65533;&#65533;&U,B&#65533;&#65533;&#65533;f&#65533;&#65533;&#65533;&#65533;/N&#65533;&#65533;Jl&#65533;&#65533;g&#65533;&#65533;&#65533;&#65533;)q&#65533;&#609; 
I&$&#65533;m&#65533;&#65533;v&#65533;&#1612;N&#65533; &#65533;2&#65533;&#65533;x&#65533;0&#65533;&#65533;a>&#65533;9b&#65533;&#65533;^:&#65533;r$&#65533;3>J3&#65533;&#65533;&#151;q$&#65533;b&#65533;yu&#65533;&#65533;&#65533;&#65533;N&#65533;!&#65533;"&#65533;"&#65533;&#65533;ww_4&#65533;p&#65533;}X&#65533;&#65533;&#65533;73&#65533;y&#65533;=&#65533;&#65533;&#65533;DS@b8&#65533;&#65533;&`KF&#1679;&#65533;&#65533;$&#65533;*:&#65533;&#65533;V&#65533;x. &#65533;&#65533;V^&#65533;6&#65533;f&#65533;zZN&#65533;&#65533;&#65533;&#65533;)E&#65533;z<:&#65533;1&#65533;.4&#65533;&#65533;&#65533;&#65533;&#65533;&#65533;&#65533;h&#616;&#65533;&#65533; &#65533;&#65533;&#65533;&#65533;g,&#65533;Bi&#65533;7{&#65533;&#65533;&#65533;&#65533;&#65533;z&#65533;]
?&#65533;&#65533;&#65533;D&#65533;E &#65533;&#65533;J&#65533;+&#65533;5&#1234;W&#65533;Y&#65533;&#65533;&#65533;&&#65533;&#65533;&#65533;t&#65533;j1&#65533;&#65533;:&#65533;'&#65533;&#65533;v&#65533;&#65533;&#65533;b&#65533;&#65533;J&#65533;V&#65533;&#65533;&#65533;l&#65533;y&#65533;&#65533;&#65533;&#65533;>&#65533;&#65533;&#65533;&#1319;&#1914;+zIJ7&#65533;&#65533;&#65533;/&#65533;:&#65533;&#65533;&#65533;7&#65533;&#33983;I!&#65533;J&#65533;9&#65533;&#65533;&#65533;&#65533;&#65533;&#65533;\J&#65533;&#65533;&#65533;&#65533;&#65533;&#65533;8&#65533;&#1196;&#65533;&#65533;H&#65533;&#65533;P`&#65533;Kx&#1518;&#65533;&#65533;&#65533; &#65533;N&#65533;BS&#65533;J\&#65533;&#65533;P&#65533;%&#65533;&#65533;&#65533;&#65533;)1&#65533;&#65533;&#65533;&#65533;DZL
&#65533;|"&#749;&&#65533;A~&#688;&#65533;y<-&#65533;&#65533;KB&#65533;'&#65533;z>&#65533;&#65533;W&#65533;&#65533;S&#65533;;&#65533;&#65533;&#65533;&#65533;?&#65533;&#65533;&#65533;z&#65533;&#65533;#\M FkZ&#65533;&#65533;|6&#65533;~mAd&#1574;&#65533;&#65533;/&#65533;&#65533;&#65533;&#65533;#&#65533;&#65533;'&#65533;`&#65533;&#65533;&#65533;R&#65533;]G59Q&#65533;&#65533;}&#65533;j&#65533;&#65533;&e#>&#65533;9@&#65533;&#65533;;&#65533;)`&#65533;\&#65533;9&#65533;<B&#65533;&#65533;a&#65533;&#1417;&#65533;&#65533;6&#65533;&#65533;&#475;<&#65533;'&#48328;[G1&#3599;&#65533;76&#65533;_&#65533;&#65533;&#65533;{&#65533;X&#65533;&#65533;K&#65533;&#65533;&#697;&#65533;&#65533;&#65533;]&#65533;&#65533;&#65533;c@&#65533;&#65533;rYdB)&#65533;X&#65533;u&#65533;&#65533;{&#65533;&#65533;&#65533;&#65533;&#65533;g^&#43337;K&#65533;r&#65533;u&#757;P&#65533;&#65533;&#65533;[&#65533;(&#65533;"&#65533;&#65533;&#65533;&#65533;F&#65533;&#65533;&#65533;^C&#65533;&#65533;&#65533;&#65533;t&#46452;7&#65533;&#65533;$g&#490;S&#65533;&#65533;&#65533;&#65533;zq`&#65533;&#65533;&#65533;q&#65533;&#65533;K&#65533;&#65533;Y&#65533;&#65533;	&#65533;&#65533;&#65533;&#65533;xN`	&#65533;&#1790;&#65533;l&#65533;f&#65533;&#65533;+&#65533;&#1788;e&#65533;w&#65533;&#65533;&#65533;[&#65533;&#65533;Bd&#65533;&#65533;m&#65533;fl0&#65533;&#65533;&#65533;F&#65533;w&#65533;&#65533;&#65533;&#65533;:&#65533;z&#65533;As v&#65533;F&#65533;&#65533;&#65533;U&#65533;:&#65533;}&#65533;;K&#65533;S&#65533;&#65533;&#65533;&#65533;&#65533;&#65533;zI7,&#65533;(&#65533;&#1640;&#65533;&#65533;lp&#65533; 
&#38149;\&#65533;b2(&#65533;q&#65533;&#65533;&#65533;h L&#65533;&#65533;K&#65533;&#65533;&#65533;&#65533;=&#65533;4D&#65533;&#65533;&#65533; %&#65533;,	^&#65533;&#65533;&#65533;&#65533;+Y&#65533;&#1830;&#65533;&#807;"&#65533;&#65533;&#65533;K&#65533;&#65533;;&#65533;b&#65533;C&#65533;6x&#65533;&#65533;0	*&#65533;4RT&#65533;f&#65533;&#65533;&#65533;4&#65533;&#65533;&#415;&#65533;&#250;&#65533;&#65533;&#65533;&#65533;&#65533;{9&#1755;&#65533;&#65533;&#65533;%&#65533;R&#65533;&#491;&#65533;R,&#65533;&#65533;i&#65533;U&#65533;&#65533;&#65533;&#65533;&#65533;&#65533;&#65533;&#65533;q&#65533;&#65533;&#65533;j&#65533;&#778;&#65533;&#160;&#65533;&#387;&#65533;}&#65533;&#65533;&#65533;&#65533;&#65533;&#65533;[&#65533;
ZPNiv&#65533;I&#65533;&#65533;b^Q&#65533;+&#65533;&&#444;(&#135;y&#65533;&#65533; x&#65533;VA	&#65533;&#65533;l'L&#65533;&#1413;&#65533;&#65533;&#65533;&#65533;t4&#65533;&#65533;&#65533;&#65533;`!r&#65533;'7A
&#65533;&#916;"&#889;,`h&#1760;&#65533;&#65533;&#65533;`&#65533;&#65533;&#65533;&#65533;^&#65533;Q&#65533;[x&#65533;&#65533;&#65533;&#65533;{c&#65533;7&#65533;F&#65533;&#65533;&#65533;&#65533;&#65533;R&#65533;&#65533;&#65533;8D)&#65533;&|&#65533;&#65533;&#65533;|&#65533;Y&#65533;&#65533;&#65533;e`Y&#65533;b(&#65533;&#65533;&#790;&#65533;&#65533;[&#65533;&#65533;`W&#65533;&#65533;`b &#65533;Q
&#65533;0&#65533;l&#65533;`&#65533;&#65533;&#65533;7&#65533;&#65533;&#65533;Q(&#65533;e&#65533;&#65533;&#65533;&#65533;	'&#65533;&#65533;][&#65533;wm&#65533;&#65533;j8M&#65533;&#65533;K&#65533;&#65533;&#65533;1&#65533;&#65533;T&#65533;&#65533;&#65533;&#65533;qH&#65533;Sr&#65533;v{;&#65533;&#65533;&#65533;{&#65533;L|N}&#65533;b&#65533;H&#65533;&#65533;V&#871;&#65533;&#65533;&#65533;H&#1180;&#65533;&#65533;&#1435;&#65533;&#65533;g&#65533;&#65533;&#65533;&#65533;@?&#65533;&#65533;&#65533;&#65533;&#65533;&#65533;&#65533;!+&#65533;R&#65533;&#65533;-m&#65533;-&#65533;7&#65533;42&#65533;&#65533;`&#65533;;I&#65533;~m&#65533;!k&#65533;l-&#65533;&#805;&#65533;l8&#65533;&#65533;'2&#65533;Yf6&#65533;8:>&#65533;&#65533;&#65533;y3x&#65533;&#65533;`&#65533;&#65533;.:&#65533;&#65533;&#65533;&#65533;Z&#65533;&#65533;f&&#65533;C&#65533;
&#65533;=&#65533;&#65533;&#65533;&#65533;`&#65533;	`U&#65533;&#65533;&#65533;&#65533;
gu&#65533;$s&#65533;a&#65533;&#65533;&#65533;&#65533;&#65533;&#65533;&#65533;f&#65533;\>&#438;Z p*&#65533;&#65533;&#65533;&#65533; &#65533;&#1350;OX&#65533;6A&#65533;&#65533;&#65533;&#65533;`Vz&#65533;L|&#65533;&#65533;&#65533;&#65533;K&#65533;&#65533;2&#65533;n&#65533;	"&#1086;J &#65533;;&#736;&#65533;&#65533;&#65533;`]&#65533;l&#65533;&#65533;&#709;/K&#65533;&#65533;=&#65533;-	&#65533;&#65533;&#65533;&#65533;&#65533;&#65533;g&#65533;&#65533;&#65533;&#65533;&#65533;&#65533;&#65533;&#65533;<P&#65533;&#65533;&#65533;	&#65533;{&#65533;&#65533;
K&#65533;&#65533;q*&#65533;&#65533;R~4&#65533;{&#65533;&#1445;&#65533;&#65533;"n&#65533;A&#65533;9&#65533;C"&#65533;&#65533;&#65533;;&#65533;&#65533;&#65533;&#65533;&#65533;&#65533;0.&#65533;&#65533;&#65533;z\&#65533;&#65533;1~&#65533;&#65533;&#65533;#&#65533;&#65533;&#65533;8&#65533;&#65533;&#65533;&#65533;&#65533;&#65533;&#65533;&#65533;&#65533;F&#65533;&#65533;#&#65533;b&#65533;w&#65533;L&#65533;&#65533;&#65533;&#65533;L~&#65533;&#65533;&#65533;&#65533;F~QA&#65533;&#65533;V&#65533;&#65533;V/>&#65533;6&#65533;&#65533;&#65533;@&#65533;NS@&#65533;j^&#65533;Pn&#65533;kN&#65533;U&#65533;&#65533;B&#65533;&#65533;t^&#65533;W&#65533;&#65533;v&#65533;&#65533;#&#65533;&#65533;y&#65533;&#65533;&#65533;&#65533;&#65533;&#65533;	ns.&#65533;^&#65533;&#20878;&#12814;&#65533;&#65533;&#65533;1&#65533;&#65533;n !&#65533; U ,8 X 8&#65533;  &#65533; &#65533;H&#65533;&#65533;&#65533;&#65533;*\&#560;&#65533;&#199;#J&#65533;H&#65533;`&#65533;&#65533;3j&#65533;&#561;&#65533;&#463; C&#65533;I&#65533;&#65533;&#595;(S&#65533;\&#626;&#65533;&#727;0c&#668;I&#65533;&#65533;K&#65533;6s&#65533;&#65533;&#627;&#65533;&#991;@&#65533;
J&#65533;h&#226;H&#65533;*]&#692;&#65533;&#1255;P&#65533;2&#65533;J&#65533;&#65533;&#1387;X&#65533;j&#65533;Zr!?&#65533;&#65533;J&#65533;&#65533;&#1651;h&#1258;&#872;&#452;a&#65533;&#65533;&#65533;K&#65533;&#65533;&#1915;xS&#65533;&#65533;@&#65533;&#65533;&#1596;&#65533;L&#65533;&#65533;&#65533;o$)&#824;&#65533;&#65533;&#464;U.9&#768;@ A&#65533;D&#65533;&#825;&#65533;&#32531;~P &#65533;&#65533;&#65533;S&#65533;^&#65533;&#1712;h&#65533;' )&#1210;&#65533;&#65533;&#1784;iR&#65533;&#65533; n&#65533;&#65533;&#65533;&#65533;N&#65533;&#65533;&#65533;&#65533;&#531;+_&#956;&#65533;&#65533;&#65533;&#65533;1(x`y&#65533;X&#65533;&#1587;k&#65533;&#957;&#65533;&#65533;&#65533;&#65533;&#203;&#65533;&#65533;&#65533;&#65533;s&#65533;_&#1022;=&#65533;&#65533;,K&#65533;&#65533;&#65533;&#65533;&#65533;&#65533;&#65533;w[V&#65533;&#65533;&#65533;&#65533;&#65533;&#65533;&#65533;g&#65533;Ba&#65533;x&&#65533;&#65533;&#65533;6&#65533;&#65533;&#65533;
T&#65533; TW&#65533;&#65533;f&#65533;&#65533;v&#65533;&#65533;&#1549;&#65533; &#65533;&#65533;0S&#65533;&#65533;,*&#1366;#&#65533;6&#65533;4&#65533;&#65533;8&#65533;&#1227;&#1237;&#65533;[h&#65533;(&#65533;D&#65533;&#65533;&#65533;
0&#65533;W@&#65533;8P&#65533;PF)&#65533;E<*&#65533;GM&#65533;&#65533;-V&#65533;&#65533;(&#65533;&#65533;&#22033;5&#65533;&#65533;d~&#65533;P&#65533;&#65533;L>&#65533;&#26396;&#65533;y&&#65533;y)#&#65533;&#65533;&#65533;cv&#65533;gG{&#65533;&#539;F&#65533;6&#34948;&#65533;&#65533;&#1635;h2ZE&#65533;&#65533;W&#65533;HH&#65533;)Z&#65533;i&#65533;&#65533; &#43544;&#65533;	&#65533;y&#1062;&#65533;*&#65533;&#65533;PM&#65533;&#65533;&#65533;&#65533;&#65533;&#65533;&#65533;Q9&#65533;Y&#65533;&#65533;&#65533;z&#65533;&#65533;&#65533;B&#65533;g&#65533;&#65533;&#65533;&#65533;&&#65533;a&#65533;&#65533;&#65533;:*&#65533;&#65533;&#65533;.P&#65533;&#65533;&#65533;&#65533;I;&#65533;&#65533;&#65533;v+^&#65533;&#65533;V&#65533;,&#65533;&#65533;z&#65533;*&#65533;&#65533;'&#65533;&#65533;&#65533;&#65533;Pf&#65533;&&#65533;&#65533;>K.&#65533;ik&#65533;x7&#65533;&#65533;&#65533;@&#65533;&#51390;&#65533;;&#65533;&#65533;.F&#65533;&#65533;&#65533;&#65533;&#65533;&#65533; ,&#65533;P&#65533;2&#65533;C&#65533;&#65533;&#65533;z&#65533;&#65533;
!/&#65533;&#65533;&#65533;&#65533;ANl&#65533;L&#65533;&#65533;q&#65533;&#65533;1&#65533;!wG]&#65533;\Y&#65533;&#65533;8&#65533;&#65533;)&#65533;&#65533;&#65533;2&#65533;&#65533;&#65533;+&#65533;1&#65533;&#65533;@=&#65533;&#65533;B&#65533;&#65533;&#65533;&#65533;&#65533;J;c,u&#65533;&#65533;=&#248;&#65533;&#65533;Jt&#65533;&#65533;U&#65533;&#65533;&#65533;>-&#65533;IQ&#65533;&#65533;&#65533;&#65533;f#|&#65533;&#65533;[n&#65533;8F<i&#65533;~&#65533;/&#65533;c&#65533;mRhh&#65533;&#65533;&#65533;&#65533;&#65533;V&#65533;&#65533;6&#65533;:&#65533;=w&#65533;(&#65533;M&#65533;&#65533;&#65533;&#65533;&#65533;&#65533;&#1783;&#65533;-&#65533;=n&#65533;=%&#65533;&#647;&#65533;O[&#65533;&#65533;&#65533;&#65533;C49&#408;&#1771;&#65533;&#65533;&#65533;&#65533;&#65533;&#65533;~X&#65533;&#1491;&#65533;&#65533;n&#65533;p&#65533;S~&#65533;&#1387;&#65533;&#65533;^&#65533;&#65533;Zz&#65533;&#65533;2&#65533;~&#65533;&#65533;&#65533;7&#65533;&#65533;&#65533;&#65533;v&#462;&#65533;&#65533;&#65533;&#65533;d|&#65533;&#65533;g&#65533;&#65533;&#65533;i&#65533;&#65533;|&#65533;&#65533;&#65533;&#65533;t&#65533;&#65533;*&#65533;&#65533;&#65533;&#436;&#65533;&#65533;&#65533;7&#65533;g7&#65533;|&#65533;	&#16101;A&#65533;&#65533;j&#65533;(&#65533;&#65533;&#65533;&#65533;&#65533;&#65533;&#65533;j&#65533;&#65533;5&#65533;YCkZ&#65533;2&#65533;&#65533;a+!5&#65533; 'h&#65533;2&#65533;~&#65533;&#65533;&#65533;&#65533;@&#65533;&#65533;&#65533;&#65533;&#65533;&#65533;&#65533;&#65533;&#65533;&#834;+&#65533;^&#65533;&#135;&#65533;&#65533;&#65533;&#65533;:&#65533;&#65533;Af&#65533;B9&#65533;pE'D!&#65533;&#65533;&#65533;PJ
&#65533;Y&#65533;&#65533;&#65533;A&#65533;&#1296;&#65533;H,&#65533;Y&#65533;C&#65533;&#65533;&#582;P&#65533;&#65533;ED&#65533;8&#65533;qI&#65533;b&#65533;&#65533;&#65533;&#65533;&#65533;&#65533;*|<&#65533;&#65533;d&#65533;A"I&#65533;n&#65533;A&#65533;&#65533;&#65533;6rk&#65533;<&#65533;&#1722;&#65533;<H&#65533;&#65533; H2&#65533;&#65533;&#65533;XD&#65533;&#65533;&#65533;&#522;c&#65533;&#65533;'&#65533;[5&#65533;e&#65533;&#65533;#Aj&#65533;8>&#65533;1(&#65533;&#65533;IImor&#65533;&#65533;&#65533;!U&#65533;D2$&#65533;&#65533;&#65533;&#65533;&#65533;&#65533;L@<&#65533;Z%W&#65533; 8&#65533;&#768;&#65533;L$&#65533;"&#65533;6&#65533;W;&#65533;&#65533;[R&#65533;&#65533;&#65533;&#65533;&#65533;c&#65533;2&#65533;yy&#65533;O&#65533;C&#65533;&#172;&#65533;&#65533;&#65533;,P&#65533;%n&#65533;&#65533;W&#65533;R|T"!	&#65533;&#65533;&#65533;&#65533;f&#756;&#65533;&#65533;&#65533;&#65533;&#776;&#65533;&#65533;Lgw"&#65533;&#65533;!L&#65533;7&#65533;z&#65533;<&#30325;N3P4g&#65533;&#65533;x&#65533;=&#65533;&#65533;S &#65533;h&#65533;&#65533;9&#65533;z,&#65533;&#65533;l'&#65533;&#65533;&#65533;P&#65533;LV&#65533;4\?#&#65533;O]&#65533;I&#65533;&#65533;+&#940;"&#65533;&#132;L&#65533;<&#65533;'&#65533;X&#65533;&#65533;<~&#65533;D&#65533;(&#65533;5N%&#65533;NK	l&#65533;&#65533;%5e&#65533;+&#65533;&#65533;&#65533;SE&#65533;&#65533;4J&#65533;&#65533;(Cl&#65533;&&#65533;)&#65533;#&#65533;&#65533;N	&#65533;#&#65533;&#65533;&#65533;&#65533;*C&#65533;MA&#65533;&#65533;d&#65533;\&#65533;j&#65533;D&#65533;z&#65533;&#65533;&#65533;4Sg`&#65533;>^&#65533;`E}(:&#65533;&#65533;&#1462;j&#65533;Xt&#65533;&#1033;&#65533;"i&#65533;&#65533;&#65533;&#65533;&#65533;&#65533;D&#65533;e&#65533;*ZI&#65533;&#65533;;&#65533;&#65533;&#65533;&#65533;&#65533;&#65533;FT&#65533;5&#65533;&#65533;MHCT&#65533;.&#65533;&#65533;&#690;&#65533;a&#65533;+D&#65533;yV,"d&#65533;&#1184;eG&#65533;&#65533;&#65533;`&#65533;&#65533;&#65533;^&#65533;	5i&#65533;&#65533;&#65533;"&#65533;l?&#65533;&#65533;)&#65533;V&#36284;DiYSJ&#65533;&#65533;p&#65533;&#65533;0&#65533;&#65533;l&#65533;&#65533;}m&#65533; &#65533;i&#65533;&#65533;[&#65533;tV[&#65533;:&#65533;J&#65533;&#65533;&#65533;&#65533;	5&#65533;.&#65533;&#1758;t4>b@\:&#65533;&#65533;V$&#65533;&#65533;ov&#65533;O9&#65533;]u&#65533;|&#65533;&#65533;4`&#65533;&#65533;&#65533;&#65533;`&#65533;&#65533;&#65533;r?&#65533;&#65533;@	,Z&#65533;&#65533;&#65533;&#65533;&#65533;Lm&#65533;D@&#65533;8&#65533;&#65533;d&#366;&#65533;&#65533;f&#65533;
&#65533;&#163;&#65533;&#1160;&#65533;^&#341;&#65533;K&#65533;3/K=&#65533;&#65533;~&#65533;&#61308;&#65533;&#65533;P &#65533;&#65533;&#65533;&#65533;1f&#65533;(&#65533;I&#65533;1&#65533;&#65533;]&#65533;X&#54419;Y&#65533;aS&#65533;X&#65533;&#65533;I&#65533;&#65533;&#65533;7J&#65533;&#439;f1	^,&#65533;*g@&#65533;k&#65533;&#65533;&#65533;&#65533;&#65533;&#65533;@&#65533;&#65533;&#13101;s &#65533;2I&#65533;3&#65533;&#65533;yc&#65533;&#65533;&#65533;&#65533;fm&#65533;&#65533;&#65533;c&#65533;y&#441;&#23710;&#65533;|&#65533;&#65533;&#65533;&#710;&#65533;&#65533;N0&#65533;r&#65533;4]G0&#65533;9&#65533;&#65533; &#65533;<~&#65533;*&#65533;&#65533;&#65533;&#537;&#65533;w&#65533;&#65533;h&#65533;&#65533;,&#65533;&#65533;&#1248;&#65533;f&#65533;f,&#65533;@&#65533;  3&#65533;&#65533;l&#65533;4 &#65533;&#65533;&#65533;C>&#65533;&#65533;&#65533;r&#65533;	}&#65533;M&#2041;&#865;&#65533;&#65533;Q&#1281;?&#65533;'&#65533;'2&#65533;U&#65533;7&#65533;RJR&#65533;9	|Z&#65533;&#1437;&#65533;&#65533;&#65533;&#65533;<&#65533;^&#65533;&#65533;&#65533;>&#65533;&#65533;&#65533;&#65533;d1R&#65533;T&#65533;T&#65533;dp&#65533;[u5&#65533;&#65533;~4&#65533;&#65533;#6{Vt&#1201;&#65533;*&#65533;=&#65533;*&#65533;&#65533;sv&#65533;f&#65533;;&#65533;&#65533;n:N&#65533;H&#65533;{_ &#65533;&#65533;6&#65533;&#65533;&#65533;z&#65533;`&#65533;[&#65533;&#65533;&#65533;&#65533;&#65533;Dt&#733;U&#65533;RV&#65533;Cp&#65533;<#&#65533;&#65533;&#65533;1|&#65533;&#65533;&#65533;j&&#65533;&#1612;&#65533; H&#65533;J,b&#65533;&#65533;6T&#65533;5&K[p&#65533;R&#65533;&#65533;X&#65533;&#65533;GGz&#65533;&#65533;&#65533;&#65533;&#65533;&#65533;&#65533;k&#65533;&#65533;7&#65533;&#65533;&&#65533;&#65533;Z&#65533;&#65533;CRRZ&#65533;&#65533;&#65533;&#1166; s=]R&#65533;&#65533;;&#65533;h7&#65533;&#65533;1&#65533;&#65533;p&#65533;&#65533;8&#65533;z&#65533;){&#65533;b&#65533;&#65533;&#1569;&#65533;&#65533;'&#1365;{;&#65533;&#65533;L&#65533;&#65533;&#65533;&#65533;O&#65533;&#65533;cH&#65533;7&#65533;&#65533;&#65533;3&#65533;&#65533;&#65533;
&#65533;L&#65533;'&#65533;u&#65533;Q&#65533;T=&#219;&#65533; &#65533;&#65533;&#65533;Al&#65533;h&#65533;&#65533;G&#65533;&#65533;#r)Mr&#65533;s{&#65533;$&#65533;&#65533;&#65533;i&#65533;i&#65533;`&#65533;&#65533;&#65533;&#65533;[Icd!B<&#65533;5"&#65533;&#65533;; &#65533;&#1862;/&#65533;&#65533;`&#65533;&#65533;&#65533;&#65533;&#65533;&#65533;IgzI&#65533;nU&#65533;+&#65533;WWo&#65533;&#65533;N&#65533;&#65533;J&#65533;&r&#65533;&#65533;M?m&#65533;UK&#65533;&#65533;Z&#65533;&#65533;~&#65533;{d&#65533;v&#65533;&#65533;e+&#65533;&#65533;~&#65533;&#1831;{&#65533;&#65533;l>&#65533;&#65533;|&#1108;&#65533;wb&#65533;dsUI&#65533;zi&#65533;6&#65533;&#1472;&#65533;Vc#5&#65533;d:&#65533;&#65533;yy&#65533;uvbN2z&#65533;utz&#65533;J&#65533;&#65533;W#&#65533;&#65533;&#65533;&#448;&#65533;&#65533;&#65533;Vy&#65533;7&#65533;3i&#65533;ww&#65533;&#65533;u&#65533;&#65533;e&#65533;&#65533;&#65533;&#65533;y&#65533;dz \&#65533;3&#65533;&#65533;e&#65533;&#65533;~x+&#65533;&#65533;h&#65533;&#1474;cC4vg&#65533;&#65533;lNf=Q^&#65533;&x|&#65533;&#65533;ROv	h&#65533;&#448;*&#65533;m&#517;L&#65533;T5bo&#65533;{_&#65533;&#19780;&#65533;&#65533;?9@|:Hd&#65533;}Nr&#65533;_&#65533;&#65533;`8g(&#65533;&#65533;*88g&#65533;W:Ud3&#65533;&#65533;'&#65533;&#65533;p&#65533;?e%&#65533;&#65533;{&#455;eM&#65533;q&#65533;v}&#65533;vb&#65533;&#65533;&#65533;m&#65533;&#65533;&#65533;&#65533;&#65533;w&#65533;&#65533;&#65533;6&#65533;&#65533;F&#65533;O.&#65533;&#65533;wq&#65533;v&#65533; &#65533;G&#65533;'h&#65533;+&#65533;x&#65533;&#1289;?&#65533;&#65533;@xXV;&#65533;`r%&#65533;&#65533;Tx3% &#65533;(&#65533;&#65533;H&#65533;&#65533;h&#65533;
&#65533;&#65533;>&#65533;Zd|&#65533;&#65533;&#65533;+HvS&#65533;L&#65533;Qi&#65533;&#65533;&&#65533;&#65533;&&#65533;r%&#65533;&#65533;TCTk(&#65533;&#65533;&#461;&#65533;&#65533;]&#65533;&#65533;&#65533;9&#65533;&#65533;x
H&#65533;&#65533;y>&#65533;&#65533;&#65533;&#65533;m&#65533; &#65533;Hx&#65533;&#65533;iF&#65533;&#65533;yFw#&#65533;&#65533;&#65533;&#65533;&#65533;&#9167;S1=h&#65533;&#65533;y&#65533;M:Qhi@{&#65533;	&#1318;{&#65533;&#65533;C&#65533;&#65533;.&#65533;xN&#65533;q&#65533;&#193;&#65533;(h&#65533;x&#65533;"9&#65533;&#65533;us&#65533;&#65533;&#65533;q&#65533;Rxdl&#65533;dT&#65533;&#65533;&#65533;,&#65533;U\Fx&#65533;i&#65533;6&#65533;x(&#65533;&#65533;&#32275;&#65533;&#65533;\*&#65533;.&#65533;(#X&#65533;^&#65533;&#65533;K&#65533;WR&#65533;&#1089;9&#65533;LY&#65533;Oip&#65533;D&#65533;U&#65533;P&#65533;&#1174;Ys#DpZ&#65533;&#65533;n&#65533;uRH^&#65533;&#65533;QL &#65533;&#65533;4&#65533;gy\&#65533;}&&#65533;/&#65533;&#65533;I?&#65533;}&#65533;&#65533;lt&#65533;&#65533;\&#65533;y&#65533;&#65533;}.g &#65533;&#65533;&#65533;~&#65533;yg&#65533;&#65533;&#65533;&#65533;'&#65533;&#65533;&#65533;4&#65533;&#65533;F&#65533;&#65533;&#65533;j&#65533;&#65533;mg~h&#65533;&#65533;|xi&#65533;&#1497;&#65533;&#65533;0&#65533;O@&#65533;^h&#65533;*&#65533;&#65533;Ms	#&#65533;V&#65533;&#65533;&#65533;)&#65533;a&#65533;&#65533;&#65533;HA^&#65533;i&#65533;&#65533;w&#65533;&#65533;m&#65533;wi&#65533;&#65533;P&#1485;&#65533;&#1243;&#65533;&#65533;3&#65533;s,&#65533;_D&#65533;&#65533; &#65533;&#65533;as	&#65533;&#65533;&#65533;&#65533;C&#65533;k o&#65533;#&#65533;I&#65533; G&#65533;&#65533;yg&#65533;&#65533;&#65533;\'&#65533;&#157;A*t*'Ra&#65533;jT%`
X&#65533;@&#65533;,0 Z)&#65533;&#65533;i+C&#65533;&#65533;AX &#65533;&#65533;&#65533;&#65533;|*&#65533;`&#65533;&#65533; &#65533;j5hs&#65533;	&#65533;yI&#65533;&#38655;y&#65533;&#65533;&#65533;Axx&#65533;&#505;&#65533;&#65533;#&#65533;r&#65533;37&#65533;@&#65533;&#65533;&#65533;60!&#65533;&&#65533;2&#65533;ay&#65533;oF&#65533;*zp=Y&#65533;C&#65533;gp&#65533;N-&#65533;3&#65533;\&#65533;g&#65533;&#65533;&#65533;RM(&#65533;3&#65533;&#65533;&#65533;&#65533;l>P-&#65533;ezu&#65533;&#65533;&#65533;&#65533;&#65533;y$&#65533;)O!H&#65533;#ZQZ&#65533;`&#1682;&#65533;&#65533;&#1166;&#65533;&&#65533;|&#65533;&#65533;6&#65533;&#65533;&#65533;&#65533;&#65533;DU%&#65533;ba&#65533;&#65533;&#65533;&#65533;&#65533;|&#65533;Bw&#65533;&#65533;r&#65533;&#65533;&#65533;i&#65533;&#65533;&#65533;&#65533;ZI&#65533;&#65533;T&#65533;N1 &#65533;&#65533;fehW&#65533;&#65533;&#65533;A.kz:&#65533;,5j&#65533;V&#65533;j&#65533;&#65533;&#595;&#65533;&#65533;9&#1675;&#65533;r&#65533;&#607;rUz&#1158;d)N&#65533;&#65533;C&#65533;&#65533;1*5CI&#65533;&#65533;{&#65533;+|&#65533;a&#65533;5&#65533;&#65533;&#65533;&#65533;dg&#65533;&#65533;'&#65533;&#65533;X&#65533;&#65533;d&#65533;).@&#65533;&#65533;*ZG_&#65533;&#65533;&#1618;M&#65533;&#65533;&#65533;&#65533;&#65533;&#65533;r&#65533;&#65533;&#65533;&#65533;f&#65533;sj&#65533;x&#65533;&#65533;V&#65533;&#65533;z&#65533;&#65533;&#65533;=(&#65533;n&#65533;@&#65533;&#65533;d&#31250;*&#65533;&#65533;w\&#37530;v&#65533;J%&#65533;&#65533;&#65533;&#65533;:&#65533;&#65533;&#662;&#65533;&#65533;&#65533;&#1770;&#65533;&#65533;D&#250;:&#65533;&#65533;b&#12951;&#65533;&#65533;W&#65533;&#65533;yZO&#65533;&#65533;R)&#65533;g&#65533;&#65533;&#65533;LJ 6&#65533;&#65533;&#65533;4&#65533;rQ&#65533;&#65533;&#65533;a&#65533;&#65533;&#65533;j&#65533;&#65533;Zy&#65533;&#65533;&#1643;&#65533;&#65533;&#65533;`wm&#65533;H&#65533;%4F&#65533;&#65533;&#65533;&#65533;rPT@&#65533;&#65533;Oa_&#201;&#65533;&#65533;&#65533;&#1075;>&#65533;^&#65533;!&#65533;&#65533;&#65533;x &#65533;&#65533;E]&#1307;2P&#65533;&#65533;S0&#65533;&#65533;&#65533;4&#65533;u&#65533;&#65533;&#65533;&#65533;&#35082;S&#734;&#65533;U&#65533; &#65533;i&#65533;AM3 &#65533;&#65533;S.9&#65533;&#65533;`&#65533;U&#1074;K&#65533;&#65533;I^$*o&#65533;k+-&#65533;&#65533;&#65533;&#392;q&#65533;&#65533;&#65533;f&#65533;r&#65533;Z;&#65533;}&#34091;Ir_c&#65533;&#65533;&#65533;&#65533;:&#65533;t5&#65533;&#65533;K&#65533;S3&#65533;*&#65533;(&#65533;&#65533;&#65533;xA41&#65533;p[C2`&#65533;&#65533;&#65533;&#65533;&#65533;$&#65533;&#65533;%pJ&#65533;+&#65533;&#65533;&#65533;Z.k6&#65533;&#65533;&#65533; &#65533;3f&#65533;&#65533;,!&#65533;2W&#65533;&#65533;&#65533;&#65533;&#65533;C9+y&#65533;R&#65533;T ,&#65533;&#65533;&#65533;&#764;F;&#65533;b+&#65533;&#65533;[P&#65533;&#65533;&#65533;&#65533;&#63671;&#65533;z,&#65533;&#65533;&#65533;&#65533;cQ&#65533;_i&#65533;&#65533;&#65533;&#65533;&#65533;&#65533;A&#1254;hcf&#65533;&#65533;]&#65533;L&#65533;&#65533;&#65533;	:&#65533;yi&#65533;&#65533;&#65533;'&#65533;k&#65533;&#65533;&#65533;d&#48899;&#65533;I|9&#65533;&#65533;{&#65533;&#65533;&#65533;G&#65533;&#65533;&#402;br&#65533;&#65533;&#65533;1&#65533;&#1749;&#65533;k&#65533;&#843;&#65533;&#65533;jH!1&#65533;L&#65533;Vi5&#65533;[&#65533;&#65533;n'&#65533;;a&#65533;&#65533;g&#65533;%&#65533;&#65533;&#65533;:.{&#65533;&#65533;[0&#65533;s&#1816;w&#65533;(%\&#65533;@&#65533;&#65533;J&#65533;y&#65533;&#392;;&#65533;&#65533;&#65533;&#65533;&#65533;&#65533;&#21244;&#65533;&#65533;&#65533;n&#65533;&#65533;[&#65533;&#65533;d&#65533;w&#65533;I&#65533;,*&#334;&#65533;&#65533;&#65533;r/&#65533;&#65533;&#65533;&#65533;^&#65533;&#65533;&#65533;+l&#65533;9&#65533;&#65533;&#65533;&#65533;&#65533;y&#65533;&#65533;S%&#65533;j&#65533;pJ&#65533;&#65533;&#65533;&#65533;in[&#65533;&#65533;&#65533;&#65533;&#65533;D&#65533;&#65533;&#65533;k&#65533;&#65533;&#65533;B&#65533;7,&#65533;&#65533;f\&#65533;&#65533;}&#65533;&#299;&#65533;&#65533;w&#65533;$&#65533;+&#65533;<&#65533;{c&#65533;p2&#65533;%&#65533;qWpb&#65533;&#606;,&#65533;|^&#65533;&#65533;&#1642;&#522;<&#65533;&#65533;&#65533;O&#65533;&#65533;&#1291;&#65533;&#65533;&#65533;&#65533;>&#65533;&`&#65533;%&#65533;w5p4&#65533;&#1583;1&#65533;&#65533;&#65533;&#65533;&#65533;&#65533;&#65533;	3&#65533;M&#65533;&#65533;&#65533;\&#65533;9e&#65533;"&#65533;
z&#65533; B&#65533;a&#65533;&#65533;0Q4 &#65533;L&#327;&#65533;&#65533;k&#65533;&#65533;&#65533;&#65533;&#65533;KH&#65533;'
&#65533;&#65533;|&#65533;7x&#65533;t&#65533;W &#65533;&#65533;&#65533;&#65533;A&#65533;
<&#65533;&#65533;&#65533;&#1564;&#379;L*&#65533;&#65533;&#261;&#65533;&#1317;#[&#65533;Qe&#65533;&#1037;&#65533;`Z&#65533;-&#65533;Nka&#65533;8v&#65533;aP&#1041; UB"&#65533;,&#65533;,&#65533;&#65533;&#65533;Z&#1273;&#65533;I&#65533;&#65533;&#65533;Ig&#65533;&#65533;&#65533;&#65533;@B&#65533;=&#930;
&#65533;S&#65533;p&#65533;@P&#65533;&#65533;&#65533;&#65533;&#65533;&#1013;G&#65533;&#65533;+R&#65533;&#65533;&#65533;&#65533;r&#65533;&#65533;&#1335;\e&#65533;c&#65533;&#65533;N&#65533;.&#65533; Ol&#65533;@&#1899;0&#65533;r&#65533;&#65533;&#65533;f&#65533;&#65533;&#65533;&#65533;,&#65533;t&#65533;&#65533;N&#65533;	|&#65533;&#65533;d&#65533; g&#65533;&#65533;&#65533;&#65533;0&#65533;c&#65533;&#65533;&#65533;Y=&#65533;P&#65533;&#65533;0&#65533;5B&#65533;F&#65533;&#65533;&#65533;K
5&#65533;&#65533;&#65533;R'I]&#65533;&#65533;<$j&#65533;TbFMbf&#65533;&#65533;&#65533;&#65533;&#65533;&#1854;&#65533;gXE&#65533;&#65533;&#846;}&#65533;&#65533;N&#65533;&#65533;`&#65533;[&#65533;&#65533;&#15263;&#65533;&#1453;&#65533;dxb&#1052;1&#65533;3&#65533;&#65533;[&#65533;M&#65533;&#65533;J;&#65533;=&#65533;5%&#65533;&#65533;&#65533;z&#65533;&#65533;&#65533;AW&#65533;&#65533;&#65533;&#65533;#&#65533;]&#65533;,$&#65533;MaE&#65533;&#65533;&#65533;&#65533;5`&#65533;y&#65533;&#1133;bdb	U@e&#65533;&#65533;T&#65533;5&#65533;&#65533;~&#65533;&#65533;J*&#65533;&#65533;&#65533;l&#65533;&#65533;v&#65533;&#1369;&#65533;&#65533;8T-&#65533;&#65533;Up'&#65533;&#65533;E&#65533;&#65533;W&#2002;&#65533;YP&#65533;xp] &#778;&#65533;S&#65533;&#65533;4&#65533;&#65533;vX&#65533;&#65533;&#65533;	&#65533;&#65533;f&#65533;&#1744;L74`uT&#65533;G&#65533;V&#65533;8&#65533;Q&#65533;&#65533; &#65533;&#65533;&#65533;>(b&#65533;m&#65533;&#65533;&#65533;$&#65533;&#65533;&#65533;r&#171;&#65533;&#65533;&#65533; Z&#65533;W&#65533;&#65533;&#65533;S&#65533;&#65533;&#65533;gu&#65533;&#65533;y&#65533;&#65533;1&#65533;@&#65533;&#65533;&#1197;&#65533;&#65533;8&#65533;L\&#65533;TG+&#65533;l&#65533;L&#65533;&#65533;Z&#65533;[&#65533;&#65533;&#65533;&#65533;&#65533;>5j&#1638;&#65533;&#65533;fN(&#65533;&#65533;&bW&#65533;D&#65533;&#65533;cn&#65533;g&#65533;e_f&#65533;&#403;z&#828;&#65533;&#65533;r.&#31586;&#65533;&#1465;w&#65533;Z&#65533;{>&#65533;&&#65533;&#65533;\^J&#1955;&#65533;E&#33598;&#65533;~&#65533;B&#65533;&#65533;&#65533;&#65533;&#65533;&#65533;&#65533;&#65533;&#65533;z&#1109;&#65533;&#65533;~&#65533;&#65533;6b&#65533;&#65533; q&#65533;X&#65533;`*&#65533;>&#65533;S&#65533;&#65533;&#65533;,&#65533;&#65533;N&#65533;w&#65533;^&#65533;&#65533;&#65533;? !&#65533; Q ,8 V 8&#65533;  &#65533; &#65533;H&#65533;&#65533;&#65533;&#65533;*\&#560;&#65533;&#199;#J&#65533;H&#65533;&#65533;&#331;3j&#65533;&#561;&#65533;&#463;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J&#65533;&#65533;&#1123;H&#65533;*]&#692;&#65533;&#65533;B&#65533;J&#65533;J&#65533;&#65533;&#1386;&#65533; Rd&#65533;&#1515;`&#202;K6e&#65533;*&#65533;p&#65533;&#694;&#65533;&#1783;p&#65533;&#65533;5&#65533;@&#65533;&#65533;m&#65533;&#65533;&#65533;&#759;&#65533;_&#65533;&#65533;:&#34468;m&#65533;&#200;+^&#824;&#65533;&#65533;&#464;#K&#65533;L&#65533;&#65533;&#65533;&#728;3k&#65533;&#825;&#65533;&#65533;&#992;C&#65533;M&#65533;td&#65533;	&#65533;[&#1076;&#65533;&#1520;c&#734;M&#65533;&#65533;&#65533;&#1784;s&#65533;F&#65533;&#65533; &#65533;&#65533;~^&#65533;D&#65533;&#65533;&#65533;&#531;+_&#956;&#65533;&#65533;&#1532;{&#65533;C&#65533;t &#65533;&#65533;&#65533;&#65533;&#65533;&#65533;&#65533;&#203;&#65533;O&#65533;|&#65533;3&#65533;  &#65533;&#65533;&#65533;&#65533;&#65533;&#65533;&#735;?&#65533;&#65533;&#65533;&#1743;&#65533;&#65533;&#1023;&#65533;&#65533;&#65533;&#65533;`&#65533;u&#65533;&#65533;[&#65533;%&#65533;&#65533;&#65533;6&#65533;&#65533;&#65533;Ip_	"&#65533;&#1859;f&#65533;&#65533;v&#65533;&#65533;C @ &#65533;yyh&#65533;(&#65533;&#65533;&#65533;w&#65533;6b&#65533;&#65533;(&#65533;4&#65533;e&#65533;&#65533;&#65533;q &#65533;&#65533;1&#65533;&#65533;&#65533;@R%&#65533;L&#65533;&#65533;a+&&#65533;&#65533;L6&#65533;&#65533;C+4 &#65533;zF&#65533;&#65533;&#65533;Xf&#65533;&#65533;&#65533;}&#65533;&#65533;&#65533;EV&#65533;&#65533;d&#65533;i&&#65533;e&#65533;e9y&#65533;p&#65533;)&#30499;uI&#65533;&#65533;t&#65533;&#65533;|B&#65533;k&#65533;&#65533;D&#65533;&#65533;JE&#65533;B&#483;C&#65533;&#65533;&#65533;AF*iI&#65533;&#65533;&#65533;(&#65533;8
&#39196;vb&#65533;&#65533;X&#65533;n=Z&#65533;(&#65533;a^&#42919;&#65533;&#65533;&#65533;&#1899;&#65533;&#65533;&#65533;ZZ&#65533;e&#65533;&#65533;Tn*&#65533;&#65533;&#65533;&#65533;&#65533;&#65533;y&#65533;&#65533;&#65533;&#65533;&#65533;f&#65533;'p&#65533;&#65533;&#65533;Z&#65533;&#65533;&#65533;F'&#65533;&#65533;"Vl&#65533;"+&#65533;&#65533;&#806;&#65533;&#65533;&#65533;&#65533;K-&#65533;&#65533;P,;&#65533;
&#65533;F&#65533;v[&#65533;@&#65533;&#65533;+&#65533;a&#65533;;n&#65533;&#65533;K&#65533;&#65533;&#65533;&#65533;z&#1962;5&#65533;&#65533;r.*[&#65533;&#65533;{&#65533;&#65533;p&#65533;&#65533;&#46463;&#65533;&#65533;.&#65533;&#65533;)Q&#65533;8&#65533;`&#65533;&#65533;&#65533;fq&#65533;&#65533;&#65533;&#65533; &#65533;f&#65533;&#65533;&#65533;#S[&#65533;V&#65533;&#65533;q&#65533;c+*c$K&#65533;&#65533;&#65533;
&#65533;&#65533;&#65533;YB,&#65533;&#65533;L&#65533;&#65533;&#65533;&#65533;&#65533;Zc9kkr&#65533; &#65533;~mu&#65533;5&c1'v4&#65533;&#65533;w&#65533;&#65533;=&#65533; &#65533;V}&#65533;&#65533;'44&#65533;=&#65533;&#65533;!&#65533;}&#65533;&#65533;?&#65533;&#65533;&#65533;&#65533;&#65533;J&#65533;&#65533;1w,&#65533;&#65533;t;&#65533;&#65533;Q4&#65533;&#65533; H`3&#65533;o&#65533;w&#65533;&#65533;&#65533;&#65533;0&#65533;t&#65533;K8G@&#65533;P
&#65533;&#65533;(p&#18707;&#65533;o&#65533;c&#1922;&#65533;4{}&#65533;&#65533;?S&#65533; &#65533;&#65533;G&#65533;sv&#65533;^&#65533;I[>&#65533;&#65533;o&#65533;&#65533;&#65533;V&#65533;y+&#65533;P&#65533;&#65533;&#65533;&#775;&#65533;X&#65533;.&#65533;&#65533;'d&#65533;&#65533;&#663;&#65533;&#65533;x	&#65533;]&#65533;&#65533;&#65533;Y|&#65533;&#65533;.&#65533;&#65533;]&#65533;&#65533;&#65533;&#1783;&#65533;&z&#65533;wE&#65533;&#65533;&#65533;&#65533;&#65533;&#65533;s>(&#65533;&#65533;3&#65533;&#65533;i&#65533; 5&#65533;5&#65533;yLn&#65533;&#65533;^&#65533;&#647;&#65533;&#65533;&#65533;&#65533;@&#65533;&#65533;&#65533;Z&#65533;"	&#65533;_&#65533;^&&#65533;&#65533;	&#65533;f&#65533;y&#65533;&#65533;&#65533;a?&#65533;&#65533;&#65533;Wx:^u.&#65533;&#65533;&#24997;&#65533;]&#65533;&#65533;&#65533;;a{&#65533;&#65533;&#65533;P!ta&#65533;&#65533;&#65533;&#65533;&#65533;&#1477;&#65533;x
q&#65533;W&#65533;&#65533;gUM&#65533;!&#65533;\&#65533; "M&#65533;lX&#65533;(B&#65533;&#65533;0&#65533;'&#65533;&#65533;u&#65533;(J&#65533;SBL&#65533;[&#65533;A&&#65533;07&#65533;&#65533;&#65533;&#168;&#65533;&#65533;&#65533;>&#65533;b}w@&#65533;pz4\K&#65533;&#65533;)&&#65533;9w&#65533;#&#65533;(&#65533;&#1961;&#65533;&#65533;[&#65533;&#65533;F&#65533;p;&#65533;9&#65533;q&#65533;&#65533;&#65533;P&#65533;z&#65533;cY&#65533;&#65533;&#65533;&#65533;,N&#65533;I&#65533;u&#65533;6$T&#65533;&#65533;&#1558;Q&#65533;&#65533;o&#65533;,%&#65533;r&#65533;&#65533;&#65533;&#65533;ov1&#65533;^&#65533;&#65533;h&#65533;&#65533;&#65533;&#65533;(&#65533;(D&#65533;&#65533;|&#65533;&#142;&#65533;&#65533;&#65533;K.&#65533;YC&#65533;A&#65533;&#65533;#dRS&#65533;&#65533;&#65533;&#65533;%MI&#65533;r&#65533;&#65533;<&#65533;F&#65533;Cs&#65533;*S+&#65533;7GX&#65533;[&#65533;&#65533;hl&#65533;&#65533;&#65533;&#65533;&#65533;,_&#65533;mg&#65533;i;&#65533;&#65533;&#65533;)&#37523;g&#65533;"&#65533;&#65533;&#65533;PX&#65533;&#65533;t&#65533;[W&#65533;&#65533; (w&#65533;&#65533;&#65533;A&#65533;Q3>&#65533;&#65533;&#65533;hT(
)&#65533;&#65533;3=l(&#65533;&#65533;M&#65533;&#65533;&#65533;&#65533;&#65533; &#65533;&#65533;&#65533;&#65533;&#65533;,&#65533;L^&#65533;T&#65533;iy5&#65533;&#65533;Ms&#65533;6&#65533;&#65533;!&#65533; P&#65533;"!&#65533;&#65533;&#65533;BDMf"Ir&#65533;m
5JU!S&#65533;J&#65533;&#65533;z&#65533;&#65533;&#65533;vv&#65533;M&#65533;FJ&#65533;#X&#65533;&#65533;&#1413;&#65533;+&#65533;SWDs&#65533;&#65533;sQ&#875;^)/O&#65533;&#1132;&#65533;&#65533;]&#65533;I&#65533;&#65533;&#65533;&#65533;&#65533;&#65533;8&#65533;&#65533;&#65533;&#65533;&#65533;&#65533;&#65533;RX&#65533;Zv&#65533;&#65533;$H]&#65533;:&#65533;'&#65533;E&#65533;i&#65533;&#65533;eG;&#65533;&#65533;1&#1576;h&#65533;&#65533;&#65533;	&#330;&#65533;&#65533;&#65533;*k>&#65533;<(&#65533;j&#65533;-jz&#65533;Jc&#65533;&#65533;&#65533;I&#65533;t&#65533;	N&#65533; &#65533;&#65533;+&#65533;&#65533;&#65533;oB&#65533;&#65533;&#65533;&#65533;k&#65533;N&#1806;&#65533;&#65533;&#65533;&#65533;&#65533;-*`@l&#65533;&#65533;VP&#65533;x&#65533;&#65533;\&#65533;x&#65533;&#65533;&#65533;&#65533;&#65533;&#65533;;&#65533;&#65533;&#65533;0	 ,@_&#65533;$&#65533;e'&#65533;b&#65533;&#65533;&#65533;&#65533;&#65533;&#65533;&#65533;z&#65533;&#65533;>4h&#65533;	WOj y9zy]&#65533;(&#52791;&#65533;&#65533;&#65533;&#65533;EP&#65533;x &#65533;&#65533;EL&#65533;&#65533;&#65533;,&#65533;]&#65533;A&#65533;(&#65533;&#65533;&#65533;Ce(&#65533;f&#1453;,P&#65533;	6&#65533;&#65533;&#65533;&#1585;%2}&#65533;K\$&#65533;&#714;@&#65533;&#65533;HWJGX&#65533;|_&#65533;T&#65533;&#65533;&#65533;%
H0.s&#65533;>&#65533;&#65533;E\e!&#65533;&#65533;(/h }S&#65533;,
p7&#65533;&#65533;`vrWZe&#65533;5&&#65533;-&#65533;&#65533;e.#&#65533;c&#65533;aB&#65533;E&#65533;&#65533;&#65533;M!&#65533;&#65533;Pa&#65533;A&#65533;&#896;&#65533;'6n&#65533;M&#65533;&#65533;-sC&#65533;&#65533;_`&#65533;&#65533;&#65533;;&#65533;r&#65533;CL&#65533;!&#65533;&#65533;RQ&#65533;&#65533; K&#65533;yQ5`&#65533;y&#65533;S&#65533;5!&#65533;&#65533; &#65533;J8M&#65533;|z&#65533;<&#65533;1&#65533;&#65533;&#65533;RM&#65533;&#65533;&#65533;&&#65533;&#65533;-e$&#65533;&#65533;ar&#65533;&#65533;;_6&#65533;&#65533;&#65533;uHx&#65533;J>B*&#65533;V&#65533;GMn&#65533;&#65533;&#1401;&#65533;~&#65533;j&#65533;&#65533;&#65533;f;&#65533;&#879;v&#65533;&#65533;&#65533;U&#65533;&#65533; P&#65533;^t&#65533;&#65533;i&#65533;h&#65533;&#65533;&#689;&#65533;&#65533;&#65533;{&#65533;&#65533;&#65533;&#65533;e"&#65533;&#65533;p&#65533;&#65533;g&#65533;&#65533;&#65533;R&#65533;$ &#65533;&#65533;`&#65533;lA&#65533;&#65533;eg<u&#65533;&#65533;&#65533;zT
n`&#65533;&#65533;&#65533;&#65533;&#65533;&#65533;!&#65533;&#65533;&#65533;&#65533;0&#457;V&#65533;2Z&#65533;&#65533;f2&#65533;&#65533;&#65533;YLRV2J(&#65533;&#65533;_&#65533;&#65533;&#65533;(&#65533;&#65533;W&#65533;&#65533;L&#65533;&#65533;&#65533;6&#65533;&#65533;&#65533;&#65533;&#65533;X 2&#65533;q&#65533;&#65533;-&#65533;4&#65533;&#65533;&#65533;&#65533;&#65533;w&#65533;&#65533;X&#65533;e&#65533;&#65533;1H?8&#65533;&#65533;';&#65533;p_&#65533;X&#65533;Lul&#65533;&#65533;&#65533;&#65533;kd&#65533;&#65533;&#65533;&#65533;&#65533;\jX&#65533;@&#65533;&#624;&#65533;&#65533;&#65533;0HG9&#65533;&#65533;&#65533;&#65533;&#65533;C7&#65533;	&#65533;q]whl1&#65533;9j&#65533;&#65533;C&#65533;&#65533;&#65533;&#65533;$M&#65533;&#65533;&#65533;&#65533;7~&#65533;&#222;f&#65533;WO&#65533;JS&#65533;Y&#65533;&#65533;j&#65533;~&#65533;&#65533;'&#65533;&#65533;&#65533;{&#65533;&#65533;i&#65533;&#65533;&#65533;&#65533;6&#65533;&#65533;~z&#65533;&#65533;@I`&#65533;&#65533;C&#65533;&#65533;{G&#65533;:1&#65533;=&#65533;ho&#65533;&#1751;&#65533;&#65533;@&#65533;&#65533;&#65533;]&#65533;+&#65533;[3& 1&#65533;f&#300;&#65533;&#65533;.&#65533;&#65533;|-&#65533;&#65533;&#1885;&#65533;&#65533;&#65533;&#65533;W&#65533;Cl0&#1865;+`&#65533;U&#65533;<&#65533;&#65533;h&#65533;g&&#65533;;7~&#65533;&#65533;&#65533;~&#65533;'&#65533;tmQ&#65533;,Wo/&#65533;O&#65533;&#65533;8&#65533;{&#65533;F\&#65533;7c3&#65533;&#65533;g&#65533;g|&#65533;f&#65533;6i&#65533;q&#65533;$8k]BsPyoG!&#65533;\}&#65533;w&#65533;&#65533;N
!L&#65533;}^&#1409;xz:WhV&#65533;@h&#65533;&#65533;&#65533;j&#65533;&#65533;d&#65533;H&#65533;[&#65533;&#65533;~re&#65533;&#65533;}"H&#65533;&#65533;r`x&#65533;&#65533;&#65533;1j&#65533;A&#65533;m&#65533;^DX&#65533;U&#65533;&#65533;&#65533;4m&#65533;1}&#65533;*'$:MSa&#65533;x&#65533;&#65533;&#65533;xT&#1413;$&#65533;&#65533;&#65533;f&#65533;s&#65533;R&#65533;I&#65533;&#325;XI&#65533;gg&#65533;6,&#65533;< &#65533;&#65533;!&#65533;s&#65533;&#65533;&#65533;&#65533;V&#65533;vx~&#65533;1sz8 .'{&#65533;&#65533;&#65533;&#65533;va&#65533;&#65533;0&#65533;&#65533;&#65533;R &#65533;&#65533;x&#65533;;&#1544; &a&#65533;8&#65533;&#65533;&#65533;&#65533;&#65533;CB\&#65533;&#65533; 0`n&#65533;e&#65533;&#65533;3%&#65533;&#65533;&#65533;~/&#65533;uP9&#65533;&#65533;&#65533;&#65533;pQxQ&#65533;hR8&#65533;gW&#65533;&#65533;&#65533;&#65533;'&#1483;9S&#65533;&#65533;&#65533;R&#65533;&#65533;&#65533;hB&#65533;v&&#65533;&#65533;&#65533;&#65533;a&#65533;&#65533;&#65533;w&#65533;&#65533;&#65533;&#65533;}&#65533;&#65533;&#65533;&#65533;&#65533;X&#65533;`_'e&#65533;p[&#65533;&#65533;5z&#65533;H&#65533;h&#65533;&#65533;&#65533;&#65533;X&#65533;&#65533;(&#65533;#&#65533;%&#65533;&#65533;h&#65533;&#65533;&#516;&#65533;|W&#65533;R&#65533;n&#65533;c&#65533;' n&#65533;8)&#65533;&#65533;V&#65533;V&#65533;'lQm&#65533;6&#65533;&#65533;&#65533;&#65533;Xg&#65533;&#65533;hk&#65533;T&#65533;&#65533;P&#1489;&#65533;&#65533;&#65533;&#592;"&#65533;$&#65533;.&#65533;dU&#33434;gFL&#1234;!&#65533;&#65533;P&#65533;n&#65533;?.0i&#65533;&#65533;&#65533;&#65533;&#65533;xP&#65533;T&#65533;&#65533;&#65533;&#65533;&#65533;'D&#65533;^iu#Q&#65533;&#65533;(y &#65533;&#65533;pWg3&#65533; &#1057442;g&#65533;&#65533;v&#65533;8&#65533;&#487;7W&#65533;&#65533;&#65533;&#65533;&#65533;3&#65533;&#65533;H)8c&#65533;&#65533;&#65533;&#65533;2I&#65533; &#65533;|p&#1624;o&#65533;rt&#65533;&#65533;&#65533;&#65533;@qK&#65533;'&#65533;&#65533;{6+M&#65533;&#65533;^&#65533;wq&#65533;&#65533;I&#65533;&#65533;(z<&#65533;&#423;w&#65533;Zb&#65533;&#65533;&#65533;R?h&#65533;&#65533;f&#65533;&#65533;&#65533;&#65533;&#65533;&#65533;Q&#65533;&#65533;&#65533;&#65533;&#65533;&#65533; N&#65533;foHz&#65533;)&#65533;&#65533;&#65533;&#65533;&#65533;)&#65533;i)&#1624;A&#65533;&#65533;ELi~,&#65533;&#65533;8&#65533;&#65533;&#65533;Yfy&#65533;&#65533;	&#65533;&#65533;&#65533;0U(&#65533;&#65533;&#65533;&#65533;&#65533;eLi&#65533;s&#65533;U&#65533;I*&#65533;&#65533;O&#65533;&#65533;@[#J&#65533;8'&#65533;I&#65533;&#65533;&#65533;&#65533;&#65533;&#65533;&#65533;j&#65533;I@9^J&#65533;&#65533;PX&#65533;oy&#65533;Q&#65533;v&#65533;&#65533;&#65533;&#1438;&#65533;&#65533;&#65533;&#65533;&#65533;1osE{D\i&#65533;&#65533;x&#65533;&#65533;&#65533;Q&#65533;&q&#65533;',x&#65533;&&#65533;&#65533;;&37p `&#65533;&#65533;&#65533;*8&#65533;A0z.&#65533;@tr&#65533;&#65533;&#65533;&#65533;&#1497;&#65533;&#65533;"2b;i&yvi&#65533;W!&#65533;v&#65533;0&#65533;&#65533;Hj96&#65533;&#65533;-&#65533;&#65533;,&#65533;&#65533;&#65533;Es?&#65533;&#65533;H&#65533;T&#65533;&#65533;&#1602;?&#65533;&#65533;&#65533;&#65533;w&#65533;&#65533;(&#436;4&#65533;	f&#65533;"&#65533;-
&#65533;MO&#65533;&#65533;&#65533;P
7&#65533;Ch&#65533;&#65533;&#65533;&#613;!&#65533;&#65533;&#65533;&#65533;~<j&#65533;g&#65533;  R&#65533;&#65533;&#65533;9R&#65533;IEq&#65533;Z'MY&#65533;zIN&#65533;c&#65533;&#65533;S?zw\&#65533;P&#65533;%$c&#65533;&#65533;F&#65533;s&#65533;v)&#65533;&#65533;#?I&#65533;h&#65533;&#65533;&#65533;&#65533;&#1704;Y^v&#65533;]&#65533;&#65533;P&#65533;&#65533;&#65533;Jc&#65533;Z&#65533;&#65533;A1&#65533;&#65533;p&#65533;&#65533;E&#65533;]&#65533;5h&#65533;&#65533;^b&#65533;&#65533;W~+&#65533;P&#65533;&#65533;&#65533;&#65533;u&#65533;&#65533;iD&#65533;&#65533;s&#65533;Q&#65533;&#1706;&#65533;d"&#65533;&#65533;IS&#65533;`ae0&#65533;Z&#65533;&#65533;=&#65533;bh&#65533;&#65533;&#65533;
i&#65533;*^&#65533;#&#65533;&#65533;c&#65533;&#65533;D7&#65533;X&#65533;&#65533;&#65533;&#1709;&#65533;a&#65533;&#65533;Y&#65533;&#65533;`&#65533;&#65533;Cp&#399;&#65533;&#65533;&#65533;&#65533;"&#65533;&#65533;~Z&#65533;$&#65533;&#65533;M&#65533;Z&#65533;&#65533;RR&#65533;&#65533;&#65533;&#65533;$1&#65533;j#&#65533;4]&#65533;)&#65533;&#65533;:F&#65533;&#1543;&#65533;&#65533;&#65533;R&#230;&#65533;&#65533;&#65533;Y	&#65533;&#65533;&#65533;W&#65533;Z&#65533;6&#65533;{@&#65533;RJwZ7&#65533;f&#1777;K&#65533;&#458;$&#65533;!;'v&#65533;nv&#65533;&#65533;az>zH&#65533;8&#65533;&#65533;&#65533;62&#65533;$q&#65533;&#65533;5&#65533;9{&#65533;&#65533;&#65533;n?&#65533;&#65533;N&#65533;iKUK&#65533;zdEW*+4L&#1460;&#61542;iJ\E&#65533;&#65533;U&#65533;_A&#65533;x&#65533;X*&#65533;&#65533;)?a&#753;[fe&#65533;&#65533;*&#65533;&#65533;&#1510;zgv&#65533;&#65533;#BZg&#65533;Jt[&#65533;&#65533;&#65533;&#65533;&#65533;G&#65533;&#65533;L&#65533;&#65533;0&#65533;&#65533;&#65533;&#65533;&#65533;&#65533;&#65533;$&#65533;W{in&#65533;wt&#65533;&#65533;&#65533;&#65533;8,&#65533;/k&#65533;W9&#65533;&#65533;[/x{&#65533;&#65533;&#65533;^&#65533;B&#65533;4@&#65533;&#65533;&#65533;&#65533;&#65533;&#65533;&#65533;&#65533;sgs=J&#65533;6&#65533;&#65533;9&#65533;&#65533;&#65533;&&#65533;&#65533;&#65533;
&#65533;&#65533;(&#65533;c&#65533;&#65533;X{&#65533;&#65533;N2j.&#65533;&#65533;&#65533;&#65533;&#65533;&#65533;&#65533;+R&#615;&#65533;r6&#65533;&#65533;&#65533;&#65533;&#65533;wz&#65533;&#65533;g&#65533;p&#1694;#&#65533;&#65533;&#65533;kO&#1155;/Y&#8035;&#65533;&#65533;[M&#65533;&#65533;nvW&#65533;&#65533;!&#65533;&#65533;&#65533;N&#65533;&#65533;&#65533;%&#65533;H&#65533;k&#65533;&#65533;&#65533;q&#65533;&#65533;&#65533;&#65533;&#65533;&#65533;-&#65533;&#65533;&#65533;,&#62014;B&#65533;&#65533;3[/&#65533;&#65533;<&#65533;&#65533;&#65533;v&#65533;W;&#65533;Qt&#65533;&#1426;&#65533;&#65533;j&#65533;;&#65533;0&#65533;&#175;&#1658;&#65533;&#65533;&#767;&#65533;&#65533;z+0&#65533;&#65533;*&#65533;w&#65533;J&#65533;&#65533;&#65533;&#65533;&#65533;q<&#65533;:&#246;&#65533;&#65533;&#65533;5&#65533;&#65533;&#65533;1&#227585;&#65533;q&#65533;&Y&#65533;&#1131;&#65533;&#65533;&#65533;x&#158;&#65533;q&#65533;&#65533;s&#65533;g&#282;&#65533; &#65533;;sz&#65533;&#65533;&#65533;M\&#65533;d&#65533;&#65533;&#187;&#65533;U&#65533;&#65533;WD&#65533;X&&#65533;&#65533;&#275;8v&#65533;/x&#65533;wyf|&#65533;B&#65533;&#65533;&#65533;Z&#65533;&#65533;&#311;&#65533;ml<=U&#65533;&#65533;MPS&#65533;[&#65533;	E&#65533;P3sbyq&#65533;&#65533;&#65533;0|&#65533;n<&#65533;/&#65533;&#65533;&#65533;&#65533;&#65533;\&#65533;L&#65533;&#65533;t&#65533;&#65533;&#65533;1_QE&#65533;C&#65533;&#65533;&#65533;&#65533;&#65533;5&#65533;[&#65533;u&#65533;nd&#764;]&#1696;e&#1384;w&#65533;&#1489;&#65533;jl&#65533;&#65533;,&#65533;.&#65533;&#65533;&#65533;&#65533;&#65533;U&#65533;<&#65533;Wpp&#65533;&#65533;O&#65533;&#65533;uq&#65533;&#65533;L&#65533;<&#65533;&#65533;&#65533;G&#65533;&#65533;0g&#65533;&#65533;&#65533;&#65533;n&#65533;Wp&#65533; lR&#65533;u&#65533;&#1801;&#65533;&#65533;0X&#65533;&#65533;&#65533;&#65533;;}{9&#65533;&#65533;&#65533;&#65533;&#65533;&#65533;	&#65533;(&#65533;&#1762;B&#65533;&#65533;&#65533;&#65533;L&#65533;&#65533;lOtl&#880;&#65533;&#65533;&#65533;&#514;W&#65533;l&#65533;9&#65533;p&#65533;<&#65533;&#65533;&#65533;^&#65533;&#65533;&#65533;|&#65533;&#65533;&#65533;g&#65533;&#65533;&#65533;&#65533;a&#65533;&#65533;<)&#65533;&#65533;i&#65533;!&#65533;#&#65533;r&#65533;XD&#832;&#65533;&#65533;&#1861;&#65533;&#65533;>g&#65533;&#864;2/&#403;Z&#1994;&#65533;&#65533;&#65533;&#65533;&#65533;+&#65533;W&#594;&#65533;&#65533;G(&#65533;Y&#65533;S&#65533;&#65533;&#65533;T&#65533;&#65533;%.`&#65533;&#65533;|&#599;1@&#65533;S}&#65533;&#65533;&#65533;!&#65533;&#1113;	&#65533;h&#65533;&#65533;&#308;5&#65533;V[*&#65533;&#65533;5&#65533;@&#65533;W&#65533;Z}.&#65533;\'w}&#65533;z&#65533;&#65533;c&#65533;&#65533;Z  $/&#65533;&#65533;&#65533;{&#65533;&#65533;X&#65533;&#65533;&#65533;k&#199;&#65533;1c&#65533;?G&#65533;&#451;&#1895;&#65533;&#65533;&#65533;&#65533;v&#65533;&#65533;+N&#65533;mIO&#65533;KX&#65533;&#65533;T`&#65533;WC&#65533;&#65533;K(&#65533;u&#65533;&#1886;` -&#1255;&#65533;8&#65533;&#65533;v(&#65533;&#65533;&#65533;4&#65533;]&#65533;e&#65533;&#65533;T&#65533;&#65533;&#65533;g&#1840;&#65533;&#65533;b&#65533;&#65533;N&#65533;q&#65533;&#211;&#65533;&#65533;&#65533;&#65533;G-x&#1597;&#65533;&#65533;&#1812;&#65533;&#65533;&#65533;r&#1788;&#1621;bqM5&#65533;&#65533;Ri }&#65533;5&#1964;&#65533;&#1799;&#65533;ePf M(iy&#65533;.R&#65533;$Ru&#65533;k&#65533;)&#65533;&#65533;&#65533;&#65533;&#65533;&#65533;ep&#157;'&#65533;kd&#65533;&#65533;&#65533;&#65533;E:&#65533;)&#558;c&#3925;&#1356;&#65533;&#65533;~&#65533;'&#1322;a&#65533;&#65533;&#65533;&#65533;3X&#65533;&#65533;\&#65533;c&#65533;&#65533;&#65533;&#65533;ck2&#65533;-&#65533;&#65533;Z}9P+&#65533;&#65533;-^0&#65533;&#65533;&#65533;&#65533;&#65533;&#65533;&#65533;&#1691;&#65533;&#65533;&#65533;&#65533;LNF#&#65533;&#2013;&#65533;Z&#65533;bl&#65533;M&#65533;&#65533;%&#65533;&#65533;0"Q&#65533;D9&#1191;&#65533;f&#65533;&#65533;B.&#65533;&#65533;C&#65533;)0&#65533;&#65533;r&#65533;r>&#65533;&#65533;&#65533;Y&#65533;D&#65533;k&#65533;&#65533;&#65533;&#65533;_<&#65533;~&#65533;&#65533;&#65533;&#65533;&#40661;y~&#65533;M&#65533;&#29240;N&#65533;&#65533;&#1022;&#65533;&#65533;X&#65533;&#65533;x&#65533;Fn&#1487;~&#65533;&#65533;8l&#565;&#65533;&#65533;&#65533;&#38942;S0&#65533;N&#65533;&#65533;&#65533;&#65533;^&#65533;&#65533;X5N&#65533;&#65533;&#65533;&#65533;*&#65533;&#65533;&#65533;&#65533;&#65533;&#65533;
&#65533;&#979;&#65533;&#65533;Z&#65533;&#65533;&#65533;&#65533;&#65533;m^&#65533;W&#65533;&#1463;/&#65533;&#65533;&#65533;~&#634;&#65533;&#65533;&#65533;&#52897;&#65533;&#65533;>&#65533;&#65533;&#65533;&#65533;~&#65533;&#65533;&#65533;&#1598;&#65533;&#65533;&#65533;&#65533;&#65533;&#65533;&#65533;&#65533;&#65533;qZ&#65533;^&#65533;k&#65533;&#65533;&#65533;&#65533;&#65533;&#65533;&#65533;&#65533;&#65533;Y&#65533;&#65533;&#65533;>&#65533;L&#65533;&#65533;&#65533;>&#65533;&#65533;N' &#65533;&#65533;&#65533;&#65533;&#65533;&#65533;&#65533;^ !&#65533; X ,8 V 8&#65533;  &#65533;&#65533;L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394;X&#65533;&#65533;&#65533;&#65533;&#65533;&#65533;&#65533;&#65533;&#65533;&#65533;&#65533;&#65533;&#65533;&#65533;&#65533;&#65533;&#65533;&#65533;&#65533;&#65533;&#65533;&#65533;E&#65533;7M8&#65533;&#65533;&#65533;&#65533;&#65533;&#65533; &#65533;KG&#65533;&#65533;&#65533;&#65533;&#65533;&#65533;&#65533;*&#65533;&#65533;&#65533;&#65533; 
H&#65533;&#65533;&#65533;&#65533;*\&#560;&#65533;&#199;#J&#65533;H&#65533;&#65533;&#331;3j&#65533;&#65533;&#65533;&#1091;&#65533;&#65533;&#65533;H&#65533;&#65533;&#595;(S&#65533;\&#626;&#65533;&#727;'1X&#65533;Ad<$0s&#65533;&#65533;&#627;&#65533;&#991;@&#65533;&#65533;lM!7q
]&#692;&#65533;&#1255;P&#65533;J&#65533;&#65533;h&#65533;!&#65533;"&#65533;:&#65533;&#65533;&#1519;`&#202;&#65533;&#65533;H&#65533;Q&#65533;&#65533;&#65533;&#65533;&#758;&#65533;&#1783;p&#65533;&#65533;6d&#65533;a&&#1700;K&#65533;&#65533;&#65533;&#759;&#65533;&#2016;&#65533;@&#65533;#&#65533;&#65533;&#65533;&#65533;&#200;+^l&#65533;&#65533;Y&#65533;+&#65533;H^&#312;&#65533;&#65533;&#728;&#65533;.&#65533;q &#65533; &#65533;5l&#65533;&#65533;L&#65533;&#65533;&#65533;&#65533;@&#65533;0&#65533;&#65533;&#65533;jG&#65533;&#65533;M&#65533;&#65533;m&#65533;&#65533;&#1409;&#65533;ZI&#65533;&#65533;&#65533;&#65533;&#65533;&#65533;&#65533;l&#65533;&#65533;vL&#65533;;r&#65533;&#65533;&#65533;&#65533;+&#65533;&#730;w &#1139;k&#2014;X&#65533;&#65533;&#65533;N&#65533;&#65533;&#65533;&#65533;&#65533;&#203;b&#65533;&#65533;&#65533;&#65533;&#65533;W&&#65533;&#65533;&#65533;&#65533;&#65533;&#65533;&#65533;7&#65533;&#65533;~&#65533;&#65533;pv&#65533;n&#1792;&#65533;=&&#65533;%&#65533;AF&#65533;&#65533;
Vh!/&#65533;&#65533;&#65533;`F&#65533;8&#65533;YkXQx&#65533;$&#65533;&#65533;L>&#65533;&#65533;Z^t&#65533;t&#65533;H&#65533;&#9064;&#65533;&#65533;<&#65533;&#65533;O&#65533;&#65533;&#65533;&#65533;&#65533;&#65533;C&#65533;&#65533;&#65533;&#65533;&#65533;#&#65533;&#65533; )eB&#65533;&#65533;&#65533;D&#65533;`p$oY&#65533;&#65533;&#21987;&#65533;&#65533;$&#65533;X&#65533;X&4&#65533;F&#277;!"&#65533;&#65533;&#65533;&#65533;&#65533;t&#65533;)&#600;2&#65533;8&#65533;C&#65533;&#65533;&#65533;!&#65533;&#65533;g&#65533;&#65533;&#65533;&#65533;ihTs&#65533;&#65533;&#65533;c&#65533;e&#65533;&#65533;&#65533;shAs&#65533;&#65533;&#65533;AL&#65533;&#65533;T&#65533;v&#65533;&#65533;?&#65533;&#65533;&#65533;&#65533;&#65533;l*s3X&#65533;&#65533; &#65533;&#65533;&#65533;&#1308;c&#65533;&#65533;)&#65533;&#65533;&#65533;)b^&#65533;R&#65533;WQ&#65533;&#65533;{+&#65533;&#65533;&#65533;,&#65533;5+&#65533;&#65533;&#65533;:e&#65533;)B,&#65533;I&#65533;&#65533;&#65533;,&#65533;&#819;&#1562;&#65533;&#2033;&#65533;&#65533;&#65533;?@&#65533;"&#65533;&#65533;&#65533;c&#65533;&#65533;{m&#65533;&#65533;HH&#65533;&#65533;&#65533;	.&#65533;&#65533;&#65533;&#65533;&#65533;&#65533;&#65533;(#&#65533;&#65533;&#65533;{H&#65533; K+&#65533;&#65533;J&#65533;&#65533;&#65533;b&#65533;&#65533;M+0&#65533;&#65533;&#65533;+l&#65533;w&#65533;!&#65533;&#65533;5,&#65533;,&#65533;Rv&#65533;&#65533;&#65533;B.uJp&#65533;&#65533;|&#65533;&#65533;d&#65533;I&#65533;&#65533;&#65533;W&#65533;&#65533;&#65533;&#65533;|&#65533;^Z7&#65533;&#65533;&#65533;ou&#65533;&#65533;07*s&#65533;&#65533;\&#65533;&#65533;&#65533;&#65533;&#613;&#65533;&#65533;&#65533;&#65533;&#65533;G&#65533;&#65533;:&#65533;&#464;.&#65533;g&#65533;&#65533;&#65533;&#65533;d0uj&#65533;&#1657;&#65533;#&#65533;&#65533;Co&#65533;4&#868;&#65533;&#65533;&#1313;&#65533;&#65533;&#65533;uC&#65533;d6&#65533;|&#65533;&#65533;v&#65533;cF&#65533;&#65533;&#65533;&#65533;i&#65533;I&#65533;&#65533;&#65533;z&#65533;&#65533;&#65533;&#65533;&#65533;~&#65533;&#65533;&#65533;&#65533;&#764;&#65533;&#65533;U&#65533;&#65533;T
&#65533;y&#65533;[&#65533;69&#65533;&#65533;p&#65533;2&#65533;&#65533;&#65533;Rb&#65533;"&#1220;h0&#65533;T&#701;&#65533;&#1336;&#65533;&#65533;{-&#65533;O&#65533;&#65533;&#65533;@nr&#65533;"&#65533;&#65533;'&#65533;&#65533;&#65533;&#65533;&#831;&#65533;&#65533;&#65533;5&#65533;&#65533;1&#65533;&#65533;\f&#65533;&#65533;&#390;3!1&#65533;&#65533;&#65533;&#65533;&#65533;x&#65533;&#65533;&#65533;&#855;	@W&#65533;3&#65533;&#65533;&#65533;&#65533;&#65533;&#65533;&#65533;j&#65533;Z&#65533; &#65533;R&#65533;&#65533;&#65533;&#65533;&#65533;&#65533;&#65533;&#65533;&#1155;_&#65533;h &#65533;&#65533;&#65533;L$&#65533;&#65533;&#65533;q&#65533;&#65533;&#65533;i&#65533;&#65533; &#1655;&#65533;&#65533;Np&#65533;#`&#65533;%&#65533;&#65533;&#65533;&#65533;&#65533;&#65533;vB}&#65533;&#65533;&#65533;&#65533;g&#65533;&#65533;&#65533;q#&#65533;&#65533;&#447;&#1489;&#260;8&#65533;&#65533;T8&#65533;&#65533;&#65533;V&#65533;J&#65533;;tv&#65533;&#65533;&#65533;6_&#65533;(&#65533;&#65533;a&#65533;L&#65533;BV&#65533;7&#65533;y&#65533;&#65533;6&#65533;E&#65533;&c&#65533;&#65533;&#65533;&#65533;&#1325;pu&#65533;*&#65533;&#65533;&#65533;&#65533;!	&#1387;&#65533;^&#65533;_DH5&#10763;~e&#65533;	&#65533;&#65533;a&#1892;sX&#65533;X%6r?&#65533;&#65533;>&#65533;#m&#65533;&#65533;$ &#65533;&#65533;h&#65533;&#65533;&#65533;&#65533;&#65533;&#1649;#y&#65533;&#65533;P!sD"q&#65533;&#65533;&#65533;b&#65533;TT&#65533;E: e"<x&#65533;&#65533;Amn&#65533;[&#65533;X&#65533;Cb&#65533;&#65533;&#65533;*Nu&#65533;&#65533;	!!T&#65533;y9&#65533;>&#65533;&#65533;"kV&#65533;&#65533;&#65533;&#65533;&#65533;,&#65533;&#65533; $r&#65533;&#65533;i&#65533;/&#65533;&#65533;&#65533;&#65533;k&#65533;&#65533;`h&#65533;&#65533;r2&#65533;k&#65533;|&#65533;&#65533;\&#65533;7&#65533;&#65533;%&#65533;&#65533;&#65533;c6i&#65533;z&#65533;R&#65533;&#65533;&#65533;h&#65533;I&#65533;&#65533;s&#65533;&#65533;'&#65533;I&#1026;"&#65533;s&#65533;i`j:u<~&#65533;&#736;&#65533;h%r@&#65533;&#65533;&#65533;s'&#65533;&#65533;&#65533; .&#65533;lz>&#65533;&#65533;71A&#519;&#65533;8&#65533;&#65533;&#65533;>&#65533;&#65533;&#65533;4q(A&#65533;2Q&#1213;&#65533;e0*&#65533;&#65533;Nw	i&#65533;&#65533;&#65533;&#1228;Vu'&#65533;&#65533;&#65533;NJ&#65533;4k&#65533;(&#65533;&#65533;&#65533;P&#65533;&#65533;.&#65533;c&#65533;t&#65533;(&#65533;=)Ty&#65533;KM&#65533;fK&#65533;j&#65533; q@&#65533;&#65533;&#65533; &#65533;&#65533;&#65533;U&#65533;&#65533;&#65533;&#65533;dD&#240;&#65533;&#65533;&#65533;xE&#65533;K)&#65533;&#65533;q)&#65533;5&#65533;&#65533;&#1850;&#65533;&#65533;&#65533;3Qv&#65533;>&#65533;6&#65533;&#65533;h`&#65533;[&#65533;&#65533;%&#799;F&#65533;&#65533;$J&#65533;&#65533;Y&#65533;
&#65533;z@g*&#65533;&#65533;D&#65533;v5L&#65533;,r;&#65533;&#65533;&#65533;Z&#65533;@@[&#65533;z&#1188;&#364;n&#65533;!+&#65533;&#65533;&#65533;&#65533;L&#65533;8&#65533;&#65533;9&#65533;&#65533;&#65533;&#65533;&#65533;B&#65533;&#65533;&#65533;&#1778;hE+@&#65533;F@&#65533;
d&#65533;&#65533;&#65533;^&#65533;&#65533;&#65533;z&#65533;3XMg&#65533;:&#65533;&#65533;= &#65533;UB&#65533;&#537;&#65533;&#498;&#65533;u&#65533;&#65533;{&#65533;w&#65533;j&#65533;&#1261;&#65533;&#65533;&#65533;&#65533;&#65533;&#65533; &#65533;&#65533;&#65533;6T&#65533;&#65533;&#65533;hv&#65533;&#65533;7CW&&#65533;F7&#65533;&#65533;&#65533;&#65533;"&#65533;&#65533;?&#65533;&#65533;3&#65533;&#65533;Z~I&#65533;&#65533;X&#65533;&#65533;&#65533;v&#65533;&#65533;&#65533;n>h&#65533;x&#65533;&#65533;&#65533;&#65533;E&#65533;	&#65533;B@&#65533;(&#65533;&#65533;uEn&#65533;&#65533;&#65533;82`ug&#65533;&#65533;&#65533;&#65533;X&#65533;5&#65533;&#65533;c&#65533;Dl@&#65533;fq&#65533;=&#65533;&#65533;  `T&#65533;&#65533;&#65533;&#1043;i&#65533;&#65533;&#65533;&#65533;h_&#65533;I&#65533;@&#65533;C&#60424;&#65533;&#65533;pQ&#65533;p6&#65533;&#65533;&#65533; &#65533;&#65533;&#65533; e)4&#65533;&#65533;&#65533;\&#65533;mr&#65533;\$&#65533;&#65533;&#65533;&#65533;&#65533;&#65533;&#1116;&#65533;&#65533;&#65533;&#65533;&#65533;q&#65533;'&#65533;
&#65533;&#65533;cv1<&#65533;&#65533;FJ&#65533;&#65533;Q&#65533;Ee&#815;Fq}&#65533;b4@&#65533;+&#65533;VO&#65533;&#1200;&#65533;[	&#65533;Pg&#65533;f&#65533;&#65533;&#65533;&#65533;3W&#65533;&#65533;(<V&#65533;@3t/&#65533;&#65533;&#65533;4&#65533;&#65533;&#65533;h2&#65533;E&#65533; .#&#65533;:&#65533;&#65533;Mt&#65533;&#65533;]i	a:Pg&#65533;L"&#65533;^&#65533;&#65533;&#65533;&#65533;&#65533;%&#65533;4DMW&#65533;&#65533;'A&#65533;&#1165;&#65533;U;&#65533;&#1608;&#65533;+&#65533;&#65533;
&#65533;&#65533;&#65533;&#65533;&#65533;&#65533;&#65533;&#65533;&#65533;&#65533;&#65533;&#65533;aso&#65533;H&#65533;Y&#65533;&#65533;&#65533;&#65533;&#65533;F&#65533;&#65533;&#65533;~3&#65533;'.&#65533;H&#65533;&#1954;&#65533;s&#65533;&#65533;&#65533;&#65533;|F)&#65533;"&#65533;&#65533;-&#65533;&#65533;
h&#65533;q-[&#65533;&#65533;!&#65533;&#65533;/&#65533;&#65533;&#197;\&#65533;&#65533;&#65533;s&#65533;&#65533;&#65533;;&#65533;g &#65533;&#65533;&#65533;&#65533;h&#65533;&#65533;&#65533;Ir~mR&#65533;(&#65533;&#65533;&#65533;&#371;&#65533;S&#65533;&#65533;P'&#65533;&#65533;&#65533;&#65533;&#65533;&#65533;X&#65533;b]<&#65533;|&#65533;&#65533;&#1258;&#65533;&#65533;&#1636;&#65533;&#65533;H&#65533;&#65533;]J-&#65533;j &#65533;3&#65533;&#65533;&#65533;&#65533;&#65533;&#65533;&#65533;&#65533;&#65533;5&#65533;x&#65533;&#65533;V&#65533;s% &#65533;w&#65533;&#65533;&#65533;&#65533;&#65533;&#65533;&#65533;&#65533;4&#65533; &#65533;&#65533;&#65533;v&#65533;&#65533;a&#65533;&#65533;&#65533;'&#65533;&#65533;fOw&#65533;t&#65533;&#65533;&#65533;&#65533;&#65533;WM]&#65533;&#65533;,&#65533;&#65533;q&#65533;&#65533;&#65533;&#65533;&#65533;0U(e&#65533;O&#65533;&#1158;&#65533;.&#1798;&#65533;&#65533;&#65533;i&#956;&#65533;A&#65533;k&#65533;{~&#65533;&#65533;&#697;&#65533;&#65533;&#65533;}KV'&#65533;&#65533;"o&#65533;`&#65533;&#65533;&#65533;D&#65533;&#65533;&#65533;&#65533;&#65533;&#65533;^&#65533;G&#65533;&#65533;~&#65533;y&#65533;I&#65533;&#65533;[&#65533;&#65533;O}&#2031;&#65533;&#65533;&#65533;_Qk
&#65533;@!N&#65533;&#65533;u/&#65533;ar&#65533;&#65533;&#65533;&#65533;`o&#65533;&#65533;_&#65533;&#65533;&#65533;eDa^Q6~&#65533;mpg}q7&#65533;&#65533;d&#65533;&#65533;&#65533;&#65533;&#65533;Y 2&#65533;~&#65533;Gp&#65533;W&#65533;Y&#65533;eHEt^
h}&#65533;&#65533;&#65533;c&#65533;&#65533;&#65533;c&#65533;0+&#65533;{&#65533; _&#65533;y&#65533;v\&#65533;&#65533;'&#65533;&#65533;&#65533;%h&#65533;&#65533;&#65533;5&#65533;&#450;,&#65533;&&#65533;&#65533;&#65533;s,x&#65533;&#65533;&#1475;&#448;&#65533;?E&#65533;y%1&#65533;&#65533;s&#65533;&#65533;xN&#65533;P&#65533;1#&#65533;z&#65533;@QZ&#65533;$R&#65533;jTq&#65533;&#65533;FX(:&#65533;&#65533;R&#65533;d&#65533;&#65533;&#65533;T&#65533;&#65533;?2&#65533;Dn&#65533;D~Zgg&#65533;j&#65533;&#65533;l&#1542;&#65533;&#65533;Lq&#65533;t~vd&#65533;&#65533;&#65533;Z&#693;zs1&#65533;wc&#65533;c&#65533;&#65533;W&#65533;g&#65533;&#65533;&#65533;&#65533;&#156171;&#65533;(tM&#65533;	&#757;ZE r&#65533;V&#65533;\XgFD&#65533;&#65533;&#65533;}&#65533;&&#65533;&#65533;&#65533;&#65533;&#65533;&#1541;
qL&#65533;&#65533;mET&#65533;&#65533;5&#65533;f&#65533;&#65533;r&#65533;x}&#65533;&#65533;}&#65533;&#65533;wiC&#65533;&#65533;&#65533;&#65533;8H&#65533;H>&#65533;&#65533;T&#65533;&#65533;?80J3&#65533;&#65533;&#65533;&#65533;&#65533;nX&#65533;&#65533;&#65533;a&#65533;qu&#65533;&#65533;j&#65533;gt&#1031;A&#65533;&&#65533;&#65533;&#1548;&#65533;&#65533;7&#65533;&#65533;&#65533;'&#65533;h&#65533;&#65533;&#65533;d&#65533;l&#65533;(iE&#65533;$>&#65533;f&#65533;&&#65533;&#65533;&#65533;j+&#65533;&#65533;:&#65533;0b&#65533;&#65533;J7&#207;&#65533;N&#65533;&#65533;l&#65533;&#65533;o&#65533;r&#65533;#&#65533;z&#65533;Hv&#65533;&#32270;yA&#65533;{&#1825;	$&#65533;&#65533;&#65533;O&#65533;W&#65533;&#65533;c&#65533;dt	&#1555;n&#65533;&#65533;&#65533;v&#65533;&#65533;&#65533;%qX&#65533;k&#65533;7&#65533;2Y&#65533;w(&#65533;&#1489;&#65533;&#65533;Y&#65533;\(r&#65533;'&#65533;1&#65533;]?&#65533;^&#65533;A&#65533;CI&#65533;]&#65533;2&#65533;&#65533;25&#65533;(|&#395;&#65533;&#65533;I'&#65533;&#65533;&#1058;&#65533;c7&#65533;WM&#65533;Gp&#65533;&#65533;@&#65533;&#1555;&	&#65533;qAgd&#1552;d&#65533;<&#65533; &(&#65533;AJ&#65533;&#65533;D&#65533;h
n&#65533;D&#65533;&#1441;J1pV|~A&#65533;!&#65533;&#65533;0&#65533;}9&#65533;!&#65533;T&#65533;_&#65533;&#65533;&#65533;&#65533;&#65533;Vc&#65533;v5&#65533;&#65533;&#65533;&#65533;&#65533;&#65533;N#y&#65533;[&#65533;&&#65533;W&#65533;5&#65533;X\&#65533;/I&#65533;6&#65533;,P[&#65533;y&#65533;&#65533;	3 &#65533;&#65533;&#65533;&#65533;&#65533;&#65533;g&#65533;&#65533;5&#65533;&#65533;&#65533;&#65533;X~&#65533;&#65533;&#65533;& &#65533;f`&#65533;&#65533;&#65533;&#65533;&#65533;;&#65533;;`j&#65533;&#65533;&#65533;TY&#65533;r_&#65533;dAL&#65533;X&#953;&#65533;&#65533;&#65533;&#65533;(=&#65533;,&#65533;b&#65533;.U
w|N&#65533;&#65533;\&#1181;
0&#65533;V(&#65533;&$&#65533;Yr&#65533;&#1540;&#65533;t&#65533;&#1626;&#65533;&#216;&#65533;&#65533;`&#65533;&#65533;^x|&#65533;wm&#65533;x5&#65533;0&#65533;g&#65533;&#65533;&#65533;&#65533;&#65533;&#65533;&#65533;&#65533;&#65533;&#65533;&#65533;6<b:-&#65533;y"@&#65533;S&#65533;&#65533;&#65533;	&#65533;&#65533;&#65533;[WDx&#65533;&#65533;sq&#65533;":&#65533;$&#65533;&#65533;&#65533;&#65533;h&#65533;&#65533;&#65533;&#65533;&#65533;&#65533;2&#1113;&#65533;N&#65533;&#65533;&#65533;&#1240;C&#65533;#m&#65533;&#65533;&#65533;&#65533;H^&#65533;&#65533;![&#65533;4&#65533;&#65533;s&#65533;dx&#65533;bWf&#65533;&#65533;&#65533;@/z&#65533;Q4&#65533;k&#65533;&#65533;YSE?&#65533;!&#65533;&#65533;L&#44295;&#65533;&#65533;&#65533;{&#65533;d&#65533;&#65533;`&#65533;&#65533;U.`z&#65533;9&#65533;&#65533;hG&#1316;o&#65533;&#65533;&#65533;J4&#65533;&#65533;&#65533;&#65533;V&#65533;7&#65533;&#65533;&#65533;g&#65533;&#65533;R&#65533;&#65533;7-n&&#65533;T&#65533;SU&#65533;24C&#65533;V~&#65533;&#65533;T&#65533;&#65533;&#65533;.&#65533;&#65533;{4&#65533;&#65533;i&#65533;&#65533;Ph&#65533;r&#65533;4&#10723;
&#65533;&#65533;&#65533;T&#65533;&#65533;&#65533;t&#65533;&#65533;4K&#65533;J&#65533;,&#65533;H&#65533;&#65533;&#65533;	DQ&#65533;)eu&#65533;&#17816;&#65533;Y&#65533;G&#65533;g&#65533;t&#65533;j&#65533;&#65533;&#65533;&#65533;&#65533;&#65533;x&#65533;&#65533;&#654;-*&#65533;&#65533;&#65533;:&#65533;Q&#65533;C&#65533;&#65533;P&#65533;&#43694;&#65533;&#65533;&#65533;(&#65533;c&#167;&#65533;9eV&#65533;\&#65533;&#65533;`&#65533;&#65533;#&#65533;&#671;&#65533;&#65533;&#65533;&#65533;&#65533;&#65533;&#442;&#65533;&#65533;&#65533;&#642;&#65533;&#65533;&#65533;L&#65533;&#65533;'&#65533;Qo&#65533;p&#65533;
&#65533;&#65533;G&#65533;k&#65533;&#65533;&#65533;eA_&#65533;Z&#65533;&#65533;&#65533;N*&#65533;4&#65533;A&#65533;&#65533;&#713;A1(&#65533;*&#65533;D&#65533;&#65533;S&#65533;I&#65533;
{&#65533;&#65533;&#65533;&#65533;G u)&#65533;&#65533;&#65533;&#65533;m&#65533;tj&#10904;X&#65533;1&#65533;&#65533;&#65533;&#65533;#*&#65533;&#65533;+&#1778;&#65533;&#65533;(&#65533;&#65533;&#65533;\&#65533;`9&#65533;&#65533;=&#65533;2&#18101;&#65533;S&#65533;F&#65533;AP`J&#65533;&#65533;&#1809;|sx&#65533;&#65533;$^to&#65533;&#1705;&#65533;	
&#65533;Z&#65533;o&#65533;&#65533;s&#65533;]K&#65533;1j,&#65533;#*&#65533;&#65533;&#65533;*!p$D&#65533;&#65533;&#65533;&#65533;&#65533;e&#65533;&#65533;&#65533;K&#65533;7`&#65533;&#65533;&#65533;&#65533;&#65533;'&#65533;&#65533;&#65533;&#65533;&#65533;&#65533;Bv&#65533;&#65533;xaTDy&#65533;y'&#65533;z&#65533;B&#65533;q
?&#65533; O&#65533;Qf+&#65533;VZ&#65533;i'&#65533;G&#65533;&#65533;&#387;H&#65533;K&#65533;*&#65533;&#65533;k&#65533;&#65533;&#65533;#&#65533;E&#65533;&#65533;&#65533;u&#65533;K&#65533;&#1758;&#65533;:&#65533;&#65533;;&#65533;&#65533;+4&#65533;%V&#65533;/&#65533;&#65533;&#1785;u&#65533;&#65533;R&#65533;&#65533;KS&#65533;5&#65533;&#65533;+&#65533;V&#65533;&#314;&#65533;[&#65533;B&#65533;9&#65533;&#505;&#65533;[&#65533;oI&#65533;;&#65533;&#65533;z&#65533;&#65533;3&#65533;&#65533;&#65533;&#64687;me&#65533;:&#752;&#65533;&#65533;&#65533;&#65533;&#65533;&#1768;m&#693;$YHh&#65533;$&#65533;&#65533;&{&#65533;$Vj&#65533;J t&#65533;*&#65533;}c&#65533;&#65533;{&#65533;&#65533;&#693;&#65533; &#65533;T&#65533;R&#65533;&#65533;Q&#65533;P&#65533;q+V&#65533;( ,&#65533;&#65533;&#65533;&#65533;&#1717; &#65533;&#65533;&#65533;&#65533;&#65533;&#65533;&#65533;&#65533;@)uG&#65533;&#65533;(&#2033;*zz&#65533;&#65533;T&#65533;i&#65533;&#65533;&#65533;&#1730;&#65533;;&#3296;j&#65533;Z&#65533;r#&#65533;i(&#65533;&#65533;&#65533;&#764;&#65533;W3B,D&#65533;&#65533;&#65533;r-V&#65533;&#65533;A&#65533;&#789;O\&#65533;&#65533;&#65533;&#65533;C{&#65533;&#65533;&#65533;&#65533;I&#65533;&#65533;JVG&#1645;&#65533;YCEaZ&#65533;&#65533;&#65533;d&#65533;!&#65533;&#65533;[&#65533;&#65533;&#65533;&#65533;K&#65533;u&#65533;b0L&#65533;Y&#65533;&#65533;&#65533;&#65533;a6Q&#65533;&#65533;&#65533;&#65533;y&#65533;L<W&#65533;&#65533;&#65533;&#65533;&#65533;&#65533;sAI&#65533;X&#65533;&#65533;BqQ^&#65533;u&#692;&#65533;&#65533;&#65533;&#65533;&#65533;&#65533;&#65533;&#65533;n&#65533;&#65533;s+&#284;|#W &#65533;Wb<&#65533;&#65533;&#65533;&#65533;&#65533;> &#65533;?&#65533;U&#65533;&#65533;&#65533;7 &#65533;&#65533;&#65533;-&#65533;K&#388;&#65533;&#65533;&#65533;H&#65533;&#65533;&#65533;&#65533;'&#65533;lG&#65533;&#65533;&#65533;Ow&#65533;&#65533;&#65533;|&#65533;&#65533;t;f&#65533;-!o&#65533;&#65533;&#65533;&#65533;&#65533;&#65533;&#65533;X&#65533;&#65533;M&#65533;k&#65533;[&#65533;&#65533;&#65533;e&#65533;&#65533;Y&#65533;&#774;&#65533;&#65533;&#65533;&#65533;&#65533;&#65533;&#65533;&#65533;&#65533;_&#65533;|&#65533;&#65533;&#65533;=5!&#65533;&#65533;&#65533;wRW6&#65533;&#65533;&#65533;&#65533;&#65533;&#65533;wj_&#65533;lq&#65533;@   &#65533;E&#65533;S*&#65533;&#840;&#65533;&#65533;&#65533;cX&#723;&#65533;&#65533;&#65533;P}&#65533;L,&#1505;&#65533;&#65533;
&#65533;4&#65533;(=&#1245;&#65533;&#65533;&#65533;U&#65533;B&#65533;&#65533;Uv&#65533;&#65533;4&#65533;&#65533;4,&#65533;&#413;&#65533;&#65533;&#65533;AcUT5&#65533;&#65533;&#65533; &#65533;N&#65533;&#65533;>&#65533;N8]&#65533;&#65533;&#65533;&#65533;&#65533;&#65533;v&#65533;&#65533;&#65533;&#65533;\&#65533;rsl$&#65533;&#65533;}_&#65533;&#65533;Zb]&#65533;]&#65533;&#65533;#&#65533;&#65533;*'d&#65533;q4&#65533;)j]&#1492;JN&#65533;&#65533;#&#65533;&#65533;m&#65533;&#65533;m&#1472;-&#65533;&#65533;&#65533;q&#65533;9&#65533;&#65533;&#65533;&#65533;j&#1546;&#65533;&#65533;&#65533;wXH='&#65533;jK&#65533;&#1556;M&#65533;&#65533;+&#65533;y&#65533;&#65533;&#65533;p&#65533;"U&#1632;&#65533;&#1499;&#65533;&#65533;4&#65533;&#65533;%{&#65533;!^&#1708;&#65533;yM&#65533;+]&#65533;&#65533;=&#65533;&#65533;z&#65533;>P&#65533;
K&#65533;&#65533;&#1694;&#65533;&#65533;&#65533;&#1467;&#65533;&#65533;9&#65533;&#65533;]&#65533;&#65533;,&#65533;&#413;&#1804;&#65533;&#65533;&#65533;&#65533;&#65533;&#65533; !&#65533; \ ,8 X 8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J&#65533;&#65533;&#1123;H&#65533;*]&#692;&#65533;&#1255;P&#65533;J&#65533;J&#65533;j&#65533;X&#65533;j&#65533;&#65533;&#65533;&#65533;!&#65533;&#65533;K&#65533;&#65533;&#1651;h&#1258;]&#758;&#65533;&#1783;p&#65533;&#669;K&#65533;&#65533;&#1915;x&#65533;&#65533;&#65533;&#759;&#65533;&#2047;&#65533;&#65533;*l&#65533;I&#65533;^&#824;&#65533;&#65533;&#464;#K&#65533;L&#65533;&#65533;&#24516;+&#65533;&#65533;&#65533;`&#65533;&#65533;&#736;C&#65533;M&#65533;&#65533;&#65533;&#1256;g&#65533;&#65533;&#65533;Ag$&#65533;&#65533;&#65533;M&#65533;&#65533;&#65533;&#1784;s&#65533;^-1&#65533;x\]"[&#65533;&#65533;&#65533;&#531;+_n&#65533;7&#65533;h&#65533;#,&#65533;&#65533;&#1587;k&#65533;&#65533;=&#65533;&#65533;&#65533;&#65533;&#65533; &#65533;x&#65533;&#65533;&#65533;&#1259;_&#65533;~&#65533;w&#65533;L/&#65533;&#65533;&#65533;&#65533;&#65533;&#65533;&#65533;&#65533;&#1023;&#65533;{&#65533;% &#65533;1&#65533;g^&&#65533;&#65533;&#65533;&#65533;&#65533;&#65533;t&#65533;M&#65533;Cu&#65533;1h&#65533;f&#65533;&#65533;	&#65533;&#65533;@ &#65533;U&#65533;&#65533;$&#65533;h&#65533;vq&#65533;&#65533;|&#65533; &#65533;p#&#65533;(&#65533;4&#65533;&#65533;&#65533;A.D8&#65533;
AW&#65533;@i&#65533;&#65533;6`p&#65533;&#65533;&&#65533;L6&#65533;&#65533;&#65533; ^&#65533;&#65533;G&#65533;&#65533;Xf&#65533;&#65533;nP&#65533;&#65533;&#65533;
&#65533; }[&#65533;i&#26213;u&#65533;&#65533;&#65533;&#65533;&#65533;p&#65533;h&#2012;G&#1033;P&#65533;&#65533;-&#65533;A|mv&#65533;&#30656;&#65533;y'&#65533;&#65533;=&#65533;&#65533;L&#65533;@&#65533;&#65533;6*&#65533;X"2Q&#1429;&#65533;6&#65533;&#65533;| &#65533;]:&#65533;&#65533;7M(*ILc&#65533;|&#65533;&#65533;5&#65533;&#65533;&#65533;v
&#65533;&#65533;&#65533;8&#65533;:&#65533;F&#65533;&#299;~-DC&#65533; Vi&#65533;&#65533;&#65533;k&#65533;&#566;p&#65533;&#65533;&#65533;[&#65533;z&#65533;	&#65533;&#65533;v
&#65533;&#1558;dC&#65533;&#65533;&#65533;JV&#65533;&#65533;
m^&#65533;&#65533;&#65533;h&#65533;=&#65533;&h&#65533;&#52667;&#65533;&#65533;&#65533;
&#65533;R:n&#65533;vJyn&#65533;&#1466;&#65533;/&#65533;&#65533;&#65533;&#65533;&#65533;U&#65533;r&#65533;X&#65533;&#65533;&#65533;	&#65533;{&#65533;C_
&#65533; &#65533;&#65533;&#65533;&#360;qtk&#65533;&&#65533;&#164;
L'&#65533;d5&#65533;&#65533;&#282;"I*&#65533;,o8Q&#65533;k&#65533;Y
&#65533;&#65533;&#65533;&#65533;&#65533;o&#65533;-&#65533;&#65533;&#65533;&#65533;&#65533;<3&#65533;&#65533;rQ&#65533;&#65533;&#65533;&#65533;P&#65533;V|&#65533;&#65533;P&#65533;v)&#65533;Cs&#1841;&#65533;4&#65533;&#65533;&#65533;&#65533;&#65533;t&#170;&#65533;&#65533;{j&#65533;d?v&#65533;&#65533;8&#65533;&#65533;u&#65533;5'&#65533;v>pk&#65533;+y&#1570;&#65533;e&#65533;&#65533;&#65533;CS&#65533;&#65533;-&#65533;"&#65533;&#65533;&#65533;&#65533;J&#65533;&#65533;&#65533;% f&#65533;N+&#65533;&#65533;&#65533;w9d&#65533;&#65533;ZMy&#1110;&#65533;&#65533;9&#65533;=&#65533;8&#65533;&#65533;r&#65533;&#65533;&#65533;&#65533;&#65533;$&#237;&#65533;n&#65533;7&#65533;Do^s&#65533;Am&#65533;&#65533;&yr&#65533;&#65533;&#65533;^&#65533;u0&#65533;&#65533;6&#1390;#&#65533;z&#65533;c&#65533;K&#65533;&#65533;2N&#65533;&#65533;&#65533;WO&#1475;&#65533;&#65533;*&#65533;&#65533;&#65533;&#65533;q&#65533;&#9388;&#65533;	`O<&#65533;&#1447;&#65533;A&#65533;&#65533;}&#65533;&#65533;&#65533;&#511;&#65533;&#65533;Y#-&#65533;&#65533;&#65533;&#65533;b&#65533;&#65533;&#65533;&#65533;~l&#65533;&#65533;&#65533;&#65533;&#65533;!Lf&#65533;&#65533;&#65533;&#65533;&#65533;*u7&#65533;&#65533;&#2002;&#52465;&#65533;e&#65533;&#65533;6&#65533;&#65533; &#65533;&#65533;u>&#65533;&#65533;&#65533;(}&#65533;V&#65533;28&#65533;mP&#65533;G&#65533;&#65533;A$&#65533;&#65533;Tk!.;&#65533;wR@&#65533;ol{!&#65533;&#65533;
&#65533;&#65533;&#65533;&#65533; &#65533;B&#65533;&#65533;&#272;&#65533;&#65533;&#65533;^&#65533;;f5&#65533;&#65533;&#65533;{qk&#65533;b&#65533;&#65533;Hn&#65533;&#65533;&#65533;&#65533;&#65533;&#65533;&#65533;&#65533;&#65533;&#65533;&#65533;&#65533;1&#65533;moD&#65533;d&#65533;&#65533;qJW&#65533;#&#65533;&#65533;&#65533;&#65533;&#65533;&#65533;,&#65533;"&#65533;@&#65533;&#65533;&#65533;aQ&#65533;  S*M|&#65533;&#65533;&#65533;TD@
&#65533;&#65533;5C`&#65533;&#65533;&#65533;&#65533;g5&#65533;&#65533;Y&#65533;(I&#65533;r&#65533;RL%&#65533;&#65533;&#65533;-j&#65533;U&#65533;Y&#65533;&#65533;hH&#65533;&#65533;#I&#65533;&#65533;&#65533;B!&&#65533;|=Cb&#65533;&#182;(<&#65533;M&#65533;7&#65533;`&#65533;&#65533;5@4&#65533;0y&#65533;&#65533;&#1852;\&#65533;$&#65533;9&#65533;y&#65533;k&#65533;&#538;&#65533;&#65533;&#65533;EP&#65533;b&#65533;&#65533;|&#65533;=&#65533;&#65533;Q&#65533;&#65533;\&#65533;0F'L&#65533;l&#65533;qO2&#65533;Nn&#65533;&#65533;&#65533;l&#65533;&#1036;&#65533;&#65533;K&#65533;%&#65533;y&#65533;&#65533;&#65533;&#65533;lH&#65533;&#65533;&#65533;	0&#65533;L&#65533;X&#65533;z&#65533;&#65533;&#65533;&#65533;&#65533;&#65533;&#65533;V&#65533; &#65533;r&#65533;&#65533;&#65533;`&#65533;H&#65533;A&#1297;&#140;B?7&#65533;(&#65533;&#65533;r*]ox&#65533;[&#65533;&#43362;J&#1512;&#65533;YPWYs,s:&#65533;|(6&#1154; &#65533;&#65533;&#65533;s&#65533;IqIT&#65533;l1Fs&#65533;&#65533;N	`&#65533;>&#65533;@M*gX&#65533;@&#65533;&#65533;H&#65533;j&#65533;j@_&#65533;&#65533;&#65533;B&#65533; 4l&#65533;&#65533;&#65533;&#65533;&#65533;&#65533;Mq&#65533;&#65533;&#65533;&#65533;&#1361;&#65533;&#363;q&#65533;+G` &#65533;>U2&#65533;1&#65533;&#65533;&#65533;&#65533;W&#65533;&#65533;E&#65533;!&#65533;q &#65533;/&#65533;&#713;&#65533;&#65533;x&#65533;&#65533;&#65533;&#65533;^&#65533;&#65533;&#65533;&#859;}P &#65533;&#935;&#65533;,&#65533;C&#65533;&#65533;9&#65533;&#65533;&#65533;&#65533;	&#65533;6`.01&#65533;&#65533;&#65533;g	D&#65533;&#1082;&#65533;&#65533;;Q&#65533;&#65533;p&#65533;&#1211;&#65533;B&#65533;7(#+lw&#65533;[&#65533;&#65533;&#65533;&#65533;&#65533;-P[&#65533;&#65533;&#65533;&#65533;&#65533;/&#65533;AIi&#65533;[&#65533;w&#65533;,&#65533;,X&#65533;Z&#65533;&#65533;&#1764;&#65533; &#65533;]&#1337;"&#65533;&#535;Z$&#65533;&#65533;b&#65533;&#65533;&#36673;z]&#1025;&#65533;&#65533; j3/\&#65533;&#65533;w&#65533;@&#65533;&#65533;&#879;c&#65533;&#65533;&#65533;&#65533;M &#65533;&#65533;&#65533;>@3&#982;uo&#65533;&#1856;&#426;&#65533;_73H8&#65533;&#65533;
&#65533;&#65533;&#65533;&#65533;&#65533;Y&#65533;&#1289;&#65533;"LP&#65533;&#65533;&#65533;&#65533;&#65533;p&#65533;&#65533; &#214;&#65533;g8:&#65533;&#65533;! &#65533;&#65533;6&#65533;&#65533;5&#65533;DF`&#65533;c~&#65533;&#65533;&#65533;:-)&#65533;J&#65533;&#65533;*&#65533;]\c#Wb&#65533; U&#65533;&#1250;b&#65533;&#65533;&#65533;h&#65533;"VE&#65533;/&#65533;&#65533;&#65533;0@@f2&#65533;3&#65533;EN&#65533;&#65533;&#65533;&#65533;R&#65533; &#65533;&#65533;L&#65533;&#65533; &#65533;<&#65533;&#65533;1&#65533;&#65533;1&#65533;$&#65533;&#65533;&#1644;y/&#65533;x&#65533;8&#65533;&#65533;!A*&#65533;&#65533;F;:Wl6&#65533;&#65533;&#65533;&#65533;L&#65533;&#65533;r&#65533;0&#65533;&#65533;&#65533;<&#65533;&#65533;t&#65533;b &#65533;
38&#1205;4&#65533;z|,0T&#65533;f&#65533;&#65533;g=eTO&#65533;&#65533;GA&#65533;V&#65533;&#65533;^&#65533;X&#413;&#65533;&#65533;rk+&#65533;8&#65533;|&#65533;&#65533;3f-&#65533;&#65533;'&#65533;w&#65533;r&#65533;&#65533;&#65533;-&#65533;X&#65533;&#65533;&#65533;&#65533;&#65533;q&#65533;&#65533;&#65533;@&#65533;J&#65533;&#65533;&#65533;7l;c &#65533;7&#65533;&#65533;7&#65533;&#65533;&#65533;&#65533;MX&#65533;F3&#65533;&#65533;5h!V&#1672;&#65533;&#65533;&#65533;&#65533;&#65533;m&#65533;&#65533;&#65533;&#65533;&#65533;xJv&#65533;&#65533;p&#65533;&#65533;	&#65533;&#65533;"&#765;&#65533;&#65533;R&#65533;&#65533;E&#65533;&#65533;
&#65533;n&#65533;z&#65533;&#65533;
&#65533;P&#650;&#65533;S&#65533; &#65533;&#65533;&#65533;&#65533;&#65533;&#65533;o1O&#65533;(&#65533;&#65533;I&#65533;1&#65533;&#65533;_'&#65533;&#65533;|&#65533;&#65533;&#65533;&#65533;;=&#65533;&#65533;2&#65533;k&#65533;0&#65533;&#65533;&#65533;T&#65533;&#65533;-&#65533;8&#65533;a-&#65533;&#65533;&#65533;&#65533;&#65533;'O&#65533;&#65533;ab&#65533;&#65533;&#65533;\&#65533;&#65533;&#65533;te# 3&#475;"c&#65533;6&#65533;W&#65533;&X&#65533;&#65533;)&#65533;$:&#65533;&&#65533;6	&#65533;&#65533;h{&#65533;k&#65533;p&#65533;H&#65533;0M&#65533;w&#65533;2r&#65533;w&#65533;&#65533;e]&#65533;uR,Z5&#64987;&#65533;QO;&#1669;&#65533;o&#65533;&#65533;&#65533;&#65533;G&#65533;[&#65533;'&#65533;&#65533; Q&#65533;&#65533;/o&#65533;&#65533;&#65533;07dY&#1416;&#65533;&#65533;Mh!&#65533;t&#65533;&#65533;&#65533;&#65533;&#65533;&#65533;$xM}Z&#65533;W{&#65533;&#65533;mt&#535;&#65533;&#65533;&#1021;&#65533;&#65533;b&#65533;&#65533;&#65533;&#65533;_W&#65533;{p&#65533;Ps,&#65533;_&#65533;&#65533;&#65533;5{S_u&#65533;&#65533;&#65533;gO}D&#1534;&#65533;4&#509;&#65533;o&#65533;&#65533;&	&#65533;\&#65533;&#65533;&#65533;&#65533;&#65533;M&#65533;&#65533;h&#65533;&#65533;G?&#65533;&#65533;&#65533;h&#65533;&#65533;]&#65533;&#65533;&#65533;&#65533;&#65533;Q&#65533;&#65533;&#65533;&#65533;&#65533;n&#65533;&#65533;&#65533;,&#65533;&#65533;&#65533;&#65533;&#65533;&#65533;v&#65533;&#65533;4&#65533;W&#65533;&#65533;v&#65533;&#65533;g`6&#65533;FzG*&#65533;~w&#65533;<&#65533;T&#65533;&#65533;&#65533;x&#65533;&#65533;hj&#65533;o&#65533;&#65533;w&#65533;&#65533;C1J9vm?%&#65533;/ z5o3t.&#65533;&#65533;&#65533;&#65533;7}&#65533; &#65533;.&#65533;T&#1539;n&#65533;U`+ |&#65533;&#65533;DP rga}&#65533;&#65533;&#65533;vn&#65533;U>&#65533;R@&#65533;]&#65533;l&y&#65533;w&#65533; &#65533;&#65533;e g{&#65533;&#65533;&#65533;Q&#65533;&#65533;&#65533;&#65533;Wx&#65533;(q=D&#65533;E&#65533;&#65533;&#65533;&#65533;g?&#65533;&#65533;&#65533;2 &#65533;&#1476;#&#65533;&#65533;jxtSxmE&#65533;5m&#1542;~u&#65533;&#65533;t&#65533;ZX2&#65533;|:&#65533;&#1474;w&#65533;&#65533;V&#65533;f({~&#65533;&#65533;&#65533;&#65533;&#65533;&#65533;oVX&#65533;&#65533;&#65533;$&#65533;&#65533;&#65533;&#65533;&#65533;&#65533;j&#65533;&#65533;ul&#65533;a&#65533; 1&#65533;&#65533;&#65533;&#65533;t&#65533;my67&#65533;&#65533;f&#65533;&#65533;w_0&#65533;&#65533;&#65533;&#65533;&#65533;b&#65533;&#65533;G&#65533;o&#65533;U(`~X&#65533;3(&#65533;s&#65533;oUx&#65533;&#65533;N$&#65533;?&#65533;X&#65533;5-&#65533;|&#65533;&#65533;&#65533;&#65533;&#65533;&#65533;8&#65533;}H3&#65533;X&#65533;TX!&#65533;&#65533;4&#65533;o&#65533;crH'2F&#65533;X&#65533;&#65533;&#65533;z&#65533;&#65533;&#135;&#65533;H&#65533;&#25097;&#65533;E&#65533;&#65533;xQ&#65533;V8&#1102;9b&#65533;gY &#65533;&#65533;&#65533;ou&&#65533;&#65533;&#527;&#65533;&#65533;&#65533;&#65533;&#65533;e)&#65533;@u";a&#65533;9E&#65533;ux"&#65533;(L&#65533;YP8&#65533;QX&#65533;&#65533;x&#65533;&#65533;&#65533;H9~&#65533;w&#65533;&#65533;&#65533;&#65533;} : &#65533;&#65533;&#65533;
Xm&#65533;q2F&#65533;&#65533;x&#65533;(&#65533;&#65533;&#65533;&#466;%42)&#65533;&#65533;&#65533;&#65533;|3&#587;a&#65533;fZ&#461;*u2@79&#65533;&#65533;&#65533;vB9&#65533;$W^)&#65533;?!#y&#65533;/&#65533;&&#65533;7Yx&#65533;|&#65533;&#65533;&#65533;&#1493;^&#65533;h&#65533;%&#65533;UA&#65533;7!&#65533;&#65533;&#65533;&#65533;f&#65533;&#65533;0E0@y&#65533;9&#65533;&#65533;&#65533;}&#65533;h&#65533;y&#1174;Ei"y&#598;&#65533;&#65533;vYY6&#65533;&#65533;&#65533;}&#65533;AWK&#65533;#pi&#65533;&	&#65533;gq}%wZ&#65533;&#65533;&#65533;&#65533;&#65533;>&#65533;3S&#65533;yU6&#65533;=%x	&#65533;&#65533;&#65533;&#65533;Q=&#65533;,%P&#65533; `jA0J&#65533;Y&#65533;&#65533;&&#65533;fA&#65533;&#65533;&#65533;y&#65533;g&#65533;0Q?&#65533;|n(+&#65533;&#65533;e&#65533;Fp&#65533;&#65533;&#65533;&#65533;6&#65533;d&#65533;T&#65533;&#65533;&#65533;&#65533;v&#49609;&&#65533;w&#65533;&#65533;&#65533;&#65533;I0&#65533;.&#65533;f&#65533;&#65533;AX&#65533;&#65533;j&#65533;&#65533;,&#65533;tO&#65533; =R&#65533;R&#65533;&#65533;&#65533;(&#65533;&#65533;&#65533;&#65533;&#65533;&#65533;&#65533;&#65533;I.2&#65533;f&#65533;IE&#65533;&#286;&#65533;&#65533; i&#65533;&#65533;_&#1497;&#65533;P&#65533; &#65533;&#65533;&#65533;"&#65533;0&#65533;&#65533;2&#65533;&#65533;&#65533;&#65533;&#65533;&#65533;8&#65533;ua:&#65533;w&#65533;&#65533;&#1626;&#65533;&#520;7&#65533;sp6&#65533;&#65533;F&#65533;|&#65533;~L&#65533;U8&#65533;  q[&#65533;&#65533;&#65533;&#65533;F&#65533;&#65533;I&#65533;&#65533;b&#65533;&#65533;3i$H&#65533;b&#65533;&#65533;&#65533;Q&#65533;&&#65533;&l) &#65533;	&#65533;{&#65533;" &#65533;G&#65533;&#65533;jZ:fe&#1445;^&#65533;&#65533;g&#65533;|&#65533;)&#65533;&#65533;&#65533;+&#65533;&#65533;NR&#65533; &#261;1*&#65533;1&#65533;m&#65533;	F8@z&#65533;&#1632;&#65533;b%&#65533;IszZ{&#65533;&#65533;F&#65533;SI&#65533;K&#65533;5&#65533;&#65533;E&#65533;&#65533;:&#65533;&#65533;#&#65533;&#65533;g&#65533;2&#65533;&S&#65533; &#65533;&#65533;X&#65533;&#65533;&#1698;
 &#65533;4!&#65533;&#65533;&#65533;&#65533;&#65533;&#65533;N&#65533;
>&#65533;&#16614;&#65533;;&#65533;&#65533;&#65533;&#65533;py&#65533;&#65533;3	Q&#65533;&#65533;&#65533;u7&#65533;z|,&#65533;sQh&#65533;:&#65533;&#65533;D&#65533;&#65533;&#65533;f&#65533;5%&#65533;WY
"&#65533;a&#65533;8d4&#65533;U&#65533;A&#65533;&#65533;:O&#65533;)&#65533;&#65533;J&#65533;&#46246;&#65533;&#65533;&#65533;&#65533;&#65533;-u&#65533;&#65533;V&#65533;_&#65533;&#65533;VC&#65533;&#65533;&#65533;H&#65533;&#65533;vY2K&#65533;&#65533;a&#65533;&#65533;w&#1242;&#65533;&#65533;h<&#65533;J	SQWd&#65533;v2?&#65533;&#65533;-hD&#65533;&#65533;c!4 &#65533;)&#65533;nU&#65533;#&#65533;&#65533;&#65533;
&#65533;&#65533;&#65533;&#65533;_&#65533;f&#65533;&#65533;&#65533;&#65533;JP&#65533;J)&#65533;&#65533;&#65533;UG&#65533;&#65533;&#65533;e&#65533;9&#65533;&#65533;N&#65533;k@&#65533;0&&#65533;-I&#65533;&#65533;&#1132;  O&#65533;&#65533;'&#65533;&#65533;&#65533;&#497;aY&#65533; &#65533;&#65533;&#65533;2&#65533;&#65533;JH7{V&#65533;Eb0f:&#65533;&#65533;Ry&#65533;q&#65533;&#65533;:K&#65533;&#65533;T&#65533;&#65533;*/&#65533;9&#65533;S+&#65533;@&#65533;qW]&#65533;6?&#65533;v(w3&#65533;&#65533;&#65533;&#65533;&#39476;&#65533;&#1578;&#65533;{&#65533;W&#65533;\ &#65533;je&#65533;&#65533;qe&#65533;)&#65533;<&#65533;2)@&#65533;8F&#65533;c&#65533;'&#1716;&#65533;j&#65533;&#65533;GC&#65533;R&#65533;&#65533;&#65533;&#65533;+&#65533;+%
&#65533;*	VS&#65533;2&#65533;M&#65533;&#65533;~[&#65533;0&#65533;&#65533;:&#65533;j&#65533;&#65533;3m+&#65533;[&#65533;&#65533;{&#65533;&#65533;[&#65533;c&#65533;&#65533;&#65533;&#65533;zQ&#65533;$&#65533;u&#65533;<	&#65533;&#65533;&#65533;&#65533;&#65533;S$&#65533;nkP &#65533;&#1786;&#65533;&#65533;&#65533;&#65533;lj&#65533;&#65533;&#1719;&#65533;&#65533;&#65533;I@&#65533;{9&#65533;&#65533;^&#315;wM&#65533;&#65533;&#65533;&#65533;&#65533;Kx&#65533;8d&#65533;&#65533;[&#65533;&#65533;&#65533;&#65533;9&#65533;&#65533;&#65533;{Q&#65533;a&#65533;&#65533;{&#65533;&#50484;{Q&#65533;<iz^&#65533;&#65533;K|d&#65533;&#65533;&#1646;&#65533;{&#65533;&#65533;D&#65533;&#65533;&#65533;&#65533; \&#65533;%&#1086;&#65533;^\&#65533;E&#65533;fX&#65533;Q&#65533;f&#65533;K&#65533;g&#65533;&#65533;&#65533;&#65533;^&#65533;&#65533;&#65533;;s&#65533;&#65533;179&#65533;7&#65533;7]G&#65533;&#65533;;Q&#65533;[&#65533;|&#65533;&#65533;K&#65533;s&#65533;j&#65533;J&#65533;j&#65533; ;R%&#65533;&#65533;&#65533;%|&#65533;d&#65533;{&#504324;u&#65533; &#65533;F$J{) &#65533;*j9\@&#65533;&#65533;xUKd!O\m&#65533;&#65533;&#265;&#65533;%&#65533;9<&#65533;&#65533;C^@&#65533;&#65533;y&#65533;&#65533;&#65533;%U&#65533;&#65533;K|&#65533;QkQa|&#65533;&#645;&#65533;*&#248;&#65533;L&#65533;&#65533;&#65533;V&#65533;&#65533;&#65533;uF&#65533;&#65533;&#65533;&#65533;&#65533;&#65533;&#65533;c&#65533;&#65533;u9&#254;&#65533;&#65533;`)&#65533;&#65533;&#65533;&#65533;M&#65533;&#65533;eA&#65533;=H&#517;&#65533;<&#65533;%&#65533; &#65533;&#65533;&#65533;&#65533;Mp&#65533;&#65533;:&#65533;&#65533;&#65533;jK&#65533;&#65533;&#333;)L-&#65533;&#257;&#65533;a&#65533;&#65533;`&#1058;*&#65533;&#65533;&#65533;&#65533;&#65533;:k<8&#65533;2&#583;&#65533;&#65533;K
l&#65533;&#38073;q&#65533;,&#65533;&#370;&#65533;&#65533;&#65533;&#65533;}&#65533;:&#65533;&#65533;<&#65533;&#65533;&#65533;&#65533;&#65533;k^p&#839;&#65533;&#65533;[&#65533;&#65533;Y@&#65533; &#65533;g&#65533;&#65533;&#65533;&#65533;&#65533;&#65533;&#65533;g&#65533;<g&#65533;&#65533;&#65533;l&#65533;&#65533;$c&#65533;,0&#65533;b	&#65533;!z\&#65533;&#65533;&#65533;.S&#65533;&#65533;&#65533;&#65533;&#65533;6n&#65533;&#65533;&#65533;<	&#65533;@&#65533;N&#65533;&#65533;qe&#65533;_&#65533;&#65533;&#65533;l&#65533;&#65533;S&#65533;&#65533;K&#65533;.l	v&#65533;q&#65533;L&#65533;&#65533;&#65533;&#65533;Z&#65533;_1Vx&#65533;k&#65533;&#65533;&#1110;&#65533; ;&#65533;vc&#65533;&#65533;N &#65533;!]]a&#65533;&#65533;[:1&#65533;(k`&#65533;&#1378;M&#1315;o&#65533;&#1964;	[&#65533;%&#65533;B+&#65533;:%]_&#65533;<&#65533;&#65533;)}&#65533;p&#884;&#65533;eL&#65533; G&#65533;&#65533;e&#720;&#65533;&#65533;&#1367;a&#65533; \&#1761;1&#947;&#1819;&#65533;Ko,&#1444;Q&#1412;&#65533;<.&#65533;U&#65533;&#65533;G;p$&#65533;2)&#65533;&#65533;M&#65533;_W&#602;{&#65533;#&#65533;&#65533;`&#65533;%aY&#65533;5&#65533;&#1399;&#65533;&#65533;&#65533;U"&#65533;&#65533;,&#65533;&#65533;E-$&#65533;G&#65533;&#65533;&#65533;!&#65533;&#65533;"&#65533;J&#1621;&#65533;b!&#65533;&#65533;T&#65533;ia&#65533;&&#65533;&#65533;&#65533;&#65533;&#65533;mh	\@ep&#1357;M0&#65533;&#65533;&#65533;N
&#65533;&#65533;&#65533;&#65533;n&#1758;&#65533;&#65533;ca/&#65533;&#1456;L&#65533;7&#65533;&#65533;iU&#65533;y_w+Beo&#65533;}&#65533;1&#65533;&#65533;&#65533;xP&#65533;5&#65533;^&#65533;&#65533;&#65533;&#65533;&#65533;&#65533;&#1261;[&#65533;&#65533;mc`&#269;&#65533;Y+&#65533;&#65533;Z&#65533;&#65533;t&#65533;=(&#65533;&#1677;&#65533;4R&#65533;&#65533;GC<&#65533;&#65533;&#65533;m&#65533;&#1645;&#65533;&#65533;*&#65533;&#65533;&#65533;X&#65533;&#65533;w&#65533;&#65533;&#65533;&#65533;&#65533;&#2021;S&#65533;&#65533;Z
&#65533;&#65533;Sl)&#65533;&#65533;&#65533;.&#65533;&#65533;&#65533;j&#65533;h&#65533;a&#65533;B$M&#65533;^&#10828;&#65533;g&#65533;&#65533;&#65533;`&#65533;&#65533;&&#65533;&#65533;A&#65533;N&#65533;&#65533;&#65533;-&#65533;SB&#1848;&#65533;&#65533;&#65533;0&#65533;&#65533;&#65533;&#65533;4&#65533;&#1996;&#65533;c&#65533;&#65533;&#65533;F^U&#65533;&#65533;&#65533;&#65533;&#65533;&#65533;b&#65533;&#65533;}&#65533;R&#65533;&#65533;&#65533;&#65533;HhP~&#65533;tXiQ>&#65533;^&#65533;&#65533;U&#65533;&#65533;J&#65533;&#65533;&#65533;&#65533;&#65533;f&#65533;U&#65533;&#65533;{&#65533;m&#65533;f6&#65533;&#65533;(|&#65533;r&#65533;&#65533;j&#65533;0dQ&#65533;+c&#65533;&#65533;b&#65533;s&#65533;&#65533;nQX&#65533;&#65533;&#65533;J&#65533;|&#65533;&#65533;~+&#65533;&#65533;&#65533;Es&#65533;&#65533;&#65533;&#34161;&#65533;u !&#65533; S ,6 X :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C&#65533;I&#65533;&#65533;&#595;(S&#65533;\&#626;&#65533;&#727;0c&#668;I&#65533;&#65533;&#859;8s&#65533;&#65533;&#627;&#65533;O&S&#65533;
J&#65533;&#65533;&#1123;H&#65533;*]&#692;&#65533;&#1255;P&#65533;J&#65533;J&#65533;&#65533;&#1387;X&#65533;j&#65533;&#693;&#65533;&#1519;`&#202;K&#65533;&#65533;&#1651;h&#1258;]&#758;&#65533;&#1783;p&#65533;&#669;K&#65533;&#65533;&#1915;x&#65533;.&#1627;0&#65533;&#2047;&#65533;L&#65533;0&#2046;&#65533;+^&#824;&#65533;c&#65533;K&#65533;L&#65533;&#65533;&#65533;&#65533;M#c&#65533;&#825;&#65533;&#65533;&#65533;q5&#65533;M&#65533;&#65533;&#65533;&#65533;LE&#65533;^&#890;&#65533;&#65533;&#65533;mP&#65533;&#65533;&#65533;&#1784;s&#65533;u(&#65533;&#65533;!GtN&#65533;x&#1478;68 &#65533;B&#65533;&#65533;&#65533;&#1059;K'&#65533;tY2&#65533;&#65533;&#65533;&#65533;c&#65533;&#65533;@&#65533;&#65533;&#65533;a&#65533;&#65533;&#1259;_y&#65533;&#65533;(I&#65533;&#65533;&#65533;&#65533;&#65533;&#65533;&#65533;"W^&#65533;&#65533; (&#65533;Z&#65533;@D&#65533;&#65533;a6&#65533;&#65533;&#65533;[1&#65533;&#65533;u&#65533; &#65533;HdX&#65533;v&#65533;aQ-&#65533;@ j&#65533;&#65533;&#65533;}&#65533;&#65533;.d&#1857;hP&#65533;B,&#65533;h#{
&#65533;&#65533;&#1928;&#65533;@&#65533;7wS&#1063;&#65533;&#65533;W&#65533;&#65533;dl"&#65533; @&#65533;&#65533; &#65533;T&#65533;d&#65533;U-)Q
&#65533;#sQn&#65533;&#65533;w&#65533;I&#65533;TZBT&#65533;]
&#65533;&#65533;J&#65533;)g^3"&#65533;vx9gRi&#65533;&#1435;_&#65533;&#30596;&#65533;&#65533;R-&#65533;p&#65533;*&#1703;&#65533; &#65533;f&#65533;a&#65533;&#65533;X&#65533;&#65533;rE&#65533;R&#65533;YD&#65533;&#65533;V&#65533; ,G&#65533;&#65533;&#65533;&#65533;*V8&#65533;&#65533;4&#65533;&#65533; &#65533;3&#65533;&#65533;D8&#65533;&#65533;&#65533;&#65533;&#65533;&#65533;X&#65533;&#65533;:k&#65533;&#65533;>&#65533;#&#65533;&#65533;&#65533;&#65533;&#65533;&#65533;'&#65533;&#65533;,&#65533;v
%Q&#65533;;&#46975;;&#1055;_6Q&#65533;C&#966;+&#65533;&#65533;CU+&#65533;&#65533;&#65533;&#65533;i&#65533;&#65533;D&#65533;&#65533;^&#65533;n6'&#65533;&#65533;&#65533;U&#65533;&#65533;J.&#65533;M"H &#65533;&#65533;&#65533;b&#65533;&#65533;&#65533;[w
K+&#65533;&#65533;r&#65533;&#65533;&#65533;&#65533;&#65533;	&#65533;&#65533;&#65533;o&#65533;&#65533;ZK&#65533;s&#65533;2i@&#65533;$&#65533;&#65533;&#207;&#65533;R\hm	[lo&#65533;&#65533;:[&#65533;N&#65533;&#65533; &#65533;&#65533;*dr&#65533;&#65533;&#65533;&#65533;j&#65533;;O&#65533;&#65533;&#65533;@&#65533;&#65533;&#38955;&#65533;"&#65533;\&#65533;&#845;V&#65533;&#65533;&#65533;N&#65533;{&#65533;&#388;F&#65533;&#65533;&#65533;&#65533;&#65533;p&#65533;&#65533;&#65533;1&#65533;i&#1327;&#65533;&#65533;&#65533;A&#65533;&#65533;&#65533;&#65533;9J&#1028;#=&#65533;&#65533;yM&#65533;&#65533;>&#65533;&#65533;S&#65533;&#65533;7&#65533;g&#65533;&#65533;m6A&#65533;&#65533;&#65533;&#65533;K&#65533;$&#65533;+&#65533;Mm&#65533;&#65533;r&#65533;	&#65533;&#65533;f&#65533;J@s&#65533;&#2008;&#65533;9<}&#65533;7T&#65533;F&#65533;0&#65533;	M&#65533;u&#65533;[S&#65533;&#65533;&#65533;&#65533;f&#65533;y&#65533;cS]n&#65533;&#65533;&#65533;)&#65533;@!D
o %&#65533;&#65533;&#65533;&#65533;3&#65533;=&#1246;&#65533;&#65533;W&#65533;{&#65533;&#65533;&#65533;&#1082;&#65533;&#65533;&#65533;6S*3&#65533;&#65533;C&#65533;&#65533;,&#65533;/&#1025;&#65533;U&#65533;"&#65533;*&#65533;&#65533;&#65533;&#892;&#65533;[:*&#65533;&#65533;&#65533;|yD&#65533;&#65533;&#65533;&#65533;&#65533;&#65533;|&#65533;&#65533;&#65533;P&#65533;)!(&#65533;W&#65533;&#65533;&#65533;&#65533;]&#65533;},&#65533;&#65533;&#65533;&#65533; N&#65533;&#65533;&#65533;U&#65533;&#65533; &#65533;b \&#65533;&#65533;&#65533;4&#65533;&#65533;)]&#65533;\&#516;&#65533;,&#65533;lI&#65533;&#65533;&#65533;&#65533;f&#65533;0&#505;/&#65533;g&#65533;&#65533;B&#65533;&#65533;6h&#65533;&#65533;,&#65533;&#65533;&#65533;&#65533;>'&#65533;rE&#65533;Z&#65533;&#65533;BF &#65533;&#65533;I&#65533;@\Q&#65533; &#65533;&#65533;&#65533;&#880;&#65533;&#65533;&#4912;&#65533;F&#65533;Q&#65533;&#65533;&#65533;&#65533;)&#65533;e&#65533;@&#1742;&#65533;&#65533;&#144;&#65533;&#65533;&#65533;5&#65533;&#65533;&#65533;x#&#65533;]&#65533;h&#65533;&#1541;&#65533;&#65533;&#65533;&#65533;&#65533;&#65533;pq&#65533;&#65533;&#65533;!&#65533;+y&#65533;&#65533;c&#65533;&#65533;&#65533;&#65533;&#65533;g:9
8>&#65533;&#65533;M&#65533;aQ!&#65533;C&#65533;9%t, &#65533;&#65533;e#u'&#65533;FA&#65533;h&#65533;b&#65533;&#65533;&%3&#65533;'
o{"&#65533;v&#65533;&#65533;p&#65533;o&#65533;A&#65533;+&#963;&#65533;&#65533;&#65533;`z@&#65533;O &#65533;G&#65533;YN&Z\#&#65533;%&#65533;&#65533;&#65533;&#65533;&#65533;:yQ&#65533;&#65533;C&#65533;K&#65533;%G&#65533;|&#65533;3sc&#65533;r&#65533;g8&#65533;&#65533;&#65533;4wpy&#65533;&#65533;d &#65533;&#65533;um&#65533;&#65533;&#65533;J&#65533;r&#65533;&#65533;Kf&#65533;T&#65533;&#65533;&#65533;&#65533;&#65533;&#65533;&#658;&#65533;|&#65533; &#344;N&#65533;&#65533;&#65533;I$&#65533;&#65533;&#65533;&#65533;&#65533;Kf%&#65533;2&#65533;PCM&#65533;2&#65533;)&#65533;&#65533;(&#65533;&#65533;&#65533;&#65533;&#65533;&#65533;(M&#65533;JW&#65533;Bmf&#65533;&#65533;&#65533;h&#65533;R&#65533;&#65533;&#65533;&#65533;8&#873;Nk&#65533;Q8J&#65533;G&#65533;iL&#65533;"&#65533;&#65533;g&#65533;HM&#65533;R&#65533;&#65533;&#1283;&#65533; t&#65533;&#65533;:&#65533;&#65533;&#65533;3&#65533;0}(&#65533;&#65533;&#65533;&#1390;z&#65533;&#65533;&#65533;&#65533;X&#65533;J&#65533;&#65533;&#65533;&#65533;B&#65533;]P&#65533;'8z&#65533;O&#65533;(	3&#65533;&#65533;&#65533;&#65533;&#65533;`&#875;^&#65533;&#42137;U&#65533;&#65533;&#65533;&#65533;&#65533;M&#688;&#65533;M&#65533;a	&#65533;&#65533;u<&#65533; &#65533;:&#65533;&#65533;&#65533;8&#65533;&#65533;P&#65533;&#65533;&#65533;&#65533;&#65533;z&#65533;%9&#65533;A	J&#65533;	,&#3368;=&#65533;&#65533;V&#65533;Z&#378;&#65533;&#65533;&#65533;=-&#1412;M&#65533;&#65533;&#754;f&#65533;&#65533;V&#65533;#&#65533;&#65533;&#65533;&#65533;p3&#1154;&#65533;&#65533;&#65533;m&#65533;r&#65533;&#65533;&#1847;e&#65533;(&#65533;&#65533;-^&#65533;JT-I.f&#65533;&#65533;p&#65533;&#65533;&#65533;&#65533;"&#65533;P-s&#65533;&#65533;X&#65533;R&#572;&#65533;A/a&#65533;&#65533;&#65533;HY&#65533;&#65533;	V&#65533;4*&#65533;u&#65533;&#65533;&#879;~qj &#65533;&#65533;7&#65533; Fo{?6&#65533;O&#65533;&#65533;&#65533;{O=&#65533;E&#729;s&#65533;.&#65533;&#65533;F-p`u]&#65533;&#65533;&#65533;,&#65533;rX&#65533;`&#65533;T&#65533;p&#65533;K&#65533;`@V&#65533;&#65533;P 0&#65533;&#65533;&#65533;&#65533;&#65533;m(&#65533;6&#65533;E&#1784;&#65533;$k
@&#65533;&#65533;&#65533;O&#65533;	&#65533;&#65533;&#65533;,&#65533;&#65533;X<A&#65533;&#65533;&#888;&#65533;j`&#65533;.&#65533;&#65533;{&#65533;&#65533;D&#65533;&#65533;|nlc&#65533;&#65533;N&#65533;`&#65533;&#65533;&#65533;&#65533;&#65533;&#65533;07&#65533;&#65533;j&#65533;&#65533;u&#65533;&#65533;&#65533;9&#1962;&#65533;&#65533;&#65533;&#65533;&#65533;&#65533;f_s&#65533;i&#65533;o<&#65533;&#65533;&#65533;7&#65533;"&#65533;&#65533;l9&#65533;;_&#65533;&#65533;01&#65533;&#65533;&#65533;&#1128;J&#65533;/z&#65533;h&#65533;QC&#65533;'F&#65533;&#65533;8&#65533;yj&#65533;M`&#65533;,&#65533;O=k&#65533;&#65533;S"&#65533;&#65533;&#65533;&#65533; )*4&#65533;g|&#65533;&#65533;E&#65533;@&#1380;&#1956;I=x&#65533;`<U&#1059;sb&#65533;d)&#65533;&#65533;&#65533;&#65533;u&#65533;&#65533;k&#65533;&#65533;&#65533;ppJ=&#65533;;
&#65533;&#65533;&#1443;V6>#&#65533;O&#65533;&#65533;&#65533;A9&#65533;&#65533;,0!&#65533;`&#65533;&#65533;&#65533;&#65533;&#65533;&#1464;&#65533;&#65533;,M2%};&#65533;!&#65533;%&#65533;U&#65533;&#65533;&#65533;"&#65533;&#65533;&#65533;O o&#65533;@&#65533;&#65533;&#65533;5&#65533;10&#65533;&#65533;&#65533;K&#65533;3u1+&#65533;6&#65533;&#65533;&#65533;7&#65533;&#65533;>of|
&#65533;fBr HW&#65533;&#65533;&#65533;g&#65533;3&#65533;q&#65533;s&#65533;&#65533;(J&#523;&#65533;&#65533;&#65533;&#65533;&#65533;&#769;F&#65533;(L&#65533;`&#65533;&#65533;v&#65533;&#65533;_&#65533;&#65533;)2<T#2&#65533;&#65533;&#65533;&#65533;&#65533;&#65533;&#65533;I&#65533;&#65533;X&#65533;&#65533;[&#65533;S&#65533;&#65533;U0tol~ &#65533;%73&#65533;&#65533;N&#65533;&#65533;&#65533;&#65533;&#1662;:&#167;&#65533;&#65533;,&#65533;k&#65533;&#65533;&#65533;&#65533;&#65533;L&#65533;&#1822;&#65533;?{&#65533;&#65533;n&#65533;>e&#65533;&#65533;Vuz&#65533;d&#65533;&#65533;&#65533;&#65533;&#65533;&#65533;&#65533;{*3rJj&#65533;&#65533;&#65533;V||k&#65533;&#65533;^m&#65533;$9&#759;x&#65533;&#65533;*&#65533;D;&#65533;~&#1388;0a1xh&#65533;7&#65533;&#65533;#&#65533;&#65533;&#65533;{/&#65533;|&#65533;V/=W*&#65533;j`G&#653;&#2023;&#65533;H &#65533;&#65533;&#65533;&#65533;|&#65533;3?3X&#65533;&#65533;9&#65533;&#65533;7&#65533;&#65533;i?&#65533;&#65533;c{&#65533;&#65533;&#65533;&#65533;;?&#65533;&#391;O&#65533;&#65533;&#65533;&#65533;&#65533;&#1771;J&#65533;>`&#65533;hww&#65533;a&#65533;&#65533;7&#65533;&#65533;&#65533;&#65533;&#65533;1}&#19372;3&#65533;&#65533;&#65533;&&#65533;&#65533;&#1231;&#65533;&#65533;;&#65533;&#65533;&#65533;g+&#65533;&#65533;$&#65533;ds &#65533;w&#65533;Vk&#65533;B9@uB&#65533;&#65533;$.CGW[I&#65533;&#65533;{1b?&#65533;&#65533;r&#65533;&#65533;&#65533;&#65533;r&#65533;Z2&#65533;&#65533;7r&#65533;P&#65533;o8&#65533;&#65533;&#65533;e{#x-DeL&#65533;=&#65533;&#65533;+&#65533;TR"&#65533;V&#65533;~1&#65533;P&#65533;x73#&#65533;&#65533;&#65533;&#65533;&#65533;&#65533;QVe&#65533;f&#1348;L6&#65533;Y&#65533;#&#65533;o?&#65533;&#243;/N&#65533;zs&#65533;&#65533;&#65533;d&#65533;[&#65533;E^0XA&#65533;B0#UW&#65533;&#65533;1F&#65533;#,&#65533;~&#65533;&#65533;&#65533;:&#65533;&#65533;"^a&#65533;&#65533;&#65533;UB&#65533;2"&#65533;&#65533;&#65533;&#65533;x&#1222;a&#65533;3&#65533;S&#65533;|AbH*&#65533;_&#65533;&#65533;&#65533;b9Ca RtAg&#65533;&#65533;&#65533;s&#65533;&#65533;1&&#65533;1&#65533;9&#65533;&#65533;V&#65533;W/&#65533;&#65533;a!&#65533;^"&#65533;&#65533;#&#65533;6pb7&#65533;J&#65533;w}&#65533;8&#65533;&#65533;&#393;&#65533;%G&#65533;&#65533;Q&#65533;GCh)c@&#65533;%&#65533;Ed&#65533;8d`dJ&#65533;d&#65533;&#65533;fQ&#65533;K&#65533;w|&#65533;W&#65533;&#65533;h&#65533;"H&#65533;C6+&#65533;&#65533;&#65533;&&#65533;8Hf&#65533;hf&#65533;h&#65533;&#65533;&&#65533;&#65533;&#65533;G&#65533;f&#65533;&&#1496;/H$4&#1816;&#65533;&#65533;&#65533;%&#65533;|ww'&#65533;3f&#65533;&#65533;h&#65533;&&#65533;XEB&#65533;<&#65533;&#65533;;&R&#65533;wX&#65533;6&#65533;+&#65533;%U&#65533;&;&#65533;&#65533;&#65533;V>&#65533;K&#65533;cG&#65533;&#65533;&#65533;(1&#65533;X9&#65533;&#65533;y 'XGE&#65533;&#65533;A&#65533;&#65533;&#65533;&#65533;>&#65533;&#65533;&#65533;&#65533;&#1227;p&#65533;r&#65533;V!&#65533;n&#65533;&#65533;k&#65533;&#65533;B&#134;&#65533;&#53714;&#65533;fo&#65533;&#65533;&#1554;&#65533;C1(Bn=&#275;^&#65533;&#65533;&#65533;eb5&#65533;&#65533;u6l>&#65533;$%&#65533;Hy&#65533;&#65533;xG4@MC3&#65533;i+H3|&#65533;&#65533;(&#65533;L7&#65533;?&#65533;cB&#65533;&#65533;&#65533;H:NCYSSM`q4T&#65533;FB\&#65533;N&#65533;&#65533;{h	&#65533;&#342;B&#65533;&#65533;&#65533;&#65533;Dqy9-`&#65533;&#65533;X&#65533;&#65533;-&#1588;o&#65533;h}&#65533;&#65533;&#65533;&#65533;&#65533;&#65533;&#65533;&#65533;&#65533;?P&#65533;&#65533;p&#65533;&#65533;FL)&#65533;&#65533;&#65533;zf&#65533;uuW<&#65533;Q&#65533;&#65533;&#65533;&#65533;5B&#65533;&#65533;&#65533;A&#65533;&#65533;RR&#65533;&#65533;jaY&#65533;&#65533;7&#65533;&#65533;&#65533;y&#65533;&#65533;~i]&#65533;&#65533;?&#65533;=MP&#65533;P`&#65533;P&#65533;*bi6&#65533;&#65533;t&#65533;nd&#65533;!3@I&#65533;$&#65533;&#65533;&#65533;[&#65533;&#65533;.Y:S&#65533;/&#65533;&#65533;&#65533;'&#65533;&#65533;& 49]&#65533;7&#65533;+&#65533;,&#65533;i&#65533;&#65533;u&#65533;:N&#65533;&#65533;>d3J&#65533;8&#65533;,J	b*2"yh&#65533;&#65533;)&#65533;&#438;&#65533;&#65533;&#65533;q(&#65533;HR&#65533;*&#65533;&#65533;8&#65533;&#65533;&#65533;.&#65533;&#65533;&#65533;Q&#65533;tg&FE&#65533; &#65533;&&#65533;&#65533;f&#65533;Y&#65533;RCE&#65533;&#65533;R &#65533;&#65533;&#65533;&#65533;hR&#65533;&#65533;&#65533; _&#65533;&#65533;&#65533;}$&#65533;:&#65533;&#65533;5&#65533;R&#65533;$&#65533;#&#65533;.&#65533;&#65533;5&#65533;J&#65533;|&#65533;&#65533;r1:&#65533;&#65533;&#65533;H7*&#65533;&#65533;C&#65533;GQ&#65533;&#65533;*&#65533;6&#65533;&#65533;&4&#65533;L&#65533;&#1491;&#65533;v&#65533;H&#65533;Ss&#65533;D78 &#65533;&#65533;[&#539;&#65533;)0]&#65533;?5&#65533;3&#65533;&#65533;9&#65533;&#65533;M&#11534;{&#65533;&#65533;*&#65533;&#17574;w&#65533;&#65533;&#65533;&#1382;&#185;>&#65533;Irz&#65533;t
&#65533;&#65533;r%&#65533;T&#65533;$&#65533;5&#65533;&#65533;f&#65533;6&#65533;&#65533;yHz0&#65533;&#65533;&#216;&#65533;&#65533;&#65533;&#65533;&#65533;c)m&#65533;.&#65533;x&#65533;&#65533;&#65533;&#65533;&#404;&#65533;&#276;&#65533;"&#65533;&#65533;y7u&#65533;&#65533;&#65533;&#65533;-&#65533;D&#65533;R&#65533;qFjK	T&#65533;&#65533;&#65533;Z&#65533;&#65533;&#65533;Ca&#65533;9&#65533;kZz&#65533;{a&#65533;&#65533;&#65533;&#65533;&#65533;v&#65533;&#65533;&&#65533;i&#65533;&#65533;&#65533;&#65533;&#65533;#s&#65533;q&#65533;Z&#65533;|>&#65533;S&#65533;&#65533;&#65533;&#65533;c&#65533;&#65533;&#65533;&#65533;&#1690;&#65533;&#65533;&#65533;&#65533;Z&#65533;eE&#65533;&#65533;&#65533;I6&#65533;&#65533;d&#65533;W&#65533;&#65533;u&#65533;"&#65533;&#65533;&#65533;h]&#65533;IY|&#65533;&#65533;0&#65533;U3&#65533;&#65533;&#65533;&#65533;z&#65533;&#755;&#65533;&#65533;&#1647;&#65533;&#65533;&#65533;2`3&#65533;W&#65533;l&#65533;b,8&#65533;&#65533;U&#65533;&#65533;^&#65533;J&#65533;[&#65533;&#167;&#65533;&&#65533;&#65533;&#65533;&#65533;(k&#385;!&#65533;]JJ &#65533;$&#1324;/&#65533;&#65533;&#65533;&#65533;q&#65533;&#65533;3UD8"9&#65533;&#65533;&#65533;w)m:5 `&#65533;&#65533;a&#65533;&#645;%&#65533;&#65533;K[]`B3&#65533;#&#65533;QM&#65533;&#396;&#65533;&#65533;0+6&#65533;&#65533;&#65533;&#65533;&#65533;u&#65533;9&#65533;&#65533;+&#65533;F&#65533;!&e[w&#65533;&#1986;&#65533;&#65533;&#65533;&#65533;*ck$J&#65533;@&#65533;&#65533;&#65533;&#65533;=+&#65533;&#65533;q&#65533;&#151;&#65533;]&#65533;LJ&#65533;Owf&#65533;&#65533;P&#65533;&#65533;:o |[#&#65533;X&#65533;*&#65533;&#65533;q&#65533;&#65533;i&#65533;&#65533;4!l&#65533;&#65533;&#65533;[&#65533;F&#65533;c0Z |&#65533;!&#65533;:*&#237;&#65533;&#65533;&#617;&#65533;&#65533;&#65533;[ &#65533; 
5&#65533;&#65533;&#65533;C&#65533;&#65533;&#65533;&#65533;&#65533;q&#65533;&#65533;O&#65533;&#65533;pP&#65533;IK&#65533;&#65533;&#65533;H&#65533;&#65533;$&#65533; &#65533;&#65533;&#65533;VFya&#65533;&#65533;J&#65533; &#65533;w&#700;&#65533;&#65533;&#65533;&#65533;&#65533;(&#65533;&#65533;&#65533;&#65533;&#65533;d.&#65533;&#65533;&#65533;Ku&#65533;Z0&#65533;9&#65533;&#65533;&#65533;&#65533;&#65533;[@&#65533;&#65533;&#65533;K&#65533;5&#65533;&#65533; &#65533;&#1407;&#65533;&#65533;`&#283;&&#65533;N&#65533;[&#65533;b&#65533;9&#65533;:F&#65533;c?&#65533;^&#65533;&#65533; &#65533;&#344;rf&#65533;,NP	&#65533;&#65533;^L&#65533;Y\I&#65533;!&#65533;c( ,&#65533;&#524;&#65533;v&#65533;&#65533;&#65533;&#65533;!S c&#65533;&#65533;&#65533;&#65533;S|&#65533;&#65533;p&#65533;&#65533;&#65533;	,LkPe&#65533;&#65533;[5&#65533;
}8;Le&#65533;k&#65533;l&#222;x&#65533;U2&#65533;C&#65533;&#65533;V,&#65533;ejU?&#65533;NKI&#65533;X&#65533;&#65533;c&#65533;YLE&#65533;&#65533; &#65533;&#65533;v`&#65533;e|]&#65533;&#65533;&#65533;&#65533;&#405;&#65533;"R&#65533;mLq&#65533;	'&#65533;l&#65533;&#1202;t&#65533;&#65533;z&#65533;r<o8&#65533;&#65533;H&#65533;@&#65533;&#1675;&#65533;&#65533;&#65533;0&#65533;&#65533;B@&#65533;&#65533;&#65533;&#65533;&#65533;x&#65533;=&#65533;X&#65533; &#65533;&#65533;&#65533;<&#65533;}z$&#65533;r0&#65533;q&#65533;&#65533;V&#65533;&#65533;&#65533;&#65533;&#1275;&#65533;r&#65533;&#65533;&#65533;&#65533;&#65533;;@}*&#65533;G&#65533;&#65533; &#65533;&#65533;&#65533;L&#65533;&#65533;&#65533;b&#65533;&#65533;&#65533;&#65533;&#735;&#65533;&#65533;us&#65533;a&#65533;_&#65533;J&#65533;&#65533;&#65533;%&#65533;Q&#65533;&#65533;L&#65533;U&#65533;&#65533;&#65533;4&#65533;8&#65533;=|&#65533;&#65533;G&#65533;&#847;&#65533;&#65533;6&#65533;&#65533;&#65533;&#65533;S !&#65533; U ,8 ` i&#65533;  &#65533; &#65533;H&#65533;&#65533;&#65533;&#65533;*\&#560;&#65533;&#199;#J&#65533;H&#65533;&#65533;D&3Z&#65533;&#561;&#65533;&#463; C&#65533;I&#65533;&#65533;&#595;(S&#65533;\&#65533;&#65533;bF&#65533;-c&#668;I&#65533;&#65533;&#859;8s&#65533;&#1817;&#65533;%F&#65533;@&#65533;
J&#65533;&#65533;&#1123;HQ&#65533;d&#65533;&#65533;&#65533;&#1255;P&#65533;J&#65533;J&#65533;&#1194;X&#65533;j&#65533;&#693;&#65533;W&#65533;>&#65533;&#65533;K&#65533;&#65533;&#1651;!&#65533;&#65533;E&#758;&#65533;&#1783;p&#65533;&#65533;]&#65533;&#65533;&#1915;x&#65533;V&#65533;&#65533;&#65533;U&#65533;&#65533;&#65533;&#65533;&#65533;&#65533;"&#65533;+^&#65533;&#65533;&#65533;&#65533;6(4i&#65533;&#65533;&#65533;&#65533;&#728;3&#65533;|&#65533;2&#65533;&#65533;	l&#65533;&#65533;L&#65533;&#65533;&#65533;&#65533;9R&#65533;&#65533;P&#734;M[&#65533;j
 p&#65533;&#65533;&#65533;&#65533;&#65533;&#65533;&#65533;:DnY&#65533;&#65533;&#65533;&#65533;&#65533;&#1059;&#65533;5&#65533;&#65533;&#65533;&#65533;0&#65533;k&#65533;\5&#65533;&#65533;{&#65533;&#65533;&#65533;&#65533;&#65533;w&#65533;&#65533;9 &#990;&#65533;&#65533;&#65533;&#65533;&#65533;K&#65533;O&#65533;&#65533;g&#65533;&#65533;&#65533;&#65533;&#65533;&#65533; (&#65533;&#65533;h&#65533;&#65533;&&#65533;&#65533;&#65533;&#65533;%_x	&#656; z&#65533;&#65533;&#65533;&#65533;&#65533;f&#65533;&#65533;v&#65533;&#65533;/&#65533;&#65533;&#65533;X&#65533;_Rd&#65533;&#65533;&#65533;Q&#65533;&#65533;H&#65533;(cfs&#65533;`&#65533;-&#65533;#&#65533;&#65533;&#65533;x&#1098;&#65533;E6&#65533;&#65533;&#65533;6&#65533;jI&#65533;&#65533;&#13443;&#65533;t#&#65533;94I*&#65533;dj@&#65533;'&#65533;q&#65533;@AY&#65533;(&#65533;d&#65533;i&#65533;h&#65533;&#65533;&#65533;@P&#65533;&#65533;f&#65533;0"&#65533;\sW&&#65533;w&#65533;&#65533;b M&#65533;P&#65533;i*&#34820;J&#65533;8&#65533;&#65533;&#65533;r&#65533;Y'X&#65533;&#1024;&#65533;]&#65533;&#65533;[w&#65533;fz&#1436;&#65533;u&#65533;d&#65533;l.&#65533;f&#65533;}i&#65533;&#65533;c,` E.&#65533;&#65533;!&#65533;&#65533;*+W&#65533;&#65533;&#65533;d&#65533;&#65533;2&#27408;Z&#65533;CC)&#65533;&#65533;&#65533;.&#65533;&#65533;U}&#65533;&#65533;&#65533;6 *&#65533;@m&#65533;J&#65533;a!{&#65533;&#65533;&#65533;&#65533;&#1765;&#65533;v&#65533;lF&#65533;.k#&#65533;&#65533;&#65533;Z&#65533;&#65533;&#1706;t&#65533;&#65533;&#65533;&#65533;&#65533;{&#65533;4&#65533;+&#65533;A&#65533;N&#65533;&#65533;&#350;&#65533;m_y&#65533;&#65533;e`&#65533;%&#65533;&#65533;B&#65533;&#65533;&#65533;&#65533;[n&#65533;&:&#65533;&#65533;\.&#65533;&#65533;j&#65533;&#65533;&#65533;&#65533;&#65533;&#15642;&#65533;lJ&#65533;&#65533;&#65533;&#65533;o&#65533;&#65533;&#65533;&#65533;%&#65533;u&#65533;&#65533;L&#65533;A&#65533;k&#65533;&#65533;&#65533;fc&#65533;&#65533;\P&#65533;[ &#65533;y&#65533;&#65533;D&#65533;h8&#65533;&#65533;&#65533;6&#65533;&#65533;o&#65533;&#65533;&#65533;&#65533;@&#65533;`&#65533;#&#65533;Eg&#65533;&#65533;&#65533;'-e&#65533;&#65533;6g&#65533;&#65533;&#65533;&#65533;&#341;jl&#65533;&#65533;lw&#65533;+&#65533;&#65533;<3&#65533;b&#65533;l&#65533;&#65533;&#65533;&#65533;*,%&#65533;&#65533;&#65533;D&#1728;o&#65533;t&#65533;B&#65533;&#65533;=8&#65533;D&#65533;&#65533;&#65533;r&#65533;&#65533;&#65533;?&#65533;&#1653;&#1495;7<r&#65533;p{&#65533;&#65533;&#65533;&#65533;g&#65533;XSn&#65533;&#65533;j2}kto&#65533;&#65533;z&#65533;&#65533;k&#65533;&#65533;&#65533;Am&#65533;&#65533;&#65533;{L&#65533;]&#65533;&#65533;I&#65533;&#65533;&#65533;&#65533;7&#65533;&#65533;&#65533;&#65533;&#65533;Y^&#65533;&#65533;&#65533;&#63903;J&#65533;j&#65533;&#65533;&#65533;&#65533;wFC&#65533;r&#65533;~P&#1836;K?}&#65533;&#65533;&#65533;.&#65533;n&#65533;>y&#65533;&#65533;&#65533;&#65533;&#65533;&#65533;&#65533;&#65533;&#65533;&#1319;&#65533;&#65533;=k+&#65533;&#65533;&#65533;&#65533;[&#65533;N'&#65533;&#769;Q_3&#65533;&#65533;<&#65533;&#65533;&#65533;&#65533;&#65533;H&#619;&#65533;8&#65533;&#65533;&#65533;^&#65533;[&#65533;&#65533;&#65533;&#65533;0&#65533;x&#65533;&#65533;`&#65533;(&#65533;&#65533;l&#65533;{&#65533;H&#65533;&#65533;&#65533;]&#65533;&#65533;&#65533;&#65533;"fmE&#65533;&#65533;]&#65533;&#437;&#65533;J&#65533;j.H&#65533;a&#65533;&#65533;&#65533;E&#65533;&#65533;d&#65533;!&#65533;&#65533;D8&#65533;&#65533;&#65533;pb&#65533;&#65533; &#65533;?&#65533;&#65533;)b&#65533;Sb&#65533;8&#65533;D&#65533;M&#65533;M&#65533;`&#65533;&#1330;%&#65533;&#65533;Y&#1314;&#65533;.&#65533;&#65533;&#65533;J`E&#65533;&#65533;`U{&#65533;&#65533;&#65533;&#65533;&#65533;1&#65533;&#65533;&#65533;_jlgr&#1594;&#65533; &#65533;QD&#65533;&#65533;&#65533;&#65533;&#65533;&#65533;2&#65533;Y&#65533;%&#65533;E~&#65533;$Lb O&#65533;,	q&#65533;&#65533;p&&#65533;R&#65533;&#65533;y&#65533;&#65533;V2(&#65533;YQ{&#65533;&#65533;$&#65533;j&#65533;&#65533;F&#65533;&#65533;&#65533;e&#65533;d&#65533;J&#65533;&#65533;&#65533;&#65533;&#65533;Pu&#65533;5&#65533;U&#65533;&#65533;1&#65533;	+79]&#65533;r&#65533;\&#65533;&#65533;&#65533;D=Ev&#65533;&#65533;D%&#65533;&#65533;E&#65533;@&#65533;&#65533;3&#65533;&#65533;&#65533;[&#65533; H&#65533;:&#65533;&#65533;&#65533;	D@%&#65533;@	^p&#65533;)&#65533; s	&#65533; &#65533;'&#65533;&#65533;&#65533;Y&#65533;LI9J&#1026;2&#65533;=&#65533;&#65533;&#65533;&#65533;:&#65533;ge&#65533;&#2626;&#65533;&#1242;&#65533;&#65533;&#65533;&#65533;gOmZ&#65533;SJBGJ&#1170;.&#65533;&&#65533;05WF&#65533;&#65533;]:'@Q&#65533;]3H&#65533;i&#65533;
&#65533;& &#65533;&#65533;&#65533;&#65533;@&#65533;PqyHwr	&#65533;hi&#65533;`&#65533;&#1287;:&#65533;&#65533;(F&#65533;d+&#65533;&#1247;&#65533;&#65533;@&#65533;(&#65533;&#65533;&#65533;&#65533;`&#65533;X&#65533;&#1260;
&#65533;&#65533;&#65533;&#65533;I&#65533;K&#65533;SuN &#65533;&#65533;U&#65533;*&#65533;&#65533;&#65533;&#33895;&#65533;i ':&#65533;&#65533;&#65533;&#65533;&#65533;&#65533;,&#65533;n &#65533;hRg&#65533;&#65533;&#65533;:&#65533;&#65533;6U&#65533;V?&#65533;&#65533;\&#65533;A&Abd^&#65533;&#65533;
&#65533;&#65533;&#65533;&#65533;@w&#65533;&#65533;P thM&#65533;b&#65533;ZW&#65533;&#660;)0&#65533;`&#65533;#&#65533;&#65533;zV&#65533;%Ab&#65533;(&#65533;&#65533;&#65533;&#65533;&#65533;eAaw[EJY&#65533;h)j&#65533;J&#65533;;&#65533;&#65533;&#65533;G&#65533;	3 &#65533; t&#65533; H&#65533;&#65533;&#65533;&#65533;zMq&#65533;&#826;\&#65533;&#65533;&#65533;&#65533;"v&#65533;&#1004;&#65533;&#65533;@&#1682;nf&#65533;&#65533;&#65533;&#65533;&#65533;&#65533;&#65533;@0\&#65533;&#65533;&#65533;&#65533;&#65533; (&#65533;4&#196;S&#65533;~4[&#65533;l:&#65533;&#65533;:&#65533;&#65533;&#65533;&#65533;&#65533;H&#65533;&#65533;&#1460;8-da&#65533;&#65533;&#65533;&#65533;&#65533;OfU#&#65533;&#65533;&#65533;6&#65533;(N&#65533;&#65533;%<&#65533;&#65533; &#65533;R&#1089;$&#65533;Xb&#65533;&&#65533;^Ep%W&#65533;&#65533;&#65533;&#65533;0	&#65533;&#65533;d&#65533;&#65533;n&#65533;&#65533;&#65533;/&#65533;&#65533;&#65533;^&#65533;&#65533;&#65533;P&#27721;.&#65533;&#65533;&#65533;&#65533;?8&#65533;&#65533;*<&#65533;
xy&#65533;`&#65533;n&#65533;&#65533;Lf(w&#65533;
4=1n&#65533;\&#65533;_&#65533;&#65533;&#65533;R(&#65533;&#65533;	&#65533;&#65533;&#65533;&#65533;9&#65533;9.&#65533;&#65533;&#65533;&#65533;&#1906;&#65533;3 ,&#65533;&#65533;&#65533;&#65533; .h"8A&#65533;I@;&#65533;&#65533;&#65533;&#1388;2&#65533;'Mi&#65533;&#65533;&#65533;p&#65533;+f#R&#65533;;i &#65533;&#65533;^4&#65533;MjHK&#65533;&#1192;N5QQ &#65533;m &#65533;&#1285;&#65533;*&#65533;3&#65533;@&#1313;.&#65533;&#65533;&#65533;&#65533;fU&#65533;&#65533;&#65533;&#956;t&#65533;]t5X&#65533;&#65533;rX&#65533;&#65533;&#65533;&#65533;&#65533;&#65533;D&#65533;z &#65533;&#65533;&#65533;&#65533;Mm9~&#65533;^&#65533;${}j&#65533;&#65533;&#65533;Ct&#65533;G@nr&#65533;Z&#65533;&#65533;5f&#65533;&#65533;&#65533;&#65533;{$@&#65533;n&#65533;&d&#65533;Hw[C9&#65533;h&#65533;&#65533;&#65533;q&#65533;&#65533;&#65533;&#65533;>&#65533;&#65533;&#65533;M&#65533;&#65533;*&#65533;&#65533;&#65533;_&#65533;&#65533;;	&#65533;>&#65533;>&#65533; n&#65533;&#65533;&#65533;7&#65533;&#65533;7^ h&#65533; &#65533;&#65533;u7&#65533;p&#65533;&#65533;&#65533;&#65533;&#65533;&#65533;&#65533; &#65533;&#65533;\qy_&#65533;&#65533;#&#65533;gN&#65533;&#65533;9&#65533;&0r &#65533;]&#65533;&#65533;&#65533;=&#65533;&#65533;&#65533;&#65533;Mn&#65533;&#65533;&#65533;&#34218;&#65533;k&#65533;&#65533;&#65533;&#65533;&#65533;UX&#65533;Q`o&#65533;&#65533;-&#65533;UO&#65533;n&#65533;&#65533;9:&#65533;.o&#65533;8&#65533;&#65533;&#65533;&#65533;^&#65533;&#65533;&#65533; &#65533;!&#65533;P&#65533;v&#65533;.&#65533;&#65533;\<P&#65533;&#65533;&#65533;}&#65533;&#65533;&#65533; IW7&#65533;_s&#65533;&#65533;=&#65533;&#65533;&#65533;R&#65533;	d4&#65533;\&#65533;&#65533;&#65533;&#65533;&#65533;m&#65533;;&#65533;u&#65533;&#65533;&#65533;&#65533;&#65533;&#65533;&#65533;&#65533;<)&#65533;&#65533;$g&#65533;&#65533;o&#65533;\&#65533;WH&#65533;p*&#65533;&#65533;&#65533;&#65533;u&#65533;&#65533;&#65533;,&#65533;L8J&#65533;&#65533;&#477;&#65533;&#65533;;&#65533;&#65533;bO|&#65533;`&#65533;Dk%&#65533;
nz&#65533;&#65533;&#65533;W=&#65533;&#65533;z&#65533;g&#65533;&#65533;&#65533;&#65533;&#65533;0&#65533;&#65533;&#65533;X&#65533;&#65533;&#65533;&#65533;&#65533;&#65533;2&#65533;K&#65533;&#65533;&#65533;z&#65533;&#65533;/&#65533;"&#65533;`&#456;m&#65533;&#65533;?&#65533;PW&#65533;&#65533;&#65533;&#65533;&#65533;&#65533;C}&#65533;&#65533;<z&#65533;&#65533;~Xg&#65533;&#65533;&#65533;W!&#65533; Py&#65533;&#65533;&#65533;&#65533;k<5&#65533;h	.>&#65533;&#65533;&#65533;&#65533;a
&#65533;80y&#65533;&&#65533;1^&#65533;n~s&#65533;,(H-&#65533;c8H&#774;=&#65533;u%&#65533;{&#65533;G})&#65533;&#65533;&#65533;:-&#65533;):v}C&#65533;6D &#65533;&#65533;m&#65533;\&#65533;&#65533;Oh.&#65533;L&#65533;&#65533;l&#65533; 8&#65533;&#65533;7v\&#65533;H&#65533;uq}Dx0&#65533;u&#65533;i&#65533;2&#65533;&#65533;Pl&#65533;N3ESp&#65533;`A&#1152;&#65533;&#65533;X&#65533;&#65533;&&#65533;[&#1541;H'm&#65533;&#65533;o1&#65533;/c&#65533;f&#65533;&#65533;U{h&#65533;&#65533;Z&#65533;&#1478;&#65533;&#65533;&#65533;&#65533;&#65533;t\W&#65533;&#65533;r,&#65533;&#65533;g	'Y:&#65533;B8.&#65533;3%tw5&#65533;&#65533;_&#65533;#q.&#65533;P&#65533;&#65533;rX&#65533;!&#65533; $&#65533;r&#65533;&#65533;&#65533;X&#65533;&#65533;q&#65533;&#65533;j.S&#65533;&#65533;&#65533;&#65533;S9&#65533;&#65533;&#65533;&#481;7&#65533;&#65533;Z&#65533;1&#65533;&#65533;&#65533;e&#65533; 0&#65533;&#65533;&#65533;&#65533;/&#455;&#65533;6r&#65533;Hm&#65533;&#65533;1Xu&#65533;&#65533;\&#65533;(JT&#65533;I&#65533;&#65533;aT&#65533;Z&#65533;&#65533;ZL&#65533; &#65533;<&#65533;v&#65533;&#65533;&#65533;k&#65533;&#65533;&#65533;&#65533;X&#65533;&#65533;&#65533;hX&#65533;dql&#65533;BvYw;6I&#65533;!`X&#65533;&#65533;e&#65533; F$&#65533;h{&#65533;\&#65533;B&#65533;q&#65533;(x&#1352;!&#399;_1?&#65533;&#65533;x&#65533;%+&#65533;h&#65533;&#65533;s&#65533;&#65533;&#65533;&#65533;#9d&#65533;&#65533;e^&#65533;&#65533;	 &#65533;a&#65533;2&#65533;rA&#65533;;&#65533;yc&#65533;W&#791;&#65533;*&#65533;R&#65533;&#65533;D9Y&#65533;&#65533;&#532;e&#65533;&#65533;]XO7&#65533;J&#65533;d&#65533;&#65533;&#65533;x"&#65533;V&#65533;3	vF&#65533;&#65533;07vq%W&#65533;&#65533;+&#65533;&#65533;E]&#65533;G&#65533;5&#65533;7]H&#65533;|&#65533;hlrD)D&#65533;U9&#65533;F&#65533;&#65533;YY&#65533;&#1512;H]&#65533;\#&#65533;&#65533;+&#65533;&#65533;k&#65533;S7erU:&#65533;k&#65533;&#65533;i&#65533;Xyq&#65533;Myi{&#65533;C&#65533;&#65533;&#65533;8w&#65533;:;&#65533; z3z&#65533;&#65533;5U&#65533;rI&#65533;&#65533;Y}&#65533;zi&#946;4>&#65533;vR&#65533;0&#65533;&#65533;&#65533;}&#65533;fw&#65533;x&#711;(&#65533;&#65533;5&#65533;Y/&#65533;&#65533;HM9&#65533;&#65533;&#1620;L&#65533;&#65533;:&#65533;&#65533;&#65533;bB:%3S"&#65533;n&#65533;x&#65533;&#65533;q&#65533;&#65533;UwD&#65533;&#1309;&#1929;&#65533;8&#65533;&#65533;&#65533;&#65533;&#65533;|&#65533;I&#65533;i$&#1175;T&#65533;3&#65533;4sd-")d&#65533;l&#65533;I&#65533;&#65533;Oe&#65533;]<7&#65533;&#65533;&#65533;6&#65533;I&#65533;&#65533;,&#65533;D3]&#65533;C&#65533;&#65533;-~&#65533;MB&#65533;&#65533;!u&#65533;&#65533;"v6 E&#65533;&#65533;;&#607;'&#65533;T&#65533;R&#1626;<t&#65533;5&#65533;D&#985;J&#65533;r&#65533;&#65533;%&#65533;&#65533;&#65533;6&#65533;1vxRwB)c!&#65533;&#65533;&#65533;&#673;j&#65533;O&#65533;:	&#65533;U&#65533;&#65533;#&#65533;&#65533;vE_|&#65533;E&#65533;&#65533;&#65533;+X2&#65533;;&#65533;&#65533;8&#1700;&#65533;&#65533;&#65533;0P&#1059;&#65533;U&#65533;&#65533;0:&#65533;&#65533;&#65533;&#65533;8&#65533;f|#x&#65533;&#65533;^C&#65533;2&#65533;&#65533;&#65533;e+Nj&#65533;	4*&#65533;&#65533;&#65533;W&#65533;M@&#65533;s*uB&#65533;~&#65533;&#1503;	|r&#65533; W&#295;@&#65533;&#65533;&#65533;z-h&#23654;&#65533;&#1633;n&#65533;
&#65533;&#65533;	1&#65533;T&#65533;RP&#65533;&#65533;c!'J$&#65533;#&#65533;=5&#65533;~&#65533;'ER&#65533;h`&#65533;&#65533;&#65533;&#65533;t&#65533;-&#65533;&#65533;&#65533;&#65533;M&#1310;&#65533;/) &#65533;uj*X&#65533;E&#65533;h&#65533;]Zv&#65533;id&#65533;%&#65533;&#65533;gj&#65533;[U#&#65533;&#1700;o&#65533;B&#65533;J&#65533;&#65533;&#65533;W(&#65533;<rx&#65533;,*&#13218;&#1696;&#65533;&#65533;#&#65533;&#65533;&#65533;:&#65533;7&#680;`&#65533;&#65533;mRY&#65533;&#65533;Tp&#65533;&#65533;48S7&#65533;&#65533;i&#65533;;&#65533;&#65533;*&#65533;iZU&#65533;&#65533;&#1421; &#65533;&#65533;&#65533;!&#65533;&#65533;&#663;&#65533;B&#65533;Svj*&#65533;x&#65533;&#65533;&#65533;jW&#65533;)&#65533;&#65533;:YIp&#65533;&#65533;|&#65533;j&#65533;&#65533;&#65533;,&#65533;&#65533;D&#65533;
>&#65533;&#65533;&#65533;&#65533;&#65533;&#65533;&#65533;&#65533;&#65533;we&#65533;&#65533;&#65533;F&#65533;&#65533;&#65533;v&#65533;Q&#65533;IP^e*&#65533;&#65533;&#65533;[&#65533;&#65533;&#65533;@0&#65533;M&#65533;&#65533;&#65533;> x&#65533;&#65533;WX &#65533;&#65533;KpG"&#65533;&#65533;&#65533;?&#65533;&#65533;	3"1K&#65533;&#65533;
&#65533;&#65533;6{&#65533;&#65533;S&#1075;Z&#65533;&#65533;&#65533;*{]\&#65533;'&#65533;&#65533;dz&#65533;C&#65533;&#65533;&#65533;B&#65533;&#65533;@&#65533;#&#65533;&#65533;&#65533;&#65533;&#65533;&#65533;&#65533;&#65533;`j&#65533;&#65533;x&#65533;&#65533;&#65533;3&#65533;H&#65533;&#65533;&#65533;&#65533;&#65533;&#65533;M&#65533;&#65533;b&#65533;B&#65533;&#1713;&#65533;&#65533;&#65533;|s&#65533;{&#65533;7c&#65533;&#65533;W%&#65533;&#65533;J&#65533;&#65533;['2&#65533;&#65533;&#65533;&#65533;7#&#65533;&#65533;J&#65533;1&#65533;&#65533;$@&#65533; &#65533;QLV6  &#65533;&#65533;&#217;&#65533;&#65533;/d[&#65533;~&#65533;&#65533;&#65533;&#65533;#&#65533;2&#65533;&#65533;
&#65533;&#1681;&#65533;&#65533;j;P&#65533;&#65533;&#65533;z#&&#65533;\&#65533;&#65533;5&#65533;&#65533;	&#65533;&#65533;2Gn{&#65533;&#65533;;&#65533;&#65533;&#65533;&#65533;&#65533;&#65533;Au&#65533;Y&#65533;/&#1178;&#65533;&#65533;&#65533;;&#65533;&#65533;K&#65533;&#65533;G&#65533;&#65533;&#65533;2P&#65533;&#65533;&#65533;&#65533;gA&#65533;&#65533;!!&#1369;&#65533;)1&#65533;&#65533;&#65533;&#65533;}&#65533;&#65533;&#377;N&#65533;5R;&#65533;T&#65533;&#65533;&#65533;&#65533;"0 &#65533;&#65533;&#65533;U>&#65533;<&#655;t]&#65533;&#65533;BK&#668;&#65533;K>&#65533;&#687;&#65533;&#65533;&#65533;xu&#65533;B&#65533;id&#65533;&#65533;&#65533;&#65533;G[&#65533;<&#65533;C&#65533;&#65533;5&#65533;-&#65533;&#1434;&#65533;Z]&#65533;T[y&#65533;]qL&#1185;Y&#65533;&#65533;&#65533;4&#65533; j&#65533;&#65533;&#65533;$/,$+_&#65533;!&#65533;&#65533;&#65533;@&#1761;[`&#65533;D&#65533;,l&#166;&#673;&#65533;&#65533;@<X&#65533;(+&#309;&#65533;W&#65533;&#65533;8}{a&#65533;&#65533;`&#65533;&#65533;Ab&#65533;1&#65533;;&#65533;&#65533;7&#65533;C&#65533;&#65533;R&#65533;&#65533;&#65533;&#65533;[]&#65533;7wH&#65533;dq` &#65533;&#65533;&#65533;&#65533;f&#65533;&#65533;&#65533;&#65533;&#65533;a&#65533;&#65533;&#65533;&#65533;&#65533;pU'&#65533;Dk&#65533;&#65533;&#65533;&#65533;O&#65533;a&#65533;OM&#65533;%F)&#65533;&#65533;)&#65533;&#65533;L&#65533;&#65533;&#65533;&#65533;&#65533;&#1081;3&#65533;&#65533;&#65533;s&#65533;Q	&#65533;J&#65533;C~&#65533;&#65533;&#65533;N&#65533;&#65533;&#65533;&#65533;
&#1121;H&#65533;bQ&#678;&#65533;&#65533;L-a&#65533;sGTIkI&#65533;9&#65533;%&#65533;~&#65533;&#65533;&#65533;&#65533;y&#65533;&#65533;K&#65533;l&#657;|;&#65533;,&#65533;a	h&#65533;i&#65533;&#65533;)&#65533;&#65533;&#65533;&#718;&#65533;&#65533;|&#848;&#65533;-&#65533;;&#65533;&#65533;
lP	&#65533;|&#65533;Z1&#65533;2&#65533;&&#65533;#&#65533;&#65533;i&#926;&#65533;iG@ &#65533;&#65533;&#65533;&#65533;8 &#65533;&#65533;/Al&#65533;Y&#65533;&#65533;o&#65533;&#65533;	YG&#65533;/QW&#65533;	&#65533;:&#65533;&#65533;&#65533;,&#1056;&#65533;\P&#1060;<&#65533;,m
&#65533;w&#65533; }&#65533; &#65533;e&#65533; &#65533;&#65533;&#65533;&#65533;&#65533;Hh&#65533;&#65533;m&#65533;&#65533;<W&#562;H&#65533;&#65533;!	&#65533;&#65533;&#65533;lD&#65533;8&#65533;N&#1092;A&#65533;e&#65533;D#w&#65533;"s@	F&#65533;	r{<&#65533;&#65533;&#65533;&#65533;1bK&#65533;&#65533; V`l&#65533;;&#65533;1QaZ&#65533;p;d&#65533;&#65533;&#65533;&#65533;ISO&#65533;&#237;&#65533;&#65533;&#65533;&#65533;&#65533;&#65533;k&#65533;&#1460;&#65533; &#65533;$d@&#65533;3&#65533;&#65533;&#65533;%&#65533;&#65533;u&#884;&#65533;,&#65533;&#65533;&#65533;&#65533;&#65533;&#65533;(&#65533;&#1588;&#65533;*&#65533;&#65533;? 
kp&#1586;&#65533;m&#65533;]&#65533;3r&#65533;*&#65533;&#65533;&#277;Ti&#65533;&#65533;&#666;-&#65533;BpN?P[@&#65533;e&#65533;&#65533;&#65533;JYO&#65533;-s&#65533;;&#1766;&#65533;&#65533;B	&#65533;&#65533;U &#65533;&#65533;&#65533;@&#1005;b&#65533;&#65533;B&#1820;&#65533;Lc&#65533;&#65533;A&#65533;@M&#65533;&#65533; &#65533;e0&#1218; !&#65533;&#65533;d&#1893;&#65533;&#978;&#65533;&#65533;}&#65533;2&#65533;&#65533; ) &#65533;&#65533;
&#65533;&#65533;a&#1645;Z`&#65533;vL&#65533;Q&#65533;&#1472;&#65533;&#65533;&#65533;&#65533;&#65533;11&#2000;&#65533;&#1904;&#65533;&#65533;&#65533;.&#65533; x&#65533;&#1919;[5&#65533;&#65533;&#65533;N&#65533;&#65533;&#65533;Lc`&#65533;&#65533;&#65533;&#65533;&#65533;.&#65533;MN.m&#65533;&#65533;&#65533;!&#65533;&#65533;9&#65533;'&#65533;w&#65533;&#65533;&#65533;l&#65533;-&#65533;&#65533;3HL&#65533;5~s&#65533;&#65533;3&#65533;#&#65533;&#65533;A^&#65533;&#65533;&#65533;&#681;&#65533;&#65533;&#65533;Kn&#65533;:)_&#1463;&#65533;S&#65533;&#65533;S-&#65533;9&#65533;9&#65533;&#65533;b&#881;&#65533;M&#65533;'&#65533;&#65533;]&#65533;<&#65533;l&#65533;&#65533;&#65533;&#65533;&#65533;&#65533;&#65533;q&#65533;&#65533;&#65533;v&#65533;&#65533;&#65533;&#65533;/&#65533;9&#65533;,&#65533;w&#65533;&#65533;j&#65533;B&#65533;&#1906;&#65533;&#65533;&#65533;&#65533;&#65533;&#65533;&#65533;S&#65533;t&#65533;&#65533;&#856;&#65533;&#65533;M&#65533;&#65533;&#65533; $&#65533;n&#65533;I&#65533;<&#65533;Nx&#65533;&#65533;n&#65533;&#65533;&#65533;&#65533;Uk&#65533;~&#65533;L0&#65533;&#65533;&#65533;x&"&#65533;&#65533;&#44318;P&#65533;~`&#65533;&#65533;&#65533;31&#65533;&#65533;&#65533;>&#65533;!&#65533;&#65533;~&#65533;&#65533;[&#65533;&#574;&#65533;&#65533;&#65533;&#65533;&#65533;&#65533;&#65533;&#65533;&#65533;&#65533;>&#65533;&#65533;^&#65533;&#65533;~&#65533;&#1566;&#65533;&#1726;&#65533;&#65533;&#65533;&#65533;&#65533;&#65533;&#65533;&#65533;&#65533;&#65533;>&#65533;&#65533;^&#65533;&#65533;~&#65533;&#65533;&#65533;&#65533;&#65533;&#65533;&#65533;&#65533;&#65533;&#65533;&#65533;&#65533;&#65533;&#65533;>&#65533;&#65533;^&#65533;&#65533;~&#65533;&#65533;&#65533;&#65533;&#65533;&#65533;&#65533;&#65533;&#65533;&#65533;&#65533;&#65533;&#65533; &#65533;?&#65533;_&#65533;&#65533;&#65533;&#65533;&#65533; 
o&#65533;&#65533;&#65533;&#65533;5U@&#65533;_&#65533;o&#65533;&#65533;&#65533;/?&#65533;"&#65533;&#65533;c^&#65533;o&#65533;'&#65533;&#65533;5&#65533;&#65533;&#65533;.&#65533;,?&#26976;&#65533;<y&#65533;8a !&#65533; Q ,8 ` i&#65533;  &#65533; &#65533;H&#65533;&#65533;&#65533;&#65533;*\&#560;&#65533;&#199;#J&#65533;H&#65533;&#65533;&#65533;(L&#65533;\&#65533;&#561;&#65533;&#463; C&#65533;I&#65533;&#65533;&#595;(S&#65533;\&#65533;&#65533;`&#406;0c&#668;I&#65533;&#65533;&#859;8s&#65533;&#65533;r&#65533;&#991;@&#65533;
J&#65533;&#65533;Q&#65533;=&#65533;*]&#692;&#65533;&#1255;P&#65533;J&#65533;J&#65533;&#65533;&#1387;X&#65533;j&#65533;&#693;&#65533;&#1519;`YjK&#65533;&#65533;&#1651;h&#65533;&M&#758;&#65533;&#1783;p=f&#65533;Kwl&#1851;x&#65533;&#65533;e[w&#65533;&#1983;&#65533;&#65533;&#65533;w&#65533;&#65533;&#200;+&#65533;Y&#65533;&#65533;&#65533;&#464;#K&#65533;&#65533;&#65533;&#65533;&#65533;&#728;3G&#65533;&#65533;W&#65533;&#65533;&#992;&#65533;r&#65533;&#65533;&#65533;&#65533;&#65533;^G&#65533;^&#890;&#65533;&#65533;&#1520;c&#734;M&#65533;&#65533;&#65533;&#1784;s&#65533;&#65533;&#65533;&#65533;&#65533;]&#1512;)&#65533;u&#65533;&#65533;!&#339;+_&#956;&#65533;&#65533;&#65533;&#1059;&#65533;&#65533;:&#65533;&#65533;&#65533;y&#65533;&#65533;&#65533;&#65533;&#65533;&#65533;&#203;&#65533;O&#65533;&#65533;y&#65533;&#65533;%bW&#65533;]&#65533;
&#65533;1&#65533;&#65533;&#65533;&#65533;&#65533;&#65533;&#65533;&#65533;[&#65533;&#65533;&#65533;&#65533;&#1920;u&#65533;GY&#65533;h[

H@&#65533;*a&#65533;&#65533;&#65533;5&#65533;&#197;2&#65533;&#65533;&#65533;<&#65533;&#65533;z&&#65533; {
&#646;&#65533;8&#65533;&#65533;&#65533;x&#65533;&#65533;!n&#65533;&#65533;&#65533;&#65533;(&#65533;&#65533;$.&#65533;@&#65533;N&#65533;C&#65533;i&#65533;H&YaX#&#65533;&#65533;&#65533;K#&T&#65533;k6P&#65533; &#65533;w&#65533;&#65533;`&#65533;)&#65533;&#65533;9&#65533;&#65533;O&#65533;xC&#65533;&#65533;MI&#65533;&#65533;}&#65533;Z&#65533;q&#65533;&#65533;
 &#65533;&#65533;gU&#65533;&#65533;7&#65533;f&#65533;&#65533;&#25836;&#65533;&#65533;k'0`'.Ti&#65533;j&#65533;&#1119;f&#65533;9h&#65533; &#65533;))&#65533;&#65533;&#65533;&#65533;&#65533;&#65533;&#65533;rj&#65533;S
:&#1029;Uz&#65533;&#65533;l^&#65533;y*qsji@	<(&#1991;K&#65533;&#65533;&#65533;R&#65533;:)&#65533;&#65533;&#294;&#65533;j&#65533;&#65533;&#65533;&#65533;&#45978;&#65533;0&#65533;&#65533;&#65533;&#65533; &#65533;m.k-PD a&#65533;g&#65533;Z&#65533;&#410;&#65533;&#65533;X&#65533;h^~w&#65533;&#65533;A&#65533;U&#65533;&#65533;&#65533;&#65533; &#59033;&#65533;&#65533;&#65533;sFp&#65533;&#65533;&#65533;&#65533;@&#65533;&#65533;&#65533;+0N&#65533;&#65533;-&#65533;&#65533;&#65533;&#65533;&#65533;&#65533;&#65533;/g,&#65533;&#65533;o &#65533;j&#65533;&#65533;&#341;9&#65533;&#65533;I&#65533;p&#65533;&#65533; '&#65533;&#65533;&#516;R&#1771;&#65533;7!&#65533;+&#65533;&#65533;k&#65533;d&#65533;,&#65533;&#65533;4ci&#65533;5t&#65533;&#65533;&#65533;$&#65533;J&#65533;[&#65533;1&#65533;&#65533;pk&#65533;&#65533;&#65533;&#65533;&';t&#65533;PG-&#65533;&#65533;!Wo&#65533;&#65533;&#65533;!&#1052;&#65533;&#65533;&#65533;&#65533;
&#65533;&#65533;&#65533;R&#1524;&#65533;OO&#65533;&#65533;&#65533;lC&#451;&#65533;p&#65533;&#65533;j1&#924;e&#65533;(&#65533;&#65533;&#65533;g&#65533;&#65533;&#65533;&#384;WT&#65533;&#65533;&#429;&#65533;B=c&#65533;&#65533;]v&#65533;&#65533;/&#65533;&#65533;&#1911;&#65533;&#65533;ny&#65533;&#65533;^&#65533;&#65533;&#65533;w&#65533;&#65533;&#65533;&#65533;Yf6&#65533;[Y&#65533;&#65533;F#&#65533;&#65533;&#65533;&#65533;]&#65533;:&#65533;&#1964;&#65533;&#1815;.z&#65533;&#65533;&#65533;T&#42729;:&#65533;z&#65533;&#65533;&#65533;&#65533;&#65533;{8&#65533; &#65533;*2&#65533;&#65533;&#65533;W&#65533;05+C&#65533;\&#65533;&#65533;2&#65533;iWN|&#65533;&#65533;>&#65533;&#65533;&#65533;
&#65533;vo1i&#65533;&#65533;&#65533;&#65533;~}n&#1783;o6&#65533;&#592;&#65533;&#65533;&#65533;+>>&#65533;&#65533;&#65533;4&#65533;{&#65533;&#65533;&#65533;&#1196;&#65533;&#65533;&#65533;&#65533;G$&#65533;&#65533;I&#747;_&#65533;&#65533;?&#65533;&#1025;&#65533;&#65533;&#65533;&#65533;V&#65533;&#65533;&#65533;&#65533;f&#65533;&#65533;&#65533;&#65533;5&#65533;$&#65533;H||&#65533;&#65533;'QOE xP&#65533;,&#65533;&#65533;&#65533;I&#65533;&#65533;&#1248;&#65533;pV5&#65533;&#65533;,	ZP	&&#65533;C&#65533;&#65533;3 X&#65533;&#65533;&#65533;&#65533;L0l&#65533;&#209;IC&#65533;&#65533;&#65533;F8C&#65533;=&#65533;&#65533;A(&#65533;&#65533;&#65533; jH#&#65533;VIT&#255;&#65533;&#65533;CF &#65533;&#65533;&#65533;&#65533;&#65533;o&#65533;5&#65533;"CE&#65533;&#65533;&#65533;a&#65533;g&#65533;'&#65533;&#65533;&#65533;&#65533;&#65533;&#65533;H 6&#65533;oo&#65533;b&#65533;<&#65533;&#65533;dK&#65533;&#65533;z@!&#65533;E
&#65533;&#65533;&#65533;@(b]&#65533;&#65533;&#65533;&#65533;&#65533;>Yb&#65533;&#637;Dr0&#65533;
&#65533;&#65533;(eV&#65533;&#65533;h&#65533;&#65533;\&#65533;&&#1025; &#65533;p&#65533;'&#65533;"&#65533;&#65533;&#65533;&#65533;&#65533;&#65533;&#65533;d&#65533;&#65533;&#65533;&#65533;]mP!&#65533;9&#65533;&#65533;l&#65533;&#65533;&#65533;X,	&#65533; (&#834;-&#65533;#ll&#65533;&#65533;&#65533;&#65533;&#65533;QC&#65533;&#65533;&#65533;&#65533;&#65533;&#65533;&#984;&#65533;#f*&#65533;hE&#65533;&#65533;&#65533;G&#65533;e,&#65533;&#65533;1h&#65533;s`e&#65533;&#65533;&#65533;l2&#65533;QH&#65533;g;JP&#65533;&#65533;O &#65533;R&#65533;&#65533;H8&#65533;^k&#65533;a&#65533;&#65533;&#65533;Lh&#65533;1&#65533;&#65533;&#65533;d6C&#65533;,Db&#65533;&#65533;&#65533;[
&#65533;@&#65533;&#65533;#hAW&#65533;&#1192;m&#65533;f&#65533;&#283;<&#65533;&#65533;Hn&#65533;u&#65533;&#65533;&#65533;&#273;&#1440;&#65533;&#65533;&#65533;E&#65533;3&#65533;rf&m&#65533;&#65533;&#65533;Z&#65533;t@_&#65533;&#65533;&#65533;&#65533;i2&#65533;&#65533;`$&#65533;&#65533;R'&#65533;&#65533;&#65533;B&#65533;'n&#425;=&#65533;V&#65533;iI&&#65533;T:&#65533;&#65533;T&#65533;]&#65533;&#65533;Mz&#65533;&#65533;r&#27211;&#65533;}&#65533;&#1456;&#43951;L&#65533;`a&#65533;&#65533;/&#65533;V&#65533;^&#65533;&#65533;i&#65533;&#65533;dga"&#65533;>&#573;@&#65533;&#65533;&#65533;kJ;&#65533;&#65533;z&#65533;&#65533;|m&#65533;a9&#65533;&#65533;H&#65533;&#65533;&#65533;
SpO&#65533;&#65533;&#65533;G&#65533;[_f5&#65533;&#65533;&#65533;~&#65533;&#65533;&#65533;&#65533;m&#65533;p&#65533;&#65533;&#65533;6&#65533;&#65533;&#65533;bU&#65533;&#65533;'&#65533;&#65533; }*l-m&#346;;&#65533;&#65533;V&#65533;&#1037;&#65533;t&#65533;&#65533;&#65533;w:o&#65533;&#65533;j&#37558;g!m&#65533;&#65533;}ns;"&#65533;&#65533;&#65533;&#65533;&#36685;`&#65533;&#65533;&#65533;&#65533;_&#65533;*&#65533;&#65533;&#65533;]V&#65533;&#65533;I&#65533;&#65533;&#65533;&#65533;&#65533;7<C&#65533;&#65533;+S@&#65533;8&#65533;A	VUA&#65533;&#65533;Y)&#65533;&#65533;&#65533;'L&#65533;&#65533;`&#65533;Q&#65533;&#65533;&#1570;&#65533;$ &#65533;&#65533;&#65533;&#65533;&#65533;_&#65533;&#65533;V&#65533;&#65533;(&#65533;&#65533;&#65533;d&#65533;&#65533;&#65533;
&#65533; &#65533;&[9&#65533;V&#1042;&#65533;Y.@p&#65533;w&#65533;&#65533;#!0&#65533;&#65533;+P<}&#65533;4&#65533;&#65533;&#65533;&#65533;$9&#65533;Y;&#65533;&#65533;6&#65533;&#65533;g<&#65533;$&#65533;&#65533;&#65533;8&#65533;Y&#65533;|&#65533;&#65533;DHS~N&#65533;WSFx1&#65533;b&#65533;&#65533;&#65533;&#65533;&#65533;&#1564;&#65533;&#65533;&#65533;&#65533;&#65533;&#65533;J`&#65533;&#65533;&#65533;&#65533;&#65533;&#65533;&#65533;F&#65533;>&#65533;Ym"FNe&#65533;&#65533;i&#65533;&#65533;&#65533;s&#65533;&#65533;a=&#65533;&#65533;&#976;&#65533;tyDY&#65533;&#65533;&#65533;8}<4&#65533;&#65533;Ed&#65533;w&#65533;&#65533;%M&#65533;R&#65533;&#65533;&#65533;&#65533;Z&#65533;&#65533;&#65533;s&#65533;Te&#65533;&#65533;&#65533;4&#65533;g&#65533;&#65533;K&#65533;&#65533;&#1464;V&#65533;>&#65533;j&#65533;&#65533;&#65533;&#65533;&#65533;{j&#65533;YW&#65533;&#1568;Vn&#65533;&#65533;&#65533;l`/DC&#65533;&#65533;&#65533;&#65533;[&#65533;Pj&#65533;t&#65533;&#65533;%&#65533;}lP&#65533;&#65533;&#65533;&#65533;n&#65533;&#65533;&#477;&#24856;&#65533;&#65533;&#65533;hZM 	&#65533;&#65533;&#65533;t&#65533;&#65533;=ozg&#65533;&#65533;Je&#65533;&#65533;&#65533;"@&#65533;lZT&#756;&#65533;z&#65533;E&#65533;&#65533;&#65533;&#65533;" 	&#65533;&#65533;&#65533;d&#65533;&#65533;&#65533;&#65533;&#65533;&#65533;O&#65533;&#65533;h&#65533;</&#65533;PP&#65533;\&#65533;
7H&#65533;&#65533;&#65533;&#65533;U&#65533;(&#65533;&#65533;	&#65533;&#65533;&#65533;&#65533;&#65533;K`5&#65533;m&#65533;q&#65533;&#65533; &#65533;!@&#65533;&#65533;pr&#65533;&#65533;&#65533;/w&#647;n&#65533;&#65533;G&#65533;&#65533;&#65533;7&#65533;&#65533;&#538;'&#65533;&#28422;&#65533;l.&#65533;&#65533;&#65533;&#65533;>6&#65533;&#65533;N&#65533;&#65533;7&#373;&&#65533;&#721;&#65533;&#65533;&#65533;n&#65533;DR&#65533;&#65533;G&#65533;p&#65533;<&#65533;Sg;&#65533;&#65533;&#65533;3z&#65533;&#65533;&#65533;&#65533;#e&#65533;&#65533;&#65533;&#65533;%&#65533;r&#65533;w&#65533;v4&#65533;=&#65533;Na&#65533;C&#65533;s&#65533;&#65533;&#65533;&#65533;&#65533;:&#65533;&#65533;N&#65533;&#65533;&#65533;&#65533;&#65533;=&#65533;@&#65533;x&#65533;m&#65533;&#65533;&#65533;&#65533;&#65533;&#65533;_ !A&#65533;&#65533;[&#65533;&#65533;s&#65533;&#65533;I4&#374;.x&#65533;t&#65533;}&#65533;A?w&#65533;C&#65533;&#65533;`u&#65533;&#65533;&#65533;B&#65533;&#65533;&#65533;U&#65533;d&#65533;&#65533;&#1422;&#65533;&#65533;&#65533;&#65533;&#65533;D&#65533;z&#65533;&#65533;&#65533;6&#65533;Q&#65533;&#65533;&#65533;&#65533;&#65533;&#65533;;=&#65533;w&#65533;&#65533;gK&#65533;&#1596;&#65533;&#65533;j&#65533;&#65533;~&#65533;?}&#65533;&#65533;&#65533;a&#65533;O&#65533;d&#65533;&#1371;&#1455;&#65533;X&#65533;Vs&#65533;&#65533;F&#65533;&#65533;{=&#65533;m&#65533;w&#65533;lg&#65533;V\&#65533;O&#65533;&#65533;&#65533;4!z&#65533;&#65533;dv&#65533; &#65533;#K5eO1&#65533;G&#65533;&#65533;g&#65533;&#65533;&#65533;Qo&#65533;dx&#65533;(&#65533;&#65533;O&#65533;&#65533;&&#65533;5<M&#1701;h&#65533;G7&#65533;b<&#1031;~&#65533;&#65533;}&#65533;&#65533;&#65533;&#65533;&#65533;(8&#65533;&#65533;S&#65533;&#65533;4&#65533;y&#65533;&#65533;J&#65533;]&#65533;$~&&#65533;VN&#65533;pR&#65533;~&#65533;@&#65533;h&#65533;D&#65533;\&#65533;Y+&#65533;w&#65533;&#65533;S&#65533;&#65533;&#65533;&#65533;^%{&#65533;$_&#65533;#e&#65533;sUh&#65533;=}Qw6&#65533;)]x&#65533;&#65533;c&#65533;b`&#65533;&#65533;&#65533;dZR&#1348;&#65533;3K0&#65533;Z&#65533;cx9Wg&#65533;&#65533;W8&#65533;&#65533;&#65533;g;xhL&#65533;.L&#65533;&#65533;&#65533;&#65533;&#65533;*&#65533;F&#65533;&#65533;&#65533;Z3(P&#65533;Q&#65533;\&#65533;&#65533;s&#65533;w&#65533;W&#65533;{&#65533;&#65533;&#65533;&#518;'&#65533;x&#65533;x-&#65533;Qoy&#65533;K&#65533;b&&#65533;&#65533;4&#65533;&#65533;MNsx&#65533;w&#65533;&#65533;&#65533;&#65533;&#65533;X&#65533;&#65533;'?&#65533;&#65533;fd&#65533;G&#65533;z&#65533;~&#1829;nA&#65533;&#65533;&#65533;^&#65533;&#65533;Q&#65533;g&#65533;&#65533;q`&#65533;/<&#33016;&#65533;Og&#65533;&#65533;8o&#65533;8b&#65533;&#65533;&#65533;DU&#65533;m x&#65533;=4&#65533;b&#65533;&#65533;+ V WH&#65533;x	&#65533;r&#65533;&#65533;&#65533;#P&#65533;&#65533;sJGnP60&#65533;hu&#65533;&#65533;,&#65533;p&#65533;&#65533;[&#65533;a&#65533;&#65533;W&#65533;&#65533; &#65533;&#65533;&#65533;&#65533;'&#65533;&#65533;&#65533;S&#65533;h&#65533;&#65533;F"IZ&#65533;&#65533;yd&#65533;R_&#65533;&#65533;&#65533;N/0(r&#65533;8&#65533;&#65533;&#529;&#65533;8$U&#65533;&#65533;&#65533;G&#65533;A5&#65533;1Zc vaPI&#65533;&#65533; &#65533;&&#65533;H&#65533;&#65533;&#65533;&#65533;&#65533;zu&#65533;&#65533;6&#65533;&#65533;&#65533;&#65533;9@&#65533;1%70`&#65533;b&#65533;R&#65533;n&#65533;&#65533;&#65533;&#65533;&#65533;&#65533;KAU&#65533;&#65533;&#65533;&#65533;Xu&#65533;&#65533;&#65533;&#65533;x&#65533;&#65533;&#65533;&#65533;&#65533;&#65533;3&#65533;S}&#1442;&#65533;&#65533;&#65533;&#65533;d=&#65533;&#65533; ~&#65533;pQz&#65533;v&#65533;&#65533;6F&#65533;E&#65533;\&#65533;&#65533;R&#65533;&#65533;&#65533;&#65533;,`h&#65533;&#65533;&#65533;&#65533;&#65533;&#65533;,W|7w&#65533;Ww&#65533;&#65533;&#65533;&#216;C18&#65533;3,&#628;3&#65533;6&#65533;&#65533;&#65533;~&#65533;&#65533;6{erM&#65533;&#1108;&#1830;&#65533;&#65533;&#65533;&#65533;f&#65533;?&#65533;&#65533;frL&#1242;Bw*5`&#65533;_&#65533;&#65533;&#65533;&#65533;"`&#65533;il&#65533;&#1610;&#65533;&#65533;&#65533;&#65533;=O&#65533;*Q &#65533;&#65533;a&#65533;&#65533;P"$L&#65533;&#65533;E&#65533;v&#65533;-&#65533;h&&#65533;B&#65533;&#65533;&#65533;1&#65533;sg&#65533;&#65533;&#65533;)&#65533;&#65533;	ns&#65533;53&#65533;&#65533;1&#65533;&#14163;&#65533;+&#65533;t&#65533;S:f&#65533;-G&#65533;&#V&#65533;&#65533;F
FJ&#65533;B&#65533;&#65533;&#65533;5R&#1184;&#65533;y&#65533;&#65533;R&#65533;&#65533;rH&#65533;&#65533;w&#65533;Hf&#65533;K&#65533;7&#65533;J*4&#65533;&#65533;P&#65533;&#65533;<&#65533;!U&#65533;&#65533;&#65533;u&#65533;&#65533;-&#65533;)&#65533;&#1668;&#65533;RHiU^)&#65533;_&#65533;&#65533;&#65533;:&#65533;C:&#65533;2J&#65533;&#65533;&#65533;DA&#65533;&#65533;&#65533;&#65533;Q@JTa&#65533;%&#65533;&#65533;5B+?&#65533;YAZ&#65533;I&#65533;&#485;&#65533;&#65533;9M&#65533;z&#65533;&#65533;&#65533;&#65533;&#65533;(&#65533;&#65533;&#65533;(&#65533;&#65533;g'&#65533;WjhmbJ\&#65533;G&#65533;!&#1929;3&#65533;DPP&#65533;E&#65533;I&#65533;6~&#65533;&#1102;Ht&#65533;r&#65533;&#65533;&#65533;d&#65533;q&#65533;\&#65533;&#65533;y&#65533;Fj&#65533;-&#65533;<&#65533;"9S&#65533;M &#65533;&#65533;5&#65533;i&#65533;&#65533;+&#65533;*f,g7&#65533;&#65533;'&#65533;&#65533;&#65533;&#65533;&#65533;z&#65533;&#65533;H&#65533;T&#65533;&#65533;&#65533;&#65533;&#65533;RO&#65533;&#65533;P&#65533;&#65533;&#65533;&&#65533;&#65533;&#65533;&#65533;e&#65533;&#1117;&#65533;&#65533;\&#65533;fRLg&#65533;&#65533;zc&#65533;&#65533;]&#669;&#1737;<&#65533;&#65533;;#&#65533;&#65533;Z&#65533;~:&#65533;&#65533;e&#65533;&#65533;ogf&#65533;&#65533;&#65533;z&#65533;Y&#65533;&#1192;&#65533;Z&#65533;1&#65533;&#65533;&#65533;i&#65533;Z&#65533;}j*t&#65533;s&#65533;I&#65533;&#1485;&#65533;&#65533;&#65533;Z&#65533;&#65533;&#65533;&#65533;&#65533;3&#65533;&#20140;,&#65533;&#65533;&#65533;&#65533;$&#65533;&#65533;&#65533;:&#65533;s&#1101;(&#65533;&#65533;&#65533;8&#65533;&#65533;&#65533;h&#65533;;&#65533;*&#65533;&#65533;/:&#65533;x&#65533;r&#65533;*&#65533;&#65533;&#65533;1S&#65533;F&#65533;"&#65533;&#65533;&#65533;&#1265;&#65533;vn&#65533;&#65533;&#65533;1&#65533;&#65533;&#65533;W&#65533;&#65533;&#65533;&#65533;)&#65533;&#65533;4[&#65533;6&#65533;{&#65533;5+&#65533;&#65533;&#65533;,[&#65533;b&#65533;&#65533;&#65533;&#65533;&#65533;B&#65533;&#65533;&#65533;&#65533;|G*&#65533;&#65533;!&#65533;&#65533;1&#65533;)&#65533;&#65533;&#65533;W<&#65533;u&#65533;
&#65533;O&#65533;lH&#65533;B4&#65533;&#65533;&#1465;'&#65533;&#65533;&#65533;&#65533;&#65533;&#675;&#65533;J&#65533;&#65533;&#65533;&#65533;Z&#65533;fQ0&#65533;DP&#65533;&#65533;%&#65533;&#65533;&#65533;&#65533;&#65533;&#65533;c&#65533;&#65533;&#229;&#65533;&#65533;&#65533;s3&#65533;&#43689;&#65533;&#65533;p&#65533;&#65533;&#65533;&#65533;L}&#65533;&#65533;$Ql+&#65533;&#65533;&#65533;&#65533;&#65533;J[&#65533;&#65533;&#65533;:&#65533;&#65533;3 &#65533;8[&#65533;8&#65533;&#65533;&#65533;&#65533;oz}&#65533;%&#65533;&#65533;m&#65533;&#65533;k&#65533;&#65533;&#65533;&#65533;k,k&#65533;&#1369;&#65533;i&#65533;2k&#65533;&#65533;&#65533;T&#65533;&#65533;&#65533;&#65533;=&#65533;&#65533;h(&#65533;%&#65533;o&#65533;&#65533;E&#65533;&#65533;xMs&#65533;&#65533;&#65533;-?&#65533;&#65533;*"&#65533;&#65533;&#65533;X&#65533;&#65533;U&#65533;P\3PE&#65533;hu\i&#65533;k&#65533;&#65533;&#65533;&#65533;}&#1752;j&#22468;&#65533;N&#1755;&#65533;40&#65533; Q&#65533;#a&#65533;&#65533;&#65533;K&#65533;jWu&#65533;"*Z&#65533;&#65533;&#65533;Y&#65533;&#65533;&#65533;&#65533;K&#65533;&#65533;&#65533;&#65533;&#65533;t&#65533;Q&#65533;&#65533;&&#65533;G&#1144;&#1035;&#65533;&#65533;\x&#65533;&#65533;#&#65533;b&&#65533;&#65533;[&#65533;<&#65533;&#65533;&#65533;&#2017;&#65533;!S&#65533;&#65533;y&#65533;&#65533;&#65533;&#65533;&#65533;KgG(&#65533;,!&#65533;A0&#65533;AA~L&#65533;9q&#65533;*&#65533;&#602;&#1771;&#65533;&#65533;:&#65533;&#65533;&#65533;&#65533;g&#65533;&#65533;#8&#65533;&#65533;u&#65533;kAw&#65533;<&#65533;4s%P4&#65533;,&#1826;j&#65533;&#65533;,0&#65533;R&#65533;_[&#65533;&#65533;&#65533;h&#65533;`&#65533;&#65533;*ql&#65533;&#65533;&#65533;&#314;&#65533;r:y&#65533;2]\[j&#65533;a&#65533;&#65533;1&#65533;&#65533;:&#65533;&#65533;QW^&#65533;&#65533;'&#65533;'eY&#65533;3&#65533;\p\%&#65533;&#65533;?&#65533; &#65533;&#65533;&#65533;z-&#65533;&#65533;0&#65533;&#65533;f&#65533;&#65533;g&#65533;&#65533;\&#65533;[&#65533;&#65533;&#65533;a&#65533;&#65533;&#65533;-&#65533;&#65533;B&#65533;gfqZ&#65533;CP&#65533;N&#65533;*xI&#1211;&#65533;&#764;&#65533;&#65533;Ws&#65533;&#65533;&#65533;&#65533;P!&#65533; &#65533;Y&#65533;&#65533;b&#65533;&#65533;`&#65533;"m&#65533;Ya&#65533;&#65533;z1&#65533;,YVVn},&#65533;&#65533;R&#65533;&#65533;&#65533;&#65533;&#65533;(&#65533;(5&#65533;&#65533;&#65533;*&#65533;B&#65533;&#65533;Pq&#65533;&#65533;&#65533;&#65533;&#65533;Uys_&#65533;BFfk&#274;
T&#65533;&#65533;&#65533;iPTS&#65533;!&#65533;&#65533;*.&#65533;W^&#65533;&#65533;&#65533;&#912;&#65533;\&#65533; &#65533;&#65533;&#723;{\&#65533;=&#65533;P,z&#65533;3&#65533;&#65533;&#65533;pgq&#65533;&#65533;;&#39904;<&#65533;/&#65533;%&#65533;Q&#65533;G~5f<&#65533;&#65533; &#65533;8u&#65533;&#65533;G&#65533;\&#65533;&#65533;&#65533;&#65533;)&#65533;&#65533;&#65533;1&#65533;>&#65533;DH+++=[-&#65533;u&#65533;"M&#65533;&#65533;&#65533;R&#65533;M&#65533;I&#65533;G&#65533;L!o&#1070;&#65533;D&#65533;*&#65533;o&#65533;&#65533;]&#65533;&#65533;&#65533;&#65533;K$&#65533;0&#508;&#65533;f&#65533;&#65533;9&#65533;&#65533;U&#65533;uhVM&#65533;*&#65533;)&#65533;V&#65533;c&#65533;&#65533;N&#65533;r &#65533;q&#65533;CRGMR&#65533;-&#65533;&#65533;&#65533;&#65533;&#65533;9&#65533;fR&#65533;&#65533;\)&#65533;s&#65533;&#65533;i&#1508;&#65533;c&#65533;DgEO&#1990;(/&#65533;&#65533;x-&#292;&#65533;&#65533;&#65533; &#65533;OQ&#65533;&#65533;&#65533;[ &#65533;4&#65533; q&#65533;&#65533;&#65533;&#65533;BsK&#65533;"&#65533;TO&#1155;"&#65533;M9F&#65533;&#65533;&#65533;&#65533;\9&#65533;S&#65533;&#65533;&#65533;3&#65533;v8$(a&#65533;"&#65533;!&#65533;&#65533;&#65533;d`N}&#65533;&#65533;&#65533;M&#65533;&#65533;-.&#1251;2&#65533;&#65533;&#65533;&#65533;C>&#65533;0=&#1142;&#65533;&#65533;p&#65533;&#65533;i6&#65533;&#65533;>l`&#65533;&#65533;&#65533;!&#65533;H,&#65533;nK&#65533;&#65533;g&#65533;&#65533;&#65533;}tEa&#65533;$&#65533;&#65533;&#65533;4;&#65533;&#65533;&#65533;%&#65533;&#65533;Mf&#65533;zU\/>&#65533;&#65533;k&#65533;&#65533;&#65533;F&#65533;N&#65533;_E&#65533;sl&#65533;6w`&#65533;]&#65533;&#65533;*&#65533;&#65533;S&#65533;%,&#65533;&#65533;'b&#65533;f&#65533;&#65533;&#374;&#65533;#&#65533;U&#65533;&#65533;~&#65533;Y&#65533;&#65533;Q &#65533;&#65533;y&#65533;K&#65533;vHJ&#65533;]&#65533;/&#65533;&#65533;&#65533;&#65533;kU&#65533;D	gP&#65533;p&#65533;X&#65533;&#65533;=&#65533;qA&#65533;&#65533;&#65533;MD&#1800;&#65533;&#65533;N&#65533;bF&#65533;	4Bd_>&#65533;g&#65533;ePh!&#65533; {=&#65533;&#65533;&#65533;&#65533;Yl&#65533;&#65533;&#65533;&#65533;&#65533;n&#65533;	| o&#65533;&#65533;b&#65533;&#65533;|&#65533;&#65533;	:+&#65533;V&#65533;
|&#65533;&#65533;|`B.k&#65533;&#65533;f &#65533;l&#65533;
H&#65533;&#65533;&#65533;&#65533;K&#65533;^zm&#65533;p&#65533;&#65533; &#65533;&#65533;&#43726;&#65533;&#65533;>pn(&#65533;&#65533;&#65533;&#65533;q&#65533;U&#65533;@&#65533;Qj &#1447;&#65533;&#65533;Q&#65533;&#65533;g!&#65533;@wAU&#65533;&#65533;&#65533;1&#334;&#65533;&#65533;r&#65533;&#65533;_&#65533;&#1517;P&#65533;p&#65533;q&#65533;&#1383;a+&#65533;M&#65533;&#65533;~&#65533;yt&#65533;&#65533;_Q@	&#65533;9l&#65533;&#65533;&#65533;^&#65533;|Z&#65533;l&#65533;&#65533;m&#65533;M&#65533;/N&#65533;&#65533;,&#65533;&#65533;[&#65533;&#65533;&#65533;H&#65533;h&#65533;&#65533;&#65533;*&#65533;B_~1,&#65533;w;&#877;/&#65533;)&#65533;&#65533;&#65533;&#65533;&#65533;3&#65533;&#65533;>&#916;&#65533;K&#65533;&#65533;&#65533;}&#65533;&#65533;Y&#65533; x&#65533;&#65533;&#502;&&#65533;	@_&#65533;&#65533;&#65533;&#65533;&#65533;&#65533;)&#65533;&#65533;+&#65533;&#65533;=(&#65533;o&#65533;&#65533;
_&#65533;&#65533;&#65533;&#65533;&#65533;&#65533;&#65533;&#65533;,&#65533;&#65533;5_&#65533;&#65533;&#65533;N&#65533;2Eo24&#65533;o0&#65533;&#65533;R&#65533;&#65533;TaK9&#65533;&#437;&#65533;(B&#65533;X&#65533;d+&#65533;&#65533;T\O&#65533;Gb/~ q&#65533;L&#65533;l&#65533;5&#65533;&#395;&#65533;&#65533;&#65533;&#65533;&#65533;p&#65533;}&#65533;&#65533;4&#65533;Ni&#65533;uO&#65533;Lq&#65533;z_-a&#65533;&#65533;X&#65533;&#65533;&#65533;&#65533;2|?&#1992;&#65533;&#65533;P&#65533;`y/~P&#65533;mOS&#61455;&#65533;k&#65533;y&#65533;&#65533;&#65533;&#65533;&#900;&#65533;&#65533;&#65533;&#65533;&#65533;&#65533;?&#65533;N&#65533;&#65533;~&#65533;&#1834;&#65533;&#65533;&#65533;&#65533;&#1968;?&#65533;&#65533;&#65533;&#65533;D@&#65533;&#65533;&#65533;&#65533;r&#1785;&#65533;&#65533;+&#65533;&#65533;&#65533;?&#65533;Ha&#65533;&#65533;&#65533;*&#65533;&#65533;&#65533;O:&#65533;&#65533;&#65533;&#65533;&#65533;&#65533;&#65533;&#65533;&#65533;?&#65533;&#65533;_&#65533;&#65533;&#65533;&#1567;&#65533;&#1727;&#65533;&#1827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&#65533;&#65533;&#65533;&#65533;&#65533;&#65533;&#65533;&#65533;&#65533;&#65533;/&#65533;&#65533;&#65533;&#65533;&#65533;&#65533;&#65533;&#65533;&#65533;&#65533;&#65533;&#65533;&#65533;p&#65533;&#65533;&#65533;&#65533;&#65533;&#65533;&#65533;&#65533;&#65533;&#65533;&#65533;&#65533;&#65533;&#65533;&#65533;&#65533; &#65533;&#65533;&#65533;&#65533;&#65533;_&#65533;{&#65533;{&#65533;{&#65533;{&#65533;&#65533;&#65533;&#65533;&#65533;&#65533;&#65533;_t)&#65533;r)&#65533;r&#65533; !&#65533; U ,8 p 8&#65533;  &#65533; &#65533;H&#65533;&#65533;&#65533;&#65533;	2Y&#65533;P &#199;E"B\&#65533;$&#65533;&#331;3j&#65533;&#561;&#65533;&#462;C&#65533;&#65533;&#65533;Q&#65533;&#265;$S&#65533;\&#626;&#65533;&#727;0c&#668;)&#65533;&#65533;&#65533;'i&#65533;&#65533;&#65533;&#1251;&#593;3&#65533;J&#65533;&#65533;&#1123;H&#65533;*]&#692;&#65533;&#1255;P&#65533;J&#65533;J&#65533;*&#1310;X&#65533;j&#644;%W&#65533;`&#202;K&#65533;&#65533;&#1651;h&#65533;&#65533;X&#65533;&#65533;&#1775;&#65533;&#669;&#65533;&#65533;W&#65533;G&#65533;&#65533;&#65533;&#759;&#65533;&#2047;&#65533;&#65533;,&#65533;&#65533;&#65533;&#65533;<~H&#65533;	&#65533;qc&#65533;A&#65533;>tL&#65533;&#65533;&#65533;&#728;~%\&#65533;&#65533;gI&#65533;&#65533;&#65533;LZ'&#18066;&#65533;^&#890;&#65533;&#65533;9w&#65533;LpF&#65533;&#65533;q_&#65533;Ny6&#65533;&#65533;&#65533;&#65533;_[&#65533;&#65533;&#65533;?&#65533;{&#65533;s&#65533;&#65533;a&#65533;6&#65533;&#65533;&#65533;&#65533;&#65533;w&#65533;h'"x&#65533;&#65533;&#65533;,&#65533;a&#65533;&#65533;y&#65533;U&#1003;_}&#65533;{&#65533;9&#65533;7\&#65533;d&#65533;&#65533;A6&#65533;!a&#65533;&#65533;&#65533;(`k&#65533;&#65533;0&#65533;q&#65533;V&#65533;&#65533;y&#65533;&#65533;PFx&#65533;t&#65533;&#65533;@4 &#65533;"I&#65533;&#65533;~-v&#65533;|&#65533;&#871;&#65533;r&#65533;}&#65533;&#65533;B&#65533;&#65533;&#65533;@ &#65533;&#65533;&#1802;8&#65533;&#65533;<&#65533;P&#65533;%~Wb<H&#65533;&#65533;&#52600;"&#65533; 2&#65533;`sHVi&#65533;J&#65533;c&#65533;&#65533;&#65533;&#65533;Z&#65533;At&#65533;y-&#65533;&#65533;	&#65533;  &#65533;&#65533;c&#65533;)'tYi&#65533;&#65533;&#65533;8&#1628;&#65533;M&#65533;d(&#65533;4&#65533;&#65533;s&#65533;&#65533;&#65533;wzvb&#65533;&#65533;&#65533;p&#65533;&#65533;0&#65533;j&#65533;&#65533;B&#65533;&#65533;M&#43591;F&#65533;`&#65533;xBi&#65533;i&#65533;&#65533;&#65533;h&#65533;Qe!&#65533;&#65533;&#65533;9&#33185;&#65533;&#65533;&#65533;ZEq&#65533;6&#65533;&#65533;^&#65533;&#65533;k&#65533;W&#65533;&#65533;J&#65533;&#65533;&#65533;T/`&#65533; &#65533;2&#65533;i&#65533;&#65533;Vk&#65533;&#65533;&#65533;f[&#65533;&#65533;&#65533;j*&#65533;&#65533;j&#65533;&#65533;8&#65533;&#65533;
n&#65533;J&#65533;&#65533;&#65533;&#65533;d
&#65533;:(>&#65533;&#65533;&#1773;&#65533;&#65533;6&#65533;&#65533;&#65533;&#65533;;&#65533;&#65533;.@ &#288;&#65533;&#65533;d&#65533;&#65533;&#65533;&#65533;&#65533;&#65533;&#65533;&#65533;k1v?q{'r&#65533;~&#65533;&#65533;&#65533;&#65533;&#65533;&#65533;&#65533;(&#65533;&#65533;&#65533;vZ&#1082;&#1518;&#65533;a&#65533;&#65533;&#1792;mF]ls{&&#65533;&#1777;&#511;&#65533;&#65533;Y'd&#65533;&#18435;&#65533; &#65533;&#65533;
&#65533;&#65533;j	&#65533;f*&#65533;&#65533;Gw&#65533;&#1339;&#65533;&#65533;&#65533;&#65533;*&#65533;&#65533;&#65533;&#65533;&#65533;&#65533;&#65533;&#65533;K&#65533;R&#65533;j&#65533;&#1193;&#65533;&#65533;&#65533;%k&#65533;bRT&#493;&#65533;H:c&#65533;(&#987;&#65533;Zj?&#65533;3&#65533;&#65533;p&#65533;&#65533;>&#65533;A&#65533;&.s&#65533;&#65533;J-&#65533;&#65533;=t&#65533;&#65533;xwM&#65533;&#65533;~&#65533;-&#65533;&#65533;)&#65533;}&#1348;\&#65533;&#65533;&#65533;&#65533;L`&#2011;yA&#65533;:i&#65533;O&#65533;&#65533;&#65533;&#65533;&#65533;&#65533;&#65533;i&#65533; &#65533;h:&#65533;9&#65533;&#65533;p&#65533;&#1486;&#65533;&#65533;&#65533;7^&#65533;&#65533;&#65533;WF&#1110;&#65533;&#65533;&#949;&#65533;]
&#65533;&#65533;&#65533;}&&#65533;b 1&#65533;&#65533;]&#65533;&#59561;&#65533;&#65533;3&#65533;&#65533;T&#65533;&#65533;;&#65533;|&#65533;B&#65533;s&#65533;&#1383;&#65533;&#65533;&#65533;&#65533;>/&#65533;&#554;&#65533;S&#65533;&#65533;{ &#65533;P&#1300;&#65533;&#65533;&#65533;CU`^&#65533;&#65533;u&#65533;&#65533;0~j9&#1843;&#65533;&&#65533;=I&#65533;]g?&#65533;&#65533;&#384; &#65533;&#65533;&#65533;&#65533;Q&#65533;&#65533;TK&#65533;8&#65533;&#65533;&#1100;:&#65533;CJ&#65533;'/&#65533;1 A&#65533;&#65533;&#65533;&#65533;&#65533;J>&#65533;;a
&#65533;&#65533;&#65533;&#65533;&#65533;5^&#65533;+&#650;$&#65533;&#65533;&#65533;0lm&#65533;&#65533;&#65533;R&#65533;&#65533;*&#65533;
Y
&#802;&#898;&#65533;E"yn&#65533;O&#65533;&#65533;&#65533;p&#65533;;&#65533;&#65533;La&#65533;ib&#65533;.&#65533;=&#65533;&#65533;&#65533;S&#65533;&#65533;&#65533;&#539;J&#65533;>?&#65533;&#65533;A&#65533;s &#65533;&#65533;@ &#65533;&#65533;u#&#65533;&#65533;&#65533;X"&#65533;&#65533;+&#65533;&#65533; &#65533;&#65533;\&#65533;'&#65533;&#65533;&#65533;&#65533;T&#65533;	$<!&#65533;r&#65533;&#65533;&#65533;8:g&#65533;&#65533;?&#65533;YYs&#65533;"&#65533;&#65533;&#65533;P&#65533;`&#65533;$&#65533;09&#65533;d9&#65533;|&#65533;&#65533;&#1506;&#65533;&#65533;K&#180;%&#65533;&#65533;W+YH&#65533;
&#65533;&#65533;&#65533;<&#65533;&#65533;G&#65533;/&#65533;&#65533;lq&#65533;4&#65533;&#65533;&#65533;[&#65533;w&#65533;&#65533;6&#65533;&#65533;Mj&#65533;&#65533;ml[&#65533;&#1582;&#65533;&#65533;L&#65533;&#65533;&#65533;&#65533;,&#65533;CK&#65533;M#&#65533;&#65533;&#65533;&#1198;&#65533;eS&#65533;&#65533;I&#65533;&#65533;&#899;ML&#65533;C[Oj&#65533;&#65533;&#65533;&#65533;S&#65533;<&#65533;<]&#65533;O2B&#65533;h&#65533;l&#65533;&#65533;&#65533;NA&M&#65533;<!hA&#65533;&#1038;.4[,`c=&#65533;&#65533;&#65533;E&#65533;&#65533;&#65533;&#1946;&#65533;&#32256;&#65533;&#65533;&#65533;&#65533;<J&#1231;&#65533;&#65533;e&#65533;hR&#65533;&#65533;&#46158;{(&#65533;&#65533;&#65533;e&#1250;&#65533;&#65533;Hf&#65533;(&#1665;|&#65533;&#65533;&#65533;L&#65533;M%&#1033;({A&#65533;L&#65533;
9&#65533;p&#720;&#65533;&#65533;&#65533;&#65533;&#65533;&#65533;TEl&#65533;&&#65533;&#65533;&#65533;&#65533;&#65533;&#65533;h&#65533;&#65533;p&#65533;&#65533;X&#65533;&#65533;P|.&#65533;YR&#65533;&#65533;I5c&#65533;&#65533;&#65533;4&#65533;&#65533;&#65533;`&#724;&#65533; &#65533;&#65533;
d	'&#65533;8m&#65533;cdB&#65533;&#65533;&#65533;&#65533;&#65533;&#65533;&#65533;&#876;f&#65533;&#65533;&#136;&#65533;&#65533;}^&#65533; &#65533;R&#65533;&#65533;&#65533;&#65533;,L/&#65533;&#65533;&#1466;&#65533;&#65533;&#65533;&#65533;&#65533;
.&#65533;$&#65533;5&#65533;&#65533;&#65533;&#65533;Z&#65533;&#65533;&#65533;&#65533;&#65533;&#65533;p&#65533;K&#65533;*&#65533;{&#65533;&#65533;q&#65533;Zm&#65533;&#269;&#65533;t&#65533;k&#65533;&#65533;&#65533;2&#65533;E&#65533;j3&#65533;&#65533;&#65533;&#65533;&#65533;&#65533;&#65533;MT
&#65533;&#65533;s&#65533;&#65533;&#65533;&#594;4&#65533;&#65533;&#65533;0&#65533;&#65533;M&#65533;Bh  &#65533;&#65533;Uy'@&#65533;_&#65533;&#65533;&#65533;k&#65533;&#65533;&#65533;&#65533;:&#65533;&#65533;z&#65533;u&#65533;&#65533;M0`&#65533;;&#65533;o\&#65533;'\&#65533;b&#65533;&#65533;dw&#65533;W&#65533; &#65533;y(Lb&#65533;=&#65533;&#65533;,e&#65533;&#65533;&#65533;`-&&#65533;/&#65533;a$> &#65533;^WJ&#65533;c&#65533;&#65533; P2&#65533;&#65533;y&#65533;&#65533;&#65533;&#65533;
&#65533;!&#65533;1&#65533;&#65533;
&#65533;{&#65533;=&#65533;&#65533;&#65533;B&#65533;D&#65533;&#65533;3&#65533;y&#65533;	&#65533;L&#65533;-&#65533;A&#65533;*&#65533;2#*&#65533;@NlXXw&#65533;.w&#65533;&#65533;&#65533;&#65533;&#65533;&#65533;&#65533;&#65533;c!&#65533;&#65533;&#65533;x&#65533;R&#65533;&#65533; &#65533;RE.&#65533;&#65533;&#65533;b.&#65533;y&#65533;&#65533;&#65533;3&#65533;i&#65533;&#65533;f7&#976;&#65533;&#65533;&#65533;;5Z,&#65533;&#65533;H&#65533;&#65533;e&#65533;xl&#65533;v2 &#65533;w&#65533;H&#65533;ZB&#65533;F&#65533;#0&#65533;Ko&#65533;F/&#65533;&#65533;l&#65533;&#65533;fC+y&#65533;&#65533;&#65533;p&#65533;&#65533;y&#65533;^&#65533;&#65533;&#972;[&#683;6U&#65533;z&#65533;&#65533;=&#65533;&#65533;m-cD#QF &#65533;&#65533;&#65533;&#65533;yg_[&#65533;:&#65533;^d&#65533;r8&#65533;&#65533;&#65533;&#1384;&#65533;&#65533;&#65533;&#65533;Z&#65533;kR4&#65533;-&#65533;&#65533;$ZY&#1486;7v&#65533;|V5&#65533;&#1108;&#351;_7&#65533;be&#65533;&#65533;&#65533;&#65533;sB&#65533;&#65533;&#1225;J&#65533;&#65533;&#65533;(&#65533;&#65533;t&#251;&#65533;Da&#65533;&#65533;y&#1272;%<&#17329;&#65533;&#1133;&#65533;7K&#65533;&#65533; &#65533;x&#65533;a&#65533;&#65533;&#65533;&#65533;&#65533;c&#65533;&#65533;*&#65533;8`&#65533;&#65533;u&#65533;=&#65533;R&#65533;&&#65533;&#65533;y&#65533;&#65533;&#18649;&#65533;&#65533;&#153;&#65533;+#&#65533;.&#65533;&#65533;&#65533;&#65533;6xX&#65533;&#65533;&#65533;&#65533;dH2&#65533;C&#65533;&#65533;&#65533;&#1641;&#65533;&#65533;&#1459;J&#65533;g&#65533;&#65533;&#1327;&#65533;s:/;&#65533;6&#65533;C&#65533;&#65533;=&#65533;&#65533;K&#65533;&#65533;T&#65533;&#65533;&#65533;&#1657;&#65533;&#65533;&#65533;uT~&#65533;&#65533;&#65533;&#65533;&#65533;a&#65533;.&#65533;&#65533;&#65533;J&#65533;4&#65533;e&#65533;&#65533;l&#25019;&#65533;u&#65533;6&#65533;&#65533;&#65533;	\Q&#65533;&#65533;T&#65533;&#65533;@&#65533;z&#65533;a&#65533;&#65533;&#65533;nO&#65533;&#65533;&#65533;.&#65533;&#65533;&#65533;\&#65533;;&#65533;&#65533;&#65533;y(&#65533;&#65533;&#65533;G&#65533;&#65533;&#65533;b&#65533;&#65533;;B]&#65533;&#65533;&#65533;&#65533;&#65533;\&#65533;)&#65533;9&#65533;&#65533;&#65533;&#65533;&#65533;p+p&#65533;y&#65533;&#65533;PR&#65533;&#1286;{/B&#65533;&#65533;t&#65533;&#65533;&#65533;&#65533;N|&#65533;u&#65533;{&#65533;{/H//&#65533;&#65533;&#65533;&#65533;&#65533;&#65533;&#65533;&#65533;B&#65533;.&#65533;&#65533;&#65533;P&#65533;&#65533;&#65533;&#65533;&#65533;g&#65533;&#65533;&#65533;^&#65533;&#65533;&#1791;&#65533;&#65533;wy&#65533;&#65533;&#65533;&#65533;&#65533;&#65533;Z&#65533;W&#65533;o&#65533;&#65533;{&#65533;v&#65533;7u&#65533;9F&#65533;&#65533;e$&#65533;JQFk&#65533;R&#65533;gy&#65533;FOdgo&#65533;&#65533;fz&#65533;w&#65533;&#65533;&#65533;&#65533;	9&#65533;4<V&#65533;7t&#65533;&#65533;Z&#65533;EC&#65533;&#65533;6&#65533;&#65533;f&#65533;&#65533;&#65533;{&#65533;&&#65533;&#65533;&#65533;%&#65533;&#65533;g&#65533;&&#65533;&#65533;-!eNOSR)&#65533;v/&#65533;d&#65533;c&#65533;3G&#65533;&#65533;&#65533;;&#65533;b=&#65533;^&#65533;&#65533;g*4&#65533;6&#65533;+&#65533;D&#65533;CUu"(&#65533;n &#65533;M&#65533;&#65533;&&#65533;&#65533;gaPV&#65533;YuI%vX[&#65533;m&#65533;fE.%0!'vV	p&#65533;h&#65533;&#65533;k&#518;rYp&#65533;&#65533;2}'^&#65533;&&#65533;&#65533;&#65533;6fDX/&#65533;$&#65533;u&#65533;d!&#65533;&#65533;&#65533;H&#65533;&#65533;5&#65533;(B&#65533;&#65533;e&#1416;&#65533;&&#65533;&#65533;3&#65533;&#65533;<&#65533;XpN&#65533;l&#65533;&#65533;eAzq&#65533;p&#65533;&#65533;Q$&#65533;1&#65533;X,ff&#65533;&#65533;&#65533;|&#1029;v51 Gp&#65533;&#65533;X&#65533;&#65533;h&#65533;Hu&#65533;xa&#65533;u&#65533;&#65533;&#65533;&#65533;,?&#65533;\&#65533;&#65533;v&#65533;&#65533;&#65533;&#65533;&#65533;[&#65533;4&#65533;&#65533;&#65533;&#65533;w&#65533;&#65533;h&#65533;&#331;&#65533;uR&#65533;&#65533;G&#65533;T8&#65533;&#65533;'&#65533;hi&#65533;&#65533;*&#65533;&#65533;P"`d&#65533;&#65533;&#65533;Hu&#65533;Fcb&#65533;D&#65533;&#65533;&#65533;O%{&#65533;%&#264;]Vi&#65533;&#1410;{&#12731;&#457;&#65533;&=j&#65533;x&#65533;&#65533;&#65533;y`w&#65533;&#65533;f5Z&#65533;%^&#65533;C&#65533;E&#65533;&#65533;W!&#65533;i	&#65533;w&#65533;&#65533;&#65533;	&#65533;&#65533;&#65533;&#65533;6|m&#65533;-&#65533;aG2h$	2#_&#65533;&#65533;&&#65533;d&#65533;&#65533;XO&#65533;&#65533;&#65533;&#65533;>&#65533;K&#1620;L&#65533;E&#65533;&#65533; pLD&#65533;&#65533;&#65533;h[D&#65533;Jw&#65533;&#65533;nvFE&#65533;c&#65533;34`&#65533;RqgW#&#65533;&#65533;&#65533;&#65533;&#65533; &#65533;u&#65533;e&#65533;&#65533;&#65533;gY`&#65533;&#65533;I&#65533;aBKI1&#65533;Cf-14 &#65533;&#65533;e_D)PrC&#65533;&#65533;Kw&#65533;@Z&#65533;&#65533;Zg_YM	$&#65533;_&#65533;^&#65533;YU&#65533;&#65533;&#65533;tM&#65533;h&#65533;6&#65533;#&#65533;-M&#65533;@&#65533;P 2E&#65533;s&#65533;&#65533;b&#65533;&#65533;y&#65533;&#65533;&#65533;&#65533;&#65533;(&#65533;%kI)&#65533;Z$&#65533;)&#65533;M&#589;&#65533;&#65533;&#65533;[&#65533;D&#65533;2&#65533;q&#65533;&#65533;Q&#65533;&#65533;\&#65533;&#65533;&#65533;&#65533;&#65533;|&#65533;&#65533;y&#65533;&#65533;&#65533;xip&#65533;&#65533;&#65533;&#65533;&#65533;&#65533;z&#65533;(G:!&#65533;H9&#65533;&#65533;&#65533;&#65533;&#65533;&#65533;&#65533;&#65533;\"&#65533;&#65533;&#65533;	)=&#596;&#65533;&#65533;&#65533;&#2041;Q(&#65533;bUy,&#65533;&#65533;Y#&#65533;i&#65533;i&#65533;&#65533;&#65533;&#65533;&#65533;&#65533;&#65533;Z&#65533;&#38463;&#65533;&#65533;&#65533;Gx&#65533;&#65533;&#65533;&#65533;"&#65533;Y&#65533;&#65533;)&#65533;&#65533;=&#65533;&#1625;&#65533;7&#65533;&#65533;j&#65533;I&#65533;&#65533;H&#65533;&#65533;@&#65533;Y&#65533;&#65533; &#65533;&#65533;&#65533;-&#65533;&#65533;&#65533;&#65533;l&#65533;&#65533;&#65533;%&#65533;4&#65533;.B&#65533;&#65533;&#1161;&#65533;|%&#65533;>z&#65533;&#65533;1&#65533;9&#65533;y&#65533;&#65533;&#65533; 1j&#65533;&#65533;)H&#65533;&#65533;:J(<ZGo&#65533;A&#65533;&#65533;&#65533;#&#65533;i&#65533;&#65533;&#65533;&#65533;9R&#65533;&#65533;Q &#65533;&#65533;~v&#65533;&#65533;&#65533;&#65533;9&#65533;&#65533;y&#65533;&#65533;&#65533;&#65533;&#65533;&#1368;	&#65533;&#65533;&#65533;&#65533;G&#65533;#&#1693;-&#65533;&#65533;~&#65533;c&#65533;!&#65533;g&#65533;&#65533;&#65533;&#65533;&#65533;,&#65533;$&#65533;&#65533;z&#65533;%&#65533;C&#65533;C&#65533;&#65533;&#65533;&#65533;&#1107;&#65533;|4&#65533;}&#65533;V &#65533;&#65533;*&#537;&#65533;5&#65533;&#65533;*&#65533;`&#65533;&#65533;&#65533;&#65533;+&#65533;&#65533;&#65533;&#65533;&#65533;I&#65533;&#65533;&#65533;&#65533;p0&#65533;&#65533;zb <gb&#537;&#65533;&#65533;&#65533;&#65533; /e&#65533;9i&#65533;&#65533;T'&#65533;j&#65533;t&#65533;$&#65533;&#65533;1&#65533;&#826;&#65533;&#43512;&#1321;U&#65533;vj&#65533;&#65533;&#65533;&#65533;C*&#65533;&#65533;*Y&#65533;ZG&#65533;)&#65533;#&#10564;&#65533;&#65533;&#65533;&#65533;G&#65533;&#65533;K&#65533;&#65533;,&#65533;:&#65533;&#65533;8r&#65533;&#644;&#65533;&#65533;X&#65533;v)&#65533;$&#2026;&#65533;&#65533;&#65533;&#65533;I&#65533;&#659;.&#65533;&#65533;&#65533;}&#65533;$A&#65533;&#65533;.&#65533;7&#65533;&#65533;`&#65533;&#65533;&#65533;&#65533;&#65533;&#65533;&#1711;&#65533;(w4"&#65533;&#65533;Dj*&#65533;&#65533;&#65533;&#65533;&#65533;&#1136;&#65533;j`+&#65533;`&#1320;&#65533;&#65533;-p&#65533;&#65533;Y&#65533;&#65533;&#65533;>&#65533;&#1061;&#65533; &#65533;j*&#65533;&#65533;&#65533;.&#65533;%&#65533;&#65533;&#65533;&#65533;"[&#27235;Z&#65533;&#65533;&#65533;&#65533;x&#65533;&#65533;y<5k&#65533;&#65533;
&#65533;&#65533;&#65533;&#65533;:b&#686;&#65533;&#65533;&#65533;&#65533;&#65533;&#65533;&#65533;&#65533;&#65533;g&#65533;&#65533;&#65533;6(y&#65533;3&#65533;&#65533;&#65533;=&#65533;&#65533;"&#65533;T&#65533;&#65533;5&#65533;&#65533;- &#65533;&#65533;&#65533;S&#65533;V&#65533;&#65533;I&#65533;C&#65533;g[e~&#65533;"l;&#65533;&#65533;&#65533;Uk&#65533;&#65533;(L&#65533;y&#65533;{[a[&#65533;&#65533;jZh&#65533;Lh&#65533;&#65533;Z&#65533;&#65533;+x]&#682;o&#65533;EZ&#615;&#65533;&#65533;&#65533;Z&#65533;&#65533; ,%T&#65533;&#65533;YA?P&#65533;&#65533;&#65533;&#65533;&#65533;&#65533;E&#65533;&#65533;j&#65533;;&#65533;&#65533;	 Z&#65533;&#65533;[&#65533;\&#65533;a;c&#65533;&#65533;7&#65533;A-&#65533;j]bUp&#65533;Uk&#65533;&#65533;&#65533;&#65533;&#65533;y&#65533;U&#3839;+&#65533;`[&#65533;&#65533;&#65533;Ag&#65533;&#65533;N&#65533;&#65533;&#65533;&#65533;d6&#65533;&#65533;&#48745;&#65533;C&#65533;&#1693;&#65533;Y&#65533;&#44916;&#65533;H&#65533;&#65533;`&#65533;t/1&#65533;&#65533;&#65533;&#65533;WE!b&#536;&#65533;s&#65533;&#65533;&#65533;z[&#65533;&#65533;&#65533;&#65533;1&#65533;	&#1136;SI|&#65533;&#65533;`;&#65533;&#65533;&#1413;K&#65533;tXi&#65533;'&#65533;&#41722;>&#65533; &#65533;&#1826;&#65533;&#65533;&#65533;&#65533;#X@T`&#65533;&#65533;cpi=&#65533;&#65533;"$&#65533;&#65533;&#65533;&#65533;&#65533;&#65533;P2&#65533;&#65533;r&#65533;&#65533;&#65533;&#65533;Z&#65533;&#1627;&#65533;&#65533;1&#65533;<&#65533;_&#65533;s&#65533;&#65533;&#65533;X:&#65533;&#65533;8Y'&#65533;
>&#65533;Q&#65533;j&#65533;_&#65533;&#65533;&#65533;A&#65533; &#65533;];&#65533;8a|I)&#65533;&#65533;ZS&#65533;Q&#65533;&#65533;&#65533;&#65533;#&#65533;;&#62888;D!&#65533;}(xm9Y9p[&#65533;&#1136;&#1110;&#1828;&#303;cLX&#65533;&#65533;&#65533;&#65533;!Q&#65533;&#65533;&#65533;Jr&#65533;_#}f&#196;&#65533;&#65533;yp&#65533;&#65533;&#65533;`&#65533;&#65533;&#65533;:r&#65533;d&#65533;*/k&#65533;&#65533;p&#65533; W.,l&#65533;6UCI&#65533;&#65533;[&#65533;d&#65533;z$&#65533;Bm;&#65533;F0\&#65533;&#65533;&#65533;O&#65533;&#65533;;&#65533;`&#65533;.&#65533;&#65533;!~&#65533;Fy&#238;M)&#65533;&#65533;&#65533;,&#65533;Gl6&#65533;&#65533;`&#65533;&#65533;&#65533;;&#65533;NBj/&#65533;dJ@5E}x&#65533;&#65533;&#65533;&#65533;Q&#65533;
lB&#65533;&#487;,S&#65533;Z&#65533;&#65533;+&#264;h&#65533;&#65533;&#703;&#202;&#65533;{&#65533;e&#65533;&#65533;"b&#65533;A&#65533;
2W&#65533;(&#65533;@A	7&#65533;&#65533;O&#65533;"FdeY&#65533;&#65533;*S]&#65533;&#65533;IGZ&#65533;&#65533;&#65533;&#65533;&#50753;&#65533;m&#65533;|,4`&#65533;)&#65533;&#65533;&#885;4&#65533;&#65533;&#65533;H`&#65533;G&#65533;S &#65533;&#65533;&#65533;L!u)&#65533;v8&#65533;&#65533;&#65533;V&#309;&#65533;&#65533;O&#65533;$&#65533;qF&#65533;&#65533;
k@V&#65533;A&#65533;&#65533;&#65533;&#65533;&#1089;jl&#65533;tk&#65533;&#65533;5C	[&#65533;S&#65533;\&#450;&#65533;H&#876;1&#65533;N&#65533;&#65533;a&#65533;f:&#65533;?@]h&#65533;+ &#65533;,pR&#65533;&#65533;@&#65533;N&#65533;&#65533;8v;KI&#65533;A&#65533;&#65533;z&#65533;&#65533;&#65533;U&#65533;b&#65533;&#65533;&#65533;&#65533;kU&#65533;&#65533;L&#65533;d&#65533;&#65533;&#65533;&#65533;&#65533;	\m)D&#65533;c0g&#65533;'&#65533;"&#65533;&#52042;&#65533;@&#65533;!&#65533;&#2042;Or&#1305;&#65533;t&#65533;&#65533;a&#65533;&#1903;&#65533;5o8&#1707;&#65533;]Pf0&#65533;mw&#65533;&#65533;&#65533;3&#65533;&#1710;&#65533;&#65533;]@&#65533;&#65533;,&#65533;Up5&#65533;&#65533;I&#65533;&#1786;a&#65533;&#557;&#65533;&#65533;c&#65533;&#65533;&#65533;|&#65533;&#65533;&#65533;&#65533;?&#65533;&#65533;T&#1900;&#65533;&#65533;&#65533;&#65533;&#65533;&#65533;P&#65533;p&#65533;&#65533;&#65533;&#65533;M0&#65533;&#65533;&#65533;&#65533;&#65533;&#65533;&#65533;&#65533;#,&#65533;]&#65533;&#65533;]&#65533;&#65533;-&#65533;R&#65533; &#65533;G&#65533;&#65533;]F&#65533;&#65533;&#65533;&#65533;;&#65533;&#65533;&#65533;&#65533;a<&#65533;&#65533;p&#65533;)
^@&#65533;&#65533;$)&#65533;a&#65533;&#65533;&#65533;&#65533;N&#65533;t&#65533;^&#65533;E&#65533;&#65533; &#65533; 	n&#65533;&#65533;!
&#65533;&#1890;&#65533;&#65533;&#65533;&#65533;&#65533;&#65533;&#65533;2&#65533;&#65533;A&#65533;&#65533;&#65533;&#65533;6&#65533;8&#65533;&#15802;_6)&#65533;AN8&#65533;&#65533;&&#65533;7jH&#65533;&#65533;r&#65533;&#65533;1&#65533;&#65533;M%&#65533;V]R&#65533;.~&#21300;&#65533;&#65533;&#65533;-&#65533;&#65533;&#65533;-&#65533;Al&#65533;b&#65533;&#65533;&#65533;&#1752;&#65533;n&#65533;]&#65533;&#65533;&#65533;r>P. !&#65533; U ,8 p 8&#65533;  &#65533; &#65533;H&#65533;&#65533;&#65533;&#65533;.9&#65533;&#65533;&#65533;&#135;E".!&#65533;0&#65533;&#331;3j&#65533;&#561;&#65533;&#462;LBB&#65533;&#65533;c&#530;(S&#65533;\&#626;&#65533;&#727;0c&#668;	&#65533;!&#65533;%RTB&#65533;&#65533;&#991;q&#65533;)&#65533;&#65533;&#1123;H&#65533;*]&#692;&#65533;&#1255;P&#65533;J&#65533;J&#65533;&#65533;&#1387;X&#65533;f-8&#65533;&#1519;@&#65533;&#65533;&#65533;J&#65533;&#65533;&#1651;h&#1258;]&#758;&#65533;Spq&#65533;5&#65533;&#65533;&#1915;.&#362;&#1291;&#65533;&#65533;&#2047;&#65533;&#65533;P&#65533;&#840;e&#65533;h&#65533;&#65533;&#65533;&#65533;&#65533;E&#65533;<&#65533;o&#1927;&#65533;3k&#65533;&#825;&#65533;&#465;"&#65533;*&#65533;"q&#65533; 6%{^&#65533;&#65533;rK&#65533;&#65533;c&#734;M&#65533;+D4F&#65533;V&#1144;&#65533;!&#65533;kG&#65533;%&#65533;&#211;+_&#65533;bn&#1915;{/&#65533;&#65533;&#65533;u&#65533;Fcgz&#65533;&#65533;&#65533;&#65533;%sF&#65533;&#65533;7&#65533;&#65533;y&#65533;&#65533;|P&#65533;@&#65533;+&#65533;&#1405;&#65533;&#65533;&#65533;&#339;OD&#65533;y&#65533;1&#65533;&#65533;j&#65533;%D8@&#65533;&#65533;&#65533;&#65533;w&#65533;r&#65533;AU&#65533;&#65533;&#65533;_hr	&#65533;&#65533;&#1129;&#65533;[|BUx&#1025;y&#65533; 8 &#65533;&#65533;DZ"&#65533;(&#65533;d&#65533;&#65533;&#198;8r(&#65533;t&#65533;&#65533;8&#65533;aB9 &#65533;4&#65533;&#65533;&#1789;x&#1423;L6&#65533;h:F&#65533;&#65533;&#65533;&#65533;&#65533;&#65533;&#65533;~	&&#65533; &#65533;
&#65533;&#65533;jE)i&#65533;&#65533;d&#65533;&#65533;&#65533;sR&#65533;I%&#65533;p&#65533;&#65533;8h&#65533; &#65533;&#65533; bp.i&#65533;|&#65533;&#65533;a&#65533;:&#65533;)&#65533;twF&#65533;&#1441;JM&#65533;&#65533;&#65533;4&#65533;&#65533;\9&#65533;YV&#65533;&#65533;Vj&#1183;&#65533;B&#65533;&#1940;&#65533;9D&#65533;&#65533;&#65533;&#65533;&#1308;
&#65533;Jd=2!)Y&#65533;&#65533;&#1703;&#65533;6>&#65533;&#65533;i&#65533;S&#65533;&#65533;5&#65533;*&#65533;&.&#65533; &#65533;0&#65533;e&#65533;K&#65533;[&#65533;&#65533;&#50502;&#65533;&#65533;&#65533;&#65533;D(&#65533;&#65533;&#65533;&#65533;&#65533;&#65533;:J&#65533;m6el&#65533;&#1282;+&#65533;&#65533;k&#65533;[<8&#65533;&#65533;&#65533;6xn&#65533;1`&#65533;&#65533; &#1698;
j&#65533;2&#65533;&#65533;<&#65533;&#65533;&#65533;,&#65533;&#65533;&#65533;&#65533;&#65533;&#65533;&#65533;&&#65533;f&#65533;&#65533;&#65533;@j&#65533;\&#65533;&#65533; &#65533;g&#65533;5C
[
)@&#1862;&#65533;&#65533;&#65533;&#65533;&#65533;&#65533;*&#65533;&#65533;&#65533;2&#65533;k0o&#65533;_&&#65533;-fi%&#65533;&#65533;j,&#65533;&#65533;3s&#65533;iH2&#65533;&&#64043;&#65533;&#65533;&#65533;&#65533;&#65533;&#65533;&#301;I&#65533;&#65533;U`&#65533;1&#715;&#65533;&#65533;@&#65533;S&#65533;&#65533;&#65533;yb:&#65533;n(&#65533;,&#65533;i&#65533;"&#65533;&#3497;&#65533;JP{^_nS+P&#65533;v&#65533;0&#65533;&#65533;&#65533;&#2034;a9&#65533;&#65533;E/&#65533;&#65533;&#65533;&#65533;&#65533;&#65533;Gz\&#65533;&#65533;H&#65533; B&#65533;
&#65533;&#65533;&#65533;&#65533;&#528;&#65533;&#65533;w&#65533;9&#65533;&#65533;Nt&#65533;U~&#65533;&#65533;&#65533;{7MA&#774;&#65533;~y&#65533;~y&#65533;Sn&#65533;j&#65533;<xcf/&#65533;&#65533;b&#65533;m&#65533;&#65533;(&#65533;&#65533;&#65533;D&#65533;&#65533;&#65533;^$&#65533;&#65533;C27&#65533;r&#65533;&#65533;&#65533;&#65533;w&#65533;P&#34963;&#65533;&#65533;G&#65533;V&#65533;&#65533;&#1246;$&#65533;aC&#65533;&#65533;t&#65533;ig/r&#65533;w?&#65533;&#1663;&#65533;&#65533;&#65533;&#65533;&#65533;&#65533;&#65533;&#65533;L&#220;&#292;V&#65533;&#1493;@^&#65533;&#65533;&#65533;X&#479;&#65533;&#65533;&#61560;&#65533;&#65533;&#65533;&#438;&#65533;&#65533;M)j&#65533;8 &#65533; &#65533;  &#65533;q&#65533;V&#65533;oq&#65533;*&#65533;6W,&#65533;&#65533;.&#65533;_t&#1198;&#65533;eP-J&#47158;&#65533;&#65533;$$&#65533;Y4&#65533;`&#65533;&#65533;7&#65533;F&#65533;L&#65533;{&#65533;&#65533;4&#65533;`&#65533;SX&#65533;&#65533;&#65533;&#65533;Z%&#65533;;@Y&#65533;@&#65533;)e&#65533;&#65533;&#65533;R&#1585;d1&#65533;ay&#65533;yd&#65533;!&#1098;&#65533;*&#65533;	?&#65533;&#65533;yq;AD &#65533;&#65533;&#65533;&#65533;	&#65533;&#65533;TA&#65533; 2(fj&#65533;'&#65533;&#1318;$&#423;&#65533;p&#65533;y&#65533;&#65533;U&#65533;&#65533;&#170;&#65533;&#65533;C&#65533;&#438;UF&#65533;&#65533;!&#65533;aD&#65533;)&#65533;A&#65533;&#65533;&#65533;zd&#65533;&#65533;5G&#65533;&#1616;*Xb+wH&#65533;*&#65533;&#65533;&#65533;|SU&#65533;&#1996;&#65533;&#65533;&#65533;&#65533;&#65533;0Gs&#65533;r&#65533; &#65533; &#65533;&#65533;&#65533;Kf&#65533;&#65533;(&#65533;@'mI&#65533;\Z3#&#65533;&#65533;&#65533;&#65533;&#65533;?&#65533;r&#65533;&#65533;&#65533;`&#65533;&#65533;&#65533;C&#65533;&#65533;m&#65533;&#65533;<&#65533;e@:&#65533;&#65533;&#1340;&#65533;</s&#65533;JF-{V&#65533;&#65533;>&#65533;&#65533;&#65533;e:&#65533;&#65533;&#964;f<&#65533;I&#65533;(&#352;-&#65533;&#65533;B?&#65533;J&#65533;&#1587;&#65533;_&#65533;&#65533;	26D`&#65533;k*&#65533;K&#65533;&#65533;&#65533;J&#65533;:&#65533;&#65533;&#65533;&#65533;&#65533;&#65533;&#65533;&#65533;&#913;&#65533;,&#65533;&#65533;$	,{&#65533;&#65533;<&#65533;&#65533;&?x&#65533;&#65533;&#1062;&#1324;&#65533;Hw&#65533;&#65533;&#65533;&#65533;!'%P&#65533;&#65533;&#65533;R"&#65533;&#65533;&#65533;Y&#65533;f&#65533;pU&#65533;G&#65533;4&#65533;(&#65533;T&#65533;&#65533;tQ&#65533;ex&#65533;&#65533;cBsn&#65533;X&#65533;
U&#65533;JV&#65533;H&#65533;&#65533;Z&#65533;s(&#65533;&#486;-&#65533;&#65533;>&#65533;*Gj&#65533;&#65533;&#65533;&#65533;&#65533;?}&#65533;>&#65533;&#65533;C&#6991;&#65533; h&#65533;&#65533;&#65533;*WQ&#65533;&#65533;&#65533;x&#65533;dW&#65533;&#65533;\&#65533;'*&#65533;&#65533;&#65533;&#65533;n&#65533;&#1392;&#65533;&#65533;&#65533;]&#65533;r@&#65533;&#65533; &#65533;&#65533;&#65533;R&#65533;&#65533;&#65533;7&#65533;&#65533;&#65533;P&#65533;&#65533;fW&#65533;Y&#65533;<&#65533;&#65533;&#65533;&#65533;&#65533;&#65533;&#65533;u&#65533;FM&#65533;jY&#65533;[&#65533;&#65533;&#65533; sK&#65533;&#65533;^&#65533;&#65533;&#65533;&#65533;&#65533;i&#65533;&#65533;[&#65533;&#65533;&#65533;v&#65533;&#65533;@&#1732;&#65533;`3T3&#65533;c*{&#65533;^^
&#65533;&#65533;u&#65533;&#65533;R 7_&#65533;J$\&#65533;E&#65533;^7&#65533;&#65533;}&#65533;{.BBi( 	0`&#65533;&#65533;&#65533;&#65533;&#65533;&#65533;&#65533;&#65533;)u&#65533;&#65533;&#65533;V*)(&#65533; &#65533;&#65533;:&#65533;&#1700;&#65533;=A&#65533;&#65533;{&#65533;&#65533;f`&#65533;j-&#65533;&#65533;7&#65533;&#65533;3&#65533;&#65533;\&#65533;&#65533;V&#130;H&#65533;&#65533;&#65533;{&#65533;CV a&#65533;&#65533;w&#65533;&#65533;&#65533;;&#65533;&#65533;&#65533;&#65533;&#65533;&#65533;8	
&#65533;G&#65533;Td/&#65533;R&#65533;R&#65533;&#65533;98&#65533;&#65533;+\&#65533;&3&#65533;&#65533;^&#4135;,_&#65533;d&#65533;&#65533; &#65533;ZE&#65533;d&#1927;6&!&#65533;A&#65533;&#65533;c&#65533;
&#65533;&#65533;'&#65533;1&#65533;&#65533;&#65533;f&#65533;l&#65533;&#65533;_&#65533;K&Y&#65533;l&#65533;	&#65533;)&#65533;&#65533;Ao&#65533;&#65533;2&#65533;&#65533;&#182;&#65533;w&#65533;L&#65533;&#65533;&#65533;*&#65533;!&#65533;r=&#65533;&#65533;&#65533;&#65533;&#65533;zA+ &#65533;&#65533;Ki)f&#65533;~&#65533;0&#65533;5&#65533;c&#65533;&#65533;6&#65533;&#65533;5k&#65533;39&#65533;J&#65533;ei4&#65533;O&#65533;@.:5&#65533;&#1651;&#65533;L&#65533;&#65533;L;y&#65533;P&#65533;&#65533;(&#65533;^7'&#65533;&#65533;3"Z&#65533;&#65533;Va&#65533;y&#65533;An0&#65533;b;&#65533;&#348;&#65533;&#65533;&#65533;&#65533;fe&&#65533;&#65533;&#65533;&#65533;&#65533;P&#65533;&#65533;D&#65533;e&#65533;&#65533;&#65533;ZU&#65533;l&#65533;&#65533;&#65533;vv&#65533;&#65533;g
&#65533;&#65533;&#750;&#950;&#65533;&#65533;R#,
&#65533;GLKF&#65533;&#65533;^6&#65533;"iL&#65533;&#1117;&#65533;g&#65533;w&#65533;&#65533;@&#65533;W0c&#65533;&#65533;&#65533;&#4265;7 &#65533;&#65533;&#65533;&#65533;)&#65533;&#65533;2&#65533;M.&#65533;li&#65533;&#65533;&#65533;M&#65533;&#65533;P&#65533;&#65533;'&#65533;xE&#65533;&#65533;&#65533;&#65533;&#65533;S#&#65533;Q&#65533;&#65533;W&#610;&#65533;U&#65533;&#65533;d&#65533;&#65533;9&#65533;&#65533;&#65533;&#65533;&#960;&#65533;9&#65533;WNt&#65533;&#1288;rq&#65533;9&#65533;&#65533;b&#65533;&#65533;u&#65533;6&#1473;&#65533;wN&#65533;;&#1549;z&#65533;&#163;}&#65533;&#65533;<&#65533;&#65533;P/&#65533;&#65533;&#65533;&#65533;&#65533;&#65533;&#65533;&#65533;i&#65533;c;&#65533;&#65533;T&#65533;&#65533;V&#65533;e&#577;Nw&#65533;&#65533;x&#65533;x&#65533;tR@&#65533;|{&#65533;&#65533;=&#65533;&#65533;
&#65533;&#65533;v&#65533;&#65533;qv&#65533;&#65533;&#65533;&#65533;&#385;*&#65533;O&#65533;AW&#65533;&#65533;>&#65533;,&#65533;^&#65533;&#65533;.&#65533; 1&#65533;]]&#65533;&#65533;&#65533;{&#65533;&#65533;&#65533;&#65533;&#65533;O}M&o&#65533;&#65533;&#65533;Q6&#65533; ]	9&#65533;&#65533;&#65533;o&#65533;&#65533;&#65533;&#65533;$&#655;W&#65533;&#65533;_=&#65533;+c&#65533;&#65533;&#65533;FmU&#65533;V&#65533;&#65533;&#65533;K &#178;&#65533;&#65533;&#65533;&#1823;&#65533;}&#65533;1&#65533;M&#65533;&#65533;j&#65533;{&#65533;&#207;&#65533;&#65533;&#65533;&#65533;&#65533;&#65533;s&#65533;&#65533;D&#65533;&#65533;&#65533;&#65533;6&#10198;&#65533;&#65533;&#65533;-&#65533;&#65533;&#65533;&#65533;&#65533;&#65533;&#65533;&#65533;&#65533;^&#65533;&#65533;&#65533;&#65533;&#65533;&#1988;&#65533;yz&#65533;((&#65533;b&#1987;{4r&#65533;'&#1639;n&#65533;g2&#65533;}&#65533;y&#65533;7qw/&#65533;e3&#65533;wTE&#65533;q&#65533;gjX7hp&#65533;N&#65533;pj6&#65533;M&#65533;R&#65533;W&#65533;x&#65533;C&#65533;&#65533;~( Wk8&#65533;L@7&#65533;b&#65533;R&#65533;&Xa&#65533;&#65533;&#65533;*C,&#65533;X.&#65533;N@cW&#65533;J{&#65533;1&#65533;DpN&#65533; &#65533; <hx?&#65533;&&#65533;yDX&#65533;+&#65533;&#65533;&#65533;&#65533; &#65533;&#65533;k=&#65533;&#65533;e&#65533;SJ&#65533;5 T&#65533;G0&#65533;=HY&#65533;8&#65533;@&#65533;F&#65533;a&#65533;w&#65533;&`&#65533;&#65533;WE `&#65533;s&#65533;&#65533;9&#65533;y&#65533;V&#65533;v&#65533;&#65533;}\&#65533;&#65533;zh&#65533;1V&#65533;&#65533;$&#65533;&#65533; H..`v&#65533;oC&#65533;b&#65533;,*B}&#65533;G&#65533;&#65533;&#65533;F3&#65533;HRQV&#65533;&#65533;&#65533;=&#65533;y&#65533;&#65533;W*&#65533;!&#65533;&#65533;&#65533;&#65533;|?&#456;p&#65533;&#65533;&#65533;&#65533;xp&#65533;k&#65533;f&#65533;cw&#65533;&#65533;m&#65533;&#65533;1&#65533;N&#65533;/&#65533;1&#65533;I&#65533;&#65533;q&#65533;qf&#65533;u&#65533;&#65533;_1P(&#65533;&#65533;`H&#65533;8`&#58508;8&#65533;t&#65533;&#65533;u&#65533;80&#65533;(&#65533;u&#65533;&#65533;&#65533;&#65533;c&#1144;&#65533;&#65533;)L&#65533;c&#65533;06`&#65533;!4&#65533;R:%&#65533;7&#65533;H&#65533;&#65533;2&#65533;8%&#65533;}Zhri&#65533;&#65533;&#65533;x!&#65533;!U`4&#65533;&&#65533;E&#65533;&#65533;&#65533;&#65533;&#65533;&#65533;0	&#65533;n6&#65533;g$&#65533;&#1815;faG&#65533;&#65533;;O&#17353;&#65533;&#65533;&#65533;1x+	J&#65533;&#65533;O&#65533;&#65533;&#65533;iL&#65533;Rx&#65533;q&#65533;G}1f&#65533;&#65533;&#65533;&#65533;&#402;-Y&#65533;&#65533;#TdR&#65533;&#65533;"2B:&#65533;9&#65533;f,v&&#65533;&#65533;&#65533;&#65533;&#65533;g&#65533;&#65533;[H&#65533;h&#65533;&#65533;#&#65533;tA_&#65533;h&#65533;*h&#65533;xS9)Ss&#65533;&#65533;&#129;&#65533;q#3&#65533;w&#65533;&#65533;y&#65533;0&#65533;&#1367;~&#65533;&#65533;y&#65533;&#65533;Ta&#65533;P&#65533;&#65533;D&#65533;%4e#4&#65533;&#65533;"&#342;!&#65533;_&#65533;&#65533;&#65533;u&#65533;Ug&#65533;&#65533;x&#65533;T1ci&#65533;&#65533;e&#65533;&#65533;R&#65533;&#65533;&#65533;Qd&#65533;.&#65533;&#65533;&#65533;&#65533;w&#65533;&#65533;&#65533;<&#65533;S&#65533;i&#65533;&#65533;&#65533;&#65533;&#65533;IP&#65533;&#65533;bP&#65533;)&#65533;Me&#65533;&#65533;LK&#65533;H&#65533;&#65533;S&#65533;&#65533;hn9X&#65533;I&#65533;&#65533;&#65533;m&#65533;tP&#65533;T&#65533;&#65533;fKE&#65533;X&#65533;&#65533;)&#65533;S"&#65533;&#65533;6P&#1053;&#65533;T&#65533;&#65533;&#65533;&#65533;&#65533;&#65533;&#65533;m&#65533;j5&#65533;q=&#65533;iS&#65533;&#65533;&#65533;&#65533;&#65533;&#65533;&#65533;H{h5&#65533;O&#65533;pb&#65533;&#65533;%&#65533;&#65533;	.&#65533;&#65533;(&#65533;&#65533;p&#65533;I|&#755;&#65533;QHK&#65533;&#1561;&#65533;nO&#1053;&#65533;9H&#65533;&#587;&#65533;8&#65533;&#65533;&#65533;6&#65533;J &#65533;\&#19038;&#65533;M
&#65533;&#65533;&#65533;Ai&#65533;)2&#65533;t@j&#65533;*HJ/p&#543;&#65533;R1PQ&#65533;&#65533;&#65533;&#1053769;i&#65533;&#65533;3t&#65533;*&#65533;&#65533;i&#65533;&#65533;Yl&#1959;2&#65533;>&#65533;I&#65533;&#65533;9RI&#65533;&#65533;=&#65533;&#65533;&#65533;&#65533;&#65533;&#65533;&#65533;&#65533;&#65533;Y&#65533;,
Hj,3'&#65533;&#65533;`:j4&#65533;&#65533;&#65533;y&#65533;&#65533;}&#65533;C&#65533;&#65533;5&#65533;)&#65533;&#65533;O&#65533;&#169;&#65533;3&#65533;&#65533;&#65533;&#65533;aZ&#65533;&#65533;uZ0X&#65533;&#65533;X_<&#65533;&#65533;Q&#65533;&#65533;&#65533;\'&#65533;&#65533;&#65533;1&#65533;.J&#65533;IJ&#65533;&#65533;d&#65533;J0&#65533;&#65533;&#65533;j.&#65533;iC&#65533;&#65533;&#65533;R&#65533;t&#65533;&y&#65533;&#65533;,1SP&#65533;&#65533;&#65533;&#65533;o&#65533;+&#65533;&#65533;wK&#65533;Q&#65533;-&#65533;(x(&#65533;&#546;&#65533;!:&#65533;&#65533;&#65533;&#65533;&#18658;q&#65533;&#65533;Rp&#65533;&#538;&#65533;&#698;&#65533;&#65533;*&#65533;&#65533;&#65533;&#65533;&#65533;&#65533;JP&#65533;J?&#65533;Ry&#65533;fw&#65533;&#65533;g=f&#65533;*&#65533;&#1914;&#65533;&#65533;&#1643;&#65533;w&#65533;&#65533;&#65533;&#65533;&#65533;?&#65533;ZR&#65533;&#65533;&#677;(&#65533;&#65533;`&#65533;&#1574;&#65533;&#65533;[&&#65533;x&#65533;&#667;&#587;&#65533;e&#65533;&#65533;J&#65533;&#7846;sZ&#65533;&#65533;&#65533;&#65533;&#65533;z&#65533;&#65533;&#65533;.&#65533;
&#65533;&#65533;:&#65533;&#65533;Z&#65533;&#65533;&#65533;*F&#65533;L&#65533;gF&#65533;&#65533;&#65533;1&#65533;&#65533;&#65533;&#65533;4&#65533;K|&#65533;&#65533;&#65533;&#65533;&#65533;%C&#65533;&#65533;)&#65533;&#65533;&#65533;&#65533;J&#65533;%&#65533;&#65533;&#65533;&#65533;q,&#65533;&#589;&#65533;V,&#65533;&#65533;&#65533;el|&#65533;&#65533;G&#65533;M%k&#65533;tZ&&#65533;&#65533;[5&#65533;;d&#238;{&#684;TK&#65533;&#65533;&#65533;1&#65533;4&#65533;7+&#65533;y&#65533;&#65533;&#65533;<>5BD/K5&#65533;&#65533;&#65533;M&#65533;v&#65533;l&#65533;>9&#65533;&#65533;&#65533;j&#65533;Y:%&#65533;i&#65533;&#65533;&#65533;&#65533;%q&#65533;&#1242;Z[&#65533;&#65533;&#65533;8{}`;&#65533;&#65533;&#65533;f&#65533;&#65533;&#65533;&#65533;'n[1t&#65533;&#65533;8&#65533;I[&#65533;4`%&#65533; &#65533;
&#65533;/{&#65533;~&#65533;&#65533;&#65533;r&#65533;1&#65533;A[&#65533;+&#65533;&#581;M&#65533;t&#65533;&#65533;&#65533;&#65533;&#1656;&#65533;M&#65533;&#65533;&#65533;/&#65533;!s;&#65533;&#65533;&#65533;&#65533;&#65533;[&#65533;&#65533;&#748;0&#65533;&#65533;&#65533;j&#65533;&#65533;&#65533;&#65533;&#65533;3&#65533;E&#65533;c&#65533;K0	5c&#65533;0&#65533;kK&#65533;&#1620;&#65533;&#65533;	&#65533;&#65533;&#65533;&#65533;	{&#65533;&#65533;C&#65533;+&#65533;j&#65533;&#65533;&#65533;J&#203;`&#65533;)&#65533;+h&#65533;&#65533;&#65533;{]&#65533;j&#65533;G&#65533;.	&#65533;&#65533;&#65533;&#65533;M&#65533;&#65533;&#65533;&#65533;&#65533;&#65533;8&#65533;&#65533;/(&#65533;gf&#65533;Fvk&#65533;M9&#48942;&#65533;Ko&#65533;&#65533;&#65533;K&#65533;(K&#65533;.&#65533;3v&#65533;x&#65533;&#65533;;/-f&#65533;&#65533;&#65533;Dd&#65533;&#65533;&#65533;&#276;&#65533;&#65533;Exr&#65533;&#65533;B:&#65533;&#487;&#65533;1&#65533;&#65533;&#65533;&#65533;&#65533;r@)R&#65533;&#65533;wa
^&#65533;0&#65533;H&#65533;&#65533;P&#65533;x&#65533;~&#65533;J&#65533;&#65533;;&#65533;&#1755;&#65533;/&#65533;4&#746;(&#65533;ia&#65533;&#65533;Bx&#65533;v&#65533;
7|&#65533;!&#65533;&#65533;"|~W&#65533;'K&#65533;N+p&#65533;&#65533;&#65533;&#65533;Z&#65533;&#273;3'&#65533;W&#65533;&#65533;&#65533;&#65533;P
&#65533;&#65533;}&#65533;K&#65533;&#65533;&#1590;&#65533;Z&#65533;	F&#65533;@:&#65533;O&#659;w&#65533;&#65533;_&#65533;&#65533;&#65533;&#65533;&#65533;x+&#65533;d,&#65533;&#65533;&#65533;&#65533;^&#65533;&#65533;&#65533;H&#65533;&#65533;'P&#65533;&#65533;&#65533;'!&#65533;&#65533;&#65533;&#65533;s&#65533;Ek&#65533;&#65533;q`&#65533;B@&#65533;&#65533;R&#65533;&#65533;>&#65533;&#65533;&#65533;&#65533;&#65533;&#65533;|1\&#65533;&#65533;+L&#65533;4&#65533;_e`&#467;A&#65533;&#65533;s;&#65533;&#65533;&#65533;G)[a;&#65533;$m&#65533;&#65533;&#65533;e&#65533;&#65533;&#65533;&#65533;{&#65533;&#65533;&#65533;&#65533;&#65533;_&#65533;&#65533;1&#65533;u&#65533;57+&#65533;^&#65533;&#65533;&#65533;h&#65533;&#65533;&#65533;&#657;&#65533;OV&#65533;%&#65533;&#65533;&#65533;&#65533;H&#65533;&#1665;&#65533;&#65533;&#65533;&#65533;i&#65533;X X&#65533;&#65533;H&#65533;,@&#65533;H&#65533;,-&#65533;&#65533;"&#65533;&#65533;&#65533;i+U&#65533;&#65533;&#65533;Z&#65533;h&#65533;RG0&#65533;-	&#65533;&#65533;q&#65533;&#65533;1&#65533;&#65533;'&#65533;&#65533;&#65533;&#65533;&#65533;z3/[&#65533;&#65533;}C*&#65533;&#65533;t_$&#65533;[&#1201;4&#65533;;&#65533;i	&#65533;&#65533;Q&#65533;&#65533;&#65533;&#65533;&#65533;&#65533;&#65533;&#65533;^&#65533;U&#65533;1[ 	N&#65533;&#65533;9&#65533;x&#65533;'<&#65533;?&#65533;&#65533;&#65533;&#65533;A[R~&#65533;S[B&#65533;&#65533;G&#65533;&#1161;Z?"&#65533;}a7`&#65533;&#65533;&#65533;&#65533;	A&#65533;d m&o0&#65533;x&#65533;&#65533;P5AEJ&#65533;(&#65533;<&#65533;&#65533;q5hOV&#65533;&#65533;%&#65533;&#65533;&#65533;&#1103;&#65533;Q&#65533;&#65533;@d
&#65533;j&#65533;'|&#65533;&#1315;)]&#65533;&#65533;&#65533;3v&#65533;&#65533;&#65533;D&#65533;&#65533;&#65533;&#65533;\&#65533;'&#1541;&#65533;n@&#65533;1&#65533;M"&#65533;&#65533;G&#65533;&#1408;C-1P3&#65533;&#65533;9&#65533;K&#65533;D&#65533;V
	&#65533;&#65533;&#65533;&#65533;d&#65533;&#65533;$[ &#65533;ov"m-&#65533;&#65533;&#65533;&#65533;h&#65533;P&#65533;&#65533;i&#65533;D	>-&#1773;&#65533;?&#65533;'&#65533;&#65533;/T&#65533;&#65533;&#65533;3`&#65533;&#65533;&#1346;D&#65533;wf&#65533;s&#65533;&#1361;&#65533;&#65533;&#65533;]&#65533;&#65533;&#65533;&#1044;&#65533;g&#65533;&#65533;&#65533;x+e$&#65533;S&#65533;&#805;0&#65533;!&#65533;&#65533;&#65533;-&#65533;-&#65533;&#65533;;TG"&#65533;&#65533;&#65533;PJ&#65533; &#65533;K&#65533;]&#65533;&#65533;&#65533;&#65533;,&#65533;&#65533;h&#65533;&#308;&#65533;Se&#65533;t&#65533;Y&#65533;)B&#65533;&#65533;&#65533;&#65533;&#65533;U .V"&#65533;,&#65533;&#65533;&#65533;D&#7341;"&#65533;&#65533; c	U@eP&#65533;&#284;N&#65533;i+-&#65533;3-O&#176;&#65533;&#65533;&#58669;B&#65533;aE&#65533;y<&#65533;&#65533;&#394;]&#65533;Y<?]&#65533;\&#65533;&#65533;i&#65533;{&#65533;&#65533;&#65533;&#65533;D&#65533;b&#65533;&#65533;KN0.-*n)&#65533;}c`@A&#65533;&#65533; Y&#65533;]>N&#65533;&#1230;&#65533;1Y@m &#65533;&#1005;c[&#65533;Em&#65533;&#65533;	g&#65533;U&#65533;&#65533;&#65533;&#65533;s&#65533;k.&#65533;{&#65533;&#65533;&#65533;&#65533;&#65533;s&#65533;	&#65533;7P&#65533;&#65533;&#65533;&#65533;&#65533;&#65533;M&#65533;&#65533;&#65533;"&#65533;&#65533;&#593;&#65533;&#65533;>&#65533;S&#65533;J&#65533;&#65533;&#65533;&#65533;@&#1600;&#65533;&#30094; &#65533;&#65533;&#2020;&#65533;&#65533;=&#65533;t&#65533;6&#65533;&#65533;&#65533;@&#65533;mN&#65533;&#65533;&#65533;+O&#65533;&#65533;n&#65533;&#65533;&#65533;&#65533;O	&#65533;kB&#65533;&#65533;&#65533;&#555;&#65533;Y|&#360;&#65533;&#65533;&#65533;&#65533;&#65533;}&#65533;&#65533;&#65533;&#65533;q&#65533;}&#65533;&#65533;&#65533;&#65533;
&#65533;`	Wyf&#65533;&#65533;&#65533;+&#65533;&#1333;&#65533;&#65533;}1}&#65533;&#65533;`&#65533;&#65533;&#65533;&#1614;&#65533;&#65533;&#65533;&#65533;&#65533;&#65533;|&#65533;n&#65533;>&#65533;%G&#65533;&#65533;n&#65533;&#65533;>
&#65533;&#65533;&#65533;Z&#65533;&#65533;&#65533;!$&#65533;&#65533;&#65533;.&#65533;`&#65533;&#65533;	&#65533;&#65533;&#65533;&#65533;&#65533;!&#65533;&#65533;&#65533;&#65533;&#65533;&#65533;&#65533;&#65533;&#65533;&#65533;?&#65533;&#65533;&#65533;#&#65533;&#65533;|+U&#65533;&#65533;&#65533;(&#65533;P&#65533;3&#65533;~0=/&#65533;&#65533;&#65533;&#65533;@a&#65533;@&#65533;B_&#65533;D&#65533;?&#65533;&#65533;:&#65533;&#65533;R?&#65533;T&#65533;&#65533;&#65533;U&#65533;&#65533;U%fX&#65533;&#65533;^W/&#65533;Q&#65533;&#65533;d?"\/&#65533;&#65533; !&#65533; &#65533; , ^ &#65533;&#65533;  &#65533; &#65533;H&#65533;&#65533;&#65533;&#65533;*\&#560;&#65533;&#199;#J&#65533;H&#65533;&#65533;&#331;3j&#65533;&#561;&#65533;&#463;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3&#65533;:&#65533;H&#65533;&#65533;&#65533;&#65533;&#1256;Q&#65533;p@`&#65533; &#65533;S&#734;&#1873;+9F&#65533;&#65533;&#65533;5&#65533;	8LN&#65533;&#65533;q&#65533;6p&#65533;X&#65533;&#65533;&#65533;:x&#65533;&#65533;G&#65533;&#65533;&#65533;&#65533;&#65533;&#65533;&#65533;&#65533;&#65533;s0&#65533;g&#65533;&#65533;vsC&#65533;+Y&#65533;&#65533;5&#65533;O&#65533;6&#65533;&#65533;&#65533;&#65533;;&#65533;.&#65533;&#65533;[	&#65533;e&#448;&#65533;g`}N&#65533;~&#65533;&#65533;&#65533;&#65533;s&#65533;&#65533;&#65533;&#65533;&#65533;&#65533;@1(a&#65533;B&#65533;`&#65533;&#65533;9(bl&#65533;&#65533;&#65533; &#65533;&#65533;&#4817;&#65533;&#65533;&#65533;&#65533;&#65533;&#65533;
q&#65533;&#65533;&#65533;&#65533;&#65533;&#65533;&#13252;%7&#65533;&#65533;3&#65533;h&#65533;~8&#65533;&#65533;&#1934;&#65533;PF&#65533;&#65533;7.Xd6&#65533;&#65533;y&#65533;)&#65533;&#65533;&#65533;#&#65533;&#65533;p]&#65533;&#65533;&#65533;4B&#1503;&#65533;&#65533;&#65533;&#65533;@&#65533;&#65533;&#65533;&#65533;&#65533;x&#65533;E&#222;j&#65533;&#65533;&#65533;se"&#65533;Z&#65533;9gv&#65533;&#65533;&#65533;&#65533;m&#65533;&#1511;&#65533;4R&#65533;${ky&#65533;$&#65533;&#65533;)(&#65533;&#65533;&#65533;&#65533;(&#65533;&#65533;Jz&#65533;&#65533;l&#65533;vi|>&#65533;&#65533;&#65533;UQ&#65533;&#43758;&#65533;&#65533;&#65533;&#65533;&#65533;Q&#65533;&#65533;&#65533;&#65533;8 &#65533;&#65533;~&#65533;&#65533;&#65533;&#65533;&#65533;&#65533;Y"Yk&#65533;&#65533;&#65533;&#65533;&#35773;6&#65533;&#65533;&#65533;2Wl&#65533;7&#938;a[&#65533;`(&#65533;+&#65533;&#65533;KYm&#65533;&#65533;&#65533;hns&#36521;^&#65533;&#65533;&#65533;Zn&#65533;+oQ&#1038;;&#65533;&#65533;&#65533;K&#65533;&#1942;&#65533;&#65533;&#65533;&#65533;&#65533;;&#65533;&#65533;@&#65533;*&#65533;&#65533;&#65533;Gj&#65533;cQ&#65533;&#65533;&#65533;&#65533;0&#65533;&#65533;&#65533;&#65533;&#65533;&#65533;&#65533;&#65533;m&#1535;&#65533;&#65533;Z&#65533;&#65533;Vl2L&#65533;b&#65533;&#65533;&#65533;	cY&#65533;t&#65533;&#65533;&#65533;&#65533;&#65533;|&#65533;&#65533;-&#65533;&#65533;&#65533;-&#65533;Z&#65533;&#65533;":2&#65533;D&#65533;&#65533;&#65533;(&#65533;&#65533;3&#65533;1&#65533;Xh&#65533;&#65533;&#65533; p&#65533;T&#65533;t4&#65533;&#65533;V&#65533;&#65533;g&#65533;&#65533;&#65533;r&#65533;&#65533;&#65533;Wm6FW&#65533;&#65533;&#65533;&#65533;&#65533;1oCL@&#65533;e&#65533;&#65533;&#65533;&#65533;u&#65533;&#65533;&#65533;&#65533;&#65533;&#65533;&#65533;&#65533;&#65533;&#65533;&#65533;MW&#65533;r&#65533;&#65533;&#65533;+|&#65533;&#65533;&#806;&#65533;&#65533;wq&#65533;&#65533;&#65533;&#65533;Z&#65533;&#65533;W&#65533;&#65533;wN8&#65533;&#65533;&#65533;&#65533;
&#51746;&#65533;sF%{2&#65533;M,&#65533;=&#736;&#65533;&#65533;r&#320;"&#1289;&#65533;<&#65533;$&#65533;&#65533;!/&#65533;&#65533;&#19175;&#65533;Y&#65533;&#65533;&#65533;&#65533;9&#65533;&#65533;j&#65533;&#65533;&#65533;&#65533;&#65533;&#65533;,&#65533;&#1061;&#65533;r|5&#65533;&#65533;&#65533;&#65533;ny&#65533;n&#65533;W&#65533;&#65533;&#65533;{&#65533; &#65533;&#3638;j:rg7&#65533;&#60675;Z&#65533;&#65533;^&#65533;v&#65533;z&#65533;&#65533;&#65533;&#65533;&&#65533;&#65533;id&#65533;&#606;&#65533;&#65533;&#65533;>&#65533;&#65533;/A>&#1165;G&#1253;&#65533;&#450;&#65533;&#65533;&#65533;`&#65533;&#65533;z&#65533;&#65533; &#65533;G&#65533;A&#65533;`/d&#65533;c_Ex&#65533;;&#65533;&#65533; &#1617;[&#65533;>&#65533;&#65533;q&#65533;@&#65533;&#65533;5&#65533;&#65533;X&#65533;t.L@o&#65533;bX?&#65533;&#65533;H&#65533;&#65533;&#65533;9&#65533;"&#65533;&#65533;@&#65533;(D&#65533;7 &#65533;&#65533;&#65533;&#65533;$z1G&#65533;&#65533;&#65533;.&#65533;&#65533;&#65533;&#65533;jb&#65533;&#65533; &#65533;&#65533;&#65533;p7&#65533;*M&#65533;&#65533;#*&#65533;&#65533;x&#803;&#65533;&#65533;&#65533;:@&#65533;e&#65533;4&#65533;u&#65533;&#65533;0&#65533;_J 9&#65533;&#785;&#65533;/&#65533;cB&#65533;H&#65533;JZ&#65533;&#65533;P!&#65533;(&#65533;&#65533;&#65533;&#65533;&#65533;f&#65533;e&#65533;E&#65533;5-&#65533;&#65533;LeZR&#65533;&#65533;&#65533;&#65533;L&#65533;k&#65533;&#65533;&#65533;&#65533;M&#65533;N&#65533;&#741;&#65533;H&#65533;&#65533;^&#65533;EG [@&#65533;b=Pf/Y&#65533;&#65533;$&&#65533;&#65533;&#65533;&#1175;&#65533;&#65533;&#65533;&#65533;&#65533;A&#65533;&#65533;&#65533;&#65533;[&#65533;6&#65533;8&#65533;WF&#65533;&#65533;(8&#65533;	d5&#65533;&#65533;[&#65533; 7&#65533;&#65533;&#65533;RpT&#65533;&#65533;&#65533;l&#65533;&#65533;&#65533;&#65533;&#65533;&#65533;&#65533;&#65533;&#65533;0&#65533; M&#65533;&#65533;&#65533;S&#65533;%Sf?b&#65533;8&#966;&#65533;&#65533;X^E&#65533;;]&#65533;p&#65533;?&#65533;&#65533;1&#65533;iWBG&#65533;@s=&#65533;m&#65533;t2&#65533;"&#65533;iY\ P&#65533;&#65533;j&#65533;	6&#65533;&#65533;&#65533;2&#65533;G&#65533;&#65533;&#651;|Uv+'&#65533;&#65533;&#65533;r
&#65533;&#65533; &#65533;&#851;@&#65533; &#65533;f&#65533;@5Z&#65533;&#65533;u&#65533;
`&#65533;`}&#65533;?&#65533;J&#1450;~&#65533;#&#65533;M9-&#65533;&#65533;&#65533;MW&#65533;&#65533;&#65533;wR&#65533;&#65533;1u&#65533;FE&#65533;J&#65533;d5%2x&#65533;L0&#65533;d&#65533;&#65533;_&#65533;&#65533;&#65533;jJ&#65533;:V!=T]&#65533;x&#65533;*N/&&#65533;,a	{X&#65533;&#65533;&#65533;v}lPK:&#65533;) &#1914;&#65533;C&#65533;'&iJ&#65533;d&#65533;f5&#65533;&#65533;&#65533;&#65533;.v&#65533;0&#65533;DI&#65533;0Q&#65533;&#65533;&#863;F8&#65533;LQ&#65533;jl+lmm{[s&#65533;V&#65533;&#2028;@&#65533;V&#65533;&#65533;&#65533;>&#65533;#&#65533;&#65533;%&#136;P&#585;&#65533;ma&#65533;;W&#65533;&#65533;&#65533;&#65533;nPYs&#65533;&#42884;&#65533;&#65533;URw&#65533;HT&#65533;&#65533;&#65533;&#65533;&#65533;&#65533;oy&#65533;:V&#65533;&#65533;.@;M&#65533;&#1935;`W&#65533;&#65533;I&#65533;u&#65533;sh6&#65533;&#65533;u0\&#875;_&#65533;&#65533;7&#65533;&#65533;&#65533;u&#65533;`&#65533;&#65533;&#65533;&#65533;C&#65533;&#65533;l#<&#65533;	S&#65533;&#65533;&#65533;&#65533;7&#65533;&#65533;&#65533;$&#65533;T&#65533;NS&#65533;&#65533;&#65533;&#65533;&#65533;&#1391;&#65533;1@X'&#65533;@&#65533;&#65533;&#65533;L&#65533;"&#65533;&#65533;HN&#65533;&#65533;&#65533;l&#65533;&#65533;Sd^&#583;/&#65533;\&#65533;&#65533;V&#58295;&#65533;&#65533; 2&#65533;&#65533;`&#65533;&#65533;&#65533;L&#65533;2&#65533;&#65533;&#65533;yd	&#65533; f&#65533;&#250;&#65533;&#65533;&#65533;lfQn"C8&#65533;>&#65533;b&#65533;&#65533;M&#65533;&#65533;&#960;&#65533;&#65533;M&#65533;B&#65533;%&#65533;0h?&#65533;&#65533;&#65533;&#65533;w&#65533;A&#65533;&#459;&#65533;+&#65533;&#65533;&#286;&#65533;&#65533;&#65533;N{&#65533;&#1248;&#65533;&#65533;I`E3&#65533;&#65533;"&#65533;A_&#65533;L&#65533;&#65533;&#65533;&#65533;&#65533;&#65533;&#65533;1&#65533;1@%>oW&#65533;&#65533;&#949;&#65533;w&#65533;&#65533;^{z$&#65533;> |&#65533;&#65533;rNi&#65533;&#65533;t&#65533;i&#602;&#189;&#65533;&#65533;&#65533;)&#65533;g&#65533;&#65533;&#65533;&#65533;&#65533;&#950;&#65533;&#65533;&#65533;f&#65533;&#65533;P&#65533;c[tOo7&#65533;#&#65533;R&#65533;6&#65533;&#65533;|[ljk&#65533;&#65533;n&#65533;@&#65533;M&#65533;z&#65533;&#65533;&#1926;^	&#65533;Vt&#65533;&#65533;&#65533;"&#65533;S&#65533;jH&#65533;I&#65533;&#65533;&#65533;&#65533;n&#65533;&#65533;g-o\&#65533;&#65533;&#65533;&#65533;&#65533;&#263;&#65533;&#65533;&#65533;&#65533;o&#65533;&#65533;]&#65533;&#65533;M&#65533;9&#65533;;&#65533; &#1010;&#65533;7K&#65533;{&#1449;&#65533;&#65533;&#65533;&#65533;W&#65533;&#65533;&#1015;&#65533;&#65533;M&#65533;&#65533;}j&#65533;&#65533;&#65533;i&#65533;&#65533;&#65533;&#65533;mi,&#65533;<~@O#&#65533;L>k&#65533;&#65533;&#65533;&#65533;HO&#65533;&#65533;!&#65533;&#65533;S-&#65533;&#1996;~&#631;-&#65533;`&#65533;-&#65533;x&#65533;*&#65533;g&#65533;"!&#1916;&#65533;&#65533;&#65533;&#65533;&#65533;N&#65533;&#65533;Z%&#65533;=&#65533;-&#65533;&#65533;&#1203;&#65533;<&#65533;g&#65533;&#65533;&#65533;Ko&#65533;&#65533;&#65533;&#639;&#65533;Y-&#65533;&#65533;*f!`&#65533;&#65533;&#65533;&#65533;d&#65533;l&#65533;1A&#65533;%&#65533;#&#65533;2&#65533;;&#65533;o&#1471;&#65533;)&#65533;&#65533;`Jlwq66&#65533;7&#65533;&#65533;&#65533;)&#65533;&#65533;[&#65533;w7(-W4`O&#1980;
&#65533;&#65533;&#65533;c&#65533;yI&#65533;d&#65533;[&#65533;&#65533;e&#65533;d&#65533;&#65533;a&#65533;&#65533;&#65533;&#65533;um&#65533;^&#65533;{&#65533;&#65533;1&#65533;&#65533;&#65533;;&#65533;&#65533;LI&#65533;.&#65533;&#65533;&#65533;<'&#65533;&#65533;K&#65533;&#65533;M&#65533;&#65533;&#65533;n0&#65533;&#65533;l&#65533;&#65533;S&#65533;&#65533;&#903;
&#65533;Kx&#65533;k&#65533; "g&#65533;&#65533;P&#65533;
&#65533;&#65533;&#65533;&#65533;&#65533;?&#65533;&#65533;&#65533;/&#65533;&#65533;&#65533;{&#65533;&#65533;&#65533;+0g&#65533;z;A!&#65533;$9&#65533;&#65533;F&#65533;'7D&#65533;|&#65533;v$q&#65533;|&#65533;gt46&#65533;&#65533;3+U&#65533;&#65533;g&#65533;7l&#65533;&#65533;&#65533;v@Q~Bp`
GK&#65533;&#65533;c&#65533;&#65533;v&#65533;&#65533;&#65533;X(p\xxVVNNU h&#65533;'1z&#65533;g&#65533;~&#65533;3 C+%&#65533;2&#65533;s&#65533;G&#65533;&#65533;x&#65533;&#65533;&#65533;?&#65533;e#q&#65533;&#65533;}[Es&#65533;&#65533;T &#65533;&#65533;f&#65533;&#1476;W&#65533;\&#65533;5L&#65533;&#65533;lHv+&#65533;&#1155;&#51397;(Sj&#65533;;&#65533;7g&#65533;&#65533;(XwGbh&#65533;e&#65533;&#1158;&#65533;&#65533;m&#65533;%&#65533;!&#194;R&#65533;rR&#65533;Gxe&#65533;EUIH=pu~Xw&#65533;h[&#65533;d&#65533;&#65533;&#65533;&#65533;&#65533;>)c%qv&#65533;4q&#65533;w&#65533;&x&#65533;&#65533;&#65533;&#65533;$QJg&#65533;Gi&#1346;u%&#65533;&#65533;tUu&#65533;&#65533;&#65533;&#65533;mq16b%&#65533;&#65533;W&#65533;!)&#65533;&#1636;"&#65533;&#1098;X&#65533;WI&#65533;&#65533;[&#65533;Sm&#65533;(|2&#65533;&#65533;&#65533;]&#65533;L&#65533;&#65533;&#65533;&#65533;(&#65533;&#65533;&#65533;&#65533;&#65533;xm'&#65533;2&#65533;)&#65533;2S5(&#472;%10&#65533;&#65533;&#65533;&#65533;&#65533;O&#65533;"&#65533;&#65533;zH&#65533;(X("0%o&#65533;&#65533;)&#65533;Ix&#65533;&#1907;&#65533;&#65533;H&#65533;&#65533;&#65533;&#65533;&#65533;Z?&#65533;X&#65533;;E&#65533;&#65533;H&#65533;&#65533;BMG&#65533;kwDdB L*b\	&#65533;[4&#65533;&#65533;&#65533;WS&#65533;&#65533;&#65533;&#65533;Z&#65533;A&#65533;&#65533;&#65533;&#65533;S&#65533;&#65533;&#65533;&#65533;&#65533;*&#65533;)&#65533;&#65533;R&#65533;&#65533;#&#65533;&#65533;_&#65533;G(YR&#65533;&#65533;!&#65533;N9j&#65533;%59&#65533;&#200;J`#\@T`P 6&#65533;.&#65533;&#65533;M&#65533;&#65533;i&#65533;&#65533;s+&#65533;$&#65533;8&#65533;&#65533;&#65533;@&#65533;(O&#65533;&#65533;&#65533;6T&#65533;&#65533;R	8&#1848;/&#65533;#&#65533;d)~&#65533;&#1621;O&#65533;]Io(aZ&#65533;((k&#65533;&#65533;&#65533;&#65533;>&#65533;C&#65533;&#65533;&#65533;.!&#65533;&#65533;ifdt&#65533;Ri&#65533;&#232;&#65533;R&#65533;&#65533;q8U&#65533;&#65533;c)&#65533;&#65533;	&#65533;T2&#65533;X&#65533;m&#65533;&#65533;{&#65533;b&#65533;li4
 &#65533;&#65533;j'Q&#65533;&#65533;	&#65533;P&#65533;]5`&#65533;&#65533;&#65533;7&#65533;&#65533;&#65533;Be&#599;&#65533;i&#65533;&#65533;9P&#65533;&#38569;v*&#65533;&#65533;nG&#1624;&#65533;}&#65533;!m&#65533;&#37885;&#1629;J&#371;&#65533;&#65533;&#65533;&#65533; &#65533;9&#65533;x9+ B&#65533;&#65533;&#65533;&#65533;!4&#65533;&#65533;&#65533;&#332;&#65533;&#65533;&#65533;&#65533;h&#65533;a&#65533;&#65533;&#1977;&#65533;{&#65533;&#65533;X&#65533;&#65533;+&#13907;{B%&#65533;y&#65533;&#65533;9B&#65533;&#65533;&#65533;&#181;%&#65533;f`>&#65533;{&#65533;&#65533;&#65533;X(&#65533;_8&#65533;&#65533;&#65533;LQ&#65533;&#51737;&#65533;C>,&#65533;&#65533;&#65533;R&#65533;G&#65533;G&#65533;,&#65533;j&#65533;&#1098;3&#1039;-Y&#65533;tX&#65533;5o&#65533;&#65533;"9H|2&#65533; J&#65533;$&#65533;&#65533;'J&#65533;{&#65533;&#65533;|&#65533;|R1}&#65533;9&#65533;iy&#65533;&#65533;&#1238;&#65533;&#65533;&#547;V*&#65533;&#65533;&#65533;*"
&#65533;Z&#65533;&#65533;&#65533;G&#65533;&#65533;&#65533;)&#65533;dZ&#65533;fZ&#65533; @&#65533;k&#65533;e"&#65533;V+&#65533;C&#65533;&#65533;y&#65533;&#65533;"8&#65533;v*q&#65533;z*d&#65533;&#65533;&#65533;u	&#65533;J&#65533;&&#65533;YIaz&#65533;&#65533;&#65533;&#65533;c&#65533;o&#65533;&#65533;&#65533;L&#65533;&#65533;%&#65533;&#65533;!&#65533;zOFs&#65533;&#541;?&#65533;{j&#65533;&#65533;&#65533;Y%&#65533;9&#65533;-&#65533;&#65533;&#42592;xt&#65533;&#65533;&#65533;&#65533;&#65533;&#65533;A&#65533;*&#65533;&#65533;&#65533;kzI&#65533;y;qG&#65533;pm&#65533;&#65533;&#65533;&#65533;h&#65533;&#1705;&#65533;&#65533;&#65533;&#65533;2
&#65533;5&#65533;A&#65533;&#65533;&#65533;[&#65533;
E&#65533;&#65533;y&#65533;&#65533;&#65533;&#43695;&#65533;eWfb&#480;H&#65533;&#65533;]&#65533;K: ~&#65533;I&#65533; 3s^&#65533;&#65533;f!&#65533;&#65533;&#65533;R&#65533;5i&#65533;72&#65533;m&#65533;&#45666;&#65533;&#65533;&#65533;&#65533;Y&#65533;&#65533;&#65533;6r&#1333;.&#65533;&#65533;v&#65533;(&#65533;&#65533;&#65533;t&#65533;&#340;B&#65533;&#65533;&#65533;&#65533;G!&#65533;&#65533;&#65533;)&#65533;&#65533;&#65533;&#65533;h$&#65533;:&#65533;&#65533;$&#65533;ez&#65533;&#65533;&#65533;SZ&#65533;&#65533;(&#65533;&#65533;_&#65533;%W&#65533;&#65533;'w&#1067;&#65533;_&#65533;&#65533;c&#65533;&#65533;&#65533;&#65533;z&#65533;&#65533;&#65533;&&#65533;Z&#65533;|&#65533;D&#65533;&#682;9{&#65533;&#65533;&#65533;U&#65533;&#65533;$&#65533; S&#65533;&#65533;j&#65533;Pd&#65533;kd}&#65533;:,[&#65533;&#65533;&#65533;dF&#65533;&#378;&#65533;
&#65533;&#65533;"&#65533;z&#65533;&#65533;
&#65533;;&#1781;f&#65533;Y?&#65533;&#65533;dH 0Yz&#65533;&#65533;&#65533;&#65533;h(&#65533;M{&#65533;b&#65533;&#65533;Z&#65533;&#65533;&#176;0&#65533;4&#65533;:dHj#:&#65533;g&#65533;TK{t3I&#65533;&#65533;<&#65533;&#65533;\&#65533;&#65533;iu 	&#65533;&#65533;Po&#1762;&#65533;&#65533;&#65533;K&#65533;_q&#65533;]&#65533;&#65533;[&#65533;+&#65533;_dk&#65533;+&#65533;e&#65533;&#65533;&#65533;&#65533;R28@&#65533;&#65533;&#65533;Pk&#65533;`&#65533;&#65533;&#65533;f&#65533;#&#65533;&#65533;H&#65533;&#65533;`&#65533;8&#65533;&#65533;&#65533;k&#65533;&#65533;z# @&#65533;EV&#65533;&#65533;p&#65533;&#65533;&#65533;&#65533;&#65533;X&#65533;&#65533;&#65533;&#65533;&#65533;&#65533;(&#65533;&#65533;=&#65533;s:p&#65533;&#65533;p!&#65533;&#65533;&#23275;&#48836;&#443;_2&#65533;&#65533;&#1785;y&#65533;&#65533;&#65533;&#668;~&#65533;&#1019;&#65533;j&#1547;|j&#65533;&#65533;&#65533;F&#65533;Y&#65533;3&#65533;f0&#65533;&#65533;&#65533;&#65533;k&#65533;&#65533;&#65533;&#65533;&#65533;&#65533;%l&#65533;&#65533;&#65533;B&#65533;&#65533;&#65533;&#65533;&#296;&#65533;Q&#65533;&#65533;&#65533;{&#65533;g&#65533;]MF&#65533;&#65533;&#65533;&#65533;}&#65533;V&#65533;2&#65533;l &#65533;&#65533;r&#65533; &#23195;&#65533;m&#65533;p1y &#65533;&#65533;&#65533;x&#65533;&#65533;l&#65533;&#65533;&#65533;2jd&#65533;&#65533;0 !&#65533;R&#65533;&#65533;&#65533;S&#65533;FZ/a&#65533;&#65533;(&#65533;g&#65533;+&#65533;LKos&#65533;a&#65533;	&#65533;&#65533;E&#65533;(! i&#65533;K&#65533;8&#65533;&#65533;(&#65533;&#65533;:&#65533;&#65533;i&#65533;=|&#65533;&#65533;K&#65533;&#65533;&#65533;c&#65533;&#378; &#65533;6]&#65533;<S&#179;b [`&#65533;n&#65533; >&#65533;
h&#65533;vZ&#65533;I&#65533;B&#65533;&#65533;"4&#65533;Z&#65533;	&#65533;8&#65533;&#65533;&#46773;eLd9&#757;h&#680;_&#65533;&#65533;B&#65533;&#65533;&#65533;&#674;&#65533;AZ4@t&#65533;Kl&#65533;&#65533;y&#65533;
&#65533;&#65533; F&#65533;s&#65533;K&#65533;&#65533;yP&#65533;&#65533;x ,&#65533;4t>T&#65533;&#65533;&#65533;+&#65533;&#569;&#65533;_f&#65533;=L&#65533; &#65533;tuk&#65533;F&#65533;&#65533;X&#65533;}*i]&#65533;q&#65533;nP&#65533;&#65533;u&#65533;^&#65533;0:&#65533;&#65533;&#65533;
0&#65533;&#268;&#65533;d&#65533;&#1635;5&#65533;&#65533;&#65533;&#65533;sA&#65533;&#65533;k&#65533;)&#65533;&#65533;&#65533;d8[&#65533;&#65533;|&#387;K&#824;&#288;&#65533;!!&#65533;%&#65533;l&#65533;&#65533;&#65533;&#65533;`&#65533;n&#65533;<w&#65533;&#65533;&#65533;&#65533;k{&#65533;<B&#65533;&#65533;&#65533;[&#65533;&#883;&#65533;d&#65533;)&#65533;5F&#65533;&#65533;&#65533;R&#65533;E&#65533;A&#65533;&#65533;&#65533;QY&#595;&#65533;+&#65533;&#707822;&#65533;\SuvR,&#65533;&#65533;&#65533; T
&#65533;\&#65533;p&#65533;LNy&#65533;&#65533;S&#65533;&#65533;	F&#65533;&#65533;&#65533;&#65533;o&#65533;&#65533;xDe&#65533;&#65533;N&#65533;&#65533;p&#65533;:}d&#65533;&#65533;&#65533;QP&#65533;&#65533;[;&#65533;;&#65533;h&#65533;&#65533;W+(M&#65533;O&#65533;-&#65533;d- /&#65533;&#65533;&#65533;
h0;;&#65533;&#65533; &#65533;H=&#65533;&#1262;&#65533;&#65533;`&#65533;&#65533;-&#65533;}&#65533;&#65533;G&,\&#65533;&#65533;&#65533;t-d &#65533;&#65533;L&#65533;&#65533;&#65533;&#65533;&#789;&#65533;&#65533;&#65533;&#65533;B&#65533;&#65533;&#65533;(~T
&#65533;&#65533;6&#65533;&#65533; p&#65533;&#1236;&#65533;cPpM&#65533;^&#65533;n&#65533;&#65533;&#65533;&#65533;&#65533;&#1367;+&#727;&#65533;A&#65533;&#65533;*&#65533;&#65533;&#65533;]&#65533;&#65533;&#65533;&#65533;*p
P&#1104;&#65533;&#65533;}I&#65533;!=&#65533;T&#65533;&#65533;{7*T&#65533;|`&#65533;&#65533;&#65533;&#65533;~&#297;&#65533;
&#65533;B&#1613;&#65533;&#65533;&#65533;&#65533;_&#65533;&#65533;=&#65533;7d&#65533;&#65533;$&#65533;&#65533;G&#65533;&#65533;&#65533;&#65533;&#65533;&#1718;:)&#65533;&#65533;&#65533;T<&#65533;Z &#65533;&#1196;0&#65533;J&#65533;&#65533;&#65533;&#65533;&#65533;10:&#65533;J&#65533;&#65533;&#65533;J&#65533;&#1534;&#65533;&#65533;;k&#65533;&#65533;&#65533;&#65533;P&#65533;cf =IZ~t	x&#65533;&#65533;&#65533;&#65533;&#65533;mLp&#65533;m&#65533;&#65533;&#65533;	&#65533; &#65533;&#65533;&#65533;6&#65533;&#65533;d&#65533;`#&#65533;&#65533;&#65533;&#65533;&#65533;(&#65533;&#65533;&#65533;mA&#65533;&#65533;&#65533;&#65533;&#65533;H &#65533;M&#65533;LJ&#65533;
&#65533;8V&#65533;R&#65533;&#65533;&#65533;>&#65533;G&#65533;&#65533;i&#65533;&#65533;&#1724;&#65533;&#65533;-&#65533;&#65533;&#65533;{=&#65533;&#65533;}&#65533;'B&#65533;&#1967;R&#1638;`&#65533;&#65533;&#65533;n&#65533;>&#65533;&#58389;&#65533;=&#65533;&#65533;&#65533;&#65533;&#65533;!T&#1792;&#65533;&#1744;&#65533;k>_&#65533;-	&#65533;&#65533;qv&#65533;f&#65533;&#65533;	;&#65533; `-&#65533;&#65533;&#65533;l<&#65533;y&#65533;Y&#65533;&#65533;M&#576;&#65533;M&#65533;jl&#65533;Pt&#65533;&#65533;&#65533;&#65533;&#65533;s&#65533;&#65533;&#65533;&#65533;&#65533;A&#65533;&#65533;&#65533;&#65533;&#1629;&#65533;&#65533;&#65533;&#65533;P|&#65533;&#65533;,	&#65533;P
&#65533;&#65533;G&#65533;&#65533;&#65533;f&#65533;
&#65533;pI&#65533;&#65533;&#65533;&#65533;&#65533;C%Z`&#1311;&#65533;&#65533;&#65533;&#65533;&#65533;;N?&#65533;&#65533;/&#65533;&#65533;&#65533;&#65533;&#65533;~&#65533;&#65533;&#65533;&#1822;{6AD*h&#65533;y&#65533;n&#65533;&#65533;&#65533;~&#65533;&#65533;&#65533;p&#65533;&#65533;}&#65533;&#65533;,_y&#65533;&#65533;&#65533;m&#1248;&#65533;iNI&#1520;&#65533;T,&#65533;&#65533;&#65533;&#65533;q&#65533;&#65533;!E&#65533;6&#65533;&#65533;jU&#65533;&#65533;&#65533;&#65533;(&#65533;&#65533;&#65533;&#65533;}M&#65533;&#398;&#65533; &#65533;&#65533;&#65533;W&|&#65533;&#65533;&#65533;"&#65533;&#65533;&#65533;"&#65533;N&#65533;&#65533;&#65533;\&#65533;C&#65533;&#65533;&#65533;&#65533;&#65533;&#65533;&#65533;A&#65533;&#11697;&#65533;&#65533;&#65533;&#65533;&#65533; &#65533;&#65533;&#65533;P	&#65533;&#65533;A&#65533;&#65533;
C]&#65533;	&#65533;&#65533;ts&#65533;nKU&#65533;1&#65533;&#65533;&#65533;&#65533;&#65533;&#65533;@&&#17198;&#65533;&#65533;&#1724;&#65533;&#65533;&#65533;&#65533;&#65533;c&#1843;G)&#1777;`	&#65533;&#65533;&#65533;|&#65533;&#65533;0n#i&#65533;&#65533;]0&#65533;&#65533;tn&#65533;a&#65533;y&#65533;&#65533;!&#65533;I&#65533;p&#65533;&#65533;&#65533;&#65533;&#65533;S&#65533;&#65533;Z-&#65533;O.)&#65533;3&#65533;&#65533;&#65533;&#65533;&#65533;&#65533;&#65533;&#65533;&#65533;&#65533;&#65533;&#723;&#65533;&#65533;&#65533;L&#65533;!>&#65533;K&#65533;&#65533;&#65533;Y&#65533;"B&#65533;&#1241;&#65533;&#65533;&#65533;&#65533;&#65533;A&#65533;&#65533;&#65533;&#65533;&#65533;&#65533;&#65533;&#65533;&#65533;&#65533;&#65533;&#65533;&#65533;&#65533;Ac0&#65533;qm&#65533;p&#65533;N &#65533;%&#65533;&#65533;&#65533;&#65533;l&#65533;&#65533;&#65533;=&#65533;p&#2037;&#65533;&#65533;D'J&#65533;v&#65533;&#65533;&#65533;&#65533;*&#65533;&#877;&#65533;Yp&#65533;&#65533;^&#65533;&#65533;&#65533;&#1900; &#65533;&#65533;&#65533;&#65533;&#65533;&#65533;&#65533;&#65533;&#65533;&#65533;&#1680;f&#65533;&#65533;&#1436;M&#65533;&#65533;&#1819;&#65533;&#65533;&#65533;5&#65533;x&#65533;&#65533;_&#65533;&#65533;	+8&#2044;&#65533;&#65533;&#65533;5&#65533;&#65533;&#65533;&#65533;2&#65533;_&#65533;b&#65533;Af@%&#65533;&#65533;ra&#5949;&#1641; &#65533;&#65533;@&#65533;S&#65533;&#65533;S&#65533;
9&#1917;&#65533;v&#65533;t&#65533;&#65533;r
X>&#65533;z~&#65533;&#65533;&#65533;&#65533;&#65533;5&#65533;&#65533;&#65533;&#65533;&#65533;&#65533;&#65533;&#65533;&#65533;O&#65533;&#65533;K&#65533;)&#65533;&#65533;&#65533;&#65533;&#65533;&#65533;&#65533;i&#65533;&#65533;&#65533;CV%N&#65533;&#65533;&#65533;&#65533;n&#65533;&#65533;&#65533;&#4302;$)&#65533;<8&#418;H&#65533;U&#65533;&#65533;&#65533;&#65533;U)&#65533;&#65533;&#65533;&&#709;e&#65533; t&#65533;3&#65533;&#65533;&#65533;8&#65533;%Z&#65533;&#65533;Q&#65533;&#65533;&#1569;&#65533; HF2U&#65533;&#65533;&#65533;U&#65533;Y&#65533;J&#65533;"&#65533;	&#65533;'Q&#65533;~K&#65533;,W&#65533;E9h&#65533;&#65533;&#65533;&#65533;d&#65533;&#901;H&#65533;&#65533;&#65533;S&#65533;>&#65533;&#65533;!&#65533;&#65533;{#&#65533;&#65533;Rb&#900;&#65533;(		&#26723;&#65533;bp2&#65533;x&#65533;&#65533;&#65533;HYz<&#65533;&#65533;A#S)&#65533;&#65533;&#65533;&#65533;&#65533;&#1317;L&#1325;n&#65533;&#1692;C&#65533;&#65533;d&#65533;38&#1782;&#65533;n&#65533;r&#65533;&#65533;&#65533;&#65533;&#65533;&#2043;&#65533;&#65533;YY&#65533;e&#65533;&#65533;&#65533;5c&#65533;Q	&#65533;&#657;&#65533;&#65533;N&#65533;&#65533;;&#65533;TWZ&#65533;w&#65533;&#65533;&#65533;v&#65533;
V&#65533;&#1842;&#65533;3&#65533;)&#65533;-&#65533;,&#1482;'&#65533;'X&#65533;x&#65533;&#65533;w&#65533;w&#65533;A&#65533;&#65533;&#65533;&#65533;&#65533;XP&#65533;0&#65533;R1&#65533;&#65533;#&#65533;b&#65533;Fx&#65533;&#65533;&#656;b&#65533;=&#65533;, &#65533;;&#65533;H&#65533;+Dh&#65533;&#65533;J&#65533;&#65533;&#65533;&#65533;N|g&#65533;qZ&#65533;&#65533;E{3J'&#65533;&#65533;>&#65533;&#209;&#65533;)&#65533;&#65533;&#65533;x&#1582;&#65533;&#65533;4&#65533;((&#65533;4o&#65533;&#65533;Z&#65533;p&#65533;&#65533;&#65533;&#65533;&#65533;?&#65533;,J&#65533;>: &#65533;oK&#65533;
&#65533;&#468;&#65533;pC&#65533;&#65533;&#65533;I
&#65533;t&#65533;&#1096;&#65533;q&#65533;:&#65533;$0A!&#65533;&#65533;&#65533;&#65533;&#65533;'&#65533;b @p&#65533;&#65533;&#65533;&#65533;P&#65533;T*&#65533;&#65533;&#65533;lt&#65533;&#65533;&#65533;DR&#65533;&#65533;*Zi"&#65533;&#782;RN;&#65533;O&#65533;*&#65533;&#65533;&#65533;VZ&#65533;B>O&#65533;&#65533;&#65533;,&#65533;r&#65533;
:&#65533;20&#65533;X&#65533;&#65533;*&#65533;Zx2tD&#65533;&#65533;J&#334;R&#65533;I(&#65533;&#65533;&#65533;,&#65533;&#65533;:2&#65533;&#65533;23MOVhc&#65533;&#65533;X&#65533;K&#65533;@&#65533;&#65533;&#65533;&#65533; r&#65533;-7&#65533;D+{&#65533;Q&#65533;&#65533;e6&#65533;&#65533;X&#65533;=x7D&#65533;0&#65533;&p&#65533;&#65533;&#65533;&#65533;_&#65533;&#65533;22&#65533;&#65533;S&#65533;&&#65533;4&#687;Nu4&#65533;j&#65533;&#65533;&#65533;&#65533;&#65533;&#65533;!&#65533;&#8654;&#65533;R&#1471;&#65533;&#65533;&#65533;N &#65533;YcY&#65533;0&#65533;!J&#65533;&#65533;0]wa2s&#65533;3{&#65533;S&#65533;&#65533;&#65533;&#65533;&#65533;y&#65533;z&#65533;&#65533; Pf;n&#65533;&#65533;v&D[di t&#65533;{&#777;U f	&#65533;S"@&#65533;~&#65533;&#65533;&#65533;j&#65533;UZE&#65533;&#65533;&#65533;k..&#65533;&#65533;2&#206;6&#65533;s&#65533;=&#65533;&#65533;4&#65533;&#65533;&#65533;
&#65533;n&#65533;/&#955;&#65533;f&#65533;&#65533;VY9&#65533;&#65533;&#65533;FN&#65533;&#65533;&#65533;N&#65533;A&#65533;J&#65533;&#65533;&#65533;&#65533;L&#65533;v/&#65533;`N&#65533;zT&#65533;&#1493;u&#65533;&#65533;&#65533;&#65533;&#65533;c6&#65533;&#65533;6&#65533;uK&#65533;%&#65533;U&#65533;&#65533;&#65533;Y1%l&#65533;&#65533;n!&#65533; <&#65533;&#65533;&#65533;&#65533;{g4&#65533;B&#65533;D8&#65533;3&#65533;u-&#65533;&#65533;&#65533;&#65533;.&#65533;&#65533;8o&#35031;>y/	&#65533;&#65533;&#65533;0&#65533;&#65533;&#65533;F&#65533;$&#65533;&#65533;qc&#65533;&#65533;9{h&#65533;&#65533;&#65533;<&#65533;j&#65533;vFH&#65533;@I&#65533;&#65533;&#65533;&#65533;&#65533;g&#65533;&#65533;!+RO+^F4S&#65533;+d &#65533;&#65533;6 &#65533;&#65533;l&#65533;&#65533;#PU|&#65533;K$(_&#65533;P&#65533;&#188;&#65533;&#65533;a&#65533;&#65533;&#65533;|tD&#65533;,&#65533;&#65533;S&#65533;^&#65533;&#65533;1Z&#65533;&#65533;z2&#65533;I'&#65533;Faq,&#65533;%8&#65533;2&#65533;\&#65533;@&#65533;&#65533;&#65533;&#65533;&#65533;TRI&#65533;&#65533;&#30488;&#65533;&#65533;T&#65533;&#65533;SD&#65533;f&#65533;I%&#65533;&#1911; &#65533;&#65533;&#65533;&#65533;j&#65533;&#65533;&#65533;"8&#65533;
&#65533;Q&#65533;kdc&#65533;&#24213; &#65533;*&#65533;&#1154;z&#65533;&#65533;&#65533;&#65533;M&#65533;F&#65533;r&#748;&#65533;&#65533;6&#65533;&#65533;Uzsa!]&#65533;&#65533;&#65533;Jc#&#65533;&#65533;8c&#65533;2&#65533;!&#65533;XC&#65533;\&#65533;&#65533;[`&#65533;C~E'&#65533;b&#65533;&#65533;hB&#65533;&#65533;h&#65533;&#65533;x&#65533;&#65533;p&#65533;{D&#65533;H&#65533;-)&#65533;!O&#65533;&#65533;&#65533;&#65533;&#65533;4&#65533;D&#65533;u&#65533;&#65533;&#65533;&#65533;]&#65533;jU&#65533;&#65533;B&#65533;&#65533;t&#65533;PXA&#65533;&#65533;&#65533;FhFS&#65533;&#65533;&#65533;&#65533;%&#65533;w2&#65533;4&#65533;Y&#65533;.	?%O<}&#65533;&#65533;&#65533;&#65533;r*&#65533;X&#65533;&#65533;&#65533;$d;&#65533;&#65533;	(rIt$+D&#65533;P&#1041;&#65533;&#65533;&#65533;&#1099;&#65533;&#65533;&#147;&#65533;&#65533;&#65533;@{X&#65533;&#65533;&#65533;&#65533;&#65533;L&#20550;&#65533;&#201;&#65533;O&#65533;&#65533;&#65533;&#65533;k&#65533; bR&#65533;&#65533;\&#65533;&#65533;s
/&#65533;'w~$ (&#65533;I&#65533;&#65533;DB&#65533;&#65533;&#65533;"KN*d&#65533;M&#65533;8&#65533;Q&#65533;"&#65533;&#65533;&#65533;M$U&#65533;!&#65533;T	;&#65533;y&#1339;&#65533;&#65533;e&#65533;zd?&#65533;P_d&#65533;(	U-&#65533;IN&#65533;&#65533;^&#65533;S&#65533;&#65533;&#65533;V&#65533;b*1G&#65533;&#65533;n&#65533;!gM@8&#65533;?&#65533;lT'&#65533;H&#65533;U&#65533;&#65533;&#65533;&#65533;&#65533;%&#65533;&#65533;&#65533;&#65533;&#65533;o&#65533;&#65533;x&#65533;&#65533;c&#65533;V7&#65533;&#65533;&#65533;95&#65533;.&#65533;N>n)/[	G5&#65533;qY&#65533;f&#65533;&#65533;C&#65533;&#65533; &#65533;7&#65533;&#65533;!&#65533;&#65533;&#65533;&#65533;b&#65533;&#65533;&#65533;j Z&#65533;c&#65533;&#65533;&#65533;Jl;&#1138;&#65533;3&#65533;5wy&&#884;&#65533;&#65533;`&#65533;&#65533;z&#65533;<D&#65533;V\	&#65533;XQ&#65533;&#65533;&#65533;51#lH&#585;&#65533;g&#65533;D&#65533;*P&#65533;V6&#65533;&#65533;v&#666;&#1859;H#&#65533;&#65533;N&#65533; &#65533;ZR&#515;&#65533;&#65533;$&#65533;xj&#65533;E&#65533;l&#65533;c&#65533;y&#65533;L^p d&#65533;&#65533;?&#65533;&#65533;&#65533;&#65533;&#65533;A&#65533;&#65533;Q4K{&#65533;&#65533;&#65533;Bb&#65533;g&#65533;r&#65533;lEn&#65533; &#65533;-+&#65533;&#65533;&#184;q&#65533;&#65533;&#65533;&#65533;JmK&#65533;m&#65533;u&#65533;&#65533;3&#65533;4&#65533;0%/&#65533;R&#65533;&#65533;&#65533;&#65533;.&#65533;&#65533;&#65533;&#65533;&#65533;&#65533;&#65533;&#65533;&#65533;8&#65533;&#65533;&#65533;f&#65533;&#65533;&#65533;h&#65533;&#65533;RI>&#65533;&#650;&#65533;bR&#65533; pTq
]&#65533;B&#65533;&#65533;H&#65533;S&#65533;&#65533;&#65533;RT&#65533;&#65533;&#65533;\ &#65533;_&#65533;&#65533;&#65533;\]N&#65533;+&#65533;z&#65533;&#65533;hM&#65533;])S&#65533;&#809;?&#65533;A&#65533;&#65533;&#65533;yq!B&#450;&#65533;m&#65533;&#65533;&#65533;Xh&#65533;&#65533;&#65533;4/+&#65533;&#65533;J&#65533;&#65533;I2{&#65533;&#65533;1f2&#65533;&#65533;S`B&#65533;&#65533;@&#65533;w%&#65533;_&#65533;&#65533;&#65533;&#65533;M&#65533;&#65533;&#22425;&#65533;&#65533;1W&#65533;9&#65533;&#65533; &#65533;&#65533;&#926;&#65533;[&#65533;L8&#65533;	?&#65533;3&#65533;P2k)&#65533;Y&#65533;&#65533;fy&#1371;&#65533;&#65533;&#65533;	zp&#65533;&#1067;&#65533;&#65533;Q&#65533;&#65533;&#65533;&#65533;9E1&#65533;&#65533;&#65533;*&#65533;&#65533;=&#65533;&#65533;+&#65533;&#65533;&#1173;&#65533;&#65533;x
&#65533;U]&#65533;a&#65533;&#65533;n%&#65533;,&#2037;&#65533;&#65533;M&#65533;&#65533;&#65533;&#65533;3&#65533;z&#65533;!W&#65533;|>{n&#65533;&#65533;&#65533;K&#65533;	@&#65533;&#65533;&#65533;&#65533;t&#65533;$&#65533;I&#65533;v&#65533;&#65533;
&#65533;&#65533;(lA&#65533;&#65533;	&#65533;&#65533;	&#65533;&#65533;`T&#65533;&#65533;U&#65533;d&#65533;n&#65533;P&#65533;&#65533;&#637;|B&#65533;&#65533;&#65533;&#65533;j&#65533;E&#65533;h&#65533;&#65533;nG&#65533;U&#65533;d&#65533;=&#65533;B]&#65533;A&#65533;s&#65533;rD&#65533;&#65533;o&#65533;&#65533;U&#65533;&#65533;&#65533;&#65533;l&#65533;&#65533;q&#65533;&#65533;&#65533;Q&#65533;&#48714;&#65533;&#65533;&#65533;|F &#65533;&#605;*&#65533;&#65533;D~&#65533;j&#65533;&#65533;Ysr&#65533;&#65533;&#65533;~&#65533;Z&#65533;_&#65533;&#65533;MB&#65533;&#65533;zy&#65533;s&#65533;&#65533;|&#65533;'[Lc
&#65533;&#65533;.&#65533; &#65533;2&#143;&#65533;&#65533;&#65533;&#65533;v&#65533;&#65533;&#65533;&#65533;p&#65533;)&#65533;&#65533;8#&#65533;&#65533;C&#65533;&#65533;&#65533;&#65533;&#65533;&#65533;J*&#65533;;&#65533;Au&#65533;&#65533;]B	&#65533;	&#65533;&#65533;&#65533;w&#65533;E&#65533;m&#65533;&#65533;Js
L&#65533;&#65533;5~&#65533;x"'D_y!.&#65533;Y&#65533;*9&#513;@&#65533;&#65533;&#65533;+&#65533;&#65533;&k1MwD&#65533;s&#65533;*J&#1135;&#65533;1&#139;&#65533;&#65533;1R%&#65533;8=}^b&#65533;&#65533;CQ&#65533;^&#65533;`&#65533;&#65533;&#65533;&#65533;&#65533;4
&#65533;&#65533;_&#65533;&#65533;&#65533;#&#65533;L&#65533;	&#65533;&#65533;`+/&#811;&#65533;&#65533;&#1218;5P&#65533;&#65533;&#65533;:&#65533;t&#65533;z&#65533;&#65533; &#65533;&#65533;&#65533;&#65533;%`	Z&#65533;Iq&#65533;&#65533;|&#65533;y,&#65533;:&#65533;'@A&#65533;&#65533;926&#65533;{)&#65533;&#65533;&#65533;y#&#65533;X&#65533;&#65533;z@#/l&#65533;)&#65533;[&#65533;&#65533;&#65533;)5H@!&#65533;(&#1086;&#65533;9&#65533;l&#65533;y&#65533;*&#65533;b&#65533;
&#65533;>&#65533;&#65533;&#65533;&#65533;&#65533;">A&#65533;X5&#65533;&#65533;&#1185;&#65533;8&#783;1<&#65533;&#65533;A&#65533;
@{D&#65533;$4&#65533;&#65533;&#65533;&#65533;:&#65533;S&#65533;&#65533;&#1539;NH2q&#65533;.c&#65533;>&#65533;C&#65533;J&#65533;&#65533;Q(	&#65533;&#65533;&#65533;&#65533;E$&#65533;Y&#65533;&#65533;&#65533;B&#65533;&#65533;&#65533;A&#65533;DJ&#65533;&#65533;;L&#65533;DM&#65533;
&#65533;k&#65533;i&#65533;)dB&#65533;,&#65533;7&#65533;&#65533;b&#65533;&#65533;
&#65533;H&#65533;!&#65533;N06&#65533;P&#65533;&#65533;&#65533;C[&#65533;&#65533;Z&#65533;E]&#65533;EF&#65533;
?&#1282;!,&#65533;"&#65533;B &#65533;&#65533;&&#65533;y`&#65533;elFg|&#65533;&&#65533;_&#65533;Dj&#65533;D<&#65533;&#65533;&#65533;&#230;N&#65533;O&#65533;&#65533;x&#65533;&#65533;)ES&#65533;&#65533;&#65533;SE&#65533;&#1065;&#65533;/&#65533;&#65533;Id~&#65533;Gy&#65533;&#65533;x&#65533;
z&#65533; &#65533;@a<
&#65533;
&#65533;&#65533;3>as,&#65533;&#65533;&#65533;K&#65533;&#65533;G&#65533;4&#65533;CXHA&#65533;&#65533;*=&#65533;#5H;1&#65533;&#65533;+&#65533;z&#65533;F&#65533;R&#65533;&#65533; &#65533;g&#65533;&#65533;&#65533;Ar&#828;&#65533;;&#65533;n&#65533;F L&#65533;3i/&#65533;&#65533;|8z&#65533;&#65533;9&#65533;&#454;&#65533;d,&#513;&#65533;&#604;D&#65533;%&#65533;/&#65533;|&#65533;&#65533;&#65533;&#606;&#65533;b&#65533;Q&#65533;&#65533;&#65533;&#65533;.&#65533;&#65533;&#65533;&#65533;&#65533;2&#65533;I&#65533;h&#65533;&#65533;&#1779;&#65533;F&#65533;a&#65533;,z(G`FJ&#65533;
&#65533;&#65533;&#627;<K&#65533;&#65533;MX&#466;S2&#65533;&#65533;D&#65533;&#65533;Kw(E97&#65533;&#65533;&#65533;&#1523;#&#65533;tA&#65533;&#65533;+xJ&&#65533;0&#65533;&#65533;&#65533;&#65533;LT	&#65533; &#235;&#1786;&#65533; &#65533;&#65533;&#65533;&#263;(&#65533;&#65533;L&#65533;;&#65533;K&#65533;&#65533;(a{&#65533;H9>(&#65533;<&#65533;J&#65533;<M%&#65533;K&#65533;l&#65533;J$&#65533;s?%&#65533;Z&#656;&#65533;&#65533;&#65533;&#65533;	&#65533;i&#65533;M&#65533;&#65533;&#65533;U&#65533;&#805;&#65533;&#65533;&#1603;&#65533;&#65533;=L&#1284;`p&#65533;&#619;`&#65533;{&#65533;&#65533;\&#811;
M&#65533;&#65533;&#65533;&#65533;KM&#65533;&#65533;N&#65533;&#65533;&#1492;Kd&#65533;&#65533;
&#65533;z&#65533;&#65533;{G&#65533;$)!0L&#65533;L&#65533;#&#65533;&#956;&#65533;&#65533;&#65533;r&#65533;&#65533;=`1&#65533;&#65533;&#65533;Ef&#65533;&#65533;yn&#65533;L PP5?|&#65533;I&#65533;&#65533;
&#65533;&#65533;&#886;AF&#65533;T&#65533;&#65533;&#1078;&#65533;&#65533;d&#65533;H|*&#65533;&#65533;&#65533;&#65533;BZ&#65533;&#65533;&#65533;&#65533;$&#65533;&#65533;&#65533;h&#65533;7jP&#65533;&#65533;Ps,&#65533;g&#65533;&#65533;&#65533;q&#65533;^,&#65533;"P%&#65533;t&#1681;=P&#65533;D&#65533;#&#565;&#65533;P &#65533;&#65533;K&#65533;K"EOH&#65533;&#65533;#eM&#65533;R&#65533;&#65533;&#65533;3&#65533;20S 8&#65533;&#65533;Q&#65533;Ju&#65533;&#65533;d	&#65533;F&#65533;&#65533;&#65533;&#65533;&#65533;Q1-&#65533;&#65533;"&#65533;,&#65533;R&#65533;"&#65533;&#65533; &#65533;&#65533;!%F"M&#65533;&#65533;&#65533;'&#65533;t&#65533;&#65533;z&#65533;K'EO]&#65533;&#65533;E&#1042;&#65533;+&#65533;+m&#65533;3%&#65533;&#65533;;J&#65533;&#65533;&#65533;&#1051;9&#65533;&#65533;&#1157;&#65533;&#65533;I&#65533;Tz&#65533;&#1305;@&#65533;tH&#65533;|&#65533;Ty&#65533;&#65533;&#65533;p+N&#65533;&#1332;J+)&#513;M&#65533;&#1109;K&#65533;&#65533;&#65533;e2&#65533;S&#65533;&#65533;&#65533;6&#65533;&#65533; &#65533;&#65533;"}M&#65533;,K59HI&#65533;&#65533;&#65533;&#224;I&#65533;&#65533;&#65533;ZC$&#65533;&#65533;Y#&#842;&#65533;;&#65533;P!sS&#2033;&#65533;Yp}&#65533;Ty&#65533;I&#837;L&#65533;&#65533;m&#65533;x&#65533;.01&#65533;TNU&#65533;e	U]UVuU&#65533;L&#65533;p&#1474;&#65533;PZ&#65533;&#65533;&#65533;&#65533;U&#1524;U\&#65533;H&#65533;P&#65533;&#1743;(&#65533;+c&#65533;
d&#65533;&#65533;_ATT&#65533;&#65533;&#65533;|&#65533;]&#65533;#%WJm&#65533;l&#65533;&#65533;L&#65533;&#65533;&#65533;&#65533;Q&#65533;o&#65533;Xu&#65533;
V&#65533;&#65533;&#65533;S&#65533;&#65533;/&#65533;dSz-&#65533;%&#65533;&#65533;[MY&#65533;u&#65533;4uP&#65533;:&#65533;&#65533;Y&#65533;3T&#65533;&#65533;&#405;M&#65533;o+V&#65533;&#65533;&#65533;&#1980;&#65533;&#65533;=&#1539;&#65533;j&#65533;&#65533;&#65533;&#65533;l&#65533;&#65533;M=&#65533;&#65533;&#65533;t&#65533;&#65533;&#65533;=&#65533;&#65533;&#65533;Zt&#65533;&#65533;T&#65533;I&#65533;&#65533;&#65533;&#65533;\&#65533;C&#65533;H2Yy&#65533;LB&#65533;&#65533;&#65533;"&#65533;&#65533;&#65533;|&#65533;]&#65533;#&#65533;&#65533;&#1682;&#65533;O&#65533;&#65533;b&#65533;Yi&#65533;W@T&#65533;&#65533;&#65533;z&#65533;&#65533;FJ&#1311;x8&#65533;&#65533; &#65533;&#65533;&#65533; &#65533;Q=&#65533;z&#65533;&#65533;&#65533;&#65533;Rx\&#65533;}\5W&#65533;Iv&#65533;X]&#65533;&#65533;&#65533;[&#65533;&#65533;&#65533;65[&#65533;&#1877;&#65533;3&#65533;&#65533;&#629;=]&#65533;M]&#65533;5&#65533;&#65533;S&#65533;]&#1629;u&#65533;&#65533;&#65533;&#65533;F&#65533;U	6=&#1005;&#65533;}d&#65533;l&#1568;oy&#65533;&#65533;&#65533;q}&#65533;&#65533;&#65533;7&#65533;&#65533;&#65533;\&#65533;]&#65533;|{^`U&#65533;&#65533;&#65533;&#495;&#65533;\&#65533;&#65533;]Z}]&#65533;&#65533;5&#65533;&#65533;&#65533;&#65533;^
y(&#65533;&#65533;&#65533;^&#65533;&#65533;]&#1637;&#65533;&#65533;&#65533;&#669;c&#1469;E<&#65533;&#688;&#65533;&#65533;Iux&#65533; e`^&#65533;&#65533;Vo5X&#65533;&#65533;&#65533;E&#65533;&#65533;&#65533;=P&#65533;&#65533;R&#65533;&#1464;&#65533;&#65533;|&#65533;&#65533;u&#65533;^&#65533;&#65533;&#65533;&#65533;`&#65533;&#65533;&#65533;&#65533;&#65533;&#65533;@S&#65533;
&#65533;BSDrH&#405;&#65533;&#65533;&#65533;BZ&#65533;eV&#65533;&#65533;4H2&#65533;&#65533;<j&#65533;TV&#65533;&#65533;&#65533;&#65533;&#65533;X&#229;&#65533;&#65533;&#65533;o&#65533;aL&#65533;&#1836;MWu}&#65533;&#940;^&#65533;&#65533;[
.Y.&#1777;[&#1249;&#65533;*N&#65533;&#65533;WN&#65533;&#65533;P&#65533;~&#65533;[a&#65533;&#65533;&#65533;K&#65533;&#65533;e&#463;&#65533;W&#65533;&#65533;&#65533;&#65533;&#65533;&#65533;]&#65533;&#65533;&#65533;JEW&#65533;EP&#65533;&#65533;&#65533;&#65533;E&#65533;+&#65533;&#65533;#[Y&#65533;`&#65533;&#65533;&#65533;&#178;&#65533;&#65533;|W&#65533;&#65533;^&#65533;&#692;&#65533;[7&#65533; Z&#65533;I&#65533;&#65533;&#65533;&#65533;&#65533;,&#65533;h&#65533;%&#65533;#?D`e&#65533;ep&#65533;kU\&#65533;&#65533;&#65533;6&#65533;a&#65533;M`&#65533;&#65533;&#65533;9_	&#65533;c&#65533;&#65533;\&#65533;&#65533;M_^dW&#65533;`Xn&#1271;5&#65533;zXe[f&#65533;K!d6&#65533;Z&#65533;K&#65533;&#65533;?fa&#65533;4bY<&#65533;bN&#65533;^f&#65533;<&#65533;b6De&#65533;-r &#65533;i&#65533;e&&#748;&#65533;&#65533;l&#65533;JfF&#65533;dNRo&#65533;p678&#65533;Kbl]lNgq6fg&#65533;P5&#65533;uYx&#65533;&#1691;&#65533;fu&#65533;g&#65533;&#65533;&#65533;n&#65533;g~&#65533;&#65533;&#65533;g{&#65533;~5g&#65533;&#65533;&#65533;&#65533;&#65533;&#65533;&#65533;&#65533;&#65533;&#65533;&#65533;&#65533;}&#65533;&#65533;Ngm.J}&#32878;&&#65533;vN&#65533;&#65533;Sb&#65533;&#65533;&#65533;gpn&#65533;~&#65533;\&#65533;&#65533;&#33806;&#65533;m&#65533;h&#65533;Ni&#65533;&#65533;&#65533;Q&#65533;&#65533;&#65533;g&#65533;&#65533;~i&#65533;~h&#65533;&#65533;&#65533;&#65533;i&#65533;F&#65533;w&#65533;&#65533;k&#65533;Nn>&#1999;&#65533;i&#65533;.&#65533;QfL&#65533;v&#65533;&#65533;&#476;.j&#65533;~&#65533;
&#65533;&#38910;b&#65533;n&#65533;aFg~^j&#65533;N&#65533;vf&#65533;T&#65533;&#65533;Ni&#65533;&#65533;&#65533;j&#65533;^&#65533;&#65533;j&#65533;&#65533;h&#65533;n&#65533;N&#65533;k&#65533;sk&#65533;&#65533;k&#65533;&#65533;$&#65533;&#65533;k&#65533;&#65533;&#65533;k&#65533;&#65533;k&#65533;.&#65533;&#65533;l&#65533;&l&#65533;l&#65533;~&#65533;&#14853;&#65533;F&#65533;&#65533;>&#65533;&#65533;&#65533;kh&#65533;k&#65533;v&#65533;&#654;&#65533;&#758;l&#65533;&#65533;l&#65533;&#65533;&#65533;&#65533;&#65533;l&#65533;&#65533;&#65533;&#65533;y&#65533;&#65533;&#65533;&#65533;l&#65533;&#65533;Yn&#65533;&#65533;6m&#65533;nm&#65533;&#1486;m&#1566;m&#1646;&#65533;&#1510;m&#65533;&#65533;c&#65533;&#65533;m&#65533;&#65533;m&#65533;&#65533;&#65533;&#65533;&#65533;m&#65533;m&#65533;.n&#65533;>n&#65533;N&#65533;ndrk&#65533;/nn&#65533;vn&#65533;&#65533;&#65533;~n&#65533;n&#65533;&#65533;&#65533;&#65533;&#65533;&#65533;&#65533;n&#65533;7&#65533;&#65533;&#65533;&#65533;o&#65533;o&#65533;6&#65533;&#65533;No&#65533;V&#65533;&#65533;f&#65533;&#65533;v&#65533;&#65533;&#65533;o&#65533;&#65533;&#65533;&#65533;&#65533;&#65533;&#65533;&#65533;&#65533;&#65533;o&#65533;&#65533;o&#65533;~&#65533;e&#65533;&#65533;N&#65533; &#65533;&#65533;p'pOp_&#65533;&#65533;f&#65533;p&#65533;p	&#65533;p
&#65533;p&#65533;p&#65533;p&#65533;&#65533;&#65533;p&#65533;p&#65533;g&#65533;&#65533;;&#65533;:qOq_qoqq&#65533;q&#65533;q&#65533;q&#65533;q&#65533;q&#65533;q&#65533;q&#65533;q r!r"/r#'r&&#65533;&#65533;&#65533;&#65533;&#65533;nr'r(&#65533;r)&#65533;r*&#65533;r+&#65533;r,&#65533;r&#65533;-&#65533;r.&#65533;&#65533;&#65533;fL&#65533;Sfr2/s3?s4Os5_s6os7s8&#65533;s9&#65533;s:&#65533;&#65533;&#65533;Q&#65533;R&#65533;&#65533;:&#65533;s>&#65533;s?&#65533;s@tAtB/t&#65533; _rC_tFotGtH&#65533;tI&#65533;&#65533;8G&#65533;DqJ&#65533;tM&#65533;tN&#65533;tO&#65533;tA&#65533;tsBWtR?uTOuS_uUouVuW&#65533;uY&#65533;&#65533;Y&#65533;u[&#65533;&#65533;[&#65533;&#65533;\&#65533;&#65533;]&#65533;&#65533;^&#65533;&#65533;_&#65533;`va'&#65533;b?vcGveOvf/v:&#65533;&#65533;&#65533;&#65533;P&#65533;j&#65533;eovl&#65533;vm&#65533;vn&#65533;vo&#65533;vp&#65533;vqwr/wswtOwpg&#2005;Pwwx&#65533;wy&#65533;Cz&#65533;w{&#65533;w|&#65533;w}&#65533;&#65533;|&#65533;w&#65533;w&#65533;&#65533;&#65533;&#65533;x&#65533;&#65533;'&#65533;&#65533;7&#65533;&#65533;G&#65533;&#65533;_x&#65533;ox&#65533;w&#65533;&#65533;&#65533;&#65533;&#65533;&#65533;x&#65533;&#65533;&#65533;&#65533;&#65533;x&#65533;&#65533;x&#65533;&#65533;x&#65533;&#65533;&#65533;"&#465;vLy&#65533;/y&#65533;y&#65533;Oy&#65533;?y&#65533;&#65533;&#65533;&#65533;y&#65533;oy&#65533;&#65533;&#65533;&#65533;&#65533;y&#65533;&#65533;y&#65533;&#65533;y&#65533;&#65533;&#65533;&#65533;&#65533;&#65533;&#65533;&#65533;&#65533;&#65533;&#65533;&#65533;z&#65533;'&#65533;&#65533;7&#65533;&#65533;Gz&#65533;O&#65533;&#65533;oz&#65533;wz&#65533;z&#65533;7zc&#65533;Xk&#65533;&#65533;z&#65533;&#65533;zr&#65533;&#65533;  !&#65533; h ,( d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J&#65533;&#65533;&#1123;H&#65533;*]&#692;&#65533;&#1255;P&#65533;J&#65533;J&#65533;&#65533;&#1387;X&#65533;F&#65533;`&#65533;H&#65533;&#65533;`&#202;K&#65533;r,9R&#65533;&#65533;&#1783;p&#65533;,&#65533;@&#65533;B&#65533;"&#65533;&#759;&#65533;&#2047;&#65533;	&#65533;@&#65533;&#65533;&#65533;&#65533;&#65533;k&#65533;*	&#824;&#65533;&#65533;&#65533;M)4P&#65533;&#65533;&#272;3k&#65533;&#65533;&#65533;f&#65533;&#65533;L&#65533;&#65533;&#65533;&#65533; S&#65533;ky&#65533;&#65533;&#304;Q&#734;M[q&#65533;&#65533;	&#65533;npC&#65533;&#65533;&#65533;&#65533;&#65533;3FC&#65533;6&#65533;&#65533;&#531;+_&#956;&#65533;&#65533;&#65533;&#1059;K/&#65533;P&#65533;d*&#65533;-&#65533;&#65533;w&#65533;:z&#65533;&#65533;o|&#65533;&#65533;&#65533;&#65533;&#1259;gX\&#65533;n&#65533;v&#65533;&#65533;O?+q2Z&#65533;&#1039;&#65533;FW&#807;&#65533;&#65533;] i&#65533;&#65533;[}&X~&#65533;&#65533;@\&#65533;&#65533;v g&#538;&#65533;)&#65533;&#65533;?&#65533;&#65533;_&#65533;&#65533;!&#65533;6&#65533;(VF&#65533;;8!&#65533;0&#65533;&#65533;&#65533; &#65533;&#65533;&#1987;1 &#65533;bg4&#65533;&#65533;&#65533;&#65533;,f(&#65533;D&#65533;d&#199;4&#65533;&#514;	&#65533;-&#65533;&#65533;&#65533;&#65533;&#65533;&#65533;&#65533;{&#65533;&#65533;bH&#65533;d&#65533;\vi&#65533;&#65533;/~&#65533;d&#65533;"&#65533;h&#146;&#65533;&#65533;&#65533;c&#65533;Q)&#1690;^&#65533;)&#65533;W&#65533;	&#65533;&#65533;&#1568;
M&#65533;&#1631;&#65533;p6&#65533;&#212;n
&#65533;&#65533;[&#937;h&#65533;9&#65533;9&#65533;&#65533;7*&#65533;f&#65533;&#65533;}&#65533;&#65533;&#65533;&#65533;&#65533;%&#65533;&#65533;v*#&#65533;&#65533;&#65533;&#1639;&#65533;2&#65533;&#65533;&#65533;i&#65533;"&#65533;&#65533;z&#65533;&#65533;|&#65533;&#65533;&#65533;
*&#65533;|JJ^&#65533;&#65533;&#65533;&#65533;&#1770;&#65533;&#65533;:d&#65533;&#65533;&#65533;z&&#65533;~>x(&#65533;~&#65533;p]]U&#65533;&#65533;&#65533;&#65533;F;[&#65533;&#142;H&#65533;&#65533;3&#65533;&#65533;Y&#65533;&#65533;&&#65533;&#1158;[&#65533;&#65533;&#65533;Y&#65533;&#65533;i
%&#65533;d=@h&#65533;*^&#622;&#65533;&#65533;>F&#65533;&#65533;&#65533;&#1114;/&#65533;-&#65533;&#65533;)&#65533;|}&#65533;&#65533;&#65533;&#166;&#65533;&#65533;'&#65533;&#65533;&#65533;7&#65533;&#65533;&#65533;G,&#65533;&#65533;W&#65533;\Bv&#65533;K#&#65533;&#65533;&#57838;&#65533;&#65533;&#65533;&#65533;j&#65533;V&#65533;B&#65533;&#65533;&#65533;&#65533;,&#65533;&#65533;&#65533;&#65533;0&#476;&#65533;A&#65533;%&#65533;&#65533;&#65533;&#65533;&#65533;&#65533;&#65533;&#65533;&#65533;L&#32160;&#65533;&#65533;k&#65533;&#65533;k4c&#65533;&#65533;&#65533;M&#65533;\&#65533;i'&#65533;&#65533;&#65533;&#65533;&#65533;{&#65533;&#65533;b&#65533;&#65533;&#65533;&#65533;&#65533;&#65533;[l&#65533;&#65533;(&#65533;&#65533;&#65533;&#65533;&#65533;&#65533;d)]n&#65533;6&#65533;o&#65533;<.;5p&#65533;m7\j&#65533;&#65533;&#65533;&#65533;&#65533;&#65533;hu\Rv[2/h{&#65533;&#65533;Y&#65533;o&#65533;_&#65533;_&#65533;&#65533;&#65533;&#65533;&#65533;&#65533;&#65533;&#65533;&#65533;b=&#65533;u&#65533;&#246;&#65533;8&#65533;Egf&#65533;&#65533;&#65533;:`&#65533;&#5671;&#65533;&#65533;w&#65533;&#65533;&#65533;&#65533;&#65533;K4g=&#65533;&#65533;&#618;&#65533;>&#65533;&#65533;&#65533;u&#65533;&#65533;-&#65533;i'PV&#36346;'&#65533;T&#65533;&#65533;o,&#65533;&#65533;n?=<&#65533;&#65533;Y&#65533;&#65533;&#65533;&#65533;g&#65533;T&#65533;K3&#65533;r&#65533;O&#65533;dc&#65533;&#65533;&#1703;&#65533;!&#65533;J&#65533;&#632;&#65533;}&#65533;&#65533;\Q&#65533;&#65533;&#65533;&#65533;&#65533;&#65533;O&#65533;z&#65533;&#168;&#65533;&#65533;&#65533;&#65533;&#65533;R&#65533;]AN&#65533;	&#65533;&#65533;&#65533;&#65533;QI&#65533;3&#65533;&#65533;"0&#65533;&#65533;,H&#65533;K&#65533;a&#65533;&#65533;&#65533;~&#65533;&#65533;&#65533; &#220;&#65533;X&#65533;r*&#1568;
;4&#65533;&#65533;&#65533;&#65533;&#16981;&#65533;&#65533;A&#65533; O 2&#65533;&#65533;&#65533;2tB&#65533;
}+"V&#65533;tH&#263;	&#65533;[c#R&#65533;&#65533;&#65533;&:&#65533;P&#65533;"&#65533;&#65533;LR&#65533;&#65533;sf7&#65533;LxV&#65533;&#65533;&#1063;&#65533;2&#65533;&#65533;hD#&#65533;&#65533;&#65533;2&#65533;bKH&#65533;&#65533;8&#65533;&#65533;F&#65533;-i&#65533;f X&#65533;&#65533; &#1024;$ H&#65533;P&#65533;wS&#65533;&#65533;F&#65533;&#65533;&#65533; v&#65533;&#65533;&#36369;+&#65533;&#65533;&#65533;dW#5&#65533;9&#65533;':$"&#65533;&#65533;&#65533;8F&#65533;&#65533;&#65533;&#65533;`"&#65533;&#65533;cQ&#65533;"9 d&#65533;&#65533;4Nv&#65533;0&#65533;&#65533;dv0I&#65533;&#65533;&#65533;&#65533;% x&#65533;&#645;&#65533;+?&#65533;-&#65533;I&#65533;\jj*Z Z@p@`Z&#65533;K&#65533;&#65533;&#1192;@RPn&#65533;&#65533;d}8&#65533;r&#65533;M&#65533;&#65533;&#65533;&#65533;&#65533;&#65533;v&#65533;&#65533;&#65533;&#65533;&#65533;<&#65533;XGL&#65533;J@l&#65533;&#65533;.@&#65533;:&#65533;&#65533;&#65533;&#65533;&#65533;&#65533;@&#65533;&#65533;B&#65533;2&#65533;&#65533;L&#65533;(P&#65533;=&#65533;-&#65533;&#65533;f-o&#65533;&#65533;&#65533;&#65533;&#65533;Ss&#65533;&#151;O&#65533;z&#65533;K&#65533;:&#65533;xX@>*53&#65533;M&#65533;J&#65533;&#65533;&#65533;&#65533;&#65533;)jZ&#65533;e&#65533;&#65533;&#65533;&#65533;L)45&#1665;O
 -&#65533;&#65533;&#65533;L&#65533;
&#65533;&#65533;&#65533;&#65533;:&#65533;)k&#65533;9&#65533;&#65533;&#65533;[7` &#65533;0&#65533;R_&#65533;&#65533;&#65533;&#65533;@&#65533;&#65533;T|&#65533;x&#65533;&#65533;'&#65533;&#65533;.&#65533;&#65533;V&#362;Z&#65533;C&#65533;s&#65533;M&#65533;&#65533;KP&#65533;&#65533;&#65533;&#65533;&#65533;&#65533;C&#65533;&#1690;&#65533;u&#65533;$G&#65533;&#1811;&#65533;&#65533;&#65533;&#65533;[o=&#65533;_#&#65533;N&#65533;&#65533;&#65533;k'&#65533;R.&#1456;&#65533;&#65533;&#625;j&#65533;&#1419;&#65533;&#482;&#65533;A&#65533;y(&#65533; H&#65533;jS&#65533;/&#65533;f&#65533;&#65533;8i*uZ&#65533;&#65533;l&#65533;&#65533;&#65533;&#65533;J&#65533;w:&#65533;3&#65533;&#65533;&#65533;emaK\&#65533;&#65533; h&#65533;&#65533;v&#65533;e&#65533;&#65533;&#65533;.&#65533;z&#65533;B&#65533;d&#65533;v&#65533;&#65533;&#65533;o&#65533;k&#65533;tv&#65533;&#65533;&#65533;5Ia~D,&#65533;&#65533;%&#65533; r&#65533;)&#1870;&#65533;&#500;&#1549;&#65533;v&#65533;&#65533;]<&#65533;&#65533;&#65533;/	&#65533;&#65533;*&#65533;Q&#65533;&#65533;&#65533;Bt[&#65533;Fj`&#65533;&#65533;&#65533;w&#65533;N!~
N&#1399;&#65533;&#65533;-.&#65533;&#65533;&#65533;&#65533;&#65533;&#65533;#80&#65533;&#65533;&#65533;_02&#65533;&#65533;(&#65533;&#1061;&#65533;&#65533;N&#1151;&#1377;&#65533;&#65533;&#33054;y&#65533;&#65533;&#65533;<S|9B&#65533;h&#65533;&#65533;p&#65533;!&#65533;A&#65533;)}Q&#65533;z-&#65533;(7&#65533;K0gH&#65533;&#65533;&#65533;6&#65533;&#65533;o&#65533;&#65533;P&#65533;H&#65533;D&#65533;t7A.&#65533;xj&#65533;&#65533;V&#65533;H&#65533;&#65533;&#65533;l3&&#65533;
vm&#65533;&#65533;&#65533;&#65533;&#65533;&#65533;&#65533;&#65533;2zU"&#65533;u &#65533;&#65533;&#65533;&#65533;i&#65533; 3&#65533;&#65533;&#65533;8&#65533;&#65533;&#65533;M&#65533;BZe_&#65533;&#65533;&#65533;&#65533;&#65533;&#65533;&#65533;&#65533;SQe&#65533;
&#65533;&#65533;y&#65533;^&#65533;o|&&#65533;&&#65533;&#1056;&#65533;&#65533;GM&#65533;o9;8&#65533;&#65533;&#65533;&#65533;&#65533;&#65533;&#59733;&#1831;&m&#65533;&#65533;&#1316;4&#65533;w&#65533;b&#65533;&#65533;u&#65533;K&#65533;j&#65533;&#65533;	&#65533;aN&#65533;ug&#65533;&#65533;&#65533;&#65533;&#65533;&#65533;5&#65533;&#65533;&#65533;h+&#488;v&#65533;&#65533;&#65533;&#65533;=+&#65533;&#65533;&#65533;~&#65533;&#65533;SkH&#1748;&#65533;&#65533;&#65533;N&#65533;&#65533;c&#65533;&#65533;&#65533;&#65533;2,&#65533;&#65533;&#65533;`f&#65533;&#65533;v&#65533;&#65533;&#65533;"&#65533;=&#65533;~_&#65533; &#65533;.A&#65533;M&#65533;&#65533;&#65533;&#65533;&#24658;.U@&#65533;U'&#65533;&#65533;&#65533;re*&#65533;&#65533;:&#65533;&#65533;&#65533;&#65533;&#65533;3&#65533;X&#65533; &#65533;&#65533; y&#65533;&#65533;[ "&#65533;&#65533;&#65533;9&#65533;D&#65533;&#65533;5 &#65533;5&#65533;&#65533;~&#65533;&#65533;7&#65533;&#65533;&#65533;\&#65533;8&#1017;&#65533;&#65533;&#65533;&#65533;&#65533;7+"Bl&#65533;e&#65533;V'&#65533;&#65533;&#65533;w&#65533;i&#65533;&#65533;&#65533;&#65533;P&#65533;zo#&#65533;&#65533;H-A&#65533;&#65533;&#65533;&#65533;&#65533;]&#65533;W0_6&#65533;a&#65533;]&#65533;&#65533;z&#65533;&#65533;&#65533;&#65533;&#65533;&#65533;v&#65533;&#65533;&&#65533;&#65533;2&#65533;r&#65533;&#65533;b &#1032;nH&#65533;&#65533;&#65533;&#65533;W&#65533;&#65533;I/;&#65533;&#65533;&#65533;&#65533;&#65533;&#65533;&#65533;/%Al&#65533;&#2037;&#65533;&#1911;Dh7&#65533;&#65533;W|&#65533;6&#65533;&#65533;&#65533;&#65533;&#65533;&#65533;&#65533;iO&#65533;6&#65533;&#65533;&#65533;-&#65533;&#65533;	m1&#65533;&#65533;&#65533;&#65533;&#65533;&#65533;Xh&#65533;D&#65533;&#65533;&#65533;1?&#65533;Kk\9&#65533;&#65533;vT&#65533;&#65533;&#65533;/Lv&#65533;&#65533;2&#65533;Vp\&#65533;&#65533;&#65533;yhXN&#65533;&#65533;&#65533;^&#65533;&#65533;;&#65533;&#65533;K}&#65533;#&#65533;&#65533;6&#65533;&#65533;Rx&#65533;{&#65533;&#65533;k*^q&#65533;V@&#65533;&#65533;&#65533;&#65533;&#65533;&#65533;&#65533;m2&#65533;&#65533;&#65533;&#65533;&#65533;v+jR&#65533;&#65533;s&#65533;&#65533;&#65533;&#65533;&#65533;&#65533;v&#65533;xqj?&#65533;zY&#65533;~&#65533;WK&#65533;&#65533;|Kg&#65533;&#65533;I&#65533;&#65533;O&#65533;&I&#65533;&#65533;l&#65533;&#65533;X&#65533;!g&#65533;%I&#65533;&#1909;HD&#65533;r&#65533;A8&#65533;G{&#65533;g&#65533;L>&#65533;e9&#65533;S\&#65533;&#65533;&#65533;&#65533;c&#65533;'pd&#65533;&#65533;.p&#65533;^&#65533;&#65533;g&#65533;&#65533;D&#65533;U&#65533;o	&#512;&#65533;&#65533; >&#65533;LJ5 &#65533;&#1282;&#65533;'&#65533;3&#65533;6&#65533;p{|e&#65533;v&#65533;w|x&#65533;&#65533;&#65533;qZ`&#65533;>R@o%Pe&#65533;j&#65533;2_&#65533;W_j&#65533;C&#65533;r&#65533;1&#65533;&#65533;1| '&#65533;&#65533;&#65533;NDI&#65533;Ab&#65533;ecX=]57&#65533;Zf&#65533;i&#65533;&#65533;M&#65533;Gx&#65533;-?&#65533;(&#65533;&#1153;%H489&#1411;&#65533;&#65533;U&#65533;7P&#65533;{qj*&#65533;&#65533;o%U&#65533;\&#65533;v&#65533;fc&#65533;xb&#65533;&#65533;&#65533;3&#65533;:&#65533;15!&#65533;'&#65533;&#356;&#65533;&&#65533;*&#65533;6G&#65533;v &#65533;h;&#65533;te&#65533;6	&#65533;&#65533;&#65533;&#65533;&#65533;&#65533;w4p&#65533;3)?C&#65533;&#65533;i&#65533;XBpj&#65533;h&#65533;&#65533;&#65533;7&#65533;&#65533;&#65533;x&#65533;A_i&#65533;&#65533;&#65533;&#65533;2&#65533;&#65533;&#65533;8"&#65533;&#65533;&#65533;&#65533;&T7&#65533;(G&#65533;%@/7&#65533;&#65533;Q~=h}&#65533;F&#65533;Ev&#65533; &#65533;w&#65533;&#65533;@&#65533;sW&#65533;f&#65533;Uwh&#65533;&#65533;XF&#65533;&#65533;vd&#65533;&#1557;&#65533;&#65533;&#65533;&#769;`&#65533;&#65533;&#1617;&#1975;z;&#65533;b&#65533;GV:&#65533;&#65533; &#65533;&#65533;=R&#65533;)&#134;&#65533;H&#65533;8&#65533;2I,&#65533;2Y8&#65533;&#65533;&#65533; &#65533;Q8i&#65533;&#65533;&#65533;@&#65533;H&#65533;&#65533;I&#65533;F&#65533;&#65533;1^_&#65533;)"&#65533;E&#65533;De-iJ'&#65533;$A&#65533;m@ G&#500;&#65533;[	c&#65533;&#65533;&#65533;A&#65533;F&#65533;&#65533;Q&#65533;Y&#65533;h&#65533;RShB&#65533;r&#65533;l1&#65533;&&E(U&#65533;y&#65533;&#65533;^l&#1286;	!&#65533;|9&#65533;)C&#65533;QC&#65533;&#65533;d6y(ky&#65533;W2&#65533;4\&#65533;7 &#65533;&#65533;1K&#65533;&#65533;&#65533;&#65533;&#65533;&#65533;&#1303;&#65533;9&#65533;\X&#65533;8C&#65533;&#65533; &#65533;w<7g&#65533;]|&#65533;yY&#65533;&#65533;&#65533;,&#65533;X&#65533;&#65533;&#65533;&#65533;P&#596;!&#65533;6&#65533;i&#65533;&#65533;&#65533;)&#65533;&#65533;4g&#65533;${y&#65533;&#65533;1u&#65533;Al(ws&#65533;y&#65533;&#65533;7;"U&#65533;&#65533;AC&#65533;&#65533;&#65533;ir,&#65533;E&#65533;&#65533;J&#65533;y}&#65533;&#65533;&#65533;&#65533;m&#65533;&#65533;&#65533;&#65533;i&#65533;"&#65533;&#65533;;&#65533;&#65533;>&#65533;AQ@&#65533;&#65533;E&#65533;on&#65533;,:&&#65533;&#65533;e2&#65533;&#65533;{&#65533;y&#65533;)&#65533;&#1628;&#65533;I&&#65533;&#65533;&#65533;!&#65533;&#65533;&#65533;?&#65533;\n&#65533;&#65533;Fw&#65533;(&#65533;=/
@~&#65533;%lx&#65533;&#65533;&#65533;&#65533;?&#65533;&#65533;&#65533;	"&#65533;,&#65533;i-E4 &#65533;J&#65533;|&#65533;&#65533; &#65533;q}&#65533;	&#65533;C6U&#65533;&#65533;&#65533;V&#65533;0&#65533;0&#65533;6&#65533;&#65533;&#156;&#65533;O&#65533;C&#65533;.&#65533;&#65533;g&#65533;&#65533;6&#65533;E	I &#65533;&#1251;k&#65533;Jz&#65533;&#65533;&#65533;A)*3;&#65533;&#65533;/ JD&#65533;w&#65533;&#65533;&#65533;3C4E&#65533;&#65533;'`&#65533;}&#65533;&#65533;&#65533;d&#65533;&#65533;&#65533;&#65533;!&#65533;&#543;Z&#65533;&#65533;yW&#1091;
1 :&#65533;tZ&#65533;v&#65533;%B&#65533;&#65533;&#65533;{&#65533;^&#65533;&#65533;P)t;"&#65533;&#65533;&#65533;&#65533;pWT&#65533;&#65533;&#65533;H&#65533;c&#65533;&#65533;&#65533;7&#65533;q*&#65533;wZ&#65533;S&#65533;&#65533;&#65533;&#65533;di&#65533;,Yl&#65533;"sC&#65533;t&#65533;&#65533;Vg&#65533;4&#65533;&#65533;s&#65533;O&#65533;&#65533;LJXl&#65533;1&#65533;i-%&#65533;J&#65533;&#65533;z&#65533;&#65533;&#65533;Z>&#65533;&#65533;&#65533;q&#65533;d&#65533;&#65533;Z'&#65533;&#65533;D&#65533;m&#65533;jp&#65533;&#65533;&#65533;&#65533;&#676;4&#65533;&#65533;&#65533;:&#65533;hy&#65533;&#65533;:1&#65533;Z&#65533;&#65533;&#65533;q&#65533;*#3U_Y]&#1593;&#65533;G&#65533;&#65533;&#65533;&#65533;X&#65533;&#65533; &#65533;h&#65533;&#65533;&#65533;
j&#65533;&#65533;5&#65533;Y.%&#65533;&#65533;Z&#65533;S&#65533;&#65533;zu&#65533;ZA5GHd&#65533;&#65533;%&#65533;&#65533;&#65533;&#65533;]&#65533;;&#65533;$W&#65533;ed&#65533;&#65533;&#65533;&#65533;m&#65533;&#65533;&#65533;&#65533;;M&#65533;c&#65533;S&#65533;X&#65533;&#65533;t&#65533;B&#65533;NGE^c&#65533;&#65533;qI&#65533;23&#65533;n&#65533;Ak^K&#800;&#65533;
&#65533;N&#65533;&#65533;&#65533;
&#65533;&#65533;9*&#65533;&#65533;3&#65533;&#65533;q&#65533;8k&#65533;&#65533;E|&#65533;&#65533;&#65533;k&#65533;&#1603;0 &#65533;&#65533;&#65533;_&#65533;&#65533;R';&#65533;8&#65533;%&#65533;FWU&#1034;&#65533;&#65533;&#65533;J&#65533;iI&#65533;O0&#65533;5{&#65533; &#65533;&#65533;&#65533;&#65533;x&#65533;Z&#65533;&#65533;D`Sp&#65533;&#65533;oY&#65533;&#65533;&#65533;&#65533;&#65533;s&#65533;&#65533;&#65533;y&#65533;"g&#65533;&#65533;&#65533;n&#498;RvjJ&#65533;2&#65533;&#65533;&#65533;
&#65533;&#693;&#65533;&#65533;[48e&#65533;
6&#65533;&#65533;4n@h&#720;s+&#65533;-&#65533;u&#65533;&#1100;6S&#65533;&#65533;R&#65533;&#545;&#65533;+S&#65533;&#65533;J`&#65533;ZXY&#65533;;%Zz&#65533;&#65533;X:&#65533;A&#65533;&#65533;B&#65533;k&#65533;r&#65533;{Xo)&#65533;k&#65533;&#65533;&#65533;&#65533;&#65533;&#65533;&#65533;&#65533;2&#65533;K&#65533;;&#65533;&#65533;&#65533;~. &#65533;a&#65533;&f&#65533;WruajP	^ &#65533;<&#65533;&#65533;3&#65533;&#65533;&#65533;&#65533;&#65533;&#65533;m&#65533;&#65533;(1&#742;&#65533;&#65533;[&#65533;2&#459;&#65533;i&#65533;&#65533;&#65533;j&#65533;'&#65533;E&#65533;&#65533;n&#65533;&#65533;	&#65533;&#65533;&#65533;&#65533;&#65533;&#65533;&#724;B&#65533;Jq1&#65533;&#65533;?&#65533;&#65533;X&#65533;2&#65533;k&#65533;=&#65533;e&#65533;&#65533;Z5h&#65533;&#1193;@	z`
&#1659;&#65533;&#65533;*&#65533;w
&#65533;0o&#65533;&#65533;&#65533;&#65533;V&#65533;J&#65533;&#65533;1)&#65533;n&#65533; &#65533;	3|&#65533;`V0&#65533;j&#65533;&#65533;p&#65533;G&#65533;&#65533;\Hy	b&#65533;&#65533;!&#65533; &#65533;
[pZ c{x 9%%&#65533;]&#65533;&#65533;>&<&#65533;&#1178;&#65533;&#65533;2+\&#65533;&#65533;w&#65533;&#65533;&#65533;&#65533;&#15920;&#65533;&#65533;&#65533; &#65533;&#65533;&#65533;	&#65533;f&#376;)&#65533;;z
H&#65533;GB1&#65533; &#937;'k&#65533;YK&#65533;&#65533;k1Sl&#65533;U&#65533;2&#65533;&#65533;{&#65533;&#65533;&#65533;l 	&#65533;p
&#65533;C&#65533;&#65533;&#65533;&#65533;8gF&#65533;&#65533;&#65533;3HFJ&#65533;n,M&#1847;~" &#65533;*|&#65533;u&#65533;<&#691;&#65533;&#65533;&#1642;&#65533;eR&#65533;<&#65533;&#65533;4&#65533;nn``c&#65533;dP&#65533;0&#65533;&#65533;Qph~\&#65533;WqiC&5&#65533;/&#65533;#&#65533;,&#65533;&#65533;L&#65533;&#65533;&#65533;&#65533;&#65533;L&#65533;&#65533;\&#65533;S&#65533;Tq&#65533;&#65533;n&#65533;	NkT&#65533;Y&#65533;&#65533;&#65533;m&#65533;&#65533;&#65533;&;5t|&#65533;q&#65533;\
>&#65533;&#65533;&#65533;&#65533;,&#65533;lh&#65533;&#65533;&#65533;%&#65533;#};&#65533;u&#65533;{kqj&#65533; &#65533;&#65533;&#65533;]&#65533;&#65533;&#65533;&#65533;|i&#865;&#65533;|&#65533;&#65533;|&#65533;"j8&#65533;Q&#65533;&#65533;k&#65533;v&#65533;&#65533;&#65533;X&#65533;&#65533;\o&#65533;]&#65533; &#65533;&#65533;&#65533;&#1595;&#65533;&#1297;&#65533;&#65533;|&#65533;A:&#65533;9&#65533;V&#42110;1&#65533;&#65533;&#65533;&#65533;&#65533;z&#65533;_@U&#65533;/p&#65533;&#65533;&#65533;&#1802;&#65533;&#65533;&#65533;S&#65533;q \&#65533;Jx@&#65533;&#65533;%GBX&#65533;&#65533;&#65533;k1&#65533;&#65533;&#65533;&#65533;[&#65533;&#65533;+j&&#65533;N*&#65533;&#65533;&#945;Z`&#65533;\ &#65533;&#65533;r,yM]c&#65533;1j0;&#65533;&#65533;?&#65533;Rm&#65533;A&#65533;&#65533;&#65533;&#65533;&#65533;G&#65533;}&#65533;&#65533;&#65533;+&#65533;&#65533;&#65533;&#65533;p*&#65533;&#65533;&#1050;,S&#65533;&#65533;&#65533;7&#65533;&#65533;*&#65533;&#65533;:&#65533;&#65533;&#65533;&#65533;&#65533;&#65533;0&#65533;p
&#65533;0y&#65533;R
&#65533;Y&#65533;:<&#65533;4,&#65533;o&#65533;&#65533;&#65533;&#717;&#65533;q&#65533;&#65533;&#65533;D&#65533;&#1175;&#65533;&#65533;&#65533;Q&#65533;2&#65533;&#65533;&#65533;&#65533;0&#65533;@&#65533;A&#65533;&#65533;&#65533;&#65533;&#65533; 
5@&#65533;7&#65533;&#65533;&#65533;=&#65533;&#574;&#65533;&#65533;J:&#65533;&#65533;Z&#65533;Y-&#65533;a&#65533;&#65533; &#65533;j&#65533;Q&#65533;&#65533;&#65533;&#65533;&#65533;&#65533;8&#65533;;&#65533;	&#1685;&#65533;&#65533;&#65533;1&#65533;*&#65533;&#65533;&#65533;&#65533;3&#65533;&#65533;&#65533;#MiJ}&#65533;&#65533;&#65533;&#658;&#65533;M&#65533;z&#65533;C&#65533;&#65533;&#65533;m&#65533;^!&#65533;&#65533;&#65533;0H&#65533; p"ME&#65533;w&#65533;&#65533;*-&#65533;0H&#65533;P&#65533;&#65533;[&#65533;&#65533;H&#65533;@eJ&#1085;&#65533;&#65533;&#65533;&#65533;	}&#65533;*&#65533;&#65533;&#876;,&#65533;&#65533;+HJ&#65533;L&#65533;&#65533;TV&#65533;&#65533;&#65533;&#65533;&#65533;]&#65533;&#65533;&#65533;I&#65533;K&#65533;&#65533;&#65533;1&#65533;]p&#65533;&#65533;&#65533;&#65533;-&#65533;&#65533;Ci&#65533;(&#65533;J&#65533;j&#65533;&#65533;&#65533;&#65533;&#65533;&#65533;0E&#65533;.>&#65533;&#65533;M&#65533;M&#65533;&#65533;^0cpn&#65533;nd1&#65533; h&#65533;:&#65533;&#65533;JCV &#65533;&#1332;&#65533;B&#65533;}&#65533;`c&#65533;:&#65533;{&#65533;&#65533;&#1910;&#65533;&#65533;~&#65533;1&#65533;&#65533;&#65533;&#65533;m&#65533;&#65533;&#65533;!&#65533;&#65533;&#65533;&#65533;~&#65533;&#65533;&#65533;&#65533;&#65533;&#65533;j&#65533;&#65533;"&#65533;&#65533;&#65533;&#65533;&#65533;=&#65533;m&#65533;S:&#65533;s&#65533;&#65533;5&#65533;&#65533;&#65533;&#65533;t&#65533;o &#65533;&#65533;&#65533;&#65533;!&#65533;&#65533;I1&#65533;&#65533;&#65533;c&#65533;&#65533;&#65533;]&#65533;&#65533;&#65533;~;&#65533;&#65533;j.&#65533;}&#65533;&#65533;P>&#65533;T&#65533;y%"&#65533;&#65533;&#65533;&#65533;&#1339;&#65533;&#65533;[&#65533;&#65533;&#65533;&#65533;V&#65533;0&#65533;&#65533;R>&#65533;;&#65533;&#65533;&#65533;&#65533;2&#65533;&#65533;
	&#65533;^F&#65533;i&#65533;T@W&#65533;&#65533;&#65533;<&#1402;&#65533;&#65533;&#65533;J&#1780;&#65533;&#65533;f&#65533;&#65533;&#65533;&#65533;&#65533;lMDe&#65533;&#1038;&#65533;&#65533;&#65533;&#65533;&#65533;a&#65533;&#65533;03&#65533;	&#57655;/^]g&#65533;&#65533;&#65533;	&#65533;&#919;&#65533;rv&#65533;D 0&#65533;p&#65533;&#65533;N&#65533;&#65533;&#65533;&#65533;m E/&#871;&#65533;&#65533;&#65533;(&#65533;&#65533;X&#65533;&#65533;&#65533;&#65533;&#1982;&#65533;&#65533;r4&#65533;
&#65533;]
E@&#65533;&#65533;
&#65533;&#65533;Y&#65533;&#65533;fDISl&#65533;?&#65533;;&#65533;3>&#65533;@)&#65533;h&#65533;&#65533;&#65533;&#65533;E &&#65533;&#65533;)F&#65533;&#65533;&#65533;D#HFZ&#65533;Q&#65533;s&#65533;&#65533;&#65533; 3&#65533;&#65533;&#65533;&#65533;&#65533;KO&#65533;&#65533;0``&#65533;^&#65533;E'o&#65533;)&#65533;7&#65533;D&#65533;&#65533;&#65533;&#65533;&#65533;&#65533;&lQw	E&#65533;&#65533;&#65533;&#65533;&#65533;>owxaF`&#65533;&#65533;&#65533;A&#65533;h&#65533;ft&#65533;&#65533;b&#65533;&#65533;&#65533;&#65533;D&#65533;&#65533;&#65533;&#65533;&#65533;&#501; )DR&#65533;
ua&#65533;Duo&#65533;4&#65533;&#65533;so1&#65533;`	&#65533;&#65533;cE	&#65533;0~&#65533;&#65533;&#65533;&#65533;
D&#65533;&#65533;d&#65533; &#65533;T&#65533;&#65533;&#65533;&#65533;u}&#65533;&#65533;&#65533;*&#60574;x&#65533;P&#65533;&#950;y}&#65533;&#65533;&#65533;&#65533;&#65533; |&#65533;a&#65533;&#65533;&#65533;&#65533;&#65533;0bo[&#65533;&#65533;&#65533;/&#65533;&#270;g&#65533;Ca&#65533;
O/&#65533;&#65533;A&#65533;&#65533;&#65533;&#65533;o&#65533;R&#65533;U&#65533;&#65533;&#65533;&#65533;&#65533;&#65533;&#1153;&#65533;.3
} &#65533;&#65533;?&#65533;{&#65533;F&#65533;&#65533;:&#65533;5&#65533;xNtq=&#231;&#65533;Q&#65533;&#65533;p&#65533;
&#65533;	&#65533;&#65533;&#65533;$X&#65533;&#65533;A&#65533;	.d&#65533;&#65533;&#65533;&#196;&#65533;$[&#65533;b&#65533;	&#65533;&#1160;&#65533;&#65533;G?&#65533;)X&#65533;&#65533; "U&#65533;d&#65533;&#65533;&#65533;&#65533;e&#65533;&#65533;&#65533;Y&#65533;&&#65533;"9&#65533;(&#65533;3	Ir&#65533; A&#65533;&#65533;&#65533;#7&#65533;.y&#65533;i&#65533;FQeE&#65533;&#65533;&#65533;A0]&#65533;n&#65533;&#65533;u&#65533;/c&#65533;&#65533;*&#65533;0&#65533;&#65533; &#65533;&#65533;3;P`[&#65533;qu"&#65533;&#65533;&#65533;&#65533;B&#65533;&#65533;`Q&#65533;&#65533;&#1144;&#65533;[&#65533;Y&#65533;&#65533;#&#65533;c&#65533;)&#65533;&#65533;&#65533;:&#65533;I&#65533;&#65533;M&#65533;5&#65533;L 9&#65533;f&#65533;.&#65533;&#65533;&#65533;I&#65533;&#65533;K&#65533;&#65533;5J:&#65533;k&#65533;&#65533;&#65533;&#65533;&#65533;&#65533;&#65533;1&#65533;&#65533;&#65533;&#65533;4&#65533;&#65533;;t&#65533;C
&#65533;&#65533;&#65533;3&#65533;&#65533;f(&#65533;&#65533;s&#65533;~&#65533;&#65533;&#1393;&#65533;&#65533;&#65533;&#65533;&#65533;N&#65533;&#65533;&#65533;&#65533;&#65533;w&#65533;&#65533;jA&#65533;Y&#65533;t&#65533;&#65533;&#65533;&#65533;J&#65533;&&#65533;v7&#65533;Q&#65533;&#65533;&#65533;U&#65533;}&#65533;&#65533;s A&#65533;)	&#65533;&#1678;	&#65533;:&#65533;A5&#65533;dJ<&#65533;+1&#65533;&#65533;;h&#65533;&#65533;>spC;t(-C&#65533;j&#65533;&#523;&#65533;&#65533;&#65533;&#1166;.[L!&#65533;<&#65533;&#65533;E&#65533;&#65533;&#3920;;&#476;&#65533;
8 !k&#65533;"+R#&#65533;&#65533;$j&#65533;&#65533;\	;&#1672;p<&#65533;(D&#65533;L0&#65533;&#65533;I.&#65533;&#5285;W*&#65533;  &#65533;`&#65533;o&#65533;T&#65533; ,&#65533;&#65533;K&#65533;&#65533;H&#65533;&#65533;I#&#1468;&#65533;	(&#65533;&#65533;RB&#65533;f&#65533;D8&#65533;&#65533;&#65533;8&#65533;0s&#65533;&#65533;Fa&#65533;&#65533;&#65533;L&#65533;&#65533;H&#65533;T&#65533;)&#65533;0(&#65533;&#65533;dr&#1159;&#65533;p(&#65533;*[&#65533;NC&#65533;&#65533;>&#65533;$UR&#65533;TN&#65533;&#65533;KS"`u&#617;*	c&#65533;K&#65533;&#65533;V`&#65533;J4&#65533;&#65533;&#65533;AM&#65533;$vR3&#65533;n&#65533;eU"&#65533;&#1006;&#65533; &#65533;1R&#65533;&#1366;&#65533;a&#65533;&#65533;6&#65533;fI&#65533;&#65533;[&#65533;@}&#65533;t&#65533;&#65533;VF2i&#65533;]F&#533;w&#65533;!&#65533;Xq&#65533;P aSz'&#65533;&#65533;&#65533;&#65533;&#65533;e^&#65533;6&#65533;`&#65533;	&#65533;wK&#65533;&#65533;!&#65533;&#65533;&#1484;&#1222;&#65533;&#65533;&#65533;&#651;&#65533;(&#65533;W&#65533;4&#65533;r}&#65533;yd&#65533;U9&#65533;+&#65533;&#65533;cR
&#65533;&#65533;&#65533;&#65533;&#65533;k.&#65533;&#65533;bdIW&#65533;zX&#65533;ZU~&#65533;Z&#65533;&#65533; "3&#65533;&#65533;&#65533;,|&#65533;&#65533;i&#65533;bn&#65533;&#65533;&#65533;&#65533;&#65533;&#65533;h-&#65533;4&#65533;&#65533;&#65533;D&#65533;=qU&#65533;*&#65533;&#65533;&#65533;U&#65533;'m&#65533;&#65533;&#65533;y&#65533;&#65533;kS&#65533;K&#1790;x&#65533;' cj&#65533;z&#65533;m&#65533;&#65533;\.&#65533;&#65533;&#65533;~&#65533;&#65533;&#65533;&#65533;&#65533;&#65533;!.&#65533;NLp&#65533;+&#65533;&#65533;&#65533;&#65533;&#65533;UA/rK&#65533;&#65533;!&#65533;/&#65533;&#65533;zJwZt&#65533;[&#1188;&#65533;5kX&#65533;&#65533;&#65533;&#65533;&#65533;&#65533;&#65533;D7&#65533;&#65533;&#65533;sGo&#65533;&#65533;(&#65533;&#65533;&#65533;&#65533;&#65533;*^&#65533;uW~y&#65533;xo~[&#65533;&#65533;C&#65533;&#65533;i&#65533;u&#65533;&#65533;&#65533;&#65533;&#65533;&#65533;Q&#65533;&#65533;1/&#647;&#65533;&#65533;%&#65533;&#65533;&#65533;Z&#1219;D&#65533;D&#65533;&#65533;&#65533;&#480;&#143;&#65533;!&#65533;&#65533;&#65533;&#65533;6;&#65533;&#544;&#65533;&#65533;Yk&#65533;SJ&#65533;2&#65533;&#65533;&#65533;&#65533;H&#65533;&#65533;E&#65533;G&#65533;Wt&#65533;9&#65533;Z \&#65533;&#438;p&#65533;~5&#65533;)n&#65533;&#65533;;@&#303;{&#65533;&#65533;&#65533;&#65533;&#65533;'&#65533;&#65533;&#65533;[ZY@&#128;&#65533;&#65533;&#756;AA}dy&#65533;c&#65533;&#65533;h&#65533;&#65533;&#65533;, p2$&#65533;el&#65533;:&#65533;-k&#65533;@!d&#65533;@K$&#65533;&#65533;H&#65533;HqE,^&#65533;tRD&#65533;&#65533;UD#&#65533;&#65533;c&#65533;&#65533;Hx&#65533;`1&#65533;r&#65533;&#65533;&#65533;N&#378;&#65533;&#65533;&#65533;G&#65533;&#65533;&#65533;t4M!M&#65533;&#65533;Bx&#65533;&#1029;\R#&#65533;&/
&#65533;&#65533;yL&#65533;&#65533;"&#65533;G&#65533;&#65533;!s&#65533;d&#65533;.&#65533;6&#65533;AH&#65533;`$&#65533; Y#B@&#65533;&#65533;&#65533;"&#65533;&#65533;H&#65533;&#65533;&#65533;d&#65533;B&#65533;&#65533;&#65533;1&#65533;D&#65533;Y'm&#65533;I&#65533;&#65533;Q&#65533;$&#65533;U!J`&#65533;Hw&#65533;@T-r&#65533;&#65533;!&#65533;g G0&#65533;	&#65533;aS&#65533;&#1116;f5&#65533;9M&#65533;&#65533;QS&#65533;&#65533;&#1702;B&#65533;HQ&#65533;&#65533;&#65533;&#1412;&#7028;&#1654;p$Q&#65533;g;&#65533;Y1w&#65533;S&#65533;&#65533;g=&#65533;&#65533;&#632;<S)&#65533;&#65533;&&#1865;O&#65533;X&#65533;hA&#65533;&#65533;P&#65533;s&#65533;-!&#65533;A&#65533;P&#65533;&#65533;&#65533;#&#65533;d&#65533;1	Q&#65533;~&#1182;&#65533;hG=&#65533;Q&#65533;&#65533;&#65533;&#65533;,&#65533;&#65533;,R&#65533;&#65533;T&#65533;+eiK]&#65533;R&#65533;&#65533;T&#65533;3&#65533;iMm*&#65533;|&#65533;T&#65533;;-&#65533;H&#65533;&#65533;S&#65533;U&#65533;C%jQ&#65533;zT&#65533;&5&#65533;&#65533;QjS;
&#65533;kF3&@ujU&#65533;zU&#65533;fU&#65533;[&#65533;hN&#65533;jU&#65533;RU&#65533;_%kY&#65533;zV&#65533;&#65533;&#65533;&#65533;q&#65533;C[&#65533;&#65533;V&#65533;&#65533;U&#65533;s&#65533;k]&#65533;zW&#65533;&#65533;u&#65533;&#204;&#65533;&#65533;&#65533;W&#65533;V&#65533;&#65533;%la{X&#65533;&V&#65533;&#65533;elc&#65533;X&#65533;FV&#65533;&#65533;&#65533;ae-{Y&#65533;fV&#65533;&#65533;&#65533;lg=&#65533;Y&#65533;!"&#65533;%mi?{Z&#1318;V&#65533;&#65533;emk]&#65533;Z&#65533;&#65533;V&#65533;&#65533;&#65533;mmm{[&#65533;RV&#65533;&#65533;&#65533;mo}&#65533;[&#65533;W&#65533;&#65533;%nq&#65533;{\&#65533;&#693;&&#65533;ens&#65533;&#65533;\&#65533;FW&#65533;&#1253;nu'&#65533;&#65533;&#65533;dW&#65533;&#65533;&#65533;nw&#65533;&#65533;]&#65533;&#65533;W&#65533;&#65533;%oy&#65533;{^&#65533;&#65533;W&#65533;&#65533;eo{&#65533;&#65533;^&#65533;&#65533;W&#65533;&#65533;o}&#65533;{_&#65533;&#65533;w&#65533;&#65533;&#65533;o&#65533;&#65533;_ X&#65533;&p&#65533;|`&#65533;w&#65533;	fp&#65533;&#65533;`GX&#65533;&#65533;p&#65533;&#379;`gX&#65533;&#65533;p&#65533;=&#65533;a&#65533;WZ@&#65533;iM|b&#65533;X&#65533;+fq&#65533;]&#65533;b&#65533;X&#65533;3&#65533;q&#65533;m|c&#65533;X&#65533;;&#65533;q&#65533;}&#65533;c Y&#65533;8mob$'Y&#65533;Kvfr&#65533;&#65533;&#65533;&#65533;(B&#65533;S&#65533;r&#65533;&#65533;|e,gY&#65533;[&#65533;r&#65533;&#65533;&#65533;e0&#65533;Y&#65533;c&s&#65533;&#65533;|f4&#65533;Y&#65533;kfs&#65533;&#65533;&#65533;f8&#65533;&#65533;&#65533;&&#65533;&#65533;&#65533;pg<&#65533;Y&#65533;{&#65533;s&#65533;&#65533;&#65533;g@Z&#1027;&t&#65533;}hD'Z&#1099;ft&#65533;&#65533;hHGZ&#1171;&#65533;t&#65533;--&#65533;;&#65533;(&#65533;&#65533;&#65533;t&#65533;G&#65533;&#65533;&#65533;  !&#65533; W ,0 `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&#65533;P&#65533;&#65533;&#65533;%I&#65533;J&#65533;J&#65533;&#65533;U&#65533;.h&#65533;&#65533;&#65533;"`&#65533;&#65533;K&#65533;&#65533;&#1651;g<  H&#1583;o&#65533;&#669;K&#65533;&#65533;]&#65533;h&#65533;z&#65533;&#65533;&#2047;&#65533;|&#65533;&#65533; M&#65533;
^&#824;&#65533;&#65533;&#65533;]&#65533;C&#65533;&#65533;&#728;3k&j&#65533;&#65533;Z,oM&#65533;&#65533;&#65533;$0\B&#65533;&#65533;&#1520;c&#710;&#65533;@&#65533; &#65533;g&#65533;&#65533;&#859;&#65533;&#65533;&#65533;&#65533;&#65533;&#1787;&#65533;&#65533;&#65533;AH&#65533;&#65533;&#65533;&#65533;&#1059;KG[#&#65533;g&#65533;&#1267;k7z&#65533;&#65533;&#65533;&#65533;&#65533;&#65533;&#65533;&#65533;&#65533;&#65533;&#65533;&#65533;&#65533;&#65533;&#65533;&#65533;q@&#65533;a)&#65533;*&#65533;N&#65533;&#65533;&#65533;&#65533;&#65533;&#65533;&#65533;&#65533;&#1023;&#65533;&#65533;&#65533; (&#65533;&#65533;h&#65533;&#65533;&&#65533;&#65533;&#65533;6&#65533;`&#65533;&#65533;G\i&#65533;Mh&#65533;&#65533;&#65533;F@>&#65533;&#65533; &#65533;(&#65533;$&#65533;h&#65533;(hYe9&#65533;h!i&#65533;8&#65533;
&#65533;]&#28684;&#65533;&#65533;&#65533;G5&#65533; &#207;*&#65533;B&#65533;%&#65533;Ut&#65533;&#65533;S;6&#65533;dG-&#65533;(&#65533;&#65533;T&#65533;`&#65533;t,(&#65533;a&#65533;&#65533;&#65533;&#65533;`&#65533;)&#65533;d&#65533;&#65533;!8H)&#65533;
&#65533;U&#65533;&#1553;8&#438;&#65533;&#65533;'&#65533;&#65533;x&#65533;&#65533;|&#65533;&#65533;'E&#65533;&#65533;&&#65533;l^1&#65533;o&#65533;)[`X&#65533;w&#65533;)&#39188;Vji&#65533;&#65533;&#65533;5&#65533;mj(Vf*&#65533;m6&#65533;p&#18792;&#65533;&#65533;&#43692;*(&#65533;}j&#65533;&#1641;&#65533;WB&#65533;e{&#65533;-&#65533;&#65533;&#65533;O&#65533;z&#65533;&#65533;n&#65533;c}2&#1031;&#65533;&#65533;F&#65533;[a&#61271;&#65533;&#65533;&#65533;>&#39152;&#65533;Ny&#65533;&#65533;BV&&#65533;&#65533;6&#65533;&#65533;:
k,&#65533;n&#65533;z&#65533;[AZ6&#65533;!&#65533;&#65533;&#65533;]&#65533;+&#65533;+k}&&#65533;;C&#65533;&#245;zbZ&#60230;[[&#65533;&#65533;kpo:&#65533;[&#65533;&#65533;&#65533;6|n&#65533;&#65533;&#1384;a &#65533;lqo&#65533;*&#65533;&#27763;2&#65533;&#36093;&#65533;h&#65533;&#65533;&#65533;&#65533;&#65533;&#65533;(&#65533;&#65533;2&#65533;&#65533;MK/&#65533;{j&#65533;3
&#65533;A+#(*&#65533;&#65533;&#65533;1X9-&#65533;&#65533;D&#65533;&#65533;&#65533;&#65533;&&#65533;&#65533;&#65533;&#65533;&#65533;&#65533;p-&#65533;&#65533;&#65533;&#65533;&#65533;EH&#65533;&#65533;&#65533;\&#65533;
U}G&#65533;&#65533;&#65533;&#65533;&#65533;]s&#65533;&#65533;&#65533;`P&#65533;F&#65533;&#65533;A&#65533;&#65533;%&#65533;6&#65533;t&#65533;m7&#65533;_{7&#1913;&#65533;<&#65533;&#65533;1&#65533;_&#65533;q&#65533;(&#65533;yu&#65533;&#65533;7>Z&#65533;H&#2023;&#65533;&#65533;&#65533;J&#1961;&#65533;-&#65533;&#65533;@(&#65533;&#65533;&#65533;9.:f&#65533;N&#65533;}T&#65533;~y&#65533;ni!&#65533;\&#65533;+;&#65533;&#65533;g&#65533;&#65533;t&#38067;&#1076;&#65533;r/&#65533;&#65533;&#65533;q&#65533;&#65533;@{y&#65533;&#65533;&#65533;&#65533;&#65533;&#65533;&#65533;X&#65533;R&#65533;&#65533;&#18150;~v&#65533;C&#65533;&#65533;&#65533;&#65533;+&#65533; &#65533;&#65533;[^&#65533;&#983;?&#65533;&#65533;c&#65533;&#65533;&#65533;Cj&#761;f9&#65533;&#65533;&#65533;oT&#65533;&#65533;om&#65533;&#65533;~&#65533;&#65533;&#65533;F&&#65533;&#65533;&#65533;&#65533;~&#65533;&#65533;&#65533;&#65533;&#65533;&#1373;&#65533;Ur_ I&#65533;.&#65533;`y&#65533;&#736;7&#1590;&#65533;&#65533;+c\&#65533;&#65533;FB&#65533;&#65533;&#65533;8&#65533;+ l&#65533;&#65533;&#65533;&#65533;4&#65533;&#65533;6&#65533;/&#65533;A&#65533;z8T&#65533;Nx&#65533;t&#65533;~Y&#65533;&#65533;&#65533;&#65533;x7&#65533;p&#65533;&#65533;W	&#65533;7&#65533;&#65533;&#65533;&#65533;8"+&#65533;|@;"Z&#65533;[&#65533;B&#65533;&#65533;&#65533;S&#65533;J&#65533;'(@&#65533;&#65533;XL&#65533;s&#65533;E$&#65533;&#65533;M&#286;%HF&#65533;%&#65533;&#65533;+&#65533;&#65533;&#65533;G&#65533;])J&#65533;&#65533;&#450;&#65533;&#832;&#65533;&#65533;&#65533;c&#65533;&#65533;:&#65533;`	&#65533;$R&#65533;&#65533;E)&#65533;/?&#65533;"&#65533;v&#65533;%&#65533;j&#65533;&#65533;&#65533;$GyD&#65533;&#38183;tQ&#65533;&#65533;:&#65533;l&#65533;/&#65533;_&#65533;b&#65533;:N&#65533;&#65533;&#65533;&#65533;d&#65533;&#65533;|&@ [PtIL+&#65533;&#65533;Q&#65533;&#65533;&#65533;&#65533;T&#65533;w&#65533;&#65533;$.` /R&#65533;jn&#65533;&#65533;O&#65533;&#65533;LE&#65533;j&#65533;&#65533;6)M`&#65533;&#65533;&#65533;LP&#65533;&#65533;sN&#1572;&#65533;0&#65533;dIa&#65533;&#65533;zJD&#65533;zdg;_&#65533;&#65533;&#65533;&#1016; k&&#65533;&#65533;^&#65533;i&#962;&#65533; &#65533;&#65533;K&#65533;\&#65533;&#65533;1&#65533;&#65533;(&#65533;>&#65533;&#65533;}BR &#65533;Y&#65533;&#65533;&#65533;&#1102;&p&#65533;%&#65533; &#65533;.J&#65533;qr y&#65533;l&#65533;E=&#65533;&#65533;&#65533;p&#65533;H;$&#65533;If&#1068;C&#65533;&#65533;&#65533;8&#65533;&#65533;}&#65533;&#65533;&#65533;&#65533;Td&#65533;&#65533;P&#65533;&#65533;&#65533;&#65533;H5&#65533;@q&#65533;&#1301;&#65533;&#65533;&#65533;&#65533;);c &#65533;H@&#65533;:&#65533;V&#65533;&#65533;&#65533;&#65533;z&#65533;&#65533;\&#65533;&#65533;U&#65533;&#65533;$z&#65533;&#538;hM&#65533;Z&#65533;&#65533;&#65533;T'qf&#65533;\&#65533;JW&#65533;&#750;qE&#65533;S&#65533;z5&#65533;Kk&#65533;`&#1789;&#65533;T&#65533;>&#65533;&#65533;&#65533; &#65533;8&#65533;&#65533;&#65533;&#65533;&#65533;b	x&#1532;Z&#65533;&#467;@
*v@&#65533;z6&#65533;&#65533;&&#65533;&#65533;L&#52494;B&#65533;jUk&#65533;&#602;&#1431;&#65533;&#65533;,-C&#65533;H&#65533;&#65533;=&#65533;`&#65533;&#65533;&#65533;n&#65533;&#1566;&#65533;`&#65533;i&#65533;&#65533;Z&#65533;&#1528;&#65533;M&#65533;?&#65533;&#1685;4&#65533;&#65533;&#65533;&#1077;&#65533;Sb&#65533;&#65533;&#65533;ZzH&#65533;&#819;&#65533;X5I&#65533;&#65533;x&#65533;K&#65533;&#65533;&#65533;&#65533;&#65533;@b&#65533;\4]+E&#320;|&#31478;&#1782;&#65533;&#65533;&#65533;]&#65533;<&#65533;&#65533;j p?cK&#65533;&#65533;g &#65533;_Kz&#65533;7&#65533;&#65533;p&#65533;&#65533;&#65533;&#65533;&#65533;&#65533;&#65533;(&#65533;A?&#65533;[&#65533;&#65533;:&#65533;%&#65533;5&#65533;&#65533;|U&#65533;
&#65533;&#65533;(<b&#65533;(&#65533;N0a&#65533;&#65533;&#65533;&#65533;Zn&#65533;\&#563;&#876;;)V&#65533;|&#65533;&#65533;"&#65533;V&#65533;y &#65533;&#65533;c&#65533;&#65533;&#65533;:&#65533;&#65533;Um&#65533;^<&#65533;BrQ&#65533;R]#{9'8Pl&#1814;l&#65533;&#65533;j&#65533;&#65533;2&#65533;&#65533;&#65533;c&#65533;&#65533;&#65533;&#65533;'&#65533;S&#65533;&#65533;.&#65533;&#65533;4.&#65533;O&#65533;&#65533;&&#65533;&#65533;L&#65533;/!&#65533;#&#65533;&#65533;&#65533;&#65533;o&#65533;&#65533;&#65533;[&#976;nH4&#65533;&#65533;!&#65533;m&#65533;&#65533;"&#65533;&#65533;8 &#65533;&#65533;q1&#65533;&#65533;;&#1762;-&#65533;&#65533;&#65533;&#65533;&#1105;N&#65533;&#65533;&#65533;#2&#65533;r&bv&#65533;*B&#65533;$&#65533;&#65533;n&#65533;&#65533;I&#65533;h&#65533;aZ&#65533;&#65533;&#65533;&#65533;&#65533;&#65533;jc&#65533;&#65533;-&#65533;iYif&#65533;&#65533;&#65533;&#65533;&#65533;&#65533;I&#65533;k94&#65533;&#65533;I,xA&#65533;&#65533;-&#65533;&#65533;:&#65533;&#65533;L&#65533;&#65533;&#65533;&#65533;&#65533;&#65533;&#65533;-dw:&#65533;&#65533;n&#65533;V&#65533;-&#65533;s&QX&#65533;&#65533;&#65533;&#65533;~&#217;}&#65533;f&#65533;|&#65533;&#65533;&#65533;&#65533;&#65533;&#65533;Nx&#65533;&#65533;&#65533;&#65533;	&#65533;/&#65533;	xp&#65533;S[&#65533;&#65533;&#65533;N4&#65533;s&#65533;&#65533;&#825;&#65533;&#65533;&#65533;&#65533;&#65533;Kq&#65533;&#65533;&#65533;&#65533;&#65533;	8&#65533;&#65533;&#65533;F~&#65533;u&#65533;&#1277;q7w&#65533;> ow
B&#1566;&#65533;&#65533;L7&#65533;b&#65533;Q\WhL&#65533;A&#65533;t&#65533;&#65533;;&#65533;&#65533;&#65533;&#633;&#1315;&#65533;&#863;[&#65533;&#65533;"&#65533;&#65533;&#65533;&#65533; &#65533;&#65533;&#65533;&#65533;&#65533;A:&#65533;&#65533;i&#65533;&#65533;Z&#65533;M&#65533;&#803;>_&#65533;&#65533;CX&#65533;&#65533;&#65533;&#65533;J4&#65533;{&#65533;&#65533;&#65533;B&#65533;`f&#65533;H&#65533;!P&#65533;&#65533;/&#65533;&#65533;&#65533;'&#65533;#&#65533;&#65533;&#65533;&#65533;xyP&#65533;&#65533;:%&#65533;1&#65533;N&#65533;&#65533;E&#65533;0_&#551;&#65533;,x&#65533;&#65533;&#65533;&#65533;&#65533;|&#65533;O&#65533;&#65533;&#1179;&#65533;&#65533;&#65533;&#65533;.z#&#65533;]&#65533;b&#65533;lmm&#65533;&#65533;>&#65533;&#65533;}&#65533;&#65533;~&#65533;&#65533;&#65533;~B1&#65533;&#65533;{&#65533;Z&#65533;&#65533;&#65533;&#65533;E&#65533;&#65533;4&#65533;&#65533;&#65533;&#65533;&#65533;~&#65533;R&#65533;&#65533;|&#65533;&#65533;&#65533;&#42974;8&#65533;&#65533;i>&#65533;X@O&#1139;&#65533;3&#65533;8m&#65533;u>&#65533;&#65533;&#65533;&#65533;&#65533;&#65533;I&#31415;&#65533;&#65533;&#65533;<!Drx}k&#65533;&#65533;&#65533;&#65533;&#65533;FG&#65533;w&#65533;&#65533;s&#65533;$|[&#65533;w&#1009;$&#65533;'&#65533;&#65533;$&#65533;&#65533;[&#65533;&#65533;h(O'}&#65533;a&#65533;U&#65533;rw&#65533;=&#65533;"&#65533;$E&#65533;s&#65533;'"\:Vt&#65533;g&#65533;&#65533;&#65533;&#65533;&#65533;&#65533;^$'Xwq&#65533;&#65533;osc)Z&#65533;Uf&#450;.&#1538;&#65533;&#65533;&#65533;&#65533;t#7&#65533;'Q&#65533;&#65533;Z&#65533;E1?s)Z&#65533;9&#65533;Q%&#65533;&#65533;-(&#65533;&#65533;&#65533;&#65533;&#65533;f&#65533;G&#65533;x^&#65533;m&#1814;R9H)I&#65533;D_&#65533;h&#65533;o&#65533;&#65533;&#65533;-h&#65533;&#65533;J?&#65533;lU&#65533;.T&#65533;H:&#65533;gX&#65533;Th{l&#1542;|&#65533;HDD&#65533;&#65533;&#65533;&#65533;7,&#65533;x&#65533;I&#65533;&#65533;&#65533; $PtG Y&#65533;H&#65533;@&#65533;Gm&#65533;&#1545;&#65533;&#65533;&#65533;"&#65533;W&#65533;A\&#65533;,=&#65533;&#65533;GY&#65533;yE{(&#65533;'&#65533;&#65533; &#961;Yp&#65533;&#65533;xYx&#65533;&#65533;z&#65533; &#65533;&#65533;&#65533;&#65533;}&#65533;"&#65533;&#65533;D5AeB&#65533;&#65533;K2l&#65533;&#65533;&#65533;&#65533;QS&#65533;&#65533;&#65533;}w&#65533;&#65533;&#65533;X/&#65533;&#65533;&#65533;&#65533;&#65533;XT&#65533;Uu&#312;G&#65533;=@&#65533;?&#65533;WL&#65533;&#65533;HR&#65533;&#65533;s&#65533;&#65533;'&#65533;&#65533;&#65533;#K&#65533;u\&#65533;&#65533;Z&#65533;&#21347;/&#65533;&#65533;MgGI&#65533;&#65533;0&#1763;L&#65533;g5&#65533;&#65533;&#65533;&#65533;|&#913;xC \WuG&#65533;&#65533;&#65533;&#65533;Z&#65533;}0Pa&#65533;&#65533;Gi&#65533;&#65533;C3s%&#65533;(v&#65533;+ &#65533;e(X&#65533;^ xV&#65533;b&#65533;U&#65533;&#65533;&#65533;&#65533;&#65533;e`&#65533;&#65533;(&#65533;&#65533;&#1425;|tv3&#65533;1S1%)C7Ht&#65533;&#65533;&#65533;m&#65533;J&#65533;w69&#65533;^$&#65533;&#65533;]TY&#65533;VI&#65533;&#65533;&#531;kdq iIq&#65533;D&#65533;g&#65533;c\&#65533;oa&#65533;:|"&#65533;&#65533;WT&#65533;v&#65533;h&#65533;S$r&#65533;T;@=&#65533;Y&#65533;&#65533;Dd&#65533;(&#65533;)
&#65533;>&4&#65533;p!?&#65533;xva&#65533;&@&#65533;&#65533;|!\J&#1430;<&#65533;&#65533;X&#65533;v&#65533;c%}&#65533;&#65533;&#65533; 	^xF)S&#1863;&#65533;&#65533;"&#65533;&#65533;&#65533;UD5~&#65533;&#65533;&#65533;B	&#65533;&#65533;&#65533;ERQ&#65533;&#65533;r>&#65533;f@uuV&&#65533;&#65533;^5%+&#65533;!&#65533;f&#65533;9X&#65533;&#30037;&#65533;?&#65533;I3\BR&#1052;&&#65533;E&#65533;d&#65533;$,gK&#65533;	d&#65533;&#65533;&#65533;p&#65533;}&#65533;&#65533;?&#65533;B&#65533;&#65533;&#65533;&#65533;y&#65533;&#65533;D]&#65533;ER)8&#489;&#65533;O&#65533;&#65533;"&#65533;&#37123;I&#65533;&#65533;&#65533;k)&#65533;s&#65533;&c&#65533;FvI&#65533;F&#65533;X&#1715;@7$3&#65533;&#65533;&#65533;_B}&#65533;9&bf&#65533;|&#65533;b&#65533;y|&#65533;&#65533;U(&#65533;#&#65533;&#65533;&#65533;1&#65533;[&#65533;&#65533;&#65533;&#65533;?'&#65533;&#1056;&#65533;Woe&#65533;&#65533;&#65533;&#65533;w&#65533;&#65533;&#65533;&#65533;&#65533;y)&#65533;\H&#65533;&#65533;BL&#65533;&#65533;O&#65533;&#65533;F&#65533;&#65533;f|&#65533;&#65533;&#65533;7F*k
n&#65533;&#65533;&#65533;w&#65533;&&#65533;&#65533;(&#65533;/&#65533;&#65533;&#65533;Z*'"Vb&#65533;A&#65533;}l&#65533;&#65533;/rx,&#65533;&#65533;bJO&#65533;+0AR&#65533;x2TIdsC- &#65533;	[&#65533;"^&#65533; 1&#65533;Y>&#65533;&#65533;Xodt&#65533;&#65533;#O
y&#65533;v&#65533;&#65533;&#65533;o&#65533;V&#65533;(&#65533;@&#65533;0&#402;^c2&#65533;&#65533;&#65533;
&#65533;Uhr&#65533;K%kQ&#65533;BP&#65533;|&#65533;&#65533;j&#65533;&#690535;(=*&#65533;&#65533;&#65533; &#65533;0&#65533;b&#65533;&#65533;S zL&#65533;&#65533;&#65533;&#65533;|&#65533;Q&#65533;&#65533;a&#65533;&#65533;(&#65533;"&#65533;&&#65533;&#65533;&#65533;&#65533;&#1706;pg(&#65533;:&#65533;&#65533;&#65533;&#65533;	&#65533;_&#65533;&#65533;7t&#65533;&#65533;&#65533;&#65533;; n(&#65533;w&#65533;
&#65533;@&#65533;&#65533;^&#65533;&#65533;&#65533;&#1708;&#65533;:$B&#65533;{r&#65533;&#65533;_/P&#65533;&#65533;7&#65533;&#65533;&#65533;,YH&#65533;&#1048;|&#65533;&#1091;Hf&#65533;&#65533;&#65533;:&#65533;&#65533;$9jB,&#65533;y&#65533;&#65533;&#65533;&#65533;'&#1070;Fd&#65533;&#65533;l&#65533;&#65533;&#65533;&#65533;&#65533;&#65533;&#65533;q&#65533;&#65533;&#65533;&#65533;z|&#65533;V&#65533;J%&#65533;I)b`&#65533;@t&#65533;6&#65533;&#65533;:=&#65533;&#65533;&#65533;&#65533;Jq`&#65533;&#65533;&#65533;&#65533;1EX&#65533;&#65533;&#65533;&#65533;&#1690;/ &#65533;<&#65533;db&#65533;&#65533;&#65533;'am&#65533;,&#65533;&#65533;&#65533;&#65533;&#65533;G&&#65533;&#65533;,y4ko&#65533;-&#65533;s&#65533;&#264;&#65533;&#65533;&#65533;*&#65533;#&#65533;^=&#48343;
&#65533;A&#743;kxigZ&#65533;&#65533;98&#65533;g|&#65533;I&#65533;Y	NY&#65533;&#65533;AX&#65533;&#65533;=&#65533;&#65533;c!L9+.&#65533;&#1139;&#65533;Bg)&#65533;&#65533;&#65533;I&#65533;c*&#1017;xe$&#65533;&#65533;	RKk&#65533;&#65533;J&#65533;@w!&Kz&#65533;&#65533;^&#65533;U~&#65533;*&#65533;&#65533;)J&#65533;d&#65533;Lr&#65533;&#65533;dH&#65533;&#65533;&#65533;&#65533;e"'&#65533;D&#65533;B
&#65533;u&#65533;*&#12537;&#65533;&#65533;?_&#65533;*}Zjh&#65533;e&#65533;M&#65533;uXv&#65533;&#65533;c&#65533;c|
k@&#65533;&#65533;&#65533;l&#65533;&#65533;&#65533;&#65533;&#65533;X&#65533;	&#65533;*S&#65533;&#65533;&#65533;&#65533;&#65533;&#65533;R&#65533;&#65533;&#65533;iK],&#65533;&#1762;&#65533;&bd&#65533;|&#65533;&#65533;&#65533;&#65533;&#65533;&#735;	Q&#65533;H&#65533;&#65533;t&#65533;&#65533;	^&#47149;`	&#65533;&#52970;&#65533;&#65533;2&#65533;&#65533;J^&#65533;&#65533;gl!&#65533;0&#65533;&#65533;H~b&#65533;Tq&#65533;&#65533;{&#65533;x&#65533;2&#65533;
&#65533;X&#65533;&#65533;&#65533;&#65533;&#65533;&#65533;&#65533;Qb&#65533;&#65533;Q	a&#65533;&#65533;&#65533;&#65533;&#65533;&#65533;&#65533;&#65533;=&#65533;ZO&#65533;J&#65533;&#65533;&#65533;&#1691;2$&#763;&#65533;9&#65533;&#65533;ryJ"bbp
[ 	&#65533;P
\&#65533;}\Bth)lV&#65533;=&#65533;&#65533;&#236;B&#65533;&#65533;&#65533;&#65533;2&#65533;&#65533;&#65533;&#65533;&#65533;D&#65533;&#65533;	=&#65533;&#65533;&#65533;T&#65533;e&|&#65533;&#65533;*\&#65533;U&#65533;&#65533;&#65533;r&#65533;RB<&#65533;2{:&#65533;&#1428;s{&#65533;&#65533;^&#65533;&#65533;&#65533;&#65533;&#367;&#65533;LF&#65533;(\w 7&#65533;l&#65533;=&#65533;&#65533;&#65533;A&#65533;&#65533;&#65533;l&#31437;{&#65533;v&#65533;&#797;&#65533;&#65533;w@&#1889;&#65533;&#65533;&#65533;&&#65533;[J&#65533;&#65533;&#65533;&#65533;f,R&#65533;	&#65533;=&#65533;&#661;%&#65533;&#1372;\*5S&#65533;&#65533;'{&#65533;&#65533;&#65533;&#65533;H`&#65533;9&#65533;&#65533;&#65533;W&#65533;&#1529;b&#65533;&#65533;&#65533;L&#65533;&#65533;fr&#65533;&#65533;&#65533;}&#65533;&#65533;&#65533;,&#65533;*+&#65533;ul&#65533;C1[&#65533;&#65533;N&#65533;p&#752;z#&#65533;e\W&#65533;&#65533;&#65533;&#65533;k&#65533;&#65533;l3&#65533;*&#65533;&#65533;\&#65533;
&#65533;&#65533;<&#65533;	&#65533;&#304;&#65533;&#65533;&#868;K&#65533;&#65533;\m3<&#65533;<a&#65533;&#914;<&#65533;@Q&#65533;!&#65533;e0&#992;&#65533;&#65533;&#65533;&#65533;"&#65533;kAE&#65533;&#65533;&#65533;x:&#65533;[&#65533;&#65533;&#65533;&#65533;o&#65533;T &#65533;&#65533;&#65533;%&#65533;y<&#65533;bpY`&#65533;&#65533;&#65533;$&#65533;y&#65533;&#65533;L[&#65533;&#65533;&#65533;T&#65533;&#65533;&#65533;&#65533;S&#65533;{&#65533;&#65533;5M&#65533;&#65533;&#65533;<#r&#65533;c&#65533; 'L,&#65533;&#65533;&#65533;&#65533;n&#65533;5&#65533;&#65533;&#65533;C(&#65533;{E&#65533;&#65533;&#65533;pw&#65533;&#65533;&#65533;Y&#65533;&#65533; q-&#65533;jI&#553;A&#65533;&#65533;[4&#58992;P6&#65533;&#303;<DE&#65533; &#65533;;!&#65533;[YM&#65533;W&#65533;	&#65533;&#65533;&#65533;a&#65533;&#1027;&#65533;&#65533;&#65533;f&#65533;9&#65533;P&#65533;:s&#65533;o|E&#65533;I&#65533;L&#65533;&#65533;&#65533;j&#65533;&#65533;H&#65533;&#65533;&#236;&#65533;x&#65533;.f&#65533;&#65533;i\&#65533;&#65533;&#65533;!&#65533;&#65533;&#65533;&#65533;&#65533;&#1187;&#1490;]"a&#65533;)@&#65533;c&#65533;&#65533;c&#65533;&#65533;*{'\T&#65533;z&#65533;i&#1552;&#65533;&#65533;&#65533;&#65533;&#1698;&#65533;4&#65533;Z&#1666;&#65533;L4&#65533;&#65533;X&#1073;5&#65533;P&#65533;dM&#65533;&#65533;&#65533;5&#65533;&#1653;&#65533;VW&#65533;&#1082;&#65533;&#65533;lj&#65533;&#65533;&#1823;K&#65533;&#1639;&#65533;&#65533;[OF`}
&#65533;'&#65533;&#65533;&#65533;&#65533;&#65533;M&#65533;*&#65533;&#65533;&#65533;&#65533;(m&#65533;&#65533;&#65533;&#65533;|&#65533;&#65533; &#65533;&#65533;9&#1309;&#65533;&#65533;#*&#1913;=&#65533;&#65533;<y&#65533;#&#2046;f&#65533;a&#65533;$&#65533;&#2030;XY&#65533;&#2003;&#65533;&#65533;&#65533;uZ&#65533;XR5&#65533;&#65533;&#65533;j&#65533;&#65533;Z&#65533;&#65533;a&#65533;&#65533;W&#65533;&#65533;T[&#65533;>&#65533;dl!o&#65533;&#65533;e&#65533;$&#65533;&#11163;&#65533;]&#65533;,&#65533;-&#65533;&#65533;&#65533;u&#65533;F2>w&#65533;&#65533;&#65533;RY%&#65533;<&#65533;:>&#65533;&#65533;&B~&#65533;R&#65533;H&#65533;&#65533;H&#65533;&#65533;z&#65533;I&#65533;&#65533;u&#65533;&#65533;T.&#65533;&#65533;&#65533;  !^&#65533;\^&#65533;A&#65533;&#65533;&#65533;]>&#65533;g&#65533;Qnnd&#65533;&#65533;B&#65533;Z&#65533;&#65533;j^"&#65533;&#65533;&#65533;A&#65533;W&#65533;&#65533;tn"&#304;&#65533;&#65533;l]&#65533;&#65533;&#65533;&#65533;"&#65533;&#65533;=&#65533;&#65533;&#65533;&#65533;yN&#65533;&#65533;&#65533;&#65533;e&#65533;\uZ&#65533;&#65533;&#65533;&#65533;&#65533;&#821078;}&#38686;&#65533;F&#65533;&#65533;&#65533;&#65533;N&#65533;m&#65533;u<&#65533;<4&#65533;>DA&#65533;l&#65533;&#65533;&#65533;w&#65533;&#65533;U &#65533;&#65533;\8&#65533;&#65533;&#65533;4&#65533;;7&#65533;W@e:]&#65533;>&#65533;t&#238;&#65533;~&#65533;L&#65533;ul&#65533;&#65533;&#65533;&#65533;&#52115;&#65533;&#65533;&#556;!&#65533;&#65533;&#65533;^&#65533;u#&#65533;y&#1494;&#1470;&#65533;&#65533;D&#65533;&#65533;&#65533;&#65533;tS&#65533;&#65533;&#65533;&#65533;>4C&#65533;&#65533;&#65533;&#65533;R&#65533;rp&#65533;&#65533;&#65533;5I&#65533;&#65533;&#65533;>&#65533;&#65533;&#65533;&#65533;&#65533;N&#65533;&#65533;&#65533;&#65533;&#65533;&#65533;&#65533;+&#65533;&#65533;&#65533;&#65533; &#65533;ozC0&#65533;?)&#65533;0&#65533;&#65533;b&#65533;&#65533;&#65533;&#65533;'
&#65533;&#65533;'_&#65533;?&	&#65533;&#65533;&#65533;&#65533;^r&#65533;&#65533;(B~ &#65533;&&#65533;(&#65533;&#65533;*&#65533;&#65533;,&#65533;&#65533;./&#65533;@&#65533;2&#65533;&#65533;4?&#65533;6&#65533;8&#65533;&#65533;:&#65533;&#65533;7&#65533;&#65533;<&#65533;&#65533;@&#65533;&#65533;B&#65533;D&#65533;&#65533;&#65533;&#65533;F?&#65533;6&#65533;5&#65533;&#65533;C_&#65533;P&#65533;&#65533;Q?&#65533;OO&#65533;Uo&#65533;W/&#65533;X&#65533;&#65533;\&#65533;&#65533;Y&#65533;&#65533;]&#65533;a/&#65533;cO&#65533;eo&#65533;g&#65533;&#65533;j&#65533;&#65533;k&#65533;&#65533;l&#65533;&#65533;b&#65533;H&#65533;&#65533;p_&#65533;v&#65533;x&#65533;&#65533;z&#65533;&#65533;|&#65533;&#65533;t&#65533;&#65533;&#65533;&#65533;&#65533;&#65533;?&#65533;&#65533;&#65533;&#65533; 2&#65533;O&#65533;&#65533;&#65533;&#65533;&#65533;&#65533;&#65533;&#65533;&#65533;&#65533;&#65533;&#65533;&#65533;&#65533;&#65533;O&#65533;&#65533;&#65533;&#65533;_&#65533;[/&#65533;&#65533;&#65533;&#65533;&#65533;&#65533;&#65533;&#65533;&#65533;&#65533;&#65533;&#65533;/&#65533;&#65533;_&#65533;&#65533;&#65533;&#65533;&#65533;&#65533;&#65533;&#65533;&#65533;&#65533;&#65533;&#65533;&#65533;?&#65533;&#65533;&#65533;&#65533;O&#65533;&#65533;&#65533;&#65533;&#65533;&#65533;&#65533;&#65533;&#65533;&#65533;&#65533;&#65533;&#65533;!&#65533;_&#65533;&#65533;&#511;&#65533;&#65533;&#65533;&#65533;&#831;&#65533;&#65533;&#65533;&#65533;&#65533;&#65533;&#65533;&#65533;&#65533;&#65533;?&#65533;&#65533;o&#65533;&#1487;&#65533;&#1647;&#65533;&#65533;&#65533;&#65533;&#65533;&#65533;O&#65533;&#65533;&#65533;&#65533;&#65533;/&#65533;&#65533;?&#65533;&#65533;&#65533;&#65533;&#65533;&#65533;&#65533;&#65533;&#65533;&#65533;&#65533;&#65533;&#65533;&#65533;&#65533;?&#65533;&#65533;&#65533;&#65533;&#65533;&#65533;&#65533;&#65533;&#65533;&#65533;&#65533;$X&#65533;&#65533;&#65533;D.L&#1552;&#65533;C&#65533;!N&#65533;X&#65533;&#65533;E&#65533;5n&#65533;&#65533;&#65533;&#65533;G&#65533;!EfY&#65533;I&#65533;)U&#65533;d&#65533;&#65533;&#65533;K&#65533;1e&#932;Y&#65533;&#65533;M&#65533;9u&#65533;&#65533;&#65533;&#65533;&#65533;O&#65533;A&#65533;%Z&#65533;&#65533;Q&#65533;&#65533;&#65533;.e&#65533;&#65533;&#65533;S&#65533;Q&#65533;N&#65533;Z&#65533;&#65533;U&#65533;Y&#65533;n&#65533;&#65533;&#65533;&#65533;W&#65533;a&#334;%[&#65533;&#65533;Y&#65533;i&#65533;&#65533;a&#65533;&#65533;&#65533;[&#65533;q&#65533;&#933;[&#65533;&#65533;]&#65533;y&#65533;&#65533;&#65533;&#65533;&#65533;&#65533;_&#65533;&#65533;&\&#65533;&#65533;a&#265;/f&#65533;&#65533;&#65533;c&#529;%O&#65533;\&#65533;&#65533;e&#793;5o&#65533;&#65533;&#65533;&#65533;g&#1057;E&#65533;&]&#65533;&#65533;i&#1321;U&#65533;f&#65533;&#65533;&#65533;k&#1598;d&#998;&#65533;&#65533;&#65533;&#65533;m&#1845;u&#65533;&#65533;&#65533;&#65533;7o&#4035;N&#65533;x&#65533;&#65533;&#533;'_&#956;&#65533;&#65533;&#65533;&#1059;K&#65533;^&#65533;&#65533;&#65533;&#65533;&#1649;k&#65533;&#65533;{&#65533;&#65533;&#65533;&#65533;&#65533;'_^&#65533;y&#65533;&#65533;&#1391;g&#65533;&#65533;}&#65533;&#65533;&#65533;&#65533;&#65533;&#65533;R&#65533;&#65533;}&#65533;&#65533;&#65533;&#65533;&#65533;&#65533;&#65533;&#65533;&#65533;&#65533;&#65533;&#65533;?&#65533;P&#65533;<0&#65533;	\0&#65533;&#65533;{&#65533;&#65533;&#65533;&#65533;
&#65533;&#65533;p&#65533;&#65533;&#65533;&#65533;&#65533;0D7$&#65533;CCD&#65533;&#65533;Ul&#65533;&#65533;]4Q&#65533;Y&#65533;F&#65533;&#65533;dG{&#65533;&#65533;&#65533; &#65533;&#65533;H#}D2I"?dRI'&#65533;lrC)&#65533;&#65533;&#65533;&#65533;&#65533;|RK&&#65533;L&#65533;K#&#65533;R&#65533;#&#65533;&#65533;&#65533;&#65533;&#1092;&#65533;J,&#65533; !&#65533; U ,0 ` b&#65533;  &#65533; &#65533;H&#65533;&#65533;&#65533;&#65533;*\&#560;&#65533;&#199;#J&#65533;&#65533;PB D&#65533;P&#65533;&#561;&#65533;&#463; C&#65533;I&#65533;&#65533;&#595;(S&#65533;\&#626;&#65533;C&#65533;(&#11430;&#859;8s&#65533;&#65533;&#627;&#65533;&#991;@V&#676;&#388; &#65533;	&#692;&#65533;&#1255;P&#65533;J&#65533;J&#65533;d^,&#65533;H&#65533;&#65533;&#1519;`&#202;KVl&#65533;dn-&#758;&#65533;&#1783;p&#65533;&#65533;&#65533;:P&#65533;&#65533;&#65533; &#65533;*&#65533;;&#65533;&#65533;&#2047;&#65533;&#65533;&#65533;&#65533;&#65533;3+^&#824;&#65533;c&#65533;3&#65533;%P&#65533;&#65533;&#728;3k&#1964;RA&#65533;mpM&#65533;&#65533;&#65533;&#65533;KH&#65533;w	&#65533;&#1520;c&#65533;fK&#65533;3hJ]&#65533;&#65533;&#891;&#65533;&#65533;!l&#65533;&#65533;&#65533;&#65533;&#65533;&#65533;&#65533;&#65533;%&#1464;z1&#65533;&#65533;&#1059;K&#65533;&#65533;z&#65533;&#65533;&#65533;k&#65533;&#65533;&#65533;t	&#65533;A'&#65533;&#65533;N&#65533;&#65533;&#65533;&#337;4'&#65533;&#65533;&#65533;&#65533;a&#65533;&#687;&#65533;z&#65533;&#65533;&#65533;&#65533;&#65533;&#65533;&#65533;&#1023;&#65533;&#65533;&#65533; &#65533;&#65533;&#65533;&#65533;&#65533;&#65533;e&#65533;%&#65533;`S&#65533;&#65533;&#65533;&#65533;F(&#65533;6T&#65533;a&#65533;&#65533;Wv&#65533;!O&#65533;(&#65533;$&#65533;]vxf&#65533;=&#65533;&#65533;0&#65533;&#65533;C8\&#65533;"A%&#65533;&#65533;&#65533;&#65533;&#65533;&#65533;r&#65533; $1i&#65533;r5&#65533; &#65533;
-&#65533;&#65533;$&#65533;&#65533;&#65533;&#65533;T&#65533;&#65533;Q&#65533;&#65533;CnGv&#65533;%&#65533;>@&#65533;&#65533;L&#65533;&#65533;&#65533;?dW&#65533;lF&#65533;&#65533;
&#65533;Y&#65533;&#65533;_&#65533;Yd&#65533;c&#65533;0T&#65533;fb&#65533;&#65533;m*&#65533;&#65533;>&#65533;f[xj&#1641;&#65533;3&#27236;|}2&#65533;&#198;jj&#38917;&#65533;&#65533;&#65533;a&#65533;x&#293;&#65533;&#65533;*&#43556;&#65533;j&#65533;&#65533;Ad&#65533;&#65533;&#65533;&#65533;	&#65533;&#65533;.f&#65533;&#65533;&#65533;*
I &#65533;&#65533;.&#65533;&#43964;&#65533;&#65533;&#65533;&#65533;&#65533;&#65533;&#65533;&#65533;cF&#1703;&#65533;&#65533;r'&#65533;XiH&#1506;&#65533;N&#65533;j&#65533;;&#65533;0&#65533;}K&#65533;i&#65533;&#65533;&#65533;&#65533;^hke&#65533;Fk&#65533;q9&#746;&#65533;&#65533;&#65533;y&q&#65533;u&#65533;&#65533;zt&#65533;&#65533;&#65533;&#65533;&#65533;&#65533;
&#65533;k&&#65533;&#65533;&#65533;Yny&#65533;~&#65533;W&#65533;&#65533;&&#65533;|&#65533;&#65533;&#65533;p&#65533;Pzk&#1958;&#8871;&#65533;&#369;Y&#65533;&#65533;&#65533;&#65533;&#65533;.&#65533;&#65533;X&#65533;&#65533;&#65533;L&#65533;&#65533;&#65533;&#65533;&#65533;&#65533;&#65533;&#65533;&#65533; &#65533;&#65533;&#65533; &#65533;&#65533;4;&#65533;r&#65533;8&#65533;k&#65533;&#65533;<&#65533;\&#65533;&#65533;&#65533;M&#65533;u\&#65533;&#1165;=&#65533;&#65533;|*&#65533;&#2742;&#65533;&#65533;L&#65533;ACMA&#1722;&#65533;&#65533;L&#65533;-9&#2028;&#65533;&#687;j+&#65533;Y&#65533;Q&#65533; &#65533;&#65533;t&#65533;&#65533;.&#65533;P&#65533;M&#65533;&#65533;;K&#65533;&#65533;&#65533;&#65533;8&#65533;})GZ&#65533; _u'n&#65533;&#65533;Qw&#65533;7&#65533;&#65533;v%&#65533;&#65533;L&#65533;PW&#65533;G&#65533;&#9995;u&#65533;
y&#65533;-&#65533;&#1937;V&#871;&#65533;lO&#65533;i&#65533;&#65533;&#65533;&#65533;)&#65533;&#65533;&#65533;&#65533;Oa&#65533;p&#65533;&#65533;&#65533;&#1401;&#65533;&#65533;&#65533;C.&#65533;ik@&#65533;n&#65533;TMn&#65533;p&#65533;7_&#65533;&#65533;R'&#65533;&#65533;&#65533;Jw&#65533;Q&#65533;=Sx3l;&#65533;G*&#65533;&#65533;&#65533;n&#65533;
Cl&#65533;&#65533;O&#65533;&#65533;&#65533;&#65533;&#65533;&#65533;:&#65533;&#65533;&#65533;j&#65533;/{t&#65533;1K@&#65533;Q&#65533;&#65533;&#65533; &#65533; &#65533;&#65533;u&#65533;~&#65533;&#65533;	PG>&#65533;4&#65533;&#65533; 'H&#65533;
Z&#65533;w&#65533;S&#1950;(?&&#65533;&#65533;q&#65533;j`&#65533;&#65533;'$&#65533;\&#65533;&#65533;(L&#65533;
&#65533;T@&#409;m&#65533;&#65533;B(B&#65533;&#65533;/ sB&#65533;&#65533;V&#65533;&#65533;&#65533;p&#65533;-&#65533;&#65533;&#65533;&#65533;&#65533;7&#65533;a&#65533;&#65533;&#65533;&#65533;&#65533;&#65533;:&#65533;P4&#65533;B\&#65533;(&#65533;}&#65533;t&#65533;B&#65533;&#65533;j&#539;0'n&#65533;&#65533;&#65533;&#65533;H&#65533;2&#65533;qu&#65533;&#65533;&#65533;x&#65533;&#65533;&#65533;~&#65533;z]&#65533;@#&#65533;&#65533;x&#803;w&#65533;&#65533;&#65533;n&#65533;yR`c&#65533;=J&#65533;^\&#65533;&#65533;&#65533;b&#65533;F:2X]&#65533;&#65533;5&#65533;*&#65533;`&#65533;&#65533;Rn
&#65533;H &#65533;/]c&#65533;x&#65533;&&#65533;&#65533;&#65533;&#65533;L&#65533;&#65533;&#65533;5&#65533;&#65533;R@wKR&#65533;h&#65533;(Z&#65533;&#65533;&#65533;&#65533;R&#65533;~&#65533;&#65533;  #%& &#65533;\&#65533;&#65533;&#65533;&#65533;x&#65533;-J&#65533;P&#65533;$+kE&#65533;`&#65533;Dw&#65533;&#65533;&#65533;Mfz$&#65533;&#65533;&#65533;&#65533;&#522;&#65533;M&#65533;x&#65533;V&#65533;&#65533;&#65533;&#65533;v&#65533;:&#65533;&#1841;B&#65533;'.&#65533;&#65533;&#65533;&#65533;&#65533;$sZY&#65533;:1v&#65533;&#65533;s&#65533;f2&#65533;&#65533;&#65533;&C&#65533;r&#65533;f&#65533;4&#65533;&#65533;&#65533;ye&#65533;S=&#65533;D&#65533;&#65533;&#65533;&#65533;&#65533;0&#65533;&#65533;H"&#1113;&#1097;z&#65533;N&#65533;&#65533;_GG&#65533;&#65533;hQ&#65533;(M&#65533;JUxQ&#65533;&#65533;&#65533;$	&#65533;pX&#65533;&#65533;&#65533;&#65533;&#65533;8&#65533;&#65533;.j&#65533;y&#65533;T&#65533;
&#65533;Usj0&#655;UQ&#65533; PL&#65533;x&#65533;9"=&#65533;T&#65533;d&#65533;p&#65533;&#65533;&/{&#65533; &#65533;7J&#65533;z&#65533;&#65533;`&#65533;&#65533;d|&#65533;gQ&#65533;&#65533;O&#8266;&#65533;&#65533;&#65533;a&#65533;&#65533;\&#65533;*"&#65533;P&#65533;A&#65533;M&#65533;`&#65533;&#65533;`3&#65533;&#65533;Z7&#65533;Q&#65533;&#65533;&#65533;&#65533;&#65533;M,<#	'0&#65533;@pb&#65533;&#65533;&#65533;x&#65533;&#65533;&#65533;&#65533;g&#65533;Z&#65533;&#65533;&#65533;&#65533;%&#65533;&#65533;&#65533;3&#65533;:&#65533;&#65533;V&#65533;\ cf&#65533;[%&#65533;&#65533;&#65533;&#65533;-&#65533;&#65533;a&#65533;v &#65533;&#65533;&#65533;d&#65533;&#1366;&#65533;&#876;&#65533;l:K&#65533;&#65533;pC&#65533;&#65533;c&#65533;"'&#65533;&#65533;M&#65533;kwK[&#65533;>&#65533;(&#65533;&#65533;hs%&#65533;f&#65533;&#65533;&#65533;&#65533;#&#65533;xC`&#65533;&#65533;b&#65533;&#65533;&#65533;&#65533;ZM&#65533;^&#65533;H`&#65533;&#65533;&#65533;&#65533;Z>&#65533;&#65533;&#65533;&#65533;w&#65533;#&#65533;li+&#65533;0&#65533;&#65533;&#65533;&#65533;p&#65533;&#65533;&#65533;i#@&#65533;y&#65533;&#65533;&#65533;&#65533;&#65533;v&#65533;n &#65533;&#65533;:&#65533;&#65533;%&#65533;&#65533;}&#65533;&#65533;&#65533;VW&#65533;q&#640;z&#65533;c&#65533;&#65533;o!&#65533;/&#65533;&#65533;v^&#65533;&#65533;D,&#65533;g&#65533;&#65533;/"&#65533;'&#65533;&#65533;_ix&#65533;U]h&#65533;^sm&#65533;ebfM`&#65533;4|&#65533;&#65533;%M&#65533;&#65533;8&#65533;&#65533;S&#65533;_&#65533;b&#65533;&#65533;&#65533;R&#65533;&#65533;{W&#65533;w&#65533;&#65533;&#65533;Q d&#65533;YE&#65533;&#65533;&#65533;4)&#65533;&#65533;&#65533;&#65533;&#65533;2j&#65533;&#65533;|&#65533;&#65533;&#65533;7&#65533;&#65533;&#370;&#65533;UB&#65533;Yk(HF}&#65533;Zf3&#65533;w&#65533;&#65533; $l&#65533;8&#65533;)&#65533;R&#65533;&#65533;|\&#65533;<&#65533;&#65533;&#65533;!&#662;W&#65533;?W&&#65533;&#65533;&#65533;@&#65533;&#1713;&#65533;&#65533;&#65533;+&#65533;&#65533;&#65533;Wcl^n&#65533;`*&#65533;: &#1231;&#65533;1&#65533;k^&#65533;&#65533;Y(&#65533;&#65533;&#65533;9&#65533;%9&#65533;&#65533;AVe&#65533;&#65533;&#216;&#1152;g1&#65533;&#65533;k}&#65533;#&#65533;&#65533;&#65533;&#950;&#65533;&#65533;g+m&#65533;&#65533;V&#65533;&#65533;:0S#&#1781;Xmx&#65533;LkvC&#65533;>$&#65533;&#65533;&#65533;&#65533;&#65533;j&#65533;&#65533;qh(;`Og&#65533;D &#65533;&#65533;>@n9&#65533;&#65533;@&#65533;o&#65533;&#65533;`x&#65533;&#65533;&#65533;&#1906;7&#65533;'>&#65533;&#65533;@k&#65533;&#65533;&#65533;)&#65533;0&#65533;&#65533;&#65533;)&#65533;N&#65533;yK'&#65533;&#65533;x~&#65533;O&#65533;&#65533;&#65533;C&#65533;&#65533;{&#65533;&#65533;62g&#65533;D&#65533;&#298;M&#65533;&#65533;&#65533;jSq+&#65533;&#65533;&#65533;S&#65533;XN&#65533;&#65533;&#65533;&#65533;&#65533;
&#65533;&#65533;&#65533;[&#65533; &#65533;&#65533;&#52465;&#65533;&#65533;br&#65533;L[&#65533;&#65533;&#65533;&#65533;'&#65533;&#65533;;7&#65533;H&#65533;1LH&#65533;&#1025;x&#1682;&#65533;(&#65533;&#65533;]&#2795;<&#65533;&#65533;&#65533;:&#65533;<o&#65533;&#1784;x&#65533;&#65533;&#65533;&#65533;DP&#65533;&#65533;&#65533;VB&#65533;3&#65533;&#870;&#65533;yBz&#65533;O&#65533;&#65533;&#65533;&#65533;kv&#65533;&#65533;s&#65533;t&#65533;W
&#65533;N&#65533;#&#65533;&#315;]&#65533;&#65533;&#980;&#65533;&#1659;&#539;&#65533;&#65533;&#65533;&#65533;a~[&#65533;,&#65533;&#65533;4!&#65533;r&#65533;7pi'&#65533;&#65533;&#65533;&#65533;&#1020;=+%&#65533;&#65533;&#65533;&#65533;)&#65533;&#65533;C&#65533;&m&#65533;&#65533;&#65533;&#65533;=&#65533;&#65533;+&#65533;&#1466;&#65533;&#65533;&#65533;&#65533;O}&#65533;s%&#65533;&#65533;&#65533;&#65533;&#65533;&#65533;h&#65533;&#65533;3BH&#65533;&#65533;N&#65533;&#1783;;&#65533;&#65533;&#65533;3&#1533;.&#65533;&#65533;&#65533;\&#65533;hkO&#65533;)&#65533;#&#65533;`&#65533;7&#65533;&#65533;&#65533;o~Z&#65533;&#65533;>&#65533;7w
&#65533;S&#65533;W&#65533;y`E6$&#65533;xO&#65533;*&#65533;e&#65533;&#65533;wPf{&#65533;g~&#65533;u&#65533;=&#65533;&#65533;&#65533;&#65533;Y&#65533;wC&#65533;{&#65533;3i&#65533;&#65533;'&#65533;W&#1460;b&#65533;W&#65533;C D&#321;&#65533;&#65533;s&#65533;F[&#65533;K&#343;v&#65533;gaj"&#65533;&#65533;A&#514;&#65533;E!-&#65533;&#65533;2&#65533;W&#65533;&#65533;c&#1719;LD&#65533;&#65533;wr&#65533;atK1&#65533;,&#65533;{&#65533;6!Gv&#65533;XH4s&#65533;&#65533;5l&#65533;{"8>&#65533;:&#65533;&#65533;.YH&#65533;[(z&#65533;&#65533;^`X}Gv&#65533;&#65533;&#65533;&#65533;c0&#65533;VW[z&#65533;ymX&#65533;EHt&#38337;&#65533;5&#65533;c&#65533;Xi&#65533;&#65533;&#65533;&#65533;g&#65533;D&#65533;t&#515;&#65533;&#65533;.&#134;X8&#65533;&#65533;b&#65533;&#65533;1&#65533;&#65533;~Q&#65533;&#65533;&#65533;&#65533;&#65533;z	Qa&#65533;&#65533;QB&#65533;&#65533;&#65533;&#457;&#65533;Wm&#65533;&#65533;bq&#65533;qXKQ&#65533;fy&#65533;&#65533;W&#65533;&#65533;}7&#138;&#65533;}&#65533;&#65533;&#65533;S&#65533;NI&#65533;X&#65533;&#65533;3&#65533;U#&#65533;&#65533;&#65533;_&#65533;&#65533;&#65533;&#65533;n~H/ &#65533;&#65533;wV&#65533;&#522;&#1350;~J&#65533;&#65533;_p&#743;3#Z&#65533;,&#65533;2&#65533;&#65533;gR&#65533;?&#65533; CA$9&#65533;_&#65533;&#65533;Y0&#65533;&#65533;z&#65533;W^&#65533;&#65533;c&#65533;6=&#65533;S&#65533;&#65533;&#65533;&#65533;FD&#65533;&#65533;&#65533;,&#65533;A&#65533;|&#65533;&#65533;9Y3x	&#65533;:&#65533;&#65533;Db&#65533;&#1551;&#65533;h{t7&#65533;)&#65533;&#65533;V&#65533;Rm&#65533;AsK&#65533;47&#65533;&#65533;Tt&#65533;&#65533;Ai&#65533;&#65533;&#65533;`@&#65533;[0&#65533;\&#65533;&#65533;)&#65533;&#65533;&#65533;&#65533;&#65533;&#65533;g?)&#65533;Uz&#530;&#65533;&#65533;I&#1794;RA&#65533;9nFS4@&#65533;eV&#65533;&#65533;%&#65533;&#65533;"]~t4C&#65533;FYm&#65533;EI&#65533;S&&#65533;2&#65533;Y*&#65533;_9<Q&#65533;&#65533;&#65533;&#65533;&#65533;&#65533;7_'fdd@&#65533;f!&#335;-\&#65533;9&#65533;&#65533;)\&#65533;&#65533;P9Em&#595;o	&#65533;&#65533;Z&#65533;&#65533;&#65533;y&#65533;&#65533;P|XP7)-&#65533;cA&#1429;&#65533;&#65533;_&#65533;^P3&#65533;5&#65533;&#65533;&#65533;&#548;+&#65533;&#65533;&#65533;&#65533;-j>-&#65533;&#65533;&#65533;8&#65533;&#65533;X&#65533;&#65533;&H8Pu)9@j&#65533;dgFd&#65533;&#65533;r&#65533;	M&#65533;&#65533;&#65533;A&#1307;&#65533;&#1622;m&#65533;.&#65533;&#65533;d&#65533; &#65533;pt9&#65533;&#65533;"&#65533;y8&#65533;&#65533;gG&#65533;&#65533;ca;&#1049;v&#65533;lC&#65533;[&#65533;&#65533;&#626;&#65533;&#65533;+&#65533;&#65533;&#65533;'1_&#65533;O&#65533;#&#65533;&#65533;&#65533;`WZ62&#65533;&#65533;&#65533;a&#65533;&#65533;y"&#65533;ib&#65533;I&#65533;&#65533;99&#65533;V&#65533;cVf&#65533;[:&#65533;&#65533;&#65533;R&#65533;&#65533;y:&#65533;&#65533;&#65533;Q&#65533;&#65533;&#65533;#q&#65533;&#65533;:WO&#65533;&#65533;'"a:&#65533;l_6&#65533;2p&#65533;Z&#65533;u&#65533;&#65533;w&#65533;&#65533;)~&#65533;&#65533;&#65533;&#65533;(&#65533;	k&#65533;X &#65533;`&#65533;T&#65533;f&#65533;T&#65533;s&#65533;&#65533;&#65533;"&#65533;y&#65533;&#65533;qRzQ8&#65533;&#65533;:&#65533;&#65533;&#65533;3&#65533;- &#65533;&#65533;@&#65533;#D&#65533;C&#65533;E	&#65533;v&#65533;h&#65533;&#65533;&#65533;&#65533;m&#65533;&#65533;-&#65533;iU&#1678;H;&#65533;;?&#65533;&b*&#65533;$Z&#65533;&#65533;T&#65533;&#65533;&#65533;y&#65533;&#65533;X&#65533;$ds;0w&#65533;&#65533;qJ&#65533;6&#65533;&#65533;QCD&#65533;&#65533; \ x&#65533;&#65533;&#65533;s&#585;&#65533;e1&#65533;h&#65533;b&#65533;"&#1472;&#65533;Z&#65533;&#65533;&#65533;&#65533;T&#65533;&#889;&#65533;m&#65533;|U &#65533;&#65533;^:%&#65533;&#65533;&#65533;&#65533;&#65533;N&#65533;23&#65533;LU&#65533;&#65533;8@v&#65533;b&#65533;qWi|&#65533;E&#65533;zL&#65533;&#65533;!X&#65533;/&#65533;c&#65533;&#65533;&#65533; J&#65533;&#65533;:&#65533;B\&#65533;X&#65533;!r&#65533;(B&#65533;:9c&#65533;s&#65533;dq&#65533;&#65533;&#65533;&#685;&#506;G/A6&#65533;&#675;Nb&#65533;&#65533;&#1157;Q&#1576;l"%P&#65533;&#65533;9&#65533;!a&#65533;	&#65533;Hv&#65533;&#65533;&#65533;~&#65533;&#65533;&#65533; T@&#65533;Bg&#65533;*&#65533;{&#65533;>&#65533;&#65533;L&#65533;?&#1514;-&#65533;&#65533;&#1383;&#65533;&#65533;&#686;,Pj&#65533;&#65533;+S&#65533;&#65533;&#65533;(y&#65533;|&#65533;m&#65533;&#65533;&#65533;Y&#65533;M&#65533;w&#65533;:y&#65533;4&#65533;Y3z:&#65533;(&#65533;&#65533;E&#65533;B&#65533;d\VMs&#65533;&#65533;&&#65533;&#65533;A&#65533;bur0&#65533;&#65533;?&#65533;&#65533;&#65533;&#65533;~&#65533;&#65533;5&#65533;;)&#65533;&#65533;O&#65533;q&#65533;$&#65533;H{a\&#65533;q&#65533;	&#65533;C&#1265; &#65533;&#65533;g&#65533;BZj&#65533;&#65533;&#65533;&#65533;pf&#65533;"&#65533;&#65533;&#65533;&#65533;,&#65533;&#65533;&#309;
&#65533;Y3&#65533;&#65533;]I*s9&#65533;&#65533;*&#65533;&#65533;'&#65533;D{&#65533;W&#65533;&#65533;-{&#65533;*p_
,X&#65533;&#65533;'&#65533;De&#65533;&#65533;&#65533;&#65533;PZ"j&#65533;@u@&#65533;i&#65533;5&#65533;&#65533;ILr&#65533;=&#65533;t&#65533;$&#65533;&#1720;w;v&#65533;&#65533;&#65533;&#65533;F&#65533;y&#65533;&#65533;C&#65533;&#65533;&#65533;0O[&#697;&#65533;&#65533;%xG&#65533;*+&#65533;&#65533;&#65533;&#65533;&#65533;&#65533;&#65533;?&#65533;
[%}&#65533;+&#65533;&#65533;&#65533;&#65533;)&#65533;&#1050;&#65533;) &#65533;[&#65533;&#65533;Wn&#65533;rB4A&#65533;&#65533;{&#65533;4&#65533;Q&#65533;X!8&#65533;&#1911;&#65533;&#65533;$3&#65533;
[@@$X&#65533;&#65533;+E	&#65533;2&#65533;D&#65533;&#65533;&#65533;&#65533;K:&#65533;J&#65533;&#1995;^&#65533;&#65533;)6&#65533;(&#65533;'RQ&#65533;QE5&#65533; &#65533;&#65533;&#65533;&#65533;}g!&#65533;;&#65533;4&#65533;&#65533;$&#65533;&#65533;i&#65533;(&#65533;ft`M|1WbP&#65533;D&#65533;&#65533;&#65533;&#65533;&&#65533;&#65533;&#65533;s!I&#1883;&#65533;&#65533;y&#65533;&#65533;&#65533;_&#65533;&#65533;J&#65533;U&#65533;&#65533;&#65533;&#1754;&&#65533;&#65533;&#65533;2&#65533;+&#65533;>q&#65533;<$o&#65533;2&#65533;/9&#65533;6&#65533;b0&#65533;0&#65533;&#65533;&#65533;&#65533;Ia&#65533;&#65533;`j9&#65533;&#65533;K&#65533;E&#65533;k&#65533;x&#65533;w&#65533;&#65533;T&#65533;kVg&#65533;&#65533;&#65533;&#65533;W$&#65533;L&#65533;+&#65533;&#65533;&#65533;&#65533;&#65533;HW &#65533;&#65533;[&#65533;I&#65533;kA&#65533;&#65533;&#65533;X:&#65533;4;&#65533;&#65533;:&#65533;c&#65533;6&#65533;y&#828;&#65533;F:&#65533; Y&#65533;a&#65533;&#65533;&#65533;%&#65533;&#65533;3&#65533;G&#65533;&#65533;&#65533;Eq&#65533;&#65533;do&#65533;&#467;$R&#65533;&#65533;&#65533;&#65533;&#65533;&#65533;xWU&#65533;$L4&#65533;&#65533;	yv&#65533;7&#65533;&#65533;<|&#65533;E&#65533;k~QKI2&#65533;&#65533;t7f$oxO&#1419;&#65533;&#65533;&#10702;L&#65533;g&#65533;&#65533;&#65533;]&#65533;RY&#1025;&#65533;&#65533;&#65533;	&#65533;&#65533;j&#65533;&#65533;&#65533;&#65533;C&#65533;&#65533;T&#65533;&#65533;"{&#65533;&#65533;&#65533;A	&#65533;<&#636;R&#65533; &#65533;&#65533;8&#65533;&#65533;@ d!&#65533;4&#65533;^&#65533;D&#65533;Le&#65533;G&#65533;&#65533;3vL&#65533;eP^&#65533;#|&#65533;4A&#61803;n&#65533;&#65533;&#65533;\F&#65533;f&#65533;&#65533;|&#65533;&#65533;&#432;q&#65533;	&#65533;KWtqN&#65533;&#65533;x&#65533;&#65533;&#65533;itW<&#65533;{&#65533;&#65533;&#65533;&#65533; Vhi&#65533;t1PY&#65533;&#65533;&#65533;&#65533;H&#65533;&#474;M&#65533;&#1046;&#65533;&#65533;&#65533;	VVL&#65533;&#65533;&#65533;h&#65533;{&#65533;&l^B&#65533;x&#65533;>&#65533;&#65533;&#65533;&#65533;&#65533;&#65533;&#65533;&#65533;,w&#65533;MLi&#65533;&#65533;f&#65533;&#65533;?&#65533;&#65533;&#65533;&#65533;&#65533;&#65533;*E&#65533;&#65533;lu&#65533;&#65533;I&#1893;Q&#65533;&#65533;g&#65533;&#65533;AM&#65533;g &#476;T]&#65533;u&#543;&#65533;&#65533;&#65533;I]^&#65533;=&#65533;&#65533;>&#848;8&#65533;&#65533;&#789;L&#65533;7&#65533;KP}&#65533;&#65533;&#65533;\&#65533;q&#1410;&#65533;&#144;&#65533;z}&#65533;&#65533;&#65533;ZAFc:V&#65533;7&#65533;-;\&#65533;&#65533;&#65533;y4&#65533;t&#65533;&#65533;&#65533;	x&#65533;&#65533;]&#65533;&#1369;&#65533;&#65533; u&#65533;&#65533;l&#65533;&#62847;_&#65533;&#65533;rmw&#65533;&#65533;&#65533;&#65533;&#65533;<&#65533;&#65533;m3&#65533;k&#65533;a{9&#65533;j8&#65533;&#65533;&#65533;&#65533;&#65533;Nmu &#65533;&#65533;&#65533;&#1018;&#65533;;&#1771;&#65533;F&#65533;&#65533;&#65533;}WQ&#65533;0&#65533;&&&#680;&#65533;&#65533;&#65533;#&#65533; C-f&#65533;&#1855;\&#65533;&#65533;t8&#65533;&#65533;&#65533;a\&#65533;&#65533;M&#626;&#65533;
2&#65533;U`&#1425;&#2023;&#65533;D&#65533;<)&#65533;<7`&#65533;&#65533;{
n+!&#65533;-&#65533;&#65533;,Z&#65533;M&#65533;&#65533;&#65533;&#65533;q&#65533;G&#65533; M&#65533;&#65533;&#65533;&#65533;c&#65533;&#65533;]&#65533;M&#65533;&#65533;4l&#65533;~&#65533;&#65533;&#65533;&#65533;&#65533;&&#65533;&#65533;<&#65533;&#65533;(&#65533;&#65533;&#65533;&#65533;&#65533;{&#65533;-&#65533;H&#65533; 6^
92&#65533;3&#65533;&#1151;&#65533; &#65533;B&#65533;&#1204;&#65533;&#516;
&#65533;`	&#65533;&#65533;&#65533;&#65533;:.&#65533;:&g&#65533; 6
&#775;&#65533;LnH&#65533;p&#65533;a}0
[^&#65533;&#65533;{&#65533;Q&#65533;t08&#65533;^&#65533;J[~&#65533;\>
e&#65533;&#65533;&#977;ha&#65533;b&#65533;&#65533;&#65533;T&#65533;&#65533;&#65533;r&#65533;&#65533;&#65533;Z&#65533;&#65533;y&#65533;$&#65533;0hn&#65533;~>&#65533;&#65533;&#65533;&#65533;&#65533;&#65533;&#65533;&#65533;&#65533;I&#65533;&#65533;&#65533;&#65533;\Q{&#65533;>&#65533;&#65533;&#65533;aN&#65533;&#65533;K&#65533;&#65533;&#65533;jM&#22331;&#65533;>&#65533;e&#43278;zV&#65533;4&#65533;&#1317;&#65533;&#65533;%&#65533;&#65533;&#65533;B&#65533;&#65533;^\\&#65533;&#65533;&#65533;<&#65533;.&#65533;plIy&#65533;&#65533;&#65533;WL&#65533;&#65533;&#65533;&#286;S
&#65533;&#65533;TZ&#65533;&#65533;n&#65533;f&#65533;&#65533;`&#65533;&#65533;&#65533;&#65533;&#65533;>&#65533;&#65533;^&#65533;)nu(&#1078;j&#65533;&#1822;J"l&#65533;&#65533;&#65533;&#65533;G&#65533;*&#65533;&#65533;H>&#65533;&#65533;Ex&#65533;N&#65533;&#65533;&#65533;&#65533;-3o&#65533;&#65533;~&#65533;PT&#65533;E&#65533;i{2&#65533;&#65533;&#65533;&#65533;<&#65533;&#65533;&#65533;&#65533;&#65533;&#65533;&#65533;B&#65533;&#65533;/ &#65533;Bs&#65533;&#65533;B&#65533;&#65533;&#65533;?&#65533;_&#65533;&#65533;&#65533;&#65533;&#65533;&#65533;&#65533;&#65533;&#65533;&#65533; &#65533;"?&#65533;$_&#65533;&&#65533;(&#65533;&#65533;*&#65533;&#65533;,&#65533;&#65533;.&#65533;&#65533;0&#65533;&#65533;&#65533;&#65533;4_&#65533;6&#65533;8&#65533;&#65533;:&#65533;&#65533;<&#65533;&#65533;>&#65533;&#65533;@&#65533;&#65533;2&#32960;&#65533;>&#65533;&#65533;&#65533;J&#65533;&#65533;L&#65533;&#65533;N&#65533;&#65533;P&#65533;R?&#65533;T_&#65533;V&#65533;X&#65533;&#65533;Z&#65533;&#65533;\&#65533;&#65533;^&#65533;COD?&#65533;d&#65533;&#65533;f&#65533;h&#65533;&#65533;j&#65533;&#65533;l&#65533;&#65533;n&#65533;&#65533;p&#65533;>O&#65533;e/&#65533;E_&#65533;r&#65533;&#65533;z&#65533;&#65533;|&#65533;&#65533;~&#65533;&#65533;&#65533;&#65533;T&#65533;xo&#65533;&#65533;/&#65533;&#65533;&#65533;&#65533;&#65533;&#65533;&#65533;&#65533;&#65533;&#65533;?&#65533;&#65533;&#65533;&#65533;?&#65533;&#65533;_&#65533;&#65533;&#65533;&#65533;&#65533;&#65533;&#65533;&#65533;&#65533;&#65533;o&#65533;&#65533;&#65533;&#65533;&#65533; &#65533;&#65533;&#65533;&#65533;&#65533;&#65533;&#65533;&#65533;&#65533;&#65533;&#65533;&#65533;&#65533;&#65533;&#65533;&#65533;&#65533;&#65533;&#65533;&#65533;&#65533;?&#65533;&#65533;_&#65533;&#65533;/&#65533;r&#65533;&#65533;&#65533;&#65533;&#65533;&#65533;&#65533;&#65533;&#65533;&#65533;&#65533;&#65533;?&#65533;&#65533;_&#65533;&#65533;&#65533;&#65533;r&#65533;&#511;&#65533;&#65533;&#65533;&#65533;&#65533;&#65533;&#65533;&#65533;&#65533;&#65533;?&#65533;&#65533;_&#65533;&#65533;&#65533;&#1567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&#65533;$X&#65533;&#65533;A&#65533;	.d&#65533;&#65533;&#65533;C&#65533;%N&#65533;X&#65533;&#65533;E&#65533;5n&#65533;&#65533;&#65533;&#65533;G&#65533;!E&#65533;$Y&#65533;&#65533;I&#65533;)U&#65533;d&#65533;&#65533;&#65533;K&#65533;1e&#932;Y&#65533;&#65533;M&#65533;9u&#65533;&#65533;&#65533;&#65533;&#65533;O&#65533;A&#65533;%Z&#65533;Q&#65533;I&#65533;.e&#65533;&#65533;&#65533;S&#65533;Q&#65533;N&#65533;Z&#65533;&#65533;U&#65533;Y&#65533;n&#65533;&#65533;&#65533;&#65533;W&#65533;a&#334;%[&#65533;&#65533;Y&#65533;i&#1390;e&#65533;&#1453;&#65533;*q&#65533;&#933;+W&#65533;]&#65533;y&#65533;&#65533;&#65533;&#65533;&#65533;&#65533;_&#65533;&#65533;&\&#65533;&#65533;a&#265;/f&#65533;&#65533;&#65533;c&#529;%O&#65533;\&#65533;2&#24217;&#65533;&#65533;&#65533;&#65533;&#65533;&#65533;g&#1057;E&#65533;&]&#65533;&#65533;i&#1321;U&#65533;f&#65533;&#65533;&#65533;k&#1585;e&#998;]&#65533;&#65533;	m&#1849;u&#65533;&#65533;7  !&#65533; b ,0 X b&#65533;  &#65533; &#65533;H&#65533;&#65533;&#65533;&#65533;*\&#560;&#65533;&#199;#J&#65533;H&#65533;&#65533;&#331;3j&#65533;&#561;&#65533;&#463; C&#65533;I&#65533;&#65533;&#595;(S&#65533;\&#626;&#65533;&#727;0c&#668;I&#65533;&#65533;&#859;8s&#65533;&#65533;&#627;&#65533;&#991;@&#65533;
J&#65533;&#65533;&#1123;H&#65533;*]&#692;&#65533;&#1255;P&#65533;J&#65533;:&#65533;&#65533;$T&#65533;j&#65533;&#693;&#65533;W&#65533;2&#65533; r&#65533;&#65533;&#1651;h&#1258;
"BX&#65533;&#669;K&#65533;&#65533;]&#65533;,&#65533;&#65533;&#65533;&#65533;wL&#65533;+&#65533;&#65533;&#65533;&#65533;p&#65533;&#464;#K&#65533;&#65533;A/d;&#65533;&#825;&#65533;&#65533;&#65533;%+ &#65533;!s&#65533;&#864;S&#65533;^&#65533;&#65533;&#65533; o[&#734;M{&#65533;&#65533;U&#65533;&#65533;&#891;&#65533;&#65533;,KX&#52984;&#65533;&#65533;[&#65533;2&#65533;&#65533;&#65533;8&#65533;&#65533;&#1059;Un&#65533; &#65533;&#65533;&#65533;k&#65533;&#925;fp&#65533;V&#65533;v&#65533;O&#65533;&#65533;I&#65533; &#65533;&#65533;&#65533;&#65533;&#65533;&#65533;&#65533;;&#65533;`&#65533;A &#65533;&#65533;&#65533;&#65533;&#1023;Y	&#65533;Y&#65533; 
I&#65533;&#65533;&#1985;&#65533;&#65533;Au&#65533;&#65533;&#65533;W&#65533;Fh&#65533;k&#65533;5'&#65533;&#65533;&#65533;	&#65533;g&#65533;b&#65533;X&#65533;$&#65533;H&#65533;A&&#65533;&#65533;&#65533;,&#65533;&#65533;&#65533;0&#65533;(&#65533;2&#65533;&#65533;Cu^&#26376;<&#65533;&#65533;"&#65533;4)&#65533;D9cBpx_ c&#65533;&#65533;&#65533;FF)&#65533;T&#65533;&#65533;&#65533;0h{&#65533;=&#65533;&#65533;c:&#65533;p"&#65533;&#65533;Ui&#65533;hyA$&#65533;&#65533;e&#65533;&#65533;&#22277;&#65533;@&#65533;+&#65533;&#65533;&#65533;&#65533;{&#65533;Ai*&#65533;b$D&#65533;h9&#65533;&#65533; &#65533;&#65533;&#65533;&#65533;&#65533;+&#65533;i&#65533;z&#944;&#65533;&#65533;f&#65533;&#65533;&#65533;&#65533;!&#65533;$k6*&#65533;Y8@J&#65533;&#65533;-P&#65533;&#31067;&#65533;&#65533;j&#65533;&#65533;&#65533;&#65533;&#65533;&#205;j&#65533;W&#65533;&#65533;&#65533;&#65533;&#65533;V&#65533;&#65533;@&#65533;+&#65533;&#65533;&#65533;6`&#65533;*0&#65533;&#65533;6&#65533;&#65533;&#65533;F&#50529;^&#39866;&#65533;Y&#65533;&#65533;&#65533;ug&#65533;&#65533;&#65533;&#65533;&#65533;&#65533;&#65533;k&#65533;&#35211;&&#65533;6&#65533;zm&#65533;{&#65533;[)v &#65533;X:&#65533;&#65533;&#65533;&#65533;&#65533;&#65533; &#65533;n&#65533;&#65533;&#65533;`&#65533;
&#1790;+o&#65533;&#65533;^*]	&#65533;&#65533;&#65533;@Wl&#65533;&#65533;g&#65533;"&#65533;w&#65533;&#65533;&#65533;z&#65533;&#65533;+&#65533;&#65533;F'&#65533;e&#65533;w&#65533;&#65533;,&#65533;&#65533;&#65533;&#65533;&#65533;&#65533;&#65533;1&#65533;+&#65533;&#65533;w&#1869;&#65533;&#390;)&#65533;@-&#65533;&#65533;S&#65533;L&#65533;&#65533;&#65533;f;2L&#65533;f&#65533;&#65533;)&#65533;&#65533; q&#65533;L&#65533;&#65533;Xg&#65533;5&#65533;W\&#65533;&#65533;!&#65533;&#65533;&#65533;&#65533;&#65533;&#65533;Zz&#65533;Z&#65533;&#65533;f[&#65533;&#65533;&#65533;&#65533;&#65533;53&#65533;*F&#65533;4&#65533;c&#65533;&#1652;&#65533;&#65533;&#65533;^&#65533;*&#65533;Qs_&#65533;0&#65533;b&#1052;&#65533;&#1599;&&#65533;&#65533;
&#65533;&#65533;w&#65533;Pn&#65533;NwN&#65533;/&#65533;&#65533;$&#65533;&#65533;&#65533;&#65533;E*$kKZH&#65533;&#43831;&#65533;&#65533;f&#1773;&#65533;&#65533; c&#65533;&#65533;&#65533;b&#65533;+&#254;&#65533;&#65533;~&#65533;&#65533;jI&#65533;E&#65533;o&#65533;&#65533;&#65533;k&#65533;Gc{8&#65533;/&#65533;2&#65533;C&#65533;&#65533;6&#65533;&#65533;&#65533;L&#65533;&#65533;&#65533;s&#65533;X&#65533;#&#65533;&#65533;&#65533;vO&#65533;3&#65533;&#65533;&#65533;&#65533;}&#65533;&#65533;&#65533;A&#65533;&#65533;.&#65533;&#65533;&#65533;&#65533;&#65533;.7&#65533;&#65533;/~&#65533;2&#65533;&#65533;p&#65533;z&#65533;L&#65533;`U- &#65533; b(&#65533;&#65533;&#65533;x&#65533;%&#65533;v&#1730;&#65533;&#439;4&#65533;&#65533;&#65533;O&#65533;&#65533;&#65533;&#65533;3&#65533;m&#65533;q&#65533;K&#65533;7>&#65533;%&#65533;y"&#65533;Y&#65533;&#65533;4lF&#65533;/j_&#65533;&#65533; D&#65533;O0&#801;Yf&#65533;&#65533;&#65533;-&#65533;&#65533;&#65533;&#65533; &#564; &#65533;l&#65533;&#65533;CM&#65533;&#65533;&'&#65533;!&#65533;PLW&#65533;@ &#65533;&#65533;&#65533;&#65533;&#65533;&#65533;U`A.
&#65533;&#65533;@&#65533;rT&#65533;E&#65533;h&#65533;&#65533;&#65533;>,&#65533;&#65533;i&#65533;+b&#65533;&#65533;F&#65533;&#65533;&#65533;&#65533;zR&#65533;>&#943;&#65533;b3&#65533;&#375;+.&#65533;&#65533;D&#65533;&#65533;&#65533;"&#65533; &#65533;&#65533;&#65533;Um&#65533;&#65533;J"+&#65533;d&#65533;&#65533;&#65533;E-v&#65533;q&#65533;C}&#65533;I&#65533;&#65533;&#65533;o&#65533;&#65533;*&#1734;I&#889;&#65533;v&#65533;&.T&#65533;fAis@c^gK&#65533;&#65533;&#65533;XH&#65533;&#65533;&#65533;M&#65533;o&#65533;&#65533;U(&#65533;s&#65533;;B&#65533; &#65533;&#65533;dX`ZSk9Z&#65533;>&#65533;&#65533;1}&#65533;&#65533;\Y&#65533;&#65533;H&#65533;(&#65533;&#65533;B&#65533;&&#65533;/&#65533;&#65533;&L&#65533;&#65533;@&#65533;06d&#65533;K&#65533;&#65533;l&#65533;&#65533;&#65533;&#65533;&#65533;&#65533;&#65533;<&#65533;]&#65533;&#65533;&#65533;N&#65533;&#65533;Kz*&#65533;&#65533;"&#425;]&#65533;&#65533;&#65533;,*o`&#65533;&#65533;&#65533;ZB|&#65533;52&#65533;&#65533;ia&#65533;&#65533;&#65533;&#65533;&#65533;&#65533;=&#65533; &#65533;R3&#1154;&#65533;&#65533;+&#65533;JES&#65533;&#65533;&#65533;&#65533;&#65533;e9Y)&#65533;&#65533;&#65533;!<&#65533; JT&#65533;P&#65533;&#65533;@&#65533;&#65533;&#65533;&#65533;&#65533;&#65533;Ea&#65533;"jO&#65533;B&#65533;&#65533;9&#65533;&#65533;&#65533;&#65533;&#65533;&#65533;&#65533;&#65533;&#65533;Ru&#65533;&#65533;&#65533;M&#65533;&#65533;&#65533;&#65533;8&#65533;&#65533;O.&#65533;%i&#65533;Z&#65533; &#65533;9&#65533;'m%+]&#65533;&#65533;&#65533;I&#65533;n&#65533;I^&#65533;JX&#65533;&#65533;&#65533;'y&#65533;P&#65533;X&#58121;&#65533;&#65533;&#65533;'M0&#65533; &#65533;&#65533;&#65533;&#65533;&#65533;&#65533;&#65533;&#65533;&#65533;&#65533;&#65533;RK-&#215;&#794;&#65533;8&MQiYT&#65533;"&#65533;b&#65533;ig{
&#65533;&#65533;1&#65533;k&#65533;k!&#65533;&#65533;e&#65533;&#65533;&#65533;&#65533;&#593;z&#1922;X&#65533;B&#65533;Hzr#Y&#65533;:W26`&#65533;>&#65533;&#65533;F&#65533; 7o&#65533;@&#65533;&#65533;Y&#65533; &#65533;C&#65533;|&#65533;D6&#1330;&#65533;&#65533;&#65533;&#65533;=	&#65533;&#65533; &#65533;&#65533;dA&#65533;&#65533;X%&#65533;&#65533;M*$k&#65533;R&#65533;  &#65533;&#65533;&#65533;&#65533;&#65533;X&6&#65533;&#65533;&#65533;&#65533;@?70V&#65533;&#65533;&#65533;&#65533;&#65533;&#65533;&#65533;&#65533;/DHJ&#65533;ISM&#65533;=&#65533;H@&#65533;&#65533;&#65533;&&#65533;]&#65533;n&#65533;&#65533;O03@&#65533;&#65533;&#65533;&#65533;5 	6&#65533;0zZ&#65533;&#65533;&#65533;C&#65533;R&#65533;&#65533;b&#65533;&#65533;&#65533;&#65533;s&#65533;&#65533;&#65533;,&#65533;&#65533;&#18802;MU&#65533;T<&#65533;x&#65533;&#1565;Z}>&#65533;&#65533;S&#65533;cT[&#65533;&#65533;&#65533;&#65533;&#65533;&#65533;&#65533;E.o~&#65533;&#25164;&#65533;&#65533;&#176;&#65533;`kT_y&#65533;&#946;&#65533;&#65533;&#65533;&#65533;	&#65533;c&#65533;7&#65533;|f4W &#65533;&#65533;&#65533;&#65533;h&#65533;Pmb&#65533;&#65533;}&#65533;-`I&#65533;&#371;&#65533;&#65533;&#65533;&#65533;&#65533;&#65533; ~&#65533;&#65533;&#65533;&#65533;&#65533;&#65533;&#261;6&#65533;q;&#65533;F&#65533;z1m&#65533;&#65533; &#65533;T;&#65533; &#65533;m&#65533;]1m&#65533;%&#65533;z4&#65533;&#65533;&#65533;F.PYQ&#65533;&#65533;&#65533;Fu&#65533;U&#65533;&#65533;&#65533;&#65533;&#1356;N&#65533;V&#65533;4 &#65533;Pqc&#65533;&#65533;.&#65533;&#65533;d&#65533;Zj&#65533;&#65533;e?&#65533;L&#65533;
&#65533;&#65533;&#65533;SN}>&#65533;&Z&#1355;&#65533;3&#65533;&#65533;M&#65533;&#65533;&#65533;^&#65533;&#65533;s&#65533;&#65533;&#65533;J&#65533;&#65533;8&#947;&#65533;S@`&#65533;&#1280;&#65533;&#65533;&#65533;[&#65533;i&#65533;v&#65533;&#65533;&#65533;*&#949;&#65533;M&#65533;S&#65533;&#65533;	3&#65533;&#65533;pI6&#65533;&#1918;s&#65533;&#65533;&#65533; `&#65533;&#65533;&#65533;&#65533;tDJ}j+&#65533;&#65533;&#65533;f&#65533;&#65533;&#65533;&#65533;JC&#65533;&#65533;&#65533;&#65533;#~'$&#65533;(&#65533;&#65533;5&#65533;&#65533;8{>c&#65533;H&#65533;	&#65533;r&#65533;&#65533;Z&#65533;3&#960;&#65533;&#589;&#65533;6+x&#65533;7~n&#65533;T&#65533;&#65533; &#65533;&#65533;6K~&#65533;&#34598;S&#1996;&#65533;&#65533;M&#65533;&#65533;<&#65533;&#65533;v&#65533;&#65533;&#65533;e'V&#65533;&#65533;&#65533;&#667;&#65533;&#1728;&#65533;&#65533;&#65533;D&#65533;&#65533;&#65533;AP`g&#65533;Wv&#65533;&#65533;/&#65533;&#65533;v&#65533;,&#65533;&#65533;ng!	&#65533;&#65533;&#65533;:&#65533;x&#65533;<&#379;&&#65533;+&#65533;&#65533;&#65533;:X]&#65533;&#65533;+}&#65533;&#65533;&#65533;}&#65533;&#65533;_<&#65533;0&#65533;nu&#65533;&#507;&#65533;U&#65533;99g&#65533;&#65533;6#(|&#65533;&#65533;.$o&#65533;&#65533;n&#65533;c&#65533;&#65533;&#65533;-[&#65533;)&#65533;&#65533;&#65533;&#425;&#65533;&#65533;[R&#65533;&#65533;&#65533;&#65533;<|&#65533;A}&#65533;&#65533;;&#65533;4s&#65533;V&#1039;&#65533;&#65533;`&#65533;&#65533;&#65533;&#65533;(&#65533;4&#65533;4&#1772;O&#65533;4&#65533;1xAg@&#1915;&#65533;}&#65533;	&#65533;&#65533;J2O&#65533;M&#65533;&#65533;&#211;DQ&#65533;&#65533;~&#65533;7#&#65533;wbx&#65533;7&#65533;Q&#65533; &#65533;&#65533;k&#65533;&#65533;Q&#65533;7,6&#65533;M`z7F+&#65533;&#65533;&#65533;#>&#65533;=y&#65533;|&#65533;t&#65533;&#65533;)&#65533;+&#65533;;&#65533; &#65533;i&#65533;6:M+rco&#65533;`
T&#65533;>&#65533;x&#65533;&#65533;&#65533;&#65533;&#1474;.&#65533;h2&#65533;&#65533;d#&#65533;&#65533;w[&#65533;c&#65533;d63Pnv&#65533;&#65533;=c&#65533;vLG$&#65533;'#G&#65533;&#65533;&#65533;&#65533;dH=L&#65533;(NHO8&#65533;*&#65533;x&#65533;W5&#65533;dr5K'{C&#65533;1&#65533;&#65533;&#65533;e&#65533;&#65533;&#419;vz&#65533;kZ&#65533;.?&#65533;'e &#65533;&#65533;P&#65533;&#453;D&#65533;&#65533;&#65533;z&#65533;&#65533;VK&#65533;X&#65533;&#65533;&#65533;&#65533;&#65533;&#65533;&#65533;f&#65533;&#449;&#65533;&#65533;&&#65533;WB&#65533;&#65533;$2&&#65533;&#65533;KfDN&#1591;sRpFu&#65533;aW&#65533;$wH&#65533;E(&#65533;2&#65533;7&#65533;x}vW&#65533;&#65533;&#65533;&#65533;q&#65533;&#329;&#65533;$&#65533;&#65533;])&#65533;#&#743;&#65533;&#65533;HhFh{&#1547;&#1524;&#65533;:$&#65533;&#65533;xW&#65533;/f&#65533;&#65533;T
&#65533;&#65533;&#1541;&#65533;x&#65533;&#65533;H&#65533;&#65533;d&#65533;9&#65533;)0m&#1318;h&#65533;$-\%&#65533;N&#65533;&#65533;v&#65533;&#32927;&#65533;{Paqu&#65533;&#65533;T&#65533;&#65533;&#65533;w&#65533;&#19975;|8}&#65533;H&#17669;&#65533;V!&#65533;X&#65533;y&#65533;&#65533;/&#135;R7&#65533;&#65533;XU&#65533;&#65533;fH ) O&#65533;&#65533;&#65533;7$&#65533;&#132;&#65533;&#65533;&#65533;r&#65533;8&#65533;T&#65533;5M&#65533;C`#)&#65533;P &#65533;()Efs@7&#65533;q&#65533;&#65533;&#65533;bX&#65533;K&#65533;|%G&#65533;&#65533;=hC&#1205;.S@cR\&P&#65533;8&#65533;a&#593;&#65533;H&#65533;&#212;&#65533;3QwcD&#65533;&#65533;=&#65533;&#65533;&#65533;h!&#227;R-s&#65533;<06&#65533;-A &#65533;&#1717;na)&#65533;&#65533;W{d&#65533;3h&#65533;=fs0OyP&#44228;#&#65533;G&#65533;dKuyq&#65533;q&#65533;&#65533;&#65533;&#65533;&#65533; &#65533;+H&#65533;&#65533;&#65533;q&#65533;&#65533;&#65533;O&#65533;&#65533;`H&#65533;>r&#65533;&#65533;&#65533;e&#65533;&#65533;1&#65533;&#65533;o}7&#65533;=&#65533;2"p@s&#65533;&#65533;v&#65533;	o7&#65533;&#65533;I&#65533;kO&#65533;	/&#65533;&#65533;ai&#65533;79y&#65533;<t&#65533;&#161;+&#65533;s&#65533;mDGr bua8	&#65533;r`&#65533;	&#65533;*&#65533;&#65533;&#65533;8&#65533;yI	h&#65533;&#65533;t&#65533;G`&#65533;&#65533;| &#65533;'&#65533;&#65533;&#65533;&#65533;a&#65533;&#65533;s*&#65533;&#65533;2 |b&#65533; &#65533;&#65533;z&#65533;&#65533;DZ&#65533;&#65533;e'
5&#65533;&#65533;:jw&#65533;s&#65533;&#65533;,T;Cp"&#65533;&#597;&#65533;&#65533;A&#65533;&#65533;&#65533;&#65533;o
&#65533;&#65533;We&#65533;&#65533;ZFv&#65533;h&#672;&#65533;&#65533;(SVP&#64670;&#65533;"R&#65533;&#65533;&#65533;Y&#65533;&#65533;&#65533;z&#65533;1&#65533;&#65533;oflwRyW&#65533;kX&#65533;{&#65533;ut'q&#65533;&#65533;&#65533;H^#H-jE&#65533;$&&#65533;_ &#65533;r&#65533;V&#65533;&#65533;0k&#65533;{wCrs3&#65533;uVH|&#65533;&#65533;fc&#65533;&#65533;&#65533;&#65533;&#281;l&#65533;I&#65533;B&#65533;c&#65533;XZ9&#65533;i&#65533;&#65533;]A&#65533;ZU&#65533;v&#65533;&#65533;f&#65533;;&#1410;&#65533;&#65533;&#65533;v&#65533;i&#65533;3P&#65533;PJ&#65533;&#65533;&#65533;&#65533;&#65533;&#65533;&#65533;	;&#65533;i\&#65533;s&#65533;&#65533;&#65533;&r&#65533;&#65533; o*&#65533;&#65533;&#65533;I*&#65533;vSfyC" Q&#65533;&#65533;QH1+&#65533;l%&#65533;v/9&#65533;&#65533;&#65533;s!&#65533;&#65533;&#65533;&#65533;F(&#65533;K&#65533;&#43616;&#65533;&#65533;+/Uz&#65533;T&#65533;&#65533;&#65533;&#65533;@&#65533;&#362;&#65533;&#65533;Sq&#65533;hXSWF&#65533;&SJezD&#65533; T&#65533;&#65533;&#65533;&#65533;&#65533;&#65533;&#65533;&#65533;6&#65533;J&#65533;&#426;)&#538;&#65533;I&#1320;&#65533;&#65533;&#65533;&#65533;YF+&#65533;&#65533;H&#65533;j:*&#65533;^&#65533;*&#65533;X-&#65533;*&#65533;&#2026;?p&#65533;B&#65533;"&#65533;*&#65533;r&#65533; ]&#65533;e&#65533;4&#65533;&#65533;gU&#65533;B@&#65533;;&#65533;Z:(zI&#65533;aZ&#65533;%&#680;&#65533;
7]&#1711;&#65533;&#65533;&#65533;4&#65533;k&#65533;x&#65533;&#65533;I&#65533;
e&#1169;&#65533;&#65533;{+W&#65533;54~&#65533;&#65533;ung&#1649;W&#65533;R &#65533;&#65533;&#65533;rHK.&#65533;6w	jJ&#65533;&#65533;g/&#65533;H&#65533;(&#65533;&#65533;S&#65533;p_&#65533;&#65533;&#65533;-@(&#65533;&#65533;&#65533;MX B:KuR&#65533;M=[&#65533;&#65533;#&#65533;&#65533;&#1026;&#65533;&#65533;'2*&#65533;T&#65533;&#65533;J+&#65533;he.+f&#65533;&#1635;&#65533;B&#65533;-&#65533;&#65533;U&#65533;&#1649;\&#65533;,&#65533;&#65533;zA,P&#65533;&#65533;2PCK&#65533;&#65533;v&#65533;&#65533;/2&#65533;D&#65533;&#65533;&#65533;[9&#65533;l&#525;[&#65533;aR&#65533;_&#728;%&#65533;b&#65533;&#65533;&#65533;nP&#65533;Lk&#65533;&#65533;+;&#65533;E&#65533;X&#1266;V:&#65533;&#65533;&#65533;&#65533;&#65533;i
/&#65533;PZ&#65533;(&#65533;f&#65533;&#1658;&#65533;q&#65533;m8&#65533;&#65533;q&#65533;,&#65533;&#695;h&#433339;&#65533;&#65533;&#65533;&#65533; Sdf&#65533;&#65533;&#65533;&#65533;&#65533;&#65533;&#65533;$g `&#65533;H&#65533;&#65533;x&#65533;&#65533;z/&#65533;&#65533;S&#65533;&#65533;&#65533;&#65533;&#65533;&#65533;k&#65533;R&#65533;.&#65533;&#65533;&#65533;]F&#65533;F&#65533;&#756;<&#65533;&#65533;Y&#65533;&#65533;&#65533;,&#65533;&#65533;&#65533;J&#725;\&#65533;&#65533;P!&#65533;&#1753;-)B&#65533;&#34558;&#65533;F&&#65533;k&#65533;&#65533;D&#65533;&#65533;K&#65533;&#65533;&#65533;&#65533;&#65533;H&#65533;&#1754;&#65533;&#65533;&#65533;aK&#65533;&#65533;r&#65533;&#65533;{h&#65533;I-&#65533;&#65533;Qv&#65533;y4v%u &#65533;)&#65533;1&#65533;&#65533;A&#1248;&#65533;&#65533;${&#65533;#}&#65533;&#65533;&#65533;+5n&#65533;#&#65533;e&#65533;g&#65533;&#65533;&#65533;FU&#53924;-&#65533;[&#65533;c&#65533;&#65533;fd&#65533;&#65533;c&#65533;&#65533;&#65533;|@&#65533;&#65533;&#65533;&#254;&#65533;Od&#65533;C&#65533;.&#65533;f&#65533;3s3&#65533;&#65533;&#65533;&#65533;>&#65533;&#39694;&#65533;r)&#65533;lK&#65533;=<&#65533;a|&#65533;&#65533;x&#65533;Qj&#65533;-&#65533;j&#65533;g&#65533; V&&#65533;&#65533;8&#65533;k&#65533;&#65533;&#65533;&#65533;&#65533; &#65533;&#65533;J&#65533;&#65533;&#65533;&#65533;.&#65533;sd&#22141;L&#65533;&#65533;d1&#65533;Az7&#65533;&#65533;K"&#65533;&#65533;F&#65533;&#65533;|(&#65533;&#65533;&#65533;2&#266;3h)+&#65533;u9{&#65533;&#65533;	W&#65533;bp
[ &#65533;P
>CW&#65533;l0&#426;X&#65533;q&#65533;o\&#65533;JU&#65533;\&#65533;1&#1685;&#65533;h&#65533;&#65533;&#65533;&#65533;d{&#65533;&#65533;&#65533;h&#65533;&#290;Ca&#65533;&#65533;-&#65533;&#65533;F&#65533;&#65533;&#65533;&#65533;+&#65533;&#65533;d&#65533;2X@&#65533;&#65533;&#65533;&#65533;j{&#65533;&#65533;Or#&#65533;~&#65533;"`&#65533;&#65533;9&#65533;&#65533;8&#65533;|]&#65533;&#514;&#65533;^s&#65533;&#65533;W&#65533;&#65533;_&#65533;NL|&`&#65533;&#65533;&#65533;&#65533;n&#65533;&#65533; &#65533;&#65533;#&#65533;+!&#65533;&#65533;'&#65533;14 o#&#65533;&#65533;3&#65533;&#65533;F`&#65533;&#65533;&#65533;&#65533;&#65533;&#65533;?&#65533;&#65533;<!&#65533;&#65533;&#65533;:axnkL&#65533;&#65533;;&#65533;&#65533;d
&#65533;&#65533;&#65533;&#65533;&#65533;m@4&#65533;&#1465;M&#65533; 7&#65533;W^'&#65533;&#65533;&#65533;&#65533;&#65533; &#65533;&#65533;J&#65533;&#1228;$&#65533;V|&#65533;:&#65533;&#65533;&#65533;(]&#65533;&#65533;&#65533;1&#65533;J&#65533;&#65533;&#65533;W&#65533;9T&#65533;&#65533;n&#65533;&#65533;5].&#65533;&#65533;)1&#65533;Q&#65533;,&#65533;&#65533;&&#65533;&#65533;CR&#65533;&#65533;m&#65533;`[&#65533;&#65533;&#65533;&#65533;?&#65533;&&#65533;&#65533;QkS&#65533;&#65533;Q&#65533;&#65533;Y&#65533;&#65533;H&#65533;g&#65533;5&#65533;&#65533;&#65533;:<&#65533;&#1550;&#65533;5]&#65533;3
&#65533;&#65533;z5\P&#65533;&#65533;c&#821;k&#65533;R)&#65533;P&#65533;&#65533;l&#65533;&#445;K&#1622;&#65533;:X0&#65533;/&#65533;&#65533;L&&#65533;.&#65533;&#65533;s6&#65533;`&#65533;5&#65533;}&#1601;'&#810;&#65533;&#1615;-&#65533;c&#65533;&#65533;*&#65533;&#65533;&#65533;&#65533;y&#65533;d&#65533;&#65533;&#65533;X\K&#65533;&#65533;&#65533; &#65533;m&#65533;&#65533;)&#65533;A&#65533;&#65533;<&#65533;&#65533;\_*&#65533;&#65533;&#65533;=&#65533;f[&#65533;&#65533;&#54716;&#65533;&#65533;'&#65533;&#65533;>&#65533;&#65533;&#1718;}&#2037;&#65533;]&#65533;&#65533;&#1948;&#65533;&#65533;&#65533;&#1933;.X&#65533;&#65533;9d-&#65533;&#2016;&#65533;&#65533;
&#65533;&#65533;M&#65533;Pt&#65533;&#65533;jU&#65533;D&#65533;&#65533;0&#65533;}&#65533;&#65533;&#65533;%b&#65533;&#65533;&#255;&#65533;a&#65533;&#65533;C&#1890;&#65533;&#65533;&#65533;w&#65533;&#65533;X'&#65533;&#65533;&#429;&#65533;&#19305;MT&#65533;"^o&#65533;&#65533;c&#65533;&#65533;&#65533;&#65533;!&#65533;#&#65533;&#65533;.&#65533;m:&#65533;@S>&#65533;x&#65533;&#65533;&#65533;8&#65533;&#65533;<y&#65533;#&#65533;#&#65533;&#65533;&#65533;&#65533;&#65533;BL&#65533;&#65533;`&#65533;&#65533;&#65533;5&#65533;J.&#65533;%&#65533;&#65533;zLI&#65533;&#65533;R&#65533;DX&#65533;&#65533;&#65533;&#65533;~&#65533;Q&#65533;qz<&#65533;^E&#65533;<&#65533;&#65533;(&#65533;&#65533;&#65533;_&#1306;&#65533;&#65533;&#65533;j>@&#65533;J&#65533;&#65533;&#65533;^&#65533;^y&#65533;&#65533;tnI&#65533;,&#65533;,g^&#65533;|~F&#65533;&#65533;4&#65533;X&#65533;&#65533;&#65533;}^&#65533;&#65533;&#65533;&#65533;&#65533;&#65533;z&#65533;&#65533;$i&#65533;e&#33726;C&#65533;{&#65533;G&#65533;&#65533;&#65533;&#65533;~&#65533;&#38542;U&#65533;:h&#65533;&#65533;&#65533;=&#65533;&#65533;\&#65533;^&#65533;~&#65533;&#65533;l&#65533;NN&#65533;&#65533;&#65533;&#65533;&#42494;&#240;>&#65533;&#65533;C&#65533;{M&#48670;&#65533;~&#3582;&#65533;&#65533;&#65533;&#65533;&#65533;&#65533;>&#65533;&#65533;^&#65533;&#65533;~&#65533;&#542;&#65533;&#702;&#65533;&#65533;&#65533;&#65533;&#65533;&#65533;&#65533;&#65533;&#65533;&#65533;>&#65533;&#65533;^&#65533;&#65533;~&#65533;&#1566;&#65533;&#1726;&#65533;&#65533;&#65533;&#65533;&#65533;&#65533;&#65533;&#65533;&#65533;&#65533;>&#65533;&#65533;^&#65533;&#65533;~&#65533;&#65533;&#65533;&#65533;&#65533;&#65533;&#65533;&#65533;&#65533;&#65533;&#65533;&#65533;N&#65533;@&#65533;^&#65533;&#65533;~&#65533;&#65533;&#65533;&#65533;&#65533;&#65533;&#65533;&#65533;&#65533;&#65533;&#65533;&#65533; &#65533;&#65533;?&#65533;&#65533;&#65533;&#65533;o&#65533;42}&#65533;&#65533;&#65533;&#65533;$&#65533;&#65533;/#	o&#65533;&#65533;&#65533;&#65533;&#65533;&#65533;&#65533;&#65533;&#65533;&#65533;&#65533;&#65533;!/&#65533; ?&#65533;%o&#65533;'&#65533;&#65533;)&#65533;&#65533;,O&#65533;-&#65533;&#65533;/&#65533;1&#65533;?&#65533;+O&#65533;6_&#65533;)&#65533;&#65533;/&#65533;7&#65533;&#65533;<&#65533;&#65533;@&#65533;B?&#65533;D&#65533;&#65533;E&#65533;Ho&#65533;I&#65533;&#65533;8&#65533;&#65533;*?#;&#65533;R&#65533;&#65533;T&#65533;&#65533;U&#65533;&#65533;Wo&#65533;Y&#65533;&#65533;X&#65533;&#65533;]&#65533;&#65533;_&#65533;b_&#65533;:&#65533;&#65533;co&#65533;a&#65533;i&#65533;&#65533;j&#65533;&#65533;k&#65533;&#65533;n_&#65533;&#65533;0&#65533;t_&#65533;v&#65533;&#65533;&#65533;z&#65533;&#65533;|&#65533;&#65533;&#65533;&#65533;&#65533;}&#65533;&#65533;?&#65533;&#65533;_&#65533;&#65533;&#65533;&#65533;&#65533;&#65533;&#65533;&#65533;#&#65533;&#65533;&#65533;&#65533;&#65533;&#65533;&#65533; &#65533;&#65533;o&#65533;&#65533;_&#65533;&#65533;&#65533;&#65533;&#65533;&#65533;&#65533;&#65533;o&#65533;&#65533;&#65533;&#65533;&#65533;&#65533;&#65533;&#65533;&#65533;&#65533;/&#65533;&#65533;O&#65533;&#65533;o&#65533;&#65533;&#65533;&#65533;&#65533;&#65533;&#65533;&#65533;&#65533;&#65533;&#65533;&#65533;&#65533;&#65533;/$&#65533;&#65533;&#65533;&#65533;_&#65533;&#65533;&#65533;&#65533;&#65533;&#65533;&#65533;&#65533;&#65533;&#65533;&#65533;&#65533;&#65533;@#&#65533;&#65533;&#65533;&#65533;&#65533;&#65533;_&#65533;&#415;&#65533;&#479;&#65533;&#703;&#65533;&#65533;&#65533;&#65533;&#65533;&#65533;&#65533;&#1039;&#65533;&#65533;/&#65533;&#65533;_&#65533;&#65533;&#65533;&#159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223;&#65533;&#65533;&#65533;&#65533;&#65533;&#65533;$X&#65533;&#65533;A&#65533;	.d&#65533;&#65533;&#65533;C&#65533;%N&#65533;X&#65533;&#65533;E&#65533;5n&#65533;&#65533;&#65533;&#65533;&#65533;?!E&#65533;$Y&#65533;&#65533;I&#65533;)U&#65533;d&#65533;&#65533;&#65533;K&#65533;1e&#932;Y&#65533;&#65533;M&#65533;9u&#65533;&#65533;&#65533;&#65533;&#65533;O&#65533;A&#65533;%Z&#65533;&#65533;Q&#65533;I&#65533;.e&#65533;&#65533;&#65533;S&#65533;Q&#65533;N&#65533;Z&#65533;&#65533;U&#65533;Y&#65533;n&#65533;&#65533;&#65533;&#65533;W&#65533;a&#334;%&#65533;&#65533;&#65533;Y&#65533;i&#65533;&#65533;b&#65533;&#65533;&#65533;&#1781;q&#65533;&#917;[&#65533;&#65533;]&#65533;y&#65533;&#65533;&#65533;&#1751;&#65533;&#2047;&#65533;L&#65533;&#65533;&#65533;&#200;+f&#65533;&#65533;&#65533;c&#527;%G&#65533;<&#65533;&#65533;e&#793;-o&#65533;&#65533;&#65533;g&#1057;E&#65533;&#65533;L&#65533;&#65533;i&#65533;}&#364;f&#65533;&#65533;5&#65533;=&#65533;e&#998;&#65533;&#65533;&#65533;}m&#1589;u&#65533;&#397;{&#65533;&#65533;&#1975;&#65533;&#65533;zx&#65533;&#11151;&#65533;N&#65533;z&#65533;&#65533;&#28255;&#1742;.f:&#65533;&#65533;&#1513;G&#65533;^&#65533;&#65533;u&#65533;&#1907;&#65533;?=<y&#65533;&#34507;Oo&#1979;L&#65533;&#65533;&#999;_&#65533;&#65533;}&#65533;&#65533;&#65533;&#65533;&#65533;&#65533; &#65533;0@,&#65533;@LP&#65533;l&#65533;&#65533;!&#65533;P&#65533;	)&#65533;&#65533;B1&#65533;pC;&#65533;&#65533;&#65533; !&#65533; V ,0 X b&#65533;  &#65533; &#65533;H&#65533;&#65533;&#65533;&#65533;*\&#560;&#65533;&#199;#J&#65533;H&#65533;&#65533;&#65533;3j&#65533;&#561;&#65533;&#463; C&#65533;I&#65533;&#65533;&#595;(S&#65533;\&#626;&#65533;&#727;0c&#668;I&#65533;&#65533;&#859;8s&#65533;&#65533;&#627;&#65533;&#991;@&#65533;
J&#65533;&#65533;&#1123;H&#65533;&#65533;|&#65533;&#65533;&#65533;P&#65533;J&#65533;J&#65533;&#65533;R<&#65533;&#693;&#65533;&#1519;`&#65533;j&#65533;&#65533;`&#65533;&#65533;"&#362;]&#758;&#65533;[&#65533;,`A&#1034;&#1915;x&#65533;&#65533;&#65533;&#759;&#65533;&#2047;&#65533;L&#65533;&#65533;&#65533;&#200;+^&#824;&#65533;&#65533;&#464;#K&#65533;L&#65533;rc&#65533;&#65533;v@&#65533;&#1458;&#65533;&#992;C&#65533;M&#65533;&#65533;&#65533;&#1256;S&#65533;>&#65533;Y&#65533;%i&#65533;&#670;M&#65533;&#65533;m&#65533;
&#65533;* &#65533;&#65533;&#65533;&#65533;&#65533;&#65533;&#65533;&#1278;&#65533;@n O{_&#956;&#65533;&#65533;3&#65533;pc&#65533;&#65533;&#65533;&#1587;k&#2046;2&#65533;&#65533; )8&#65533;&#65533;O&#65533;&#65533;&#65533;&#65533;&#65533;&#1259;_&#65533;&#65533;&#65533;C&#65533;7&#65533;nO&#65533;&#65533;&#65533;&#65533;&#65533;&#65533;&#65533;&#65533;&#65533;&#65533;!| &#65533;Y&#65533;h&#65533;&#65533;V&#65533;&#65533;w&#65533;&#65533;&#65533;F&#65533;&#65533;Mg&#65533;&#65533;f&#65533;&#65533;rw&#65533; &#65533;(&#65533;ZZ(l#&#65533;&#65533;&#65533;H&#65533;8](&#65533;(&#65533;4&#65533;4&#65533;&#65533;&#65533;[&#65533;<&#65533;&#65533;#J &#65533;t&#65533;&#65533;h&#65533;Hb&#257;&#65533;&#65533;&#65533;P&&#1748;L&#65533;G&#65533;C &#65533;#l&#65533;Q&#65533;)&#65533;&#65533;&#65533;a&#65533;&#65533;t&#65533;&#65533;&#65533;&&#65533;x]&#65533;&#65533;u&#65533;i&#65533;&#65533;X&#65533;&#65533;xJ&#65533;fZM&#65533;&#65533;CS`.!g}t&#65533;	&#1760;&#65533;&&#65533;&#65533;WJ&#65533;v&#608;&#65533;	&#65533;Nj&#65533;u1&#65533;^&#65533;p
&#65533; &#65533;&#65533;&#65533;&#39460;&#65533;j*e&#65533;&#65533;@&#65533;&#65533;`W&#65533;,&#65533;&#65533;@`Z&#65533;&#65533;&#65533;&#43871;&#65533;I&#65533;@&#65533;&#65533;&#65533;&#65533;&#65533;TC&#65533;[,^&#65533;&#65533;u&#65533;&#65533;&#65533;	&#65533;tJ0+&#65533;&#65533;&#65533;ZI&#65533;&#65533;+&#47829;:&#65533;D&#65533;&#65533;9&#65533;e &#65533;&#65533;k&#61023;&#65533;&#65533;2&#65533;{&#65533;&#65533;&+&#65533;&#65533;&#65533;b&#65533;&#65533;'&#65533;&#65533;&#65533;&#65533;a&#65533;&#65533;8P&#65533;&#65533;\p&#65533;&#65533;&#65533;g&#65533;2&#65533;;nu&#65533;F,&#65533;&#65533;&#65533;&#65533;&#65533;.&#65533;|&#65533;y%;&#65533;&#65533;&#65533;&#65533;&#65533;$&#65533;\&#65533;&#65533;j&#65533;r&#65533;#/I&#65533;L]&#65533;y&#1468;\&#65533;&#65533;*&#65533;&#1722;l&#65533;&#462;6,d&#65533;&#65533;&#65533;l&#65533;p&#65533;&#65533;&#65533;.&#65533;:[&#65533;q&#65533;P&#65533; +&#65533;4&#65533;\&#65533;&#65533;X&#65533;V&#65533;&#65533;N+&#65533;s&#65533;>G&#65533;&#65533;&#179;&#65533;&#65533;&#65533;&#65533;VS&#65533;&#65533;&#65533;k&#65533;&#65533;r`C-&#65533;&#65533;S&#65533;&#65533;&#65533;&#65533;&#65533;&#65533;&#65533;&#65533;m&#65533;&#65533;&#65533;&#65533;&#65533;q&#65533;-&#65533;&#65533;&#65533;&#65533;&#65533;@&#65533; &#65533;% &#65533;&#65533;&#65533;\&#65533;&#65533;&#65533;`&#65533;,x&#1560;&#65533;&#65533;&#65533;`&#65533; &#65533;k.&#65533;&#65533;&#65533;&#65533;&#65533;&#405;&#65533;&#65533;&#65533;&#65533;s/K&#65533;^T&#65533;&#65533;w&#65533;3>&#65533;&#65533;&#65533;g9&#65533;&#65533;q&#65533;_.w?&#65533;&#65533;&#65533;&#65533;0@&#65533;6&#65533;&#65533;T&#65533;&#65533;&#65533;&#65533;K&#65533;&#65533;&#65533;/?u<&#65533;&#65533;v&#1980;&#65533;&#1031;?&#65533;&#65533;<&#65533;&#65533;u&#65533;+&#65533;&#65533;&#65533;&#65533;w&#65533;&#65533;]gG&#508;&#65533;&#65533;&#65533;o&#65533;&#65533;?L&#65533;2&#65533;&#65533;&#65533;&#65533;&#65533;&#65533;&#65533;X&#65533;f&#65533;&#65533;&#65533;&#65533;&#65533;J&#65533;&#65533;V&#65533;&#65533;&#65533;asD8&#65533; G$&#65533;&#65533;&#65533;&#65533;&#65533;XU=&#65533; &#65533;o&#65533;r2&#65533;=&#65533;&#1326;&#65533;I!&#65533;
K&#65533;A&#1313;o]s&#65533;&#65533;X7&#65533;N&#65533;&#65533;&#65533;_PV&#65533;CF&#65533;
Y&#65533;&#65533; &#65533;&#65533;\&#65533;v+	<,Q&#65533;&#65533;:Q
&#65533;&#65533;b&#65533;B&#65533;U&#65533;gDd_&#65533;&#65533;&#65533;&#65533;&#65533;&#65533;&#65533;k&#65533;&#65533;&#543;(&#65533;iL#&#65533;&#65533;&#65533;	-G\
&#1894;B&#65533;:&#65533;Ob&#65533;&#65533;g&#287;&#65533;&#65533;&#65533;r&#65533;&#65533;4&#65533;M&#590;&#65533;&#65533;o&#65533;&#65533;Vu&#65533;i&#65533;&#65533;&#65533;5&#65533;&#1930;	&#65533;d&#65533;&#65533;F&#65533;8&#65533;	2d&#65533;IJ&#65533;&#65533;c*&#65533;&#65533;&#65533;&#65533;&#65533;&#65533;y&#1170;&#65533;&#128;&#65533;D &#65533;&#65533;&#65533;&#65533;&#65533;&#65533;&#65533;&#65533;RH&#65533;/iRD&#65533;&#65533;&#65533;&#65533;&#65533;&#65533;k &#65533;&#65533;d&#65533;&#65533;&#65533;&#65533;tj]&#65533;r&#65533;%}&#65533;7&#65533;&#65533;&#325;W$&&#780;Y&#65533;u&#65533;
&#65533;&#65533;&Q&#65533;L&#65533;&#65533;*&#65533;&#1252;&&#65533;&#65533;6&#65533;&#1245;}RU&#65533;&#65533;&#65533;&#65533;&#65533;&#65533;PI@H2'&#65533;&#65533;\q&#598;&#65533;aH?&#65533;TNu&#65533;Rv&#65533;&#65533;&#65533;T&#65533;}"&#927; h
y&#65533;O&#65533;j&#65533;&#65533;(.JQ*&#65533;&#65533;&#65533;*&#65533;@+t5&#65533;j&#65533;&#65533;&#65533;!An&#65533;,AM4y&#65533;&#65533;IQJS&#65533;-(UhN>`&#65533;0&#65533;&#65533;&#65533;&#65533;&#65533;&#65533;&#65533;R&#65533;&#65533;&#65533;&#65533;R&#65533;&&#65533;&#65533;&#65533;t&`f&#65533;6&#65533;&#1322;&#65533;h&#65533;&#65533;&#65533;&#65533;L
&#65533;pT&#65533;&#65533;X#&#65533;&#1029;&#65533;&#65533;'.&#65533;X&#65533;*&#65533;&#65533;"&#65533;n@dK&#65533;&#65533;U&#65533;&#65533;5E&#65533;i0&#65533;&#65533;&#65533;r&#65533;&#65533;]k$&#65533;&#65533;E+&#65533;&#65533;L]1yB&#65533;&#65533;&#65533;&#65533; `wT-&#65533;&#65533;&#65533;&#65533;ed7&#65533;&#65533;&#65533;8&#65533;&#65533;&#1908;&#65533;eke&#65533;&#65533;&#65533;&#65533;EP&#65533;
&#65533;&#451;&#65533;&#65533;0:&#65533;&#65533;&#65533;$&#65533;[=-G&#1573;&#65533;&#1940;&#65533;&#65533;&#65533;%&#65533;z&#65533;&#65533;pN&#65533;.&#65533;e&#65533;$	&#65533; &#65533;a&#65533;&#65533;Bp+&#1858;&#65533;oU &#65533;nv&#65533;&#65533;&#65533;&#65533;z&#65533;&#65533;&#65533;y&#65533;AV;4&#65533;H&#65533;A8H&#65533;&#1302;&#65533;&#65533;p&`&#65533;:,'e7B]&#65533;L!=&#192;~&#65533;&#65533;&#65533;&#65533;&#65533; &#65533;`&#65533;;&#65533;&#65533;&#65533;w\&#65533;n&#65533;&#65533;&#65533;h:&#65533;&#65533;&#65533;&#65533;^F&#43773;&#65533;&#65533;" &#65533;&#65533;&#65533;&#65533;a&#1274;T&#65533; &#65533;|OY&#65533;6)&#65533;&#65533;&#65533;&#65533;Y: I&#65533;..G|&#65533;<&#65533;I&#65533;Z&#65533;H&#65533;,&#65533;X&#65533;2N&#65533;&#65533;i&#65533;&#65533;W&#65533;&#65533;&#65533;&#65533;P ;&#65533;K &#65533;e@ZK&#1486;&#1080; %v&#65533;}-|&#65533;&#65533;`l#x&#65533;&#65533;-@&#65533;l &#65533;:&#65533;&#65533;&#65533;
&#65533;#&#1769;&#65533;&#65533;&#65533;&#65533;J&#65533;b&#65533;&#65533;&#65533;&#65533;&#65533;p&#65533;&#65533;&#65533;,&#65533;&#65533;&#65533;Y&#65533;5<&#65533;B&#65533;X/f&#1967;
&#65533;&#65533;F&#708;&#65533;&#65533; ,F/&#65533;_ld&#65533;&#65533;&#65533;Hz&#65533;Ms&#65533;&#65533;&#65533;?&#65533; &#65533;&&#65533;&#65533;&#65533;&#65533;&#65533;D&#65533; &#65533;&#65533;&#65533;uFlPb?&#65533;f&#65533;B&#65533;	&#65533;&#65533;&#65533;&#1305;KY&#65533;3&#65533;G= R&#65533;6&#65533;d{&#65533;&#65533;&#65533;&#624;m5&#65533;3&#65533;C	&#65533;&#65533;&#65533;Q&#65533;{mLid+'&#1519;&#65533;&#65533;&#65533;<&#65533;(&#65533;&#65533;&#65533;$Y&N&#65533;&#65533;a7&#65533;={&#65533;&#65533;&#65533;&#65533;&#65533;,&#65533;V&#65533;&#438;&#65533;B&#65533;(&#65533;&#257;&#65533;A&#65533;&#65533;&#65533; &#65533;&#65533;&#65533;&#65533;&#65533;B&#65533;|Lu&#65533;&#65533;&#65533;&#65533;3<qBG&#65533;/e&#65533;&#65533;&#65533;&#65533;&#65533;&#65533;7&#1823;&#1830;4&#65533;[Y&#65533;&#65533;&#65533;B&#65533;&#65533;&#65533;&#65533;'&#65533;\&#65533;&#65533;&#65533;.&#65533;&#65533;&#65533;W&#65533;&#65533;&#65533;Ntoa&#65533;qY&#65533;&#65533;&#65533;&#65533;&#65533;&#65533;;&#65533;)&#65533;L&#65533;U&#65533;FNyn&#65533;=&#65533;W+<&#65533;+&#65533;&#223;&#65533;&#65533;&#65533;&#65533;L#&#65533;~1&#65533;&#65533;&#65533;^&#65533;}&#65533;&#65533;&#65533;qi&#1005;&#65533;N$/'&#65533;&#65533;&#953;t&#65533;6&#65533;yN&#65533;&#65533;&#65533;x&#65533;X&#65533;y&#65533;&#65533;M&#65533;&#65533;&#65533;&#65533;&#1605;3&#65533;&#334;m&#65533;{&#65533;&#65533;&#65533;t&#65533;&#65533;&#65533;]*}&#1779;&#65533;/&#65533;b&#65533;&#65533;'G&#65533;&#65533;&#65533;&#65533;&#65533;F&#65533;1{~&#65533;;'&#65533;&#65533;&#65533;&#65533;&#18534;]&#65533;f{D&#65533;&#65533;t&#65533;gT&#65533;A7F*&#65533;nvj^&#65533;&#65533;&#65533;&#65533;&#65533;&#65533;
 &#65533;&#1405;&#65533;&#65533;	&#65533;
&#65533;&#65533;`>&#65533;&#65533;S!:/7&#65533;7>yh&#65533;&#1892;8&#65533;&#65533;&#1975;_&#65533;&#65533;&#65533;&#65533;&#65533;1&#65533;&#65533;&#65533;E&#65533;K&#65533;&#65533;&#65533;v&#65533;6Q4&#65533;&#65533;&#65533;&#65533;I?w&#65533;&#65533;&#65533;(&#65533;&#65533;a:&#65533;&#65533;&#65533;&#65533;&#65533;&#65533;&#65533;6~X2&#65533;&#65533;wvv"S&.Gg)&#65533;&L&#65533; &#65533;gw&#65533;LM&#65533;1&#65533;&#65533;&#65533;&#65533;}&#65533;&#65533;[8&#65533;&#65533;&#65533;(9&#65533;Rf7_&#65533;&#65533;&#65533;AkC&#65533;~&#65533;Fe&#65533;0%q&#65533;&#65533;n&&#1025;~Go&#65533;CG&#65533;Bx.A#K&#65533;&#65533;~pU1&#65533;&#65533;)K}&#65533;vz&#65533;%{7({&#65533;&#65533;a[$f&#65533;&#65533;&#1091;y&#65533;uC&#65533;&#65533;&#65533;b&#65533;(r&#65533;Fmz&#65533;|&#65533;&#65533;v('&#65533;&#65533;&#65533; &#65533;'&#65533;sN&#65533;5h&#65533;&#65533;&#65533;\&#65533;u\&#65533;Z`&#65533;&#65533;&#65533;&#65533;*wA&#65533; 	&#65533;Q&#65533;d30&#65533;gc&#65533;&#65533;d&#65533;< &#65533;2&#65533;RRu&#65533;&#65533;Z(&#65533;&#65533;u|&#65533;&#65533;&#65533;"07&#65533;&#65533;&#65533;a&#65533;&#65533;I&#65533;N&#65533;&#65533;&#65533;Z5t&#65533;W!&#65533;&#65533;A&#65533;r>&#65533;Q&#65533;&#65533;q&#65533;v&#65533;&#65533;^&#65533;g&#65533;.vwxJ&#448;!&#65533;&#65533;q&#65533;&#65533;&#65533;%/&#65533;t1@&#65533;&#65533;*_&#65533;jE&#259;&#65533;&#65533;&#65533;&#65533;j&#65533;&#65533;D`1&#65533;m8G+&#65533;&#4860;&#65533;&#65533;&#65533;w&#65533;&#267;!4&#65533;HXG)&#65533;&#65533;&#65533;&#65533;&#65533;t&#65533;G&#65533;&#65533;C&#65533;b/%FnHU&#65533;Q&#65533;&#65533;v)&#65533;I&#65533;&#65533;	&#65533;m&#65533;&#65533;^&#65533;&#65533;a&#65533;&#65533;&#65533;&#65533; &#65533;&#1550;R&#65533;x2&#65533;2&#65533;&#65533;&#65533;&#1720;&#65533;&#65533;(0&#65533;t&#65533;&#65533;`
&#65533; r&#65533;@&#65533;}&#65533;&#65533;w H&#65533;&#65533;	d/N&#65533;t&#65533;&#65533;&#65533;&#65533;&#65533;=&#65533;&#65533;b&#1335;zt&#65533;H&#65533;wh&#65533;&#65533;&#65533;)&#65533;D&#65533;2Y&#65533;o&#65533;H&#65533;1&#65533;,I^v&#65533;&#676;&#65533;&#65533;&#65533;&#65533;&#65533;}&#65533;&#65533;&#65533;&#1139;sa(,p`\&#65533;rtg&#65533;&#65533;hV0&#65533;u&#65533;~&#65533;IP&#65533;y&#5518;[&#65533;&#65533;FI&#65533;@!=1+&#65533;%&&#65533;&#65533;/&#65533;&#65533;])&#65533;&#65533;Q-&#65533;Pi&#65533;<&#65533;We;&#65533;&#65533;i&#65533;%&#65533;	)Q&#65533;H~xC>&#65533;&#65533;JgUr&#65533;&#65533;(w&#65533;1&#65533;)o&#65533;(h&#65533;iB&#65533;[p&#65533;&#65533;&#65533;x{&#1815;&#65533;'&#65533;	if&#65533;&#65533;&#65533;)P&#65533;$&#65533;&#65533;0p&#65533;&#65533;&#65533;&#65533;&#65533;1&#65533;'>&#65533;&#1953;!Y &#65533;".P&#65533;&#65533;.&#65533;&#65533;&#65533;&#65533;&#65533;&#1498;&#1049;g&#65533;i2&#65533;&#65533;FTTD0&#65533;K&#65533;&#65533;&#65533;&#65533;&#65533;)&#65533;f&#65533;S&#65533;&#65533;&#65533;&#65533;h&q&#745;&#65533;&#65533;x&#65533;	x79&#65533;(&#65533;it&#65533;VHI&#65533;&#65533;,tgm&#65533;y&#65533;r&#65533;&#65533;MY&#65533;zY&#65533;&#65533;&#284;&#1719;&#65533;&#65533;&#65533;&#65533;&#65533;v&#65533;&#65533;&#65533;$&#65533;&#65533;&#65533;2&#65533;&#65533;&#65533;t&#65533;V= &#65533;&#65533;saw(&#65533;2&#65533;&#65533;&#65533;&#65533;)&#65533;M&#65533;b&#65533; &#65533;"[R&#65533;&#65533;
Lr&#1634;&#65533;&#65533;]0&#65533;2&#65533;&#65533;&#65533;&#65533;&#65533;J&#65533;	&#65533;&#65533;&#65533;&#65533;#&#65533;z&#65533;&#65533;&#65533;&#1688;&#65533;&#65533;&#65533;S&#65533;&#65533; &#65533;N&#65533;O6&#65533;x e&#65533;I jeig&#65533;lX&#65533;&#65533;&#65533;&#25801;u&#65533;&#65533;8^M&#65533;&#65533;&#65533;&#65533;&#65533;Yt&#65533;dc1&#65533;'0&#65533;*q&#65533;&#65533;/0*&#1817;e&#65533;Q6.&#65533;&#65533;%;+fgMg&#65533;&#65533;&#601;^&#65533;+&#65533;i+*Oi&#65533;wD$&#65533;&#65533;&#65533;t&#65533;&#65533;p&#65533;Bsj&#65533;e&#65533;k&#65533;%fh&#65533;Gf>&#65533;Rc&#65533;X&#65533;DJ&#65533;&#65533;Z&#65533;U&#65533;&#65533;&#65533;&#65533;Jj&#65533;&#65533;b_@R&#65533;yq&#65533;&#65533;&#65533;	&#65533;&#65533;&#65533;d!P&#65533;oV/&#65533;&#169;.}~&#65533;9 &#65533;|Y&#65533;8j&#65533;&#65533;:L&#1046;u&#65533;&#65533;\0&#65533;Q@z&#65533;&#65533;
&#65533;
&#65533;&#65533;&#65533;&#65533;&#65533;5&#65533;&#65533;$&#65533;
u&#65533;h&#65533;\-&#65533;%&#65533;e&#65533;n&#65533;I&#65533;Z&#65533;&#65533;&#65533;2D&#65533;&#65533;&#65533;1/#:&#65533;&#65533;&#65533;&#65533;#&#65533;,)5G&#65533;DkGlI&#65533;n&#65533;&#65533;&#65533;5&#65533;r&#65533;&#347;&#65533;&#762;&#65533;&#1644;&#132;a&#65533;&#65533;,&#65533;&#65533;&#65533;S&#65533;&#65533;&#65533;:^HJ&#65533;]zG&#65533;l&#22991;($M&#65533;x&#65533;&#65533;8&#1708;4&#65533;3y&#65533;&#65533;&#65533;&#65533;&#65533;&#65533;qZ&#65533;:&#65533;(RT8&#65533;1&#65533;O&#65533;j&#65533;&#65533;X&#65533;x&#65533;xCY2+&#65533;>`&#65533;&#65533;4=6&#65533;9&#65533; &#65533;&#65533;&#65533;&#65533;6z&#65533;&#65533;&#65533;g&#65533;&#530;	{t&#65533;U&#65533;*0&#65533;,&#65533;kO&#65533;/&#65533;J&#65533;D&#65533;&#65533;g&#65533;W&#65533;&#65533;&#65533;aO[Z6=&#65533;&#65533;&#65533;B&#65533;&#65533;D&#65533;&#65533;%=&#65533;&#65533;\&#65533;zy&#1622;&#65533;&#65533;o&#65533;&#65533;&#65533;M9C&#65533;.s&#65533;&#65533;&#1546;&#65533;&#65533;&#65533;]s&#1527; 1&#65533;M&#65533;U&#65533;&#65533;Q&#65533;&#65533;&#65533;&#65533;V&#65533;X0&#65533;Q&#65533;&#1735;D7&#65533;4&#65533;&#65533;i&#65533;&#65533;qf]G,"(&#65533;&#65533;&#65533;/D&#65533;&#65533;&#65533;<&#65533;4ph&#65533;!&#65533;&#65533;&#65533;E&#65533;{&#65533;\&#65533;&#65533;&#65533;6&#65533;[E3)&#65533;Z&#65533;&#65533;&#65533;{vo&#65533;y&#65533;]&#65533;C&#65533; &#65533;;u&#65533;&#65533;&#65533;"&#65533;`&#65533;9&#65533;&#65533;[&#65533;f+&#65533;&#65533;&#65533;0bi&#65533;&#65533;&#1137;&#65533;&#65533;c&#65533;a&#65533;'&#65533;&#65533;&#65533;&#65533;S&#65533;&#65533;)K&#65533;&#593;&#65533;&#65533;&#65533;z$&#1046;&#747;&#65533;&#65533;&#65533;+
&#65533;&#65533;k&#65533;&#65533;&#65533;k&#65533;&#65533;'&#65533;&#65533;&#65533;!3&#1942;|&#65533;k&#65533;&#65533;&#65533;d&#65533;&#65533;X&#65533;&#1722;&#65533;e&#65533;R&#65533;,&#65533;&#65533;Ig&#65533;&#65533;\Fz&#65533;j8&#65533;&#65533;&#65533;g75&#1664;e&#65533;&#65533;&#65533;&#65533;&#1781;&#65533;+&#65533;&#65533;[&#65533;&#65533;&#65533;&#65533;y&#65533;W&#65533;`&#65533;cF<?+1;Z&#65533;&#65533;g&#65533;i&#65533;(&#65533;&#65533;&#65533;&#65533;h&#183;U&#65533;V&#65533;&#305;&#65533;1F[&#65533;&#65533;&#65533;L,&#252;w&#65533;&#65533;&#65533;&#65533;&#65533;&#65533;9M &#65533;u&#65533;%&#65533;t&#65533;V$&#65533;/&#533;_!&#65533;5{X&#65533;&#65533;&#65533;L&#1841;&#65533;{&#65533;c&#65533;qxk&#65533;&#65533;&#766;}&#65533;X*&#65533;&#65533;&#65533;&#65533;z|- &#65533;a&#65533;&#65533;&#890;&#65533;mz`&#65533;j|
&#65533;&#65533;&#65533;BH&#65533;&#65533;&#65533;:&#65533;&#65533;&#65533;L1P&#65533;#&#65533;&'&#65533; &#65533;&#65533;&#65533;&#65533;&#65533;Vx&#65533;J&#65533;X-&#65533;UA&#65533;&#65533;}EN&#65533;&#65533;&#65533;Wf~y:&#756;&#65533;&#65533;|!9&#65533;&#65533;M&#65533;&#65533;&#65533;j&#65533;&#65533;7s;&#65533;W&#65533;lmQ&#65533;L&#65533;&#181;l&#65533;V&#65533;&#65533;r&#65533;a&#65533;&#65533;&#65533;,v&#65533;&#932;&#65533;&#65533;&#65533;&#65533;2&#65533;&#65533;(&#65533;&#65533;&#1306;(&#65533;&#65533;q&#65533;L&#65533;&#65533;r&#65533;&#65533;&#65533;&#65533;R&#65533;It&#65533;&#65533;[&#65533;H&#65533;&#65533;&#65533;&#65533;&#65533;( &#65533;k&#65533;{&#65533;&#65533;&#65533;&#65533;&#65533;&#65533;P&#65533;&#65533;&#65533;*{&#65533;<&#65533;&#65533;,9&#65533;&#65533;&#65533;B&#65533;l&#65533;(P&#1187;i&#65533;Ol&#65533;&#65533;J&#65533;gs`&#65533;&#1473;&#65533;%&#65533;&#65533;&#65533;&#65533;|&#65533;;&#921;;(S@&#65533;&#65533;]&#65533;&#65533;+&#65533;&#65533;&#65533;&#65533;&#65533;&#65533;;&#65533;&#65533;&#65533;]&#65533;&#65533;HT&#65533;&#65533;&#65533;Y&#65533;&#65533;X&#1019;D&#905;B&#65533;]x&#65533;&#65533;&#65533;#;&#1107;&#1125;&#65533;&#65533;G&#65533;;] &#65533;S&#65533;P&#65533;*QVG&#65533; @&#65533;&#65533;b&#65533;&#65533;&#65533;&#65533;=,^&#65533;&#65533;2&#65533;uW&#65533;&#1680;%&#65533;&#65533;L) &#65533;;&#65533;&#65533;&#65533;&#65533;7&#65533;;B&#65533;y-AO&#65533;&#65533;a&#65533;&#65533;W&#65533;A&#65533;&#65533;+&#65533;&#65533;&#65533;&#823;&#65533;+'Y&#65533;&#65533;sTn&#65533;V1&#65533;V&#65533;&#65533;&#65533;&#65533;&#65533;&#1567;&#65533;&#65533;&#65533;&#65533;&#65533;i&#65533;&#65533;?&#5830;s&#65533;q&#28024;&#65533;&#65533;&#65533;&#65533;M&#882;&#65533;x!&#65533;b&#65533;&#65533;-m&#65533;&#65533;&#1786;&#65533;;`&#65533;&#65533;&#65533;&#65533;&#65533;!&#65533;&#65533;&#65533;&#65533;&#65533;w&#1804;l&#65533;&#65533;&#1855;Y&#65533;&#65533;\&#65533;&#65533;&#65533;w&#65533;&#65533;&#65533;&#65533;&#65533;&#1597;(&#695;R&#65533;`&#65533;(&#65533;&#65533;-e:[&#65533;^za&#65533;&#65533;t&#65533;&#65533;&#65533;i&#65533;&#65533;&#65533;&#65533;&#864;E&#48558;|V&#65533;&#65533;&#65533;&#65533;&#65533;LG&#65533;&#870;g<&#65533;&#65533;xZ&#65533;e&#65533;&#65533;&#65533;&#65533;/L&#65533;
&#903;b&#65533;u,&#65533;Bj&#65533;wk&#65533;&#65533;&#65533;bX&#65533;[&#65533;Z&#65533;
>&#65533;&#65533;&#65533;&#65533;&#65533;&#65533;&#65533;&#65533;7uL&#65533;&#65533;C4&#65533;&#65533;$'&#65533;,>&#65533;x&#65533;s u#&#13565;  H%.&#65533;9~&#65533;&#65533;0Xa&#65533;&#65533;&#65533;ox&#65533;(&#65533;&#332;&#65533;T&#65533;&#1576;&#65533;B~&#65533;F&#65533;&#65533;hl&#65533;&#65533;S&#65533;b~?(S"0&#764;&#65533;&#65533;p&Jc&#65533;&#65533;&#65533;&#65533;K<>U&#65533;&#65533;a&#65533;&#65533;1l[&#65533;&#65533;z&#65533;:&#65533;&#65533;&#65533;(@&#65533;&#65533;&#65533;&#65533;&#65533; r^&#65533;{~&#65533;&#65533;&#65533;&#65533;>&#65533;Q&#65533;ob&#1646;&#1986;&#65533;N&#65533;&#65533;x#`&#65533;&#65533;a&#65533;&#65533;M&#65533;&#65533;&#65533;&#65533;B&#65533;&#65533;r;&#65533;&#65533;&#65533;|8F&#65533;&#65533;n.+&#65533;&#65533;\&#1299;<&#65533;&#65533;&#65533;B&#65533;&#65533;x&#65533;~&#65533;4[.&#312;&#65533;&#65533;c&#65533;[R&#65533;&#65533;&#65533;&#286;;=}&#65533;k&#65533;&#65533;&#382;&#65533;$&#65533;&#65533;&#65533;&#65533;&#65533;&#65533;xQ&#65533;ZI&#1182;&#65533;&#65533;~&#65533;{i&#65533;&#65533;&#65533;&#65533;&#65533;&#65533;&#65533;>&#65533;&#65533;^&#65533;&#65533;~&#65533;&#65533;&#65533;&#65533;&#65533;&#65533;&#65533;&#65533;&#65533;&#65533;&#65533;&#65533;&#65533;&#65533;>&#65533;&#65533;^&#65533;&#65533;~&#65533;&#65533;&#65533;&#65533;&#65533;&#65533;&#65533;&#65533;&#65533;&#65533;&#65533;&#65533;&#65533; &#65533;?&#65533;_&#65533;&#65533;&#65533;&#65533;
&#65533;&#65533;&#65533;&#65533;&#65533;&#65533;&#65533;?&#65533;_&#65533;&#65533;&#65533;&#65533;&#65533;&#65533;&#65533;&#65533;&#65533;&#65533; &#65533;"o2~P&#65533;&&#65533;(&#65533;&#65533;*&#65533;&#65533;,&#65533;&#65533;.&#65533;&#65533;0&#65533;*&#65533;O}P&#65533;6&#65533;vq&#65533;%/2&#65533;&#65533;>&#65533;&#65533;@&#65533;B?&#65533;D_&#65533;F&#65533;H&#65533;&#65533;J&#65533;&#65533;L&#65533;&#65533;N&#65533;&#65533;P&#65533;~@&#65533;&#65533;V?W/&#65533;Z&#65533;&#65533;\&#65533;&#65533;^&#65533;&#65533;`&#65533;b?&#65533;d_&#65533;1?U&#65533;&#65533;i&#65533;&#65533;f&#65533;&#65533;n&#65533;&#65533;p&#65533;r?&#65533;t_&#65533;NO&#65533;j&#65533;&#65533;yo&#65533;|&#65533;&#65533;~&#65533;&#65533;&#65533;&#65533;2&#65533;&#65533;_&#65533;&#65533;&#65533;&#65533;&#65533;&#65533;&#65533;&#65533;&#65533;&#65533;&#65533;&#65533;&#65533;&#65533;&#65533;&#65533;&#65533;&#65533;&#65533;&#65533;@&#65533;&#65533;P&#65533;&#65533;&#65533;&#65533;&#65533;&#65533;&#65533;&#65533;&#65533;&#65533;&#65533;&#65533;&#65533;&#65533;?&#65533;&#65533;_&#65533;&#65533;&#65533;&#65533;&#65533;&#65533;&#65533;&#65533;&#65533;&#65533;&#65533;&#65533;&#65533;q&#65533;&#65533;&#65533;?&#65533;&#65533;_&#65533;&#65533;&#65533;&#65533;&#65533;&#65533;&#65533;&#65533;&#65533;&#65533;O&#65533;&#65533;&#65533;&#65533;&#65533;&#65533;&#65533;?&#65533;&#65533;_&#65533;&#65533;&#65533;&#543;&#65533;&#703;&#65533;&#65533;&#65533;&#65533;&#65533;&#65533;&#65533;&#65533;&#65533;&#65533;&#65533;&#65533;_&#65533;&#65533;&#65533;&#1567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&#65533;$X&#65533;&#65533;A&#65533;	.d&#65533;&#65533;&#65533;C&#65533;%N&#65533;X&#65533;&#65533;E&#65533;5n&#65533;&#65533;&#65533;&#65533;G&#65533;!E&#65533;$Y&#65533;&#65533;I&#65533;)U&#65533;d&#65533;&#65533;&#65533;K&#65533;1e&#932;Y&#65533;&#65533;M&#65533;9u&#65533;&#65533;&#65533;&#65533;&#65533;O&#65533;A&#65533;ET&#65533;&#65533;Q&#65533;I&#65533;.e&#65533;&#65533;&#65533;S&#65533;Q&#65533;N&#65533;Z&#65533;&#65533;U&#65533;Y&#65533;n&#65533;&#65533;&#65533;&#65533;W&#65533;a&#334;%[&#65533;&#65533;Y&#65533;i&#1390;e&#1782;&#65533;&#65533;q&#65533;&#909;&#65533;&#65533;&#65533;]&#65533;y&#65533;&#65533;&#65533;&#65533;&#65533;&#65533;_&#65533;&#65533;&\&#65533;&#65533;a&#265;/f&#65533;&#65533;&#65533;c&#529;%O&#65533;\y2]&#65533;s&#65533;l&#65533;&#65533;&#65533;&#65533;g&#1057;E&#65533;&]&#65533;&#65533;i&#1321;U&#65533;f&#65533;&#65533;&#65533;k&#1585;e&#998;]&#65533;&#65533;m&#1849;u&#65533; !&#65533; U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Q&#65533;&#65533;Pd&#65533;&#1384;X&#65533;j&#65533;&#693;&#65533;&#65533; !&#11628;&#1651;h&#65533;&#65533;&#65533;&#65533;`&#65533;&#65533;*p&#65533;&#669;K&#65533;&#65533;&#1915;x&#65533;&#65533;&#65533;&#759;&#65533;&#2047;&#65533;L&#65533;&#65533;&#65533;&#200;+^&#824;&#65533;&#65533;&#462;h&#65533;&#65533;&#65533;&#728;3k&#65533;&#825;&#65533;&#65533;&#992;C&#65533;6&#65533;&#65533;Z&#65533;]&#890;&#65533;&#65533;&#65533;&#65533;H]&#65533;&#65533;&#1784;s&#65533;&#65533;&#65533;  m&#65533;&#65533;&#65533;>T&#65533;&#65533;U_%&#956;&#65533;&#65533;&#65533;'?'&#65533;{&#65533;&#65533;&#65533;&#1587;k&#65533;&#957;&#65533;&#65533;&#65533;&#65533;!R&#65533;&#65533;L&#65533;&#65533;&#65533;&#65533;&#1259;_&#1022;&#65533;&#65533;&#65533;&#65533;&#65533;;D&#65533;&#65533;7&#65533;&#65533;&#65533;&#65533;&#65533;x&#65533;&#65533;&#65533;&#65533;&#65533;(&#65533;&#65533;&#65533;&#65533;&#65533;&#65533;H&#65533;&#65533;6&#65533;&#65533;&#65533;&#65533;&#65533;&#65533;Vh!T&#65533;&#65533;&#65533;^&#65533;&#65533; &#65533; HhC&#65533;(&#65533;&#65533;"M&#65533;h&#65533;&#65533;+&#65533;(&#65533;&#65533;p\&#65533;&#65533;&#65533;@&#65533;<&#65533;8&#65533;t.&#65533;&#65533;&#65533;&#1157;|&#65533;&#65533;'&#65533;t&#65533;&#65533;0)&#65533;sF^&#65533;dzJ>&#65533;&#65533;iN &#65533;`~X&#65533;If&#65533;&#65533;M:&#65533;e&#65533;l
&#65533;9&#65533;9&#65533;Us&#65533;I&zf&#65533;&#65533;&#65533;lh0V&#65533;mJ\2&#65533;P&#65533;	*$&#65533;&#155;H(y&#65533;wy.DC8P&#159;&#65533;
&#65533;)kp	DCeU&#65533;&#65533;(\&#65533;&#65533;&#65533;&#65533;&#65533;r&#65533;iBP&#65533;&#65533;&#65533;.&#65533;&#65533;&#43828;&#65533;j&#65533;g&#65533;&#65533;)&#43914;&#65533;&#65533;&#65533;
&#65533;z&#1898;&#65533;0Y&#65533;&#65533;.'&#65533;&#65533;6&#65533;,_&#65533;&#65533;&#47267;&#65533;&#65533;&#65533;&#65533;>&#65533;&#65533;Ip,u&#426;&#65533;&#65533;&#17851;^m&#65533;"&#65533;&#65533;&#65533;&#65533;R&#65533;&#65533;&#65533;NVm	I&#65533;&#65533;&#65533;&#65533;/h&#65533;1g&#65533;<|J&#65533;
&#65533;&#65533;&#65533;+&#65533;)&#65533;&#65533;'uB&#65533;&#65533;&#65533;&#65533;e&#65533;&#1070;6:-&#65533;&#65533;*:W&#65533;&#65533;h&#65533;&#65533;i &#65533;&#65533;j	l&#65533;&#65533;(j0&#65533;:4&#65533;&#65533;&#65533;I&#65533; &#65533;l&#65533;V&#65533;&#65533;&#65533;&#65533;&#65533;&#65533;&#65533;&#65533;[U&#65533;L#&#65533;&#65533;&#65533;&#65533;&#65533;&#65533;HU&#65533;&#65533;:&#741;r\+&#65533;&#65533;2YG3&#65533;&#65533;&#65533;&#65533;vp&#65533;\w&#65533;5cWI&#65533;+&#65533;(&#65533;-&#65533;&#65533;_[C&#65533;&#65533;~&#2002;j&#65533;&#65533;t&#65533;m&#65533;]a&#65533;\v&#65533;*&#65533;&#65533;&#52463;&#634;|&#65533;`my`&#65533;&#65533;&#65533;&#65533;&#65533;k&#65533;&#65533;)&#65533;&#65533;&#65533;&#65533;*&#65533;&#65533;8&#65533;&#65533;
&#877;&#8021;'&#26631;&#940;&#65533;B&#65533;&#65533;&#2024;.:^&#65533;s&#65533;e&#65533;n&#1657;&#65533;&#65533;&#65533;W&#65533;@&#65533;>m&#65533;&#65533;ol&#65533;&#65533;&#65533;9Q2&#65533;u&#65533;&#65533;'&#65533;&#65533;&#65533;b&#65533;7&#65533;&#65533;&#65533;>&#65533;&#65533;qM&#65533;&#65533;d&#65533;{)4&#65533;&#65533;w&#1007;&#65533;;q&#1705;G&#65533;&#613;&#65533;&#65533;&#65533;&#65533;&#65533;g&#65533;&#65533;&#65533;/?&#65533;&#65533;&#65533;\&#65533;&#65533;<&#65533;}&#65533;&#1502;O=&#65533;&#65533;#&#65533;&#65533;E&#65533;K%&#65533;H&#65533;&#65533;&#65533;V9&#65533;<@B&#65533;&#65533;u&#65533;&#65533;&#615;U&#65533;b7(&#65533;&#65533;-&#65533;]&#65533;&#65533;K&#65533;,g9Dp&#65533;&#65533;&#65533;&#65533;J&#65533;)&#65533;&#65533;&#65533;f&#565;F}&#65533;&#65533;h&#65533;&#65533;&#65533;C&#65533;1&#65533;&#65533;C&#65533;&#65533;&#65533;&#65533;B&#65533;">&#710;&#65533;a&#65533;%&#65533;J&#65533;D@&#65533;&#65533;&#65533;4d4"&#65533;"&#65533;&#65533;B&#65533;=&#65533;&#65533;&#65533;&#1581;I 	e&#65533;&#65533;]T&#65533;&#65533;6&#65533;G&#65533;[[&#65533;P'B&#65533;&#65533;u6&#65533;F,&#65533;&#65533;zq&#65533; &#65533;&#65533;!&#65533;&#65533;Q&#65533;]&#65533;&#65533;&#65533;&#65533;&#65533;a&#65533;7&#65533;Hf&#1304;&#65533;&#65533;q&#65533;&#65533;&#65533;cU&#167;DE&#65533;&#65533;&#65533;?k$&#65533;&#65533;I&#65533;<F&#65533;&#65533;Le&#65533;t&#574;&#65533;&#65533;w&#665;!C>&&#65533;,&#65533;!,&#65533;&#65533;T&#65533;KU&#65533;&#65533;&#65533;,&#65533;%KI=&#65533; &#65533;&#65533;e&#65533;&&#65533;=Kr&#65533;dpy&#65533;&#65533;&#65533;v&#65533;%>PQ?&#1052;&#65533;&#65533;e#&Q&#65533; &#65533;&#65533;&#65533;&#65533;&#65533;L&#65533;u&#65533;L3&#65533;'s8G&#65533;e3[&#65533;[U7;&#65533;&#65533;w&#65533;-4&#65533;AN&#65533;V&#65533;&#65533;0	&#65533; &#65533;W@&#65533;&#65533;J]&#65533;&#65533;rJ&#65533;B&#65533;U&#65533;L&#65533;&#65533;sM&#65533;h&#65533;5&#65533;&#65533;1&#65533;F&#65533;(&#65533;N54R&#65533;&#65533;&#65533;F&#65533;&#65533;&#65533;&#65533;&#65533;&#65533;b&#65533;&#65533;&#65533;&#65533;&#981;&#65533;y&#65533;\#&#65533;Z&#377;&#65533;&#65533;&&#65533;9)J&#65533;R&#65533;RD/l\]Lej#&#65533;M>U&#65533;&#65533;&#65533;&#989;:UPI]BQ!
N&#65533;H&#65533;&#65533;O&#65533;j&#65533;&#65533;&#65533; Y&#65533;*&#65533;r\W&#65533;&#65533;&#1394;nj&#65533;&#65533;&#65533;t&#65533;j&#1462;
jK&#65533;Q&#387;&#65533;&#65533;&#65533;&#65533;&#65533;>R_B&#65533;&#65533;9&#65533;&#65533;&#65533;&#65533;<&#1189;3E&#1317;X&#65533;&#65533;1&#65533;  @&#65533;k&#65533;
&#65533;&#1950;&#65533;&#65533;&#65533;&#65533;^&#65533;.}&#65533;h&#65533; k&&#65533;&#65533;u&#65533;&#65533;&#65533;v&#65533;" g&#65533;&#65533;K&#65533;&#65533;%&#1393;&#65533;&#65533;&#65533;~r &#65533;&#65533;&#65533;&#65533;@&#65533;C&#65533;t&#65533;Z%i Hl&#65533;l&#65533;;(&#65533;R&#65533;.&#65533;&#65533;&#65533;&#1814;:0&#65533;&#1296;&#1308;k&&#65533;V&#65533;O&#65533;&#65533;(q&#65533;&#65533;d&#65533;&#65533;&#65533;x&#65533;&#65533;&#65533;L&#65533;&#65533;]t&#65533;&#65533;&#65533;&#65533;&#65533;&#65533;e&#65533;&#65533;|&#65533;;&#65533;&#65533;f&#65533;&#65533;&#65533;&#65533;/HjP&#65533;p&#65533;R&#65533;A	&#65533;&#65533;&#65533;-9&#65533;&#65533;&#65533;a&#65533;T&#65533;cN-&#65533;,U&#65533;H&#65533;&#65533;
[8&#65533;l&#65533;&#65533;W&#65533;S&#65533;&#65533;&#65533;[&#1664;&#421;&#65533;&#65533;q<P&#65533;Zd&#65533;&#65533;&#65533;#&#65533;|z&#65533;&#65533;&#65533;&#65533;&#65533;&#65533;1z&#65533;&#65533;a&#65533;&#1569;t%^WG&#295;D@uN&#65533;A&#65533;&#249;|&#65533;&#65533;&#65533;S&#65533;	&#65533;&#65533;&#1759;Vrig&#753;&#65533;&#65533;&#65533;&#65533;{&#65533;L&#65533;%2&#65533; &#65533;''&#65533;-&#65533;&#65533;9&#65533;l8	&#65533;&#65533;&#65533;&#65533;Q&#65533; &#65533;&#65533;&#65533;&#1918;AM&#65533;[vq&#65533;&#65533;&#65533;c&#65533;&#65533;4&#65533;-r&#65533;&#65533;L4K&&#65533;&#65533;P.&#65533;&#65533;/y&#65533;&#65533;lj&#65533;O&#1816;&#65533;w&#65533;s&#65533;&#65533;&#65533;N&#65533;&#65533;&s&#65533;-Q&#65533;&#65533;&#65533;&&#1937;&#65533;&#65533;RH&#65533;&#65533;&#65533;&#65533;&#65533;#&#65533;>&#65533;?RiZ&#476;&#65533;&#65533;&#65533;,i&#65533;%`&#65533;E&&#65533;&#65533;'&#65533;*&#65533;: 6sF&#65533;kX&#65533;&#65533;[iQ&#65533;c&#65533;X&#65533;&#65533;&#65533;&#65533;&#65533;&#65533;^W&#65533;O&#65533;&#65533;&#65533;Np&#65533;c/&#65533;&#876;&#65533;6&#65533;&#65533;]&#65533;2K9&#65533;%
&#25466;&#65533;&#65533;&#65533;&#65533;&#65533;&#65533;+,&#65533;&#65533;P&#65533;&#65533;&#65533;o&#65533;&#65533;k&#65533;\&#65533;&#65533;A,f&#65533;S/4C) &#65533;&#65533;l&#65533;20!`&#65533;y&#65533;&#65533;&#65533;&#65533; y&#65533;GNr`&#65533;&#1984;&#65533;&#65533;&#65533;&#65533;<w&#65533;\n&#65533;&#65533;&#65533;O`r&#65533;&#65533;e&#65533;&#65533;&#65533;5&#65533;8&#65533;`&#65533;&#65533;Y&#65533;&#65533;iuY&#65533;&#65533;&#65533;&#65533;&#65533;%O&#65533;&#65533;]&#65533;B&#65533;&#65533;&#65533;W2&#65533;&#65533;&#65533;&#65533;i7y&#65533;-&#65533;&#65533;&#65533;&#65533;&#65533;&#65533;&#65533;&#65533;&#65533;0&#1346;TG7&#65533;&#65533;&#1486;&#65533;[&#65533;&#65533;P&#65533;&#65533;e&#65533;[*&#65533;:&#31926;&#65533;/&#65533;&#65533;&#65533;&#65533;&#65533;&#65533;&#65533;&#65533;^&#65533;&#65533;s&#65533;&#65533;T$u&#65533;&#65533;&#65533;&#65533;&#65533;S&#65533;&#65533;v&#65533;&#65533;&#65533;>w&#65533;&#65533;7&#65533;TO&#65533;y&#65533;q&#65533;&#1413;&#65533;~/&#65533;&#65533;"&#65533;&#65533;&#65533;J&#65533;&#65533;&#65533;U\;&#65533;oJ&#65533;&#65533;lo"&#65533;!&#65533;v&#65533;&#65533;Mo&#65533;}p>&#65533;&#1822;&#65533;?;&#65533;+<&#65533;z&#65533;&#65533;E:&#65533;.&#65533;gxI&#65533;&:&#65533;/]&#65533;L&#65533;&#65533;&#282;&#65533;z/&#65533;Oy&#65533;W&#317;72&#65533;&#65533;&#65533;+&#65533;&#65533;&#65533;1&#65533; &#65533; &&#65533;&#65533;{&#65533;[8r&#65533;&#65533;jP&#65533;&#65533;=&#65533;z&#65533;5&#65533;&#65533;&#65533;&#65533;&#65533;&#65533;X&#65533;h&#65533;&#65533;~&#65533;w&#65533;5
%S&#65533;&#65533;X&#65533;j&#65533;bu"&#65533;&#65533;/&#65533;d&#65533;&#65533;yQas&#65533;o&#65533;&#65533;&#65533;&#65533;&#65533;&#65533;3t:7u&#65533;G	&#65533;uq~Qe3&#65533;~&#65533;&#65533;*8( &#65533;&#65533;t&#65533;Eohg&#65533;&#65533;&#65533;&#65533;&#65533;&#65533;@(:&#65533;6/#X&#65533;&#65533;|&#65533;&#65533;y!\8 l&#1473;&#65533;|&#823;B&#65533;&}:x&#65533;&#65533;&#65533;&#65533;OA&#1541;&#65533;ShA&#65533;y&#65533;w44&#65533;y$&#65533;9&#65533;x&#65533; &#65533;"&#65533;&n{&#65533;xrh&#65533;Yx<&#65533;&#65533;&#65533;(&#65533;&#65533;|&#65533;8D` h&#65533;cH&#65533;1eTKf%8&#65533;c&#65533;p&#65533;&#65533;Pqq8&#65533;Wxwh&#65533;}&#65533;of&#1415;&#65533;&#65533;6Bs5&#65533;&#65533;;&#65533;g	&#65533;n5&#65533; &#65533;v&#65533;&#65533;&#65533;l&#65533;q9&#65533;&#65533;&#65533;X&#65533;&#65533;&#65533;&#65533;|&#65533;}{&#1545;&#65533;&#65533;/W&#65533;#&#65533;  &#65533;&#65533;&#65533;&#65533;Xc&#65533;&#65533;u&#65533;'l&#65533;&#65533;)&#65533;&#1548;FW&#65533;&#65533;&#65533;g-&#65533;&#65533;&#65533;&#65533;|6&#65533;&#65533;30&#65533;&#65533;&#65533;B &#65533;&#65533;&#65533;&#65533; GhJ+&#65533;&#65533;hWVho^&#17167;G&#65533;u&#65533;tZf*&#1320;J&#65533;8T&#65533;&#65533;&#65533;&#65533;\&#65533;Q&#65533;&#65533;&#65533;&#65533;&#65533;xf&#65533;&#65533;&#65533;&#65533;&#837;wc&#65533;&#270;&#1032;&#65533;&#65533;'&#65533;&#65533;I&#65533;H&#65533;&#65533;&#65533;&#65533;o5&#65533;&#65533;&#65533;&#65533;%&#65533;W&#65533;)8&#65533;&#65533;&#65533;9&#65533;G&#65533;&#65533;v)&#65533;HrR&#65533;&#65533;tc&#65533;/Y&#65533;)w&#65533;&#65533;&#65533;g&#1201;&#65533;&#65533;p&#65533;&#65533;&#65533;&#696;p8H&#65533;&#65533;x&#65533;&#1559;&#65533;&#65533;C,)H/3&#65533;8Q&#65533;&#65533;h9&#65533;b&#65533;n9&#663;7&#65533;W&#65533;&#65533;x&#65533;&#65533;H&#65533;&#65533;x&#65533;x&#65533;=7E&#65533;&#65533;L&#65533;k&#65533;d&#65533;z&#65533;VX&#1614;ZH&#65533;K&#65533;_	#&#65533;WC-1&#65533;&#65533;V&#65533;&#65533;&#65533;&#65533;&#65533;he
 &#65533;U&#65533;&#65533;W&#1612;B	p&#65533;&#65533;!&#65533;n&#65533;q0 o&#65533;55v&#65533;x9&#65533;0F, &#65533;HG%p &#65533;&#65533;)g&#65533;NXy&#65533;:&#65533;k&#216;&#65533;&#65533;d0Q&#65533;&#65533;VE &#65533;hp	R&#65533; N&#65533;qQ^A&#65533;&#65533;&#65533;xy&#65533;c&#65533;&#65533;&#65533;&#65533;&#65533;&#65533;&#65533;&#65533;qq(&#65533;S&#65533;H5.&#65533;&#65533;&#65533;&#65533;06P&#65533;Oyolq#G8 &#65533;(hV&#65533;j&#65533;&#65533;&#54808;&#65533;&#65533;&#65533;&#553;<&#65533;SM&#1362;CPXAGt&#65533;&#65533;&#65533;&#65533;|y&#65533;&#65533;82&#65533;&#65533;&#65533;$&#65533;Ax;&#65533; &#65533;ii&#65533;Ytfs6}q&#65533;&X&#65533;&#65533;&#65533;0Uc&#65533;dg&#65533;&#65533;&#65533;&#65533;#&#65533;V687G&#65533;)@&#65533;&#65533;&#65533;w0&#65533;5&#65533;z&#65533;9aWY&#65533;&#65533;r&#65533;&#65533;&#65533;o&#288;&#65533;)&#65533;XG&#65533;&#65533;&#65533;r&#65533;&#141;uxE&#65533;h&0&#65533;&#65533;GeH)j&#65533;09&#65533;&#65533;e2&#65533;)o&#65533;J&#65533;&#65533;&#65533;C&#65533;&#162;-ZP&#65533;2&#65533;h&#65533;D&#65533;+Z1 &#65533;/1&#65533;&#1472;&#65533;&#645;u&#65533;X&#65533;&#65533;&#65533;eXM&#65533;Ol
%n
%&#65533;E(lzP
:&#65533;'&#65533;&#65533;@TZ&#65533;i&#65533;6Q&#65533;&#65533;&#65533;:&#65533;&#65533;B&#65533;5Zc&#65533;[:&#65533;&#65533;&#65533;$<&#65533;Xz&#65533;WW&#65533;L&#65533;ju&#65533;&#65533;6d2&#65533;/&#65533;&#65533;(&#65533;I&#65533;c_w&#65533;&#65533;&#65533;,&#65533;&#65533;Ot	&#65533;&#65533;$&#65533;&#65533;&#65533;&#65533;X?&wz* &#65533;&#65533;s&#65533;WUjy3&#65533;&#65533;&#65533;u&#65533;ws&#65533;I&#65533;&#65533;&#65533;.Pp&#65533;R&#65533;&#65533;T |&#65533;p&#65533;&#65533;&#65533;H&#65533;&#65533;y$ay&#65533;&#65533;r&#65533;&#65533;%u xj&#65533;3&#65533;&#65533;&#65533;&#65533;&#65533;\&#65533;&#65533;:&#65533;J&#65533;"4&#65533;&#65533;T[O&#65533;&#65533;t&#65533;&#65533;&#65533;
&#65533;&#65533;(&#65533;&#65533;&#65533;b&#65533;j&#65533;&#65533;&#65533;+&#65533;G&#65533;'&#65533;&#65533;9&#65533;&#65533;&#65533;&#65533;&#65533;b&#65533;&#65533;l&#65533;&#41442;GD&#65533;&#65533;&#65533;JU&#65533;&#65533;&#65533;/&#65533;Z&#65533;.iW&#65533;\&#65533;yp&#65533;n&#65533;&#65533;Z&#65533;g&#65533;&#65533;&#65533;y_&#65533;K7	;&#65533;&#65533;1&#65533;&#65533;&#65533;*M&#65533;&#65533;&#65533;%&#65533;&#65533;7&#65533;E!&#65533;!3i&#65533;9ctq&#65533;&#65533;e|P&#65533;&#65533;&#65533;e&#65533;Y&#65533;)[75#0&#65533;&#690;I&#65533;7&#65533;:&#65533;&#65533;[a&#65533;&#65533;&#65533;p2&#65533;W&#65533;&#65533;&#65533;&#65533;&#65533;fa&#65533;&#65533;j &#65533;&#65533;&#65533;&#65533;TJ&#65533;&#65533;&#65533;0
;1.&#65533;&#65533;&#65533;N&#65533;&#65533;bTK&#65533;5&#65533;&#65533;&#65533;a&#65533;
6&#65533;&#65533;&#322;;[<L&#65533;&#65533;8mP&#65533;&#65533;h&#65533;g&#65533;&#65533;&#65533;j&#65533;8&#65533;&#65533;&#65533;&#65533;y&#65533;j0&#65533;&#65533;&#65533;&#65533;&#65533;yN&#65533;&#65533;&#65533;&#65533;&#65533;{&#65533;ual&#65533;&#1521;&#65533;w&#65533;&#65533;&#65533;hy&#65533;&#65533;iA&#65533;&#1784;&#65533;&#65533;;&#688;p&#1767;NT&#65533;U,&#65533;&#65533;&#65533;z*&#65533;k&#65533;1&#65533;)&#65533;x{&#65533;&#65533;z&#65533;&#65533;1&#65533;Oj&#65533;&#65533;&#65533;^}&#65533;&#65533;Q&#65533;.S&#1761;o&#65533;&#65533; 9lk&#65533;0E&#65533;&#65533;&#65533;&#65533;&#65533;&#65533;&#65533;i&#65533;{h&#65533;&#65533;	&#65533;h&#65533;&#65533;d&#65533;Z&#65533;D-A&#65533;&#65533;g&#65533;&#65533;&#65533;&#65533;q&#65533;&#65533;&#44975;%&#65533;&#65533;&#65533;$&#65533;&#65533;{&#65533;q&#65533;&#65533;6"&#65533;&#634;&#638;&#65533;&#65533;&#65533;&#65533;+eP&#65533;&#65533;&#65533;&#65533;6&#65533;;S&#65533;&#65533;&#65533;Ym=$s&#65533;:&#65533;Q[&#65533;&#65533;b&#65533;B&#65533;.&#65533;x&#65533;!&#65533;I&#65533;&#65533;&#65533;&#65533;&#65533;w&#65533;&#65533;j&#65533;&#732;P&#65533;&#1070;&#65533;&#65533;(&#65533;ax6&#65533;&#65533;&#65533;/&#65533;&#65533;&#65533;&#65533;R&#65533;&#65533;6&#65533;Ig,&#65533;&#65533;&#65533;&#65533;+;&#244;&#65533;y&#65533;B&#65533;R&#65533;%&#65533;&#197;&#65533;}&#65533;&#65533;.&#65533;&#65533;e&#65533;q;^&#65533;hm&#1469;.&#65533;&#65533;h&#65533;&#65533;&#65533;&#65533;(M<&#65533;&#65533;&#65533;&#65533;&#65533;D&#65533;&#65533;q&#65533;P<&#65533;&#65533;Y&#65533;&#65533;(&#65533;&#65533;&#65533;3LY&#65533;H&#65533;e\0pF&#65533;&#65533;&#65533;&#808;&#65533;4&#65533;&#65533;&#65533;&#65533;&#65533;;&#65533;&#1873;&#65533;`&#65533;&#65533;(.*&#65533;g]&#65533;c6|&#65533;&#1050;&#65533;&#65533;}a@N&#65533;b&#65533;NL&#65533;&#65533;&#65533;7K&#65533;&#65533;&#65533;&#65533;&#65533;&#65533;Z&#65533;}&#65533;&#244;&#65533;&#65533;&#65533;2&#549;&#65533;c&#65533;&#65533;&#65533;!&#65533;ebi;&#65533;8&#65533;{:&#65533;&#65533;{&#65533;&#65533;&#65533;&#65533;C9r$&#65533;&#65533;&#65533;"&#65533;&#65533;&#65533;&#65533;Q%&#65533;&#65533;i8&#65533;{&#760;&#65533;&#65533;9&#65533;T$L&#542;&#65533;1&#65533;<&#65533;&#65533;~&#65533;&#65533;a&#65533;&#65533;|a&#65533;&#65533;&#65533;0&#65533;&#65533;/&#65533;7&#65533;|&#65533;z&#65533;&#65533;lI&#1532;
b&#65533;&#65533;
&#65533;y&#65533;L&#65533;(&#65533;$X&#65533;&#65533;&#65533;&#65533;&#65533;i;&#65533;&#65533;&#65533;&#65533;7&#65533;&#65533;~W&#967;&#65533;LX&#65533;&#65533;&#65533;&#65533;&#65533;(&#65533;&#65533;W&#65533;&#65533;&&#65533;u&#65533;&#65533;Z'&#65533;&#65533;&#65533;&#65533;&#65533;&#65533;b,&#65533;&#65533;&#65533;&#65533;@&#65533;TZS+&#65533;&#65533;&#65533;&#65533;|&#65533;&#65533;z'&#65533;&#65533;(&#65533;=&#65533;VRW &#65533;&#65533;&#65533;4&#65533;X)&#65533;&#65533;K&#65533;&#65533;&#65533;&#65533;1&#65533;&#65533;sQ&#65533;&#65533;"&#65533;&#65533;v&#65533;&#65533;&#65533;&#732;&#65533;}&#65533;.&#65533;&#65533;WA&#65533;&#65533;a&#65533;&#65533;&#65533;y#&#65533;&#65533;&#65533;J}'&#65533;&#65533;&#65533;&#65533;s:&#65533;&#65533;&#65533;&#65533;u&#65533; G|u&#65533;Z&#65533;	F0H&#65533;a&#65533;&#65533;&#691;&#65533;q&#65533;l&#65533;v$&#951;BM&#65533;&#1092;&#65533;&#65533;H&#65533;&#65533;&#65533;&#65533; G&#65533;5&#65533;W0&#65533;u&#65533;&#65533;&#65533;b[8&#65533;&#65533;L&#65533;{+X@&#65533;&#65533;&#65533;&#1494;&#65533;x&#65533;&#65533;y&#65533;&#65533;&#65533;&#65533;E&#65533;@"&#65533;&#65533;&#65533;1&#65533;&#65533;uX&#65533;&#65533;&#65533;"&#464;&#65533;s&#65533;&#65533;&#65533;j&#65533;&#65533;&#65533;)tKQn:&#65533;&#65533;p2o3&#65533;5&#65533;&#65533;a-V&#1762;}&#1785;&#65533;)K&#65533;&#65533;G&#65533;&#65533;&#65533;OrQ&#65533;&#65533;r&#65533;&#65533;P&#65533;&#1914;&#1083;A&#65533;3?&#65533;d&#65533;&#65533;&#65533;&#65533;&#65533;&#445;iS&#65533;&#65533;&#65533;&#1904;&#65533;b&#65533;&#65533;&#65533;&#65533;#&#65533;&#65533;&#65533;)&#65533;&#65533;&#65533;&#65533;&#65533;=&#65533;&#1912;&#65533;&#65533;&#65533;&#65533;}& ]Q&#65533;Z&#65533;&#65533;&#65533;&#65533;&#65533;v&#65533;&#2004;D&#65533;D &#65533;&#65533;&#65533;&#65533;M&#65533;&#65533;sa6\&#65533;&#65533;&#65533;&#65533;34&#65533;&#65533;W}&#65533;&#65533;K&#65533;')'&#1138;&#65533;$&#65533;&#10369;&#65533;e&#65533;&#65533;&#65533;&#65533;&#65533;&#65533;,^&#65533;a&#65533;&#65533;6&#65533;&#65533;,*v6&#65533;<&#65533;ryv&#661;&#65533;0"&#65533;H>&#65533;%&#65533;&#65533;&#65533;)@&#65533;G&#65533;&#65533;R&#914; &#65533;&#65533;&#65533;&#65533;&#65533;%'&#65533;&#65533;>&#65533;4&#65533;^>&#65533;&#65533;&#65533;C&#65533;L&#65533;V=1&#65533; &#937;>_&#65533;&#65533;&#1831;.; &#65533;&#65533;!&#1983;&#18411;z&#65533;&#65533;&#65533;&#65533;x>&#65533;&#65533;c&#65533;!&#65533;&#65533;&#65533;&#1883;&#65533;&#65533;&#65533;8&#65533;&#65533;&#65533;&#1768;&#65533;;&#65533;&#65533;%&#65533;j&#1733;&#65533;&#65533;&#65533;&#65533;@~?5&#65533;\n&#850;&#65533;&#65533;&#65533;&#65533;&#65533;) &#65533;&#65533;&#3802;|	&#65533;?&#65533;&#1824;&#65533;&#65533;v*&#65533;FKyx)&#65533;3c&#750;&#65533;n&#65533;
&#65533;:&#65533;&#65533;/-4"&#65533;g&#65533;^&#65533;B&#65533;0&#1084;&#65533;&#65533;b2&#65533;dh&#65533;&#65533;&#65533;c&#947;&#65533;&#65533;&#65533;;&#65533;&#705;bP&#65533;&#65533;&#65533;&#65533;{I&#65533;&#65533;&#65533;&#65533;&#65533;&#65533;&#65533;&#65533;&#65533;-&#65533;&#65533;lCl&#65533;&#65533;z&#65533;&#65533;^C-LZF&#65533;&#65533;&#65533;&#65533;&#65533;&#65533;&#65533;.&#65533;C&#65533;&#65533;&#65533;&#65533;n7*&#65533;d&#65533;&#65533;2&#65533;&#65533;&#65533;5`)&#65533;G{&#65533;&#65533;&#65533;&#65533;&#65533;>&#65533;?&#65533;&#65533;X&#53352;N&#65533;&#65533;&#65533;Vah&#65533;&#65533;K&#65533; ?&#65533;&#65533;~g&#65533;B&#65533;(o&#65533;&#65533;&#65533;,?&#65533;&#65533;y-&#65533;&#65533;&#65533;);&#65533;{&#65533;2&#65533;J&#1084;&#65533;8&#65533;&#65533;3&#65533;&#65533;>&#65533;&#65533;&#65533;B_&#65533;&#65533;!&#65533;F&#65533;&#65533;&#65533;&#65533;?&#65533;&#65533;N&#65533;&P&#65533;O?&#65533;&#65533;&#65533;T&#65533;&#65533;&#65533;&#65533;X&#65533;&#65533;&#65533;&#65533;Z&#65533;&#65533;`&#65533;b?&#65533;d_&#65533;f&#65533;h&#65533;&#65533;j&#65533;&#65533;l&#65533;&#65533;n&#65533;&#65533;p&#65533;r?&#65533;t_&#65533;v&#65533;x&#65533;&#65533;z&#65533;&#65533;|&#65533;&#65533;~&#65533;&#65533;AH&#65533;?&#65533;&#65533;_&#65533;&#65533;&#65533;&#65533;&#65533;&#65533;&#65533;_}&#65533;&#65533;&#65533;&#65533;&#65533;&#65533;&#65533;&#65533;?&#65533;&#65533;?&#65533;o&#65533;&#65533;&#65533;&#65533;&#65533;&#65533;&#65533;o&#65533;p&#65533;&#65533;&#65533;&#65533;&#65533;&#65533;?&#65533;&#65533;_&#65533;&#65533;&#65533;&#65533;&#65533;&#65533;&#65533;&#65533;&#65533;&#65533;&#65533;&#65533;&#65533;&#65533;&#65533;&#65533;&#65533;&#65533;?&#65533;&#65533;&#65533;&#65533;&#65533;O&#65533;&#65533;&#65533;&#65533;&#65533;&#65533;&#65533;&#65533;&#65533;&#65533;&#65533;_&#65533;&#65533;&#65533;&#65533;/&#65533;&#65533;O&#65533;&#65533;_&#65533;&#495;&#65533;&#65533;&#65533;&#65533;&#65533;O&#65533;&#65533;&#65533;&#65533;&#65533;&#65533;&#65533;&#65533;?&#65533;&#65533;O&#65533;&#65533;&#65533;&#65533;_&#65533;&#1631;&#65533;&#65533;&#65533;&#65533;&#65533;&#1727;&#65533;&#65533; &#65533;&#65533;?&#65533;&#65533;&#65533;&#65533;&#65533;&#65533;&#65533;&#65533;&#65533;_&#65533;&#65533;&#65533;&#65533;&#65533;&#65533;&#65533;&#65533;&#65533;0&#65533;&#65533;_&#65533;&#65533;/&#65533;&#65533;&#65533;&#65533;&#65533;&#65533;&#65533;&#65533;&#65533;&#65533;&#65533;&#65533;&#65533;&#65533;&#65533; !&#65533;&#65533;&#65533;1&#65533;+&#65533;B&#65533;o=&#65533;Q&#65533;B&#65533;'^&#65533;hQcF&#65533;;~&#65533;2&#65533;H&#65533;$K&#65533;<&#65533;2&#65533;&#661;,[&#65533;&#65533;&#65533;&#792;4m&#65533;Lt(&#65533;N&#65533;<}&#65533;&#65533;&#65533;P&#65533;B&#65533;&#65533;&#65533;4&#65533;R&#65533;L&#65533;>&#65533;U&#65533;T&#65533;M&#65533;V&#346;&#65533;V&#65533;]&#65533;~&#65533;V,X&#65533;c&#734;5&#65533;6&#65533;Z&#65533;m&#1534;uw&#65533;\&#65533;t&#65533;&#65533;&#65533;{Wo^&#65533;{&#65533;&#65533;&#65533;[E&#65533;`&#133;&#65533;&#65533;X&#65533;b&#397;?&#65533;Y&#65533;d&#661;-_&#412;&#65533;f&#925;}yZ&#65533;h&#1189;M&#65533;&#1420;Z&#65533;j&#1453;]&#65533;&#65533;&#65533;:&#65533;l&#1695;k&#766;&#65533;[&#65533;n&#1981;}&#65533;\&#65533;p&#65533;&#333;E&#65533;G&#65533;r&#65533;&#605;7&#65533;&#65533;\z&#65533;&#65533;&#1325;W&#65533;&#65533;&#65533;&#65533;&#65533;&#1853;w&#65533;^|&#65533;&#65533;&#65533;&#735;7&#65533;^}&#65533;&#65533;&#65533;&#1907;_&#65533;|&#65533;&#65533;&#65533;&#65533;&#479;_&#65533;~&#65533;&#65533;&#65533;&#65533;'
$&#65533;@XCp00&#65533;d&#65533;A!\PB&#65533;(4&#65533;&#65533;&#65533;0,PC&#65533;8$&#65533;CAPD&#65533;H,&#65533;DTE&#65533;X&#65533;&#65533;[$QFi&#65533;&#65533;q&#65533;P&#65533;_,%H!&#65533;$&#65533; &#65533;D2&#65533;#&#65533;,rI&&#65533;t&#65533;I%M&#65533;&#65533;&#65533;(&#65533;&#65533;&#65533;&#65533;,&#65533;&#65533;2&#65533;.&#65533;&#65533;&#65533;I*&#65533;2L+&#65533;$&#65533;H4&#65533;4&#65533;5&#65533;l&#65533;&#65533; !&#65533; V ,0 X a&#65533;  &#65533; &#65533;H&#65533;&#65533;&#65533;&#65533;*\&#560;&#65533;&#199;#J&#65533;H&#65533;&#65533;&#331;3j&#65533;&#561;&#65533;&#463; C&#65533;I&#65533;&#65533;&#595;(9ZY&#626;&#65533;&#727;0c&#668;I&#65533;&#65533;&#859;8s&#65533;&#65533;&#627;&#65533;&#991;@&#65533;
J&#65533;&#65533;&#1123;H&#65533;*]
3&#65533;&#1255;P&#65533;J&#65533;J&#65533;&#65533;&#1387;X&#65533;j&#65533;&#693;&#65533;&#1519;`&#202;K&#65533;&#65533;&#1651;h&#1258;]&#758;&#65533;&#1783;p&#65533;&#669;K&#65533;&#65533;&#1915;x&#65533;&#65533;&#65533;k&#65533;&#65533;&#65533;"LL&#65533;&#65533;&#65533;&#200;+^&#824;qM&#65533;L &#1585;&#65533;&#728;3k&#65533;&#825;&#65533;g&#65533;4&#65533;&#823;&#65533;&#65533;&#1256;Swe	&#65533; &#65533;U&#734;M&#65533;&#65533;m&#65533;&#65533;&#65533;q&#65533;&#65533;&#65533;&#65533;&#65533;Sc@&#65533;`w&#65533;&#65533;&#531;+G[< &#65533;B>K&#65533;N&#65533;&#65533;&#65533;&#65533;&#1587;M&#65533;&#65533;s&#1141;&#65533;&#65533;O&#65533;&#65533;&#65533;&#65533;&#65533;y*&#65533;`@w&#65533;B&#65533;&#735;O&#65533;~&#65533;	 @&#65533;&#65533; (&#65533;&#65533;&#65533;&#65533;&#65533;&#65533;1@&#65533;&#65533;6`~&#65533;I&#65533;&#65533;Vh&#65533;m1&#65533;! q&#65533; &#65533;x&#65533;&#65533;&#65533;@&#65533;-&#65533;&#65533;"&#65533;&#65533;&#65533;`5P&#65533;s6&#65533;&#1933;8&#65533;&#65533;<&#65533;~	Rv&#65533;=i&#65533;H&9^h@:'&#65533;&#65533;JF)&#65533;&#65533;&#65533;'&#65533;&#65533;9&#65533;as&#65533;0&#65533;X&#65533;)&#26120;!D&#65533;f&#65533;&#65533;&#65533;{&#65533;&#65533;!&#65533;g&#65533;)&#65533;&#1789;I&#65533;cI`&#65533;&#65533;&#65533;%&#65533;&#285;&#65533;*&#65533;K9&#65533;&#65533;&#65533;&#65533;&&#65533;P2&#65533;&#479;)&#65533;&#35092;"&#65533;&#65533;*&#65533;&#65533;i&#65533;5Y)S?z&#65533;\&#65533;&#65533;&#65533;jj&#65533;-&#560;&#65533;(&#65533;I&#297;I1&#65533;)j&#65533;C&#65533;j&#65533;&#23408;&#65533;&#65533;rA&#65533;&#1417;&#1030;&#65533;&#65533;9&#65533;&#65533;&#65533;&&#65533;lf+&#65533;&#1708;&#65533;&#65533;&#65533;&#65533;+.&#65533;w{r&#65533;&#65533;v&#65533;&#65533;&#65533;L&#65533;&#65533;(M&#1006;&#1323;&#65533;,&#65533;)&#65533;&#65533;&#152;&#65533;&#65533;3&#65533;&#65533;&#65533;~k&#65533;4&#65533;&#65533;&#65533;&#65533;&#65533;&#65533;&#65533;&#926;+0C&#65533;&#1774;&#65533;
5&#65533;&#65533;{&#65533;&#1163;&#65533;&#65533;7&#65533;&#65533;&#65533;5&#65533;j&#65533;&#65533;&&#65533;&#65533;o&#65533;6!t&#65533;h&#65533;jA&#65533;&#65533;2&#65533;&#65533;,&#65533;g&#65533;&#1209;:Tfr&#65533;Q&#1060;&#65533;{:&#65533;&#65533;&#1446;&#65533;B&#65533;-a&#65533;&#65533;2&#65533;p(&#65533;V(&#65533;&#65533;&#65533;&#65533;&#65533;&#65533;&#65533;:#-&#65533;&#65533;+&#65533;&#65533;&#1068;&#65533;&#65533;&#65533;&#65533;f&#65533;tP&#65533;;&#65533;&#1592;:&#65533;&#65533;&#65533;M4&#65533;&#65533;&#1845;&#65533;<&#65533;&#65533;t&#65533;&#65533;&#65533;&#65533;h&#65533;=&#65533;&#65533;&#65533;&#65533;&#65533;&#65533;6&#65533;&#65533;"&#65533;_r&#65533;m8&#65533;&#65533;&#65533;&#65533;r&#1932;[l&#65533;&#1162;{)&#65533;~d&#65533;&#65533;&&#65533;&#65533;&#65533;&#473;&#65533;&#65533;7&#65533;8&#65533;o2&#65533;|
 7-&#65533;&#65533;.&#65533;B=&#65533;&#65533;&#65533;|&#65533;k2B&#65533;L&#65533;&#65533;&#65533;&#65533;%&#65533;+&#65533;l&#65533;&#65533;&#65533;z&#65533;&#65533;&#28340;&#65533;&#65533;-&#65533;&#65533;
o=&#65533;&#65533;#&#65533;&#65533;&#65533;&#65533;&#65533;&#65533;&#65533;;&#65533;&#65533;w&#65533;;&#65533;&#65533;&#65533;K&#65533;&#65533;&#33847;&#65533;&#65533;&#65533;eo;&#65533;&#65533;q&#65533;&#65533;&#65086;&#65533;&#65533;&#65533;.&#65533;&#65533;&#65533; &#65533;F&#65533;&#65533;&#65533;&#65533;H2&#1033;&#65533;&#65533;&#65533;=&#65533;&#65533;p&#65533;&#65533;b&#65533;ZPL>S&#65533;&#65533;&#65533;&#65533;A&#65533; &#65533;&#65533;&#65533;&#65533;&#65533;&&#65533;&#65533;\&#65533;&#65533;8A&#65533;&#65533;&#65533;9&#65533;&#65533;&#65533;&#65533;&#1488;L&#65533;;&#1583;&#65533;SA&#65533;c&#173;&#1717;`&#65533;&#65533;#&#65533;
&#65533;&#65533;C&#65533;,^`cf
&#65533;&#65533;&#65533;&#65533;h&#65533;,&#1819;&#65533;n?&#65533;H&#65533;|&#65533;&#65533;/&#65533;&#65533;&&#65533;&#65533;xPd&#65533;&#65533;v&#65533;*Zn&#65533;&#65533;&#65533;$&#65533;x}`&#65533;^&#65533;A&#65533;q&#65533;P&#65533;$ 
&#65533;!&#65533;y&#65533;&#65533;&#65533;/o&#65533;h&#65533;"&#65533;&#65533;A&#65533;`&#65533;#dcad8&#65533;AZ&#65533;&#65533;+B&#65533;&#65533;B&#65533;&#65533;>N&#65533;n&#65533;&#65533;&#65533;&#65533;&#65533;<&#65533;.&#339;c&#65533;&#65533;v6&#65533;-h&#65533;W&#65533;&&#65533;&#65533;&#65533;&#65533;|x&#65533;&#65533;"I&#65533;S&#65533;&#65533;)&#44161;LT)G!&#65533;&#65533;Dv9&#65533;m&#65533;1&#1107;&#65533;zh&#65533;K&#65533;Irf&#65533;&#65533;&#65533;M&#65533;I&#65533;Z&#65533;!&#65533;&#65533;&#65533;\>&#65533;&#65533;&#65533;A&#65533;&#65533;&#65533;&#65533;5&#65533;&#65533;m9&#65533;&#65533;&#65533;	&#904;&#65533;.H&#65533;Z"Dr&#65533;&#65533;&#65533;&#625;&#1218;&#65533;K!&J&#65533;[&#1307;Lx&#65533;&#65533;$&#65533;?&#65533;E&#65533;&#65533;&#65533;&#65533;	z&#65533;Z&#65533; &#65533;:(&#65533; &#65533;	&#65533;
&#65533;d&#65533;@q &#65533;:&#65533;&#65533;&#65533;&#65533;&#65533;|&#65533;&#65533;GB&#65533;~&#65533;D&#65533;;&#65533;L;&#65533;&#65533;&#65533;`F&#65533;\&#65533;#_&#1249;&#65533;&#65533;&#65533;@&#65533;&#65533;G&#65533;&#947;&#65533;&#65533;UAM&#65533;R&#1650;QC&#65533;&#65533;ni&#65533;&#823;&#1322;ZU--&#65533;K&#65533;r&#65533; 4!nW&#65533;X&#65533;&#65533;&#65533;I&#65533;i)&#65533;&#65533;&#65533;:&#1462;&#65533;*&#65533;s&#65533;&#65533;|Z&#165;&#65533;&#65533;h}&#65533;^&#65533;&#1681;&#65533;&#65533;% &#65533;)]&#65533;+&#65533;&#65533;&#65533;=&#65533;&#65533;b&#65533;&#65533;&#65533;A&#65533;
E |B ^V&#65533;&#65533;	&#65533;&#65533;&#65533;&#65533;&#65533;6&#65533;&#65533;.&#65533;&#65533;&#65533;&#65533;h&#65533;%Yt&#65533; &#65533;4* &#65533;&#65533;&#65533;l)5X&#65533;&#65533;&#65533;&#65533;'&#65533;@d&#65533;&#65533;&#65533;D6 &#65533;IP,s&#65533;	&#65533;&#22317;r=W&#65533;L&#65533;6&#65533;%&#65533;o)K&#65533;&&#65533;&#65533;&#65533; &#65533;`&#65533;2+&#65533;&#65533; un&#65533;&#65533;.&#65533;&#65533;&#65533;F&#65533;|&#65533;-q~k"E&#65533;i4@&#65533;&#65533;t&#65533;Il&#65533;&#65533;&#65533;&#65533;5y&#65533;X&#65533;&#65533;&#65533;B&#65533;&#65533;F&#65533;&#65533;&#65533;mo&#65533;&#65533;K\8&#65533;WW<&#65533;~cEH&#65533;&#65533;&#65533;&#65533;&#65533;TT&#65533;&#65533;V&#65533;&#47470;&#65533; &#65533;`+&#65533;&#65533;\&#65533;&#65533;&#65533;* &#65533;.%&#65533;Mmp&#65533;&#65533;&#65533;s&#65533;P&#65533;&#65533;F{&#65533;LW&#65533;@6@&#65533;&#65533;&#65533;<=Jp&#65533;Q&#65533;$_&#1977;D&#65533;Xt&#65533;&#65533;&#65533;|$&#65533;^&#65533;&#65533;&#65533;]&#65533;&#65533;O&#65533;&#65533;&NK*&#65533;&#65533;&#65533;*&#65533;+ 	c&#65533;
&#65533;U&#65533;&#65533;&#65533;&#30494;!&#65533;&#65533;&#65533;[&#65533;&#65533;%&#65533;&#65533;N&#65533;&#1061;cf&#65533;&#65533;7&#65533;&#65533;&#65533;&#65533;&#849;)&#65533;K&#65533;Fw&&#65533;2p3&#65533;&#65533;&#65533; &#65533;&#65533;&#65533;S&#65533;0&#65533;&#65533;Z'u7&#65533;&#65533;-.f"A&#65533;&#65533;&#65533;&#1128;~4&#65533;,]&#65533;&#65533;Y&#65533;(3&#65533;&#65533;&#917;D&#65533;6&#65533;Vi&#65533;&#65533;5&#65533;`&#65533;~>q&#65533;&#65533;m&#1801;&#65533;&#65533;&#65533;!~u{ &#65533;LS#&#65533;&#65533; &#65533;&#65533;[&#65533;&#65533;9&#65533;&#65533;&#353;&#65533;&#65533;)lb{&#65533;1,&#65533; &#65533;}\i=3&#65533;&#966;&#65533;k&#65533;&#65533;&#65533;&#65533;f &#65533;2&#65533;&#65533;&#65533;&#194;kc&#65533;G8&#65533;&#65533;{&#65533;&#65533;&#65533;o&#65533;&#65533;0@&#65533;&#65533;&#65533;&#65533;&#65533;&#65533;&#65533;&#65533;&#65533;H&#65533;O&#65533;n&#65533;X &&#65533;&#65533;<&#65533;&#65533;o&#65533;&#65533;'&#652;&#65533;&#65533;&#65533;&#65533;&#65533;	&#65533;&#65533;&#65533;&#65533;@&#65533;&#1578;_&#65533;&#65533;&#65533;&#65533;N&#65533;&#65533;P&#65533;^&#65533;&#1787;&#65533;@	U&#65533;&#65533;&#65533;&#65533;	hN&#65533;&#65533;#&#65533;g&#65533;u$3&#65533;&#65533;&#65533;&#65533;&#65533;&#65533;&#65533;&#65533;&#65533;g&#65533;&#65533;p&#65533;&#65533;&#65533;&#65533;&#65533;N&#65533;I&#65533;&#65533;0&#65533;&#65533;&#65533;AK&#65533;&#1332;&#65533;{&#65533;r&#65533;&#65533;&#65533;	&#65533;&#65533;&#65533;A1u/G&#65533;Dx&#65533;U	D&#65533;&#1380;&#65533;&#65533;&#65533;&#65533;&#65533;+[J&#65533;&#65533;y=&#65533;q&#65533;&#65533;&#65533;N2&#65533;>&#65533;^&#65533;y&#65533;&#3775;&#65533;&#65533;&#65533;&#65533;&#65533;&#65533;&#65533;y&#65533;&#683;&#65533;$9I&#65533;&#65533;&#65533;&#65533;&#65533;&#65533;o&#65533;&#1953;n*GxLU&#65533;[&#65533;&#65533;(E&#65533;Lpy&#65533;l&#65533;F&#65533;.&#65533;q|&#65533;&#65533;2&#65533;a&#65533;C&#65533;&#65533;j&#65533;&#65533;P&#65533;&#65533;,&#65533;sEo&#65533;&#65533;&#65533;2d
4&#65533;&#65533;&#65533;^+&#65533;&#65533;3&;=|&#65533;&#1495;$&#65533;Nq&#65533;&#65533;A&#65533;{_&#65533;p&#65533;k&#65533;&#65533;&#65533;9Px~M&#65533;&#65533;&#65533;&#65533;&#65533;&#65533;Q&&#65533;&#65533;A-&#65533;&#65533; _$=!&#65533;t^&#65533;=&#65533;&#65533;&#65533;&#65533;&#65533;|oB|&$p&#65533;(&#65533;&#65533;FSb&#65533;g&#65533;&#65533;&#65533;E|&#65533;&#65533;&#65533;&#65533;C&#65533;PED&#65533;&#65533;&#65533;
+&#65533;&#1280;&#65533;&#65533;&#65533;&#65533;&#65533;T7&#65533; '&#65533;U&#711;;&#65533;Qk$&#65533;\&#65533;a&#65533;&#65533;&#65533;k)&#65533;{&#65533;v&#65533;n0&#65533;&#65533;&#65533;\&#211;;&#65533;Z88o&#289;d&#65533;&#65533;4A(&#65533;&#65533;&#65533;tK%&#1063;J&#65533;&#65533;&#65533;&#65533;d)&#65533;#&#65533;&#65533;&#65533;9lWEhw&#65533;V8Xh|$&#65533;'&#65533;LxY&#65533;J&#65533;&#65533;S&#65533;d*&#65533;|&#65533;&#65533;srf&#65533;*u&#65533;&#65533;&#65533;u9-'{VG9 .&#65533;p&#65533;&#65533; j&#65533;&#65533;2#@&#65533;a&#65533;C&#1924;&#1619;5&#65533;&#65533;/(d09[GW&#65533;-&#65533;0&#65533;&#65533;kBP&#65533;xQ&#711;&#65533;A&#65533;1&#65533;X&#65533;/&#65533;d;&#65533;X&#65533;&#65533;&#1479;&#65533;GZ$&#998;&#65533;&#65533;&#65533;&#65533;9[&!&#65533;#of&#65533;&#65533;U&#65533;&#65533;&#65533;&#65533;8&#65533;&#65533;&#65533;&#65533;+&#65533;E&#65533;&#65533;&#65533;E&#65533;3&#65533;&#295;e&#65533;&#65533;&#65533;6/&#65533;&#65533;(&#65533;}&#65533;&#65533;&#65533;&#65533;#&#65533;2z&#65533;I6H&#48267;&#65533;A-8``&#65533;Ei"F&#65533;&#65533;`&#65533;'S&#65533;&#65533;&#65533;&#65533;z&#65533;h)p&#65533;PK`&#65533;x&#65533;&#65533;F&#65533;&#65533;"&#65533;x `&#65533;jl8bM0d&#65533;&#65533;+l&#65533;Vk&#65533;&#65533;:&#65533;x)&#65533;/-&#65533;&#65533;&#65533;hVo&#65533;1 o&#65533;.&#65533;vd&#65533;e&#65533;&#65533;d&#65533;&#65533;&#65533;/1RP&#65533;&#65533;&#65533;&#65533;&#65533;&#65533;<B5b&#65533;d&#65533;b&#65533;&#65533;&#65533;&#65533;*3p&#65533;%&#1461;&#65533;&#1624;&#65533;&#65533;&#65533;q^f&#65533;k&#65533;$&#65533; `&#65533;&#65533;&#65533;	&#65533;tF&#65533;P<&#65533;&#65533;&#65533;a&#65533;)&#65533;&#65533;&#65533;&#65533;E&#65533;)13t &#65533;)3 n&#65533;q1&#65533;v'k;x0TIf5&#65533;.&#597;q&#65533;&#65533;uvCBy6&#65533;&#65533;$i.&#65533;&#65533;R&#65533;&#65533;P&#1048; &#65533;fwBP5pO&#65533;k1&#65533;e&#65533;x0&#65533;[&#65533;&#65533;)&=&#65533;&#65533;b&#65533;&#65533;&#65533;&#65533;&#65533;w:&#65533;&#65533;8&#65533;&#65533;B&#65533;&#65533;&#65533;O M&#65533;I'&#65533;&#65533; &#65533;&#65533;&#65533;!P&#65533;`!&#65533;/&#65533;3&#65533;.&#65533;o&#65533;9&#65533;&#65533;q0&#65533;&#65533;8eI&#65533;$9&#65533;,&#65533;&#65533;&#65533;9I1(&#65533;!"Un^&#1426; &#65533;&#65533;&#65533;;&#326;&#65533;5\&#65533;&#65533;&#65533;	&#65533;"&#65533;&#65533;&#65533;A"&#65533;=@&#1308;Q&#1054;&#65533;Q&#65533;'f&#65533;R9&#65533;%G&#65533;l,l	rn&#65533;u(4@BZ	&#65533;&#65533;$&#65533;&#65533;&&#65533;&#65533;2&#65533;	0&#65533;&#65533;&#65533;&#65533;i0&#65533;&#65533;&#65533;&#65533;&#1828;&#65533;&#65533;rd&#65533;&#65533;&#65533;&#65533;yS&#65533;y&#65533;^y&#65533;YR&#65533;IG&#65533;cGJE.$n&#65533;&#65533;1&#65533;Noc&#65533;y&#65533;&#65533;o&#65533;&#65533;kAc &#65533;Q&#65533;uH&#65533;N%j&#65533;&#65533;&#65533;D&#65533;Y5&#65533;&#65533;J&#65533;&#65533;&#65533;9&#65533;J8BYV:q&#65533;Rr:&#65533;}&#65533;&#65533;Q?
R&#65533;'=&#65533;9&#65533;H&#65533;&#65533;Od&#65533;z&#65533;&#65533;D&#65533;&#65533;&#65533;&#65533;	Q:&#65533;&#65533;&#65533; P&#65533; &#65533;&#65533;;)&#65533;Z&#65533;<&#65533;n&#65533;8~&#65533;&#65533;&#65533;{X&#65533;&#65533;j)&#65533;&#65533;,&#1700;&#65533;&#65533;IE&#65533;&#38705;)=7&#65533;&#65533;:&#65533;*P&#65533;(&#65533;&#65533;(w&#65533;&#65533;Z&#65533;	yA&#65533;&#65533;1&#65533;:&#65533;&#65533;V&#65533;K&#65533;&#65533;&#65533;&#65533;&#65533;&#65533;I&#65533;R &#65533;&#65533;*\&#65533;z&#65533;&#65533;&#65533;&#65533;Ve&#65533;
&#65533;$8&#65533;&#65533;&#65533;ax&#65533;&#65533;&#65533;&#65533;ELk&#65533;&#65533;e&#65533;=&#65533;1&#65533;-a&#65533;@&#65533;&#65533;&#65533;g&#65533;;&#65533;&#65533;&#65533;z&#65533;&#65533;&#65533;\&#65533;&#65533;&#65533;P&#65533;:&#65533;)&#65533;&#65533;&#65533;&#618;&#65533;&#65533;q&#1708;&#65533;j&#65533;Z&#65533;&#65533;&#65533;i&#65533;&#65533;~&#65533;&#65533;"&#1768;!]&#65533;&#26985;z&#65533;&#850;&#65533;E&#65533;&#65533;&#65533;&#65533;&#65533;&#65533;)&#65533;&#65533;A&#65533;.&#65533;S&#65533;&#65533;&#1710;&#65533;Z&#65533;&#65533;#&#65533;
&#65533;&#65533;J&#65533;&#65533;&#65533;&#65533;&#65533;&#65533;&#431;&#65533;I&#65533;&#65533;&#65533;&#65533;j&#65533;	&#65533;&#65533;&#65533;&#65533;&#65533;
;f&#65533;&#65533;&#65533;A&#65533;7F&#65533;&#65533;Br&#65533;v&#65533;&#65533;&#65533;&#65533;&#65533;&#65533;q&#1121;r&#65533;&#65533;JZ<&#65533;&#65533;&#937;&#65533;4&#65533;&#65533;)k &#65533;j&#65533;`&#65533;&#65533;$&#65533;0k&#65533;&#65533;s &#65533; &#65533;h&#65533;e=&#65533;&#65533;4&#65533;!&#736;N&#65533;&#65533;&#65533;&#65533;&#65533;z&#65533;E;&#65533;	&#65533;&#65533;J&#65533;u&#65533;&#65533;&#65533;O&#65533;"&#65533;&#1365;8i&#65533;PW)&#65533;U&#65533;Q&#65533;&#65533;&#65533;&#65533;j&#65533;&#65533;&#65533;&#674;C&#65533;&#65533;
K&#65533;]&#65533;
t&#65533;&#65533;O&&#65533;&#65533;&#65533;>:g)%&#65533;Tz&#65533;&#65533;?&#65533;&#65533;D&#65533;&#65533;&#65533;&#65533;a&#65533;&#970;r&#65533;&#65533;&#65533;92&#65533;&#65533;&#65533;.&#65533;&#65533;&#65533;&#65533;:X&#65533;&#65533;N`&#1763;Q&#65533;3&#1783;{&#1764;%+S&#65533;@&#65533;&#65533;x#&#65533;KB&#65533;z&#65533;k ,&#1449;&#65533;z0&#65533;&#1577;g&#65533;&#65533;>&#65533;)&#65533;&#65533;\&#65533;&#65533;&#65533;q&#65533;2&#65533;&#1898;]&#65533;&#65533;&#65533;&#65533;x(:&#65533;&#65533;&#65533;&#65533;&#65533;&#65533;JlaG+&#65533;j<{&#65533;&#65533;i&#65533;&#65533;k&#65533;&#65533;Ki&#65533;p&#31358;&#65533;&#65533;]&#65533;[p&#65533;&#65533;Y&#65533;&#65533;r&#65533;&#65533;_&#65533;&#1723;&#65533;&#1109; &#65533;"&#65533;Q&#65533;&#65533;&#65533;&#65533;&#46828;*&#65533;&#65533;;&#65533;&#65533;&#65533;&#65533;&#65533;I{&#65533;GIIEb&#65533;.&#65533;g&#65533;kj&#65533;&#65533;&#65533;	0g/,Ii&#65533;=&#757;&#65533;&#65533;&#65533;&#65533;K&#65533;&#65533;&#65533;&#65533;&#65533;&#1989;&#65533;y&#65533;&#65533;&#65533;i&#65533;p&#65533;q&#65533;&#65533;&#65533;&#65533;qZ&#65533;I>+r9@&#65533;s&#65533;&#65533;&#65533;&#65533;&#65533;&#65533;&#65533;:&#1072;l&#65533;&#65533;H&#65533;&#65533;&#65533;&#65533;3HL&#65533;uK#&#65533;&#1930;&#65533;5&#65533;&#65533;*&#65533;&#65533;!&#65533;4"&#65533;&#65533; &#65533;Ul&#65533;G&#65533;&#65533;&#65533;&#1712;L&#65533;&#65533;@&#65533;&#65533;&#65533;&#65533;1l&#65533;*1&#65533;y&#65533;.&#65533;J&#65533;&#65533;U&#65533;y$Y&#65533;ve&#65533;&#758; &#65533;&#65533;dN&#65533;-&#65533;L&#65533;&#65533;1&#65533;[BP&#65533;&#65533;9 &#65533;3 c&#65533;#&#65533;&#65533;&#230;&#65533;E	&#65533;8&#65533;&#65533;;&#137;&#602;&#65533;t&#65533;&#65533;&#65533;&#65533;d;l&#65533;&#65533;*7&#65533;V&#65533;&#65533;&#65533;&#65533;6\&#65533;&#65533;a&#65533;||F&#65533;&#65533;s&#31871;%e+&#65533;,1&#65533;&#65533;O8&#65533;&#65533;7&#65533;.q&#65533;Fbvl &#65533;u]_&#65533;&#65533;{<`&#65533;&#65533; &#65533;v&#65533;P
'\)&#65533;L&#65533;&#65533;&#65533;&#65533;L&#888;&#905;&#65533;c&wK&#65533;&#1822;) &#65533;&#65533;%&#65533;eH^&#65533;4&#690;&#65533;s]6&#65533;&#65533;&#65533;P&#65533;$&#65533;&#1712;6Lf
&#65533;o&#65533;&#65533;L%&#65533;&#65533;&#65533;&#65533;&#65533;&#65533;&#65533;g?&#65533;&#65533;N&#65533;7&#65533;	M&
&#65533;&#65533;w&#65533;&#65533;&#65533;&#65533;&#65533;&#65533;,&#1095;&#65533;&#65533;R&#65533;
&#65533;K&#65533;uVO&#65533;&#65533;&#65533;&#65533;ErS6&#65533;2&#65533;&#65533;&#65533;
u&#65533;[&#65533;v&#65533; &#65533;l&#65533;5&#65533;&#65533;	&#65533;`&#65533;;&#65533;&#65533;2H|
O7=&#65533;+	:<&#65533;&#65533;b&#65533;f&#65533;&#65533;q xVC&#65533;IZ&#1444;9&#65533;&#65533;&#65533;c&#65533;=&#65533;-&#1428;R	&#65533;%&#65533;q&#65533;0&#65533;&#65533;q&#65533;p&#65533;&#65533;z&#65533;&#65533;&#65533;-0p
&#65533;s&#65533;XH&#65533;i&#65533;B&#65533;&#1480;]&#65533;r-&#65533;&#65533;&#65533;&#65533;&#133;o&#65533;&#1556;Ma&#65533;)n&#65533;mpp&#65533;|&#65533;&#65533;&#65533;E&#65533;&#65533;5U&#65533;Tb&#1346;\&#65533;&#496;9&#65533;&#65533;&#65533;q&#65533;&#24219;L&#1716;&#65533;t&#65533;&#65533;/&#65533;&#65533;7&#65533;,&#65533;$\&#65533;=B	&#65533;6&#65533;&#65533;Nla&#65533;&#65533;&#702;&#65533;&#65533;P[&#65533;y&#65533;&#65533;&#65533;~&#65533;&#65533;F&#65533;&#1282;&#65533;&#65533;j&#65533;m&#65533;]T&#1197;#c&#65533;&#65533;&#65533;&#65533;&#65533;D&#65533;f&#65533;2&#65533;&#1725;&#65533;8&#65533;\]&#65533;&#65533;b &#65533;&#65533; &#65533;&#65533;Q&#65533;&#65533;&#65533;]]px&#65533;t?Io&#65533;y&#65533;D=&#65533;&#65533;M3&#65533;&#65533;<6&#65533;m6:&#65533;&#65533;}&#65533; &#65533;&#65533;2q,q|&#65533;&#65533;&#65533; &#65533;<&#65533;l&#65533;&#65533;&#65533;&#65533;z&#65533;&#65533;./&#65533;^t&#65533;N3?*L&#65533;7&#65533;&#65533;&#65533;&&#65533;&#65533;>-&#65533;&#65533;}&#65533;,&#65533;rC&#65533;Es&#65533;&#65533;&#65533;4&#65533;C5~&#65533;8&#65533;&#65533;:&#65533;&#65533;&#1169;&#65533;<&#65533;&#65533;@&#65533;B>&#65533;D^&#65533;F~&#65533;H&#65533;&#65533;J&#65533;&#65533;L&#65533;&#65533;N&#65533;&#65533;P&#65533;R>&#65533;T^&#65533;V~&#65533;X&#65533;&#65533;Z&#65533;&#65533;\&#65533;&#65533;^&#65533;&#65533;`&#65533;b>&#65533;d^&#65533;f~&#65533;h&#65533;&#65533;j&#65533;&#65533;l&#65533;&#65533;n&#65533;&#65533;p&#65533;^&#65533;t^&#65533;v~&#65533;x&#65533;&#65533;z&#65533;&#65533;|&#65533;&#65533;~&#65533;&#65533;&#65533;}0&#65533;^&#65533;>&#65533;&#65533;&#65533;&#65533;.&#65533;&#65533;&#65533;&#65533;&#65533;&#65533;>&#65533;^&#65533;~&#38430;&#38590;&#65533;&#65533;&#65533;&#65533;&#38974;&#65533;&#65533;^&#65533;~&#43550;&#43710;&#65533;&#65533;&#65533;&#65533;&#42366;&#65533;&#65533;^&#65533;~&#48670;&#48830;&#65533;&#65533;&#65533;&#65533;&#65533;&#65533;&#65533;&#65533;>&#65533;&#65533;&#65533;~&#65533;&#542;&#65533;&#702;&#65533;&#65533;&#65533;&#65533;&#65533;&#65533;&#65533;&#65533;&#65533;&#65533;>&#65533;&#65533;^&#65533;p&#65533;&#65533;^&#65533;&#1726;&#65533;&#65533;&#65533;&#65533;&#65533;&#65533;&#65533;&#65533;&#65533;&#65533;>&#65533;&#65533;^&#65533;&#65533;~&#65533;&#65533;&#65533;&#65533;&#65533;&#65533;&#65533;&#65533;&#65533;&#65533;&#65533;&#65533;&#65533;>&#65533;&#65533;^&#65533;&#65533;~&#65533;&#65533;&#65533;&#62000;&#65533;&#65533;&#65533;&#65533;&#65533;&#65533; &#65533;?&#65533;_&#65533;&#65533;&#65533;&#65533;
&#65533;&#65533;&#65533;&#65533;&#65533;&#65533;&#65533;&#65533;>&#65533;_&#65533;&#65533;&#65533;&#65533;&#65533;&#65533;&#65533;&#65533;&#65533;&#65533; &#65533;"?&#65533;$_&#65533;&&#65533;(&#65533;&#65533;&&#65533;&#65533;&#65533;&#65533;.&#65533;&#65533;0&#65533;2&#65533;?&#65533;4_&#65533;6&#65533;8&#65533;&#65533;:&#65533;&#65533;<&#65533;&#65533;>&#65533;&#65533;@&#65533;B?&#65533;D_&#65533;F&#65533;H&#65533;&#65533;J&#65533;&#65533;L&#65533;&#65533;N&#65533;&#65533;P&#65533;R?&#65533;T_&#65533;V&#65533;X&#65533;&#65533;Z&#65533;&#65533;\&#65533;&#65533;^&#65533;&#65533;`&#65533;b?&#65533;d_&#65533;f&#65533;h&#65533;&#65533;j&#65533;&#65533;l&#65533;&#65533;n&#65533;&#65533;p&#65533;&#65533;>&#65533;t_&#65533;v&#65533;x&#65533;&#65533;z&#65533;&#65533;|&#65533;&#65533;~&#65533;&#65533;&#65533;&#65533;&#65533;?&#65533;&#65533;_&#65533;&#65533;&#65533;&#65533;&#65533;&#65533;&#65533;&#65533;&#65533;&#65533;&#65533;&#65533;&#65533;&#65533;&#65533;r&#65533;&#65533;?&#65533;&#65533;_&#65533;&#65533;_&#65533;V&#65533;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u&#65533;&#65533;&#65533;&#65533;&#65533;&#65533;&#65533;&#65533;?&#65533;&#65533;_&#65533;&#65533;&#65533;&#543;&#65533;&#703;&#65533;&#65533;&#65533;&#65533;&#65533;&#65533;&#65533;&#65533;&#65533;&#65533;?&#65533;&#65533;_&#65533;&#65533;&#65533;&#1567;&#65533;&#1727;&#65533;&#65533;&#65533;&#65533;: !&#65533; U ,0 Z b&#65533;  &#65533; &#65533;H&#65533;&#65533;&#65533;&#65533;*\&#560;&#65533;&#199;#J&#65533;H&#65533;&#65533;B&3Z&#65533;&#561;&#65533;&#463; C&#65533;I&#65533;&#65533;&#595;(S&#65533;\&#65533;&#65533;aF&#65533;-c&#668;I&#65533;&#65533;&#859;8s&#65533;&#65533;I&&#991;@&#65533;
J&#65533;&#65533;&#1123;$_&#65533;D&#692;&#65533;&#1255;P&#65533;J&#65533;&#65533;T&#65533;&#1323;X&#65533;j&#65533;&#693;&#65533;&#65533;&#65533;^&#202;K&#65533;&#65533;Y&#65533;U&#65533;*Y&#65533;&#65533;&#54387;p&#65533;&#669;K&#65533;&#65533;&#1723;H&#65533;&#65533;&#65533;&#759;&#65533;&#2047;&#65533;L&#65533;&#65533;&#65533;&#200;+^&#824;&#65533;&#65533;&#464;#K>L&#65533;&#65533;&#65533;#&#65533;3k&#65533;&#825;&#65533;&#65533;&#992;C&#65533;M&#65533;&#65533;]Mn1&#890;&#65533;&#65533;&#1520;c&#734;M&#65533;6T&#65533;&#65533;&#891;&#65533;&#65533;&#65533;&#65533;&#65533;_&#65533;&#65533;>.[&#65533;&#764;&#65533;&#65533;&#65533;&#65533;+&#65533;}&#65533;[[&#65533;&#1139;k&#65533;&#65533;&#65533;&#65533;&#65533;pK&#65533;PN~&#65533;&#65533;&#65533;&#65533;&#1259;_&#65533;&#65533;&#65533;&#65533;|&#65533;&#1982;&#65533;&#65533;&#65533;&#65533;&#65533;&#65533;&#65533;L&#65533;&#65533;&#65533;&#65533; (&#65533;&#65533;&#59842;	&#65533;&#65533;&#65533;&#65533;&#65533;F(&#65533;g&#65533; &#65533;M&#65533;&#65533;v&#65533;!^p\|=&#65533;&#65533;&#65533;(&#65533;&#65533;&#65533;}9&#65533;&#65533;@|,&#65533;&#1868;4&#65533;h&#65533;O&#65533;I`&#65533;|k&#65533;&#65533;&#65533;@	Ra,&#65533;b &#65533; &#65533;LReb^&#65533;5&#65533;^&#65533;!&#65533;$&!&#65533;\&#65533;$&#65533;&#65533;u9^0&#65533;X] 1d&#65533;&#65533;lFXP&#65533;>&#65533;Y^6T&#65533; &#65533;&#65533;e&#65533;e&#65533;|&#65533;&#65533;b8 &#65533;K&#65533;9&#65533;i&#65533;I&#65533;&#65533;&#65533;&#65533;&#65533;&#65533;&#65533;&#164;*|Pi&#65533;&#38486;&#65533;&#65533;&#65533;&#65533;Z	Z)@&#65533;D@j&#65533;&#65533;&#1120;*&#65533;&#65533;&#65533;&#65533;C&#65533;&#65533;&#65533;&#553;D{
&#65533;V
w&#65533;&#65533;;&#65533;&#65533;&#65533;&#65533;&#65533;&#65533;&#65533;5&#65533;@&#65533;!X&#65533;,&#65533;"!,E&#65533;&#65533;V&#65533;f"&#65533;&#65533;&#65533;J=&#65533;&#65533;&#65533;&#65533;&#65533;i&#65533;"&#1770;
00&#65533;,&#65533;.&#65533;(&#65533;&#65533;&#389;_&#65533;&#65533;&#65533;+&#65533;&#65533;{b&#65533;&#65533;&#65533;&#65533;&#65533;&#65533;&#65533;Y&#65533;&#65533;&#65533;&#65533;v&#65533;:&#65533;&#65533;&#65533;&#65533;[&#65533;&#65533;&#65533;;&#65533;
9 &#65533;f. "  &#65533;&#65533;&#65533;w&#65533;c&#326;kC&#65533;&#65533;`&#65533;@&#670;\&#65533;r&#65533;1b&#65533;&#65533;&#65533;&#65533;4&#65533;L&#65533;2&#65533;s&#65533;&#65533;0.6G&#65533;&#65533;&#65533;_+&#65533;Hs&#65533;%&#65533;;7&#65533;&#65533;&@&#65533;*&#65533;&#65533;&#65533;4&#65533;	$Z&#65533;&#65533;&#65533;zY&#65533;`3&#65533;$&#65533;L3&#65533;&#65533;&#65533;1&#65533;&#65533;&#65533;W&#65533;Y&#65533;&#65533; g&#65533;t&#65533;&#65533;e7m&#65533;&#65533;&#65533;&#65533;s&#65533;&#65533;-k&#65533;&#65533;V&#65533;&#65533;x&#1389;8&#65533;w&#65533;w&#65533;G&#65533;&#65533;&#1235;&#65533;%&#65533;j&#65533;&#65533;.&#65533;&#65533;v&#1760;O&#65533;&#65533;K&#65533;?Ni&#65533;&#65533;&#65533;]&#65533;&#65533;&#65533;&#65533;;]&#65533;E{&#65533;&#65533;6&#65533;Kz&#934;;&#65533;w&#65533;&#65533;&#890;[&#65533;&#65533;y&#65533;H&#65533;&#65533;&#65533;&#65533;g&#65533;0&#65533;&#65533;&#65533;<&#65533;&#65533;&#65533;V&#65533;/&#65533;O&#65533;&#65533;&#65533;{&#65533;m&#65533;&#65533;7&#65533;6&#65533;&#65533;&#65533;&#65533;)&#65533;x&#65533;]W&#65533;&#65533;&#65533;&#65533;&#65533;A&#65533;l&#65533;.&#65533;&#65533;&#65533;6o6&#65533;&#65533;&#31682;&#65533;+&#65533;&#65533;K!&#65533;rb&#65533;&#65533;pM&#65533;&#65533;&#65533;&#65533;?&#65533;&#65533;&#65533;&#65533;|E&#65533;&#65533;&#65533;&#65533;&#65533;;&#65533;&#65533;E>2&#65533;R&#65533;b&#65533;e&#65533;&#65533;&#65533;
&#65533;(D&#65533;68>&#65533;}0&#633;&#65533;A5&#65533;&#65533;I&#1667;`&#65533;v&#65533;&#433;&#65533;q/&#1823;&#65533;&#65533;&#65533;3HLXx	A&#65533;FE"&#65533;=&#65533;&#65533;P&#65533;&#65533;A&#65533;&#65533;&#65533;}&#65533;&#65533;&#65533;E%QPb&#65533;&#65533;&#65533;&#65533;%&#65533;&#65533;P &#65533;&#65533;&#65533;Sf&#65533;&#1676;Q75&#65533;:&#65533;&#65533;&#65533;&#65533;&#65533;c&#65533;&#65533;;&#65533;&#65533;&#653;5&#65533;&#65533;&#65533;C&#65533;&#65533;&#65533;^&#65533;&#65533;
7&#65533;&#65533;J&#65533;&#906;L!bf k&#65533;&#521;DH&#65533;&#436;=Dz&#65533;"I &#65533;eH&#65533;&#65533;5&#65533;@&#65533;&#65533;T&#65533;&#65533;%&#65533;S&&#65533;&#65533;'g9:&#1185;q&#65533;+x&#65533;#&#65533;&#65533;3&#65533;lQ[U&#65533;&#65533;,&#65533;&#65533;&#65533;,&#65533;L&#65533;&#65533;&#65533;&#65533;<\&#65533;&#65533;&#65533;&#65533;&#65533;&#65533;&#65533;a/ {&#65533;&#65533; Iz6fl&#65533;-[&#65533;&#65533;q&#65533;&#65533;&#65533;]bXK&#65533;hR]"&#65533;&#65533;<_#JR&#65533;|/&#65533;X&#65533;!E&#65533;&#65533;S}ygR&#65533;IPpA&#65533;&#65533;y&#65533;&#65533;&#65533;&#65533;:TP&#65533;&#19066;&#65533;xQA&#65533;S7&#596;&#194;z44&#740;&#65533;4GZ&#65533;b&#65533;&#65533;&#65533;&
&#65533;&#65533;&#1031;&#65533;&#65533;&#65533;&3(&#65533;2g&#65533;&#847;"&#65533;&#65533;&#65533;]&#65533;~i&#65533;&#65533; 7&#418;&#65533;P	h&#65533;8&#65533;&#65533;mE&#65533;&&#65533;2&#65533;t&#65533;&#65533;P&#65533;DJ&#65533;2&#65533;<IGG&#65533; j*&#732;|&#65533;8&#65533;&#65533;&#65533;X;3U&#65533;&#65533;&#65533;&#65533;&#65533;&#65533;R&#65533;0fD&#65533;j'tjW
D:&#1466;&#65533;&#65533;&#65533;}&#65533;&#65533;&#65533;bj&#65533;&#65533;&#65533;&#65533;JF&#65533;&#65533;`&#65533;&#65533;(&#65533;}EJ&#65533;&hA&#65533;:&#65533;&#65533;&#65533;&#65533;&#65533;@&#1465;O&#65533;&#65533;u}&#65533;&#65533; &#65533;&#65533;&#65533;n&#65533;niZ_s&#65533;&#65533;@T&#65533;j?&#65533;^&#65533;&#65533;&#65533;&#65533;&#65533;P&#65533;&#65533;YY7&#65533;&#272;&#65533;R&#65533;,&#65533;&#65533;&#65533;&#65533;&#65533;7 &#65533;@&#65533;&#65533;p@&#541;&#65533;q&#65533;&#65533;&#65533;&#65533;v&#65533;	mm&#65533;v[:T)&#65533;,]&#65533;&#1856;&#65533;
w&#65533; r&#65533;&#65533;&#65533;&#65533; c&#65533;0&#65533;&#65533;&#65533;&#65533;&#65533;&#65533;&#65533;&#65533;J&#65533;&*&#65533;&#65533;&#65533;&#879;&#65533;n0\&#35385;VZ&#65533;&#65533;&#65533;[&#65533;&#65533;9&#65533;?&#65533;J&#65533;`^&#65533;&#65533;&#65533;E&#65533;|S&#65533;%&#65533;`<&#65533;&#65533;0M&&#65533;{X&#65533;&#65533;q&#1089;&#65533;^l&#65533;&#65533;&#65533;&\@	&#65533;&#65533;&#65533;&#1320;39+-&#65533;T&#65533;&#65533;&#65533;&#65533;&#65533;&#65533;&#65533;w<&#65533;B&#65533;0&#65533;&#65533;&#65533;5&#65533;&#65533;&#65533;HN2&#65533;:&#65533;f&#65533;&#65533;&#65533;&#65533;&#65533;Y9&#65533;&#65533;&#65533;&#65533;4&#65533;&#65533;Rq&#65533;<&#65533;&#65533;&#65533;&#65533;&#65533;`nM&#65533;&#65533;	&8&#65533;IF&#65533;&#65533;&#1372;&#65533;	p&#65533;&#65533;&#65533;m&#65533;&#65533;&#65533;&#65533;&#65533;&#65533;3&#65533;&#65533;h`&#65533;,\&#65533;&#65533;&#65533;jLT&#65533;&#65533;&#65533;&#1029;&#65533;F,L6;&#65533;&#1103;>&#65533;2&#65533;.,&#65533;&#65533;&#65533;h@&#65533;&#1815;&#65533;&#65533;N&#506;E&#65533;D@&#1024;f&#65533;&#65533;&#65533;V&#65533;H3e-&#65533;X&#65533;&#65533;&#65533;&#65533;s&#65533;&#65533;k&#65533;&#65533;&#65533;&#65533;/&#65533;t,&#65533;Z^a&#65533;@ &#65533;&#65533;mjT;{&#1041;u&#65533;&#65533;AV&#65533;&#65533;O&#65533;&#65533;@&&#65533;J[&#65533;&#65533;P3,6&#65533;R^&#65533;y&#65533;|&#622;&#65533;&#65533;|Q&#65533;&#65533;&#65533;&#65533;~vD&#65533;=&#65533;z&#65533;_&#65533;&#65533;&#65533;&#65533;&#1363;|&#65533;Z&#65533;&#65533;`<&#65533;&#65533;&#65533;&#65533;&#65533;&#65533;nv&#65533;&#65533;\&#65533;:&#65533;&#65533;&#65533;&#65533;b8yY&#65533;wa&#599;- &#65533;&#65533;.&#65533;&#65533;B8&#65533;&#65533;p&#65533;&#65533;&#65533;&#65533;O&#65533;p&#65533;g&#65533;&#65533;&#65533;&#65533;&#65533;1&#65533;4&#65533;0&#65533;N5(V&#959;{&#65533;&#65533;a@!&#65533; &#65533;%&#1314;G&#65533;4	&#65533;0l3 &#65533;_&#65533;)&#65533;&#65533;+kZ&#65533;&#65533;cA&#151;&#65533;H&#65533;c&#65533;&#65533;&#65533;&#65533;&#65533;&#65533;&#65533;&#65533;c&#65533;&#1882;&#65533;&#65533;'u&#65533;./&#65533;&#65533;3&#65533;&#65533;EN&#65533;&#65533;+&#65533;&#65533;&#65533;(&#65533;&#65533;&#65533;&#65533;&#65533;]:&#65533;&#65533;&#65533;&#65533;lh
&#65533;](&#65533;u&#65533;&#65533;&#65533;&#65533;x&#65533;,&#65533;&#65533;Ny&#65533;l&#65533;X
m&#65533;&#65533;&#65533;&#65533;&#65533;\&#65533;m&#65533;&#65533;&#65533;&#65533;K&#65533;&#65533;:!A?&#65533;&#65533;Y]&#65533;&#65533;{&#65533;(&#65533;&#65533;i7/"+&#65533;kt&#65533;wYv4f&#65533;&#65533;&#65533;&#65533;&#65533;&#65533;&#65533;z&#635;&#65533;&#65533;&#65533;1	&#65533;&#65533;[!&#65533;C&#65533;&#65533;S&#65533;&#65533;&#65533;&#1517;&#65533;w3[&#65533;
&#65533;;&#65533;_&#65533;&#65533;&#65533;&#65533;&#65533;&#65533;&#65533;HP&#65533;&#65533;?&#65533; &#65533;q|&#65533;HW?&#65533;&#65533; &#65533;&#65533;&#65533;&#65533;&#65533;&#959;&#65533;o&#65533;&#65533;&#65533;:B&#65533;&#65533;&#65533;&#65533;&#65533;?&!&#65533;kT&#65533;M&#65533;DhRUp&#470;R&#65533;&#65533; 80w$&#65533;z&#65533;h&#65533;&#65533;&#65533;~&#65533;&#65533;&#65533;&#65533;&#65533; qts&#65533;&#65533;7f"&#65533;&#448;&#65533;&#65533;y&#65533;Gp&#1538;&#65533;7
j&#65533;&dP&#65533;o&#65533;&#65533;
&#65533;."&#65533;L&#65533;1&#65533;P&#65533;B&#65533;&#65533;&#65533;aU]s&/&#65533;v&#65533;'l	&#65533;&#65533;u$+&#65533;Z&#65533;:&#65533;1&#65533;&#65533;&#65533;PC&#65533;&#65533;E&#65533;&#65533;&#65533;w&#65533;&#65533;&#65533;&T&#65533;z&#65533;&#65533;&#65533;'&#65533;qX]&#65533;<&#65533;&#65533;x&#65533;V&#65533;}X&#65533;p[&#325;v&#65533;%^&#65533;&#65533;&#65533;&#65533;&#65533;&#65533;+&#65533;&#65533;V&#65533;&#65533;!&#65533;&#65533;&#65533;n&#65533;&#65533;&#65533;O6&#65533;&w&#65533;&#65533;&#65533;@&#65533;&#65533;0Fh&#65533;U&#65533;&#1031;qT&#65533;&#65533;&#65533;&#65533;[!7&#65533;&#65533;Qr&#65533;&#65533;+&#65533;&#65533;&#65533;wD&#65533;{H:'F&#65533;6(&#65533;W&G&#65533;FE&#65533;l&#65533;g&#65533;&#65533;&#65533;&#65533;j&#65533;&#65533;&#65533;vO&#65533;4M&#65533;&#65533;&#65533;@&#65533;3h82&#65533;&#65533;V&#65533;&#65533;&#65533;x"&#65533;&#65533;&#65533;&#65533;;&#65533;&#65533;5&#65533;I7&#65533;&#392;#r40&#65533;'vyx6&#65533;\&#65533;&#1350;&#65533;&#65533;&#65533;2@&#65533;&#1560;0&#65533;&#65533;&#65533;7&-&#65533;v&#65533;x&#65533;&#65533;9&#65533;&#65533;'9&#65533;&#65533;t&#65533;&#65533;X&#65533;5&#65533;&#65533;&#65533;RB&#65533;&#65533;&#65533;&#65533;&#65533;0&#65533;f&#65533;&#65533;&#65533;0&#65533;ua#&#65533;G &#65533;&#65533;X&#65533;Ti#&#65533;2&#65533;
&#65533;=Q&#65533;I+m&#65533;&#65533;&#65533;&#65533; &#5647;&#65533;A(&#65533;h&#65533;	&#65533;9&#65533;5&#65533;&#65533;&#65533;m&#65533;b&#65533;'&#65533;QM)"qFV&#65533;(R|&#65533;&#65533;&#65533;&#65533;&#65533;&#65533;&#65533;49#&#65533;m#	&#65533;&#65533;7{&#65533;a&#65533;[xS>&#65533;gr&#65533;*x}4&#65533;FIri&#65533;&#65533;&#65533;&#65533;e0&#65533;*&#65533;&#65533;&#65533;&#65533;&#1172;;I&#65533;'&#65533;taX&#181;e&#65533;ftY&#65533;&#65533; M&#65533;&#58706;&#65533;8&#65533;w&#65533;&#65533;H&#65533;&#65533;&#65533;Vb)E&#65533;6&#65533;+9&#65533;tD&#65533;T5&#65533;G&#65533;V&#65533;m&#65533;h&#65533;&#65533;av)bF&#65533;b&#1365;Zg&#65533;&#65533;' &#65533;sHx&#65533;i&#65533;N&#65533;&#65533;2g&#65533;&#65533;;T5&#65533;&#65533;&#65533;dwId&#65533;`&#65533;&x&#65533;^&#65533;&#65533;b&#34387;&#65533;p(&#65533;Xhe&#65533;IF&#1094;&#65533;4N&#1044;C&#65533;%t&#65533;&#65533;f&&#65533;fmE&#65533;f&#65533;fkn&]&#65533;Un`&#65533;&#65533;C	|&#65533;&#65533;&#65533;p&#65533;&#65533;&#65533;Xi/&#65533;i&#65533;&#65533;(&#65533;&#65533;&#1833;&#65533;Q+&#1992;^&#65533;	i&#65533;&#65533;m&#65533;&#65533;]9 S&#65533;&#65533;&#65533;&#65533;A&#65533;&#65533;x&#65533;&#65533;&#65533;V&#65533;&#65533;d&#65533;W&#65533;SE&#65533;	}u&#65533;&#65533;&#65533;&#65533;&#65533;1Y&#65533;V&#65533;&#65533;\P&#65533;&#65533;&#65533;!&#590;&#65533; &#65533;j&#65533;&#65533;e$&#65533;*1&#65533;&#65533;&#1625;[&#65533;&#65533;,&#1698;&v&#65533;&#65533;&#65533;]&#65533;&#65533;&#284;&#65533;Yg=&#65533;$&#65533;=I&#65533;C&#65533;&#65533;G@&#65533;&#65533;o&#65533;y>&#65533;&#65533;H&#65533;-@&#65533;;&#65533;sA*&#65533;a&#65533;4#c.x&#65533;3'
M&#65533;&#65533;h&#65533;L&x00&#65533;(&#65533;&#65533;n&#65533;E&#65533;&#65533;b
&#65533;P&#65533;H&#65533;D6&#65533;&#65533;&#65533;&#65533;&#65533;&#65533;&#65533;|&#65533;*t&#65533;\ZM&#65533;&#65533;&#65533;&#65533;Uo&#65533;&#65533;&#65533;&#1295;&#65533;7L1GT&#65533;&#65533;y&#65533;k
&#65533;&#65533;&#65533;G&#65533;&#65533;L&#65533;ST0&#65533;R &#65533;:_&#65533;&#65533;d&#65533;&#65533;&#65533;&#65533;$-}&#65533;&#65533;o&#65533;&#65533;)ien&#65533;&#65533;&#65533;J&#65533;,9NA&#65533;&#65533;&#65533;&#65533;&#65533;&#65533;qh&#65533;I&#65533;&#65533;$&#65533;&#65533;6iL,'&#65533;L7*&#65533;b&#65533;8&#65533;&#65533;&#65533;&#65533;&#65533;&#65533;&#65533;mj&#65533;W&#65533;<C9Y&#65533;&#65533;&#65533;+&#65533;&#65533;&#65533;&#65533;&#65533;&#65533;%X&#65533;&#65533;7&#65533;&#65533;j+&#65533;)&#65533;wS&#65533;&#65533;*K&#65533;/'
&#65533;[&#65533;&#65533;&#65533;Tz&#65533;&#65533;+&#65533;XS&#65533;&#65533;o&#65533;Q/&#65533;w&#65533;&#65533;4&#65533;&#65533;
x&#65533;*&#65533;&#65533;?&#65533;:&#65533;&#65533;:)&#65533;&#684;r
&#65533;i&#65533;&#65533;&#65533;
,&#65533;k&#65533;&#65533;y&#65533;ZR&#584;&#65533;[VZ&#65533;&#65533;n&#65533;&#65533;&#65533;7&#65533;&#65533;U&#65533;W&#65533;=zTq*&#65533;4&#65533;&#65533;&#65533;&#65533;&#65533;JYs&#65533;&#65533; &#65533;&#65533;J.&#65533;&#65533;7hZ$@^&#65533;"&#65533;&#65533;J&#65533;Y&#65533;Uz:&#65533;&#65533;+c&#65533;&#65533;&#206;&#65533;j&#65533;OP&#65533;&#65533;&#65533;f!52&#65533;2&#65533;&#65533;u&#65533;&#65533;&#65533;/&#65533;v&#65533;&#1135;&#65533;f&#65533;&#65533; !:&#65533;&#65533;&#65533;Z!&#65533;&#65533;S&#65533;&#65533;z&#65533;&#65533;>&#65533;M&#65533;O&#65533;k$*&#65533;,&#65533;6&#65533;d&#65533;&#2017;&#65533;	n&#65533;*&#65533;&#65533;Y*&#65533;&#65533;&#65533;&#1707;&#65533;J&#65533;Le5&#65533;&#65533;&#65533;%&#1262;j&#65533;0n+5&#65533;k@&#65533;&#65533;{&#65533;q&#65533;!&#65533;&#663;&#65533;&#65533;&#65533;&#1705;m&#65533;+&#65533;&#65533;5AjRdK &#697;&#65533;)&#750;j&#65533;&#65533;&#65533;(9&#65533;&#65533;&#65533;&p&#65533;&#65533;&#65533;9&#65533;<#B5;&#65533;&#65533;
&#65533;Y9&#65533;s&#65533;&#65533;&#65533;Ak&#65533;';&#65533;&#65533;s)&#65533;&#65533;+&#65533;&#65533;PK&#65533;&#65533;&#65533;w0&#65533;&#65533;&#65533;&#65533;&#65533;&#65533;G:&#65533; &#65533;&#65533;I&#65533;&#65533;&#65533;&#746;&#65533;&#65533;&#65533;j&#65533;@&#65533;&#65533;&#65533;BK;&#65533;&#65533;&#65533;&#343;Q&#516;u&#65533;&#65533;&#65533;&#65533; &#253;&#65533;[*&#65533;8&#65533; &#65533;&#65533;Z&#65533;&#65533;:Ey&#15019;[&#65533;&#1138;ko&#65533;;&#65533;$&#65533;}&#1816;S&#65533; z&#65533;&#65533;g&#65533;&#65533;&#65533;Z+a&#65533;&#65533;&#65533;&#65533;&#65533;&#65533;&#65533;&#496;*&#65533;0
&#65533;&#65533;B&#65533;&#65533;&#65533;,&#65533;&#65533;V&#65533;&#65533;&#65533;&#65533;&#65533;z&#65533;yQ'&#65533;&&#65533;&#65533;&#65533;D&#65533;>3k&#65533;$\&#65533;&#65533;&#65533;&#65533;&#300;&#65533;;&#65533;&#65533;&#65533;&#65533;.&#65533;&#65533;+&#65533;|&#65533;k&#65533;&#65533;&#65533;\&#65533;&#65533;r&&#65533;+ &#65533;&#65533;&#65533;&#65533;T&#65533;p&#1631;&#65533;&#65533;e&#65533;&#65533;&#65533;'&#65533;&#65533;h&#65533;&#65533;&#65533;{&#65533;&#65533;&#65533;G&#1657;&#1105;&#65533;&#65533;&#1883;Hh &#65533;&#65533;R@&#65533;*S&#650;&#65533;&#65533;&#65533;&#65533;h&#65533;A3&#65533;H!&#65533;&#65533;&#65533;&#65533;pD&#65533;&#65533;sL&#65533;p&#65533;&#65533;&#65533;&#679;&#65533;&#65533;&#65533;{S%&#65533;,&#65533;&#65533;56I&#65533;&#65533;+L&#65533;:&#65533;&#521;&#65533;&#65533;lY&#65533;Q&#65533;&#1607;&#65533;e&#65533;;&#65533;XF&#50295;&#65533;&#65533;Q&#65533;&#65533;&#65533;&#39664;&#65533;zxg&#65533;&#65533;&#65533;$&#65533;)&#65533;&#65533;_*&#65533;L&#65533;~a\&#65533;k&#852;;&#65533;&#65533;&#274;:YF1p&#65533;(v"$6f&#331;}&#65533;)&#65533;K&#65533;&#65533;&#65533;4&#65533;&#65533;[i&#65533;F&#65533;H&#65533;&#65533;M&#65533;&#65533;&#65533;&#65533;&#65533;GA&#65533;W&#65533;h&#65533;&#65533;K&#65533;@&#65533;&#65533;Q&#65533;|J&#65533;[&#65533;u@0&#65533;&#65533;9&#65533;&#65533;;&#65533;&#65533;D&#65533;&#65533;\&#65533;&#65533;&#65533;&#65533;&#65533;&#65533;jAma^`&#65533;\&#65533;&#65533;d&#65533;&#65533;@&#65533;&#65533;&#65533;&#65533;&#65533;&#287;&#65533;&#65533;	&#65533;&#65533;lS0&#65533;S\&#65533;&#65533;&#65533;c[&#65533;&#65533;$&#65533;YMW&#65533;KUZZ&#65533;	&#65533;L8&#65533;&#65533;&#65533;,&#65533;ew&#65533;|&#65533;
&#65533;O&#65533;5&#1803;&#65533;&#65533;&#65533;&#65533;&#65533;	&#65533;&#65533;3&#65533;F&#65533; \q`&#65533;8z&#65533; &#65533;&#65533;&#65533;\*F&#65533;&#65533;q&#65533;|&#65533;k&#65533;2WZ`]&#65533;&#723;&#65533;Fe&#65533;&#65533;&#65533;Q*&#65533;l&#65533;;;&#65533;j&#65533;'/&#65533;6&#65533;/&#65533;&#65533;&#459;(;&#65533; &#65533;&#65533;W&#65533;&#65533;&#65533;= Vb&#65533;c&#65533;&#65533;&#65533;3/P&#65533;&#65533;&#65533;&#1291;>&#65533;}&#65533; &#65533;&#65533;&#65533;j&#65533;T&#65533; &#65533;&#65533;	&#65533;2X&#65533;&#65533;cVB=@&#65533;&#65533;2"&#65533;N=9z&#65533;&#65533;&#65533;&#868;&#65533;&#65533;(\8&#65533;@6&#65533;6&&#65533;m&#65533;&#994;&#65533;+&#65533;&#65533;%N&#65533;3&#65533;&#65533;*&#1539;&#882;n&#65533;l&#65533;y&#65533; xY&#65533;&#65533;&#65533;=Z &#65533;&#65533;&#65533;w&#65533;DqS&#65533;D&#65533;%&#65533;j&#65533;&#1778;|PQp&#65533;&#65533;v &#65533;\![&#65533;Q&#65533;	&#65533;&#65533;-]wq&#65533;A&#1163;&#65533;&#210;j&#65533;&#65533;g&#65533;s!&#65533;&#65533;&#65533;&#65533;&#65533;&#65533;&#65533;&#65533;T&#65533;&#65533;5wB&#1997;&#65533;n&#65533;:R&#65533;,&#65533;&#65533;,&#65533;&#1587;O\&#65533;&#65533;&#65533;T/]&#65533;$&#65533;&#65533;
&#65533;&#65533;M&#65533;&#65533;&#65533;&#65533;&#65533;&#65533;K=K&#65533;&#65533;2&#65533;&#65533;}&#65533;&#65533;<&#65533;B&#65533;fY&#755;&#65533;&#65533;&#65533;&#65533;&#65533;GjgD&#1944;&#65533;1&#65533;]\.P\Q&#65533;&#65533;&#65533;&#65533;&#254;&#65533;&#65533;u&#65533;&#65533;&#65533;&#65533;'{3&#65533;&#65533;y`&#65533;&#65533;9W&#65533;&#65533;&#65533;C	&#65533;&#65533;&#33376;E &#65533;5&#65533;&#65533;f&#65533;&#65533;&#65533;C&#65533;&#65533;&#65533;3k&#65533;Ay&#65533;j\&#65533;&#65533;&#65533;$
&#65533;&#65533;S&#65533;&#65533;V*xE]&#65533;&#65533;~.&#65533;&#65533;&#65533; &#65533;\#&#65533;&#65533;P&#65533;&#1707;J&#1338;*&#65533;&#65533;&#65533;&#65533;j&#38958;4x&#65533;7&#65533;Q&#65533;M&#43534;&#65533;&#65533;&#65533;&#635;&#65533;&#65533;&#65533;H&#65533;&#65533;_&#65533;&#65533;];&#47583;&#65533;&#65533;#Q&#65533;.&#65533;Uir&#65533;&#65533;&#65533;&#65533;&#65533;PJ&#511;&#65533;&#65533;&#65533;&#32893;&#65533;&#65533;&#65533;,x&#65533;&#65533;N&#65533;&#65533;&#65533;17p&#65533;&#65533;m&#65533;&#65533;&#65533;%z&#65533;&#65533;6F&#65533;&#65533;C&#65533;&#65533;{r&#65533;&#65533;&#65533;&#65533;&#65533;&#65533;&#65533;9&#65533;Oa&#65533;G&#65533;&#65533;&#65533;&#65533;&#65533; &#65533;&#65533;&#65533;~&#65533;j&#65533;
@&#65533;e&#65533;&#65533;&#65533;5YQ=L&#65533;&#65533;&#65533;&#65533;&#65533;&#1645;Q!&#65533;[&#65533;	&#65533;Q&#65533;&#65533;&#65533;&#65533;&#65533;&#65533;&#65533;.&#65533;o&#65533;f&#65533;&#1780;&#65533;&#65533;&#65533;&#65533;?&#65533;r&#65533;&#63918;H#&#1805;$&#65533;&#65533;&#1924;W&#65533;&#65533;0O&#65533;&#65533;&#65533;?1_&#65533;5&#65533;6&#65533;&#65533;:&#65533;&#65533;<&#65533;&#65533;>&#65533;&#65533;@&#65533;B?&#65533;D_&#65533;F&#65533;H&#65533;&#65533;J&#65533;&#65533;L&#65533;&#65533;N&#65533;&#65533;P&#65533;R?&#65533;T_&#65533;V&#65533;X&#65533;&#65533;Z&#65533;&#65533;\&#65533;&#65533;^&#65533;&#65533;`&#65533;b?&#65533;d_&#65533;f&#65533;h&#65533;&#65533;j&#65533;&#65533;l&#65533;&#65533;n&#65533;&#65533;p&#65533;r?&#65533;t_&#65533;&#65533;>
&#65533;&#65533;&#65533;z&#65533;&#65533;|&#65533;&#65533;~&#65533;&#65533;&#65533;&#65533;&#65533;?&#65533;}_&#65533;&#65533;&#65533;&#65533;&#65533;&#65533;&#65533;&#65533;&#65533;&#65533;&#65533;&#65533;{&#65533;&#65533;&#65533;?&#65533;&#65533;/&#65533;/&#65533;&#65533;&#65533;&#65533;&#65533;&#65533;&#65533;&#65533;&#65533;&#65533;&#65533;&#65533;&#65533;&#65533;&#65533;&#65533;&#65533;&#65533;?&#65533;&#65533;o&#65533;&#65533;_&#65533;&#65533;&#65533;&#65533;&#65533;&#65533;&#65533;&#65533;&#65533;&#65533;&#65533;&#65533;&#65533;/&#65533;&#65533;O&#65533;&#65533;o&#65533;&#65533;&#65533;&#65533;&#65533;&#65533;&#65533;&#65533;&#65533;&#65533;&#65533;&#65533;&#65533;&#65533;&#65533;&#65533;&#65533;_&#65533;&#65533;&#65533;&#543;&#65533;&#303;&#65533;&#65533;&#65533;&#65533;&#65533;&#65533;&#65533;&#65533;&#65533;&#65533;&#65533;&#65533;&#65533;&#65533;&#65533;&#65533;&#1247;&#65533;&#1007;&#65533;&#65533;&#65533;&#65533;&#65533;&#65533;&#65533;&#65533;&#65533;&#65533;&#65533;&#65533;/&#65533;&#65533;O&#65533;&#65533;&#65533;&#65533;&#65533;&#65533;&#65533;&#65533;&#65533;o&#65533;&#65533;&#65533;&#65533;&#65533;&#65533;&#65533;&#65533;&#65533;&#65533;?&#65533;&#65533;&#65533;&#65533;&#65533;&#65533;&#65533;&#65533;&#65533;$X0&#1057;^.<&#65533;&#65533;&#65533;&#198;%N&#65533;X&#65533;&#65533;C&#65533;&#65533;&#65533;l&#65533;&#1553;&#65533; &#65533;!E&#65533;I&#65533;&#65533;I&#65533;(Uf\&#65533;2&#65533;&#727;0c&#916;I&#65533;&#65533;&#859;8s&#65533;&#65533;&#627;&#65533;O&#65533;,&#65533;z$Z4&#65533;P&#65533;I&#65533;.ez&#65533;iS&#65533;L&#65533;N&#65533;&#65533;&#65533;&#65533;&#1000;O&#65533;f&#65533;&#65533;&#65533;&#65533;&#1517;`&#202;[&#65533;&#65533;Y&#65533;h&#1390;e&#65533;&#65533;&#65533;[&#65533;p&#65533;&#933;[&#65533;&#65533;]&#65533;y&#65533;&#65533;&#65533;&#65533;&#65533;&#65533;_&#65533;&#65533;&\&#65533;&#65533;a&#265;/f&#65533;&#65533;&#65533;c&#529;&#65533;N&#65533;\&#65533;&#65533;e&#793;5o&#65533;&#65533;&#65533;&#65533;g&#1057;E&#65533;&]&#65533;tP&#1321;U&#65533;f&#65533;&#65533;&#65533;k&#1585;e&#998;]&#65533;&#65533;&#65533;m&#1849;u&#65533;&#65533;&#65533;&#65533;&#65533;o&#65533;&#65533;&#65533;'^&#65533;&#65533;q&#65533;&#597;/g&#65533;&#65533;&#65533;s&#65533;&#1125;O&#65533;^&#65533;&#65533;&#65533;&#65533;&#65533;}m&#65533;&#65533;&#1915;v&#65533;&#65533;&#327;'?&#65533;|y&#65533;&#65533;&#1259;g&#65533;&#65533;&#65533;&#65533;&#65533;&#65533;&#65533;&#735;O&#65533;&#65533;&#65533;&#65533;&#65533;&#65533;&#65533;&#65533;&#1023;&#65533;&#65533;p@	4&#65533;@Tp&#65533;t&#65533;A#&#65533;&#65533;&#65533;	)&#65533;&#65533;B&#65533;&#65533;&#65533;j;&#65533;&#65533;&#65533;=4$
D;&#1123;K<&#65533;&#65533;I\&#65533;&#65533;A|q&#65533;?&#65533;&#65533;&#65533;=&#65533;1Gg&#65533;&#65533;&#65533;&#65533;!s,&#65533;&#65533;#cL&#65533;&#65533;%SlRE&#65533;&#65533;&#65533;&#65533;&#65533;&#65533;&#65533;J,&#65533;&#65533;&#65533;&#65533;&#65533;&#65533;.&#65533;&#65533;2L1&#65533;$&#65533;L0gD&#65533;L5&#65533;L&#65533;E7&#65533;\1&#65533;+&#65533;\&#65533;N4&#65533;,SO1&#65533;&#65533;&#65533;&#65533;1&#1740;&#65533;-	eN:7
 !&#65533; f ,0 ` b&#65533;  &#65533; &#65533;H&#65533;&#65533;&#65533;&#65533;*\&#560;&#65533;&#199;#J&#65533;H&#65533;bB&3j&#65533;8&#65533;&#65533;&#335; C&#65533;I&#65533;&#65533;&#595;(S&#65533;\&#626;&#65533;&#727;0;n&#65533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5533;-&#65533;&#65533;&#1915;x&#65533;&#65533;&#65533;&#759;&#65533;&#2047;,&#65533;L&#65533;&#65533;&#65533;&#200;+^&#65533;p&#65533;&#65533;&#464;#K&#65533;Ly&#65533;p&#65533;&#825;&#65533;&#65533;&#992;CO&#65533;0a&#65533;$&#65533;S&#65533;^&#890;ue&#65533; &#309;&#65533;&#1784;s&#65533;&#65533;*&#65533;&#65533;/~&#65533;N&#65533;&#65533;&#65533;&#65533;3{&#65533;&#924;D&#65533;&#65533;"&#547;K&#65533;N2&#65533;&#65533;@&#65533;&#65533;s&#65533;&#65533;&#203;&#65533;O&#65533;&#65533;&#65533;&#65533;K&#65533;&#65533;&#284;&#65533;i&#65533;&#65533;&#65533;&#735;O&#65533;&#65533;&#65533;&#65533;&#65533;&#65533;&#65533;d&#65533; A&#65533;&#65533;<<&#65533;~h`&#65533;&#65533;	u ~<&#65533;&#65533;&#65533;l&#65533;_zVh&#4423;%(&#65533;&#65533;&#65533;&#65533;h&#65533;&#1860;$Vg&#65533;p&#65533;&#65533;&#65533;&#65533;&#65533;&#65533;A`&#65533;(&#65533;h&#65533;Z*b&#65533;C8&#65533;t4&#65533;8N. b &#65533;P&#65533;&#65533;	&#65533;&#65533;P&#65533;Tb+T&#65533;&#65533;
W&#65533;&#1026;&#65533;	&#65533;d&#65533;~&#65533;d&#65533;d3&#65533;&#65533;&#65533;l6D"-&#313;&#149;]&#65533;B&#65533;&#1510;^G&#65533;v$+h&#65533;&#286;&#65533;&#65533;&|=V&#65533;h&#65533;&#65533;^&#613;&#65533;Gj&#65533;Q&#65533;&#65533;&#65533;})&#39324;Z&#65533;Z&#65533;&#65533;Z&#65533;e&#65533;X&#65533; i&#65533;/&#65533;A&#65533;]&#65533;&#210;&#65533;&#65533;*&#47881;&#65533;&#65533;&#65533;F;&#65533;*&#65533;!0:&#65533;&#65533;&#65533;&#65533;x&#65533;&#65533;&#65533;#&#65533;H&#65533;&#65533;&#65533;&#65533;Fp&#65533;&#65533;&#47652;&#65533;&#65533;Z}X &#65533;&#65533;a&#65533;&#65533;&#65533;^&#65533;Z%&#65533;&#65533;J&#65533;k&#65533;?
&#1708;I&#65533;&7&#65533;&#65533;g&#65533; i&#65533;&#65533;&#65533;k&#65533;Q&#65533;J&#65533;o&#65533;u&#65533;Y&#65533;&#65533;&#65533;[&#65533;&#65533;Y&#65533;r<P&#65533;&#65533;7&#65533;z6&#65533;&#65533;&#65533;&#65533;&#65533;&#65533;&#65533;&#65533; {&#65533;H;&#65533;&#1054;&#1854;&#65533;&#65533;nl&#65533;&#65533;!&#65533;&#65533;&#65533;&#65533;&#65533;&#65533;/&#65533;a&#65533;&#65533;"c&#65533;&#65533;G;&#65533;&#65533;*&#65533;J&#65533;x&#65533;&#65533;@/4a&#65533;&#65533;Z&#65533;2&#65533;tE6&#65533;&#65533;'&#65533;n&#65533;&#65533;&#65533;S&#882;&#65533;&#65533;|&#65533;@4&#65533;L5D69&#65533;&#2368;&#65533;k&#65533;&#65533;M&#65533;/Bq&#65533;<s&#65533;\&#65533;
+&#65533;K&#65533;&#65533;&#65533;!&#65533;&#65533;&#65533;&#65533;h&#65533;&#65533;&#65533;7tW&#65533;&#815;&#65533;o&#65533;w&#65533;3&#65533;Jw&#65533;|&#65533;V&#65533;&#65533;;C&#65533;&#65533;&#1492;;&#65533;&#65533;&#65533;5&#65533;G3&#65533;4&#65533;&#65533;1&#65533;&#65533;&#65533;&#402;&#65533;&#65533;&#149;&#65533;&#65533;l&#65533;j~B&#65533;&#65533;&#65533;K8&#65533;*&#65533;u&#65533;|/&#65533;&#65533;ls&#65533;&#65533;&#65533;&#65533;S&#65533;&#65533;&#65533;&#65533;n3Z<&#65533;&#65533;+&#65533;|wp&#65533;&#65533;7&#65533;&#65533;&#65533;J<&#65533;&#65533;&#65533;&#65533;&#65533;&#65533;&#65533;&#65533;>&#65533;&#65533;&#65533;&#65533;-&#65533;&#1303;&#65533;{&#281;g&#65533;&#65533;&#65533;&#65533;&#65533;u&#65533;&#65533;3O0&#65533;g&#65533;&#65533;&#65533;&#65533;&#65533;&#65533;+&#65533;&#65533;&#65533;&#65533;&#65533;&#512153;&#65533;&#65533;.&#65533;&#65533;$e&#65533;&#65533;&#65533;T&#65533;&#65533;&#65533;Y&#65533;u\T&#65533;&#65533;UK %&#65533;&#65533;&#65533;&#65533;4>&#65533;5&#65533;&#65533;&#65533;zS&#65533;"(-&#65533;N&#65533;&#65533;&#65533;(&#65533;Aj&#65533;~<[g&#65533;,A&#65533;&#65533;&#65533;Yr&#65533;&#65533;&#65533;&#65533;&#65533;&#65533;i	&#65533;&#65533;&#65533;D&#65533;"&#65533;&#646;#&#65533;a&#65533;N&#65533;9&#65533;j9i&#65533;&#65533;&#65533;T&#65533;&#304842;&#65533;&#660;&#65533;&#65533;&#65533;Yi&#65533;&#65533; &#65533;&#65533;/&#65533;gCXL&#12468;&#65533;D%j&#65533;&#65533;&#65533;a&#65533;D$I&#65533;~;Q&#65533;D&#65533;&#65533;qqZM&#65533;&#65533;&#65533;F&#65533;&#65533;&#65533;&#1124;R!&#65533;&#65533;r&#65533;=:&#65533;>}&#65533;c&#65533;HG'&#65533;&#65533;&#65533;Y&#1375; &#65533;<&)&#65533;&#65533;&#65533;&#65533;yl5&#65533;&#65533;1$&#65533;3&#65533;N&#65533;H&#65533;&#65533;c&#65533;&#65533;&#65533;&#65533;|&#65533;&#65533;&#65533;&#65533;&#65533;-&#65533;&#65533;&#65533;&#65533;t&#65533;&#153;if&#65533;&#65533;&#65533;&#65533;&#65533;t&#65533;V&#65533;&#65533;&#65533;Lf[&#65533;g;&#65533;&#65533;&#65533;U&#65533;&#65533;4	"M&#1173;h&#65533;&#65533;odC&#360;I&>&#65533;&#65533;2&#65533;&#65533;&#65533;&#65533;&#65533;Bd7A&#65533;:s&#65533;&#65533;.&#65533;g&#65533;"O&#65533;&#1024;L:&#65533;&#65533;S&#65533;&#65533;~&#65533;&#65533;&#65533;&#65533;&#65533;r.E&#65533;t&#65533;S1M&#65533;?&#65533;&#514;&#65533;&#65533;3 &#65533;`&#65533;x&#65533;M&#65533;&#65533;=S&#65533;F&#65533;&#65533;&#65533;&#65533;&#65533;8&#329;:P&#65533;&#65533;&#65533;&#65533;Y&#65533;&#705;&#1971;&#1110;&#65533;reW&#65533; b3S&#65533;&#65533;&#65533;5&#65533;)0&#65533;&#65533;&#65533; T&#65533;	&#65533;&#65533;&#65533;I0&#65533;!&#65533;&=(2{b&#65533;b&#65533;&#65533;&#65533;&#65533;S)&#65533;&#65533;&#65533;&#65533;&#1194;&#65533;&#65533;j&#65533;&#65533;x  (e&#921;&#65533;&#65533;T
I&#65533;,&#65533;&#65533;&#65533;d&#65533;0 ;&#65533;&#65533;&#65533;\&#65533;&#65533;!:&#65533;7&#65533;k&#65533;&#65533;&#65533;)&#65533;&#65533;X&#65533;&#65533;&#65533;&#28986;@,`.0&#65533;Z&#65533;	&#994;&#65533;HF&#1500;&#65533;d&#65533;GF&#65533;Y&#1458;&#65533;&#65533;f&#65533;&#1661;B&#947;W&#65533;&#65533;$p&#65533;&#65533;&#65533;&#65533;#&#65533;&#65533;&#65533;&#65533;b&#65533;&#65533;&#65533;s&#65533;&#65533;=&#65533;Hs&#65533;&#65533;&#65533;&#65533;I&#65533;&#65533;-  &#65533;&#65533;r&#65533;&#65533;&#65533;&#65533;&#65533;`&#65533;&#65533; &#65533;&#65533;&#65533;]&#65533;C&#65533;&#65533;&#65533;'O&#65533;&#65533;&#65533;&#65533;v&#1026;&#65533;&#65533;&#65533;&#65533;&#65533;&#878;v&#65533;&#65533;&#65533;p6&#65533;?&#65533;e&#65533;<&#22675;&#65533;5Q&#65533;&#65533;&#65533;7&#65533;.(JS&#65533;&#65533;&#65533;w&#65533;&#65533;&#65533;o&#65533;v&#65533;&#65533;&#65533;*&#65533;&#65533;&#65533;S`&#65533;Y^&#65533;&#65533;v&#65533;&#65533;Mp6O#&#65533;l&#65533;&#65533;&#65533;&#815;&#65533;q&#65533;Az&#65533;5&#65533;&#65533;&#65533;&#596;&#65533;&#65533;V+&#65533;&#65533;&#65533;!0&#65533;|&#65533;&#65533; &#65533;M&#65533;\&#65533;X&#65533;KXUS&#65533;`&#65533;&#65533;Ev4&#65533;Ov@.&#65533;&#65533;@&#65533;&#65533;G&#65533;g&#1432;/F&#65533;&#938;&#1568;R&#65533;&#65533;&#65533;&#65533;&#65533;y&#65533;Lea&#65533;&#65533;&#65533;DQI&#65533;I&#65533;M&#65533;&#65533;&#65533;"&#65533;&#65533;&#65533;&#65533;2v&#65533;UN&#65533;&#65533;TJ&#65533;&#65533;h&#65533;&#65533;&#65533;U&#65533;&#65533;+&#65533;(&#65533;&#65533;&#65533;e&#65533;&#65533;c&#65533;%"&#65533;&#65533;&#1017;!HV&#65533;&#65533;7&#65533;&#65533;X&#65533;Pm&#65533;&#65533;&#65533;?=;&#65533;&#1024;&#65533;4n&#65533;&#65533;,&#65533;&#65533;&#65533;}F&#65533;I&#65533;$=&#65533;)Sd&#65533;&#65533;O&#65533;&#65533;&#65533;&#65533;&#65533;&#1296;&#65533;&#65533;&#65533;&#65533;)&#65533;"\&#65533;S@&#65533; &#65533;&#470;&#65533;nlr&#65533;&#65533;&#65533;&#65533;S&#65533;&#65533;&#1509;&#65533;LC@&#65533;U;&#65533;F&#65533;&#1240;&#53789;L&#65533;7'k&#65533;DTl &#65533;&#65533;&#1535;&#65533;u&#65533;&#65533;\&#65533;&#65533;@&#65533;&#65533;&#65533;h^&#65533;! &#65533;&#1382;&#65533;&#65533;k&#65533;)&#65533;&#65533;&#65533;&#65533;&#65533;/^&#65533;&#65533; &#65533;&#65533;&#65533;&#65533;&#65533;&#65533;&#65533;p3;`&#65533;RJw&#65533;&#65533;&#65533;&#65533;rpm&#65533;&#65533;&#65533;$&#65533;&#65533;O&#65533;&#65533;|&#65533;:&#65533;&#65533;&#65533;S#l&#65533;&#65533;&#65533;R&#65533;&#65533;&#65533;m&#65533;&#65533;&#65533;MG&#65533;&#65533;&#65533;6&#65533;S&#65533;&#65533;&#65533;&#65533;0&#1015;&#65533;7N&#65533;&#65533;&#65533;&#907;L&#65533;&#65533;T&#65533;&#65533;&#65533;N&#1273;P&#65533;&#65533;&#65533;&#65533;1Oz&#65533;&#65533;&#65533;;}.&#65533;&#65533;a&#65533;$&#65533;&#65533;d&#65533;&#65533;; &#65533;x&#65533;;&#65533;&#65533;G&#65533;8B&#65533;&#65533;&#65533;&#65533;&#65533;&#65533;&#65533;?&#65533;&#65533;D &#65533;&#65533;&#1568;&#65533;/R4&#65533;	&#1939;	+o&#65533;b&#65533;&#65533;&#65533;.qlO&#65533;&#65533;A7&#65533;N&#65533;#f&#65533;.Tz_i&#65533;X&#65533;Tk&#65533;'&#65533;&#65533;O&#65533;Et&#65533;&#65533;=&#65533;J&#2038;&#65533;	&#65533;&#65533;&#65533;C&#404;&#65533;n&#65533;s &#65533;s&#65533;&#65533;&#65533;&#65533;&#65533;!&#65533;&#65533;&#65533;&#65533;&#65533;&#65533;-&#65533;&#65533;&#65533;g_&#65533;&#65533;&#65533;&#65533;&#65533;&#65533;#ss&#65533;&#65533;s2Y}&#65533;s7&#65533;&#65533;irdisk&#65533;s&#65533;g&#65533;g.&#65533;&#65533;&#65533;&#65533;c&#1307;s&#65533;&#65533;+ YX&#65533;xz&#65533;JQ&#65533;1Z"&#65533;^>&#65533;&#65533;/&#65533;&#65533;&#65533;&#65533;&#65533;&#65533;Am&#65533;&#65533;&#65533;&#65533;"4&#65533;l&#65533;Yf&#65533;&#65533;&#65533;&#65533;&#65533;J&#65533;&#65533;&#65533;&#65533;rG|&#65533;vn>&#65533;&#65533;4AW6&#65533;&#65533;`"p~&#65533;&#65533;&#65533;&#65533;hHBp(k&#65533;&#65533;M$q&#65533;&#65533;i&#65533;&#65533;r&#65533;k&#65533;&#65533;&#65533;&#65533;7kkU&#65533;,E&#65533;" &#65533;f&#65533;b&'9<Gwg%h&#65533;&#647;&#65533;&#65533;n-&#65533;&#65533;&#65533;&#65533;&#65533;'&#65533;&#65533;&#65533;3"#&#65533;9&#515;|x&#65533;&#65533;l$&#65533;T&#65533;1&#65533;&#65533;{&#65533;U,^Vv&#65533;*&#65533;`&#1476;N&#65533;gA{T&#65533;s-&#65533;&#65533;&#65533;x&#65533;&#65533;&#65533;MP&#65533;&#65533;B!p$`mb~=&#65533;|qqi&#65533;&#65533;iXikH\y# &#65533;n&#65533;j=&#65533;B&#1477;)3&#65533;&#65533;{&#65533;&#65533;&#65533;b&#65533;}&#65533;&#65533;&#65533;y&#65533;b~+&#65533;p&#65533;&#65533;&#65533;&#65533;&#65533;X&#65533;!&#65533;G&#65533;&#65533;&#65533;&#65533;ub8&#65533;&#32985;e&#65533;h#&#1095;&#65533;4&#65533;[x&#65533; &#65533;&#65533;&#65533;U&#65533;&#65533;&#65533;&#65533;&#65533;U(&#65533;&#65533;&#65533;s&#65533;8]5&#37322;&#65533;&#65533;&#65533;&#65533;(~H&#65533;&#65533;&#65533;(J&#65533;&#65533;&#65533;W&L&#65533;&#65533;[7&#65533;W}&#65533;W4%X&#65533;v&#65533;&#65533;!&#65533;L@%&#616;&#65533;&#65533;&#65533;&#65533;1&#65533;&#65533;x"gW`&#65533;u&#65533;#3&#65533;g[&#65533;&#65533;]&#65533;\Z%-v&#65533;'H&#260;&#65533;x&#65533;t&#65533;&#65533;&#65533;g&#65533;'&#65533;&#65533;&#65533;HQ&#65533;&#65533;&#65533;N1 _p_&#1573;]d&#65533;&#65533;&#65533;\#p&#65533;ka&#65533;'8&#65533;&#65533;&#65533;&#65533;&#65533;&#65533;z&#65533;&#65533;8|&#37812;Xm7h]&#65533;8a&#65533;&#65533;&#65533;&#65533;#&#65533;&#65533;&#65533;&#65533;&#65533;&#29821;&#65533;&#65533;(&#65533;&#65533;&#65533;&#65533;&#65533;&#65533;2!&#65533;&#65533;%&#65533;SA]&#65533;/I2&#65533;&#65533;0&#65533;&#65533;{&#65533;Rb&#65533;&#65533;b]u,&#65533;&#65533;&#65533;F&#65533;l&#65533;&#65533;&#65533;O&#65533;&#65533;&#65533;&#65533;&#65533;gF&#65533;)+&#65533;&#65533;&#65533;&#65533;9&#65533;&#65533;&#65533;vo&#65533;&#65533;&#65533;U&#65533;L&#65533;&#65533;A&#65533;KW.&#65533;&#65533;_*&#65533;h &#65533;kQ&#65533;&#65533;|&#145;&#65533;Y&#257;l&#65533;&#65533;[&#65533;9^T\&#1614;&#65533;X&#65533;F&#65533;\U&#65533;&#65533;&#65533;&#65533;c]&#65533;?;&#515;&#65533;g1&#65533;O&#65533;))&#65533;&#65533;&#65533;&#65533;B1&#65533;33y&#65533;3&#65533;d&#65533;'|.&#65533;&#65533;M&#65533;&#65533;E&#65533;&#65533;u|X0&#65533;&#65533;&#65533;i(&#65533;&#65533;z&#65533;&#65533;E]&#65533;pr&#65533;B&#1256;u&#65533;W&#151;^s&#65533;D&#65533;&#65533;&#65533;&#65533;)V&#1138;&#65533;&#65533;d&#1561;&#65533;&#65533;V&#65533;&#1371;j&#65533;X[&#65533;>&#65533;&#65533;&#65533;<:Px&#1026;[&#65533;xfV&#65533;"Pn	&#65533;TE&#65533;$x)&#65533;&#65533;)G&#65533;&#65533;c5@&#65533;&#65533;&#65533;&#65533;Y&#65533;&#65533;&#65533;-&#65533;?&#65533;4&#65533;*)P&#65533;&#594;0/`D&#65533;i}&#65533;&#65533;NW&#1601;i&&#65533;'&#65533;Y(&#65533;s&#65533;E8&#65533;U"j&#65533;2[&#65533;&#65533;&#65533;E&#65533;I&#65533;$U&#65533; &#65533;&#65533;&#1010;k&#1894;sg&#65533;
&#65533;&#1697;B&#65533;T&#65533;9I%j&#65533;&#65533;9*OR&#65533;&#65533;L&#65533;&#65533;| \&#65533;ik&#65533;'&#65533;w&#65533;&#65533;'&#65533;9&#65533;&#65533;1&#65533;XU<Y&#65533;4Jd>&#65533;&&#65533;G+@&#65533;#&#65533;>f&#65533;&#65533;&#65533;&#65533;M&#65533;R&#65533;&#65533;&#65533;&#65533;&#65533;&#489;&#65533;&#65533;&#65533;Qp&#65533;m&#65533;&#65533;=&#65533;t_&#1635;c&#65533;&&#65533;&#65533;?2&#1240;&#65533;I&#65533;G*&#65533;5+5&#65533;&#65533;&#65533;@z$0s&#65533;&#65533;'&#65533;&#65533;;*&#65533;&#65533;&#65533;&#1498;f&#65533;F'&#65533;%&#65533;&#65533;&#65533;&#1705;&#65533;&#65533;_&#65533;d&#65533;&#65533;&#65533;H&#65533;&#65533;5p&#65533;&#65533;f&#65533;dar&#681;&#65533;
fW&#65533;&#65533;iJ;P&#65533;&#65533;p&#65533;X0&#745;,r-:&#65533;&#65533;F&#1164;L&#65533;Q&#65533;D&#65533;u&#65533;2
: &#65533;&#65533;"&#65533;&#65533;%&#65533;&#65533;?&#65533;S&#65533;&#65533;&#65533;z&#65533;&#65533;&#678;&#65533;uI&#65533;iQB/1i&#65533;&#65533;&#65533;J<&#65533;{&#65533;!/&#65533;4&#65533;BS&#65533;&#65533;w&#65533;Gy&#65533;&#65533;c&#65533;D&#65533;w&#65533;&#65533;P&#1067;&#65533;
&#65533;&#65533;%<1=6T&#65533;j&#65533;&#65533;&#65533;&#65533;&#65533;
&#65533;&#65533;&#65533;@R&#65533; |J&#65533;&#65533;&#65533;&#65533;%&#65533;&#65533;Cz5&#65533; \&#65533;L&#65533;&#65533;&#65533;&#65533;	&#65533;&#65533;&#594;f&#65533;!&#65533;j}r&#1520;&#65533;&#65533;q&#65533;*&#65533;v&#65533;&#65533;&#65533;&#65533;S&#65533;&#65533;&#754;&#65533;>&#65533;&#65533;&#65533;D&#65533;=k&#65533;&#65533;&#65533;od&#65533;ff&#601;&#65533;&#65533; t&#65533;&#65533;_&#65533; 1&#65533;&#65533;&#65533;&#65533;&#1034;M&#65533;&#65533;;&(M?K&#65533;&#1866;&#65533;&#65533;&#65533;&#65533;Z&#65533;A;l&#65533;m&#65533;&#692;&#65533; U&#65533;&#65533;&#65533;&#65533;v&#65533;&#65533;1&#65533;&#1748;X&#65533;&#44039;&#65533;&#65533;dJ]
&#65533;?k&#65533;X&#65533;&#65533;cK&#65533;&#65533;H&#65533;c&#65533;qIW&#65533;
%sy& &#65533;Wc&#65533;&#65533;&#65533;&#65533;sK&#65533;&#65533;!&#374;&#65533;&#65533;,&#65533;+*&#65533;&#65533;&#65533;~Q&#65533;03~J&#65533;c&#65533;x&#65533;6&#65533;a&#65533;45&#739;F&#65533;&#65533;&#65533;" &#65533;*&#65533;\$u"&#65533;zQ&#65533;e&#65533;&#65533;+{&#65533;V&#65533;.&#65533;5a&#65533;a7K&#65533;&#65533;&#65533;W&#65533;&#65533;&#65533;&#65533;4&#65533;+&#65533;K&#65533;&#65533;&#65533;#&#65533;&#65533;&#65533;&#65533; &#65533;&#65533;!&#65533;&#65533;&#65533;&#65533;I&#65533;h,r*&#65533;{/[&#65533;&#65533;&#65533;&#65533;2v&#65533;&#1130;&#65533;&#65533;&#65533;!&#65533;K&#65533;n&#65533;&#65533;&#65533;&#65533;&#65533;&#65533;&#65533;J "&#65533;sQ&#65533;&#65533;&#65533;&#46438;&#65533;n&#65533;&#65533;&#65533;Z&#65533;&#65533;
&#65533;&#65533;&#65533;&#699;&#65533;&#703;"?Xm&#65533;&#65533;f&#65533;X&#1665;&#65533;&#65533;&#65533;&#65533;&#65533;&#65533;&#65533;l&#65533;&#65533;&#65533;&#65533;&#305;&#65533;k&#65533;&#65533;&#65533;&#65533;&#65533;&#65533;&#65533;N&#65533;&#65533;6&#65533;&#65533;6&#65533;]> &#65533;&#65533;	&#65533;&&#65533;&#65533;&#65533;&#65533;%&#65533;[&#65533;&#65533;&#65533;Q@ ~&#65533;&#65533;N&#65533;&#65533; &#65533;&#65533;&#65533;&#65533;BQ}3&#65533;&#65533;&#65533;&#65533;3&#65533;&#1750;&#65533;48&#65533;[&#65533;/&#65533;&#65533;&#819;&#65533;&#65533;&#65533;&#65533;&#65533;n&#65533;i&#65533;N&#65533;&#65533;&#65533;&#65533;V+5#_&#65533;@&#65533;:&#65533;&#1706;&#65533;Gz &#65533;&&#65533;&#65533;&#65533;&#65533;;V&#65533;7&#65533;[&#65533;&#65533;!^&#65533;&#65533;&#65533;?'&#65533;sL0&#65533;&#65533;e&#65533;L<&#65533;zL&#65533;mj 2w?<K/)q&#65533;:&#65533;[&#65533;|DC&#65533;r&#65533;?&#65533;A&#65533;&#65533;k&#621;,&#65533;&#65533;r&#1682;{[!&lh}&#65533;hE&#65533;<4&#65533;~&#1527;B&#65533;Qlh&#65533;&#65533;y&#65533;&#65533;2{eG&#285;&#65533;&#65533;L<&#65533;&#65533;Q&#65533;w&#65533;&#65533;qZ&#65533;CP9&#65533;wW&#65533;s&#65533;3&#65533;&#161;k&#65533;&#65533;J&#65533;t&#65533;#&#65533;&#65533;&#65533;&#65533;<0&#65533;&#538;&#65533;&#65533;9,a&#65533;&#65533;#Pp57C&#65533;&#65533;&#65533;)&#65533;&#65533;j&#65533;JJ&#65533;Rq&#65533;[&#65533;@BM\&#65533;&#65533;&#65533;&#65533;x&#65533;>Ll&#65533;&#65533;(&#65533;Y&#65533;@9q&#65533;1\3z&#65533;&#65533;&&#65533;&#65533;&#65533; +$&#65533;[0&#65533;5&#65533;&#65533;H&#1142;&#1053;&#65533;&#65533;&#65533;&#65533;T	&#65533;R!N@&#65533;&#65533;&#65533;&#860;&#65533;&#65533;V&#65533;&ZM`&#65533;&#65533;&#65533;
&I\,Z&#65533;f&#65533;&#65533;,J&#65533;&#65533;&#65533;
,&#65533;&#65533;S&#65533;&#65533;l&#65533;4M&#65533;&#65533;&#65533;&#65533;[wZ&#65533;%JGc-JMjN&#65533;&#65533;&#65533;&#65533;&#65533;$(&#65533;&#65533;&#65533;q&#65533;&#65533; &#65533;&#65533;l&#65533;&#65533;lg&#65533;&#65533;&#65533;&#65533;)_&#65533;&#65533;=&#65533;I&#65533;&#65533;&#65533;A&#65533;&#65533;&#65533;(&#65533;&#65533;0M&#65533;&#65533;	&#65533; ri&#65533;,oe&#65533;&#65533;i,+1&#65533;&#65533;	)@&#65533;u&#65533;&#65533;K&#65533;<v&#65533;&#65533;Al&#65533;&#65533;w&#65533;&#65533;,%p&#65533;s&&#1628;&#65533;&#65533;<&#65533;/+&#23524;&#65533;oz&#65533;e&#65533;&#65533;&#65533;&#65533;= &#1713; &#65533;-&#65533;s&#65533;&&#867;&#65533;&#65533;&#1328;x&#65533;K&#1751;&#65533;&#65533;5&#65533;&#65533;&#65533;&#65533;&#65533;G=&#65533;&#65533;	=&#1601;m&#65533;&#65533;&#65533;&#65533;&#65533;!Z&#65533;]&#65533;&#65533;!&#65533;S&#65533;&#65533;&#65533;	|@	k&#65533;	&#65533;k&#65533;&#65533;0&#65533;&#65533;&#65533;&#65533; &#858;+&#65533; &#65533;&#65533;&#1895; &#65533;m2&#65533;db&#65533;&#65533;t&#65533;&#65533;&#65533;B&#65533;&#65533;&#65533;H@&#65533;&#65533;&#65533;v0d2&#65533;!&#65533;Y&#65533;&#65533;O&#65533;SZb&#65533;E]^^&#65533;^&#65533;&#65533;&#65533;&#65533;&#65533;,&#65533;B10&#65533;#&#65533; &#65533;x&#65533;&#65533;&#65533;&#65533;&#65533;&#65533;&#65533;&#65533;W&#65533;&#65533;sb.&#65533;&#65533;&#65533;U&#65533;J&#65533;R+&#65533;W&#65533;l[`&#65533;&#65533;]&#758;k&#65533;`&&#65533;&#65533;J&#65533;Dn&#65533;&#65533;&#65533;cp&#65533;3[&#65533;&#65533;;w6&#65533;&#65533;4<&#65533;E&#65533;&#65533;fP7N&#65533;&#65533;&#65533;[&#65533;&#65533;&#65533;&#65533;&#65533;`~E&#65533;&#65533;e&#65533;Bo&#65533;&#65533;'#&#65533;&#65533;&#65533;u&#65533;F	&#65533;&#65533;&#65533;&#65533;&#65533;:&#65533;&#65533;~&#65533;:e@&#65533;&#65533;&#65533;&#65533;&#65533;&#65533;&#65533;&#65533;&#65533;&#33854;G`&#65533;A&#65533;&#65533;&#65533;&#65533;~&#65533;.&#65533;&#65533;&#65533;&#65533; &#65533;t&#65533;&#65533;&#65533;8&#65533;&#65533;&#65533;&#65533;&#65533;&#65533;&#43678;&#65533;s\aHK.&#65533;G&#65533;>&#65533;&#65533;M&#65533;&#65533;h&#1235;N&#48782;I7&#65533;BuE&#65533;&#65533;&#65533;&#65533;&#142;2`&#65533;&#65533;#&#65533;&#65533;&#65533;&#65533;&#254;&#65533;!&#65533;&#65533;#&#65533;&#65533;>&#65533;cQ&#65533;'\&#65533;\D&#65533;J&#65533;^&#65533;&#65533;&#65533;&#65533;K&#65533;SC&#65533;&#65533;D~z,`p&#65533;&#65533;&#65533;&#65533;&#65533;&#65533;&#65533;&#65533;&#65533;E&#65533;n&#65533;&#65533; &#65533;&#65533;&#65533;&#65533;$F&#557;&#65533;<}&#65533;&#746;&#65533;&#65533;&#65533;ZH&#65533;&#65533;&#65533;&#65533;R]&#65533;2&#65533;h&#65533;&#65533;&#65533;*@&#65533;?&#65533;&#65533;g.b&#65533;&#65533;&#682;&#65533;&#65533;&#65533;&#65533;&&#65533;&#65533; ?&#65533;$_&#65533;&&#65533;(&#65533;&#65533;*&#65533;&#65533;,&#65533;&#65533;.&#65533;&#65533;0&#65533;2&#65533;?&#65533;4_&#65533;6&#65533;8&#65533;&#65533;:&#65533;&#65533;<&#65533;&#65533;>&#65533;&#65533;@&#65533;B?&#65533;D_&#65533;F&#65533;H&#65533;&#65533;J&#65533;&#65533;L&#65533;&#65533;N&#65533;&#65533;P&#65533;R?&#65533;T_&#65533;V&#65533;&#65533;&#65533;Z&#65533;&#65533;\&#65533;&#65533;^&#65533;&#65533;`&#65533;b?&#65533;d_&#65533;f&#65533;&#65533;&#65533;j&#65533;&#65533;l/l&#65533;&#65533;q&#65533;r?&#65533;t_&#65533;v&#65533;x&#65533;&#65533;z&#65533;&#65533;|&#65533;&#65533;~&#65533;&#65533;&#65533;&#65533;&#65533;?&#65533;&#65533;_&#65533;&#65533;&#65533;iOo&#65533;&#65533;&#65533;&#65533;&#65533;&#65533;&#65533;&#65533;&#65533;&#65533;&#65533;?&#65533;&#65533;_&#65533;&#65533;&#65533;&#65533;&#65533;&#65533;&#65533;o&#65533;&#65533;&#65533;&#65533;&#65533;&#65533;&#65533;&#65533;&#65533;&#65533;?&#65533;&#65533;_&#65533;&#65533;&#65533;&#65533;&#65533;&#65533;&#65533;?&#65533;&#65533;&#65533;&#65533;&#65533;&#65533;&#65533;&#65533;&#65533;&#65533;?&#65533;&#65533;_&#65533;&#65533;&#65533;&#65533;&#65533;&#65533;&#65533;&#65533;&#65533;&#65533;&#65533;&#65533;&#65533;&#65533;&#65533;&#65533;&#65533;?&#65533;&#65533;_&#65533;&#65533;&#65533;&#65533; &#65533;_&#65533;&#65533;&#65533;&#65533;&#65533;&#65533;&#65533;&#65533;&#65533;?&#65533;&#65533;_&#65533;&#65533;&#65533;&#1567;&#65533;&#1727;&#65533;&#65533;&#65533;&#65533;&#65533;&#65533;&#65533;&#65533;&#65533;&#65533;&#65533;/&#65533;P&#65533;&#65533;&#65533;&#65533;&#65533;&#65533;&#65533;&#65533;&#65533;&#65533;&#65533;&#65533;&#65533;&#65533;&#65533;&#65533;&#65533;/&#65533;&#65533;&#65533;&#65533;&#65533;&#65533;&#65533;&#65533;&#65533;&#65533;&#65533;&#65533;&#65533;&#65533;&#65533;&#65533;&#65533;&#65533;&#65533;&#65533;&#65533;&#65533;&#65533;&#65533;&#65533;&#65533;&#65533;&#65533;&#65533;&#65533;&#65533;_&#65533;&#65533;_&#65533;&#65533;_&#65533;&#65533;_&#65533;&#65533;_&#65533;&#65533;_&#65533;&#65533;_&#65533;&#65533;_&#65533;&#65533;_&#65533;&#65533;_&#65533;&#65533;_&#65533;&#65533;_&#65533;&#65533;_&#65533;&#65533;_&#65533;&#65533;_&#65533;&#65533;_&#65533;&#65533;_&#65533;&#65533;_&#65533; H&#65533;@&#65533;D&#65533;P&#65533;B&#65533;>&#65533;Q&#65533;D&#65533;-^&#280;Q&#65533;F&#65533;=~R&#65533;H&#65533;%M&#65533;D&#65533;R&#65533;J&#65533;-]&#65533;&#65533;S&#65533;L&#65533;5m&#65533;&#281;S&#65533;N&#65533;=}&#65533;T&#65533;P&#65533;EE&#65533;T&#65533;R&#65533;M&#65533;>&#65533;U&#65533;T&#65533;U&#65533;^&#346;U&#65533;V&#65533;]&#65533;~V&#65533;X&#65533;e&#862;EkT&#65533;Z&#65533;m&#1918;&#65533;kF&#65533;\&#65533;uT&#65533;*&#155;W&#65533;^&#65533;}&#65533;&#65533;X&#65533;`&#133;F&#65533;X&#65533;b&#397;?&#65533;Y&#65533;d&#661;-_&#65533;lWs&#65533;:&#65533;=Z&#65533;h&#1189;M&#65533;F&#65533;Z&#65533;j&#1453;]&#65533;&#65533;[&#65533;l&#1717;m&#65533;&#413;[&#65533;n&#1978;&#65533; !&#65533; Z ,0 b q&#65533;  &#65533; &#65533;H&#65533;&#65533;&#65533;&#65533;*\&#560;&#65533;&#199;#J&#65533;H&#65533;&#65533;&#321;K2.&#65533;&#561;&#65533;&#463; C&#65533;I&#65533;&#65533;&#595;(S&#65533;\&#626;eC&#65533;0&#65533;&#540;I&#65533;&#65533;&#859;8s&#65533;&#65533;&#627;&#65533;&#991;@&#65533;
J&#65533;&#65533;&#1123;H&#65533;*]&#692;&#65533;&#1255;P&#65533;J&#65533;J&#65533;&#65533;&#1387;X&#65533;j&#65533;&#693;&#65533;&#1519;`&#65533;uI&#65533;&#65533;&#1651;h&#1258;]&#758;&#65533;&#1783;5&#157;K&#65533;&#65533;&#1915;x&#65533;&#65533;&#65533;&#65533;1&#65533;&#1599;&#65533;L&#65533;&#65533;&#65533;&#200;+^&#824;&#65533;&#65533;&#464;#K&#65533;L&#65533;&#65533;&#65533;&#728;3k&#65533;&#825;&#65533;&#65533;&#992;C&#65533;M&#65533;&#65533;&#65533;&#1256;S&#65533;^&#890;&#65533;&#65533;&#65533;Q&#65533;&#670;M&#65533;&#65533;&#65533;&#1784;&#65533;&#65533;d&#65533;G&#65533;"&#65533;&#65533;N&#65533;&#65533;&#65533;&#65533;>%LX&#65533;C&#65533;&#65533;&#1059;K/&#65533;&#65533;'A&#65533;&#1231;5&#65533;&#65533;?&#65533;&#65533;&#65533;&#65533;N&#65533;&#65533;y&#65533;&#65533;y^&#65533;y^x&#65533;
$ &#65533;&#65533;&#65533;&#65533;&#1999;?&#65533;&#65533;&#65533;&#65533;7&#65533;P &#65533;&#65533;&#1119;&#65533;5&#65533;i:&#65533; a}&#65533;'`p@&#65533;0&#65533;&#65533;&#823;&#65533;o4](&#65533;$&#65533;t+&#65533;&#65533;A&#65533;`&#65533;&#65533;&#65533;X&#65533;^&&#65533;&#65533;|9&#65533;&#65533;<&#65533;&#65533;#B6&#1120;b&#65533;-~ &#65533;
H&#152;Du?&#65533;&#65533;&#65533;H&#65533;Kb&#65533;&#65533;X&#65533;SC&#65533;&#65533;&#65533;E&#65533;Yds&#65533;e&#65533;$&#65533;0&#65533;`&#65533;(0&#65533;&#65533;md&#65533;t&#65533;&#65533;&#65533;]y&#65533;&#65533;c*X']hjB&#65533;6&#65533;}C&#65533;&#65533;&#65533;4V&#65533;SG&#65533;&#65533;&#65533;`&#65533;&#293;>&#65533;&#65533;m&#65533; 1*&#65533;s&#65533;&#65533;&#65533;^"Ii&#65533;&#65533;b&#65533;ic&#65533;&#65533;&#65533;Yh  &#65533;&#65533;&#43896;Z&#421;&#65533;2&#1584;k&#65533;}&#65533;&#65533;V(&#65533;$&#65533;J&#65533;&#65533;&#65533;&#65533;&#65533;*&#65533;&#65533;&#65533;&#65533;&#65533;&#65533;@&#65533;&#65533;J,&#65533;0&#65533;VaL&#526;&#65533;&#65533;x&#65533;rj&#65533;/&&#65533;&#65533;-&#65533;j{&#65533;&#65533;&#65533;&#1314;&#65533;&#65533;KmT&#794;&#65533;i&#65533;;&#65533;+&#65533;&#65533;&:*d&#65533;&#65533;&#65533;j&#65533;&#65533;vK!&#40687;S&#65533;8+&#65533;(&#65533;w<Q&#65533;&#65533;&#65533;&#65533;${&#65533;q_<&#65533;+%/,x&#65533;&#65533;0+&#65533;&#65533;&#65533;b;&#65533;&#65533;&#65533;&#65533;mA&#65533;lQ&#644;>&#65533;&#38190;J<&#65533;&#65533;HKr&#65533;
&#65533;&#65533;&#65533;.&#65533;&#65533;&#65533;Fo&#65533;&#65533;o*Yu&#65533;\w&#65533;&#65533;`w&#65533;&#65533;&#65533;&#318;j&#65533;[&#65533;Vq&#65533;&#65533;&#65533;&#612;&#65533;p&#65533;[&#65533;6,6&#65533;:d&#65533;&#65533;*&#65533;&#65533;&#65533;&#65533;&#65533;'&#65533;&#65533;&#65533;&#65533;&#65533;&#65533;@d&#65533;&#65533;&#65533;&#65533;&#65533;&#65533;&#65533;|&#65533;&#65533;,2L&#65533;
.$>&#770;C&#65533;&#65533; C&#65533;-&#65533;&#1508;&#65533;&#65533;
O~B&#65533;z&#65533;&#759;&#65533;2T&#65533;Q&#65533;&#65533;&#65533; &#65533;&#65533;&#65533;&#65533;&#65533;4Djw&#65533;|&#65533;&#65533;3&#65533;C&#65533;1&#65533;A#p1&#758;&#65533;&#65533;&#65533;&#65533;\&#65533;&#65533;&#65533;&#1899;
_y&#65533;.O&#65533;w&#65533;&#65533;&#65533;:&#65533;&#65533;&#65533;&#65533;)i&#65533;_&#65533;&#65533;&#192;s&#65533;}&#65533;&#65533;&#65533;&#65533; &#65533;&#65533;{&#65533;&#65533;(&#65533;&#999;&#65533;&#65533;&#65533;ol&#65533;I&#65533;&#65533;e&#65533;(`V&#65533;I&#65533;&#65533;&#65533;&#65533;&#65533;&#65533;&#1759;&#65533;&#65533;	&#65533;	&#65533;&#65533;&#65533; 7&#515;)&#65533;; &#538;&#65533;6&#65533;&#65533;*
&#65533;&#65533;K&#65533;&#65533;&#65533;$<&#65533;&#65533;|:&#65533;&#65533;&#672;&#65533;&#65533;&#1025;5&#65533;Vl&#65533;Bz&#65533;P-|!&#65533;o&#65533;&#65533;&#65533;;;&#65533;&#65533;qH&#65533;&#65533;&#65533;l&#65533;{&#65533;&#65533;W&#65533;&#65533;-&#65533;&#65533;&#65533;&#65533;X&#65533;&#65533;=&#65533;z&#65533;&#65533;&#65533;&#65533;&#65533;5&#65533;&#65533;&#65533;
&#65533;8"&#65533;|QrM&#65533;&#65533;-%&#65533;5_h&#65533;&#65533;&#65533;V&#65533;!&#65533;&#65533;&#65533;(l$y&#65533;R7&#65533;M&#65533;&#65533;s[&#65533;&#65533;(G9 &#65533;&#65533;$&#65533;)F&#65533;&#65533;&#65533;!;E&#65533;&#65533;&#65533;NN&#65533;(&#65533;&#65533;&#65533;K&#65533;&#65533;B%&#65533;&#65533;&#65533;,&#65533;0b&#65533;&#65533; 
``5&#65533;&#65533;&#65533;H&#65533;vO&#65533;B&#65533;K(&#65533;9&#65533;G&#1168;>&#65533;&#65533;ri)VvE>&#65533;e&#65533;d&#65533;=	&#65533;`&#65533;&#65533;&#65533;Tb&#65533;2NjSq&#65533;'q2&#65533;&#65533;r&#65533;&#65533;=&#65533;&#65533;9J&#65533;&#65533;}&#65533;&#65533;&#65533;&#65533;y&#65533;i&#65533;&#276266;&#65533;v&#65533;&#65533;&#794;&#65533;p&#65533;&#65533;u&#65533;8&#258;&#65533;1u&#65533;&#65533;&#65533;&#65533;{&#65533;C&#65533;&#65533;&#65533;&#65533;&#985;x&#65533;&#65533;&#65533;O&#65533;r&#1038;&#65533;&bo&#65533;&#65533;zP&#65533;&,th&#1188;&#65533;,`&#65533;^&#65533;&#65533;(&#65533;&#36038;0&#162;X&#1187;8MH&#65533;9&#65533;#P&#65533;&#65533;Ij&#65533;&#65533;J&#65533;d&#65533;&#65533;&#65533;h&#65533;Q&#65533;&#65533;4&#65533;Pu&#65533;IRC&#65533;&#65533;&#65533;&#65533;&#65533;z&#65533;Cj 
&#65533; ]&#65533;L&#65533;&#65533;2&#1384;&#65533;&#65533;3emjgT&#65533;,&#65533;&#65533;5&#65533;&#65533;1&#65533;&#65533;0QO&#65533;d&#65533;&#65533;}&#65533;W&#65533;&#65533;&#65533;&#65533;&#65533;&#65533;b^ &#65533;^&#65533;&#1386;J&#65533;&#65533;&#65533;&#65533;&#65533;&#65533;5&#65533;&#65533;&#65533;&#65533;&#65533;W&#65533;&#65533;D&#65533;&#65533;&#65533;&#65533;a&#65533;&#65533;G&#253;&#65533;@[&#65533;(e&#65533;
n&#65533;P &#65533;&#65533;&#65533;FW&#65533;&#65533;&#1466;v0&#65533;t%bJ&#1340;&#65533;>&#65533;`-&#65533;ioW&#1249;\&#65533;&#65533;&#65533;.X&#65533;&#65533;h~&#65533;&#65533;5&#65533;&#65533;&#65533;t&#65533;&#65533;&#65533;&#65533;T&#65533;&#65533;~&#65533;5&#65533;&#65533;&#1557;&#65533;&#65533;`&#65533;&#65533;&#1453;&#65533;&#65533;"&#65533;&#65533;&#3180;L&#65533;Ql&#65533;&#65533;&#65533;&#65533;&#65533;%.&#1422;[+&#65533;wVQoQr&#65533;&#65533;U&#65533; &#65533;vK0&#65533;&#65533;&#65533; &#65533;&#65533;h&#65533;PB&#65533;&#65533; &#65533;&#65533;&#65533;&#65533;&#65533;&#65533;&#65533;(&#65533; <-&#65533;&#65533;&#65533;`&#65533;&#65533;&#65533;&#65533;&#65533;&#65533;&#65533;8G<&#65533;|&#65533;P&#65533;&#1899;N&#65533;5fh&#65533;#&#65533;Un&#218;&#1752;sPq&#65533;z&#65533;c&#65533;&#65533;&#65533;&#65533;L&#65533;&#65533;$&#65533;\&#65533;	&#65533;9`&#65533;@HqILe&#65533;:&#65533;	&#65533;L&#65533;X X&#65533;&#65533;>&#65533;z&#65533;.&#65533; <&#65533;rR&#65533;+&#65533;Y&#65533;&#65533;8#	&#65533;|&#65533;6K&#65533;&#65533;&#65533;^&#65533;&#65533;Yi&#65533; Of&#65533;R&#65533;SC)enn&#65533;&#65533;&#65533;\&#65533;&#1465;&#65533;&#65533;7N4&#14242;&#65533;&#65533;xg&#65533;$&#65533;3&#65533;&#65533;&#65533;&#65533;)5&#65533; Jr&#65533;&#65533;&#65533;f&#65533;&#65533;&#65533;&#65533;Q&#65533;&#65533;&#65533;&#65533;&#65533;	&#65533;&#65533;&#65533;@32&#65533;&#65533;T$>q&#65533;u&#65533;&#65533;]z&#65533;^3&#65533;+`h&#65533;Z&#65533;r6&#65533;&#65533;&#65533;s! &#65533;&#65533;&#65533;&#65533;&#65533;{B&#65533;\&#65533;&#65533;&#65533;B&#65533;s&#65533;&#65533;]&#65533;&#65533;&#65533;&#65533;&#65533;&#65533;&#65533;-&#65533;nC&#65533;$&#65533;&#65533;d&#65533;`&#65533;&#65533;I&#2020;&#1604;&#65533;&#65533;V4f&#65533;&#65533;&#1342;&#65533;&#65533;-`&#65533;Yi&#65533;&#65533;^#4&#65533;&#65533;O&d&#65533;N&#65533;&#1011;i5/N&#65533;#&#65533;&#65533;&#65533;{Mcn{&#65533;&#65533;[9&#764;&#65533;*&#65533;&#65533;1&#65533;&#65533;&#65533;&#65533;&#65533;&#65533;&#65533;&#65533;S&#65533;&#65533;&#65533;&#65533;&#65533;/&#65533;k&#65533;&#65533;&#65533;J&#65533;\&#65533;&#65533;&#65533;P8&#713;&#65533;&#65533;&#65533;&#65533;=pD&#65533;o&#65533;f8&#65533;x&#65533;C>r&#65533;k&#65533;@'MJ,&#65533;<T &#65533;<^&#65533;N&#65533;&#65533;&#65533;G&#65533;&#65533;:&#65533;&#65533;&#65533;r$A:&#65533;XW&#65533;D&#65533;q&#65533;&#65533;&#65533;Y&#65533;&#65533;&#65533;&#65533;e&#65533;&#65533;\P&#65533;&#65533;&#65533;&#65533;&#65533;kY&#65533;H&#1018;&#65533;&#65533;&#65533;+&#65533;&#65533;&#65533;&#65533;&#65533;J&#65533;xv8&#65533;&#65533;k&#65533;&#65533;&#65533;&#65533;&#65533;&#65533;&#65533;&#65533;}&#65533;MD&#65533;n&#65533;03&#65533;N&#65533;&#65533;&#65533;&#65533;&#65533;&#65533;]&#65533;0&#65533;S&#502;&#65533;7/r&#65533;&#65533;&#65533;&#65533;d&#65533;&#65533;xUkW&#65533;~]6Nd0V&#65533;&#65533;&#65533;&#65533;N&#65533;&#65533;&#65533;y&#903;:.&#65533;&#65533;=&#65533;Fo&#65533;&#65533;&#65533;&#65533;&#65533;'&#65533;N&#65533;?7U^&#65533;i&#65533;}&#65533;e&#65533;e&#65533;&#65533;&#65533;&#65533;-[&#65533;&#65533;&#65533;&#65533;&#65533;&#512;&#65533;&#65533;&#65533;Zt&#65533;W8U&#65533;&#65533;&#65533;&#65533;&#65533;&#65533;&#65533;&#65533;[|j&#65533;O&#65533;&#65533;TNtc &#65533;&#65533;&#65533;&#65533;L&#65533;&#65533;&#65533;&#65533;Cd&#65533;:+&#65533;&#65533;&#857;l&#65533;&#65533;_Ty6&#65533;gD&#65533;$&#65533;%^ &QS&#65533;&#65533;7&#65533;b&#65533;w3&#65533;&#65533;i&#65533;&#65533;&#65533;l&#65533;}&#65533;&#65533;H'&#65533;'&#65533;ww&#65533;Ug&#65533; &#65533; &#65533;&#65533;R&#65533;&#65533;&#65533;&#65533;~&#65533;F&#65533;
a&#65533;
&#65533;&#65533;XFc&#65533;&#65533;Y&#65533;'&#65533;f&#65533;^&#65533;&#65533;pU)U|&#65533;&#65533;&#65533;^&#65533;t&#1345;WR&#65533;&#65533;&#65533;6Hu"&#448;/&#451;Z&#65533;#>j&#65533;&#65533;}&#65533;gi&#65533;M&#65533;uO((Q&#65533;&#65533;c&#65533;&#65533;n9&#65533;vT&#65533;|&#65533;w&#65533;&#7365;r3.\TpZ&#65533;&#65533;&#65533;% &#65533;Z&#65533;5J&#65533;]&#65533;Z&#65533;BrW7.&#65533;&#65533;J.&#65533;&#65533;&#65533;$xQ&#65533;&#65533;Gx&#65533;w~&#65533;f&#65533;&#65533;/[&#65533;98&#65533;&#65533;&#65533;&#65533;&#65533;X&#65533;UT&#65533;&#65533;&#65533;,?&#65533;h&#65533;De&#65533;&#65533;qXx&#65533;G&#65533;&#65533;h&#65533;&#65533;&#65533;&#65533;&#65533;gy&#65533;~ mA&#65533;&X&#65533;&#65533;E&#65533;&#65533;e&#65533;&#65533;&#65533;^' bXDSx{&#65533;h&#65533;&#65533;|8xe&#65533;&#65533;&#65533;&#65533;. &#65533;&#65533;&#65533;&#65533;W&#65533;&&#65533;6:-+&#65533;U&#65533;s&#65533;\&#65533;'n&#65533;&#65533;i&#65533;&#65533;&#65533;&#65533;&#65533;&#65533;&#65533;&#65533;&#65533;h{&#65533;xC&#65533;EW&#65533;B&#65533;&#65533;XxIF&#65533;pU|,&#65533;m&#65533;"&#65533;r&#65533;u&#65533;&#65533;(&#65533;&#65533;C&#65533;&#65533;&#65533;K&#65533;Bp1&#65533;&#65533;d&#65533;Y&#65533;E[&#65533;&#65533;o &#65533;z&#65533;&#647;k	)&#65533;&#65533;7&#65533;&#1616;&#65533;g &#65533;&#65533;&#65533;E&#65533;NF8&#65533;&#65533;7 &#65533;E&#65533;&#65533;T+&#65533;m&#65533;fQ3(&#65533;&#65533;&#65533;&#65533;sa&#65533;p(&#65533;*&#65533; &#65533;&#65533;9,&#65533;R%&#65533;r&#65533;&#65533;&#65533;&#65533;2FY<&#65533;&#65533;V&#65533;&#65533;)@ &#65533;&#65533;R&#65533;|#)&#65533;%&#65533;&#65533;&#65533;v&#65533;?&#65533;~j&#65533;&#65533;&#65533;H&#65533;&#65533;x5&#65533;&#65533;6v&#65533;&#65533;vv&#65533;&#65533;WWH%&#65533;,&#65533;?	{T&#65533;&#65533;&#65533;&#65533;&#65533;Vh&#65533;#j&#65533;&#65533;*&#65533;7q&#65533;F7vf&#65533;h&#65533;&#65533;x&#65533;&#65533;&#65533;U&#65533;9&#65533;qb&#65533;lf&#65533;&#65533;&#65533;&#65533;&#65533;y%wE&#65533;dN&#65533;(&#65533;
&#1165;&#65533;|1&#65533;&#65533;&#65533;&#65533;&#65533;&#65533;&#65533;&#65533;&#65533;k&#65533;y&#65533;n&#65533;:i!&#65533;&#65533;&#65533;&#65533;&#65533;+&#65533;&#65533;4E&#65533;&#65533;Jg\&#65533;dzM&#65533;&#65533;T&#130;y&#1209;y&#65533;&#65533;OIi&#65533;&#65533;%&#65533;&2&#756;E&#65533;8v.&#65533;~&#65533;0&#65533;YA^&#65533;&#388;&#65533;!$	q0Nd&#65533;&#65533;9d&#65533;&#65533;&#757929;&#65533;&#65533;&#65533;) &#65533;&#65533;'&#65533;&#65533;7&#65533;&#65533;7$&#65533;&#65533;&#65533;G&#65533;&#65533;&#65533;&#65533;u^&#65533;&#65533;B&#65533;h+q&#65533;9&#65533;&#65533;K"c&#65533;&#274;t&#65533;m&#278;&#65533;.&#65533;E@dA|&#65533;;!Q&#65533;&#65533;&#65533;Qz&#65533;Iv&#65533;yn&#65533;Y&Z 4&#65533;A&#65533;&#65533;t&#65533;`z&#65533;&#65533;&#65533;&#65533;&#65533;z&#65533;&#65533;&#65533;;) kD&#65533;&#65533;yZq&#65533;&#65533;&#65533;**&#65533;(bO&#65533;^&#65533;&#65533;p5*&#65533;&#65533;@&#65533;Y&#65533;V:,&#65533;3M@\&#65533;.-y! 
&#65533;&#65533;#+&#65533;i&#65533;q$&#65533;&#65533;&#65533;Qz!S&#65533;DWz&#65533;&#65533;&#65533;&#65533;&#65533;&#65533;M&#65533;G&#65533;&#65533;&#65533;A"&#2025;&#65533;e#&#2008;&#65533;Bfl&#65533;Ym&#65533;#&#65533;!&#65533;&#65533;&#65533;&#65533;&#65533;&#65533;*&#753;&#65533;f&#65533;&#65533;&#65533;)(&#65533;&#65533;&#65533;&#65533;}iA&#65533;&#65533;b&#65533;&#65533;&#65533;&#65533;y&#65533;u&#65533;=6&#65533;v$&#65533;f&#65533;S&#65533;2Za:vwb&#65533;'&#65533;a&#65533;w.M&#65533;sc&#65533;&#65533;&#65533;i&#65533;&#65533;2A&#65533;&#65533;UEOp&#65533;.&#65533;])&#65533;j&#65533;&#1127;&#65533;&#65533;&#65533;&#65533;
&#65533;u!&#65533;d&#1656;l&#65533;>&#65533;&#65533;&#65533;&#65533;&#65533;&#616;&#1946;L&#65533;*"&#65533;&#65533;
&#65533;F3B&#65533;D"x 7@&#65533;M!$&#65533;&#65533;o&#65533;)v&#65533;&#65533;Y&#65533;&#65533;&#1658;&#65533;v2m)=	&#65533;>R&#65533;7&#65533;:&#65533;d&#65533;]&#65533;&#65533;&#65533;&#65533;"p&#65533;1&#36502;U&#65533;&#65533;Y&#65533;&#65533;w&#65533;	R&#65533;
&#65533;&#65533;&#65533;n&#687;&#65533;&#65533;`&#65533;VE&#65533;fa&#65533;U #&#65533;3&#65533;&#65533;&#237;&#65533;&#65533;r&#65533;7&#65533;R&#65533;:^v&#20900;&#65533;&#65533;&#65533;N&#65533;&#65533;&#65533;<&#65533;"&#65533;&#65533;&#65533;&#65533;h&#65533;H*x@x&#65533;&#65533;&#65533;&#401;&_&#65533;1&#65533;o{!&#65533;w-&#65533;]9+0=1&#65533;&#65533;&#65533;4&#65533;&#65533;&#65533;&#65533;gA&#65533;&#65533;es&#65533;s&#65533;&#65533;w&#65533;&#65533;&#65533;S![&#65533;&#65533;f&#65533;N&#65533;m!`&#65533;&#1959;QW&#65533;,@&#1139;z&#65533;&#65533;!j&#65533;#;&#65533;k&#65533;)&#65533;i&#65533;&#65533;H[&#65533;&#65533;"RAP&#65533;&#65533;I&#65533;6UJ&#65533;&#65533;|d&#65533;MzgwK]&#65533;:&#65533;&#65533;&#65533;&#65533;z&#65533;
&#65533;v
a&#65533;&#65533;d9sY{&#1306;&#65533;=&#65533;0?s&#65533;2&#65533;o0&#65533;&#65533;{&#65533;{&#65533;{&#65533;&#65533;&#1331;&#65533;&#65533;&#65533;&#65533;&#65533;b&#65533;c3&#65533;}d&#1194;&#65533;&#65533;&#65533;r&#65533;&#65533;3OO&#65533;&#65533;Z&#65533;&#65533;"&#65533;&#65533;&#65533;z;(~&#65533;&#65533;&#65533;E&#65533;s&#65533;&#65533;&#65533;&#65533;&#65533;&#65533;qEEQ%KV96&#1076;0@G&#65533;+y&#65533;+k&#65533;&#65533;&#65533;&#65533;&#65533;&#65533;%E(&#65533;&#65533;&#65533;&#65533;[&#65533;&#65533;&#65533;&#65533;&#1497;&#65533;&#65533;QMK&#65533;[#:R9BP&#65533;&#65533;&#65533;i&#65533;&#65533;S&#65533;Nt&#65533;&#65533;T&#65533;C&#65533;&#65533;&#65533;&#767;&#65533;;&#65533;&#65533;f&#65533;s&#65533;j&#65533;&#65533;&#65533;&#65533;&#65533;&#65533;&#65533; >&#65533;&#65533;.&#65533;x&#65533;&#65533;L&#65533;&#65533;&#516;&#65533;B&#65533;zq&#65533;{&#65533;?&#65533;&#65533;A&#65533;&#65533;&#65533;&#1747;xx&#65533;u&#65533;7G&#65533;&#1511;Z0&#65533;2&#65533;&#65533;\[X{&#242;r&#65533;&#65533;i&#65533;&#65533;&#65533;Q&#65533;&#65533;&#65533;3&#764;Z &#65533;Xr&#65533;g#&#825;AKln&#65533; &#65533;&#65533;&#65533;-&#65533;ZI&#65533;{G?&#65533;&#65533;~w&#65533;&#65533;&#65533;HS&#65533;&#65533;&#65533;&#2002;&#65533;&#65533;/&#65533;O&#65533;&#404;&#65533;&#65533;"&#65533;ko&#65533;&#65533;&#65533;&#1470;v&#65533;&#65533;? Z&#65533;|XVr- &#65533;&#65533;x&#130;l&#65533;&#65533;3&#65533;&#65533;&#65533;1&#65533;&#65533;&#65533;C&#337;meY&#65533;"f&#65533;&#65533;&#65533;&#65533;%a|&#382;&#65533;&#1668;&#65533;&#65533;D&#65533;KO&#65533;&#65533;g&#65533;=&#65533;&#65533;T|Zv&#379;&#65533;-&#65533;%&#65533;L&#65533;,F:&#305;&#1836;T&#65533;&#502;&#65533;&#65533;0&#65533;F&#753;&#65533;&#65533;hP&#65533;-&#65533;&#65533;&#65533;&#65533;&#65533;&#65533;&#65533;&#65533;&#65533;K&#65533;We&#65533;%1&#65533;pV&#65533;&#65533;{&#65533;&#25703;Tc4&#65533;&#65533;&#65533;&#65533;&#268;*=&#65533;&#1719;t&#65533;f&#65533;&#65533;s+&#65533;&#65533;&#65533;D&#65533;n&#65533;&#65533;&#65533;&#65533;&#65533;&#65533;&#65533;&#65533;&#65533;q&#65533;&#65533;&#65533;&#65533;&#65533;&#65533;&#65533;C&#1211;&#65533;|,&#65533;K~l&#65533;&#65533;&#65533;-N	&#65533;K&#65533;&#1100;/'&#65533;&#65533;[*&#65533;
l&#65533;&#65533;&#65533;<%&#65533;<@&#65533;P&#65533;"r&#65533;.t$0&#65533;&#65533;&#65533;5]+&#65533;&#65533;7M&#65533;#&#65533;m&#65533;`&#65533;&#65533;Q&#43830;*&#65533;dJ8@&#65533;&#65533;, &#65533;&#65533;[&#65533;&#1132;&#65533;&#65533;&#65533;1O&#65533;&#65533;G&#65533;`&#65533;qY&#65533;=m&#65533;9A867&#65533;_&#65533;&#65533;$&#65533;&#65533;5m&#65533;P&#65533;&#65533;&#65533;;N&#65533;&#65533;:&#65533;&#65533;&#65533;&#65533;tQq&#65533;j&#65533;&#65533;<Bx6iJ5=&#65533;d&#65533;&#65533;&#65533;&#390;&#65533;W&#65533;&#65533;&#65533;x@&#65533;&#65533;W&#65533;&#65533;&#65533;Z&#65533;&#65533;1&#65533;y&#65533;&#65533;&#65533;&#65533;T5&#65533;&#65533;&#65533;rzT&#1542;&#65533;r&#65533;R&#65533;&#65533;k&#65533;&#65533;%&#65533;yR&#65533;&#65533;z&#65533;&#65533;S&#65533;&#65533;&#65533;[&#65533;&#65533;&#65533;Fd&#65533;|&#65533;'&#65533;&&#65533;&#65533;[L&#65533;\&#65533;&#65533;Q@&#1701;&#65533;f&#65533;&#65533;&#65533;-&#65533;5`&#65533;&#65533;&#65533;j&#65533;&#65533;&#65533;&#65533;!&#65533;}M&#65533;&#65533;&#65533;6+&#1914;&#65533;&#65533;W&#65533;M&#65533;&#65533;&#65533;&#65533;qsJ5&#65533;5!&#65533; &#65533;&#65533;&#65533;11&#65533;&#65533;&#65533;eM(&#65533;&#65533; &#65533;&#65533;.&#65533;&#65533;&#65533;-&#65533;&#65533;&#65533;aylbp&#65533;XYa&#65533;^0&#65533;&#65533;X7p&#65533;&#65533;J'&#65533;M&#65533;]vA&#65533;L&#65533;@&#65533;}&#65533;w&#65533;&#65533;ET&#65533;&#65533;o&#65533;&#65533;k&#65533;Z&#65533;1qv&#65533;&#1639;T&#65533;&#65533;J&#65533;W&#65533;&#65533;&#65533;&#65533;&#65533;[&#65533;p	&#65533;&#65533;C&#65533;N= &#991;&#65533;&#65533;&#65533;&#65533; &#65533;&#65533;*&#65533; &#65533;&#65533;?N&#65533;&#65533;&#65533;&&#65533;&#65533;&#65533;&#65533;3&#65533;e0&#65533;N&#65533;&#65533;&#65533;&#65533;?&#65533;&#65533;&#65533;&#65533;s&#65533;&#65533;&#65533;c0Q&#65533;&#65533;1&#65533;&#65533;&#65533;&#65533;&#1052;&#65533;V&#65533;2}&#65533;g&#65533;:~&#65533;W&#65533;&#65533;}&#65533;&#65533;&#65533;&#65533;r&#65533;z&#65533;Y&#65533;]&#65533;h"A	&#65533;&#65533;cge&#65533;w&#65533;J&#65533;&#65533;&#65533;&#65533;z&#65533;^&#65533;+&#65533;9&#65533;&#65533;&#65533;j&#33854;8&#65533;&#65533;&#65533;&#65533;&#65533;&#65533;&#65533;\&#65533;&#65533;<&#65533;	eC&#65533;&#65533;&#65533;&#65533;&#65533;+&#65533;w2&#65533;&#38942;&#65533;&#1560;l@&#65533;d-&#1871;&#65533;&#65533;&&#65533;H&#65533;DZP&#65533;]&#65533;8+&#65533;&#65533;1&#65533;"&#65533;&#65533;P&#65533;&#65533;&#65533;.0&#65533;&#65533;D&#65533;&#382;&#53150;K4g&#65533;H&#65533;&#65533;&#65533;&#65533;&#1697;>&#65533;kM&#65533;&#1710;(&#65533;&#65533;L&#65533; 8N&#65533;4&#65533;&#65533;~&#65533;&#65533;N&#65533;@&#1537;&#65533;&#65533;&#65533;&#65533;&#1918;$80S&#65533;&#65533;DP@&#65533;&#65533;&#939;&#65533;m&#65533;<&#65533;D&#65533;&#65533;n&#65533;D0&#65533;&#65533;&#65533;[&#65533;&#65533;&#65533;m&#65533;&#65533;|&#65533;&#65533;Z,H&#65533;&#65533;m&#65533;&#65533;X&#1504;&#65533;&#65533;	/&#65533;r]&#65533;k$&#65533;&#65533;&#65533;
>}c&#65533;&#65533;&#65533;&#65533;W&#65533;q&#65533;
 &#65533;J&#65533;&#65533;$&#65533;&#65533;&#65533;	-&#65533;&#65533;,&#65533;&#65533;&#65533;Nb&#65533; 5&#65533;&#65533;&#65533;Z&#65533;=&#65533;n&#65533;uB_&#65533;3&#65533;gMj&#65533;J?"*&#65533;K&#65533;&#65533;P&#65533;R?&#65533;T_&#65533;V&#65533;X&#65533;&#65533;Z&#65533;&#65533;\&#65533;&#65533;^&#65533;&#65533;`&#65533;b?&#65533;d_&#65533;f&#65533;h&#65533;&#65533;j&#65533;&#65533;l&#65533;&#65533;n&#65533;&#65533;p&#65533;r?&#65533;t_&#65533;v&#65533;xo&#65533;&#65533;|&#65533;&#65533;~&#65533;&#65533;&#65533;&#65533;&#65533;O\>&#65533;&#65533;&#65533;&#65533;&#65533;&#65533;&#65533;?&#65533;&#65533;&#65533;&#65533;&#65533;&#65533;&#65533;&#65533;&#65533;&#65533;&#65533;&#65533;&#65533;&#65533;&#65533;&#65533;&#65533;&#65533;&#65533;&#65533;&#65533;&#65533;&#65533;&#65533;&#65533;&#65533;&#65533;&#65533;&#65533;&#65533;?&#65533;&#65533;_&#65533;} &#65533;A&#65533;&#65533;&#65533;&#65533;&#65533;&#65533;&#65533;&#65533;&#65533;&#65533;&#65533;&#65533;&#65533;?&#65533;&#65533;_&#65533;&#65533;&#65533;&#65533;o&#65533;&#65533;&#65533;&#65533;&#65533;&#65533;&#65533;&#65533;&#65533;&#65533;&#65533;O&#65533;&#65533;&#65533;&#65533;&#65533;_&#65533;&#65533;&#65533;&#543;&#65533;&#703;&#65533;&#65533;&#65533;&#65533;&#65533;&#65533;&#65533;&#65533;&#65533;&#65533;?&#65533;&#65533;&#65533;&#65533;&#65533;p&#65533;&#1567;&#65533;&#1727;&#65533;&#65533;&#65533;&#65533;&#65533;&#65533;&#65533;&#65533;&#65533;&#65533;&#65533;?&#65533;&#65533;O&#65533;e &#65533;&#65533;c&#65533;&#65533;&#65533;&#65533;&#65533;&#65533;&#65533;&#65533;&#65533;&#65533;&#65533;?&#65533;&#65533;_&#65533;&#65533;&#65533;&#65533;&#65533;&#65533;&#65533;&#65533;&#65533;&#65533;&#65533;$X&#65533;&#65533;A&#65533;	
b&#65533;&#65533;&#65533;C&#65533;&#65533;$N&#65533;X&#65533;&#65533;E&#65533;5n&#65533;&#65533;&#65533;&#65533;G&#65533;C&#65533;$Y&#65533;&#65533;I&#65533;)U&#65533;d&#65533;&#65533;&#65533;K&#65533;1e&#932;&#65533;&#65533;&#65533;M&#65533;9u&#65533;&#65533;&#65533;&#65533;&#65533;O&#65533;A&#65533;%Z&#65533;&#65533;Q&#65533;I&#65533;.e&#65533;t&#65533;&#65533;Q&#65533;N&#65533;Z&#65533;&#65533;U&#65533;Y&#65533;n&#65533;&#65533;&#65533;&#65533;&#65533;a&#334;%[&#65533;&#65533;Y&#65533;i&#1390;e&#65533;V&#65533;H&#65533;n&#65533;&#933;[&#65533;&#65533;]&#65533;y&#65533;&#65533;&#65533;&#65533;&#65533;&#65533;_&#65533;&#65533;+*a&#265;R&#65533;&#65533;&#65533;c&#529;%O&#65533;\&#65533;rY&#65533;^kn&#65533;&#65533;&#65533;&#65533;g&#1057;E&#65533;&]&#65533;t&#65533;&#745;U&#65533;f&#65533;&#65533;&#65533;k&#1585;e&#65533;{&#65533;&#65533;&#65533;m&#1849;u&#65533;&#65533;&#65533;&#65533;&#65533;o&#65533;o&#65533;\&#65533;&#65533;q&#65533;&#597;/g&#1980;&#65533;[&#65533;&#65533;&#65533;O&#65533;^&#65533;&#65533;u&#65533;&#1653;o&#65533;&#65533;&#65533;&#65533;w&#65533;&#65533;&#335;'_&#65533;&#65533;y&#65533;&#65533;&#1391;g&#65533;&#65533;&#65533;{&#65533;&#65533;&#65533;w&#65533;[&#65533;&#65533;}&#65533;&#65533;&#65533;&#65533;&#65533;&#65533;&#65533;&#65533; p@4&#65533;@TpAt&#65533;A#&#65533;pB
+&#65533;A&#65533;&#65533;&#65533;bC&:&#65533;&#65533;CCqDK4&#65533;DSTqE[t&#65533;Ec&#65533;qFk&#65533;&#65533;Fs&#65533;qG{&#65533;1  !&#65533; U ,0 b q&#65533;  &#65533; &#65533;H&#65533;&#65533;&#65533;&#65533;*\&#560;&#65533;&#199;#J&#65533;H&#65533;&#65533;&#321;L22&#65533;&#561;&#65533;&#463; C&#65533;I&#65533;&#65533;&#595;(S&#65533;\&#626;eC&#65533;0c&#668;I&#65533;&#65533;&#859;8s&#65533;&#65533;&#627;&#65533;&#991;@&#65533;
J&#65533;&#65533;&#1123;H&#65533;*]&#692;&#65533;&#1255;P&#65533;J&#65533;J&#65533;&#65533;&#1387;X&#65533;j&#65533;&#693;+S&#65533;`&#202;K&#65533;&#65533;&#1651;h&#1258;]&#65533;Q#&#1783;p&#65533;&#669;K&#65533;&#65533;&#1915;&#65533;&#65533;&#65533;&#759;&#65533;&#2047;&#65533;L&#65533;&#65533;&#65533;&#200;+^&#824;&#65533;&#65533;&#464;#K&#65533;L&#65533;&#65533;&#65533;&#728;3k&#65533;&#825;&#65533;&#65533;&#992;C&#65533;M&#65533;&#65533;&#65533;&#1256;S&#65533;&#65533;&#65533;&#65533;&#65533;&#65533;&#1520;c&#734;]w&#65533;&#65533;&#65533;s&#65533;&#65533;&#891;&#65533;&#65533;&#65533;&#65533;&#65533;&#65533;&#65533;M&#65533;&#65533;F&#65533;&#531;+^&#65533;yP&#1847;&#65533;&#65533;6N&#65533;&#65533;&#65533;&#65533;1&#65533;k&#65533;&#925;&#65533;&#65533;&#65533;mw&#65533;&#65533;m}&#65533;&#65533;&#65533;&#33270;&#190;=&#65533;&#65533;&#65533;&#65533;/OO&#65533;&#65533;&#65533;&#65533;&#65533;s&#65533;&#65533;&#65533;;u&#65533;&#65533;	&#65533;&#65533;&#65533;L5&#65533;&#65533;!0&#65533;
<D&#65533;^u&#65533;FT&#65533;f&#65533;!B2&#65533;&#65533;&#135;>&#65533;&#65533;&#65533;C$&#65533;&#65533;&#65533;&#65533;m&#65533;&#1669;*&#65533;&#65533;&#65533;'&#65533;&#65533;
4&#65533;8&#65533;6&#65533;&#65533;&#65533;\J&#65533; &#65533;&#65533;(&#65533;&#605;8&#65533;	6&#65533;8&#65533;&#65533;0&#65533;w"&#65533;&#65533;!&#65533;&#65533; APf&#65533;&#65533;[&#65533;&#65533;xd&#65533;J&#65533;&#65533;&#65533;&#65533;&#65533;&#65533;&#65533;}&#65533;&#65533;&#65533; &#65533;@&#65533;[&#65533;)gY)
&#65533;%&#65533;5&#65533;x&#65533;@&#65533;&#65533;&#65533;&#65533;g&#65533;9&#65533;mJ ?&#65533;&#65533;i&#640;g&#65533;&#65533;&#65533;&#65533;|&#65533;&#65533;'&#65533;s&#65533;$P&#65533;&#65533;&#65533;&#65533;&#65533;&#35364;&#65533;E&#65533;@4&#65533;&#65533;&#65533;&#65533;&#65533;&#65533;&#65533; &#65533;A&#65533;&#65533;&#65533;_&#65533;(&#65533;B&#65533;  n&#65533; !&#65533;&#65533;+&#65533;L6&#65533;&#65533;*&#65533;H&&#65533;&#65533;&#65533;yi&#65533;&#65533;n&#65533;f&#65533;m&#65533;&#65533;&#65533;f&#65533;&#65533;E2&#65533;&#65533;&#65533;&#65533;y.K&#65533;3&#65533;m&#65533;\&#65533;&#65533;@ &#65533;&#65533;  &#65533;&#65533;&#65533;&#65533;&#65533;&#65533;w_J&#65533;&#65533;&#65533;I2&#65533;&#65533;&#65533;&#65533;&#65533;;&#65533;O&#65533;"&#65533;&#65533; n&#65533;z&#260;&#65533;	&#65533;&#65533;&#65533;&#65533;&#65533;&#65533;&#65533;&#65533;R&#65533;&#65533;&#65533;&#65533;&#65533;&#65533;&#65533;&#65533;D&#65533;&#65533;&#65533;&#65533;&#65533;ql2&#65533;&#65533;&#65533;&#65533;&#65533;&#65533;hP&#65533;/&#65533;&#65533;'o&#65533;&#65533;&#65533;QT&#65533;&#65533;&#65533;M&#65533;v&#65533;&#65533;([g&#65533;&#65533;D#YP	&#65533;&#65533;&#65533;&#418;&#1212;&#65533;&#65533;N&#65533; $&#65533;&#65533;&#65533;+&#65533;&#65533;&#65533;&#65533;&#65533;&#65533;&#65533;&#65533;\&#65533;N\&#744;bl&#65533;
1Fg!&#65533;5&#1236;WS"&#65533;K&#65533;&#65533;&#65533;&#65533;&#65533;&#65533;x&#65533;u~C&#65533;&#65533;&#65533;r&#65533;V&#65533;&#65533;&#65533;%&#65533;8&#65533;&#65533;m&#65533;&#65533;QS%(&#65533;&#65533;&#65533;V&#65533;&#65533;&#65533;&#65533;&#65533;k&#65533;&#65533;@%8&#65533;&#65533;#&#65533;/B}&#65533;\&#65533;f,&#65533;&#65533;&#65533;&#65533;G>&#22071;&#65533;Rx&#889;&#65533;gg,&#65533;&#65533;&#1677;&#65533;&#65533;*yr&#65533;V_y&#65533;&#65533;&#65533;y&#65533;.&#65533;-{&#65533;c&#65533;y&#65533;&#65533;B&#65533;&#65533;&#65533;l&#65533;&#65533;&#65533;&#65533;&#65533;;l@&#65533;&#65533;t&#65533;&#65533;=&#65533;&#407;O*&#1587;w&#65533;&#65533;&#65533;&#65533;p&#65533;&#65533;&#65533;&#65533;&#65533;JPB&#65533;&#65533;&#65533;4&#65533;&#65533;U0&#65533;&#65533;&#1514;I&#65533;&#65533;2-/}-c&#33686;#@1&M&#65533;&#65533;rE4P{&#65533;&#65533;&#65533;
&#65533;&#65533;?C!lri&#65533;G&#65533;"&#65533;k}&#65533;&#65533;&#65533;&#65533;
q&#65533;&#65533;=&#65533; &#65533;&#65533;!4&#65533;v&#65533;&#65533;&#65533;o~&#906;	&#65533;&#65533;&#65533;!&#65533;)&#61489;\&#65533;g&#65533;&#65533;$X@&#65533;&&#65533;
^0&#65533;z&#65533;&#65533;"&#65533; &#7240;&#65533;`d&#65533;L&#65533;&#65533;.&#65533;_&#65533;&#65533;&#65533;k&#65533;&#65533;M&#65533;&#65533;&#65533;a&#65533;pxL@g&#65533;b &#65533;T&#65533;0&#65533;Q8&#65533;A&#65533; &#65533;e6
&#65533;Q&#65533;n^&#65533; )&#65533;LW&#65533;`(&#65533;=>&#65533;1&#65533;t&#65533;&#65533;&#65533;?z&#65533;pFJb&#65533;&#65533;H4C6c&#65533;&#65533;Olv&#65533;7&#65533;qn5&#65533;&#65533;&#65533;8	&#65533;[&#65533;&#65533;x&#65533;&#65533;&#551;&#65533;O&#65533;/&#65533;&#65533;(D&#65533;&#65533;[I&#65533;&#65533;&#65533;@&#65533;&#65533;&#1041;&#65533;&#65533;a&#65533;DlM&#65533;&#65533;&#65533;&#776;&#65533;&#65533;%&#65533;^&#65533;&#65533;(&#65533;gm&#65533;d'&#65533;&#65533;M}&#65533;T&#65533;&#65533;&#65533;9&frF&#65533;$ &#65533;&#65533;&#65533;&#65533;&#65533;"&#65533;l&#65533;&#65533;&#65533;&#65533;&#65533;`&#65533;&#65533;&#65533;@&#65533;i&#65533;r&#65533;&#65533;<e&#65533;&#65533;N^&&#65533;zd&#65533;&#65533;AJV&#1245;u&#65533;&#65533;P&#65533;&#65533;&#65533;&#65533;+&#65533;]t&#65533;&#65533;&#65533;&#65533;lg$&#65533;7A&#1218;*qQ&#65533;&#65533;^&#65533;&#732;(d&#65533;r_&#65533;.&#65533;&#65533;^&#65533;&#65533;&#65533;qy&#65533;&#65533;&#65533;J&#65533;&#65533;&#65533;&#65533;?&#65533;I&#65533;~r&#65533;&#65533;&#65533;&#65533;iD&#65533;@#&#65533;9Q&#65533;N&#65533;&#65533; 5&&#65533;hI&#65533;&#65533;&#65533;YOW&#474;&#65533;r&#65533;&#65533;Ei&#65533;DgxKI&#65533;/Vd&#65533;	&#65533;&#65533;S&#65533;~&#65533;x&#65533;q$&#65533;&#65533;{&#65533;&#65533;(3&#65533;&#65533;Z&#65533;&#65533;&#65533;&#65533;5&#65533;&#65533;&#65533;&#65533;"g&#65533;*%&#65533;&#65533;&#65533;^#&#65533;W&#65533;T&#65533;<IQ&#65533;KaJ&#65533;	&#65533;&#65533;0&#65533;&#65533;b&#65533;'!&#65533;&#65533;(&#65533;M&#65533;Z&#692;?R&#65533;&#65533;&#65533;&#65533;&#65533;c&#65533;&#65533;&#65533;
&#65533;&#65533;&#65533;]&#65533;)h&#997;&#65533;&#1958;&#65533;&#65533;&#65533;&#65533;ih&#65533;&#65533;&#65533;L&#1075;Y&#65533;I&#65533;&#65533;&#65533;e
7k&#65533;&#65533;&#65533;t&#65533;C&#65533;&#65533;U	V*&#65533;&#65533;&#65533;&#65533;J&#65533;&#162;N&#65533;&#65533;&#65533;&#65533;7h&#65533;&#65533;@G&#65533;&#65533;.&#65533;gJ&#65533;#mr&#65533;D^&#65533;&#65533;&#65533;&#65533;&#65533;sA&#65533;&#65533;&J&#65533;&#65533;fjA&#65533;&#65533;[&#65533;I&#65533;N&#65533;&#65533;~[&#65533;&#65533;*&#65533;;&#65533;&#65533;GZ_[&#65533;&#157;!&#65533;O&#65533;]:&#65533;`&#65533;&#65533;&#1317;<JSL&#65533;&#65533;)$&#65533;&#65533;&#65533;W|H &#65533;&#65533;&#65533;A &#65533;$&#65533;&#65533;:&#65533;}&#65533;R&#65533;&#65533;&#65533;&#65533;<%&#65533;/&#65533;:^&#65533;yM&#65533;&#65533;&#65533;&#65533;&#65533;&#65533;\!&#65533;&#65533;7&#65533;1RzW&#65533;&#65533;ZY&#65533;&#65533;&#65533;&#65533;@x&#65533;$&#65533;>&#65533;@G1&#65533;l@&#65533;&#65533;i&#65533;&#65533;WN&#65533;&#65533;&#65533;`&#65533;y&#65533;&#65533;&#65533;&#65533;l	V&#478;&#65533; x&#65533;3&#65533;&#65533;ub&#65533;&#65533;&#985;&#1160;&#65533;&#65533;&#65533;NV&#65533;8&#65533;A&#65533;&#65533;&#65533;&#65533;&#384;&#65533;!&#65533;^&#1048;&#65533;RQu&#65533;[&#65533;Q&#65533;&#65533;U&#65533;I&#65533;&#65533;'&#65533;&#65533;&#65533;&#65533;&#65533;&#65533;+&#65533;&#65533;&#65533;<&#65533;&#65533;&#65533;&#65533;Z&#65533;&#65533;&#65533;&#65533;&#65533;&#65533;&#65533;&#65533;=&#65533;S&#65533;:&#1387;N5m&#65533; &#65533;b&#65533;j~	&#65533;&#65533;W&#65533;;&#65533;&#65533;Z`&#65533;&#65533;-&#39157;:^M3&#65533;&#65533;&#65533;&#65533;&#65533;" Q&#65533;&#65533;&#65533; &#65533;&#65533;&#65533;^&#666;6&#65533;#&#65533;&#65533;T&#65533;v&#65533;L&#65533;&#65533;&#65533;&#65533;R,dc[&#65533;U&#65533;u&#65533;&#65533;&#65533;&#65533;{&#65533;&#65533;vn0&#65533;m&#65533;E"&#65533;Y&#65533;Wr&#65533;M&#65533;&#65533;&#65533;L-&#65533;&#65533;&#65533;&#65533;&#65533;4A&#65533;&#65533;&#1219;{\EV3&#65533;aA&#65533;e}&#65533;B&#65533;6 &#65533;&#65533;&#65533;&#65533;_`&#14958;&#65533;n>Ns9j&#65533;2wOL~&&#65533;O&#65533;&#65533;x&#65533;&#65533;}&#65533;H'd&#65533;&#65533;&#1175;~&#65533;!&#65533;W&#65533;@&#65533;~&B=.&#65533;&#65533;&#65533;8&#1099;&#65533;q&#1077;&#65533;5&#65533;v&#65533;ps&#65533;&#65533;&#65533;Yavu,p[d]&#65533;[w&#65533;&#65533;&#65533;&#65533;&#65533;O&#65533;x_&#65533;&#1233;&#65533; B&#65533;d&#65533;+&#65533;&#65533;&#65533;sJu&#65533;&#1082;&#65533;&#65533;&#65533;x&#65533;}&#65533;&#65533;&#65533;3&#65533;/&#65533;&#65533;&#65533;[&#65533;Q&#65533;&#65533;&#65533;D&#65533;&#1112;:&#65533;&#65533;&#65533;&#65533;t&#65533;E&#65533; T&#65533;&#65533;[:C_&#65533;U_&#65533;&#65533;&#65533;&#65533;&#65533;&#65533;=k&#65533;&#65533;&#65533;&#65533;a&#65533;&#65533;E[2&#1896;O=&#427;&#65533;&#1459;&#65533;&#65533;&#65533;O&#65533;O&#65533;&#65533;q&#65533;&#65533;&#65533;M&#65533;&#65533;&#449;>&#65533;Q&#65533;M&#65533;&#576;jY&#65533;&#65533;&#65533;o|&#65533;&#65533;&#65533;?i>&#65533;&#65533;~f&#65533;&#65533;&#65533;&#65533;&#65533;Si&#65533;&#65533;&#65533;&#65533;&#65533;\&#65533;&#1085;h72&#65533;&#65533;&#65533;?&#65533;&#65533;?&#65533;&#65533;G~&#65533;y&#65533;&#65533;~2&#65533;At&#65533;l&#65533;&#65533;&#65533;&#65533;w&#65533;e&#65533;"&#65533;&#65533;q&#65533;&#65533;3&#65533;&#65533;(&#65533;&#65533;f|&#65533;I&#65533;w&#65533;$h$&#65533;~0&#65533;&#65533;R5 [&#65533;3A&#65533;4&#65533;Q&#65533;6Y&#65533;S&#65533;$i&#65533;'|&#65533;&#65533;&#65533;n&#65533;W&#65533;BH&#65533;dUEM&#65533;w&#65533;DrCAXE>!&#65533;_X&#65533;!t>&#65533;u&#65533;&#65533;HH&#65533;C&#1541;'Av'`&#65533;&#1958; &#599;&#65533;&#65533;he\&#65533;$&#65533;&#65533;g&#65533;\&#65533;g% X&#65533;\'&#65533;X&#65533;&#65533;&#65533;&#65533;z&#65533;b&#65533;b&#65533;t>&#65533;Li&#1540;n7&#65533;nf&#65533;&#65533;9&#65533;&#195;&#1539;>&#65533;8w0'iNr&#65533;{X&#65533;#&#65533;$O&#65533;A&#65533;\&#65533;&#65533;R&#65533;}&#65533;&#65533;gVw&#65533;}S&#65533;&#65533;&#1544;V&#65533;&#65533;&#65533;`.&#65533;h&#65533;b&#65533;ID&#65533;'~(r&#65533;t&#65533;&#65533;&#65533;M&#65533;G&#65533;97&#65533;&#65533;$4&#65533;&#65533;&#440;&#65533;&#65533;&#65533;&#65533;`{&#65533;$&#65533;E&#65533;{&#65533;'&#65533;+&#65533;8&#65533;U&#65533;&#65533;8:*&#65533;]G&#65533;&#65533;&#65533;&#65533;&#65533;&#65533;tJ&#65533;X&#65533;&#616;&#65533;"&#65533;L&#65533;&#65533;y8Dz&#65533; !&#65533;+&#2024;s&#65533;&#1099;&#65533;&#65533; &#65533;Hk&#65533;S% &#65533;&#65533;X&#65533; w&#65533;&#524;&#65533;X&#65533;4D&#1176;y&#65533;&#65533;w&#65533;&#65533;h&#65533;&#65533;yl(&#65533;#9 &#65533;> 	&#65533;&#37089;&#1548;&#65533; &#65533;&#65533;IL&#65533;&#65533;&#65533;}&#65533;&#65533;QD&#65533;a&#65533;&#65533;~HPN/&#65533;FDv'&#65533;vL&#65533;&#65533;I~&#65533;Gy&#65533;9&#65533;&#65533;&#610;SS&#65533;&#65533;&#65533;fE1-L&#65533;;&#65533;e&#65533;&#65533;iq~5)&#65533;&#65533;h&#65533;&#65533;&#65533;&#65533;!/&#65533;&#65533;G&#65533;&#65533;&#65533;&#65533;&#65533;&#65533;#H&#65533;J&#65533;&#65533;]$&#65533;&#65533;+&#65533;&#65533;m&#65533;*&#1236;&#65533;x&#65533;&#65533;j9	H&#65533;A]: 1, &#65533;H&#65533;&#65533;&#65533;>tXB&#65533;#2&#65533;r@&#65533;azg7Fj&#65533;&#65533;&#1558;&#65533;&#65533;&#65533;&#65533;Q3&#65533;bJ&#65533;&#65533;&#65533;~4O&#65533;&#65533;&#65533;&#65533;&#65533;U7&#65533;&#65533;5dIR&#65533;&#404;&#65533;&#65533;&#65533;&#65533;&#65533;&#65533;&#65533;&#65533;y&#65533;'hI&#65533;,&#65533;7&#65533;E&#65533;&#65533;&#65533;&#65533;'#&#65533;&#305;&#65533;#p&#65533;V&#65533;&#664;&#65533;s&#65533;j&#65533;v&#65533;&#65533;YyB&#65533;y&#65533;&#65533;Q&#65533;a&#65533;c&#65533;&#65533;'&#65533;jA0&#65533;&#136;&#65533;s&#65533;4I&#65533;7&#185;F&#65533;&#65533;&#65533;&#65533;&#65533;k&#65533;&#65533;F&#65533;&#65533;&#65533;R&#65533;&#65533;H&#65533;&#65533;g&#65533;&#65533;<&#65533;&#65533;&#65533;&#65533;[&#541;&#65533;99QRD#m&#65533;y&#65533;2FBHR&#65533;#&#65533;&#65533;&#65533;&#65533;60$&#65533;`&#65533;&#65533;aPt&#608;i&#65533;&#65533;u&#65533;g:&#65533;&#65533;r&#65533;C_&#65533;9&#65533;rP&#65533;rH,F&#65533;VU\	&#65533;`FSC&#65533;Y&#65533;}&#65533;j&#65533;&#65533;,.&#65533;&#65533;0JfO&#65533;}&#1560;&#65533;&#65533;u&#65533;&#65533;sT&#65533;&#65533;&#65533;&#65533;&#65533;&#65533;v9gM 10&#65533;vi&#65533;?&#65533;&#550;+&#1001;&#65533;;&#65533;R &#65533;&#65533;f(&#65533;(f&#65533;&#65533;M&#65533;(;&#65533;&#65533;=J&#65533;sv/@&#65533;Z&#65533;&#65533;&#65533;&#65533;&#65533;SjD
vu&#65533;&#512;&#65533;a&#65533;c&#65533;%&#65533;9H&#65533;&#65533;&#65533;&#65533;R&#65533;&#65533;P &#65533;. TP}&#65533;&#65533;&#65533;A&#65533;&#65533;&#1433;&#65533;V&#65533;#&#65533;&#65533;&#65533;&#65533;Qb*H&#65533;&#65533; &#65533;&#65533;O&#65533;&#65533;&#65533;H&#65533;&#65533;!i0V&#65533;p&#65533;g"&#65533;&#65533;:&#65533;&#1552;&#65533;7J]t&#65533;P2&#65533;2&#65533;s&#65533;M&#65533;.&#65533;1&#65533;&#1614;&#65533;&#65533;G(&#65533;&#65533;*E&#65533;3W&#65533;&#65533;vd&#65533;&#65533;&#65533;jqY&#65533;&#65533;&#65533;&#65533;&#65533;DR`gL&#65533;1i&#65533;&#65533;&#65533;OQ.&#65533;&#65533;&#65533;&#65533;}BD&#65533;&#65533;c&#65533;7&#65533;&#65533;tZJ*P)Q4&#65533;`&#65533;&#65533;&#65533;&#65533;&#65533;&#65533;*&#65533;&#65533;&#65533;R&#65533;f&#65533;h*&#65533;q&#65533;&#65533;y&#65533;&#65533;
&#65533;&#65533;9&#65533;&#65533;J|&#65533;t&#65533;&#65533;&#65533;S&#65533;&#65533;&#65533;J&#65533;>&#65533;&#65533;&#65533;Z&#65533;&#305830;C&#65533;Zk&#65533;e&#1640;Q&#65533;&#65533;G&#65533;z&#65533;&#65533;)&#65533;+cJ&#65533;&#65533;&#65533;&#65533;&#65533;'&#65533;dfwW	&#65533;j0&7/Y&#65533;&#65533;&#65533;&#65533;Q&#65533;m&#65533;&#65533;&#65533;&#65533;*&#65533;	&#65533;&#65533;&#46767;&#65533;^RL&#65533;zJ#&#65533;&#65533;tb&#65533;:&#65533;*c&#65533;&#65533;1&#65533;&#65533;~#&#65533;&#65533;&#65533;9&#65533;&#65533;8ul&#65533;^Y&#65533;?K&#65533;&#65533;7q&#65533;&#65533;@JR&#65533;|	;&#65533;#6
&#65533;j'&#65533;&#65533;r&#7466;&aY&#65533;MDx&#65533;&#65533;&#65533;l&#65533;&#688;&#65533;&#1717;#1#&#65533;&#65533;*&#65533;&#65533;&#65533;&#65533;&#65533;&#65533;f&#65533;&#65533;&#65533;&#65533;Z&#65533;&#65533;&#65533;&#65533;&#65533;&#65533;jU5rq&#65533;P&#65533;&#65533;9Ka~KP&#65533;&#65533;$&#65533;U&#65533;&#65533;d!&#65533;U&#65533;&#65533;&#65533;v:&#65533;&#65533;&#1645;va4&#65533;&#65533;j&#65533;+&#65533;&#65533;o#a0e&#65533;&#65533;T&#65533;:&#65533;&#65533;&#1322;&#65533;&#65533;&#65533;&#65533;;&#65533;k&#65533;&#65533;-&#46825;Vb&v&#65533;&#65533;q/&#65533;&#&#65533;&#65533;%'&#65533;&#65533;&&#65533;&#65533;&#65533;&#1153;&#65533;&#65533;{BcS&#65533;&#65533;[&#65533;{&#65533;k{|&#65533;R&#65533;q&#65533;*&#65533;&#65533;S&#215;gQ-@&#65533;?&#1145;&#65533;&#65533;&#65533;&#1725;z&#65533;&#65533;&#65533;&#65533;&#65533;{&#65533;&#65533;;"lK|!i&#65533;B&#65533;1i*&#65533;l&#65533;&#65533;&#65533;&#65533;g&#65533;C&#65533;&#65533;;&#65533;&#65533;&#1712;&#65533;!#&#65533;&#65533;&#65533;&#65533;&#65533;e;&#65533;;&#65533;&#65533;&pm&#65533;&#65533;&#65533;&#65533;[L&#65533;&#65533;&#65533;&#65533;&#65533;&#65533;W&#65533;<+F&#65533;J&#65533;&#65533;&#65533;&#65533;&#65533;&#65533;&#65533;&#1179;_&#65533;U&#65533;&#65533;&#65533;?&#65533;&#65533;Fx*!C&#65533;&#65533;I&#65533;&#65533;&#65533;s9&#65533;&#65533;t&#65533;&#65533;.7&#65533;&#65533;&#65533;&#65533;&#65533;c&#65533;&#65533;q&#65533;&#65533;&#65533;$&#65533;'&#65533;&#65533;_&#65533;&#65533;p&#65533;[&#65533;&#65533;&#65533;&#65533;&#65533;!P&#65533;&#65533;&#65533;`&#65533;f&#1939;&#65533;n&#65533;&#65533;+A[&#65533;se-p&#65533;&#259;`&#65533;8&#65533;&#65533;[&#65533;&#65533;&#359; R&#65533;$ylS,&#65533;&#65533;h0R&#1527;&#65533;&#65533;&#65533;N&#65533;&#65533;&#65533; \`&#65533;m&#65533;&#65533;,&#811;&#65533;&#65533;&#65533;&#65533;|[&#65533;a\&#65533;dX&#65533;&#65533;&#65533;&#65533;&#65533;&#65533;&#65533;&#65533;a+&#65533;&#65533;rgf[&#65533;&#65533;&#65533;^$&#65533;&#65533;|&#65533;&#65533;&#65533;&#65533;}&#65533;!&#535;:&#721;g&#65533;&#65533;h!0 .l&#65533;)Q-|k&#65533;&#65533;&#65533;(K5&#65533;&#65533;&#65533;&#65533;L&#65533;&#65533;'&#65533;&#65533;FJ&#1792;&#972;&#65533;&#65533;&#52223;Z&#65533;	F&#65533;G&#65533;p&#65533;F&#201;d&#65533;&#65533;&#65533;&#410;L&#65533;&#65533;<&#65533;~&#65533;Y&#1971;&#65533;&#65533;l&#65533;6&#65533;&#65533;&#65533;W  y&#65533;w&#277;&#65533;&#65533;&#65533;4|&#65533;&#65533; &#65533;&#65533;@Bg&#65533;g&#65533;+&#65533;&#65533; &#65533;&#1851;i!&#65533;f&#65533;&#65533;&#65533;&#65533;#&#65533;&@2c&#65533;5H&#65533;q&#65533;\&#65533;i&#65533;Ta&#65533;J&#65533;C&#65533;&#65533;&#65533;5&#65533;6k&#65533;vX&#65533;&#65533;&#65533;&#65533;~&#65533;|7$&#65533; }v&#1739; :pL&#65533;&#65533;T9 Q&#65533;&#65533;&#65533;&#65533;.`&#65533;&#65533;R&#65533;&#65533;3&#65533;&#65533;&#65533;K&#65533;&#65533;<Y&#65533;^&#65533;
-(&#65533; &#65533;&#65533;&#65533;L&#65533;&#65533;&#65533;&#65533;&#65533;&#65533;u\\&#65533;Ej&#65533;X&#65533;&#65533;&#65533;&#65533;e&#65533;&#65533;&#65533;&#65533;$&#65533;&#65533;&#65533;&#65533;&'&#602;&#65533;Um&#65533;31r&#65533;n&#65533;&#65533;&#1028;&#65533;&#65533;B&#747;W&#65533;&#65533;@&#65533;&#65533;&#65533;&#65533;&#65533;.&#65533;5&#65533;b&#65533;&#65533;Y"h@?&#65533;7&#65533;&#297;&#65533;E&#65533;}&#65533;&#65533;#k 8&#65533;/&#65533;&#65533;&#65533;y&#65533;&#65533;g&#65533;&#65533;@&#65533;	&#65533;'j&#65533;H&#65533;&#994;j&#65533;&#65533;&#65533;&#65533;S&#65533;&#65533;T&#65533;&#1809;]'&#65533;&#65533;Q&#65533;&#65533;8&#65533;&#65533; wu#&#65533;!D@&#65533;e&#65533;1&#65533;&#65533;&#65533;&#65533;{&#65533;&#65533;&#65533;b&#65533;&#65533;&#65533;+$&#65533;M&#65533;&#65533;&#65533;&#65533;&#65533;&#65533;&#65533;&#65533;&#1491;&#65533;&#65533;&#836;!&#65533;&#65533;&#65533;_&#65533;F&#65533;&#65533;&#65533;2&#65533;&#65533;O&#65533;&#65533;'#&#1230;&#65533;]xR&#65533;u3&#65533;=(&#1894;M&#65533;~&#65533;&#65533;3*i&#65533;&#65533;&#65533;] M&#65533;&#65533;&#65533;;&#65533;&#65533;&#65533;&#65533;&#65533;g&#24899;l2&#503;&#65533;L&#65533;#h2^&#65533;@&#65533;&#711;&#65533;G&#65533;u.&#65533;%&#65533;>Bdv&#65533;&#65533;&#65533;M&#65533;l&#65533;5'&#65533;&#65533;&#65533;$&#65533;;&#65533;a'&#65533;&#65533;&#65533;[#'>nW&#65533;&#65533;LA&#65533;&#65533;&#65533;j&#65533;!9Q{&#65533;B&#65533;&#65533;';e&#65533;&#65533;%&#65533;&#65533;ys&#65533;A&#65533;b]>&#65533;&#65533;Z&#65533;@ &#65533;&#740;3&#65533;&#65533;&#65533;&#65533;P&#65533;&#65533;&#1565;&#65533;QN&#902;&#65533;&#65533;&#65533;&#65533;;&#65533;&#65533;&#65533;&#65533;^&#65533;&#65533;&#65533;&#65533;,B&#65533;&#65533;w&#65533;&#65533;*&#65533;	&#65533;F&#28620;C
,n&#65533;&#65533;"m&#65533;&#65533;&#65533;{N&#65533;Z&#65533;D&#65533;F~&#65533;-&#65533;te&#65533;&#65533;&#65533;&#65533;G&#65533;&#65533;.7&#65533;b&#65533;wC{&#837;&#65533;&#65533;&#65533;&#65533;&#65533;v&#65533;&#65533;&#65533;&#65533;@&#65533;FF&#1914;&#65533;|&#65533;&#65533;`0S&#65533;&#65533;&#65533;&#65533;!&#65533;&#65533;&#65533;K&#50269;&#65533;&#65533;.f&#65533;&#65533;&#65533;Crg&#65533;&#65533;&#65533;&#1342;&#65533;&#65533;&#65533;&#65533;&#65533;&#65533;W.&#65533;^02&#65533;;b&#65533;n&#60045;&#65533;&#65533;^ ^&#65533;y]&#65533;&#65533;6&#1526;Ap&#65533;w&#65533;&#65533;OE&#65533;&#65533;i&#65533;&#65533;p&#65533;&#65533;&#65533;&#65533;.&#65533;&#65533;&#65533;&#65533;M&#65533;&#65533;1
&#65533;&#65533;&#65533;m
&#65533;&#65533;G&#65533;.&#65533;&#65533;&#65533;~&#65533;&#65533;n=%0&#65533;&#65533;&#65533;&#65533;1#&#65533;2
&#65533;&#65533;X~g&#65533;L&#65533;&#65533;&#65533;'&#65533;&#65533;&#65533;&#65533;,&#65533;?&#65533;04&#65533;&#65533;1o&#65533;8&#65533;&#65533;&#65533;"&#65533;&#65533;&#65533;B&#1515;&#65533;Z8&#65533;H/E&#65533;&#65533;%&#65533;I&#65533;&#65533;&#65533;&#65533;&#65533;M&#65533;&#65533;P_&#65533;g!GV&#65533;&#65533;Z&#65533;&#65533;.&#65533;&#65533;
&#65533;&#65533;`&#65533;&#65533;<)L&#65533;f&#65533;h&#65533;&#65533;j&#65533;&#65533;l&#65533;&#65533;n](&#65533;&#65533;r_&#65533;`s&#65533;a&#65533;x&#65533;&#65533;&#65533;&#65533;|&#65533;&#65533;1&#65533; &#65533;&#65533; &#65533;&#65533;&#65533;&#65533;&#65533;'&#65533;&#65533;&#65533;&#65533;}&#65533;&#65533;&#65533;&#65533;&#65533;&#65533;&#65533;&#65533;/?&#65533;&#65533;&#65533;&#65533;O.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&#65533;&#65533;_&#65533;&#65533;&#65533;&#543;&#65533;&#703;&#65533;&#65533;&#65533;&#65533;&#65533;&#65533;&#65533;&#65533;O&#65533;&#65533;&#65533;&#65533;O&#65533;&#65533;&#65533;&#1567;&#65533;&#1727;&#65533;&#65533;&#65533;&#65533;&#65533;&#65533;&#65533;&#65533;&#65533;&#65533;&#65533;?&#65533;&#65533;_&#65533;&#65533;&#65533;&#65533;&#65533;&#65533;&#65533;&#65533;&#65533;&#65533;&#65533;&#65533;&#65533;&#65533;&#65533;&#65533;?&#65533;&#65533;_&#65533;&#65533;&#65533;&#65533;_&#65533;&#65533;&#65533;&#65533;$X&#65533;&#65533;A&#65533;	.d&#65533;&#65533;&#65533;C&#65533;%N&#65533;X&#65533;&#65533;E&#65533;5n&#65533;&#65533;&#65533;&#65533;&#65533;C!E&#65533;$Y&#65533;&#65533;I&#65533;)U&#65533;d&#65533;&#65533;%"&#65533;&#65533;%zY&#65533;&#65533;M&#65533;9u&#65533;&#65533;&#65533;&#65533;&#65533;O&#65533;A&#65533;%Z&#65533;&#65533;Q&#65533;I&#65533;.e&#65533;&#65533;&#65533;S&#65533;Q&#65533;N&#65533;Z&#65533;&#65533;U&#65533;Y&#65533;n&#65533;&#65533;&#65533;&#65533;W&#65533;a&#65533;&&#65533;R&#65533;&#65533;Y&#65533;i&#1390;e&#65533;&#65533;&#65533;[&#65533;q&#65533;T&#65533;&#65533;&#1914;s&#65533;&#65533;&#65533;&#65533;&#65533;&#65533;_&#65533;&#65533;&\&#65533;&#65533;a&#265;/.&#65533;&#65533;q/&#401;%'4&#65533;&#65533;e&#793;5o&#65533;&#65533;&#65533;&#65533;g&#65533;&#65533;E&#65533;%]&#65533;&#65533;i&#1321;U&#65533;f&#65533;&#65533;&#65533;k&#1585;e&#998;]&#65533;&#65533;&#65533;m&#1849;u&#65533;&#65533;&#65533;&#65533;&#65533;o&#65533;&#65533;A'^&#65533;&#65533;q&#65533;&#597;/gNiL&#65533;&#1125;O&#65533;^&#65533;&#65533;u&#65533;&#1653;o&#65533;&#65533;&#65533;&#65533;w&#65533;&#65533;&#335;'_&#65533;&#65533;y&#65533;&#65533;&#1391;g&#65533;><&#65533;*&#65533;_&#65533;&#65533;}&#65533;&#65533;&#65533;&#65533;&#65533;&#65533;&#65533;&#65533; q&#65533;&#65533;,E
4&#65533;@TpAt&#65533;A#&#65533;pB
+&#65533;&#65533;B3&#65533;pC;&#65533;&#65533;CCqDK&#65533;P&#65533;:RTqE[t&#65533;Ec&#65533;qFk&#65533;&#65533;Fs&#65533;qG{&#65533;&#65533;G &#65533;rH"&#65533;4&#65533;H$&#65533;&#65533;1&#65533;R&#65533;*&#65533;	(&#65533;&#65533;rJ*&#65533;&#65533;&#65533;J,&#65533;&#65533;rK.&#65533;&#65533;&#65533;K0&#65533;sL2&#65533;4&#65533;L4&#65533;TsM6&#65533;t&#65533;M8&#65533; !&#65533; _ ,0 p q&#65533;  &#65533; &#65533;H&#65533;&#65533;&#65533;&#65533;*<&#548;&#65533;&#199;&#65533;,&#65533;H&#65533;&#65533;&#331;'.&#65533;&#65533;$&#65533;&#463;#&#65533;&#65533;&#65533;&#65533;&#595;(S&#65533;\&#626;&#65533;&#727;0c&#65533;y&#65533;&#65533;C&#65533;8s
&#65533;&#65533;&#65533;%M&#65533;=&#65533;
J&#65533;&#65533;&#1123;H/6$hS&#65533;&#1255;&#65533;J&#65533;q&#65533;&#479;#&#65533;j&#65533;&#693;&#65533;&#1519;(&#65533;l&#65533;&#65533;&#65533;&#65533;M&#65533;&#65533;&#65533;*vmB&#65533;"&#65533;&#669;K&#65533;&#65533;&#1876;J&#65533;&#65533;|*c&#65533;&#65533;&#65533;&#65533;&#65533;Q&#65533;&#65533;&#1888;<&#65533;&#65533;y&#65533;&#65533;&#65533;&#464;&#65533;&#65533;&#65533;&#65533;&#65533;&#65533;!&#65533;0f&#11979;&#65533;vM&#65533;&#65533;&#65533;Hl&#65533;]!&#65533;&#65533;e&#792;y&#65533;=&#65533;rc&#19745;i&#65533;&#65533;&#859;vj&#65533;8Zw&#65533;&#65533;&#65533;f&#1605;C+_&#956;&#65533;&#65533;q?&#65533;N&#65533;&#65533;&#65533;&#65533;&#1587;k&#65533;&#957;&#65533;&#65533;&#65533;&#65533;C&#65533;&#65533;1&#65533;&#65533;_&#1584;&#65533;&&#65533;&#65533;&#65533;&#65533;&#65533;&#65533;&#65533;&#735;O&#65533;&#65533;&#65533;&#65533;&#65533;&#65533;X&#65533;y&#65533;&#65533;&#65533;{&#65533;&#65533;&#65533;&#65533;&&#65533;&#65533;&#65533;6&#65533;&#65533;|5&#65533;&#65533;&#65533;
6&#65533;`&#1604; &#65533;&#65533;^[&#65533;m&#65533;Ui&#65533;(&#65533;$&#65533;h&#65533;(b5&#65533;_&#65533;0&#65533;_&#65533;6P`8&#65533;&#65533;&#65533;&#65533;&#65533;&#65533;6b&#65533;<&#65533;&#65533;&#65533;<&#65533;&#65533;&#65533;&#317;&#65533;&#65533;`@$9 &#65533;*&#65533;&#65533;o8:&#65533;&#65533;TVi&#65533;&#65533;&#65533;&#65533;pDGd`&#65533;&#65533;g&#65533;d
D &#65533;>,	&#65533;cf&#393;&#65533;t&#65533;&#39109;_&#1634;y_f\f:)g&#65533;4&#65533; P &#65533;&#65533;&#1153;vy &#65533;@&#65533;&#65533;&#65533;Vj)&#65533;&#65533;&#65533;&#65533;	]'c&#65533; J
e&#65533;24&#65533;&#65533;
C&#65533;r&#65533;(u p&#65533;&#65533;&#65533;h&#65533;&#43384;&#65533;kwL%&#65533;iy$&#65533;&#65533;%&#65533;=0&#65533; 	&#65533;&#65533;&#65533;6&#65533;&#65533;ZE&#65533;)&#65533;^&#65533;&#65533;jO&#65533;&#65533;&#65533;&#65533;&#65533;6&#1515;S&#65533;&#65533;	&#65533;&#65533;&#65533;k&#65533;(&#65533;{(<&#65533;&#65533;&#65533;&#65533;y+&#65533;&#65533;Y&#65533;&#65533;&#65533;&#65533;&#65533;&#50429;,&#65533;&#65533;.&#65533;TPS&#65533;e&#65533;&#65533;f&#65533;'&#65533;&#65533;j&#65533;&#65533;&#65533;&#65533;&#65533;&#65533;&#65533;&#65533;%&#65533;&#65533;&#65533;&#1360;-&#65533;&#65533;&#65533;K &#65533;l&#65533;&#65533;([d&#65533;&#65533;&#65533;Z&#65533;,&#65533;*&#65533;&#65533;&#65533;z+&#65533;*p*&#65533;&#65533;&#65533;&#65533;#B&#65533;&#65533;&U&#1749;&#65533;*&#65533;&#65533;&#65533;&#65533;&#65533;6&#65533;&#65533;&#1221;&#65533; &#65533;7&#65533;3b&#65533;r9D r&#65533;&#65533;&#65533;l&#65533;A&#65533;&#65533;&#65533;
0 &#65533;:&#65533;, &#65533;p&#65533;&#65533;tp&#65533;&#65533;3&#65533;E&#65533;&#65533;&#65533;&#65533;\K&#65533;&#65533;3&#65533;&#65533;,&#65533;&#1774;b&#65533;&#65533;&#65533;G&#65533;+&#65533;&#65533;r7&#60974;&#65533;&#65533;m&#65533;&#65533;z&#65533;&#65533;0Z&#65533;&#65533;P( ;&#65533;
&#65533;&#65533;&#65533;)4"&#65533;&#993;8&#65533;&#65533;~-&#65533;&#15159;>gY&#65533;&#494;g&#65533;&#65533;g&#65533;&#212;&#65533;&#1632;8&#65533;I&#65533;&#1857;&#65533;K&#65533;&#65533;&#65533;&#1637;&#65533;v&#65533;_?&#65533;m\)7&#65533;&#65533;&#65533;&#65533;&#65533;P&#1937;o&#65533;&#65533;&#65533;WC&#65533;1&#65533; @&#65533; &#65533;&#65533;&#65533;u&#65533;+&#65533;&#65533;&#65533;a&#1856;&#65533;I@&#65533;&#65533;&#65533;&#65533;&#65533;&#65533;&#65533;@.vJ&#65533;&#65533;Y&#65533;>&#65533;&#65533;8&#65533;&#65533;&#1672;&#65533;A&#65533;S&#65533;&#65533;t&#65533;h&#65533;&#65533;Z&#65533;.&#65533;:&#65533;d&#65533;Q&#65533;\&#1447;&#65533;&#65533;FCMK&#65533;&#65533;&#65533; &#65533;)&#65533;UR&#65533;&#65533;>&#65533;>&#65533;&#65533;	d&#65533;R&#65533;8&#65533;&#65533;&#65533;&#65533;.4&#65533;&#65533;f&#65533;&#65533;]/!&#65533;&#65533;L>&#65533; se[&#65533;r&#65533;^&#65533;,&#65533;&#65533;&#65533;oKSR&#65533;0&#65533;:&#65533;Z&#65533;&#65533;dg7NU&#65533;<HfZ&#65533;&#65533;IyKs
&#65533;&#65533;&#65533;(&#65533;.#&#65533;i&#65533;&#65533;&#1574;&#65533;	&#1320;&#65533;f&#65533;&#65533;&#65533;)&#943; &#65533;&#65533;&#65533;?`&#65533;aFn~# &#65533;E&#65533;&#1804;@Q&#65533;6G&#65533;&#65533;&#65533;O&#65533;;&#65533;&#65533;&#65533;H&#65533;J&#65533;d?Uig&#65533;>G&#65533;&#65533;&#65533;9&#65533;&#65533;&#65533;yh&4&#65533;&#65533;&#65533;&#65533;ZoP&#65533;&#65533;&#65533;,kc&#65533;&#65533;U/o&#65533;&#65533; &#65533;v@A&#65533;&#273;ID&#65533;=#"&#65533;&#65533;&#65533;&#65533;^&#65533;f&#65533;&#65533;f&#65533;8&#65533;&#65533;&#65533;&#65533;$H?O&#65533;b&#65533;&#65533;sh51&#65533;uPld3csL&#65533;&#65533;&#65533;,&#65533;&#65533;s&#65533;:&#65533;i8_e&#65533; &#1188;&#65533;5&#744;&#65533;&#65533;&#65533;&#65533;&#65533;&#65533;_2u&#65533; &#65533;&#65533;2p0&#65533;>&#65533;L3&#65533;&#65533;&&#65533;&#65533;&#1030;&#65533;&#65533;~f)D&#65533;2@V&#65533;&#65533;&#65533;[#&#65533;&#65533;&#131;&#65533;&#65533;&#65533;&#65533;le	&#65533;&#65533;I&&#65533;&#65533;&#65533;,)&#65533;C&#65533;G&#65533;okt&#65533;6WZ&#65533;&#65533;q&#65533;!Eb&#65533;&#65533;Y-&#65533;&#65533;&#65533;^<&#65533;&#65533;&#65533;B&#65533;,;7&#65533;&#65533;/&#65533;&#65533;z&#65533;%4g2&#65533;eR&#65533;&#65533;&#65533;XEhP&#65533;&#65533;1&#65533;&#65533;$&#65533;&#65533;a>a:FC&#916;&#65533;&#65533;&#65533;&#65533;&#65533;&#65533;7&#65533;&#1322;_&#65533;&#37362;JWKf&#65533;x;z^w&#65533;0&#65533;&#65533;1 &#65533; &#65533;&#65533;6`&#65533;&#65533;&#628;&#65533;
mT];&#507;&#65533;&#736;&#65533;&#65533;&#65533;`&#65533;FJ&#65533;&#65533;&#65533;9&#65533;#;&#65533;:&#65533;&#65533;&#1059;&#65533;e&#65533;hG&#65533;&#65533;&#65533;x&#65533;&#65533;&#65533;&#30394;&#65533;&&#65533;7&#65533;.&#65533;I&#65533;&#65533;&#65533;&#1686;&#65533;&#65533;z&#65533;7(&#65533;&#65533;0&#65533;&#65533;]&#65533;m&#65533;K\&#65533;"&#65533;&#65533;MUl&#65533;&#65533;V6.n&#65533;U-j^&#65533;K&#65533;&#65533;&#431;c&#65533;(&#65533;f&#65533;YT&#65533;&#65533;&#65533;tGg&#65533;&#65533;y&#65533;1&#65533;d&#65533;&#65533;&#65533;&#65533;5?&#65533;-{&#65533;&#65533;&#65533;&#65533;&#65533;&#65533;&#65533;&#65533;&#65533;&#65533;&#65533;&#65533;]&#65533;&#65533;&#65533;&#65533;&#65533;&#65533;&#65533;&#65533;&#65533;&#65533;&#65533;&#1102;&#65533;&#65533;9[&#907;p&#65533;&#65533;'L&#65533;&#65533;(&#65533;&#65533; &#65533;&#1905;@&#65533;&#65533;
{&#65533;&#65533;&#1137;&#65533;&#65533;(^g&#65533;&#65533;&#65533;&#65533;&#65533;Y&#65533;&#1596;&#65533;S&#65533;&#65533;R&#28004;&#417;&#1089;p@&#65533;c&#65533;s&#65533;/rqi"5&&#65533;&#65533;&#65533;&#65533;&#65533;&#65533;&#65533;&;9&#65533;D&#65533;&#65533;&#65533;|_>&#65533;&#65533;Ar&#65533;<&#65533;%?&#65533;&#733;&#65533;&#65533;&#65533;&#65533;,y&#65533;&#65533;&#65533;xEl&#65533;&#65533;L.&#65533;x&#65533;&#65533;&#65533;O&#922;,&#65533;b&#65533;&#65533;&#65533;&#65533;x^Px&#65533;3&#65533;&#65533;*&#65533;&#65533;&#65533;s&#65533;&#65533;7&#65533;&#65533;&#65533;N4&#65533;I&#65533;&#65533;<;&#65533;&#1104;&#65533;
&#65533;&#65533;g"&#65533;&#65533;!.&#65533;@&#65533;q&#65533;F63&#65533;<]6&#65533;&#65533;,g(&#65533; &#65533;&#65533;N&#65533;&#65533;W&#65533;&#65533;)&#65533;&#1175;&#65533;&#65533;h&#65533;&#65533;&#1538;2_&#65533;ds&#65533;/&#65533;e'&#65533;*&#65533;&#65533;4&#42503;]We&#65533;b&#65533;Er&#65533;8HT4&#65533;&#65533;&#65533;&#65533;"TF'&#65533;&#65533;&#65533;&#1532;&#65533;<&#65533;<9&#65533;%&#65533;&#65533;&#65533;&#65533;&#65533;!&#65533;&#65533;&#65533;&#65533;_&#65533;$2NST&#65533;&#65533;&#65533;&#65533;wi&#65533;&#65533;&#65533;v&#65533;&#65533;<&#65533;~&#65533;&#65533;&#65533;&#65533;:w&#65533;s&#65533;>&#65533;k&#65533;z&#65533;&#65533;&#65533;Vh/&#65533;P &#65533;&#65533;6B&#65533;hg{&#65533;&#65533;&#65533;&#65533;&#65533;&#65533;W&#513;;&#65533;&#65533;&#65533;k&#65533;gPc&yo&#65533;&#65533;&#65533;~8&#65533;&#65533;rL&#65533;&#65533;Nf&#65533;&#65533;M&#65533;&#65533;{&#65533;)v4hp&#65533;>&#65533;&#65533;"N&#65533;-&#65533;&#65533;x&#65533;&#65533;&#65533;&#1566;HX&#65533;&#65533;;]&#65533;7&#65533;&#65533;lu&#65533;&#65533;RUV&#65533;t&#65533;&#65533;&#65533;&#65533;-Gz&#65533;)Rq&#65533;	&#65533;&#65533;h&#65533;&#65533;&#65533;&#65533;c}9&#65533;&#65533;c&#65533;&#65533;&#65533;&#65533;?K&#65533;&#65533;&#65533;&#65533;B&#65533;&#65533;h&#65533;j&#65533;&#61455;t`&#65533;&#65533;&#65533;&#65533;=8&#65533;&#65533;K&#65533;&#65533;&#65533;&#65533;`&#507;&#65533;_&#65533;&#65533;&#65533;=&#65533;i&#65533;<qc&#65533;&#65533;&#65533;&#65533;&#65533;h&#65533;H&#65533;&#65533;&#65533;z&#65533;pT&#65533;&#65533;*&#65533;&#65533;&#65533;]&#65533;&#65533;W&#65533;&#65533;gojp&#65533;\&#65533;G&#65533;)k &#1031;gcE &#65533;z&#65533;&#65533;*&#65533;)&&#65533;p.j&#65533;&#478;&#65533;&#65533;&#65533;&#1661;rO&#65533;&#65533;&#65533;Hb&#65533;O@|:&#65533;&#65533;l`&#375;&#65533;v&#65533;4&#65533;&#65533;&#65533;&#65533; C&#65533;|>&#65533;-&#65533;9Wz&#65533;&#1359;&#65533;F4&#65533;6&#65533;&#65533;&#65533;w YW+\&#65533;F&#65533;&#65533;S&#65533;#q&#65533;&#65533;|&#65533;w&#65533;0e&#65533;&#65533;"&#65533;&#65533;[&#65533;&#65533;.0J&#65533;w&#65533;1Y&#65533;&#65533;|&#65533;d&#65533;g&#65533;&#65533;&#65533;o0&#65533;c&#65533;&#384;$&#65533;*?&#65533;&#65533;6&#65533;p&#1621;4&#65533;u&#65533;c(&#65533;w*&#65533;g1&#65533;&#65533;&#65533;| s&#65533;S&#65533;>&#65533;4&#65533;5&#65533;&#65533;{&#65533;V"&#65533;5&#65533;7|&#65533;h&#65533;0&#65533;'&#65533;jb&#65533;&#65533;MVU&#65533;k&#65533;&#65533;?&#65533;&#65533;&8&#65533;&#65533;9&#65533;ABI&#65533;&&#65533;&#65533;:&#65533;K&#65533;8Q(&#65533;S,W&#65533;t`&#65533;&#65533;U+xv&#65533;%X_&#65533;&#65533;u&#65533;M_&#65533;4&#65533;"&#65533;&#65533;YG&#454;&#65533;x&#65533;C&#65533;ay&#65533;w&#65533;&#65533;&#65533;$y{H&#65533;&#65533;&#65533;-H/&#65533;u&#65533;&#690;Y&#65533;R&#65533;v&#65533;&#65533;oxo&#65533;&#65533;&#65533;&#65533;&#65533;&#65533;$t&#65533;&#65533;&#65533;&#65533;{}&#65533;dJep6S!&#65533;&#65533;?&#65533;&#65533;&#65533;&#65533;&#65533;&#65533;&#65533;&#65533;~Xv&#65533;&#65533;&#65533;&#136; &#65533;&#65533;60&#65533;&#343;j&#65533;}&#65533;&#65533;h&#65533; &#65533;&#65533;(&#65533;8&#65533;&#65533;h&#65533;&#65533;&#65533;&#65533;&#65533;l&#248;&#65533;<Bn*2&#65533;&#65533;u6&#65533;x(&#1842;6@+&#65533;&#65533;^o&#17018;X&#65533;&#65533;x&#65533;&#65533;hv&#525;&#65533;xd?- &#65533;&#65533;Vbp&#65533;&#65533;hn&#65533;&#65533;&#65533;H&#65533;&#58883;&#65533;2W&#65533;)&#65533;&#65533;|	&#65533;S&#65533;&#524;&#1719;&#65533;&#65533;k!&#65533;&#65533;`@&#65533;&#65533;&#65533;r&#65533;"&#1611;	&#65533;~&#65533;&#65533;&#65533;&#65533;*&#65533;".&#65533;-ik&#65533;&#65533;?&#65533;&#65533;&#65533;&#65533;pq&#65533;&#65533;&#65533;3&#65533;"&#65533;&#65533;8&#65533;&#65533;&#65533;&#65533;&#65533;\&#65533;2I&#65533; lx4&/&#65533;L&#65533;&#65533;&#65533;Q@&#65533;&#65533;5&#65533;4&#65533;&#65533;h&#65533;&#1217;8x&#65533;&#65533;k`&%EiQ&#65533;o&#65533;E%7&#65533;&#65533;oiD&#65533;nE&#65533;&#65533;mi1k&#65533; K(It#&#65533;&#65533;r&#65533;&#65533;`)&#65533;&#65533;'se	V&#65533;I`&#65533;'D?L	&#65533;t&#65533;4&#65533;[6R&#65533;$&#65533;iX&#65533;dQ&#65533;p&&#65533;&#65533;7u&#65533;w&#65533;&#65533;&#65533;O}i=dr&#65533;ujL&#65533;&#65533;&#65533;&#65533;&#65533;5&#65533;&#65533;6wt&#65533;!&#65533;&#65533;$|&#65533;&#65533;	(%&#65533;d&#65533;8&#65533;&#65533;yT&#65533;&#65533;*&#65533;$t&#65533;&#65533;&#65533;&#65533;/&#65533;&#65533;&#65533;&#65533;&#65533;&#65533;&#65533;J0&#65533;)X&#65533;xH4w/XW&#65533;;Z&#65533;&#65533;"&#65533;&#65533;&#65533;&#65533;&#65533;&#65533;c&#65533;y&#65533;&#65533;)&#65533;6&#65533;&#65533;i&#65533;&#65533;&#65533;]&#65533;&#65533;X&#65533;K&#65533;&#65533;_@v&#65533;&#65533;	Ps&#65533;&#65533;9&#65533;&#65533;C&#65533;&#1849;PE6&#65533;"4&#65533;"(
&#65533;b&#65533;&#65533;&#65533;&#1374;&#65533;&#65533;#z1x;4&#216;,&#65533;@k&#5937;&#65533;&#65533;PI&#65533;&#65533;WRv&#65533;~&#65533;{&#65533;f8&#65533;&#65533;&#65533;0&#65533;&#65533;&#65533;9M&#65533;IM&#65533;E	&#65533;&#65533;$&#65533;&#65533;&#65533;,&#65533;	F&#65533;R%jk&#65533;g&#65533;&#65533;&#65533;+&#65533;.&#65533;W:MN&#65533;&#65533;&#65533;&#65533;~&#65533;T
V&#65533;&#65533;| \&#65533;p&#65533;`q9&#65533;(&#65533;&#65533;&#65533;A)&#65533; G&#65533;&#65533;7&#65533;&#65533;&#65533;9AT$o&#65533;7VzOp&#65533;u*D7	&#65533;:&#65533;&#65533;9&#65533;&#65533;QfzI&#65533;&#65533;9&#65533;j&#65533;l&#65533;&#473;&#65533;&#65533;&#280;&#65533;U:&#65533;&#65533;&#65533;&#65533;&&#65533;&#65533;M&#65533;&#65533;&#65533;&#65533;I&#65533;g &#65533;&#65533;E:&#65533;)&#65533;&#65533;U&#65533;&#65533;u&#65533;L4&#65533;o*O&&#1512;Tj&#65533;1&#65533;&#65533;E&#65533;aj&#65533;\&#65533;&#65533;'&#65533;&#65533;&#65533;&#65533;&#65533;u&#65533;&#65533;&#65533;Z&#65533;&#65533;"&#65533;&#65533;QMOZMT&#229;C&#65533;S &#65533;&#65533;&#65533;3&#65533;&#65533;&#65533;&#1703;&#65533;i&#65533;y(`&#1162;&#65533;&#65533;Z&#65533;&#65533;&#65533;#&#65533;B&#65533;&#65533;yE&#65533;O&#65533;&#65533;,&#65533;]x&#65533;&#65533;&#65533;&#65533;1L6&#65533;=&#65533;&#65533;W&#1642;&#65533;&#65533;&#65533;&#65533;&#65533;&#65533;&#65533;:v\Z&#65533;R`0&#65533;3&#65533;&#723;&#65533;&#65533;&#1674;&#65533;&#65533; &#65533;&#65533;l&#65533;q&#65533;5v&#65533;&#65533;	nJE&#65533;&#1199;T&#65533;l&#65533;t&#65533;&#65533;&#65533;oc&#65533;&#65533;&#65533;=&#65533;&#65533;&#65533;"p&#65533;*&#65533;&#65533;:&#65533;&#65533;8&#65533;\&#65533;&#65533;&#1284;&#65533;Z&#65533;&#65533;S@&#65533;&#65533;&#65533;&#65533;e^	}&#65533;#&#65533;&#65533;`q&#65533;j&#65533;&#65533;&#65533;R&#65533;&#65533;&#65533;Q+&#65533;^wI{K&#65533;a&#65533;HA&#65533;&#1754;Y&#65533;kP&&#65533;&#65533;eWE?"D&#65533;&#65533;&#65533; &#65533;l&#65533;&#65533;Jr&#65533;&#65533;&#65533;&#44170;&#65533;&#65533;&#65533;&#1189;[Q&#65533;&#65533;&#65533;&#65533;&#65533;&#694;#au&#65533;&#65533;&#65533;u+&#65533;k&#65533;&#65533;f&#65533;F&#65533;&#65533;
&#65533;i&#65533;"_Q&#65533;&#65533;J&#65533;K&#65533;e&#65533;&#65533;q&#65533;z4&#65533;?^&#65533;&#65533;k&#65533;&#65533;8&#65533;&#65533;^*T&#65533;&#65533;&#65533;AP&#65533;&#65533;KMP&#65533;Pp&#65533;&#1396;&#65533;(&#65533;&#65533;B&#65533;&#65533;8&#65533;s&#65533;&#65533;&#65533;yi&#65533;+&#65533;_&#1721;,&#1122;&#65533;*&#65533;y.2&#65533;*@&#65533;&#65533;{&#65533; &#65533;&#65533;&#65533;x&#65533;&#65533;&#65533;e&#65533;&#65533;q?g&#65533;&#65533;&#65533;&#65533;&#65533;h&#40658;&#65533;m&#65533;&#65533;&#1579;&#65533;y&#65533;&#65533;(@<&#1786;&#65533;so&#65533;'a&#65533;k&#65533;&#65533;&#65533;&#65533;&#65533;&#65533;j&#65533;KE&#65533;&#65533;3&#65533;&#65533;S&#65533;&#65533;&#65533;~&#54720;1&#65533;&#65533;X!&#65533;&#65533;#&#65533;&#65533;I-&#65533;&#700;&#65533;&#65533;&#65533;&#1035;&#65533;KP&#65533;&#65533;&#65533;v&#65533;&#65533;&#65533;&#65533;@vMv&#65533;Y&#65533;&#65533;&#1791;&#65533;>A&#65533;n Q
&#65533;9p&#65533;&#65533;&#65533;&#1290;k&#65533;&#763;&#65533;4;rZn&#65533;`&#1990;&#65533;R!X(&#65533;}&#65533;&#65533;&#65533;%&#65533;&#65533;!&#65533;cK&#65533;z&#65533;&#65533;&#65533;&#1790;CbO@&#65533;&#65533;&#65533;&#1503;i&#65533;&#771;}7&#65533;&#65533;Z&#65533;W&#65533;k&#65533;&#65533;W&#65533;&#65533;&#65533;&#65533;3&#766;j&#65533;&#65533;Y&#65533;F&#65533;&#65533;&#65533;v&#65533;r8{&#65533;U&#65533;&#65533;J:8F&#1580;e&#65533;Hp&#65533;&#53680;&#65533;&#65533;\&#65533;&#65533;&#754;&#65533;&#65533;&#65533;&#65533;&#65533;r&#65533;[z&#65533;&#65533;&#65533;_&#65533;&#65533;&#65533;&#65533;4!&#65533;&#65533;&#65533;&#227;W0f&#65533;A&#65533;4Z?&#65533;&#65533;*;&#65533;+&#65533;&#65533;Gqc2&#65533;&#65533;&#65533;!&#65533;h g&#65533;&#65533;ui[ 	&#65533; &#65533;H &#65533;=&#65533;&#65533;&#65533;&#65533;2&#65533;M&#65533;&#65533;&#65533;&#607;&#65533;R&#65533;&#65533;&#65533;|&#65533;&#65533;q&#65533;&#65533;&#65533;i&#65533;zb1&#65533; u&#65533;&#65533;&#65533;\&#65533;(sZ&#65533;&#65533;\^&#65533;&#408;,M&#65533;&#65533;&#65533;&#65533;&#65533;&#65533;&#65533;7#0&#65533;&#65533;&#65533;&#65533;Z4&#65533;&#274;&#65533;a &#65533;&#65533; &#832;C&#65533;^|2a&#65533;&#65533;&#65533;f&#883681;&#65533;s&#65533;<	&#65533;P&#65533;&#65533;&#65533;iB&#1650;&#65533;&#65533;&#65533;&#65533;&#65533;X&#65533;&#65533;<Y&#65533;&#65533;&#65533;&#65533;% &#65533;&#802;&#65533;&#65533;C&#65533;0Z&#65533;&#65533;rz&#65533;&#65533;&#65533;&#65533;&#65533;h9&#65533;&#65533;yV9&#65533;&#65533;&#65533;&#65533;M&#65533;d &#65533;<@&#65533;-&#65533;&#65533;&#65533;&#65533;&#65533;pY6=(.@+6&#15998;&#1178;9@&#65533;4 Q+|&#65533;&#65533;s&#65533;,&#1044;&#668;&#65533;&#65533;o2ys=S&#65533;g &#1266;5&#65533;M&#65533;<]@&#65533;&#65533;&#519;&#65533;}&#65533;t&#65533;q>ifk&#65533;&#65533;&#1711;-/I&#65533;&#65533;"&#65533;iUC&#65533;&#65533;&#65533;]`H\=&#65533;&#65533;c
^&#65533;V&#65533;&#65533;! &#65533;&#65533;gg&#1434;&#65533;&#65533;&#65533;&#1441;&#65533;aD&#65533;&#65533;N&#65533;&#65533;&#1017;&#65533;M&#65533;<&#65533;~}i0&#65533;F&#65533;&#65533;/&#65533;2&#65533;P
&#65533;&#65533;v#&#65533;W&#65533;H&#65533;L3&#65533;&#65533;#/&#65533;S2&#65533;&#65533;ZI&#65533;_&#65533;&#65533;&#65533;KdE_&#65533;&#65533;T&#65533;&#65533; 	&#65533;&#65533;&#931;w3-&#65533;&#967;=&#1592;Q&#65533;w(Se&#65533;&#65533;&#65533;/J&#366;=&#65533;&#65533;Od&#65533;&#65533;|&#65533;P&#65533;&#65533;:q&#65533;&#65533;&#65533;k`&#65533;&#65533;;&#7863;&#65533;@&#65533;]I)&#65533;}&#65533;4&#65533;-&#65533;w&#65533;&#65533;'w&#65533;1&#65533;-&#65533;&#607;&#65533;&#65533;&#1597;&#65533;U&#65533;&#65533;\kv&#65533;&#65533;<sZ&#65533;&#65533;&#65533;&#65533;ol&#65533;M&#65533;&#65533;i&#65533;&#65533;&#65533;&#65533;&#65533;c(&#65533;&#65533;&#65533;M&#65533;d\&#65533;&#65533;\-_&#65533;&#65533;&#65533;&#65533;&#65533;z&#65533;&#65533;G&#65533;&#65533;>&#65533;T$&#65533;&#65533;&#65533;&#65533;&#65533;\Q&#65533; &#65533;n &#1385;i=&#65533;>&#65533;PW&#65533;, `&#65533;&#65533;&#65533;5&#65533; &#65533;&#65533;C&#65533;&#1754;&#65533;>^&#65533;&#65533;j&#65533;&#65533;+&#65533;n&#65533;&#65533;@ms&#65533;Z&#65533;N&#65533;H(&#65533;&#65533;.&#65533;Z&#65533;0&#65533;&#65533;m&#65533;&#65533;>&#65533;F &#65533;&#65533;&#65533;]&#65533;&#65533;S&#65533;&#65533;F&#65533;Y&#65533;m&#65533;[MV&#65533;}|&#65533;&#65533;&#65533;&#65533;g&#65533;&#65533;G1&#65533;Z&#65533;&#65533;o&#65533;37,&#182;&#65533;&#65533;?&#65533;&#65533;w&#65533;&#65533;BA&#65533;&#65533;&#65533;&#65533;.&#65533;	_&#65533;&#65533;z_.I\&#65533;v"gc&#65533;'&#65533;&#963;tz&#65533;&#65533;z&#65533;&#65533;.&#65533;)&#65533;&#65533;Q(J&#65533;B&#65533;N&#65533;]q&#65533;&#65533;&#65533;&#65533;+&#65533;l\&#65533;t&#65533; &#65533;s&#65533;&#65533;Aa&#65533;kn&#65533;&#65533;&#65533;N&#65533;&#65533;(f&#65533;t&#65533;g&#65533;&#65533;&#65533;A&#65533;&#65533;F&#65533;&#1899;Nn&#65533;	<(&#65533;X&#65533;&#65533;&#65533;&#65533;sF&#65533;&#65533;F&#65533;&#65533;&#65533;&#65533;[0	)&#65533;~&#65533;d&#65533;&#65533;&#65533;NX9#&#65533;&#65533;&#65533;W	&#65533;&#65533;6m&#51410;&#65533;&#65533;&#1980;&#65533;~&#65533;\)&#65533;&#65533;&#65533;&#65533;&#65533;	&#65533;kV[e&#65533;:&#65533;KY&#65533;&#65533;&#65533;&#65533;&#65533;&#65533;&#65533;&#65533;&#65533;&#65533;&#65533;&#65533;[&#65533;&#65533;i&#65533;&#65533;	&#990;?&#65533;&#65533;c &#58190;&#65533;P=z&#65533;a&#65533;&#65533;&#65533;&#734;&#506773;-&#65533;&#65533;&#65533;&#65533;	&#65533;&#65533;K&#65533;&#65533;&#65533;GX&#65533;&#65533;&#65533;6&#65533;&#65533;&#65533;&#65533;]a	&#65533;<&#65533;&#65533;&#65533;&#65533;,8&#65533;&#65533;D&#65533;>o,&#65533;56_&#65533;f&#65533;&#65533;I&#65533;&#65533;q*A3&#65533;I/&#65533;&#65533;N&#65533;U&#65533;&#65533;`aJG&#65533;AX&#953;_?&#65533;s&#65533;)&#65533;=&#65533;[_&#1602;&#1669;&#65533;&#65533;2&#65533;&#65533;L&#65533;&#65533;}0&#65533;&#65533;p&#65533;&#65533;&#65533;QG&#65533;r?&#65533;t&#65533;&#65533;R&#65533;&#65533;&#65533;&#65533;&#65533; &#65533;&#1057;P&#65533;&#65533;&#1723;z&#65533;r&#65533;&#65533;&#65533;&#65533;Xg&#65533;&#65533;&#65533;&#65533;O&#65533;M&#65533;&#65533;R&#65533;&#65533;&#65533;&#65533;&#65533;&#65533;b/&#65533;&#65533;&#65533; &#65533;n&#65533;s&#65533;&#65533;&#65533;_&#65533;#fd{&#65533;&#65533;P&#65533;&#65533;&#65533;&#65533;&#65533;&#65533;U&#65533;j&#65533;.&#65533;&#65533;&#65533;&#65533;&#65533;Z&#65533;&#65533;&#65533;;&#65533;&#65533;&#65533;&#65533;&#65533;&#65533;D&#65533;&#65533;&#65533;&#65533;&#65533;&#65533;$&#65533;&#65533;&#65533;2(&#65533;&#65533;&#65533;&#65533;&#65533;n&#1599;&#65533;(&#65533;&#1151;&#65533;&#65533;&#65533;&#65533;M&#65533;&#65533;&#65533;9K&#65533;&#65533;&#65533;&#65533;&#65533;&#65533;&#65533;&#65533;&#65533;&#65533;O&#65533;?&#65533;&#65533;?&#65533;&#65533;&#65533;&#65533;&#65533;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2014; AH&#65533;@&#65533;D&#65533;P&#65533;B&#65533;>&#65533;8HbD&#65533;&#65533;X&#280;Q&#65533;F&#65533;=~R&#65533;H&#65533;%M&#65533;D&#65533;R&#65533;&#65533;Z,]&#65533;&#65533;S&#65533;L&#65533;5m&#1964;&#65533;&#65533;&#65533;A&#65533;8}&#65533;T&#65533;P&#65533;E&#65533;E&#65533;T&#65533;R&#65533;M&#65533;Z&#65533;U&#65533;T&#65533;U&#65533;^&#346;U&#65533;V&#65533;]&#65533;z-#(&#65533;&#65533;1b&#65533;&#65533;E&#65533;V&#65533;Z&#65533;m&#1918;&#65533;W&#65533;\&#65533;u&#65533;&#65533;&#65533;kVo &#65533;}&#65533;&#65533;X&#65533;`&#133;F&#65533;X&#65533;^&#395;?&#65533;&#65533;Y&#65533;d&#661;-_&#412;Y&#65533;f&#925;=&#65533;Z&#65533;h&#65533;yM&#65533;F&#65533;Z&#65533;j&#1453;]&#65533;&#65533;[v&#65533;/&#65533;m&#65533;&#413;[&#65533;n&#1981;}&#65533;&#65533;&#65533;S&#65533;p&#65533;&#333;G&#65533;\&#65533;r&#65533;&#861;3o&#65533;&#65533;&#65533;t&#65533;&#1389;_&#478;]&#65533;v&#65533;&#1917;^&#65533;x&#65533;:&#65533;&#65533;.&#65533;^&#65533;xA&#65533;&#1919;&#65533;_&#65533;|&#65533;&#65533;&#65533;&#65533;7~&#65533;g&#65533;&#65533;&#65533;&#65533;0@$&#65533;@&#65533;?d&#65533;A&#65533;0B	'&#65533;.:/&#65533;0C7&#65533;C?&#65533;&#65533;&#65533;&#65533;2o?OD1EWd&#65533;E&#65533;Fg&#65533;&#65533;Fo&#65533;1Gw&#65533;G2H!&#65533;$&#65533;H#&#65533;D2I%&#65533;d&#65533;I'&#65533;&#65533;2J){&#65533;&#65533;+&#65533;&#65533;2K-&#65533;&#65533;K/&#65533;3L1&#65533;$&#65533;L3&#65533;GD3M5&#65533;d&#65533;M7&#1988;3N9&#31027;N;&#65533;,N/&#65533;d&#65533;O?&#65533;4PA%&#65533;PCE4QEe&#65533;QG&#65533;4RI'&#65533;&#65533;RK/&#65533;4SM7&#65533;&#65533;L !&#65533; U ,0 p q&#65533;  &#65533; &#65533;H&#65533;&#65533;&#65533;&#65533;*&#65533;&#65533;d	&#65533;&#65533;&#65533;H&#65533;Db&#327;3F&#65533;&#561;&#65533;&#463; C&#65533;I&#65533;b&#592;S&#65533;\&#626;&#65533;&#727;0c&#668;I&#65533;&#65533;&#859;8s&#65533;&#65533;&#627;'F&#65533;Mrz&#65533;&#65533;&#1123;H&#65533;&#65533;&#36073;&#1255;P&#65533;J&#65533;J&#65533;&#65533;&#1387;.\*D&#65533;W&#65533;J&#202;&#65533;(&#1459;h&#1258;]&#758;&#65533;&#1766;ZB&#1297;&#65533;F&#65533;!e&#65533;&#65533;&#759;o&#503;&#65533;L&#65533;&#65533;a&#65533;ek&#65533;8&#65533;&#65533;&#65533;&#65533;6&#65533;&#65533;&#65533;K&#65533;&#65533;5$3]x&#65533;&#65533;&#992;C&#65533;-&#65533;&#65533;+?~&#65533;H&#65533;&#688;cq&#65533;&#65533;&#65533;&#65533;rfB&#65533;&#65533;&#65533;&#65533;&#65533;&#65533;&#65533;]&#65533;&#65533;&#65533;q&#1387;!&#65533;,&#65533;9&#65533;(&#65533;&#65533;+&#65533;&#179;k&#65533;&#957;&#65533;&#160;8&#65533;&#65533;&#65533;<&#65533;&#65533;&#65533;&#65533;&#65533;&#65533;A z&#65533;?&#65533;c&#65533;N&#65533;&#65533;&#65533;&#65533;mG?n&#65533;&#65533;y%&#65533;&#65533;m&#65533;)&#65533;  W&#65533;i&#65533;&#1987;F&#65533;~&#65533;&#65533;f&#65533;&#65533;&#65533;&&#65533;&#65533;EI&#65533;	(&#65533;
F&#65533;&#65533;`F&#65533;&#65533;&#8869;&#65533;TA+D&#1410;@&#65533;!&#65533;!&#65533;&#65533;-&#65533;&#65533;q&#65533;  Af9:t&#65533;n,&&#65533;&#65533;Y$&#1925;(&#65533;6&#65533;	&#65533;A&#65533;&#65533;&#65533;s?"`&#65533;&#65533;&#65533;x&#65533;PL&#65533;i&#65533;&#1600;&#1684;P&#65533;x#k;h&z[6A{@&#65533;fe&#65533;Pg*(w-&#65533;&#65533;m&#65533;&#65533;%&#65533;%1'&#65533;u&#65533;&#65533; &#65533;@9&#65533;&#65533;H&#65533;\D&#65533;v&#65533;p@G&#65533;A'L&#614;&#65533;&#65533;&#65533;&#65533;g&#65533;Z&#65533;&#65533;e&#65533;8&#65533;&#65533;&#65533;)&#65533;&#65533;&#65533;jka&#65533;Jy*&#65533;Q&#65533;P&#65533;&#65533;&#65533;&&#65533;&#65533;&#65533;&#65533;&#65533;&#65533;6&#65533;A|&#65533;&#65533;6,&#65533;&#65533;F+&#65533;&#65533;&#65533;V&#65533;&#65533;&#65533;U&#65533;i&#65533;T&#65533;Z^&#65533;&#65533;&#65533;hm&#65533;&#65533;"&#65533;IQz&#65533;&#65533;&#65533;&#65533;&#65533;+&#65533;&#65533;&#65533;&#65533;&#65533;&#65533;i&#65533;+&#65533;6zg&#65533;&#65533;&#65533;;&#1444;&#65533;&#65533;%7&#65533;&#65533;&#65533;d&#65533;&#65533;&#65533;0&#65533;&#65533;F,&#65533;Oq&#65533;&#65533;b&#65533;&#637915;Wv&#65533;&#65533;+&#65533;&#65533;&#65533; &#65533;&#65533;v&#65533;K&#65533;&4&#65533;&#65533;0&#460;S&#65533;qd&#1518;5&#65533;&#65533;&#65533;&#65533;W&#65533;"&#65533;&#65533; &#65533;[&#65533;H&#65533;l&#65533;&#65533;A7&#65533;&#65533;&#65533;P&#65533;&#65533;b&#65533;&#984;&#65533;&#65533;;&#65533;*&#65533;Q&#65533;&#65533;&#65533; xp&#65533;wm&#65533;&#65533;h&#65533;4]&#65533;"&#65533;&#65533;&#65533;o&#65533;&#65533;&#65533;&#65533;Ie &#65533; &#65533;&#65533;&#65533;t&#65533;&#65533;&#65533;&#65533;&#1984;O&#65533;/
8&#65533;&#881;&#65533;&#65533;&#65533;t&#65533;"Xn&#65533;&#65533;*_&#65533;[&#65533;&#65533;&#792;g&#65533;&#65533;F20&#65533;&#65533;T&#65533;/&#65533;X*&#65533;7&#65533;%&#65533; &#65533;&#65533;&#65533;*&#65533;w&#65533;KQN&#65533;Ves&#65533;&#65533;&#65533;&#65533;&#65533;d&#65533;@&#65533;&#65533;Zj&#65533;&#65533;&#65533;&#1418;&#65533;&#65533;&#65533;&#65533;wC&#65533;'&#65533;-&#65533;^;&#65533;6&#65533;&#65533;A&#65533;8&#65533;i&#65533;&#65533;k&#65533;{&#65533;&#65533;&#65533;Z&#65533;q&#65533;&#65533;!&#65533;&#459;d&#65533;E&#65533;3&#65533;Y5&#65533;&#65533;&#1833;&#65533;&#65533;&#450;&#65533;&#65533;&#65533;&#65533;&#65533;U&#65533;&#65533;o[&#65533;-&#65533;&#65533;&#65533;&#65533;&#65533;&#65533;W&#65533;KUE&#65533;&#65533; &#65533;&#65533;
llD[@V9&#65533;YPP&#65533;&#65533;]&#65533;|'&#65533;,&#65533;&#65533;$(W&#65533;@A&#65533;d&#65533;:&#65533;A&#65533;7?&#65533;py^&#65533;&#65533;=&#341;&#65533;Nx6&#65533;O&#65533;,&#65533;&#65533;&#65533;&#65533;&#65533;&#65533;l&#65533;&#65533;&#65533;&#1502;&#1772;o&#65533;P&#65533;U&#65533;*&#65533;Kn&#65533;&#65533;&#65533;&#65533;|H&#65533;&#1357;&#65533;)+b&#65533;n&#65533;&#65533;&#65533;.o"&#65533;NV&#65533;6&#65533;j#&#65533;]&#65533;&#65533;5&#65533;&#65533;o8(` @t.
(&#65533;E&#65533;:b0 &#65533;9@:i\&#65533;A&#65533;&#65533;F*(r&#65533;&#65533;X,&#65533;&#65533;xZ&#65533;
i4f&#65533;$&#65533;+l&#65533;&#65533;&#571;E&#65533;H(q&#65533;*&#65533;&#65533;&#65533;I[s&#65533;P &#65533;amOE&#65533;&#65533;&#65533;&#65533;C&#65533;Y&#65533;c&#65533;&#65533;eH>&R&#65533;)X&#65533;&#65533;V&#65533;L&#65533;DD1T&#65533;&#65533;&#65533;N'%1G^&#65533;&#65533;&#65533;&#65533;&#65533;f5&#65533;x*`&#65533;&#598;&#65533;&#65533;}&#65533;&#65533;{i&#65533;:Ot&#65533;&#65533;&#65533;Z&#65533;gx"&#65533;&#65533;&#1331;.9Bu&#65533;&#65533;01Yd&#65533;&#63527;&#65533;A&#65533;&#65533;&#65533;\&#65533;&#65533;&#306;&#902;n&#65533;[4&#65533;&#65533;$h&#65533;=&#65533;&#1702;&#65533; d&#65533;`z~&#65533;Q"B&#65533;&#512;(&#65533;/M&#65533;CQ8&#65533;&#65533;}&#65533;(@&#65533;&#65533;&#65533;&#65533;&#1114;&#65533;&#928;&#65533;4&#65533;
&#65533;&#936;&#65533;&#65533;~z&#65533;&#65533;D&#65533;&#65533;&#815;d]PG&#65533;NQr&#65533;$UAuz&#65533;&#362;Z&#65533;&#65533;T&#65533;&#65533;&#65533;H2&#65533;&#65533;&#65533;&#65533;&#233;&#65533;y&#65533;&#65533;z4&#65533;XM&#65533;Z&#65533;:&#65533;&#65533;Q&#555;I%&#65533;eB:V&#65533;&#65533;hl&#875;^&#65533;&#65533;&#1525;&#65533;/D_&#65533;&#65533;uT&#65533;&#442;&#65533;M&#65533;&#65533;&#65533;]&#192;&#65533;&#65533;&#398;i#&#65533; &#65533;&#65533;&#65533;&#65533; r&#65533;&#65533;&#65533;&#65533;$&#65533;&#65533;&#65533;2&#65533;%4s&#65533;hG&#46800;&#800;	?c&#65533;Z &#65533;J&#65533;\;&#65533;Pw&#65533;&#1470;&#65533;&#65533;&#65533;&#65533;&#65533;E&#65533;	p&#65533;&#65533;$&#65533;59&#67040;&#65533;,&#65533;Q&#65533;&#65533;jms&#65533;&#65533;&#65533;:&#65533;id&#65533;&#65533;c&rD=@&#65533;r&#65533;&#65533;&#65533;&#65533;>&#65533;&#65533;&#65533;o&#65533;6&#65533;&#65533;&#65533;F&#65533;R&#1390;w&#65533;&#756;&#65533;&#65533;&#65533;&#65533;&#65533;&#65533;oz6&#65533;&#65533;eu &#65533; l	&#65533;RH%&#65533;}&#58735;&#65533;L&#65533; &#65533;&#65533;`%&#65533;&#65533;&#65533;&#65533;&#1042;&#65533;&#65533;&#65533;UIh&#65533;&#1939;&#65533;&#65533;6&#1809;g&#65533;My&#65533;&#65533;qc&#1507;&#65533;&#65533;&#65533;,&#65533;&#65533;&#65533;&#65533;&#65533;&#65533;0&#65533;q&#65533;&#65533;b&#65533;8&#155;&#65533;mX$&#65533;&#65533;&#65533;xK&#65533;&#65533;&#65533;/@&#65533;/4(7N&#65533;h5&#65533;&#65533;&#65533;&#65533;&#65533;D&#65533;O&#65533;&#65533;&#65533;}&#65533;&#65533;0P&#65533;&#65533; &#65533;Gp&#65533;&#65533;Lf&#65533;E&#65533;&#65533;>&#65533;,`&#65533;&#65533;C3Qm&#65533;&#65533;&#1997;&#65533;FY&#1970;&#65533;&#65533;&#65533;&#65533;&#65533;)&#65533;&#996;J~&#65533;&#65533;&#65533; &#65533;#&#65533;,&#65533;&#65533;G&#65533;&#65533;T&#65533;B&#65533;&#65533;&#65533;'&#65533;&#65533; &#65533;&#65533;@&#65533;
&#65533;`&#65533;f&#65533;5.&#65533;&#65533;U&#65533;Y&#65533;&#65533;&#65533;&#65533;&#1319;&#65533;2&#65533;&#65533;lb&#65533;&#697;&#816;&#65533;5&#65533;&#65533;&#65533;N&#65533;&#65533;&#65533;&#65533;&#65533;j&#65533;-&#993;&#65533;&#1514;&#65533;&#65533;K&#65533;ML&#1745;
Jt&#65533;p%&#65533;b2&#65533;&#65533;i&#65533;&#65533;&#65533;8u&#65533;&#678;6&#65533;&#65533;&#65533;&#65533;n&#65533;#&#65533;&#65533;*+B&#65533;7/&#65533;J&#65533;&#65533;&#65533;Xw&#65533;PsK9P&#65533;-&#65533;zc[&#65533;&#434;&#65533;&#65533;&#65533;e#&#65533;Z&#65533; &#65533;&#65533;r&#65533;s&#65533;&#65533;&#65533;&#65533;~3&#65533;&#65533;Y^&#65533;&#65533;&#65533;&#65533;&#65533;&#65533;-&#65533;|s[&#65533;&#65533;s&#65533;&#65533;-&#65533;&#65533;{&#65533;i=(6&#65533;H&#65533;d&#65533;&#65533;&#65533;k_,7o&#65533;&#65533;&#65533;&#65533;7u&#65533;g&#65533;g&#65533;&#65533;&#65533;&#65533;t&#65533;G&#65533;&#65533;&#65533;&#65533;&#65533;&#65533;+ntX &#65533;lO&#65533;&#1726;8&#65533;&#65533;}\&#65533;&#65533;&#65533;&#65533;&#65533;JW&#65533;s&#65533;&#2027;&#65533;y&#65533;&#65533;&#65533;h&#1745;x&#65533;&#65533;&#65533;GG&#65533;&#65533;&#65533;.l>&#65533; PO{&#65533;D&#65533;&#65533;&#65533;&#65533;)`&#65533;E]&#1750;&#65533;&#65533;&#65533;&#65533;x&#65533;&#558;q&#65533;&#65533;&#65533;&#65533;|&#65533;p&#65533;&#65533;&#65533;&#65533;&#65533;R&#65533;&#65533;&#65533;&#65533;&#65533;&#65533;=&#65533;X&#65533;@&#65533;&#65533;&#65533;&#65533;}&#65533;ZT&#65533;&#65533;a&#65533;&#65533;}&#65533;&#553467;l6&#65533;@&#65533;&#65533;&#65533; &#65533;&#65533;&#65533;)&#65533;eb&#65533;&#65533;e&#65533;&#65533;&#65533;&#65533;&#65533;&#65533;&#65533;&#65533;&#1946;R/Y&#65533;&#65533;q&#65533;x&#65533;heu&#65533;&#234;f&#65533;&#65533;s&#65533;W&#65533;w&#65533;e&#65533;&#65533;5&#65533;&#65533;&#65533;w&#65533;H
$&#65533;&#65533;&#65533;Ku&#864;&#65533;:&#65533;&#65533;&#65533;&#65533;y&#65533;[&#65533;N&#65533;9&#65533;&#65533;3_C"&#65533;&#65533;&#65533;&#65533;&#65533;&#65533;&#65533;w&#65533;&#65533;&#65533;gp&#65533;!&#65533;E&#65533;u&#65533;Y^&#65533;&#65533;&#65533;&#65533;&#65533;
<^&#65533;&#65533;&#65533;w&#65533;&#65533;~&#65533;R &#65533;nESs&#151;r&#65533;7&#65533;%t1d&#65533;&#65533;&#65533;&#65533;&#65533;&#65533;m|&#65533;}GwHV&#65533;*!Q&#65533;&#65533;w&#65533;&#65533;&#65533;p&#60800;z&#65533;r0&#65533;&#65533;&#65533;&#65533;&#65533;&#65533;&#65533;&#65533;&#65533;G'x&#65533;A&#65533;%E7&#65533; &#65533;/&#65533;p&#65533;&#65533;n%&#65533;z&#65533;"V&#402;F<w&#65533;H&#65533;&#65533;*&#65533;|&#65533;&#1281;88&#65533;&#65533;!Bx0<B&#65533; )&#65533;&#65533;A?&#65533;&#65533;Ta#B&#65533;yM8&#65533;)&#65533;&#65533;&#65533;ST&#65533;96hA&#65533;U2&#65533;&#65533;&#65533;{&#65533;S&#65533;pDXP.&#65533;H'&#65533;&#65533;&#65533;=&#679;&#65533;&#65533;@o&#65533;;q&#65533;vm&#65533;&#65533;&#65533;|*&#65533;\&#65533;&P0_(.tF"X&#65533;h&#65533;y&#65533;0&#65533;w&#65533;&#65533;j&#65533;w&#65533;Z&#65533;&#65533; &#65533;I&#65533;&#65533;v%&#65533;?&#455;H&#65533;&#65533;G\g&#65533;&#65533;&#65533;&#65533;&#823;e=&#65533;&#65533;&#65533;&#65533;&#65533;s&#65533;&#65533;{vX-&#65533;&#65533;&#65533;h3&#65533;G&#65533;&#65533;^&#65533;&#65533;`&#65533;&#65533;&#65533;&#65533;O&#65533;&#65533;&#65533;2&#65533;,9&#65533;`&#65533;v &#65533;&#65533;&#65533;&#65533;&#65533;:A!&#65533;Q&#65533;&#65533;K&#65533;&#65533;&#65533;&#65533;V_&#65533;&#65533;(&#65533;&#65533;8g&#65533;(E&&#65533;&#65533;t&#65533;&#515;=/&#1185;!%N&#65533;Y&#65533;&#65533;&#65533;&#65533;&#65533;&#65533;&#65533;'&#65533;&#65533;gs&#65533;&#65533;)&#65533;bS	&#65533;w&#65533;x?&#65533;T)u&#515;&#65533;$/=@pa&#65533;&#65533;&#65533;p&#1557;v&#65533;w1&#65533;3F&#65533;g&#65533;&#65533;g(`V	&#65533;UlSo0&#65533;&#65533;&#65533;&#65533;W}&#65533;&#65533;&#65533;&#65533;&#65533;&#65533;&#65533;"&#65533;a&#65533;4 &#65533;&#65533;H&#65533;&#65533;f&#65533;h%&#65533;&#65533;'+&#65533;&&#65533;GGsS&#65533;&#65533;&#65533;8 p&#65533;%Fm&#65533;&#65533;&#65533;s&#65533;>`o"@&#65533;&#65533;&#65533;&#65533;x&#65533;`&#65533;`K&#65533;Mi!&#65533;&#65533;C'&#65533;/&#65533;&#65533;Wh0&#65533;&#65533;&#65533;&#817;n&#65533;\4&#65533;&#65533;&#65533;godIo)Q&#65533;&#65533;&#65533;s &#65533;&#65533;&#65533;2P87"#s&#65533;&#65533;/&#65533;&#65533;&#65533;s&#65533;&#1800;&#65533;&#65533;&#65533;CwkmvzV&#388;&#65533;z&#65533;&#65533;t&#65533;&#65533;K&#65533;Y[&#65533;(&#1666;g&#65533;r1&#65533;&#65533;9&#65533;&#65533;hR&#65533;&#65533;&#65533;/&#65533;&#65533;&#65533;&#65533;~&#65533;&#65533;&#65533;&#65533;o&#65533;&#65533;&#65533;)}&#65533;c!N&#65533;&#65533;&#65533;&#65533;&#1129;=&#65533;&#296;&#65533;&#65533;&#65533;&#65533;&#1371;&#65533;%A`R`i3&#65533;&#65533;tO&#65533;&#65533;$&#65533;&#65533;91&#65533;&#65533;&#44638;_F&#65533;}&#65533;&#65533;"V:&#65533;&#5287;!&#65533;!&#65533;0 M&#65533;&#65533;QJ&#65533;&#65533;&#65533;2&#65533;&#65533;&#65533;&#65533;`&#65533;&#65533;&#65533;c_d&#65533;&#65533;yIjm&#65533;&#65533;&#65533;	&#65533;&#1649;&#65533;J&#65533;&#65533;A&#65533;TK*&#65533;&#65533;&#65533;&#65533;&#65533;&#65533;&#65533;&#65533;1Q&#65533;&sm<XB&#65533;e&#65533;1)&#65533;D^&#65533;&#352;&#65533;f&#65533;K&#65533;n&#65533;&#65533;&#65533;&#65533;:q&#65533;&#65533;&#65533;1U&#65533;&@P`&#65533;t9M&#65533;V 1&#65533;UG&#65533;&#65533;&#65533;&#65533;2JhD&#65533;&#65533;8J&#65533;&#65533;&#65533;&#65533;&#65533;&#65533;&#65533;&#476;9#IoQ&#65533;R&#1062;l&#65533;T&#65533;=&#65533;9&#65533;L@78zFl:`&#65533;Xi<Z/b&#65533;&#65533;_a&#65533;Y&#65533;&#65533;&#65533;G&#65533;T&#65533;P&#65533;&#65533;&#65533;NA&#65533;&#65533;&#65533;T#&#65533;&#65533;&#65533;&&#65533;&#65533;M&#65533;&#65533;U&#65533;
n\&#65533;]&#65533;&#65533;&#65533;g&#65533;&#1923;C&#243;j&#1704;K&#65533;&#65533;&#65533;&#65533;L&#65533;n&#65533;l&#65533;&#65533;&#65533;&#65533;&#65533;JW#g&#65533;2ZS&#65533;&#65533;$&#65533;9G&#65533;Q&#65533;&#65533;&#1130;&#65533;Q&#65533;&#65533;7&#65533;&#1675;N`&#39381;4`nz&#65533;&#65533;Z&#65533;!&#65533;&#65533;{&#65533;S5&#65533;#&#65533;&#65533;&#65533;&#241;&#65533;&#65533;&#65533; {(maI&#65533;&#65533;&#65533;[`&#65533;g&#65533;:&#65533;&#65533;X&#65533;,&#65533;&#65533;+&#65533;&#65533;J5&#65533;G&#65533;&#65533;&#65533;&#65533;&#65533;M&#65533; f4?{&#65533;&#65533;&#65533;Q&#65533;&#65533;`&#65533;&#65533;e&#65533;)&#65533;&#65533;$W&#65533;gj&#65533;&#65533;&#6413;&#65533;amk&#289;&#65533;&#65533;&#65533;&#65533;%&#65533;%&#65533;&#65533;&#65533;T&#750;j&#65533;&#65533;+&#1200;7&#65533;9&#65533;&#65533;oJ&#65533;&#65533;&#65533;b&#65533;&#65533;&#65533;r[4&#65533;&#65533;&#65533;&#65533;u&#65533;]&#65533;&#65533;&#65533;s&#65533;d&#65533;l&#65533;@&#65533;&#65533;&#65533;&#65533;&#65533;&#65533;rZ&#65533;:&#65533;T&#65533;|@&#65533;r&#65533;&#65533;{?&#65533;&#65533;&#65533;&#65533;:&#65533;&#65533;n&#65533;&#65533;&#65533;_&#65533;-&#65533;&#65533;&#65533;#&#65533;e&#65533;&#65533;B&#65533;~&#65533;d&#65533;rK&#65533;&#65533;M&#65533;W&#65533;LDze&#65533;&#30604;&#298;Y{&#65533;&#65533; 8k&#65533;&#65533;r'&#65533;&#65533;&#65533;&#65533;*&#65533;g&#65533;i&#65533;XDP&#65533;&#65533;c&#65533;&#65533;:&#65533;-0OZ&#65533;q&#749;P&#65533;&#65533;&#65533;&#65533;P&#65533;&#65533;&#65533;&#65533;Aa&#65533;&#65533;k&#1769;&#65533;A9&#65533;5&#65533;&#65533;w&#65533;X&#65533;&#65533;&#65533;;&#65533;1&#65533;T&#65533;A&#65533;Zn&#65533;&#65533;&#65533;r&#65533;&#65533;&#65533;;P>&#65533;&#65533;#&#65533;{&#65533;&#65533;%&#65533;&#1249;[&#65533;&#65533;x&#65533;&#65533;;&#65533;&#65533;|fdSQl&#65533;K&#65533;&#1703;3&#65533;&#65533;;)&#65533;&#65533;&#65533;&#65533;&#65533;M&#65533;&#65533;S&#65533;&#65533;&#65533;)Pq&#65533;&#65533;|&#65533;I&#65533;&#65533;Hy&#65533;&#65533;+&#65533;&#65533;{&#65533;fB&#65533;&#65533;&#65533;Z &#328;&#65533;&#65533;;&#65533; &#65533;hG&#65533;&#65533;&#65533;6\I&#65533;+&#65533;&#65533;&#65533;;&#65533;&#65533;&#65533;	&#65533;&#65533;&#65533;&#443;&#65533;Z&#65533;&#65533;{&#65533;&#65533;&#65533;{k1&#65533;7ps&#65533;&#65533;&#65533;&#65533;&#65533;&#65533;R(&#65533;$&#65533;&#65533;&#65533;&#65533;S&#65533;&#65533;
,&#65533;U&#65533;t&#65533;&#65533;&#65533;&#162;&#65533;&#65533;&#65533;k&#65533;J&#65533;&#65533;&#65533;[@R&#65533;d&#65533;%H&#65533;"&#65533;&#1570;&#65533;sd&#65533;n&#701;&#65533;&#65533;&#65533;*&#65533;&#65533;&#65533;cyl&#65533;70&#65533;&#65533;G{K7&#65533;T.A0=&#65533;o&#65533;&#65533;!?&#65533;R*&#65533;&#327;J&#65533;&#65533;;&#65533;M[&#65533;&#65533;&#65533;&#65533;&#65533;-\h;!B&#65533;%|R&#65533;&#65533;&#1788;0Q&#65533; r&#65533;hh&#65533;}&#65533;[TBL&#65533;+&#65533;&#65533;)&#27014;&#65533;&#65533;&#65533;&#65533;&#65533;&#65533;&#65533;&#65533;&#65533;p&#65533;&#65533;6&#65533;[&#450;&#727;&#65533;&#65533;		&#65533;&#65533;k&#65533;&#65533;&#2020;)&#65533;&#65533; &#65533;&#65533;=&#65533;&#65533;&#135;&#65533;&#65533;,&#65533;&#436;&#65533;g}X&#65533;&#65533;&#65533;&#65533;&#65533;y8)&#65533;:&#607;Tj&#65533;%&#65533;&#65533;Q}&#65533;<&#65533;&#548;
&#65533;&#65533;&#65533;&#65533;&#1714;h&#65533;&#65533;0&#65533;&#295;&#65533;&#65533;&#65533;&#65533;d&#65533;	&#65533;&#65533;#&#43388;&#65533;&#1561;6Q&#65533;&#65533;Q&#65533;V&#65533;&#65533;&#65533;&#65533;&#65533;&#65533;;&#65533;h&#65533;F:X&#65533;+\I&#65533;&#65533;o?&#65533;&#65533;	[&#65533;&#65533;&#65533;&#697;7&#65533;+3&#65533;&#65533;&#65533;&#65533;@H&#65533;HrJ&#65533;H&#65533;&#65533;&#65533;&#65533;&#65533;&#65533;&#65533;&#65533;-T&#65533; l*&#803;L&#65533;&#65533;e
ay0&#1632;Q9&#65533;&#65533;&#65533;&#65533;&#65533;&#65533;&#65533;&#65533;&#65533;FW &#65533;2&#65533;&#65533;i&#65533;<&#65533;r&#65533;&#765;cg&#65533;&#65533;&#65533;(`&#161;&#65533;&#65533;&#65533;&#65533;\&#906;&#65533;t&#65533;9&#65533;&#65533;&#65533;&#65533;&#65533;;0&#55102;8[&#242;&#65533;&#65533;&#65533;&#1133;&#65533;
&#65533;d&#65533;&#65533;&#65533;&#65533;&#65533;&#65533;#&#65533;&#65533;&#65533;&#65533;C&#65533;&#65533;&#65533;1&#65533;&#65533;,&#65533;
&#65533;)c&#65533;:&#65533;'&#65533;&#65533;&#65533;uM&#65533;&#65533;v&#65533;i@&#65533;0&#65533;QR&#1282;&#65533;33\qHq&#65533;&#65533;&#65533;&#1542;&#65533;v&#65533;&#65533;&#65533;&#65533;&#65533;<&#65533;-&#65533;o&#65533;&#65533;&#915;i&#65533;&#65533;&#65533;&#65533;!&#65533;&#65533;a&#65533;&#65533;&#65533;n@y&#65533;rx&#65533;[&#65533;+&#65533;nE&#65533;&#65533;&#65533;|\*&#65533;&#65533;1Et&#65533;&#65533;L{&#65533;R&#65533;S0&#65533;V&#65533;&#65533;"&#65533;&#45240;tG&#65533;&#65533;&#65533;a&#65533;&#65533;&#65533;'&#65533;&#65533;&#65533;&#65533;&#65533;B&#65533;z &#65533;_O&#65533;&#65533;&#65533;l&#65533;a2O&#65533;&#65533;&#65533;&#65533;_&#65533;&#884;e&#65533;&#1061;&#65533;&#65533;&#65533;9&#65533;P&#65533;\&g&#65533;&#65533;`0A&#65533;&#65533;&#65533;T&#65533;&#65533;&#65533;R&#65533;Kg#}&#65533;&#65533;&#65533;J&#65533;&#65533;&#65533;}&#1812;y&#65533;}&#65533;&#65533;&#1069; &#65533;1oz&#39541;-:&#65533;]&#65533;&#65533;
&#65533;&#65533;&#65533;j&#65533;&#65533;&#65533;=QF&#65533;E&#1226;&#65533;&#65533;HBVR&#65533;&#65533;	N>0&#65533;&#65533;&#603;<&#65533;I&#65533;&#65533;/&#65533;9P&#65533;`&#65533;&#65533;&#65533;&#65533;&#65533; &#65533;lZ)&#65533;&#65533;ad&#65533;&#65533;]&#65533;	&#65533;u&#65533;[&#65533;&#65533;&#65533;\&#65533;$&#65533;&#65533;e&#65533;Y+&#65533;&#65533;Ks&#65533;&#65533;&#65533;&#65533;VA&#65533;A&#65533;8&#65533;&#65533;^&#65533; &#65533;5&#65533;&#65533;&#65533;cwe&#65533;Y&#65533;D&#65533;&#65533;-&#65533;&#65533;B:&#65533;=&#65533;&#65533;&#65533;&#65533;&#65533;&#65533;+B>(&#65533;&#65533;,&#65533;&#19691;w&#65533; Gc9&#65533;kL&#65533;A{&#65533;&#12097;&#1211;&#65533;&#65533;=Z&#65533;F&#65533;x &#65533;np
&#65533;:&#65533;>&#65533;!h&#65533;G?y&#65533;,&#65533;&#65533;&#65533;&#65533;q&#65533;)&#65533;&#65533;=:&#65533;{&#65533;-&#65533;&#65533;&#65533;&#65533;q&#65533;!&#65533;a&#65533;&#65533;&#65533;&#65533;&#65533;'&#29422;dRH&#65533;_&#65533;y&#65533;&#65533;`&#65533;	&#65533;&#65533;&#65533;@&#65533;&#65533;T)&#65533;P&#65533;&#65533;13&#65533;&#65533;L&#65533;!R&#65533;&#65533;`N&#65533;&#65533;&#65533;&#65533;&#65533;`&#65533;&#65533;&#65533;0 &#65533; |$.n&#1944;5&#65533;C&#65533;&#65533;Y	,X&#65533;&#65533;&#65533;&#65533;>&#65533;&#65533;V&#65533;&#65533;&#65533;&#65533;&#65533;&#65533;&#65533;#&#65533;	&#887;&#65533;&#65533;^&#65533;2&#65533;&#65533;M}&#1966;&#65533;=&#65533;&#65533;.&#65533;&#65533;^&#65533;&#65533;/&#65533;&#65533;2&#65533;e&#65533;A&#65533;&#65533;&#65533;&#974;&#65533;&#65533;&#65533;&#65533;0&#65533;&#65533;&#803;&#65533;~&#65533;\q&#65533;)g&#65533;&#65533;&#65533;&#65533;&#65533;w&#65533;&#65533;&#65533;&#65533;
&#65533;&#65533;g&#65533;&#65533; LJ}&#65533;&#65533;1c&#65533;.&#65533;`&#65533;p&#65533;&#65533;W&#65533; 9}&#65533;&&#65533;&#65533;&#65533;&#65533;-&#65533;&#65533;W&#65533;&#65533;f&#65533;&#65533;&#65533;2&#65533;&#65533;a@&#65533;Pd{&#65533;&#65533;R&#65533;&#65533;&#65533;&#65533;&#65533;&#65533;[`&#65533;Nd&#65533;n&#65533;&#65533;&#65533;D_&#65533;N&#1002;&#65533;0&#65533;S&#65533;nPy&#65533;&#65533;Yo&e&#65533;&#65533;&#65533;&#65533;O_?P&#65533;fD&#65533;&#65533;e&#65533;&#65533;&#65533;&#65533;^&#65533;=&#65533;&#65533;&#65533;h<&#65533;&#65533;&#65533;&#65533;&#65533;b&#65533;`V&#975;Y&#65533;I$J0?&#65533;&#65533;&#65533;b`&#65533;&#65533;}H&#65533;D&#65533;&#65533;&#65533;&#65533;&#65533;Rw/&#65533;tf &#920;&#65533;&#65533;m&#65533;&#65533;&#65533;J&#65533;&#65533;G&#65533;V&#65533;&#65533;/!&#65533;0&#65533;A&#435;	&#65533;9&#65533;/t&#65533;&#65533;)&#65533;Q&#65533;N&#65533;Gj&#65533;&#65533;&#65533;&#65533;&#65533;r&#65533;r_)&#65533;a-&#65533;&#65533;f&#65533;&#65533;&#65533;&#65533;&#65533;/BN&#65533;/&#65533;&#65533;&#65533;&#65533;&#65533;Q&#65533;4&#65533;&#65533;&#65533;&#65533;&#1215;$&#65533;&#65533;&#65533;t&#65533;&#65533;<&#65533;&#65533;2
&#65533;&#65533;&#65533;&#65533;&#65533;&#65533;&&#1965;&#65533;&#65533;"&#65533;BA&#65533;&#1007;&#65533;&#65533;L9&#7405;&#65533;&#65533;&#65533;&#65533;M&#65533;&#65533;&#65533;&#65533;&#65533;o&#65533;&#65533;&#65533;&#65533;&#65533;&#65533;&#65533;&#65533;&#65533;7&#65533;&#65533;&#65533;&#65533;&#65533;&#65533;&#65533;9&#65533;&#65533;&#65533;&#65533;&#1521;&#65533;9&#65533;&#65533;&#65533;&#65533;&#65533;&#65533;&#65533;&#65533;&#65533;&#65533;&#65533;&#65533;&#65533;&#65533;&#65533;&#65533;`t5&#65533;&#65533;&#65533;&#65533;&#65533;&#65533;6&#65533;70%]&#65533;&#65533;&#65533;y&#65533;&#65533;&#65533;&#65533;&#65533;&#65533;&#65533;&#65533;&#65533;&#65533;&#65533;&#65533;&#65533;&#65533;&#65533;&#65533;&#65533;&#65533;H&#65533;P&#65533;&#65533;&#65533;&#65533;&#65533;a&#65533;&#65533;&#65533;&#65533;O&#65533;&#65533;&#65533;&#65533;O&#65533;&#65533;&#65533;&#65533;&#65533;&#65533;0&#65533;@&#65533;&#65533;&#65533;&#65533;&#65533;&#65533;&#65533;oc}&#65533;}&#65533;&#65533;&#65533;&#65533;&#65533;&#65533;&#65533;&#65533;&#65533;&#65533;&#65533;&#65533;&#65533;&#65533;&#65533;&#65533;&#65533;&#65533;~&#65533;&#65533;&#65533;&#65533;&#65533;&#65533;&#65533;x~$X&#65533;&#65533;A&#65533;	.d&#65533;&#65533;&#65533;&#65533;>%N&#65533;8&#65533;&#65533;E&#65533;5n&#65533;&#65533;&#65533;&#65533;G&#65533;!E&#65533;$Y&#65533;&#65533;I&#65533;)U&#65533;d&#65533;&#65533;&#65533;&#65533;K&#65533;1e&#932;Y&#65533;&#65533;M&#65533;9u&#65533;&#19057;J&#65533;&#65533;?3&#65533;$Z&#65533;&#65533;Q&#65533;I&#65533;.e&#65533;&#65533;&#65533;S&#65533;Q&#65533;N&#65533;&#65533;&#65533;&#65533;U&#65533;Y&#65533;n&#65533;&#65533;&#65533;&#65533;W&#65533;a&#334;%[&#65533;&#65533; &#65533;i&#878;e&#65533;&#65533;&#65533;[&#65533;q&#65533;&#933;[&#65533;&#65533;]&#65533;y&#65533;&#65533;&#65533;{&#65533;&#65533;_&#65533;&#65533;&\&#65533;&#65533;a&#265;/F&#65533;&#1585;Z&#401;%O&#65533;\&#65533;&#65533;e&#793;5o&#65533;&#65533;&#65533;&#65533;g&#1057;E&#65533;&#65533;[&#65533;&#65533;i&#1321;U&#65533;f&#65533;&#65533;&#65533;k&#1585;e&#998;]&#65533;&#65533;m&#1849;u&#65533;&#65533;&#65533;&#65533;&#65533;o&#65533;&#65533;&#65533;'^&#65533;&#65533;q&#65533;&#597;/O&#65533;&#65533;s&#65533;&#921;O&#65533;^&#65533;&#65533;u&#65533;&#1653;o&#65533;&#65533;&#65533;&#65533;w&#65533;&#65533;&#335;'&#65533;&#65533;&#65533;&#65533;^&#65533;&#1391;&#65533;&#65533;{&#65533;&#65533;&#65533;&#999;_&#65533;&#65533;}&#65533;&#65533;&#65533;&#65533;&#65533;&#65533;&#65533; p@4&#65533;@TpA&#65533;t&#65533;A#&#65533;pB
+&#65533;&#65533;B3&#65533;0?;&#65533;&#65533;CCqDK&#50100;&#65533;RTqE[t&#65533;Ec&#65533;qFk&#65533;&#65533;Fs&#65533;qG{&#65533;&#65533;G &#65533;rH"&#65533;&#65533;9D&#65533;&#65533;&#65533;<&#65533;t&#65533;I(&#65533;&#65533;rJ*&#65533;&#65533;&#65533;J,&#65533;&#65533;I&#65533;&#65533;&#65533;K0&#65533;sL2&#65533;4&#65533;L4&#65533;TsM6&#65533;t&#65533;M8&#65533;sN:&#65533;&#65533;N<&#65533;&#65533;sO>&#65533;&#65533;3&#65533;&#65533;&#65533;tPB5&#65533;PDUtQFu&#65533;QH#&#65533;tRJ+&#65533;&#65533;RL3&#65533;tSN;&#65533;&#65533;SPC&#65533;R&#65533;J&#65533;&#65533;T&RUuUV[u&#65533;UXc&#65533;uVZk&#65533;&#65533;V\s&#65533;uW^{&#65533;&#65533;W`&#65533;vXb&#65533;5&#65533;Xd&#65533;-6  !&#65533; i ,0 h q&#65533;  &#65533; &#65533;H&#65533;&#65533;&#65533;&#65533;*\&#560;&#65533;&#199;#J&#65533;H&#65533;&#65533;&#331;3j&#65533;&#561;&#65533;&#463; C&#65533;I&#65533;&#65533;&#595;#&#1256;\&#626;&#65533;&#727;0c&#668;I&#65533;&#65533;&#859;8s&#65533;&#65533;&#627;&#65533;&#991;@&#65533;
J&#65533;&#65533;&#1123;H&#65533;*]&#692;&#65533;&#1255;P&#65533;J&#65533;J&#65533;&#65533;&#1387;X&#65533;j&#65533;&#693;&#65533;&#1519;`&#202;K&#65533;&#65533;&#65533;&#65533;H&#65533;]&#758;&#65533;&#1783;p&#65533;&#65533;U&#65533;&#269;&#65533;x&#65533;&#65533;&#65533;&#759;&#65533;_&#65533;P&#65533;d&#594;&#65533;&#65533;+^&#824;&#65533;&#65533;8&#65533;&#65533;&#65533;&#65533;a&#472;3k&#65533;L&#65533;&#65533;&#65533;&#982;Q&#65533;F&#65533;R&#65533;
0&#65533;&#65533;#&#65533;a&#944;c&#734;&#65533;t&#65533;&#1144;K&#65533;&B&#65533;j&#65533;,&#65533;X&#65533;M&#65533;&#65533;q&#1590;&#65533;O&#65533;y;&#65533;s%&#65533;&#65533;X&#65533;*Z&#65533;~}&#65533;&#65533;&#65533;&#65533;s&#65533;&#65533;&#65533;o&#65533;G&#65533;	aN&#65533;&#65533;{&#65533;_&#65533;d&#65533;e&#65533;&#65533;&#65533;&#65533;&#65533;:^&#65533;&#65533;' &#65533;&#65533;&#65533;&#65533;PZ&#65533;%&#65533;n
&#65533;6&#65533;&#65533;&#65533;&#1988;V&#65533;T&#39954;&#65533;vC}&#65533;&#65533;j&#65533;50&#65533;&#65533;&#65533;&#65533;AA&#65533;&#65533;*	&#65533;!&#65533;&#65533;'&#65533;ET&#65533;&#65533;&#65533;'!&#65533;@)&#65533;n&#65533;&#65533;R&#65533;2&#65533;X`&#65533;
&#65533;[$Z&#65533;&#65533;&#65533;CVi&#65533;&#65533;J&#65533;
[
&#65533;&#65533;&#65533;!d&#1636;&#65533; M&#483;>&#65533;v&#65533;l'f]")'&#65533;&#65533; &#65533;"&#65533;&#65533;|&#65533;&#65533;c&#65533;&#65533;&#65533;A5x&#65533;B&#65533;&#65533;&#65533;%&#65533;&#65533;&#65533;y&#65533;&#1301;x&#65533;&#65533;	j&#39241;i'&#65533;&#65533;&#65533;%&#65533;&#65533;&#65533;(&#65533;6&#65533;&#65533;&#65533;5&#65533;]&#65533;&#65533;a&#65533;&#65533;pi&#65533;&#65533;&#38666;&#65533;&#65533;&#65533;&#65533;&#65533;9&#65533;H9D&#65533;#&#65533;|&#65533;:&#65533;&#65533;;&#65533;&#65533;rn&#65533;s&#65533;J &#65533;&#65533;9&#65533; }@" &#65533;&#65533;&#65533;&#304;&#65533;v&#65533;mV&#65533;&#65533;K&#65533;r&#65533;h&#65533;&#65533;Y&#65533;&#65533;&#1314;&#65533;&#65533;&#65533;R@C&#65533;&#65533;&#65533;k&#65533;T&#65533;&#65533;9k&#65533;&#65533;r&#65533;&#65533;&#65533;&#65533;&#1192;k&#65533;Y&#65533;&#65533;&#65533;{&#65533;&#65533;&#65533;&#65533;
&#65533;&#65533;{&#178;i&#65533;
0&#65533;&#65533;*Q;&#65533;&#65533;&#65533;CJ,&#65533;&#65533;$&#65533;l2I&#65533;J\&#65533;&#65533;+&#65533;r&#65533;Cd&#65533;&#65533;&#65533;&#1510;&#65533; e&#65533;&#1672;P&#65533;5&#65533;sc&#65533;&#65533;1^&#65533;\&#65533;&#65533;&#65533;:&#65533;3C&#65533;B&#65533;<>&#65533;&#65533;H9&#65533;&#65533;?g&#65533;W&#65533;&#673;q&#65533;_&#65533;xk&#65533;&#65533;26Q&#65533;&#65533;9e&#65533;U&#65533;&#65533;&#65533;Mj-wx
&#65533;)&#65533;&#65533;Jn&#65533;J&#65533;&#65533;&#65533;D&#65533;&#65533;#ZD&#65533;&#65533;p&#65533;+M[&#65533;&#1804;&#65533;U&#65533;&#65533;&#65533;&#65533;&#65533;|&#65533;,0f&#65533;
@&#65533;&#1658;@x&#11769;&#65533;&#65533;&#65533;'&#65533;n&#65533;&#65533;?q&#65533;&#65533;&#65533;z&#65533;Wf&#65533;&#65533;&#65533;d&#65533;&#65533;~B&#65533;G&#65533;&#65533;/&#65533;&#65533;&#65533;;t&#65533;F&#65533;}&#65533;&#65533;:\|&#65533;t&#65533;&#65533;&#65533;v&#65533;':&#65533;&#65533;`&#65533;&#1803;&#65533;Pz&#65533;&#65533;&#65533;x&#65533;>c&#65533;&#65533;sC&#65533;&#65533;&#65533;`}R&#65533;&#463;x&#65533;&#65533;[&#65533;&#65533;G3+9&#754;&#65533;&#65533;&#65533;&#65533;&#1736;&#65533;&#65533;'5&#65533;PM&#65533;D&#65533;&#65533;&#65533;&#65533;(&#65533;&#65533;;&#65533;&#65533;&#65533;&#65533;&#65533;+]&#65533;MDJ&#65533;>4i&#65533;o&#65533;S&#65533;&#65533;HB&#65533;|y#_&#664;&#65533;&#1601;(&#65533;	&#57477;@&#65533;&#65533;0"%&#65533;!SNx&#65533;&#65533;lA&#65533;&#65533;`&#65533;
&#65533;9&#65533;#&#65533;&#65533;&#65533;D&#65533;I&#65533;&#65533;KT&#65533;,&#65533;!&#65533;&#1872;&#65533;&#65533;&#65533;&#65533;6D
&#65533;&#65533;c&#65533;&#65533;&#65533;&#65533;Ul&#65533;R&#65533;&#65533;&#65533;&#65533;&#65533;l&#65533;&#65533;L&#65533;!&#65533;6&#65533;:&#65533;&#65533;!6&#65533;&#65533;&#65533;&#1080;&#65533;fY&#65533;<&#401;&#65533;U3)&#65533;&#65533;Q&#65533;vL&#65533;Q,&#65533;~&#65533;&#65533;u&#65533;U&#65533;&#65533;&#65533;&#65533;P6&#65533;&#65533;&#65533;&#65533;&#65533;.&#65533;)&#65533;E	&#65533;&#65533;|(9&#65533;&#65533;&#65533;@l&#65533;&%b&&#65533;&#881;$78\0Kh&#65533;&#65533;&#65533;&#65533;I&#65533;&#65533;&#65533;&#65533;^&#65533;&#65533;yv;^#&#65533;&#40266;&#65533;	&#65533;^+%eE&#65533;&#65533;&#65533;52z@&#65533;&#65533;w&#65533;H&#65533;&#613;6y&#65533;&#65533;vRZ&#65533;&#207;&#65533;&#65533;	&#65533;9&#65533;W0&#1024;|&#65533;&#65533;&#65533;&#65533;L5&#65533;&#65533;MP&#65533;&#65533;z&#65533;&#65533;!&#65533;&#65533;y&#65533;a&#65533;)W &#65533;&#65533;:&#65533;&#65533;Nw: &#65533;$Z &#65533;ni&#966;&#65533;&#65533;&#65533;Tew&#65533;&#65533;&#65533;|&#65533;yx&#65533;&#65533;@&#65533;YP>IJ&#1155;&#65533;.:?&#65533;&#65533;&#65533;&&#65533;IiF&#65533;&#65533;0&#65533; j&#65533;LeE&#65533;&#65533;&#65533;&#65533;&#65533;8&#65533;jBR&#65533;&#65533;`&#65533;	9&#65533;Pi&#65533;&#1165;&#65533;&#65533;;s&#65533;&#65533;&1J&#65533;tN&#65533;W8&#65533;&#65533;G&#65533;&#65533;&#65533;&#65533;IO&#65533;|a&#65533;t&#65533;&#366;z&#65533;&#65533;`&#65533;EZ&#576;&#65533;&#65533;&#65533;!;(&#65533;M&#65533;&#65533;&#65533;j&#65533;4wUM(u&&#65533;&#1250;vS&#65533;x&#875;^&#65533;&#65533;&#65533;V&#65533;Jo&#65533;A	&#65533;&#1257;&#437;&#65533;X=&#65533;L&#65533;&#65533;&#65533;&#65533;:&#65533;&#65533;&#291;AP&#797992;Dg5&#65533;&#65533;4&#65533;i&#65533;&#65533;^5P&#65533;&#65533;yW&#538;&#65533;&#65533;&#65533;MmGV&#65533;Z&#65533;0=&#65533;&#65533;S9&#65533;&#65533;&#65533;&#65533;|&#65533;&#65533;W&#65533;&#65533;d&#65533;J&#65533;&#1194;&#65533;&#65533;&#65533;&#65533;pA&#1234;m&#65533;&#65533;&#65533;&#65533;&#65533;B9&#1025;4&#65533;&#65533;&#65533;&#65533;o&#65533;J]&"D,	@
&#65533;&#65533;&#65533;&#65533;4&#65533;g]&#65533;&#65533;&#65533;&#65533;&#945;&#65533;&#65533;-&#65533;xp&#65533;&#65533;6Rh&#65533;4&#65533;&#65533;&#65533;qUZJ&#65533;Nx&#875;&#65533;&#65533;&#65533;&#65533;&#65533;&#65533;yI&#1449;S&#65533;n@&#65533;&#65533;&#65533;&#65533;xI&#65533;&#65533;&#65533;2&#65533;`&#65533;&#65533;&#65533;&#65533;F&#65533;&#65533; &#65533;&#65533;#&#65533;	Xu@&#65533;J4&#65533;Y&#65533;&#65533;&#65533;&#827;	&#65533;&#65533;q&#65533;&#65533;&#65533;6&&#65533;&#65533;G0P&#65533;&#65533;w&#65533;8&#65533;&#65533;&#65533;3&#65533;&#65533;&#65533;N&#65533;c&#65533;&#65533;v$I&#65533;R&#65533;&#65533;&#65533;&#65533;Q&#65533;&#65533;|&#65533;	N&#65533;&#65533;&&#65533;v&#65533;=&#65533;2&#65533;?&#65533;.&#65533;&#1463;
A&#65533;e&#65533;"&#65533;l&#65533;:&#65533;&#65533;&#65533;&#65533;|&#65533;&#65533;&#65533;&#65533;hM&#65533;&#65533;&#65533;9&#65533;!+&#65533;~&#65533;|&#65533;q~&#65533;x&A&#65533;-&#65533;&#65533;&#65533;Y&#65533;i&#65533;&#65533;&#65533;&#65533;&#65533;&#65533;4]^&#65533;sB&#65533;z&#65533;&#65533;$&#65533;E~&#65533;y&#65533;g>&#65533;&#65533;&#1972;+&#65533;7&#65533;iBC&#65533;7&#65533;&#65533;e[&#65533;=&#65533;p&#65533;(5r&#65533;&#65533;G&#65533;,Y&#65533;c&#65533;s&#65533;&#65533;&#65533;&#65533;N&#65533;&#65533;&#65533;^&#65533; &#65533;Bu&#65533;" e&#65533;3|p&#65533;&#65533;&#65533;&#65533;&#1392;&#65533;&#65533;&#65533;&#65533;&#65533;);&#65533;nkv&#65533;{&#65533;_&#65533;&#65533;&#65533;&#65533;&#65533;&#65533;&#65533;&#65533;&#65533;B&#65533;4"p&#65533;&#65533;&#65533;lY&#65533;:&#1272;N&#65533;&#65533;S&#65533;&#65533;29&#65533;~f&#65533;&#65533;&#65533;;&#65533;v&#65533;wT) &#65533;,%&#65533;{&#65533;&#65533;.&#65533;&#65533;u&#65533;&#65533;u&#65533;&#65533;`&#65533;&#1828;&#65533;}&#65533;(&#65533;&#65533;d&#65533;&#65533;T&#38436;Q&#65533;&#947;&#65533;&#65533;ps{&#65533;&#65533;F&#65533;&#65533;G&#65533;U&#65533;&#65533;&#65533;&#65533;&#65533; Kt"&#65533;Q\&#65533;2I&#753;9 &#65533;k&#65533;&#65533;8&#65533;&#65533;&#65533;&#65533;&#65533;{/4&#65533;&#65533;S>&#65533;&#761;F`&#65533;&#1635;&#65533;&#65533;&#65533;&#65533;m&#65533;&#65533;9&#65533;3&#65533;45&#65533;&#65533;&#65533;&#65533;^	&#65533;&#65533;N&#65533;&#65533;&#1498;tZ &#65533;&#65533;&#65533;&#65533;0]&#65533;v:&#65533;&#65533;u&#65533;&#65533;}&#65533;^&#65533;&#65533;.&#65533;P&#65533;&#65533;p]&#65533;.&#65533;U&#65533;m&#65533;z&#65533;&#65533;&#65533;&#65533;t&#65533;D&#65533;$&&#65533;&#65533;O&#65533;(&#65533; 7o&#65533;&#65533;&#65533;'.&#65533;0&#65533;|&#65533;^&#65533;&#65533;d&#65533;.)&#65533;G&#65533;&#65533;&#65533;&#560;&#65533;/&#65533;&#65533;&#65533;&#65533;`&#65533;'&#65533;&#65533;&#65533;&#65533;5&#65533;&#65533;&#135;
&#65533;&#65533;&&#65533;&#65533;E))&#65533;&#65533;u&#65533;^&#692;=&#65533;&#65533;&#65533;$&#65533;&#65533;&#65533;}&#65533;&#65533;m&#65533;&#65533;W&#65533;&#32463;~3p0p&#65533;!&#65533;A&#65533;S#y_&#65533;&#65533;N&#65533;X&#65533;&#65533;&#1004;&#65533;&#65533;&#65533;&#65533;X&#65533;&#65533;/&#65533;&#65533;&#65533;R&#65533;Q&#65533;&#65533;&#1816;&#65533;&#65533;&#65533;_zSe&#65533;&#65533;&#65533;&#65533;&#65533;&#65533;&#65533;N&#65533;7&#65533;-&#65533;xQ&#65533;V&#65533;c&#65533;eM&#65533;u&#65533;Wl&#65533;&#65533;&#65533;|{&#65533;Wu&#65533;C&#65533;&#65533;P&#65533;1C?&#65533;$
&#65533;=&#65533;$&#65533;S0gq&#65533;%&#65533;5gs,(ndx8&#65533;q&#65533;&#65533;4Xd&#65533;#B &#65533;x!&#65533;R&#65533;G&#65533;&#65533;/*&#65533;t&#65533;&#65533;Vm&#65533;&#65533;y&#65533;Vq5&#1540;&#65533;&#65533;&#65533;r&#65533;&#65533;~<&#1539;
&#65533;4A&#65533;o&#1463;y&#65533;UXp%/&#65533;&#65533;&#662;`&#65533;MS"x)gq;&#65533;&#65533;-:8*>z1s&#65533;&#1477;5 &#65533;%&#65533;&#65533;E&#65533;~&#65533;a&#65533;&#65533;3-&#65533;r!&#65533;'g&#65533;&#65533;px*&#65533;&#65533;"&#65533;&#65533;&#65533;FH^HU&#65533;&#65533;9&#65533;p&#65533;&#65533;}&#65533;&#65533;&#65533;&#65533;&#65533;&#65533;Q/<&#1025;ge&#65533;&#65533;1v&#1281;*O&#65533;+P&#65533;EPR&#65533;^e&#65533;.Dx&#65533;|&#65533;L&#329;&#65533;&#65533;3&#65533;g,&#65533;&#65533;r{&#65533;X&#65533;&#65533;&#65533;&l&#1041;t &#65533;Q&#65533;&#65533;\P&#65533;[y&#65533;&#65533;~&#65533;j&#65533;h6&#65533;v&#65533;&#65533;Rf2&#65533;> &#65533;:m&#65533;~&#65533;&#65533;6M@p&#65533;&#65533;V&#65533;&#65533;V&#65533;Y&#65533;8 +8~bXxdh|&#65533;8e&#65533;(!C&#65533;&#65533;B)&#65533;&#65533;x8_&#65533;V4Z&#65533;&#65533;&#65533;dP&#65533;&#65533;&#65533;&#65533;*&#65533;(x&#65533;&#65533;m&#65533;s&#65533;3&#65533;}&#65533;&#1543; jh@&#65533;'v&#65533;8D5w&#65533;&#65533;&#324;7!&#65533; W&#65533;uX&#65533;j&#65533;7&#65533;&#65533;&#65533;1(k1&&#65533;&#65533;5R9 &#65533;.&#65533;`K&#65533;(&#65533;&#65533;&#65533;&#65533;&#1105;&#65533;&#65533;&#65533;'&#65533;&#65533;wNV&#65533;w[&#65533;*&#65533;&#65533;&#65533;&#466;&#65533;&#1551;7&#65533;d$&#65533;3&#65533;&#65533;b&#65533;Q~JB&#65533;--`&#65533;&#65533;&#65533;L&#833;&#65533;&#65533;F;@9j_&#65533;3&#65533;?L&#65533;0_%&#65533;9&&#65533;4&#65533;S&#65533;	rew&#65533;d&#65533;&#65533;Mu$},b)&#65533;n&#65533;I&#65533;Dk&#65533;&#527;?W8p *&#65533;&#65533;$6JO	&#65533;&#1080;&#65533;~re&#65533;&#65533;&#65533;Q&#65533;C'&#1633;&#65533;&#65533;&#65533;&#65533;P&#65533;*qw}&#65533;i|&#65533;C2&#65533;&#65533;,&#65533;&#65533;&#65533;Tf&#65533;&#65533;xI&#65533;&#65533;!&#65533;y&#65533;&#65533;i&#65533;&#65533;&#65533;ey0-!$&#65533;e&#65533;9&#65533;&#65533;&#65533;&#65533;v&#65533;i~&#65533;&#65533;&#822;&#65533;&#65533;y&#65533;&#65533;w4&#65533;&#65533;&#65533;	_)&#65533;&#65533;&#65533;&#65533;T&#65533;&#65533;x!&#65533;&#65533;&#65533;&#65533;&#65533;@&#65533;R&#65533;VW&#65533;X&#65533;&#65533;4&#65533;ILwY&#65533;6vc&#65533;&#65533;&#65533; p`8F&#65533;&#65533;&#65533;&#65533;~&#65533;&#65533;!`R&#65533;9&#65533;&#65533;i&#65533;-A&#65533;&#602;&#65533;&#65533; &#65533;@9&#65533;.K9R&#65533;9 &#65533;&#65533;SS#&#65533;&#65533; 
!&#65533;V&#65533;Yb j?u&#65533;#&#65533;&#65533;&#65533;&#1309;,&#65533;O&#65533;&#65533;&#65533;&#65533;M@!&#65533;&#65533;&#65533;&#65533;&#65533;&#65533;j&#65533;u&#65533;t&#65533;	&#65533;L9<'&#65533;@c&#65533;9&#413;&#65533;9#*Mp&#65533;&#65533;	&#65533;,&#65533;&#65533;& &#65533;&#65533;n&#65533;iLi&#65533;&#65533;!&#65533;=&#9331;&#65533;u'q&#65533;&#65533;G:L:9&#277;&#65533;P&#65533;O&#65533;,&#65533;.&#65533;o*&#65533;7k&#65533;0&#65533;&#65533;&#65533;&#65533;&#65533;/&#65533;IOkI&#65533;&#65533;vA&#65533;iq|f&#65533;S&#65533;&#65533;&#65533;&#65533;gF&#65533;;&#65533;2Y\ /q&#65533;qR&#65533;e&#65533;&#65533;&#65533;A&#1783;6&#65533;&#65533;&#65533;&#65533;1&#65533;@ d&#65533;
&#65533;]s&#65533;&#65533;8&#65533;&#65533;&#65533;&#616;QB&#5606;j&#65533;?,&#65533;O`&#65533;R&#65533;&#65533;#(z&#65533;r&#65533;:6&#65533;&#65533;&#65533;&#65533;cM&#65533;v&#65533;&#65533;a&#65533;&#65533;&#65533;&#65533;&#65533;&#65533;<}&#270;&#65533;
&#65533;&#65533;&#65533;e&#65533;!&#521;&#65533;&#65533;&#655;&#65533;
&#65533;r&#65533;&#65533;&#65533;&#65533;&#65533;&#65533;*LS&#65533;=&#65533;/0&#65533;%&#65533;&#1195;&#65533;&#65533;&#65533;X&#65533;(zI&#65533;z0&#65533;O)&#65533;h&#65533;&#65533;&#65533;&#65533;&#65533;]&#65533;&#65533;&#30062;&#44714;&#65533;&#65533;CSx+b&#65533;R&#65533;&#65533;&#1610;&#65533;&#65533;Jv@0&#65533;&#65533;V3&#65533;&#65533;&#65533;&#65533;&#65533; +q#Y&#65533;&#65533;&#65533;:>jz$&#65533;&#15418;*&#65533;&#65533;&#65533;D"&#65533;:&#65533;&#65533;&#65533;&#65533;&#65533;&#65533;&#65533;&#65533;&#65533;&#65533;u&#344;~&#65533;Wcv&#65533;Z&#65533;#&#65533;)&#65533;}&#65533;&#65533;&#65533;&#65533;&#65533;&#65533;&#690;-&#65533;&#65533;v&#65533;&#65533;Y=u&#65533;&#65533;i&#65533;&#65533;&#65533;g{&#65533;z&#65533;$&#65533;&#618;&#65533;j&#65533;I&#65533;A&#1778;_+&#65533;&#65533;C&#65533;oj&#65533;J;)&#65533;k&#65533;q&#65533;v(Y&#65533;D`&#65533;R&#65533;txU&#65533;S&#65533;&#65533;&#1137;zC&#65533;&#65533;
f&#65533;&#65533;B&#65533;h&#65533;&#65533;&#65533; _&#65533;&#65533;&#1707;U1V&#65533;&#65533;tHI0&#65533;<&#65533;Ero&#65533;&#65533;h&#65533;&!V{a0&#65533;1&#65533;&#65533;g&#65533;&#65533;&#65533;K&#65533;n&#65533;&#65533;-&#65533;&#65533;i&#18831;&#65533;l&#65533;\.&#65533;/&#65533;&#65533;&#65533;&#65533;&#65533;&#65533;7&#65533;M&#301;w&#65533;%
&#65533;&#65533;=GA&#65533;&#65533;	&#65533;&#65533;&#65533;uI8jKj&#65533;E&#65533;w&#65533;&#65533;&#65533;&#65533;K0h&#65533;j&#65533;&#65533;d&#65533;U&#65533;&#65533;&#65533;C&#65533;t[Z&#65533;ar&&#65533;&#65533;&#65533;&#65533;tkb&#65533;&#65533;&#65533;&#65533;!&#65533;&#65533;9f$ I;&#65533;k+@I&#65533;&#65533;&#65533;&#65533;&#65533;&#65533;Jo&#65533;&#65533;=&#65533;
t&#359;&#65533;&#65533;K&#65533;&#1786;&#65533;!L&#65533;&#65533;&#65533;xs&#65533;&#65533;&#65533;&#65533;&#65533;&#65533;&#65533;&#65533;&#65533;&#65533;gI&#65533;	&#65533;&#65533;U&#65533;&#1978;&#65533;&#65533;c&#65533;CY&#738;&#65533;&#65533;X&#65533;&#65533;&#65533;&#65533;; &#65533;&#65533;{&#65533;5G&#65533;&#65533;&#65533;&#65533;&#65533;&#789;&#65533;&#65533;&#65533;&#65533;X&#65533;&#65533;&#65533;go'&#65533;&#65533;&#65533;&#65533;
&#65533;&#65533;&#65533;&#65533;&#1128;	b&#65533;&#65533;T&#65533;o&#65533;&#65533;&#65533;@&#65533;F&#65533;GiJ&#65533;r&#65533;&#65533;7&#65533;9&#65533;&#210;&#752;?&#65533;&#65533;VfVy&#65533;((&#65533;&#65533;&#65533;&#65533;&#65533;{&#65533; {&#65533;r[&#65533;&#65533;X&#65533;R&#65533;"&#65533;&#65533;<&#1259;2(&#65533;|&#65533;&#65533;r~-&#65533;4Z&#65533;&#65533;&#1271;&#65533;UH&#65533;?T&#65533;&#65533;&#65533;&#65533;&#65533;#&#65533; 	&#65533;b]7lQ&#65533;&#65533;&#65533;&#65533;"I&#65533;0&#65533;&#505;
&#65533;q0&#65533;xhX&#513;&#65533; UIC&#65533;Q+&#65533; &#65533;@Fl&#65533;R&#65533;&#65533;wXB&#337;&#65533;&#65533;F&#65533;5,-&#65533;&#65533; &#65533;&#65533;ovm&#65533;(&#65533;<&#65533;&#65533;&#65533;1o&#65533;&#65533;&#65533;&#65533;a
<&#65533;5&#65533;&#65533;	&#65533;&#65533;&#65533;dG&#65533;&#65533;Hz&#65533;A&#65533;si<&#65533;_Z&#65533;&#65533;F&#785;&#65533;&#65533;&#65533;B?&#65533;&#814;&#65533;u&#65533;	&#65533;&#65533;^&#65533;&#65533;&#65533;&#1220;p&#65533;&#65533;a&#65533;d&#65533;&#65533;&#65533;+&#65533;6&#65533;&#65533;&#65533;|&#65533;Kb&#65533;i&#65533;C&#65533;o&#1777;[&#65533;&#65533;&#663;&#65533;&#831;
7&#65533;F	i`
&#65533;&#65533;/&#65533;tNH&#65533;&#65533;m&#65533;g!&#1564;&#65533;QT&#65533;h&#65533;&#65533; &#1917;&#65533;.:o7@&#65533;&#65533;&#1070;&#65533;&#65533;&#65533;&#65533;&#65533;D&#65533;&#65533;lBMb[&#65533;&#65533;0&#990;&#65533;&#65533;&#65533;&#65533;(&#65533;fu&#65533;v&#65533;&#65533;&#65533;&#65533;*&#65533;Y^&#788;&#65533;&#65533;~q&#65533;&#65533;&#65533;mde&#65533;&#65533;&#65533;UX&#65533;&#65533;A&#65533;&#65533;&#65533;&#65533;&#65533;@&#65533;?&#65533;a&#65533;&#65533;`A&#65533;&#65533;_&#65533;Q&#65533;5	&#65533;&#1145;&#65533;}o4Qn&#65533;&#1194;&#65533;&#65533;&#65533;&#65533;&#65533;&#65533;M&#65533;&#65533;&#65533;	&#65533;@	&#65533;&#65533;
&#65533;`&#65533;&#65533;V&#65533;@=W`&#65533;h=&#65533;#2&#65533;&#65533;&#65533;AJ&#1227;&#65533;&#65533;&#65533;Rm&#65533;$&#65533;&#65533;&#65533;z&#65533;&#65533;&#65533;v&#65533;&#65533;Z DM&#65533;&#65533;N&#65533;&&#65533;]&#65533;!&#764;4Y&#65533;'&#65533;:&#65533;&#65533;\&#65533;y=&#65533;&#65533;K&#330;&#65533;%\f&#65533;&#65533;&#65533;&#65533;L&#65533;G&#65533;&#65533;R&#65533;<I&#65533;!&#65533;j&#65533;&#1011;&#65533;]s#&#65533;ox&#65533;&#1755;&#65533;&#65533;T&#65533;j&#65533;&#65533;[&#65533;&#65533;&#65533;&#65533;&#65533;&#65533;lp&#65533;] ~&#65533;&#65533;&#65533;&#65533;&#65533;}@&#65533;&#65533;&#65533;
<3&#65533;&#65533;4&#65533;L&#65533;&#433;&#1629;&#65533;&#65533;&#65533;J&#65533;&#65533;&#65533;&#65533;Nz&#65533;[ 	` v&#65533;&#65533;&#65533;&#1020;&#65533;U&#65533;&#65533;&#65533;&#65533;&#65533;&#65533;XS&#65533;&#65533;J!&#169;&#65533;&#65533;&#65533;e&#65533;&#65533;r	"&#65533;&#65533;&#160;
F&#65533;&#65533;&#65533;&#65533;&#65533;&#65533;-`;$&#65533;&#65533;5&#65533;_.&#65533;&#65533;&#65533;&#65533;s9&#65533;&#173;&#65533;Y&#65533;}&#65533;&#65533;#&#65533;N^0}&#65533;&#65533;&#65533;&#65533;	Bc%&#65533;#&#586;&#65533;#4tDT&#65533;&#65533;&#65533;&#65533;&#65533;&#65533;_&#65533;&#65533;?&#65533;&#65533;a&#65533;&#65533;&#65533;	"~&#65533;B&#65533;&#65533;(&#65533;g"&#65533;&#65533;k&#65533;&#65533;me7T&#65533;R~&#65533;&#65533;&#65533;&#65533;&#65533;&#65533;&#65533;{&#65533;[.&#65533;5$&#1954;;Y&#65533;&#65533;x&#65533;$&#65533;:h&#65533;H&#65533;&#65533;l&#65533;.,Q	"K.&#65533;Nv1&#65533;&#65533;A&#65533;6&#65533;&#65533;]&#65533;o&#65533;FVa&&#65533;v&#65533;@N&#65533;m&#18311;}f*J&#65533;&#65533;]&#65533;&#7359;&#65533;Q0[&#65533;&#65533;&#65533;&#1144;X^&#65533;qq{X&#65533;&#65533;\&#1696;N&#65533;BD3&#742;&#65533;&#65533;&#258;&#65533;&#65533;H)&#65533;&#65533;e&#65533;YX@&#65533;&#65533;&#65533;H&#65533;&#65533;zV&#65533;^&#1441;&#65533;0&#65533;.	+&#65533;d&#65533;&#65533;&#65533;&#65533;&#1686;&#65533;&#65533;&#65533;&#65533;&#65533;&#65533;\[Z&#65533;xQZO`&#65533;&#65533; &#65533;&#65533;+&#65533;&#65533;&#65533;&#65533;&#65533; &#65533;&#65533;&#65533;Our*\&#65533;-< &#65533;e&#65533;	:&#65533;,&#65533;	.&#65533;&#65533;&#65533;g&#65533;&#65533;&#65533;3Z
&#65533;7&#65533;&#65533;WAY7 &#65533;&#65533;.&#65533;B&#65533;\&#65533;Fm&#65533;;4&#65533;V&#65533;&#65533;>Q .
&#65533;@&#65533;&#65533;&#65533;&#65533;.&#65533;>&#65533;fTI&#65533;X&#65533;&#65533;5*&#65533;&#65533;-a&#65533; ?&#65533;&#65533;8=&#65533; &#65533;N&#65533;}&#65533;=&#65533;&#65533;&#65533;&#154;n?A_&#65533; 	&#65533;&#65533;&#1545;G&#65533;j&#1623;M&#65533;&#65533;&#65533;y\Ag &#65533;[ h&#65533;p&#1851;&#65533;G&#65533;&#65533;u&#65533;&#65533;7&#65533;,k&#65533;&#65533;n&#65533;h&#65533;&#65533;*&#65533;	zv&#65533;&#65533;&#65533;}&#65533;L&#65533;r&#65533;&#65533;&#65533;&#65533;&#65533;e&#65533;&#65533;&#65533;&#65533;f&#65533;&#65533;&#65533;y&#65533;&#65533;=&#65533;3&#65533;&#65533;&#65533;&#65533;&#65533;&#65533;&#65533;L&#65533;'&#65533;h[F&#65533;K/&#65533;&#65533;OO&#65533;&#65533;&#65533;&#65533;&#65533;]&#65533;&#65533;
Qe&#65533;&#65533;O&#65533;&#65533;&#65533;&#65533;?c&#65533;&#65533;&#65533;&#65533;m&#65533;&#65533;.&#65533;k&#65533;<>&#65533;&#65533;x&#1064;&#65533;YP&#65533;&#65533;&#65533;&#65533;%&#65533; Bdc%&#65533;&#65533;&#191;&#65533;{&#65533;&#65533;J&#65533;p~&#65533;K&#65533;N\&#65533;&#65533;&#65533;&#65533;&#65533;H1&#65533;`a	&#65533;0&#65533;&#65533;BY,&#65533;&#65533;q&#65533;N+_Q&#65533;g&#65533;&#65533;]=&#65533;o&#65533;&#65533;&#65533;&#65533;&#65533;&#65533;&#65533;5-&#65533;&#65533;&#65533;&#65533;&#65533;&#65533;&#65533;AW&#65533;&#65533;&#65533;&#65533;<Q&#65533;&#65533;&#65533;&#65533;P&#65533;&#65533;&#65533;&#65533;&#65533;&#65533;|&#65533;&#65533;&#65533;>_e&#65533;&#65533;&#65533;&#65533;&#65533;|!&#65533;&#65533;B&#65533;&#65533;&#65533;&#65533;$k"&#65533;&#65533;G&#65533;&#65533;&#65533;&#65533;&#65533;.6&#65533;~&#65533;&#65533;&#65533;~&#65533;w&#65533;&#65533;K&#65533;&#65533;&#65533;O&#65533;&#65533;u&#65533;&#65533;&#65533;2q&#65533;&#65533;&#65533;&#65533;&#65533;&#65533;&#65533;~a#(&#65533;&#65533;&#65533;&#65533;&#65533;&#65533;&#65533;?&#65533;&#65533;&#65533;&#65533;&#65533;&#65533;&#65533;&#65533;q&#65533;&#65533;&#65533;&#65533;&#65533;&#65533;&#65533;&#65533;&#65533;t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z&#65533;$X&#65533;&#65533;A&#65533;		&#65533;&#65533;&#65533;&#65533;C&#65533;%&#65533;H&#65533;bE&#65533;&#1816;&#65533;&#65533;G&#65533;!E&#65533;$Y&#65533;&#65533;I&#65533;)U&#65533;&#65533;&#65533;&#65533;a&#65533;,e&#932;Y&#65533;&#65533;M&#65533;9u&#65533;&#65533;&#65533;&#65533;'&#856;
&#65533;&#65533;$Z&#65533;&#65533;&#65533;&#65533;.e&#65533;&#65533;&#65533;S&#65533;Q&#65533;N&#65533;Z&#65533;&#65533;U&#65533;Y&#65533;n]z&#65533;&#65533;W&#65533;a&#334;%[&#65533;&#65533;Y&#65533;i&#1390;][F&#65533;[&#65533;c&#1970;&#65533;[&#65533;&#65533;]&#65533;y&#65533;&#65533;&#65533;&#65533;&#65533;&#65533;_&#65533;&#65533;&\x&#65533;&#65533;@&#65533;/f&#65533;&#65533;&#65533;c&#529;%O&#65533;\&#65533;&#65533;e&#281;1o&#65533;&#65533;&#65533;&#65533;g&#1057;E&#65533;&]&#65533;&#65533;i&#1321;U&#65533;&#65533;&#65533;&#65533;&#65533;k&#1585;&#998;]&#65533;&#65533;m&#1849;u&#65533;&#65533;&#65533;&#65533;&#65533;o&#65533;i&#65533;'^&#65533;&#65533;q&#65533;&#597;/g&#65533;s&#65533;&#1125;O&#65533;&#65533;^&#65533;&#65533;u&#65533;&#1653;o&#1006;1w&#65533;&#65533;&#335;'_&#65533;&#65533;y&#65533;&#65533;&#1391;g&#65533;&#65533;&#65533;{&#65533;&#65533;a&.&#65533;&#65533;&#65533;&#65533;&#65533;&#65533;&#65533;&#65533;&#65533;&#65533;&#65533; p@&#65533;&#65533;&#65533;9&#65533;TpAt&#65533;A#&#65533;pB
Q+&#65533;B3&#65533;pC;&#65533;&#65533;C&#65533;&#65533;BK4&#65533;DSTqE[&#65533;&#65533;&#65533;CpFk&#65533;&#65533;Fs&#65533;1/&#65533;&#65533;&#65533;G &#65533;rH"&#65533;4&#65533;H$&#65533;TrI&&#65533;t&#65533;I(&#65533;&#65533;rJ*&#65533;&#65533;&#65533;J,&#65533;&#65533;rK.&#65533;&#65533;&#65533;K%&#65533;+eL2&#65533;4&#65533;L4&#65533;TsM6&#65533;t&#65533;M8&#65533;sN:&#65533;&#65533;N<&#65533;&#65533;sO>&#65533;&#65533;&#65533;O@t&#65533;:&#65533;&#65533;D&#65533;PtQFu&#65533;QH#&#65533;tRJ+&#65533;&#65533;RL3&#65533;tSN;&#65533;&#65533;SPCuTRK5&#65533;TTSU&#65533;&#1280;  !&#65533; U ,0 ` q&#65533;  &#65533; &#65533;H&#65533;&#65533;&#65533;&#65533;*\&#560;&#65533;&#199;#J&#65533;(&#65533;&#65533;&#331;3j&#65533;&#561;&#65533;&#463; C&#65533;I&#65533;&#65533;&#595;(S&#65533;\&#626;&#65533;&#727;0c&#668;I&#65533;&#65533;M&#65533;o&#65533;&#65533;&#627;&#65533;&#991;@&#65533;
J&#65533;&#65533;&#1123;H&#65533;*]&#692;&#65533;&#1255;P&#65533;J&#65533;J&#65533;&#65533;&#1387;X&#65533;j&#65533;
t	&#367;`&#202;K&#65533;&#65533;&#1651;h&#1258;]&#758;&#65533;&#1783;p&#65533;&#669;K&#65533;&#65533;&#1915;x&#65533;&#65533;&#65533;&#759;&#65533;&#2047;_&#65533;
L&#65533;&#65533;&#65533;&#200;S&#65533;&#65533;a&#65533;&#464;#K&#65533;LY&#65533;&#65533;&#65533;&#65533;&#65533;&#65533;&#992;C&#65533;M&#65533;&#65533;&#65533;&#65533;k37&#65533;D&#65533;k&#1328;c&#734;M&#65533;&#65533;&#65533;&#65533;'x&#65533;@Fg"&#65533;&#65533;N&#65533;xq!1`&#65533;&#65533;q&#65533;&#1059;K&#65533;N&#65533;&#65533;B&#65533;<&#65533;Q&#65533;&#65533;&#65533;&#65533;&#65533;&#203;&#65533;&#2024;p&#65533;r$ Y&#65533;&#65533;&#65533;&#65533;&#65533;&#65533;&#65533;&#65533;&#65533;&#386;&#65533;:&#65533;(&#65533;&#65533;&#65533;&#65533; (`RI&#65533;&#65533;j&#65533;&#65533;&#65533;&#256;6&#65533; yLp&#65533;n&#65533;&#65533;&#65533;\v&#885;6a&#65533;v&#65533;&#65533;|9AH!i&#65533;&#65533;z&#65533;,&#65533;&#65533;B&#65533;&#65533;^&#65533;&#65533;&#65533;X&#65533;}&#65533;&#65533;&#65533;&#65533;@)$&#65533;&#65533;&#65533;(&#65533;z=&#65533;p&#65533;&#65533;5&#598;&#65533;$&#65533; 7&#65533;&#65533;&#65533;Xf&#65533;&#65533;\ ]&#65533;
+`&#65533;
&#65533;&#65533;eX&#65533;@&#65533;g&#65533;&#65533;&#65533;p2&#65533;QA8&#65533;&#65533;&#157;+`0&#65533;&#65533;&#65533;&#65533;B&#65533;qJd&#65533;&#65533;&#65533;h&#65533;&#65533;I&#65533;wZ&#65533;}B&#678;&#65533;&#65533;&#65533;&#65533;} hw&#65533;V*#&#65533;&#65533;&#65533;
Y&#65533;u&#65533;&#65533;&#65533;|&#65533;&#65533;&#65533;fzj)A\&#65533;&#65533;c8&#65533;&#42344;&#65533;&#65533;Z&#65533;&#65533;2&#65533;&#65533;&#65533;&#65533;&#65533;F
i&#65533;&#65533;&#65533;*v&#65533;&#65533;&#65533;&#65533;&#65533;6&#65533;&#65533;*&#65533; &#65533;'k&#65533;o&#65533;F&#65533;&#65533;&#65533;Rn&#65533;&#65533;r:+&#65533;])Z&#239;_&#65533;&#65533;&#65533;y&#65533;)&&#65533;&#65533;n&#65533;-A&#65533;&#65533;#5&#65533;&#65533;&#65533;&#65533;kY&#65533;x&#65533;y&#65533;E&#65533;Z&#65533;&#65533;=(+&#65533;&#848;&#65533;&#65533;&#745;&#65533;&#65533;&#65533;W&#65533;&#65533;QK0&#65533;&#65533;&#65533;A&#65533;&#65533;&#752;&#65533;P&#65533;&#65533;)i&#65533;&#65533;,&#65533;$&#65533;&#65533;s&#65533;n&#65533;&#65533;&#65533;&#65533;&#65533;3\C&#65533;:i&#65533;--&#65533;&#65533;^&#65533;*&#65533;&#65533;2{&#65533;&#65533;&#65533;)s8&#65533;{-d&#65533;&#65533;tK&#65533;0&#65533;u&#65533;E&#65533;4&#65533;1&#2041;&#65533;&#1578;&#65533;&#65533;&#204;&#65533;E&#65533;@&#65533;&#65533;0&#65533;&#183;n-&#65533;&#65533;&#65533;E=&#65533;&#65533;~l&#65533;_G&#65533;j&#65533;K&#65533;&#65533;&#65533;B&#65533;&#65533;&#65533;&#65533;&#1620;&#941;x&#65533;u_T&#65533;f&#65533;B&#65533;aN3&#65533;XS&#65533;P&#65533;&#65533;&#65533;&#65533;&#651;&#65533;~(&#65533;<&#65533;&#65533;&#65533;z&#65533;&#65533;&#65533;&#65533;&#65533;g&#65533;7t&#65533;&#65533;m&#65533;Z&#65533;&#65533;&#555;&#65533;&#65533;&&#65533;&#65533;&#65533;]&#65533;&#194;&#65533;94(&#65533;&#65533;x{&#65533;&#65533;7&#35514;&#65533;~&#65533;&#65533;&#65533;n9&#65533;4&#65533; &#65533;&#65533;&#65533;&#65533;&#65533;&#839;/&#65533;&#65533;&#65533;&#65533;=&#65533;a&#65533;g&#65533;~&#65533;&#65533;&#65533;&#65533;&#65533;S}&#65533;&#65533;-&#65533;&#65533; N&#65533;w&#65533;&#65533;
&#65533;:&#471;;X S&#65533;&#65533;-L&#65533;c&#65533;&#65533;~&#65533;&#65533;&#65533;&#65533;5&#65533;*&#65533;&#65533;&#65533;&#65533;&#65533;&#65533;&#65533;&#65533;zU &#65533;Hg,!&#65533;&#65533;c&#65533;G88&#65533;Lkz`&#65533;&#65533; &#65533;&#1457;&#65533;&#65533;q	&#65533;&#65533;AHHC&#65533;&#65533;&#65533;w)&#65533;&#65533;&#65533;Vh&#65533;\PX.|!A&#65533;x&#65533;&#65533;o&#65533;,n5Lbp&#65533;&#65533;88Jr8&#65533;]&#65533;X&#65533;C&#65533;L&#65533;&#65533;&#65533;&#65533;&#65533;&#65533;.F&#65533;&#65533;UP&#65533;&#65533;t&#65533;1&#65533;j}&#65533;&#65533;"&#65533;h&#65533;2`GT&#65533;&#65533;8*[&#65533;&#65533;&#65533;R&#65533;&#1647;bv&#65533;&#65533;&#65533;&#65533;
)v`&#65533;&#65533;&#65533;&#65533;&#65533;]&#65533;&#65533;6A&#65533;&#65533;c&#65533;$B<&#65533;i&#65533;5&#65533;&#65533;$}5&#65533;&#65533;&#65533;!/&#65533;&#65533;?&#65533;&#65533;H0p&#65533;&#65533;4&#65533;&#65533;D&#65533;K#z&#65533;&#65533;yII2D&#65533;&#65533;Ab+wI&#65533;&#65533;t&#65533;z|&#65533;-h=x&#65533;&v`&#776;&#65533;d&#65533;u&#65533;x"&#602;E&#65533;&#65533;&#65533;jN&#65533;=&#65533;3&#65533;	&#65533;7L&#65533;ipL&#65533;+R&#65533;'&#65533;&#65533;&#65533;/y&#65533;S&#65533;G&#65533;F[&#65533;&#65533;o&#65533;&#65533;<&#65533;9<&#65533;&#65533;&#65533;"J&#65533;&#65533;r&#65533;&#65533;&#65533;pn&#65533;&#65533;)'&#65533;d5&#65533;|n&#65533;NS&&#65533;&#65533;&#1030;&#1704;&#65533;&#65533;[&&#65533;4&#65533;&#65533;	&#65533;\&#65533;&#65533;&#65533;&#1414;&#65533;&#65533;&#65533;~w&#65533;&#65533;H&#65533;&#1138;8&#65533;Ri&#65533;&#65533;3K&#663;&#65533;Vgr9)&#65533;&#65533;u&#65533;&#65533;:&#65533;&#65533;8&#854;L\UB&#65533;p &#65533;&#65533;&#65533;XH	q&#65533;$&#873;R&#65533;z&#65533;&#65533;z&#65533;&#65533;h&#65533;&#592;&#65533;Q&#65533;"&#65533;P&#65533;4&#65533;&#1326;z&#65533;&#65533;&#65533;&#65533;A3&#65533;&#65533;G&#65533;Z5&#65533;&#65533;B&#65533;&#65533;&#1462;&#65533;U4,&#65533;&#65533;$&#65533;3&#65533;&#65533;&#65533;}&#65533;^&#65533;&#65533;&#1531;&#65533; s&#65533;)C&#65533;&#65533;&#65533;&#65533;&#65533;cx&#65533;&#65533;X&#65533;6vJK&#65533;&#65533;&#65533;U&#65533;+&#65533;&#65533;&#65533;&#65533;&#65533;,'[&#65533;&#65533;Ti&#65533;	R&#65533;@&#65533;U	&#65533;
&#65533;j!&#65533;&#1718;&#65533;&#65533;&#65533;&#65533;Mm&&#65533;&#65533;&#65533;&#65533;T&#65533;&#65533;&#65533;&#65533;e1&#65533;&#65533;&#924;&#65533;O&#65533;&#65533;&#65533;&#65533;&#65533;+&#65533;&#65533;&#65533;&#65533;&#65533;M&#65533;riKW&#65533;:&#65533;&#65533;9&#65533;&#65533; 0W	&#534;&#65533;&#65533;-&#65533;k&#65533;&#65533; &#65533;:6&#65533;&&#65533;&#65533;x&#459;&#65533;&#65533;B&#65533;&#65533;&#65533;&#65533;i&#65533;&#65533;&#65533;K~&#65533;&#65533;
&#65533;x&#65533;K&#65533;&#65533;N&#65533;>M&#65533;@`U&#65533;&#65533;&#65533;6&#995;Q&#65533;@gg_&#65533;&#65533;&#65533;&#53279;&#65533;&#65533;&#65533;k&#65533;!&#65533;&#65533;&#65533;i&#65533;;&#65533;
[&#65533;&#65533;& &#65533;'&#65533;v&#65533;&#65533;&#65533;W}l@b&#65533;B&#65533;&#65533;(&#25270;&#65533;B&#65533;&#65533;T
&#65533;&#65533;( &#65533;&#1496;&#65533;(&#65533;KX@&#65533;j&#65533;&#65533;&#65533;&#65533;E&#65533;"&#65533;&#65533;&#65533;&#65533;K&#65533;&#65533;&#65533;?&#65533;&&#65533;&#65533;&#65533;&#65533;&#65533;&#65533;&#65533;&#65533;&#65533;l&#65533;&#65533;	&#65533;&#65533;X&#678;q&#65533;SK&#65533;V&&#65533;=&#65533;&#65533;2&#65533;f&#65533;J F&#65533;&#65533;e&#65533;&#65533;&&#65533;&#65533;V&#65533;T&#65533;*&#65533;&#65533;&#65533;iN&#65533;&#65533;&#65533;&#65533;9&#65533;Z &#65533;tq&#1551;]&#65533;N&#65533;&#35996;&#65533;	HP&#65533;b0&#65533;$&#65533;e&#65533;L&#65533;JO$&#65533;jt&#65533;&#65533;&#65533;&#65533;&#65533;&#65533;>&#609;!T*(&#65533;&#65533;$p4)-&#65533;h&#65533;Z&#65533;&#1392;F&#65533; &#65533;&#65533;aj&#65533;&#65533;&#949;&#65533;&#65533;&#1653;E&#65533;&#65533;t&#65533;E9&#65533;b&#65533;&#65533;^&#65533;y &#65533;1&#11796; G&#65533;&#65533;&#65533;mu&#65533;&#65533;&#65533;z&#65533;&#65533;&#65533;&#65533;&#65533;&#65533;&#65533;&#65533;d&#3323;&#65533;&#65533;&#65533;&#65533;&#65533;&#65533;c&#65533;#vXV&#65533;6&#65533;&#65533;$Q&#1529;
&#65533;[@1&#65533;&#65533;&#65533;Se&#65533;&#65533;&#65533;~&#65533;&#65533;^sT&#65533;&#65533;R&#65533;B&#65533;e&#65533;R&#65533;&#65533;u,A&#65533;&#65533;;&#65533;&#65533;&#65533;&#269;-&#65533;D&#65533;&#65533;A&#65533;K&#65533;0t&#65533;^&#65533;%*2&#65533;&#65533;&#65533;j_&#65533;&#65533;&#65533;&#65533;a&#65533;&#65533;&#65533;=&#65533;&#65533;&#65533;&#65533;&#65533;&#1900;&#65533;E&#65533;&#65533;)&#65533;&#65533;&#65533;I&#65533;&#46935;&#65533;Qy&#65533;&#65533;&#65533;q&#65533;@H&#65533;u &#65533;]&#65533;Fg &#65533;{&#65533;&#1376;sM&#65533;&#65533;&#65533; &#65533;&#65533;&#65533;&#65533;&#65533;&#65533;`7&#65533;&#65533;&#65533;&#65533;&#65533;&#65533;&#65533;&#65533;&#65533;&#65533;&#65533;T&#65533;E&#65533;dvI&#65533;&#65533;&#65533;&#65533;S&#65533;&#65533;|&#65533;z.@&#65533;&#65533;&#65533;&#65533;w&#65533;&#65533;+&#65533;X&#65533;VMs&#65533;&#1792;&#65533;kjn&#1405;&#65533;&#65533;&#65533;&#65533;&#65533;>_v&#65533;'8w&#65533;&#65533;&#65533;o&#65533;t&#65533;?R&#65533;&#65533;-&#65533;&#65533;&#65533;&#65533;%V&#58383;&#65533;0S&#65533;u&#65533;&#65533;&#65533;&#65533;&#65533;\`&#65533;6&#65533;&#52590;&#65533;&#65533;&#65533;<&#1286;&#65533;&#65533;&#65533;&#65533;&#65533;z&#65533;[?&#65533;p&#65533;&#65533;&#65533;/&#65533;W&#65533;&#65533;&#65533;&#65533;&#65533;E&#65533;mS+4J&#65533;&#65533;&#65533;&#65533;&#65533;&#65533;&#65533;&#65533;C&#65533;&#65533;&#836;&#65533;&#65533;7&#65533;&#65533;&#65533;B/z&#65533;9Fp&#65533;J&#65533;&#65533;=u&#65533;^&#65533;&#65533;&#65533;&#65533;3B|&#65533;K&#65533;&#65533;&#65533;&#65533;?&#65533;&#65533;&#65533;J&#65533;&#65533;,&#65533;l&#65533;G:&#65533;&#65533;x&#65533;|&#65533;'&#65533;&#65533;}*&#65533;8n&#65533;8'&#65533;&#65533;qU3%&#65533;&#65533;&#65533;&#65533;R&#65533;&#65533;R&#65533;&#65533;k(uu&#65533;w&#65533;&#65533;&#65533;m&&#65533;m&#65533;&#65533;&#65533;&#65533;&#65533;&#65533;D&#759;)&#65533;&#65533;?&#65533;7%&#65533;F:&#65533;cF"8&#65533;&#65533;vB'2*&#65533;&#65533;&#65533;,&#65533;GOH&#65533;X&#65533;P &#65533;&#65533;&#65533;Gy&#65533;&#65533;m&#65533;@8&#65533;D&#65533;&#65533;d P&#65533;&#65533;w 8kRr&#65533;&#65533;!&#516;&#65533;O&#65533;m7'&#65533;S&#65533;T&#65533;"9CI>&#65533;&#65533;&#599;&#65533;Y8p&#65533;"6%G&#65533;ex%Xy&#65533;&#65533;&#65533;udY-Rn&#65533;&#65533;sN&#65533;&&#65533;h&#65533;&#65533;&#65533;&#65533;&#65533;z|&#65533;m~&#65533;&#65533;&#65533;&#65533;~&#65533;y&#65533;&#65533;;&#65533;"V&#65533;K5nqW
`6a&#65533;u{&#65533;9(tf&#65533;&#65533;&#65533;&#65533;&#65533;&#65533;&#65533;&#65533;&#65533;q&#65533;&#65533;8&#65533;l!<&#65533; &#65533;T&#65533;K&#65533;&#65533;"&#65533;&#65533;&#65533;&#65533;&#65533;$&#65533;&#65533;&#65533;&#65533;j(S&#65533;&#65533;3&#65533;&#65533;U&#65533;$bh&#65533;&#65533;{BoN&#65533;&#65533;4Fc&#65533;U&#65533;&#65533;X&#65533;*&#65533;&#65533;&#65533;&#65533;&#65533;&#65533;gE&#184;D&#65533;8}2!&#65533;&#65533;n!{&#65533;&#65533;_y&#65533;$EfZ&#65533;u\&#65533;%&#1621;]&#65533;&#1549;&#65533;&#65533;B&#65533;&#200;3%&#65533;e&#65533;he8&#65533;&#1480;&#65533;4&#65533;9&#65533;X&#65533;&#1424;&#65533;&#65533;-i2[&#65533;3&#65533;b&#65533;&#65533;&#527;&#65533;&#65533;M&#65533;&#65533;'.&#65533;&#65533;&#65533;"&#65533;&#65533;9y&#65533;&#65533;x&#65533;S&#65533;r5/&#65533;&#65533;\&#65533;&#65533;^29&#65533;&#65533;&#65533;]&#65533;F&#65533;&#65533;FN%&#65533;h&#65533;&#65533;Bu//pJ&#65533;F%&#65533;u&#65533;BU&#65533;&#65533;va&#65533;R&#65533;3	&#65533;?t&#65533;ugg&#65533;&#65533;&#65533;LQ&#65533;&#65533;e&#65533;&#65533;3 CY&#65533;dy&#65533;C&#65533;q&#65533;&#65533;W~z&#65533;nRA)6&#65533;][4%PZ&#65533;U`&#1749;\&#65533;&#523;t&#65533;&#65533;ugb\&#595;5&#65533;+Yw9ie&#65533;&#65533;hI&#65533;&#65533; &#65533;W&#65533;
&#65533;&#65533;&#65533;ht&#65533;8I&#65533;&#65533;&#65533;&#65533;8(&#65533;&#65533;}&#65533;D&#65533;"4&#65533;Ky[&#65533;Tj|d-C&#65533;&#65533;&#1624;g&#65533;9&#65533;C&#65533;&#65533;uT	9T+&#65533;5l,'r&#65533;&#34280;&#65533;&#65533;&#65533;t&#65533;&#65533;&#65533;&#65533;&#65533;G?&#65533;>g&#600;EYh)GP8&#65533;&#206;`6M&#65533;i&#65533;&#65533;Q8o&#65533;&#65533;&#65533;&#65533;&#65533;8&#65533;O&#65533;&#65533;4&#65533;&#65533;&#65533;x&#65533;Y&#65533;G&#65533;v&#65533;X&#65533;]Y}&#65533;	)&#1242;0&#65533;&#65533;&#1174;&#65533;0&#65533;s&#65533;&#65533;&#65533;&#65533;&#65533; "&#65533;&#65533;&#65533;&#65533;_&#65533;U&#65533;&#65533;Qc7&#65533;&#65533;c$6o&#65533;U&#65533;&#65533;&#542;Eoz6&#65533;p&#65533;%`O&#65533;&#65533;&#65533;	"&#65533;y&#65533;r&#65533;&#65533;	&#65533;HtG&#65533;&#65533;P&#65533;XM&#65533;&#65533;&#65533;&#65533;&#65533;y'&#65533;&#1177;&#65533;YMp&#65533;7&#65533;f&#1633;&#65533;A&#65533;&#65533;&#65533;5&#65533;Pq&#65533;&#65533;&#65533;t(&#65533;yta7.&#65533;t&#65533;&#65533;&#65533;p&#65533;&#65533;1 O@&#65533;V
D1pH&#65533;&#65533;&#65533;Yi&#65533;&#65533;:&#65533;:&#65533;$vo&#65533;Z&#65533;%&#65533;1&#65533;v&#1398;&#65533;dzr&#65533;7&#65533;&#65533;M&#65533;7&#65533;&#65533;&#65533;U
R&#65533;&#65533;V*Zz&#65533;K e&#65533;&#65533;6oJ'DVh&#65533;&#65533;\&#65533;&#166;'&#27015;&#65533;2P&#65533;.{&#65533;7&#65533;&#65533;z&#65533;tC&#65533;w^&#65533;68j&#65533;&#65533;&#65533;rie&#65533;&#65533;b&#65533;&#680;u&#65533;&#65533;&#65533;&#65533;t4x&#65533;F&#65533;&#65533;,)&#65533;Av&#65533;g&#65533;&#886;1&#228;G&#65533;yRB&&#65533;&#65533;vi&#65533;&#65533;&#65533;K&#65533;z>&#65533;j>&#65533;&#65533;&#65533;(CS&#65533;T&#65533;&#65533;&#65533;&#65533;&#65533;P p &#65533;&#65533;j:&#65533;mQ&#65533;&#65533;z&#65533;&#65533;&#1177;&#65533;j&#65533;8&#65533;&#65533;6j~z$&#1658;{AF&#65533;&#65533;t&#65533;&#65533;94`&#65533;&#65533;&#65533;&#65533;&#65533;&#65533;&#65533;;(&#65533;B&#65533;&#65533;&#65533;&#65533;:&#65533;&#65533;Db;&#65533;3Y:>&#65533;!&#65533;y&#65533;&#65533;z&#65533;&#65533;&#65533;H&#65533;&#1609;O&#65533;&#65533;&#65533;&#65533;&#65533;&#65533;r&#65533;I&#65533;&#65533;&#65533;S&#65533;Ma%&#65533;&#65533;Efd&#65533;s&#65533;&#529;@ypuz&#65533;&#65533;T&#65533;&#65533;7&&#65533;&#65533;&#65533;V&#65533;&#65533;;6px&#65533;Hs&#65533;&#65533;&#65533;z
&#65533;<1&#65533;S&#65533;g&#65533;9&#65533;&#65533;&XZf&#65533;l&#1453;&#65533;P&#65533;)&#65533;&#65533;&#43719;sD&#65533;Z~b&#65533;&#65533;)&#65533;&#65533;aGK&#65533;`&#65533;1_&#65533; \P&#65533;@&#65533;&A&#65533;l[lk&#65533;F&#65533;[1&#65533;&#65533;t&#65533;w&#1652;&#53324;mC&#65533;AF&#65533;Z&#747;&#65533;&#65533;&#65533;i&#65533;+R&#65533;^&#65533;&#65533;&#65533;&#65533;'&#65533;Bt&#65533;A&#65533;&#65533;(A&#65533;n&#1782;U0y7&#65533;&#65533;R&#65533;&#26464;&#65533; &#65533;F;&#65533;jA&#65533;&#65533;A&#65533;n&#65533;D=&#65533;&#65533;&#65533;&#65533;_&#65533;&#1699;&#65533;&#65533;&#65533;&#65533;&#65533;(&#65533;&#65533;&#65533;+&#65533;"!ao;&#65533;o[&#65533;9&#65533;kHCg&#65533;Ct4&#65533;L&#65533;&#65533;&#65533;+L
H S&#65533;t'3lYk&#65533;i&#65533;&#65533;&#65533;&#762;&#65533;&#65533;&#65533;#&#65533;&#65533;&#65533;&#65533;-k%&#65533;&#65533;QP&#65533;&#65533;&#65533;;&#65533;G&#65533;z&#65533;&#394;&#65533;&#65533;~)K;Zi&#65533;&#7640;&#581;&#65533;&#65533;31&#65533;&#65533;C&#65533;&#65533;jMm&#65533;4"&#65533;b&#65533;p[&#65533;&#65533;&#65533;&#65533;&#65533;K&#65533;+1&#65533;&#65533;&#65533;+&#65533;&#65533;+&#65533;&%Ce	&#65533;>&#65533;&#65533;&#65533;"u
D&#65533;&#65533;#p&#65533;*R&#65533;f&#65533;7&#65533;zG&#65533;&#65533;&#65533;&#65533;&#65533;\&#65533;,&#65533;&#65533;&#65533;C&#65533;\&#65533;="Vf&#648;&#65533;&#65533;&#65533;9&#65533;t&#65533;5&#65533;&#65533;j&#65533;K&#437;&#1451;?&#65533;&#65533;Rd&#65533;a:&#65533;&#65533;&#65533;k&#65533;&#65533;	&#65533;&#65533;k&#65533;0&#65533;u&#65533;~&#65533;&#65533;&#65533;&#1242;Qa&#65533;&#65533;&#65533;W&#65533;A&#65533;&#65533;&#65533;&#65533;51&#65533;I'$\&#171;&#65533;&#65533;Y&#65533;&#65533;&#65533;&#65533;t&#407;sL&#65533;&#65533;&#65533;Anf&#65533;&#65533;&#65533;&#65533;u&#65533;	&#65533;&#65533;z&#65533;*NT8I/&#65533;&#65533;C&#65533;&#65533;&#65533;&#65533;&#65533;&#65533;&#65533;&#65533;.&#65533;u&#65533;&#65533;K&#65533;&#65533;&#65533;MA@&#65533;r7&#65533;&#65533;&#65533;}&#65533;&#65533;&#65533;&#65533;&#65533;i~&#65533;&#65533;&#1927;&#65533;k&#65533;&#65533;&#634;4&#65533;U&#496;&#65533;&#65533;ik&#65533;X &#383;&#65533;&#65533;&#65533;&#65533;&#65533;B&#65533;pD&#65533;&#65533;&#65533;x&#65533;
kP	<<}rL&#65533;@&#65533;&#65533;&#65533;`f,;N&#65533;&#65533;b&#65533;Z&#65533;,ci&#65533;(&#65533;R&#65533;&#65533;&#65533;&#65533;&#65533;&#65533;&#65533;&#65533;S&#65533;-d&#65533;&#65533;&#65533;.&#65533;$&#65533;&#65533;&#65533; w&#65533;P&#65533;&#65533;&#65533;&#1777;&#1772;&#65533;;&#65533;&#65533;4&#65533;&#65533;&#65533;	X|&#65533;a$\|{&#65533;&#65533;<&#65533;W`
bP&#65533;&#588;&#655;&#65533;!R&#65533;t&#424;&#65533;B&#65533;z&#65533;=&#65533;&#65533;&#65533;&#65533;&#65533;7d&#65533;B-&#65533;&#65533;z&#52514;G?&#65533;&#65533;&#65533;$&#65533;&#65533;&#65533;&#65533;&#65533;&#65533;&#65533;&#65533;&#65533;5b&#1103;#&#65533;N&#65533;&#65533;&#65533;&#65533;h&#65533;M&#636;&#65533;&#65533;&#65533;&#65533;^&#474;'Q&#65533;&#65533;&#65533;&#65533;bp
d 	&#65533;0	&#65533;&#65533;&#65533;&#65533;W&#65533;l&#65533;&#65533;&#65533;&#345;1&#65533;Y=&#1004;&#65533;&#65533;&#148;&#65533;B&#65533;&#65533;&#827;6&#65533;&#65533;&#65533;6&#65533;&#65533;%E4&#65533;:O&#65533;b&#65533;	S&#65533;&#65533; &#65533;&#65533;'&#65533;a*&#65533;&#65533;&#65533;Wx&#65533;)&#65533;&#65533;&#65533;&#65533;k&#65533;&#65533;&#65533;&#65533;&#65533;&#1618;=&#1659;&#65533;&#65533;I&#65533;Z&#65533;&#65533;z{&#65533;
v@&#65533;&#65533;:.&#65533;&#65533;7&#65533;&#65533;f&#1807;&#65533;&#65533;&#1740;&#1423;&#65533;&#65533;N&#65533;&#65533;&#65533;&#65533;&#65533;&#65533;&#65533;&#65533;#.vk&#65533;&#65533;[LJ&#65533;&#65533;]&#65533;&#65533;&#65533;[I&&#65533;O&#65533;D&#65533;?&#65533;&#65533;WA&#65533;_[?&#65533;
&#65533;&#65533;&#65533;&#1042;&#65533;]0&#65533;1]&#65533;(&#65533;t&#65533;d&#65533;a&#65533;&#65533;&#173;m&#65533;R&#1112;&#65533;]&#65533;W&#65533;&#65533;D	g0&#65533;&#65533;]	&#65533;,&#65533;&#65533;&#65533;&#65533;0&#65533;W&#65533;sUU!&#774;E&#65533;_&#65533;&#65533;C&#65533;&#65533;'%&#65533;&#65533;&#65533;=&#65533;epY&#65533;!&#65533;P
c]&#65533;&#65533;&#65533;[t&#65533;&#65533;&#65533;&#65533;&#1954;&#797;R&#65533;Y&#65533;&#65533;&#65533;&#65533;"Z&#65533;&#65533;"o&#65533;&#65533;&#65533;&#65533;}&#1672;Q&#65533;&#65533;"&#65533;&#65533;&#65533;^&#18277;Hg HX#Q&#65533;&#65533;&#65533;&#65533;	15&#65533;a&#65533;&#65533;k&#65533;&#65533;7.@L&#65533;&#65533;5>3&#65533;&#65533;&#65533;&#65533;&#65533;&#65533;$&#65533;&#65533;	cP&#65533;&#65533;	&#65533;-&#65533;&#65533;&#65533;A&#65533;&#65533;T&#65533;&#65533;K!&#65533;2[&#65533;&#65533;h&#65533; &#65533;&#65533;&#65533;&#65533;e07&#65533;&#65533;0T&#65533;&#65533;&#65533;&#65533;&#65533;C!&#65533;.&#65533;6&#65533;&#65533;?&#65533; &#65533;&#65533;&#65533;&#65533;&#65533;&#65533;&#1784;&#65533;>&#65533;{&#65533;-&#65533;&#65533;&#65533;q&#65533;y&#65533;&#65533;&#65533;&#65533;m &#65533;&#65533;&#65533;&#65533;}(.*@s&#65533;	&#65533;Q&#65533;&#65533; &#65533;`&#65533;SJ^z&#65533;&#65533;&#65533;;&#65533;,~&#65533;q&#65533;&#65533;$j&#65533;Y&#21687;n]&#65533;&#65533;&#65533;a&#65533;,&#65533;&#65533;,&#65533;&#65533;&#65533;&#65533;&#65533;<|&#65533;o&#65533;&#1030;n&#65533;&#65533;z&#65533;&#65533;&#65533;6&#65533;a&#65533;!&#65533;&#65533;&#65533;"c2&#65533;m&#65533;$~&#65533;n&#65533;&#65533;&#65533;
&#65533;&#65533;&#65533;&#65533;&#65533;&#65533;&#65533;R&#65533;&#65533;&#65533;E&#65533;U&#65533;&#60074;-&#65533;&#65533;&#65533;H&#65533;2&#65533;&#65533; p&#65533;&#65533;&#65533;n&#65533;&#65533;&#65533;&#65533;6&#65533;&#65533;&#1256;J&#65533;&#65533;&#65533;78&#65533;^&#160;&#65533;P&#65533;&#65533;c&#65533;&#65533;&#65533;f&#65533;&#65533;Mq&#65533;&#176;&#65533;&#65533;N3&#65533;?&#65533;&#65533;o&#65533;&#1728;&#65533;&#65533;&#638;!ORfT&#65533;&#65533;&#65533;&#65533;&#65533;&#65533;*&#65533;&#65533;l&#65533;,v1&#65533;)/&#65533;Z&#65533;o&#65533;00M&#65533;&#65533;	&#65533;Q5&#65533;&#65533;&#65533;&#65533;&#65533;=&#65533;i&#65533;&#65533;&#65533;~&#65533;&#65533;~?O&#65533;K&#65533;#X&#65533;;&#65533;U&#65533;&#65533;z&#65533;1!&#65533;B&#65533;&#65533;&#65533;&#65533;!&#65533;:)&#65533;-&#65533;tNa&#65533;`&#65533;&#65533;!w&#65533;V&#65533;H&#65533;.&#65533;&#65533;:&#65533;uOb &#65533;&#65533;@C&#65533; &#65533;&#65533;&#65533;1&#65533;&#65533;k&#65533;u&#65533;&#65533;&#65533;P]/m~&#65533;p&#65533;e&#65533;0A&#65533;&#65533;&#65533;&#65533;&#65533;&#65533;$C&#65533;&#65533;lq&#349;&#65533;&#65533;1&#65533;&#65533;&#65533;&#65533;&#1406;&#65533;&#65533;&#65533;" K&#65533;&#65533;.&#65533;W5r&#65533;&#65533;&#65533;&#65533;%H&#65533;&#65533;+&#65533;&#65533;&#65533;$o&#65533;&#65533;?f&#65533;&#65533;&#65533;&#65533;&#65533;r&#65533;&#65533;&#65533;_&#65533;)&#1086;P&#65533;[[&#65533;&#65533;?&#65533;m%g&#65533;&#65533;&#65533;&#65533;&#65533;&#65533;:&#65533;&#65533;Ol&#65533;&#65533;q&#65533;&#65533;7[+&#65533;&#1631;&#65533;&#65533;3&#65533;&#65533;v&#65533;3&#65533;N&#65533;&#65533;^&#65533;XPk&#65533;&#65533;&#65533;&#65533;?&#65533;41&#65533;D&#65533;d	&#65533;&#65533;
E&#65533;&#65533;U$X&#65533;&#65533;&#65533;&#65533;SNQXeH&#65533;%&#65533;&#65533;ha&#65533;	&#65533;5n&#65533;&#65533;&#65533;&#65533;G&#65533;!E&#65533;$Y&#65533;&#65533;I&#65533;)U&#65533;d&#65533;&#65533;&#65533;K&#65533;1e&#65533;&#65533;&#1225;&#65533;MX&#65533;&#65533;&#65533;S&#65533;&#65533;J&&#65533;$Z&#65533;&#65533;Q&#65533;I&#65533;.e&#65533;&#65533;&#65533;S&#65533;)&#65533;l&#65533;P"&#360;Y&#65533;n&#65533;&#65533;&#65533;&#65533;W&#65533;a&#65533;&#65533;%&#65533;&#65533;G&#65533;&#65533;e&#65533;&#65533;&#65533;[&#65533;q&#65533;&#933;[&#65533;&#65533;]&#65533;y&#65533;&#65533;&#65533;&#65533;&#65533;&#65533;_&#65533;&#65533;;&#65533;&#65533;a&#265;/f|&#65533;pc&#529;%O&#65533;,v&#65533;&#20785;&#65533;T&#65533;&#65533;&#65533;&#65533;g&#65533;#&#65533;&#65533;]&#65533;&#65533;i&#1292;/cN&#65533;&#65533;&#65533;k&#65533;t&#486;]&#65533;&#65533;&#65533;m&#1849;u&#65533;&#65533;&#65533;v&#65533;&#65533;&#65533;&#65533;&#65533;&#65533;=&#65533;&#65533;q&#65533;&#65533;?W&#65533;&#65533;&#65533;s&#164;&#65533;O&#65533;^&#65533;&#65533;u&#65533;&#1653;o&#65533;&#65533;&#65533;{&#65533;&#65533;&#65533;&#65533;&#65533;~<&#65533;y&#65533;&#65533;&#1391;&#65533;~&#65533;&#65533;&#65533;&#65533;&#65533;&#999;_=&#65533;&#65533;&#65533;&#65533;&#65533;&#751;&#65533;&#65533;&#65533;&#65533;&#65533;&#65533;&#65533;o@4&#65533;@,
?t&#65533;A#&#65533;pB
+&#65533;&#65533;B34/@;&#65533;&#65533;CCqDK4&#65533;DSTqE[t&#65533;Ec&#65533;pFk&#65533;&#65533;Fs&#65533;qG{&#65533;&#65533;G 14K&#65533;*h&#65533;H$&#65533;TrI&&#65533;t&#65533;I(&#65533;&#65533;rJ*&#65533;&#65533;&#65533;J&#65533;&#65533;rK.&#65533;&#65533;&#65533;K0&#65533;sL2&#65533;4&#65533;L4dM6&#65533;t&#65533;M8&#65533;sN:&#65533;&#65533;N<&#65533;&#65533;sO>&#65533;&#65533;&#65533;&#65533;CtPB5&#65533;PDU&#65533;tQFuH#m&#65533;QJ+&#65533;&#65533;RL3&#65533;tSN;&#65533;&#65533;SPCuTRK5PTSUuUV[u&#65533;UXc&#65533;uVZk&#65533;&#65533;V\s&#65533;uW^{&#65533;&#65533;W9&#65533;dXb&#65533;VAd&#65533;&#65533;e&#65533;^&#65533;$Yh&#65533;cvZc&#65533;&#65533;&#65533;Zl&#65533;&#65533;v[n&#65533;&#65533;&#65533;[p&#65533;w\r&#65533;5&#65533;\t&#65533;Uw]v&#65533;u&#65533;]x&#65533;7Zz&#65533;E&#65533;TI&#65533;&#65533;w_~&#65533;&#65533;&#65533;_&#65533;x`&#65533;6&#65533;`&#65533;Vxa&#65533;v&#65533;a&#65533;#&#65533;xb&#65533;+f&#65533;#D&#65533;&#65533;C y;&#65533;&#65533;c&#65533;Cyd&#65533;K6&#65533;d&#65533;SVc&#65533;q&#65533;e&#65533;c&#65533;yf&#65533;k&#65533;&#65533;f&#65533;s&#65533;yg&#65533;{&#65533;&#65533;g&#65533;&#65533;zh&#65533;&#65533;6&#65533;h&#65533;&#65533;Vzi&#65533;&#65533;v:&#65533;&#65533;zj&#65533;&#65533;&#65533;U&#65533;j&#65533;&#65533;&#65533;zk&#65533;&#65533;&#65533;&#65533;k&#65533;&#65533;{l&#65533;&#65533;6&#65533;l&#65533;&#65533;V{m&#65533;&#65533;v&#65533;m&#65533;&#13723;l&#65533;J&#65533;&#65533;&#65533;&#65533;&#65533;{o&#65533;&#65533;&#65533;&#65533;o&#65533;|p&#65533;7&#65533;p&#65533;W|q&#65533;w&#65533;q&#65533;#&#65533;|r&#65533;+&#65533;&#65533;r&#65533; !&#65533; U ,0 ` b&#65533;  &#65533; &#65533;H&#65533;&#65533;&#65533;&#65533;*\&#560;&#65533;&#199;#J&#65533;(&#65533;&#65533;&#331;3j&#65533;&#561;&#65533;&#463; C&#65533;I&#65533;&#65533;&#595;(S&#65533;\&#626;&#65533;&#727;0c&#668;I&#65533;&#65533;M&#65533;E&#65533;&#65533;Dr&#65533;&#65533;&#991;@&#65533;
J&#65533;&#65533;&#1123;H&#65533;&#65533;&#809;&#65533;C&#65533;P&#65533;J&#65533;J&#65533;&#65533;&#1387;X&#65533;&#65533;&#1120;&#65533;&#65533;&#65533;&#65533;&#65533;K&#65533;&#65533;&#1651;h&#1258;4&#65533;&#65533; 9)&#669;K&#65533;&#65533;&#1915;x&#65533;&#65533;&#65533;&#759;&#65533;&#2047;&#65533;L&#65533;a&#65533;&#65533;[&#65533;&#65533;&#65533;&#464;#K&#65533;L&#65533;&#65533;&#65533;&#728;@&#65533; n&#65533;&#992;C&#65533;M&#65533;&#65533;&#65533;&#65533;zH&#65533;&#65533;+X&#1328;c&#734;M&#65533;&#65533;&#65533;&#65533;H&#65533;&#65533;&#65533;&#65533;&#65533;&#65533;&#65533;N&#65533;8&#65533;&#65533;4&#65533;&#65533;&#65533;&#65533;&#1059;K&#65533;N}.&#65533;&#65533;&#65533;&#65533;S&#65533;&#65533;&#65533;&#65533;&#203;&#65533;O&#65533;&#65533;&#65533;	&#65533;&#65533;q&#65533;&#65533;&#65533;&#65533;&#735;O&#65533;&#65533;&#65533;&#65533;y+X&#65533;|I&#65533;&#65533; (&#65533;&#65533;&#65533;1&#65533;v&#65533;9G&#65533;&#65533;6&#65533;&#65533;&#65533;>1&#65533;&#65533;z&#65533;&#65533;
A&#65533;&#65533;v&#65533;&#65533;Bl&#65533;&#65533; &#65533;&#65533;&#65533;(&#65533;&#65533;bL&#65533;&#65533;Eq&#65533;&#65533;&#65533;v&#65533; &#1418;<&#65533;&#65533;&#65533;ZL&#65533;&#1567;&#65533;&#376;&#1100;46&#65533;&#274;&#65533;G&#65533;&#65533;&#65533;(&#65533;TfT&#1105;&#65533;)&#65533;&#65533;&#65533;&#65533;&#65533;V'&#65533;d&#65533;&#65533;&#65533;mw&#65533;&#65533;;r&#65533;&#65533;W_&V&#65533;&#65533;t&#65533;i&#65533;0&#65533;&&#65533;
'&#65533;&#65533;&#65533;&#65533;&#65533;&#65533;&#65533;B:$A&#65533;&#65533;7&#34636;6&#65533;&#65533;o:&#65533;&#65533;B&#65533;|b &#65533;1&#65533;Ih&#65533;&#65533;&#65533;(&#65533;Q&#23076;&#65533;&#65533;&#22420;&#65533;&#65533;&#65533;E&#65533;&#65533;&#38607;&#65533;&#65533;yc&#65533;&#65533;nW&#43896;&#65533;&#65533;d&#65533;&#65533;B&#65533;&#65533;&#65533;&#65533;&#65533;
k	*Wb&#65533;&#65533;6 &#65533;&#65533;&#65533;T&#65533;&#65533;&#65533;&#43350;.&#65533;&#65533;&#65533;&#65533;&#65533;&#65533;0&#65533;&#918;knZ&#65533;F&#65533;BF&#65533;b&#65533;&#65533;_&#65533;&#621;C$&#65533;(s&#65533;&#65533;&#65533;Z1	&#1460;&#65533;J
p&#65533;&#65533;f&#65533;.&#65533;p&#603;&#65533;&#65533;&#858;&#65533;>&#65533;W&#65533;W&#65533;&#65533;&#65533;&#65533;&#65533;q&#65533;&#65533;&#65533;Q&#65533; &#65533;&#65533;E;dC&#65533;0&#65533;mZ&#65533;&#65533;&#65533;@)&#65533;Sj&#65533;&#65533;_&#65533;&#1912;%7&#65533;A&#701;E	&#65533;&#65533;D&#65533;T&#65533;5'M-G!&#464;&#65533;&#65533;=&#65533;&#52040;&#65533;6&#65533;S&#65533;Xg&#65533;A&#65533;&#65533;&#65533;&#65533;&#65533;&#65533;^B&#65533;2&#65533;%&#65533;&#65533;&#65533;Tor&#1605;&#65533;&#65533;&#65533;p&#65533;&#65533;&#65533;&#65533;t&#65533;&#65533;&#65533;-&#65533;&#65533;J&#65533;&#65533;&#65533;&#65533;&#65533;T&#65533;&#65533;S&#1796;&#946;&#65533;`'&#65533;&#65533;&#65533;5&#65533;&#65533;*t&#1911;t`&#65533;@E&T&#65533;&#65533;&#65533;&#65533;&#65533;E^+&#65533;&#65533;&#65533;&#65533;&#65533;l)&#65533;:k&#65533;d&#65533;	!Ky&#1048;[&#65533;9&#65533;&#2026;&#65533;6&#65533;l3&#65533;&#65533;&#65533;&#65533;&#65533;&#65533;&#65533;&#65533;&#65533;j*&#65533; D_&#65533;&#65533;|Y&#65533;&#65533;&#65533;&D&#65533;[&#750;&#65533;9&#65533;&#65533;7&#65533;&#65533;7w&#65533;C&#689;&#65533; &#65533;	&#65533;&#65533;&#65533;&#65533;&#65533;&#65533;&#65533;JW&#65533;;&#65533;&#1506;&#65533;'&#65533;&#65533;P&#1530;&#65533;A&#65533;&#65533;O&#23166;K&#65533;&#8231;&#65533;&#65533;&#65533;s&#65533;#PD&#65533;F!t&#65533;x&#65533;&#65533;`&#65533;&#3259; 
&#65533;}&#65533;&#1951;&#65533;-&#65533;E&#65533;K&#65533;ST&#65533;&#65533;'&#65533;&#65533;HZ&#65533;&#65533;&#65533;p&#65533;&#65533;t0m&#65533;&#65533;&#65533;6&#65533;!&#65533;&#65533;Co&#65533;&#65533;C&#65533;1&#65533;&#65533;,gd&#65533;&#65533;&#65533;t&#65533;&#65533;&#65533;}&#65533;#&#1995;n&#65533;D&#65533;&#65533;jR&#65533;!986&#65533;E&#776;&#65533;&#65533;&#65533;&#1276;5&#65533;&#65533;yb A'E&#65533;&#65533;z#"&#65533;&#65533;Oi&#65533;q&#65533;&#65533;&#65533;D&#65533;&#65533;q&#65533;&#65533;&#65533;&#1909;&#65533;5vK&#65533;&#65533;R&#65533;&#65533;HH&#65533;&#1329;n&#65533;&#1096;&#65533;$&#65533;&#65533;9&#22071;&#65533;BZ&#1168;oZ&#490;w&#65533;&#65533;&#65533;.&#65533;{L&#65533;#&#65533;&#65533;&#65533;&#65533; &#65533;^&#65533;&#65533;*&#65533;C&#65533;&#65533;iD&#65533;x&#65533;&#65533;B&#65533;&#65533;La&#65533;&#65533;&#65533;$&#65533;&#65533;&#1552;U&#65533;]&#65533;&#65533;]
&#65533;<nP&#65533;&#65533;&#65533;e&#65533;&#65533;&&#65533;&#65533;&#65533;&#65533;&#65533;XFiJ&#65533;&#65533;&#65533;&#65533;\d&#65533;&#65533;&#65533;)&#65533;&#65533;
&#857;&#65533;&#65533;$&#65533;)&#65533;#&#65533;4&#65533;I2j&#65533;&#65533;&#65533;&#65533;&#65533;&W%&#65533;P&#65533;@\&#65533;#Us&#65533;&#65533;&#65533;-A.LF&#65533;&#65533;J&#65533;&#65533;\&#65533;&#65533;y&#65533;&#65533;4&#65533;&#65533;&#1172;L&#65533;m&#65533;#	q&#1160;Pb&#65533;&#65533;.Qu&#706;&#65533;&#65533;&#65533;&#65533;i&#65533;3&#65533;&#65533;R&#65533;q&#65533; =3&#471;&#65533;&#65533;&#65533;%&#65533;	&#65533;@&#65533;&#65533;&#1182;&#65533;&#65533;48ht&#65533;tI&#65533;g1&#65533;q&#65533;,7&#159;:&#65533;&#65533;&#65533;	&#65533;P&#65533;CT&#65533;&#65533;&#65533;m+&#65533;&#801;&#65533;&#65533;S&#65533;z&#65533;&#65533;S$8&#65533;&#65533;(,&#65533;m&#65533;-&#65533;R`<&#65533; %v&#65533;p&#65533;+Yc&#65533;R&#65533;&#65533;&#65533;&#65533;4'`NY&#65533;&#65533;&#65533;&#65533;&#65533;&#65533;,]r&#65533;&#65533;&#65533;&#65533;&#65533;u&#65533;K&#65533;CR&#65533;:&#65533;&#65533;&#65533;E&#65533;&#65533;&#65533;&#65533;"v&#65533;wicb&#65533;&#65533;&#65533;zV&#65533;7&#65533;e#&#65533;&#65533;&#65533;M&#65533;W{&#65533;	&#65533;v&#65533;&#65533;&#65533;r&#65533;&#65533;&#65533;&#65533;&#65533;&#1686;&#65533;$C v&#65533;&#65533;&#65533;zp.F&#65533;m&#65533;K\ca&#65533;&#65533;&#65533;hh&#65533;'&#65533;&#65533;&#65533;&#333;&#65533;t&#756;&#65533;&#65533;`<&#65533;Fi&#65533;&#65533;>&#65533;&#65533;@&#65533;&#65533;$(8&#65533;VI&#65533;&#65533;t&#65533;&#65533;^1Yw&#65533;4&#65533;&#65533;w&#65533;&#65533;]&#65533;>&#830;`@~# 	&#65533; &#65533;J&&#65533;&#65533;K&#1735;&#65533;&#65533;&#65533;rD&#65533;v&#65533;&#65533;%A&#1039300;&#65533;k_p&#65533;&#65533;R&#65533;-&#65533;&#65533;,|&#65533;q&&#65533;&#65533;Sc&#998;W"&#65533;&#65533;
<Z&#65533;@&#65533;&#65533;P&#65533;&#65533;&#65533;1o"\&#65533;Px&#65533;&#65533;&#65533;&#65533;&#65533;&#65533;&#65533; `&#65533;&#65533;&#65533;K&#65533;&#65533;P&#65533;&#533;]&#65533;TM&#65533;&#65533;&&#65533;pl&#1392;@b&#65533;&#65533;&#65533;(&#65533;X~&#65533;'|&#65533;{U`6&#512;&#65533;
+&#65533;H&#65533;k&&#65533;V&#65533;&#65533;&#65533;&#65533;&#65533;p&#65533;&#65533;@&#65533;&#65533;&#65533;!&#1394;;h&#65533;|p&#65533;>g&#65533;&#65533;m&#1778;&#65533;k*&#65533;&#65533;M=a&#676;L&#65533;5&#65533;n&#65533;\{'&#65533;Z&#65533;&#65533;&#65533;K&#65533;^
&#65533;&#65533;&#65533;?&#65533;&#65533;&#65533;&#65533;o&#65533;-&#65533;&#65533;D&#65533;8&#65533;,)&#65533;&#65533;&#65533; &#65533;&#65533;&#65533;&#1392;&#65533;&#65533;o)Mk&#1282;Py&#65533;&#65533;a=&#65533;;&#65533;&#65533;&#65533;&#65533;&#65533;F&#65533;&#65533;&#65533;&#65533; $&&#65533;6'&#65533;&#65533;k5Sr&#1461;&#65533;&#65533;c&#65533;	 &#65533;&#65533;&#65533;&#65533;H&#65533;^P&#65533;&#65533;&#65533;&#65533;FW6&#65533;&#65533;&#65533;r&#65533;&#65533;E&#65533;&#65533;&#65533;&#65533;n&#65533;&#65533;&#700;&#1046;&#65533;&#65533;&#65533;&#65533;&#65533;~&#65533;`Zy&#65533;O&#65533;&#65533;j"a&#65533;&#383;&#65533;&#65533;&#65533;#&#65533;\u&#65533;&#65533;\je6	H,5&#65533;&#65533;Xq&#65533;8&MyW&#65533;m&#65533;Wk&#65533;ig Q&#65533;&#65533;&#65533;&#190;\o&#65533;*&#65533;&#2043;l&#65533;&#65533;DU&#1597;&#65533;;&#65533;&#65533;&#65533;[5l&#65533;Ms3&#65533;`r&#65533;
&#65533;2&#65533;&#65533;yQ;.^#]&#65533;NOD3&#65533;M&#65533;&#65533;mP2&#65533;y&#871;Nv&#1553;&#65533;&#65533;wc;Da`b&#65533;&#65533;&#65533;&#65533;&#65533;&#65533;r&#65533;&#65533;&#65533;&#65533;h&#65533;&#65533;&#1384;&#65533;v&#65533;ZY|&#65533;&#1913;&#65533;~^&#65533;&#65533;)G&#65533;CF&#65533;&#65533;&#894;&#65533;&#65533;&#65533;&#65533;&#65533;a&#65533;&#65533;&#65533;&#594;.]&#65533;&#65533;H&#65533;1&#65533;K&#65533;Our&#65533;&#65533;&#65533;&#65533;Ny&#65533;&#65533;} !&#65533;&#65533;&#65533;9&#65533;&#65533;OS&#65533;&#65533;	&#65533;&#65533;&#65533;&#65533;&#1149;&#65533;&#65533;B&#65533;;#&#65533;&#65533;&#65533;&#65533;&#65533;&#65533;&#65533;&#65533;G>&#65533;&#65533;&#65533;&#65533;&#65533;&#65533;&#65533;&#65533;&#65533;&#65533;&#65533;]{&#65533;I&#65533;&#65533;&#65533;v&#65533;T&#65533;&#65533;&#65533;_&#65533;&#51054;&#65533;;&#1992;S&#65533;Q&#65533;)&#65533;g&#65533;&#65533;4&#65533;=&#65533;}&#65533;|&#65533;&#65533;&#65533;pz&#65533;\p&#65533;&#1819;)&#65533;:&#65533;&#65533;M?"&#65533;u&#65533;]4&#65533;\`#&#65533;c&#997;&#1847;&#65533;&#65533;?&#65533;&#65533;"N&#65533;&#65533;T&#65533;gqU&#65533;cwA(a&#65533;&#65533;m&#65533;n5&#65533;&#65533;w&#65533;&#65533;F@Cf&#65533;&#65533;sA?&#65533;&#65533;o&#164;&#65533;p~&#65533;l&#65533;/&#65533;&#65533;ag|I&#65533; )&#65533;jG!&#65533;'T&#65533;t&#65533;w&x&#65533;&#65533;|&#65533;&#450;@X|&#65533;B&#65533;G+"&#65533;&#65533;3&#65533;}&#65533;&#65533;&#65533;|&#65533;&#65533;+&#65533;&#65533;}R({&#65533;{3.A&#65533;&#65533;%&#65533;1&#65533;B&#65533;RRJ&#65533;N&#65533;&#65533;\r&#65533;{7&#65533;&#65533;w3,!&#65533;C&#65533;&#65533;n8_>&#65533;Cp&#65533;&#65533;&#65533;!`Eh&#1543;jx&#65533;&#65533;a$&#65533;&#65533;&#65533;hS&#65533;W&#65533;U&#65533;&#65533;&#65533;6&#65533;&#65533;-#&#65533;&#65533;L*&#1479;h&#65533;&#65533;&&#65533;h&#65533;(*&#65533;&#65533;,i3A&#65533;&#65533;[!&#65533;}!&&#65533;Wm&#65533;&#65533;D&#65533;'&#65533;&#65533;&#65533;&#65533;&#65533;&#65533;W&#65533;&#65533;&#65533;C&#65533;(Y&#65533;2'&#65533;%&#65533;qU&#65533;o&#65533;&y&#65533;&#65533;&#65533;i&#65533;&#65533;&#65533;~R&#65533;|%c;o&#65533;K&#294;&#65533;D&#65533;&#65533;X&#65533;6J&#65533;&#65533;&#65533;(&#65533;<X&#65533;!&#65533;N&#65533;&#65533;W&#65533;hH4&#65533;&#65533;&#65533;g&#65533;&#65533;&#65533;b`!&#65533;&#65533;H&#65533;&#65533;h&#65533;&#65533;&#65533;N&#65533;-&#65533;&#65533;D4&#65533;&#65533;&#65533;&#65533;~e&#65533;dN&#65533;u&#65533;&#1227;&#65533;&#65533;r&#65533;&#526;&#65533;&#65533;8r-&#65533;M&#65533;&#1093;Z&#65533;R&#65533;8&#65533;#&#65533;G&#65533;7&#65533;&#65533;&#65533;}&#65533;&#65533;&#65533;8)g&#65533;T^$c&#65533;r&#65533;&#65533;&#65533;&#65533;d&#65533;&#65533;%1&#65533;&#65533;&\&#65533;&#65533;&#65533;&#65533;1L&#65533;&#65533;l%~j&#65533;&#65533;IG&#65533;wtG&#65533;&#65533;G&#65533;&#65533;&#65533;Xp&#65533;~lu@&#65533;$$Ce&#65533;u&#65533;&#65533;&#65533;G&#65533;l&#65533;&#1492;&#65533;Hy.I0yg&#65533;7&#65533;Wq&#65533;J&#65533;8@p0&#65533;c/  &#65533;&#65533;&#1207;v&#65533;r1&#65533;U]&#65533;E_rRj&#65533;]0&#65533;&#65533;dw&#65533;g&#65533;vV&#65533;9V&#65533;/&#65533;&#65533;59&#65533;80&#65533;&#65533;&#1621;&#65533;&#65533;N&#65533;A&#65533;Q!X&#65533;v(hR&#65533;&#65533;Q&#65533;&h&#65533;faoi+7&#65533;#@&#65533;&#65533;b&#65533;);yiX0&#65533;&#1431;&#65533;&#65533;&#65533;I&#65533;&#65533;&#65533;8_&#65533;&#65533;&#65533;&#65533;&#65533;&#65533;&#65533;{T&#65533;v&#65533;&#65533;g3&#65533;&#65533;\V_&#65533;&#65533;q	k&#65533;&#65533;1&#65533;T>&#65533;Y&#65533;&#65533;1&#65533;yL+&#30020;&#1628;&#65533;&#65533;76&#65533;&#65533;&#65533;{q(Kuz?&#65533;g c&#65533;h&#65533;&#65533;e&#1051;4&#65533;&#65533;&#65533;pW&#65533;&#65533;i&#65533;K&#65533;ns0&#793;&#65533;\9 &#65533;&#1171;&#65533;8q[&#65533; &#65533;&#65533;&#65533;&#65533;&#65533;m&#65533;m&#65533;zk&#65533;s&#65533;&#65533;GV&#65533;z&#65533; &#65533;4!&#1610;&#65533;9J&#65533;m&#65533;&#65533;&#65533;&#65533;&#65533;&#65533;]&#9072;&#65533;H&#65533;&#65533;m&#65533;'&#65533;&#65533;y5&#65533; &#65533;&#65533;EHnP^&#65533;&#65533;&#65533;;pr&#65533;&#65533;&#65533;?&#1632;&#65533;X#-zof&#192;;&#65533;&#65533;&#65533;]y$&#65533;Q#&#65533;&#65533;L&#65533;V$&#65533;i(&#1986;*ib&#65533;&#65533;&#65533;&#65533;m&#65533;&#65533;_&#65533;&#65533;P&#65533;&#65533;&#65533;]&#65533;h`0&#1680;&#1155;4&#65533;&#65533;C&#65533;&#65533;_P&#65533;&#65533;&#65533;&#65533;)&9&#65533;&#65533;Y*&#65533;&#65533;&#65533;&#65533;]&#65533;&#65533;5pG&#65533;u&#65533;*&#65533;g&#65533;u&#65533;#y&#65533;&#65533;VF&#65533;HOO a&#65533;Q&#65533;{&#65533;LF&#65533;3n&#65533;&#65533;&#1297;,D&#65533;Ag
@&#65533;&#1267;f&#65533;HV[&#65533;&#65533;&#65533;&#65533; &#551;&#65533;&#65533;H`e&#65533;*&#65533;&#65533;D!P&#65533;&#65533;/&#65533;&#65533;,&#65533;&#65533;Nw&#65533;&#65533;&#65533;&#65533;0a")&#65533;6&#65533;&#7685;&#65533;&#65533;&#65533;&#65533;
b&#65533;&#1703;&#65533;DL&#65533;&#65533;P&#65533;s`&#1473;&#65533;"&#65533;&#65533;B&#65533;&#65533;x&#65533;j&#65533;&#65533;z&#65533;&#65533;&#65533;H
&#65533;:H&#65533;<&#65533;~"1&#65533;&#65533;Z&#65533;&#65533;z&#65533;5q&#65533;*&#65533;c&#65533;&#65533;Dg$&#65533;%&#65533;vr&#65533;a&#65533;:&#65533;&#65533;Z&#65533;z	m&#65533;*O&#65533;&#1197;&#65533;J&#65533;@&#65533;&#65533;&#65533;&#65533;&&#65533;vw&#136;K&#65533;&#65533;&#65533;&#65533;E&#65533;2<&#65533;*&#65533;&#1699;&#65533;(E&#65533;&#65533;>&#65533;&#65533;&#65533;&#65533;&#65533;$&#65533;%'I&#65533;g&#65533;&#65533;lr&#65533;1&#65533;&#65533;&#65533;&#1136;&#141;&#65533;&#65533;&#65533;&#65533;&#65533;
&#65533;&#65533;jU+&#65533;;4&#65533;@2&#65533;%w&#65533;&#65533;&#65533;v&#65533;&#65533;g &#65533;JW0&#65533;{v&[&#65533;G&#65533;C7&#65533;&#65533;}be&#65533;Z&#65533;&#65533;&#65533;&#65533;s&#65533;&#65533;&#65533;&#65533;5&#65533;&#65533;&#65533;&#65533;k&#65533;&#65533;9Ss#-xC&#742;&#65533;&#65533;;&#65533;&#65533;5&#65533;&#65533;*&#65533;%&#65533;lk`&#65533;&#65533;q/&#65533;a
&#65533;&#65533;8&#65533;hN{N&#65533;#h:&#65533;&#641;&#65533;&#65533;&#65533;'&#65533;&#65533;>Z&#65533;Bc4&#65533;K&#65533;&#65533;$&#65533;Zm&#65533;|xvN&#65533;u&#65533;j!&#1185;&#65533;Z&#65533;&#65533;zN&#65533;&#65533;^&#65533;#6&#65533;&#65533;&#65533;&#65533;y&#65533;&#65533;&#65533;dG&#65533;&#65533;&#65533;U&#65533;' i&#65533;&#65533;&#65533;;&#65533;&#65533;&#65533;y&#65533;&#65533;&#65533;r&#65533;v&#65533;I&#65533;&#65533;Y&#65533;e&#65533;)
zK&#65533;&#65533;&#65533;&#65533;&#65533;&#65533;C)&#65533;4&#65533;,&#65533;&#65533;&#65533;&#65533;&#65533;&#65533;SP&#65533;.&#65533;c&#65533;&#65533;&#65533;'`&#65533;dy&#65533;B&#65533;_&#65533;&#65533;&#65533;&#65533;b+&#65533;H!&#65533;x@&#65533;C &&#65533;Ck&#65533;&#65533;&#65533;&#65533;$&#1658;&#65533;&#65533;&#65533;&#1261;&#65533;+&#65533;'&#65533;&#65533;o&#65533;g&#65533;&#65533;f^_&#65533;&#65533;&#1273;&#65533;U&#65533;`&#65533;&#65533;3&#65533;&#714;&#65533;Q&#65533;H&#65533;&#65533;&#65533;&#65533;;&#65533;&#65533;&#65533;&#65533;T&#65533;&#1778;&#2026;0?&#65533;k&#65533;j&#65533;f&#65533;7&#366;&#65533;x&#65533;	aM&#65533;&#65533;&#65533;&#65533;&#65533;&#65533;l*&#65533;&#169;&#65533;<&#65533;&&#65533;&#65533;-a&#65533;~*~0&#65533;&#65533;K&#65533;&#1896;<=&#65533;^&#65533;!w&#65533;{&#65533;'v&#65533;&#65533;&#65533;&#65533;&#65533;&#747;&#65533;I&#65533; &#65533;K&#65533;Ha&#65533;&#65533;&#65533;l8&#65533;t2$&#65533;&#65533;&#65533;&#65533;&#65533;&#65533;&#65533;&#65533;&#65533; i&#65533;&#65533;&#65533;&#65533;!q&#65533;1&#65533;&#65533;&#65533;B&#65533;>&#65533;O&#2017;&#65533;&#65533;&#65533;&#1241;&#65533;7&#65533;Ew%&#65533;*S&#65533;[w&#65533;&#65533;&#65533;&#65533;R&#65533;&#65533;:&#65533;&#65533;E&#65533;z&#65533;&#65533;&#65533;A&#65533;&#65533;&#65533;&#65533;5f&#65533;1&#65533;9&#65533;ea&#65533;&#1176;v&#65533;t&#65533;K&#65533;B&#65533;&#65533;"&#65533;&#65533;0&#65533;&#65533;&#65533;4&#65533;>&#65533;&#326;&#781;&#65533;&#65533;K(&#65533;k&#65533;G[&#65533;?A&#65533;5&#65533;K{&#65533;w&#65533;T&#65533;1(&#65533;U&#65533;0 &#65533;&#315;HM&#65533;&#65533;O&#65533;&#65533;&#65533;&#65533;&#65533;&#303;&#1831;K&#65533;&#65533; &#65533;R&#65533;&#65533;&#65533;&#65533;kA&#65533;&#65533;u&#65533;a&#65533;&#65533;D&#65533;7ru&#1682;'&#65533;&#65533;x&#65533;&#65533;&#65533;sh&#65533;&#65533;&#65533;&#65533;&#65533;&#65533;P&#65533;&#65533;&#65533;&#65533;&#65533;S&#65533;&#65533;&#65533;,&#65533;u8&#65533;&#65533;%&#65533;&#65533;&#65533;!&#65533;&#65533;9&#65533;Slx&#65533;&#65533;&#65533;2&#65533;&#65533;&#65533;Cj_@&#65533;j&#65533;&#65533;l?a&#65533;9&#65533;M&#793;&#65533;&#65533;&#65533;&#65533;G3IEd	&#65533;
C&#65533;2Hw&#65533;*:Y.&#65533;&#65533; &#65533;&#65533;&#65533;&#65533;&#65533;&#65533;4w&#65533;H&#65533;&#65533;&#1716;7q&#65533;61m&#65533;gX&#65533;&#65533;&#65533;&#47167;&#1399;@&#65533;Nb&#65533;
[ 	&#65533;&#65533;[&#65533;&#65533;)Z&#65533;	&#65533;&#65533;&#65533;&#65533;_&#65533;&#65533;&#65533;+&#65533;&#65533;&#65533;K&#65533;&#65533;k&#65533;3&#65533;&#65533;r&#65533;dm&#65533;&#65533;l&#65533;I&#65533;U%d{l&#65533;&#65533;A&#774;&#65533;7u&#65533;"W &#65533;&#65533;&#65533;&#65533;1!y&#65533;&#65533;&#65533;&#65533;p|&#65533;a&#65533;&#65533;b&#65533;&#65533;}&#1544;&#65533;&#1546;&#1881;/	&#65533;_&#65533;&#65533;g&[&#65533;nFI=&#65533;&#65533;j&#65533;%&#65533;c&#65533;&#65533;&#65533;w&#65533;&#65533;2&#1413;]&#65533;&#65533;&#65533;&#65533;&#65533;&#65533;XG&#65533;&#65533;U`g&#65533;,x]1n&#65533;_ &#65533;&#65533;a&#65533;b%Q&#65533;&#65533;&#65533;5a&#65533;b-&#65533;&#65533;&&#65533;]&#65533;L f&#65533;&#65533;aqd`N`&#65533;&#65533;cU,&#558;&#65533;c[&#1252;M&#65533;&#65533;&#65533;&#65533;&#65533;&#65533;R&#65533;&#65533;&#65533;*#&#65533;&#65533;C&#65533;&#1527;&#65533;x&#684;&#65533;&#65533;&#65533;&#65533;{&#1255;m&#65533;&#1631;O0&#65533;&#65533;&#65533;&#530;&#65533;&#65533;	#e&#65533;i&#65533;T&#65533;b&#65533;&#65533;&#65533;"S&#65533;&#65533;B&#65533;J&#65533;"&#65533;,&#65533;&#65533;m&#65533;+&#65533;&#65533;i5&#65533;~1&#65533;,;?9&#1127;:&#65533;#K&#65533;&#65533;~mE&#65533;&#728;0&#65533;%0&#65533;0&#65533;&#65533;_&#65533;&#65533;&#65533;&#65533;&#65533;)&#65533;m&#65533;q&#65533;&#65533;m*&#65533;&#65533;,&#65533;&#65533;]&#65533;&#65533;&#65533;~&#65533;4!&#65533;1.D&#65533;&#65533;&#65533;B&#65533;J&#65533;!U&#65533;&#65533;&#65533;&#65533;&#65533;&#65533;&#65533;j&#65533;&#65533;A\&#65533;F&#65533;H&#65533;WA&#65533;&#65533;&#65533;&#65533;B&#65533;&#65533;&#65533;U
Mg@&#65533;]&#65533;m&#65533;R[=&#65533;E&#65533;,&#65533;1&#65533; 6&#65533;!&#65533;n>&#65533;D&#65533;pq&#65533;&#65533;&#65533;&#65533;&#65533;&#65533;&#65533;e~&#65533;>&#65533;{Uh%k`&#65533;0&#65533;&#1978;(@&#65533;&#65533;2k>&#65533;&#65533;&#65533;&#65533;&#65533;|x&#65533;&#65533;3&#65533;&#65533;&#65533;&#65533;&#65533;lW&#65533;&#65533;&#65533;&#65533;Z&#65533;&#65533;&#65533;&#65533;k&#65533;!0`&#65533;&#65533;&#65533;A&#65533;/&#65533;&#65533;&#65533;+&#65533;~..je@&#65533; &#65533;&#65533;&#65533;&#65533;~&#65533;5/ 0[f&#65533;fH&#65533;.&#65533;&#65533;U&#65533;&#65533;&#65533;
&#65533;J&#65533;e3?&#65533;&#65533;T&#65533;&#52286;&#65533;`b.&#65533;&#65533;&#65533;&#65533;m&#65533;T&#65533;&#65533;&#65533;&#65533;b&#65533;eA&#65533;&#65533;^&#65533;&#65533;&#65533;aoP&#49374;&#65533;&#65533;&#65533;W&#65533;2&#65533;&#65533;@&#65533;+M&#65533;Sj&#65533;%&#65533;&#65533;&#65533;&#65533;&#65533;dA&#65533;K5Q&#1091;6&#65533;&#65533;yU&#65533;	&#65533;J&#65533;Ql&#65533;s&#65533;&#65533;&#65533;+J&#65533;&#322;&#65533;P&#65533;&#65533;.&#65533;\Y0&#65533;&#65533;>&#65533;'&#65533;T<@&#65533;&#65533;&#65533;&#65533;&#65533;&#65533;&#65533;&#65533;H1&#65533;&#65533;+&#65533;&#65533;&#65533;&#65533;j&#65533;('&#65533;&#65533;&#65533;&#65533;Fo&#65533;&#65533;&#65533;&#65533;@&#65533;C&#65533;&#65533;&#65533;&#65533;&#1450;%&#65533;&#65533;E&#65533;&#65533;C&#65533;&#65533;P&#65533;&#1088;&#65533;&#65533;.&#65533;&#65533;&#65533;&#65533;0OA3&#65533;6[&#65533;&#65533;&#65533;p&#65533;&#65533;1&#65533;&#65533;&#65533;&#65533;&#65533;&#65533;&#65533;&#65533;&#65533;0s&#65533;&#65533;a&#65533;&#752;&#65533;Oo=k&#65533;&#65533;p&#65533;&#65533;_&#65533;&#65533;&#65533;&#65533;5x&#65533;E_&#65533;&#65533;>&#65533;Lx&#65533;&#65533;LQ&#65533;j&#65533;h&#65533;&#65533;V&#65533;&#65533;&#65533;/&#65533;&#65533;c&#65533;$'*&#65533;Y&#65533;&#65533;&#65533;HK&#65533;&#65533;E&#65533;&#65533;7>2X=&#65533;O1&#65533;&#65533;&#65533;\&#65533;;&#65533;&#65533;+&#65533;-&#1132;Q&#65533;&#65533;&#65533;&#65533;&#65533;/ 1y&#65533;&#65533;&#65533;&#1084;OUh&#65533;X&#65533;v&#65533;_&#65533;&#65533;&#65533;F&#65533;&#1627;C&#65533;&#65533;&#65533;M&&#65533;Un&#65533;%&#65533;&#65533;E;:&#65533;&#65533;Z&#65533;&#65533;&#65533;&#65533;O&#65533;F&#65533;&#65533;!&#65533;&#65533;&#65533;oc&#65533;.&#65533;&#65533;&#65533;&#65533;/&#65533;&#65533;m&#65533;&#65533;&#65533;&#65533;&#1183;&#65533;&#65533;&#65533;N&#696;z&#1210;&#65533;&#65533;&#65533;&#65533;&#65533;&#65533;&#65533;&#65533;i%&#65533;&#65533;&#65533;&#65533;&#65533;&#65533;&#65533;_H&#65533;r&#65533;.&#65533;&#65533;<&#65533;&#65533;&#65533;$&#65533;I~&#130;&#65533;&#65533;&#65533;/&#65533;&#65533;&#65533;J&#65533;m&#65533;&#65533;&#65533;#&#173;/&#65533;p&#65533;F!&#65533;&#65533;}&#65533;&#65533;&#65533;<QP&#65533;&#65533;&#65533;J}&#65533;j&#64819;&#65533;&#65533;&#65533;&#65533;W&#65533;&#65533;p&#65533;`&#65533;X &#65533;&#65533;m&#1180;&#65533;?&#65533;&#65533;&#65533;_HX&#65533;&#65533;I>&#65533;&#65533;lC&#65533;`&#65533;&#65533;b&#65533;/&#65533;&#65533;&#65533;&#65533;9&#65533;&#65533;&#65533;&#65533;y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&#65533;&#65533;&#65533;&#65533;&#65533;&#65533;&#65533;&#65533;&#65533;
&#65533;	$8&#65533;`A?	.d&#65533;&#65533;&#65533;C&#65533;%"&#65533;8&#65533;"&#322;U4n&#65533;&#1585;&#672;> E&#65533;&#65533;82&#65533;G&#65533;+b\y&#65533;eK&#65533;0e&#65533;|9&#65533;f&#859;8m&#65533;&#65533;&#627;&#65533;O&#65533;@
%&#65533;&#65533;&#1123;I&#65533;*e&#65533;&#65533;g&#660;N&#65533;J&#65533;:&#65533;&#65533;U&#65533;Y&#65533;n&#65533;&#1717;&#65533;W&#65533;H&#206;5
&#1379;&#623;d&#1258;&#758;&#65533;&#1783;p&#65533;&#669;K&#65533;&#65533;&#1915;y&#65533;&#65533;=&#65533;v&#65533;^&#65533;&#65533;&#65533;&,&#65533;&#65533;&#65533;&#65533;&#65533;&#65533;b&#65533;&#65533;&#65533;c&#65533;$O&#65533;\9r&#65533;&#726;5g&#65533;&#65533;&#65533;!&#800;E&#65533;&#65533;Q&#65533;i&#1321;o&#65533;&#65533;&#65533;&#65533;&#65533;k&#1507;e&#974;&#65533;vm&#1784;s&#65533;&#65533;&#891;&#65533;&#65533;&#65533;&#65533;oN&#65533;&#65533;q&#65533;&#65533;a&#65533;&#65533;&#65533;h&#65533;s&#65533;&#997;G&#65533;^&#65533;&#65533;&#65533;u&#49752;oD&#65533;]yv&#65533;&#65533;&#65533;S_&#65533;&#65533;y&#65533;&#65533;&#1391;gO&#65533;&#65533;&#65533;&#65533;&#65533;&#65533;&#65533;&#65533;^&#65533;&#65533;}&#65533;&#65533;&#65533;&#65533;&#65533;&#65533;&#65533;&#65533; p@4&#65533;@TpAt&#65533;A#&#65533;p&#65533;&#65533;*&#65533;&#65533;B3&#65533;pC;&#65533;&#65533;CCqDK419STqE[t&#65533;Ec&#65533;qFk&#65533;&#65533;Fs&#65533;qG{&#65533;&#65533;G &#65533;rH"&#65533;4&#65533;H$&#65533;TrI&&#65533;t&#65533;I(&#65533;&#65533;rJ*&#65533;&#65533;&#65533;J,&#65533;&#65533;24.&#65533;&#65533;&#65533;K0&#65533;&#65533;K2&#65533;&#65533;L3&#65533;DsM5&#65533;t&#65533;&#65533;7&#65533;S&#65533;9&#65533;&#65533;&#65533;;&#65533;&#65533;S&#65533;=&#65533;&#65533;&#65533;O@&#65533;tPA	5&#65533;PDU4QF]&#65533;QH#&#65533;tRJ+&#65533;&#65533;RL&#65533;4&#65533;&#65533;8&#65533;&#65533;SPCu&#65533;N&#65533;&#65533;wTPKEUUW&#65533;UWC&#65533;5&#65533;Og&#65533;&#65533;&#65533;XquU&#65533;Uye&#65533;SZe6&#65533;Z&#65533;%&#65533;&#65533;S&#65533;}&#65533;&#65533;`&#65533;&#65533;YaK&#65533;dZj&#65533;&#65533;i&#65533;&#65533;v&#65533;l&#65533;&#65533;&#65533;[o&#65533;7\n;%&#65533;&#65533;q&#65533;M7&#65533;u&#65533;mw&#65533;w&#65533;&#65533;&#65533;[s&#997;v^t&#65533;[}&#65533;&#65533;W&#65533;~&#65533;&#65533;&#65533;&#65533;* !&#65533; [ ,0 \ b&#65533;  &#65533; &#65533;H&#65533;&#65533;&#65533;&#65533;*\&#560;&#65533;&#199;#J&#65533;H&#65533;&#65533;&#65533;&#65533;3j&#65533;&#561;&#65533;&#463; C&#65533;I&#65533;&#65533;&#595;(S&#65533;\&#626;&#65533;&#727;0c&#668;I&#65533;&#65533;&#859;&#65533;&#65533;&#627;&#65533;&#991;@&#65533;
J&#65533;&#65533;&#1123;HU&#65533;&#65533;&#65533;&#356;P&#65533;J&#65533;J&#65533;&#65533;&#1387;X&#65533;b\&#65533;"F&#65533;&#65533;Z&#202;K&#65533;&#65533;&#1651;hG&&#65533; A&#402;&#65533;;&#65533;&#669;K&#65533;&#65533;&#1915;x;"\&#65533;@&#1848;yL&#65533;&#65533;&#65533;`@&#65533;[&#65533;&#65533;#K&#65533;L&#65533;r&#1666;	6 &#65533;&#65533;&#65533;c%J,&#65533;M&#65533;&#65533;i&#65533;#pf\&#65533;&#65533;&#65533;&#1520;c&#734;M&#65533;&#65533;&#65533;&#1784;s&#65533;&#65533;&#891;&#65533;&#65533;&#2042;'p&#65533;&#65533;&#65533;g&#65533;&#65533;&#65533;+_&#956;&#65533;&#65533;&#65533;&#1059;K&#65533;N&#65533;4=^&#65533;&#65533;&#65533;&#65533;&#65533;&#203;&#65533;O&#65533;&#65533;&#65533;&#65533;&#65533;&#65533;9w&#65533;&#65533;&#65533;&#735;O&#65533;&#65533;&#65533;&#65533;.G&#65533;a&#65533;&#65533;&#65533;&#65533;(&#65533;&#65533;h &#65533;3&#65533;g@&#65533;x&#65533;&#65533;F(&#65533;&#1158;&#1858;
&#65533;&#65533;&#65533;iv&#65533;&#65533;2&#65533;&#65533;jp&#65533;(&#65533;&#65533;&#65533;\&#65533;&#65533;:l&#65533;&#266;4&#65533;h&#65533;F1D&#65533;&#65533;&#65533;&#65533;@)&#65533;%A&#65533;b&#65533;&#65533;&#65533;!&#65533;L6&#65533;$&#65533;&#65533;&#65533;&#65533;z&#65533;&#65533;&#65533;&#65533;X
&#65533;dF&#65533;&#65533;&#65533;DS"&#65533;&#65533;
&fi&#65533;gm&#65533;U&#65533;&#65533;}&#65533;fC&#65533;&#65533;W&#65533;&#481;i&#65533;U	&#65533;%9U&#65533;Fo*&#65533;&#65533;{&#65533;]&#65533;&#65533;&#65533;~Z&#6284;6&#65533;(&#65533;k&#65533;&#65533;&#65533;S:&#65533;@C9&#65533;&#65533;&#65533;[&#65533;*&#65533;&#65533;&#65533;&#65533;&#65533;&#39140;&#65533;j&#65533;k>&&#65533;
&&#65533;&#65533;&#65533;&&#65533;&#65533;&#65533;&#65533;c+z&#65533;P&#65533;<v0&#47740;&#65533;&#65533;&#65533;}3&#65533;&#65533;&#65533;&#65533;a +,&#1065;&#25206;&#65533;&#65533;c<&#65533;&#65533;&#65533;&#65533;&#605;&#65533;&#65533;j,&#65533;~ &#48119;1`&#65533;54U&#65533;&#65533;&#65533;&#65533;x,&#48048;&#65533;r{&#65533;&#642;K&#1742;&#65533;Q&#65533;&#65533;&#65533;&#65533;&#65533;&#65533;/b&#65533;^&#65533;&#176;&#65533;&#187;m&#65533;&#65533;BZkDG &#65533;qL&#65533;+&#65533;&#65533;E|\&#65533;&#65533;&#65533;&#65533;n/&#65533;H&#65533;(&#65533;&#65533;bH&#65533;&#65533;&#65533;&#65533;2&#65533;&#65533;R&#65533;&#65533;5&#65533;Z&#65533;&#65533;w&#65533;m&#273;&#65533;&#65533;~&#65533;&#65533;K&#65533;&#65533;@&#65533;&#65533;&#65533;&#65533;&#65533;&#65533;3s\&#65533;&#65533;xD&#65533;/$&#65533; /&#65533;PD&#65533;XS,0&#65533;\&#65533;&#65533;q&#65533;-4&#65533;&#65533;uP&#65533;~e&#65533;&#65533;&#65533;[&#65533;Q&#65533;p&#65533;&#65533;&#65533;1&#65533;&#65533;&#65533;d#t&#993;2&#65533;&#65533;&#65533;&#65533;&#65533;K0&#65533;noD&#65533;&#65533;&#65533;;&#65533;&#65533;nyv&#65533;&#65533;&#65533;(&#65533;
&#65533;W&#65533;&#65533;&#65533;&#65533;j7&#1480;&#749;&#65533;&#65533;rj&#65533;&#65533;&#65533;&#65533;&#65533;3&#592;&#65533;v=pFE-&#65533;&#65533;'&#65533;mpv&#65533;c&#65533;&#61130;&#65533;gL&#65533;GI'&#65533;1&#65533;&#65533;&#65533;&#65533;&#586;&#65533;&#65533;&#65533;&#65533;&#65533;&#65533;&#65533;&#65533;&#65533;&#65533;&#48127;&#65533;&#65533;&#65533;&#65533;&#65533;&#65533;&#65533;&#65533;(w&#65533;&#65533;&#65533;&#65533;&#65533;&#33782;)&#65533;c&#65533;&#65533;&#65533;&#65533;'&#65533;&#65533;&#459;&#65533;&#65533;;&#65533;kQ-&#65533;>&&#65533;&#65533;&#65533;&#65533;&#65533;&#65533;&#65533;&#1799;&#65533;&#65533;onhB&#65533;&#65533;;&#65533; m&#65533;[  '8O&#65533;@s&#65533;&#65533;&#65533;&#65533;&#65533;&#65533;&#65533;O&#65533;&#65533;&#65533;&#65533;@h9&#65533;&#65533;(&#65533;K&#65533;l&#65533;&#65533;nn&#65533;&#65533;&#65533;F&#65533;&#65533;-A&#65533;XR&#65533;C&#65533;&#65533;&#65533;&#65533;sa&#65533;&#65533;:G&#65533;&#65533;y&#65533;X&#2026;&#65533;%p6@&#65533;=&#65533;&#65533;X6e8&#65533;aPc1&#65533;&#65533;&#65533;&#65533;D%&#65533;Ma&#65533;&#65533;&#65533;H&#442;lJ&#65533;V4&#65533;;X,&#1712;!6 &#65533;&#65533;xW&#65533;:^&#65533;Ah|&#65533;&#1526;&#65533;9t&#65533;[&#65533;z#BT&#65533;@&#65533;&#65533;&#65533;S9&#65533;&#65533;h&#65533;,qi&#65533;&#65533;&#65533;&#65533;&#65533;&#65533;=`&#65533;E&#65533;&#65533;NE&#65533;&#65533;&#65533;^&#65533; YD-vk&#65533;&#65533;&#65533;.&#1635;M&#275;&#65533;,
(	H&#65533;&#523;&#65533;&#65533;R&#16156;&#65533;J&#65533;(&#65533;&#65533;&#65533;bH,&#65533;&#65533;&#65533;D&#65533;U\$&#65533;xKj&#65533;<&#65533;&#65533;&#65533;&#65533;Ci&#65533;&#65533;B)J#&#65533;o&#65533;~d4&#65533;BZ&#65533;&#65533;&#65533;	&#65533;(<F6S&#65533;&#65533;&#65533;(E&#65533;&#65533;G&#65533;B&#65533;Gv&#65533;&#65533;&#65533;&#65533;&#65533;&#587;&#65533;&#65533;S&#65533;&#65533;&#65533;Ynf&#65533;&#65533;&#65533;F&#65533;&#65533;&#65533;I&#65533;H2&#65533;&#65533;	B&#65533;&#65533;&#65533;C&#65533;M&#65533;&#65533;&#65533;&#65533;*%&#65533;&#65533;nK!&#65533;d?e&#65533;&#65533;&#65533;&#65533;&#65533;2v)&#65533;&#65533;&#65533;-&#65533;&#65533;B&#65533;y&#65533;}r'&#65533;&#65533;&#65533;CYV&#65533;~&#65533;o&#65533;L&#65533;DJFn&#65533;&#65533;&#65533;&#65533;R&#65533;z?&#65533;&#65533;4&#65533;&#65533;S&#65533;@c&#990;&#65533;&#65533;&#65533;&#65533;x9&#942;zu7&#65533;&#65533;HU&#65533;&#65533;&/VH-&#63592;x&#65533;&#65533;8@&#65533;_&#65533;&#65533;\&#65533;&#65533;&#1223;&#65533;3&#65533;W&#65533;Y!&#65533;V&#65533;&#65533;`\&#1123;z`B&#65533;&#2041;&#65533;&#65533;&#65533;0BsUl7&#65533;&#65533;R[P&#65533;(@P&#65533;&#65533;&#65533;X&#65533;&#65533;J&#65533;s&#65533;hG &#65533;&&#65533;99h&#65533;iI&#65533;&#65533;&#1466;&#65533;9&#65533;A&#65533;f&#65533; &#893;&#65533;Zh5&#65533;|&#65533;nw&#65533;&#65533;&#65533;&#1582;&#65533;&#65533;	&#65533;m{K&#65533;&#65533;W&#65533;&#65533;&#65533;w&#65533;&#65533;&#65533;&#65533;:&#65533;&#65533;&#65533;&#65533;&#1100;&#65533;J&#1488;4p?'nt&#65533;&#65533;&#65533;^^&#65533;x&#65533;Mgu"&#65533;&#65533;&#65533;&#65533;&#65533;M&#65533;\s&#65533;|&#65533;R"6]&#65533;bB&#65533;Z&#65533;&#65533;&#65533;&#65533;&#65533;&#65533;&#65533;&#65533;&#65533;mF&#65533;
JiX&#65533;l3b)&#65533;`3Ei*&#65533;&#65533;~&#65533;&#65533;&#65533;&#65533;%&#65533;h&#65533;CkK`&#65533;L&#65533;&#65533;&#65533;&#65533;&#65533;O&#65533;&#65533;Yu&#65533;&#65533;Vm&#65533;&#65533;e	&#65533;@@V&#65533;&#65533;&#65533;&#65533;&#65533;C5 &#65533;&#65533;&#65533;%&#65533;SM&#65533;&#65533;/X r&#65533;s&#65533;&#65533;"97&#65533;$&#65533;|&#65533;O&#65533;XRrk&#65533;0&#65533;&#65533;J&#65533;&#65533;&#65533;6{{&#1143;&#65533;&#65533;&#65533;V&#65533;&#65533;&#65533;k\&#65533;&#65533;z&#65533;2&#65533;&#65533;&#65533;&#65533;&#65533;&#65533;&#65533;d&#65533;&#65533;&#65533;g3&#65533;&#65533;1&#65533;c&#65533;rX!&#65533;(&#65533;]&#1470;/&#65533;+c&#65533;&#65533;}_&#65533;.&#65533;&#65533;;A&#65533;&#828;\&#65533;|p&#65533;p&#65533;'&#65533;&#65533;&#65533;6o&#65533;h\9&#65533;&#65533;&#65533;}^&A#&#65533;&#65533;&#65533;&#65533;&#65533;&#965;A&#65533;&#65533;$+&#65533; &#65533;3&#65533;Yi&#65533;<p&#65533;u~&#65533;x&#65533;&#4030;&#65533;&#65533;D&#65533;Y&#65533;E}&#65533;&#65533;&#65533;(F&#65533;&#65533;&#65533;&#65533;;2&#65533;~&#65533;&#65533;&#65533;V`&#65533;&#65533;A:&#65533;4&#65533;u&#65533;c&#65533;^&#65533;&#65533;&#65533;&#65533;v&#1963;uu&#65533;&#65533;
&#65533;&#65533;Z&#65533;&#65533;&#1517;&#65533;)H.T&#65533;&#65533;&#65533;&#65533;&#65533;&#65533;f&#65533;&#65533;&#65533;&#65533;&#438;&#65533;m<2&#65533;{uy&#65533;wl&#65533;&#65533;&#65533;&#65533;Z&#65533;&#65533;f&#65533;&#65533;g&#1744;;\&#65533;&#65533;]&#65533;mV&#65533;&#65533;e&#65533;&#1715;&#65533;	)&#65533;Vq&#65533;&#65533;&#65533;&#65533;)&#65533;&#65533;;=&#65533;&#65533;&#65533;&#65533;&#281;&#65533;;&#65533;&#139;&#65533;&#65533;p&#65533;&#65533;&#65533;0&#65533;&#65533;7>&#65533;&#65533;&#65533;&#65533;X'q@&#65533;&#65533;|&#65533;Y&#65533;t^&#65533;&#65533;&#65533;&#65533;&#65533;&#65533;&#577;
0v&#65533;&#65533;yn&#65533;,7&#1445;cN&#65533;&#1970;&#65533;&#1911;9&#65533;2&#65533;h&#65533;&#65533;S&#65533;r&#435;&#65533;&#65533;+&#65533;&#65533;4&#65533;&#65533;&#65533;&#65533;/&#65533;&#65533;&#65533;p7&#65533;&#65533;N&#65533;&#65533;k*&#65533;U&#65533;&#65533;8U}6L&#65533;_]W&#65533;&#65533;&#65533;C&#65533;Kz&#65533;%&#65533;&#65533;A"}Q&#65533;&#407;&#65533;&#65533;&#65533;%Oyb&#65533;&#65533;&#65533;7;&#2014;&#65533;y&#65533;&#65533;&#65533;l}&#65533;&#65533;&#65533;HN:L b&#65533;z&#65533;&#65533;m6e&#65533;&#65533;&#65533;&#65533;I0WK&#65533;.$k<&#65533;;&#65533;{&#65533;Lj&#65533;&#65533;l&#65533;&#65533;K&#65533;&#65533;&#65533;&#65533;[&#1449;O&#65533;&#65533;&#65533;"a&#65533;
`+&#65533;&#427;&#65533;&#65533;$&#65533;I&#65533;&#65533;&#65533;&#65533;F&#65533;&#65533;&#65533;&#65533;&#65533;&#65533;&#65533;&#65533;&#65533;#&#65533; &#65533;&#65533;k&#65533;J05&#65533;&#61945;&#65533;[y&#65533;&#65533;<&#65533;&#65533;&#65533;&#65533;~&#65533;&#65533;&#65533;&#65533;&#65533;g&#65533;&#65533;z&#65533;&#65533;&#65533;s/&#65533;V\&#65533;'&#65533;(&#65533;s8v&#65533;&#65533;`>9&#65533;&#65533;v&#65533;&#65533;}Wf&#65533;&#65533;~xT&#65533;a&#65533;\0`&#65533;&#65533;.&#65533;&#65533;7&#65533;~ i7&j%t&#65533;&#65533;;7y&#65533;W&#65533;q&#65533;&#65533;&#65533;=f&#65533;k&#1539;z&#65533;!xk&#1207;,H&#65533;N&#65533;&#65533;.&#65533;a&#65533;$z&#65533;1&#65533;4X&#65533;P&#65533;&#65533;&#65533;&#65533;p&#65533;&#65533;Q>&#1537; B2&#65533;Vk#&#65533;2\b-&#65533;B&#65533;&#65533;?&#65533;>P&#65533;R&#65533;&#65533;&#65533;N&#65533;&#65533;&#65533;W&#65533;&#65533;7&#65533;j8&#65533;U&#65533;&#65533;tgL&#65533;zVC&#65533;&#65533;&#65533;g&#65533;&#65533;si(m&#65533;&#65533;&#65533;&#65533;&#65533;&#65533;P&&#65533;&#515;Y&#65533;#&#65533;&#65533;U%&#65533;g&#65533;X&#65533;)&#65533;5&#65533;&#65533;~&#65533;&#65533;N&#65533;r&#65533;\t&#520;&#65533;&#65533;Z&#65533;U&#65533;E&#65533;f&#65533;&#65533;x&#65533;*qy&#65533;&#65533;&#65533;&#65533;42&#65533;(&#65533;&#65533;X`&#65533;x&#65533;&#65533;h&#65533;M&#65533;&#65533;L&#65533;w.&#65533;D&#65533;&#65533;&#65533;&#65533;u&#65533; &#65533;H&#65533;X&#65533;&#65533; c&#65533;T	&#1095;&#65533;67&#65533;x&#65533;+Aw&#65533;(&#65533;*dM:36+&#65533;&#65533;&#1157;F+a&#65533;g&#65533;A&#65533;&#65533;y&#1352;&#65533;&#65533;`&#65533;3&#1704;%&#65533;5&#65533;&#65533;&#65533;&#65533;&#1542;'T&#65533;&#65533;&#65533;z&#65533;1T&#65533;lK&#65533;&#65533;&#65533;&#65533;&#1778;Y&#65533;HVh#&#65533;&#65533;&#65533;&#65533;w~&#65533;2&#65533;&#65533;&#65533;X_N8&#65533;&#65533;&#65533;j&#65533;&#65533;&#65533;Gd&#65533;x&#65533;t&#65533;&#65533;"&#65533;&&#65533;&#65533;wgH&#65533;g&#65533;p&#65533;xN~x&#65533;&#65533;&#65533;&#65533;&#65533;"w&#65533;&#65533;BN&#65533;Xi&#65533;?&#65533;d&#65533;&#65533;&#65533;
&#65533;y}&#65533;&#462;(&#65533;&#65533;K5&#65533; &#65533;&#65533; g&#65533;&#65533;q&#65533;(&#65533;AZ7}h-&#65533;G&#590;J&#65533;&#65533;&#65533;&#1108;w&#65533;&#65533;'&#65533;8V&#65533; &#65533;VP&#65533;~<&#65533;s&#65533;d{rG&#65533;Yw2&#65533;&#65533;&#65533;&#65533;dY&#65533;&#65533;2. d0&#65533;[&#65533;C`=Gs	&#65533;] &#65533;}&#65533;&#65533;dFb&#65533;&#65533;.&#65533;`&#65533;&#65533;&#65533;&#65533;&#65533;j&#1495;o&#65533;E&#65533;&#65533;HJ&#65533;5&#65533;61 3&#65533;&#65533;&#65533;&#65533;&#65533;$'$&#65533;I&#65533;&#65533;&#65533;y&#65533;+(&#65533;o&#65533;&#65533;&#65533;&#65533;&#65533;8&#65533;Q&#1494;&#65533;&#65533;&#65533;|&#65533;9Z$[&#65533;i&#65533;&#65533;&#65533;&#65533; &#65533;ya&#65533;%&#65533;;e&#65533;&#65533;&#65533;&#65533;v &#65533;&#65533;.&#65533;|7V0(&#65533;F&#65533;&#539;,&#65533;&#65533;&#65533;&#65533;y&#65533;2C&#65533;A&#65533;i&#65533;[&#65533;&#329;&#65533;_&#34058;B~rZa&#65533;'.
tR&#65533;7%&#65533;gi%F&#65533;H&#65533;&#65533;&#65533;gl&#65533;P&#65533;f&#65533;	&#65533;&#65533;&#65533;&#65533;}&#65533;t&#54878;&#65533;8&#65533;&#65533;&#65533;z&#65533;Y&#65533;&#65533;If&#1356;&#65533;&#65533;.|&#65533;&#65533;z&#65533;&#1625;&#65533;&#65533;*&#65533;s&#65533;&#65533;&#65533;&#65533;&#65533;)&#65533;]C&#65533;&#65533;&#65533;&#65533;&#65533;I&#65533;7&#65533;&#65533;a&#65533;f&#65533;&#65533;&#65533;bn'&#65533;&#65533;&#65533;s=&#65533;|RG805I&#65533;&#65533;&#65533;&#65533;&#65533;t%2,&#65533;&#65533;&#65533;&#65533;&#452;4&#65533;s&#65533;*&#65533;&#65533;&#65533;R&#65533;F	&#65533;nY&#65533;BH&#65533;&#65533;8<E&#65533;G&#65533;&#65533;VeI&#65533;F&#65533;&#65533;0&#65533;Y&#65533;v-&vrn4&#65533;IQCy&#65533;OtP&#65533;&#65533;&#65533;&#65533;.6&#65533;ey&#65533;&#65533;*0ue&#65533;&#65533;&#65533;K &#65533;k&#65533;hp%p&#65533;&#65533;oGip&#65533;&#65533;`&#359;&#65533;)&#65533;N
7&#65533;Yn&#65533; O&#65533;O&#65533;o&#65533;YT &#65533;&#65533;&#65533;&#65533;s&#65533;&#65533;&#65533;&#65533;&#65533;X2&#65533;&#65533;&#65533;&#65533;&#65533;m&#65533;&#65533;5vcm&#65533;mB&#65533;7A&#65533;D)&#65533;DHj0&#65533;
&#65533;&#65533;Z&#65533;7S &#65533;&#65533;&&#65533;I&#65533;&#65533;"&#65533;9t&#1122;DY2F&#65533;>U&#65533;0&#65533;n*&&#65533;J&#65533;/&#492;3&#65533;z&#65533;MJ&#65533;&#65533;&#65533;* &#65533;&#65533;&#65533;&#65533;&#65533;&#65533;6&#65533;&#65533;&#65533; m&#65533;m&#65533;*&#65533;	&#65533;ZF&#65533;&#65533;*&#65533;&#65533;&#65533;&#65533;&#65533;s&#65533;ga&#65533;a&#65533;+Y&#65533;&#65533;&#65533;&#65533;Bh&#65533;&#65533;q&#65533;&#65533;&#65533;#n&#65533;&#65533;&#1521;fE&#65533;thb2u@&#65533;&#65533;&#65533;&#65533;&#65533;)&#65533;&#65533;&#65533;B&#65533;.&#65533;&#65533;&#65533;&#65533;&#65533;D@&#65533;&#65533;O&#65533;K&#65533;){u}A&#65533;.&#65533;&#65533;&#65533;&#65533;&#65533;	o4&#65533;K6;n\&#65533;&#1024;
&#65533; bI&#65533;Q&#65533;[&#65533;g&#65533;"&#65533;z&#65533;= &#65533; &#65533;x&#1262;,a&#65533;&#65533;&#65533;v&#65533;&#65533;&#65533;&#65533;A2&#65533; %b&#263;U&#169;&#65533;&#65533;zc&#1683;b&#65533;&#65533;V&#65533;&#1050;A$&#65533;&#65533;&#685;&&#65533;&#65533;&#65533;E&#65533;&#65533;&#65533;qW0&#65533;&#65533;&#65533;&#65533;#&#65533;.&#1390;
&#65533;&#65533;&#65533;|&#65533;&#65533;&#65533;&#65533;&#65533;&#65533;m&#65533;5"&#65533;r+&#65533;'A&#65533;/!&#65533;&#65533;&#65533;&#65533;c9&#65533;'&#65533;J4VZ!o&#65533;Z5{&#65533;&#65533;&#65533;&#65533;&#65533;&#65533;&#65533;$~&#65533;[&#65533;C&#65533;&#65533;[8M&#65533;b&#65533;&#65533;p&#722;d&#1831;xy&#65533;&#65533;[C&#65533;&#65533;8@>T&#65533;&#65533;&#65533;G&#65533;O2&#65533;&#65533;&#65533;>EMq&#65533;&#65533;&#65533;6O&#65533;u&#65533;j&#65533;&#65533;;1p&#65533; &#65533;2&#65533;f;&#65533;&#65533;&#728;>6&#65533;&#1256;r&#65533;&#65533;w&#65533;b&#65533;zX;p4&#65533;&#65533;&#65533;+a&#65533;&#65533;&#65533;&#65533;&#65533;&#65533;&#65533;w&#65533;&#65533;t&#32732;ej&#65533;%&#65533;Ks&#65533;&#65533;&#65533;&#65533;&#65533;b\&#65533;&#65533;N(&#65533;&#65533;D&#65533;j&#65533;I[&#65533;6|&#65533; v&#65533;:&#65533;&#65533;&#65533;&#65533;L&#65533;&#65533;&#129;W&#65533;Q[I&#65533;&#65533; %&#1831;&#231;&#65533;&#65533;xU&#65533;&#65533;&#826;&#65533;:&#65533;7<&#65533;6&#65533;&#65533;;&#65533;&#65533;&#65533;S&#65533;1&#65533;&#65533;YA&#65533;p&#65533;&#65533;77&#65533;q&#65533;&#65533;&#65533;&#65533;&#65533;HLd&#292;&#65533;&#65533;F&#65533;to&#65533;L&#65533;l&#65533;&#65533;&#65533;-&#65533;&#65533;&#65533;v&#65533;&#65533;&#53360;&#65533;x&#65533;&#65533;[&#65533;j+A/&#65533;&#65533;&#65533;&#65533;&#65533;&#65533;9g&#65533;&#65533;/&#65533;T`&#65533;y&#65533;X&#65533;&#65533;,a&#597;&#65533;&#65533;&#65533;&#65533;<E&#65533;Lk&#65533;R&#2010;&#564;&#65533;&#139;&#65533;&#440;	;&#65533;/A&#65533;&#65533;|&#65533;P0&#65533;&#65533;&#65533;&#322;&#65533;&#65533;
&#65533;>| &#65533;\[&#65533;qiK-&#65533;&#65533;&#65533;k&#65533;&#65533;&#65533;&#179;&#65533;&#65533;&#65533;9&#65533;&#65533;W&#65533;&#65533;+&#724;&#65533;&#65533;&#65533;xl&#65533;&#65533;&#65533; &#65533;&#65533;&#65533;;&#65533;$&#65533; &#65533;g&#65533;8&#65533;I|M:2&#65533;&#65533;,&#65533;&#65533;&#65533;A%{&#65533;\Z&#65533;G&#65533;\&#65533;CS|O&#65533;&#606;&#183;&#65533;$&#65533;+&#65533;&#65533;e{G(O&#65533;&#789;&#65533;;&#65533;&#65533;=@&#65533;&#65533;&#924;&#65533;
&#65533;&#1084;8j&#65533;&#65533;&#65533;D&#65533;&#65533;&#65533;&#65533;&#752;&#65533;&#65533;&#65533;&#65533;&#65533;&#65533;(&#65533;&#65533;&#65533; Z&#65533;&#386;&#65533;&#65533;&#65533;8&#65533;&#65533;&#65533;x&#65533;&#1564;&#65533;&#65533;&#65533;&#65533;j&#971;&#65533;+vK&#65533;&#65533;&#65533;&#65533;\&#65533;&#65533; FW&#65533;&#65533;&#65533; &#65533;&#65533;o&#65533;<A&#65533;81&#65533;&#65533;&#65533;e&#65533;&#65533;&#65533;K&#834;&#65533;S	&#65533;3=&#65533;&#65533;l&#65533;&#65533;&#65533;&#65533;iT&#65533;&#65533;&#65533;&#65533;vly&#65533;C&#65533;SU&#65533;&#65533;f<&#65533;B }&#65533;&#65533;&#65533;Xg&#65533;v&#65533;M%&#65533;T&#65533;=&#65533;&#65533;&#65533;=&#65533;&#65533;=&#65533;N&#65533;I&#65533;&#65533;&#65533;&#65533;"&#65533;C.&#65533;%)&#65533;&#65533;*}+M&#65533;&#65533;&#65533;&#234;&#65533;&#65533;,&#65533;&#65533;&#65533;&#65533;\4&#65533;K&#65533;s!&#65533;#&#65533;&#65533;aY&#65533;&#65533;Izz&#65533;&#65533;H0&#65533;&#65533;#&#65533;`]+rZ&#65533;C&#65533;&#65533;&#65533;U&#65533;&#65533;&#65533;&#65533;&#65533;:H&#65533;&#65533;6A&#65533;L&#65533;t&#65533;=&#65533;&#65533;i&#65533;&#65533;&#1787;K&#65533;&#65533;H&#65533;&#65533;&#65533;p
|&#65533;"a&#65533;v"&#65533;&#65533;&#65533;&#65533;&#65533;&#65533;&#65533;0<&#65533;4,&#65533;&#65533;&#65533;&#65533;&#65533;]&#65533;&#65533;M&#65533;&#282;-Z&#65533;&#65533;T&#65533;&#65533;&#65533;&#982;&#65533;2C&#65533;&#65533;&#65533;&#1143;&#65533;1&#65533;&#65533;L&#65533;&#65533;&#65533;&#65533;([&#65533;=&#65533;&#65533;M&#65533;F&#65533;+&#1118;&#65533;&#65533;V=	&#65533;W&#65533;&#65533;,H&#65533;&#2040;&#65533;&#65533;&#65533;R&#65533;
&#65533;~&#65533;&#65533;]&#65533;n&#65533;j&#65533;&#65533;I&#65533;&#65533;&#65533;&#65533;hW&#65533; &#65533;L&#65533;&#65533;&#65533; &#1354;<&#65533;K&#65533;&#65533;&#65533;&#65533;R&#65533;&#65533;&#65533;&#65533;&#65533;Lq7"&#65533;&#65533;Yb
^`&#65533;h&#65533;j&#65533;o,&#1225;]&#65533;N&#65533;,&#65533;&#65533;]&#65533;	&#65533;&#65533;&#65533;L&#65533;@&#65533;&#65533;&#65533;&#65533;&#65533;$&#65533;P
&#65533;&#65533;$&#65533;&#65533;&#65533;M&#65533;&#65533;t&#65533;F&#65533;+&#65533;&#65533;&#65533;,&#65533;&#65533;&#65533;&#65533;9&#65533;M&#65533;W&#65533;&#65533;w&#65533;QN$&#65533;-&#1282;\&#65533;&#65533;f&#65533;a&#65533;h>&#65533;&#65533;&#65533;~&#65533;a&#65533;G&#65533;&#65533;.&#65533;&#65533;m&#65533;&#65533;&#65533;&#65533;3&#65533;s&#65533;&#65533;$8n&#65533;l&#65533;&#65533;&#65533;<&#65533;&#65533;`?&#65533;^&#610;&#65533;&#65533;&#65533;&#65533;s&#65533;I;-&#65533;&#65533;&#65533;.&#65533;AC&#65533;4&#1250;(&#1111;&#65533;&Y&#65533;&#65533;&#65533;&#65533;^S&#65533;A&#65533;&#65533;H&#65533;1&#65533;&#65533;&#65533;.&#65533;e{c0&#65533;&#65533;>&#65533;[&#65533;<&#65533;&#65533;&#65533;y'&#65533;&#65533;&#65533;H.&#1863;&#65533;&#65533;&#65533;&#65533;0a&#65533;&#65533;"&#65533;.&#65533;&#65533;{&#65533;&#65533;r&#65533;&#65533;^&#65533;x&#65533;&#35598;&#52222;@gPf&#65533;#^&#65533;&#65533;N&#65533;&#65533;&#65533;&#65533;N&#65533;&#65533;&#65533;&#1091;&#850;&#65533;
&#65533;&#65533;&#65533;&#65533;&#65533;k&#65533;1e&#65533;&#65533;&#1086;&#65533;"&#65533;YZ;&#65533;&#65533;&#65533;X&#65533;&#65533;	_&#65533;>&#65533;&#65533;&#65533;!A&#65533;0&#65533;&#65533;&#65533;l6&#65533;(&#65533;&#65533;&#65533;g&#65533;&#65533;.$&#65533;.f&#65533; &#65533;f-`P&#65533;{&#183;&#65533;&#65533;:N&#65533;aL&#65533; &#65533;&#65533;Y&#65533;&#65533;&#65533;m1&#65533; &#65533;&#65533;8_$&#65533;&#65533;&#65533;X&#65533;&#65533;;wh&#65533;Z&#65533;G&#65533;y%MP&#65533;&#65533;bP&#65533;#!MG&#65533; t&#65533;kza&#65533;&#65533;&#65533;&#1219;Y?&#65533;&#65533;&#65533;`	&#65533;~&#65533;&#65533;&#65533;&#65533;&#65533;&#65533;&#65533;x&#65533;FQ}WWX&#65533; &#65533;B&#65533;&#65533;5&#65533;	^&#65533;&#65533; f&#65533;k?/&#65533;&#65533;&#65533;t&#65533;&#65533;\(&#65533;&#65533;&#65533;W&#65533;&#65533;&#65533;&#65533;D.h;&#65533;&#65533;&#65533;&#65533;i&#65533;&#65533;&#65533;N8&#65533;&#65533;&#65533;:a&#65533;&#65533;[&#65533;&#65533;>&#65533;b&#65533; &#1260;6	&#65533;&#65533;P&#65533;&#65533;Z&#65533;K_&#65533;&#65533;t<&#65533;bP&#65533;bp&#65533; &#65533;/&#65533;&#65533;&#65533;&#65533;&#65533;&#65533;,&#65533;n&#65533;Ia	&#65533;`	&#65533;_&#65533;!&#65533;`&#65533; |P&#65533;&#65533;&#65533;&#65533;Y&#65533;KL&#65533;&#65533;&#65533;?&#65533;&#65533;	1
}&#65533;&#65533;&#65533; &#65533;&#65533;hS&#65533;V&#65533;&#65533;&#65533;2B&#65533;&#65533;R&#65533;&#65533;&#65533;&#65533;&#65533;,&#65533;&#65533;&#65533;&#65533;l&#128;E&#65533;&X&#65533;&#65533;&#65533;&#65533;&#65533;&#65533;}&#65533;l8&#65533;`{&#65533;x&#65533;)L&#65533;&#65533;&#65533;&#65533;&#65533;AL&#65533;&#65533;}&#65533;&#65533;l&#546;&#65533;&#65533;&#65533;&#65533;&#65533;&#65533;a&#65533;4&#65533;&#65533;K&#65533;&#65533;&#65533;&#65533;W.&#65533;&#65533;&#65533;&#65533;Y~d&#65533;&#65533;&#65533;&#65533;Kb&#65533;&#65533;&#65533;&#65533;?U&#65533;1&#65533;Ym&#65533;&#65533;O),P1&#65533;_Nt&#65533;4&#65533;,&#65533;&#65533;?n&#65533;&#65533;&#65533;&#65533;Y&#1198;&#1798;&#65533;&#65533;&#65533;_m&#65533;&#65533;O#&#65533;&#65533;&#65533;Y&#65533;&#65533;&#65533;&#65533;_&#65533;&#65533;6Q&#65533;&#65533;-Q&#65533;&#65533;&#65533;&#65533;&#65533;&#65533;9&#65533;&#65533;&#65533;D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=~$X&#65533;&#65533;A&#65533;	.d&#65533;&#65533;&#65533;&#65533;-%N&#65533;&#65533;&#65533;&#65533;E&#65533;#fX&#1123;&#327;!E&#65533;$Y&#65533;&#65533;I&#65533;)U&#65533;d&#65533;&#65533;&#65533;K&#65533;1e&#932;Y&#65533;&#65533;G&#65533;&#65533;r&#65533;&#65533;&#65533;&#65533;O&#65533;A&#65533;%Z&#65533;&#65533;Q&#65533;.oV&#65533;&#627;&#65533;&#1252;Q&#65533;N&#65533;Z&#65533;&#65533;U&#65533;Y&#65533;.e&#65533;&#1323;V&#65533;a&#334;%[&#65533;&#65533;&#65533;i&#1390;e&#65533;&#65533;&#65533;[&#65533;q&#65533;&#933;&#65533;kD@&#65533;&#65533;&#65533;&#1751;&#65533;&#2042;&#65533;&\&#65533;&#65533;a&#265;/f&#65533;&#65533;&#65533;c&#529;&#2029;x&#65533;&#65533;e&#793;5o&#65533;&#65533;&#65533;&#65533;g&#1057;&#65533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DdC;&#65533;&#65533;CCqDK4&#65533;DSTqE[t&#65533;Ec&#65533;qFk&#65533;&#65533;Fs&#65533;qG{&#65533;&#65533;G &#65533;rH&#65533;J&#65533;H$&#65533;TrI&&#65533;t&#65533;I(&#65533;&#65533;rJ*&#65533;&#65533;&#65533;J,&#65533;&#65533;rK.&#65533;&#65533;&#65533;K0&#65533;sL2&#65533;4&#65533;&#65533;2&#65533;&#65533;&#65533;6&#65533;t&#65533;M8&#65533;sN:&#65533;&#65533;N<&#65533;&#65533;sO>&#65533;&#65533;&#65533;O@tPB5&#65533;PDUt&#65533;D#
 !&#65533; N ,0 X a&#65533;  &#65533; &#65533;H&#65533;&#65533;&#65533;&#65533;*\&#560;&#65533;&#199;#J&#65533;H&#65533;&#65533;&#65533;&#65533;3j&#65533;&#561;&#65533;&#463; C&#65533;I&#65533;&#65533;&#595;(S&#65533;\&#626;&#65533;&#727;0c&#668;I&#65533;&#65533;&#859;&#65533;&#65533;&#65533;&#65533;&#65533;&#991;@&#65533;
J&#65533;&#65533;&#1123;H&#65533;&#65533;&#65533;&#65533;S&#65533;&#1255;P&#65533;J&#65533;J&#65533;&#65533;&#1387;9&#65533;*9&#65533;&#65533;&#65533;&#1519;`&#202;K&#65533;$&#306;h&#1258;]&#758;&#65533;[&#65533;s&#65533;xK&#65533;&#65533;&#1915;x&#65533;&#65533;lA&#65533;&#65533;&#65533;L&#65533;-C&&#65533;(&#824;&#65533;&#65533;&#464;j%x&#65533;I(l&#65533;&#65533;yI&#65533;&#992;C&#65533;&#65533;9#&#65533;y8&#65533;&#65533;&#65533;&#1520;&#65533;vf&#65533;&#65533;&#65533;B&#65533;&#65533;&#65533;&#891;&#65533;o&#65533;&#65533;w&#65533;f&#65533;&#65533;&#65533;&#1407;&#65533;+_&#956;ep&#65533;lk&#1585;&#65533;&#65533;&#65533;&#65533;&#1587;k&#65533;&#957;&#65533;&#65533;&#65533;&#65533;&#203;&#65533;O&#65533;&#65533;&#65533;&#65533;&#65533;&#65533;M]I&#65533;&#65533;&#65533;&#65533;&#65533;~D= &#65533;&#65533;&#65533;&#1023;&#65533;&#65533;&#65533;&#65533;&#1623;&#65533;(4&#65533;&#1985;&&#65533;B*&#65533;&#65533;f*(&#65533;&#65533;&#65533;\&#65533;~&#65533;&#65533;&#65533;v&#65533;&#65533; &#65533;(&#65533;$&#65533;&#65533;t&#47446;&#65533;C&#65533;&#65533;&#65533;F1&#65533;"&#65533;&#65533;E0&#65533;&#65533;/1&#65533;&#65533;7&#65533;&#65533;A<i&#65533; &#65533;8&#65533;3&#65533;&#65533;PFy&#65533;K&#65533;&#65533;dBRf&#65533;&#65533;&#65533;T&#65533;&#65533;7&#65533;A[&#65533;&#65533; }c&#65533;'}&#65533; ~&#65533;g&#65533;&#65533;&#65533;&#65533;i&#65533;&#65533;\mo`@&#65533;Q&#65533;&#65533;&#65533;&#65533;ar&#65533;&#1639;&#65533;&#65533;&#65533;&#35024;F*&#39188;&#65533;@&#65533;r]&#65533;&#65533;o&#65533;&#65533;&#65533;&#65533;F&#65533;Y&#39460;&#65533;j&#43619;&#65533;p
'`&#65533;&#65533;*&#65533;&#65533;&#65533;&#65533;@&#65533;u&#65533;&#65533;
&#65533;&#65533;&#48060;&#65533;*^&#65533;&#65533;j&#65533;0&#65533; (e&#65533;1&#65533;&#65533;&#65533;2&#65533;&#65533;&#65533;F&#65533;&#65533;N&#65533;&#65533;j&#65533;F\&#65533;&#65533;&#44316;&#65533;&#65533;zI&#65533;Jk&#65533;&#65533;B&#65533;&#52911;j&#65533;&#65533;&#65533;&#65533;&#1399;]Ve'&#65533;&#65533;olXb4P&#65533;Z&#65533;F&#65533;&#65533;*&#65533;&#65533;V&#31432;&#65533;&#65533;k&#65533;8&#65533;+qc&#65533;p&#65533;N&#65533;&#65533;&#65533;&#65533;&hF
/&#65533;&#65533;&#65533; &#290;z;&#65533;&#676;&#65533;&#65533;&#65533;,&#65533;&#65533;&#65533;&#65533;n&#65533;";Z2&#65533;&#1800;&#65533;@/&#65533;&#65533;@,\&#65533;&#65533;3L0&#65533;L&#65533;r&#65533;9k&#65533;3~&#65533;&#65533;&#65533;&#65533;w&#65533;&#65533;&&#65533;&#65533;&#65533;s\&#65533;&#65533;<h5&#65533;M&#65533;7c&#65533;>&#65533;&#65533;&#65533;mi=&#65533;&#65533;^k{t&#65533;&#1614;=&#65533;&#65533;O&#65533;&#65533;&#65533;&#65533;o.JC&#65533;*&#65533;m&#65533;aHTK&#65533;&#65533;y&#65533;1&#65533;&#65533;&#65533;\B&#65533;7&#65533;&#65533;&#65533;gn&#1485;/Ns&#65533;c/&#65533;
6N&#65533;&#65533;j&#65533;he&#5815;&#65533;&#65533;N0&#65533;&#65533;IC.&#65533;&#65533;6&#65533;&#65533;&#65533;kh&#65533; @&#65533;V&#65533;e&#65533;&#65533;&#65533;o|v &#65533;4;&#65533;`&#65533;~;&#65533;&#65533;&#65533;&#65533;&#65533;&#1071;&#65533;&#65533;&#65533;&#65533;!&#65533;g&#65533;k&#65533;\o&#65533;&#65533;F&#815;&#65533;&#65533;&#65533;c<&#65533;d&#65533;*4&#65533;&#65533;pf_ZULu&#65533;&#65533;l&#65533;v&#65533;&#65533;&#65533;&#65533;&#1774;&#65533;&#65533;e&#65533;l&#65533;&#65533;&#65533;&#591;3V&#65533;&#65533;&#65533;&#65533;&#65533;&u&#65533;O|&#65533;&#65533;X&#65533;l&#65533;>&#65533;&#65533;5&#65533;&#65533;&#65533;:&#65533;&#65533;o&#65533;,&#65533;&#743;?&#65533;&#65533;/tx&#65533;&#65533;&#65533;&#65533;&#65533;QX&#65533;&#65533;fH&#65533;*&#65533;&#65533;l&#65533;D&#65533;m&#65533;&#65533;{&#65533;!&#65533;&#65533;\(&#65533;&#65533;&#65533;&#65533;&#65533;HL&#65533;C&#65533;b&#65533;2/&#65533;s\&#65533;L&#65533;&#65533;*&#65533;:&#65533;&#65533;M&#65533;(&#65533;&#65533;j&#65533;)Z&#65533;7&#65533;	&#65533;0} $&#65533;+&#65533;=&#65533;)
&#65533;"&#1800;&#65533;Df`&#65533;i\
}&#65533;/&#65533;&#65533;1"&#65533;&#65533;&#65533;&#65533;v&#65533;8&#65533;1&#65533;/c&#65533;v&#176;&#65533;&#65533;vU&#65533;#w>05\q&#65533;jIy&#65533;!&#65533;&#65533;E.&#65533;&#65533;&#65533;&#65533;&CI&&#65533;a&#65533;&#65533;&#65533;F0&#65533;MnRZ&#65533;&#65533;$#g&#65533;&#65533;E&#970;&#65533;&#65533;H*&#65533;&#674;&#65533;&#65533;m&#65533;z&#65533;biG&#65533;-&#65533;&#65533;%&#65533;r&#65533;^&#65533;+&#65533;&#65533;&#65533;RB;2&#918;=&#65533;&#65533;~Y&#65533;^&#65533; &#65533;\9&#65533;i"&#65533; \&#65533;%&#65533;p&#65533;&#834;&#65533;&#65533;&#65533;\&#65533;&#65533;*'&#65533;q&#65533;`&#65533;4&#65533;&#65533;:&#65533;&#65533;IYN&#65533;&#65533;&#65533;*&#65533;&#65533;>&#65533;&#65533;&&#65533;!&#65533;&#65533;&#65533;
&#260;&#65533;t&#65533;FpVa&#65533;O:&#65533;sM$&#65533;*&#65533;G&#65533;&#65533;N&#65533;Bc&#65533;7&#65533;&#65533;}(E" (&#65533;Vt&#65533;f&#65533;LgJ&#65533;*&#65533; #&#65533;&#200;\&#65533;w)&#65533;&#65533;&#65533;2@,(&#65533;&#65533;&#65533;y&#65533;Y>&#65533;9&#1053;&#65533;&#65533;\&#65533;T#<A;&#65533;i&#65533;&#65533;Y&#65533;G&#65533;&#65533;q&#65533;K&#65533;&#65533;&#65533;&#65533;&#65533;&#65533;T&#65533;Z'+i_p&#65533;c&#65533;:&#65533;&#65533;b&#65533;Y&#65533;-&#65533;u"j&#65533;&#65533;f&#65533;&#65533;J&#65533;&#65533;&#65533;P&#130;J&#65533;a&#65533;&#65533;&#65533;&#65533;&#65533; &#65533;R&#65533;+&#65533;UF&#65533;&#65533;&#65533;_k&#65533;&#65533;"&#65533;Q&#65533;b,&#65533;&#65533;&#65533;A&#65533;H&#1458;&#65533;&#65533;hG;&#65533;&#65533;6T&#1836;	E&#65533;&#65533;Y&#1210;&#65533;&#65533;&#65533;&#65533;&#65533;A4&#65533;&#65533;t@@&#65533;&#65533;LV&#65533;V&#65533;&#65533;&#65533;&#65533;&#65533;n<Q&#65533;&#65533;/P&#65533;&#65533;M&#65533;r&#65533;&#65533;	&#65533;m&#65533;&#65533;&#65533;&#65533;&#65533;Z&#65533;&#65533; &#65533;&#65533;@W`&#65533;&#65533;j&#65533;&#65533;)I&#65533;qUZ&#65533;&#65533;&#65533;&#65533;%&#65533;H&#65533;&#65533;&#65533;&#65533;BH&#65533;&#65533;l&#65533;9&#65533;&#65533;&#65533;&#65533;&#65533;&#65533;m&#65533;]B&#65533;&#65533;&#65533;V+2&#65533;P&#667;&#65533;&#65533;o&#65533;&#65533;&#65533;/w;&#1643;r&&#65533;`&#65533;&#65533;&#65533;&#65533;&#65533;&&#65533;j&#65533; U&#65533;&#65533;L&#65533;&#65533;&#65533;Mm&#65533;$&#65533;&#484;&#65533;&#65533;&#65533;o&#65533;9&#65533;&#65533;d&#65533;C8&#65533;z&#65533;&#65533;@&#65533;&#65533;r&#65533; T&#65533; p&#65533;%&#65533;Sj4Sb&#65533;&#65533;&#522;&#65533;b&#65533;&#34220;&#65533;;&#65533;&#633;&#65533;$&#65533;8(&R&#65533;?	&#65533; jW&#65533;&#65533;&#65533;d&#65533;&#65533;	0e'&#65533;^&#65533;&#65533;\&#65533;&#65533;&#65533;&#1484;&#65533;&#65533;&#65533;&#65533;&#65533;<&#532;&#65533;r&#65533;&#65533;+&#65533;H/&#65533;)&#65533;&#65533;&#65533;2&#65533;&#65533;v&#65533;I&#65533;	F&#65533;Y&#65533;P&#65533;&#65533;&#65533;&#65533;&#65533;F;:]m\&#65533;zw%&#65533;&#65533;&#65533;G&#65533;&#65533;,76&#65533;&#65533;&#65533;,&#65533;&#65533;d&#65533;zdL+`U}fV&#65533;&#847;&#65533;&#65533;&#65533;&#65533;&#65533;P&#65533;ic &#65533;&#65533;b&#65533;0&#65533;&#65533;x&#65533;&#65533;&&#65533;Im#&#65533;7&#65533;	,&#65533;W&#65533;&#65533;~&#65533;&#65533;&#65533;g&#65533;&#65533;&#65533;&#65533;x&#65533;&#65533;@pP97=&#65533;&#65533;<&#65533;&#65533;&#65533;&#65533;=,v&#1291;&#65533;nH&#65533;&#65533;&#65533;A&#65533;&#65533;&#65533;&#65533;f6;o6&#65533;z&#65533;&#65533;G&#65533;&#65533;&#832;6&#65533;b&#65533;U&#65533;&#691;&#65533;&#65533;{&#65533;&#65533;&#65533;&#65533;)$\&#65533;]&#65533;&#65533;&#65533;XL&#1634;&#65533; k\Lq&#65533;&#65533;IQ&#65533;n&#65533;&#65533;&#65533;[&#65533;&#65533;&#65533;&#1757;&#65533;&#65533;Z&#65533;3r&#65533;I&#65533;&#65533;&#65533;x&#65533; V&#65533;)N&#65533;&#65533;&#65533;&#65533;&#65533;g>&#1128;&#65533;&#65533;8w-&#65533;&#65533;&#65533;o&#65533;&#65533;s&#65533;"*0^@&#65533;&#65533;y&#65533;&#65533;&#65533;toS>&#65533;&#65533;&#65533;/Wv&#65533;g&#65533;&#65533;&#65533;&#65533;9&#65533;zl?~e&#65533;r`M&#65533;L&#65533;y&#65533;i&#65533;?&#65533;&#65533;o&#65533;&#65533;&#65533;J!&#65533;&#65533;&#65533;&#65533;&#65533;AF&#65533;&#65533;jW&#65533;&#65533;Z&#65533;&#65533;&#65533;&#65533;&#65533;&#65533;&#65533;&#65533;&&#65533;&#65533;B&#65533;s&#65533;&#65533;<&#65533;&#65533;,D&#33344;&#65533;m&#65533;&#65533;Q&#65533;c&#65533;&#65533;&#65533;&#65533;v&#65533;x&#65533;*&#65533;&#65533;SsF&#65533;d&#65533;@&#65533;g&#65533;77&#65533;&#65533;&#65533;&#65533;&#836;&#65533;&#65533;&#65533;,I&#2026;Iyb&#65533;&#65533;&#65533;#y &#65533;&#65533;&#65533;&#65533;&#65533;&#65533;&#65533;7&#65533;&#65533;kf&#1663;&#65533;&#65533;&#65533;&#65533;&#65533;&#65533;&#65533;&#65533;R&#65533;&#65533;&#65533;&#65533;Wy&#65533;^^&#65533;&#65533;W&#1143;&#65533;@&#65533;&#65533;&#65533;x&#65533;&#65533;&#65533;&#65533;&#65533;
&#65533;&#65533;&#65533;r?&#65533;&#65533;S&#65533;&#65533;v&#65533;k&#65533;&#65533;&#65533;X>{&#65533;gDe&#65533;C&#65533;&#65533;&#65533;&#65533;?&#65533;&#65533;&#65533;&#65533;Q&#65533;&#65533; \&#65533;Vt	&#65533;w&#65533;EI&#65533;y&#65533;&#65533;~e&#65533;e&#65533;R&#65533;&d&#65533;&#65533;&#65533;GF&#65533;&#65533;&#65533;Gu&#65533;gl&#65533;&#65533;b&#65533;D~&#65533;u&#65533;5,&#65533;W&#65533;&#65533;~=n&#65533;g'&#65533;&#65533;x&#65533;4B&#65533;17wQ0&#65533;F.&#65533;&#65533;&#65533;5&#65533;&#65533;&#65533;&#65533;&#65533;&#65533;&#65533;p&#65533;&#65533;E &#65533;&#65533;24#-&#65533;}&#65533;3BE&#65533;6&#65533;&#65533;&#65533;H&#65533;&#65533;{&#65533;&#323;th4&#65533; &#65533;'z&#65533;6R6&#65533;0n&#65533;&#65533;	&#65533;&#65533;&#65533;&#65533;l&#65533;sCh'&#65533;&u4HhU&#65533;hh&#65533;x\&#65533;Tc&#65533;u&#65533;r~-hj&#65533;%f&#65533;&#65533;|&#1958;&#65533;&#65533;&#65533;u&#65533;n&#65533;&#65533;?&#65533;&#65533;WfH3&#65533;&#65533;V&#65533;&#65533;&#65533;&#65533;&#65533;&#65533;|{(ai'ex'/&#65533;ta&#65533;U%&#28894;&#65533;&#65533;3y&#65533;8&#65533;gT&#65533;r&#65533;&#65533;&#65533;&#65533;9@&#65533;&#65533; &#65533;h'&#65533;&#65533;?&#65533;&#65533;uk8RF&#65533;xF3w&#65533;H&#65533;&#65533;XWX3&#65533;C&#65533;=(P&#65533;=vtQ&#65533;^{1U)&#65533;6}'V&#65533;h&#65533;&#65533;3&#65533;&#65533;&#65533;3x&#65533;&#65533;t,&#65533;}*&#65533;]8&#65533;&#65533;'r&#65533;K&#65533;L'&#65533;a+&#65533;&#65533;&#65533;&#65533;  &#65533;&#65533;.C&#65533;&#65533;C}&#648;&#65533;&#65533;G&#65533;'&#65533;M @_&#65533;(TL&#65533;2q!p&#65533;&#65533;k}&#65533;tD&#65533;_Q&#65533;&#65533;8&#65533; &#65533;iY&#65533;&#65533;&#65533;hy&#65533;X}I3&#65533;X&#65533;cR&#65533;5&#65533;I&#65533;i&#65533;XJ=&#65533;:&#65533;&#65533;&#65533; &#65533;h&#65533;1b&#65533;!xW&#65533;sx&#65533;#&#65533;&#65533;?&#65533;&#65533;&#65533;n)#&#65533;g~l&#65533;<&#65533;mD&#65533;J8&#65533;&#65533;h&#65533;0&#65533;x&#65533;&#712;&#65533;f7&#65533;&#65533;&#65533;k&#65533;&#65533;x &#65533;0&#65533;4&#65533;&#65533;,8p7&#65533; @&#65533;p8&#65533;^9&#65533;a&#65533;&#65533;&#65533;Nb&#65533;i&#65533;&#65533;&#65533;=&#65533;c&#65533;x&#65533;&#65533;&#65533;K&#65533;_&#65533;f&#65533;B)w&#678;&#65533;&#65533;)q&#65533;&#65533;&#65533;U&#65533;Yn&#65533;&#65533;w&#65533;&#65533;M&#65533;&#344;&#65533;1%pu&#65533;	&#65533;&#65533;9w&#65533;&#65533;&#65533;\t&#65533;&#65533;IM&#65533;V&#65533;&#65533;&#1241;XFdR	&#65533;FE &#65533;&&#65533;A	&#65533;SX&#65533;&#65533;Yw&#65533;&#65533;j&#65533;GQ&#65533;&#65533;=&#65533;,K6:&#65533;&#65533;&#65533;!&#65533;q[fs&#65533;y&#65533;5	 &#65533;&#65533;&&#65533;6_&#1610;&#65533;&#65533;j&#65533;&#65533;&#65533;&#65533;&#1433;&#65533;&#65533;D&#65533;y;&#65533;&#65533;&#606;:&#65533;cz<v9P&#523;&#65533;&#65533;+@&#65533;:&#65533;a%sS&#65533;&#65533;&#65533;$ &#65533;&#65533;&#1495; q&#65533;&#65533;e&#65533;P&#65533;&#65533;&#65533;&#65533;&#65533;&#65533;&#1630;&#42883;EC&#65533;c=w&#65533;&#65533;Y&#65533;&#65533;&#65533;&#65533;M0<P 8&T&#65533;c&#65533;xJ&#65533;&#65533;&#2638;E&#65533;GaS&#65533;jD&#65533;&#65533;q&#65533;0,&#65533;/ 8&#65533;&#65533;7&#65533;&#65533;&#65533;&#65533;&#65533;i*&#132;H&#65533;@!&#65533;y&#65533;&#65533;/,&#1030;&#65533;Y)Xvm&#65533;I&#65533;n&#65533;&#65533;w&#1548;&#65533;'=/&#65533;&#65533;&#65533;VMx&#65533;&#65533;^&#675;&#65533;/e&#65533;&#65533;f&#65533;n&#65533;)T&#65533;Yq&#65533;E&#65533;w&#65533;76i&#65533;i&#65533;&#65533;N$&#65533;lUq&#65533;Y&#65533;&#65533;&#65533;Y6`7&#65533;<&#65533;&#65533;*&#65533;&#65533;&#65533;)P&#65533;&#65533;&#65533;&#65533;E&#65533;%&#65533;	&#65533;R&#65533;rf&#65533;t&#65533;&#65533;&#65533;&#65533;9&#65533;&#65533;S3&#65533;S&#65533;&#65533;b$F&#65533;9&#65533;&#65533;&#1692;M&#65533;}&#65533;&#65533;F{(&#65533;;:&#65533;n&#65533;},v&#65533;&#65533;u&#65533;&#65533;5'&#65533;o&#65533;v&#65533;1Ip&#65533;&#65533;&#65533;&#65533;&#65533;{&#65533;&#65533;D&#65533;&#346;b-7&#65533;&#65533;z&#65533;&#65533;J\N&#65533;&#65533;.gM&#65533;p&#65533;&#65533;&#65533;&#65533;\&#65533;&#65533;&#65533;&#684;&#65533;&#65533;Y&#65533;ia&#65533;W&#65533;V&#65533;7pBX&#65533;%&#65533;&#65533;	&#558;&#65533;&#65533;&#858;&#65533;&#65533;	,&#65533;"&#65533;&#484;-&#65533;iO&#65533;&#65533;x&#65533;&#1418;8&#1882;&#65533;&#951;&#65533;=f&#65533;&#1750;&#65533;:H8b&#65533;&#1489;6&#1197;&#65533;Y|&#65533;%&#65533;&#65533;TF&#1466;&#65533;&#65533;&#65533;M&#65533;z&#65533;&#65533;p&#65533;&#65533;&#65533;v&#65533;0&#65533;v&#65533;&#42480;&#65533;&#534;yH`@i&#65533;&#65533;&#65533;&#65533;]&#65533;&#65533;*,&#65533;*+&#65533; \&#65533;R&#65533;@&#65533;&#65533;&#65533;1&#65533;#KE&#65533;&#65533;h w&#65533;&#65533;&#855;&#65533;MygWW"3&#65533;{P&#65533;4&#65533;&#540;E+&#65533;@&#65533;&#65533;RpH&#65533;VJ&#733;&#65533;&#65533;A[nE(&#65533;&#65533;&#65533;&#65533;T&#65533;)u&#65533;&#1028;&#65533;&#65533;C&#65533;N&#65533;&#65533;`&#65533;|&#65533;cK?eK&#65533;	&#65533;&&#65533;j&#65533;~&#65533;]{&#65533;&#65533;pK&#65533;&#65533;&#65533;&#65533;t{&#65533;V%O8&#65533;9_&#65533;P`&#65533;'&#65533;&#65533;l&#65533;&#65533;&#65533;&#65533;I#OX&#65533;N&#65533;$&#65533;I-&#65533;Y&#65533;[&#65533;&#65533;M&#65533;&#65533;Qa&#65533;&#65533;[S&#65533;.&#65533;=&#65533;&#1401;gA&#65533;a&#65533;,&#65533;&#65533;&#65533;w&#65533;&#65533;A&#65533;&#65533;&#65533;XFe&#65533;J&#65533;&#65533;K?&#65533;A&#65533;&#65533;(&#65533;&#65533;{&#65533;&#65533;
&#65533;&#65533;&#762;&#65533;&#65533;&#65533;[/&#65533;3B&#65533;:m&#65533;jg&#65533;&#65533;&#859;&#65533;&#65533;K7&#65533;.&#65533;*&#65533;)&#65533;&#65533;k&#65533;;&#65533;&#65533;&#670;&#65533;g&#65533;&#58017;p.Ss2&#65533;*&#65533;dyD&#65533;&#65533;&#65533;&#65533;&#65533;&#65533;&#65533;&#65533;u&#65533;<*&#65533;&#65533;&#65533;&Q&#65533;0&#65533;&#65533;3*sFY_&#65533;&#65533;&#65533;pk&#65533;Rb+y&#65533;&#65533;Lk&#65533;&#1643;&#65533;&#65533;d6&#65533;&#65533;&#65533;&#766;&#1139;&#65533;&#65533;&#65533;&#65533;&#65533;w&#65533;U&#764;Y&#65533;&#65533;o&#65533;k&#231;5EX&#65533;d&#65533;*2&#65533;%+L*&#65533;v&#65533;&#65533;&#65533;0&#65533;&#65533;&#65533;&#65533;&#65533;6&#65533;X&#65533;&#65533;&#65533;\&#65533;C$i&#65533;w&#65533;FM&#65533;&#560;&#65533;&#65533;&#239;d&#65533;&#65533;A&#65533;- &#65533;&#65533;:&#65533;_&#47625;&#65533;&#65533;t&#65533;t*&#65533;uq:%&#65533;&#65533;J&#65533;&#65533;gm0&#65533;&#65533;F&#65533;&#65533;Af&#65533;&#65533;&#65533;+X$|&#65533;&#65533;&#65533;&#65533;}&#65533;&#65533;&#65533;&#65533;&#65533;&#65533;&#65533;G&#65533;p&#65533;&#65533;&#65533;7aJ1K&#65533;8&#65533;&#65533;a&#65533;k&#65533;s&#65533;&#65533;&#65533;=&#65533;&#637;&#65533;&#65533;6zL=&#65533;a&#65533;ud&#65533;d&#65533;&#65533;S&#65533;&#65533;&#65533;&#591;!&#561;{&#65533;&#65533;&#65533;RC&#65533;S&#65533;4&#1813;&#65533;V&#65533;&#64698;&#65533;&#65533;&#65533;[&#65533;te&#503;&#65533;&#65533;&#65533;&#65533;&#1093;&#65533;fe&#65533;&#65533;&#65533;3F&#65533;k&#65533;&#65533;&#65533;&#65533;&#65533;&#65533;&#65533;&#65533;	.t&#65533;&#65533;5&#65533;&#65533;H&#65533;P&#583;&#65533;&#65533;u&#65533;a&#65533;&#65533;&&#48305;`&#65533;&#65533;&#364;&#65533;&#65533;L&#65533;&#65533;5&#65533;5&#65533;&#65533;&#65533;&#65533;&#65533;&#65533;_&#65533;&#65533;&#65533;!u&#65533;V&#65533;L-&#65533;&#65533;&#65533;X&#65533;&#65533;&#65533;&#633;&#65533;&#65533;Pt&#65533;&#65533;I&#65533;&#65533;j&#65533;We&#65533;&#65533;&#65533;&#65533;&#65533;c&#65533;<&#65533;a)\+>&#65533;x&#65533;1L&#65533;d&#65533;&#65533;&#65533;L@I&#273;&#65533;&#65533;&#65533;&#65533;EN&#65533;&#65533;&#65533;&#65533;&#65533;L4>	hK&#65533;&#65533;I&#65533;&#65533;:&#65533;&#65533;a1&#65533;&#65533;&#65533;.][&#65533;&#65533;=&#65533;&#65533;&&#65533;&#65533;&#65533;&#65533;e	&#65533;D&#65533;&#65533;7&&#65533;&#65533;&#65533;,&#65533;h&#65533;&#65533;8&#65533;&#65533;&#65533;&#65533;&#65533;K&#65533;7&#65533;&#65533;G&#65533;&#65533;"Cro&#65533;&#65533;&#65533;&#65533;O&#65533;|&#65533;KG6p&#65533;&#65533;`/
v&#65533;&#65533;9&#65533;ap&#65533;&#65533;&#65533;&#65533;o&#65533;#&#877;Y&#65533;z&#65533;&#65533;&#1845;&#65533;&#65533;&#65533;&#65533;h&#65533;&#65533;&#781;J&#65533;w&#65533;Ej&#65533;&#1048;A&#65533;|&#65533;&#65533;u&#65533;&#65533;'&#65533;&#163;&#65533; +&#65533;r&#1105;&#65533;l_~&#65533;&#65533;&#65533;M&#65533;4&&#65533;&#65533;&#65533;&#716;&#65533;6&#65533;&#65533;&#65533;&#65533;&#65533;i1&#65533;N@&#65533;&#65533;D/&#6501;&#65533;&#65533;h&#65533;&#65533;&#65533;(D:Y&#65533;IY/&#65533;&#1470;&#65533;&#308;[&#65533;E&#65533;&#65533;P&#1908;&#65533;&#65533;VJ&#65533;j&#65533;&#253;&#1815;&#65533;m&#65533;X[&#65533;H&#65533;Gl&#65533;q&#1150;&#65533;&#65533;&#65533;=&#65533;_A&#65533;&#65533;]&#65533;}&#65533;&#65533;S;&#65533;J?]&#65533;&#65533;M&#65533;&#65533;&#65533;&#683;&#65533;>&#65533;E[&#65533;t&#65533;&#1982;&#65533;&#65533;&#65533;7&#65533;&#65533;&#65533;m&#65533;&#65533;&#65533;&#65533;&#2045;&#65533;&#65533;{&#65533;&#65533;d&#65533;&#65533;l&#1710;A&#65533;ha&#65533;&#65533;4&#65533;&#65533;y&#65533; &#65533;&#65533;F&#65533;&#1991;=&#65533;&#65533;6f&#65533;&#65533;&#65533;&#65533;&#65533;&#65533;&#65533;&#65533;&#65533;z&#65533;|D&#65533;&#65533;j&#65533;&#65533;&~&#65533;X)&#65533;h&#621;-&#65533;&#65533;O&#65533;&#65533;F&#65533;t&#65533;o&#65533;P~$.
W&#65533;&#65533;"l&#65533;6i&#65533;i&#65533;J&#65533;&#65533;&#65533;=&#65533;&#65533;=&#65533;%&#65533;&#65533;+&#65533;&#65533;P&#65533;&#65533;e&#65533;,&#65533;&#65533;M &#65533;&#65533;L&#65533;&#65533;wDK&#65533;fN&#65533;l&#65533;!&#65533;G&#65533;&#65533;=&#65533;&#65533;&#65533;A&#65533;&#65533;}&#65533;%^&#65533;f&#65533;hB&#1355;&#65533;&#65533;%g&#65533;@&#65533;&#33294;&#65533;&#65533;K&#65533;~&#65533;&#65533;2&#65533;s&&#65533;p&#65533;&#134;S&#1497;&#65533;$&#65533;&#65533;\&#65533;;{&#65533;~P&#65533;=&#65533;>&#65533;Erm2&#65533;s&#65533;&#65533;&#65533;&#65533;<&#65533;Xc&#1326;~$0&#65533;&#65533;{i&#65533;&#65533;&#807;&#65533;&#65533;^&#65533;&#65533;6&#1043;4&#65533;&#65533;y@&#65533;&#65533;&#65533;&#65533;&#65533;&#65533;>&#65533;oE@&#65533;&#65533;&#65533;&#65533;&#65533;&#65533;wB&#65533;&#65533;&#65533;&#65533;&#65533;&#65533;;&#65533;&#1755;g&#65533;c$&#65533;)&#2046;&#65533;K&#65533;&#65533; a&#65533;I&#65533;]&#65533;&#65533;!&#65533;&#65533;&#65533;~&#65533;Cs&#65533;&#65533;p&#65533;&#65533;&#65533;&#65533;&#65533;&#65533;&#65533;>&#65533;&#65533;NN&#65533;fH&#65533;^&#824;&#65533;H&#65533;_&#65533;m&#65533;RB.*:&#65533;KU&#65533;&#65533;&#65533;>s&#65533;&#65533;&#65533;&#65533;&#65533;&#65533;]&#65533;?&#65533;A&#65533;&#65533;&#65533;KZ|&#65533;i&#65533;M&#65533;.&#65533;&#65533;{U&#65533;e&#65533;&#65533;&#65533;&#65533;&#65533;&#65533;&#65533;8&#65533;p)&#65533;0&#65533;-m{&#65533;9&#65533;=&#65533;&#65533;KXs&#1362;A&#65533;&#65533;&#65533;&#65533;&#65533;&#65533;oF&#65533;&#65533;P&#65533;NiR&#65533;V?&#65533;|&#65533;&#65533;u&#65533;\/{&#65533;&#65533;&#65533;&#65533;]?&#65533;&#65533;A&#65533;f&#65533;h&#65533;&#65533;j&#65533;&#65533;l&#65533;&#65533;n&#65533;&#65533;p&#65533;r?&#65533;t_&#65533;v&#65533;x&#65533;&#65533;z&#65533;&#65533;|&#65533;&#65533;~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A&#65533;?&#65533;&#65533;_&#65533;&#65533;&#65533;&#65533;&#65533;&#65533;&#65533;&#65533;}&#65533;&#65533;&#65533;&#65533;&#65533;&#65533;&#65533;&#65533;?&#65533;&#65533;?&#65533;o&#65533;&#65533;&#65533;&#65533;&#65533;&#65533;&#65533;o&#65533;&#65533;&#65533;&#65533;&#65533;&#65533;&#65533;?&#65533;&#65533;_&#65533;&#65533;&#65533;&#65533;&#65533;&#65533;&#639;&#65533;&#815;&#65533;&#65533;&#65533;&#65533;&#65533;&#65533;&#65533;?&#65533;&#1167;&#65533;&#65533;O&#65533;&#1567;&#65533;&#1727;&#65533;&#65533;&#65533;&#65533;&#65533;&#65533;_&#65533;&#65533;&#65533;&#65533;/&#65533;&#65533;O&#65533;&#65533;_&#65533;&#65533;&#65533;&#1503;&#65533;&#65533;O&#65533;&#65533;&#65533;&#65533;&#65533;&#65533;&#65533;&#65533;?&#65533;&#65533;O&#65533;&#65533;&#65533;&#65533;_&#65533;&#65533;&#65533;&#65533;&#65533;&#65533;&#65533;&#65533;&#65533;&#65533; &#65533;&#65533;&#65533;&#65533;&#65533;&#65533;&#65533;&#65533;&#65533;&#65533;&#65533;&#65533;&#65533;&#65533;&#65533;&#65533; &#65533;&#65533;&#65533;@&#65533;&#65533;P&#65533;B&#65533;6&#65533;&#65533;PbD&#65533;-V,&#65533;q&#65533;&#65533;2=~&#65533;&#65533;&#529;$K&#65533;Dy2&#65533;J&#65533;,[&#65533;|	Sf&#793;5i&#1972;&#65533;+&#65533;N&#65533;=&#65533;<&#65533;&#65533;P&#65533;E&#65533;E&#65533;thP&#65533;K&#65533;>m&#1385;T&#65533;U&#65533;^&#65533;&#65533;&#65533;V&#65533;ZAv&#65533;&#65533;X&#65533;e&#842;E{6&#65533;Z&#65533;l&#1786;&#65533;&#65533;Vn\&#65533;s&#65533;&#65533;&#347;&#65533;&#65533;^&#65533;zo:X&#65533;&#65533;&#65533;:&#65533;F&#65533;X&#65533;b&#397;?&#65533;Y&#65533;d&#661;-_6&#65533;Y&#65533;f&#925;=c&#65533;Z&#65533;&#65533;h&#1189;M&#65533;F&#65533;&#65533;j&#1453;]&#65533;&#65533;[&#65533;l&#1717;m&#65533;&#65533;&#65533;[&#65533;n&#1981;}&#65533;\&#65533;p&#65533;&#65533;&#65533;G&#65533;U&#65533;&#65533;&#65533;&#857;?w&#65533;t&#65533;&#1385;[&#65533;~=&#65533;&#65533;&#65533;&#1851;&#65533;>&#65533;x&#65533;&#65533;&#731;?&#65533;&#65533;z&#65533;&#65533;&#1791;w_&#65533;|&#65533;&#65533;&#65533;&#65533;&#479;_&#65533;~&#65533;&#65533;&#65533;&#65533;0@9&#65533;&#65533;@D&#65533;,Ad&#65533;&#65533;&#65533;p&#65533;	&#65533;&#65533;&#65533;&#65533;p&#65533;&#65533;P&#65533;&#65533;&#65533;,&#65533;QLqE[\1E'\&#65533;&#65533;FO&#65533;1&#65533;G&#65533;&#65533;?&#65533;GK!&#65533;H#&#65533;,eH$&#65533;$RI&&#65533;t&#65533;I#&#65533;&#65533;&#65533;&#65533;&#65533;<&#65533;&#65533;*&#65533;&#65533;&#65533;&#65533;'&#65533;d&#65533;%&#324;&#65533;J,&#65533;$3K3&#65533;Lr&#65533;3&#1244;&#65533;M,&#65533;DS&#384;  !&#65533; ]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I&#65533;!$&#65533;&#1387;X&#65533;j&#65533;*&#65533;&#65533;&#65533;\&#202;K&#65533;&#65533;&#65533;&&#65533;XR&#65533;&#65533;&#1783;p&#65533;&#669;K&#65533;&#65533;&#1915;x&#65533;&#65533;&#65533;&#759;&#65533;&#2047;&#65533;L&#65533;&#65533;&#65533;&#200;+^&#824;1_&#65533;tJ &#65533;&#65533;&#273;&#65533;E2;&#65533;&#825;&#65533;&#65533;&#992;C&#65533;M&#65533;&#65533;&#65533;&#65533;v!&#65533;e&#512;&#65533;#&#65533;5&#65533;&#65533;M&#65533;&#65533;&#65533;&#1784;s&#65533;&#65533;}&#65533;"&#65533;&#65533;&#65533;N&#65533;&#65533;&#65533;&#65533;&#531;+<1&#65533;o&#65533;/&#65533;N&#65533;&#65533;&#65533;&#65533;&#1587;&#65533;U&#65533;a&#65533; &#65533;&#65533;#&#65533;&#65533;L&#1964;&#65533;&#65533;&#65533;&#1255;&#65533;&#65533;px&#1558;&#65533;N&#65533;&#65533;&#65533;&#65533;&#65533;&#65533;/&#65533;&#65533;&#65533;a&#65533; &#65533;&#65533;g&#65533;&#65533;&&#65533;&#65533;t&#65533;&#65533;&#65533;&#65533;&#65533;&#65533;@l&#65533;g&#65533;f(Z &&#65533;D&#65533;(&#65533;$&#65533;o&#65533;%&#65533;&#65533;&#65533;0&#65533;D&#65533;*&#65533;H&#1026;8&#65533;&#65533;<z6&#65533;B@&#65533;&#65533;&#65533;&#65533;h&#65533;H&&#65533;dw?&#65533; &#65533;&#65533;&#65533;&#1426;TVi&#65533;&#65533;5i&#65533;sP&#65533;R&#65533;&#65533;d&#65533;i&h&#65533;A	f&#65533;g&#65533;&#65533;&#65533;p&#65533;&#65533;&#65533;I&#65533;q&#27239;&#65533;&#65533;&#1541;&#65533;b&#65533;&#65533;&#286;J&#65533;x &#65533;g&#65533;&#65533;6&#65533;u&#65533;2	(&#65533;&#65533;N&#65533;&#65533;s&#65533;&#65533;&#35036;vz&#65533;x&#65533;&#65533;&#38848;*&#65533;&#65533;^j:&#2604;&#65533;j&#65533;w&#65533;&#65533;&#65533;h&#65533;@&#65533;Z&#30900;&#424;&#65533;V&#1861;&#65533;&#65533;&#65533;Jh&#65533;E`k&#65533;&#65533;&&#65533;lVs&#65533;p&#65533;	&#65533;mq&#65533;U)&#65533;[&#65533;&#65533;&#65533;&#65533;vK
nI+&#65533;k?4'&#65533;&#65533;v(&#65533;&#65533;&#1974;&#65533;&#65533;f&#162; /	&#65533;B+n&#65533;&#1298;zmD&#65533;+&#1915; ,&#65533;&#65533;&#65533;B&#65533;&#65533;N&#65533;&#65533;&#65533;A &#65533;&#65533;D&#65533;&#738;&#65533;W&#65533;&#1693;L&#65533;&#65533;0&#65533;+&#65533;&#65533;>&#65533;P&#65533;]"&#65533;&#65533;&#65533;&#65533;&#65533;&#65533;[&#65533;6;&#65533;&#65533;&#65533;~&#65533;&#65533;&#65533;&#65533;&#65533;&#27564;&#65533;&#65533;/&#65533;q&#65533;2&#65533;Wz&#65533;&#65533;t"&#65533;&#65533;;7&#65533;&#65533;&#65533;&#65533;&#65533;B&#65533; &#65533;&#65533;J*r&#65533;G\
&#65533;&#65533;6f&#65533;&#65533;&#65533; &#65533; &#1523;Bw,m&#65533;[#&#65533;&#65533;{&#65533;&#65533;ts&#65533;?&#65533;L&#65533;[X_&#65533;&#65533;&#65533;&#65533;Mwr&#65533;m&#65533;&#65533;E&#65533;r&#65533;h&#65533;uA&#65533;i_3k~P&#65533;&#65533;&#65533;@&#65533;&#5943;I&#65533;&#65533;>3.&#65533;&#65533;T&#65533;&#65533;D&#65533;w&#65533;9&#65533;&#65533;)&#65533;&#65533;&#65533;hF&#65533;&#65533;&#65533;&#65533;m&#65533;&#65533;2[}nD&#65533;&#65533;&#65533;&#65533;&#65533;s&#65533;&#65533;&#65533;&#65533;&#65533;5&#65533;>z&#65533;|&#65533;&#65533;&#65533;&#65533;E&#65533;}%&#65533;=&#65533;&#65533;&#65533;&#65533;&#65533;[&#65533;&#65533;&#65533;&#65533;@&#65533;+&#65533;8&#65533;U-y&#65533;&#65533;S&#65533;%&#65533;L<'@&#65533;`&#65533;&#65533;&#65533;&#65533;&#65533;&#1535;&#65533;&#65533;/&#65533;|&#65533;W+&#65533;&#65533;&#65533;;Vx&#65533;=&#1720;&#65533;~4L&#65533;~&#65533;&#65533;5}&#65533;&#65533;&#65533;g%&#65533;&#65533;+&#65533;&#65533;_&#45463;&#65533;&#65533;e&#65533;&#667;&#65533;&#65533;&#65533;&#1520;y.!&#65533;?&#65533;&#65533;z&#65533;&#65533;{&#65533;&#65533;&#65533;&#65533;0|EN_'DH
`&#65533;&#65533;&#65533;&#65533;&#65533;&#65533;&#65533;)&#65533;1&#65533;M&#65533;&#65533;&#65533;[&#65533;l&#65533;&#65533;\&#65533;`&#65533; AU&#65533;d@l&#65533;D&#65533;&#65533;&#65533;8&#65533;&#65533;zL&#2011;&#65533;&#65533;4)&#65533;p~&#65533;&#226;&#65533;0&#65533;-"&#65533;I<&#65533;&#65533;&#65533;&#65533;&#65533;@1S&#65533;n&#65533;&#65533;F5&#65533;&#65533;.n&#65533;b&#65533;7&#65533;&#65533;w&#65533;&#65533;&#65533;&#65533;:&#65533;&#65533;&#1103;w&#65533;&#65533;G&#65533;&#65533;L[&#65533;&#65533;i &#65533;&#65533;G&#65533;q&#65533;&#65533;#%&#65533;u&#65533;&#65533;&#65533;qp&#65533;T&#65533;&#65533;Nz&#65533;kD_ I7I&#65533;&#65533; zc2&#65533;q&#65533;&#65533;&#65533;,&#65533;&#65533;te&#65533;`I&#65533;&#65533;&#65533;o&#65533;^|&#65533;EY5&#65533;r}9e&#65533;&#65533;&#65533;&#65533;&#65533;r%&#65533;&#65533;0&#65533;8xS&#65533;&#65533;'&#65533;X&#65533;&#65533;&#65533;1&#65533;=&#65533;&#65533;j&#65533;&#65533;K &#65533;1B&#65533;\&#65533;&#65533;&#65533;F&v&#65533;o&#65533;TA&#65533;&#65533;A&#65533;&#65533;m&#65533;&#65533;&#65533;&#65533;N&#65533;&#65533;m}Q_p`&#65533;&#65533;9.&#65533;&#65533;T&#65533;&#65533;&#65533;&#65533;&#65533;S
h&#65533;s&#65533;&#65533;&#65533;  &#65533;L&#65533;H1t&#65533;&#65533;&#65533;&#65533;&#65533;J&#65533;&#39302; Ru&#65533;I&#65533;&#65533;p&#65533;&#65533;&#403;&#65533;({&#65533;?&#65533;&#65533;R5&#65533;S&#65533;&#65533;n&#65533;&#65533;`&#65533;k&#65533;&#65533;&#65533;*j&#65533;$ )0&#65533;H&#65533;&#65533;&#65533;`&#65533;&#65533;9b&#65533;Dh&#65533;&#65533;0&#65533; H&#65533;&#65533;&#65533;JV&#65533;XcG&#65533;*&#65533;&#65533;%3r4!a&#65533;&#65533;T&#65533;J&#1530;&#65533;&#65533;F5&#65533;&#65533;&#65533;'S &#65533;&#65533;&#65533;v&#65533;`&#65533;&#65533;&#65533;G&#65533;{%M&#65533;&#65533;:&#65533;&#65533;:&#65533;&#65533;$R)&#65533;&#65533;&#65533;&#65533;&#65533;&#65533;&#876;&#65533;z&#65533;&#65533;	x&#65533;&#65533;&#65533;B#P&#65533;&#65533;&#1178;&#65533;,$x %&#65533;^n&#65533;&#65533;m&#65533;igK&#1765;&#65533;&#65533;&#65533;Z&#65533;&#65533;|e&#1640;&#65533;&#65533;&#65533;&#65533;MJ&#65533;&#65533;Z&#65533;&#1108;*&#65533;	Q&#65533;&#65533;'&#65533;&#65533;&#65533;T5M @'k\@}g&#65533;&#65533;	s&#65533;&#65533;U&#65533;d(p&#65533;&#65533; &#65533; 	 ^&#65533;;&#65533;&#65533;&#65533;&#65533;=~&#65533;Y&#65533;&#65533;&#65533;&#65533;&#8701;B&#513; &#65533;>&#65533;D y*&#65533; 0&#65533;&#65533;&#65533;H &#65533;&#65533;e&#65533;_&#65533;7&#65533;&#823;B&#65533;&#65533;&#65533;~&#65533;&#65533;(&#65533;}P&#65533;f	&#65533;&#65533;&#65533;&#65533;&#65533;f&#65533;pE&#65533;./&#65533;u?&#65533;&#65533;&#65533;&#65533;#b&#65533;&#65533;G&#65533;&N&#65533;p0&#65533;Z&#65533;&#65533;&#65533;&#65533;&#65533;&#1775;:&#65533;&#65533;&#65533;&#65533;Z&#65533;&#65533;&#65533;T&#65533;&#65533;&#65533;h@&#65533;&#65533;&#65533;h3~1tP'
&#65533;@&#65533;&#65533;m&#65533;	&#65533;c&#65533;j&#65533;b&#1616;&#65533;&#800;&&#65533;@&#65533;H6Y&#65533;&#65533;\&#65533;|&#65533;W&#65533;&#65533;C&#65533;&#65533;_&#1386;5&#65533;&#26985;B&#65533;aM&#65533;&#65533;&#65533;&#65533;&#980;&#65533;/f&#65533;&#65533;&#65533;L&#65533;&&#65533;&#65533;&#65533;5&#65533;&#65533;Q3&#65533;	&#1970;@8&#65533;&#65533;$<&#1560;&#65533;&#65533;tu&#65533;;&#65533;&#65533;&#65533;&#65533;&#65533;&#65533;r&#65533;-/7&#65533;&#1223;&#65533;&#65533;yl&#65533;P&#65533;&#1207;&#65533;b^&#65533;3M&#65533;^i&#65533;&#65533;&#65533;&#65533;&#65533;&#65533;S&#65533;>&#65533;;&#65533;&#65533;x`&#65533;&#65533;&#65533;8&#65533;[;&#65533;3&#65533;r&#65533;y]&#65533;&#65533;6I&#65533;}5&#65533;S&#65533;&#65533;&#65533;:&#65533;1Zv&#65533;Z&#65533;&#65533;r'g&#65533;&#65533;&#65533;&#65533;&#65533;)!&#65533;#n1}&#65533;P_Y&#289;u/Xi$&#65533;&#856;&#65533;&#65533; &#65533;u&#65533;&#65533;C&#65533;p&#65533;Eln&#65533;&#65533;hB&#65533;:&#65533;&#65533;4&#65533;&#1445;~&#65533;&#65533;&#65533;&#597;&#65533;&#65533;Ml&#2037;{MoV&#65533;&#65533;T&#65533;&#65533;&#65533;&#65533;&#65533;&#65533;&#65533;&#946;^Bq&#65533;9&#65533;0&#65533;&#65533;&#65533;&#65533;Em&#65533;6&#65533;t&#65533;"&#65533;j&#1050;u\&#65533;&#65533;F&#65533;@&#65533;F&#1688;&#65533;Un&#65533;&#1978;<&#65533;w&#65533;,VG&#65533;y&#65533;&#65533;$j,K&#65533;K &#65533;&#65533;&#1231;&#65533;&#65533;&#65533;&#65533;&#65533;&#65533;&#65533;&#65533;3Ue&#65533;&#65533;J&#65533;&#65533;&#65533;m&#65533;&#65533;N&#65533;&#65533;&#65533;j&#728;{j&#65533;&#65533;&#65533;&#65533;&#65533;FK8&#65533;&#65533;&#1321;&#65533;&#65533;40%=u&#65533;&#65533;&#768;$&#65533;&#65533;&#540307;&#65533;*+&#392; o&#65533;&#65533;{&#815;z*&#65533;&#65533;&#50174;&#65533;E&#65533;&#65533;]&#65533;w
&#65533;6&#65533;q&#65533;&#65533;&#65533;1O&#774;<&#65533;$&#65533;_&#65533;&#65533;V=&#65533;&#65533;rRQW&#34401;&#65533;&#65533;?`v&#65533;&#65533;}&#65533;&#65533;&#65533;&#65533;&#65533;U&#65533;&#65533;&#65533;#6M&#65533;|&#65533;zi&#65533;|&#65533;+&#65533;&#65533;&#65533;&#65533;&#197;&#65533;5 &#65533;&#65533;M3&#65533;&#65533;&#65533;&#1608;&#65533;&#65533;&#65533;{&#65533;:&#65533;&#65533;&#65533;v&#1555;6&#65533;c"q^&#65533;&#65533;UO&#65533;&#65533;Q&#65533;e&#65533;&#65533;xo&#65533;&#65533;&#65533;&#65533;0&#65533;5}&#65533;&#65533;Yn&#65533;V&#65533;&#65533;L&#65533;&#65533;}&#65533;g&#65533;&#65533;\GV~&#65533;7&#65533;W\&#65533;&#65533;&#65533;&#65533;&#65533;|&#65533;?&#65533;gc&#65533;&#65533;G&#1536;Gs&#65533;&#65533; &#65533;O&#65533;e&#65533;&#65533;&#65533;&#65533;hJ&#65533;ogm&#65533;U
&#65533;&#65533;7&#65533;&#65533;Tz9U&#65533;7&#65533;x~&#65533;S&#65533;&#65533;&#65533;&#65533;!'7z5 =PQ&#65533;&&#65533;<&#1539;&#65533;}&#65533;&#65533;#9&#65533;b&#65533;&#65533; &#65533;&#65533;&&#4276;ra&&#65533;&#65533;X&#65533;q&#65533;X&#65533;'&#65533;Sh$&#65533;&#65533;>&#65533;A&#65533;Q2&#65533;&#65533;F&#65533;D&#65533;B&#65533;&#65533;A&#65533;&#65533;f'`&#65533;&#65533;4 &#65533;&#65533; >&#65533;:&#65533;&#65533;k&#65533;N&#65533;7 o&#65533;H&#65533;H&#65533;&#65533;{ex&#65533;-&#65533;&#65533;&#1670;*l&#65533;*s&#388;E&#65533;aF&#65533;&#65533;x&#65533;lH=&#65533;&#65533;/@d:df&#65533;m*txgg{R&#65533;z&#65533;G&#65533;<R&#65533;&#65533;!+&#65533;&#65533;&#65533;xmWpu2&#65533;&#65533;-9P7&#65533;eQX&#65533;&#65533;&#65533;O)7O&#65533;Q/&#65533;&#65533;&#65533;&#65533;i&#459;|&#65533;D&#65533;'!&#65533;^&#65533;1/&#65533;Z <	&#65533;&#65533;&#712;#&Ec, &#65533;XX&#65533;4&#65533;8&#65533;&#65533;X&#65533;9E&#65533;&#65533;&#65533;&#65533;=G#&#1687;x&#65533;&#65533;m&#65533;&#31242;!&#65533;#G&#65533;0&#65533;&#65533;&#65533;G@xlu&#65533;w&#419;%%&#65533;&^&#65533;<&#65533;^ K&#65533;&#65533;&#65533;&#65533;&#65533;&#588;&#65533;&#65533;,&#65533;&#584;&#65533;6ef^w g&#65533;H.v&#65533;&#65533;&#65533;n&#65533;A&#65533;&#65533;&#65533;&#65533;#0&#65533;U&#65533;KG4.+&#65533;&#65533;&#65533;(&#65533;&#65533;	&#65533;&#65533;&#65533;%&#65533;%&#65533;LVB 0$]&#65533;&#65533;&#65533;&#65533;?B&#65533;$
&#65533;&#65533;&#65533;E|&#65533;&#65533;4&#65533;)&#65533;&#65533;X.&#65533;&#34099;V*&#65533;Q)&#65533;I&#65533;BW&#65533;c&#65533;&#65533;&#65533;>_Y&#65533;(&#65533;&#65533;c&#65533;&#65533;&#65533;D&#65533;&#528;&#65533;&#65533;&#65533;/)&#65533;*%q&#65533;&#65533;&#65533;&#65533;Z&#65533;&#65533;il&#65533;"}&#65533;6>0S%&#65533; kt&#65533;&#1623;IB&#65533;&#65533;;,y&#65533;,&#65533;&#65533;Z&#216;&#1624;kIxh)(cL"8&#65533;j&#65533;&#65533;RS&#65533;&#65533;&#65533;&#65533;bx&#65533;<&#65533;&#65533;&#65533;&#65533;t&#65533;o$3fY
&#65533;&#65533;n&#65533; &#1606;&#65533;Iz&#65533;X{&#65533;&#65533;qW}M&#65533;dY&#65533;&#65533;&#65533;&#65533;G,&#65533;&#65533;&#65533;&#65533;&#65533;&#65533;&#65533;&#65533;N0&#65533;A&#65533; rQ&#65533;]@&#65533;A&#65533;&#65533;&#65533;&#65533;K&&#65533;&#65533;&#65533;J&#65533;&#65533;(!&#65533;Q|&#65533;ki&#1501;	B!Nv7ET&#65533;&#65533;IOp&#65533;s&#65533;nq&#65533;&#65533;W&#65533;9&#65533;&#65533;x(l&#65533;o0m[(T&#65533;fM7D*&#65533;/&#65533;)&#65533;&#65533;&#65533;&#65533;&#65533;\#&#65533;&#65533;&#65533;E&#65533;&#65533;q&#65533;&#65533;0*&#65533;&#65533;"&#65533;&#65533;Z&#65533;m&#65533;&#65533;T&#65533;%&#65533;9z3 -&#65533;e&#65533;5&#65533;&#65533;&#521;&#65533;i&#65533;M	&#65533;lSR&#65533;P0&#65533;O&#65533;q&#65533;&#65533;&#65533;D&#65533;b&#1419;}&#65533;z&#65533;&#65533;]&#65533;(oK &ho&#65533;tJ&#65533;&#65533;H 1*&#65533;Q&#65533;Vj&#65533;&#65533;g&#65533;&#65533;&#65533;&#65533;&#65533;&#65533;a&#65533;VW&#65533;&#65533;w&#65533;&#65533;dU&#65533;i&#1672;&#65533;Bw&#65533;o&#65533;&#65533;&#65533;ww&#65533;t&#65533;Z&#65533;&#65533;^<&#357;&#65533;)&#65533;&#65533;w&#65533;H&#65533;<&#65533;&&#65533;&#65533;&#65533;Vu"v}&#65533;J&#65533;&#65533;<w&#65533;|&#65533;&#65533;&#65533;#&#65533;&#65533;]~&#65533;&#65533;&#65533;&#65533;OF&#65533;j&#65533;6&#65533;>J&#65533;I&#65533;&#65533;&#65533; q&#65533;z&#65533;&#65533;&#65533;@t!&#65533;&#65533;&#65533;:*( &#411;g&#65533;8X&#65533;.&#65533;o&#65533;a#&#65533;B&#65533;&#65533;&#46437;a&#65533;&#65533;f&#65533;&#65533;:&#65533;&#65533;&#65533;&#65533;&#65533;8m&#65533; \&#65533;2&#1696;&#46764;&#65533;&#65533;&#65533;>0&#65533;&#65533;&#65533;&#65533;&#59949;&#65533;&#65533;%Zx&#65533;]&#65533;)&#65533;	&#65533;&#65533;&#685;&#65533;IV&#65533;&#65533;&#65533;&#65533;A&#65533;&#65533;5&#65533;&#65533;&#65533;&#65533;&#65533;&#65533;
&#65533;
&#65533;5j0&#65533;&#65533;|&#65533;&#1630;x'&#65533;&#65533;j&#65533;&#65533;&#65533; &#65533;c&#65533;7&#65533; &#65533;&#65533;V&#65533;&#65533;&#65533;S1&#65533;&#65533;&#686;p&#65533;t&#754;&#65533;&#65533;? &#65533;&#65533;&#65533;&#65533;&#65533;u&#65533;&#65533;&#65533;/&#65533;&#65533;&#65533;e{&#65533;7f(&#65533; L&#65533;&#65533;y&#65533; TJ&#65533;0&#65533;'&#65533;&#65533;&#65533;T&#65533;>{&#65533;Cg=&#65533;&#1427;&#1715;x&#65533;&#65533;&#65533;U&#65533;&#65533;&#65533;&#65533;&#65533;J&#65533;&#65533;'"&#65533;&#65533;&#65533;&#65533;&#1718;&#65533;&#65533;:&#65533;&#65533;&#65533;D.g)&#65533;1P&#133;*X&#65533;&#65533;&#65533;&#65533;&#65533;AA;$p&#732;e&#65533;F0&#65533;T&#65533;&#65533;8n&#65533;&#65533;&#1774;&#65533;S&#65533;!&#65533;sK&#65533;&#65533;&#65533;&#65533;&#65533;&#65533;_&#65533;&#65533;&#65533;I&#65533;!&#65533;y&#65533;&#65533;&&#65533;&#65533;:d&#65533;y&#65533;&#65533;E.&#750;&#65533;15&#65533;&#65533;&#65533;tO&#65533;&#65533;n&#65533;&#65533;'&#65533;&#65533;|&#757;8zg&&#65533;&#65533;&#65533;&#65533;|85kh[G&#65533;&#65533;&#65533;-&#65533;&#65533;&#65533;&#65533;&#65533;,
&#65533;1s&#65533;+&#65533;y_~&#65533;&#65533;U,!&#65533;{ `c&#65533;&#65533;&#65533; [&#65533;&#65533;(&#65533; a&#65533;&#65533;4&#747;&#65533;&#65533;&#65533;@	&#65533;&#65533;2&#65533;&#65533;&#65533;R&#1419;&#65533;&#65533;6I&#65533;E&#65533;wF&#65533;p2&#65533;&#65533;i&#65533;&#65533;&#65533;Q&#65533; &#65533;D&#65533;F&#65533;&#65533;&#481;Z&#65533;&#65533;;B&#65533;v $&#65533;`&#65533;&#65533;&#65533;ytG&#65533;2&#65533; &#65533;&#65533;&#65533;&#65533;&#65533;&#65533;K&#65533;[Z&#65533;&#65533;&#65533;J&#65533;&#65533;;j&#65533;\	^&#65533;G&#65533;oGfI7g &#65533;T&#42722;&#65533;&#65533;&#65533;&#65533;&#65533;D&#65533;3&#65533;&#65533;&#65533;&#65533;&#65533;&#65533;&#65533;&#65533;!`'$z&#65533;z4|9&#65533;]-&#65533;&#65533;&#65533;&#65533;H&#65533;Q&#65533;!&#65533;&#250;AL&#65533;&#65533;K&#65533;19E&#65533;F&#65533;&#65533;&#65533;b&#65533;3nu&#65533;+&#65533;"&#65533;&#65533;Wlf&#65533;&#65533;\K(&#65533;E<&#65533;/&#65533;w&#65533;h&#65533;&#65533;&#65533;&#65533;{&#65533;&#65533;	&#65533;&#65533;&#65533;&#65533;&#65533;&#65533;&#65533;3&#65533;s;+&#65533;{&#65533;&#65533;[&#65533;&#65533;&#65533;&#65533;i&#65533;&#65533;[&#65533;&#65533;6&#65533;&#65533;
&#65533;.&#65533;&#65533;&#65533;&#746;&#65533;+&#65533;&#65533;&#65533;8&#931;&#65533;&#65533;|&#65533;`&#65533;&#65533;&#65533;J&#65533;&#65533;Z&#65533;	&#65533;&#65533;-:&#65533;&#65533;l&#65533;1&#139;&#65533;&#65533;&<S&#65533;&#65533;&#677;&&#65533;&#65533;,&#775;i&#646;&#65533;x&#65533;&#65533;L&#805;w&#65533;W :u&#65533;&#65533;&#65533;&#65533;A&#65533;&#65533;T&#65533;&#65533;&#65533;|&#65533;&#65533;1&#65533;&#65533;'NpT$7&#65533;)&#65533;&#65533;f&#65533;=s5m&#65533;&#65533;&#65533;&#65533;Z&#65533;&#65533;NC&#65533;AU&#65533;&#65533;&#65533;&#65533;&#65533;M;&#65533;&#65533;&#65533;&#65533;&#65533;&#65533;&#65533;&#1972;L&#65533;!Ty&#65533;-&#65533;_7&#983;L&#262;K&#542;&#65533;&#989;&#65533;&#65533;:Lt&#65533;&#65533;&#65533;&#65533;&#65533;&#65533;&#65533;"&#65533;
&#65533;&#65533;^|@&#65533;a&#65533;&#65533;&#1844;&#65533;&#4679;&#65533;&#65533;t&#65533;l&#65533;&#65533;b &#65533;&#65533;|&#65533;bP{&#65533;&#65533;&#65533;&#65533;n&#65533;&#65533;&#65533;&#65533;%=&#65533;X&#65533;&#65533;k&#65533;	&#65533;&#65533;?pf&#65533;5&#65533;&#65533;&#65533;&#65533;&#65533;k&#65533;4=&M&#65533;&#65533;&#65533;&#65533;Fc]&#65533;hR&#65533;\&#65533;&#65533;&#972;z&P&#65533;&#65533;(&#65533;&#65533;&#65533;&#65533;*&#65533;&#65533;&#65533;IL&#65533;&#65533;&#65533;e&#65533;m)&#65533;n e&#65533;&#65533;&#65533;9&#65533;8&#65533;&#65533;&#65533;l&#65533;&#65533;*&#65533;&#65533;]SP&#65533;)&#65533;)&#65533;&#1472;m&#65533;2&#1617;x$&#65533;D&#1544;&#65533;&#65533;&#65533;0&#65533;? &#65533;&#65533;&#65533;=&#65533;O&#65533;Y_&#65533;C&#65533;&#65533;r-L{M&#65533;&#65533;&#65533;9Q&#65533;"6E&#65533;q*&#65533;K&#65533;E&#1708;-&#65533;aD&#65533;&#65533;&#65533;8O&#65533;I&#65533;&#65533;&#65533;&#65533;&#65533;&#65533;x&#65533;&#65533;&#65533;&#65533;6yVm+&#65533;&#65533;(e`0&#65533;h&#65533;&#65533;&#65533;=&#65533;q]"zL3&#65533;Bm&#65533;&#65533;&#65533;&#65533;&#1325;&#65533;&#65533;&#65533;&#65533;&#65533;k&#65533;z&#65533;&#65533;&#65533;%&#65533;S&#65533;&#65533;&#893;>0#&#65533;H&#65533;&#65533;&#65533;&#1913;&#65533;9&#65533;&#65533;-)&#65533;&#65533;|&#65533;"&#1844;&#65533;&#65533;&#65533;&#65533;&#65533;&#65533;l&#65533;&#65533;+&#65533;&#65533;f&#65533; &#65533;]&#65533;&#65533;&#65533;&#65533;[&#65533;m&#65533;a&#65533;Nt*&#65533;}&#65533;&#65533;&#65533;;&#65533;&#65533;&#65533;Vz&#65533;s&#65533;&#65533;J&#65533;&#65533;&#65533;&#65533;&#65533;v&#65533;ZKEw&#65533;*&#65533;T&#65533;&#65533;&#65533;&#65533;&#65533;`&#65533;&#65533;&#65533;*>&#1951;&#65533;&#65533;r&#65533;&#65533;&#65533;&#65533;&#65533;&#65533;&#653;&#11979;&#16173;&#65533;&#65533;&#1343;&#65533;&#65533;&#65533;2&#65533;&#65533;c&#65533;EK&#65533;&#65533;M&#65533;J&#65533;&#65533;N&#65533;&#65533;P&#65533;R>&#65533;T^&#65533;V~&#65533;X&#65533;&#65533;Z&#65533;&#65533;\&#65533;&#65533;^&#65533;&#65533;`&#65533;b>&#65533;d^&#65533;f~&#65533;h&#65533;&#65533;j&#65533;&#65533;l&#65533;&#65533;n&#65533;&#65533;p&#65533;r>&#65533;t^&#65533;v~&#65533;x&#65533;&#65533;z&#65533;&#65533;|&#65533;&#65533;~&#65533;&#65533;&#65533;>&#65533;^&#65533;a~&#65533;&#65533;&#33470;&#65533;&#65533;&#65533;&#65533;&#65533;&#65533;>&#65533;^&#65533;&#65533;&#65533;&#65533;&#38590;&#65533;&#65533;&#65533;&#65533;&#65533;&#65533;>&#65533;^&#65533;~&#43550;&#43710;&#65533;&#65533;&#65533;&#65533;&#65533;&#65533;>&#65533;^&#65533;~&#48542;&#48830;&#65533;&#65533;&#65533;&#65533;&#65533;&#65533;&#65533;&#65533;>&#65533;&#302;&#65533;n&#65533;&#65533;&#350;&#65533;&#702;&#65533;&#65533;&#65533;&#65533;&#65533;&#65533;&#65533;&#65533;&#65533;&#65533;>&#65533;&#65533;^&#65533;&#65533;~&#65533;&#65533;N&#65533;&#65533;&#65533;&#65533;&#65533;&#65533;&#65533;&#65533;&#65533;&#65533;&#65533;&#65533;>&#65533;&#65533;^&#65533;&#65533;~&#65533;&#65533;&#65533; &#65533;&#65533;&#65533;&#65533;&#65533;&#65533;&#65533;&#65533;&#65533;>&#65533;&#65533;^&#65533;&#65533;~&#65533;&#65533;&#65533;&#65533;&#65533;&#65533;&#65533;&#65533;&#65533;&#65533;&#65533;&#65533;&#65533; ?&#65533;_&#65533;&#65533;&#65533;&#65533;
&#65533;&#65533;&#65533;&#65533;&#65533;&#65533;&#65533;&#65533;_&#65533;&#65533;&#65533;&#65533;&#65533;&#65533;&#65533;&#65533;&#65533;&#65533; &#65533;"?&#65533;$_&#65533;&&#65533;(&#65533;&#65533;*&#65533;&#65533;,&#65533;&#65533;.&#65533;&#65533;0&#65533;2&#65533;?&#65533;4_&#65533;6&#65533;8&#65533;&#65533;:&#65533;&#65533;<&#65533;&#65533;>&#65533;&#65533;B?&#65533;D_&#65533;F&#65533;H&#65533;&#65533;J&#65533;&#65533;L&#65533;&#65533;N&#65533;&#65533;P&#65533;R?&#65533;T_&#65533;V&#65533;X&#65533;&#65533;Z&#65533;&#65533;\&#65533;&#65533;^&#65533;&#65533;`&#65533;b?&#65533;d_&#65533;f&#65533;h&#65533;&#65533;j&#65533;&#65533;l&#65533;&#65533;n&#65533;&#65533;p&#65533;r?&#65533;t_&#65533;v&#65533;x&#65533;&#65533;z&#65533;&#65533;|&#65533;&#65533;~&#65533;&#65533;&#65533;&#65533;&#65533;?&#65533;&#65533;_&#65533;&#65533;/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&#65533;&#65533;&#65533;&#65533;&#65533;&#65533;&#65533;&#65533;&#65533;&#65533;&#65533;&#522;&#65533;&#65533;&#65533;&#65533;&#65533;?&#65533;&#65533;_&#65533;&#65533;&#65533;&#65533;&#65533;&#65533;&#65533;&#65533;&#65533;&#65533;&#65533;&#65533;&#65533;&#65533;&#65533;&#65533;&#65533;&#65533;?&#65533;&#65533;_&#65533;&#65533;&#65533;&#543;&#65533;&#703;&#65533;&#65533;&#65533;&#65533;&#959;&#65533;}Q&#65533;?&#65533;&#65533;_&#65533;&#65533;&#65533;&#1567;&#65533;&#1727;&#65533;&#65533;%&#65533;&#65533;&#65533;&#65533;&#65533;&#65533;&#65533;&#65533;?&#65533;&#65533;_&#65533;&#65533;&#65533;&#65533;&#65533;&#65533;&#65533;&#65533;&#65533;&#65533;&#65533;&#65533;&#65533;&#65533;&#65533;&#65533;&#65533; !&#65533; &#65533; , X &#65533;&#65533;  &#65533; &#65533;H&#65533;&#65533;&#65533;&#65533;*\&#560;&#65533;&#199;#J&#65533;H&#65533;&#65533;E$/j&#65533;&#561;&#65533;&#463; C&#65533;I&#65533;&#65533;&#595;(S&#65533;\&#626;&#65533;&#727;0c&#668;I&#65533;&#65533;&#859;8s.&#65533;&#65533;S&#65533;&#991;@&#65533;
J&#65533;&#65533;Q&#65533;&#210;&#65533;\z&#65533;&#65533;&#1255;P&#65533;J&#65533;J&#65533;&#65533;&#1387;X&#65533;j&#65533;&#693;&#65533;&#1519;`&#202;K&#65533;&#65533;&#1651;h&#1258;-&#673;D&#65533;&#65533;p&#65533;&#669;K&#65533;e&#65533;v&#65533;&#65533;&#759;&#65533;&#2047;L:X&#65533; &#65533;&#200;+&#65533;:&#65533; &#65533;&#139;#K&#65533;L9&#65533;&#464;+k&#65533;&#825;&#65533;&#65533;<&#65533;&#1587;&#65533;&#1256;S&#65533; &#65533;&#65533;&#65533;&#65533;&#1328;c&#65533;&#1964; &#65533;&#65533;&#1523;s&#65533;&#65533;]7kn&#65533;N&#65533;&#65533;XZ&#65533;0&#65533;&#1144;&#65533;&#65533;&#1053;6I&#65533;&#65533;&#65533;&#1139;k&#65533;^Sk&#65533;&#65533;&#65533;&#957;&#65533;&#65533;&#65533;(7&#65533;~,&#65533;-&#65533;&#65533;&#65533;&#65533;[d@&#65533;&#65533;&#65533;&#65533;&#65533;&#65533;o&#65533;;&#65533;&#65533;&#65533;'&#65533;&#65533;&#1789;&#65533;&#65533;h
<@&#65533;&#65533;jwx&#65533;a&#65533;DVh&#65533;n&#65533;!&#65533;&#65533;&#65533;Qx&#65533; jvW}
&#65533;&#65533;a&#65533;(&#406;&#1290;&#65533;x&#65533;&#65533;%@Z&#65533;)&#65533;8Y8&#65533;8&#266;.jG_&#65533;<(q&#65533;6y&#65533;
H&#65533;&#65533;&#65533;&#65533;K&#65533;`C&#65533;&#65533;&#65533;h Pi&#65533;b8&#65533;`
'(&#65533;dR&#65533;&#65533;&#65533;D&#193;&#65533;`]&#65533;W&#65533;]&#65533;&#65533;e&#65533;L.&#65533;&#65533;&#65533;h&#65533;^&#65533;B&#65533;&#65533;&#65533;,&#65533;&#65533;%&#65533;&#65533;6&#65533;&#65533;&#65533;M&#65533;{6z&#65533;F &#65533;%&#65533;&#65533;&#65533;i)*&#65533;&#65533;K&#65533;F"&#65533;|:**WJ&#65533;%&#65533;r^j&#65533;'&#65533;
&#65533;&#65533;&#65533;&#65533;`&#65533;&#65533;&#1434;U&#65533;&#65533;*&#65533;\&#65533;j)&#65533;&#65533;I &#65533;&#65533;&#65533;&#65533;U&#65533;
&#65533;+&#65533;-&#65533;Zg&#65533;&#65533;&#65533;&#65533;&kmU&#65533;*&#65533;m&#65533;T&#65533;l&#65533;F&#65533;&#65533; &#65533;&#65533;'&#65533;&#1510;&#65533;&#65533;n&#65533;&#65533;&#65533;9&#65533;X*Ag~Z&#65533;&#65533;&#65533;&#65533;&#65533;&#65533;&#47919;&#65533;2&#65533;[	y&#65533;&#65533;&#65533;&#65533;&#65533;pw$&#65533;&#65533;.&#65533;&#65533;&#65533;&#65533;&#65533;&#65533;%Z&#65533;&#65533;.&#65533;1N6$&#48182;;{hn`&#65533;"&#65533;&#65533;&#65533;*u&#65533;&#65533;&#65533;&#946;8L&#65533;Lb&#65533;&#580722;,&#65533;<&#468;&#65533;&#725;&#65533;p&#156;e &#65533;p='m&#65533;&#65533;@-&#65533;&#65533;#&#65533;&#46704;${&#65533;&#65533;X[$C&#65533;&#65533;>m&#65533;&#65533;4T|&#65533;a&#65533;&#65533;&#65533; &#65533;Y&#65533;]&#65533;&#65533;\C&#65533;&#65533;,2)&#65533;i&#65533;&#65533;@&#65533;j&#32593;&#65533;m&#65533;&#65533;&#65533;&#65533;&#65533;&#65533;&#65533;&#65533;T&#65533;m8G[&#65533;&#65533;&#65533;&#65533;&#65533;MY
&#65533;&#65533;}&#65533;&#65533;)&#65533;.&#12347;&#65533;r&#65533;&#65533;2&#65533;G$&#65533;&#65533; c&#65533;&#65533;&#65533;d&#65533;&#65533;x&#65533;&#65533;6&#39343;&#157;&#65533;&#65533;&#65533;&#43895;Nz&#65533;c*&#65533;g&#65533;U&#65533;{&#59511; &#65533;&#65533;2&#65533;&#65533;l&#65533;#&#65533;&#65533;$&#65533;&#65533;2ox&#65533;&#65533;&#65533;&#636;&#1384;&#65533;&#1345;&#65533;&#65533;S&#994;&#65533;&#65533;7&#65533;&#65533;&#65533;&#65533;N&#65533;&#65533;v&#65533;&#65533;`&#65533;&#65533;%9&#65533;&#65533;&#65533;=&#65533;6&#65533;+ueD&#65533;{S&#1058;&#65533;~&#65533;&#65533;&#65533;&#65533;oN&#65533;&#1296;`S&#65533;&#65533;	i|C&#65533;Aj&#65533;?&#65533;&#65533;g@c&#65533;&=&#65533;&#65533;&#65533;>&#65533;&#65533;	&#65533;2&#65533;	&#65533;&#834;&#65533;
W&#65533;&#65533;&#65533;&#65533;/&#65533;&#65533;g&#65533;&#65533;W&#328;C&#59593;w&#65533;A&#65533;g&#65533;&#65533;&#65533;&#65533;&#65533;g&#65533;!j&#65533;3&#65533;&#65533;T&#65533;5&#65533;#&#65533;&#65533;&#65533;&#65533;!&#1934;&#65533;&#65533;B&#65533;d&#65533;@}&#65533;&#65533;&#65533;h0&#65533;&#65533;!&#65533;x&#65533;&#65533;'&#65533;&#65533;&#65533;&#65533;eF82&#65533;&#65533;+&#65533;	N&#65533;G"&#65533;&#65533;W&#65533;#&#65533;= &#65533;&#65533;&#65533;&#65533;@@&#65533;&#65533;-Q9P&#65533;"&#65533;&#65533;F:&#594956;&#65533;$'I&#65533;JZ&#65533;&#804;&7&#65533;&#65533;Nz&#65533;&#65533;&#65533;&#65533;n0&#65533;&#65533;l1&#65533;L&#65533;*W&#65533;&#65533;V&#65533;&#613388;&#65533;,gIKN&#65533;&#65533;O&#65533;^
E&#65533;=	A&#65533;
 `&#65533;&#65533;&#65533;&#65533;&#65533;2&#65533;&#65533;&#65533;f:&#65533;&#1036;&#65533;4A&#65533;&#65533;z&#65533;&#65533;\)}&#65533;M&#65533;tl)&#65533;&#65533;r&#65533;&#65533;M	&#65533;&#65533;)&#65533;n&#65533;&#65533;#&#65533;&#65533;L&#65533;XC&#65533;o&#65533;&#65533;&#65533;&#65533;&#65533;&#65533;&#65533;&#65533;&#65533;| &#65533;
&#65533;m&#65533;&#65533;}.a&#65533;d&#65533;h&#65533;&#1662;&#65533;&#65533;&#65533;Ialg?YfD&#65533;&#65533; &#65533;&#65533;&#65533;F&#65533;&#65533;&#65533;$&#65533;:I&#65533;((&#65533;&#1091;vQ 	]Im T-&#65533;L&#65533;&#65533;0&#65533;$:Q&#65533;&#65533;@&#65533;&#65533;@ &#65533;0&#65533;b&#65533;$&#65533;
&#65533;&#65533;E>!o&\g&#65533;&#65533;&#65533;&#65533;&#881;&#65533;&#65533;&#65533;A
2&#65533;S&#65533;&#65533;nE&#65533;Lu &#65533;&#65533;5@:h&#65533;=e9M&#65533;#&#65533;j&#65533;&#65533;b&#65533;?&#65533;&#65533;&#65533;&#1768;\;&#65533;&#65533;E`&#65533;A]/&#65533;&#65533;y&#65533;&#65533;&#65533;&#65533;&#65533;&#65533;&#65533;8&#65533;]&#65533;k&#65533;&#65533;&#65533;>&#1914;&#65533;PU&#65533;&#65533;&#65533;&#65533;&#65533;&#65533;&#65533;&#65533;k&#65533;J&#65533;"f&#1312;&#65533;/ &#65533;Y&#65533;V&#65533;&#65533;nK# AbW&#65533;Z26i5 &#65533;B&#65533;&#65533;Q&#65533;&#65533;&#65533;&#1383;&#65533;&#65533;&#65533;&#65533;J&#65533;#&#65533;&#65533;&#1102;&#65533;&#65533;IijQ&#65533;&#65533;|C&#65533;j&#65533;&#65533;ZuM&#65533;y&#65533;&#65533;&#65533;&#65533;&#1526;2%3+U&#65533;&#65533;U&#65533;&#65533;&#428;&#813;&#553;&#65533;&#65533;=&#65533;:&#65533;&#65533;&#65533;&#65533;&#65533;&#65533;G&#65533;I&#65533;%`+s&#65533;&#65533;5&#65533;&#539307;&#65533;RCB5&#65533;nS|l&#65533;&#65533;&#65533;e@AIu&#65533;&#65533;&#65533;^&#65533;&#65533;&#65533;Fat&#65533;;&#65533;&#65533;{P]&#65533;*&#65533;`&#640;}]&#65533;&#65533;&#65533;4`L&#65533;&#65533;HoP&#65533;&#65533;R&#65533;*`&#65533;&#65533;&#65533;5&#65533;&#65533;&8`@l&#65533;h #&#65533;&#65533;&#65533;&#65533;&#65533;y&#65533;&#65533;&#65533;&#65533;&#65533;`^.&#65533;&#65533;&#65533;&#65533;&#65533;&#65533;E -Ct ;&#65533;&&#65533;w2&#65533;&#65533;c!&#65533;Ow&#65533;&#65533;&#65533;~&#65533;&#65533;
&#65533;^&#65533;&#65533;u&#65533;&#12225;(&#65533;H*&&#65533;iS&#65533;f&#65533;:&#65533;&#65533;&#65533;d&#65533;r&#65533;T&#65533;&#65533;&#65533;&#65533;&#65533;@&#403;&#1478;n&#65533;&#65533;&#65533;k&#65533;&#65533;C9&#65533;W&#65533;&#65533;e&#65533;&#65533;&#65533;l&#65533;7	&#65533;s.&#65533;&#65533;<&#2006;Y>kD&#65533;&#65533;&#65533;&#65533;&#65533;#cb&#65533;)iz'&#897;qW&#65533;&#65533;5&#65533;&#327;U_&#65533;&#65533;j&#65533;H&#65533;&#65533;&#65533;&#65533;{&#65533;&&#65533;&#65533;&#65533;&#501;4&#65533;9 &#65533;Y&#65533;%&#65533;&#65533;&#65533;&#65533;E&#65533;&#65533;6&#65533;&#65533;&#1612;n&#65533;&#65533;&#65533;F[3T&#65533;o&#65533;KY&#65533;&#65533;&#65533;&#65533;&#65533;rE&#65533;j<&#65533;&#65533;,&#65533;#&#65533;&#139;&#65533;4;&#65533;&#1643;&#65533;v&#65533;d-73O&#65533;&#65533;&#65533;&#951;&#65533;&#65533;&#65533;&#65533;&#65533;&#65533;	&#689;&#65533;a&#65533;&#65533;"D&#65533;&#65533;&#65533; &#65533;)Dl)&#65533;i&#65533;&#584;&#65533;&#65533;&#65533;`&#65533;&#65533;&#65533;&#65533;7&#65533;&#65533;P&#65533;&#65533;&#65533; &#65533;&#65533;G~I L&#65533;&#65533;&#65533;&#65533;&#65533;I"&#65533;&#65533;&#65533;7&#65533;	)w&#65533;&#65533;&#65533;$&#65533;"&#65533;E.&#65533;&#387798;&#65533;&#65533;&#583;N&#65533;&#65533;]&#65533;&#65533;&#65533;&#65533;&#65533;Ho&#65533;&#65533;&#65533;:@&#65533;U&#65533;&#65533;&#65533;&#65533;&#65533;&#19551;&#1015;.o&#65533;!&#65533;&#65533;G8&#65533;&#65533;&#65533;N&#65533;&#65533;&#65533;2&#65533;J/	&#65533;3&#65533;&#65533;O&#64814;&#65533;3&#65533;B&#65533;wF&#65533;&#65533;&#65533;-&#65533;v&#65533;&#65533;1&#65533;&#65533;&#65533;&#65533;&#65533;&#65533;I&#65533;&#65533;&#65533;&#65533;h&#65533;&#1739;m&#65533;&#65533;&#65533;"&#65533;M{A&#65533;&#65533;&#65533;&#65533;&#65533;&#65533;&#1020;&#65533;7?v&#65533;[&#65533;g
&#65533;&#65533;&#1144;?~&#65533;&#65533;|&#65533;&#65533;&#65533;&#65533;s&#65533;&#65533;&#1948;&#65533;&#65533;&#65533;g&#65533;o&#65533;O$&#65533;&#65533;gJ&#65533;B&#65533;kM&#65533;}N&#65533;5ny&#65533;&#65533;&#65533;&#65533;O&#65533;&#65533;v&#65533;&#65533;&#65533;&#65533;^&#65533;L&#65533;&#65533;&#65533;&#65533;&#65533;&#65533;;&#65533;Y&#65533;q&#65533;&#65533;&#65533;&#65533;K&#65533;&#1095;"k&#65533;]_&#1508;?5M	&#65533;&#65533;&#65533;{&#65533;&#65533;&#65533;&#65533;&#65533;g%0&#65533;&#65533;&#65533;&#65533;$Jx&#65533;&#65533;&#65533;&#65533;&#65533;&#65533;&#65533;=(&#65533;l&#65533;E}&#65533;&#65533;F%r3<>7&#65533;&#65533;&#65533;&#65533;&#65533;I&#65533;73&#65533;&#65533;&#65533;&#65533;r&#65533;2(KrzE&#65533;(&#65533;~&#65533;Fy&#65533;&#65533;)&#65533;f&#65533;d&#65533;4&#65533;0&#65533;&#65533;&#65533;}/&#65533;h32c &#65533;+ &#65533;&#65533;u&#65533;/ Nf*&#691;&#65533;&#65533;&#1474;&#65533;UL2&#65533;&#65533;P8n&#65533;&#65533;&#65533;5&#65533;$&#65533;R&#65533;&#65533;'q&#1367;v&#65533;&#65533;K&#516;&#65533;Ek&#65533;~*&#65533;e7h&#65533;&#65533;&#65533;&#65533;Z&#65533;&#65533;]6&#65533;Y&#65533;F&#65533;A@&#65533;eh&#65533;,&#65533;&#65533;&#65533;esl&#65533;8:&#65533;oX&#65533;&#65533;J&#65533;&#65533;&#65533;&#65533;q}!s&#65533;u&#65533;v&#65533;33&#65533;&#65533;&#65533;%&#65533;&#65533;&#65533;kX&#65533;%&#65533;#pS fP&#65533;&#65533;;&#65533;s&#65533;[u8q&#65533;)&#65533;&#65533;:7&#65533;&#65533;&&#65533;"a(y&#65533;&#137;&#65533;&#65533;&#65533;t&#65533;x&#65533;8&#65533;U(.&#65533;&#65533;&#65533;&#65533;&#65533;&#65533;b'&#65533;p&#65533;g`V&#65533;&#65533;d&#65533;rS&#65533;&#65533;'&#65533;&#65533;!&#65533;&#65533;&#710;n@&#65533;&#65533;&#65533;&#65533;&#65533;h3&#65533;&#65533;&#65533;Ht&#65533;&#65533;4;&#65533;&#65533;&#65533;"&#65533;H&&#65533;&#65533;&#65533;(:&#65533;k&#65533;h*%@i'&#65533;&#65533;&#65533;&#65533;@&#65533;&#65533;&#65533;s&#65533;(&#65533;&#7374;&#65533;|eb&#65533;n#&&#65533;&#520;&#65533;st&#65533;&#65533;R8&#65533;&#65533;&#65533;&#65533;&#65533;&#65533; ! .N&#65533;&#65533;a_&#65533;&#65533;J1T{l)&#65533;0&#65533;&#65533;j&#950;W&#65533;XsF&#65533;&#65533;6){(&#65533;fX5S&#65533;&#65533;&#65533;g&#65533;&#65533;&#65533;ag&#65533; &#65533;&#65533;SFe&#65533;fl&#65533;&#65533;#&#65533;3&#65533;O&#65533;&#65533;['&#65533;L&#65533;mt&#65533;Z&#65533;yK&#65533;<&#65533;&#65533;&#65533;p&#524;U&#65533;8q&#65533;&#65533;1v&#65533;& tU_#&&#65533;&#65533;&#65533;e?6&#65533;BT&#65533;&#65533;=0)2&#1367;2$C&#65533;&#65533;&#65533;S&#65533;	SP&#65533;2&#65533;T[&#65533;&#65533;&#65533;&#65533;|&#65533;R@&#65533;&#65533;W&#531;p&#65533;&#65533;B{"q>&&#65533;&#65533;&#65533;@&#65533;&#65533; &#65533;UZ&#65533;Yv&#65533;?&#65533;&#65533;[;ga@&#65533;]P&#1178;&#65533;&#65533;P&`&#1382;x&#65533;Y&#65533;&#65533;&#65533;5&#65533;	&#65533;&#65533;&#65533;&#65533;&#65533;O`BX88UM@&#65533;&#65533;G&#65533;w&#65533;V20zW&ap&#65533;"&#65533;$&#335;&#44497;6a&#65533;&#65533;	M;w&#65533;)(&#65533;&#65533;6(2&#65533;&#65533;&#65533;iB&#65533;Y&#65533;Y&#65533;jw&#65533;&#65533;vs8L&#65533;U+,&#65533;y}dB(&#1625;&#65533;&#65533;&#65533;&#65533;,d&#65533;&#65533;	:&#65533;&#65533;9U&#65533;y&#65533;&#65533;rbcx &#1411;M&#65533;&#65533;6&#65533;a&#65533;1W`N&&#65533;Y&#65533;&#65533;c&#65533;&#65533;&#65533;~&#65533;	&#65533;&#65533;9&#65533;&#65533;&#65533;T&#65533;&#65533;Q&#65533;**,:&#65533;+&#65533;&#65533;+R&#65533;i&#65533;#&#1091813;&#65533;&#65533;(&#65533;&#65533;&#65533;, &#65533;&#65533;VN2&#65533;e&#65533;GJF&#65533;&#65533;bNA&#65533;L&#65533;J&#65533;&#65533;,'+&#65533;&#65533;-Z&#65533;VZ&#65533;,&#65533;S0&#65533;&#65533;Z&#65533;&#34339;C&#65533;&#65533;%&#65533;~&#65533;oii:V`&#65533;&#65533;8&#65533;&#65533;X*&#65533;k+YMz&#65533;&#65533;&#287;&#65533;&#65533;.SJ&#65533;W&#65533;&#65533;R 3&#65533;&#65533;&#65533;&#65533;[&#677;f*~e&#65533;&#65533;-&#65533;&#65533;&#65533;p&#65533;&w6&#65533;D&#65533;&&#65533;dg&#65533;&#65533;&#65533;&#65533;x&#65533;&#65533;y&#65533;&#65533;MC&#65533;J&#65533;&#65533;&#65533;&#65533;&#65533;&#65533;&#65533;
7&#65533;&#1706;&#65533;&#65533;&#65533;&#65533;d&#65533;$&#65533;&#65533;Z[&#65533;1pL}&#65533;&#65533;xBbD&#65533;&#65533;Z&#65533;&#65533;D&#65533;&#65533;"/
I&#65533;&#65533;&#65533;&#65533;&#682;&#65533;&#65533;&#65533;&#65533;*&#65533;0&#65533;&#65533;&#65533;B&#65533;&&#65533;&#65533;PVC&#65533;&#65533;&#65533;&#65533;&#65533;G&#65533;Z&#65533;j&#65533;&#65533;JM&&#65533;6&#65533;)&#65533;&#65533;OI&#65533;J=&#65533;&#1706;&#65533;&#65533;s&#65533;=J&#65533;{&#65533;&#65533;&#65533;&#65533;:&#65533;&#65533;&#65533;&#65533;&#65533;&#65533;sG3&#65533;bZ&#65533;K&#65533;&#65533;
&#65533;&#65533;9&#65533;A&#65533;&#65533;&#65533;W&#1708;&#65533;
&#65533;&#65533;&#65533;Z\&#65533;&#65533;&#65533;&#65533;&#65533;1&#65533;&#65533;x&#65533;&#65533;&#65533;`5&#65533;!&#65533;&#65533;9z&#65533;(&#65533;Iz&#65533;7 *JI&#65533;:;&#65533;4&#65533;s&#65533;&#65533;u7+@&#65533;C&#65533;&#65533;&#65533;w&#65533;4&#65533;&#65533;&#65533;&#65533;Wc&#65533;y){&#65533;/D&#65533;&#65533;&#1200;,&#65533;I&#65533;Z&#65533;5&#65533;0p&#65533;W-&#65533;,;&#65533;&#65533;&#65533;&#65533;&#65533;&#1258;&#65533;&#65533;&#1704;f&[Q&#65533;d&#65533;&#65533;&#65533;j&#65533;&#65533;M3&#65533;IR&#65533;&#65533;&#65533;&#65533;t)(&#65533;&#65533;d&#65533;&#65533;sh&#65533;tej&#65533;>&#65533;Ckl&#65533;
&#65533;Yv&#65533;&#65533;&#65533;&#65533;&#238;1{IQ&#65533;&#65533;&#647;=&#65533;V&#2041;Av&#65533;&#65533;^&#757;&#65533;j&#65533;_&#65533;&F#&#65533;&#65533;&#65533;&#65533;&#65533;&#65533;&#65533;5}
&#65533;P&#760;o&#65533;]&#65533;}&#65533;z&#65533;-&#65533;&#65533;i&#65533;&#1707;&#65533;&#65533;pX&#65533;&#65533;&#65533;g&#65533;&#65533;&#65533;&#65533;&#65533;&#65533; &#65533;[&#65533;&#65533;{&#65533;&#65533;&#65533;
&#65533;&#65533;ov&#65533;~h&#65533;&#65533;H&#65533;&#65533;|[q&#65533;lfS&#65533;&#65533;&#65533;&#1636;&#65533;&#65533;&#65533;a&#65533; &#1266;m&#65533;&#65533;&#65533;K&#65533;&#65533;&#65533;&#65533;d
{Z&#65533;&#65533;ba&#65533;/&#65533;X&#65533;&#65533;+&#1148;~&#65533;u&#65533;nG&#65533;HV0&#65533;&#65533;$* V&#65533;{&#65533;&#65533;H&#65533;&#65533;&#65533;&#760;&#65533;&#65533;&#65533;`:&#65533;&#65533;&#65533;&a&#65533;`&#65533;&#65533;`[&#65533;&#65533;g&#65533;{5&#65533;&#65533;&#65533;g&#65533;&#65533;+>&#65533;&#65533;J^&#65533;&#65533;&#65533;&#65533;&#65533;&#1198;&#65533;&#65533;&#65533;&#65533;&#155;@S&#65533;&#65533;-&#1205;h&#65533;%&#65533;&#65533;&#65533;%Q
&#65533;c<&#1222;{CP6&#65533;&#65533;o&#65533;&#65533;&#1587;&#65533;1&#65533;&#65533;2&#65533;&#65533;&#65533;I$\&#174;&#65533;&#65533;&#65533;[R&#65533;PS&#65533;&#65533;&#65533;&#65533;&#65533;93^&#65533;&#65533;*a	&#65533;&#65533;&#65533;&#65533;k&#65533;&#65533;&#65533;&#65533;&#65533;&#65533;HG%&#65533;&#65533;&#65533;&#65533;:&#65533;&#65533;&#65533;&#65533;}e&#65533;&#65533;&#65533;8=D&#65533;&#65533;x&#65533;)A&#65533;&#1738;&#65533;&#65533;l&#65533;&#65533;&#65533;&#65533;&#65533;&#65533;&#65533;&#65533;!w&#65533;&#65533;&#65533;&#65533;Ah&#65533;om&#65533;&#65533;&#65533;&#65533;&#65533;&#274;&#65533;q&#65533;&#65533;&#65533;R&#65533;r{;mE&#65533;&#65533;D&#65533;1&#65533;&#65533;&#65533;a&#65533;R&#65533;H.&#65533;oG|&#65533;b&#65533;&#430;&#65533;H&#65533;	&#65533;&&#65533;&#65533;#&#65533;&#65533;&#65533;&#65533;&#65533;IWb&#65533;j&#65533;&#65533;&#65533;(&#65533;&#65533;&#65533;&#65533;&#65533;o&#65533;p)&#65533;&#65533;3&#65533;&#65533;&#65533;0N+&#65533;#\&#65533;Hl&#65533;Qz&#65533;&#65533;&#467;&#65533;&#65533;&#65533;S&#49813;&#65533;&#65533;&#65533;zSJ&#65533;Aw@d&#65533;os&#65533;a&#65533;	&#65533;0&#65533;+p&#65533;&#65533;&#65533;1&#65533;&#65533;&#65533;&#65533;&#65533;&#831;;&#65533;&#65533;&#65533;;&#65533;(&#65533;&#65533; a&#65533;7!3&#65533;0	&#65533;&#65533;eV&#65533;IF&#65533;&#65533;qW&#65533;l&#65533;&#65533;&#65533;	&#1167;&#65533;&#65533;&#65533;&#1283;&#65533;El&#65533;&#65533;l&#65533;&#65533;F^N&#65533;dW8&#65533;&#65533;,&#65533;f&#65533;&#65533;&#65533;W&#65533;&#65533;|
&#65533;&#65533;sYu&#65533;DI&#65533;&#65533;Z&#65533;&#868;&#65533;&#65533;&#65533;&#65533;&#65533;&#65533;&#65533;&#805;&#65533;&#65533;&#65533;|&#1151;&#65533;&#65533;&#65533;hv+&#65533;Q|&#65533;&#65533;&#65533;&#65533;t|&#868;U&#65533;&#1804;&#65533;d&#859;&&#65533;&#545; &#65533;&#65533;H&#65533;&#65533;RB&#65533;
&#65533;|]&#65533;J&#65533;y	&#65533;Eck&#65533;<(.&#1787;&#65533;&#65533;<=&#65533;>&#65533;Zg	6&#65533;&#65533;&#65533;&#65533;&#65533;&#65533;4&#65533;&#65533;&#65533;&#65533;&#65533;#&#65533;&#65533;Hqd@&#65533;&#65533;2&#65533;&#65533;y|&#65533;fHT&#65533;&#65533;&#65533;&#65533;&#240;+&#65533;&#65533;&#65533;J&#65533;&#65533;&#65533;&#65533;&#65533;|
L&Y&#65533;Bem&#1438;$&#65533;h&#65533;&#65533;3&#65533;js&#65533;o&#65533;&#1100;r&#65533;7J_u&#65533;2,3u0&#65533;&#65533;2g&#65533;&#65533; ]0$&#65533;&#65533;Q&#65533; &#301;k&#1367;&#65533;z&#65533;W^pp&#65533;&#1627;&#65533;&#65533;Q&#65533;&#65533;&#667;&#65533;&#65533;&#65533;&#65533;&#65533;&#65533;&#800;&#65533;&#65533;&#65533;&#65533;&#65533;<&#233;?&#65533;==&#65533;&#65533;G&#65533;&#65533;+3&#65533;`jP&#65533;&#65533;'&#65533;I&#65533;Y&#65533;&#65533;&#65533;&#65533;p&#65533;&#382;}&#65533;3&#65533;HH 3	&#65533;&#65533;0/&#65533;&#65533;&#65533;&#65533;}&#65533; &#2005;A&#65533;.&#65533;&#2013;M&#65533;&#65533;&#65533;&#65533;&#65533;&#65533;&#65533;t&#65533;-&#65533;%[&#65533;&#65533;&#65533;&#65533;&#65533;B&#65533;&#65533;&#65533;F&#65533;B&#65533;H&#65533;&#65533;&#65533;&#65533;&#65533;Vm&#65533;&#65533;&#1584;&#65533;&#1784;|b$&#65533;&#491;&#65533;#&#65533;@=&#65533;.&#65533;&#65533;"o&#65533;&#1562;P
&#65533;(&#65533;v&#65533;e\t&#65533;V:&#65533;	.&#65533;&#65533;W9&#65533;&#65533;(*&#65533;jHw&#65533;I&#65533;M&#65533;&#65533;&#65533;v&#65533;t>Px&#65533;&#65533;"Y	t&#65533;&#65533;&#65533;&#65533;n&#65533;'I-&#65533;T-&#65533;&#65533;&#65533;f.&#65533;!I8&#65533;&#65533;;&#65533;C&#65533;?&#65533;&#65533;&#65533;&#65533;&#65533;h&#65533;;&#65533;&#65533;_Jp&#65533;&#65533;%g&#65533;g&#65533;&#65533;&#65533;+r&#65533;&#65533;!&#65533;&#65533;&#65533;&#65533;&#65533;&#315;e&#65533;8D&#65533;$+&#65533;&#65533;&#9758;&#65533;&#65533;u&#65533;&#65533;c@&#65533;@&#65533;&#65533;&#65533;&#65533;m&#65533;&#65533;&#65533;H&#65533;&#65533;~&#65533;@&#65533;&#65533;v&#1976;&#65533;&#389;&#65533;|&#65533;9&#65533;&#65533;&#65533;&#65533;WU&#65533;&#65533;t&#65533;&#65533;L&#65533;U&#65533;h<v&#65533;&#65533;&#65533;P&#65533;&#65533;}<&#65533; &#65533;N&#65533;T,&#65533;
&#65533;n&#65533;&#65533;}T+&#65533;&#65533; &#65533;&#65533;&#65533;~<&#65533;&#65533;<&#65533;P&#65533;&#65533;&#65533;&#65533;&#65533;&#65533;p&#65533;&#65533;]&#65533;.&#65533;&#65533;&#65533;&#1500;`&#174;&#65533;&#65533;&#900;&#65533;1&#65533;&#65533;&#65533;&#1647;&#65533;&#65533;@&#65533;&#65533;z&#65533;&#65533;&#65533;&#1464;.&#65533;&#65533;$5&#2007;&#65533;:,Jzl&#65533;~
g&#65533;xkN&#65533;5&#1484;&#65533;.&#65533;&#65533;`&#65533;T&#10238;&#1357;=2e&#65533;e&#65533;V&#1628;Q&#65533;&#65533;T&#65533;&#65533;&#65533;&#65533;&#65533;&#65533;{&#65533;&#65533;V&#65533;&#65533;&#65533;|$&#65533;&#65533;I&#65533;&#65533;&#65533;&#65533;&#65533;&#65533;&#65533;&#65533;&#1596;&#65533;v&#65533;&#984;4>&#65533;&#65533;&#65533;NM&#65533;>&#65533;m&#65533;&#65533;&#65533;>&#65533;&#65533;&#65533;&#65533;&#65533;&#65533;&#65533;<&#65533;<p&#65533;&#947;d&#65533;%O&#65533;&#65533;&#65533;&#65533;&#65533;2&#65533;&#65533;&#65533;&#65533;&#633;&#65533;}&#65533;&#65533;E&#65533;fP~i&#65533;&#65533;^&#65533;&#65533;&#65533;&#65533;&#65533;&#65533;>KDo&#65533;ZP&#65533;5	&#65533;&#65533;&#65533;&#65533;L$_&#65533;F&#65533;*&#65533;&#65533;&#65533;n&#65533;-{d:3O&#65533;&#65533;&#65533;&#65533;L@	&#65533;&#65533;&#65533;/m&#65533;*&#65533;&#65533;a?&#65533;`&#65533;$&#58895;&#65533;&#65533;&#65533;cop&#65533;&#65533;g&#65533;{&#65533;&#65533;D&#65533;U&#65533;&#531;&#65533;&#65533;&#65533;=&#65533;&#65533;&#65533;&#65533;&#65533;&#65533;<&#65533;`&#65533;	&#65533;&#65533;~&#65533;&#65533;&#65533;W&#65533;&#578;XI&#65533; ]&#65533;,&#65533;&#65533;P&#65533;IQ&#65533;&#65533;&#65533;&#703;&#65533;&#65533;&#65533;&#65533;&#911;&#65533;&#65533;pIx &#65533;f&#65533;	b&#65533;&#65533;q?&#65533;&#65533;&#65533;p&#65533;&#65533;&#65533;).#*&#65533;&#1012;&#65533;|?3L$&#65533;&#65533;&#65533;&#65533;&#65533;,OIO@9&#65533;&#65533;+&#65533;W0&#65533;3&#545;&#65533;_&#1787;&#65533;s:&#65533;0YB&#65533;&#65533;A&#65533;&#65533;(c8&#65533;&#65533;&#65533;&#65533;4&#65533;&#65533;Eq5R&#65533;f&#65533;&#65533;G&#65533;7&#65533;$Yr&#65533;1cfa	&#65533;&#65533;1e&#932;Y&#65533;&#65533;M&#65533;u"	CC&#65533;Hp&#65533;!	O%Fd&#65533;&#65533;&#65533;S&#65533;Q&#65533;N&#65533;Z&#65533;)N&#65533;+&#65533;|&#65533;&#1700;&#65533;a=L![&#65533;&#65533;Y&#65533;i&#1390;;&#65533;&#65533;&P&#65533;F&#65533;R&#65533;&#65533;]&#65533;&#65533;f&#65533;&#65533;&#303;A&#65533;0X&#65533; )D&#65533;eQl&#65533;&&#65533;U&#65533;)&#744;&#65533;L&"WX&#65533;&#65533;)e&#65533;`T&#65533;&#65533;&#65533;&#65533;/&#65533;&#65533;&#65533;J)&#65533;&#65533;&#65533;e&#998;m&#65533;&#65533;&#65533;&#65533;$ &#65533;&#65533;&#65533;&#65533;heHCE&#65533;o'&#65533;&#65533;&#65533;&#65533;s&#65533;&#65533;&#1778;&#65533;^&#1914;&#65533; &#65533;K&#65533;&#65533;'&#65533;&#65533;>&#65533;4&#65533;&#65533;'Nl.\&#65533;d*&#65533;IN&#65533;&#65533;&#65533;Kq&#156;zf:L&#65533;&#65533;&#65533;&#650;T&#65533;&#65533;&#65533;&#65533;ORP&#330;l0L&#65533;z&#65533;0&#65533;5&#372;&#65533;5&3&#65533;%4&#65533;qD&#65533;C&#65533;	&#65533;b&#65533;&#65533;Q&#65533;y&#65533;&#65533;&#65533;(` &#65533;8&#65533;4{&#65533;:*&#65533;O.&#65533;"&#65533;&#65533;:$&#65533;i&#65533;&#65533;&#65533;&#65533;k$F&#65533;hh<&#65533;(:&#65533;!$l&#65533;$&#65533;&#65533;&#65533;&#65533;!IR&#65533;$&#65533;&#65533;h&#65533;&#65533;&#65533;&#65533;b&#722;,<	&#65533;&#65533;"#&#65533;&#65533;&&#65533;Bs&#65533;&#65533;jG&#65533;?U&#65533;$@5&#65533;@&#65533;&#65533;F&#65533;Q&#65533;&#1094;&#65533;J&#65533;&#65533;&#65533;&#65533;&#65533;&#65533;&#65533;NfQ&#65533;&#474;&#65533;4&#65533;FJ&#65533;&#1297;t&#65533;a7~&#65533;`&#65533;b&#65533;@&#65533;&#65533;q?&#65533;P&#65533;uW(&#65533;&#1211;L<t&#65533;)bJ&#65533;&#65533;c&#65533;&#65533;&#65533;&#65533;&#65533;Fr%.&#65533;&#65533;L&#65533;&#688;&#65533;b*&#65533;&#65533;V&#65533;&#65533;L,&#65533;&#65533;&#65533;p&#65533;&#65533;&#65533;h&#65533;&#65533;8Yb&#65533;&#65533;&#854;&#65533;*&#65533;J&#65533;)Cc2&#65533;^|&#65533;wK&#65533;&#65533;&#65533;_&#65533;&#1234;0&#1812;15&#65533;&#15718;S6&#65533;R&#65533;&#65533;&#65533;>&#65533;7Yw&#65533;h&#65533;wJ&#489;T`&#65533;u
M&#65533;d&#65533;-&#65533;[F&#65533;&#65533;&#65533;&#65533;&#65533;J&#65533;&#65533;&#65533;9&#65533;)r&#65533;*z&#65533;&#65533;&#21927;$&#65533;[&#65533;&#65533;	>!"IGH&#65533;v&#65533;Pp&#65533;i&#65533;3&#65533;&#65533;&#65533;HNu&#65533;s&#65533;%jBi&#65533;&#65533;(:&#65533;/&#65533;&#65533;&#65533;&#1102;&#65533;&#65533;&#65533;	&#65533;&#65533;PYO'&#65533;&#65533;l&#65533;&#65533;G&#65533;Yo,S&#65533; ,z&#3720;&#65533;("&#65533;&#65533;$x&#65533;&#65533;&#65533;v&#65533;&#466;UY&#65533;VZ&#65533;&#65533;X&#65533;3&#65533;&#65533;^&#65533;&#65533;	&#65533;h&#65533;q&#65533;:H&#65533;Vs&#65533;#&#65533;&#65533;&#65533;)LGb&#65533;&#270;I&#65533;&#65533;&#65533;&#65533;&#65533;&#65533;L&#65533;]&#65533;U&#65533;O&#65533;MJ&#65533;&#65533;&#65533;&#65533;&#65533;U&#65533;Q^&#65533;n p&#65533;&#65533;&#65533;)&#65533;t>&#65533;4m&#639;=r&#65533;&#65533;&#65533;&#65533;&#65533;2&#65533;q&#65533;&#65533;q&#65533;w&#65533;&#65533;O&#65533;;9.-&#65533;&#65533;js&#65533;&#65533;&#65533;h&#65533;&#979;&#65533;&#65533;&#65533;&#1842;'U&#65533;@=u&#65533;V&#65533;&#65533;&#308;n5D~I;&#65533;&#65533;&#65533;$&#65533;MEB3&#65533;PL&#1175;!&#65533;m&#65533;&&#65533;C&#65533;q&#65533;
Z(&#65533;xH&#65533;&#65533;f&#65533;&#65533;pRT&#65533;&#65533;&#65533;&#1335;H<}Ec&#65533;&#65533;Z&#320;&#65533;&#65533;O/&#65533;*&#1564;0&#65533;A&#65533;&#65533;&#65533;:T&#65533;9Q&#65533;&&#65533;c"v&#65533;&#65533;?&#65533;&#65533;L&#65533;SLF3&#65533;&#65533;$,&#65533;/5<A&#65533;2&#65533;&#65533;"&#65533;8&&#65533;0C&#65533;a&#65533;kt&#65533;{&#58645;&#65533;t&#577;c&#65533;B&#65533;xG;&#65533;Q&#65533;hH&#65533;N&#65533;&#65533;&#65533;d&#65533;2&#65533;&#65533;e&#65533;&#65533;=&#65533;2D#U&#65533;8&#65533;&#65533;/rt w&#65533;&#65533;&#65533;&#65533;I&#65533;&#65533;&&#65533;U&#65533;4&#65533;~&#65533;b&#65533;&#65533;xJ)~E&#65533;5A&#65533;&#65533;*&#65533;l&#65533;
&#65533;#&#65533;&#65533;&#643;&#65533;Mi&#65533;!&#65533;QM&#65533;U"&#65533;&#65533;w&#65533;(&#65533;&#65533;A&#65533;&#65533;d&#65533;&#65533;6&#65533;JA&#65533;_&#65533;&#65533;&#65533;!=&#65533;&#65533;&#65533;&#65533;&#39764;&#65533;&#65533;&#65533;&#65533;&#65533;G&#65533;&#65533;&#65533;&#65533;7&#65533;a#+iIT]&#65533;9&#65533;&#65533;'&#65533; &#65533;&#65533;,u&#65533;_&#65533;R3E&#65533;&#65533;,&#65533;&#65533;&#65533;&#65533;&#65533;&#65533;&#65533;&#65533;XSib	K&#65533;cc&&#65533;H&#65533;QMS&#65533;_i&#65533;&#65533;&#65533;a6S&#65533;&#65533;&#65533;(GG&#65533;u&#65533;nx&#65533;&#65533;&#1109;&#65533;&#65533;y&#338;&&#65533;&#65533;jH&#65533;&#65533;PL&#65533;E&#65533;iMmZ_&#65533;>&#208;&#65533;&#35047;&#65533;&#65533;Y&#65533;&#65533;N&#65533;dB&#65533;&#65533;R&#65533;K&#65533;&#1620;&#65533;&#65533;&#65533;q)&#65533;&#65533;&#65533;FL&#65533;1&#65533;`Z&#65533;&#65533;
&#65533;&#65533;&#1668;M&#65533;-v)&#65533;X-&#65533;z&#65533;LW?j&#65533;&#65533;&#65533;$u&#65533;L&#65533;&#65533;qH&#65533;n[&#65533;L&#65533;M&#65533;&#321;&#65533;lJ&#65533;h&#65533;$&#65533;&#65533;7elc&#65533;&#65533;FD&#65533;&#65533;9;=&#65533;&#65533;R&#65533;f&#65533;$&#65533;|&#65533;&AyT&#65533;0uK&#1369;>&#65533;PAX2GkX&#65533;&#65533;t&#138;Kl&#65533;p=`s[&#396;&#65533;&#65533;&#65533;mM*1lD99&#65533;|&#65533;&#65533;a&#65533;_&#65533;&#65533;f#&#65533;;t&#65533;&#65533;&#65533;0GI&#65533;&#65533;|;&#65533;&#65533;&#65533;|&#65533;&#65533;h&#65533;l&#65533;3&#65533;6&#65533;!&#65533;dm&#1438;41o9j"Z&#1186;&#65533;a&#421;	&#954;.&#65533;!&#65533;&#65533;&#65533;&#65533;q b&#65533;&#65533;&#375;&#65533;&#65533;&#65533;&#65533;&#65533;3)E=&#65533;A&#65533;&#65533;gk-u&#65533;IZ&#65533;K&#65533;I&	&#65533;&#65533;H&#65533;xG&#65533;&#65533;uQ&#65533;m._&#65533;K&#65533;&#65533;J7@Qi&#65533;u&#65533;"&#65533;&#65533;`&#65533;&#65533;)&#65533;;&#65533;^&#65533;&#1462;j&#65533;&#65533;fy&#65533;Y&#65533;&#65533;&#1522;&#53095;h&#65533;4&#65533;u&#65533;@&#65533;`&#65533;&#65533;p&#65533;6&#65533;&#12226;&#65533;r&#65533;&#65533;|&#65533;&#65533;L&#65533;&#65533;yS"3&#65533;Q&#65533;&#65533;&#65533;a&#65533;p&#65533;G&#65533;6E&#65533;&#65533;&#65533;&#65533;g&#65533;4P|/&#65533;ZAT0p&#65533;&#65533;$&#65533;&#65533;dE&#65533;&&#65533;&#65533;/&#65533;&#54209;&#825;v&#65533;D&#65533;&#65533;&#65533;&#65533;{&#65533;A%&#65533;'=X}p&#65533;)c&#65533;&#65533;&#65533;.&#65533;&#65533;&#65533;j&#65533;8SX&#65533;t&#65533;|&#65533;<1&#65533;&#65533;m&#65533;p&#65533;&#65533;&#65533;&#65533;&#65533;&#65533;&#65533;_&#65533;&#65533;&#65533;&#65533;X8&#65533;*(p&#65533;Tf&#65533;&#65533;[&#65533;&#65533;&#65533;#*&#65533;&#65533;&#65533;&#65533;D&#65533;.&#65533;C&#65533;&#65533;f&#65533;&#65533;,&#65533;!&#65533;`&#65533;3|&#65533;F&#65533;&#65533;&#65533;&#65533;e&#65533;&#65533;5&#65533;&#65533;XDp&#65533;~w&#65533;z{&#65533;&#65533;ZS4b&#65533;T&#65533;&#65533; ($o&#65533;&#65533; &#65533;Y&#65533;&#65533;X&#65533;_&#65533;&#65533;&#65533;&#65533;&#65533;&#65533;S&#65533;&#65533;&#65533;#&#65533;Mbp%<&#65533;#rD&#65533;	7&#65533;&#65533;&#65533;;C[b2&#65533;&#65533;Ah&#65533;F4V<wk&#65533;\&#65533;#'y&#65533;G~&#966;&#65533;o$U&#65533;&#65533;`r&#65533;&#65533;&#65533;^&#65533;&#65533;3wt&#65533;&#65533;&#65533;N	&#65533;&#65533;&#65533;&#65533;&#65533;&#65533;=&#65533;[&#65533;&#65533;&#65533;R(=&#65533; z&#65533;&#65533;&#65533;&#65533;&#65533;u&#65533;&#65533;&#65533;&#31913;	&#65533;&#65533;SG&#65533;&&#65533;Qx&#65533;#&#1736;LR6&#65533;Px'</1&#65533;P2&#65533;&#65533;&#65533;A*N&#65533;M&#65533;&#1126;R#=&#65533;&#65533;	v&#65533;a&#65533;&#65533;&#65533;4&#65533;&#65533;o&#65533;s]|N&#65533;&#65533;R&#65533;&#65533;lZ&#65533;|&#65533;&#65533;&#65533;&#65533;t:&#65533;&#65533;&#65533;&#65533;+&#65533;&#65533;&#65533;uP&#65533;&#65533;4&#65533;&#65533;o&#65533;Z`c&#65533;&dh&#65533;{&#65533;&#65533;Ie&#65533;&#65533;'&#65533;&#65533;f&#65533;2&#65533;&#65533;&#65533;X&#65533;!F&#65533;I&#65533;&#65533;&#65533;&#65533;&#65533;&#65533;;&#65533;&#65533;&#65533;&#65533;-&#65533;&7_cn<&#65533;Q]&#65533;=&#876;&#65533;&#65533;fQ&#65533;&#65533;&#65533;m+&#65533;U&#65533;q&#65533;&#65533;f_&#65533;oyD]&#65533;s&#65533;^6u8W&#1531;&#65533;F&#65533;&#65533;s+t&#65533;&#65533;{&#65533;&#65533;&#65533;&#65533;&#65533;I&#65533;%&#65533;e&#65533;)&#65533;pP&#65533;XQ&#65533;{&#65533;&#65533;>&#65533;2&#65533;|c:&#65533;8&#65533;&#65533;z).1&#65533;c&#65533;&#65533;&#65533;&#65533;&#65533;&#65533;&#65533;&#65533;&#65533;&#65533;>t8&#65533;&#1649;$&#65533;&#65533;>9&#65533;6&#65533;* w&#65533;&#65533;&#65533;8P8"&#65533;K&#65533;&#65533;&#1257;&#65533;&#236;&#65533;&#65533;:&#65533;j&#65533;&#65533;Y/&#65533;	i&#65533;&#65533;7&#65533;2&#65533;&#1736;&#65533;&#65533;1; 2(&#65533;k&#65533;&#65533;&#65533;&#65533;(&#65533;%T&#65533;&#65533;&#65533;j&#65533;_&#65533;BR&#65533;&#65533;I&#65533;BR&#65533;&#65533;)&#65533;Bp&#65533;0&#65533;&#65533;"C;&#65533;	&#65533;&#65533;0&#65533;&#65533;>&#65533;s@&#65533;&#65533;&#65533;&#65533;h&#65533;.9&#65533;&#65533;&#1072;&#65533;&#65533;&#65533;&#65533;&#65533;&#579;V@&#65533;&#1594;&#65533;&#65533;9&#65533;&#65533;&#65533;&#65533;&#65533;#&#65533;&#65533;&#65533;&#65533;&#1034;&#65533;&#249;6&#65533;&#65533;J&#1672;&#65533;i>`&#65533;X&#65533;;&#65533;&#65533;&#65533;h&#65533;&#65533;&#65533;?&#65533;P&#65533;'&#65533;&#65533;(;lCD&#65533;ss)C&#65533;&#65533;!&#65533;&#65533;?&#65533;&#65533;8Y&#65533;[E&#65533;&#65533;&#65533; A&#65533;*t&#65533;=&#65533;&#722;-&#65533;:0"&#65533;&#65533;&#65533;&#65533;&#65533;Dib&#65533;J&#65533;&#65533;&#623;&#266826;&#65533;&#65533;&#65533;=h&#65533;&#65533;Pl&#65533;!&#65533;X&#65533;&#65533;T&#65533;C[&#65533;&#65533;>#&#65533;?S&#65533;P&#65533;Y&#65533;o&#65533;\&#65533;'&#65533;&#65533;*&#65533;&#65533;]&#65533;.&#65533;&#761;&#65533;&#65533;&#65533;&#1939;&#65533;&#65533;(a&#65533;&#65533;&#65533;)&#65533;e&#65533;&#65533;&#65533;B@{l&#65533;5&#65533;&#65533;&#65533;F&#65533;&#65533;F&#65533;&#65533;1&#65533;s&#65533;&#1664;/KG&#65533;;&#65533;&#65533;&#65533;&#65533;/&#65533;H&#65533;RZB&#65533;\&#65533;&#65533;&#65533;&#1723;w&#65533;A&#65533;&#65533;&#472; P!&#65533;yHI&#65533;\I&#65533;lI&#65533;T&#65533;+&#65533;-[&#65533;;&#65533;&#65533;&#620;&#65533;@&#65533;&#65533;
&#65533;3E&#65533;#&#65533;I&#65533;W&#65533;H&#65533;&#65533;&#65533;[b.&#65533;&#65533;&#65533;&#65533;&#65533;&#65533;p$&#65533;&#65533;|J&#65533;&#65533;&#552;&#65533;J?&#65533;
F&#65533;=NK&#65533;y&#65533;>&#65533;&#65533;J&#65533;@IyK&#65533;,K&#65533;K&#65533;LKy&#65533;&#65533;&#65533;x&#65533;&#65533;N&#65533;@5&#65533;\&#65533;
&#65533;@&#65533;"'o$J&#65533;ZA&#65533;&#65533;D&#65533;&#65533;&#65533;5C&#65533;hC&#65533;&#65533;\L&#65533;T&#812;h&#795;&#65533;
&#65533;&#65533;L&#65533;MC0[&#65533;:&#65533;&#65533;&#824;&#65533;&#65533;&#65533;&#65533;&#65533;,&#65533;&#65533;T&#65533;&#65533;lAC8M&#65533;I &#65533;`M&#514;&#323;p1&#65533;&#65533;K&#65533;NP&#65533;&#65533;?&#65533;R&#65533;&#65533;&#65533;KacH?&#65533;E&#65533;&#65533;&#65533;&#65533;&#65533;&#65533;K&#1853;&#65533;&#65533;&#65533;L|hN&#65533;|N&#65533;&#65533;&#65533;&#65533;J&#65533;&#65533;Jj&#65533;<&#65533;&#65533;N&#65533;&#65533;x0&#65533;&#65533;N&#65533;&#65533;&#65533;&#65533;&#65533;#&#204;,&#65533;&#65533;C7&#65533;&#65533;%&#65533;6&#65533;B&#65533;&#65533;M&#65533;0&#65533;&#65533;\8P&#65533;
&#65533;&#65533;M&#65533;&#1166;&#65533;{&#65533;6z&#522;o3&#65533;&#716;:&#65533;&#65533;O&#65533;&#65533;&#65533;&#65533;&#65533;&#65533;&#65533;|P&#65533;&#65533;&#552;I
=&#65533;
-&#65533;&#65533;&#65533;Pe&#65533;&#65533;&#65533;&#65533;&#65533;I&#65533;TPB&#65533;&#65533;O&#65533;	U&#65533;&#65533;&#65533;&#65533;&#65533;&#979;O&#65533;&#475;THlt8&#65533;D&#65533;&#65533;&#65533;&#65533;&#65533;&#65533;&#65533;P&#65533;LDM&#65533;&#65533;,&#65533;t&#65533;<yP#=R#&#65533;P%]R	&#65533;9&#65533;&#1541;&#65533;|&#65533;&#65533;&#65533;&#65533;)\&#65533;&#65533;&&#65533;&#65533;n&#65533;^&#65533;*&#65533;r,2-S2&#65533; )IO&#65533;d&#65533;&#65533;&#65533;hBfy&#65533;&#65533;Q&#65533;s&#65533;6&#1542;&#65533;#J&#65533;&#65533;?]+&#65533;&#65533;EER@&#65533; &#65533;I&&#65533;I&#65533;&#65533;-&#65533;sE%CH&#65533;&#65533;=)U&#65533;/]&#65533;&#65533;&#65533;&#65533;=&#65533;,t&#65533;&#65533;&#65533;d&#65533;&#65533;&#65533;&#767;> &#65533;&#65533;&#959;&#65533;N&#1915;T'&#65533;&#65533;&#65533;N&#65533;TWO&#65533;`&#65533;L&#65533;&#65533;K,	&#300;,7&#65533;&#65533;&#65533;X&#65533;SKE&#65533;v&#65533;&#65533;L&#65533;&#65533;z8R&#65533;K&#65533;	nx&#65533;&#65533;\&#65533;<&#65533;&#65533;&#65533;L&#65533;Om}&#65533;&#65533;&#65533;'&#65533;U&#65533;h&#65533;	&#65533;&#1433;|&#65533;&#65533;q0&#65533;&#65533;&#65533;%CK&#65533;&#65533;UJ&#65533;V&#65533;PO&#65533;&#65533;&#65533;![Vyu&#65533;i&#65533;&#65533;|&#65533;A&#65533;&#65533;Qn&#65533;&#65533;,T&#65533;&#65533;&#1818;r&#65533;&#65533;a(&#65533;&#65533;&#65533;&#65533;Y&#65533;Sp&#65533;&#65533;i&#65533;&#65533;&#65533;W&#65533;&#65533;&#65533;$&#65533;<&#1015;$V)&#65533;9&#65533;&#65533;&#1023;c&#65533;&#65533;&#775;}(&#65533;x`&#65533;{HY&#65533;M&#65533;t&#65533;|H&#65533;x&#65533;&#65533;ah&#792;= (&#65533;}&#65533;
&#65533;B&#65533;&#65533;Y|@Y&#65533; &#65533;&#65533;LS-P&#65533;$&#65533;R&#65533;V&#65533;&#65533;V&#65533;V&#65533;Xn%&#1284;&#65533;&#1068;x&#65533;&#65533;&#65533;k&#65533;ZK
YK&#65533;XT$H3&#65533;&#131;&#65533;&#65533;&#50974;&#65533;Z&#65533;&#65533;5t&#65533;&#65533;&#65533;&#65533;&#65533;m&#65533;&#1656;-&#1621;&#65533;&#65533;Y&#65533;&#65533;&#65533;j&#65533;&#1746;P&#65533;&#1083;&#65533;e&#930;&#65533;N&#65533;&#65533;U&#65533;rP&#65533;M&#1831;&#65533;V&#65533;5&#1581;&#65533;Z&#65533;Nx&#65533;&#65533;&#65533;&#65533;8H&#65533;&#1812;&#65533;&#1259;&#1776;?:&#65533;&#65533;&#65533;&#65533;R&#65533;&#65533;&#65533;V&#65533;4T $Y&#65533;0&#1621;m&#65533;vR&#65533;&#65533;&#65533;&#1759;&#842;&#65533;&#65533;&#65533;?&#65533;&#65533;o&#65533;&#65533;&#65533;=\&#65533;&#65533;U&#1792;&#65533;&#1346;-&#65533;B%PY*&#65533;&#65533;T&#65533;EsM&#65533;&#65533;E&#65533;&#65533;&#65533;&#15792;u,tZ&#65533;a&#65533;&#65533;'j&#65533;-V]&#65533;m]&#65533;&#65533;&#1747;EY&#65533;&#65533;&#1745;&#65533;&#65533;x&#1626;&#65533;&#65533;BR&#65533;U&#65533;&#65533;\^&#65533;M&#65533;&#65533;&#65533;&#65533;^&#65533;e.&#65533;`&#65533;&#65533;W&#65533;9&#65533;&#1385;&#65533;&#65533;&#213;8&#65533;^&#65533;&#65533;)KB&#65533;)&#65533;&#65533;&#65533;2&#65533;CX\P&#65533;]&#65533;&#65533;&#65533;hL&#65533;&#65533;tY&#65533;P)&#612;&#65533;&#65533;&#65533;&#65533;&#65533;&#65533;&#65533;\&#65533;&#65533;&#65533;&#65533;X&#65533;&#65533;&#65533;#`&#65533;&#65533;]&#65533;a&#65533;O&#65533;Q\|EX&#1986;&#65533;	/,b&#65533;&#65533;1	&#65533;W&#65533;&#65533;&#65533;&#65533;EM&#65533;]&#65533;-&#594;&#65533;&#65533;l&#65533;&#65533;xBe(	~&#65533;}]&#65533;&#1800;h&#65533;&#65533;&#1416;&#65533;&#65533;&#65533;&#65533;&#65533;&#436;&#65533;-&#65533;&#65533;&#65533;&#65533;&&#65533;_N&#65533; &#65533;\;WG-&#65533;&#65533;^&#65533;U0Y&#65533;:V&#65533;4&#65533;&#65533;&#65533;\#&#65533;\t&#65533;J&#65533;&#65533;&#65533;E&#65533;&#65533;&#65533;.Z&#65533;Ce&#65533;xHaR&#65533;	&#65533;&#65533;%"&#65533;eLu5a&#65533;&#65533;&#65533;u&#65533;5>&#65533;t&#65533;cTV&#65533;@&#65533;&#1712;&#65533;&#65533;O&#65533;)&#65533;&#65533;&#65533;&#65533;a0I&#971;&#65533;?(&#65533;&#65533;&#65533;&#65533;&#65533;&#1740;2&#65533;%&#65533;;0&#65533;&#65533;&#65533;&#65533;&#65533;&#65533;,&#65533;b&#65533;,&#513;hh&#65533;qNe&#65533;_&#628;_R^c&#65533;&#65533;&#65533;&#65533;T&#65533;c@]eA&)&#1380;&#65533;&#65533;q%&#65533;%B&#65533;&#65533;&#65533;&#65533;&#65533;e!&#65533;R&#65533;&#65533;(v&#65533;x&#65533;&#65533;M&#65533;&#65533;\&#65533;KLf&#65533;&#65533;&#65533;]&#65533;&#263;kN&#65533;3V&#65533;R&#65533;V~&#65533;3q&#65533;&#65533;pf^&#65533;}&#65533;&#65533;&#65533;b}&#65533;I&#65533;U&#65533;TC&#65533;e&#65533;&#65533;&#65533;y	a&#65533;&#903;&#65533;&#65533;E&#65533;)&#65533;&&#65533;&#65533;k&#65533;&#65533;{h/vg3&#65533;V&#65533;&#65533;&#65533;&#65533;&#65533;&#65533;]h&#65533;&#65533;&#65533;[&#65533;c&#65533;0p&#65533;&#32829;&#65533;&#65533;&#65533;&#65533;WM&#65533;&#1030;(v&#65533;&#65533;&#65533;&#65533;\&#65533;!
&#65533;\]&#65533;&#65533;j&#65533;&&#65533;&#65533;^`]i&#65533;&#65533;h&#65533;k&#65533;S&#65533;(E&#65533;Z&#47982;&#65533;&#65533;&#65533;UD]k&#65533;Uk&#65533;&#65533;k&#65533;&#65533;;&#65533;&#65533;&#65533;k&#65533;F&#65533;&#65533;&#65533;&#65533;&#1700;&#65533;&#65533;u&#65533;Nv&#65533;NZ&#65533;&#65533;&#65533;&#65533;:&#1726;&#65533;k&#65533;&#65533;k{&#65533;k&#606;l&#65533;>T&#358;&#65533;&#65533;&#65533;l&#65533;^E&#65533;n&#65533;&#65533;l&#65533;m&#65533;&#65533;k&#65533;&m&#65533;&#65533;&#65533;&#958;&#65533;&#65533;&#65533;j&#65533;d&#65533;Lm&#65533;&#65533;k&#1598;l&#65533;&#65533;&#65533;=&#65533;k &#65533;l&#65533;&#65533;&#65533;&#65533;&#65533;m&#65533;&#65533;&#65533;m&#1078;&#65533;&#65533;&#65533;&#65533;j&#65533;>n&#65533;&#65533;Y&#65533;&#65533;pm&#65533;&#65533;~n&#65533;&#65533;W&#65533;Vk&#65533;&#65533;O&#65533;&#65533;n&#65533;n&#65533;&#393;&#65533;^&#65533;&#65533;&#65533;&#65533;&#65533;&#65533;n&#65533;&#65533;&#65533;I&#65533;n&#65533;&&#65533;y&#65533;&#65533;&#65533;&#65533;n&#65533;&#65533;X[m&#65533;V&#65533;&#65533;&$&#65533;^o&#65533;&#65533;&#65533;fo&#1774;o&#65533;^&#65533;&#65533;&#65533;op&#65533;&#65533;o&#65533;&#65533;OpOk&#65533;&#65533;m&#65533;&#65533;&#65533;p
op&#65533;p&#65533;p&#65533;p&#65533;&#65533;&#65533;&#65533;q&#65533;&#65533;&#65533;&#65533;<	q_qoqq&#65533;q&#65533;q&#65533;q&#65533;q&#65533;q&#65533;&#65533;&#65533;P&#65533;&#65533;&#65533;q r'p&#65533;r#?r$Or%_r&or'&#65533;&#65533;&#65533;&#65533;&#65533;'&#65533;&#65533;"&#65533;r+&#65533;r,&#65533;r-&#65533;r.&#65533;q&#65533;&#65533;i0s1s2/s2&#65533;&#65533;&#65533;6s5_s6os7s8&#65533;s9&#65533;s:&#65533;s;&#65533;s</&#65533;o&#65533;&#65533;4&#65533;s?&#65533;s@tAtB/tC?tDOtE&#65533;i&P&#65533;WjH&#65533;tI&#65533;tJ&#65533;tK&#65533;tL&#65533;tM&#65533;tN&#65533;&#65533;JgV0]O_tR&#65533;&#65533;R?uTOuU_uVou7'&#65533;#i&#65533;vuZ&#65533;u[&#65533;u\&#65533;u]&#65533;&#65533;<&#65533;Q8&#65533;u^vb/vc?vdGv`B&#65533;?hvgvh&#65533;vi&#65533;vj&#65533;vk&#65533;vl&#65533;vm&#65533;vn&#65533;vo&#65533;vpwqwr/ws?wtOwu_wvows_vfwwy&#65533;wz&#65533;w{&#65533;w|&#65533;w}&#65533;w~&#65533;w&#65533;wx&#65533;&YOv&#65533;/x&#65533;?x&#65533;O&#65533;E&#65533;&#1268;+` L &#65533;&#65533;vb&#65533;&#65533;x&#65533;&#65533;x&#65533;&#65533;x&#65533;s&#65533;3	&#65533;&#65533;x&#65533;y&#65533;y&#65533;/y&#65533;?y&#65533;Oy&#65533;_y&#65533;oy&#65533;y&#65533;&#65533;y&#65533;&#65533;y&#65533;&#65533;y&#65533;&#65533;y&#65533;&#65533;y&#65533;&#65533;y&#65533;&#65533;y&#65533;&#65533;&#65533;h&#65533;&#65533;&#65533;*32z&#65533;Oz&#65533;_z&#65533;oz&#65533;z&#65533;&#65533;z&#65533;&#65533;z&#65533;&#65533;z&#65533;&#65533;z&#65533;&#65533;z&#65533;&#65533;z&#65533;&#65533;z&#65533;&#65533;z&#65533;{&#65533;{&#65533;/{&#65533;?&#65533;&#65533;/(&#65533;&#65533;2&#65533;n{&#65533;{&#65533;&#65533;{&#65533;&#65533;{&#65533;&#65533;{&#65533;&#65533;{&#65533;&#65533;{&#65533;/&#65533;&#65533;  !&#65533; h ,@ Z b&#65533;  &#65533; &#65533;H&#65533;&#65533;&#65533;&#65533;*\&#560;&#65533;&#199;#J&#65533;H&#65533;!&3j&#65533;&#561;&#65533;&#463; C&#65533;I&#65533;&#65533;&#595;(S&#65533;Lyq&#65533;&#727;0c&#668;I&#65533;&#65533;&#859;8s*&#296;&#65533;&#65533;&#991;@&#65533;
J&#65533;&#65533;&#1123;H&#65533;*]&#692;&#65533;&#1237;[>&#65533;J&#65533;&#65533;&#1387;X&#65533;&#65533;&#65533;&#693;&#65533;&#1519;`&#202;K&#65533;&#65533;&#1651;h&#1258;]&#758;&#65533;&#1783;p&#65533;&#669;K&#65533;&#65533;&#1915;x&#65533;&#65533;&#65533;&#759;&#65533;&#2047;&#65533;L&#65533;&#65533;&#65533;&#200;+^&#824;&#65533;&#65533;&#464;#K&#65533;L&#65533;l3&#65533;T&#65533;&#825;&#65533;&#65533;&#992;C&#65533;n&#65533; &#65533;&#65533;&#65533;S&#65533;^&#890;&#65533;&#65533;&#65533;i5 x C&#65533;&#1784;s&#65533;&#65533;&#891;/&#65533;&#65533;(B&#65533;&#65533;&#65533;&#65533;&#531;+&#65533;&#65533;&#65533;A4/&#65533;N&#65533;&#65533;&#65533;&#65533;K&#65533;&#65533;&#65533;m&#65533;&#65533;&#203;&#65533;O~	W&#65533;#&#65533;&#65533;&#65533;|&#65533;&#65533;&#65533;&#65533;&#65533;g&#65533;a&#65533;&#65533;&#65533;&#65533;&#65533;&#65533;&#1023;&#65533;&#65533;&#65533;:l\6a&#65533;~&#65533;%&#65533;&#65533;&#65533;&#65533;&#65533;A &#65533;)&#65533;&#65533;J &#65533;&#65533;&#65533;f&#65533;`:`@	@h(&#65533;$&#65533;'p&#65533;&#65533;Y&#65533;,&#65533;&#65533;&#65533;tF&#65533; &#65533;h&#65533;8&#65533;&#65533;A&#65533;&#65533;EWc&#65533;@IA?X&#65533;&#65533;g&#65533;g&#65533;&#65533;p$&#65533;PBI&#65533;Q&#65533;&#65533;&#65533;V&#65533;&#65533;V\v&#65533;&#65533;!(&#65533;m&#1112;_&#65533;c'&#65533;&#65533;u&#65533;p&#393;&#65533;&#65533;9&#65533;Y&#65533;&#65533;f&#65533;&#65533;&#65533;W.`&#65533;B&#65533;ZR&#65533;&#65533;-&#65533; &#65533;	(&#65533;&#65533;&#65533;&#65533;&#65533;&#65533;PC&#65533;&#65533;&#65533;&#65533;&#65533;&#65533;&#65533;I&#65533;@&#65533;&#65533;B&#65533;&#65533;2&#65533;hm&#65533;V&#65533;p&#65533;&#65533;&#65533;&#65533;&#65533;&#65533;&#65533;&#65533;*R&#65533;&#65533;j&#172;&#65533;&#65533;&#65533;<&#65533;&#65533;iTRj&#65533;&#65533;&#65533;+&#65533;8	&#65533;&#65533;&#65533;&#65533;p&#1069;  &#65533;&#65533;X2P&#65533;&#1342;X&#231;&#65533;&#65533;*&#65533;NBZ*&#65533;'
&#65533;*&#65533;&#65533;Vk&#65533;&#65533;&#65533;f&#65533;-&#65533;&#65533;&#65533;&#40389;&#65533;:&#65533;+&#65533;{&#65533;&#65533;]&#65533;&#65533;&#65533;$&#65533;&#65533;/&#65533;&#65533;&#65533;n&#65533;&#65533;&#65533;X&#65533;&#65533;f&#65533;&#65533;&#65533;&#65533;&#352;.&#65533;&#65533;&#65533;&#35980;&#65533;&#65533;isW&#65533;0&#65533;&#65533;g&#65533;&#65533;&#65533; &#65533;&#65533;&#65533;n+&#65533;	&#65533;&#65533;&#65533;'&#65533;Y&#65533;&#65533;&#65533;&#65533;&#65533;9r&#65533;#[&#65533;&7&#65533;BG9A&#65533;&#65533;0&#65533;4k&#65533;&#65533;HK&#17772;37&#65533;&#65533;&#843;"t&#65533;DC&#609;&#65533;&#65533;E&#65533;&#65533;&#65533;\o&#65533;&#65533;4&#1532;n&#65533;w&#65533;&#65533;KZ&#65533;)&#65533;lc&#65533;&#65533;#'5&#65533;&#65533;N[&#65533;&#65533;j&#65533;&#65533;s&#65533;|+&#65533;w&#1792;&#65533;Mw&#65533;f&#2045;&#65533;&#681;J&#65533;&#65533;&#65533;&#65533;}v&#65533;!&#65533;=&#65533;&#65533;&#65533;&#2008;g&#65533;&#65533;&#65533;&#65533;&#65533;2&#65533;9l3&#65533;&#65533;m&#1572;&#65533;-&#65533;&#65533;w&#65533;&#65533;&#65533;&#65533;&#65533;&#65533;&#31759;&#65533;C&#65533;&#65533;&#65533;&#65533;&#1026;&#65533;-R&#65533;&#65533;.&#65533;.<h&#65533;C&#65533;7&#633;&#65533;my&#65533;&#65533;&#65533;&#65533;&#65533;&#65533;G&#65533;&#65533;&#65533;C&#65533;<&#65533;&#65533;&#65533;8C&#65533;&#65533;./&#65533;&#65533;&#65533;&#65533;&#65533;6&#65533;5&#14267;&#65533;&#65533;8&#65533;&#65533;&#65533;=&#65533;&#65533;&#65533;&#65533;n&#65533;&#65533;&#65533;}}&#65533;&#65533;&#65533;u&#65533;&#65533;M:/&#65533;&#65533;&#1695; &#65533;&#65533;.r&#65533;&#65533;&#65533;P&#65533;?-&#65533;!&#65533; &#65533;&#65533;&#65533; g&#65533;&#65533;&#65533;&#65533;&#65533;&#65533;&#65533;&#65533;/r&#65533;&#65533;&#65533;&#65533;L&#65533;5&#65533;i&#65533;&#65533;(dJT&#65533;A&#65533;PT&#65533;!|&#65533;&#65533;&#65533;&#65533;&#65533;&#65533;EB&#65533;G>&#65533;&#65533;2&#65533;&#65533;&#65533;&#65533;f)r&#65533;h([&#65533;J&#65533;<'&#65533;&#65533;}&#65533;t/L&#1867;47/&#65533;a&#65533;+D	&#65533;	5&#65533;&#65533;/&#65533;&#65533;&#65533;&#65533;	qoXD&#65533;?&#495;'&#65533;&#1095;&#65533;&#65533;&#65533;&#65533;d&#65533;S&#65533;zR&#65533;T&#65533;&#65533;&#494;&#65533;&#65533;&#65533;-&#65533;&#65533;	&#65533;@=Goy&#65533;&#65533;&#65533;4>.&#65533;TKY&#65533;Jh E&#65533;&#65533;&#65533;&#65533;$V~&#65533;t&#65533;&#65533;&#65533;&#65533;&#65533;&#65533;%@&#65533;=!&#65533;R&#65533;;S&#65533;	&#65533;+&#65533;&#65533;V&#65533;FKV&#65533;I&#65533;&#65533;d&#65533;&#24710;&#65533;&#65533;&#65533;z0M-I&#779;-&#65533;s&#65533;&#65533;mrY&#65533;f2&#65533;D-@&#1135;,&#65533;&#65533;&x&#65533;&#806;&#65533;&#65533;B&#65533;M&#65533;N=|M}&#65533;&#65533;1m&#65533;L&#65533;&#65533;3&#65533;&#1340;J&#65533;`&#65533;&#65533;&#65533;&#65533;&#65533;&#65533;&#65533;&#65533;z"&#65533;&#65533;O&#65533;
g&#65533;&#65533;~B	&#1913;5S#&#65533;&#65533;&#65533;&#65533;&#65533;4bk&#65533;&#65533; dj&#65533;-&#65533;&#65533;&#65533;&#65533;&#65533;&#65533;&#65533; .#&#65533;&#65533;|&#65533;,&#65533;D( 
&#65533;O&#65533;&#65533;`&#65533;M)xz&#65533;I&#65533;&#65533;%&#65533;@dJS&#65533;&#65533;I&#65533;FGc&#65533;[>T&#65533;@&#65533;L&#65533;&#65533;&#65533;	2FHM&#65533;R&#65533;  8&#1385;u&#65533;&#65533;&#65533;&#65533;&#65533;a&#65533;&#65533;&#65533;&#65533;&#65533;Ke
yyU&#65533;I&#65533;&#65533;&#410;&#65533;&#65533;&#65533;5yS&#65533;;&#65533;&#65533;V&#65533;&#65533;SE&#65533;X&#65533;&#1280;&#65533;&#65533;&#65533;Lj&#65533;jc&#65533;&#65533;&#65533;&#65533;&#65533;Y&#65533;&#65533;
X&#65533;&#65533;n&#65533;l&#65533;b}&#65533;&#65533;&#65533;&#65533;t&#65533;kw((&#65533;Y&#65533;R&#65533;&#65533;Aw&#65533;&#65533;&#65533;
&#65533;]&#65533;L|&#65533;&#1525;&#65533;p&#65533;jAP&#65533;&#378;&#65533;<&#65533;&#65533;@&#65533;"+&#65533;&#65533;&#65533;b&#65533;&#65533;&#65533;&#65533;nw&#65533;&#65533;&#65533;&#65533;&#65533;U@iGMY/&#65533;	&#65533;W&#65533;&#318;&#65533;&#65533;,&#65533;5!;WT&#11698;&#65533;&#65533;&#65533;e3&#65533;&#65533;&#65533;&#65533;&#65533;&#65533;pC&#727;p&#889;I&#65533;&#65533;r&#65533;&#65533;:&#65533;>w&#65533;-`(m0&#1632;&#65533;U&#65533;&#65533;m@&&#65533;&#65533;Z&#65533;BYo&#65533;&#65533;;&#65533;&#65533;W&#65533;&#65533;&#65533;
&#65533;w&#65533;&#65533;y&#65533;&#65533;&#65533;u+{&#65533;&#65533;&#65533;7&#65533;&#65533;.
6&#65533;&#2031;&#65533;&#65533;r&#65533;O9#&#65533;>*&#65533;2<&#65533;&#65533;\G&#65533;&#1453;&#65533;&#65533;&#1785;_	&#65533;tg#&#65533;&#29716;KHSU&#65533;5&#804;&#65533;&#65533;&#1849;&#65533;+&#65533;";p]&#65533;H&#65533;x&#65533;&#65533;k&#65533;"Y&#65533;&#65533;&#65533;&#65533;&#1680;ST`&#65533;&#65533;&#1138;&#65533;&#65533;K&#65533;&#65533;&#65533;&#1837;&#65533;&#65533;&#65533;&#65533;&#65533;jU+J4&#65533;&#65533;&#65533;!S&#65533;D0&#65533;8E&#65533;M&#65533;&#65533;rX*72p&#65533;&#65533;1y&#65533;&#65533;k&#65533;B&#65533;&#65533;o&#65533;:&#65533;#&#65533;&#65533;X&#65533;J&#65533;Q&#65533;&#65533;g@+&#65533;&#65533;&#65533;s&#65533;ch&#65533;&#65533;s&#65533;&#65533;&#1636;&#65533;&#65533;fic?GL&#65533;:&#65533;b!&#65533;E@@C&#65533;l9&#65533;K&#65533;&#65533;&#65533;&#65533;&#65533;&#65533;&#65533;&#65533;&#65533;F&#65533;)&#65533;9&#65533;&#65533;Q&#65533;kc&#65533;<&#65533;&#65533;Zf&#65533;hp&#65533;&#65533;YL&#65533;j7&#65533;S6&#65533;&#65533;&#1617;
&#65533;&#65533;Hc^<[&#65533;+&s&#65533;xRXk[&#65533;&#65533; &#65533;&#65533;p&#65533;;/&#65533;\&#65533;&#65533;&#65533;F&#65533;Nj&#65533;&#65533;&#65533;]<DY&#65533;V{&#65533;&#65533;&#65533;P&#65533;&#1144;&#65533;&#1134;&#65533;&#1903;&#65533;&#65533;u>&#65533;&#65533;7&#65533;xDY&#65533;U&#65533;&#65533;&#65533;W&#65533;D\/(&#65533;mF/:&#65533;&#11130;&#65533;1&#65533;@9Ns>&#65533;e$h&#65533;M&#65533;s5&#65533;Zl-.&#65533;8&#65533;b&#65533;-\&#65533;&#65533;&#65533;)D&#65533;H%&#65533;H&#65533;a&#65533;&#65533;&#65533;\2&#65533;&#65533;\&#65533;&#65533;&#65533;B&#1131;}&#65533;"&#65533;&#65533;T:H&#65533;(7&#65533;@&#65533;&#65533;wbh&#65533;K&#65533;L:&#65533;&#65533;:r&#65533;R&#65533;&#65533;&#65533;&#267;I&#65533;&#65533;&#270;(ZgM&#65533;&#65533;"&#65533;&#65533;a=&#65533;&#65533;&#248;&#65533;Y,&#65533;&#65533;&#65533;&#65533;&#65533;y&#65533;&#65533;&#65533;^4M&#65533;u&#65533;u6L
|&#27788;&#65533;^&#65533;&#65533;&#65533;t&#539;&#65533;kp&#65533;	&#65533;&#65533;hu~0?C&#65533;&#65533;&#65533;2q&#1039;L&#65533;&#65533;&#65533;O&#65533;&#65533;V&#65533;&#65533;%&#65533;&#65533;&#65533;l&#65533;&#1348;l&#65533;&#65533;&#65533;K&#65533;&#65533;&#65533;&#65533;&#65533;J`&#65533;8r&#65533;>wa&#65533;1Zj'&#65533;&#65533;&#65533;34&#65533;&#65533;&#65533;&#65533;O&#65533;&#65533;&#65533;&#65533;&#65533;u&#65533;K_2x&#65533;~&#65533;Y &#65533;&#65533;60'&#65533;&#65533;&#65533;}&#65533;&#1790;#&#65533;}&#65533;&#65533;A&#65533;&#65533;w&#65533;&#65533;&#65533;O' &#65533;er&#65533;&#65533;M&#65533;&#65533;&#65533;tr,c7&#65533;&#65533;&#65533;&#65533;b~&#65533;&#65533;w&#65533;&#65533;w`&#65533;p&#65533;&#65533;n&#65533;aT&#65533;&#65533;&#65533;A~&#65533;&#65533;&#65533;}&#65533;1&#65533;wW*$&#65533;Y&#65533;&#65533;
&#65533;&#65533;twYg&#65533;'hv)&#65533;W*&#65533;&#65533;Tx%\<x%p\&#65533;'k^&#10691;&#65533;7j=&#65533;;pX<&#65533;-&#65533;&#65533;-&#65533;t&#65533;&#65533;pi#R&#65533;U&#65533;/-0i8pq&#65533;&#65533;k&#65533;zP&#65533;x1PxS&#65533;8&#65533;Ik&#65533;3&#65533;U,&#65533;&#65533;+&#514;5gu#_&#65533;sgA&#65533;[5Z]u&#65533;]&#65533;+&#65533;&#65533;ig&#65533;`$&#65533;zmhm&#65533;&#65533;&#65533;&#65533;&#65533;&#65533;{&#65533;&#65533;&#65533;y&#519;&#65533;&#65533;?`N&#65533;N6&#65533;9T4 v&#65533;QUWe[&#65533;E_&#65533;WB&#65533;8]&#1413;&#65533;Fl4o,&#65533;O<q&#65533;&#65533;j&#65533;Vm/&#65533;&#65533;&#521;&#65533;6D2&#65533;_&#65533;<wD3&#65533;&#65533;&#65533;&#65533;&#65533;&#65533;~we_&#65533;T&#65533;T&#65533;&#65533;|i8&#65533;&`&#65533;O&#65533;&#65533;W&#65533;&#65533;qy&#65533;M&#65533;2&#65533;&#65533;\.&#65533;&#65533;&#65533;&#65533;Dd&#65533;&#65533;&#65533;uG5_&#65533;U&#65533;&#65533;[&#65533;&#65533;l&#65533;=&#65533;&#65533;g&#65533;&#65533;@7&#65533;&#65533;T&#65533;w&#65533;&#182;|&#65533;55&#216;&#65533;&#65533;&#65533;A &#65533;&#65533;&#516;&#65533;&#458;&#65533;&#65533;&#65533;&#65533;ha&#65533;&#65533;]3(g&#65533;&#65533;hMh}&#65533;r#P&#65533;&#65533;8&#65533;&#65533;f
yNd&#65533;&#65533;&#65533;&#312;q&#65533;A&#65533;&#65533;s-&#776;}OfaM`cy$&#65533;3Ujur52&#65533;1i&#65533;&#65533;u&#1556;&#1044;w&#65533;a/	&#65533;&#679;&#65533;e&#65533;&#65533;h<&#65533;&#65533;&#65533;*;I &#65533;&#65533;Q&#65533;YS3&#65533;&#65533;*tY&#65533;ue)c&#65533;&#65533;&#65533;&#65533;>'&#65533;ia&#65533;aS&#65533;M&#65533;U~6qt&#65533;{&#65533;x&#65533;(&#65533;w / 2&#65533;&#65533;&#65533;&#65533;f&#65533;t&#65533;g&#65533;ihpl>&#65533;e&#65533;:&#392;&#65533;r&#65533;&#65533;&#65533;m&#65533;&#65533; CQ&#65533;c&#200;w3P&#65533;&#65533;&#65533;82&#65533;hLxFI%d&#65533;&#65533;&#65533;&&ucQ&i&#65533;&#65533;9F&#65533;&#407;&#65533;&#65533;&#65533;h &#65533;&#65533;&#65533;O&#65533;S&#65533;I&#65533;&#65533;m24'&#65533;(&#65533;lm&#65533;`&#65533;k0&%fn&#65533;&#65533;&#65533;&#1611;&#65533;(ik&#65533;X:&#65533;	&#65533;Y&#65533;	&#65533;i.&#65533;&#65533;&#65533;&#65533;R&#65533;Fr&#141;&#65533;6l7r&#65533;&#65533;}&#65533;&#65533;&#65533;5Hv&#65533;?83&#65533;&#65533;&#65533;S&#65533;&#65533;&#65533;&#65533;7&9j@v&#65533;v)5j&#65533;Y&#65533;&#65533;:&#65533;*&#65533;|a&#65533;&#65533;&#65533;&#65533;&#65533;L&#65533;zu[V|&#65533;y$	1&#65533;4Bk&#13467;e&#1121;6&#65533;wY?!j&#65533;&#65533;9$&#65533;sq&#65533;4&#65533;*Zu&#65533;y&#65533;q&#65533;&#65533;ul&#65533;&#65533;+&#62042;z&#65533;x&#65533;&#65533;'m&#675;>Zr&#65533;DI&#65533;E&#65533;O&#65533;&#65533;&#65533;&#754;g&#65533;&#65533;K#&#1302;w#&#65533;&#65533;&#65533;&#65533;f&#65533;h&#65533;&#65533;&#65533;	 w&#65533;g&#65533;Rx?&#65533;&#65533;&#65533;H&#65533;&#65533;&#65533;r&#65533;&#65533;&#65533;&#65533;&#65533;&#65533;&#65533;ZX&#1167;&#65533;&#65533;&#65533;GAj
yl&#65533;&#65533;y<t&#65533;X&#65533;&#65533;t*&#65533;&#65533;&#65533;Jh&y&#65533;I3&#65533;&#65533;&#65533;a&#65533;&#65533;&#65533;i&#65533;&#166;pMEx&#65533;)&&#65533;&#65533;&#65533;&#65533;&#65533;&#65533;&#65533;&#65533;o&#65533;3&#65533;&#65533;:&#65533;s&#65533;&#65533;SP&#65533;&#65533;&#65533;4OrxtCe&#65533;&#65533; 7&#65533;&#65533;&#65533;&#65533;)1&#65533;)&#65533;0&#65533;k&#65533;&#65533;&#65533;1o&#65533;&#65533;A&#65533;&#65533;&#65533;&#65533;JQ&#65533;z&#65533;&#65533;zu&#65533;&#65533;&#65533;9&#65533;F7	&#65533;&#65533;z&#65533;[i:&#65533;&A&#65533;~a&#65533;&#65533;$&#65533;&1&#65533;&#65533;M&#65533;&#65533;&#65533;c&#65533;&#65533;&#65533;&#65533;f&#65533;$z&0sF1h;r&#65533;R<0&#65533;&#65533;&#65533;Wf&#65533;^I&#65533;Hy
'&#65533;:&#65533;&#65533;&#65533;&#65533;&#65533;&#65533;&#65533;J&#65533;&#1498;&#65533;&#65533;&#65533;&#65533;2H&#65533;<&#65533;Jw&#65533;)f&#65533;D&#65533;&#65533;&#65533;&#65533;%&#65533;Z)&#65533;&#65533;&#65533;&#65533;c&#65533;j&#65533;&#65533;k&#65533;_ &#65533;Q&#65533;&#65533;z&#65533;&#65533;&#65533;<4Hu&#65533;-&#65533;@j$&#1241;8f)&#65533;&#552;b&#44057;&#65533;&#65533;&#43656;&#65533;5K&#65533;&#1354;p&#65533;1&#65533;&#65533;&#65533;&#65533;a)A&#65533;&#65533;8Y&#65533;\v&#65533;H&#65533;&#65533;4\k;!R@&#65533;&#65533;&#65533;&#65533;rJ&#65533;&#65533;f&#65533;&#65533;&#65533;&#65533;GwR&#304;Y&#65533;&#65533;C&#65533;}&#65533;dOA&#65533;`&#65533;U=Q#K&#65533;&#65533;&#1126;&#65533;c&#65533;J&#65533;U{&#65533;v{&#65533;U&#65533;>&#1770;&#65533;^&#65533;&#65533;&#65533;&#65533;Gb+&#65533;Cu&#65533;In&#136;S&#65533;&#65533;]&#65533;&#65533;&#65533;&#65533;&#65533;&#65533;&#65533;[;&#65533; &#65533;9&#65533;#a&#65533;&#65533;&#65533;&#65533;&#65533;&#65533;[&#65533;&#65533;&#65533;f&#65533;4p&#65533;&#65533;&#65533;&#65533;&#826;&#65533;d&#65533; jU&#65533;&#1722;&#65533;!S!&#65533;&#65533;&#65533;4;:&#65533;(&#65533;&#65533;&#65533;&#65533;&#65533;J)&#65533;&#65533;p4~&#65533;&#65533;&#65533;%&#65533;)&#65533;&3{&#65533;&#65533;&#65533;&#65533; &#65533;j&#65533;+&#65533;&#65533;&#1435;&#65533;#&#65533;n&#65533;&#65533;&#65533;&#65533;?qp&I&#65533;&#65533;&#65533;&#65533;&#65533;u&#65533;v&#65533;6&#65533;&#65533;&#65533;&#65533;&#1150;{&#65533;&#65533;&#65533;&#65533;&#65533;&#65533;[&#65533;&#65533;@&#65533;N!&#65533;*#,&#65533;{&#65533;g-Q7o&#65533;&#65533;&#65533;&#65533;[|&#65533;|&#65533;&#65533;&#65533;C1&#65533;d&#65533;&#65533;&#65533;:Mq
&#65533; &#65533;/&#65533; &#65533;&#65533;v&#65533;#&#65533;/q&#65533;$&#65533;&#65533;:h&#65533;&#65533;&#65533;l&#65533;&#65533;+2&#65533;&#65533;GX&#65533;[pZ !&#65533;&#65533;&#65533;LK&#65533;&#65533;&#65533;+&#65533;
\&#65533;<eB&#65533;&#65533;&#65533;[ V&#65533;c&#65533;&#65533;K1x&#65533;&#65533;&#65533;&#65533;&#65533;z&#65533;.!&#65533;b\q?&#65533;&#65533;&#1550;&#795;&#65533;o,&#65533;FZCOaF&#65533;Q&#65533;&#65533;&#65533;&#65533;ND&#65533;i&#65533;&#1515;>&#65533;&#65533;&#65533;b&#65533;&#65533;C0]&#65533;&#65533;J;QAq&#65533;&#65533;T0&#65533;&#65533;r &#65533;&#65533;&#65533;&#65533;qx1&#65533;&#65533;+1&#65533;g&#65533;	a&#65533;e<&#65533;&#65533;&#65533;k&#65533;T&#65533;&#65533;&#65533;&#65533;'&#65533;&#65533;i r;,&#65533;&#65533;&#254;&#65533;w&#65533;:&#65533;e&#65533;&&#753;&#65533;/7&#65533;e\&#65533;TQ&#65533;T(&#65533;y&#65533;&#65533;W&#492;IJM&#65533;-&#65533;&#65533;$@&#65533;&#1180;!&#65533;&#65533;&#65533;&#65533;`JB&#65533;(hCQ0&#937;&#65533;s&#65533;&#65533;&#65533;&#65533;_&#65533;&#65533;&#65533;&#65533;&#65533;&#65533;)&#65533;l&#65533;f&#65533;m&#65533;&#65533;&#1033;&#65533;h&#65533;[1&#65533;&#65533;u&#65533;K&#65533;&#65533;1A&#65533;&#65533;&#65533;!k&#65533;P&#65533;A<&#65533;)&#65533;&#65533;&#65533;&#65533;!&#65533;x&#65533;j &#65533;&#65533;l 6 &#65533;v&#65533;&#65533;2&#65533;&#65533;`&#65533;>&#65533;L&#65533;&#65533;Q&#65533;&#65533;&#65533;&#65533;,&#65533;'A&#65533;&#65533;&#65533;,1&#65533;&#65533;Z&#65533;&#65533;&#65533;&#65533;&#1191; 
&#65533;&#65533;&#65533;&#65533;&#65533;#k&#65533;&#65533;4M&#65533;&#65533;&#65533;<&#65533;-g&#65533;l&#65533;&#1307;&#65533;@&#65533;O&#1632;	&#65533;G&#65533;&#65533;&#65533;&#65533;&#65533;[&#65533;&#65533;O&#65533;&#65533; &#65533;&#65533;\&#65533;&#65533;&#65533;p&#65533;&#1641;`&#65533;^wz&#65533;|DM&#65533;m&#65533;&#65533;&#65533;&#65533;@&#65533;&#65533; &#1618;&#65533;4&#65533;,&#65533;&#65533;&#65533;&#65533;{&#65533;-&#65533;&#65533;5&#65533;&#65533;&#65533;&#65533;J!&#65533;&#65533;&#447;\&#65533;M&#65533;&#65533; &#65533;&#65533;&#65533;&#65533;&#65533;&#65533;{&#65533;&#65533;&#65533;&#65533;&#1674;}&#65533;T9&#65533;&#65533;a&#65533;&#65533;&#65533;p&#65533;4z&#65533;&#65533;&#65533;cM&#1432;H&#1736;&#65533;m+&#65533;&#65533;&#65533;
&#1855;=&#1919;&#65533;&#65533;&#65533;M&#65533;/u!k&#65533;&#65533;&#65533;&#65533;&#65533;&#65533;7<%Q&#65533;
&#65533;&#65533;&#65533;&#65533;&#65533;&#65533;&#65533;&#65533;&#65533;&#65533;&#65533;&#65533;&#65533;&#65533;&#65533;Z&#247;&g&#65533;&#65533;&#65533;&#65533;`&#65533;R*&#65533;td&#65533;&#65533;	&#65533;^&#65533;~&#65533;j&#65533;&#65533;u&#65533;IV&#65533;&#65533;HsZ &#65533;&#65533;&#65533;	&#65533;&#65533;%&#65533;&#65533;&#65533;x,&#65533;N&#65533;
R&#65533;&#65533;&#65533;&#65533;&#65533;&#65533;'&#65533;&#65533; ;<Z3&#65533;&#65533;Z &#65533;&#65533;(&#1596;&#65533;&#65533;$q&#65533;V+]&#1004;&#65533;Y&#65533;&#65533;&#65533;&#65533;&#65533;@&#65533;&#65533;&#816;&#65533;E`.P2&#65533;&#65533;=m\y&#65533;u&#65533;&#65533;&#65533;A&#65533;&#65533;1A&#65533;]&#65533;`&#65533;@nL&#65533;\&#65533;&#65533;`&#65533;&#65533; &#65533;&#65533;P&#65533;&#65533;&#65533; k'&#65533;lf@15Q&#65533;qc&#65533;&#65533;&#1606;AQ&#65533;Z@&#65533;&#65533;&#65533;&#65533;m&#65533;a7&#65533;6&#65533;	]&#65533;&#65533;&#65533;^Ng~&#65533;*&#65533;&#65533;&#65533;&#65533;,o]&#65533;n&#65533;)&#65533;&#65533; &#65533;&#65533;3'&#65533;&#65533;>]eP&#65533;&#65533;M&#65533;$&#65533;&#65533;4&#65533;T
1&#65533;&#65533;%_&#65533;&#65533;&#65533;D&#1779;&#65533;&#65533;,@&#65533;&#65533;&#65533;&#65533;&#65533;`&#65533;a&#65533;&#65533;P P&#65533;&#65533;&#65533;\R&#65533;[@&#65533;|ZW&#65533;;0&#65533;O&#65533;A&#65533;A&#65533;}&#65533;I&#65533;&#65533;P&#65533;n&#65533;Va&#65533;&#65533;`&#65533;
&#65533;&#65533;L&#65533; &#65533;&#65533;&#65533;&#65533;&#65533;&#65533;&#65533;0r&#65533;&#65533;z&#65533;=&#1678;&#65533; &#65533;&#65533;&#65533;1&#65533;n&#65533;&#65533;&#65533;&#65533;H&#65533;P_&#65533;&#893;&#65533;&#65533;`&#65533;`&#366;&#65533;&#65533;&#65533;&#65533;&#65533;&#65533;&#65533;l&#1104;&#65533;a&#65533;&#65533;&#65533;&#65533; oP&#65533; &#65533;&#65533;&#65533;&#65533;&#65533;&#65533;&#272;&#1681;&#65533;&#65533; ./]r&#65533;&#65533;`&#65533;&#65533;&#58414;&#65533;$&#65533;&#65533;&#65533;P&#65533;Pa&#65533;&#65533;0}&#65533;&#927;T!1&#65533; &#65533;}&#65533;&#65533;&#65533;&#65533;E&#65533;&#65533;&#65533;%&#65533;&#65533;`Z&#65533;&#65533;c8_&#65533;`&#65533;^,&#65533;4&#65533;FBk&#65533;N&#65533;&#65533;&#65533;o&#65533; 		1&#65533;<&#65533;FAq&#65533;&#65533;&#65533;:&#65533;&#65533;&#65533; ~&#65533;&#65533;&#65533;&#65533;&#65533;5j&#65533;&#65533;<&#65533;;&#1433;j&#65533;
&#65533;`&#65533;#&#65533;&#65533;&#65533;#&#65533;P_&#65533;z&#65533;|/&#65533;h0
&#65533;&#65533;&#65533;&#65533;&#65533;*z&#65533;&#65533;&#65533;&#65533;Kk&#65533;&#65533;\	s?&#65533;^&#65533;&#65533;&#65533;G1&#65533;&#65533;&#65533;&#65533;i&#65533;&#65533;&#65533;S&#65533;x&#1719;&#65533;&#65533;&#65533;&#65533;&#65533;q&#65533;&#65533;&#65533;&#65533;`&#65533;&#65533;&#65533;&#65533;*&#33192;&#65533;&#65533;&#65533;&#65533;a &#65533;&#65533;&#65533;&#65533;
&#65533;&#65533;&#65533;&#65533;8&#65533;&#65533;&#65533;&#65533;&#65533;/&#65533;&#65533;?&#65533;&#65533;<&#65533;_&#65533;	&#65533;&#65533;&#65533;&#65533;
n`&#1339;&#65533;&#65533;&#65533;/]&#65533;w&#65533;/&#65533;zv&#65533;&#2022;&#1867;h$X&#65533;&#65533;A&#65533;	&#65533;y&#65533;&#65533;&#65533;&#197;%
L&#65533;&#65533;.Y4&#65533;&#65533;2Q&#65533;&#65533;!&#65533;x$Y&#65533;&#65533;&#585;&#65533;P&#65533;d&#65533;&#65533;&#65533;&#65533;H/e&#932;Y&#65533;&#65533;M&#65533;E&#65533;&#65533;h&#65533;&#65533; &#65533;D&#65533;ud&#65533;&#1056;8]>d&#65533;pU#GJ&#65533;*&#65533;f($E&#65533;T&#65533;&#65533;&#65533;W&#65533;ac&#65533;%[&#65533;&#65533;&#1621;D"e&#1750;	&#1672;k&#65533;I&#65533;&#65533;&#1513;&#65533;h&#65533;&#65533;&#65533;&#65533;_&#65533;-&#65533;&\&#65533;&#65533;&#311;&#65533;W&#65533;&#65533;&#1254;)D&#337;%O&#65533;&#65533;&#65533;&#65533;&#65533;&#665;5o&#772;&#65533;&#65533;&#65533;N&#65533;r&]&#65533;&#65533;i&#1321;UkN&#65533;&#65533;&#65533;j&#1585;e&#998;]&#65533;6&#65533;&#65533;&#1785;u&#65533;&#65533;&#65533;&#1783;&#65533;0O&#65533;&#65533;&^&#65533;&#65533;q&#65533;_''&#65533;(&#65533;s&#33560;O&#65533;^&#65533;&#65533;&#65533;&#65533;&#65533;&#65533;/&#65533;&#1949;&#65533;w&#65533;&#65533;o_&#65533;&#65533;y&#65533;&#65533;Km&#65533;&#65533;MM&#65533;&#65533;&#65533;&#65533;W&#65533;&#65533;}&#65533;&#65533;&#65533;S&#65533;&#65533;&#65533;&#65533;&#65533;&#65533;l&#65533;&#65533;<&#65533;&#65533;&#65533;V[&#65533;$.&#65533;kp ~&#65533;&#135;&#65533;	=&#65533;&#65533;&#65533;hJ&#65533;C,&#849;3<&#65533;&#65533;1Bk&#65533;&#65533;(Z\&#65533;D&#65533;&#65533;&#65533;&#65533;@&#65533;j&#65533;q&#65533;Y
qGo1Y&#65533;c&#65533;&#65533;&#65533;&#65533;&#65533;'&#65533;&#65533;H&&#65533;jC&#65533;&#65533;&#65533;&#65533;&#65533;I#HZh&#65533;I&#65533;~&#65533;&#65533;&#65533;&#65533;JDI&#149;&#65533;&#65533;&#65533;&#795;8$&#65533;&#65533;5&#65533;&#65533;&#65533;&#65533;D3&#65533;&#65533;&#65533;kN&#65533;N&#65533;gO&#65533;&#65533;&#65533;G@&#65533;&#65533;0>4&#65533;&#65533;9(&#65533;&#65533;&#65533;J&#65533;C&#65533;&#65533;&#65533;Fu&#65533;G&#65533;6&#65533;&#65533;&#65533;&#1940;X&#65533;81#&#65533;&#65533;2&#65533;&#65533;&#65533;IK5&#65533;TT&#65533;&#1324;&#65533;&#65533;T&#65533;&#65533;&#65533;&#65533;j )&#65533; &#65533;&#65533;OW&#65533;4&#65533;1S&#65533;&#65533;W*{&#65533;&#65533;&#65533;B0(&#65533;f&#65533;V^&#65533;nR&#65533;DL&#65533;&#65533;&#65533;&#65533;A&#65533;Z&#65533;&#65533;Yno&#65533;&#65533;F&#65533;&#65533;&#65533;&#65533;&#1712;MH[Lo&#65533;&#65533;[v%&#65533;]x}m&#65533;+r&#65533;Kr&#65533;y&#65533;u&#65533;T._AO&#65533;&#65533;&#65533;MW&#65533;l h&#65533;vm&#65533;_&#65533; &#65533;WY&#65533;#6	Z&#65533;&#65533;&#65533;&#65533;&#65533;8B&#65533;&#65533;&#65533;&#65533;c&#65533;F&#65533;&#65533;&#65533;"&#1966;5&#65533; NN\&#65533;&#65533;&#65533;7&#1360;&#65533;&#1367;e?&#65533;&#65533;9&#65533;[&#1420;R&#65533;L&#65533;&#65533;@&#65533;=?&#65533;&&#65533;h&#65533;&#65533;&&#65533;^&#65533;&#65533;8zj&#65533;sf&#65533;j&#65533;5&#65533;&#226;&#1680;&#922;&#65533;&#65533;&#65533;^&#65533;j&#65533;&#65533;&#65533;&#65533;l&#65533;&#65533;V{m&#65533;&#65533;v&#65533;m&#65533;&#2038;:n&#65533;&#65533;>-g&#65533;&#65533;&#65533;n&#65533;&#65533;.m&#65533;&#65533;%3z&#65533;&#65533;6&#65533;p&#65533;W<q&#65533;w&#65533;q&#65533;&#65533;<r&#65533;'&#65533;&#65533;r&#65533;/?&#65533;o&#65533;&#65533;\&#65533;&#65533;A=t&#65533;G7&#65533;t&#65533;OW=u&#65533;Ww&#65533;u&#65533;_&#65533;=v&#65533;wp&#65533;;&#65533;}w.&#65533;&#65533;&#65533;w&#65533;dxA&#65533;7&#65533;&#65533;&#65533;/y&#65533;w&#65533;y&#65533;9_>z&#43775;&#65533;z&#65533;&#65533;~{&#65533;&#65533;&#65533;{&#65533;&#65533;|&#65533;&#65533;&#2029;&#65533;&#65533;W&#65533;E&#65533;g&#65533;}&#65533;&#65533;8~&#65533;&#65533;&#65533;&#65533;-&#65533;&#65533;&#65533;&#65533;&#65533;&#65533;&#65533; P&#65533;$`x@&P&#65533;d`&#65533;@FP&#65533;n	 !&#65533; W ,X ` &#65533;  &#65533; &#65533;H&#65533;&#65533;&#65533;&#65533;*\&#560;&#65533;&#199;#J&#65533;(&#65533;&#65533;E&#65533;&#65533;h\B&#65533;&#65533;&#463; C&#65533;I&#65533;&#65533;&#595;(S&#65533;\&#626;&#65533;&#65533;&#65533;	n&#65533;&#36006;&#859;8s&#65533;&#65533;&#627;&#65533;O&#65533;0&#65533;&#65533;&#65533;I&#65533;&#65533;&#1123;H&#65533;*]&#65533;3&#65533;P&#65533;P&#65533;J&#65533;J&#65533;&#65533;U&#65533;N&#65533;^&#65533;&#693;&#65533;&#1519;`[f&#65533;&#65533;&#65533;&#1651;h&#65533;J&#65533;t&#65533;&#65533;B&#65533;&#669;K&#65533;&#65533;]&#65533;l&#65533;zh B	&#65533;&#65533;&#65533;
L&#65533;&#65533;&#65533;&#200;+^&#824;&#65533;&#65533;&#464;#K&#65533;L&#65533;&#65533;&#65533;&#728;&#65533;"!&#65533;&#65533;&#65533;3&#65533;M&#65533;&#65533;&#65533;&#1256;S&#65533;^&#890;5&#65533; &#65533;(r&#65533;&#65533;&#65533;&#1784;&#65533;&#65533;@&#65533;&#65533;@b&#65533;N&#65533;&#65533;q&#65533;&#65533;o&#65533;v&#65533;&#65533;&#65533;&#878;&#65533;K&#65533;N&#65533;&#65533;&#65533;&#65533;&#1587;_h&#65533;A &#775;$&#65533;&#65533;N&#65533;&#65533;&#65533;&#65533;&#65533;&#1259;/&#65533;&#65533;
HB&#65533;&#65533;O&#65533;&#65533;&#65533;&#65533;&#65533;Qw&#65533;m &#65533;l&#65533;&#65533;(&#65533;&#65533;&#65533;&#65533;|&#65533;&#65533;&#65533;&#65533;e&#65533;&#65533;Fh&#65533;L&#65533;(&#65533;' &#65533;&#65533;&#65533; &#65533;(!&#65533;&#65533;&#65533;&#65533;&#65533;S&#501;&#65533;Q&#65533;&#65533;a\/Uh&#65533;z&#65533;-&#65533;&#65533;L/&#65533;&#65533;cS&#65533; &#65533;&#65533;&#65533;&#65533;(&#65533;&#65533;7&#65533;&#1475;w:J0&#65533;&#65533;IF)&#65533;|+t`&#65533;A5&#65533;0&#65533;}&#65533;&#65533;&#65533;&#65533;P~i&#65533;&#65533;&#65533;&#65533;
*&#65533;p&#65533;&#65533;&#65533;&#65533;&#65533;xh&#65533;B&#65533; &#65533;&#65533;&#65533;&#65533;&#65533;&#65533;&#65533;&m$&#65533;n&#65533;&#65533;f&#65533;p&#65533;`&#65533;&#65533;~&#1369;&#65533;|&#65533;+&#1081;&#65533;&#65533;fJ&#65533;F&#65533;&#65533;@&#65533;&#65533;"*&#65533;|"&#65533;(k(*&#34771;&#65533;&#65533;&#65533;&#39664;&#65533;&#65533;&#27104;&#65533;&#65533;&#65533;@[>&#65533;j&#65533;&#65533;F&#65533;B&#65533;;&#65533;&#65533;6C&Z&#65533;&#65533;&#65533;&#65533; Z&#65533;&#65533;1	&#65533;*&#65533;*&#65533;&#65533;&#65533;d+|&#65533;m&#65533;&#65533;.+&#44552;2j*&#65533;&#65533;ul&#65533;de&#65533;.q6&#65533;I&#65533;&#65533;&#65533;&#65533;K.&#65533;=&#65533;z.&#65533;&#65533;&#65533;&#65533;&#65533;t&#65533;h&#65533;&#65533;l&#65533;X&#65533;*&#65533;&#65533;&#65533;2K&#65533;&#65533;&#65533;&#65533;&#65533;i&#65533;&#65533;gL&#65533;X&#65533;&#65533;&#65533;&#65533;&#65533;Z &#65533;&#65533;0&#65533;P&#65533;&#65533;&#65533;U|A&#65533;&#65533;<W&#65533;&#65533;zJ&#1074;&#65533;&#65533;rG&#65533;rf5&#65533;7&#65533;x&#1646;&#65533;D&#65533;U&#65533;&#65533;'&#65533;&#65533;7&#65533;&#65533;&#65533;s;&#65533;&#65533;&#65533;&#825;o&#65533;X&#65533;k&#65533;wn&#65533;7}q&#1423;&#65533; &#65533;&#65533;+ZZ&&#65533;l&#65533;&#65533;5&#65533;^&#65533;v&#65533;c&#65533;&#65533;X&#65533;2G&#65533;&#65533;k&#65533;&#65533;&#65533;&#65533;&#65533;;$\s&#65533;L&#65533;&#65533;t&#65533;F&#65533;&#65533;z&#65533; u&#9251;&#1602;&#65533;&#65533;^&#65533;&#65533;&#65533;fxu&#65533;.Y&#65533;:s.:&#65533;&#65533;&#65533;m&#65533;&#22027;:&#65533;&#1563;s&#65533;&#65533;&#65533;|&#65533;&#65533;&#65533;&#65533;X&#65533;&#65533;r&#65533;>n&#65533;&#65533;&#65533;&#65533;y&#65533;&#65533; &#65533;&#65533;n&#65533;zo&#65533;n&#65533;&#65533;?&#65533;&#65533;&#65533;&#65533;&#65533;&#65533;&#65533;&#65533;JWN8&#65533;&#65533;:&#65533;.&#65533;&#65533;'|&#65533;Wo~y2k&#65533;<&#65533;&#819;{~w&#65533;3@&#65533;VE&#65533;_&#65533;F&#65533;/&#65533;=&#65533;&#59135;&#65533;*&#65533;&#65533;&#65533;h4,mY&#65533;&#65533;&#65533;&#65533;&#65533;&#65533;&#65533;R&#65533;ZQ&#65533;0F&#65533;
nU&#1527;@,&#65533;&#641;m&#65533;&#65533;&#65533;Xf&#65533;^&#65533;/&#65533;s&#65533;&#65533;&#65533;&#65533;&#65533;v= &#65533;LH&#234;&#65533;0&#65533;+&#65533;&#65533;AW>&#573;nAH&#1781;&#65533;jH&#296; &#65533;r&#65533;c!&#65533;X&#65533;&#65533;v2&#65533;[&#65533;&#65533;&#65533;@i&#65533;&#65533;&#65533;H&#65533;T&#65533;L`&#65533;&#65533;&#65533;bE&#65533;a1&#65533;JK&#65533;/@9&#65533;&#65533;D&#65533;&#65533;W&#65533;&#65533;&#503;&#65533;1[&#65533;&#65533;&#65533;&#968;F&#65533;&#65533;&#65533;&#65533;&#65533;&#65533;(V)&#65533;&#65533;&#65533;{&#65533;"I*&#65533;;7&#65533;&#65533;@h&#65533;&#65533;HZr&#65533;&#65533;{&#65533;&#65533;&#483;*2&#65533;3&#65533;&#65533;^8&#65533;Cz16t&#1813;&#65533;&#65533;&#65533;D&#65533;&#1363;&#65533;&#994;h&#65533;U&#65533;&#65533;y%,&#65533;&#65533;&#65533;Mr-=&#65533;&#65533;&#65533;&#65533;&#65533;&#65533;b&#65533;R&#65533;Y&#65533;&#65533;XU&#745;FA&#65533;1&#65533;&#65533;&#65533;^!&#65533;)"S&#65533;x&#65533;L&#65533;tf&#65533;&#65533;&#65533;8&#65533;	?&#65533;0`uc&#65533;7}&#65533;R&#65533;&#65533;I&#65533;%&#65533;I&#65533;&#544;3&#65533;&#65533;@)&#65533;)&#65533;$&#34597;&#65533;&#65533;@&#65533;&#65533;&#65533;i&#793;&#65533;&#65533;&#65533;&#1030;&&#65533;7&#65533;&#65533;&&#65533;Ewa`&#65533;4&#65533;&#65533;&#65533;&#65533;&#65533;&#65533;k@&#65533;&#65533;&#65533;&#420;M&#65533;J}&#65533;&#1171;&h0&#65533;@$&#65533;hj&#65533;C&#65533;&#65533;&#65533;z"&#65533;&#65533;4&#65533;"jf~&#65533;&#1186;&#65533;&#65533;+MjJz&#65533;&#65533;x&#65533;n\&#65533;&#65533;&#65533;3?&#65533;ZU;6&#65533;&#65533;C&#65533;Q&#65533;z&#65533;&#65533;`&#65533;V&#65533;&&#65533;&#65533;i('&#65533;f&#65533;d&#65533;/@&#65533;&#65533;\I&#65533;&#65533;F&#65533;;&#747;9&#65533;&#65533;Wj&#65533;&#1391;( `&#65533;&#65533;&#65533;&@&#65533;a&#65533;PY&#65533;&#65533;&#1076;ax=l=&#65533;:&#65533;&#65533;V&#65533;&#65533;&#65533;@WkX&#65533;
&#65533;&#65533;&#65533;&#65533;&#65533;h&#65533;z$&#65533;&#65533;&#65533;&#65533;c&#65533;%,&#65533;S&#762;&#65533;:&#65533;Lf+&#65533;&#65533;&#65533;&#1718;	Tk&#65533;nw&#65533;&#65533;&#65533;&#1590;&#65533;&#65533;uA%a&#65533;&#65533; &#65533;;<&#65533;&#65533;u&#65533;&#65533;h*Ws&#65533;&#65533;&#65533;cAI]&#65533;P&#65533;qB&#65533;&#58614;&#65533;]&#53136;&#65533;@!&#65533;&#65533;\&#65533;DvO&#65533;Upg&#65533;&#65533;!V&#65533;&#65533;)&#65533;&#65533;,J&#65533;&`&#65533;&#65533;&#65533;&#65533;&#65533;&#65533;HKU&#65533;&#65533;&#65533;&#65533;&#65533;&#65533;J0&#65533;&#65533;&#65533;&#65533;&#1673;A&#65533;0&#65533;S&#344;&#65533;pa` L&#65533;p&#65533;&#65533;*&#65533;w$&#65533;Q&#65533;&#65533;j&#65533;&#65533;&#65533;&#65533;T&#65533;&#65533; 9&#65533;&#65533;,&#65533;&#65533;I&#65533;&#65533;&#65533;&#65533;&#65533;&#65533;&#65533;|&#65533;&#65533;&#65533;&#65533;MX&#65533;&#65533;&#65533;&#65533;&#65533;gk&#65533;&#65533;ks&#65533;&#65533;`&#65533;&#65533; z&#65533;U&#65533;MG&#65533;&#65533;&#65533;*&#65533;&#65533;&#65533;&#65533;&#65533;&#65533;'&#65533;6&#65533;5&O&#65533;&#65533;6^&#65533;&#1976;f&#65533;#&#65533;&#65533;&#794;&#65533;hi&#65533;&#65533;S&#65533;&#65533;y&#876;p&#65533;&#65533;&#856;=#&#65533;&#65533;"&#65533;&#65533;&#65533;$RB:&#65533;%&#65533;&#65533;&#65533;&#65533;}&#65533;&#65533;&#65533;f&#65533;&#65533;S_&#65533;B&#65533;&#65533;&#65533;;;::&#65533;Y&#65533;&#65533;&#65533;4cU&#65533;&#65533;&#65533;'&#65533;L&#65533;$2&#65533;&#263;&#65533;&#65533;G-&#835;J&#65533;; qc&#1219;J&#65533;'&#65533;&#65533;&#65533;A&#65533;3&#65533;;&#65533;IvY&&#65533;&#65533;&#65533;&#65533;kW&#65533;&#65533;JG
&#65533;&#65533;
&#65533;Dg&#65533;&#65533;{&#65533;^&#65533;&#65533;@k>6&#65533;&#65533;jl&#65533;6wM&#65533;^[;(	&#65533;&#65533; d`&#65533;<
nR&#65533;&#65533;&#65533;&#65533;&#65533;yZ&#65533;&#1086;&#65533;&#65533;&#65533;&#65533;j&#65533;8$G&#566;&#65533;p&#65533;&#65533; &#65533;[:&#65533;n&#65533;&#65533;e&#65533;s&#65533;j&#65533;&#65533;&#65533;Tlw&#65533;&#65533;{&#65533;e&#65533;-&#65533;&#65533;/&#65533;&#1025;I^&#65533;&#65533;+T`&#65533;&#65533;&#65533;&#65533;7~&#130;@9>)&#65533;y6&#65533;3&#65533;n&#65533;&#65533;&#65533;&#65533;&#65533;&#65533;D&#65533;&#65533;"&#65533;&#65533;&#65533;*&#65533;H&#65533;&#65533;d&#65533;B&#65533;&#65533;N	&#65533;}&#65533;\G&#65533;'&#65533;&#65533;&#65533;&#65533;&#65533;&#65533;m&#65533;&#65533;&#65533;&#65533;&#65533;pQc&&#65533;&#764;w&#65533;&#65533;&#65533;A&#65533;D[hG&#65533;&#65533;	&#65533;)&&#65533;:&#65533;59&#65533;&&#65533;&#65533;&#65533;&#65533;&#65533;L&#1082;&#65533;&#1401;s&#65533;1&#700;&#65533;aR&#65533;D&#65533;dK&#65533;Z&#65533;&#1939;b&#380;2&#65533;&#1902;&#65533;&#65533;V&#65533;&#65533;S&#65533;`&#65533;&#65533;&#65533;)&#65533;&#65533;&#65533;&#65533;&#65533;k3s&#1192;&#65533;-&#65533;&#65533;&#65533;&#65533;&#65533;n&#65533;&#65533;[Y&#65533;&#65533;}O".- &#65533;/&#65533;&#65533;&#65533;&#65533;j{n&#65533;&#65533;&#65533;[&#65533;TzW&#65533;z&#65533;&#65533;&#28653;z&#65533;&#65533;~&#65533;B&#65533;&#65533;&#47963;&#65533;&#65533;C&#65533;F&#65533;%&#65533;&#65533;&#65533;&#65533;&#65533;t&#65533;&#65533;|/5&#65533;&#65533;`&#65533;y&#65533;&#65533;g &#65533;&#65533;at)&#65533;&#65533;&#65533;&#65533;Ya.&#65533;&#65533;	o&#65533;I5z&#65533;@&#65533;;&#65533;:H7&#65533;&#65533;&#1941;&#65533;&#65533;pVx&#65533;&#65533;&#65533;&#65533;&#65533;5&#65533;&#65533;&#65533;&#1517;M}&#65533;&#65533;&#65533;&#65533;&#65533;V{&#65533;&#65533;{/ &#65533;&#65533;A&#65533;u=Q&#65533;EVQuh&#65533;$#&#65533;&#65533; &#260;0&#65533;&#65533;&#65533;&#65533;&#65533;&#65533;t8a&#65533;1 J&#65533;&#65533;C&#65533;SR	&#65533;RH&#65533;/&#65533;&#65533;0&#65533;&#65533;n&#65533;&#65533;1I<Vx&#65533;Gu"8&#65533;%&#65533;&#65533;&#65533;$'&&#65533;?6&#65533;&#65533;Jhs&#65533;eV2&#65533;PS\&#65533;&#65533;`=t?&#65533;(&#65533;vA&#65533;&#65533;&#65533;&#65533;%\b&#65533;&#65533;b&#65533;&#65533; &#65533;&#65533;W&#65533;6Z&#65533;&#1350;a&#65533;@`\&#65533;1#WF &#65533;<W8m[8T&#65533;&#65533;c&#65533;2&#65533;'(&#65533;&#65533;uG&#65533;Qz&#65533;&#65533;C&#65533;D[&#65533;&#65533;[&#65533;&#65533;&#65533;&#65533;&#65533;(d&#65533;&#65533;.$&#65533;&#65533;~&#65533;q;e&#65533;&#65533;&#65533;67&#65533;(&#1783;&#65533;cF:6&#65533;&#65533;&#65533;&#65533;`B&#65533;#2c|&#65533;]&#65533;&#65533;gpP&#65533;&#65533;-2p&#65533;&#65533;&#65533;=&#65533;&#65533;&#65533;&#48585;`1&#65533;&#65533;&#65533;6&#65533;&&#65533;x&#65533;&#65533;&#65533;&#65533;&#65533;Ah&#65533;&#65533;Rc/a2&#65533;&#65533;r&#65533;&#65533; &#65533;!&#1225;&#65533;&#65533;gv&#65533;Brb&#65533;&#65533;&#65533;?&#65533;^&#1348; Cc&#65533;w&#65533;D`&#65533;X&#65533;<&#65533;&#65533;&#65533;&#65533;~&#397;vm&#65533;*X&#65533;ax&#65533;1&#65533;&#65533;X&#65533;&#65533;&#65533;&#65533;&#65533;"v&#65533;a&#65533;5-<k7$&#65533;&#65533;&#65533;$&#65533;)&#65533;k&#65533;^&#65533;&#65533;_&#65533;Tc&#65533;&#65533;%qm&#65533;WvA&#65533;a&#65533;A&#65533;&#65533;w&#65533;#y&#65533;&#65533;6)kU"	&#1959;3&#65533;]&#65533;&#65533;s;@&#65533;S&#65533;&#65533;&#65533;"&#65533;I&#65533;1&#65533;&#65533;)% R&#65533;(H&#65533;*m&#65533;wZ&#65533;mV&#65533;%&#65533; &#65533;&#65533;/&#65533;&#65533;\h&#65533;&#65533;&#65533;&#65533;th&#65533;8b&#65533;&#65533;&#65533;&#65533;#)&#65533;S&#65533;&#65533;&#65533;&#65533;v&#65533;w]~XrW&#65533;&#65533;H&#65533;^&#65533;HP&#65533;&#65533;&#65533;&#65533;P&#65533;&#65533;)&#65533;P`&#65533;&#65533;&#65533;g&#65533;&#65533;a&#65533;7&#65533;&#65533;&#65533;&#65533;p!Kz&#65533;&#65533;&#65533;1Io&#65533;&#65533;&#65533;?&#65533;&#65533;{&#599;&#65533;4&#65533;sn')&#65533;)	Q&#65533;&#65533;H?&#65533;i*[A2B0&#65533;&#65533;a&#65533;.&#65533;E&#462;&#65533;x6&#65533;z&#65533;F&#65533;&#1625;&#65533;g&#65533;&#65533;&&#65533;9&#65533;>&#1115;&#65533;&#65533;U.X"f&#65533;&#65533;&#65533;xz&#65533;&#65533;2&#65533;R&#65533;&&#65533;&#65533;^&#65533;&#65533;?&#65533;B&#65533;i9(B&#65533;&#65533;&#65533;&#65533;x&#65533;	&#65533;&#65533;H8&&#65533;D%&W&#65533;&#65533;[&#65533; )&#65533;&#65533;&#65533;&#65533;&#1737;N{Lf&#65533;M@&#65533;&#65533;&#65533;&#65533;]q&#65533;9h&&#65533;&#65533;gj"&#65533;(&#65533;&#65533;']&#65533; &#65533;9&#65533;	o&#65533;i&#65533;D&#65533;I&#65533;&#65533;&#65533;R&#65533;&#65533;&#65533;&#65533;&#65533;Fs&#65533;6&#65533;&*&#65533;/&#65533;n&#65533;lB$&#65533;'z.&#65533;b&#65533;&#65533;l&#65533;&#65533;y&#65533;&#65533;8[g&#65533;X&#65533;q&#1566;Nq'&#65533;N&#65533;&#65533;&#65533;9Z&#65533;&#65533;2&#65533;&#65533;&#65533;@1&#65533;&#65533;g&#65533;&#1799;~&#65533;&#65533;&#64026;R&#65533;y&#65533;<$&#41741;&#65533;&#65533;B'&#65533;&#65533;m&#65533;&#65533;M&#65533;&#65533;x.@&#65533;&#65533;&#65533;&#65533;&#65533;&#65533;&#65533;jx&#65533;6{x']K&#1112;&#65533;&#65533;&#65533;bkCa:&#65533;C&#661;i&#65533;&#65533;&#65533;&#65533;`3&#65533;G*w&#65533;IFw&#65533;&#65533;dko&#65533;w&#65533;&#65533;&#65533;x#!25&#65533;l&#65533;&#65533;:&#65533;Z&#65533;&#65533;&#65533;&#65533;)7o&#65533;&#65533;KQ7r&#668;M&#65533;&#65533;&#65533;xZ&#65533;"xU&#65533;(&#65533;&#65533;&#65533;J&#65533;&#65533; &#65533;&#65533;&#65533;a&#65533;&#65533;i&#65533;d&#65533;&#65533;&#65533;&#65533;&#616;G&#65533;&#65533;~D.&#65533;Z&#65533;&#65533;C5&#65533;&#65533;&#65533;&#65533;)&#65533;W1&#65533;&#65533;&#65533;&#65533;d&#65533;l&#65533;&#65533;P&#65533;b&#65533;.Wg&#65533;&#65533;2&#65533;YzX&#65533;X&#65533;9t&#65533;&#65533;&#1425;|&#65533;D&#65533;&#65533;CXP&#65533;&#65533;&#65533;5&#65533;:&#65533;&#65533;&#65533; &#65533;Z&#65533;&#65533;j_,)&#65533;&#65533;&#65533;M&#65533;Kw&#65533;,hy&#65533;K1&#65533;\4&#65533;,m&#65533;&#65533;ktw&#65533;G&#65533;ha*&#65533; &#65533;&#1685;&#65533;&#65533;To;8&#65533;&#65533;&#65533;&#65533;D&#65533;&#65533;&#65533;1w%&#65533;L&#65533;[&#65533;&#65533;&#65533;&#65533;I/!C&#65533;$&#65533;&#65533;M"&#65533;$+sB&#65533;W+&#65533;&#65533;&#65533;&#65533;yM1&#65533;;&#65533;&#65533;R&#65533;&#65533;&#65533;&&#65533;&#65533;&#65533;3^{.&#65533;_&#65533;&#65533;u_&#65533;&#65533;&#65533;&#27238;7&#65533;&#65533;&#65533;In&#250;,&#65533;&#65533;&#65533;Q!&#65533;l[&#65533;C&#65533;6&#65533;&#65533;ML&#65533;=6y&#65533;&#65533;`&#65533;&#65533;l&#65533;&#65533;&#261;&#65533;z&#65533;&#65533;:3[&#65533;
A&#65533;U&#753;I&#65533;c&#65533;4Y&#65533;B@&#1326;?&#65533;&#65533;|{4&#65533;&#65533;&#65533;l&#687;&#65533;&#65533;&#65533;&#65533;k%&#65533;&#65533;&#65533;a&#65533;&#65533;E&#65533;2&#1706;*&#65533;&#65533;&#65533;&#65533;&#65533;&#65533;&#65533;H&#65533; &#65533;&#65533;&#65533;&#65533;&#65533;bWNK&#65533;&#65533;&#65533;0&#65533;&#65533;T&#65533;/&#65533;&#65533;y+&#65533;O&#65533;&#65533;&#65533;3F&#65533;&#65533;U&#65533;&#65533;&#65533;	&#65533;QU&#65533;&#65533;&#65533;&#65533;&#65533;&#65533;&#65533;o12&#65533;{&	&#65533;&#65533;&#65533;*&#65533;9-1&#65533;&#65533;&#65533;k&#65533;G&#65533;&#65533;&#65533;&#65533;&#65533;z&#65533;_&#65533;&#65533;WQ&#65533;m9&#65533;&#65533;&#65533;&#65533;D&#65533;%&#65533;$!&#65533;&#65533;2&#65533;3&#65533;'&#65533;4Z&#65533;&#65533;k&#65533;&#65533;&#65533;'W&#65533;&#456;&#65533;&#65533;&#65533;o&#65533;&#65533;&#65533;[&#65533;&#65533;&#65533;H&#65533;nvc+&#65533;u&#65533;&#65533;&#65533;&#65533;)ED&#65533;&#65533;yw&#65533;}<&#65533;&#65533;&#65533;NRgxP&#65533;&#65533;&#65533;&#65533;&#65533;	&#65533;$9S&#65533;&#65533;&#65533;I&#65533;p&#65533;(&#65533;&#176;&#65533;|&#65533;8PW&#65533;&#65533;vQ8&#65533;&#65533;&#65533;&#65533;&#65533;Bf
>&#65533;&#65533;&#65533;&#65533;1&#65533;j&#65533;1&#65533;0&#65533;&#65533;&#65533;&#65533;&#65533;UD&#65533;&#65533;&#65533;0i	h&#65533;&#65533;Q&#65533;&#65533;A&#65533;&#65533;
:&#65533;&#65533;&#65533;&#324;2ga&#65533;&#65533;T&#65533;8&#5978;&#65533;&#65533;&#65533;1)W&#65533;;&#65533;}e&#1749;g&#65533;a&#65533;C&#65533;K&#65533;[&#65533;%&#65533;&#65533;&#65533;[&#65533;&#65533;"&#65533;PF&#65533;(zE>&#65533;&#65533;&#65533;&#65533;&#65533;&#65533;X0&#65533;(&#65533;&#65533;&#1150;*&#65533;:&#65533;&#65533;&#65533;<q&#65533;vA&#65533;0&#65533;9&#65533;&#65533;&#65533;&#65533;E0x'&#762;&#65533;&#65533;j{&#65533;&#65533;&#65533;&#65533;&#643;I&#65533;&#65533;+&#65533;&#65533;&#65533; &#65533; b&#65533;S&#65533;&#65533;&#65533; &#65533;k&#65533;"&#65533;R&#65533;[A&#65533;	&#65533;&#65533;&#65533;&#65533;	&#65533;0yQ&#65533;&#65533;Y&#438;&#65533;:,&#65533;&#65533;+&#65533;w&#65533;#
h &#65533;&#65533;w&#65533;@U[&#65533;.&#65533;&#65533;&#65533;&#65533;f&#65533; &#65533;&#65533;&#65533;&#65533;UF&#65533;HQ&#65533;ZG&#65533;2&#65533;:&#65533;vR&#65533;&#65533;\#&#65533;&#65533;5&#65533;U&#65533;&#65533;&#65533;J&#65533;&#65533;Q&#65533;(&#65533;&#65533;&#65533;&#65533;j&#65533;x&#65533;&#65533;&#65533;[ ] &#65533;|D3 [)&#65533;&#65533;&#65533;&#65533;&#65533;n&#65533;&#65533;&#65533;&#65533;&#65533;l&#65533;&#65533;&#65533;&#65533;&#835;P8I_&#65533;&#65533;7&#65533;^P&#65533;e&#65533;&#65533;&#65533;&#65533;k&#65533;&#65533;&#65533;th0&#65533;k&#65533;G&#65533;Ma&#1334;	&#1030;lq&#65533;u&#65533;&#65533;&#65533;&#65533;&#65533;O&#65533;&#65533;&#65533;&#65533;&#1116;s&#65533;I&#65533;&#65533;b&#65533;=&#65533;!	Y&#65533;&#65533;?o&#65533;&#65533;&#65533;&#65533;&#65533;P&#65533;&#65533;p&#65533;&#1495;;8\s&#65533;&#65533;&#65533;&#65533;&#1476;maC8&#65533;K~O&#1782;.&#65533;&#65533;&#65533;&#65533;&#65533;kp&#65533;s&#65533;L&#65533;1&#65533;&#65533;&#1617;&#65533;&#65533;b&#65533;8&#65533;&#65533;&#65533;&#65533;2kbx&#65533;&#65533;`&#65533;340&#65533;&#65533;&#65533;&#65533;&#1583;&#65533;c&#65533;&#65533;&#65533;p&#1695;Z&#65533;#&#65533;=\&#1596;m&#65533;rDUe&#65533;&#65533;&#65533;&#65533;&#65533;&#1752;&#65533;&#65533;v&#65533;dj&#65533;&#65533;M&#65533;&#65533;&#65533;&#65533;&#65533;jL&#65533;q&#65533;]&#65533;g&#65533;&#65533;&#65533;A&#65533;&#65533;[&#65533;#&#65533;#&#65533;&#65533;`&#65533;&#65533;&#65533;}'%#&#65533;&#1751;&#65533;!&#65533;q&#65533;&#65533;&#65533;&#65533;9&#65533;/&#65533;+&#1375;&#65533;}&#65533;&#65533;G&#65533;*&#65533;0a&#1207;&#1357;w&#65533;N&#65533;V&#65533;#Y&#65533;T&#65533;&#2038;&#65533;&#65533;&#65533;&#65533;&#635;&#65533;&#65533;&#65533;&#65533;&#65533;-&#65533;z&#65533;&#65533;N:&#65533;^E&#65533;&#65533;&#65533;&#65533;&#65533;'>&#65533;$^&#65533;?&#65533;*&#65533;&#65533;&#65533;&#65533;&#65533;0&#947;&#65533;L1^&#65533;g&#65533;8n&#65533;:&#65533;&#65533;&#65533;&#65533;;n0 !&#65533; V ,X ` &#65533;  &#65533; &#65533;H&#65533;&#65533;&#65533;&#65533;*\&#560;&#65533;&#199;#J&#65533;H&#65533;&#65533;&#331;3j&#65533;&#561;&#65533;&#463; C&#65533;I&#65533;&#65533;&#582;VR&#65533;\&#626;&#65533;&#727;0c&#668;I&#65533;&#65533;&#859;8s&#65533;&#65533;&#627;&#65533;&#991;@&#65533;
J&#65533;&#65533;&#1114;&#65533;*]&#692;&#65533;&#1255;P&#65533;J&#65533;J&#65533;&#65533;&#996;V&#65533;j&#65533;&#693;&#65533;&#1519;`&#65533;&#65533;&#65533;(&#65533;&#65533;&#1651;h&#1258;]&#65533;,&#1783;p&#65533;&#669;KW&#50363;&#65533;&#65533;&#65533;&#759;&#65533;&#2047;*&#65533;L&#65533;&#65533;&#65533;&#200;+^&#824;&#65533;`&#464;#K&#65533;L&#65533;&#65533;&#65533;&#717;k&#65533;&#825;&#65533;g&#65533;?&#65533;M&#65533;&#65533;i&#808;S&#65533;^&#890;&#65533;&#65533;&#65533; TyM&#65533;&#65533;&#65533;&#1784;s{&#65533;&#65533;A&#65533;#&#65533;&#65533;N&#65533;8jDh&#65533;&#1592;&#65533;&#65533;&#1059;K&#65533;&#65533;b&#65533;v i>&#65533;&#65533;&#65533;&#65533;-&#65533;&#65533;&#65533;W(&#65533;&#65533;u0&#65533; &#1022;&#65533;&#65533;&#65533;&#65533;&#1751;&#65533; &#65533;&#65533;"&#41944;&#65533;&#65533;_&#65533;&#65533;&#65533;&#65533;&#65533;G&#65533;| &#1024;&#65533;&#65533;&#65533;&#65533;&#65533;i	&#65533;&#65533;4@&#65533;w
&#65533;&#65533; &#65533;&#65533;Y&#65533;&#65533;&&#65533;@&#65533;'dp(&#65533;P,.&#65533;&#65533;a&#65533;@C$&#65533;]&#65533;0&#27171;D(&#65533;@b&#65533;'&#65533;Azw&#65533;&#65533;&#65533;d2*p&#65533;&#65533;&#65533;&#65533;x&#65533;Pr&#65533;
'&#65533;0B&#65533;@
i&#65533;6LX&#65533;JNFI&#65533;&#65533;&#65533;&#65533;%&#65533;&#65533;&#65533;l&#65533;C&#65533;XZ&#65533;&#65533;&#65533;&&#65533;&#65533;%&#65533;m&F&#65533;&#65533;&#65533;&#65533;&#65533;"A*&#65533;Q7J&#65533;P*\&#65533;&#65533;&&#65533;&#65533;b&#65533;&#65533;&#65533;&#65533;&#2016;R5&#65533;A&#65533;|2&#65533; &#65533;&#65533;vT&#65533;&#65533;&#65533;&#65533;V&#65533;
&#65533;&#65533;&#65533;&#65533;&#65533;K&#65533;z&#65533;C X&#65533;&#65533;)?&#65533;j&#65533;65)e)&#65533;&#65533;&#65533;q.&#65533;%&#65533;(j'&#65533;yr&#65533;&#65533;0c&#65533;&#65533;F+-K&#65533;&#65533;&#65533;&#65533;f&#65533;&#65533;t&#65533;d&#65533;&#65533;&#65533; k&#65533;&#942;&#65533;&#65533;&#65533;vZ$&#65533;:&#65533;&#65533;&#65533;&#65533;f&#1645;,&#65533;g&#65533;&#514;KQ&#601;w&3&#65533;&#65533;&#65533;&#65533;&#65533;&#65533;&#65533;&#65533;@>&#65533;&#65533;R&#65533;&#65533;&#65533;&#65533;&#65533;&#241;&#20527;&#65533;"A&#65533;&#65533;&#65533;3V&#65533;&#65533;w&#800;&#65533;&#65533;2&#65533;&#65533;w&#65533;&#65533;&#65533;s&#256;y&#65533;f&#65533;&#65533;&#65533;0*&#65533;&#550;j&#65533;&#65533;&#65533;&#65533;f&#65533;R&#65533;5&#65533;&#65533;&#65533;,&#65533;/&#65533;l&#65533;w(,l&#65533;&#65533;8&#65533;&#65533;p&#65533;GkD  8{&#65533;Qg&#65533;\&#65533;\/M&#65533;&#65533;Z&#646;&#65533;&#65533;&#65533;t&#65533;@k&#65533;&#466;&#65533;&#65533;k]&#65533;&#65533;&#65533;&#65533;%&#65533;Mo&#65533;m&#65533;&#65533;&#65533;	g[&#65533;&#65533;&#65533;&#1920;&#65533;6*&#893;t&#65533;v&#65533;&#65533;&#65533;&#65533;&#65533;&#65533;m&#65533;}l&#65533;&#65533;&#17609;(&#65533;&#65533;t'n&#65533;&#65533;aC&#65533;&`&#65533;/&#65533;&#65533;&#65533;=&#65533;#&#65533;#&#65533;x&#1949;&#65533;|&#65533;&#65533;&#65533;&#65533;n{e&#65533;&#65533;&#65533;&#65533;&#65533;&#65533;&#65533;&#65533;&#65533;&#65533;&#65533;&#65533;o|c4p&#65533;{&#65533;Lc&#65533;&#65533;&#65533;W&#65533;2&#65533;&#65533;&#65533;&#65533;&#65533;F&#65533;&#1212;&#1780;&#65533;'&#65533; &#65533;&#65533;&#65533;;&#65533;&#65533;
H &#65533;1&#65533;6l_x&#65533;&#1979;n&#65533;&#65533;&#65533;g}p&#65533;&#65533;&#65533;i&#65533;&#65533;&#65533;s&#65533; ?s&#65533;&#65533;&#65533;&#65533;y^k&#65533;M&#65533;&#65533;&#65533;&#65533;&#65533;&#65533;K&#65533;r^&#65533;?&#65533;&#65533;&#65533;&#65533;)&#65533;&#65533;&#65533;&#65533;=&#1668;&#65533;&#65533;s"X. &#65533;(&#65533;.G&#65533;&#65533;&#65533; )4&#65533;&#65533;'&#65533;&#65533;&#65533;&#65533;~Y!y&#65533;&#65533;&#281;&#65533;P(&#65533;W&#65533;&#65533;&#65533;&#65533;7&#65533;&#65533;&#65533;u!&#65533;&#65533;&#65533;A&#65533;&#65533;,=1L&#65533;&#65533; @&#286;U&#65533;X&#65533;A&#65533;&&#1033;&#65533;&#65533;&#65533;&#65533;?&#65533;&#65533;+&#65533;h&#65533;&#65533;&#65533;&#65533;&#65533;&#65533;N10&#65533;j&#65533;&#65533;&#65533;&#65533;Tl&#65533;&#65533;&#49690;4b&#65533;A&#65533;:A&#65533;&#65533;7&#65533;1H?&#65533;&#65533;K0&#65533;F6&#65533;&#65533;t&#65533;&#65533;z &#65533;J*"8&#65533;y&#65533;&#65533;y&#65533;$>&#65533;(GIJ&#65533;h&#65533;T&#65533;X2&#65533;S&#65533;.&#65533;&#65533;&#65533;&#65533;&#65533;E&#65533;&#65533;9`&#65533;&#65533;da&#65533;&#65533;YR&#65533;&#65533;0&#65533;'&#65533;&#65533;&#65533; &#65533;&#65533;E&#65533;`1/&#1218;9 m&#65533;&#65533;d&#65533;	&#65533;&#65533;x&#65533;e'&#65533;`E&#65533;&#65533;&#65533;v
	1)G&#65533;OJ70 S&#65533;&#65533;&#65533;v&#65533;.&#65533;&#65533;4&#65533;(&#65533;"1&#65533;)&&#65533;\O&#65533;7&#65533;#P&#1153;x&#65533;&#65533;8;WN&#65533;&#65533;38&#65533;&#65533;&#65533;&#65533;&#65533;xN&#65533;&#65533;&#65533;T&#65533;&#65533;&#963;*&#65533;&#65533;"@#&#1035;&#65533;&#65533;V&#65533;'&#65533;Z&#65533;t&#65533;/m(}&4*M&#65533;&#65533;d&#65533;&#65533;&#65533;9&#65533;':&#65533;&#65533;&#65533;&#65533;HA*Re&#65533;&#65533;8;&#65533;A$`&#65533;&#65533;.&#1309;&#65533;&#65533;&#65533;R&#65533;&#65533;d&#65533;&#65533;&#65533;9&#65533;&#65533;&#65533;&#65533;&#65533;,!9&#65533;VAtp`e&#65533;\hJ&#65533;&#65533;&#65533;&#65533;&#1107;&#65533;&#65533;(&#65533;&#8725;&#65533;l&#65533;&#65533;O
*
(&#65533;P&#65533;&#65533;&#65533;gb&#65533;&#65533;&#65533;&#694;&#65533;&#65533;&#65533;W=&#65533;W&#65533;J&#65533;(&#65533;&#65533;&#65533; X&#65533;zW&#65533;"&#65533;&#65533;&#65533;ZH&#65533;6&#65533;H&#65533;r0&#65533;&#65533;&#65533;z&#65533;6j&#65533;P&#65533;&#65533;5v&#65533;&#65533;&#65533;(%`M&#65533;&#65533;&#65533;&#65533;&#65533;&#65533;&#65533;&#65533;&#65533;2K&#65533;~&#65533;&#65533;&#65533;&#65533;&#65533;aY&#65533;u&#65533;&#65533;&#65533;&#65533;tgJ&#65533;#^&#65533;&#65533;&#474;Kg&#65533;X&#65533;&#65533;&#65533;&#65533;&#65533;\M$&#65533;&#65533;&#65533;&#65533;&#65533; K&#1335;&#65533;s&#65533;e&#65533;7&#65533;M&#65533;&#65533;	&#65533;&#65533;&#65533;B,#Y+^U&#65533;3&#65533;&#65533;&#50004;k[&#65533;&#65533;x&#65533;&#65533;&#65533;xBK&#470;P&#65533;KP&#65533;wm&#1755;&#65533;Q	;M&#65533;&#65533;F&#65533;&#65533;#'N&#65533;&#65533;#&#1100;&#65533;&#65533;&#65533;Q&#65533;&#65533;&#65533;&#65533;&#65533;5&#65533;&#1475;&#65533;b5b&#65533;&#65533;+&#65533;I1r&#65533;&#65533;7yD&#65533;-h\&#65533;&#65533;&#65533;V&#65533;&#65533;&#65533;R&#65533;`&#65533;]&#65533;8&#65533;&#65533;ie&#65533;{`&#65533;&#65533;&#65533;L1&#65533;&#65533;U0&#65533;'Z&#65533;&#65533;P&#65533;&#65533;aTR&#65533;&#65533;72&#65533;@&#65533;B&#65533;&#1805; lP&#65533;&#65533;&#65533;{&#65533;T&#65533;Y&#65533;U2f.E.&#65533;&#65533;%&#65533;0o&#65533;&#1462;&#65533;E&#65533;&#65533;j&#65533;x&#65533;&#65533;aTB>1&#144;&#65533;c&#65533;FY&#65533;&#65533;1&#65533;N|&#65533;&#65533;&#65533;h&#65533;&#65533;ygT&#65533;m&#65533;&#65533;L&#65533;&#65533;&#65533;&#65533;&#65533;&#65533;|&#65533;e&#65533;zZ$;Qk&#65533;&#65533;[G&#65533;&#65533;H\M&#65533; &#65533;&#15272;&#65533;^&#65533;&#65533;?Mk&#65533;&#65533;&#312;&#65533; &#65533;&#65533;&#772;&#65533;l&#65533;bm0&#65533; &#65533;&#65533;D&#65533;*&#65533;&#65533;\_]&#65533;f&#65533;&#65533;&#1011;&#65533;&#65533;&#65533;2b&#65533;&#65533;&#65533;&#65533;&#65533;&#65533;'&#65533;&#65533;:&#65533;&#65533;&#65533;&#65533;b&#65533;P&#1327;Oz&#65533;&#65533;&#65533;g&#65533;&#65533;&#65533;&#65533;&#49501;7&#65533;&#65533;-D&#65533;L&#65533;h&#65533;&#65533;&#65533;&#65533;=&#65533;>c&#65533;7&#65533;&#65533;&#65533;&#65533;_&#593;&#65533;&#65533;&#65533;&#65533;&#65533;&#65533;Y&#65533;-&#65533;yH&#65533;d&#65533;&#65533;&#65533;&#65533;&#65533;&#1557;&#65533;&#65533;,&#65533;
&#65533;&#65533;&#65533;&#65533;&#65533;(N}&#65533;n&#65533;&#65533;&#65533;[xH&#65533;&#65533;\&#65533;&#65533;&#65533;&#65533;M&#65533;&#65533;T&#65533;&#65533;X-&#65533;@D=&#65533;IS&#523;&#65533;&#65533;x&#65533;M&#65533;s7&#65533;&#65533;p)&#65533;&#65533;RD&#65533;&#65533;&#65533;5@#&z&#65533;&#1732;&#65533;&#65533;	&#65533;&#65533;&#65533;&#65533;&#65533;sX)&#65533;&#65533;&#65533;&#1046;r&#65533;&#65533;&#65533;&#65533;UA&#65533;&#65533;&#65533;"&#65533;&#65533; &#65533;&#65533;&#65533;&#1634;h`/&#65533;&#1043;&#65533;r [_CWi'Xo&#65533;&#65533;V&#65533;&#65533;&#65533;&#65533;,&#65533;S&#65533;&#65533;&#65533;r&#528;/&#65533;|&#65533;e&#65533;{&#1299;&#65533;&#65533;[&#65533;&#65533;&#65533;&#65533;7E&#65533; &#65533;8x&#65533;&#65533;^&#65533;j&#65533;&#65533;&#65533;&#65533;&#65533;;!+&#65533;&#65533;&#65533;` `&#65533;&#65533;&#65533;V4&#65533;&#65533;&#65533;_aE;&#65533;&#65533;+!&#340; &#65533;e&#465;&#65533;E &#65533;&#65533;&#65533;&#65533;&#65533;&#65533;O&#65533;&#65533;&#65533;&#65533;&#65533;$)&#65533;&#65533;V&#65533;RG&#65533;K&#65533;&#65533;*&#65533;&#65533;*&#65533;8 &#65533;&#65533;h&#65533;flw&#65533;&#65533;&#65533;f&#65533;_*&#65533;&#65533;2,&#65533;/&#65533;G_&#65533;I]&#65533;^9p&#65533;&#65533;&#65533;9'wf&#65533;&#65533;?|&#65533;])&#65533;;&#65533;47s&#65533;&#65533;` &&#65533;t ,&#65533;xL&#65533;)p&&#65533;&#65533;X&#65533;w1&#65533;&#65533;7k&#65533;udV&#65533;]K/&#65533;'xOt~:&#65533;)&#65533;t&#65533;C&#65533;FRIrm(#T&#65533;&#65533;h&#65533;&#65533;Tv$=U9&#65533;wj&#65533;-xy&#65533;#&#65533;e!U&#65533;0`&#65533;H&#65533;;U&#65533;&#65533;Q
&#65533;Ky&#65533; ^&#65533;&#65533;T&#65533;/&#65533;&#65533;s&#466;&#65533;gk&#65533;&#65533;?&#65533;&#65533;'&#65533;Ra-&#65533;&#65533;q&#65533;Q&#65533;!}5&#65533;&#65533;6W&#65533;VV(|&#65533;L#&#65533;'&#65533;p&#65533;&#65533;&#65533;&#65533;&#65533;d8>f(e=&#65533;JFx&#65533;K(&#65533;z&#65533;&#65533;&#65533;&#65533;eY&#65533;\&#65533;E&#65533;&#65533;vp&#65533; ^Xq4&#65533; &#65533;3PH&#65533;S&#65533;L&#65533;u&#65533;I&#65533;S&#341;&#65533;+&#65533;GA&#65533;tu]wU&#65533;&#65533;](&#65533;78&#65533;8&#65533;&#65533;&#65533;@hg&#65533;d<&#65533;"&#65533;&#65533;&#65533;&#65533;&#65533;&#65533;l&#65533;M&#65533;n _!&#65533;E&#65533;&#65533;%\V&#65533;J b$&#65533;&#65533;&#65533;&#65533;&#65533;&#1858;Y&#65533;&#65533;&#65533;&#524; &#65533;K.&#65533;JGh&#65533;H&#65533;&#65533;&#65533;&#65533;&#65533;&#65533;&#65533;&#65533;vte&#65533;&#65533;RT&#65533;&#1336;7V&#65533;&#65533;&#65533;&#65533;&#65533;&#65533;&#65533;&#65533;]&#65533;wi(&#65533;&#1588;?~T($d8)&#65533;g&#65533;0&#65533;&#65533;m&#65533;&#65533;.&#65533;a&#65533;&#65533;&#65533;99":s\&#65533;T&#65533;H&#65533;%&#65533;L&#65533;&#65533;&#65533;R&#65533;&#65533;(&#65533;ri{,6&#65533;B&#65533;YG"&#65533;jH&#65533;7&#65533;c&#65533;6C&#65533;&#192;}p&#65533;S*2t&#65533;(5&#65533;&#65533;/&#65533;K1)&#65533;3&#65533;&#65533;&#65533;t&#65533;%i&#65533;&#65533;Y&#65533;&#65533;&#65533;8P&#65533;M&#65533;j&#65533;R&#65533;&#1487;Ai8&#65533;R&#65533;&#65533;"mHiN*&#65533;}G&#65533;G&#65533;&#65533;.1Bz&#65533;a#&#65533;&#996;&#65533;&#65533; &#65533;&#65533;&#65533;&#65533;&#65533;|&#65533;#~&#65533;#)&#65533;&#65533;&#65533;&#65533;&#65533;&#65533;JyS&#65533;E!9	/1&#65533;&#65533;lY&#65533;CVvI~&#65533;g&#65533;QC&#65533;,&#65533;%F&#65533;&#65533;&#65533;&#65533;T]&#65533;&#65533;Hr&#65533;9G&#65533;&#65533;H&#1766;&#65533;?&#65533;&#65533;&#65533;Q;8&#65533;R|&#147;9'&#65533;|&#65533;V6&#65533;S>E!&#65533;&#65533;}3?-&#65533;KY* &#65533;M&#65533;&#65533;G&#65533;*&#65533;&#65533;pUi&#65533;&#65533;XUC&#65533;=&#341;&#65533;Q&#65533;&#65533;&#65533;&#65533;7!9~&#65533;G&#65533;p&#65533;O&#65533;Pp&#65533;-O J!&#65533;&#65533;&#65533;<&#65533;&#65533;&#65533;&#65533;&#65533;&#65533;JXG&#65533;&#1430;&#65533;0&#65533;&#65533;)&#65533;&#65533;W3]&#65533;(&#65533;&#1630;&#65533;&#65533;G&#65533;&#65533;!Y&#65533;x&#65533;9z&#65533;0'&#65533;'&#65533;&#65533;y]Y&#65533;.A&#65533;&#65533;i&#65533;8&#65533;C&#65533;s&#1110;&#65533;&#65533;K&#65533;&#65533;N&#65533;&#65533;qG&#65533;x&#65533;}&#65533;&#65533;&#65533;&#530;&#65533;#&#65533;`&#65533;m&#65533;i&#65533;Z"&#65533;&#65533;&#65533;&#65533;C&#482;k&#65533;&&#65533;i&#65533;&#65533;\&#65533;k&#65533;&#9638;C&#65533;&#65533;x&#65533;&#65533;4&#65533;&#65533;&#65533;z&#1426;0&#65533;8uq&#65533;24vC&#65533;/&#65533;~/&#65533;aQ&#65533;N&#65533;&#65533;&#65533;1&#65533;9
WjA2&#65533;}!&#65533;&#65533;&#65533;Yf&#1330;3d&#65533;M6bfi&#65533;3z&#65533;&#65533;&#602;&#65533;&#65533;8&#65533;EE&#65533;t&#648;&#65533;&#65533;&#65533;q&#65533;&#65533;)1bV&#65533;f&#65533;y&#65533;&#65533;&#653;&#65533;&#65533;q2&#65533;/&#1415;&#65533;&#65533;&#65533;i&#65533;+&#65533;&#65533;Rn%dkz7:&#65533;&#65533;Z&#65533;pz&#65533;&#65533;^&#65533;&#65533;&#57961;ar&#65533;_3&#65533;(c&*&#65533;!#&#65533;&#65533;B!&#65533;&#65533;i&#65533;&#65533;i&#65533;)&#65533;f&#65533;\7&#65533;&#65533;&#65533;.!&#65533;&#65533;CI&#65533;z
&#758;{&#65533;&#65533;&#65533;&#65533;}&#65533;&#65533;C1&#65533;#vz&#65533;&#364;&#65533;vP&#65533;c&#65533;&#65533;E&#65533;d&#65533;&#65533;_y/&#65533;&#65533;|&#65533;&#65533;SE&#65533;&#65533;K&#65533;M&#65533;&#65533;&#65533;q~&#65533;<&#65533;:&#65533;0 7=&#299;Y9&#65533;)&#65533;{	A&#65533;&#65533;#r&#65533;:&#65533;GRc&#65533;&#65533;"&#65533;ajg&#404;DM&#65533;oJ&#65533;M&#65533;:b:X!&#65533;1lx&#65533;&#65533;W&#65533;0Q&#65533;T&#65533;&#65533;`&#65533;UQ&#65533;;3I,o&#65533;&#65533;1&#1114;+0&#65533;W&#65533;{&#65533;dWU&#65533;v&#65533;,:M&#65533;1&#65533;&#65533;	z&#65533;b&#65533;&#65533;L&#65533;&#65533;r&#65533;&#65533;8'&#65533;&#65533;&#65533;M&#65533;&#65533;&#65533;&#65533;&#453;&#65533;&#65533;
&#282;&#65533;	/1aY jP&#65533;U&#65533;@BY&#65533;&#65533;S#X&#65533;&#65533;hv&#65533;&#3744;@u&#65533;:&#65533;a[)A&#65533;s&#65533; \&#65533;&#65533;h&#65533;&#65533;&#65533;AT&#65533;&#65533;&#466;z&#65533;&#65533;1#&#65533;z&#65533;&#65533;Z/L"hBo}&#65533;D&#548;&#65533;&#65533;&#65533;&#65533;C&#65533;&#65533;&#65533;&#65533;P&#65533;<&#65533;&#1185;&#65533;&#65533;Bs&#1728;&#554;j&#65533;&#65533;'&#65533;&#65533;&#65533;&#65533;&#65533;y&#65533;8b$&#65533;RH#0&#65533;7&#65533;&#65533;_&#65533;&#65533;&#65533;q&#65533;&#65533;&#65533;K&#65533;A&#65533;-&#65533;'&#65533;K&#65533;&#65533;&#65533;&#65533;&#1565;xH&#65533;&#65533;&#65533;)&#1118;r&#7909;{&#65533;p&#65533;&#65533;&#65533;&#65533;361B&#65533;&#65533;&#65533; ;;ql&#65533;&#65533;&#65533;&#65533;q&#65533;&#65533;&#65533;&#65533;S&#65533;&#65533;&#65533;&#65533;r;&#65533;&#65533;%&#65533;&#65533;&#65533;JmEDQ&#65533;&#65533;&#65533;y&#65533;&#65533;&#65533;&#65533;&#65533;&#65533;&#65533;&#65533;V&#65533;x(T&#65533;	&#699;=&#65533;&#65533;&#65533;+x*p&#65533;j&#65533;&#65533;&#651;5&#65533;'4&#65533; &#65533;&#65533;&#65533;&#65533;&#65533;Dj&#65533;&#65533;F&#65533;p&#65533;X0&#65533;D|&#65533;&#65533;&#1656;&#65533;&#65533;&#65533;&#65533;&#65533;O&#65533;&#65533;Z&#65533;	F&#65533;a	&#65533;P['&#65533;I&#65533;&#65533;T,&#65533;t&#65533;Y&#65533;&#65533;&#65533;&#65533;&#65533;&#65533;+m9&#65533;&#65533;&#65533;U#&#65533;&#65533;q`&#65533;bA,&#65533;&#65533;&#65533;&#65533;X&#65533;&#65533;Q&#65533;41&#65533;h&#825;&#65533;3c&#65533;w&#65533;Wj&#65533;&#65533;a &l,&#65533;&#65533;
*&#885;&#65533;D:&#65533;&#65533;&#65533;b&#65533;1Q&#65533;&#65533;h&#65533;&#65533;)&#65533;$&#65533;&#482;&#65533;\	&#65533;&#65533;&#65533;Jy&#65533;&#65533;&#65533;:R&#65533;&#159;&#65533;&#65533;&#65533;&#65533;&#575;h&#296;&#65533;b&#65533;P%&#65533;E&#65533;3T]&#65533;i&#65533;&#65533;&#65533;&#65533;&#65533;&#65533;@&#65533;I&#65533;U{xD&#65533;&#65533;&#65533;&#65533;&#65533;&#65533;\&#65533;k`&#2010;&#65533;V &#65533;&#65533;)&#65533;&#65533;z&#65533;&x&#65533;k&#65533;Cw&#65533;f&#65533;&#65533;Kq,&#65533;N&#65533;&#65533;&#65533;
&#65533;9&#65533;5&#65533;o&#65533;nZd(&#65533;l
&#65533;&#862;L&#65533;&#65533;9&#65533;&#65533;&#65533;&#65533;&#65533;o&#65533;&#65533;N&#65533;	!&#65533;&#517;&#65533;&#65533;&#65533;&#65533;&#65533;QT&#65533;&#65533;&#65533;\&#65533;&#65533;&#65533;&#65533;&#798;-&#65533;&#65533;g&#65533;A&#65533;!yHq&#65533;&#65533;&#65533; H&#65533;e0&#65533;&#65533;(&#65533;&#65533;&#1406;	M&#65533;&#65533;&#65533;&#65533;&#65533;&#65533;&#65533;&#65533;&#65533;F&#65533;5! &#65533;
-&#65533;&#65533;&#65533;&#65533;8RA&#65533;&#65533;&#65533; 	^P&#65533;&#65533;&#65533;&#65533;&#1819;&#65533;&#65533;&#65533;H&#65533;&#65533;&#65533;&#65533;qK;80P&#65533;(;&#65533;$&#65533;&#65533;&&#65533;&#65533;hS!&#65533;&#65533;&#1178;P
&#65533;&#65533;[`&#65533;P[]&#65533;&#65533;N/&#65533;&#65533;3"&#65533;`k+Kl5&#65533;h3&#65533;&#65533;M"&#65533;&#65533;&#65533;&#65533;&#65533;N3&#65533;""V&#65533;R<}&#65533;>=&#65533;&#65533;A&#65533;AF&#65533;&#459;L)!	4&#65533;]\&#65533;B&#65533;bD&#65533;[&#65533;M&#65533;&#65533;&#65533;&#65533;1E&#65533;%&#65533;&#65533;&#65533;T&#65533;wbN&#65533;&#65533;&#65533;&#65533;!fh&#65533;U&#65533;&#65533;&#65533;1&#65533;|&#1506;&#65533;b&#65533;&#65533;&#65533;&#65533;*&#65533;&+&#1539;&#65533;&#65533;p'*&#65533;&#65533;&#65533;9D<&#1381;1&#65533;)!#&#65533;&#65533;:&#1769;k&#65533;nv+&#65533;&#1446;a	V@e&#65533;&#65533;&#65533;&#65533;&#65533;r&#65533;&#65533;&#65533;-&#338;}x@&#65533;V&#65533;&#1762;1&#65533;)a&#65533;e&#65533; &#65533;=-&#65533;,X&#65533;&#65533;&#65533;&#65533;&#65533;&#65533;+&#65533;&#65533;&#65533;)&#65533;&#65533;&#65533;&#65533;&#1677;&#65533;E&#65533;GW.&#65533;>&#65533;&#65533;&#65533;&#65533;&#65533;	]0&#65533;&#65533;c`&#65533;}&#65533;3S&#65533;p&#65533;&#65533;&#65533;>&#65533;&#65533;&#65533;&#65533;&#65533;m &#65533;&#65533;M&#65533;&#65533;&#65533;;&#65533;1&#65533;&#65533;&#65533;i&#65533;&#65533;&#65533;{:u3&#65533;&#65533;&#65533;NJr&#65533;Y&#1505;3&#65533;I&&#65533;&#65533;(n&#65533;dI0.&#65533;c&#65533;&#65533;9a0&#65533;&#65533;W
&#65533;&#65533;A&#65533;>N&#65533;XR&#65533;XvP&#65533;
f&#65533;

&#65533;L&#65533;&#65533;%y&#65533;&#65533;&#65533;K&#65533; 	f&#65533;&#65533;M&#65533;&#65533;O&#65533;*&#65533;R&#65533;s&#65533;dj&#65533;&#65533;&#65533;d&#65533;&#65533;
&#65533;&#65533;&#65533;h&#65533;c&#65533;&#65533;e&#65533;&#65533;x&#65533;&#65533;&#65533;;&#65533;p^&#65533;&#65533;[od&#65533;&#65533;L&#65533;T&#65533;&#65533;v&#65533;&#65533;&#65533;&#65533;VASH&#65533;L&#65533;&#65533;&#65533;&#65533;I&#65533;3&#65533;t&#65533;&#65533;k&#65533;ZN
&#65533;+&#65533;&#65533;i&#65533;&#65533;<&#65533;&#565;&#65533;o&#65533;&#65533;v>&#65533;&#65533;&#65533;&#1598;&#65533;&#65533;y>EI&#65533;&#65533;&#65533;gAx&#65533;&#65533;&#65533;V&#65533;C&#65533;y:&#48670;&#65533;&#65533;.N&#65533;&#65533;&#65533;&#65533;&#65533;&#65533;>&#65533;&#65533;^&#65533;&#65533;~&#65533;&#542;&#65533;&#702;&#65533;&#65533;&#65533;&#65533;&#65533;&#65533;&#65533;&#65533;&#65533;&#65533;>&#65533;&#65533;^&#65533;&#65533;N@Wt&#65533;&#65533;^&#65533;&#65533;&#65533;&#65533;&#65533;&#65533;&#65533;&#65533;&#65533;&#65533;^x2 !&#65533; t ,X d &#65533;  &#65533; &#65533;H&#65533;&#65533;&#65533;&#65533;*\&#560;&#65533;&#199;#J&#65533;H&#65533;!&3j&#65533;&#561;&#65533;&#463; C&#65533;I&#65533;&#65533;&#595;(S&#65533;&#65533;&#65533;&#65533;&#727;0c&#668;I&#65533;&#65533;&#856;,o&#65533;&#65533;&#627;&#65533;&#991;@&#65533;&#65533;&#65533;)&#65533;&#65533;&#1123;H&#65533;*]:&#65533;&#1255;P12&#65533;J&#65533;&#65533;&#1387;XCF&#65533;&#65533;4&#65533;&#1519;`&#202;5&#65533;U&#65533;&#1587;h&#1258;]&#65533;&#65533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e&#65533;&#65533;SS]&#65533;&#65533; &#65533;&#65533;\&#65533;&#65533;&#65533;&#65533;&#65533;&#65533;&#1747;U&#65533;&#65533;&#1875;&#65533;k&#65533;G&#65533;&#65533;&#65533;M&#65533;q&#444;&#65533;+&#65533;}&#65533;y&#65533;&#65533;&#1059;&#740;&#65533;&#65533;&#65533;A&#65533;h/&#65533;&#1913;&#65533;&#65533;9\d&#65533;&#65533;N&#65533;&#65533;&#65533;&#65533;+N&#65533;8&#65533;&#65533;&#65533;&#65533;8vt&#65533;&#65533;~&#65533;&#65533;,&#65533;&#65533;&#65533;&#65533;&#65533; xQu&#65533;&#65533;&#65533;&#65533;&#65533;
C&#65533;'&#65533;&#65533;&#65533;&#65533;&#65533;&#65533;8 B&#65533;&#4510;&#608;&#65533;&#65533;&#65533;&#65533;5&#65533;&#65533;n@&#65533;&#65533;H@Dp&#65533;&#65533;(&#13079;y(&#135;&#65533;&#65533;#&#65533;0&#65533;&#65533;_&#65533;&#65533; %&#65533;(&#1873;H>4&#65533;&#65533;{e&#65533;&#65533;	&#65533;&#65533;&#65533;I&#65533;&#138;0&#65533;&#65533;B<u&#65533;d&#65533;M&#65533;&#65533;&#65533;{l&#65533;&#1474;BV&#65533;)R&#65533;&#65533;M&#65533;@ ]"&#65533;@&#65533;u%&#65533;&#65533;&#65533;\8&#65533;@&#65533;	&#65533;&#65533;f&#65533;&#65533;m'&#65533;>j&#1410;~x&#65533;@	a&#65533;&#65533;&#65533;	&#65533;&#65533;O&#65533;&#65533;B&#65533;&#65533;&#65533;#&#65533;=d
i&#65533;&#65533;&#65533;&#65533;e &#65533;&#65533;G&#65533;brjkjq&#65533;&#65533;&#289;N&#65533;&#1707;&#65533;&#65533;"8&#65533;-&#65533;Gk&#65533;&#562;&#65533;&#1604;\&#65533;z&#65533;&#65533;&#65533;y&#65533;cq&#65533;&#65533;&#65533;&#65533;#&#65533;&#246;ya&#65533;*[M&#65533;j&#65533;>@[+&#65533;&#65533;V;&#65533;&#65533;&#65533;&#65533;&#65533;&#65533;&#65533;yj&#65533;+&#65533;&#65533;&#65533;&#65533;&#65533;`&#65533;&#37019;lk&#65533;m&#65533;&#65533;;&#65533;&#65533;&#65533;&(&#1065;&#65533;&#65533;&#65533;&#65533;b&#65533;)&#65533;&#65533;&#65533;-&#65533;w&#65533;&#65533;&#65533;&#65533;&&#65533;&#65533;&#65533;&#65533;&#65533;*%1n60{1&#65533;,&#65533;&#65533;4O&#65533;v6&#65533;&#65533;&#65533;&#65533;E&#65533;&#65533;(&#65533;&#65533;ri@Z&#65533;'&#65533;2O&#65533;&#65533;&#65533;z&#65533;&#65533;3&#65533;>[ &#65533;&#65533;L;&#65533;Bx&#65533;&#65533;&#65533;Uw&#65533;5W3&#65533;&#65533;&#65533;&#65533;Ht2&#65533;_/&#65533;&#171;G#&#65533;q&#65533;5&#65533;mu8Nt&#65533;&#65533;xc0C&#65533;Cw&#65533;&#65533;}d]&#65533;&#65533;x&#65533;&#65533;&#1800;<`&#65533;&#1885;&#65533;&#65533;&#65533;&#65533;v&#65533;l[j&#65533;&#65533;&#65533;O&#65533;&#65533;&#65533;9&#65533;{&#65533;&#65533;PC$&#65533;&#65533;1n&#65533;&#65533;'&#65533;&#65533;&#65533;&#65533;y&#65533;),&#65533;&#65533;O&#65533;-:&#65533;&#65533;k&#65533;3&#65533; &#65533;&#65533;G&#65533;Wn&#65533;^&#65533;&#65533;A&#65533;&#65533;%&#65533;<YE&#65533;+&#65533;&#1573;>9&#1368;u&#65533;5&#65533;&#65533;&#65533;h4P&#65533;&#65533;./&#65533;j>@&#65533;&#65533;%&#65533;@}&#65533;&#946;&#65533;&#65533;%&#65533;}F&#65533;&#65533; &#65533;a&#65533;&#65533;Ra&#65533;&#65533;&#65533;#&#65533;&#65533;&#65533;&#1827;>&#65533;&#65533;83R&#65533;&#65533;&#65533; &#65533;`{&#65533;&#65533;W&#65533;@$&#65533;gJ&#65533;&#65533;g&#65533;&#65533;M&#65533;&#65533;&#1210;	w*P&#65533;
&#65533;K&#65533;&#65533;&#65533;&#65533;-M&#65533;&#65533;3&#736;&#1596;k	&#65533;ycC&#256;0&#65533;Y&#65533;&#65533;	0&#65533;	&#65533;%&#65533;#}Q&p/l&#65533;&#65533;&#65533;0&#65533;&&#65533;gu#U&#65533;&#65533;C&#65533;&#65533;&#65533;L&#65533;&#65533;		D&#1309;&#65533;K&#65533;&#65533;A&#65533;&#65533;&#65533;&#65533;&#65533;I&#65533;&#65533;Kt&#65533;a&#65533;)&#65533;&#65533;&#27362;&#65533;&#65533;&#65533;&#65533;&#1793;@&#65533;&#65533;&#65533;&#65533;&#65533;&#65533;"&#65533;&#65533;0e&#65533;&#65533;~&#65533;5&#65533;%&#65533;&#1153;&#65533;&#65533;@9"&#65533;&#65533;	&#65533;&#65533;&#65533;&#65533;=&#65533;h&#65533;!&#65533;&#65533;b&#65533;&#65533;Y&#65533; S*&#65533;!G&#1618;&#65533;&#65533;@&#65533;L%&#65533;&#65533;7l&#65533;&#65533;&#65533;&#65533;&#65533;&#65533;w <&#65533;&#65533;&#65533;$"&#65533;&#65533;&#65533;&#65533;+w$&#65533;0M-&#65533;&#65533;!8&#65533;"+uT&#65533;?&#65533;F&#65533;&#65533;&#803;&#65533;&#65533;	&#65533;&#65533;0&#65533;&#65533;&#65533;4&#65533;&#65533;azK[y&#65533;8&#489;&#65533;T&#65533;:&#65533;C&#65533;u&#1449;&#65533;q&#65533;99&#65533;!k)&#65533;n&#65533;&#65533;&#64267;&#65533;&#65533;&#65533;Ii&#65533;&#65533; -&#65533;ab&#65533;&#65533;&#65533;B<&#65533;dZ&#1004;a&#1181;&#65533;&#65533;O6-&#65533;9&#65533;&#65533;&#65533;*&#65533;`&#637;|&#65533;&#65533;&#65533;SE&#65533;g&#65533;&#50383;&#65533;&#65533;&#1571;&#65533;&#65533;&#1110;vD&#65533;U&#65533;hiZ@&#65533;,&#65533;&#65533;&#65533;T!&#65533;JZ&#65533;^&#65533;&#65533;&#65533;&#65533;J]JT&#65533;&#65533;&#65533;"&#65533;b&#65533;&#65533;P&#65533;&#65533;&#1089;&#65533;&#65533;&#65533;V&#65533;h9ETSE&#65533;jF&#65533;&#65533;&#65533;&#65533;&#23334;&#65533;l&#65533;&#65533;&#65533;&#506;&#65533;B&#65533;&#65533;&#65533;&#65533;&#65533;&#65533;H&#65533;&#65533;&#65533;fj&#65533; -&#65533;:D|N&#65533;&#65533;&#65533;@P&#65533;&#65533;&#65533;&#65533;&#65533;&#65533;&#65533;M&#202;1\&#65533;&#65533;}b&#65533;&#65533;>`1g&#65533;&#65533;&#65533;&#1900;#`'KY&#65533;y&#65533;BLu&#65533;H&#65533;&#65533;&#65533;
&#65533;R@&#65533; \&#65533;W&#65533;&#1178;6&#65533;&#65533;+]@!&#65533;&#65533;N&#65533;&#65533;A&#65533;(&#65533;W&#65533;&#65533;F)&#65533;&#877;n&#65533;&#65533;&#65533;4<&#65533;&#65533;&#65533;0e&#65533; &#65533;&#65533;ZW&&#65533;&#65533;:&#65533;&#65533;D9(V"&#65533;&#65533;&#65533;&#65533;C&#65533;&#65533;&#65533;(P&#65533;]&#65533;&#65533;&#65533;&#65533;xez &#65533;&#1002;&#65533;2&#65533;&#65533;&#65533;&#65533;1&#65533;]/&#65533;L&#65533;&#65533;&#65533;&#65533;&#65533;s&#65533;D&#65533; ,:&#65533;&#65533;&#65533;&#65533;&#65533;V&#65533;&#65533;&#65533;&#65533; &#65533;&#65533;&#367;&#65533;?)&#65533;&#65533;&#65533;&#65533;&#65533;&#65533;<&#65533;	y	&#65533;&&#1730;6,?Q.&#65533;&#65533;6`#&#65533;]&#65533;pB&#65533;Ul8&#65533;s&#65533;&#65533;<&#778;&#65533;&#65533;&#65533;=R]&#65533;:x&#65533;*&#65533;Z&#65533;&#65533;9&#65533;&#65533;8lM*&#65533;N&#65533;KdqiD*&#65533;&#65533;&#65533;&%&#65533;&#65533;f&#65533;yx&#65533;["&#65533;Leu&#65533;&#65533;0+q}\&#65533;&#65533;N&#65533;)6&#65533;W&#1956;\&#65533;2&#65533;&#65533;&#65533;&#65533;6&#65533;&#65533;&#65533;&#65533;^&#65533;&#65533;&#65533;&#65533;&#65533;&#65533;&#65533;e3&#1753;4h&#904;
&#65533;&#65533;c&#65533;h@&#65533;sT&#65533;F&#65533;&#485;&#65533;&#65533;wN4&#65533;&#890;.&#65533;&#65533;G&#65533;&#65533;&#65533;\{1&#65533;&#65533;&#65533;&#65533;&#65533;u)=/+&#65533;&#1253;&#65533;*T&#65533;&#65533;&#65533;E&#65533;Z"m&#65533;&#65533;T6	To|&#65533;&#65533;H&#65533;&#65533;&#65533;&#65533;&#65533;-&#65533;&#65533;q0&#65533;	g&#65533;%p&#65533;&#65533;c&#65533;H7F&#65533;+z&#732;&#65533;[p&#65533;l,&#65533;&#65533;&#65533;{&#65533;&#65533;3&#65533;&#1034;&#65533;&#65533;&#65533;&#65533;Gl[7&#65533;&#65533;Z&#65533;u&#65533;&#1642;&#65533;&#65533;&#65533;g&#65533;&#65533;&#65533;&#36210;M&#65533;d";&#65533;&#65533;d3&#65533;&#65533;Mo&#65533;0&#65533;&#1602;&#65533;w_&#65533;&#1885;&#65533;&#65533;&#65533;&#11941;&#65533;&#65533;&#65533;uk&#65533;-N&#65533;&#65533;9u&#65533;&#65533;u&&#65533;&#65533;CC&#65533;&#65533;rVu N&#65533;M&#65533;;&#65533;Pr&#65533;&#65533;BiQ&#65533;&#65533;&#65533;&#263;&#65533;&#65533;&#65533;LyR~ntIF&#65533;&#65533;&#65533;m&#65533;&#65533;&#65533;&#1764;V&#65533;&#65533;&#65533;@&#65533;&#65533;&#65533;&#65533;^G&#65533;&#65533;^&#65533;,&#65533;"&#65533;i
w&#65533;b&#65533;l&#65533;+&#65533;bL&#65533;&#65533;&#65533;c&#65533;y&#1079;N;5VO&#65533;&#65533;u&#65533;*&#65533;&#65533;)&#65533;&#65533;&#65533;A+&#1547;^&#65533;&#65533;&#65533;:&#65533;Xo%p&#65533;N&#65533;&#65533;&#65533;&#65533;&#65533;&#954;&#65533;\&#65533;&#65533;&#65533;&#65533;&#65533;X&#65533;~iY&#65533;9&#65533;&#65533;&#65533;&#65533;&#65533;q7&#1633;&#65533;&#65533;&#65533;&#65533;&#65533;&#1912;&#65533;4@l}&#65533;&#65533;&#65533;&#65533;&#65533;HAb)&#65533;&#65533;&#65533;??&#65533;&#1977;#O%&#65533;&#65533;3&#65533;&#65533;&#65533;&#65533;&#1272;&#65533;&#65533;O&#1427;&#65533;e&#65533;1&#65533;!U&#65533;&#65533;&#65533;{&#65533;e&#65533;&#65533;&#65533;&#65533;e6m&#65533;&#65533;&#65533;"XJz&#65533;&#65533;&#65533;-&#65533;rA&#65533;&#65533;&#65533;&#65533;#&#65533;&#65533;&#65533;aXC&#65533;&#65533;&#65533;v&#65533;&#782;&#65533;\&#65533;&#65533;&#65533;&#65533;o&#65533;&#65533;&#65533;&#65533;2&#65533;&#65533;S~;&#65533;b&#65533;U&>&#65533;H&#65533;~&#65533;&#65533;#5&#65533;&#65533;&#65533;sY&#65533;j&#65533;&#65533;&#65533;&#65533;F{&#309;&#65533;&#65533;66e:&#65533;~&#65533;~&#65533;&GB&#65533;&#65533;&#65533;wHx&#65533;&#65533;]&#165;t]&#65533;=&#65533;Qkn6l&#65533;3&#65533;}&#65533;'w8mMdt`&#65533;&#65533;:&#65533;&#65533;Mz&#65533;*M&#65533;|n1&#65533;&#65533;B&#65533;7!(z#&#65533;xuj&#65533;q&#65533;&#65533;b xs&#65533;&#65533;/`&#65533;8%8&#65533;&#65533;9&#65533;j&#65533;f&#65533;7g&#1191;{&#65533;bd&#65533;&#65533;T_w9?&#65533;4&#65533;d~&#1268;")&#65533;vp&#65533;aL&#65533;&#65533;A&#65533;GRCxX!&#65533;&#65533;c&#65533;1 CCgi&#65533;"W&#65533;dX,&#65533;&#65533;&#65533;&#65533;b\&#65533;&#65533;
w=x/-8&#65533;&#65533;/&#65533;0x&#65533;&#65533;$&#65533;Y&#65533;}&#65533;&#65533;&#65533;Z&#65533;G&#2018;]&#65533;&#65533;&#1542;&#65533;8z&#65533;sU&#65533;m&#65533;*f,0Py(C&#65533;&#65533;W&#65533;&#1479;&#1685;yW&#65533;0EpM&#65533;6n&#65533;n&#65533;s&#65533;&#65533;&#65533;&#65533;&#65533;&#65533;&#65533;&#65533;&#65533;&#1291;)&#65533;&#65533;&#65533;8>&#65533;&#65533;&#65533;~&#65533;!AEDg&#65533;N/SH&#65533;&#65533;oh&#456;&#65533;&#65533;C&#65533;&#65533;&#65533;&#65533;,p&#65533;&#65533;&#65533;&#65533;x&#65533;?&#1000;j&#65533;+&#65533;v&#65533;$&#65533;-	&#65533;lCV&#65533;HUr&#65533;vJ&#65533;#%&#65533;c&#808;B&#643;(&#65533;2{&#65533;l&#65533;&#65533;_w&#65533;&#65533;&#65533;s&#65533;&#65533;L&#65533;&#143;]&#65533;&#65533;&#65533;&#65533;&#65533;+
&#65533;&#65533;x&#65533;&#65533;&5&#450;,&#272;&#65533;(_&#1189;H&#65533;(&#65533;&#65533;85 h&#65533;&#65533;"j&#1656;H&#65533;&#65533;&#65533;^r&#65533;&#65533;#&#65533;g.&#65533;D{&#1093;q&#65533;&#65533;&#65533;l&#65533;&#65533;&#1618;&#65533;&#65533;&#65533;0&#65533;&#65533;&#65533;xo&#65533;&#1546;&#65533;&#65533;s2&#65533;G8&#65533;(-Qy&#65533;qy&#65533;&#65533;&#65533;&#65533;&#65533;/&#65533;2&#65533;,&#65533;afy&#65533; &#65533;g&#65533;;&#65533;&#65533;&#65533;&#65533;&#1364;&#65533;&#65533;J'&#65533;6&#65533;?&#65533;&#65533;&`&#65533;C&#65533;&#65533;$&#65533;&#65533;k(&#65533;&#65533;&#65533;-2&#65533;V&#65533;&#65533;&#65533;&#65533;&#65533;1U{&#65533;G&#65533;:&#1472;&#65533;&#65533;T&#65533;0P S&#65533;{.t47&#65533;<~	y&#65533;iC&#65533;Y&#65533;b&#65533;jR&#65533;01&#65533;&#65533;M`M&#65533;&#65533;&#65533;&#65533;W|&#65533;V3!&#65533;&#65533;c&#65533;Y&#65533;&#65533;	&#65533;&#65533;&#65533;&#65533;&#65533;	&#65533;!&#65533;I]&#65533;6]Wq&#65533; y\&#17610;&#65533;L&#65533;5$&#65533;&#65533;&#65533;hP&#65533;&#65533;&#65533;&#65533;&#65533;&#1628;&#65533;	&#65533;IXP@P&#1001;&#65533;V&#65533;7&#65533;G&#65533;&#65533;H&#65533;&#65533;&#65533;E7&#65533;&#65533;&#1117;'	&#65533;7*&#65533;&#65533;&#65533;:&#65533;aN9@X&#65533;$%&#65533;&#65533;&#65533;&#65533;9j&#65533;CI&#65533;&#65533;&#65533;&#65533;$g&#65533;&#410;q&#65533;1&#65533;zJc&#65533;U&#65533;&#65533;&#65533;&#65533;&#65533;&#65533;~&#1092;&#65533;CC&#65533;3w3&#65533;&#65533;&#65533;&#604;2:&#65533;4
18&#65533;&#65533;&#673;&#65533;%"&#i&#65533;&j&#65533;&#65533;ev&#65533;&#1112;&#226;L&#65533;0W&#65533;!&#65533;&#65533;T&#1694;	&#65533;)V&#65533;nC&#65533;88g&#65533;J&#65533;/L&#65533;&#65533;OZ;&#65533;&#65533;@&#65533;!f(&#65533;V&#65533;s&#65533;&#65533;&#65533;y&#65533;&#1125;&#1684;&#65533;&#65533;9&#65533;M&#65533;|/
&#65533;q&#65533;&#65533;R&#65533;k&#65533;;W&#1875;&#65533;&#65533;	&#65533;&#65533;&#65533;L*&#65533;&#65533;&#65533;a&#65533;7x&#65533;Uq&#65533;9a&#65533;4&#65533;&#65533;J&#65533;	&#65533;(&#65533;?&#65533;&#65533;C>&#65533;8&#65533;a@&#65533;&#65533;&#65533;&#65533;&#65533;jZh%&#65533;&#65533;&#65533;&#65533;&#802;&#65533;&#65533;&#1367;)&#65533;{&#65533;'G&#65533;&#65533;z&#65533;Qa&#65533;:h3!&#65533;&#65533; &#65533;&#65533;Aq*r4F&#65533;&#65533;(&#65533;4 F*&#65533;&#65533;&#65533;&#65533;&#65533;a&#65533;h&#65533;dV&#65533;&#65533;C&#65533;*d&#65533;^2&#65533;=l&#65533;&#65533;&)&#65533;z&#65533;*]&#65533;j&#65533;&#65533;&#65533;<V!&#65533;&#65533;Z{&#65533;L&#65533;s&#65533;E&#65533;&#65533;e&#65533;&#65533;&#65533;'&#65533;&#371;&#65533;'&#65533;&#65533;&#65533;&#65533;7"E&#65533;&#65533;r&#65533;H&#65533;&#65533;&#65533;H+p&#65533;&#65533;&#65533;&#65533;&#65533;u4X&#65533;{d&#65533;%*&#65533;&#65533;&#65533;&#65533;&#65533;B`{&#65533;&#65533;x&#65533;&#65533;&#65533;1&#65533;"+Gf&#1942;&#65533;&#65533;:&#65533;&#65533;&#65533;&#1713;&#65533;&#65533; "X&#65533;&#65533;M&#65533;&#65533;2&#65533;&#65533;(Y&#65533;&#65533;D&#65533;4&#65533;vz&#65533;8[:&#65533;-^&#65533;&#65533;&&#65533;&#65533;&#65533;&#65533;0)6	&#65533;.&#65533;&#65533;=DUF&#65533;u&&#65533;&3;&#65533;&#65533;&#65533;&#65533;M&#65533;&#65533;&#65533;=+&#65533;&#65533;C&#65533;bu&#65533;3&#65533;;&#65533;&#65533;Z6&#65533;&#65533;L)A&#65533;&#65533;~&#65533;&#65533;&#65533;o&#65533;&#65533;iKbk,m&#65533;&#65533;;&#525;&#1187;&#65533;&#65533;7&#65533;r'}K&#65533;&#65533;&#65533;&#65533;z&#65533;	Z&#65533;q&#65533;s{nK&#65533;r&#65533;#&#65533;&#30222;pFG&#65533;y&#65533;&#9751;C&#65533;t&#65533;&#65533;&#65533;RR&#65533;&#65533;&#65533;&#65533;J&#185;&#65533;&#65533;;&#65533;&#65533;7&#65533;&#65533;&#65533;&#1720;7iy+&#65533;9&#65533;&#65533;Rcf+&#65533;&#65533;&#65533;+&#65533;&#65533;f{:&#65533;&#763;&#65533;&#65533;&#65533;B&#65533;*&#65533;Oaa&#65533;&#65533;&#65533;1&#65533;&#65533;&#65533;f&#65533;F&#65533;&#65533;&#65533;1`&#65533;&#65533;&#65533;"[&#65533;&#65533;r&#65533;&#65533;&#65533;&#65533;x&#65533;&#65533;[L&#65533;&#65533;&#65533;|&#65533;&#65533;P
t&#65533;&#65533;y&#65533;W&#65533;l@%&#65533;55y&#65533;j&#65533;&#65533;n&#1790;&#65533;w&#65533;&#65533;&#65533;&#65533;&#65533;&#65533;R&#65533;&#65533;WZ&#65533;pP&#65533;&#65533; &#65533;X&#65533;y&#65533;kZ&#1084;&#1624;&#65533;K&#65533;&#65533;jbA&#65533;&#65533;L&#65533;&#65533;	L&#65533;&#133;S&#65533;cG&#65533;]lqW&#65533;&#65533;r&#65533;&#65533;"~Ku+&#65533;S &#65533;&#65533;&#65533;&#65533;&#65533;&#65533;D&#65533;&#65533;&#65533;(\+&#65533;&#65533;&#65533;i&#65533;$&#65533;C#&#281;&#65533;'L&#65533;j}&#65533;&#65533;X0N&#1086;&#65533;&#65533;Z&#65533;&#65533;&#182;&#65533;&#65533;	&#65533;&#34544;&#1103;D!&#65533;&#65533;&#65533;3+&#65533;&#65533;&#65533;zEl&#65533;Bq&#65533;N&#65533;*)]J;&#65533;C&#65533;&#65533;&#65533;&#65533;*&#65533;
&#65533;&#65533;&#65533;&#65533;&#665;&#453;&#65533;&#65533;|L&#65533;S&#65533;~&#1641;Ui&#65533;&#65533;&#65533;&#65533;&#65533;*|&#65533;&#65533;o&#65533;&#65533;]&#65533;&#65533;~HD&#1753;&#65533;&#65533;&#65533;{&#371233;\&#65533;&#65533;A&#65533;&#65533;&#65533;M&#65533;&#65533;$K&#65533;/&#65533;&#608;&#65533;&#65533;&#65533;K&#1068;6&#1405;&#65533;xm0&#65533;L&#65533;r`"&#65533;&#65533;.C$&#1348;~R4&#65533;&#65533;qqAt`&#65533;Q0&#951;Lp&#65533;&#65533;&#65533;&#65533;&#65533;&#65533;&#65533;&#65533;&#65533;&#65533;7`&#65533;P&#65533;|&#65533;&#65533;&#65533;_&#65533;&#10244;&#65533;c W&#65533;+ l&#65533;&#65533;]&#65533;&#65533;%_:&#65533;&#65533;&#65533;&#65533;\&#634;&#65533;&#65533;	-g*&#65533;Rkn&#65533;i*%&#65533;&#65533;&#692;&#65533;1&#545;&#65533;D&#1372;,&#65533;g9&#65533;&#65533;&#65533;Y&#65533;&#65533;&#65533;&#65533;&#65533;&#65533;)m*0&#65533;T^&#65533;&#825;#a&#65533;0&#65533;4&#65533;&#65533;&#65533;t&#65533;a!M7&#65533; &#65533;&#65533;r+G&#65533;v&#65533;&#65533;L&<,Y&#65533;&#65533;Q,&#65533;&#65533;CA2]:%&#65533;`&#65533;.&#65533;&#65533;T:&#65533;q&#65533;&#65533;F&#65533;&#1218;&#65533;h&#65533;0&#65533;S	&#65533; E&#65533;&#65533;"}&#65533;>t@[&#65533;%l&#1363;&#65533;&#65533;&#65533;&#65533;J&#65533;&#65533;'yF-R&#65533;#c}e&#65533;&#65533;x&#65533;&#65533; .&#65533;&#65533;O&#65533;&#65533;V&#65533;&#65533;&#1500;&#65533;&#65533;t0&#65533; 0&#65533;a&#65533;f] 3&#65533;&#65533;&#65533;X@&#65533;&#145;&#65533;&#65533;K-b&#65533;&#65533;]&#65533;&#65533;\&#65533;.8zHf-&#65533;)&#65533;&#65533;FP\&#65533;&#65533;&#65533;&#1487;y&#65533;X&#1695;}+&#65533;&#65533;8&#65533; &#65533;?&#65533;&#65533;F&#65533;&#65533;;0g^@&#65533;&#65533;!m&#65533;5&#65533;4w&#65533;C&#65533;&#65533;g-"Q&#65533;!&#65533;|Q	&#813;&#65533;&#65533;L&#65533;ePf ,'{&#65533;@&#65533;&#65533;&#65533;&#65533;&#65533;&#175;&#65533;&#65533;&#65533;&#65533;1&#693;.M&#65533;&#65533;K}&#65533;&#65533;&#65533;q->L&#65533;yr#&#1916;lHp&#65533;&#65533;&#987;&#65533;&#65533;&#65533;ha&#65533;!&#1964;,>&#65533;z&#65533;&#65533;*7&#65533;Pit$&#65533;M&#65533;j&#65533;&#65533;&#65533;#P&#65533;&#65533;&#1979;&#65533;NJE&#1880;&#65533;&#65533;&#65533;s&#65533;F&#65533;1T@X&#65533;&#65533;W1&#65533;F&#65533;&#65533;,&#65533;&#65533;1&#65533;&#65533;j&#65533;#2&#65533;&#65533;&#65533;]&#65533;~s&#65533;&#65533;&#1641;g&#65533;&#65533;;&#65533;Qe	+&#65533;&#1646;&#65533;&#65533;S1&#65533;	gG^&#65533;&#65533;&#65533;&#65533;=&#65533;XNZS&#65533;&#65533;%&#65533;L&#65533;x&#65533;&#65533;l!g&#65533;&#65533; &#65533;+&#65533;h~&#65533;&#65533; xi&#65533;&#65533;&#65533;J7&#65533;&#65533;&#65533;<^&#65533;oL&#65533;P&#65533;y&#65533;{D&#65533;i!&#65533;Z&#65533; &#65533;&#65533;&#1408;~&#65533;&#1016;&#65533;0&#65533;R&#65533;&#65533;&#65533;{Upcr&#65533;+&#65533;&#65533;^&#65533;fz&#65533;P&UM&#65533;&#65533;&#65533;&#65533;&#65533;{&#65533;&#65533;&#65533;&#65533;&#65533;@&#65533;1n&#65533;&#65533;&#65533;M&#65533;t|&#43598;&#65533;&#65533;&#65533;&#65533;&#65533;&#65533;&#65533;&#65533;~&#65533;)&#744;&#65533;&#65533;&#65533;+b&#65533;{&#65533;@&#637;&#65533;&#65533;&#65533;&#65533;7t&#65533;&#65533;&#65533;\#'&#65533;&#65533;&#65533;>'EP>&#65533;&#1438;8Jl	&#65533;&#65533;&#65533;&#65533;&#65533;&#65533;&#65533;&#65533;V&#65533;&#65533;>&#65533;&#65533;&#65533;&#65533;&#65533;~&#65533;&#65533;&#65533;&#65533;&#65533;6&#65533;&#65533;&#65533;&#65533;&#65533;&#65533;&#65533;n`&#65533;&#65533;&#65533;&#65533;&#1946;&#65533;}CP|&#65533;&#65533;&#65533;&#65533;&#65533;.&#65533;DP !&#65533; ^ ,X p &#65533;  &#65533; &#65533;H&#65533;&#65533;&#65533;&#65533;K*x&#65533;&#65533;&#199;J&#65533;&#65533;&#65533;&#331;3j&#65533;&#561;&#65533;&#463; C&#65533;<H&#65533;&#65533;&#595;(S&#65533;\&#626;&#65533;&#727;0c&#668;I&#65533;&#65533;L&#65533;
&#627;&#65533;&#991;@&#65533;
&#65533;h&#65533;&#65533;&#1123;H&#65533;*]&#692;i&#846;&#65533;H&#65533;8&#65533;&#65533;&#1387;X&#65533;:t&#693;&#65533;&#1519;`&#202;Uy1&#65533;Y9&#65533; &#65533;IU&#65533;&#1783;p&#65533;&#669;K&#65533;&#65533;&#1915;x&#65533;Z&#65533;q&#65533;&#65533;	&#65533;T&#65533; B&#65533;&#65533;a&#65533;&#65533;+^&#824;&#65533;&#65533;&#463;U&#65533;&#65533;{"&#65533;&#728;Y&#65533;8&#65533;&#65533;&#65533;&#65533;:&#458;M&#65533;&#65533;&#65533;W&#65533;&#65533;K&#65533;&#65533;&#1497;q.B&#65533;3&#65533;&#1760;O&#65533;&#65533;&#891;&#65533;o&#65533;	s&#65533;n]3l&#65533;<l&#65533;^&#65533;&#65533;&#65533;&#65533;&#65533;&#1059;&#65533;&#65533;m&#65533;&#65533;d&#1587;&#65533;6~\&#65533;w&#65533;&#65533;#J&#65533;&#65533;u&#65533;&#65533;&#65533;&#65533;OSW&#65533;&#65533;p&#65533;&#65533;&#1653;s?~&#65533;;&#65533;&#65533;&#65533;&#65533;{NO+&#65533;&#65533; &#65533;E&#1457;&#65533;B&#65533;&#65533;&#65533;7&#65533;q;$&#65533;&#65533;&#65533;m	xRUVh&#65533;&#65533;&#65533;7|#&#65533;`q&#65533;&#65533;lkAh&#65533;&#65533;tC}&#65533;&#65533;&#65533;&&#65533;&#65533;}&#65533;8&#28192;q'$g_x&#65533;&#65533;EO*H&#65533; &&#65533;LJ&#1094;6&#1944;#&#65533;&#65533;-&#65533;&#65533;z&#65533;5&#65533;&#65533;H/@@&#65533;
80&#65533;&#65533;M&#65533;i&#65533;n&#65533;e`|J&#65533;&#1870;&#65533;&#65533;&#65533;#&#65533;&#65533;0&#65533;&#65533;&#65533;&#65533;!m &#65533;&#65533;<&#1028;
&#65533;-q&#26696;~&#65533;f&#65533;I&#65533;&#34496;&#65533;H(&#65533;Y&#65533;U&#65533;&#65533;&#65533;&#65533;&#65533;&#65533;&#65533;&#65533; &#65533;0&#65533;&#65533;&#65533;2&#65533;i&#43624;ZZ&#13612;&#65533;j&#65533;U&#65533;'P&#65533;6&#65533;&#65533;C&#65533;&#65533; &#65533;R:D&#65533;&#65533;&#65533;IA&#65533;&#65533;&#65533;&#65533;&&#65533;&#65533;U9&#65533;&#65533;&#65533;&#65533;&#65533;&#48407;&#65533;J&#65533;&#65533;>&#65533;k&#65533;i1&#65533;C x	*a&#65533;&#65533;&#65533;&#65533;&#65533;K&#65533;6<&#65533;,&#65533;&#65533;Z&#65533;&#65533;&#65533;b&#65533;YT&#65533;&#65533;e$&#65533;&#65533;&#65533;&#65533;Z&#65533;6&#65533;og[&#65533;&#65533;&&#65533;&#65533;&#65533;{;&#65533;{&#65533;&#65533;o&#65533;*&#65533;{Yrl&#65533;&#394;&#65533;-&#65533;/l&#65533;b&#65533;7&#65533;&#65533;K&#65533;&#65533;&#65533;%&#65533;&#65533;&#65533;>Dc&#65533;G'&#65533;<K&#65533;'&#65533;&#65533;&#65533;&#65533;c{&#65533;b&#65533;/&#65533;&#65533;&#65533;&#65533; ~07&#65533;&#65533;L
&#65533;\&#65533;&#1328;&#65533;3&#65533;&#65533;*6l&#65533;&#65533;&#65533;&#1792;&#65533;#&#65533;&#65533;)&#65533;&#65533;i&#65533;
C&#65533;&#65533;&#65533;&#65533;l'1&#65533;&#65533;&#1898;&#65533;VO+&#65533;&#65533;&#65533;&#1856;4&#65533;&#65533;&#65533;<X&#1719;&#65533;p&#65533;&#1121;&#65533;&#65533;&#65533;Kg&#65533;&#65533;&#9023;E&#65533;&#1812;&#65533;=&#65533;&#65533;u_&#65533;&#65533;&#65533;i@&#65533;}&#65533;&#65533;&#65533;&#65533;&#733;&#65533;7&#134;'`&#65533;T&#65533;7&#65533;&#65533;&#65533;?AI3&#65533;UW'&#65533;&#65533;lv&#65533;&#65533;w&#65533;{&#65533;5&#65533;ui&#65533;1&#65533;*&#65533;&#65533;&#65533;&#65533;'&#1250;&#65533;SM&#65533;&#65533;#&#65533;^{&#65533;&#65533;g&#65533;&#65533;)l&#65533;;c341:&#65533;
| &#65533;&#65533;&#663;o~J3nX&#65533;&#65533;;{&#65533;&#65533;V&#65533;&#65533;&#65533;&#65533;.=]6&#65533;-&#65533;&#65533;~w&#65533;&#65533; &#65533;&#65533;G&#65533;A&#65533;b)&#65533;&#65533;&#65533;R&#65533;-r&#65533;&#65533;z!SL&#65533;+&#65533;u&#65533;W&#65533;` &#65533;&#65533;&#65533;y&#65533;u&#65533;&#65533;|N&#65533;&#65533;.5&#65533;t|&#65533;Z0&#65533;&#65533;]&#65533;d&#65533;I&#65533;&#65533;&#65533;&#65533;	&#65533;`|&#65533;&#1120;&#65533;&#65533;A&#65533;	&#65533;s&#65533;&#65533;&#65533;&#65533;&#65533;&#65533;&#65533;&#65533;&#65533;@s(&#65533;&#65533;&#65533;l&#65533;6&#65533;&#65533;kt&#65533;&#65533;&#65533;z&#65533;&#65533;*&#65533;&#65533;I&#65533;&#65533;&#65533;''B&#65533;&#65533;&#65533;&#65533;&#65533;&#65533;@e&#65533;?"&#65533;&#65533;R*&#18392;~d&#65533;6:&#65533;"*`&#65533;';&#65533;&#65533;m&#65533;3&#65533;&#65533;.&#65533;&#65533;&#65533;&#65533;&#65533;&#65533;&#65533;;@&#1086;&#65533;&#65533;B&#65533;l/[&#1370;&#65533;E&#1900; &#385;&#65533;&#65533;&#65533;d&#65533;&#65533;(&#65533;&#65533;g&#65533;KX&#65533;~g&#65533;R&#65533;	#Z&#65533;&#65533;&#65533;&#65533;8A&#65533;^&#65533;*b&#65533;&#65533;W:&#65533;-&#65533;D&#65533;+&#65533;&#65533;@yI&#65533;q&#65533;E&#65533;&&#65533;4&#65533;=&#65533;&#65533;&#65533;&#65533;&#65533;Yn0&#65533;&#65533;dE&#65533;&#65533;e&#65533;&#65533;&#65533;9&#65533;&#65533;q&#65533;.&#65533;/k&#65533;&#65533;&#65533;&#65533;B&#65533;4&#65533;'@&#1293;&#65533;&#65533;U&#65533;&#65533;_.p*&#65533;#[&#65533;h&#65533;&#65533;Mr&#65533;&#65533;&#65533;&#65533;8+&#65533;&#65533;&#65533;&#65533;&#65533;&#65533;&#65533;fA9&#65533;_qDx&#65533;
d;&#65533;&#65533;&#966;h&#65533;&#65533;!&#65533;?IPt&#65533;&#65533;&#65533;]&#65533;&#65533;&#65533;D"&#65533;Vq&#65533;|&#65533;CGz&#65533;B&#65533;e&#65533;@&#65533;-&#65533;hHm&#65533;&#65533;F+X&#65533;&#65533;&#65533;3$&#873;&#65533;L&#65533;S&#65533;&#65533;4&#65533;U'&#65533;d&#65533;&#65533;r&#65533;);&#65533;&#65533;&#1254;:5wQ&#65533;%&#65533;+	`s=&#65533;&#65533;(" &#65533;2&#65533;&#65533;`kW&#65533;b#&#65533;T&#65533;&#705;%&#65533;&#65533;Q3~U&#65533;p&#65533;&#65533;Q&#65533;6&#65533;&#65533;J{&#65533;&#65533;[7&#65533;T&#65533;&#65533;&#65533;&#65533;&#65533;}&#65533;b&#65533;&#65533;7&#65533;&#65533;jL&#65533;M &#65533;wN$&#65533;&#65533;&#65533;&#65533;I62Y&#65533;d&#65533;IhB&#65533;&#65533;'&#65533;&#11122;&#65533;tPYG&#65533;&#65533;.&#65533;g&#65533;&#65533;A&#65533;&#65533;&#65533;o=2tFk&#65533;&#65533;&#65533;&#65533;&#65533;&#65533;A&#65533;$ v&#65533;&#65533;^&#65533;(&#65533;-n&#65533;K\&#1381;&#559;&#65533;*u&#65533;&#65533;&#65533;&#65533;&#65533;G&#65533;&#65533;&#65533;?k&#65533;&#65533;D	&#65533;p&#65533;&#302;&#65533;f$&#65533;&#65533;&#1897;DlB&	&#65533; &#65533;&#65533;5&#65533;&#65533;&#65533;&#65533;&#65533;wL}&#65533;Hx&#65533;&#65533;&#1819;S&#65533;&#65533;M/VU&#65533;&#65533;&#65533;&#65533;D&#65533;&#65533;s&#65533;rh&#65533;&#65533;&#878;~{&#65533;.&#65533;&#65533;
&#65533;&#65533;&#65533;'&#65533;&#65533;O&#65533;GB&#65533;&#65533;&#65533;u&#65533;&#65533;&#65533;7A7&#65533;&&#65533;G,&#1672;&#65533;&#300;&#65533;&#65533;!I&#65533;aI8&#65533;4&#65533;&#65533;F&#65533;&#65533;F&#65533;1&#65533;d&#65533;[&#65533;&#65533;&#65533;&#421;&#65533;1&#65533;&#65533;&#65533;\&#65533;&#65533;&#65533;2&#65533;&#65533;&#65533;o'j&#65533;&3&#65533;/&#65533;@&#65533;&#65533;%X&#65533;&#65533;&#65533;!&#65533;i&#65533;1&#65533;&#65533;&#65533;&#65533;&#65533;&#65533;NN&#65533;Q&#65533;&#65533;&#65533;)&#65533;
&#65533;&#65533;It&#65533;&#720;&#65533;&#65533;i&#65533;n%&#65533;&#65533;&#65533;oj&#65533;&#65533;I&#65533;&#65533;@5:&W&#65533;VB0J&#65533;&#38088;&#65533;/C&#65533;&#65533;1&#65533;&#65533;C&#65533;I&#65533;&#65533;d&#65533;h&#65533;&#65533;&#1251;aB e8I&#65533;&#65533;z&#65533;&#65533;&#65533;zM5&#65533;e&#65533;l&#65533;&#65533;&#65533;	&#65533;B&#65533;&#65533;&#65533;&#65533;&#65533;R&#65533;&#65533;&#65533;&#65533;	e8&#65533;8&#65533;&#65533;&Y[) k N&#65533;",(lwMm&#65533;&#65533;&#65533;&#65533;%&#65533;v&#65533;NH&#65533;&#65533;F&#65533;&#65533;rV&#65533;c&#65533;&#65533;A[&#65533;}VZ&#1706;&#65533;&#65533;'&#65533;z&#65533;&#65533;&#65533;5x<i&#65533;mA&#65533;&#65533;T&#65533;&#618;3&#65533;H&#65533;&#65533;&#65533;&N&#65533;_u&#65533;.&#65533;&#65533;r[^&#65533;&#65533;&#65533;&#65533;&#65533;-9(&#65533;&#65533;L&#65533;&#65533;&#65533;&#65533;&#65533;&#65533; &#1809;&#65533;&#65533;&#65533;9&#65533;@&#65533;S &#65533;&#65533;M&#65533;&#65533;&#65533;&#65533;&#65533;-3el&#65533;Z&#65533;3&#1336;&#65533;|&#65533;E&#65533;&#65533;bZ&&#65533;&#913;&#65533;&#44889;&#65533;&#65533;&#65533;&#65533;&#65533;!&#65533;&#65533;>A&#65533;V9pt&#65533;)R%&#65533; L.&#65533;&#65533;[&#65533;&[&#65533;&#65533;k&#65533;&#65533;&#65533;d&#65533;&#65533;I&#309;&#65533;j&#176;&#65533;C)&#65533;&#65533;K`cj&#65533;^&#65533;&#65533;&#65533;&#65533;&#65533;G&#65533;&#65533;/s&#65533;c&#65533;&#65533;i&#65533;&#65533;u&#65533;&#65533;&#65533;&#65533;.&#65533;&#65533;&#65533;CNw&#65533;&#65533;%E&#65533;&#65533;&#1465;&#65533;&#65533;&#65533;cLt&#65533;&#65533;;s&#65533;<&#65533;&#65533;&#65533;&#65533;&#65533;&#65533;&#65533;&#65533;&#65533;n&#65533;&#65533;&#65533;&#32240;K&#65533;{e:&#65533;&#65533;&#65533;&#65533;=&&#65533;&#65533;A&#65533;g&#65533;>&#65533;f&#65533;'@&#65533;w&#65533;|&#65533;u&#65533;&#65533;&#65533;*c&#65533;&#65533;R$f&#65533;&#65533;52&#65533;=&#65533;&#65533;&#65533;&#65533;&#65533;B%&#65533;&#65533;&#65533;&#65533;b&#65533;&#65533;&#65533;t&#65533;&#65533;v&#65533;&#65533;b6`&#65533;&#65533;&#65533;&#65533;l{&#65533;W&#65533;&#65533;&#65533;&#65533;&#65533;{&#65533;]~&#1626;&#65533;z&#65533;g&#65533;v&#65533;&#65533;&#65533;%&#65533;O&#65533;&#65533;k+&#65533;&#65533;&#65533;z&#470;&#65533;)T&#65533; &#65533;vB&#65533;wI&#65533;&#65533;"&#65533;&#65533;y9&#65533;hYb&#65533;x&#65533;&#65533;1n&#65533;&#65533;iDf&#65533;&#65533;2&#65533;&#65533;]&#65533;&#65533;&#65533;&#65533;&#65533;(8r&#65533;!&#65533;&#65533;&#65533;QaF (&#65533;+&#65533;GGW&#65533;&#65533;#h&#65533;&#65533;&#65533;&#65533;B&#65533;S5< 8XJ&#65533;#^&#65533;&#65533;&#65533;V&#65533;eg&#65533;C&#65533;bn$&#65533;&#65533;&#65533;{C&#65533;&#65533;&#65533;L1&#65533;&#65533;1&#65533;SFh &#65533;1g&#65533;$&#65533;F*&#65533;~5D&#65533;&#65533;Fp&#65533;f&#65533;-q&#65533;7H[x&#65533;&#65533;&`&#65533;&#65533;/&#65533;#Ec&#65533;\1sz2&#65533;5/(0&#65533;&#65533;i&#65533;X"&#65533;J&#65533;7&#65533;&#65533;7uT&#65533;&#65533;x&#65533;&#65533;}&#65533;a&#65533;Q&#65533;&#65533;[&#65533;24&#65533;(@&#65533;=n&#65533;Sp(pW&#65533;&#65533;&#65533;v&#65533;(&#65533;:&#65533;&#65533;&#65533;#&#65533;1&#65533;&#65533; R&#65533;&#394;0Q&#65533;&#65533;&#65533;&#65533;&#65533;a0&#65533;&#65533;|&#65533;&#65533;C@R&#65533;h8&#65533;z.-52&#65533;Ts6'+%'&#65533;2~&#65533;&#65533;&#65533;&#457;&#65533;x&#65533;&#65533;2&#1080;-4&#65533;&#1288;f&#65533;&#65533; &#65533;&#65533;k0&#65533;t71U2h;&#65533;A&#65533;(Q&#65533;E&#65533;&#65533;&#65533;&#65533;h&#65533;&#65533;&#1545;?&#65533;&#65533;&#65533;R&#65533;&#215;K&#65533;&#65533;@6!SX|&#65533;r&#65533;&#65533;U&#65533;&#65533;&#65533;1&#65533;_H&#65533;&#65533;L:&#65533;{&#65533;&#65533;&#65533;&#709;& 	S&#65533;&#65533;(&#65533;:&#65533;x&#65533;6C&#65533;#&#65533;2&#65533;&#65533;JI&#65533;&#65533;&#65533;&#65533;;&#65533;P$ &#65533;&#65533;&#65533;"&#65533;'&#65533;'&#65533;x&#470;&#65533;L&#65533;&#65533;h&#1108;M&#593;P	&#65533;&#65533;5&#65533;TY&#65533;&#65533;)&#65533;3&#65533;/&#65533;&#65533;&#585;'&#65533;M&#21733;&#65533;n&#65533;&#65533;P"@Y&#1303;{!&#65533;&#65533;&#65533;1i&#65533;#m9nE)Z[&#65533;&#65533;g&#65533;&#65533;&#65533;&#65533;.  RPM&#65533;&#65533;ga&#65533;!SE&#65533;hie&#65533;'&#65533;(yOu&#65533;&#65533; &#65533;i&#65533;7&#65533;=&#65533;&#65533;p&#65533;w&#65533;&#65533;.&#65533;.0&#65533;g&#65533;+&#1432;@U2&#65533;&#600;2&#65533;q&#65533;4 &#65533;	&#65533;&#65533;P&#65533;"bA`Bswf&#65533;j&#65533;1&#65533;&#65533;c&#22057;&#65533;&#65533;ad&&#65533;&#65533;TPtPX&#65533;;`&#65533;&#65533;2&#65533;&#65533;9&#65533;&#1627;7&#65533;&#65533;T&#65533;&#65533;F&#65533;&#361;&#65533;&#65533;&#282;6Q&#65533;^&#65533;S&#65533;&#65533;XXy&#65533;n7&#65533;&#65533;&#65533;&#65533;9&#65533;&#65533;Yz&#65533;3&#65533;I&#65533;G&#65533;X&#35422;&#65533;y&#65533;I&#65533;&#65533;Q&#65533;y&#65533;&#65533;R&#65533;&#65533;&#1156;y&#65533;s&#63071;&#65533;&#65533;&#65533;&#65533;&#65533;y&#65533; &#65533;&#65533;&#65533;M&#65533;V&#65533;a&#65533;&#65533;&#475;&#65533;&#65533;&#65533;&#65533;f4&#65533;&#65533;&#65533;Ba&#65533;&#65533;&#65533;&#65533;%&#65533;r&#65533;&#65533;&#65533;Pu&#65533;&#65533;&#65533;&#65533;9&#65533;&#65533;&iA&#65533;&#65533;&#65533;5*Z&#65533;yv[2z&#65533;&#65533;&#65533;&#65533;&#1241;&#65533;s&#65533;&#65533;u&#65533;&#65533;&#65533;&#65533;&#65533;&#65533;?&#65533;gTa&#65533;&#65533;TdB&#65533;&#65533;&#65533;Q&#65533;6&#65533;8*  l&#65533;&#65533;bs&#65533;&#65533;S&#65533;o&#65533;&#65533;zi!&#65533;&#65533;&#65533;&#65533;&#65533;3t&#65533;4v&#65533;F&#65533;&#65533;A&#65533;]&#65533;]&#65533;&#65533;&#65533;&#65533;&#65533;&#193;!&#65533;&#65533;&#65533;"b&#1906;bv&#65533;&#65533;|zN&#65533;&#65533; &#1654;&#65533;&#65533;&#65533;`&#65533;&#65533;&#65533;&#65533;(&#65533;&#1703; &#65533;&#65533;&#65533;&#65533;>&#65533;s&#65533;&#65533;&#65533;&#65533;;&#65533;&#65533;&#65533;*&#65533;A&#65533;}&#65533;:&#65533;&#65533;*&#65533;l&#65533;&#65533;&#65533;Bx*&#65533;
Y&#65533;?q&#65533;&#65533;&#65533;5&#65533;&#65533;&#65533;rflBu&#65533;&#65533;A&#65533;d&#65533;&#65533;&#65533;&#65533;&#65533;A&#65533;&#65533;&#65533;&#65533;m&#65533;&#65533;hA&#65533;&q&#65533;&#146;&#65533;&#65533;&#65533;V&#65533;&#65533;y&#65533;&#65533;)&#65533;&#65533;&#65533;*F&#65533;&#970;&#65533;>!%&#1126;^&#65533;&#65533;YR2&#65533;&#65533;&#65533;=&#65533;&#65533;&#1914;9e
&#65533;iM&#65533;&#65533;
&#65533;*&#141;Th"&#65533;&#65533;."&#65533;e&#65533;&#65533;&#65533;h;&#65533;=&#1028;&#65533;j&#65533; &#65533;&#65533;&#65533;O&#65533;z#&#65533;&#1890;&#65533; &#65533;&#65533;~&#65533;&#65533;&#65533;Xqb1	l&#65533;e&#65533;&#65533;:&#65533;[&#65533;{!&#65533;)r&#65533;&#65533;[&#65533;&#65533;&#65533;&#65533;^y}&#65533;&#65533;G&#65533;f_&#65533;;I~&#65533;&#65533;{,&#65533;I&#65533;B  :&#65533;\d&#65533;&#65533;&#65533;&#65533;&#65533;&#65533; &#65533;i&#65533;&#65533;&#65533;&#65533;&#65533;J&#65533;E&#65533;&#65533;.&#65533;&#65533;2&#65533;&#628;&#65533;O&#65533;=I&#65533;&#65533;&#37946;&#65533;&#65533;&#65533;&#65533;&#65533;I&#65533;/&#65533;&#65533;&#65533;Z&#65533;S&#65533;`&#65533;r&#65533;&#1449;&#65533;&#65533;&#65533;&#684;>&#65533;$&#65533;^&#65533;&#1298;&#65533;
 &#65533;)G&#65533;&#65533;,v&#65533;&#65533;&#65533;h&#65533;&#65533;&#493;D9&#65533;ZUC&#65533;&#65533;\&#65533;n&#757;&#65533;3&#65533;&#65533;&#65533;&#65533;&#65533;&#65533;&#65533;B&#65533;4+&#65533;8&#65533;A&#65533;&#65533;)&#65533;&#65533;C&#65533;&#65533;0	[&#65533;I&#65533; F&#39707;k&#65533;&#65533;&#287;_&#65533;`k&#65533;&#65533;K3dkQ	&#65533;&#1000;&#65533;&#65533;&#65533;W&#65533;C2&#65533;F&#65533;&#65533;z&y&#65533;&#65533;&#65533;&#65533;&#65533;&#65533;&#65533;e1K"&#65533;Y&#65533;&#65533;&#65533;>&#65533;&#65533;dp<&#65533;&#65533;8&#65533;1.&#65533;&#65533;&#65533;FuR&#65533;&#65533;TN&#65533;g&#65533;&#65533;&#65533;.&#65533;#*&#65533;6&#65533;8I&#65533;&#65533;&#65533;&#65533;G0[&#65533;;&#65533;&#65533;&#65533;&#65533;&#65533;r&#65533;L2s&#65533;&#65533;'&#65533;+j2&#65533;s:&#425;VQp(&#65533;&#65533;.&#65533;&#65533;&#65533;` &#65533;WFX&#65533;]&#65533;&#65533;&#65533;4&#1032;&#65533;j&#65533;*&#65533;K&#65533;x_~I&#65533;B+&#65533;M&#65533;%&#65533;&#65533;&#65533;,&#65533;&#65533;&#65533;+&#65533;&#65533;?&#65533;^z&#65533;;&#342;:V&#65533;m&#65533;&#65533;\~&#65533;2oS,a&#65533;z&#65533;&#65533;&#65533;C&#65533;A&#65533;>|&#65533;&#65533;)&#65533;&#1833;-X@zf3p$&#65533;bT&#65533;&#65533;S&#65533;y&&#65533;&#65533;&#65533;*q&#65533; &#65533;+&#65533;&#65533;&#65533;&#166;Q&#65533;&#65533;1&#65533;[G&#65533;&#15019;?E&#65533;3&#65533;e&#65533;&#271;EQ/&#65533;,&#65533;f&#65533;&#65533;&#668;M&#65533;&#65533;&#65533;&#65533;&#65533;&#65533;}&#65533;c&#65533;1&#65533;&#65533;&#65533;&#65533;&#65533;X&#65533;&#65533;SI&#65533;&#1203;&#65533;&#65533;2&#65533;&#65533;&#65533;)&#65533;&#65533; &#65533;&#1838;&#65533;&#65533;&#65533;&#65533;&#65533;&#65533;&#65533;{c&#65533;&#65533;&#636;&#65533;k&#65533;
{?&#65533;&#65533;O &#65533;4&#65533;{&#65533;eU&#65533;&#691;&#65533;4"Z&#65533;&#65533;&#65533;G&#65533;&#1670;&#65533;^&#65533;{&#65533;&#65533;3_&#65533;A&#65533;f&#65533;z0&#65533;(/&#65533;&#65533;K&#65533;&#65533;C&#65533;	&#65533;&&#65533;\&#65533;q&#65533;L &#65533;|2.&#65533;&#65533;e<&#65533;mD&#65533;Wi&#65533;]&#65533;R=&#65533;&#65533;&#65533;&#1404;&#65533;1g&#65533;&#1355;&#65533;&#65533;&#65533;&#65533;& ;&#65533;&#65533;&#65533;`&#65533;A&#65533;&#65533;@&#65533;&#812;&#65533;&#65533;&#65533;Q+92 h&#65533;U&#65533;&#65533;'Y!&#65533;a&#65533;&#65533;&#65533;	&#65533;&#65533;M&#65533;&#65533;&#65533;&#65533;&#65533;|&#65533;&#65533;&#65533;&#65533;&#65533;d&#65533;ev!)&#65533;&#65533; &#65533;?vv&#65533;&#1624;&#65533;&#65533;&#65533;*&#65533;&#65533;
 =&#65533;&#65533;&#65533;&#921;&#65533;{&#65533;}&#65533;I&#65533;&#65533;&#65533;[&#65533;&#65533;&#65533;&#65533;&#65533;&#65533;&#65533;&#65533;&#65533;&#65533;&#65533;^	Q&#65533;	X&#65533;zb]&#65533;&#65533;z&#65533;,,N9&#65533;&#556;&#65533;Tc%&#65533;0&#65533;&#65533;&#65533;D]&#65533;&#65533;&#65533;&#65533;#i&#65533;Te`&#65533;c-"#&#65533;&#65533;U&#65533;&#65533;|}&#65533;-,LT&#65533;&#65533;*&#65533;&#861;&#65533;&#65533;&#65533;&#65533;&#65533;&#65533;&#65533;&#65533;&#65533;K&#65533;&#65533;O]W&#65533;Mf&#65533;j&#65533;&#65533;>E}&#65533;H	N&#65533;	&#65533;&#65533;] &#65533;8m&#1675;}&#65533;&#65533;&#65533;&#65533;<bM&#65533;&#65533;&#65533;d&#65533;&#65533;&#1657;&#65533;&#65533;2m&#65533;&#65533;-&#65533;&#65533;&#65533;%6&#65533;&#65533;}&#65533;&#65533;&#65533;G&#65533;&#65533;&#65533;&#65533;C&#65533;&#65533;}&#65533;Y(f&#65533;&#65533;&#65533;&#65533;&#65533;&#65533;&#65533;K4&#65533;=&#1980;&#65533;&#65533;p&#65533;&#65533;&#65533;&#65533;&#65533;4&#65533;[&#556;&#65533;&#120854;&#65533;&#65533;&#65533;&#65533;&#65533;&#65533;&#65533;&#65533;~	&#65533;&#65533;&#65533;&#65533;&#65533;&#65533;&#65533;&#65533;+&#65533;&#65533;&#65533;&#65533;&#65533;2&#65533;&#65533;&#65533;MQCC&#65533;&#65533;&#65533;&#65533;&#65533;&#65533;>&#65533;5&#65533;l&#65533;M&#65533;5&#65533;&#65533;&#65533;&#65533;&#65533;&#65533;&#65533;i&#65533;&#65533;"&#65533;>&#65533;=&#65533;&N&#65533;&#65533;}&#65533;*&#65533;+&#65533;&#65533;s&#65533;&#65533;0&#65533;&#65533;5 !&#65533; h ,1 p ?&#65533;  &#65533; &#65533;H&#65533;&#65533;&#65533;&#65533;*\X&#65533;&#65533;C$#JTBq&#9355;3j&#65533;&#561;&#65533;&#463; C&#65533;&#65533;&#65533;&#65533;&#595;(S&#65533;\&#626;&#65533;&#727;0c&#668;I&#65533;&#65533;&#851;&#65533;Y&#65533;&#65533;&#991;@&#65533;
J&#65533;&#1123;H&#65533;*]&#692;&#65533;&#1254;&#65533;JBU'&#1131;X&#65533;j&#65533;&#65533;&#65533;&#65533;&#1519;`&#202;&#65533;u&#65533;C7h&#65533;b&#65533;&#1645;p&#65533;&#669;K&#65533;&#65533;&#1915;x&#65533;&#65533;&#65533;&#65533;&#65533;&#65533;(P`&#65533;0&#65533;0&#65533;S&#65533;&#65533;&#760;&#65533;&#65533;&#464;#K&#65533;L&#65533;1Z&#65533;O.L&#65533;E&#65533;$T*^\&#65533;"&#65533;:&#65533;]&#890;&#65533;&#65533;&#1520;c&#65533;&#65533;(0&#65533;&#1754;/p&#65533;l#t&#65533; &#65533;&#65533;&#65533;o&#1215;&#65533;&#65533;^&#956;&#65533;&#65533;&#65533;/&#65533;1wn&#65533;6&#65533;<hL&#65533;&#65533;q&#65533;&#65533;]&#65533;&#65533;&#1259;_Ob&#65533;&#65533;82c&#65533;~&#65533;f*xDE&#65533;<9&#65533;7\o!&#65533;'{&&#65533;`&#65533;&#65533;	&#65533;&#65533;[3&#65533; }&#65533;U&#1538;&#65533;L&#65533;&#65533;&#65533;o( (&#65533;&#65533;&#65533;&#65533;i&#65533;&#65533;&#65533;(&#65533;&#65533;&#65533;F5&#65533;e[&#65533;&#65533;&#65533;h&#65533;}&#65533;}&#65533;&#65533;z#&#65533;&#65533;&#65533;^q&#65533;!&#65533;&#65533;%&#65533;&#65533;H&&#65533;TF,49&#2003;1Vw&#140;4&#65533;&#65533;#F&#65533;-&#65533;&#65533;&#65533;CN&#65533;&#65533;&#65533;d&#65533;&#65533;&#65533;T0R(&#65533;lN&#65533;]&#65533;T&#65533;tA&#65533;&#65533;'&#65533;\>&#65533;sj&#65533;`&#65533;&#65533;i&#34888;4&#1348;m6z&#65533;@4Z )v0f&#65533;&#65533;#&#65533;` &#65533;&#65533;&#65533;eF&#65533;&#65533;P&#65533;&#65533;&#65533;z&#65533;C&#65533;=&#65533;&#65533;&#65533;h&#65533;)&#65533;&#65533;&#65533;&C&#65533;&#65533;b&#65533;#&#65533;>&#65533;hc&#65533;&#65533;ae&#65533;&#65533;&#65533;&#65533;&#65533;&#65533;&#65533;JI&#65533;&#65533;oF&#65533;l&#65533;&#65533;b*&#65533;	&#65533;&#65533;&#65533;J&#1308;&#65533;&#65533;f&#65533;&#65533;&#65533;&#65533;&#65533;&#65533;dA&(&#65533;&#65533;&#65533;4&&#65533;&#65533;rKx&#65533;r&#65533;+&#65533;&#1644;&#65533;&#65533;&#65533;k&#65533;&#65533;v&#65533;&#65533;&#65533;&#458;[&#65533;&#65533;2&#65533;&#65533;D5&#65533;&#65533;i&#65533;^&#65533;;&#65533;&#65533;7&#65533;&#65533;&#65533;X&#65533;fJ&#65533;lq@&#65533;&#65533;&#65533;H(p&#65533;>:P&#238;&#65533;0&#65533;(&#65533;&#65533;2I&#65533;G&#65533;W8&#65533;q&#1482;D&#65533;&#65533;&#65533;0&#65533;&#65533;&#65533;&#65533;&#65533;rQMe&#65533;&U3&#65533;&#404226;p}&#1065;&#65533;&#65533;&#65533;&#65533;R;&#65533;$ &#65533;&#65533;&#65533;&#65533;\&#65533;E&#65533;&#65533;d&#65533;&#1137;nd&#65533;-$&#65533;&#65533;&#65533;F@&#229;&#65533;*UuG9&#65533;0&#65533;x7P&#65533;&#65533;+&#65533;&#65533;&#65533;&#65533;&#65533;&#65533;&#696;&#65533;0&#65533;&#65533;&#65533;&#65533;8L&#65533;v&#65533;&#65533;
&#65533;&#65533;&#65533;sO&#65533;m&#477;2 &#65533;Q&#65533;&#65533;&#65533;&#65533;&#65533;fBD4&#65533;&#65533;&#65533;&#65533;&#65533;7&#65533;&#65533;&#65533;&#65533;P&#65533;
9Q0&#65533;&#65533;&#65533;p0&#65533;q]&#65533;;TE&#1574;&#65533;J&#65533;&#65533;>&#65533;&#65533;WB&#65533;&#65533;&#65533;&#65533;<&#65533;&#1637;&#65533;@&#65533;&#1273;&#65533;&#1920;7&#65533;\&#65533;&#65533;&#65533;g&#65533;&#65533;&#65533;j&#65533;R&#65533;&#65533;&#65533;w&#1706;&#65533;&#65533;&#65533;&#65533;FW&#65533;y'o9&#65533;Y3&#65533;&#65533;&#65533;&#1487;FT&#65533;-:&#34473;TeD&#65533;&#65533;&#65533;<&#65533;&#65533;\&#65533;&#65533;;&#65533;&#65533;2&#65533;8>&#65533;&#65533;
&#65533;&#65533;a&#65533;G&#65533;
&#65533;#&#65533;C&#65533;&#65533;?&#65533; fT&#65533;&#65533;:P>&#65533; &#65533;&#65533;&#65533;&#65533;&#65533;m&#65533;&#65533;g&#1558;&#65533;A&#65533;Q&#65533;&#65533;I,&#65533;.&#65533;&#65533;&#65533;Q&#65533;&#65533;&#65533;&#65533;e&#65533;K^&#65533;\&#547;@&#333;&#65533;P&#65533;&#2005;<W&#65533;^ %2&#65533;a&#65533;&#65533;&#65533;D6&#65533;xw&#65533;&#65533;&#65533; Hom!&#65533;&#1800;&#65533;6b&#65533;,&#298;&#65533;&#65533;
G&#65533;&#65533;Q]%(a&#65533;n&#425;&#65533;dC[*&#65533;?&#65533;&#65533;&#65533;&#65533;qnL&#65533;&#65533;&#65533;r&#65533;&#65533;d&#65533;&#65533;Et&#65533;&#65533;AK&#65533;&#1258;]&#65533;(Ht&#65533; &#65533;&#65533;&#65533;&#65533;&#65533;Rj&#65533;*&#65533;&#65533;&#65533;V&#65533;X]&#782;;!&#65533;&#65533;r@&#65533;&#65533;&#65533;&#65533;tw&#65533;&#65533;X&#65533;&#65533;O&#65533;&#65533;2&#65533;0&#65533;8&#65533;4&#65533;&#65533;&#65533;&#65533;tev
b-&#65533;	$8 &&#65533;&#65533;E&#65533;dT&#65533;'&#65533; &#65533;O^&#65533;'&#65533;&#65533;&#65533;&#65533;r&#65533;&#65533;&#65533;&#65533;&#65533;A&#65533;2&#65533;&#65533;s-&#65533;t&#65533;3=B&#65533;&#65533;&#65533;Ry&#65533;$Ip(&#65533;&#65533;l&#65533;Ed&#65533;8&#65533;;&#1148;'&#65533;@P&#65533;-B&#65533;&#65533;&#65533;N&#65533;&#1305;P&#65533;&#65533;&#65533;?&#65533;&#65533;&#65533;&#65533;&#65533;D&#1038;&#65533;,15&#65533;&#537;&#65533;&#65533;!&#65533;&#65533;ja1&#65533;'K&#65533; Q&#65533;&#1780;&#65533;&#65533;@&#65533;&#1114;&#65533;
&#65533;xaK.&#65533; &#65533;ta6&#65533;X&#65533;&#65533;&#65533;&#356;@8&#65533;&#65533;F&#65533;RA&#65533;&#65533;&#65533;'MI&#65533;&#65533;&#65533;&#65533;'@&#65533;&#65533;&#65533;7&#65533; &#65533;&#65533;=P&#65533;xV&#65533;&#65533;?&#65533;&#65533;Z]cP&#65533;&#65533;&#65533;&#65533;T&#65533;j&#65533;&#65533;&#42199;&#65533;&#65533;,&#65533;**&#65533;&#65533;f &#65533;&#65533;&#65533;ZK&#65533;&#65533;&#65533;,&#65533;&#65533;c&#65533;'&#65533;&#65533;%&#65533;&#65533;&#65533;kH&#65533;Z&#65533;&#65533;ZvAUC&#65533;-&#65533;p6Z&#65533;&#1367;&#65533;F&#65533;&#65533;&#730;&#65533;&#65533;a&#65533;[&#65533;T&#65533;&#65533;&#65533;&#65533;f&#65533;&#65533;h!&#762;F&#65533;&#65533;&#65533;&#65533;&#65533;&#65533;m&#65533;&#1335;?&#65533;&#65533;y[&#65533;&#65533;I
|&#65533;&#65533;&#65533;D&#65533;n&#65533;&#65533;\&#65533;V#&#65533;A&#65533;&#65533;&#65533;&#65533;1Qo&#65533;&#65533;Ns&#65533;&#65533;&#65533;&#65533;rD 8&#65533;&#65533;8J&#65533;6&#65533;&#65533;&#65533;M&#65533;&#65533;k&#65533;n&#65533;&#1366;z&#65533;&#65533;&#65533;&#65533;&#65533;z@nm1E&#65533;&#65533;&#65533;7&#65533;<&#65533;&#65533;&#65533; &#65533; &#65533;&#65533;*&#65533;&#65533;&#65533;&#65533;&#65533;&#65533;n&#1600;x&#65533;u&#65533;'<&#65533;&#1206;&#65533; x&#65533;&#65533;B&#65533;&#65533;_6&#65533;?&#65533;&#65533;&#65533;E&#65533;&#65533;&#65533;P&#65533;&#65533;&#65533;&#65533;MUERK'"&#65533;E&#65533;AZ^}&#65533;&#65533;&#65533;&#65533;&#65533;)hg5W&#65533;&#65533;E&#65533;&#65533;*&#65533;&#65533;|\&#65533;N&#65533;&#65533;H>&#65533;F6&#65533;&#65533;#&#65533;&#65533;&#65533;|&#65533;&#65533;.T&#65533;q&#65533;&#65533;T^$$&#65533;&#65533;)&#1672;&#65533;<	C[&#65533;mB&#65533;&#65533;&#65533;V*&#65533;&#65533;&#65533;4&#65533;&#65533;Se&#65533;25&#65533;	,Dr&#65533;f?&#65533;&#65533;&#65533;&#65533;W#&#65533;&#65533;*&#65533;&#65533;sNt&#351;&#65533;@&#65533;&#65533;&#65533;&#46663;J&#65533;&#65533;&#65533;&#65533;e&#65533;#&#65533;`
&#65533;?D+&#65533;&#1264;!&#65533;BJ&#65533;&#65533;.&#65533;nxk&#22696;&#293;-jb&#65533;&#1638;7&#65533;&#48864;&#65533;&#65533;W5F3&#65533;&#65533;&#65533;n&#65533;&#65533;=&#65533;&#65533;&#65533;&#65533;&#65533;&#65533;&#233;&#65533;P&#65533;cd&#65533;&#65533;&#65533;V&#65533;&#65533;~
&#65533;&#65533;
i&#65533;j%uC&#65533;&#65533;&#65533;zL&#65533;yO &#65533;&M&#65533;Mn&#65533;&#65533;&#65533;&#65533;p&#65533;7&#65533;&#65533;a&#65533;&#65533;&#1680;i&#65533;&#1898;f&#1480;&#65533;&-&#65533;&#65533;&#65533;&#65533;&#65533;,&#65533;i&#65533;&#65533;&#65533;&#65533;Js&#65533;/C&#65533;&#65533;&#65533;Dg&#65533;&#65533;HH&#65533;#&#1719;&#65533;k&#65533;&#65533;}&#65533;&#65533;&#65533;&#65533;V &#65533;7D+\/9&#65533;&#65533;}Cf&#65533;(1&#65533;$&#65533;&#65533;q&#65533;&#65533;&#65533;&#761;&#65533;&#65533;&#65533;&#65533;u&#65533;&#22924;&#65533;q&#65533;p@&#65533;"k5^&#65533;.&#65533;a&#65533;:&#65533;lT&#65533;#&#65533;T&#65533;&#65533;&#65533;H&#65533;
&#164;I&#65533;m&#65533;&#65533;k{W@.;&#65533;"&#65533;&#65533;@&#65533;&#65533;%&#601;jM&#65533;&#65533;397&#65533;3z\&#65533;&#65533;+&#65533;>&#65533;_F>&#65533;&#65533;	&#65533;_I&#65533;&#65533;&#65533;&#65533;&#65533;&#65533;4&#65533;&#65533;&#65533;&#65533;?&#65533;&#65533;]R&#65533;SN&#65533;&#65533;"P&#1099;&#65533;&#65533;qg&#612;Zj&#65533;&#423;9;&#65533;P&#65533;&#65533;&#65533;<&#1081;&#65533;&#1785;&#65533;6&#65533;#&#65533;.)wO&#65533;&#33798;&#65533;}&#65533;yX&#65533;&#65533;;&#65533;&#65533;&#65533;&#65533;
?+V&#65533;~&#65533;&#65533;&#65533;J&#65533;&#65533;?&#65533;&#65533;&#65533;5&#65533;&#65533; WWv&#65533;&#65533;5z]&#65533;&#65533;&#65533;-&#65533;I&#65533;&#65533;&#65533;&#65533;&#65533;&#65533;.&#65533;&#65533;&#65533;&#65533;&#65533;B&#65533;&#65533;&#65533;X&#65533;&#65533;&#65533;\B&#65533;/&#65533;&#65533;#ar&#65533;&#65533;F&#65533;RAw&#65533;&#65533;&#65533;&#65533;&#65533;&#65533;De&#65533;z&#65533;S&#65533;&#65533;&#65533;&#65533;&#65533;&#65533;_R~O&#65533;&#65533;&#65533;A&#65533;~&#65533;&J&#65533;mI&#65533;9yGU&#65533;d&#65533;&#65533;l&#65533;&#65533;&#65533;&#65533;G~&#65533;~IW&#65533;y1PpS}&#65533;&#65533;&#65533;&#65533;fM&#65533;e`&#65533;X-Q&#65533;E&#65533;6oX\0|g&#65533;0&#65533;'&#65533;&#65533;wn7&#65533;&#65533;&#65533;Y~&#65533;B&#581;MV&#65533;688&#1910;&#65533;[&#1474;&#65533;R=1&#65533;&#65533;&#65533;lA&#65533;N1&#65533;O&#65533;&#65533;lE]&#65533;&#65533;&#65533;&#1473;q&#65533;L&#65533;g&#65533;'&#65533;t&#65533;:a&#65533;y eV&#65533;6&#65533;D&#65533;&F'&#65533;1uJ&#1542;&#65533;a25~&#65533;w&#389;&#65533;&#65533;&#65533;:&#65533;P'tN&#65533;&#65533;&#65533;Ied&#65533;gX&#65533;i&#65533;&#65533;{n&#65533;&#65533;{&#65533;Q&#65533;8L&#65533;&#65533;P&#65533;3u=#&#65533;o&#65533;&#65533; &#65533;^5H
p&#65533;5#Z~&#65533;w&#65533;&#65533;&#456;&#65533;X= Q&#1546;P&#65533;m&#65533;.&#65533;zv1&#65533;)9'F.&#65533;w&#197;t&#65533;'9&#65533;.&#65533;h&#65533;&#65533;&#65533;&#65533;&#65533;&#65533;&#65533;X&#25134;&#1548;&#65533;4"=&#65533;n&#65533;R&#65533;&#65533;N&#65533;&#65533;&#65533;&#65533;]&#65533;&#65533;i&#65533;&#65533;C-ah&#65533;&#65533;&#65533;H0&#65533;\&#65533;&#65533;n&#65533;7&#65533;&#65533;&#65533;lf&#65533;4B@KE&#65533;z4P&#65533;&#65533;{&#65533;F&#65533;'j&#65533;J&#65533;&#65533;&#65533;0&#65533;&#65533;&#65533;&#65533;&#65533;&#65533;h&#65533;l&#65533;2&#65533;fl5&#65533;m&#65533;r*&#65533;LoF&#65533;Rd&#65533;&#65533;^&#65533;.V!d&#65533;Q$G&#65533;v&#65533;&#65533;&#65533;&#65533;&#65533;  &X9U&#65533;&#65533;/&#65533;&#65533;&#65533;B.&#65533;V|&#65533;&#337;e&#65533;&#65533;o.&#65533;N&#65533;&#65533;Q&#65533;;#)$&#65533;W;d&#464;&#65533;rA'&#65533;l&#65533;&#65533;&#65533;p&#65533;C&#65533;l8&#65533;7&#65533;'B&#1427;&#65533;>i#A&#585;&#65533;X&#65533;&#65533;&#65533;.&#65533;&#65533;&#65533;&#65533;x'#&#65533;&#65533;Xk[&#65533;&#65533;&#65533;[P&#65533;&#65533;v&#65533;&#65533;*Q&#65533;&#65533;)9&#65533; 2d&#65533;V&#65533;g&#65533;z2@&#65533;\&#808;&#65533;&#65533;c&#65533;&#65533;&#65533;MB&#65533;&#65533;&#65533;?%&#65533;%nI&#65533;&#65533;&#65533;Q&#65533;&#65533;v&#65533;f&#65533;&#65533;&#65533;S&#65533;&#65533;&#65533;&#1224;&#65533;&#65533;H0&#65533;&#65533;d&#65533;h"&#65533;WF&#65533;9&#65533;&#65533;@&#65533;k#&#65533;v&#65533;&#65533;&#65533;R9"&#65533;&#65533;&#65533;&#65533;D&#65533;&#65533;YMPJ&#65533;}&#65533;H&#65533;'20&#65533;&#65533;YZ
5W&#65533;&#65533;&#65533;i$&#65533;in?&#65533;&#65533;&#65533;&#65533;*TD&#65533;y%&#65533;&#65533;;!&#65533;L&#65533;&#65533;&#65533;bq&#65533;)P&#65533;&#65533;&#65533;z&#713;&#65533;w&#65533;&#65533;T4f&#65533;u!&#65533;	Rp&#65533;&#65533;&#65533;&#65533;o&#65533;/&#65533;ykf&#65533;KR&#65533;&#65533;7		&#65533;&#65533;99,&#65533;G&#1672;
&#65533;&#65533;y/&#65533;.&#65533;&#65533;	&#65533;m&#65533;&#65533;<&#65533;R&#65533;&#13840;9z&#65533;@&#65533;;&#65533;8&#65533;SP&#65533;&#65533;&#65533;&#65533;&#65533;^&#1680;(&#65533;&#65533;ydLhv
	&#65533;&#65533;x&#65533;:(&#65533;A&#65533;rS&#65533;'&#1699;&#65533;-J&#65533;&#65533;&#65533;X&#65533;&#1102;3
q5:&#65533;7&#65533; 9JoN&#65533;'&#65533;&#65533;)L6vZ&#65533;Zy&#65533;&A&#65533;&#65533;&#65533;iUM&#65533;&#65533;B&#65533;($&#65533;&#65533;q&#65533;z&#65533;&#65533;/Z@j4&#65533;h&#65533;0c&#65533;o6&#65533;<j&#65533;(&#65533;u&#65533;`0d&#65533;	&#65533;}A&#65533;&#65533;s&#65533;!;\Re&#65533;&#65533;iu*HP&#65533;H&#65533;&#65533;{&#1696;> d#6b&#65533;Y&#65533;K&#384;&#65533;V&#65533;&#65533;&#65533;9sl&#617;&#65533;&#65533;1o&#65533;/&#65533;RlfIGO&#65533;&#65533;q&#65533;td&#65533;&#65533;&#10828;9&#65533;&#65533;$p&#65533;J&#65533; &#65533;&#65533;&#65533;&#65533;&#65533;Ll&#65533;&#65533;&#65533;s&#65533;&#65533;&#65533;&#65533;  P&#65533;&#921;&#65533;J&#65533; f&#65533;&#65533;&#65533;&#65533;&#65533;&#65533;&#65533;&#65533;5&#65533;&#65533;&#65533;&#65533;D-.&#65533;u'Y &#65533;v&#65533;&#65533;w&#65533;&#906;"&#1050;&#65533;&#65533;&#65533;\)&#35515;&#65533;nIK&#65533;T&#65533;:&#65533;&#65533;M&#65533;d&#65533;Z&#65533;&#65533;u&#65533;&#33410;&#65533;&#65533;p&#65533;&#65533;.&#606;Tr&#65533;&#65533;&#65533;&#1834;nl*&#65533;&#65533;&#65533;&#65533;n&#65533;Q^&#65533;&#65533;r&#65533;J&#65533;&#65533;&#65533;&#625;&#65533;Qd&#65533;O&#65533;
n&#65533;&#65533;
Q6&#1610;Kwx&#65533;&#65533;m;&#65533;&#65533;&#65533;J&#65533;J&#65533;&#65533;&#65533;`&#65533;&#65533;I&#65533;&#65533;D:E&#1318;u&#65533;8
&#65533;J&#65533;J&#65533;&#65533;&#65533;
.Q&#65533;3["&#65533;&#65533;x&#65533;!&#65533;![&#65533;&C&#65533;5&#65533;&#65533;G&#65533;&-{&#65533;Bb&#65533;&#65533;&#65533;M&#65533;&#65533;&#65533;&#65533;&#65533;&#65533;&#65533;Z&#65533;&#65533;&#1434;&#65533;&#65533;,&#65533;&#65533;&#65533;!&#65533;9&#1637;\&#65533;p)&#65533;u&#65533;	M&#65533;&#65533;&#65533;&#65533;St51q&#65533;&#65533;A&#65533;ZW&#65533;&#40325;&#65533;j&#65533;&#65533;CP&#65533;
&#65533;5n&#65533;&#65533;:&#65533;&#65533;p?1&#65533;&#65533;&#65533;gGc&#65533;&#65533;fZ&#65533;&#65533;"P&#65533; oxE'&#1747;&#65533;&#65533;&#65533;&#65533;[&#65533;&#65533;m&#65533;)&#65533;h h&#65533;&#65533;&#65533;s&#65533;4&#65533;Sy&#65533;&#65533;2&#65533;Gr&#65533;&#65533;&#65533;&#65533;[w&#65533;&#708;?)&#65533;&#65533;&#65533; ?tE+&#65533;Kl&#65533;&#65533;&#65533;@7&#65533;T&#1787;K&#722; &#65533;=a&#65533; R&#65533;&#65533;&#65533;&#65533;J&#65533;&#806;&#65533;&#65533;&#1299;&#65533;;3&#65533;&#65533;&#65533;&#65533;&#65533;&#65533;N&#65533;l@&#65533;&#65533;&#65533;&#65533;M&#65533;'&#65533;V&#65533;&#65533;&#65533;&#65533;&#65533;&#65533;&#65533;&#65533;&#65533;Ob&#65533;&#65533;&#65533;1&#65533;&#65533;&#65533;&#65533;&#65533;&#65533;v!&#65533;k&#65533;_!&#65533;\&#65533;	&#65533;&#65533;&#65533;&#65533;{&#65533;&#65533;J&#65533;&#65533;(&#65533;H&#637;a&#65533;&#65533;&#65533; &#65533;[&#65533;&#65533;(&#65533;&#65533;c&#65533; &#65533;&#65533;&#65533;{'KB&#65533;<h&#65533;&#65533;&#65533;a+&#65533;
&#65533;0&#65533;]&#65533;=a&#65533;&#65533;`&#65533;Ylz&#65533;6&#65533;&#65533;'&#166;K&#727;&#65533;&#65533;&#65533;&#65533;y)]&#65533;4Ys&#65533;&#65533;1&#65533;	p&#65533;&#65533;&#65533;;W&#65533;&#65533;:&#65533;&#65533;&#65533;q7&#65533;&#65533;@,ai#&#1225;#&#65533;R&#65533;/&#65533;J<&#65533;L&#778;	,iW&#65533;&#65533;<@%&#891;n&#65533;k*)&#65533;&#65533;&#65533;&#65533;7&#65533;xICf&#65533;q&#65533;K+&#65533;	8@cb&#65533;&#65533;D&#65533;&#65533;jq&#65533;&#65533;9&#65533;N,ia&#65533;A&#65533;&#65533;&#65533;&#476;&#65533;s&#65533;;a &#65533;&#65533;&#65533;R&#65533;c&#225;IZ&#65533;&#65533;&#65533;&#65533;&#65533;	,n&#65533;&#65533;&#65533;&#65533;&#502;&#65533;m&#65533;;&#65533;`&#65533;i&#65533;&#65533;&#65533;y&#65533;L,W&#65533;&#65533;`4|lH&#65533;&#65533;&#65533;ET&#65533;{&#65533;p&#65533;&#65533;>f&#65533;L&#65533;,&#65533;&#65533;&#65533;&#65533;Y;:&#65533;\C&#552;&#65533;&$ p&#65533;&#65533;K&#406;&#65533;T`&#65533;&#65533;3&#65533;&#65533;$)jz&#65533;&#65533;&#65533;&#65533;N O0&#65533;&#65533;&#65533;&#65533;[3&#65533;&#65533;&#65533;&#65533;&#65533;D~&#65533;6#T&#65533;G&#65533;)&#65533;D@&#65533;&#65533;&#65533;|&#65533;&#65533;&#65533;L&#65533;&#65533;&#65533;&#65533;&#65533;&#65533;&#65533;&#65533;Y &#65533;&#51008;\*op&#1155;&#65533;	&#65533;c&#65533;&#65533;qF&#65533;`~&#65533; &#65533;&#65533;&#65533;&#65533;&#667;&#65533;&#65533;3&#65533;7[&#65533;&#65533;&#65533;)&#65533;&#65533;&#65533;&#65533;l&#65533;*a&#65533;	&#65533;&#65533;P ,(&#65533;%m&#1168;&#65533; &#65533;( H&#65533;&#65533;&#65533;&#65533;&#65533;M&#65533;&#65533;&#65533;&#65533;8&#65533;:&#65533;&#65533;	&#65533;&#65533;q&#65533;E-&#65533;&#65533;*#&#65533;&#718;&#65533;&#65533;2=&#65533;&#65533;&#65533;3j@&#1029;L&#65533;&#65533;4&#65533;ZR&#65533;W&#65533;&#65533;&#65533;&#65533;&#65533;,P+kF&#65533;&#1467;Sd 	-&#65533;X'&#1359;Nyr9
&#65533;T&#65533;&#65533;&#65533;&#65533;7&#65533;j&#65533;q&#1279;&#65533;Q")&#65533;)&#65533;&#65533;&#65533;s	&#65533;&#65533;&#65533;
n&#65533;v&#65533;i?N&#65533;H&#65533;&#65533;%&#65533;Y!&#65533;0[1:&#65533;&#65533;&#65533;&#65533;M&#65533;(&#1054;&#65533;)Ng &#1618;&#65533;] &#65533;q&#65533;U&#65533;wj&#65533;&#65533;&#65533;&#65533;&#65533;[&#65533;&#65533;&#65533;&#1833;&#65533;&#65533;&#65533;&#65533;A	e &#1021;&#65533;Bc&#1631;;&#65533;&#65533;&#65533;>2p&#65533;&#65533;I&#65533;&#65533;u&#65533;&#65533;y7&#65533;9Le&#65533;&#65533;&#65533;	&#65533;&#65533;MB&#65533;&#65533;;z&#65533;&#65533;]_&#65533;&#65533;&#65533;},&#65533;&#65533;6&#65533;&#1937;0&#65533;$&#65533;=&#65533;b@P&#65533;&#65533;]&#65533;&#65533;&#1841;&#65533;Q&#65533;&#65533;&#65533;&#65533;&#65533;c	&#65533;@&#65533;m&#65533;&#65533;&#65533;&#65533;&#65533;S&#65533;=P&#65533;&#65533;&#65533;O&#65533;&#65533;h&#65533;&#65533;Nv &#65533;y&#65533;&#65533;4&#329;W,&#65533;\R&#65533;&#65533;U&#65533;&#65533;	\&#65533;bN&#65533;&#65533;&#65533;|&#65533;&#65533;%alF&#65533;j&#65533;&#65533;&#65533;
&#65533;0j8S7~c`&#65533;-L
s3
}&#65533;&#65533;U&#16677;&#988;&#65533;&#65533;{&#65533;=&#65533;m&#65533;&#65533;P&#65533;&#65533;&#65533;Z5v7bmY&#65533;&#65533;&#65533;>C&#65533;&#65533;&#65533;B;x&#65533;b&#65533;",&#65533;&#65533; &#65533;)^>&#65533;`!V&#65533;Cn
&#65533;h-&#65533;i&#65533;&#65533;&#65533;&#65533;
&#65533;&#65533;&#65533;&#65533; &#65533;h &#65533;&#65533;&#65533;&#65533;h0&#65533;>rV/3p@0&#65533;_a&#65533;&#65533;~&#65533; &#65533;&#65533;&#65533;k&#65533;2j&#65533;&#65533;h&#1972;#&#65533; qnm&#65533;p&#65533;&#65533;`&#65533;&#65533;&#65533;./y$Sg&#65533;&#65533;&#65533;&#65533;3&#65533;&#65533;wnV&#1262;&#65533;&#65533;&#65533;&#65533;8!/&#65533;&#65533;&#65533;&#65533;&#65533;&#65533;h&#65533;~&#65533;"2m\J&#65533;&#65533;&#65533;&#65533;$"&#65533;&#65533;&#65533;N&#65533;&#65533;&#65533;&#65533;1&#65533;t&#65533;&#65533;>&&#65533;>&#65533;&#65533;&#65533;&#65533;&#65533;`&#65533;&#65533;$QuM&#65533;&#65533;&#65533;&#65533;_&#65533;&#65533;Qf&#65533;&#65533;&#65533;&#65533;&#65533;&#65533;&#65533;$I&#65533;'&#65533;^&#65533;&#65533;&#1709;&#65533;J&#65533;&#65533;&#65533;&#65533;&#65533;4 &#65533;&#65533;~&#65533;,&#65533;Z&#65533;&#65533;
&#65533;-&#65533;?&#65533;v[1&#65533;&#65533;&#65533;N4&#65533;Y9&#65533;-7&#65533;&#65533;&#65533;&#65533;;&#65533;l&#65533;&#65533;&#65533;NH?&#65533;&#65533;&#65533;&#65533;&#65533;N&#65533;&#65533;-&#65533;1O?&#65533;&#65533;&#65533;&#65533;&#65533;&#65533;T&#65533;&#65533;bQ&#65533;&#366;&#65533;^&#65533;&#65533;&#65533;L&#65533;_?&#65533;O&#65533;Rd&#65533;&#65533;Qj&#65533;&#65533;&#65533;|&#65533;&#65533;p&#65533; &#65533;&#65533;+&#65533;v&#65533;x&#65533;&#65533;z&#65533;&#65533;|&#65533;&#65533;~&#65533;&#65533;&#65533;&#65533;&#65533;?&#65533;&#65533;_&#65533;&#65533;&#65533;&#65533;&#65533;&#65533;&#65533;&#65533;&#65533;&#65533;&#65533;&#65533;&#65533;&#65533;&#65533;&#65533;&#65533;&#65533;?&#65533;&#65533;&#65533;V&#65533;p&#65533;&#65533;&#65533;&#65533;&#65533;&#65533;&#65533;&#65533;&#65533;&#65533;_&#65533;&#65533;&#65533;&#65533;&#65533;&#65533;&#65533;?&#65533;&#65533;_&#65533;&#65533;&#65533;&#65533;&#65533;&#65533;&#65533;&#65533;&#65533;&#65533;&#65533;&#65533;&#65533;&#65533;v?&#65533;/&#65533;cO&#65533;&#65533;&#65533;&#65533;&#65533;&#65533; &#65533;&#65533;&#2045;&#65533;&#65533;&#65533;&#65533;&#65533;O&#65533;&#65533;q&#65533;&#65533;O&#65533;&#65533;o&#65533;!&#65533;&#65533;O&#65533;&#65533;?&#65533;&#65533;&#65533;&#65533;&#1567;&#65533;&#1727;&#65533;&#65533;: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O&#65533; !&#65533; d ,1 h ?&#65533;  &#65533; &#65533;H&#65533;&#65533;&#65533;&#65533;*\&#560;&#65533;&#199;#JDH&#65533;&#65533;&#331;3j&#65533;&#561;&#65533;&#463; C&#65533;I&#65533;&#65533;&#595;(S&#65533;\&#626;&#65533;&#727;0c&#668;I&#65533;&#13467;Ej&#65533;&#65533;&#627;&#65533;&#991;@&#65533;
J&#65533;&#65533;&#1123;H&#65533;*]&#692;&#65533;&#1255;P&#65533;J&#65533;J&#65533;&#65533;&#1387;X&#65533;j&#65533;X&#65533;&#65533;&#65533;#`q&#65533;J&#65533;&#65533;&#1651;h&#65533;b&#65533;J&#65533;&#65533;%Hp&#65533;&#65533;K&#65533;&#65533;&#1915;xM&#65533;&#65533;@@&#65533;b&#65533;
L&#65533;&#65533;&#65533;8a8 &#65533; F&#65533;&#208;#K&#65533;&#65533;&#65533;&#65533;&#65533;&#65533;"&#65533;hy&#65533;&#65533;&#65533;,&&#65533;&#65533;W&#680;S&#65533;&#65533;&#65533;Ya&#65533;&#65533;[&#65533;&#65533;M&#65533;&#65533;&#65533;&#65533;	&#65533;&#65533;&#65533;&#65533;&#65533;T&#65533;&#1430;=&#65533;8h&#65533;&#65533;W.&#65533;&#65533;&#65533;&#65533;w2&#65533;&#65533;&#65533;?0k&#65533;n&#65533;&#65533;&#65533;F&#65533;p&#65533;6&#65533;&#65533;&#65533;&#65533;&#1259;O&#65533;Y&#65533;	',b&#65533;&#65533;&#65533;&#65533;&#65533;&#1277;&#65533;-&#65533;x
&#65533;a&#65533;&#1920;&#65533;u*&#65533;@|&#65533;&#887;&#65533;&#65533;&#1988;&#65533;` x&#65533;&#65533;``v&#65533;!t&#65533;&#65533;&#1922;$^`&#65533;&#65533;d w&#65533;&#65533;
`&#65533;&#65533;&#65533;&#65533;&#65533;8&#65533;&#65533; |<&#65533;w&#65533;@&#65533;X&#65533;&#65533;DBd&#65533;h2&#65533;[&#65533;m&#65533;&#65533;P&#65533;%Q	&#65533;`&#65533;'&#65533;&#65533; &#65533;&#65533;%C90 &&#65533;a&#65533;h&#65533;\D(Tye&#65533;l&#65533;&#65533;]&#65533;&#65533;&#65533;&#65533;c&#65533;K~&#65533;&#26560;*e&#65533;}T&#65533;x&#65533;"&#65533;&#65533;&#65533;)&#65533;&#65533;&#65533;&#65533;&#65533;&#65533;))B)&#65533;&#65533;&#65533; 8	V&#65533;&#65533;v&#65533;&#1248;
V&#65533;&#65533;=6&#65533;&#35033;&#65533;&#1508;&#65533;
A&#65533;&#65533;&#65533;&#65533;&#65533; &#65533;&#65533;&#65533;&#65533;&#65533;s8&#65533;&#65533;&#35772;&#65533;&#65533;k&#65533;9x(~&#65533;&#65533;*&#65533; &#45836;&#65533;z&#65533;&#65533;&#65533;F[s
nT&#65533;%>&#65533;&#65533;,&#19498;&#65533;&#65533;R&#65533;Xx&#65533;)&#65533;KH&#65533;&#65533;u&#26529;V^Dj&#65533;&#65533;&#65533;&#65533;&#65533;&#65533;nw8D&#65533;l&#65533;&#65533;&#65533;&#65533;&#65533;&#65533;kvS=b&#65533;&#65533;&#65533;&#65533;&#65533;&#65533;&#65533;
&#65533;&#65533;/&#65533;&#65533;&#65533;&#65533;g&#1833;&#65533;>,&#65533;&#65533;	&#65533;&#65533;gj&#65533;&#65533;01&#65533;*&#65533;v&#65533;x&#878;&#65533;&#65533;0&#65533;,&#65533;&#65533;4&#65533;&#65533;&#187;r&#65533;(&#65533;&#65533;q&#65533;&#65533;&#65533;&#65533;&#65533;&#65533;&#65533;&#65533;/&#65533;&#65533;&#65533;L7&#65533;4&#776;&#65533;(&#65533;&#65533;=W&#65533;3&#65533;9&#65533;&#65533;&#65533;*? p&#65533;O&#65533;-&#65533;&#65533;d&#65533;]&#65533;{&#65533;V&#65533;&#65533;r&#65533;Rn]4&#65533;-&#65533;&#65533;&#65533;&#65533;xUP&#65533;$b&#65533;&#65533;G;&#65533;T&#65533;r&#1741;&#1643;&#65533;zM&#65533;&#65533;&#65533;t&#1936;b&#65533;&#65533;&#65533;Q&#65533;5&#65533;&#65533;&#65533;&#65533;l&#65533;&#65533;g&#65533;&#65533;&#65533;&#65533;j&#65533;&#65533;&#65533;"&#65533;&#1846;&#65533;Z&#65533;&#65533;&#65533;&#65533;3f&#65533;&#65533;&#65533;q&#65533;;&#65533;&#1524;#&#917;&#65533;q&#65533;&#65533;{/q{v$&#65533;&#65533;+&#65533;&#65533;&#65533;&#65533;.&#65533;&#65533;&#1307;jJ&#65533;&#65533;*&#65533;C4{&#65533;t;Pg&#65533;&#65533;o&#65533;&#65533;&#65533;&#65533;&#65533;R&#65533;&#65533;o&#65533;>&#65533;&#707;&#65533;,A&#65533;P&#65533;&#65533;&#65533;tS&#65533;j&#65533;&#65533;&#65533;&#65533;&#65533;[
W&#65533;&#65533;](|&#65533;3[&#65533;&#530;&#292;&#65533;Z&#65533;#^ &#65533;&#65533;&#65533;&#65533;&#65533;"&#65533;&#65533;&#65533;&#65533;D;&#65533;&#65533;&#65533;t&#65533;:&#65533;<&#65533;~3 &#65533;>P&#65533;&#65533;y&#65533;&#65533;&#65533;&#65533;&#65533;&#65533;&#65533;&#65533;N&D&#65533;}P&.&#65533;&#65533;&#65533;&#65533;&#65533;&#65533;(&#65533;"Z!i&#65533;&#65533;"&#65533;	&#65533;
X&#65533;&#65533;Vb0 &#65533;ke?&#65533;^&#65533;&#65533;&#65533;m&#65533;&#65533;&#65533;&#65533;&#65533;X&#65533;C$&#65533;*gK$a&#65533;x&#65533;&#65533;)a&#65533;&#65533;&#65533;&#65533;|8#&#65533;mq?7p&#65533;&#65533;&#65533;&#65533;>&#65533;`&#65533;I&#65533;&#65533;HH!&#65533;.&#65533;&#65533;&#65533;!&#65533;\wB&#65533;&#65533;{{b@&#65533;&#65533;	&#65533;&#65533;&#65533;&#65533; &#65533;I I8YH&#65533;.&#65533;&#65533;[&#65533;&#65533;&#65533;T&#65533;(>&#65533;!$'&#65533;"&#65533;&#65533;&#65533;'%&#65533;&#65533;&#65533;&#65533;&#65533;}&#65533;B0&#65533;IIL2&#65533;&#65533;I&#65533;L&#65533;[&#65533;)&#65533;Y&#473;&#1521;&#65533;3&#65533;&#65533;A&#65533;!0"W&#65533;4H$*i&#65533;&#65533;&#65533;&#65533;!J&#65533;4&#65533;&#65533;&#65533;&#65533;1d&#65533;&#65533;&#65533; NL&#65533;P^&#65533;&#65533;&&#65533;s&#65533;b&#65533;%&#65533;P`&#65533;27.&#65533;&#65533;c&#65533;JnRI-R&#65533;&#65533;P&#65533;,&#65533;D	]&#65533;U&#65533;&#65533;$ &#65533;&#65533;	&#65533;&#65533;&#65533;(&#65533;&#65533;&#65533;&#65533;&#65533;YE&#65533;&#65533;&#65533;W&#65533;&#65533;&#65533;&#65533;&#65533;&#65533; &#65533;&#65533;&#65533;&#52229;&#65533;h@:&#65533;&#65533;&#1076; )&#65533;&&#65533;F&#65533;D}&#65533;&#65533;'&#65533;< &#65533;yF&#65533;d&#65533;)&#65533;&#65533;T&#65533;&#65533; <&#10323;&#65533;&#65533;&#65533;{&#65533;&#65533;&#65533;+&#65533;&#65533;E&#65533;&#65533;&#65533;z5JM&#65533;&#65533;&#65533;Gc&#65533;&#65533;&#65533;&#65533;(/&#65533;&#65533;M	&#65533;&#65533;&#65533;&#65533;K&#65533;W&#32414;&#65533;&#65533;8&#65533;A^&#65533;V&#65533;
&#65533;b&#65533;&#65533;&#65533;&#65533;)W&#65533;=&#65533;&#65533;AJ &#65533;k(&#65533;&#65533;&#65533;&#65533;#&#1812; B&#65533;&#65533;&#65533;&#65533;YZ%V&#65533;
&#65533;$&#65533;*&#65533;s&#65533;&#65533;&#65533;&#65533;&#65533;l&#65533;T&#65533;4A&#65533;&#65533;{cgg&#745;&#65533;&#65533;bdo} &#65533;&#65533;V&&#65533;&#65533;&n&#65533;*w&#65533;#&#65533;&#65533;&#65533;&#65533;&#65533;&#65533;vbS&#65533;&#65533;&@&#65533;y&#65533;f&#65533;&#65533;&#65533;>:6&#65533;&#65533;E&#65533;v&#65533;&#65533;&#65533;h$ <&#65533;n`Y&#65533;&#65533;&#65533;&#65533;f 4&#65533;/&#65533;l&#65533;&#65533;&#65533;&#65533;&#65533;@*&#65533;&#1023;&#65533;w&#65533;|F&#65533;&#65533;&#65533;>&#65533;&#65533;&#65533;&#65533;&#65533;s&#65533;IN&#65533;&#65533;&#65533;<[e&#65533;&#65533;&#65533;A&#65533;6	&T&#65533;&#65533;&#65533;.[&#65533;&#65533;&#65533;&#65533;&#65533; &#65533;&#193;&$&#65533;l 5&#65533;X&#1439;&#65533;k&#65533; Hq&#65533;&#65533;&#65533;X"^&#65533;&#65533;&#65533;{&#65533;V&#65533;&#65533;&#65533; &#65533;Y&#65533;&#65533;"h&#65533;&#65533;.,&#65533;&#65533;&#65533;&#769;&#65533;&#65533;m&#65533;, o5d&#65533;&#65533;I&#65533;pS&#65533;OK&#65533;NU&#65533;
&#65533;7&#65533;&#65533;&#65533;&#65533;&#65533;&#65533;M_>@&#65533;:f&#65533;B&#65533;[;&#65533;&#65533;#CL&#1320;^7&#65533;o&#65533;&#65533;&#65533;fmH&#65533;O0&#65533;V&#65533;!&#65533;N&#65533;34&#65533;*&#65533;$A&#65533;&#65533;f8&#65533;Y_&#65533;#x(&#65533; &#65533;,9&#65533;
e&#65533;&#65533;y|&#65533;5&#65533;a36&#65533;&#65533;#|&#65533;&#65533;J&#65533;&#65533;&#65533;&#65533;&#65533;;-&#65533;&#65533;&#364;&#1174;v&#65533;V&#65533;i8&#65533;&#65533;v&#65533;&#65533;&#65533;&#65533;&#65533;M&#65533;30&#65533;&#65533;}&#65533;&#65533;B-&#65533;&#65533;&#65533;O&#65533;&#65533;&#65533;j7&#65533;&#65533;&#65533;B&#65533;&#65533;Br&#65533;v&#877;BT&#65533;&#65533;&#65533;&#65533;&#65533;&#65533;&#384;&#65533;&#65533;]&#65533;'d&#65533;tn&#65533;&#65533;&#65533;&#65533;l&#65533;&#1850;&#65533;&#65533;%&#65533;&#65533;& Z&#65533;g;&#65533;e&#65533;/&#65533;&#65533;]&#65533;&#65533;v&#65533;T&#65533;&#65533;Sj&#65533;&#65533;{k&#65533;
&#65533;&#43925;m&#65533;&#283;	&#65533;&#65533;B7..&#65533;&#65533;E=&#65533;&#65533;o&#65533;o&#65533;&#65533;&#65533;&#65533;&#65533;&#65533;V*&#65533;&#65533;m&#65533;&#65533;	&#65533;Bz{ A&#65533;{R&#65533;&#65533;&#1129;&#65533;c&#65533;U&#65533;8&#65533;&#1727;&#1976;&#65533;&#1624;&#65533;>&#65533;&#65533;8&#1017;&#65533;[&#65533;fA&#65533;&#65533;&#65533;&#65533;&#65533;&#65533;&#180;&#65533;&#65533;&#65533;&#65533;&#65533;&#65533;3>s&#65533;&#65533;;&#65533;&#65363;.&#65533;&#65533; ^&#65533;&#65533;.&#65533;&#65533;mT>bs"&#65533;!J_:&#65533;:NA&#65533;o&#1507;&#65533;&#65533;&#65533;&#65533;UH&#65533;4&#65533;f&#65533;&#65533;A"^t&#65533;&#65533;&#65533;&#65533;&#65533;&#1786;&#65533;N&#65533;&#65533;&#65533;&#65533;T&#1641;&#65533;&#65533;&#65533;v&#65533;&#65533;=&#65533;@;&#65533;&#65533;|&#1732;&#65533;\F&#65533;#q7&#65533;.&#65533;&#65533;&#65533;&#65533;&#65533;%q&#65533;uI<&#65533;&#65533;&#65533;&#65533;v&#65533;Q&#65533;&#65533;&#65533;*&#65533;&#65533;h@&#65533;&#65533;&#65533;&#65533;tT&#65533;&#65533;&#65533;N`&#65533;&#65533;"@&#65533;4&#65533;'{</i&#65533;E&#65533;&#65533;&#65533;&#65533;&#65533;+&#65533;&#65533;&#65533;&#65533;&#65533;D?:&#65533;if&#65533;T&#65533;&#65533;&#65533;&#65533;&#65533;*&#65533;s&#65533;O^&#65533;&#65533;V^&#65533;(&#65533;&#65533;p~&#65533;&#65533;~&#65533;&#65533;&#65533;&#2015;&#65533;&#65533;1_&#65533;&#197;~&#65533;3}&#65533;&#65533;&#65533;&#65533;r&#65533;$0u&#65533;&#1166;&#65533;&#65533;&#65533;&#65533;GRv&#860;&#65533;&#65533;ao&#65533;&#65533;{@3&#65533;&#65533;K&#65533;U>&#65533;[&#65533;U&#65533;6/&#65533;wy&#65533;y&#65533;&#65533;zX&#65533;&#65533;&#65533;,px+&#65533;f@&#65533;b&#65533;&#65533;50pRU&#65533;~&#65533;Ru&#65533;x|?vs;&#65533;&#65533;%&#65533;&#65533;~&#65533;&#65533;~2F0FF&#65533;P&#65533;&#65533;&#65533;&#65533;l&#65533;WM&#65533;t&#65533;'&#65533;H&#65533;B`u}&#65533;sX&#65533;,&#65533;{&#65533;gB&#65533;}s&#65533;&#65533;Z:(&#65533;&#65533;cy#Q&#65533;Fx"9&#65533;xIX&#65533;Q1&#65533;i&#65533;&#65533;CP 2d{&#65533;q883	&#65533;8&#65533;Z&#65533;ej1&#65533;&#65533;.X5cHnf8&#65533;&#466;&&#65533;&#65533;X&#65533;f ~&#65533; H&#65533;&#65533;&#65533;]&#65533;&#65533;/'&#65533;V_&#65533;+h`&#65533;WF&#65533;&#65533;&#1545;g&Mk&#65533;&#65533;n(&#65533;&#65533;&#65533;E&#65533;{Vx&#65533;&#65533;6%&#65533;&#65533;)zeh&#65533;&#65533;* EA&#65533;{+(5k3&#65533;&&#65533;v&#65533;&#65533;&#65533;D&#65533;&#65533;&#65533;h &#161;v&#65533;&#65533;L&#65533;&#65533;&#65533;3&#65533;8P&[&#65533;5Q[&#65533;}&#65533;u&#65533;&#65533;+S&#203;&#65533;x}l&#65533;&#65533;&#65533; 9&#65533;&#65533;Q&#65533;&#65533;&#65533;)k&#65533;=&#65533;&#140;@1J&#65533;&#65533;&#65533;Q3&#65533;$&#65533;\&#65533;&#65533;|&#65533;Wy#&#65533;3&#65533;-b&#65533;	3&#65533;T&#1858;&#65533;&#65533;&#65533;#&#65533;&#65533;MlW?&#65533;&#65533;&&#65533;f&#65533;Q)&#65533;AX&#65533;&#65533;&#65533;&#65533;D&#65533;&#399;&#65533;&#65533;&#65533;&#65533;&#65533;^&#65533;8&#65533;$9&#65533;&#65533;&#65533;&#65533;X&#65533;&#65533;&#65533;&#65533;&#65533;&#161; &#65533;&#65533;Y&#65533;#YAKh&#65533;#&#65533;&#65533;t6&#65533;:c&#65533;&#65533;R&#65533;x%e&#65533;&#65533;&#65533;@h,&#1606;&#65533;&#65533;9 &#65533;&#65533;~&#65533;8)7i&#65533;~&#65533;7<&#65533;F~&#65533;m@9c&#65533;8&#65533;1&&#65533;r1&#65533;hHX&#65533;&#65533;_a!&#65533;&#65533;z&#65533;&#65533;&#65533;&#65533;\>&#65533;Pq&#65533;aU&#65533;&#65533;[&#591;&#65533;&#65533;0&#65533;H&#65533;&#65533;&#65533;bj&#65533;&#65533;& &#65533;&#65533;eI&#65533;i&#1620;_Q&#590;p&#65533;x&#65533;gH6bu&#65533;&#65533;&#65533;&#65533;fy&#65533;&#65533;&#65533;(}9'o&#65533;(&#65533;P&#65533;&#65533;!&#65533;&#65533;#&#65533;y&#65533;&#65533;.&#65533;V.&#65533;YpY&#65533;&#65533;C&#65533;M_&#65533;f&#65533;)&#65533;1&#65533;&#1076;&#65533;&#65533;&#1115;&#65533;b&#65533;,&#65533;b&#65533;9&#65533;&#65533;y_]&#65533;x&c&#65533;b&#65533;&#65533;&#65533;&#65533;&#65533;&#65533;&#65533;&#65533;&#65533; &#65533;pu7&#65533;;&#65533;Y&#65533;&#65533;Fd&#65533;&#65533;&#65533;&#65533;&#65533;2.&#65533;&#65533;x&#65533;aq&#65533;&#1992;&#65533;&#65533;Y&#65533;5&#65533;k]&#65533;: POMJ	&#65533;%&#1032;K&#65533;#&#65533;&#65533;&#65533;4&#65533;&#65533;&#65533;zca&#65533;j5&#65533;&#65533;"y&#65533;up&#65533;&#65533;&#65533;r&#65533;;W2C&#65533;E&#65533;0&#65533;&#51552;+&#65533;&#65533;"?&#65533;&#65533;!MYfc&#65533;&#65533; D&#65533;V&#1961;&#65533;@&#65533;e&#65533;&#65533;0Z&#65533;&#1607;d@P&#65533;&#65533;9&#65533;P]&#65533;&#65533;q&#65533;&#65533;&#65533;V&#65533;&#65533;_&#65533;#&#65533;&#1501;$&#65533;A &#65533;&#65533;&#1378;:!_2J&#65533;&#65533;&#65533;n#&#65533;M "A&#65533;=&#65533;&#65533;cM	Zz6&#65533;/&#1465;N*&#65533;&#65533;&#65533;'&#65533;&#65533;3UzGsJZ&#65533;'&#65533;p*c&#65533;=&#65533;Wg&#65533;b&#65533;'n&#65533;&#65533;&#65533;&#65533;&#65533;qJ&#65533;&#65533;/&#65533;s&#65533;&#65533;&#65533;%&#65533;z&#65533;&#65533;Q&#65533;L!&#65533;&#65533;3&#65533;%Z&#65533;&#65533;&#1657;&#65533;&#65533;"&#65533;&#65533;[&#65533;&#65533;)1Ea&#65533;&#65533;n&#65533;{&#65533;&#65533;#d&#65533;m&#65533;y2k&#65533;&#65533;Q()&#65533;JS&#65533;&#65533;&#65533;&#677;7&#65533;&#65533;(1&#65533;&#1706;0&#65533;
&#65533;&#65533;N&#65533;lX&#65533;{	H3s6&p&#65533;&#65533;&#65533;&#1195;&#65533;&#65533;&#65533;a&#65533;+Z&#65533;&#65533;&#65533;&#65533;&#65533;:&#65533;&#65533;b&#65533;&#65533;&#65533;&#684;&#65533;S&&#65533;_&#65533;&#672;&#65533;&#679; &#65533;U&#65533;&#65533;&#65533;&#1834;&#65533;@ hh\&#65533;&#65533;&#65533;
&#65533;&#65533;&#65533;&#65533;&#18092;&#65533;&#65533;&#65533;-&#65533;&#65533;&#65533;&#65533;-X6&#65533;&#65533;&#65533;PK&#65533;d&#65533;b6&#65533;I&#65533;&#65533;v'&#1504;o&#65533;&#65533;	&#65533;Q&#65533;&#1235;:*&&#65533;&#65533;&#65533;2&#65533;B&#65533;?&#65533;&#65533;*&#65533;	7&#856;&#65533;"\&#65533;&#1171;L&#65533;DJ&#65533;:&#65533;&#65533;&#65533;Pa'&#65533;QiW&#65533;)&#1740;%&#65533;$p>&#65533;"&#65533;&#65533;&#65533;DJ&#65533;&#65533;&#65533;#Qq&#65533;&#43531;&#65533;&#65533;&#65533;aJ&#65533;&#65533;G&#65533;&#65533;&#65533;v&#65533;",h&#65533;&#65533;"&#65533;&#65533;A&#65533;&#1769;&#65533;=&#65533;?&#757;M&#65533;&#65533;&#65533;acKyq5&#65533;:&#65533;&#65533;&#65533;s&#65533;&#65533;&#65533;&#65533;hMK8r&#65533;}t&#65533;&#65533;sz&#65533;`&#65533;&#65533;&#65533;&#65533;f&#65533;&#65533;%&#65533;9&#65533;F&#65533;8;n&#65533;&#65533;5pxItrbuav&#65533;k&#65533;&#65533;G^%y&#65533;u&#65533;w&#65533;&#65533;&#65533;&#65533;s&#65533;&#65533;1u&#65533;OO&#65533; &#65533;h5&#65533;&&#65533;&#65533;I&#65533;&#65533;i=	C*&#65533;e&#65533;&#65533;&#65533;p&#65533;S&#65533;(A&#323;/&#65533;&#65533;K&#65533; &#65533;&#65533;R&#65533;4&#65533;&#65533;m&#1203;&#65533;f&#65533;&#65533;&#65533;&#65533;&#65533;FCE&#65533;&#65533;4&#65533;X]&#65533;&#65533;#S<i&#65533;&#65533;
&#571; &#65533;@&#65533;*Q&#65533;&#65533;q&#1803;p&#65533;&#65533;&#65533;&#65533;&#65533;ua&#65533;&#566;!0&#65533;&#65533;4&#1115;&#65533;6&#65533;&#65533;%&#65533;&#65533;&#65533;&#65533;&#65533;&#65533;&#65533;v&#65533;`&#65533;7r&#65533;7&#65533;&#65533;0.&#65533;&#65533; &#65533;U&#65533;kh^&#65533;p&#65533;{&#65533;j&#65533;&#1366;&#65533;L&#725;&#65533;&#65533;-&#65533;h&#65533;&#65533;&#34168;J&#65533;`&#65533;&#65533;}&#65533;&#65533;[&#65533;i<b&#65533;+iQ&#65533;d&#65533;&#65533;&#65533;&#65533;7&#65533;&#65533;}&#65533;&#65533;&#65533;-,&6&#65533;H&#65533;&#65533;f&#65533;dr&#65533;&#65533;+&#65533;`y&#65533;&#65533;8L&#65533;?F|&#65533;&#65533;x&#65533; ^&#35353;&#65533;&#65533;&#65533;k&#65533;KM&#65533;&#65533;&#65533;Z&#65533;&#65533;38&#65533; &#65533;`&#65533; &#65533;&#65533;&#65533;A&#65533;u&#65533;]qFsq&#65533;&#39467;syM[&#65533;;&#65533;&#65533;&#161;Tb&#65533;&#65533;zU&#65533;0&#65533;&#65533;l&#65533;&#65533;&#65533;&#724; &#65533;*&#65533;u#H&#65533; F
&#65533;&#65533;&#65533;AL&#65533;&#65533;9&#65533;&#1366;&#65533;I&#65533;&#65533;&#65533;v1*&#65533;R&#65533;*&#65533;&#65533;&#65533;&#65533;&#65533;&#65533;8&#65533;&#65533;&#65533;&#65533;	&#65533;&#65533;\A&#65533;B&#65533;&#65533;&#65533;&#65533;&#65533;JcL&#65533;&#65533;&#65533;&#65533;&#65533;I!&#65533;&#65533;&#65533;&#65533;&#723;r&#65533;z &#65533;&#65533;&#65533;G&#65533;&#65533;qZ&#65533;I&#65533;#}&#65533;&#65533;;&#65533;85&#65533;&#65533;&#65533;B&#65533;&#65533;&#65533;&#65533;&#40676;&#65533;U&#65533;&#1164;'=&#65533;&#65533;P&#65533;&#1484;&#65533;VWh&#65533;K8w&#65533;D'&#65533;;9&#65533;&#65533;&#65533;4a&#65533;?&#65533;ji|"q&#65533;&#65533;&#65533;&#65533;&#65533;&#65533;&#65533;&#65533;K&#65533;&#65533;i&#65533;	&#65533;&#65533;&#65533;&#65533;&#65533;&#65533;g&#65533;&#65533;N&#65533;&#65533;&#65533;&#65533;f&#65533;J&#65533;&#65533;{b&#218;&#65533;[&#65533;&#65533;\mG&#65533;}&#65533;cK&#65533;&#65533;&#65533;]e&#65533;&#65533;&#1484;&#988;&#65533;&#65533;V&#65533;&#1150;&#65533;a&#65533;&#65533;g&#65533;&#65533;u6&#623;&#1313;&#65533;L]&#65533; &#1140;&#65533;8&#65533;G&#65533;73$&#65533;9T&#65533;&#65533;n &#65533;&#65533;&#65533;&#65533;&#65533;&#65533;IW&#1154;&#65533;&&#65533;&#65533;+m&#65533;d&#65533;&#65533;%AzyA+v,&#65533;\	&#65533;&#65533;&#1391;&#65533;!-&#65533;`7&O,=\&#65533;&#65533;z&#65533;S&#65533;*M&#65533;9J&#65533;&#65533;&#65533;x&#65533;&#65533;Y&#65533;
F&#65533;k&&#65533;&#1492;&#65533;&#65533;&#1502;&#65533;&#65533;&#65533;&#1917;&#65533;C&;&#65533;M&#65533;&#65533;"c&#65533;&#65533;Y&#65533;W&#65533;q&#65533;&#65533;&#65533;O&#65533;k&#65533;
&#65533;	&#65533;&#65533;z&#65533;&#1000;&#65533;&#65533;rP&#65533;&#1213;4&#65533;'b&#65533;&#65533;&#65533;&#65533;&#65533;&#65533;j&#65533;&#1448;&#65533;&#65533; &#65533;&#845;&#65533;*t&#65533;&#65533;b&#65533;	&#65533; &#1618;	&#65533;&#65533;&#65533;&#65533;a&#65533;c(F&#65533; &#65533;&#65533;n)&#65533;&#65533;$&#1837;:&#65533;&#65533;M&#65533;&#65533;A/&#65533;+&#1893;m&#65533;&#65533;&#65533;,&#1103;&#65533;&#65533;&#1549;&#65533;`
&#65533;&#1618;&#65533;Y&#65533;&#65533;&#65533;E&#65533;&#65533;&#65533;&#65533;qg~*b&#65533;&#65533;`g&#65533;&#65533;&#65533; &#65533;jI&#65533;&#1834;&#65533;(&#65533;&#65533;&#65533;&#65533;&#65533;&#65533;&#65533;[0&#65533;~
&#65533;be&#65533;&#285;}&#65533;&#65533;&#65533;&#65533;	k&#65533;&#65533;d&#65533;&#65533;&#65533;.c<&#65533;&#65533;&#65533;9 &#65533;op	&#65533;\&#65533;&#65533;&|DO2GF&#65533;T&#65533;G&#65533;9&#65533;&#65533;&#65533;+ &#65533;&#65533;RA&#65533;W=&#65533;@	$>&#65533;]&#65533;T&#65533;!Z`&#65533;I&#65533;,&#65533;&#65533;&#65533;MPt&#65533;&#65533;?&#65533;Z&#65533;&#65533;|t>&#65533;`&#65533;&#65533;A&#65533;^G4&#65533;,&#65533;&#65533;Jg&#65533;&#65533;&&#65533;d&#65533;4h&#65533;&#65533;&#65533;&#65533;&#65533;~="&#65533;&#65533;&#1116;&#65533;&#65533;&#65533;l&#65533;-&#65533;&#65533;\&#65533;^&#65533;&#65533;&#65533;&#176;|&#65533;&#65533;&#65533;&#65533;&#65533;&#65533;&#1861;?&#65533;k&#65533;`Uv&#65533;&#65533;e&#65533;&#65533;d &#65533;Y&#65533;&#65533;&#65533;!r@p0v>&#65533;cm&#65533;-&#65533;@&#65533;&#65533;&#65533;&#65533;a&#65533;YP&#65533;n7&#65533;&#65533;^&#65533;&#65533;&#65533;&#65533;&#65533;Ib[,+&#65533;&#65533;c&#65533;&#65533;&#1822;|&#65533;&#65533;"&#65533;e&#65533;&o&#65533;&#65533;qlD&#65533;&#65533;)&#65533;>&#65533;&#65533;G D}e&#65533;&#65533;&#65533;&#65533;p&#65533;&#65533;%&#65533;-&#65533;&#65533;&#65533;&#65533;&#1854;&#65533;&#65533;&#65533;&#65533;.&#65533;&#65533;n&#25985;&#65533;&#65533;c&#65533;&#65533;&#65533;&#65533;&#65533;Qm N&#65533;&#1329; 	&#65533;&#65533;&#65533;&#65533;&#65533;-`&#65533;&#65533;&#65533;&#65533;&#65533;*&#65533;&#65533;%&#65533;W@&#65533;>f&#65533;(m
&#65533;#ma#&#65533;&#21211;b&#65533;&#65533;&#65533;&w&#65533;&#1394;&#65533;&#65533;&#65533;q&#65533;&#65533;7&#65533;s&#65533;&#65533;&#65533;&#65533;/&#65533;&#65533;&#65533;&#65533;&#65533;:~&#65533;&#65533;i&#65533;&#65533;p&#65533;&#65533;&#65533;A&#65533;&#65533;&#65533;&#65533;C&#65533;&#65533;Y)&#65533;&#65533;&#65533;&#65533;&#65533;&#65533;b?&#65533;b&$&#65533;?&#65533;hQ&#135;&#65533;G~&#65533;
&#65533;&#65533;j&#65533;51r^&#65533;w&#65533;:&#65533;z_&#65533;>@#&#65533;&#65533;&#65533;&#65533;UZ&#496;&#65533;da&#65533;U&#65533;&#65533;&#65533;.GUJ&#65533;/%)&#65533;&#65533;&#65533;g&#65533;-&#65533;&#65533;&#65533;&#65533;&#65533;X&#65533;&#65533;/&#65533;&#65533;_&#65533;^w/&#65533;/&#65533;&#65533;&#65533;&#65533;&#65533;Y&#65533;&#65533;&#65533;&#65533;&#65533;&#65533;&#65533;&#65533;B&#65533;&#65533;&#65533;&#65533;?&#65533;y&#65533;/&#65533;&#65533;O&#65533;&#65533;&#65533;&#65533;&#436;&#65533;&#65533;&#65533;&#65533;&#65533;&#65533;q&#65533;k&#65533;&#65533;s@&#65533;P&#65533;k&#65533;H&#65533;&#65533;&#65533;&#65533;T"X&#65533;&#65533;5&#65533;&#65533;+9&#65533;*&#65533;&#65533;&#65533;&#65533;&#65533;X&#65533;&#65533;&#65533;&#65533;#m&#65533;&#65533;&#65533;&#65533;&#1887;%&#65533;t&#65533;&#65533;&#65533;&#65533;&#65533;&#1975;&#65533;&#65533;&#65533;?;~&#65533;&#65533;?&#65533;&#65533;&#65533;&#65533;&#460;&#65533;&#65533;d$X&#65533;&#65533;A&#65533;	.d&#65533;&#65533;&#65533;C&#65533;%N&#65533;X&#65533;&#65533;E&#65533;*&#65533;d&#65533;&#65533;&#65533;G&#65533;!E&#65533;$Y&#65533;&#65533;I&#65533;)U&#65533;d&#65533;&#65533;c&#65533;#]&#932;Y&#65533;&#65533;M&#65533;9u&#65533;&#65533;&#65533;&#65533;&#65533;O&#65533;A&#65533;%Z&#65533;&#65533;Q&#65533;I&#65533;.e&#65533;&#65533;&#65533;S&#65533;Q&#65533;N&#65533;Z&#65533;&#65533;U&#65533;Y&#65533;n&#65533;&#65533;&#65533;k&#65533;;&#65533;&#65533;Z&#65533;&#65533;Y&#65533;iW&#65533;&#65533;C&#65533;Z&#65533;q&#65533;&#901;KhP&#65533;&#65533;x&#65533;&#1698;&#65533;&#65533;&#65533;_&#65533;&#65533;&\&#65533;0EB&#65533;/f&#1848;&#65533;&#529;&#65533;8&#65533;\&#65533;&#65533;e&#793;5o&#65533;&#65533;&#65533;&#65533;g&#1057;E&#65533;&Mz&#65533;i&#65533;&#65533;Q&#65533;V]&#65533;&#65533;k&#65533;Y&#65533;V]&#65533;&#65533;~m&#1785;q&#65533;&#65533;&#1883;7&#65533;&#65533;&#65533;&#65533;&#65533;&#65533;5q&#65533;&#597;4n{&#65533;s&#65533;&#65533;^&#65533;u&#49506;o&#65533;&#1658;&#65533;&#65533;q&#65533;O&#65533;^&#65533;&#65533;&#65533;[&#65533;	&#65533;&#65533;u&#65533;&#65533;{&#129;&#65533;&#999;/&#65533;&#65533;}&#65533;&#65533;&#65533;&#65533;&#65533;&#65533;&#65533;&#65533; p@4&#65533;@TpAt&#65533;A#&#65533;pB
&#65533;&#65533;B3&#65533;pC;&#65533;&#65533;C&#65533; !&#65533; h ,` ` &#65533;  &#65533; &#65533;H&#65533;&#65533;&#65533;&#65533;*\&#560;&#65533;&#199;#J&#65533;H&#65533;&#65533;&#331;3j&#65533;&#561;&#65533;&#463; C&#65533;I&#65533;&#65533;&#595;(S&#65533;\&#626;&#65533;&#727;0A&#65533;&#65533;I&#65533;&#65533;&#859;8s&#65533;&#65533;&#627;&#65533;&#991;@&#65533;
J&#65533;&#65533;&#1123;H&#65533;*]&#692;&#65533;&#1255;P&#65533;.&#65533;&#65533;$&#65533;&#1387;X&#65533;j&#65533;&#693;&#65533;&#1519;`&#65533;6="&#65533;&#65533;&#1651;h&#1258;]&#758;&#65533;U&#65533;n&#65533;&#669;K&#65533;&#65533;&#1915;m&#65533;&#65533;&#65533;W/&#1983;&#65533;L&#65533;&#65533;^X|&#65533;-&#824;&#65533;&#65533;&#464;!7t!@&#65533;#k&#65533;&#825;&#65533;&#31251;&#65533;@#	&#65533;&#65533;S&#65533;^&#890;uM%&#65533;&#65533;:p0&#65533;&#65533;&#65533;&#65533;S]&#65533;&#65533;&#891;&#65533;a&#65533;E20PP&#65533;4&#176019;+_&#65533;\&#65533;&#65533;&#65533;	&#65533;&#65533;&#65533;u&#65533;&#883;k&#2014;&#65533;!&#65533;G&#65533;&#65533;0^&#65533;&#65533;&#65533;&#65533;&#65533;[;>\|&#65533;&#65533;&#65533;&#65533;&#727;&#65533;&#65533;^&#65533;&#65533;s&#65533;~z&#65533;&#65533;&#65533;&#65533;]'`L*dt&#65533;&#65533;A_&#65533;&#65533;&#65533;&#65533;&#65533;5&#65533;&#65533;DGa&#65533;'&#65533;@\t&#65533;D&#65533;F(&#65533;]ED&#65533;mbH&#65533;l@ &#65533;&#65533; &#65533;T&#65533;h&#65533;L&#65533;&#65533;4&#65533;@&#1865;4&#65533;&#65533;&#65533;G+l&#65533;&#65533;{&#65533;&#65533;E	(
"&#65533;&#65533;TRy&#65533;9	9&#65533;E&#65533; &#65533;&#65533;$&#65533;d&#65533;&#65533;&#65533;u;Bi&#65533;&#65533;TI%Z&#65533;&#65533;&#65533;[R&#65533;&#65533;x&#65533;8
&#65533;&#65533;&#65533;&#65533;=&#65533;&	&#65533;Z&#65533;&#65533;U&#65533;&#65533;&#65533;&#65533;u&#65533;&#65533;A$&#65533;!&#65533;i)&#65533;h&#65533;`M&#65533;"&#65533;&&#65533;2&#1704;G6&#65533;&#65533;&#65533;M&#65533;G^&#65533;&#65533;&#65533;&#65533;&#65533;&#65533;&#65533;0h&#65533;&#65533;&#65533;&#65533;&#65533;&#65533;&#65533; &&#65533;&#65533;nD&#198;&#65533;=Pa}&#65533;&#65533;&#65533;i:k&#65533;&#65533;V&#65533;i&#65533;&#65533;D&#65533;&#65533;&#65533;&#140;&#65533;&#65533;&#65533;r:&#65533;pB&#65533;5x;&#65533;&#65533;&#65533;&#65533;)&#65533;&#65533;FKtH*&#65533;m&#65533;&#65533;&#65533;mB&#65533;.ko&#65533;&#65533;6&#65533;(&#65533;&#65533;Q&#65533;& &#65533;&#65533;&#65533;k&#65533;n&#65533;K&#65533;&#65533;&#65533;&#65533;k.&#65533;3a -&#65533;I&#65533;&#65533;&#65533;U&#65533;w&#65533;&#1668;j2,&#65533;&#65533;&#65533;>&#65533;1P&#65533;f&#65533;&#65533;&#65533;&#65533;Q&#65533;&#65533;4&#65533;6 &#65533;&#65533;LBM:&#65533;&#65533;/M&#65533;&#65533;B&#65533;&#65533;M&#65533;&#65533;&#65533;&#65533; D&#65533;Lwvs&#65533;>Ct&#1079;&#65533;&#65533;&#65533;f&#65533;*&#65533;\&#65533;&#65533;&#1474;Yx&#65533;&#65533;F=&#65533;NQ&#65533;Lu&#788;&#65533;&#65533;5&#65533;R{&#65533;&#65533;A&#65533;k&#65533;&#65533;x&#65533;!&#1604;&#65533;&#65533;vPo&#65533;&#1711;&#65533;&#65533;<w&#65533;&#65533;&#65533;&#65533;7&#65533;&#65533;
&#65533;&#65533;P&#65533;&#65533;gBb,&#65533;t&#65533;&#65533;&#65533;&#30727;z&#65533;
59&#65533;(&#65533;-&#65533;)&#65533;&#65533;&#65533;&#65533;&#65533;&#65533;&#65533;v!$(&#65533;g&#65533;t&#65533;O&#65533;zH&#65533;gB&#896;&#65533;&#1846;&#65533;M{&#65533;c&#65533;&#65533;&#65533;&#65533;k&#65533;&#65533;&#65533;&#65533;m&d&#65533;&#65533;*&#65533;&#65533;-0&#65533;z&#65533;=nQi&#65533;&#65533;6&#65533;&#65533;%=C&#65533;VKA&#65533;y&#65533;=&#65533;&#65533;!&#65533;&#65533;&#65533;7?&#65533;&#65533;2&#65533;<C8&#65533;&#65533;&#65533;3[&#65533;DG&#65533;&#65533;IyD	&#65533;&#65533;&#65533;V&#65533;&#65533;&#65533;&#65533;&#65533;&#65533;@&#65533;>Liy3&#65533; &#65533;J&>}&#65533;OlL&#65533;&#65533;&#65533;&#65533;&#65533;&#65533;=&#65533;@dR&#65533;&#65533;&#65533;5&#65533;M&#65533;;D)&#65533;MBI&#65533;&#65533;&#65533;&#65533;&#65533;&#1711;&#65533;/<&#1326;&#65533;d&#65533;&#65533;"I&#65533;k&#65533;a&#65533;Ctx)&#1808;&#65533;&#65533;&#65533;l2&#65533;D&#65533;uIA&#65533;&#65533;F&#65533;&#65533;&#65533;#L&#65533;&#65533;i&#65533;5&#65533;&#65533;p&#65533;AT&#65533;&#65533;&#65533;lq`C0&#65533;[L&#65533;%gP&#65533;&#65533;&#65533;(w&#65533;8y&#65533;&#65533;&#65533;&#65533;9f&#65533;
&#65533;&#65533;8&#65533;&#65533;|fF6&#65533;|k|[&#65533;~u*y-&#65533;d"&#65533;H&#65533;&#65533;q
_&#65533;l&#65533;&#65533;&#65533;&#65533;G1]&#65533;!!&#65533;L&#65533;6&#65533;`h&#65533;b&#65533;&#65533;&#65533;&#65533;&#65533;I&#65533;&#65533;h&#65533;&#65533;&#65533;&#65533;j.A)&#65533;O^	&#65533;Xj2(:&#1553;2y&#65533;L&#1060;G&#65533;T]&#65533;Z^)6&#65533;J$3Y&#65533;bZJ&&#65533;&#65533;X&#1896;i&#65533;&#65533;&#65533;ls&#65533;&#65533;I&#65533;&#1642;&#65533;4&#65533;&#65533;&#65533;&#65533;^Z&#289;+&#65533;RT,y9&#65533;i&#65533;#wE"&#65533;`&#65533;&#65533;6uz&#18055;&#65533;g"O&#1171;{&#65533;{%&#65533;&#65533;&#65533;N&#65533;&#65533; p&#65533;&#65533;&#65533;4&#65533;&#65533;)t&#65533;&#65533;&#65533;HC&#65533;&#521;L+:a&#65533;N0&#65533;&#65533; &#65533;@	:&#65533;&#65533;L&#65533;6&#65533;&#65533;0&#65533;&#65533;&#65533;&#65533;&#65533;&#65533;P&#65533;s&#157;&#65533;qJ@(&#65533;&#292;&#65533;l c&#1370;&#65533;T5&#65533;&#65533;&#65533;%&#65533;&#65533;P&#65533;&#65533;&#65533;Lf&#65533;2&#65533;b
J&#65533;&#65533;,&#65533;WM&#65533;Z&#65533;&#65533;V&#65533;J'&#65533;y&#65533;\%P<&#65533;&#1717;&#65533;&#65533;&#65533;&#65533;&#65533;&#1293;&#65533;r*xj~&#65533;&#65533;&#65533;&#65533;	&#65533;s&#65533;+\&#65533;&#1600;t&#65533;&#65533;&#65533;&#65533;d&#65533;W&#65533;u	&#65533;&#65533;"&#65533;Y&#65533;J&#65533;&#65533;v8qU&#65533;&#5174;E
8p&#65533;&#65533;M&#65533;$+&#65533;r&&#65533;U&#65533;b&#65533;&#65533;7&#65533;z&#40355;&#65533;&#65533;O&#65533;&#65533;U&#65533;Q&#65533;&#65533;-F6@ &#65533;&#65533;&#65533;&#65533;&#65533;&#65533;[C&#65533;"&#65533;:&#1526;&#65533;@,&#65533;M&#65533;^.&#65533;&#65533;n&#65533;Z&#65533; &#65533;&#65533;6&#65533;&#65533;&#65533; &#65533;&#65533;&#65533;@=i	!&#65533;&#65533;&#65533;fphkU!7&#65533;&#65533;&#65533;&#65533;&#65533;3&#54588;&#65533;?&#65533;
&#65533;T&#65533;	fXCJQ&#65533;&#65533;&#65533;&#65533;&#65533;qu0V&#65533;&#65533;&#65533;&#65533;p3&#65533;g&#65533;&#65533;&#65533;gh&#65533;&#65533;cmP&#65533;&#65533;&#1569;jBt0-&#65533;&#65533;&#65533;&#65533;'&#65533;&#65533;CD;&#65533;"&#65533;&#65533;!i&#65533;&#65533;&#65533; ;`&#65533;&#65533;&#65533;&#65533;&#65533; &#65533;><&#65533;&#65533;}&#65533;EH&#65533;,J&#65533;&#65533;&#65533;&#65533;&#65533;7f&#65533;&#65533;&#65533;*&#65533;k&#1080;%&#65533; =_&#65533;N!&#65533;$M!3&#65533;&#65533;pd&#65533;&&#1627;	&#65533;fb|V&#65533;&#65533;&#65533;&#65533;&#65533;ob&#65533;&#65533;r&#65533;m&#65533;&#65533;r&#65533;&#65533;&#65533;	Q&#65533;&#65533;Pd>f&#65533;&#65533;,&#65533;)#i.N*&#65533;&#65533;7!9&#65533;y&#65533;f&#65533;>&#65533;g&#65533; S&#65533;&#65533;&#65533;A&#65533;g&#65533;,&#618026;R&#65533;*&#65533;-Co&#65533; X&#65533;&#1540;&#65533;G&#65533;&#65533;"&#65533;&#65533;&#65533;+]<&#65533;&#65533;~`&#65533;&#65533;&#65533;=&#65533;&#65533;R&#65533;&#65533;2&#65533;&#65533;&#1195;tKf*&#65533;r6&#65533;&#65533;&#65533;&#65533;.&#65533;l^d&#65533;&#65533;&#65533;&#65533;F&#65533;&#65533;I&#65533; J&#65533;&#65533;v*&#65533;&#65533;D&#65533;&#65533;3&#65533;&#65533;]&#65533;s&#65533;y&#65533;&#65533;&#65533;&#65533;[c&#65533;
C&#65533;&#65533;EX-&#65533;&#65533;&#65533;fd-I ENd&#65533;&#65533;Fq`&#65533;"&#65533;9&#65533;&#65533;.&#65533;&#65533;&#65533;&#65533;n&#65533;9d&#65533;&#65533;&#65533;&#65533;&#41793;&#65533;^&#65533;up&#65533;&#65533;&#1826;&#65533;I,&#65533;&#65533;&#65533;&#65533;&#65533;U&#65533;&#65533;<H&#65533;7&#65533;382&#65533;&#65533;&#65533;&#65533;&#65533;32&#65533;&#65533;&#515;D&#65533;&#65533;v&#65533;sH&#65533;< &#65533;&#65533;&#65533;!Iy&#65533;M&#65533;B&#65533;&#65533;&#65533;&#65533;z^&#65533;&#65533;&#65533;2&#65533;&#65533;&#424;&#65533;&n&#65533;&#65533;y-L&#65533;&#1841;&#65533;P7&#65533;&#65533;xq&#65533;
&#65533;&#65533;&#65533;q9&#65533; 1&#65533;&#65533;DC&#65533;v&#1247;&#65533;&#65533;KG&#65533;(7&#65533;&#1198;&#65533;&#65533;&#65533; R6zV&#65533;Z&#65533;&#65533;&#65533;&#65533;&#65533;r&#65533;&#65533;f&#65533;yk(&#65533;&#65533;&#65533;>&#65533;&#65533;=VZ&#65533;8&#65533;&#65533;O&#65533;&#65533;*P&#65533;&#65533;If&#65533;wZ&#65533;&#65533;a&#65533;&#65533;X9x&#65533;&#65533;&#65533; b3ZM&#65533;>&#65533;&#65533;&#65533;JeV7&#65533;&#57364;&#65533;w<&#65533;&#65533;&#65533;:Ha&#65533;{&#65533;&#65533;D&#65533;Io&#65533;&#65533;.&#65533;o&#65533;&#65533;&#65533;&#1168;G&#65533;&#65533;j&#65533;&#65533;&#65533;+&#65533;w&#65533;wj&#65533;&#65533;3&#65533;CH}"&#65533; &#65533;)H&#65533;&#65533;&#1890; _v[&#65533;&#65533;&#65533;&#65533;&#65533;&#65533;&#65533;&#65533;e&#65533;&#1849;&#65533;lB&#65533;&#65533;&#65533;&#65533;j&#65533;y&#65533;&#65533;_&#65533;&#65533;&#65533;&#65533;&#65533;&#65533;g&#65533;8&#738;&#1262; &#654;&#65533;%n&#65533;t~Ytv&#65533;;&#65533;&#65533;w&#65533;G5"&#65533;&#65533;1&#65533;L'2t60&#65533;%M&#65533;&#65533;O&#65533;"&#65533;qG &#65533;&#65533;5k&#65533;&#65533;~	h6&#65533;}R$M&#65533;&&#65533;0&#65533;t&#65533;&#65533;388&#65533;&#65533;h
Pzctz&#65533;Wc&#65533;&#20573;&#65533;u,&#65533;q&#65533;af@&#65533;-(&#65533;7~7++&#514;&#1111;b&#65533;&#65533;T8b/`Wxx&#1985;&#65533;x2Q&#65533;tS+&#65533;#n&#65533;&#65533;KH+<&#65533;&#65533;&#65533;;&#65533;W&#65533;p(+u&#65533;-&#453;_&#65533;Z]&#65533;&#65533;^&#65533;w9&#65533;$h<&#65533;&#65533;j&#65533;&#65533;lAu{g/h0&#65533;4xY&#65533;(|anFW{&#65533;&#65533;a&#65533;b&#65533;k&#65533;c&#65533;&#65533;D&#65533;]&#65533;&#65533;2w&#65533;l&#855;A&#65533;h&#65533;X&#65533;&#65533;&#65533;t&#65533;&#1544;&#65533;7&#65533;&#65533;&#65533;)V&#65533; x&#65533;`yG'&#65533;HV7&#65533;V&#613;\&#65533;Z#&#65533;&#65533;&#65533;&#65533;A&#65533;&#696;d&#65533;R&#65533;&#65533;vEh&#65533;5&#65533;^&#65533;d^1!Hdb&#65533;&#65533;TQeX&#676065;HO&#65533;&#65533;&#65533;&#454;T4%&#65533;&#65533;&#65533;&#760;&#65533;&#65533;&#17036;&#65533;&#65533;SF&#1479;&&#65533;R&#65533;x&#65533;p&#65533;&#65533;&&#65533;&#65533;57&#65533;&#65533;\&#65533;&#65533; &#65533;&#65533;3hs&#65533;&#65533;:&#65533;&#65533;Gv"&#65533;x3&#65533;E"&#65533;&#34944;I&#65533;E	3 U&#65533;>1&#65533;Y)Z&#65533;4iZ(&#65533;&#65533;v&#65533;Rh&#65533;Oi&#65533;{&#65533;!Kj&#65533;w&#65533;&#65533;bf9M%&#65533;@ 7 Z&#65533;8e&#65533;&#65533;_&#65533;&#65533;&#65533;&#65533;Z&#65533;x+5&#65533;&#65533;&#215;d&#65533;X&#65533;&#65533;P&#65533;&#65533;&#65533;p8/&#65533;&#65533;^&#65533;&#65533;AlJI&#65533;D&#65533;4&#65533;7O&#65533;&#65533;2&#65533;E^&#65533;&#65533;@A&#65533;|;&#65533;~&#262;&#65533;U&#65533;Q+&#459;$&#65533;^.&#65533;&#65533;&#65533;G&#65533;&#65533;&#65533;&#65533;3q2&8 "s1&#65533;gi&#65533;$&#65533;Y>&#65533;#}}AyD&#65533;=
w&#65533;rio&#65533;&#65533;e	e&#65533;v;O&#65533;8A&#65533;&#65533;G&#65533;y&#65533;u Y&#65533;b&#65533;&#1173;K&#65533;&#65533;`&#65533;b&#65533;X&#65533;&#65533;&#65533;{{?&#65533;y&#65533;&#65533;[]&g&#65533;y&#65533;&#65533;&#65533;Y(M&#65533;&#65533;&#65533;2&#65533; y&#65533;&#65533;&#65533;&&#65533;C&#65533;&#65533;&#65533;z&#65533;&#65533;&#65533;)&#65533;&#1409;L&#65533;T&#65533;&#65533;&#65533;&#65533;&#65533;pV&#65533;&#65533; n&#65533;&#65533;&#65533;&#65533;&#65533;&#604;&#65533;%w&#65533;&#65533;gQ&#65533;M&&#65533;8&#1241;&#65533;9&#65533;&#65533;&#65533;&#65533;h`&#1721;&Da5&#65533;&#65533;Ep&#65533;&#65533; e{&#65533;&#65533;&#65533;eg&#65533;u&#65533;"&#65533;j&#65533;&#65533;}&#65533;*&#65533;&#65533;l&#65533;5N&#65533;&#65533;=l&#65533;&5S&#65533;&#215;&#65533;2P&#65533;&#65533;I!6&#65533;I&#65533;Dq&#65533;&#65533;&#65533;&#65533;&#65533;&#65533;i&#65533;&#65533;|&#65533;	%!
&#65533;&#65533;&#65533;&#65533;&#65533;8&#65533;]&#65533;q+z&#65533;&#65533;&#65533; p&#65533;~0*&#65533;&#65533;Y&#65533;&#1753;P&#65533;O&#65533;?&#65533;V&#65533;&#65533;	p$A\F&#451;&#65533;Q&#65533;]&#65533;C.C&#65533;_Bo2&#65533;^N&#460;w&#65533;&#65533;X&#65533;&#65533;&#65533;(&#65533;oH&#65533;&#65533;&#65533;r&#65533;&#65533;e!q7&#65533;z&#65533;Dg&#65533;Iu	&#65533;M&#65533;&#65533;n&#65533;&#65533;&#1489;[
&#65533;H&#65533;&#65533;^~us'7jlB&#65533;+&#65533;&#65533;G&#65533;t&#65533;&#65533;&#65533;&#65533;&#65533;&#65533;&#65533;&#65533;]Z&#65533;&#65533;&#65533;Z1N&#65533;&#65533;F&#65533;&#65533;k&#65533;&#65533;&#65533;r=(oVa&#65533;_&#65533;&#65533;&#65533;3zY&#65533;c&#65533;)&#65533;R\c&#65533;q&#65533;suR/Ya&#65533;&#65533;*&#65533;&#65533;&#65533;h&#65533;{&#65533;&#65533;u"&#65533;&#65533;&#65533;=eJAi&#65533;s&#538;&#65533;&#65533;:b&#26702;ie&#65533;&#65533;&#65533;Z`[&#65533;&#65533;&#65533;&#65533;&#65533;&#65533;.&#65533;&#65533;4&#65533;9&#65533;l:&#1818;&#1574;)26cl&#65533;gv(&#65533;&#65533;&#65533;b&#1671;31&#65533;9&#65533;&#59016; &#65533;H&#65533;&#65533;S&#1069;o(.&#65533;&#65533;0&#65533;&#65533;&&#65533;&#65533;I(3D&#65533;&#65533;)&#65533;&#65533;\N&#65533;3&#65533;nW&#65533;&#65533;7y&#65533;2&#297;kv&#65533;=&#65533;iNU{&#65533;$&#65533;q&#65533;&#65533;&#65533;h&#65533;!&#65533;&#65533;:&#65533;&#65533;r%k&#65533;yj!&#65533;iyl&#1709;]&&#65533;&#65533;v@&#65533;&#65533;EtV&#65533;&#65533;c&#388;oz&#65533;&#65533;Ue-&#65533;&#65533;B&#65533;#&#65533;&#65533;F[&#65533;H&#65533;P&#65533;92&#65533;&#65533;M&#65533;I[x&#65533;{L9`&#65533;&#65533;&#65533;u6&#65533;&#65533;&#65533;G#K[&#65533;n|6&#65533;&#65533;&#65533;&#65533;Xq&#65533;;&#65533;)L{&#65533;&#65533;y&#65533;R&#65533;&#65533;&#65533;&#65533;&#65533;@,
&#65533;&#65533;&#65533;&#362;&#65533;w&#65533;sV&#1462;z;&#65533;&#65533;&#65533;&#65533;&#65533;&#65533;&#65533;TWJ+ &#65533;&#65533;&#65533;&#65533;/t&#65533;&#65533;6&#65533;&#65533;&#65533;&#65533;&#65533;&#65533;&#65533;k&#65533;&#65533;5&#65533;&#65533;&#65533;}&#65533;&#65533;&#65533;=&#65533;&#65533;&#65533;2&#65533;oR&#65533;Qkv&#65533;RN&#65533;I&#65533;[&#65533;*&#65533;1&#65533;dz&#65533;)&#65533;&#65533;&#65533;&#65533;je^&#65533;-&#65533;&#65533;&#65533;&#65533;&#65533;&#65533;&#65533;j&#65533;&#187;&#65533;|y&#65533;&#65533;&#65533;&#65533;&#65533;&#65533;B&#65533;2&#65533;[&#65533;np&#65533;&#65533;&#65533;B&&#65533;9&#65533;L&#65533;Z&#65533;&#65533;<@&#65533;}X:'&#65533; &#65533;&#65533;/ &#65533;&#65533;&#65533;&#65533;x&#65533;	&#65533;pb&#65533;{y&#65533;&#65533;&#65533;]&#65533;&#1522;&#65533;&#65533;&#65533;Q&#65533;&#65533;:&#65533;&#65533;m&#65533;h&#65533;&#1817;#;*&#546;D7&#65533;&#65533;&#65533;`
~DJy&#65533;&#65533;w&#65533;W&#65533;&#65533;y~H&#65533;&#65533;j&#65533;&#65533;G&#65533;&#65533;;&#65533;&#65533;&#65533;h&#65533;&#65533;&#65533;W&#65533;*&#65533;	&#65533;&#65533;&#65533;(&#65533;&#65533;&#65533;&#65533;&#65533;&#1136;&#65533;d&#65533;IQ&#65533;kM&#65533;&#65533;&#133;!&#65533;&#65533;(S&#65533;&#65533;&#65533;&#65533;&#65533;&#574;&#65533;&#65533;'<=&#65533;{ l&#65533;&#65533;;&#65533;&#65533;&#65533;&#65533;&#65533;J)&#65533;&#65533;*0&#1796;&#65533;&#269;&#65533;5&#65533;}&#65533;&#65533;W &#65533;&#1546;&#304;&#65533;IRa&#65533;&#65533;&#65533;&#65533;&#1145;&#65533;\&#65533;&#65533;Z&#65533;+&#65533;&#65533;4@	&#65533;&#65533;
&#65533;&#65533;&#65533;gl&#65533;&#65533;{&#65533;&#65533;<E&#65533;&#65533;&#65533;&#65533;n&#65533;4&#65533;(JVL&#65533;&#65533;&#65533;&#65533;qV&#65533;uL&#65533;&#65533;V&#65533;&#65533;p
z&#65533;	&#65533;p&#65533;&#65533;V&#65533;&#65533;Z&#65533;	&#65533;|#&#65533; U&$B&#65533;[&#65533;&#65533;Z&#65533;0o&#65533;\2-&#65533;&#65533;&#65533;&#65533;&#65533;C+&#65533;j&#65533;&#65533;@&#65533;&#65533;	&#65533;pLf$&#65533;q`&#65533;B9F4{]&#65533;&s:0O&#65533;&#65533;RR&#65533;&#65533;m:&#65533;k&#65533;&#65533;&#65533;.IfHtN&#65533;&#65533;v&#65533;d&#65533;&#65533;&#65533; &#65533;&#65533;&#65533;a&#65533;&#65533;&#65533;z&#65533;#b &#65533;"&#65533; &#65533;&#65533;I&#65533;&#65533;&#65533;&#65533;&#65533;&#909;&#65533;&#65533;H&#65533;Z&#65533;&#65533;P9,'&#65533;&#65533;O&#65533;&#748;&#65533;8q&#65533;hA 
kP&#766;&#65533;b&#65533;'&#65533;G&#65533;&#65533;&#65533;$&#65533;U&#65533;&#65533;# &#1640;&#65533;	&#65533;&#65533;9&#65533;&#65533;\&#65533;=&#65533;&#65533;L&#65533;&#65533;&#65533;~:&#65533;{&#65533;&#65533;A&#65533;e&#65533;&#65533;;`V&#65533;&#65533;&#65533;@z&#65533;&#65533;&#65533;|&#65533;"h&#65533;&#65533;R^&#65533;&#708361;=&#65533;P&#65533;&#65533;d&#65533;
&#65533;F&#65533;*&#65533;&#65533;&#65533;FY&#1505;!b&#65533;6&#65533;&#489;&#65533;]P&#65533;&#65533;&#65533;,&#65533;&#65533;&#65533;&#65533;"H]7&#65533;f&#65533;?&#65533;W&#65533;&#65533;,&#65533;&#65533;MP&#65533;l&#65533;&#65533;a&#65533;"&#65533;&#65533;}&#65533;&#65533;&#65533;p&#1564;&#888;iz&#65533;c@&#65533;&#811;&#65533; &#65533;;&#65533;2&#65533;bM&#1448;m&#65533;j&#65533;wPpe5R&#65533;d%5&#65533;FP	&#65533;=&#1375;MJX&#65533;&#65533;oP&#65533;&#65533;h]|&#65533;l&#65533;&#65533;&#65533;&#1256;&#65533;&#1670;&#65533;h &#65533;6A&#65533;c]&#65533;T&#65533;&#65533;F5&#65533;))%&#65533;\&#65533;	b&#65533;&#65533;=W&#65533;2mL&#65533;&#65533;&#65533;&#65533;%.@&#65533;}&#65533;&#65533;q&#65533;&#65533;P&#65533;&#525;&#65533;3&#65533;&#65533;&#1079;&#65533;&#65533;&#65533;zbp&#65533;e0&#65533;}y&#65533;&#65533;&#1728;L"3&#65533; )
&#65533;H&#813;nS&#65533;&#65533;&#1786;&#65533;YHPk&#65533;&#65533;x&#65533;&#65533;h`&#65533;3aS&#65533;&#65533;Ym&#65533;I&#65533;R1"&#65533;&#65533;&#65533;T;&#65533;O&#65533;a&#65533;&#65533;|v0&#65533;-	T&#65533;I&#946;&#65533;&#65533;&#65533;&#65533;|&#65533;MR&#65533;7V3&#65533;S=u&#65533;&#65533;!&#65533;OzD&#65533;&#65533;YT&#65533;&#65533;&#65533;ZP&#65533;!&#65533;?&#65533;A&#65533;;t&#65533;, X&#65533;9&#65533;S&#65533;&#65533;q&#65533;(&#65533; &#65533;-"@&#65533;X5&#65533;m`Z&#65533;FV>&#65533;&#65533;&#65533;d&#65533;&#65533;]P&#65533;b#&#65533;m\`&#65533;=E&#65533;&#65533;P&#65533;5a&#65533;&#65533;i2&#65533;&#65533;]&#65533;&#65533;&#65533;T&#65533;2&#65533;L&#65533;&#65533;&#65533;&#65533;&#65533;&#65533;l&#65533;&#65533;&#65533;g&#65533;&#65533;xp&#1602;&#65533;c"&#65533;&#65533;H&#65533;&#65533;&#65533;!&#65533;&#65533;?[&#65533;&#65533;q&#65533;_&#65533;O	&#65533;&#65533;.&#65533;v&#65533;|&#65533;&#65533;o&#65533;&#65533;&#65533;&#65533;&#65533;&#65533;z&#65533;&#65533;&#65533;&#65533;&#65533;&#65533;&#65533;&#65533;>&#65533;&#65533;t&#65533;a4n&#65533;6.&#34384;m&#65533;&#65533;&#65533;&#65533;1&#65533;e&#65533;S&#65533;\V&#65533; N5&#65533;*&#65533;&#65533;]&&#65533;&#65533;=&#65533; 4%&#65533;x &#65533;=&#60131;&#65533;&#65533;8&#65533;R&#45134;&#65533;&#65533; &#65533;c`X&#65533;1&#65533;&#65533;&#65533;&#65533;H&#65533;d&#65533;m&#65533;&#65533;=ng&#65533;&#65533;9&#65533;F&#65533;N&#65533;ZmY[Q&#65533;&#65533;VJ'&#65533;e|&#65533;?&#65533;bQV&#65533;&#65533;pA&#65533;&#65533;&#65533;vv&#65533;[&#65533;A&#65533;&#65533;i&#65533;&#65533;&#65533;a%&#65533;(&#1013;b&#65533;&#65533;&#65533;&#65533;&#65533;0&#65533;&#65533;o&#65533;m&#65533;&#65533;f&#65533;@&#65533;8oj&#65533;A&#65533;i&#65533;&#65533;&#65533;@&#65533;&#65533;&#65533;
&#65533;&#65533;?&#65533;H/&#65533;S&#65533;i&#65533;&#65533;&#65533;P&#65533;&#65533;4O&#65533;&#65533;&#65533;&#65533;Q&#65533;P&#65533;h&#65533;&#65533; IX&#65533;&#65533;;+&#65533;on&#65533;_&#65533;	&#65533;&#65533;&#65533;&#65533;h&#65533;&#65533;\&#65533;AO&#648;I&#65533;&#65533;&#65533;&#65533;f&#65533;&#65533;w	~t&#65533;&#65533;4&#65533;&#65533;&#65533;H&#65533;&#65533;ZM6&#65533;&#65533;&#65533;1O&#65533;Z&#65533;$J&#65533;0&#65533;2z&#65533;&#65533;&#65533;&#65533;&#65533;&#65533;&#65533;A&#65533;J>O&#41999;&#65533;Iy&#65533;&#65533;&#65533;&#65533;&#65533;&#65533;&#65533;&#65533;&#65533;&#65533;&#65533;?&#65533;&#65533;_&#65533;&#65533;&#65533;&#65533;&#65533;&#65533;&#65533;&#65533;&#65533;&#65533;o0&#65533;&#65533;&#65533;&#65533;&#65533;&#65533;)&#65533;&#65533;N&#65533;"&#65533;&#65533;@ !&#65533; _ ,` ` &#65533;  &#65533; &#65533;H&#65533;&#65533;&#65533;&#65533;*\&#560;&#65533;&#199;#J&#65533;H&#65533;&#65533;&#331;3j&#65533;&#561;&#65533;&#463; C&#65533;I&#65533;&#9683;(S&#65533;\&#626;&#65533;&#727;0c&#668;I&#65533;&#65533;&#859;8s&#65533;&#65533;&#627;&#65533;&#991;@&#65533;
JT&#65533;&#65533;v&#65533;R&#65533;i&#1127;P&#65533;J&#65533;J&#65533;&#65533;&#1387;X&#65533;j&#65533;I&#65533;	&#65533;&#65533;6-&#65533;&#65533;&#65533;&#1651;h&#1258;]&#758;-&#899; &#65533;&#65533;&#65533;&#65533;&#65533;x&#65533;&#65533;&#65533;&#759;&#65533;_&#65533;W0h@&#65533;E$&#65533;&#65533;&#65533;]&#824;&#65533;&#65533;&#464;3l&#65533; @&#65533;&#65533;.Y&#65533;&#65533;&#65533;&#992;C?n&#65533;!&#65533;&#65533;?2o&#65533;,&#65533;&#65533;&#65533;&#1520;c}C&#65533;&#65533;  &#65533;Q&#65533;P&#65533;&#65533;&#65533;&#65533;&#65533;&#65533;~&#65533;Aep&#65533;^&#65533;z&#65533;&#65533;&#65533;&#1059;K_Q&#65533;m&#65533;&#65533;2'8&#65533;&#65533;&#65533;&#65533;&#65533;&#65533;B&#65533;&#65533;&#65533;xa&#65533;&#235;_&#1022;}J&#65533;6&#65533;n&#65533;T&#65533;s&#65533;&#65533;&#65533;&#65533;&#65533;&#65533;&#65533;&#65533;&#65533; ,&#1025;v&#65533;&#65533;g&#65533;&#65533;&#65533;&#65533;&#65533;&#65533;w&#65533; :&#65533;&#65533;&#1732;	Vh&#65533;lA&#65533;&#65533; &#65533;&#65533;X&#65533;&#65533;&#65533;$R"b(X&#1162;,&#65533;&#65533;|&#65533;&#1538;A%&#65533;h#Q'"&#65533;bs9&#65533;&#65533;&#65533;-&#65533;&#65533;A5&#1441;9&#1960;&#65533;;&#1895;&#65533;&#65533;P&#65533;&#65533;&#65533;&#65533;&#65533; &#65533;nLf&#65533;&#65533;LN&#65533;&#65533;X`&#1168;Cj@&#65533;%&#65533;;Fe&#65533;&#65533;])&#65533;p&#65533;&#65533;EB2&#65533;`&#65533;	`&#65533;'*&#65533; &#65533;-&#65533;yf&#65533;&#65533;&#65533;=&#65533;&#34956;6&#65533;&#35018;&#65533;&#65533;&#65533;&#65533;x&#65533;ii0&#65533;(K&#65533;B
&#65533;
#}'!&#65533;q6&#65533;&#65533;&#65533;w&#65533;P&#65533;&#65533;^&#65533;j&#65533;]z&#65533;)&#65533;k&#65533;h&#65533;S&#65533;&#65533;&#65533;&#65533;j9&#65533;:&#176;&#65533;&#65533;*ks&#65533;vzkG&#65533;98*&#65533;&#65533;F+&#65533;&#65533;&#65533;V[R&#65533;[&#65533;&#65533;&#65533;&#1701;&#65533;&#65533;&#65533;**&#65533;&#65533;&#65533;&#65533;Ng&#65533;&#65533;&#65533;'&#65533;&#65533;&#65533;&#65533;-&#65533;AR&#65533;&#65533;i>lwn&#65533;&#65533;&#65533;&&#65533;&#65533;&#65533; 0	&#65533;D&#65533;&#65533;Z&#65533;B&#65533;&#65533; &#65533;&#65533;&#65533;p&#65533;&#65533;V&#65533;ZD1&#65533;&#65533;&#65533;J#&#65533;pn&#65533;~&#65533;0F&#65533;9&#1766;}&#65533;Z&#65533;2d&#1632;q&#65533;&#290;t&#65533;W&#65533;&#65533;	n&#65533;<&#65533;G98&#65533;&#65533;i&#65533;&#65533;&#65533;&#65533;&#65533;D7&#65533;&#65533;&#65533;&#65533;l0&#65533;4&#251;'=&#65533;sHr]&#65533;`&#65533;&#65533;&#65533;&#65533;&#65533;&#65533;!&#65533;&#65533;&#65533;23]&#65533;&#65533;`fn&#65533;SW&#65533;&#65533;&#65533;&&#65533;&#65533;&#65533;p&#65533;5&#65533;&#65533;&#65533;&#65533;43&#65533;c&#65533;0&#65533;&#65533;io&#65533;T&#65533;m'&#65533;&#65533;&#65533;z&#65533;-&#813;&#65533;Dl&#65533;4uK&#65533;k&#1610;&#65533;&#65533;&#65533;&&#65533;}g&#65533;&#65533;&#65533;;&#65533;&#65533;&#65533;&(&#65533;.6&#65533;&#65533;9&#669;s&#65533;RB&#65533;&#65533; &#1705;&#65533;.&#65533;&#65533;&#65533;*&#65533;M&#65533;&#65533;^&#65533;&#65533;&#65533;_&#65533;1&#1750;&#65533;3&#65533;&#65533;o<H&#65533;&#65533;&#1026;
7&#65533;^:&#65533;&#65533;&#65533;6Q&#65533;&#65533;&#65533;K&#65533;&#65533;m&#65533;Y&#65533;&#65533;49_S&#65533;3&#65533;%&#65533;D&#65533;&#65533;&#65533;f&#65533;&#1575;&#65533;&#65533;&#65533;8&#65533;p8&#65533;3yS&#65533;&#65533;/&#65533;&#65533;&#65533;&#65533;&#65533;&#65533;h&#65533;:&#65533;a] w=&#65533;K6A&#65533;4&^&#65533;&#65533;X&#65533;&#65533;&#65533;&#65533;@&#65533;&#65533;')&#65533;&#65533;&#65533;&#65533; ,J&#65533;&#65533;&#65533;&#65533;&#65533;$wNK!&#65533;"t<&#65533;&#65533;6&#65533;Z&#65533;&#65533;BH&#232;&#65533;&#65533;TKp&#65533;&#65533;n&#65533;&#65533;0V*q\&#65533;]&#65533;&#65533;&#65533;&#65533;H&#65533;Jstx'&#1101; &&#65533;k\a7&#65533;&#65533;-&#65533;dI&#65533;&#65533;P&#65533;X&#65533;	>&Q&#65533;&#65533;&#65533;0&#65533;&#65533;*.&#65533;d&#65533;3&#65533;&#65533;&#65533;.q_|I_&#65533;0 rD&#65533;Q&#65533;&#65533;&#65533;;&#65533;&#65533;5&#1123; &#65533; G(^P&#65533;&#65533;&#65533;&#65533;*&#65533; &#65533;&#65533;3&#65533;&#65533;&#65533;MB7&#65533;&#65533;qt?Ta&#65533;z&#65533;<&#65533;W&#65533;&#65533;$G&#613;&#65533;&#65533;&#65533;`&#65533;d&&#65533;-&#65533;l&#1043;&#65533;2&#65533;&#1926;F&#65533;Z>IU]&#65533;&#65533;&#1214;&#65533;4&#65533;i&#65533;&#65533;&#65533;&#845388;t>Z&#65533;&#65533;$&#65533;T&#65533;OI&#65533; &#65533;&#65533;.&#603;&#65533;|3a W}d&#65533;T0&#65533;&#65533;,k&#65533;g&#65533;"&1&#65533;s,&#65533;8yT&#65533;a&#65533;&#65533;O&#65533;&#65533;&#65533;&#17570;&#65533;n*&#65533;#i&#65533;Q&#65533;&#65533;&#65533;&#65533;&#65533;&#65533;j&#65533;9O&#65533;$&#286;&#65533;&#65533;&#65533;$&#756;:Z&#65533;'#%&#65533;&#65533;&#65533;&#65533;:rM&#65533;&#65533;&#65533;&#65533;&#65533;n&#65533;&#65533;[FG#EU&#65533;IQ&#65533;lh&#65533;+&#65533;63Z!~R&~&#65533;T0&#65533;&#65533;&#614;&#65533;&#65533;Y&#65533;&#65533;SB&#65533;&#65533;&#65533; ,&#65533;&#65533;Kc&#65533;&#65533;zt=5eJ#+&#1220;&#65533;&#65533;S!-0&#65533;Tz&#224;Z&#65533;&#65533;O&#65533;J&#1380;$8&#65533;4aw&#1394;&#474;&#65533;&#65533;&#65533;&#65533;&#65533;&#1354;4+T\&#65533;Y&#65533;&#693;@&#65533;3Lak\A&#1203;&#1788; &#65533;&#65533;`&#65533;&&#65533;[&#65533;)zm+&#65533;&#65533;&#65533;&#65533;e&#65533;&#65533;0&#65533;,&#65533;&#747;&#65533;f&#65533;'&#65533;&#65533;|&#65533;&#65533;	U!KZ&#65533;su&#65533;\&#65533;jW{&#1466;&#65533;&#65533;&#65533;@l5P&#65533;&#65533;&#65533;&#65533;&#65533;&#65533;3S|&#65533;7&#65533;&#65533;&#65533;&#65533;&#65533;U&#759;(&#65533;Z&#1394;)@&#65533;M&#65533;r&#65533;+ &#65533;nH&#65533;@f&#65533;&#65533;&#65533;&#19724;&#65533;&#65533;nZ&#65533;&#65533; &#65533;d	 &s&#65533;&#65533; &#617973;&#65533;u@&#65533;^&#65533;(&#65533;&#65533;&#1677;/uT&#65533;A&#65533;&#65533;&#65533;0_&#65533;\@&#65533;&#65533;_&#65533;&#1020;&#65533;0&#65533;R&#43443;gV&#65533;&#65533;&#65533;L&#65533;D&#65533;&#65533;@&#65533;&#65533;X\V&#65533;F&#65533;l&#65533;&#65533;&#1199;&#65533;&#65533;&#65533;&#65533;&#65533;W&#65533;&#65533;&#65533; &#65533;i&#65533;&#65533;&#65533;&#65533;t(&#941;&#65533;&#65533;`$&#65533;:#&#65533;p&#65533;&#65533;S&#65533;.@&#65533;1^&#65533; &#65533;=&#65533;&#65533;&#65533;&#65533;&#65533;&#65533;&#65533;&#65533;XcUi&#65533;C&#65533;&#65533;)&#65533;%,&#65533;&#1325;&#65533;>&#65533;&#65533;&#65533;&#1297;;&#27734;q|&#65533;&#65533;&#65533;g&#65533;&#65533;&#65533;&#65533;5&#65533;&#65533;v&#65533;d&#907;&#65533;&#225;J&#65533;&#65533;&#65533;DQn&#65533;&#65533;f&#65533;&#65533; &#65533;&#65533;&#65533;ml&#65533;>	x&#65533;&#65533;&#65533;c&#65533;&#65533;Y&#65533;(&#65533;@&#65533;&#65533;34&#65533;P&#65533;9&#838;,P&#65533;RQ&#65533;"&#65533;"&#65533;X6&#65533;&#65533;+&#65533;W&#65533;+&#1930;&#65533;&#65533;&#65533;c&#65533;&#1320;&#65533;N_W&#65533;&#65533;&#65533;&#65533;Iw&#65533;&#65533;&#65533;b&#65533;$*z&#185;a&
&#65533;&#65533;^_@o&#65533;J5&#65533;}@6# l&#65533;]&#65533;[e&#65533;$\&#65533;&#65533;&#65533;&#11631;&#65533;&#65533;jam&#65533;El&#65533; z&#65533;&#65533;J&#65533;I2&#65533;&#789;A&#65533;&#544;&#65533;sf&#65533;&#65533;u&#65533;Z&#65533;&#65533;3=I&#65533;k&#65533;S&#65533;EY1ix&#65533;5Y&#65533;&#65533;&#65533;t&#2017;&#65533;&#65533;D&#65533;&#65533;&#65533;+&#65533;&#65533;&#65533;S\&#65533;Q&#65533;5g_&#65533;){qX&#65533;*&#65533;=P&#65533;&#205;H&#65533;&#65533;&#65533;&#521;y_>&#65533;u/Czb&#65533;I&#65533;&#65533;&#65533;&#65533;&#65533;8	V&#65533;&#65533;&#65533;x&#65533;&#65533;&#65533;1&#65533;&#65533;10E&#65533;ZQ{<&#952;&#65533;&#65533;&#65533;!]v&#65533;Ml&#65533; g~:"&#65533;u&#65533;y&#65533;	R&#65533;&#65533;&#65533;&#65533;&#65533;&#65533;&#65533;,,Q&#65533;r=&#65533;6&#65533;e&#65533;h&#65533;+&#65533;R'&#65533;fVP&#65533;Bm2&#65533;&#65533;3&#65533;adQ&#65533;&#65533;&#65533;G1&#65533;&#65533;&#65533;Y&#65533;t&#65533;&#65533;o&#65533;f&#65533;&#65533;&#65533;rgGB=&#65533;&#703;&#65533;&#65533;T&#65533;6	&#65533;tf&#65533;&#65533;&#65533;wi&!&#65533;&#65533;&#1197;uF&#65533; &#65533;O8&#65533;&#65533;&&#65533;&#65533;&#65533;&#65533;&#65533;Hn;&#65533;# wy&#65533;&#65533;&#65533;&#1905;&#65533;&#65533;&#65533;5&#65533;+&#65533;&#65533;m,5&#65533;[
K&#1066;&#65533;&#65533;^B&#65533;^OO&#65533;&#1323;&#65533;n&#65533;A&#65533;]&#65533;&#65533;&#65533;&#65533;>&#65533;%&#65533;[&#65533;*&#65533;r&#65533;&#65533;"&#65533;mX&#65533;&#65533;&#65533;X&#65533;&#65533;&#519;y&#65533;&#65533;*&#65533;&#65533;7&#65533;&#65533;5&#65533;&#65533;z%m&#65533;&#65533;-&#65533;.N&#65533;&#65533;)&#65533;K&#65533;&#65533;/&#65533;&#65533;&#639;h&#65533;&#65533;?&#65533;&#65533;m&#65533;!C&#65533;&#65533;Wb&#65533;rcX'w&#65533;D&#65533;~p&#65533;|0&#65533;',&#65533;)&#65533;&#65533;P&#65533;&#65533;&#65533;2}&#65533;7r&#65533;3_&#65533;B&#65533;&#65533;9&#311;.&#65533;&#65533;&#65533;#&#65533;Ngy&#65533;&#65533;m&#65533;&#65533;1X&#65533;{)e&#65533;&#65533;Hf&#65533;w&#65533;(:&#65533;&#65533;7&#65533;vp.&#65533; &#65533;1o&#65533;&#65533;7CX|$ &#65533;&#65533;>V&#65533;o!9a&#65533;&#65533;&#65533;CA&#65533;1&#65533;&#65533;8&#65533;&#65533;A&#65533;&#65533;G&#65533;&#65533;u#&#325;&#1858;}|u&#65533;&#65533;js&#65533;V&#65533;Y&#65533;4&#65533;WU&#65533;&#65533;_&#65533;&#65533;G XV&#65533;Gq&#65533;&#65533;2&#65533;&#65533;3j&#65533;"l&#1542;&#65533;&#65533;pXmW 0&#65533;&#65533;&#65533;buTXr&#65533;'&#65533; &#65533;&#65533;^&#65533;6&#65533;h&#65533;X&#65533;&#65533;z&#65533;&#65533;v|h &#65533;7&#65533;&#65533;&#65533;i&#65533;X8F"{F&#65533;&#65533;&#65533;&#65533;&#65533;&#65533;-I&#65533;&#65533;&#65533;&#65533;&#65533;&#65533;&#65533;&#1355;&#65533;&#65533;&#65533;q&#65533;}&Z&#65533;&#65533;t&#65533;&#65533;&#65533;U&#65533;4&#65533;)&#65533;&#65533;)!D&#65533;&#65533;$&#65533;&#65533;&#65533;&#65533;&#65533;X&#65533;H&#65533;j(&#65533;&#65533;qF&#65533;{&#65533;&#1545;&#65533;W&#65533;oD3&#65533;~&#65533;&#1480;&#65533;&#65533;&#65533;&#65533;&#65533;&#65533;&#1670;&#65533;#/&#65533;b&#65533;Vd&#65533;&#65533;]&#65533;&#1551;&#65533;&#65533;Y&#65533;%&#65533;&#65533;&#65533;&#65533;2&#65533;|'u&#65533;&#65533;&#65533;&#65533;&#1550;&#65533;&#65533; &#65533;BF2F&#65533;&#65533;&#65533;`(q &#65533;`&#65533;Z&#65533;^Vfe&#65533;*&#65533;&#65533;&#65533;|&#65533;&#65533;\&#167;C,&#65533;&#65533;
&#65533;H%4kC}&#65533;&#65533;Q&#65533;&#517;'&#65533;&#65533;7&#65533;bV@"&#65533;tJw7&#65533;w	+&#65533;&#65533;&#65533;&#65533;f=@)/&#65533;&#65533;&#65533;u&#65533;&#65533;!5&#65533;g(&#65533;h&#65533;7yG&#65533;&#65533;'&#65533;&#65533;X&#65533;a&#65533;&#65533;}&#403;&#65533;]&#65533;&#65533;wD9m&#65533;&#65533;&#65533;J)X&#65533;hJ+&#65533;&#65533;N&#65533;&#65533;&#65533; lyPY&#65533;I&#65533;&#65533;u&&#65533;5&#65533;&#65533;e>&#65533;&#65533;&#65533;&#65533;C)6Rd,y&#65533;&#65533;&#65533;&#65533;&#65533;&#65533;Vr'&#65533;&#65533;(S&#65533;V&#65533;&#65533;F{J8&#65533;mY&#65533;&#65533;^&#65533;&#65533;}&#65533;&#65533;&#65533;y&#65533;_&#65533;eY&#65533;a&#65533;&#65533;&#65533;&#65533;&#65533;H&#65533;&#65533;`&#65533;&#65533;X.&#274;0&#65533;9&#65533;+&#65533;^&#65533;9:7&#65533;@bX&#65533;1!&#65533;!&#65533;'&#65533;1'fg&#65533;ygI[&#953;&#65533;. 5svNW&#65533;(v&#65533;&#1561;&#65533;&#65533;6&#65533;UZ.&#65533;.&#65533;&#65533;.&#65533;&#65533;&#65533;&#65533;E&#1319; 8&#1245;&#65533;4&#65533;&#65533;&#65533;&#65533;&#65533;&#65533;&#65533;&#65533;-&#65533;i&#65533;&#65533;39&#65533;)s&#65533;i)b;&#65533;&&#65533;&#65533;&#65533;&#708;&#33179;'&#65533;&#65533;&#65533;1&#65533;&#65533;[&#65533;8d(&#65533;R&#65533;i&#65533;B&#65533;&#65533;*&#65533;&#65533;&#65533;&#65533;&#65533;&#65533;&#65533; &#65533;,&#65533;KF&#65533;\&#65533;&#65533;/&#65533;`&#65533;_#&#65533;&#65533;&#65533;+&#1485;&#65533;c&#65533;&#65533;u:&#65533;%X&#65533;t$&#65533;&#65533;K"JP&#1059;OT &#65533;bi&#65533;6&#65533;tB&#65533;W)2y&#65533;&#65533;&#374;&#65533;&#65533;&#65533;&#65533;&#65533;S_&#65533;&#65533;q&#65533;&#65533;&#65533;R&#1061;Q y&#65533;&#65533;FZQXfy&#65533;&#65533;?&#65533;X&#65533;&#65533;4&#65533;p<(BU&#65533;]&#65533;&#65533;h,&#65533;&#65533;4&#65533;&#65533;S0*&#65533;c"jeJIy{?R&#65533;jz"&#65533;&#65533;&#65533;&#65533; &#65533;s&#65533;&#65533;#Q&#65533;&#65533;iJ.&#65533;t*1M&#65533;|&#65533;~&#65533;]yf&#65533;&#65533;&#65533;&#65533;&#65533;p&#65533;B&#65533;&#65533;3&#65533;y&#65533;U&#65533;&#65533;B&#65533;O&#65533;&#65533;&#65533;@&#677;R&#65533;}&#65533;&#65533;&#65533;w&#65533;:3@}&#65533;8&#65533;&#65533;Z&#65533;&#65533;\b&#65533;&#65533;&#65533;&#65533;j&#65533;&#65533;&#65533;80&#6519;&#65533;X)&#65533;&#65533;&#65533;&#409;&#65533;&#65533;_u&#65533;&#65533;&#65533;R*[&#65533;&#65533;&#65533;&#1034;Z&#65533;;&#1129;5&#65533;[&#65533;&#65533;&#65533;&#65533;&#65533;v&#65533;&#65533;v&#65533;j=&#65533;)&#65533;&#65533;w{&#65533;&#65533;A&#65533;&#65533;)&#65533;&#65533;t&#65533;&#65533;&#65533;&#65533; 8:g&#65533;9h&#65533;zB&#65533; &#65533;&#65533;&#65533;&#65533;&#65533;&#365;H&#65533;&#65533;&#65533;2&#65533;&#65533;*&#65533;&#65533;B&#65533;q&#65533;Cv#&#65533;&#65533;I'&#1878;&#65533;u&#65533;r&#65533;&#65533;&#65533;&#517; &#65533;#Z5&#65533;&#65533;&#27589;&#65533;Us&#1412;:&#65533;&#65533;&#65533;&#42571;&#65533;c&#65533;&#65533;&#65533;&#65533;d[&#65533;&#65533;&#65533;(&#65533;&#65533;j&#65533;&#65533;G&#65533;fs2K&#65533;&#65533;&#65533;g&#65533;&#65533;9;&#65533;&#65533;&#65533;5&#65533;&#65533;'&#65533;&#65533;Z&#65533;v&#65533;h&#963354; &#65533;&#65533;&#65533;c&#65533;&#65533;&#65533;&#65533;&#65533;V&#65533;uX&#65533;s&#65533;&#65533;&#65533;{a8&#65533;U&#65533;&#65533;D&#65533;6f&#65533;&#65533;GX=&#65533;_{:&#65533;<&#65533;&#65533;&#65533;f&#65533;D&#65533;QFw&#65533;&#414;&#65533;Q&#65533;&#65533;v&#65533;~w&#65533;&#65533;#[x&#65533;&#65533;&#65533;&#65533;#&#65533;(.}&#65533;J&#65533;&&#65533;&#65533;{&#65533;&#65533;j`p{&#65533;X&#65533;&#65533;&#65533;,>&#65533;B&#65533;&#65533;&#65533;X&#65533;8&#65533;&#65533;+&#65533;@&#65533;&#378;&#65533;&#65533;u)1V&#65533;K&#65533;*&#65533;n4&#65533;;&#65533;&#65533;&#65533;&#65533;&#65533;~&#65533;W&#65533;:{9M*&#65533;&#65533;F&#65533;&#65533;&#1721;&#65533;z&#65533;<!H&#65533;bA&#65533;&#65533;|&#65533;>&#1208;{&#65533;h&#65533;zZ\&#65533;&#65533;&#65533;fS	&#65533;&#65533;k&#65533;&#65533;&#65533;&#65533;M&#65533;&#65533;x&#65533;+&#65533;&#65533;&#65533;0d&#65533;vn&#65533;V#	3%&#65533;:&#65533;b&#65533;u&#65533;	&#65533;&#65533;1e;&#65533;&#18172;&#65533;z&#65533;&#1127;&#65533;'p&#65533;G&#65533;&#65533;&#65533;t&#1432;&#65533;&#4778; &#65533;*~k	{p&#65533;&#65533;&#65533;&#65533;&#65533;&#65533;f&#65533;#&#65533; S&#65533;&#65533;g&#65533;w&#65533;&#1129;b&#65533;&#65533;-&#65533;K&#65533;&#65533;&#65533;M &#65533;Y&#65533;&#65533;A&#65533;&#65533;&#65533;8&#65533;Y&#65533;9&#65533;Z&#65533;&#65533;"&#65533;.l&#65533;q&#65533;&#65533;}&#65533;
{&#1660;`&#65533;&d&#65533;D&#65533;&#65533;&#65533;&#65533;&#65533;&#65533;;!&#65533;&#65533;&#65533;D<)F&#65533;&#65533;$&#65533;&#65533;&#65533;m&#65533;&#1530;a&#65533;E&#65533;&#65533;&#1777;z&#65533;b &#65533;&&#65533;&#65533;&#65533;aZ&#65533;#7P&#65533;V&#65533;&#65533;&#65533;&#65533;&#65533;;4&#65533;3&#65533;&#65533;!&#65533;&#65533;&#65533;A&#65533;k&#65533;&#65533;X	l&#65533;	^&#65533;&#65533;+&#65533;&#65533;&#65533;(&#65533;&#1707;k&#65533;&#65533;&#65533;&#65533;0&#65533;&#65533;uW)+&#65533;&#65533;x&#65533;&#65533;&#65533;b&#65533;&#65533;&#65533;&#65533;%%d&#65533;W&#65533;l0&#65533;&#65533;3&#65533;&#65533;&#65533;&#65533;&#65533;Kd&#599;&#807;&#65533;&#65533;Wh&#65533;&#65533;u[&#65533;H&#534;&#65533;&#65533;"&#65533;- 3r&#65533;a&#65533;uL'&#65533;$-&#65533;P^R&#65533;&#1699;&#65533;&#65533;&#65533;G&#65533;&#65533;&#65533;3&#65533;-&#65533;&#65533;&#65533;:*0&#65533;&#65533;2,&#1788;&#65533;&#65533;,SLp&#65533;&#65533;&#700;&#65533;YP&#65533;&#65533;) yl&#65533;&#1990;&#65533;[&#65533;&#65533;&#1073;&#65533;B&#65533;&#65533;]&#65533;N&#65533;L&#65533;&#65533;A&#65533;&#65533;&#65533;&#65533;Bsv@G&#65533;&#65533;l&#65533;&#65533;&#65533;&#65533;&#59701;&#65533;&#65533;*&#65533;&#65533;&#65533;&#65533;1q&#65533;05&#65533;&#65533;&#65533;&#65533;&#65533;&#65533;&#65533;4rX\&#65533;e(%&#65533;8&#65533;&#65533;&#65533;&#65533;&#65533;&#65533;W&#65533;%&#65533;&#65533;&#65533;U'.&#65533;J	g&#65533;&#65533;%]T&#65533;&#65533;!&#65533;&#65533;w<&#65533;&#65533;&#65533;&#65533;=/q&#65533;&#65533;P&#65533;:&#65533;&#65533;&#1290;z&#65533;&#65533;Hep&#65533;$&#65533;&#65533;&#65533;&#65533;.P&#65533;KDU&#65533;&#65533;&#65533;H&#65533;&#65533;w&#65533; &#65533;&#65533;&#65533;&#65533;)/Q&#65533;*P&#65533;&#65533;&#65533;&#65533;c&#65533;&#65533;c&#65533;&#65533;Z &#65533;&#65533;&#65533;2:&#65533;<&#65533;&#65533;]&#65533;H&#65533;&#65533;&#65533;\&#65533;,&#65533;&#65533;t&#65533;&#185;&#65533;<*"&#65533;&#65533;'&#65533;w&#65533;&#1385;&#135;&#65533;&#65533;	&#65533;z&#65533;Q&#65533;&#996;&#65533;x
&#65533;&#65533;&#65533;&#65533;&#65533;f&#65533;{&#1304;&#65533;\&#65533;(	Y&#65533;N &#65533;~&#65533;&#65533;&#65533;i&#65533;&#65533;&#65533;8&#65533;,&#1660;&#65533;j
&#65533;&#65533;&#65533;U6B&#65533;&#65533;w&#65533;&#65533;&#65533;c&#65533;&#65533;5&#65533;&#65533;&#65533;,o&#65533;%&#65533;&#65533;&#669;	&#65533;&#65533;;&#65533;&#65533;&#65533;6[&#65533;S&#65533;,&#65533;M>Z&#65533;&#65533;&#65533;&#1975;\&#65533;&#65533;&#65533;&#65533;&#65533;&#65533;&#65533;l&#65533; &#65533;,'&#65533;&#65533;&#65533;C&#1468;&#65533;&#65533; }&#65533;.&#65533;&#65533;&#65533;&#592;&#65533;&#65533;]&#65533;_&#65533;&#65533;&#65533;=F&#65533;&#65533;&#65533;&#65533;:]&#65533;&#65533;&#65533;U[u&#65533;s&#65533;(R&#65533;=a&#65533;l=&#65533;&#65533;&#65533;)&#65533;YPBb&#65533;'1&#65533;p&#65533;&#65533;B&#65533;&#65533;&#65533;=&#65533;\&#65533;&#65533;K!&#65533;`&#65533;&#65533;
&#65533;"&#65533;&#65533;v&#65533;&#65533;%&#65533;&#65533;&#65533;&#65533;$&#65533;3&#65533;`b:z&#65533;uT&#65533;1&#65533;N3&#65533;&#1137;&#65533;&#745; &#65533;&#65533;&#643861;&#65533;%>5"_ y&#65533;&#65533;;P*P&#998;TN&#65533;&#65533;Q&#65533;&#65533;&#65533;A&#65533;<q&#65533;X&#65533;5N&#65533;\^&#65533;A&#65533;&#65533;)&#65533;Wm`&#65533;&#65533;]&#65533;&#65533;M,cB&#65533;&#65533;&#65533;&#65533;$w~&#65533;&#65533;!&&#65533;&#65533;(Q&#65533;&#65533;}#`&#65533; M'&#65533;&#65533;*&#65533;&#65533;w&#65533;&#65533;+Qj&#65533;&#65533;	&#65533;&#65533;V&#65533;*&#65533;>&#65533;&#65533;^#&#65533;^&#1633;N"&#853;&#65533;&#65533;&#65533;&#65533;.]&#65533;&#65533;B$7&#65533;&#65533;n=&#65533;;&#65533;&#65533;H&#65533;&#65533;[&#65533;&#65533;&#65533;~&#65533;&#65533;&#65533;9M&#65533;&#65533;&#65533;O&#65533;&#65533;&#65533;&#65533;>&#65533;&#65533;&#65533;#p&#65533;Wr&#65533;D@&#65533;&#65533;&#65533;F&#65533;&#65533;&#65533;8&#65533;&#65533;&#65533;N&#65533;&#65533;&#65533;&#65533;^?iR&#65533;&#65533;&#65533;&#1468;V&#65533;&#65533;*&#65533;&#65533;&#65533;&#65533;.9&#65533;&#65533;j&#65533;v&#65533;&#65533;&#65533;vh&#65533;Bc+&#65533;&#65533;&#65533;b&#65533;&#65533;xY&#65533;&#65533;&#65533;&#65533;&#65533;M1&#65533;w&#65533;&#65533;&#65533;X#&#65533;&#65533;&#65533;?&#65533;|&#65533;&#65533;&#738;&#65533;BaO&#65533;&#65533;&#65533;&#65533;&#65533;&#65533;&#65533;&#65533;&#65533;_FMG%&#65533;&#65533;&#65533;&#1978;&#65533;&#65533;/&#65533;(&#65533;s~&#65533; {&#65533;/?&#65533;&#65533;&#65533;5&#65533;&#65533;t&#65533;&#65533;&#65533;]&#65533;9&#65533;&#65533;<&#65533;&#65533;-&#65533;&#65533;&#65533;Q !&#65533; W ,` Z &#65533;  &#65533; &#65533;H&#65533;&#65533;&#65533;&#65533;*\&#560;&#65533;&#199;#>&#65533;B&#65533;&#65533;&#331;3j&#65533;&#561;&#65533;&#463; C&#65533;I&#65533;&#65533;&#595;(S&#65533;\&#626;&#65533;&#727;0c&#65533;<Bs&#65533;M%Jd&#65533;&#65533;&#627;&#65533;&#991;@&#65533;
J&#65533;&#65533;&#65533;"H&#65533;"YZ&#296;&#1255;P&#65533;J&#65533;J&#65533;&#65533;&#1364;J&#65533;^&#65533;&#693;&#65533;&#1519;`&#65533;F&#65533;:&#65533;!L&#65533;&#65533;]&#758;&#65533;&#1783;p&#65533;&#65533;8&#65533;A&#65533;&#65533;H&#65533;&#65533;&#65533;&#759;&#65533;_&#65533;&#65533;&#65533;&#65533;&&#923;+^&#824;&#65533;&#65533;&#464;#K&#65533;L&#65533;&#65533;&#65533;&#728;3k&#65533;@&#65533;&#65533;&#65533;&#65533; &#65533;L&#65533;&#65533;&#65533;&#1256;S&#65533;^&#890;&#65533;k&#65533;p@&#65533;&#65533;&#65533;&#1784;s&#65533;&#65533;&#65533;&#65533;&#65533;l7&#65533;&#65533;M&#65533;&#65533;&#65533;&#65533;!R&#65533;<&#65533;&#65533;a&#65533;&#1059;K&#65533;&#65533;&#65533;|FL&#65533;&#65533;&#65533;&#65533;&#65533;eB&#65533;l&#65533;]&#65533;&#65533;6&#235;_&#1022;}&#65533;&#65533;&#65533;	&#65533;Q&#1277;&#65533;&#65533;&#65533;&#65533;/lb {&#65533;@&#65533;&#65533;&#1984;h&#65533;B &#65533;[&#65533;e&#65533;&#65533;F&#65533;UC% &#65533;v-H&#65533;&#65533;B&#65533;&#65533;2'A&#65533;$&#65533;h"o
&#65533;(&#65533; &#65533;&#65533;&#65533;&#65533;0&#65533;&#65533;b&#65533;&#65533;z1&#27171;&#65533;-&#1503;|&#65533;&#65533;&#65533;DB&#65533;#v&#65533;&#65533;]&#65533;LJ&#65533;TG&#65533;7WA20&#65533;| &#65533;&#65533;>&#65533;&#65533;a&#65533;I9%AV^8[r&#65533;&#65533;&#65533;&#65533;U4&#65533;}&#65533;!&#16458;&#65533;&#65533;&#1434;xI7X&#65533;&#65533;}q&#65533; t&#65533;Dzy&&#1697;@&#65533;!z&#65533;B\&#65533;]&#65533;K(j&#65533;`&#65533;&#65533;1&#65533;&#65533;&#65533;z&#65533;B*&#65533;v7]jjtHe$&#65533;	&#65533;nz&#65533; &#65533;&#65533;&#65533;&#65533;&#65533;@&#65533;&#65533;&#65533;&#65533;krMi&#65533;A&#65533;&#65533;&#65533;vZ&#65533;&#65533;&{&#65533;&#65533;!&#65533;p&#65533;k&#65533;2dC&#65533;&#65533;i'&#65533;f{&#65533;&#65533;&#65533;F&#65533;-&#65533;&#65533;&#65533;&#65533;&#65533;&#65533;&#65533;u&#65533;&#65533;&#65533;&#65533;&#65533;&#65533;GZ&#65533;&#65533;H _<|Z&#65533;`&#65533;&#65533;&#65533;>&#65533;&#65533;&#65533;
&#65533;&#65533;Yg&#65533;-`&#65533;&#65533;&&#789;&#65533;&#65533;&#65533;&#65533;R&#65533;&#65533;&#65533;&#65533;P&#65533;&#65533;f)&#65533;&#65533;W&#65533;&#65533;Ec&#65533;&#65533;&#65533;&#65533;*&#65533;&#65533;&#65533;&#1401;%&#65533;&#65533;&#65533;&#65533;&#65533;9D&#65533;&#65533;&#65533;y&#65533;&#65533;4_&#65533;&#65533;H*&#65533;&#65533;&#65533;tQ&#65533;&#65533;&#65533;&#65533;,4P&XTtJ&#65533;&&#65533;&#65533;{&#1590;l&#1052;&#65533;rP&#64590;muLG&#65533;&#65533;&#65533;&#65533;*&#65533;x&#65533;J
 &#65533;TW}&#65533;&#65533;S-&#65533;Q, &#65533;&#65533;A[&#65533;&#65533;h&#1501;6&#1499;R&#65533;,&#65533;&#65533;&#65533;&&#65533;&#65533;T&#65533;-8IY&#65533;&#65533;&#65533;&#65533;+&#65533;&#65533;7u]G0&#65533;&#65533;C;&#65533;&#65533;&#65533;&#65533;t&#65533;Ff&#65533;|P
&#65533;&#65533;k&#65533;+&#65533;nKx&#65533;&#65533;s&#65533;&#65533;!T&#65533;&#65533;&#65533;&#65533;)T&#65533;&#65533;'::K&#65533;&#65533;&#65533;7&#65533;&#65533;%&#65533;&#65533; x@i&#65533;@&#65533;{&#65533;&#65533;&#65533;^&#65533; 9&#65533;&#65533;7&#63576;&#65533;&#65533;]&#65533;&#65533;&#65533;:o}P&#65533;&#65533;vB(t^k&#65533;&#65533;&#65533;&#65533;u'&#65533;&#65533;&#65533;M+&#39781;&#65533;&#65533;8&#65533;h'&#65533;&#65533;ze#&#65533;A&#65533;&#65533;
&#65533;S&#65533;	&#65533;&#65533;q&#65533;&#65533;&#65533;[&#65533;&#65533;'&#65533;&#65533;o&#65533;&#65533;&#65533;j6&#65533;&#65533;i!&#65533;&#65533;Y&#65533;&#65533;&#65533;.&#65533;&#65533;&#65533;&#65533;ADF Ci)x	&#65533;&#65533;&#65533;.X &#65533;&#65533;U&#65533;M&#65533;&#65533;&#65533;&#65533;&#65533;8MH&#65533;&#65533;_m&#65533;	&#65533;&#65533;&#65533;*&#65533;&#65533;%&#65533;&#65533;T4&#65533;&#65533;&#65533;X&#167;"&#1920;OB&#65533;&#2016;&#65533;&#65533;&#65533;o&#65533;&#65533;&#65533;&#65533;&#65533;H&#65533;;a&#266;&#65533;		&#1077;&#65533;&#65533;d&#65533;NpB&#65533;*&#65533;H`d&#65533;r~&#65533;FK&#65533;!&#65533;&#65533;&#664;#&#65533;&#65533;&#65533;&#65533;cN&#65533;&#65533;&#65533;&#65533;&#65533;Mt&#65533;_R&#65533;&#65533;&#65533;&#65533;&#65533;>&#65533;&#65533;&#65533;&#65533;&#65533;&#65533;@:&#833;&#65533;&#65533;^|&#65533;C*m&#65533;&#65533;&#65533;&#65533;&#65533;V\&#65533;&#65533;&#65533;~i&#65533;&#65533;_&#65533; M&#65533;&#65533;*.&#65533;&#65533;@&#65533;&#65533;PfF6&#65533;&#65533;&#65533;&#65533;NI&#743;0&#65533;t&#65533;&#65533;L&&#65533;&#65533;Z&#65533;&#65533;C&#65533;&#65533;&#65533;&#65533;&#65533;p&#65533;L&#65533;P@I&#65533;&#587;&#65533;&#65533;&#780;&#65533;&#65533;&#65533;&#65533;&#65533;aR&#65533;&#65533;lI&#65533;*&#65533;+FS&#65533;&#65533;&#65533;&#1013;&#65533;&#65533;rv&#65533;!&#761;&#65533;&#65533; 	l`&#65533;&#65533;&#65533;^,S!6&#659;&#65533;&#65533;&#65533;'&#65533;&#65533;u&#65533;&#65533; &#65533;&#65533;s+Z&#65533;'#&#65533;&#65533;&#65533;33K\&#65533;5&#65533;Os&#65533;3"&#65533;&#65533;&#65533;&#65533;|&#65533;N&#65533;gm'<&#65533;&#65533;&#65533;&#65533;8&#65533;&#65533;&#65533;&#65533;l=&#65533;e&#65533;&#65533;O &#65533;2)&#546;&#360;'@P&#65533;&#65533;c&#65533;&#65533;5&#65533;%&#65533;&#65533;]A()&#65533;2&#65533;M&#65533;\G;&#65533;&#65533;a^&#65533; j&#65533;'~&#65533;fL1* &#65533;&#65533;&#65533;&#65533;q&#65533;&#65533;CN&#65533;&#65533;&#2798;2&#65533;P&#65533;D&#65533;o&#65533;`EM&#65533;&#65533;J&#65533;&#65533;H&#65533;&#65533;T&#65533;3S	&#65533;&#2105;\A&#65533;&#65533;&#65533;U&#65533;&#65533;
&#65533;ak&#65533;&#65533; !&#65533;(`&#65533;BhHY(&#65533;s&#65533;&#65533;l&#42766;&#65533;&W&#65533;i&#65533;&#65533;&#176;&#65533;&#65533;`a&#65533;`&#65533;&#65533;&#65533;UA58&#65533;0&#65533;&#817;/&#65533;+U&#65533;&#65533;I&#65533;&#65533;&#65533;\&#65533;&#65533;W&#65533;8&#65533;Y&#966;v&#65533;	C&#65533;3a)&#65533;&#65533;U&#65533;ta@`Z&#65533;&#65533;5&#65533;&#65533;&#65533;+[Y\%tR_&#65533;7A{&#65533;&#1508;>&#65533;,&#65533;:&#65533;&#65533;&#65533;*&#65533;v&#65533;&#1793;0&#65533;&#65533;&#65533;&#11229;&#65533;&#65533;.&#65533;gIn&#65533;O&#65533;~&#65533;k&#65533;~WWd&#65533;,e(u&#65533;!7`nS]Z&#65533;&#65533;BVy&#65533;&#65533;l<&#65533; &#65533;&#65533;<&#65533;t&#65533;&#65533;&#65533;K&#65533;&#65533;WQ\&#65533;&#65533;x&#65533;P&#1020;&#65533;
A&#65533;&#65533;&#65533;R &#65533;&#65533;&#65533;n&#65533;f;_49&#65533;&#65533;t
*&#65533;}&#65533;R@&#65533;sH<&#65533;qr3V3&#65533;&#65533;&#65533;&#65533;&#65533;&#65533;e&#65533;G'I&#65533;&#65533;&#65533;"&#65533;&#65533;&#65533;&#252;&#65533;&#65533;-&#65533;&#65533;gq3&#65533;&#65533;&#65533;`C&#65533;&#65533;oj&#65533;}&#65533;&#65533;&#65533;S&#65533;&#65533;s&#65533;&#65533;=I&#50545;&#65533;&#65533;&#1629;&#65533;&#65533;+&#65533;2&#65533;"&#65533;&#65533;&#65533;@&#65533;&#65533;J&#65533;&#65533;@&#65533;&#65533;}*|&#65533;&#65533;]&#65533;&#43319;&#65533;r&#65533;Q&#65533;&#65533; &#65533;M(=-&#65533;&#65533;3B3:+&#65533;M&#65533;|&#65533;pLIB&#65533;,&#65533;>;&#65533;&#245;&#65533;&#65533;&#65533;&#65533;&#65533;&#65533;&#65533;&#65533;X*&#65533;'&#65533;n&#65533;R&#65533;&#65533;f{&#65533;&#65533;&#1140;&#1754;&#65533;1&#65533;&#65533;&#65533;&#65533;&#65533;SDQ&#65533;?W&#65533;&#774;&#65533;(<6&#65533;&#65533;}GQi&#65533;.E&#65533;B&#65533;x&#65533;6&#65533;#&#65533;&#65533;s&#65533;&#65533;a&#65533;&#65533;&#65533;dU&#65533;eH&#65533;&#65533;&#65533;&#65533;%^&#65533;=&#65533; 8D&#65533;U&#65533;&#65533;C&#65533;+&#1864;&#337;&#65533;&#65533;<&#65533;E&#65533;&#65533;{`xF&#65533;&#65533;^g/&#65533;&#65533;t&#65533;&#65533;&#65533;	.%	<R2<pW\&#65533;&#65533;*&#65533;&#65533;B}.;&#326;&#65533;&#65533;&#65533;&#65533;<`l&#65533;&#65533;&#65533;&#65533;9&#65533;M&#65533;&#65533;&#65533;&#65533;&#65533;<&#65533;&#65533;&#1646;g&#65533;&#65533;&#65533;&#65533;w&#65533;pBKa&#65533;.7&#65533;t&#65533;&#65533;q&#65533;&#65533;&#65533;&#65533;D:m-&#1057;&#65533;oMC&#65533;&#65533;A&#65533;Q>&#65533;&#65533;&#65533;&#65533;&#65533;k &#65533;-T8&#65533;&#65533;&#65533;V&#65533;k&#65533;)+&#65533;&&#65533;fa&#407;m&#65533;&#65533;I&#65533;t=&#65533;:&#65533;A&#65533;gOy`X&#23799;&#65533;u&#65533;&#65533;&#65533;&#65533;E&#65533;xU6x':&#65533;&#65533;&#65533;,&#65533;FE&#65533;w&#65533;&#65533;`dK&#65533;V&#65533; o'&#65533;YV&#65533;&#65533;&#65533;&#65533;&#65533;O%&#65533;&#65533;U&#65533;U;&#65533;%P&#65533;&#1792;&#65533;&#65533;&#65533;&#65533;C:*Ikb&#65533;&#654;&#65533;&#65533;&#65533;&#65533;~&#65533;9&#65533;&#65533;&#65533;&#65533;&#65533;[r&#65533;?&#65533;&#65533;:&#65533;t&#65533;Ut&#65533;&#65533;&#65533;[&#65533;&#65533;&#65533;&#65533;&#65533;_&#65533;&#65533;~{&#65533;&#65533;&#65533;&#65533;&#65533;&#65533;O&#65533;&#65533;J&#65533;0&#65533;&#65533;&#65533;&#1383;yo&#33982;&#65533;&#65533;&#4333;G&#65533;&#65533;~P
 &#65533;&#65533;z&#1457;_&#65533;&#65533;s&#65533;&#65533;w>&#65533;'|&#65533;&#65533;&#2017;&#65533;&#65533;V&#65533;M&#65533;&#65533;702 p(%`&#65533;i+@&#65533;s&#65533;efv&#65533;&#65533;@'&#65533;'0&#65533;&#65533;&#65533;w&#65533;g&#1201;Bfu&#65533;}o&#65533;@}Gb1[&#65533;&#65533;N&#65533;d~<&#65533;cr&#65533;&#65533;&#65533; &#65533;_&#65533;&#65533;jHXH&#65533;c&#65533;d&#65533;T&#65533;&#65533;W{b`&#65533;&#65533;guqp(&#65533;&#65533;L{&#65533;NC&PUP&#1958;&#65533;'&#65533;CH&#65533;&#65533;wdI&#1542;&#65533;&#65533;b&#65533;4B6&#65533;&#65533;W&#65533;&#1472;&#65533;&#65533;+&#65533;6&#65533;2&#65533;&#65533;nh(.&#65533;:q%U:&#65533;X&#65533;uO@&#65533;&#65533;,YiiX&#65533;l&#33186;&#65533;d&#65533;&#65533;%&#65533;;gF&#65533;)h&#65533;&#65533;&#65533;&#65533;uB&#65533;\wX&#65533;&#65533;s5'g5f&#65533;n&#65533;dP&&#65533;0f&#65533;&#65533;&#65533;&#65533;&#65533;x&#65533;&#65533;&#65533;[Fh&#65533;&#65533;&#65533;&#65533;&#65533;^&#65533;&#65533;&#65533;*(&#65533;&#65533;T&#65533;'h&#65533;`~H&#65533;&#65533;x&#65533;&#65533;Z&#65533;&#65533;K&#65533;X&#65533;2&#65533;&#438;&#65533;&#65533;O&#65533;gD&#65533;&#65533;p&#65533;W&#65533;&#65533;J&#65533;(&#65533;&#65533;&#65533;&#65533;u&#65533;27&#65533;Rn'&#65533;&#65533;&#65533;&#65533;cX&#65533;b&#65533;&#1545;&#65533;&#65533;^&#65533;HW&#65533;V&#65533;(O&#65533;&#65533;Q6G&#65533;&#65533;T&#65533;&#65533;Q&#65533;&#65533;&#405;ZM&#65533;&#65533;!\&#65533;&#65533;&#65533;&#65533;"W&#65533;&#65533;y&#65533;&#65533;9-&#65533;mq&#65533;J&#65533;GA&#65533;X&#65533;'x0&#65533;&#65533;'&#65533;f&#65533;Q&#65533;(&#65533;&#65533;A&#65533;&#65533;x{D*D&#65533;x\&#65533;&#65533;&#65533;:I&#65533;&#65533;&#65533;&#65533;&#1486;~&#423; &#65533;'{&#65533;&#65533;&#65533;k#&#65533;lW&#65533;&#65533; &#437;&#65533;&#1013;h1&#65533;&#65533;v_R}&#65533;&#261;&#65533;&#65533;W&#65533;&#65533;O&#65533;\`&#65533;f&#65533;0	&#65533;&#65533;&#65533;&#65533;y&#65533;1x$76F4@&#65533;&#65533;a&#65533;h&#65533;&#65533;&#65533;&#65533;6&#65533; &#580;&#65533;y&#65533;(&#65533;&#65533;P`&#65533;&#65533;)&#65533;gI&#1048;%pSC q&#1351;0^&#65533;x&#65533;&#65533;=&#65533;&#65533;&#65533;Q~nCf2M&#65533;jj&#65533;<.'7)eM*&#65533;&#65533;&#65533;&#65533;~&#65533;&#65533;q&#65533;&#65533;i&#65533;&#65533;&#65533;X&#65533;&#65533;&#65533;}v&#65533;&#65533;&#65533;:91n&#65533;vO9&#65533;3&#65533;H6x!e2&#65533;l&#30292;&#65533;{&#65533;%&#65533;NEPu&#65533;Y&#65533;GmO&#1562;&#65533;)&#65533;1&#65533;&#65533;&#600;p&#65533;&#65533;&#65533;&#65533;&#65533;&#65533;>&#65533;&#65533;4&#65533;&#65533;&#65533;&#65533;&#65533;&#65533;?&#65533;&#65533; &#65533;&#65533;i&#65533;ghV\&#65533;uU
9l&#65533;2&#65533;&#65533;&#65533;&#65533;&#65533;)&#65533;&#65533;&#65533;&#65533;&#65533;f&#65533;S&#1048;&#1977;L(&#65533;P&#65533; &#65533;&#65533;&#65533;<&#65533;&#65533;G&#65533;&#65533;w\&#65533;&#65533;&#65533;b$G&#65533;}4&#65533;&#1695; &#65533;&#65533;_1E1&#65533;&#1027;&#65533;wFH'\&#65533;&#1416;&#65533;v&#65533;&#65533;J&#65533;*&#65533;&#65533;&#353;&#65533;&#65533;&#65533;9&#65533;i&#65533; $-9R&#65533;&#65533;1$B'&#65533;v752&#65533;:nwY&#65533;&#65533;Og(&#65533;jW`&#65533;P&#65533;9&#65533;&#65533;&#65533;&#611;&#65533;$&#65533;P`&#65533;1 &#65533;&#65533;#>&#65533;&#65533;&#65533;R&#65533;Y&#65533;&#65533;&#65533; &#65533;8Ff&#65533;	&#65533;R&#65533;a&#65533;!xZ&#65533;U&#65533;&#65533;|&#1703; &#65533;&#65533;y,y&#65533;Xm&#65533;*,*y&#51658;2&#65533;&#65533;&#65533;Yq"&#65533;&#65533;o&#65533;x1*r&#65533;J&#65533;7&#65533;&#65533;&#65533;TW&#65533;e&#65533;&#65533;g&#65533;2>FfF&#65533;H3&#65533;t,&#1510;	gMu&#65533;b$X&#65533;yih&#65533;&#65533;&#65533;&#1114;&#65533;Uf&#65533;(f.&#65533;&#65533;&#65533;&#65533;&#65533;&#1100;&#65533;&#65533;z\#&#65533;&#65533;Q&#65533;&#65533;(&#65533;&#65533;&#65533;~&#65533;{&#65533;
i&#65533;HJ&#65533;&#65533;&#65533;k&#65533;&#65533;B&#65533;&#65533;F&#65533;&#65533;a4M&#65533;&#65533;I&#65533;&#65533;&#65533;&#65533;&#65533;@&#65533;&#1557;&#1306;7&#65533;&#65533;Xg&#65533;&#65533;Z&#65533;&#65533;+`u&#65533;&#65533;k&#65533;r&#65533;&#65533;B4*h;&#65533;&#65533;&#14857;1&#65533;&#65533;z&#65533;&#1619;4&#65533;&#65533;&#65533;&#65533;*m&#65533;k&#65533;&#65533;/7&&#65533;"&#65533;&#65533;v&#65533;&#65533;&#65533;A&#65533;=&#65533;1&#65533;u&#60875;{8&#65533;&#65533;'T&#65533;&#65533;YysK&#65533;^&#65533;&#65533;&#1682;&#361;gK&#65533;&#65533;<&#65533;&#65533;&#65533;&#65533;ch:&#65533;b&#65533;&#65533;&#65533;&#65533;&#65533;`&#65533;&#65533;1#V-N&#65533;QGf&#65533;Ze2&#65533;Ap[f&#65533;]Yk&#65533;R&#17415;&#65533;^ ;&#65533;&#65533;*&#65533;`&#65533;&#65533;&#65533;&#65533;&#65533;&#65533;d_&#65533;&#65533;mz&#65533;/zup;F&#65533;&#65533;&#65533;.&#65533; &#43297;1&#65533;&#65533;&#65533;:&#65533;&#65533;y&#65533;&#65533;&#65533;_&#65533;48{&#65533;e&#65533;c&#65533;;&#65533;&#65533;~&#65533;&#65533;9us;&#65533;*p&#65533;r	&#65533;&#65533;&#65533;&#65533;1&#65533;&#65533;z&#65533;&#65533;&#65533;W&#1071;j&#65533;VfQh&#65533;&#65533;a&#65533;&#250;&#65533;&#65533;{[&#65533;a&#65533;&#65533;{&#65533;fn3&#65533;&#65533;&#1527;b&#65533;&#65533;&#65533;&#65533;&#65533;&#65533;&#65533;Y&#65533;]=+&#65533;b[&#65533;=z&#65533;i&#65533;s&#65533;%l&#65533;&#65533;&#65533;&#65533;&#65533;N&#65533;&#65533;dI&#65533;&#65533;)bq&#65533;&#65533;[w!Q&#65533;&#65533;&#642;&#65533;wx&#65533;8&#65533;&#65533;&#1125;h&#65533;!&#65533;&#65533;A&#65533;&#65533;&#1650;&#65533;&#65533;&#65533;&#65533;G \V"
&#65533;\C7%&#65533;a&#65533;&#65533;&#65533;&#65533;&#65533;o&#65533;&#65533;&#65533;Na;&#65533;E
&#65533;&#65533;&#65533;If&#65533;m9&#65533;&#65533;&#65533;+&#65533;&#65533;&#65533;I&#2027;&#65533;&#65533;&#65533;&#65533;k&#65533; &#65533;[&#65533;&#65533;&#65533;&#65533;	&#65533;Je=&#65533;DnF&#65533;&#65533;4&#65533;	&#65533; &#65533;/[&#65533;&t<0&#65533;&#65533;&#65533;P&#65533;&#65533;J&#65533;&#65533;Q&#65533;&#65533;(!&#65533;|&#65533;x8&#65533;&#65533;)`&#65533;&#65533;k&#65533;.&#65533;&#65533;&#65533;&#65533;&#394;&#65533;&#65533;k<vy$&#65533;&#65533;&#65533;TM+&#65533;; &#65533;K&#1131;&#65533;p!&#65533;%q&#65533;&#65533;?&#65533;&#65533;~&#65533;&#65533;T&#65533;(
&#65533;4D6w0W&#65533;&#65533;&#1341;Jl0 F&#65533;&#65533;&#65533;&#65533;V*]&#65533;&#65533;6&#65533;&#65533;&#65533;&#65533;n&#65533;nD&#65533;N&#65533;&#65533;&#65533;&#65533;Jd@&#65533;&#65533;N&#65533;e.T&#65533;&#65533;&#65533;~U&#65533;&#65533;&#65533;&#65533;&#65533;A&#65533;"&#65533;x&#65533;&#261;&#65533;!|&#65533;&#65533;&#65533;&#65533;@	&#65533;3&#65533;i&#65533;&#65533;@/&#65533;{&#65533;0&#65533;&#65533;&#65533;&#65533;&#65533;[!&#65533;&#65533;y~>&#65533;o&#65533;\`&#65533;]&#65533;B&#65533;&#65533;&#65533;n6&#65533;&#65533;&#65533;,&#65533;&#65533;&#65533;1&#65533;a&#65533;S&#65533;%Gv&#65533;&#65533;L&#65533;&#65533;&#782;p&#65533;pGD&#65533;&#65533;gpEl&#65533;&#65533;O>&#65533;EI&#65533;.&#235;&#65533;&#65533;&#65533;&#65533; %&#65533;U&#65533;U&#870;&#65533;KQ&#65533;&#65533;1k&#65533;:u&#65533;&#65533;Y&#65533;&#59895;~&#65533;8&#65533;h&#65533;@&#65533;&#65533;F&#65533;![b0x &#963;&#65533;&#65533;&#65533;&#745;&#65533;k[T.&#65533;Z&#65533;C&#65533;&#65533;:&#671;&#65533;&#65533;&#65533;k&#65533;&#65533;&#65533;&#65533;&#65533;&#65533;&#65533;&#65533;&#65533;0&#65533;W&#65533;u&#65533;&#65533;&#65533;l&#65533;&#65533;&#65533;v&#65533;c&#65533;R&#65533;\&#65533;A&#65533;&#65533; &#65533;>+M&#65533;1&#65533;&#65533;&#65533;,&#65533;o&#65533;&#65533;G&#65533;&#65533;&#65533;K&#65533;xg>]&#65533;&#65533;&&#65533;&#65533;	&#65533;&#65533;w`c&#65533;&#65533;&#65533;%&#65533;&#65533;T&#65533;&#65533;|&#65533;!a&#65533;%]&#65533;<<&#65533;C&#65533;&#65533;&#65533;&#65533;g&#65533;&#65533;&#65533;&#1330;&#65533;m<q&#65533;&#65533;,A&#1206;yRW&#65533;Y&#65533;yM&#1612;&#65533;Z&#65533;20&#65533;a]&#65533;&#65533;7&#65533;&#65533;&#65533;*&#65533;&#65533;>m&#65533;z&#65533;&#65533;&#801;P&#65533;G&#65533;N &#65533;g&#65533;/w&#65533;M!&#65533;&#65533;N&#65533;(&#65533;N&#65533;#kM&#65533;?}&#65533;O&#65533;&#65533;f&#65533;&#65533;Fi[ 	`&#65533;&#65533;0&#65533;)M&#65533;&#1745;2p?0&#65533; v&#65533;&#65533;&#65533;'%m'^!&#65533;&#65533;pC&#65533;v]&#65533;-&#65533;/&#65533;&#65533;&#65533;*&#1699;&#65533;&#65533;)&#65533;^/P&#65533;&#65533;&#65533;&a&#65533;d)%&#65533;&#65533;[&#65533;&#65533;u`&#65533;tE&#65533;j&#65533;&#65533;&#65533;&#65533;=zt@&#1803;}s\[&#65533;&#65533;R&#669;,&#65533;&#1834;&#1074;(&#65533;Y	&#65533;|&#65533;B&#65533;&#65533;s&#65533;C&#535;!x&#65533;	&#65533;&#65533;&#65533;X&#65533;%&#65533;&#65533;&#65533;&#65533;&#65533;;AwB&#65533;&#65533;A&#65533;<&#65533;&#65533;U&#65533;&#65533;UR&#65533;1-a&#65533;&#65533;m&#65533;GP^&#65533;&#65533;r&#65533;&#65533;&#65533;T
Q}&#65533;&#65533;&#65533;&#1331;!&#65533;&#65533;&#549;'&#65533;&#65533;V&#65533;3w	i&#65533;:&#65533;&#237;M5&#65533;&#65533;&#65533; &#65533;&#65533;e,&#65533;:>&#65533;&#65533;&#65533;[&#65533;&#65533;&#65533;&#65533;&#65533;-&#65533;|&#65533;^&#65533;T^&#65533;0&#65533;T&#65533;&#65533;viz&#65533;[&#65533;&#65533;jD-I&#65533;,-\&#65533;c&#65533;&#65533;&#65533;&#65533;^&#65533;&#65533;&#65533;2N&#65533;Bl&#65533;:&#65533;-&#65533;&[6&#65533;&#65533;&#65533;^&#65533;&#65533;&#65533;&#1601;^&#65533;&#65533;&#65533;_&#65533;&#65533;&#65533;'&#65533;&#65533;t&#65533;&#65533;F&#65533;&#29758;&#65533;c&#65533;3H&#65533;Z&#65533;&#65533;&#65533;Vp&#65533;Lc`&#65533;.&#65533;_,&#65533;1&#65533;&#65533;*G&#345;hi `&#65533;N&#65533;&#65533;i&#1832;&#65533;>&#65533;&#65533;&#65533;7&#65533;k&#65533;&#65533;&#65533;&#65533;&#65533;&#65533;&#65533;W&#65533;k>H&#65533;2&#65533;&#65533;&#65533;&#65533;&#65533;&#65533;>&#65533;&#65533;^&#65533;&#65533;~&#65533;&#542;&#65533;&#702;&#65533;&#65533;&#65533;&#65533;&#65533;&#65533;&#65533;&#65533;&#65533;&#65533;>&#65533;&#65533;^&#65533;&#65533;~&#65533;&#1566;&#65533;'
&#65533;&#65533;&#65533;&#65533;]6&#65533;&#65533;5&#65533;`&#65533;&#65533;&#65533;&#65533;>&#65533;&#65533;&#65533;&#65533;1~&#65533;&#60598;&#65533;&#65533;> !&#65533; h ,` X &#65533;  &#65533; &#65533;H&#65533;&#65533;&#65533;&#65533;*\&#560;&#65533;&#199;#JT&#65533;&#65533;b43j&#65533;&#561;&#65533;&#463; C&#65533;I&#65533;&#65533;&#595;(S&#65533;\&#626;&#65533;&#727;0c&#668;I&#65533;&#65533;K&#65533;8&#65533;&#65533;&#627;&#65533;&#991;@&#65533;
J&#65533;&#65533;Q&#65533;&#65533;*]&#692;&#65533;&#1255;P&#65533;J=&#65533;t&#65533;&#1387;X&#65533;j&#65533;&#693;&#65533;&#65533; &#65533;&#65533;=&#1205;&#65533;&#1651;h&#1258;u&#65533;P&#65533;D&#558;&#65533;K&#65533;&#65533;&#1915;x&#65533;(t@&#65533;&#65533;&#65533;L&#1575;&#65533;
4&#65533;!&#65533;&#65533;&#65533;&#464;#?>&#65533;@ 3k&#65533;&#825;&#65533;&#65533;&#992;C&#65533;M&#65533;&#65533;&#65533;&#1256;S&#65533;&#65533;&#65533;&#65533;&#65533;&#65533;&#65533;&#65533;c&#734;M&#65533;&#65533;&#65533;&#1784;s&#65533;&#65533;M&#65533;/&#65533;&#65533;&#65533;&#65533;N&#65533;k&#65533;&#65533;	&#513;&#65533;&#65533;&#65533;&#65533;&#1059;>&#65533;<@X&#65533;&#1587;k&#65533;.&#65533;&#65533;&#65533; }&#65533;p&#65533;O&#65533;|&#65533;&#65533;&#65533;76&#1022;&#65533;&#65533;&#65533;&#65533;&#65533;&#65533;&#65533;&#65533;&#65533;&#65533;&#65533;&#65533;&#65533;R?&#65533;@&#65533;#G&#65533;&#1984;(&#65533;~&#65533;&#65533;&#65533;N6&#65533;&#65533;&#65533;-&#65533;e&#65533;w0 &#1733;A&#65533;&#65533;JH&#65533;[B8&#65533;&#65533;$&#65533;&#65533;!x&#709;&#65533;`&#65533;,&#65533;&#65533;&#1993;&#65533;&#65533;&#65533;&#65533;X.&#65533;h&#65533;y0&#65533;c&#65533;&#65533;&#65533;&#65533;&#65533;i&#65533;s9a&#65533;dD&#65533;}&#65533;@u&#65533;p&#65533;&#65533;-&#65533;&#65533;xe&#65533;&#65533;&#65533;Q&#65533;dVZ&#65533;F3&#65533;&#65533;&#281;J&#65533;&#65533;&#65533;B(l&#65533;&#65533;
_&#65533;9Y&#65533;&#65533;@&#65533;x&#65533;&#65533;
&#65533;&#65533;&#65533;
n&#65533;w&#65533;&#65533;&#65533;F'+&#65533;&#65533;&#65533;	``&#65533;&#65533;!&#65533;CE&#65533;&#65533;(: &o&#65533;v&#65533;&#39392;&#65533;&#65533;3&#65533;&#65533;(
&#65533;>&#65533;(,&#65533;D&#65533;&#65533;&#65533;yP&#65533;eZ&#65533;y$&#233;$&#65533;&#65533;&#65533;FB@&#65533;kt&#65533;&#65533;&#65533;|f.&#65533;&#65533;ftg"T&#47856;&#1574;&#65533;C&#65533;&#65533;"&#65533;o)n&#65533;,&#65533;&#65533;B%&#65533;8&#65533;z&#65533;&#65533;&#65533;r&#65533;(f&#65533;+j&#65533;n-^&#65533;[&#65533;C&#65533;{!&#65533;&#65533;&#65533;F&#65533;&#65533;0&#65533;&#65533;&#65533;`&#65533;&#65533;&#65533;&#65533;!&#65533;U&#1070;&#65533;&#65533;ZC&#65533;g<0F&#65533;BZl&#65533; &#65533;&#65533;&#65533;A)$0!&#65533;;&#65533;&#65533;&#65533;&#65533;&#394;&#65533;&#65533;w&#65533;\!#*kO@d&#65533;,-qW&#65533;&#65533;&#65533;&#65533;&#65533;&#65533;&#65533;&#65533;1pz&#65533;&#65533;m&#65533;1&#65533;&#65533;Bg&#65533;&#65533;X&#65533;j&#65533;tGJ3&#65533;t&#65533;&#65533;&#65533;&#65533;S&#1014;l&#65533;&#65533;&#65533;&#65533;&#65533;p&#65533;D&#65533;&#65533;*zt&#65533;03&#65533;-&#65533;L&#65533;&#65533;&#65533;&#65533;&#65533;A&d&#65533;&#65533;&#65533;b&#65533;&#65533;7&#65533;&#65533;&#65533;Ha[&#65533;&#65533;&#65533;&#65533;6&#65533;&#65533;"&#65533;&#65533;\&#65533;&#65533;6&#65533;w&#65533;&#65533;@6(.&#65533;&#803;&#65533;-&#65533;&#65533;&#65533;&#65533;]&#65533;&#65533;&#65533;&#65533;&#65533;&#65533;&#65533;R&#65533;&#65533;&#65533;&#65533;&#65533;	&#65533;&#65533;&#65533;:&#1234;cy&#65533;&#65533;Pv u&#65533;&#65533;o&#65533;&#65533;&#65533;P&#65533;IJ&#65533;$&#65533;	&#65533;&#65533;&#65533;i:<&#65533;&#65533;g&#65533;&#65533;&#65533;&#65533;&#65533;nR&#65533;$A&#65533;&#44567;&#65533;l&#65533;&#65533;&#65533;N&#65533;W&#65533;5I&#65533;&#65533;.&#65533;&#65533;R&#65533;&#65533;Vs&#65533;~&#65533;{&#65533;{;&#65533;+&#65533;&#65533;&#65533;W&#65533;&#65533;&#1291;/&#65533;&#65533;m&#65533;&#65533;"1&#65533;.f&#65533;&#65533;&#65533;&#65533;gl&#1600;"MJ&#65533; &#65533;&#65533;H_&#65533;U&#65533;+&#65533;Ip&#65533;&#2019;.&#65533;&#65533;Da&#65533;&#1515;&#65533;&#1197;&#65533;&#65533;xs_J&#65533;'&#65533;&#65533;Q&#65533;J&#65533;r&#65533;&#65533;E&#65533;$&#65533;S64&#65533;H&#65533;&#65533;0[&#65533;"&#65533;y&#65533;&#65533;&#65533;e
&#65533;T_&#65533;&#65533;&#65533;&#65533;{)`&#643;&#65533;&#65533;a&#65533;4&#65533;&#65533;&#65533;&#65533;5&#65533;$&#65533;&#65533;&#65533;&#65533;D&#65533;2&#65533;&#65533;a-L&#65533;D&#65533;&#65533;1&#65533;&#65533;WoDIG&#65533;1|&#65533;&#65533;~&#65533;&#65533;A>(&#65533;&#65533;h:GLqd&#65533;&#65533;&#65533;&#65533;aI&#65533;:&#65533;&#65533;&#65533;&#65533;&#65533;k&#65533;&#65533;>&#585;q&#65533;&#65533;q&#65533;&#65533;0I39FnF&#65533;d&#65533;hE&#65533;!&#619;'&#65533;\&#65533;z~&#65533;&#65533;&#65533;	&#65533;,&#65533;H&#65533;&#65533;&#65533;ONQ&#65533;&#65533;A&#65533;&#65533;r&#65533;&#65533;\V&#65533;-&#65533;CS/]&#65533;&#65533;&#1721;1&#65533;&#65533;&#65533;&#65533;6&#65533;&#1386;&#65533;	&#65533;q&#65533;2'&#65533;&#65533;&#65533;&#65533;OA&#65533;&#65533;&#65533;&#65533;@Hl&#65533;3&#65533;&#65533;&#65533;f&#65533;Y>p&#65533;	&#65533;&#65533;Y&#65533;&#65533;D&#65533;&#65533;&#65533;H &#65533;Tgu&#65533;&#65533;&#65533;&#65533;&#65533;: G&#65533;&#65533;&#1036;&#65533;ix&#65533;D&#65533;&#65533;&#65533;&#65533;LI&#65533;&#65533;r&#65533;I&#65533;&#65533;&#65533; &#65533;D<&#65533;[7&#65533;&#65533;dM&#65533;3/&#65533;&#65533;w&#65533;	4&#65533;J&#65533;\&#65533;kHL&#65533;R&#65533;Rh&#65533;&#65533;&#65533;&#65533;b&#65533;&#65533;&#65533;&#65533;&#65533;&#65533;#&#65533;&#65533;M}&#65533;:
9&#65533;`&#65533;S&#908;&#65533;&#1182;&#65533;&#65533;&#65533;LA&#36584;&#1449;F&#65533;&#65533;m&#65533;j&#65533;&#65533;9&#65533;C%&#65533;3&#65533;&#65533;&#65533;&#65533;&#65533;&#65533;&#554;Vks&#65533;&#65533;x&#65533;&#65533;_&#65533;&#65533;V&#65533;UZ&#65533;@kUM&#65533;T!&#65533;J&#65533;&#65533;&#65533;&#65533;&#65533;X&#1025;&#65533;&#65533;&#65533;&#65533;&#65533;+&#65533;&&#65533;&#65533;
&#1442;&#65533;<&#65533;n&#65533;&#65533;V&#65533;Z&#65533;)Y&#65533;&#65533;&#65533;&#65533;v&#65533;&#65533;|&#65533;_/KZRR5#&#65533;;&#65533;&#65533;&#65533;Rc&#65533;&#65533;&#65533;5a&#65533;&#65533;&#65533;&#65533;&#65533;e&#65533;&#65533;nm&#65533;&#65533; &#65533;V&#65533;}&#11124;&#65533; z&#65533;&#65533;&#65533;41&#65533;	:&#65533;RL&#65533;&#65533;#&#65533;dI&#1030;?.&#1397;&#65533;&#65533;m^&#65533;&#65533;B  &#65533;#&#65533;) 	h4&#65533;U&#65533;,C&#65533;Y&#65533;SzE&#65533;
Q&#65533;&#65533;	\XewD&#65533;&#65533;&#65533;En0&#65533;&#65533;/8x &#458;&#65533;S&#65533;&#65533;w0([~&#65533;&#65533;&#65533;&#65533;&#65533;<%x&#65533;{%{&Rf&#65533;&#65533;&#65533;b&#65533;&#65533;&#65533;3&#551;&#65533;&#65533;5&#65533;$&#65533;&#65533;(&#65533;6@_&#65533;.&#65533;J &#65533;_|K&#65533;`~"&#65533;&#65533;&#65533;!&#65533;4A&#65533;O&#65533;(k&#65533;9 \)^&#65533;f&#65533;b&#65533;(,A&#65533;qhjw:C6&#65533;;&#65533;&#65533;&#65533;lP/#`H&#65533;&#65533;zg&#65533;&#65533;&#1440;&#65533;&#65533;&#65533;E&#65533;iL\&#65533;|&#65533;&#65533;&#65533;&#65533;&#1736;m&#65533;&#65533;f&#65533;E&#65533;j&#65533;&#65533;&#65533;0b&#65533;9&#65533;&#65533;
&#65533;lf&#65533;$&#65533;B&#65533;w&#65533;&#284;4^-&#65533;&#65533;&#65533;&#65533;&#65533;UEy&#65533;w&#65533;l&#65533;&#65533;eD&#65533;o&#65533;&#832;&#2020;&#65533;&#65533;&#65533;&#65533;f&#65533;&#65533;&#1051;&#65533;&#688;&#65533;&#65533;G&#65533;&#65533;&#65533;Y&#65533;w&#65533;&#65533;&#921;&#65533;r&#65533;c &#65533;G&#65533;&#65533;k&#65533;&#65533;&#65533;S&#1599;(&#65533;h0&#65533;^&#65533;l&#65533;T&#65533;u&#65533;h&#65533;&#65533;t&#65533;Z&#65533;&#65533;&#65533;@&#65533;7&#65533;&#65533;O&#65533;&#618;&#65533;&#129;Lml&#65533;&#349;i+&#65533;i[&#65533;&#65533;&#65533;&#65533;Ed&#65533;&#65533;=Gn]&#65533;&#65533;&#65533;o&#65533;&#65533;&#65533;&#65533;&#65533;]&#65533;h&#65533;&#65533;&#65533;@&#65533;&#65533;r'9&#1132;^&#65533;&#65533;&#65533;&#65533;W&#65533;&#16388;&#65533;X&#65533;&#65533;&0z&#65533;&#65533;&#65533;&#65533;&&#1064;R&#65533;&#65533;&#1224;&#65533;&#65533;&#65533;&#65533;&#65533;6!&#42619;B$&#65533;nrB0&#65533;V(&#65533;[>&#65533;&#65533;rG&#65533;F&#65533;4&#65533;j&#568;&#619;&#65533;p&#65533;&#65533; &#65533;&#65533;C&#65533;M&#65533;&#65533;&#65533;&#65533;&#65533;&#65533;&#65533;&#65533;&#65533;d&#65533;&#65533;Z(&#65533;r&#65533;(-&#65533;&#65533;&#65533;&#65533;&#65533;&#65533;&#65533;8&#65533;4l&#65533;Z&#65533;&#65533;&#65533;G&#65533;&#65533;&#65533;&#65533;&#65533;&#65533;H&#65533; N&#65533;)k&#65533;~.&#65533;&#685;&#65533;&#65533;&#65533;V&#65533;&#65533;&#65533;&#65533;k&#65533;&#65533;&#65533;s&#900;&#1589;&#65533;&#65533;&#65533; p&#65533;>vFW&#65533;&#65533;Eoy&#1685;&#65533;@&#65533;z&&#1891;8&#65533;&#65533;\&#65533;'&#65533;&#65533;&#65533;&#65533;&#764;&#65533;7&#65533;)m&#65533;|p
&#65533;1>]g&#65533; &#65533;-x&#65533;&#65533;&#65533;&#65533;&#65533;6d&#65533;c,S*kkb&#65533;wK&#65533;&#65533;!&#65533;r&#65533;&#65533;&#65533;&#65533;&#65533;'&#65533;[R&#65533;s&#65533;&#65533;&#1694;&#65533;&#65533;&#65533;|&#65533;&#65533;&#65533;&#65533;a<&#65533;&#65533;R{&#65533;&#65533;&#65533;&#65533;&#65533;&#65533;v&#65533;&#65533;&#61284;&#65533;&#65533;&#65533;{.{H&#65533;&#65533;'!&#65533;A&#42575;&#65533;&#65533;>&#65533;&#1111;0&#65533;K&#65533;&#65533;x&#65533;&#65533;t&#65533;K&#43876;&#65533;GF3.&#65533;w&#65533;z>7z&#519;~q&#65533;Vmfd&&#65533;&#65533;v=~en&#65533;y&#65533;&#65533;T&#65533;5)Q0Y&#65533;w&#65533;Gk&#65533;Gr&#65533;&C4u&#65533;f&#65533;$C&#65533;!*&#65533;n&#65533;Brx&#65533;n&#65533;1k&#65533;&#65533;&#1639;+&#65533;&#65533;&#65533;&#65533;&#65533;`RQ&#65533;&#65533;k&#65533;&#65533;~?&#65533;&#65533;&#65533;&#65533;0Dz&#65533;V&#65533;S&#65533;sk4(gM&#65533;Gy:&#65533;&#65533;&#65533;Gx>&#65533;$&#65533;u&#65533;&#65533;&#65533;A[&#6594;&#65533;vt(\`w|Aa&#65533;rM7X&#65533;&#65533;gk&#65533;&#65533;[&#65533;L&#65533;w&#65533;&#65533;jI'&#65533;U&#65533;x&#65533;&#65533; &#65533;g,&#65533;&#65533;&S&#65533;vxo&#65533;&#65533;&#65533;&#65533;&#65533;B&#65533;&#65533;W&#65533;s&#65533;*&#65533;m#&#65533;tl7}0gg&#65533;&#65533;&#65533;&#65533;&#65533;2&#65533;&#65533;&#65533;4&#65533;P&#65533;&#65533;&#64776;&#65533;&#65533;Eqhu&#65533;&#65533;h&#65533;&#65533;&#65533;g|F&#65533;<&#65533;&#65533;}&#65533;i&#150;u&#65533;&#65533;G&#65533;-&#65533;H&#65533;X&#65533;cf}&#65533;&#65533;}9&#522;X&#65533;P(e&#65533;&#65533;&#65533;&#65533;~h&#65533;e&#65533;&#512;&#65533;V&#65533;&#65533;l&#65533;&#65533;tCw&#65533;&#65533;c&#65533;&#65533;EtmZ&#65533;I&#65533;bvB8!0&#65533;t&#65533;&#33562;C&#65533;&#65533;6&#65533;8&#65533;0&#65533;D=&#65533;h&#65533;&#65533;[&#65533;(&#65533;&#65533;#&#65533;k&#65533;X&#65533;&#65533;(&#65533;G&#65533;&#65533;&#65533;&#65533;&#65533;&#65533;&#65533;9\&#65533;v&#65533;gf+p&#65533;i./f^&#65533;&#65533;&#65533;
y&#65533;&#65533;;&#65533;&#65533;Y&#65533;&#65533;&#65533;YS&#65533;1&#65533;&#65533;+&#65533;&#65533;&#65533;&#65533;!m&#65533;o&#722;2!t&#65533;&#65533;G&#65533;&#65533;&#65533;`/fy&#65533;!&#65533;:?G&#65533;&9&#65533;&#65533;&#65533;&#65533;-y&#65533;&#65533;a&#65533;&#65533;	YVu&#65533;&#65533;8Vh`eX&#65533;	&#1619;&#65533;&#65533;&#65533;&#65533;k&#65533;2-&#65533;,&#65533;&#65533;/&#65533;B&#65533; 'U&#65533;1WG&#65533;u&#65533;T&#520;&#65533;&#65533;;&#65533;&#65533;a&#65533;&#65533;!&#65533;&#65533;&#65533;e&#65533;b&#65533;&#65533;&#65533;&#65533;&#65533;&#65533;&#65533;zQ&#65533;2w&#65533;qY&#65533;*&#65533;j&#65533;&#65533;TGx(G	&#65533;&#65533;&#65533;9v&#65533;5B&#65533;`U&#65533;6w&#65533;d^O&#65533;j,&#65533;&#65533;q&#65533;&#65533;y&#65533;&#65533;7?I&#65533;&#65533;(W&#65533;&#65533;h&#65533;&#65533;&#65533;S9&#65533;&#65533;2&#65533;&#65533;&#65533;&#65533;j&#65533;a8hM&#65533;&#65533;x&#65533;&#65533;&#65533;_&#65533;7&#65533;&#65533;&#147;&#65533;y&#65533;&#65533;&#65533;&#65533;yeq&#1357;a&#65533;&#1225;&#65533;&#65533;&#65533;#&#65533;k&#65533;&#65533;Qh~k&#65533;62@!%&#65533;&#65533;'8`vH&#65533;ry7&#65533;&#65533;&#65533;NXYBQs&#65533;2&#65533;&#65533;FI&#65533;&#65533;iOj&#65533;l&#65533;&#65533;	wZg&#1091;Q&#65533;"&#65533;&#65533;u@^X!2&#1183;&#65533;&#1566;&#65533;&#65533;&#65533;&#65533;&#65533;R(X1 &#65533;&#65533;	T&#65533;&#65533;&#65533;&#65533;r&#65533;&#65533;&#65533;&#65533;'<&#65533;&#65533;&#65533;I7&#65533;&r&#65533;&#65533;|&#65533;{&#65533;ia4&#65533;&#65533;&#65533;&#65533;0*q&#65533;a4Z&#65533;6&#65533;a&#65533;9&#65533;YJ `I*&'&#65533; &#65533;&#65533;&#65533;&#1305;b&#65533;y"J80`|&#65533;&#65533;L&#65533;7&#65533;&#65533;vV&#65533;&#65533;#
%V?C$Z&#65533;(&#65533;FQ&#65533;&#65533;&#65533;&#65533;)k&#65533;o&#65533;&#65533;e&#65533;b&#65533;$&#65533;&#65533;Hct&#1093;&#65533;&)&#65533;&#65533;&#65533;c&#65533;&#65533;&#57809;&#65533;Qx&#65533;&#1627;&#65533;l-&#65533;+w&#65533;zO&#65533;P&#65533;k&#65533;:&#65533;&#65533;&#65533;&#65533;{&#65533;&#65533;E`b{&#65533;&#65533;!BzC&#65533;2 &#65533;&#871;dT&#65533;&#65533;&#65533;&#65533;S&#65533;&A&#65533;*&#65533;pZ%&#65533;&#65533;&#65533;&#65533;z6Y&#65533;&#65533;&#65533;&#65533;i,jc&#65533;&#65533;&#65533;ce&#65533;"&#1428;m)&#65533;&#65533;&#65533;&#65533;9&#65533;&#65533;&#65533;&#65533;&#65533;*&#65533;&#938;&#65533;&#65533;Yi&#65533;&#65533;&#65533;&#65533;&#65533;#&#65533;j7{h`69B&#65533;apIWg&#65533;:&#65533;&#65533;Xt&#65533;8%&#65533;&#65533;&#65533;&#1708;R&#65533;&#65533;:&#65533;&#65533;MaL&#65533;&#65533;0&#65533;	&#65533;)xfr&#65533;&#65533;
40n&#658; (&#65533;&#65533;5)&#65533;L7i&#65533; &#65533;&#65533;&#686;&#65533;&#65533;Z &#65533;X&#65533;&#65533;&#646;&#65533;1&#65533;&#65533;&#65533;&#65533;&#65533;&#65533;m&#65533;g&#65533;&#65533;Hpxp&#65533;'&#65533;P&#65533;wm&#65533;&#65533;&#65533;&#1712;&#65533;!1KQ&#65533;L&#65533;&#65533;D&#65533;uG&#65533;&#65533;&#65533;,&#65533;&#65533;&#65533;&#65533;_&#65533;&#65533;&#65533;&#65533;bi&#65533;&#65533;QZm&#65533;&#65533;h&#1068;&#65533;&#44160;)&#65533;&#65533;1&#65533;w
xq5&#280;&&#65533;&#65533;@hf&#65533;N&#65533;&#65533;&#65533;&#65533;KhI&#65533;&#65533;&#65533;-&#65533;&#63158; &#65533;&#65533;:_&#65533;w &#65533;^4+&#65533;&#65533;&#65533;qf&#65533;&#65533;+&#65533;m&#65533;&#65533;,&#65533;b@&#65533;\&#65533;&#65533;$_tg&#65533;j&#65533;&#65533;l+&#65533;,j&#65533;d&#1247;&#65533;&#65533;A&#65533;&#65533;&#65533;G&#1314;&#65533;&#65533;%&#65533;&#65533;&#65533;&#65533;s&#65533;T&#65533;&#65533;]&#65533;G&#65533;6&#560;d&#1778;&#65533;&#65533;&#65533;&#65533;&#65533;JlH&#65533;}&#65533;&#65533;&#65533;ea%&&#65533;&#65533;&#65533;H&#65533;
+1&#65533;.&#65533;&#65533;gxs&#65533;:Z&#65533;&#65533;&#65533;c&#1786;&#65533;&#65533;$&#65533;O8V&#65533;Q&#65533;&#65533;&#65533;]&#65533;&#65533; &#65533;&#65533;&#65533;'&#65533;&#65533;&#65533;K&#65533;&#65533;
&#65533;&#65533;%&#65533;F&#65533;&#65533;n&#65533;X&#763;&#65533;&#65533;['&#65533;(&#65533;&#65533;r&#65533;&#65533;:&#65533;&#65533;&#401;0&#65533;j(&#65533;zQ&#65533;p&#65533;&#65533;&#65533;&#65533;I&#65533;k&#65533;&#65533;^&#65533;h&#65533;&#65533;Rs&#65533;&#627;&#65533;K&#65533;&#65533;&#65533;g&#65533;I&#65533;&#65533;U&#65533;M<Q&#65533;&#875;&#65533;3&#65533;&#65533;&#65533;93|"&#65533;&#65533;&#65533;&#65533;[s&#65533;&#65533;{&#65533;&#65533;2&#65533;+&#65533;x&#65533;&#65533;&#65533;&#65533;&#65533;u&#65533;>&#65533;1&#65533;&#65533;&#65533;&#65533;;&#65533;&#65533;"<&#65533;&#65533;&#65533;I(&#65533;&#1144;&#65533;K&#65533;&#65533;&#65533;&#65533;+Op&#65533;2&#65533;&#65533;&#65533;D&#205;h&#65533;&#65533;Se?&#65533;&&#1817;&#65533;$&#65533;&#65533;&#65533;&#65533;&#65533;B&#65533;&#164;&#65533;2`8Ilv\ &#65533;1&#65533;&#65533;&#65533;&#65533;At&#222;&#65533;[k &#65533;'	&&#65533; <lz&#65533;;&#65533;&#65533;&#65533;
:&#65533;u&#284;&#65533;&#65533;&#65533;&#65533;4&#65533;&#411;&#65533;&#65533;&#65533;&#65533;&#65533;&#65533;&#65533; &#65533;&#65533;>`&#65533;Q&#65533;M&#65533;}&#65533;y&#65533;&#65533;v]&#65533;:]&#65533;8&#65533;&#65533;D;&#65533;&#65533;&#65533;&#65533;&#65533;jka&#65533;*q&#65533;&#65533;&#65533;&#65533;Z&#135;"&#65533;@&#65533;}&#65533;j&#65533;tZ^&#65533;&#65533;&#65533;\&#65533;&#65533;&#65533;&#65533;S&#65533;p&#65533;&#65533;A-uG&#65533;j!&#65533;I&#65533;j&#65533;&#65533;H}&#65533;wL&#65533;&#65533;[B&#65533;&#65533;juP&#65533;&#65533;&#65533;j&#65533;&#65533;av&#65533;&#65533;d&#65533;&#65533;&#65533;K|0&#65533;&#65533;&#65533;}&#65533;|&#65533;&#65533;&#65533;&#65533;qK]&#65533;L@&#65533;&#65533;&#65533;&#596;V&#65533;J[i&#65533;&#65533;&#1081;c&#65533;g&#65533;&#65533;s&#394;Zjk&#65533;&#65533;h&#65533;t&#65533;&#65533;&#65533;)&#65533;Se&#65533;&#65533;&#65533; aw&#65533;W&#65533;&#65533;&#65533;;@+&#65533;e&#65533;&#65533;&#65533;&#65533;iKyx&#65533;&#65533;&#65533;&#65533;-y&#65533;&#65533;|X&#65533;!\&#65533;ydT&#65533;&#65533;&#1404;&#65533;&#65533;&#65533;&#65533;O&#65533;&#21409;&#65533;&#65533;&#65533;&#65533;1&#65533;U&#65533;&#65533;h&#65533;&#65533;CXG%&#65533;<&#65533;&#65533;&#65533;&#65533;&#65533;u
Z&#65533;	F&#65533;k8Qj&#65533;s&#65533;d%&&#65533;&#65533;&#1996;&#65533;&#65533;&#65533;&#65533;A&#65533;1&#65533;&#65533;j[&#65533;&#464;&#1752;&#65533;q`p#Q2PC,t&#65533;[&#65533;&#65533;&#65533;&#65533;N&#65533;x
&#65533;&#65533;a&#65533;K&#65533;&#65533;&#1437;}[U&#65533;c $D 2&#65533;&#65533;cT&#65533;&#65533;&#65533;&#65533;N&#65533;&#65533;&#65533;&#65533;q
&#65533;&#65533;
&#65533;&#65533;v&#65533;d	&#65533;VV&#65533;&#65533;&#65533;&#65533;V&#65533;kM&#65533;&#65533;&#65533;Pt&#65533;&#65533;&#65533;&#65533;&#65533;&#65533;&#65533;a+&#65533;&#65533;3
&#65533; 2&#65533;&#65533;&#65533;&#65533;D&#65533;1&#493;&#65533;&#65533;L$&#65533;&#65533;&#65533;&#65533;&#1659;&#65533;=<&#65533;	u-&#65533;@	&#65533;&#65533;&#65533;b&#65533;&#65533;&#65533;&#65533;l&#65533;&#65533;1A&#65533;&#65533;&#65533;&#65533;&#65533;&#65533;&#1256;&#65533;&#65533;
L&#65533;<&#65533;1!q&#1195;e&#65533;&#65533;&#65533;1&#65533;Y&#65533;&#1615;&#65533;'&#65533;D&#65533;'&#65533;&#65533;z&#65533;&#65533;&#65533;&#65533;&#65533;&#65533;&#65533;&#65533;&#65533;&#2013;/&#65533;&#65533;.3a&#65533;&#65533;-&#65533;c&#65533;&#65533;&#65533;&#65533;P&#65533;&#65533;&#65533;b&#65533;&#65533;&#65533;&#65533;&#65533;&#65533;&#65533;@&#65533;&#1002;&#65533;&#65533;*&#252;&#65533;P&#65533;{&#65533;j&#65533;&#1085;&#65533;2&#65533;z&#65533;bp
&#65533;&#65533;&#65533;Pz&#65533;&#65533;&#65533;&#65533;&#65533;&#65533;&#65533;&#65533;&#65533;&#62136;j&#65533;*C&#65533;&#65533;j&#65533;&#65533;&#65533; &#65533;&#65533;c&#65533; j &#2037;&#65533; &#65533;&#65533;Y&#65533;B&#65533;&#65533;*9&#65533;k&#65533;W&#65533;&#65533;&#389;&#936;QG&#65533;&#65533;?&#65533;o&#65533;X&#65533;&#65533;Q-]&#65533;&#683;6&#65533;'[!fp
+mm&#65533;&#65533;&#65533;&#65533;-r.,&#65533;&#65533;GJ &#65533;&#65533;&#65533;V[&#65533;L1&#65533;0&#35408;&#65533;|x&#65533;R&#65533;w.er&#65533;&#65533;	&#65533;N&#65533;n
@&#65533;&#65533;&#65533;]&#65533;)~D&#65533;q&#65533;e&#65533;&#65533;&#65533;&#65533;P!&#65533;&#65533;Y&#65533;3"J&#65533;7d&&#65533;&#65533;?&#65533;&#65533;&#65533;&#65533;&#65533;<&#65533;z]&#65533;N&#65533;p &#65533;&#65533;&#65533;&#65533;r&#65533;h /&#65533;&#65533;0d&#65533;&#65533;
*&#65533;Q&#65533;&#65533;{&#65533;V&#65533;&#65533;&#65533;j&#65533;&#65533;o&#65533;vn &#65533; 
d&#65533;&#65533;&#65533;&#65533;eX&#65533;&#65533;&#65533;&>&#65533;Y&#65533;&#65533;&#65533;3$&#731;&#65533;S&#65533;&#65533;&#65533;&#65533;M&#65533;&#65533;&#65533;q&#65533;e&#65533;&#65533;I&#65533;Q&#65533;&#65533;&#65533;[bm&#65533;g&#65533;N%2&#65533;&#65533;&#65533;&#65533;&#65533;m&#65533;&#65533;&#65533;&#65533;x&#65533;]&#65533;wb(M&#65533;&#1505;H3@&#65533;&#65533;&#65533;&#65533;&#65533;&#65533;rR&#65533;1f &#65533;l&#65533;!&#65533;8j-&#65533;&#65533;&#65533;u9\K&#65533;&#65533;E&#65533;qN%&#65533;m&#65533;&#65533;&#65533;_-`&#65533;&#65533;EX&#65533;u%&#65533;#&#65533;"Y6	o$&#65533;n&#65533;&#65533;Vl?nI|K&#1943;e&#65533;|&#65533;&#65533;&#65533;&#65533;	&#65533;&#192;&#65533;&#65533;&#65533;&#65533;)&#65533;O&#65533;\&#65533;&#996;dKNyI&#65533;r&#65533;&#65533;f6&#65533;&#65533;VLH&#65533;&#65533;&#65533;g&#65533;&#65533;1xd&#65533;&#65533;&#65533;&#65533;&#65533;f&#65533;&#65533;3KN&#65533;E&#65533;v&#65533;&#65533;h;&#65533;g9{-5&#65533;~&#65533;&#65533;&#65533;&#65533;,9&#65533;&#65533;R&#65533;b&#65533;&#65533;&#65533;&#65533;/&#65533;i&#65533;0&#65533;&#65533;M&#65533;&#65533;&#65533;&#65533;1L&#65533;&#65533;p{"p&#65533;&#65533;&#65533;&#65533;&#65533;&#65533;&#65533;|,&#65533;&#65533;&#65533;_&#65533;&#65533;&#987;&#65533;N&#65533;&#65533;&#65533;&#65533;&#65533;W"&#223;&#65533;S&#65533;&#65533;&#65533;&#65533;&#1598;&#65533;\.&#65533;&#65533;_&#65533;&#65533;&#65533;&#543;&#65533;&#703;&#65533;&#65533;&#65533;&#65533;&#65533;&#65533;&#65533;&#65533;&#65533;&#65533;?&#65533;&#65533;_&#65533;&#65533;&#65533;&#1567;&#65533;&#1727;&#65533;&#65533;&#65533;&#65533;&#65533;&#65533;&#65533;&#65533;K&#65533;fO&#65533;# !&#65533; t ,` X &#65533;  &#65533;&#65533;L&#65533;&#65533;&#65533;&#65533;&#65533;&#65533;&#65533;&#65533;&#65533;&#65533;&#65533;&#65533;&#65533;&#65533;&#65533;&#65533;&#65533;&#65533;K&#65533;&#65533;&#65533;&#65533;&#65533;&#65533;&#65533;&#65533;&#65533;&#65533;&#65533;&#65533;&#65533;&#65533;&#65533;&#65533;&#65533;&#65533;&#65533;J&#65533;&#65533;&#65533;&#65533;&#65533;&#65533;&#65533;&#65533;&#65533;&#65533;&#65533;&#65533;&#65533;&#65533;&#65533;&#65533;&#65533;t&#65533;&#65533;&#65533;&#65533;&#65533;&#65533;&#65533;&#65533;&#65533;&#65533;&#65533;&#65533;&#65533;&#65533;&#65533;&#65533;&#65533;&#65533;&#65533;&#65533;&#65533;&#65533;&#65533;&#65533;&#65533;&#65533;&#65533;&#65533;&#65533;&#65533;&#268;1G&#1901;&#65533;&#65533;&#65533;&#65533;&#65533;&#65533;&#65533;&#65533;&#65533;&#65533;&#65533;&#65533;&#65533;&#395;:B&#65533;&#65533;&#65533;&#65533;&#65533;&#65533;&#65533;&#65533;&#65533;&#65533;&#65533;&#65533;&#65533;&#65533;&#65533;s&#65533;&#65533;&#65533;&#65533;&#65533;*\&#65533;P\#&&#65533; X&#65533;&#65533;&#331;3j&#1800;n&#65533;&#65533;P&#65533;E&#65533;&#65533;&#595;(S&#65533;\&#65533;&#65533;&#65533;!Y&#668;I&#65533;&#65533;&#859;8CI` `A&#65533;&#65533;@&#65533;
J&#65533;(&#65533; 	|P&#177;&#65533;&#1255;P&#65533;:ud&#65533;&#65533;&#65533; 6&#65533;&#693;&#65533;&#1519;`&#65533;&#65533;L&#65533;B&#65533;U&#65533;&#65533;]&#758;&#65533;&#1781;c&#65533;&#65533;0&#65533;&#1271;x&#65533;&#65533;&#65533;&#1744;&#65533;&#65533;&#65533;&#65533;L&#65533;&#65533;as~>&#824;&#65533;&#65533;&#65533;&#65533;&#65533;&#65533;y^E&#536;3k&#65533;+&#65533;&#65533;I &#65533;&#65533;&#65533;&#65533;&#65533;&#65533;O}&#65533;&#65533;&#65533;&#1520;:2p&#65533;5&#65533;&#1592;s&#65533;N&#456;&#65533;&#65533;&#65533;&#65533;&#65533;&#65533;&#1467;vO&#65533;&#211;+_~&#803;o&#65533;naN&#65533;:u&#65533;*K&#65533;&#957;&#65533;&#65533;&#65533;&#65533;CKw&#1405;&#65533;&#65533;&#65533;&#65533;C&#65533;&#892;{&#65533;&#65533;~u&#65533;&#65533;&#65533;]&#65533;&#65533;&#45776;&#991;3&#65533;&#65533;&#65533;@&#65533;1&#65533;~&#65533;&#1383;&#65533;&#65533;&#65533;&#65533;&#65533;'a[&#65533;&#65533;p&#65533;	'`&#65533;&#65533;&#65533;P&#65533;H&#65533;&#65533;6 <&#65533;{#&#65533;&#65533;,&#65533;&#65533;&#65533; (&#65533;pa&#65533;\&#65533;a&#65533;&#65533;&#65533;&#65533;|)0&#65533;&#65533;:N(dW&#65533;&#65533;/#&#65533;hc&#65533;~`&#65533;&#65533;<&#65533;"&#65533;>&#65533;&#1936;XFEP"&#65533;&#65533;5.&#65533;$P&#1620;%&#65533;&#65533;&#65533;d&#65533;&#65533;ET&#65533;&#65533;e&#65533;t&#65533;&#65533;&#710;)&#65533;!;9&#65533;Eo&#65533;P&#65533;&#65533;&#65533;#&#65533;t&#65533;x&#65533;&#65533;(&#65533;&#65533;&#65533;!}Z&#65533;&#65533;&#65533;&#65533;&#65533;&#65533;&5&#65533;&#65533;&#65533;	6&#65533;	&#65533;&#65533;&#65533;&#65533;D\&#65533;b,&#65533;&#65533;ye&#65533;&#65533;Z
&#65533;&#65533;&#65533;&#65533;&#65533;&#65533;&#65533;&#1721;(&#65533;&#1944;z&#65533;)&#65533;&#65533;&#65533;h%&#65533;&#65533;&#65533;&#65533;&#65533;Y&#65533;J&#65533;)&&#65533; &#65533;+*&#65533;&#65533;9&#65533;&#65533;&#1310;&#65533;&#65533;&#65533;"{l&#65533;&#650;	=&#65533;&#65533;,,&#65533;&#65533;z[&#65533;&#65533;3&#65533;&#65533;&#65533;&#37684;r&#65533;&#65533;&#65533;&#65533;b &#65533;&#65533;KJ&#65533;&#65533;&#65533;&#65533;/9&#65533;&#922;m&#65533;&#65533;vk0&#65533;y&#65533;/D<&#65533;&#65533;&#65533;G&#65533;&#65533;&#65533;W&#65533;&#65533;&#65533;&#65533;&#65533;fl&#13507;(&#65533;&#65533;&#65533;*,&#65533;&#65533;$C&#65533;&#65533;HZ\&#65533;&#65533;&#65533;l&#65533;B&#65533;&#65533;	r&#65533;S&#65533;l&#65533;&#65533;A&#65533;"R&#65533;&#1706;L0&#65533;&#65533;l8&#65533;&#65533;E&#65533;&#65533;'M|&#65533;&#65533;0&#65533;&#65533;&#65533;<o&#65533;&#65533;Nt&#65533;c&#65533;&#65533;Jw=L#&#65533;&#65533;&#65533;&#65533;&#65533;k&#65533;&#65533;<&#65533;&#65533;x&#65533;5&#65533;&#65533;&#65533;&#65533;4&#4141;&#65533;c&#65533;Y&#65533;&#65533;xNw&#65533;|k&#65533;
&#65533;&#1984;&#65533;t&#65533;&#65533;&#65533;N7&#65533;To&#65533;w&#65533;|&#65533;&#65533;&#65533;&#65533;&#65533;Ll8&#65533;)&#65533;]&#65533;&#65533;-/O&#1677;km@*&#65533;&#65533;&#65533;&#65533;%s7s9&#1960;o^&#65533;&#65533;&#65533;&#65533;&#65533;0":n&#65533;&#65533;	&#65533;&#65533;v&#65533;&#65533;&#65533;&#41265;~_]&#65533;&#65533;&#65533;&#65533;U&#65533;3&#65533;&#65533;sy&#65533;7&#1723;&#65533;&#65533;&#65533;&#65533;&#65533;A&#65533;Z&#65533;&#575;&#65533;&#65533;&#65533;&#65533;&#1992;6&#65533;&#65533;&#1648;&#65533;&#65533;?b&#65533;&#65533;@&#65533;&#65533;&#65533;&#65533;&#65533;x&#65533;rk{wV&#65533;&#65533;Z&#65533;S&#65533;&#65533;;;'&#65533;&&#65533;&#65533;W&#65533;&#712;&#65533;&#1520;&#65533;&#65533;cb9
 &#65533;&#65533;+&#65533;!&#65533;&#65533;&#65533;&#65533;xT `%+&#65533;&#65533;G&#65533;@&#65533;zg	&#65533;z&#65533;&#1703;&#65533;&#65533;LP~&#65533;&#65533;&#65533;O
&#65533;C&#65533;  y&#65533; &#65533;Z07&#65533;&#65533;&#65533;Xw&#65533;&#65533;6&#65533;.&#65533;6&#65533;&#65533;&#65533;&#65533;(&#65533;i&#65533;E&#65533;&#65533;H&#65533;(f&#65533;&#65533;yK&#65533;P&#65533;z&#1560;&#65533;&#65533;&#65533;G|&#65533;	&#1153;&#65533;&#65533;@$H&#65533;&#65533;6|@&#65533;2&#65533;&#65533;&#65533;&#1728;&#65533;x^&#65533;&#65533;@l&#65533;&#65533;Ft&#65533;&#65533;X&#65533;@D&#65533;J &#65533;0&#65533;&#65533;/&#65533;"&#65533;&#65533;B&#65533;&#65533;&#65533;0iV&#65533;&#65533;&#65533;&#65533;&#527;10&#65533;6<&#65533;&#65533;@t$N@&#65533;&#635;@&#65533;|&#65533;&#65533;%CiI_&#65533;&#65533;&#65533;Ld`&#65533;N~}&#65533;l&#65533;#&#65533;&#1305;&#65533;$	[,DY&#65533;&#65533;&#65533;W&#65533;/&#65533;&#792;%(&#65533;&#65533;&#65533;uPx&#65533;8'&#65533;&#65533;&#65533;f6%z0&#65533;(e&#322768;&#665;&#65533;&#1288;&#65533;6&#65533;J&#65533;T3&#65533;&#65533;&#65533;F&#65533;&#65533;&#65533;i&#65533;&#1428;&#65533;8&#65533;&#1623;&#65533;&#1089; W&#777;&#65533;e&#1664;&#65533;&#65533;&#65533;`&#65533;&#65533;6&#65533;&#65533;3&#65533; UG&#65533;&#65533;  &#65533;&#65533;:&#1030;Zk&#65533;0&#65533;&#65533;V&#334;&#65533;&#65533;H&#65533;h8&#65533;&#449;&#65533;M&#65533;&#65533;&#484;"&#65533;tQ&#65533;i&#65533;&#65533;t gBI'&#65533;,&#65533;&#65533;&#65533;&#65533;
&#65533;@&#65533;&#65533;&#65533;D-&#65533;&#65533;Mu&#65533;1A&#65533;(&#65533;&#65533;N)Y(D :&#65533;&#65533;vq
0:!W&#65533;	&#65533;&#65533;&#1290;O&#65533;&#65533;V&#65533;*U&#65533;FF&#65533;A&#65533;&#65533;.&#65533;&#65533;&#65533;&#65533;&#65533;&#65533;H7i&#65533;bB&#65533;&#65533;-p&#65533;&#65533;&#65533;&#65533;&#65533;`&#65533;&#65533;W&#65533;&#65533;}&#65533;&#65533;iB*]@&#65533;'&#65533;1iZ(R&#65533;:Q&#65533;&#65533;&#65533;&#65533;'&#65533;a&#65533;&#65533;:&#65533;&#65533;Y&#65533;&#65533;&#65533;XF&#65533;&#65533;R&#65533;3q&#65533;R&#65533;@&#65533;&#65533;T&#65533;&#65533;p-'-&#65533;Z&#65533;U&#65533;H&#65533;[O1K&#65533;&#1686;"&#65533;&#65533;&#65533;&#65533;&#65533;&#65533;&#65533;e&#65533;&#65533;&#65533;&#65533;&#65533;&#65533;&#65533;]&#65533;*%X&#65533;&#65533;&#65533;m`&&#65533;a&#65533;lK&#65533;&#65533;r"&#933; Z&#65533;&#65533; &#65533;* 4&#65533;&#65533;p&#24663;&#65533;&#499;y&#65533;&#65533;ys*P&#65533;Bw&#65533;&#65533;&#65533;&#65533;&#65533;&#65533;4r&#65533;(o&#65533;kZ&#2028;`&#65533;&#65533;&#65533;&#65533;&#65533;N.s&#65533;1&#65533;k&#1780; &#65533;&#65533;&#65533;&#65533;&#65533;d"&#65533;|&#65533;k&#65533;&#65533;W9&#65533;0+RQ&#65533;]&#65533;n&#65533;	2&#65533;&#65533;.&#65533;&#65533;&#65533;&#65533;&#65533;&#65533;}E&#971;/&#65533;:&#65533; ;&#65533;&#65533;&#65533;&#65533;-&#65533;8 &#65533;uw&#65533;c&#65533;/&#65533;&#65533;&#65533;&#65533;&#65533;&#65533;&#65533;&#1333; &#1428;&#65533;&#65533;&#65533;>&#65533;Hu&#65533;&#65533;E&#65533;b^&#65533;&#65533;&#65533;&#65533;
feWd&#65533;8&#65533;9&#65533;{L&#65533;2&#65533;&#65533;&#65533;&.q&#65533;&#65533;<O$O&#65533;Y&#65533;&#65533;y]&#65533;_&#65533;x&#65533;/e&#65533;Y&#65533;QK&#65533;xr&#65533;&#65533;Um&#65533;>&#65533;&#65533;&#65533;&#705;&#65533;7&#65533; 5Y&#65533;&#65533;&#65533;3A0``5#8\&#65533;k&#65533;&#65533;T&#65533;D^&#65533;&#65533;0&#65533;&#65533;{o&#65533;&#65533;A&#65533;&#65533;&#1032;Nu&#65533;l&#65533;&#65533;&#65533;&#65533;&#65533;m&#65533;&#65533;&#65533;E&#65533;a&#65533;6&#65533;J&#65533;U!Q&#65533;[&#65533;&#65533;;&#65533;!&#65533;
'6S3i&#65533;G&#28010;&#65533;&#65533;&#65533;&#65533;&#65533;&#65533;:&#65533;&#65533;u%&#65533;t&#65533;&#65533;&#65533;&#65533;&#65533;lr&#65533;&#65533;ku	]&#65533;&#1979;jl&#65533;0&#65533;Z&#65533;&#65533;N7P&#1036;&#65533;b&#65533;&#65533;*a&#65533;u\De&#65533;&#65533;&#65533;<i]h&#65533;&#65533;&#65533;c&#65533;&#65533; 6&#65533;59_&#65533;kS&#65533;v&#65533;&#65533;&#65533;&#65533;p&#65533;&#65533;v&#65533;&#65533;&#65533;wvV&#65533;&#65533;#&#65533;s,&#65533;&#65533;[&#65533;<&#65533;cQ"&#65533;&#65533;&#65533;{^&#65533;&#65533;%\&#65533;T&#65533;p&#65533;2fh&#65533;&#65533;fas&#852;1&#65533;j<&#1473;&#65533;&#65533;&#65533;=^&#1024;&#65533;&#65533;&#65533;&#65533;&#65533;&#65533;@&#65533;&#65533;|L&#1245;&#65533;&#65533;)48&#65533;M&#65533;&#65533;&#65533;P&#1540;&#65533;&#65533;&#65533;.Iq&#65533;`g&#65533;3&#65533; &#65533;9'&#65533;N&#65533;&#189;&#65533;&#65533;&#65533;J&#65533;_&#65533;&#65533;&#65533;y&#65533;&#65533;@&#65533;&#65533;:I%&#65533;Q&#65533;\2/&#65533;&#65533;o&#65533;]&#65533;Bo&#65533;`&#65533;&#65533;|&#65533;W&#65533;&#65533;z#&#65533;&#65533;ho&#1920;&#65533;&#65533;&#65533;&#65533;L&#616;&#65533;@ "&#65533;&#65533;&#65533;&#65533;wG&#65533;&#865;&#65533;&#65533;f&#65533;&#217;&#65533;&#65533;&#65533;&#65533;fv&#65533;&#65533;NwPL=H/&#65533;&#65533;&#65533;&#65533;g&#65533;ue)&#65533;&#65533;&#65533;=&#65533;q&#65533;x!&#65533;&#65533;GP&#65533;&#1335;C&#65533;]Q&#65533;&#65533;&#65533;&#65533;>&#65533;r&#65533;&#65533;&#65533;&#65533;&#65533;c&#65533;x&#65533;&#65533;`v&#65533;&#173;	&#65533;I/|&#65533;&#65533;&#65533;&#65533;w|\j&#65533;h&#65533;N&#65533;&#1822;&#65533;&#65533;=}&#65533;&#65533;&#65533;&#65533;&#65533;&#65533;&#65533;xp;i	&#65533;&#65533;&#1575;&#65533;&#65533;&#65533;8~&#65533;$&#168;0&#65533;$jwyWG{&#65533;Q`&#65533;&#65533;X&#65533;&#65533;snEF &#65533;7j*Cr&#65533;&#65533;&#65533;@&#65533;&#65533;vkG$&#65533;%&#65533;Ui&#65533;~>&#65533;4&#65533;4:&#65533;dsS&#65533;V&#65533;%	&#65533;&#65533;i&#65533;guC&#65533;&#65533;b&#65533;xcyW[_&#65533;&#65533;&#65533;3&#65533;|i%q&#65533;&#65533;|&#65533;&#65533;r&#65533;&#65533;_&#65533;`qsh&#65533;G&#65533;q&#65533;D&#65533;,(t1&#65533;3H&#65533;c&#65533;7&#65533;Yaq %b~/&#65533; %vf"Q_z&#65533;&#65533;&#65533;uZk&#65533;urMag&#65533;&#65533;`;&#65533;g&#65533;&#65533;&#65533;&#65533;Y8`1Q&#65533;Fy&#65533;i*eoo&#65533;&#65533;&#65533;R&#65533;&#65533;]&#65533;&#65533;T&#65533;E86VDaC&#65533;v&#65533;1&#65533;&#65533;&#65533;&#65533;/&#65533;&#65533;&#65533;&#65533;&#65533;&#65533;BG&#1347;O&#65533;n&#65533;S&#65533;&#65533;&#65533;%&#65533;%	p&#65533;=&#65533;u8&#65533;&#65533;3&#65533;&#65533;&#65533;6= &#65533;&#65533;&#65533;&#65533;&#1545;&#373;"h}&#65533;&#1034;c&#65533;&#65533;h^u&#65533;o&#65533;&#65533;&#65533;(&#65533;&#65533;0&#65533;"$&#65533;`&#65533;ta%o&#65533;&#65533;&#65533;&#65533;&#65533;`T0&#65533;}&#65533;&#65533;&#65533;&#65533;l0&#65533;&#65533;+&#65533;8R&#65533; Cxq&#65533; h&#65533;|H"&#65533;H&#65533;&#65533;lk&#65533;H&#65533;(&#65533;X&#65533;&#65533;x[&#65533;t5&#65533;dH&#65533;&#65533;&#65533;dP P&#65533;_%&#65533;&#1486;EW8&#65533;7&#65533;&#65533;Pb&#65533;*&#65533;&#65533;&#65533;e&#257;&#65533;;	E ?&#65533;ZAN&#65533;&#65533;&#65533;#&#65533;MT,&#65533;w6%P	#/&#65533;&#65533;&#65533;,C`&#65533;&#65533;&#65533;&#65533;&#65533;&#65533;Q&#65533;t&#65533; '&#65533;t&#65533;u&#65533;&#65533;d7&#65533;&#65533;S&#65533;%&#1281;&#65533;M)&#65533;Z-&#65533;&#65533;2N&#65533;&#65533;L&#65533;E~o&#65533; 0ER&#65533;Z:&#65533;&#65533;&#65533;g9D&#65533;{?&#65533;OIi&#65533;&#65533;4&#65533;0&#65533;%&#65533;(&#65533;5}&#65533;<&#65533;&#65533;d4S&#65533;&#1555;&#65533;(&#65533;&#59649;&#65533;|]Y0h&#65533;&#65533;&#65533;'&#65533;T&#65533;&#65533;&#584;&#65533;,&#65533;S&#65533;
&#65533;`&#65533;&#65533;&#65533;&#65533;x/ReP&#65533; &#65533;&#65533;&#65533;&#65533;&#65533;i&#65533;F&#65533;&#65533;e&#65533;&#1177;,&#65533;U&#65533;&#65533;&#65533;&#65533;-w)&#65533;&#65533;y&#65533;&#65533;&#65533;&#65533;2&#65533;&#65533;&#65533;eN7P~&#65533;&#65533;xVS&#65533;oFy	&#65533;tVg5cbXw&L&#52494;ntM&#65533;O&#65533;&#65533;&#65533;&#65533;{1&#65533;&#65533;&#65533;&#65533;&#65533;j &#65533;a&#65533;Gk&#65533;&#65533;TU'2&#345;+&#65533;&#65533;&#65533;&#65533;Pp&#65533;&#65533;&#65533;&#65533;&#65533;34
&#65533;II&#65533;&#65533;|&#65533;Dq~&_&#65533;&&#340;k&#65533;H&#65533;P
&#65533;$k&#65533;&#65533;&#65533;)&#65533;) &#65533;M&#65533;i&#65533;&#65533;&#65533;&#65533;6M&#65533;x/W&#22304;sxL8rk&#65533;~ &#65533;&#65533;&#65533;&#65533;C&#65533;&#65533;	&#65533;&#65533;t@&#65533; O&#65533;)&#65533;&#65533;iwj&#65533;&#65533;4&#65533;&#65533;&#65533;S&#65533;&#65533;p&#65533;&#65533;&#65533;&#65533;6&#65533;L#&#65533;&#65533;0&#65533; 
S0&#65533;C&#65533;&#65533;f&#65533; 
P&#65533;q&#65533;&#65533;k,&#65533;&#65533;&#65533;&#65533;&#65533;M&#65533;)&#65533;n&#65533;i@f8&#65533;	&#65533;&#65533;D&#65533;&#65533;4XP&#65533;(zUT&#65533;&#65533;0&&#65533;~&#65533;&#65533;'&#65533;&#65533;&#65533;&#65533;y s&#65533;&#65533;&#65533;&#65533;
&#65533;&#65533;&#65533;&#65533;p&#65533;b:&#65533;:vD&#26918;&#65533;_&#65533;Fw?&#65533;&#65533;&#65533;&#65533;e8&#65533;&#65533;&#65533;&#65533;e&#65533;7l&#65533;&#65533;dJ&#65533;-4&#65533;&#65533;&#65533;oy&#59795;&#65533;IN&#65533;cNf\&#65533;&#65533;&#65533;9";&#65533;[&#65533;&#1061;!
&#65533;&#65533;&#1705;&#65533;*&#65533;&#65533;)&#65533;9&#65533;&#65533;M&#65533;&#65533;l&#65533;UYQ&#65533;cOcMY&#65533;.Db&#65533;V&#65533;Rx&#65533;&#65533;&#65533;&#65533;g&#65533;&#65533; _@&#65533;	&#65533;&#65533;&#65533;&#65533;
xg&#65533;&#65533;&#65533;&#65533;&#65533;&#65533;&#65533;&#65533;X6&#31028;&#6550;&#65533;5t&#65533;-&#65533;&#300;M&#65533;&#65533;&#65533;&#65533;&#65533;&#65533;&#65533;U&#65533;<&#65533;%&#685;&#65533;&#65533;&#65533;&#65533;&#65533;o&#65533;z0x8&#65533;P91U&#65533;&#65533;r&#65533;A&#65533; ^&#65533;%T*&#65533;&#65533;Mc&#608;c&#65533;&#65533;&#65533;&#65533;&#65533;&#65533;&#65533; &#65533;~&#217;84_&#65533;He&#65533;&#65533;&#65533;Z&#65533;c&#65533;&#65533;&#65533;&#65533;=iu#&#65533;L&#65533;i&#65533;
&#65533;&#423;&#65533;&#65533;&#65533;&#65533;&#65533;q*Y&#65533;&#65533;:~W&#65533;&#65533;&#65533;KM&#65533;&#65533;:&#65533;&#65533;&#65533;&#65533;h&#65533;&#65533;w&#65533;X&#65533;I&#1629;C&#65533;&#65533;&#65533;&#65533;&#65533;&#65533;&#65533;&#1088;&#65533;d&#65533;&#65533;\h&#65533;7%
&#65533;+0&#65533;_~X&#65533;&#65533;&#65533;4&#65533;g&#65533;,[&#65533;&#65533;z&#65533;&#65533;&#65533;&#65533;&#65533;&#65533;&#65533;
&#65533;W&#65533;&#65533; S&#65533;0H|?&#65533;iIj*q&#65533;&#65533;mx&#65533;.&#65533;	/P&#65533;&#65533;e&#65533;&#65533;J&#65533;&#65533;&#65533;&#65533;&#65533;&#65533;&#65533;%&#65533;&#167;&#65533;&#65533;XK&#65533;&#65533;Bpiz&#65533;&#65533;e4&#65533;&#65533;k&#65533;W&#65533;Y&#65533;XL@&#65533;l(&#65533;&#65533;;	*`&#65533;&#65533;&&#65533;&#65533;&#65533;&#65533;&#65533;!&#65533;R;&#65533;&#65533;}J&#65533;s;&#65533;&#1946;&#65533;&#65533;&#65533;u&#65533;1&#65533;R&#65533;Q&#65533;Oz&#65533;[&#65533;&#65533;&#65533;k&#65533;&#65533;P&#65533;&#65533;*	&#65533;&#65533;&#65533;D&#65533;&#65533;&#65533;
&#65533;&#65533;&#65533;g&#65533;&#65533;"g&#65533;k&#65533;&#65533;:&#65533;:;z$&#40641;52&#65533;6&#65533;&#65533;&#65533;&#65533; r6&#65533;&#65533;&#65533;|&#65533;	h[b[&#65533;&#65533;&#65533;
&#65533;u&#65533;&#65533;`&#65533;6{0&#65533;&#65533;K&#65533;&#608;&#65533;z&#65533;&#65533;&#65533;<&#65533;&#65533;~Y/,&#65533;&#65533;,&#65533;&#65533;&#65533;Ifkp&#65533;E&#65533;2&#65533;R>&#65533;&#65533; &#65533;i&#65533;&#65533;%&#65533;&#65533;	&#65533;&#65533;&#65533;&#65533;B&#1713;&#65533; &#65533;P&#149;.*&#65533;eK"^&#65533;&#65533;K&#65533;&#65533;&#65533;<&#65533;&#65533;&#65533;&#65533;&#65533;&`q96&#65533;&#65533;
&#65533;&#65533;ZP}DH!&#1317;&#65533;p&#65533;&#65533;&#65533;&#65533;&#65533;&#65533;-B&#1659;&#65533;#J8 &#65533;&#606;&#65533;j&#65533;&#65533;&#65533;&#65533;&#65533;&#65533;&#65533;&#65533;&#65533;&#65533;&#65533;&#65533;P&#65533;&#65533;.&#65533;44&&#65533;#\&#65533;N&#65533;&#65533;+&#65533;nL6M&#65533;Ur&#65533;&#65533;Z&#65533;5lh\\&#65533;_l&#65533;6&#65533;&#65533;&#65533;&#65533;
.p&#65533;z&#65533;,&#65533;&#65533;&#65533;&#65533;&#65533;&#65533;&#65533;&#65533;'&#65533;&#65533;&#65533;&&#65533;&#65533;&#436;&#65533;&#65533;&#65533;&#65533;&#65533;&#65533;&#65533;W&#65533;&#65533;~L&#65533;)wEV&#65533;x&#265;i\$&#574;&#65533;KL&#188;&#65533;&#523;&#65533;d
&#65533;]&#65533;&#517;7&[F&#65533;&#65533;j&#65533;&#65533;y&#616;fw&#65533;D&#65533;&#65533;&#65533;&#65533;&#65533;Q&#65533;laL&#65533;&#65533;&#65533;&#65533;&#65533;&#65533;&#425;&#65533;&#65533;l&#65533;&#65533;<nTx&#65533;&#65533;-Ja-p&#65533;u&#65533;&#65533;a<&#65533;&#1826;&#65533;&#65533;W&#65533;&#65533;l&#65533;&#65533;&#65533;&#65533;H&#65533;u&#65533;_&#14957;&#65533;l&#65533;&#65533;&#65533;&#65533;[9I&#65533;&#65533;B&#65533;!!P&#65533;&#65533;&#65533;t7&#65533;l&#65533;&#65533;&#65533;&#65533;0kE&#65533;&#65533;&#65533;Z&#65533;&#65533;&#65533;X&#65533;&#65533;&#65533;
&,&#1012;&#65533;=,I&#601;&#568;&#65533;\&#65533;9*&#65533;&#65533;&#65533;rW&#65533;&#65533;&#65533; -&#65533;c&#65533;T`&#65533;y1&#65533;gY&#65533;&#65533;g&#65533;&#65533;l&#65533;&#65533;@d&#65533;[@&#65533;Y&#65533;&#65533;&#65533;slk&#65533;&#65533;Q7FZ&#65533;&#65533;&#65533;c&#65533;&#65533;$&#65533;&#65533;&#65533;0k5&#65533;&#65533;&#65533;#r&#65533;u&#65533;&#65533;&#65533;&#65533;&#65533;&#65533;.&#65533;d&#65533;&#65533;L&#65533;&#65533;&#65533;>&#65533;@&#65533;&#65533; J}&#65533;e&#65533;"y1&#65533;&#65533;&#65533;T&#65533;K&#65533;Da.&#65533;&#65533;G}&#65533;Sl7oP&#65533;]&#65533;&#65533;&#65533;vz&#65533;T)&#1191;&#65533;&#65533;&#65533;k,&#65533;&#65533;_
&#65533;&#65533;&&#65533;Q&#65533;K&#65533;b&#65533;&#1314;&#65533;?m0x&#65533;Z &#65533;&#65533;m;!&#65533;&#65533;&#65533;&#65533;&#65533;&#65533;&#65533;$&#65533;&#65533;&#65533;&#65533;&#65533;&#65533;P&#65533;*&w&#65533;b&#65533;0&#1523;3&#785;&#65533;&#65533;;&#65533;&#65533;&#65533;$7&#65533;%J&#65533; :&#65533;&#65533;}&#65533;b&#65533;&#1430;&#65533;e&#65533;&#65533;&#65533;&#65533;&#65533;]3&#65533;z?&#65533;&#65533;bp&#65533;&#1041;;&#65533;K&#65533;&#65533;&#65533;&#65533;S_3&#65533;%{&#65533;&#65533;&#1369;O&#65533;&#65533;)&#65533;&#45867;&#65533;&#65533;&#65533;&#65533;&#65533;&#129;&#65533;E&#65533;+&#65533;1&#65533;?&#65533;&#65533;M/Y&#65533;x&#65533;&#65533;&#65533;<}&#816;n&#65533;&#65533;&#65533;&#65533;&#65533;a&#65533;)&#65533;E?	&#65533;&#65533;&#65533;&#65533;&#1087;a:&#65533;oVY&#65533;&#65533; {=~&#65533;"e&#65533;&#65533;&#1626;q&#3531;&#65533;N&l&#65533;&#65533;,&#65533;W&#65533;&#1043;&#65533;e&#65533;r&#65533;Q&#65533;`&#65533;&#257;
&#65533;K't &#65533;&#65533;-&#65533;lwEL&s&#65533;&#65533;b
&#65533;%&#65533;&#65533;&#65533;
&#65533;&#65533;kPe`` &#953;1&#65533;&#65533;&#65533;J&#65533;)&#65533;&#65533;&#65533;(W&#65533;&#65533;K&#65533;&#65533;Z&#65533;e&#65533;&#65533;&#65533;KE&#65533;&#65533;rf&#65533;4&#65533;a&#65533;&#65533;&#1483;&#65533;&#65533;&#65533;&#65533;Q&#1535;&#65533;&#65533;z&#65533;A~&#65533;&#65533;&#65533;&#65533;&#65533;&#65533;VI(n&#65533;l>$&#65533;&#65533;j&#65533;&#65533;\&#65533;&#65533;&#65533;&#65533;&#65533;&#65533;&#65533;%&#65533;(&#65533;&#28754;&#1487;&#65533;
b&#65533;&#65533;"&#65533;&#65533;fU&#65533;&#65533;&#65533;&#34478;&#65533;BkPZ&#65533;&#747;zn&#65533;l&#65533;&#65533;~&#451;&#65533;X&#65533;&#65533;&#65533;{l&#65533;j&#65533;r&#65533;}H0&#65533;@&#65533;&#65533;#&g&#65533;8&#65533;&#65533;&#65533;9&#65533;Q&#132;Bl]&#65533;i&#65533;&#65533;&#65533;&#65533;&#1948;&#65533;&#43138;&#65533;o&#65533;&#65533;&#65533;>&#65533;&#384;&#65533;z&#65533;&#65533;m&#65533;&#1342;&#53964;&#65533;&#65533;NJ&#65533;&#65533;&#65533;&#65533;n&#65533;&#65533;^&#65533;&#65533;]&#65533;&#65533;&#65533;* &#65533;&#65533;&#65533;n&#65533;&#65533;&#65533;&#65533;a2&#65533;](&#65533;&#65533;&#65533;2&#65533;&#65533;&#65533;&#65533;&#65533;~'d&#65533;&#65533;&#65533;f&#65533;&#65533;zI&#65533;&#65533;&#65533;&#65533;~&#65533; _&#65533;&#65533;&#65533;)&#65533;&#65533;&#65533;&#65533;&#65533;&#65533;&#65533;C&#65533; &#65533;/&#65533;q&#65533;_&#65533;&#65533;&#65533;&#65533;&#65533; &#65533;"?&#65533;$_&#65533;&&#65533;(&#65533;&#65533;*&#65533;&#65533;,&#65533;&#65533;.&#65533;&#65533;0&#65533;2?&#65533;4_&#65533;6&#65533;8&#65533;&#65533;:&#65533;&#65533;<&#65533;&#65533;>&#65533;b !??&#65533;B&#65533;&#65533;  !&#65533; U ,` X &#65533;  &#65533; &#65533;H&#65533;&#65533;&#65533;&#65533;*\&#560;&#65533;&#199;#J&#65533;&#65533;&#65533;"&#331;3j&#65533;&#561;&#65533;&#463; C&#65533;I&#65533;&#65533;&#595;(S&#65533;\&#626;&#65533;&#727;0c&#668;I&#65533;&#65533;&#859;8s&#65533;&#65533;&#627;&#65533;&#65533;*@&#65533;
J&#65533;&#65533;&#1123;H&#65533;*]&#692;&#65533;&#1255;P&#65533;J&#65533;J&#65533;&#65533;&#1387;X&#65533;j&#65533;&#693;&#65533;&#1159;4|xK&#65533;&#65533;&#1651;h&#1258;]&#758;&#65533;&#1767;iDxAd&#65533;&#1787;x&#65533;&#65533;&#65533;&#759;&#65533;&#2047;NJ&#65533;A&#65533;&#65533;+^&#824;&#65533;c&#65533;s0 &#65533;&#65533;&#728;3k&#65533;&#65533;Y&#65533;&#65533;&#65533;y(=&#65533;&#65533;&#65533;&#1256;S&#65533;&#65533;&#65533;0&#65533;&#676;K&#65533;&#65533;M&#65533;&#65533;&#65533;&#65533;d&#65533;&#65533;>xB&#65533;&#65533;&#1073;&#65533;N&#65533;&#65533;q&#1851;R&#65533;<&#65533;&#65533;&#65533;&#1059;K&#65533;&#65533;XaL&#65533;&#65533;&#65533;9&#65533;&#65533;&#65533;&#203;&#65533;&#65533;&#65533;&#65533;&#65533;&#65533;w8&#65533;&#65533;&#65533;&#65533;&#65533;&#65533;.Lq>{&#65533; u&#65533;&#65533;&#1023;&#65533;&#65533;&#65533;G@	&#65533;&#65533;&#65533;&#1985;&&#65533;ZB6L&#65533;[ :&#65533;&#65533;&#65533;V&#65533;&#65533;B-0&#65533;]B&#65533;&#1223; &#65533;(&#65533;$&#65533;&#65533;P
&#65533;] 7t&#65533;E&&#65533;(&#65533;4&#65533;hcD&#65533;=&#65533;br0&#65533;f&#65533;@i&#65533;u&#65533;&#65533;bAB&&#65533;&#65533;X&#65533;&#65533;"h&#65533;&#65533;&#65533;TViTB%P$8&#1059;&#65533;V&#65533;)&#65533;&#65533;	&#65533;e&#65533;R&#65533;&#65533;&x&#48984;&#65533;&#65533;	5p&#65533;0&#65533;i&#65533;xmn'orB&#65533;&#65533;u&#65533;)(t_&#65533;D&#65533;z&#65533;&#65533;gi&#65533;&#65533;l&#65533;"&#65533;&#65533;3&#65533;&#65533;<"&#65533;i&#65533;&#65533;&#65533;r. &#65533;z&#65533;&#65533;Z{@&#65533;&#65533;	(&#65533;&#65533;&#65533;&#65533;d&#65533;B;DJfw&#65533;&#65533;*&#1677;&#65533;&#65533;&#65533;&#65533;NB	4i&#65533;&&#65533;&#65533;AP&#65533;&#65533;&#65533;_&#65533;j&#65533;s6`&#65533;&#65533;&#65533;&#65533;V&#65533;&#65533;{&#65533;&#65533;&#65533;r&#65533;&#65533;	&#1629;d&#65533;r&#65533;^&#65533;&#65533;B&#65533;A&#65533;&#65533;&#65533;&#65533;&#65533;n&#65533;m&#65533;&#65533;:&#65533;&#147;&#65533;j&#65533;C&#65533;&#65533;j&#65533;i&#65533;8d+&#65533;	&#65533;&#65533;+&#65533;&#65533;&#65533;X&#65533;Z&#65533;B&#65533;IU&#65533;&#65533;&#65533;x&#65533;&#65533;%&#65533;&#65533;n&#65533;3Zh&#65533;&#65533;&#65533;c&#65533;&#65533;}e&#65533;(CfP&#1554;&#65533;&#65533;-&#65533;&#65533;-Ps&#65533;&#65533;&#355;yZ&#65533;&#65533;s&#65533;er&#65533;@&#65533;e&#65533;2=0P&#65533;&#65533;\s=&#65533;&#65533;&#65533;l&#65533; &#65533;&#65533;&#65533;&#1401;m
&#65533;&#65533;\s&#65533;&#65533;&#65533;&#65533;&#65533;$&#65533;&#65533;&#65533;&#65533;!&#65533;^&!!&#65533;l&#65533;&#65533;)&#65533;.#]4Q+8&#65533;&#65533;&#65533;&#65533;%&#65533;*F&#65533;&#65533;P&#1732;g51&#65533;,w&#65533;&#65533;&#817;P&#65533;&#65533;*&#65533;&#65533;&#65533;&#65533;"LU5&#65533;&#65533;w>&#65533;&#65533;p&#65533;+&#65533;&#65533;B&#65533;&#1901;&#65533;&#65533;&#65533;w&#65533;&#65533;&#65533;&#35203;{.;RU&#65533;@&#65533;&#65533;I&#65533;&#65533;z&#65533;>&#65533;G&#65533;n&#65533;&#65533;&#65533;o<I&#65533;'&#65533;&#65533;&#65533;O&#65533;J&#65533;&#65533;&#65533;&#65533;&#65533;" &#65533;o&#65533;&#65533;&#1539;&#65533;S&#65533;3&#65533;{&#65533;+&#65533;"&#1805;&#65533;V&#627;?&#65533;&#65533;&#65533;sOpS3-&#65533;&#65533; &#65533;&#65533;g&#65533;&#27589;~&#65533;v&#65533;.&#65533;&#65533;c&#65533;&#65533;vW0L&#65533;o&#65533;&#65533;BE20&#65533;&#65533;K&#65533;Z&#65533;F7:&#65533;&#65533;&#65533;&#65533;H @<&#65533;&#65533;#&#65533;&#65533;Q0cE&#65533;S&#65533;&#65533;&#65533;&#65533;	Oz&#1756;wF&#65533;9&#65533;&#65533; t'&#65533;Z
&#65533;&#65533;W&#65533;&#65533;d&#65533;K&#65533;&#65533;&#65533;&#1046;'&#65533;&#65533;Pv6&#65533;`T&#65533;<&#65533;&#65533;p&#65533;E&#65533;&#65533;&#65533;.&#1512;&#65533;&#65533;pmG&#65533;AP&6&#967;@D&#65533;T&#65533;y,S&#65533;"C&#65533;&#65533;-6&#65533;]&#65533;Z&#65533;&#65533;ZA&#65533;oFR&#65533;p&#65533;&#65533;6&#65533;g&#65533;&#65533;&#65533;&#65533;	&#65533;&#65533;&#65533;&#65533;r&#65533;Bl&#65533;8&#236;a&#1103;&#65533;IN
&#65533;>&#143;[&#65533;&#65533;&#65533;H'F6&#65533;,&#6786;&#65533; Ik*s\
&#65533;&#266;&#65533;&#524;b&#65533;&#65533;&#65533;$BJ&#65533;qK&#65533;$R&#65533;G9h&#65533;&#1107;&#65533;`$&#65533;&#65533;Z&#65533;)6&#65533;C&#65533;.&#65533;b&#65533;"&#65533;&#65533;x&#65533;&#65533;p&#65533;&#65533;Y&#65533;'&#65533;	&#65533;1&#65533;3Fv&#836;&#65533;&#65533;&#65533;8&#7532;&#65533;&#65533;&#65533;<g&#65533;D&#65533;)&#65533;&#65533;d3O&#1756;&#65533;&#65533;Z5p~s&#65533;&#65533;&#65533;&#65533;&#65533;Z&#65533;&#65533;!&#65533;&#65533; &#65533;f(&#65533;)&#65533;v&#65533;I&#65533;&#65533;'&#65533;&#65533;9&#65533;&#65533;&#65533;&#1316;(U)&#65533;R&#65533;^&#65533;&#1523;&#65533;x&#1169;W&#1792;;&#65533;,m&9&#65533;K0a&#32022;&#65533;t&#65533;T&#65533;&#65533;&#65533;&#65533;0j&#65533;&#65533;&#65533;;&#65533;PR&#65533;&#65533;&#65533;8j&#65533;RM9&#65533;&#65533;&#65533;A	%&#65533;sv&#65533;&#607;'&#65533;E*Q7H(]*F&#65533;&#65533;SM&#65533;T&#65533;1&#65533;R&#65533;QO&#65533;&#671;&#65533;&#65533;z%Z&#65533;AS&#65533;&#65533;&#65533;|&#65533;(a&#65533;&#65533;&#65533;&#1260;@&#65533;1Q&#65533;&#65533;&#65533;&#65533;&#65533;&#65533;&#65533;&#1628;&#65533;D%#)>&#65533;8&#65533;b&#65533;&#65533;9&#65533;&l&J&#65533;U&#1528;&#65533;&#65533;&#65533;&#22734;1H"P>jZ&#65533;&#65533;m&#65533;4P&#65533;&#65533;vg&#65533;&#65533;(A&#65533;&#65533;!&#65533;g0&#65533; T&#65533;&#65533;&#65533;&#65533;H&#65533;&#65533;&#65533;mh&#501;  `&#65533;I&#65533;&#65533;,[uK\&#65533;&#65533;J&#65533;Bo
JV&#65533;&#65533;H@Hhq&#65533;k&#65533;&#65533;`&#65533;&#65533;v>0@v&#65533;R %&#65533;4&#65533;} eUW&#65533;&#65533;e~Z&#65533; &#1206; &#65533;(o&#65533;&#65533;&#65533;&#65533;&#1259;pN&#65533;&#1601;&#65533;&#65533;&#65533;&#65533;&#65533;&#65533;"k{&#65533;&#65533;&#65533;F`j&#65533;J&#65533;&P&#65533;M&#65533; |0&#65533;*&#1046;&#65533;`&#65533;o&#65533;&#65533;p1&#65533;>e&#65533;&#65533;RF&#65533;&#65533;W<&#65533;,G&#65533;&#65533;u&#65533;u&#65533;&#65533;!&#65533;&#65533;~D&#65533;o&#65533;9&#65533;&#65533;q&#65533;&#65533;"Y&#65533;&#65533;&#65533;IL&#65533;&#65533;&#65533;&#65533;H6&#65533;4&#65533; G&#65533;u	&#65533;&#65533;&#65533;&#65533;&#65533;&#65533;>&#65533;&#65533;7&#65533;&#65533;6&#65533;&#65533;i&#65533;5&#65533;r&#65533;&#65533;L&#65533;&#65533; &#65533;&#1537;qvd<<,&#65533;&#65533;&#587;&#65533;&#65533;&#65533;_8S&#65533;3&#65533;p&#65533;&#65533;k&#65533;&#65533;&#65533;n+&#65533;&#65533;-&#65533;4&#65533;&#65533;j&#65533;3_&#65533;&#65533;;&#65533;&#65533;X@&#65533;&#65533;u&#65533;"&#65533;&#65533;&#65533;%&#65533;&#65533;&#65533;&#65533;&#65533;?u&#65533;&#65533;1&#65533;GMjU&#65533;X&#65533;k&#65533;&#65533;pe&#65533;-&#65533;&#65533;&#65533;&#65533;&#65533;&#1123;i&#65533;V&#65533;p&#65533;e_E`&#65533;4&#65533;\&#65533;Bp&#65533;"&#65533;&#65533;&#65533;&#534;!&#65533;&#65533;h&#65533;&#65533;&#65533;(&#65533;(c&#65533;R&#198;
&#65533;&#65533;1p&#65533;&#65533;h{&#65533;U&#65533;&#65533;&#1212;ei<'&#65533;&#65533;&#65533;&#65533;&#65533;&#65533;&#65533;<_g&#65533;&#65533;\&#65533;7k&#65533;&#65533;&#65533;FH&#65533;&#65533;[&#65533;70=&#65533;&#65533;.&#65533;o&#65533;(&#65533;,0&#65533;&#65533;p`&#1406;&#65533;O&#65533;$&#65533;O&#65533;T>&#65533;&#65533;&#65533;&#65533;`&#65533;&#65533;Q&#65533;&#65533;&#65533;|&#65533;'&#65533;b'V*I&#65533;T&#65533;X&#65533;&#65533;{^ &#65533;&#65533;6&#65533;gN&#65533;l&#65533;&#15453;&#1715;%&#65533;&#27672;&#65533;&#65533;s&#65533;*&#65533;w;"(G&#65533;`&#65533;&#65533;o&#65533;h&#862;&#65533;'	&#65533;&#801622;&#65533;XW&#65533;&#65533;nEo&#65533;*8&#65533;&#65533;I(tw&#65533;K3&#65533;&#65533;t~&#65533;>&#65533;:&#65533;U&#65533;f&#1317;&#65533;C&#65533;%^&#65533;&#65533;&#65533;&#65533;&#65533;w&#65533;%&#65533;&#65533;&#65533;&#65533;&#65533;;P&#65533;O&#65533;&#65533;&#65533;&#65533;&#65533; ya,? &#65533;&#65533;&#65533;&#65533;_&#65533;&#65533;&#65533;&#65533; &#65533;s&#65533;94&#65533;&#65533;&#65533;C>&#65533;
&#65533;&#65533;&#65533;&#65533;&#65533;"Q<&#65533;'&#65533;&#65533;&#65533;)&#65533;&#65533;K&#65533;s|&#152;&#65533;!S^&#65533;B&#65533;&#65533;&#65533;&#65533;&#65533;&#65533;i~&#65533;_s~Cz<&#65533;n&#65533;.=&po&#65533;&#65533;&#65533;&#65533;&#65533;R&#65533;G&#65533;&#65533;&#65533;&#65533;l&#65533;Sp&#65533;4&#65533;&#65533;-&#65533;&#65533;&#65533;&#65533;&#65533;V&#65533;&#64125;&#65533;&#65533;&#65533;&#65533;&#65533;s_&#65533;&#65533;&#65533;&#65533;;&#65533;&#65533;D&#1178;K&#65533;9&#65533;&#65533;&#65533;&#65533;hP&#65533;&#65533;g&#65533;&#65533;r&#65533;ww&#65533;o&#65533;T|&#1844;2&#65533;c^&#65533;  |y&#65533;YMR/0Eg &#65533;&#65533;k&#65533;&#65533;x&#65533;u&#65533;&#65533;: &#65533;y&&#65533;,&#65533;&#65533;&#65533;R&f(1&#65533;~&#65533;&#65533;sE&#1153;&#65533;g&#65533;&#65533;fe_&#65533;s &#65533;g&#65533;rS&#65533;&#65533;2%h&#65533;u&#65533;O&#65533;,`&#1346;n&#65533;7&#65533;d'&#65533;&#65533;V&#65533;+&#65533;&#65533;&#65533;&#65533; v&#65533;&#65533;V&#65533;&#65533;9b;oD&#65533;&#65533;7uFx&#65533;&#65533;&#65533;&#65533;&#65533;QC&#65533;&#65533;&#65533; p
&#65533;^nS&#65533;&#65533;6=9&#65533;Q$&#65533;N&#65533;&#65533;t&#65533;2Ic(&#65533;&#65533;&#65533;4Ng&#65533;&#65533;&#65533;!I&#65533; &#65533; &#65533;TN&#65533;&#65533;&#65533;N&#65533;&#65533;^&#65533;sv~! &#65533;&#1349;/u&#65533;X&#65533;*&#65533;&#65533;+P&#65533;H(&#65533;&#65533;&#65533;&#65533;V!&#65533;Xf&#65533;!a&#65533;&#65533;&#65533;&#65533;~H&#65533;&#65533;X&#65533;&#65533;8&#65533;&#65533;w&#65533;glz&#138;&#65533;&#65533;R&#65533;&#65533;`r !9"&#65533;&#65533;e&#65533;&#920;Jo&#65533;&#65533;FF&#65533;&#65533;&#65533;<&#65533;&#65533;}&#65533;"imx&#65533;&#65533;d&#65533;&#65533;]&#65533;{&#65533;t&#65533;CdX&#65533;&#65533;4nMS&#65533;Kxi1&#65533;!&#65533;&#65533;&#65533;oqj&#65533;&#65533;*&#65533;Eb&#65533;&#65533;&#65533;gr&#65533;H&#65533;&#65533;&#65533;`&#65533;(_4u&#65533;A0M&#65533;&#207;&#65533;&#65533;&#65533;s &#65533;&#65533;&#65533;pU&#65533;aW&#65533;&#65533; &#65533;7&#65533;&#65533;1R&#65533; &#65533;r&#65533;c&#65533;S&#65533;5&#65533;v&#816247;!&#65533;}&#65533;a3Vg
&#65533;(&#65533;&#65533;us5&&#65533;'H&#65533;D&#65533;,&#65533;-&#65533;&#65533;@&#65533;>&#65533;"&#65533;&#65533;W%"&#65533;5&#65533;&#65533;&#65533;7&#65533;&#65533;&#65533;}F&#65533;.7&#65533;&#65533;qs&#65533;&#65533;q&#65533;&#65533;&U&#65533;&#65533;&#65533;&#337;&#65533;"&#65533;&#65533;S9&#65533;&#65533;u&#65533;Xi|Dwm&#65533;w&#65533;&#65533;^oYB&#65533;&#65533;&#65533;&#65533;&#65533;|&#65533;%&#598;(&#65533;Z	&#65533;g._&#65533;&#65533;=p)&#65533;w&#65533;j~&#65533;(&#65533;T&#65533;w&#128;zD{C &#65533;&#65533;d)-&#65533;)&#65533;_h;&#65533;&#65533;%9&#65533;s#h&#65533;ap&#65533;&#65533;C&#65533;hw&#65533;&#65533;&#65533;z&#65533;&#65533;F&#65533;&#65533;3&#65533;&#65533;&#65533;&#65533;f~&#65533;E&#65533;&#65533;h&#65533;B@="`&#65533;&#65533;&#65533;&#1768;&#65533;&#65533;	&#65533;&#65533;Y&#65533;R~!&#65533;:&#65533;&#65533;&#65533;&#65533;/A&#65533;b&#65533;&#65533;v&#25747;&#65533;&#65533;&#65533;h.&M&#65533;&#65533;M&#65533;W&#65533;&#65533;)&#65533;$&#65533;L&#65533;n&#65533;&#65533;&#65533;&#65533;&#65533;S&#1449;*&#65533;H&#65533;&#65533;&#65533;w&#65533;&#65533;&#65533;!&#65533;DS&#65533;&#65533;lh&#65533;n&#22784;&#711;&#39504;&#65533;&#65533;<&#65533;)&#65533;&#65533;&#65533;-&#65533;F&#65533;UT&#65533;S%&#65533;&#65533;JyS-&#65533;$T>&#65533;E&#65533; (P&#65533;	&#1670;a6-&#65533;&#65533;&#65533;&#65533;&#65533;&#65533;#: QE5z&#65533;&#65533;&#65533;:jb<&#1699;>&#65533;\&#65533;&#65533;W&#65533;U5D&#1121;KA j&#65533;c&#65533;&#65533;&#65533;ur&#65533;W.&#65533;q&#65533;&#65533;&#65533;&#65533;Dbcc&#65533;&#65533;+<PmFp]&#65533;w&#373;&#65533;,cGa	&#65533;@n&#1609;p&#770;@&#1501;&#65533;fs&#65533;&#65533;&#65533;K&#65533;41&#65533;4&#65533;R&#65533;&#1360;&#65533;&#65533;A&#65533;wu&#65533;&#65533;&#65533;&#65533;&#65533;&#65533;&#65533;&#65533;&#65533;&#65533;&#65533;&#65533;x&#65533;jZ&#65533;&#65533;u*&#65533;)&#65533;\G=m&#65533;~0*,=&#65533;&#65533;&#65533;c&#65533;&#65533;W&#65533;&#65533;WI&#65533;4D!A&#65533;P&#65533;HV&#65533;W&#65533;f&#65533;&#65533;q&#65533;iqBE&#65533;~&#65533;e&#649;&#65533;&#65533;F]x&#65533;{U &#65533;@&#65533;J"Z&#65533;&#65533;&#65533;&#65533;&#65533;V[&#65533;&#65533;&#65533;q&#65533;&#65533;t&#65533;x&#65533;s&#65533;Y&#65533;&#442;c&#65533;Z~&#65533;2&#65533;&#684;W&#65533;) |ZkW[&#65533;&#65533;w&#65533;s&#65533;&#65533;&3&#65533;Xt&#65533;C5o&#65533;&#65533;-&#65533;&#65533;&#65533;&#65533;&#65533;&#65533;@&#65533;&#65533;&#65533;&#65533;&#65533;$Wq&#65533;(&#65533;&#65533;&#65533;Ey&#65533;&#65533;&#65533;&#65533;+&#65533;1#&#65533;&#65533;O&#65533;S&#65533;&#65533;&#65533;P&#65533;&#65533;&#65533;&#65533;aM&#65533;"&#65533;7&#65533;&#65533;IX:&#65533;&#65533;yk&#65533;A &#65533;&#65533;&#65533;9Q&#65533;3#HC!&#65533;P&#65533;#^&#65533;gn&#65533;&#65533;/&#65533;~&#65533;&v{tx&#1098;&#65533;(&#65533;8&#65533;&#65533;&#1237;{&#65533;D&#65533;>+&#65533;&#65533;J&#65533;G2`+i;&#65533;Z&#65533;!&#65533;&#65533;(&#65533;&#65533;A&#65533;|&#65533;J_&#65533;&#65533;&#65533;r&#65533;&#65533;_0r&#65533; Q@+v&#65533;A{&#65533;>`)&#65533;&#65533;6&#65533;F6&#65533;`]&#65533;lo&#65533;&#65533;%&#65533;"&#65533;&#65533;7&#65533;W&#65533;&#65533;&#65533;&#65533;kC&#65533;*&#65533;&#65533;`&#65533;&#65533;*&#65533;&#65533;&#65533;&#65533;9&#65533;n2t&#65533;f&#65533;&#65533;&#65533;^&#65533;&#65533;&#65533;&#65533;&#65533;&#65533;u&#65533;&#65533;&#65533;e*&#65533;&#65533;Kb8$&#65533;&#65533;B3&#65533;&#65533;toQ(.v&#65533;{k&#65533;&#65533;)=&#431;V&#65533;&#65533;&#65533;&#65533;o&#65533;',&#65533;&#65533;&#65533;&#65533;&#65533;&#65533;&#65533;^P&#65533;&#65533;r&#65533;n&#65533;&#65533;hA&#65533;&#65533;$=&#65533;:&#65533;&#65533;&#65533;o&#65533;&#65533;&#65533;&#65533;&#252;8&#65533;&#922;&#65533;&#65533;&#65533;&#65533;&#65533;
yY&#65533;G&#65533;&#65533; &#1505;#&#65533;W&#65533;&#65533;mGc&#65533; &#65533;2:n	h&#65533;`&#65533;&#65533;&#65533;{&#65533;&#65533;+&#65533;q&#65533;:&#65533;:&#65533;&#1563;&#65533;&#65533;r&#65533;`&#65533;s&#65533;X[&#65533;,%&#65533;^&#65533;&#65533;2n+&#65533;/&#65533;&#65533;&#65533;J&#65533;}&#65533;ke&#65533;&#65533;g7Sy&#65533;&#65533;&#65533;&#37566;&#65533;!da8d&#65533;rw's<V|&#65533;`&#808;&#65533;kK&#65533;&#65533;C&#65533;o&#65533;$b't&#65533;\@&#65533;.L&#65533;&#65533;Hi&#65533;-&#65533;&#65533;<&#65533;&#65533;&#65533;w&#65533;&#65533;&#65533;L&#728;&#65533;x6&#65533;&#65533;&#65533;&#65533;t&#65533;&#65533;&#65533;:G,&#65533;&#51877;g*&#65533;;&#1084;&#65533;&#65533;5&#65533;&#65533;,n&#65533;R/ g&#65533;&#65533;3&#65533;&#65533;f&#65533;&#65533;s&&#65533;&#65533;U##&#393;ZY
&#65533;q&#65533;&#1144;&#65533;;G&#65533;\&#65533;f&#65533;&#65533;A&#65533;<I&#65533;&#65533;km&#65533;5&#65533;&#65533;&#65533;&#142;&#65533;&#65533;&#65533;&#65533;&#65533;3&#65533;}ZJK"<C&#65533;&#65533;nhw&#65533;hkY2&#1777;c&#65533;g&#65533;&#65533;&#65533;&#65533;0&#65533;&#65533;9&#65533;&#65533;F&#65533;&#65533;&#65533;nF
&#65533;+X&#65533;&#65533;&#65533;&#65533;6&#65533;:rB&#65533;&#1624;[&#65533;W&#65533;&#65533;I&#65533;&#65533;&#65533;&#65533;&#65533;S&#65533;&#65533;&#65533;{D&#65533;+&#65533;&#65533;mZP&#65533;&#65533;(;&#65533;&#65533;&#65533;^&#65533;k&#65533;L&#65533;zX%[&#65533;e&#65533; &#65533;u&#65533; &#65533;&#65533;&#65533;<&#65533;A+&#65533;&#65533;&#65533;&#65533;1l4o&#65533;&#65533;L&#65533;,&#65533;&#65533;&#65533;o&#65533;&#65533;Zi&#48650;&#65533;q&#65533;)&#65533;&#65533;z'&#65533; .&#65533;&#65533;&#65533;!&#65533;&#65533;&#65533;&#65533;&#65533;tn&#65533;[&#65533;n|7/&#65533;`&#65533;&#65533;n&#44891;&#65533;^V<&#65533;&#65533;&#65533;%&#646;&#65533;&#65533;2v&#65533;'&#65533;N;&#65533;&#1051;	#&#65533;&#65533;
&#65533;&#65533;A&#65533;&#1372;&#65533;&#65533;4&#65533;.&#65533;&#65533;, &#65533;}&#65533;&#65533;&#65533;&#1225;&#65533;2-&#828;&#65533;&#65533;&#65533;u&#65533;[&#368;&#65533;&#65533;o&#65533;&#65533;PF]&#65533;&#65533;7&#65533;&#65533;]O;&#65533;&#65533;E&#65533;&#65533;?&#1894;0@&#65533;&#65533;&#65533;D&#65533;&#65533;H&#65533;&#65533;&#65533;1I&#346;y&#65533;&#65533;Ts&#65533;w&#52329;q&#65533;&#65533;<&#225;@}&#358;&#65533;GW&#65533;N&#65533;&#65533;&#65533;B&#65533;2&#65533;&#65533;B&#65533;o
&#1304;&#65533;J&#65533;&#65533;&#963;[|W0&#65533;T&#65533;Rr&#158;&#65533;L&#65533;&#65533;&#65533;-}&#865;&#65533;[&#65533;&#65533;&#65533;DN&#65533;&#65533;&#65533;o&#1398;&#65533;gT&#65533;&#65533;Z&#65533;3&#65533;R}' &#65533;Oe>&#65533;hX6,&#65533;&#65533;&#65533;&#65533;&#65533;&#65533;&#65533;W&#65533;&#65533;]NY&#65533;K&#65533;&#1767;2&#65533;&#65533;m]!`&#1263;&#65533;&#65533;&#65533;2&#204;&#65533;_&#65533;&#65533;^&#65533;&#65533;9&#65533;&#65533;&#65533;&#65533;z L&#977;j&#65533;I1&#65533;,\(W&#65533;&#65533;&#65533;&#65533;)]_B&#65533;&#65533;J&#65533;wK&#65533;>&#65533;&#65533;&#65533;,&#65533;w&#1331;&#65533;&#1921;i&#65533;_2b&#65533;!U&#65533;&#65533;Y&#49150;&#65533;&#65533;!&#65533;&#65533;&#1737;&#65533; &#65533;\&#65533;&#65533;&#65533;L&#65533;&#65533;&#65533;*&#65533;)$&#65533;&#65533;]uD&#65533;&#65533;&#65533;&#65533;&#323;&#65533; \@&#65533;TA&#65533;&#65533;&#65533;&#65533;N&#65533;&#65533;&&#65533;&#65533;&#65533;v&#65533;&#65533;z&#65533;.N&#65533;&#65533;&#65533;z5n&#65533;(_7&#65533;&#65533;&#65533;M&#65533;c&#65533;&#65533;=&#65533;4&#65533;&#65533;&#65533;&#65533;%=&#65533;&#65533;&#65533;&#65533;&#1858;&#238;&\-A&#65533;&#65533;&#65533;,/)&#65533;&#65533;&#65533;&#65533;8&#65533;&#65533;&#65533;&#65533;&#65533;&#65533;I&#65533;,&#65533;&#1298;&#65533;Z&#65533;&#65533;&#65533;&#65533;m&#65533;&#65533;&#65533;'Xd&#65533;bmNWW&#65533;z&#1934;nn&#65533;z&#65533;&#65533;&#65533;c&#65533;&#65533;qD&#65533;&#65533;.x&#65533;&#65533;&#65533;~^&#65533;&#65533;fa&#65533;&#65533;3&#65533;&#65533;2 &#65533;A/&#65533;&#65533;&#65533;&#65533;&#65533;&#65533;&#65533;&#65533;&#65533;&#65533;XL&#65533;&#65533;&#65533;&#65533;&#328;&#65533;&#65533;&#65533;&#553;9&#65533;X&#65533;`&#65533;N&#65533;d&#65533;&#65533;&#65533;^&#65533;&#65533;&#65533;&#65533;&#65533;&#65533;&#65533;&#65533;&#65533;Q&#65533;&#65533;A&#65533;A!vd&#65533;F&#65533;&#65533;&#65533;.&#65533;&#65533;&#65533;&#65533;E&#65533;&#65533;q&#65533;>&#65533;N.&#65533;&#65533;J&#65533;]r&#65533;&#65533;&#65533;^&#65533;FL&#65533;&#65533;&#65533;|0 c&#65533;&#65533;&#65533;&#65533;N&#65533;$&#65533;&#65533;~&#65533;.&#65533;&#65533;&#65533;DP0]&#65533;&#65533;&#65533;&#65533;peM;6&#65533;&#1178;&#65533;u|&#696;&#65533;&#65533;&#65533;&#65533;,&#65533;Q&#65533;&#65533;&#65533;^&#65533;<e&#65533;&#65533;&#61497;&#65533;&#65533;N&#65533;&#65533;&#65533;&#65533;&#65533;&#65533;c&#65533;&#65533;&#65533;&#65533;&#65533;&#65533;&#65533;&#65533;&#65533;&#65533;&#65533;&#65533;=&#65533;&#1396;c;&#65533;*&#65533;y&#65533;&&#65533;&#65533;&#65533;&#65533;;u&#65533;,tN&#65533;&#65533;&#65533;&#65533;	k&#65533;C&#65533;,p0*M?&#65533;&#65533;&#65533;&#65533;
O&#65533;8O&#65533;w&#65533;9&#65533;&#65533;&#65533;&#65533;>&#65533;B?&#65533;D_&#65533;F&#65533;H&#65533;&#65533;J&#65533;&#65533;L&#65533;&#65533;N&#65533;&#65533;P&#65533;R?&#65533;T_&#65533;V&#65533;X&#65533;&#65533;Z&#65533;&#65533;\/L!&#65533;&#65533;A&#65533;&#65533; 1L !&#65533; g ,` X &#65533;  &#65533; &#65533;H&#65533;&#65533;&#65533;&#65533;*\&#560;&#65533;&#199;#J&#65533;&#65533;&#65533;"&#331;3j&#65533;&#561;&#65533;&#463; C&#65533;I&#65533;&#65533;&#595;(S&#65533;\&#626;&#65533;&#727;0c&#668;I&#65533;&#65533;&#859;8s&#65533;&#65533;&#627;&#65533;&#65533;3@&#65533;
J&#65533;&#65533;&#1123;H&#65533;*]&#692;&#65533;&#1255;P&#65533;J&#65533;J&#65533;&#65533;&#1387;X&#65533;j&#65533;&#693;&#65533;&#1288;^&#202;K&#65533;&#65533;&#1651;h&#1258;]&#65533;&#65533;&#65533;&#310;p&#65533;&#669;K&#65533;&#65533;&#1915;x&#65533;Z&#1816;&#65533;&#65533;&#2047;&#65533;&#65533;u&#65533;&#65533;:&#65533;!&#824;&#65533;&#65533;&#464;#&#65533;&#65533;&#65533;&#65533;&#65533;&#65533;{%k&#65533;&#825;&#65533;&#65533;&#65533;s8XPBH&#65533;&#1000;S&#65533;^&#65533;&#65533;E	&#65533;]&#65533;&#65533;&#1594;&#65533;&#65533;&#1784;SST&#65533;@A&#65533;AN&#65533;N&#65533;&#65533;&#65533;:&#65533;&#65533;b&#65533;&#483;K&#65533;N=k&#65533; 0&#65533;&#65533;&#65533;&#65533;&#65533;&#65533;&#65533;&#65533;]&#544;<J&#65533;&#1022;&#65533;&#65533;&#65533;
y3&#65533;`&#65533;&#65533;&#65533;&#65533;&#65533;&#65533;w|&#65533;&#65533;&#65533;*&#65533;w&#65533;~h&#65533;\&#65533;%&#65533;&#65533;&#65533;&#65533;&#65533;&#65533;$&#65533;Vh&#65533;*&#65533; &#65533; &#65533;(&#65533;$&#65533;hbF2&#65533;&#65533;&#65533;&#65533;`&#65533;^&#65533;(&#65533;f%X4H&#65533;l&#65533;&#65533;&#65533;@~e&#65533;@9&#65533;&#65533;&#65533; B&#65533;\&#65533;L6&#65533;$R	e&#65533; s
&#65533;&#1043;Xf	dB&#2375;(&#65533;&#22069;i&#65533;&#65533;&#65533;&#65533;	&#65533;&#65533;@&#65533;H&#65533;)gnh&#65533;&#65533;d&#65533;L&#65533;&#65533;]&#65533;G~&#65533;&#26368;&#65533;&&#65533;?	&#65533;&#65533;&#65533;&#65533;&#65533;c&#65533;GF&#65533;dz&#65533;F&#65533;&#1696;&#65533;`&#65533;9X&#65533;g&#65533;&#65533;&#2395; h&#65533;&#65533;&#65533;&#65533;&#65533;&#65533;&#65533;
'&#65533;pB&#65533;z&#65533;
5<&#65533;&#65533;&#65533;&#65533;1&#65533;g&#65533;&#65533;&#45692;&#65533;&#65533;+L(&#65533;&#65533;&#43694;^&#65533;A0&#65533;8&#65533;k&#65533;v&#65533;&#65533;&#65533;&#1655;+&#65533;&#65533;V&#728;&#65533;&#65533;&#65533; &#182;&#65533;kA&#65533;6&#570;,&#65533;g&#65533; &#65533;C$d&#65533;&#65533;&#65533;%&#65533;C&#65533;&#65533;j&#746;&#65533;&#326;&#65533;D&#65533;&#65533;9%&#65533;&#65533;9&#65533;&#65533;&#65533;,&#65533;&#65533;&#65533;&#65533;V&#65533;&#65533;"%/&#65533;&#65533;&#65533; &#65533;&#65533;z&&#231;}6&#65533;&#65533;ug<&#65533;&#65533;&#65533;0P3\&#65533;&#65533;A&#65533;P|&#65533;<&#1576;&#65533;&#65533;i&#65533;W&#65533;&#65533;'&#65533; 	8k&#65533;"&#65533;&#65533;&#221;=&#65533;&#464;&#65533;1&#65533;&#65533;&#65533;K&#65533;&#65533;t&#65533;&#65533;&#352;j&#65533;&#65533;3&#65533;=&#65533;*`&#65533;&#65533;1$_}
 &#65533;aK&#65533;]&#65533;a:&#65533;,&#65533;&#65533;PoKu&#65533;(&#65533;&#65533;&#65533;=&#65533;o&#65533;-*&#65533;&#65533;]&#65533;&#65533;&#65533;h&#65533;&#65533;&#65533;&#65533;&#65533;=&#65533;&#65533;&#65533;&#65533;&#65533;&#1058;\&#65533;{%&#1932;s%&#65533;&#65533;~&#65533;3&#65533;g&#65533;l92&#65533;,&#65533;&#65533;y&#65533;e&#65533;W&#65533;&#65533;&#65533;[=&#65533;P&#65533;WnlQ&#65533;2&#65533;o&#65533;pk&#65533;2,&#65533;K&#65533;&#65533;Ji-&#65533;&#65533;}&#65533;&#65533;T&#65533;&#65533;&#734;B5h7e&#65533;&#65533;&#65533;&#65533;&#65533;&#65533;&#771;&#65533;:&#65533;&#65533;&#65533;&#65533;^|&#65533;%&#65533;a&#65533;@7&#65533;&#65533;&#65533;&#65533;&#65533;&#65533;&#65533;&#65533;&#65533;&#65533;&#65533;&#434;&#65533;6&#65533;&#65533;&#65533;~.&#1867;&#65533;.&#65533;x&#65533;&#944;&#65533;&#65533;&#65533;K}>&#65533;&#65533;&#65533;&#65533;&#65533;:&#65533;
&#65533;7&#65533;&#65533;l&#65533;K[&#65533;T&#65533;*&#65533;!&#65533;c&#65533;&#65533;&#65533;&#1074;&#65533;&#65533;&#512;<&#65533;Epp&#65533;.&#65533;r&#65533;&#65533;E7<&#65533;h`vp[WH(&#65533;&#65533;&#65533;c&#65533;&#65533;&#65533;&#65533;&#65533;*&#65533;&#65533;&#65533;&#65533;A&#65533;&#65533;(&#1033;&#65533;&#65533;,&#65533;&#65533;&#65533;&#65533;"&#65533;.&#65533;^H&#814;th&#65533;&#65533;A&#65533;v"&#65533;&#65533;&#65533;AE&#65533;YP&#65533;&#65533;&#65533;&#149;&#65533; &#65533;B&#65533;l&#65533;5)z&#65533;th&#65533;b&#562;&#65533;&#65533;.&#65533;&#65533;}#B&#1120;<D&#65533;&#65533;f&#65533;&#65533;zlPE+*L)&#65533;&#65533;
&#65533;&#65533;/&#65533;/&#65533;&#65533;&#65533;&#65533;&#65533;7&#65533;&#65533;&#65533;&#65533;&#65533;&#39146;&#65533;b@.,&#65533;7$$	R&#65533;&#65533;"ty&#65533;#&#65533;C&#65533;T%&#65533;JA&#65533;&#65533;&#65533;HCZD&#65533;%&#65533;&#65533;x1&#65533;&#65533;:T&#65533;
*&#65533;&#65533;J&#65533;&#65533;&#65533;)&#65533;&#65533;&#1343;&#65533;&#65533;&#342;&#65533;<N&#65533;%&#65533;]"Ed&#635;Z+&#65533;H&#65533;i{Q&#65533;##&#65533;	&#65533;`&#65533;&#65533;*&#65533;<&#65533;&#65533;&#65533;4W"&#65533;\&#65533;T&#65533;/&#65533;&#65533;Mnv&#65533;&#65533;&#65533;&#65533;&#65533;&#65533;EU&#1683;z8T&#65533;&#65533;&#65533;&#65533;&#65533;&#65533;&#65533;p&#65533;&#667;Fp&#65533;Hwg&#65533;&#65533;&#65533;&#65533;&#16952;&#65533;{&#65533;V&#65533;&#65533;'?9&#65533;&#65533;XRi&#65533;&#65533;s&#65533;F&&#65533;r7q&#65533;&#65533;&#65533;&#978;&#65533;&#65533;

0&#65533;&#1173;&#65533;S&egN21~&#65533;M&#65533;&#65533;&#65533;e&#65533;&#65533;&#65533;)&#65533;
!&#65533;
AS&#65533;&#65533;&#65533;&#65533;P&#65533;S&#65533;&#65533;I4&#65533;Oz&(&#65533;&#65533;6&#65533;&#65533;|(&#65533;!&#65533;$&#65533;bS&#65533;)C&#65533;&#65533;&#65533;f5!&#65533;&#166;&#65533;&#65533; M3&#65533;F&#65533;Us&#1488;3nd&#65533;Y }N&#65533;N&#65533;z&#65533;&#65533;q&#65533;&#65533;:&#65533;&#65533;p$E&#65533;P&#65533;j&#65533;&#65533;&#65533;&#65533;&#65533;&#65533;lX!&#65533;&#1166;&#65533;]E&#65533;:%&#65533;&#1642;d5(&#65533;Q&#65533;[&#65533;|i&#65533;&#65533;j&#65533;&#65533;<&#65533;vC&#65533;a&#65533;6&#65533;&#65533;&#65533;&#65533;z&#65533;&#65533;@&#65533;F$&#65533;&#65533;&#65533;&#1334;&#65533;%&#65533;`&#65533;&#1281;u&#65533;&#65533;&#65533;&#65533;&#65533;&#65533;&#65533;g&#65533;L&#65533;RGu&#65533;H&#324;&#65533;s&#65533;&#65533;&#65533;3&#53263;&#65533;&#65533;P&#65533;&#65533;&#65533;e&#65533;r&#65533;eBx&#65533;&#65533;t&#65533;&#65533;&#65533;&#65533;&#65533;b&#65533;	D`&#65533;&#65533;&#65533;~&#65533;&#65533;2&#65533;4&#65533;"^&#65533;&#65533;8(&#65533;0&#65533;&#65533;&#65533;,w~&#1410;Xv&#65533;&#65533;&#1044;z&#65533;&#65533;&#65533;7&#65533;&#65533;&#65533;&#65533;&#65533;(|&#1649;&#65533;)\&#65533;#&#65533;&#65533;&#65533;G&#65533;&#65533;&#65533;%&#65533;h~#&#65533;&#65533;	/q&#65533;&#65533;&#65533;&!&#34219;>&#65533;A W@&#65533;&#1679;z@&#65533;&#65533;k&#65533;&#65533;`aK &#65533;&#65533;~Y,a
iQp&#65533;&#65533;`&#65533;W&#65533;B&#65533;3&#65533;]&#65533;@g&#65533;&#65533;&#65533; &#65533;&#65533;&#65533;"&#494;&#65533;)&#65533;&#842;&#65533;\'#&#65533;&#65533;?&#65533;&#65533;&#65533;&#65533;R&#65533;n$a&#65533;ubZ#&#65533;&#65533;&#65533;\&#65533;sf&#745;/&#65533;F&#65533;&#65533;&#65533;h&#65533;&#65533;&#65533;\K&#65533;t&#65533;&#65533;&#65533;&#65533;E5 &#65533;*x]&#65533;&#65533;h&#65533;X'x&#65533;&#65533;_&#65533;b&#65533;l&#65533;&#65533;r&#65533;Ut&#65533;W&#65533;&#65533;&#1060;Y&#65533;]k3&#65533;&#65533;l&#65533;d&#65533;f\&#65533;Pn]&#65533;&#65533;&#65533;9&#65533;&#65533;&#65533;&#65533;\&#65533;#G&#65533;&#65533;m&#65533;&#65533;[&#65533;&#65533;E&#65533;M&#389;&#65533;z[i[)&#65533;&#65533; &#65533;iz&#65533;2&#65533;KFS r]&#65533;&#65533;z&#65533;\&#65533;K&#65533;P&#65533;9&#65533;U7]v&#65533;&#65533;&#65533;&#65533;&#3985;&#65533;&#1739;&#65533;g&#65533;&#65533;&#65533;q&#65533;&#65533;&#65533;&#65533;&#65533; ,&#65533;}tp&#65533;&#65533;&#65533;e&#928;&#65533;h[K&#65533;&#65533;&#65533;w&#65533;Y&#65533;&#65533;&#65533;x&#65533;l&#65533;X&#65533;&#65533;&#65533;&#65533;v&#65533;&#65533;&#1260;L&#65533;R&#65533;&#65533;&#65533;&#65533;&#65533;&#65533;&#65533;&#65533;&#65533;&#65533;+&#65533;&#65533;F&#65533;&#65533;&#65533;&#65533;&#65533;&#65533;}&#65533;H`&#65533;kP&#65533;@o6&#65533;|&#65533;&#65533;&#977;&#1462;&#65533;&#65533;nM.&#65533;{&#65533;&#65533;b+G&#65533;Y&#65533;&#65533;&#30021;&#65533;&#65533;-.&#65533;WJ&#65533;}&#65533;gxZ&#65533;3@&#65533;&#65533;&#65533;&#65533;&#65533;@&#65533;&#65533;l&#65533;kG@\&#65533;~&#65533;&#65533;5&#65533;&#65533;&#65533;Z&#65533;&#65533;<uv&#1711;&#65533;5;&#65533;&#65533;H&#65533;b&#65533;.}&#65533;F&#65533;&#65533;-&#65533;&#65533;(@or&#65533;v&#65533;&#65533;0I&#65533;&#65533;&#65533;D&#65533;Ub9T"&#65533;&#65533;&#65533;&#65533;a>|&#65533;&#65533;&#65533;&#65533;/&#65533;Rrg)&#65533;Gb&#65533;/&#65533;Z&#65533;&#1788;&#65533;&#65533;&#65533;t#&#65533;&#65533;}E&#65533;&#65533;?&#65533;&#65533;&#65533;f#&#65533;VPG&#65533;&#65533;&#65533;&#65533;&#65533;g&#65533;&#65533;o&#65533;pt&#65533;&#65533;&#65533;l&#65533;&#65533;w\X&#65533;&#65533;&#65533;#b&#65533;&#341;&#65533;&#65533;8?&#65533;&#65533;O&#65533;1&#65533;`p&#65533;{&#65533;&#65533;k*&#65533;&#65533;&#65533;v&#1468;/$&#522;?~-n&#65533;&#1043;&#65533;~&#65533;~Ha{7&#65533;&#65533;c4P&#65533;QQuGc&&#151;&#65533;79&#65533;c9&#65533;v9.P]fL<awg&#65533;?{&#65533;-&#65533;&#65533;&#65533;iV&#65533;l&#65533;yxwoc&#65533;@&#65533;3Tqq&#65533;&#1345;e&#65533;2&#65533;&#65533;&#65533;$[mX&#65533;l)[&#65533;&#65533;FV&#65533;3&#65533;;R12&#65533;&#65533;&#65533;&#65533;z&#65533;&#65533;&#65533;5u&#65533;&#65533;%&#65533;aQz&#65533;^&#65533;&#65533;&#65533;i$H&#65533;C}&#65533;&#65533;&#65533;!&#65533;&#65533;;&#65533;o
&#65533;K&#65533;=&#256;&#65533;&#65533;_&#65533;u&#65533;&#65533;4&#1540;cXrb&#65533;g83w&#65533;&#65533;&#65533;&#134;&#65533;&#65533;\X( c&#65533;&#65533;^&#65533;wE&#65533;3&#65533;&#65533;z&#65533;&#65533;3&#65533;t&#65533;&#65533;S?&#65533;q&#65533;&#65533;&#65533;&#65533;e$&#65533;"$&#65533;r&#65533;f#&#65533;&#65533;&#65533;\T&#65533;&#65533;W,A&#65533;-8stE#K&#65533;&#65533;&#65533;fY&#65533;&#65533;jxl2&#65533;A&#65533;&#65533;d&#65533;&#65533;N6&#65533;&#65533;&#65533;&#65533;&#65533;~|x&#65533;&#65533;!&#29380;&#65533;ux&#65533;a7&#65533;&#65533;$B&#65533;t&#65533;5&#65533;&#1545;6&#65533;&#65533;h&#65533;&#65533;&#65533;&#65533;&#65533;&#65533;X&#65533;hisJ&#65533;&&#65533;4@&#65533;&#25466;Q&#65533;h&#65533;N@&#1539;&#65533;(&#65533;% H&#65533;j&#65533;&#13224;7v&#65533;&#65533;&#65533;dh2&#65533;hV*&#65533;&#65533;&#65533;x&^&#65533;pVGw&#65533;U&#65533;`Q6gsi&#65533;&#65533;#&#65533;&#65533;(T&#65533;7o-&#65533;&&#65533;&&#65533;&#65533;&#65533;:&#65533;K&#65533;F&#65533;&#65533;M&#65533;SI]&#65533;&#65533;H&#65533; !&#65533;&#65533;h$5ixMQ&#65533;MG&#65533;P&#65533;6I&#65533;&#65533;67P1&#65533;&#65533;qfGn&#65533;=&#65533;&#65533;&#65533;GCH&#65533;3G&#65533;&#65533;&#65533;a&#65533;L&#65533;-&#930;=F&#1554;&#65533;&#65533;8U&#65533;&#65533;&#65533;x&#65533;&#165228;*&#65533;D!&#65533;&#65533;&#65533;`&#1605;&#65533;&#65533;"&#65533;-A&#65533;X7 )&#65533;P&#65533;0A &#65533;a&#65533;&#65533;&#65533;E&#1302;&#65533;WC&#65533;8w&#65533;\|&#65533;/&#65533;4{&#65533;c&#65533;5&#65533;&#65533;&&#65533;`&#65533;"9&#65533;w&#65533;&#65533;]t&x&#65533;t&#65533;&#65533;cO&#65533;&#65533;F&#65533;&#65533;w1P@~&#65533;&#65533;&#65533;&#65533;FtVHa R&#65533;&#65533;})&#65533;&#65533;&#65533;&#65533;&#65533;;&#65533;&#65533;ch9&#65533;&#65533;`$-&#65533;0&#65533;&#65533;e&#65533;&#65533;&#65533; &#65533;u38&#65533;&#65533;,ftn&#65533;&#65533;B&#65533;`&#65533;&#65533;&#65533;&#65533;X&#65533;&#65533;A&#65533;&#65533;Lqj&#65533;I~&#65533;4&#65533;&#65533;&#65533;?\1P&#65533;x&#65533;&#65533;Y$O&#65533;&#65533;&#65533;q&#65533;p&#65533;B3 &#65533;U&#65533;&#65533;&#65533;@&#65533;G
v&#65533;&#65533;&#65533;|-`&#65533;&#65533;%&#65533;*u&#65533;I&#65533;[F%!%&#65533;&#65533;dO&#65533;x&#65533;A&#65533;&#65533;&#65533;&#182;&#65533;&#65533;La&#65533;^&#65533;u@6&#65533;4
&#65533;2&#65533;3&#65533;&#65533;7Y|&#65533;&#65533;N&#65533;>
&#65533;QUx$ 	 &#65533;&#65533;o^b&#65533;Q9_ &#65533;&#65533;8C&#65533;M&#65533;,&#277;w.@&#65533;s&#1504;&#65533;&#65533;B878&#65533;&#65533;M&#65533;i&#65533;&#65533;&#65533;CQ&#65533;&#65533;&#259;&#65533;&#65533;D&#65533;x$Bk&#65533;M&#65533;)<&#65533;&#65533;&#65533;i&#65533;#&#65533;1zy&#65533;&#65533;P&#65533;&#65533;&#65533;&#65533;%D]wodU&#65533;&#65533;y&#65533;&#65533;C`(xy(n&#65533;9&#65533;V&#65533;sj&#65533;uk&#65533;&#65533;a{J(R&#65533;&#65533;m&#65533;&#65533;R7&#65533;S&#1679;UU[q&#65533;&#65533;t\ d
O@A&#65533;&#65533;
&#65533;M&#65533;.Au&#65533;&#65533;<&#65533;etj&#65533;F&#65533;Z&#65533;&#65533;3zx&#65533;j&#65533;h
!}$&#65533;0&#65533;&#65533;&#65533;&#65533;&#65533;:X&#65533;&#65533;e&#65533;^
,0l&#65533; p&#65533;&#65533;y n&#65533;AI&#65533;&#65533;^&#65533;#&#65533;&#65533;F&#65533;&#65533;&#1452;y&#65533;&#65533;*EA&#65533;KQ%{Rv&#65533;&#65533;&#65533;&#65533;d&#65533;W&#65533;[&#65533;&#65533;m&&#65533; &#65533;e&#1413;t&#65533;;&#65533;&#65533;7

&#65533;Z&#65533;&#65533;&#65533;&#65533;A&#65533;&#65533;&#65533;$&#1135;>&#65533; &#65533;yhaC&#396;,J&#65533;&#65533;&#65533;&#65533;sU&#65533;:&#65533;&#65533;&#65533;&#65533;&#65533;I&#65533;&#65533;&#65533;z&#65533;&#65533;n,jH&#65533;I&#65533;&#65533;&#65533;&#65533;Z!&#65533;]&#65533;&#65533;&#65533;*&#65533;2;)&#65533;&#65533;]&#65533;J&#65533;inX&#65533;&#65533;D&#65533;#&#65533;aG&#65533;wqGs&#65533;&#65533;&#65533;&#65533;Q&#65533;T@&#65533;Uq&#65533;f&#65533;&#65533;&#65533;&#65533;C&#65533;&#229;]j&#65533;&#65533;&#65533;<&#65533;]4@,;&#65533;&#65533;&#65533;&#65533;TMj-KW_{&#65533;be{&#65533;h&#65533;&#65533;&#1972;75&#65533;&#65533;&#65533;Z&#65533;7KD*&#65533;L&#65533;&#65533;T&#65533;Q&#65533;&#65533;&#65533;i&#65533;[&#757;^is&#65533;f{-V&#65533;&#65533;&#65533;&#65533;&#594;&#65533;&#65533;Eo;&#65533;&#65533;&#65533;&#65533;HP&#65533;y 9&#65533;!&#65533;&#65533;B&#65533;+&#65533;3&#65533;&#65533;&#65533;&#65533;&#65533;&#745;&#65533;&#65533;&#65533;4Yk%&#65533;D&#65533;&#65533;&#65533;&#65533;H&#65533;&#65533;&#65533;P&#65533;&#65533;X)&#65533;G>=&#65533;&#65533;&#65533;&#65533;{&#65533;j&#65533;G&#65533;*2&#65533;&#65533;&#65533;>&#65533;u-&#65533;d&#65533;,P&#65533;&#65533;&#65533;&#65533;&#65533;&#65533;@&#16883;&#65533;&#65533; F&#47755;H&#65533;&#65533;@&#65533;;`&#65533;&#65533;&#65533;{&#65533;yv&#65533;&#65533;&#65533;&#65533;&#65533;X&#65533;&#65533;6;Y&#65533;dn"y&#65533;&#65533;%q&#65533;6UH&#65533;&#65533;
O&#65533;B9&#65533;(f&#65533;D/&#65533;&#65533;&#65533;&#65533;&#65533;&#65533;"6pgu&#65533;&#65533;{&#65533;I&#65533;p&#65533;W^&#65533;&#65533;&#65533;b{&#65533;*&#65533;&#65533;&#1299;&#65533;@;&#65533;l1&#65533;5&#65533; G&#65533;\h&#185;&#65533;n&#1549;)&#65533;7&#65533;&#65533;&#171;	&#65533;c&#65533;7&#65533;<&#65533;V&#1464;,P&#65533;X&#65533;uU&#65533;"&#65533;&#65533;&#65533;&#65533;L&#65533;1S&#65533;$k&#758;&#65533;&#65533;AD9s0&#65533;:<6&#65533;5&#65533;&#65533;z&#65533;&#65533;!X&#65533;&#65533;&#65533;b|&#65533;&#65533;&#65533;>&#65533;&#65533;&#65533;&#65533;qr0K&#65533;&#65533;?&#65533;^&#65533;N&#1530;Ey&#65533;&#65533;V&#65533;*&#65533;&#65533;F&#65533;U&#1726;&#65533;By&#65533;&&#65533;&#65533;M#7&#65533;&#65533;&#65533;&#162;&#65533;&#65533;&#65533;&#65533;S&#65533; &#65533;&#65533;&#65533;wz&#65533;[6&#65533;&#65533;&#65533;H&#65533;&#65533;&#1771;&#680;&#65533;&#65533;&#65533;&#65533;&#65533;wo&#65533;&#65533;&$r&#65533;&#65533;e&#65533;&#65533;I+&#65533;,&#675;&#65533;e&#65533;,&#65533;&#65533;Z&#65533;&#65533;&#574;T&#65533;bJ&#65533;&#65533;&#65533;T<$&k$<&#65533;&#65533;f&#65533;&#65533;&#65533;&#65533;&#65533;x&#65533;&#65533;e&#65533;&#65533;,&#65533;`&#65533;&#521;&#65533;&#65533;R&#65533;hC&#1291;&#65533;&#65533;&#65533;&#804;v&#65533;&#65533;&#65533;/ &#65533;&#1035;&#65533;L&#65533;[&#65533;&#65533;,&#65533;&#65533;,&#65533;&#65533;&#65533;s&#65533;{&#65533;&#65533;dEq&#65533;&#65533;D&#65533;B&#973;L&#65533;&#65533;R&#65533;RJff&#65533;&#705;&#65533;W&#65533;&#65533;&#65533;,&#65533;&#65533;&#65533;&#65533;awyx&#65533;&#65533;*f&#764;&#65533;r|A&#65533;&#65533;w&5&#65533;&#65533;J&#65533;&#204;Z&#65533;	&#65533;&#65533;Y-&#65533;&#65533;?&#619;&#65533;Q_ &#65533;&#65533;&#65533;&#65533;&#65533;# &#65533;j#,&#65533;i&#65533;&#65533;&#65533;3$&#504;&#65533;%&#65533;&#1212;&#65533;gbM&#65533;1&#65533;&#65533;&#65533;3]&#1253;2%&#65533;"8&#65533;&#65533;L!&#65533;&#65533;&#65533;j,z&#65533;/&#65533;&#65533;$I&#65533;&#65533;H[?&#65533;n&#65533;c&#65533;!&#65533;&#65533;[ &#65533;Y&#65533;&#65533;mM}/U\&#65533;Rc&#65533;&#65533;&#65533;&#65533;EI/&#65533;$^&#65533;B&#65533;tm&#65533;&#65533;a &#65533;P&#65533;&#65533;&#65533;&#65533;%&#65533;2&#1560;}&#65533;&#65533;&#65533;&#65533;Kz4	t&#65533;U&#65533;w&#65533;&#65533;qOB+&#65533;&#65533;Z&#65533;&#1462;)&#65533;zD[&#65533;5&#65533;=vp&#65533;7%&#65533;w-&#65533;&#65533;&#65533;s&#65533;%&#65533;BLM&#65533;&#65533;&#65533;],&#65533;&#529;&#65533;&#65533;Qx&#65533;&#65533;g	J2(cP&#65533;N&#65533;&#1736;-PMYrBO&#65533;&#65533;&#65533;&#65533;*$c<@@L kP&#65533;&#65533;&#65533;&#65533;&#65533;&#65533;@([".&#65533;&#589;&#65533;$+&#65533;SQ&#65533;b_&#65533;:&#65533;a
n-&#65533;&#65533;QY&#65533;hT6&&#65533;&#65533;&#65533;&#65533;Z&#65533;H&#65533;&#65533;&#65533;&#65533;&#676;m&#65533;&#65533;4-&#65533;&#65533;&#1485;&#65533;>&#65533;h&#65533;&#321;M&#65533;&#65533;&#65533;&#65533;:&#65533;&#65533;&#65533;*&#65533;&#65533;#&#65533;&#65533;u&#1048;t=&#2043;&#65533;&#709;)+M"&#65533;&#65533;&#65533;V&#65533;(&#65533;U-N1/&#65533;&#65533;y&#65533;$`&#65533;&#65533;^&#65533;9&#65533;|&#65533;&#65533;]&#65533;&#65533;&#65533;$"&#65533;&#65533;&#65533;*&#65533;r&#65533;&#65533;&#65533;]&#65533;&#65533;> e&#65533;,#&#65533;&#65533;{&#65533;@&#65533;#&#65533;&#65533;&#65533;C&#65533;&#65533;&#65533;&#65533;/o*Z&#65533;&,>?&#65533;&#65533;eX&#65533;&#65533;&#65533;&#65533;&#65533;g 'G.&#65533;b&#65533;&#65533; q&#65533;qc]6&#65533;&#65533;&#65533;D&#65533;P&#65533;X&#65533;&#65533;a	&#65533;].4&#65533;&#65533;U&#65533;V&#65533;&#65533;&#65533;1&#65533;&#65533;t&#65533;#=&#65533;&#65533;I.vP&#65533;>&#65533;J&#65533;/&#65533;Q&#65533;&#65533;&&#65533;&#65533;&#65533;[&#65533;&#65533;&#699;4&#65533;;r&#65533;)&#65533;&#65533;&#65533;&#1501;x&#65533;&#65533;&#65533;5&#65533;&#65533;p&#65533;&#65533;	&#65533;*4&#65533;g&#65533;d&#65533;&#11046;&#65533;&#65533;&#65533;&#65533;D1f&#65533;&#65533;&#65533;&#65533;{0&#65533;&#294;&#65533;a&#65533;%6&#65533;~&#65533;&#65533;&#65533;f&#65533;&#65533;g&#65533;&#65533;5L&#927;&#65533;VA0T&#65533;&#65533;&#658;K&#65533;x&#65533;I&#65533;&#1799;&#65533;&#65533;+&#65533;&#65533;&#65533;&#65533;X0&#65533;}&#65533;&#65533;&#65533;[&#65533;"q&#65533;W-_&#65533;&#1155;&#65533;&#65533;~6&#65533;P&#65533;oN&#65533;&#65533;U/&#65533;&#65533;&#65533;&#65533;&#65533;&#65533;&#65533;&#65533;q&#65533;&#65533;&#65533;&?&&#65533;&#65533;&#65533;-O&#65533;&#65533;&#65533;vC&#65533;b&#65533;1/&#65533;&#65533;&#65533;RF&#65533;&#65533;_-&#65533;&#65533;&#65533;&#65533;Q &#65533;&#65533;5&#65533;&#65533;D&#65533;&#65533;Qq&#65533;&#65533;&#65533;&#65533;A&#65533;<&#65533;&#65533;T&#65533;f+_>OE[<TU&#65533;&#65533;{&#65533;&#7932;#&#65533;^_&#65533;#&#65533;&#65533;4[&#65533;j&#65533;~&#65533;k:$\&#65533;k&#65533;&#65533;&#65533;k&#65533;=&#65533;x&#65533;&#65533;&#65533;y&#65533;&#65533;&#65533;J !&#65533; V ,` Z &#65533;  &#65533; &#65533;H&#65533;&#65533;&#65533;&#65533;*\&#560;&#65533;&#199;#J&#65533;&#65533;&#1034;&#331;3j&#65533;&#561;&#65533;&#463; C&#65533;I&#65533;&#65533;&#595;(S&#65533;\&#626;&#65533;&#727;0c&#668;I&#65533;&#65533;&#859;8s&#65533;&#65533;&#627;&#65533;&#991;@&#65533;&#65533;<(&#65533;&#65533;&#1123;H&#65533;*]&#692;)I&#65533;N&#65533;J&#65533;J&#65533;&#65533;&#1387;>b&#65533;&#693;&#65533;&#1519;`&#65533;VK&#65533;&#65533;&#1651;h&#65533;R$&#65533;&#65533;&#65533;&#1783;p&#65533;\;P&#65533;&#1915;x&#1026408;&#65533;&#65533;&#2047;&#65533;&#65533;N&#65533;q$&#65533;&#65533;&#200;&#1228;&#65533;&#65533;A&#65533;&#65533;#K&#65533;L&#65533;b&#65533;(&#65533;[&#65533;&#65533;&#65533;&#65533;y>pL&#65533;g&#1064;S&#65533;&#1776;&#65533;&#65533;&#65533;*6/Y&#65533;&#65533;&#65533;&#65533;&#65533;L&#65533;P&#65533; &#65533;Gd&#65533;&#65533;M&#65533;&#65533;q&#65533;(' &#65533;G&#65533;"&#65533;g&#1245;N&#65533;&#65533;&#65533;&#65533;&#1587;k&#65533;&#957;&#65533;&#65533;&#65533;&#65533;&#203;&#65533;&#65533;&#65533;C&#65533;&#65533;&#65533;\&#65533;&#65533;~&#65533;&#65533;&#65533;&#65533;&#65533;&#735;O&#65533;&#65533;&#65533;&#65533;&#65533;?d@@@&#65533;&#65533;&#65533;'&#65533;&#65533;~&#65533;&#65533;y&#65533;5&#65533;{6&#65533;&#65533;&#65533;-&#65533;&#65533;&#65533;&#65533; &#65533;f&#65533;aq
&#37312;&#65533;M \{&#65533;h&#65533;j
%&#65533;Z&#65533;0&#65533;'&#65533;&#65533;km&#65533;y&#65533;&#65533;&#65533;$&#65533;&#65533;W4&#65533;!D+&#65533;b&#65533;7&#1807;Lr&#65533;&#65533;EA
!&#65533;&#65533;Lx&#65533;$n&#65533;&#65533;&#65533;o6,xe&#65533;`Nu%&#65533;9&#65533;p&#217;A !&#65533;&#65533;&#65533;q&#65533;"F&#65533;&#2013;x&#65533;&#65533;&#1581;&#65533;&#65533;	'` &#65533;5&#65533;&#65533;f&#65533;&#65533;&#65533;&#65533;&#65533;&#65533;0%&#65533;&#65533;F*&#39188;&#65533;&#65533;&#65533;&#65533;t&#65533;&#65533;&#65533;"zD(&#65533;^ 
&#65533;Q)C&#65533;#h&#65533;&#681;&#65533;
Z(&#65533;&#65533;&#65533;&&#65533;d"&#65533;&#65533;&#65533;&#65533;+&#65533;&#65533;:E&#15090;j&#65533;i&#65533;&#65533;~&#65533;&#65533;&#65533;&#65533;&#65533;6l&#65533;8!&#65533;&#65533;&#65533; [&#65533;&#65533;
&#65533;&#1061;&#594; n&#65533;&#65533;&#65533;F&#65533;m&#65533;&g&#65533;&#65533;u&#65533;&#65533;N&#65533;&#65533;&#65533;&#726;+hP&#65533;F&#65533;&#65533;jj&#65533;|SB8 jp~&#1195;p&#65533;4&#65533;,&#65533;&#65533;b&#65533;&#65533;&#65533;.@&#255;vb(&#65533;&#65533;#!$&#65533; &#65533;&#688;&#65533;$&#46118;eJ&#65533;f&#65533;*"&#65533;cq,s&#65533;H |&#65533;E&#65533;Z&#65533;&#65533;&#65533;&#65533;Ln&#65533;B,&#65533;&#65533;.T&#65533;&#65533;&#65533;&#65533;&#65533;h&#65533;&#65533;&#65533;&#65533;tHj&#170;&#65533;&#65533;;&#65533;l&#65533;E&#65533;&#65533;CT&#65533;PF&#65533;-&#65533;D?m&#65533;&#65533;+{&#65533;&#65533;&#65533;&#65533;&#65533;Y&#65533;,4&#65533;d&#65533;V1&#65533;K&#65533;]&#65533;&#65533;|&#65533;&#65533;<&#65533;&#65533;UN/&#65533;>&#65533;&#65533;\&#65533;*g&#65533;C&#65533;&#65533;&#65533;o&#65533;z&#65533;&#65533;&#65533;&#8199;&#46188;!&#65533;"&#65533;)j&#65533;&#1173;&#65533;.&#65533;&#65533;SgC&#65533;Sw&#65533;9H&#65533;&#65533;0"&#65533;&#65533;&#65533;&#65533;B^&#65533;&#65533;&#65533;&#65533;N&#65533;&#65533;"&#65533;&#65533;z&#65533;X&#65533;]g&#65533;&#65533;&#65533;H&#65533;&#65533;&#65533;I&#65533;<&#65533;a&#65533;&#65533;&#61518;D&#65533;&#227;&#65533;&#65533;&#65533;1&#65533;&#65533;&#65533;j.&#65533;=G#[&#65533;H&#65533;n~&#65533;&#65533;&#65533;&#65533;&#65533;&#65533;E&#65533;&#65533;&#65533;J~/&#65533;&#65533;K&#65533;:H&#22511;&#65533;&#65533;D&#65533;&#65533;&#65533;&#65533;+&#65533;&#65533;7?&#65533;&#65533;&#65533;tn&#65533;&#65533;Fr&#1462;&#33380;V&#65533;U&#65533;:$&#65533;}&#65533;7cX&#65533;w@$&#65533;^&#65533;#AF~&#506;&#65533;E&#65533;&#65533;&#65533;&#65533;&#65533;P&#65533;&#65533;&#65533;j&#65533;N&#65533;&#65533;Dx9&#65533;&#65533;&#65533;&#65533;&#65533;&#65533;#s&#65533;u=&#65533;N&#65533;&#65533;&#65533;&#65533;&#65533;&#65533;&#65533;&#65533;&#769;&#65533;&#65533;!&#65533;(&#65533;5&#65533;&#65533;7&#65533;&#152;%g&#65533;`&#65533;&#65533;&#226;I&#65533;&#65533;&#1866;}&#65533;Y&#65533;&#30001;)&#432; W&#65533;"&#65533;pD&#65533;0n.&#65533;&#65533;f&#65533;&#65533;`&#969;PLSSf&#384;&#65533;&#65533;&#65533;&#65533;&#65533;&#65533;&#65533;m&#65533;&#65533;&#65533;Q&#65533;&#65533;&#65533;&#65533;&#65533;&#65533;q&#65533;C&#65533;SI&#1688;D&#65533;&#65533;k&#65533;&#65533;&#65533;&#65533;G&#65533;W&#931;!&#65533;I&#65533;JF&#1105;s<H&#65533;t&#65533;&#65533;&#65533;&#65533;&#65533;&#65533;&#65533;&#1467;&#65533;P&#65533;$&#65533;&#65533;&#65533;H#&#65533;=QB&#65533;J&#65533;Ku&#65533;[&#65533;&#65533;&#65533;Ae&#65533;S&#65533;&#1243;{X&#65533;&#65533;A&#65533;&#65533;&#65533;&#65533;&#65533;xi&#65533;&#65533;&#65533;i9&#65533;?&#65533;L&#65533;&#65533;&#65533;&#884;&#65533;&#65533;&#65533;CM&#65533;&#65533;o=&#65533;c&#65533; &#65533;$o&#65533;Lw&#65533;&#65533;&#65533;}&#65533;&#65533;&#65533;&#65533;~&#65533;&#65533;"&#65533;2&#65533;@&#65533;D&#1025;&#65533;&#65533;&#65533;&#65533;&#65533;O&#65533;&#65533;&#514;T%&#65533;&#65533;&#65533;&#65533;D%&#1361;G&#65533;oi&#65533;&#65533;E&#65533;&#65533;k&#65533;&#65533;Y&#65533;s	1&#30903;)&#65533;&#65533;qf&#65533; &#65533;RH=%<5@&#65533;&#65533;9&#1089;8&#65533;k(&#65533;&#65533;J&#65533;Y&#1224;&#65533;<X&#65533;&#65533;&#65533;&#65533;	(&#65533;z9&#65533;&#65533;IWj&#65533;&#65533;&#65533;-
i&#65533;&#65533;@t$&#1076;&#65533;&#65533;L&#65533;&#65533;&#65533;&#65533;&#65533;&#65533;&#65533;&#65533;RJ&#65533;&#65533;&#65533;`K&#65533;&#65533;Dc&#65533;u&#65533;&#65533;&#65533;p&#65533;k&#65533;6&#65533;E6&#65533;#m
Cl&#65533;&#65533;&#65533;&#65533;&#65533;&#65533;&#65533;&#65533;&#65533;
	T&#65533;&#65533;bJ&#65533;`U&#65533;
&#65533;&#65533;&#65533;&#65533;&#65533;&#65533;0&#65533;`a&#65533;&#65533;d&#65533;&#65533;&#65533;R&#65533;z&#65533;&#65533;&#65533;&#1384;v` &#65533;d4&#65533;&#65533;,&#65533;/S%&#65533;&#1082;&#65533;&#65533;&#65533;&#65533;l&#65533;&#65533;l&#3493;r&#65533;nw&#738;&#65533;&#65533;&#65533;7&#65533;&#65533;-n&#65533;$%8&#3597;M&#65533;&#65533;&#49852;&#65533;&#65533;&#65533;&#65533;&#1037;h&#65533;^P&#65533;L&#65533;&#65533;&#558;v{&#65533;&#65533;&#65533;&#65533;&#65533;&#65533;&#65533;%@&#65533;`&#65533;*w7&#65533;&#65533;_&#65533;&#65533;&#65533;&#65533;R&#65533;&#65533;&#65533;a&#65533;&#65533;&#65533;&#65533;7&#65533;&#65533;&#65533;-&#65533;2@&#65533;&#65533;&#65533;F9&#65533;c&#1059;&#65533;&#65533;&#65533;&#65533;|&#65533;&#65533;&#65533;&#65533;&#65533;&#65533;&#65533;&#65533;&#65533;
&#65533;h$<a&#65533;5'&#65533;%u&#65533;R&#65533;&#65533;&#65533;&#32733;E&#65533;&#65533;G<&#65533;&#65533;A&#65533;&#65533;N&#65533;&#65533;&#65533;&#65533;&#65533;7&#65533;&#65533;&#65533;@&#65533;w&#1817;&#65533;X	U&#65533;3(U&#65533;&#918;&#65533;&#65533;#W&#65533;&#65533;	&#65533;X&#65533; L&#65533;&#65533;&#65533;&#65533;&#65533;_&#65533;&#65533; O~@2 &#65533;8Z &#65533;&#65533;&#65533;&#65533;&#65533;#C&#65533;q&#65533;v&#65533;mo&#65533;m&#65533;u&#65533;j$:&#65533;&#1918;"&#65533;&#65533;&#65533;p&#65533;&#65533;&#65533;3cX&#1766;&#65533;L&#65533;&#65533; &#65533;&#65533;&#65533;'&#65533;[r&#65533;&#65533;bbGX&#65533;&#1005;$N&#65533;k,&#65533;&#65533;&#65533;&#65533;&#65533;&#1259;&#65533;&#65533;&#65533; /el&#65533;&#346;FX&#1101;1&#1008;,&#65533;&#65533;eh&#65533;&#65533;&#65533;p&#65533;Nuh&#65533;&#65533;^&#65533;<s &#65533;&#65533;&#65533;&#65533;CMj&#65533;yJ&#65533;&#263;&#65533;GW&#65533;&#65533;&#65533;&#65533;&#65533;)&#65533;)&#65533;`&#65533;&#65533;&#65533;/&#65533;&#65533;a &#65533;&#65533;c&#65533;$&#65533;&#65533;&#65533;;&#65533;j[["&#65533;}&#65533;&#65533;3#&#65533;h2&#65533;D~&#65533;&#65533;r&#65533;q&#65533;! &#65533;&#65533;&#65533;&#65533;&#1676;V+0&#65533;\gi.t!&#65533;&#65533;+DJf&#65533;&#65533;&#65533;n&#65533;&#65533;!&#65533;xtYL&#65533;B1F&#65533;Z&#65533;)&#65533;$_+&#65533;Qm&#1238;`&#65533;&#65533;q#,B&#65533;&#65533;g&#65533;p&#65533;&#65533;&#65533;&#65533;&#65533;&#65533;&#65533;&#65533;&#65533;X&#65533;*&#65533;50&#65533;@4&#65533;;N&#65533;&#65533;&#65533; xI&#65533;t+$&#65533;K&#65533;&#65533;&#65533;&#65533;&#889;&#65533;&#65533;&#921;&#65533;&#65533;&#65533;k&#65533;&#65533;&#65533;bP2&#65533;x&#65533;q&#65533;&#65533;M&#65533;&#65533;&#65533;&#65533;&#65533;Y&#59249;&#65533;&#65533;H&#1480;&#65533;&#65533;&#65533;&#65533;&#65533;}&#65533;'&#65533;&#65533;FZ`*&#65533;&#65533;&#1825;5);&#65533;&#448;&#65533;&#65533; ,&#65533;&#65533;&#65533;&#65533;9 &#65533;&#65533;&#49159;k&#65533;&#65533;&#65533;&#65533;1&#65533;N&#65533;6&#65533;;fb}U?&#65533; &#65533;b&#469;C&#1754;l&#65533;&#1020;\&#65533;Me&#65533;&#65533;&#65533;&#65533;@&#65533;&#65533;&#65533;m&#65533;`@&#65533;-"&#65533;&#65533;&#65533;A&#65533;&#65533;dm&#65533;z&#65533;yJ&#65533;&#65533;^&#65533; &#65533;|Fy&#65533;&#65533;_&#65533;&#65533;i&#65533;&#65533;?&#65533;&#65533;&#65533;)&#65533;&#65533;L&#65533;&#65533;d&#977;i&#65533;:hR|n&#65533;&#65533;&#65533;&#65533; &#65533;&#65533;&#65533;&#1883;VV&#65533;w&#65533;'e&#65533;&#984;?I&#65533;&#65533;0&#65533;^&#65533;W&#65533;&#65533;&#65533;NoI&#65533;Z<&#65533;&#65533;iW&#65533;>&#65533;&#65533;w&#65533;IjU&#65533;&#65533;?q&#65533;w &#65533;t&#65533;d&#65533;&#65533;&#65533;&#65533;&#65533;&#65533;D&#65533;&#65533;ZN3]&#65533;&#65533;&#65533;&#65533;&#65533;j&#65533;&#65533;&#65533;UMALu&#65533;&#65533;9/q&#65533;o&#65533;&#65533;}&#65533;*&#65533;|&#65533;+&#65533;@Sf&#65533;;&#65533;&#65533;&#65533;&#65533;N&#65533;&#65533;E&#65533;%FU1&#65533;w&#65533;Y&#65533;&#65533;l=g^hc0D&#65533;&#65533;&#65533;Zc;4&#65533;(&#65533;1&#65533;&#65533;*t&#65533;&#65533;&#65533;'&#65533;&#65533;z&#65533;&#65533;&#65533;Qn&#65533;'&#65533;I&#65533;Jt!M&#65533;.&#65533;4&#65533;Zx&#65533; &#65533;&#65533;8
(T&#65533;&#65533;?U?&#65533;&#65533;t&#65533;&#65533;>s&#65533;4&#65533;&#65533;&#65533;&#65533;ISG&#65533;&#65533;&#65533;\&#65533;&#65533;B&#65533;x&#65533;D&#65533;&#65533;g&#65533;&#65533;&#65533;-z&#65533;-e&#65533;t&#65533;&#65533;&#65533;d&#65533;#k&#65533;!T&#65533;&#65533;n&#65533;&#65533;V&#65533;)&#65533;&#65533;&#65533;B&#1416;?&#65533;G%&#65533;h	Hk9&#65533; &#65533;&#65533;-&#65533;&#65533;&#65533;#(&#65533;&#65533;K&#65533;&#65533;&#65533;b&#65533;DX&#65533;3 p&#65533;&#65533;C&#65533;o76s&#65533;&#65533;&#65533;0&#65533;w@&#65533;g&#65533;H,&#65533;&#65533;&#65533;R1&#65533;&#65533;Wjhf&#65533;Gl&#65533;X&#65533;&#65533;v&#65533;|wP&#65533;&#524;&#65533;8&#65533;@dx,t&#65533;&#65533;&#65533;0OqQ&#65533;&#65533;w&#65533;xC&#65533;X&#65533;&#65533;&#65533;{&#65533;&ye&#65533;&#65533;&#65533;*a&#65533;v1fE&#65533;T}rs&#65533;&#65533;&#65533;&#65533;&#65533;&#65533;Q&#65533;MR|&#1943;k&#65533;O&#65533;&#65533;y&#65533;h&#65533;&#65533;[&#65533;&#65533;`&#65533;&#65533;[Z&#65533;5&#65533;d:&#65533;&#65533;&#65533;&#65533;0&#65533;0&#65533;&#65533;iIh&#65533;&#65533;_%&#65533;&#65533;bI&#65533;"7&#65533;&#65533;5&#1765;&#65533;&#65533;V_&#65533;&#65533;&#1024;iO4 &#65533;&#65533;H&#65533;&#65533;d+&#1492;&#65533;u&#65533;m{&#65533;wT19&#65533;_:aG&#65533;[&#65533;&#65533;y&#65533;x&#65533;,&#65533;&#65533;R2N&&#65533;&#65533;x>&#65533;&#65533;k&#65533;&#65533;k&#65533;q1&#65533;5&#65533;5L&#65533;-&#65533;~YG&#65533;(6&#65533;dL&e&#65533;&&#65533;\&#65533;&#65533;&#65533;&#65533;&#1486;$H.&#65533;&#65533;37H)&#65533;&#65533;&#278;k&#598;i&#65533;&#65533;&#65533;&#65533;&#65533;&#65533;&#65533;c&#65533;sg&#65533; &#65533;&#65533;)&#65533;xf;&#65533;&#65533;~&#65533;N!+&#65533;)m&#65533;I2.&#65533;U&#65533;R/&#65533;&#65533;&#65533;	&#65533;&#1622;&#65533;g&#65533;du&#65533;&#65533;&#65533; ~&#65533;)&#65533;&#1627;&#65533;&#65533;&#65533; i+&#65533;E&#65533;&#594;&#65533;l?&#65533;U&#65533;&#65533;&#65533;9s&#65533;&#65533;HO&#65533;&#65533;&#65533;&#65533;&#65533;k&#65533;&#65533;YfFN&#65533;$T"&#65533;&#65533;3&#65533;&#65533;&#65533;&#65533;&#65533;&#65533;&#65533;&#65533;8]&#65533;&#65533;&#65533;1&#65533;&#65533;c&#65533;&#65533;&#65533;&#65533;evP&#65533;7&#65533;Y&#65533;~&#65533;&#65533; &#65533;:&#65533;i0#&#65533;&#23125;	U0S&#65533;'h&#65533;&#65533;d&#65533;fM~#[&#65533;f~&#455;M&#65533;l&#65533;)4&#65533;&#65533;&#65533;&#65533;*g&#65533;&#65533;&#65533;,&#65533;M&#65533;&#65533;!e1h&#65533;&#65533;XM&#984;p&#65533;&#37684;&#65533;kA&#65533;_gM&#65533;\9$&#65533;&#65533;&#65533;&#65533;&#65533;R	
Jdl#z&#65533;#&#65533;&#65533;&#65533;4X'&#65533;&#65533;M Q*&#65533;tU}&#65533;P\IzA&#65533;&#65533;R&#65533;&#65533;m&#65533;3&#65533;&#65533;u.&#65533;LS&#65533;p/z!&#65533;&#65533;O@&#65533;6jP&#65533;&#65533;&#1600;
&#65533;&#65533;&#65533;=ZQ&#65533;&#65533;&#65533;!&#65533;o,j^<&#65533;ud&#65533; &#65533;&#65533;CH&#65533;[&#65533;jwd}&#1491;:M`V&#65533;uZf1&#65533;&#65533;R#&#65533;ZX&#65533;=B&#65533;VVa&#65533;$s&#65533;&#65533;&#65533;h&#65533;*A&#530;q
&#65533;zuZ&#65533;&#65533;z&#65533;X&#65533;t&#65533;&#65533;@\2&#65533;(	&#65533;l"o"&#65533;JI&#65533;&#65533;|&#65533;&#65533;*&#65533;&#65533;w&#65533;J&#65533;&#65533;&#65533;&#65533;&#1573;&#1940;&#65533;>:&#1506;&#65533;&#1027;}&#65533;&#65533;&#65533;&#65533;	&#65533;&#65533;{&#65533;&#65533;&#65533;&#65533;h&#65533;&#65533;&#65533;jq&#65533;&#65533;:&#65533;YJ|&#65533;e&#65533;j)R&#65533;&#65533;&#65533;y&#65533;&#65533;&#65533;)WC&#65533;p&#65533;$*V&#65533;&#65533;m&#65533;&#65533;VtO&#65533;&#65533;Q&#65533;&#65533;:S&#65533;&#65533;v:j~&#65533;&#65533;cf&#65533;&#65533;&#65533;K&#65533;&#65533;&#65533;&#65533;&#65533;@&#65533;&#65533;J4dsQ&#65533;&#65533;&#65533;&#65533;&#65533;:&#65533;T (&#1136;&#65533;&#65533;$/&#65533;[&#65533;w&#65533;f&#65533;bx&#65533;&#65533;\z&#65533;&#65533;&#65533;B&#65533;&#65533;j&#65533;&#65533;&#65533;&#65533;&#65533;'&#65533;&#65533;&#65533;&#65533;r&#65533;&#65533;a&#65533;0&#65533;&#65533;2&#65533;&#65533;&#65533;{&#65533;&#65533;&#65533;R&#1362;x!&#65533;%wBaJX&#65533;&#65533;eP&#65533;}&#65533;&#65533;4&#65533;&#65533;&#65533;&#65533;L&#1705;&#65533;&#650;&#65533;aAL&#65533;&#65533;&#65533;i &#1781;~F&#65533;H)&#65533;&#65533;w(&#65533;&#65533;dAlE72&#65533;&#65533;g1&#65533;&#65533;O&#65533;)&#65533;2c&#65533;Sk{&#65533;&#65533;}R&#65533;&#65533;&#65533;k'&#65533;&#65533;L&#65533;&#65533;w&#65533;7&#65533;&#65533;&#46371;&#65533;&#65533;&#65533;jh"&#65533;&#65533;4&#65533;&#65533;Q&#65533;&#65533;&#65533;&#65533;K&#752;&#1290;&#65533;y&#65533;&#65533;d&#65533;&#65533;&#65533;&#65533;F%&#65533;F+=\k&#65533;y$l&#563;3&#65533;&#65533;&#744;&#65533;(,+&#65533;.&#65533;1{o&#65533;V&#65533;sh>#&#65533;=&#1769;5&#65533;f&#65533;1W&#65533;t"&#65533;&#65533;&#1453;&#65533;&#65533;&#65533;&#65533;U4&#1237;&#65533;&#65533;.&#65533;t&#65533;&#65533;Ut&#65533;&#65533;&#65533;t&#65533;&#65533;fP&#65533;i&#65533;&#65533;&#65533;We&#65533;iw&#65533;x&#65533;&#1699;&#65533;&#65533;Tg*&#65533;&#65533;6z&#65533;&#65533;&#65533;+&#65533;&#65533;8&#65533;&#65533;&#65533;Fhy2P{&#65533;&#426;WJi&#65533;&#65533;9;&#65533;&#65533;&#1736;&#65533;&#65533;&#65533;{&#65533;o&#65533;&#65533;3Q&#65533;&#65533;k&#65533;-JDCqt&#65533;`&#65533;&#65533;.&#65533;&#65533;&#65533;&#65533;&#65533;l&#65533;&#65533;S&#65533;z;&#65533;a)&#65533;'&#65533;fK&#65533;&#65533;Z(&#65533;&#65533;Q&#65533;&#65533;Bj&#65533;&#65533;
&#65533;&#65533;'&#65533;|{&#65533;&#65533;JrU&#65533;&#65533;&#65533;SE&#65533;^&#65533;&#65533;S?&#65533;&#65533;x@D\&#65533;T&#65533;&#65533;&#65533;&#732;&#65533;&#65533;r&#65533;&#65533;)&#65533;X&#65533;]&#65533;<&#65533;-a[&#65533;&#65533;)`kr&#800;&#65533;&#65533;(&#65533;&#65533;,&#65533;&#65533;&#65533;J\&#65533;&#65533;W&#65533;&#65533;&#65533;&#20112;&#65533;&#65533;&#65533;&#65533;F&#65533;+%&#65533;q<&#65533;&#65533;&#65533;s&#65533;~X'&#65533;#&#65533;&#65533;&#65533;&#657;&#65533;&#65533;k&#65533;l&#65533;F&#65533;&#567;&#65533;#&#65533;&#65533;&#65533;I&#65533;&#65533;2&#65533;&#65533;&#65533;&#65533;&#65533;&#65533;&#65533;{\&#65533;X&#65533;j&#1104;g&#65533;&#65533;P6&#65533;&#65533;X&#65533; &#65533;&#65533;,8&#65533;,&#1046;DH&#65533;&#150;&#65533;+$K&#65533;(;,&#65533;&#65533;}&#65533;&#65533;&#65533;_&#65533;	}jL&#1991;&#65533;&#681;&#65533;L&#65533;g&#65533;G&#65533;&#65533;&#65533;3&#65533;H&#65533;&#65533;&#65533;H|&#65533;&#65533;&#65533;u&#65533;l&#65533;&#65533;&#65533;A&#65533;&#65533;hinqZ&#65533;I &#65533;/yS4E&#65533;&#1458;&#65533;{&#65533;&#65533;l&#65533;&#65533;#&#65533;<C&#65533;&#65533;w&#941;&#65533;&#65533;2l>&#65533;;k&#65533;&#65533;&#65533;&#65533;l&#65533;&#65533;c)&#65533;i`B0j(h&#65533;,&#65533;K&#65533;8&#65533;,&#65533;/%v&#65533;\&#65533;c&#65533;AX&#65533;dq&#65533;&#65533;&#65533;&#65533;&#65533;d&#65533;d|k&#65533;&#65533;&#65533;&#65533;l&#65533;&#65533;Hm&#65533;3w&#65533;&#65533;&#65533;[]&#65533; 4&#65533;R&#65533;&#65533;&#65533;&#65533;&#1272;a&#65533;V&#65533;&#931;&#65533;I&#65533;>&#1193;&#65533;&#65533;&#65533; 	7&#65533;&#625;|&#65533;&#65533;5^&#65533;&#65533;&&#65533;&#1112;O1&#65533;&#65533;&#65533;:&#65533;&#65533;*	&#65533; &#65533;&#65533;f2=&#65533;&#65533;&#533;/P&#65533;&#65533;b&#1463;&#65533;c&#686;M&#65533;&#65533;:&#65533;iO&#65533;&#65533;&#1532;&#65533;&#65533;&#65533;Yl&#65533;&#65533;&#65533;v/}u&#65533;f/&#65533;G;&#65533;&#65533;k&#65533;9&#65533;RB&#65533;j=( 	;&#65533;&#65533;&#65533;7&#65533;F=&#65533;r r&#65533;&#65533;&#65533; &#65533;7&#65533;&#65533;&#65533;&#65533;&#65533;&#65533;&#65533;(|>;&#65533;&#65533;[&#65533;&#65533;&#65533;&#65533;&#65533;&#65533;^a&#65533;&#65533;&#65533;&#65533;dX#&#65533;&#65533;"&#65533;&#65533;&#65533;&#65533;&#902;&#65533;&#65533;Z&#65533;5&#65533;&#65533;)N&#65533;&#65533;&#65533;&#65533;&#65533;&#65533;&#65533;!&#827;&#65533;!&#65533;&#65533;p&#65533;Q&#65533;&#65533;&#1773;&#65533;
9Z&#65533;&#65533;W
&#65533;%2&#65533;/[&#65533;k-&#1974;&#65533;
&#65533;`
&#65533;9&#65533;_&#289;&#65533;B&#65533;7&#65533;&#1649;X&#65533;&#65533;&#65533;M&#65533;d&#65533;&#65533;W&#65533;&#1811;&#65533;
&#65533;Q|&&#65533;&#65533;&#65533;&#65533;o&#65533;&#65533;@|&#65533;&#65533;&#65533;&#65533;&#65533;=&#65533;U&#65533;&#1525;]&#65533;u]i&#65533;s&#65533;&#65533;r&#65533;&#65533;&#65533;&#65533;n&#65533;<Qh!&#65533;q&#65533;&#65533;af&#1816;y&#65533; Lo-0&#65533;k&#65533;&#65533;8&#65533;&#65533;U8z/&#65533;.&#65533;`&#65533;a&#65533;&#65533;&#1883;w&#65533;N&#945;&#65533;*~Y&#65533;&#65533;Mr`p0&#173;+t&#65533;&#65533;&#65533;u7&#65533;&#65533;2C.(&#65533;<&#65533;dkPe``p&#968;&#65533;&#65533;&#65533; &#65533;&#65533;Ts&#65533;dv82&#65533;&#65533;&#65533;&#65533;eQa&#65533;QvP&#65533;L&#65533;&#65533;&&#65533;&#65533;&#65533;.#m&#65533;&#65533;#&#65533;&#65533;I&#65533;o>&#65533;s~&#65533;a&#65533;[O~&#65533;&#65533;&#65533;fv&#65533;&#65533;mc&#65533;&#65533;&#65533;?&#65533;LW&#65533;&#65533;JO3&#1078;&#65533;&#65533;G&#1633;&#65533;H&#65533;(v&#65533; B&#65533;N,&#65533;&#65533;7&#65533;>&#65533;];&#65533;&#65533;&#65533;&#65533;&#65533;z&#65533;&#65533;&#65533;&#65533;h &#65533;k&#65533;<^&#65533;&#65533;&#65533;kx&#65533;&#65533;&#65533;8&#65533;vCu&#65533;&&#65533;&#65533;&#65533;&&#65533;&#65533;&#65533;&#65533;&#65533;'&#1773;&#65533;&#65533;&c&#65533;gC&#65533;&#65533;&#65533;>&#65533;&#462;&#38407;iw&#65533;&#65533;&#854;L,&#624;&#65533;&#65533;&#65533;q&#65533;&#65533;^(&#65533; 2&#65533;&&#65533;$&#304;&#65533; &#1321;&#65533;&#65533;&#65533;&#65533;~&#65533;[&#65533;&#65533;&#65533;&#65533;&#65533;
o"&#65533;&#65533;&#65533;&#65533;=&#65533;&#65533;&#65533;XP&#65533;&#65533;a[d&#65533;{&#65533;NS&#65533;&#65533;&#65533;&#1950;&#65533;)&#65533;&#65533;u&#65533;.&#65533;&#65533;&#65533;08&#65533;&#65533;&#65533;&#65533;6U &#65533;&#65533;*&#65533;{&#65533;>=&#65533;&#65533;#5&#65533;?_&#65533;F&#65533;&#65533;&#65533;H&#65533;&#65533;_a!L&#65533;&#65533;P&#65533;6"&#65533;T&#65533;*) !&#65533; U ,` ` &#65533;  &#65533; &#65533;H&#65533;&#65533;&#65533;&#65533;*\&#560;&#65533;&#199;#J&#65533;&#65533;&#65533;&#65533;&#331;K2b&#65533;H&#65533;&#65533;&#463; C&#65533;I&#65533;&#65533;&#595;(S&#65533;\&#594;&#65533;&#407;[&#668;I&#65533;&#65533;&#859;8s&#65533;&#65533;&#65533;S L&#65533;{
J&#65533;&#65533;&#1123;H&#65533;&#65533;&#65533;S&#65533;&#1255;P&#65533;J&#65533;J&#65533;#S&#65533;&#65533;j&#65533;&#693;&#65533;&#1519;%&#65533;&#65533;K&#65533;&#65533;&#1651;h&#65533;&#65533;m&#65533;&#65533;&#65533;&#1783;p&#65533;v\T&#65533;&#1915;x&#65533;&#65533;W&#65533;&#2047;&#65533;&#65533;&#65533;&#65533;&#65533;&#65533;!X	+^&#824;&#65533;&#65533;&#464;#K&#65533;L&#65533;&#65533;&#65533;&#728;3k&#65533;&#65533;&#65533;2&#65533;J >&#1209;&#65533;&#65533;&#1256;S&#65533;^&#890;&#65533;&#65533;&#1500;YDp@`&#1154;s&#65533;&#65533;&#65533;&#65533;achP&#65533;&#65533;&#65533;&#531;+&#65533;8m0.&#65533;N&#65533;z\&#65533;,$P&#65533;	&#65533;&#65533;&#203;&#65533;&#65533;;&#65533;&#65533;j&#65533;&#65533;H&#65533;}x&#65533;&#65533;&#65533;72&#65533;&#65533;&#65533;&#65533;&#65533;&#65533;[m&#65533;]&#65533;&#65533;&#65533;&#65533;&#65533;|&#65533;G&#65533;&#65533;l	c8D&#65533;&#65533; &#245;&#65533;&#65533;|
V&#65533;[bY&#65533;&#65533;&#1862;&#65533;Y&#65533;c&#65533;q zh&#65533;`b&#65533;7&#65533;&#65533;q)&#65533;ub&#65533;&#65533;Mp&#65533;&#65533;&#65533;&#65533;8&#65533;~%&&#65533;	&&#65533;&#65533;ADV&#65533;B&#65533;&#291;A1nz&#65533; &#65533;KViV(&#65533; B&#65533;C^Pd1&#65533;&#65533;D&#65533;V&#65533;$&#65533;%&#65533;&#65533;\wbRY&#65533;f&#65533;&#65533;
&#1637;&#65533;&#65533;&#65533;&#65533;m*Y&#65533;!( e&#65533;&#65533;Ua&#65533;&#65533;
$&#65533;)$&#65533;&#65533;&#65533;&#65533;&#408;&#65533;&#65533;&#65533;n0S&#65533;v:&#1305;0&#65533;&#65533;h&#65533;[&#65533;&#65533;&#65533;&#65533;d&#65533;<6)m&#65533;&#65533;&#65533;&#65533;&#1434;&#65533;/q&#39465;w&#65533;&#65533;&#65533;&#65533;&#65533;&#65533;&#65533;On&#65533;&#65533;z&#65533;&[T}4&#65533;
&#65533;&#65533;6&#65533;I*&#65533;v&#65533;&#65533;*&#65533;;*&#1874;&#262;H@&#65533;W)+&#65533;`j&#65533;&#65533;&#65533;d&#65533;&#1410;&#65533;&#65533;&#65533;&#65533;q&#65533;&#65533;y&#65533;
;&#65533;*!H&#65533;&#65533; &#65533;&#65533;&#60753;&#65533;0i&#65533;JT9&#65533;&#65533;k&#65533;.&#65533;&#65533;d&#65533;W&#65533;+&#65533;C&#65533;B&#65533;*&#65533;&#65533;&#65533;8&#65533;&#65533;&#65533;&#65533;&#65533;&#65533;&#65533;YYgA&#65533;^&#65533;e&#65533;z&#65533;)C&#65533;Hx|P&#330;H&#65533;}&#65533;g&#65533;&#65533;aa&#65533;&#65533;&#65533;&#65533;+&#65533;^&#65533;V&#65533;D&#65533;&#65533;5&#65533;&#234;K m&#65533;\&#65533;&#65533;&#65533;&#65533;&#65533;&#65533;'L&#65533;&#65533;
S&#65533;&#65533; c&v&#65533;&#65533;&#65533;*0	&#65533;;dD &#65533;&#65533;&#65533;&#65533;&#1225;&#65533;&#1125;Q&#65533;&#65533;&#65533;&#65533;&#65533;&#65533;&#65533;&#65533;n&#65533;&#65533;E&#65533;&#65533;Crc&#65533;P&#65533;^&#65533;=%&#65533;y&#65533;m&#65533;}&#65533;{&#65533;&#65533;&#65533;&#65533;y&#65533;Z4C&#65533;2~&#65533;&#65533;K&#633;u&#65533;S&#65533;&#65533;&#1308;&#65533;&#65533;&#65533;&#51235;&#65533;&#65533;C&#65533;&#65533;&#65533;{+_&#1404;	&#65533;vv&#65533;&#65533;&#65533;&#139;&#65533;E&#65533;&#65533;4&#65533;&#65533;&#65533;&#65533;~&#65533;&#65533;&#65533;$&#65533;	&#65533;D&#65533;&#65533;*&#65533;&#65533;$&#65533;7&#65533;&#65533;k&#65533;C&#65533;5A&#65533;&#65533;&#65533;&#65533;NS&#65533;&#65533;&#65533;9k;&#65533;&#65533;{&#65533;&#65533;G_&#65533;&#65533;u:]&#65533;|5&#65533;&#65533;Fx.x&#65533;&#65533;&#65533;&#65533;&#65533;&#65533;&#65533;d&#65533;&#65533;&#65533;&H&#65533;&#65533;QoiNcSV&#65533;c&#65533;ms~z&#65533;&#65533;"&#65533;?
&#65533;P`&#65533;&#65533;&#65533;2X&#65533;&#65533;&#65533;&#65533;?&#65533;@&#65533;B(&#65533;&#65533;Gq'&#65533;a&#65533;&#65533;)o9b&#65533;\&#65533;&#65533;r&#65533;B&#65533;&#65533;&#1813;s&#65533;&#65533;&#65533;O9WiA&#65533;&#65533;&#65533;&#65533;"1b{c&#65533;'&#65533;8&#65533;`&#65533;&#65533;&#65533;i&#65533;&#65533;`&#65533;03	&#65533;GD&#65533;&#1142;&#65533;&#65533;.6q&#65533;`&#65533;&#65533;<0D&#65533;&#65533;v&#65533;C#&#65533;&#65533;.6&#65533;q!H&#65533;&#65533;Hv!&#65533;0`&#65533;$&#65533;&#65533;&#65533;&#65533;&#481;&#65533;&#65533;&#65533;
A&#65533; 	9?&#65533;rP(&#65533;&#65533;&#65533;&#65533;&#1862;tk$&#65533;(&#1399;F=O&#65533;&#65533;a1S&#65533;&#65533;&#65533;o&#65533;&#65533;"gK&#65533;<&#65533;&#65533;=&#143;&#65533;D&#65533;K&#65533;&#65533;Yy&#65533;&#65533;&#65533;K&#756;&#1173;&#65533;,&#65533;b&#65533;H&#350;&#1238;&#65533;&#65533;e.&#65533;&#65533;jZ&#65533;&#65533;&#65533;&#65533;&#65533;Z4&#65533;&#65533;&#65533;q&#65533;&#65533;2&#65533;&#65533;B&#65533;&#65533;&#65533;&#65533;L&#65533;&#65533;&#65533;y&#65533;d&#65533;y&#65533;&#65533;&#65533;&#65533;&#65533;&#65533;&#65533;jk:'eZ&#65533;&#65533;Lv&#65533;&#65533;L=&#65533;&#65533;W1 &#65533;2&#65533;&:g>&#65533;&#65533;- =&#65533;@	*&#65533;t&#65533;)&#65533;&#65533;F1jn&#65533;r&#65533;&#65533;&#65533;&#65533;&#65533;&IQV>&#65533;
&#65533;&#65533;A@&#65533;&#65533;	&#65533;&#65533;&#65533;&#65533;&#65533;L@&#65533;l&#65533;QU$fDq&#65533;|&#65533; &#65533;iI&#65533;wR&#65533;&#65533;T&#65533;&#65533;&#65533;j4`&#65533;&#65533;&#65533;L&#65533;1&#65533;&#65533;^:&#65533;	L &#65533;&#65533;&#65533;&#65533;c&#65533;&#65533;&#65533;&#65533;S&#65533;C-&#65533;&#65533;J&#1458;&#65533;&#65533;&#65533;&#65533;&#65533;(&#540;
&#65533;bA&#65533;&#65533;Q&#65533;iM&#65533;DK&#65533;T J&#65533;y&#65533;R&#65533;&#65533;X&#65533;h&#65533;`K&#1559;&#65533;`&#65533;_&#65533;B&#65533;V&#65533;~&#65533;&#65533;&#65533;&#65533;"pU&#65533;51l@&#65533;&#65533;z+&#65533;l&#65533;)i&#65533;`QG&#65533;J&#65533;J&#65533;&#65533;&#65533;R &#65533;&#65533;&#65533;&#65533;&#65533;&#65533;&#65533;1&#65533;)Is&#65533;&#65533;&#65533;rL&#65533;&#65533;5&#65533;&#65533;&#65533;67&#65533;&#65533;&#65533;&#65533;&#65533;&#65533;2pZ5&#65533; &#65533;]lpX&#65533;&#1336;&#404;&#65533;a&#65533;,* &#65533; &#65533;ce&#65533;&#65533;&#65533;&#65533;z&#65533;&#65533;&#65533;&#65533;&#65533;b 8&#65533;	&#65533;T&#65533;z&#65533;&#65533;&#65533;&#65533;uf&#65533;y-8&#65533;P&#65533;&#65533;u&#65533;&#65533;}&#65533;&#65533;&#65533;&#65533;&#65533;75<P&#65533;&#65533;&#65533;&#65533;&#65533;&#65533;&#65533;e&#65533;zY&#65533; J&#65533;&#65533;&#65533;&#65533;'L&#65533;n&#65533;n(&#65533;&#1275;&#65533;&#65533;j &#65533;&#65533;&#65533;&#65533;=&#65533;DJ	&#65533;&#65533;&#65533;W&#65533;b&#65533;l&#65533;C&#65533;&#65533;&#65533;&#65533;R&#65533;&#65533;7~&#65533;a0@&#65533;&#65533;&#65533;&#52444;&#65533;JaR&#1728;&#65533;&#65533;&#65533;&#65533;HNrv&#65533;&#1510;&#65533;&#65533;&#65533;&#65533;&#65533;&#65533;&#65533;&#65533;'Z&#65533;M'&#65533;&#65533;&#65533;&#65533;.{&#65533;&#65533;0&#65533;O&#65533;Xyt&#65533;&#65533;e&#65533;&#65533;/&#65533;&#65533;&#65533;&#65533;&#65533;&#65533;&bp&#65533;&#65533;&#65533;t&#65533;(&#65533;&#65533;9&#642;3k&#65533;8&#65533;L&#65533;Bt&#65533;&#65533;&#65533;&#65533;&#65533;&#65533;&#1818;&#65533;K&#65533;c&#65533;&#65533;&#65533;@&#65533;g@&#65533;&#65533;&#65533;3&#65533;&#65533;7&#65533;&#65533;&#65533;&#65533;[&#65533;oOc&#65533;&#65533;&#65533;H&#65533;h&#65533;&#65533;&#65533;&#65533;&#65533;V&#65533;&#65533;16&#65533;&#65533;
X&#65533;&#65533;w&#65533;&#65533;&#65533;aN3&#65533;&#65533;^&#65533;&#65533;&#65533;0&#65533;4&#65533;_M&#50330;&#65533;&#65533;&#65533;[) &#65533;z~&#65533;.&#65533;&#65533;n_&#65533;|&#65533;2&#65533;_v&#65533;&#65533;M&#65533;c&#65533;S&#65533;&#65533;&#65533;&#65533;W)&#65533;&#65533;p d&#65533;&#1257;&#65533;mG&#65533;Qw&#65533;&#65533;6&#65533;&#65533;&#65533;j`&#65533;&#65533;[O'&#65533;&#65533;n"&#65533;&#65533;&#313;&#65533;&#65533;&#65533;&#1973;&#65533;Pbr&#65533;7&#65533;&#65533;fg&#65533;&#65533;6k&#65533;&#65533;nm&#65533;&#65533;&#65533;@P0\&#65533;l&#65533;&#65533;KK~.a&#65533;&#65533;w&#65533;&#1878;&#65533;&#65533;O&#65533;&#65533;"*O/&#65533;&#824;&#65533;	dj&#65533;^P/Z{&#65533;V&#65533;&#65533;&#65533;&#65533;F&#65533;Y&#65533;n&#65533;B&#65533;&#647;&#65533;&#65533;WaH&#1102;.&#65533;&#65533;&#65533;&#65533;f&#65533;&#65533;&#65533;&#1465;&#65533;I3&#65533;\k&#65533; '&#65533;&#65533;&#65533;m&#65533;O&#65533;&#65533;&#65533;&#65533;c@&#65533;r[\&#65533;&#65533;%&#65533;K&#65533;&#65533;Z&#65533;[&#65533;{x&&#65533;E&#65533;&#65533;&#65533;&#65533;&#65533;r},4Xl!&#1505;&#65533;&#65533;&#65533;P&#65533;]&#65533;,&#65533;&#65533;&#65533;V&#65533;K&#65533;&#65533;&#65533;&#65533;7&#65533;o1&#65533;&#65533;&#65533;3&#65533;yM&#65533;<O?&#65533;@&#65533;}K&#65533;g&#65533;&#65533;&#65533;c&#65533;&#65533;&#65533;g&#65533;%b>&#65533;&#65533;&#1300;3&#65533;[v&#65533;&#65533;&#65533;&#65533;\&#65533;&#65533;&#65533;&#65533;Y&#65533;aU&#65533;&#65533;X&#65533;7&#65533;^&#65533;&#65533;G&#65533;tO&#65533;&#65533;&#65533;~&#65533;&#65533;&#65533;&#65533;&#65533;&#65533;&#65533;&#65533;/&#65533;D&#65533;{&#65533;r&#65533;&#65533;K&#65533;&#65533;"U&#65533;&#65533;&#65533;b&#65533;&#65533;&#1247;&#65533;&#65533;w&#65533;&#206;p&#65533;&#65533;'&#65533;f&#65533;-&#65533;&#65533;i&#65533;&#65533;f&#65533;&#65533;{&#65533;&#65533;&#65533;&#1067;l_G&#65533;2&#65533;W|&#65533;j&#65533;G&#65533;7;&#65533;&#65533;ii&#65533;z8&#65533;&#65533;:&#65533;-&#65533;&#65533;9(&#65533;s&#65533;&#65533;E&#65533;f(&#65533;G&#65533;SGy&#65533;&#65533;qn&#65533;Qd&#65533;u&#65533;&#65533;HZ&#257;&#65533;mT&#65533;WD~c&#65533;&#65533;"}&#65533;aw&#65533;)+e;&#65533;@&#65533;C&#65533;&#65533;<4&#65533;@+&#65533;iKpW&#65533;ge&#65533;Qs&#65533;&#65533;Yx-&#65533;C&#65533;&#65533;vG&#65533;IIev,&#65533;G3b8&#65533;&#65533;7mm;&#65533;'e&#65533;G[R&`&#65533;&#65533;&#65533;2&#65533;&#65533;i[H>&#65533;&#65533;;&#65533;{&#65533;Q(%&#65533;R&#65533;&#65533;&#65533;HYW&#65533;Q1 ,&#65533;&#65533;&#65533;%&#65533;&#822;&#65533;k&#65533;&#1094;$&#65533;wA&#65533;w}u(B>tqegGQ^&#65533;&#65533;\&#65533;US&#65533;&#65533;&#25096;&#65533;$&#65533;ws&#65533;#r"&#65533;~*)&#65533;&#65533;Y&#65533;(B&#807;&#65533;&#65533;&#65533;x&#65533;&#65533;h&#65533;Z&#65533;[&#65533;%Y&#65533;a&#65533;D}	K&#65533;#+&#65533;&#65533;&#65533;I&#65533;|&#65533;6&#65533;&#65533;d&#65533;&#65533;Y&#65533;&#65533;<&#65533;&#65533;&#65533;&#65533;&#331;&#65533;[Q8&#65533;&#65533; &#65533;&#65533;&#39116;p&#65533;5&#65533;&#65533;O&#65533;Rm5Gj&#65533;-H&#65533;^&#65533;E`&#65533;8Y% HZv[&#65533;7Ni&#65533;&#65533;&#65533;}~&#65533;hD&#1666;O&#65533;E &#65533;F+r&#65533;&#65533;&#65533;a&#65533;&#65533;&#273;j&&#65533;&#65533;X&#65533;&#65533;&#65533;>&#65533;wG&#65533;m&#65533;(]&#1445;Z6&#65533;~&#65533;#y&#65533;3&#65533;Z&#65533;l'_:&#65533;&#65533;kD&#65533;)L&#65533;R@&#65533;&#65533;&#65533;&#65533;u&#65533;9Y&#65533;:&#65533;(&#65533;&#65533;]5n &#65533;M/P^ &#65533;&#65533;&#65533;)&#65533;6&#65533; B'&#65533;&#65533;D
&#65533;D&#65533;&#65533;.~'>6I9&#65533;1:;&#65533;<	=&#1617;&#65533;&#65533;AC&#65533;t&#65533;FK&#65533;&#65533;&#65533;&#472;.	A&#65533;UY&#65533;Xi&#65533;gX./00@`&#65533;wY&=gXM&#65533;&#65533;;&#1352;wf&#65533;&#65533;I&#65533;H&#65533;&#65533;&#65533;&#65533;&#65533;l&#65533;&#65533;&#65533;&#1623;~&#578;&#65533;&#65533;&#65533;Q&#65533;&#65533;&#65533;%&#65533;%h#&#65533;&#65533;@&#65533;&#65533;<W&#65533;&#65533;Gi)&#65533;&#65533;_&#65533;)?q&#65533;&#65533;&#65533;&#65533;&#65533;&#65533;&#65533;&#65533;9&#65533;&#65533;M,&#65533;&#65533;&#65533;&#65533;&#65533;Z"&#65533;Z&#65533;Ye&#65533;Tv&#65533;&#48538;&#65533;&#65533;&#65533;A &#65533;&#65533;7DB	w&#65533;&#65533;cdMy&#65533;&#65533;Y&#65533;=&#65533;&#65533;&#65533;b&#65533;k&#65533;&#65533;E&#65533;&#65533;5I&#65533;n&#65533;#<&#1607;O y&#65533;G&#65533;&#65533;{&#65533;&#65533;o&#65533;9&#65533;&#65533;&#65533;&#65533;V&#65533;EQ&#65533;D&#65533;&#65533;I&#65533;O &#65533;&#65533;&#65533;R&#65533;,&#135;He&#65533;&#65533; &#65533;&#65533;ZI{&#65533;&#65533;m?&#65533;&#65533;&#65533;&#65533;KU&#1055;j&#65533;&#65533;&#65533;U&#65533;[=&#65533;&#65533;<L&#65533;&#65533;k&#10085;&#65533;>D&#65533;O&#65533;AV&#65533;&#65533;H&#65533; \&#65533;&#65533;R&#65533;&#65533;&#65533;&#65533;&#65533;)&#65533;&#65533;Bq&#1065;~&#65533;&#65533;`&#65533;&#65533;u4ie?&#65533;&#65533;&#65533;&#1314;&#65533;A&#65533;
LJ&#65533;&#65533;&#65533;&#65533;{&#65533;&#754;g7q&#65533; gF&#65533;gv&#65533;&#65533;82&#65533;&#65533;D&#65533;#a;&#65533;&#65533;M:&#65533;Ti:F&#65533;&#65533;3Q&#65533;&#65533;&#65533;}Bv!3&#65533;&#65533;q2&#65533;V&#1896;&#65533;j&#65533;&#65533;)&#65533;&#65533;&#1703;&#65533;*p&#65533;&#65533;:l&#65533;g&#65533;B&#65533;&#65533;&#1102;&#65533;&#65533;h&#65533;&#65533;G&#65533;&#65533;&#65533;J'K&#1700;&#65533;&#65533;&#65533;&#65533;&#65533;D!;H!=&#65533;{P&#65533;7B&#1181;&#65533;&#65533;&#65533;&#65533;9a&#65533;&#65533;q*&#65533;1z&#65533;3&#65533;&#65533;&#65533;;&#65533;/|&#65533;&#65533;U&#65533;&#65533;&#65533;jI&#65533;Gz&#65533;&#65533; V&#65533;;?&#65533;a#&#65533;&#65533;&#65533;&#1703;z&#65533;A#8@vQ&#65533;g
&#65533;&#65533;&#65533;&#65533;&#65533;i&#65533;f'wkA&#65533;&#993;)&#1012;&#65533;&#65533;&#65533;;0P&#65533;&#65533;FT&#65533;&#65533;&#65533;J&#65533;5Yj&#65533;r&#65533;i&#65533;P&#65533;mn&#65533;C&#65533;f&#65533;&#65533;/c&#421;44R'p&#65533;`z}t!v&#65533;&#65533;&#65533;a&#65533;&#65533;7Fe7&#65533;q&#65533;bA&#65533;'&#65533;m&#1264;&#65533;&&#65533;&#65533;&#65533;&#65533;&#65533;&#65533;qt&#65533;:&#65533;&&#65533;>&#65533;+&#65533;&#65533;&#65533;&#65533;&#65533;&#65533;&#65533;ZM&#65533;k3$&#65533;&#65533;&#65533;jz&#65533;U&#65533;&#906;5x&#65533;Y&#65533;&#200;&#954;O&#65533;|)&#65533;&#65533;B&#233;K'&#65533;r.&#65533;&#65533;&#65533;H&<&#65533;&#65533;&#65533;&#65533;#(&#65533;&#65533;"&#65533;i&#65533;&#492;&#65533;&#65533;F{&#65533;&#65533;yv&P&#65533;6&#65533;&#65533;&#65533;5&#65533;&#65533;&#65533;&#871;#z&#65533;912&#65533;
v&&#65533;K&#65533;>&#42065;af;&#65533;&#65533;&#65533;k0j&#65533;d1/&#65533;&#65533;+3&#65533;8Q&#65533;&#43735;}&#65533;&#65533;&#65533;&#1126;&#65533;{K&#65533;}+&#65533;I&#65533;&#65533;1&#65533;&#65533;:&#65533;$&#65533;C&#65533;#Ha&#65533;1&#65533;&#65533;J&#65533;P	D&#65533;n&#65533;&,@b&#1240;&#65533;&#65533;&#65533;=J&#754;&#65533;k&#65533;&#65533;&#65533;&#65533;&#65533;&#65533;&#746;&#65533;70&#65533;(&&#65533;&#65533;*&#65533;Z&#65533;
&#65533;$	k&#65533;&#65533;z J&#65533;&#65533;&#1113;&#65533;1&#65533;&#65533;ZF&#65533;&#65533;[&#65533;"pnGp&#65533;&#372;&#65533;c1C&#65533;&#65533;^&#65533;y7E&#65533;+&#65533;&#65533;&#65533;f&#65533;>&#65533;&#65533;&#65533; &#65533;&#359;&#65533;ix&#558;&#65533;A&#65533;&#436;I&#1227;&#65533;\&#65533;F*&#65533;>C&#65533;4$ z7:`A&#65533;&#65533;&#65533;&#65533;@&#65533;{>&#65533;Sj)an&#65533;qy[&#65533;&#1147;9&#65533;&#65533;p. &#65533;&#1403;&#65533;$ &#65533;&#65533;&#65533;&#65533;Q&#65533;E&#65533;&#65533;&#65533;i_$&#65533;q&#65533;G5q>aF&#65533;* &#65533;X&#65533;G&#65533;&#65533;1{&#65533;i.f&#65533;&#65533;&#65533;|&#231;&#65533;RWJs&#65533;?&#65533;?'39/LbdyH&#65533;&#65533;@&#65533;!&#65533;&#65533;y&#65533;&#65533;9P[g&#65533;a&#65533;K&#65533;&#65533;k:w&#65533;B:&#65533;&#65533;&#65533;wR&#65533;&#65533;!&#65533;D&#65533;&#65533;&#510;&#65533;&#1714;&#1521;/,w^&#65533;)6fK&#65533;&#65533;&#65533;&#65533;&#65533;&#65533;vE&#65533;-&#215;'L&#65533;z&#65533;&#65533;dFI&#1838;K&#65533;&#65533;&#65533;&#65533;&#65533;&#65533;fq.<.&#65533;y&#65533;&#65533;&#65533;&#65533;L&#65533;&#65533;~&#65533;&#65533;Q&#65533;5_&#595;@&#65533;1c0t&#65533;&#65533;&#65533;k&#65533;+&#65533;(&#65533;&#65533;!&#65533;gZ&#65533;		&#65533;,!z^ ;&#65533;k&#65533;%&#65533;&#478;&#65533;&#65533;&#65533;&#65533;&#65533;&#65533;&#65533;#&#65533;&#65533;nIJx&#599;&#65533;&#65533;&#65533;&#65533;&#65533;&#65533;&#65533;;&#65533;l&#65533;&#65533;	!
&#65533;&#65533;mq` &#506;&#65533;R@W&#65533;&#65533;&#65533;L5&#65533;&#65533;&#65533;&#65533;s6H#P&#65533;&#65533;&#65533;|&#65533;h&#65533;aP &#65533;&#65533;r&#65533;&#65533;>X&#65533;iq&#65533;$&#65533;&#788;&#65533;DAj&#65533;Av
l&&#65533;) &#65533;x&#65533; /&#65533;&#65533;&#65533;&#65533;r&#65533;&#65533;U&#65533;, &#65533;&#65533;E&#65533;&#65533;&#65533;&#65533;E&#65533;&#65533;&#65533;T
&#65533;&#65533;&#65533;R&#65533;&#65533;&#65533;%&#65533;+&#65533;1&#65533;F0{&#65533;K@6"c&#65533;&#65533;&#65533;&#65533;&#65533;&#65533;i&#65533;&#65533;&#65533;&#65533;&#65533;&#65533;"!&#853;&#65533;&#65533;pj&#65533;n&#65533;d&#65533;&#65533;&#65533;c0Y&#65533;&#65533;&#65533;&#65533;G(pH&#65533;&#51591;&#65533;&#65533;L&#65533;J&#65533;&#65533;7&#65533;&#65533;d&#65533;S&#65533;o&#65533;&#65533;	&#65533;&#65533;&K];=pHh&#65533;&#57453;>&#65533;&#65533;q&#65533;B&#65533;]g&#65533;&#65533;&#65533;J&#65533;&#945; &#65533;&#65533;e@&#65533;&#65533;&#65533;&#65533;&#65533;&#1432;&#65533;&#65533;Q &#65533;R-in&#65533;/
 -\	[ 	&#65533;&#65533;oQ&#65533;&#65533;&#65533;&#65533;V&#65533;&#65533;&#65533;&#65533;]2[@&#65533;]U+&#65533;]
8&#65533;: &#65533;bL&#65533;uF:L&#65533;%#&#65533;<>&#65533;&#65533;;P
&#65533;&#65533;	&#65533;&#65533;&#65533;q&#65533;&#65533;6 &#65533;&#65533;&#65533;&#65533;&#65533;&#65533;/&#65533;h2`&#65533;k[&#65533;&#65533;F+][&#65533;kOp&#65533;&#65533;&#65533;1g&#65533;&#65533;&#65533;&#65533;?%&#65533;&#65533;&#1353;s&#65533;T&#65533;&#65533;&#65533;&#65533;&#65533;&#65533;6
k@&#65533;\&#65533;I&#65533;&#65533;&#65533;Z5&#65533;hJ&#65533;&#1669;&#65533;&#65533;&#65533;A&#65533;ma&#65533;&#65533;%P&#65533;&#65533;&#65533;%^&#65533;&#65533;&#65533;M&#65533;&#65533;&#65533;&#65533;&#65533;&#65533;<&#65533;&#65533;&#65533;&#2042;&#65533;g &#65533;];n&#65533;&#65533;&#65533;?&#65533;&#65533;&#1810;R&#65533;@&#65533;G&#65533;&#65533;x$&#65533;&#65533;&#65533;e&#65533;&#65533;&#65533;&#65533;r:^&#65533;i&#1246;&#65533;&#65533;&#65533;6q&#65533;c}v0e&#65533;Z&#65533;&#65533;&#65533;&#65533;&#1454;4&#65533;&#65533;|&#65533;<&#65533;&#65533;a&#65533;z&#65533;'@&#65533;&#65533;6&#65533;j&#65533; &#65533;IMc`&#65533;m%&#65533;_Dz5k
&#65533;&#65533;(&#65533;W.m&#65533;&#65533;N&#65533;*O&#65533;&#685;&#65533;9%&#65533;&#65533;] '&#65533;]&#65533;`&#65533;&#65533;&#65533;&#65533;&#65533;;&#65533;R^_|&#65533;)|&#65533;&#65533;Z2&#65533;&#714;`&#65533;S=&#65533;;&#65533;$% &#65533;|5&#65533;P&#65533;&#65533;&#65533;&#65533;&#65533;>&#65533;&#65533;&#65533;W&#65533;&#65533;<X&#65533;&#65533;&#65533;.&#65533;&#65533;tl&#65533;&#65533; &#65533;&#65533;Bp&#65533;&#65533;th5&#65533;&#65533;&#65533;&#626;F&#65533;T
%&#48670;  &#65533;P&#65533;&#1081;&#65533;&#65533;e&#65533;S55&#65533;&#65533;^&#65533;_&#65533;[&#65533;"&#65533;em&#65533;&#65533;&#65533;&#65533;29&#65533;v&#65533;&#65533;&#65533;&#65533;^&#65533;&#65533; 	h&#65533;&#1406;&#65533;&#65533;$H	&#65533;&#65533;&#65533;e&#65533;&#65533;^&#65533;G&#65533;E:&#65533;&#65533;&#65533;4&#65533;;&#65533;&#65533;&#65533;&#65533;&#1958;&#65533;>&#65533;&#65533;&#65533;&#65533;~&#65533;&#65533;&#65533;&#65533;&#65533;&#65533;&#65533;&#65533;&#65533;&#65533;&#65533;&#65533; &#65533;?&#65533;_&#65533;&#65533;&#65533;&#65533;&#65533;/&#65533;? !&#65533; s ,d d &#65533;  &#65533;&#65533;s&#65533;&#65533;&#65533;&#65533;&#65533;&#65533;&#65533;&#65533;&#65533;&#65533;&#65533;&#65533;&#65533;&#65533;&#65533;&#65533;&#65533;&#65533;&#65533;L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240;&#65533;L&#65533;&#65533;&#65533;&#65533;&#65533;&#65533;&#65533;&#932;&#429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
&#65533;&#65533;O&#65533;&#65533;&#65533;,XN&#65533;&#199;&#65533;&#65533;Hd&#65533;&#65533;&#65533;&#262;&#65533;Q&#65533;X&#65533;&#65533;%rX&#65533;H&#1185;&#461;&#65533;J&#65533;By&#65533;HG&4&HX R&#65533;&#667;$Y&#65533;&#297;I&#65533;I< &#65533;&#65533;&#65533;&#65533;HM"&#65533;&#397;&#65533;A&#65533;&#65533;\&#65533;&#65533;&#65533;O&#65533;9f: &#1056;&#400;&#65533;U&#65533;&#65533;&#65533;&#65533;&#65533;0X&#65533;&#65533;&#1451;&#65533;&#65533;T&#65533;&#65533;*&#65533;&#65533;+[	&#65533;rQ&#65533;&#65533;uq&#65533;ha&#65533;&#65533;@&#65533;&#65533;
&#65533;/"&#65533;&#65533;J &#693;(&#1993;&#65533;3w&#65533;Y&#65533;,Z&#65533;&#65533;&#1282;&#65533;q&#65533;&#65533;&#65533;Dt&#65533;R&#65533;D&#65533;K&#65533;&#65533;cW#;&#65533;&#65533;&#65533;&#65533;E&#65533;x&#65533;Y&#65533;*&#65533;8"L&#65533;+&#65533;{&#65533;&#65533;&#65533;&#65533;&#65533;v&#65533;`&#65533;gA&#65533;-u&#65533;o&#65533;*&#65533;&#65533;!D&#65533;w_:k&#65533;&#65533;&#65533;&#65533;&#65533;+<&&#65533;&#65533;&#65533;&#65533;&#65533;w&#65533;&#65533;>.&#65533;_&#65533;8&#65533;_&#266;&#65533;&#65533;&#65533;'&#65533;m&#65533;&#65533;&#65533;VT&#65533;&#65533;&#65533;Qs&#65533;P&#65533;]|H&#65533;&#65533;}&#642;+&#65533;&#65533;&#65533;!t&#65533;&#65533;Z&#65533;f&#65533;N&#65533;M8C[%&#65533;"&#65533;&#65533;PQ&#65533;0&#65533;8&#141;6&#65533;&#65533;Z-&#65533;p\o%nd&#65533;jw&#65533;&#65533;&#65533;Q1&&#65533;&#65533;&#65533;8&#65533;&#65533;;&#65533;h 8$&#65533;&#65533;&#65533;&#65533;]&#65533;M!i))f(3&#65533;wH&#65533;6FY&#65533;&#65533;&#65533;$\&#65533;&#65533;&#65533;&#65533;&#65533;puCiE&#65533;&#65533;'&#65533;&#65533;d&#65533;$&#65533;8&#1863;/&#65533;&#65533;fp&#65533;&#220;E&#1673;g&#65533;{Fj96&#65533;&#65533;&#29889;>Bd&#65533;v&#65533;J&#65533;]&#65533;5J@MHJ&#65533;&#65533;$&#65533;Tzi"&#65533;A&#65533;V&#65533;&#65533;%&#65533;&#39751;&#65533;*&#65533;&#65533;,&#65533;@&#65533;&#65533;B&#65533;&#65533;K&#65533;~gEk#&#65533;x!&#65533;&#65533;&#65533;$v&#65533;&#65533;&#65533;B&#65533;	&#65533;m%Le&#626;&#65533;|h&#65533;&#65533;&#1110;k.&#65533;<&#65533;&#65533;l&#65533;&#65533;&#65533;&#65533;&#65533;M&#65533;&#65533;&#65533;&#778;6&#207;&#65533;{&#65533;F&#65533;R&#65533; &#65533;&#65533;Z&#65533;&#65533;&#65533;&#65533;&#65533;'&#65533;&#65533;J&#65533;#&#65533;&#65533;k&#65533;&#65533;&#65533;K&#65533;&#65533;WI6\&#65533;&#65533;&#65533;&#65533; &#747;&#65533;&#65533;_*&#65533; z&#1921;&#65533;&#65533;&#65533;({4p&#65533;&#65533;&#65533;&#65533;L&#65533;@&#65533;&#65533;N&#65533;&#65533;&#65533;"&#65533;r&#65533;&#65533;&#65533;&#65533;r&#65533;&#65533;&#65533;&#65533;&#65533;\	{&#65533;7&#65533;M&#65533;&#65533;Vm&#65533;&#65533;kf&#65533;Vnjyu&#65533;&#65533;&#65533;43q\]&#65533;W&#65533;R&#65533;V&#65533;&#65533;lk&#65533;&#65533;y^&#65533;u&#65533;al&#65533;&#65533;d;m3&#65533;i[&#65533;6&#65533;m/&#65533;v&#65533;&#65533;&#65533;=&#65533;&#65533;K&#65533;&#65533;&#65533;&#65533;&#65533;}&#65533;&#65533;&#65533;7&#65533;V>&#65533;&#65533;&#65533;~&#65533;&#65533;F/&#65533; &#65533;en"&#65533;&#65533;&#65533;&#65533;3&#65533;Z>h&#1801;n&#65533;&#65533;H&#65533;&#65533;
2`&#65533;/&#65533;&#65533;&#65533;&#65533;x&#65533;&#65533;i4&#65533;c&#65533;~:&#65533;h&#65533;>&#65533;&#65533;&#65533;&#65533;&#65533;&#65533;&#65533;&#65533;&#1626;{;)t&#65533;&#65533;&#65533;&#65533;&#65533;&#65533;&#65533;&#65533;0<&#65533;X&#65533;&#65533;&#65533; &#65533;j&#65533;'&#65533;&#65533;,k|P&#65533;&#53847;&#65533;&#65533;&#65533;"p}&#65533;&#65533;&#65533;}&#65533;&#595;~&#65533;@;Ln&#65533;f>&#65533;&#65533;&#65533;&#65533;[&&#65533;T-&#65533;O&#65533;&#65533;&#65533;&#65533;&#65533;&&#65533;&#65533;OU/&#65533;&#65533;&#65533;&#65533;&#65533;&5&#65533;p&#65533;3&#65533;R&#65533;&#65533;&#65533;`}&#65533;r&#65533;&#65533;?&#65533;&#65533;V&#65533;&#65533;&#65533;&#65533;&#65533;&#65533;N&#65533;&#65533;
A&#65533;&#65533;&#415;F&#65533;JOaw&#65533;&#417;O}Mk&#65533;&#65533;&#65533;&#65533;+>  &#65533;&#65533;&#65533;.&#65533;q&#1677;&#65533;&#65533;E&#65533;d4`T&#65533;8D&#65533;&#65533;`&#65533;&#65533;&#65533;&#65533;P&#65533;D&#65533;QZ2X&#65533;&#65533;$&#65533;R&#65533;%V&#65533;G&#65533;&#65533;T@&#65533;%Db#D+sqi&#65533;-&#65533;"&#65533;8&#65533;G=&#65533;&#65533;&#65533;l! &#65533;&#65533;&#65533;Q@`&#65533;I&#65533;&#65533;&#65533;E&#65533;&#65533;&&#65533;&#65533;&#65533;&#65533;&#65533;&#65533;\&#65533;&#65533;#&#65533;x&#65533;&#65533;&#65533;	J&#65533;FKMrr&#65533;&#65533;&#65533;*720R&#65533;&#65533;-K%:BI&#65533;b3Q9 &#65533;X&#65533;5&#65533;&#65533;E&#65533;&#65533;&#65533;\&#65533;&#65533;&#65533;aO&#65533;&#65533;<f=&#65533;&#65533;&#65533;l&#65533;&#65533;$&#65533;&#65533;cD5&&#65533;5AM&#65533;&#65533;#C&#65533; &#65533;&#4903;<&#65533;I&#65533;z&#65533;&#65533;,X3&#65533;"g&#65533;+n&#65533;4
&#65533;	!:&#65533;&#65533;&#65533;&#65533;&#65533;&#65533;B&#65533;&#1030;:&#65533;\&#65533;*&#65533;v&#65533;&#65533;&#65533;&#65533;Ca&#65533;&#500;&#65533;&#65533;z&#65533;&#65533; &#65533;H#L6&#65533;&#65533;&#65533;%&#65533;&#65533;&#65533;8&#65533;"&#65533;&#65533;LgJS>N&#65533;bD&#65533;&#65533;D&#65533;&#65533;8&#65533;&#65533; *4(&#65533;[p E)&#180;&#65533;HM&#65533;R&#65533;&#65533;&#65533;&#65533;&#65533;2Z:&#65533;&#65533;%&#65533;&#65533;&#65533;&#65533;&#65533;-&#65533;&#65533;HA&#65533;&#65533;&#1297;&#65533;&#65533;`}e&#489;S[j&#65533;PiWR&#65533;r&#65533;p&#65533;&#65533;\&#65533;&#1603;&#65533;&#65533;&#65533;?&#65533;@+&#65533;&#1420;o&#65533; }]&#65533;&#65533;\K&#65533;&#65533;j&#65533;H_&#65533;aL&#65533;-@a&#65533;&#65533;&#65533;Z&#65533;&&#65533;t&#543;a
X,\&#65533;&#65533;&#65533;
&#1021;I6FHc&#65533;@&#65533;j&#1134;&#65533;&#65533;&#65533;&#65533;&#65533;lD&#65533;&#65533;&#65533;&#1462;`T&#65533;i&#65533;&#65533;#&#65533;h6[&#65533;&#65533;^{VD&#65533;FBr&#65533;&#65533;&#65533;&#65533;&#65533;B&#65533;&#65533;&#65533;&#65533;Z&#65533;&#65533;R&#65533;&#65533;/b&#65533;l&#65533;&#65533;&#65533;R=&#65533;&#65533;&#65533;a&#65533;K^&#65533;
X,,6&#65533;2$&#65533;m&#1327;&#65533;&#65533;&#65533;;&#65533;[&#65533;&#65533;&#65533;&#65533;b&#65533; &#65533;&#34361;&#65533;Ne&#65533;&#65533;&#65533;U&#65533;v&#65533;&#65533;&#1140;&#65533;&#65533;&#65533;M&#65533;&#65533;&#65533;&#65533;	&#65533;&#65533; &#65533;&#65533;&#65533;&#65533;&#65533;&#65533;70&#65533;
&#65533;&#65533;~&#65533;&#65533;{&#65533;&#221;	&#65533;&#65533;'	c&#65533;Q&#65533;oc.<&#65533;x<f&#65533;A;&#65533;&#65533;&#1784;2&#65533;-S<. =.1&#65533;R&#65533;&#65533;&#65533;&#65533;&#65533;k&#65533;&#65533; &#65533;&#65533;]&#65533;.&#1529;`&#65533;&#65533;&#65533;:&#65533;&#65533;H&#65533;cCF\2&#65533;&#65533;d&#65533;&#65533;&#65533;&#65533;&#817;X&#65533;&#65533;J1&#65533;&#65533;&#65533;c&#65533;f&#65533;p&#65533;b&#65533;&#65533;&#1997;'&#65533;4&#65533;&#65533;&#65533;&#65533;&#65533;Y&#65533;&#65533;&#998;!&#65533;&#65533;&#65533;Yl&#65533;&#65533;319&#65533;!:(&#65533;&#65533;&#65533;&#65533;|n&#65533;&#65533;2E;v&#65533;&#65533;&#65533;&#65533;%&#211;&#65533;&#894741;H&#65533;.g &#65533; &#65533;&#65533;&#65533;&#65533;W~'&#65533;gQ&#65533;&#65533;&#65533;`&#65533;o&#65533;&#65533;&#65533; &#65533;OG.4R&#940;&#65533;&#65533;&#65533;j&#65533;&#65533;&#65533;cn&#65533;$&#65533;E *;&#65533;e&#65533;k&#65533;&#65533;&#65533;:>&#65533;&#65533;&#65533;&#65533;A&#65533;&#65533;A&#65533;&#65533;R&#65533;V2&#65533;&#1028;l&#65533;|&#65533;&#26334;?3&#65533;&#65533;p%X&#65533;&#65533;&#65533;(&#65533;"&#31412;4&#65533;!&#65533;&#65533;/&#65533;&#65533;4&#65533; &#65533;&#65533;&#65533;!&#65533;&#65533;&#65533;&#65533;&#65533;&#65533;&#65533;U&#65533;`&#65533;&#65533;&#65533;&#1305;&#65533;&#65533;m G&#65533;ka&#65533;Y&#65533;&#65533;&#65533;<:	@&#65533;&#65533;K"&#65533;:&#65533;&#65533;N{&#65533;S&#65533;ng&#65533;ig9?&#65533;&#65533;&#65533;t&#65533;a&#65533;m&#65533;&#65533;<&#65533;wGeUN>&#65533;&#65533;&#65533;{A&#65533;y&#65533;q+k&#65533;&#65533;sn&#65533;&#65533;&#1444;&#65533;H&#65533;&#65533;Xk&#65533;&#65533;&#65533;4P&#65533;q&#65533;&#65533;(&#65533;%@&#65533;&#65533;Re&#65533;&#65533;Sl&#65533;x&#65533;&#65533;&#65533;i=&#65533;>&#65533;&#65533;&#65533;>[|&#65533;&#65533;0&#65533;&#65533;<H&#65533;&#1146;S&#65533;Z&#65533;&#65533;&#65533;1p&#65533;&#65533;&#65533;U&#65533;b&#65533;.vI&#65533;&#65533; 0&#65533;&#65533;&#65533;&#65533;}&#65533;z}&#65533;&#65533;&#65533;&#65533;)"&#65533;v&#65533;&#65533;Y&#65533;&#65533;&#523;&#65533;&#65533;&#65533;Ih&#65533;&#65533;}/&#1502;&#65533;&#65533;D&#65533;&#456;&#65533;$&#65533;&#65533;&#65533;&#65533; _(&#65533;&#65533;&#1106;)&#65533;#&#65533;g&#65533;%&#65533;<&#65533;,&#65533;4&#65533;&#65533;&#65533;&#65533;1|?M&#65533;x&#65533;&#861;!&#65533;&#65533;:&#65533;&#65533;&#65533;}G&#65533;u&#65533;&#65533;&#65533;&#65533;`&#65533;&#65533;,&#65533;&#65533;#&#65533;O&#65533;&#860;&#65533;&#65533;z&#65533;K&#65533;c&#65533;&#65533;&#65533;&#1889;&#65533;&#65533;&#707;h:&#65533;&#65533;&#65533;&#65533;^Y&#519;&#65533;\r&#65533;2_|&#65533;&#65533;&#65533;4&#65533;&#65533;&#65533;&#65533;n^t~&#65533;&#65533;{&#65533;xx&#65533;g~&#65533;&#65533;~&#65533;&#65533;&#65533;&#65533;%E3?Uu}P&#65533;Dfs!&#65533;dz&#65533;D#^&#65533;&#65533;7&#65533;&#65533;&#65533;R&#65533;	_&#65533;K&#65533;&#65533;;gp&#65533;`R&#65533;>&#65533;>&#65533;"&#65533;&#65533;VTG[
&#65533;&#65533;W&#65533;k&#65533;&#65533;z&#65533;&#65533;&#65533;&#65533;&#65533;&#65533;o&#65533;&#65533;Y&#65533;&#65533;L&#65533;&#65533;j,xC6&#65533;&#65533;;S&#65533;)&#65533;&#65533;u&#65533;a)&#451;&#65533;&#28872;&#65533;&#65533;&#65533;'&#65533;0&#65533;T'&#65533;Fc#%PB&#65533;B&#65533; &#65533;i&#65533;&#65533;z&#65533;&#65533;&#65533;CW (&#65533;0Z	\&#65533;&#65533;v"&#65533;&#65533;{Y'V&#65533;$Z A23pY&#65533;a4&#65533;&#65533;mc&#65533;&#1862;&#65533;`q&#65533;&#65533;b&#65533;&#65533;&#65533;U&#65533;V&#65533;&#65533;B
p$!&#65533;-&#65533;&#65533;!&#65533;>Q&#65533;Z3sY&#65533;r&#65533;X,&#65533;&#65533;`o&#65533;_&#65533;&#65533;2%&#65533;&#65533;&#65533;o&#65533;&#65533;Anc&#65533;&#65533;3,&#65533;g&#65533;&#65533;&#65533;&#65533;'&#65533;A&#65533;&#65533;&#65533;~&#964;&#65533;&#65533;&#65533;pZ{&#65533;&#65533;&#65533;&#65533;'&#449;&#65533;U&#65533;!v&#168;f1&#65533;PM w&#984;Z&#65533;&#65533;&#65533;&#65533;.sw&#65533;&#65533;i8c&#65533;/&#65533;&#65533;&#65533;0&#65533;&#65533;&#65533;&#65533;&#65533;\&#65533;&#65533;0&#65533;peu&#65533;T&#65533;zt&#65533;j&#65533;&#65533;a&#65533;&#65533;NQ&#65533;	pY
&#65533;O&#65533;&#1360;&#65533;&#65533;&#65533;&#65533;&#65533;&#65533;h&#65533;a&#65533;(&#65533;h@X&#65533;&#65533;&#65533;&#65533;a=F&#65533;&#65533;Hr$@\&#65533;b&#65533;'Vh&#65533;c&#65533;&#1298;-9T&#65533;U&#65533;p&#65533;-&#65533;w&#65533;&#65533;0&#65533;8&#65533;m&#65533;`&#65533;&#65533;0&#65533;W\&#65533;Zr&#65533;&#65533;7d&#65533;+&#65533;LG'y&#65533;4M S&#65533;@i!J&#65533;&#65533;&#65533;&#65533;&#65533;d&#65533;&#65533;&#65533;&#65533;&#268;&#65533;&#65533;&#65533;&#65533;&#65533;0&#65533;B&#65533;O M &#65533; 5&#737;&#65533;u7&#65533;`&#65533;&#65533;&#1162;&#65533;&&#65533;_&#65533;T&#65533;&#65533;"&#65533;x,
u&#65533;&#65533;&#65533;j&#598;nik	O`&#65533;	&#65533;&#65533;P&#65533;&#65533;b22b&#1462;&#65533;&#65533;H{&#65533;&#65533;8&#65533;ZG&#65533;&#65533;&#65533;ld&#65533;m&#65533;&#65533;&#65533;	.&#65533;)&#1048;&#65533;h
=&#65533;p&#65533;I_&#65533;x&#65533;pp}i&#65533;&#65533;&#25940;4MW)&#65533;{&#65533;b&#65533;&#65533;F&#65533;	&#65533;I	&#65533;&#65533;I&#65533;&#65533;&#65533;&#65533;I&#65533;7&#65533;&#65533;p
&#65533;&#65533;&#65533;&#65533;q&#65533;&#65533;&#65533;]&#65533;)&#65533;xf&#65533;}&#65533;q\t&#65533;N&#65533;&#65533;&#65533;&#65533;i	&#65533;V&#65533;Q&#65533;&#65533;&#65533;&#65533;&#65533;$&#65533;&#65533;&#65533;&#824;"&#1216;&#65533;&#65533;c&#65533;Y1&#65533;cc&#65533;s&#65533;w&#41234;&#65533;I&#65533;e8U\`&#65533;&#65533;&#65533;	&#329;&#65533;	&#65533;$#K&#65533;l&#65533;&#65533;&#65533;&#607;	3&#65533;&#65533;&#65533;y&#65533;IY&#65533;&#65533;Q&#65533;&#65533;9
S&#65533;&#65533;&#65533;2Z&#65533;1Z&#65533;&#65533;&#65533;&#65533;&#65533;&#65533;qu&#65533;&#65533;&#65533;^&#65533;{&#65533;9d	&#65533;&#65533;u&#65533;b&#65533;IT0L6&#65533;N&#65533;&#65533;9@&#65533;&#65533;&#65533;C&#65533;/&#65533;&#65533;&#65533;&#65533;&#65533;4&#65533;W&#65533;&#65533;	q6:&#65533;&#65533;&#65533;p&#65533;&#65533;&#65533;&#1504;&#65533;&#65533;&#65533;A &#65533;~&#65533;'L	&#65533;V&#65533;&#65533;&#65533;i&#65533;&#65533;-&#65533;sUj&#65533;&#65533;&#65533;`"&#1891;&#65533;&#65533;W&#65533;s7&#65533;!`Vv&#65533;pe&#65533;&#65533;&#65533;&#65533;b&#65533;Bd&#65533; &#65533;&#65533;&#65533;&#65533;&#358;&#65533;&#65533;pR)&#65533;&#65533; d &#65533;C&&#65533;}&#65533;&#1617; &#65533;F5&#65533;
&#65533;A3F&#65533;&#65533;&#65533;itA&#65533;T&#65533;7&#65533;&#65533;&#65533;&#65533;&#65533;&#65533;5tF&#65533;&#65533;j&#65533;}:gf1&#65533;&#65533;X&#65533;&#65533;&#65533;)&#65533;A&#65533;&#65533;9&#65533;&#65533;&#65533;:&#65533;|\&#65533;qr	
dq&#65533;_&#1694;&#65533;;&#65533;{&#65533;&#65533;&#65533;&#65533;j&#65533;&#65533;&#65533;
&#65533;jS2&#65533;&#65533;w:+&#410;4&#65533;0&#65533;b&#65533;
&#65533;&#65533;&#65533;&#551;&#65533;&#65533;	&#65533;&#604;&#65533;&#19176;&#65533;&#65533;&#65533;:&#65533;&#65533;f&#65533;u&#65533;|1&#65533;0&#65533;&#1363;QMZ&#65533;&#65533;&#65533;&#65533;Z&#65533;&#65533;&#1711;&#2041;&#65533;v7&#65533;&#65533;z&#65533;&#65533;&#65533;&#65533;&#65533;&#65533;&#65533;&#65533;!&#65533;&#65533;&#65533;&#65533;1
&#65533;&#65533;522&#65533;|e*6p&#65533;(&#65533;&#65533;&#65533;O&#65533;a4h&#65533;zd%j&#65533;9&#65533;m&#65533;g&#65533;&#65533;W"4Mv~&#65533;3[&#65533;&#65533;&#65533;v&#65533;XHb&#65533; &#65533;e&#65533;tY&#65533;=&#1109;&#65533;my&#65533;&#1514;>&#65533;&#65533;d2;&#65533;&#1486;&#65533;&#301;&#65533;&#65533;;<&#65533;2&#65533;1&#65533;j&#1692;&#65533;P&#65533;&#65533;xB&#65533;1&#65533;J&#65533;&#65533;&#1605;'&#65533;&#65533;	&#65533;z&#65533;G&#65533;&#65533;&#65533;A:y$&#65533;&#1517;&#40295;&#65533;
Z0&#65533;i&#65533;&#65533;&#65533;&#65533;H0Q&#65533;&#65533;&#65533;m&#65533;&#65533;&#65533;&#65533;*&#65533;_&#65533;s]&#28943;&#613; &#65533;&#65533;&#65533;&#65533;d&#65533;ZP&#65533;t&#65533;
Q&#65533;^&#65533;&#1336;&#65533;&#65533;Bz&#65533;&#65533;&#65533;&#65533;j&#65533;&#65533;&#65533;3Xk#&#65533;8&#65533;7&#65533;&#65533;`&#65533;{&#65533;j&#65533;&#65533;YR&#65533;&#65533;G&#65533; &#65533;F&#65533;o{F0v23&#65533;c&#1128;+[Xp'&#65533;K9&#65533;&#65533;z&#65533;&#65533;&#65533;&#65533;&#65533;&#65533;&#65533;&#65533;&#65533;&#65533; &#65533;&#65533;'K	
W|tB&#65533;&#65533;&#65533;&#65533;&#65533;&#65533;2&#65533;t&#65533;j&#65533;m&#65533;S0&#65533;kr;&#65533;&#65533;G&#65533;2~&#65533;t&#65533;&#14490;&#65533;B3!&#65533;&#65533;'W&#65533;l0&#65533;&#65533;q4&#65533;&#65533;yU`&#65533;&#65533;0&#65533;0&#65533;Gl&#65533;&#45964;q&&#65533;&#65533;]:&#65533;J&#65533;K&#65533;&#65533;\q&#65533;*&#65533;&#65533;Z`,#&#65533;%&#65533;m&#65533;&#65533;&#65533;&#65533;&#65533;0&#65533;&#65533;	&#65533;&#65533;[>&#65533;{(V CeKw&#65533;gp&#65533;YP&#65533;7&#65533;a1&#65533;&#65533;&#65533;&#65533;	&#65533;	nc`5&#65533;&#248;/7p&#65533;z&#634;F[&#65533;&#65533;G\&#65533;sw&#65533;M&#65533;6&#65533;&#65533;&#65533;C&#65533;&#65533;-&#65533;&#2283;&#65533;&#65533;F :u&#65533;|a&#65533;&#65533;&#65533;(&#65533;&#1380;U&#65533;&#65533;&#65533;&#65533;&#65533;![t6&#65533;?&#711;&#65533;&#65533;&#65533;&#65533;4&#65533;&#65533;hZx&#65533;+&#65533;b&#65533;U&#65533;&#65533;k&#65533;&#65533;"&#65533;&#65533;&#65533;-&#1017;&#65533;&#65533; -&#65533; &#65533;&#65533;&#65533;&#65533;o&#65533;&#65533;]&#65533;a&#65533;Z&#65533;;&#65533;&#65533;?\&#65533;%&#65533;N&#65533; t;&#65533;&#65533;&#65533;AC<&#65533;A&#65533;&#65533;&#65533;&#65533;&#65533; &#65533;&#65533;c`&#65533;N&#65533;r&#65533;H&#65533;%P&#65533;Z&#279;d&#65533;&#65533;e&#51554;&#65533;&#65533;&#43546;&#65533;&#65533;=&#65533;&#763;,&#65533;&#65533;&#251;&#65533;D&#65533;&#654;&#65533;&#65533;&#65533;vTl&#65533;&#65533;&#65533;v&#65533;<z&#65533;&#65533;*&#65533;&#679;&&#65533;[	&#65533;x&#65533;&#65533;q&#65533;&#65533;qP&#65533;H&#65533;O&#65533;&#65533; &#65533;)z&#65533;u1 X4&#65533;&#65533;&#65533;&#65533;&#65533;&#65533;5i&#65533;&#65533;>&#65533;&#65533;&#65533;u&#65533;d&#65533;&#65533;&#65533;-&#65533;Sf,&#65533;&#65533;L\&#65533;H!&#65533;&#65533;8[&#65533;&#65533;H|F &#65533;b0g0`&#65533;&#65533;G&#65533;<&#65533;&#65533;'d&#767;&#65533;D&#65533;0b&#65533;v&#65533;/>=G&#65533;x&#65533;&#65533;)Q&#65533;&#65533;&#65533;H&#65533;%.0&#739;&#65533;E&#65533;&#65533;&#1551;JB&#65533;&#65533;&#65533;&#65533;CM&#65533;&#65533;&#65533;qv&#65533;&#65533;w($&#65533;&#65533;%U#;&#65533;&#65533;,&#65533;&#65533;i[x&#65533;# m&#65533;-&#65533;&#65533; &#65533;[{Y&#65533;&#65533;&#65533;&#65533;8&#65533;)i&#65533;sb&#65533;&#65533;&#824;?y	;&#65533;E&#65533;&#65533;
x&#65533;'"&#65533;4:&&#65533;	&#65533;&#65533;1rmw&#65533;^P&#65533;&#65533;&#65533;&#65533; s &#65533;\&#65533;&#65533;R")&#65533;)&#1663;&#65533;}&#65533;&#65533;7&#65533;&#65533;&#1475;&#65533;ePf &#65533;&#65533;"&#609;&#65533;*&#37497;&#65533;$&#65533;y=&#1795;&#65533;&#65533;s&#65533;&#65533;&#577;@&#65533;&#65533;&#65533;&#65533;"u&#65533;7&#65533;&#65533;&#65533;&#1604;@&#1768;&#65533;,&#65533;&#65533;&#65533;2&#65533;9+d&#65533;&#65533;&#65533;&#65533;jp&#65533;&#65533;A&#65533;&#65533;&#65533;M&#65533;&#65533;&#65533;c&#65533;Qz&#65533;&#65533;&#65533;G&#65533;5&#65533;&#65533;
&#1603;&#65533;+&#65533;&#65533;r&#65533;&#65533;c&#65533;U&#65533;-&#765;&#65533;&#65533;i1&#65533;&#65533;&#65533;	&#65533;&#65533;*&#65533;c&#65533;+&#65533;H&#65533;&#65533;&#65533;&#65533;&#65533;&#65533;&#65533;&#65533;&#65533;.}A&#65533;&#1746;&#65533;<&#65533;&#65533;>r&#65533;&#65533;t&#65533;&#65533;$f&#65533;VcY&#65533;*&#65533;&#65533;&#65533;&#65533;C&#65533;&#65533;0&#65533;&#65533;&#65533;lg&#65533;8&#65533;	&#1542;&#574;&#65533;&#65533;9&#65533;&#65533;&#65533;:I&#1613;&#65533;@^&#65533;u	&wALF&#65533;&#65533;&#65533;&#1696;&#65533;eQL&#65533;p
g%1&#65533;&#65533;&#65533;*&#65533;Z.&#65533;&#65533;&#65533;TT&#65533;&#65533;[&#65533;9T,&#1061;ib&#65533;&#65533;
[&#65533;&#65533;&#65533;K^<fn>&#65533;J&#65533;t&#65533;t&#65533;6&#65533;!&#65533;&#65533;t&#65533;;&#65533;&#65533;~>&#65533;^&#65533;bd&#65533;Nl,&#65533;&#65533;>,&#65533;n&#65533;&#65533;z&#1167;&#65533;&#65533;6&#37278;&#65533; !&#65533; d ,` p &#65533;  &#65533; &#65533;H&#65533;&#65533;&#65533;&#65533;*,B&#65533;&#65533;&#199;#J&#65533;H&#65533;&#65533;&#331;3j&#65533;Xq&#65533;&#463;.I&#65533;&#65533;&#595;(S&#65533;\&#626;&#65533;&#727;0c&#668;Y&#65533;&#65533;9&#65533;&#65533;&#627;&#65533;&#991;q&#65533;tH&#65533;&#65533;&#1123;H&#65533;*]&#692;iB&#65533;,&#65533;J&#65533;J&#65533;&#65533;N&#65533;N&#65533;j&#65533;&#693;&#65533;&#1519;&#65533;&#65533;&#65533;q&#65533;F&#65533;I&#65533;~&#65533;&#694;&#65533;&#1769;j&#65533;&#669;K&#65533;&#65533;&#1915;2N&#65533;8&#65533;&#65533;o_5&#65533; yK&#65533;&#65533;&#65533;w+^&#824;&#65533;&#65533;*&#65533;&#65533;@&#65533;r&#65533;&#65533;3k.&#52787;&#65533;&#992;&#65533;h&#65533;b&#65533;d&#65533;&#65533;qF&#65533;s&#65533;&#65533;&#65533;KN&#65533;K;&#65533;&#65533;&#1784;o&#65533;p&#65533;&#65533;t&#65533;&#65533;&#65533;&#65533;&#65533;&#65533;5&#65533;&#65533;e&#65533;=&#65533;&#65533;&#65533;&#1059;K&#65533;&#65533;&#65533;&#65533;M&#65533;5L&#65533; &#65533;&#65533;t&#65533;&#65533;&#65533;&#65533;&#65533;&#65533;9&#65533;<U&#65533;&#65533;&#65533;&#65533;g&#65533;q&#65533;&#65533;o&#65533;&#65533;O&#65533;&#65533;}&#65533;&#65533;M&#65533;&#65533;&#65533;&#65533;&#65533;&#65533;&#65533;&#65533;&#65533;v&#65533;x&#65533;&#65533;g`GL&#65533;&#65533;{ L&#65533;@&#65533;U&#1793;Vh&#65533;}&#65533;]w'&#1296;&#65533;W&#65533;&#65533;&#65533;&#65533;&#65533;&#353;w&#65533;&#65533;&#65533;&#65533;H&#65533;:&#65533;&#65533;&#65533;8&#65533;HX&#65533;&#864;]wu'"&#65533; &#65533;&#65533;&#65533;&#65533;:&#65533;&#65533;&#65533;A*D&#65533;&#65533;&#65533;3&#65533;&#65533;b&#65533;IVi&#65533;-d&#207;\&#65533;&#65533;&#65533;d&#65533;HY&#65533;&#65533;A%&#65533;&#65533;)D&#1298;Aq&#131;< &#65533;&#65533;.&#65533;x&#65533;Y&#65533;Z,&#65533;&#65533;%w}&#65533;[&#65533;b
&#65533;&#65533;xzF&#65533;&#65533;.r`&#65533;&#65533;	&#65533;H@xv&#1428;&#35160;Rx&#65533;uB&#287;&#65533;?)&#65533;p&#560;C&#65533;&#65533;!IFK6lp&#65533;&#65533;rJ&#65533;:&#65533;u&#65533;j&#47946;nZ&#65533;"&#65533;&#65533;k&#65533;&#65533;(&#65533;
C&#65533;&#1629;&#65533;&#65533;4&#65533;&#65533;	&#65533;eM"a&#65533;&#1342;U&#65533;^F$h_q+`&#65533;6mn&#65533;&#65533;d&#65533;H+&#65533;&#65533;@&#65533;&#65533;J&#65533;@&#65533;U+&#65533;&#65533;&#65533;&#65533;&#65533;j&#47095;jh&#721;&#65533;&#65533;O&#65533;&#65533;(&#65533; 0&#65533;l &#65533;x$&#65533;G|^{&#65533;(E&#65533;&#65533;&#65533;_3&#65533;&R9l&#1063;&#65533;S~LG&#65533;&#65533;&#65533;.,&#65533;&#65533;$(n&#65533;&#65533;l&#65533;F&#65533;A&#65533;&#65533;&#65533;Fbz<&#65533;H:A
&#65533;|[&#65533;
&#65533;+i  &#65533;xp&#65533;7WM&#65533;G&#65533;&#65533;&#65533;&#65533;@N&#65533;1&#65533;K&#65533;&#65533;&#65533;/u&#65533;&#65533;&#65533;3"&#65533;&#65533;
eF&#65533;R2&#65533;&#65533;2&#65533;&#65533;
e&#65533;&#65533;6c}0}&#65533;&#65533;&#65533;k&#65533;{i&#65533;&#65533;_%&#65533;=&#65533;P&#65533;&#65533; |m&#65533;&&#65533;F!>&#65533;&#65533;a&#65533;&#65533;&#65533;&#65533;=&#65533;`]&#65533;f&#65533;&#65533;!&#65533;&#1903;&#65533;&#65533;&#65533;&#65533;&#65533;N&#65533;&#65533;&#65533;&#65533;u&#65533;&#65533;A~&#65533;Kq?:9&#65533;H&#65533;&#65533;g&#65533;y&#65533;@&#65533;&#65533;[&#65533;&#65533;&#65533;.x&#65533;&#65533;&#65533;8&#65533;&#65533;+mNA&#749;K&#65533;&#65533;e&#65533;[&#65533;vQ&#65533;G&#65533;x&#65533;#&#65533;&#65533;&#65533;&#65533;|r-&#65533;&#65533;&#65533;
k~&#65533;&#65533;&#725;&#65533;E&#65533;&#65533;&#65533;&#65533;sn`&#65533;&#65533;&#65533;&#65533;&#65533;u&#44171;&#65533;&#65533;&#65533;[&#65533;&#65533;&#65533;&#65533;&#65533;&#65533;&#65533;&#65533;&#65533;O|&#65533;;_j&#65533;7&#65533;&#65533;ut&#65533;&#1964;R&#65533;&#65533;&#65533;&#65533;&#65533;#,p&#65533;&#1246;&&#65533;&#65533;&#65533;&#65533;{&#65533;&#65533;&#1591;&#65533;&#65533;?I&#65533;&#65533;&#65533;H&#65533;/&#65533;i&#65533;&#65533;&#65533;u&#65533;&#65533;&#65533;j &#65533;&#65533;]&#65533;r"&#65533;b*|<&#65533;&#65533;R&#65533;B&#1701;&#1011;a&#65533; &#65533;&#65533; @a&#65533;&#65533;&#65533;C&#65533;Unv>&#802;&#65533;&#65533;#!&#65533;&#65533;g&#65533;&#65533;&#65533;&#65533;&#65533;&#65533;i&#65533;&#65533;&#65533;L&#65533;=&#65533;X&#65533;y0&#65533;&#65533;8&#65533;F&#65533;h&#65533;&#65533;&#65533;&#65533;E0&#65533;&#65533;&#65533;K`.&#65533;&#65533;&#65533;zL&#65533; &#65533;&#65533;&#65533;q&#65533;1&#65533;!J&#65533;HI&#65533;(_}"&#65533;H&#65533;/&#1816;&#1093;/&#65533; C&#65533;&#65533;&#65533;c4x "!Ib&#65533;&#65533;&#65533;<&#65533;B*&#65533;Grt&#65533;,%!&#65533;b&#65533;&#65533;&#65533;L&#65533; 0s&#659;doNO&#65533;&#65533;&#65533;f&#65533;$%&#65533;d&#65533;&#65533;G&#65533;a&#65533;:&#65533;{&#65533;a&#65533;0&#65533;&#1103;&#65533;j&#594;8&#65533;M`&#65533;&#65533;L&#65533;&#65533;&#65533;3&#65533;&#65533;&#65533;l&#65533;S&#65533;&#65533;&#65533;^&#65533;/6R-M&#65533;&#65533;&#65533; &#65533;&#65533;4&#433;&#65533;"Z&#65533;&#65533;&#1304;&#65533;&#385;S&&#65533;Lh&#65533;te&#65533;&#65533;:&#65533;&#65533;:&#65533;Y&#65533;2&#65533;&#65533;T&#65533;fy&#65533;&#65533;&#65533;IP&#65533;&#65533;&#65533;&#65533;DH&#65533;H&#65533;0Vjl1Q&#65533;J&#65533;C&#65533;&#65533;&#65533;n&#65533;&#65533;&#65533;&#65533;H&#65533;&#65533;K&#65533;)NZXS&#65533;&#65533;)+&#65533;&#1410;&#65533;&#65533;s&#65533;1-O&#65533;&#65533;2&#65533;)&#65533;&#65533;&#65533;&#447;V>E&#65533;X&#65533;H&#65533;&#531;t&#65533;fK&#65533;&#1313;&#65533;&#65533;J&#65533;"&#65533;&#65533;l&#834;_A&#65533;&#65533;&#65533;&#65533;&#65533;&#1362;zcR&#65533;:&#65533;&#65533;3&#65533;t&#65533;&#65533;x&#65533;8&#65533;&#65533;&#65533;e&#65533;[;&#65533;h&#65533;u&#65533;M&#65533;)M&#65533;&#65533;&#65533;$&#65533;:4&#65533;"&&#65533;x&#65533;&#65533;&#65533;&#65533;&#65533;Q &#65533;&#65533;&#65533;*&#65533;$&#202;
@&#65533;&#65533;&#65533;V&#65533;F&#65533;M&#65533;jW&#65533;ZV&#65533;G&#65533;&#65533;Q:&#65533;"*&#65533;.&#65533;&#65533;&#65533;T&#65533;3[&#65533;&#65533;&#65533;&#65533;&#65533;&#65533;1&#65533;&#65533;&#65533;(&#65533;&#1049;&#65533; R&#65533;&#65533;&#65533;o&#65533;&#65533;&#65533;&#65533;:W4(&#65533;&#65533;&#65533;8q}&#65533;d&#65533;.&#65533;J&#65533;&#65533;z&#65533;&#65533;&#65533;oBh&#1056;&#65533;)@& TS&#65533;&#65533;Y&#65533;x&#65533;|&#65533;K&#2020;&#65533; /&#65533;&#65533;&#65533;&#65533;&#65533;&#65533;twX&#65533;&#65533;&#65533;L&#65533;&#65533;i+&#65533;)&#65533;&#65533;&#65533;`&#65533;X+&#65533;if'&#65533;&#1050;&#65533;  &#65533;/N&#65533;+_&#65533;&#65533;yq&#65533; &#65533;x&#65533;&#65533;^&#65533;D&#65533;&#65533;b&#1666;X&#65533;0&#1428;&#65533;9&#65533;[q&#65533;&#65533;&#65533;d&#65533;Q]&#65533;'xs&#1497;&#65533;&#65533;&#513;&#65533;&#65533;&#65533;f&#65533;&#65533;&#65533; &#65533;&#590;A>&#65533;262&#65533; 8&#65533;);&#65533;I &#65533;&#65533;'&#65533;d&#65533;*&#65533;r&#65533;*&#65533;2;&#65533;#&#65533;t\&#65533;,&#65533;n&#65533;u&#65533;4-v&#65533;K&#65533;&#65533;&#65533;&#65533;f&#65533;3lF&#65533;.&#65533;&#65533;(n&#65533;&#65533;&#1850;&#65533;&#65533;Yb&#65533;H&#65533;&#65533;&#65533;&#65533;&#65533;&#65533;&#65533;F;&#65533; &#1641;&#65533;UQG&#65533;@&#65533;&#65533;&#65533;OJ&#65533;&#65533;R&#65533;&#65533;$ZX&#65533;&#307;&#65533;G&#65533;V&#65533;&#204;&#65533;&#65533;&#65533;)&#65533;z&#65533;&#65533;&#65533;&#65533;p*g&#783;&#949;&#65533;&#65533;&#65533;*&#65533;:&#1386;&#65533;amzpFg&#65533;&#65533;Z%$&#65533;&#65533;gk&#65533;$&#65533;f&#65533;&#65533;&#65533;k&#65533;&#65533;I&#65533;^#&#65533;&#65533;&#622;b&#65533;8N.&#8264;&#65533;:&#65533;&#65533;@y&#65533;&#65533;c
i[&#65533;&#65533;&#60824;&#65533;&#65533;3&#65533;J&#65533;3'n&#65533;q&#65533;eNG[&#65533;&#65533;&#65533;&#65533;&#65533;&#65533;f6&#65533;G&#65533;&#65533;u&#65533;&#65533;&#65533;p&#587;&#65533;&#65533;&#65533;&#65533;,&#65533;&#65533;\4&#65533;m_W&#65533;&#65533;]'&#65533;&#65533;&#65533;k1f&#65533;&#65533;s>&#65533;&#65533;"~O&#65533;&#65533;&#65533;m&#65533;&#65533;&#65533;&#65533;(&#65533;&#65533;&#65533;&#65533;&#65533;&#65533;&#65533;mei2&#65533;&#65533;;E&#737;&#65533;	<&#65533;&#65533;og&#65533;&#65533;r&#65533;&#583;&#340;&#65533;&#65533;&#1088;m&#65533;&#65533;s&#65533;&#65533;&#65533;&#65533;&#65533;vBs&#65533;!&#65533;&#65533;&#65533;&#65533;&#65533;&#65533;jF&#65533;&#65533;XS;&#65533;?&#65533;u&#65533;&#65533;Y][&#65533;@&#65533;&#65533;&#65533;	&#65533;~u&#65533;&#65533;]&#65533;;b&#65533;&#65533;K&#1816;2z&#65533;&#65533;nJ&#65533;&#65533;&#65533;&#65533;&#213;&#65533;).&#65533;\#$h&#65533;&#65533;O&#65533;&#65533;&#651;&#65533;&#65533;i&#65533;&#65533;Gr&#222;&#65533;v&#65533;qA&#65533;Z&#65533;&#65533;&#245;&#65533;&#65533;&#65533;&#65533;H&#65533;K&#273;&#65533;yS&#65533;&#65533;&#65533;Q&#65533;&#65533;&#1884;&#65533;&#65533;&#65533;v&#65533;NW}&#65533;&#65533;&#65533;6&#65533;&#65533;OV&#65533;&#65533;&#65533;&#65533;&#65533;m&#65533;&#65533;&#65533;&#65533; f&#1703;y&#1211;&#65533;&#65533;&#65533;]&#1347;&#1935;hM&#65533;&#65533;ev&#65533;&#65533;a&#65533;- 
&#65533;&#65533;&#65533;b&#65533;&#65533;L&#65533;&#65533;_&#65533;&#65533;2&#65533;&#65533;&#1246;&#65533;&#65533;&#65533;&#65533;&#65533;$&#65533;u&#65533;s&#65533;g&#65533;2B&#65533;&#65533;&#65533;&#65533;e&#65533;~&#65533;&#65533;r&#65533;6&#65533;&#1207;.&Ex&#65533;A&#65533;&#448;&#65533;r&#65533;3&#65533;&#65533;&#65533;&sxrX }&#65533;vK&#65533;p&#65533;&#65533;~M&#65533;b8&#65533;g2&#65533;61 d&#65533;p&#65533;g&#65533;78&#65533;w&#65533;uya(s2&#65533;*&#65533;=&#65533;eP&&#65533;K&#65533;67d2%&#65533;B&#65533;/&#65533;11Hr3&#65533;u&#65533;B6&#65533;2&#65533;&#65533;4;Xe&#65533;&#65533;{Ez&#65533;"L&#65533;}(w&#65533;&#65533;z&#65533;|%&#1476;&#65533;MT}M&#65533;&#65533;Iw&#65533;&)&#293;nd&d8&#65533;dj[&#65533;&#65533;\g8&#65533;*/&#65533;p]2p&#65533;&#65533;p&#65533;Q&#65533;&#1477;&#65533;F&#65533;$&#65533;&#65533;)K&#65533;&#65533;u&#65533;c&#65533;2&#65533;C&#65533;XH&#65533;_aa%ARst&#65533;1*&#65533;o=7<&#65533;G&#65533;&#65533;j&#65533;hrL f&#65533;&#65533;r&#65533;&#65533;8 &#65533;&#65533;&#65533;,iW5&#422;&#65533;J&#65533; &#65533;Dg>&#65533;&#65533;a~&#65533;&#1162;CG&#65533;xjq&#65533;&#65533;&#65533;B&#65533;&#65533;g1U&#65533;Gr&#65533;PB&#65533;5&#65533;&#65533;/&#65533;&#65533;&#65533;&#65533;&#65533;L&#65533;X{32&#65533;rJ&#65533;_&#65533;< zH&#65533;r&#65533;&#65533;I&#65533;H&#65533;sK&#65533;cp&#65533;Hj&#65533;&#65533;|.&#65533;q&#65533;&#65533;&#65533;ra &#65533;H;&#65533;&#65533;/;A&#65533;@H&#65533;&#65533;&#65533;(&#65533;1&#65533;)&#65533;N&#65533;&#65533;&#65533;7H&#65533;/&#65533;&#65533;`' w&#65533;&#65533;&#450;&#65533;$$&#65533;S~$B,&#65533;&#65533;	00&#65533;/I&#65533;29&#65533;
&#65533;&#65533;&#1331;yn&#65533;sXA/&#65533;u&#65533;&#65533;z(M&#65533;&#65533;R&#65533;&#65533;&#65533;T&#65533;!&#65533;K&#65533;&#65533;&#65533;&[&#65533;&#65533;K?&#65533;Q&#65533;&#65533;h@Y&#65533;&#65533;$:q&#65533;&#65533;&#65533;$&#65533;&#65533;&#1620;Y&#65533;&#65533;UIH#.Y&#65533;x&#65533;f&#65533;#M&#65533;W&#65533;N&#65533;&#65533;:UxI&#404;d&#65533;&#65533;Dz&#65533;&#65533;&#65533;1O&#65533;(&#65533;X?SAr3Isf&#1112;&#65533;&#65533;&#65533;&#65533;&#65533;7&#65533;&#65533;b&#65533;Y&#65533;`&#65533;3&#65533;&#65533;&#65533;h&#65533;3G3eY&#65533;^c&#65533;u&#65533;yS)&#65533;&#65533;l@&#65533;pbg&#65533;&#65533;kB2&#65533;fb&#65533;#k&#1543;b&#65533;,6&#65533;'e9=/I&#65533;&#65533;(&#65533;Y&#65533;T&#65533;&#65533;P(&#65533;&#65533;!)&#65533;I&#345;w&#65533;3 &#65533;M $h2&#65533;&#65533;Q&#65533;&#65533;&#65533;&#65533;vJ&#65533;5'&#65533;TD&#65533;h``&#65533;r&#65533;&#1625;9#&#65533;P&#65533;&#65533;ITp&#65533;&#1153;&#65533;b&#65533;'@eg&#65533;3&#65533;&#65533;s&#65533;&#65533;v&#65533;&#65533;Y8&#65533;&#65533;91&#65533;&#150;&#65533;&#65533;U&#65533;Y&#65533;a&#65533;&#65533;&#65533;~8&#65533;&#65533;&#65533;4&#65533;c&#65533;	&#65533;/"&#65533;o&#65533;b&#65533;&#65533;r&#65533;k2Rgf&#65533;&#65533;JI&#65533;&#65533;&#65533;Q&#65533;Qty&#65533;\&#65533;&#65533;U&#65533; &#65533;3&#65533;6:&#65533;&#65533;&#65533;I#J#l&#65533;f&#65533;x&#65533;@&#65533;*z&#65533;q&#65533;.*R&#65533;8:t}q&#65533;$&#65533;cW8T&#65533;&#65533;q&#65533;+j@&#542;&#65533;&#612;SQ&#65533;3
WOhx&#65533;Ejh&#65533;&#65533;&#65533;D&#65533;W[&#677;H&#65533;E`&#676;v*&#65533;r_6`*l
&#65533;[pzWJ&#65533;S&#65533;&#65533;r!&#65533;]
-9&#65533;&#65533;&#65533;w:&#65533;z&#65533;'&#65533;Y9&#65533;&#65533;Y&#65533;&#1702;]&#65533;Q &#65533;&#65533;q&#65533;&#65533;I&#65533;1&#65533;&#1700;#&#65533;&#65533;79v&#65533;&#65533;&#65533;&#65533;&#65533;&#65533;&#65533;w&#65533;-i-Fu$-PY&#65533;&#65533;'&#65533;f2v&#65533;Q &#65533;9&#65533;iJ&#65533;|&#65533;/"&#641;yZY&#65533;(&#65533;T{&#65533;&#65533;&#65533;&#65533;&#65533;P_&#65533;`&#65533;*z&#65533;*&#65533;d&#65533;&#65533;7&#65533;&#65533;
m&#65533;qM&#65533;&#1196;&#65533;x&#65533;&#65533;
&#65533;&#65533;&#6327;&#65533;5F&#65533;'&#65533;n&#65533;&#65533;&#65533; T&#65533;&#65533;g&#65533;&#65533;&#65533;&#682;&#65533;
&#65533;&#65533;&#65533;R&#65533;^P&#65533;&#65533;&#65533;)&#65533;6:&#65533;r&#65533;T&#65533;&#65533;R&#65533;8&#65533;&#65533;&#238;&#65533;9A&#65533;&#1711;&#65533;Js P&#65533;&#1225;&#65533;&#65533;3&#65533;c&#65533;&#65533;?	K*&#65533;a&#65533;u;6&#65533;&#65533;&#65533;B&#65533;u:&#65533;&#65533;&#65533;&#65533;d&#65533;DM&#65533;&#65533;z&#65533;8O&#65533;Q&#65533;&#65533;&#65533;&#65533;l&#65533;&#65533;&#65533;&#65533;&#65533;&#65533;&#65533;&#65533;}&#65533;)&#65533;y&#65533;"&#65533;T<bM*@MR&#65533;x&#65533;&#65533;&#65533;)B&#65533;&#65533;c&#65533;c&#65533;&#65533;&#287;8k&#65533;
EEu&#65533;J;b&#739;&#65533;l&#65533;!&#65533;&#65533;&#65533;
aR&#65533;`&#65533;&#65533;&#65533;H&#65533;&#65533;&#65533;P&#65533;&#65533;&#65533;&#65533;Z&#65533;&#65533;*&#65533;U&#65533;g&#65533;&#65533;&#65533;`&#65533;&#65533;&#65533;23Y&#65533;e{!X&#1646;&#65533;&#65533;[i@p&#65533;QAHwgz &#273;&#65533;a&#65533;/&#247;W5T*x&#65533;&#65533;&#65533;&#65533;[/X&#65533;}/&#166122;5p&#630;&#65533;&#283;&#65533;}&#65533;&#65533;d&#65533;qE&#65533;f&#65533;&#65533;&#65533;l U&#65533;A&#65533;&#65533;&#65533;S&#65533;.&#65533;&#65533;1&#65533;a*&#65533;&#65533;&#65533;=J&#65533;J&#65533;,`&#65533;(	&#65533;>&#65533;&#65533;&#65533;&#65533;4Ezm&#65533;&#65533;D&&#65533;&#65533;&#65533;j&#65533;&#65533;&#65533;&#65533;+l&#65533;K&#65533;&#65533;{"&#65533;
&#65533;&#65533;C|9&#65533;f&#65533;&#65533;&#65533;&#65533;{w~&#65533; &#65533;;NE;W`&#65533;&#65533;A&#65533;&#65533;U&#65533;&#65533;0`&#65533;v&#43747;&#689;\)>zy&#65533;&#65533;[g &#65533;&#65533;&#1626;+(&#65533;;&#65533;.&#65533;&#1791;
&#65533;&#65533;:&#65533;&#65533;V&#65533;&#65533;[h&#65533;h2&#65533;u/?&#65533;sq&#65533;&#65533;&#65533;&#2027;&#65533;&#65533;B&#65533;&#65533;&#65533;/&#65533;A&#65533;&#65533;J&#65533;&#2195;p&#65533;\[&#65533;&#65533;U&#65533;&#65533;c&#65533;&#575;	&#65533;_M&#65533;'0&#65533;q.&#65533;&#65533;&#65533;;3I&#65533;&#65533;U&#65533;h&#65533;&#65533;R&#65533;&#65533;&#65533;6&#65533;&#65533;&&#65533;_K&#65533;&#65533;%E&#65533;S&#65533;T0&#65533;|% &#65533;#&#65533;&#65533;&#65533;&#65533;# &#65533;&#65533;&#65533;&#65533;&#65533;p&#65533;&#65533;Qx&#65533;&#65533;?&#65533;&#65533;&#65533;&#65533;K1Sh&#65533;&#65533;|Q&#65533;zR&#65533;&#65533;!4	P&#65533;Rgv&#65533;&#65533;)&#65533;&#65533;&#65533;&#65533;5&#65533;&#805;&#65533; &#65533;w&#65533;K&#65533;&#65533;;UPR[&#65533;F&#65533;U&#65533;kW&#732;&#65533; &#65533;G:&#65533;Pp&#9158;&#65533;&#65533;0	&#65533;*&#65533;&#65533;&#238;&#65533;&#65533;&#65533;&#65533;NP&#65533;&G{&#65533;&#230;&#65533;}rZ0pF&#65533;vi&#65533;&#65533;&#65533;LI/0{&#65533;&#65533;&#65533;&#65533;`&#65533;&#65533;&#65533;&#65533;&#65533;&#65533;&#769;2&#65533;&#65533;"o&#65533;&#65533;&#65533;Z&#65533;t&#65533;&#65533;6\&#65533;m&#65533;&#540;&#65533;&#65533;Y&#65533;&#65533;
4|&#65533;(&#65533;&#65533;&#65533;&#828;&#65533;&#65533;g&#65533;&#65533;&#65533;&#65533;&#65533;f&#65533;&#65533;w&#65533;&#65533;&#65533;,gD&#65533;&#65533;&#65533;G&#763;&#65533;&#65533;w&#65533;&#65533;&#65533;&#65533;&#65533;Qa&#65533;o&#65533;&#65533;;&#65533;b`&#1145;9;-&#65533;VM&#65533;&#65533; =H&#65533;w&#65533;<&#65533;&#493;&#65533;&#65533;,&#65533;&#65533;&#783;P
&#65533;&#65533;&#1139;&#65533;5&#65533;&#65533;&#14467;f&#65533;&#65533;&#65533; Ec&#65533;&#65533;b&#65533;h&#65533;&#65533;+~&#65533;&#65533;&#65533;Z&#65533;&#65533;&#65533;&#1664;@&#892;&#65533;&#65533;&#65533;l7&#65533;DT&#65533;&#65533;&#65533;tw&#65533;&#65533;&#65533;&#65533;f<&#65533;&#65533;!&#65533;&#65533;>
m\D&#65533;3Ma	&#311;_Z&#65533;I&#65533;V&#65533;&#65533;Y&#65533;#&#65533; r&#65533;@X'f&#65533;R=&#65533;h&#65533;5&#65533;w2&#65533;&#65533;&#65533;`;g&#65533;&#65533;&#769;&#1303;i>2&#65533;Y&#65533;}&#1276; &#65533;&#65533;&#1567;&#1839;<$&#65533;&#65533;46&#65533;|>i&#65533;k&#65533;"&#65533; &#65533;"&#65533;&#65533;1&#65533;V&#65533;e::&#65533;&#65533;'&#65533;Mt&#65533; &#65533;&#65533;&#53668;l#&#1056;&#65533;(&#65533;&#1304;&#65533;&#65533;&#1411;U&#65533;&#65533;&#65533;v&#65533;h&#65533;&#65533;M&#65533;O0&#65533;&#65533;>&#65533;G&#65533;&#65533;-&#1741;&#65533;=v&#65533;c6&#65533;&#65533;&#65533;})]P&#65533;&#65533;&#65533;Q&#65533;G&#65533;e}&#65533;&#65533;&#65533;n&#65533;u&#65533;'&#65533;&#65533;&#1140;&#65533;&#372;&#65533;&#65533;G5%	&#65533;Cg&#65533;&#65533;m&#65533;&#65533;%a&#65533;`K&#65533;&#65533;)L&#65533;&#65533;&#65533;6&#65533;&#65533;=&#773;&#65533;'&#65533;&#65533;
&#65533;m&#1847;N&#803;&#65533;&#65533;j&#65533;&#65533;!&#65533;&#2028;&#65533;4*&#65533;p &#65533;&#434;%>&#65533;1Z&#65533;^&#65533;mf&#65533;]&#65533;3&#65533;&#65533;&#65533;$&#65533;T&#65533;&#65533;&#65533;&#65533;&#65533;&#921;r&#65533;:n&#65533;&#65533; >^&#65533;&#609;&#65533;8,&#65533;L&#65533;&#65533;&#65533;L?R~&#65533;&#65533;&#65533;&#65533;aX&#65533;&#65533;&#65533;&#65533;&#65533;&#65533;&#65533;b&#65533;R,&#65533;&#65533;"<&#65533;h&#65533;&#65533;z&#65533;i&#65533;}&#65533;&#65533;&#65533;k&#65533;=p^&#65533;a&#65533;&#65533;l&#65533;z~&#65533;K&#65533;%&#1109;&#65533;{&#65533;&&#65533;&#65533;&#65533;j&#65533;~&#65533;&#65533;a'2-&#65533;&#65533;&#65533;&#65533;&#65533;:&#65533;&#65533;&#65533;&#65533;&#978;^&#65533;_I&#38302;&#65533;&#65533;&#730;^&#65533;&#65533;&#65533;.&#65533;.&#65533;&#65533;\&#65533;&#65533;&#65533;&#1419;&#65533;&#65533;&#65533;&#65533;&#65533;&@&#65533;&#65533;.&#65533;.&#65533;*P&#65533;&#65533;&#65533;&#65533;&#65533;&#48910;QZ&#65533;&#65533;&#65533;dZ !&#65533; i ,` p &#65533;  &#65533; &#65533;H&#65533;&#65533;&#65533;&#65533;K&#65533;L&#548;&#65533;&#65533;$,B&#65533;&#65533;&#65533;&#65533;3j&#65533;&#561;&#65533;&#463; C.|Q&#65533;&#531;(S&#65533;\&#626;&#65533;&#727;0c&#65533;&#792;p$&#603;&V&#65533;8&#65533;&#65533;&#991;"q&#65533;J&#65533;&#65533;&#1123;H&#65533;*]&#692;&#65533;&#1255;P&#65533;J&#65533;J&#65533;*&#979;C&#65533;&#1658;s'&#1071;`&#65533;&#65533;J&#65533;&#65533;&#1651;h&#1258;]&#65533;&#65533;i&#658;9&#65533;&#65533;1&#65533;P&#65533;x&#65533;&#65533;l&#759;&#65533;&#2047;&#65533;>r&#65533;&#65533;&N&#65533;&#65533;&#65533;V&#65533;z#K&#65533;8&#65533;&#65533;&#65533;&#728;3[.&#65533;G&#65533;O\&#65533;8u&#65533;&#65533;&#65533;:&#65533;&#65533;k&#65533;&#65533;c&#734;M&#65533;vQ&#65533;Y&#65533;&#65533;8,&#65533;&#65533;&#65533;&#65533;M&#65533;&#65533;&#65533;&#65533;&#65533;&#65533;m+_&#956;y[&#65533;B'1&#65533;7&#65533;&#1189;})n&#65533;&#65533;&#65533;I&#65533;&#65533;&#65533;O&#65533;<&#65533;&#65533;6oz&#65533;^&#65533;&#65533;u&#65533;*v&#65533;&#65533;&#65533;M&#65533;&#65533;&#65533;&#65533;&#65533;&#1023;&#65533;&#65533;&#65533;&#65533;&#65533;Bh&#65533;&#65533;&#65533;^i+ f=&#65533;&#65533;&#65533;|&#65533;&#65533;&#65533;YVh&#65533;y-hW&#65533;u&#65533;a&#65533;&#65533;&#65533;(c&#65533;AWb&#65533;0&#65533;v&#65533;F&#65533;&#65533;hah&#65533;8&#65533;&#65533;&#65533;&#65533;&#1057;A&#65533;&#65533;vA&#65533;&#65533;5D&#65533;&#65533;&#65533;0&#65533;&#65533;&#65533;&#65533;v&#65533;wV&#65533;TVi&#65533;F&#65533;}H&#1878;"&#65533;e&#65533;`&#65533;&#65533;&#65533;&#65533;&#65533;&#65533;&#65533;4i@&#65533;G&#65533;S^)&#65533;U&#65533;F &#65533;]zi &#65533;&#65533;&#65533;&#65533;&#65533;e&#65533;&#612;&#65533;%@y&#65533;5&#1193;&#34952;f	"bU&#65533;[&#65533;&V:&#65533;c&#65533; &#65533;t* &#65533;n&#65533;&#65533;T&#65533;&#65533;j&#65533;x&#65533;&#297444;&#65533;&#65533;i&#65533;&#65533;/d&#65533;&#65533;\hn&#65533;)&#65533;0&#65533;9&#65533;T&#65533;&#65533;&#65533;&#65533;d&#1129;JB&#65533;&#65533;[`ia&#451;&#65533;)
&Ap&#65533;2d&#65533;R+x-&#65533;i&#65533;x&#303;&#65533;&#65533;&#65533;S&#65533;"[&#1047;&#65533;&&#65533;X&#65533;&#874;5&#65533;Q &#63492;&#65533;&#1028;Q&#65533;&#65533;mAd&#1872;B	&#65533; &#65533;&#65533;&#65533;&#65533;bi&#65533;z&#65533;|6&#65533;}F&#65533; m&#65533;&#65533;&#1946;&#65533;Le&#65533;&#65533;T6&#65533;o&#65533;&#65533;U&#65533;&#65533;$&#65533;d&#65533;&#65533;b&#304;&#65533;,&#65533;&#65533;-m809&#65533;-&#944;&#65533;&#858;&#65533;&#65533;&#65533;&#65533;r&#65533;&#65533;,&#65533;&#65533;&#65533;v&#65533;&#65533;&#65533;&&#65533;rG &#65533;&#65533;dN&#65533;<o&#350;&#65533;&#65533;-n:&#65533;.&#65533;2|&#65533;&#65533;&#65533;&#65533;*A&#65533;&#65533;dw&#65533;P&#65533;I4&#65533;&#65533;3&#65533;t&#65533;@ &#65533;LMs&#65533;"ylY&#65533;&#65533;&#243;u&#65533;&#65533;f&#65533;&#65533;&#65533;m&#65533;&#65533;u|tG&#65533;&#65533;&#65533;8mvT70&#65533;3&#65533;4&#65533;}&#65533;F5&#65533;dV^&#1773;&#65533;&#65533;{n&#65533;&#65533;&#65533;&#65533;&#65533;%&#65533;y&#65533;&#65533;&#65533;&#65533;=9TJ &#65533;&#362;a&#65533;&#65533;&#65533;V&#65533; &#65533;&#65533;R&#65533;&#65533;W&#65533;&#65533;&#65533;]'&#65533;&#65533;&#65533;&#65533;i&#65533;&#65533;|&#1610;&#65533;K;m&#65533;J&#955;&#65533;&#65533;&#65533;&#65533;&#65533;&#65533;&#65533;&#65533;&#65533;2@&#65533;]&#423;o*&#65533;j/&#65533;&#65533;&#65533;<&#65533;&#65533;&#621;w&#65533;&#65533;&#65533;&#65533;&#65533;j&#65533;=E &#65533;@&#65533;0&#65533;&&#65533;aLT&#65533;K &#65533;t&#65533;6&#65533;&#65533;}&#779;&#65533;G&#65533;SA&#65533;%&#65533;&#65533;&#679;f&#65533;&#65533;)6&#65533;&#65533;h&#65533;{J&#65533;(&#65533;E&#65533;@FP~&#65533;&#65533;&#65533;&#65533;&#65533;&#65533;Lm&#65533; A&#65533;&#65533;&#148;LL|8&#65533;&#65533;m&#65533;RH&#65533;]&#65533;(%A&#65533;`F&#65533;&#65533;&#65533;&#65533;&#65533;w&#65533;&#65533;\C&#65533;;&#65533;lL&#65533;&#65533;^&#65533;h&#65533;&#65533;&#65533;6&#65533;PO&#65533;Du&#65533;&#65533;&#65533;N&#65533;Ml&#65533;FvF&#65533;;&#65533;&#65533;H&#65533;6&#65533;b<!&#65533;(&#65533;&#1908;&#65533;u.<&#65533;&#65533;&#65533;&#816;{&#1056;o&#65533;&#65533;&#65533;U&#65533;ov&#65533;bh&#65533;v&#65533;&#65533;&#65533;a&#65533; &#65533;b&#65533;a&#65533;1&#65533;!5y&#65533;&#65533;tv&#65533;$\&#65533;(8&#65533;@x&#65533;&#65533;&#65533;&#65533;&#65533;&#65533;Zz&#65533;' &#65533;S&#65533;&#65533;&#1477;&#65533;Pj&#65533;&#65533;E Tr&#65533;[&#65533;$&#65533;&#65533;&#65533;h&#65533;A&#65533;&#65533;&&#65533;&#1315;K^&#65533;f&#65533;N,1&#1326;&#65533;&#65533;V&#65533;4!&#65533;&#386;3*&#65533;&#65533; ^&#65533;&#65533;&#65533;&#65533;]&#65533;J&#65533;&#65533;'<=C&#971;8hs&#65533;&#65533;&#65533;&#184;&#65533;&#65533;^&#65533;(&#65533;&#65533;&#65533;g7f&#65533;&#1241;"L;&#65533;&#65533;&#65533;&#65533;&#65533;&#65533;z&#827;p&#65533;L&#65533;&#65533;
&#65533;^ o&#65533;H)&#65533;r_&#65533;w:G&#65533;q&#292;&#65533;$TT @-^&#65533;&#65533;eRD`&#65533;&#65533;s&#65533;H&#65533;K"&#1182;&#65533;&#65533;&#65533;&#65533;&#65533;c~H&#65533;&#65533;&#65533;Le&#65533;&#65533;9&#65533;&#65533;V&#65533;h&#65533;&#65533;P|J&#65533;&#65533;&#65533;JT&#65533;&#65533;;*&#65533;&#65533;'!&#65533;&#65533;S&#65533;&#65533;&#65533;&#65533;&#65533;j&#65533;&#65533;jU&#65533;W1&#65533;=&#65533;&#65533;{&#65533;&#65533;&#65533;&#1513;H&#65533;l;&#65533;&#65533;Y&#65533;&#65533;W&#65533;&#65533;k&#65533;@N3&#65533;&#65533;&#65533;&#65533;&#1049;&#65533;LQ_&#65533;&#65533;qt&#65533;c&#65533;&#65533;&#65533;C=&#65533;&#65533;SS&#65533;+J&#65533;&#65533;&#65533;&#65533;r&#65533;&#65533;&#65533;&#65533;E&#65533;&#65533;0.&#65533;P=&#65533;&#65533;&#65533;u&#65533;&#65533;{&#65533;d&#65533;&#65533;&#65533;&#65533;R|T&#65533;&#65533;F&#65533;4&#65533;&#65533;&#65533;&#65533;p&#65533;k&#65533;<P&#65533;M&#65533;&#65533;4&#65533;&#65533;&#65533;m&#65533;&#65533;&#65533;&#65533;&#65533;Z&#65533;"U&#65533;`"% &#65533;y&#65533;&#65533;u&#65533;[&#65533;DS&#65533;U,y&#65533;K^&#65533;&#65533;&#65533;pe&#65533;|&#65533;&#65533;&#65533;`,&#1738;&#65533;o&#65533;BLQ>&#65533;&#65533;&#65533;|&#65533;&#65533;4 &#65533;&#65533;{&#65533;&#65533;&#65533;&#65533;@ &#65533;p&#65533;&#65533;&#65533;`&#65533;Z&#65533;&#65533;&#65533;L&#65533;&#65533;&#65533;v&#65533;B&#65533;
&#65533;0&#65533;&#65533;g&#65533;(~(Y&#65533;;&#65533;Wx-.&#65533;&#65533;kH)BJ&#65533;&#65533;)N1&#65533;>r9&#65533;U&#65533;Ia&#65533;n&#65533;&#13244;8_&#65533;J&#65533;t&#65533;&#65533;&#65533;&#65533;&#65533;G&#944;&#65533;&#65533;Le&#65533;&#44462;k&#65533;-b&#65533;&#1836;&#65533;Fy&#65533;&#65533;|&#65533;z&#65533;&#65533;*&#65533;p&#65533;&#65533;UN&#65533;&#65533;&#65533;&#65533;&#65533;t&#65533;&#65533;&#65533;&#65533;&#65533;k&#65533;\M&#65533;"u{hf&#65533;&#65533;Y&#65533;&#65533;&#65533;Hy^&#65533;&#65533;&#65533;&#65533;o &#65533;*&#65533;&#65533;&#65533;K&#65533;	$VA/	4&#65533;&#65533;&#65533;8&#65533;&#1176;&#948;,&#65533;&#65533;J(3e&#65533;&#65533;ifq&#65533;_/K&#65533;e&#65533;&#65533;G&#65533;*&#65533;&#65533;&#602;&#65533;&#65533;&#65533;&#65533;&#65533;&#65533;&5&#65533;,&#65533;&#65533;r&#65533;&#65533;Zj&#65533;&#65533;&#65533;&#65533;&#65533;&#577;&#65533;&#65533;jV&#65533;&#65533;&#65533;&#65533;O&#65533;&#65533;m&#65533;|&#65533;Eh&#65533;mR?&#65533;&&#993;g&#65533;J&#65533;&#65533;&#65533; P&#65533;=w&#65533;K&#65533;|XW&#65533;Mn<&#65533;&#65533;L&#65533;+_Z6p&#65533;&#65533;&#65533;&#65533;-&#65533;	&#65533;Q&#65533;&#43918;&#65533;&#65533;&#65533;&#65533;Sv&#65533;3&#65533;&#65533; &#65533;&#65533;zf&#65533;&#65533;J&#65533;&#65533;&#65533;;&#65533;&#65533;3&&#65533;lw&#65533;&#65533;&#65533;u7C&#65533;&#65533;0&#65533;U&#65533;&#65533;&#65533;O&#65533;1&#65533;&#65533;&#65533;(.&#65533;h:o]`fV&#65533;&#65533;&#65533;&#65533;J&#65533;&#65533;Bo&#65533;I&#65533;&#65533;&#65533;&#65533;&#65533;&#65533;6&#65533;&#65533;&#65533;4,&#925;&#65533;&#65533;D&#65533;&#65533;k&#65533;'8&#1369;&#65533;8.t&&#65533;&#65533;B&#65533;&#65533;o2&#65533;6&#65533;&#65533;&#65533;&#65533;&#65533;`&#65533;?x&#1191;S&#65533;&#65533;&#65533;&#65533;&#65533;t9&#65533;&#538;&#65533;&#65533;;&#65533;&#65533;l&#65533;&#1319;^n&#65533;&#65533;&#65533;&#65533;~	-%U&#65533;&#65533;Y&#880;&#65533;"&#65533;&#65533;&#65533;&#65533;&#65533;&#65533;&#1687;&#65533;3&#65533;&#65533;{&#65533;&#65533;
&#65533;/*&#65533;xRQTw&#65533;&#65533;q&#65533;4K&#65533;&#65533;Tq&#65533;&#65533;a^}&#65533;&#65533;	|&#65533;&#65533;M08X&#65533;Mo&#65533;;&#65533;+&#65533;@&#65533;;r.foW&#65533;#&#65533;<&#65533;&#65533;&#65533;&#65533;&#65533;@6&#65533;&#65533;&#25823;o&#65533;1J&#65533;GUjCH&#65533;h&#65533;&#65533;o-&#65533;&#65533;&#65533;&#65533;T#&#65533;&#65533;q-&#65533;&#65533;e)&#65533;u&#39819;&#65533;&#65533;<Y>&#65533;&#65533;&#65533;&#65533;&#65533;&#65533;}&#65533;e&#65533;&#65533;&#65533;&#65533;&#65533;O&#65533;6&#65533;&#1319;&#65533;&#956;&#65533;gHn{&#65533;&#65533;&#65533;;&#65533;&#65533;&#65533;&#65533;&#65533;kS&#65533;}@{&#65533;&#65533;m&#65533;}&#65533;%4YB&#65533;K&#65533;{&#65533;6&#65533;y&#65533;G_=&#65533;&#65533;&#65533;fQJ&#966;e&#65533;qv&#65533;0d&#567;%X,&#65533;.&#65533;|&#65533;&#65533;&#65533;&#65533;uft}0&#65533;J&#65533;ra&#65533;&#65533;&#65533;m X\&#65533;&#65533;GJz&#65533;&#65533;~&#65533;'48^6&#65533;s&#65533; &#65533;&#65533;h&#65533;7K0&#65533;R'&#65533;pY&#65533;z&#65533;{&#132;&#65533;\Ox]g&IS&#65533;d&#65533;&#65533;&#65533;3&#65533;s7&#65533;F|o&#65533;M&#65533;6)J&#65533;|&#65533;rWeX&#65533;\&[8&#65533;&#65533;uRR&#65533;1md@&#1938;&#65533;&#65533;U&#65533;y&#65533;&#65533;WZ&#65533;&#65533;*&#65533;&#65533;b8&#65533;\&#1095;&#65533;u&#65533;&#65533;Ft:&#65533;&#65533;&#65533;)XX&#65533;&#65533;$Q&#65533;u&#65533;G&#65533;&#65533;#&#65533;&#65533;&#65533;%v&#65533;&#65533;/&#65533;>g&#65533;i8&#65533;&#65533; :&#65533;{&#65533;W@?&#1417;&#65533;8l&#65533;&#65533;&#65533;&#65533;&#65533;0&#65533;&#65533;3&#65533;2&#65533;3&#65533;&#65533;EP&#65533;&#65533;&#65533;?&#65533; P7&#65533;"MP&#65533;&#65533;v&#65533;&#65533;`&#522;&#65533;&#65533;&#65533;&#33245;&#1484;&#65533;&#33480;&#65533;)cAv&#1752;"4&#65533;I&#65533;&#65533;&#65533;8&#65533;O6&#65533;p6&#65533;&#65533;d&#65533;f}&#65533;xj&#65533;s&#65533;Bp&#65533;&#65533;23&#65533;B&#65533;&#65533;&#65533;A&#65533;HV{&#65533;x&#65533;1pI&#65533;g&#65533;&#65533;&#33731;&#65533;&#65533;c&#65533;H&#65533;&#65533;@&#65533;&#65533;&#65533;&#65533;&#65533;Fi&#65533;&#65533;&#65533;&#65533;
67P[&#1618;&#65533;&#65533;&#65533;&#65533;&#65533;@&#65533;&#65533;&#65533; '&#65533;i&#65533;&#65533;&#65533;_NAa&#65533;T&#65533;&#65533;&#65533;o@&#65533;H&#65533;&#65533;&#65533;&#65533;H(&#65533;;&#65533;&#65533;&#65533;,&#1618;
4&#65533;T&#65533;]&#65533;&#65533;^&#65533;P&#65533;&#65533;3b&#65533;As*&#65533;!%)y&#65533;w&#65533;!VK	&#65533;1)&#65533;&#65533;(&#65533;ftb&rjr&#65533;|&#65533;$&#65533;QB&#65533;&#65533;,a'&#65533;t&#65533;x&#65533;O<&#65533;&#65533;"a~&#65533;&#65533;&#467;&#65533;&#65533;&#65533;&#65533; )q&#65533;&#65533;&#65533;&#65533;&#65533;}&#65533; p&#65533;&#65533;&#65533;k(bN0j>g&#786;&#65533;&#65533;9&&#65533;%&#65533;U&#65533;&#65533;=&#65533;F&#65533;f3&#65533;&#65533;k&#65533;(&#65533;&#65533;x;Q94	&#65533;&#65533;&#65533;g:&#65533;mK&#65533;N&#65533;)q8&#65533;f3 O&#65533; P&#65533;b)&#65533;`&#65533;&#65533;&#65533;s&#65533;I&#65533;}&#65533;&#65533;&#65533;&#65533;&#65533;`L&#65533;R&#65533;&#65533;&#65533;&#65533;&#65533;9&#65533;&#65533;&#65533;&#65533;.&#65533;&#65533;Y&#65533;O`&#65533;&#65533;&#65533;!i&#65533;&#65533;qi&#65533;`&#65533;&[&#65533;c&#65533; &#65533;&#65533;j&#65533;.&#65533;&#377;&#65533;&#65533;h?&#65533;&#65533;&#65533;=(&#65533;&#65533;&#65533;&#65533;&#65533;&#65533;.501&#65533;#&#65533;&#65533;&#65533;&#65533;&#65533;&#65533;&#65533;&#65533;J@&#65533;&#65533;&#65533;&#65533;V 0p&#65533;X&#65533;&#65533;5;&#65533;&#65533;8&#65533;&#65533;&#65533;&#65533;&#541;&#65533;&#65533;MM&#65533;&#65533;&#65533;Y4&#65533;wb&#1688;a\&#297;&#65533;&#65533;&#65533;&#65533;&#65533;:9&#65533;&#65533;N&#18559;&#65533;&#65533;&#65533;(&#65533;&#65533;9=s&#65533;&#65533;&#65533;&#65533;&#65533;&#65533;&#65533;&#65533;&#65533;&#1442;&&#65533;t R@&#65533;3p &#65533;R&#65533;)>&#470;&#65533;F&#65533;s#&#65533;&#369;&#65533;uI&#65533;NJ&#65533;"&#65533;2
.Q&#65533;9*&#65533;^*&#65533;a*&#65533;=D5(&#65533;&#65533;&#65533;&#65533;&#65533;#&#65533;&#1574;S&#65533;&#65533;&#65533;&#65533;_&#65533;&#65533;C&#65533;)&#65533;w&#65533;&#65533;&#65533;5(&#30519;tg~z&#65533;&#65533;I&#65533;9&#65533;hy2&#65533;&#65533;&#65533;&#65533;q>&#65533;Z&#65533;O&#65533;4Z&#65533;&#21844;i&#65533;o&#65533;
&#65533;)2&#65533;&#1628;&#65533;&#65533;&#65533;!"$&#65533;&#65533;&#65533;e_&#65533;V&#65533;b|&#65533;&#65533;EjZ&#65533;&#65533;&#1706;&#65533;&#65533;&#65533;&#65533;&#65533;J7PM&#65533;z&#65533;&#65533;&#65533;&#65533;&#65533;&#65533;&#65533;6&#65533;&#65533;&#65533;j&#65533;&#65533;d&#65533;9&#65533;&#65533;j'$u3(x&#65533;&#65533;h\&#1374;&#65533;ImL:Ugz|&#25130;&#65533;&#65533;NB&#65533;m&#65533;&#65533;'&#65533;#&#65533;Si)x&#65533;&#65533;&#65533;cW&#65533;&#65533;v&#65533;&#65533;&#65533;?&#65533;V1&#65533;:&#65533;p&#65533;/q&#65533;T&#65533;&#65533;&#65533;&#65533;}Ar&#65533;&#65533;&#65533; G&#65533;N&#65533;&#65533;&#65533;)&#65533;&#65533;&#65533;;&#65533;*&#65533;{6&#65533;4&#65533;&#65533;&#1092;&#65533;&#65533;%$uX10&#65533;K&#65533;&#65533;&#65533;&#65533;&#65533;R&#65533;&#65533;&#65533;Gq&#65533;B&#65533;&#65533;W&#65533;&#65533;fYo(&#65533;&#753;&#65533;5&#1649;3&#65533;S&#65533;&#65533;Tz&#65533;&#5811;.$0&#65533;R&#65533;&#65533;hG&#65533;&#65533;&#65533;T&#65533;&#43736;&#65533;&#65533;&#65533;Z&#65533;G&#65533;&#65533;h&#65533;&#65533;x&#65533;&#65533;&#65533;Z!v&#65533;&#65533;9&#65533;&#65533;\&#65533;0&#65533;P"Dbf&#65533;f&#65533;r&#1292;&#65533;&#1689;E&#65533;&#65533;&#65533;	F&#65533;D&#65533;"`&#65533;&#65533;
ck%&#65533;&#65533;&#65533;dAv&#65533;	&#65533;c&#65533;Bp+2t[&#65533;v&#65533;Z7&#65533;&#65533;&#65533;&#1138;g&#65533;&#65533;&#65533;Htf&#65533;&#65533;{&#65533;&#65533;%&#65533;OHB&#65533;&#65533;&#65533;wA&#65533;&#65533;9&#65533;:~Z&#65533;l&#65533;i6&#65533;&#65533; u&#759;&#65533;{Ri&#65533;f&#65533;v&#65533;&#37927;k&#65533;&#662;_i j!{#&#65533;[&#65533;\&#65533;o.&#65533;pu&#65533;a&#65533;n&#65533;.@&#65533; Kx}9&#65533;&#65533;v0&#65533;&#65533;g&#65533;&#65533;&#65533;JZV&#65533;&#65533;&#65533;
&#65533;F&#65533;&#65533;&#65533;6&#65533;.&#65533;D&#65533;&#65533;&#65533;&#65533;n'd&#65533;&#65533;)[&#65533;&#65533;V&#65533;d&#65533;&#65533;&#65533;&#65533;&#65533;&#65533;&#65533;&#65533;&#1677;BI&#65533;&#65533;A&#65533;A&#65533;&#65533;+&#65533;RAL&#65533;#M3&#65533;&#65533;&#65533;&#65533;
^&#65533;A&#65533;i&#65533;&#65533;K&#65533;&#65533;&#65533;c&#65533;-&#65533;&#65533;T&#65533;&#65533;Rl&#98621;&#65533;&#65533;&#65533;&#65533;&#65533;&#65533;z&#65533;&#65533;&#65533;&#65533;p`N&#65533;z&#65533;b&#65533;&#65533;&#65533;s@	i&#65533;	&#65533;&#65533;&#65533;hLY6a&#65533;&#65533;`EGb&#65533;&#65533;&#65533;-&#65533;+&#65533;+\&#65533;&#65533;t&#65533;&#65533;1L&#65533;&#65533;v{&#1563;G&#65533;{&#65533;&#65533;*c&#65533;3&#65533;uDs` F&#65533;T`3&#229;&#65533;&#65533;&#65533;r&#65533;+!&#65533;&#65533;ky&#65533;3&#65533;&s&#65533;T<&#65533;{p&#65533;%&#65533;&#65533;a&#65533;&#65533;(D?M&#65533;w&#65533;&#65533;&#65533;b&#65533;(S`.*&#65533;&#65533;4NV$6&#65533;'&#65533;&#65533;&#65533;&#65533;K<6a &#465;&#65533;E&#65533;&#65533;}&#65533;&#65533;&#65533;&#65533;L;'X 5&#65533;&#65533;{k&#65533;~&#65533;&#65533;&#65533;&#65533;&#65533;<&#65533;&#65533;&#65533;&#65533;&#65533;&#65533;&#65533;&#65533;t9&#65533;'#&#65533;&#65533;&#65533;E&#65533;&#65533;&#65533;g&#65533;8&#65533;y6ynL&#65533;&#65533;&#65533;sh&#65533;r&#65533;k&#65533;8&#65533;&#65533;G.@&#65533;&#65533;K&#65533;&#65533;J%| &#65533;&#65533;=I2c&#65533;&#65533;N&#65533;&#65533;&#65533;Z&#65533;Gx&#65533;&#65533;&#65533;(&#65533;G&#698;&#605;\f	&#65533;%&#65533;&#65533;&#65533;&#65533;!N`&#65533;&#65533;j&#65533;U.o&#65533;&#65533;M&#65533;&#65533;&#65533;&#65533;Miw&#65533;6Zd,fB&#65533; VMUZ&#65533;&#65533;&#775;X&#65533;c&#65533;&#65533;&#65533;&#65533;n&#65533;&#65533;&#65533;#<2e@&#65533;r&#65533;&#65533;&#65533;&#65533;&#65533;&#65533;P&#65533;&#65533;Y&#65533;&#65533;q&#240;&&#65533;6Bp &#65533;&#65533;&#65533;MJ2j&#1015;&#65533;&#65533;&#65533;&#65533;CBf&#65533;&#1619;A&#65533;5&#65533;p&#65533;X&#65533;Z&#65533;D2<t&#65533;&#65533;&#65533;&#65533;
&#65533;&#65533;&#65533;2B6&#65533;&#65533;N&#65533;!z&#65533;Ca&#65533;$&#65533;&#65533;'&#65533;N|l&#255;+&#65533;6ri&#65533;W&#65533;&#65533;&#65533;&#65533;&#65533;$&#65533;&#65533;H&#65533;&#65533;Wj&#65533;&#206;&#65533;&#65533;&#65533;,#y&#65533;&#65533;V-3&#65533;&#65533;&#65533;&#472;t&#65533;&#65533;&#65533;ZU&#65533;^&&#65533;"&#65533;	` B&#65533;&#65533;&#65533;C&#137;K&#65533;2&#65533;V&#65533;u]&#41663;&#65533;&#65533;B&#1553;`ZZ]&#65533;c#&#65533;&#65533;G&#65533;$CM&#65533;?&#65533;Y5j&#65533;&#65533;q&#65533;8&#65533;&#65533;m9&#65533;&#65533;S&#65533;&#65533;&#65533;i w&#65533;O;&#65533;`&#65533;&#65533;&#65533;7&#267;B&#1588;&#65533;&#65533;W&#65533;&#65533;c	&#65533;[+&#65533;IQ&#65533;
e]8&#65533;&#65533;&#65533;@&#65533;&#65533;X&#65533;]&#65533;O0"&#65533;l:&#65533;-v&#65533;&#65533;A&#65533;&#65533;D&#65533;vH:K&#65533;u&#65533;&#65533;\&#65533;&#65533;=&#65533;&#1902;H6&#65533;&#65533;&#65533;&#65533;&#65533;#6&#65533;$&#65533;Zn&#65533;&#65533;USM&#65533;&#65533;
&#65533;`lKU6v}c`&#65533;&#65533;&#65533;&#65533;2&#65533;b&#65533;&#65533;&#65533;(]&#65533;&#1451;&#65533;0&#65533;T<&#65533;&#65533;&#65533;A]&#65533;n&#65533;:&#65533;c8&#65533;&#65533;&#65533;='&#65533;&#65533;j&#65533;&#65533;&#65533;&#65533;B&#189;GC&#65533;=&#65533;&#65533;v&#65533;7ZBb&#65533;~sE&#65533;&#65533;t&#65533;&#65533;&#65533;`&#65533;l&#65533;&#65533;t*&#65533;P&#65533;&#65533;A&#65533;&#65533;&#65533; ,&#65533;&#65533;)&#65533;&#65533;p&#65533;RQn&#65533;u&#65533;&#65533;&#65533;Snz&#65533;&#65533;+&#65533;Zld^&#65533;&#65533;m#&#65533;&#65533;i&#65533;&#65533;&#65533;fn&#65533;?&#65533;&#65533;&#65533;&#65533;{>&#65533;&#822;~ND$aZL&#65533;&#65533;q&#65533;P&#65533;2y&#65533;r&#65533;&#65533;&#65533;&#65533;su3d*&#65533;.&#65533;&#65533;&#65533;&#65533;&#65533;&#65533;&#65533;&#65533;&#65533;W&#65533;&#65533;&#65533;k&#65533;^&#65533;bA&#65533;&#65533;hb\n&#43806;&#65533;[/&#65533;&#65533;)&#65533;&#44334;&#65533;&#65533;&#817;&#65533;u&#65533;&#65533;&#65533;&#65533;&#65533;B"&#65533;b&#65533;&#65533;&#65533;&#65533;&#65533;&#65533;&#65533;~&#65533;.&#65533;:&#398;&#65533;&#65533;N&#65533;&#65533;#o&#65533;&#65533;]&#65533;&#65533;-&#65533;&#65533;&#65533;&#65533;&#1310;=&#1534;&#65533;O&#65533;&#65533;&#65533;.&#65533;&#65533;} !&#65533; h ,@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]&#65533;5D4&#65533;c&#734;M&#65533;&#65533;&#65533;&#1784;s&#65533;>"&#65533;$&#65533;y&#65533;N&#65533;&#65533;&#65533;&#65533;&#531;+&#65533;-&#65533;E&#65533; &#65533;&#65533;K&#65533;&#65533;&#65533;&#65533;QH&#65533;&#7927;p&#65533;&#65533;;&#65533;&#65533;&#65533;}#&#65533;$&#1427;jp@ B&#65533;!&#65533;&#65533;&#65533;&#65533;,&#65533;&#65533;0&#36832;&#65533;F&#65533;&#65533;90&#65533;^{2&#65533;&#65533;m&#65533;%X-&#65533;p~&#65533;]&#65533;0&#65533;&#65533;&#65533;R&#65533;.&#65533;w`m
&#65533;&#65533;&#65533;
(<(&#65533;H!,*&#321; &#65533;-&#65533;&#65533;&#65533;8&#65533;&#65533;C&#65533;!&#65533;&#65533;_&#65533;*&#65533;WcR1&#65533;(#4\x&#65533;96W<&#65533;(&#65533;A&#65533;&#65533;&#65533;Q&#65533;&#65533;(&#65533;&#65533;&#65533;&#65533;&#65533;N&#65533;&#65533;V&#65533;S&#65533;X&#65533;~7\&#65533;e(&#65533;&#65533;&#65533;)g[P&#65533;X&#65533;&#65533;#&#65533;g&#65533;g&#65533;&#65533;%&#65533;&#65533;&#65533;&#65533;B
9&#65533;j&#937;(X&#65533;&#65533;&#39454;{&#65533;Y%&#65533;&#65533;VJ&#1248;m"&#65533;ei&#65533;&#65533;[&#65533;&#65533;#&#65533;&#65533;&#65533;*i&#65533;'t&#65533;&#65533;&#65533;6e&#65533;i &#65533;&#65533;&#65533;&#2026;&#65533;&#65533;j+Q,&#65533;W*&#65533;&#65533;&#65533;z&&#65533;&#65533;&#65533;Sh&#65533;)&#65533;
{&#65533;<&#1399;+&#65533;&#65533;&#65533;)m&#65533;.*&#65533;*&#65533;4&#65533;&#65533;,&#65533;&#65533;&#65533;&#65533;h&#65533;&#65533;F*m&#65533;*&#265;&#65533;&#65533;&#65533;Ct&#65533;v&#65533;n&#65533;&#65533;&#65533;+&#65533;&#65533;&#65533;&#65533;&#65533;r&#65533;&#65533;&#65533;&#65533;&#65533;r&#65533;&#65533;&#65533;&#65533;&#65533;&#65533;&#65533;SIo&#65533;&#65533;&#65533;plQ&#65533;i&#65533;&#65533;k&#65533;&#65533;&#65533;&#65533;]&#65533;x&#65533;&#65533;&#65533;&#65533;&#65533;&#65533;PC,&#65533;&#65533;&#65533;|&#65533;&#65533;j</&#65533;g&#65533;e&#65533;&#65533;i&#65533;&#65533;,&#65533;+7&#65533;l&#65533;,&#65533;pQ0&#65533;&#65533;&#65533;4&#65533;R&#65533;:&#65533;&#65533;&#65533;&#65533;&#65533;&#65533;<1&#65533;&#65533;&#65533;%&#65533;pm&#65533;I&#65533;&#65533; &#65533;&#65533;+&#65533;l%S&#65533;&#65533;&#65533;&#65533;._m&#65533;F4(&#65533;q&#65533;Ko&#52560;OC&#65533;&#65533;&#65533;&#65533;{&#65533;&#65533;&#23211;&#65533;m&#65533;&#65533;&#65533;4&#65533;:$&#65533;+&#65533;&#65533;=5&#1845;&#65533;&#65533;&#65533;9&#65533;&#65533;&#65533;\&#65533;&#65533;&#65533;&#65533;&#65533;?&#65533;B&#65533;l&#65533;&#1630;&#1866;&#65533;&#65533;0&#65533;&#1632;w&#65533;<O7T&#65533;+&#65533;&#65533;v>&#1247;D&#65533;&#65533;&#65533;&#65533;&#65533;&#65533;7&#65533;Z.6&#65533; &#65533;&#65533;&#65533;P1&#65533;&#65533;&#65533;M40&#65533;&#65533;&#65533;r&#65533;L&#65533;&#65533;_&#65533;Se&#65533;{&#65533;&#65533;&#65533;M;&#65533;&#65533;&#65533;&#65533;&#65533;ih&#65533;&#65533;'X&#65533;&#65533;&#65533;&#65533;&#65533;&#65533;N&#381;&#65533;S&#65533;&#65533;,1X{R&#65533;&#65533;&#65533;&#65533;&#65533;Y&#65533;&#65533;&#65533;>.&#65533;&#65533;&#65533;&#65533;:&#65533;	&#65533;h(&#65533;&#65533;&#65533;D&#65533;)v&#65533;3&#65533;&#65533;X&#65533;&#65533;4&#65533;&#65533;M%h&#65533;k &#65533;Lr&#65533;&#65533;n&#65533;[&#65533;`&#65533; &#65533;m&#65533;&#65533;&#65533;&#65533;&#65533;&#65533;3 &#65533;O() &#65533;&#65533;be@&#65533;D{!&#65533;&#65533;&#65533;&#65533;&#65533;&#584;38&#65533;q&#65533;F&#65533;"&#65533;HL&#65533;&#65533;&#65533;&#65533;&:&#302553;&#65533;&#65533;&#65533;*B&#65533;&#65533;$&#65533;aUB C&#65533;K&#65533;&#65533;A&#65533;&#65533;r <&#129;0s&#65533;!&#65533;&#1063;&#65533;&#65533;@&#65533;p&#65533;&#65533;&#65533;H&#65533;:&#65533;&#65533;aL&#65533;&#65533;3&#65533;&#65533;&#65533;&#65533;&#65533;$ &#65533;&#65533;%@&#65533;	c&#65533;%&#65533;ac5&#65533;&#65533;&#65533;&#65533;APe&#65533;&#65533;&#65533;@&#65533;nb &#65533;&#65533;&#1409;&#50993; 	&#65533;&#65533;&#65533;#&#65533;Mb&#65533;5&#65533;1&#65533;?&#65533;NO&#65533;&#65533;&#65533;Z&#65533;@&#65533;R&#65533;M&#65533;&#65533;&#65533;J&#65533;&#65533;&#65533;&#65533;$L65C&#65533;h6R,&#65533;)a&#65533;&#65533;I&#65533;&#65533;,&#65533;6&#65533;2S:&#1237;&#65533;&#65533;&#65533;&#65533;&#65533;KI.&#1830;:-&#65533;&#65533;&#65533;I&#65533;/&#1168;&#65533;4g&#65533;B&#65533; &#65533;B\&#65533;>}R&#65533;&#65533;&#65533;(&#65533;	&#65533;A/1&#65533;Hkk&#65533;&#65533;L(T\&#65533;&#65533;&#65533;&#65533;&#65533;&#65533;hP&#65533;&#65533;&#65533;&#65533;T&#65533;Fa&#65533;	&#65533;&#1042;j&#65533;2EO`
&#65533;rJH&#65533;J7&#65533;R&#65533;&#65533; m"&#65533;&#65533;&#12418;&#65533;&#65533;&#65533;cA&#65533;2&#65533;&#1182;
j<&#65533;3'&#65533;&#65533;5)@h&#65533;>&#65533;&#1254;"&#65533;&#65533;&#65533;@o
&#65533;J	\4&#65533;&#65533;{N!y&#65533;&#1326;&#65533;&#65533;6&#65533;Q&#65533;Z&#65533;&#65533;&#65533;;&#65533;)!F&#65533;&#65533;&#1398;jD&#65533;&#65533;&#65533;&#65533;U&#65533;h ;@&#65533;[&#65533;&#65533;&#65533;&#65533;  kUs"O
D&#65533;L&#65533;&#65533;&#65533;cZ&#65533;&#65533;&#65533;!b&#65533;@&#1477;u +&#65533;&#65533;4&#65533;&#65533;&#65533;ReG, &#65533;h;@!&#65533;>&#65533;&#65533;i&#65533;%&#65533;  .>&#65533;t&#65533;&#65533;&#65533;&#15069;&#65533;&#65533;&#65533;&#65533;&#65533; r&#65533;V&#65533;I&#65533;&#65533;E&#65533;K&#65533;&#65533;&#65533;&#65533;v&#65533;&#65533;uR&#65533;XYC&#65533;&#65533;&&#65533;&#65533;&#65533;&#65533;mq&#65533;&#65533;&#65533;&#65533;/&#65533;8&#65533;&#65533;r@&#65533;{:&#65533; &#65533;DSQ&#65533;&#65533;&#65533;&#65533;&#65533;U&#65533;G +&#65533;~&#65533;%&#65533;&#65533;^&#65533;&#65533;&#65533;N&#65533;&#65533;a&#1243; &#65533;&#65533;&#877;o;&#65533;&#65533;&#65533;&#65533;&#65533;&#65533;&#65533;&#65533;&#65533;l&#65533;d`&#65533;&#65533;p&#65533; 6&#65533;&#65533;&#65533;R&#65533;&#65533;I&#65533;&#65533;&#65533;7&#65533;=+B&#65533;it&#65533;j`&#65533;&#65533;&#65533;&#65533;&#65533;h\&#65533;Si&#65533;7&#65533;>p!&#65533;`&#65533;H&&#65533;&#279;&#65533;&#65533;&#65533;&#65533;&#65533;&#65533;6&#65533;&#65533;Kc&#1609;e&#65533;&#65533;&#65533;&#65533;8>&#1664;aU5&#65533;&#65533;&#65533;m}&#65533;&#65533;Id&#1452;&#65533;&#65533;H&#65533;&#65533;,L&#65533;&#65533;Q&#65533;&#65533;|+Ul&#65533;U&#65533;&#65533;V95@&#65533;)&#65533;e%Oo&#65533;d&#753;&#65533;&#65533;&#65533;5(&#65533;&#65533;|z=&#65533;id&#65533;HC&#65533;9r.	&#65533;}WW&#65533;&#65533;&#65533;6&#65533;&#65533;&#65533;&#65533;VY=&#65533;&#65533;&#65533;&#65533;O&#65533;K&#65533;d8k&#65533;[Bt&#65533;&#65533;EW&#65533;r&#65533;&#65533;&#65533;GM&#65533;R&#65533;&#65533;S&#65533;~cp&#65533;&#65533;U&#65533;X&#65533;_FH?&#65533;&#65533;X3&#65533;O&#65533;&#65533;r~&#65533;w&#65533;&#65533;&#65533;&#65533;&#65533;&#65533;&#65533;&#65533;h&#65533;a&#65533;&#65533;&#65533;2&#65533;]&#65533;K&#65533;&#65533;P&#65533;&#65533;&#65533;&#65533;&#65533;&#65533;&#65533;&#65533;&#65533;[0&#65533;&#65533;.c{&#65533;&#65533;&#65533;&#65533;&#65533;&#65533;&#65533;&#65533;&#1250;&#65533;vI&#65533;&#65533;&#65533;ZZ#&#65533; (Ehb	&:^&#65533;Rs&#65533;&#65533;&#65533;~&#65533;&#65533;&#65533;&#65533;!&#1023;E}&#65533;u&#65533;&#65533;.&#65533;&#65533;&#65533;&#65533;N&#65533;;#&#65533;&#65533;&#65533;&#65533;& 	`&#65533;&#65533;&#65533;&#65533;&#65533;<=.B>&#65533;&#65533;7xAn&#65533;&#65533;&#65533;M(&#65533;zxI&#65533;&#65533;&#65533;&#65533;)<&#65533;&#65533;&#65533;&#65533;i&#65533;g!&#65533;&#252;&#65533;v}&#65533;h&#65533;&#65533;@&#65533;"'y&#65533;&#65533;&#65533;&#65533;7&#65533;\&#65533;$&#65533;Dc5&#65533;&#1542;&#65533;&#65533;=P&#65533;&#65533;&#1916;k&#65533;l&#65533;'&#65533;0L&#65533;qdHf&#65533;M &#65533;&#65533;"&#65533;Eo&#65533;&#876;&#65533;&#65533;&#65533;R@&#65533;4^&#65533;&#65533;Bl&#65533;&#65533;&#65533;&#65533;&#65533;&#65533;E&#65533;8&#65533;pdH&#65533;&#65533;&#803;&#65533;&#305;Kz&#65533;&#65533;=&#65533;&#65533;&#65533;&#65533;&#65533;&#1396;h&#65533;f{m&#65533;&#1917;&#65533;l&#1531;D&#65533;>&#65533;&#65533;^&#65533;&#65533;4_&#65533;n7^&#65533;&#65533;@%^(&#65533;"&#65533;&#65533;@8Q&#65533;&#65533;nw&#65533;&#65533;&#65533;&#65533;Hm`&#65533;&#65533;&#65533;&#65533;^&#65533;&#65533;m&#65533;/&#65533;b&#65533;B&#65533;Q&#65533;aE&#65533;&#65533;&#65533;&#65533;Hik&#65533;&#65533;&#65533;&#65533;)&#65533;&#65533;&#65533;G&#65533;&#65533;~&#65533;&#65533;{o&#65533;&#65533; &#65533;&#65533;&#65533;&#65533;=&#65533;&#65533;59&#65533;R&#65533;$UG&#65533;&#65533;IO&#65533;&#65533;*&#65533;~&#65533;&#65533;m&#65533;&#65533;&#65533;&#65533;&#65533;&#1719;&#65533;&#65533;&#65533;&#65533;&#65533;&#65533;yF&#135;'0&#65533; &#65533;d= m&#1332;~&#65533;r&#65533;Yeo&#65533;'}&#1239;y&#65533;'v}w&#65533;&#65533;v&#65533;&#65533;D&#65533;&#65533;/&#65533;Ez9&#65533;]L&#65533;A&#65533;z@4J[&#65533;~&#65533;s8i&#65533;?&#65533;&#65533;&#65533;&#65533;yxl	&#65533;f~8&#65533;&#65533;I~&#65533;9E(&#65533;Tq&#65533;e&#65533;&#1410;&#65533;Ge1&#65533;|&#65533;}4'7&#513;Q&#65533;&#65533;&#65533;&#131;y6~&#65533;&#65533;; 1w&#65533;S0&#65533;t}&#65533;PM&#65533;P&#65533;w&#65533;&#65533;IS&#65533;DaWx8<&#1539;?q&#65533;&#65533;&#1570;&#65533;&#388;&#65533;t&#65533;&#65533;&#65533;&#65533;\&#65533;hmX&#65533;m&#65533;&#65533;&#65533;
c&#65533;@x&#65533;t&#65533;[&#65533;&#65533;Q&#65533;BJxw&#65533;&#328;&#65533;&#1545;c|&#65533;}&#65533;&#65533;&#65533;&#65533;&#65533;0&#65533;&#65533;G!zw&#65533;x7a/&#65533;&#65533;&#65533;I&#65533;dt&#65533;<&#65533;&#65533;_&#65533;x&#65533;&#65533;x&#65533;G&#65533;'&#65533;&#65533;}&#65533;(&#65533;&#65533;&#65533;&#65533;qKc^&#65533;v&#65533;&#65533;&#65533;]&#65533; A&#65533;Yc{&#65533;&#65533;&#65533;&#65533;x&#65533;&#1576;L&#33214;h&#65533;&#65533;8J&#65533;&#65533;Y&#65533;P8{&#65533;&#65533;&#65533;xx&#65533;q#&#65533;&#1048;&#65533;&#1320;&#65533;&#65533;x&#65533;{'&#65533;&#65533;&#65533;&#65533;&#1816;z*&#65533;"&#65533;M<&#65533;&#65533;9a&#65533;&#65533;&#65533;GZ&#65533;&#65533;&#65533;&#65533;+&#37923;&#65533;9&#65533;&#65533;&#65533;*&#65533;x&#65533;&#65533;gOr&#65533;X&#65533;&#65533;j&#65533;&#65533;&#65533;&#65533;&#65533;gE &#65533;1&#65533;Lt&#65533;&#65533;&#394;&#65533;&#65533;k5&#65533;0&#65533;X4	&#65533;&#1345;&#65533;8&#65533;&#65533;{&#503;#&#65533;L}G&#65533;&#65533;c&#65533;(&#65533;&#65533;l&#65533;b(&#65533;&#65533;|Y&#65533;&#65533;&#65533;&#65533;P)t&#65533;&#65533;=Y<>&#65533;&#65533;V&#65533;&#65533;e7&#65533;Vf&#65533;%&#65533;&#195;g1&#65533;&#213;&#1383;.&#65533;&#65533;Q&#1622;&#65533;&#65533;,O&#65533;)w5&#65533;&#65533;G&#65533;e&#65533;%&#65533;&#65533;&&#65533;R5Ii)&#65533;T&#65533;Wb^&&#65533;W&#5514;Ijhs&#65533;&#65533;!&#65533;9&#65533;&#65533;&#65533;{&#65533;&#65533;>&#65533;&#65533;}Ycg&#65533;>&#65533;&#65533;&#65533;&#65533;|bG&77&#65533;&#65533;V&#65533;&#65533;&#65533;&#65533;o&#65533;r)&#65533;&#65533;&#65533;&#65533;&#65533;&#65533;v&#65533;&#65533;&#65533;%@Z&#65533;&#65533;&#65533;&#65533;&#65533;&#65533;.Y&#65533;w&#65533;&#65533;~&#65533;I9#&#65533;&#65533;&#65533;;&#65533;&#65533;&#921;&#65533;v&#65533;VY<&#65533;!&#65533;&#65533;Y&#65533;S&#65533;&#65533;&#65533;)&#1053;&#65533;&#65533;yiyAu&#65533;&#65533;9&#65533;&#65533;:q9FbU&#65533;&#65533;&#1630;&#65533;v%0&#65533;&#65533;9&#65533;&#65533;&#65533;&#65533;&#65533;&#65533;&#65533;&#65533;&#65533;v&#65533;&#65533;-&#65533;&#65533;&#65533;&#65533;&#65533;&#65533;y&#65533;3Abl&#65533;&#65533;Z&#65533;

z&#65533;&#65533;)&#65533;UI&#65533;&#65533;i&#65533;&#65533;&#65533;&#65533;N&#65533;&#65533;&#65533;G2&#65533;&#65533;##&#463;_&#65533;&#65533;$J&#65533;qT&#65533;&#65533;&#65533;P@&#65533;&#65533;&#65533;0&#65533;&#65533;&#65533;&#65533;aZg&#65533;1U&#65533;Y&#65533;(R`&#65533;sF&#65533;t4Q&#65533;D:l&#65533;*&#674;U1&#65533;&#65533;&#65533;q&#65533;&#65533;
9&#65533;&#65533;"&#65533;	&#65533;&#65533;&#65533;4R&#65533;2&#65533;b$&#65533;*&#65533;&#65533;&#65533; &#65533;7EZ&#65533;&#65533;6H&#65533;&#65533;+J&#65533;M&#43322;8&#65533;6&#65533;&#65533;i&#65533;&#65533;&#65533;&#65533;`&#65533;]B&#65533;&#65533;Z&#65533; &#65533;&#65533;!&#65533;&#65533;j&#65533;&#65533;jlh&#65533;&#65533;J&#1318;1&#65533;&#65533; &#65533;q&#65533;&#65533;4dx/&#312;&#65533;&#65533;l<
$&#26688;&#65533;J&#65533;PY&#65533;z&#65533;&#65533;&#65533;&#65533;R&#65533;D&#65533;&#65533;&#65533;&#65533;z&#65533;imX&#65533;p&#65533;w&#65533;&#65533;&#65533;&#65533;&#65533;-&#65533;9X&#65533;Gqe&#65533;f~&#65533;&#65533;&#26593;&#649;&#65533;&#65533;&#65533;z&#65533;/&#65533;&#65533;&#65533;&#65533;X,Wh&#1066;U&#1166;&#65533;^L&#65533;U&#65533;9d&#65533;JCA&#1705;=&#65533;&#1696;&#65533;yD&#1625;&#65533;&#65533;XP&#65533;
&#65533;v&#65533;"&#65533;&#65533;1&#65533;&#65533;&#65533;U&#65533;f,&#65533;&#65533;Z&#65533;a
!&#65533;&#65533;(&#1690;&#65533;RKZD&#65533;&#65533;&#65533;&#65533;1&#65533;&#644;&#65533;&#65533;&#65533;&#65533;&#65533;&#65533;&#65533;:Ca&#65533;!&#65533;j&&#52907;&#65533;]`&#65533;&#65533;&#65533;&#65533;&#65533;&#65533;&#65533;&#65533;&#65533;=&#65533;&#65533;&#65533;&#65533;D&#65533;
&#65533;&#65533;!&#65533;&#65533;Z$"&#65533;&#65533;&#65533;&#65533;?&#65533;&#65533;&#65533;&#65533;u~A&#65533;&#600;&#65533;-&#65533;&#65533; &#65533;v&#65533;&#65533;&#65533;&#65533;&#65533;a&#65533;v&#1562;&#65533;&#65533;&#65533;&#65533;&#65533;&#65533;&#65533;Q&#65533;&#65533;@f&#65533;&#65533;&#65533;&#46738;1v&#65533;7&#1191;3&#65533;S#|&#65533;::&#65533; &#65533;&#65533;&#65533;&#65533;&#65533;0&#65533;&#65533;&#65533;&#65533;!&#47544;!&#65533;CiC&#65533;6&#65533;KI(%5h#&#1702;m&#65533;h&#65533;l(5M&#65533;I&#65533;j&#65533;Wj&#65533;*e	&#65533;P&#65533;&#65533;[;j&#65533;F&#65533;y&#65533;0&#65533;	OT&#65533;f{&#65533;+D&#65533;&#65533; &#65533;tq&#65533;&#65533;"&#65533;&#65533;tK/&#65533;6&#65533;&#65533;S&#65533;t:{g&#65533;&#65533;J&#65533;pF$&#65533;[&#65533;&#65533;v&#65533;&#65533;&#65533;&#65533;&#1656;&#65533;k&#65533;&#65533;[&#65533;]*g'&#65533;&#65533;&#65533;
&#65533;&#65533;&#1509;&#65533;&#65533;'-&#65533;"#3&#65533;&#65533;&#65533;&#65533;*
y&#65533;_U&#65533;<^
&#65533;&#65533;j&#65533;=Y&#65533;NT&#65533;&#65533;&#65533;&#65533;0&#65533;1&#65533; &#65533;&#65533;h&#65533;3&#65533;*!tK&#65533;&#65533;&#65533;&#1618;&#65533;u&#65533;+v&#65533;&#65533;A&#65533;&#1786;&#65533;&#728;&#1499;AK&#65533;D+&#65533;&#2011;&#65533;&#65533;%&#65533;QE&#65533;H&#65533;&#65533;&#65533;O;&#65533;wS&#65533;`&#65533;d&#65533;&#65533;`Ta&#65533;+&#65533;;&#65533;&#4712;p&#65533;
0c&#567;v&#335161;&#65533;![&#65533;MJ&#65533;&#65533;&#65533;&#65533;&#65533;a&#65533;j&#65533;&#65533;&#65533;&#65533;GH&#65533;&#65533;Fe&#65533;:&#65533;&#65533;&#65533;k _&#65533;&#65533;{ &#65533;{&#65533;8[&#65533;
K@&#65533; `|^&#65533;|&#65533;&#65533;&#65533;&#65533;&#65533;&#65533;&#65533;&#65533;&#65533;k&#65533;&#65533;&#65533;C&#65533;&#65533;&#65533;%d&#65533;K)&#1039;&#65533;#&#65533;,&#65533;q
l &#65533; &#65533;&#65533;&#65533;&#65533;w}&#65533;xZ&#65533;IP&#65533;&#65533;Hm&#65533;&&#65533;W|&#65533;&#65533;&#1124;6Cg&#65533;2f&#65533;&#65533;t%&#65533;K,T[&#65533;&#65533;i&#65533;G&#65533;&#65533;&#65533; &#65533;4`&#65533;u&#65533;GS&#65533;&#65533;y&#65533;&#65533;Ez&#65533;&#65533;%|&#65533;&#65533;&#65533;	E&#65533;&#65533;&#65533;K&#65533;&#65533;&#65533;&#65533;I&#65533;&#328;&#65533;&#65533;&#65533;G+&#65533;\g&#65533;&#65533;Q&#316;\&#65533;&#65533;`	&#65533;&#65533;&#65533;&#65533;w&#5718;^&#65533;j&#65533;Q&#65533;|!&#65533; &#176;&#65533;&#65533;$GV)&#65533;9&#65533;^&#65533;y&#65533;:&#65533;&#65533;jG&#65533;&#65533;&#679;J>&#65533;<fx&#65533;&#65533;|&#65533;&#65533;L&#65533;c&#65533;&#65533;5f&#65533;&#65533;&#725;&#65533;&#65533;?&#65533;i U&#65533;&#65533;&#65533;&#65533;\}&#40473;&#65533;uj&#65533;z[&#65533;&#65533;G&#65533;Lr
a&#65533;#&#65533;v -&#65533;&#65533;&#65533;&#65533;&#65533;&#65533;&#65533;}&#65533;e&#65533;'&#65533;&#65533;&#65533;&#65533;&#825;BT%&#65533;4&#65533;&#65533;0pP^ &#65533;+u&#65533;&#65533;&#65533;F&#65533;&#970;3&#65533;0&#65533;&#65533;F&#65533;P&#65533;N&#65533;&#464;&#794;&#65533;Fm&#65533;
qre<&#65533;&#65533;cKG&#65533;L&#65533;Y&#65533;&#65533;i&#65533;tw&#65533;&#65533;}&#65533;&#65533;5&#65533;"=&#65533;FLj&#1032;&#65533;E	-&#65533;&#65533;
^ &#65533;&#65533;|&#65533;&#65533;
k\&#65533;+&#65533;&#65533;!9:[&#65533;`&#65533;L}&#65533;&#65533;&#65533;&#65533;z&#65533;;&#373;D&#65533;H&#65533;M&#65533;&#65533;&#65533;Q&#65533;Fww	&#65533;&#65533;&#65533;ys&#65533;_&#65533;&#65533;&#65533;&#65533;&#65533;&#65533;&#65533;&#65533;G&#65533;&#65533;@&#65533;b&#65533;&#821;&#65533;&#65533;&#65533;
&#65533;&#65533;X&#65533;&#65533;A
kpDM&#65533;&#65533;&#65533;&#65533;X&#65533;p&#65533;&#65533;&#65533;&#752;&#65533;(m&#65533;&#65533;&#1180;&#65533;&#65533;I&#65533;&#10490;&#65533;&#65533;D1&#1572;*&#65533;w&#65533;&#65533;,&#65533;&#65533;e&#65533;C&#65533;&#65533;&#65533;A&#65533;&#65533;Gi&#65533;&#65533;&#65533;&#1591;W&#65533;&#65533;R&#65533;A&#1614;&#65533;&#65533;`W@&#65533;c&#65533;&#65533;&#65533;l
b@&#65533;&#65533;	"HT&#1702;&#65533;&#65533;&#65533;&#65533;o}&#1265;&#65533;&#65533;Z &#65533;Q&#65533;h0&#65533;&#65533;&#65533;&#65533;&#65533;
m&#65533;&#65533;&#65533;R&#65533;&#65533;&#1964;&#65533; &#65533;&#65533;&#65533;7&#65533;&#866;&#1753;&#65533;X&#65533;&#65533;&#65533;h)9&#65533;
,&#65533;&#65533;&#65533;&#65533;`D&#65533;&#65533;N 	&#65533;&#65533;#c&#65533;&#65533;zP&#65533;L&#65533;&#65533;&#65533;!&#65533;&#65533;&#65533;]&#65533;&#65533;&#1032;u`6&#65533;&#65533;&#65533;&#65533;&#65533;k&#65533;&#65533;I&#65533;&#65533;7wi&#65533;&#65533;&#65533;&#65533;[#&#65533;!&#65533;5e&#1826;&#65533;&#65533;&#65533;&#65533;=&#65533;&#65533;&#65533;+M&#65533;Q&#65533;J&#65533;&#1334;|;&#65533;{W=&#1657;Q&#65533; &#65533;0+n&#5760;	&#65533;&#65533;O&#65533;aL&#65533;&#65533;&#65533;P&#592;&#1975;Q&#1792;&#65533;&#1744;&#65533;k&#65533;&#65533;f]-	9&#65533;&#65533;&#65533;qv&#65533;f &#682;&#65533;8<&#65533;&#65533;M4&#65533;xDeqC}&#65533;&#65533;&#65533;r&#65533;&#65533;A&#65533;0`&#65533;&#65533;&#65533;v&#65533;&#65533;Bn&#65533;
&#65533;_&#65533;&#65533;q&#65533;-Xxd&#65533;h&#65533;&#65533;&#65533;&#65533;[&#65533;&#65533;&#65533;&#65533;&#65533;A&#65533;%&#65533;&#65533;{&#65533;m&#65533;&#65533;&#65533;<m&#65533;&#65533;&#65533;&#65533;&#1725;K8&#65533;&#65533;~&#65533;W-&#65533;?&#65533;&#65533;&#65533;z&#65533;&#65533;&#65533;&#65533;w&#65533; &#65533;&#65533;Y<&#65533;&#65533;&#658;E&#65533;mD&#65533; &#65533;a&#65533; &#65533;&#65533;l&#65533;pp'&#65533;7M&#65533;
c&#43598;&#1248;&#65533;i&#65533;G&#65533;&#65533;-&#65533;]&#65533;&#65533;&#65533;*%&#65533;&#65533;&#65533;&#14372;&#65533;G&#65533;@)&#65533;&#65533;&#65533;&#1729;&#65533;&#65533;&#65533;&#65533;&#65533;&#65533;&#1287;&#65533;&#65533;i&#65533;!KZ|&#180;Y&#65533;Rw*G&#65533;~&#65533;,&#65533;&#65533;&#65533;&#65533;	&#65533;5&#65533;&#65533;&#65533;&#65533;&#65533;<f&#65533;&#65533; &#65533;j&#65533;&#65533;Y&#65533;&#65533;K&#65533;T&#1921;&#65533;&#65533;&#65533;&#65533;&#65533;R&#65533;U&#65533;&#65533;n&#65533;u&#65533;&#65533; &#65533;&#65533;&#65533;	&#65533;(&#65533;&#65533;	&#65533;&#65533;h&#65533;&#65533;&#65533;&#65533;H&#1968;a	&#65533;ZD&#65533;&#65533;^&#65533;&#65533;&#65533;&#65533;&#65533;&#65533;&#65533;&#65533;&#65533;M&#65533;a~&#65533;&#65533;&#65533;&#65533;?G?&#65533;@&#65533;&#65533;&#61012;&-@&#65533;&#65533;&#65533;Hq&#65533;&#65533;&#65533;&#65533;&#65533;z&#65533;e&#65533;&#65533;<!&#65533;&#1088;fY&#65533;&#65533;&#65533;tm[&#65533;&#65533;qI&#65533;&#293;"&#65533;+&#65533;&#65533;&#65533;&#65533;&#65533;&#65533;&#65533;p&#65533;&#65533;!&#65533;&#65533;&#65533;&#65533;&#65533;&#65533;&#65533;&#65533;&#65533;&#65533;&#65533;&#65533;O&#65533;Z?&#65533;m&#65533;&#65533;]&#65533;&#65533;]&#65533;\A&#65533;I&#65533;&#65533;g_&#65533;F&#65533;N&#65533;&#65533;?e&#65533;&#65533;,&#65533;&#65533;&#65533;&#65533;\&#65533;&#65533;&#65533;&#65533;&#40161;&#65533;]&#65533;&#65533;&#65533;&#65533;<&#65533;PW&#65533;&#65533;&#65533;&#65533;&#65533;&#175;&#65533;_&#65533;&#65533;O&#65533;&#65533;&#65533;D&#65533;}&#65533;&#65533;&#65533;l&#65533;&#65533;/?&#65533;&#65533;&#65533;_P&#65533;&#65533;&#40801;&#65533;/?&#65533;2&#65533;?&#65533;M&#65533;5`r&#65533;$&#65533;&#1752;&#65533;&#1726;&#65533;&#65533;N&#65533;&#65533;p&#65533;&#65533;n&#798;w&#65533;&#65533;&#65533;&#65533;xP&#65533;&#65533;&#65533;&#65533;z#&#65533;s&#65533;&#776;&#65533;&#2031;p&#65533;&#65533;&#65533;rx&#1184; *M&#65533;a&#65533;&#65533;aC:&#65533;L&#65533;Xq&#65533;E&#65533;:X&#65533;p&#65533;#G!&#65533;0YR&#65533;&#65533;I%J>&#65533;"&#65533;&#597;%&#356;&#65533;&#65533;M&#65533;$&#65533;q&#65533;&#65533;g.|N&#65533;&#65533;12eN&#65533;5&#65533; &#1385;&#65533;!*&#65533;Q&#65533;:E&#65533;&#65533;UV&#65533;f&#65533;j5&#65533;&#65533;&#65533;*k&#65533;!&#65533;&#1225;&#65533;\&#65533;Pe&#65533;&#65533;&#65533;[&#65533;q&#65533;64yD	t&#65533;"&#65533;&#65533;&#65533;&#65533;&#2038;	&#65533;&#65533;&#65533;g[&#65533;/f&#65533;&#65533;1C&#145;+&#65533;&#65533;"&#65533;W&nd&#65533;*&#65533;0UjA/&#65533;6&#65533;d:&#65533;&#65533;$$H&#65533;&#65533;&#65533;Z3&#65533;&#65533;&#65533;Y&#65533;&#65533;&#65533;&#65533;&#65533;"n&#65533;&#65533;&#65533;&#65533;&#65533;&#65533;&#839;&#65533;&#65533;9Uw&#65533;&#65533;s&#65533;&#65533;&#65533;&#65533;&#1453;:8&#65533;&#65533;Z&#974;&#65533;&#1585;&#65533;W&#65533;&#65533;u&#65533;y&#65533;	&#856;aTb
&#65533;&#65533;{&#65533;&#65533;-&#257; ;&#65533;&#903;&#65533;&#65533;?|&#65533;&#65533;J&#65533;&#65533;h)L&#65533;&#65533;Sp&#65533;&#65533;&#65533;&#65533;,.7k&#65533;&#65533;&#65533;>2&#65533;&#65533;&#65533;V"&#65533;!&#65533;\&#65533;/&#65533;T&#65533;;B&#65533;7Jl&#65533;'K&#65533;`&#65533;6&#65533;&#65533;F7&#65533;Z&#65533;d&#65533;D&#65533;K&#65533;#&#65533;j&#924;&#65533;j&#65533;1:&#65533;bg"&#65533;&#65533;&#65533;H$&#65533;&#65533;N&#65533;c&#65533;&#65533;&#65533;&#864;tK>&#65533;&#65533;-&#65533;&#65533;:&#65533;&#65533;&#65533;&#65533;&#65533;&#65533;&#65533;&#65533;Bh,&#65533;c&#65533;L&#65533;L@&#65533;&#65533;&#65533;&#65533;&#65533;&#65533;&#65533;&#65533;&#65533;!4&#65533;&#1075;&#65533;Z&#65533;/&#65533;&#65533;Z&#65533;&#65533;&#65533;&#65533;0&#65533;&#65533;YT$1&#65533;O&#65533;b&#65533;&#65533;xF&#65533;&#65533;+&#65533;&#65533;3b2&#65533;O&#65533;&#65533;A&#65533;&#65533;&#65533;cPC&#65533;+&#65533;&#65533;	 TS&#65533;H&#65533;&#65533;S+6'&#440;M<0&#65533;&#65533;&#1464;&#65533;: @&#727;&#65533;&#65533;uX(&#65533;S)-Zi%
&#65533;&#65533;&#65533;&#65533;	cJ(&#65533;(&#65533;$&#65533;&#65533;`&#65533;&#886;&#65533;h&#65533;q&#65533;&#65533;o3&#65533;Y&#65533; &#65533;&#65533;]5TPXCD&#1422;RD&#65533;k&#65533;F]&#65533;&#65533;l[	S!7&#65533;&#65533;&#65533;OE&#65533;&#65533;&#65533;&#65533;&#65533;#ij&#65533;,4&#65533;=&#65533;X[&#65533;&#65533;b&#65533;&#65533; &#65533;*]+K&#65533;&#65533;@&#1039;&#65533;-&#65533;o-&#65533;&#65533;&#65533;&#65533;I3&#65533;UY3&#524;]&#65533;Ml&#65533;&#65533;y&#24992;&#65533;V&#65533;&#65533;&#65533;&#65533;3&#65533;&#65533;m&#65533;&#65533;8&#1847;J&#65533;R!&#65533;&#65533;Ww&#329;&#65533;&#65533;&#65533;q{&#65533;&#65533;;&#65533;uj	&#65533;&#65533;x&#65533;&#65533;&#65533;`G)P&#65533;CE&#65533;&#65533;&#65533;O&#65533;&#65533;U&#65533;&#65533;U&#65533;&#65533;.H&#1958;	d&#65533;&#65533;~&#65533;&#65533;&#65533;0&#65533;&#65533;UdYe&#65533;<fbk7&#65533;&#65533;y&#65533;3#&#65533;&#65533;&#65533;&#65533;&#1096;yf&#569;uf&#65533;*&#437;,&#65533;;g &#65533;g4P8&#65533;&#65533;&#65533;&#952;j&#65533;*&#65533;R&#65533;Pt)&#65533;&#65533;&#65533;&#65533;&#65533;r"&#65533;.&#65533;&#1972; &#65533;s&#65533;]&#65533;&#65533;&#65533;&#65533;&#65533;d+&#65533;E&#65533;l&#521;&#65533;i2%&#65533;&#65533;&#65533;&#65533;	&#65533;~&#65533;u&#1176;?&#65533;&#65533;
&#65533;>v&#65533;&#65533;)&#65533;&#65533;&#65533;&#425;&#65533;&#65533;l&#65533;g&#65533;B.9g&#628;&#65533;G&#65533;&#65533;F*	&#65533;R&#65533;ic&#65533;&#65533;&#2034;Wv&#65533;&#65533;`sF&#65533;&#65533;&#65533;&#65533;&#65533;#v$P9w&#65533;&#65533;@&#65533;@R&#65533;G41&#65533;&#65533;D+&#65533;M7&#1411;&#65533;C&#65533;&#65533;&#65533;!&#65533;&#65533;y%QA&#65533;6`&#65533;-&#65533;&#65533;&#65533;&#734;j"&#65533;N|&#65533;j&#65533;S
&#65533;e$c6&#65533;"&#65533;<&#65533;9&#961;.O"$&#65533;B&#65533;&#65533;-&#65533;&#65533;K&#1790;&#1532;&#65533;)&#65533;as; {&#65533;&#65533;#&&#65533;&#65533;"C&#65533;&#65533;&#65533;&#65533;&#65533;;n&#65533;UM&#65533;&#65533;&#65533;&#65533;4D&#65533;k&#65533;
&#65533;8&#65533;$t&#65533;c"&#65533;&#65533;&#65533;xG<&#65533;&#65533;I&#65533;&#65533;&#65533;B&#65533;2&#65533;p|&#65533;Q&#65533;&#65533;^&#65533;p&#65533;&#65533;q&#65533;cd#&#65533;&#65533;&#65533;f&#65533;&#65533;&#65533;&#65533;&#65533;&#435;&#65533;&#65533;!&#65533;&#65533;G@)&#65533;d}&#65533;ZF9
&#65533;i&#65533;B&#65533;:&#65533;&#65533;&#65533;0m&#65533; &#65533;&#65533;&#65533;O&#65533;&#1162;&#65533;&#65533;F&#65533;&#65533;&#65533;&#65533;^2&#65533;	&#65533;F&#65533;&#65533;ns@Nx&#65533;&#65533;&#65533;Q&#65533;&#1252;T#&#65533;	& +1&#65533;&#65533;&#65533;$&#65533;&#65533;H+@&#65533;&#65533;L"&#65533;&#65533;E:&#65533;f&#65533;kH?(Y&#65533;&#65533;ESt,&#65533;&#65533;&#65533;7:&#15394;&#65533;&#65533;a'6&#65533;&#65533;C&#65533;&#65533;4%)Q&#65533;&#65533;&#65533;&#65533;&#65533;$&#65533;x&#65533;'mMk	&#65533;&#65533;&#65533;&#65533;&#65533;0:&#65533;&#65533;n&#65533;e^ M*1 /&#940;eGMv&#65533;'&#65533;l@&#65533;D8&#65533;&#65533;&#65533;g&#65533;&#17698;&#65533;&#65533;&#65533;@h	&#65533;&#65533;&#65533;&#208;a&#65533;&#65533;4F/|q&#65533;B$2*"V&#65533;S&#65533;E&#65533;r&#65533;
&#65533;%w1I&#65533;&#65533;p&#65533;tL0&#65533;dY&#65533;&#65533;&#65533;&#1124;&#65533;&#268;&#65533;&#65533;&#65533;&#65533;&#65533;	o&#65533;[&#65533;_&#65533;'%&#65533;:&#65533;p&#65533;t&#65533;b&#65533;&#65533;j]&#65533;|&#65533;i;%&#65533;$&#65533;&#65533;&#65533;&#65533;ACH&#65533;X&#65533;&#1309;&#65533;&#65533;H&#65533;Ra&#1634;
&#65533;&#65533;J-&#65533;A&#65533;2)&#65533;&#65533;&#65533;8*bW&#65533;&#1370;$&#65533;w&#65533;4vT&#65533;Z&#65533;&&#65533;,&#65533;km!&#65533;&#1052;&#65533;&#65533;>;@&#65533;\&#65533;e[&#65533;\&#154;'&#65533;,&#65533;!@&#65533;Y&#65533;&#65533;_&#65533;H.&#1438;&#65533;&#65533;&#65533;&#65533;p$@hV&#65533;&#65533;.gcrJ&#65533;&#65533;&#65533;t&#65533;|&#65533;&#65533;6&#65533;&#65533;&#65533;WS&#65533;U_&#65533;&#65533;!&#65533;-&#65533;A&#65533;&#65533;&#65533;O&#65533;&#65533;e&#65533;@H;"&#65533;D&#65533;&#65533;&#65533;3&#65533;`&#65533;&#933;oy&#65533;&#65533;&#65533;2&#65533;FoY/{H&#65533;L&#645;j&#65533;&#65533;~&#65533;Y&#65533;T&#65533;D&#65533;:&#1422;&#65533;&#65533;&#65533;&6&#65533;Y&#65533;z)p&#65533;&#65533;%V&#65533;&#65533;&#65533;&#65533;&#1532;hlz&#65533;&#65533;&#1515;_&#65533;IW6 &#65533;&#65533;&#65533;*&#65533;&#65533;&#65533;o&#65533;^&#65533;&#65533;b&#65533;(&#65533;@&#65533;
&#65533;L#&#65533;&#65533;%&#65533;r&#65533;&#65533;7&#65533;&#65533;
T&#65533;&#65533;&#65533;T&#65533;)&#65533;&#65533;T&#65533;L&#65533;&#65533;t&#65533;&#65533;k&#65533;&#65533;&#65533;S>0Dsp&#65533;&#65533;&#65533;q&#65533;&#65533;Y&#491;&#65533;&#65533;E&#65533;&#65533;Z l&#65533;&#65533;&#65533;1"&#65533;)s&#65533;2Kf&#65533;P&#65533;&#65533;6CRNM&#65533;-=\&#65533;&#65533;jsC^&#65533;&#65533;!`v.[&#65533;1&#65533;o9&#65533;#ta0&#65533;&#65533;f&#65533;&#65533;I5(vz&#65533;J&#65533;&#65533;&#65533;G&#65533;J&#65533;C&#65533;&#65533;Dn&#65533;&#65533;&#243;0&#65533;6&#65533;&#635;&#65533;&#65533;w&#65533;1<Y U!&#65533;&#592;&#65533;&#65533;,Xne04&#65533;g&#65533;m:&#1252;&#65533;hH&#65533;U&#65533;f&#65533;v&#65533;&#65533;6&#65533;&#65533;&#166;F&#65533;s&#65533;&#65533;&#65533;&#65533;&#65533;&#65533;T&#65533;=&#65533;&#65533;Kyt&#65533;y&#65533;&#65533;&#65533;<&#65533;'2&#65533;=&#65533;wR&#65533;&#65533;&#65533;2'&#65533;&#65533;H;&#65533;&#65533;nH&#65533;`i&#65533;'X
&#65533;wU(n1r&#65533;&#65533;&#1909;-&#65533;&#65533;\&#65533;v{&#1140;EC&#65533;&#65533;|&#65533;&#65533;&#65533;&#2024;&#65533;&#65533;&#65533;k)&#65533;Y&#65533;&#65533;$&#65533;&#65533;Npc<&#65533;C&#65533;&#1730;&#65533;8&#65533;&#65533;o&#65533;| &#65533;g&#65533;&#65533;G &#65533;0~i&#65533;.&#65533;\wc&#561;&#65533;u&#65533;5&#65533;d &#65533;<&#65533;U&#65533;&#65533;&#65533;s&#65533;&#1280;&#1769;&#1138;&#65533;&#1994;&&#65533;&#65533;&#65533;/&#65533;~w&#65533;&#65533;&#65533;n;&#65533;&#65533;n&#254;&#65533; Ux&#624;&#65533;&#65533;$&#65533;&#65533;&wM&#65533;v&#65533;QE&#1782;&#65533;E &#65533;&#65533;M|}&#1606;buM&#65533;/&#65533;&#65533;'+&#65533;JV&#65533;&#65533;&#65533;&#65533;pE&#65533;m&#65533;&#65533;r,[I&#65533;~&#65533;:&#65533;&#65533;&#65533;&#65533;#%&#65533;/ &#65533;&#65533;M&#65533;T&#65533;&#65533;c&#65533;&#65533;I&#65533;E&#65533;-&#65533;&#65533;&#65533;w&#65533;|&#65533;&#65533;
V&#65533;&#65533;%&#65533;&#65533;o&#65533;xv&#65533;&#65533;!_&#65533;&7&#65533;&#65533;&#65533;d&#65533;og<&#65533;&#65533;&#65533;&#65533;g&#65533;i&#65533;z&#65533;C&#65533;&#65533;E&#65533;>&#65533;&#65533;&#65533;e&#65533;&#65533;l&#65533;&#65533;&#65533;m*&#65533;=&#65533;&#65533;q&#65533;&#65533;&#65533;%^&#65533;7
&#65533;9&#65533;y&#65533;JX&#65533;&#65533;&#65533;{&#65533;&#65533;&#65533;#&#65533;{);z2&#65533;&#65533;&#65533;&#65533;h?J;&#65533;&#65533;,QA$&#65533;c&#65533;4A&#65533;y&#65533;&#65533;3A-&#65533;XK&#65533;J&#65533;u&#65533;y &#65533;&#65533;&#65533;&#65533;A&#65533;A&#65533;&#65533;&#65533;&#65533;&#65533; &#65533;&#65533;+B#,B}&#65533;(&#65533;&#65533;&#65533;&#65533;+&#65533;&#65533;a&#65533;@&#65533;j&#65533;&#65533;&#65533;&#65533;&#65533;2&#65533;&#65533;&#146;&#65533;&#65533;&#65533;B/4A0C1C1&#65533;&#65533;D7&#65533;C1&#1754;&#65533;*y&#65533;&#65533;&#65533;/&#65533;xC&#65533;&#65533;:&#65533;A;&#65533;C=&#65533;&#65533;&#65533;&#65533;8B@,&#65533;:&#65533;&#65533;a0:&#65533;=%&#65533;<&|&#65533;&#65533;&#65533;&#65533;&#65533;%*&#65533;	L&#65533;&#65533;&#65533;&#65533;&#65533;V-&#65533;&#65533;&#65533;~&#65533;DP&#65533;O&#65533;Q&#65533;z8&#65533;&#65533;HCC&#65533;&#65533;&#65533;&#65533;&#65533;&#65533;&#65533;6&#65533;&#65533;W&#65533;&#65533;K&#1279;4&#65533;&#65533;&#65533;1&#65533;,[&#65533;C2R&#65533;&#65533;-&#65533;*$&#65533;@&#65533;+&#65533;z&#65533;=&#65533;&#65533;d&#65533;&#65533;&#65533;a&#65533;4&#65533;&#65533;&#65533;&#65533;&#14066;M&#65533;&#65533;|&#65533;T&#65533;n&#65533;Fo&#65533;&#65533;&#65533;Eh4Q&#65533;4s4Z$[&#65533;E6kGv&#65533;&#65533;&#65533;5&#65533;&#65533;>bl&#65533;&#65533;&#65533;&#65533;&#65533;&#65533;&#65533;
&#65533;""&#65533;3&#65533;&#65533;&#65533;&#65533;&#65533;&#65533;&#65533;((<&#65533;&#65533;&#65533;-D2z&#65533;&#65533;Xk&#65533;q&#65533;&#65533;s&#65533;H&#65533;&#65533;&#562;:<w&#65533;<&#65533;E&#65533;z&#65533; &#65533;H&#65533;&#65533;H!&#65533;&#65533;M&#65533;7pU2&#65533;G Hjl&#65533;K&#65533;&#65533;&#65533;&#65533;yF&#65533;i&#65533;&#65533;D&#65533;J&#65533;&#65533;-&#65533;&#65533;&#65533;&#65533;&#65533;Wk&#65533;t&#65533;IYz&#359;&#65533;&#65533;u|Gx&#65533;&#548;\&#676;I&#65533;|J&#65533;,J&#65533;&#65533;&#65533;|U&#65533;e&#65533;(B@&#65533;&#65533;&#65533;&#65533;&#65533;
&#65533;&#65533;&#65533;&#65533;&#65533;p&#65533;i*K<&#65533; &#65533;&#65533;&#689;&#65533;&#157;IR?&#65533;n&#65533;&#65533;.&#65533;t&#65533;s4&#65533;&#65533;D*4TJ&#65533;dJ&#65533;&#65533;&#65533;&#65533;&#65533;N4&#65533;]&#65533;007&#65533;0&#65533;+&#65533;'&#65533;<&#65533;G&#65533;&#65533;&#65533;6"&#507;,&#647;I&#65533;&#65533;F&#65533;&#65533;&#65533;tEY&#65533;K&#65533;M&#65533;D&#65533;&#65533;&#65533;L&#65533;&#65533;&#65533;&#65533;X&#65533;&#65533;K&#65533;*"$+$M&#65533;F&#65533;&#65533;5&#65533;&#65533;&#65533;&#65533;r&#65533;&#65533;&#65533;&#65533;(o&#65533;&#65533;&#65533;&#65533;&#1020;&#65533;&#65533;ZG&#65533;&#65533;H&#65533;&#65533;H)9M&#65533;&#65533;&#65533;&#65533;&#65533;Mz&#65533;&#65533;r&#65533;&#65533;&#65533;&#65533;84g&#65533;&#65533;&#1060;&#65533;&#65533;&#65533;&#65533;l&#955;N5N&#65533;QD&#65533;,>&#65533;JNw\&#65533;&#65533;&#65533;&#65533;d&#65533;&#65533;&#65533;H8&#65533;&#65533;z&#516;K\6B&#65533;D]&#65533;&#65533;&#65533;&#65533;&#1786;&#65533;&#65533;LDi&#1662;&#65533;&#65533;!&#65533;&#65533;&#157;&#65533;&#65533;}XPQd&#65533;}h&#65533;{&#65533;P	&#65533;
&#65533;HK&#65533;C&#65533;
&#65533;P&#65533;&#65533;&#65533;&#65533;&#65533;&#65533;Pnt&#65533;&#65533;D&#65533;m&#65533;&#65533;K&#65533;P:J&#65533;&#65533;K(iO&#65533;&#65533;C&#65533;&#65533;&#65533;|&#65533;&#65533;$&#65533;8d	&#65533;&#65533;'+i&#65533;&#65533;R!&#1213;7&#65533;&#65533;-9&#65533;&#1306;emP9&#517;&#65533;&#65533;&#65533;)&#65533;&#65533;O&#65533;.&#65533;&#1046;s&#65533;&#65533;	|`&#65533;5&#65533;nL&#65533;&#65533;@X&#65533;&#65533;X&#65533;&#65533;@&#65533;%&#65533;Y#&#65533;%&#65533;3&#1316;&#65533;W@7J#%&#65533;83I&#65533;Q&#65533; R>&#65533;&#65533;&#65533;&#65533;!6&#65533;<&#65533;&#65533;&#65533;&#65533;sP\P`&#65533;&#1048;&#65533;&#65533;&#65533;&#65533;P&#65533;&#65533;RG5&#1150;&#65533;M&#65533;2&#1233;C&#65533;&#65533;&#65533;5kS&#65533;TMPW&#65533;Kc4&#65533;&#65533;&#65533;&#65533;{&#1279;&#1539;@KR>&#65533;&#65533;&#65533;)&#65533;&#65533;&#65533;|&#65533;A%&#65533;:&#65533;b&#65533;Yp&#65533;'&#65533;&#65533;8&#65533;&#1199;HH= I-&#65533;&#65533;R&#65533;&#65533;&#65533;S&#65533;	Ke&#65533;2&#65533;Tt&#65533;TjM&#65533;&#65533; Ul&#65533;4&#65533;&#65533;W&#65533;&#1442;&#65533;T%&#65533;&#65533;&#65533;V&#65533;&#65533;&#65533;Vu&#65533;&#65533;&#65533;UY]&#1524;+&#65533;[ERUMH4`&#65533;&&#65533;>i!&#65533;F&#65533;&#65533;(&#65533;8~H&#65533;RX&#65533;XT&#65533;&#65533;%Si}&#65533;&#65533;8&#65533;r}&#65533;q&#65533;2o&#65533;&o&#65533;X&#65533;&#65533;&#1539;&#65533;Q&#65533;&#65533;&#65533;&#65533;taW&#65533;&#65533;'&#54482;&#65533;hLy&#65533;U.&#65533;&#65533;&#65533;1&#577;&#65533;&#65533;P&#65533;&#65533;|&#65533;*&#65533;&#65533;n,&#1559;&#65533;)&#65533;&#65533;Y&#65533;FM&#1093;&#65533;K&#65533;&#65533;&#1341;$&#65533;j&#65533;XSUDy&#65533;&#65533;&#65533;Zu=5&#65533;&#65533;&#65533;&/&#65533;&#65533;&#65533;Lu&#65533;x&#1598;&#65533;Y&#65533;&#65533;R`&#65533;G&#65533;&#65533;&#65533;D&#65533;Rn&#65533;Zx &#65533;)&#65533;&#65533;&#65533;/&#65533;E&#378;&#672;&#65533;<M&#65533;X8-&#1381;&#1340;&#65533;B&#1663;&#65533;&#65533;,WvA?Rc&#65533;&#65533;&#65533;\&#65533;&&#65533;&#65533;`&#65533;&#65533;U&#65533;MT}&#65533;&#65533;&#65533;&#65533;+&#65533;&#65533;&#65533;8XgS1&#65533;[&#65533;&#65533;[&#65533;&#65533;H&#65533;tS:[E]&#65533;[&#65533;&#65533;k&#65533;&#65533;[&#65533;&#65533;
&#65533;#&#65533;&#65533;R&#65533;&#65533;De&#65533;&#65533;u&#65533;&#65533;&#65533;*&#65533;&#65533;%&#65533;`eV&#65533;&#65533;&#65533;M&#65533;&#65533;$S&#65533;U&#65533;&#61236;&#65533;%&#65533;%&#65533;&#65533;&#1265;&#65533;&#65533;&#65533;&#65533;&#65533;u]u&#65533;&#65533;&#65533;&#65533;2SU&#65533;R&#65533;^e&#1583;&#65533;&#65533;&#65533;&#65533;&#65533;&#408;X[&#65533;%=)J&#65533;&#65533;&#65533;&#65533;d&#1599;&#65533;P&#65533;U&#65533;&#65533;_&#65533;&#65533;_N5%&#1273;^ &#65533;^&#65533;&#65533;&#65533;&#65533;&#65533;&#65533;&#65533;Z&#65533;&#65533;leB &#65533;&#65533;*4&#65533;&#65533;&#65533;&#65533;&#65533;O&#65533;}`S&#65533;A>&#65533;	&#65533;`&#65533;&#65533;&#65533;&#65533;`&#1741;N&#65533;&#509;a&#915;&#65533;V&#65533;n&#65533;&#65533;ua&#65533;&#65533;^Q&#65533;&#65533; &#65533;&#65533;Fa&#65533;a&#65533; a&#65533;&#65533;&#65533;&#65533;&#65533;Eb6`&#65533;&#65533;eCbfN&#65533;&#65533;ak&#65533;&#65533;&#65533;&#65533;&#65533;&#65533;(&#65533;a"&#65533;a$^C&#65533;b&#65533;&#65533;-&#65533;&&&#65533;	&#65533;b&#65533;c3^c66c&#65533;!&#65533;P&#65533;6&#65533;c.F&#65533;&#65533;&#65533;2&#65533;c9&#65533;c;&#65533;c&#65533;&#65533;c@dAc?&#65533;V-&#65533;c5&#65533;O8.dF&#65533;&#65533;&#65533;&#65533;&#65533;A&#65533;&#65533;FvdDdE&#65533;I.&#65533;H&#65533;d=>dN&#65533;&#65533;L6&#65533;J&#65533;Q&&#65533;O6&#65533;RNeT^eUneV~eW&#65533;eX>&#65533;Y&#65533;e[&#65533;e\&#65533;e]&#65533;P&#65533;&#65533;&#65533;e`faf2&#65533;Vb>fdN&#65533;L&#65533;&#1133;Tfg~fh&#65533;c&#65533;fj&#65533;fk~&#65533;8&#65533;&#65533;k&#65533;fn&#65533;f&#65533;&#65533;fogqg&#65533;R^r>gtNg(&#65533;,ungw~gx&#65533;gy&#65533;gz&#65533;g{&#65533;g|&#65533;g}&#65533;g~&#65533;g6&#65533;^&#65533;g&#65533;h`&#65533;,&#65533;>h&#65533;.&#65533;KIh &#65533;n&#65533;}B&#65533;h&#65533;&#65533;h&#65533;&#65533;h&#65533;&#65533;h&#65533;&#65533;h&#65533;&#65533;h&#65533;&#65533;h&#65533;F&#65533;&#65533;  !&#65533; q ,@ h b&#65533;  &#65533; &#65533;H&#65533;&#65533;&#65533;&#65533;*\&#560;&#65533;&#199;#JD2&#65533;&#65533;&#331;3j&#65533;&#561;&#65533;&#463; C&#65533;I&#65533;&#65533;&#595;(S&#65533;\&#626;&#65533;&#727;0c&#668;I&#65533;&#65533;B4&#65533; YB&#1126;&#991;@&#65533;
J&#65533;&#65533;&#1102;p&#65533;&#65533;&#65533;&#1255;P&#65533;J&#65533;J&#65533;j0&#65533;&#65533;&#1258;&#1519;`&#202;+6B&#65533;\&#618;]&#758;&#65533;&#1783;S0P@@Z&#65533;x&#65533;&#65533;&#65533;&#759;&#65533;\&#65533;&#65533;&#1652;p&#65533;&#200;+&#65533;&#65533;q&#65533;J&#65533;&#65533;&#65533;&#65533;&#65533;&#65533;&#65533;`&#65533;&#65533;&#65533;&#65533;&#65533;&#65533;&#989;?&#65533;|&#65533;r&#65533;&#65533;3&#65533;&#65533;&#890;&#65533;&#65533;&#65533;as(@p&#65533;n&#65533;&#65533;EV&#65533;&#65533;&#891;7&#65533;7hBD&#65533;&#65533;
&#65533;`&#65533;&#65533;S&#65533;&#65533;&#65533;&#1059;K&#65533;N&#65533;&#65533;&#65533;&#65533;&#1587;k&#65533;&#957;&#65533;&#65533;&#65533;&#65533;&#203;&#65533;O&#65533;&#65533;&#65533;&#65533;&#65533;G')&#65533;&#65533;{&#65533;&#65533;&#65533;&#1585;&#65533;&#65533;&#65533;fO&#65533;9&#65533;&#65533;&#65533; (&#65533;&#65533;h&#65533;&#65533;h3&#65533;&#65533;&#65533;	&#65533;E&#65533;qo&#864;&#65533;euA&#65533;&#65533;a	v&#65533;&#65533; &#65533;(&#65533;$&#65533;&#65533;{(&#65533;@&#65533;&#65533;V`&#65533;&#65533;&#1424;&#1740;4&#65533;E&#65533;l&#65533;&#65533;f&#65533;&#65533;&#65533;&#65533;@)&#65533;D&#65533;&#65533;,&#65533;&#65533;b&#65533;F&#65533;&#65533;}d&#65533;pVr&#65533;E&#65533;&#65533;q&#65533;e&#65533;&#65533;%1&#65533;&#65533;&#65533;0^ &#65533;&#65533;@&#65533;CF&#65533;u@&#65533;&#65533;Xr)&#65533;tN&#65533;&#65533;,&#65533;I&#65533;|&#65533;&#65533;fD&#65533;&#65533;Y&#65533;EV&#30792;&JX&#65533;&#65533;&#65533;&#65533;&#65533;.9&#164;{V&#65533;A&#65533;qN5&#65533;&#65533;H&#65533;&#65533;**&#43581;&#65533;i&#65533;&#65533;JJ&#65533;&#65533;dn&#65533;)U8&#65533;pa&#65533;&#1814;[&#65533;&#65533;&#65533;&#48060;&#65533;&#65533;]n6&#65533;&#65533;&#65533;&#298;&#65533;*&#65533;-&#65533;I&#65533;Z&#65533;&#65533;&#65533;&#65533;m&#65533;*&#65533;&#65533;&#65533;Vk&#53753;&#65533; l&#65533;&#65533;{,&#65533;&#65533;&#65533;*&#65533;&#65533;&#65533;&#65533;V&#65533;&#65533;&#61085;&#65533;p&#65533;&#1129;&#65533;&#65533;&#65533;*&#65533;Sy:&#65533;&#65533;&#65533;&#65533;&#65533;/^&#65533;.&#65533;&#65533;&#65533;6&#65533;&#65533;P&#65533;&#65533;B&#65533;&#65533;)&#65533;&#65533;&#65533;&#65533;&#65533;&#65533;V<o&#65533;N
&#65533;&#65533;Cr&#65533;&#1766;&#65533;&#65533;&#65533;&#65533;&#65533;$51&#65533;&#65533;Q\1&#405;&#65533;&#65533;&#65533;=&#65533;&#65533;r	&#65533;l&#65533;&#65533;4&#65533; &#65533;&#65533;<&#65533;&#562;&#65533;'4&#65533;kDfq&#65533;\&#65533;p&#65533;&#65533;&#65533;/5&#65533;m&#65533;+&#65533;&#65533;'&#65533;CC&#47896;&#65533;&#65533;&#65533;&#65533;\w&#65533;&#65533;&#65533;P&#65533;,&#65533;&#65533;&#65533;&#65533;&#65533;&#65533;ex&#65533;f&#65533;]&#65533;&#65533;&#65533;D^&#65533;6&#65533;c7i/Y&#65533;&#65533;fl&#65533;&#65533;&#65533;&#65533;&#65533;&#65533;&#65533;&#65533;&#65533;&#65533;m&#65533;[&#65533;&#65533;t&#1984;7&#65533;w&#65533;&#65533;&#65533;&#65533;&#65533;&#65533;&#65533;m&#65533;&#65533;6&#65533;&#65533;&#65533;3&#65533;+&#65533;X&#1478;.&#65533;&#65533;&#65533;&#65533;&#65533;&#65533;ssG}&#65533;&#65533;n&#65533;&#65533;f`&#65533;&#65533;&#65533;&#65533;n;&#65533;&#841;v&#65533;b_&#65533;n&#65533;0[&#65533;&#65533;&#65533;&#65533;&#65533;&#65533;W&#65533;{&#65533;&#65533;&#65533;V	z&#65533;j&#65533;d&#65533;#o&#65533;&#65533;&#65533;/o&#65533;&#65533;W&#65533;&#65533;&#65533;&#65533;VR_&#65533;&#65533;&#65533;'&#65533;&#65533;&#65533;&#65533;&#65533;&#65533;&#1864;w&#65533;v&#65533;&#65533;&#65533;&#65533;&#65533;&#65533;&#65533;.&#65533;S&#65533;Y&#65533;&#65533;&#65533;&#65533;=&#65533;&#65533;3&#65533;l&#65533;9&#65533;&#65533; m&#65533;&#65533;&#65533;&#65533;&#65533;&#65533;&#65533;$&#65533;X7.&#65533;v4`&#65533;24&#65533;&#65533;&w&#65533;&#65533;G&#65533;&#65533;&#65533;}&#65533;&#65533;&#1246;S&#65533;e9&#65533;* >&#446;&#65533;&#65533;&#65533;&#65533;8&#65533;&#65533;w&#65533;&#65533;&#65533;	&#65533;&#65533;&#65533;M
"&#65533;&#65533;&#65533;&#65533;&#170;&#65533;&#65533;Y4+"&#65533;&#65533;89&#65533;Ob
pz0&#65533;&#65533;T&#1098;&#65533;&#65533;Ac&#65533;&#65533;D%z&#65533;\lb&#65533;&#65533;HF&#65533;&#65533;&#65533;&#65533;hLcv^&#22301;4Pc'&#65533;!hl`&#65533;&#65533;`&#65533;L&#803;&#65533;&#65533; &#65533;e&#65533;.&#65533;}&#65533;D&#65533;&#65533;ID&#1827;"&#65533;G:b&#65533;&#65533;S	c&#65533;&#65533;H&#65533;&#65533;}T@2)&#65533;&#65533;M&#65533;&#65533;&#65533;R&#65533;(GyF2~&#65533;&#65533;)&#65533;&#65533;&#65533;&#65533;,&#65533;!&#65533;:&#65533;d&#65533;( &#65533;r` T&#65533;%&#65533;&#65533;g&#65533;&#65533;!&#65533;0&#65533;)BS&#65533;1&#65533;&#65533;&#65533;RV&#65533;&#65533;@X&#65533;	8&#65533;&#65533;.oIM\r&#65533;&#65533;&#65533;fh;&#65533;1&#65533;&#65533;L&#65533;&#65533;0&#65533;&#65533;*D&#65533;&#65533;f5g5Mlbs&#65533;&#65533;jX&#35902;d&#65533;&#65533;&#467;&#65533;YN&#65533;&#65533;*&#65533;0&#65533;&#65533;&#65533;-o&#65533;&#65533;s&#65533;&#65533;&#65533;&#65533;&#65533;&#65533;&#65533;gO|:Ti&#65533;&#65533; &#65533;8&#65533;&#65533;49&#65533;&#65533;BZ%	&#65533;&#65533;9}&#65533;H&#65533;&#65533;&#65533;&#65533;&#65533;e/k&#65533;&#1110;&#65533;&#65533;@&#65533; &#65533;8&#1178;&#65533;3o&#65533;
&#65533;&#65533;Nw&#65533;&#1317;@&#65533;&#65533;`&#65533;G&#65533;&#65533;-M &#65533;&#322;L&#65533;&#65533;hAm&#65533;.c&#65533;&#65533;&#65533;&#65533;A0gQ&#65533;&#65533;U&#65533;=' &#65533;iBT&#7744;&#65533;*eHH&#65533;&#65533;)&#65533;&#65533;&#65533;DiW&#65533;&#1711;<'se&#65533;;7&#65533;<JvYM&#65533;O&#65533;Hn&#65533;&#65533;&#65533;m&#65533;`P 4a'W&#65533;&#65533;&#65533;&#65533;
&#65533;( Co5,A6&.x&#65533;&#65533;&#65533;M&#65533;he&#65533;,&#65533;&#65533;}&#65533;#	&#65533;&#65533;`&#65533;&#65533;&#65533;le&#65533;&#326;&#65533;&#65533;&#65533;my&#65533;Y&#65533;&#65533;U&#65533;l&#65533;f&#65533;&#65533;&#65533;&#65533;&#65533;@&#65533;&#65533;A&#65533;t&#65533;&#65533;&#65533;:&#65533;;]&#65533;@&d&#65533;&#65533;"$P&#65533;!&#65533;%&#65533;&#65533;9&#65533;A&#65533;S=GK^&#65533;,&#65533;4.jLh7&#65533;)&#65533;&#65533;
&#65533;&#65533;Z&#65533;&#65533;&#65533;&#65533;&#65533;&#65533;w&&#65533;t&#65533;&#65533;[&#65533;&#65533;Mv &#65533;[B&#65533;&#1159;\o&#65533;&#65533;&#65533;MS&#65533;\&#65533;&#65533;&#65533;&#65533;&#65533;lW&#65533;ju9+_&#65533; &#65533;-D&#65533;&#65533;W&#129;&#65533;&#65533;&#65533;&#65533;nJ40&#65533;.RE*&#240;&#65533;@&#65533;&#65533;sdaTr&#65533;]&#13842;e&#65533;K&#65533;&#65533;QB&#65533;\&#65533;&#65533;&#65533;[&#65533;9&#65533;&#65533;&#65533;&#65533;&#65533; 0Jp&#65533;FY8~EN&#65533;7&#65533; g&#65533;&#65533;X~&#65533;&#65533;&#1058;&#65533;&#65533;&#65533;&#65533;&#65533;V&#65533;&#1811;`&#65533;&#65533;&#65533;&#65533;&#65533;z&#65533;&#65533;&#65533;tX&#65533;V&#65533;&#65533;0&#65533;&#65533;&#65533;fh&#65533; &#65533;&#65533;-55;&#65533;&#832;&#26720;&#65533;r&#65533;&#65533;%&#55137;&#65533;&#65533;&#65533;PyncK&#65533;&#65533;#&#65533;&#65533;&#65533;4^&#65533;&#65533;&#485;2&#65533;&#65533;V&#65533;&#65533;W&#65533;&#65533;&#65533;&#65533;&#1192;&#65533;t&#65533;%&#65533;&#65533;(&#1661;p%&#65533;	&#65533;u&#65533;&#1897;&#65533;R@l&#65533;&#65533;&#65533;N&#65533;&#65533;&#1345;&#65533;p&#65533;&#65533;&#65533;]=K&#546;&#1773;&#65533;&#852;&#65533;:&#65533;&#1637;,&#65533;j&#65533;
&#65533;y9&&#65533;^&#65533;&#6588;&#65533;&#65533;&#65533;:(&#65533;/&#65533;r&#65533;{tlV&#65533;(0&#65533;p&#65533;&#65533;&#65533;-&#65533;&#65533;/&#65533;&#65533;&#65533;n&#65533;&#65533;wW&&#65533;&#65533;&#65533;&#65533;&#65533;^I&#65533;&#65533;(d&#65533;m&#65533;&#65533;&#65533;&#65533;e9;6&#65533;&#65533;o&#65533;p&#65533;&#65533;&#65533;x&#65533;
&#65533;&#65533;&#65533;&#1879;&#65533;&#65533;>&#65533;tZ&#65533;@&#65533;|&#65533;k8&#65533;^)&#337628;D&#65533;&#65533;&#65533;&#65533;&#1054;Sj|&#1049;&#65533;	&#65533;D]kH&#65533;<F&#65533;&#65533;w&#65533;&#65533;&#65533;&#65533;4k&#65533;&#65533;k"<*mw&#65533;&#65533;&#65533;&#65533;&#65533;&#65533;&#55039;&#65533;&#65533;P&#65533;&#65533;0&#65533;m^&#65533;=&#65533;7&#65533;C&#1201;&#65533;(7&#1935;5&#65533;o&#65533;$&#65533;&#65533;&#65533;&#65533;&#65533;&#65533;&#65533;&#65533;&#65533;r&#65533;g(U&#65533;&#65533;Ar&#65533;&#65533;}&#65533;"&#65533;&#65533;&#65533;&#65533;&#65533;_'&#65533;MEb]x&#65533;&#65533;h!&#65533;!0&#65533;&#65533;(K&#65533;'`&#65533;&#1572;@n&#65533;JeG&#65533;{&#65533;&#65533;&#65533;7&#65533;&#65533;&#65533;$:k&#65533;,<&#65533;&#65533;\&#65533;&#65533;D&#39296;.PN&#65533;&#65533;M&#65533;&#65533;&#65533;/p&#65533;&#65533;s&#65533;&#65533;&#65533;7]'Q3#&#1107;!&#65533;&#65533;&#65533;&#65533;M&#65533;&#65533;&#65533;&#65533;u &#65533;QX,&#65533;&#65533;&#65533;&#65533;&#65533;&#65533;&#65533;&#65533;yR&#65533;&#65533;&#65533;&#65533;E&#65533;&#65533;&#65533;YZ&#65533;&#65533;&#1952;&#65533;&#65533;&#65533;&#65533;J&#65533;&#65533;Xx&#65533;f&#65533;&#65533;'&#65533;u&#65533;&#65533;;1>`&#65533;)&#65533;&#65533;?&#65533;C&#65533;$&#65533;&#65533;&#65533;&#65533;l&#65533;&#65533;%O&#65533;W&#65533;&#65533;<&#1990;#&#65533;~
&#65533;F&#65533;&#65533;&#65533;_]!9&#65533;a:Gz&#65533;$iz&#65533;/&#65533;R&#65533;RPH+&#65533;&#65533;W&#65533;&#65533;c&#65533;f&#65533;&#65533;&#65533;&#65533;}&#65533;&#65533;&#65533;F=eu&#65533;&#65533;(&#65533;'"1[dc&#65533;]XV&#65533;T&#65533;eJW&#65533;)&#65533;p2&#65533;o,x&#65533;&#65533;1&#65533;f&#65533;' &#65533;&#65533;-&#65533;6"&#65533;T:&#65533;&#65533;&#65533;;>Z&#65533;rwHv&#65533;&#65533;k?&#65533;C&#981;&#65533;&#65533;M
&#65533;E2&#65533;+&&#65533;i(feV0&#65533;&#65533;&&#65533;uA&#65533;-&#65533;qa&#65533;5g&#1345;yHy&uU&#65533;Nn&#65533;)$pb?P X&#65533;&#65533;7S&#65533;&#65533;m2|&#65533;&#65533;&#65533;&#65533;&#65533;F&#65533;&#65533;w=&#65533;sg&#65533;&#65533;gkX5<&#65533;E]&#1061;z&#65533;:_&#65533;\&#1137;b&#65533;&#65533;&#65533;f&#65533;;$&#65533;j&#65533;&#65533;&#65533;&#65533;%&#65533;&#65533;&#65533;e[&#65533;&#65533;C&#65533;(g6&#65533;5F&#65533;us&#65533;&#65533;0&#65533;Ym;&#65533;v0T5&#65533;oW&#65533;_&#65533;6f&#65533;*: e&#65533;1&#65533;&#65533;X&#65533;Sv&#65533;,0[&#44558;&#65533;&#65533;&#65533;&#65533;&#65533;X#&#952;E/&#65533;E&#65533;&#65533;&#65533;&#65533;\- t&#65533;&#65533;&#65533;&#65533;"&#65533;7&#65533;&#65533;&#65533;;&#65533;)C&#65533;>&#65533;2H&#65533;4H&#65533;&#65533;Y&#65533;&#65533;&#65533;&#65533;'q&#65533;Eq p&#65533;&#65533;&#65533;&#65533;\&#1399;&#65533;&#65533;YGh&#65533;&#65533;B	&#65533;Y&#65533;&#65533;&#65533;E P&#65533;&#65533;&#65533;&#65533;z&#65533;\&#65533;&#65533;&#65533;m&#65533;&#65533;Y<&#65533;|%)&#65533;Fm&#1095667;&#65533;'&#65533;[/	&#65533;O 1)R&#65533;;&#65533;r	&#65533;&#65533;83&#65533;t&#65533;&#65533;&#65533;&#65533;!c&#65533;c&#65533;^&#65533;'&#65533;1&#65533;&#65533;DK&#65533;&#929;&#65533;A!!&#65533;&#65533;D&#65533;S&#65533;&#65533;&#65533;x&#65533;L&#65533;y&#65533;!H&#65533;&#65533;_&#65533;&#65533;B&#65533;&#65533;0&#65533;&#65533;S0&#65533;A&#65533;&#65533;k$2&#65533;&#65533;&#65533;klx&#65533;3CP&#65533;&#65533;C&#65533;Q&#599;&#65533;&#65533;&#65533;I&#65533;&#65533;&#65533;&#65533;&#65533;&#1217;&#65533;q&#65533;g&#65533;&#65533;I#&#65533;&#65533;a&#65533;&#65533;J&#65533;&#65533;&#65533;iY&#65533;&#65533;"&#65533;&#65533;&#65533;9&#65533;&#65533;&#65533;&#65533;&#65533;yS&#65533;{&#65533;Vu&#65533;&#65533;&#65533;f&#65533;bh'B&#65533;&#65533;&#65533;!&#65533;&#65533;&#65533;9&#65533;Z&#65533;P&#65533;y&#65533;rTki&#65533;
&#65533;&#65533;'&#473;&#65533;&#148;&#1817;C5&#65533;Y=6n&#65533;&#65533;2&#65533;dP&#65533;366&#65533;&#65533;&#65533;&#65533;&#65533;&#1630;&#65533;&#65533;&#1793;R&#65533;&#65533;-N&#206;1@P2&#65533;v4&#65533;&#65533;c&#65533;Vm&#65533;&#65533;&#65533;&#65533;!&#65533;!&#65533;YB&#65533;&#65533;3&#226;B&#65533;&#65533;cH&#65533;_&#65533;.&#65533;8&#65533;&B&#65533;;&#65533;2&#65533;&#65533;Q&#65533;J&#65533;&#65533;&#65533;T@&#17504;&#65533;a&#65533;&#65533;]&#1568;&#65533;&#65533;q&#65533;lgN&#65533;s&#65533;?&#65533;x&#65533;s&#65533;&#65533;&#65533;D&#65533; r&#65533;&#65533;fy ( &#65533;&#65533;p&#65533;~&#65533;&#65533;E&#65533;&#65533;&#65533;$)&#65533;q&#247;&#65533;&#65533;$J&#65533;Q&#65533;<:u"&#65533;&#65533;2&#65533;=&#65533;)&#65533;t&#65533;&#65533;^v#&#65533;&#65533;<&#65533;&#65533;&#65533;!&#65533;&#65533;&#65533;K8:&#65533;jT&#65533;W&#65533;@&#1693;&#165;)Za&#65533;Q,i&#65533;&#65533;&#65533;L&#65533;&#65533;Wt&#65533;QOw&#65533;Wr&#65533;u&#65533;FLY zJ&#65533;&#65533;&#65533;&#65533;&#65533;C,	&#65533;&#65533;&#65533;&#65533;&#65533;t'$&#65533;S&#65533;&#65533;&#65533;s&#65533;&#65533;&#65533;`x&#65533;z;Az&#65533;M9 &#65533;&#65533;E&#65533;-&#65533;3!1n0&#65533;&#65533;&#65533;&#65533;&#65533;Ll&#65533;#&#65533;i4&#65533;&#65533;&#65533;&#65533;y&#65533;*L&#65533;1B(U{&#65533;yQw*&#65533;
&#65533;fa&#65533;y&#65533;&#65533;&#65533;x&#65533;zXt&#474;R&#65533;&#65533; s&#65533;c&#1514;u&#65533;&#1362;&#65533;&#65533;r&#65533;&#65533;&#65533;&#65533;&#65533;&#199;H5 &#65533;&#65533;&#65533;ge&#65533;Z&#65533;&#65533;&#65533;%&#65533;%"b&#65533;&#65533;
&#65533;PX&#65533;2&#65533;&#65533;&#65533;&#65533;&#65533;&#65533;'&#65533;&#65533;&#65533;59&#65533;Uw&#65533;l}&#65533;B*ov&#65533;Z&#65533;&#65533;B&#65533;&#65533;G&#65533;@wq&#65533;&#65533;
{xq&#65533;&#65533;u&#65533;&#1744;sg\&#65533;H&#65533;&#65533;&#65533;&#65533;,&#65533;&#65533;&#65533;V@I&#65533;g;Vep&#65533;&#65533;&#1703;<&#65533;y0Y&#65533;j	&#65533;&#65533;>w&#65533;&#65533;&#65533;{&#65533;@&#65533;5&#65533;&#1594;;8&#65533;j&#65533;H6[&#65533;x&#65533;&#65533;&#65533;;&#65533;&#65533;	f&#65533;4|&#65533;zmJ&#65533;&#65533;&#65533;&#65533;&#65533;&#65533;&#65533;&#65533;$b
&#65533;t*Bs4KI>&#65533;&#65533;&#65533;&#65533;&#65533;a8&#65533;&#65533;*&#65533;+U&#65533;p&#65533; y6p&#65533;)J&#65533;@	&#1282;;6&#65533;O&#65533;s&#65533;&#65533;!pKX&#65533;}&#65533;E&#65533;&#65533;X&#65533;&#65533;t&#65533;&#65533;&#65533;J&#65533;&#65533;@S[E9>&#65533;&#65533;k&#65533;&#65533;&#65533;&#65533;&#65533;"R;&#292;
[pZ ;&#65533;o&#65533;P+&#65533;V&#65533;&#65533;&#65533;&#65533;WYf&#65533;3&#65533;&#65533;&#65533;&#65533;&#65533;&#65533;zHx&#65533;&#65533;&#65533;+`&#65533;&#65533;&#65533;&#65533;&#65533;&#65533;	&#65533; f&#65533;&#65533;&#65533;&#65533;&#65533;&#65533;&#65533;g&#65533;&#65533;i&#65533;&#65533;+&#65533;&#65533;A&#65533;tK&#65533;&#65533;&#65533;&#65533;&#65533;&#65533;2?&#65533;3&#65533;&#65533; &#65533; &#65533; 	&#65533;p
&#1563;Tp&#65533;A&#65533;eF&#65533;&#65533;&#65533;J&#65533;&#65533;&#1153;W91&#65533;1&#65533;2&#65533;&#1841;&#65533;&#65533;&&#65533;&#65533;d"&#65533;Si&#65533;&#65533;&#65533;p '&#65533;|JLY&#65533; #
&#65533;&#65533;&#65533;sa&#65533;&#65533;5&#65533;&#65533;)&#65533;V&#65533;HR&#65533;&#65533;&#65533;&#65533;&#65533;&#65533;9F&#65533;+F&#65533;8f`&#65533;&#65533;&#65533;&#65533;&#65533;&#1714;&#65533;&#65533;&#65533;~&#65533;*:&#1493;&#65533;&#65533;E&#65533;9&#65533;&#65533;&#65533;&#27729;&#65533;&#65533;Z&#65533;?&#65533;&#65533;&#65533;aB&#65533;Q&#65533;&#65533;!z&#65533;&#65533;&#65533;]&#65533;&#65533;Kg+X&#65533;&#65533;|&#65533;&#65533;&#65533;&#65533;YKl&#65533;(`\&#1080;&#2001;o&#65533;a&#206;&#65533;9&#65533;r&#65533;u1&#65533;&#65533;+&#65533;7&#65533;&#65533;&#65533;H&#65533;hL\	&#65533;K&#65533;&#65533;D&#65533;&#65533;&#65533;&#132;)&#65533;,B&#65533;YH&#65533;[&#65533;&#65533;x&#65533;&#65533;a	&#65533;&#65533;&#65533;&#65533;\l`&#65533;&#65533;1&#65533;Y&#65533;&#65533;n&#65533;&#65533;&#65533;&#65533;&#65533;&#65533;>&#65533;&#65533;(&#65533;A]8&#65533;&#65533;,j&#65533;&#65533;&#65533;&#1103;Bo&#65533;&#65533;&#65533;D&#676;&#1829;5xZ&#65533;&#65533;&#65533;H&#65533;&#65533;&#65533;&#683;l&#65533;&#65533;&#65533;&#24683;vL&#790;&#65533;2R&#65533;p
&#65533;PYG&#65533;&#65533;&#65533;bl&#65533;&#65533;,4&#65533;<&#65533;&#1525;)b&#65533;&#65533;&#65533;&#65533;&#65533;&#65533;&#65533;&#65533;A&#65533;&#65533;&#65533;iZ&#65533;&#65533;!q`&#65533;&#65533;R&#65533;&#65533;	&#65533; &#65533;Y&#65533;b&#65533;&#65533;\Jp&#65533;&#65533;9#CGK&#65533;&#65533;&#65533;+&#65533;&#65533;@&#65533;*&#65533;&#65533;&#65533;&#65533;&#673;&#65533;&#65533;"&#65533;&#65533;&#65533;&#65533;P&#65533;&#1799;]&#65533;&#65533;&#65533;[&#65533;&#65533;&#807;&#65533;&#65533;&#65533;jH*&#65533;*&#535;&#65533;<&#65533;"&#65533;u&#65533;:7&#65533;k&#65533;&#65533;&#985;&#65533;_&#65533;dq`c &#65533;&#65533;&#65533;?&#65533;&#65533;q&#65533;8&#65533;Zt4]&#65533;z&#65533;&#65533; &#65533;&#65533;J&#65533;&#65533;&#65533;A&#65533;&#65533;30&#1675;&#65533;1&#65533;]p&#65533;@&#65533;	&#65533;2&#65533;G&#65533;&#576;&#65533;d&#885;&#65533;&#65533;&#65533; f&#65533;&#65533;&#65533;~ol&#65533;m0YM&#65533; k&#980;Z&#1209;1&#65533;&#65533;&#65533;&#65533;`&#65533;c&#65533;r8&#65533;&#65533; &#1673;&#65533;&#65533;r&#65533;N/&#65533;Vh/&#65533;&#65533;B&#65533;&#1379;i;&#65533;g&#65533;&#65533;?Y&#65533;&#65533;]p&#65533;4 &#65533; q&#65533;&#65533;&#65533;&#65533;&#65533;&#65533;&#65533;&#1547;,&#65533;&o&#65533;&#65533;
&#65533;A&#1553;&#65533;l[1&#65533;&#65533;&#65533;&#65533;&#1630;]&#65533;^&#65533;r]&#65533; &#65533;&#65533;&#65533;}&#65533;&#541;&#65533;M&#65533;&#65533;&#65533;oZ &#65533;:&#65533;#&#1245;&#65533;=&#65533;&#65533;`*&#65533;&#65533;&#65533;&#65533;&#65533;&#65533;&#65533;&#65533;|&#65533;$&#65533;T&#65533;&#65533;&#65533;&#563;M&#65533;&#65533;}Q&#1027;&#65533;]`D&#832;&#65533;&#65533;&#65533;&#65533;&#65533;&#65533;]&#65533;	&#65533;&#65533;}9z&#65533;&#1757;k\&#65533;}KJ&#1101;&#65533;&#1201;&#65533;9&#65533;&#65533;u,c&#65533;&#65533;&#756;,&#65533;&#65533;&#65533;&#65533;&#65533;	&#65533;&#65533;	&#65533;&#65533;v&#1377;n&#65533;&#65533;&#65533;&#65533;&#65533;&#65533;&#65533;&#65533;"&#65533;#~&#989;M$&#65533;jf@&#65533;	&#65533;&#65533;A.&#65533;g&#65533;&#65533;V&#65533;&#65533;I&#65533;=&#65533;&#65533;B
&#65533;&#65533;m&#65533;&#65533;&#65533;$"&#65533;	&#65533;s&#65533;&#65533;&#65533;!&#65533;&#65533;n!&#65533;&#65533;P&#65533;!n&#65533;&#174;.&#948;&#1816;&#65533;3&#65533;&#65533;&#65533;&#65533;e&#65533;C&#65533;&#65533;&#65533;&#65533;P&#65533;*&#340;]I"$B&#65533;!,&#65533;V&#65533;&#65533;&#65533; &#65533; &#65533;&#65533;!&#413;&#65533;&#65533;q&#65533;@&#65533;&#65533;H&#327;&#65533;&q&#65533;Y&#65533;&#65533;&#65533;&#65533;	Bg}&#65533;&#65533;m&#65533;&#1313;-&#65533;<"&#65533;&#65533;&#1649;[- &#65533;p&#65533;&#65533;1 &#65533;q&#65533;O&#65533;z&#65533;B&#65533;[ &#1915;Xs&#65533;nI~;o0&#65533;&#65533;&#65533;l&#65533;&#65533;&#65533;&#65533;)&#65533;&#1345;&#65533;&#65533;&#65533;&#65533;&#65533;&#65533;v&#65533;&#65533;	o>$&#65533;&#65533;&#65533;&#65533;&#65533;[&#1463;&#65533;&#65533;&#65533;&#65533;a|&#65533;&#65533;ZpF&#65533;&#65533;&#65533;&#65533;&#65533;s>&#65533;"&#65533;R7&#65533;N&#1057;&#65533;&#65533;&#65533;&#65533;k&#65533;&#65533;&#65533;&#65533;EM&#65533;&#65533;&#65533;&#65533;&&#65533;	&#65533;&#65533;&#65533;b&#65533;7&#65533;&#65533;&#65533;&#65533;&#745;&#65533;z&#65533;&#65533;&#65533;%&#65533;?[&#65533;j&#65533;&#65533;g&#65533;&#65533;m #.&#65533;&#65533;&#65533;&#65533;=&#65533;"&#929;&#65533;&#65533;&#65533; f&#65533;&#65533;z<Ba&#65533;&#65533;&#65533;&#65533;Y`&#65533;o&#65533;&#65533;]&#65533;M &#65533;`	&#65533;&#65533;&#65533;&#65533;&#65533;&#65533;M&#65533; &#65533;&#65533;&#65533;&#65533;&#65533;/&#65533;&#65533;&#65533;&#65533;&#65533;
!&#65533;&#65533;Y&#65533;&#65533;&#65533;&#65533;&#1441;&#65533;B&#65533;$&#65533;&#65533;&#65533;E&#65533;c~&#65533;&#65533;7&#65533;&#65533;&#65533;1&#65533;&#65533;&#65533;$"&#65533;&#65533;&#65533;J&#65533;S> &#65533;n&#65533;&#65533;&#65533;C?&#65533;X&#65533;-P&#65533;&#65533;~a&#65533;
&#65533; O&#2020;.&#65533;&#65533;E|O&#65533;&#65533;&#65533;d&#65533;&#65533;,&#13406; &#65533;&#65533;&#65533;&#65533;&#65533;:&#65533;&#65533;7&#65533;&#65533;	B&#65533;%&#65533;YQ6/2!&#65533;&#50000;&#65533;o&#65533;&#65533;\}&#65533;&#65533;&#65533;&#65533;pL&#65533;&#1729;&#65533;&#65533;?J&#65533;n&#65533;&#65533;F@o&#65533; &#65533;o&#65533;y&#65533;\&#65533;&#65533;&#65533;&#65533;&#65533;&#65533;&#65533;&#65533;&#65533;pW&#65533;B&#65533;oX&#65533;?&#65533;(&#65533;&#65533;3&#65533;u&#65533;&#65533;.&#65533;^n}&#65533;&#65533;&#65533;a&#65533;&#65533;	&#65533;&#65533;&#65533;&#65533;&#65533; q&#65533;^&#65533;&#65533;q&#65533;&#65533;&#65533;&#65533;Y&#65533;&#65533;&#65533;&#1007;&#65533;&#65533; 	&#65533;'&#65533;&#65533;&#65533;&#65533;&#65533;&#65533;&#65533;&#65533;&#1857;G&#65533;&#65533;I}&#65533;&#388;&#65533;&#65533;+-&#65533;&#65533;&#65533;&#65533;&#65533;&#65533;r	&#65533;&#65533;&#65533;w&#65533;&#1614; &#65533;&#65533;&#65533;$&#65533;&#65533;&#65533;4&#65533;h&#65533;&#65533;&#65533;&#65533;&#65533;&#65533;&#65533;&#65533;&#65533;&#65533;&#65533;&#65533;>&#65533;&#1783;U&#65533;&#65533;&#65533;&#65533;=&#65533;&#65533;M[]&#65533;&#65533;P&#65533;?-&#65533;&#65533;&#65533;&#65533;&#65533;'&#65533;&#65533;&rM&#65533;&#65533;-&#65533;<.&#65533;&#65533;&#65533;2c&#65533;!-&#65533;&#65533;&#65533;&#65533;&#65533;&#1933;&#65533;&#65533;&#65533;\&#65533;&#65533;&#65533;&#65533;M&#65533;0&#65533;_&#65533;&#65533;&#65533;=1&#65533;&#65533;&#65533;&#65533;&#65533;&#65533;&#65533;M&#65533;&#1103;&#1335;&#65533;&#65533;&#65533;&#65533;&#65533;&#293;B&#1663;q4&#65533;&#1409;&#65533;&#65533;&#65533;&#65533;&#65533;&#65533;&#65533;&#65533;*&#65533;&#65533;/L49J&#65533;&#65533;&#65533;&#65533;&#65533;&#65533;&#168;&#65533;&#65533;&#65533;t&#65533;&#65533;&#65533;&#65533;&#965;&#65533;&#65533;&#1856;w&#65533;&#65533;&#53028;&#65533;&#65533;g&#65533;&#65533;&#65533;&#65533;&#65533;&#65533;&#65533;&#65533;P"&#65533;&#65533;&#65533;&#65533;&#65533;[&#65533;&#65533;&#889;&#65533;&#65533;&#65533;&#65533;Q&#65533;&#65533;&#65533;	$X&#65533;&#65533;A&#65533;	&#65533;,d&#65533;&#65533;&#65533;&#65533;8_&#65533;-<&#65533;&#65533;E&#65533;5n&#65533;&#65533;&#65533;&#65533;G&#65533;!E&#65533;$Y&#65533;&#65533;&#65533;8XTNa&#65533;&#1032;"1&#65533;&#65533;@&#65533;&#65533;M&LP&#65533;&#65533;'&#810;F&#65533;BF&#65533;PSQ&#65533;&#65533;&#65533;&#65533;&#65533;&#65533;&#65533;S&#65533;K&#65533;My&#33760;&#65533;Y&#65533;&#65533;l&#65533;&#65533;&#65533;W<a&#65533;l%&#65533;Y)&#65533;e[&#65533;^1Y&#65533;&#65533;&#65533;&#65533;&#65533;&#65533;&#65533;Gd&#65533;&#65533;&#65533;&#65533;&#62650;&#65533;m4&#65533;K!&#65533;[&#65533; &#65533;G&#65533;&#273;%s&#65533;:&#65533;&#65533;B&#65533;MhFQ&#65533;&#65533;&#65533;=&#65533;&#18777;&#65533;D^&#65533;&#65533;Kv&#65533;&#65533;&#65533;k&#65533;$&#65533;&#65533;v&#65533;&#65533;&#65533; &#65533; &#65533;&#65533;&#65533;&#65533;-C&#65533;&#65533;&#65533;RA&#65533;s*Y&#65533;w&#65533;kZ&#65533;&#65533;&#65533;&#65533;Q&#65533;m&#65533;	&#65533;W&#65533;&#65533;&#65533;&#65533;]&#65533;w&#65533;u&#65533;v&#65533;)&#65533;d&#65533;&#65533;I&#65533;V&#65533;&#65533;&#65533;&#65533;&#65533;&#65533;&#65533;&#999;_&#65533;&#65533;}&#65533;&#65533;L&#65533;&#65533;1}&#65533;&#938;R&#891;8&#65533;K=$	&#65533;&#65533;nq&#65533;A7qPA
%&#65533;&#65533;&#65533;bb/	&#65533;*\&#65533;&#65533;/4&#65533;&#65533;C&#65533;&#65533;[&#65533;&#65533;B&#65533;&#65533;zZ&#65533;&#65533;D&#65533;&#65533;0&#418;4!&#65533;F&#65533;.d(&#65533;&#65533;&#65533;&#65533;&#65533;&#65533;&#65533;0&#65533;N(QZ&#65533;!k&#65533;&#65533;&#65533;&#65533;&#65533;t&#65533;&#65533;&#65533;I&#65533;&#65533;c&#65533;&#65533;&#65533;&#65533;&#65533;&#65533;n&#65533;2&#65533;)B&#65533;&#65533;&#65533;|&#65533;?3E&#65533;2&#65533;$&#65533;q&#65533;M8&#65533;3M:&#65533;&#65533;&#65533;N<&#65533;|&#65533;NG&#65533;&#918;]&#65533;&#1029;&#65533;&#892;PG19|&#65533;&#65533;&#65533;&#65533;0&#65533;&#65533;!)&#65533;bh6'&#65533;&#65533;&#65533;&#65533;|<JgS&#65533;&#65533;y&#65533;&#65533;btTRA&#65533;&#65533;&#65533;Z|1&M&#65533;8&#65533;&#65533;&#65533;&#65533;&#65533;r(&#65533;R7ztRI&#65533;&#65533;m&#65533;]&#65533;&#65533;$O&#65533;Vb&#65533;	&#65533;3}&#65533;&#65533;U&#65533;B8bV&#65533;J-,&#65533;.&#65533;4&#65533;D&#65533;@=&#65533;Xn&#65533;&#65533;&#65533;&#65533;W&#65533;2O&#65533;#OR&#65533;&#65533;&#65533;P&#65533;Gh&#65533;&#65533;&#65533;.!&#65533;&#65533;&#65533;^&#65533;&#65533;&#65533;&#65533;Py&#65533;&#65533;&&#65533;&#65533;&#65533;Dq&#65533;5f&#65533;4y&#65533;X3&#65533;`&#65533;E&#65533;&#65533;&#65533;&#65533;x&#65533;&#65533;&#65533;&#65533;&#65533;&#65533;&#65533;b&#65533;(RkU:-&#65533;&!&#65533;&#13338;&#65533;&#65533;&#65533;&#65533;HV9&#65533; &#65533;]S#&#65533;&#65533;=&#65533;&#65533;z)&#396;&#65533;&#65533;>j&#65533;&#65533;{&#65533;&#65533;E&#65533; jre&#65533;&#65533;X`b&#65533;SP@&#65533;&#65533;gN:)&#65533;,a&#65533;L&#65533;;&#65533;&#65533;g&#65533;&#65533;&#65533;t7&#65533;&#65533;h&#65533;&#65533;&#65533;h&#65533;&#65533;&#65533;&#65533;[&#65533;&#65533;&#65533;&#65533;L}&#65533;&#65533;)&#65533;&#65533; Zk&#65533;&#65533;&#65533;&#65533;#B^&#65533;&#65533;&#65533;&#65533; &#65533;&#65533;\&#65533;&#65533;&#65533;:&#65533;&#65533;&#65533;xj&#65533;&#65533;&#65533;!R{o&#65533;e<&#65533;&#65533;p&#65533;&#65533;&#65533;&#65533;&#65533;&&#65533;&#65533;&#65533;R&#65533;8T&#65533;=&#65533;O&#65533;&#65533;&#65533;&#65533;r<&#65533;<t&#65533;oC&#65533;Z&#65533;v}i^&#65533;-&#65533;&#65533;&#65533;7&#65533;&#65533;&#65533;&#65533;&#65533;&#65533;&#65533;v&#65533;{7^&#65533;&#2003;&#65533;=i&#65533;=~s&#1139;:&#65533;&#31439;&#65533;s&#65533;&#65533;;&#65533;&#65533;&#65533;&#65533;&#65533;{&#65533;i<&#65533;&#65533;i_&#65533;&#65533;&#65533;&#65533;W&#65533;&#65533;F&#65533;
x&#850757;w&#65533;&#65533;&#65533;&#65533;&#65533;&#65533;&#65533;&#1871;&#1813;&#65533;y&#65533;P&#65533;&#65533;&#65533;z&#65533;;&P&#65533;
t&#65533;&#65533;@&f{&#65533;&#65533;`-x&#65533;&#65533;<X&#65533;`=H4A&#65533;lP&#65533;$a	?&#65533;A&#65533;P&#65533;+da]>&#65533;P&#65533;3&#65533;amxC&#65533;P&#65533;;&#65533;a}&#65533;C A&#65533;&#65533;&#65533;&#65533;x&#65533;'&#65533;	&#65533;Kdb&#65533;&#65533;&#65533;&#65533;&FQ&#65533;&#65533;Y&#65533;~&#65533;xE,fQ&#65533;[&#65533;b&#65533;&#65533;E0&#65533;Q&#65533;c$c&#65533;xF4&#65533;Q&#65533;kdc&#65533; !&#65533; W ,p ` 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C&#65533;I&#65533;&#65533;&#595;(S&#65533;\&#626;&#65533;&#727;0c&#668;I&#65533;&#65533;&#859;8s&#65533;&#65533;&#627;&#65533;&#991;@&#65533;&#65533;&#65533;!H&#65533;&#65533;K&#65533;
]&#692;&#65533;&#1255;P/&#65533;XP"R&#65533;Q&#65533;j&#65533;&#693;&#65533;&#65533;	$&#65533;J&#65533;&#65533;&#1651;h-F`@&#65533;j&#1719;p&#65533;&#65533;&#65533;Z&#65533;*&#65533;&#65533;&#65533;&#759;&#65533;&#2008;38&#65533;&#65533;&#65533;&#65533;&#65533;&#200;+&#65533;&#65533; &#65533;&#65533;6K&#65533;L&#65533;r&#65533;&#65533;MR&#65533;&#65533;&#65533;&#65533;om4p|&#65533;&#65533;Q$&#65533;S&#65533;^&#65533;T&#65533;&#65533;&#65533;&#65533;&#65533;fM&#65533;&#65533;m&#65533;7P&#65533;&#65533;&#65533;&#65533;&#65533;&#65533;&#65533;/&#65533;&#65533;&#65533;&#65533;)&#65533;\Y&#956;&#65533;&#65533;&#65533;&#1059;K&#65533;N&#65533;&#65533;&#65533;&#65533;&#1587;k&#65533;&#957;&#65533;&#65533;&#65533;&#65533;&#203;&#65533;O&#65533;|t&#65533;*0&#65533;UP&#65533;3B&#65533;&#65533;&#65533;&#735;O&#65533;&#65533;&#65533;&#65533;&#65533;&#65533;&#65533;&#65533;&#736;&#65533;C&#65533;&#65533;UR&#65533;h&#65533;&#65533;&&#65533;&#65533;&#65533;&#65533;w&#65533;&#65533;&#65533;&#65533;n&#65533; &#65533;i5&#65533;&#65533;v&#65533;&#65533;>a&#65533;g9&#65533;&#65533;c&#65533;&#65533;F &#65533;,&#65533;&#65533;&#65533;0z&#65533;&#65533;p&#65533; X&#65533;&#65533;&#65533;&#65533;Z&#65533;<&#65533;&#65533;&#65533;@vg&#65533;p&#65533;&#65533;&#65533;1&#65533;&#65533;L6&#65533;$&#65533;&#65533;(b&#65533;&#65533;U&#65533;&#65533;">&#65533;&#65533;\vY_&&#65533;F&#1360;Jyi&#65533;h:)&#154;#&#65533;&#65533;B&#65533;&#65533;-&#65533;o&#65533;@@a&#65533;&#65533;&#65533;|2x&#65533;&#65533;l&#65533;&#65533;'ti&#65533;&#65533;6&#1056;&#65533;6&#65533;&#65533;uWM&#35087;:&#65533;&#65533;
&#65533;&#65533;#Y&#39392;6&#65533;u$&#65533;Ji&#65533;5&#65533;&#65533;&#65533;&#65533;&#43760;&#65533;&#65533;&#65533;Z&#65533;M&#65533;&#27494;&#65533;
&#65533;C&#65533;!p&#65533;&#65533;`&#65533;h&#65533;&#65533;&#65533;$&#65533;&#65533;&#65533;&#65533;j&#65533;lX+&#65533;&#65533;[*[&#65533;&#65533;k&#65533;9*G&#65533;&#65533;&#65533;i&#65533;	&#65533;6T&#1846;H&#65533;9&#1850;&#65533;6&#65533;&#65533;&#65533;r&#65533;&#65533;&#65533;)&#65533;MI"&#65533;&#65533;~&#65533;&#65533;&#65533;&#65533;	&#65533;&#793;&#65533;&#47517;FK&#65533;&#65533;&#65533;W&#65533;r!&#65533;&#65533;&#65533;&#65533;&#65533;&#65533;&#65533;
O&#65533;&#65533;&#65533;&#65533;D&#65533;
(&#65533;&#65533;,&#252;&#65533;&#65533;r&#65533;&#65533;&#65533;&#65533;,?'rsmn\o&#65533;&#65533;]Ic&#65533;8sL&#65533;&#747;q&#65533;&#65533;&#65533;&#65533;&#65533;f&#65533;&#65533;k&#65533;g6&#65533;&#65533;&#65533;}&#1081;;}&#65533;&#1298;&#65533; &#65533;&#65533;&#65533;N,&#65533;&#65533;2`v&#65533;	S-&#65533;dj&#65533;&#65533;k&#65533;&#422;&#65533;&#65533;c&#65533;=W&#65533;Z@&#65533;\:&#65533;&#65533;&#65533;a&#65533;w&#65533;p&#65533;&#65533;'&#65533;&#65533;[Ghc&#65533;w&#65533; &#65533;&#1928;3<2&#65533;X&#65533;y/&#65533;l&#65533;-9\_w&#65533;&#65533;m	&#65533;&#65533;&#65533;&#4679;>mRV&#65533;&#65533; &#65533;:&#65533;&#65533;&#13164;&#65533;&#65533;&#65533; _&#65533;g&#65533;k&#65533;&#65533;p&#65533;&#65533;&#65533;&#65533;&#65533;&#65533;U |&#65533;3&#65533;B&#65533;_'&#65533;&#65533;&#65533;+&#65533;CQ&#65533;$&#65533;&#65533;&#65533;,&#65533;K&#65533;g&#65533;=x&#65533;&#65533;&#65533;&#65533;D#&#65533;L&#1751;o>&#65533;a&#65533;&#65533;&#65533;Bu&#65533;&#65533;&#65533;&#65533;&#65533;&#65533;&#65533;&#65533;T&#65533;&#65533;o&#65533;&#65533;&#65533;F6&#65533;J&#65533;&#65533;&#65533;&#65533;&#65533;fON&#65533;&#65533;&#65533;K& Fn!&#65533;&#65533;&#186;:&#65533;(l&#65533;&#65533;	zpy&#65533;&#65533;&#65533;J&#65533;&#65533;&#65533;&#65533;&#65533;.&#65533;&#65533;&#65533;
WX&#65533;&#65533;G|&#65533;D&#65533;
&#65533;&#65533;&#65533;c&#65533;wH)&#65533;9&#65533;C&#65533;*X8!&#65533;&#65533;&#65533;H&#65533;"0&#65533;Q#&#65533;;&#65533;&#65533;&#65533;&#65533;&#65533;*Z&#65533;{1&#65533;A&#65533;H&#65533;&#65533;&#65533;0|T&#65533;&#65533;&#65533;&#65533;&#65533;IG1\&#65533;?&#65533;6&#65533;&#65533;&#65533;&#65533;)0&#65533;:R&#65533;n&#65533;&#65533;&#65533;2&#65533;>5&#65533;&#65533;a&#65533; &#65533;&#1461; &#65533;	 &#65533;rA$&#65533;@{}&#65533;k&#65533;&#65533;n"&#65533;+HZ&#65533;&#65533;A
hp&#411;}&#65533;&#827;&#7898;C&#65533;x&#65533;&#65533;&#65533;D&#65533;*W&#65533;&#65533;T&#65533;&#65533;F&#65533; 
&#65533;&#65533;Z&#65533;N&#65533;H&#1600;sJ)&#65533;Cf&#65533;Y&#65533;&0&#65533;H&#65533;bj&#65533;<fc&P&#65533;N&#65533;<|N&#65533;X&#65533;&#65533;&#65533;X&#65533;?&#65533;&#65533;&#65533;5&#65533;&#65533;&#65533;nj&#667;&#65533;&#65533;&#65533;X~4JB&#65533;&#65533;!&#165;&#65533;:&#65533;K&#65533;|l&#65533;'&#65533;&8&#65533;I&#65533;z&#65533;&#65533;2&#65533;9=&#65533;&#65533;&#65533;~&#65533;m &#1931;!&#65533;&#65533;&#65533;&#65533;%Hh&&#65533;&#65533;j:&#65533;&#65533;&#65533;fD&#65533;y&#65533;&#65533;y+&#65533;Q&#65533;&#65533;sz&#65533;>Y&#65533;&#65533; &#65533;&#65533;4&&#65533;(M&#65533;JW&#65533;RS~r&#65533;&#65533;&#65533;F?J&#65533;&#65533;sz&#65533;&#65533;&#65533;sZ2!&#65533;&#65533;E&#65533;&#10921;P&#65533;C&#65533;9&#65533;3&#65533;&#65533;K&#65533;&#65533;&#65533;&#65533;IC&#65533;*~FDJ&#65533; &#65533;+P 32&#65533;k&#65533;@
Y&#65533;&#65533;&#65533;F&#65533;@RMkuD&#65533;&#65533;M]5J]\&#65533;	&#65533;3&#65533;&#65533;9T&#65533;^g(&#65533;{=@i|}	&#65533;&#65533;&#216;l&#65533;Tm&#65533;cb/&#65533;&#65533;&#65533;&#65533;&#65533;&#65533;5Intg&#520;&#65533;&#65533;&#65533;Zu&#633;&#65533;&#65533;&#365;&#65533;&#65533;`&#65533;Yh&#65533;&#65533;+,&#65533;&#65533;&#65533;idWC&#65533;&#65533;!c&#65533;
&#65533;BG&#65533; &#65533;8&#65533;Y&#65533;&#794;&#65533;&#65533;&#65533;v&#65533;j&#65533;W+&#65533;R&#65533;2.&#65533;8&#65533;&#65533;&#65533;Y&#65533;&#65533;&#65533;g&#65533;&#65533;mj&#65533;Ui&#65533;N&#65533;&#65533;&#65533;U&#65533;*&#65533;&#65533;&#65533;&#65533;&#65533;&#1022;ju&#65533;&#65533;H&#1528;&#1325;n&#65533;r&#65533;&#65533;&&#65533;&#65533;&#65533;&#65533;&#65533;}&#65533;&#903;D&#65533;-[x&#65533;&#65533;^&#65533;b&#65533;2}&#65533;vK[&#65533;&#65533;66V:&#65533;c:&#65533;&#65533;+:&#65533;:&#65533;y&#65533;&#65533;&#65533;&#65533;~T)&#65533;&#65533;l&#65533;&#65533;&#65533;&#65533;&#65533;x&#65533;&#65533;*&#65533;
&#65533;&#65533;x&#65533;&#65533;m&#65533;0!vZ&#65533;s@&#954;[)Z&#65533;"W=&#65533;&#65533;8&#65533;&&#65533;;r&#65533;&#65533;&#65533;R&#65533;&#65533;v&#65533;:&#65533;N	&#65533;&#65533;&#65533;&#65533;&#65533;@r&#65533;-&#65533;4&#65533;IXP&#65533;z&#65533;&#65533;#<Y&#65533;*&#65533;&#65533;&#65533;&#65533;7<n&#65533;g&#65533;&#65533;6W&#65533;&#65533;&#65533;K`&#65533;&#65533;&#65533;|&#65533;&#65533;&#65533;&#648;R&#65533;&#65533;&#65533;VH&#65533;&#65533;X"/&#65533;s&#65533;&#65533;Gg&#65533;E&#65533;&#65533;wI]]$5v6&#65533;;#f&#65533;&#65533;%&#65533;&#65533;Bk&#65533;&#65533;V.&#65533;2v,/&#65533;yR{&#65533;I&#65533;7(s&#65533;&#65533;&#65533;&#65533;`&#65533;\k&#65533;Qa&#65533;&#65533;&#65533;BN&#65533;S&#26276;&#65533;&#65533;m&#65533;&#65533;&#65533;*!s=.&#65533;bs2&#65533;&#65533;x`}
X&#65533;S+&#65533;&#65533;&#65533;&#65533;&#65533;&#65533;tw=&#65533;]&#65533;&#65533;N&#65533;AF&#65533;Y&#65533;p7&#65533;pi&#65533;&#65533;_SS{&#65533;X&#65533;q&#65533;8&#1890;&#1698;&#65533;&#65533;&#65533;&#65533;&#1376;&#65533;&#65533;r&#65533;&#65533;&#65533;$&#65533;&#65533; &#65533;H&#65533;v&#65533;&#65533;&#65533;&#65533;q&#65533;&#65533;&#65533;&#1945;6&#65533;&#65533;&#65533; I&#65533;&#65533;&#65533;v&#65533;&#65533;&#65533;&#65533;&#65533;&#65533;&#65533;V&#65533;&#65533;&#65533;NTc=&#65533;4&#65533;&#65533;&#65533;&#491;&#65533;h&#65533;&#65533;&#65533;&#65533;&#65533;&#65533;&#65533;9&#65533;&#65533;X&#65533;&#966;l&#65533;&#65533;&#1337;&#65533;=&#65533;&#65533;N#8&#65533;I&#65533;X&#65533;C&#65533;&#65533;&#65533;4&#65533;&#65533;&#65533;&#65533;5&#65533;&#65533;V&#65533;f&#65533;&#65533;&#65533;&#1385;&#65533;8 MT&#523;&#65533;&#65533;$&#65533;0&#65533;&#65533;$&#1079;&#65533;uU:yw&#794;&#65533;W&#65533;&#65533;&#65533;&#65533;+g@&#65533;&#65533;&#65533;&#65533;&#65533;b&#65533;j{&#65533;L&#65533;-S&#65533;x&#65533;;&#65533;,&#65533;&#65533;&#65533;&#65533;-&#65533;&#65533;B&#65533;p&#65533;&#65533;O&#65533;g&#65533;&#65533;&#65533;D&#65533;&#65533;w&#65533;'E'yCb&#65533;H&#65533;&#65533;&#65533;!&#65533;2&#1284;&#65533;k"WB*&#65533;n&#65533;n&#65533;&#65533;&#65533;&#65533;B:&#65533;&#1467;&#65533;&#65533;&#65533;c&#65533;&#621;y&#65533;r&#65533;&#65533;&#65533;&#65533;x&#65533;O&#65533;&#65533;&#65533;G|g&#65533;&#65533;&#65533;)%>&#65533;tk&#65533;&#65533;&#1758;&#65533;?+&#42595;N&#65533;&#65533;&#65533;&#65533;A&#65533;&#1873;&#65533;&#65533;[;_&#65533;o&#65533;&#65533;&#65533;e&&#65533;&#65533;Y&#65533;y2'&#65533;q&#65533;9`&#65533;B&#65533;%u&#65533;&#65533;O&#65533;&#65533;/&#65533;	$&#65533;|&#65533;&#65533;&#65533;&#65533;&#65533;&#65533;s&#65533;%|&#65533;A&#65533;&#65533;^&#65533;gGQ07&#65533;r&#65533;3&#65533;9&#65533;2&#65533;&#65533;!p2&#65533;i&#65533;&#65533;&#1713;h4&#65533;&#65533;&#65533;&#65533;r'$X&#65533;:&#65533;e2&#65533;{2 &#65533;S!&#65533;B@,&#65533;g&#65533;&#65533;R	&#65533;"&#65533;'P&#65533;&#65533;&#65533;&#65533;Q&#65533;V&#65533;:&#65533;S&#65533;o&5=&#65533;}1x&#65533;!K&#65533;u&#65533;;&#65533;'R&#65533;&#65533;&#65533;1&#65533;S	&#65533;&#65533;`&#65533;gDFE\&#65533;l&#65533;5`i&#65533;VX}&#65533;7&#65533;>2\P&#65533;X&#65533;_&#65533;&#65533;&#65533;&#65533;I&#65533;!&#65533;1&#65533;Ds&#65533;o@&#65533;&#65533;&#65533; [C=?&#65533;1&#65533;Fr&#65533;$&Xa8&#65533;ah)&#65533;&#65533; fAg&#65533;&#65533;"5&#613;{< U&#65533;&#65533;&#65533;&#65533;&#65533;|&#65533;&#65533;&#65533;&#65533;&#65533;X&#65533;LLq`&#65533;x	&#65533;4eXYF&#65533;&#65533;&#65533;H&#65533;&#65533;b&#65533;&#1188;&#65533;&#1313;&#65533;S&#65533;E0aIC&#65533;&#1879;+p$mq&#65533;5&#65533;h&#65533;&#65533;T&&#65533;&#422640;R&#65533;}&#65533;&#65533;&#65533;&#65533;X8pP,&#65533;I&#65533;,&#65533;&#65533;&#65533;&#65533;&#1548;&#65533;(=iC&#65533;i&#65533;x&#65533;D&#65533;2%f&#65533;&#65533;&#65533;&#65533;&#65533;&#65533;5%;&#65533;X&#65533;%]&#65533;^8&#65533;&#65533;&#65533;&#65533;5&#65533;(J&#616;&#65533;3&#65533;@&#65533;)'&#65533;!\(^"&#65533;1)&#65533;&#65533;&#65533;xZ&#65533;( '&#65533;&#65533;}c&#65533;u8&#398;&&#65533;E&#65533;&#65533;&#65533;tp&#65533;&#65533;&#65533;&#65533;G&#65533;&#65533;q&h$0s&#65533;&#65533;dp&#65533;C&#65533;;&#65533;4&#65533;a&#65533;i&#65533;r&#65533;&#65533;_&&#65533;&#65533;1 &#65533;(2.)<)]/P&#65533;]&#65533;l'&#65533;&#65533;~&#65533;&#65533;`&#65533;VL&#65533;zE=&#1539;}&#65533;:P9&#65533;&#65533;&>yoL&#65533;[&#65533;&#1219;[&#65533;WrDdH&#65533;&#65533;(&#65533;x&#65533;&#65533;V&#65533;^	&#65533;{&#65533;dYZ2&#65533;~&#65533;&#65533;$&#65533;t&#65533;&#65533;42&#65533;B&#65533;h;&#65533;&#65533;f&#65533;B&#65533;&#65533;&#65533;()+&#65533;&#65533;w&#65533;7lv&#65533;&#65533;&#65533;&#65533;&#65533;&#65533;X&#65533;&#65533;&#65533;\<&#65533;$&#65533;V&#65533;[&#65533;;&#65533;&#65533;Y&#65533;gb]&#65533;&#65533;c&#1281;Zj&#65533;&#65533;~&#1752;0-&#65533;&#65533;]&#65533;.u&#65533;Y&#322;&#65533;2&#65533;{&#65533;z	&#602;|&#65533;O&#231;]&#65533;e&#65533;$v&#65533;C&#65533;[&#65533;&#65533;[E&#65533;s&#65533;v&#65533;&#65533;5&#65533;3	&#65533;&#65533;&#65533;	H&#65533;&#65533;&#65533;q4&#65533;&#65533;&#65533;T&#65533;$&#65533;W\3&#65533;&#65533;&#65533;,B&#65533;&#65533;)&#65533;&#65533;&#65533;&#65533;C&#516;&#65533;>^e&#65533; &#65533;&#65533;&#65533;)&#65533;&#65533;v&#65533;&#65533;a&#290;&#65533;yt&#65533;7P57: &#65533;&#65533;&#65533;&#588;&#65533;1EC&#65533;&#65533;&#65533;&#65533;X+&#65533;$&#65533;&#65533;AA0r&#65533;k9h|	Z&#65533;&#65533;Uu&#65533;'&#65533;&#65533;{6Yz&#65533;&#65533;93Gk&#65533;
&#65533;&#65533;&#65533;&#65533;&#65533;&#65533;&#65533;E&#65533;N&#65533;=)&#65533;&#65533;&#65533;&#65533;/EV&#65533;:&#65533;n6&#65533;>[p&#65533;&#65533;&#65533;&#65533;&#65533;&#201;3
O%u&#65533;&#65533;&#65533;7&#65533;&#65533;b&#65533;z&#65533;&#65533;Y&#65533;K*&#65533;&#65533;&#65533;8&#65533;\Vx&#65533;&#65533;&#65533;&#65533;
b&#65533;f<
d&#65533;&#65533;"&#65533;`*&#65533;&#65533;ib&#65533;E&#65533;/&#65533;&#65533;9&#65533;b6iEW&#65533;\&#65533;&#65533;}L&&#65533;c!&#65533; &#65533;W 
x&#65533;&#65533;g::z&#65533;u&#65533;&#65533;&#65533;&#65533;*U&#65533;&#65533;&#65533;&#65533;&#65533;D
]&#65533;&#65533;&#65533;:g&#65533;&#65533;i&#65533;Z&#65533;&#65533;O:"q&#65533;:Q
&#65533;@&#65533;&#65533;3d&#65533;y&#65533;{&#65533; 3&#35312;&#65533;&#65533;:&#65533;w&#65533;1~&#65533;q&#65533;&#65533;)m,&#65533;&#65533;&#65533;#&#65533;u&#65533;S&#65533;
6*	`&#65533;&#65533;&#65533;&#65533;&#65533;&#65533;H&#65533;&#65533;&#65533;&#65533;J/4&#65533;&#65533;X&#65533;z&#65533;&#65533;[&#65533;%&#65533;&#2653;7wP&#65533;N07fy&#65533;&#1658;&#65533;&#65533;8&#65533;Q,&#65533;hJ&#65533;&#65533;j&#65533;> &#65533;&#65533;&#65533;&#65533;&#65533;d&#65533;&#65533;'B'B&#65533;&#65533;1W&#65533;&#721;&#65533;*&#65533;:&#65533;J,&#65533;x5D&#65533;&#65533;!]&#65533;~{fT&#65533;&#65533;6&#65533;{&#65533;&#65533;7&#65533;`&#65533;&#65533;\X&#65533;&#65533;&#65533;D>&#65533;&#65533;mG&#65533;&#65533;&#65533;&z^e&#65533;)&#1763;&#65533;&#65533; 6D&#65533;&#65533;&#11392;HO &#65533;&#65533;]&#65533;&#65533;&#65533;vm&#65533;Bq=&#65533;0[&#65533;&#65533;B*\h&#65533;K3&#65533;R&#65533;&#65533;c&#65533;Z&#65533;&&#65533;&#65533;a&#65533;LP&#65533;&#65533;a&#65533;&#65533;!&#65533;S&#65533;&#65533;?;&#65533;&#65533;(&#65533;(YK&#65533;&#65533;!&#65533;&#65533;&#65533; b$&#65533;:&#65533;Zx &#65533;k;>r&#65533; 2&#65533;&#65533;&#65533;&#65533;&#65533;&#1093;&#65533;X&#65533;&#65533;y^3&#65533;"* &#65533;:"&#1338;&#65533;&#65533;k$bf&#65533;fc&#65533;^&#65533;&#65533;"&#65533;&#65533; &#65533;K&#65533;6z&#65533;&#65533;km0&#65533;&#65533;y>&#65533;&#65533;/B}2t	&&#65533;&#65533;&#65533;8]&#65533;&#65533;b@&#65533;&#1425;o;&#65533;{&#65533;&#65533;rC)&#1031;&#65533;&#65533;H&#65533;&#65533;&#788;Ij*&#65533;&#65533;iN&#65533;x&#65533;:&#65533;k&#65533;&#65533;&#65533;&#65533;cm&#65533;V&#65533;&#65533;6w&#65533;&#65533;&#16235;CYF0]+&#65533;k=&#45510;&#65533;k&#65533;N	]p&#65533;&#65533;;&#65533;
F&#65533;&#65533;&#65533;l)&#65533;D&#65533;&#65533;(&#65533;A&#65533;gY&#65533;&#65533;&#65533;&#65533;+&#65533;&#65533;K&#65533;&#65533;K&#65533;[&#65533;&#65533;&#65533;0O@ &#65533; &#65533;	&#65533;&#65533;{&#65533;&#65533;3k&#65533;&#65533;&#65533;&#65533;>&#65533;w&#65533;Dh&#65533;&#65533;[&#65533;8&#65533;7&#65533;QM&#65533;X&#65533;9u&#65533;&#65533;$&#65533;&#65533;&#65533;-8&#65533;&#65533;*L&#65533;&#51774;1'K&#65533;L9&#65533;&#65533;&#65533;T&#65533;&#65533;&#65533;&#65533;x&#65533;&#65533;}&#65533;&#65533;&#65533;&#65533;B&#65533;&#65533;&#65533;&#65533;2F&#65533;/&#65533;JS\&#65533;&#65533;&#65533;J&#65533;Ol&	3x9V,U&#65533;&#65533;&#65533;<&#65533;;|&#65533;&#65533;W&#65533;5&#65533;&#280;&#65533;5K&#431;&#65533;pV{&#65533;U&#65533;2&#503;6&#65533;#&#65533;&#65533;&#561;u&#65533;&#65533;&#65533;x&#65533;&#65533;M(&#65533;&#65533;&#65533;Q&#65533;&#65533;&#65533;&#65533;&#65533;&#65533;<(&#65533;C&#65533;&#65533;&#65533;&#65533;?4&#65533;&#525;&#65533;(0&#65533; &#65533;&#65533;{U&#65533;p&#600;, &#65533;PI&#65533;4&#65533;|&#65533;&#65533;@D&#65533;&#65533;&#65533;&#686;<R&#65533;A&#65533;I&#65533;KC&#65533;&#65533;&#65533;&#65533;&#65533;q!&#65533;B}&#65533;&#65533;&#65533;<&#568;&#65533;#&#65533;&#65533;U&#65533;|&#65533;8&#65533;?&#65533;\&#65533;&#65533;&#831;Lp&#65533;&#65533;&#808;|&#65533;&#210;&#65533;&#65533;*9b&#65533;\&#845;&#65533;&#65533;&#65533;k3&#65533;&#300;&#65533;d&#65533;&#65533;9&#65533;:&#65533;,&#65533;&#65533;&#65533;-&#65533;[&#65533;&#65533;&#65533;&#65533;&#65533;S&#65533;&#65533;&#687;&#65533;&#65533;&#65533;&#65533;D&#65533;&#65533;l&#65533;&#65533;V&#65533;&#65533;&#65533;l&#65533;&#65533;&#983;\^}&#65533;&#65533;=&#65533;E&#65533;c=&#65533; j&#65533;&#65533;&#65533;<&#65533;&#65533; !&#65533; ] ,p ` &#65533;  &#65533; &#65533;H&#65533;&#65533;&#65533;&#65533;*\&#560;&#65533;&#199;&#65533;,&#65533;&#65533;G&#65533;&#65533;1j&#65533;&#561;&#65533;&#463; C&#65533;I&#65533;&#65533;&#595;(S&#65533;\&#626;%&#65533;	|$&#632;&#1125;&#859;8s&#65533;&#65533;&#627;&#65533;&#991;@v&#65533;21&#65533;	;h]&#692;&#65533;&#1255;P&#65533;J&#65533;&#65533;&#65533;JjN&#65533;&#693;&#65533;&#1519;`&#65533;>:T&#65533;&#65533;&#65533;&#758;&#65533;&#1783;p&#65533;,&#65533;&#65533;&#65533;U Z&#65533;&#65533;&#65533;&#759;&#65533;_&#65533;-&#65533;]PC&#65533;&#65533;&#200;+^L&#65533;i%0&#65533;L&#65533;&#65533;&#65533;&#65533;0&#65533;&#1345;7&#65533;&#65533;&#992;C&#65533;&#65533;&#65533;&#65533;`&#65533;=&#65533;^&#890;&#65533;k&#65533;1&#65533;|&#65533;&#65533;&#1784;s&#65533;<`:&#65533;&#65533;&#65533;&#65533;&#65533;[&#65533;<&#65533; g&#65533;&#531;+&#65533;[A&#65533; &#65533;G&#65533;J&#65533;N&#65533;&#65533;&#65533;&#65533;&#1587;k&#65533;&#957;&#65533;&#65533;&#65533;&#65533;&#203;&#65533;O&#65533;&#65533;&#65533;&#65533;&#65533;&#1259;_&#1022;&#65533;&#65533;&#65533;&#65533;&#65533;&#65533;hO&#65533;&#65533;&#65533;&#65533;&#65533;&#65533;&#65533;&#65533;&#1023;&#65533;&#65533;&#65533;&#65533;9&#65533;d\&#65533;&#65533;&&#65533;&#65533;&#65533;6&#65533;&#65533;R9&#65533;&#65533;DqP oi)`&#65533;&#65533;v&#65533;&#65533; v&#4661;&#65533;&#65533;D&#65533;&#5736;&#65533;&#65533;&#65533;&#65533;&#65533;(#_(&#65533;&#65533;&#65533;-&#65533;&#65533;0&#65533;&#65533;&#65533;@&#65533;091&#65533;B5&#65533;x#(@ aIF)&#65533;TR&#65533;&#65533;
'd&#65533;&#65533;&#65533;[V&#65533;AUvw#hV&#65533;d#&#65533;&#65533;&#65533;l&#65533;&#65533;^M(&#65533;I&#65533;	py&#65533;&#65533;&#65533;#&#65533;nZ7&#65533;c&#65533;hdM}j&#34886;&#65533;(&#65533;#&#65533;y&#65533;&#65533;[&#65533; &#38420;e&#65533;&#65533;&#65533;&#65533;&#65533;&#35228;vZ#F9,&#1704;&#65533;\&#65533;U&#65533;%&#65533;&#65533;B&#65533;&#65533;D)&#65533;&#65533;&#65533;&#65533;&#65533;&#65533;&#65533;&#65533;>j&#65533;&#65533;&#65533;&#65533;&#65533;B&#65533;!&#65533;a&#65533;&#65533;*&#65533;@&#65533;u&#65533;&#65533;V&#65533;&#65533;&#65533;&#65533;kBL&#65533;w&#65533;&#65533;&#65533;Vk&#65533;&#65533;&#65533;e&#65533;CXf&#65533;&#65533;$Uk&#65533;uB
iR&#65533;*&#65533;&#65533;&#65533;&#65533;&#65533;&#65533;+&#65533;&#65533;i&#706;
&#538;0&#32292;Z`n&#65533;G&#65533;f&#65533;U&#65533;&#65533;Bg&#65533;&&#65533;&#65533;&#65533;&#65533;&#65533;&#23422;&#65533;B&#65533;/&#65533;&#65533;&#65533;y&#65533;3FV^&#65533;V\&#65533;&#65533;&#65533;&#65533;&#65533;$s
j&#65533;(K<q&#65533;&#65533;&#65533;&#65533;B&#65533;&#65533;%&#1877;&#65533;6Y&#65533;E1&#65533;&#65533;o&#65533;N&#65533;2&#65533;,&#65533;+&#65533;B
&#65533;Q5&#2005;&#65533;&#65533;L&#1750;&#65533;&#65533;*&#65533;{+&#65533;*AD&#65533;}B&#1308;&#65533;&#65533;i&#65533;&#65533;&#65533;&#65533;E&#65533;&#65533;AO&#65533;&#65533;&#65533;&#65533;&#1024;&#493;&#65533;&#65533;,&#65533;p&#65533;l&#65533;&#65533;&#65533;s&#65533;e&#65533;B&#65533;Wg&#65533;&#65533;&#65533;M&#65533;	D&#580;.&#65533;j6&#65533;;&#65533;&#65533;R&#65533;7_N&#65533;&&#65533;Dm&#65533;&#1730;&#429;&#65533;n3&#65533;&#13111;&#65533;&#65533;!K&#65533;&#65533;&#65533;I+&#65533;&#65533;&#65533;&#65533;&#232;d-~w&#65533;&#65533;epq&#65533;'4sA&#65533;&#65533; &#65533;/<&#65533;5&#65533;&#65533;&#65533;t&#65533;&#65533;>&#65533;&#65533;F&#65533;&#65533;&#65533;&#65533;W&#65533;W&#65533;&#65533;&#65533;N&#65533;<&#65533;&#2013;&#65533;&#65533;&#65533;YZ&#65533;&#65533;&#65533;[o~b4<m&#65533;&#65533;&#65533;/?:g&#935;&#65533;&#65533;&#65533;&#65533;&#65533;&#65533;&#65533;&#65533;&#65533;&#65533;&#65533;+&#65533;>&#65533;o[&#65533;[|E&#65533;&#65533;&#65533;&#65533;D&#65533;K`[&#65533;&#383;&#65533;&#65533;&#65533;&#65533;&#65533;&#65533;&#65533;#&#65533;&#1933;+&#65533;R&#65533;&#65533;b&#65533;&#65533;at@&#65533;&#65533;&#65533;x&#65533;&#65533;M&#65533;o&#65533;&#1760;
&#65533;&#65533;@F&#65533;t&#65533;aNE&#65533;&#65533;&#65533;IVC&#65533;&#65533;v&#65533;&#65533;&#65533;H&#65533;s&#65533;j&#65533;&#65533;&#65533;C&#65533; &#65533;&#65533;&#65533;A&#65533;^t@&#65533;&#65533;&#65533;&#65533;P\&#65533;&#65533;&#65533;!&#65533;M&#65533;v*+&#65533;4_&#1391;|Q&#65533;&#65533;U&#65533;Yby{\&#65533;&&#65533;&#65533;$l&#65533;]LaF&#65533;H&#65533;:n&#65533; t &#65533;h&#65533;&#65533;	0.&#65533;&#65533;&#65533;&#65533;&#65533;;&#1166;&#65533;&#65533;&#65533;&#65533;8C<a&#65533;m&#65533;&#65533;EJ&#65533;44&#65533;&#21528;l&#65533;F&#65533;&#65533;&#65533;Q&#65533;&#65533;&#65533;&#65533;t2&#65533;&#65533;&#1313;p&#65533;8&#65533; &#65533;&#404;&#65533;V2&#65533;J&#62117;L&#65533;&#65533;&#65533;X&#65533;sD&#65533;&#65533;t&#65533;KYd^&#65533;&#65533;]&#65533;&#65533;&#65533;&#65533;&#65533;!&#65533;L&&#65533;6BT"&#65533;r_j&#65533;B&#36194;&#65533;&#65533;)&#65533;&#65533;Bu&#65533;&#65533;nhu&#65533;y&#65533;&#65533;&#65533;&#65533;X2&#65533;=91&#65533;&#65533;Mo&#65533;3?&#65533;&#782;8&#65533;&#65533;X&#65533;A&#65533; q8&#65533;&#65533;&#65533;~&#65533;P&#65533;&#65533;H&#65533;&#1545;&#65533;g1&#65533;&#65533;&#65533;	&#65533;HV&#65533;&#65533;&#65533;&#65533;3&#65533;&#65533;&#65533;} &#43458;n&#65533;&#65533;5YCV&#65533;a&#65533;9Q&#65533;>&#65533;&#146;&#65533;-3&#65533;&#65533;)&#65533;&#65533;&#65533;&#65533;&&#65533;)&#65533;&#65533;l3&#65533;\&#65533;Lw&#65533;&#65533;&#65533;&#65533;@Q&#65533;`&#65533;&#1250;&#65533;T&#65533;@) j&#65533;i&#1318;~m(&#65533;@|i96&#65533;GfBA&#65533;U&#65533;z5m &#65533;X&#65533;
&#65533;2&#65533;S&#65533;_M+&#65533;2P&#65533;&#65533;&#65533;&#65533;&#65533;&#65533;&#65533;E&#1499;&#65533;PQ&#865;Z&#65533;&#65533;&#1462;6&#65533;]#$ &#65533;2K%&#65533;&#65533;]&#65533;&#65533;&#65533;&#65533;H&#65533;b&#65533;i&#65533;&#65533;&#65533;&#1420;7&#65533;=&#65533;(W&#65533;&#65533;&#65533;&#65533;IA&#65533;&#65533;&#65533;&#65533;*q&#65533;}(h&#65533;Z&#65533;&#65533;`(&#65533;&#65533;&#65533;Lb&#65533;#&#65533;&#65533;&&#65533;*&#65533;&#65533;Pf/k&#65533;&#65533;&#65533; D&#65533;&#65533;h&#65533;&#65533;&#65533;&#65533;&#534;&#65533;z&#65533;&#65533;V&#65533;&#65533;&#65533;z&#65533;I8&#65533;&#738;&#449;&#65533;Z&#65533;&#65533;&#65533;,ny&#65533;&#65533;&#65533;r&#65533;T&#65533;&#65533;K&#1708;./2&#65533;X&#65533;&#65533;jU&#32407; &#65533;&#65533;-&#65533;(&#65533;7b&#65533;&#65533;&#65533;&#65533;nw&#65533;&#65533;Q&#65533;7&#65533;o&#65533;,&#65533;&#65533;&#65533;&#65533;jz]&#65533;{&#65533;k&#65533;&#65533;`&#65533;&#65533;J&#65533;&#65533;"p]&#65533;&#65533;&#65533;&#65533;%&#65533;n5&#65533;Y&#65533;&#65533;j`&#65533;Q&#65533;j&#65533;&#65533;&#65533;&#65533;&#65533;&#65533;}L]0c;`B&#65533;2jHC&#65533;:&#65533;OG&#65533;&#65533;0o[z&#65533;A!&#65533;#&&#65533;B'&#20047;&#65533;*f0	&#65533;&#65533;.&#65533;&#65533;	&#65533;&#65533;[a&#65533;/&#65533;]&#65533;&#65533;w6&#65533;)i&#65533;&#65533;D&#65533;&#941;>&#65533;&#65533;&#434;XZ&#65533;&#65533;&#65533;7Jc&#1678;&#65533;&#65533;V&#65533;p&#65533;&#65533;K&#65533;&#65533;VI"&#65533;&#65533;&#65533;ZPf&#65533;Nv&#65533;&#65533;;&#65533;(I&#1209;&#65533;&#65533;&#65533;&#65533;&#65533;&#65533;&#65533;&#65533;&#65533;[C&#65533;"&#65533;]8'>&#11499;}&#65533;&#65533;&#65533;V&#65533;&#65533;:j&#65533; IJ&#65533;&#65533;fD&#65533;&#65533;&#65533;
&#65533; &#65533;&#65533;BEq&#65533;&#65533;&#1236;&#65533;&#65533;'&#65533;&#65533;L&#714;&#65533;&#65533;&#160;&#65533; &#65533;&#65533;V0Y&#65533;&#65533;M&#65533; &#65533;Fe&#65533;)&#65533;&#897;&#65533;H&#65533;&#65533;I&#65533;&#65533;Q&#65533;=}%&#65533;&#65533;&#65533;	&#65533;x@E<&#6770;&#65533;&#65533;S&#65533;&#65533;&#65533;e&#65533;&#65533;&#821;&#65533;u&#65533;JI&#65533;&#65533;&#65533;R&#65533;NuRG&#65533;&#65533;d&#65533;?&#1742;&#65533;&#65533;&#65533;&#65533;&#65533;^U&#65533;%&#65533;@&#65533;	&#65533;-&#65533;&#65533;'&#65533;-&#65533;&#65533;{m&#65533;&#50523;&#65533;v&#65533;&#65533;&#65533;&#65533;:a
R&#65533;C&#65533;7&#65533;&#65533;&#65533;&#65533;86&#65533;vb&#65533;&#65533;.5{&#65533;&#65533;&#65533;&#65533;&#65533;6&#65533;&#65533;<&#65533;&#576;D&#65533;&#65533;&#65533;Z&#65533;&#65533;"9v&#65533;&#65533;&#65533;&#65533;&#65533;@_;&#65533;*&#65533;	&#65533;&#65533;[&#65533;B(9&#65533;s&#65533;u&#65533;C&#65533;&#65533;u^&#65533;&#65533;)&#65533;X?&#65533;N/g&#65533;&#65533;&#65533;k&#65533;S&#65533;&#65533;&#65533;&#65533;jS&#65533;y&#65533;&#65533;&#1315;&#65533;&#65533;&#1863;J9&#65533;nl&#65533;Y=A&#65533;s&#65533;5Ov&#65533;&#65533;i&#65533;&#65533;&#65533;^&#65533;&#65533;&#65533;~&#65533;&#65533;&#754;&#65533;&#51669;&#65533;+&#65533;&#65533;&#65533;&#65533;~&#65533;&#65533;&#65533;F&#65533;.&#65533;&#65533;&#65533;&#65533;&#65533;&#65533;&#65533;&#65533;&#65533;&#65533;,&#65533;&#65533;&#65533;&#65533;&#65533;E&#65533;&#65533;&#65533;{&#298;&#65533;&#65533;&#65533;&#65533;}&#65533;l&#65533;&#65533;&#65533;7&#65533;?i&#65533;&#65533;&#65533;&#65533;FG{X&#65533;&#65533;;&#65533;&#65533;i}v&#65533;-&#65533;&#65533;&#65533;&#65533;0&#65533;&#1689;&#65533;&#65533;&#65533;4Q&#65533;&#65533;lHb&#48019;&#65533;&#65533;;&#65533;&#956;&#65533;&#65533;&#65533;&#65533;&#65533;X&&#65533;{&#65533;&#65533;}&#65533;2&#65533;&#65533;&#65533;cms&#65533;d_&#65533;&#65533;*&#65533;&#65533;&#65533;&#65533;j<&#65533;	SMH\&#65533;&#65533;&#65533;DB&#65533;/&#65533;&#65533;&#65533;+@P!p&#65533;Ut&#65533;Wx&#65533;BJ&#65533;'&#65533;Nb&#65533;@&#65533;$&#65533;&#65533;}&#65533;&#65533; 8h@`q^&#65533;U&#65533;u8mb&#65533;Ek&&#65533;9s&#65533;<&#65533;&#65533;y/&#65533;	&#65533;AL&#65533;Deg%&#65533;ggg&#65533;v33(x2`&#65533;!2
'f"~1F9&#1094;=&#65533;&#65533;-&#65533;~uq&#65533;&#65533;wH&#65533;|&#65533;tCo&#65533;t&#65533;&#65533;eN&#65533;.(60&#65533;&#65533;ZH:]&#65533;!LD#s6 8H &#65533;`t^H&#65533;(1jX|&#65533;&#65533;6mH<&#65533;CtRz(&#65533;d&#65533;&#65533;#A&#65533;K&#65533;DAXeb&#65533;|iG&#65533;4t&#65533;&#65533;!y&#65533;/x&#789;w&#65533;"&#65533;M4!w&#65533;&#65533;5w&#65533;&#65533;-u&#65533;&#65533;#c#&#65533;7Z&#65533;7&#65533;H{aD"8&#65533;&#65533;^&#65533;g7U&#65533;I<&#868;c e&#65533;Dv&#65533;c&#65533;%PX&#65533;&#65533;Ua&#65533;>c&#65533;Twm&#65533;.&#65533;&#1545;&#65533;&#65533;CyA&#65533;m3(&#65533;H&#65533;&#65533;7s8_&#65533;&#65533;va&#65533;X3&#65533;&#65533;/&#65533;&#65533;^&#65533;'|7w&#65533;!&#65533;&#65533;&#65533;l&#65533;&#523;O&#65533;9h3&#65533;D&#65533;&#65533;98M qU&#65533;05vjW&#65533;&#65533;MX&#65533;uS&#1416;&#65533;&#65533;&#65533;&#65533;9&#65533;&#65533;[&#65533;a"&#1231;&#65533;&#65533;&#65533;!I&#65533;&#65533;h&#1073;4&#65533;b&#65533;!'&#65533;V"=&#65533;Tfc&#65533;&#65533;X&#65533;&#65533;YT&#65533;&#65533;K8&#65533;&#65533;K&#65533;&#65533;&#65533;&#613;\>&#65533;&#65533;&#65533;8&#65533;&#65533;&#65533;q&#65533;o>&#65533;&#65533;%!Q&#65533;c&#65533;&#65533;'k6c(&#1040;&#65533;c&#65533;&#65533;=&#65533;&#65533;&#65533;X>&#65533;&#65533;vD&#65533;&#65533;I&#65533;Zb9&#65533;&#65533;B&#65533;E	&#65533;&#65533;"&#65533;&#65533;&#65533;$H&#65533;G&#65533;U?&#65533;&#65533;&#65533;sZe.l&#65533;&#65533;z'&#65533;&#517;_y&#65533;a&#65533;&#65533;q&#65533;&#65533;&#65533;&#1206;6&#65533;&#65533;j&#65533;&#65533;$&#3466;&#65533;"n&#65533;&#65533;&#65533;&#65533;N&#310;]&#65533;&#65533;c!&#65533;"A&#65533;&#65533;8(&#1638;&#65533;'v]&#65533;x&#65533;&#65533;'<xJF&#65533;&#65533;t&#65533;&#65533;6z&#65533;#U&#65533; 0_&#65533;&#65533;&#65533;8$&#65533;Y&#65533;&#65533;bJ&#65533;&#65533;&#65533;(&#727;&#65533;0tR&#65533;&#65533;a&#65533;:&#65533;&#65533;&#65533;&#65533; &#65533;5&#65533;&#65533;&#603;&#65533;"&#65533;&#65533;&#65533;%f&#65533;&#65533;&#65533;&#65533;&#65533;Y&#65533;&#65533;t&#65533;&#65533;E&#65533;&#65533;L&#1539;p&#65533;S&#65533;%R,&#65533;&#65533;&#65533;&#65533;&#65533;9X&#65533;[&#65533;y&#65533;&#65533;&#65533;	&#65533;~&#65533;pwxi&#65533;&#65533;&#65533;e&#65533;&#65533;h&#65533;&#65533;&#65533;&#65533;I8&#65533;y&#65533;&#65533;&#65533;&#65533;&#65533;,bz&#65533;&#65533;&#65533;Y&#65533;&#65533;&#65533;&#65533;$&#65533;&#65533;n&#65533;&#65533;&#65533;&#1753;S&#65533;&#65533;*&#65533;&#65533;&#65533;-&#65533;&#65533;&#65533;&#65533;:&#65533;&#65533;&#65533;Fp&#65533;&#65533;/&#65533;yp-A&#65533;&#65533;b&#65533;&#1441;&#65533;S&#65533;&#65533;+z&#65533;zoc&#65533;&#48276;I&#65533;jqJ&#65533;m&#65533;&#65533;w?&#65533;&#65533;%&#65533;&#65533;&#65533;C*&#65533;E&#65533;p=&#65533;ERg&#65533;y&#65533;&#65533;1&#65533;9&#65533;Hx&#65533;&#65533;}&I&#65533;&#65533;&#65533;&#65533;&#65533;&#1937;&#65533;&#65533;&#65533;P&#65533;!c&#65533;&#65533;Bv&#65533;&#65533;V&#65533;_?xg&#65533;5.b&#65533;&#65533;1Wl:<&#65533;	T&#65533;&#65533;&#65533;!&#65533;&#65533;&#65533;&#65533;uj&#65533;&#65533;{&#65533;8Bd&#65533;)&#65533;&#65533;$E
&#65533;LZ&#65533;%d&#65533;z Y*&#65533;')&#65533;8&#65533;b&#65533;D2:sO&#65533;74&#65533;&#65533;&#65533;Q&#65533;\0&#65533;	&#65533;&#65533;&#65533;
&#65533;&#65533;&#65533;&#65533;&#65533;,&#65533;&#65533;l&#65533;HJ9&#65533;&#65533;&#65533;j&#65533;$&#65533;&#65533;&#65533;&#65533;&#65533;&#65533;Z"&#65533;W7&#65533;hi&#65533;Y&#65533;?f&#65533;x&#65533;&#65533;d8&#65533;u&#65533;&#65533;&#65533;*&#65533;*!@&#65533;-%fFET1&#648;I&&#65533;&#65533;&#65533;&#65533;&#65533;0&#65533;
&#65533;&#65533;&#65533;O&#65533;&#65533;&#17067; 2&#65533;&#65533;Z"&#65533;&#65533;&#65533;C&#65533;/&#65533;w+i&#65533;&#65533;&#65533;m:&#65533;D^w&#65533;&#65533;&#65533;Z&#65533;&#65533;d&#65533;&#1711;
&#65533;&#65533;(&#65533;&#65533;2&#65533;&#65533;&#65533;,&#65533;&#65533;&#65533;&#65533;(U+&#65533;D&#65533;,&#65533;&#65533;d&#65533;:&#65533;&#65533;&#65533;F/&#65533;y&#65533;&#65533;$6&#65533;[&#65533;5j`&#65533;Z;&#65533;2&#65533;I&#65533;&#65533;*d&#65533;U&#65533;&#65533;	&#65533;&#65533;r&#65533;&#65533;&#65533;&#410;&#65533;&#65533;2&#65533;'&#65533;2&#65533;N&#65533;&#65533;[&#65533;CB&#65533;7i&#65533;T&#65533;h&#65533;&#65533;&#65533;r&#65533;J&#65533;&#65533;&#65533; &#65533;0&#65533;&#65533;1&#65533;&#65533;3$&#65533;&#65533;&#65533;&#65533;VOv\B&#65533;N&#65533;&#65533;!w&#65533;h&#65533;9&#65533;&#65533;&#65533;Y&#65533;f&#65533;-PYu&#65533;&#65533;&#65533;!&#65533;&#65533;&#65533;@&#65533;&#65533;ns@&#1713;gW&#65533;1,&#65533;zz&#65533;4=vs&#65533;B&#65533;&#65533;&#65533;&#65533;&#65533;-&#65533;)k&#65533;&#65533;kF	&#65533;n&#65533;&#65533;'^m*&#65533;dw&#65533;d&#65533;&#65533;  &#65533;H1&#65533;&#65533;q&#65533;#&#65533;{QY"&#65533;x&#65533;&#65533;C1 &#65533;z{]2&#65533;&#65533;&#65533;g&#65533;H&#65533;&#65533;&#65533;&#65533;&#65533;.&#507;&#65533;&#65533;&#65533;&#65533;$/*&#65533;&#65533;&#65533;l&#65533;&#65533;p&#65533;&#65533;&#65533;&#65533;&#65533;&#65533;&#65533;&#65533;"rJ&#65533;&#65533;EY+&#65533;@&#65533;&#65533;&#65533;&#65533;+<a&#65533;&#65533;`&#65533;dVQ&#65533;2&#65533;&#65533;&#65533;+f&#65533;l&#1802;&#65533;&#65533;&#65533;&#65533;&#65533;r4&#65533;Bb &#65533;&#65533;&#65533;&#65533;&#65533;s`Q&#65533;O&#65533;6&#65533;&#65533;&#65533;$u&#65533;&#65533;b&#65533;{&#65533;&#65533;&#65533;&#65533;3&#65533;Jw&#65533;.E&#65533;#&#65533;tu&#65533;&#65533;VM&#65533;4&#65533;&#65533;V@&#65533;T&#65533;B&#1809;&#65533;&#65533;q&#65533;&#65533;HQ&#65533;t$&#65533;;&#65533;&#65533;"vP&#65533;&#65533;A&#65533;K&#65533;"&#197;&#65533;] &#65533;&#65533;4&#65533;r&#65533;@&#65533;&#65533;w&#65533;&#65533;&#1134;&#65533;s[0lHY ma&#65533;&#65533;3L&#65533;=V&#65533;&#65533;&#65533;T&#65533;ybL6&#65533;&#65533;pd&#65533;&#358;2F&#65533;&#65533;&#65533;&#65533;7&#65533;&#65533;|;&#290;&#65533;
;&#65533;&#6355;B &#65533;&#65533;Zwf&#65533;&#65533;&#65533;Vc0v;FZ&#65533;&#65533;/l&#65533;&#65533;&#65533;&#65533;~&#65533;&#65533;P&#65533;&#65533;&#65533;)&#65533;kD&#65533;&#65533;M&#65533;VvZ;&#65533;&#65533;J&#65533; &#65533;&#65533;&#65533;&#65533;&#65533;&#65533;&#65533;&#65533;O|&#65533;&#65533;&#65533;&#65533;&#65533;&#65533;Z@&#65533;;&#65533;&#65533;&#65533;;WGp&#65533;&#65533;{&#65533;&#65533;C&#236;&#65533;-&#65533;!&#65533;&#1745;7&#65533;w&#65533;Zs&#65533;&#65533;&#65533;&#1892;&#65533;&#65533;&#65533;&#65533;bx&#428;g&#65533;<&#65533;&#636;lW&#65533;pW&#65533;&#65533;&#65533;&#65533;&#65533;:^&#65533;7&#65533;&#65533;&#65533;&#65533;&#65533;&#65533;NB&#65533;&#65533;&#65533;&#65533;&#65533;Iv<&#601;&#65533;b&#65533;,lx&#65533;H&#65533;&#65533;,&#65533;"Sx&#65533;L.,&#65533;&#65533;<O&#65533;&#65533;&#65533;N&#65533;&#65533;&#65533;l&#65533;M&#65533;jR&#65533;::M	m1IP&#65533;:]}&#65533;&#65533;&#65533;&#65533;&#65533; p&#65533;&#65533;
&#65533;v&#65533;&#65533;&#1117;i&#65533;&#65533;&#65533;&#65533;%&#65533;&#343;&#65533;&#65533;&#65533;&#65533;&#65533;7&#65533;&#65533;&#1851;K&#65533;&#65533;&#65533;&#65533;+}&#65533;.&#65533; &#65533;)0a&#65533;&#343;&#397;&#65533;G&#65533;&#65533;*&#65533;&#65533;;&#65533;&#65533;&#65533;&#65533;-&#65533;T;p&#65533;&#65533;&#65533;&#65533;&#65533;S&#65533;&#65533;u&#65533;&#1274;M&#65533;&#65533;%VY C&#65533;V&#65533;&#65533;KV&#65533;&#65533;y0&#65533;&#65533;&#65533;_m&#65533;&#65533;N]&#65533;&#65533;[&#65533;&#65533;&#65533;&#65533;&#1454;&#65533;@&#65533;&#65533;")&#65533;|p&#65533;sw&#65533;&#65533;z&#65533;L$rf&#65533;&#65533;	&#65533;k&#65533;W&#65533;&#65533;w&#65533;%&#65533;&#65533;&#1807;&#65533;k&#1486;=&#868;&#65533;W&#65533;&#65533;&#65533;|&#65533;@&#65533;4$&#65533;m&#65533;_&#65533;&#65533;,d&#65533;&#65533;m&#65533;=g;&#65533;=&#1709;&#65533;+'q&#65533;&#65533;&#65533;&#65533;C&#65533;&#65533; B&#65533;&#65533;.#&#65533;&#65533;&#65533;I&#65533;;&#65533;&#65533;8j&#65533;&#65533;}&#65533;&#65533;&#1850;&#65533;&#65533;&#65533;tPX&#65533;&#65533;xr&#65533;&#65533;}H&#65533;&#65533;j!&#65533;r&#65533;}&#65533;&#65533;&#65533;&#65533;d&#65533;&#65533;PV&#1862;Ts&#65533;&#65533;L &#65533;&#1911;m&#65533;c&#65533;&#65533;MG&#65533;1?K&#65533;D#&#65533;&#65533; &#65533;&#65533;&#65533;&#65533;&#65533;@&#65533;&#65533;=&#65533;&#65533;&#65533;N&#1510;&#65533;&#65533;&#65533;&#65533;&#65533;&#65533;&#65533;&#65533;&#65533;&#65533;&#65533;H&#65533;]H~&#65533;d&#65533;&#65533;.F&#65533;jch&#65533;&#65533;&#65533;&#65533;&#1931;&#65533;&#65533;!^&#65533;l&#65533;&#1345;&#65533;+#g&#65533;,&#65533;&&#65533;&#65533;&#65533;0N2&#65533;&#65533;4n4I]&#65533;8&#65533;&&#65533;&#65533;&#65533;<&#65533;&#65533;&#65533;&#65533;&#65533;@N&#65533;&#65533;&#65533;D&#65533;E~&#65533;Q&#65533;LH&#65533;&#65533;&#65533;&#65533;N&#65533; &#65533;W&#65533;O>&#65533;BGGH7&#65533;J&#65533;Z&#65533;WZ95 .&#65533;&#65533;&#65533;b&#65533;]^&#65533;&#65533;&#65533;c&#65533;&#65533;&#65533;&#65533;l^e&#65533;&#65533;~&#65533;&#65533;m>&#65533;&#65533;&#65533;&#65533;&#65533;t&#65533;&#65533;u~&#31404;&#65533;~n&#65533;&#65533;&#65533;w&#65533;^&#65533;~&#65533;2&#65533;&#65533;&#65533;1}&#65533;&#65533;&#65533;&#65533;&#65533;&#65533;&#65533;&#65533; &#65533;^&#65533;n&#65533; &#38718;&#65533;&#65533;&#65533;&#65533;&#65533;>&#65533;&#65533;&#65533;&#65533; !&#65533; \ ,p X &#65533;  &#65533; &#65533;H&#65533;&#65533;&#65533;&#65533;*\&#560;&#65533;&#199;#J&#65533;H&#65533;&#65533;&#331;3j&#65533;&#561;&#65533;&#463; C&#65533;I&#65533;&#65533;&#595;(S&#65533;\&#626;&#65533;&#727;0&#65533;&#524;I&#65533;&#65533;&#859;8s&#65533;&#65533;&#627;&#65533;&#991;@&#65533;
J&#65533;&#65533;&#1123;H&#65533;*]&#65533;0&#65533;&#65533;P&#65533;J&#65533;J&#1382;E&#65533;T&#65533;&#693;&#65533;&#1519;sL &#65533;&#65533;V&#65533;`&#1258;]&#65533;&#65533;$&#65533;hK&#65533;&#65533;&#1915;+&#65533;
X&#65533;	&#1983;&#65533;&#65533;&#65533;&#65533; !&#65533;+^&#65533;&#65533;&#65533;pI&#1848;&#65533;&#65533;&#65533;S? @v.&#65533;&#992;C&#65533;&#65533;&#65533;&#65533;hE&#65533;^&#65533;z%&#65533; iM&#65533;&#65533;&#65533;\&#65533;0(&#65533;7&#65533;&#65533;&#65533;&#65533;&#65533;3t&#65533; &#65533;&#65533;&#147;+W&#65533;&#65533;8gg&#65533;K&#65533;&#1946;&#65533;&#16233;k&#1998;y&#65533;&#65533;&#65533;bP&#65533;&#65533;N&#65533;&#65533;&#65533;&#65533;M&#65533;0&#1022;}&#65533;&#65533;7s&#65533;&#65533;&#65533;&#65533;&#65533;&#65533;&#65533;&#65533;&#65533;&#1023;&#65533;&#65533;&#65533; (&#65533;&#65533;h&#65533;&#65533;&&#65533;&#65533;&#65533;6&#65533;&#65533;&#65533;&&#65533;C5&#65533; g2&#65533;v&#65533;&#65533; &#65533;(&#65533;$&#65533;hbn&#65533;E&#65533;&#65533;^,q&#65533;0&#65533;(&#65533;4&#65533;8aE5.x&#65533;X&#65533;&#65533;&#65533;&#65533;9)&#65533;Di&#65533;)&y&#65533;&#65533;.T&#65533;&#65533;6&#65533;{TV&#65533;&#65533;&#65533;&#65533;&#65533;Vv&#598;3&#65533; &#65533;d\&#65533;&#65533;&#65533;&#65533;i&#65533;&#65533;L&#65533;&#65533;&#65533;p&#409;&#1988;+&#65533; &#65533;	X&#65533;&#65533;&#65533;!&#65533;_.&#65533;)&#65533;EH9}&#65533;&&#65533;&#34956;z&#65533;,&#65533;yg&#65533;{f`)>&#65533;h&#65533;&#65533;&#65533;l&#65533;&#65533;*&#43556;&#65533;)&#65533;!&#1833;&#65533;&#65533;&#65533;V
&#65533;&#65533;-&#65533;&#65533;&#65533;k&#65533;&#65533;h&#65533;&#65533;&#65533;k&#65533;O&#65533;&#65533;&#65533;x&#65533;&#65533;&#65533;ad2fZ~0&#65533;&#65533;&#65533;*u&#65533;A&#65533;	&#65533;V;&#65533;&#65533;*&#65533;v&#1070;&#65533;&&#65533;&#65533;&#65533;b&#65533;g&#65533;&#65533;N&#65533;&#65533;&#65533;_&#65533;-&#65533;;.&#65533;&#65533;)&#65533;Jm&#65533;&#65533;U&#65533;&#65533;v&#65533;k&#65533;}&#65533;+&#65533;&#65533;&#65533;&#65533;&#65533;&#65533;&#65533;S&#65533;&#65533;&#65533;&#65533;N&#65533;&#65533;&#227;&#65533;&#65533;/&#65533;&#65533;&#65533;&#65533;&#65533;&#65533;P0Z#,Ui&#65533;6C&#65533;H&#65533;k&#65533;&#65533;(&#34303;&#65533;^&#65533;r&#65533;{&#65533;&#65533;&#65533;s&#65533;_C0&#65533;l&#65533;&#549;&#65533;&#65533;&#65533;@&#65533;(&#65533;/&#65533;32W&#65533;&#65533;1&#65533;y&#65533;&#65533;A&#65533;&#65533;&#65533;`w&#65533;&#65533;Ag&#65533;5&#65533;f&#1088;.&#65533;s1Bn&&#65533;&#65533;~g&#65533;&#65533;P&#65533;$u&#65533;h&#65533;Vo&#65533;~mm&#65533;&#1868;v&#65533;&#65533;&#65533;a&#65533;&#65533;-&#65533;&#65533;H&#65533;gn&#65533;&#176;&#65533;L&#65533;]&&#65533;&#65533;f&#65533;&#65533;8&#65533; &#65533;&#65533;&#65533;&#65533;}&#65533;&#65533;k{&#65533;&#65533;&#65533;x&#65533;OC.zK&#65533;&#65533;&#65533;&#65533;&#65533;&#65533;Y&#65533;&#65533;&#65533;j&#65533;2B&#65533;&#65533;&#1972;&#65533;$&#65533;B&#65533;&#818;&#65533;&#65533;YN &#65533;<3&#65533;&#65533;B&#65533;&#65533;&#65533;&#65533;&#65533;'#&#65533;\d&#65533;&#65533;&#65533;&#65533;:&#65533;g&#65533;&#65533;&#65533;~w!&#1077;=&#65533;&#65533;&#65533;&#65533;j&#65533;$&#65533;&#65533;&#65533;&#65533;&#65533;~&#65533;&#65533;7.&#65533;&#65533;&#65533;$&#65533;/?H&#1190;J~&#65533;&#65533;&#65533;Y &#65533;t&#65533;&#65533;&#65533;9&#65533;&#65533;S&#65533;G@&#65533;-`&#65533;A&#2024;w&#65533;&#65533;X&#65533;f&#65533;&#65533;U&#65533;J&#65533;&#65533;&#65533;&#65533;{&#65533;&#65533;B&#65533;d&#65533;&#65533;%&#65533;|&#65533;1g&#65533;r&#65533;Kq&#65533;N	&#65533;&#65533;&#65533;Jd&#65533;^&#65533;FX=&#65533;&#65533;K&#65533;SO&#65533;\&#65533;C&#65533;&#65533;&#963; &#65533;&#65533;&#65533;&#65533;&#65533;^&#65533;H&#65533;\j&#65533;&#65533;|&#65533;+[&#65533;$D&#1671;Ip&#65533;Tb&#65533;=>&#65533;	&#1565;TE&#65533;]1O^&#65533;&#65533;	&#65533;&#65533;80&#65533;&#65533; &#1226;&#65533;&#65533;&#65533;8&#65533;&#65533;'t&#65533;q_l&#65533;&#65533;&#341;(&#58198;&#65533; D&#65533;!:&#65533;/&#65533;M&#65533;r&#467;?&#65533;2&#1043;&#65533;&#65533;
9B>&#65533;q&#65533;9&#65533;/Y&#65533;yRTJ*&#65533;% J20&#65533;&#65533;&#675;&#1850;&#65533;JNn&#65533;&#65533;1&#65533;'g9*h&#65533;+&#65533;?&#65533;&#65533;(&#65533;&#65533;o&#139;&#1522;&#65533;&#65533;1&#65533;&QR&#65533;h&#65533;LA&#65533;iw"&#65533;&#65533;1&#65533;1#:&#65533;-&#65533;&#65533;+E&#65533;3Mr&#65533;&#65533;&#65533;&#65533;S&#65533;G&#65533;rfJc9&#65533;&#65533;&#65533;#&#65533;0&#65533;374&#65533;&#65533;l&#65533;=o&#65533;f fMX&#65533;&#65533;m&#65533;&#65533;L&#65533;Z?4!&#65533;KH&#65533;&#65533;72}&#65533;..8&#65533;&#65533; J&#65533;*&#65533;Y[&#65533;&#65533;&#65533;P"l&#65533;#&#65533;&B*JR&#65533;&#65533;y@[&#65533;&#65533;CP&#65533;D)&#65533;&#65533;,&#65533;L&#65533;&#65533;9&#65533;t&#65533;&#65533;&#65533;&#65533;0	&#65533;Rw&#65533;^+&#65533;&#65533;GV&#65533;&#65533;&#65533;&#65533;&#65533;&#65533;&z&#65533;N'tS&#65533;q&#65533;o&#2656;
&#65533;#)&#65533;&#65533;Hy&#65533;&#1326;z&#65533;M&#65533;s4&#483;&#65533;&#65533;#&#1498;&#65533;
&#65533;l&#65533;;&#65533;&#773;:&#65533;&#1466;~e&#65533;&#65533;&#65533;&#1836;j&#1534;vE&#65533;;)l"&#1087;&#65533;&#65533;&#65533;p&#65533;  &#65533;#&#65533;&#65533;TS&#65533;&#65533;`&#65533;V&#65533;Z&8&#65533; &#65533;&#65533;X&#65533;&#65533;&#65533;!&#65533;\&#65533;%/K&#1700;X&#65533;[&#65533;eH&#65533;&#65533;-&#65533;P`&#65533;&#65533;&#65533;-Pp&#65533;&#65533;  p&#65533;p &#65533;&#65533;`Ei&#65533;&#65533;p&#1738;)&#65533;g&#65533;&#65533;&#65533;&#65533;&#65533;&#65533;&#65533;&#65533;vDz&#65533;d&#65533;d&&#65533;Q6&#65533;&#65533;n&#65533;p&#65533;&#65533;&#65533;&#1805;{&#65533;:&#65533;#&#65533;h&#65533;&#65533;&#65533;&#65533;0&#65533;&#65533;&#65533;a
&#65533;v&#65533;&#65533;&#25641;i&#65533;il0^&#65533;>`&#65533;&#877;,A&#65533;&#65533;&#65533;&#65533;	!&#65533;!&#7176;&#65533;&#65533;VI,+&#65533;ZAl&#65533;&#65533;&#65533;hVZ&#65533;&#65533;&#65533;x^&#65533;T&#65533;8&#65533;*u'<&#65533;Q&#1230;&#65533;qp&#65533;~[&#65533;LlYD+&#65533;&#65533;za&#65533;}&#65533;5bv;&#65533;&#65533;M6x&#65533;&#65533;&#65533;w&#65533;=i&#65533;&#65533;*&#65533;NV&#65533;7&#65533;&#65533;]&#65533;&#65533;&#65533;L&#65533;-&#65533;&#12645;&#65533;&#65533;HF&#65533;&#65533;F&#65533;&#65533;&#65533;~G#&#65533;&#65533;&#65533;&#65533;&#65533;$3G&#65533;&#65533;&#65533;&#65533;h&#1410;&#65533;&#65533;c&#1647;&#65533;&#65533;&#65533;&#65533;
pY#9,&#65533;&#65533;&#65533;+ &#65533;&#65533;&#575;43&#65533;&#65533;&#65533;&#65533;&#65533;&#65533;&#65533;&#65533;'&#1836;3&#65533;&#65533;&#65533;&#698;&#65533;(&#65533;&#65533;c`!X t&#65533;&#65533;h&#65533;&#65533;jU
2&#729;&#65533;T&#65533;/sV&#65533;R&#65533;&#65533;&#65533;&#65533;&#65533;jP&#65533;}&#65533;'&#65533;5&#65533;ty:&#65533;f-q&#65533;2&#65533;&#65533;g&#65533;h9&#985;q&#65533;k&#65533;&#65533;&#65533;B&&#65533;Z%&#65533;T&#65533;$B&#65533;&#65533;&#954;&#65533;&#65533;&#65533;&#65533;Uo&#65533;&#65533;J%`&#65533;F&#65533;&#65533;&#1090;&#65533; &#65533;S;&#65533;&#65533;.1 x&#65533;&#65533;Yl&#65533;&#738;E&#65533;h&#65533;&#65533;S&#65533;&#65533;-&#65533;&#65533;X&#703;&#65533;Y&#65533;X&#65533;&#65533;5&#65533;9&#65533;&#65533;h&#65533;&#65533;&#65533;&&#65533;&#65533;E&#65533;&#65533;&#65533;&#65533;m-M&#65533;{&#65533;&#65533;&#65533;Lr&#65533;&#65533;&#65533;&#65533;&#65533;/&#65533;&#524;&#65533;&#65533;ht#@&#65533;&#65533;v&#65533;&#65533;9&#65533;n&#65533;F&#65533;7&#365;m&#65533;;&#14337;&#65533;&#65533;k&#65533;U&#65533;8&#65533;&#65533;&#712;&#65533;}&#65533;$&#65533;k&#65533;&#65533;J&#65533;&#65533;&#65533;&#65533;)&#65533;2&#65533;wYE,&#65533;&#65533;<4&#65533;9x&#65533;&#65533;.8&#65533;&#65533;&#65533;&#65533;&#65533;&#65533;&#65533;Z&#65533;:&#65533;&#65533;&#65533;on&#65533;O&#65533;o&#65533;&#65533;~r&#65533;/f&#65533;9&#65533;&#65533;kYxE&#65533;&#65533;&#65533;&#65533;&#65533;&#65533;7_&#65533;C&#65533;&#65533;D&#65533;&#65533;[&#65533;&#65533;&&#65533;&#65533;&#65533;&#65533;J@&#65533;&#65533;it&#65533;j{V &#65533;g&#65533;pM0&#65533;n&#65533;%&#65533;&#65533;3&#65533;&#65533;=`&#65533;s9&#65533;&#65533;&#65533;r&#65533;'Q&#65533;&#65533;&#65533;lS&#65533;F&#65533;|u?&#65533;&#65533;&#65533;3&#65533;8dk&#65533;&#13448;o&#65533;&#65533;&#65533;9/&#65533;J&#65533;&#65533;&#65533;&#65533;.&#65533;&#65533;&#65533;&#65533;$&#65533;&#65533;&#65533;`&#65533;&#65533;&#65533;&#65533;U&#65533;&#65533;&#65533;&#65533;&#65533;&#65533;&#65533;M"&#65533;&#65533;V&#65533;/G&#65533;?&#65533;&#65533;g&#65533;&#65533;&#65533;&#65533;&#65533;&#65533;I &#65533;&#65533;m^&#65533;L@&#65533;&#65533;&#65533;s&#1671;{Zm&#65533;4s&#65533;~5G=&#65533;YH&#65533;i&#65533;&#65533;X&#1731;W&#65533;&#65533;s&#65533;&#65533;13&#65533; z w5+&#65533;&#65533;bp&#65533;&#65533;a&#65533; (&#65533;J&#65533;&#65533;sz&#65533;m.&#65533;l%&#65533;Al&#65533;<0@>vV&#65533;&#65533;T&#65533;&Xq&#65533; &#65533;&#65533;,X&#65533;&#65533;1!&#65533;c&#65533;"&#65533;#&#65533;V&#1255;&#65533;&#65533;G&#65533;|&#65533;&#65533;~&#65533;&#65533;OJe&#65533;Z&#65533;D&#65533;&#65533;R&#65533;Vv)gS"RY&#65533;o&#998;9&#65533;&#65533;j&#65533;&#65533;VXM$&#65533;&#65533;prV&#65533;<K&#65533;&cptUw&#65533;voWol&#65533;&#65533;&#1331;&#65533;Y&#65533;p&#65533;Vs&#65533;m&#65533;a&#65533;|B&#65533;V&(&#65533;>v&#65533;&#65533;x&#65533;&#65533;7&#65533;&#65533;|m8f&#65533;&#65533;z&#65533;h&#65533;&#65533;&#65533;M&#65533;Gf&#65533;gi|&#65533;v{&#65533;&#65533;&#65533;&#65533;&&#65533;&#65533;&#65533;RX&#65533;&#65533;&#65533;r,0&#65533;-w&#65533;&#65533;XpexB'mT&#65533;
(&#65533;&#65533;c&#65533;^7&#65533;,8L&#65533;H&#65533;&#65533;X&#65533;c&#65533;&#65533;"eA&#65533;&#65533;[3&#1098;&#65533;&#65533;x?&#65533;&#65533;dgo&#65533;&#65533;&#65533;8&#65533;&#65533;&#60867;&#65533;B&#65533;&#65533;8RGh}FJSm&#65533;H&#65533;r&#65533;`?&#65533;&#65533;;&#65533;E&#65533;KN&#65533;(8 PzevM$s&#65533;&#65533;@&#65533;>&#65533;&#65533;]G~&#65533;D&#65533;&#65533;&#65533;p;xDr&#65533;&#65533;wmC&#65533;o&#65533;*&#65533;v&#65533;&#65533;|
&#65533;F&#65533;&#65533;&#65533;&#65533;&#65533;Q&#65533;%-Fc&#65533;8O&#65533;&#65533;&#65533;  &#65533;&#65533;= &#1416;Qh&#65533;&#65533;W4&#65533;$&#65533;&#65533;gP&)y.&#65533;&#65533;&#65533;b&#65533;&#65533;&#135;&#65533;Y&#65533;&#65533;&#65533;% &#65533;[V&#65533;H9&#65533;&#275;&#65533;&#65533;?yXH&#65533;&#65533;&#65533;&#65533;1Ht[&#65533;&#65533;P&#65533;&#65533;M&#65533; &#65533;fL&#65533;v}&#65533;&#168;KB&#1555;&#65533;t&#65533;&#65533;&#65533;4&#65533;p&#65533;&#65533;&#65533;DX&#65533;9&#65533;Hn%&#65533;%V@&#65533;&#65533;&#65533;t9y&#65533;li1m9,&#65533;&#65533;p!14&#65533;&#65533;&#65533;Z-&#65533;ZEI'&#65533; &#840;*&#65533;&#65533;|&#1623;&#65533;&#65533;r&#65533;&#65533;c&#65533;O&#65533;Y&#65533;&#65533;	&#29850;&#64858;&#65533;&#1626;M9&#65533;L&#65533;&#65533;>3.c&#65533;%{'/)&#65533;&#65533;&&#65533;~&#65533;&#65533;d&#65533;p&#65533;l7&#65533;X&#65533;&#1461;&#180;&#65533;&#65533;v]&#65533;&#65533;0&#65533;9&#65533;?#&#65533;&#65533;&#65533; N&#65533;&#65533;&#65533;x&#65533;]HU&#65533;&#65533;?&#65533;&#65533;&#65533;p	&#65533;&#65533;&#65533;&#65533;&#65533;1&#65533;&#65533;a/&#65533;i*))9X`&#65533;&#65533;1c&#65533;&#1417;&#65533;t0&#1497;&#65533;&#65533;_%&#65533;)&#65533;&#65533;&#65533;&#65533; T@&#65533;(\h&#65533;&#65533;&#65533;&#65533;7&#65533;m&#65533;&#65533;&#65533;&#65533;&#65533;	'&#65533;%&#65533;&#1481;W4&#65533;f&#65533; zlZ&#65533;hY&#65533;.w&#65533;&#65533;&#65533;&#65533;O&#65533;&#65533;_ &#65533;&#65533;&#65533;W&#65533;Y3&#65533;&#65533;
p!NE{_&#65533;&#65533;&#65533;&#65533;&#65533;e&#65533;wv&#65533;f&#65533;&#29026;) &#65533;K&#65533;G&#65533;3G&#65533;&#65533;i&#65533;&#43555;p4&#65533;05'7&#65533;e&#65533;}f&#65533;_P&#65533;&#901;&#65533;w3f&#676;\&#65533;&#65533;j&#65533;&#65533;l&#65533;&#65533;&#65533;&#65533;~&#65533;F&#65533;&#65533;&#65533;LY&#65533;w&#65533;&#65533;T&#65533;r	x}Y&#65533;gx&#65533;d4qz&#65533;qZ&#65533;jI5&#65533;&#65533;&#65533;&#65533;&#65533;x&#65533;	&#65533;&#65533;EDY-(&#65533;&#65533;&#65533;&#65533;yci&#65533;X&#65533;&#65533;&#65533;&#65533;&#65533;&#65533;G&#1640;&#65533;&#65533;`&#357;t	?&#601;E^&#65533;K&#65533;&#65533;SV&#65533;&#65533;0&#65533;&#65533;&#65533;&#65533;5&#65533;&#65533;&#65533;&#65533;z&#65533;@&#65533;/!k+@k&#65533;Y&#65533;&#65533;&#65533;_!%e&#65533;U&#65533;&#65533;G&#65533;I&#65533; Ig&#65533;&#65533;_&#65533;&#65533;L&#1643;'&#1254;&#65533;q&#65533;&#65533;&#678;&#65533;IG:%&#65533;&#65533;Juai&&#65533;&#65533;ol4&#65533;&#65533;hd&#65533; &#65533;&#65533;1xu&#237;&#65533;&#65533;&#65533;&#65533;.	&#65533;&#65533;`&#65533;&#65533;*&#65533;y&#65533;E&#65533;B&#65533;e&#65533;&#65533;&#65533;x&&#65533;G&#65533;&#65533;Z&#65533;j"&#1060;&#65533;&#687;+&#65533;X&#65533;Q&#65533;]^&#65533;Aq&#65533;nh&#65533;&#65533;&#65533;g&#65533;&#65533;&#65533;#&#65533;&#65533;x+&#65533;&#65533;'&#65533;&#65533;&#65533;&#65533;&#65533;&#65533;&#65533;n&#65533;&#65533;@:&#65533;&#65533;J"Ph
&#65533;&#65533;2&#65533;w&#65533;&#65533;&#65533;R&#65533;2&#65533;lj&#65533; &#65533;j)&#65533;cV&#65533;&#65533;&#65533;&#65533;8&#65533;u8z&#65533;C&#1778;Ek&#65533;&#556411;&#65533;&#65533;&#65533;"O}&#65533;&#65533;&#65533;FK&#65533;^&#65533;t&#65533;&#65533;sD&#65533;e\&#65533;2b&#65533;&#65533;+&#65533;7;&#65533;&#65533;+&#65533;&#65533;&d&#65533;C&#65533;K~&#65533;'&#65533;&#65533;Iu&#1780;A&#65533;2&#65533;&#65533;S{;4&#65533;&#65533;)i(0&#65533;&#65533;&#65533;{&#65533;&#65533;=&#65533;&#65533;y:QZ&#65533;'&#167;&#65533;;&#65533;&.(s&#65533;R&#65533;QY&#65533;b&#65533;6h[0&#65533;&#65533;^1&#65533;F=&#65533;{GP&#65533;&#65533;&#65533; An3Kq[&#65533;t]&#65533;6700Y+&#65533;U*#\&#65533;){!&#314;Ll&#65533;}&#883;&#65533;x*)@&#65533;H&#65533;&#65533;v&#65533;L&#65533;:m,&#65533;O&#65533;1&#65533;K&#65533;R&#65533;"^v#&#65533;{&#65533;F&#683;tj&#65533;&#65533;B&#65533;&#65533;I&#65533;&#65533;O&#65533;|&#65533;&#65533;&#65533;x&#65533;dd&#65533;&#65533;&#65533;H@K5&#65533;&#65533;BC&#65533;&#65533;&#733;E0&#65533;&#65533;&#65533;&#206;&#65533;&#65533;&#65533;&#65533;6Pgh&#65533;+&#65533;'&#65533;&#65533;&#65533;v&#65533;d&#65533;l)&#65533;&#65533;&#1515;_s&#65533;<&#65533;&#65533;<&#65533;(&#65533;:w#&#65533;u&#65533;&#65533;f&#65533;VJ&#65533;{7&#65533;,&#65533;-&#65533;Q&#65533;&#1914;&#65533;|&#65533;<,F&#1158;&#65533;&#65533;9&#65533;.\&#65533;&#65533;E&#65533;&#65533;&#65533;&#65533;&&#65533;&#65533;&#65533;&#65533;&#65533;
^@&#48317;&#65533;9&#65533;i&#65533;J&&#65533;fj&#65533;&#65533;F&#65533;&#65533;M&#65533;x5&#65533;&#65533;&#65533;@&#65533;&#65533;&#65533;&#65533;\i&#65533;P2}w&#65533;CrZ&#65533;7{&#65533;!,&#65533;&#65533;2&#65533;&#65533;&#65533;c1c&#65533;);&#65533;&#65533;&#65533;&#65533;&#65533;&#65533;&#65533;#<&#65533;&#65533;&#65533;&#65533;u&#65533;&#65533;,Q&#65533;vs&#65533;X&#65533;&#1155;Ii&#65533;&#65533;&#65533;&#65533;&#65533;&#65533;&#65533;&#65533;tc&#65533;b1&#65533;&#65533;UY&#65533;&#359;zmV&#65533;&#65533;&#65533;;&#65533; G<(#&#65533;&#65533;t&#65533;I&#65533;&#65533;&#65533;&#65533;&#65533;&#65533;?&#65533;&#806;&#65533;"&#65533;&#1640;#&#65533;&#65533;&#65533;&#65533;zX&#193;9L&#65533;&#65533;&#65533;&#65533;a&#65533;&#65533;5&#65533;&#132;&#65533;@:R&#65533;Qd&#572;&#65533;<&#65533;AHe
U&#65533;&#504;&#65533;k&#65533;&#742;:&#65533;#(&#575;6&#65533;&#65533;$&#65533;&#65533;&#65533;&#65533;&#65533;&#65533;&#65533;Qe&#65533;U&#65533;&#65533;&#65533;\&#65533;&#1205;&#65533;&#65533;&#65533;#c?&#65533;&#65533; i&#65533;&b&#65533;@z&#65533;&#65533;\&#65533;&#65533;&#65533;n&#65533;1&#65533;&#1645;&#65533;&#65533;.`&#1071;;#&#65533;&#65533;&#65533;#B&#65533;&#65533;bp&#65533;\0&#65533;P&#65533;<y&#65533;&#65533;v&#65533;3&#65533;&#65533;&#65533;&#65533;*&#711;&#65533;&#65533;&#65533;^&#65533;! &#65533;U&#65533;&#65533;&#65533;_&#65533;&#65533;@9.&#65533;QO&#65533;7o
w&#65533;&#65533;ak &#65533;&#65533;&#65533;&#65533;'dK&#65533;&#65533;Tz2b&#65533; &#65533;&#65533;
&#65533;1&#65533;`W&#65533;&=SN0&#65533;&#65533;l&#65533;&#65533;&#65533;&#65533;&#567;V$&#65533;&#65533;&#65533;&#65533;&#65533;&#1426;
&#65533;x&#65533;&#65533;]&#65533;&#65533;;&#65533;Vx&#65533;*@[.Z#yb^&#65533;L&#65533;&#65533;{g &#1381;&#65533;c&#65533;&#65533;&#65533;&#65533;&#65533;|3O $&#65533;&#65533;%&#65533;o-&#65533;h&#65533;^`&#1480;}&#65533;r&#65533;&8&#65533;&#65533;{xK&#65533;&#226;A&#65533;?&#65533;m&#65533;f&#65533;&#65533;&#754;&#65533;&#65533;=&#65533;&#65533;IN&#65533;a&#65533;&#65533;&#65533;4&#1061;&#65533;+&#65533;&#65533;0rb&#65533;&#65533;p&#65533;&#65533;:x&#1758;&#54649;&#65533;&#65533;A0<@&#36469;I&#65533; &#65533;W&#65533;&#65533;&#65533;a&#65533;&#65533;&#65533;%mx&#65533;&#65533;&#65533;&#65533; #b&#65533;~&#65533;&#65533;&#65533;f&#65533;-&#1059;"&#828;&#65533;&#65533;#m}"&#65533;&#65533;
&#65533;&#65533;&#65533;#&#65533;&#65533;&#65533;&#65533;&#65533;3c&#65533; Jt&#65533;&#65533;/&#65533;%F&#65533;&#65533;&#65533;&#65533;&#1045;p&#65533;&#65533;&#1877;&#65533;&#65533;&#65533;N+&#65533;&#65533;&#65533;&#65533;&#65533;1P&#65533;&#65533;j2&#65533;&#65533;&#65533;D&#65533;'##&#65533;&#65533;&#65533;&#65533;&#65533;_&#65533;&#65533;u&#65533;f@&#65533;&#65533;
:(&#65533;&#65533;L&#65533;&#65533;1&#65533;&#65533;$&#65533;&#65533;&#65533;|&#65533;&#65533;&#65533;4t&#1876;y/&#65533;l]&#65533;~\&#65533;eKbU&#65533;:&#65533;&#65533;q06&#65533;D&#65533;?&#65533;KnW&#1767;&#65533;\&#65533;&#65533;&#65533;~qN"&#65533; ^^
O>&#65533;&#65533;FZQ&#65533;	&#65533;DT3A&#65533;
&#65533;`	&#65533;&#65533;&#948;&#65533;I&#65533;&#356;&#834;U&#65533;&#65533;4&#65533;&#65533;+"&#65533;p&#65533;a}0
&#65533;&#65533;&#65533;4C&#65533;'&#65533;E6&#65533;&#65533;@&#65533;&#65533;&#65533;\42&#65533;N&#65533;`&#65533;E&#166;D&#65533;&#65533;&#65533;&#65533;&#47287;&#65533;&#65533;0&#65533;&#65533; &#65533;&#65533;&#65533;M&#65533; R&#65533;&#65533;&#65533;F&#65533;&#65533;&#65533;&#65533;P:&#65533;&#65533;&#65533;&#65533;&&#65533;&#65533;&#65533;&#1350;&#65533;&#982;~&#65533;&#65533;&#65533;B&#65533;&#65533;&#65533;B&#65533;&#65533;^&#65533;H&#65533;&#65533;&#65533;^R&#65533;
&#65533;&#65533;&#65533;<&#65533;j+&#65533;&#65533;&#65533;&#65533;&#65533;&#1822;&#65533;&#65533;$e&#65533;I.&#65533;&#65533;L&#65533;[n&#65533;&#304;&#65533;.&#65533;&#65533;N&#65533;
yJrk&#65533;+P&#65533;&#65533;&#65533;^QYm&#65533;&#65533;H&#65533;^&#65533;&#65533;&#65533;&#65533;&#1245;yVL&#65533;e&#65533;&#65533;&#65533;&#65533; &#65533;L&#65533; &#65533;&#65533;&#65533;7C&#65533;&#65533;?&#65533;_&#65533;&#65533;&#65533;&#65533;O#&#1210;&#65533;&#65533;)&#65533;&#65533;&#65533;"&#65533;(&#65533;&#65533;#&#65533;&#65533;&#65533;(&#65533;&#65533;x&#65533;&#65533;,&#65533;&#65533;&#1317;&#65533;!&#65533;`&#65533;0_&#65533;&#65533;&#65533;&#65533;|d&#65533;:q*&#65533;&#65533;>&#65533;"8O&#65533;??&#65533;"&#65533;&#65533;D&#65533;R&#840;&#65533;&#65533;L&#65533;&#65533;K&#65533;&#65533;X&#65533;&#65533;R {&#1055;S&#65533;2&#65533;&#65533;&#65533;&#65533;	Ltk&#65533;&#65533;b&#65533;&#65533;^&#65533;c&#65533;"&#65533;h&#65533;&#65533;d&#65533;&#65533;l&#65533;&#65533;&#65533;&#65533;&#65533;&#65533; &#65533;to&#65533;r/&#65533;&#65533;^&#65533;t&#65533;&#65533;z&#65533;&#65533;e&#65533;&#65533;&#65533;o&#65533;}O&#65533;~&#65533;&#65533;_&#65533;==&#65533;b&#65533;&#65533;&#65533;&#65533;&#65533;&#65533;&#65533; !&#65533; N ,p X 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E&#130;&#65533;&#1059;H&#65533;*]&#692;&#65533;	E&#65533;4&#65533;J&#65533;&#65533;&#1387;1s8 &#65533;#&#1455;`&#202;&#65533;0&#65533;)&#65533;&#65533;]&#758;&#65533;&#1783;p&#65533;&#669;K&#65533;&#65533;&#1915;x&#65533;&#65533;&#65533;&#759;&#65533;&#2047;&#65533;L&#65533;&#65533;&#65533;&#65533;5l&#65533;zD&#65533;&#208;#K&#65533;L&#65533;&#65533;&#65533;&#728;3k&#65533;7&#65533;&#65533;?/!K&#65533;&#65533;&#65533;&#65533;4&#65533;FE&#65533;&#65533;&#65533;Q&#734;M&#65533;&#65533;&#65533;&#65533;YY&#889;&#65533;&#65533;&#65533;&#65533;&#65533;N&#65533;8&#1735;
>o&#65533;m&#65533;&#65533;&#65533;&#65533;&#1059;K&#65533;~&#65533;&#65533;
&#65533;&#65533;&#1398;&#65533;&#65533;&#65533;&#65533;?&#65533;&#65533;&#65533;@;&#65533;&#65533;&#65533;&#1259;_O&#65533;&#65533;v&#65533;&#65533;&#65533;&#735;O&#65533;&#65533;{&#65533;&#65533;&#65533;&#65533;&#65533;&#65533;&#65533;&#65533;&#65533;H&#65533;'&#65533;&#65533;&#65533;&#65533;Ar&#65533;	&#65533;&#65533;&#65533;5X&#65533;&#65533;F&#65533;&#65533;&#65533;W&#65533;J&#65533;&#65533;*t`r&#65533;&#65533;&#65533;h"&#65533;&&#65533;cQ&#65533;&#65533;0&#65533;(&#13062;&#65533;xP&#65533;&#65533;&#65533;&#65533;c4&#65533;&#65533;&#65533;@&#1628;&#65533;Q&#65533;&#65533;&#65533; &#65533;&#65533;AB6&#65533;&#65533;&#65533;-&#65533;DP&#65533;_B8&#65533;cBUv&#65533;&#21971;)&#65533;VD`&#65533;u&#65533;&#65533;Y.&#65533;&#65533;l&#65533;x&#1817;D&#65533;&#65533;fp&#65533;&#65533;&#65533;&#65533;&#65533;p&#222;9tgg&#65533;&#65533;&#65533;ig&#65533;&#65533;j&#65533;]$&#65533;p&#65533;	'd&#65533;&#65533;&#65533;&#65533;P&#65533;&#65533;#&#65533;&#1439;&#65533;t&#65533;i&#39392;Z&#65533;z&#65533;&#65533;h&#65533;lm&#65533;<&#65533;&#65533;`&#65533;N`&#65533;&#65533;X&#65533;&#65533;&#65533;&#65533;&#65533;&#1700;&#65533;+&#65533;&#65533;&#65533;&#65533;:
&#65533;&#65533;&#65533;&#65533;*}&#65533;&#65533;&#65533;&#65533;&#65533;&#65533;8j&#65533;F+&#65533;&#65533;&#65533;&#65533;&#65533;P&#65533;v&#65533;b&#65533;&#32245;&#65533;&#65533;&#65533;&#65533;&#65533;VP.&#65533;!&#65533;&#65533;m&#65533;&#65533;ng&#65533;&#65533;&#65533;&#65533;&#65533;&#65533;{&#65533;&#48519;&#1766;&#65533;&#65533;d&#65533;&#65533;L&#65533;&#65533;&#65533;N[/&#65533;k&#65533;X&#65533;&#65533;L&#65533;&#65533;&#65533;&#65533; WLV&#1114;:.&#65533;W&#65533;&#65533;$
&#65533;&#65533;&#65533;&#65533;&#65533;(&#65533;&#1440;g&#65533;&#65533;&#65533;	/\&#65533;	&#65533;bh&#65533;#cw&#65533;{&#65533;r&#65533;&#65533;&#65533;@S&#65533; -s3&#65533;2{\&#65533;&#65533;_&#65533;s&#65533;&#65533;)&#65533;&#65533;T6&#65533;&#65533;&#65533;&#65533;+&#65533;&#65533;G+L&#65533;&#65533;&#65533;&#640;o&#65533;^BlnOk&#65533;s&#65533;l&#65533;&#65533;&#65533;&#65533;*&#65533;5&#65533;{&#65533;5&#1551;&#65533;0&#305;&#65533;&#65533;&#65533;1&#65533;&#65533;&#65533;&#324;cu4	j&#65533;&#65533;&#65533;&&#65533;&#65533;&#65533;3&#1652;B&#65533;&#65533;&#293;&#65533;&#65533;&#65533;Mt&#65533;&#65533;&#65533;	&#65533;3j&#65533;&#65533;&#65533;&#65533;}%&#916;&#65533;<&#65533;&#65533;on&#65533;O6l&#65533;&#65533;p1>:&#65533;&#65533;Xf&#65533;P@vQ&#65533;&#65533;&#65533;&#299;4&#65533;!$?{\&#65533;?.&#65533;Z&#65533;&#61358;&#65533;[.|&#65533;&#65533;&#964;&#65533;&#65533;3/:zQ[|U&#65533;M&#65533;&#65533;&#65533;&#1628;&#65533;&#65533;2&#65533;&#65533;&#65533;&#65533;&#65533;&#65533;|&#65533;&#1442;W>&#65533;&#65533;oz/&#65533;&#65533;&#65533;&#65533;9&#65533;&#65533;3&#65533;&#65533;n&#65533;;&#65533;&#65533;J&#65533;&#65533;&#65533; &#1471;z&#65533;.CX 96@&#65533;&#65533;+&#65533;&#65533;_Y&#65533;>&#65533;&#65533;&#961; 4	&#65533;&#65533;&#65533;=&#65533;}&#65533;&#65533;&#65533;&#224;&#65533;P&#65533;`&#65533;&#65533;^d&#65533;&#65533;&#65533;.&#65533;Ca&#65533;T(&#235;&#65533;&#65533;&#65533;t&#65533;p&#65533;z8&#65533;&#65533;&#65533;v'XK	M&#65533;8~&#65533;u&#65533;[\D&#65533;&#65533;&#65533;&#65533;9&#65533;&#65533;&#65533;&#65533;:&#65533;tE TCr@E&#65533;}&#65533;'XLcq
&#65533;&#65533;%&#65533;&#331;_&#65533;&#1781;&#65533;&#65533;&#65533;&#65533;y&#65533;VGQ&#65533;9&#65533;&#65533;&#65533;&#65533;q&#65533;R&#65533;;&#65533; i&#65533;&#65533;~&#65533;8&#65533; &#1161;&#65533;d9&#65533;&#65533;3&#65533;$}&#65533;"$;F:t8<a?P3IV&#65533;@&{B&#65533;x@}&#65533;&#65533;P&#65533;&#65533;1.,&#65533;&#65533;&#65533;
&#65533;&#168;KhB)c)&#65533;^1&#65533;&#65533;n&#65533;&#65533;&#65533;&#65533;6&#65533;\N&#65533;CP&#65533;&#65533;p<$5-I&#65533;{&#806;f&#65533;nz&#65533;&#65533;&#65533;A&#1831;&#65533;&#65533;&#65533;7`&#65533;V&#65533;&#190;I&#65533;uEP&#65533;&#65533;&#65533;	&#65533;E7K&#1190;>&#65533;)&#65533;&#311;&#65533;&#65533;&#65533;&#65533;h&#65533;&#65533;9&#65533;g&#65533;@<&#65533;&#65533;&#65533;sMbvH2&#65533;Aj&#65533;&#65533;h&#65533;q&#65533;9R&#65533;&#65533;&#65533;&#65533;@&#65533;!&#872;F&#65533;3$&#65533;&#65533;<d&#1767;J&#65533;&#65533;&#65533;&#65533;&#65533;7&#65533;G1&#65533;N &#65533;&#65533;JwZ&#65533;&#65533;&#65533;&#65533;&#65533;&#65533;LR&#65533;&#65533;
&#294;&#65533;i&#65533;&#65533;&#1126;&#65533;&#65533;&#65533;&#1633;&#65533;&#65533;|&#65533;BC&#65533;&#1257;X5&#65533;&#65533;K&#65533;&#65533;r&#65533;1&#65533;hV&#65533;Z&#65533;h4 ) (Y&#65533;&#65533;u2&#1369;&#65533;<&#45422;&#65533;&#1466;2.R&#65533;4	B&#65533;&#65533;&#558;&#65533;5\[8&#1085;&#300;&#65533;&#65533;&#65533;Z&#65533;X&#65533;<&#65533;&#65533;&#65533;A&#65533;&#65533;&#65533;5&#65533;&#65533;CY&#65533;Y &#65533;Y&#65533;ZV&#65533;&#65533;+/&#65533;&#65533;&#65533;&#65533;&#65533;&#65533;&#65533;U[&#65533;P@&#65533;p&#65533;H&#65533;H&#65533;&#65533;_&#65533;&#65533;*v&#65533;[&#65533;@~j&#65533;&#8288;w&#65533; v&#65533;K&#65533;&#65533;A&#65533;&#270;xH&#65533;&#65533;6&#65533;9'@@]&#65533;N&#65533;&#65533;&#65533;&#65533;&#65533;&#65533;&#65533;zaB&#65533;&#65533; &#65533;= &#204;-E
&#65533;&#65533;&#65533;bt&#65533;&#65533;*&#65533;e&#1387;]	&#65533;V&#65533;&#65533;9)s&#65533;&#65533;B&#65533;; &#65533;7&#65533;;&#65533;&#65533;
&#65533;&#65533;R&#65533;&#65533;n&#65533;&#65533;&#65533;&#65533;/&#65533;&#65533;TM&#65533;&#65533;V
&#956;.|&#65533;|	|S&#65533;&#65533;I:2f&#65533;R(V&#65533;)&#65533;/&#65533;7!$&#65533;QS&#65533;A5/&#65533;J&#65533;&#402;N&#65533;k`&#65533;&#65533;.&#65533;&#65533;&#65533;	W&#65533;&#65533;"&#65533;&#65533;&#65533;|&#65533;&#1408;&#65533;LEP>&#65533;s&#65533;#&#65533;&#65533;&#65533;%&#65533;J'G\-&#36184;&#65533;C&#65533;&#65533;Y &#65533;&#65533;9&#65533;`&#65533;&#65533;l0&#65533;'C&#65533;&#65533;&#417;I&#65533;&#65533;C&#65533;d&#65533;F&#65533;&#65533;\~\&#65533;&#65533;|&#65533;%K&#65533;&#65533;&#65533;n&#65533;&#1224;5Yp'U&#65533;L0&#21472;&#65533;5^-&#65533;H&%6&#65533;&#4100;&#65533;%&#65533;JW>{tJ&#65533;&#65533;&#65533;&#65533;=&#65533;W&#542;&#65533;&#65533;&#65533;&#65533;&#65533;&#65533;_g03A&#65533;h&#65533;c&#65533;&#65533;&#65533;&#65533;&#65533;qq\&#65533;&#65533; ;]&#65533;i&#65533;&#65533;&#65533;&#65533;&#65533;&#65533;	&#1286;2&#65533;)F&#65533;&#65533;E&#65533;^&#65533;J&#65533;&#65533;&#65533;&#65533;&#65533;&#65533;Om&#65533;&#65533;2&#65533;&#65533;&#65533;&#65533; &#1600;V&#65533;&#65533;&#65533;?&#65533;S&#65533;UM&#65533;&#155;&#65533;b+!&#1713;&#65533;u&#65533;&#65533;lC&#65533;-&#65533;&#65533;v&#65533;l&#65533;J&#65533;g8b&#65533;&#65533;M&#65533;C&#65533;Y&#65533;&#65533;&#65533;&#65533;&#65533;j:&#65533;V&&#65533;&#65533;&#65533;&#65533;p&#65533;&#65533;
&#65533;&#65533;&#65533;&#1463;m&#65533;&#65533;&#65533;[&#65533;&#41783;&#65533;&#65533;&#65533;@/&#65533; p&#65533;&#65533;/^&#65533;&#65533;&#65533;&#65533;&#65533;C&#65533;*n.U&#65533;;&#65533;&#65533;MN&#65533; 4&#65533;&#65533;R25&#65533;f&#65533;;'&#65533;&#65533;&#65533;&#65533;DV&#65533;&#65533;s&#65533;&#65533;2&#65533;&#65533;&#65533;?I&#65533;7&#65533;&#65533;ap&#65533;&#65533;&#65533;&#65533;Zx&#65533;+4&#65533;&#65533;&#65533;&#65533;&#65533;&#65533;&#65533;7&#65533;&#65533;	X&#65533;t&#65533;G&#65533;vTb&#1347;&#65533;&#65533;]h&#65533;b3&#65533;&#65533;&#65533;&#65533;|mzAz&#65533;&#65533;S1]&#950;NE&#65533;}&#65533;&#65533;&#65533;X&#65533;p&#65533;&#65533;&#65533;&#65533;r&#65533;&#65533;&#65533;&#65533;&#65533;V[&#65533;&#65533;&#65533;q|&#65533;!|&#65533;&#65533;SmvJN&#65533;(&#65533;T|&#65533;"&#65533;&#65533;&#65533;&#65533;&#65533;&#65533;&#65533;7&#65533;!&#65533;&#65533;b&#65533;&#65533;&#65533;&#65533;&#65533;&#65533;E]&#65533;&#832;&#65533;&#65533;1vT:`tD&#65533;&#65533;&#65533;&#65533;Hz	r&#65533;&#16925;&#65533;&#65533;&#65533;e6>&#65533;[&#65533;/&#1586;&#65533;&#65533;&#65533;&#65533;&#65533;8e&#65533;&#65533;m&#65533;l&#65533;&#65533;}&#65533;&#65533;&#65533;P&#65533;&#65533;&#65533;&#65533;OA&#65533;^&#65533;&#1271;:&#65533;O&#65533;&#65533;&#65533;&#65533;|&#65533;&#65533;&#65533;&#65533;&#65533;&#65533;	&#65533;&#65533;wt&#65533;&#65533;h3&#65533;|&#65533;&#65533;QZFo}A&#65533;&#65533;&#65533;X&#65533;&#65533;j&#65533; &#65533;;&#65533;&#65533;s&#65533;|&#65533;'E&#65533;'8&#65533;&\2DS &#65533;rw7&#65533;&#65533;({&#65533;&#65533;v@%&#65533;&#65533;'#&#65533;q&#65533;&#65533;&#65533;&#65533;y~&#65533;lW&#65533;ME&#65533;"&#65533;W#Bo&#65533;&#65533;58&#65533;c@!&#65533;H$?&#65533;y&#65533;&#65533; {&#65533;K&#65533;y&#65533;Vv&#65533;&#65533;q_&#65533;&#65533;&#65533;1&#65533;&uQ7)&#65533;Lxy#&#65533;&#65533;3(m&#65533;&#65533;wpRH^&#65533;&#65533;&#65533;T	us&#65533;&#65533;&#65533;yGh&#65533;w&#65533;Yix{&#1655;u&#65533;=XpX'&#65533;&#65533;&#65533;.&#65533;6(&#65533;&#65533;g{&#65533;PE&#65533;G&#65533;&#65533;&#65533;8&#65533;-W&#65533;vGW &#65533;{&#65533;&#65533;&#65533;&#65533;C&#65533;q&#65533;&#65533;Vc&#65533;&#65533;u&#65533;A&#65533;BD&#65533;f&#65533;&#65533;Q&#65533;&#65533;(&#65533;&#65533;&#65533;&#65533;&#65533;NF&#65533;{`&#65533;p&#65533;&#65533;#&#1473;&#65533;U{u&#65533;P&#213;O&#65533;&#65533;C&#65533;B&#65533;&#65533;a&#65533;&#65533;d/7&#65533;&#65533;&#65533;&#65533;7$wVQ8W&#65533;8<&#65533;&#65533;-.0&#65533;W^y&#65533;iX1&#65533;bXod&#1536;&#65533;W.&#65533;&#65533;O&#65533;&#65533;S&#65533;&#65533;W&#65533;&#65533;-&#65533;&#65533;&#65533;h&#65533;+&#65533;n&#65533;7&#65533;&#1286;mR&#65533;i&#65533;&#65533;*&#1550;&#65533;&#65533;Y&#65533;xw&#65533;!gg&#65533;&#65533;v6&#65533;&#65533;a&#65533;&#65533;A&#65533;&#65533;H&&#65533;]&#65533;&#1095;&#65533;&#65533;&#65533;n&#65533;&#65533;&#65533;&#65533;H&#65533;:&#65533;&#65533;&#65533;&#65533;UxS5lVr"G"s&#65533;F&#65533;&#65533;X?-H&#65533;&#914;z&#65533;dM&#65533;\&#65533;C&#65533;5\E%v&#65533;0&#65533;2]&#65533;5r&#65533;i-&#403;B&#65533;p71&#65533;&#65533;&#65533;&#65533;tYfJ0P&#65533;>P &#65533;#&#65533;t&#65533;&#65533;gM&#65533;COiK["&#65533;QbBf7&#65533;>B$&#65533;de&#65533;&#65533;&#65533;&#604757;pI&#65533;&#65533;}\3A6y4v&#65533;&#65533;&#65533;pl9&#65533;Yy?B"/&#65533;]&#65533;e3-&#65533;ds&&#65533;(5)&#65533;&#65533;&#65533;sa&#65533;&#65533;&#65533;z&#65533;&#65533;&#65533;sI&#65533;b&#65533;A-Pc&#65533;U+&#65533;VP@&#65533;gGJ&#65533;h&#65533;N&#65533;Y&#65533;&#65533;d&#65533;KY&#65533;>&#1525;&#65533;&#65533;&#65533;"&#65533;Y&#65533;NrX&#65533;6&#65533;&#65533;O&#65533;c&#65533;&#65533;g&#65533;&#65533;&#65533;&#65533;X&#65533;&#65533;?&#65533;&#65533;&#65533;#&#65533;u&#65533;&#65533;&#65533;&#65533;4&#65533;sD&#65533;&#65533;iL&#65533;u&#65533;&#65533;&#65533;&#65533;&#65533;+CSt&#65533;ge&#65533;&#65533;&#167;&#65533;&#65533;$td&#65533;&#65533;2&#157;&#65533;&#65533;&#65533;&#65533;J&#65533;&#65533;u&#65533;&#274;|`|X&#65533;X&#65533;F%Hy:&#65533;igA&#65533;&#65533;&#65533;&#65533;CA&#65533;
q&#65533;&#65533;&#65533; &#65533;&#65533;r&#450;&#65533;&#65533;;&#65533;&#65533;&#65533;I&#65533;&#65533;&#65533;&#65533;(&#65533;&#65533;D1@]ZZp&#65533;T&#65533;&#65533;&#65533;n&#65533;&#65533;,&#65533;d&#65533;Y~&#65533;&#65533; &#65533;6%0X&#1059;>&#65533;&#65533;&#65533;&#65533;E/&#65533;8&#65533;&#65533;4&#65533;N&#65533;Ip&#1106;&#65533;v&#65533;0&#65533;t&#65533;&#65533;9&#65533;,"&#65533;p&#65533;Xj&#65533;>&#65533;&#65533;7:)Z[G&#65533;&#65533;&&#65533;&#1049;&#65533;&#65533;i'$&#65533;h&#1509;Q&#65533;SJ&#65533;[&#65533;&#65533;&#65533;B&#65533;J&#65533;&#65533;&#65533;g[q&#65533;&#65533;A&#65533;&#65533;y&#2598;.&#65533;&#65533;&#65533;&#65533;z$&#65533;q&#671;&#65533;)o&#65533;&#65533;
&#65533;&#65533;ec&#65533;nI&#65533;; =1&#65533;E,&#65533;&#65533;q&#65533;&#65533;Z5S&#168474;&#65533;&#65533;&#65533;,&#65533;&#65533;Ii&#65533;&#1304;4i&#65533;&#42453;I&#535;&#65533;&#65533;&#65533;&#65533; ^&#1510;&#65533;&#1513;?&#65533;&#65533;&#65533;/J&#65533;&#65533;gN&#65533;U]10&#65533;<&#65533;#"&#65533;3H&#65533;&#65533;x&#65533;&#1693;y&#65533;&#65533;&#65533; @&#65533;&#65533;&#65533;T&#65533;&#65533;=j&#65533;&#65533;&#65533;}Z&#65533;M$&#65533;&#65533;+&#65533;&#65533;&#65533;L&#65533;&&#65533;ZL&#65533;&#65533;&#65533;&#65533;*5i&#65533;Q4&#65533;&#65533;&#65533;*&#65533;&#301;6&#65533;~&#65533;&#65533;`&#65533;kh8DW&#65533;U'&#36951;&#65533;S&#278;{"&#65533;t&#65533;K5&#65533;F&#65533;(&#65533;3&#65533;&#65533;=&#65533;&#65533;&#648;&#65533;&#65533;B&#65533;(`Kdi&#65533;&#65533;e&#65533;(8?&#65533;&#65533;&#65533;&#65533;U(. &#65533;&#65533;:&#65533;nj&#65533;8&#65533;@@&#65533;X&#65533;&#65533;&#65533;iG&#65533;&#65533;&#65533;&#65533;:&#1303;#&#65533;2&#65533;&#65533;m&#65533;&#65533;&#65533;&#65533;&#65533;:-kl&#65533;&#65533;&#65533;&#65533;hl,&#65533;&#65533;.$0+&#65533;&#65533;&#65533;^&#65533;z&#65533;1IX.&#65533;*&#65533;|&#65533;E[&#65533;Z&#65533;&#65533;&#65533;&#65533;&#65533;&#65533;&#65533;&#65533;&#65533;&#65533;Ix&#65533;~B&#1204;&#65533;*&#65533;&#65533;&#65533;&#65533;:4+J&#65533;2&#65533;&#65533;&#65533;z&#65533;q_&#65533;&#65533;&#65533;2y_&#65533;rW&#1572;&#65533;Tlek&#65533;&#65533;t=/;l&#1140;<T&#65533;%&#65533;2&#65533;&#1100;rkA&#65533;&#65533;&#65533;<&#65533;]&#65533;r&#65533;&#65533;+&#65533;&#65533;&#65533;&#33091;k&#65533;&#65533;1&#65533;&#65533;y&#65533;&#65533;&#65533;&#65533;X&#65533;6R&#65533;&#65533;)u&#65533;&#65533;&#65533;&#65533;RM{: &#65533;
R&#65533;&#65533;M&#65533;&#65533;r&#65533;&#65533;&#65533;q%&#65533;&#65533;{H&#756;&#65533;j&#65533;o)#0&#65533;&#65533;(.u<[&#65533;t+GDz&#65533; @&#65533;&#65533;k&#65533;&#65533;&#65533;J{&#65533;&#65533;V;&#65533;&#65533;&#65533;&#65533;&#65533;&#65533;&#65533;EE&#65533;&#65533;"&#65533;O&#65533;&#65533;U&#65533;&#65533;&#65533;&#65533; \&#65533;*T&#65533;+=&#65533;&#65533;P&#65533;$[J&#65533;D&#65533;&#65533;)>0&#65533;L&#65533;H&#65533;&#65533;q&#65533;&#65533;&#648;&#65533;E&#65533;&#65533; [&#65533;N&#65533;&#65533;&#65533;+|&#65533;D&#65533;	&#65533;&#65533;&#65533;5<,&#65533;&#65533;&#65533;&#65533;&#65533;&#65533;&#65533;&#65533;~&#65533;&#65533;&#65533;&#65533;+&#65533;|&#65533;q&#65533;&#65533;1 /&#65533;&#65533;o"f&#65533;&#65533;t&#65533;&#65533;&#65533;ns&#65533;&#65533;d}E"&#65533;u@O&#65533;&#65533;q&#65533;&#65533;Q&#65533;S&#65533;&#65533;&#65533;&#65533;&3&#65533;y,9L&#65533;;&#65533;&#65533;.X p&#65533;S%D\&#65533;oK&#65533;&#65533;xkm39-`&#65533;6\.&#65533;&#65533;k&#65533;(&#65533;/&#65533;&#65533;&#65533;I&#65533;"&#65533;&#65533;$L[<<&#315;*vmD&#65533;&#65533;&#65533;/ &#444;&#1369;&#65533;&#65533;Q&#65533;n.R&#65533;&#273;I&#65533;&#65533;V&#65533;&#65533;Yl(sjj&#65533;&#65533;|&#65533;&#65533;T&#65533;&#1285;7t&#1711;&#65533;&&#65533;R&#644;]p}E&#1178;k&#65533;+&#65533;&#65533;f&#65533;60&#65533;N0<%&#65533;&#65533;8&#65533;&#65533;z{&#65533;(&#65533;&#228;&#65533;+U&#65533;&#65533;"&#65533;/&#65533;&#65533;&#65533;&#65533;<*&#65533;
&#65533; &#65533;&#65533;|2&#65533;L&#65533;&#65533;&#65533;$r&#65533;&#65533;I&#65533;D`tqg&#65533;&#65533;p&#65533;`&#65533;P&#65533;A&#65533;&#65533;[&#65533;)&#65533;<&#65533;&#65533;&#65533;Iz&#65533;O &#65533;&#65533;&#12344;&#65533;e&#65533;&#65533;&#65533;&#65533;&#65533;&#65533;&#65533;&#65533;L&#65533;M6&#65533;&#65533;R&#65533;&#65533;&#65533;2&#827;M@&#65533;&#65533;*&#65533;&#65533;4&#65533;&#65533;&#65533;&#65533;&#65533;2&#65533;&#65533;)&#65533;|&#65533;&#65533;3&#65533;v!j&#65533;&#65533;&#65533;x)&#65533;&#815;&#65533;\m&#65533;]&#65533;&#65533;L&#65533;,&#65533;
&#65533;&#65533;i&#65533;&#65533;1&#65533;}A}&#65533;bo&#65533;M&#65533;b&#1078;*$&#65533;RM.j))&#65533;C|1&#65533;&#65533;&#65533;g&#65533;&m0&#65533;T&#65533;76&#65533;&#65533;&#65533;K(&#65533;2.&#65533;&#1224;&#65533;&#1018;KJ?&#65533;&#65533;&#65533;I&#1328;"</&#65533;&#65533;&#65533;2O&#65533;Tj&#65533;&#65533;C&#65533;f
F&#65533;&#1400;BG?&#1115;Q@&#65533;&#65533;&#65533;l&#850;&#65533;&#65533;j&#65533;&#65533;1&#438;&#65533;&#65533;&#65533;&#65533;&#65533;7&#65533;l&#65533;w&#65533;0e= &#65533;v*&#65533;&#65533;&#65533;&#65533;T&#65533;,&#1539;M&#65533;&#65533;b&#65533;&#65533;&#65533;&#65533;u&#65533;&#65533;;&#65533;&#65533;&#65533;m&#65533;&#65533;&#65533;&#65533;_&#65533;	3*&#65533;c&#65533;&#65533;.&#65533;&#65533;2&#65533;&#1556;&#65533;	&#65533;&#65533;"&#197;\-&#65533;7G&#65533;{	vlyK&#65533;R;5\&#65533;p&#65533;"&#1770;:v&#65533;F&#65533;Gt&#65533;&#1461;&#65533;&#65533;&#65533;&#65533;&#65533;<&#65533;A&#65533;&#65533;M&#65533;&#394;-?&#65533; =3h&l&#65533;&#65533;&#65533;&#65533;	&#65533;&#65533;&#65533;H{@ &#65533;&#65533;]&#65533;&#65533;&#65533;&#65533; &#65533;&#65533;k&&#65533;hS&#65533;&#65533;&#275;&#65533;v&#65533;{d'&#311;&#65533;&#65533;d#&#65533;&#65533;&#65533;&#65533;&#65533;&#65533;m@&#65533;&#65533;M&#65533;}&#65533;~-M6x&#65533;M&#65533; p&#65533;&#65533;&#65533;&#65533;V;&#65533;S&#65533;&#65533;&#65533;Zk^&#65533;8&#65533;+&#65533;&#65533;&#65533;e&#65533;&#65533;i&#65533;&#65533;&#65533;4&#65533;&#65533;&#65533;&#65533;&#65533;&#65533;&#65533;&#65533;&#65533;&#65533;^)&#65533;L6&#65533;"&#65533;#&#65533;3~RT&#65533;=&#65533;]&#65533;&#65533;1K&#65533;@'&#65533;3~2&#65533;L&#65533;&#65533;&#65533;H&#65533;&#65533;&#65533;ZU&#65533;&#65533;&#65533;&#65533;S&#65533;&#65533;)&#65533;&#65533;rn&#598;&#304;&#65533;&#65533;&#65533;&#65533;&#65533; E.&#1933;&#65533;!:&#65533;&#65533;&#65533;1&#65533;&#65533;&#65533;&#65533;&#65533;PN&#65533;&#65533;b&#65533;,k&#65533;&#58968;Y^&#65533;v&#65533;&#65533;p)o>5\&#65533;&#65533;&#65533;H&#65533;w~&#65533;{&#65533;6&#65533;&#703;xa&#515;&#65533;&#65533;&#65533;/&#65533;&#65533;&#65533;&#65533;&#65533;&#65533;&#65533;&#65533;&#65533;&#65533;)&#65533;^(C&#65533;&#65533;W&#65533;~&#65533;Q&#65533;&#65533;&#65533;>&#65533;^&#65533;~&#43550;&#43710;&#65533;&#65533;&#65533;&#65533;&#65533;&#65533;>&#65533;^&#65533;~&#48670;&#48830;&#65533;&#65533;&#65533;&#65533;&#65533;&#65533;.&#65533;0&#65533;J&#65533;~&#65533;w&#65533;&#65533;&#574;&#65533;z&#65533;&#65533;&#65533;&#65533;&#65533;&#65533;N`&#65533;&#65533;p@&#65533;&#65533;&#65533;&#65533;&#65533;&#65533;&#65533;&#65533;&#65533;&#65533;&#65533;&#65533;&#65533;.&#65533;&#1886;]&#65533;&#65533;&#65533;&#65533;&#65533;&#65533;&#65533;}p&#65533;&#65533;&#57648;&#65533;&#65533;&#65533;&#65533;&#65533;&#65533;&#65533;&#65533;&#65533;} !&#65533; R ,p X 1&#65533;  &#65533; &#65533;H&#65533;&#65533;&#65533;&#65533;*\&#560;&#65533;&#199;#JT&#65533;&#65533;&#65533;&#329;3j&#65533;&#561;&#65533;&#463; C&#65533;I&#65533;&#65533;&#595;(S&#65533;\&#626;&#65533;&#727;0c&#668;I&#65533;&#65533;&#859;8s&#65533;&#65533;&#627;&#65533;&#991;@&#65533;
J&#65533;&#65533;&#1123;H&#65533;*]&#692;&#65533;&#1255;P]&#65533;&#65533;@1&#65533;&#1387;X&#65533;j&#65533;&#65533;`&#65533;&#65533;&#65533;[&#202;K&#65533;,&#65533;&#1832;*&#65533;&#65533;&#1783;p&#65533;&#669;K&#65533;&#65533;&#1915;x&#65533;&#65533;&#65533;&#759;&#65533;&#2047;&#65533;L&#65533;&#65533;&#65533;&#200;+^&#65533;&#65533;c&#65533;&H!&#65533;&#65533;&#65533;&#728;3k&#65533;&#825;&#65533;&#65533;&#992;C~&#65533;F&#65533;&#65533;Ym&#65533;&#65533;&#65533;&#1520;&#65533;&#65533;UhB&#65533;&#65533;&#65533;&#65533;&#65533;&#891;&#65533;&#63219;J@&#65533;z&#65533;&#65533;&#65533;&#531;+_&#956;&#65533;&#65533;&#65533;I?L@7E&#65533;&#1587;k&#65533;&#957;&#65533;w&#65533;&#1191;'&#65533; &#65533;2&#1919;&#1259;_&#65533;^*&#65533;&#65533;&#20596;&#65533;O&#65533;&#65533;}&#65533;%&#65533;(~&#65533;&#65533;&#65533;&#65533;&#65533;&#65533; &#65533;U&#65533;&#65533;&&#65533;&#65533;i&#65533;&#65533;&#65533;&#65533;F&#65533;i&#65533;&#65533;g&#65533;&#65533;f&#65533;&#65533;O*&#65533;6&#65533;&#65533;n(&#65533;$&#65533;&#65533;&#65533;&#65533;&#65533;9X&#65533;,&#65533;&#65533;&#273;&#65533;q&#65533;&#65533;h&#65533;8&#65533;&#65533;v9p &#65533;&#65533;&#65533;;i&#65533;H&&#65533;&#65533;]=V&#65533;&#65533;-)&#65533;TVYzXFdecY.&#65533;&#65533;&#65533;H&#65533;4ni&#65533;h&#65533;&#1573;Fi&#65533;I&#65533;>y&#65533;&#65533;t&#65533;)&#65533;[&#65533;&#65533;&#65533;@&#65533;'&#65533;&#65533;vj&#65533;3&#65533;`h&#65533;&#65533;&#65533;&#65533;&#65533;&#65533;q&1g&#65533;&#65533;F*)s&#65533;&#65533;p&#65533;	'``&#65533;&#65533;&#65533;&#65533;&#65533;|s"&#65533;&F&#65533;&#65533;a C<:&#39596;&#65533;&#65533;&#65533;E8&#65533;&#65533;&#65533;&#172;&#65533;^&#65533;&#65533;&#65533;,&#65533;&#65533;&#65533;&#65533;&y
&#65533;&#65533;&#65533;&#65533;k,_`&#65533;0&#65533;$&#65533;j&#65533; &#1280;h&#65533;&#65533;&#65533;* &#65533;&#65533;&#65533;&#65533;&#1850;&#65533;&#65533;m&#65533;&#65533;&#65533;&#65533;r&#65533;&#244;&#65533;&#65533;`-y&#65533;Jd&#65533;&#65533;&#65533;+e&#65533;&#65533;*&#65533;&#65533;&#65533;&#65533;
<&#65533;&#65533;D\&#1302;&#65533;&#65533;&#65533;&#65533;&#65533;&&#65533;&#65533;&#65533;&#65533;o&#65533;&#586;)&#65533;&#65533;&#65533;)&#65533;2&#65533;p&#65533;c}&#65533;&#65533;&#65533;&#65533;&&#65533;&#65533;&#65533;8>fi&#65533;&#65533;&#1456;&#165;$&#65533;&#65533;&#65533;\&#65533;[&#1113;U&#65533;&#65533;)&#65533;8&#31517;c&#65533;&#812;&#65533;$&#65533;&#1517;=&#65533;&#65533;&#58788;&#65533;$&#65533;&#65533;	&#44292;&C|/&#65533;RC{&#65533;[&#1014;&#65533;&#65533;M&#65533;&#65533;y0:&#65533;&#65533;&#65533;O&#65533;&#65533;&#65533;&#65533;S]5&#65533;o&#65533;CM&#65533;&#65533;&#65533;}&#65533;*-&#65533;f&#65533;&#1887;&#65533;hK&#65533;&#65533;7&#65533;VO,q&#65533;[&#65533;&#65533;> &#65533;&#65533;&#65533;^!&#65533;&#65533;&#65533;&#65533;<&#65533;&#65533;ny&#65533;p&#65533;&#65533;T"&#65533;x&#65533;p&#65533;&#65533;&#65533;Y&#65533;&#65533;&#213;&#65533;&#65533;c&#1967;ns&#65533;&#65533;J&#65533;&#65533;9&#40511;f&#65533;n6&#65533;&#65533;o&#65533;q&#65533;~&#65533;&#65533;0&#65533;j&#65533;&#65533;P;T&#65533;&#65533;z[&#65533;q]&#65533;&#65533;n&#65533;	7&#65533;|&#2506;&#967;&#65533;Z&#65533;&#65533;NW&#65533;&#1463;&#65533;&#65533;&#65533;&#65533;&#65533;&#65533;&#65533;.&#65533;,&#65533;&#65533;Xy&#65533;&#65533;&#65533;i&#65533;8{	N&#65533;J&#65533;&#65533;&#65533;&#65533;&#65533;&#65533;P&#65533;_E&#49535;&#65533;&#65533;V&#65533;&#65533;&#1719;&#65533;&#65533;,*L47&#532;&#65533;&#65533;&#65533;-&#65533;#&#65533;[&#1047;&#65533;&#65533;&#65533;&#65533;f&#65533;c&#65533;BJ&#65533;(&#65533;q&#65533;&#65533;<9&#65533;&#65533;&#65533;&#65533;&#60356;&#65533;C!"&#65533;&#709;0&#65533;M&#65533;fH&#65533;f&#1861;&#65533;8,&#65533;&&#65533;&#65533;u&#65533;@&#65533;g"=&#65533;&#65533;G&#65533;a&#65533;U&*&#265;5&#65533;&#65533;&#65533;R&#340;&#65533;Exz&#65533;&#65533;	&#65533;&#480;&#65533;&#65533;n&#65533;p&#65533;I&#65533;&#65533;&#444;&#65533;q=2h&#65533;~&#65533;&#65533;>&#432;&#65533;F&#65533;K&#1240;9&#65533;&#65533;&&#65533;$&#65533;&#65533;&#65533;&#65533;&#65533;!&#65533;-&#65533;x&#65533;	&#65533;A&#65533; &#65533;O&#65533;l&#65533;&&#65533;&#65533;HHRo&#65533;&#65533;&#1250;h&#65533;K&#65533;y&#65533;tI4 &#65533;M&#65533;N)Z$A&#65533;%
+&#65533;P&#1536;<`&#545;h&#65533;q:&#65533;&#65533;3&#65533;&#65533;u&#65533;&#65533;U+_&#65533;*&#65533;` 5@&#65533;Q&#65533;b&#65533;&#65533;&#65533;&#65533;U&#1316;&#65533;&#65533;q!&#65533;j&#65533;rY3&#65533;i&#65533;e&#65533;\&#65533;&#1136;&#65533;&#65533; Vj}&#65533;&#65533;&#65533;<&#65533;7&#65533;&#65533;&#65533;&#155;WE&#65533;&#65533;h &#65533;&#58470;E&#65533;I&#65533;$4/&#65533;&#65533;&#65533;8&#65533;9 $%i@]9&#65533;&#65533;Pk&#65533;&#65533;9&#1088;(`G&#65533;s'6`@D{I&#65533;&#65533;Y4Q]&#65533;&#65533;&#65533;&#65533;&#65533;J&#65533;&#65533;i&#65533;`'f^&#65533;M&#65533;&#65533;"U&#65533;
&#1318;2&#65533;&#65533;&#65533;&#65533;&#65533;&#65533;t[&#65533;&#65533;&#65533;&&#65533;&#65533;&#65533;&#65533;%&#65533;jkV&#700;&#65533;&#65533;&#65533;T&#65533;&#65533;V&#65533;&#1218;Ri)&#65533;&#65533;&#65533;V&#490;&#65533;&#65533;p&#65533; &#65533;&#65533;&#65533;Z&#65533;&#65533;V&#65533;&#65533;`;3&#65533;&#65533;&#65533;j&#1398;&#65533;U,
&#65533;&#65533;L&#65533;#&#65533;t &#65533;k&#65533;&#65533;`u&#1494;l&#65533;&#65533;g5&#65533;&#65533;&#65533;&#65533;Q&#65533;&#65533;&#65533;@YjM&#65533;	&#65533;D &#65533;&#65533;&#65533;&#65533;f{&#65533;&#65533;OL m&#65533;&#65533;W&#65533;&#35953;&#65533;&#1900;jaR&#65533;8&#65533;3&#65533;&#65533;[t&#65533;&#65533;&#65533;&#65533;z&#1690;&#65533;X&#65533;&#1326;w0`&#65533;{>&#65533;/	&#65533; &#65533;ft&#65533;
&#65533;&#65533;|"n&#65533;d/X&#1530;&#65533;&#65533;o;&#65533;L)m&#65533;&#65533;c.:@&&#65533;&#65533;K&#65533;&#65533;&#65533;d&#65533;&#65533;&#65533;@&#65533;9&#65533;I[&#65533;&#65533;&#65533;n&#65533;&#65533;]:pY&#65533;&#637;4][@&#65533;&#65533;'*nV'~&#65533;&#65533;*&#65533;hE&#65533;|&#65533;&#65533;-8&#65533;NSA&#65533;&#65533;&#65533;4@&#65533;&#65533;&#65533;
tpY&#65533;&#65533;wsnL`&#65533;R&#65533;&#65533;ndk&#65533;&#65533;1l'&#65533;X&#65533;{&#65533;&#65533;&#65533; &#65533;x&#65533;&#1921;P>1&#65533;0&#65533;?&#65533;&#65533;&#65533;&#65533;&#65533;,_	3I&#65533;)&#65533;@&#65533;&#65533;&#65533;&#65533;9&#65533;&#65533;X&#65533;%6q&#65533;&#65533;&#65533;&#1818;&#65533;f&#65533;M&#65533;&#65533;&#65533;M&#65533;&#65533;&#65533;&#65533;&#65533;&#65533;&#65533;&#65533; I &#65533;&#65533;&#65533;B&#65533;Df\`&#65533;&#65533;&#65533;3vH&#65533;Zf&#65533;Lu&#2020;d&#65533;&#65533;5
&#65533;&#65533;Gp&#65533;&#65533;|&#65533;&#65533;:&#65533;&#65533;&#65533;Z&#65533;&#65533;&#65533;&#65533;%!_&#65533;g&#65533;k&#65533;N&#48531;$x]&#65533;&#65533;&#65533;A&#65533;&#65533;&#65533;&#65533;N&#65533;s&#65533;f8&#65533;xyU&#65533;&#65533;&#65533;&#65533;!&#65533;&#65533;&#65533;A&#65533;Mc)&#65533;&#65533;&#65533;)&#65533;&#65533;8&#65533;&#1296;&#65533;0&#65533;U,&#65533;Q&#65533;&#65533;&#65533;:&#65533;j&#65533;W&#65533; N&#65533;&#65533;&#65533;_&#65533; 4V."&#65533;f&#65533;&#65533;d&#65533;&#65533;&#65533;&#65533;&#65533;&#1644; )&#65533;&#65533;&#65533;$EHk&#65533;K&#65533;&#65533;&#65533;&#65533;E&#65533;&#65533;&#65533;&#65533;&#65533;&#65533;&#65533;&#1759;iX &#65533;:&#65533;&#65533;&#65533;e&#65533;Bw&#65533;&#65533;&#65533;;1&#65533;&#65533;&#870;Y<&#65533;&#65533;&#34885; o_&#65533;&#65533;&#65533;U&#65533;&#65533;lk&#65533;&#65533;S&#65533;7&#65533;&#65533;J&#65533;&#65533;&#65533;&#65533;&#65533;&#65533;]&#65533;o&#65533;&#65533;&#65533;v&#65533;&#65533;&#65533;&#65533;&#65533;&#65533;&#65533;&#65533;8&#65533;m&#65533;q&#65533;&#65533;&#65533;x&#65533;w"k&#409;&#65533;&#65533;
&#65533;!4&#65533;7&#65533;9F&#65533;&#65533;E6&#65533;^&#65533;&#1917;&#65533;&#65533;U&#65533;\*&#65533;"&#65533; &#65533;n&#65533;^&#65533;&#65533;
sR&#65533;(&#65533;&#65533;&#65533;X&#65533;Ch&#65533;kns&#65533;&#65533;{&#65533;+V &#1468;#p&#65533;n?YY&#65533;b&#65533;A&#65533;'&#65533;&#65533;k&#65533;p&#65533;&#65533;&#65533;&#65533;&#65533;&#65533;BTU&#65533;&#65533;&#65533;.&#65533;DG&#65533;&#65533;8&#65533;&#65533;&#65533;KF&#65533;
&#65533;&#65533;&#65533;&#65533;9&#65533;&#65533;&#65533;[&#65533;|I&#65533;&#65533;&#65533;&#65533;&#65533;<^ &#65533;&#65533;&#65533;&#65533;E;&#65533;&#65533;_~&#65533;&#65533;&#65533;:&#65533;y&#65533;]h&#65533;&#65533;$&#65533;WAmxx&#65533;Wqk&#65533;&#65533;&#65533;x&#65533;V&#65533;&#65533;*Qmn&#65533;3)D&#65533;|&#65533;Y(&#65533;&#65533;F&#65533;ebL&#65533;&#65533;
&#65533;&#65533;'^p&#65533;Jp&#65533;&#65533;&#65533;~&#1140;}&#65533;&#65533;&#65533;=l&#65533;&#65533;z&#65533;&#65533;:<&#65533;&#65533;&#65533;	hv-M&#65533;w&#1458;&#65533;&#65533;*o&#65533;&#65533;V>&#65533;&#65533;7&#65533;~&#65533;&#65533;:&#65533;&#65533;&#65533;&#65533;!T#2&#65533;&#65533;|z&#65533;Sw\&#65533;&v&#65533;+GZ&#65533;&#65533;;&#65533;&#65533;&#65533;
xp}11#&#65533;7&#65533;&#65533;E&#65533;8&#65533;y&#65533;o&#65533;&c&#65533;&#65533;&#65533;&#65533;\&#65533;&&#65533;4"86&#65533;&#65533;;1K&#65533;&#65533;&#65533;1&#65533;&#65533;0&#1540;&#65533;&#65533;S&#65533;Z&#65533;&#65533;WwTxgAW&#65533;&#65533;&#65533;u&#65533;(Ngt&#65533;&#65533;!Y&#65533;q&#65533;VpHjNpesN&#65533;&#65533;&#65533;&#65533;B&#65533;&#65533;hP{!mXx}&#65533;4@&#65533;&#65533;GqX&#65533;&#65533;&#65533;+@&#65533;C(f&#13702;j&#65533;&#65533;K&#65533;OZ&#65533;&#65533;&#65533;&#65533;mzUbUW?0 &#65533;&#65533;&#65533;%&#1655;w&#65533;Q&#65533;&#65533;&&#65533;K&#65533;&#65533;g&#65533;&#65533;sH&#65533;&#65533;)&#456;&#65533;"&#65533;&#65533;&#65533;&#65533;a&#65533;&#65533;c&#65533;&#65533;&#65533;&#65533;&#65533;&&#65533;nbo&#65533;&#65533;A6&#65533;r
e:&#65533;&#65533;&#65533;&#65533;]&#18888;&#65533;&#458;&#65533;&#65533;K&#65533;&#65533;&#65533;&#65533;Xq1q{&#65533;~&#65533;
&#65533;+&#65533;&#65533;+E&#65533;z&#65533;&#65533;M&#167;&#65533;&#1976;&#65533;&#65533;XM&#65533;&#524;&#65533;(&#65533;&#65533;&#65533;b&#65533;&#65533;&#65533;&#65533;w&#65533;{&#65533;E&#65533;&#65533;&#65533;&#65533;&#65533;&#65533;Ez&#408;t&#65533;&#1546;yX&#65533;&#65533;Ry&#65533;&#1301;e&#65533; :&#65533;
&#65533;V&#65533;&#65533;&#65533;&#65533;&#504;&#65533;l&#65533;&#65533;x0&#65533;&#65533; I]&#65533;}&#65533;c9q%=&|t&#65533;&#65533;&#65533;w|&#65533;g &#65533;0&#65533;'U/&#65533;$&#65533;x&#65533;&#65533;&#65533;&#65533;W&#65533;&#65533;R&#65533;&#65533;&#65533;&#408;&#65533;&#65533;&#65533;&#65533;X&#65533;&#65533;"&#65533;(&#65533;&#65533;b&#65533;&#65533;K&#65533;&#65533;&#65533;&#65533;u&#65533;&#65533;&#209;UA>t&#65533;&#65533;&#65533;<9Lw&#65533;]g&#65533;2&#65533;D&#65533;\&#65533;ge&#65533;&#65533;^&#65533;\&#38105;&#1357;G&#528;1h&#65533;&#65533;y&#65533;3&#65533;&#65533;&#65533;>A'+ 8Y&#65533;[&#65533;q&#65533;H&#65533;a4 &#65533;"&#65533;J&#65533;Yy&#65533;i&#65533;&#65533;&#65533;&#1237;&#65533;&#65533;[ru&#1511;&#65533;&#65533;&#65533;V&#65533;|z&#65533;C&#65533;6&#65533;&#327;&#65533;&#65533;!&#65533;&$m&#65533;m&#65533;#|t&#65533;.d&#65533;&#722;&#65533;&#65533;H&#65533;&#65533;S&#65533;&#65533;'&#12824;V&#65533;;Y&#65533;&#65533;&#65533;&#65533;{&#65533;f3 &#65533;&#65533;'
 &#65533;&#65533;&#65533;_p&#65533;&#65533;&#65533;&#65533;Q&#65533;&#65533;Y&#65533;&#65533;y+-&#65533;\|&#346;H&#65533;&#65533;1 &#65533;&#65533;vY&#65533;u&#585;{G&#65533;53#&#65533;6Q&#65533;W`Gsd&#65533;"&#65533;&#65533;T(&#48734;s&#65533;&#65533;&#65533;&#65533;9&#65533; `&#65533;@ES&#65533;i$1 &#65533;&#65533;-8Q&#65533;&#65533;4&#65533;&#65533;&#65533;&#65533;&#65533;U&#65533;&#65533;&#65533;&#65533;h&#65533;&#65533;&#65533;&#65533;)&#65533;*aHag?j?&#65533;&#65533;i&#65533;&`x&#65533;&#65533;&#65533;) x&#65533;&#1176;t&#65533;z&#65533;&#65533;lv&#65533;&#65533;&#65533;RM&#65533;&#65533;F.Pm&#65533;e&#65533;&#65533;&#65533;&#65533;&#609;;&#65533;&#65533;9&#65533;&#65533;&#65533;`&#65533;&#65533;8$&#65533;b&#65533;La&#65533;rMQ&#402;&#65533;i &#65533;)g6G;&#65533;&#65533; VW&#65533;&#340;&#65533;T&#65533;6&#65533;#&#65533;p\&#65533;`vn&#65533;&#65533;Az&#65533;3
D}&#65533;wVu&#65533;&#65533;&#65533;LJ&#65533;G&#65533;0&#65533;j&#65533;&#65533;q&#65533;MO&#65533;&#65533;|&#65533;&#65533;&#65533;&#65533;&#65533;Ye&#65533;9`X&#65533;u&#65533;1^&#65533;&#65533;j&#65533;&#65533;&#65533;|&#1431;WA&#65533;m&#65533;&#65533;jx&#65533;&#65533;S&#2375;&#65533;&#65533;&#65533;&#65533;J^IZ?&#65533;1~+ e*J&#65533;&#65533;&#65533;'XF&#65533;0&#65533;fZ&#65533;&#65533;7&#65533;&#1705;p&#65533;&#65533;&#43380;&#65533;&#65533;L&#65533;&#65533;&#65533;&#65533;&#65533;0`&#65533;m&#1443;2&#65533;Lx&#65533;&#65533;Z&#65533;&#65533;&#65533;&#65533;&#65533;J&#65533;&#65533;&#65533;&#65533;FjB&#65533;DZ&#65533;&#65533;&elZ&#65533;&#65533;&#65533;&#65533;&#65533;&#65533;a&#65533;&#65533;Y&#65533;&#65533;&#65533;z&#65533;&#65533;:&#65533;R&#65533;&#1753;&#65533;c&#65533;&#1448;&#65533;&#65533;}&#65533;&#65533;HOj&#65533;&#65533;1&#65533;
&#65533;&#65533;j&#65533;&#65533;:4&#65533;&#1260;*&#65533;[2&#65533;i.&#65533;&#65533;&#65533;Q&#65533;&#65533;&#65533;<SXeK9&#65533;&#65533;!&#65533;&#1751;P&#65533;j&#65533;&#65533;&#65533;&#65533;&#65533;4&#65533;C&#65533;p&#65533;&#65533;|&#65533;&#65533; m6it'&#65533;&#65533;?*&#65533;8&#65533;mJ&#65533;[&#65533;&#65533;j&#65533;&#65533;&#65533;&#65533;&#65533;~&#65533;&#65533;&#65533;&#65533;,X&#65533;&#65533;T&#65533;giq@&#65533;&#65533;&#65533;&#65533;1&#65533;J&#65533;&#65533;&#65533;3&#65533;&#65533;&#65533;H&#65533;u&#65533;&#1274;)&#65533;&#65533;&#65533;x}&#65533;9&#65533;&#65533;6!+VJr&#65533;&#65533;D&#65533;&#65533;&#65533;&#65533;&#65533;a&#65533;&&#65533;&#65533;&#65533;R&#65533;&#65533;T&#65533;M5&#65533;9&#65533;&#65533;O;_J&#65533;:&#65533;3A&#65533;&#65533; iG&#65533;]&#65533;Sk&#65533;Y&#65533;)&#65533;e&#65533;J&#65533;pI+T&#65533;&#65533;&#30837;&#65533;>&#704;&#65533;Un
n&#308; &#65533;&#65533;4&#65533;t&#65533;&#65533;%.&#338;&#65533;&#406;&#65533;&#65533;&#65533;&#65533;&#65533;wA&#65533;&#65533;J&#65533;&#65533;&#65533;&#65533;&#65533;j&#65533;&#65533;c&#65533;K&#28126;&#65533;&#65533;&#65533;&#65533;[]&#65533;&#65533;&#65533;&#65533;&#65533;&#762;&#65533;KN'T&#65533;&#65533;k&#65533;&#65533;vE2&#65533;3&#65533;&#65533;>&#65533;&#65533;FC&#65533;&#65533;&#65533;&#65533;z&#65533;&#65533;&#65533;&#65533;&#65533;&#65533;&#65533;&#65533;!&#470;&#65533;&#65533;&#65533;&#65533;&#65533;E&#65533;&#65533;;5&#65533;r&#65533;Hdn&#65533;F&#65533;&#65533;*&#65533;Ib&#65533;+&#65533;L&#1597;"&#65533;u&#65533;&#65533;&#65533;&#65533;y&#65533;+&#65533;,&#65533;&#40729;&#65533;) &#65533;&#52986;v&#65533;&#65533;O8&#65533;&#65533;(&#65533;&#65533;K&#65533;&#1947;&#65533;&#65533;&#65533;&#1473;&#65533;&#65533;:&#65533;&#65533;w&#65533;&#65533;V&#65533;K&#65533;&#65533;&#65533;;3&#65533;0&#1131;&#65533;&#65533;&#65533;ssI&#65533;&#65533;[w&#65533;&#65533;*hbR&#65533;&#65533;&#65533;;&#65533;K&#65533;&#65533;5&#65533;&#65533;&#65533;&#19678;XTSv&#65533;t &#65533;P&#65533;&#65533;e&#65533;&#65533;&#65533;p&#65533;x!.&#828;@&#65533;1&#65533;&#65533;&#65533;&#65533;&#1641;'8C9&#65533;&#65533;&#65533;%+!&#65533;&#65533; &#65533;~&#65533;&#65533;[0&#202;&#1108;&#65533;A&#65533;@i&#65533;s&#65533;j&#65533;&#65533;E&#65533;&#65533;-&#1779;&#65533;&#65533;&#65533;e&#65533;gW,&#65533;&#65533;&#65533;&#65533;!Akp&#65533;&#65533;c&#65533;&#65533;f&#1842;&#65533;y&#65533;9&#65533;&#65533;&#65533;,ptr&#65533;&#65533;.S&#65533;&#65533;gOr&#65533;&#65533;y&#65533;&#65533;PE&#65533;&#65533;_O&#65533;wb&#65533;&#475;R&#65533;&#65533;x5K&#65533;&#65533;&#65533;vR&#65533;&#65533;+&#65533;&#65533;W&#65533;E K&#65533;&#65533;&#65533;TRp&#65533; 	^b%H&#65533;&#65533;&#65533;&#65533;&#605;&#65533;N&#65533;[&#65533;&#65533;J&#65533;H&#65533;&#65533;&#65533;|&#65533;'&#65533;&#65533;k&#1474;&#65533;1cb&#65533;&#65533;&#65533;&#65533;M&#65533;*&#65533;&#65533;&#65533;Z&#65533;	F&#65533;~P,&#1654;&#65533;&#65533;z&#544;6&#65533;&#65533;<&#65533;O<&#668;x&#65533;3&#65533;&#65533;j&#65533;&#65533;q&#1660;&#65533;&#743;|&#65533;8&#65533;&#65533;&#65533;|/&#65533;S&#65533;#&#65533;tB3j&#65533;2&#65533;&#65533;u#7&#65533;NN&#65533;xah&#65533;&#65533;/x&#65533;&#65533;xt&#65533;a=pi&#65533;+&#65533;&#65533;&#65533;
&#65533;B&#65533;&#65533;/p&#65533;&#65533;&#65533;7_&#65533;*&#65533;t"&#65533;2&#65533;&#65533;x&#65533;,LY&#65533;&#65533;]#&#65533;&#65533;&#65533;{&#65533;&#65533;cQ]A&#65533;O*&#65533;&#65533;R&#65533;&#65533;&#65533;&#65533;&#65533;Ta&#65533;&#65533;&#1681;&#65533;&#65533;o^\l&#65533;&#65533;&#65533;2x&#65533;&#65533;bp&#65533;<&#65533;&#441;T&#1860;lL}&#65533;&#65533;&#65533;&#65533;&#65533;H&#65533;&#65533;&#65533;	,[&#1004;$,&#687;&#65533;&#65533;7&#65533;A~a5m3&#65533;&#1969;&#65533;&#65533;&#65533;&#65533;&#65533;&#65533;D&#679;]&#1110;&#65533;&#65533;Yz&#65533;&#65533;7[k5&#65533;&#65533;&#65533;v&#65533;&#65533;&#65533;D&#1004;&#65533;,>&#65533;&#65533;&#65533;&#1594;jM&#65533;&#65533;4&#65533;m&#65533;&#65533;C&#65533;iP0&#65533;&#65533;&#65533;b&#65533;&#65533;&#1345;&#65533;&#65533;&#65533;&#65533;&#65533;&#65533;&#65533;8&#65533;&#65533;.&#65533;&#65533;E6&#65533;]Ke&#1430;&#65533;&#65533;&#460;-S&#65533;&#65533;&#65533;&#65533;p&#65533;t&#65533;W&#65533;&#65533;&#65533;u&#65533;lU&#65533;=<_&#65533;&#65533;&#605;3&#65533;&#65533;/&#65533;&#65533;&#65533;&#65533;&#65533;&#65533;&#65533;R&#65533;5Y&#65533; &#65533;=&#65533;Q&#65533;&#65533;%&#297;L&#65533;&#1709;&#65533;	&#65533;&#65533;&#65533;-n&#65533;&#65533;a&#65533;&#635;&#65533; d<}&#65533;&#65533;&#65533;Rj &#65533;&#65533;&#65533;%&#65533;"&#65533;&#65533;,&#65533;a>2&#65533;+&#65533;&#1814;&#65533;&#65533;&#65533;&#65533;&#65533;&#65533;],&#65533;&#65533;X&#65533;
W&#65533;&#65533;y<&#1727;m9&#65533;s&#65533;H&#65533;V&#1949;yl&#65533;&#65533;&#65533;&#65533;j&#65533;&#269;|&#65533;0&#65533;&#65533;]&#65533;&#65533;&#65533;&#65533;H/*R&#65533;&#65533;~&#65533;!.&#65533;&#65533;&#65533;B&#65533;&#65533;&#729;&#18721;M&#65533;~&#65533;&#65533;&#65533;&	{&#202;`&#65533;%&#65533;&#65533;zYs&#65533;&#65533;?@&#65533;'&#65533;<&#65533;O&#65533;a&#65533;v:&#65533;;@}s&#65533;&#65533;&#65533;&#65533;&#65533;&#65533;+&#65533;&#65533;&#65533;&#65533;&#65533;&#65533;-&#65533;&#65533;_&#65533;&#65533;&#65533;&#834;&#65533;&#65533;&#65533;^&#65533;&#65533;@&#65533;&#65533;x&#65533;W&#65533;&#65533;&#65533;&#65533;&#65533;&#65533;9&#65533;&#65533;&#65533;&#65533;g&#1977;&#65533;&#65533;*&#65533;uN&#65533;&#65533;&#65533;&#65533;y>&#65533;kY&#65533;r&&#65533;&#65533;t&#65533;&#65533;&#65533;&#65533;>)&#65533;&#65533;&#65533;:T^&#65533;N&#65533;b&#65533;&#65533;.&#65533;8&#65533;&#65533;&#65533;&#65533;&#65533;uz&#65533;C&#65533;M&#65533;&#65533;&#65533;&#498;&#65533;n&#65533;&#65533;&#65533;L&#65533;&#65533;&#65533;3&#65533;&#1686;&#65533;&#65533;&#65533;|&#65533;n&&#65533;\i&#65533;&#65533;b&#65533;&#1846;&#65533;&#65533;&#1842;&#1398;&#685;N&#65533;&#1937;&#65533;&#65533;&#65533;~&Vp.&#65533;^&#65533;t&#65533;&#65533;&#65533;&#65533;&#65533;n&#65533;&#65533;./&\&#65533;&#65533;&#65533;&#65533;&#65533;^&#65533;&#65533;n&#65533;&#65533;./&#65533;&#65533;&#65533;-&#65533;&#65533;&#65533;&#65533;^,&#65533;&#65533;&#65533;&#65533;L&#65533;~&#65533;&#65533;&#65533;&#65533;&#65533;&#65533;&#65533;&#65533;L&#65533;&#65533; _$&&#65533;&#65533;22p&#65533;
&#65533;#.&#65533;&#65533;&#65533;&#1697;&#65533;?&#65533;&#65533;a&#65533;&#65533;C&#65533;L&#65533;/&#65533;z1&#65533;&#65533;c&#65533;$o&#65533;&#65533;&#65533;&#65533;	&#65533;`&#65533;&#65533;&#65533;%&#65533;&#65533;&#65533;&#65533;&#65533;p&#65533;2&#65533;6&#65533;&#65533;p&#65533;:o&#65533;4?}&#65533;&#65533;@&#65533;=&#65533;&#65533;A_&#65533;A&#65533;&#65533;=o&#65533;L4&#65533;&#65533;P/H?&#65533;2&#65533;&#65533;U_&#65533;Q&#65533;&#65533;W&#65533;&#65533;[&#65533;&#65533;Y&#65533;&#65533;`&#65533;b?&#65533;d_&#65533;f&#65533;h&#65533;&#65533;j&#65533;&#65533;l&#65533;&#65533;n&#65533;&#65533;p&#65533;r?&#65533;t_&#65533;vo&#65533;&#65533;p&#65533;&#65533;&#65533;&#65533;p&#65533;/&#65533;&#65533;|&#65533;&#65533;~&#65533;&#65533;&#65533;&#705;/mq&#65533;&#65533;?&#65533;_&#65533;&#65533;&#65533;&#65533;&#65533;&#65533;&#65533;$/&#65533;y/&#65533; /&#65533;&#65533;&#65533;&#65533;&#65533;&#65533;&#65533;&#65533;&#65533;&#65533;&#65533;&#65533;&#65533;@&#65533;nW&#65533;% !&#65533; R ,p X 1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zS&#65533;U&#65533;@pP&#65533;&#693;&#65533;&#1519;(K4)R&#65533;&#1651;h&#1258;]&#758;&#65533;&#1783;p&#65533;&#669;K&#65533;&#65533;&#1915;x&#65533;&#65533;&#65533;&#759;&#65533;&#2047;&#65533;&#65533;&#65533;&#65533;&#65533;J+^&#824;&#65533;&#65533;&#464;#K&#65533;L&#65533;&#65533;&#65533; Fb&#65533;&#65533;&#65533;&#992;C&#65533;M&#65533;4c&#65533;!&#65533;l&#65533;&#65533;&#65533;&#1520;c&#734;M[&#65533;CVI\&#65533;&#65533;&#65533;&#65533;&#65533;&#65533;&#65533;]X&#65533;aJx_&#956;&#65533;&#65533;&#65533;&#65533;&#65533;b6&#65533;A&#65533;&#65533;&#1587;k&#65533;&#65533;&#65533;3&#65533;&#65533;&#65533;&#65533; &#65533;&#65533;&#65533;&#65533;&#65533;&#1259;q&#65533;&#65533;6 9&#65533;&#65533;&#65533;&#65533;&#65533;&#65533;&#65533;&#65533;F&#65533;{A&#65533;&#65533;&#65533;(&#65533;&#65533;~&#65533;P&#65533;5(W&#65533;&#65533;F(&#65533;]&#65533;&#65533;&#65533; f&#65533;&#65533;:dCx&#65533;M&#65533;g&#65533;h&#65533;&#47206;Y &#65533;&#65533;0&#65533;&#65533;&#65533;~
&#65533;&#65533;&#65533;2&#65533;&#13233;9T&#65533;&#65533;&#65533;&#65533;<i&#17491;&#65533;`&#65533;C&#65533;E&#65533;PFY&#65533;H&a&#65533;X$&#65533;5`&#65533;nKH)&#65533;mQa&#65533;h
&#65533;a?&#65533;F&#65533;i&#65533;%&#65533;t&#1465;&#65533;&#65533;&#65533;B&#65533;q&#65533;&#65533;&#30656;^&#65533;&#65533;4&#65533;0$}&&#65533;C,&#65533;&#65533;D&#26900;b5&#2021;Bd*&#65533;	&&#65533;&#65533;&#65533;&#65533;`&#65533;B&#65533;&#65533;V&#65533;h&#65533;p&#65533;&#65533;U&#43672;&#65533;&#65533;&#65533;#&#65533;&#65533;&#65533;&#65533;&#65533;
&#65533;&#65533;&#65533;&#65533;&#65533;>*&#65533;&#1533;j,&#65533;h&#65533;&#65533;	&#65533;2j&#65533;&#65533;b&#65533;Nf&#65533;&#65533;A_&#65533;&#65533;&#65533;m&#65533;Y&#27692;	V9&#65533;V&#65533;&#65533;&#65533;W&#65533;&#65533;a&#65533;&#65533;&#1695;&#65533;&#65533;&&#65533;&#65533;&#65533;&#65533;e&#65533;&#65533;i&#65533;0&#65533;&#65533;&#65533;&#65533;jA&#65533;&#65533;Z&#65533;&#65533;&#65533;&#65533;&#65533;&#65533;&#65533;
&#65533;p&#65533;G|&#65533;Lp&#65533;&#65533;p&#65533;&#65533;	e&#65533;g&#65533;&#65533;r,&#65533;&#65533;K&#65533;&#65533;&#65533;	6lZ&#65533;&#65533;&#65533;&#65533;&#49713;&#65533;&#65533;m~&#65533;>&#65533;e&#65533; &#65533;&#65533;&#65533;&#65533;B&#65533;&#65533;&#65533;&#65533;(&#65533;&#65533;&#65533;.&#65533;n&#65533;X&#65533;,&#65533;&#65533;&#65533;&&#65533;&#65533;j+&#65533;,&#65533;&#65533;7&#65533;&#65533;&#65533;&#65533;,\1&#65533;&#65533;&#65533;Ds&#65533;00&#65533;h`S&#65533;&#65533;&#65533;,&#880;&#65533;&#65533;Y&#65533;&#65533;u&#1504;&#65533;ph&#65533;&#65533;&#65533;h	7&#65533;&#65533;&#65533;6&#1728;&#65533;
pk&#65533;&#65533;&#65533;EG{U&#65533;2&#65533;!B&#65533;u&#65533;&#65533;
n&#65533;&#65533;Q|&#65533;&#65533;-&#65533;x&#65533;&#65533;&#65533;&#65533;A8&#65533;'&#65533;&#65533;&#65533;b&#65533;&#65533;&#65533;&#65533;{u&#65533;&#65533;&#65533;i[&#65533;%&#65533;y&#65533;&#65533;&#65533;&#65533;\&#65533;&#65533;/|&#65533;&#65533;&#65533;&#65533;l%&#65533;'&#65533;&#65533;(u&#65533;&#65533;&#65533;&#65533;&#65533;&#1514;&#65533;&#65533;&#65533;&#65533;o&#65533;8&#65533;&#65533;&#65533;&#65533;}}&#65533;&#65533;&#2019;&#65533;A&#65533;&#65533;&#65533;&#65533;v! &#65533;&#65533;ssO&#65533;&#65533;c&#65533;&#65533;&#1658;&#65533;&#65533;&#65533;q&#65533;w&#65533;&#65533;C&#65533;[&#65533;u&#65533;1-N &#65533;&#1456;&#65533;&#65533;&#65533;&#65533;$&#65533;&#65533;&#65533; &@&#65533;&#65533;&#65533;I&#65533;&#65533;~&#65533;35&#65533;&#65533;&#65533;&#65533;&#65533;v&#65533;&#65533;I&#65533;&#65533;i&#65533;&#65533;|&#65533;$&#65533;&#65533;kE	&#65533;&#65533;v&#65533;R&#65533;Ws&#65533;$&#65533;8&#65533;mu&#65533;&#65533;&#65533;&#65533;&#65533;&#65533;&#65533;r&#65533;2!	&#65533;';&#65533;&#65533;hK&#65533;[&#65533;x$&#65533;u u&#65533;;&#65533;G6+%2&#65533;sO&#65533;](&#65533;&#65533;Y&#65533;qY&#1826;%v=&#65533;&#65533;K.&#65533;]&#65533;v&#65533;j&#65533;oAcY&#65533;&#1494;D&#65533;Ia&#65533;q&#65533;c]&#65533;A;&#65533;O h&#65533;)&#65533;>&#65533;-&#65533;M&#65533;&#755;TE&#65533;&#65533;P&#65533;!#7	1H&#65533;&#65533;&#65533;&#65533;&#65533;&#65533;RG,&#65533;&#65533; &#65533;'W&#65533;&#65533;&#65533;-&#65533;&#65533;&#65533;vE&#65533;4m)&#65533;&#65533;D+wy/&#65533;1kh&#65533;rK,}-^5MM@e&#65533;&#1064;&#674;&#65533;&#65533;p&#65533;&#65533;r0&#65533;&#65533;P
N&#65533;V&#65533;&#27115;D&#65533;&#65533;cu"&#65533;+Z&#65533;&#65533;<&#65533;v`&#65533;&#65533;}&#65533;h&#65533;|Y&#65533;&#65533;&#65533;&#65533;&#65533;w%&#65533;=o&#65533;&#65533;&#65533;3i&#65533;&#65533;m&#65533;&#130;&#65533;&#65533;&#65533;Re(&#65533;&#65533;&#65533;&#65533;&#65533;&#65533;S*o&#65533;nE&#65533;&#65533;dP&#65533;$&#65533;zt&#65533;&#65533;&#1317;&#65533;&#65533;9&#1165;&#65533;&#65533;&#65533;&#65533;&#1189;&#65533;&#65533;&#65533;;&#65533;&#65533; 7&#65533;&#65533;LG&#65533;&#65533;&#65533;2|&#65533;&#65533;@3&#65533;&#65533;&#65533;&#65533;&#65533;&#65533;&#65533;i&#65533;&#65533;i&#65533;&#65533;&#65533;&#65533;5	)|
&#1039;>S"ji&#65533;Z4&#65533;&#713;n&#65533;u&#65533;cQv&#65533;&#65533;[^MN&#65533;&T&#65533;"&#1384;RUlM&#65533;E&#65533;&#65533;&#65533;G&#864;&#65533;5]&#65533;	&#1338;&#1685;!	&#65533;MK&#65533;&#65533;&#1800;&#35712;&#65533;&&#65533;&#65533;(&#65533;&%r&#65533;&#65533;bk&#65533;&#65533;&#65533;8i&#65533;&#19898;&#65533;&#65533;&#65533;&#65533;&#65533;*dm&#65533;7&#65533;H&#1330;&#65533;ee&#65533;I&#65533;,&#65533;&#65533;	&#65533;j9&#65533;&#65533;&#65533;&#65533;@&#65533;
1-A&#65533;&#65533;&#65533;&#65533;&#65533;&#65533;6x#RV$`&#65533;m&#65533; &#65533;@&#1571;J&#65533; &#65533;&#1035;&#65533;m&#65533;+&#65533;&#65533;&#65533;z&#65533;&#65533;[\`&#556;C&#65533;&#65533;ArJ&#65533;&#65533;&#65533;&#65533;;A`FG&#65533;f&#65533;&#65533;b&#65533;|n&#65533;'FMiN&#65533;2&#65533;&#65533;&#65533;g&#65533;~=4&#65533;x&#65533;i7C&#65533;j &#65533;u&#65533;&#65533;\&#1865;&#65533;&#65533;&#65533;&#65533;m&#65533;, &#65533;&#65533;&#65533;&#65533;
k&#65533;j@&#65533;&#65533; &#65533;R&#65533;6&#65533;	&#65533;&#778;&#65533;&#65533;&#65533;&#65533;&#65533;&#65533;&&#65533;L&#65533;&#65533;e &#65533;&#65533;&#65533;;3&#65533;k&#65533;&#65533;&#65533;&#65533;&#65533;&#65533;&#65533;&#65533;a&#65533;&#65533;&#65533;&#65533;1n&#65533;N&#65533;D&#65533;&#65533;&#873;&#65533;	O&#65533;y&#65533;&#65533;6&#65533;x;&#65533;&#65533;*&#65533;x&#65533;&#65533;&#65533;&#65533;\&#65533;?~&#65533;&#65533;X&#65533;&#65533;&#65533;4&#989;&#65533;sA&#65533;&#65533;`&#65533;/&#65533;,&#65533;9&#65533;&#65533;TF&#65533;2`a&#65533;-Z&#65533;&#65533;=&#65533;1&#65533;&#65533;K&#65533;&#65533;yE&#65533;"9M&#65533;%R&#65533;&Y&#65533;T&#65533;Y6`&#65533;8&#65533;y&#65533;S&#65533;q&#65533;g,o&#65533;"lA&#65533;&#65533;F&#65533;G&#65533;q&#65533;EvtGPK&#65533;&#65533;|s\g&#65533;&#65533;)Y&#65533;?&#65533;8&#65533;mU&#65533;&#65533;+c9&#65533;&#65533;i&#65533;}&#65533;.Mc&#65533;&#282;&#381086;jQ_8X&#65533;=&#65533;&#65533;9&#65533;&#65533;0&#65533;&#65533;?ku&#65533;&#65533;e&#65533;&#65533;&#65533;z&#248;&#65533;&#65533;&#65533;&#65533;&#65533;t&#65533;x&#65533;&#65533;&#65533;h f&#7048;&#1546;&#65533;&#65533;&#65533;&#65533;e&#65533;&#65533;&#65533;&#65533;n\n&#65533;&#65533;&#65533;0&#65533;&#65533;&#65533;&#65533;&#65533;&#65533;&#65533;&#65533;&#65533;Z&#65533;&#65533;y&#65533; v&#65533;_k*&#65533;&#65533;n&#932;&#65533;$'i &#65533;&#65533;vI&#65533;&#65533;&#65533;E&#65533;a&#65533;&#65533;a7&#65533;&#65533;m9&#65533;&#65533;&#65533;&#65533;&#65533;&#65533;&#65533;!pi&#65533;=&#770;)&#65533;-&#65533;<&#65533;"2&#65533;&#65533;Y&#65533;&#65533;Spb&#65533;&#65533;&#65533;&#65533;&#65533;&#65533;&#65533;&#65533;x&#65533;qF&#65533;&#65533;\*m]&#65533;<&#65533;I)Y&#65533;UR	$<U&#65533;M#MB&#65533;&#65533;%&#65533;&#65533;y&#65533;&#65533;&#65533;o&#65533;&#65533;v&#65533;W&#65533;mp#&#65533;4y&#65533;&#65533;&#65533;<N1/pi]&#65533;&#65533;FVZ&#990;&#65533;+0+8o&#65533;&#65533;:&#65533;&#65533;&#65533;j&#65533;]&#65533;&#65533;&#65533;&#65533;&#65533;&#65533;r&#65533;M&#65533;&#65533;CO_&#65533;&#65533;&#65533;&#65533;&#65533;&#65533;9d&#65533;Yv&#65533;s&#65533;&#65533;&#65533;&#65533; au*&#65533;Sx&#65533;G&#65533;&#65533;6&#65533;&#65533;#&#65533;&#65533;&#65533;&#65533;&#65533;Kz&#65533;QS&#1308;&#65533;&#65533;$<^&#65533;&#65533;n&#65533;&#65533;b&#65533;?)&#65533;x&#65533;&#65533;&#65533;&#65533;cM&#65533;&#65533;&#65533;)&#65533;&#65533;=&#65533;&#65533;&#65533;`&#65533;W&#65533;v&#65533;#&#65533;&#65533;8&#65533;m&#65533;&#65533;&#65533;0&#65533;&#65533;	&#65533;^v&#65533;&#65533;#&#65533;&#65533;1aw "&#65533;&#1468;`5&#65533;&#65533;T&#65533;&#65533;E&#65533;&#65533;&#65533;&#65533;&#65533;&#65533;&#65533;]&#65533;&#65533;&#65533;7 d&#65533;v&#65533;\&#65533;&#65533;|z&#65533;~&#65533;&#65533;*&#65533;$G&#65533;R&#65533;3&#65533;&#65533;&#65533;sDr&#65533;r&#65533;Xv&#65533;&#65533;&#65533;eP&#65533;w&#65533;\&#65533;FXH&#65533;&#65533;8&&&#65533;D&#65533;}YN&#65533;}G&#65533; 1&#65533;BE<&#65533;g&#65533;'X4|&#65533;&#65533;e&#65533;&#65533;(&#65533;^XZq&#65533;+&#65533;\I&#65533;~8&#65533;)z&#65533;j&#1799;+&#65533;&#65533;8&#65533;&#65533;'>&#65533;?8&#65533;Y&#65533;v&#65533;W&#65533;&#65533;&#65533;&#65533;r=s&#65533;7E&#65533;,x&#65533;Q&#65533;&#65533;W&#65533;*>A&#65533;|&#150; &#65533;7&#65533;g&#1011;~&#65533;Gy&#65533;G&#65533;WMp&#65533;&#65533;&#65533;[oX)qX&#65533;i&#133;a'&#65533;&#65533;&#65533;&#65533;&#65533;&#65533;'&#65533;&#65533;~hq&#65533;T+t&#65533;&#65533;QX&#65533;nx&#65533;&#65533;BGtX&#65533;6&#65533;hm&#65533;c%&#65533;_&#65533;R&#1687;&#65533;&#65533;dM&#65533;&#65533;5&f&#65533;&#65533;-&#65533;&#65533;<&#65533;f &#65533;q.&#458;&#65533;S&#65533;CZ &#65533;<$L&#65533;(FSw&#65533;&#65533;&#514;7.&#65533;W&#65533;&#65533;&#65533;&#65533;GVdCZ&#65533; &#65533;a&#65533;J&#65533;&#65533;&#65533;&#65533;&#65533;&#1716;&#65533;&#65533;&#65533;*/}Bn&#65533;*R&#65533;&#65533;e/  &#65533;&#1101;&#65533;(&#65533;&#65533;x&#65533;8&#65533;&#65533;U&#65533;ie'&#65533;XU&#65533;h~cV&#65533;K&#65533;j&#65533;SV-&#65533;-&#440;9&#65533;&#192;&#65533;TL!&#65533;&#1137;zr&#65533;&#65533;&#523;&#65533;n&#65533;&#65533;&#65533;&#65533;1By8y&#65533;&#65533;D&#65533;&#65533;g&#65533;&#1537;&#65533;_QyV2&#65533;&#65533;g &#65533;&#65533;&#1416;t&#65533;&#65533;|AT&&#65533;(3k&#65533;&#65533;x&#65533;&#65533;H7&#65533;,&#65533;M&#65533;y&#65533;&#65533;&#65533;&#65533;M`&#65533;&#65533;\&#65533;&#65533;aV?wt|=&#65533;&#65533;9P?&#65533;}A&#65533;CI&#65533;pu&#65533;&#65533;/ [&#755;&#65533;&#65533;&#65533;&#1298;&#65533;&#65533;y1&#65533;&#65533;&#65533; R	&#65533;&#65533;2^v@IWY&#65533;&#65533;&#65533;&#1109;&#65533;&#65533;&#65533;&#65533;&#65533;a	:&#65533;H&#65533;&#65533;a&#65533;0&#1048;&#65533;&#600;f&#65533;&#65533;&#65533;&#65533;&#65533;G&#65533;B&#65533;&#65533;p&#65533;M&#65533;(yP&#65533;c&#65533;&#65533;a!\&#65533;&#65533;&#65533;&#65533;&#65533;&#65533;&#65533;(&#65533;X&#65533;$&#65533;&#65533;SU&#65533;gi&#65533;9&#65533;f&#65533;i&#65533;s`&#65533;g&#65533;&#65533;&#65533;&#289;Ir&#65533;"H&#65533;O&#65533;avh&#65533;&#65533;^<@d6&#65533;p&#65533;y&#65533;&#65533;&#65533;H&#65533;gB&#65533;&#65533;&#65533;&#65533;&#65533;&#65533;A&#65533;&#65533;&#65533;&#65533;MU&#65533;&#65533;h&#65533;&#65533;&#65533;&#65533;T&#65533;&#65533;&#65533;&#65533;O&#65533;Bg&#65533;c&#65533;fx&#65533;&#65533;Wq[&#65533;{V<im&#65533;&#65533;&#65533;9&#65533;4@?&#65533;i&#65533;&#65533;&#65533;Y&#65533;&#65533;&#65533;&#65533;9&#65533;&#65533;y&#65533;_&#1434;H&#65533;&#65533;&#65533;^H&#65533;
&#65533;+&#65533;&#65533;&#65533;D7gw&#65533;^Vg&#65533;Q&#65533;KY&#65533;:&#65533;&#65533;Q5&#65533;&#65533;R&#65533;&#65533;2a(&#65533;&#65533;(&#65533;qF&#38867;&#65533;&#65533;jE&#1603;TI^&#65533;A$&#65533;&#65533;&#65533;&#65533;&#65533;k/8&#65533;vV&#65533;&#65533;&#65533;h@V.&#65533;R,&#65533; Y&#65533;'G&#65533;a&#65533;&#65533;C,)3R&#65533;[6&#65533;&#65533;&#65533;n.&#65533;&#65533;Dsz&#65533;&#65533;1B&#65533;U	*&#65533;
zv&#65533;pD&#65533;$@&#65533;&#65533;&#65533;R&#65533;m>&#65533;&#65533;&&#65533;&#65533;&#65533;&#65533;V&#531;L&#65533;&#65533;&#65533;&#65533;x{&#65533;&#65533;Y
&#65533;&#65533;&#65533;Wb&#65533;S&&#65533;"3&#65533;&#65533;&#65533;&#65533;&#65533;i\&#65533;9vk&#65533;c~ j	v`&#65533;&#65533;vQGYu&#1703;&#65533;&#65533;&#65533;i&#65533;&#65533;&#65533;Q&#65533;%P&#65533;JgV*c&#65533;=i&#65533;&#65533;&#65533;&#1282;&#65533;Ettgvnz&#65533;D:p1&#65533;r=E&#65533;&#65533;&#65533;&#65533;I&#65533;9P&#65533;&#65533;C`;P&#65533;j&#65533;&#65533;&#65533;ty&#65533;&#65533;&#65533;&#65533;&#65533;&#65533;&#65533;w%&#1634;&#65533; h&#65533;J&#65533;(&#65533;p&#65533;WQk&#65533;&#65533;&#65533;&#65533;)~g&#65533;T'j&#1953;fDt+/&#65533;&#65533;&&#65533;j&#65533;&#641;. &#65533;/(>w&#65533;w&#65533;&#1320;&#65533;!S&#65533;X&#65533;&#65533;k&#65533;V&#65533;&#65533;&#65533;J^&#65533;2R&#65533;*&#65533;&#65533;&#65533;&#65533;*&#65533;&#1054;=&#65533; &#65533;i&#65533;&#65533;T&#65533;&#65533;y&#65533;h&#65533;&#65533;&#65533;u&#65533;&#750;&#65533;xNZ&#65533;&#65533;&#65533;!&#65533;&#65533;p&#65533;&#65533;&#65533;&#65533;6&#65533;0&#65533;&#65533;&#65533;&#65533;&#65533;6&#65533;W&#1692;&#65533;&#65533;&#65533;*+!	&#65533;/&#65533;B&#65533;w{&#65533;&#65533;Y&#65533;&#65533;j?z&#65533;~Kj&#1770;J&#65533;{&#65533;
&#65533;&#65533;Z&#65533;&#1690;&#65533;&&#65533;i&#65533;&#65533;l&#65533;)&#65533;T&#65533;&#65533;Y_&#65533;&#415;&#64011;:V,
s&#338;.{&#65533;&#65533;%;&#65533;xH&#65533;&#65533;&#65533;&#65533;f&#65533;&#65533;&#65533;&#65533;w7(&#65533;&#65533;hm&#65533;&#65533; )&#65533;3&#65533;|Q_&#65533;&#65533;&#65533;&#65533;&#65533;&#65533;&#65533;&#65533;&#65533;&#65533;&#65533;&#65533;&#65533;4I&#65533;"&#65533;Ky&#65533;&#65533;F&#65533;&#65533;&#65533;&#65533;&#65533;|1&#65533;!I&#65533;&#65533;&#65533;[&#65533;(&#65533;*k&#65533;F&#65533;&#65533;*&#65533;&#65533;&#65533;YGM&#65533;3I&#65533;&#65533;&#65533;&#65533;&#65533;{&#65533;&#65533;6&#65533; &#65533;&#65533;&#65533;S&#65533;^8&#65533;&#65533;y&#65533;&#65533;[&#65533;&#65533;:a$&#324;
A&#65533;q&#65533;jU&#65533;&#65533;[yC*&#65533;#&#65533;B&#65533;P~&#65533;&#65533;S&#633;&#65533;K&#65533;E2&#65533;&#1734;&#65533;&#65533;1gh8&#65533;F&#65533;&#65533;[I&#65533;K&#65533;4&#65533;i&#65533;&#65533;&#1783; &#65533;&#65533;NL*%&#65533;&#747;j&#1470;&#65533;qs&#1639;s&#65533;*&#65533;&#65533;&#1947;&#65533;K&#65533;&#65533;&#65533;&#17150;&#65533;&#65533;&#65533;&#65533;&#65533;$&#65533;&#65533;&#65533; ")w&#754;C`D&#65533;&#65533;{&#65533;N&#65533;&#65533;&#1201;KE&#65533;4v&#65533;&#65533;&D&&&#1115;&#65533;&#65533;k?&#65533;'&#65533;9Q&#65533;&#65533;S&#65533;&#65533;(&#65533;C&#953;N*|.&#65533;0|&#65533;0&#65533;Xd"&#65533;&#65533;&#65533;&#65533;a&#65533;,`&#65533;&#65533;P&#65533;&#65533;A&#65533;}&#65533;&#155;&#65533;&#65533;&#65533;q&#65533;&#65533;P&#65533;&#65533;&#65533;V&#65533;&#65533;b&#65533;&#65533;j&#65533;&#65533;$n&#65533;&#65533;{g&#65533;^&#824;Z&#65533;&#335;%&#65533;BP&#65533;&#65533;U&#65533;&#65533;{&#65533;
&#65533;P&#65533;%d&#814;&#65533;:&#65533;&#65533;%&#65533;4.&#477;^v&#65533;&#65533;J&#65533;oD&#65533;&#65533;K&#65533;Y&#65533;&#65533;{&#65533;&#65533;&#65533;&#65533;&#65533; 3L&#65533;d|#&#354;;&#65533;XB'&#65533;&#65533;?&#65533;GSr&#65533;&#65533;&#65533;&#18474;&#65533;^`&#65533;&#65533;&#65533;1c2&#65533;G&#65533;d8&#65533;Y$y&#65533;3z}&#65533;\&#65533;'a&#65533;&#65533;&#65533;&#65533;6&#503;&#65533;&#65533;&#65533;T&#65533;&#65533;(&#65533;"&#65533;gL&#65533;{2&#65533;<+&#65533;&#1631;&#1467;N&#65533;&#65533;&#65533;X&#65533;vl&#65533;&#65533;&#65533;&#65533;&#65533;WZK)&#65533;&#65533; &#65533;"&#65533;X0&#65533;E&#65533;&#65533;/L^&#65533;&#65533;}&#65533;&#65533;&#65533;Nd7w&#65533;R&#65533;&#65533;&#65533;&#65533;NI&#65533;r&#65533;&#65533;&#65533;&#65533;&#65533;	O|$&#65533;&#65533; &#65533;F&d&#65533;j&#65533;&#65533;&#65533;	&#65533;&#65533;K&#65533;&#65533;W|%L&#65533;&#65533;<&#428;0s&#65533;&#65533;MW&#65533;l _&#65533;|]&#65533;=&#65533;&#65533;<	&#65533;&#65533;&#65533;&#65533;&#477;&#65533;&#65533;&#65533;&#65533;&#65533;&#65533;&#1226;B&#65533;&#65533;&#65533;&#65533;&#65533;+&#65533;&#65533;&#65533;t&#65533;&#65533;*M&#65533;&#65533;A&#65533;&#65533;&#65533;/&#65533;&#65533;&#65533;,&#65533;&#1897;h&#65533;&#65533;5oG&#65533;Z&#65533;XK&#65533;I&#1762;Uk&#668;&#65533;&#65533;&#1204;&#65533;&#65533;m&#65533;\m&#65533;&#65533;;j&#65533;5&#65533;&#65533;%0&#65533;(N%^m)Cyk,&#65533;&#65533;mF0&#65533;P&#65533;&#65533;&#65533;b&#65533;`&#65533;&#65533;,b&#65533;q&#65533;&#65533;vM&#65533;&#65533;4&#65533;&#65533;&#65533;&#65533;&#65533;&#65533;pb8t&#65533;&#65533;&#65533;Yy``&#181;&#65533;HX&#65533;&#65533;&#65533;&#65533;#wm&#65533;&#65533;Z&#65533;M).&#65533;&#65533;~4&#65533;&#65533;V&#65533;<8&#65533;&#65533;&#65533;`fQe0kP	&#65533;&#65533;gm&#65533;&#1011;&#65533;	&#65533;0&#65533;&#65533;B&#65533;&#65533;&#65533;&#65533;\R&#65533;&#65533;O&#65533;&#65533;J&#65533;|&#65533;&#65533;&#65533;g&#65533;&#65533;&#65533;/&#65533;s&#65533;&#808;&#65533;&#65533;&#65533;a&#65533;j"&#65533;&#65533;&#65533;-Mk(&#65533;&#65533;&#65533;V&#65533;&#65533;&#65533;&#65533;M&#65533;&#65533;m&#65533;&#65533;&#65533;M&#65533;&#1730;qm)&#65533;_&#65533;#&#514;0&#65533;\`&#65533;&#65533;&#65533;[&#65533;&#65533;{&#65533;|&#65533;&#1528;]7V&#65533;&#65533;&#65533;}w&#65533;&#65533;H&#65533;&#65533;w&#65533;*&#65533;Op&#1777;&#65533;X&#65533;&#65533;h&#65533;&#65533;H&#1059;&#65533;&#65533;&#65533;&#65533;&#65533;0&#65533;R&#65533;l}>NXB{!&#65533;-&#65533;&#65533;#n&#65533;0&#65533;&#65533;Q&#65533;H&#65533;&#65533;6au&#65533;&#65533;&#65533;3&#65533;x&#1433;F&#65533;h&#18433;1&#65533;&#65533;D&#65533;c&#65533;C&#65533;@[&#65533;&#65533;nm&#65533;?&#65533;&#65533;P^ #&#65533;&#65533;&#65533;&#65533;*\&#65533;4Y>&#65533;&#65533;E_Z &#65533;&#65533;#E.pK&#65533;&#65533;&#65533;T&#65533;&#65533;V.&#65533;p&#65533;&#65533;&#65533;&#65533;@*P&#65533;a&#422;Qk>&#65533;t&#65533;&#65533;d&#65533;&#65533;nS&#65533;&#65533;&#1078;&#65533;=&#65533;9&#65533;G&#65533;$\&#65533;^&#65533;;abWv*&#65533;14pE: f&#65533;&#65533;&#65533;&#65533;&#65533;&#65533;& Fn&#65533;X"&#65533;z&#65533;;n^&#65533;&#1360;&#953;&#65533;&#65533;;&#65533;&#65533;~R&#65533;}&#65533;0&#65533;g&#65533;&#65533;&#1828;:7&#65533;&#65533;&#65533;&#65533;q&#65533;a>&#65533;|&#65533;&#65533;&#65533;&#65533;&#65533;&#65533;&#65533;&#65533;&#1779;&#65533;QR &#65533;&#65533;U&#65533;&#65533;,)&#65533;&#65533;&#65533;&#674;&#65533;&#65533;?&#65533;&#65533;&#65533;&#65533;p&#65533;&#65533;&#65533;&#65533;&#65533;cNWm&#65533;&#65533;W1&#65533;&#65533;u&#65533;&#65533;&#65533;&#65533;&#65533;t&#65533;&#65533;&#65533;&#65533;.-k m0&#65533;&#65533;&#65533;&#65533;&#65533;&#65533;&#65533;&#65533;&#65533;&#65533;&#65533;&#65533;I&#65533;&#65533;ZIZ2C&#65533;G&#65533;&#65533;&#65533;Y&#65533;\m&#65533;&#65533;~&&#65533;&#65533;&#292;&#24222;&#65533;~&#65533;)&#36798;&#65533;&#65533;)%eQ&#65533; >\d*&#65533;O=&#65533;&#65533;&#65533;l&#65533;`Bn&#65533;.&#65533;&#65533;)&#65533;%_"&#65533;B&#65533;&#65533;&#65533;&#65533;]&#65533;*&#65533;&#65533;&#65533;3&#65533;I&#65533;A&#1645;&#65533;&#65533;&#65533;D_&#65533;E&#65533;|&#65533;&#65533;&#65533;D&#65533;l&#65533;M&#65533;&#65533;&#65533;P&#62887;&#65533;&#65533;&#65533;&#65533;Vo&#65533;&#65533;&#65533;W&#65533;&#65533;2&#65533;\&#65533;&#65533;&#65533;`?&#65533;"&#65533;d&#65533;"&#65533;h&#65533;&#65533;&#65533;a&#65533;l&#65533;&#65533;&#65533;qtp?&#65533;&#65533;&#65533;t&#65533;&#65533;&#65533;/n&#65533;&#65533;|&#65533;F }&#65533;HY&#65533;_&#65533;&#65533;A&#65533;o&#65533;&#65533;&#65533;E&#65533;t2&#65533;&#65533;&#65533;&#65533;&#65533;_$&#65533;6&#65533;&#65533;?]z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543;&#65533;&#703;&#65533;&#783;&#65533;&#65533;V&#65533;&#65533;&#65533;o&#65533;&#65533;/&#65533;?&#65533;}&#65533;&#1727;&#65533;&#65533;1&#65533;&#65533;&#65533;&#65533;&#65533;&#65533;&#65533;&#65533;?&#65533;&#65533;o&#65533;&#65533;&#65533;&#65533;&#65533;&#1999;&#65533;&#65533;&#65533;&#65533;&#65533;&#65533;&#65533;{&#65533;&#65533;?&#65533;&#65533;&#65533;&#65533;&#65533;_&#65533;&#65533;{&#65533;_a !&#65533; P ,v Z &#65533;&#65533;  &#65533; &#65533;H&#65533;&#65533;&#65533;&#65533;*\&#560;&#65533;&#199;#J&#65533;H&#65533;&#65533;&#331;3j&#65533;&#561;&#65533;&#463; C&#65533;I&#65533;&#65533;&#595;(S&#65533;\&#626;&#65533;&#727;0c&#668;I&#65533;&#65533;&#859;8s&#65533;&#65533;&#179;&#65533;&#991;@&#65533;
J&#65533;&#65533;&#1123;H&#65533;*]&#692;&#65533;&#1255;P&#65533;J&#65533;J&#65533;&#65533;&#1387;X&#65533;&#65533;$&#65533;&#65533;&#65533;&#1519;`&#202;K&#65533;&#65533;&#1651;h{L&#758;&#65533;&#1783;p&#65533;&#669;&#65533;"&#1915;x&#65533;&#65533;&#65533;&#759;&#65533;&#1288;~L&#65533;&#65533;a&#65533;U&#65533;Pr&#65533;&#65533;&#65533;&#464;#&#65533;}X"B$&#65533;3k&#65533;&#825;3&#65533;&#65533;\&#65533;L&#65533;&#65533;&#65533;&#1222;!2&#65533;&#65533;1&#65533;&#1520;c&#65533;&#1434;Qj&#65533;&#65533;&#891;&#65533;&#65533;&#65533;@1~h&#65533; @&#65533;&#65533;&#65533;+_.[b&#65533;&#1762;&#65533;0&#65533;N&#65533;z&#65533;' C&#65533;&#65533;&#65533;&#65533;&#65533;&#65533;&#65533;]B&#65533;&#65533;&#65533;
&#65533;' d&#65533;&#65533;&#65533;&#65533;&#65533;5&#65533;Z&#65533;&#65533;&#65533;&#65533;&#65533;&#65533;&#65533;)&#65533;&#65533;
&#65533;&#65533;t&#65533;a&#65533;&#1985;&&#65533;&#65533;E`&#65533;v&#65533;a&#65533;&#65533;V&#65533;a&#65533;^hL&#1054;&#65533; &#65533;8&#65533;&#65533;&#65533; n&#65533;A&#65533;&#65533;,&#65533;F&#65533;&#65533;G&#65533;Xs&#65533;0&#65533;q&#65533;&#65533;&#9106;&#65533;&#65533;&#65533;&#65533;8&#65533;Mp &#65533;&#65533;&#65533;NL6&#65533;&#65533;m&#65533;d{&#65533;&#65533;&#65533;
Q`&#65533;v8&#65533;0%&#65533;`&#65533;)&#65533;LHYP4&#1824;&#65533;l.I&#65533;L=l&#65533;n*&#65533;&#65533;&#65533;=~&#65533;&#65533;'&#65533;p &#65533;A&#65533;&#65533;g&#65533;&#65533;M&#1281;&#65533;(&#65533;&#65533;"&#65533;&#65533;^&#65533;'(&#65533;&#65533;'O&#65533;&#65533;P B&#65533;IDd&#65533;&#65533;C&#65533;&#65533;&#65533;&#65533;&#65533;A4XJ&#65533;&#65533;&#65533;&#65533;j&#65533;o&#65533;&#65533;&#65533;&#65533;Z>&#65533;&#65533;&#65533;&#65533;&#65533;*&#65533;~&#65533;&#65533;g&#65533;&#65533;&#65533;D&#65533;8&#65533;y&#65533;q-&#65533;&#65533;z-&#65533;C&#65533;#&#65533;&#65533;&#65533;&#65533;&#65533;b&#65533;&#65533;&#302;&#65533;&#65533;&#65533;&#65533;W&#65533;&#774;&#65533;&#65533;P(&#65533;@&#65533;J;m&#65533;&#65533;&#65533;&#65533;&#65533;&#65533;f{&#1191;&#65533;&#65533;&#65533;&#65533;&#65533;{&#65533;|&#65533;&#65533;B+@&#65533;&#65533;&#65533;[-&#65533;&#65533;6&#65533;&#65533;tR)&#65533;&#65533;&#65533;&#65533;C&#65533;WJ&#65533;&#65533;l(&#65533;&#65533;%&#784;&#65533;&yo&#65533;$&#65533;&#65533;&#65533;"&#65533;&#1043;&#65533;&#65533;&#65533;.&#65533;&#65533;<&#65533;@f"Q&#65533;&#65533;&#65533;F&#65533;&#65533;%&#65533;&#65533;U{-X&#65533;r&#65533;D&#65533;&#65533;29&#65533;HW&#65533;&#52483;@&#32816;:&#65533;l5U@&#65533;&#65533;&#65533;&#65533;\]4&#65533;d&#65533;n&#65533;2|+&#65533;&#65533;&#65533;pc&#65533;1l&#65533;&#65533;&#65533;pcMq&#65533;^&#65533;&#65533;0&#65533;&#65533;&#65533;h&#65533;&#65533;&#65533;1p&#65533;{q&#65533;B6&#65533;]&#65533;&#65533;"l&#65533;|DC&#65533;|&#65533;1&#1222;g&#65533;/^7J&#65533;&#65533;&#65533;&&#65533;&#65533;m&#65533;n&#65533;&#65533;4k&#65533;z&#65533;&#65533;P&#65533;&#65533;&#65533;3&#65533;&#65533;&#1088;&#65533;&#65533;&#65533;&#65533; &#1456;!&#65533;&#1149;.&#65533;P&#65533;
&#65533;2C&#1742;&#65533;&#65533;>&#65533;&#65533;&#65533;&#65533;&#65533;,&#65533;&#65533;Wo&&#65533;&#65533;_\{&#1120;'&#65533;&#65533;&#65533;F^&#65533;s&#65533;&#65533;&#819;&#65533;&#65533;&#1239;&#65533;&#65533;&#65533;&#65533;&#65533;&#65533;&#65533;&#65533;@9&#65533;&#65533;&#65533;&#65533;:y&#65533;&#65533;+Q&#1723;l&#65533;&#65533;;(&#65533;r0&#65533;&#65533;&#65533;k-&#65533;3\y&#65533;G&#65533;&#65533;&#65533;&#65533;`&#65533;&#65533;&#65533;&#65533;&#65533;4 u&#65533;&#65533;X8	]l(&#65533;
&#65533;n&#65533;<{&#65533;8&#65533;&#1746;&#65533;8&#65533;&#65533;&#65533;ypk $&#65533;[&#65533;&#65533;P&#65533;&#65533;&#65533;vv&#65533;*&#65533;f&#65533;3&#65533;&#65533;&#65533;'&#65533;	&#65533;0&#65533;&#65533;
@&#65533;&#65533;&#65533;C&#65533;4&#1095;&#65533;1O&#65533;&#65533;'D&#65533;&#65533;{&#65533;B&#65533;t*&#65533;i&#65533;Nyy"&#65533;x&#65533;&#65533;e&#65533;&#65533;&#65533;#b&#65533;&#65533;$&#65533;&#65533;&#65533;`C q2F2&#65533;nCc&#65533;&#65533;&#65533;"&#65533;&#65533;&#65533;&#65533;&#65533;&#65533;&#65533;T&#65533;&#65533;H1D&#65533;	&#65533;g&#65533;>n&#65533;@&#65533; <4G@Z&#65533;D&#65533;&#65533;&#65533;/FSX&#65533;&#65533;&#65533;&#65533;&#65533;P&#65533;&#65533;"!&#65533;&#65533;ez	&#502;&#65533;U2&#65533;&#65533;A&#65533;&#65533;&#65533;&#65533;&#65533;&#65533;&#65533;&#65533;&#65533;&#65533;&#65533;`&#65533;IY&#65533;R&#65533;&#65533;%.)"&#65533;B&#65533;l}k#0;&#65533;&#65533;Y&#65533;&#65533;&#65533;&#65533;&#65533;&#65533;n&#65533;&#65533;3&#65533;&&#65533;&#65533;&#65533;&#65533;gKK&#65533;$R &#65533;ir&#65533;&#65533;&#65533;&#12780;&#65533;Lrj$4&#65533;<`q0&#65533;J&#65533;&#65533; &#65533;Q&#65533;w&#65533;y&#65533;&#65533;&#65533;&#65533;Vq<P&#960;:&#65533;&#65533;h&#65533;t&#65533;.G&#65533;,k&#65533;&#65533;&#65533;`&#65533;&#65533;&#65533;Byb&#65533;$&#65533; &#65533;T&#65533;y&#65533;4&#1516;&#65533;O%&#65533;&#1234;&#65533;9Q&#65533;&#65533;&#792;GJ!%N&#65533;B"&#65533;&#65533;T&#65533;)&#65533;MPyH/o&#65533;3L&#65533;&#65533;Q!&#65533;&#1318;:&#65533;&#65533;	&#65533;h&#65533;C&#65533;&#65533;D&#65533;&#65533;&#65533;R&#65533;&#65533;&#1390;z5C&#65533;a&#65533;UoB&#65533;~&#65533;&#65533;hm*&#65533;r&#65533;4&#65533;yM&#65533;&#65533;&#65533;&#65533;&#65533;&#1460;&#65533;&#65533;&#65533;&#65533;\i&#65533;87SPu&#65533;P&#65533;&#65533;&#65533;.3V&#65533;&#65533;&#65533;3I&#65533;b&#65533;X&#65533; &#65533;2&#65533;%&#1463;Em'inC&#65533;f7{&#65533;t3&#65533;&#1152;F;&#1714;^&#65533;&#1890;&#65533;GUNT&#65533;pA&#65533;iM&#65533;&#65533;&#65533;&#65533;&#65533; !&#65533;&#65533;w&#65533;&#65533;&#65533;Q]&#58182;&#65533;&#65533;&#65533; &#65533;q&#65533;ZC	&#65533;&#65533;\&&#1092;&#65533;&#365;t&#65533;&#65533;&#65533;&#65533; &#65533;&#65533;&#65533;i&#65533;-&#65533;v&#65533;HI/&#65533;&#65533;J!` &#65533;]&#65533;M'&#65533;&#1103;&#65533;&#65533;&#65533;&#65533;&#65533;v&#65533;&#65533;&#65533;H&#65533;&#65533;&#65533;p&#65533;k_!&#65533;&#65533;(&#65533;&#65533; &#65533;&&#65533;&#333;&#65533;&#1842;$8X&#65533;&#65533;K&#1060;&#65533;&#65533;&#65533;&#65533;&#65533;s&#65533;< &#65533;&#65533;&#235;)&#65533;&#65533;-&#65533;&#65533;m&#65533;&#65533;ZM&#65533;S&#65533;0N&#65533;&#65533;2&#65533;_&#65533;r&#65533;&#65533;&#65533;u&#65533;&#65533;H &#65533;&#65533;:&#65533;&#65533;k&#65533;KZ^&#65533;&#65533;&#65533;&#65533;&#65533;ak4&#65533;&#65533;*&#65533;';&2s&#65533;&#65533;{&#65533;&#65533;&#65533;&#65533;b&#65533;&#65533;&#65533;&#65533;@K>&#65533;&#65533;j(&'d&#65533;&#65533;&#1667;&#65533;&#65533;&#65533;i&#65533;:WD&#65533;Et&#65533;&#65533;g&#65533;&#65533;&#65533;&#65533;.&#65533;eB&#65533;&#1393;_&#65533;H&#65533;&#65533;H&#1388;&#65533;7&#65533;n&#65533;&#65533;o7**&#65533;&#65533;&#65533;L`&#65533;>&#65533;g&#65533;&#65533;&#463;&#65533;&#65533;&#65533;&#65533;f`&#65533;&#65533;
HsB|I&#65533;&#65533;&#65533;&#65533;-&#65533;3&#65533;H&#65533;&#65533;Ac&#65533;&#65533;g&#65533;A	v&#65533;&#65533;~&#65533;&#65533;&#1531;r7&#65533;Jh&#65533;"&#65533;!&#65533;4>	Ej&#65533;,l=7 eZz&#65533;<&#65533;&#65533;&#1656;&#65533;v&#65533;t&#65533;hK3w&#65533;4uO$&#65533;&#65533;D[LY&&#65533;&#65533;h&#65533;&#65533;&#65533;&#65533;&#65533;&#65533;a&#65533;&#65533;hm&#1787;&#65533;&#65533;&#404;	p&#65533;iu&#65533;&#65533;!&#715;&#65533;:'#&#65533;&#65533; +&#65533;W60yCw&#65533;5=&#853;z&#1213;d&#65533;&#65533;&#65533;tD&#65533;&#65533;"AH&#65533;&#65533;h&#65533;@x;|&#65533;&#65533;&#65533;&#65533;8j\&#65533;Va&#65533;ylj@&#65533;&#65533;]&#65533;&#65533;'m&#65533;Tu&#65533;9B&#65533;&#65533;&#65533;e&#65533;&#65533;&#65533;&#65533;&#65533;~&#65533;&#65533;&#65533;e&#65533;&#65533;&#65533;@&#65533;D&#279;7G&#65533;.&#65533;&#65533;s&#65533;&#65533;&#65533;&#65533;^sx&#65533;L&#65533;&#65533;&#452;'H&#65533;&#65533;o&#65533;X&#65533;Gl&#65533;]&#65533;&#65533;^&#65533;)&#65533;&#65533;x"&#65533;[u&#65533;&#65533;}&#65533;&#65533;&#669;&#65533;&7&#65533;&#65533;|&#65533;7&#65533;F&#65533;G&#65533;&#65533;!x|{&#207;)KG&#65533;&#65533;GI&#1583;&#65533;C&#65533;&#65533;	&#65533;vm&#65533;"[&#65533;&#65533;&#65533;&#65533;$ZR
&#65533;&#65533;V&#65533;<&#65533;&#65533;&#65533;|El&#65533;&#65533;&#1823;G&#65533;&#65533;&#65533;&#65533;z\h\&#65533;=	&#65533;.g&#1235;J&#65533;&#65533;|&#65533;V&#65533;&#1213;r&#276;}&#65533;&#65533;>&#65533;&#65533;DM&#65533;&#65533;&q&#65533;,&#65533;a&&#65533;&#65533;@&#65533;}&#65533;&#65533;&#65533;&#65533;I&#65533;&#65533;&#65533;&#65533;Z&#65533;F&#65533;&#65533;:S&#65533;&#65533;%&#65533;&#65533;p+^&#65533;&#1759;&#65533;&#65533;&#65533;&#65533;(?&#65533;&#2024;&#65533;|&#65533;A&#65533;%&#65533;(&#65533; &#65533;&#65533;@&#65533;s6Y&#65533;&#65533;,a#&#65533;&#65533;B&#65533;&#65533;v{&&#65533;&s&#65533;&#65533;t&#65533;g&#65533;&#65533;i	~&#65533;2~BX&#65533;&#65533;&#65533;V@2&#65533;*R&#65533;&#65533;L!e&#65533;U5x'&#65533;&#65533;ze&#65533;w#&#65533;1p4JX&#65533;P&#65533;&#65533;K,h&#65533;&#65533;&#65533;B)&#65533;_&&#65533;&1X&#65533;&#65533;f&#65533;GN&#65533;&#65533;N(&#65533;&#65533;m@&#65533;"&#65533;"7&#65533;|-!?&#65533;qM%&#65533;x&#65533;&#1476;&#65533;P&#1538;&#65533;5&#65533;"&#65533;&&#65533;&#65533;wv&#887;&#65533;A&#65533;E1(C&#65533;&#65533;&#65533;&#65533;PS8+<"&#65533;D('&#65533;&#65533;)&#65533;;[&#65533;q&#65533;AU&#65533;@v&#65533;7&#65533;&#65533;&#65533;&#65533;q	&#65533;b &#65533;B&#65533;$E{&#1889;Ve}#p&#65533;&#65533;&#65533;&#65533;&#2035;\&#65533;)&#65533;&#65533;D&#951;%WoF&#65533;:"&#65533;&#65533;P&#65533;&#65533;&#65533;X&#65533;&#65533;&#65533;G&#65533;&#65533;&#65533;&#65533;&#1479;[&#65533;W5x3uek&#65533;K&#516;?&#65533;s&#65533;(O&#65533;*C&#65533;<&#65533;;&#65533;&#65533;#&#65533;f&#65533;&#65533;y&#65533;&#65533;&#65533;&#65533;}tX&#65533;&#375;&#65533;&#65533;&#65533;0&#696;&#65533;&#65533;&#1228;&#65533;&#65533;h&#65533;tvK&#65533;&#65533;'&#65533;xG&#65533;&#65533;%>P &#65533;&#65533;R&#65533;&#20635;&#65533;kWg&#65533;&#65533;&#65533;&#65533;J&#65533;&#65533;x&#65533;&#1357;&#65533;&#65533;Y&#65533;~&#65533;&#65533;`&#65533;&#65533; A&#65533;b,&#65533;]&#65533;5[&#65533;qa&#65533;d/>&#65533;t)&#65533;&#65533;DR&#65533;&#65533;5&#65533;&#296;&#65533;a&#65533;&#65533;&#65533;&#65533;&#65533;N8&#65533;&#65533;pFh|a3 &#65533;oL&#65533;B8X'H&#65533;&#65533;ayc[`&#65533;&#65533;&#65533;A&#65533;v&#65533;&#65533;(oQ6&#65533;&#65533;&#65533;:y8&#65533;D&#65533;&#65533;T&#65533;&#65533;&#65533;~a$&#65533;\&#65533;&#65533;A&#65533;&#1509;g&#65533;v_av&#65533;^F&#65533;&#65533;G .&#65533;&#65533;&#65533;&#65533;&#65533;&#65533;&#518;&#65533;3&#65533;&#65533;&#65533;&#65533;I	Y&#65533;&#1160;0&#65533;&#65533;1&#65533;4&#65533;e[Y&#65533;&#65533;&#65533;c&#65533;)&#65533;&#65533;x	&#65533;(r&#65533;&#65533;u&#65533;&#65533;&#65533;&#65533;{/m&#65533;&#65533;&#65533;Cq&#65533;&#1556;&#65533;&#65533;bAv&#65533;&#65533;&#65533;e{&#65533;caj&#65533;&#65533;Om%&#65533;1&#65533;&#65533;&4h&#65533;&#65533;&#65533;{I&#65533;@&#65533;4q&#65533;Srw&#65533;/&#65533;,$&#65533;R&#65533;~{&#65533;o&#65533;&#65533;g&#65533;kk&#65533;&&#65533;d&#65533;#&#65533;&#65533;Q&#65533;C&#65533;N&#6428;&#65533;&#65533;+&#65533;&#65533;b&#65533;&#65533;-v&#65533;RXS0&#65533;M&#65533;9&#65533;CP&#65533;&#65533;&#65533;6&#65533;$&#65533;A&#65533;&#65533;e3&#65533;&#65533;&#65533;&#65533;&#65533;.&#65533;r&#65533;	/&#65533;e&#65533;&#65533;pO&#1103;&#65533;&#65533;I&#65533;3N&#65533;&#65533;&#65533;&#65533;&#65533;p5&#65533;A`tS&#65533;/E&#65533;&#65533;&#65533;'&#65533; &#65533;Si8&#65533; &#65533;&#65533;h&#65533;Vv1&#65533;gH<I}LBM`s	4&#65533;&#65533;(&#65533;&#65533;9&#65533;j&#65533;`cb&#65533;"*&#65533;&#297042;&#591;&#65533;&#289;&#65533;&@&#65533;,K&#65533;&#65533;&#65533;s&#65533;^J&#466;&&#65533;&#65533;&#65533;SYq&#65533;&#65533; &#65533;7&#65533;&#65533;&#65533;&#65533;&#65533;H&#65533;&#65533;&#65533;i~&#65533;	=z&#65533;&#65533;-i :wT$W&#65533;{x&#65533;L&#1700;w1&#65533;&#65533;?&#65533;n&#65533;&#65533;r&#65533; &#65533;Q&#65533;&#65533;S&#65533;C&#65533;&#65533;[+@ee%&#65533;&#65533;z&#993;|&#65533;bW&#65533;&#65533;e&#65533;:&#65533;o*Z&#65533;&#65533;&#65533;&#15784;R&#65533;)&#65533;YReA&#65533;>:_jhN&#65533;~]X&#65533;&#65533;&#1305;&#65533;d&#65533;F&#65533;j&#65533;&#65533;j&#65533;&#65533;S&#65533;b&#65533;^7n6&#65533;X&#65533;79`&#65533;&#65533;&#65533;f&#65533;&#65533;[:&#65533;ph&#65533;&#65533;*&#65533;&#65533;&#65533;&#65533;&#65533;P&#65533;&#65533;5&#65533;8&#65533;i&#65533;v&#65533;Ku&#65533;%K&#65533;P&#65533;&#65533;&#65533;&#65533;&#65533;&#1280;&#65533;A&#65533;&#65533;X&#65533;&#65533;&#65533;i&#65533;&#65533;j*&#65533;
&#65533;cX&#65533;&#65533;&#65533;$V6&#65533;I:O)x&#65533;&#65533;K&#65533;&#65533; &#65533;(&#65533;G&#677;	&#65533;0K&#65533;&#65533;&#65533;&#65533;Z&#65533;&#65533;&#65533;&#65533;bpQ&#65533;p&#65533;  &#65533;&#65533;F&#65533;i&#65533;Zb&#65533;1&#65533;&#65533;&#65533;&#65533;&#65533;&#65533;4&#65533;a_&#65533;I&#65533;&#65533;j&#65533;*&#65533;gz&#65533;%9w$07$&#65533;&#65533;&#65533;&#65533;&#65533;&#65533;j&&#65533;vt&#65533;Gs(&#1672;&#65533;&#65533;&#65533;&#65533;&#65533;&#65533;a&#65533;&#65533;&#65533;&#65533;I&#65533;g&#65533;&#65533;bL&#65533;&#65533;&#65533;
&#65533;&#65533;&#65533;8&#65533;Hq&#65533;G&#65533;c%&#65533;hJ&#65533;5[&#436;&#65533;&#65533;&#65533;&#65533;U{&#65533;fy;Z&#65533;&#65533;fd&#65533; &#65533;_K&#65533;:
&#65533;&#733;UZ&#65533;&#65533;&#65533;&#65533;&#65533;&#65533;{&#65533;&#563;&#65533;Ck\&#65533;b@&#1168;;&#65533;fzx&#65533;^&#65533;V&#65533;U{&#65533;&#65533;&#65533;&#65533;&#65533;X&#65533;SGg&#65533;&#65533;7&#65533;&#1649;&;(K&#65533;&#65533;v&#65533;&#65533;)&#65533;n&#65533;&#65533;S&#65533;kt&#65533;&#65533;l+&#65533;&#65533;&#65533;&#65533;T&#65533;&#65533;&#65533;&#65533;n4&#524;&#65533;*~K[IP&#65533;&#65533;&#65533;&#65533;&#58515;KZ&#65533;&#65533;H&#65533;F&#65533;&#65533;&#561;rQ&#65533;&#65533;k&#65533;c&#65533;&#65533;&#65533;&#65533;qt&#65533;"&#65533; >Q&#65533;&#65533;Y&#65533;&#65533;&#65533;))(&#65533;&#1260;n&#1195;&#65533;&#65533;F&#65533;fK&#65533;h[&#65533;d&#65533;&#65533;&#65533;&#65533;
&#65533;&#65533;/S&#65533;&#65533;&#65533;8&#65533;#6&#506;&#65533;&#65533;*&#65533;.&#11607;{&#65533;&#65533;&#445;&#65533;Y&#65533;&#65533;&#65533;{&#65533;D&#65533;&#65533;#&#65533;&#65533;&#65533;&#65533;&#65533;nsuq&#65533;&#65533;2&#65533;&#65533;U&#65533;&#65533;k&#65533;&#65533;+9a&|&#65533;&#65533;&#65533;&#65533;*!&#65533;&#65533;=&#65533;&#65533;&#65533;i&#65533;&#65533;H&#65533;&#65533;Q&#65533;&#65533;&#65533;&#65533;v&#65533;	&#65533;,E&#65533;&#65533;&#65533;C&#65533; &#65533;v&#65533;s&#65533;CE;&#65533;C&#65533;&#65533;&#65533;B&#65533;L&#65533;&#65533;&#65533;W&#65533;+ &#65533;&#65533;&#65533;&#65533;&#65533;&#65533;#&#65533;&#65533;X &#65533;&#65533;s}&#65533;&#65533;&#65533;&#65533;Yy&#65533;&#193;&#65533;&#65533;&#65533;&r&#65533;B&#65533;&#65533;&#65533;|&#65533;&#65533;6&#65533;&#65533;&#65533;&#65533;_&#65533;<&#65533;&#65533;&#65533;@r&#65533;X&#65533;&#1403;r	&#65533;&#65533;&#65533;C&#65533;&#65533; md||&#65533;1&#65533;N#n&#65533;&#65533;&#1853;e&#65533;&#65533;6&#65533;&#65533;&#65533;O&#65533; |&#65533;r:&#65533;\&#65533;&#65533;6s}&#65533;Q[ua&#65533;&#65533;0&#440;"~>&&#65533;Qk&#65533;j&#65533;&#65533;Y&#65533;&#524;&#65533;&#65533;/&#65533;&#65533;F&#65533;&#65533;P i	&#65533;h&#65533;&&#65533;63'&#516;kW &#65533;r&#469;SUv$ &#65533;2I&#65533;&#65533;&#65533;&#65533;&#65533;&#65533;&#65533;AU&#177;E&#65533;&#65533;+(&#65533;oF&#821;&#65533;XQIUW&#65533;&#65533;60&#65533;L&#65533;,;Q&#65533;s&#65533;&#65533;&#65533;&#65533;e&#65533;`&#1080;&#65533;[&#65533;"&#65533;&#65533;!`&#65533;&#1282;!+&#65533;&#65533;/&#65533;*&#65533;&#65533;[&#65533;
&#65533;&#65533;Y "&#65533;(ZL&#65533;d&#65533;na4&#65533;H&#65533;&#65533;&#65533;&#65533;&#65533;C&#65533;&#65533;&#65533;W&#65533;&#65533;&#65533;[&#65533;&#65533;X$&#65533;&#65533;&#65533;&#65533;&#65533;&#65533;&#65533;/&#65533;&#65533;&#893;+&#65533;&#65533;&#65533;Fp &#65533;&#65533;Y&#65533;&#65533;&#65533;,&#65533;&#65533;&#65533;&#65533;&#65533;&#541;[&#65533;>&#65533;,&#65533;
&#65533;$&#65533;&#65533;&#65533;s&#65533;w&#65533;&#65533;r&#65533;5&#65533;p&#65533;&#65533;v&#65533;&#65533;l&#65533;P.0H@*+Xpnd&#65533;S&#65533;&#65533;?&#53459;[&#65533;D&#65533;&#65533;&#65533;(	&#65533;&#65533;l&#65533;&#65533;&#65533;&#65533;&#65533;&#65533;&#65533;K~&#65533; &#65533;}%&#1243;AU&#65533;9}2&#65533;z&#65533;#K&#65533;Ua &#65533;d}&#65533;P&#65533;	|&#65533;n&#65533;g&#845;&#65533;&#65533;R&#65533;&#65533;T&#65533;7&#65533;&#1135;"&#65533;|&#65533;4&#65533;&#65533;e&#65533;&#65533;P. &#65533;&#65533;&#65533;&#65533;&#65533;V&#34973;&#65533;2X&#65533;&#65533;&#65533;&#65533;&#65533;&#65533;&#65533;&#948;&#65533;N&#65533;&#65533;&#65533;| &#65533;&#65533;cLk&#65533;/\O@&#65533;&#65533;&#830;&#65533;&#65533;&#65533;&#65533;&#65533;&#65533;&#65533;r&#65533;hN;R&#65533;&#65533;&#65533;&#65533;&#65533;;&#65533;+9&#65533;&#65533;@X&#65533;A&#65533;Y p]@&!<&#65533;&#65533;&#65533;RB&#65533;&#65533;&#65533;HL}0&#65533;&#65533;&#65533;&#65533; &#65533;&#65533;&#65533;&#65533;&#65533;&#65533;r&#65533;&#65533;&#65533;&#677;&#65533;.PZ&#65533;&#65533;
&#65533;_&#65533;&#65533;&#65533;&#65533;&#65533;&#65533;&#65533;r&#65533;(c&#65533;&#65533;&#65533;&#65533;=&#65533;)&#65533;k>&#65533;&#65533;&#65533;&#65533;&#65533;&#65533;&#65533;&#675;&#65533;&#65533;&#65533;&#65533;3&#65533;=b&#65533;Q&#65533;&#65533;&#65533;?&#159;6&#65533;t&#65533;&#65533;b&#65533;&#65533;&#65533;&#65533;Zl&#65533;&#65533;&#65533;&#1318;m*&#65533;&#65533;DAS&#65533; =&#65533;&#65533;1&#65533;&#65533; ,j&#65533;&#65533;&#65533;A&#65533;0>&#578;&#65533;&#65533;i&#65533;G=c0&#65533;[0&#65533;'>Y&#65533;29 &#65533;&#65533;+x&#65533;=&#65533;IN&#65533;ZD&#65533; &#65533;b&#65533;,#&#65533;4&#65533;Q&#65533;&#65533;q&#65533;&#65533;85&#5750;&#65533;&#65533;;&#1814;x&#65533;&#65533;&#877;X(&#65533;&#65533;&#65533;&#65533;11&#65533;&#65533;w8&#65533;&#65533;1&#65533;,<&#65533;P]3R&#65533;&#65533;O^*>&#65533;,&#65533;Q&#1087;&#65533;&#65533;&#65533;I&#65533;&#65533;l(&#65533; &#65533;&#65533;&#65533;wR&#65533;&#65533;&#65533;&#65533;S>&#65533;O&#65533;j&#65533;t&#65533;v&#65533;CK{c&#38526;4&#65533;y&)Yi&#65533;O~&#1511;~D&#65533;>&#65533;&#65533;n&#65533;&#65533;&#65533;-Bz&#65533;&#65533;!|&#65533;W&#65533;&#65533;&#374;,&#65533; &#65533;&#65533;NA&#65533;S&#65533;M3Z&#65533;>&#33826;&#65533;t&#65533;&#65533;f&#65533;:&#65533;[&#65533;&#1755;'&#65533;&#65533;&#65533;&#65533;V&#65533;R7s.&#1406;&#65533;&#11181;&#65533;^&#65533;h&#65533;&#65533;&#65533;&#65533;e&#65533;O !&#65533; T ,p ` &#65533;&#65533;  &#65533; &#65533;H&#65533;&#65533;&#65533;&#65533;*\&#560;&#65533;&#199;#Jl&#548;&#65533;&#330;3j&#65533;&#561;&#65533;&#463; C&#65533;I&#65533;&#65533;&#595;(S&#65533;&#65533;D&#65533;&#727;0c&#668;I&#65533;&#65533;&#859;&Y&#65533;&#1289;&#65533;&#65533;&#991;@&#65533;
J&#65533;&#65533;&#931;&#65533;*]&#692;&#65533;&#1255;P!"&#65533;&#65533;$&#65533;&#1387;X&#65533;j&#65533;&#656;&#42159;<&#65533;&#65533;K&#65533;&#65533;&#1619;^&#65533;&#65533;]&#758;&#65533;&#1783;T&#65533;&#65533;tq&#65533;&#1851;x&#65533;&#65533;*&#65533;&#65533;.&#65533;(&#65533;d&#65533;&#65533;&#200;&#65533;&#65533;c&#65533;&#65533;%\X&#65533;&#65533;&#728;-3>B&#65533;/&#65533;E&#65533;dM&#65533;4&#65533;&#835;' `@&#65533;g&#1264;c&#65533;&#65533;
&#65533;6&#1407;&#65533;q&#65533;&#65533;&#891;&#65533;P&#65533;&#65533;).&#65533;&#65533;@ ;^&#65533;^&#956;9J&#65533;!'&#65533;&#65533;&#65533;E&#65533;&#1587;k&#65533;&#1591;&#65533;t&#65533;&#65533;_&#65533;&#65533;Nqp&#65533;DB&#65533;O&#65533;&#65533;&#65533;&#65533;&#65533;&#65533;&#65533;&#65533;j&#65533;&#65533;&#65533; &#65533;i&#65533;/&#65533;?&#65533;y&#65533;&#65533;Tl&#65533;&#65533;x&#65533;I&#65533;&#65533;z 6&#65533;&#65533;&#65533;F(&#65533;Vh&#65533;h&#65533;f&#65533;&#65533; N&#65533;&#65533;j&#65533;Q&#65533;a&#65533;(&#65533;&#65533;&#65533;,&#65533;&#65533;&#65533;8&#65533;@&#65533;&#1393;&#65533;&#1997;/&#65533;&#65533;!L&#65533;&#65533;&#65533;&#65533;'d^8&#65533;p&#65533;'d&#65533;&#65533;&#65533;&#65533;PP&#65533;7^|&#65533;&#65533;&#65533;&#65533; &#65533;&#65533;[&#65533;&#65533;&#1026;
$&#65533;&#65533;$&#65533;(	&#65533;G&#65533;&&#65533;j&#65533;&#65533;A&#65533;&#65533;}i&#65533;Z&#31552;B&#65533;|*&#65533;&#65533;&#65533;*&#65533;&#65533;&#65533;&#65533;&#65533;$
`&#65533;&#65533;&#65533;w&#65533;d'&#65533;H&#65533;&#65533;g&#65533;&#65533;.&#65533;&#65533;vH&#65533;P\&#65533;~`&#12304;&#65533;
&#65533;&#65533;&#65533;&#65533;W&#65533;f&#65533;&#2719;&#65533;&#65533;&#65533;y"&#65533;8&#65533;h&#65533;&#65533;&#65533;aYb&#65533;&#65533;f&#65533;M&#65533;&#65533;*&#65533;&#65533;&#65533;&#65533;f&#65533;Lv&#65533;R&#65533;&#13665;&#65533;Z&#65533;&#65533;u&#1130;G&#65533;i&#65533;&#65533;|v{&#27761;&Gi&#65533;&#65533;&#291;&#1815;`&#65533;&#1398;&#65533;WE3&#65533;*&#65533;	y&#65533;-&#65533;&#65533;r9&#65533;h&#65533;&#65533;&#65533; qj&#1600;&#65533;kpM&#65533;&#65533;[l&#65533;&#65533;6|/&#65533;&#65533;&#65533; &#54552;&#65533;&#65533;&#65533;_&#34955;_
&#65533;&#65533;u&#65533;&#65533;3&#65533;&#65533;B&#65533;&#65533;l&#65533;	&#65533;&#65533;B&#65533;R&#65533;k&#65533;E.d&#65533;n &#65533;&#65533; &#65533;8&#65533;&#65533;&#65533;&#65533;&#65533;s&#240;^
&#65533;@&#65533; &#65533;&#744;&#65533;&#65533;&#65533;&#65533;&#65533;j&#65533;9G&#65533;V&#65533;.&#65533;&#65533;&#65533;A&#65533;&#65533;&#65533;&#65533;&#65533;&#65533;&#65533;)&#65533;&#65533;R&#65533;&#65533;&#65533;QV&#65533;&#65533;&#65533;&#65533;EL0&#65533;&#65533;&#65533;>&#65533;&#65533;&#65533;&#65533;x&#65533;&#1329;E?&#65533;&#65533;]2&#65533;&#65533; *&#1799;%&#65533;o&#65533;Z&#65533;&#65533;T&#1932;{&#65533;&#1270;iGnr&#65533;W>&#65533;&#1114;&#65533;&#65533;&#1038;mW&#65533;o&#65533;R&#65533;#&#65533;&#65533;&#65533;&#65533;ZW~&#65533;&#65533;&#65533;i&#65533;vq%
&#65533;f&#65533;Od$t&#65533;&#65533;K&#65533;}iBT&#65533;4R&#65533;&#65533;+&#65533;&#65533;P&#1518;|B&#65533;&#65533;.&#65533;&#65533;&#65533;&#1936;&#1058;
?|p&#65533;"&#65533;&#65533;&#65533;&#65533;/&#65533;&#65533;|&#65533;&#65533;&#65533;&#65533;&#65533;+&#65533;&#65533;`&#65533;&#413;&#65533;ki"z&#65533;&#511;a3&#65533;&#65533;&#65533;&#65533;&#22988;&#63533;&#65533;u&#65533;&#65533;?r&#65533;H&#65533;&#65533;&#65533;&#65533;&#65533;_&#65533;t=&#65533;90S]&#65533;&#1997;&#65533;&#65533;EM x&#65533;z&#65533;U&#65533;&#65533;-&#65533;^&#65533;&#65533;&#65533;'<&#65533;}Z&#65533;3&#65533;Zr$+&#65533;B&&#65533;&#65533;&#65533;&#65533;&#65533;&#65533;&#65533;f&#65533;&#65533;9&#65533;&#65533;&#65533;s!&#65533;&#65533;<8&#65533;&#65533;PV9T&#65533;&#65533;&#1026;g&#65533;&#65533;s@l&#65533;;&#65533;&#65533;"b&#65533;&#65533;Y&#65533;&#65533;^&#65533;@!Hl@&#65533;U&#65533;&#65533;D &#65533;&#65533;yV&#65533;D&#65533;&#65533;$.v&#65533;C)(@&#65533;#&#65533;1&#65533;&#65533;&#65533;U&#65533;&#65533;Ahx&#65533;&A&#65533;z;Q&#1228;&#65533;Y&#1649;veDc&#65533;=&#65533;wL u&#65533;&#65533;&#65533;&#65533;&#65533;@|&#65533;&#65533;&#65533;0&#65533;&#65533; &#65533;&#65533;&#65533;&#65533;&#65533;&#49009;E3@ &#65533;5&#65533;S&#65533;Q&#65533;&#65533;t&#65533;&#65533;&#65533;0&#65533;x+6t&#65533;+]y!&#65533;&#65533;&#65533;&#65533;D&#65533;{&#65533;K&#65533;&#1063;&#65533;&#65533;L&#65533;
u &#65533;f&#65533;&#65533;3&#65533;&&#65533;f&#65533;&#65533;`&#65533;&#65533;&#65533;&#1106;&#65533;viM&#65533;&#1240;iY&#65533; m&#65533;&#65533;u&#65533;V&#65533;&#65533;&&#65533;&#65533;&#65533;&#65533;v&#65533;&#65533;&#65533;&#65533;C&#65533;n&#65533;3&#65533;r9&#65533;&#65533;Xf&#65533;&#65533;{&#65533;&#65533; &#65533;&#65533;0&#30334;atEp&#65533;!9
&#65533;o&#65533;&#65533;&#65533;	&#65533;i0dP&#65533;Dg:&#65533;lL?y&#65533;T&#417;x*&#65533;8%
&&#65533;
&#65533;%q&#65533;I:&#65533;&#1037;P5,&#65533;'CgJ&#1242;BH\8&#1857;&#65533;v&#65533;&#1271;&#65533;&#65533;&#65533;&#65533;g_x&#65533;u&#65533;&#1301;&#65533;&#65533;&#65533;M&#65533;&#65533;&#1318;REL &#65533;&#65533;$&#65533;gY5l&#1201;O&#65533;z4&#1390;
&#65533;.&#65533;4&#65533;&#65533;&#65533;r8&#65533;&#65533;]&#65533;r&#65533;&#65533;&#1462;&#65533;USu@:e&#65533;&#1402;&#1685;&#65533;t&#65533;k^&#65533;&#65533; 
T&#65533;'pP%&#65533;-&#65533;&#65533;&#65533;&#65533; ?&#65533;&#65533;&#65533;&#65533;&#65533;X&#65533;&#65533;&#65533;&&#65533;&#65533;>&#3224;&#65533;&#65533;^&#65533;&#65533;&#65533;&#65533;Jg&#65533;)x&#65533;~Z&#65533;F9 0&#65533;:&#65533;L&#65533;G&#65533;&#65533;&#1457;&#65533;&#65533;m]PX&#65533;&#65533;&#65533;&#64952;&#65533;O&#65533;,&#65533;Y&#941;&#435;&#65533;#Q	&#65533;D &#65533;5&#65533;'&#65533;x&#65533;&#65533;. &#65533;&#65533;&#65533;&#65533;t&#65533;i$ 0&#65533;&#1589;&#65533;vq&#65533;&#65533;+&#65533;&#65533;&#65533;&#65533;+ J&#65533;&#1666;&#65533;&#65533;&#65533;&#65533;&#65533;t&#65533;&#65533;&#65533;S&#680;S&#65533;&#65533;|&#65533;&#65533;&#65533;&#65533;&#1534;u&#65533;q&#65533;&#854;^&#65533;$&#65533;&#65533;g&#65533;U&#65533;&#65533;&#65533;&#65533;,&#65533;&#65533;FI&#65533;&#65533;&#65533;&#65533;&#65533;&#65533;&#65533;&#65533;qb7&#65533;Z&#65533;T&#1600;s T{&#65533;&#65533;t&#65533;J@&#65533;&#65533;x@q&#65533;W&#65533;bK&#65533;&#65533;%X&#65533;@`B&#65533;.&#65533;x&#65533;4k&#65533;&#65533;F&#65533;&#65533;j&#65533; &#65533;&#970;&#65533;&#317;"yV3C&#65533;T&#65533;2&#65533;\yF9u&#65533; &#65533;)&#65533;*&#1256;C]9,&#65533;&#65533;[x4&#65533;&#65533;&#1330;&#65533;|K 0'1'h#&#65533;&#65533;&#1307;>1s&#65533;&#65533;&#65533;m&#65533;&#65533;$ ]7&#65533;*&#65533;&#65533;&#65533;&#65533;&#65533;|&#65533;&#65533;&#65533;.&#65533;Z.&#65533;&#65533;e&#65533;&#65533;	&#65533;a&#65533;&#65533;*&#65533;l&#1164;&#65533;M&#65533;Nv:N&#65533;.M&#65533;&#65533;X&#65533;u&#65533;EN&)lke&#65533;/&#65533;y7&#65533;q&#65533;R&#65533;&#65533;4&#65533;&#1843;i!&#65533;r@&#1066;;&#65533;&#65533;
&#65533;&#65533;&#65533;&#65533;s&#65533;T&#65533;&#65533;-&#65533;&#65533;&#1390;v&#20619;K&#65533;t6&#42957;&#65533;Qq&#65533;&#65533;!&#1170;&#65533;&#65533;~l7&#65533;&#1700;D&#65533;@&#65533;&#65533;&#65533;k&#65533;&#65533;#&#65533;t&#65533;q^&#65533;>3&#65533;
m&#65533;V-&#65533;&#65533;&#65533;?A&#65533;&#65533;&#65533;&#65533;3A&#65533;6&#65533;&#65533;F&#65533;&#65533;5&#65533;&#65533;,&#65533;~T&#65533;f&#65533;v&#65533;u&#65533;v&#65533;&#65533;&#65533;U$h&#65533;T&#65533;KZTe&#65533;&#1879;5l&#65533;&#65533;u&#1325;&#65533;&#65533;@&#65533;&#28352;&#65533;N&#65533;w6&#65533;&#65533; &#65533;&#65533;&#65533;	&#65533;N=3&#65533;&#65533;r&#65533;&#65533;&#392;&#65533;&#65533;<6&#1174;&#65533;
&#65533;&#65533;K&#65533;&#65533;[&#65533;sE&#65533;V&#65533;|&#65533;&#65533;&#52306;t$&#65533;&#65533;&#65533;t*<&#65533;&#65533;&#65533;,{&#65533;&#465;q&&#65533;)&#65533;	&#65533;&#65533;Y]Q&#65533;+I'&#65533; Zn&#65533;]$n&#65533;A&#65533;&#65533;&#65533;sw$4'&#65533;C&#65533;&#65533;&#65533;&#65533;j&#65533;Y&#2042;&#1943;5/N&#65533;8	B&#65533;h&#65533;&#65533;m&#65533;qQ&#65533;&#65533;&#65533;&&#65533;&#65533;A&#65533;L&#65533;y&#65533;&#65533;xdo&#65533;&#65533;&#65533;&#65533;&#65533;n&#65533;.&#65533;&#65533;S&#65533;A&#65533;&#65533;ma&#65533;&#65533;&#65533;&#65533;{&#65533;	"&#65533;&#65533;#Wg(5H&#65533;&#65533;&#65533;&#65533;>,R&#65533;&#65533;S&#65533;{&#65533;3&#65533;yH&#65533;t&#65533;tg&#65533;.&#65533;&#19407;Z/&#65533;0Z&&#65533;&#65533;p&#65533;&#65533;{&#2031;&#65533;&#65533;`&#65533;&#65533;&#65533;&#65533; ?&#65533; &#65533;&#65533;&#1689;?&#65533;&#65533;&#65533;}&#65533;$&#14326;HZ6&#65533;&#65533;kTyj&#65533;_63j&#65533;&#65533;F5?B{80Z9}&#65533;&#65533;*&#65533;&#65533;~&#65533;&#65533;&#65533;B&#65533;g6&#65533;a[&#65533;&#65533;&#65533;&#65533;\&#65533;A^&#65533;&#65533;~B&#65533;~&#65533;&#65533;EDs9&#1940;&#65533;R&#65533;a&#65533;&#65533;J&#65533;gy)"nJ6&#65533;&#65533;&#65533;dr2&#65533;&#65533;"&#65533;)&#65533;&#65533;9sB&#65533;&#65533;%&#65533;7@*&#65533;\&#65533;'Do&#65533;H&#65533;bh&#65533;}o#&#65533;QCP&#65533;r&#65533;u&#65533;RVplK&#1283;&#65533;&#65533;u&#65533;&#1154;&#65533;E0iFh0&#65533;&#65533;&#65533;p&#65533;F&#65533;bX&#65533; f2R
DD8&#65533;}&#65533;&#65533;&#65533;&#65533;&#65533;&#65533;&#65533;&#65533;9P8&#65533;Z&#65533;4&#65533;C&#65533;\&#65533;<:&#65533;&#65533;&#65533;&#65533;qn&#65533;&#65533;q(&#65533;&#65533;&#65533;;C_&#65533;2'&#65533;71&#65533;&#65533;&#65533;OJ&#65533; &#65533;&#65533;2)&#65533;w?&#65533;8&#65533;&#65533;&#65533;t&#65533;8O&#65533;b#pt&#65533;i&#65533;db. &#65533;&#65533;&#65533;&#65533;&#65533;&#65533;`&#65533;LJ&#65533;&#65533;T	&#65533;&#1478;&#65533;&#65533;@mG8&#65533;&#65533;&#65533;!&#65533;&#65533;&#65533;&#65533;%#\&#65533;U&#65533;	pY~&#65533;k+&#65533;&#65533;&#65533;&#65533; &#65533;&#65533;Q&#65533;=p&#65533;}3CW&#65533;&#65533;&#65533;&#65533;C&#65533;&#65533;&#65533;&#65533;&#65533;13v&#65533;&#65533;a&#65533;&#65533;]&#65533;e&#65533;&#65533;&#65533;N/&#65533;qR8D-&#65533;&#65533;&#65533;&#65533;&#65533;}&#65533;&#65533;I&#65533;8&#65533;&#65533;&#65533;&#65533;&#65533;&#65533;&#65533;&#65533;WO3&#65533;&#65533;.&#65533;(&#65533;V&#65533;&#65533;a&#65533;EY`&#65533;&#65533;>&#533; Qtb&#65533;?&#65533;z&#65533;&#65533;&#65533;&#1155;&#65533;~T &#65533;hB9 mwXxH&#65533;BI{&#65533;&#65533;g0j&#65533;&#65533;&#65533;&#65533; &#65533;&#65533;&#65533;&#421;Zx&#65533;&#65533;'&#65533;g&#65533;&#65533;(&#65533;W&#65533;F&#526;&#65533;&#65533;1&&#519;-rzN7?)q&#65533;a&#65533;&#65533;Q*&#65533;	Y&#65533;V)_.P&#65533;&#65533;w	&#65533;&#65533;&#65533;&#65533;-&#65533;H=&#65533;R~&#65533;&#65533;|1 hy&#65533;00&#65533;j&#65533;'uF&#65533;>&#65533;Z8wQP&#65533;t3&#65533;&#65533;rd&#65533;$p-&#65533;`&#21987;5&#65533; &#65533;&#65533;X}=H\6&#65533;&#65533;i&#65533;bI&#65533;e&#65533;zkIj	$&#65533;&#65533;&#588;&#65533;&#65533;Pc&#65533;&#65533;#&#65533;&#65533;.&#65533;uM&#65533;&#65533;&#65533;&#65533;&#65533;&#65533;&#65533;&#65533;qA&#65533;E&#65533;d9zI&#65533;A&#65533;&#65533;&#65533;&#65533;8y&#65533;&&#65533;&#1113;'W'YT&#65533;&#65533;h&#65533;&#65533;&#65533;R!R&#65533;|d&&#65533;&#1498;&#65533;h8&#65533;&#65533;y&#1145;T&#65533;&#65533;l&&#65533;y&#65533;;&#65533;	M&#38198;&#65533;"&#65533;&#65533;&#65533;U&#65533;	&#65533;E&#65533;a&#65533;L&#65533;4M&#65533;&#65533;&#65533;Ye&#65533;&#65533;&#65533;)&#65533;&#65533;i&#65533;(6Uu&#23131;&#65533;i&#65533;u&#65533;H9&#65533;D&#65533;n&#65533;&W&#65533;r&#65533;]&#65533;&#65533;&#65533;&#65533;n&#65533;&#65533;8&#65533;&#65533;$&#65533;B&#65533;Be&#65533;&#65533;&#65533;W&#65533;#&#65533;&#65533;&#65533;$&#65533;&#65533;&#1817;&&)i &#1222;J&#65533;&#65533;97&#65533;&#341;&#65533;)&#65533;2&#65533;&#65533;&#2020;&#65533;0&#65533;@8&#65533;&#65533;&#65533;!&#65533;G&#65533;&#65533; J&#65533;&#65533;cN&#65533;&#65533;N'&#65533;Y&#65533;&#65533;tFi&#65533;gU+&#65533;	&#65533;R*&#65533;c&#65533;RpP Wha$&#65533;W'D&#65533;&#65533;*&#65533;%&#65533;&#65533;&#65533;&#65533;?&#65533;^(&#65533;&#65533;&#65533;2W&#65533;Uq&#65533;&#65533;Op&#65533;x&#65533;e&#65533;Qb>Yy<hj&#65533;(G&#65533;'hZQ&#65533;VlX&#65533;&#65533;r&#65533;&#65533;&/7&#65533;YV&#65533;A&#65533;&#65533;&#65533;Q&#65533;R&#1385;&#65533;&#65533;&#65533;IZ&#65533;&#65533; a)&#65533;&#65533;'
&#65533;&#65533;23&#65533;&#65533;&#65533;&#65533;I&#65533;d&#65533;*Z[&#65533;S S&#65533;&#65533;T Z&#65533;J&#65533;jw&#65533;&#65533;.*&#65533;i&#65533;&#65533;&#65533;!j p&#65533;-&#1704;&#65533;&#65533;n&#65533;R&#65533;8&#65533;&#65533;J&#65533;&#683;&#65533;&#65533;&#65533;&#65533;&#1707;&#65533;&#65533;Q&#65533;&#1184;&#65533;9&#65533;&#65533;&#65533;&#65533;&#65533;&#65533;0&#65533;G&#65533;&#65533;&#65533;6Y&#65533;5&#65533;&#65533;r&#65533;#&#65533;&#685;1&#65533;&#65533;&#65533;&#65533;&#65533;b&#65533;2&#65533;6&#65533;&#65533;Y&#65533;a&#65533;&#65533;e&#65533;J &#65533;&#65533;&#65533;&#65533;&#65533;&#65533;&#65533;Ob&#65533;&#65533;&#65533;x&#65533;2&#65533;&#65533;&#65533;&#65533;&#65533;z&#65533;&#65533;&#65533;y|\*i&#65533;S&#65533;z&#65533;&#65533;&#1489;#&#65533;&#65533;&#65533;&#65533;&#65533;B]&#65533;&#1074;&#65533;/+&#65533;&#65533;&#65533;&#65533;&#65533;&#65533;8y&#65533;>&#65533;&#65533;T6&#65533;&#65533;&#65533;&#65533;m&#65533;&#65533;++&#65533;`&#65533;GeK&#65533;K&#65533;p7&#65533;X@&#65533;&#65533;&#65533;&#65533;&#65533;T4&#65533;&#422;6kC2&#1452;,1"&#65533;d&#65533;x9&#65533;&#65533;fv&#65533;Qk&#65533;Zu*d&#65533;p/6&#65533;3&#65533;@[&#65533;&#65533;"v&#65533;&#65533;j&#65533;&#65533;Zbw%&#65533;v&#65533;k;&#755;@&#65533;&#65533;Wk:&#65533;FqA&#65533;m/&#65533;&#65533;&#65533;&#65533;&#65533;&:DC&#65533;1&#65533;&#65533;&#65533;G&#65533;&#65533;&#65533;&#65533;&#65533;0&#568;M&#65533;@mA&#1346;&#65533;d z&#65533;&#65533;R&#65533;%&#65533;AJ&#65533;q&#65533;&#65533;+&#65533;&#65533;&#65533;l&#65533;&#65533;7&#65533;:&#65533;&#65533;&#65533;&#65533;&#65533;'&#65533;7&#65533;?wj&#65533;&#377;8!=`!&#65533;&#65533;&#65533;&#65533;]&#65533;&#65533;&#65533;&#65533;&#65533;Z&#65533;D&#65533;&#65533;&#65533;C9&#65533;&#1607;&#65533;&#1658;a&#65533;k&#65533;&#65533;&#65533;6&#65533;&#65533;t^&#65533;&#65533;IJ&#65533;h&#65533;b&#65533;X&#65533;/&#65533;G+h5&#65533;&#65533;&#65533;&#65533;k&#65533;&#65533;&#65533;&#65533;j&#65533;&#65533;iC4&#65533;w&#65533;&#65533;)&#65533;k}&#65533;&#65533;&#65533;>&#65533;JY&#65533;9 B&#65533;&#189;&#65533;cf]z$&#65533;&#1151;&#65533;1&#65533;c&#65533;&#65533;&#65533;&#65533;H&#65533;7&#65533;&#65533;&#65533;&#65533;&#250;&#65533;&#65533;&#65533;&#65533;:&#65533;*.%i9&#65533;&#65533;&#65533;6x&#65533;;&#65533;&#65533;&#65533;<Z&#65533;&#65533;&#65533;h1,'x&#65533;y&#65533;%&#179;4(&#65533;&#65533;f&#65533;<j&#65533;+31<&#65533;&#65533;}&#65533;J&#65533;
&#1743;&#65533;B &#65533;&#65533;&#65533;&#65533;Z&#65533;&#65533;K&#65533;E&#50778;&#65533;&#65533;V&#65533;\B&#65533;&#65533;&#65533;le&#65533;&#65533;1l@h&#65533;4L&#65533;&#65533;4&#65533;;&#65533; 6K#!y&#65533;E&#65533;7&#65533;&#65533;;&#65533;&#65533;&#65533; &#65533;g&#65533;&#65533;&#65533;&#65533;&#65533;p&#65533;&#65533;&#65533;,&#65533;&#65533;l)&#453;&#65533;&&#65533;zwQ&#538;&#65533;z&#65533;g~lN&#65533;&#65533;a&#65533;7&#65533;&#65533;&#65533;&#65533;Q&#65533;)&#65533;eP&#65533;&#404;I&#65533;&#65533;&#65533;&#65533;&#65533;|&#65533;Y&#65533;E&#65533;&#65533;&#65533;q&#65533;B{JK&#65533;[&#65533;&#65533;w;qUv&#65533;&#65533;<&#65533;{&#65533;&#65533;&#65533;IK6&#65533;&#65533;|&#65533;&#65533;C&#65533;&#65533;u{e&#65533;;+!&#854;&#65533;k&#65533;&#65533;D&#65533;a:7&#65533;X&#65533;I&#65533;&#65533;&9&#65533;i&#65533;+&#65533;&#65533;&#65533;K&#65533;&#65533;&#65533;&#65533;&#65533;t&#65533;.&#65533;o&#65533;&#65533;y';&#65533;\qZ&#65533;2&#65533;&#1977;4e&#65533;J&#65533;&#65533;&#65533;&#65533;9&#65533;i&#65533;&#65533;&#65533;s&#65533;&#65533;&#65533;&#65533;&#952;&#65533;&#65533;$&#65533;b#W&#65533;fZp&#65533;&#65533;'&#65533;&#65533;R&#65533;&#660;&#65533;}m&#65533;&#65533;&#65533;C&#65533;B3&#65533;&#65533;&#65533;}G&#65533;K&#910;q&#65533;O;&#65533;e&#65533;&#65533;_R&#65533;G&#65533;m&#65533;&#65533;&#65533;w&#65533;c=c6:O&#65533;&#65533;&#65533;&#65533;&#65533;\i.&#65533;i[ &#65533;&#65533;9 &#54026;*&#65533;FP	&#65533;&#65533;&#65533;l&#65533;7m&#65533;&#65533;&#65533;&#65533;F&#65533;&#65533;&c&#65533;~&#2043;&#944;&#65533;&#65533;&#65533;&#65533;~J1g06&#65533;&#65533;&#65533;&#65533;	&#65533; ?W&#65533;&#65533;j{^&#65533;A&#65533;&#65533;&#65533;&#65533;af&#65533;&#65533;;yf}&#65533;	&#65533;&#65533;&#65533;&#65533;&#65533;&#65533;&#65533;)i	h&#65533;Jna
^pf&#65533;&#65533;&#65533;5Ud-&#65533;j&#65533;&#65533;vQ&#65533;&#65533;R~L c&#65533;&#1409;D&#65533;_&#65533;&#65533;&#65533;T}&#65533;l&#65533;	&#65533;&#65533;&#65533;C&#65533;T&#65533;B&#65533;=&#65533;q&#65533;&#65533;k&#65533;s&#65533;&#65533;&#65533;=&#65533;&#65533;&#65533;&#65533;8&#65533;k7d&#65533;+&#65533;Y&#65533;&#1138;m'T&#65533;&#65533;AB&#65533;3p&#65533;&#65533;WUU&#65533;&#65533;&#65533;&#65533;oi{&#65533;&#65533;&#65533;&#65533;&#65533;aU&#65533;!&#65533;&#1857;&#65533;&#65533;&#65533; &#65533;&#65533;&#65533;w&#65533;#a&#65533;3&#65533;&#65533;&#65533;&&#1549;)vc&#65533;&#65533;&#65533;mQ&#65533;7@	!&#65533;{&#65533;&#65533;5)-&#65533;&#65533;,&#65533;&#65533;&#65533;&#65533;1&#65533;!&#65533;&#65533;_1&DpB| Z 
U&#65533;&#65533;&#65533;h&#287;&#65533; ~&#65533;&#65533;&#65533;-!&#65533;&#65533;&#65533;KB0&#65533;(&#65533;&#65533;=&#65533;u&#65533;)1&#65533;B8&#65533;&#65533;&#65533;Y&#65533; [V&#65533;|=<bh`Boa&#65533;&#65533;!&#65533;u&#65533;&#65533;&#65533;U&#65533;I*%*&#65533;:n&#65533;E&#65533;_&#65533;&#65533;
l&#65533;x&#65533;&#65533;g]3Y&#65533;&#65533;0'&#65533;B?&#65533;Q&#65533;&#65533;&#65533;&#65533;\&#65533;&#65533;j.P\b&#65533;&#65533;b)&#65533;e&#65533;F&#1944;!Q&#65533;&#65533;&#65533;C&#65533;&#65533;&#65533;&#65533;&#65533;&#65533;&#65533;&#65533;&#65533;&#65533;&#65533;&#65533;Tp&#65533;L&#65533;&#65533;&#65533;l&#65533;&#65533;n\&#65533;&#1670;&#65533;&#65533;&#65533;$&#65533;&#65533;&#65533;&#65533;&#65533;7&#65533;F&#65533;,&#65533;|3&#65533;&#65533;&#65533;&#65533;n&#65533;r&#65533;&#65533;=-&#65533;&#65533;&#65533;&#65533;{&#65533;&#65533;N}&#65533;&#65533;&#1744;d&#65533;&#65533;{&#65533;&#65533;N&#65533;&#65533;Bn&#1735;&#65533;&#65533;T&#65533;&#65533;>&#65533;El&#65533;E9J=RJ5V;i&#65533;S#meP&#65533;&#65533;su9v-&#65533;=&#65533;&#65533;&#65533;W<&#65533;&#65533;SO&#65533;^&#38286;7i&#65533;1!&#65533;&#65533;JTG:*&#65533;`X&#65533;y&#65533;&#65533;&#65533;&#65533;&#65533;~&#65533;`n&#65533; ]6&#65533;$&#65533;&#65533;J&#65533;mTl&#65533;X&#65533;q&#65533;&#65533;&#65533;RX&#65533;&#65533;Q&#65533;;6b&#65533;&#65533;8&#65533;64&#65533;&#65533;t-&#65533;&#65533;&#65533;l&#65533;&#65533;&#65533;f&#65533;N&#65533;R	~^&#65533;~&#65533;&#65533;3hR&#65533;"/&#65533;&#65533;6&#65533;&#65533;z&#65533;f&#65533;&#1553;&#65533;&#65533;&#65533;-&#65533;&#31515;&#65533;
&#65533;'\-&#65533; &#1056;&#65533;&#1245;&#65533;&#65533;&#65533;&#65533;p&#65533;&#65533;N-A&#65533;&#65533;&#65533;&#65533;F&#65533;6@&#65533;&#65533;&#65533;&#65533;&#65533;.5A?&#65533;0&#1008;&#65533;S&#65533;&#65533;*&#606;\#&#65533;1&#65533;j&#65533;&#65533;l&#65533;&#65533;`&#65533; {&#65533;n_&#65533;1&#65533;&#65533;Ab&#65533;:FPo&#65533;&#65533;&#65533;ZZ~?&#65533;&#65533;_&#65533;c!&#945;t&#65533;`&#65533;&#65533;&#65533;P&#65533;&#65533;&#65533;&#65533;&#65533;&#65533;&#65533;&#65533;_&#65533;&#65533;&#65533; &#65533;`&#65533;&#65533;&#65533;&#65533;&#65533;&#65533;&#65533; !&#65533; W ,p d  &#65533;  &#65533; &#65533;H&#65533;&#65533;&#65533;&#65533;*\&#560;&#65533;&#199;#J&#65533;(&#65533;&#65533;&#331;1R&#65533;&#561;&#65533;&#463; C&#65533;I&#65533;&#65533;&#595;(S&#65533;&#17969;&#65533;&#341;0c&#668;I&#65533;&#65533;&#859;8s&#65533;t&#65533;D&#65533;&#991;@&#65533;
J&#65533;&#65533;&#662;F&#65533;*]&#692;&#65533;&#1255;&#65533;,i(&#65533;&#65533;U%X&#65533;@&#65533;&#693;&#65533;&#1519;`^&#65533;Ivl&#1587;h&#1258;]{&#65533;&#65533;[%l&#65533;&#669;K&#65533;&#65533;&#65533;&#65533;e&#65533;&#65533;&#65533;&#759;&#65533;O&#65533;&#65533;&#65533;&#65533;&#44528;&#65533;&#200;?&#65533;
&#65533;&#65533;&#65533;&#272;#K&#65533;\p&#65533;&#65533;&#65533; b&#65533;&#65533;&#65533;&#992;&#65533;Z&#65533;&#65533;"&#65533;3&#65533;h&#890;u&#65533;&#1100;G&#65533;68&#65533;&#65533;&#65533;&#65533;&#65533;v w&#65533;&#65533;&#65533;a&#65533;<&#65533;p&#65533;< &#65533;&#65533;&#65533;&#65533;&#65533;&#1059;K&#65533;N&#65533;&#65533;&#65533;&#65533;&#1587;k&#65533;U5&#65533;&#65533;x&#65533;W&#65533;&#65533;M&#65533;|&#65533;&#65533;&#65533;	p&#65533;&#65533;&#65533;&#65533;&#65533;&#65533;&#65533;&#65533;&#735;O&#65533;&#65533;@&#65533;9h&#65533;&#65533;d`&#65533;&#1877;'&#65533;9&#65533; s<&#65533;&#65533;&#65533;	&#403;'D&#65533;&#65533;&#65533;&#1424;&#65533;&#65533;&#65533;1x&#1984;&#65533;]v&#65533;&#65533;1&#450;`&#65533;(&#65533;V&#65533;&#65533;&#65533;	(&#65533;8&#65533;&#296;&#65533;H&#65533;x&#65533;Z&#65533;n	&#65533;&#65533;;&#65533;h&#65533;}&#65533;x&#65533;-&#65533;x&#65533;0c6f[w&#65533;&#65533;
"&#65533;@ 0&#1055;&#65533;E)f]F
&#65533;&#65533;J.I&#65533;&#65533;d@#T2he&#65533;;&#65533;&#65533;e2x&#65533;&#65533;&#65533;|&#65533;&#65533;&#65533;i*i&#65533;&#65533;3&#65533;9g}&#65533;&#65533;B&#65533;[&#65533;&#65533;]&#65533;&#65533;&#65533;	&#65533;&#65533;
Z&#65533;&#917;yh&#65533;&#65533;VW&#65533;&#65533;wJ&#65533;g&#65533;&#65533;z&#65533;b&#65533;&#65533;j&#65533;$&#65533;j&#65533;NN&#65533;9&#65533;&#65533;&l	*sIX&#65533;&#65533;>&#65533;&#65533;
I&#65533;Y&#65533;&#65533;."&#292;
&#65533;&#65533;&#65533;!"&#65533;]&#65533;&#65533;2&#65533;&#1130;&#65533;;B&#65533;lf&#65533;A&#65533;&#65533;e$&#65533;&#65533;&#65533;&#65533;h&#65533;&#65533;.&#65533;Q&#65533;&#65533;^&#65533;&#65533;&#174;&#65533;-&#65533;&#65533;O&#65533;.&#65533;&#65533;&#65533;&#65533;&#65533;k&#65533;&#65533;E&#65533;&#65533;Z&#65533;&#65533;&#65533;&#65533;&#65533;e&#65533;a&#65533;&#65533; 6&#65533;&#65533;&#65533;F&#1343;[&#65533;&#65533;&#65533;&#65533;&#65533;
&#1792;&#65533;p&#65533;&#65533;zvj&#65533;&#65533;(&#65533;&#65533;2|6&#65533;(D&#65533;>&#65533;f&#465;&#65533;vU&#65533;d&#65533;`&#65533; &#65533;9k&#65533;&#65533;@-&#65533;&#65533;C&#65533;&#65533;&&#65533;KF4!&#65533;&#65533;&#65533;&#65533;&#65533;c&#65533;&#65533;&#65533;&#65533;=&#65533;)&#65533;Xg&#65533;&#65533;&#65533;&#1581;*&#65533;		&#814;&#65533;k&#65533;&#65533;1b&#65533;&#65533;&#65533;&#65533;&#65533;&#65533;Z&#65533;\&#65533;-&#65533;&#65533;t&#65533;I)&#65533;&#65533;&#65533;.&#65533;3'&#65533;&#65533;X&#65533;-9`&#65533;&#65533;<W&#65533;&#65533;'.&#65533;&#65533;70&#65533;&#65533;&#65533;t&#65533;7&#65533;ez&#65533;&#65533;h&#65533;&#1226;w&#65533;&#65533;&#65533;&#65533;&#65533;&#65533;&#65533;{;&#65533;-&#65533;&#65533;5Y&#65533;&#65533;K&#65533;_&#65533;&#65533;&#1502;&#65533;xF&#65533;K&#65533;&#65533;Pc&#65533;'&#65533;&#65533;&#65533;&#271;&#65533;9&#65533;'&#65533;&#65533;&#1460;!&#65533;&#65533;&#65533;&#65533;&#65533;&#65533;5L&|>&#65533;K&#65533;&#65533;J&#65533;&#65533;L&#65533;A?:B&#65533;k&#65533;&#65533;&#65533;Cv&#65533;y &#65533;&#65533;&#65533;4/[>&#65533;&#65533;&#65533;A&#22511;&#65533;&#65533;&#65533;&#65533;Ril{&#65533;&#65533;&#65533;G&#65533;&#65533;X&#65533;b&#65533;kH&#65533;6&#65533;&#65533;&#65533;&#65533;)
&#65533; &#65533;&#65533;&#65533;&#65533;)9 &#65533;&#65533;m&#65533;{&#65533;"P&#65533;&#65533;&#65533; v&#160;
K&#152;&#65533;!4]`&#65533;&#65533;&#65533;MGp&#65533;Y&#65533;T&#65533;&#65533;&#65533;&#65533;&#65533;&#65533;&#65533;Y&#65533;;b Y6&#65533;&#65533;&#1831;C&#65533;&#839;PTuW&#65533;&#65533;&#65533;&#65533;F,T&#65533;R	&#65533;i&#65533;(&#65533;J&#65533;8&#65533;&#65533;&#65533;@zULH&#65533;(!a&#65533;W&#65533;"&#65533;&#65533;% 2&#1713;&#65533;&#65533;q&#65533;&#65533;xE5Ve&#65533;`{z&#65533;;	&#65533;&#65533;@V&#65533;&#65533;&#65533;y&#1105;&#65533;&#65533;&#65533;&#1905;AGb&#65533;A&#65533;XEV&#65533;&#65533;`&#65533;&#65533;&#65533;3&#65533;&#65533;&#65533;}&#1555; @&#65533;&#65533;&#65533;STc&#65533;&#65533;KZGN&#805;.wyB&#65533;G?&#65533;&#1807;0i &#65533;$&#65533;{&#65533;I&#65533;&#65533;&#65533;-&#65533;R&#65533;(&#65533;&#65533;Q&#65533;&#65533;s&#65533;INFCZ&#65533;&#918;&#65533;&#65533;&#65533;B&#65533;w&#65533;r&#65533;&#65533;&#65533;r&#65533; &#65533;&#65533;&#65533;h&#65533;3\&#65533;IAj&#65533;	&#607;&#65533;3s&#65533;r$&#65533;&#65533;Y&#65533;/&#65533;&#65533;&#65533;&#65533;&#65533;A	 &#65533;N.q&#65533;&#1044;&#65533;6&#65533;Hzb&#65533;A&#65533;l&#65533;7&#65533;&#65533;&#65533;&#1608;&#65533;*&#65533;L&#65533;2SP&#65533;&#65533;&#65533;=R(<;&#65533;J.&#65533;&#65533;!&#65533;&#65533;.':&#65533;&#65533;>&#65533;1&#65533;(D&#65533;s+	4&#65533;&#65533;&#65533;A&#1753;PgR&#65533;&#65533;&#65533;&#65533;Q&#65533;0&#65533;S&#65533;&#65533;&#65533;v.5&#65533;Y""&#1223;&#65533;4&#65533;&#65533;jYrt&#65533;N&#65533;&#65533;&#65533; &#65533;.&#65533;j&#65533;&#65533;O7_&#65533;K&#65533;H&#1458;&#65533;&#65533;&#65533;&#65533;s&#65533;Ts&#65533;S&#65533;L&#65533;&#65533;X&#65533;WF&#65533;,&#65533;h&#875;^&#65533;&#65533;8lt&#65533;T5&#65533;U#&#65533; &#65533;`&#65533;]%*X&#65533;tBr&#65533;&#65533;&#65533;&#65533;&#65533;&#65533;&#65533;&#65533;&#65533;&#65533;R&#65533;&#65533;Ee&#65533;O&#65533;'	&#65533;(W &#65533;&#65533;hGK&#65533;&#65533;&#65533;&#65533;&#65533;[%&#65533;&#65533;8&#65533;rC&#65533;^g@&#65533;&#65533;&#65533;>&#65533;&#65533;&#65533;&#877;&#65533;t&#65533;&#65533;&#1443;&#65533;m&#65533;&#65533;&`&#65533;D&#65533;)&#65533;&#65533;]&#538;
&#65533;&#65533;&#65533;&#1069;&#65533;_Y &#65533;N0&#65533;&#65533;&#65533; p&#65533;T&#65533;N&#65533;4&#293;\R&#65533;+N&#65533;&#65533;%H&#65533;e%w&#65533;&#65533;&#65533;^&#65533;&#65533;&#65533;&#65533;&#65533;&#1719;&#65533;;@R&#15375;v&#65533;:6!J	0&#65533;&#65533;&#65533;&#65533; &#65533;&#65533;A&#65533;;&#1446;eS*`Tx&#65533;&#65533;&#65533;&#65533;&#65533;uly-&#65533;4&#65533;J&#65533; CJ_&#65533;L&#65533;R&#65533;J&#65533;&#65533;&#65533;&#65533;&#65533;&#65533;C&#65533;c&#65533;K#z&#65533;Gn&#729;&#65533;&#65533;]yr&#65533;&#65533;&#65533;&#14137;&#65533;&#65533;d&#65533;1&#65533;F&#65533;% &#65533;i&#65533;&#1871;A9C&#65533;&#65533;&#65533;&#696;&#65533;p&#65533;&#65533;6I&#65533;9h&#65533;&#65533;1&#65533;d&#65533;&#65533;O &#65533;/&#65533;&#65533;&#65533;fj&#65533;&#65533;_&#65533;Y&#65533;&#65533;&#65533;D&&#65533;&#65533;$f&#65533; 	&#1052;fZ&#65533;&#65533;x&#65533;&#65533;	&#65533;&#65533;#&#65533;&#65533;Y\&#65533;&#65533;2&#65533;c,0*&#65533;&#65533;&#65533;s&#65533;K&#65533;&#65533;&#65533;$=&#65533;y&#65533;Wfg&#65533;X&#65533;&#65533;&#1556;&#65533;wdN&#65533;K&#65533;)&#65533;&#65533;`E/&#65533;&#65533;&#65533;:&#65533;&#65533;b&#65533;FP&#65533;&#65533;B2&#65533;&&#65533;*&#65533;&#65533;&#65533;gO=&#65533;
&#65533;v
TK&#65533;mug^cA&#65533;&#65533;&#65533;M(&#65533;&#65533;J&#65533;&#65533;i&#65533;0X,`&#65533;{M&#65533;f&#65533;f&#65533;6&#65533;v&#65533;+X&#65533;8&#65533;&#65533;&#65533;IrFX&#65533;n:E&#65533;&#65533;^&#65533;&#65533;7&#65533;&#65533;[L&#65533;&#146;&#1702;&#65533;&#65533;*&#65533;%&#65533;&#621;&#65533;3+&#65533;{1z&#65533;&#65533;&#65533;Roo&#65533;&#65533;{&#65533;&B&#65533;&#65533;y.&#65533;PcH&#65533;y&#65533;QM&#65533;&#65533;&&#65533;1&#65533;P&#65533;&#65533;D&#65533;&#65533;#q}/I\&#65533;&#65533;&#65533;]&#65533;<Xch&#65533;{&#65533;&#65533;&#65533;&#466;&#65533;1l&#65533;&#65533;&#65533;_&#65533;&#9199;<RG&#65533;@ &#65533;&#65533;r3&#65533;&#65533;&#65533;&#65533;U0'&#65533;O&#65533;T*	&#65533;&#65533;&#65533;I&#65533;&#65533;y&#65533;&#65533;&#65533;N&#65533;&#65533;&#65533;&#65533;&#65533;&#65533;&#65533;C&#65533;&#1287;S&#65533;z&#65533;?x&#65533;]&#65533;&#65533;&#65533;&#65533;+&#65533;`/ &#65533;&#65533;@q&#65533;F:&#65533;Z&#65533;b&#65533;X&#65533;&#65533;
&#65533;o
iU&#65533;4&#65533;&#65533;Y=&#65533;&#65533;&#65533;&#65533;]&#65533;&#65533;}&#65533;d&#65533;&#65533;Ev&#65533;&#65533;=&#65533;&#65533;dm &#65533;/&#65533;g&#65533;!<&#65533;t&#65533;9&#65533;&#65533;%&#65533;&#65533;&#65533;5&#65533;&#65533;&#65533;&#1928;;75&#65533;&#65533;U&#65533;&#65533;&#65533;@&#65533;>&#65533;&#65533;&#65533;f'&#65533;&#65533;&#65533;&#65533;&#65533;|&#65533;96&#65533;&#65533;&#65533;wm&#65533;&#65533;&#65533;/&#65533;&#65533;&#65533;V|&#65533;*B&#65533;&#65533;gl&#65533;&#65533;-v&#65533;;&#65533;&#65533;5&#65533;o&#65533;&#65533;&#65533;&#65533;&#65533;8&#65533;&#65533;&#65533; o&#65533;&#65533;&#65533;b&#65533;&#670;&#65533;4&#1024;V&#65533;&#65533;o&#65533;&#65533;'~WG1D&#65533;&#65533;|&#65533;G!&#65533;&#65533;~&#65533;&#65533;yp6&#65533;L&#65533;-&#65533;&#65533;S9'8&#65533;&#65533;m&#65533;_&#65533;q&#65533;4Q&#65533;(q&#65533;E&#65533;~&#65533;&#65533;(&#65533;~|&#65533;$&#65533;LZbqWsO2&#65533;N&#65533;&#65533;&#65533;Ey&#1153;&#65533;&#65533;#06 &#65533;s
7=0&#65533;~2+_&#1154;Le$ &#65533;y&#65533;L7&#65533;dH&#65533;1XU&#65533;6&#65533;r3Q &#1537;p &#65533;'&#65533;@&#65533;u&#65533;&#65533;kj&#65533;XN&#65533;&#65533;&#65533;xn&#65533;W &#65533;&#65533;'_&#65533;Q&#65533;%M0Z%vB&#65533;&#1204;}kg2{A&#65533;.&#65533;&#65533;&#65533;&#1814;,m&#65533;b&#65533;&#65533;Wl|&#65533;4&#65533;&#65533;q0 &#65533;&#65533;u&#65533;[&#65533;%&#65533;&#65533;&#65533;d&#65533;&#65533;G&#65533;&#65533;'&#65533;v&#65533;&#65533;&#65533;F&#65533;&#65533;I&#65533;&#1416;,!q(S|&#65533;&#65533;[ZHu&#65533;&#65533;j&#65533;q&#65533;z&#65533;&#65533;:&#65533;,Z&#65533;Fa&#65533;&#65533;&#65533;&#386;&#65533;&#65533;&#65533;'@vv	 &#65533;&#738;Y&#65533;&#65533;[WC&#65533;&#65533;B &#65533;ol&#65533;;&#65533;hET(&#65533;&#65533;&#65533;&#65533;1&#65533;:%q&#65533;&#65533;'&#65533;"&#65533;_&#65533;!&#65533;&#65533;eU{&#65533;R2`5&^&#65533;l&#65533;U&#65533;&#65533;G&#65533;&#65533;&#65533;&#65533;&#65533;&#65533;&#43532;&#65533;&#65533;k&#65533;a8&#65533;&#65533;&#65533;&#65533;&#65533;&#65533;^&#65533;&#65533;&#65533;&#65533;&#65533;/>&#65533;ZP&#65533;n&#65533;S&#65533;e&#65533;&#65533;q&#65533;&#65533;$(`t	&#65533;O/&#65533;&#65533;&#65533;.&#65533;t&#65533;&#65533;&#65533;!`]n3#m&#65533;gT&#65533;&#65533;d&#65533;Hbs&#65533;J&#65533;&#65533;&#1233;&#65533;\&#65533;F]w'&#65533;&#65533;{a&#65533;X5l&#193;&#65533;&#65533;_&#65533;K&#65533;&#65533;v9&#65533;%8w&#65533;fwb)#&#1492;&#65533;/P
&#65533;&1`p~(Li&#65533;&#65533;&#65533;,8&#65533;&&#65533;&#65533;f&#13717;&#65533;&#65533;x!&#65533;A&#65533;&#65533;c&#65533;&#65533;H&#65533;-&#65533;&#65533;C@|&#65533;$rE&#65533;&#65533;>&#65533;&#65533;m&#65533;&#65533;D&#65533;&#65533;&#65533;Q&#65533;&#65533;~9:&#65533;Bt&#65533;&#65533;4 &#1480;0&#65533;T&#65533;&#278;&#65533;&#65533;6D&#65533;&#65533;7&#65533; &#65533;&#65533;2&#65533;&#408;&#65533;tu&#65533;&#65533;2&#65533;&#65533;&#65533;&#65533;&#65533;-w>+@O'I&#65533;or&#65533;U&#65533;&#65533;&#1100;8S&#65533;&#65533;&#65533;i&#1429;{-&#65533;&#65533;&#65533;&#65533;&#65533;&#65533;&#65533;"&#65533;	&#65533;)6&#65533;&#65533;Y&#65533;&#65533;&#259;&#65533;&#16685;&#65533;t&#65533;&#65533;qN&#1178;&#2040;f&#65533;h&#65533;&#65533;%&#65533;2&#65533;h&#65533;!s&#65533;&#65533;9I&#65533;wbu!&#65533;k&#65533;&#65533;)&#65533;&#22141;&#65533;l:@&#65533;_w&#65533;&#65533;@&#725;sX&#65533;&#65533;RL$&#65533;9&#65533;&#65533;ZG&#65533;X&#65533;TA'&#65533;h1&#65533;{)&#65533;$&#1438;&#65533;:*bl&#65533;7&#65533; 9~&#65533;stP &#65533;T&#65533;&#65533;;A&#65533;&#65533;&#65533;&#65533;&#65533;&#1377;&#65533;_#&#65533;&#65533;s&#65533;&#65533;&#65533;&#65533;&#65533;:&#65533;&#65533;Q&#65533;&#65533;f	&#65533;H&#65533;&#65533;O&#65533;q	&#65533; &#65533;9&#65533;&#65533;&#65533;2f&#65533;&#65533;i&#65533;&#65533;@&#65533;Q &#65533;&#65533;&#65533;&#65533;T3'p&#65533;n@@&#65533;&#65533;R&#65533;44&#65533;~2a<&#65533;&#65533;&#65533;[:R &#65533;&#65533;&#65533;l&#65533;$&#65533;z&#65533;g&#65533;&#65533;m&#65533;&#65533;&#65533;7&#65533;4&#1574;O&#65533;sir&#399;sZ^c&#65533;lw&#65533;E&#65533;&#65533;U&#65533;&#65533;&#65533;)z&#65533;gsX&#65533;B&#65533;1&#65533;&#65533;&#552;(&#65533;&#65533;:jn&#65533;&#65533;&#65533;&#65533;Q&#65533;:&#65533;S&#65533;&#65533;&#65533;&#65533;&#65533;&#65533;&#65533;&#47589;5e&#65533;&#65533;jxW!&#65533;0|&#65533;&#65533;&#65533;&#65533;m&#65533;&#65533;7&#65533;M&#65533;&#65533;&#65533;&#65533;&&#65533;&#65533;&#65533;K&#65533;&#65533;k&#65533;&#65533;&#65533; C8&#65533;&#65533;Ql&#65533;'&#65533;&#65533;&#65533;&#65533;j&#794;&#906;)~f&#65533;>&#65533;}H9&#65533;*&#1636;&#65533;&#65533;a&#65533;|&#65533;2&#65533;&#65533;&#65533;&#65533;2h&#65533;&#65533;&#618;Y1&#65533;{&#65533;&#65533;&#65533;&#65533;u&#65533;j&#65533;&#65533;&#65533;c&#65533;&#65533;&@w!&#65533;&#65533;&#65533;&#65533;&#65533;&#65533;&#65533;Xm&#65533;&#65533;8&#65533;&#65533;?&#65533;&#65533;&#65533;&#1930;&#65533;n#&#65533;leH0KG&#65533;y1N&#65533;{&#65533;vU&#65533;
5&#65533;&#65533;&#65533;&#65533;&#65533;&#65533;&#65533;J!kd>	0&#65533;f9&#1451;&#65533;MF&#65533;JJ&#65533;&#65533;&#65533;&#65533;&#65533;z&#65533;9&#65533;47&#65533;&#65533;Q&#65533;&#65533;v&#65533;&#65533;TK&#65533;&#65533;3&#65533;!&#65533;&#65533;3e$&#65533;&#65533;bj&#65533;v&#65533;[&#65533;tN 6;&#65533;&#65533;j&#65533;&#65533;c&#65533;&#65533;&#65533;&#65533;:p2&#65533;&#65533;&#65533;z&#65533;&#65533;&#65533;&#65533; B&#65533;&#65533;eK&#65533;&#65533;&#65533;&#65533;,V&#65533;[&#65533;:=&#65533;maYw z(+pl&#65533;&#690;&#65533;&#65533;&#65533;&#65533;&#65533;E&#65533;&#65533;&#1655;&#65533;q&#65533;%&#65533;2&#65533;&#65533;;cI&#65533;&#65533;&#65533;&#65533;&#65533;&#65533;&#65533;<&#42906;w&#65533;T&#65533;&#65533;&#65533;&#65533;&#65533;&#65533;&#65533;&#65533;M&#65533;&#65533;&#65533;&#65533;&#65533;&#65533;XR&#65533;&#1239;&#65533;&#560;;&#65533;&#65533; io&#65533;&#65533;W>&#65533;&#65533;&#65533;?{&#65533;&#65533;&#65533;1&#65533;&#65533;JK&#65533;&#65533;*n40@C&#65533;&#65533;?S&#65533;&#1618;&#65533;&#65533;X&#65533;&#65533;R&#65533;-&#65533;L&#65533;&#65533;$&#65533;&#65533;&#65533;&#65533;&#65533;$/;&#65533;&#65533;&#1788;{9&#65533;Pq&#65533;C&#636;&#65533;&#65533;|+&#65533;~4!&#65533;z:W{
&#65533;&#65533;y&#65533;&e&#65533;&#65533;"F&#1039;&#65533;&#65533;&#65533;&#65533;&#65533;&#1560;&#182;ir&#65533;&#1531;&#65533;Wd&#65533;'&#65533;&#65533;?:&#65533;&#65533;&#65533;&#65533;]"&#65533;8riF m&#65533;&#65533;]\&#65533;&#65533;a&#65533;&#65533;&#65533;&#65533;&#65533;J&#65533;&#65533;ftm
&#65533;&#65533;&#65533;j&#65533;&#65533;&#65533;y&#65533;&#65533;&#1635;&#65533;[&#65533;&#65533;-W%\&#1587;&#65533;*&#65533;&#166;&#65533;  &#65533;/\1&#812;yy&#65533;S&#65533;$&#65533;&#65533;&#65533;&#65533;&#65533;Y~&#65533;&#65533;&#65533;[&#65533;qb&#65533;mG&#824;gg&#65533;&#65533;&#1133;W&#65533;U&#65533;&#65533;SL&#326;&#65533;6\&#65533;&#65533;&#65533;&#65533;&#65533;&#65533;n&#65533;G&#326;&#65533;\#A,&#65533;&#51925;@&#65533;&#65533;k*|&#65533;&#65533;&#65533;
&#65533;&#65533;%&#65533; &#65533;&#65533;&#65533;S&#65533;&#1099;u \-Y&#65533;&#65533;:&#547;&#65533;ud
_&#137;&#65533;&#589;u&#65533;&#65533; &#65533;0	&#65533;b&#130;&#65533;>&#65533;!&#191;&#65533;&#65533;&#65533;=b]h&#65533;D&#65533;&#629;z&#65533;M&#219;&#65533;&#65533;r&#65533;&#673;|&#65533;&#65533;<&#65533;#&#65533;&#65533;&#65533;&#65533;\$*&#65533;!&#65533;`2U&#65533;6&#210;&#65533;&#294;&#65533;\u&#65533;&#65533;w&#798;U&#65533;<&#65533;h&#65533;{&#65533;-&#65533;&#65533;&#1234;&#65533;&#65533;&#65533;&#65533;"~N&#65533;y&#65533;&#65533;&#636;m&#529;&#65533;&#65533;&#5921;&#65533;&#65533;2&#65533;3%&#65533;&#65533;&#65533;I&#65533;&#65533;&#1228;5B&#65533;&#65533;&#65533;^&#1771;&#65533;&#65533;i]L&#65533;&#65533;\&#65533;&#65533;&#1068084;7~&#65533;&#65533;&#65533;Q&#65533;b!&#65533;:&#65533;0`&#65533;Kt&#65533;&#65533; &#65533;&#65533;n ^&#65533;&#65533;g1&#65533;&#65533;=vKt &#65533;=10&#426;&#65533;n&#65533;m-&#65533;b&#65533;&#65533;&#65533;&#65533;&#65533;6&#65533;&#65533;&#65533;&#65533; u&#65533;Fl&#65533;^&#65533;&#65533;9&#65533;Q&#65533;&#65533;&#65533;#&#65533;K
&#65533;D&#65533;p&#65533;&#65533;&#65533;4M&#65533;R&tP&#65533;&#65533;&#65533;*&#65533;&#65533;Lc&#65533;x&#65533;=d&#65533;&#65533;&#1847;]&#65533;?(&#65533;&#65533;2&#65533;c}@y&#65533;!s&#65533;&#65533;O&#65533;1 &#65533;&#65533;&#65533;&#65533;&#65533;_2b&#65533;T&#65533;&#65533;J7^'w&#65533;&#65533;&#65533;1&#65533;&#65533;&#65533;X&#65533;&#65533;&#65533;&#65533;S&#65533;,eM,F]&#65533;y&#65533;&#65533;&#65533;&#65533;M&#65533;&#1598;&#65533;u&#65533;&#65533;dU&#53645;[Xm&#65533;&#65533;Q&#65533;7&#65533;M O&#65533;&#65533;l&#65533;&#65533;M&#65533;&#1523;:&#65533;z7GS&#65533;M&#65533;@&#65533;.&#65533;P*&#65533;&#65533;#&#65533;|&#65533;P
&#65533;L&#65533;B&#65533;&#65533;&#65533;Zq,&#65533;+&#65533;&#1675;&#65533;&#65533;! &#65533;&#65533;q&#65533;!&#65533;&#65533;t&#65533;!C&#65533;&#65533;&#65533;"&#65533;&#65533;&#65533;\mmF&#65533;&#65533;&#65533;&#65533;:bJzM&#65533;l&#65533;|&#65533;&#65533;F&#65533;~&#65533;&#65533;&#65533;&#2029;&#65533;%
v0&#65533;r&#65533;&#65533;&#65533;&#65533;A`&#65533;u&#65533;&#1499;&#65533;*&#65533;&#65533;IA&#65533;&#65533;3k&#65533;&#65533;L=&#65533;&#65533;&#65533;jS*P&#65533;&#65533;&#65533;X&#65533;&#65533;&#65533;&#247;t&#65533;&#65533; K&#65533;&#65533;$nXI&#65533;1*^9&#65533;z&#1521;&#65533;]W&#65533;&#65533;t&#65533;hVYM&#65533;&#65533;&#65533;&#65533;&#65533;&#65533;&#65533;&#65533;2&#65533;&#65533;<&#65533;&#65533;Q&#65533;d[&#65533;L&#65533;&#65533;N~,&#887;5&#65533;g`&#65533;&#65533;J&#65533;Y~D&#65533;&#65533;&#65533;&#65533;L!&#65533;&#65533;<&#65533;&#65533;&#65533;&#65533;&#263;&#65533;qe&#65533;&#65533;&#1763;&#65533;&#65533; &#65533;&#65533;:&#65533;&#65533;&#65533;&#65533;&#65533;Q&#65533;&#65533;&#65533;op&#65533;&#65533;&#49958;t&#65533;f&#65533;L&#65533;&#65533;^&#65533;&#65533;l&#65533;0&#979;&#65533;,&#65533;&#65533;&#20817;&#65533;MA&#65533;`&#65533; &#65533;"&#65533;N&#65533;%&#65533;{&#584;&#65533;&#65533;&#65533;K&#65533;&#562;&#65533;&#65533;&#65533;&#65533;w&#65533;L&#2542;&#1690;#l-'&#65533;&#47559;&#65533;&#65533;lK7&#65533;&#65533;N&#65533;&#65533;&#65533;&#65533;,&#65533;&#65533;&#65533;wg,&#65533;>&#65533;&#65533;E&#65533;{&#65533;&#65533;&#65533;&#65533;&#382;B&#65533;3"$&#65533;k]0&#65533;&#65533;&#65533;&#65533;-&#65533;&#65533;B}Vk&#65533;&#65533;&#65533;&#65533;~~t[&#65533;=&#65533;&#65533;&#65533;&#65533;1&#65533;&#65533;&#65533;]&#65533;&#65533;w#'&#65533;&#65533;&#65533;&#65533;&#65533;&#406;&#65533;&#65533; E&#65533;&#65533;m&#65533;&#65533;D&#65533;0
E&#624;&#65533;&#65533;j/&#65533;&#65533;F&#65533;e&#65533;DF&#65533;@%&#65533;,&#65533;&#65533;V&#65533;&#65533;&#65533;=&#65533;&#65533;&#65533;.&#65533;&#65533;&#65533;1o-`M`&#65533;&#65533;&#65533;&#65533;-&#65533;&#65533;zAm&#65533;9/ &#65533;&#65533;&#65533;a;&#65533;H&#65533;&#33926;&#65533;48&#65533;X?&#65533;O&#65533;toR&#65533;&#65533;RN&#65533;&#65533;-l&#65533;&#65533;`&#65533;&#65533;&#65533;\~o&#65533;&#65533;g/)&#65533;&#65533;&#65533;r&#65533;&#65533;	o&#65533;&#65533;&#65533;&#65533;=d_@}&#65533;_&#65533;=e&#65533;d&#65533;&#65533;4y&#65533;&#65533;&#65533;T&#65533;&#65533;&#65533;O&#975;&#65533;&#65533;&#65533;&#65533;&#65533;_&#65533;&#65533;1&#65533;7b&#65533;&#65533;&#65533;&#65533;&#65533;6&#65533;&#65533;&#65533;&#65533;&#65533;&#65533;&#65533;&#65533;w&#2020;&#65533;&#65533;&#65533;^&#65533;&#65533;&#65533;&#65533;&#65533;x&#65533;&#65533;1o~&#65533;	p&#65533;H&#1143;&#65533;&#65533;&#65533;&#53488;&#65533;&#65533;&#65533;&#65533;F&#65533;&#65533;??&#65533;&#65533;&#65533;&#65533;_&#65533;_&#65533;&#65533;&#65533;&#65533;&#65533;&#65533;w&#65533;&#65533;&#65533;_&#65533;&#65533;&#65533;&#65533;?&#65533;K&#65533;&#65533;&#1439;&#65533;&#65533;O&#65533;g
&#65533;&#65533;&#65533;&#65533;? !&#65533; h ,p f  &#65533;  &#65533; &#65533;H&#65533;&#65533;&#65533;&#65533;*\&#560;&#65533;&#199;#J&#65533;&#65533;&#65533;	&#65533;3j&#65533;&#561;&#65533;&#463; C&#65533;I&#65533;&#65533;&#595;%-&#65533;\&#626;&#65533;&#727;0c&#668;I&#65533;&#347;8&#65533;&#65533;TY&#65533;&#65533;&#991;@&#65533;
Jd&#931;;&#65533;*]&#692;&#65533;&#1255;P"&#65533;&#65533;&#65533;&#1387;X&#65533;j&#65533;8u&#29869;`&#202;K6&#65533;&#1523;h&#65533;&#65533;]&#758;&#65533;&#1783;&#65533;v&#65533;	&#65533;&#65533;&#1915;x&#65533;&#65533;U&#183;&#65533;&#1148;&#65533;&#65533;ro&#2047;&#65533;+>)&#65533;&#65533;E&#65533;{st&#52722;a&#658;3k&#65533;H&#65533;&#65533;a&#65533;&#65533;1v&#65533;&#52852;&#65533;&#1256;S&#65533;^&#890;&#65533;&#65533;&#1520;c&#734;}&#65533;&#65533;&#35809;&#65533;&&#65533;&#65533;&#65533;&#65533;&#65533;&#65533;&#65533;N&#65533;&#65533;q&#65533;8n(&#65533;&#65533;&#65533;m&#1849;&#65533;N&#65533;&#65533;t&#65533;2N&#65533;8&#65533;&#65533;{w5&#65533;&#65533;&#65533;'&#65533;&#65533;z&#65533;&#65533;&#65533;&#65533;S=P&#65533;,H&#65533;&#65533;&#65533;&#65533;&#134;0x&#65533;V/&#65533;7&#65533;/&#65533;&#1984;&#65533;a&#65533;&#65533;|f`&#1986;&#65533;&#65533;0&#65533;o:&#65533;&#65533;s&#65533;&#65533;&#65533;&#65533;&#65533; &#4481;5&#65533;&#193;&#65533;@_}&#65533;&#65533;&#65533;&#65533;&#65533;6&#197;&#65533;&#440;os&#65533; &#65533;&#65533;8*&#65533;&#65533;&#65533;&#65533;9w&#1807;@&#65533;&#65533;&#65533;T5<&#65533; &#65533;&#65533;&#65533;26)&#65533;]&#65533; &#65533;|8&#65533;h&#65533;)xC&#65533;Av&#39248; 4p&#65533; &#65533;N&#65533;&#65533;&#65533;_&#65533;gc&#65533;6d&#65533;$&#1465;Cor($vF&#65533;Y&#65533;=&#65533;)&#65533;UlB&#65533;C|7j&#65533;(&#65533;u&#65533;&#65533;&#65533;&#65533;&#65533;&#65533;\.&#65533;&#65533;&#65533;|&#65533;&#22556;>5&#65533;xs&#65533;J&#65533;v"&#65533;x&#65533;
&#65533;&#65533; ZNZ}&&#65533;&#65533;@ B
]&#65533;&#65533;&#65533;)&#65533;U&#65533;x&#65533;V&#65533;&#65533;&#65533;,0&#65533;*&#65533;&#65533;
&#65533;&#65533;&#65533;Zf&#65533;&#65533;&#65533;*&#65533;&#65533;H&#65533;*&#65533;8
&#65533;c}Y6*&#221;&#65533;&#65533;&#474;`.&#65533;&#65533; &#65533;&#1270;&#65533;So&#65533;&#65533;&#1707;&#65533;&#65533;r;P&#65533;:6&#65533;&#65533;&#65533;!yn&#65533;&#65533;r	&#65533;l&#65533;&#65533;&#65533;&#65533;f&#65533;&#65533;&#65533;&#65533;&#65533;	&#65533;&#65533;5&#65533;&#65533;F&#65533;&#65533;Upi&#65533; &#65533;q&#65533; &#65533;,&#65533;&#535;d&#65533;A&#784;&#282;&#65533;&#65533;e&#65533;g-&#65533;&#65533;c&#65533;l&#65533;L&#65533;&#65533;<&#65533;&#65533;3]&#65533;E&#65533;&#65533;Wi*&#65533;HK&#65533;&#65533;&#65533;&#65533;M&#26611;&#1564;&#65533;LWm&#65533;&#65533;&#65533;&#65533;&#65533;*Z&#65533;&#65533;G'-&#65533;&#65533;X?&#65533;&#65533;na&#65533;&#65533;&#65533;&#65533;&#65533;&#65533;&#65533;4m&#65533;&#65533;&#65533;Fc&#65533;&#1038;-&#65533;&#65533;sG&#65533;&#65533;&#65533;&#65533;*&#65533;&#65533;&#65533;&#65533;&#65533;C&#65533;&#65533;&#1800;&#196;Vr!Mw&#65533;w;&#65533;&#65533;&#65533;N&#65533;&#65533;g-6k&#65533;8HZ&#10299;&#65533;&#65533;1*Q&#65533;z&#65533;&#65533;&#65533;-&#65533;&#65533;&#65533;&#65533;&#65533;&#65533;j(&#65533;&#65533;&#65533;&#65533;dJ&#65533;e&#65533;&#65533;&#65533;&#65533;NRIBD&#65533;&#65533;&#65533;&#65533;&#65533;&#65533;&#65533;6&#65533;&#65533;)A&#65533;&#65533;l&#65533;&#50391;&#65533;q&#65533;k&#65533;&#65533;z&#65533;ew&#65533;&#65533;&#65533;&#65533;U&#65533;S&#1506;&#65533;&#65533;p&#65533;a&#65533;q&#65533;&#65533;&#65533;e&#65533;uy&#65533;&#65533;id&#65533;M.&#65533;&#65533;&#65533;&#384;&#65533;&#65533; 	OL6&#65533;&#65533;!&#65533; &#65533;&#65533;&#65533;&#65533;%&#65533;q&#65533;v&#65533;k&#1944;&#65533;&#65533;&#65533;Q&#65533;l&#635;"&#65533;9<&#65533;L4 B Gh&#65533;&#65533;,N&#65533;s&#65533;B&#65533; &#65533;$&#65533;}&#65533;&#65533; &#65533;8&#65533;&#65533;&#65533;=&#65533;&#65533;s &#65533;0&#65533;&#65533;&#65533;&#65533;@V&#65533;#S&#65533;&#65533;^&#65533;;1#&#65533;&#65533;&#65533;&#65533;&#65533;z-&#65533; /&#1313;p&#693;&#65533;&#65533;)`/&#65533;Ac&#65533;&#65533;&#233;&#65533;&#65533;c &#65533;&#65533;Vu&#65533;2ND&#65533;&#65533;&#65533;CX(6|&#65533;@^&#65533;fHC&#65533;E&#65533;&#1757;&#65533;~D&#65533;&#65533;e&#65533;?P&#65533;	4&#65533;&#65533;|
a&#65533;&#65533;&#65533;.&#65533;H&#65533;7&#65533;"C&#65533;&#65533;Q&#65533;_7;S&#65533;&#65533;&#632;&#65533;&#65533;o&#65533;*&#65533;	&#65533;H&#65533;&#65533;N$&#65533;&#65533;.+&#65533;&#65533;~&#65533;&#65533;&#65533;md`E!2`&#65533;&#65533;_'w)>&#65533;&#65533;fh^&#65533;&#65533;&#65533;H&#65533;&#65533;B&#65533;D&#65533;+&#65533;&#28214;&#65533;QsX&#65533;O&#65533;Lc;t&#65533;K&#65533;zd/&#65533;&#65533;&#65533;,qx&#65533;H&#65533;&#65533;&#65533;-&#65533;d2&#65533;`$&#65533;x 
h&#65533;	A5&#65533;&#65533;Hq&#65533;&#65533;	&#65533;	&#65533;Nq&#65533;&#65533;h&#65533;&#65533;V w&#65533;&#65533;Y&#65533;&#1241;&#65533;k&#65533;&#65533;w&#65533;.R&#1475;&#65533;&#65533;()=|Z&#65533; &#65533;F7&#65533;&#65533;%&#65533; 9&#737;AHG*Rc&#65533;&#481;&#65533;&#65533;X&#65533;JW&#65533;s{'&#65533;lI&#65533;a&#65533;I&#65533;&#65533;N	h&#65533;Hqi?&#65533;&#65533;j&#65533;&#899;@&#65533;&#65533;&#65533;&#65533;PKc&#65533; &#1964;e&#65533;&#65533;N'O&#65533;&#65533;&#65533;`iK;&#65533;&#65533;&#19538;&#65533;&#65533;&#13420;&#65533;<&#65533;&#1683;)&#65533;K&#65533;Z&#65533;&#65533;&#65533;&#65533;&#1384;&#65533;Bj&#65533;J&#65533;E&#65533;&#933;&#65533;&#65533;&#65533;&#1381;&#65533;T&#65533;&#65533;&#65533;+Ow&#65533;5&#65533;&#65533;+&#65533;&#65533;_
&#1337;&#65533;w8+&#65533;]&#65533;&#65533;&#1426;&#65533;C1&#65533;U0:Y&#65533;&#65533;&#65533;&#65533;lf &#65533;yE&#65533;v&#65533;k&#65533;aLO&#65533;&#1526;&#65533;&#65533;&#65533;&#65533;um4 &&#65533;&#65533;&#65533;U&#65533;L&#65533;c;f8&#65533;	%&#65533;&#65533;&#65533;p&#65533;&#65533;*&#65533;&#65533;&#65533;&#237;dy&#65533;&#1720;6&#65533;c&#65533;&#65533;t&#65533;K&#1859;&#320;&#65533;Ej&#65533;xB&#65533;e&#65533;1CK&#65533;&#891;&#65533;K&#65533;&#65533;&#65533;8&#65533;&#65533;m/&#65533;%|&#65533;X8&#65533;h&#65533;IU&#65533;&#65533;&#65533;&#65533;&#65533;&#879;&#65533;J&#1028;&#65533;N&#65533;=&#65533;&#65533;F&#65533;&#65533;J&#65533;N&#65533;&#65533;&#65533;BT&#65533;&#65533;w &#65533;`&#65533;&#65533;
[&#65533;&#65533;&#65533;&#65533;&#65533;&#65533;&#65533;&#65533;6&#65533;1Wy&#65533;eG&#65533;K&#65533;9K&#65533;{&#65533;&#65533;aB,b&#65533;&#65533;);&#65533; AP&#65533;$&#65533;3&#65533;0&#65533;He&#65533;A&#65533;:&#65533;r8~&#65533;=&#65533;&#65533;YkV&#65533;3&#65533;&#65533;&&#65533;&#65533;3&#65533;R&#65533; &#65533;@&#65533;&#65533;hV&#65533;NE&#65533;%&#967;&#65533;&#65533;w&#65533;&&#65533;&#65533;&#65533;&#65533;&#65533;Y2
&#65533;&#65533;2&#65533;u&#65533;&#65533;*&#65533;&#65533;&#65533; ]k&#148;&#65533;&#65533;&#65533;&#65533;&#65533;R&#65533;'&#65533;Z5&#65533;&#65533;&#65533;G=&#65533;&#65533;&#65533;&#1270;&#65533;&#65533;E&#65533;'&#65533;c&#65533;&#65533;x=&#65533;&#65533;6&#65533;lQ&#65533;&#65533; 8&#65533;,&#65533;&#1765;&#65533;&#65533;.&#65533;&#65533;<J&#65533;P&#65533;&#1160;&#65533;;&#65533;&#65533;&#65533;&#65533;&#65533;&#65533;U&#65533;~&#65533;&#65533;B&#65533;^&#65533;N&#65533;&#65533;O{m&#65533;j&#65533;^&#65533;&#65533;&#65533;.4&#65533;&#65533;&#65533;&#65533;O&#65533;&#65533;&#65533;&#65533;R&#65533;p&#65533;&#65533;7&#65533;&#65533;&#65533;&#65533;&#65533;NK&#65533;6&#65533;^&#65533;51&#65533;0Uc#&#65533;&<6&#65533;0&#65533;Uj&#65533;z4&#65533;dh/%&#65533;Vj&#1260;&#630;gn`&#65533;g&#65533;&#1715;{&#65533;&#65533;&#65533;[&#65533;&#65533;~&#65533;&#65533;&#65533;p3&#65533;&#65533;}D&#65533;&#65533;&#65533;~^&#439;x&#65533;&#65533;X;&#65533;W&#65533;&#65533;%&#65533;~&#65533;]&#473;&#65533;G,&#65533;&#65533;&#65533;&#65533;&#65533;&#65533;5w&#65533;
&#878;7&#65533;&#65533;*<J&#65533;&#65533;NBHPq&#65533;
&#65533;#&#65533;a'l&#65533;/&#65533;<|&#65533;&#65533;Dm&#1972;&#65533;{>&#65533;)&#65533;&#65533;&#65533;&#65533;I0?bv$j&#65533;L&#1500;k&#65533;s&#65533;L)b&#65533;RO&#65533;&#172;&#65533;24 &#65533;D7&#65533;j&#65533;&#65533;t#2a&#65533;<&#65533;&#65533;&#65533;&#65533;&#65533;P&#65533;&#65533;9&#65533;&#65533;&#65533;&#1240;t0w&#65533;&#65533;?&#65533;>S&#65533;&#65533;&#65533;O&#65533;&#728;
\&#65533; &#65533;`e&#1024;&#65533;&#65533;&#65533;&#65533;&#65533;zi$&#65533;*^&#65533;&#65533;i&#65533;&#65533;.&#65533;&#65533;&#65533;&#65533;&#65533;&#65533;&#65533;&#1788;&#65533;rx&#65533;&#65533;Z:&#65533;V&#65533;&#65533;&#65533;&#65533;A&#65533;D&#65533;&#65533;&#65533;&#65533;&#65533;&#65533;g&#65533;&#65533;&#65533;<&#65533;U&#65533;&#65533;D&#65533;&#1275;B&#65533;5@&#1104;&#65533;&#65533;&#65533;\&#65533;&#65533;&#65533;n&#65533;w&#65533;N+-&#65533;&#65533; S&#65533;&#65533;t&#65533;g&#65533;W&#65533;&#65533;y&#65533;&#65533;}&#65533;&#65533;&#65533;l"&#65533;^a&#65533;&#65533;3{&#65533;i&#65533;&#65533;?R&#65533;&#65533;9&#65533;@x&#65533;&#65533;z&#65533;&#65533;W&#65533;98%{&#65533;&#65533;D&#65533;&#65533;~#&#65533;y&#65533;:~V&#65533;}&#65533;:F[$~&#65533;&#65533;XV`T+&#65533;K&#65533;fk&#65533;&#65533;r9&#65533;k&#65533;'&#65533;&#65533;&#65533;}' _@dl<'jv&#65533;&#65533;&#65533;&#65533;.&#65533;e#&#65533;|m&#65533;'&#65533;l%&#65533;o&#65533;&#1472;&#65533;9&#1969;&#65533;,&#65533;8&#1713;n&#65533;3&#65533;z&#65533;U&#65533;UC&#1539;9&#65533;O&#65533;C+2&#65533;e&#65533;&#65533;K?W4&#65533;&#65533;&#65533;&#65533;*&#65533;&#65533;&#65533;&#65533;&#65533;&#65533;68vV&#65533;Q8AX&#65533;&#65533;A&#65533;D+&#65533;&#1473;lWb\&#65533;B_&#65533;2a&#65533;f"H&#65533;&#65533;b&#65533;&#65533;w|&#65533;&#65533;x&#65533;zr&#65533;8q&#65533;s&#65533;Js&#65533;OC&#65533;v&#65533;&#65533;[~&#65533;&#65533;' 5`.8(jX&#65533;&#65533;GA=&#65533;TphMY&#65533;m&#65533;&#65533;&#65533;&#16719;&#65533;&#65533;$&#65533;&#65533;6&#65533;&#65533;s/&#65533;&#65533;g&#65533;&#65533;&#65533;&#65533;|&#65533;&#65533;&#65533;8&'ke&#65533; &#65533;Sm&#65533;&#65533;&#65533;tHQJ&#65533;'6&#65533;&#65533;&#65533;&#65533;&#65533;e&#65533;q&#65533;&#65533;Pp&#65533;&#65533;Z sx&#65533;&#65533;P&#65533;?&#65533;&#65533;j&#65533;3j&#65533;&#65533;&#696;&#65533;&#65533;&#65533;T&#65533;t&#65533;&#65533;&#65533;h&#65533;&#65533;PX&#65533;n&#65533;8)7&#65533;&#65533;&#65533;&#65533;'&#1540;&#65533;{&#65533;E&#65533;&#65533;u&#65533;{7`h&#65533;&#65533;H&#65533;&#65533;M&#65533;&#65533;bi&#65533;}&#65533;&#65533;a#&#65533;&#65533;R&#65533;B5&#65533;gS&#65533;Ts&#65533;&#65533;	T:zH&#65533;&#65533;&#65533;s&#65533;Q&#65533;&#65533;A&#65533;&#65533;1S8q&#65533;&#65533;<&#65533;8&#65533;l&#65533;&#65533;&#65533;Ac@&#65533;1&#65533;&#65533;'vu8&#65533;&#280;&#65533;x+&#65533;&#65533;&#65533;+&#65533;Y7&#65533;*- =A&#65533;&#65533;&#65533;\&#65533;q&#65533;&#65533;&#65533;&#65533;&#65533;&#65533;!&#1619;>yJ(ua!&#65533;&#65533;&#65533;x$&#65533;&#65533;mN8w@&#65533;&#1044;>&#65533;^&#65533;r&#65533;F&#65533;x&#65533;*XIWi2&#65533;&#65533;4	&#65533;&ov{_yE5&#65533;&#65533;&#65533;B&#65533;&#65533;&&#65533;rl9/+&#65533;&#65533;&#65533;hqi1&#65533;$&#65533;l>&#65533;0&#65533;!&#65533;H&#65533;&#65533;6&#65533;td&#65533;6$)&#65533;F&#65533;B7&#65533;&#65533;h&#65533;&#65533;^&#65533;&#408;	!,N&#65533;&#65533;w!<&#65533;hG&#65533;&#65533;&#65533;&#65533;&#65533;:#@&#65533;&#5007;&#65533;I&#65533;&#65533;h"&#65533;&#578;A&#65533;&#65533;&#65533;&#65533;u&#65533;1&#65533;W y&#65533;09&#65533;G`j-&#65533;}%&#65533;&#65533;P&#65533;&#65533;2&#65533;&#65533;1e&#65533;y&#65533;&#65533;&#65533;&#65533;&#65533;Y&#65533;(Y&#65533;Y&#65533;Y	!&#65533;&#65533;9&#65533;0&#65533;$#|&#65533;&#65533;EP{&#129;mf"&#65533;&#65533;&#65533;	n&#2040;&#65533;&#1309;[xl&#65533;&#1167;H&#65533;y9&#65533;'|F&#65533;qdy&#65533;&#65533;&#65533;nc&#65533;Z&#65533;4H&#24804;&#65533;&#65533;+p4&#65533;\y&#65533;&#65533;&#65533;&#65533;s2&#65533;&#65533;|&#65533;&#606;'&#65533;Z@&#65533;&#65533;Ey&#65533;1&#65533;d*&#65533;iWj)q#&#65533;A&#65533;)&#65533;&#65533;S7&#65533;&#65533;h&#65533;o&#65533;&#65533;+!B
&#65533;&#65533;&#65533;RV&#65533;U&#65533;&#65533;6y&#65533;&#65533;&#65533;&#65533;Y&#65533;}>1&#65533;`zg&#227;V&#65533;"B*&#65533;&#65533;&#65533;&#65533;&#65533;i&#65533;S&#65533;&#137;&#65533;-&#65533;2&#65533;&#65533;&#65533;e)&#65533;&#65533;%A&#65533;&#65533;i&#65533;r&#65533;&#65533;&#65533;&#1125;Q0&#65533;&#65533;F&#65533;&#65533;&#65533;d&#65533;&#65533;&#65533;8&#65533;&#65533;A&#65533;&#65533;&#65533;&#65533;t&#65533; &#65533;&#65533;hr&#65533;&#65533;z:Sp&#65533;Gj'Hh&#65533;&#65533;&#65533;W&#65533;|&#65533;&#65533;z&#145;O4&#65533;G&#65533;&#65533;&#65533;n&#65533;V_&#65533;&#65533;&#65533;&#65533;&#65533;&#65533;J"8&#1564;&#65533;!&#65533;&#65533;&#65533;&#65533;&#42259;&#65533;&#65533;u&#65533;&#65533;&#65533;&#65533;ddfU&#65533;&#65533;&#65533;$Br&#65533;8q&#65533;-&#65533;'&#65533;S&#65533;,&#65533;&#65533;&#65533;!$pxn89&#65533;ZU &#65533;&#65533;&#65533; `&#65533;&#65533;&#65533;y&#65533;\&#65533;(!q%- &#65533;&#65533;j&#65533;z&#65533;&#65533;&#65533;&#65533;kq&#65533;e&#65533;&#65533;*&#65533;&#65533;C&#65533;Mz%&#65533;&#65533;r&#65533;}V"&#65533;
po&#65533;&#65533;&#65533;&#65533;2L(&#65533;&#65533;	&#65533;&#65533;&#65533;&#65533;:&#65533;G&#65533;c&#65533;F#4&#65533;o b&#65533;&#65533;@&#65533;&#548;&#65533;_&#65533;i&#65533;kJ+7=
&#65533;&#65533;(&#65533;&#65533;Q&&#65533;@&#65533;&#65533;&#65533;&#1413;&#65533;X}&#65533;' &#65533;&#65533;&#65533;&#65533;T&#65533;"(%R&#65533;&#65533;W&#65533;&#65533;&#65533;&#65533;&#65533;&#1202;il&#65533;+&#65533;&#65533;&#65533;8&#65533;}q&#65533;&#65533; kc6c$O&#65533;&#65533;@p&#65533;>&#65533;&#65533;&#65533;(jG&#65533;Yb&#65533;&#65533;C&#65533;u9aiW&#65533;&#65533;*:1&#65533;U*&#65533;iz&#65533;&#65533;&#65533;&#65533;h&#65533;&#65533;+&#65533;&#65533;&#65533;&#65533;	d/Ikq)&#65533;&#65533;B&#65533;i&#65533;&#65533;R&#65533;&#65533;j&#65533;F	&#65533;A&#65533;&#65533;:.&#65533;Z&#65533;y1&#65533;J&#65533;eahh+&#65533;"&#65533;9sK&@&#65533;&#65533;&#65533;&#65533;A&#65533;&#65533;&#65533;9J&#1369;&#65533;&#65533;w&#65533;&#65533;&#65533;)&#65533;k&#65533;P&#65533;&#65533;&#65533;&#65533;#&#65533;kK&#65533;Y&#65533;&#65533;&#65533;&#65533;P&#65533;B&#65533;&#65533;DF'&#65533;1`(&#65533;&#65533;Rj&#65533;KJY21&#65533;X&#65533;$&#65533;0&#65533;Y&#132;KvA&#65533;&#65533;vK&#65533;Kq&#65533;K&#65533;&#65533;&#65533;R&#65533;&#65533;&#65533;&#65533;-&#65533;[&#65533;+&#65533;H&#65533;S+G&#1107;X&#65533;&#65533;&#65533;&#65533;&#65533;K&#65533;&#65533;&#65533;&#65533;&#65533;&#1784;&#65533;&#65533;Gz&#65533;&#65533;&#65533;~BG&#65533;&#38652;&#65533;WW&#65533;&#65533;(&#65533; &#65533;(&#65533;&#65533;&#65533;&#65533;&#65533;&#65533;&#767;&#65533;&#65533;&#65533;*&#65533;[&#65533;&#65533;}&#65533;J&#427;gawN&#65533;&#65533;&#65533;'tib&#65533;&#65533;(1&#65533;&#65533;&#65533;&#65533;z&#65533;E&#65533;&#65533;XQ&#65533;F&#65533;&#65533;{&#65533;<&#65533;&#65533;&#65533;&#65533;o&#65533;f&#65533;K@Ib$7&#65533;b&#65533;I&#65533;8s&#65533;+&#65533;N&#65533;&#65533;&#65533;{&#65533;`ZF+q&#65533;&#65533;&#65533;CP&#65533;&#65533;&#65533;4<lV8gw|&#65533;\;WR&#65533;&#65533;&#65533;P&#65533;~&#65533;&#65533;&#65533;e,&#65533;&#65533;&#65533;P&#65533;Q&#65533;&#65533;U&#65533;_,&#65533;&#65533;Z&#65533;-W&#811;5&#787;&#65533;s &#65533;P
wi&#65533;&#65533;vz&#65533;a&#65533;&#65533;`&#65533;$j&#65533;ReP&#471;J&#65533;f&#65533;&#65533;h&#65533;&#65533;<\{|&#65533;4&#65533;
[&#65533;&#65533;'_U&#65533;&#65533;-P&#65533;xK&#65533;&#65533;`&#65533;IG&#65533;+&#65533;o|&#632;&#65533;&#627;W&#65533;&#65533;+&#65533;&#65533;&#65533; y*|5L<&#65533;v&#65533;&#65533;&#65533;&#65533;p&#65533;&#65533;&#65533;&#65533;&#65533;xx&#65533;2&#65533;"&#65533;-&#65533;Tj&#65533;&#65533;:&#65533;&#65533;w&#65533;[H&#65533;&#65533;&#65533;&#65533;&#65533;L&#65533;K&#65533;&#65533;&#65533;&#65533;SN&#65533;&#431;&#65533;&#65533;&#65533;|&#65533;&#65533;"&#65533;:%&#65533;@&#65533;:JQ&#65533;&#65533;s&#65533;&#65533;i&#65533;qk`&#530;&#65533;-&#65533;&#65533;L&#65533;&#65533;&#65533;m&#65533;&#65533;L&#65533;&#65533;&#65533;&#65533;&#697; &#65533;Gd&#65533;&#65533;h&#65533;(&#65533;mqR&#65533;&#65533;&#65533;F&#65533;&#65533;HG&#65533;&#65533;&#65533;&#927;&#65533;&#65533;&#65533;&#65533;L&#65533;&#65533;&#65533;w&#65533;^&#65533;&#761;&#65533;&#65533;&#65533;&#65533;&#65533;&#65533;ip(&&#65533;&#65533;&#65533;,i&#65533;&#65533;&#65533;c&#65533;m&#65533;A/&#65533;:&#65533;=&#65533;,&#65533;;=Z&#65533;&#65533;co&#1483;BB&#65533;2&#65533;wa &#65533;O&#65533;&#65533;&#65533;&#65533;k&#65533;s&#65533;%&#1964;&#65533;h&#65533;	&#65533;&#65533;&#65533;3&#65533;&#65533;O}1d&#65533;x&#65533;	&#65533;&#65533;*&#65533;3G@34y&#65533;,&#65533;-b&#65533;X@`&#65533;&#65533;O&#65533;&#65533;&#65533;%&#65533;l&#65533;<&#65533;H&#65533;a&#65533;JL&#65533;y&#65533;?&#65533;&#1855;x&#65533;&x&#65533;)&#65533;&#65533;H&#65533;Un;&#65533;&#65533;b&#65533;&#65533;[&#65533;J&#65533;&#65533;&#65533;(2&#65533;&#65533;~
!&#65533;h &#1743;]'&#65533;*&#65533;&#65533;&#65533;cP[ &#1308;&#65533;&#65533;!&#65533;\&#65533;hP	&#65533;&#65533;u&#65533;&#65533;z&#65533;`&#65533;&#65533;<`&#65533;9a&#65533;&#65533; h(&#65533;b&#65533;"&#65533;1&#65533;&#65533;&#65533;,&#65533;&#65533;gMQ&#65533;]&#65533;nPN;&#65533;,F2&#65533;9!&#65533;&#65533;&#65533;&#65533;&#65533;U&#65533;&#65533;&#65533;TT&#65533;&#65533;&#65533;Y&#65533;&#65533;:&#65533;&#65533;&#65533;&#1805;'&#65533;Hc&#65533;&#65533;&#65533;]&#65533;&#65533;[&#65533;@&#65533;R&#65533;&#65533;C&#65533;1&#65533;&#65533;o5&#65533;&#65533;&#65533;&#65533;&#65533; x&#65533;&#65533;n&#65533;&#65533;R&#65533;]x&#65533;&#65533;P&#65533;] &#65533;bn)0&#65533;&#65533;M&#65533;"*&#65533;&#65533;cl&#65533;d[&#65533;&#65533;m&#65533;&#586;&#65533;uV&#65533;&#65533;=&#65533;n&#65533;Cx&#65533;fw`z&#65533;)&#65533;[b&#1255;&#65533;&#65533;l&#65533;&#65533;&#65533;7U&#1105;M&#65533;G&#852;u&#65533;:g=&#65533;v!&#65533;LD&#65533;(#N
.z&#65533;&#65533;|A	^&#65533;&#65533;G&#65533;&#65533;O9&#65533;qH&#65533;NQ&#65533;}&#65533;^7"c&#65533;]n&#65533;&#65533;&#65533;&#65533;'&#65533;3&#65533;&#1788;&#65533;:&#65533;&#65533;&#65533;&#65533;*h&#65533;&#65533;]&#65533;\&#65533;u&#65533;<&#65533;s&#65533;8Q	&#65533;&#65533;&#65533;&#65533;m&#65533;&#65533;&#65533;&#65533;&#65533;&#65533;&#65533;=&#65533;&#65533;&#65533;&#1260;&#65533;&#65533;&#65533;| &#65533;&#65533;Q&#65533;&#1940;MX&#65533;b!&#65533;&#65533;y&#65533;U~
&#65533;&#65533;&#65533;X1&#65533;p0"&#65533;2&#65533;&#65533;&#65533;`&#1954;&#65533;&#65533;G5;&#65533;&#65533;C&#65533;?l&#65533;	&#65533;i&#65533;&#65533;&#65533;!&#65533;5&#65533;AT&#65533;&#65533;C&#65533;f&#65533;&#65533;&#65533;x&#65533;k\&#65533;}ai&#65533;&#65533;&#65533;<M &#65533;fN&#65533;~%>&#65533;&#65533;&#65533;&#65533;&#65533;&#48326;[NFE&#65533;&#65533;&#65533;&#65533;1&#65533;=&#65533;&#65533;&#65533;&#65533;`z&#65533;&#65533;^&#65533;P&#65533;&#65533;&#1217;q&#65533;&#65533;4Hb&#65533;&#186;SH
`&#65533;P&#65533;f&#65533;o&#65533;&#65533;b>&#65533;&#65533;VD&#972;&#65533;;*}&#65533;&#65533;n&#65533;&#65533;&#65533;O&#65533;&#65533;&#65533;U5&#65533;*&#65533;&#65533;"p&#65533;j&#65533;>&#65533;mx&#65533;&#65533;&#65533;-&#65533;&#65533;>\&#65533;_&#65533;&#65533;Z&#65533;$}&#65533;&#823; O&#65533;0Ta)&#65533;&#65533;y/&#65533;z&#65533;%&#65533;&#65533;&#65533;&#65533;Z&#65533;\&#65533;O&#65533;;&#65533;&#65533;&#65533;G:mNh&#65533;&#65533;&#65533;&#65533;s
&#65533;&#65533;&#65533;&#65533;S&#65533;&#65533;&#65533;~O&#65533;&#65533;!d&#65533;&#65533;&#65533;&#65533;2(U~&#65533;&#65533;&#65533;d}B&#65533;v&#65533;&#989;&#65533;&#65533;&#65533;J&#65533;&#65533;(d&#65533;&#65533;&#65533;&#65533;&#1171;&#65533;&#65533;&#65533;&#65533;&#65533;M&#65533;&#65533;b&#65533;&#65533;&#65533;&#65533;&#1439;&#65533;F&#65533;&#65533;&#65533;&#65533;&#65533;	&#65533;&#65533;@&#65533;&#65533;'%&#65533;&#1400;_&#65533;&#65533;dm&#65533;&#65533;&#1437;&#65533;&#65533;?
}&#65533;&#65533;&#65533;&#65533;&#65533;&#65533;&#65533;&#65533;&#65533;&#65533;):&#65533;!&#65533;&#65533;a&#65533;&#65533;&#65533;&#65533;&#65533;&#65533;I&#632;&#65533;o~`&#65533;&#65533;R&#1055;M&#65533;?&#65533;&#1860; !&#65533; T ,r h &#65533;&#65533;  &#65533; &#65533;H&#65533;&#65533;&#65533;&#65533;*\&#560;&#65533;&#199;#J&#65533;&#65533;&#65533;	&#65533;K&#65533;P&#65533;&#561;&#65533;&#463; C&#65533;I&#65533;&#65533;&#595;(S&#65533;i&#65533;&#405;0c&#668;I&#65533;&#65533;&#859;8s&#65533;l90&#65533;&#927;@&#65533;
J&#65533;&#65533;Q&#65533;<&#65533;<&#692;&#65533;&#1255;P&#65533;J&#65533;h&#65533;j&#1385;X&#65533;j&#65533;&#693;+K&#65533;W&#65533;&#65533;K&#65533;&#65533;Y&#65533;J&#65533;&#65533;<&#758;&#65533;&#1783;p'&#65533;]&#65533;&#65533;&#1907;E&#65533;&#65533;{&#65533;&#65533;^&#65533;L&#65533;&#65533;&#65533;&#197;&#65533;^&#65533;&#65533;&#65533;&#65533;&#464;&#65533;&#65533;&#65533;&#65533;xr&#65533;&#408;3k&#65533;&#65533;&#65533;&#65533;&#992;C&#65533;M&#65533;&#65533;&#65533;&#1256;S&#65533;^M&#65533;s&#65533;&#65533;2]&#65533;&#65533;M&#65533;&#65533;&#65533;&#1784;s&#65533;6&#65533;c&#65533;9&#65533; .;)l&#65533;&#331;_&#65533;\&#65533;e'L&#65533;&#65533;@&#65533;&#65533;&#65533;<&#65533;X&&#65533;}7&#65533;&#65533;&#65533;=7&#65533;O&#65533;b,&#65533;KX&#65533;
&#65533;&#65533;i&#65533;&#65533;&#65533;b&#65533;&#65533;&#65533;7&#65533;&#65533;&#65533;^:u&#65533; `&#65533;]|&#65533;&#65533;G&#65533;c&#65533;%&#65533;`C&#65533;&#65533;7&#65533;N&#65533;^&#65533;&#65533;&#65533;&#65533;_&#65533;f&#65533;&#65533;&#65533;-&#65533;!y&#65533;&#65533;
&#65533;(&#65533;(&#65533;xA&#65533;a&#65533;a&#65533;J&#65533;&#1671;4B"a&#65533;h&#65533;*&#65533;G&#192;/&#184;&#65533;d&#65533;&#65533;hd]&#1821;W&#65533;
&#65533;-	PF&#65533;&#65533;T&#65533;&#65533;&#65533;`&#65533;&#65533;{&#65533;%\I&#65533;&#65533;&#65533;dJ)&#65533;UZ&#277;X&#65533;&#21897;})'^`9&#65533;&#65533;&#65533;wN&#65533;&#65533;-&#65533; .&#65533;fX\&#65533;&#65533;&#1628;&#65533;&#65533;X&#65533;&#65533;y'&#65533;D:!&#65533;z&#65533;.&#65533;&#65533;\W&#65533;ZUi&#65533;&#65533;*J&#211;&#65533;	&#65533;h&#65533;zB&#65533;&#65533;N&#65533;&#65533;P&#65533; &#65533;&#65533;B&#65533;&#65533;U&#65533;@&#528;&#65533;M&#65533;&#43973;&#65533;jj&#65533;T&#65533;&#65533;g&#65533;&#65533;&#65533;&#65533;&#65533;H&#65533;&#65533;&#65533;u&#65533;&#65533;.&#65533;*&#65533;&#65533;v&#65533;&#65533;&#65533;&#65533;biC&#65533;&#65533;&#65533;&#65533;&#65533;&#65533;f@&#65533;&#65533;&#65533;&#65533;&#65533;&#41334;AT&#65533;&#65533;&#65533;&#65533;&#65533;NPm&#65533; ,&#65533;&#65533;&#65533;&#65533;k&#65533;C&#65533;2&#65533;&&#65533;&#65533;jXOz&#65533;&#65533; &#65533;&#65533;&#65533; h&#65533;&#65533;&#65533;&#65533;&#65533; A	&#65533;k@&#65533;l&#65533;&#65533;(&#65533;`~&#65533;&#65533;&#65533;&#65533;&#65533;&#65533;&#65533;i&#65533;&#1053;H&#65533;q@&#65533;&#65533;&#65533;J&#65533;&#188;&#65533;=&#65533;&#65533;*&#65533;+&#65533;&#65533;&#65533;e&#65533;L7&#65533;t&#65533;&#65533;&#152;&#65533;dBB2&#1260;u&#65533;&#65533;Rr -&#65533;&#65533;&#65533;*&#65533;s&#65533;A;&#65533;&#65533;F&#65533;&#65533;&#65533;3 &#65533;!&#65533;tU&#65533;&#65533;&#402;&#65533;P&#65533;&#65533;&#65533;&#65533;&#65533;xCb&#65533;&#65533;&#65533;g&#765;&#65533;kB&#65533;V&#65533;&#65533;?&#65533;6&#65533;&#65533;&#65533;myQJ2j&#65533;&#65533;&#1245;&#65533;&#65533;&#65533;sh&#65533; &#65533;l4&#65533;&#65533;&#1700;&#65533;&#65533;&#65533;&#65533;bo&#65533;&#65533;b&#65533;&#65533;&#65533;&#65533;&#65533;T&#65533;&#65533;9&#65533;
&#65533;&#65533;&#65533; &#65533;&#65533;t&#65533;&#65533;&#65533;a&#65533;B&#65533;#&#65533;C&#65533;#h&#65533;&#65533;5&#65533;&#65533;&#65533;&#1403;w&#65533;&#65533;&#65533;&#1095;&#65533;N.r&#65533;
&#65533;&#1077;h&#579;&#65533;&#65533;&#464;&#65533;+v &#65533;&#65533;&#65533;&#65533;&#65533;&#65533;o&#65533;jQf&#65533;&#65533;&#65533;&#65533;N(&#65533;&#65533;&#65533;&#65533;.&#1470;|@~&#65533;Sf8@1.r&#65533;&#65533;K&#65533;GA&#65533;Xf
&#65533;&#65533;&#65533;&#65533;?*&#65533;&#65533;&#65533;&#65533;&#65533;A&#65533;&#65533;&#65533;&#65533;i%&#65533;&#65533;c&#65533;&#65533;&#65533;&#65533;&#65533;&#65533;y&#65533;&#65533;&#65533;*H&#219;\0ox&#65533;&#65533;&#65533;8H&#65533;K&#65533;_&#65533;&#65533;&#65533;'&#65533;Y&#65533;&#65533;0<&#65533;X1&#65533;-&#65533;sQ&#65533;&#65533;&#65533;&#65533;&#65533;z:<&#65533;S&#65533;#&#65533;GbB|a&#65533;&#65533;7?&#433;nq,&#65533;@&#65533;&>2&#65533;&#65533;PT&#65533;#I&#65533;&#65533;2(e&#65533;Qi&#65533;]&#65533;b&#65533;8&#65533;&#65533;&#65533;b	&#65533;.}D6+`&#65533;&#65533;$'D&#65533;Q&#65533;&#65533;L	5&#65533;7&#65533;&#65533;gG&#65533;&#65533;c&#65533;p&#65533;F?nft&#65533;d&#65533;&E&#65533;xDD% &#65533;&#65533;&#1570;&#65533;D&#65533;%&#65533;&#65533;uJb&#65533;&#65533;&#65533;je&#65533;F&#65533;5&#65533;&#65533;(&#65533;&#65533;D&#65533;&#65533;l&#65533;|_	&#65533;&#65533;%X:S?&#65533;1&#65533;bK&#65533;2Y&#65533;&#65533;O&#65533;&#65533;&#65533;&#65533;&#65533;jL1-&#65533;>&#65533;&#58844;&#65533;6&#65533;&#65533;&#65533;&#65533;&#65533;'w&#65533;&#65533;|W&#65533;*&#65533;iX&#65533; &#65533;&#65533;&#65533;&#65533;7&#65533;&#65533;$&#65533;&#65533;&#65533;&#65533;&#65533;.N&#65533;L&#65533;\&#65533;35[Rs&#65533;&#65533;&#65533;>o>&#65533;&#65533;S&#65533;&#1208;&#65533;0&#65533;y
&#65533;&#980118;&#65533;&#65533;8H&#65533;oV
&#65533;&#65533;&#65533;&#65533;&#65533;&#1923;I&#65533;&#65533;&#65533;&#65533;&#65533;&#65533;@V&#65533;Lf&#65533;N&#65533;@&#65533;&#65533;&&#65533;&#994;5&#65533;&#65533;i&#65533;>&#503;L&#65533;&#65533;&#65533;L&#65533;&#65533;>x&#65533;&#65533;Zu&#65533;C%&#65533;A&#65533;&#65533;S&#65533;lFgK&#65533;&#65533;5&#690;&srP<&#65533;U&#65533;J&#65533;	RA6&#65533;ij&#65533;1QSieD&#65533;
|&#65533;D&#65533;u&#65533;l&#65533;V?3R&#65533;&#65533;l&#65533;&#65533;&#65533;&#65533;6Vz&#65533;G&#65533;&#65533; ^&#65533;(&#65533;&#65533;zu3&#65533;5&#65533;a'f&#65533;&#65533;&#65533;&#65533;&#65533;&#65533;hKFV&#65533;Z&#65533;&#65533;&#65533;I&#65533;&#65533;&#65533;V	 &#65533;eXd&#65533;
'&#65533;&#65533;&#65533;6&#65533;p&#65533;U7)&#65533;&#65533;W&#65533;U08pU_&#65533;H&#65533;&#65533;&#65533;&#65533;&#65533;&#65533;&#65533;Ly&#65533;J&#65533;&#65533;G&#65533;=C&#65533;&#65533;&#65533;&#65533;&#65533;;-&#65533;*B&#1047;xU&#65533;&#65533;%&#65533;Sk\&#65533;&#65533;-&#65533;&#1191;#&#65533;8/&#65533;&#65533;&#65533;&#65533;y&#65533;+&#65533;&#65533;=&#65533;&#65533;>
&#65533;&#65533;&#149;&#65533; &#65533;n&#65533;*&#65533;yI&#65533;Zi&#65533;&#65533;h&#65533;&#65533;&#65533;MNB&#65533;J&#65533;[xN`&#65533;A&#65533;4&#65533;k&&#65533;+&#65533;&#65533;&#65533;qJ&#65533;&#65533;M=&#65533;B&#523;&#65533;{x&#65533;&#65533;&#1032;&#65533;Cc	>&#65533;&#65533;"&#65533;&#65533;&#65533;&#2026;	+&#65533;R_q&#65533;&#65533;&#65533;]2I&#65533;8&#65533;&#65533;su0&#65533;&#65533;&#65533;&#565;=&#65533;e&#65533;&#65533;&#65533;o&#65533;:^&#65533;&#65533;J&#65533;w&#1876;")s&#65533;j@&#65533;=&#65533;&#65533;&#65533;I&#65533;e&#65533;&#65533;&#65533;&#65533;&#65533;&#65533;&#65533;\&f&#65533;&#65533;G i&#65533;!&#65533;&&#65533;&#65533;6&#65533;&#65533;on2&#65533;&#65533;[&#65533;9&#65533;X&#515;&#65533;&#65533;&#65533;L&#65533;q&#65533;&#65533;~&#65533;qv&#65533;8&#65533;,&#65533; )&#65533;&#65533;&#65533;&#65533;&#65533; [2B&#65533;<&#65533;KBtkEt&#65533;#&#65533;&#65533;&#65533;pP&#65533;'&#857;&#65533;&#1206;g]&#65533;}a%9|v?P&#65533;vQ*e&#427;&#65533;&#65533;g&#65533;2
8&#65533;&#764;&#65533;&#65533;}&#65533;l&#1678;*&#65533;.L&#1711;&#65533;sfL&#65533;&#65533;&#65533;3U&#65533;&#65533;<&#65533;&#65533;n*&#1653;L&#65533;^&#65533;&#65533;n&#65533;&#65533;5&#1827;&#65533;g
'&#65533;&#65533;&#65533;&#65533;$i&#65533;,f&#65533;I&#65533;uvLmtWP&#1894;K&#65533;&#65533;>s&#799;&#65533;&#65533;&#65533;.&#65533;&#65533;&#426;:&#65533;&#65533;\4&#65533;&#65533;s&#65533;*m&#65533;Vf&#65533;&#1523;uFXp&#65533;&#65533;5&#1724;m=&#65533;&#65533;&#65533;[_&#65533;t&#65533;&#65533;4&#65533;o&#65533;M@&#65533;&#65533;P&#65533;@&#65533;|&#65533;8!&#65533;I:B&#65533;&#65533;&#65533;&#65533;-'&#65533;
H1&#65533;&#65533;z&#65533;u&#65533;&#65533;%o^&#988;S)S&#65533;&#65533;&#65533;1S&#65533;m)&#65533;&#65533;+"&#993;&#65533;&#65533;&#65533;"&#65533;O_T<&#65533;qw&#65533;&#65533;Z&#65533;ycrP&#65533;&#65533;&#65533;&#65533;&#65533;}&#65533;&#65533;Pg&#65533;z#&&#65533;&#65533;&#65533;-&#65533;oF$U&#65533;&#65533;&#65533;&#65533;w&#65533;af&#65533;&#65533;&#65533;&#1919;JS&#65533;&#65533;&#65533;&#65533;s;&#65533;&#65533;&#65533;&#65533;&#65533;&#65533;&#400;&#65533;DP&#65533;(QI"&#65533;&#65533;s&#65533;i&#65533;&#65533;&#65533;&#65533;&#65533;C&#65533;&#65533;&#65533;&#65533;&#65533;K&#65533;&#65533;&#65533;=&#65533;t&#65533;&#65533;&#65533;D[1&#65533;<}D&#65533;&#65533;&#65533;&#65533;&#65533;;{=n&#65533;&#65533;&#65533;Y&#65533;&#65533;&#65533;&#65533;&#65533;&#65533;	-_[&#65533;!,+|&#65533;&#65533;&#65533;&#65533;	&#65533;!&#65533;&#65533;&#65533;&#652;_#&#804;&#65533;&#65533;(&#65533;~8&#65533;&#65533;3&#65533;c&#65533;7-&#1976;:e&#65533;&#65533;&#65533;&#65533;&#65533;=&#1507;&#65533;&#65533;&#65533;"w~o#V&#65533;gX9&#65533;K&#887;r&#65533;&#65533;$'&#65533;6bC-&#65533;a&#65533;ej%&#65533;f&#65533;&#65533;3)B 1 &#65533;xB v&#65533;#yIUy&#65533;UKPHsy%&#65533;o&#65533;Ws&#65533;&#65533;&#65533;&#65533;gl&#1537;( &#65533;&#65533;n&#65533;&#65533;T&#65533;&#65533;p&#65533;&#65533;&#65533;Yh&#65533;b&#65533;h&#65533;&#65533;&#65533;q&#65533;,&#65533;B&#65533;&#65533; H&#65533;UvVDTk&#65533;&#65533;>&#65533;&#65533;.&#65533;Gg&#65533;9n&#65533;Ag&#65533;&#65533;&#65533;&#65533;&#452;=&#65533;U&#65533;q&#65533;&#65533; j_4&#65533; &#65533;4&#65533;&#65533;'>s0&#65533; |&#65533;&#65533;&#65533;&#65533;m&#65533;A`&#65533;}n&#65533;Aqc&#65533;&#1543;&#65533;&#865;&#65533;5&#65533;j@&#65533;w&#65533;&#65533;&#65533;H/QV(-&#65533;8&#65533;f&#65533;&#65533;&#65533;&#65533;&#65533;??b&#65533;*z&#65533;&#65533;&#65533;&#65533;&#456;&#1155;]$&#65533;/&#65533;%&#65533;&#65533;FU\&#65533;&#65533;&#65533;&#65533;?q&#65533;&#65533;&#65533;5&#65533;&#65533;w&#65533;!&#65533;lS&#65533;fn&#65533;&#65533;6&#65533;&#65533;|&#65533;S-t&#65533;&#65533;~&#65533;X&#65533;&#65533;&#33243;#&#65533;xM4&#65533;O&#65533;&#65533;&#65533;&#65533;&#65533;&#65533;&#65533;&#65533;&#65533;&#65533;&#65533;&#65533;&#65533;&#65533;r&#65533;0&#65533;uN&#65533;X&#65533; w&#65533;&#65533;&#65533;R&#65533;a&#65533;A!&#65533;W&#65533;=z&#65533;&#1672;&#65533;Wn&#65533;u&#65533;&#1042;N&#65533;"&#65533;]&#65533;W^&#65533;&#65533;(&#65533;&#65533;'&#65533;&#65533;8]$&#65533;&#65533;2bY{&#65533;&#65533;&#65533;&#65533;5&#65533;y=&#65533;O&#65533;&#65533;&#65533;XU&#65533;&#65533;Exx&#65533;&#65533;=	xFc&#65533;&#65533;y&#597;&#65533;&#1542;&#65533;0`??`c&#65533;&#65533;1Q&#65533;9y&#206;
&#65533;&#65533;&#65533;8g&#65533;&#65533;&9%HN.
&#65533;&#65533;&#204;&#65533;&#65533;k&#65533;&#65533;(&#65533;TMH0Xu4&#65533;&#65533;h&#65533;D&#65533;xy&#65533;Zi&#65533;&#65533;A&#65533;&#65533;|($,y&#65533;CUZ(e&#65533;&#65533;h&#65533;|Z&#65533;gQ8w&#1826;Bz&#65533;&#65533;fh&#65533;&#65533;Z	&#65533;~g&#65533;v&#65533;&#65533;TY&#65533;&#65533;X%}&#65533;g&#722;e!&#65533;&#65533;]&#65533;h{&#1175;~&#65533;&#65533;9&#65533;&#65533;&#65533;&#65533;h&#65533;&#65533;}&#65533;Il&#65533;&#1624;pS&#65533;&#65533;g0&#65533;&#65533;1c&#65533;&#65533;P3r&#65533;^&#65533;A&#65533;&#65533;8f"rH&#65533;6Q:&#65533;&#65533;&#65533;R,&#65533;&#65533;92&#65533;4v&#65533;&#65533;	&#65533;y&#65533;&#65533;&#65533;Oq0&#65533;&#65533;*W&#65533;&#65533;{&#65533;@&#65533;&#65533;21Y&#65533;&#65533;&#65533;5;&#65533;T&#65533;ZH&#65533;&#65533;&#65533;&#65533;&#65533;U&#65533;(&#65533;&#65533;M&#65533;&#65533;,~&#65533;&#65533;9&#65533;&#65533;i&#65533;Y&#65533;+k&#65533;&#65533;:&#65533;&#65533;{&#65533;&#65533;F$G9&#65533;&#65533;&#65533;&#65533;&#65533;O&#65533;&#65533;X&#65533;&#1302;h&#65533;&#65533;&#65533;j&#65533;&#65533;Q&#65533;C0R&#65533;gY&#1567;Oa(&#65533;&#65533;yB&#65533;X&#65533;.&g
&#65533;~&#65533;. f&#65533;8&#65533;&#65533;&#65533;v&&#65533;&#1416;&#65533;I0&#65533;W&#65533;M+(&#65533;+&#65533;O&#65533;&#65533;1j&#65533;p&#65533;&#65533;&#65533;!&#65533;6&#1547;&#65533;&#65533;-1&#65533;j
`&#65533;@d&#65533;a&#65533;0&#65533;&#65533;Rpx&#65533;&#65533;I{&#65533;2liA!&#65533;&#65533;'&#65533;O&#65533;U9!h&#65533;&#65533;!d&#65533;`&#65533;j&#65533;u~^J!&#65533;&#65533;2\&#65533;&#65533;&#65533;c7Jb*gz&#65533;&#65533;&#65533;&#65533;q'#?z}&#65533;&#65533;`&#65533;&#65533; &#65533;&#65533;0&#65533;&#65533;&#65533;+&#65533;&#65533;&#65533;&#65533;#&#1127;&#65533;&#65533;&#65533;&#65533;:t@{&#65533;C&#65533;&#65533; Z0sj2,P&#65533;*&#65533;&#65533;&#65533;Y&#65533;&#65533;&#65533;&#65533;u&#65533;@&#65533;i<"6+l&#65533;+&#65533;Y&#65533;-&#65533;&#65533;&#1844;3&#65533;&#65533;&#65533;&#1706;b&#65533;&#65533;t@&#65533;fY=&#65533;&#65533;m&#65533;n&#65533;*&#65533;I&#65533;:&#65533;&#65533;!U$&#65533;f&#65533;&#570;*&#65533;nX6&#65533;N&#65533;&#65533;&#65533;&#65533;&#65533;a&#65533;&#65533;&#65533;la&#65533;&#65533;^&#65533;&#65533;&#65533;&#65533;&#65533;&#65533;&#65533;&#65533;&#65533;&#65533;
{J&#454;&#65533;j&#65533;'6 &#65533;&#65533;[&#622;
&#65533;XP&#65533;%&#65533;&#65533;&#1834;Q&#65533;&#65533;
F&#65533;
&#65533;*6&#65533;&#65533;&#65533;O6&#65533;&&#65533; &#65533;&#65533;&#65533; j&#65533;Ga,&#65533;&#65533;^&#65533;&#65533;&#65533;&#65533;&#65533;#&#65533;B{W&#65533;./g&#65533;&#65533;&#753;&#65533;&#65533;E &#65533;u&#65533;&#65533;&#65533;hW&#65533;m&#65533;&#65533;&#65533;$s<h&#65533;m&#65533;T/&#65533;&#65533;*:&#65533;	R&#65533;&#65533;
&#65533;&#65533;I(&#65533;&#65533;q&#65533;2&#65533;I&#65533;|,[&#65533;32&#65533;G{&#65533;&#65533;&#65533;&#65533;&#21609;5&#1768;1&#65533;Y&#65533;v&#65533;#&#65533;j-&#65533;&#65533;;1^&#65533;f6&#65533;&#65533;&#65533;j&#65533;V&#65533;&#65533;&#65533;y&#65533;f{&#65533;&#65533;&#65533;)j&#65533;&#65533;8&#65533;&#65533;ifq&#65533;&#65533;,J&#65533;&#65533;a&#65533;zF&#65533;&#65533;$&#65533;&#65533;|$7&#65533;&kz&#65533;&#65533;&#65533;b{&#65533;[&#303;&#65533;2	&#65533;&#65533;&#65533;&#65533;z&#65533;&#65533;&#65533;3&#65533;&#65533;&#65533;&#1420;TC&#65533;F&#65533;&#65533;w&#65533;&#65533;*&#65533;KJ&#65533;K&#65533;1&#65533;X&#65533;&#65533;fn&#65533;{&#65533;&#760;&#65533;&#65533;\&#65533;&#353;q&#65533;&#65533;&#65533;&#65533;3&#194;&#65533;oW&#65533;11=Sp:&#65533;&#65533;&#36594;&#65533;&#65533;y&#65533;O1&#65533;&#1127;&#65533;(&#65533;&#65533;c*&#65533;&#65533;5&#65533;T&#65533;&#65533;&#65533;&#65533;z&#65533;&#1355;&#65533;&#65533;jmppY&#1707;@&#65533;&#740;&#65533;&#65533;%&#1078;9&#65533;&#65533;&#65533;u&#65533;&#65533;&#65533;&#65533;&#65533;&#65533;&#65533;&#65533;&#3158;&#65533;!W`
^&#65533;&#65533;;&#65533;&#65533;&#1148;'&#1430;Q&#65533;&#65533; &#65533;O&#65533;K&#65533;&#65533;)1cM&#65533;X&#65533;&#65533;*&#65533;&#65533;*)	<&#65533;T&#65533;
&#65533;&#65533;&#65533;;&#65533;l&#65533;&#1698;F0w.&#65533;L&#65533;&#65533;{&#65533;;&#65533;J&#65533;&#65533;&#65533;W&#65533;z&#65533;	&#65533;@	Q&#65533;&#65533;&#65533;&#65533;&#65533;3xW&#65533;l&#65533;&#65533;Wu&#65533;P&#65533;&#65533;&#65533;&#65533;ABs&#65533;)&#65533;&#65533;&#65533;#<&#65533;&#65533;d&#65533;&#65533;&#65533;J|&#65533;J&#65533;}&#65533;&#65533;lp&#65533;V I'<&#65533;P'&#65533;e&#65533;&#65533;&	&#65533;sQ,&#65533;UP&#65533;&#65533;&#65533;&#65533;&#65533;w&#65533;&#65533;r&#65533;&#65533;nY*&#65533;&#65533;&#223;&#65533;Z&#65533;U&#631;+`"b&#65533;1&#65533;jSxb&#65533;&#65533;&#65533;&#65533;&#65533;PN&#65533;&#65533;jA&#65533; =&#65533;<7&#65533;&#789;\&#65533;V&#65533;&#65533;&#65533;&#65533;i&#65533;&#65533;&#65533;-z&#679;4,&#65533;9&#65533;&#65533;&#65533;h&#65533;&#65533;&#65533;&#65533;&#65533;&#65533;N&#65533;}A&#65533;&#65533;&#65533;Q&#65533;&#65533;&#65533;&#65533;&#65533;e&#65533;LT&&#65533; &#65533;&#65533;l~1T&#65533;&#729;&#65533;&#65533;&#65533;&#65533;&#65533;h&#65533;&#65533;2&#65533;I&#65533;&#65533;`&#65533;<&#65533;: &#65533;+N&#65533;&#65533;&#65533;(&'
&#65533;&#65533;&#65533;B&#65533;&#65533;-0]z&#65533;~T'+&#65533;n:*&#65533;&#65533;&#65533;&#65533;J&#65533;Qe &#716;g&#65533;5&#65533;5z&#65533;P
&#65533;&#65533;!&#65533;W&#65533;&#65533;y"&#65533;D&#65533;,&#65533;&#65533;&#65533;~&#65533;!8&#65533;&#65533;h9n&#65533;XuW&#65533;&#65533;c0&#65533;|^&#65533;&#65533;&#65533;L&#65533;M
p&#65533;&#65533;s$( m0&#360;&#65533;J-{c-&#65533;7&m&#65533;:j&#65533;;&#65533;T&#65533;5D&#65533;D&#65533;&#65533;&#65533;&#65533;&#65533;&#65533;&#65533;&#65533;W
b&#65533;&#65533;H*@&#65533;&#65533;&#65533;&#65533;&#65533;j&#65533;&#65533;B &#65533;&#65533;&#65533;&#65533;z&#65533;hceOB&#65533;&#65533;&#65533;&#65533;&#65533;(B&#668;(&#65533;&#65533;&#65533;T&#65533;&#65533;YM&#65533;&#65533;&#65533;&#65533;&#65533;&#65533;(&#65533;&#65533;/j&#65533;w&#65533;{&#65533;r&#65533;2&#65533;&#65533;&#65533;`%&#65533; &#65533;(=&#65533;:&#65533;2&#65533;&#65533;v&#65533;&#65533;&#65533;X&#65533;&#65533;_1	bm&#65533;&#65533;81&#65533;&#65533;8&#65533;1&#65533;i&#65533;&#65533;&#65533;&#65533;&#65533;yO&#65533;&#65533;
&#65533;<&#65533;&&#65533;&#65533;&#65533;DAT&#65533;p&#65533;[&#65533;&#1395;&#65533;c&#65533;LA
&#65533;W&#65533;&#65533;p&#65533;>&#65533;&#65533;&#65533;e&#65533;&#65533;&#65533;&#65533;9&#65533;&#65533;&#65533;&#65533;&#65533;&#65533;&#65533;N&#65533;	* &#65533;W&#65533;,&#65533;&#1239;c&#65533;tt&#65533;&#65533;&#65533;&#65533;7\,F&#65533;&#65533;&#65533;&#65533;&#65533;,&#65533;M&#65533;&#65533;W&#65533;&#65533;&#1652;v&#65533;&#65533;S	&#65533;BqMT&#65533;E&#65533;Np&#65533;l&#65533;"&#701;&#1111;&#65533;&#65533;w&#65533;&#65533;&#760;&#65533;&#65533;&#65533;Aa&#65533;U&#65533;&#65533;D&#65533;&#65533;&#65533;i&#65533;-y3+&#65533;&#65533;NJo^&#65533;&#65533;yZ&#65533;&#65533; ;:&#65533;hGq&#65533;&#65533;@&#65533;
&#65533;&#65533;8%&#65533;&#65533;&#65533;&#65533;&#65533;Nv&#65533;&#65533;:&#65533;&#65533;&#65533;\ &#65533;&#65533;8NR8&#65533;&#65533;n&#65533;'&#65533;&#65533;MQ3=&#65533;
Nvp&#65533;&#65533;"=&#65533;J;(&#65533;&#159;&#65533;Q&#65533;RQ3R&#65533;&#65533;&#65533;	T&#65533;c&#65533;&#65533;G&#65533;G&#65533;&#65533;3+&#65533;
@&#65533;&#65533;A&#65533;O1!&#65533;&#65533;F!&#12397;&#65533;&#65533;&#27512;&#65533;GP&#65533;&#65533;F_|&#65533;&#65533; &#65533;B&#65533;3Ld&#65533;v&#65533;^c]&#65533;&#65533;&#65533;R	&#65533;&#65533;&#65533;y&#65533;a&#896;e&#65533;&#65533;,&#65533;&#65533;&#65533;P&#65533;&#65533;&#65533;&#65533;&#65533;T&#65533;:&#65533;;&#65533;&#65533;U&#65533;5&#65533;X>|&#65533;"&#65533;2&#65533;&#65533;&#65533;2&#65533;*&#65533;3$&#65533;Y x&#25902;~r&#65533;&#65533;&#917;&#65533;&#1171;&#65533;&#65533;&#338;&#65533;C&#65533;Q&#65533;&#65533;&#65533;&#65533;&#65533;{&#65533;&#65533;_R&#65533;&#65533;x&p&#65533;&#65533;m&#65533;Xa&#65533;&#750;&#65533;&#65533;&#65533;&#65533;&#65533;X(&#65533;6&#987;&#65533;Za&#65533;&#65533;h&#65533;\&#65533;&#65533;?&#65533;(&#65533;&#65533;&#65533;4&#65533;&#460;Z&#65533;&#65533;&#65533;&#65533;<3(&#65533;[Q&#65533;&#65533;>&#65533;cN&#65533;&#65533;&#65533;&#65533;'`P	&#65533;&#65533;&#65533;&#65533;W&#65533;&#65533;&#65533;`_,?&#65533;d&#65533;:?&#1889;&#65533;v[&#65533; &#65533;&#65533;"&#65533;&#65533;&#65533;&#65533;&#65533;&#65533;?&&#65533;&#65533;&#65533;&#65533;`&#608;%0r6&#65533;&#65533;&#65533;&#65533;>_&#65533;&#65533;&#65533;J&#65533;&#65533;F?&#65533;(u"&#65533;T&#65533;v&#65533;&#65533;}&#65533;&#65533;|&#65533;&#65533;&#65533;d&#65533; G&#65533;&#65533;&#65533;T&#65533;X&#65533;Q&#65533;&#65533;Fd&#65533;&#65533;&#65533;&#65533;Z&#65533;j&#65533;&#65533;S&#65533;C&#65533;&#65533;&#65533;&#65533;Y&#65533;&#65533;J'W&#65533;z&#65533;&#65533;+9&#65533;{_&#65533;&#65533;
&#65533;-&#65533;&#65533;&#65533;&#65533;d_&#65533;G&#65533;&#65533;&#65533;&#65533;9&#328;&#65533;&#65533;X&#65533;&#65533;&#1597;&#1039;&#65533;&#65533;&#65533;&#65533;q&#65533;&#65533;&#65533;&#65533;&#65533;&#65533;t&#65533;&#65533;&#750;&#65533;&#65533;	&#65533;Y/&#65533;&#65533;nH&#65533;&#65533;{ &#65533;&#65533;&#65533;&#65533;	&#65533;P&#65533;&#65533;&#237;&#65533;j&#65533;&#65533;k&#65533;&#65533;|&#65533;&#65533;&#65533;&#65533;z&#65533;&#65533;1&#65533;&#65533;&#65533;&#65533;&#65533;&#65533;&#65533;&#65533;&#65533;&#65533;&#65533;&#65533;&#65533;&#65533;&#65533;/&#65533;&#65533;&#65533;&#65533;&#65533;?&#65533;&#65533;&#65533;&#65533;&#65533;&#65533;&#65533;?&#65533;&#65533;&#65533;&#255;&#65533;&#65533;&#65533;&#65533;&#65533;?&#65533;&#65533;/&#65533; !&#65533; W ,t p &#65533;&#65533;  &#65533; &#65533;H&#65533;`A&*Y&#65533;&#65533;&#65533;#&#65533;Hl&#65533;&#65533;&#65533;E&#65533;3j&#65533;&#65533;qb&#459;&#65533;I&#65533;&#65533;&#595;W&#65533;\&#626;&#65533;&#727;0c&#668;I&#65533;&#65533;&#859;8i~t2b&#991;;&#65533;

4c&#931;"&#65533;*]&#692;&#65533;&#1255;P&#65533;J&#65533;J&#65533;&#65533;U!X&#65533;^&#65533;&#65533;&#65533;&#65533;R&#65533;`&#202;K&#65533;&#65533;&#1651;h&#65533;&#65533;&#65533;	&#65533;po&#65533;B&#65533;(&#1531;;&#65533;&#65533;&#65533;&#759;&#65533;&#2047;&#65533;&#65533;&#65533;q&#65533;&#65533;	&#65533;&#65533;&#65533;D&#65533;&#65533;&#65533;&#65533;&#65533;&#65533;&#65533;&#65533;&#664;3k&#65533;&#65533;&#65533;hd,B&#65533;81&#65533;&#65533;&#65533;0~&#65533;&#300;&#65533;C	&#65533;)syy&#65533;&#65533;&#1784;s&#65533;&#65533;Hx&#65533;og&#65533;AoSP&#65533;&#65533;&#65533;&#65533;n&#65533;*&#65533;K&#65533;N]7&#65533;&#65533;&#65533;&#1863;G&#65533;Da&#65533;P&#65533;&#65533;&#65533;$N&#65533;G&#65533;&#958;&#65533;{&#65533;&#65533;&#65533;P&#65533;}4p&#65533;&#65533;C&#1029;&#65533;Q&#65533;&#65533;% &#65533;&#65533;%]W&#65533;&#65533;&#65533;&#65533;&#65533;&#65533;C(&#65533;&&#132;&#65533;Y`&#4455;ep&#65533;&#65533;e&#65533; <&#65533;@&#65533; &#1603;"&#65533;Y&#65533;,&#65533;&#65533;&#65533;F&#65533;&#65533;vB&#65533;&#1399;]&#65533;8&#1558;&#65533;&#65533;1&#65533;&#65533;&#65533;&#65533;6&#65533;&#65533;&#65533;<6&#65533;&#65533;L&#65533;&#65533;Q&#65533;e&#65533;6V&#65533;c&#65533;&#65533;&#65533;&#65533;&#65533;A9"&#65533;&#65533;b&#65533;	5i&#26227;!hCvU&#65533;&#65533;]&#65533;-W&#65533;&#65533;&#65533;5 "&#65533;&#65533;)T&#65533;!&#65533;&#65533;&#65533;!8&#65533;jh&#65533;&#65533;Zye&#65533;&#65533;&#65533;\&#65533;)&#65533;
v&#65533;("&#65533;%&#65533;&#65533;&#65533;&#65533;&#65533;6&#29312;&#65533;**|	&#65533;@%&#65533;&#65533;&#65533;z~r&#65533;&#1831;&#65533;&#65533;&#65533;&#65533;&#65533;&#65533;&#65533;x&#65533;+&#65533;)EN&#65533;&#65533;&#65533;&#65533;&#65533;B&#65533;&#65533;&#65533;&#65533;&#65533;&#65533;&#65533;&#65533;*qb&#65533;&#65533;*p&#65533;&#65533;&#613;&#65533;&#65533;&#65533;)&#65533;&#65533;:&#65533;&#65533;'z&#65533;I&#65533;&#65533;RK)$&#65533;,gn]>&#65533;&#555;L&#65533;&#65533;)G&#65533;&#27375;&#65533;0"&#65533;&#65533;&#65533;(&#65533;&#65533;&#1980;9m&#65533;. &#65533;*od&#65533;T&#65533;A%&#65533;&#65533;g&#65533;&#65533;&#65533;&#65533;&#65533;#&#65533;R0&#65533;&#65533;&#65533;&#65533;&#65533;LEpg&#65533;&#65533;&#65533;&#65533;&#953;D&#65533;&#65533;l&#65533;&#65533;8&#65533;&#1120;&#65533;Q(&#65533;H#&#65533;&#300;&#65533;&#65533;&#65533;&#65533;&#65533;R+A&#65533;-&#65533;L&#65533;&#65533;e&#65533;+&#65533;&#65533;&#65533;X&#65533;IA&#65533;&#65533;f&#65533;&#65533;&#65533;&#65533;]H'=&#65533;Y&#65533;&#65533;&#65533;e^&#65533;&#65533;&#65533;l&#65533;&#65533;hS&#65533;&#65533;&#65533;a&#594;&#65533;,&#65533;fg&#65533;&#65533;x&#65533;&#65533; 3&#1045;w&#65533;hc&#65533;&#65533;&#65533;Zr&#65533;n&#65533;&#65533;&#65533;&#65533;&#65533;&#65533;&#65533;&#65533;&#65533;+'&#65533;&#65533;p&&#65533;+3O&#65533;&#65533;&#65533;!.&#65533;&#65533;&#65533;`&#65533;,&#65533;&#65533;8I[c&#65533;&#65533;
P&#65533;&#1199;&#65533;Mp&#65533;S&#65533;&#65533;&#65533;3&#65533;&#65533;&#65533;L&#65533;&#65533;&#65533;&#65533;o&#65533;&#65533;5K&#65533;8&#65533;@S&#65533;&#65533;&#65533;&#65533;WA&#65533;P3&#65533;&#65533;`*&#65533;>6&#796;r&#65533;y&#65533;&#1863;&#65533;&&#65533;&#65533; &#65533;&#65533;&#65533;&#65533;u&#65533;&#65533;<&#65533;";&#65533;(&#65533;&#65533;1J=W&#65533;?&#65533;%&#65533;	/&#65533;K&#65533;&#65533;M&&#65533;'8&#65533;<&#65533;&#129;jb&#65533;&#65533;&#65533;&#65533;-&#65533;;&#65533; A&#65533;$G&#65533;&#65533;&#65533;&#65533;&#65533;&#65533;&#65533;
&#65533;Z&#65533;Qv&#65533;&#65533;&#65533;&#65533;T&#65533;y&#65533;G8&#65533;&#65533;5&#65533;{&#65533;&#65533;&#65533;&&#65533;&#65533;=.C&#65533;&#65533;&#278;&#65533;Z&#65533;.@D&#65533;@&#65533;&#65533;jS&#65533;&#65533;&#65533;@*+&#65533;*W6&#65533;i&#65533;P&#65533;&#65533;&#65533;(&#710;&#65533;j]sh&#65533;&#65533;F&#65533;[&#65533;&#65533;&#65533;&#65533;&#65533;<&#65533;0-&#65533;&#65533;&#65533;C&#65533;	&#65533;1Q&#65533;&#65533;m&#65533;H&#65533;R&#65533;&#65533;uc]&#65533;j .V&#331;&#65533;&#65533;&#65533;&#65533;&#65533;F&#65533;&#65533;i&#652;K9b&#65533;&#65533;&#65533;!&#65533;/N&#65533;&#65533;&#65533;$;&#1235;&#65533;&#65533;&#65533;u&#65533;&#65533;&#65533;&#65533;&#65533;&#65533;%&#65533;	[&#65533;&#65533;&#65533;*P&#65533;dp&#65533;&#65533;	&#65533;F&#65533;l&#65533;K&#65533;$g&#65533;&#65533;&#65533;|L&#65533;&#65533;l&#65533;&E&#65533;X&#65533;26&#65533;c&#65533;&#65533;6dJm&#65533;'. `&#65533;F&f&#65533;h&#65533;&#65533;&#65533;f6e&#65533;&#65533;&#65533;fn&#65533;|&#65533;&#1030;&#65533;&#65533;Dea\&#1480;&#65533;3'&#65533;x&#65533;&#65533;&#65533;&#65533;&#65533;B_I&#65533;&#65533;&#65533;&#65533;-&#65533;Sis&#65533;<&#65533;Z&#65533;&#65533;&#65533;&#65533;A1&#65533;&#65533;&#65533;RR DFp |c&#65533;&#65533;X&#65533;x:43&#65533;4&#65533;D'
&#65533;&#65533;@.&#65533;&#65533;F3&#65533;O&#65533;x&#65533;*%&#65533;&#65533;&#65533;*&#65533;GON&#388;0h
 &#65533;f&#65533;I/&#65533;&#65533;CgO?2+A&#65533;G&#65533;&#65533;&#65533;f&&#65533;<&&#65533;a2&#65533;y+&#65533;te&#65533;:M&#65533;&#1697;&#65533;I&#65533;&#65533;&#65533;Urp0 R&#65533;&#65533;C&#65533;A:&#1653;&#65533;fN@G"d&#65533;X&#65533;jD.&#65533;R&#65533;&#65533;(&#65533;&#270;&#65533;&#65533;!1&#65533;#&#65533;y&#65533;&#65533;t@&#65533;X=&#65533;X&#65533;&#65533;&#65533;&#65533;yD&#65533;aV}&#1591;&#65533;rH&#65533;lAAAWZWX&#1289;&#65533;&#65533;d&#65533;(&#65533;"&#65533;&#65533;c_&#65533;+Yf&#65533;&#1496;&#65533;!&#65533;W&#65533;&#1187;*&#65533;&#65533; &#65533;&#65533;jWK&#65533;&#65533;@{&#65533;&#65533;Q&#65533;w&#1028;&#65533;&#65533;&#65533;
x&#65533;&#65533;&#65533;X&#65533;[&#65533;^&#65533;R&#65533;jO\&#65533;&#1442;&#65533;&#950;&#65533;rk&#65533;z&#65533;\&#65533;b&#65533;&#65533;&#65533;&#65533;&#65533;&#65533;&#65533;b&#65533;&#65533;-&#65533;qo&#65533;&#603;&#65533;&#65533;&#65533;&#65533;}&#65533;&#65533;&#65533;&#65533;&#65533;X&#65533;&#65533;&#65533; 2&#65533;&#65533;U9&#1917;&#65533;w&#65533;K&#65533;Y&#65533;[y&#65533;`&#65533;&#1722;4&#65533;j}<&#65533;&#65533;&#65533;W&#65533;"%&#65533;&#65533;Z&#65533;&#65533;&#65533;&#65533;&#65533;&#65533; &#65533;R W&#65533;&#65533;&/U &#65533;aaL&#65533;-"&#65533;t&#65533;&#65533;t&#65533;&#290;&#1737;&#65533;&#65533;&#46930;&#65533;Q#&#65533;la&#65533;&#65533;&#65533;&#65533;cd&#65533;ojQ&#65533;&#65533;@&#65533;&#65533;&#961;&#65533;<&#65533;&#65533;&#65533;z4f&#65533;&#65533;&#48136;&#65533;&#65533; &#65533;r&#65533;g &#65533;#7&#65533;&#65533;<S&#65533;\&#65533;&#65533;&#65533;"&#65533;&#65533;&#65533;&#65533;&#65533;U &#65533;;&#65533;"&#65533;&#65533;I&#65533;>?e/,&#65533;&#65533;&#65533;I&#65533;&#65533;
&#65533;&#65533;&#65533;6;&#65533;H&#1437;q&#65533;&#668;&#65533;&#65533;&#65533;&#65533;_&#65533;&#65533;r&#65533;H7w&#65533;(&#65533;: &#65533;&#65533;T&#65533;P&#65533;ea&#65533;&#1372;G3;&#65533;&#65533;-&#65533;v&#65533;&#65533;&#65533;&#1078;\W&#65533;&#787;&#65533;hx&#65533;&#65533;Xvlia&#65533;&#65533;&#65533;.Z&#65533;Oc&#65533;'&#65533;&#65533;&#65533;&#65533;&#22588;&#65533;&#65533;&#65533;#&#65533;&#65533;V]&#65533;&#65533;&#65533;a&#65533;<&#65533;=+&#65533;EV&#65533;&#65533;=Y&#65533;v&#65533;&#65533;&#65533;&#65533;&#65533;&#65533;$&#65533;&#65533;&#65533;&#65533;\&#65533;6&#65533;&#65533;5&#65533;%$&#65533;&#65533;lh&#65533;.i0A&#65533;K&#65533;k&#65533;m/&#65533;_&#1779;&#65533;z-&#1659;&#65533;!X&#1842;i}&#65533;r&#65533;Wq&#65533;&#65533;5&#65533;&#65533;W&#65533;&#65533;&#65533;&#65533;&#65533;k&#758;&#1724;&#65533;&#65533;&#65533;&#65533;jV&#1847;&#65533;"&#65533;Z&#65533;{&#65533;EY&#65533;-d&#65533;&#65533;&#65533;b&#65533;&#65533;&#65533;&#65533;&#65533;~&#65533;&#65533;&#65533;&#65533;w2&#65533;&#65533;&#65533;&#65533;&#304;*?&#65533;.B&#65533;/&#65533;ZD&#65533;3&#65533;&#65533;&#65533;x&#65533;c#uh<h5&#65533;&#65533;;/_&#65533;&#65533;ry+&#65533;&#65533;&#65533;b4&#65533;-Ph&#65533;&#65533;[&#65533;|&#65533;&#65533;&#65533;Vl&#65533;&#65533;&#65533;&#65533;R&#405;&#65533;&#65533;rON&#65533;e&#65533;&#65533;$&#65533;8&#65533;&#65533;&#65533;D&#65533;F]&#65533;&#65533;'&#497;&#65533;u&#65533;&#65533;&#65533;&#65533;;&#65533;&#65533;5v&#65533;;&#65533;R;&#65533;&#65533;&#65533;&#65533;&#65533;&#540700;&#65533;&#65533;&#65533;&#65533;&#65533;B&#65533;g|&#65533;#s&#65533;&#65533; S&#65533;O&#65533;twK&#65533;x&#65533;&#65533;&#1660;.<&#65533;#&#1156;&#65533;^J&#65533;&#65533;$&#65533;&#65533;S&#65533;`*&#65533;Y~&#65533;<&#65533;&#65533;[&#65533;&#65533;.M&#65533;&#65533;&#65533;|v<&#989;&#65533;Y&#65533;5&#65533;ThuP&#65533;&#65533;&#65533;&#65533;'/ O&#65533;&#65533;&#65533;J&#65533;ue&#65533;&#65533;&#65533;{\&#65533;&#65533;4+&#65533;&#65533;@.&#65533;&#65533;&#65533;&#65533;&#65533;&#65533;&#65533;&#65533;&#65533;Io&#65533;P]&#65533;&#1490;"E&#65533;_&#65533;&#65533;Z&#65533;b}Ce(&#65533;8&#65533;o&#1599;&#65533;\&#65533;P@&#65533;&#65533;A~&#65533;m&#65533;l&#65533;'t&#65533;T&#65533;&#65533;BX&#65533;gSg* 3!cE&#1479;/q]&#65533;&#65533;~&#65533;JE&#65533;}&#65533;R~&#65533;&#65533;&#65533; T&#65533;}&#65533;Rw%8&#65533;&#65533;wU%&#65533;&#65533;y&#65533;8TN(^@!6g^#&#65533;&#65533;F&#65533;7r~g9&#65533;w[hK&#65533;&#65533;:4&#65533;E"&#65533;*&#65533;wp9&#65533;TS&#65533;&#65533;h&#65533;5J@&#65533;&#65533;&#65533;&#65533;&#65533;U $yqt&#1524;&#65533;r=`5&#65533;&#65533;g/ LA&#65533;&#65533;&#65533;&#65533;W6E6D([*HZ+&#65533;F&#65533;&#65533;U&#65533;TOM&#65533;&#65533;&#65533;i&#65533;&#65533;&#65533;kr&#65533;.t&#65533;&#65533;|vx&#65533;7$]&#65533;y&#65533;&#65533;b&#65533;TVV#(#&#65533;&#65533;l&#1591;&#65533;&#65533;&#65533;&#65533;&#65533;X8^&#65533;-&#65533;u)&#65533;v8y&#65533;7p&#65533;Rz&#65533;&#65533;[&#65533;&`&#65533;F&#65533;_150&#65533;T&#65533;&#65533;'&#65533;&#65533;4i8k&#312;&#65533;V&#65533;IY&#65533;&#65533;&#65533;|7B&#65533;Y&#65533;	&#65533;b,K&#65533;8TD&#322;m&#65533;r&#65533;.&#65533;&#65533;<&#65533;&#65533;{j&#65533;h&#65533;&#65533;&#65533;{&#1419;n&#65533;6&#65533;&#387;&#65533;&#65533;&#65533;@&#65533;g@&#65533;i&#65533;&#65533;N&#65533;~O!&#65533;&#65533;.1&#65533;&#65533;Ma&#65533;%&#65533;M&#65533;,]&#65533;&#263;)&#65533;X&#65533;&#65533;&#65533;"&#65533;(h&#65533;&#65533;&#65533;b(&#65533;&#65533;O&#65533;HO&#65533;&#1540;&#65533;8?&#65533;H&#65533;9{&#65533;&#65533;&#65533;<A&#65533;]&#464;&#65533;xV&#65533;!"&#65533;&#65533;0&#65533;&#65533;X^&#65533;&#65533;&#65533;&#65533;w/&#65533;&#1425;&#65533;&#65533;&#65533;&#65533;(&#65533;&#65533;w$Y&#65533;)*]&#65533;V&#458;&#65533;t&#65533;&#65533;&#65533; &#65533;sp&#65533;U&#65533;}&#65533;IL&#65533;N&#65533;rA&#65533;g&#65533;&#65533;c&#65533;&#65533;&#65533;!-&#65533;&#1424;&#65533;H&#65533;&#65533;!3PZ&#65533;&#65533;&#65533;&#65533;&#65533;&#65533;A&#65533;&#65533;HYi&#65533;h&#65533;&#65533;\C&#65533;;"eS&&#65533;!&#65533;&#65533;.If&#65533;Q&#65533;W%]&#65533;&#65533;&#65533;&#65533;&#65533;&#65533;&#65533;&#65533;&#65533;@i?&#65533;&#65533;&#65533;&#65533;xLW.1&#65533;$B&#49688;&#65533;&#65533;A &#65533;&#65533;W &#65533;&#65533;Wx&#65533;G&#65533;!=0&#65533;&#65533;iP&#65533;&#65533;&#65533;.&#65533;&#65533;c&#65533;k&#65533;&#1618;&#65533;C&#65533;&#65533;&#65533;'v&#65533;&#65533;&#65533;w,&#65533;yC&#65533;Q?&#65533;I&#65533;&#65533;t&#65533;&#1049;&#65533;&#65533;]&#65533;pyzV&#65533;A9))&#65533;BY&#65533;&#65533;&#65533;&#65533;&#65533;5W"4z&#65533;&#65533;&#65533;&#65533;&#65533;&#65533;&#65533;&#65533;&#65533;!x&#65533;J&#1053;&#65533;)&#65533;/&#65533;0~Cgg&#65533;9&#65533;&#65533;&#65533;Q&#65533;&#65533;V&#65533;C&#65533;p&#665;&#65533;&#65533;&#65533;&#65533;2&#65533;D&#65533;&#1546;&#65533;c&#65533; &#65533;&#65533;sh&#65533;cp3&#65533;T&#65533;Q%
e&#65533;&#65533;"*eTvS/d&#65533;G&#65533;Y2&#65533;&#65533;&#65533;&#65533;j&#65533;X<=D&#65533;-&#65533;me&#65533;>&#65533;&#65533;L&#65533;@D&#65533;&#65533;"l&#65533;I&#65533;&#65533;S&#65533;Mh&#65533;&#65533;&#65533;&#65533;&#65533;+!i@&#65533;&#65533;:&#65533;&#65533;C!W&#162;&#23066;Xzf=Z&#65533;(&#478;Cf&#65533;&#65533;}&#65533;&#65533;&#65533;&#65533;SZ&#65533;3*&#65533;&#355;kM&#65533;0&#65533;&#65533;&#65533;	&#65533;&#65533;k&#65533;`&#65533;El&#65533;&#1492;4&#65533;&#65533;7&#65533;&#65533;&#65533;&#65533;&#1238;x&#65533;9FYd&#65533;&#65533;R O&#65533;!&#65533;h6&#65533;&#65533;(F&#660;^&#65533;&#65533;Wz/* <i!&#65533;&#65533;3&#65533;EJs(&#65533;&#1704;}A&#65533;/&#65533;&#65533;&#65533;&#65533;&#65533;&#1442;
&#65533;E)&#65533;O&#1315;H&#65533; kb%&#65533;&#65533;1&#65533;fd&#65533;&#65533;&#234;b&#65533;:S`&#65533;&#65533;&#65533;y&#1401;&#65533;&#1955;&#65533;Q&#65533;rf	f&#65533;z#&#65533;
&#65533;x&#65533;&#65533;Z6&#346;m&#570;&#65533;Z&#65533;a&#65533;&#65533;J&#65533;&#1370;&#65533;n&#65533;&#65533;_&#65533;&#65533;&#65533;&#65533;&#65533;&#65533;&#65533;5$&#65533;&#65533;=&#65533;&#65533;&#65533;j&#65533;Z&#65533;&#65533;z&#65533;;
&#65533;&#65533;&#65533;I&#65533;&#1509;F&#65533;cTq&#65533;U&#65533;C9&#65533;&#65533;&#65533;&#65533;$&#65533;&#65533;&#65533;&#65533;bqRbI&#65533; 'N
&#65533;&#65533;/
-&#65533;X &#65533;*&#65533;&#65533;&#1713;&#65533;r&#65533;h&#65533;E&#65533;&#65533;&#23019;&#65533;3"&#65533;U&#65533;&#65533;&#65533;&#65533;&#65533;cgsx&#65533;g&#65533;&#65533;2;&#65533;&#65533;&#65533;&#65533;heB&#65533;qkBCk&#65533;P1	 c&#65533;*k&#616;7'pI;VS&#65533;x&#65533;Q?&#65533;@Z^&#65533;&#65533;&#65533;&#1523;*&#65533;l5q[;&#65533;&#65533;&#65533;g&#65533;a&#65533;T&#65533;&#42935;&#65533;&#65533;klC&#403;&#65533;&#65533;t&#65533;1#ye&#65533;&#65533;z]3&#65533;&#65533;&#65533;&#65533;"2mij&#65533;y+V&#65533;&#65533;&#65533;&#65533;qD&#65533;&#65533;wdO&#65533;&#38796;&#65533;5&#65533;w)86&#65533;&#65533;S&#65533;B&#65533;3&#65533;zK&#65533;&#681;&#1666;Xw&#65533;M&#65533;&#65533;&#65533;&#1413;&#65533;x!&#65533;&#65533;&#65533;]&#745;9EX&#65533;&#65533;&#65533;&#65533;Ww#&#65533;"&#65533;e<&#65533;&#65533;&#65533;55;}!&#65533;C&#65533;#&#65533;k!&#65533;&{vZ&#65533;&#65533;ju&#65533;&#65533;{&#65533;&#65533;T&#65533;z%&#65533;&#65533;(&#65533;&#65533;v&#65533;&#65533;&#65533;EL&#65533;{&#65533;&#65533;&#65533;&#65533;-p&#65533;.&#65533;&#65533;0&#65533;&#65533;&#65533;$&#65533;5&#1751;9&#65533;&#65533;v &#65533;i&#65533;&#65533;@J&#65533;&#1403;&#65533;p&#65533;&#65533;&#65533;OK&#65533;&#65533;+&#65533;&#65533;ho(
&#65533;3&#65533;;&#65533;!	&#65533;;p&#65533;&#65533;E&#65533;&#65533;&#65533;&#65533;&#65533;4&#65533;&#65533;&#65533;
&#1833;ms!&#65533;km,&#65533;0&#65533;&#65533;J&#65533;&#65533;&#65533;&#65533;&#65533;&#1483;^I&#65533;&#65533;
&#65533;Y{&#65533;&#65533;T&#65533; &#164;&#65533;8F&#65533;m&#65533;&#1487;.&#65533;h&#65533;&#65533;&#65533;u&#247;&#65533; &#65533;&#65533;&#65533;&#65533;f&#65533;&#65533;&#1253;&#65533;&#65533;&#65533;&#65533;&#65533;;&#65533;&#1730;&#65533;&#65533;7{&#65533;&#65533;MB|&#65533;&#65533;4nK&#65533;ve.Tk1O&#329;&#458;&#43453;T&#65533;&#65533;&,&#65533;:&#65533;&#65533;&#65533;=<9&#65533;>&#65533;&#65533;&#65533;&#65533;.:&#65533;&#65533;&#65533;?L&#65533;&#65533;'&#65533;j@&#65533;&#65533;%3&#65533;&#65533;&#65533;&#65533;&#254;&#65533;TcR&#65533;&#65533;Y&#65533;#&#65533;&#65533;&#65533;&#65533;.&#65533;&#65533;1&#65533;&#65533;:&#65533;s	w0!&#65533;&#65533;D&#65533;&#65533;n&#65533;&#65533;hft,&#65533;&#65533;&#174;&#65533;&#65533;E1O*|&#626;&#65533;{ [&#65533;2&#65533;B&#65533;}J&#65533;&#65533;
&#65533;&#65533;&#65533;&#65533;&#682;|=4<&#65533;;5{;&#65533;Ps*2&#65533;*l&#65533;&#65533; &#196;&#65533;&#65533;@8&#65533;&#65533;dY &#65533;&#65533;&#65533;V&#65533;-y0&#207;&#65533;&#65533;^,5&#65533;&#65533;&#65533;&#65533;34&#65533;:&#65533;,&#65533;&#65533;o&#65533;&#65533;&#890;[ n&#65533;&#65533;t*/&#65533;&#65533;\&#65533;&#65533;3&#65533;&#629;
&#65533;&#65533;&#65533;	/&#65533;L%]U&#65533;&#65533;lHkqS&#65533;&#65533;&#65533;#v&#65533;&#65533;&#65533;&#65533;R&#65533;&#65533;&#65533;&#65533;p")&#65533;wH,rY&#65533;|&#65533;a,&#65533;TK&#65533;zi&#65533;n@$&#65533;&#65533;z&#65533;&#65533;&#65533;&#1138;&#65533;&#65533;vZ&#1048;&#65533;*&#65533;a&#65533;2&#65533;5&#65533;|&#65533;tFly&#65533;&#65533;EI	a&#65533;&#65533;]p+&#65533;&#65533;&#65533;8]m&#65533;0&#65533;&#65533;&#65533;&#65533;&#65533;&#65533;q&#65533;> &#65533;&#65533;t&#65533;&#65533;&#376;&#65533;&#65533;&#65533;&#65533;&#1233;&#65533;|&#65533;&#65533;&#65533;&#65533;S&#65533;&#65533;SiGsg&#65533; &#65533;&#928;&#65533;DP&#65533;&#65533;&#65533;2%I&#65533;&#65533;QHm&#1437;&#65533;&#65533;&#65533;
l-rn&#65533;&#65533;*&#65533;&#65533;&#65533;90@&#65533;LRx&#1045;&#65533;r3!&#65533;&#65533;&#65533;&#65533;3!&#65533;&#65533;T&#65533;)
D&#65533;&#65533;&#1332; 
&#65533;&#65533;)o&#65533;&#65533;!&#65533;y||&#65533;&#65533;&#65533;&#65533;&#65533;&#65533;q&#65533;&#65533;&#65533;&#65533;&#65533;7&#65533;!&#65533;&#65533;*&#65533;!&#65533;&#65533;}&#65533;&#65533;&#65533;&#65533;&#1697;!&#1389;&#65533;&#65533;)Z&#65533;&#65533;$&#65533;LW}&#1271;&#65533;&#65533;&#65533;&#65533;UP;&#65533;&#65533;&#1617;&#65533;&#43672;q%&#65533;!&#65533;P&#65533;n
&#65533;M&#65533;&#65533;]&#65533;&#676;&#65533;fw@]&#65533;&#65533;&#65533;&#65533;&#65533;&#65533;&#65533;&#65533;&#1951;}&#65533;4q&#65533;&#1153;&#65533;&#65533;&#65533;9&#65533;&#65533;&#65533;&#65533;&#65533;j&#65533;!&#65533;bO&#763;&#65533;&#65533;&#65533;&#1197;&#65533;<&#65533;&#65533;!I&#65533;&#65533;&#65533;&#65533;&#65533;Y &#65533;=I@U&r]@@&#65533;&#65533;&&#65533;"&#65533;&#65533;ZM&#65533;&#65533;~&#65533;&#65533;&#65533;&#65533;&#65533;2=&#65533; &#65533;D&#65533;b&#65533;&#65533;&#65533;&#65533;-&#65533;&#65533;!&#65533; &#65533;&#65533;<e[&#1435;&#65533;&#65533;&#65533;3MLv:&#65533;&#65533;&#65533;&#65533;f&#176;+ &#65533;\&#65533;&#20513;M&#65533;CI&#65533;6&#65533;&#65533;5XFQ~&#65533;c&#65533;'&#65533;&#65533;&#65533;M&#65533;&#65533;&#65533;&#65533;&#65533;x &#65533;` &#65533;&#65533;hy&#65533;T&#65533;6&#65533;&#65533;{&#65533;&#65533;f&#65533;&#65533;l&#65533;o&#65533;&#65533;a&#65533;O&#65533;&#65533;
J&#65533;&#65533;z~&#65533;>&#65533;&#65533;!,P&#65533;&#65533;GN&#1132;&#65533;,&#65533;&#65533;2&#65533;&#65533;x&#65533;&#65533;&#65533;&#65533;&#65533;e*"?&#923;&#65533;&#65533;&#1145;O&#65533;n`&#65533;&#65533;&#65533;&#65533;&#65533;	&#65533;u&#65533;^&#65533;3&#65533;&#65533;&#65533;-&#65533;~&#65533;&#65533;&#376;&#65533;Q&#65533;&#65533;KI&#947;&#65533;_&#65533;2&#65533;&#65533;&#65533;cj&#65533;&#65533;&#65533;&#65533;,&R&#65533;&#65533;Z&#65533;|&#65533;&#65533;&#65533;&#65533;&#65533; ~&#65533;&#1182;&#65533;H4m&#65533;&#65533;b&#718;&#801;c0N &#65533; ]&#65533;&#65533;mSY&#65533;&#65533;&#65533;5&#65533;~&#65533;,&#65533;Y&#65533;t&#65533;>d&#65533;&#65533;&#65533;&#65533;&#65533;&#65533;&#65533;&#65533;&#65533;U&#65533;&#65533;&#61508;&#65533;&#65533;&#65533;&#65533;&#65533;.&#65533;&#318;&#65533;&#65533;O&#65533;&#65533;t&#65533;-
&#65533; &#65533;k&#65533;&#65533;K&#65533;&#65533;5&#65533;&#65533;&#65533;&#1153;|&#65533;&#65533;U&#65533;s&#65533;X>&#65533;n&#65533;2% &#65533;@&#65533;&#65533;F&&#65533;&#65533;/p@"&#65533;&#65533; &#65533;[ &#65533;L7n&#65533; &#65533;>&#65533;4&#65533;&#1358;&#65533;&#65533;&#1168;&#65533;&#65533;@L&#65533;&#65533;&#65533;&#65533;Bofv&#65533;=&#65533;b&#65533;&#65533;&#65533;&#65533;L?&#65533;&#65533;&#65533; 4&#65533;B&#65533;)!&#65533;&#65533;Qa&#65533;h&#65533;F&#65533;&#65533;&#65533;& &#65533;&#65533;GO'qj&#65533;$&#65533;r4M&#65533;&#65533;|q&#65533;&#65533;&#65533;,&#65533;&#65533;f&#65533;q &#1453;e&#65533;c&#65533; }/&#65533;W&#65533;&#65533;&#65533;3&#65533;&#65533;&#65533;&#1617;K&#65533;u&#65533;&#65533;&n&#65533;&#65533;9&#65533;&#65533;&#65533;&#2011;&#60150;&#65533;&#65533;&#65533;&#65533;&#1472;&#65533;	&#65533;&#65533;~ &#65533;&#65533;&#65533;VR&#65533;w&#65533;&#65533;&#65533;&#65533;&#65533;&#65533;&#65533;;&#65533;&#65533;&#65533;N&#65533;&#65533;&#65533;&#65533;&#65533;F&#985;N&#65533;<F&#65533;&#65533;&#65533;&#65533;&#1655;&#65533;&#65533;@~0
}P&#65533;g&#65533;&#65533;&#65533;&#65533;'6&#65533;&#1792;&#65533;O&#65533; &#65533;&#65533;&#65533; &#65533;W&#65533;&#65533;;&#65533;&#65533;}&#65533;&#283;&#65533;j&#65533;&#65533;.&#65533;&#65533;&#65533;?&#65533;JA&#65533;?&#65533;B&#65533;&#65533;&#65533;&#65533;&#65533;&#65533;&#65533; P&#65533;q&#65533;&#65533;&#65533;&#65533;N&#65533;&#65533;&#65533;&&#65533;&#65533;&#65533;/&#65533;&#65533;&#65533;NB&#65533;&#65533;&#16368;&#65533;&#65533;&#65533;&#65533;&#65533;&#65533;&#65533;o&#65533;p&#65533;&#65533;	p&#65533;&#65533;O&#65533;&#65533;&#65533;&#65533;>&#65533;0&#65533;0&#65533;@&#65533; &#65533;&#65533;&#65533;&#65533;&#65533; &#65533;&#65533;&#65533;&#65533;&#65533;0}0}0&#65533;`&#65533;?&#65533;}0&#65533;&#65533;&#65533;0&#65533;&#65533;&#65533;&#65533;@&#65533;@&#65533;@&#65533;0&#65533;0&#65533;`&#65533;&#65533;&#65533;&#65533;o&#65533;`&#65533;&#65533;&#65533;}&#65533;}&#65533;}&#65533;}&#65533;&#65533;&#65533;&#65533;&#65533;?&#65533;&#65533;?&#65533;&#65533;?&#65533;&#65533;&#65533; !&#65533; T ,p h 1&#65533;  &#65533; &#65533;H&#65533;&#65533;&#65533;&#65533;*\&#560;&#65533;&#199;K"*!H&#65533;&#65533;&#331;3j&#65533;&#561;&#65533;&#463; C&#65533;I&#65533;&#65533;&#595;(S&#65533;\&#626;&#65533;&#727;0c&#668;&#65533;R&#65533;&#257;4s&#65533;&#65533;&#627;&#65533;&#991;@&#65533;
J&#65533;&#65533;&#867;E&#65533;*]&#692;&#65533;&#1255;P&#65533;J]ji&#65533;&#65533;S&#65533;j&#65533;&#693;&#65533;&#1519;`;I&#65533;&#65533;&#1651;h&#1258;]Ke&#65533;&#65533;D&#65533;&#65533;K&#65533;&#65533;&#1915;xI&#65533;&#65533;&#65533;@&#65533;W'&#65533;L&#65533;&#65533;&#65533;&#65533;R&#65533;*`&#65533;E&#272;#K&#65533;&#65533;s&#65533;W&#65533;8@&#65533;WH`&#65533;&#65533;C&#65533;Mz&#65533;&#65533;&#65533;&#65533;&#65533; &#65533;&#65533;&#485;c&#734;=&#65533;&#65533;g&#65533;&#65533;s;&#65533;A&#65533;&#65533;&#65533;&#65533;2&#65533;x.H&#65533;&#65533;&#65533;&#65533;f&#65533;&#65533;&#65533;&#892;9&#65533;&#2046;&#65533;n&#65533;&#65533;&#65533;&#65533;#&#1146;pAo&#65533;!&#65533;P&#65533;W&#65533;&#65533;&#65533;&#65533;&#65533;:3|]#&#65533;w&#65533;&#65533;&#65533;&#735;O%<~,w&#65533;_&#65533;&#65533;&#65533;$&#65533; g&#65533;YV&#1985;&&#65533;m7C6D &#65533;{&#65533;P&#65533;&#65533;fX[&#65533;L&#65533;d&#65533;[5&#65533;&#65533;HA&#65533;&#65533;i&#65533;&#65533;`&#65533;&#65533;G(&#65533;0BG&#65533;}&#533;C&#65533;X&#65533;&#65533;&#65533;u&#65533;&#65533;@B&#65533;y&#65533;p&#65533;H$&#605;Ct&#65533;&#65533;Z&#65533;'&#65533;(Q&#65533;TVI&#1296;&#65533;h&#145;sA&#256;&#65533;&#65533;H&#65533;&#65533;d&#65533;&#65533;&#65533;`#&#65533;P&#65533;C8@&#65533;$tT&#65533;lf&#65533;i&#65533;Jh&#65533;&#65533;&#65533;&#65533;l!&#65533;N> &#65533;&#65533;i&#65533;&]e&#65533;%&#65533;&#65533;z&#65533;&#65533;&#65533; &#65533;*&#65533;g&#65533;f&#65533;&#65533;GX}$&#65533;G&#65533;&#65533;Z#&#65533;&#65533;&#65533;X&#65533;o&#65533;&#65533;t&#65533;n&#65533;*&#65533;&#65533;&#65533;&#65533;*&#65533;&#65533;T&#65533;P&#65533;}&#65533;&#65533;&#65533;&#65533;&#65533;PO&#65533;*&#65533;&#65533;v&#65533;C&#65533;Tn*&#65533;&#65533;9(&#65533;&#65533;k&#65533;e&#65533;)P&#65533;%"&#65533;&#65533;2P&#65533;x&#65533;K&#65533;&#65533;&#65533;&#65533;&#65533;&#65533;&#65533;&#65533;&#65533;&#65533;&#65533;+&#65533;&#65533;U&#65533;
W&#65533;&#65533;T&#65533;&#65533;2&#65533;+|&#65533;&#65533;&#65533;&#65533;&#65533;&#65533;l&#65533;&#65533;'&#65533;&#65533;&#65533;s&#65533;	&#65533; &#65533;SrK&#65533;B.&#65533;&#65533;&#65533;&#65533;+&#65533;&#65533; &#65533;&#65533;&#65533;&#65533;$&#65533;l&#65533;&#65533;(&#65533;&#65533;&#65533;&#65533;Ol&#65533;&#65533;&#65533;&#65533;&#65533;&#65533;&#65533;Y&#65533;1&#604;&#65533;&#65533;<&#65533;&#65533;&#65533;&#65533;&#65533;&#65533;mDC&#65533;&#65533;$&#65533;&#1852;&#65533;:&#65533;&#65533;&#65533;PGuG.&#65533;K&#65533;E&#65533;Z3&#65533;k&#65533;95-&#65533;&#65533;d&#65533;m&#65533;&#65533;B&#65533;&#65533;&#65533;H0g&#65533;3&#65533;|&#65533;&#65533;/&#65533;w/	Je&#65533;&#236;&#65533;"&#65533;&#65533;&#65533;[&#65533;&#65533;\&#65533;L&#65533;&#65533;0a&#65533;T&#65533;&#65533;&#22775;A&#65533;&#65533;y&#65533;t&#65533;b&#65533;&#65533;&#65533;&#65533;u1&#65533;&#65533;&#65533;T}yB4P
f&#65533;Y&#65533;Krs&#65533;z&#65533;D&#65533;&#65533;&#65533;&#65533;&#65533;&#65533;&#65533;&#65533;gn.&#65533;&#65533;&#65533;&#65533;{Y&#65533;&#65533;&#65533;&#65533;H&#65533;Ig&#65533;&#65533;&#65533;&#65533;&#65533;&#65533;z<S0&#65533;&#65533;8F&#65533;&#1534;&#65533;&#65533;&#65533;&#65533;&#65533;&#65533;&#65533;&#65533;w&#65533;OEO&#65533;&#65533;8&#65533;&#65533;&#65533;z&#65533;&#65533;Z&#65533;ge&#65533;&#65533;&#65533;&#65533;o&#65533;&#765;E&#65533;&#65533;!`;&#65533; &#65533;&#65533; &#65533;Ap&#65533;&#65533;&#65533;&#65533;~&#65533;2&#65533;&#65533;*&#65533;&#65533;&#65533;+&#65533;&#65533;&#65533;&#65533;&#65533; &#65533;@&#65533;&#65533;&#65533;&#65533;&#65533;&#65533;&#65533;e&#65533;*&#65533;9&#65533;&#65533;"&#65533;4&#65533;&#65533;&#65533;H&#65533;&#65533;&#65533;J&#65533;&#65533;&#65533;&#65533;F3{[&#65533;	w(&#65533;&#65533;&#65533;zn&#65533;&#65533;Y&#65533;&#65533;&#65533;&#65533; &#65533;&#65533;&#65533;;&#65533;&#65533;h&#65533;&#65533;&#65533;~&#65533;sW&#65533;`(C&.&#65533;pz&#65533;w&#65533;&#65533;*&#65533;1;&#65533;Y&#65533;Q7As&#65533;&#65533;&#65533;m&#65533;:R`&#65533;C<&#65533;&#65533;&#1247;&#804;*J.b&#65533;&#65533;&#65533;&#65533;&#65533;&#715;5&#65533;a&#65533;DkHR&#1827;$G&#65533;.&#65533;&#65533;P-&#257;&#65533;&#65533;A9&#65533;J&#65533;b|&#65533;&#65533;&%&#65533;L&#65533;a&#65533;&#65533;&#65533;g?&#65533;&#65533;&#24902;&#65533;&#65533;,&#65533;&#65533;&#65533;P&#65533;&#65533;;(&#65533;#!YFT&#65533;R6&#65533;Ax&#65533;@&#65533;2p&#65533;&#65533;'i	&#65533;E&#65533;&#65533;hA&#65533;&#65533;&#65533;_Z34&#65533;Qo0Y&#65533;&#65533;&#65533; &#65533;&#65533;L&#65533;'&#65533;&#65533;[6`&#65533;4&#65533;V&#65533;&#65533;N&#300;+&#65533;&#65533;&#65533;&#65533;&#65533;&#65533;`&#65533;&#65533;c9&#65533;&#65533;&#65533;<Li&#65533;O;&#65533;"&#65533;&#65533;@&#65533;l&#65533; f&#65533;&#1180;&#549;vI&#65533;&#65533;&#65533;&#65533;&#872;hJ	\$ )8&#65533;&#65533;P I&#65533;&#65533;&#65533;&#65533;&J&#65533;&#65533;	T&#65533;&#65533;&#65533;i*+&#65533;&#65533;&#65533;4H &#65533;@&#65533;&&#65533;sz &#65533;/Y'&#65533;G&#65533;&#65533;42kPMA&#65533;&#65533;&#65533;R&#65533;&#65533;xTi&#65533;(|&#65533;	Q&#65533;&#65533;Q&#65533;Jt&#65533; 9&#1821;H&#65533;&#65533;&#65533;&#65533;&#65533;&#65533;':&#65533;M&#65533;b&#65533;&#65533;V&#65533;\-&#65533;&#65533;*bH &#65533;&#65533;&&#65533;Q&#65533;Y#&#65533;&#65533;&#65533;%pY&#65533;&#65533;GW3^&#65533;5~bBZ&#65533;&#65533;&#65533;&#1263;L&#65533;V_&#65533;g/}&#65533;n&#65533;kah&#65533;{&#65533;&#65533;W9T,f&#65533; &#65533;^M&#65533;&#523;&#65533;&#65533;dd&#65533;F&#65533;&#65533;5!&#538;&#65533;&#65533;&#65533;&#65533; &#65533;z&#65533;&#65533;&#65533;&#65533;?&#65533;	,&#65533;&#65533;&#65533;V&#65533;.&#65533;&#65533;Nd~&#65533;&#65533;}&#65533;&#65533;W&#65533;Qh&#65533;k&#65533;j&#65533;&#65533;&#65533;&#65533;W&#65533;=&#65533;&#65533;&#65533;(P&#65533;&#65533;i&#65533;&#65533;&#65533;&#65533;&#65533;r&#65533;&#65533;D&#65533;ex&#65533;&#65533;}y&#65533;&#908;&#65533;&#65533;&#1856;wS"2&#65533;>W&#65533;&#65533;MmR{b]&#65533;&#65533;&#65533;r]&#65533;&#65533;^&#65533;iu&#65533;"c&#65533;}&#13484;u&#65533;V$3jq7R&#65533;&#65533;X&#65533;&#65533;&#593;^&#65533;&#65533;&#65533;&#65533;&#65533;h&#65533;&#65533;\&#65533;&#65533;G=&#65533;D&#65533;&#65533;&#65533;&#65533;$S&#65533;&#65533;|&#65533;s&#65533;&#65533;`u&#65533;6e& &#65533;D"&#65533;&#65533;w&#65533;&#1362;DI*^&#65533;An&#65533;G&#1590;&#65533;2K&#65533;L&#65533;,6bT&#65533;&#65533;&#11362;h&#65533;&#65533;&#65533;&#65533;8&#65533;A6l&#65533;&&#65533;&#65533; Y&#65533;&#356;&#65533;&#65533;J&#65533;B&#65533;I]&#65533;c&#65533;-\&#65533;&L?&#65533;&#65533;&#65533;&#65533;U&#65533;&#65533;&#65533;&#65533;&#65533;&#23817;&#65533;V$&#65533;Pr1@Q&#549;i&&#63131;&&#65533;"&#345;FX&#65533;3&#65533;&#65533;&#65533;&#65533;~3&#446;&#65533;&#65533;,I&#65533;(&#53539;&#65533;&#65533;RI&#65533;&#65533;h=
&#65533;B&#65533;&#65533;}2&#65533;C&#65533;&#65533;&#65533;&#65533;&#65533;&#65533;Q&#65533;&#65533;&#65533;&#65533;&#65533;&#65533;&#65533;&#65533;&#65533;<&#65533;&#65533;&#65533;z&#65533;,}%&#65533;F&#462;g&#65533;&#65533;&#65533;t&#65533;&#65533;Vb&#65533;QT&#65533;2i&#65533;&#65533;kGZ&#65533;
&#65533;+I-&#65533;y]d[@	&#65533;&#65533;#&#65533;c&#65533;&#65533;50&#65533;\|&#65533;`&#65533;&#65533;&#65533;SJ&#65533;f&#65533;Xg&#65533;Q&#65533;{&#65533;&#65533;&#65533;D&#65533;T[
&#65533;5B&#65533;m&#65533;fQ&#65533;&#65533;&#65533;Y&#65533;&#65533;|b&#65533;&#65533;9&#65533;/&#65533;7&#65533;&#65533;X&#65533;g&#65533;&#65533;&#1431;E&#65533;t&#65533;&#65533;5&#65533;&#65533;d&#65533;&#65533;&#65533; &#65533;g&#65533;
&#65533;S&#65533;Y)&#65533;{&#1318;&#65533;&#65533;1&#65533;*&#65533;]j&#65533;&#706;&#65533;,&#65533;I%&#65533;&#65533;&#65533;&#65533;p&#65533;&#65533;&#65533;&#65533;r;&#65533;&#65533;&#65533; &#893;o(&#65533;&#65533;&#65533;.G&#65533;&#568;.&#65533;&#65533;;7&#65533;'&#279;r&#65533;j&#65533;&#65533;&#65533;@&#65533;&#65533;&#65533;&#65533;;&#65533;\&#65533;{&#65533;
&#65533;&#65533;o&#65533;lP&&#65533;&#65533;&#65533;%&#65533;lP&#65533;:&#65533;&#43518;:&#65533;U&#65533;&#1474;J&#318;%&#65533;j&#65533;&#65533;^&#65533;&#65533;:&#65533;Ihn&#1245;ncP&#1936;&#65533;&#65533;&#1694;8&#65533;&#65533;&#65533;&#65533;&#65533;&#1287;&#65533;I&#65533;	&#65533;#&#65533;&#1429;&#65533;&#65533;&#65533;&#65533;`&#65533;rt&#65533;C&#65533;&#65533;4dx9v|&#65533;&#65533;n&#65533;&#65533;&#65533;L&#65533;E&#65533;<&#65533;D&#65533;&#65533;3&#65533;&#445;&#65533;*hw&#65533;>&#65533;&#65533;c#):8&#65533;G&#2001;&#65533;&#65533;&#65533;B.&#1118;&#65533;&#65533;&#65533;n&#65533;&#65533;aJ&#65533;z4&#65533;3&#65533;&#65533;v&#65533;Ny=&#399;>&#65533;&#65533;	ce&#65533;s:9&#65533;&#65533;m{S&#65533;'&#65533;&#65533;UF&#65533;&#978;&#65533;2&#65533;&#65533;k&#65533;7&#65533;&#65533;&#65533;&#65533;&%m&#65533;q&#65533;~&#65533;&#65533;U &#65533;6&#65533;' z&#65533;&#65533;Ob&#65533;aF. &#65533;H9&#65533;&#65533;}&#65533;&#65533;G9&#65533;w&#65533;'f&#65533;&#65533;{&#65533; &#65533;&#65533; eQ&#65533;ff1e&#65533;&#65533;&#65533;56&#65533;&#65533;&#129;&#65533;@?&#65533;&#65533;VHw4&#65533;g&#65533;&#65533;&#65533;SG &#65533;O&#65533;&#65533;f&#65533;<&&#65533;&#65533;#&#65533;&#65533;8&#65533;Udv&#65533;Q3&#65533;i&#65533;CM&#65533;lRC&#65533;&#65533;3N&#65533;&#65533;5&#65533;mR&#65533;3&#65533;&#65533;&#65533;wi1/&#65533;&#65533;&#65533;&#65533;&#65533;&#65533;Fa&#65533;&#65533;&#65533;k$X&#65533;lx&#65533;&#65533;&#65533;&#65533;6XaV&#65533;9o&#65533;#l)c~A&#65533;E&#65533;&#65533;&#65533;Dg}(&#65533;&#65533;cs1ge&#65533;&#65533;&#65533;g&#1416;&#65533;&#65533;og&#65533;&#65533;&#65533;+{&#65533;w_&#65533;"/&#65533;6HB&#65533;&#65533;&#65533;"&#65533;<&#65533;w&#65533;&#65533;1Pjq&#65533;(&#65533;'&#65533;&#65533;&#65533;XHSJ&#65533;u&#65533;)&#65533;V! &#65533;rd&#65533;.kp&#65533;&#65533;4^'&#65533;X#&#65533;&#65533;1y&#65533;$@&#65533;&#65533;&#65533;&#65533;&#65533;&#65533;R&#65533;rd&#65533;&#65533;B&#65533;&#65533;&#65533;e&#65533;0&#65533;&#65533;sy*&#65533; !f&#65533;&#65533;Z&#65533;&#65533;&#65533;&#65533;"&#65533;&#65533; &#65533;&#65533;:&#65533;t&#65533;&#65533;&#65533;.A&#65533; &#65533;&#65533;&#65533;-v&#65533;|&#65533; &#65533;4&#291;\zc&#65533;&#65533;&#65533;@u&#65533;V&#65533;&#65533;&#65533;Op&#65533;&#65533;&#65533;"8Y&#65533;&#25267;&#65533;~$(!5$&#65533;h/&#65533;&#65533;&#65533;%&#65533;e&#65533;&#65533;&#1162;{&#65533;1&#65533;&#65533; RP&#65533;&#65533;&#65533;h&#65533;&#65533;r&#65533;&#65533;w%&#65533;-&#65533;l&#65533;&#65533;&#65533;%w/&#65533;g3&#65533;Mh&#65533;&#65533;&#65533;9&#65533;P&#65533;&#65533;=y@9&#65533;&#65533;r&#65533;S&#65533;&#65533;#&#65533;?((&#65533;X^&#65533;N#9b&#65533;&#65533;ba&#65533;-3v&#65533;Ny&#65533;P&#65533;&#65533;Z&#65533;&#65533;&#65533;"195&#65533;-8W&#65533;=&#65533;&(&#65533;&#146;q9&#65533;&#65533;xgQ)&#65533;&#65533;8]&#65533;&#65533;t&#65533;&#65533;&#65533;&#65533;&#65533;1&#65533;&#65533;_Y#&#65533;%A&#65533;&#65533;.&#65533;&#65533;q> ani&#65533;&#65533;h&#65533;&#65533;T&#65533;&#65533;q'q&#65533;&#65533;&#65533;Y&#65533;y&#65533;|&#65533;S_&#65533;&#65533;&#65533;	X|&#65533;.&#65533;&#65533;Bpq{&#65533;&#65533;8&#65533;&#65533;8`&#65533;&#65533;a&#65533;&#65533;&#65533;&#65533;f&#65533;(&#65533;X&#1045;&#65533;&#65533;;g&#65533;D&#65533;?8.&#65533;	$G?9&#65533;&#65533;&#65533;&#65533;&#65533;&#889;,P&#65533;0&#280;&#65533;&#65533;&#65533;&#65533;X&#65533;&#1177;&#65533;`&#65533;&#65533;9A1s80&#65533;&#65533;&#65533;7H&#65533;&#65533;1&#65533;&#65533;r&#65533;ha&#65533;FPL0&#1306;0&#65533;>&#65533;)&#65533;&#65533;SV&#65533;&#65533;&#65533;&#65533;&#65533;&#65533;a&#65533;x`&#65533;&#65533;&#65533;u;&#65533;D&#65533;&#65533;|&#1049;&#65533;7fl"n&#65533;%
&#65533;*&#65533;<&#65533;!I&#65533;p&#65533;<&#65533;&#65533;Z&#65533;F&#65533;&#65533;u&#65533;#&#65533;&#65533;X&#65533;&#65533;&#65533;&#65533;&#65533;c&#65533;&#65533;&#65533;"+z&#65533;&#65533;&#1186;B&#1109;&#65533;&#65533;h&#65533;&#65533;&#65533;&#65533;9:FA&#65533;g7J&#65533;!&#65533;{&#65533;$&#65533;V&#65533;b"&#65533;&#65533;x&#65533;grnI&#65533;ky&#65533;&#65533;&#65533;&#65533;&#65533;&#65533;I&#65533;VSJ=`&#65533;V&#65533;&#65533;U&#65533;&#65533;&#65533;&#65533;`&#65533;t&#65533;&#65533;*&#65533;&#65533;ez&#65533;&#65533;f&#65533;jz(Wm:hW&#65533;s&#65533;&#65533;5&#65533;&#65533;&#65533;&#65533;'&#65533;&#65533;&#65533;&#65533;&#65533;2&#65533;+&#65533;&#65533;&#65533;&#65533;i&#65533;&#1545;&#65533;3&#65533;&#65533;&#65533;a&#65533;&#65533;&#65533;&&#65533;&#65533;&#680;&#65533;L&#65533;&#65533;&#65533;V`&#65533;jtd&#65533;&#65533;{&#65533;&#65533;0iu!&#14963;&#65533;m@&#65533;4*&#65533;8W&#65533;&#65533;&#65533;h&#65533;&#65533; &#65533;j&#65533;$&#1612;uC&#65533;&&#65533;F&#65533;}&#65533;h&#65533;&#65533;&#65533;&#65533;k&#65533;&#65533;&#65533;[&#65533;JpV&#65533;^&#65533;Za&#65533;tHa&#65533;_:&#65533;&#65533;&#65533;[&#65533;d&#65533;q&#65533;&#65533;&#65533;:-&#65533;
&#65533;&#1290;&#65533;&#65533;H&#65533;
&#65533;/&#65533;&#65533;&#65533;&#65533;&#65533;g[&#1197;<&#65533; /	&#65533;Tw&#777;0&#65533;&#65533;&#65533;&#65533;&#65533;&#65533;|'&#65533;&#489;&#65533;&#65533;N&#65533;:,&#65533;
&#65533;&#65533;C&#65533;&#65533;&#65533;&#65533;&#65533;&#65533;&#60847;&#65533;&#65533;&#65533;&#65533;s1&#65533;&#65533;&#65533;$&#65533;M&#65533;p&#65533;*&#65533;&#65533;/&#65533;&#65533;H):$&#65533;&#65533;&#65533;*&#1529;&#65533;&#65533;V&#65533;&#65533;&#65533;&#65533;&#65533;&#65533;&#65533;?&#1526;&#65533;-&#65533;&#65533;JC &#65533;s&#65533;7&#65533;0
&#65533;	&#65533;&#65533;a&#65533;%&#65533;J&#65533;&#65533;[&#1080;9&#65533;(&#65533;&#65533;&#65533;&#65533;,`&#65533;7&#65533;&#65533;&#65533;&#65533;&#65533;&#65533;<{Pb&#65533;&#65533;&#65533;&#65533;&#65533;}&#65533;6&#65533;`&#65533;&#65533;[
&#48130;W&#65533;0&#65533;&#65533;S&#65533;&#65533;w&#65533;<F&#65533;1&#65533;ZhT&#65533;q&#65533;&#367;9&#65533;&#65533;X&#65533;5&#65533;xn&#65533;&#65533;`&#65533;	&#65533;&#65533;&#65533;&#65533;*&#65533;H*pArV M&#177;9&#65533;&#65533;&#65533;&#65533;&#65533;@~&#65533;^W+eY&#65533;&#65533;;&#744;&#65533;K&#65533;i&#65533;&#65533;>R&#65533;&#65533;%&#65533;&#65533;H<&#65533;&#65533;iKAJ&#65533;&#65533;&#65533;X^&#65533;{t&#65533;+&#65533;&#65533;&#65533;#dScu&#65533;y&#65533;&#65533;6[&#65533;:&#1773;&#1496;&#65533;u&#65533;&#65533;S&#31151;&#65533;&#65533;&#65533;&#65533;&#65533;&#1080;FP&#65533;&#65533;22]Z&#65533;	F&#65533; ~&#65533;&#65533;8&#65533;&#65533;&#65533;	&#65533;<o&#65533;/*&#65533;&#65533;&#1717;&#65533;&#1781;&#65533;7p&#65533;&#65533;&#65533;&#65533;&#65533;&#65533;&#1035;
UA&#65533;K&#65533;6\q&#1659;&#65533;&#65533;7&#65533;&#65533;&#65533;&#65533;&#65533;&#498694;N&#65533;^&#65533;&#65533;A!;b&#65533;DLf`&#65533;&#65533;
n ^&#65533;p&#65533;Np@&#24012;d&#65533;>w&#65533;{&#65533;&#65533;)q&#65533;&#65533;&#65533;V&#65533;7B&#65533;&#65533;* &#65533;&#65533;&#65533;
&#65533;[&#65533;CW&#65533;+&#65533;&#65533;&#65533;&#65533;&#65533;&#628;#lF"&#65533;&#65533;&#65533;j&#65533;*&#65533;p&#65533;&#65533;&#65533;&#65533;&#65533;lP&#65533;`&#65533;UAY&#65533;&#65533;V&#65533;L&#65533;&#65533;A<8[&#65533;;&#65533;&#65533;][&#65533;zX&#65533;&#65533;2&#65533;y&#65533; &#65533;S\	&#65533;;&#65533;&#65533;&#65533;&#65533;F&#65533;A[s&#1566;d&#65533;KUV&#65533;&#65533;&#65533;&#128;&#65533;&#65533;Bu&#65533;&#65533;c&#65533;&#65533;&#65533;&#65533;&#65533;&#65533;
^@&#65533;&#65533;bH&#65533;f&#65533;&#65533;I
&#602;"g&#65533;&#65533; O&#65533;&#65533;&#2003;&#65533;&#65533;&#514;<&#65533;&#65533; &#65533;&#65533;&#529;&#65533;&#65533;&#65533;&#65533;&#65533;&#65533;&#545;	X&#65533;!&#65533;D&#65533;.&#65533;&#65533;&#65533;&#65533;K&#65533;l&#65533;&#65533;&#65533;&#65533;'&#65533;&&#1141;-&#65533;A)%&#65533;&#540;&#529; 	b&#65533;Z&#65533;Ab*&#65533;B&#65533;&#65533;4&#65533;&#65533;&#65533;&#65533;&#1772;&#65533;&#802;&#1189;&#65533;C$&#65533;&#524;&#641;&#65533;8&#65533;o|B&#65533;&#65533;#>&#65533;&#65533;A!h@&#65533;&#65533;&#65533;G&#65533;&#65533;&#65533;&#65533;&#65533;&#65533;)&#65533;&#1140;&#65533;&#65533;B&#65533;]&#65533;+w&#65533; &#65533;
&#65533;&#65533;&#65533;vy&#65533; &#65533;f*U&#65533;DM&#65533;&#1049;A2&#65533;B&#65533;l&#65533;&#65533;&&#65533;&#65533;$&#65533;&#65533;&#65533;\*&#65533;1l&#65533;&#65533;X}:\&aI&#65533;&#65533;&#65533;T&#65533;5J&#65533;&#65533;&#1138;is&#65533;&#65533;v&#65533;&#65533;&#65533;&#65533;&#65533;$&#65533;(&#65533;|t=&#65533;ap	&#65533;&#65533;&#65533;[H&#65533;&#65533;VrP&#65533;d0@Kc&#65533;K&#65533;'&#65533;nQ%&#65533;&#65533;!&#65533;&#65533;&#65533;&#65533;&#65533;.&#65533;&#65533;i&#1307;ihY&#1011004;&#65533;c&#65533;&#1290;L&#65533;J&#65533;&#65533;U&#65533;&#65533;&#293;V&#65533;&#65533;?&#65533;&#65533;&#65533;&#50270;&#65533;a&#65533;&#65533;&#144;&#65533;&#65533;H&#65533;|&#65533;&#65533;&#65533;|7&#65533;Z&#65533;&#65533;&#65533;3&#65533;f&#65533;,&#65533;&#65533; &#65533;&#733;&#65533;|]&#65533;Wvp&#65533;&#65533;&#65533;&#65533;Q,p&#650;&#65533;&#65533;Wl&#65533;&#65533;&#65533;79&#610;T&#65533;&#65533;&#65533;&#65533;&#1717;	&#65533;L5&#65533;&#65533;3&#65533; &#65533;&#65533;
&#65533;&#65533;&#65533;Y&#65533;'&#65533;&#682;&#65533;5&#65533;&#65533;]&#65533;"&#65533;A&#65533;&#1012;&#65533;&#65533;~&#65533;&#65533;T&#65533;&#65533;n&#65533;&#65533;1Ra&#65533;K&#65533;&#65533;+&#65533;9`=&#65533;&#65533;&#65533;&#65533;<&#65533;"N}&#65533;&#65533;&#799;&#65533;&#65533;-&#65533;|&#65533;g &#65533;&#65533;&#65533;aA&#65533;M&#65533;&#65533;L&#65533;9[&#65533;&#65533;h&#65533;&#65533;G&#65533;\&#65533;&#65533;&#65533;m]`/&#65533;X&#65533;7&#65533;&#65533;&#65533;6&#65533;&#1958;&#65533;&#65533;6#&#65533;-&#65533;2&#65533;S&#65533;&#65533;bu=) &#65533;h&#65533;"&#65533;&#65533;j&#65533;Ag&#65533;&#65533;;w&#65533;&#65533;&#65533;e1Jn&#65533;&#65533;>o&#65533;&#65533;u&#65533;&#65533;&#65533;&#65533;&#65533; l&#65533;	&#65533;&#65533;oM*a&#65533;E&#65533;&#65533;~&#65533;T[r&#65533;&#65533;Z&#65533;&#65533;&#65533;&#65533;&#65533;"pY&#65533;&#65533;&#65533;&#65533;&#65533;&#65533;&#65533;&#65533;l&#65533;m&#65533;&#65533;&#65533;P&#65533;&#65533;&#65533;)&#65533;:2~>tF&#65533;&#65533;&#65533;&#65533;R&#65533;.< B&#65533;&#65533;&#65533;&#65533;&#65533;q&#65533;k&#65533;&#65533;&#65533;'&#65533;m&#65533;I&#65533;&#65533;m&#65533;&#65533;&#65533;n&#65533;9Q&#59173;C&#65533;&#65533;.&#65533;Y&#65533;&#65533;A&#65533;T&#65533;v&#65533;N&#65533;&#65533;T &#65533;&#65533;z&#65533;&#65533;&#65533;v&#1147;&#65533;|&#65533;4&#65533;N&#65533;&#923;sn&#44190;&#65533;h&#65533;:&#65533;&#65533;<n&#65533;&#65533;f&#65533;&#65533;'a&#65533;&#65533;&#57789;.} &#65533;E&#65533;&#65533;&#65533;m&#1344;&#65533;&#65533;}0
&#65533;&#65533;>&#65533;&#65533;e&#65533;~&#65533;`&#65533;&#65533;`&#65533;&#65533;j*&#65533;&#65533;k&#65533;AF|&#65533;&#65533;&#65533;&#65533;>&#65533;tB&#65533;=&#65533;&#65533;&#65533;&#65533;&#65533;&#65533;&#65533;0&#65533;&#65533;&#850;&#65533;n&#65533;&#65533;E&#65533;&#65533;&#65533;O-&#65533;!&#65533;@/&#65533;k&#65533;&#65533;&#65533;E&#65533;&#65533;&#65533;&#65533;&#65533;-a&#65533;q&#65533;&#65533;?f&#65533;&#65533;&#65533;&#65533;&#65533;(&#65533;T&#65533;9&#65533;O=&#65533;g&#65533;&#65533;Q&#65533;&#65533;&#65533;"&#65533;d&#65533;7&#65533;&#65533;&#65533;&#65533;&#65533;o&#65533;,O&#65533;&#65533;_-o&#65533;{&#65533;&#65533;b&#65533;&#65533;&#65533;&#65533;&#65533;6&#65533;&#65533;`&#65533;&#65533;&#65533;&#1398;&#65533;<om&&#65533;&#65533;&#65533;H&#65533;&#65533;F?&#65533;H&#65533;&#65533;1&#65533;&#65533;@_&#65533;&#65533;&#65533;&#65533;&#65533;To&#65533;=&#65533;&#65533;&#1022;&#65533;P&#65533;&#65533;W/&#65533;\&#65533;a&#65533;&#65533;&#65533;&#65533;d&#65533;h&#65533;&#65533;j&#65533;&#65533;l&#65533;&#65533;n&#65533;&#65533;p&#65533;r?&#65533;t_&#65533;v&#65533;x&#65533;&#65533;z&#65533;&#65533;j&#65533; &#65533;|&#65533;&#65533;&#65533;&#65533;&#65533;~&#65533;&#65533;&#65533;&#1866;/&#65533;&#65533;&#65533;&#65533;&#65533;&#65533;O-&#65533;&#65533;&#2016;&#65533;&#65533;&#65533;&#65533;o&#65533;&#65533;&#65533;&#65533;&#65533;&#65533;&#65533;&#65533;&#65533;&#65533;&#65533;&#65533;&#65533;&#2016;&#65533;0&#65533;&#65533;{&#65533;&#65533;&#65533;&#65533;&#65533;&#65533;&#65533;&#65533;O/ !&#65533; f ,p ` 1&#65533;  &#65533; &#65533;H&#65533;&#65533;&#65533;&#65533;*\&#560;&#65533;&#199;&#65533;&#65533;H&#65533;&#65533;&#331;3j&#65533;&#561;&#65533;&#463; C&#65533;I&#65533;&#65533;&#595;(S&#65533;\&#626;&#65533;&#727;0c&#65533;\B&#65533;&#65533;B&#65533;8s&#65533;&#65533;&#627;&#65533;&#991;@&#65533;
&#65533;&#65533;&M&#65533;H&#65533;*]&#692;&#65533;&#1255;P&#65533;]&#65533;&#65533;&#1387;X&#65533;j&#65533;&#65533;&#1379;&#65533;&#65533;`ovK&#65533;&#65533;&#1651;h&#710;e&#65533;&#65533;&#65533;&#1783;p&#65533;&#65533;-)&#65533;&#65533;&#1145;x&#65533;&#65533;&#65533;&#727;k&#65533;&#65533;
L&#65533;&#65533;a&#65533;<&#65533;d&#65533;&#65533;&#208;#K&#65533;&#65533;!&#65533;&#65533;:.H&#65533;&#65533;&#65533;&#992;&#65533;"&#65533;p9&#65533;&#65533;&#65533;D&#65533;&#65533;&#65533;&#65533;&#65533;&#65533;&#1520;M"TA@&#65533;I&#65533;&#65533;f&#65533;&#65533;&#65533;&#2030;6	&#65533;&#65533;&#65533;b&#65533;&#65533;+_&#65533;|p&#65533;&#65533;&#65533;&#65533;`&#65533;&#65533;&#65533;&#65533;&#65533;&#65533;&#65533;:l&#65533; &#65533;&#65533;&#65533;&#65533;N&#65533;&#65533;&#65533;&#65533;&#995;&#65533;|&#65533;&#65533;&#65533;&#65533;h&#65533;&&#65533;(&#65533;&#65533;&#65533;&#65533;&#65533;o&#65533;`}&#65533;&#65533;	&#65533;'&#65533;&#65533;J&#65533;&#65533;E&&#65533;&#1986;&#65533;(&#65533;V&#65533;S&#65533;&#65533;I&#65533;&#65533;&#65533;V&#52251;&#65533;&#65533;Yh&#65533;,&#65533;&#202;7&#65533;0&#267;r(#Dx&#65533;_,&#65533;&#65533;<"&#65533;&#65533;|2&#65533; $D&#65533;&#65533;&#65533;5&#65533;6P&#65533;&#65533;&#65533;(&#65533;*&#65533;cM8&#65533;&#65533;&#65533;
C&#65533;&#65533;&#65533;9&#65533;$S&#65533;&#65533;&#65533;&#65533;&#65533;I&#65533;l&#65533;	&#65533;T&#65533;&#65533;	C&#65533;&#65533;x^ B&#65533;&#65533;'~&#65533;&#65533;A&#65533;l&#65533;ih&#65533;pRT&#1500;[&#65533;&#65533;&#65533;xy&#1695;&#65533;&#65533;&#65533;$&#65533;&#65533;@&#33031;v
_DY&#65533;@&#65533;v&#65533;&#65533;&#65533;&#65533;[&#65533;&#65533;6Aw:&#65533;`C}&#65533;&#65533;jb&#65533;[&#65533;&#65533;&#65533;&#65533;&#65533;FJ&#65533;n1&#65533;&#65533;'&#65533;
pc&#65533;#Zi&#65533;&&#65533;&#65533;+&#1328;B&#65533;&#65533;V;&#65533;&#65533;&#65533;w&#310;&#65533;v&#65533;&#65533;&#65533;&#65533; "&#65533;c2kns&#65533;iI&#65533;&#65533;RK&#32125;f,&#65533;&#65533;&#65533;hw&#65533;F&#65533;*&#65533;&#65533;&#65533;&#65533;B&#1202;+&#65533;&#65533;&LT&#65533;&#65533;f`k&#19978;&#65533;&#47943;&#65533;zGA&#65533;&#65533;&#65533;&#65533;&#65533;&#65533;B&#65533;&#65533;PQ&#65533;&#65533;&#395;*Gr&#48176;&#65533;bj&#65533;&#65533;&#65533;b&#65533;rhF&#65533;&#65533;.&#570;&#65533;)&#65533;&#65533;D&#672;&#65533;&#596;&#65533;pi&#65533;&#65533;*&#65533;&#65533;&#1056;&#65533;lp&#65533;|0&#65533;
&#65533;@&#1004;~&#65533;&#65533;&#65533;jZL&#65533;&#1365;	&#1904;M6&#65533;K*G+,&#65533;&#65533;O&#65533;&#65533;&#65533;B;&#65533;&#65533;&#65533;"&#65533;&#65533;&#65533;p&#65533;E"}1{&#65533;&#65533;Fa3}&#65533;&#65533;&#65533;*&#65533;&#65533;li;&#65533;o&#1404;&#65533;m8Y&#65533;&#65533;H&#65533;}&#65533;&#65533;c3&#65533;&#65533;&#65533;&#65533;&#65533;p&#65533;zg &#65533;&#65533;Z&#65533;&#65533;1&#461;&#65533;&#65533;4&#65533;z&#65533;<i&#65533;&#65533;)&#65533;&#65533; &#3223;&#65533;&#32015;&#65533;&#65533;&#65533;&#65533;0Fy&#65533;.2&#65533;J&#65533;^&#65533;N=^&#65533;&#65533;_j&#65533;9&#65533;&#65533;&#65533;&#65533;&#65533;&#65533;&#65533;I=&#65533;&#65533;&#1284;'&#65533;}&#65533;5&#65533;u&#65533;&#65533;&#65533;&#65533;&#65533;&#65533;&#65533;.&#65533;&#65533;[.&#65533;C9^<&#65533;m/&#65533;&#65533;N&#65533;%&#65533;&#65533;{&#65533;&#65533;&#65533;&#65533;3&#65533;~&#65533;&#65533;{H&#65533;T&#65533;&#65533;&#65533;&#65533;&#65533;X	&#65533;&#65533;G>&#65533;A&#65533;f&#65533;&#65533;gz]S&07H&&#65533;&#65533;Kw&#65533;k`&#65533;&#65533;A&#65533;MP+&#65533;&#65533;&#65533;&#65533;!&#65533;m&#65533;&#65533;0&#65533;(&#65533;&#469;$&#65533;B_&#65533;&#65533; L!&#65533;&1b &#65533;&#65533;&#65533;&#65533;&#65533;&#1648;q8&#65533;&#1336;&#65533;&#65533;=&#65533;L=(&#65533;H&#65533;i&#65533;t54C&#65533;&#29798;&#65533;&#65533;&#65533;)&#65533;q&#65533;s&#65533;T&#65533;8xD&#65533;u1&#65533;&#65533;#&#65533;&#673;&#65533;/Q#&#65533;>&#65533;&#65533;=&QU&#65533;&#65533;_~&;3&#65533;&#65533;U&#1187;-&#65533;&#65533;-.2$z&#65533;;&#65533;"&#65533;&#65533;&#65533;&#65533;&#65533;dkb7&#65533;mdi&#65533;&#65533;&#65533; h&#65533;&#65533;&#65533;g&#65533;2&#65533;&#65533;&i?&#65533;9D&#65533;&#65533;&#65533;&#65533;&#65533;vwP&#65533;&#65533;l&#65533;&#65533;&#65533;v"&#65533;1`:&#1915;&#65533;+_	&#65533;X&#65533;lu&#65533;L&#65533;&#65533;p&#65533;"&#65533;&#65533;Hv &#65533;&#65533;&#65533;&#65533;B&#65533;&#65533;&#65533;#&#65533;lH1&#65533;E&#65533;&#65533;m
&#65533;k&#65533;7&#65533;I&#65533;RD&#65533;+#+&#1878;&#65533;&#65533;m&#65533;h&#65533;&#65533;'&#65533;&#65533;N&#65533;h&#65533;L&#65533;*gF&#65533;&#65533;&#65533;w&#65533;L&#65533;&#65533;w&#1192;&#65533;e{G&#65533;&#65533;A2k&#65533;'&#65533;&#65533;F &#65533;&#65533;Ahr&#65533;h&#65533;h&#65533;&#65533;U&#65533;&#865;&#65533;&#65533;(b&#65533;&#65533;f&#65533;!&#65533;+&#65533;2&#65533;&#65533;0&#65533;&#65533;&#65533; &#65533;&#65533;\Ly)&#65533;i&#640;&#65533;l&#65533;&#65533;&#1600;&#65533;&#1251;&#65533;&#65533;&#65533;PA&#65533;&#587;&#65533;&#65533;;&#65533;&#65533;&#65533;X&#65533;"&#65533;&#2628;d&#65533;&#65533;&#65533;&#1322;>&#65533;A&#65533;V+j&#65533;o&#65533; &#65533;&#65533;&#1524;ZP$&#65533;R&#65533;F&#65533;K&#65533;&#65533;&#1450;&#1462;&#65533;U&#65533; {&#65533;JW{N%&#65533;TU&#65533;n&#65533;t@Q&#65533;&#65533;`&#65533;&#65533;V&#65533;&#65533;&#65533;j&#65533;&#65533;b;U&#65533;&#65533;&#65533;&#65533;;&#65533;&#1853;&#65533;&#65533;&#65533;&#65533;&#65533;&#65533;&#65533;&#65533;&#65533;&#65533;&#65533; m&#65533;j&#65533;&#65533;A&#65533;&#65533;rTiD&#65533; &#65533;&#65533;&#65533;-9;&#65533;&#65533;&#65533;&#65533;&#65533;&#65533;&#65533;u@G&#65533;&#65533;&#65533;
&#65533; &#65533;&#65533;v&#65533;&#65533;2 &#65533;&#65533;M.n&#65533;&#65533;&#65533;KE`&#65533;1&#65533;R&#65533;|K&#65533; $&#65533;&#65533;&#65533; (&#65533;3&#65533;z&#65533;&#2037;&#65533;Z0&#65533;&#65533;V&#65533;&#65533;@i&#65533;iJ0&#65533;p&#65533;I&#65533;&#65533;&#65533;&#65533;&#65533;K_&&#65533;&#65533;&#65533;%&#65533;HvSb&#65533;2&#65533;.&#65533;&De&#65533;5X&#65533;D/&#65533;\7@`9&#65533;&#65533;&#65533;&#65533;&La&#65533;&#65533;&#65533;	&#65533;&#1290;3&#65533; &#65533;GE3`U&#65533;
<&#65533;*&#65533;M&#65533;&#65533;&#65533;p&#65533;a&#65533;&#65533;s&#65533;&#65533;
&#65533;&#65533;&#696;&#65533;YS&#65533;=1&#65533;&#65533;df5=@&#149;&#65533;e&#65533;&#65533;f&#65533;vz&#65533;&#65533;"&#65533;&#65533;GS&#65533;;"&#65533;&#65533;R&#65533;;&#65533;P%&#65533;p|Y^%8&#65533;E&#65533;^&#65533;&#65533;l(&#65533;&#65533;&#65533;?8&#65533;&#65533;&#65533;M&#65533;&#928;&#65533;I/U&#65533;.&#65533;&#65533;Iv&#65533;.&#65533;d6&#65533;4!&#65533;&#65533;&#65533;u&#65533;aY&#65533;2~&#65533;Y@T&#65533;&#2027;e&#65533;v&#65533;8&#65533;M&#65533;r&#65533;&#1372;Sa&&#65533;&#1015;&#65533;&#65533;&#65533;&#65533;dy&#65533;xH|L&#65533;&#1584;j&#65533;G/&#65533;>+&#65533;s&#65533;B?v&#1451;*&#65533;Sd$&#65533;Z&#65533;hq&#65533;U(&#65533;ve/&#65533;&#65533;V&#65533;&#65533;&#65533;EW&#65533;j&#65533;&#65533;,e,&#65533;&#65533;<+&#65533;&#65533;&#65533;&#65533;Q&#65533;2&#65533;&#65533;B&#65533;3&#65533;&#65533;&#65533;&#65533;&#65533;&#65533;4$ -W&#65533;A&#65533;&#65533;T&#65533;g]1	&#1232;q&#65533;+&#65533;E&#65533;&#65533;]&#65533;=&#65533; &#65533;dl~&#65533;R-&#65533;&#65533;&#65533;&#65533;&#65533;&#65533;t&#65533;i&#1917;b&#65533;&#65533;&#65533;)`t&#65533;r"&#65533;&#65533;y&#65533;&#65533;&#65533;W&#681;&#65533;#&#65533;&#65533;&#65533;[f |]&#65533;3&#65533;&#65533;7C&#65533;&#65533;]&#65533;&#1828;&#65533;[ 9&#65533;X&#65533;&#65533;k&#65533;e&#65533;Z.&#65533;&#65533;I7~&#65533;_&#65533;&#65533;P&#65533;&#65533;&#65533;G&#65533;&#65533;&#65533;&#65533;&#65533;r&#65533;&#65533;&#65533;&#65533;m&#65533;"&#65533;u4?&#65533;c&#65533;&#65533;K&#65533;O&#65533;&#65533;y&#65533;RZ&#65533;~&#65533;&#65533;&#65533;D7&#62126;Dw'=;&#65533;U&#65533;&#65533;j&#65533;0$&#65533;&#65533;&#65533;D&#65533;5\&#65533;y&#65533;@&#65533;&#65533;[&#65533;&#65533;&#65533;&#65533;&#65533;
aZ&#65533;!&#65533;&#65533;&#65533;]	V:&#65533;&#65533;y&#65533;;&#65533;HP&#65533;7&&#65533;&#65533;(&#65533;#&#65533;V@&#65533;H&#65533;d?J&C&#65533;&#65533;&#1233;O&#65533;o&#65533;&#65533;5&#65533;x&#65533; F&#65533;@CM	_&#65533;&#65533;&#65533;B&#65533;l&#65533;&#65533;e&#65533;l&#65533;&#65533;&#65533;&#65533;&#65533;=&#65533;&#65533;UztE^e&#65533;_&#65533;&#65533;[&#65533;8Xg&#65533;&#65533;_Hp/w&#65533;&#65533;&#65533;&#65533;&#65533;&#65533;&#65533;@HL&#65533;j^%Lo&#33837; &#65533;&#65533; u^>&#65533;&#65533;r&#65533;TU&#65533;&#65533;&#65533;&#65533;&#65533;? y&#65533;Y&#65533;r&#65533;I<q &#61965;&#65533;&#65533;&#65533;x&#65533;&#65533;&#65533;&#65533;&#65533;-&#65533;&#65533;&#65533;BMd&#65533;&#65533;F|&#65533;nh?&#65533;)&#65533;.&#65533;&#65533;&#65533;&#65533;;&#65533;'AG&#65533;&#180;O&#65533;eN&#65533;&#1686;J&#65533;&#65533;=q9P&#65533;Gy&#65533;&#65533;N&#65533;&#65533;I&#65533;4~.'9&#65533;&#65533;o&#65533;&#65533;D&#65533;|?3[&#65533;4I&#65533;2|V$O&#65533;g&#65533;&#65533;J&#65533;k,&#65533;H.x~&Q2&#65533;&#65533;&#65533;2&#65533;&#65533;`&#65533; u&#65533;&#65533;F$$&#65533;F&#65533;&#65533;q&#65533;&#65533;; &#823;xw&#65533;UW&#65533;&#65533;GPx&#65533;#F8&#65533;E&#65533;W&#65533;1&#65533;R&#65533;&#65533;[&u3V{#~(D/&#1076;&#65533;&#65533;x	fW &#65533;Ci5x&#65533;T&#65533;&#65533;}=&#65533;f&#65533;&#65533;&#65533;&#65533;$Vd&#65533;%&#65533;eY&#65533;UXf&#65533;n&#65533;I&#65533;|x'&#65533;&#328;&#65533;&#65533;v&#65533;4g&#65533;&#65533;w&#65533;KoH&#65533;:&#65533;s9s&#65533;&#65533;"~5&#65533;&#65533; Z&#65533;&#65533;&#65533;Z&#65533;&#1547;&#65533;e&#65533;&#65533;5C&#65533;`s&#65533;&#65533;(/&#65533;X&#65533;nc`c&#65533;e&#65533;&#65533;~&#65533;-&#65533;vy&#65533;(rI@&#65533;&#65533;'3`&#65533;&#65533;&#65533;Y&#65533;%[&#65533;&#65533;]&#917;&#65533;#ty&#65533;&#65533;&#65533;I^&#65533;"&#65533;&#65533;b#&#65533;a"7	&#65533;&#65533;&#512;L4&#65533;&#65533;S Z&#65533;&#65533;H[&#65533;&#65533;\&#65533;u\&#65533;&#65533;&#65533;!3&#65533;&#65533;&#65533;&#65533;&#65533;&#65533;&#65533;q&#616;&#65533;/RY&#65533;&#65533;3W&#65533;&#65533;<`&#65533;&#65533;sc&#65533;&#65533;&#65533;&#65533;Uq&#65533;c&#65533;e?T&#65533;]&#65533;5_&#65533;&#65533;c&#65533;x&#65533;%&#65533;W&#65533;3&#65533;,&#65533;h8t~&#65533;]&#65533;&#65533;2&#65533;@wc#j&#449;Kp/&#65533;&#65533;&#65533;&#65533;^W&#65533;)&#395;&#65533;&#65533;Q&#65533;g&#65533;&#65533;N&#65533; &#65533;&#65533;q&#338;&#65533;a&#65533;r/&#1602;o&#65533;7&#65533;TB&#65533;w&#65533;&#1572;L&#65533;&#65533;s&#65533;&#65533;&#65533;|-C&#65533;&#65533;&#65533;&#65533;Hr$-&&#65533;~b&#65533;xH&#65533;F&#65533;&#65533;&#65533;%!z&#65533;&#65533;H&#65533;:&#65533;yg	(&#65533;&#65533;S&#21569;V&#65533;n&#65533;".&#65533; &#65533;&#65533;M&#65533;&#65533;N&#232;?-&#65533;&#65533;&#947;h{&#65533;*&#65533;&#65533;~IO&#65533;&#65533;&#65533;&#65533;&#65533;8&#65533;4a|&#65533;E$"$#&#1110;2a25&#65533;&#65533;y"I&#65533;T4b&#65533;y&#65533;&#65533;&#65533;.&#65533;&#65533;%#&#1435;&#65533;&#65533;q&#65533;&#65533;`9^&#65533;&#65533;vH&#65533;<p&#65533;&#65533;&#65533;W$PD&#65533;&#65533;@ &#65533;!0&#1600;3&#65533;&#65533;&#65533;&#65533;('&#65533;&#412;z&#1369;&#65533;&#65533;&#65533;&#65533;If&#65533;&#65533;I&#65533;~P&#65533;J	2*&#65533;f3&#65533;X&#65533;!q&#65533;&#65533;&#65533;&#65533;A&#65533;&#65533;&#65533;H&#65533;	P&#65533;$&#65533;9iB&#21084;&#65533;9&#65533;	~&#65533;)&#65533;&#65533;6&#65533;&#65533;'&#65533;Y&#65533;;g&#65533;&#65533;xP&#65533;MpA&#65533;hD"&#65533;V&#65533;"&f&#65533;&#65533;&#65533;Q&#65533;e&#182;&#65533;&#65533;&#132;Z&#65533;@O00&#65533;5&#65533;uw&#65533;&#65533;&#65533;s&#65533;ts&#65533;W&#65533;Qv&#65533;s. Z[8-h&#65533;&#65533;&#65533;<.P &#65533;&#65533;P&#65533;&#65533;2&#1106;a&#65533;&#65533;Q4&#65533;g"&#65533;&#65533;A&#65533;k&#65533;=&#65533;s&#2039;&#65533;/1&#65533;&#65533;&#65533;P*&#65533;bs&#65533;<&#65533;&#65533;&#65533;sp7&#145;8&#65533;~@i)	&#65533;&#65533;ff&#65533;h&#65533;lj&#65533;&#65533;&#65533;!IrW&#65533;$&#65533;Ei_&#65533;9&#65533;HG&#65533;*&#65533;&#65533;m&#65533;*&#65533;4&#65533;&#65533;p&#65533;?&#793;&#65533;&#65533;&#65533;wM&#65533;&#65533;#&#65533;~D&#65533;a Z}8&#65533;2&#65533;&#65533;<S&#65533;:u&#65533;D&#65533;&#65533;3&#65533;&#65533;p&#65533;&#65533;&#65533;7"&#65533;35P`&#65533;&#65533;&#65533;r&#65533;&#65533;&#65533;g&#1336;(&#65533;$&#65533;&#65533;&#65533;&#65533;&#65533;-&#65533;ZS &#65533;&#65533;&#65533;	3&#65533;i&#65533;&#65533;?&#65533;"d5&#65533; @&#65533;&#65533;&#65533;q4X&#65533;}e&#1322;/&#65533;&#65533;z2&#842;X&#65533;_r-&#65533;&#65533;v46B&#65533;&#65533;e&#65533;&#606;&#65533;&#65533;&#65533;&#65533;AF&#65533;&#65533;&#65533;&#65533;kP#<&#65533;&#65533;&#686;L&#595;P&#65533;W,`C^&#65533;9&#1042;XF&#65533;?AXS0&#65533;4p-&#65533;&#65533;&#65533;&#65533;K&#65533;Zy?
`)&#65533;T*Dr&#65533;NuN&#65533;&#65533;QG&#65533;3@&#65533;&#65533;4&#15027;&#1521;g&#65533;&#65533;S&#65533;V&#65533;&#65533;&#65533;)!J&#65533;|`#S&#65533;&#65533;&#65533;{^ih&#65533;i&#385;L	;&#65533;&#65533;g&#65533;i&#65533;&#65533;xj&#65533;&@&#65533;+Fh&#65533;{&#1709;]&#65533;&#65533;	#H&#65533;&#65533;br~&#65533;&#65533;OP&#65533;d&#65533;-+a%AvW&#65533;W&#65533;'&#65533;&#65533;&#65533;&#65533;&#65533;;&#362;1{}c&#65533;&#65533;&#65533;J&#65533;r&#65533;7p&#627;	V%&#65533;?Db &#65533;Q&#65533;e&#65533;d&#65533;&#65533;r&#65533;K&#65533; &#1783;5&#65533;o&#65533;+5&#65533;`t&#65533;&#65533;&#65533;&#65533;E&#65533;>&#65533;+1&#65533;&#65533;&#65533;&#65533;!&#65533;&#65533;\&#65533;J&#65533;d&#65533;H&#65533;&#65533;]1&#65533;&#65533;	&#65533;&#65533;V`&#65533;K&#65533;a&#65533;&#65533;&#65533;]	0&#65533;6&#65533;&#65533;&%&#65533;Bh&#65533;&#65533;b&#65533;	&#65533;[y&#65533;T&#65533;8&#65533;&#65533;2&#1532;=&#65533;&#65533;J&#65533;&#65533;6:0&#65533;&#65533;&#65533;^&#65533;H&#65533;q&#65533;9&#65533;{3O&#65533;T&#65533;b]&#65533;_&#65533;R&#65533;&#65533;&#65533;&#65533;&#65533;&#65533;&#65533;&#65533;O&#65533;&#65533;&#65533;cS&#10673;&#65533;z&#65533;;/&#65533;&#65533;&#65533;&#65533;a&#65533;&#65533;&#65533;&#65533;&#65533;&#65533;&#65533;;.&#65533;&#65533;&#65533;r&#65533;&#65533;&#65533;&#65533;}zqAh&#65533;k&#65533;@!U&#65533;J%Rj&#65533;p(r&#65533;%&#65533;#&#65533;?&#65533;(&#65533;&#65533;(&#65533;?&#65533;&#65533;W&#65533;^&#65533;q$&#1031;&#65533;;LU$:&#65533;T&&#65533;7&#65533;&#65533;&#65533;&#65533;!&#65533;5l&#65533;&#65533;c&#65533;&#65533;&#65533;&#65533;*&#65533;S&#65533;&#65533;&#65533;"
[p&#65533; &#1140;&#65533;z&#65533;&#65533;%UpbBtx&#65533;&#65533;&#65533;~>&#65533;i&#65533;&#65533;&#65533;&#65533;Ml3F,93&#65533;9&#65533;&#65533;&#65533;B&#65533;&#65533;R	O	1&#65533;T&#65533;&#65533;Z)&#65533;&#65533;Z&#65533;&#65533;&#65533;!;_&#806;&#65533;&&#65533;&#65533;&#65533;&#1241;&#65533;&#65533;K&#65533;&#65533;&#65533;.\&#65533;&#65533;&#65533;wu&#65533;&#65533;-$&#65533;P&#467;&#65533;(3{qz,,YqZ&#65533;&#65533;&#65533;,5&#65533;#:&#65533;jJ+&&#65533;3&#65533;1&#65533;&#65533;&#699;&#65533;&#65533;/&#65533;G'<6&#1643;&#65533;&#65533;&#65533;&#65533;H&#65533;b4&#65533;&#65533;O&#65533;	&#65533;&#65533;&#65533;&#65533;&#52500;&#65533;a@!1&#65533; &#65533;&#65533;&#65533;m&#65533;&#65533;&#65533;&#65533;&#17598;f&#65533;zXq_r&#65533;/(W;&#65533;&#65533;QdF&#65533;@&#65533;l?&#65533;&#65533;&#65533;4W&#65533;&#65533;&#65533;2%Ju&#65533;Al&#65533;/&#754;<&#65533;(8m&#65533;&#65533;:&#1852;[v\&#65533;|k&#65533;&#65533;&#65533;0E&#65533;&#65533;&#65533;&#65533;&#65533;&#387;\c,#z&#65533;u&#65533;&&#65533;&#65533;&#65533;UY&#65533;FzI&#999;&#65533;&`d&#65533;3&#65533;&#65533;&#65533;`P3&#65533;&#65533;8]&#65533;&#65533;z"&#65533;1p-&#65533;X&#65533;bh~&#65533;&#65533;B&#65533;&#65533;!E&#65533;&#65533;"&#65533;+&#65533;a
1l&#65533;&#65533;&}&#65533;c&#65533;&#65533;jZi&#65533;&#1644;7&#65533;z&#65533;&#65533;W&#65533;(N|!&#65533;F &#65533;&#737;	&#65533;&#65533;&#65533;`W&#65533;PY&#65533;&#65533;&#65533;S&#65533;|kM`&#65533;&#65533;z%&#65533;&#65533;&#65533;L-&#65533;&#1517;H&#65533;&#65533;l9&#65533;8&#65533;&#65533;Z &#65533;&#65533;&#65533;&#65533;&#65533;(&#46817;h-z&#65533;TPO&#65533;&#65533;:{:0&#65533;&#65533;&#65533;&#65533;&#65533;
&#65533;
&#65533;R=oPvk&#65533;/85&#65533;Q&#65533;&#65533;kh&#65533;\@&#65533;*N&#65533;&#65533;&#65533;&#1538;9&#65533;&
&#65533;C&#65533;]cpT{&#1446;&#65533;&#65533;
&#65533;&#65533;7&#65533;&#65533;&#65533;`,&#65533;&#65533;:&#65533;&#65533;&#65533;&#65533;&#65533;&#65533;&#65533;I&#65533;)1&#65533;f&#65533;Z\&#919;&#65533;&#65533;v}&#65533;&#65533;&#65533;>&#65533;&#65533;&#65533;-&#65533;&#1601;&#65533;>@`Z&#65533;&#65533;,q&#65533;&p&#65533;&#65533;5&#65533;e&#65533;Lpf0&#1693;&#65533;a&#1063;6&#65533;&#65533;&#65533;&#65533;&#65533;(&#65533;&#1380;&#65533;&#65533;&#895;y&#65533;&#65533;&#65533;&#65533;&#65533;&#65533;&#827;&#65533;&#65533;&#65533;=N0&#5920;s&#65533;&#65533;&#65533;&#65533;:s&#65533;T X&#65533;&#65533;&#65533;* .&#65533;&#65533;&#65533;V&#65533;C&#65533;&#65533;&#65533;&#65533;&#65533;&#65533;-&#65533;(q&#65533;f&#65533;&#65533;a&#65533;&#65533;&#65533;&#65533;&#65533;&#65533;&#45441;&#65533;A&#65533;&#65533;&#65533;&#65533;&#65533;&#65533;6T&#65533;-`!&#65533;&#65533;1&#65533;8&#65533;U&#65533;1&#65533;&#65533;&#65533;&#65533;&#65533;^=&#1358;A&#2042;&#65533;&#65533;	&#65533;&#65533;d&#65533;&#65533; +"0p_&#65533;u_+Y&#65533;&#65533;H&#65533;&#65533;.P&#65533;&#861;,&#65533;5&#65533;t&#65533;&#65533;.J"&#65533;&#65533;@E!I&#65533;&#65533;(&#65533;&#65533;*&#65533;&#65533;&#65533;&#65533;&#65533;&#65533;&#65533;&#65533;a&#65533;&#65533;&#65533;M&#65533;,}&#898;ff&#65533;&#268;&#65533;&#65533;&#65533;&#65533;Q&#65533;&#65533;1&#65533;&#65533;*A&#38174;&#65533;>9Y&#65533;&#65533;U&#65533;	&#65533;&#65533;k&#65533;&#65533;&#65533;X&#65533;v&#65533;&#65533;&#65533;&#65533;&#65533;@a&#65533;&#65533;&#65533;7U&#65533;k&#65533;&#1623;Zgu&#41793;Z&#65533;&#65533;&#65533;ca&#65533;&#1901;&#65533;a3&#65533;&#65533;&#65533;&#65533;&#65533;g!&#65533;&#65533;&#65533;&#65533;;`&#65533;&#65533;"b&#65533;~Z.&#65533;f1&#65533;&#65533;~w&#65533;&#65533;&#65533;&#65533;&#65533;&#65533;[&#65533;&#65533;"&#65533;&#65533;	a&#698;&#65533;&#65533;&#65533;&#65533;&#65533;}&#65533;V&#65533;&#65533;&#65533;&#65533;&#65533;$r&#65533;~b$&#65533;Ee&#65533;&#1871;g &#65533;&#65533; &#65533;&#1204;:6&#65533;p&#65533;&#65533;W&#65533;&#65533;[y-j&#65533;H&#65533;n&#65533;dV]&#65533;j&#65533;&#65533;&#65533;&#65533;&#65533;&#65533;&#65533;&#65533;&#65533;&#65533;}N&#65533;N&#65533;&#980;4v~]a&#65533;m&#65533;&#65533;S@H|b&#65533;&#65533;laX&#65533;&#65533;&#65533;&#65533;&#65533;&#65533;&#65533;&#65533;&#65533;&#65533;_X&#65533;5&#65533;{&#65533;&#65533;&#65533; U&#65533;&#65533;|}^U -Y&#65533;0_&#65533;=&#65533;o&#65533;&#65533;&#65533;&#65533;R&#65533;&#65533;|a/&#65533;&#65533;^&#65533;8&#65533;+&#65533;c&#65533;@&#65533;I|"&#65533;&#65533;a&#65533;K&#65533;&#719;&#65533;&#65533;&#65533;i&#65533;
m&#65533;&#65533;e&#65533;&#65533;&#65533;Sl&#65533;&#65533;:&#65533;&#65533;&#65533;|&#65533;&#65533;^&#1216;&#65533;J10&#65533;cd&#65533;21
_&#65533;&#65533;5&#65533;-6&#65533;&#65533;?&#65533;&#65533;&#65533;&#65533;c&#65533;t&#65533;&#65533;&#65533;)&#65533;&#65533;&#65533;&#65533;9&#65533;&#65533;&#65533;~@s&#65533;&#1846;&#65533;&#65533;&#65533;&#65533;&#65533;&#890;&#65533;/-&#65533;&#1640;&#65533; &#65533;&#65533;&#65533;?/&#65533;&#65533;A&#65533;&#65533;&#637;~&#65533;&#65533;K&#65533;EP&#65533;?&#65533;&#65533;&#65533;&#65533;&#65533;&#65533;?9&#65533;&#65533;&#65533;&#65533;&#65533;"vB&#65533;&#65533;&#65533;u&#65533;&#65533;I>&#65533;6?&#65533;&#65533;&#65533;&#1580;&#65533;&#65533;6&#65533;&#65533;&#65533;&#65533;&#65533;&#65533;&#65533;	p0&#65533;&#65533;W&#65533;&#65533;&#62339;&#65533;&#65533;&#65533;&#65533;6&#65533;&#65533;&#65533;&#65533;}&#65533;&#65533;&#65533;o&#65533;&#65533;&#65533;&#65533;&#65533;/&#65533;&#65533;&#65533;&#65533;j&#65533;&#65533;&#65533;&#65533;&#65533;O&#65533;&#65533;&#65533;&#65533;&#2009;~&#65533;&#65533;&#65533;&#65533;&#65533;&#65533;&#65533;&#65533;&#65533;&#65533;&#65533;&#65533;&#65533;&#65533;&#65533;&#65533;&#65533;&#65533;&#65533;&#65533;&#65533;&#65533;&#65533;&#65533;&#65533;&#65533;&#65533;&#65533;&#65533;&#65533;&#65533;&#65533;&#65533;&#65533;&#65533;&#65533;&#65533;&#65533;&#65533;&#65533;&#65533;&#65533;&#65533;&#65533;&#63677;&#65533;&#65533;&#65533;&#65533;&#65533;f&#65533;&#65533;0&#65533;&#65533;&#65533;&#65533;&#65533;&#65533;&#65533;&#65533;&#65533;&#65533;&#65533;q&#65533;&#65533;&#65533;&#65533;&#65533;&#65533;&#65533;&#65533;&#65533;&#65533;0&#65533;&#65533;&#65533;&#65533;&#65533;0&#65533;&#65533;&#65533;&#65533;&#65533;&#65533;&#65533;~&#65533;{&#65533;{&#65533;{&#65533;&#65533;&#65533;&#65533;&#65533;&#65533;&#65533;&#65533;u &#65533;{&#65533;&#65533;{&#65533;&#65533;{&#65533;&#65533;{&#65533;&#65533;{ !&#65533; \ ,p ` &#65533;  &#65533; &#65533;H&#65533;&#65533;&#65533;&#65533;*\&#560;&#65533;&#199;#J&#65533;H&#65533;&#65533;&#331;3j&#65533;&#561;&#65533;&#463; C&#65533;I&#65533;&#65533;&#595;(S&#65533;\&#626;&#65533;&#727;0c&#668;I&#65533;&#65533;&#859;8sZ&#65533;&#65533;&#65533;@&#65533;
J&#65533;&#65533;&#1096;-8h&#65533;&#65533;&#1255;P&#65533;J&#65533;&#65533;&#1094;R=&#65533;P&#65533;&#693;&#65533;&#1519;7p a&#65533;V#J&#65533;&#65533;]&#758;&#65533;&#1735;&#65533;6&#65533;&#65533;&#1915;x&#65533;&#65533; `&#65533;AA&#65533;<&#65533;B&#65533;&#65533;&#65533;&#200;+^&#824;&#65533;&#65533;&#464;#K&#65533;L&#65533;&#65533;&#65533;&#728;3k&#65533;&#825;&#65533;&#65533;&#992;#+&#65533;&#65533;&#65533;&#65533;&#65533;@&#65533;&#890;&#65533;&#65533;&#1520;c&#734;M&#65533;&#65533;m&#65533;
&#65533;U&#65533;b	&#65533;&#65533;&#65533;N&#65533;&#65533;&#65533;&#65533;&#531;^H&#65533;&#65533;&#65533;&#65533;&#65533;U/TN&#65533;&#65533;&#65533;&#65533;&#1587;k&#65533;&#65533;&#65533;&#65533;X&#65533;X&#65533;&#65533;@hX&#65533;&#65533;&#65533;&#65533;&#1259;_&#1022;&#65533;B&#65533;&#65533;y&#65533;/l&#65533;&#65533;&#65533;&#65533;&#65533;&#65533;&#65533;&#65533;[z&#65533;&#65533;&#65533; &#65533;p&#65533;%&#65533;&#65533;&#65533;6x&#65533;&#65533;&#65533;&#65533;*&#65533;UF&#65533;&#65533;&#65533;v&#65533;\^&#65533;&#65533;eH&#65533;&#65533;(&#65533;&#65533;&#65533;k f&#1308;&#65533; &#65533;|&&#65533;&#65533;8&#65533;X&#65533;g&#65533;&#65533;c&#65533;Mi&#65533;&#65533;h&#65533;f&#65533;&#65533;&#65533;&#65533;&#65533;L&#65533;&#65533;&#65533;O&#65533;&#65533;&#65533;T&#65533;0&#1939;&#65533;&#65533; &#65533;&#65533;P&#65533;`&#65533;&#65533;"R'&#65533;ph&#65533;&#65533;BA&#597;I&#65533;b&#65533;i&#65533;&#65533;&#65533;&#65533;&#65533;
f&#65533;&#65533;f&#65533;/&#65533;&#65533;&#65533;&#65533;Q&#65533;Y`6`&#65533;Vw6&#65533;h{&#65533;&#65533;g&#65533;~&#65533;&#65533;&&#65533;&#1137;%_&#65533;!&#65533;(&#65533;&#65533;*jv&#65533;a&&#65533;j&#65533;bJ&#65533;T*p&#65533;J`&#65533;C&#65533;&#35384;&#65533;&#1767;&#65533;&#65533;&#65533;_&+,	&#65533;&#65533;j&#65533;&#65533;m&#65533;&#65533;&#65533;G&#65533;&#65533;&#65533;&#65533;&#65533;&#427;&#65533;&#65533;[&#65533;d&#65533;&#65533;&#614;&#65533;U&#65533;&#65533;8c}&#1110;k&#65533;g&#65533;K&#65533;	5&#65533;@&#65533;&#65533;f&#65533;&#65533;&#65533;&#65533;&#361; 	&#65533;e&#65533;&#65533;6&#65533;&#65533;&#65490;Qkm&#65533;&#65533;&#65533;z&#65533;h&#65533;&#65533;&#65533;T&#65533;:&#65533;%&#65533; G,&#65533;c&#65533;0&#65533;l0&#65533;&#65533;k&#65533;&#65533;&#65533;U&#65533;WIqY&#65533;OM&#65533;&#65533;&#65533;\@8&#65533;&#460;&#65533;a&#65533;Z&#65533;X&#65533;&#65533;&#65533;V&#65533;NP&#65533;,}&#65533;&#530;Y&#875;b&#65533;q&#65533;"&#65533;&#65533;&#636;&#65533;'&#65533;&#65533;&#65533;&#65533;&#65533;&#65533;1'&#65533;qa &#65533;&#65533;&#65533; &#65533;>&#65533;#&#65533;d/&#65533;&#65533;&#65533;&#65533;X&#65533;&#1948;&#65533;&#65533;&#65533;&#65533;C&#65533;B&#65533;C&#65533;q&#65533;&#65533;&#65533;}g&#65533;&#65533;=&#65533;&#395;&#65533;&#65533;&#65533;&#65533;Z&#65533;P&#48396;7w&#65533;&#65533;&#65533;[ j&#65533;'&#65533;&#65533;&#65533;Vd&#65533;&#65533;h^X&#65533;&#65533;&#65533;&#65533;&#65533;&#65533;&#43017;&#765;xC:|&#65533;&#65533;R&#65533;zz&#65533;&#65533;&#65533;&#2010;&#65533;&#65533;&#65533;&#65533;&#65533;&#65533;N#bc+&#65533;&#65533;B4&#1819;/t&#65533;&#65533;&#65533;|&#65533;'^&#65533;~&#65533;3	k{&#65533;;&#65533;L&#65533;&#671;&#65533;9Pd_\&#65533;&#65533;&#65533;k&#65533;&#65533;G&#65533;&#65533;&#65533;&#65533;&#1786;v&#65533;#&#65533;]&#65533;3&#65533;}&#65533;&#65533;W&#65533;P&#65533;&#65533;&#65533;&#65533;&#65533;&#65533;~V&#65533;0&#65533;&#65533;I&#65533;&#1156;&#65533;i&#65533;i]&#65533;x&#65533;R&#65533;M&#65533;&#1759;&#65533;&#65533;&#65533;~%G&#65533;&#65533;&#65533;&#918;&#65533;&#65533;*&#65533;&#65533; 4NBf&#65533;F&#65533;|&#65533;b&#65533;t&#65533;#&#65533;x&#65533;?<s&#65533;&#659;&#65533;&#65533;&#65533;t&#65533;&#65533;Nx&#165;}N&#65533;`!&#65533;&#65533;&#65533;&#65533;B&#65533; lh&#65533;&#65533;&#65533;t&#65533;&G 3&#65533;M&#65533;&#65533;&#556;J&#65533;&#1467;`a?&#65533;Y&#65533;eYt&#65533;&#65533;E&#65533;p&#65533;l&#65533;&#65533;&#65533;&#65533;E&#65533;-&#65533;&#65533;n&#65533;&#4139;JF&#1996;&#65533;&#65533;&#65533; HxF4N&#65533;1o&#65533;-&#254;&#65533;&#65533;Q
#&#602;&#65533;&#1024;s\&#65533;!&#65533;WE@^Q&#65533;r&#65533;&#65533;V<&#65533;0&#65533;&#65533;$&#65533;&#65533;5&#65533;U e-&#65533;&#65533;XH&#65533;&#65533;&#65533;D&#65533;&#65533;&#65533;eD9&#65533;)&#65533;}?&#65533;[i&#65533;&#65533;->&#65533;C&#65533;,&#65533;&#65533;&#65533;2&#65533;f&#65533;C&#65533;-7&#65533;&#65533;>@je&#65533;t&#65533;reP&#65533;&#65533;&#65533;&#65533;)&#65533;&#65533;&#65533;@&#65533;3&#65533;2&#65533;&#65533;&#65533;g&#65533;F&#1528;&#65533;E&#65533;&#65533;&#65533;&#65533;&#65533;7&#65533;&#65533;:/&#65533;&#65533;a!a&#65533;&#65533;&#65533;&#65533;Xid&#65533;\&#65533;&#65533;&#65533;&#65533;&#65533;&#65533;&#65533;1&#65533;&#65533;E&#28274;&#65533;&#65533;&#65533;'&#65533;y&#65533;&#65533;&#905;&#65533;&#65533;&#65533;&#65533;d>&#65533;9fS"&#65533;'H&#65533;&#65533;&#65533;&#65533;HD&#65533;&#65533;&#65533;&#65533;&#65533;0 :	i&#65533;&#65533;&#65533;&#65533;T?&B&#65533;&#65533;9&#65533;vvc	T""S&#65533;~&#65533;IJ&#65533;&#65533;BT&#65533;8&#65533;&#65533;&#65533;&#65533;G&#17576;nur&#65533;&#65533;R&#65533;&#608;&#65533;K&#48422;bD&#65533;&#65533;&#65533;4&#65533;WM&#65533;P&#65533;&#65533;&#65533;&#65533;#&#65533;i&#1978;M&#65533;&#65533;O&#65533;&#65533;: &#65533;&#65533;&#65533;d/&#65533;&#65533;&#65533;&#65533;JX&#65533;&#65533;|&#65533;_&#65533;&#65533;v&#65533; &#65533;&#65533;&#65533;&#65533;&#65533;$v&#65533;*I&#65533;&#65533;Y&#65533;z&#65533;r&#65533;&#65533;E%J&#1697;qO&#65533;eV?&#65533;&#65533;&#65533;,&#65533;&#65533;&#65533;&#65533;&#65533;&#65533;&#65533;&#65533;V&#630;4&#65533;-g=&#128;&#65533;&#65533;5C&#65533;.&#65533;&#65533;&#65533;&#65533;&#65533;(&#65533;!&#65533;&#65533;&#65533;6&#65533;&#65533;&#65533;t? )&#65533;!0&#65533;/&#65533;h]&#65533;&#65533;]&#65533;&#65533;&#65533;&#65533;T?@&#65533;&#633;&#65533;MoY{&#65533;&#65533;H@@,&#65533;R&#65533;&#65533;&#65533; &#65533;&#65533;/&#65533;"&#65533;\&#15536;&#65533;r&#65533;yg&#65533;&#65533;&#65533;7&#65533;&#65533;&#65533;&#65533;
&#65533;["&#65533;&#65533;eN<(</WU&#65533;nQ&#65533;,&#65533;|&#65533;&#65533;&#65533;&#65533; 0R&#65533;&#65533;5&#65533;
&#65533;&#65533;&#65533;-&#65533;&#65533;&#65533;
_&#65533;vK&#65533;&#65533;&#65533;&#1379;I&#1730;&#65533;&#65533;7&#65533;'\&#65533;&#65533;a&#65533;&#65533;&#65533;*&#65533;B&#65533;&#293;q$.qx-T^&#65533;&#65533;&#65533;&#65533;&#65533;`'wQ*[&#65533;a_&#65533;;&#65533;&#65533;x&#65533;T=&#65533;?&#1879;&#65533;&#65533;&#65533;R&#65533;IN&#65533;&#65533;Ne&#65533;/&#65533;&#65533;&#65533;el&#65533;H&#65533;&#1801;&#65533;V&#65533;&#65533;&#65533;&#65533;2!Yq&#65533;&#65533;AG&#65533;&#65533;d5&#65533;9&#65533;	(/J)&#65533;cpy	,%&#65533;Wa&#65533;vY&#65533;&&#65533;S&#740;`K&#65533;&#65533;J&#61105;&#65533;}fR&#65533;&#65533;&#65533;>S&#65533;&#65533;@S&#65533;&#920;&#65533;i&#65533;8x*.d&#65533;&#65533;&#65533;&#65533;R0hB&#231;&#65533;&#65533;&#65533;X&#65533;&#65533;&#65533;U&#65533;j4'&#65533;j&#65533;t&#65533;&#65533;&#65533;H&#65533;l&#65533;9o&#65533;&#65533;&#374;&#65533;
Zicw&#1627;Sv&#65533;`&#65533;&#65533;$_&#65533;&#65533;&#65533;&#65533;&#1380;&#65533;&#65533;&#65533;mVt=&#65533;&#65533;&#1774;z&#65533;E]4&#65533;&#65533;&#65533;Z&#65533;&#65533;&#65533;&#65533;&#65533;&#1837;&#65533;&#65533;p&#65533;@&#2033;&#65533;&#1794;j&#65533;c&#65533;&#65533;&#65533;&#65533;{&#65533;&#65533;hE&#65533;a:&#65533;&#65533;&#975;hv&#65533;&#65533;&#65533;_&#65533;0w1&#65533;&#65533;&#65533;&#65533;&#65533;4&#65533;+.&=-&#65533;&#65533;&#65533;&#65533;0+&#65533;&#65533;&#65533;j#&#65533;&#65533;A&#915;/f&#65533;*_9&#65533;&#65533;4&#65533;l&#65533;&#186;&#65533;M&#65533;s&#65533; &#65533;sK&#65533;Vu&#65533;C&#65533;&#65533;z Mqs4gl&#65533;5&#65533;Z&#65533;&#1515;&#65533;&#955;&#65533;&#65533;n)&#65533;*&#65533;&#65533;z+ #&#65533;&#65533;k&#65533;"&#65533;&#65533;&#462;&#65533;&#65533;xw&#65533;&#65533;8&#65533;N&#65533;qR&#971;&#1989;;&#1113;&#65533;q&#65533;[&#65533;&#65533;&#65533;&#65533;&#65533; &#65533;7q&#65533;|&#65533;	A&#65533;&#1785;&#1175;V|&#65533;<&#65533;a&#65533;a&#65533;^\&#65533;O?-&#65533;E&#65533;&#65533;(&#65533;&#65533;&#65533;&#904;&#65533;&#65533;`K&#65533;H&#65533;&#65533;,&#65533;Z$"r&#65533;&#65533;&#65533;d&#65533;V&#65533;&#65533;&#65533;&#65533;&#65533;&#65533;&#65533;_x&#65533;8&#65533;&#65533;S&#65533;XBE&#65533;&#65533;W&#65533;H&#65533;&#65533;&#65533;W}p&#65533;&#65533;
&#65533;2(Q&#65533;&#65533;&#65533;,+&#65533;b&#65533;>&#65533;&#65533;`&#65533;&#65533;&#1501;Od&#65533;&#65533;b&#65533;&#65533;&#65533;<2m&#65533;&#65533;&#65533;&#65533;-&#65533;&#65533;&#65533;&#65533;&#65533;&#65533;"&#65533;z&#65533;&#65533;;&#65533;%+&#65533;&#65533;&#65533;|SGJ&#65533;WJ&#65533;GG&#65533;gX&#65533;g&#65533;&#65533;e&#65533;&#65533;Ct&#65533;Z&#65533;&#65533;&#65533;mXr&#65533;&#65533;&#65533;&#65533;&#65533;x&#65533; E&#65533;uGp$~r&#65533;@&#256;&#65533;$&#65533;&#65533;jt{Ct&#65533;27tgz&#65533;~&#65533;We&#913;1(&#65533;&#65533;&#65533;H&#65533;dr5&#65533;78H&#65533;&#450;HC&#65533;z&#65533;Fc@&#65533;gv^&#65533;Zd&#65533;wC&#65533;=&#65533;U6A0&#65533;I&#65533;&#65533;y&#65533;gJ&#65533;6&#65533;T&#65533;c&#65533;&#65533;M&#65533;C`&#65533;&#325;]xZ&#65533;!cGXe&#65533;r47il7=k&#65533;r&#65533;Q&#65533;&#65533;Z5&#65533;&#65533;&#65533;&#65533;Q&#65533;u &#65533;&#65533;s7&#65533;SG*&#65533;<T&#65533;hh&#65533;&#65533;ln"ap&#65533;&#65533;&#65533;G&#65533;&#65533;&#65533;E: 6&#65533;&#65533;c&#65533;{&#65533;&#65533;5&#65533;&#65533;9&#65533;?(&#65533;m&#65533;&#65533;&#65533;&#65533;_G&#65533;VxTCH&#65533;&#65533;~^&#65533;&#65533;xF&#65533;A~&#65533;A/&#65533;&#65533;o&#65533;&#65533;n&#65533;#&#65533;&#65533;Fn-&#65533;)&#65533;jA7m}T&#65533;&#65533;&#65533;&#65533;Y&#65533;&#65533;kCv&#65533;Aa&#65533;|&#65533;X1&#65533;b&#65533;Q9&#65533;]&#65533;&#65533;t{&#65533;AHuo&#65533;8G&#65533;</&#65533;a&#65533;&#65533;(^&#65533;&#65533;&#65533;F&#65533;{&#65533;c.&#65533;E&#65533;f0&#65533;\A&#65533;&#65533;HP@&#65533;^&#65533;&#65533;^&#65533;k&#65533;o&#65533;&#65533;6&#65533;&#65533;&#65533;&#65533;&#65533;B&#65533;&#65533;~&#65533;x&#65533;&#65533;|&#65533;&#65533;&#65533;4&#65533;{ugH[&#65533;&#65533;&#65533;&#65533;z&#65533;qn&#65533;s/&#65533;d(&#65533;f&#65533;6]&#65533;&#65533;&#65533;&#65533;f&&#65533;w1&#65533;&#65533;&#530;&#65533;q>&#65533;*w&#65533;~&#65533;^&#65533;7&#65533;&#1102;&#65533;&#65533;#@&#65533;&#65533;D&#65533;b&#65533; fU&#65533;B&#65533;&#516;R&#65533;&#65533;@y~&#259;C`m&#65533;VZ8!&#65533;&#773;pU&#65533;B&#65533;&#65533;&#65533;[f&#65533;R&#65533;Ql&#65533;l&#65533;&#65533;&#65533;]!&#65533;&#65533;J&#531;&#65533;&#65533;;nc~7&#65533;QB	whE&#65533;d&#65533;/&#65533;&#65533;&#65533;&#65533;=&#65533;J&#65533;q&#65533;&#2039;s-&#65533;&#65533;&#65533;&#65533;&#65533;h{&#65533;\&#65533;&#65533;&#1111;H&#65533;R&#65533;&#65533;Q&#65533;&#65533;s&#65533;X&#65533;&#65533;&#65533;&#536;xW8&#65533;&#65533;&#65533;&#65533;&#65533;CUL&#65533;&#65533;np0I&#65533;&#65533;&#65533;&#65533;&#65533;~x&#65533;fzI&#65533;G&#65533;C&#65533;&#65533;O&#65533;&#65533;&#65533;&#65533;&#65533;I&#65533;&#65533;Y&#65533;9&#65533;&#65533;EPq,(&#65533;&#65533;xAG&#65533;&#65533;&#65533;&#283;/Y&#65533;&#65533; &#65533;&#65533;&#65533;(fa&#65533;&#65533;fjj&#65533;&#65533;Z&#65533;8&#65533;4R&#65533;&#65533;I&#65533;&#65533;v&#65533;&#515;&#65533;&#65533;o&#65533;&#65533;9<s&#1558;Mi&#65533;&#65533;&#65533;&#65533;7W&#65533;&#65533;0J&#65533;N&#65533;[.&#65533;&#65533;Z&#65533;&#65533;eOJ&#65533;9&#65533;&#65533;g~V&#65533;&#65533;.&#65533;&#65533;}&#65533;zE&#65533;&#65533;1kz&#65533;&#65533;&#65533;$&#65533;x &#65533;GXn&#65533;&#65533;P&#65533;&#65533;l*&#65533;#&#65533;FrV%&#65533;y&#968;&#65533;<&#65533;H%yJ&#65533;Q3P&#65533;&&#65533;&#65533;w&#1480;&#65533;&#65533;&#65533;u:&#1612;f&#65533;#&#65533;]{|&#65533;9E&#65533;&#65533;i@&#65533;&#65533;a&#65533;9&#65533;)O&#65533;C&#65533;C&#1443;U&#65533;#Nw|{&#65533;'[&#65533;]&#65533;PY&#65533;&#65533;z*&#65533;C=&#65533;YgZ2&#65533;~&#65533;s&#65533;&#65533;K&#65533;'?4&#65533;&#65533;&#65533;&#65533;hu
S&#65533;a&#65533;sI&#65533;xPM)&#65533;&#65533;>&#65533;_rq@&#65533;(&#65533;&#65533;Z&#65533;*S&#65533;rm&#65533;P&#65533;j"&#65533;W &#65533;&#462;&#65533;(rDCp&#65533;h&#65533;8&#65533;&#43336;&#65533;=&#65533;r&#65533;a&#65533;M&#65533;YZ>J&#65533;&#65533;/:&#65533;5&#65533;&#65533;&#65533;&#65533;&#65533;&#65533;&#65533;&#65533;Nr&#65533; f&#65533;c,&#65533;&#65533;&#1607;i#$&#65533;B&#65533;&#65533;
&#746; ]&#65533;&#65533; 6&#65533;S&&#65533;-2&#65533;&#65533;4&#65533;&#65533;&#65533;&#65533;&#65533;y&#226;&#65533;2&#65533;&#65533;&#65533;&#65533; &#65533;y&#65533;&#65533;&#65533;&#65533;&#65533;9&#65533;&#65533;6&#65533;l&#65533;&#65533;&#65533;&#65533;2&#65533;?&#65533;&#65533;&#65533;'&#65533;[&#65533;/&#65533;&#65533;&#65533;N&#65533;}8&#65533;&#65533;9&#65533;&#65533;&#65533;z&#65533;&#65533;F&#65533;P&#65533;7&#65533;	/&#65533;&#65533;&#65533;&#65533;Q&#58000;B&#65533;&#467;&#65533;&#65533;&#497;,C/;:*&#65533;4&#65533;&#65533;S&#65533;&#65533;&#65533;*)&#65533;*{ &#65533;&#65533;&#65533;&#65533;1e&#65533;&#65533;I&#65533;&#65533;(x&#65533;(,&#65533;&#65533;S&#65533;&#65533;&#65533;6G&#65533;L&#65533;D&#65533;TG&#65533;3&#1762;=&#65533;og&#65533;&#65533;sw&#65533;^&#65533;&#65533;3VW&#65533;&#65533;&#65533;(&#65533;8&#65533;D&&#65533;tM&#45349;D&#65533;&#65533;&#65533;&#65533;a&#65533;&#65533;
z&#65533;p&#65533;&#65533;&#65533;&#65533;i;&#65533;70&#65533;LB&#65533;&#65533;&#65533;70 &#65533;&#65533;$u'@&#65533;^&#65533;&#65533;C&#1730;(9<[X
&#65533;&#65533;w&#1759;&#65533;:=Q7&#65533;&#65533;x&#1508;[9apKC&#65533;&#65533;&#1043;&#65533;&#65533;v%&#65533;&#65533;&#65533;h&#65533;T4&#65533;&#65533;n&#65533;&#48745;&#65533;J&#65533;&#65533;&#65533;0&#65533;3gp&#65533;&#65533;1&#65533;&#65533;;&#65533;Z&#65533;&#65533;&#266;P&#65533;&#65533;&#65533;&#65533;&#65533;=&#65533;
l0&#65533;&#65533;#&#65533;&#65533;[&#65533;&#65533;{&#65533;&#65533;8r&#65533;\&#65533;0&#65533;8k&#65533;&#65533;c&#65533;k&#65533;%4{&#65533;&#65533;Yzb:@e_Fk&#65533;
&#499;'&#65533;&#65533;&#65533;C&7&#65533;&#65533;[&#65533;&#65533;&#65533;&#65533;&#65533;&#644;-v{&#65533;&#65533;&#65533;&#65533;&#65533;I&#65533;2&#65533;^&#65533;R`&#65533;$I&#65533;e&#65533;R&#65533;*&#65533;&#65533;&#65533;&#65533;&#65533;+&#65533;&#65533;&#65533;{&#65533;&#65533;0&#65533;&#65533;&#65533;&#65533;&#65533;	&#65533;1&#65533;&#65533;&#65533;4&#65533;&#65533;]nv&#65533;&#65533;@&#65533;`&#65533;&#65533;&#65533;&#65533;D&#65533;P9&#65533;\U&#65533;#&#65533;&#65533;&#65533;&#65533;c&#65533;R$&#65533;&#65533;Qr&#65533;t&#65533;&#65533;i&#65533;h&#65533;U&c8 e&#65533;P&#65533;N&#65533;Z&#65533;	&#65533;g&#65533;&#65533;$&#65533;A|&#65533;yzm&#65533;;&#65533;G0gH&#65533;&#65533;K&#65533;&#65533;&#65533;g0i&#65533;&#65533;&#65533;&#65533;V&#65533;&#65533;&#65533;&#50642;b&#65533;Q&#65533;A	oG3&#65533;&#65533;&#65533;`4&#65533;&#65533;Bd'&#65533;&#1762;&#65533;&#65533;CI&#65533;&#65533;V&#65533;&#65533;)&#65533;+p&#65533;&#65533;J&#65533;V&#65533;&#65533;&#65533;)&#65533;&#65533;	&#65533;&#65533;&#65533;&#65533;&#65533;&#65533;<&#65533;&#65533;&#65533;&#209;&#65533;&#65533;slg&#65533;&#65533;&#65533;&#65533;+`S&#65533;vp4&#65533;!&#65533;&#65533;+&#65533;L&#65533;&#65533;&#65533; x8RR&#65533;U&#65533;&#65533;&#65533;&#65533;&#65533;&#65533;&#275;&#65533;&#681;&#1818;&#955;)&#65533;&#1289;&#65533;&#65533;N&#65533;&#65533;c&#65533;eS&#65533;J1y&#65533;R&#65533;> &#65533;\@&#65533;%&#65533;U&#65533;&#65533;&#65533;&#65533;2&#65533;&#65533;&#65533;k&#65533;[@K&#65533;&#65533;&#65533;&#65533;&#65533;f&#65533;-&#65533;&#65533;6,4&#65533;Z&#65533;&#65533;&&#65533;&#65533;&#65533;?0&#65533;&#65533;&#65533;&#65533;/0P &#65533;&#65533;4a98&#65533;&#65533;&#65533;2e&#65533;&#65533;^&#65533;&#65533;&#65533;7*Z &#65533;ad&#65533;&#65533;T&#65533;5&#65533;&#65533;l+.&#65533;M&#65533;&#65533;&#65533;&#1069;&#931;&#65533;z7f&#65533;&#65533;&#491;	&#65533;&#65533;&#65533;	&#65533;+&#65533;a!&#65533;&#65533;[&#65533;&#65533;&#65533;&#65533;?&#65533;&#65533;R&#65533;&#65533;O&#65533;&#65533;&#65533;O &#65533;&#65533;\&#65533;&#65533;B&#65533;&#65533;>&#65533;&#65533;!&#65533;p	&#65533;&#65533;] &#65533;&#65533;u&#65533;&#65533;0#&#65533;q&#65533;&#65533;A&#65533;: B&#65533;b&#65533;&#1366;&#65533;&#65533;6&#65533;&#65533;<
$b&#65533;&#65533;&#65533;0&#65533;&#65533;&#65533;b&#65533;&#65533;[m&#65533;&#65533;&#65533;&#65533;JJ&#1294;&#65533; mN;&#1029;3&#65533;&#65533;{&#65533;&#65533;i&#65533;\&#65533;&#1028;!&#1370;&#65533; H&#65533;&#65533;&#65533;&#65533;&#65533;r&#65533;&#65533;"=&#65533;z&#65533;L&#65533;GG&#65533;6gZC&#65533;!&#65533;&#65533;-&#65533;&#65533;7#&#65533;&#65533;Lm&#65533;&#65533;&#65533;V&#65533;E5&#65533;OP&#65533;&#65533;&#65533;&#902;=&#65533;&#65533;&#65533;e&#65533;Q&#65533;&#65533;mk&#65533;&#65533;&#65533;7&#65533;&#65533;&#65533;&#65533;&#65533;&#65533;v
f&#65533;&#65533;&#65533;&#65533;&#65533;&#65533;&#65533;&#65533;[&#65533;B&#65533;M&#65533;Y&#65533;'&#65533;&#65533;e&#65533;&#65533; ^&#65533;&#65533;&#65533;J&#65533;v:&#65533;L&#65533;[&#1900;&#780;&#65533;!&#65533;$&#65533;*&#65533;L&#65533;e&#65533;fefk&#65533;e&#65533;37M&#65533;&#65533;&#65533;&#65533;&#65533;&#65533;mtl&#1997;&#65533;&#65533;&#65533;&#65533;&#65533;&#1888;q:ti1&#65533;tE&#65533;&#65533;	_<&#65533;A&#65533;@tp&#65533;&#65533;I&#65533;u&#65533;&#65533;&#65533;&#65533;&#1358;dV&#65533;Y&#65533;&#65533;&#65533;N5l&#214;&#65533;&#65533;&#65533;e,&#65533; >]J&#65533;C&#65533;45&#1985;&#65533;&#65533;&#1821;&#65533;2p&#65533;&#65533;I#&#65533;&#65533;e&#65533;&#65533;&#65533;-&#65533;&#1704;Z&#65533;#&#65533;DBNR	&#65533;IDF~&#65533;(B&#65533;A&#65533;&#65533;&#65533;U&#65533;&#65533;&#65533;!W}&#1369;&#65533;&#65533;M`>&#65533;&#65533;Qc&#65533;+	9X&#65533;&#65533;L&#65533;!#&#65533;eU~&#65533;Wq%U-Ku;&#65533;&#65533;&#65533;&#65533;]6&#65533;&#65533;&#65533;&#65533;&#65533;&#65533;1&#1344;&#65533;&#65533;&#65533;&#65533;a&#65533;&#33361;&#65533;&#65533;&#65533;A&#65533;&#65533;<&#65533;v&#65533;)&#65533;&#65533;Km&#65533;H&#65533;  &#65533;&#65533;&#65533;&#65533;IWF&#65533;
&#65533;&#65533;5&#65533;M|&&#401;&#65533;&#65533;*S&#183;*&#65533;Z>@&#974;&#65533;&#65533;~K&#65533;z&#65533;u`&#65533;&#65533;&#65533;!e
&#65533;<&#65533;&#65533;&#65533;I&#65533;&#65533;&#65533;&#65533;&#65533;HL9x&#65533;&#65533;&#65533;&#65533;C&#65533;!&#65533;&#65533;\}G&#65533;&#65533;&#65533;&#65533;!&#65533;&#65533;&#65533;&#65533;&#65533;Hn_Z&#65533;!e&#65533;q&#65533;&#65533;&#65533;&#65533;)&#65533;&#65533;>O&#65533;P&#65533;&#65533;^&#65533;J&#65533;p&#65533;&#65533;&#65533;&#65533;O&#65533;~&#65533;My&#65533;&#65533;&#65533;&#65533;!&#65533;&#65533;&#238;&#65533;&#65533;&#65533;?&#65533;&#65533;U&#65533;&#65533;&#65533;&#65533;_&#65533;{:&#65533;E[&#65533;&#65533;&#65533;A&#65533;&#65533; !&#65533; h , \ &#65533;&#65533;  &#65533; &#65533;H&#65533;&#65533;&#65533;&#65533;*\&#560;&#65533;&#199;#J&#65533;H&#65533;&#65533;&#331;3j&#65533;&#561;&#65533;&#463; C&#65533;I&#65533;&#65533;&#595;(S&#65533;\&#626;&#65533;&#727;E&#65533;&#65533;I&#65533;&#65533;&#859;8s&#65533;&#65533;&#627;&#65533;&#991;@&#65533;
J&#65533;&#65533;&#1123;H&#65533;*]&#692;&#65533;&#1255;J&#65533;(&#593;c&#65533;@&#65533;X&#65533;j&#65533;&#693;&#65533;&#1519;`&#202;;3&#65533;	:&#65533;X&#65533;&#630;&#65533;&#1783;p&#65533;&#669;&#65533;&#65533;,&#65533; k&#65533;&#65533;&#65533;&#759;&#65533;&#2047;&#65533;:&#65533;`E&#65533;&#65533;&#65533;+^&#824;q&#65533;&#65533;gc:&#65533;L&#65533;&#65533;&#65533;&#65533;-!#&#65533;&#65533;&#65533;&#65533;&#992;C&#65533;6K &#65533;j&#65533;&#65533;^&#890;&#65533;k&#65533; P&#65533;&#65533;&#65533;&#65533;&#1784;s&#65533;.&#65533;&#65533;@i&#65533;&#65533;N&#65533;&#65533;q&#65533;-dC&#65533;&#828;&#65533;&#65533;&#1059;K&#65533;N&#65533;&#65533;u&#65533;
m&#65533;f&#65533;`&#65533;&#65533;&#65533;&#203;&#65533;O&#65533;&#65533;&#65533;&#65533;G&#65533;&#65533;&l&#65533;C&#65533;&#65533;&#65533;&#735;O&#65533;&#65533;&#65533;&#65533;'&#65533; A&#65533;&#65533;'&#65533;&#65533;h&#65533;ty&#65533;_&#65533;&#65533;t&#65533;&#65533;F(&#65533;?%(&#65533;&#65533;
P &#65533;v&#65533;&#65533;&#65533;Mt&#65533;~&#65533;&#65533;&#65533;w&#769;&#65533;&#65533;,&#65533;E$2&#65533;&#65533;h&#65533;-&#65533;u\E&#65533;&#65533;&#65533;&#65533;{H&#65533;&#65533;DI&#65533;&#65533;;N$&#65533;v&&#65533;&#65533;&#65533;&#65533;PF)&#65533;p&#65533;U&#65533;&#65533;C&#65533;&#480;aWI&#65533;&#65533;&#65533;QieC8&#65533;0&#65533;&#65533;C&#65533;&#65533;&#65533;&#65533;&#65533;@B&#65533;)&#65533;&#65533;!&#592;(&#65533;p|&#65533;Y&#65533;{vz&#65533;&#65533;&&#65533;&#65533;"&#65533;&#65533;&J&#65533;&#65533;&#65533;&#65533;&#65533;&#65533;&#65533;)*&#65533;&#616;h&#65533;a&#65533;@Ui*&#65533;&#65533;[]J%z&#65533;@&#169;T&#65533;&#65533;&#65533; &#65533;Ics&#65533;&#65533;&#65533;&#65533;&&#65533;&#65533;&#65533;j&#65533;M&#65533;&#65533;&#65533;&#65533;&#65533;&#65533;&#65533;F&#65533;&#235;&#65533;&#65533;0k&#65533;;&#1288;&#65533;&#65533;&#65533;$&D8<*&#65533;&#1310;p&#65533;&#65533;&#65533;&#65533;Z&#65533;&#65533;&#65533;,&#838;+&#65533;&#65533;&#65533;*&#65533;Vk&#65533;M&#65533;&#672;&#65533;&#65533;&#65533;1&#65533;m&#65533;G&#65533;ko&#65533;&#65533;&#65533;`&#65533;+&#34542;&#65533;&#65533;^&#1767;&#65533;&#65533;Q@("q&#65533;&#183;2&#65533;&#65533;&#65533;&#65533;)&#65533;&#65533;&#65533;&#65533;&#65533;&#65533;&#65533;K0&#65533;1&#65533;&#65533;&#65533;1&#65533;&#65533;&#65533;$&#65533;&#65533;5I&#65533;&#183;Ab&#1816;v&#65533;r&#65533;&#65533;&#65533;4r#&#65533;,&#65533;&#65533; &#65533;L&#65533;&#65533; s&#739;E0/B&#1324;&#65533;&#65533;&#65533;&#65533;&#65533;&#65533;:K<S&#65533;&#65533;&#65533;&#65533;&#65533;&#65533;~&#65533;&#65533;&#65533;&#65533;.&#65533;&#65533;&#65533;=q&#65533;dO}A&#65533;&#65533;F&#65533;Bg&#65533;&#65533;p&#65533;t&#65533;&#65533;&#65533;D&#65533;e&#65533;&#65533;:&#65533;&#65533;&#65533;V&#65533;&#65533; &#65533;&#65533;&#65533;&{&#65533;AD&#65533;&#65533;&#65533;x7&#65533;$&#65533;'&#65533;}&#65533;&#65533;6&#65533;&#65533;!4&#65533;&#65533;H&#65533;&#65533;&#65533;OI&#65533;&#65533;2&#65533;&#65533;&#65533;i&#65533;&#65533;	
&#1351;PlLz&#65533;P&#65533;>Px&#65533;&#65533;&#65533;&#65533;AI:,&#65533;O&#647;&#65533;v&#65533;&#65533;&#65533;&#65533;n&#65533;yy&#65533;z2&#270;&#65533;&#65533;|&#65533;:_B&#65533;MC&#65533;&#65533;&#65533;xV&#65533;&#65533;&#65533;&#65533;6&#65533;&#65533;&#65533;&#65533;:&#65533;&#65533;Gc_&#65533;&#65533;&#65533;_&#65533;=&#65533;&#65533;&#65533;&#65533;4O&#65533;&#65533;=&#1322;&#65533;&#65533;|~&#65533;&#65533;EtM&#65533;k&#65533; &#324;&#65533;&#65533;&&#65533;s&#65533;&#12818;&#65533;&#65533;I&#65533;w	!Q&#65533;&#65533;&#65533;?&#65533;p&#65533;&#65533;&#65533;&#574;'&#65533;&#1729;o|:i&#65533;eG&#65533;&#65533;&#65533;&#65533;K&#65533;&#736;
5&#65533;&#65533;&#65533;jt|&#65533;NZ&#65533;$&#1609;un
&#65533;j&#65533;&#65533;&#65533;*&$&#65533;&#65533;&#65533;&#486;.&#65533;	&#65533;O&#65533;&#65533;	&#53507;&#65533;%&#65533;!>&#65533;&#65533;~&#65533;=!&#65533;&#65533;2b&#65533;&#65533;&#306;&#65533;&#65533;'?&#65533;"&#65533;&#65533;&#65533;HF&#65533;X%gC&#290;&#65533;&#65533;<&#65533;&#65533;Pu
&#1626;&#65533;&#65533;B&#65533;2&#65533;1=A2 &#65533;&#1192;&#65533;&#65533;&#65533;&#65533;:&#65533;&#65533;zZ7&#65533;&#65533;m&#58248;,&#65533;Zf&#65533;a&#65533;GLU&#65533;`%&#539;)&#65533;u&#65533;Y"7	&#65533;&#65533;&#65533;}&#65533;&#65533;&#1564;J&#65533;&#65533;`L&#65533;&#65533;&#838;&#65533;&#65533;V&#65533;DG&#65533;;&#65533;#GK&#65533;&#907;R&#65533;&#65533;4&#65533;&#65533;&#65533;&#65533;&#65533;t&#65533;+=&#65533;&#65533;&#65533;-&#963;&#2019;&#65533;&#1350;&#65533;;&#65533;zs&#65533;&#65533;/=b&#65533;&#65533;t`&#65533;&#65533;&#65533;0?&#65533;&#65533;[z&#65533;)&#65533;&#65533;&#65533;I&#65533;q&#65533;d&#65533;&#65533;&#65533;&#65533;&#65533;5&#65533;q&#65533;.&#65533;'&#65533;b&#65533;&#65533;q&#65533;&#65533;&#65533;<&#65533;&#65533;>\&#65533;RP9&#65533;V&#65533;t"O&#65533;&#65533;s&#65533;&#65533;&#65533;&#65533;D&#65533;,%*2&#65533;6&#65533;J&#65533;H&#65533;'&#65533;&#65533;&#65533;&#65533;&#65533;z&#65533;D&#65533;tb(N$j&#65533;7Vs&#65533;&#65533;&#65533;RE&#65533;Q&#65533;&#65533;39&#65533;$AJ&#772;TH&#65533;7!)J&#65533;F&#65533;.	E$5P&#65533;&#65533;GSf&#65533;&#65533;'.&#873;Cd&#65533;%&#65533;&#65533;C&#65533;r(H&#1314;Z&#1350;H&#65533;o&#65533;&#65533;Q&#65533;&#65533;?#P&#65533;U&#65533;&#65533;@&#1094;R=&#65533;&#65533;V&#65533;&#65533;&#65533;V&#65533;&#65533;p]&#65533;&#65533;&#65533;&#65533;&#65533;`?&#65533;&#65533;f\&#65533;
Ami`.&#65533;L5/&#65533;c&#65533;&#65533;&#65533;b&#65533;#L&#65533;&#65533;%&#65533;&#65533;\&#65533;d&#65533;&#65533;&#1544;&#65533;&#21670;&#65533;&#65533;N'&#65533;Y&#65533;\j&#65533;&#65533;&#65533;)&#65533;&#65533;Rx9&#65533;4!&#65533;`gW&#65533;&#163;Z&#65533;``@$&#65533;&#65533;&#65533;@&#65533;&#65533;]&#65533;A2&#65533;$&#65533;&#65533;&#65533;&#65533;?&#65533;ms8S&#65533; &#65533;&#65533;,&#65533;&#65533;&#65533;&#65533;&#65533;&#65533;&#65533;&#65533;M&#65533;&#65533;&#65533;&#473;&#65533;&#65533;Y6&#65533;.&#65533;&#65533;[G&#65533;zH&#65533;%&#65533; &#65533;j&#65533;'H&#65533;rc&#65533;pU&#65533;!&#65533;m&#65533;+"F&#65533;&#65533;&#65533;E&#65533;Z&#65533;]&#65533;&#65533;&#1551;E&#65533;c&#65533;&#65533;pK3&#65533;]nsQ_&#65533;d&#65533;4&#59503;n&#65533;Gj&#65533;k&#65533;=d?T&#1074;&#65533;&#65533;P&#65533;V&#65533;&#65533;&#65533;nc&#65533;&#65533;&#65533;8&#65533;&#65533;&#65533;C&#65533;\'&#65533;(iU rjc[&#65533;&#2042;ae&#65533;&#65533;0&#65533;&#65533;&#65533;+&#65533;M&#65533;<KfS&#65533;b<w&#65533;&#65533;&#65533;*d\5&#65533;8b<{&#65533;%&#65533;y&#65533;&#65533;&#65533;&#65533;&#65533;dT&#65533;&#65533;&#65533;L&#65533;&#65533;Y
IZ&#65533;`R&#65533;*UNH&#65533;&#65533;l&#65533;:&#65533;yR&#65533;&#65533;2&#65533;9\&#65533;2&#65533;&#65533;&#65533; &#65533;&#65533;h&#65533;&#65533;i>&#65533;
\&#65533;&#65533;&aq&&#65533;&#65533;i&#65533;~&#65533;&#1663;y&#65533;&#65533;e&#65533;&#65533;&#65533;]&#65533;&#65533;&#65533;&#65533;&#65533;&#65533;h56&#65533;&#65533;b&#65533;r&#65533;W&#65533;&#306;~&#65533;&#65533;&#65533;/&#65533;c&#33690;V&#65533;I&#1632;&#65533;ed&#65533;&#65533;&#65533;J^&#65533;;1,&#65533;&#65533;ze&#65533;5\eL&#65533;&#65533;&#65533;|\&#65533;1&#65533;i&#65533;&#1902;r &#65533;&&#65533;&#65533;Hw&#65533;&#65533;&#65533;&#65533;&#65533;U&#65533;&#65533;;&#65533;&#65533;1&#65533;&#65533;&#582;&#65533;&#65533;x&#65533;+&#65533;&#65533;4|&#65533;AD&#65533;&#65533;&#65533;O&#65533;--hJ&#65533;eR&#65533;I&#65533;&#65533;.l U&#65533;&#65533;&#65533;&#65533;&#65533;&#65533;&#65533;C&#65533;&#65533;&#1247;&#65533;wr&#65533;&#65533;O&#65533;&#65533;&#65533;&#33919;	#&#65533;p &#65533;4&#65533;&#65533;t&#65533;&#65533;=&#381;&#65533;'&#65533;&#65533;&#65533;w&#65533;|&#1095;&#65533;Y-&$\&#65533;XZ&#65533;@G&#65533;5&#65533;&#65533;&#1763;&#65533;8&#65533;[&#65533;<&#65533;&#65533;&#65533;&#65533;&#65533;&#65533;&#65533;&#65533;&#65533;&#65533;b&#65533;&#65533;\q!&#65533;&#65533;m&#65533;&#65533;&#65533;&#784;
^!y[&#65533;&#65533;&#65533;&#1019;$`i!&#65533;j&#65533;Kvt&#65533;O-&#65533;<f&#65533;3&#65533;vI&#65533;&#65533;Y&#65533;'&#65533;&#65533;&#65533;&#65533;s&#65533;&#65533;&#65533;&#65533;&#65533;&#65533;&#65533;&#65533;O2')&#65533;&#65533;&#65533;&#65533;P&#65533;&#65533;}&#65533;y4&#65533;&#65533;m&#65533;a&#742;&#65533;n&#65533;&#65533;z&#65533;m&#65533;&#65533;&#65533;&#65533;&#65533;&#65533;&#65533;M&#65533;&#65533;7&#65533;&#65533;&#65533;&#65533;NF n&#65533;1&#65533;N&#65533;(J&#65533;o&#65533;,&#65533;&#65533;&#1060;M&#65533;#&#65533;&#65533;&#65533;&#65533;&#65533;&#65533;(G	&#65533;&#45502;N6&#65533;&#65533;f
&#65533;&#65533;&#65533;&#65533;&#65533;o&#65533;=&#65533;&#65533;&#65533;\&#65533;&#512;g&#65533;&#65533;&#65533;&#65533;&#65533;&#65533;&#65533;&#65533;^&#65533;)0&#65533;&#65533;Z&#65533;&#65533;'D&#65533;n&#65533;i&#65533;'-^a&#65533;!&#65533;&#65533;|&#65533;&#65533;&#65533;G&#65533;&#47611;9&#1790;&#65533;}&#65533;&#65533;&#65533;A6&#65533;&#65533;&#65533;Gp~&#65533;&#65533;&#65533;y&#65533;&#65533;~&#65533;3\"u&#65533;z&#65533;&#65533;(&#65533;%]&#65533;~Q1c}&#65533;&#65533;8!B-'&#65533;&#65533;&#65533;&#65533;&#65533;:3&Ur)&#65533;$cFft|&#65533;'&#65533;D&#65533;*X&#65533;:&#65533;&#65533;&#65533;&#65533;Q&#65533;&#65533;&#65533;&#65533;}.V&#65533;&#65533;&#65533;%&#65533;+&#65533;&#65533;&#65533;&#65533;&#65533;>AK&#65533;&#65533;RP(s&#65533;Z&#65533;&#65533;r&#65533;V&#1841;&#65533;&#65533;&#65533;+&#1939;y>XD&#65533;&#65533;&#65533;&#65533;V&#65533;Yt|&#513;4&#65533;,&#65533;Q0&#65533;um&#65533;&#65533;&#65533;&#65533;* D(&#65533;G&#65533;mow}^h|&(|&#65533;2&#65533;b&#65533;q!&#65533;aQE&&#65533;&#65533;&#65533;YFr&#65533;W&#65533;&#65533;&#65533;%&#65533;7z&#65533;z&#65533;c!&#65533;1u&#65533;T{q{
7K&#65533;g&#65533;r[&#65533;vi&#65533;&#1026;&#65533;&#65533;&#32848;&#65533;&#65533;d&#65533; &#65533;&#65533;[&#65533;v&#65533;T&#65533;&#65533;&#65533;A&#65533;&#65533;&#65533;&#65533;&#65533;@&#65533;M=&#65533;2E&#65533;&#65533;&#65533;3|&#65533;b&#823;&#65533;v]a&#65533;&#65533;x&#65533;/C)&#65533;&#65533;&#65533;'B{&#65533;&#65533;&#65533;8Hng&#65533;&#65533;&&#65533;&#65533;V&#65533;6&#65533;(&#65533;=&#65533;&#65533;&#65533;G&#65533;E&#65533;;I&#65533;e&#229;]g&#65533;&#65533;<&#65533;^&#65533;'oe&#65533;&#65533;A #XY&#65533;&#65533;j|4&#65533;Y&#268;&#65533;&#65533;(&#65533;&&#65533;&#65533;&#65533;_&#65533;&#65533;-&#65533;&#65533;&#65533;&#65533;&#1358;L&#65533;&#65533;&#65533;OeA&#65533;aA&#65533;&#65533;kh&#65533;V&#65533;&#65533;&#65533;&#65533;&#65533;&#65533;t=&#65533;&#1079;L&#65533;&#65533;&#65533;Uz@l8ER&#65533;P&#65533;gbP&#65533;q&#65533;&&#65533;K*`~&#65533;&#65533;&#65533;&#65533;&#65533;3#)&#65533;[&#65533;4G&#65533;Uw&#65533;&#385;Q&#65533;IY&#65533;&#65533;x&#65533;13&#65533;*6&#65533; [&#65533;#&#65533;8&#65533;!:&#1062133;&#65533;&#65533;&#65533;G&#65533;&#65533;&#65533;y&#65533;B&#65533;CIf&#65533;d1&#65533;r&#65533;&#65533;J9&#65533;&#65533;&#65533;&#65533;(:&#65533;z&#65533;&#25148;G&#65533;&#65533;U&#65533;z&#65533;&#65533;&#65533;&#65533;L)c5 &#65533;;&#65533;&#65533;&#65533;&&#65533;w&#65533;&#65533;,&#65533;&#645;&#65533;?&#1299;K&#65533;DS&#65533;~&#65533;&#65533;&#41488;&#65533;qnt&#65533;+&#65533;r=&#65533;i&#65533;&#65533;s&#65533;q5&#65533;&#65533;&#65533;(&#65533;g&#65533;&#65533;V0&#65533;&#65533;&#65533;&#65533;&#65533;lI&#65533;(YdL&#65533;*99X0`bI&#65533;qk&#65533;d&#65533;&#65533;_c&#65533;&#65533;TNgB&#65533;&#65533;&#65533;0&#521;.&#65533;&#65533;&#65533;)&#65533;g&#65533;&#65533;&#65533;r&#65533;Y:Y&#65533;<"&#65533;i&#65533;OI)&#65533;&#65533;&#65533;@&#65533;w;0d"&#65533;&#65533;]`o&#65533;6&#65533;&#65533;&#65533;q-&#65533;B93Y&#65533;|&#65533;&#65533;7&#65533;9&#65533;&#65533;&#65533;'&#65533;&#1600;'W/\l4&#65533;SWW(a='<&#65533;	j&#65533;&#65533;*!&#65533;&#65533;&#65533;#&#65533;,7&#65533;k;&#475;&#1039;&#65533;9a&#65533;&#65533;&#65533;&#65533;X&#65533;&#65533;i&#65533;&#65533;&#1184;(&#65533;|&2&#65533;j&#65533;qwdS&#65533;9Q *&*&#65533;&#65533;&#65533;&#65533;\&#65533;oG0-&#65533;p%&#65533;&#65533;]m&#65533;G&#1797;&#65533;&#1639;)&#65533;d&#65533;&#65533;&#65533;Q&#538;&#65533;&#65533;a?&#65533;'5&#65533;t&#65533;VwR&#65533; :&#65533;&#65533;]D(O&#65533;&#65533;3&#65533;A&#1123;%`gl&#65533;f@*M&#65533;C&#65533;&#65533;&#65533;KT&#65533;&#65533;&#65533;S>&#65533;CW&#65533;u&#65533;&#65533;&#65533;&#65533;t&#65533;F&#65533;&#65533;B&#65533;X&#65533;&#65533;f&#1247;&#65533;&#65533;t&#65533;YRU&#65533;^&#65533;i&#65533;&#65533;&#65533;&#65533;&#65533;R>&#65533;&#65533;&#610;76&#65533;Fj&#65533;&#65533;!+&#1226;&#65533;&#65533;&#65533;E&#65533;|&#65533;&#65533;&#1631;&#65533;v&#65533;&#65533;&#65533;#&#65533;Vy&#65533;&#65533;&#65533;&#65533;&#65533;H#nZ&#65533;&#65533;&#65533;w!&#65533;)&#65533;CJ&#65533;&#1700;&#65533;L&#65533;&#65533;&#65533;&#618;(9R&#595;&#65533;&#65533;_qv&#65533;&#65533;&#65533;&#65533;&#65533;&#65533;8&#65533;&#65533;.`&#65533;
{&#65533;qj&#65533;&#65533;Q&#65533;&#65533;S&#65533;w&#65533;&#65533;yc&#65533;&#65533;&#65533;D%&#65533;$E&#1640;g&#65533;x@E&#65533;*&#65533;&#65533;U[&#65533;z&#65533;&#65533;JS&#65533;X&#65533;&#65533;@c&#65533;&#65533;&#65533;&#163;&#65533;&#65533;]3fb&#65533;a&#65533;Ub6&#65533;&#65533;&#65533;&#65533;&#65533;&#65533;&#65533;&#65533;j&#65533;q&#65533;-&#65533;**N&#65533;q&#65533;&#65533;*Wr&#1327;&#1878;r&#65533;!&#65533;[&#65533;b1&#65533;*9&#65533;&#65533;&#65533;H&#65533;i3&#65533;&#65533;g&#65533;
xo&#65533;&#39775;&#65533;&#65533;&#65533;J&#65533;&#165;8&#65533;<&#65533;&#65533;4Y&#65533;F&#65533; z-\q)&#65533;:q]&#65533;3,&#65533;&#65533;Y ~&#1697;&#65533;Q&#65533;YLh4&#65533;&#65533;&#65533;&#65533;&#65533;&#65533;&#65533;aq&#65533;&#65533;SO&#65533;&#65533;&#65533;&#65533;I[&#65533;&#65533;&#65533;&#65533;&#65533;&#642;&#65533;&#65533;&#65533;-+vz9vL&#65533;&#65533;&#65533;Hd:&#1752;H&#1203;&#65533;&#14058;&#65533;&#65533;&#65533;R|&#65533;&#65533;G&#65533;BI&#65533;H&#65533;8j&#308; iS&#65533;&#65533;x&#65533;I&#65533;z&#65533;$Mp&#65533;&#65533;%J&#65533;&#65533;1K\h&#65533;a&#65533;&#65533;&#65533;C|Tr&#65533;$l&#65533;^&#65533;y&#65533;q+F&#1385;&#65533;&#65533;[&#65533;&#65533;v&#65533;&#65533;&#65533;&#65533;yd&#65533;&#65533;B5&#65533;J&#65533;&#65533;&#65533;&#65533;&#65533;6&#65533;*&#65533;&#65533;k&#65533;G@&#65533;C;&#65533;Ki&#42229;&#65533;&#65533;w&#65533;&#65533;&#65533;F&#65533;*&#65533; &#65533;&#65533;&#65533;&Ix&#65533;&#65533;&#1757;&#65533;qgK!>&#65533;|&#65533;1j&#65533;D&#65533;&#1864;tcfA5&#65533;&#65533;&#65533;k&#65533;B&#634;&#65533;O+&#65533;{&#65533;&#65533;*#&#65533;&#65533;&&#65533;&#363;&#65533;&#65533;&#1211;&#65533;Rt6&#65533;t9H4&#65533;&#65533;Z&#65533;fV&#65533; &#65533;&#65533;&#65533;&#65533;;&#65533;q&#65533; &#65533;
!&#65533;&#65533;&#65533;&#65533;&#372;&#65533;&#65533;X&#65533;&#65533;6&#65533;n&#65533;&#65533;(&#51921;8&#65533;Lok|~&&#65533;&#65533;;&#65533;&#65533;&#65533;&#65533;C&#65533;[&#65533;&#65533;&#65533;&#65533;&#65533;&#65533;&#65533;&#65533;&#65533;&#65533;K&#65533;)b&#65533;0 &#65533;i&#65533;&#65533;+&#65533;l6&#65533;&#65533;&#65533;&#65533;&#65533;&#65533;EH&#65533;&#65533;&#65533;Y&#65533;&#65533;FU&#65533;&#65533;}B&#65533;-&#65533;m&#65533;&#65533;/&#65533;}V49&#65533;*g&#65533;&#65533;&&#65533;8(*{&#65533;i&#65533;y&#65533;r&#65533;&#65533;&#65533;P)&#65533;&#65533;{I&#65533;&#65533;&#65533;&#65533;4&#65533;JE&#65533;&#65533;,S&#65533;*1Lb&#1273;:B&#65533;&#65533;Q	[&#65533;	^&#65533;&#65533;&#65533;e&#65533;D&#1191;&#65533;&#65533;&#65533;9&#65533;l&#65533; T&1&#65533;&#65533;&#1805;&#65533;&#65533;s&#65533;39L&#65533;&#65533;&#65533;&#65533;w&#65533;&#65533;&#65533;&#65533;&#65533;6I&#65533;(W&#65533;l0&#65533;&#65533;ai&#65533;&#65533;:f&#65533; &#65533;&#65533;u&#218;&#65533;&#65533;6&#65533;&#65533;&#65533;;	?WL&#65533;S'UJIhpHE&#65533;ZP3VV&#65533;&#733;[&#1769;&#65533;&#65533;&#65533;&#65533;6&#65533;1<&#895;I&#65533;&#65533;&#65533;y&#65533;S&#65533;&#65533;\z7s&#65533;7&#65533; &#1322;&#65533;&#65533;&#65533;&#65533;SX&#65533;h&#65533;&#681;&#65533;&#65533;(L&#65533;&#65533;&#65533;&#65533;&#65533;H&#65533;&#65533;^|&#65533;?&#65533;,&#155;&#65533;&#65533;&#65533;\&#65533;ka&#65533;&#65533;\&#65533;
&#65533;&#65533;f7&#65533;&#65533;&#65533;+&#65533;G&#65533;&#65533;P&#65533;` XE&#65533;@N&#65533;,]&#65533;&#65533;V[&#65533;&#65533;!&#65533;&#809;&#65533;S&#1051;&#65533;.N&#996;&#65533;&#65533;[&#65533;&#65533;K&#65533;&#65533;B&#65533;5&#685;&#65533;h ]&#65533;&#65533;&#65533;@&#65533;)&#65533;&#65533;&#65533;&#65533;&#779;&#65533; &#65533;&#65533;&#65533;m&#65533;&#65533;KP	Xl&#65533;&#1532;{&#65533;&#65533;&#65533;k&#65533;^@&#65533;5&#65533;
&#65533;*&#65533;P
,&#65533;0&#65533;,&#65533;,V&#65533;&#65533;&#65533;<&#65533;B&#65533;kP&#65533;M&#65533;&#65533;E&#65533;'&#65533;E)&#65533;&#65533;SSI&#65533;&#65533;0&#65533;f&#65533;&#65533;&#65533; e0CV-&#65533;t3 &#65533;&#65533;&#65533;&#65533;&#65533;&#65533;&#65533;A&#65533;Qp&#65533;O&#65533;&#1072;&#65533;&#849;&#65533;LZoPr&#65533;&#65533;&#65533;Js&#65533;o
*;&#65533;4-s&#65533;&#65533;'v=&#65533;&#65533;&#65533;&#65533;Y.`&#65533;R&#65533;&#65533;T&#65533;&#65533;&#65533;&#65533;3z&#65533;&#65533;&#65533;J&#65533;b&#65533;}Ol4&#65533;&#65533;&#65533;/&#754;&#65533;_C4&#65533;&#65533;&#65533;&#65533;&#65533;&#65533;&#65533;&#65533;-,&#65533;&#1705;&#65533;&#65533;&#813;&#65533;D&#65533;/|&#65533;&#1554;&#65533;&#65533;}&#65533;&#65533;A&#65533;=m2&#65533;&#65533;&#764;1A[&#1401;kG&#65533;r3Y&#65533;&#65533;Nq&#65533;&#1165;&#65533;\Q&#1526;&#65533;KdPy&#65533;&#65533;n&#65533;&#65533;S&#65533;&#65533;Fr&#65533;]%&#65533;&#65533;&#65533;&#65533;]m@&#65533;&#65533;
[q&#65533;&#65533;,X&#65533;rM&#1513;&#65533;p&#65533;WA	c&#65533;~&#65533;B&#65533;s&#65533;&#65533;7*&#65533;(@Q \&#65533;&#65533;&#65533;
m&#65533;&#65533;N&#1505;P&#65533;&#1080;&#65533;&#65533;y&#65533;&#65533;o&#65533;4*&#65533;&#65533;&#65533;&#65533;&#65533;&#65533;	&#65533;&#65533;(&#65533;&#65533;s&#65533;&#65533;&#65533;8&#65533;-&#65533;B&#318;2&#65533;(r[/&#65533;&#1367;&#65533;&#65533;==0&#65533;&#65533;f&#65533;&#65533;\&#65533;&#65533;	&#65533;B>&#65533;&#65533;&#65533;/&#65533;J&#65533;&#65533;k&#65533;&#65533;&#65533;aR&#65533;&#65533;&#1020;_r&#65533;:~&#65533;O&#1129;0&#65533;&#65533;[&#65533;&#65533;P&#65533;vDu&#65533;m&#65533;dN&#65533;m&#65533;&#65533;t {[&#65533;'k&#65533;M &#65533;&#65533;&#845;&#65533;\k&#65533;?&#65533;F(&#65533;&#65533;u &#65533;LR~&#65533;&#65533;P9 &#65533;Lr&#65533;q&#65533;&#65533;qQ&#65533;qze T&#65533;&#65533;&#65533;&#65533;^ab&#65533;&#65533;;&#65533;:&#65533;A<@&#65533;&#65533;V&#65533;JF&#65533;&#65533;&#65533;9V&#65533;&#65533;&#65533;&#65533;&#65533;&#1266;&#65533;&#65533;&#65533;Q&#65533;&#65533;&#65533;vZ=_&#65533;.&#65533;&#65533;&#65533;&#65533;&#65533;&#65533;&#65533;&#65533;&#65533;%&#65533;2&#65533;&#65533;V&#65533;&#65533;&#65533;&#65533;S:'&#65533;&#65533;&#65533;n&#52171;&#65533;tE&#65533;;&#65533;B&#65533;&#65533;&#65533;O&#65533;f&#65533;.&#65533;&#34719;&#65533;&#65533;&#522;&#65533;&#65533;N&#65533;&#65533;&#65533;&#65533;<;44&#65533;&#65533;;R&#65533;&#65533;;+&#65533;&#65533;&#65533;&#65533;&#65533;YNRAw&#65533;&#65533;&#65533;&#65533;&#65533;&#65533;&#65533;
&#65533;N&#65533;	\&#65533; &#65533;&#65533;E&#65533;9
&#65533;&#65533;&#65533;	&#65533;&#65533;&?
&#65533;&#65533;&#65533;U&#65533;,(l|&#65533;&#65533;E&#65533;&#65533;x&#65533;&#65533;&#65533;p&#65533;'&#65533;)&#65533;&#65533;&#65533;&#65533;E&#65533;D&#65533;&#65533;&#65533;IF&#65533;+h&#65533;&#65533;Ya6&#65533;;&#65533;}J&#65533; &#65533;&#65533;3hed?&#65533;|&#65533;O&#65533;`&#65533;9&#65533;&#65533;7U@&#65533;&#65533;LeQF&#730;_{7&#65533;&#65533;&#65533;&#65533;c&#65533;&#65533;&#65533;JEt&#65533;&#65533;l/|*&#1825;&#65533;m+6Q	^P&#65533;F_&#65533;&#1313;&#65533;p&#65533;&#65533;&#65533;&#65533;&#65533;d&#65533;&#65533;-&#65533;&#65533;A&#65533;&#65533;o&#65533;>om)@&#65533;@&#65533;&#65533;&#65533;?a]&#65533;|]&#65533;Q&#65533;&#65533;&#65533;?&#65533;&#65533;&#65533;&#65533;&#65533;&#65533;{&#65533;NRd&#65533;&#65533;&#770;&#65533;.&#65533;&#65533;&#65533;B&#65533;E&#65533;@&#65533;RH3&#65533;&#65533;&#65533;&#65533;&#65533;&#853;&#65533;&#65533;B&#65533;&#65533;&#65533;&#65533;&#65533;&#65533;&#65533;&#65533;*l&#65533;&#1982;&#65533;d&#65533;&#65533;&#65533;?&#65533;&#65533;x&#65533;X&#65533;&#1567;&#65533;.&#65533;ZS&#65533;&#65533;&#65533;x&#655;&#65533;&#65533;&#65533;&#65533;?&#65533;&#65533;%d&#20476;&#65533;&#65533;xJ&#65533;-0X&#65533;&#65533;&#65533;&#65533;P&#64489;{&#65533;&#65533;&#65533;/&#65533;&#65533;&#65533;&#65533;&#65533;	&#65533;@&#65533;&#65533;&#65533;~9o&#65533;5!&#65533;&#65533;&#65533;&#65533;&#65533;&#65533;&#65533;&#65533;&#65533;9?'&#65533;&#65533;x&#65533;&#65533;&#65533;o&#65533;&#65533;&#65533;&#65533;&#65533;&#65533;&#65533;&#65533;&#65533;&#65533;&#65533;&#65533;&#65533;&#65533;&#65533;&#65533;W:&#65533;&#2030;&#65533;`&#65533;F&#65533;9&#65533;&#65533;&#65533;&#65533;p9&#65533;&#65533;9&#65533;L&#65533;&#65533;~&#65533;~&#65533;~&#65533;~&#65533;~&#65533;~ !&#65533; N ,&#65533; X &#65533;&#65533;  &#65533; &#65533;H&#65533;&#65533;&#65533;&#65533;*\&#560;&#65533;&#199;&#65533;H\&#65533;&#65533;&#331;3j&#65533;&#561;&#65533;&#463; C&#65533;I&#65533;&#65533;&#585;'S&#65533;\&#626;&#65533;&#727;0c&#668;I&#65533;&#65533;&#859;8s&#65533;&#65533;&#627;&#65533;&#991;@&#65533;
J&#65533;&#65533;&#1123;H&#65533;*]*&#65533;&#65533;&#65533;L&#65533;J&#65533;J&#65533;&#65533;L:&#65533;&#693;&#65533;&#1519;`&#202;K&#65533;&#65533;&#1651;h&#1258;]&#758;&#65533;&#1783;p&#65533;&#669;K&#65533;&#65533;&#1915;i&#65533;p&#65533;&#65533;&#65533;&#65533;L&#65533;&#65533;&#65533;&#200;+V&#65533;&#65533;&#65533;&#65533;;&#65533;X&#65533;L&#65533;&#65533;&#65533;&#65533;g&#65533;m &#65533;/&#65533;&#992;C&#65533;&#65533;&#65533; +&#65533;&#65533;^&#890;&#65533;&#65533;%L3&#1568;&#65533;&#65533;&#65533;&#1784;s+&#65533; &#65533;&#65533;&#65533;PuN3o&#65533; ^&#65533;&#65533;&#65533;&#65533;E&#65533;#&#33490;9&#65533;&#65533;&#1587;&#980;&#179;&#65533;&#65533;&#65533;&#235;&#65533;&#65533;&#65533;@&#65533;&#65533;&#65533;&#65533;_&#1022;&#65533;&#65533;&#65533;&#65533;&#65533;/&#65533; @y<&#65533;[(&#65533;&#65533;&#65533;&#65533; (&#65533;&#65533;n-D&#65533;&#65533;D&#65533;&#65533;6&#65533;&#65533;&#65533;f  &#65533;!'&#65533;&#65533;f&#65533;&#65533;v&#65533;&#1988;*&#65533;&#65533;~&#65533;yh&#65533;(&#65533;&#65533;&#65533;Y "7&#65533;d$R&#65533;&#65533;4&#65533;h&#65533;&#65533;	Ig&#65533;oH(t&#65533;@)da&#65533;&#65533;'@&#65533;&#65533;&#1360;L6&#65533;#D\&#65533;e&#65533;Jb&#65533;&#65533;&#65533;Nv&#65533;%&#65533;P:\WTVy&#65533;fX&#65533;g@e&#65533;&#65533;p&#65533;&#65533;(&#65533;&#65533;&#65533;rx&#65533;)c&#65533;E&#1447;&y&&#30724;&#65533;7'&#65533;ZMI74&#65533;f&#65533;V&#65533;b&#65533;Y&#65533;&#65533;&#65533;&#65533;&#65533;f&#65533;&#65533;{	&#65533;p
'dp&#65533;&#65533;&#65533;PCgcz&#65533;&#65533;&#65533;fVm&#65533;*&#65533;&#65533;!&#65533;$&#65533;*&#65533;&#65533;
h&#65533;v&#65533;&#1642;&#65533; &#65533;&#65533;&#65533;&&#65533;&#65533;&#65533;&#65533;&#65533; &#43514;&#65533;U&#65533;&#65533;&#65533;&#1510;&#65533;&#65533;a&#65533;e&#65533;R.&#65533;&#65533;&#65533;s5&#65533;U&#65533;&#65533;R+&#65533;&#65533;Z&#65533;(kh[,&#65533;&#65533;&#65533;+&#65533;&#65533;BT&#237;&#1110;k.&#65533;&#65533;
&#65533;&#65533;9&#65533;&#58281;&#65533;&#65533;&#65533;gj&#65533;=&#65533;&#65533;&#65533;&#65533;&#65533;K&#1889;&#65533;*)p&#65533;(P0&#65533;&#65533;&&#65533;q&#65533;&#65533;K&#65533;	6x:&#65533;&#65533;'&#65533;
V&#65533;&#65533;4&#65533;&#65533;h&#65533;f&#65533;~ls&#65533;&#65533;&#65533;0&#65533;(&#65533;,&#65533;&#65533;&#65533;^&#65533;r&#65533;1c,b&#65533;7'&#65533;fc=&#65533;,&#65533;&#65533;(&#65533;&#65533;&#65533;T&#65533;&#65533;rA&2&#65533;&#65533;P&#65533;&#65533;DJ&#65533;&#65533;&#65533;B:7&#65533;4&#65533;)K&#65533;&#1378;&#65533;&#65533;&#163;K&#65533;J&#65533;&#65533;m&#65533;&#65533;&#65533;l&#184;f&#65533;&#65533;&#65533;v&#256;&#65533;z&#65533;&#65533;V.@&#65533;&#65533;y&#1965;8&#65533;&#65533;&#65533;&#65533;i&#65533;&#65533;&#65533;An&#65533;&#65533;o&#65533;&#65533;&#625;g?V&#17559;>&#65533;&#65533;mxP&#65533;G[&#65533;&#65533;&#478;&#65533;&#65533;v&#65533;&#65533;$&#65533;&#65533;&#40719;x-&#65533;2&#65533; &#65533;#-&#65533;&#65533;&#65533;&#65533;&#65533;@%&#65533;p;W}&#65533;>&#65533;&#65533;&#65533;^m&#65533;UN&#65533;j&#65533;4X7&#65533;&#65533;&#65533;H&#65533;&#65533;<&#65533;P6&#65533;&#65533;?&#65533;w&#65533;&#1323;&#65533;&#65533;&#65533;}&#65533;&#65533;&#65533;/`p88&#65533;sW&#65533;&#65533;+&#65533;&#65533;kA&#65533;F&#65533;&#65533;&#65533;;&#65533;&#65533;&#65533;&#65533;&#65533;&#65533;O&#65533;&#65533;&#65533;&#65533;&#65533;&#65533;&#65533;&#65533;$r&#65533;S&#65533;&#65533;(&#65533;&#65533; l&#65533;D'A&#65533;@&#65533;&#65533;&#65533;&#65533;V&#65533;&#260;I&#65533;&#65533;J!B &#65533;BHC&#65533;&#65533;0&#65533;N&#65533;	w&#65533;Bz&#389;&#65533;&#65533;&#1713;&#65533;\V&#65533;"r&#65533;":&#65533;&#65533;&#65533;3&#65533;&#65533;&#65533;Z:B&#65533;&#65533;!&#65533;&#65533;nG&#65533;&#65533;&#65533;|1Q,f&#192;Z&#65533;(&#65533;)&#65533;/`b&#65533;&#8425;-&#65533;M &#65533;&#65533;W&#65533;9&#65533;&#65533;%h&#65533;K&#65533;B.&#1435;&#65533;&#65533;`"&#65533;&#65533;&#65533;$&#913;&#65533;&#65533;&#65533;1@&#65533;i&#65533;k&#65533;&#65533;^&#65533;5H&#65533;&#65533;&#65533;&#65533;\&#65533;&#65533;+~v&#65533;&#1420;&#65533;D&#65533;!&#65533;L&#65533;&#65533;&#447;Lj&#65533;t@&#65533;&#65533;&#1959;!%&#65533; sp&#65533;'&#65533;&#65533;T&#1708;&#65533;&#65533;&#65533;$&&#65533;h&#65533;&#65533;]q&#65533;T\&#65533;W&#65533;&#65533;&#65533;&#65533;&#65533;|c&#65533;&#65533;3a&R&#65533;h&#65533;&#65533;&#65533;&#65533;H&#65533;0&#65533;P&#900;E&#65533;0&#65533;2E&#1234;&#65533;3dY&#65533;Nk&#65533;+,&#65533;&#65533;@~u&#65533;n&#65533;I{Y&#65533;E&#65533;&#65533;&#65533;"&#65533;&#65533;LX&#234;&#65533;Dk&#65533;&#41571;&#65533;%7&#65533;xO&#65533;&#65533;&#65533;"&#65533;&#65533;g&#65533;L&#65533;&#65533;&#65533;&#65533;y&#1746;F7&#65533;&#65533;&#65533;Q40&#65533;&#65533;h&#65533;&#65533;&#65533;-&#65533;&#65533;&#214;&#65533;&#65533;&#65533;p&#65533;n&#65533;c&#65533;Hi@O&#65533;^&#65533;&#65533;D&#65533;2&#65533;&#65533;t[B@&#65533; &#65533;P"&#65533;RPh&#65533;&#65533;}8pL@&#65533;&#65533;f@&#65533;*4&#65533;X&#65533;5&#65533;H&#147;N&#65533;&#65533;U&#65533;&#422;<&#65533;yj&#65533;&#65533;U&#65533;&#65533;&#1098932;S&#65533;&#65533;&#65533;&#65533;&#65533;&#65533;&#65533;&#65533;&#65533;*&#65533;&#65533;&#65533;1&#65533;~&#942;&#65533;L&#65533;&#65533;(&#65533;&#65533;&#65533;&#65533;D&#65533;(&#65533;2&#65533;,&#65533;&#65533;&#286;U&#65533;@_&#65533;j&#65533;&#65533;l&#65533;&#65533;&#65533;&#65533;&#65533;&#65533;f8&#65533;sa8&#65533;+&#65533;$&#65533;Y&#65533;!D@Ahb)&#65533;&#65533;&#65533;&#65533;Q&#65533;&#65533;JZ&#65533;J&#65533;)&#65533;&#65533;m&#65533;
&#65533;	&#65533;L&#65533;&#65533;l-^_@&#65533;&#65533;&#65533;&#65533;&#65533;?&#65533;&#65533;
p&#1292;&#16747;1 &#65533;x &#65533;&#65533;"&#65533;:0&#65533;D;>!&#65533;X&#65533;&#65533;&#65533;s&#65533; &#65533;&#65533;B&#65533;&#65533;&#65533;&#65533;&#1290;\&#65533;>&#65533;&#65533;zm&#65533;&#65533;25&#65533;Y&#65533;AM+r&#1800;&#65533;	&#65533;\&#65533;~&#65533;&#65533;8 2*X W&#65533;$&#65533;Wm&#65533;&#65533;&#65533;]&#65533;7&#65533;&#1695;&#65533;O&#65533;%&#65533;s)&#65533;&#65533;&#65533;K&#65533;&#65533;gl&#65533;&#65533;&#65533;>&#65533;&#65533;N&#65533;" &#65533;K&#65533;&#289;&#65533;&#65533;v=h&#720;&#65533;&#65533;&#65533;/&#65533;&#65533;IWL_&#65533;I&#65533;O3^D@f&#65533;&#65533;&#1550;>&#65533;&#1071;q&#65533;&#65533;&#65533;b&#65533;&#1944;&#65533;Ho$&#65533;&#65533;&#65533;&#65533;&#65533;b&#65533;&#65533;X&#65533;&#65533;.&#65533;&#65533;}&#1315;&#65533;&#6907;&#65533;&#65533;"&#65533; &#65533;H&#65533;&[&#65533;&#65533;d&#65533;d&#65533;_&#65533;&#65533;&#606656;&#65533;*&#65533;&#65533;&#65533;J	&#65533;?&#661;&#65533;&#65533;X2&#65533;&#65533;e&#65533;"Y&#65533;&#825;&#65533;h&#65533;&;&#65533;N&#65533;z%&#65533;&-&#65533;#&#984;&I&#65533;i4&#65533;&#65533;+@&#65533;&#65533;&#65533;,h&#65533;&#154071;.&#65533;l&#65533;&#65533;&#65533;&#65533;X&#65533;H$&#65533;&#65533;*hbI]&#65533;K	&#65533;S&#65533;&#65533;&#65533;&#65533;x&#65533;&#65533;&#65533;&#65533;2|Km!C_z E&#65533;&#65533;&#65533;T&#65533;&#65533;.&#65533; D]?o&#65533;&#65533;\&#65533;&#65533;M&#1046;&#65533;?&#65533;&#65533;V&#65533;&#65533;bV2&#65533;&#65533;&#1853;c$&#1662;&#38282;L&#65533;N&#65533;v&#65533;&#65533;d&#65533;w[&#65533;5&#65533;}Ma&#65533;&#65533;.2u&#65533;&#65533;[&#326;(&#366;&#65533;&#937;d&#65533;&#65533;8[}#&#65533;!&#65533;&#65533;-&#65533;!	wx&#65533;&#65533;6a&#65533;&#65533;&#65533;X&#65533;&#65533;>\&#65533;I&#65533;Q&#65533;&#65533;&#65533;&#65533;&#65533;&#65533;
s&#65533;3&#65533;&#65533;&#65533;&#65533;&#65533;)+n&#65533;&#65533;j{[$'&#65533;+&#65533;Z&#65533;;&#65533;&#65533;&&#65533;&#65533;&#65533;mmT6&#65533;F}&&#65533;&#65533;M.&#1905;&#65533;W&#65533;f,&#65533;q&#65533;&#65533;ls-c&#1846;\&#65533;&#65533;&#65533;&#65533;<&#65533;AF&#65533;&#65533;&#1025;&#11604;&#65533;;&#1586;&#65533;&#65533;t&#65533;/&#65533;O&#62942;&#65533;&#65533;$&#65533;&#65533;;&#65533;&#65533;B S&#65533;&#65533;w&#65533;&#65533;&#65533;&#65533;@&#65533;{C&#65533;we]&#65533;JR&#65533;1&#65533;&#65533;&#65533;&#65533;e&#65533;&#65533;&#1453;&#65533;&#65533;d&#65533;&#65533;<&#65533;&#65533;8r
]&#65533;u&#65533;m&#1984;o&#65533;&#65533;&#65533;&#65533;&#65533;w&#65533;&#65533;&#65533;gy,&#65533;SB&#65533;&#1615;&#65533;x&#65533;&#65533;\Q&#65533;Z&#65533;OK&#65533;&#65533;&#65533;&#65533;n&#65533;'&#65533;&#65533;&#65533;g&#1473;&#65533;uO&#65533;&#65533;c6GJ^}&#65533;&#65533;~&#65533;g&#65533;&#65533;&#65533;&#65533;&#65533;&#65533;E&#65533;&#1982;b&#65533;$&#65533;&#65533;%@&#65533;f&#65533;n\<&#65533;u&#65533;&#65533;w &#65533;&#65533;j&#65533;&#65533;&#65533;&#65533;&#65533;(&#65533;#&#65533;1t&#903;&#65533;&#65533;j&#65533;&#65533;&#65533;&#65533;-&#65533;&#65533;&#65533;h&#65533;"&#65533;&#65533;&#65533;&#65533;1 h&#65533;gx&#65533;X&#65533;&#65533;T&#65533;K&#65533;&#65533;x8=&#65533;R&#65533;&#65533;G&#65533;<g'@'d	 @&#65533;&#65533;E&#65533;&#65533;u&#65533;&#65533;1>'n$Xz&#65533;x&#65533;W!{Wy&#65533;&#65533;)&#65533;2_mh:&#65533;eNXUyc~b7Q&#65533;v:&#65533;3Gaafu&#65533;&#65533;8&#65533;&#65533;$&#65533;1jtJyi&#65533;wH'3GH&#65533;&#65533;W7&#65533;R&#65533;&#65533;'v&#65533;:&#65533;7X%~&#65533;&#65533;j&#65533;s&#65533;W&#65533;f&#65533;H&#65533;r>O&#65533;r&#65533;4.S8&#65533;&#65533;SW&#65533;PP!&#65533;Fl&#65533;&#65533;-&#65533;1]&#231;yC&#65533;*/&#65533;&#65533;c&#65533;&#448;&#65533;AM&#65533;cQ&#65533;&#65533;s(&#65533;W&#65533;sZw&#65533;W&#65533;&#65533;wF&#65533;R&#65533;&#65533;	&#65533;d(&#65533;+h9&#65533;&#65533;c&#65533;JN&#12814;&#65533;0&#65533;&#65533;&#65533;G&#65533;xF&#65533;&#65533;&#65533;&#65533;b&#65533;tx&#65533;R&#65533;yQ&#65533;&#65533;n&#65533;&#65533;&#65533;n(`-R&#1546;&#65533;T:C&#65533;&#65533;4z;8t&#65533;&#65533;R&#65533;U5&#65533;
&#65533;&#65533;&#65533;&#65533;cJ iW&#65533;z&#65533;:&#65533;&#65533;&#65533;&#65533;&#65533;8&#65533;t}&#65533;&#262;&#65533;&#65533;Gb&#65533;z_&#65533;ZDRt%@&#65533;&#65533;oGVG&#65533;Jha&#65533;&#65533;&#65533;C&#65533;&#65533;~&#65533;&#65533;&#65533;&#65533;X&9&#65533;&#65533;&#65533;f|vuh&#65533;&#65533;&#65533;&#65533;D?V6&#1410;:&#65533;>&#65533;&#65533;v&#65533;&#65533;1Wg7&#65533;&#65533;F%(&#65533;&#65533;&#65533;~&#65533;%&#65533;wq&#65533;&#1554;0P&#65533;`&#65533;&#65533;&#65533;&#65533;&#65533;r&#65533;{J&#65533;&#65533;&#65533;Tb&#65533;6&#65533; &#65533;t&#65533;p&#65533;L&#65533;*	W1&#65533; *p&#65533;V&#65533;)L8&#586;o&#65533;2&#65533;Gw9yvj&#65533; /&#65533;i&#65533;&#65533;&#1488;`&#65533;&#65533;t|c6_$&#65533;nA&#65533;iyW&#65533;&#65533;wu&#65533;&#65533;y&#65533;&#65533;&#65533;A&#65533;Z&#65533;xR&#65533;+g&#65533;4iy&#65533;k&#598;&#65533;&#65533;(Cg=Gd~&#65533;f&#65533;#a&#65533;&#65533;6`U	&#65533;&#65533;&#65533;&#65533;&#65533;&#65533;lA-1@&#65533;>&#65533;,&#65533;0cQ$N&#65533;&#65533;&#65533;vhuiG&#1616;&#65533;&&#65533;&#65533;&&#65533;gM&#65533;&#65533;&#65533;&#65533;8F&#65533;&#65533;UI<CAlSTb(4&#65533;V&#65533;&#65533;u3&#65533;&#65533;!&#65533;&&#65533;1I!&#65533;a>&#1032;&#65533;&#65533;fHh9.&#65533;8{&#65533;&#65533;gPGqV&#65533;&#219;&#65533;rf?&#65533;*&#65533;&#65533;&&#65533;"&#1483;&#65533;%&#65533;&#65533;&#65533;6 +^&#65533;<6_&#65533;xl6	9&#65533;S&#65533;&#65533;I&#65533;&#37187;&#65533;:3}&#1287;&#65533;&#65533;&#65533;&#65533;&#597;%QF&#578;!h/&#65533;&#65533;&#65533;}&#65533;m&#65533;&#65533;u&#65533;y&#65533;&#65533;g&#65533;&#65533;&#65533;}&#65533;7&#1465;6nCgwh&#65533;7}&#65533;Y&#65533;&#65533;&#65533;d<&#65533;&#65533;&#65533;Wk&#65533;U&#65533;&#65533;K&#65533;ww&#65533;i&#65533;&#65533;T&#65533;ds&#65533;p&#65533;&#65533;&#65533;Ii&#65533;ua&#65533;&#65533;&#65533;&#65533;M*&#65533;&#65533;D	&#65533; /r&#65533;j&#65533;&#65533;&#65533;i2&#65533;&#65533;$ @*T&#65533;&#65533;6&#65533;X&#65533;&#969;&#65533;&#65533;eR!&#65533;a&#65533;:S&#65533;w$c&#65533;S&#65533;&#65533;S2&#65533;&#65533;&#65533;&#65533;]&#65533;&#65533;H&#65533;&#65533;w&#65533;&#65533;iei&#25957;DDa&#65533;&#65533;{&#65533;ffjnB&#65533;&#65533;&6%|&#41994;&#65533;&#65533;&#65533;&#65533;ps
&#65533;&#65533;&#65533;0&#65533;&#65533;&#137;pZ&#473;&#65533;&#1464;=<&#65533;q&#65533;&#65533;R&#65533;&#65533;&#65533;&#65533;&#65533;,*&#65533;l&#65533;QuTS&#65533;]MP&#65533;&#65533;&#65533;GP&#65533;T&#65533;&#65533;zl&#65533;Z&#65533;&#65533;e\&#65533;Qu&#65533;+&#65533;k;&#65533;L&#43297;&#65533;&#65533;&#1461;&#65533;T&#65533;_&#65533;
&#65533;&&#65533;&#65533;Y}&#65533;%&#65533;+&#65533;nn&#65533;J&#65533;&#65533;b&#65533;
&#65533;&#65533;Flp&#65533;^&#588;&#65533;&#65533;&#65533;&#609;&&#65533;&#65533;-Z&#65533;	&#65533;&#65533;9&#65533;&#65533;tE&#65533;&#65533;&&#65533;J&#65533;6:&#65533;&#65533;E&#65533;&#65533;&#65533;&#65533;J&#65533;3y&#65533;Q&#65533;&#65533;&#65533;N&#65533;HB&#1607;&#65533;
#&#65533;&#65533;*&#65533;&#65533;&#1688;&#65533;jS&#65533;&#65533;S &#65533;r&#65533;b&#65533;'&#65533;{&#65533;&#65533;$&#65533;;d
&#625;x&#65533;&#65533;&#65533;&#65533;&#65533;$#&#65533;&#65533;&#65533;&#65533;&#65533;&#65533;F&#65533;<!>&#65533;&#65533;v|&#65533;&#65533;ca&#37627;(b&#65533;&#65533;&#65533;p&#1714;.@]	r&#65533;w&#65533;G&#65533;&#65533;j_z&#65533;&#65533;&#65533;Q&#65533;2&#65533;&#65533;&#65533;C7&#65533;p&#65533;&#1701;&#65533;'N&#65533;&#65533;@`&#65533;m=&#32892;r!]&#65533;=$p&#65533;&#65533;RK &#65533;W&#65533;&#65533;&#65533;/&#65533;i&#65533;o&#65533;:&#65533;&#65533;&#65533;$r&#65533;U3&#65533;&#65533;&#65533;8&#65533;gW&#65533;N&#65533;wG&#65533;&#65533;&#65533;&#65533;2=g&#65533;&#65533;&#65533;&#65533;&#65533;? &#65533;&#65533;p&#632;M&#65533;i&#65533;&#65533;({*D&#65533;{&#65533;Y&#65533; &#65533;7fe&&#65533;y;&#65533;@h&&#65533;&#1629;&#65533;&#65533;6&#65533;I&#65533;&#65533;&#65533;&#65533;&#65533;&#65533;&#65533;&#65533;&#65533;. &#65533;&#65533;m8&#65533;&#65533;&#1735;&#65533;&#684;&#65533;z"&#65533;s&#65533;&#1254;&#65533;&#65533;&#739;&#65533;C&#65533;&#65533;&#65533;{&#11669;$&#65533;I|&#65533;&#65533;&#65533; &#65533;&#65533;=yk&#65533;&#65533;!&#65533;&#65533;&#1732;y&#65533;S&#65533;"&#65533;&#65533;&#65533;Yyt&#65533;7&#65533;&#65533;f&#65533;&#65533;;])3&#65533;z&#65533;&#65533;&#1403;(&#65533;&#65533;&#65533;&#65533;&#65533;&#65533;HqWk&#65533;&#65533;&#65533;&#65533;&#65533;&#65533;&#65533;k&1P&#65533;&#65533;*HS&#65533;"&#65533;g&#65533;&#65533;&#65533;&#65533;&#65533;&#65533;&#65533;&#65533;q&#65533;&#65533;i@s&#65533;&#65533;&#65533;&#65533;^&#65533;&#65533;1#&#65533;&#65533;g	&#65533;&#65533;B k&#65533;(=|&#65533;4i&#65533;&#65533;%&#65533;9&#65533;&#65533;iX&#65533;) &#65533;4&#65533;&#65533;&#65533;&#65533;&#65533;&#65533;&#65533;&#65533;%&#65533;/p9j(*&#65533;\&#65533;tZ&#65533;&#65533;&&#65533;<&#65533;!K&#65533;&#65533;[&#65533;R&#65533;(Q&#65533;Q&#65533;&#65533;,&#65533;=Tn&#65533;r&#65533;&#65533;(J&#65533;
&#65533;&#65533;u&#65533;u1&#65533;j
G0&#65533;&#65533;&#65533;#&#65533;&#65533;C&#65533;L/&#65533;&#65533;&#65533;6&#65533;2&#65533;&#65533;&#65533;>&#65533;&#65533;Nv&#65533;g?l&#65533;DD&#65533;&#65533;)&#65533;&#65533;f"f|&#65533;>&#65533;&#65533;&#65533;E1&#65533;c>g&#65533;S&#65533;Tw&#65533;&#413;&#65533;B&#65533;&#65533;&#65533;[GBv_&#65533;&#65533;&#65533;v
W&#65533;x&#65533;u&#65533;&#65533;&#65533;&#65533;Z&#65533;#z&#65533;Q
&#65533;&#65533;&#65533;(O&#65533;4&#65533;lG&#65533;&#65533;&#65533;&#65533;cw)&#65533;&#65533;cL&#65533;Y&#65533;&#599;&#65533;%&#65533;-U&#65533;P&#65533;&#65533;&#65533;&#65533;&#65533;&#65533;&#65533;&#682;&#65533;s&#65533;;&#65533;J|&#65533;&#65533;&#65533;&#65533;&#65533;&#1662;o&#65533;&#65533;S&#65533;2&#65533;&#65533;&#65533;&#766;&#65533;&#65533;2&#65533;&#65533;,Ot&#65533;&#65533;e&#65533;&#65533;&#65533;J&#460;&#65533;6&#65533;H&#65533;l&#1831;va&#65533;&#65533;4&#65533;&#65533;E&#65533;<&#65533;&#65533;&#65533;UU!&#65533;L&#65533;&#65533;&#65533;l&#65533;Iou&#65533;\q&#65533;5&#65533;qe&#65533;/&#65533;*&#573;&#65533;<&#65533;L&#65533;(&#65533;&#65533;p&#182;&#65533;";&#1377;A
 &#65533;u* &#65533;&#65533;&#1125;&#65533;&#65533;l&#65533;|7&#65533;0&#1507;&#65533;&#65533;_M&#65533;&#65533;[&#65533;&#65533;MsMQ&#65533;&#65533;&#65533;*&#65533;&#65533;&#65533;d&#65533;B&#65533;&#65533;&#65533;kAP}K&#65533;#&#65533;&#65533;&#65533;&#65533;&#65533;`&#65533;&#65533;&#65533;\lk&#65533;&#364;&#65533;UR&#65533;&#65533;&#65533;;w&#65533;&#65533;,&#1837;&#65533;&#65533;v@&#65533;E&#65533;&#65533;&#65533;&#65533;&#65533;&#65533;&#65533;F&#65533;&#65533;&#65533;q&#65533;&#65533;:&#1646;&#65533;&#65533;&#65533;ZKI&#1685;(&#65533;&#65533;Qj&#65533;&#65533;3&#65533;O<=f&#65533;g&#65533;6&#65533;&#65533;Sd&#65533;&#65533;&#65533;&#65533;&#65533;&#65533;&#65533; &#65533;)&#65533;&#65533;&#65533;
&#65533;&#65533;&#65533;`&#65533;a&#65533;w!Ks!&#65533;&#1511;Z&#65533;]+&#65533;&#1118; &#65533;'&#65533;&#65533;K&#65533;,M&#65533;u&#65533;&#65533;v&#65533;6&#65533;
&#65533;0&#1605;<&#65533;&#65533;&#65533;&#65533;&#65533;&#65533;5&#65533;&#65533;Y&#65533;!&#65533;&#65533;&#65533;&#65533;T&#65533;&#65533;-P Q@v&#1344;q&#65533;n&#65533;o&#65533;~&#65533;`&#65533;&#65533;&#65533;Y8&#65533;^mQR&#65533;&#65533;&#65533;^<&#1057;&#65533;&#1791;&#65533;&#65533;e};&#65533;&#65533;&#65533;l&#65533;$]&#65533;&#65533;P
&#65533;&#65533;&#65533;M&#1355;&#65533;&#65533;&#65533;m{ &#65533;&#65533;P&#65533;&#65533;DLm&#65533;&#1519;|*u!&#65533;&#65533;d[q&#65533;&#65533;&#65533;&#65533;&#1947;&#65533;]3	&#648;&#65533;&#65533;&#1857;1u&#65533;&#65533;,&#65533;n &#65533;Y0&#65533;&#65533;9-&#65533;,&#65533;&#65533;lGm&#65533;x8&#65533;&#65533;&#65533;+&#65533;&#65533;&#65533;+Xt!&#1643;m&#65533;e&#65533;&#65533;>&#65533;&#65533;r&#65533;R&#65533;&#1764;+2t&#65533;&#1729;a&#65533;&#65533;&#273;&#65533;&#65533;)E&#65533;I(&#65533;\Qk`&#65533;&#65533;&#65533;&#65533;r-,&#65533;&#1203;{"&#65533;O@&#65533;&#65533;&#65533;#HA&#65533;]&#65533;J&#65533;d&#65533;&#65533;[&#65533;&#65533;&#65533;&#65533;L&/&#65533;&#65533;}&#65533;&#65533;6@&#65533;&#65533;6wa&#65533; &#65533;,r&#65533;&#65533;&#65533;Z&#65533;&#490;&#65533;o_;&#65533;$&#65533;&#65533;A&#65533;&#65533;&#65533;&#20429;&#65533;/v&#65533;n&#65533;}&#65533;&#65533;6&#65533;m&#65533;fp&#65533;&#65533;&#65533;&#65533;]&#65533;+j&#65533;&#65533;b? x&#662;&#65533;&#65533;&#65533;&#65533;&#65533;&#65533;&#65533;&#1633;&#65533;&#65533;q&#65533;&#65533;'.fP&#1812;>&#65533;x&#65533;3&#65533;[@0&#65533;A&&#877;&#65533;!R&#65533;8&#65533;S^&#65533;&#65533;&#65533;&#65533;&#65533;BL&#65533;!C&#65533;|&#65533;&#65533;v&#65533;Ed&#65533;&#65533;&#2005;&#65533;&#65533;&#65533;&#65533;&#65533;&#65533;1&#65533;&#65533;&#65533;'4&#65533;&#65533;&#1524;J:*&#65533;&#65533;r&#65533;&#65533;&#65533;&#1878;&#65533;&#65533;&#65533;&#65533;&#65533;|&#65533;FW&#65533;&#65533;&#65533;&#65533;0&#65533;~&#65533;sD&#65533;&#997;&#666;&#65533;&#65533;&#65533;Y&#65533;^&#65533;&#65533;&#65533;K.&#65533;&#65533;%&#65533;&#1822;&#65533;J&#65533;&#65533;&#65533;&#65533;&#65533;JC&#65533;,&#65533;&#65533;~&#65533;&#65533;&#65533;]&#65533;&#1118;&#65533;)&#65533;0 Z&#65533;&#65533;&#65533;&#65533;,&#1879;&#65533;&#65533;&#65533;&#65533;&#65533;&#65533;&#65533;w@&#65533;&#65533;&#65533;I@&#65533;~>&#65533;&#65533;x&#65533;&#65533;n&#65533;&#65533;&#65533;&#65533;xr&#65533;&#65533;&#65533;&#65533;];&#65533;&#65533;&#65533;D&#65533;I&#65533;&#65533;&#65533;@&#65533;du&#65533;&#65533;SF&#65533;i&#65533;&#65533;&#65533;&#492;&#65533;[&#65533;TI&#65533;&#65533;L&#65533;&#65533;D|&#65533;yQrK&#65533;U&#65533;&#969;&#19106;&#65533;9&#65533;(&#65533;&#65533;&#65533;UP{&#65533;&#65533;ZNh&#65533;&#65533;\&#65533;&#1642;n&#65533;&#65533;a&#65533;&#65533;f%V&#65533;&#65533;y?&#65533;A&#65533;-oa{/&#65533;|&#65533;&#65533;T&#65533;O&#65533;&#65533;~a&#272;&#65533;&#65533;&#65533;&#65533;p&#65533;&#65533;&#65533;&#65533;/&#65533;&#65533;&#65533;&#65533;@&#65533;f&#65533;&#65533;&#65533;&#65533;&#65533;&#65533;N&#65533;&#65533;&#65533; &#65533;]&#65533;&#65533;o&#65533;&#65533;&#65533;&#65533;&#65533;&#65533;&#65533;&#65533;&#65533;&#65533;&#65533;&#65533;&#65533;?&#65533;&#65533;_&#65533;&#65533;&#65533;&#65533;&#65533;Z&#65533;&#65533;Zn&#65533;&#65533;&#65533;&#65533;&#65533;&#65533;&#65533;&#65533;j&#456;&#65533;3O&#65533;&#65533;8&#65533;`&#831;]!
&#65533;&#65533;&#65533;&#65533;_&#65533;&#65533;&#65533;&#65533;o&#65533;&#65533;/&#65533;%&#65533;&#65533;&#65533;&#65533;&#861;&#65533;&#65533;&#65533;&#65533;&#65533;_&#65533;&#65533;J&#1951;&#65533;&#65533;&#65533;&#30710;~&#65533;&#65533;&#65533;&#65533;&#65533; !&#65533; O ,&#65533; X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J&#65533;&#65533;&#1123;H&#65533;&#65533;c&#65533;R&#65533;I&#65533;J&#65533;J&#65533;*I&#65533;&#65533;&#65533;&#298;&#1519;`&#194;&#65533;A&#65533;A&#65533;&#65533;\&#362;]&#758;-Ne_&#65533;@&#65533;&#1453;&#1915;x&#65533;z&#65533;P&#65533;&#65533;&#1466;zL&#65533;&#65533;&#65533;d-&#824;&#65533;&#65533;-'X&#65533;&#65533;&#65533;&#65533;&#65533;G3`&#65533;&#65533;\&#65533;&#65533;C&#65533;]S&#65533;f&#65533;&#65533;&#65533;&&#890;&#65533;&#65533;N&#65533;~M&#65533;&#65533;&#54002;g&#65533;&#65533;&#891;wA&#65533;e<]&#65533;&#65533;&#65533;&#531;+_&#956;&#65533;&#65533;&#65533;&#1059;K&#65533;N&#65533;&#65533;&#65533;&#65533;&#1587;k&#65533;&#957;&#65533;&#65533;&#65533;&#65533;&#65533;;&#65533;O8#8Z&#65533;&#65533;&#1259;_&#1022;&#65533;&#65533;&#65533;&#65533;&#65533;&#735;&#65533;~&#65533;&#65533;	P&#65533; &#65533;&#65533;&#65533;&#65533;&#65533; (&#65533;&#65533;X`B%&#65533;&#65533;&#65533;~&#65533;&#65533;&#65533;&#65533;F(&#65533;&#65533;&#65533;&#65533;i&#65533;&#65533;7&#65533;Sv&#65533;&#65533; &#65533;(&#65533;z*&#65533; &#65533;\&#65533;&#65533;&#65533;,&#65533;&#65533;"&#65533;5&#65533;Yl'&#65533;&#65533;&#65533;8&#65533;&#65533;<V&#65533;&#65533;(B&#65533;&#65533;Di&#65533;D&#65533;u&#1554;m! &#65533;A
d&#65533;TV9&#65533;I*&#65533;&#65533;l&#65533;&#65533;$&#65533;ZJi&#65533;d&#65533;&#65533;h&#65533;9P&#65533;&#65533;&#65533;%B&#65533;&#888;`&#65533;e&#65533;i&#65533;&#65533;g&#65533;I&#65533;&#65533;P&#65533;g&#65533;&#549;&#65533;on&#65533;&#65533;
_j&#65533;&#26444;6&#65533;#&#65533;(&#65533;p&#65533;V&#65533;&#65533;g[&#65533;c&#65533;m&#65533;&#65533;&#65533;Q2&#65533;&#35364;&#65533;h,D*iT&#682;
C&#65533;&#65533;&#37596;DA&#65533;&#65533;Z&#43964;F&#65533;#HJ&#170;X`l&#65533;&#65533;&#65533; h&#65533;b&#65533;*g&#65533;&#65533;*&#65533;&#65533;r%C&#65533;&#65533;&#65533;&#65533;&#65533;&#65533;&#65533;c&#65533;6g&#65533;&#1302;k.uy&#65533;&#65533;.&#65533;&#65533;+&#65533;r&#65533;&#186;ZB&#65533;>DcY@&#65533;&#65533;&#65533;&#65533;&#732;&#65533;&#65533;b;&#65533;&#65533;'0&#65533;*&#722;&#65533;&#65533;&#65533;&#65533;&#65533;fDW&#65533;F,1&#65533;&#1502;`&#65533;
5&#65533;pq&#65533;&#365;&#65533;&#65533;&#65533;&#65533;&#65533;&#2019;}&#65533;&#65533;&#65533;K&#65533;&#65533;<p&#65533;?&#65533;&#65533;q c&#65533;&#242;<Bdr&#65533;a&#65533;&#65533;+Mm&#65533;wL&#65533;&#65533;1&#65533;&#65533;&#65533;&#65533;&#65533;&#65533;;$&#65533; &#65533;p&#65533;&#65533;X&#65533;Z(&#65533;Hm&#65533;&#65533;LoC&#65533;t&#65533;+&#65533;&#65533;(&#65533;&#65533;&#1700;2	&#65533;F#}&#65533;&#65533;aW,&#65533;&#65533;&#65533;%rX=L&#65533;&#65533;6&#1728;7&#65533;6&#65533;qgK&#65533;&#1811;&#65533;]3&#65533;0X&#65533;,U7LM&#65533;&#65533;jn&#65533;&#65533;&#65533;d&#65533;&#65533;r'&#65533;n&#1546;&#65533;nu&#65533;Qs&#65533;&#65533;&#65533;+y&#65533;&#65533;Tf>&#65533;&#65533;"&#65533;9r&#65533;&#65533;&#65533;&#65533;r%a&#1805;,rz&#65533;&#617;&#65533;&#65533;&#65533;&#65533;f"&#65533;C&#65533;"$&#65533;&#65533;&#65533;&#65533;m&#65533;&#65533;~&#65533;&#65533;&#65533;&#65533;"W&#65533;&#65533;&#65533;|&#65533;&#65533;wo&#65533;&#65533;*p&#65533;&#65533;&#65533;2w&#65533;8&#65533;&#65533;&#65533;0oZ&#1291;&#65533;&#65533;&#65533;S&#65533;U&#65533;&#65533;&#65533;&#65533;&#65533;&#65533;77&#65533;r&#65533;&#65533;&#65533;&#65533;+&#65533;} `"HO)&#65533;^&#65533;(&#65533;&#65533;&#65533;p&#65533;C&#65533;&#65533;&#65533;?&#65533;&#65533;{IPX&#65533;>&#65533;7 &#65533;&#65533;&#439;<&#65533;&#65533;&#65533;K+N&#65533;&#65533;$@&#65533;h&#65533;I&#65533;jJ&#1642;&#65533;&#65533;&#65533;&#65533;"3_&#65533;sB&#65533;MYH&#65533;&#65533;&#65533;9C ,	BPo&#65533;&#265;@&#65533;&#65533;P&#65533;&#10536;&#65533;&#65533;(D&#65533;za&#65533;&#65533;&#65533;D&#65533;y&#65533;!&#65533;&#65533;&#65533;2J&#65533;e&#65533;b&#65533;\&#65533;>Ni1_:&#34945; "Fjiyg&#1313;&#65533;#&#65533;.&#65533;&#65533;ELz&#65533;&#65533;&#65533;'&#65533;&#65533;&#65533;&#65533;&#65533;&#65533;&#65533;4F&#65533;&#65533;&#65533;i&#65533;@^&#65533;&#65533;AD@&#65533;C&#65533;&#65533; >F&#65533;}&#65533;T&#65533;h*&#65533;r8sd&#65533;&&#1575;Nz&#65533;&#65533;&#65533;K&#65533;&#65533;&#65533;HJ,&#65533;R &*&#65533;&#65533;&#65533;D
&#65533;sf\&#65533;&#65533;&#65533;X&#65533;od&#65533;&#800;&#65533;(0&#65533;T&#65533;&#65533;h&#65533;%&#65533;^&#65533;Ja:&#65533;&#65533;&#65533;brxWJe&#65533;	&#65533;t`R0&#65533;&#65533;Isx&#65533;re5o=y&#65533;w &#65533;&#65533;&#192;p&#985;&#65533;&#65533;&#65533;&#65533;&#65533;&#65533;&#65533;s&#65533;&#65533;T-&#65533;&#65533;&#65533;&#65533;y&#65533;&#65533;&#65533;lE&#65533;'&#65533;&#65533;&#762;&#65533;&#65533;?&#65533;&#65533;P&#65533;Y&#65533;&#65533;&#65533;TPE&#65533;t&#65533;&#65533;&#65533;&#65533;H/&#65533;&Ed&#65533;
&#65533;&#772;&#65533;&#65533;&#65533;M&#65533;{%&#65533;^q&#65533;&#65533;'&#65533;&#65533;45m&#65533;N&#65533;Kz&#65533;`&#65533;&#65533;D&#65533;&#65533;RM&#65533;m#|&#65533;&#65533;C&#65533;&#65533;r"&#65533;&#65533;i	&#65533;b&#65533;PTDU#IE(DN&#65533;&#65533;&#65533;&#65533;(!)&#65533;*Q&#65533;
8&#65533;t&#65533;P&#65533;|j&#65533;&#65533;&#65533;&#65533;\&#65533;&#65533;&#65533;XH&#1452;&#65533;&#65533;;h&#65533;&#65533;Z)&#65533;V|5&#65533;W,&#65533;&#65533;J&#1569;&#65533;M2&#65533;&#65533;&#65533;q&#65533;&#65533;&#65533;&#65533;QAP$&#65533;&#65533;&#65533;l&#65533;&#65533;&#914;i&#65533;&#65533;[&#65533; $+&#65533;&#65533;&#435;&#65533;m&#65533;&#65533;z&#65533;&#65533;	x &#65533;&#65533;\lA&&#65533;&#65533;&#65533;&#65533;&#1718;HW,	pI&#65533;(&#65533;<&#65533;-&#65533;&#65533;&#65533;&#65533;&#65533;&#65533;&#65533;&#65533;@&#65533;&#65533;K&#65533;&#65533;u&#65533;&#65533;&#65533;q&#65533;K+f&#65533; p&#65533;s1&#65533;&#65533;&#65533;n&#65533;&#65533;&#65533;&#1386;&#65533;Z{&#65533;a&#65533;&#65533;&#65533;&#65533;w9&#65533;&#65533;&#149;S5&#65533;@g8c@&#65533;' g&#65533;'l
&#1676;&#65533;I&#65533;&#65533;&#65533;&#65533;&#65533;Xo&#65533;&#65533;&#65533;{&#65533;&#65533;:&#65533;A&#65533;&#65533;uRb"p)&#65533;8V|A~&Q&#65533;&#65533;&#65533;&#65533;l&#65533;&#65533;&#65533;&#65533;&#65533;'&#65533;(&#65533;&#65533;&#65533;&#65533;&#65533;Y&&#65533;"&#65533;&#65533;&#65533;`&#65533;3	&#65533;&#65533;&#65533;&#65533;&#65533;&#65533;&#65533;_&#65533;&#65533;&#32842;{&#65533;yi&#65533;b&#65533;&#65533;&#65533;&#65533;[&#65533;&#65533;F8&#65533;&#65533;E 8&#65533;&#65533;&#65533;&#65533;
&B&#65533;X&#65533;&#65533;&#65533;x&#65533;b&#65533;*d~Y)&#65533;a&#65533;d&#65533;&&#65533;&#65533;&#65533;!&#65533;c&#65533;&#65533;&#1078;&#65533;.nN&#65533;3&#65533;s&#65533;&#65533;&#65533;`&-&#65533;&#65533;A&#65533;&#65533;E<5&#65533;`&#1059;&#65533;&#65533;&#65533;&#65533;h&#65533;[&#65533;L|v&#65533;&#65533;%&#65533;z&#65533;2&#65533;&#65533;&#65533;?&#65533;V&#65533;&#65533;k*&#65533;c-`&#65533; }&#65533;&#65533;&#65533;&#65533;EemZ&#65533;e&#65533;&#65533;6WQ&#65533;@$1*&#65533;fO&#65533;&#65533;ne&#65533;&#65533;&#1436;&#65533;&#65533;&#65533;&#65533;^5&#65533;f&#65533;d(W&#65533;&#65533;}&#65533;&#65533;&#65533;&#65533;&#65533;&#65533;W; _&#65533;u&#65533;&#65533;&#65533;&#65533;icH&#65533;&#65533;.48'&#65533;&#65533;m&#65533;&#65533;vT&#65533;&#65533;9 &#65533;)&#65533;0`&#65533;G&#65533;
&#65533;&#65533;^&#65533;H&#65533;}&#65533;I&#65533;&#65533;&#65533;&#65533;&#65533;X&#65533;
L&#62997;&#65533;U&#65533;&#1966;&#65533;&#65533;&#65533;tV&#65533;&#65533;v7&#1378;&#65533;/
Xq&#65533;&#65533;R&#65533;O&#65533;&#65533;=7@~,&#65533;&#65533;&#65533;01%|&#65533;&#65533;2&#65533;&#65533;&#65533;p&#65533;&#65533;'&#65533;/&#65533;&#65533;:nmzj&#65533;&#65533;&#65533;&#65533;&#65533;&#65533;&#65533;)&#65533;g&#65533;X%"&#65533;w&#605;2B).g,&#65533;[&#1582;&#65533;&#65533;OiI&#65533;&#65533;&#65533;&#65533;NOP&#65533;4&#65533;M&#1180;&#65533;	Aw)>&#65533;&#65533;z.&#65533;*\:&#1225;&#65533;&#65533;!&#1381;4&#65533;&#65533;&#65533;S&#65533;&#65533;Zu[V&#65533;&#65533;u&#65533;s&#65533;&#65533;&#65533;&#65533;&YEP&#65533;&#65533;&#1002;k{&#65533;&#65533;&#65533;&#65533;S&#65533;]^&#65533;&#65533;&#65533;&#65533;T&#65533;&#65533;&#65533;Y&#65533;&#65533;~&#65533;3h&#65533;9h&#65533;&#65533;Cy&#65533;I&#65533;B&#65533;&#65533;qh&#65533;&#65533;&#65533;}&#65533;}&#65533;WwKu&#64078;&#65533;K&#65533;&#65533;&#65533;U`&#65533;&#65533;&#65533;&#65533;o&#65533;&#65533;&#65533;&#65533;fJ&#65533;&#65533;q&#65533;m+&#65533;hO&#65533; &#65533;&#65533;k&#65533;W&#1184;&#65533;&#65533;cN&#65533;P	&#65533;&#65533;e&#65533;_&#65533;&#65533;'k&#65533;t&#65533;h&#65533;&#65533;&#65533;&#31616;&#65533;Z&#1532;|&#65533;&#1889;+a &#65533;u|&#65533;>n&#65533;&#65533;&#65533;&#65533;_&#1570;'|&#913;h&#65533;d~&#65533;~K&#65533;u&#65533;&#65533;c&#65533;d3S&#65533;&#65533;&0&#65533;[\&#65533;x&#65533;&#65533;T&#65533;&#65533;&#65533;&#65533;&#65533;N&#65533;&#65533;&#65533;vh&#65533;C'yq&#65533;!&#65533;Fw&#65533;&4S&#65533;&#65533;P&#65533;&#902;c&#65533;&#65533;}M&#65533;&#1813;9E7>&#65533;7&#65533;MI&j$X&#65533;R(&#65533;|&#65533;&#65533;&#65533;&#65533;%&#65533;q&#65533;w&#65533;`d&#65533;r|&#65533;q'g8s&#65533;8&#65533;&#65533;&#65533;DP&#65533;S&#65533;rT(&#65533; &#65533;&#65533;&#65533;86J&#65533;GG&#65533;!+9 &#65533;3x K&#65533;&#65533;mM&#65533;&#65533;&#65533;'&#65533;?&#65533;C&#65533;&#1282;&#65533;&#65533;yb&#65533;Vn&#65533;&#65533;g|&#65533;%&#1585;7bi6&#65533;&#65533;=q&#65533;bGa~&#65533;stg&#65533;J&#65533;-&#65533;5&#65533;&#65533;&#65533;&#65533;(w&#807;G&#65533;b&#65533;&#65533;&#65533;^&#65533;&#65533;x7&#65533;m;&#65533;y~ES&#65533;&#65533;&&#65533;&#65533;]&#519; xM&#1095;,&#65533;&#65533;Ht&#65533;vm)&#65533;|&#65533;f&#65533;&#65533;]&#65533;ry&#65533;&#65533;Zq{d&#65533;&#65533;&#65533;&#65533;J&#65533;&#65533;&#65533;&#65533;&#65533;&#65533;p3&#65533;&#65533;z&#65533;b&#65533;&#65533;&#65533;6\{_&#65533;v&#65533;7(Y&#65533;p&#4648;&#65533; ]G&#65533;&#65533;&;&#65533;r&#65533;8g4~&#65533;&#65533;V&#1768;W&#65533;&#65533;!H7&#65533;&#65533;&#65533;}&#65533;&#65533;#&#65533;\2w&#65533;8.&#65533;&#65533;&#65533;&#65533;&#65533;&#1347;&#65533;q&#65533;&#65533;&#65533;f&#2034;&#65533;&#65533;&#65533;t&#65533;&#65533;&&#65533;e&#65533;&#65533;&#65533;k&#516;&#488;{&#65533;go&#65533;(&#65533;;&#65533;R59I&#65533;~8A/&#65533;&#65533;&#65533;Y&#65533;&#65533;&#65533;`@&#65533;F?W&#65533; a&#65533;&#65533;T&#65533;zbOHq&#65533;&#65533;5&#65533;&#65533;y&#65533;KPp1&#1607;&#65533;&#65533;3Y&#65533;@)/&#65533;) M&#65533;x>&#65533;C&#65533;&#65533;E&#65533;&#65533;&#65533;&#65533;&#1426;|/&#65533;]&#65533;5GRy&#65533;&#65533;&#65533;&#65533;&#65533;&#65533;&#65533;e*&#65533;&#65533;AbY&#65533;&#65533;d&#65533;&#65533;CL &#65533;]y*&#65533;{v&#65533;&#65533;&#65533;&#65533;&#65533;9.p]Al&#65533;1&#65533;&#65533;zY&#65533;BXo5ih&#65533;b)&#65533;&#65533;xA&#65533;Q}
&#65533;&#65533;&#65533;&#65533;U0h&#65533;&#65533;&#65533;8&#65533;&#65533;&#65533;vsq&#65533;&#65533;&#65533;Fz&#65533;"&#65533;&#65533;&#65533;l&#65533;!&#65533;S&#65533;!2*&#65533;_&#65533; &#65533;=&#65533;kA&#65533;5&#65533;Q&#65533;&#65533;Y&#65533;&#65533;G&#65533;&#65533;(&#65533;0C&#65533;wSL&#65533;y&#65533;&#1465;WG"&#65533;&#65533; &#65533;h#9&#65533;2&#65533; &#65533;&#65533;&#65533;SB&#65533;n&#1360;&#65533;(n&#65533;&#681;?&#65533;9K&#953;&#65533;D ;3&#65533;&#65533;&#65533;~C&#65533;5&#1295;daN&#65533;&#65533;I&#65533;&#65533;&#65533;&#65533;&#65533;6&#65533;&#65533;hBy&#65533;&#65533;&#65533;&#65533;&#65533;&#65533;C7&#65533;&#65533;v`&#65533;&#65533;&#65533;`&#65533;&#65533;t-@Y&#65533;(&#65533;a&#550;g4&#65533;z1;&#52832;&#809;+NW&#65533;&#65533;f&#1158;j<&#65533;&#65533;&#65533;&#65533;&#65533;&#65533;&#65533;e4@s&#65533;&#65533;/&#65533;?3&#65533;&#65533;&#65533;&#65533;&#65533;&#65533;&#65533;&#65533;'R#&#65533;&#65533;&#1586;&#65533;&#65533;&#65533;&#65533;N&#65533;&#65533;&#65533;&#65533;b&#65533;'&#65533;3y&#1027;&#65533;7A&#65533;&#65533;&#65533;&#65533;&#65533;&a&#37784;&#65533;'&#65533;V}^&#65533;&#65533;&#65533;f&#65533;yz&#65533;W&#65533;n@&#65533;&#65533;z%p&#65533;&#65533;&#65533;&#65533;&#65533;g+>&#65533;&#65533;&#65533;K&#65533;3&#65533;!&#65533;&#65533;I&#65533;6z&#65533;Bi&#65533;'&#65533; h&#1666;&#65533;&#65533;&#65533;:&#65533;&#65533;Y&#65533;liu&#65533;&#65533;&#425;&#65533;C_&#65533;i&#65533;&#65533;"&#65533;&#65533;&#65533;Zd&#65533;&#65533;&#65533;&#65533;U&#65533;i&#65533;&#65533;&#65533;s&#65533;&#65533;;Q&#65533;?&#65533;&#65533;?&#1058;&#65533;&#65533;1&#65533;&#65533;
\&#65533;s&#65533;3&#65533;q&#65533;\x&#65533;&#65533;&#65533;F&#65533;'P&#65533;&#65533;&#65533;&#65533;&#65533;&#65533;i7i&#65533;&#65533;&#65533;Fx&#65533;&#65533;ZIY!&#65533;&#65533;&#65533;k,0&#65533;9&#65533;&#65533;&#65533;&#65533;&#65533;&#65533;&#65533;&#1217;&#65533;&#65533;&#65533;&#65533;&#65533;&#65533;l&#65533;}&#65533;&#65533;&#65533;&#1437;&#65533;Q&#65533;3&#65533;BVT&#65533;p8wB&#65533;,&#65533;&#65533;A&#65533;&#65533;&#65533;&#65533;&#65533;&#65533;&#65533;b&#65533;)&#65533;&#1089508;&#65533; o&#458;&#65533;&#65533;}&#65533;Z&#65533;JO8&#65533; &#65533;&#65533;&#65533;r&#65533;&#65533;&#65533;.Qd&#65533;&#65533;&#65533;;'&#65533;Ja&#65533;	&#65533;7&#65533;6 &#1024;1X&#65533;#'&#65533;&#65533;e&#65533;y&#65533;&#65533;&#65533;&#65533;A|'&#65533;&#65533;*&#65533;&#65533;GZ&#65533;&#65533;a&#65533;&#65533;)&#65533;N&#65533;&#65533;v.)&#65533;7	&#65533;&#65533;&#65533;X&#65533;6+ &#65533;&#65533;a&#65533;S&#65533;x&#65533;&#65533;bk;V {U&#65533;d&#65533;Xh&#65533;&#65533;ZI&#65533;&#641;&#65533;&#65533;[O[!&#65533;&#65533;&#65533;F&#65533;&#65533;O&#65533;g&#65533;&#65533;K &#65533;Y&#65533;e$ &#65533;"&#65533;;&#65533;:&#65533;&#65533;&#65533;E9&#65533;&#65533;t&#65533;&#65533;&#65533;&#65533;&#65533;&#1480;&#65533;4&#65533;&#65533;&#65533;&#65533;=8L&#65533;2&#65533;m&#65533;A+&#65533;iu&#65533;&#65533;&#65533;
&#65533;&#65533;&#65533;&#65533;N90+&#65533;&#65533;&#65533;&#65533;&#65533;!S&#65533;&#65533;&#65533;J&#65533;={K&#65533;j&#65533;8&#65533;F&#65533;&#65533;&#65533;U&#65533;&#65533;&#65533;&#65533;we&#65533;<&#65533;~&#65533;&#65533;&#65533;+&#65533;$	"S&#65533;&#65533;k&#65533;&#65533;&#1262;&#65533;&#65533;&#65533;&#65533;#E&#65533;-"`&#65533;&#65533;gLuk&#65533;&#65533;&#65533;t(&#65533;&#65533;&#65533;@&#65533;nKkw&#65533;g#&#65533;&#65533;&#65533;&#65533;&#65533;e&#65533;&#65533;#&#65533;fPD|&#65533;&#65533;&#65533;{&&#65533;i8&#65533;&#65533;+&#65533;&#65533;`&#65533;[%&#65533;&#65533;k&#65533;&#65533;"G)}&#342;M\&#65533;&#65533;G&#65533;K~&#65533;(&#65533;2&#65533;&#65533;%&#65533; &#65533;D&#65533;&#65533;&#1121;(X&#65533;k(&#65533;P7&#65533;&#65533;k&#65533;&#65533;&#65533;nLFxt&#65533;8&#65533;&#65533;&#65533;v&#65533;&#1603;&#65533;&#65533;&#65533;	u&#65533;&#65533;&#65533;k&#65533;&#65533;&#65533;&#65533;&#65533;}{ &#65533;&#65533;ew>8&#65533;7IB34&#65533;&#65533;1&#65533;&#65533;&#65533;[&#65533;u`&#65533;&#65533;&#65533;&#65533;T&#65533;"&#65533;&#65533;Z)d&#65533;6&#65533;&#65533;#&#65533;&#65533;{8zjKy&#65533;D&#65533;&#65533;&#65533;&#65533;z&#65533;&#65533;&#65533;E&#65533;e&#65533;l&#65533;[`/("5<&#65533;&#65533;8&#65533;&#65533;[bU&#65533;&#65533;&#65533;&#65533;&#1654;fW>&#65533;&#65533;&#65533;&#65533;S&#65533;&#65533;$&#65533;4&#65533;&#253;&#65533;&#65533;&#65533;&#275;1<[l&#65533;&#65533;G&#65533;&#65533;r&#986;&#65533;v&#1652;7&#65533;'&#65533;Kv&#65533;"R.&#581;&#65533;SA)&#65533;&#65533;L&#65533;&#65533;&#65533;d&#65533;&#65533; _&#65533;&#65533;i\&#65533;&#65533;&#65533;&#65533;&#65533;!Ql&#65533;&#65533;:&#1339;&#65533;cSw&#65533;\B&#65533;&#65533;&#65533;[&#65533;&#65533;&#65533;&#65533;@&#65533;&#65533;&#65533;&#65533;&#65533;
[&#65533;&#65533;M&#65533;i&#65533;&#65533; &#65533;&#65533;X&#65533;j(X&#65533;nL&#65533;T6&#65533;&#65533;X&#65533;Q&#65533;V&#65533;&#65533;\v&#65533;&#65533;&#65533;&#65533;D>s&#65533;\&#65533;4&#65533;&#65533;<&#65533;M<qa#&#65533;&#65533;&#65533;&#65533;i&#65533;8&#65533;&#65533;^Z&#65533;xj&#65533;&#65533;&#65533;IE&#65533;D"X&#65533;&#65533;[&#1637;q&#65533;&#757;&#65533;&#65533;!&#65533;&#65533;&#912;$&#65533;lJ&#65533;U)C0&#65533;&#65533;&#65533;,J*&#65533;&#65533;&#65533;&#65533;&#65533;&#65533;&#65533;&#65533;!&#1041;C&#65533;&#65533;&#65533;&#65533;L&#65533;ls&#65533;&#65533;'u&#65533;&#65533;&#65533;&#65533;e&#65533;&#633;&#65533;&#65533;P0x&#65533;T&#65533;&#65533;&#65533; &#1012;wV7!a&#65533;&#65533;&#65533;&#1236;&#65533;&#65533;&#65533;&#65533;4&#65533;&#65533;&#65533;&#65533;6%&#65533;lr0&#65533;&#65533;&#65533;&#65533;)-x~&#65533;/&#65533;&#65533;&#65533;<&#65533;Op&#65533;H&#65533;&#1960;&#65533;`&#65533;I?&#65533;9&#65533;&#65533;5b&#65533;&#138;3&#65533;,]SBk&#65533;?P&#65533;q3:&#65533;@G&#1428;l&#65533;&#65533;a&#65533;gMLj- l-&#65533;Ch&#65533;&#65533;;&#65533;V10&#65533;1&#65533;&#65533;X&#65533;.&#65533;C&#65533;[&#65533;&#662;&#65533;T(	R&#65533;r&#65533;&#65533;&#65533;X&#65533;&#65533;&#65533;S&#798;&#65533;&#65533;wJd&#65533;&#65533;6&#65533;&#65533;&#65533;&#65533;2nk&#65533;&#65533;"!}7&#65533;&#65533;-&#65533;&#65533;otQ X8Z c8&#65533;Mf&#65533;&#65533;&#65533;:&#65533;&#65533;+&#65533;&#65533;&#65533;j)&#65533;&#1592;&#65533;&#65533;A&#65533;&#65533;{\&#65533;0F&#65533;&#65533;&#65533;,&#65533;"&#65533;&#65533;&#65533;&#65533;&#65533;&#65533;&#65533;MP &#65533;&#65533;&#65533;K}}&#65533;&#65533;&#65533;l&#65533;&#65533;&#65533;&#65533;&#65533;&#65533;&#65533;&#65533;&#65533;&#1905;-&#65533;&#65533;&#65533;Q&#65533;&#65533;b&#65533;&#65533;&#65533;&#65533;&#65533;&#65533;&#65533;&#65533;	&#65533;7&#65533;v&#65533;&#65533;&#65533;&#65533;D8&#65533;&#1905;&#65533;&#65533;QF&#65533;s&#65533;&#65533;m(&#65533;&#65533;M&#1090;&#65533;&#65533;aR&#65533;&#65533;V&#65533;&#65533;&#65533;.0}&#65533;sh n@&#1107;f.]&#65533;Jg&#65533;&#65533;&#65533;&#65533;A&#65533;&#65533;Q&#65533;&#65533;".&#65533;0&#65533;]&#65533;	&#65533;&#65533;&#65533;&#1470;&#65533;&#65533;&#65533;<<x&#65533;"&#65533;Uw&#65533;ZC&#65533;&#65533;I<.Y)&#1761;&#65533;&#65533;
&#65533;&#65533; &#65533;	(W,H~&#65533;&#19867;&#65533;;x&#65533;&#65533;&#65533;"&#65533;.`&#65533;&#65533;|&#65533;&#65533;&#65533;&#65533;Y&#65533;&#65533;&#65533;&#605;&#65533;&#65533;&#65533;%&#65533;Xc&#65533;&#65533;:&#65533;+@z{&#65533;[&#65533; >&#65533;&#65533;&#65533;ah&#65533;&#65533; &#65533;G&#65533;&#65533;O&#65533;&#65533;&#65533;tAC&#65533;u&#65533;&#65533;&#65533;1&#65533;}&#65533;r&#65533;&#65533;&#65533;&#65533;$q&#65533;&#65533;o&#65533;L&#65533; &#65533;>&#65533;&#65533;B&#65533;&#65533;&#65533;P&#65533;&#65533;*;&#65533;&#65533;d&#65533;M&#65533;&#65533;p&#65533;/`z&#65533;E&#65533;&#65533;&#65533;&#65533;&#65533;&#65533;&#65533;&#65533;&#65533;&#65533;&#65533;8!P&#65533;&#65533;&#65533;&#65533;&#65533;&#65533;o6&#65533;&#65533;&#65533;&#65533;0&#65533;&#65533;^&#65533;&#65533;1&#65533;Q.&#65533;&#65533;&#894;&#65533;&#65533;&#65533;&#42682;/&#65533;&#43556;&#65533; &#65533;l&#65533;&#65533;&#65533;&#65533;6&#65533;&#65533;.&#1856;&#65533;C&#65533;>&#65533;a&#65533;&#65533;&#65533;n&#65533;&#65533;*&#65533;O2&#65533;&#65533;1D&#1786;8&#65533;&#65533;&#65533;&#65533;&#65533;&#32661;	&#65533;O`&#65533;&#65533;0&#65533;&#65533;&#65533;&#65533;&#65533;&#65533;2&#65533;&#381;&#65533;&#65533;^o#&#65533; &#65533;&#65533;&#65533;&#65533;&#65533;&#65533;*&#65533;+&#65533;B&#65533;&#65533;BC&#65533;&#65533;&#65533;&#65533;&#65533;x&#65533;L &#65533;P&#65533;)%p&#65533;Y&#65533;uH&#65533;%&#65533;1&#65533;P&#65533;:&#65533;&#65533;_{&#65533;\!#/D6&#65533;]:&#65533;&#65533;&#65533;&#65533;+-&#65533;O &#65533;pU&#65533;&#65533;N&#65533;&#65533;ac !&#65533;&#65533;&#65533;&#65533;Q&#65533;&#65533;&}&#65533;&#65533;&#65533;l3f&#65533;&#65533;B&#65533;&#65533;&#65533;&#65533; &#65533;+K&#65533;B&#65533;RO&#65533;$*&#65533;&#401;E:&#65533;&#65533;2&#65533;p&#65533;J&#65533;&#65533;%&#65533;&#65533;g&#65533;"&#65533;&#65533;&#65533;L&#65533;aT33&#65533;&#65533;~&#65533;&#65533;&#65533;h&#65533;&#65533;{o&#65533;}&#65533;9&#65533;&#65533;q&#65533;&#65533;&#65533;)o&#65533;WL/&#65533;&#65533;xl`&#942;&#65533;&#65533;&#65533;&#65533;&#65533;	&#65533;&#65533;&#65533;&#65533;r&#65533;k&#65533;&#65533;&#65533;&#65533;d&#65533;&#65533;&#65533;&#65533;&#65533;&#65533;&#65533;&#65533;&#65533;&#65533;&#65533;r^X&#65533;&#65533;&#65533;&#65533;&#65533;l&#65533;&#65533;|&#65533;I&#65533;&#65533;N&#65533;&#65533;&#65533;&#65533;&#1096;&#65533;&#65533;&#65533;&#65533;&#65533;&#65533;&#65533;&#65533;O&#65533;)&#65533;&#65533;&#65533;&#65533;T&#65533;&#65533;&#65533;?&#65533;&#1344;&#65533;0&#65533;&#65533;&#65533;&#1566;&#65533;&#65533;&#65533;&#65533;&#65533;&#65533;&#65533;&#65533;&#65533;&#65533;&#65533;_0&#65533;&#65533;P&#65533;&#65533;&#65533;&#65533;&#65533;&#65533;&#65533;&#65533;&#65533;?&#65533;&#65533;_&#65533;&#65533;&#65533;&#65533;&#65533;&#65533;&#65533;&#65533;&#65533;&#65533;&#65533;&#65533;&#65533;&#65533;&#65533;&#65533;o% -S&#65533;&#65533;&#65533;&#65533;&#65533;&#65533;&#65533;&#65533;&#65533;&#65533;&#65533;&#65533;&#65533;&#65533; 2&#65533;&#65533;&#65533;?&#65533;pw&#65533;/&#65533;&#65533; &#65533;&#65533;&#65533;&#65533;}0&#65533;&#65533;&#65533;_&#65533;}0}0&#65533;&#65533;&#65533;&#65533;@&#65533;0&#65533;0&#65533;@&#65533;&#65533;&#65533;&#65533;&#65533;&#65533;&#65533;&#65533;}&#65533;}&#65533;}&#65533;}&#65533;&#65533;&#65533;&#65533;}&#65533;}p&#65533;&#65533; !&#65533; &#65533; ,@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9q`&#65533;&#693;&#65533;&#1519;A'p(&#65533;&#65533;&#1651;h&#65533;n|&#65533;&#65533;p&#65533;&#669;k&#65533;I&#65533;%t&#65533;&#65533;&#65533;&#65533;&#65533;h$&#65533;K&#65533;&#65533;&#65533;&#200;&#65533;&#65533;&#65533;&#65533;&#65533;&#336;#K&#65533;\1@[&#65533;&#65533;)k&#65533;&#65533;91[&#65533;&#65533;3wM&#65533;&#65533;&#65533;&#65533;`6&#890;&#65533;k&#65533;5\~&#65533;&#65533;&#65533;F3 M&#65533;-&#65533;&#65533;&#65533;&#65533;&#65533;d&#65533;E&#65533;E_&#956;9&#65533;&#1879;38&#65533;N&#65533;z&#65533;&#65533;(@&#65533;&#1850;&#65533;&#65533;&#65533;9X&#65533;v&#65533;]&#65533;o&#65533;&#65533;&#65533;;&#65533;;&#65533;&#65533;&#65533;&#65533;&#65533;&#704;&#65533;&#65533;&#65533;&#65533;&#65533;'&#65533;>&#65533;	;&#65533;&#1984;"&#65533;&#65533;}9&#65533;&#65533;@&#65533;&#65533;
&#65533;\&#65533; &#65533;&#65533;F&#65533;au*&#65533;aZ3dw&#65533;0&#1847;&#65533;&#65533;&#65533;p+&#65533;W&#65533;&#65533;UB&#65533;4&#65533;&#65533;&#65533;&#65533;p&#65533;'`&#65533;&#65533;&#65533;&#65533;#Z&#65533;&#65533;]h8&&#65533;Z-&#65533;&#65533;c&#65533;D&#65533;&#65533;&#65533;h&#65533;l#&#65533;&#65533;&#17829;&#65533;&#65533;#	_N)&#65533;&#65533;`&#65533;_&#65533;&#65533;[}&#65533;	&#65533;&#22228;&#65533;&#65533;%&#65533;&@9&&#65533;&#65533;&#65533;UX&#65533;9&#65533;&#65533;FV&#220;#j'&#65533;R&#65533;&#65533;"&#65533;&#65533;&#6352;F*&#39188;V*)H
&#65533;&#65533;&#162;z&#65533;&#65533;Y&#65533;z(&#65533;S&#65533;&#65533;&a&#65533;&#65533;&#65533;&#43690;&#65533;&#1858;&#65533;5&#65533;&#65533;&#65533;h:&#65533;&#65533;&#65533;&#65533;:&#65533;&#65533;&#65533;^HW"&#65533;g@&#65533;G&#65533;i&#65533;&#65533;d&#65533;`"&#65533;&#65533;&#65533;&#65533;"&#1515;Vs&#65533;`&#65533;j"&#65533;&#65533;W:&#65533;&#65533;&#65533;&#65533;&#974;&#65533;&#65533;	&#65533;J&#65533;&#65533;&#65533;&#65533;&#65533;W&#65533;&#65533;l&#65533;&#65533;*f&#65533;d&#65533;&#65533;&#223;i&#65533;v&#65533;&#65533;v&#65533;&#65533;?y	&#65533;&#65533;&#65533;Bk&#65533;&#65533;@J&#65533;yD&#65533;-&#65533;G`&&#65533;?*&#65533;&#65533;&#923;p&#65533;&#65533;&#65533;0D&#65533;e&#65533;&#65533;%&#65533;&#65533;&#65533;&#65533;&#65533;&#65533;+&#65533;,G&#65533;&#65533;fmPa&#65533;&&#65533;|&#65533;*&#65533;&#65533;&#65533;&#65533;cz&#65533;&#65533;V&#65533;e&#65533;Z&#65533;&#65533;&#65533;ltL6&#65533;&#65533;d&#954;&#65533;&#65533;&#65533;,&#65533;&#1621;4&#65533;|&#65533;&#65533;9&#880;&#65533;&#65533;L7&#65533;4&#65533;Q&#65533;P4S2 &#65533;&#65533;X&#65533;&#65533;t&#65533;K&#65533;&#65533;&#1490;f&#65533;&#65533;V&#65533;8&#65533;&#65533;=&#65533;&#65533;|{&#65533;&#65533;&#65533;&#65533;&#65533;&#1909;&#65533;O+&#65533;&#65533;&#65533;IY&#65533;f&#65533;&#65533;&#65533;x&#2000;k$&#65533;&#65533;*k&#65533;&#65533;S~&#1813;&#65533;&#65533;&#65533;&#65533;&#13383;&#65533;&#65533;&#65533;S&#65533;&#65533;&#65533;R&#65533;&#65533;WE^K-&#65533;&#65533;&#65533;&#65533;3m9&#65533;_01W}b&#65533;9&#65533;+&#65533;&#65533;&#65533;&#65533;&#65533;@{&#65533;&#65533;&#65533;&#65533;&#65533;J&#65533;|w&#65533;MwO&#65533;&#65533;&#65533;w}&#65533;&#65533;&#65533;>&#65533;O*T&#65533;s&#65533;&#1331;j&#65533;&#65533;&#35311;&#65533;&#65533;&#65533;&#65533;&#65533;&#65533;&#65533;&#65533;/&#65533;&#65533;&#65533;G&#65533;&#1650;&#65533;W&#65533;=&#735;&#65533;&#65533;&#65533;3&#65533;`&#65533;&#467;&#65533;&#65533;&#65533;L&#65533;&#65533;&#65533;:pU	9^&#65533;&#3453;&#65533;q&#65533;p&#939;J&#65533;TC&#65533;&#65533;&#65533;&#65533;Q&#65533;&#65533;h&#65533;&#65533;&#65533;=&#65533;&#65533;,&#65533;&#65533;&#65533;&#65533;&#65533;y&#65533;KH&#65533;&#65533;&#65533;&#65533;8&#801;A&#65533;&#65533;&#65533;M&#65533;t&#65533;&#192;&#65533;&#65533;&#65533;"&#65533;&#65533;&#65533;&#65533;&#65533;Q&#65533;	&#65533;&#65533;&#65533;p+U&#65533; P&#65533;B$&#65533;&#65533;I&#65533;K^&#65533;7&#302;&#65533;&#65533;ZZRQl&#1024;H&#1098;&#65533;&#65533;&#65533;&#65533;x&#65533; &#65533;&#65533;&#65533;XQ&#65533;P8&#65533;O.h&#65533;&#65533;>&#65533;&#65533;R&#1098;n)B*&#65533;E~&#65533;aPf&#65533;)&#65533;(&#65533;f&#65533;c&#65533;$J&#65533;&#65533;Z&#65533;UkA&#65533;&#65533;SZ&#65533;Hm(E&#65533;&#65533;E&#65533;J&#65533;&#65533;o&#65533;eOd&#65533;&#65533;<&#65533;&#65533;N	&#65533;&#65533;Vi&#477;&#65533;'0]T$.&#65533;&#65533;Z"&#65533;f&#65533;&#65533;	cc*^&#65533;B&#65533;3&#65533;r7*&#65533;&#65533;&#65533;&#65533;&#65533;&#65533;$@&#65533;&#65533;-&#65533;&#65533;g&#65533;d&#65533;&#65533;d&#65533;-&#65533;LgNX&#65533;&#65533;F&#65533;&#65533;&#65533; @O HL&#65533;&#65533;	&#65533;S&#65533;&#65533;x&#65533;&	&#65533;&#65533;&#65533;	&#65533;&#65533;&#65533;-&#65533;&#65533;&#65533;	<&#65533;^"&#65533;g&#65533;J&#65533;L1`n	&#65533;hGnP&#65533;	&#65533;&#65533;U&#65533;&#65533;='JQ&#65533;&#65533;Q5o&#1320;J&#65533;&#65533;&#65533;&#65533;&#65533;&#65533;Ux&#65533;q&#65533;&#65533;  &#65533;gL&#65533;H&#65533;5"N2e&#65533;I&#65533;&#65533;J&#65533;c.&#65533;To}&#65533;Rc&#65533;RS&#65533;&#65533;&#65533;D&&#65533;LP&#65533;T$)XI&#65533;"Hx&#1387;3&#65533;&#65533;5&#65533;9&#65533;&#65533;@&#65533;J=&#65533;j&#65533;&#65533;T&#65533;&#130;!9kBJ&#65533;u &#65533;&#2012;&#65533;&#368;&#65533;&#65533;&#65533;:H&#65533;(&#65533;`Z&#65533;#&#65533;&#65533;LR&#65533;n&#65533;&#65533;&#65533;&#65533;&#65533;Fz&#65533;&#1934;c&#65533;&#65533;`&#65533;I`&#65533;&#65533;_&#65533;&#65533;&#65533;m0&#65533;c%k5^I&#65533;&#65533;q=eI+&#65533;F&#65533;&#65533;&#65533;l&#65533;&#65533;R&#65533;Y&#65533;&#65533;&#65533; ,aE&#65533;V
&#65533;&#65533;yZj&#65533;
&#65533;&#65533;&#65533;X&#65533;&#65533;	&#65533;&#65533;&#65533;D&#1462;&#65533;gM&#65533;n&#65533;&#65533;	&#65533;dQF&#65533;;4v&#65533;+&#65533;&#65533;.&#65533;{%.&#65533;k&#65533;]&#65533;s&#65533;&#65533;&#65533;&#65533;N7b&#65533;9&#65533;bi&#65533;&#65533;&#65533;@zm&#65533;B&#65533; &#65533;(>d[&#65533;2&#65533;&#65533;&#65533;&#65533;&#435;&#65533;5Ra&#1514;&#65533;t&#65533;&#65533;&#65533;&#65533;&#65533;%[X&#65533;&#65533;&#65533;&#65533;&#366;zYT&#65533; H&#65533;W&#65533;0&#65533;E&#65533;&#65533;51&#65533;&#65533;`&#1867;-&#65533;2&#65533;&#65533;!*>2(&#65533;&#6901;l&#65533;7&#784;/&#65533;&#65533;'$&#287;&#65533;&#1288;&#65533;_P&#65533;&#65533;&#65533;r_&#65533;&#65533;&#65533;/4L&#65533;&#65533;V(*Os&#65533;&#1881;&#65533;Q;&#65533;U2D&#65533;&#65533;&#65533;,&#65533; R&#65533;&#65533;'&#65533;&#1022;&#65533;&#65533;&#65533;&#65533;?&#65533;&#65533;)&#65533;&#65533;j&#1035;&#65533;#!s:f&#65533;b&#65533;a&#65533;&#65533;&#65533;,Bc&#65533;-s&#65533;&#65533;&#791;8&#65533;&#65533;&#65533;&#65533;&#65533;Z&#65533;]^&#65533;rC&#65533;&#65533;&#65533;|&#65533;9&#65533;&#65533;&#65533;&#65533;
&#65533;&#65533;K&#65533;E&#65533;=J&#65533;+&#65533;&#65533;&#65533;&#65533;E&#65533;&#65533;&#65533;4&#65533;&#65533;i5_Z&#65533;&#65533;^&#65533;G&#65533;&#65533;H&#65533;&#65533;$&#65533;&#65533;eV&#65533;&#65533;&#65533;&#65533;&#65533;&#65533;/5&#65533;&#65533;&#65533;&#65533;&#65533;&#65533;&#65533;,E&#65533;\T&#65533;lY&#65533;;V&#65533;>Q&#65533;&#65533;Q&#65533;Y&#65533;n&#65533;l&#65533;&#65533;&#65533; &#65533;&#65533;Ypo&#65533;$T#&#65533;&#65533;&#1398;vD Z 9&#65533;$&#65533;&#65533;&#65533;S&#65533;'&#65533;&#65533;L<&#65533;&#65533;\ 3%&#65533;&#65533;&#65533;O&#65533;&#65533;&#65533;&#65533;*&#65533;`&#65533;&#65533;&#65533;&#65533;J&#65533;g&#65533;`&#65533;&#65533;&&#65533;v&#65533;h'&#65533;&#65533;&#65533;/	1&#65533;K-n&#65533;&#65533;(&#65533;O&#65533;&#65533;W&#65533;rsK&#65533;&#65533;&#65533;@&#65533;&#637;&#65533;&#65533;0&#65533;Ke&#65533;&#65533;&#65533;L&#65533;mJ'"&#65533;&#65533;
7&#65533;&#65533;&#65533;-O&#65533;&#1175;&#65533;&#65533;
&#65533;&#65533;h@&&#65533;&#65533;&#65533;&#65533;&#65533;9&#65533;&#65533;rm^'@&#65533;&#65533;u&#65533;}&#65533;mq&#65533;;&#65533;DW&#65533;&#1818;&#65533;&#65533;&#65533;&#65533;&#65533;&#65533;R&#65533;&#65533;&#65533;h&#65533;h&#65533;&#65533;\_&#65533;&#65533;&#65533;W&#65533;gW&#65533;&#65533;&#65533;#&#65533;&#65533;&#65533;&#65533;O&#65533;&#65533;/<Cga&#65533;&#65533;a &#65533;&#65533;&#65533;D&#65533;Odq&#65533;&#65533;	&#65533;&#65533;&#65533;&#65533;&#46218;&#65533;&#65533;G&#65533;C&#439;&#16528;&#1525;K&#65533;k&#65533;k&#65533;&#65533;&#65533;&#65533;&#65533;L&#65533;&#65533;&#65533;zO&#65533;&#1021;&#65533;w&#65533;nO&#65533;&#65533;&#65533;.&#65533;&#65533;Z&#65533;d&#65533;&#65533;&#65533;f&#65533;e&#65533;&#65533;&#65533;&#65533;&#65533;&#65533;&#65533;&#65533;&#65533;&#65533;_)&#65533;C&#65533;R&#65533;=c&#1072;=&#1038;&#65533;(0&#65533;9&#65533;&#65533;&#65533;&#65533;y&#65533;=u&#65533;O&#65533;&#65533;&#65533;Gw&#65533;K&#65533;p&#65533;&#65533;&#65533;}&#65533;&#65533;,&#65533;7I&#65533;o&#65533;&#65533;
H&#65533;&#65533;&#65533;>&#65533;&#65533;\c_y&#65533;e&#65533;&#65533;&#65533;4v&#65533;T~&#65533;&#65533;3&#65533;$H7&#65533;&#65533;&#65533;&#65533;R&#65533;&#65533;&#1655;00X&#65533;&#65533;qAI&#65533;&#65533;&#65533;%~&#65533;g;&#65533;'7&#65533;&#65533;0(<&#65533;e}&#65533;&#65533;x&#65533;p0H&#65533;&#65533;\7 0&#65533;Va&#65533;}PK)&#65533;+&#514;&#65533;+1&#65533;&#65533;XE3&#65533;&#65533;9	&#65533;9&#65533;^^W|&#65533;&#65533;3A&#65533;@t{H&#65533;&#65533;`&#65533;~&#65533;	&#65533;&#65533;&#65533;c&#65533;z&#65533;&#1408;&#65533;Fqno,Q&#65533;&#65533;w&#65533;aX&#65533;&#65533;G7'$26&#65533;[&#65533;2&#65533;qaN\f&#65533;!U6&#65533;&#65533;pg&#1474;&#65533;c&#65533;&#65533;&#65533;(z&#65533;&#65533;;&#65533;&#65533;U_Uu=&#65533;zQ&#65533;u&#65533;8&#65533;&#65533;&#65533;&#65533;L&#65533;T` lX\&#65533;&#65533;y&#65533;'{&#65533;W&#65533;/Pi&#65533;2Dfl&#65533;6wU&#65533;*&#65533;&#65533;&#65533;H_-&#65533;&#65533;F N&#65533;&#65533;&#65533;&#65533;&#65533;&#65533;rX:&#65533;Wt-&#65533;1&#65533;&#65533;;&#65533;&#65533;&#65533;h&#65533;&#65533;x&#65533;Gw>@l<&#65533;w\&QH2&#65533;&#65533;~2gS&#65533;/&#65533;q<&#65533; &#65533;&#65533;d4&#65533;[x&#65533;&#65533;&#1484;&#65533;&#65533;2&#65533;%&#65533;&#65533;hCdxH&#65533;&#65533;&#65533;.&#65533;D`v&#65533;&#65533;e7Xb&#65533;6&#65533;&#65533;&#65533;n&#65533;qWM&#65533;w#,&#65533;f5&#65533;ca&#552;O&#65533;G&#65533;&#65533;v{&#65533;&#65533;&#65533;"&#65533;p&#65533;&#65533;&#65533;&#65533;x&#65533;&&#65533;1&#65533;&#65533;o&#65533;&#65533;&#65533;P&#65533;&#65533;&#65533;&#65533;R&#65533;&#65533;t&#65533;biXo&#65533;&#65533;GY&#65533;_&#65533;&#65533;F&#65533;Xr}5&#65533;D&#65533;@&#65533;U&#65533;&#65533;&#65533;R&#65533;4_	&#33257;&#65533;&#65533;&#65533;&#65533;C&#1104;&#65533;&#65533;4 &#65533;&#452;V&#65533;&#65533;A&#65533;&#65533;&#65533;%yRVy.o9&#65533;X,&#65533;&#65533;a&#65533;&#65533;&#65533;&#1238;,p>&#65533;H2E9&#65533;$ &#65533;&#65533;&#65533;y&#65533;&#65533;&#65533;y&#65533;&#65533;sV&#65533;f&#65533;&#65533;8&#65533;'&#65533;`&#65533;E&#65533;&#65533;-8&#65533;Z&#65533;&#65533;&#65533;&#65533;p&#65533;!z3&#65533;r_&#65533;T&#65533;&#65533;a&#65533;9&#65533;t&#1625;Tk&#65533;QR&#65533;&#65533;&#65533;&#65533;(\ Y&#65533;&#65533;&#65533;&#65533;;&#65533;&#65533;it&#65533;8&#65533;3G&#65533;`&#65533;&#65533;\&#65533;dZ&#65533;rRF&#65533;q&#65533;&#65533;	?&#65533;&#65533;&#65533;r&#65533;)&#65533;&#65533;&#65533;V00&#604;&#65533;&#1623;&#65533;y&#65533;S#&#65533;&#65533;&#65533;.&#65533;	&#65533;&#65533;=&#65533;&#65533;_c&#65533;&#65533;&#65533;&#1167;&#65533;Y&#65533;&#65533;&#196;&#65533;P &#65533;&#606;&#65533;&#65533;&#65533;&#65533;&#617;&#65533;W&#65533;K&#65533;&#65533;wb8`G&#65533;<as8&#65533;&#65533;&#65533;fj&#65533;X&#65533;&#65533;`&#65533;&#458;&#65533;&#65533;B_&#65533;z&#65533;&#65533;&#65533;&#65533;&#65533;&#65533;J&#65533;&#1630;&#65533;&#65533;OP&#65533;&#45660;&#65533;&#65533;&#65533;k&#65533;&#65533;_&#65533;Ry'&#65533;&#607;5&x&#1478;&#65533;1|k5&#65533;&#65533;&#65533;&#65533;F&#65533;@wuzz&#65533;l'F&#65533;&#65533;&#65533;&#65533;&#65533;J&#65533;&#65533;Aj&#65533;B&#65533;&#65533;&#65533;B&#65533;&#65533;2&#65533;&#135;J&#65533;&#65533;(^&#65533;q.& &#65533;N_&#65533;Z&#65533;F&#65533;&#65533;&#65533;&#65533;2&#65533;&#65533;`JCbD;&#65533;&#65533;&#65533;&#65533;I&#65533;@j&#65533;&#65533;&#65533;p&#678;&#65533;cA$&&&#65533;&#1568;&#65533;e'&#65533;I&#65533;&#65533;)&#65533;&#65533;&#65533;lz&#65533;G&#65533;'&#65533;3&#65533;4&#65533;&#65533; =&#1604;e&#65533;&#65533;&#65533;&#65533;@AP&#65533;fz&#65533;h:&#65533;&#1190;F&#65533;(S&#65533;&#65533;l&#1705;@%G*&#65533;&#65533;&#65533;	&#65533;:&#65533;C&#65533;&#65533;S&#65533;&#65533;Y&#65533;X
[&#65533;!Z&#65533;&#65533;'&#429482;@0&#65533;&#65533;Z&#65533;&#65533;&#65533;&#65533;&#65533;&#43728;&#65533;C:`&#65533;Cpj&#65533;&#65533;&#65533;y&#65533;5	~*0&#65533;Lz&#65533;&#65533;&#65533;#&#65533;&#65533;&#65533;&#65533;H&#65533;&#65533;A&#65533;&#1709;&#998101;&#65533;&#65533;&#65533;*&#65533;&#65533;"&#65533;&#65533;:&#65533;&#707;&#65533;&#65533;&#65533;&#65533;&#65533;&#65533;6&#65533;VH&#65533;y&#65533; &#65533;&#65533;&#65533;8&#65533;&&#65533;]8&#65533;zdI&#65533;&#65533;&#65533;pT&#65533;k&#65533;k:&#65533;&#65533;b&#65533;&#65533;Zb&#65533;cK&&#65533;&#65533;&#65533;S&#65533;`&#65533;&#65533;&#65533;&#65533;&#65533;=&#65533;0%&#65533;&#65533;&#65533;&#65533;e\&#65533;&#65533;V6&#65533;&&#65533;@&#65533;>&#65533;&#65533;&#65533;&#702346;B&#65533;&#65533;&#65533;&#65533;a&#65533;1&#65533;&#1777;)&#65533;24&#65533;y"
&#65533;&#65533;6&#65533;<v&#65533;dt&#65533;&#65533;&#11421;*sHz&#65533;&#65533;G{&#65533;2&#65533;\&#65533;&#65533;&#65533;=[&#65533;&#65533;&#65533;Q&#65533;_+L0X&#65533;w}EI5	&#65533;P&#65533;>&#65533;j>&#65533;u&#65533;4&#65533;XvC&#65533;7&#65533;&#65533;&#65533;H&#65533;B&#65533;6&#65533;1&#65533;:!S&#65533;]?(&#65533;5&#65533;pzb;&#65533;&#65533;h&#65533;&#65533;&#65533;&#65533;&#65533;&#25262;-	&#65533;\G{&#65533;&#65533;4t&#65533;v]K&#65533;*&#65533;&#65533;'&#65533;&#65533;{&#65533;&#65533;&#65533;&#65533;&#65533;;&#65533;&#65533;[&#65533;&#65533;&#240;&#65533;{&#65533;&#65533;Jx;C&#65533;5gf&#65533;&#65533;0Vix&#65533;&#65533;	Y&#65533;&#65533;q&#65533;&#1401;Ui&#65533;&#65533;:&#65533;G&#1079;>*?&#65533;&#65533;&#65533;&#65533;&#65533;OK&#65533;	&#65533;d&#65533;G0&#65533;6&#65533;v0U&#65533;&#65533;:&#65533;{&#65533;&#65533;&#65533;&#65533;AB&#65533;&#65533;c&#65533;T&#65533;[&#65533;E&#65533;Z&#65533;&#315;&#65533;&#65533;&#65533;Q&#65533;XTfh7[&r&#65533;&#65533;&#65533;&#65533;7&#552;&#65533;&#65533;&#65533;{&#65533;B&#65533;&#65533;&#65533;`&#65533;&#65533;'&#65533;&#2027;>S&#65533;&#8948;,&#1782;&#65533;k&#65533;Ti&#65533;&#1553;&#65533;&#65533;=&#65533;Ix&#65533;;&#65533;&#65533;&#65533;&#65533;&#65533;&#65533;u{&#65533;&#1338;&#65533;&#65533;&#65533;&#65533;&#65533;&#65533;=&#65533;DI&#65533;E;&#65533;&#65533;&#65533;&#65533;&#65533;&#65533;&#65533;"&#65533;&#65533;a&#65533;	@y^&#1843;&#65533;
3&#65533;&#65533;&#65533;nu&#65533;x&#65533;	Y&#65533;e&#65533;&#65533;C&#65533;J&#65533;/"&#65533;+k@&#65533;K&#191;&#65533;&#266;&#65533;>&#65533;&#65533;U`,"&#65533;uDp&#65533;7&#65533;&#65533;&#65533; 6&#65533;&#65533;
&#65533;&#65533;&#1765;&#65533;&#229;&#65533;SG&#65533;`\&#65533;F,&#65533;2&#65533;4&#65533;&#65533;*"U&#65533;&#65533;&#65533;&#65533;&#65533;:&&#65533;&#65533;0&#65533;&#1707;&#65533;!&#65533;&#65533;&#65533;&#65533;Z&#65533;>&#65533;&#65533;&#65533;A!&#65533;@E|&#396;&#65533;&#65533;`&#65533;&#1227;&#65533;&#65533;&#65533;o&#65533;6&#65533;&&#65533;s&#65533;&#65533;n&#65533;
&#65533;&#65533;n%&#65533;&#474;W&#65533;&#65533;y;[&#65533;<&#65533;8&#65533;N98&#65533;	&#65533;&#65533;{w&#65533;&#65533;&#65533;d&#65533;&#65533;&#65533;o&#65533;(&#65533;bc&#65533;X;&#65533;"&#65533;2&#65533;&#65533;&#65533;&#65533;&#65533;Z&#65533;(&#65533;&#65533;&#65533;&#65533;
g &#65533;
&#65533;Pc&#65533;&#65533;&#65533;x&#65533;&#65533;&#65533;&#65533;&#65533;Z&#65533;&#65533;L&#494;\&#65533;&#65533;&#65533;v$&#743;&#65533;D&#1416;T&#797;&#65533;&#65533;"	&#65533;&#65533;&#615;&#65533;&#65533;9f=&#65533;^:&#65533;94[&#65533;
`	&#65533;	&#65533;Hm&#65533;&#681;&#65533;&#535;&#65533;&#974;&#65533;U&#65533;N&	&#65533;LY&#65533;&#65533;&#65533; y&#65533;&#65533;&#1832;&#65533;&#65533; &#65533;U&#65533;&#65533;  Y&#65533;'wZ&#65533;ZL&#65533;&#65533;&#65533;&#65533;{&#65533;F&#65533;&#65533;&#65533;&#65533;>5&#65533;&#65533;,&#1038;l&#65533;&#65533;Gr&#65533;#&#65533;,&#65533;[ 	Z&#65533;&#65533;&#65533;3V4&#65533;_Y&#1851;&#65533;y&#65533;&#1102;Z&#65533;V&#65533;&#65533;&#65533;&#65533;L&#153;K^&#65533;&#65533;&#65533;&#65533;&#65533;-&#65533;&#65533;&#65533;,n&#65533;+P&#65533;&#65533;*Z}&#65533;[ +&#65533;&#65533;w&#65533;Vc&#65533;U &#65533;&#65533;&#65533;&#65533;&#65533;&#65533;&#65533;&#65533;5&#65533;&#65533;&#1127;&#65533;{&#65533;&#65533;,&#65533;GM&#65533;2&#65533;&#65533;U&#65533;'yu&#65533;&#65533;#w&#65533;21&#65533;&#65533;T}&#1401;LI&#65533;I&#65533;Z&#65533;(&#65533;|&#65533;&#65533;&#65533;a&#65533;&#65533;&#65533;T]&#65533;,KL&#65533;&#65533;&#1191;&#65533;1&#65533;]BL&#65533;r=&#65533;&#65533;&#65533;L=&#65533;&#65533;&#65533;&#65533;{&#892;&#65533;&#65533;&#65533; &#65533;&#65533;W
&#65533;&#65533;P&#778; ]&#65533;&#773;^&#65533;1	&#65533;-&#65533;&#65533;&#65533;i&#65533;@&#65533;&#65533;{\&#65533;J&#65533;;&#158;}&#65533;{&#65533;\&#65533;*=&#65533;&#65533;&#65533;&#65533;&#65533;&#65533;vB&#65533;ShR&#65533;&#65533;&#1032271;&#65533;
&#65533;&#1871;&#65533;&#65533;`&#65533;p&#65533;&#387;&#65533;V&#65533;&#65533;fAQ	&#65533;c
&#65533;&#65533;@i&#65533;{&#65533;&#65533;~	&#65533;&#732;@F]&#65533;$|&#1812;&#65533;!\&#65533;&#65533;wz&#580;&#65533;<&#65533;Ad&#65533;&#65533;&#65533;&#65533;C&#65533;&#65533;&#65533;&#65533;&#65533;&#65533;`>&#65533;!e` &#65533;)[M&#65533;&#65533;&#65533;!&#65533;"&#65533;&#65533;&#65533;&#65533;	&#65533;P&#65533;s9;&#65533;\p&#65533;&#65533;&#65533;m&#2022;&#65533;C})p&#65533;&#65533;&#65533;&#65533;p&#65533;&#1190;&#65533;D&#65533;X%&#65533;&#65533;&#65533;&#65533;&#65533;&#65533;n&#65533;&#65533;=&#65533;&#65533;&#65533;[G^d&#65533;&#65533;]&#65533;O))&#65533;)"&#65533;&#65533;&#65533;0&#65533;@&#940;&#65533;rPI&#65533;&#65533;2c&#65533;&#65533;&#65533;&#65533;T&#65533;/&#65533;&#65533;J&#65533;8e&#65533;K&#65533;&#65533;&#65533;&#65533;&#65533;b&*&#65533;U&#65533;&#65533;q&#65533;&#15451;;&#65533;&#65533;&#65533;x&#65533;&#65533;&#65533;&#65533;&#65533;&#65533;&#65533;&#65533;r<6&#65533;&#65533;&#65533;F&#65533;&#65533;&#65533;l)&#1200;&#65533;p&#65533;X>&#65533;^&#65533;YN&#65533;&#65533;&#65533;&#65533;&#65533;&#65533;&#807;&#65533;M&#65533;j~&#65533;&#65533;&#65533;o>&#65533;i&#65533;&#65533;.&#65533;{&#65533;0&#65533;&#1619;"&#65533;Fn&#65533;&#65533;&#65533;&#65533;	Y4&#65533;
&#65533;L&#65533;&#65533;&#65533;&#65533;n&#65533;n&#545;&#37552;&#702;&#65533;&#1279;&#65533;&#65533;&#65533;@l&#65533;v&#65533;g&#65533;&#65533;&#65533;$+&#65533;I)&#65533;&#1325;^rD*&#65533;!4)&#65533;&#65533;&#65533;&#65533;&#65533;&#65533;H&#65533;&#23063;bp
&#65533;&#65533;
u&#65533;&#65533;&#65533;M)&#65533; )&#65533;&#65533;&#65533;&#65533;&#65533;&#11598;8`&#65533;&#65533;&#65533;&#65533;.&#65533;&#65533;~&#415;x&#65533;f[&#65533;&#65533;)&#65533;&#65533;&#65533;&#65533;C)&#65533;&#65533;&#65533;N&#65533;&#57573;&#65533;P&#65533;w&#65533;&#45181;&#726;R&#65533;2"o&#65533;&#65533;&#65533;&#65533;&#65533;&#65533;	;&#65533;&#65533;Jh&#65533;&#65533;\&#65533;#&#65533;&#65533;&#65533;&#65533;z&#65533;&#65533;y&#65533;N&#65533;?&#65533;&#65533;U5&#65533;&#65533;&#1392;&#65533;Y@~&#1186;&#1297;&#65533;C&#65533;>&#65533;b&#1840;&#65533;&#766;&#65533;8&#65533;D&#65533;8&#65533;&#65533;l&#65533;@&#65533;&#65533;&#65533;^Tt&#65533;&#65533;K&#65533;&#1149;&#65533;&I<D<o &#65533;PhO&#65533;Y &#65533;ufr&#65533;]&#65533;&#65533;&#65533;&#270;&#65533;#&#65533;(M&#65533;&#65533;&#65533;&#64121;7:&#65533;&#65533;&#65533;"l&#65533;W&#65533;&#65533;H&#65533;e&#65533;&#65533;&#65533;&#65533;&#65533;[u&#1986;&#65533;&#65533;8&#65533;&#65533;<?&#65533;&#65533;!&#65533;&#65533;&#65533;	&#65533;&#65533;<}&#65533;R&#65533;1&#21136;&#65533;"&#65533;&#65533;&#65533;&#65533;&#65533;_&#65533;&#65533;/&#65533;z&#65533;&#65533;;&#65533;&#65533;&#65533;te
\&#1344;<&#65533;&#65533;&#64670;&#65533;&#65533;&#65533;&#65533;L&#65533;&#65533;,`&#65533;&#65533;k#&#65533;X&#65533;&#65533;&#65533;&#65533;cp&#65533;k	&#65533;.1M\&#65533;AM&#65533;&#65533;^&#65533;&#65533; &#1920;&#65533;p&#65533;&#65533;&#65533;&#65533;&#65533;&#65533;&#65533;&#65533;&#65533;&#65533;&#65533;&#65533;&#65533;&#65533;&#65533;&#65533;f&#65533;&#65533;T&#65533;&#65533;&#65533;&#65533;&#65533;&#65533;&#65533;>&#65533;&#65533;&#65533;&#65533;k&#65533;&#65533;&#64699;&#65533;b&#65533;&#65533;&#65533;$X&#65533;&#65533;"&#65533;	-``&#65533;&#65533;!&K&#65533;$&#65533;X&#65533;&#65533;E&#65533;5n&#65533;&#65533;hL&#65533;&#65533;&#65533;&#65533;I&#329;
u&#65533;&#65533;r#&#395;J*&#65533;&#65533;Y&#65533;&#65533;M&#65533;9u&#65533;&#65533;&#65533;&#65533;&#65533;O&#65533;&#65533;R,&#65533;#I&#65533;4T0p&#65533;bGK&#65533;Y&#65533;n&#65533;&#1540;kVS&#270;%[&#65533;&#65533;Y&#65533;i&#65533;6&#65533;&#182;&#65533;[)q&#65533;&#909;&#65533;P&#65533;]
P&#65533;lh&#65533;o&#65533;&#65533;&#65533;(&#65533;kL&#65533;&#65533;&#65533;&#65533;$&#65533;V&&#442;S&#65533;&#4392;&#65533;N&#65533;&#65533;&#65533;g&#65533;	&#65533;XA&#65533;&#65533;&#65533;i&#1321;Qiyt&#65533;&#65533;&#65533;T	&#65533; &#65533;&#65533;%&#65533;&#65533;@>4&#65533;&#65533;&#65533;&#65533;b&#65533;&#65533;&#65533;&#65533;&#65533;I&#376;\&#65533;ev&#65533;e&#65533;&#1849;&#65533;)5&#65533;W&#65533;&#65533;.E&#65533;'&#65533;.&#65533;&#65533;&#65533;&#65533;	&#65533;(#gpJ&#65533;0&#1308;2&#65533;i&#65533;8&#65533;0U9b&#65533;&#65533;&#65533;9x2&#65533;&#65533;h&#65533;&#65533;u&#801;&#65533;4P&#65533;&#65533;&#65533;gApb&#65533;&#65533;&#65533;p&#65533;u(&#65533;H'&#65533;&#65533;;&#65533;83&#65533;`&#65533;&#65533;&#65533;4&#65533;I(&#65533;X&#65533; &#65533;&#65533;&&#65533;m&#65533;&#65533;0CH&#65533;X&#65533;/sQDw"&#65533;&#65533;&#65533;&#65533;I0h&#1190;&#65533;k&#65533;&#65533;&#65533;&#65533;.&#65533;&#65533;&#65533;;&#65533;{&#65533;&#65533;&#65533;&#65533;&#666;P&#65533;&#65533;&#65533;&#65533;&#65533;1E&#1923;/&#65533;&#65533;|&#65533;&#65533;$&#65533;O1XJ&#65533;&#65533; &#65533;N:&#65533;|&#65533;N
&#65533;&#65533;B&#65533;F&#65533;Q&#65533;&#65533;D&#775;xKQ&#65533;&#65533;&#65533;&#65533;&#65533;E=q	r`&#65533;FA+&#65533;&#679;&#65533;v&#65533;&#65533;&#65533;&#65533;&#65533;4&#65533;L&#65533;z&#65533;&#65533;d&#65533;	&#418;f&#65533;&#65533;&#65533;
V&#65533;&#65533;UXc&#65533;&#65533;!'&#65533;O&#65533;&#65533;f&#65533;%&#65533;BI(<&#65533;&#65533;&#65533;OE&#65533;+&#65533;F&#65533;,b&#1009;&#65533;8&#65533;&#65533;@&#65533;h&#65533;&#65533;?&#65533;&#65533;&#65533;LT&#65533;&#65533;&#65533;$'&#65533;&#65533;&#65533;R&#65533; #&#65533;&#65533; &#65533;4I&#65533;c&#65533;2&#65533;&#65533;&#65533;&#65533;&#65533;&#65533;Z"^g&#65533;&#65533;&#1131;&#65533;B&#65533;&#65533;&#65533;V&#65533; &#65533;&#65533;&#65533;0&#65533;i&#65533;fJ55&#65533;&#65533;&#65533;fg"vubY+&#65533;&#1404;h&#65533;&#65533;&#65533;[yr2/&#65533;&#65533;&#1511;30"&#65533;&#65533;V&#65533;&#65533;&J&#65533;&#65533;/!h1&#65533;?vL&#65533;&#65533;kqP&#65533;<a`&#65533;&#65533;&#65533;P&#2012;&#65533;[#H&#65533;&#65533;&#833;&#65533;Di&#65533;&#65533;2&#65533;&#65533;&#65533;m&#65533;&#65533;bp&#65533;W=&#65533;&#65533;&#65533;&#65533;9&#65533;k&#65533;,&&#65533;&#65533;~&#65533;;X
&#65533;0R&#65533;&#5808;&#65533;+&#1418;2&#65533;&#65533;&#1413;:&#65533;&#583;&#65533;&#65533;&#65533;"{\9&#1278;&#65533;<Lb&#65533;MI&#65533;&#65533;&#65533;	>5&#65533;}&#65533;&#65533;&#65533;p'&#65533;&#65533;p@&#65533;_&#65533;&#65533;V
k&#65533;&#65533;	&#65533;vB&#65533;rI&#65533;Y&#65533;kl&#65533;&#65533;B/7!&#65533;&#65533;L&#65533;iYVA-&#65533;<$&#65533;	7&#65533;&#65533;n&#65533;T&#65533;&#65533;N&&#65533;~$&#65533;n&#626;2&#65533;&#1412;&#58299;&#65533;&#65533;G&#65533;&#65533;&#65533;&#1284;%&#65533;&#65533;9&#46784;\4&#65533;!&#65533;&#65533; &#65533;&#65533;G&#65533;)B&#65533;f&#65533;5&#65533;&#1254; &#65533;S&#65533;&#1095;&#65533;&#65533;"S&#65533;Wu &#65533;O4b&#65533;&#65533;&#65533;@&#65533;&#65533;$&#65533;)Dw'&#65533;&bO&#65533;c&#65533;&#65533;dm&#299;&#65533;1Zu&#65533;1X&#65533;&#65533; &#65533;kRa&#65533;b&#65533;x&#65533;&#65533;+&#65533;^&#65533;&#65533;?7)&#65533;"&#65533;&#642;&#65533;6R&#65533;v&#65533;B;&#65533;a;|h&#65533;i&#65533;&#65533;"&#65533;&#65533;S}&#65533;a&#65533;tP&#65533;&#65533;ve&#65533;&#65533;9.*&#65533;[T&#65533;&#1553;/&#65533;&#65533;&#65533;&#65533;&#65533;&#65533;@&#65533;BtE`?&#65533;&#65533;&#65533;"<~)&#65533;xcc&#65533;X&#65533;*8&#65533;&#65533;@&#65533;&#65533;&#65533; &#65533;DY9&#65533;*0b	K&#65533;`K&#65533;c&#65533;|V&#65533;.R&#65533;k]&#65533;&#65533;&#961;&#65533;&#65533;E&#65533;&#1282;&#65533;&#65533;,&#65533;gm&#65533;&#65533;&#65533;&#65533;
/&#65533;	&#1253;1&#65533;N&#65533;&#65533;gs5&#65533;&#1312;	U{""K&#65533;JXFQ&#65533;&#65533;&#65533;V&#65533;&#65533;&#65533;&#65533;N'4&#65533;u&#65533;#Q&#65533;&#65533;+klX3&#65533;1&#65533;&#65533;Jx&#65533;L+m&#65533;cTdh&#65533;1q&#65533;M&#65533; b&#65533;_&#65533;CJnP&#1285;&#65533;"mr	&!&#65533;&#65533;&#65533;Tr&#65533;s&#65533;&Cw&#65533;4$D]&#65533;&#65533;&#51504;EE@'&#65533;Ql&#65533;&#65533;Z&#65533;(,R1&#65533;%&#65533;&#65533;&#65533;&#65533;&#65533;&#65533;&#65533;&#65533;/&#65533;&#636;^~JG$&#65533;-&#688;&#65533;&#65533;#&#65533;&#65533;&#65533;&#65533;2&#1201;&#65533;8sQ<&#1091; &#65533;&#1611;M,f}K]&#65533;&#65533;R&#301;&#65533;&#65533;&#265;+5b&#65533;s&#65533;i&#65533;:&#65533;&#65533;;D.3&#65533;&#65533;&#65533;&#65533;&U&#644;4&#65533;2Gq@&#65533;&#65533;8T&#65533;&#65533;l"&#65533;&#65533;V&#65533;&#65533;&#65533;.&#65533;2&#65533;&#65533;&#65533;NpY&#65533;&#65533;X&#65533;"&#65533;hY&#65533;)&#1230;N&#65533;"&#65533;c&#65533;?7R	4&#65533;&#1060;&#65533;D) j&#65533;&#534;&#65533;&#65533;2,B&#65533;&#508;Y&#65533;&#65533;&#65533;&#65533;,'b9&#65533;%V&#65533;&#65533;&#65533;&#541; &#65533;X&#65533;F&#65533;&#65533;&#65533;\O&#65533;&#65533;*&#65533;Wu&#65533;&#65533;&#1728;R)3&#65533;U&#65533; v&#65533;&#65533;&-k&#65533;-&#65533;ju&#65533;J&#65533;K&#65533;N[ET#5&#65533;&#65533;&#65533;RU&#65533;&#65533;&#1422;&#65533;&#65533;&#65533;C&#65533;j&#65533;5&#65533;&#65533;&#65533;\&#65533;&#341;vw&#65533;&#65533;iD(y&#65533;&#65533;.6&#65533;-&#65533;}&#691;&#65533;l&#918;&#65533;&#65533;"Yf
&#65533;:zj&#65533;Mw&#65533;&#65533;&#65533;F\&#65533;A&#65533;&#65533;Od&#65533;8&#65533;&#65533;&#65533;&#65533;&#65533;D&#65533;BV&#65533;&#65533;
#V &#65533;6&#65533;&#65533;&#65533;&#65533;6&#65533;9&#65533;(&#65533;M&#65533;n&#65533;&#65533;	&#65533;G[Z&#65533;h&#65533;&#65533;&#65533;	b&#65533;;&#65533;&#65533;&#65533;~&#65533;&#65533;F&#65533;&#65533;Y&#1743;&#65533;&#65533;&#65533;&#65533;y&#65533;W&#65533;on&#65533;D6`&#65533;oai&#65533;HUC&#65533;&#65533;E&@&#65533;I&#65533;&#65533;&#65533;&#65533;=&#65533;&#65533;$X&#65533;k E&#65533;:&#65533; Np $'&#65533;s&#65533;&#65533;M&#65533;&#65533;A&#65533;BK+AGi&#65533;&#65533;d&#65533;p&#65533;0k*&#65533;&#65533;/6&#65533;?k&#65533;8B,Y&#65533;&#65533;X&#65533;a&#65533;^&#65533;&#65533;&#65533;mxC&#65533;&#65533;lg	g&#65533;&#65533;&#65533;&#65533;&#65533;E&#706;Q&#65533;B5&#65533;,&#65533;&#65533;&#65533;&7&#65533;Kd,&#65533;R&#65533;b-nq&#613;&#1482;&#65533;
&#65533;4&#65533;&#65533;E&#65533;&#65533;e&#65533;H&#65533;&#65533;.O&#65533;L&#65533;&#65533;Y&#65533;&#65533;[&#65533;U&#65533;1&#65533;t&#65533;t&#65533;s&#65533;&#1131;&#65533;<l&#65533;eB%\}Yh&#65533;&#65533;&#65533;hT0&#65533;5&#65533;}ld'[&#65533;&#65533;&#65533;I&#65533;&#65533;q&#65533;&#65533;t&#65533;&#1111;JJWK&#65533;k&#65533;.&#1349;.&#65533;&#65533;&#65533;&#65533;f&#65533;&#65533;&#65533;Ju&#65533;'&#65533;&#65533;&#65533;&#65533;Zu&#65533;&#65533;x&#65533;&#65533;&#65533;&#65533;&#65533;V1x&#65533;H:&#65533;D&#65533;&#65533;ump&#672;&#65533;NA5&#65533;&#65533;&#65533;k&#65533;yp&#16936;>)&#65533;&#65533;Tz&#65533;&#65533;&#65533;C^YJ	>&#65533;t,#7&#65533; &#65533;0'&#65533;Z&#65533;&#65533;&#65533;&#65533;C&#65533;&#65533;4&#65533;&#65533;KaL&#65533;+*&#65533; &#65533;&#3640;vm&#65533;@U&#65533;Y,"EeDX&#65533;&#65533;v&#65533;&#65533;&#65533;&&#65533;M&#65533;BcV&#65533;)&#65533;&#65533;&#65533;=V&#65533;p&#65533;mv&#1600;&#65533;X&#65533;NQ&#65533;&#65533;&#65533;&#65533;s&#65533;{&#65533;&#65533;&#65533;%?&#65533;cK^`&#65533;o&#65533;-&#65533;&#65533;e.s&#65533;&#65533;\&#65533;@/&#65533;i&#65533;&#65533;-&#65533;S&#65533;&#65533;&#1831;&#65533;@&#65533;&#65533;&#300;&#65533;&#65533;X&#65533;m&#65533;&#65533;B^6P&#65533;!&#65533;&#65533;&#65533;&#65533;F&#65533;&#65533;&#65533;&&#65533;xr/B2&#65533;&#65533;&#1156;&#65533;n&#142;GP&#65533;&#65533;/Izj&#65533;&#65533;|&#65533;&#65533;A&#65533;&#65533;&#65533;&#65533;&#65533;9#UZ&#65533;&#65533;E&#65533;&#65533;7&#65533;M&#65533;2}#&#65533;&#65533;&#65533;O&#875;&#65533;&#65533;&#65533;&#65533;&#65533;q1k&#65533;1&#65533;ah&#65533;?68'&#65533;&#65533;L&#65533;&#65533;&#65533;&#65533;&#65533;?&#65533;&#65533;C7.&#65533;}&#65533;[aOz5-&#65533;&#65533;8>&#65533;v&#65533;&#65533;&#65533;&#65533;&#65533;&#65533;&#65533;&#65533;&#1965;&#65533;&#65533;x&#65533;&#65533;&#65533;&#1857;&#1271;&#65533;&#65533;?t&#65533;My?&#65533;]&#65533;&#65533;&#65533;{>&#65533;&#65533;&#65533;&#65533;&#65533;&#264;&#65533;{@	)&#65533;&#65533;&#65533;	D.&#65533;+84&#65533;&#65533;I&#65533;&#65533;&#65533;&#65533;1&#65533;s&#65533;p&#65533;&#65533;&#65533;&#65533;?&#65533;&#65533;K&#65533;&#65533;&#65533;&#65533;&#65533; 6&#65533;&#65533;&#65533;&#65533;O&#65533;A&#65533;x&#65533;
l&#65533;&#65533;~ l
&#65533;&#65533;#-&#65533;&#65533;&#65533;&#65533;&#65533;&#65533;d&#65533;q&#65533;&#65533;&#65533;k&#65533;&#65533;&#65533;&#65533;a3&#65533;&#65533;&#65533;t0&#65533;&#65533;,)&#65533;AD&#65533;k<|J&#65533;j&#65533;A0C&#65533;&#65533;62t&#65533;}a4L&#65533;L&#65533;4=&#65533;7DC&#65533;J=E&#65533;&#65533;[&#65533;C&#65533;C\&#65533;&#65533;&#65533;&#132;&#65533;4?<)m&#65533;2&#65533;&#65533;{&#65533;&#65533;&#65533;&#65533;q&#65533;&#65533;_&#65533;&#65533;&#65533;9&#65533;>d&#65533;&#65533;@&#65533;&#65533;&#65533;&#65533;N&#1539;&#65533;&#65533;A4&#65533;>&#65533;&#65533;&#1808;6&#65533;7ER,E8&#65533;&#65533;&#344;+<&#65533;&#65533;9&#65533;3&#65533;,y Y&#65533;E=&#714;'0&#65533;`r:&#65533;;&#65533;c&#65533;&#65533;&#65533;&#65533;/&#65533;&#65533;4&&#65533;&#65533;)&#65533;=&#65533;&#65533;[&#65533;&#65533;h&#65533;&#65533;&#65533;&#65533;&#65533;&#1541;A&#65533;Fj<~&#65533;Fl&#65533;&#65533;k&#65533;	m&#65533;|&#65533;FzGpGz@U<&#65533;U&#65533;&#65533;&#65533;y&#65533;`&#65533;wl&#65533;0xG@&#822;DG;&#1796;A&#65533;7&#65533;IA&#65533;&#65533;>&#65533;&#65533;&#65533;%q{>u&#309;(&#1297;@&#65533;5W&#65533;&#65533;M&#65533;l&#1034;|&#65533;F&#65533;&#65533;H&#65533;&#65533;&#65533;&#65533;&#65533;&#1799;&#65533;&#1031;|&#65533;&#65533;&#65533;&#65533;H0ZE<<H=&#65533;G&#65533;L&#65533;T&#310;{\I&#65533;TI&#65533;&#65533;7&#65533;s(.&#65533;&#65533;}3&#65533;&#65533;&#65533;AR&#65533;&#65533;#&#65533;3&#251;3&#65533;j&#65533;(&#65533;&#65533;v&#65533;F&#65533;0&#65533;&#65533;Hr\J&#65533;&#506;&#65533;B&#65533;dE&#65533;d&#65533;&#65533;lG&#65533;kI&#65533;&#65533;&#501;{I&#65533;&#65533;F&#65533;&#65533;	&#65533;&#65533;&#65533;K&#65533;
&#65533;/Hk{&#65533;=&#65533;34h,H&#65533;!H&#65533;C&#43753;TF-&#65533;&#65533;[:&#65533;&#65533;&#65533;B&#65533;J&#65533;:&#65533;rL&#65533;,L&#65533;L&#1095;&#65533;lJ&#65533;&#65533;&#423;&#65533;&#697;&#65533;J&#65533;&#65533;&#822;0&#65533;J&#65533;&#65533;&#65533;:&#65533;&#687;&#17009;&#65533;6&#65533;&#65533;C&#65533;&#65533;1&#65533;L!a&#65533;&#65533;*;pA&#65533;&#65533;$&#704;&#1489;&#65533;&#65533;&#65533;M&#65533;&#65533;	&#65533;&#65533;&#65533;S/{&#65533;J&#65533;K&#65533;62&#65533;&#65533;&#65533;\&#65533;&#65533;2aJ`&#65533;L(&#65533;&#65533;&#65533;HD[&#65533;L&#844;&#65533;&#65533;&#1296;|&#65533;&#65533;*&#65533;&#65533;qF&#65533;y&#65533;&#65533;&#65533;$&#874;&#65533;&#65533;6&#65533;&#65533;9Qb&#65533;&#1172;&#65533;&#65533;&#65533;&#924; &#65533;&#65533;4L&#65533;&#429;P&#65533;&#65533;d&#65533;&#65533;iI&#65533;&#65533;N&#65533;&#65533;G&#65533;`&#966;&#65533;&#65533;&#65533;&#65533;&#65533;N&#65533;4&#65533;&#65533;&#65533;&#65533;p&#65533;w&#65533;&#65533;&#65533;&#65533;y&#65533;&#65533;&#1781;&#65533;&#1852;_:H&#65533;&#65533;	&#65533;<L&#65533;X8&#65533;@&#941;yL&#65533;&#65533;&#65533;L&#65533;&#65533;&#65533;O;&#65533;&#65533;&#65533;&#65533;L @&#65533;&#299;&#65533;&#65533;y&#65533;&#65533;z&#65533;&#65533;&#65533;&#65533;2&#65533;A&#65533;1&#65533;&#1572;0&#65533;&#65533;&#579;QG&#65533;&#826;&#65533;&#65533;P&#65533;$&#65533;&#65533;&#65533;&#65533;&#65533;&#65533;5Q&]I}RU&#65533;t&#1136;&#1797;&#65533;(&#65533;&#65533;#&#65533;n&#65533;&#65533;&#65533;&#1588;&#65533;$&#65533;&#65533;&#65533;Q&#65533;&#65533;C5&#65533;&#65533;&#65533;#~&#521;&#65533;t&#65533;&#65533;6mS&#65533;&#65533;"&#65533;&#65533;&#65533;&#65533;&#65533;&#65533;&#65533;Hz(&#65533;&#65533; q,&#65533;0=&#65533;%mR&%&#65533;'E&#65533;=t&#338;:/=&#65533;(&#65533;&#65533;K	T2&#1919;&#65533;d&#65533;&#65533;&#65533;8};&#65533;H&#65533;&#65533;&#65533;&#65533;&#65533;>x&#65533;Q&#65533;q&#65533;T&#65533;T&#65533;T&#65533;&#65533;&#65533;&#65533;}U&#65533;HT&#12464;&#65533;[:&#65533;&#65533;9H<&#65533;&#65533;&#1047;K8,&#65533;R&#65533;&#65533;F&#65533;&#65533;&#65533;YS&#65533;&#65533;F&#65533;&#65533;&#65533;U&#65533;&#65533;pD&#1380;QUB&#65533;LC}U4=&#65533;Zxm&#65533;&#65533;m5`&#1866;&#65533;&#65533;&#65533;\E&#65533;&#65533;#a&#65533;&#65533;F&#65533;&#1328;H+&#65533;cU&#65533;k&#65533;&#65533;GR&#65533;W{%&#65533;&#65533; &#65533;dUVh&#65533;?j&#65533;(&#65533;j,&#65533;&#65533;?&#65533;&#65533;&#65533;G-&#65533;+)AI&#65533;&#65533;_&#65533;&#65533;u&#65533;&#65533;&#65533;Hb=&#65533;&#65533;&#65533;&#65533;&#65533;~&#65533;Wz&#65533;&#65533;{&#65533;?&#65533;&#65533; S&#65533;&#65533;~&#65533;i&#65533;&#65533;C&#65533;U&#65533;&#65533;@&#65533;&#65533;&#65533;&#65533;LB&#65533;&#279;~u&#1554;&#65533;&#65533;6&#65533;&#65533;l&#65533;&#65533;&#65533;&#1590;&#65533;q&#65533;X{%Yg&#1690;&#849;&#65533;&#65533;kMQ&#65533;
&#65533;W&#65533;r%Tu&#162;&#65533;	x8&#65533;7M&#65533;858&#65533;&#65533;F&#65533;E&#65533;&#65533;U&#65533;Y&#65533;%&#65533;&#65533;P%URI&#65533;&#65533;Z&#65533;&#65533;&#684;&#65533;L&#65533;&#65533;[[&#1562;4EU&#65533;&#65533;&#65533;;8&#65533;&#65533;&#65533;Z&#65533;&#1037;&#65533;&#395;&#65533;Xl\&#65533;&#65533;&#65533;&#65533;o&#1743;\&#1461;&#65533;[)X&#65533;&#65533;J&#65533;&#65533;CI&#65533;X&#65533;K&#65533;&#65533;&#65533;o&#65533;	+&#65533;&#1645;E&#1434;x&#65533;|&#65533;&#65533;N]L&#65533;5&#65533;&#65533;G&#65533;&#798;&#65533;&#65533;&#65533;&#1405;&#1321;<&#65533;dZ&#65533;&#65533;Z&#65533;=&#1420;&#65533;]NU&#65533;&#65533;?G&#65533;([&#65533;]&#65533;-&#65533;&#65533;&#65533;T&#1380;&#65533;&#1815;&#65533;y&#65533;G&#65533;%qu&#65533;*U$&#65533;&#714;&#65533; &#65533;RB&#65533;^&#65533;&#65533;^&#65533;&#65533;&#65533;Y&#65533;r&#65533;&#65533;&#65533;=_&#65533;u)&#65533;&#65533;&#65533;K&#1242; &#65533;&#65533;&#65533;&#65533;&#65533;m&#65533;&#65533;4&#65533;&#65533;&#65533;,&#65533;_&#65533;%&#65533;&#65533;P&#65533;&#65533;&#65533;&#65533;&#65533;&#65533;&#2013; `&#65533;&#65533;&#65533;&#65533;5X!&#65533;R&#65533;&#65533;&#65533;&#65533;&#65533;&#65533;$-`&#65533;=`&#65533;&#65533;&#65533; &#65533;`&&#65533;_	~&#65533;&#65533;&#65533;`&#65533;&#65533;&#65533;&#65533;&#65533;a&#65533;`>aN&#65533;&#65533;&#65533;&#65533;v`&#65533;a&#65533;a&#65533;lQ&#65533;&#65533;`&#65533;&#65533;&#65533;&#65533;&#65533;_&#65533;a>&#65533;_&#65533;4&#65533;.b&#65533;&#65533;a%6b&^b'nb(~b)&#65533;b*&#65533;b+&#65533;&#65533;$&#65533;b-&#65533;&#65533;-&#65533;b.&#65533;b/Vb f&#65533;N&#65533;c4Nc&#65533;5&#1951;k]c7~c8&#65533;\&#65533;&#65533;8&#65533;c;&#65533;cu$&#65533;&#65533;BR<&#65533;c?&#65533;&#65533;88&#65533;?dB.d&#65533;5dDNdE^dFndG61&#65533;&#65533;dI&#65533;dJ&#65533;dK&#65533;dL&#65533;dM&#65533;dN&#65533;dO&#65533;dPeQeR.eS&#65533;&#65533;GNeU~d&#65533;\eW~&#65533;?&#65533;dX&#65533;eZ^cY&#65533;e\&#65533;e7>Q]&#65533;e_&#65533;&#65533;&#65533;ea&#65533;&#1349;&#65533;=0fd&#65533;Ce^&#65533;Hkfg~fh&#65533;fi&#65533;fj&#65533;fk&#65533;fl&#65533;fm&#65533;fn&#65533;fo&#65533;fpgqgr.gs>gtNgu^gv&#65533;&#65533;!$fx&#65533;g&#65533;&#1908;&#65533;  !&#65533; h ,@ X b&#65533;  &#65533; &#65533;H&#65533;&#65533;&#65533;&#65533;*\&#560;&#65533;&#199;#J&#65533;H&#65533;!&#65533;&#65533;+j&#65533;&#561;&#65533;&#463; C&#65533;I&#65533;&#65533;&#595;(S&#65533;\ycF&#65533;0c&#668;I&#65533;&#65533;&#859;8s&#65533;&#65533;Y&#65533;&#65533;K&#65533;@&#65533;
J&#65533;&#65533;&#1123;H?&#65533;d&#65533;&#65533;&#65533;&#1255;P&#65533;J&#65533;J&#65533;&#1183;U&#65533;j&#65533;&#693;&#65533;W&#65533;W&#65533;~K&#65533;&#65533;&#1651;h&#65533;^M&#758;&#65533;&#1783;p&#65533;&#65533;&#65533;K&#65533;&#65533;&#1915;x&#65533;&#65533;&#65533;&#759;&#65533;&#2047;&#65533;L&#65533;&#65533;&#65533;&#200;+^&#824;&#65533;&#65533;&#464;#K&#65533;L&#65533;&#65533;&#65533;&#728;3k&#65533;&#824;&#65533;%&#65533;C&#65533;M&#65533;&#65533;&#65533;&#1256;S&#65533;2c&#65533;&#65533;Kb&#65533;&#65533;M&#65533;&#65533;&#65533;&#1784;s&#65533;&#1979;&#65533;&#1586;wN&#65533;&#65533;&#65533;&#65533;&#65533;&#65533;: 0&#65533;&#65533;&#65533;&#65533;&#1059;K&#65533;N&#65533;&#65533;c4Xa&#65533;&#65533;&#65533;&#65533;&#65533;&#65533;G&#65533;o@`&#65533;&#65533;&#65533;&#1259;_&#1022;r&#65533;0 &#1214;&#65533;&#65533;&#65533;&#65533;&#65533;_&#1374;@&#65533;(&#65533;&#65533;&W&#65533;)&#65533;[&#65533;6&#65533;&#65533;&#65533;&#65533;&#65533;@^&#65533;9&#65533;&#65533;f&#65533;&#4483;&#65533;	 Q&#261;&#65533;h&#65533;'*&#65533;&#65533;
&#65533;&#65533;0&#65533;X&#65533;&#65533;	&#65533;(&#65533;8&#65533;&#1924;,&#65533;'bp:)&#17467;&#65533; &#1991;&#65533;`!&#65533;D6&#65533;&#17635;&#65533;Xc	&#65533;Ai&#21865;	&#65533;&#65533;@L&#65533;&#65533;&#65533;5&#65533;&#65533;&#65533;d&#65533;ifbd&#479;&#65533;g&#65533;&#65533;fg9&#65533;@&#65533;&#65533;B&#65533;&#65533;&#65533;&#65533;&#65533;pd&#65533;&#65533;&#65533;&#26560;&&#65533;	&&#65533;&#65533;A&#65533;"Z&#65533;&#65533;~&#65533;&#1632;j&#65533;&#65533;&#65533;&#65533;Vj&#65533;O8&#65533;&#65533;&#166;&#65533;"Z&#65533;&#65533;*&#65533;&#65533;!&#65533;
` &#65533;&#65533;&#65533;&#65533;&#41475;J&#171;&#65533;&#65533;&#65533;z&#65533;5J&#65533;}"I&#23228;Z&#65533;*&#65533;#&#65533;+A&#65533;&#1882;_&#65533;&#65533;C&#65533;&#65533;6&#65533;f&#65533;&#65533;+-&#65533;&#65533;2&#65533;&#65533;q&#65533;e&#17063;&#65533;&#65533;&#65533;gj
&#65533;&#65533;&#65533;R+wk&#65533;&#65533;&#65533;|&#65533;(&#65533;Jh+&#65533;+&#65533;&#65533;k&#65533;&#65533;
&#65533;2&#65533;&#65533;&#65533;&#65533; &#65533;	&#65533;-&#65533;&#65533;$&#65533;&#65533;&#65533;
&#65533;&#65533;p{&#65533;&#65533;gl"&#65533;
w&#65533;1&#65533;&#65533;&#65533;&#65533;F&#65533;&#65533;&#65533;&#1706;&#65533;&#65533;r
&#65533;&#65533;&#65533;&#65533;&#65533;&#65533;&#65533;P&#65533;&#65533;,&#65533;&#65533;&#65533;A&#65533;&#65533;&#65533;&#65533;Bk/&#65533; &#65533;j&#65533;&#65533;4&#65533;A&#65533;u&#65533;;&#65533;&#65533;&#65533;&#65533;&#65533;@W&#65533;&#65533;&#65533;&#65533;&#65533;&#65533;&#65533;&#65533;&#65533;&#65533;cJl]&#65533;&#65533;Z,&#65533;V&#65533;}&#65533;Xo&#65533;r&#65533;Is&#65533;&#65533;&#65533;bXv&#65533;&#65533;&#65533;}lk&#65533;&#65533;v&#65533;r8 &#65533;-&#65533;K@&#65533;&#1932;&#65533;&#497;&#65533;>&#65533;&#65533;%&#65533;&#65533;g&#65533;7,ix&#65533;7&#65533;
.&#65533;&#65533;&#65533;&#65533;q&#65533;&#65533;&#65533;A&#65533;&#65533;>w&#65533;t&#65533;&#1947;0&#65533;1&#65533;.&#65533;A&#65533;&#944;8x&#65533;&#65533;&#65533;&#65533;&#65533;[&#65533;p&#65533;&#65533;&#65533;&#65533;&#65533;&#65533;&#845;zq/&#1853;(&#65533;&#65533;GO\&#65533;YWo|&#65533;&#65533;&#972;&#65533;&#65533;&#65533;/?&#65533;&#65533;&#65533;&#65533;&#65533;&#65533;&#65533;&#65533;&#65533;&#65533;5&#65533;&#65533;w&#65533;,&#65533;&#65533;~&#65533;&#65533;c6<&#65533;&#65533;&#65533;n&#65533;&#65533;&#65533;}&#65533;n&#65533;T&#65533;M\H&#65533;&#65533;Q>&#65533;&#65533;&#65533;W:&#65533;&#65533;O<&#65533;C&#65533;Z&#65533;&#65533;N&#65533;&#65533;&#65533;&#65533;noV"{`x&#65533;T*S&#65533;&#65533;6L&#65533;
&#65533;b'Ol&#65533;u&#65533;&#65533;&#65533;&#65533;&#65533;f&#65533;8&#65533;aVT:&#65533;N}&#65533;^&#65533;&#65533;dX&#65533;4Y&#65533;f&#65533;Kbn&#65533;&#65533;C&#65533;eO_<#"utv1&#65533;	P&#65533;X&#65533;&#65533;Q&#515;&#65533;5n0&#65533;U4GA&#65533;&#65533;&#65533;b&#65533;&#65533;&#65533;j&#65533;&#65533;&#65533;6&#65533;:&#65533;&#65533;&#65533;(F&#65533;q6 &#65533;&#65533;&#65533;>&#65533;&#65533;&9&#65533;8&#65533;):&#65533;`&#65533;w&#65533;M&#358;t:%:r&#65533;CA&#65533;"y<&#65533;i24&#65533;&#65533;&#65533;&#65533;	&#65533;3&#65533;|&#65533;&#65533;:I&#65533;R&#65533;&#65533;B8p&#65533;&#65533;&#65533;&#65533;P&#65533;[&#65533;&#65533;&#65533;&#65533;JQ&#65533;KM&#65533;
&#65533;&#65533;&#65533;Z&#65533;q&#65533;&#65533;%f&#65533;&#65533;8.&#65533;ro&#65533;&#65533;&#65533; a&#1446;&#65533;&#65533;U(qM&#2024;&#65533;UK&3{&#65533;M&#65533;8&#65533;6g&#65533;&#65533;&#65533;hHY&#65533;&#65533;SH"	&#65533;M&#880;S6&#65533;c-&#65533;y&#65533;&#1428;J&#65533;&#65533;&#65533;:&#65533;&#65533;&#65533;&#65533;v^&#65533;&#65533;E&#65533;&#65533;=&#65533;Y&#65533;$&#526;&#65533;L&#65533;wR&#65533;&#65533;N&#65533;&#65533;&#65533;L&#65533;6>&#65533;Z4<&#65533;&#265;&#264;>f9&#65533;&#65533;&#65533;EG: &#274;&#65533;&#65533;i&#65533;&#65533;H&#1174;&#65533;&#65533;&#65533;@G&#65533;&#65533;.+&#65533;&#65533;&#65533;c+\&#65533;B&#65533;&  &#65533;&#65533;&#321;f&#65533;&#65533;IP&#65533;u5r&#65533;A	&#65533;&#65533;&#65533;	85N&#65533;&#65533;&#65533;&#65533;&#65533;&#65533;&#65533;`G&#65533;&#65533;3&#65533;&#65533;&#65533;&#65533;&#65533;`&#65533;&#65533;h&#65533;&#65533;&#65533;&#1319;&#65533;'-&#65533;H&#65533;j&#65533;&#65533;&#65533;r&#65533;$`P&#65533;&#65533;O&#65533;x=k&#65533;&#65533;&#65533;&#65533;A&#65533;&#65533;D&#65533;&#65533;&#65533;)K&#65533;&#65533;1;&#65533;&#65533;&#65533;&#1520;: &#65533;&#65533;&#65533;W&#65533; &#65533;&#65533;&#65533;  &#65533;&#65533;2&#65533;!`YK1JXk&#65533;2&#65533;&#65533;X&#65533;J0&#65533;&#65533;&#65533;&#65533;$&#65533;l&#65533;&#65533;&#65533;/&#65533;&#65533;Tn*&#65533;&#65533;&#65533;&#65533;&#65533;&#301;&#65533;Gm&#65533;&#865;,Z Hnr{k&#65533;&#65533;&#65533;*&#65533;*Xlc&#65533;&#65533;/&#1626;&#65533;&#65533;&#65533;&#65533;*&#65533;DU&#1584;&#65533;&#65533;?&#65533;&#65533;7Q&#65533;X&#65533;7&#65533;R&#65533;&#65533;0	\&#65533;r&#65533;&#65533;u-u&#65533;+&#65533;b&#65533;&#65533;fB/&#65533;&#65533;4&#65533;&#65533;&#266;.OC&#65533;&#65533;&#65533;&#65533;&#65533;&#65533;&#65533;@&#65533;^&#65533;>H&#65533;/^P_&#65533;Z&#65533;_&#65533;&#65533; &#65533;&#65533;&#65533;F&#65533;&#65533;&#65533;&#65533;&#65533;`&#65533;&#65533;I.Jp&#65533;(2&#65533;&#65533;&#65533;&#65533;&#65533;&#65533;R&#65533;&#65533;&#1694;2&#65533;&#65533;&#65533;&#65533;} &#65533;&#65533;zX		&#65533;&#65533;w&#65533;&#65533;&#435;iE&#65533;iZU&#65533;&#65533;16Sr5&#65533;WX&#65533;Xv&#65533;&#65533;]0&#1250;vwS&#65533;|n\E/&#65533;&#65533;%<\&#65533;g&#65533;&#65533;&#65533;&#65533;&#65533;q#n&#65533;&#65533;&#65533;%&#65533;]&#65533;&#65533;;&#65533;&#65533;&#65533;&#65533;&#65533;&#703;pZ2&#65533;8&#65533;j&#26152;&#65533;&#65533; j&#65533;&#65533;C&#65533;&#65533;I&#65533;&#1820;&#65533;&#65533;Z&#65533;P&#65533;&#65533;%&#65533;&#65533;&#65533;&#65533;&#65533;&#65533;UB&#65533;&#65533;Zrhk&#65533;$&#65533;d&#65533;&#65533;&#65533;&#65533;&#65533;(-K&#65533;&#65533;&#531;&#65533;i&#65533;&#65533;4&#65533;z&#65533;&#65533;&#65533;&#65533;&#65533;j(&#65533;&#65533;&#65533;24&#65533;&#65533;N&#65533;&#65533;&#1029; 	cu&#65533;'G,&#65533;&#410;~&#65533;C&#65533;&#65533;* q&y&#1113;&#65533;,aKc&#65533;I&#65533;&#65533;&#1134;&#65533;&#65533;&#65533;M&#65533;}b&#65533;&#65533;&#65533;&#229;&#65533;&#65533;|&#65533;_KTg&#65533;&#23992;)G:&#65533;'&#65533;&#951;&#65533;y&#601;&#65533; &#65533;b"&#65533;&#793;&#65533;z&#407;&#65533;&#65533;&#65533;&#65533;&#65533;DK&#65533;&#65533;&#65533;N&#65533;C &#65533;&#65533;&#65533;C&#65533;"&#65533;&#65533;#P!&#65533;2&#65533;V &#65533;N&#65533;%&#65533;kb&#65533;&#65533;x&#65533;y&#65533;&#65533;	e&#65533;M9i&#65533;&#65533;qg&#65533;&#1611;&#65533;4&#65533;^&#65533;&#65533;1&#65533;O&#182;,&#65533;&#65533;&#65533;%&#65533;F&#65533;&#65533;&#65533;Nl&#65533;/P&#65533;u&#65533;&#1534;&#65533;&#65533;&#493;.#&#65533;T&#65533;&#65533;pM	E*&#1956;y&#65533;&#65533;_u&#65533;&#65533;&#65533;%TO&#65533;
S&#65533;&#1751;&#65533;m&#65533;&#65533;^L8-&#65533;&#840;&#65533;&#65533;e&#65533;]&#65533;&#65533;w&#65533;&8&#65533;@&#65533;p^&#65533;&#65533;&#65533;&#65533;L&#65533;&#65533;&#65533;&#65533;E0&#65533;dK&#65533;'_&#65533;&#65533;8&#65533;5w3 &#65533;&#65533;5&#65533;]3!&#65533; &#65533;&#65533;&#65533;&#65533;&#65533;&#65533;&#65533;&#65533;<~&#65533;&#65533;u&#65533;L&#65533;&#65533; P&#65533;&#65533;&#65533; &#65533;&#65533;&#356;&#65533;&#65533;&#65533;-&#65533;&#65533;<2&#65533;Y&#65533;&#65533;&#65533;jq&#65533;&#65533;#77&#65533;&#65533;&#65533;&#65533;6O}&#65533;&#1286;&#65533;]z&#65533;&#65533;|&#65533;88&#65533;&#65533;&#65533;&#65533;&#65533;_&#65533;&#65533;&#65533;G&#65533;&#370;&#65533;&#65533;&#65533;&#65533;r&#65533;&#65533;&#65533;ib4&#65533;%&#65533;&#65533;&#65533;G&#65533;M&#65533;B&#65533;&#65533;&#65533;&#65533;&#65533;&#65533;|&#692;~&#65533;&#65533;&#65533;~&#65533;g!)&#65533;y'&#65533;q&#65533;&#65533;&#65533;u&#65533;&#65533;t&#65533;&#65533;BF\&#65533;&#65533;q&#65533;7dX&#65533;&#65533;\X &#65533;y=ss&#65533;V&#65533;?t~&#65533;&#65533;o&#65533;&#65533;&#65533;&#65533;@&#65533;Vm&#65533;&#65533; 2\8&#65533;&#65533;fl*}&#65533;y.&#65533;D8&#65533;L&#65533;&#65533;q78&#65533;&#65533;M= ,r&#65533;qw?&#65533;x72]&#65533;E&#65533;&#65533;1&#65533;W&#65533;3&#65533;(*&#65533;f&#65533;&#65533;h&#65533;&#65533;%&#321;K@&#65533;U(7&#65533;4&#65533;&#65533;\8&#65533;&#65533;&#65533;vA&#65533;a(&#65533;6&#65533;f&#65533;%&#1026;vl&#65533;&#65533;n8q&#65533;&#65533;&#65533;t&#65533;&#65533;wHZ&#65533;&#65533;&#65533;&#65533;&#65533;$&#65533;&#65533;/F&#65533;:&#65533;h0&#65533;.0^j&#65533;&#65533;x&#65533;w&#65533;&#65533;t=&#549;\&#65533;c&#1937;&#65533;&#65533;&#65533;X&#65533;&#65533;r&#65533;&#65533;&#65533;Tv5&#65533;?0[vS&#65533;&#65533;v~'&#65533;s&#65533;B&#65533;^&#65533;Uu>0|&#65533;P&#65533;&#65533;]&#65533;U&#65533;[0)4B &#65533;&#65533;&#65533;&#65533;2!IM&#65533;&#65533;W&#65533;A&#65533;&#65533;&#65533;&#65533;3B&#1227;r&#65533;,&#65533;fF Tdx6> _&#65533;Z5&#65533;H&#65533;xe2&#65533;Kh` &#65533;8`&#1416;@&#65533;&#65533;Hr%w~&#65533;&#65533;&#65533;8&#65533;h=1~l&#65533;qp(&#65533;&#65533;&#65533;6xg&#65533;&#65533;"&#65533;vh&#65533;F&#65533;&#65533;E-o&#65533;0&#65533;H&#65533;&#65533;&#65533;&#65533;&#65533;&#65533;#RmD"g&#65533;y&#65533;%[&#65533;&#65533;c<&#65533;g74 &#65533;`g&#65533;%&#65533;&#65533;&#65533;&#65533;8-&#65533;&#65533;4&#65533;'&#65533;SBB)CI&#65533;&#65533;&#65533;.i&#65533;#?Zd+&#65533;&#65533;pa&#65533;cPe&#65533;Y&#65533;933|Q(g&#65533;wf&#65533;&#65533;qB?'.f&#65533;)&#65533;&#65533;&#65533;ji&#65533;3&#65533;&#65533;@Yn0@DA"b&#468;&#65533;S%X&#65533;6/pq6&#65533;x&#65533;] y&#65533;j&#65533;b&#65533;&#65533;&#65533;H7aS8&#65533;L&#65533;U&#65533;&#65533;9&#65533;o9n &#65533;t&#65533;v&#65533;)&#65533;B.KO)j6[zE[N&#65533;&#65533;&#65533;&#65533;G,15f
 &#65533;g&#61700;y&#65533;&#65533;&#65533;w&#65533;&#21913;49&#65533;XdCL3&#65533;&#65533;&#65533;WP&#65533;c>P+<'0#^&#65533;/`&#65533;&#65533;K&#65533;y&#65533;&#65533;GO&#65533;&#65533;R M&#65533;T&#65533;&#65533;&#65533;i&#65533;&#65533;&#65533;&@q&#65533;S-&#65533;&#65533;&#65533;&#65533;g,&#65533;&#65533;2Dm&#65533;&#65533;&#65533;&#65533;&#65533;r*5\R&#65533;&#65533;&#65533;iO&#65533;&#65533;&#65533;Q0TS&#65533;)&#39518;&#65533;&#65533;-&#65533;&#65533;.&#65533;&#65533;&#65533;&#65533;	&#65533;Y&#65533;&#65533;&#65533;k5W&#65533;&#1633;0&#65533;&#65533;&#65533;P KES&#65533;EG2)&#65533;&#65533;&#65533;|&#65533;&#65533;%&#65533;&#65533;&#65533;&#65533;(&#65533;o&#65533;&#65533;WRh&#65533;&#65533;&#65533;(1&#65533;@J&#65533;&#65533;8 2x7\F&#65533;-jngV&#65533;u&#65533;&#65533;d&#410;&#65533;S&#65533;&#65533;&#594;&#65533;]&#163;ZJ&#65533;&#1637;&#65533;&#1629;q&#65533;hP&#65533;&#1101;*&#1032;&#65533;&#65533;&#65533;&#65533;.{&#65533;sT&#65533;}&#65533;&#65533;&#65533;tZ_:&#65533;!&#65533;@&#65533;!]&#65533;&#65533;C3qhj&#65533;x&#65533;&#65533;]&#65533;R(J+@&#65533;&#65533;t3&#65533;&#65533;MZ&#65533;&#65533;:wZ&#65533;R&#65533;{:&#65533;&#1703;|&#65533;5&#65533;v&#65533;%&#65533;6&#65533;&#65533;&#65533;&#65533;yu%&#65533;&#65533;&#65533;$&#65533;U&#65533;*3&#65533;&#65533;J@j&#65533;&#65533;&#65533;&#65533;&#65533;&#65533;&#65533;&#65533;J&#65533;&#65533;Aa&#65533;&#65533;&#65533;&#1376;u"4ji3=&#65533;kz:&#65533;&#65533;`&#13676;&#65533;&#65533;Sq&#65533;f&#65533;&#65533;z&#65533;@!&#65533;&JG#&#65533;&#65533;7&#65533;&#65533;E)&#65533;5&#264;&#65533;&#65533;*`&#65533;|&#65533;&#65533;&#1009;&#65533;&#65533;&#65533;&#65533;4&#65533;&#65533;&#65533;&#65533;&#37037;&#65533;&#39063;&#65533;&#65533;&#65533;vB&#65533;B>H&#65533;y&#65533;@&#65533;&#65533;u"fl&#153;Fzu&#65533;&#65533; zo&#937;vD@@&#65533;&#1631;&#65533;&#65533;>i&#65533;&1Z&#65533;f&#65533;&#65533;P&#65533;|V&#65533;3u&#65533;0&#65533;1^&#65533;&#65533;G<&#65533;&#65533;&#65533;d&#421;zj&#65533;!!}{\&#65533;&#65533;G&#65533;&#65533;	&#1246;~&#65533;OV\.&#65533;n&#1462;&#65533;&#65533;&#65533;&#65533;Z&#65533;1&#65533;[&#65533;&#1331;&#65533;&#65533;7&#65533;Dav8q!&#65533;KAs&#65533;r&#65533;&#65533;&#65533;&#65533;&#65533;K&#749;M&#65533;!&#65533;CQ&#65533;&#65533;&#1094;4&#65533;j&#65533;!&#65533;-&#65533;&#65533;I&#65533;&#65533;&#65533;rb[&#1762;&#65533;&#65533;,K&#65533;&#65533;	&#65533;&#65533;(&#65533;Ub&#65533;&#65533;?&#65533;&#65533;&#65533;&#65533;&#65533;&#65533;r&#65533;v&#65533;&#65533;+&#1490;L&#65533;FW&#65533;c&#163;a&#65533;&#65533;&#65533;&#65533;&#65533;O&#65533;&#65533;&#65533;aT&#65533;&#65533;&#65533;&#65533;+&#65533;KH&#65533;&#65533;*h&#65533;BqK%J&#1783;&#65533;v&#65533;&#65533;Y&#65533;&#65533;&#65533;&#65533;(&#65533;&#65533;m&#65533;J&#65533;d&#65533;Bk*&#65533;&#65533;&#65533;&#65533;*M&#363;&#65533;@&#65533;&#65533;&#65533;&#65533;s&#65533;z&#65533;&#65533;)&#65533;&#65533;>&#65533;{&#65533;&#65533;GN&#65533;&#65533;D&#65533;{&#65533;&#65533;&#65533;&#65533;&#65533;&#65533;&#65533;&#65533;&#65533;&#65533;<&#65533;Q&#65533;&#65533;[o&#65533;i&#65533;&#65533;~&#65533;<l%&#65533;&#65533;&#65533;&#65533;L&#65533;&#1724;&#65533;&#65533;&#65533;&#65533;&#65533;&#65533;&#65533;+z&#1278;&#65533;o&#1755;~&#65533;&#65533;&#65533;&#65533;&#65533;K&#65533;Z&#65533;&#65533;&#65533;&#65533;&#65533;k&#65533;~K&#65533;W&#65533;&#65533;&#65533;&#65533;@&#1812;&#65533;E-e&#1128;&#1979;&#65533;Qq
&#65533;&#65533;%x\&#65533;u[&#65533;&#65533;B&#65533;&#65533;&#65533;&#65533;=&#65533;d&#65533;&#1752;{&#65533;`&#65533;23$"Fw4:&#65533;[pZ [&#65533;K&#65533;&#65533;1,&#65533;L&#65533;(&#65533;&#65533;&#65533;&#65533;: 	&#65533;@CO&#65533;&#65533;&#65533;&#65533;B&#65533;&#65533;&#65533;&#65533;5&#65533;[&#65533;&#65533;H"&#65533;&#65533;)&#65533;&#65533;b+}&#65533;k&#65533;\&#65533;&#65533;&#65533;&#65533;s;k&#65533;&#65533;&#65533;IA&#65533;&#65533;&#65533;&#65533;:f`/H&#65533;Q&#65533;+&#65533;&#65533;&#65533;&#65533;&#65533;7&#65533;&#65533; &#65533;>e&#65533;&#65533;5=&#65533;	&#65533;2&#65533;y&#65533;&#65533;Y0&#4711;&#65533;[FP&#65533; .&#65533;&#65533;K&#65533;&#65533;&#65533;&#65533;9z+#&#65533;7!1&#65533;^q&#65533;&#65533;&#65533;&#65533;&#1351;&#65533;&#65533;&#65533;N&#65533;TqG&#65533;AK&#65533;lX&#65533;&#65533;&#65533;&#65533;'&#65533;{Q&#65533;l&#65533;&#65533;&C&#65533;&#65533;4 x7{I&#65533;&#65533;-&#65533;&#65533;&#65533;?E&#65533;&#65533;z&#625;&#65533;&#65533;3&#65533;Zs&#65533;PF"n&#789;I&#65533;3&#65533;&#65533;&#65533;rAA&#65533;&#65533;:&#65533;L&#65533;r&#1575;_`&#65533;H)&#65533;DC&#65533;AD&#424;&#65533;l&#65533;K&#65533;5&#65533;M[ZFy&#825;&#65533;:&#65533;&#65533;)&#65533;&#65533;J&#65533;&#65533;&#65533;&#65533;&#154;_&#65533;p&#65533;&#65533; &#65533;&#65533;B&#65533;{&#65533;&#65533;&#65533;&#65533;&#65533;&#65533;@N&#65533;&#48922;&#65533;&#65533;t &#65533;
&#65533;&#65533;	_J&#65533;&#65533;&#65533;&#65533;&#65533;(&#65533;b&#65533; TcM`E&#1072;4&#65533;&#65533;&#65533;&#65533;|N&#65533;g&#65533;&#65533;&#1113;t}&#65533;&#65533;&#65533;$]&#65533;&#65533;&#65533;&#65533;&#65533;9&#65533;&#65533;A&#65533;L&#863;&#65533;&#65533;&#65533;D&#65533;&#65533;&#65533;&#65533;g&#65533;&#65533;&#65533;&#65533;	u&#65533;&#65533;5M&#65533; &#65533;&#65533;&#65533;)* &#1077;W&#65533;&#65533;L&#65533;8v&#65533;&#65533;&#65533;&#65533;&#65533;=&#65533;&#272;&#1840;|-&#65533;&#65533;a&#65533;p'&#65533;C&#65533;&#65533;&#65533;)&#65533;&#65533;&#65533;&#65533;|&#65533;&#1547;m&#1225;!&#65533;&#65533;&#679;Pl&#65533;&#1142;&#65533;L8m&#65533;&#65533;&#65533;&#1555;&#65533;I&#65533;T&#65533;&#1708;h&#65533;&#65533;M!&#65533;&#65533;&#1591;&#65533;6&#65533;&#65533;&#65533;&#65533;&#65533;|\&#65533;]&#65533;&#65533;!Nu&#65533;&#65533;&#65533;&#65533;&#65533;R<"&#65533;&#65533;m&#65533;&#65533;&#65533;&#65533;&#65533;&#1839;&#65533;_rEm&#65533;u&#65533;V&#65533;&#65533;9&#1858;&#1383;`P&#65533;>&#65533;o&#65533;U0&#65533;V&#65533;&#158; &#65533;<&#65533;P8&#65533;&#65533;&#65533;&#65533;~&#1686;&#65533;&#65533;&#65533;&#65533;C&#65533;&#65533;H&#65533;&#817;&#65533;&#615;}&#65533;&#65533;&#65533;&#65533;X&#65533;&#65533;y&#65533;&#65533;&#65533;hj&#65533;),u&#65533;&#65533;
18q&#65533;7&#65533;&#65533;&#65533;4W=&#65533;j&#65533;&#65533;&#65533;&#65533;&#65533;~&#65533;N&#65533;0	Y&#65533;G&#65533;f`TP&#65533;5&#65533;&#1478;kq&#65533;\&#65533;9D&#65533;&#65533;&#65533;`&#65533;&#65533;&#65533;&#65533;3A&#65533;&#65533;a&#65533;&#65533;5&#65533;&#65533;G&#65533;&#65533;o *&#65533;
A&#65533;&#65533;n&#65533;&#1856;&#65533;&#65533;&#65533;Q!&#65533;4&#65533;&#65533;&#65533;K&#65533;&#65533;&#65533;&#65533;&#65533;&#65533;le0&#65533;&#65533;&#800;&#889204;&#65533;&#65533;&#65533;&#65533; &	&#65533;K1&#65533;:q&#65533;&#65533;h&#65533;U&#65533;m0&#65533;|jz&#65533;Q&#65533;e&#65533;&#65533;E&#65533;&#65533;-&#65533;
&#65533;&#65533;2n&#65533;j&#65533;ZN&#65533;I&#1844;T&#65533;
&#65533;&#65533;m&#65533;l&#65533;>&#65533;7Q&#65533;Fi&#65533;EQ&#65533;[0&#65533;U;&#580;K&#65533;<&#668;o@&#65533; &#65533;&#65533;&#65533;T&#65533;&#65533;Y&#65533;&#65533;&#65533;&#65533;&#65533;&&#65533;M&#65533;&#65533;`d.&#65533;0&#65533;>&#65533;w&#65533;&#65533;P&#65533; &#65533;n&#25614;&#65533;>l&#65533;P&#65533;D&#21574;s&#65533;&#65533;&#65533;&#65533;z 	y&#65533;&#65533;&#65533;Z}&#65533;&#167;&#65533;&#65533;&#65533;.bp
&#65533;&#65533;&#65533;&#65533;~&#65533;^D&#65533;\P&#65533;.&#65533;@>u&#65533;&#65533;&#65533;&#65533;&#65533;&#65533;&#65533;@&#65533;	&#65533;n&#65533;M&#65533;M&#65533;1|&#1761;qG@&#65533;0;&#65533;
&#65533;&#65533;S&#65533;&#1502;|&#65533;&#65533;&#65533;&#65533;&#65533;^W0@B&#65533;&#65533; &#65533;&#65533;&#65533;&#65533;"&#65533;&#65533;&#65533;g.&#65533;&#65533;h&#65533;*&#65533;p&#65533;&#65533;~&#65533;P&#1967;Y"1<&#65533;^_&#65533;xn&#65533;S&#65533;&#1088;&#65533;9&#65533;%&#65533;&#65533;&#65533;&#65533;
&#65533;&#65533;F&#65533;&#65533;&#65533;&#65533;&#65533;&#65533;&#65533;&#65533;G&#65533;&#65533;
8&#65533;&#65533;p&#65533;&#65533;^s&#65533;v&#65533;&#65533;&#65533;'&#65533;&#65533;&#65533;&#65533;l&#65533;]	/G&#65533;&#65533;
Aq=!&#65533; &#65533;&#65533;&#65533;Y&#65533;&#65533;@>I&#65533;f&#65533;&#65533;N&#65533;&#1373;&#65533;[x&#65533;&#65533;a&#65533;
&#65533;^&#65533;&#65533;&#65533;&#65533;&#65533;8&#65533;i&#65533;&#65533;q&#65533;&#65533;&#65533;&#65533;&#65533;&#65533;&#65533;P&#65533;&#65533;^w&#65533;&#65533;>j&#65533;&#65533;D&#65533;&#65533;&#65533;&#65533;&#65533;G&#65533;&#65533;`e&#65533;g&#65533;!&#65533;&#65533;+&#65533;
&o&#65533;&#65533;a&#65533;&#65533;&#65533;&#65533;U!Qy&#65533;t&#65533;&#65533;E&#65533;^&#65533;&#65533;&#65533;&#65533;&#65533;&#65533;&#65533;f&#65533;&#65533;&#65533;srcT&#65533;&#65533;0h l`&#65533;&#2015;&#65533;&#65533;&#65533;&#65533;q&#65533;&#65533;&#65533;&#65533;&#65533;&#65533;&#65533;&#65533;&#65533;&#65533;m&#65533;MD&#65533;&#65533;&#65533;/&#65533;&#65533;&#65533;&#65533;&#65533;"4&#65533;&#65533;E&#65533;([VwP&#65533;&#65533;&&#65533;&#65533; &#65533;&#65533;.&#65533;&#65533;&#65533;g&#65533;&#65533;1&#65533;v&#65533;q&#65533;&#65533;&#65533;~T  @&#65533;Ljqe&#65533;7&#65533;&#65533;;&#65533;&#65533;;&#65533;&#65533;*A&#65533;q	&#1278;&#65533;n0&#65533;'q&#65533;&#65533;&#65533;V&#65533;!&#65533;&#65533; A%F&#65533;&#65533;)&#65533;*L/A&#65533;A&#65533;(&#65533;&#65533;E&#65533;5n&#65533;&#65533;&#65533;&#65533;G&#65533;!E
 PR&#65533;I&#65533;)U&#65533;d&#65533;&#1189;J&1e&#65533;H&#65533;&#65533;&#847;ot&#65533;&#65533;&#65533;&#65533;&#65533;#&#65533;&#65533;v&#65533;&#22555;.P&#65533;~&#65533;&#65533;&#65533;&#65533;S4&#65533;4&#65533;&#65533;xD&#65533;&#65533;+z|A&#65533;&#65533;&#65533;&#65533;&#65533;y%[&#65533;&#65533;Y&#65533;V&#65533;&#65533;]R&#65533;&#65533;L&#65533;,&#65533;&#65533;y&#65533;&#65533;g#&#65533;C5&#65533;&#594;%&#65533;&#65533;_&#65533;&#65533;#2&#65533;&#65533;&#65533;s<wn&#65533;b&#529;%O&#65533;
M&#65533;&#65533;=)o&#65533;&#65533;UjT&#65533; :t&#65533;&#1848;c&#1321;5&#65533;d&#858;&#65533;k&#1585;&#65533;2Es&#26475;~&#65533;&#65533;&#65533;&#65533;&#65533;o&#65533;&#65533;=N&#65533;8&#65533;&#597;/&#65533;&#65533;&#65533;]&#65533;&#65533;}&#65533;^&#65533;&#65533;u&#65533;/e&#65533;&#65533;&#65533;&#65533;Ju&#65533;&#1697;&#65533;V&#1847;&#65533;&#28655;gO&#1447;&#65533;&#65533;&#65533;&#65533;G7&#65533;&#65533;|&#65533;&#65533;&#65533;B&#1519;&#65533;Q&#65533;&#65533;&#65533;&#65533;?4&#65533;&#65533;&#65533;&#65533;{&#65533;E
&#65533;A&#65533;&#65533;pB	+&#65533;&#65533;&#65533;&#529;G&#65533;1&#65533;&#65533;&#65533;&#65533;T&#65533;*M&#65533;&#65533;G~RTqEOt&#65533;&#65533;b&#65533;z>&#65533;6s,&#65533;&#65533;&#65533;.&#65533;&#1112;1&#65533;&#65533;&#65533;(C&#65533;h&#65533;[6&#65533;/&#65533;&#65533;OD&#65533;&#65533;F*&#65533;&#65533;F&#65533;&#65533;&#65533;LG&#65533;&#65533;&#65533;&#65533;0$&#65533;sL&#65533;yRK&#65533;:	7&#65533;Z&#65533;&#65533;&#65533;6&#65533;<&#65533;k&#65533;S&#65533;.&#65533;s&#65533;1&#65533;&#65533;&#65533;&#65533;2S&#65533;&#65533;1&#65533;d.D&#65533;X&#65533;C7&#65533;&#65533;";=&#65533;6&#65533;
&#65533;&#65533;&#65533;>1&#65533;tSN&#65533;L&#65533;LAi&#65533;e&#65533;B%&#65533;&#65533;	&#65533;&#65533;&#65533;L>]&#65533;&#65533;T&#65533;&#65533;&#1464; !JJQ&#65533;X&#65533;7^P&#65533;&#65533;&#65533;$&#65533;+&#4828;h&#65533;mVc&#65533;&#65533;&#65533;&#65533;&#65533;h69]TY&#65533;&#65533;@J&#65533;:(&#65533;&#65533;&#65533;d%&#65533;&#65533;&#65533;&#65533;:&#65533;S&#65533;F&#65533;&#65533;&#65533;A&#65533;%D]&#65533;&#65533;&#65533;H&#65533;&#65533;&#65533;c\z	&#65533;^|&#65533;&#65533;&#65533;&#65533;&#65533;&#65533;d&#65533;v=
&#65533;-w&#65533;H&#65533;&#65533;&#65533;&#65533;&#65533;7&#65533;u&#65533;&#65533;|#&#65533;\&#65533;j&#65533;&#65533;&#65533;I&#65533;&&H&#65533;C&#65533;&#65533;E&#65533;&#65533;&#65533;&#65533;!&#65533;C&#65533;)<&#65533;!&#65533;8&#65533;&#65533;&#590;&#65533;lXd&#65533;&#65533;x&#65533;L&#65533;&#313;&#65533;&#65533;jK&#24776;&#65533;&#65533;m&#65533;&#18203;n&#65533;g&#65533;&#856;]&#65533;&#65533;&#65533; &#65533;&#65533;&#65533;v.&#65533;|Bi&#65533;&#65533;&#65533;lb&#65533;9S7]&#65533;&#65533;&#65533;&#65533;*&#65533;&#65533;&#65533;l&#65533;!#;&#65533;&#65533;4&#65533;HU&#65533;&#65533;im&#65533;=&#65533;&#65533;o<&#65533;uUp&#65533;&#65533;:&#65533;&#65533;&#65533;1&#65533;&#65533;&#65533;-&#65533;qe5&#361;g&#521;J|#T,&#65533;&#65533;&#65533;>&#65533;&#65533;&#65533;:&#65533;&#65533;&#65533;E&#65533;#&#65533;&#65533;S&#65533;aA'&#65533;u&#65533;^&#65533;}v&#65533;e&#65533;&#65533;&#65533;/&#65533;&#65533;&#65533;M&#65533;&#65533;&#1539;&#65533;_&#65533;/&#65533;=&#65533;-?&#65533; ?&#65533;m^x&#65533;&#65533;&#65533;}z&#65533;&#65533;&#65533;&#65533;z&#65533;&#65533;(&#65533;&#65533;&#65533;&#65533;{&#65533;&#65533;|&#65533;&#65533;7&#65533;|&#65533;y]9}&#65533;&#65533;&#65533;&#65533;t&#65533;&#65533;&#65533;?g&#65533;&#65533;&#65533;~pM&#65533;&#65533;&#65533;&#65533;r]&#65533;&#65533;&#65533;$`&#65533;&#65533;T@&Pt&#65533;&#65533;&#65533;&#65533;&#65533;X&#65533;&#65533;`-x&#65533;&#65533;1&#65533;0&#65533;`=&#65533;A&#65533;P&#65533;#$a	MxB&#65533;P&#65533;+da]&#65533;B&#65533;P&#65533;3&#65533;am&#65533;B&#65533;P&#65533;&#65533;&#65533;HEv&#65533;C r1C$b7D$&&#65533;%Edb&#65533;&#65533;D(.eQ&#65533;b&#65533;&#65533;'+f1&#65533;{&#65533;b&#65533;&#65533;&#65533;&#65533;X&#65533;c$c&#65533;xF4&#65533;Q&#65533;kdc&#65533;&#65533;F8&#65533;Q&#65533;s&#65533;c&#65533;xG<&#65533;Q&#65533;{&#65533;c&#65533;&#65533;G@R&#65533;&#65533;DcU&#65533;xHD&#65533;$& !&#65533; U ,s ` &#65533;&#65533;  &#65533; &#65533;H&#65533;&#65533;&#65533;&#65533;*\&#560;&#65533;&#199;#J&#65533;&#65533;D&#65533;&#330;E(j&#65533;&#561;&#65533;&#463; C&#65533;I&#65533;&#65533;&#595;(S&#65533;\&#626;&#65533;&#727;0c&#668;I&#65533;&#65533;&#859;8s&#65533;&#65533;&#627;&#65533;&#991;@&#65533;
J&#65533;&#65533;&#1123;H&#65533;*]&#692;&#65533;&#1255;P&#65533;J&#65533;J&#65533;&#65533;&#65533;	 &#65533;`&#65533;&#693;&#65533;&#1519;`&#65533;&#65533;&#65533;&#65533; &#65533;&#65533;&#65533;a&#1258;]&#65533;v&#65533;&#65533;8&#1782;&#65533;&#1915;xKNX&#65533;@&#65533;&#65533;yL&#65533; H&#65533;X&#65533;&#65533;&#65533;&#65533;aU,H&#65533; &#65533;&#536;3k^&#65533;C "&#65533;&#65533;L&#65533;&#65533;i&#65533;d)w&#65533;q&#65533;&#65533;&#1520;c&#65533;&#65533;&#65533;Y9&#65533;&#65533;&#65533;&#891;7&#65533;&#65533;&#65533;>`&#52984;&#65533;&#65533;m4&#896;&#65533;&#31633;K&#65533;&#65533;&#65533;v&#65533;&#65533;&#65533; ~&#65533;;&#65533;&#65533;&#65533;&#65533;&#65533;`&#65533; &#65533;&#65533;&#65533;&#65533;&#65533;A&#65533;&#65533;V&#65533;&#729;R&#65533;&#65533;&#65533;&#65533;&#65533;&#65533;&#65533;&#65533;&#1023;&#65533;&#65533;&#65533; (&#65533;&#65533;h&#65533;&#65533;&&#65533;&#65533;&#65533;6XZ2&#65533; &#65533;	\Pa*&#65533;0t&#65533;YGYe&#1973;&#65533;&#65533;&#65533;$&#65533;h&#65533;(&#65533;&#65533;&#65533;,&#65533;&#65533;
*&#65533;0&#65533;&#65533;4n&#65533;!k&#65533;&#65533;&#65533;&#1607;&#65533;&#65533;&#1935;j&#65533; &#65533;Rx&#65533;G&#65533;at&#65533;&#327;f)&#65533;W9i&#65533;Xf&#65533;&#65533;&#65533;u0&#65533;&#65533;q9&#22044;ye&#65533;&#65533;U&#65533;&#65533;b>&#65533;&#206;&#65533;"&#65533;d&#1449;T0^id&#65533;4&#65533;p^&#65533;&#65533;&#65533;E&#65533;&#65533;h&#34888;&&#65533;&#34956;&#65533;&#65533;ZB	)	DRZ&#65533;|&#65533;&#65533;_&#65533;v&#65533;yL6*&#43556;&#65533;jj&#65533;h&#336;&#65533;&#65533;&#65533;^Jd&#65533;&#65533;&#65533;&#65533;&#65533;&#65533;9&#65533;&#65533;m&#65533;&#65533;9&#65533;&#65533;&#65533;&#65533;d&#65533;&#65533;&#65533;x)&#65533;&#65533;j&#65533;+&#65533;vF&#65533;&#65533;&#65533;6&#65533;!&#65533;&#65533;&#65533;&#65533;[,,&#65533;F&#1691;&#65533;-&#1577;&#65533;&#65533;+&#65533;&#65533;&#65533;\&#65533;NK&#65533;&#65533;&#1927;$&#65533;&#65533;a&#65533;'&#65533;&#65533;&#65533;&#65533;,&#65533;&#65533;&#65533;&#65533;&#65533;&#65533;&#298;&#65533;&#65533;9l&#65533;&#65533;&#65533;&#65533;,&#65533;m&#65533;G&#65533;p&#65533;:&#65533;pM&#65533;	&#65533;&#65533;&#65533;3^[&#65533;k&#65533;gQ&#65533;&#65533;_t&#65533;y&#65533;&#65533;&#65533;&#65533;	&#65533;IL&#65533;&#65533;&#65533;^&#52411;&#305;&#65533;2,&#65533;&#65533;&#65533;yz&#65533;j$#l&#65533;&#65533;"&#65533;0&#65533;&#65533;+mq&#65533;&#65533;&#65533;&#65533;&#65533;O&&#65533;&#65533;P&#65533;-EW]&#65533;&#65533;|*b&#65533;&#65533;&#65533;&#65533;A&#65533;JG-6C8P&#65533;2&#65533;V&#65533;&#65533;&#65533;&#65533;I&#65533;6U2&#65533;y&#65533;&#65533;&#65533;=&#65533;&#65533;&#65533;=!&#65533;)&#65533;&#65533;mu&#65533;j&#65533;-8&#65533;w&#65533;&#65533;5&#65533;v&#15224;&#65533;&#65533;
&#65533;&#65533;&#1984;c&#65533;&#65533;_3'&#65533;p]&#65533;&#65533;&#65533;&#65533;&#65533;w&#65533;&#65533;&#65533;]&#65533;&#65533;iK&#65533;u&#65533;#&#65533;P&#65533;p &&#65533;&#65533;&#65533;T&#65533;&#65533;&#678;&#65533;&#65533;&#65533;iq&#65533;&#65533;y&#65533;/&#65533;&#65533;3?Z&#65533;&#65533;&#65533;&#65533;&#65533;&#65533;&#65533;&#65533;es&#65533;H&#65533;&#65533;&#65533;W&#65533;s&#65533;&#65533;&#65533;<&#65533;G&#65533;'+^%&#65533;&#65533;&#65533;&#65533;$&#65533;&#65533;&#35311;&#65533;&#65533;&#65533;&#65533;=&#65533;&#65533;&#65533;&#65533;&#65533;&#65533;&#65533;f&#65533;&#46879;O&#65533;&#65533;&#65533;&#65533;&#65533;&#65533;A&#65533;{&#330;&#65533;1&#65533;&#65533;A&#65533;&#65533;G&#65533;&#65533;E&#65533;&#65533;&#65533;&#65533; H:bjm&#65533;P&#65533;$&#65533; &#65533;0M8 F8H&#65533;VnWA&#65533;&#65533;&#65533;,8&#65533;-&#65533;X&#65533;cJ&#65533;&#65533;&#65533;&#65533;&#65533;&#65533;Ba&#65533;X80&#65533;}&#65533;w`&#65533;&#65533;&#65533;Z&#65533;&#65533;&#65533;&#65533;&#65533;&#65533;H&#65533;@t&#65533;>&#65533;&#65533;.\&#65533;b&#1556;2&#65533;g&#65533;&#65533;bH&#65533;f;V&#65533;&#65533;Q\[&#65533;&#1556;&#65533;&#65533;&#65533;u>&#1186;&#65533;&#65533;&#65533;&#65533;4&#65533;&#65533;n&#65533;&#65533;C&#65533;&#65533;&#1585;&#65533;&#65533;#&#65533;&#65533;&#65533;&#65533; &#65533;k$&#65533;  =&#65533;	&#65533;&&#65533;&#65533;&#65533;&#65533;&#65533; &#65533;&#65533;&#65533;#L&#65533;&#65533;E&#65533;^&#65533;w0&#65533;&#65533;q&#65533;=)&#65533;(&#65533;MR&#274;[{&#65533;~
&#65533;&#65533;&#65533;m&#65533;&#65533;'l&#65533;%R:&#404;Ae*&#65533;&#65533;J&#65533;;&#65533;&#65533;>&#65533; &#1174;&#540;SLj&#65533;I&#65533;h&#720;Q&#65533;b&#65533;&#65533;&#65533;j&#65533;P&+&#65533;%&#65533;&#65533;&#65533;&#65533;&#65533;&#65533;&#65533;&#65533;D&#65533;64N;&#65533;&#65533;F&#65533;Lg&#65533;&#65533;&#65533;&#65533;P&#65533;gB&#65533;&#65533;@k&#65533;&#65533;I&#65533;n5&#65533;&#65533;pr.e5&#65533;&#65533;Np:(Bw&#65533;P&#65533;L&#65533;&#65533;p&#65533;&#65533;x&#65533;<&#65533;J&#65533;&#65533;<&#65533;&#65533;&#984;(&#65533;&#65533;&#65533;&#65533;&#65533;f&#65533;&#65533;&#65533;&#804;(M&#65533;JW&#65533;&#1173;:3&#65533;&#65533;Q&#65533;5;&#65533;&#65533;3)&#65533;^&#65533;&#1046;.&#1319;@&#65533;g\ &#65533;&#65533;&#65533;^if&#65533;r&#65533;&#1247;&#65533;P&#65533;,o&#65533;&#65533;&#65533;>&#65533;X&#874;V&#65533;&#65533;&#1390;z&#65533;&#65533;)) BJS&#65533;&#65533;
;1+kS&#65533;CX&#65533;&#65533;u&#65533;&#65533;k\&#65533;J&#1530;&#65533;&#65533;&#65533;x&#65533;&#65533;o&#65533;@&#65533;&#1188;&#65533;&#65533;&#1640;_&#1482;&#65533;`&#65533;H&#65533;r&#65533;&#65533;3>&#64592;&#65533;,d0&#65533;&#65533;z [&#65533;&#65533;H&&#65533;K&#65533;&#65533;&#65533;&#65533;tK9&#65533;Z&#65533;v&#65533;P&#65533;T&#65533;"&#65533;&#65533;&#65533;	i&#65533;&#65533;&#65533;(>&#65533;&#65533;&#65533;vg&#65533;)mN&#65533;&#65533;&#65533;&#1463;e&#65533;M&#65533; &#65533;&#65533;&#65533;Z&#65533;&#65533;:&#65533;&#65533;Jhr&#65533;%&#65533;TY&#65533;&#65533;&#65533;m&#65533;<&#65533;&#65533;&#65533;Pu&#65533;&#65533;&#65533;H&#65533;6h&#65533;R&#65533;&#65533;&#1633;&#65533;&#65533;&#1738;TW)V&#65533;+Q&#65533;tE&#65533;`U&#65533;q:&#65533;^&#65533;&#65533;I&#65533;&#65533;&#65533;bF&#1477;&#65533;&#65533;V&#65533;&#65533;&#65533;&#65533;nLc&#65533;&#65533;&#65533;Z&#65533;&#65533;&#65533;b&#65533;)&#65533;|
za&#65533;p&#65533;
v!s;,&#65533;&#65533;&#65533;:&#65533;&#65533;$&#65533;&#65533;&#65533;&#65533;&#65533;&#65533;(&#65533;&#65533;}&#65533;h1&#65533;&#65533;8&#65533;W
&#65533;T&#65533;&#65533;&#65533;&#65533;O&#65533;&#65533;/&#65533;(HA&#65533;&#65533;&#65533;&#65533;&#65533;&#65533;&#65533;0&#65533;_&#65533;Q&#65533;&#65533;&#65533;=&#65533;pQ&#65533;K&#1081;&#65533;&#65533;*T&#65533;]&#65533;['k?(&#65533;1Z&#65533;:&#65533;&#65533;&#65533;A>;7&#65533;yW;&#65533; &#65533;&#65533;&#65533;[&#65533;&#823;&#65533;&#65533;&#65533;Q\=sNp&#65533;e&#65533;&#65533;&#65533;O&#65533;&#65533;&&#65533;&#65533;3&#65533;&#65533;&#65533;&#65533;&#65533;z[i&#65533;&#65533;&#65533; e&#65533;&#65533;p&#65533;IZ&#65533;I&#65533;&#65533;X)4S*w+&#65533;&#65533;/&#1878;&#65533;L&#65533;&#65533;&#65533;&#65533;&#65533;&#65533;	DP&#65533;l&#65533;&#65533;&#65533;Lj"&#65533;&#65533;&#65533;&#65533;&#65533;A&#65533;Y]4o&#65533;&#902;&#65533;&#65533;&#65533;Y&#65533;e'DF&#65533;&#65533;&#65533;&#65533;0^&#65533;2&#65533;&&#65533;Te=&#65533;&#65533;&#65533;~&#65533;zos&#65533;p&#65533;&#65533;&#65533; &#65533;v~&#1622;A&#65533;(&#65533;&#65533;&#65533;7&#65533;P7&#65533;&#65533;2&#65533;6'p&#65533;&#65533;9&#65533;r&#65533;&#65533;K&#65533;&#65533;&#65533;&#65533;&#65533;J&#65533;&#65533;&#65533;/&#65533;&#65533;&#65533;AY&#1005;&#65533;b:&#65533;&#65533;&#65533;!;z&#65533;&#65533;.F X&#65533; &#1290;F&#65533;&#65533;~&#65533;&#65533;&#65533;UKm&#65533;Rq|&#65533;&#65533;U&#65533;$&#65533;&#65533;Q&#65533;&#65533;&#65533;&#65533;&#65533;&#65533;8dB/&#65533;&#65533;&#65533;&#65533;
&#65533;K7&#65533;&#65533;&#65533;&#65533;&#65533;h&#65533;0&#65533;/&#919;NBz&#65533;&#65533;~&#65533;q9KxZ&#65533;E&#65533; 0&#65533;&#65533;&#65533;	E&#65533;&#65533;&#65533;&#65533;`G&#65533;&#65533;Wi&#358;M&#65533;&#65533;&#65533;a&#65533;&#65533;P.&#65533;&#985;&#65533;Z&#65533;:&#65533;]&#65533;&#1904;&#65533;}c&#65533;,!&#65533;:&#65533;#&#65533;D&#65533;&#65533;wP&#65533;&#65533;X&#65533;s/x&#65533;&#65533;x&#65533;&#65533;=&#65533;?&#65533;r&#65533;pa&#65533;&#65533;&#65533;C&#65533;V&#65533;&#1335;&#65533;&#65533;&#65533;}&#65533;&#65533;&#65533;&#65533;&#65533;&#65533;x&#65533;&#65533;&#65533;&#65533;w&#65533;&#65533;@&#65533;&#65533;&#65533;l[&#65533;&#65533;&#65533;&#65533;&#65533;nU&#749;&#65533;;^&#65533;8&#65533;BO&#1923;&#65533;&#65533;&#65533;K&#65533;`T/&#65533;&#65533;&#65533;[&#65533;&#65533;&#65533;&#65533;&#65533;&#65533;&#65533;&#65533;$0&#65533;#m&#65533;&#65533;&#65533;&#65533;qB&#65533;[&#65533;{&#65533;}}&#65533;&#65533;]&#65533;&#65533;&#65533;&#65533;m&#65533;&#65533;&#65533;=&#65533;&#65533; >&#65533;|W&#65533;&#65533;&#65533;&#65533;&#65533;&#65533;G&#65533;&#65533;&#65533;&#65533;;H&#65533;&#65533;&#65533;&#65533;&#65533;w,$s&#65533;%&#65533;g&#65533;&#65533;x&#65533;&#65533;$k&#65533;c &#821;Qx&#65533;N&#65533;d#hN&#65533;&#65533;Q&#823;!&#65533;&#65533;&#65533;&#65533;~F&#65533;_&#65533;q:&#65533;&#65533;&#65533;&#1459;&#65533; &#65533;u&#65533;&#65533;&#65533;5&#65533;4XP&#65533;%8&#65533;4&#65533;&#65533;&#65533;&#65533;r8&#65533;&#65533; hRm&#65533;&#65533;&#65533;)!&#180;&#65533;u1 B0C&#65533;1 ?5&#65533;T(T	&#65533;J113&#65533;(h!p#&#65533;`X#g&#65533;HH<&#692;&#65533;&#65533;[&#65533;"l&#65533;' g&#65533; &#65533;g _5&#65533;t&#65533;U&#65533;&#65533; &#65533;e3&#65533;&#65533;v&#65533;&#65533;E&#65533;G&#65533;D&#65533;%?G&#65533;e<&#65533;&#65533;\!&#65533;)&#65533;&#65533;@GT6&#65533;5y@&#65533;&#65533;&#65533;X&#65533;&#65533;Ws%Y&#65533;  &#388;&#65533;&#65533;"]&#65533;dbxhb&#1447;&JW&#65533;&#65533;&#65533;>&#65533;&8&#65533;H&#65533;&#65533;&#65533;3&#65533;&#65533;Z&#65533;&#65533;V&#65533;uU&#65533;&#65533;v&#65533;U&#65533;Hs&#65533;g&#65533;&#65533;(&#65533;-!&#65533;R&#65533;&#65533;&#65533;2)&#65533;&#65533;&#65533;&#65533;&#65533;8=&#65533;&#65533;&#65533;r-&#65533;'onsr&#65533;&#65533;v&#65533;^&#65533;]&#65533;*2$>t$4&#65533;I&#65533;&#65533;f1z&#65533;&#65533;&#65533;!r&#65533;&#65533;&#65533;D&#65533;Y>&#65533;.&#65533;6 &#65533;x&#65533;&#65533;#&#44558;C&#65533;8}&&#65533;&#65533;&#65533;A&#65533;&#65533;&#65533;&#65533;&#65533;&#65533;&#65533;&#65533;("&:&#65533;[4&#65533;&#65533;e0@5&#65533;&#65533;j&#65533;&#65533;	\&#65533;dI9L&#65533;s&#65533;fc&#65533;&#65533;&#65533;&#65533;6&#65533;e+&#1925;|&#65533;&#65533;>W&#65533;&#65533;&#65533;&#65533;^&#65533;hd&#65533;h3!)<&#65533;&#65533;7-enfu7&#65533;ox&#1107;
&#65533;I&#65533;&#65533;&#26951;ox&#65533;&#65533;&#1363;&#65533;#-d&#65533;&#65533;2&#65533;fr-wJPY(!vS&#65533;2&#65533;!&#65533; &#65533;&#65533;Ui&#65533;&#65533;Rn&#65533;(9 q&#65533;B&#65533;&#65533;#&#65533;I&#65533;GEPV~&#65533;E&#65533;}&#21890;I X&#65533; R&#65533;dk&#65533;D@&#65533;&#65533;a8s3&#65533;&#65533;&#65533;_5_&#65533;M&#65533;4&#65533;&#65533;	 0&#65533;&#65533;X&#65533;-/t-&#1122;j&#65533;u=)&#65533; &#65533;&#65533;iqq &#65533;J&#65533;R]&#65533;;s&#65533;&#65533;&#65533;Y&#65533;&#65533;&#65533;&#1113;&#65533;&#65533;q>&#65533;v&#65533;y*&#65533;&#65533; &#65533;&#65533;A&#65533;&#520;&#65533;F&#65533;&#65533;6&#65533;|&#65533;&#65533;&#65533;G&#65533;&#65533;&#65533;y &#65533;u$&#65533;&#65533;l&#65533;({&#65533; &#65533;&#65533;Q'~j&#65533;.&#65533;&#65533;!$\&#65533;y&#65533;&#65533;&#65533;H&#65533;Exb&#65533;&#65533;n=&#65533;&#65533;&#65533;&#65533;}&#153;<F&#65533;J&#194;&#65533;;VTg&#65533;&#65533;&#65533;&#30297;&#65533;&#65533;J&#65533;F@&#65533;+&#65533;&#391;t"4&#65533;&#65533;wQy&#65533;
$2M&#65533;k&#65533;Y :'&#65533;&#65533;'x&#65533;I*&#65533;E&#65533;2&#65533;;G&#65533;W&#65533;&#593;:8&#65533;&#65533;guF4~*&#65533;&#65533;2&#65533;&#65533;&#65533;
&#65533;$&#65533;a&#65533;t&#65533;I"d&#65533;&#65533;&#65533;$~G&#65533;&#65533;&#65533;f&#65533;&#65533;}5z&#65533;&#65533;d&#65533;e=&#1672;&#65533;JU@&#1443;&#65533;&#65533;&#65533;&#65533;&#65533;gXO&#65533;2&#65533;UnCz&#65533;&#65533;&#65533;&#65533;!&#65533;&#65533;i.&#65533;&#65533; &#65533;&#65533;rT&#65533;;U&#65533;s&#65533;T &#65533;&#65533;6&#65533;'&#65533; #&#65533;5r:&#65533;&#65533;vJ&p&#65533;&#65533;&#1254;I`o:&#1685;&#65533;&#65533;&#65533;=&#65533;&#65533;%t&#65533;xVx&#65533;w-Z1&#65533;&#65533;&#65533;?&#65533;&#65533;:<0&#65533;4&#65533;:d&#65533;v&#65533;&#65533;&#65533;
&#65533;&#65533;vC&#679;&#1873;uaJi&#65533;&#65533;=4#t&#65533;&#65533;4&#711;&#65533;h9n	&#65533;*&#65533;s&#65533;'A &#65533;O2i\&#65533;V-X3&#65533;*c&#65533;jq&#65533;c&#65533;&#65533;&#65533;&#65533;s&#65533;&#65533;!j
U&#65533;&#65533;&#65533;?/&#65533;~&#65533;&#65533; &#65533;&#65533;d&#65533;S&#65533;&#65533;A&#65533;&#65533;00TY&#65533;;&#65533;Wd&#65533;N&#65533;>&#65533;&#65533;&#65533;&#65533;&#65533;&#65533;&#65533;&#65533;&#65533;&#65533;&#65533;&#65533;G&#65533;x&#65533;&#65533;!&#65533;&#65533;&#65533;&#65533;yl&#65533;&#65533;!&#65533;z&#65533;&#65533;&#65533; Y&#65533;Hv&#65533;&#65533;9[&#65533;6~&#65533;&#65533;|&#65533;&#65533;&#65533;h&#65533;&#65533;q&#65533;&#65533;&#65533;&#65533;&#65533;%2@V&#65533;&#65533;
&#65533;43j`&#65533;&#65533;Z&#65533;;&#1761;736`&#65533;&#65533;&#65533;;p&#65533;#K&#65533;i?M&#65533;&#65533;5&#65533;&#65533;-+:"m&#65533;g:&#65533;t&#65533;&#65533;K8&#65533;o&#65533;C&#65533;&#1645;<+I&#65533;X&#65533;&#65533;A&#65533;?&#65533;kc&#65533;&#65533;(&#65533;eS0K&#65533;rf&#65533;J&#65533;S&#65533; DYI?&#172;&#65533; ^0G&#65533;&#65533;&#65533;&#65533;&#1267;
&#484;&#65533;*&#65533;&#65533;&#65533; &#65533;1&#65533;:&#65533;&#65533; 	F&#65533;G[&#65533;b&#65533;&#65533;&#65533;:*&#65533;&#65533;&#65533;iK&#65533;h&#65533;]&#644;&#65533;k&#65533;[&#65533;D&#65533;&#65533;&#65533;+a&#65533;&#65533;xMR&#65533;&#65533;&#65533;?G &#65533;L&#65533;1&#65533;?4N<)&#65533;&#65533;1A&#65533;&#65533;&#1182;P&&#65533;&#65533;2S&#1114;lvY&#65533;&#65533;&#65533;A&#65533;&#65533;&#65533;&#65533;S&#65533;B9&#65533;&#65533;&#65533;&#65533;Yi$
&#65533;.&#65533;&#569;"&#65533;V/&#65533;T*&#65533;\&#65533;4&#65533;&#65533;K<&#65533;&#65533;&#65533;c+&#1644;&#65533;B-&#65533;&#65533;jb&#65533;&#65533;a&#65533;&#65533;i&#65533;&#65533;~&#65533;+&#65533;&#65533;&&#65533;&#296;&#65533;&#729;zhD&#655;&#65533;r&#65533;	k&#65533;&&#65533;&#65533;&#65533;iJU
&#65533;z&#65533;&#65533;&#65533;1U&#65533;Xk&#1347;&#65533;p&#65533;&#65533;&#157;&#65533;&#1599;&#65533;+&#65533;&#65533;k&#65533;&#65533;&#65533;&#65533;[&#65533;v
&#1829;	}&#65533;# &#65533;&#65533;;<&#65533;&#1625;&#65533;&#65533;&#65533;&#65533;&#65533;&#65533;k&#65533;&#65533;&#65533;.	&#65533;,&#65533;&#65533;&#65533;!&#65533;kp&#65533;&#65533;;&#162;&#65533;&#65533;,&#65533;}&#65533;i&#65533;&#65533;&#65533;&#65533;&#1209;&#65533;&#65533;&#65533;&#65533;I&#65533;PP0p&#230;&#65533;b&#65533;By!W&#65533;&#65533;6&#65533;Ik&#65533;	&#65533;&#65533;B<&#65533;H&#65533;H&#65533;&#65533;&#65533;Y&#65533;I&#65533;&#265;&#65533; p&#65533;&#65533;h(P&#65533;&#65533;75&#65533;&#65533;W&#65533;&#65533;&#65533;!&#65533;&#65533;X&#65533; [ 	&#65533;&#65533;&#65533;D<&#65533;&#65533;Jd&#65533;SU&#1047;>&#65533;&#1625;l&#65533;&#65533;&#65533;&#65533;YzO&#65533;+l&#65533;6y&#65533;&#65533;&#65533;&#65533;~[<1&#65533;[ &#65533;`&#65533;b&#65533;&#532;J&#65533;=&#65533;7&#65533;&#65533;&#65533;&#1676;&#65533;c&#65533;z&#65533;&#65533;ks&#65533;&#65533;&#65533;&#65533;&#65533;	&#65533; U&#65533;	j&#65533;&#65533;.&#65533;&#65533;RY&#65533;&#65533;&#65533;J&#65533;&#806;&#65533;y"f&#65533;&#65533;W&#65533;&#65533;!&#65533;p
&#65533;a&#65533;)&#65533;&#65533; &#65533;&#65533;&#65533;[&#65533;&#65533;\&#65533;&#65533;p&#65533; &#62652;A&#65533;/&#65533;L]&#1532;&#65533;&#65533;L&#65533;&#65533;N&#65533;4&#65533;&#65533;*&#65533;&#65533;&#65533;7y&#891;[m&#65533;+&#670;&#65533;&#65533;&#65533;".&#65533;PQu&#65533;&#65533;sPpp&#65533; :&#1554;{&#65533;i&#158;C&#65533;&#65533;:&#65533;+&#8765;&#1369;&#65533;&#65533;d&#65533;&#1057;aY&#65533;B&#65533;&#65533;l&#65533;P&#209;&#65533;&#65533;%X$&#65533;,&#65533;&#65533; [&#65533;PY&#65533;&#65533;M&#65533;lb&#65533;}{&#65533;nY&#65533;&#47291;%x&#65533;&#65533;#&#65533;&#65533;l&#65533;&#65533;	9M&#65533;o/&#65533;&#65533;&#65533;&#65533;<&#65533;&#891;'&#65533;	&#65533;&#65533;V&#65533;W&#65533;/&#65533;Y&#65533;&#65533;K&#65533;&#65533;/&#65533;e&#65533;&#65533;	&#65533;&#65533;|&#65533;d@&#65533;&#65533;_&#65533;&#65533;&#65533;&#65533;&#65533;&#65533;1&#65533;6&#65533;&#65533;V&#65533;d`&#575;b&#65533;&#346;&#65533;&#65533;&#65533;?Y&#65533;&#65533;&#65533;&#65533;&#65533;&#65533; P{"\&#65533;T&#65533;&#65533;%&#65533;&#65533;&#65533;&#65533;&#65533;&#65533;&#1538;&#65533;C&#65533;&#65533;]&#65533;g&#65533;s&#65533;)&#65533;&#65533;q&#65533;S&#1235;&#65533;/&#65533;DYG&#1496;&#65533;&#65533;&#65533;&#65533;BA &#65533;AH&#1680;&#65533;S&#65533;iu&#65533;&#778;&#65533;6&#65533;&#65533;.A`&#65533;&#1771;+&#1767;&#65533;&#65533;5>&#65533;&#65533;&#1240;&#65533;&&#65533;&#65533;
&#65533;&#65533;,&#65533;u&#579;h\^&#65533;&#1017;)&#65533;&#65533;=^&#65533;&#65533;&#65533;&#65533;3&#65533;-&#65533;?&#1169;&#65533;&#65533;&#65533;[&#65533;;&#1505;\cp&#65533;&#65533;&#65533;BZP&#65533;_g&#65533;+&#65533;&#65533;&#65533;&#65533;&#65533;&#65533;&#1987;&#65533;3^b&#1641;&#65533;&#65533;(]=P&#208;&#65533;A	&#65533;&#65533;&#65533;]&#65533;&#65533;&#65533;aQU&#65533;&#65533;&#65533;&#1104;&#65533;B&#65533;b &#65533;&#322;&#65533;&#65533;&#65533;&#65533;&#65533;a&#65533;L&#65533;&#65533;&#65533;&#65533;&#65533;p&#65533;
&#65533;p&#65533;&#65533; &#65533;
4P&#6973;&#65533;&#65533;(&#65533;&#65533;&#65533;&#65533;p&#65533;&#65533;(&#65533;oo&#65533;&#65533;&#65533;&#65533;&#65533;$c&#65533;&#65533;&#65533;;&#65533;&#65533;&#65533;&#65533;>&#65533;&#65533;&#65533;&#65533;9P&#65533;&#65533;&#65533;&#65533;&#65533;I2=0&#65533;}0&#65533;&#65533;&#65533;&#65533;&#65533;&#65533;#&#65533;&#65533;d&#720;&#65533;&#65533;&#65533;H&#65533;&#65533;=&#65533;4&#620;&#65533;L&#65533;&#65533;&#65533;l&#65533;&#65533;&#65533;&#65533;&#65533;&#65533;&#65533;I^&#65533;I&#65533;#&#1883;&#65533;&#28873;&#65533;>&#65533;-.&#65533;! 9"&#65533;&#65533;&#65533;!&#65533;&#65533;l&#65533;&#65533;&#65533;&#65533;&#65533;&#65533;&#65533;~&#65533;v&#65533;&#18062;&#65533;&#65533; !&#65533; P ,&#65533; ` &#65533;&#65533;  &#65533; &#65533;H&#65533;&#65533;&#65533;&#65533;*\&#560;&#65533;&#199;#J&#65533;H&#65533;&#65533;&#331;3j&#65533;&#561;&#65533;&#463; C&#65533;Ir&#65533;&#595;%S&#65533;\&#626;&#65533;&#727;0c&#668;I&#65533;&#65533;&#859;8s&#65533;&#1833;&#65533;O&#65533;@&#65533;
J&#65533;&#65533;&#1090;>&#65533;&#65533;\z&#65533;&#65533;&#1255;P&#65533;J&#65533;J&#65533;&#65533;&#1387;X&#65533;j&#65533;&#693;&#65533;&#1519;`&#202;K&#65533;&#65533;&#1651;h&#1258;]&#758;&#65533;&#1783;p&#65533;&#669;4G$x&#65533;&#65533;&#65533;&#65533;7h&#65533;0&#65533;K&#65533;&#65533;a&#65533;%4(&#65533;#&#65533;&#65533;&#464;#g&#65533;&#65533;&#65533;&#65533;!G&#65533;H&#65533;&#825;s&#65533;&#65533;`&#65533;&#52852;&#65533;&#65533;x&#1056;&#65533;&#65533;&#1520;	&#65533;&#65533; &#65533;&#65533;E&&#65533;&#891;&#65533;&#65533;&#65533;&#65533;&#65533;N&#65533;&#65533;&#65533;&#65533;&#531;+_&#956;&#65533;&#65533;&#65533;&#65533;{'&#65533;&#65533;8&#65533;`&#65533;i'@&#65533;c&#65533;&#65533;&#65533;&#65533;&#203;&#65533;O&#65533;&#65533;&#65533;&#65533;&#65533;&#65533;q&#65533;F{"&#1517;&#65533;-&#65533;v&#65533;!&#65533;&#65533;&#65533;&#65533;&#1023;&#65533;&#65533;&#65533; &#65533;'&#65533;p &#65533;A8&#65533;[u&#65533;e&#65533;&#65533;&#65533;1&#65533;&#65533;f&#65533;&#65533;&#65533;(&#65533;x`&#65533;d`"&#65533;&#65533;7&#65533;b&#65533;@&#65533;&#65533;*&#65533;8&#65533;&#65533;`#&#65533;
Z&#65533;`&#65533;&#65533;'e&#65533;H~2	&#65533;>&#65533;pc&#65533;L&#65533;&#1059;&#65533;&#65533;a&#65533;&#65533;&#65533;&#65533;w&#65533;&#65533;L&#65533;A	&#263;5&#65533;h &#65533;L&#65533;&#65533;&#1747;Hq&#1569;&#65533;Bd0&#65533;v&#1841;&#65533;&#65533;!u	%&#65533;"&#65533;9"&#65533;ez&#65533;&#65533;w&#65533;8!d)'&#65533;&#65533;&#65533;TC&#65533;b.&#65533;&#65533;&#65533;&#65533;&#65533;&#65533;&#65533;&#65533;&#65533;&#65533;!C+&#65533;&#65533;<&#65533;&#65533;&#65533;+&#65533;&#26832;F*)&#65533;:&#65533;7&#65533;&#65533;*&#65533;CA&#65533;&#65533;x@&#65533;&#65533;&#65533;jkJ&#65533;&#65533;Y&#65533;&#65533;&#65533;&#65533;'&#65533;&#65533;&#65533;H&#65533;I&#65533;b%&#65533;A&#65533;&#65533;&#65533;&#65533;Bx&#65533;&#65533;&#65533;&#65533;&#65533;&#65533;V{&#65533;1&#65533;&#65533;&#65533;&#65533;^&#35012;&#65533;Uy[&#65533;&#65533;Bk&#65533;E4&#65533;T&#65533;&#65533;&#65533;&#35714;I&#65533;&#65533;&#65533;&#65533;r&#65533;-&#65533;	i&#65533;Z&#65533;V&&#65533;&#65533;&#65533;&#65533;&#65533;&#65533;&#1330;&#47868;&#65533;&#603;&#65533;e&#65533;&#1867;&#65533;A,&#65533;&#65533;
&#65533;&#65533;)&#65533;g&#65533;&#65533;l&#65533; K&#65533;o&#65533;o&#65533;&#65533;&#65533; J&#65533;&#65533;,ob&#65533;ro&#63672;r[4 ;&#65533;C^&#65533;&#65533;&#65533;
&#65533;k&#65533;2&#65533;l4&#65533;&#65533;:&#65533;C&#65533;&#809;&#65533;-&#65533;&#65533;&#65533;Nk&#65533;&#65533;{Mb&#65533;d&#65533;&#65533;&#65533;-D_&#65533;U6u&#65533;S&#65533;L&#65533;&#65533;&#65533;Z&#65533;&#1447;&#65533;P&#65533;[@&#65533;F1&#65533;n&#65533;&#65533;&#65533;`2&#65533;*f&#65533;D&#65533;5&#65533;d&#65533;&#65533;"&#65533;i&#65533;&#65533;&#65533;&#65533;t&#65533;&#65533;&#65533;|[&#65533;&#65533;nncM&#65533;&#65533;X&#65533;%&#65533;&#1270;&#65533;&#65533;&#65533;k&#65533;&#65533;&#65533;&#65533;^r&#65533;o&#65533;&#65533;&#65533;<~&#65533;zn&#65533;&#65533;&#65533;&#65533;&#65533;$&#65533;&#65533;&#65533; L&#65533;o&#65533;&#65533;&#65533;&#65533;&#65533;&#65533;&#65533;&#65533;A&#65533;&#65533;n-&#65533;|&#1678;8Y&#65533;rA&#65533;m&#65533;&#65533;&#65533;Wo&#65533;&#65533;&#65533;&#65533;5

#&#65533;&#65533;Z,&#65533;&#696;&#65533;&#65533;^o&#65533;&#65533;&#33223;&#65533;&#65533;&#65533;#?i[&#65533;m&#65533;&#65533;&#65533;&#65533;&#65533;&#65533;&#65533;&#65533;O&#65533;f&#65533;*8&#65533;c2&#65533;&#1975;&#65533;&#1704;&#65533;J&#65533;&#65533;|&#65533;&#65533;:&#65533;&#65533;&#65533;+H&#65533; &#65533;+&#65533;L&#65533;&#65533;&#65533;Y&#65533;&#65533;&#65533;&#1684;-z&#65533;&#65533;GHB&#45392;3&#65533;&#65533;&#1799;4&#65533;%S&#65533;kCJH&#65533;&#65533;&#57626;&#65533;
e&#65533;&#65533;&#65533;&#65533;f_Q&#65533;&#65533;&#65533;&#65533;4C&#65533;`;I&#458;&#502;&#65533;-	yx[^T&#65533;&#65533;&#65533;o~D|&#65533;24&&#65533; f~s&#65533;&#65533;<7*&#65533;dW<@&#65533;&#65533;$&#65533;&#65533;&#65533;&#65533;&#1663;&#65533;&#65533;$&#65533;&#65533;xl&#65533;&#65533;&#65533;&#65533;&#65533;&#65533;Q"&#65533;@mi&#65533;&#65533;m`/Z`&#65533;2b&#421;&#65533;i&#65533;R&#65533;&#65533;&#65533;&#65533;&#65533;J&#65533;&#65533;#I&#65533;&#65533;&#65533;\8&#65533;&#65533;N|&#65533;&#65533;&#65533;&#65533;	t&#65533;r#&#65533;,&#65533;H&#65533;XqP8&#65533;&#65533;H&#65533;Y&#65533;&#65533;&#65533;A	&#65533;&#65533;&#65533;2&#65533;&#65533;&#65533;!&#504;&#65533;&#65533;&#65533;Kh&#65533;e&#65533;X&#65533;f&#65533;&#65533;Qe&#65533;&#65533;&#65533;2&#65533;&#65533;e)Qi&#65533;	&#65533;X&#65533;&#65533;&#65533;&#65533;b&#65533;rV&#65533;R&#65533;&#65533;&#65533;&#1612;&#65533;&#65533;@&#65533;b&#65533;&#65533;&#65533;u&#65533;_&#65533;&#1239;&#65533;&#65533;@&#65533;&#65533;)&#65533;&#65533;W&#169;;e1&#65533;@}&#65533;&#65533;Vl&#65533;i(6&#65533;&#65533;V&#1242;&#65533;g6&#65533;&#65533;&#65533;U&#65533;I&#65533;&#65533; &#65533;&#65533;&#65533;&#782;R&#65533;)&#65533;&#65533;<&#65533;&#65533;&#65533;@4e&#358;&#65533;&#65533;&#979;&#65533; &#65533;&#65533;&#65533;&&#65533;&#613;&#65533;z&#65533;&#65533;&#65533;&#65533;&#65533;
> &#65533;&#65533;&#65533;&#65533;<iJU&#65533;0&#65533;W&#65533;&#65533;&#65533;p&#65533;n&#65533;88&#65533;Sj"&#65533; W&#65533;hD&#65533;Y&#65533;&#65533;2&#65533;8&#65533;*:&#65533;&#65533;&#65533;&#65533;*&#65533;&#65533;P&#65533;&#65533;&#65533;A&#65533;&#65533;D#&#65533;&#65533;&#65533;@>yQ&#65533;6&#65533;Q&#65533;p&#65533;&#65533;Z]g&#489;&#65533;&#65533;W&#65533;P'&&#65533;&#65533;&&#65533;i&#65533;iN&#65533;&#65533;&#65533;Z&#65533;&#65533;&#65533;)&#65533;N&#65533;X&#65533;&#65533;&#1242;F&#65533; oY&#65533;&#65533;4&#65533;<&#65533;eW&#65533;&#65533;&#65533; &#65533;=,`d&#65533; |&#65533;&#65533;&#65533;&#65533;&#65533;Iv0&#65533;&#1842;&#1433;r&#1817;hv&#65533;L&#65533;&#65533;&&#65533;&#65533;1s3&#65533;&#65533;:w<&#65533;M&#65533;&#65533;&#65533;&&#65533;&#65533;&#65533;jc&#65533;&#65533;&#65533;f&#65533;?&#65533;s&#65533;&#65533;&#65533;n=&#17642;k&#65533;&#65533;:&#65533;&#65533;y/2S0&#65533;&#65533;&#65533;&#65533;e*&#65533;&#65533;&#65533;&#65533;&#65533;&#65533;7&#65533;-MbC$&#65533;&#65533;&#65533;F+&#65533;%jRK&#65533;&#65533;&#65533;&#65533;&#65533;&#65533;yl	<&#1024;&#65533;F&#65533;&#65533;&#65533;W&#65533;&#65533;&#65533;&#65533;&#65533;&#65533;h&#65533;&#65533;&#65533;o!&#65533;&#65533;&#65533;O&#65533;M&#65533;&#65533;&#65533;H&#65533;	*&#65533;Z&R&#65533;~G&#65533;&#65533;&#65533;xBd&#65533;&#65533;K^&#65533;e&#65533;&#65533;&#65533;a&#65533;q&#65533;&#616;c&#65533;%a&#605148;&#65533;&#65533;*dmj&#65533;E&#65533;&#65533;G 8&#65533;a6&#65533;F&#65533;|r&#65533;&#656;&#65533;&#65533;c&#65533;`&#65533;&#65533;&#65533;5b&#65533;"1&#65533;&#65533;B&#65533;&#65533;&#65533;&#65533;!&#65533;r&#65533;!&#65533;&#65533;F4&#65533;&#65533;&#65533;	x&#65533;&#65533;&#65533;&#65533;&#65533;BN&#65533;W&#65533;&#1817;x&#65533;E9f&#65533;&#65533;&#65533;&#65533;&#65533;y&#65533;9&#65533;'&#65533;&#65533;@&#45615;'|&#65533;&#65533;m&#65533;#&#65533;)9>uv)F&#65533;h&#65533;G&#65533;p&#65533;&#65533;3&#65533;,&#65533; &#65533;k&#1264;n &#65533;J&#65533; Gq&#65533;&#65533;&#65533;&#65533;SZ&#65533;,1&#1403;Z5&#65533;&#65533;ljB&#65533;&#65533;&#65533;8&#65533;&#65533;bY1&#65533;&#65533;)c&#65533;w&#65533;&#65533;&#65533;&#65533;p&#65533;b5&#65533;Z&#65533;&#65533;X{[&#1408;&#65533;&#65533;&#65533;&#65533;&#65533;&&#65533;&#65533;Pc&#65533;&#65533;&#65533;]8&#65533;&#1399;&#65533;?w) &#65533;fn&#65533;qwR7&#65533;&#65533;&#65533;&#1488;N&#65533;&#65533;&#65533;&#65533;,&#65533;&#65533;&#65533;&#65533;&#65533;*\P&#65533;&#65533;&#65533;&#65533;&#65533;b&#65533;C&#65533;&#65533;j	&#65533;&#65533;	F&#65533;&#65533;&#65533;&#65533;yA&#65533;&#65533;&#65533;~&#65533;&#65533;&#65533;&#65533;wsM&#65533;&#65533;&#65533;&#65533;&#65533;c&#577;q&#65533;=&#65533;B:Ns59&#65533;&#65533;&#65533;f&#65533;&#65533;&#65533;&#65533;&#65533;6&#65533;&#65533;&#65533;&#65533;&#65533;\&#65533;D&#65533;&#65533;&#65533;3&#65533;&#65533;&#65533;7&#65533;&#65533; &#65533;wPg&#65533;&#65533;&#65533;e&#65533;&#65533; &#65533;&#65533;g&#65533;&#65533;D&#65533;z&#65533;`&#65533;&#65533;&#65533;&#65533;I[&#65533;H&#65533;&#614;T&#65533;&#65533;[&#65533;&#65533;&#65533;&#2021;&#560;&#1789;&#65533;;&#1875;@&#65533;&#65533; &#65533;&#65533;'&#65533;&#65533;&#65533;{^&#65533;&#65533;p{&#657;&#65533;&#2003;~&#65533;&#427;o&#65533;&#65533;6&#65533;&#65533;U&#65533;j&#65533;&#65533;&#266;O^/&#65533;&#65533;&#65533;&#65533;_-&#65533;"#&#65533;&#65533;G&&#65533;&#65533;:&#65533;&#65533;Oi&#558;&#65533;&#65533;&#65533;,=&#65533;&#65533;
&#65533;+&#65533;&#65533;&#65533;&#65533;&#65533;&#65533;&#65533;&#65533;ao&#65533;&#65533;&#65533;&#65533;aB&#65533;&#65533;C&#65533;?5&#65533;&#65533;P&#65533;D)&#65533;	&#65533;&#65533;{&#65533;&#65533;s$&#65533;&#63303;$&#1209;&#65533;&#65533;&#65533;x_;&#65533;&#65533;&#65533;&#65533;&#65533;P&#65533;&#65533;I
&#65533;Q&#65533;E&#65533;A	 &#65533;&#1569;R&#65533;&#65533;A&#65533;&#65533;&#65533;&#65533;-&#65533;&#65533;&#65533;&#65533;F&#65533;&#65533;&#65533;_,&#65533;%&#65533;%&#65533;I&#65533;Gj&#65533;P#&#65533;P[I&#65533;DJ)Pj&#65533;&#65533;/Q&#65533;Cx&#65533;E&#65533;w<&#65533;gT&#65533;&#65533;0&#65533;&#65533;f&#65533;!!&#65533;w39&#65533;&#65533;&#65533;X&#65533;'Q+uR&#65533;c&#65533;fS&#65533;x&#65533;r&#65533;}&#65533;fK&#65533;&#65533;&#65533;&#65533;`&#65533;&#65533;E&#65533;&#65533;&#65533;&#65533;z&#65533;RBH&#65533;T'&#65533;K&#65533;&#65533;&#455;Cb%I&#65533;&#65533; /&#65533;1(&#65533;3w&#65533;ez8&#65533;y&#65533;g]&#981;&#65533;7DO&#65533;Z70U&#65533;u&#65533;&H1&#65533;D*&#65533;&#65533;&#65533;i8uSH&#65533;&#65533;g&#65533;&#65533;&#65533;&#65533;]&#518;f&#65533;`\tsUe&#65533;G=1&#65533;J>{/&#65533;TH&#65533;^&#65533;ov&#65533;&#65533;&#65533;Bc&#65533;&#65533;DPv&#65533;i[8N&#65533;uJ&#65533;V&#65533;&#65533;'5$3/&#65533;E)&#65533;&#65533;#&#65533;&#65533;&#65533;$&#65533;&#65533;&#65533;a#A{t_&#65533;Y&#65533;E (.A8c&#65533;g &#65533;S&#65533; &#65533;R&#65533;e&#65533;&#65533;7,4 &#65533;&#138;&#65533;&#65533;j&#65533;hr&#65533;&#65533;w/z&#65533;DC&#65533;oA&#65533;o&#65533;c)@|~&#65533;(&#65533;Ae&#65533;j&#65533;2!f&#1016;4&#65533;d&#65533;Sp&#65533;G%t&#65533;&#65533;XNnW'&#65533;b$&#65533;E&#65533;H9&#65533;h &#65533;&#65533;&#65533;y&#1559;jB&#65533;~:G&#65533;rn&#65533;&#65533;&#65533;&#65533;&#65533;&#65533; &#65533;3&#65533;$&#193;#x&#65533;&#65533;4)D*&#65533;&#65533;~&#65533;&#65533;&#65533;@ q@&#65533;&#65533;&#65533;&#65533;y&#325;&#65533;&#65533;&#65533;GY*&#65533;r&#65533;-t1&#65533;&#65533;&#65533;&#65533;a8&#65533;&#65533;03&#65533;&#65533;"9&#65533;F&#65533;5u&#65533;"N&#65533;&#65533;Y&#65533;G&#65533;&#65533;Z&#65533;&#1492;&#65533;&#65533;&#65533;PI&#65533;&#65533;Wr5&#65533;`D&#65533;X&#65533;&#65533;$&#65533;='&#65533;&5d&#65533;v&#65533;tzv ]&#65533;&#65533;&9=&#65533;?qL&#65533;7\]"\&#65533;&#65533;g5UyF&#65533;J&#65533;c&7p9<$tihb9&#65533;U>&#65533;]&#65533;&#65533;&#65533;&#65533;&#65533;1m&#65533;5&#1988;&#65533;w	yY&#65533;&#65533;\&#65533;}<g\&#65533;Y&#65533;&#65533;3&#65533;&#65533;&#65533;&#65533;D&#65533;e^&#65533;&#65533;)&#65533;&#65533;X1&#65533;&#481;z&#65533;!"[	ctv&#65533;
!>&#65533;&#65533;&#65533;&#65533;k&#65533;BYi&#65533;I\F12N&#65533;IsS&#65533;&#65533;Y&#65533;&#65533;&#65533;&#65533;&#65533;&#65533;&#65533;T	o;iA9(mW&#65533;$&#65533;5)&#65533;e&#65533;v&#65533;&#65533;&#65533;	&#65533;&#65533;&#65533;1-}Y&#65533;&#65533;&#65533; &#65533;&#65533;&#65533;y&#65533;&#65533;I)*&&#65533;&#65533;&#65533;&#65533;&#65533;p&#65533;s&#65533;ypS&#65533;&#65533;&#65533;sh&#65533;&#65533;&#65533;l&#65533;&#65533;&#65533;&#1629;&#65533;&#65533;.6h&#65533;NE&#65533;&#65533;&#1431;&#65533;c&#65533;&#65533;&#65533;&#65533;&#65533;&#65533;&#65533;&#65533;&#65533; 0@&#65533;&#65533;&#65533;Fa&#65533;&#65533;su&#65533;)&#65533;&#65533;q\&#65533;s&#65533;8&#65533;E&#65533;&#65533;f&#65533;&#65533;&#65533;*&#65533;&#65533;&#65533;1q	&#65533;&#65533;&#915;&#65533;#&#65533;&#65533;&#65533;5&#65533;&#65533;D&#65533;&#65533;,&#65533;i&#65533;&#641;\[&#65533;t5!&#65533;&#65533;H/|&#409;&#65533;I>&#694;&#65533;hK&#65533;a&#65533;\&#65533;e&#65533;i9&#65533;&#65533;&#65533;&#65533;p&#65533;&#65533;)&#65533;&#481;-"Pbm)&#65533;?I)&#65533;&#65533;)&#65533;&#483;&#65533;A&#65533;m&#65533;&#65533;`&#65533;&#65533;27 &#65533;^r&#65533;&#65533;&#65533;m2&#65533;g&#65533;HEd6V&#65533;&#65533;&#65533;&#65533;&#673;v#B/&#65533;&#65533;&#65533;&#65533;Q{
&#65533;&#65533;&#65533;&#65533;Y&#65533;&#65533;@ &B&#65533;&#603;u93&#65533;&=&#65533;&#65533;%&#65533;&#65533;J&#65533;h&#65533;Q&#65533;&#65533;v&#65533;n&#65533;&#65533;&#65533;q&#65533;,&#424;>&#65533;&#1106;&#65533;J@&#1991;&#65533;+&#65533;&#65533;&#65533;"&#65533;8}-&#65533;Pq&#65533;hD&#65533;y&#65533;&#65533;&#65533;&#65533;	 &#65533;R+&#65533;&#65533;&#65533;&#65533;+&#65533;&#65533;&#65533;&#65533;	C('&#65533;Y&#65533;#	3w&#65533;&#65533;&#65533;&#65533;6&#1324;&#65533;&#65533;&#65533;&#65533;#s(&#65533;&#65533;L&#65533;&#65533;
bp&#65533;N&#65533;&#65533;/:&#65533;&#65533;G&#65533;J&#65533;F&#65533;f&#65533;&#65533;&#65533;,j&#65533;&#65533;&#65533;{&#65533;&#65533;gT&#65533;&#65533;*&#65533;&#65533;&#65533;j<&#65533;nI&#65533;&#65533;&#65533;V&#65533;Z&#65533;&#65533;&#65533;?&#65533;]&#65533;&#65533;@;&#65533;&#65533;Z=&#65533;",&#65533;z&#65533;W&#65533;[sA&#65533;&#65533;%&#65533;jPI&#65533;&#65533;4&#65533;[zk)&#65533;&#65533;20&#65533;&#1754;&#65533;J= <!&#65533;K&#65533;%k&#65533; &#65533;&#65533;LZ&#65533;,&#65533;&#65533;&#65533;q&#65533;&#65533;&#65533;v&#65533;&#65533;9+<;+<y&#65533;&#65533;&#65533; {&#65533;2|E&#65533;&#65533;&#65533;&#65533;&#65533;&#65533;&#65533;;&#65533;ya&#65533;&#65533;&#65533;&#65533;p&#65533;v&#65533;P&#65533;&#65533;&#65533;&#65533;q[}&#65533;6MY9/w4&#65533;&#65533;rhJ&#65533;&#65533;Q&#65533;&#65533;qhr
%n&#65533;&#65533;z&#65533;>	Py&#65533;p&#65533;j{&#65533;'K&#65533; &#65533;)&#65533;&#65533;#&#65533;&#1032;v&#65533;&#65533;k&#65533;9'&#65533;K{&#65533;7&#65533;/0I&#1427;#&#65533;w&#65533;&#1558;&#65533;&#65533;&#65533;&#65533;&#65533;mf&#65533;&#65533;&#65533;&#65533; &#65533;R&#65533;&#65533;&#65533;-&#948834;{N&#65533;&#65533;&#65533;<[3&#65533;&#65533;A&#65533;r&#65533;&#65533;&#65533;5&#65533;"&#65533;GER&#65533;y&#44283;&#65533;&#65533;	&#65533;T&#65533;r&#65533;t7&#65533;j&#65533;&#65533;&#65533;&#65533;&#65533;&#65533;\&#65533;&#65533;&#65533;	j&#1147;&#65533;zS&#65533;R{&#65533;`&#65533;&#65533;&#1237;B*&#65533;&#65533;&#65533;&#65533;&#65533;_&#707;:B&#65533;*&#65533;vb&#1637;F&#1656;4Z&#65533;	F&#65533;&#65533;AC&#65533;QW&#65533;&#65533;&#65533;"&#65533;{&#65533;I&#65533;m&#65533;&#65533;?=&#309;%*z&#65533;a&#65533;&#65533;8&#65533;&#65533;&#65533;@W &#65533;&#65533;d/K&#65533;&#65533;&#65533;&#65533;&#65533;/+X&#65533;v&#65533;&#65533;&#65533;&#65533;&#65533;.&#65533;&#65533;L&#1496;5k&#65533;S&#65533;>N&#65533;p4&#65533;E&#65533;&#65533;#&#65533;*XP&#65533;:&#65533;xt&#65533;-&#65533;&#155;&#65533;1&#65533;D&#65533;<&#65533;8&#65533;&#65533;W	&#65533;&#318;&#65533;&#65533;&#65533;&#65533;ZP6&#278;&#65533;&#65533;&#1630;7&#65533;&#65533;1&#65533;I&#65533;&#65533;&#65533;&#65533;Y&#65533;&#65533;C&#65533;&#65533;&#65533;^&#65533;&#65533;Q&#65533;	m&#65533;&#65533;&#65533;B"&#65533;r&#65533;&#65533;4b
&#65533;&#65533;[&#65533;&#161;&#65533;&#65533;3&#65533;#&#65533;&#65533;&#65533;[&#65533;OL&#65533;
$&#65533;&#65533;&#65533;&#65533;^ &#65533;&#65533;&#65533;A&#65533;&#65533;i&#65533;#&#65533;.&#65533;&#65533;0&#65533;N&#65533;M&#65533;&#65533;<&#65533;&#65533;&#65533;l	<&#65533;
k&#1062;%&#65533;b&#65533;&#65533;&#65533;[&#65533;S&#65533;s[,.&#65533;&#65533;)&#65533;M&#65533;&#1807;f&#65533;#E&#65533;&#65533;8&#65533;&#65533;L@lpD&#65533;&#65533;&#65533;&#65533;&#65533;\&#65533;&#65533;&#65533;/&#65533;&#65533;&#65533;&#65533;T&#65533;OR&#65533;e&#65533;&#65533;L\+&#65533;
&#65533;&#65533;&#65533;?&#65533;&#1627;[p&#65533;0&#65533;&#65533;:&#65533;&#65533;Gu&#65533;t&#65533;v&#65533;&#65533;&#972;&#65533;&#65533;&#65533;&#65533;P@&#2044;&#65533;m&#65533;&#25363;P&#65533;5
&#65533;w&#540;&#65533;&#65533;BQ	&#65533;	&#65533;G&#65533;&#65533;&#65533;&#65533;"&#65533;&c&#65533;bC&#65533;&#65533;"&#65533;I&#65533;&#65533;&#65533;<8&#65533;&#65533;&#1077;&#65533;&#426;&#65533;-&#65533;&#65533;#&#65533;&#65533;&#922;&#65533;0	Z&#65533;&#65533;!&#65533;|&#65533;&#65533;[&#65533;&#65533;/&#65533;&#65533;&#65533;&#65533;_&&#65533;&#65533;|&#65533;*&#65533;<&#65533;&#65533;&#65533;&#65533;&#1420;&#65533;g 	&#65533;p
&#65533;&#65533;?"&#65533;&#65533;v&#65533;"uR&#65533;7&#1079;J&#65533; l&#65533;;B-&#434;z&#65533;E=&#65533;&#65533;g&#65533;/&#65533;&#65533;9uo&#65533;z&#65533;P@&#65533;0S&#65533;Lo'4&#65533; R&#65533;&#65533;S&#65533;&#65533;&#472;!&#65533;&#65533;&#65533;&#65533;F&#65533;l*m3JVg&#65533;U&#65533;x&#1258;yr7&#65533;V&#65533;~&#65533;&#65533;(}&#65533;T&#65533;x&#65533;&#65533;&#37132;&#65533;&#65533;&#65533;&#65533;{1&#65533;&#65533;99&#65533;&#65533;&#65533;|2o0&#65533;`U&#858;&#65533;N&#65533;&#65533;S&#65533;&#65533;&#65533;&#1768;"&#65533;?&#65533;m&#65533;&#65533;&#65533;"
&#65533;&#833;&#65533;&#65533;&#65533;<&#65533;m&#65533;[&#65533;&#65533;&#65533;l&#65533;|w&#65533;]&#65533;&#65533;l&#65533;&#65533;&#65533;&#65533;&#65533;h&#65533;N&#65533;&#65533;&#65533;=&#65533;"&#65533;=&#65533;&#65533;&#65533;&#65533;&#65533;q&#23323;&#65533;Q8;&#65533;&#65533;&#65533;&#509;&#65533;&#65533;P&#65533;&#65533;&#65533;&#65533;Mo&#13180;|&#65533;5&#65533;&#65533;&#65533;&#65533;&#65533;],,&#65533;&&#65533;&#65533;kV&#65533;&#1735;l&#65533;7P&#65533;&#65533;?eP>&#65533;=&#65533;&#2029;&#165;&#65533;ayK&#65533;&#65533;&#1623;&#65533;h&#828;&#65533;~w&#65533;&#65533;&#65533;^&#65533;&#65533; &#65533;Q&&#65533;&#65533;&#65533;&#65533;~sv&#65533;yH9&#65533;&#65533;-&#65533;
(>zR<M&#65533;iw&#65533;&#65533;&#65533;&R&#65533;;&#65533;^&#64249;&#65533;Lo.&#65533;z<&#65533;Bb&#65533;&#65533;&#65533;&#65533;5&#65533;#{&#65533;3&#65533;&#65533;;z&#65533;&#65533;&#65533;p&#65533;L^&#65533;X&#65533;8o&#1910;&#65533;	&#65533;Go&#65533;QY^s&#65533;&#65533;&#65533;&#65533;&#65533;k&#65533;>)/&#65533;&#65533;y&#65533;&#65533;
V~&#65533;e~p&#65533;!R7&#65533;t&#65533;&#65533;&#298;&#65533;&#414;"&#65533; &#65533; lp&#65533;&#65533; w.&#65533;&#65533;C&#65533;@&#65533;&#65533;&#65533;&#65533;&#65533;&#65533;&#65533;&#65533;p&#65533;&#32912;&#37566;&#65533;v&#65533;w&#65533;|&#65533;&#65533;&#65533;&#65533;&#1774;u&#65533;&#38630;&#65533;U&#65533;&#65533;m&#65533;&#65533;&#1643;&#65533;&#65533;&#65533;&#65533;&#65533;&#65533;&#65533;&&#366;&#65533;&#65533;~&#65533;&#65533;&#65533;y&#65533;&#65533;W&#65533;&#65533;&#65533;&#65533;V&#65533;&#65533;&#65533;&#65533;&#65533;&#65533;d~&#65533;&#65533;^&#65533;&#65533;~p&#65533;hJ=B&#65533;&#65533;5&#65533;&#65533;&#269;E&#65533;&#65533;&#65533;&#65533;&#65533;&#65533;	&#65533;&#65533;wW&#65533;Z&#65533;&#65533;v&#65533;&#65533;&#65533;&#457;&#65533;&#65533;&#65533;qG&#65533;1@/&#65533;^&#65533;oD&#65533;&#65533;&#65533;	&#65533;.&#65533;&#65533;&#65533;&#65533;nKV&#65533;&#65533;_C&#65533;&#65533;&#65533;o&#65533; !&#65533; T ,u ` &#65533;&#65533;  &#65533; &#65533;H&#65533;&#65533;&#65533;&#65533;*\&#560;&#65533;&#199;#J&#65533;&#548;&#65533;&#331;K2j&#65533;&#561;&#65533;&#463; C&#65533;I&#65533;&#65533;&#595;(S&#65533;\&#65533;&#65533;K&#65533;0_&#668;I&#65533;&#65533;&#859;8s&#65533;&#65533;&#627;&#65533;&#991;@&#65533;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cd&#634;&#65533;&#65533;&#1520;c&#65533;s	A!&#65533;k&#65533;V]&#65533;&#65533;&#65533;&#65533;&#65533;N&#65533;8&#65533;&#65533;9f$&#977;{7o&#65533;G*&#65533;h&#65533;&#65533;&#65533;&#65533;&#65533;&#1587;k&#65533;&#65533;&#65533;&#65533;&#65533;2N&#65533;&#65533;8&#65533;&#65533;y*j&#65533;&#65533;&#65533;&#65533;0p&#65533;&#65533;&#65533;&#65533;#&#65533;&#65533;&#65533;&#65533;&#1023;&#65533;&#65533;&#65533;*&#65533;0^y&#65533;m&#65533;A?&#65533;&#65533;s, -&#65533;&#65533;&#65533;&#181;&#128;&#65533;W`&#65533;<t8a{&#65533;&#608; z&#65533;\&#65533;(&#65533;&#65533;&#65533;x
&#65533;&#65533;&#65533;xZ	$&#65533; &#65533;(c&#65533;<vU&#65533;&#65533;&#65533;&#65533;y!qbt&#65533;&#65533;&#65533;Q7&#65533;xc&#65533;!&#65533;c&#65533;Tb&#65533;&#65533;@-&#65533;&#65533;&#65533;\&#65533;x&#209;Rn&#65533;&#65533;JB&#65533;&#2067;@C&#65533;&#65533;MY&#65533;L&#65533;&#65533;&#65533;&#65533;"hi&#65533;&#65533;r)&#65533;{&#65533;&#65533;C&#65533;4&#65533;n&#65533;&#65533;A &#65533;>&#1536;
&#65533;&#65533;Y(&#65533;&#65533;&#65533;
&#65533;&#65533;9P&#65533;wn&#65533;&#65533;&#65533;&#65533;K&#65533;&#65533;&#65533;&#65533;}&#65533;)&#65533;i&#65533;9j&#65533;&#65533;&#65533;d&#65533;&#65533;f&#65533;&#65533;'&#65533;]&#65533; &#301;&#901;&#65533;RO"&#65533;x&#65533;P&#65533;h&#65533;&#65533;>5&#39665;&#65533;:&#65533;&#65533;&#65533;C&#65533;I&#65533;j&#65533;&#65533;zc&#134;&#65533;j&#65533;&#65533;&#65533;d&#65533;&#65533;Z &#65533;y1+&#223;&#65533;)&#65533;&#65533; f`m;&#310;&#65533;&#65533;kS&#65533;&#514;{&#65533;&#65533;k$L&#65533;$#&#65533;K&#65533;&#65533;.&#65533;&#65533;&#65533;&#65533;&#65533;&#65533;&#65533;&#65533;&#65533;&#1040;&#65533;~xY&#65533;&#65533;^&#65533;&#65533;>@&#65533;n&#65533; &#65533;,&#65533;C&#65533;}&#65533;&#65533;&#65533;&#806;|&#65533;&#65533;&#65533;FC&#65533;&#65533;&#65533;&#1420;&#65533;tF.&#65533;<&#65533;&#65533;l&#708;&#65533; @&#65533;[&#65533;&#65533;&#65533;&#65533;&#65533;&#65533;&&#65533;&#65533;&#65533;&#65533;&#65533;&#65533;h&#65533;&#65533;&#65533;&#65533;&#65533;4&#65533;&#65533;&#65533;&#1468;&#65533;`&#65533;AM&#65533;&#65533;&#65533;+&#65533;,Uq&#65533;&&#65533;&#65533;f,&#65533;&#65533;s-7O8&#65533;&#65533;Y&#65533;m&#65533;c&#65533;&#65533;hvTh&#65533;&#65533;`&#1768;KA&#1410;&#65533;&#65533;&#65533;&#9011;&#65533;&#65533;&#65533;X&#308;&#65533;}&#65533;&#65533;`j&#65533;T*&#65533;w0&#65533;&#1142;5.&#65533;&#65533;
?&#65533;e&#65533;&#65533;-&#65533;&#65533;c&#65533;u`&#65533;&#1012;&#65533;&#65533;Wgz&#65533;&#65533;;&#1645;&#65533;&#64311;&#65533;N,t&#65533;Az&#65533;&#65533;T6&#279;(&#65533;&#65533;&#65533;&#65533;zF&#65533;Wo&#65533;~&#65533;&#65533;&#65533;&#65533;&#65533;&#65533;C&#65533;:&#65533;&#65533;&#65533;&#65533;% &#65533;&#65533;&#65533;&#65533;&#65533;&#65533;5&#919;f&#65533;&#65533;&#65533;&#65533;&#65533;&#65533;&#65533;&#65533;i&#65533;~+&#65533;&#65533;(&#65533;&#65533;2&&#65533;&#65533;W&#65533;[&#65533;&#65533;&#65533;7&#65533;&#65533;&#65533;&#65533;g&#65533;&#65533;&#65533;'&#65533;&#65533;&#65533;/&#65533;&#65533;&#65533;&#65533;&#65533;&#65533;&#65533;c\ ^&#65533;&#65533;Z&#65533;3&#65533;g4
&#65533;&#65533;&#65533;{	&#65533;N&#65533;&#65533;}a&#65533;!B&#65533;}&#1025;j&#65533;U!$ &#65533;&#65533;G&#65533;&#65533;&#65533;*&#65533;;`&#65533;`&#65533;&#65533;&J&#264;&#65533;&#65533;T'6&#65533;&#65533;&#65533;(6&#65533;&#65533;
&#1590;&#65533;M&#65533;&#65533;+"&#65533;NH4%&#65533;&#1097;hL&#65533;Bh&#65533;:&#65533;&#65533;&#65533;&#65533;&#65533;&#65533;j bm&#65533;&#65533;#	&#65533;%+@!&#65533;0&#65533;&#65533;&#65533;F&#65533;&#65533;L&#65533;Ahb&#65533;6&#65533;&#1094;&#65533;&#1328;&#65533;&#65533;&#65533;&#65533;C`&#663;.Q&#65533;gDH&#65533;&#65533;$&#65533;&#65533;&#65533;R&#65533;&#65533;8&#65533;&#65533; 	&#65533;&#65533;HvI&#65533;&#65533;&#65533;&#65533;h&#1280;x&#65533; &#65533;&#65533;&W&#65533;./&#65533;&#65533;K&#65533;&#65533;ts&#65533;b&#65533;&9&#65533;1&#65533;&#65533;&#681;W&#65533;&#65533;I#-i0]&#65533;&#65533;A%0&#65533;R&#65533;&#65533;&#65533;&#65533;&#65533;&#65533;'"w&#65533;r&#65533;&#65533;&#65533;&#65533;I&#65533;h&#65533;N&#23827;&#65533;&#65533;&#65533;&#65533;&#65533;s&#65533;&#11354; &#65533;&#65533;&#65533;&#65533;^&#659;n1&#65533;&#65533;}V#&#898;*r&#65533;&#252;{&#65533;&#65533;&#65533;&#65533;&#65533;&#1762;5k$0&#65533;&#65533;x&#65533;&#65533;&#65533;i&#1038;&&#65533;z'YbG&#65533;&#65533;j&#65533;s&#65533;&#65533;&#65533;&#35342;&#65533;&#65533;x&#65533;H&#65533;&#65533;&#65533;A:-P}&#65533;0&#65533;&#65533;&#65533;M~nT}&#65533;&#65533;jS&#65533;&#65533;~&#65533;&#65533;]Ch&#65533;H_"&#65533;e8(&#65533;N&#65533;&#65533; &#65533;r&#65533;&#65533;kE;&#65533;&#965;&#65533;&#65533;4Q&#65533;A&#65533;&#65533;&#1315;&#65533; &#65533;&#65533;&#65533;&#65533;ICXv&#65533; 0a&#65533;&#65533;p&#65533;&&#65533;y&#65533;&#65533;x5aIk&#65533; &#65533;R5&#65533;}dP&&#65533;s&#65533;$?yM&#65533;Y&#65533;&#372;&#65533;&#65533;&#65533;&#65533;4&#65533;EzH&#65533;
|&#65533;^&#65533;Q&#65533;f&#65533;R&#1001;&#65533;&#65533;m&#65533;<&#65533;&#65533;&#65533;&#65533;&#65533;/&#65533;&#65533;&#65533;&#65533;M-Y~&#65533;X&#506;&#65533;F&#906;A&#65533;
&#65533;&#65533;&#65533;&#65533;S1	&#65533;jwk&#65533;&#65533;i |&#65533;&#869;&#65533;l  &#65533;z`&#65533;	&#65533;k{&#65533;WV&#65533;&#653;dCa&#65533;&#65533;&#65533;'-&#65533;E&#65533;&#65533;L&#65533;&#65533;&#65533;&#65533;&#65533; 8&#128;&#65533;&#65533;{i&#1275;&#65533;mnM&#65533;&#65533;Q&#65533;&#65533;F&#65533;&#65533;s&#65533;&#65533;&#65533;w"4H&#65533;$;&#65533;&#65533;&#65533;&#65533;]Vp&#65533;&#65533;&#65533;%&#65533;&#65533;&#65533;&#65533;&#65533;&#65533;s+-J&#65533;&#65533;&#65533;&#65533;&#65533;J&#65533;&X&#65533;\&#65533;&#65533;r@&#65533;a+&#65533;&#65533;	^&#65533;&#65533;&#65533;]qW&#65533;&#65533;&#65533;&#65533;&#65533;&#65533;&#65533;&#65533;&#65533;&#65533;0&#65533;&#65533;?&#65533;7&#65533;o&#477;E&#65533;&#1097;s&#65533;&#65533;&#65533;&#65533;v]i&#65533;&#65533;&#1327;!&#65533;&#65533;6Nrq&#65533;&#65533;&#65533;&#65533;&#65533;w,&#65533;,Q&#65533;&#65533;&#65533;&#65533;(&#65533;&#65533;u&&#65533;&#65533;&#65533;&#65533;&#65533;&#65533;,~rUR&#65533;&#1367;&#65533;&#529;W.P&#65533;&#65533;IT-s&#65533;&#65533;&#878;iA&#65533;f&#65533;&#65533;&#41449;&#65533;&#65533;&#65533;Pf&#65533;&#65533;~,&#65533;&#65533;&#65533;&#65533;%&#65533;9&#65533;&#65533;a&#65533;&#1728;&#65533;;&#65533;&#65533;
3&#65533;&#65533;&#65533;&#65533;g&#65533;\&#65533;x&#65533; A&#437;&#65533;&#65533;&#928;f&#65533;Z&#65533;&#65533;ggJB&#65533;*&#65533;m&#65533;&#65533;&#65533;&#65533;&#65533;&#65533;V&#65533;&#65533;&#65533;P&#65533;&#65533;$.Na<o&#65533;&#65533;&#65533; &#65533;&#65533;&#65533;&#65533;&#65533;5)&#65533;U9o&#65533;&#65533;r&#65533;]&#65533;&#65533;N&#65533;p&#65533;8F&#65533;&#65533;]&#65533;n&#65533;R&#65533;kfr/x&#65533;6&#65533;&#65533;&#65533;m&#65533;&#65533;&#65533;&#65533;C&#65533;]&#65533;&#65533;i2&#65533;&#65533;&@&#65533;NQ&#65533;!&#65533;7Ho&#65533;&#65533;&#65533;wI@&#65533;g&#65533;d&#1914; &#65533;&#65533;z;u/&#65533;&#65533;&#65533;&#65533;&#65533;6};&#65533;&#65533;y@eyr&#65533;H&#65533;&#65533;&#65533;c&#65533;&#65533;&#65533;?&#65533;&#533;bs&#65533;&#65533;&#65533;9IM&#65533;&#65533;6 ib&#65533;hM_v/TXDd&#65533;&#65533;&#65533;+&#65533;&#65533;&#65533;w&#65533;{&#65533;p#&#65533;&#65533;"	&#65533;&#65533;&#65533;#&#65533;
7&#65533;Ji&#65533; &#65533;!7&#65533;&#65533;&#65533;h&#65533;&#65533;QNs&#65533;&#65533;1&#1153;	|MP)&#65533;&#65533;&#65533;&#65533;k&#65533;&#65533;&#65533;&#65533;&#65533;W&#65533;&#65533;'uN&#65533;|BV&#65533;&#65533;&#977;X#0&#65533;&#65533;&#65533;l&#65533;x&#1960;,&#65533;&#50677;J&#65533;*&#65533;&#65533;&#65533;&#65533;&#513;t&#65533;wn&#65533;&#65533;w&#65533;2&#827;&#65533;(
xZ(c&#65533;a&qd&#65533;e%&#65533;&#65533;+Ov&#65533;&#65533;M&#1675;_&#65533;x&#65533;>`e&#65533;&*p&#65533;5E&#65533;&#65533;nW&#65533;&#65533;&#65533;&#65533;kI&#65533;&#65533;m&#65533;&#65533;&#50999;K&#65533;?&#359;&#65533;&#65533;z&#65533;&#65533;&#65533;Y6&#65533;&#65533;5&#65533;}}&#65533;&#65533;Y&#65533;`k&#65533;&#65533; !&#65533;&#65533;i&#65533;&#65533;&#65533;0&#65533;&#65533;9d&#65533;&#65533;&#65533;&#637;&#65533;&#65533;w&#65533;&#65533;&#1462;&#65533;&#65533;+&#65533;&#65533;&#65533;&#65533;D&#65533;&#65533;;&#65533;o&#65533;&#65533;!&#65533;&#65533;&#65533;&#65533;?&#65533;|9~}[&#65533;&#65533;&#65533;&#65533;|&#65533;\	&#65533;~&#65533;&#65533;&#65533;&Gt-Mw}&#65533;&#65533;5VFE&#65533;&#65533;w{&#65533;j&#65533;!&#65533;GZ}&#65533;&#65533;&#65533;Z&#65533;o3m&#65533;m&#65533;7&#65533;H&#65533;B&#65533;]&#65533;p&#65533;r&#65533;&#65533;1vP&$_w5u5O]G&#65533;Uw &#65533;&#65533;&#164;r2&#65533;&#65533;&#65533;&#65533;&#65533;&#450;&#65533;Gm0&#65533;A&#65533;&#65533;1&#65533;&#195;&#65533;U`dn&#65533;&#65533;y&#65533;4_&#65533;&#65533;C&#65533;s&#65533;V"|D8,(.&#618774;6&#65533;&#65533;"&#65533;|&#65533;~&#65533;&#65533;&#65533;^5e/&#65533;$"h&#65533;!&#65533;&#65533;7&#65533;_&#65533;mx&#65533;&#65533;F&#65533;&#65533;&#65533;&#65533;c&#65533;i&#65533;w-&#65533;&#65533;&#65533;&#65533;@&#65533;BMm&#65533;&#65533;sG?&#1409;e&#65533;y&#65533;&#65533;{&#65533;a&#65533;&#65533;C&#65533;i&#65533;b=&#65533;&#65533;'V&#65533;zhGRR&#65533;WUH"&#1155;@&#65533;5.&#65533;xx&#65533;Bh&#65533;{&#65533;a&#65533;v&#65533;&#65533;&#65533;'&#65533;&#65533;&#1348;&#998; &#65533;&#65533;b&#1034;&#65533;&#65533; &#65533;&#65533;@&#65533;&#65533;,&#65533;I&#65533;H&#65533;_&#65533;&#65533;&#65533;&#65533;&#65533;&#65533;6c&#65533;&#65533;&#65533;&#65533;UpS&#65533;&#65533;@t&#65533;"`&#22656;&#65533;&#65533;L!&#65533;D&#65533;^&#65533;]&#65533;&#521;&#548;4&#65533;aX &#65533;&#1485;&#65533;&#65533;m&#65533;N?&#65533;!^3&#65533;&#65533;8&#343;[&#65035;
r&#65533;&#65533;&#65533;v&#65533;&#65533;@H&#65533;&#65533;&#65533;&#65533;q&#65533;o&#65533;?5&#65533;&#65533;&#65533;&#65533;"9&#65533;2&#65533;&#65533;&#65533;$&#65533;--@COsd)&#65533;&#65533;5T&#65533;kX;&#65533;&#65533;aQ&#65533;u&#65533;bs4&#65533;84$&#65533;F&#65533;&#65533;&#65533;&#65533;i&#65533;2&#65533;B:E&#65533;!7$&#65533;3q:QA&#65533;&#65533;8&#65533;,$&#65533;r&#65533;w&#65533;&#65533;&#65533;k&#65533;J&#65533;&#65533;l&#65533;&#65533;&#65533;&#65533;a4B;&#65533;&#65533;&&#65533;&#65533;&#65533;&#65533;*S9(i&#65533;c	&#65533;&#65533;&#65533;&#65533;&#65533;1/&#65533;7&#65533;)&#65533;K&#65533;s{"70p%F"pa&#65533;:&#65533;O&#65533;&#1624;&#65533;&#65533;9&#65533;&#65533;9&#65533;&#65533;te&#65533;
&#65533;&#65533;&#65533;7&#65533;3&#743;;.	&#65533;&#65533;&#65533;&#65533;$n&#65533;y&#65533;]&#2020;#&#65533;m&#65533;&#65533;j5&#65533;&#65533;&#65533;&#65533;&#65533;>&#65533;T&#65533;B&#65533;QCD&#65533;&#65533;)E&#65533;@&#663;>&#65533;Q&#65533;&#65533;&#65533;c/&#65533;\&#65533;&#65533;	K6&#65533;&#65533;&#65533;D&#65533;R&#65533;&#65533;&#65533;&#65533;2y&#65533;"&#65533;&#65533;EP&#65533;&#65533;4}&#65533;9t&#65533;&#65533;y&#65533;&#65533;9%[&#65533;6a&#65533;(&#65533;&#1628;&#65533;v&#65533;&#65533;?&#65533;&#65533;&#65533;h&#65533;&#65533;'_&#65533;g&#65533;&#65533;&#65533;&#65533;Bl8&#65533;&#65533;FX&#65533;&#65533;&#65533;{I&#65533;&#65533;8k(&#65533;a&#65533;b&#65533;&#65533;&#65533;i0&#65533;&#65533;F]&#65533;&#65533;4&#65533;4*&#65533;&#65533;  &#65533;9&#65533;q8&#65533;.&#65533;&#65533;b1&#65533;T&#1056;@ Wz&#65533;&#65533;5&#65533;&#65533;&#65533;&#65533;&#65533; :&#65533;J&#609;J&#65533;J}c&#65533;X(&#65533;&#65533;&#65533;&#65533;/X&#65533;bsU&#65533;;q&#65533;W&#65533;h&#65533;7&#65533;^&#65533;R*&#65533;&#65533;|&#65533;AE&#65533;Bj&#65533;&#65533;&#65533;J&#65533;hZ-s?&#65533;H&#35082;&#65533;&#65533;S&#65533;&#65533;Q&#65533;W&#65533;?k&#65533;&#65533;&#65533;7&#65533;]z+&#65533;&#65533;&#65533;qZ&#65533;wn6a&#65533;&#65533;&#65533;~&#65533;&#65533;&#65533;&#673;&#65533;a&#65533;Y&#65533;	&#65533;+&#65533;&#65533;&#65533;&#65533;,&#65533;*jmN&#65533;W&#65533;@iB&#65533;1&#679;&#65533;iZQ&#1699;&#65533;
5&#65533;&#65533;&#65533;4&#65533;rVW\&#65533;&#65533;l&#65533;&#65533;g&#65533;&#65533;g&#65533;&#65533;@&#65533;W&#65533;&#65533;Z?%&#65533;&#65533;&#65533;&#65533;&#65533;&#65533;&#65533;'5&#65533;&#1565;&#65533;cmI&#65533;1&#65533;&#65533;&#65533;!&#65533;v&#65533;8&#65533;	*&#65533;&#65533;&#1428;&#65533;
CS &#65533;&#65533;z&#65533;&#65533;jEO&#65533;~Y&#65533;%&#1237;(&#65533;:7X&#65533;S&#65533;J&#65533;&#65533;&#65533;
&#65533;u&#65533;w&#65533;&#65533;&#65533;&#65533;#&#65533;&#65533;jP&#65533;&#65533;&#65533;p%&#65533;-a36,&#65533;&#65533;A0&#778;&#65533;H0&#65533;&#65533;&#65533;&#65533;.$&#65533;&#65533;A1&#65533;
&#65533;&#65533;&#65533;wo&#65533;&#65533;&#65533;g&t&#1439;&#65533;
&#65533;2&#65533;-U&#65533;&#65533;a&#65533;&#65533;"qw&#65533;H+&#65533;&#65533;&#65533;D&#65533;&#65533;&#65533;z&#65533;!!.&#65533;D&#65533;&#65533;&#65533;&#65533;z&#65533;&#65533;!&#65533;&#65533;F&#65533;G&#65533;&#65533;Zh&#65533;&#65533;_I&#65533;9&#65533;&#65533;&#65533;-&#65533;&#65533;g5g9,2;&#65533;&#65533;&#65533;ZSS&#65533;H&#65533;%v&#65533;&#65533;IG&#65533;#&#1379;0y&#65533;&#65533;&#65533;0aY&#65533;&#65533;&#65533;&#65533;&#65533;&#65533;&#65533;&#65533;&#65533;)&#65533;&#65533;&#65533;q&#65533;&#65533;X#&#65533;.&#65533;&#65533;&#65533;`p&#65533;&#65533;xHv&#65533;&#65533;&#65533;&#65533;&#65533;Pm&#65533;vR&#65533;!&#1698;h&#65533;&#65533;&#1586;*&#65533;&#65533; r&#65533;akb##c{]&#65533;	&#65533;&#65533;&#65533;,h&#65533;&#65533;&#65533;[dXE5&#65533;^"&#65533;}&#65533;c
&#65533;O&#65533;&#48691;&#65533;c&#65533;&#65533;v&#65533;G&#65533;&#65533;(9&#65533;&#65533;&#65533;Zs+&#65533;n&#1346;* +&#65533;&#65533;%@+J&#840;&#65533;&#65533;K&#65533;&#65533;&#65533;.&#65533;9&#65533;&#65533;&#65533;&#65533;&#65533;&#65533;&#65533;3V*7&#65533;&#65533;&#65533;[&#65533;&#65533;&#1717;&#65533;&#65533;&&#65533;&#1230;&#65533;&#65533;L&#65533;&#222;	W&#65533;&#65533;&#65533;j&#65533;8p&#65533;&#65533;&#65533;&#65533;p{ {&#65533;&#65533;c&#65533;&#65533;&#1645;&#65533;&#65533;&#65533;&#65533;&#65533;&#65533;+&#65533;&#65533;&#65533;	Gc&#65533;\X&#638;&q&#65533;<&#65533;B&#65533;`&#65533;&#65533;R2t&#65533;t&#65533;&#65533;v&#65533;|kw&#65533;Z&#65533;&#65533;&#65533;?&#65533;[&#65533;&#65533;&#65533;r,j&#52308;&#65533;h&#65533;&#65533;sZ&#65533;&#65533;&#65533;oTZ&#106331;&#65533;'Mu&#65533;v&#65533;&#65533;ie&#65533;{&#65533;{&#65533;&#65533;&#65533;&#65533;&#65533;&#65533;<{m&#65533;&#65533;&#65533;&#65533;Z&#65533;sqm&#65533;&#65533;&#65533;,&#65533;1 W+&#65533;&#65533;&#65533;z&#65533;A&#65533;j&#65533;(&#65533;&#65533;&#65533;&#65533;&#65533;&#65533;&#65533;:l TKg'&#65533;&#65533;&#65533;&#65533;k6&#65533;&#65533;[+&#65533;=~Y&#65533;uWq&#65533;&#65533;&#65533;&#982;&#65533;	&#65533;&#65533;&#65533;&#65533;qG&#65533;&#65533;&#65533;1&#65533;.pd&#65533;/@&#65533;x&#65533;&#65533;	&#65533;&#65533;&#65533;&#65533;ZZ 4c&#1147;&#65533;Z&#65533;&#65533;&#65533;]&#65533;T"2c&#65533;&#65533;"&#65533;&#65533;9&#65533;/P&#65533;N&#65533;&#65533;&#65533;&#65533;&#65533;%T(&#65533;;t{#:&#65533;&#250;c
^Pk&#356;&#65533;|&#65533;&#65533;&#65533;&#65533;X`QQ&#547;L&#65533;&#65533;&#65533;-&#65533;'+&#65533;&#65533;&#65533;;&#65533;&#65533;&#65533;&#1833;&#65533;&#65533;&#65533;&#65533;	&#65533;@&#65533;&#468;&#65533;&#515;&#65533;^&#65533;&#65533;0h&#65533;n&#65533;&#65533;&#65533;&#65533;&#65533;&#65533;1h&#65533;&#65533;%&#65533;Q&#65533;&#65533;&#65533;)&#65533; &#65533;d&#65533;&#65533;i&#10496; w&#65533;&#65533;&#65533;:T#&#65533;&#65533;&#65533;&#65533;]a&#65533;&#65533;&#65533;O&#65533;&#65533;&#65533;
&#65533;P&#65533;&#65533;&#65533;&#65533;&#65533;&#65533;I+,<&#338; &#65533;&#65533;&#65533;&#65533;B&#65533;&#65533;&#65533;T[&#65533;&#1411;&#743;&#65533;Q&#65533;wG[@'Xls#`&#65533;r&#65533;&#65533;&#65533;&#65533;X&#65533;R &#65533;"*&#65533;:&#65533;&#65533;&#782;&#65533;&#65533;3~&#65533;`&#65533;7oG&#65533;&#987;@c&#65533;;&#65533;|Lm&#65533;&#65533;OB{&#65533;2&#65533;&#65533;&#65533;D&#65533;
u&#65533;%&#65533;&#1855;B==&#65533;;&#65533;&#65533;+q&#65533;w,&#65533;&#65533;QGD&#65533;G&#65533;7=@&#65533;&#65533;Q &#65533;&#65533;&#65533;3&#65533;&#65533;3&#65533;&#65533;g0&#260;H4&#65533;&#65533;&#65533;3&#65533;u/&#65533;wb&#65533;=&#65533;&#65533;&#65533;`&#65533;&#44082;&#65533;iPw&#65533;)bp&#759;&#65533;&#65533;&#65533;&#65533; &#65533;&#65533;8&#65533;]=\N&#65533;VRE'&#65533;&#65533;qt&#65533;G&#65533;&#499;&#65533;zr&#65533;&#65533;'&#65533;P	&#65533;&#65533;{=&#65533;&#65533;&#65533;&#65533;#&#65533;D\|&#65533;&#65533;&#65533;t&#65533;
*&#65533;~&#65533;)&#65533;Yc&#65533;&#65533;&#65533;&#65533;s&#65533;JW 	&#65533;`&#65533;&#65533;g@&#65533;&#65533;&#65533;]l&#65533;D0E&#65533;Q&#65533;&#65533;}&#65533;Z&&#65533;&#65533;&#65533;&#65533;&&#65533;&#65533;]&#65533;\&#65533;|P&#65533;0&#1789;i&#65533;i&&#65533;&#1550;z&#65533;]Vo&#65533;&#1383;s&#65533;&#65533;b&#65533;&#65533;&#65533;&#65533;&#65533;&#65533;&#65533;&#65533;m&#65533;C&#65533;K>&#65533;&#65533;&#65533;}&#65533;(&#65533;&#65533;S4L&#65533;&&#65533;&#65533;}&#65533;2l&#65533;&#65533;&#65533;&#65533;`w 
z&#65533;&#65533;&#65533;&#65533;	n&#65533;&#65533;&#65533;W&#65533;&#65533;&#65533;@&#65533;&#65533;9&#65533;d&#65533;&#65533;f]&#65533;&#65533;&#65533;&#65533;-$<&#65533;P.&#65533;G[&#65533;!&#65533;&#65533;n&#65533;!!4&#65533;&#65533;:Z&#65533;5Y&#65533;<^ &#65533;&#65533;&#65533;&#65533;&#65533;&#65533;1&#65533;&#65533;3&#65533;&#65533;&#1701;&#65533;&#65533;y9&#65533;6&#65533;&#1396;B&#65533;&#65533;yj&#65533;gv&#65533;&#1509;&#65533;&#202;w&#65533;&#65533;e&#65533;o&#65533;'&#65533;&#65533;&#65533;&#65533;&#65533;&#65533;&#65533;n{&#65533;r.&#65533; &#65533;$I&#65533;&#65533;>j|&#65533;&#65533;&#65533;=&#65533;0V&#65533;&#65533;&#16622;&#65533;6r@&#65533;a&#65533;5\&#65533;&#65533;.&#1984;&#65533;&#65533;\&#65533;&#65533;t&#2005;&#1966;&#65533;pV&#65533;&#65533;;&#65533;&#65533;&#65533;
&#65533;]&#65533;&#65533; #N&#65533;0C~&#65533;7&#65533;e@&#65533;.S&#65533;o&#65533;X&#65533;&#65533;kz%&#65533;n&#65533; &#65533;&#65533;&#65533;&#65533;&#65533;&#65533;>Km&#65533;&#65533;&#65533;&#65533;&#65533;&#65533;&#65533;8Q&#65533;&#65533;N&#65533; &#65533;&#65533;&#65533;^
&#65533;&#65533;"&#65533; o&#65533;3l&#1486;&#65533;&#65533;5&#65533;3&#65533;&#65533;`&#65533;^P&#65533;@&#65533;P&#912;&#65533;&#65533;>&#65533;g&#65533;&#65533;_T&#65533;&#65533;&#65533;h&#65533;>&#65533;J| &#65533;!&#65533;&#65533;`&#65533;&#65533;&#65533;&#65533;>&#65533;=*&#65533;= &#208;A	&#65533;&#65533;&#65533;&#65533;&#65533;A&#65533;&#65533;%&#65533;&#65533;0&#65533;&#65533;&#65533;&#65533;&#65533;&#65533;&#65533;&#65533;&#65533;P&#65533;\+i&#65533;&#65533;&#65533;!~&#65533;&#65533;f&#65533;$!\j/&#65533;&#65533;&#65533;&#65533;
&#65533;&#65533;&#65533;&#65533;K/&#65533;&#65533;>/=&#65533;&#65533;&#65533;r&#65533;7=&#65533;}3[&#65533;Q&#65533;_&#440;&#65533;&#65533;&#65533;&#65533;R"&#1821;h&#65533;&#65533;L&#65533;&#65533;1&#65533;&#65533;7&#65533;/}&#62336;&#65533;&#1918;s*&#2655;#h*4&#65533;&#65533;&#65533;&#65533;p.03ylf&#65533;&#65533;c`&#65533;&#65533;d &#65533;&#65533;&#65533;&#65533;&#65533;&#65533;&#65533;&#65533;&#65533;&#65533;&#65533;&#65533;A&#65533;_T&#65533;&#65533;&#65533;o?&#65533;&#65533;O?d\&#65533;+&#65533;&#65533;Y&#65533;&#65533;&#65533;zi&#65533;&#65533;&#65533;&#65533;B&#65533;&#65533;&#65533;&#985;&#65533;&#65533;&#65533;B&#65533;&#65533;s?&#151;w&#65533;_&#65533;&#65533;&#65533;&#65533;$&#65533;&#65533;&#1022;_&#65533;7E&#65533;&#65533;	&#65533;&#65533;'&#65533;:o&#65533;F&#65533;&#65533;5\&#65533;Z&#65533;&#65533;&#65533;&#65533;#Y&#65533;&#41432;#&#65533;&#65533;&#1935;&#65533;&#65533;S&#65533;m&#65533;&#65533;&#65533;_&#65533;,a&#65533;Tk&#65533;&#65533;s}&#65533;&#65533;&#65533; !&#65533; T ,t h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1350;T&#65533;\&#65533;&#65533;Uj&#1452;E&#65533;vK&#65533;&#65533;&#1620;_&#65533;&#65533;=4&#65533;&#1783;p&#65533;&#669;K&#65533;&#65533;&#1915;x&#65533;&#65533;&#65533;&#759;&#65533;&#2047;&#65533;&#65533;&#65533;&#65533;a$&#65533;&#65533; Q&#65533;&#65533;0&#65533;&#65533;&#65533;#K&#65533;&#65533;p&#65533;&#65533;&#728;3k&#65533;&#825;&#65533;d&#65533;s&#1080;1&#65533;&#65533;=&#65533;^=&#65533;&#65533;&#65533;&#65533;Ae&#65533;0q&#65533;&#65533;&#65533;B&#65533;&#65533;&#65533;&#65533;&#2032;&#65533;&#457;&#65533;&#65533;&#65533;qgX&#65533;&#11538;&#65533;&#65533;K_q&#65533;&#65533;&#65533;&#1587;k&#65533;&#65533;	&#65533;&#65533;m&#65533;&#65533;&#65533;&#65533;q&#65533;&#65533;&#65533;	cM&#1022;&#65533;&#65533;&#65533;&#65533;&#65533;^&#65533;}&#65533;	&#65533;&#65533;/W!&#65533;&#65533; (&#65533;]&#65533;AgXq"|&#65533;`r&#65533;&#65533;I$f &#65533;I&#65533;&#1408;w&#65533;&#65533;&#65533;v&#65533;Z&#65533;&#65533;&#1346;&#65533;e&#65533;&#65533;&#65533;VhaX&#65533;&#65533;Q&#65533;0&#65533;(#e&#65533;0x6&#1960;&#65533;68^~(z4c\&#65533;P~&#65533;&#65533;L&#65533;&#65533;&#65533;q$"&#65533;&#65533;T&#65533;&#65533;c@&#65533;&#65533;&#65533;W&#65533;&#65533;&#65533;&#65533;`&#1942;d&#65533;&#65533;aX9FY&#65533;V&#65533;&#1538;&#65533;&#65533;&#65533;&#65533;$E4  H&#65533;&#65533;af&#65533;&#65533;&#65533;~aI&#65533;&#65533;T&#65533;&#65533;&#65533;x0&#65533;&&#65533;&#65533;&#65533; &#65533;>&#65533;&#65533;&#65533;Uj&#65533;C&#65533;%X(&#65533;&#65533;Z&#65533;&#39392;&#65533;Ii&#65533;$1	"j(&#65533;&#65533;0&#65533;@Y^&#65533;*&#65533;Pn&#65533;i&#65533;&#65533;&#65533;&#65533;&oM&#65533;&#65533;%(&#65533;&#65533;&#65533;&#65533;&#65533;&#65533;
 &#65533;Y&#65533;&#65533;&#65533;&#1313;fC&#65533;j&#65533;j&#65533;m&#65533;d Hp'&#65533;&#65533;@&#65533;>&#65533;U&#65533;y*&#65533;&#65533;j 	&#65533;&#65533; &#65533;&#65533;&#65533;+&#65533;jN&#65533;`Z&#65533;nz\&#65533;*&#65533;h&#65533;&#65533;&#65533;.M&#65533;&#65533;'&#65533;B&#65533;un4&#65533;&#65533;&#65533;&#65533;B\&#65533;Vl&#65533;&#65533;I&#65533;&#65533;&#65533;&#65533;&#65533;&#65533;mo&#65533;Jg'&#65533;&#65533;"&#65533;&#65533;C6h00&#65533;&#65533;6&#65533;&#65533;t&#65533;&#65533;8&#65533;U`&#65533;r&#65533;&#65533;^&#65533;!InE8D&#65533;&#65533;&#65533;a
&#65533;&#65533;&#65533;&#65533;`&#65533;&#65533;F&#65533;<&#65533;&#65533;T&#65533;6_!d&#65533;&#1864;&#65533;&#65533;&#65533;&#65533;&#65533;&&#65533;65&#65533; &#65533;@&#65533;&kp&#65533;E&#65533;&#65533;&#65533;&#65533;&#65533;*0&#65533;&#65533;5WmwY
+&#65533;&#65533;Zw&#65533;]%&#65533;_&#65533;&#65533;&#65533;F'&#268;&#65533;&#65533;&#65533;&#65533;&#65533;&#65533;&&#65533;m6[s&#916;WNWh*&#65533;mm&#65533;m.&#65533;H&#65533;B,&#65533;&#620;*>8J+/&#65533;&#65533;&#65533;&#429;&#65533;&#65533;1&#65533;&#65533;&#65533;&#65533;t&#65533;&#65533;&#65533;&#65533;w&#2011;&#65533;&#65533;}wi&#65533;&#65533;&#65533;&#1810;&#65533;&#65533;&#65533;p&#65533;%&#65533;&#1708;&#65533;&#65533;&#1230;&#65533;&#65533;&#65533;o&#65533;/@N&#65533;&#65533;v>N&#65533;&#615;&#65533;RH&#65533;N&#65533;s&#65533;E&#65533;>&#65533;&#65533;&#65533;l&#65533;&#65533;|&#65533;_&#65533;&#65533;&#65533;Mz01&#65533;&#65533;#&#65533;&#65533;&#65533;&&#65533;&#65533;Mj&#65533;[&#65533;&#65533;%!&#65533;i&#65533;w&#65533;&#65533;\tF4_&#65533;/&#65533;S&#65533;&#65533;'&#65533;&#65533;P`p3&#65533;&#65533;&#65533;>&#65533;,&#65533;&#65533;&#65533;j &#65533;>&#2041;&#65533;s&#65533; Gx`&#65533;&#65533;&#65533;n&#65533;&#65533;K"&#65533;&#65533;&#65533;P&#65533;p&#65533;
&#65533;&#65533;&#65533;,&#65533;&#65533;k&#65533;&#65533;U&#65533;b 
b$`&#65533;&#65533;&#65533;&#65533;2&#65533;&#65533;&#65533;|&#65533;sU&#65533;&#65533;"z&#65533;O&#65533;&#65533;	&#65533;&#65533;D&#1720;&#65533;w&#1555;1b&#65533;&#65533;]p&#65533;&#a&#65533;8&#65533;C&#65533; &#65533;XB&#65533;&#65533;&#65533;&&#65533;d,&#65533;&#1096;@&#65533;&#65533;{&#65533;@&#65533;f&#65533;&#65533;P&#65533;r4H'I&#65533;&#65533;&#65533;}z&#65533;&#65533;I&#65533;.&&#65533;{XPHF&#65533;;BN&#65533;&#65533;+%WY&#65533;	&#65533;LAu!Q&#65533;U&#536;&#65533;&#65533;&#65533;f{&#65533;&#65533;&#65533;&#65533;+
&#65533;n&#65533;Y&#65533;#&#65533;x&#65533;&#65533;I&#65533;&#65533;&#65533;$V&#65533;xV&#65533;JG&#65533;<&#65533;
&#65533;&#65533;&#65533;`u&#65533;&#65533;.!&#65533;&#65533;&#65533;&#65533;&#65533;H !&#65533;<&#65533;T&#65533;'&#65533;&#65533;&#65533;B&#65533;&#65533;&#65533;v&#65533;@4&#65533;AZHS&#65533;d&#65533;4&#65533;&#65533;&#65533;&#65533;&#65533;&#65533;&#65533;&#35988;&#65533;&jV&#65533;&#65533;q&#65533;-B::'&#65533;p1e7&#65533;&#65533;c&#65533;C&#65533;&#65533;&#65533;&#65533;@)&#65533;&#65533;&#65533;&#65533;&#65533; &#65533;FJ&#1170;&#1682;&#65533;E&#65533;G!&#65533;&#65533;&#65533;&#65533;+&#65533;3&#65533;hoBJS&#65533;&#1316;S&#65533;h6&#65533;I&#65533;|&#65533;&#65533;&#65533;B)PE&#65533;&#65533;&#65533;H&#65533;C&#65533;r&#65533;&#65533;&#1189;&#586;)Kw@>;&#65533;0&#65533;DQR&#65533;j&#65533;&#65533;dh+*p&#65533;4&#65533;&#65533;&#65533;q&#65533;&#65533;b&#65533; &#65533;&#1398;&#65533;&#65533;r&#65533;&#65533;B&#65533;&#65533;&#65533;&#65533;&#65533;1|5&#65533;!.&#65533;d&#65533;&#65533;&#65533;&#65533;\&#65533;&#65533; &#65533;FO&#65533;0	BX&#65533;:mE&#65533;>&#65533;d'&#65533;&#1229;&#65533;&#65533;&#65533;&#65533;$&#65533;&#65533;&#65533;&#65533;&#65533;&#685;&#65533;&#65533;mR+&#721;|P&#65533;(8&#65533;&#65533; G&#65533;&#65533;&#65533;&#1295;hg&#1558;&#65533;&#65533;&#65533;U&#65533;B&#65533;&#65533;*&#65533;&#65533;BY&#65533;&#1548;&#65533;&#65533;mOL&#65533;&#65533; &#65533;&#65533;&#65533;&#65533;\&#65533;&#65533;&#65533;&#65533;Y&#65533;&#65533;Ii. &#65533;&#65533;]^P&#65533;&#366;x&#65533;&#65533;&#1079;&#65533;n&#165;x&#65533;&#65533;&#65533;&#65533;&#65533;&#65533;aO&#65533;Rkn&#65533;K&#65533;6N&#65533;L&#65533;{&#65533;&#65533;&#65533;&#65533;&#748;%&#65533;&#65533;R&#65533;Xl&#65533;&#11202;	&#65533;Q&#65533;&#65533;&#65533;;JX#OV M]Qs&#65533;&#65533;&#65533;&#65533;&#65533;&#65533;i"&#65533;&#65533;&#65533;&#65533;&#65533;&#65533;J]e&#65533;&#65533;&#65533;&#816;&#65533;vMV&#65533;/&#65533;&#65533;S&#65533;&#65533;+'&#65533;&#65533;&#65533;&#65533;&#65533;&#1672;&#65533;[ k&#65533;&#65533;&#2043;&#65533;&#65533;&#65533;N&#65533;&#65533;&#65533;epC\&#65533;	&#65533;&#65533;$zn4&#65533;K] #W&#524;&#65533;&#65533;	&#65533;3&#65533;t&#65533;&#65533;&#65533;8&#65533;&#65533;&#65533;5<&#65533;&#65533;V&#65533;&#65533;F-;&#65533;&#65533;&#65533;y&#65533;&#65533;ZUK&#65533;&#65533; k&#65533;&#65533;e&#65533;f&#65533;&#1024;&#65533;&#65533;&#65533;&#65533;&#65533;&#1220;&#65533;&#65533;w&#65533;&#65533;&#65533;i&#65533;&#65533;&#640;L&#65533;&#65533;6Z&#65533;&#65533;t&#65533;&#65533;&#921;&#65533;D; p&#65533;&#65533;&#65533;g&#65533;N&#65533;36H&#65533;&#65533;&#65533;SD_&#65533;&#65533;^&#65533;)&#65533;-r&#65533;Rn&#1253;&#65533;@e&#65533;m:&#65533;&#65533;&#65533;&#65533;_#&#258;&#65533;&#65533;]k=&#65533;MZ4&#65533;&#65533;&#65533;`&#65533;&#65533;x&#65533;&#65533;)&#65533;Fd&#65533;&#65533;&#65533;K&#65533;E*&#65533;b&#65533;U&#65533;f&#65533;m=&#65533;F16&#65533;&#65533;&#65533;&#65533;+&#65533;&#65533;Y:;%&#65533;1y&#65533;=&#65533;\g#e+`&#65533;z&#65533;f&#65533;@&#65533;m&#65533;&#65533;&#65533;&#65533;&#65533;&#65533;6&#65533;&#1849;)&#65533;&#65533;&#65533;N7&#65533;&#65533;&#65533;-&#65533;%3Q&#65533;c&#65533;\&#65533;&#65533;GMu&#65533;QSR&#65533;&#65533;tnm&#65533;&#65533;&#65533;&#65533;1&#65533;%k&#65533;pS&#65533;&#65533;&#65533;&#65533;&#65533;&#65533;KZ4&#65533;&#65533;&#65533;B&#65533;[	e#&#65533;l^=+.$&#65533;h)&#65533;&V&#65533;&#65533;&#65533;&#65533;m&#65533;0'&#65533;&#65533;in&#65533;9&#65533;neXx&#65533;5&#65533;&#65533;5&#65533;>&#1832;&#65533;&#65533;&#65533;&#65533;I&#65533;%&#65533;C&#65533;&#65533;!e&#65533;&#65533;]&#65533;&#65533;&#65533;&#65533;3U&#65533;&#65533;f&#205;:&#65533;&#65533;6&#65533;&#65533;::&#65533;}~S&#65533;&#65533;&#65533;ke&#65533;O!&#1118;&#1321;&#65533;&#65533;&#65533;u&#65533;&#65533;&#1509;u>&#65533;5!U&#65533;,K&#65533;&#65533;&#1579;&#65533;&#65533;&#65533;&#65533;_p&#65533;z~&#65533;R_3&#65533;&#65533;-n!&#13356;&#65533;&#65533;j&#65533;&#65533;&#65533;&#65533;&#65533;{&#65533;&#65533;K&#65533;w&#65533;z&#65533;&#65533;&#65533;g4&#65533;5&#65533;&#65533;'&#65533;&#921014;BRe&#65533;c&#65533;&#65533;p&#65533;&#65533;;&#65533;&#65533;&#65533;&#65533;&#65533;&#65533;&#65533;&#65533;&#65533;wO8S&#65533;&#65533;\W&#65533;&#65533;Wk&#65533;[2&#65533;&#687;9&#65533;&#65533;u&#65533;&#65533;@&#65533;&#65533;&#65533;'f&#65533;&#65533;g_K&#65533;&#65533;&#65533;&#65533;&#65533;o&#599;&#65533;M&#65533;&#492;&#65533;L&#65533;8&#65533;w~&#65533;EP&#65533;uAtwd&#65533;<&#65533;&#65533;?&#65533;G&#65533;&#65533;xEo"'	&#65533;&#65533;w&#65533;&#65533;&#65533;F&#65533;&#65533;%&#65533;%&#65533;4"/w &#65533;&#65533;e&#65533;{&#65533;&#65533;&#65533;&#65533;&zIx2'Hd7~7'&#65533;&#65533;*&#65533;/&#65533;?&#1766;$&#65533;&#65533;&#65533;&#65533;p&#65533;&#65533;mC&#65533;|&#65533;&#65533;~&#65533;#&#65533;&#65533;R&#65533;6H#lA&#65533;&#65533;|-qY&#65533;&#65533;k&#65533;`(&#65533;ywU&#65533;&#65533;G&#65533;&#65533;&#65533;&#65533;&#65533;&#65533;&#65533;&#1540;}Q&#65533;D&#65533; 3d&#65533;&#65533;&#65533;8&#65533;&#65533;x@&#65533;%x1wU~^&#65533;L`&#65533;&#65533;b&#65533;yOf&#65533;EV &#65533;'+`&#65533;&#65533;&#65533;zhhq&#65533;S@/&#65533;&#65533;&#65533;,&#65533;&#65533;"&#65533;&#65533;W~|&#1543;&#65533;&#65533;&#65533;&#65533;&#65533;&#65533;h=X&#65533;&#65533;3t6]&#65533;&#65533;'&#65533;&#65533;?;`4D(&#65533;vW&#65533;g&#65533;a&#65533;&#65533;&#65533;!l&#65533;&#65533;zq&#65533;j#&#65533;
&#65533;Y&#1911;\0&#65533;h&#65533;Fk@p&#65533;&#65533;^n&#65533;&#65533;&#65533;C{ s&#65533;&#65533;&#1546;&#65533;qgv`!V&#65533;tx4&#65533;&#65533;s&#65533;	&#65533;&#65533;&#440;z&#65533;&#65533;&#65533;y&#1715;e&#65533;&#65533;f6%&#65533;&#65533;M&#65533;&#65533;&#65533;&#65533;0&#65533;K&#65533;&#65533;oz&#65533;&s&#65533;c8.&#65533;&#65533;x&#65533;&#65533;qm&#65533;bWQ&#65533;1&#65533;(&#65533;&#65533;=&#65533;|&#1601;&&#65533;6&#65533;&#65533;T&#65533;&#65533;&#65533;&#65533;c&#65533;&#65533;&#920;)c&#65533;&#65533;",&#65533;&#65533;&#65533;u^[&#65533;&#65533;@&#65533;;&#65533;9&#65533;f&#65533;&#65533;t~86&#65533;P&#65533;Hf>&#65533;q&#65533;D&&#65533;Zi~&#65533;Q_&#65533;TO&#65533;&#65533;&#65533;&#65533;&#65533;Q/&#65533;X=&#65533;dn&	&#65533;&#983;&#65533;&#65533;&#65533;,&#65533;1&#65533;&#65533;$&#65533;3iq&#65533;nD&#65533;&#65533;"&#65533;4V)&#65533;aZ&#65533;&#65533;&#65533;&#1557;^&#65533;XXe)&#65533;E&#65533;Ts_&#65533;g&#65533;&#1766;&#65533;LI3&#65533;(X&#65533;&#65533;{&#65533;4&#65533;&#65533;E&#65533;&#65533;&#65533;K&#65533;`q$|&#65533;w&#65533;6&#65533;&#65533;EF&#65533;c#$&#65533;&#65533;&#65533;&#1282;~&#65533;&#65533;v!&#65533;q.&#65533;&#1481;O)&#65533;&#65533;q&#65533;&#65533;9K&#65533;y-r&#65533;&#65533;&#65533;NY&#65533;&#65533;&#65533;Ky&#65533;&#1409;X*&#65533;&#65533;4&#65533;RR&#65533;&#65533;&#65533;g&#65533;&#65533;*&#2017;HQh&#65533;f 3&#65533;-&#65533;B&#65533;	=&#65533;&#65533;3&#65533;&#65533;&#65533;&#65533;Bm&#65533;&#65533;t&#65533;3&#65533;&#65533;&#65533;&#65533;&#65533;&#65533;&#65533;&#65533;$ZT&#65533;&#65533;&#65533;8#Q&#65533;&#65533;9&#65533;)&#65533;%p`&#65533;&#65533;)&#65533;&#65533;&#65533;/xf.&#65533;|&#65533;&#65533;!fjr&#65533;~pp&#65533;9_]T&#1543;&#65533;&#65533;	&#65533;&#65533;&#607;i&#65533;&#65533;)Y&#65533;&#65533;&#65533;&#65533;>F&#65533;&#65533;H&#65533;&#65533;H&#65533;&#65533;&#65533;&#65533;&#65533;f(&#65533;&#65533;&#65533;&#65533;z&#1119; p&#65533; &#65533;=1&#43090;9&#65533;&#65533;.&#65533;&#65533;M=&#65533;&#65533;&#65533;,&#65533;&#65533;&#65533;&#65533;M7&#65533;&#65533;"&#65533;3":&#65533;6T&#65533;hd)&#65533;3&#65533;&#65533;-:&#65533;&#65533;&#65533;i	6&#65533;*&#65533;F/&#65533;2&#1047;qR&#65533;&#65533;&#544;n&#65533;*U?Z&#65533;&#65533;&#65533;Sp&#65533;&#65533;&#65533;&#65533;+&#65533;&#65533;&#65533;&#533;`	+e&#65533;c&#1065;&#65533;ER&#65533;&#65533;d&#65533;&#65533;&#65533;&#65533;&#65533;v&#65533;v&#1701;aZ"6&#65533;&#65533;n9&#65533;f&#65533;&#65533;&#65533;&#65533;yz&#65533;5S&#65533;&#65533;3&#65533;M)crZ9w&#65533;&#1704;&#65533;&#65533;/&#65533;&#65533;&#65533;&#65533;+~Z&#65533;&#65533;&#65533;&#65533;&#65533;&#65533;&#65533; &#65533;&#678;O&#65533;Y-&#65533;&#65533;C&#65533;2j&#65533;t\&#65533;!\&#65533;w&#65533;&#65533;&#65533;D&#65533;&#65533;?&#65533;e&#65533;&#65533;5&#65533;&#65533;&#65533;N&#65533;&#43225;Q&#65533;/&#554;_Jk'&#65533;8p&#65533;&#65533;&#65533;`T&#65533;&#65533;&#65533;&#65533;~&#65533;ZS&#65533;H&#65533;&#65533;!;&#65533;&#65533;&#65533;zF&#65533;&#65533;li1mf&#65533;&#65533;&#65533;:&#65533;&#65533;&#65533;EE? &#65533;&#65533;&#1370;&#65533;&#65533;&#65533;&#65533;&#65533;&#65533;&#65533;%&#65533;wr@&#65533;&#65533;&#65533;-&#65533;&#65533;&#65533;&#65533;&#65533;&#65533;&#900;&#65533;&#65533;J&#65533;q&#65533;&#65533;&#65533;!&#65533;&#65533;&#65533; &#65533;	&#65533;&#65533;&#65533;&#65533;h&#65533;"@&#65533;&#65533;d:&#65533;&#1338;|&#65533;
82P&#65533;&#65533;&#65533;!&#65533;!z&#65533;&#65533;U&#65533;K&&#65533;"'&#65533;&#65533;qb&#65533;&#65533;&#19188;4F&#65533;uP&#65533;&#65533;&#65533;&#65533;&#65533;8mw&#65533;j1&#65533;$&#65533;2r&#65533;&#65533;FZO&#65533;&#43998;&#65533;53&#65533;&#65533;&#65533;&#65533;&#65533;&#65533;Q&#65533;&#1677;L&#563;&#65533;&#65533;GKr%&#65533;Tz&#65533;g&#65533;&#65533;>%&#65533;1oaxxDt&#65533;&#65533;&#65533;&#65533;&#65533;&#65533;
+&#65533;&#65533;	&#65533;Jb&#65533;&#65533;&#65533;`&#65533;&#65533;L\&#65533;&#65533;&#65533;-&#65533;&#65533;k&#65533;6&#65533;c;&#65533;&#1440;b&#65533;&#65533;8&#65533;&#65533;&#65533;w&#65533;+u&#65533;&#65533;&#65533;q&#65533;&#65533;7&#65533;K&&#65533;.aiR&#65533;a&#65533;&#65533;L&#65533;"b&#65533;&#65533;&#65533;?&#65533;+&#65533;XwJ&#65533;>H&#65533;&#65533;&#410;_&#65533;]R(&#65533;&#65533;&#65533;O&#65533;R&#65533;s&#65533;kK&#65533;%#&#65533;&#65533;&#1066;3&#65533;[&#65533;&#65533;&#1208;rKY1u&#65533;&#65533;T&#65533;&#65533;c|&#65533;&#48769;&#65533;&#65533;3*&#65533;C&#65533;q&#65533;&#65533;>&#65533;&#65533;&#65533;g&#65533;K&#65533;&#65533;&#65533;&#65533;&#65533;&#65533;&#65533;&#1786;&#65533;(ZT&#65533;&#65533;&#65533;!&#65533;{&#65533;g:H&#65533;&#65533;&#65533;&#65533;x&#65533;;&9&#65533;&#65533;r&#65533;[&#65533;/i&#65533;b&#65533;y1]&#65533;G?&#65533;U&#65533;&#65533;&#159;/jR&#65533;&#65533;&#65533;v&#65533;kF&#65533;&#65533;2&#42643;<v&#65533;&#65533;g9&#65533;)\&#65533;{;N3&#65533;&#65533; &#65533;(y"J&#65533;&#65533;a&#65533;&#65533;J&#65533;&#65533;(&#65533;Ks&#65533;
&#65533;'WY&#65533;&#65533;]p\K	3&#65533;&#65533;&#65533;&#65533;&#65533;&#65533;$&#65533;#s6&#65533;&#65533;&#65533;&#65533;;R3X}&#65533;4&#65533;&#65533;&#65533;&#1150;'&#65533;&#65533;&#65533;&#65533;&#65533;`&#65533;&#65533;%&#65533;2&#65533;:&#65533;}U4&#65533;&#65533;Z4*P&#65533; &#65533;&#65533;!&#669;&#65533;&#65533;&#185;&#65533;X(-L&#65533;I*x9&#65533;m&#65533;v&#65533;&#65533;	&#65533;&#65533;&#65533;U6&#65533;k&#65533;&#65533;'&#65533;7&#65533;&#65533;&#65533; p&#65533;&#65533;e&#65533;x&#65533;J&#65533;y&#65533;&#65533;&#65533;&#65533;&#65533;&#65533;&#65533;&#65533;&#65533;{&#65533;SC&#65533;v&#65533;&#65533;&#65533;&#65533;&#65533;&#65533;Y&#65533;&#65533;#&#65533;&#65533; &#65533;\Bl &#65533;&#65533;"Q&#65533;J&#65533;&#65533;Z&#65533;&#1163;&#65533;&#65533;!&#65533;&#620;&#65533;&#65533;&#398;&#327;&#65533;&#65533;_&#65533;&#600;&#65533;&#65533;&#65533;&#65533;\&#65533;g&#65533;&#65533;&#65533;&#65533;+b^&#65533;&#744;y&#65533;&#65533;&#65533;X&#65533;)"&#65533;&#65533;&#733;&#65533;&#65533;&#65533;O&#65533;&#65533;P&#65533;&#65533;a&#65533;t&#65533;&#312;,&#65533;&#65533;z&#65533;TP&#65533;o&#65533;N&#65533;03&#794;F\#&#65533;w&#65533;"&#65533;Y&#65533;&#65533;QI&#65533;&#65533;s!&#65533;&#65533;&#65533;#[&#65533;&#65533;&#65533;&#65533;4;4u1	&#65533;+&#65533;*&#65533;v&#65533;nc&#65533;+Y&#65533;&#65533;=n&#65533;x&#65533;q	e&#65533;&#593;&#65533;&#65533;:&#65533;;&#65533;&#65533;,	&#65533;p
&#65533;&#65533;&#65533;&#65533;E&#65533;6&#65533;&#65533;:&#65533;&#65533;&#65533;&#65533;Tx&#65533;}&#65533;|
&#65533;g&#65533;&#65533;&#65533;5&#65533;[&#65533;d&#65533;&#65533;&#65533;&#49159;&#65533;&#65533;&#65533;&#65533;&#65533;&#65533;V-&#65533;&#65533;&#65533;&#65533;9*&#65533;&#65533;@d&#65533;A	m&#65533;-{.&#65533;<&#65533;&#65533;{&#65533;&#65533;m&#65533;Fm&#65533;m&#65533;&#65533;&#65533;b`ep&#65533;V&#65533;&#65533;P&#1266;&#65533;&#65533;&#65533;	&#65533;s&#65533;&#65533;\&#65533;:F&#65533;i&#65533;W"&#65533;>&#65533; _&#65533;
b&#65533;&#65533;&#65533;&#65533;	&#65533;oC&#65533;T&#65533;&#65533;&#65533;&#755;|Z&#65533;&#65533;&#65533;}al&#65533;&#65533;T&#65533;
i&#65533;MM&#65533;Y&#65533;	&#65533;Ps&#65533;DyT&#65533;Vy&#65533;\&#65533;n&#65533;&#1553;&#460316;&#65533;p
b&#65533;
&#65533;&#65533;c &#65533;`&#65533;|`Z&#65533;rt&#65533;j;G&#65533;&#1374;&#65533;&#65533;V%	&#65533; k%vL&#1266;&#65533;&#1846;`&#65533;&#65533;o&#65533;~&#65533;)&#65533;&#65533;(&#65533;&#65533;&#192;e+&#65533;&#65533;&#65533;&#365;&#65533;\z&#65533;&#65533;
&#65533;&#1215;&#65533; &#65533;o-&#65533;ZA\&#65533;&#65533;&#1278;)Z&#65533;C&#65533;h	&#65533;&#65533;&#65533;&#65533;,|H,&#65533;&#65533;&#65533;\&#65533;*&#65533;&#65533;d+Y&#65533;&#1744;x&#65533;;&#65533;&#65533;&#65533;&#65533;&#65533;&#65533;&#65533;&#65533;&#65533;&#65533;4&#65533;&#65533;%&#1556;&#517;&#65533;&#65533;&#65533;&#1868;&#65533;&#65533;&#65533;&#65533;&#65533;!Ef
&#65533;&#65533;U]&#65533;&#65533;&#906;:Y&#137;D&#65533;
&#65533;	&#65533;&#65533;&#65533;I1&#65533;&#65533;&#65533;Z&#65533;&#65533;&#65533;&#65533;Q&#65533;Y&#65533;^&#65533;&#65533;&#65533;)z]n&#65533;&#65533;&#65533;}&#1954;&#65533;&#65533;&#65533;U&#65533;u&#65533;}.&#65533;oA&#65533;&#65533;&#65533;|&#65533;&#65533;&#65533;k&#65533;~dK^MW&#65533;c/A&#65533;`&#65533;&#65533;&#65533;l`&#65533;Q&#65533;&#65533;&#65533;&#65533;[&#65533;&#65533;&#65533;^&#65533;&#65533;&#65533;&#65533;G&#65533;_!	>|&#65533;&#65533;&#65533;&#65533;s&#65533;T&#65533;U&#65533;/^&#65533;&#65533;&#65533; e&#65533;U&#65533;|>h&#65533;&#65533;&#65533;&#65533;&#65533;_U&#65533;j&#65533;&#1020;&#65533;&#65533;&#65533;&#336;, &#65533;&#65533;&#65533;&#65533; &#65533;.'&#65533;_&#65533;&#65533;;zO$&#65533;pp&#65533;.&#65533;&#65533;&#65533;U&#65533;	&#65533;&#65533;{&#65533;&#65533;T &#65533;&#65533;#^J&#65533;i1&#1661;&#65533;&#65533;0&#65533; Y5-&#65533;&#65533;&#65533;N[&#65533;0&#65533;&#65533;S
&#65533;]&#65533;&#65533;>&#65533;&#65533;^&#65533;&#414;U,&#65533;,'&#65533;&#65533;q&#65533;&#590; 	n &#65533;U&#1152;f&#65533;T {p&#1997;&#65533;-r&#65533;&#1742;&#65533;&#65533;&#65533;&#65533;j&#65533;&#65533;c0&#65533;&#65533;&#65533;&#65533;&#65533;&#65533;&#65533;&#65533;&#65533;&#65533;&#65533;&#65533;`6&#65533;P&#65533;&#65533;&#65533;!&#65533;9&#65533;&#686;&#65533;>Y &#65533;/&#65533;&#65533;0&#65533;g, )&#65533;&#65533;&#65533;&#65533;&#65533;O&#65533;fB&.&#65533;h&#65533;o&#65533;&#65533;&#65533;w!&#65533;&#65533;3&#65533;^&#65533;^&#65533;2-&#65533;L&#65533;&#65533;xA&#65533;0&#65533;&#65533;<&#65533;&#65533;U&#65533;&#65533;O-Z&#65533;pB&#65533;&#65533;g&#65533;&#65533;GvN&#65533;E&#65533;&#1234;&#65533;#&#65533;&#65533;&#65533;&#65533;&#65533;&#65533;2@&#65533;X&#65533;C&#65533;&#65533;&#65533;&#65533;^Og&#65533;&#65533;N&#65533; !&#65533; Q ,1 h ?&#65533;  &#65533; &#65533;H&#65533;&#65533;&#65533;&#65533;*\&#560;&#65533;&#199;#J&#65533;H&#65533;&#65533;E&#65533;Q2j&#65533;&#561;&#65533;&#463; C&#65533;I&#65533;&#65533;&#595;(S&#65533;\&#626;&#65533;&#727;0c&#668;I&#65533;&#65533;&#859;8?.&#65533;90&#65533;&#991;@&#65533;
J&#65533;&#65533;&#1123;H&#65533;*&#65533;&#563;&#65533;&#1191;P&#65533;J&#65533;J&#65533;&#65533;&#1387;F&#65533;&#65533;&#65533;&#693;&#65533;&#1519;`&#202;+R&#65533;&#65533;h&#1258;]&#758;&#65533;[&#65533;f&#65533;&#669;K&#65533;&#65533;&#1915;.&#65533;&#65533;&#65533;&#759;&#65533;&#2047;^&#65533;L&#65533;&#65533;&#65533;"N&#65533;\\&#824;&#65533;&#65533;&#454;#K&#65533;L&#65533;&#65533;#&#65533;k&#65533;&#825;&#65533;&#65533;&#992;C&#65533;M&#65533;&#65533;&#65533;&#1250;7^RD&#65533;V&#65533;&#65533;c&#65533;&#65533;M&#65533;&#65533;&#65533;&#1784;s&#65533;&#65533;&#65533;X&#65533;Y&#65533;7&#65533;6*&#65533;&#65533;&#65533;&#65533;&#531;+_&#65533;|&#65533;&#65533;,(-&#65533;&#65533;&#65533;u&#65533;&#883;k&#65533;&#957;&#65533;&#65533;&#65533;&#65533;c&#65533;&#65533;&#65533;b&&#65533;&#65533;_&#65533;&#1944;&#65533;&#65533;&#65533;&#65533;Q&#65533;&#65533;?&#65533;&#65533;&#65533;&#65533;/d&#65533;&#65533;^@&#65533;F&#65533;Z&#65533;&#1985;&
'&#65533;P&#65533;	&#65533;&#65533;&#65533;&#65533;P&#65533;&#65533;0p&#65533;&#65533;&#65533;
X&#65533;@
&#65533;h"]&#65533;&#65533;&#65533;}&#65533;&#65533;&#65533;~&#65533;&#65533;t&#65533;Y l  x&#65533;&#65533;&#65533;&#1545;@Xb&#65533;@&#1988;/&#65533;%&#65533;M&#65533;Q&#65533;@v&#65533;&#65533;=&#65533;&#65533;&#65533;&#65533;Xf)&#1418;,&#65533;&#65533;~&#65533;&#65533;@crH&#65533;geoZ&#65533;&#65533;&#65533;Q-&#65533;`&#65533;F(dD&#65533;~&#65533;&#65533;x&#65533;d&#216;(p#&#65533;3&#65533;(&#65533;o&&#65533;hN&#65533;&#65533;&#1117;&#65533;&#65533;gP
I&#65533;&#65533;&#65533;&#65533;)&#65533; &#65533;&#65533;v&#65533;&#65533;*&#65533;L6&#65533;&#65533;yJ&#65533;%&#65533;	&#65533;&#65533;$e&#65533;&#41088;&#65533;z&#43576;&#65533;&#1169;!E&#65533;&#65533;^&#65533;0#&#65533;&#65533;&#65533;&#65533;&#65533;&#65533;&#65533;&#65533; &#65533;au&#65533;&#65533;&#65533;9&#65533;H&#65533;&#65533;:aN&#65533;k&#65533;<)&#65533;&#65533;&#65533;&#65533;X&#65533;Fk.&#65533;&#65533;&#65533;&#65533;nxE&#65533;" &#65533;&#65533;&#165;&#65533;~k&#65533;i&#65533;&#65533;a&#65533;&#349;&#65533;o&#65533;&#65533;&#65533;&#65533;nx|~&#65533;&#65533;#:F&#65533;&#65533;

&#65533;	&#65533;&#1983;/&#65533;&#1198;8&#65533;&#65533;&#198;P>0&#65533;&#65533;:&#65533;&#65533;&#65533;&#65533;&#65533;&#65533;mcv&#65533;&#65533;&#65533;I&#65533;&#65533;&#65533;7&#65533;&#65533;&#65533;B&#65533;&#65533;_R&#65533;&#65533;&#65533;VB&#65533;2&#65533;&#65533;&#65533;&#65533;&#65533;LQG&#65533;&#65533;P&#65533;&#65533;&#65533;&#65533;&#65533;&#65533;&&#65533;&#65533;&#65533;&#65533;A&#65533;&#65533;r&#65533;&#65533;&#65533;FH'&#65533; &#65533;&#65533;&#65533;CP7&#65533;&#241;f&#65533;8A?`m7&#65533;>&#65533;&#65533;uI`&#65533;&#65533;tQ&#65533;6&#65533;&#65533;M&#65533;&#65533;v&#65533;&#65533;&#65533;&#65533;&#65533;&#65533;6&#65533;&#65533;wG&#65533;&#1448;&#65533;MR&#65533;/-&#65533;g&#65533;&#65533;kj&#65533;&#65533;&#65533;Q 4&#65533; &#65533;O&#65533;K&#65533;&#65533;K&#65533;s&#65533;&#65533;_Sc&#65533;&#65533;-8 f&#65533;&#65533;&#65533;y=&#65533;&#65533;&#65533;q&#65533;&#65533;@
&#65533;n<a&#65533;W&#65533;&#65533;t&#65533;&#65533;&#65533;&#65533;&#65533;f&#65533;&#65533;&#65533;-&#65533;&#65533;A&#65533;(&#65533;L7}&#65533;&#65533;{%O9&#65533;&#65533;&#65533;&#65533;&#598;

&#65533;&#1180;&#65533;:K&#65533;>8&#65533;&#65533;+0Ay&#1219;&#65533;&#65533;[&#65533;&#65533;9&#65533;&#65533;&#65533;i&#65533;&#1522;r&#65533;(&#65533;vfk@&#1706;&#65533;&#65533;&#65533;m~x&#65533;&#65533;&#65533;&#65533;&#65533;!dQ&#65533;D`&#65533;&#65533;q)vH]f&#65533; &#65533;p&#65533;{&#65533;&#65533;F&#65533;<&#65533;,i&#65533;YB2HC&#65533;0a&#65533;&#65533;&#65533;&#65533;
&#65533;(@&#65533;&#65533;&#65533;&#65533;&#65533;&#65533;!.&#65533;@&#65533;&#65533;w&#65533;zQ@Gj+V&#65533;H&#65533;&#65533;&#65533;&#65533;Q<<&#65533;-S&#65533;&#65533;&#65533;s&#65533;\e/&#65533;9&#65533;~&#65533;*&#65533;&#65533;H$*&#65533;,&#65533;&#65533;a &#65533;&#65533;&#65533;b&#65533;`&#65533;&#65533;t&#389;p {J&#65533; &#65533;D&#65533;&#65533;&#65533;oL&#65533;W&#65533;x&#65533;&#65533;X&#65533;+&#377;&#712;B&#65533;&#65533;1&#65533;@&#65533;&#65533;&=b)&#65533;n&#65533;&#65533;[,I&#65533;YS&#65533;&#65533;	&h6	tf6
&#65533;&	&#1662;N&#65533;&#65533;6&#65533;UIh&#65533;&#65533;&#768;#&#65533;\&#65533;&#65533;&#65533;&#65533;W&#65533;OuR,KBZ(&#65533;Yr&#65533;*&#293;4&#370;&#65533;&#65533;$&#65533;TL6&#65533;&#65533;&#65533;q&#65533;&#65533;U&#230;eF&#65533;X&#65533;p&#65533;	&#65533;&#65533;&#65533;5&#65533;v6&#65533;"!&#65533; $&#65533;&&#65533;pa&#65533;M&#65533;&#65533;4&#65533;=&#65533;&#65533;r&#65533;@&#65533;b&#65533;x&#65533;+&#65533;$e&#1030;&#65533;s&#65533;&#65533;*a&#65533;&#65533;i&#65533;&#65533;&#65533;&#65533;'&#10408;-n206&#65533;&#65533;&#65533;*xH&#65533; &#65533;&#65533;&#65533;CZ	&#65533;y+&#65533;&#65533;&#65533;*&#65533;G;JL&#65533;9&#65533;sf&#65533;C&#65533;&#65533;3&#65533;V$&#65533;&#65533;L&#65533;&#65533;&#1186;&#65533;.ap&#65533;\P&#65533;F&#65533;1&#65533;&#65533;&#65533;c#&#65533;&#65533;JU&#65533;E&#65533;&#1818;&#65533;Nr@&#1963;&#65533;P&#65533;&#65533;&#65533;&#65533;&#65533;&#65533;&#65533;u6&#65533;@&#65533;!&#65533;&#65533;f&#1764;&#65533;g&#65533;&#65533;&#65533;&#65533;&#65533;Vu&#1724;&#65533;?&#65533;&#65533;j&#65533;+@Xk T&#65533;&#65533;&#65533;&#65533;&#65533;&#65533;&#65533;3&#65533;; &#65533; A&#65533;&#65533;X:C&#65533;Z&#65533;{k&#65533; G &#65533; +&#65533;-le/K&#1723;&#65533;&#65533;V8&#65533;*FJ&#65533;&#1707;&#65533;&#65533;f&#65533;DZK[7&#65533;
&#65533;R&#65533;&#65533;R&#65533;ZV&#65533;l&#65533;L&#65533;&#65533;p&#65533;&#65533;'&#65533;&#557;&#65533;N	T&#65533;0&#65533;&#65533;&#65533;.U&#65533;&#65533;&#65533;h@P&#65533;&#65533;B&#65533;&#65533;J&#65533;&#65533;&#65533;&#65533;@	f@&#65533;&#65533;jD:h&#65533;&#65533;&#65533;&#65533;fH&#2029;*D>&#65533;X	PT&#65533;&#65533;&#65533;ZZ&#65533;&#65533;XeU&#269;&#65533;K![ &#65533;<&#65533;&#65533;&#65533;p&#65533;O&#65533;s&#65533;&#65533;&#65533;nkLZ%0 &#65533;&#65533;&#65533;/I&#65533;&#65533;W&#1211;8Q&#65533;F-&#65533;_/&#65533;&#164;&#65533;(27&#65533;&#65533;@&#65533;j&#65533;&#65533;PKc&#272;&#65533;&#65533;H:(0Y2&#65533;&#65533;:&#65533;5&#65533;M&#1770;R&#65533;i&#65533;&#65533;&#65533;i`jd&#65533;&#65533;&#65533;&#65533;`}&#65533;\&#65533;v+&#65533;*[&#65533;&#65533;&#65533;y ?C&#65533;&#65533;&#65533;&#65533;&#1611;s&#65533;~&#65533;&&#1377;&#720;$!)&#65533;&#65533;&#65533;X&#65533;&#65533;&#65533;&#65533;m&#65533;&#65533;u|`&#65533;&#65533;&#65533;d&#65533;&#65533;'&F2&#65533;&#65533;7s&#65533; &#65533;&#65533;-&#1895;&#65533; &#65533;&#65533;	&#65533;&#65533;&#65533;&#65533;&#65533;&#65533;39x&#65533;xO,&#65533;=&#65533;C&#65533;&#65533;&#65533;h&#65533;&#65533;${&#65533;&#65533;&#65533;&#65533;&#65533;)&#65533;q~&#65533;>&#65533;UM,	&#65533;&#65533;90S&#65533;&#65533;&#65533;&#65533;EBP&#65533;a<Gm&#65533;7&#65533;&#65533;!R=YG&#65533;R_&#65533;'&#65533;[B&#65533;O&#65533;&#65533;WI&#65533;&#65533;\&#65533;`_&#65533;)&#65533;&#176;`M`l8'x'pvhP mGu&#65533;.&#65533;I$&#65533;R&#65533;Z5&#65533;ngS&#65533;&#65533;Ur&#65533;&#65533;&#65533;&#65533;4&#65533;&#65533;_U;&#65533;&#65533;[jW"&#65533;&#1083;&#65533;tQ&#65533;&#65533;)&#409;&#65533;{&#65533;	fL=&#65533;w\&#1942;5j,&#65533;&#65533;&#65533;V&#65533;&#65533;XG&#65533;<&#65533;&#65533;&#65533; '&#65533;&#714;G&#65533;&#65533;M>/&#65533;&#65533;	<&#65533;Az1)&#65533;&#65533;&#65533;`_q&&#65533;&#65533;'&#65533;&#65533;c&#65533;f&#65533;Osw&#65533;&#65533;gXq&#65533;e&#65533;&#65533;&#65533;[{&#1921;&#65533;'rR&#65533;&#65533;~%=	&#1229;&#65533;um&#65533;&#65533;&#65533;&#65533; &#405;T&#65533;&#65533;&#65533;&#65533;u&#65533;&#65533;C&#65533;&#65533;@ &#65533;V+Z'&#65533;8&#65533;u&#65533;&#65533;&#65533;`&#65533;&#65533;&#65533;&#65533;&#65533;.&#65533;&#65533;dS&#65533;&#65533;&#65533;&#65533;)Yi/$&#65533;(&#65533;&#65533;&#65533;&#65533;@Gs+&#65533;&#1756;&#65533;&#65533;&#65533;7&#65533;W&#65533;&#65533;&#65533;4&#1209; &#65533;&#65533;&#65533;&#1138;&#65533;&#1482;&#65533;v&#65533;&#65533;&#65533;x&#65533;7&#65533;&#65533;_(&#65533;h&#65533;&#65533;&#65533;&#65533;nl&#65533;&#65533;-&#65533;&#2045;L,&#65533;&#1442;&#547;~&#65533;P&#65533;;e&#915;@&#2639;&#65533;h&#65533;_&#65533;C&#65533;&#65533;^HtvH&#65533;qGA&#65533;&#185;"&#65533;&#65533;&#65533;s&#65533;&#65533;&#65533;&#65533;y&#65533;[D&#852;&#65533;K&#65533;&#65533;&#65533;!v&#65533;&#1119;&#65533;&#65533;@&#65533;S&#65533;&#65533;&#65533;&#65533;G4&#65533;
~&#65533;&#65533;&#360;HY&#65533;&#65533;'&#65533;6&#65533;~&#65533;d}8GSB&#65533;f(pal&#65533;=0~&#65533;?%&#65533;c&#65533;&#65533;&#65533;1l;&#65533;fX&#65533;)&#1024;&#65533;a&#65533;N&#65533;u&#65533;nQtH@&#65533;h`&#65533;&#65533;&#65533;&#65533;V0&#65533;1r]g;&#65533;7"&#65533;&#65533;f/&#65533;J1&#65533;&#65533;&#65533;rae&#65533;F&#65533;6@&#65533;2&#65533;Z&#65533;&#65533;A8.C&#65533;E bHF&#65533;WV`&#65533;&#65533;)H+&#65533;&#65533;=&#65533;w&#65533;8`s77m~&#65533;uW&#65533;*&#65533;K&#65533;.@WEX&#65533;&#65533;t&#65533;&#453;w&#65533;)&#65533;@o&#65533;|kt&#65533;&#65533;Io&#65533;Z&#65533;&#65533;D&#65533;&#65533;&#65533;&#65533;+xeWz&#65533;&#1479;&#65533;3jx"<&#65533;&#65533;&#65533;&#65533;Fq&#65533;k7,v}(naW&#65533;&#65533;Q&#65533;&#65533;&#65533; &#65533;t&#65533;&#65533;i&#65533;2&#1032;go&#65533;x&#65533;12Yuc&#65533;&#65533;`&#65533;X@&#65533;X&#65533;&#65533;&#65533;&#65533;(&#1590;
&#65533;&#65533;Az&#1351;&#65533;l&#65533;f&#65533;1&#65533;&#65533;f&#65533;
&#65533;W&#360;&#65533;&#65533;&#65533;k&#65533;&#65533;&#65533;&#65533;g&#65533;x&#65533;&#65533;&#65533;&#65533;&#65533;&#65533;P&#65533;dm&#134;&#65533;Hi&#65533;&#65533;&#65533;&#65533;&#65533;-@g7P&#65533;&#65533;&#517;&#38400;&#65533;CK&#65533;h"&#65533;&#65533;&#65533;&#65533;s> t&#65533;&#65533;^c&#65533;&#65533;&#65533;J&#65533;d&#1424;Q&#65533;Un2&#65533;&#65533;Gu&#65533;&#65533;&#65533;&#65533;&#65533;&#65533;&#65533;. &#65533;&#65533;hj&#65533;,p6 &#65533;w&#65533;&#1546;Yv&#65533;?&#65533;f$B~l&#65533;y,&#65533;&#65533;'S&#65533;$&#65533;&#65533; er	x&#65533;&#65533;n&#65533;&#65533;&#65533;n&#65533;Q&#65533;&#65533;F&#65533;&#65533;+&#1378;'&#65533;!u&#65533;&#65533;&#65533;&#65533;x	wc')&#65533;q&#65533;&#65533;&#65533;&#266;"f&#65533;G&#65533;&#65533;X&#65533;d&#65533;i&#65533;&#65533;&#65533;"CX&#65533;C&#65533;&#32841;a&#65533;&#65533;&#65533;9|&#65533;&#65533;&#65533;&#65533;Slyy&#65533;f`&#65533;%T&#65533;X &#65533;`&#65533;&#65533;&#65533;Xo	&#65533;&#65533;iZ&#1295;<&#65533;{&#1128;&#65533;&#65533;&#65533;&#65533;&#65533;c{i&#65533;2&#65533;$P &#65533;&#65533;V&#65533;io\&#65533;&&#65533;&#65533;	!&#65533;&#65533;*'Y&#65533;&#65533;&#65533;&#65533;&#65533;G&#65533;&#65533;&#30361;&#1561;&#65533;2E2&#65533;&#65533;&#65533;\&#65533;&#65533;Cy&#65533;i&#65533;&#65533;W0Q&#65533;&#65533;&#65533;DF&#65533;9i&#65533;&#65533;1&#65533;&#65533;&#65533;d&#65533;&#65533;9&#65533;&#65533;&#65533;?&#65533;i&#65533;"&#65533;&#65533;&#65533;&#65533;Z&#522;vv@&#65533;@&#65533;&#65533;&#65533;&#65533;a&#65533;&#65533;&#65533;&#65533;&#476;A&#65533;#&#65533;&#65533;&#65533;&#1702;&#65533;&#1609;&#65533;&#65533;q0X&#65533;8@^,0&#65533;&#65533;Fu&#65533;_h&#65533;i&#65533;&#65533;&#65533;&#65533;&#65533;t&#65533;%&#65533;	&#65533;&#65533;%@&#65533;&#65533;jj&#65533;&#65533;Y &#1992;&#65533;{&#65533;9&#65533;&#65533;&#65533;c&#65533;9&#65533;%i8v&#65533;&#65533;y
% &#65533;&#65533;I&#65533;e&#65533;&#65533;m'1&#65533;&#65533;l3&#65533;^&#65533;w1&#65533;ml&#65533;&#65533;&&#65533;&#65533;'&#65533;&#65533;"j&#65533;&#65533;HN&#65533;&#65533;&#65533;	R&#65533;&#65533;&#65533;J
&#65533;1:&#65533;&#65533;ds7
b&#65533;&#65533;C&#65533;&#163;*&#65533;&#65533;&#65533;9&#65533;"&#65533;uDl@&#65533;n&#1551;Hz.&#1060;&#65533;co&#65533;&#65533;dT&#65533;*`&#65533;&#37029;82Q
O!&#65533;E&#65533;pb&#658;p&#65533;&#65533;eZ&#937;>&#65533;&#65533;G$&#65533;*&#65533;Hz&#65533;Y&#65533;&#65533;&#65533;&#65533;&#65533;&#65533;&#65533;#&#6567;&z&#65533;$&#65533;&#65533;&#65533;r&#65533;&#65533;&#65533;i&#65533;&#65533;&#65533;&#65533;*)&#65533;&#65533; X&#65533;&#65533;O3&#65533;A &#65533;B&#65533;&#65533;{1&#65533;,:&#65533;&#65533;ZY&#65533;&#65533;&#65533;&&#65533;t&#680;&#65533;&#65533;lZIEA&#65533;&#65533;&#65533;&#65533;&#65533;&#65533;&#65533;&#65533;,&#65533;&#65533;Q&#65533;rl&#65533;'{&#65533;&#65533;q&#65533;&#600;&#65533;&#683;&#65533;&#345;iq&#65533;5&#65533;F&#65533;&#65533;jL
&#65533;&#65533;:&#65533;&#65533;j&#65533;&#65533;&#65533;&#65533;j;P&#65533;&#65533;X&#65533;d&#65533;9-&#65533;&#65533;^3&#65533;&#65533;:.QL&#65533;Ga&#65533;o&#65533;z-&#666;&#65533;&#65533;B&#65533;~&#65533;h&#65533;&#65533;&#65533;(&#65533;K&#65533;&#65533;rHb&#65533;H&#165;&#65533;9&#65533;&#65533;&#65533;{&#65533;&#685;&#65533;&#65533;3&#65533;&#65533;w&#65533;&#65533;|&#12517;P&#65533;c&#65533;&#1624;&#65533;&#1133;&#65533;$&#65533; &#65533;&#65533;&#65533;&#65533;&#65533;_)`+&#65533;&#65533;&#65533;w7&#65533;(&#65533;&#65533;w&#65533;&#65533;&#65533;&#65533;&#65533;{&#65533;-&&#65533;r&#65533;:&#65533;&#65533;&#65533;d^,|`=x&#65533;2;c&#65533;W&#65533;&#65533;&#65533;&#65533;J&#65533;X&#65533;&#65533;&#65533;&#65533;&#65533;9&#65533;ve1&#65533;?{&#65533;&#65533;&#65533;@vb&#65533;{k&#65533;Ky&#1484;&#65533;Qw&#65533;d&#65533;&#65533;+&#65533;j&#65533;&#65533;&#65533;&#65533;	&#65533;&#65533;H9bK&#65533;&#65533;ra&#65533;D&#65533;'&#65533;&#65533;&#65533;W&#65533;+kk&#65533;&#65533;&#65533;
O&#65533;&#65533;&#65533;u&#65533;F&#65533;J&#65533;&#65533;&#65533;R&#65533;P
(@&#65533;&#65533;&#1719;[&#65533;&#65533;&#65533;KJ7&2 &#65533;&#65533;&#65533;&#65533;&#65533;&#65533;k&#65533;&#65533;&#65533;&#65533; &#65533;&#65533;X{w9&#65533;sZ&#65533;	F&#65533;(&#65533;a&#65533;&#65533;9&#65533;K&#65533;&#65533;&#65533;&&#65533;]`&#65533;&#65533;&#1776;k&#65533;&#65533;&#65533;h&#65533;&#65533;5&#65533;&#618;[&#65533;`
Y&#65533;&#65533;:&#65533;tq&#65533;{&#65533;&#65533;r&#65533;&#65533;W&#1816;&#65533;&#65533;&#65533;&#65533;38&#408;t&#65533;f&#65533;&#65533;%&#65533;c&#65533;#q&#65533;&#65533;&#65533;&#65533;)&#65533;&#65533;&#65533;`&#65533;7&#27476;&#65533;&#65533;&#65533;&#65533;&#12166;&#65533;|&#65533;[&#65533;)&#65533;X&#65533;&#65533;&#65533;g;&#65533;&#65533;&#65533;^S9kf@&#65533;{&#65533;&#65533;&#65533;&#65533;{&#65533;t0&#65533;j8)S&#65533;&#65533;Z&#65533;&#1640;1&#65533;M&#65533;i&#65533;m&#65533;&#27772;uN&#65533;&#65533;8&#65533;&#65533;YP&#65533;AB&#65533;C&#65533;&#65533; &#65533;&#65533;?*#&#65533;(+&#65533;&#65533;&#65533;+$Q&#65533;&#65533;&#700;."Z*&#65533;-&#65533;.I&#65533;&#65533;&#65533;%
qG&#65533;&#65533;&#65533;&#65533;I&#65533; &#65533;E&#65533;&#65533;&#65533;&#65533;v &#65533;iO&#65533;b{BL-F&#65533;*&#65533;&#65533;&#295;3&#65533;&#65533;$Z Gp&#65533;a&#65533;-&#65533;B&#65533;G&#65533;&#65533;&#65533;&#65533;&#65533;/&#65533;&#65533;S&#65533;R0&#65533;s&#65533;&#65533;w&#65533;NV&#65533;i&#65533;&#65533;&#65533;>Lg 	+LO0n&#65533;j"&#65533;&#65533;t&#65533;&#65533;&#65533;8&#65533;fW&#65533;P&#65533; &#65533;9X&#65533;|JP&#65533;$&#65533;*&#65533;F'a&#65533;G&#65533;;&#65533;&#65533;L&#65533;&#65533;&#65533;\:&#1230;5U&#65533;&#65533;&#65533;Rk&#65533;5&#65533;&#65533;L1&#65533;&#65533;&#65533;+!K&#65533;&#65533;*Q&#65533;&#65533;z`&#65533;&#65533;[cP&#65533;` &#65533;0&#65533;.&#65533;&#65533;&#65533;Z2k&#65533;V&#65533;&#65533;9&#65533;&#65533;&#65533;?&#65533;R&#65533;p&#65533;v&#65533;,&#1041;L&#65533;&#65533;&#65533;Y&#65533;&#65533;P &#65533;&#65533;o&#65533;&#65533;&#65533;&#65533;!&#65533;&#65533;s&#65533;`EsV&#65533;&#65533;&#65533;F&#65533;&#65533;&#65533;>q&#65533;&#65533;&#65533;&#65533;&#996;&#65533;H*&#65533;&#65533;*&#65533;&#65533;U&#65533;,ADY&#65533;(&#65533;1sG&#65533;2&#65533;&#65533;o@Q&#65533;&#65533;&#65533;&#65533;c&#65533;I&#65533;
&#65533;&#65533;&#65533;&#65533;>S&#65533;&#65533;&#65533;&#65533;&#65533;_"m5&#65533;&#65533;	&#65533;`	}&#65533;&#65533;&#65533;,&#65533;&#65533;&#65533;&#65533;C&#65533;4&#65533;Q&#65533;|&#65533;&#151;&#65533;&#65533;6	&#65533;&#65533;p&#1362; 
FP
&#65533;Pm&#65533;&#65533;&#1105;	&#65533;&#65533;&#65533;/xW&#65533;&#65533;&#65533;"
&#65533;&#65533;^&#65533;&#65533;^P
D,&#65533;b&#65533;X&#65533;:=&#65533;&#65533;&#65533;?&#65533;&#65533;&#65533;l&#65533;s&#65533;&#65533;y&#65533;k&#65533;&#65533;okt~&#65533;r`aa	oP&#1588;&#65533;&#1177;&#65533;&#65533;&#65533;&#65533;&#65533;&#65533;QPZ&#65533;&#65533;u&#65533;y&#65533;S]&#1620;&#65533;?&#65533;&#65533;]&#65533;
&#65533;P&#65533;&#65533;l&#65533;&#65533;8&#65533;&#65533;{&#65533;M&#1378;&#65533;&#65533;&#65533; 5Aa&#65533;&#65533; &#65533;&#65533;k&#65533;e&#65533;&#65533;&#65533;n&#65533;d\&#65533;&#65533;KA&#65533;&#65533;&#65533;&#65533;&#65533;MY; &#65533;W&#1421;&#65533;&#65533;W&#65533;&#65533;E&#65533;&#65533;=&#65533;]P&#65533;&#65533;&#1357;&#1775;&#65533;|d&#65533;n&#65533;%I&#65533;&#65533;&#65533;&#65533;&#65533;&#65533;&#65533;]>&#65533;&#65533;&#65533;Z&#65533;yFG&#65533;&#65533;&#65533;v&#65533;&#65533;&#65533;&#65533;6	&#65533;&#65533;-&#65533;DQ&#65533;&#65533;}&#65533;h&#65533;B&#65533;&#2021;&#65533;&#65533;&#65533;{&#65533;&#65533;?
&#65533;
&#65533;n@&#65533;K&#65533;&#65533;J&#65533;V4&#65533;&#65533;&#65533;<qc&#65533;&#65533;&#65533;\&#65533;&#65533;&#65533;&#65533;~&#65533;|&#65533;"&#65533;p&#65533;&#65533;U&#65533;&#65533;&#1103;&#65533;hJ&#65533;&#65533;&#65533;&#65533;&#65533;"(&#65533;F&#224;J&#65533;&#1708;Y&#65533;SQ&#65533;7&#65533;&#1979;&#65533;l&#65533;&#65533;U&#65533;&#65533;/j7&#65533;&#65533;&#65533;&#65533;&#65533;p	&#65533;=&#65533;&#65533;$&#65533;azp&#65533;pCQ(PQ&#65533;p&#65533;6~WZ&#1149;&#65533;&#65533;&#65533;z&#65533;&#65533;&#65533;p&#65533;  &#65533;.&#65533;s&#65533;pP&#65533; &#65533;a&#65533;&#65533;&#65533;~&#65533;&#65533;&#65533;&#65533;&#65533;Lb'>I&#65533;T.&#65533;Tl&#65533;&#65533;&#65533;&#65533;0&#65533;B&#65533;P&#65533;b 
&#192;&#65533;&#65533;&#65533;`&#65533;C&#65533;&#65533;&#65533;&#65533;&#65533;&#65533;&#65533;^j&#65533;0&#65533;{&#65533;&#65533;&#65533;&#65533;Q&#65533;Y)&#65533;&#65533;&#33726;	K&#65533;a%:&#65533;&#65533;&#65533;l|&#65533;&#65533;E&#65533;&#65533;3z&#65533; &#65533;&#32922;3`A&#65533;&#65533;~[I&#65533;&#65533;&#65533;&#65533;&#65533;&#65533;&#65533;&#65533;&#65533;D6&#65533;g&#65533;&#65533;&#65533;&#65533;V&#65533; Uj&#65533;&#65533;F&#65533;&#65533;B&#65533;&#65533;j~&#65533;V&#65533;GXaB&#65533;F&#65533;&#65533;&#65533;c)&#65533;&#65533;X&#1560;&#65533;&#65533;&#65533;&#65533;?NHjN>&#65533;a&#65533;&#65533;&#65533;&#65533;&#65533;l&#65533;&#65533;&#65533;&#65533;j&#65533;&#65533; &#65533; &#65533; 	&#65533;0&#65533;&#65533;pY&#65533;&#65533;&#65533;R&#65533;e
&#65533;&#65533;&#65533;	|&#65533;
t&#65533;&#65533;3PvB&#65533;&#65533;
&#65533;Qn&#65533;&#1856;@&#65533;&#65533;&#65533;0]&#65533;&#65533;&#1565;&#65533; ?
}&#65533;&#65533;~&#65533;&#65533;=&#65533;&#65533;pg&#65533;HL&#65533;&#65533;H&#65533;-&#65533;&#65533;&#65533;>&#65533;Q&#65533;&#65533;j!&#65533;&#65533;a&#65533;Nj&#65533;&#65533;&#65533;&#65533;&#65533;r&#65533;h&#65533;&#65533;m&#65533;4&#65533;I`&#65533;#&#65533;&#65533;i&#65533;&#65533;&#65533;Dpo)&#65533;t&#65533;&#65533;V&#65533;&#65533;(=&#65533;|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3&#65533;&#65533;&#65533;&#65533;&#65533;&#65533;&#65533;_&#65533;&#65533;&#65533;&#65533;&#65533;&#65533;eJ&#65533;&#65533;&#65533;&#65533;&#65533;&#65533;&#65533;&#65533;&#65533;&#65533;&#65533;&#65533;&#65533;&#65533;&#65533;&#65533;?&#65533;&#65533;o&#65533;&#65533;?&#65533;o&#65533;&#65533;&#65533;&#65533;&#65533;&#65533;&#65533;/&#65533;&#65533;e&#65533;&#65533;&#65533;&#65533;to&#65533;&#65533;o&#65533;&#65533;_&#65533;&#65533;^&#65533;&#65533;&#65533;&#65533;&#65533;&#65533;|&#65533;&#65533;&#65533;_&#65533;&#65533;p&#65533;&#65533;&#65533;&#65533;&#65533;&#65533;&#65533;&#65533;&#65533;&#65533;&#65533;&#65533;&#65533;&#65533;?&#65533;&#65533;_&#65533;&#65533;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&#65533; !&#65533; T ,1 h ?&#65533;  &#65533; &#65533;H&#65533;&#65533;&#65533;&#65533;*\&#560;&#65533;&#199;#JdH&#65533;&#65533;&#331;3j&#65533;&#561;&#65533;&#463;&#65533;&#65533;&#65533;H&#65533;&#65533;&#595;(S&#65533;\&#626;&#65533;&#727;0c&#668;&#65533;&#65533;&#859;8sjI&#65533;&#65533;&#991;@&#65533;
J&#65533;&#65533;&#1118;:&#65533;*]&#65533;&#65533;&#65533;&#1127;P&#65533;J&#65533;J&#65533;&#65533;U&#65533;L&#65533;j&#65533;&#65533;&#65533;&#65533;&#1519;`&#202;K&#65533;&#65533;&#1459;h-v-&#758;&#65533;&#1783;p&#65533;BLK&#65533;Z&#65533;x&#65533;&#65533;&#65533;&#65533;7(<x&#65533;&#65533;&#65533;n&#65533;&#200;+^\&#65533;1M&#65533;(B&#65533;2N&#204;3k&#65533;&#65533;&#65533;j&#65533;BIW&#744;S&#65533;^&#890;&#65533;&#65533;&#1520;c&#65533;&#65533;&#65533;R8>=&#65533;&#65533;&#65533;&#65533;&#65533;&#65533;N&#65533;0&#65533;&#65533;&#980;p&#65533; 	&#65533;y&#65533;N&#65533;&#65533;&#65533;&#65533;&#1587;&#65533;V&#65533;#&#65533;&#65533;Kw&#65533;&#65533;&#65533;Fs&#65533;tq&#65533;&#65533;&#65533;&#65533;&#65533;&#65533;&#65533;&#65533;/&#65533;P&#65533;	'2`&#1551;AE &#65533;)!`T1 &#65533;&#65533; &#65533;0&#65533;&#65533;u&#65533;&#65533;&#65533;F8&#65533;
&#65533;pBE&#65533;m&#65533;?\E&#65533;&#65533;8&#65533; `D&#65533;'&#65533;(&#65533;&#65533;"D+&#65533;&#65533;&#65533;&#65533;&#65533;]&#65533;at&#65533;-y0M`&#65533;&#65533;	v&#65533;&#65533;&#65533;)&#65533;D&#65533;&#65533;A9&#65533;&#65533;&#65533;}Jf&#65533;&#1100;5&#1704;&#65533;/&#65533;&#65533;&#65533;!&#65533; t&#65533;&#65533;`&#65533;)&&#1376;&#65533;&#65533;&#65533;&#65533;&#65533;&#65533; &#65533;U6 &#65533;&#65533;0&#65533;c&#65533;&#65533;|7PE&#65533;-)B&#65533;&#65533;&#65533;&#65533;n&#65533;)X"&#65533;&#65533;&#65533;)&#39188;VzV&#65533; &#65533;	&#65533;
5&#65533;'~&#65533;&#65533;g&#65533;&#65533;&#65533;hU
&#793;&#65533;h&#65533;&#65533;i&#39664;&#65533;&#65533;*)&#65533;,zf&#65533;&#65533;&#65533;_&#65533;&#65533;&#65533;&#682;&#65533;=1&#65533;(&#65533;9&#65533;*&#65533;&#65533;&#65533;&&#65533;&#65533;#&#65533;&#65533;&#11103;F&#65533;+j&#65533;Z&#65533;	4V&#65533;&#65533;&#65533;<&#65533;J&#1714;&#65533;&#65533;+&#65533;v#&#1402;&#65533;&#65533;&#65533;j-&#65533;,[&#65533;&#65533;&#65533;&#65533;&#65533;k&#65395;&#65533;&#65533;&#65533;&#65533;Z&#65533;&&#65533;&#65533;&#65533;&#65533;&#65533;&#65533;&#65533;&#65533;CsW&H 
At&#65533;&#65533;&#65533;G&#65533;&#65533;&#65533;&#65533;&#65533;K&#65533;&#65533;&#65533;&#65533;&#65533;&#65533;&#65533;	w&#65533;nJl&#65533;&#65533;(O&#65533;&#65533;gf&#65533;n&#65533;sT&#65533;6d&#1819;8&#65533;x&#65533;"/&#1840;&#65533;&#65533;&#65533;&#65533;D_&#65533;&#65533;&#65533;-_&#65533;r&#65533;&#65533;B&#65533;x&#1173;&#65533;&#65533;E&#65533;&#65533;&#65533;&#65533;#-V&#65533;\w&#65533;&#1038;&#1632;&#65533;&#65533;./&#65533;k&#65533;h&#65533;&#65533;`kT&#65533;&#65533;&#65533;
P&#65533;@7k&#65533;&#65533;&#65533;x&#65533;&#65533;&#65533;<&#65533;&#65533;&#65533;+&#65533;--j&#65533;i&#65533;Z&#65533;U#b&#65533;$&#65533;W&#65533;&#1872;&#65533;(&#65533;&#65533;}&#65533;&#65533;r&#65533;&#65533;qGt&#65533;&#65533;b&#1651;&#65533;&#65533;u#&#23079;!&#65533;.&#65533;&#65533;&#65533;g&#65533;&#65533;&#65533;&#804;k+&#65533; 
7&#65533;&#65533;*G&#65533;&#65533;&#65533;^&#65533;&#65533;&#65533;&#65533;;&#65533;&#65533;&#65533;xJ;-T&#65533;=._&#65533;&#65533;&#65533;&#65533;&#65533;&#65533;&#65533;&#65533;&#65533;&#65533;3&#65533;sG&#65533;T&#65533;&#65533;\&#65533;&#65533;6	~<&#65533;~&#65533;&#65533;&#65533;
=&#65533;&#65533;&#65533;t*&#65533;yB:&#65533;t&#65533; &#65533;&#65533;Hl&#1082;A&#65533;&#65533;}&#65533;+\&#65533;`B?&#65533;|&#65533; &#65533;j&#65533;&#65533;&#65533;&#65533;?&#65533;+&#65533;&#65533;O&#65533;&#65533;.&#65533;&#1426;&#65533;W&#65533;&#65533;&#65533;&#65533;&#65533;\&#65533;l&#65533;&#65533;&k&#65533;&#732;&#65533;&#65533;Q-p*&#65533;&#65533;&#65533;N&#65533;&#65533;J&#65533; ."&#65533;&#65533;T@&#65533;0`9&#65533;&#208;&#230672;Pdv&#65533;&#1748;.3&#65533;&#65533;&#65533;N@&#65533;+E&#65533;&#65533;q&#65533;&#65533;&#65533;~j&#65533;&#65533;&#65533;&#65533;$&#65533;P&#65533;&#1293;&#65533;x,&#65533;&#65533;&#65533;.(&#65533;&#28160;D`2R&#1826;&#65533;DA&#65533;&#65533;{IT[&#65533;&#65533; k\O}&#65533;)&#65533;&#65533;Patr&#65533;b&#65533;&#65533;=Z&#65533;&#65533;&#65533;3&#65533;&#65533;&#65533;&#65533;FM\&#65533;&#65533;"&#65533;H&#65533;,&#1154;q&#65533;@&#65533;&#65533;&#65533;<&#65533;&#65533; &#65533;.I&#65533;/&#65533;&#65533;_&#65533;b&#65533;&#225;$T&#65533;7y[&#65533;&#65533;&#30503;&#65533;O(2&#65533;M&#65533;&#65533;&#65533;&#65533;&#65533;rq&#65533;&#65533;/kIM[dl&#65533;d&#65533;&#65533;vI3 &#65533;&#65533;H&#65533;&#65533;z	&#65533;&#65533;@&#65533;le$&#65533;>
&#65533;0j&#1356;g&#65533;&#65533;&#65533;&#65533;z&#65533;Sy:&#65533;N.r&#65533;&#65533;&#65533;&#65533;&#65533;8&#5379;Cz&#65533;&#65533;aK&1 &#65533;&#65533;63&#65533;&#65533;p&#65533;ByZ&#1306;&#65533;&#65533;&#65533;J&#1040;aM&#65533;-&#65533;"&#65533;&#65533;f24&#65533;]&#65533;;&#65533;%&#65533;&#65533;&#65533;4>y&#65533;&#65533;&#65533;|8`&#65533;@X&#268;"&#65533;V&#541;&#65533;&#65533;F&#65533;	&#65533;&#65533;u&#65533;h&#65533;r@`{&#65533;R&#65533;S&#65533;&#916;&#65533;&#65533;)&#65533;&#65533;&#65533;(x&#65533;$"]&P&#65533;#&#65533;CB&#65533;&#65533;U&#65533;f&#677;&#65533;&#65533;:?D(Z=&#65533;&#65533;a&#65533;n<k! sL&#65533;L&#65533;&#65533;Q%h&#65533;=&#65533;s&#1470;F5&#65533;P&#65533;i&#1044;&#1645;&#65533;6D&#65533;[&#65533;&#65533;]&#65533;*I&#65533;v&#65533;&#65533;d&#65533;9|&#65533;M&#65533;&#65533;T&#65533;P&#65533;B4^&#65533;MU&iX&#65533;Rp&#65533;&#65533;]&#65533;&#65533;@6'S!i&#65533;%e&#65533;b&#65533;Rl&#65533;a&#1140;;M&#65533;n&#65533;z(`&#65533;&#65533;dR&#65533;Y&#1702;Jhdo8&#65533;&#65533;:&#65533;&#65533;(&#65533;&#65533;.&#65533;&#65533;!h@&#65533;&#65533;4nc&#65533;&#65533;r&#65533;&#65533;&#65533;&#65533;o_}G&&#65533;&#65533;&#737; `(&#65533;J&#65533;&#65533;6U&#65533;@^Aj&#65533;&#65533;&#65533;&#65533;&#65533;&#65533;~&#65533;[&#65533; $-&#65533;j&#65533;&#65533;V>32&#65533;L&#65533;&#1624;&#65533;:&#65533;&#65533;'&#65533;IG[&#65533;jdM&#65533;!D&#65533;&#65533;=&#65533;&#65533;.&#65533;.F&#65533;)&#65533;5&#65533;yfh&#65533;&#65533;C&#65533;!M@&#65533;w#&#65533;&#1481;&#65533;&#65533;m&#65533;j&#65533;&#65533;&#1878;=.&#65533;&#65533;R&#65533;g&#65533;&#65533;&#65533;&#65533;"&#65533;4s&#65533;&#65533;&#65533;&#65533;, &#65533;&#65533;&#65533;&#65533;&#65533;c6X&#65533;XN
B&#65533;&#65533;M@&#65533;&#65533;$&#65533;%&#65533;1#&#65533;&#65533;&#65533;EM#X&#65533;&#65533;f&#65533; &#65533;&#65533;&#65533;&#65533;&#65533;&#65533;l&#65533;Sw&#65533;dM[*&#65533;6.?Uu&#65533;&#65533;[\p&#65533;d`t,&#65533;&#65533;&#65533;59&#65533;&#65533;&#65533;6/&&#65533;&#65533;Y&#65533;&#65533;nD&#65533;&#65533;7&#65533;i&#65533;&#65533;x&#65533;&#65533;&#65533;d&#65533;=&#65533;Z&#65533;j&#65533;&#65533;&#65533;&#65533;&#65533;o`&#65533;=&#65533;)o&#1309;&#65533;&#65533;&#65533;&#65533;&#65533;&#65533;&#65533;> &#65533;&#1777;&#65533;mL&#65533;&#65533;&#65533;,&#65533;4&#65533;&#428;&#65533;Y&#65533;&#65533;Ag&#65533;&#65533;9&#65533;z"&#65533;&#65533;&#65533;&#65533;&#65533;&#65533;&#65533;&#65533;Ji&#65533;{'&#65533;&#65533;&#65533;&#65533;&#65533;`&#65533;&#1602;l &#65533;&#65533;"U&#65533;!&#65533;&#65533;HZV&#65533;)[&#65533;&#65533;;q&#65533;&#65533;M&#65533;M:4;&#42803;&#747;&#65533;&#65533;Ad&#65533;&#65533;&#65533;iA&#65533;&#65533;Bz&#65533;B&#65533;&#65533;&#65533;&#65533;@8c&#65533;&#65533;&#65533;&#65533;&#65533;Vv&#65533;&#65533;Cn&#1826;&#65533;~:&#65533;&#65533;&#65533;&#65533;&#65533;A+&#65533;06K!N&#65533;'&#65533;&#65533;&#65533;&#65533;7&#65533;&#65533;=&#65533;<0&#65533;&#947;e&#65533;&#65533;q&#65533;d&#65533;#&#65533;&#65533;&#65533;~&#65533;p&#65533;&#65533;|&#65533;&#245;&#65533;&#663;kq&#65533;&#65533;~0wX(I&#65533;&#65533; Ti&#65533;&#65533;&#65533;s&#65533;KN&#65533;&#65533;&#65533;X&#65533;6h!h&#65533;&#65533;&#65533;&#65533;&#65533; &#65533;Q]&#65533;4&#65533;
&#65533;&#65533;	&#65533;on&#65533;v&#65533;Y&#65533;;bzT&#65533;{&#65533;&#65533;9f&#65533;G&#65533;*/&#65533;&f&#65533;8g&#65533;&#65533;cwu&#65533;&#65533;&#65533;^vG&#65533;&#65533;H&#65533;&#65533;t&#65533;&#65533;a&#65533;x&#65533;^c,ns&#65533;&#65533;&#65533;&#1935;&#65533;z&#65533;&#1914;&#238;*&#65533;&#65533;&#65533;'&#65533;&#65533;&#65533;?B&#65533;&#65533;	&#65533;&#65533;&#498;&#65533;Pn w&#65533;=&#65533;N]&#65533; &#65533;&#65533;&#65533;&#65533;&#65533;&#65533;&#65533;? &#339;&#65533;&#65533;<6&#65533;&#65533;_&#65533;&#65533;&#65533;lQYQ&#65533;$&#65533;&#65533;.[b&#65533;&#65533;z&#65533;&#65533;&#65533;D&#65533;&#65533;&#65533;FBKi&#65533;&#65533;&#65533;R&#65533;&#65533;&#65533;&#65533;"_&#65533;"Q6&#65533;&#65533;KOS&#65533;Y&#65533;&#65533;G&#65533;&#1807;&#65533;Q&#65533;%&#65533;%}&#65533;&#65533;r&#65533;&#65533;&#65533;&#65533;7|&#65533;&#65533;&V}&#65533;[&#65533;&#65533;?X&#65533;$&#65533;&#65533;\&#65533;t&#65533;"o.&#65533;1W&#65533;&#65533;Jw&#65533;C_&#65533;A&#65533;&#65533;.(~bt-&#65533;w&#65533;&1Iz&#65533;c4&#65533;&#65533;KV&#65533;3 G&#65533;ekGF&#65533;&#65533;f&#65533;C_~&#65533;&#65533;+]f&#65533;&#65533;5&#65533;Uh&#65533;&#450;2E&#65533;DL&#65533;&#65533;o&#65533;&#65533;3&#65533;Z`}&#65533;&#65533;6&#65533;&#65533;18&#65533;z"&#65533;CFDX&#65533;&#65533;i&#65533;&#65533;&#1472;&#65533;&#65533;rFA&#65533;w|&#65533;W?&#42433;)&#65533;R&#65533;*t&#65533;v&#65533;&#65533;7&#65533;6&#65533;&#65533;3&#65533;}&#65533;2&#65533;|&#65533;&#448;&#65533;&#65533;+&#65533;{o&m&#65533;&#65533;&#65533;sR&#65533; t&#65533;#)uGU&#65533;&#65533;&#65533;~&#65533;&#65533;&#65533;j&#65533;&#65533;Q&#65533;&#65533;W`&#65533;Wq&#65533;Q&#65533;h&#65533;&#65533;bN&#65533;U7&#65533;J[&#65533;o&#65533;&#65533;s	&#65533;&#65533;&#1250;&#65533;&#65533;&#65533;f&#65533;&#65533;&#65533;&#65533;&#65533;&#1858;?&#65533;&#65533;&#65533;e&#65533;{fv6/ 0&#65533;U8T&#65533;dax&#65533;r&#1745;z/r^xy}&#25212;&#1547;&#65533;&#65533;&#1637;?g&#65533;~&#65533;&#65533;&#65533;&#65533;'a&#65533;b&#65533;&#65533;&#65533;&#904;%V@6&#65533; &#65533;&#65533;&#65533;&#65533;1jf~&#65533;(X&#65533;o&#65533;&#65533;$&#65533;$&#65533;&#65533;&#65533;&#65533;o&#65533;xb50&#65533;&#65533;ZM&#65533;\3&#522;G &#65533;&#65533;Hi&#1082234;8n&#65533;&#65533;,&#65533;Q*x &#65533;&#65533;h&#65533;3'8@Q7&#65533;B&#65533;&#65533;(wW&#65533;V~y&#65533;Z&#1091;&#65533;h&#65533;&#65533;&#65533;y&#65533;x&#65533;&#65533;&#65533;n:&#65533;&#65533;n&#65533;yH&#65533;:&5$&#65533;&#65533; P `&#65533;%&#1080;&#65533;&#65533;>2&#65533;&#65533;#&#65533;!{c&#65533;&#1473;`~3eT&#65533;yA{@Q&#65533;&#65533;|!9`&#65533;&#65533;C&#65533;&#65533;&#1485;&&#65533;"t&#65533;&#65533;A&#65533;=&#65533;f&#65533;&#65533;&#65533;g&#65533;)&#65533;2&#65533;*`&#65533;&#65533;&#65533;&#65533;&#65533;&#65533;*~&#65533;2!&#65533;d=&#65533;a&#65533;&#65533;>Sw@2&#65533;&#65533;&#65533;IG&#65533;k&#65533;|&#65533;&#65533;&#1861;&#65533;&#65533;x&#65533;&#65533;&#65533;&#65533;&#65533;[&#65533;X&#65533;uT&#65533;&#65533;&#1496;3)H&#65533;(&#65533;&#65533;&#65533;Szhi&#65533;&#65533;uG&#277;&#65533;&#65533;&&#65533;&#65533;&#65533;&#65533;&#65533;T{)j&#65533;&#65533;&#65533;&#65533;+&#65533;4&#65533;&#65533;4!ePS&#65533;&#65533;&#65533;17&#65533;&#65533;by&#65533;bP&#65533;c
3T&#1845;&#65533;l8&#65533;&#65533;&#65533;[P8Ff&#65533;&#65533;)<F&#65533;&#65533;I&#65533;&#65533;-&#65533;&#1628;&#65533;&#65533;1&#65533;v]&#65533;&&#65533;&#65533;)&#65533;U&#65533;&#65533;)&#65533;&#65533;fZ&#65533;J&#65533;&#65533;u&#65533;\&#65533;&#65533;g.&#65533;&#65533;&#65533;&#65533;Z9&#1282;&#65533;IVvsi&#65533;r&#65533;&#1428;p&#65533;&#65533;&#65533;&#65533;&#65533;&#65533;]&#65533;&#65533;&#65533;X &#65533;&#65533;o&#65533;t&#65533;B?B#'&#65533;c&#65533;V&#65533;Y&#65533;:&#65533;e&#65533;&#65533;&#65533;V&#65533;&#65533;&#65533;&#65533;a&#603;&#65533;IDb &#65533;E&#65533;&#65533;wA&#65533;6&#65533;F&#65533;n&#1122;s&#65533;&#65533;P&#65533;&#2655;u&#65533;&#65533;&#65533;&#65533;&#65533;&#65533;N&#65533;5FZ\&#65533;Q}&#65533;q:7&#65533;&#65533;8-&#65533;|&#65533;&#65533;&#65533;&#65533;=&#65533;6&#65533;  &#65533;h&#65533;&#1189;f&#65533;X&#65533;@&#65533;&#65533;M&#65533;&#65533;s[&#65533;&#65533;&#65533;Glh&&#65533;&#65533;&#1501;&#1175;W&#65533;vt&#65533;Wx&#65533;&#1704;7&#65533;&#65533;MVg&#65533;OE&#65533;ERJk*&#65533;e&#65533;&#65533;&#65533;T&#65533;*O&#65533;:&#65533;&#65533;&#65533;&#65533;&#65533;&#65533;&#65533;&#65533;An&#65533;&#65533;Y&#65533;y?&#65533;&#65533;&#65533;&#65533;ze=j&#65533;&#65533;&#65533;&#65533;&#65533;&#65533;RS&#65533;&#65533;2&#65533;w&#65533;&#65533;&#65533;&#65533;&#65533;&#407;PB&#65533;'o&#65533;&#65533;&#65533;Vo&#477;&#65533;&#65533;\&#65533;j&#65533;&#65533;r&#65533;&#65533;&#65533;}&#186;&#65533;&#65533;&#65533;&#65533;t&#65533;&#1616;&#65533;z$:&#65533;&#65533;&#65533;&#65533;&#1146;_&#65533;&#65533;&#65533;&#65533;2*&#65533;.&#65533;&#65533;c&#65533;}6&#65533;&#65533;Ht;&#65533;}&#65533;	&#65533;C%*&#65533;t&#65533;&#1162;&#65533;&#65533;&#65533;&#65533;&#716758;zQ&#65533;S&#65533;b&#65533;$&#65533;&#65533;&#678;&#65533;&#65533;&#65533;*>&#65533;&#65533;M&#65533;*&#65533;ZQ&#65533;."&#65533; &#65533;Y&#65533;&#65533;d&#65533;M&#65533;(C&#65533;9d&#65533;,&#602;&#65533;(&#65533;&#1516;^&#65533;*g&#65533;&#65533;7e&#65533;&#65533;&#65533;j{&#65533;&#65533;6&#65533;f&#65533;U&#65533;&#1170;&#65533;&#65533;$&#65533;&#65533;@&#65533;&#65533;&#65533;mE&#65533;9"J&#65533;&#65533;1&#65533;^#G1&#65533;&#65533;:&#65533;&#65533;&#65533;&#65533;&#65533;&#65533;)&#65533;F&#65533;&#65533;&#615;H&#65533;J&#65533;)&#65533;&#65533;`&#65533;/9&#1043;&#65533;W^&#1127;&#65533;N&#65533;5P&#65533;UK&#65533;S&#65533;!&#17576;&#65533;>#W 4zh&#65533;&&#65533;j(&#65533;-p&#65533;&#65533;&#65533;&#1590;n&#65533;&#65533;J&#65533;Y&#65533;1kJ&#65533;)&#65533;&#65533;&#65533;	*B&#65533;&#65533;
L<y%&#65533;&#65533;d&#65533;&#65533;&#65533;&#65533;&#65533;Z&#1336;X&#65533;5&#65533;%&#65533;&#65533;&#65533;g(&#65533;Z&#65533;&#65533;{$('&#65533;N&#65533;&#65533;&#65533;W&#65533;&#65533;&#65533;EsH&#65533;&#65533;N&#65533;{2*&#65533;&#65533;B&#65533;&#65533;&#65533;&#65533;&#458;&#65533;&#65533;&#65533;e&&#65533;&#65533;76&#65533;&#65533;l&#65533; t&#65533;&#65533;&#65533;&#760;&#65533;&#48847;&#764;&#65533;[&#65533;&#65533;4B&#65533;&#65533;Ob&#65533;&#65533;!q&#65533;A&#65533;&#65533;&#65533;V&#65533;k6YT&#65533;I}{-[kZ>fu'&#65533;2&#65533;&#65533;A&#65533;&#65533;2&#65533;g&#65533;&#65533;<A&#65533;&#65533;&#65533;f.&#1147;&#65533;&#65533;Z&#65533;.&#1387;X&#65533;&#65533;&#65533;&#65533;Yi+P&#65533;&#65533;&#65533;B(&#65533;k&#65533;};&#65533;{U&#65533;&#65533;&#65533;$&#65533;yx&#65533;<&#65533;s&#65533;T&#777;&#65533;sd&#1525;2d&#65533;^&#65533;&#65533;`k(&#65533;&#65533;&#65533;/`n&#65533;5S!&#65533;&#65533;&#65533;JO6&#65533;T)&#65533;&#65533;&#65533;&#65533;&#65533;+&#265;&#65533;0\-&#65533;&#1727;&#65533;f&#65533;&#65533;6J@n&#65533;	yp&#65533; &#65533;&#65533;@&#65533;&#65533;H2&#65533;E&#65533;#8*d;&#65533;}&#250;&#65533;&#65533;&#65533;{-&#635;&#65533;&#65533;+&#65533;H&#65533;[ _@$&#65533;&#65533;! Y44&#65533;&#65533;&#65533;&#65533;el( }<- &#65533;&u&#65533;&#65533;&#420;&#65533;&#65533;&#737;&#65533;q&#65533;@&#65533;v, &#65533;&#65533;&#65533;$&#65533;&#65533;&#65533;&#65533;	&#65533;(11&#65533;[&#168;&#65533;&#65533;+K&#65533;<&#65533;1K&#65533;/kL;&#65533;&#65533;&#65533;&#65533;J&#65533; z8&#65533;	&#65533;&#65533;&#65533;&#65533;
&#65533;&#65533;!4&#65533;&#65533;rZ&#65533;&#65533;&#65533;2H&#65533;hkC&#423;+&#65533;o&#65533;F&#65533;&#65533;&#385;&#65533;&#525;L&#65533;&#65533;&#65533;HT\"&#65533;P&#721;&#65533;
&#65533;&#65533;OP&#65533;&#65533;&#65533;&#65533;&#65533;s&#65533;%'&#65533;,^m&#65533;<ZQ&#65533;!&#65533;6&#65533;9&#65533;<+y`&#65533;p&#65533;&#65533;|&#65533;6
,n&#65533;&#65533;&#65533;&#65533;&#65533;e&#65533;#[&#65533;&#65533;&#65533;&#621;&#65533;&#959;&#65533;&#65533;OR&#65533;_&#65533;o.&#65533;&#65533;\&#65533;]&#65533;	%&#65533;&#65533;{&#65533;/N&#65533;5
&#65533;!vs-YpBD&#65533;&#65533;.&#65533;\&#65533;&#65533;0&#65533;So&#65533;&#65533;i&#65533;&#65533;+&#65533; 57&#65533;	a&#65533;`&#65533;] &#65533;&#888;.]&#65533;5'&#65533;aT&#65533;$&#65533;&#65533;O&#65533;&#65533;&#65533;&#65533;&#65533;&#384;&#65533;3q&#65533;`4)p5	`&#65533;&#65533;I
eR1&#65533;&#65533;&#65533;+@	&#65533;&#65533;&#65533;&#65533;T&#65533;B&#65533;&#65533;&#65533;&#65533;&#65533;&#65533;&#65533;a*x&#65533;&#65533;&#65533;&#65533;x&#65533;o&#65533;&#65533;p&#65533;D@v-&#65533;]&#65533;
^@@&#65533;	1&#65533;P
&#65533;/a?&#65533;&#65533;&#65533;d&#65533;t&#65533;&#65533;&#65533;&#65533;&#65533;L&#65533;&#65533;&#65533;&#65533;&#65533;1&#65533;j&#65533;}&#65533;&#1485;&#65533;g7&#65533;&#65533;W&#65533;&#65533;&#65533;:&#65533;&#65533;&#65533;&#65533;&#65533;&#65533;&#65533;v  &#65533;&#65533;&#65533;2&#65533;E\&#65533;&#65533;}ta&#65533;&#65533;}&#65533;&#65533;IG&#65533;Z!&#65533;&#65533;9&#65533;&#65533;&#65533;	T&#65533;&#65533;&#65533;3&#65533;&#65533;	cP~	b&#65533;&#65533;&#65533;&#65533;&#624;Sk&#65533;a?&#65533;&#65533;&#65533;&#65533;7I-
@&#65533;{&#65533;xz&#65533;&#65533;}&#65533;&#65533;&#65533;*&#65533;o&#65533;&#65533;R&#65533;&#65533;&#65533;&#65533;&#65533;m	&#65533;m&#1897;p&#1359;&#65533;&#65533;Z]&#65533;&#65533;&#65533;&#65533;,&#65533;w&#65533;@&#65533;JV&#65533;&#65533;f&#65533;&#65533;R&#65533;6!&#65533;"&#856;$;&#65533;&#65533;&#65533;&#65533;&#65533;&#65533;+&#65533;&#1057;&#65533;&#65533;`7&#65533;&#65533; &#65533;&#65533;&#65533;&#65533;
L&#65533;@&#65533;:&#65533;K&#65533;g@,&#65533;R[&#65533;&#65533;&#65533;K&#65533;&#65533;O"3&#65533;&#65533;&#65533;k@&#65533;&#65533;-	#&#1067;&#65533;&#65533;&#65533;N&#1778;W&#65533;TG&#65533;&#65533;z&#65533;-&#65533; &#65533;v&#65533;&#65533;&#65533;|P&#65533;&#65533;&#1351;m45}Y`&#65533;j&#65533;/[&#65533;&#65533;&#65533;&#65533;D3&#65533;	&#65533;d:/(_&#65533;j&#65533;&#65533;g&#65533;oLyM&#65533;&#65533;&#65533;&#65533;}&#65533;&#65533;&#65533;&#65533;&#65533;&#65533;M&#65533;e@&#65533;Z&#65533;&#65533;&#65533;&#65533;F)~&#65533;&#65533;	&I&#1069;9&#65533;R&#65533;XN&#1987;&#65533;r&#65533; &#65533;&#65533;
^-fdc&#65533;e^&#65533;&#65533;&#65533;?&#65533;&#65533;&#65533;&#65533;-I&#65533;&#65533;*&#65533;&#65533;&#65533;&#65533;o&#65533;&#65533;&#65533;!Y&#65533;-&#65533;V&#65533;$my&#65533;&#65533;&#65533;'&#65533;&#65533;A&#65533;G&#65533;J&#65533;E\<&#65533;&#65533;&#65533;&#65533;&#65533;&#65533;&#65533;^&#65533;nO&#65533;n1&#9808;&#65533;&#65533;M&#65533;&#65533;&#65533;K&#65533;&#65533;,&#65533;f&#65533;&#508;8&#65533;&#65533;&#65533;&#65533; al&#65533;w&#65533;&#65533;
&#65533;=za&#65533;>&#65533;&#65533;&#65533;&#65533;{)&#65533;&#65533;Y&#65533;&#65533;&#65533;&#65533;&#65533;	&#65533;&#65533;1&#65533;v&#65533;&#65533;z&#65533;&#65533;[P"&#65533;N&#65533;&#65533;&#65533;i&#65533;&#65533;n&#65533;&#985;&#65533;&#65533;&#65533;N&#65533;&#65533;]&#65533; ?|&#65533;G&#65533;dp&#65533;^&#65533;	&#65533;&#65533;oE&#65533;tkXD&#65533;?&#65533;&#65533;&#65533;1&#65533;&#65533;&#65533;_&#65533;&#65533;z&#65533;a&#65533;&#65533;3&#65533;z &#65533;&#65533;&#65533;&#65533;&#65533;&#65533;&#65533;&#65533;&#65533;&#65533;&#65533;6&#65533;r<&#65533;%;&#65533;&#65533;&#65533;z&#65533;&#65533;&#65533;&#65533;v&#65533;&#65533;o`&#65533;&#65533;&#65533;&#65533;-&#65533;pD&#65533;&#743;?~&#65533;1&#65533;8.&#65533;&#65533;&#65533;&#65533;&#65533;&#65533;&#65533;&#65533;&#65533;]&#65533;@cg&0&#65533;&#65533;&#65533;&#65533;-/&#65533;~&#65533;&| V&#65533;~&#65533;&#65533;&#65533;&#65533;&#65533;*&#882;&#65533;&#65533;&#65533;`r?I&#65533; &#65533;&#65533;&#65533;-&#65533;z&#65533;2>&#65533;-&#65533;&#65533;L93&#65533;&#65533;~&#65533;&#162;&#65533;&#65533;&#65533;&#65533;&#65533;&r&#65533;&#65533;&#65533;&#65533;
?&#65533;&#65533;&#65533;v&#65533;&#65533;&#65533;&#65533;K&#65533;&#65533;&#65533;&#65533;&#65533;y&#65533;a?&#65533;s&#65533;w&#65533;&#65533;k&#65533;F?&#65533;&#65533;&#65533;zp&#1518;&#65533;s&#65533;	&#65533;&#65533;&#65533;&#65533;`u&#65533;&#65533;&#65533;&#65533;T&#65533;&#65533;f&#65533;&#65533;#&#65533;`&#65533;&#65533;&#65533;&#65533;&#256;9&#65533;_&#65533;&#65533;l&#65533;p
&#65533;0&#65533;&#65533;&#65533;&#65533;&#65533;&#65533;&#65533;&#65533;&#65533;&#65533;&#65533;u&#65533;&#65533;St&#65533;&#65533;@e&#65533;T$X&#65533;&#65533;A&#65533;	.d&#65533;&#65533;&#65533;C&#65533;%N&#65533;8&#65533;&#65533;&#65533;h&#872;T&#65533;C&#65533;!1<Qr&#65533;&#65533;&#65533;"?&#65533;&#65533;d&#65533;&#65533;z&#65533;&#65533;(&#65533;e&#65533;V&#65533;&#65533;9&#65533; &#65533;&#65533;&#65533;O&#65533;A&#65533;%Z&#65533;&#65533;&#65533;d&#65533;`a&#65533;	&#65533;Q&#65533;N&#65533;Z&#65533;a0&#65533;'&#65533;L&#1617;&#65533;&#65533;%a&#65533;&#65533;&#65533;l Ah&#65533;&&#65533;p&#65533;&#65533;Z&#65533; &#65533;&#65533;[&#1518;&#167;D&#1585;&#65533;E&#65533;O&#65533;&#65533;[&#65533;&#65533;&#65533;&#65533;&#65533;a=&#65533;&#65533;&#65533;&#65533;&#65533;o&#65533;L[m&#65533;&#65533;x"~X`.g&#1057;&#65533;&#65533;&#65533;@C&#2047;&#65533;&#65533;&#65533;&#65533;&#65533;k&#65533;&#65533;e&#990;1&#65533;&#65533;&#65533;&#65533;T&#65533;&#65533;J&#65533;&#65533;&#65533;&#65533;&#65533;`3 &#65533;&#65533;p&#65533;&#591;q&#65533;&#65533;&#65533;&#65533;T~&#65533;&#65533;&#65533;u&#65533;&#65533;i&#65533;fx[&#65533;*&#65533;&#65533;^&#1594;9&#65533;\&#65533;&#15407;&#32516;&#65533;!B&#65533;&#65533;(X&#65533;&#65533;}&#65533;@S&#1089;&#65533;&#65533;&#65533;t&#65533;o@&#37551;&#65533;&#65533;o$&#65533;(&#65533;A'&#65533;n&#65533;&#65533;&#65533;C&#65533;&#65533;&#65533;&#65533;c&#65533;&#65533;&#65533;&#65533;&#65533;&#65533;C&#65533;&#65533;&&#65533;&#65533;&#65533;&#65533;qE	&#65533;&#65533;C^&#1604;,&#65533;&#65533;&#65533;jhiq&#481;&#65533;{&#65533;&#65533;R&#65533;>&#65533;4&#65533;>7T9U&#65533;&#65533;&#65533;H(&#65533;&#65533; S#b9&#65533;&#65533;RD&#65533;&#65533;&#65533;9t&#65533;&#65533;o&#65533;&#65533;&#65533;L&#65533;&#65533;&#65533;A*&#35042;'4&#13619;&#65533;$&#65533;&#65533;&#65533;&#65533;&#65533;&#65533;\&#65533;<&#65533;&#65533;s86j&#169;F%&#65533;&#65533;&#65533;&#65533;&#65533;&#65533;&#65533;&#65533;&#65533;u47h*&#1039;&#593;&#65533;&#65533;K-&#65533;&#65533;=&#65533;d&#65533;MMC&#65533;K&#65533;)%&#65533;&T2&#65533;,@DNO>%&#65533;UZk@[&#65533;BMZ&#65533;AEsvXb&#65533;M&#65533;|&#65533;2&#65533;`&#65533;u&#65533;Yh&#65533;&#65533;]&#65533;&#65533;&#65533;&#65533;,Zn&#65533;&#65533;6&#65533;)8&#65533;&#65533;&#65533;F
a&#65533;f&#65533;Uw]v&#65533;&#1475;q&#65533;H`&#65533;m&#65533;^|&#65533;^q&#65533;8&#65533;\Y&#65533;x`&#65533;&#65533;&#65533;&#65533;&#65533;&#65533;&#65533;7&#65533;&#65533;v&#65533;a&#65533;2&#65533;&#65533;W"!&#65533;&#65533;b&#65533;&#65533;&#65533;)&#65533;2&#65533;&#65533;c&#65533;mh&#65533;K69&#65533;>&#65533;&#65533;!Ov&#65533;&#65533;omdf&#65533;k&#65533;ZCSV&#65533;&#65533;&#65533;{&#65533;Y&#1241;&#65533;Ef[~6&#65533;&#65533;9i&#65533;&#65533;FSh&#65533;&#65533;&#65533;b&#65533;&#65533;&#65533;&#65533;:&#296;&#65533;&#65533;zk&#65533;&#65533;&#65533;&#65533;
&#65533;k&#65533;&#65533;>Li&#65533;&#65533;V{m&#65533;Df&#65533;m&#65533;&#65533;r;n&#65533;&#65533;&#65533;n&#65533;CE{o&#65533;&#65533;&#65533;;&#65533;&#65533;&#65533;&#65533;o&#65533;'&#65533;p&#65533;G|q&#65533;g&#65533;&#65533;&#65533;|r&#65533;&#65533;&#65533;r&#65533;)w<s&#65533;&#65533;&#65533;&#65533;&#65533;C/&#65533;&#65533;&#65533;Kg&#65533;&#65533;80u&#65533;[&#65533;&#65533;&&#65533;&#65533;&#65533;&#65533;u&#65533;&#766;u&#65533;o&#65533;}w&#65533;{&#65533;&#65533;w&#65533;&#65533;~x&#65533;7&#65533;x&#65533;W~y&#65533;w&#65533;y&#35031;~z&#43767;&#65533;z&#65533;&#65533;~{&#65533;&#65533;&#65533;{&#65533;&#65533;W>  !&#65533; P ,&#65533; d &#65533;&#65533;  &#65533; &#65533;H&#65533;&#65533;&#65533;&#65533;*\&#560;&#65533;&#199;#J&#65533;H&#65533;&#65533;&#331;3j&#65533;&#561;&#65533;&#463; C&#65533;\B&#65533;&#65533;&#531;(S&#65533;\&#626;&#65533;&#727;0c&#65533;&#65533;I&#65533;&#65533;&#859;8s&#65533;&#65533;)&#65533;&#65533;#?g&#65533;J&#65533;&#65533;&#1123;H&#65533;*9&#65533;aA&#65533;E&#65533;*&#65533;J&#65533;&#65533;&#1387;X&#664;@`&#65533;&#65533;`&#65533;&#65533;K&#65533;&#65533;&#1615;` 5&#65533;&#1655;p&#65533;&#669;;&#65533;&#65533;	K&#65533;&#65533;&#2047;&#65533;m*x@ @&#65533;+^&#65533;8$&#65533;&#65533;&#65533;&q&#1784;&#65533;&#65533;&#728;&#65533;H&#65533; &#65533;&#65533;&#65533;@3&#65533;M:.w8&#65533;&#65533;w((&#65533;K&#734;}&#65533;&#65533;&#65533;&#65533;<0 Y&#65533;W&#65533;&mN&#65533;&#65533;&#65533;&#65533;&#531;+_&#956;&#65533;&#65533;&#65533;&#1059;K&#65533;N&#65533;&#65533;&#65533;&#65533;&#1587;#_&#65533;=!q&#65533;7oG&#65533;&#65533; A&#65533;4&#65533;&#65533;&#958;&#65533;&#65533;&#65533;&#65533;&#65533;&#735;O&#65533;>{&#65533;|&#65533;&#65533;&#65533;&#65533;5A&#65533;&#65533;8 !&#65533;}h&#65533;&#65533;&&#65533;&#65533;&#65533;&#65533;&#65533;7D&#65533;&#65533;~&#65533;&#65533;D&#65533;y&#65533;u&#65533;&#65533;Lv&#65533;&#65533; &#65533;(&#65533;vR%&#65533;&#65533;	(f&#65533;&#65533;&#65533;*n&#65533;_&#65533;/=f^d&#65533;	Q"m8&#65533;x,&#65533;&#65533;&#65533;	)$&#65533;&#65533;H&#65533;f3&#65533;X&#65533;&#65533;7&#65533;&#65533;&#65533;DQ&#65533;&#65533;&&#65533;8&#65533;C&#65533;&#65533;AL&#65533;&#65533;U]&#65533;h&#65533;h&#65533;&#65533;&&#65533;$QH&#65533;$&#65533;&#65533;&#65533;&#65533; &#65533;&#65533;eL&#65533;w^9D&#65533;&#26560;*(&#65533;&#65533;(&#65533;&#65533;U&#1193;(h&#65533;Q$Y&#65533;a]4&#35160;f&#65533;&#65533;}&#65533;&#65533;&#65533;"&#65533;X*&#65533;&#65533;
&#65533;9
&#65533;i&#65533;u&#65533;B&#65533;&#65533;&#65533;&#43760;J&#65533;&#65533;V&#65533;&#65533;@k&#65533;&#65533;&#65533;9g&#65533;F&)d"&#65533;&#65533;&#65533;&#65533;A-xj[&#65533;V"&#65533;k&#65533;>)&#65533;Z&#65533;&#65533;&#65533;&#65533;f&#65533;m&#65533;?&#65533;z(&#65533;&#65533;&#65533;&#65533;&#65533;A&#65533;&#65533;&#65533;.&#65533;&#65533;&#65533;&#65533;&#65533;Y&#65533;&#65533;&#65533;+/&#65533;&#65533;~ko&#65533;&#65533;KnD&#65533; &#65533;/&#65533;z^&#65533;&#65533;&#65533;9&#65533;&#65533;'&#65533;I4&#65533;n&#65533;&#65533;&&#65533;o&#65533;&#65533;&#65533;&#65533;E[&#65533;&#65533;&#65533;&#65533;*&#65533;&#65533;&#65533;&#65533;&#65533;&#65533;&#65533;&#761;&#65533;?Lf&#65533;&#65533;&#65533;&#65533;k&#65533;n&#65533;,&#65533;&#816;i&#65533;&#65533;%&#65533;\AsZ&#65533;&#65533;&#65533;F&#65533;$Ay&#65533;FF&#65533;@l.D&#65533;&#65533;L3g3&#65533;&#65533;F&#65533;&#65533;sB&#65533;&#65533;2&#65533;6m&#65533;J&#65533;i&#65533;`&#65533;&#65533;&#237;&#65533;I]&#65533;&#65533;&#65533;&#65533;&#65533;B1h&#65533;&#65533;@&#65533;&#65533;a&#65533;}T&#65533;?&#65533;mv&#65533;h&#65533;&#65533;;Y/$&#65533;&#65533;r&#65533;m&#65533;&#1864;&#65533;&#65533;f&#65533;6&#65533;&#65533;&#65533;&#993;&#65533;vB&#65533;&#65533;&#65533;@&#65533;$&#65533;&#65533;w&#65533;&#65533;>.&#65533;&#65533;;S&#65533;3&#65533;&&#65533;=f&#65533;&#65533;&#505;&#31795;t&#65533;.&#65533;3&#65533;}&#65533;kC&#65533;]-&#65533;_&#65533;&#65533;&#65533;;-^&#65533;&#65533;&#65533;&#65533;&#65533;&#65533;&#65533;&#65533;&#65533;&#65533;&#65533;\&#65533;<&#65533;MW/3I&#65533;"&#65533;&#65533;&#65533;&#65533;3&#65533;zlzV[g&#65533;&#65533;Y&#65533;&#65533;Jd&#65533;&#65533;&#65533;b&#65533;&#65533;&#65533;&#65533;&#65533;&#65533;=&#65533;&#65533;kM&#65533;&#65533;&#65533;\&#65533;&#65533;w&#65533;&#65533; ALp&#65533;&#65533;A&#65533;9&#65533;[B&#65533;b&#65533;&#65533;PK5&#65533;&#65533;Yv4&#65533;?&#65533;&#65533;&#65533;g`&#65533;/&#65533;&#65533;&#65533;~&#65533;K&#65533;&#65533;D&#65533;H&#65533;D&#65533;&#65533;&#65533;0&#65533;&#65533;	&#65533;J&#65533;&#65533;&#65533;<8&#65533;&#65533;m&#65533;&#65533;&#65533;&#65533;&#65533;&#65533;&#65533;&#65533;/#-&#65533;&#65533;&#65533;&#65533;&#65533;&#65533;&#65533;H4d&#65533;n&#65533;&#65533;90C&#65533;	J&#65533;~X!Z&#65533;yu!&#65533;eX:	M
i&#65533;&#65533;*&#65533;&#65533;&#65533;h,&#65533;f&#65533;EF&#65533;\&#65533;B:`&#65533;&#65533;5&#65533;g
t&#65533;a&#65533;&#65533;>&&#65533;;&#65533;&#65533;&#1778;&#65533;#:QRED&#65533;&#65533; )&#65533;&#65533;P@=H;R&#65533;H&#65533;&#65533; R*&#65533;&#65533;&#65533;&&#65533;C>&#65533;_'$&#65533;%w#)&#65533;ra&#65533;K*&#65533;JS&#65533;&#65533;N&#65533;&#65533;&#65533;&#65533;&#65533;&#65533;&#65533;&#65533;6&#65533;A.MY0L&#65533;(&#65533;c[&#65533;v&#65533;V&#65533;>{&#65533;&#65533;2&#887;H&#1424;&#65533;&#65533;@!&#65533;Q&#65533;I&#65533;)V0&#65533;&#65533;&#65533;PJ&#3466;A9;&#65533;&#65533;89uMl&#65533;%S3\d&#65533;$&#860;&#65533;&#65533;&#1337;&#65533;9&#65533;&#65533;K%&#65533;Rh&#65533;sQ$&#65533;	&#65533;&#65533;&#65533;fvT&#1664;@*P	P&#65533;&#65533;@&#65533;&#966;BG&#65533;&#65533;&#65533;M=y&#323;<&#65533;f&#65533;4E"&#65533;&#65533;p`\Y&#65533;H3R&#65533;&#65533;&#65533;&#65533;'&#65533;Z&#65533;&#1174;&#65533;u<Ho&#65533;&#417;&#65533;1*&#1856;nTE&#65533;&#65533;&#65533;&#65533;&#65533;@ ) R^&#65533;&#65533;&#65533;&#65533;D&#65533;&#65533;>&#65533;&#65533;&#65533;GC&#65533;R&#65533;&#65533;&#65533;"&#65533;&#65533;NH&#65533;`&#65533;&#65533;`5&#65533;`&#65533;&#65533;b- &#65533;&#65533;&#65533;&#65533;V&#65533;2U&#65533;3&#65533;+&#1090;)&#65533;&#65533;-&#65533;&#65533;^&#65533;&#65533;G(h&#65533;e-X\&#65533;Q&#65533;&#65533;&#496;?&#65533;n&#65533;T&#65533;jl&#65533;&#65533;&#65533;N&#65533;&#65533;&#1405;Z&#65533;&#65533;0&#65533;&#65533;p~&#65533;&#65533;&#65533;&#65533;&#65533;Y&#65533;*d;&#65533;&#65533;&#430;&#65533;d&#65533;.&#65533;Z+V&#65533;6  NU=&#65533;&#1581;&#65533;&#65533;&#1393;&#65533;-i!&#65533; &#65533;&#65533; &#65533;\f6[K&#65533;B&#65533;&#65533;	&#65533;&#65533;& &#65533;&#65533;:&#65533;&#65533;&#65533;l&#65533;AK@&#65533;&#65533;2&#65533;&#65533;'E_Z&#65533;&#65533;&#65533;T &#65533;x&#65533;&#65533;&#65533;&#65533;v]&#65533;&#65533;&#1494;lEY^YtU&#133;h&#65533;K&#65533; &#65533;*&#65533;&#65533;&#65533;.!DK^&#65533;P:|
FZ&#65533;&#1563;&#170;ok)&#65533;&#65533;pi&#65533;&#65533;C\6&&#65533;Z&#65533;}1&#65533;6&#65533;&#65533;+x&#65533;&#65533;J&#65533;&#65533;&#65533;{V&#65533;w7&#65533;&#65533;o*&#65533;&#65533;&#65533;1&#65533;t&#65533;&#65533;&#65533;&#65533;a&#65533;6	&#523;&#65533;&#65533;{~dtm&#65533;&#65533;eCYi\6$&#65533;&#65533;&#65533;"&#65533;&#1962;&#65533;9&#65533;pB]<2?&#65533;Y&#65533;}$xx&#65533;F#&#65533;&#65533;2&#65533;&#65533;B&#65533;A7@*&@9&#65533;&#65533;yo&#65533;&#65533;-;lY_w&#65533;\cx&#307;k1&#65533;&#65533;&#65533;J&#65533;_F*C2&#65533;&#555;2;&#65533;+&#65533;&#65533;&#65533;QI&#65533;&#65533;2&#65533;6-&#65533;A(L0&#65533;&#65533;&#65533; 1(d&#2028;&#65533;]I&#65533;&#65533;-bZ,&#65533;&#65533;&#65533;&#65533;&#65533;&#65533;i&#65533;&#65533;=&#65533;Ld&#65533;gyy^Q{)cjj&#65533;e&#65533;&#65533; &#65533;L&#65533;>&#65533;&#65533;K22^&#65533;&#65533;&#65533;f$*`&#65533;k&#65533;&#65533;.&#65533;)&#65533; H4&#65533;z-V&@&#65533;0&#65533;E&#65533;=K&#918;=&#65533;?&#65533;,&#65533;&#65533;^&#65533;IX&#65533;v&#65533;&#65533;&#65533;&#65533;&#65533;&#65533;V&#65533;dh&#65533;&#65533;&#1077;UM&#65533;ta&#65533;	!v&#65533;&#65533;&#65533;&#65533;h&#65533;$P;&#65533;&#65533;&#65533;M&#65533;&#65533;&#65533;&#65533;&#65533;:&#65533;Q&#65533;&#65533;i{&#65533;[&#65533;&#1008;&#65533;&#65533;e)_j w&#65533;&#65533;&#65533;&#65533;&#15877;c&#65533;q&#65533;&#65533;.&#65533;&#65533;Y)H&#65533;<&#65533;bQ&#65533;	&#65533;q&#945;&#65533;&#65533;*n&#65533;&#65533;&#65533;m@&#65533;&#65533;&#65533;&#758;&#65533;&#65533;&#65533;K&#65533;&#65533;4&#65533;&#65533;?&#65533;&#832;&#65533;W&#65533;&#65533;&#65533;d&#65533;6C?&#65533;>x_	9&#65533;$N&#65533;1P$!&#65533;&#65533;{&#65533;y&#65533;&#65533;M&#65533;L&#65533;&#65533;&#52737;u	;^&#65533;%4&#65533;qXg&#65533;&#65533;'v&#65533;&#65533;&#65533;+_&#65533;l&#65533;S-B&#65533;&#65533;6
&#65533;&#65533;	&#65533;s&#65533;dR&#65533;&#320430;[&#65533;w&#65533;&#65533;&#65533;&#65533;i6&#65533;?S&#65533;&#65533;&#65533;&#65533;s&#65533;&#65533;[&#65533;A&#65533;)^&#65533;ku&#65533;&#65533;&#65533;&#65533;wF_9&#65533;~
n&)Qj&#65533;&#65533;&#65533;&#65533;&#65533;&#65533;		:5&#65533;G&#65533;4&#65533;&#65533;; I&#65533;&#65533;&#65533;_f&#1411;G&#65533;<&#65533;Is&#924;p&#65533;&#65533;&#1144;W&#65533;&#65533;&#65533;&#65533;{&#65533;	&#65533;u`&#65533;W&#65533;?&#65533;kW-&#65533;L&#65533;sI&#65533;u&#65533;&#65533;o&#65533;W&#65533;&#65533;o\&#65533;5WS&#65533;&#65533;&#65533;&#65533;&#65533;&#65533;&&#65533;&#65533;5!w&#65533;x&#65533;EbX&#65533;~&#65533;ch/&#65533; 0&#65533;2K&#65533;x&#1927;&#65533;&#65533;.
&#65533;&#65533;&#65533;&#65533;f~&#65533;~&#65533;&#65533;$&#65533;&#65533;'&#65533;&#65533;o&#65533;e'&#65533;G|`Vv&#65533;^&#65533;&#65533;$n6f&#65533;&#65533;|&#65533;'wh{&#65533;&#65533;~&#65533;&#65533;D&#65533;&#65533;&#65533;&#65533;i/QG&#65533; W6!Agy&#65533;`&#65533;G&#65533;&#65533;&#65533;&#65533;y&#65533;&#65533;6xlr&#65533;&#65533;|UG.@&#65533;(&#65533;E!&#65533;K/&#65533;QE]/&#65533;aW&#65533;&#65533;&#65533;\&#65533;u&#65533;&#65533;uKx&#65533;&#65533;K&#65533;&#65533;~V&#65533;K&#65533; &#65533;S&#65533;a&#65533;&#65533;ViUPr&#65533;Y=&#65533;&#65533;bV&#65533;R&#65533;Fo&#65533;&#65533;I3Vg&#65533;Jp&#65533;#W&#65533;'p&#65533;&#65533;rC&#65533;T3&#65533;Q UU&#65533;&#65533;X&#65533;Y&#65533;4f&#65533;&#65533;&#65533;D&#65533;&#65533;&#65533;q&#65533;Wt&#65533;4q&#65533;L&#65533;g&#65533;&#65533;C&#65533;D)&#65533;&#65533;{$$^&#65533;&#65533;o&#65533;e[&#65533;1v&#65533;p&#65533;tO&#65533;&#65533;?7&#65533;&#65533;"~$x&#65533;&#65533;&#65533;&#65533;&#65533;&#451;&#65533;t&#65533;.Dk&#65533;Q&#65533;&#65533;&#65533;&#65533;=&#65533;!&#65533;u^&#65533;&#65533;&#65533;f&#65533;~&#65533;&#65533;H&#65533;&#65533;h&#65533;&#65533;Bb&#65533;xq&#65533;&#65533;&#65533;&#65533;&#65533;&#65533;&#65533;_&#65533;&#65533;&#65533;l&#65533; &#65533;&#65533;6&#65533;&#65533;&#65533;&#65533;hZ&#65533;u&#1349;4&#65533;&#65533;H&#65533;&#65533;&#65533;&#65533;&#65533;&#65533;&#65533;&#65533;&#65533;a&#65533;\&#65533;&#65533;&#65533;]&#65533;r&#65533;&#65533;&#65533;4^&#65533;&#65533;&#65533;&#65533;h^&#65533;f&#65533;&#334;&#65533;8&#65533;h&#65533;&#65533;<"&#65533;&#65533;8%&#65533;D&#65533;&#65533;&#65533;Pn&#65533;&#65533;D{j&#1559;oK&#65533;&#65533;:&#1615;<iP&#65533;&#65533;^X&#65533;&#65533;&#65533;fA&#65533;&#65533;w:c&#65533;&#65533;'t&#65533;h&#65533;&#65533;XF&&#65533;&#65533;&#65533;dU&#65533;S&#65533;&#65533;"&#65533;6k/&#65533; m&#65533;G&#65533;&#65533;h&#65533;O&#65533;6&#65533;M&#65533;7I&#65533;&#65533;&#65533;4b&#65533;8zO&#65533;L&#65533;&#65533;6&#65533;&#65533;&#65533;&#65533;~PXYY&#65533;P	&#65533;&&#65533;m&#65533;Q~&#65533;&rfS{gi&#65533;(&#65533;&#65533;&#1494;D&#65533;QS&#65533;!&#326;&#65533;5mbM06$&#65533;&#65533;&#65533;b}&#65533;&#983;umDq&#65533;&#65533;fWoC&#65533;&#65533;H{&#65533;g&#65533;F&#65533;8&#65533;m;Hj&#65533;tp@Pi"&#65533;x&#65533;&#65533;_&#65533;&#65533;K&#65533;&#65533;&#65533;&#65533;&#65533;,&#65533;&#65533;&#65533;9&#65533;&#65533;&#65533;&#65533;u&#65533;YN&#65533;&#65533;k&#65533;i&#65533;&#65533;D&#1234;5H|Z&#65533;ck&#65533;^&#65533;u&#65533;iXFg&#65533;&#65533;v5R&#65533;c&#65533;c`5&#65533;&#65533;d&#65533;&#65533;&#65533;&#65533;k&#633;&#65533;&#65533;&#65533;! r&#65533;&#65533;&#65533;e&&AB&#65533;&#65533;_&#65533;=&#65533;&#65533;f&#65533;h&#65533;A&#65533;&#65533;&#65533;&#65533;r&#65533;&#65533;ISdir&#65533;A&#65533;&#65533;&#65533;&#50709;&#65533;&#65533;&#65533;&#65533;&#65533;!&#65533;&#65533;&#65533;xa&#1833;&#65533;yNl&#65533;&#65533;h&#65533;&#65533;3$&#177;(B&#65533;&#65533;&#65533;&#65533;uD&#65533;&#65533;F&#65533;&#65533;;/&#65533;&#65533;pF=&#65533;Xg&#65533;&#65533;&#65533;&#65533;(3&#65533;:
7	|1&#65533;&#65533;!:9&#65533;Y>Z4Is&#65533;8&#65533;&#65533;]v
%&#65533;x&#65533;(v&#65533;r&#65533;i&#65533;</&#65533;~]&#65533;`G&#65533;D&#65533;&#65533;X&#65533;&#65533;:'+J/S&#65533;h&#65533;u&#65533;&#65533;&#65533;&#65533;&#65533;&#65533;QJ'vG|&#65533;e&#65533;L&#65533;&#576;JN&#65533;p"&#65533;Y&#65533;fve&#65533;B*&#65533;&#65533;W&#65533;&#65533;&#65533;t'&#65533;J&#65533;/2H&#65533;d&#65533;&#65533;&#65533;"&#65533;&Bx&#65533;&#65533;S&#65533;43X&#65533;&#65533;"&#65533;&#65533;"&#65533;W;&#65533;&#65533;&#65533;&#65533;&#65533;j&#65533;&#65533;&#65533;:}&#65533;&#65533;&#65533; &#65533;&#65533;Jv&#65533;&#65533;L&#65533;	&#65533;`&#65533;Y&#65533;&#65533;i&#65533;*:&#65533;`&#65533;*&#65533;x&#295;ms&#65533;t&#65533;&#65533;&#65533;E&#65533;&#65533;B&#65533; &#65533;&#65533;V&#65533;I&#65533;&#65533;A&#65533;,&#684;&#65533;'c<'Y&#65533;j&#65533;&#258;&#65533;&#65533;q&#65533;&#65533;QR$2X&#65533;9&#65533;&&#65533;u&#65533;c"w+&#65533;o.&#65533;)&#65533;0L'&#65533;&#65533;7V&#65533;
+iz&#65533; &#65533;&#65533;&#65533;&#65533;&#65533; &#65533;H&#65533;/SO&#65533;&#65533;5&#65533;m&#65533;Z&#65533;&#65533;zt/J&#65533;&#65533;&#65533;&#65533;&#65533;H&#1711;&#65533;B&#65533; &#65533;"&#65533;&#65533;hj0V&#65533;&#65533;A'js>&#65533;;# &#65533;i&#65533;&#65533;&#65533;xL&#65533;&#65533;;e&#65533;&#65533;6&#65533;k&#40003;&#65533;NZ&#65533;&#65533;&#65533;~&#65533;&#65533;'&#65533;&#65533;&#65533;&#65533;&#65533;I&#65533;JR&#65533;&&#65533;&#65533;(+&#65533;
S&#65533;&#65533;&#65533;Z4&#65533;#1X&#65533;&#65533;
&#65533;>&#65533;)5[&#65533;#&#65533;&#65533;&#1032;&#65533;&#65533;&#65533;&#65533;&#65533;Xe	 &#65533;&#65533;&#65533;+&#65533;I&#65533;&#51780;&#65533;&#65533; &#65533;P&#65533;,]&#65533;tb&#1651;a(f;&#65533;!K&#65533;&#65533;fH&#65533;&#65533;B&#65533;-;aM&#65533;f3.MZ&#65533;{&#65533;G&#1059;&#65533;&#34167;&#65533;&#65533;C	&#65533;&#65533;+&#65533;e&#65533;&#65533;A&#65533;&#65533;&#1719;&#65533;aH&#65533;j&#65533;&#65533;&#65533;&#65533;
&#65533;+&#65533;6Z&#65533;uk|E&#65533;;&#65533;K-&#65533;zz&#65533;&#65533;{)&#65533;&#65533;e@wI+&#65533;&#1272;&#65533;&#65533;s&#238;&#65533;s&#65533;Z&#65533;E'&#65533;&#65533;&#65533;`&#65533; &#65533;&#65533;&#65533;&#65533;&#65533;+3&#65533;&#65533;,&#65533;@I&#65533;&#65533;&#65533;;e&#65533;2vx#&#65533;&#65533;&#65533;I&#65533;&#65533;&#65533;&#65533;	&#65533;&#10448;&#65533;&#1972;&#65533;&#65533;&#65533;&#65533;&#65533;&#65533;/C6"e+&#65533;'&#65533;hH&#65533;f&#65533;2&#65533;8&#65533;(jrK&#65533;r&#65533;B@X&#65533;y2&#65533;&#65533;1&#65533;&#65533;&#65533;&#65533;J&#65533;&#65533;&#65533;[&#65533;%&#65533;&#65533;&#383;&#65533;&#65533;&#65533;-&#65533;x&#65533;c&#1241;{&#65533;p*&#65533;
&#65533;N&#65533;`&#65533;&#65533; &#488;k&#65533;&#65533;&#65533;R&#65533;&#65533;b&#65533;{'i&#65533;&#65533;&#65533;\x&#65533;*&#65533;&#65533;NzH1&#196;&#65533;62&#65533;&#65533;&#65533;A&#65533;+&#65533;)&#65533;&#65533;&#65533;&#65533;&#65533;&#65533;&#65533;Xv&#65533;&#65533;&#65533;&#65533;&#65533;&#65533;&#65533;&#744;&#65533;&#65533;&#65533; &#65533;&#65533;&#65533;&#65533;&#65533;\&#65533;&#65533;&#65533;&#65533;[&#65533;&#65533;&#65533;&#65533;X&#65533;&#65533;;&#65533;&#65533;&#65533;J> l&#65533;z`
b&#65533;E&#65533;2&#65533;L!&#65533;R&#65533;&#65533;T&#65533;E&#65533;&#65533;+"[&#65533;@&#267;&#65533;^{&#65533;b&#65533;&#65533;&#65533;L<&#65533;&#65533;&#65533;!&#65533;&#65533;&#65533;&#65533;F	&#65533; 	4\&#65533;&#65533;&#65533;?Y&#65533;-&#65533;z&#65533;0&#65533;&#65533;&#65533;&#65533;,&#65533;@{&#65533;L&#65533;D&#65533;&#65533;(&#65533;A&#65533;&#65533;&#65533;4&#65533;T&#65533;&#65533;a&#65533;&&#65533;&#65533; &#65533;p
r&#65533;	&#65533;@D|&#65533;&#65533;&#2020;&#65533;&#65533;|&#65533;&#65533;Z&#65533;	|&#65533;G`Q&#65533;qW&#65533;&h;&#65533;&#65533;&#65533;L&#65533;cuG&#65533;Y&#65533;&#435;&#65533;H&#65533;J 4&#65533;&#65533;P	&#65533;&#65533;&#65533;|
&#65533;f&#65533;&#65533;Z7&#65533;&#538;r`pL&#65533;&#65533;&#65533;:&#65533;&#65533;8J&#65533;"X5m&#65533;?&#65533;&#986;&#65533;J4&#65533;&#65533;;&#65533;aQ&#65533; rv@&#65533;e&#65533;&#65533;,&#65533;,M0aI&#65533;2&#65533;&#65533;&#65533;/"h.&#65533;&#65533;!&#65533;&#65533;&#65533;,&#65533;P&#65533;)F@&#65533;0w&#65533;&#65533;&#65533;&#524;&#65533;&#65533;>&#65533;&#667;6&#65533;U&#65533;!&#65533;&#65533;	a&#65533;i&#65533;A{&#809;L(&#65533;&#65533;'&#65533;&#65533;@	r,z2wAY&#65533;m&#65533;v&#65533;=&#65533;!b&#65533;b&#65533;&#65533;&#65533;&#65533;&#1048;g&#65533;8AK&#65533;&#65533;&#65533;&#65533;&#65533;&#65533;&#65533;hE&#65533;@&#65533;}&#65533;DzAA&#65533;&#65533;L&#65533;P&#65533;&#65533;u?x&#65533;&#65533;&#1825;?&#65533;&#65533;Z&#65533;&#65533; &#65533;Y&#65533;&#65533;i&#65533;u&#65533;&#65533;&#65533;$`&#65533;&#65533;4-&#65533;V+z&#65533;!&#65533;&#65533;Qy&#65533;&#65533;&#65533;1*~&#1175;D&#65533;T^&#65533;
&#65533;&#65533;&#65533;a&#65533;G&#65533;&#65533;&#65533;,'_2&#65533;&#65533;3&#65533; &#65533;&#1702;&#65533;4L
TpR`&#65533;&#65533;&#65533;[&#65533;&#65533;MH&#65533;&#65533;@&#65533;IBb&#65533;&#65533;a&#65533;&#65533;~&#65533;W&#65533;M&#65533;&#65533;&#65533;&#65533;&#65533;&#65533; &#65533;&#65533;&#65533;&#65533;,~&#65533;&#65533;&#65533;Q&#65533;&#65533;a*&#65533;tM&#65533;&#65533;9W)#&#65533;&#65533;P&#65533;&#65533;&#65533;P 
&#65533;&#65533;&"&#65533;&#65533;*&#65533;=&#65533;&#65533;&#65533;&#65533;&#903;&#65533;ZR6!-o&#65533;3&#65533;XB&#65533;&#65533;c0&#65533;Q&#65533;>&#65533;&#65533;}&#65533;&#65533;kS4&#65533;,L&#65533;&#65533;&#65533;Df&#65533;&#65533;&#65533;<&#65533;&#65533;&#65533;ZG&#546;&#65533;&#65533;=&#822;&#65533;&#65533;&#65533;W&#65533;&#65533;e N &#65533;,&#65533;&#1214;v&#65533;*`&#65533;|&#65533;QSu&#65533;#U&#65533;&#65533;0&#65533;M&#65533;&#65533;&#65533;P[wI&#65533;&#65533;&#1317;&#65533;p&#65533;&#65533;&#65533;&#65533;E}&#65533;&#65533;&#65533;#&#65533;F&#65533;0&#44291;D&#65533; &#65533;u&#65533;X=&#65533;&#65533;C&#1966;&#65533;&#65533;@&#65533;|&#65533;2&#65533;&#65533;,&#65533;y&#65533;&#65533;&#65533;0&#65533;&#65533;&#65533;&#65533;<&#65533;Z&#65533;2K0&#65533;\&#65533;8]&#65533;&#65533;&#65533;&#65533;fw9&#65533;'[&#65533;6&#1413;&#65533;&#65533;v&#65533;&#65533;o&#65533;&#65533;o&#65533;].&#65533;&#65533;&#65533;4&#65533;&#65533;B.&#65533;&#65533;&#65533;k&#65533;=&#65533;OI&#65533;Q.&#65533;@&#65533; &#65533;&#65533;x~D&#65533;7^&#65533;y.b&#65533;&#65533;&#177590;q&#65533; .r&#65533;&#65533;&#65533;&#65533;D&#65533;4&#65533;b&#65533;+&#65533;&#545;&#65533;&#65533;&#65533;&#65533;`m &#65533;&#65533;M&#65533;p&#65533;&#65533;J&#65533;>&#65533;
&#65533;U&#65533;&#65533;n&#65533;&#65533;"&#65533;]&#65533;&#65533;lP&#542;
f&#65533;&#65533;aQ
&#65533;M&#65533;&#65533;:&#698;&#65533;&#65533;&#65533;&#65533;&#65533;&#65533;&#65533;|&#65533;G5^@s&#65533;&#622;&#65533;_&#65533;GJX&#65533;&#65533;	P &#65533;&#65533;&#65533;&#65533;&#65533;&#65533;&#65533;&#65533;&#65533;T&#65533;&#65533;&#65533;&#65533;&#65533;&#385;&#65533;&#65533;&#65533;(&#65533;&#65533;&#65533;P&#65533;&#438;&#65533;S4G&#65533;&#65533;E>G&#65533;&#65533;&#65533;&#65533;&#65533;&#65533;qx@&#65533;[ &#65533;J&#65533;&#65533;&#65533;V&#65533;&#65533;&#65533;&#65533;&#65533;&#65533;p a0&#65533;n`^&&#65533;%&#65533;k|&#65533;&#65533;&#65533;e_&#65533;41&#65533;n&#65533;q&#65533;&#65533;&#65533;^&#65533;&#65533;&#65533;n&#65533;$_&#65533;&#65533;&]&#65533;!m&#65533;	V&#65533;&#65533;&#65533;\&#65533;&#65533;>_&#65533;&#65533;&#65533;&#65533;	&#65533;&#65533;&#65533;y!c>O&#65533;&#65533;&#65533;&#2027;&#65533;&#65533;&#65533;\N &#65533;&#65533;&#65533;NO&#65533;&#65533;8&#65533;&#65533;~&#65533;V&#65533;&#65533;-&#65533;fR&#65533;c&#65533;&#65533;.&#65533;&#65533;&#65533;&#65533;S&#65533;kdo&#65533;7&#65533;&#65533;&#65533;&#65533;f&#65533;VZdPf&#65533;	&#65533;&#65533;&#1647;&#65533;&#65533;&#65533;&#65533;&#1265;]&#789;&#1455;&#65533;}&#65533;R&#1886;&#65533;W&#65533;{&#65533; &#65533;&#65533;&#65533;b	&#65533;&#65533;e&#65533;&#65533;&#65533;&#65533;&#65533;&#65533;&#65533;&#65533;&#65533;+&#65533;&#65533;Lw1&#65533;&#65533;&#65533;n&#65533;&#65533;&#65533;&#65533;
&#65533;&#65533;&#65533;&#65533;&#1579;^&#65533;&#65533;&#65533;&#65533;}#&#65533;q4&#65533;&#65533;&#65533;V&&#65533;&#885;&#65533;t&#65533;{o&#65533;p&#65533;1&#65533;&#65533;&#65533;&#65533;&#1413;&#65533;&#65533;^&#65533;M&#65533;K&#65533;
&#65533;&#65533;UM&#65533;&#65533;&#65533;&#65533;b 
&#65533;&#65533;&#65533;&#65533;&#65533;_&#65533;x&#65533;&#65533;&#65533;/&#65533;!&#65533;&#812;&#1355;p)&#65533;&#65533;&#65533;k&#65533;O&#65533;&#703;	vo&#65533;&#65533;O" P&#65533;T&#65533;p&#65533;@&#65533;	.d&#65533;&#65533;&#65533;C&#65533;%N&#65533;X&#65533;&#65533;E&#65533;5*\&#65533;&#65533;&#65533; |B&#65533;H-&1	r&#65533;F&#65533;1e&#932;&#65533;G&#65533;W6%:&#1331;&#65533;A?&#65533;&#1428;&#65533;G!B&#65533;.e&#65533;&#65533;&#65533;S&#65533;;&#65533;&#65533;&#65533;`&#65533;&#65533; SNu&#65533;&#65533;W&#65533;IY&#65533;j&#65533;Y&#65533;B&#65533;&#65533;M&#65533;gA&#65533;q&#65533;&#933;sj&#65533;1&#65533;Pe&#65533;&#65533;c&#506;&#65533;O&#65533;&#65533;,&#65533;&#65533;	&#65533;!&#65533;yk&#65533;&#65533;Q&#65533;O&#65533;\&#65533;)&#1423;%4dE&#65533;a&#65533;+&#65533;X&-8&#65533;i&#65533; : 4V&#65533;k&#1585;e'&#65533;b&#65533;&#65533;&#65533;&#65533;<&#65533;v&#65533;(0&#65533;l&#65533;qq&#65533;^&#65533;&#65533;q&#65533;S&#65533;&#65533;&#65533;2&#65533;"&#549;3&#65533;&#65533;u&#65533;&#1269;o&#65533;&#65533;!o&#65533;|A&#65533;&#65533;^>&#65533;&#65533;&#65533;&#879;g&#65533;&#65533;w%.&#65533;&#65533;^&#65533;&#65533;&#65533;&#65533;>&#65533;&#65533;&#65533;o&#65533;&#212;&#65533;VI&#65533;&#65533;&#65533;&#65533;@&#65533;8&#65533;e&#65533;&#65533;&#65533;&#527;&#65533;&#65533;&#65533;8 &#655830;
&#65533;&#65533;&#65533;&#65533;F&#65533;&#65533;=-D:#&#65533;&#65533;D&#65533; &#65533;&#65533;?&#65533;2&#65533;C&#65533;C&#65533;&#65533;&#65533;&#65533;3qF&#65533;&#1699;:z&#65533;6&#65533;&#65533;&#65533;&#65533; &#65533; G$&#65533;TrI&#65533;j&#65533;&#65533;&#65533;crJ*&#65533;&#65533;&#65533;" &#65533;&#65533;;+&#65533;&#65533;&#65533;&#65533;&#65533;&#65533;[&#65533;&#65533;&#65533;NL4&#65533;T&#65533;&#65533;Al&#65533;e"&#65533;R&#65533;&#65533;5&#65533;&#65533;&#933;x&#65533;"&#65533;zIN&#65533;tPBj&#65533;&#65533;&#65533;&#65533;&#65533;&#65533;1&#65533;&#65533;&#65533;PH#&#65533;&#65533;&#65533;C&#65533;JRL3&#65533;t&#65533;P&#65533;&#65533;SP&#65533;&#65533;&#65533;&#65533; C5&#65533;&#65533;.AH&#65533;N	&#65533;UXc&#65533;Q&#65533;P8
&#65533;&#65533;&#65533;uW^&#65533;&#65533;&#65533;]&#65533;uXb&#65533;&#65533;&#1890;+vYfa&#65533;&#65533;Yh&#65533;-&#65533;&#51509;&#65533;Z&#65533;&#65533;&#65533;v&#65533;Q&#65533;&#65533;&#65533;[p&#65533;&#65533;&#65533;6&#65533;&#65533;&#65533;_)E&#65533;&#65533;q&#65533;u&#65533;&#65533;u&#1253;T&#65533;w&#65533;W^|&#65533;}&#65533;^~&#65533;&#65533;&#65533;&#65533;x`&#65533; !&#65533; O ,&#65533; ` &#65533;&#65533;  &#65533; &#65533;H&#65533;&#65533;&#65533;&#65533;*\&#560;&#65533;&#65533;%E"
!&#65533;"&#65533;'3j&#65533;&#561;&#65533;&#463; C&#65533;I&#65533;&#65533;&#595;(S&#65533;\&#626;&#65533;&#727;0c&#668;I&#1251;E&#65533;7/&#65533;&#65533;&#627;&#65533;&#991;@&#65533;
J&#65533;&#65533;O&#65533;9X&#65533;x&#564;&#65533;&#1255;P&#65533;J&#65533;J&#65533;&#65533;&#1387;X&#65533;j&#65533;&#693;&#65533;V$&#65533;&#65533;J&#65533;&#65533;&#1651;h&#1258;]&#758;&#65533;[&#65533;.x&#65533;&#65533;&#1911;x&#65533;&#65533;&#65533;&#759;&#65533;&#2047;[s0 &#65533;`&#945;&#65533;+^&#824;&#65533;&#65533;&#455;&#65533;0&#65533;&#65533;&#65533;&#272;3k&#65533;&#825;&#65533;&#65533;&#65533;R`&#65533;&#65533;&#1256;S&#65533;^&#65533;W&#65533;&#65533; X&#734;M&#65533;&#65533;m&#65533;6Pn&#65533;&#65533;&#65533;&#65533;&#65533;&#65533;C&#65533;``w&#65533;&#65533;&#147;+_&#65533;&#65533;&#65533;k&#133;&#65533;6&#65533;N&#65533;&#65533;u&#65533;&#65533;&#65533;|&#65533;&#65533;&#65533;&#65533;&#65533;&#65533;&#65533;&#65533;&M&#65533;D&#65533;&#65533;&#65533;&#1259;&#65533;,C&#65533;v&#65533;2&#65533;&#65533;&#65533;O&#65533;>`	&#353;;P&#65533;8&#65533;&#65533;&#65533;&#65533;q$&#65533;p0&#65533;&#65533;\?d&#1282;6&#65533;&#65533;&#65533;F&#65533;&#65533;@&#65533;&#65533;&#65533;%p yM&#65533;7&#65533;&#65533; &#65533;(&#65533;$&#65533;&#65533;&#65533;u~&#65533;&#65533;kn0&#1093;&&#65533;h&#65533;8&#65533;&#65533;w%u9P&#65533;Z&#65533;	&#65533;&#65533;e4&#65533;&#65533;L6i&#65533;&#65533;$&#65533;	"&#65533;&#65533;&#65533;&#65533;W&#65533;P&#65533;&#65533;&#65533;&#65533;` a&#65533;-&#65533;&#65533;d&#65533;&#65533;V&#65533;&#65533;&#65533;B&#65533;VbYA&#65533;&#65533; j&#65533;&#65533;&3&#65533;&#65533;|&#65533;&#65533;K&#65533;&#65533;&#65533;&#65533;&#65533;&#65533;&#65533;a&#65533;h_&#65533;!p&#65533;<&#65533;)&#39188;R:VRQ9B&#65533;&#65533;&#65533;&#65533;g'&#65533;a &#65533;X&#39528;&#65533;*a&#65533;&#1344;B&#65533;V&#65533;y&#65533;y&#65533;QQc64&#65533;&#65533;&#65533;&#65533;&#65533;&#65533;&#65533;&#65533;+&#65533;L&#65533;*&#65533;*	&#65533;r:&#65533;7&#65533;k&#65533;&#65533;`'&#65533;J}8&#65533;&#65533;fk&#1176;&#65533;&#65533;&#65533;f&#65533;&#65533;&#65533;.&#65533;&#65533;&#65533;j&#65533;=Z&#65533;&#1718;&#48059;&#557;&#65533;B&#65533;Uv4&#60573;nyZER[&#65533; |&#65533;e&#65533;z[&#65533;|&#65533;&#65533;n&#65533; &#65533;aG-&#65533;T&#65533;&#1775;g&#65533;1&#65533;v&#603;l&#65533;&#65533;*&#65533;0&#65533;,&#65533;O7B~&#65533;k&#65533;&#65533;0&#492;$DS&#65533;&#65533;&#65533;&#65533;o|)6&#65533;&#65533;&#65533;&#65533;,&#65533;&#65533;&&#65533;|,&#65533;H&#65533;;&#65533;*&#65533;&#65533;c&#65533;j$&#65533;tA&#65533;&#65533;X&#65533;*&#65533;&#65533;2&#65533;%&#65533;&#65533;&#65533;&#65533;AO{qAY&#65533;&#65533;6L[#&#65533;&#65533;&#65533;&#65533;th&#65533;5x&#65533;A+#&#65533;`&#65533;&#65533;T;]&#65533;&#1732;~bB6&#65533;&#65533;&#65533;&#1796;&#65533;&#65533;8&#65533;&#65533;w&#65533;&#65533;&#65533;
&#65533;&#65533;g&#65533;&#65533;H	&#864;&	&#65533;&#65533;&#65533;&#1188;&#65533;&#65533;.&#65533;&#65533;+&#65533;&#65533;.,&#65533;&#65533;&#48183;H&#65533;&#312;&#65533;u&#65533;&#308;&#65533;l&#65533;&#65533;3Ni_&#65533;w&#65533;&#319;-&#65533;&#503;'&#2040;&#65533;&#65533;R&#65533;&#65533;&#65533;&#65533;&#65533;&#65533;F&#65533;r&#65533;&#65533;&#65533;S&#65533;6&#65533;,&#65533;&#65533;/m&#65533;&#65533;N&#65533;[&#65533;~&#65533;g&#65533;&#65533;&#65533;7%&#65533;p&#65533;&#65533;&#65533;&#65533;&#65533;&#65533;'&#65533;&#65533;&#65533;&#65533;&#65533;7&#65533;&#65533; d&#65533;@&#65533;&#65533;}&#65533;{J&#65533;h&#65533;&#65533;!Dv&#65533;&#1396;&#65533;&#65533; ZpcK&#65533;&#65533; &#65533;u&#65533;&#1167;t&#65533;S&#1043;&#65533;B&#65533;&#65533;&#65533;tL!&#65533;&#65533;&#65533;A&#65533;(&#65533;&#65533;&#65533;&#65533;&#65533;&#65533; &#65533;<`0&#65533;&#65533;n&#65533;&#65533;&#65533;&#65533;,p&#65533;&#65533;&#65533;6&#65533;tj"5|&#65533;
&#65533;7=&#65533;&#65533;&#65533;%9&#65533;AT&#65533;}&#65533;&#65533;&#65533;`A&#65533;&#65533;9*^&#65533;P&#65533;&#65533;&#65533;&#65533;M&#65533;&#65533;n&#65533;&#65533;&#1165;y&#274;&#65533;&#65533;2&#65533;&#65533;@&#65533;&#65533;&#65533;@&#65533;&#65533;hF4&#65533;q&#65533;i:&#65533;&#65533;&#335;&#65533;1&#65533;r&#65533;U&#65533;|W6E&#65533;	F&#65533;&#65533; 
Y"&#65533;?Z&#65533;yW&#65533;<&#65533;rlO&#65533;Q*9!G&#65533;&#65533;|&#65533;&#65533;x&#65533;V&#65533;q{"sV&#65533;'\i#X&#65533;t&#65533;&#65533;9&#65533;Q&#65533;&#65533;&#1926;iW&#65533;&#65533;[&#1906;&#65533;&#65533;&#65533;vK\QA&#65533;Q&#65533;&#65533; &#65533;M&#65533;t&#65533;1&#65533;x$y&#65533;&#65533;&#65533;&#65533;9)#?J&#65533;&#65533;&#65533;h#E&#38372;S&#65533;0&#65533;&#65533;OEe&#65533;~%I&#65533;&#65533;&#65533;.&#65533;&#65533;&#65533;&#65533;T] I&#65533;&#65533;3&#65533; ?&#65533;|:&#65533;&#65533;;&#65533;B&#65533;&#65533;&#65533;"A&#65533;_!&#65533;&#686;(&#65533;&#65533;&#65533;zT&#65533;&#1523;&#610;(&#65533;&#65533;P51&#65533;&#65533;V: &#65533;&#65533;5&#65533;&#65533;&#799;Lw&#65533;Q[&#65533;t!S&#65533;g=q&#65533;O&#65533;&#65533;&#65533;2s&Lc:S&#65533;&#65533;d&#65533;L&#65533;&#65533;(&#65533;b&#65533;&#65533;&#65533;P&#65533;&#702;&#65533;&#65533;&#393;&#65533;,&#65533;&#65533;`&#229;&#65533;R&#65533;&#65533;K)&#65533;&#65533;&#65533;&#356;XM+&#65533;&#65533;&#65533;Tk&#65533;]&#65533;jT&#1174;&#65533;&#65533;&#65533;&#65533;x&#65533;&#65533;:&#65533;&#65533;u*,}O&#65533;F&#65533;&#65533;&#65533;&#65533;&#1376;Q&#672;J&#1629;8v&#65533;&#1856;d'&#1729;8=&#65533;&#65533;<{X\c'&#65533;&#65533;&#880;&#65533;E&#65533;>&#65533;&#65533;&#65533;0 8 &#65533;V&#65533;Z0&#65533;&#1461;&#65533;m&#65533;l&#210;P	&#65533;&#65533;&#65533;.(goP4&#65533;&#1323;&#65533;&#65533;^)&#65533;,&#23920;&#65533;&#65533;&#65533;&#65533;&#65533;&#65533;&#697;&#65533;u&#65533;t&#65533;&#65533;&#65533;FT&#65533;&#1581;&#65533;&#65533;H&#65533;&#65533;&#65533;!t&#65533;;^ &#65533;wj&#65533;m&#65533;^&#65533;&#955;f&#65533;&#65533;3S$GZ&#65533;&H&#65533;e&#65533;&#65533;&#65533;&#65533;&#65533;&#65533;&&#65533;&#65533;=/t &#65533;&#65533;>&#65533;R)K&#65533;=&#65533;&#65533;&#1642;j&#65533;&#65533;Q&#65533;&#65533;(<&#65533;&#65533;&#65533;&#752;E5&#65533;_&#65533;&#65533;&#65533;&#65533;&#65533;&#65533;]i:&#65533;E&#65533;&#65533;s Hq&#65533;uk!&#65533;4&#65533;x&#65533;Ol&#65533;&#65533;&#65533;`&#65533;i&#65533;&#65533;&#65533;&#65533;&#65533;&#65533;&#65533;&#65533;?&#65533;&#65533;l{6U&#1642;f&#65533;&#1689;fG&#65533;b&#65533;,&#65533;&#65533; &#65533;&#65533;&#65533;&#65533;h&#65533;f&#65533;"&#65533;~{&#65533;&#65533; &#65533;&#65533;&#65533;&#65533;&#65533;L&#65533;J&#65533;&#65533;T&#1177;.&#65533;j&#65533;6&#65533;&#65533;&#65533;)&#65533;&#65533;&#65533;&#65533;&#65533;?D&#65533;x6'&#65533;h&#65533;j&#65533; 	&#65533;&#65533;&#65533;&#65533;&#65533;'&#65533;$;&#65533;&#65533;&#65533;e&#65533;&#65533;&#65533;&#65533;&#281;m&#65533;&#65533;[&#65533;_&#65533;b&#65533;"&#65533;&#65533;&#65533;&#65533;&#65533;&#65533;6kj&#65533;X &#65533;&#65533;&#65533;d&#65533;E&#180;sWz[*b&#65533;)P&#65533;&#65533;e&#65533;&#65533;&#65533;i&#65533;A?&#65533;1&#65533;&#65533;"&#65533;&#1433;&#65533;y&#65533;{|&#65533;&#1424;:	&#65533;&#65533;<&#65533;[&#65533;UF;&#65533;-+#&#65533;wgK&#1541;&#65533;m	&#65533;&#1304;&#65533;&#65533;&#65533;&#65533;&#65533;&#65533;&#65533;&#65533;&#65533;&#65533;kY?nNe&#65533;u&#65533;pB&#65533;&#65533;R&X&#65533;@ &#65533;m&#65533;&#65533;bG&#65533;vR&#65533;&#65533;&#65533;&#65533;}&#627;T&#65533;&#65533;&#65533;ju&#874;`&#1168;B&#65533;-ozc&#65533;&#65533;fa5&#65533;&#1418;#v&#65533;;d&#65533;&#65533;&#65533;&#65533;&#65533;&#65533;g{&#65533;+&#65533;&#65533;&#65533;&#65533;&#65533;&#65533;&#65533;y&#65533;&#65533;d&#65533;&#65533;&#65533;&#65533;&#65533;'&#65533;\&#65533;&#65533;7&#65533;?N&#65533;(&#943;&#65533;&#65533;&#65533;r&#65533;h&#65533;&#65533;&#65533;y&#65533;&#65533;&#65533;G&#65533;&#65533;&#65533;|&#65533;+@&#65533;&#65533;k&#65533;t&#65533;8Z&#65533;&#65533;sdPJ&#65533;&#1755;W&#65533;.&#65533;f&#65533;&#65533;p&#335;&#65533;?&#65533;dw&#65533;&#65533;&#65533;&#65533;} &#65533;&#65533;D,p&#635;B&#65533;x&#65533;P&#65533;'&#65533;l&#65533;&#65533;&#65533;&#65533;&#65533;8R.k[&#65533;&#65533;&#65533;&#65533;&#65533;<&#65533;}&#65533;&#65533;9&#65533;&#65533;S&#65533;Rq s-'&#65533;&#65533;&#65533;&#65533;r1eE&#65533;&#65533;&#65533;&#65533;K&#65533;&#65533;\&#65533;5&#65533;HB&#65533;I&#65533;&#65533;`Zf&#1201;8R;*%qD7C7/Z&#65533;4 &#65533;&#65533;I=&#65533;&#65533;&#65533;&#65533;GF&#65533;&#65533;&#65533;6&#65533;zo&#65533;&#65533;&#65533;&#65533;=&#65533;doi&#65533;#8&#65533;	&#65533;^ &#65533;"9H!&#65533;&#1808;&#65533;&#65533;&#65533;?&#65533;'9&#65533;&#65533;&#65533;#&#65533;&#65533;`&#65533;k&#65533;&#65533;&#65533;w&#65533;&#65533;Z&#65533;&#65533;l}&#65533;&#65533;&#65533;&#65533;PH&#65533;&#65533;o&#65533;&#65533;i&#65533;&#65533;&#65533;sM&#65533;Yl&#65533;&#65533;&#65533;X&#65533;v@&#65533;g&#65533;Bf$&#65533;&#65533;b&#65533;u&#65533;d&#65533;&#65533;&#65533;&#65533;j&#65533;&#65533;&#65533;b]7yy&#65533;z&#65533;&#448;2Py&#65533;`jU<&#65533;&#65533;*&#65533;7b&#65533;jg&#65533;T&#65533;7&#65533;(&#65533;)v&#65533;&#65533;#Mp><vQ"&#65533;R$&#65533;&ida&#65533;&#65533;
H;&#65533;>&#65533;&#65533;E&#65533;&#65533;&#65533;|Z!&#65533;&#65533;U&#65533;qguw&#65533;S~&#65533;&#65533;R&#65533;i&#65533;1&#65533;&#65533;c(u!TK&#65533;db&#65533;Al&#65533;Q/2&#65533;&#65533;
>k&#65533;d&#65533;Vv>}&#65533;&#65533;we)Px&#65533;&#65533;&#65533;F;4&#65533;&#65533;}H:&#65533;g&#65533;&#65533;&#65533;&#65533;&#65533;&#65533;\&#65533;u&#65533;&#65533;o&#65533;wCR&#65533;&#65533;k&#65533;z&#65533;8&#65533;#&#65533;&#65533;&#65533;fX&#65533;&#65533;&#65533;y&#65533;Z&#65533;7&#65533;uM&#65533;Hd7b&#65533;H&#65533;&#65533;2&#65533;&#65533;&#65533;&#65533;t&#65533;Z&#65533;&#65533;or&#65533;&#65533;k&#65533;m&#65533;V=&#65533;&#65533;&#65533;v&#65533;&#65533; &#65533;&#65533;X&#65533;&#65533;&#65533;`&#65533;&#65533;&#65533;&#65533;&#65533;&#65533;'"&#338;&#65533;5Y&#65533;a&#65533;%]@Y&#65533;&#65533;&#65533;&#65533;&&#65533;&#65533;|&#1239;n&#65533;H&#65533;&#65533;&#65533;*&#65533;bq&#65533;&#65533;&#65533;&#65533;BHq0&#65533;d&#65533;w !`
)`&#65533;&#65533; &#65533;U?&#65533;U&&#65533;/q&#65533;T&#65533;&#65533;&#1541;m%8-&#740;d&#65533;g&#65533;6D&#65533;|&#65533;rS&#65533;n+&#65533;C&#65533;e&#65533;`2y^&#65533;&#65533;&#65533;HG7&#65533;&#65533;r&#65533;3(a7&#65533;&#65533;&#65533;w&#65533;x&#65533;YR(&#65533;&#65533;&#65533;&&#578;&#65533;&#65533;&#65533;y&#65533;E0&#65533;&#65533;&#65533;a&#37390;&#65533;&#65533;&#65533;&#65533;&#65533;&#65533;9&#65533;&#65533;&#65533;&#211;&#65533;&#65533;)$1+g&#65533;&#65533;5&#65533;&#65533;'y63k&#65533;&#65533;&#65533;&#65533;Jpx&#65533;&#65533;X#-&#65533;&#1352;I&#65533;b&#65533;x{W&#65533;c|&#65533;e&#65533;%CV&#65533;k1|B&#65533;u&#65533;&#65533;&#65533;bw7&#65533;`fi&#65533;&#65533;&#65533;LjI&#65533;Qen&#65533;7&#65533;EX&#65533;&#65533;PW&#65533;&%oWrC&#65533;&#65533;eA&#65533; `&#65533;&#65533;&#65533;HY&#65533;&#65533;	&#65533;&#65533;n"&#65533;w&#65533;&#65533;9&#65533;&#65533;&#65533;&#65533;vn#&#65533;&#65533;15&#65533;&#65533;j7&#65533;.&#65533;@&#65533;H&#65533;c1&#65533;qb{&#1436;&#65533;YN&#65533;&/&#1209;&#65533;&#65533;Y&#65533;&#65533;&#65533;b&#65533;&#65533;W&#65533;i!X&#65533;&#65533;f&#65533;&#65533;P&#65533;w &#65533;)U&#65533;&#65533;&#65533; ;x&#65533;jqT&#585;!&#65533;&#65533;s&#65533;"&#65533;&#65533;&#65533;&#65533;&#65533;&#65533;`[&#158;&#65533;&#1553;&#65533;i5&#65533;&#65533;s&#1223;&#65533;&#65533;&#65533;&#65533;1&#65533;&#65533;&#65533;&#65533;$&#1357;nih[&#132;&#65533;	R&#65533;&#65533;m&#65533;&#1546;&#65533;&#65533;&#65533;N&#65533;&#65533;&#65533;&#1159;&#65533;h&#65533;8E&#65533;&#65533;&#65533;2&#65533;t&#65533;&#65533;*o&#65533;{b&#65533;tZI&#65533;&#65533;O&#65533;|&#65533;2?&#65533;&#65533;w&#65533;&#65533;`&#65533;&#65533;- &#65533;&#65533;&#65533;?KHE&#65533;Hr1N!p&#65533;;Z@Xw&#65533;&#65533;I&#13558;$zx&#65533;[&#1110;
&#65533;m&#65533;xX&#65533;t&#65533;&#65533;&#65533;k&#65533;S&#65533;h\q&#65533;{ ,@&#65533;7&#65533;&#65533;5(&#65533;lI&#65533;(&#65533;&#65533;B&#65533;hMEjP&#65533;&#65533;&#65533;!r~ nX&#671;&#65533;)&#65533;&#65533;&#65533;&#65533;&#65533;&#65533;u&#65533;XD&#65533;)&#65533;&#65533;&#65533;A'&#65533;4&#65533;\HXa&#65533;&#65533;%rn&#65533;&#65533;$&#65533;&#65533;B&#65533;&#65533;:#&#65533;,}&#65533;L&#65533;&#65533;&#65533;&#65533;
&#65533;&#65533;)&#65533;sZ&#65533;&#65533;&#65533;l&#65533;&#65533;:&#65533;&#65533;&#65533;&#65533;
&#65533;&#65533;&#65533;&&#65533;&#65533;&#65533;&#65533;f&#65533;j&#65533;&#65533;&#65533;&#65533;&#65533;&#65533;&#65533;&#65533;[_&#65533;&#65533;k&#65533;&#65533;Z)&#65533;&#683;&#65533;&#683;1&#65533;b&#65533;0ixt&#449;2&#65533;&#65533;&#65533;'&#6541;y&#65533;/x&#65533;&#65533;C&#65533;&#65533;F&#65533;&#1114;#&#65533;J&#65533;&#65533;z|
&#65533;.&#65533;|Grr!(&#65533;#VT&#65533;f*8&#65533;&#65533;&#65533;y&#65533;&#65533;z&#65533;]&#65533;8&#65533;&#65533;&#65533;&#65533;&#65533;&#65533;&#676;&#65533;&#65533;p&#65533;-&#65533;&#65533;h&#65533;&#65533;&#2009;/d#R5$&#65533;&#65533;CF`*`&#65533;,&#65533;Zj:(&#24710;&#65533;&#65533;C&#65533;&#456;&#65533;&#65533;&#65533;&#65533;4S&#65533;j&#65533;&#210;&#65533;i`- &#65533;&#65533;&#65533;&#65533;#&#65533;Y[&#65533;L&#65533;&#1326;1a&#38475;S&#65533;r&#65533;&#65533;A&#65533;&#65533;&#65533;_ &#65533;s
&#65533;4&#65533;dB[G!&#65533;&#65533;VDX&#65533;&#65533;4&#65533;%@@,&#65533;&#65533;7PK&#65533;6Q&#65533;&#65533;: 8&#65533;U?[&#65533;&#65533;&#245;][w&#65533;)&#65533;0A&#65533;*&#65533;4FtHf%&#65533;&#65533;kXD&#65533;&#1649;`9&#65533;<7JA$P&#65533;&#65533;vg&#65533;&#65122;yKI&#65533;5&#65533;/A&#65533;&#65533;G.&#65533;+G&#65533;&#65533;&#65533;
&#725;&#65533;&#65533;&#65533;&#65533;R&#65533; %&#65533;"A&#65533;r*&#65533;&#65533;&#65533;&#65533;&#65533;&#65533;&#65533;|G&#65533;h&#65533;H&#65533;?U&#65533;&#65533;H&#65533;&#65533;S&#1773;&#65533;&#2010;Q&#65533;5&#65533;X&#65533;{&#65533;&#65533;&#65533;2&#65533;.&#65533;&#65533;G0k&#65533;&#65533;J&#65533;!&#65533;&#65533;&#65533;)6&#65533;x&#65533;;@x0~&#65533;&#65533;&#65533;-&#65533;&#65533;<Q/&#65533;&#65533;&#65533;H"&#65533;)&#65533;&#65533;&#65533;{G&#65533;&#65533;&#65533;"n&#65533;F00G&#65533;&#65533;k&#65533;Aq&#65533; i&#65533;u&#65533;	%{mp&#65533;&#65533;4&#65533;H5&#65533;U7Bp&#65533;2t&#65533;&#65533;&#65533;&#65533;K%&#65533;i/&#65533;o&#65533;I9`&#65533;&#65533;
{@}h&#65533;&#65533;&#65533;3&#65533;&#65533;&#65533;#&#65533;&#65533;&#65533;:&#65533;/&#65533;&#65533;&#65533;&#65533;wKJ&#65533;4:&#65533;&#65533;X; jjwj&#65533;`&#65533;&#65533;k&#65533;&#65533;&#65533;&#65533;L&#65533;&#65533;&#65533;|&#65533;$/\&#65533;zb&#65533;&#65533;u h|&#65533;&#65533;&#65533;&#65533;?&#65533;&#65533;&#65533;Yp &#65533;M&#65533;&#65533;Ol&#65533;O&#65533;+&#65533;&#65533;&#65533;&#65533;&#65533;"z&#65533;&#65533;&#65533;'K&#65533;&#707;R\&#65533;&=1&#65533;9&#65533;vW&#65533;wQ&#215;@Q7&#65533;iRYp&#65533;i&#65533;&#65533;+&#65533;*8&#65533;&#65533;&#65533;r&#65533;&#65533;Ryg&#65533;u&#65533;%}z&#65533;&#65533;&#65533;
b hYB}~,&#65533;OL=V0&#65533;&#65533;R&#65533;{8R&#65533;&#65533;Sln]&#627;Y&#65533;<!&#65533;`&#65533;&#633;&#65533;&#65533; 
&#65533;&#65533;&~W&#65533;=%,W&#65533;l0&#1571;y&#1647;d	&#65533;&#65533;gH&#65533;Y1l&#65533;\&#65533;&#696;C&#65533;&#65533;*6&#65533;&#65533;,=&#65533;&#65533;&#65533;&#65533;.b&#65533;	[&#65533;&7&#65533;&#65533;&#65533;&#65533;Z&#65533;>&#65533;7&#65533;
\#&#65533;&#65533;:Y&#65533;&#65533;E&#65533;&#65533;I&#65533;L&#65533;&#791;K&#65533;Hgh"L&#65533; &#787;4&#65533;W&#65533;tC&#65533;&#65533;b#&#65533;cC&#65533;&#65533;&#65533;&#65533;<&#839;\mz&#65533;&#65533;&#65533;&#65533;&#65533;2&#459;&#65533;&#65533;"7X&#65533;&#65533;&#65533;H8Np&#65533;&#65533;W#&#65533;$&#65533;&#65533;&#65533;&#1377;&#65533;,&#65533;&#65533;r&#65533;&#65533;&#65533;C&#65533;&#65533;&#65533;PS&#65533;F&#65533;I&#65533;4r&#65533;&#65533;&#65533;Km&#65533;(-&#65533;&#1665;&#1013;&#1648;&#65533;&#65533;&#65533;W&#65533;2&#65533;&#65533;R&#65533;&#65533;1!O&#65533;uy&#65533;p&#65533;`$&#65533;c
&#65533;&#65533;&#65533;&#65533;&#65533;Mm&#65533;&#65533;&#65533; &#65533;i&#65533;M&#65533;@9#1&#65533; &#65533;,)]&#65533;Z&#65533;eP_&#65533;&#65533;	&#65533;P&#1199;&#65533;SA
yq&#65533;B&#65533;t&#65533;&#65533;&&#65533;&#65533;&#65533; R2I&#65533;&#642;6m0_&#65533;4h&#65533;&#65533;&#65533;8&#65533;&#65533;&#65533;&#291;r&#65533;&#1585;&#65533;&#65533;&#65533;:'&#65533;&#65533;&#65533;&#65533;&#65533;QM&#65533;q&#65533;&#65533;:&#65533;&#65533;&#65533;q	x&#65533;&#65533;o&#65533;&#65533;S&#65533;&#65533;H&#65533;&#65533;&#65533;S&#65533;&#65533;< &#65533;J&#65533;&#65533;&#65533;&#65533;&#65533;&#65533;&#65533;\&#65533;T 2&#1608;|tT&#65533;}&#65533;&#65533;&#65533;&#65533;]_0o&#65533;&#65533;&#65533;}L&#65533;T&#65533;&#65533;&#65533;&#1864;&#65533;b&#65533;&#65533;&#65533;&#65533;D<d&#65533;={Op	a&#1314;\z4%&#65533;&#65533;&#65533;:&#65533;|&#65533;&#65533;M|s>&#65533;s&#65533;&#65533;&#2022;H&#65533;&#65533;f&#65533;M_&#65533;9'm&#65533;8&#65533;O;&#9361;:&#65533;&#65533;b&#65533;&#65533;~&#65533;w&#65533;&#65533;&#65533;&#65533;5[ &#65533;&#65533;c&#65533;&#65533;&#65533;J &#65533;&#65533;{(&#65533;gk&#65533;&#65533;&#65533;)&#65533;&#1560;&#65533;&#1380;&#65533;&#65533;ux&#65533;vQ[J&#65533;&#65533;&#65533;)&#1008;C("&#65533;&#65533;&#65533;&#65533;O&#65533;F&#65533;&#65533;'^&#2012;-&#65533;&&#65533;&#65533;F^&#65533;P&#65533;&#65533;&#65533;]0&#1622;)&#65533;2&#65533;n"&#65533;#&#65533;
&#65533;&#65533;&#65533;P&#65533;&#65533;&#996;&#65533;E&#65533;&#65533;Dp%&#65533;x&#65533;&#65533;j&#65533;&#65533;)&#65533;7&#65533;I&#65533;&#65533;{(&#65533;&#65533;&#65533;	z&#65533;&#65533;m A&#65533;&#65533;&#65533;&#65533;`&#65533;] &#65533;|&#65533;&#65533;&#65533;<&#65533; &#65533;&#65533;&#65533;&#65533;T&#65533;&#65533;`l &#65533;&#65533;&#65533;
^&#65533;&#65533;>&#37933;&#65533;&#65533;&#65533;&#65533;&#65533;b(a&#65533;h&#65533;&#65533;n&#65533;=&#65533;&#65533;(&#65533;`&#65533;&#65533;zn&#65533;@&#65533;&#65533;&#65533;&#65533;&#65533;C&#65533;G!&#65533;&#65533;r"?&#65533;&#65533;&#65533;&#65533;	Q&#65533;^&#65533;&#65533;&#65533;&#65533;T8&#65533;`&#65533;DA&#65533;&#65533;~&#65533;&#65533;&#65533;&#65533;^jLD&#65533;&#65533;&#65533;&#65533;q&#65533;
&#65533;&#65533;&#65533;&#65533;&#65533;t&#65533;D&#65533;&#65533;&#65533;&#65533;4:,&#65533;@|p&#65533;&#65533;&#65533;&#65533;;&#65533;&#65533;&#65533;<&#65533; &&#65533;&#65533;&#65533;&#65533;&#65533;&#65533;&#65533;&#65533;&#65533;&#65533;&#65533;&#65533;>&#65533;&#65533;&#65533;&#65533;`&#65533;&#65533;&#65533;J&#65533;|&#65533;P_{$ej&#65533;&#65533;#&#65533;&#65533;&#65533;&#65533;&#65533;&#65533;&#65533;&#65533;&#65533;&#65533;&A&#65533;Om&#65533;&#65533;o&#65533;r&#65533;&#65533;&#65533;&#192;,l)&#1165; s&#65533;&#65533;&#65533;2&#65533;&#65533;&#65533;99&#972;v&#65533;&#1473;&#65533;sI&#65533;&#65533;"&#65533;&#65533;&#65533;&#65533;1&#65533;&#65533;P&#65533; 
w&#65533;&#585;&#65533;&#65533;&#65533;P&#65533;r&#65533;#_&#65533;&#65533;M&#65533;&#65533;&#65533;r&#65533;!&#65533;0r&#65533;&#65533;&#65533;&#65533;\#<&#65533;&#65533;]&#65533;&#65533;&#65533;J&#304;&#65533; o*&&#65533;=&#65533;eJ&#65533;hpp&#65533; &#65533;&#65533;&#65533;u&#65533;v&#65533;;-&#65533;P&#65533;&#65533;&#65533;X&#65533;&#65533;&#65533;&#65533;&#65533;j|&#65533;&#65533;&#65533;&#65533;&#65533;&#65533;s
S&#272;&#65533;&#65533;&#351;&#65533;O&#65533;	'O&#65533;&#65533;&#65533;&#65533;&#65533;&#65533;&#65533;&#65533;&#65533;$&#65533;")&#3982;?&#65533;KI&#65533;&#65533;&#65533;?A&#65533;&#65533;`&#65533;5&#65533;&#65533;&#65533;&#65533;&#65533;&#65533;/&#65533;N&#65533;S.6&#65533;&#65533;?T&#65533;&#65533;&#65533;&#65533;VP&#1517;_&#65533;LR&#65533;&#65533;Z&#592;|_&#65533;&#65533;&#65533;&#65533;'&#575;&#65533;dj&#65533;WX&#65533;P&#65533;&#65533;/tm]&#65533;&#65533;Z[&#65533;{&#65533;O&#136;&#65533;g&#65533;_&#65533;;>&#65533;&#1131;w&#65533;o&#65533;&#65533;_&#65533;&#65533;&#65533;i&#65533;&#65533;&#65533;&#65533;&#65533;&#65533;&#65533;&#65533;&#65533;&#65533;V&#65533;&#65533;&#65533;}&#65533;&#65533;&#65533;Z&#65533;&#65533;&#65533;J&#65533;	{&#65533;&#1570;&#65533;&#65533;&#65533;&#65533;&#65533;&#65533;!&#65533;&#65533;&#65533;&#65533;u&#65533;&#65533;&#65533;&#65533;&#65533;&#65533;&#65533;&#65533;#a&#65533;&#65533;&#65533;&#65533;&#65533;'&#65533;&#1227;&#65533;&#65533;&#65533;&#65533;&#65533;_&#65533;0&#65533;@&#65533;&#65533;&#65533;&#65533;&#65533;&#65533;&#65533;_&#1475;0&#65533;&#65533;&#65533;&#65533;&#65533;&#65533;&#65533;&#65533;&#65533;_}&#65533;&#65533;&#65533;&#65533;&#65533;&#65533;&#65533;&#65533;&#65533;}&#65533;&#65533;&#65533;o&#65533;&#65533;&#65533;&#65533;o}&#65533;&#65533;&#65533;&#65533;&#65533;&#65533;&#65533;&#65533;&#65533;&#65533;}&#65533;&#65533;&#65533;&#65533;&#65533;&#65533;O&#65533;&#65533;&#65533;&#65533;&#65533;&#65533;&#65533;&#65533;&#65533;&#1859;@}@U&#65533;}&#65533;}&#65533;}@}@&#65533;&#65533;&#65533;~&#65533;&#65533;}&#65533;}&#65533;}O&#65533;~&#65533;}@}0}&#65533;}&#65533;}&#65533;}&#65533;}&#65533;}&#65533;}&#65533;}&#65533;~&#65533;&#65533;&#65533;&#65533;~&#65533;~&#65533;~&#65533;}&#65533;}&#65533;}&#65533;!&#65533;&#65533;&#65533;&#65533; &#65533;G&#65533;@&#65533;D&#65533;&#65533;`@ !&#65533; O ,&#65533; Z &#65533;  &#65533; &#65533;H&#65533;&#65533;&#65533;&#65533;*\&#560;&#65533;&#199;K"!&#65533;&#65533;&#65533;&#331;3j&#65533;&#561;&#65533;&#463; C&#65533;I&#65533;&#65533;&#595;(S&#65533;\&#626;&#65533;&#727;0c&#668;YQ"E&#65533;8s&#65533;&#65533;&#627;&#65533;&#991;@&#65533;
Z&#65533;B&#65533;H&#65533;*]&#692;&#65533;&#1255;PU=&#65533;&#65533;&#1387;X&#65533;j&#65533;&#65533;&#65533;(?lN&#65533;J&#65533;&#65533;&#1651;h&#65533;F&#65533;:!X&#65533;j&#65533;&#669;K&#65533;n&#1799;P0B&#294;&#1919;&#65533;&#65533;&#65533;a&#65533;&#65533;9&#65533;L&#65533;H&#65533;&#65533;&#65533;&#464;#/f8&#65533;A&#65533;	;&C&#65533;&#825;&#65533;&#65533;&#992;C&#65533;M&#65533;&#65533;&#65533;&#1256;S&#65533;^&#890;5g	y&#65533;&#65533;&#52918;&#65533;&#1784;s&#65533;&#65533;&#891;&#65533;&#65533;&#2023;K @&#65533;m&#65533;&#531;+_&#956;&#65533;&#65533;&#65533;&#1025;&#65533;0;q&#65533;&#65533;&#1587;k&#65533;&#957;&#65533;w&#65533;7&#65533;&#65533; &#65533;&#65533;&#65533;&#65533;&#65533;&#65533;&#1259;_&#65533;&#1975;x&#65533;&#65533;D&#65533;O&#65533;&#65533;&#65533;&#65533;&#65533;Z&#65533;&#65533;&#65533;:&#1375;b-q&#1984;HX~Q&#65533;&#65533;e&#65533;&#65533;&#65533;&#65533;'&#65533;Vh!g(&#65533;!|/ &#65533;P^(&#65533;$&#65533;&#65533;&#65533;,f&#65533;&#65533;0&#65533;(&#13113;E&#65533;5 &#65533;|.&#65533;H&#65533;@)&#65533;C&#65533;% &#65533;{&#65533;&#65533;&#65533;M6&#65533;&#65533;d	&#65533;&#65533;B&#65533;&#65533;&#65533;"PB&#65533;&#65533;\B&#65533;P&#65533; *&#65533;Q>&#65533;&#65533;%^&#65533;&#65533;a&#65533;P&#65533;&#65533;&#65533;V&#65533;x&#25191;@n:&#65533;&#65533;r&&#65533; &#65533;G&#1696;&#30792;r&#65533;&#65533;EB4&#65533;&#65533;Tpj&#65533;&#65533; &#65533;&#35160;&#65533;&#65533;eE7&#65533;0D&#65533;&#65533;.&#65533;&#65533;&#65533;&#65533;&#65533;X&#65533;&#65533;&#65533;&#65533;*`&#65533;p&#171;&#65533;&#65533;*&#65533;&#65533;&#65533;&#65533;y6&#65533;&#65533;&#65533;&#65533;&#65533;&#65533;&#65533;j&#65533;({&#65533;&#65533;d&#65533;,&#65533;^&#1537;&#65533;:&#65533;$&#65533;&#65533;V[&#65533;b&#65533;&#65533;&#65533;-	&#65533;"&#65533;,&#65533;&#65533;E&#65533;`x&#65533;6&#65533;&#65533;&#1446;&#65533;nRek,&#65533;&#65533;j&#65533;&#65533;q&#336;&#65533;&#65533;j&c&#65533;&#65533;&#65533;K
&#65533;	&#304;&#62384;&#65533;&#65533;&#682;B&#65533;Y"u&#65533;B
*0f&#65533;c&#65533;k&#65533;&#65533;EADl&#65533;'&#65533;,2@&#65533;0&#65533;#4&#65533;&#65533;&#65533;k+&#65533;,&#65533;&#65533;QB5&#65533;&#65533;m&#65533;2l&#65533;	!&#65533;&#65533;&#65533;&#65533;&#65533;/&#604;&#65533;p&#65533;&#65533;&#65533;&#65533;l&#65533;&#1100;&#65533;&#65533;&#65533;m{&#65533;&#65533;9&#65533;l&#65533;&#65533;&#65533;&#65533;P%&#65533;(&#65533;c&#65533; &#65533;`&#65533;l&#65533;!&#65533;+&#65533;EfC&#65533;&#65533;&#65533;&#65533;&#65533;V&#65533;QK}&#65533;&#65533;&#65533;u&#65533;,e&#65533;x&#65533;k&#65533;"&#65533;&#65533;mQ&#65533;6G]&#65533;&#65533;&#65533;&#65533;&#65533;p+&#65533;&#65533;K&#65533;yG&#65533;&#65533;&#65533;N&#65533;&#65533;&#65533;&#65533;&#65533;s&#65533;&#65533;&#65533;lK&#65533;A&#65533;__&#65533;P^&#65533;&#65533;'&#65533;&#65533;&#65533;J&#65533;w&#65533;3&#65533;y&#65533;&#534;)z&#65533;4_q&#65533;&#65533;&#65533;{&#65533;V&#65533;^&#65533;K.&#65533;&#65533;&#65533;&#65533;9&#65533;W;e&#65533;&#972;&#65533;&#65533;!&#65533;=3&#65533;&#65533;&#65533;&#65533;&#65533;n&#65533;O&#65533;&#65533;&#65533;&#435;]&#65533;&#65533;V-?&#65533;]oF&#65533;&#65533;&#65533;&#65533;&#65533;C&#65533;i&#65533;-&#65533;&#65533;K}&#65533;&#65533;&#65533;%&#1805;,&#65533;0M&#65533;&#65533;&#65533;&#65533;&#65533;&#65533;i&#65533;&#65533;8&#65533;&#65533;Pg&#65533;2S&#65533;&#65533;w&#65533;&#65533;&#65533;!8&#65533;&#65533;&&#65533;&#65533;&#65533;&#65533;&#65533;}&#65533;^H6&#65533;&#65533; &#65533;K&#65533;&#65533;2&#65533;&#65533;Q&#65533;&#65533;&#65533;&#65533;J&#65533;2&#65533;>&#65533;x&#65533;m|&#65533;&#65533;A*&#65533;&#65533;&#65533;A&#65533;&#65533;&#65533;B&#65533;&#65533;&#65533;&#52334;i&#65533;&#65533;&#65533;&#65533;&#65533;oM&|&#65533;&#65533;n&#65533;&#65533;&#65533;'&#65533;&#1761;Y&#65533;j&#65533;uB$&#65533;#T}&#65533;p|&#65533;&#65533;(&#65533;m&#65533;hD	AV&#65533;&#65533;6j&#65533;{&#65533;&#65533;"&#65533;&#65533;" ZQ&#1563;2f&#65533;4&#65533;Q$kd&#65533;&#65533;X&#65533;Q&#65533;&#65533;&#65533;&#65533;&#65533;&#65533;&#65533;&#65533;E&#65533;&#65533;9&#65533;&#65533;$?H&#65533;&#65533;p$&#65533;&#65533;<A&#65533;N&#65533;&#65533;dN^4&#65533;R:r"}&#65533;&#65533;1&#65533;&#65533;"V&#65533;bH&#65533;P>)B&#65533;&#65533;'&#65533;4&#65533;.&#65533;&#65533;&#1361; &#65533;&#65533;|c+&#65533;w&#65533;&#65533;&#65533;I&#65533;z&#65533;K&#65533;&#65533;&#1625;]:&#65533;wV&#65533;&#65533;T&#65533;-&#65533;M&#65533;&#1802;&#65533;4&#65533;LX&#65533;&#65533;&#65533;|&#65533;3uiK&#800;l&#65533;"+9&#65533;&#41939;@&#65533;&#65533;&#65533;&#65533;&#300;&#65533;*%&#65533;&#65533;$&#745;&#65533;jfq&#65533;&#65533;](&#65533;y&#440;&#65533;h?&#65533;&#65533;U9&#201;&#961;|/&#65533;&#65533;LcB&#65533;&#65533;O&#65533;y&#65533;&#65533;&#65533;
&#65533;Yt&#65533;&#65533;t &#65533;&#65533;R8;&#65533;&#65533;J/&#65533;&#65533;&#65533;&#65533;*
&#65533;&#65533;&#65533;&#65533;h&#65533;.&#65533;A&#65533;&#65533;&#65533;&#65533;d&#65533;&#65533;-Q:&#65533;V%&#65533;@&#65533;ip0&#65533;&#65533;&#65533;2jR&#65533;&#65533;&#65533;S%&#65533;^&#65533; 2C&#65533;#z4[&#65533;y&#65533;&#219;&#65533;&#1289;MtbY&J&#65533;&#65533; &#65533;&#65533;&#65533;&#65533;g(`&#65533;&#65533;&#65533;&#65533;&#65533;&#65533;&#65533;G&#1188;K&#65533;&#65533;g&#65533;b&#65533;&#65533;xW&#65533;LJ =
\&#65533;)&#1485;&#65533;&#1368;;&#65533;L&#65533;<&#65533;&#65533;&#65533;^&#65533;
6&#65533;&#65533;&#65533;g&#65533;)&#65533;H"&#65533;WERFE&#65533;&#65533;&#65533;#&#65533; &#65533; &#65533;h&#65533;'H8&#65533;&#65533;.&#65533;&#65533;V&#65533;Y&#65533;&#65533;H6&#65533;&#65533;m&#65533;&#65533;&#65533;f&#65533;t7R&#65533;&#65533;juK&#65533;&#65533;8d&#65533;&#65533;&#65533;&#65533;oY&#720;&#65533;6w&#333;&#65533;`X&#65533;&#65533;&#65533;&#65533;I#d&#65533;O6&#65533;&#65533;&#1914;`&#65533;-_gu&#65533;&#65533;X&#65533;zr8M&#65533;nw&#65533;&#65533;&#65533;`&#65533;&#65533;&#65533;n&#288;&#65533;&#65533;&#65533;wy&#65533;&#65533;&#65533;&#65533;&#65533;&#65533;4"~|&#65533;&#65533;^$ )&#65533;$@&#65533;&#65533;&#65533;&#65533;&#65533;&#65533;&#65533;3&#65533;&#65533;s)&#65533;&#65533;L&#65533;&#65533;&#65533;&#65533;^&#65533;4P&#65533;Z&#65533;4&#65533;&#65533;oX1&#65533;&#65533;p&#^A^&#65533;a&#65533;n&#65533; {&#65533;&#65533;&#65533;0&#65533;0(u&#65533;&#65533;&#65533;&#65533;&#65533;>&#65533;&#339;3&#65533;&#65533;xP&#65533;&#65533;!&#65533;&#65533;&#65533;k|$&#65533;&#65533;&#65533;:&#65533;+&#65533;&#65533;&#65533;-&#65533;` s&#65533;&#65533;&#65533;G$[&#65533;!(&#65533;&#65533;^&#65533;&#65533;6.&#65533;LR&#65533;&#65533;&#65533;9&#65533;&#65533;&#65533;{&#65533;"dh&#65533;&#65533;w)&#65533;x_5s&#65533;_{&#65533;&#65533;&#65533;dl&#1521; &#65533;O&#65533;es&#65533;1"PblBdk?&#65533;&#65533;&#65533;&#65533;uN?_&#65533;p&#65533;&#65533;G&#65533;&#65533;&#65533;
8&#65533;
&#65533;&#1281;	&#65533;Z&#65533;&#747;&#65533;&#65533;Lc&#65533;&#65533;&#65533;R&#65533;&#65533;d![&#65533;o| %&#65533;K&#65533;b&#65533;&#65533;N&#65533;&#65533;&#65533;&#65533;&#65533;&#65533;&#65533;&#65533;&#65533;&#65533;v&#65533;Lk+Wf3&#65533;&#65533;&#65533;{H&#1110;&#65533;&#65533;SQ&#65533;&#65533;&#65533;MnO&#65533;&#65533;t-&#65533;^&#65533;V&#65533;&#65533;V&#65533;Z&#65533;b&#65533;#M$&#65533;g&#65533;&#65533;t&#65533;&#65533;&#65533;Ku0;.&#65533;&#65533;&#65533;&#65533;d&#65533;l&#854;&#65533;
* oZ&#155;&#65533; &#65533;r:&#65533;l&#65533;J&#65533;&#65533;n&#65533;&#65533;&#1905;v&#65533;&#65533; &#65533;&#65533;nL7z&#65533;`&#65533;&#65533;&#65533;&#65533;&#65533;&#65533;n&#65533;&#65533;&#65533;&#65533;&#65533;&#65533;&#65533;m&#65533;g&#65533;7D&#65533;&#65533;YW&#65533;B&#65533;U&#65533;&#65533;&#65533;&#65533;-&#257;&#1729;&#65533;&#65533;50/g&#65533;m[&#65533;?&#65533;!~&#65533;$&#65533;&#65533;"$K&#1752;&#65533;I&#65533;?&#65533;&#65533;&#65533;&#65533;&#494;%&#65533;&#65533;&#65533;B&#65533;Y>&#65533;&#65533;&#65533;&&#65533;&#65533;_i&#65533;'t&#2030;&#65533;aE&#65533;&#65533;&#65533;Qo&#65533;&#135;&#65533;&#65533;X&#65533;` &#65533;&#65533;19&#65533;N7&#65533;O&#65533;N(C&#65533;e&#65533;Y&#65533;t&#1676;&#65533;&#65533;&#65533;&#65533;&#65533;~&#65533;&#65533;&#65533;&#65533; 2yJ&#65533;`&#65533;%&#65533;M&#65533;&#65533;&#65533;&#65533;&#65533;Hp&#65533;&#65533;zU&#65533;i0&#65533;g&#65533;l&#65533;;&#65533;w&#65533;&#65533;'[&#65533;a&#65533;s|K&#65533;&#65533;P&#65533;&#65533;(s&#65533;&#65533;*&#65533;,#&#65533;&#65533;&#65533;\&#65533;k&#65533;&#65533;&#65533;&#65533;&#65533;&#65533;&#65533;&#65533;A]&#65533;B&#65533;&#1517;&#65533;&#65533;M&#65533;&#65533;&#65533;_^&#65533;
3r&#65533;&#65533;&#65533;~&#65533;L&#65533;&#65533;&#65533;d&#65533;xi&#65533;&#65533;jF&#65533;&#65533;/&#65533;&#52765;J&#65533;&#65533;&#65533;&#65533;&#65533;&#65533;;Vcj&#65533;&#65533; &#65533;u=~&#65533;('V*&#65533;&#65533;&#65533;&#65533;&#65533;&#65533;cv5&#65533;MR&#65533;&#65533;&#65533;"&#1281;&#65533;&#135;5&#65533;Bs&#65533;|&#65533;%&#65533;*&#65533;Rjc&#65533;&#65533;W^&#65533;$&#65533;&#65533;Pr&#65533;\&#65533;eS*,&#65533;k'&#65533;z&#65533;E&#65533;&#65533;9'aD&#65533;&#65533;&#65533;&#65533;&#65533;)&#65533;!&#65533;&#65533;&#65533;}&#65533;'&#65533;&#65533;B&#65533;QY&#65533;&#65533;6?&#65533;4&#65533;3&#65533;3\D&#65533;&#65533;&#65533; &#65533;&#65533;<d&#65533;$Mg'&#65533;&#65533;EQ3&#65533;&#65533;&#65533;&#65533;t&#65533;&#65533;&#65533;c&#65533;&#65533;&#65533;&#65533;&#65533; !&#65533;`&#65533;p&#65533;&#65533;&#65533;&#65533;&#65533;5&#65533;bb<>&#65533;&#65533;Ax&#65533;VrH 6`#H8K&#65533;&_t&#65533;$q&#65533;&#65533;&#65533;A[&#65533;&#65533;&#65533;H&#65533;&#65533;&#65533;&#65533;&#65533;l&#65533;xP&#65533;&#65533;&#65533;&#65533;&#65533;.&#65533;&#65533;D-H]R&#65533;hN&#65533;&#65533;&#65533;&#65533;'&#65533;&#65533;ZQ8__-&#65533;Wu&#65533;D%&#65533;p&#65533;&#65533;&#65533;V&#65533;&#65533;g&#65533;&#65533;e&#65533;&#65533;Y&#65533;&#65533;W&#65533;k&#65533;&#65533;&#823;n&#65533;&#65533;&#65533;HEL&#65533;w&#65533;&#65533; &#65533;N&#65533;&#65533;&#65533;&#65533;W"&#65533;&#65533;&#65533;&#65533;gRi&#65533;gCc&#65533;&#65533;XF(&#65533;P<&#65533;&#65533;B&#65533;m&#65533;^&#65533;&#65533;vB&#65533;&#65533;&#65533;&#65533;K&#65533;A@&#65533;&#65533;&#65533;[Y&#50690;&#65533;&#65533;F&#65533;h&#65533;3&#65533;J_&#65533;k&#65533;&#65533;&#65533;Cxs&#65533;&#65533;&#65533;&#65533;V&#65533;X&#65533;&#1651;&#65533;E
&#65533;x&#65533;1;&#65533;H &#65533;&&#65533;#&#65533;h=) &#65533;pxI&#65533;IH9&#65533;&#65533;CVdv&#65533;&#65533;&#1544;&#65533;&#65533;TxGy"&#65533;a &#65533;H&#65533;&#65533;&#1554;l&#65533;E+&#65533;b8&#65533; &#65533;`&f9&#65533;&#65533;&#65533;&#65533;&#65533;qnI&#65533;&#65533;&#65533;hu?q&#65533;&#65533;#V&#65533;&#65533;h&#65533;h&#65533;&#65533;&#65533;&#65533;&#65533;&#65533;&#65533;&#65533;8&#65533;&#65533;&#65533;R&#65533;&#65533;u&#65533;&#65533;&#65533;4Y-&#1025;$&#595;&#65533;$.;&#65533;280r&#65533; &#65533;n7i&#65533;'&#21630;&#65533;=&#65533;u;cH&#65533;$y&#65533;&#65533;&#65533;&#65533;m&#65533;&#65533;&#65533;u=@&#65533;&#65533;Q&#65533;6y>)&#65533;DC&#65533;#vT&#65533;sfm/ &#65533;&#65533;5&#65533;&#65533;S&#65533;lt&#65533;&#1954;&#65533;&#65533;&#65533;&#65533;&#65533;&#65533;&#65533;v)elY&#65533;&#65533;F&#65533;e&#65533;&#65533;R&#1619;&#65533;8Y&#65533;&#65533;/&#65533;M&#65533;xu7g@q &#65533;&#65533;&#65533;Uz&#65533;u,}&#65533;&#65533;I&#65533;&#65533;
)&#65533;&#65533;N&#65533;f@&#65533;i9 &#65533;	T&#65533;&#65533;cu&#65533;F &#65533;&#65533;&#65533;!1&#65533;u &#1423;&#65533;&#65533;L(&#65533;(&#65533;&#1545;8&#65533;&#65533;&#65533;&#65533;&#65533;Y&#65533;I&#65533;&#65533;&#65533;&#65533;&#65533;R&#65533;&#65533;&#65533;&#65533;k&#65533;&#539;&#65533;{&#65533;f[&#65533;v&#65533;rqGK&#65533;Vm&#65533;&#65533;`&#65533;7&#65533;(n&#65533;&#65533;TJ&#65533;T&#65533;TZ&#65533;uP9&#65533;$
&#65533;FeO	&#65533;&#65533;&#65533;.&#65533;q&#65533;a&#65533;$g C9&#65533;QR&#65533;&#65533;&#65533;`&#1906;&#65533;&#65533;&#65533;l0&#1502;&#65533;	b&#1039;yXh&#65533;cX|sZ"e|DVN&#65533;&#65533;&9&#65533;<Y&#65533;*&#65533;&#65533;~&#65533;q[@x&#65533;4R&#65533;H9&#65533;b&#65533;&#65533;-&#65533;Q&#65533;j&#65533;V&#65533;&#65533;&#65533;&#65533;;E&#65533;&#65533;&#65533;j&#65533;&#65533;&#65533;&#65533;|&#65533;&#65533;I&#1702;&#65533;&#65533;1:&#65533;&#65533;&#65533;&#65533;&#65533;&#65533;f$O&#65533;&#65533;&#65533;&#65533;e}&#65533;VsZ?&#65533;&#65533;a&#65533;&#35254;&#65533;&#65533;4&#65533;&#65533;&#65533;&#65533;=&#65533;r&#65533;&#65533;1&#65533;Vik&#65533;&#65533;a&#65533;"&#65533;Emh(&#65533;'Y&#65533;&#65533;fh*o7V&#65533;&#65533;I&#65533;&#65533;&#1094;!+4&#65533;&#65533;&#65533;&#65533;!&#65533;&#65533;^&#65533;&#65533;&#65533;7m+f&#65533;r&#65533;&#756;>&#65533;&#65533;&#65533;>*b&#65533;&#65533;g10 &QM&#65533;#Pr$&#65533;&#65533;!&#65533;&#65533;&#65533;&#65533;&#65533;G&#65533;d&#65533;&#65533;&#65533;&#65533;s&#65533;#e&#65533;v7)	w&#65533;&#65533;&#65533;&#666;P@b$&#65533;:&#65533;&#65533;&#65533;&#65533;G}&#65533;
&#65533;&#65533;n&#65533;&#65533;&#65533;&#65533;8&#65533;CJ&#65533;&#65533;&#65533;&#65533;&#1485;&#65533;&#65533;&#65533;&#65533;Zn&#65533;.&#65533;&#65533;&#65533;A(&#13871;&#820;&#65533;a&#65533;&#65533;n&#65533;	; Z&#65533;V:&#65533;Mi2v&#65533;E9Mc&#65533;g&#65533;&#65533;G|&#65533;&#65533;&#65533;Q{&#65533;&#65533;&#65533;&#65533;rb&#65533;+*)a9&#65533;&#65533;o&#65533;4&#65533;&#65533;&#65533;&#65533;&#65533;N6H&#65533;1+&#65533;&#65533;&#65533;&#65533;g&#65533;&#308;v&#65533;&#65533;H&#65533;&#65533;M&#65533;i$
j&#65533;
&&#65533;&#65533;&#65533;q&#65533;t&#65533;J&#65533;;&#65533;&#65533;:&#65533;&#65533;&#65533;,pDL&#65533;&#65533;&#65533;&#662;is&#65533;&#65533;'&#65533;&#65533;&#65533;&#65533;&#65533;&#65533;<*&#65533;&#65533;&#65533;0+Z&#65533;A&#65533;&#65533;.&#65533;&#65533;}&#65533;&#65533;hU&#65533;/&#65533;]&!&#65533;t&#65533;<G&#65533;f&#65533;hA?&#65533;4z&#1777;&#65533;
~&#65533;&#65533;&#65533;[&#65533;&#65533;&#65533;6/&#65533;y~&#65533;&#65533;q&#65533;)&#65533;%a&#65533;&#65533;"&#1399;<,0|&#65533;&#65533;&#65533;&#65533;&&#65533;[&#65533;#&#65533;>n&#65533;&#65533;&#65533;_w?&#65533;&#65533;&#65533;&#65533;&#65533;&#65533;
`Ri&#65533;&#65533;&#65533;&#65533;&#65533;% 2M&#761;&#65533;&#65533;-&#1057376;&#65533;.X&#65533;1&#65533;j/p&#65533;&#65533;!&#65533;.&#65533;y&#65533;zW&#65533;;&#65533;;&#65533;&#65533;%&#65533;6&#65533;&#65533;&#65533;,T&#65533;&#65533;K&#65533;&#65533;$&#65533;&#65533;}&#11998;!&o&#65533;&#65533;&#65533;&#65533;&#65533;&#65533;k&#65533;&#65533;~&#65533;&#65533;S&#65533;<*&#65533;&#65533;&#65533;&#65533;&#65533;&#65533;&#65533;&&#65533;&#65533;C&#65533;9&#65533;&#1204;@&#65533;&#65533;&#65533;{&#65533;&#65533;&#65533;&#1829;&#65533;%0	&#65533;ax&#65533;qA&#65533;O0&#65533;,&#65533;&#65533;&#65533;&#65533; &#65533;&#1657;&#65533;O&#65533;&#65533;6&#65533;&#65533;+&#65533;&#65533;[&#65533; &#65533;l&#299;X&#65533;[&#65533;&#65533;%&#65533;&#65533;%&#65533;&#65533;&#65533;B&#1124;@K9L&#65533;&#65533;J&#65533;&#65533;&#65533;&#65533;4|&#65533;&#65533;W&#65533;[&#65533;	Qt&#65533;[&#65533;y&#65533;`&#65533;P&#65533;"&#65533;&#65533;8Q.i,&#306;&#65533;&#65533;W&#65533;&#65533;&#65533;g&#65533;&#65533;j")\([&#65533;&#65533;>&#65533;z&#65533;+Gu&#65533;&#65533;.&#65533;M
&#65533;Gy~\&#65533;&#65533;&#65533;yw&#65533;&#65533;&#65533;&#65533;&k3B&#65533;&#65533;%&#65533;Ra.&#65533;s&#65533;P&#65533;&#65533;i&#65533;&#65533; :HH\&#539;#?&#65533;&#65533;kgdP&#65533;&#65533;(&#65533;	&#65533;!&#1686;( &#65533;&#65533;&#65533;&#65533;&#65533;&#65533;,&#65533;&#65533;&#65533;&#65533;ue&#65533;&#65533;&#65533;&#65533;Bc&#65533;&#65533;&#65533;&#65533;[p&#65533;p&#65533;&#65533;&#65533;;Sp&#65533;l&#65533;&#65533;r&#65533;1&#65533;,&#65533;&#137;/&#65533;&#65533;&#65533;&#1772;TCl&#65533;%&#65533;vV&#65533;	&#65533;&#65533;&#65533;&#65533;G&#65533;&#1437;&#65533;g1&#738;Q&#65533;$&#65533;{&#65533;h&#65533;76&#65533;1&#65533;)&#65533;&#65533;;&#359;&#65533;&#65533;!s@	&#65533;&#65533;	&#65533;&#65533;3&#65533;&#65533;&#65533;6&#65533;(&#65533;ruth&#65533;s&#65533;.&#65533;&#65533;&#832;t&#666;&#65533;&#65533;&#65533;h&#65533;&#65533;4&#65533;&#65533;&#65533;du&#65533;&#65533;(R!	&#65533;&#65533;n:&#65533;q&#65533;&#65533;6&#65533;&#65533;&#65533;E&#65533;&#65533;	&#65533;Z$&#65533;&#65533;&#65533;qd&#65533;<&#65533;}o&#65533;&#65533;K&#65533;&#65533;<lf&#65533;z
&#65533;&#65533;.&#65533;$p&#65533;&#65533;&#65533;,&#65533;&#65533;&#65533;PiW1mS&#65533;`~&#65533; w`[p&#65533;|&#65533;&#65533;&#65533;&#65533;&#1201;I&#65533;&#65533;u&&#65533;&#65533;Z&#65533;&#65533;j&#65533;&#65533;C
!`[=&#65533;Opd 	N&#65533;Fp9%|&#65533;a[&#65533;!&#65533;Z&#65533;{Nj&#65533;K&#65533;&#65533;&#65533;W&#65533;&#65533;9Xya&#65533;&#65533;F&#65533;&#65533;&#65533;&#65533;`&#65533;E3M4-&#1340;&#65533;&#65533;&#65533;&#65533;&#65533;&#65533;&#65533;lM&#65533;&#65533;&#1481;&#65533;[.!&#1523;&#65533;&#65533;&#65533;&#65533;&#65533;&#65533;&#65533;&#65533;&#65533;&&#65533;&#65533;J&#65533;&#65533;L&#65533;&#65533;a-&#65533;&#65533;&#65533;S&#65533;j&#65533;)&#65533;&#65533;&#65533;&L&#65533;&#65533;M&#65533;&#65533;&#1648;&#65533;~&#65533;&#814;&#65533;Q&#65533;&#65533;&#65533;&#1397;&#65533;"q&#65533;&#65533;&#65533;&#65533;R&#65533;*&#65533;|GU]&#65533;{&#65533;5&#65533;|]0&#1745;&#65533;&#65533;&#65533;2#&#65533;1&#65533;&#65533;R&#65533; &#65533;&#65533;-&#65533;,&#65533;&#65533;&#65533;&#65533;&#65533;&#65533;x&#65533;&#855;m&#1814;&#65533;&#65533;}&#65533;Fr&#65533;xCRp&#65533;&#65533;=&#65533;&#65533;&#65533;&#65533;3M@&#65533;&#65533;:#
&#65533;Pm &#65533;&#23405;gP&#65533;&#65533;M|&#65533;&#65533;&#65533;w&#65533;2"&#65533;&#65533;=&#2004;,&#65533;g[HY|&#2015;&#65533;A&#65533;O&#65533;&#65533;&#65533;eP&#65533;N0&#65533;X &#65533;&#807;&#65533;&#65533;&#65533;&#65533;2#&#65533;&#65533;i&#65533;>&#65533;&#65533;9&#65533;Jb08&#65533;0&#65533;&#65533;&#65533;P&#65533;5
&#65533;&#65533;&#65533;&#65533;&#65533;&#65533;&#65533;&#65533;&#65533;K.&#65533;,^|&#1076;1&#65533;&#65533;c&#65533;&#65533;&#65533;#&#65533;p&#65533;	=&#65533;&#65533;&#65533;.[&#65533;&#65533;&#65533;#!&#65533;&#65533;&#65533;&#65533;&#65533;`&#65533; &#65533;&#65533;&#65533;&#65533;6>&#65533;$n&#65533;W&#65533;&#65533;&#65533;Ti&#65533;&#65533;&#65533;P&#65533;&#65533;~&#65533;&#65533;+&#65533;&#546;&#65533;`&#65533;&#65533;	|&#65533;&#65533;b&#65533;&#65533;K&#65533;CIn&#65533;hN&#65533;|2P$&#65533;&#65533;Q&#65533;&#65533;&#65533;&#65533;L)&#65533;32&#65533;&#65533;l&#65533;&#65533; 	&#65533;&#65533;{&#65533;&#65533;~n&#65533;W&#65533;Ya=W&#65533;B&#65533;%&#818;+WZ&#65533;&#65533;m^+@&#65533;&#65533;*.&#1821;&#65533;&#65533;]&#65533;&#65533;&#65533;a&#65533;&#65533;c&#65533;	&#65533;O&#65533;]&#65533;&#65533;&#65533;Q&#65533;'&#65533;&#65533;&#65533;+&#65533;J&#65533;>a&#65533;h&#65533;&#65533; 9&#65533;dQ&#65533;=&#65533;&#65533;&#65533;(&#65533;&#65533;&#65533;&#65533;p&#65533;`&#65533;&#65533;&#1930;&#65533;&#65533;uY])4&#65533;&#65533;&U&#65533;&#65533;V&#65533;#&#65533;.&#65533;d\~&#65533;&#65533;
&#802;&#65533;]	&#65533;&#65533;&#65533;&#65533;+2&#65533;&#65533;z-&#65533;&#65533;5&#65533;0&#65533;N&#65533;&#65533;&#65533;&#65533;&#65533;&#65533;&#65533;
&#65533;&#65533;&#65533;]M&#16366;&#65533;B&#65533;QY&#65533;"mk&#65533;W.&#65533;'&#65533;&#19984;
_qb`	x&#65533;&#65533;1&#65533;?&#1519;&#65533;&#65533;-&#65533;&#65533;&#65533;j0&#65533;&#65533;&#65533;&#65533;O`#_&#65533;&#1570;&#65533;dT&#65533;i&#65533;S-&#65533;{&#65533;&#65533;Q&#65533;&#65533;	b&#65533;7&#65533;:04&#65533;la&#65533;&#65533;+>8&#65533;&#65533;Bv~&#65533;j&#65533;&#65533;&#65533;5&#65533;O&#65533;&#65533;b&#65533;&#65533;&#65533;&#65533;&#65533;&#65533;&#65533;&#65533;Z5&#65533;&#65533;&#1619;&#65533;&#65533;&#65533;&#65533;J|@&#65533;&#65533;P&#65533;&#65533;&#65533;	&#65533;
&#65533;`	&#65533;,&#65533;&#65533;&#367;&#65533;&#65533;F&#65533;g&#65533;&#65533;{&#65533;&#65533;&#65533;&#65533;p&#65533;&#65533;&#65533;&#65533;&#65533;&#65533;}0
&#65533;&#65533;&#65533;&#65533;&#295;&#65533;&#445;M&#65533;\&#65533;
WVH&#65533;Y&#65533;&&#65533;&#65533;&#65533;&#65533;&#65533;&#65533;?
&#65533;o^&#65533;U&#65533;`&#65533;&#65533;R&#907;&#65533;Y&#65533;Rv&#65533;	&#208;&#65533;&#65533;
M&#65533;&#65533;&#65533;&#65533;&#65533;&#65533;&#65533;oa&#65533;&#65533;oSK&#65533;&#65533;*&#65533;&#16268;R&#65533;oM&#65533;&#65533;xO&#65533;l&#65533;&#65533;&#65533;
&#65533;&#65533;!&#65533;&#65533;?&#65533;n&#65533;R&#65533;&#65533;&#65533;&#65533;<!&#65533;&#65533;V`x?W&#65533;&#65533;3f4&#65533;&#65533;pp&#65533;&#65533;&#65533;&#65533;-&#65533;f&#65533;?&#65533;&#65533;&#65533;&#65533;=X&#65533; &#65533;n&#65533;&#65533;&#65533;Z&#278;}W&#65533;&#65533;&#65533;&#65533;&#65533;&#65533;&#65533;&#65533;&#65533;(E&#65533;&#65533;&#65533;&#65533;&#65533;&#65533;&#633;&#65533;&#65533;&#65533;/&#65533;?&#65533;&#65533;P&#65533;4o&#65533;&!&#65533;7&#65533;&#65533;.&#65533;&#65533;&#65533;Y&#65533;&#65533;&#65533;&#65533;&#65533;&#65533;&#65533;?&#65533;&#65533;W&#65533;&#65533;&#65533;&#65533;&#65533;&#65533;O&#65533;&#65533;_&#65533;&#1643;&#65533;I&#65533;Q&#65533;&#65533;&#65533;&#65533;&#1072;)&#65533;&#65533;&#65533;&#65533;&#65533;&#65533;o&#65533;4Q&#65533;7&#65533;&#65533;H&#65533;@&#65533;A&#65533;&#65533;&#65533;I&#65533;&#65533;&#65533;&#65533;&#65533;9`&#65533; &#65533; &#65533;&#65533;&#65533;&#65533;
&#65533;5a&#65533;z&#65533;&#65533;E}&#65533;&#65533;&#977;&#65533;h&#65533;&#65533;&#65533;C1d&#65533;&#65533;o&#65533;&#65533;<&#65533;&#65533;n&#65533;zH>D&#65533;D&#65533;Hn &#65533;&#65533;&#65533;&#65533;&#65533;kf&#65533;&#65533;&#65533;&#65533;o&#65533;&#65533;o&#65533;v&#65533;&#65533;&#65533;o&#65533;&#65533;o&#65533;he&#65533;&#65533;&#65533;&#65533;m&#65533;&#65533;&#65533;&#65533;m&#65533;&#65533;&#65533;m&#65533;&#65533;k&#65533;&#65533;&#65533;&#1759;c&#65533;&#65533;&#65533;&#65533;&#65533;&#65533;o&#65533;!&#65533;&#65533;&#65533;&#65533;o&#65533;&#65533;o&#65533;o&#65533;0&#65533;`&#65533;&#65533;o&#65533;&#65533;&#65533;&#65533;0&#65533;0&#65533;0&#65533;&#65533;&#65533;`&#65533;&#65533;&#65533;&#65533;0&#65533;?&#65533;&#65533;&#65533;`&#65533;&#65533;&#65533;&#65533;x=&#65533;0&#65533;p}`&#65533;&#65533;&#65533;`&#65533;&#65533;O&#65533;_&#65533;}0&#65533;&#65533;0&#65533;o&#65533;&#65533;&#65533;o&#65533;&#65533;o&#65533;&#65533;o&#65533;&#65533;o&#65533;&#65533;o&#65533;&#65533;o&#65533;&#65533;o&#65533;&#65533;o&#65533;&#65533;o&#65533;&#65533;o&#65533;&#65533;o&#65533;&#65533;o&#65533;&#65533;o&#65533;&#65533;&#65533;&#65533;&#65533;/&#65533;P&#65533;&#65533;o&#65533;&#65533;&#65533;&#65533;`&#65533;&#65533;&#65533;&#65533;&#65533; &#65533; &#65533; &#65533;/&#65533;/&#65533;o&#65533;&#65533;&#65533;-&#65533; &#65533;;&#65533;&#65533;&#65533;@&#65533;&#65533;&#65533;&#65533;&#65533;o&#65533;q&#65533;~&#65533;o&#65533;&#65533;o&#65533;&#65533;&#65533;&#65533;&#65533;&#65533;&#65533;&#65533;&#65533;&#65533;&#65533;&#65533;&#65533;o&#65533;&#65533;&#65533;a&#65533;&#65533;&#65533;~&#65533;&#65533;~&#65533; !&#65533; O ,&#65533; X &#65533;  &#65533; &#65533;H&#65533;&#65533;&#65533;&#65533;*\&#560;&#65533;&#199;&#65533;H&#65533;H&#65533;&#65533;&#331;3j&#65533;&#561;&#65533;&#463; C&#65533;I&#65533;&#65533;&#595;(S&#65533;\&#626;&#65533;&#727;0&#65533;&#65533;&#65533;&#65533;`&#795;8s&#65533;&#65533;&#627;&#65533;&#991;@&#65533;
&#65533;q&#65533;&#1123;H&#65533;*]&#692;&#65533;S&#65533;&#65533;J&#65533;J&#65533;&#65533;&#1387;X2t&#65533;&#65533;&#65533;"Y&#202;K&#65533;&#65533;Y&#65533;9,&#65533;d&#65533;&#1655;p&#65533;&#669;K&#65533;&#65533;&#65533;&#65533;&#65533;]B&#65533;&#65533;&#2047;&#65533;&#65533;d(&#65533;C&#65533;
^&#824;&#65533;&#65533;&#65533;k&#65533;P`&#65533;&#65533;&#65533;3k&#65533;&#65533;&#65533;j&#65533;#&#65533;&#65533; 	&#65533;&#936;S&#65533;^&#65533;&#65533;&#65533;&#1031;w&#65533;uM&#65533;&#65533;&#65533;&#1784;s&#65533;&#65533;&#891;&#65533;&#65533;&#65533;&#65533;&#65533;N&#65533;D&#65533;d&#65533;.&#956;&#65533;&#65533;&#65533;&#1059;K&#65533;N&#65533;&#65533;&#65533;&#965;&#65533;&#65533;`&#65533;&#65533;&#65533;&#65533;&#65533;&#203;&#65533;O&#65533;<x&#65533;&#875;_&#1022;&#65533;&#65533;&#65533;&#65533;&#65533;0&#65533;&#65533; &#65533;&#65533;&#65533;&#65533;&#1023;&#65533;&#65533;&#65533;&#65533;&#65533;&#65533;e&#65533;h&#65533;&#65533;&#65533;&#65533;\A&#65533;W&#65533;e&#65533;%(&#65533;J&#65533; A&#65533;&#65533;U&#65533;v&#65533;&#4547;!&#65533; P&#65533;l&#65533;&#65533;&#65533;,&#65533;&#65533;&#65533;h&#65533;\M&#1205;h&#65533;8f&#65533;&#65533;&#1335;u9)d&#65533;;&#65533;X&#65533;&#65533;E7&#65533;LR&#65533;&#1477;)&#65533;&#65533;&#65533;}|]&#65533;Xf&#65533;&#1683;&#65533;&#65533;&#65533;v$V&#65533;&#65533;d.&#65533;&#65533;D&#65533;&#65533;u&#65533;l3&#65533;Xb}3$&#65533;P&#65533;t&#65533;)&#65533;r&#1126;&#65533;B&#65533;&#65533;}:d&#30724;&#65533;&#549;b&#65533;&#65533;Y|&#65533;&#65533;&#65533;}@&#65533;P&#65533;&#65533;V&#65533;&#65533;9&#65533;@&#65533;&#65533;r&#65533;&#65533;h&#65533;R
`_&#65533;&#65533;Y&#65533;u^(
&#65533;f&#65533;&#65533;Dt&#65533;Uj&#65533; .Qb&#65533;&#65533;&#65533;8)&#65533;&#65533;&#65533;&#65533;$*&#65533;z&#65533;&#65533;&#65533;e&#65533;&#65533;*&#1069;o&#65533;&#65533;P&#65533;&#65533;2I&#65533;
&#65533;7l&#65533;&#65533;&#65533;&#662;@o&#1098;&#65533;h&#834;&#65533;&#65533;&#1110;&#65533;&#65533;@9&#65533;`-	&#65533;b{&#65533;&#65533;&#65533;n&#65533;m&#65533;&#65533;* f^IXy&#65533;&#65533;&#65533;H&#65533;C5&#65533; &#65533;!&#1838;&#65533;&#65533;&#65533;D&#65533;&#65533;z&#65533;hhSB:n&#65533;&#65533;&#65533;&#65061;	;&#65533;#&#65533;p70&#65533;V&#65533;f&#1507;&#65533;\&#65533;i&#65533;,sV&#65533;5&#65533;&#65533;&#65533;&#65533;&#65533;1&#65533;&#65533;6|&#65533;B&#65533;s&#65533;*s&#65533;&#65533;&#1049;=&#65533;&#65533;&#65533;4s\&#65533;&#65533;&#1504;&#65533;*;&#65533;&#65533;&#65533;p&#65533;&#65533;3&#65533;X&#65533;&#65533;G+M&#65533;&#65533;&#65533;&#65533;L&#65533;&#65533;&#65533;>&#65533;&#65533;!BY&#65533;&#1562;1$&#65533;4&#65533;`,6&#65533;1&#65533;P&#65533;Xu&#65533;&#65533;h &#65533;&#758;&#1732;&#65533;5&#65533;&#65533;_&#65533;&#65533;&#65533;w+7&#65533;&#948;&#65533;0&#65533;&#65533;O\&#65533;&#65533;p&#65533;&#65533;&#65533;&#65533;&#65533;&#65533;&#1906;&#65533;&#65533;p&#65533;&#65533;R^_&#65533;*&#65533;&#65533;&#65533;U	m&#1151;]&#65533;&#65533;&#65533;DKo&#308;+[&#563;&#65533;ku&#65533;L++&#65533;&#65533;&#65533;&#65533;&#65533;<3E&#65533;kT,E&#458;Y6Uv&#65533;&#65533;&#65533;&#65533;|&#65533;&#65533;w&#65533;=o6&#65533;&#52463;k&#65533;&#65533;&#65533;Z&#65533;n&#65533;#1&#1400;&#65533;&#65533;#&#65533;&#65533;&#65533;&#65533;&#65533;&#65533;&#65533;&#65533;&#65533;3 &#65533;&#65533;&#65533;t&#65533;&#65533;&#903;>&#65533;U ^D&#65533;&#65533;&#65533;&#65533;U&#65533;&#65533;&#65533;M_&#65533;	&#65533;&#65533;G&#65533;
r &#800;&#65533;7@&#1582;qIZ&#65533;B>@&#65533;&#65533;$D&#65533;&#65533;
W&#65533;j&#65533;4&#65533;&#65533;&#504;'&#65533;0!&#65533;&#65533;&#65533;v&#65533;&#65533;&#65533;&#65533;@bt&#65533;
&#65533;&#65533;&#65533; #&#65533;&#65533;&#571;`e&#65533;&#65533;&#65533;)&#65533;&#65533;&#65533;bc*&#65533;P&#65533;X&#802;|&#65533;gD&#65533;!&#65533;&#65533;I&#65533;&#65533;t&#65533;&#65533;)b
X&#65533;&#65533;|<&#1465;&#65533;t;&#65533;_A&#65533;&#65533;&#1456;&#65533;&#65533;&#65533;&#65533;aD5&#65533;$W4&#65533;/&#65533;&#65533;&#65533;&#65533;&#65533;&#65533;#&#65533;0@&#65533;'6&#65533;! &#65533;&#65533;&#65533;&#65533;&#65533;@&#65533;n&#65533;-S&#65533;&#65533;&#65533;&#65533;]&#45259;&#65533;A&#65533;&#1815;G&#65533;&#65533;&#65533;z&#65533;G&#65533;QN&#65533;C[S&#65533;&#65533;&#65533;&#65533;$#&#65533;&#65533;&#65533;(&#872;G!&#65533;M&#65533;|%+E&#65533;J&#65533;&#65533;2&#65533;&#65533;`5r&#715;P&#65533;@&#65533;&#65533;&#65533;2&#65533;&#65533;&#65533;V>
&#65533;	w&#65533;(4}&#26161;|&#65533;	&#65533;&7f&#65533;&#65533;&#65533;b&#65533;&#65533;&#65533;XM8&#65533;&#65533;&#1318;&#65533;T&#65533;F&#65533;&#65533;&#65533;&#65533;&#65533;^&#65533;&#65533;&#65533;&#65533;O&#65533;&#65533;U&#570;&#65533;R&#65533;&#65533;&#1703;k&#65533;M%&#65533;&?&#7067;&#65533;&#65533;&#65533;)c&#65533;OW&#65533;&#65533;A[&#65533;C&#65533;c&#65533;HY&#1169;&#65533;&#65533;&#65533;&#65533;&#65533;3&#65533;&#65533;&#65533;&#65533;&a&#65533;&#65533;\2.&#65533;&#65533;&#65533;&#65533;&#65533;&#65533;&#65533;zV&#65533;E&#65533;A&#65533;&#65533;Q&#65533;&#65533;Tf&#65533;<&#65533;P&#65533;*7&#65533;&#65533;sm1&#65533;_Gy&#65533;&#65533;]&#65533;D&#65533;%rA&#65533;N&#65533;S&#65533;&#65533;&#393;X&#65533;*~t&#65533;&#65533;&#65533;f&#43739;
&#65533;&#65533;&#426;7&#65533;&#65533;&#65533;z&#65533;#&#65533;&#65533;4&#65533;d&#65533;&#65533;D;TTU	'HkNuVMe(/q85Q&#65533;.7&#65533;&#65533;h &#1086;K&#917;b&#65533;$J/[&#65533;&#1475;Li&#65533;9&#65533;&#861;&#65533;&#618;&#65533;&#65533;)&#65533;dHK&#65533;&#65533;^&#65533;&#1673;l&#65533;&#65533;&#65533;&#65533;(M	&#65533;&#65533;&#364;U?A&#65533;&#25521;$;HAK&#65533;&#65533;u&#65533;&#65533;n&#65533;&#65533;&#65533;*\I&#65533;&#1708;&#1877;&#65533;&#65533;}mgc&#65533;*&#65533;&#1435; E&#65533;@I&#65533;1&#65533;&#65533;D&#65533;&#65533;&#65533;t&#65533;&#65533;&#65533;'&#65533;&#65533;&#65533;&#65533;fZ&#65533;&#65533;z&#65533;mQAZ &#65533;&#65533;&#65533;&#65533;w&#65533;+&#65533;g&#1269;7&#65533;&#65533;g&#65533;VR&#65533;&#1687;&#65533;k<N0&#65533;&#65533;^&#65533;B&#65533;r)&#65533;&#65533;&#65533;&#12465;&#65533;&#65533;&#65533;&#65533;&#65533;&#65533;&#65533;&#65533;z&#65533;&#65533;&#65533;&#65533;&#65533;c&#65533;&#65533;S&#65533;&#65533;&#65533;,&#65533;&#65533;&#938;+&#65533;7L&#862;&#1974;&#65533;&#65533;&#65533;K`Zq&#65533;&#65533;I&#65533;&#65533;&#265216;h&#65533;Y&#65533;_H>&#65533;&#65533;&#65533;j&#65533;8F&#65533;Y&#65533;P&#65533;4$&#65533;a(@&#65533;G&#65533;	r&#65533;^&#65533;&#65533;'|]kks<&#65533;CI`x&#65533;S&#65533;&#65533;&#65533;&#65533;Q&#547;&#65533; &#65533;CL&#65533;)#&#65533;9&#65533;&#65533;&#65533;&#65533;rW`&#65533;&#65533;&#65533;&#65533;o&#65533;AYGe-	&#65533;J&#65533;$' 0&#65533;HT&#65533;s&#65533;o&#65533;Q&#65533;`&#65533;"&#65533;&#1701;&#65533;J~&#65533;q&#65533;&#65533;s&#65533;5<OX=&#65533;jY&#65533;&#65533;&#65533;&#65533;&#65533;P-&#65533;y"&#65533;C&#65533;T&#65533;&#65533;&#65533;/y&#65533;&#65533;K&#65533;z&#65533;Z&#65533;&#65533;&#65533;&#65533;SP@y&#65533;&#65533;&#65533;&#65533;pP&#65533;|Ij~&#65533;&#65533;&#65533;,eXmo&#65533;f&#65533;S&#65533;&&#65533;Y&#65533;ix&#65533;&#552;gMm ^&#65533;&#65533;p&#65533;!&#65533;&#65533;&#65533;l&#3199;&#65533;4&#65533;%&#65533;A&#65533;!0&#65533;N\&#65533;m&#65533;&#65533;&#65533;&#65533;	e;[Ih\-&#65533;&#977;x&#65533;jT&#65533;o&#65533;&#65533;&#65533;&#1222;F0+&#65533;&#65533;F&#397;iE&#65533;:*&#65533;4&#65533;d5&#65533;&#65533;&#65533;l&#65533;&#65533;&#65533;&#65533;r+&#65533;}&#65533;W=&#65533;[&#65533;&#65533;&#65533;&#65533;&#65533;&#65533;-&#65533;P&#65533;S7^&#65533;2&#65533;&#65533;&#65533;&#65533;&#65533; &#65533;Z&#65533;&#65533;v&#65533;&#65533;I&#65533;KaD3&#65533;&#65533;/&#65533;@vk&#65533;K|&#65533;&#65533;&#65533;&#65533;g	 &#65533;&#65533;&#65533;M[&#65533;&#65533;&#65533;&#65533;&#65533;&#65533;&#65533;;&#65533;q&#65533;g&#65533;2&#1188;
&#65533;&#65533;&#65533;&#65533;&#65533;&#65533;C&#65533;g&#65533;&#65533;K&#65533;i&#65533;&#65533;	)&#65533;dm&#65533;&#65533;a&#65533;xA4&#65533;97W&#65533;&#65533;O&#65533;&#65533;x"<&#65533;&#65533;&#65533;~&#65533;&#65533;&#65533;&#65533;F.&#65533;}&#65533;5&#65533;&#65533;&#65533;hKl&&#65533; &#65533;#*-&#65533;G;E
&#65533;&#65533;y&#1020;&#65533;z`v&#65533;:&#65533;&#65533;hn&#65533;M&#65533;_&#65533;&#65533;&#65533;&#65533;&#65533;&#65533;&#65533;&#65533;&#65533;&#65533;&#65533;&#65533;&#65533;2&#65533;cyc^&#65533;U&#65533;9&#65533;&#1542;+jU&#65533;_&#65533;&#65533;&#65533;&#65533;&#65533;&#65533;d&&#65533;&#65533;;E&#65533;$&#65533;&#65533;&#65533;&#65533;s&&#65533;V&#65533;&#65533;&#65533;[&#65533;) 3&#65533;&#65533;U&#65533;,&#65533;&#65533;&#65533;6&#65533;&#65533;&#65533;f,c&#65533;&#16689;&#65533;v&#65533;&#65533;&#65533;hr&#65533;&#65533;&#65533;&#65533;&#65533;+&#65533;R&#65533;&#65533;&#65533;&#65533;&#65533;7O&#65533;&#65533;&#65533;,&#65533;2,&#65533;&#65533;Q3&#65533;g$&#391;z&#65533;&#65533;8&#65533;!&#65533;g6&#65533;&#65533;E&#65533;'0&#65533;&#65533;H3+&#1557;&#65533;?&#65533;}}&#65533; Qv(&#65533;WW&#65533;5&#65533;Gr&#65533;'&#65533;&#65533;g&#65533;~&#65533;E&#65533;s&#65533;&#65533;1.&#65533;&#65533;Z&#65533;&#65533;&#321;F&#65533;l&#65533;7=$&#65533;&#65533;&#65533;&#1345;&#65533;&#65533;iy&#65533;t&#65533;tN&#65533;.&#65533;&#65533;Sy3F&#65533;c{&#65533;Q&#65533;&#65533;&#65533;S^ &#1751;X&#65533;z8LS&#65533;&#65533;rzPd;&#65533;7&#65533;L-&#65533;MX1'&#65533;3f&#65533;E&#65533;&#65533;A&#1510;C&#65533;Rn&#65533;&#65533;&#65533;A&#65533;@(Hmr&#65533;=W&#65533;5&#65533;R0 &#1539;O0N&#65533;&#65533;&#65533;<Phu&#65533;Br&#65533;N8&#65533;#&#1383;bA&#65533;&#65533;Uv~&#65533;zB5&#65533;h&#65533;z&#65533;2&#65533;&#65533;E&#65533;&#65533;H&#65533;!o&#65533;U&#65533;l&#65533;{
@&#65533;?&#65533;n|&#1161;&#65533;U&#65533;7t&#65533;H:&#65533;&#65533;N&#65533;q&#65533;7y&#65533;&#65533;&#65533;#&#65533;>(&#65533;s8&#65533;&#65533;w&#65533;&#65533;&#65533;&#393;lt?&#65533;&#65533;e&#65533;&#65533; &#65533;G%&&#65533;&#65533;u&#65533;&#65533;1K&#65533;h&#65533;B6&#65533;&#65533;n&#1944;&#65533;&#65533;x&#65533;G+:&#65533;&#65533;&#853;)&#65533;hH&#65533;(Q!p&#65533;$&#65533;&#1094;&#65533;M6&#65533;&#65533;U&#65533;/(&#65533;&#65533;'&#65533;2&#65533;C&#65533;&#65533;C&#65533;[&#65533;Hg&#65533;&#65533;O&#65533;8>&#584;A&#65533;&#65533;&#65533;L&#65533;&#65533;4&#65533;=&#65533;Q&#65533;;#8P&#65533;&#65533;5#%&#65533;{&#65533;&#65533;yQ +G&#65533;&#65533;w#&#65533;V&#65533;Qi&#65533;&#65533;k&#65533;hqEp&#65533;&#65533;&#1969;14Yw&#65533;i\&#65533;&#65533;3v&#65533;y&#65533;&#65533;v*)(,X&#65533;.WBH{&#65533;T-,&#65533;1&#65533;>&#65533;stP&#65533;RI&#65533;h&#65533;&#65533;&#65533; 9&#65533;Y&#65533;wM`&#65533;&#65533;&#65533;sDa&#596;wS&#65533;&#65533;v&#65533;bW&#65533;&#65533;&#65533;<&#65533;H&#65533;a$9&#65533;&#65533;x&#65533;&#65533;z	M &#65533;&#65533;&#65533;&#65533;&#1174;&#65533;&#65533;&#65533;&#65533;l&#65533;|&#65533;d?&#65533;!&#65533;&#65533;mD&#65533;&#737;R&#65533;&#65533;b9&#65533;&#65533;&#65533;&#65533;&#65533;)&#65533;&#65533;rP&#65533;p&#65533;&#65533;&#1558;z[(&#65533;I&#65533;&#65533;&#65533;&#65533;&#65533;&#65533;&#65533;&#65533;&#216;nx&#65533;&#65533;"j&#65533;&#154;&#65533;Ung(&#65533;&#65533;&#65533;&#65533;o&#65533;&#65533;v&#65533;&#65533;1&&#65533;v&#65533;&#601;&#65533;&#202;(Q&#65533;o&#65533;w1Pil&#65533;&#65533;&#65533;j&#65533;&#65533;&#65533;&&#65533;&#65533;w&#65533;&#65533;MwS&#65533;a/  &#65533;&#65533;&#65533;&#65533;R&#518;&#65533;&#65533;&#65533;J&#65533;&#65533;&#65533;#W;)&#65533;w&#65533;9&#65533;&#65533;w&#193;&#65533;&#65533;&#65533; N&#65533;M|&#65533;,3@*?P/'&#65533;rB&#65533;v&#65533;	&#65533;&#65533;I:&#65533;&#65533;|&#65533;&#65533;<&#65533;&#65533;&#65533;&#65533;du&#65533;GU&#65533;h&#65533;&#65533;&#65533;I&#65533;1L&#65533;&#65533;i:5&#65533;u&#65533;&#65533;|[sm%&#65533;7O&#65533;&#65533;&#65533;'l&#65533;+&#418;&#65533;	}&#65533;&#518;E&#65533;0&#65533;0&#65533;b&#65533;6U&#65533;\T1>&#65533;%D&#65533;;&#65533;2
w&#65533;!5	&#65533;|t&#65533;&#65533;&#65533;&#65533;&#65533;&#65533;&#65533;&#65533;&#65533;4&#65533;$&#65533;&#65533;R&#65533;&#65533;&#65533;8H&#65533;&#65533;O&#65533;gT!&#1692;P&#653;&#65533;i&#65533;YY&#834;&#65533;.&#65533;\9t\&#65533;&#65533;&#65533;d&#65533;&#65533;&#65533;Ib&#65533;)&#65533;&#65533;&#65533;&#65533;&#65533;p&#65533;&#65533;&#65533;&#65533;&#1704;&#65533;i9#	k.hG	&#65533;Z>&#65533;eoY&#65533;y(&#65533;&#65533;sN&#65533;B*:-d&#485;P&#65533;v&#65533;&#65533;:,&#487;+>Ql&#65533;9I&#65533;&#65533;&#65533;&#65533;&#65533;H&#1589;&#65533;-&#65533; &#65533;&#65533;P&#65533;&#65533;&#65533;=&#65533;7&#65533;&#65533;x&#65533;&#65533;.pf}&#65533;&#65533;#&#65533;7dAiI&#65533;7&#65533;&#65533;&#65533;G&#65533;&#65533;&#65533;*g?&#65533;4M)'(&#65533;3&#65533;&#65533;u&#65533;&#65533;&#65533;&#65533;0z&#65533;&#65533;&#65533;i/9	&#65533;&#65533;&#65533;&#65533;9
ft&#65533;&#65533;&#65533;&#65533;&#65533;&#65533;:&#65533;&#65533;4&#65533;&#65533;E&#65533;g&#65533;9 HC&#65533;G&#65533;
q&#65533;&#65533;)Y&#570;&#65533;,&#65533;Y&#65533;&#65533;k&#65533;&#65533;MO&#65533;k&#65533;&#65533;*&#65533;i&#65533;&#668;&#65533;&#65533;&#65533;&#65533;&#65533;TNd&#65533;&#1554;3"&#65533;C&#65533;&9&#65533;N&#65533;&#11533;~(np&#65533;vj&#65533;X&#65533;&#65533;o&#65533;&#65533;E&#65533;x&#65533;p&#65533;J}&#65533;z%]&#65533;X\&#65533;&#65533;&#65533;:&#65533;=&#65533; (&#65533;wzW. &#65533;O&#65533;&#65533;4T&#1496; &#65533;&#65533;0&#65533;&#65533;&#65533;&#65533;)O:&#65533;X&#65533;3&#65533;-)&#65533;A`X&#65533;&#65533;V&#65533;I&#65533;&#65533;e&#65533;&#65533;k&#1782;n&#65533;&#65533;&#65533;f&#689;w$&<&#65533;&#65533;&#65533;;!+Y&#65533;&#65533;&#407;&#65533;d&#65533;&#430;\&#65533;&#65533;k&#65533;&#65533;W1S&#65533;&#65533;&#65533;&#65533;l&#65533;&#65533;W&#65533;#&#65533;{&#65533;&#65533;&#65533;&#65533;&#65533;:K&#65533;"&#65533;&#65533;g|`&#65533;X&#65533;&#65533;S&#65533;&#65533;&#65533;&#65533;L[&#65533;'*&#65533;&#65533;t&#65533;>8&#65533;&#65533;'pD`&#65533;z&#65533;;*N&#65533;{&#65533;G;&#65533;&#65533;&#65533;&#65533;&#1784;&#1144;&#65533;@6[@&#65533;c&#65533;&#65533;&#65533;n&#65533;&#360;&#65533;&#65533;H&#65533;'&#65533;&#65533;%&#65533;jf C&#65533;&#65533;!~&#65533;7*&#65533;&#65533;&#65533;&#65533;&#219;&#65533;[&#65533;&#65533;&#65533;&#65533;uM&#65533;&#65533;]&#546;&6(:z{f{+0&#65533;d7&#65533;&#65533;&#1413;&#65533;&#65533;c&#65533;&#65533;&#65533;k&#65533;!&#65533;&#65533;&#1340;&#702;&#65533;&#65533;c&#1083;8&#65533;kMy&#739;&#65533;&#65533;s.&#65533;&#65533;][&#65533;4&#65533;&#65533;&#821;Q&#11508; @e&#65533;!#s&#65533;&#65533;&#65533;&#65533;v&#65533;&#488;&#65533;&#65533;i/ _&#65533;&#65533;w&#65533;&#65533;#&#65533;^LW&#65533;&#65533;&#65533;&#65533;Oy_-{ C&#65533;&#65533;).Vd&#65533;]&#1340;&#1690;&#65533;&#65533;&#1574;0V&#65533;J&#1059; 8&#65533;&#65533; &#1807;qa&#65533;M;&#65533;T&#65533;N&#1736;&#65533;d&#65533;&#65533;&#65533;&#65533;&#65533;Ic&#65533;&#65533;>`&#65533;k&#470;&#65533;W&#65533;+N<&#65533;(&#65533;&#65533;{&#65533;ra&#65533;W&#65533;&#65533;&#65533;&#65533;&#65533;+&#65533;&#65533;$&#65533;:&#65533;&#65533;&#65533;&#65533;&#65533;&#65533;&#65533;q&#65533;&#65533;&#65533;&#65533;k&#65533;j&#65533;&#65533;&#65533;&#65533;&#65533;4&#65533;&#65533;f1:o&#1782;!&#65533;&#65533;&#65533;E&#65533;M&#65533;%A}BDe&#65533;1&#65533;&#1788; &#522;&#65533;m/J&#65533;^@&#65533;&#65533;&#65533;&#65533;&#798;9&#65533;&#65533;&#65533;c&#65533;&#65533;T&#65533;&#65533;k;pk3&#65533;&#65533;	<8 @&#65533;&#65533;&#65533;DA &#657;&#65533;Mp&#65533;YJg&#65533;w&#65533;w&#65533;&#65533; &#65533;d)&#65533;&#65533;&#65533;of&#65533;b&#65533;&#603;EP']G&#65533;&#721;+&#65533;&#65533;0&#65533;i&#65533;&#65533;&#65533;&#65533;Q
&#65533; &#65533;h2L&#65533;&#65533;&#674;&#65533;&#748;a&#65533;&#65533;z&#65533;&#1372;!~&#65533;J;&#65533;&#65533;h&#65533;&#65533;&#65533;@&#65533;a&#65533;&#65533;&#28334;d	{Po]&#65533;&#940;&#65533;&#65533;&#65533;7!&#65533;K&#65533;&#65533;.x&#65533;&#65533;&#65533;w&#65533;@)JqA&#65533;&#65533;&#65533;Y&#65533;aH&#65533;&#65533;dy&#65533;G&#65533;&#65533;&#65533;9-Wv 2&#65533;6&#65533;A&#65533;&#65533;T&#65533;l&#65533;&#65533;&#65533;&#452;/D&#602;|&#65533;&#65533;&#65533;Q&#65533;&#65533;y&#1825;&#65533;H&#1617;&#65533;&#65533;&#65533;)&#65533;.w&#65533;--&#65533;&#652;&#65533;S6&#65533;&#65533;&#65533;&#65533;&#65533;&#65533;;&#65533;~&#65533;.&#65533;z&#65533;&#65533;v0&#65533;&#65533;l&#65533;2AN\&#1285;T6&#65533;.&#65533;&#65533;IFQ&#65533;/q&#65533;&#65533;AU3L&#65533;&#65533;r&#65533;&#65533;A&#65533;&#65533;cwJ#y&#65533;&#65533;4a&#65533;&#819;b&#65533;&#65533;\,G&#65533;&#65533;&#65533;&#65533;M&#65533;&#65533;&#65533;IZ&#65533;&#65533;&#65533;&#65533;&#65533;&#65533;&#65533;#&#65533;&#65533;&#65533;K}&#65533;&#65533;Z&#65533;	F`'&#65533;&#65533; &#65533;b&#65533;&#65533;&#1301;,8&#65533;P&#65533;&#65533;B
&#65533;ML&#65533; 	Bd&#65533;A&#65533;Ka&#65533;	&#65533;&#65533;MW &#65533;&#65533;&#65533;XB&#65533;t&#65533;&#65533;,L&#65533;4H&#65533;&#65533;&#65533;&#65533;.&#65533;!C`#NPeO&#139;&#988;&#1522;j .&#65533;I&#65533;&#65533;[&#312;d&#65533;D&#65533;&#65533;+&#65533;H&#65533;{&#65533;:&#65533;fl| s&#65533;&#65533;2&#65533;&#65533;&#65533;&#65533;&#65533;9&#65533;G&#65533;U&#65533;!W &#65533;`&#65533;9|<&#65533;m&#65533;Fmj&#65533; 1#&#65533;&#65533;=3&#65533;&#65533;b&#65533;&#65533;?&#65533;&#65533; f&#65533;	X])&#65533;P&#65533;tr(&#65533;&#65533;&#65533;&#65533;u&#65533;&#65533;&#65533;&#65533;&#65533;&#65533;&#65533;&#65533;&#65533;&#65533;&#65533;S&#65533;x&#65533;0&#65533;&#65533;\)Z '=i&#65533;$5&#65533;8$&#65533;&#65533;'&#65533;\@B._0&#65533;&#65533;&#65533;]&#1840;
v0&#65533;I&#65533;v&#65533;&#65533;D&#65533;&#65533;&#65533;O;$X &#65533;C~&#65533;7z&#65533;	&#65533;&#65533;&#65533;AL&#65533;&#65533;&#65533;vc &#65533;1n&#65533;&#65533;&#65533;8&#65533;@H&#65533;vf&#65533;'&#65533;P&#65533;&#65533;&#65533;&#65533;&#65533;	&#65533;&#65533;]&#65533;&#65533;S	=&#65533;i&#65533;&#65533;&#65533;&#65533;&#65533;.&#65533;`&#65533;zE)&#65533;&#65533;&#65533;42GY&#65533;R&#65533;&#65533;:&#65533;L&#65533;a>GqM&#65533;&#65533;&#65533;|&#65533;!F&#65533;&#65533;&#65533;&#65533;k2&#65533;&#65533;/;k&#65533;A&#1826;&#65533;&&#65533;Mp&#65533;h`C&#65533;&#65533;&#65533;&#65533;&#65533;&#65533;&#65533;&#65533;1&#65533;&#65533;.&#65533;&#65533;&#65533;&#1791;=&#65533;&#65533;&#65533;&#65533;j&#65533;W~f@&#65533;n&#65533;;@Jd&#65533;&#65533;p@&#65533;&#65533;&#65533;&#65533;&#65533;&#65533;&#65533;&#65533;&#65533;.&#65533;&#65533;m'&#65533;-&#65533;O&#65533;[&#65533;^L&#65533;&#65533;.&#65533;&#65533;EJ&#65533;&#65533;o&#65533;&#65533;&#65533;&#65533;&#65533;2&#65533;&#1831;&#65533;&#366;C&#65533;&#65533;&#65533;n&#65533;J &#65533;&#65533;n&#65533;4&#65533;M&#65533;&#1908;&#65533;&#65533;&#65533;&#65533;&#65533;.&#65533;L&#65533;&#65533;&#65533;.)0F&#65533;,&#65533;&#1551;\n&#65533;&#65533;A
&#65533;&#65533;&#65533;n@&#65533;^&#65533;`&#65533;&#65533;&#65533;	&#65533;&#65533;&#65533;&#65533;.&#65533;&#65533;y&#65533;OM&#65533;&#65533;`]&#65533;g&#1966;,&#65533;o&#65533;&#65533;&?c>&#65533;F&#65533;&#65533;Ll&#65533;0.N&#65533;>&#65533;g&#65533;&#65533;i&#65533;y&#65533;*&#65533;&#65533;&#65533;K&#65533;&#65533;&#65533;&#65533;l&#65533;&#65533;&#65533;F&#65533;^,K&#65533;&#65533;&#65533;&#65533;&#65533;3&#65533;^nn&#65533;T&#65533;&#65533;&#65533;&#65533; `?@&#65533;&#65533;&#65533;&#65533;Ri f&#65533;&#65533;/a&#65533;&#65533;&#65533;&#65533;hT&#65533;&#65533;&#65533;&#65533;3w	&#65533;P&#65533;@&#65533;&#65533;&#65533;s&#65533;&#41634;|E&#65533;z_L&#65533;&#65533;&#65533;&#65533;&#65533;&#65533;G&#65533;h&#65533;&#65533;^G&#65533;&#65533;&#65533;O&#65533;!&#65533;@&#65533;&#65533;&#65533;V&#65533;&#65533;&#65533;&#65533;K^a&#65533;&#65533;jN(&#65533;&#65533;&#65533;&#65533;&#65533;&#900;>.&#65533;&#65533;&#65533;z&#65533;&#65533;T&#65533;&#65533;g&#65533;|&#65533;&#65533;C&#65533;F&#65533;&#65533;&#65533; !	&#65533;&#65533;?	i~&#65533;A&#65533;\&#65533;Re&#65533;&#1830;T&#65533;&#65533;6
K&#65533;?&#65533;&#65533;&#65533;!NO&#65533;&#65533;
&#1807;&#65533;,p&#65533;&#65533;&#65533;&#65533;0&#65533;&#65533;&#65533;t&#65533;,&#65533;	|&#65533;Q&#65533;P
&#65533;z&#65533; z&#65533;2&#65533;|&#65533;&#65533;F&#65533;&#65533;&#65533;&#65533;,{&#65533;h"b &#65533; &#65533;&#65533;&#299;@&#367;&#65533;&#65533;&#718;I7&#65533;j &#65533;&#65533;&#65533;a	&#65533;`	&#65533;&#65533;&#65533;&#65533;=C&#65533;&#65533;D&#557;n&#65533;&#65533;W&#65533;&#65533;&#65533;&#65533;&#65533;&#65533;&#65533;p&#65533;&#65533;
2?
}&#65533;}0
&#65533;&#65533;:&#65533;v&#65533;&#65533;&#65533;&#65533;M;W&#65533;S&#65533;n&#65533;&#65533;#a&#65533;&#65533;&#65533;P&#65533;&#65533;&#65533;&#65533;&#65533;&#65533;&#65533;&#65533;&#65533;*&#65533;b&#65533;S&#65533;]&#65533;&#65533;%y+&#65533;&#65533;&#65533;y&#65533;i@&#65533;&#65533;&#2045;&#65533;&#65533;&#65533;&#65533;&#65533;&#65533;&#65533;R&#65533;&#65533;&#65533;=J&#65533;&#65533;&#65533;&N\xR&#65533;&#65533;A&#65533;O*,&#65533;&#65533;&#65533;aT&#65533;&#65533;&#65533;&#65533;&#65533;&#65533;&#65533;@&#65533;m&#65533;&#65533;&#65533;Q}D&#65533;IX&#65533;&#65533;I&#65533;)U&#65533;d&#65533;&#65533;&#65533;K&#65533;1e&#932;	&#65533;&#65533;M7~&#65533;&#1619;&#530;"A&#65533;&#65533;dB&#65533; &#65533;&#65533;@&#65533;*&#65533;&#65533;&#65533;&#65533;S&#65533;Q&#65533;>yf&#65533;&#65533;GO&#65533;8q&#65533;&#65533;A&#65533;XYXzr&#65533;&#65533;M&#65533;&#1326;&#65533;&#65533;&#65533;&#65533;[&#65533;q&#65533;&#65533;5&#65533;'&#65533;D&#65533;&#65533;-Z&#65533;h&#1213;@&#65533;&\&#65533;&#65533;3g.`&#65533;`\&#65533;&#65533;V&#65533;;&#65533;q&#65533;Dk;&#65533;&#65533;&#65533;&#65533;g&#65533;)&#65533;N&#65533;Y0p_&#65533;Am&#65533;0x&#65533;&#65533;&#65533;%&#65533;e&#65533;ve%&#65533;B 1X&#672;F\&#65533;&#65533;N&#65533;&#65533;q&#65533;&#65533;Ur(H&#65533;&#65533;&#1576;&#65533;(Ym!l&#65533;&#1653;'&#65533;&#65533;2&#294893;&#65533;yDsEF&#65533;&#65533;og&#65533;&#1981;&#65533;&#65533;&#927;'&#65533;n&#65533;&#65533;&#65533;&#65533;&#65533;&#65533;&#65533;&#990;&#65533;&#65533;`&#65533;6@H&#65533;&#65533;&#65533;SpA&#65533;&#65533;&#65533;>&#65533;&#65533;
&#65533;A
&#65533;&#65533;&#65533;&#65533;1(&#65533;
;&#65533;&#65533;C&#65533;&#65533;&#65533;-&#65533;&#65533; &#65533;D&#1004;i)&#65533;[Pt&#65533;EQF&#65533;&#65533;Fst/&#65533;&#65533;pMG 	K0H"&#65533;&#65533;&#65533;&#65533;&#65533;3rI&&#65533;tR&#65533;&#65533;L&#65533;&#65533;&#65533;'&#65533;&#65533;&#65533;&#65533;[&#65533;&#65533;rK.a&#65533;&#65533;.&#65533;<IE &#65533;L4_O&#65533;4&#65533;,H-7&#65533;sN:&#65533;&#65533;H&#65533;&#65533;sO>&#65533;&#65533;&#65533;'?t&#65533;&#65533;t+&#65533;PDU&#65533;-J&#65533;`&#65533;E#&#65533;t&#1175;&#65533;H&#65533;PJ3&#65533;t&#65533;'H3H&#65533;&#65533;8u&#65533;D-%&#65533;TT&#65533; &#65533;Ru&#65533;U1&#65533;&#65533;h0Xk&#65533;&#65533;I&#65533;&#65533;&#65533;&#65533;V^{&#65533;q_&#65533;6H`&#65533;eXd&#65533;&#65533;p$e&#65533;u&#65533;&#145;l&#65533;&#65533;Yj&#65533;-&#1475;&#65533;&#65533;v[n&#65533;&#65533;&#65533;b&#65533;w\r&#65533;5&#65533;&#65533;p&#65533;Uw&#1880;&#65533;e&#65533;]xY&#65533;6^z&#14199;^|&#65533;&#65533;w_~&#65533;&#65533;&#65533;_&#65533;x`&#65533;6&#65533;`&#65533;Vxa&#65533;v&#65533;a&#65533;#&#65533;xb&#65533;&N&#65533;&#65533;3&#65533;&#65533;b&#65533;4&#65533;8&#65533;?Byd&#65533;&#65533;&#65533;&#65533;&#65533;*KVY=&#65533;[>&#1239;7&#65533;syf+a&#65533;&#65533;f"&#65533;&#65533;yg&#65533;&#65533;&#65533;&#65533;&&#65533;H(5&#65533;6&#65533;h&#65533;&#65533;Vzi&#65533;&#65533;v&#65533;i&#65533;&#65533;&#65533;zj&#65533;&#65533;&#65533;&#65533;j&#65533;&#65533;&#65533;zk&#65533;&#65533;&#65533;&#65533;&#65533; !&#65533; Q ,&#65533; X &#65533;&#65533;  &#65533; &#65533;H&#65533;&#65533;&#65533;&#65533;*\&#560;&#65533;&#199;&#65533;H,&#65533;&#65533;&#331;3j&#65533;&#561;&#65533;&#463; C&#65533;I&#65533;&#65533;&#595;(S&#65533;\&#626;&#65533;&#727;0cj&#65533;(&#65533;&#65533;&#859;8s&#65533;&#65533;&#627;&#65533;&#991;7iJ&#65533;&#65533;&#1123;H&#65533;*=&#65533;0F&#65533;$P&#65533;J&#65533;J&#65533;&#65533;&#1387;X].&#65533;&#65533;&#65533;%Y&#202;K&#65533;&#65533;Y&#65533;',&#65533;@&#65533;&#1655;p&#65533;&#669;&#65533;&#65533;a&#65533;!B&#65533;&#65533;&#2047;&#65533;&#65533;t&#65533;o &#65533;&#65533;+^\&#65533;!&#65533;&#65533;&#760;&#65533;&#65533;&#728;u:| Yr&#65533;&#800;C&#65533;&#65533;q&#65533;&#65533;&#65533; B&#65533;&#65533;&#65533;&#1484;M7D&#65533;Z&#65533;&#1456;s&#65533;&#65533;&#65533;8b&#65533; x&#65533;&#65533;M&#65533;&#65533;q&#65533;o&#65533;A&#65533;&#65533;&#65533;&#1059;K&#1516;P&#65533; 8&#65533;&#957;&#65533;&#65533;&#65533;[w&#65533;&#65533;&#65533;&#65533;&#65533;&#65533;&#65533;-&#65533;&#65533;&#65533;}&#65533;&#65533;&#65533;#2<O&#65533;~&#65533;&#65533;&#1511;^&#65533;B&#65533;&#65533;&#65533;&#65533;(&#65533;&#65533;h&#65533;&#65533;&&#65533;&#65533;&#65533;6&#34819;&#1078;_X&#65533;f&#65533;&#65533;v&#65533;&#65533;P&#65533;&#65533;J&#65533;h&#65533;(&#65533;&#65533;&#65533;,&#65533;&#65533;`&#65533;#fG&#65533;&#65533;.&#65533;h&#65533;8&#65533;&#65533;&#65533;&#65533;[4.h&#2000;D&#65533;&#65533;[&#65533; d&#65533;	&#65533;&#65533;K&#65533;&#1746;L
&#65533;&#65533;X&#65533;&#278;\VY&#65533;BdI&#65533;&#65533;&#65533;_&#65533;&#65533;&#65533;u&#65533;&#65533;`&#65533;%fjT&#65533;&#26425;&#65533;)&#285;
&#65533;Q&#65533;H&#65533;At&#65533;Z&#65533;9TtC$&#65533;&#65533;{	&#65533;&#65533;'z*&#35104;!$&#65533;	&#65533;b&#65533;&#65533;&#65533;&&#65533;&#65533;|&#65533;6&#65533;"&#65533;&#65533;&#65533;&#65533;&#65533;j&#65533;A8&#65533;&#65533;&#65533;
&#65533;n&#65533;&#65533;&#65533;&#65533;,$*'\&#65533;&#65533;$&#65533;l&#1962;&#43977;&#65533;y&#65533;	&#65533;&#65533; &#65533;^1:P&#65533;&#608;&#65533;&#65533;&#65533;R&#65533;Zr9&#65533;&#65533;{&#65533;&#65533;>(&#65533;&#65533;&#65533;&#65533;>&#65533;g&#65533;&#65533;RknU&#65533;&#65533;&#65533;-	&#65533;j&#65533;-&#65533;&#65533;&#65533;mV&#65533;&#65533;;&&#65533;&#734;&#65533;&#65533;T&#65533;&#65533;&#65533;&#65533;&#318;k&#65533;&#65533;&#65533;k&#65533;b&#65533;&#1767;&#65533;&#65533;&#65533;TA^&#65533;n+`Zl&#65533;<&#65533;&#65533;&#65533;&#65533;K&#65533;&#65533;&#65533;6&#65533;&#65533;&#65533;&#65533;&#65533;&#65533;&#65533;p&#65533;k&#65533;C[&#65533;&l' 3,)&#65533;8&#65533;d&#65533;&#65533;+&#65533;&#1843;&#65533;-&#65533;&#65533;&#65533;&#65533;P&#873;&#65533;;o&#65533;Lu&#65533;?Gp&#731;&#65533;0&#65533;nz&#810;&#65533;I&#65533;t&#65533;`&#65533;&#65533;-4@&#65533;&#65533;&#65533;T&#65533;&#65533;&#65533;&#65533;-*&#1532;&#65533;&#65533;&#65533;/&#65533;}&#65533;&#65533;&#1634;&#65533;s&#65533;jg&#65533;&#65533;&#65533;&#65533;&#65533;p&#65533;r&#65533;m&#65533;`e&#65533;,|&#65533;nE,c&#65533;Q&#65533;k&#65533;1&#65533;EC&#65533;&&#65533;q&#65533;&#65533;&#65533;&#65533;.:&#65533;&#65533;O&#65533;&#65533;&#65533;&#65533;&#65533;&#65533;&#65533;Wn&#65533;&#1996;^e'&#65533;&#65533;&#65533;>&#65533;&#65533;&#65533;&#65533;&#65533;;N&#65533;ES&#65533;-&#65533;&#65533;&#65533;b&#65533;&#65533;&#65533;J&#65533;&#65533;C&#65533;&#65533;&#65533;&#65533;&#65533;3&#65533;&#65533;&#65533;&#65533;E&#65533;&#65533;gy&#65533;u%&#65533;[&#65533;G/&#65533;&#65533;&#65533;K&#65533;nG&#65533;O&#1914;&#65533;ogU&#65533;Z;+&#65533;"53&#65533;&#65533;&#65533;&#65533;&#65533;&#65533;&#65533;&#65533;&#65533;&#65533;QG&#65533;&#65533;!~&#65533;&#65533;`3&#65533;&#65533;O&#65533; &#65533;&#65533;#&#65533;&#65533;&#65533;X%&#65533;&#65533;&#65533;.&#65533;&#65533;xQ&k&#U&#65533;x<&#65533;=P&#65533;(L&#65533;P&#65533;SA&#65533;eh&#65533;He&#65533;&#65533;&#65533;&#65533;&#65533;&#65533;&#65533;&#65533;&#65533;c&#65533;&#65533;&#65533;&#65533;&#65533;&#65533;&#65533;8&#65533;&#65533;<&#65533;O&#65533;&#460;r&#65533;z&#65533;&#65533;Q&#65533;&#65533;@2D&#65533;v3C&#65533;&#65533;&:&#65533;;&#65533;&#65533;&#65533;&#65533;&#65533; Rq[&#65533;&#65533;&#65533;&#65533;&#65533;&#65533;&#512;&#65533;[^&#65533;I&#65533;&#65533;0&#65533;&#65533;l&#65533;&#712; ?&#65533;.b-JlD@e&#19784;&#65533;d&#65533;t,&#65533;&#65533;&#65533;&#65533;&#65533;&#65533;U&#65533;u&#792;S &#65533;E&#65533;D@y&#65533;a&#65533;&#65533;&#65533;Dg&#65533;&#65533;^&#65533;i&#397;&#65533;&#65533;e&#65533;|C|D&#65533;q&#65533;B9&#65533;&#65533;&#65533;<&#65533;IPFQ${&#65533;He&#65533;1q&#65533;kH&#65533;9W&#65533;&#65533;F%(&#65533;Dh&#65533;&[&#65533;l$&#65533;&#65533;&#65533;.+B0?&#65533;&#65533;&#148;P{&#65533;&#65533;cZ(&#65533;a3&#65533;&#229;&#65533;&#65533;oh&#65533;&#65533;|i&#65533;e&#65533;rM%0 1w&#65533;<F9&#65533;&#65533;&#65533;&#65533;tB&#65533;&#65533;&#65533;b &#65533;&#65533;&#65533;4&#65533;&#65533;&&#65533;W&#65533;Y&#65533;&#65533;&#65533;L&#65533;&#65533;&#65533;&#65533;&#65533;E&#1098;Z&#65533;[9&#65533;AFu&#65533;C&#65533;&#65533;"&#65533;&#65533;5&#2025;Py&#65533;&8H 	&#65533;&#65533;h&#65533;(&#65533;s-5&#65533;&#65533;&#1716;&#65533;8&#65533;i0&#65533;4&#65533;&#65533;%Y&#65533;&#65533;ZJ*00&#65533;&#65533;&#65533;&#65533;ET&#581;XND\*Yj&#932;&#65533;2U*yBP&#65533;&#1321;>]&#65533;[@R&#65533;&#65533;VI(V&#65533;&#546;P}E&#65533;0xN&#65533;&#65533;&#65533;&#65533;&#65533;8-r+&#65533;&#65533;&#65533;&#65533;@%&#65533;&#65533;f&#65533;&#65533;&#65533;&#65533;&#65533;	&#65533;&#65533;&#65533;&#65533;&#1374;xkp)&#65533;&#65533;\K&#1629;(&#65533;b&#65533;&#65533;&#65533;&#65533;&#488;&#946;&#65533;&#65533;uZ&#65533;&#65533;&#65533;X&#65533;&#65533;*ShW&#65533;&#836;&#65533;&#65533;&#65533;&#65533;&#65533;j?~&#65533;*O&#65533;_b&#65533;nY2&#65533;&#65533;m&#65533;&#65533;&#65533;&#1234;vK\&#65533;&#65533;o	-X&#50708;&#65533;&#415;&#65533;&#65533;9?(Qq&#65533;k&#65533;|&#65533;&#65533;Bm&#65533;s#&#65533;&#65533;&#17658;CJHV&#65533;&#65533;&#65533;x&#65533;&#65533;.A\&#65533;&#65533;&#65533;x&#1518;&#65533;]U&#65533;j&#65533;&#65533;&#65533;&#65533;&#65533;"+&#65533;P &#65533;&#65533;@&#65533;&#65533;I)b&#65533;&#65533;&#65533;&#65533;&#65533;&#65533;f&#65533;8&#65533;&#65533;&#65533;&#65533;"H&#65533;@C&#65533;&&#65533; &#65533;Z&#65533;&#65533;+`&#65533;m,&#35144;g&#65533;&#65533;&#65533;&#65533;*&#65533;&#65533;&#65533;^_M&#65533;&#65533;&#65533;&#65533;|mpv6p&#65533;_r&#65533;&#65533;1
&#65533;edS1&#65533;&#65533;
Y&#65533;Eql`&#65533;&#65533;&#65533;&#65533;"&#65533;&#65533;^&#65533;&#65533;7q&#65533;j&#65533;6&#65533;&#65533;	&#1056;&#65533;C&#65533;`&#966;7I.	&#65533;&#65533;\m&#65533;&#65533;&#65533; &#65533;V&#65533;.)H&#65533;X&#65533;I%&#27028;De &#65533;x&#65533;v&#33735;&#65533;&#65533;&#65533;|&#65533;&#65533;M&#65533;&#65533;&#65533;Lf&#65533;&`F&#768;&[&#65533; b6&#65533;s.&#65533;Oz&#65533;`&#65533;&#1436;&#65533;&#65533;3&#65533;'[&#65533;\&#65533;{&#65533;&#65533;5&#65533;&#65533;&#65533;JM)W&#65533;&#65533;&#65533;&#65533;OE:@u&#65533;3&#65533;MwNk/&#65533;&#65533;&#65533;&#65533;7&#65533;E&#65533;&#65533;@&#65533;eH&#65533;"&#65533;&#65533;&#894;~#T^&#1903;&#65533;V&#65533;&#65533;&#65533;IpkZ&#65533;&#65533;&#65533;*&#822;&#65533;lP_Q&#65533;&#65533;&#65533;&#65533;i&#65533;6&#65533;&#65533;&#65533;&#65533;&#65533;&#65533;3ndXL8K&#65533;&#65533;L1&#65533;&#65533;&#967;&#65533;&#10598;&#65533;&#65533;&#65533;~&#65533;;&#65533;&#65533;-&#65533;&#65533;&#65533;&#65533;S0&#65533;8`4&#1085;X&#65533;f&#65533;K&#65533;*&#65533;&#65533;&#65533;&#65533;&#65533;&#65533;Vy3&#65533;?3&#65533;-}&#65533; &#65533;6&#438;&#65533;G&#65533;"1&#65533;Z&#65533;(&#65533;&#65533;#v&#65533;&#65533;jU&#65533;&#65533;&#65533;D{P&#65533;A^&#65533;&#345;m&#1681;K&#65533;C.r&#65533;&#65533;|&#65533;f&#65533;&#65533;&#65533;]&&#65533;&#65533; &#65533;&#65533;&#65533;&#65533;d`&#65533;&#65533;b&#65533; &#65533;&#65533;A&#65533;&#1660;&#1446;&#65533;&#65533;&#65533;i&#65533;&#65533;C&#65533;&#65533;`&#65533;X&#65533;&#65533;&#65533;?=b(8x&#65533;&#65533;&#65533;&#65533;R &#65533;P&#65533;&#65533;L&>&#65533;+{&#65533;d&#65533;&#65533;&#65533;&#65533;G&#65533;&#65533;&#65533;&#65533;y&#65533;&#65533;"&#65533;&#65533;&#1543;&#65533;&#65533;"&#65533;~&#65533;&#65533;&#65533;C_&#65533;&#65533;&#65533;&#65533; &#65533;	&#65533;&#65533;K&#65533;;&#65533;&#65533;"o5&#65533;l&#65533;dl$&#65533;0R&#65533;8_&#65533;&#65533;&#65533;P&#65533;Y&#65533;p@ZTzGzu|$&#65533;&#65533;G&#65533;&#65533;GPO&#65533;J%&#65533;{&#65533;9&#65533;4&#65533;)<v&#65533;>&#65533;&#575;P2&#65533;k&#65533;?&#65533;m+Tt&#65533;&#65533;S*'7&#65533;&#65533;&#65533;}&#65533;&#65533;N&#65533;e[&#65533;y&#65533;&#65533;&#1447;hJ.cx&#65533;<&#65533;z&#65533;&#65533;&#65533;&#65533;G&#65533;&#65533;&#65533;&#65533;&#65533;xw&#65533;&#65533;3&#65533;&#65533;y&#65533;&#250;&#65533;N&#65533;fWk,&#65533;uAS.C[&#65533;^'&#65533;' &#65533;&#65533;'&#65533;U&#65533;^&#65533;t&#705;$&#65533;&#65533;f)W 4&#65533; &#65533;&#65533;z5&#65533;yP&#65533;Nx&#65533;7&#65533;wF&#65533;KG	&#65533;[&#65533;m&#65533;7t&#65533;W&#726;a#&#65533;}&#65533;&#65533;4&#65533;&#65533;'peR&#65533;&#65533;7[&#65533;&#65533;3t=&#65533;s=&#65533;g&#65533;&#16834;USt&#65533;&#1346;*5o&#65533;&#65533;m&#65533;|&#65533;&#65533;[83.&#65533;|Ee*W3 &#65533;FX&#65533;E&#65533;&#65533;q9I&#65533;e'&#65533;>&#65533;2UP&#65533;-uxUY5q
h'&#65533;&#389;o&#65533;&#65533;gC+F&#65533;cE&#65533;Os&#65533;&#65533;&#65533;N(&#65533;}&#65533;&#65533;&#65533;p&#65533;%9&#65533;0&#65533;BG&#65533;&#65533;+&#65533;3&#65533;mU&#65533;l&#65533;&#65533;pr6&#65533;&#65533;&#65533;&#65533;&#65533;V&#65533;&#40198;&#65533;&#65533;-G&#328;Y 0Xv&#65533;&#65533;z&#65533;&#1481;Fw&#65533;v&#65533;|"&#65533;&#65533;&#65533;l4H5&#65533;}{"&#65533;q%H&#65533;&#65533;&#65533;GSQ&#65533;&#65533;&#65533;&#65533;&#65533;&#65533;'BV(&#65533;RV7'$&#65533;&#65533;V&#65533;'q&#65533;&#65533; &#65533;&#65533;B&#65533;&#65533;&#65533;d&#65533;H&#65533; S&#65533;qJH]&#65533;_F&#65533;&#65533;
@u&#65533;&#1558;&#65533;&#65533;n&#65533;&#65533;=bU&#1591;#&#65533;&&#65533;&#65533;8&#65533;&#65533;H|CX&#65533;&#65533;!&#65533;&#65533;DN&#65533;[&#65533;E &#65533;(&#65533;&#65533;G &#65533;&#65533;WJ&#65533;#&#65533;&#1295;&#65533;2&#1398;&#65533;&#65533;W&#65533;!&#65533;'y&#65533;&#65533;&#65533;3&#65533;v&#65533;s&#65533;B@?Ys&#65533;&#65533;&#65533;&#65533;&#65533;v&#65533;`&#65533;&#65533;&#65533;6j&#65533;&#65533;&#65533;EUI&#65533;&#65533;E+&#65533;&#65533;&#65533;[&#65533;&#65533;1&#591;3Ym_&#65533;k&#65533;&#65533;u&#65533;R&#65533;&#65533;z&#65533;8A&#1176;}y&#65533;&#65533;&#65533;g&#65533;&#65533;&#65533;G9&#65533;I&#65533;&#65533;~w&#65533;&#65533;&#65533;[,Pi&#65533;'&#65533;&#65533;&#65533;P&#65533;G&#65533;M	jH&#65533;&#65533;8&#65533;dY\&#65533;j}h]&#65533;&#65533;bt&#65533;
&#65533;&#65533;&#65533;9%0&#65533;\&#65533;&#65533;eX&#65533;&#65533;z&#65533;&#65533;#&#65533;&#65533;^&#65533;Z[&#65533;."&b&#65533;H #&#65533;1'&#65533;&#65533;i@'A&#65533;&#65533;&#65533;~x&#65533;*&#65533;K=5&&#65533;4W&#65533;&#65533;zI&#65533;&#65533;d6&#65533;Hg)&#65533;&#65533;&#65533;/&#65533;&#595;i&#1619;&#65533;&#65533;Y"&#65533;&#65533;&#65533;y#77&#65533; &#65533;&#65533;&#65533;&#65533;eO&#65533;LW&#65533;&#65533;&#65533;\&#65533;k$ 00&#65533;:&#65533;_V&#65533;-)&#65533;&#65533;&#65533;i"0&#65533;wD&#65533;&#65533;&#65533;G&#1510;O&#65533;eb&#65533;*SJQ`&#65533;&#65533;&#65533;&#65533;y&#65533;@&#65533;&#65533;&#65533; 4e&#65533;&#65533;&#65533;t&#65533;A"&#65533;&#65533;)<&#65533;&#65533;7&#65533;EAH&#65533;v<s &#65533;=&#65533;&#65533;&#65533;&#65533;.&#65533;&#65533;&#65533;&#65533; &#65533;m7f&#65533;'R&#65533;9Z&#65533;(==&#412;b)+&#65533;&#65533;6&#65533;&#478;::&#65533;2E<&#65533;&#65533;&#65533;y &#65533;	L&#65533;&#65533;&#65533;9I*NTK%&#65533;&#65533;t&#65533;w&#65533;&#65533;;&#65533;R6FJbHz&#65533;&#65533;&#65533;&#65533;&#65533;&#65533;&#65533;N&#65533;&#65533;&#65533;&#65533;du&#65533;^&#65533;)&#65533;A&#65533;0*<&#65533;8&#65533;R&#65533;N&#65533;Rn&#65533; &#65533;FO&#65533;&#65533;&#65533;&#65533;&#65533;pV:&#65533;&#65533;%Y&#65533;&#65533;&#65533;aor&#65533;rZo 
&#65533;&#65533;&#65533;}]&#65533;)FY&#65533;>&#65533;FC&#65533;U&#65533;&#65533;e&#65533;&#65533;k&#65533;&#28724;1&#65533;&#65533;&#65533;&#65533;+(&#65533;h&#65533;&#65533;b&#65533;\
"U&#65533;uEj>&#65533;&#65533;&#65533;&#65533;&#65533;&#65533;Y&#65533;&#65533;T&#65533;jY&#65533;&#140;e&#65533;O&#65533;&#1308;&#65533;	&#65533;i&#65533;&#65533;&#65533;T&#65533;'w^&#65533;&&#65533;&#65533;xh&#65533;6i&#65533;&#614;&#65533;&#65533;`/&#65533;j&#65533;&#65533;D&#65533;5&#641;D&#65533;)&#65533;YH&#65533;
&#65533;&#65533;h&#65533;C M4&#65533;2:&#65533;7&#65533;&#65533;H&#65533;D&#65533;&#65533;H5 {MfU&#65533;6&#65533;&#65533;&#65533;y&#65533;Z1&#65533;Q@&#65533;&#65533;K&#65533;x&#29312;&#65533;&#65533;&#65533;&#65533;e&#65533;&#65533;&#365;&#65533;:R&#65533;&#65533;	&#65533;R&#65533;&#65533;&#65533;Y&#65533;&#65533;ZX&#65533;[&#65533;T&#65533;&#65533;&#65533;A&#65533;&#65533;Ag&#65533;m!:&#65533;&#65533;&#65533;*&#65533;&#41748;&#65533;*&#65533;&#65533;)U"&#65533;&#65533;&#65533;jM &#65533;&#65533;T&#65533;7[
k[GM&#65533;9&#65533;&#65533;x&#65533;#&#65533;cg&#65533; (74&#65533;&#65533;&#65533;&#65533;h}?&#65533;A&#65533;61S&#65533;&#65533;w,&#65533;4&#65533;:g&#65533;Z&#807;&#65533;<_7;;&#65533;&#65533;j5k&#65533;m&#65533;/&#65533;Z&#65533;&#65533;&#65533;&#65533;=P&#65533;&#65533;&#65533;&#65533;&#65533;Go5P`&#65533;&#65533;J&#65533;&#65533;&#65533;&#65533;&#65533;h&#65533;`&#65533;&#65533;I2&#65533;K&#65533;X&#65533;[&#757;]&#65533;=&#65533;&#65533;&#65533;&#65533;P~&#65533;pZ*&#65533;&#65533;&#65533;&#65533;&#65533;&#530863;&#65533;&#65533;&#65533;T&#65533;+q&#65533;w&#65533;&#65533;}&#198;S&#65533;&#65533;9&#65533;D&#65533;s&#65533;G	&#65533;&#65533;&#65533;&#161;&#65533;&#65533;nH|&#65533;O#&#65533;&#65533;&#65533;&#65533;~_&#1459;2&#65533;[+&#65533;js&#65533;&#65533;x&#65533;&#65533;&#1944;&#65533;&#65533;&#65533;)Wr%r\1&#65533;my&#65533;X&#65533;Q&#65533;T&#65533;&#65533;&#65533;&#65533;Q&#65533;&#65533;u&#65533;&#65533;&#65533;&#65533;&#65533;&#65533;&#65533;&#1322;A&#65533;[&#65533;M&#65533;Y&#65533;&#1311;8&#65533;&#65533;&#1052;&#65533;#&#65533;&#65533;&#65533;2f-&#65533;&#65533;"k&#65533;&#65533;&#65533;&#65533;d0&#65533;&#65533;4&#65533;#&#260; &#65533;{&#65533;	&#65533;&#65533;&#65533;&#65533;[&#65533;&#65533;i&#65533;&#65533;&#65533;&#65533;&#65533;&#65533;&#65533;&#521;&#65533;&#65533;&#65533;&#65533;&#65533;7&#65533;&#65533;&#65533;!&#65533;&#65533;&#65533;&#65533;&#65533;&#65533;8&#65533;Z&#65533;&#1141;0&#65533;&#65533;ka&#65533;&#65533;&#65533;&#65533;&#65533;&#65533;&#65533;&#65533;'1&#65533;B&#65533;v&#65533;&#65533;*Z&|&#65533;&#65533;&#65533;&#65533;&#65533;&#65533;&#65533;9&#65533;&#65533;&#65533;&#65533;&#65533;&#65533;k79(&#65533;&#65533;&#65533;&#65533;&#65533;&#65533;r(&#65533;&#65533;&#65533;&#65533;&#65533;&#65533;&#65533;&#65533;c&#65533;F&#65533;&#65533;&#65533;&#65533;y&#65533;&#65533;*4&#65533;&#65533;oU&#65533;Sc&#65533;&#65533;&#65533;&#65533; &#205;&#65533;e&#65533;&#65533;&#65533;k&#65533;`8&#65533;&#65533;9&#65533;+&#65533;&#65533;&#1791;&#65533;&#65533;&#65533;I&#65533;h&#65533;OJ&#65533;&#65533;&#65533;c&#65533;&#65533;j0&#65533;&#65533;&#65533;gU&#65533;&#65533;&#65533;Z&#65533;8&#65533;W&#65533;Ra&#65533;B&#65533;T&#65533;B&#65533;&#65533;z&#65533;qez&#65533;&#65533;&#65533; &#65533;&#65533;&#65533;&#65533;&#65533;&#65533;+&#65533;|&#65533;d&#65533;[-&#65533;&#65533;j&#65533;&#65533;7&#65533;&#65533;&#65533;4&#65533;b&#65533;&#65533;&&#65533;0T~&#65533;&#1415;[&#65533;&#65533;X&#65533;\&#65533;&#65533;e&#65533;&#65533;V&#618;j&#65533;{&#65533;&#65533;Z&#43848;&#65533;I&#65533;&#65533;/,&#65533;?&#65533;&#65533;&#65533;&#65533;c&#139;!$a&#65533;&#65533;&#65533;&#65533;h&#65533;&#51096;&#65533;&#65533;,{&#65533;{&#65533;&#65533;$P&#65533;&#65533;7&#65533;k&#65533;&#65533;\P&#65533;&#65533;  &#65533;&#65533;!&#826;-X0eY&#65533;&#65533;&#65533;&#65533;&#65533;&#65533;&#65533;1&#65533;8'&#65533;&#65533;&#1789;j\&#65533;c&#65533;&#65533;8&#65533;,&#483;&#65533;k&#65533;&#65533; &#65533;&#65533;I&#65533;&&#65533;)8&#65533;~6&#65533;&#65533;l&#65533;%&#65533;&#65533; &#65533;&#65533;&#65533;&#65533;&#65533;&#687;dE&#65533;&#65533;lF0)1L&#65533;>,D&#65533;&#642;&#65533;/QN&#65533;&#65533;&#65533;x&#65533;\&#65533;dRU 1K&#65533;Px&#65533;&#65533;&#65533;&#65533;&#65533;&#65533;&#65533;&#1831;=&#65533;&#65533;&#65533;2n9gn&#65533;Js0@&#65533;&#65533;W&#65533;l0&#961;2-&#65533;&#65533;sm7&#65533;&#65533;&#65533;I&#65533;Y&#65533;&
&#65533;&#65533;&#65533;&#65533;L&#65533;&#65533;&#65533;s&#65533;
&#65533;Z&#65533;+A&#65533;	}i&#65533;K&#65533;0p&#65533;-&#822;y&#65533;L&#65533;z&#65533;Kx&#65533;&#65533;,0&#65533;&#1215;&#65533;Y&#65533;&#65533;&#65533;&#1446;9c&#65533;&#65533;&#65533;&#65533;&#1481;&#65533;&#704;KJ5&#65533;&#65533;^K&#65533;*'&#65533;*Ak&#65533;DL#`&#65533;&#65533;e&#65533;Z2&#65533;K&#65533;&#65533;&#65533;=&#65533;Q&#65533;i&#65533;&#65533;&#65533;4YXQ`	+&#65533;&#65533;&#65533;&#65533;&#65533;w&#65533;%&#65533;p }&#65533;&#65533;K&#65533;,&#65533;&#65533;m&#65533;	&#65533;i&#65533;&#65533;u&#65533;[&#65533;&#65533;M&#65533;iCQq&#65533;&#65533;&#65533;&#65533;v}&#65533;&#65533;&#65533;O&#65533;&#1508;f&#65533;&#65533;&#65533;&#65533;w&#65533;&#65533;&#65533;O &#65533;&#65533;&#65533;&#65533;(&#65533;7G&#65533;G&#65533;L5&#65533;m0m&#65533;&#65533;-Y&#65533;&#65533;&#65533;	&#65533;&#65533;&#65533;O@&#65533;c&#65533;X&#65533;U&#65533;[T&#65533;&#65533;&#65533;&#65533;&#65533;n&#65533;&#65533;&#65533;&#65533;MM&#65533;#&#65533;^+&#65533;&#65533;	&#65533;P&#65533;&#65533;&#65533;$&#65533;&#65533;&#65533;Z$&#65533;&#65533;c!&#65533;	k&#65533;Yu&#65533;&#65533;&#65533;Pp&#65533;}Z&#65533;&#65533;>&#65533;!>J&#65533;<&#65533;&#1981;L&#65533;&#65533;sx&#65533;0&#65533;&#65533;p&#65533;Me)&#65533;&#65533;F&#65533;b&#65533;&#65533;Qp&#65533;n2N<<&#65533;*&#65533;&#65533;(&#65533;&#65533;nF&#65533;s	1&#65533;MC&#65533;N2&#65533;r&#65533;hR&#65533;&&#757;0`1F^&#65533;A&#65533;y&#65533;J5&#65533;&#65533;1&#65533;&#65533;}&#65533;N~&#13373;S4&#65533;&#65533;&#65533;{&#65533;>&#65533;&#65533;"]0&#65533;&#65533;J&#65533;&#65533;P&#65533;0&#65533;&#65533;&#65533;&#65533;t1u&#65533;&#65533;&#65533;&#65533;&#65533;-J&#65533;&#65533;&#65533;&#376;|@9&#65533;&#65533;/&#65533;sS&#65533;X&#65533;l&#65533;!&#65533;&#65533;&#22653;&#65533;I&#65533;&#65533;&#65533;&#65533;&#65533;&#65533;&#65533;L&#65533;&#65533;s$&#65533;&#523;&#65533;&#65533;B&#65533;q&#65533;&#65533;A &#65533;&#65533;&#65533;&#65533;Pa&#65533;^&#65533;m`&#65533;&#65533;7&#65533;x&#65533;N&#65533;&#1260;&#65533;&#65533;M&#65533;&#65533;2a&#65533;&#65533;&#65533;&#65533;&#65533;&#65533;&#65533;&#65533;&#65533;^&#65533;.&#65533;j&#65533;&#65533;&#65533;&#65533;&#715;q&#65533;=.&#430;&#65533;J&#65533;&#65533;&#65533;&#65533;&#65533;M&#65533;
f`&#65533;&#65533;&#65533;~&#65533;&#65533;N&#65533;&#65533;c&#65533;&#65533;&#65533;{&#65533;f}%&#65533;&#65533;A7&#65533;&#65533;H|&#65533;+nl&#65533;&#65533;^v@d~	e&#65533;&#65533;&#65533;X &#65533;Wv&#65533;B	&#65533;&#441;GP<&#65533;.Z&#1053;&#65533;&#65533;&#58627;&#65533; &#65533;&#65533;
&#65533;,&#65533;R"K&#65533;6&#65533;&#65533;&#65533;&#65533;	&#65533;6l&#65533;&#65533;,&#65533;&#65533;&#65533;&#65533;&#65533;1&#65533;&#65533;A o&#65533; &#65533;%&#65533;&#65533;&#65533;$y&#65533;U&#65533;&#65533;DJ&#65533;&#65533;A9A&#65533;&#65533;&#65533;&#65533;&#65533;&#65533;P&#65533;.&#65533;&#65533;N&#65533;&#65533;]&#65533;&#65533;#&#65533;&#65533;`&#65533;&#65533;+&#65533;W&#65533;&#65533;P&#65533;&#65533;Pg&#65533;.&#65533;&#65533;%<&#65533;7&#65533;&#65533;&#65533;
&#65533;&#65533;S&#65533;	4P&#65533;Z&#65533;^&#65533;1&#65533;&#65533;Q+&#65533;&#65533;&#65533;|&#65533; &#65533;&#65533;IO&#65533;&#65533;&#65533;&#65533; lo&#65533;&#65533;&#65533;&#65533;f&#65533;&#65533;my&#65533;&#65533;&#65533;)H&#65533;&#65533;&#65533;\.&#65533;&#65533;
&#65533;&#65533;&#65533;&#65533;&#65533;$\&#65533;B&#65533;&#65533;&#65533;
&#65533;&#65533;Q&#65533;}&#65533;[/&#162;_&#65533;6&#65533;&#65533;&#65533;9&#65533;X&#65533;&#65533;,&#65533;P&#65533;;&#65533; &#65533;&#65533;&#1967;?[ub 
&#65533;&#65533;&#65533;&#65533;&#65533;&#65533;&#65533;5&#1044;e&#369;;&#65533;&#65533;&#65533;>&#65533;&#65533;&#65533;&#65533;&#65533;&#65533;y&#65533;p&#65533;&#65533;lb&#65533;	&#65533;
&#65533;`	=&#65533;&#65533;&#1119;&#65533;=&#65533;a&#65533;&#65533;&#65533;&#65533;&#65533;&#65533;J&#65533;&#65533;&#65533;&#65533;a&#65533;TM&#65533;x0&#65533;R&#65533;&#65533;%@o&#65533;&#65533;1&#65533;)&#65533;&#65533;&#65533;&#65533;,4v&#65533;&#65533;M&#65533;l&#65533;&#65533;1&#65533;G&#65533;!E&#65533;$Y&#65533;&#65533;I&#65533;)U&#65533;d&#65533;&#65533;&#65533;K&#65533;1I&#65533;R&#65533;&9u9&#65533;&#65533;I&#989;Kd%Zt&#65533;&#65533;"H,e:&#65533;)&#65533;&#65533;O+P&#65533;(&#65533;8AF^&#65533;5P/&#65533;&#334;2Z&#65533;&#65533;Y&#65533;i&#1390;-&#65533;&#323;&#65533;"q&#65533;&#65533;&#65533;b&#65533;&#1819;B&#65533;&#65533;&#22226;S&#65533;RC&#65533;)&#65533;&#65533;&#65533;
&#65533;b&#65533;1
T&#65533;&#65533;&#65533;2&2&#65533;&#65533;&#65533;eC!&#65533;&#65533;&#65533;&#65533;&#65533;&#65533;g&#65533;'&#65533;&#65533;~qd.N&#65533;1O+a&#65533;&#65533;Z&#65533;#d&#65533;0\&#65533;&#65533;&#65533;m&#65533;&#65533;5&#65533;QE&#65533;*f&#65533;"E&#65533;&#65533;&#65533;q&#65533;&#597;&#65533;M&#717;&#65533;DL&#65533;&#65533;&#65533;&#65533;&#65533;&#65533;1@l&#65533;^0iA&#65533;!7p&#65533;&#65533;
&#65533;!&#65533;&#65533;&#65533;&#65533;&#65533;&#65533;&#65533;{&#65533;&#871;&#65533;&#65533;&#65533;:]&#65533;&#65533;UJk&#65533;&#65533;&#65533;&#65533;
&#65533;a@w(&#65533;&#65533;"S&#65533;+_N?#&#65533;&#65533;(&#65533;"&#65533;5&#65533;&#65533;i&#65533;	;,&#65533;$Dh&#65533;&#65533;&#296;lA'c&#65533;[t&#65533;&#336;&#65533;s&#65533;
&#65533;8&#1840;:;&#65533;B&#65533;L&#65533;&#271;~c&#65533;&#65533;&#65533;&#65533;&#65533;H$&#65533;&#65533;&#65533;&#65533;i&#65533;&#65533;&#407;&#65533;K&#65533;`&#65533;$&#65533;J&#65533;**R&#65533;)&#65533;&#65533;RB&#65533;&#65533;rL&#65533;&#65533;&#65533;"&#65533;&#65533;&#65533;&#65533; K&#65533;t&#65533;M8&#65533;Tn&#65533;&#65533;"#&#65533;29&#65533;&#65533;sO>]&#1764;O@tPB5&#65533;PDU&#65533;tQF&#65533;)G#&#65533;tR&#65533;&#65533;RL3=&#65533;+M;&#65533;&#65533;SPCuTRK5&#65533;TTSUuUV[u&#65533;UXc&#65533;uVZk&#65533;&#65533;V\s&#65533;uW^G2&#65533;&#65533;^&#65533;&#65533;/&#308;&#65533;5`&#65533;Uv&#1634;	&#65533;cQcvZjY&#65533;&#65533;$&#65533;r&#65533;v[nI&#65533;&#65533;8&#65533;&#65533;&#65533;v\n17$UT	Yr&#65533;%&#65533;\x&#65533;uw&#65533;i&#65533;&#65533;(^x&#65533;&#65533;w[B&#65533;w_&#65533;x&#65533;S&#65533; &#65533;&#65533;^&#65533;Exa]&#65533;`&#65533;&#65533;Y&#65533;&#65533;xb&#65533;+&#65533;&#65533;&#65533; !&#65533; N ,&#65533; X &#65533;&#65533;  &#65533; &#65533;H&#65533;&#65533;&#65533;&#65533;*\&#560;&#65533;&#199;#.&#65533;HQ&#65533;&#331;3j&#65533;&#561;&#65533;&#463; C&#65533;I&#65533;&#65533;&#583;NR&#65533;\&#626;&#65533;&#727;0c&#668;I&#65533;&#65533;&#859;8s&#65533;&#65533;&#627;&#65533;&#991;@&#65533;
J&#65533;&#65533;Q&#65533;0v9&#692;&#65533;&#1255;P&#65533;B&#65533;&#65533;&#65533;X&#65533;j&#65533;&#65533;u&#65533;&#65533;&#65533;&#65533;K&#65533;&#65533;&#1604;2"p&#65533;$&#65533;&#1783;p&#65533;&#669;K&#65533;&#65533;&#1915;x&#65533;&#65533;&#65533;&#759;&#65533;&#2047;&#65533;L&#65533;&#65533;&#65533;&#200;&#65533;eH&#65533;+[&#336;#K&#65533;L&#65533;&#65533;&#65533;&#728;3k&#65533;&#784;&#65533;&#65533;&#65533;F6&#65533;M&#65533;&#65533;&#65533;&#1256;S&#65533;~[&#65533;5&#65533;&#65533;]M&#65533;&#65533;&#65533;&#1784;s&#65533;.&#65533;a	@&#65533;N&#65533;&#65533;&#65533;&#65533;&#65533;&#65533;^&#65533;&#65533;&#65533;&#65533;&#611;K&#65533;N&#65533;zm&#65533;k4@@ &#65533;&#65533;&#65533;&#65533;&#203;&#65533;&#65533;W&#65533;&#65533;&#65533;&#65533;_&#1022;&#65533;{&#65533;
^&#65533;&#65533;&#65533;&#65533;&#65533;&#65533;Gc&#65533;x x&#65533;H&#65533;&#65533;&#1984;&#65533;&#65533;~E&#65533;&#65533;Wt&#65533;&#65533;FF(&#65533;&#65533;%&#65533;&#65533;=&#65533;&#65533;v&#65533;!j	iP@&#65533;&#65533;U!}&#65533;&#65533;,J&#65533;&#65533;c%.p&#65533;&#65533;-&#65533;h&#65533;|!d&#65533;v&#65533;&#584;"H8)&#65533;*&#65533;&#65533;&#65533;&#360;&#65533;D6&#39175;e&#65533;&#65533;Jj&#65533;&#65533;=&#65533;&#65533;Yi&#65533;}]R&#65533;@	&#65533;&#65533;[&#65533;&#65533;f]az&#65533;&#65533;}mQ&w&#65533;&#65533;&#65533;xb&#65533;G&#65533;	&#65533;A&#65533;&#65533;&#65533;@&#65533;i&#65533;&#65533;07&#65533;A&#65533;&#65533;]&#65533;%z&#65533;D&#65533;&#65533;&#65533;2&#65533;&#65533;&#65533;	` **&#65533; &#294;q&#65533;&#65533;&#65533;@ ,cE`&#65533;*k&#65533;&#65533;*&#65533;&#167;&#65533;&#65533;&#65533;I)&#65533;&#65533;&#65533;j&#65533;[c&#65533;
&#1129;	)&#65533;&#65533;&#65533;&#65533;&#65533;&#65533;&#210;&#65533; $&#65533;&#65533;&#65533;l&#65533;v%&#65533;9&#65533;&#43635;&#65533;B&#65533;+V&#65533;&#1962;;&#65533;Y&#65533;&#65533;&#65533;&#65533;&#65533;&#65533;`&#65533;&#65533;&#65533;&#65533;&#65533;&#65533;&#1122;&#65533;&#65533;&#65533;d&#65533;l&#65533;&#65533;G&#65533;&#65533;&#65533;&#65533;/&#65533;&#65533;&#65533;&#65533;o&#65533; Ot&#65533;&#65533;&#65533;&#65533;&#65533;&#65533;&#65533;d&#65533;+|&#65533;[#&#65533;&#65533;[&#65533;Z&#65533;&#65533;xU0e&#65533; "&#65533;&#65533;&#65533;
&#65533;B&#65533;&#65533;&#65533;Ur&#65533;(&#65533;kjA1&#65533;&#65533;rK&#65533;&#65533;&#65533;&#65533;	&#65533;&#65533;6&#65533;&#65533;&#65533;;&#65533;<W'&#65533;:&#65533;@&#65533;&#65533;'	&#65533;#&#65533;`&#65533;tPG]&#65533;&#65533;r&#65533;&#642;&#65533;X&#65533;&#65533;&#65533;&#65533;^+&#65533;&#1848;&#377;,&#65533;&#65533;&#65533;&#65533;&#65533;[&#65533;>&#65533;&#65533;r(&#704;&#65533;&#65533;(&#1920;&#65533;&#65533;&#1261;&#65533;jv&#65533;&#65533;&#65533;$&#65533;&#65533;w&#65533;&#65533;<&#65533;W&#65533;0&#65533; f.&#65533;&#65533;&#65533;m&#65533;&#65533;]z;&#65533;4&#65533;qA&#65533;R&#65533;&#65533;&#65533;\&#65533;&#65533;Zb&#65533;&#65533;v&#65533;&#65533;&#65533;&#65533;&#1332;]g&#65533;&#65533;&#65533;0&#65533;&#1781;&#65533;^&#65533;&#65533;&#65533;z&#65533;&#65533;&#65533;7&#65533;&#65533;J6|L&#65533;&#65533;MOn.\&#65533;_&#65533;&#65533;&#65533;&#65533;Fw&#65533;&#65533;&#65533;&#65533;&#65533;&#65533;a&#65533;&#65533;"L&#65533;&#65533;&#65533;&#1062;.*&#65533;o&#65533;G&#65533;vD&#65533;&#65533;&#65533;&#65533;&#65533;k8&#65533;]&#65533;\&#65533;&#65533;&#65533;&#65533;V&#65533;5&#65533;&#65533;~&#65533;	@&#65533;&#65533;b&#65533;&#65533;9&#65533;&#65533;$&#65533;&#65533;&#65533; H=&#65533;	&#65533;&#65533;&#65533;&#65533;'&#65533;&#65533;&#65533;&#65533;GHB&#65533;&#65533; o;&#65533;&#65533;&#65533;&#65533;&#65533;;&#65533;&#65533;&#65533;f|Y&#65533;&#65533;&#65533;&#65533;&#65533;&#65533;Ei%&#65533;&#65533;&#65533;h&#65533;&#190;&#65533;0j,la&#65533;&#65533;&#65533;`&#65533;&#65533;\&#65533;G(HV&#65533;J&#65533;+&#65533;/w&#65533;&#65533;&#65533;*&#556;&#65533;&#65533;P/>&#1748;&#1176;&#65533;&#65533;&#65533;u&#65533;&#65533;&#65533;$E&#65533;&#65533;&#1034;@&#65533;b&#65533;&#65533;8&#65533;P [T
&#65533;&#65533;$&#65533;"&#65533;1Soc&#65533;&#65533;&#65533;X:&#65533;\1/Yd&#65533;&#65533;2&#65533;&#65533;&#65533;&#65533;j_&#65533;&#65533;r<rG&#65533;S{4&#65533;&#65533;&#65533;&#65533;5
9&#65533;#&#65533;&#1638;:rrkMl$&#65533;&#65533;&#65533;&#65533;&#65533;&#21502;&#65533;[;&#65533;&#621;&#65533;&#65533;;&#65533;[&#65533;=&#65533;&#581;&#65533;Ge,&#65533;)&#65533;H&#65533;T&#65533;&#65533;g+&#65533;&#65533;@6&#1501;G&#65533;r&#65533;&#65533;c&#65533;-&#65533;&#65533;&&#477;&#65533;w&#65533;&#65533;Z&#660;&#65533;&#65533;&#65533;&#65533;&#65533;d&#65533;&#65533;&#65533;&#65533;&#65533;&#65533;&#65533;TQ&#65533;&#65533;XEhV&#65533;.&#65533;&#65533;1&#65533;&#65533;&#65533;&#65533;2,&#65533;&#65533;&#65533;'0&#65533;!$&#65533;&#65533;\&#65533;&#65533;B&#65533;&#65533; &#65533;&#65533;&#65533;]j%(]&#65533;&#65533;&#65533;@&#65533;&#65533;&#1600;&#65533;	J&#65533;&#65533;3&#65533;|ZV&#65533;&#65533;F&#1150;I&#927;&#65533;&#65533;#&#65533;&#65533;Ve&#65533;&#65533;D&#65533;Cd&#65533;P&#65533;&#65533;&#65533;J&#65533;JW&#65533;&#65533;(&#65533;Q0m&#65533;Lc&#65533;(&#65533;*&#65533;&#65533;}j&#65533;|&#65533;P&#65533;&#1419;N&#65533;<&#65533;PGx&#65533;&#65533;&#65533;ebn&#65533;&#65533;&#65533;&#65533;&#65533;&#65533;x&#65533;{&#65533;MB&#65533;&#65533; j&#65533;&#65533;XM&#65533; &#65533; &#65533;&#65533;&#65533;*&#65533;&#65533;y&#65533;&#65533;&#65533;&#65533;Zf&#65533;&#65533;&#65533;c&#65533;&#65533;&#65533;&#65533;`&#65533;&#614;L QC&#65533;&#65533;&#65533;&#65533;&#65533;-z&#65533;Y&#65533;&#65533;#&#65533;&#65533;On&#65533;X0E&#65533;S&#65533;&#65533;&#65533;,&#65533;&#65533;E&#65533;&#65533;Wk&#65533;&#65533;&#65533;jC&#65533;D&#1440;F&#65533;&#65533;&#65533;&#65533;&#65533;5&#1676;I&#65533;bc\&#65533;&#65533;&#65533;&#65533;&#65533; 3&#65533;&#65533;&#65533;x&#65533;&#65533;B&#65533;&#65533;&#65533;&#65533;&#65533;i&#65533;	W&#65533;&#65533;I*&#65533;.0f(e&#65533;[&#788;T 0&#65533;@	&#65533;vP&#65533;V$&#65533;&#65533;R{&#65533;\&#65533;&#65533;7mk&#65533; &#65533;r&#65533;&#65533;&#65533;n&#65533;&#65533;&#65533;uC&#65533;&#65533;v&#459;T1-&#65533;-  \&#65533;&#65533;&#65533;&#65533;/a|&#65533;e&#65533;< &#65533;&#65533;_&#65533;j&#65533;5&#65533;U&#65533;&#65533;+_&#65533;&#65533;&#65533;$2Phc&#65533;'p )I&#65533;&#65533;&#65533;&#65533;&#65533;&#65533;pr/&#65533;&#65533;k&#65533;OF&#65533;P&#65533;-ZG&#65533;&#65533;x&#65533;^&#65533;&#65533;>&#65533;7"&#65533;&#1754;@$|&#636;|&#65533;&#65533;&#65533;&#65533;7	&#65533;&#1905;&#65533;@&#65533;&#65533;J&#65533;"&#65533;S.^pz
&#65533;[u&#65533;&#65533;&#65533;A&#65533;&#65533;wT&#65533;&#65533;w!]&#65533;O&#65533;.kM&#65533;&#65533;}&#65533;#&#65533;&#65533;&#65533;|&#65533;X&#65533;N( &#794;N&#65533;&#65533;&#65533;=&#65533;/"&#65533;rc+&#65533;3&#65533;r&#65533;t&#65533;&#65533;&#65533;L&#65533;&#65533;S,&#65533;m$&#65533;&#837;D&#65533;&&#65533;,&#65533;aI&#65533;JO&#65533;?&#65533;X&#65533;&#65533;R&#65533;&#65533;&#65533;&#65533;rV&#65533;8&#65533;a&#65533;&#65533;&#65533;5H\&#65533;-Y&#65533;k&#65533;&#65533;EE@-&#65533;&#65533;&#65533;qq&#65533;Wah&#65533;=&#65533;&#65533;&#65533;&#65533;N{Z&#802;6GP&#65533;X4*I&#65533;&#65533;&#65533;FM&#65533;&#65533;&#65533; &#65533;=Z&#65533;&#65533;&#65533;&#65533;,&#291;u"&#65533;&#65533;&#1593;k"&#65533;l}&#65533;k&#65533;&#65533;A-&#65533;r{,MH&#65533;&#65533;&#65533;j'&#65533;&#65533;^&#65533;	&#65533;^&#889;&#65533;@@e.&#65533;B8&#65533;c;9&#65533;"&#65533;4&#65533;3I&#65533;V&#65533;&#65533;&#65533;1&#65533;m&#65533;%&#65533;qJ&#65533;&#65533;jJ:o&#65533;&#65533;&#65533;p&#65533;&#65533;&#65533;&#65533;&#1038;;&#65533;&#65533;	&#65533;&#65533;F&#65533;Lt&#65533;B&#65533;&#65533;^&#65533;}&#65533;&#65533;&#65533;7&#65533;.&#65533; &#65533;&#59786;&#65533;^' YI&#1629;&#65533;W&#65533;&#65533;&#65533;&#65533;xT"&#65533;&27&#65533;&#65533;3)&#65533;x&#1108;K+&#65533;-w&#65533;&#65533;[&#65533;p%&#65533;|&#65533;=0&#65533;&#65533;&#65533;>&#65533;O'&#65533;x&#1120;&#65533;&#65533;&#65533;vN?&#65533;&#65533;g&#65533;T&#65533;f&#65533;&#65533;&#65533;fsz&#65533;&#65533;u&#65533;O&#65533;&#65533;&#65533;&#65533;&#1137;YL&#65533;&#65533;/{u^&#65533;&#65533;&#65533;&#65533; e&#65533;&#1207;&#65533;7&#1293;k3&#65533;&#65533;&#65533;r&#65533;{&#65533;&#65533;>&#65533;$7&#65533;3s:6&#65533;&#65533;&#65533;ZR&#65533;Y&#65533;Ae&#65533;s)o&#65533;&#65533;v1O&#65533;&#65533;&#65533;q+&#65533;ua}&#65533;&#65533;&#1757;&#65533;:s&#65533;&#65533;&#1261;&#65533;|&#65533;{&#65533;&#65533;&#65533;&#65533;&#65533;&#65533;x @L&#65533;/&#65533;&#65533;|F6&#65533;&#65533;&#65533;&#65533;&#65533;&#65533;E&#65533;Nu&#65533;\&#65533;}7&#65533;&#65533;0&#65533;-&#65533;&#65533;:u&#65533;{T&#65533;&#65533;&#462;&#65533;&#65533;pu&#65533;&#65533;] &#65533;W&#1044;&#65533;&#65533;&#480957;e&#65533;&#65533;&#65533;&#65533;*&#65533;&#65533;&#65533;Vc&#65533;Y&#65533;&#65533;"&#65533;@&#65533;Gs&#65533;$&#65533;kv&#65533;Pq&#65533;&#65533;&#65533;&#65533;z&#65533;&#65533;m&#65533;&#65533;"&#65533;&#65533;&#65533;K&#65533;&#65533;N&#65533;D&#65533;&#65533;&#65533;)&#65533;~&#65533;&#65533;&#65533;7y&#65533;Q:&#65533;&#65533;z&#65533;&#65533;s&#65533;W|&H&#65533;&#65533;ku&#65533;Hd}|t~jT{&#1537;&#65533;&#65533;N&#65533;s5&#65533; 0i&#65533;gK&#65533;&#65533;(60x]&#65533;d&#65533;&#65533;&#65533;r&3h|GE:&#65533;&#65533;&#65533;&#65533;r$&#65533;z<x&#65533;&#65533;F&#65533;&&#65533;O&#65533;&#65533;V&#65533;&#65533;&#65533;|U&#65533;5&#1542;ql&#65533;&#65533;o&#65533;&#65533;N&#65533;GpW6U&#65533;&#65533;x&#65533;r&#65533;bpF&#65533;&#65533;&#65533;&#65533;, &#65533;|@&#65533;&#65533;&#65533;&#65533;&#65533;xW/&#65533;Z&#65533;g)3&#65533;H}K&#65533;&#65533;&#65533;7Vxx&#65533;+*&#327;&#65533;E&#982;@`&#65533;$&#65533;cH&#65533;bv&#65533;&#1537;&#65533;&#65533;&#65533;&#65533;^~&#65533;3&#65533;&#65533;x&#65533;{&#65533;rrtxJ&#65533;&#65533;&#65533;&#65533;U&#65533;&#1543;&#65533;&#65533;&#65533;+&#65533;&#65533;&#65533;a&#65533;l&#65533;h!&#65533;U&#65533;l&#65533;3]&#65533;&#65533;tn&#65533;Ku&#65533;&#65533;J&#65533;&#65533;][s&#65533;$ FW&#65533;&#1541;&#65533;U &#65533;&#65533;w#1z#&#65533;&#65533;A&#65533;&#65533;&#65533;Kf&#65533;;&#65533;h&#65533;&#65533;T\&#65533;&#517;&#65533;j&#65533;{@&&#65533;O&#65533;h&#65533;&#65533;w&#65533; &#65533;C|&#65533;vx&#65533;&#65533;&#1292;&#65533;x&#65533;&#65533;9PH&#65533;HaF&#65533;%&#65533;&#65533;=&#65533;h8C&#65533;&#65533;wX&#65533;&#65533;&#65533;&#65533;&#65533;WV/J&#65533;|&#65533;~G&#65533;QvU'&#65533;8&#65533;&#1105;&#65533;y"&#65533;&#65533;&#65533;&#65533;&#65533;&#65533;"&#65533;|_8&#65533;&#65533;\c&#65533;D&#65533;W&#65533;&#65533;'29&#65533;NW&#65533;|x&#65533;G&#65533;&#65533;Yv8>G&#65533;&#65533;ZSIDQ&#65533;E(&#273;HI&#65533;&#65533;u&#65533;&#65533;U&#65533;3am&#65533;o&#65533;&#65533;8l&#65533;:@&#65533;&#65533;A&#65533;kQ&#213;]&#65533;t?S&#65533;ErWN)d)#&#65533;YxxI5q&#65533;&#150;:&#65533;Cp&#65533;&#65533;&#65533;9`&#65533;F&#65533;R&#65533;&#65533;&#65533;X&#65533;f&#65533;G"E&#65533;g&#65533;&#65533;&#65533;(&#65533;&#65533;P9&#65533;dBV&#65533;Q&#65533;&#65533;;|&#65533;+&#65533;AD`8&#65533;zZ(B&#65533;&#65533;F&#65533;&#65533;&#65533;8D&#65533;XZ&#65533;&#65533;((-&#65533;&#65533;&#65533;^G&#65533;~&#65533;F&#65533;&#65533;5&#65533;&#65533;u&#65533;&#65533;&#596;+1Z&#65533;&#65533;&#65533;&#65533;&#65533;x&#65533;&#65533;&#65533;&#65533;&#65533;&#65533;&#65533;&#412;&#65533;&#65533;mb	p&#65533;&#65533;J&#65533;&#65533;@M&#65533;&. c)BB&#65533;3B&#1525;&#937;OL&#65533;LV$*}&#65533;&#65533;&#65533;[3n&#65533;wriT&#65533;&#65533;&#65533;&#65533;&#65533;&#65533;H415&#65533;*2&#65533;{-&#65533;,<b&#65533;<v&#65533;JS&#65533;&#65533;(&#65533;&#65533;&#65533;7&#65533;&#65533;3&#65533;&#65533;u&#65533;&#1375;h&#5015;X.&#65533;8&#65533;&#65533;&#65533;&#65533;&#65533;G\&#65533;n&#65533;&#65533;fxKf&#65533;4&#65533;&#65533;&#65533;2&#1172;&#65533;&#65533;&#65533;\&#65533;&#65533;m3&#65533;&#65533;&#65533;A7&#65533;=&#65533;&#65533;&#65533;Yw&#65533;);{&#65533;&#65533;q~&#65533;@wp&#65533;h&#65533;C&#65533;R4u>[:E^z3&#65533;&#65533;b
&#65533;CF<&#65533;&#65533;&#65533;I&#65533;E&#65533;S&#65533;&#65533;&#65533;&#65533;q&#65533;&#65533;&#65533;bu&#65533;&#33984;&#65533;%&#65533;&#65533;&#65533;&#65533;&#65533;f&#65533;&#65533;I&#65533;&#65533;4&#65533;&#65533;?t=n&#65533;j|&#65533;&#65533;&#65533;&#65533;(&#65533;&#65533;>&#65533;s&#65533;&#65533;&#65533;3&#65533;&#65533;[]&#65533;r&#65533;Rrk3&#448;&#1047;&#1859;&#65533;E&#65533;&#65533;&#65533;F&#65533;&#65533;&#65533;&#65533;&#65533;| &#65533;&#65533;#&#65533;]&#65533;&#65533;iQM&#65533;&#65533;&#65533;&#65533;&#65533;u&#65533;&#7752;&#65533;&#65533;&#65533;H&#65533;&#65533;&#65533;A]&#65533;m,p8&#65533;v&#65533;&#65533;H&#65533;&#65533;qZu&#65533;&#65533;jL~Mwx&#65533;%&#65533;vQk&#65533;
py&#65533;&&#65533;&#65533;yl&#65533;Q*&#65533;&#65533;&#65533;AG&#65533;h&#65533;?&#65533;H&#65533;&#65533;&#65533;qn&#65533;xv&#65533;&#65533;9!&#65533;&#65533;`&#65533;&#65533;6P&#65533;P);rv&#65533;&#65533;*&#65533;&#65533;R&#65533;&#65533;MV9&#65533;=!&#65533;&#65533;&#65533;[&#65533;TWo&#65533;&#65533;&#65533;&#65533;T&#65533;&#65533;&#65533;y*r&#65533;&#659;&#1622;&#65533;&#65533;&#65533;&#65533;&#65533;1 [0&#65533;&#65533;&#65533;&#65533;t&#65533; dYg&#65533;&#65533;w&#65533;66&#65533;26&#65533;I&#65533;&#65533;&#65533;wz&#65533;z&#65533;&#65533;I&#65533;;$#P&#65533;3&#38824;&#65533;$&#65533;&#65533;&#1434;G&#1248;&#65533;V&#65533;z%v&#65533;<`&#65533;&#65533;f&#65533;i&#65533;X=#`&#65533;&#65533;R&#65533;C9&#65533;J<H&#65533;&#65533;&#65533;&#65533;&#65533;&#65533;&#65533;
&#65533;]2&#65533;&#65533;QVu&#65533;YKa${&#65533;&#1177;73&#65533;>&#65533;S&#65533;/&#65533;u&#65533;s{&#65533;&#65533;&#65533;,&#65533;&#65533; 1&#65533;}'}u&#65533;&#65533;8&#65533;e|&#65533;&#65533;q+s&#65533;!;&#65533;&#40629;&#65533;'M &#65533;$&#65533;&#65533;&#65533;&#65533;S{jIB&#65533;&#695;Md&#65533;&#65533;C&#65533;ko&#65533;&#65533; &#65533;;&#65533;&#65533;&#65533;4&#65533;H5F&#65533;F&#65533;&#1379;r}&#65533;~f&#65533;~`8&#65533;&#1709;z&#65533;&#65533;=&#65533;	Bo2'&#65533;&#65533;&#65533;&#65533;X&#65533;Z&#65533;$z5&#65533;&#65533;Z&#65533;&#65533;0F&#65533;&#65533;&#1751;&#65533;4g&#65533;R[v&#65533;)4&#65533;&#65533;j&#65533;&#65533;&#65533;&#65533;'&#1715;&#65533;ku[&#65533;w&#65533;&#65533;~Q.&#65533;V&#65533;r&#65533;&#65533;d&#65533;&#65533;&#1756; &#65533;&#65533;[q&#65533;V&#65533;&#65533;&#65533;W&#65533;&#65533;&#65533;&#1150;?&#65533;O&#65533;&#65533;&#65533;O&#570;jZ&#65533;:&#65533;&#65533;c&#1663;&#65533;JgF&#1338;&#65533;v&#65533;ti&#65533;&#65533;q&#65533;&#65533;&#65533;&#65533;&#65533;&#1635;l&#65533;q&#1550;T4*|C&#65533;&#65533;&#65533;'a&#65533;&#65533;&&#65533;Vo`&#65533;\&#65533;K&#65533;!&#65533;!&#65533; \nW&#65533;i&#65533;&#65533;2&#65533;&#65533;&#65533;&#65533;&#65533;&#65533;&#65533;y*&#65533;&#65533;Xj2&#65533;&#65533;&#65533;g&#65533;&i&#65533;&#65533;&#65533;&#65533;&#65533;M&#65533;&#65533;&#65533;><xQ&#65533;~D&#65533;z{&#65533;DHK&#65533;&#65533;&#65533;"z=&#65533;&#65533;B&#65533;&#65533;&#65533;#&#65533;&#65533;18&#65533;&#65533;oV &#65533;&#65533;&#65533;~&#65533;`AWX{&#65533;&#1521;Ni&#65533;"zJB&#65533;;|
(&#65533;S&#65533;&#65533;&#26336;G&#65533;&#65533;h!&#65533;|&#65533;&#1122;&#65533;)&#65533;&#65533;K&#65533;"&#65533;b/$&#65533;5D&#65533;T&#241;&#65533;&#65533;&#65533;~&#65533;,Yo&#505;&#65533;&#65533;`&#65533;D&#58048;&#65533;B&#65533;&#65533;&#65533;&#65533;&#65533;&#65533;:&#65533;ZKw3&#65533;&#65533;&#65533;y/&#65533;9*&#65533;&#1774;&#65533;V&#65533;&#65533;:0^&#65533;&#65533;@;&#385;&#65533;BL&#65533;&#65533;3&#65533;&#65533;<`&#65533;K&#65533;(+&#513;&#65533;&#532;3&#65533;P&#65533;&#65533; &#65533;<+@&#65533;[Y&#65533;&#65533;&#65533;R&#65533;&#65533;&#65533;-DaI&#65533;&#65533;S8&#65533;&#65533;&#65533;A`k&#65533;&#65533;&#65533;&#65533;&#65533;$&#65533;,&#65533;&#65533;,0&#65533;&#65533;&#65533;&#65533;k&#65533;&#65533;&#65533;&#65533;1&#65533;\&#65533;&#1635;&#65533;[c&#65533;&#65533;l&#65533;&#65533;T&#693;&#686;&#65533;&#65533;G%-S&#65533;Wi&#65533;&#65533;$/&#65533;&#65533;&#65533;&#65533;&#65533;&#65533;&#65533;&#65533;r&#65533;&#65533;x&#65533;l&#65533;E&#65533;:lj&#65533;&#65533;&#65533;R&#65533;&#65533;h&#65533;&#65533;&#65533;&#65533;&#65533;E#&#65533;gHj&#65533;&#65533;&#65533;&#65533;&#65533;l&#65533;&#65533;&#65533;/&#65533;&#65533;L&#65533;&#65533;&#65533;&#978;&#65533;&#65533;*&#1507;&#65533;&#65533;&#65533;5&#65533;&#65533;&#34071;&#65533;&#65533;{n&#720;&#65533;&#65533;&#65533;cB&#65533;&#65533;&#65533;&#65533;E&#65533;&#65533;&#65533;q/&#65533;1&#65533;&#1342;&#65533;&#65533;M&#65533;&#65533;3.&#65533;(&#65533;&#65533;H&#65533;-&#65533;&#65533;D&#65533;y&#65533;&#65533;&#65533;"4&#65533;&#65533;&#1457;&#65533;,&#806;.<<&#65533;|&#65533;&#65533;m&#65533;
&#65533;~&#65533;&#65533;<&#65533;)7&#65533;&#65533;8]`({&#65533;b[&#65533;>+&#1493;&#65533;t_<I&#65533;&#65533;z&#65533;&#65533;&#1536;&#65533;&#65533;9&#65533;n&#65533;&#65533;Hv&#65533;>&#65533;&#65533;&#65533;,A&#422;.0&#65533;&#65533;&#65533;&#65533;9&#65533;'&#65533;&#1555;j&#65533;&#65533;m&#65533;n&#65533;G&#65533;qd&#65533;&#65533;&#65533;y&#65533;,&#65533;&#65533;L&#65533;&#65533;&#65533;&#65533;&#65533;}&#280;Z&#65533;F&#65533;/&#65533;<&#65533;:&#65533;l&#65533;&#65533;&#65533;&#65533;&#65533;`0&#65533;&#65533;m&#1500;&#65533;&#65533;&#65533;&#65533;&#65533;(&#65533;&#1859;&#65533;AZi&#65533;&#65533;v1&#65533;&#65533;G[&#283;{
o&#65533;&#65533;&#65533;&#65533;&#65533;Y] &#65533;M&#65533;&#65533;&#65533; <EtxZ&#65533;&#65533;&#65533;&#65533;&#65533;&#65533;&#65533;&#65533;&#1553;7&#65533;&#65533;&#65533;n&#65533;&#65533;T&#65533;&#65533;&#65533;N&#65533;q&#65533;&#65533;&#65533;nM&#65533;&#65533;pQ &#65533;&#65533;&#1769;m:&&#65533;&#65533;&#65533;|	.~&#65533;m0&#65533;}&#65533;&#65533;&#65533;L&#65533;&#65533;&#65533;&#65533;&#65533;&#65533;&#65533;nR&#65533;&#65533;qQ&#65533;&#65533;&#65533;&#65533;&#65533;&#65533;&#65533;&#65533;&#65533;&#65533;&#65533;M&#65533;&#65533;&#65533;`x&#65533;1&#65533;&#65533;O&#65533;&#65533;&#65533;&#65533;LJ&#65533;&#65533;&#1379;v0&#65533;L&#65533;E96&#65533;&#65533;&#65533;X&#65533;&#65533;P &#65533;&#65533;&#65533;v&#721;]&#65533;&#65533;]N&#65533;u&#65533;)&#65533;p&#65533;&#65533;c&#65533;Uh!jW?&#65533;&#65533;2&#65533;&#65533;&#65533;*&#65533;&#65533;&#65533;&#65533;&#65533;&#65533;&#65533;c&#65533;&#65533;N&#65533;&#65533;}&#65533;&#65533;&#891;p&#65533;&#65533;&#65533;n&#65533;!\&#65533;&#65533;Os-_f&#65533;E&#65533;	&#65533;&#65533;>&#65533;&#1393;u&#65533;&#65533;&#65533;1&#65533;ui_&#65533;&#65533;&#65533;&#65533;O&#65533;&#65533;F&#65533;&#65533;t&#65533;.&#65533;&#65533;&#65533;&#65533;4&#65533;&#65533;*.ha+o&#65533;&#65533;?&#65533;d\&#268;2&#65533;&#65533;&#65533;&#65533;&#65533;&#65533;&#65533;3;V-+A&#65533;&#65533;&#65533;&#65533;p&#65533;&#65533;&#65533;.&#65533;&#65533;&#65533;&#65533;&#65533;&#65533;'&#65533;&#65533;&#65533;&#65533; &#65533;8&#65533;&#65533;
&#65533;P$&#65533;&#65533;&#65533;&#1115;&#65533;&#65533;&#65533;a&#65533;&#65533;&#65533;&#65533;&#65533;&#65533;&#65533;&#139;&#65533;a&#65533;&#65533;zK&#65533;&#65533;`&#65533; &#65533;&#65533;&#65533;Ns&#65533;'y&#65533;2&#65533;&#65533;&#42589;&#65533;&#65533;&#65533;&#133;&#65533;. &#65533;&#65533;&#65533;a&#65533;&#65533;[R&#65533;NsN&#65533;&#65533;K&#65533; n&#65533;&#65533;&#65533;!&#1816;&#65533;&#65533;&#65533;&#65533;C&#65533;A	J&#65533;N&#65533;&#65533;&#65533;&#65533;{&#65533;B&#65533;&#65533;% &#65533;
&#65533;&#65533;Q&#65533; &#65533;P&#65533;&#65533;&#65533;&#65533;.&#516;!&#65533;&#65533;;&#65533;:_&#65533;-&#65533;f&#65533;&#65533;&#65533;d&#65533;&#65533;&#65533;&#65533;&#636;&#65533;U &#65533;0&#65533;t&#65533;&#65533;t&#65533;&#65533;&#65533;&#65533;&#65533;P&#65533;&#65533;&#65533;p&#65533;U_C:0%|&#2027;m&#65533;&#65533;f&#65533;&#65533;&#65533;&#65533;&#65533;~&#65533;&#65533;&#65533;y&#46974;&#65533;P{&#65533;&#65533;&#65533;&#65533;ru&#65533;&#65533;L[\O&#65533;&#65533;&#65533;[&#65533;&#65533;&#592;&#65533;&#65533;?&#65533;@|0&#65533;&#65533;&#65533;&#65533;&#65533;&#65533;&#65533;&#65533;O/P&#65533;&#65533;&#65533;s&#65533;&#65533;F&#65533;<&#65533;&#65533;&#65533;e&#65533;/{&#65533;N &#65533;&#65533;&#65533;&#65533;&#65533;*$L/&#65533;~&#65533;gf&#65533;F&#65533;&#65533;&#1786;&#65533;&#65533;&#65533;&#65533;Ll&#65533;x&#65533;&#65533;&#65533;"&#65533;&#65533;&#65533;)>&#65533;o&#65533;&#65533;K&#65533;|&#65533;&#65533;o1a&#40432;&#65533;/{&#65533;&#65533;&#65533;&#65533;&#65533;!&#65533;&#65533;&#851;t&#65533;&#65533;&#65533;&#65533;oa&#65533;&#65533;l&#65533;&#65533;&#65533;0&#65533;&#65533;?}v&#65533;&#65533;I&#65533;&#65533;&#65533;-&#65533;&#65533;:(&#65533;@&#65533;p`&#65533;p&#65533;&#65533;&#65533;&#65533;&#65533;&#65533;&#65533;O&#65533;o&#65533;&#1623;&#65533;&#65533;&#65533;&#65533;&#65533;&#65533;)gL&#65533;x&#65533;&#65533;&#65533;&#65533;&#65533;
&#65533;&#65533;
&#65533; &#65533; &#400;&#65533;&#65533;&#65533;&#65533;aZ&#65533;&#65533;&#65533;An&#65533;	p&#65533;&#65533;P&#4576;&#65533;&#65533;&#65533;&#65533;&#65533;&#65533;&#65533;&#65533;&#65533;5&#65533; &#65533;o&#65533;,/&#65533;6r&#65533;#&#1545;jr&#65533;o&#65533;lP&#65533;y~/&#65533;&#65533;&#65533;&#65533;&#65533;&#65533;&#65533;&#65533;&#65533;&#65533;&#434;&#65533;NP	^P&#280;-&#65533;&#65533;p&#65533;p&#65533;p&#65533;p&#65533;p&#65533;&#65533;&#65533;&#65533;&#65533;&#65533;&#322;/&#65533;&#65533;&#65533;pCpq"o&#65533;&#65533;p&#65533;&#65533;&#65533;&#65533;&#65533;&#65533;&#65533;&#65533;&#65533;&#65533;1&#65533;&#65533;&#65533;&#65533;p&#720;@&#65533;&#65533;&#65533;&#65533;&#65533;&#65533;
o&#65533;&#65533;&#65533;&#65533;&#65533;&#65533;sa&#65533;&#65533;&#65533;o&#65533;&#65533;&#65533;&#65533;~&#65533;ooo&#65533;&#65533;&#65533;&#65533;&#65533;&#65533;&#65533;o&#65533;&#65533;&#65533;&#65533;&#65533;&#65533;Ol&#65533;&#65533;&#65533;&#65533;&#65533;&#65533;&#65533;&#65533;&#65533;&#65533;&#65533;&#65533;&#65533;&#65533;&#65533;&#65533;&#65533;&#65533;&#65533;&#65533;&#65533;&#65533;&#65533;&#65533;&#65533;&#65533;&#65533;&#65533;&#65533;&#65533;&#65533;&#65533;&#65533;&#65533;&#65533;&#65533;&#65533;&#65533;&#65533;&#65533;&#65533;&#65533;&#65533;n&#65533;&#65533;&#65533;&#65533;&#65533;&#65533;&#65533;&#65533;&#65533;&#65533;&#65533;&#65533;p&#65533;&#65533;&#65533;&#65533;&#65533;&#65533;1&#65533;PT&#671;&#65533;&#65533;&#65533;&#65533; &#65533;&#65533;&#65533;&#65533;&#65533;&#65533;&#65533;&#65533;&#65533;0&#65533;`&#65533;`&#65533;&#65533;&#65533;&#65533;&#65533;&#65533;&#65533;&#65533;&#65533;&#65533;&#65533;&#65533;oA&#65533;0&#65533;0&#65533;0}&#65533;&#65533;&#65533;&#65533;&#65533;_&#65533;0&#65533;0&#65533;0&#65533;0&#65533;0&#65533;&#65533;&#65533;&#65533;&#65533;&#65533;&#65533;r&#65533;qA&#65533;0
&#65533;&#65533;&#65533;&#65533;}&#65533;~&#65533;~`~` !&#65533; O ,&#65533; X &#65533;  &#65533; &#65533;H&#65533;&#65533;&#65533;&#65533;*\&#560;&#65533;&#199;#J&#65533;H&#65533;&#65533;&#331;3j&#65533;&#561;&#65533;&#463;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*&#65533;*&#65533;&#65533;&#1387;X&#65533;&#65533;&#65533;&#65533;&#1519;`&#202;K&#65533;&#65533;&#1651;h&#1258;]&#758;&#65533;&#1783;p&#65533;&#669;K&#65533;&#65533;&#1915;x&#65533;&#65533;&#1867;v&#65533;&#65533;,&#65533;K&#65533;&#65533;&#65533;&#200;+^&#824;&#65533;&#65533;&#65533;}#&#65533;p&#65533; 0&&#65533;3k&#65533;&#825;&#65533;&#65533;&#992;C&#65533;5&#65533;&#65533;&#65533;&#65533;/Y=X&#65533;&#65533;&#1520;c&#734;M;oE
T&#65533;&#698;&#65533;&#65533;&#65533;&#65533;&#65533;&#65533;X`i&#65533;6P^&#1026;4&#65533;&#65533;&#1059;K&#65533;&#65533;,&#65533;Q&#65533; &#65533;&#65533;&#65533;&#203;&#65533;o&#65533;&#65533;W&#65533;&#65533;&#65533;f@&#65533;&#65533;&#65533;&#65533;&#735;O&#65533;&#65533;&#65533;&#65533;`&#65533;|a A{	?&#65533;&#1499;}h&#65533;&#65533;&#65533;At&#65533;z&#65533;	A&#65533;F(&#65533;jI$v&#65533;0&#65533;{Q&#65533;&#65533; N&#65533;&#65533;	&#65533;^&#65533;&#65533;&#65533;&#65533;,&#65533;&#65533;Pn&#1629;&#65533;`&#65533;-&#65533;h&#13173;-&#65533;&#65533;ig&#65533;j6&#65533;&#65533;D&#65533;r&#65533;&#1566;
&#65533;&#65533;&#29713;PF)%^&#65533; &#65533;v&#65533;&#65533;[&#65533;BN&#65533;&#65533;`&#65533;&#65533;&#65533;&#65533;@&#65533;U&#65533;l&#65533;&#65533;yNTf&#65533;h0&#65533;sm&#65533;gZo&#65533;gz&#65533;# 1&#65533;&#65533;&#1886;&#65533;&z&#65533;q&#65533;rh&#34764;&#65533;iz&#65533;G&#65533;&#65533;)&#65533;&#65533;&#65533;&#65533;Z^&#1872;&#227;M&#65533;&#65533;&#65533;&#65533;&#65533;
t!&#65533;&#65533;&#65533;&#65533;B&#65533;&#65533;&#65533;&#65533;f&#65533;2&#65533;`+&#65533;&#65533;%&#65533;&#65533;&#65533;h) &#50576;&#65533;&#65533;~&#65533;,&#65533;&#65533;&#65533;	&#65533;&#65533;,,AD&#65533;&#65533;.&#65533;&#2012;&#65533;&#65533; i&#65533;&#65533;y,&#710;@&#65533;	^] V hk(&#65533;&#65533;&#928;d&#65533;&#65533;&#65533;&#65533;&#65533;&#65533;D~&#65533;\&#65533;&#65533;&#65533;|&#65533;&#250;~&#65533;Z&#175;>&#65533;&#65533;&#65533;&#65533;&#65533;&#538;&#65533;&#65533;&0&#65533;o&#65533;&#65533;2&#65533;&#65533;T#&#65533;&#1851;&#65533;Ng&#65533; &#1271;&#65533;&#65533;;$K&#65533;&#65533;&#65533;;&#65533;
[6&#65533;&#65533;&#65533;
&#65533; I&#65533;zp&#65533;8&#65533;wl&#65533;&#65533;&#65533;s&#65533;&#65533;&#65533;X&#65533;|&#2020;d
 &#65533;&#65533;&#65533;&#65533;&#65533;&#1881;,&#65533;m&#65533;&#65533;a&#65533;&#65533;&#65533;^{)&#65533;N&#65533;&#65533;&#65533;&#65533;!&#65533;&#65533;&#65533;T&#65533;&#65533;&#65533;&#65533;&#65533;&#65533;rs&#65533;&#65533;'&#1892;&#65533;P"&#65533;&#65533;&#65533;&#65533;7u&#65533;&#65533;&#65533;&#65533;&#65533;kW&#1910;&#65533;o&#65533; &#65533;e\&#65533;9&#65533;&#65533;3/&#65533;&#65533;&#1936;C&#65533;_i&#65533;
&#950;&#65533;`]&#65533;&#65533;&#65533;&#65533;&#65533;`&#65533;&#65533;&#65533;&#65533;&#65533;&#65533;&#65533;&#65533;M&#65533;D&#1302;_&#65533;&#65533;&#65533;&#65533;&#65533;&#65533;&#65533; &#65533;~(&#44863;f/&#1709;_n&#65533;Y&#65533;&#65533;&#65533;ow&#65533;
i&#65533;33Ps&#746;{&#65533;w&#65533;&#65533;.&#65533;&#65533;A&#65533;&#65533;&#65533;&#65533;&#65533;}&#65533;&#65533;A&#65533;5&#65533; &#65533;&#65533;)h&#65533;S_=|gc&#65533;&#65533;&#65533;&#65533;&#479;&#65533;	&#65533;&#65533;&#65533;&#65533;gx&#65533;&#65533;&#65533;/&#65533;3P&#65533; &#65533;&#65533;>&#1493;E~&#65533;&#65533;&#65533;L&#65533;&#65533;8-Ni&#65533;&#65533;&&#65533;&#65533;&#65533;oCY&#65533;&#65533;&#1661;':r@&#65533;H&#65533;&#65533;Q&#65533;&#65533;&#65533;)&#65533;5X&#65533;&#65533;u&#65533;p@&#65533;&#65533;&#65533;&#65533;C&#65533;l&#65533;.}(&#801;a>5&#65533;&#65533;m&#65533;&#65533;&#65533;;`&#65533;&#65533;b&#65533;+&#65533;:&#65533;r&#65533;&#65533;&#65533;&#65533;d<l!&#65533;&#65533;&#177;&#65533;&#970;&#65533;&#65533;)u%&#65533;X&#65533;IM<&#65533;&#65533;&#65533;&#65533;&#65533;&#65533;ai&#65533;[&#65533;&#65533;&#65533;&#65533;Lfx&#65533;d&#65533;8&#388;&#65533;NphD&#65533;&#65533;&#65533;F7*J&#65533;&#65533;c&#65533;B&#65533;B&#65533;&#65533;uf&#65533;&#65533;&#65533;&#65533;&#65533;&#65533;&#65533;f&#65533;AO&#65533;&#65533;&#65533;&#65533;3&#65533;&#804;&]&#65533;&#562;(2s&#65533;d&#65533;&#65533;"x&#65533;H$v&#65533;&#65533;%/y$&#65533;&#1297;[&#65533;&#65533;a&#65533;f	&#65533; &#65533;eb&#1867;&#65533;	gc&#65533;tQX%&#65533;V&#65533;&#65533;bE&#65533;m&#65533;\&#65533;"m&#65533;BG&#65533;|&#65533;&#65533;/LH&#65533;&#65533;{&#65533;+&#65533;&#65533;&#65533;"5&#65533;&#65533;&#1107;&#65533;&#65533;".WF&#65533;&#65533;q&#65533;L&#65533;&#65533; &#65533;F&#65533;&#65533;a&#65533;R&#65533;&#65533;&#65533;&#65533;&#65533;L&#65533;&#65533;{&#65533;&#65533;&#65533;H&#65533;&#65533;&#65533;K$&#65533;f&#65533;&#65533;mJ&#65533;oRl]>&#65533;&#65533;h	a&#65533;&#49960;&#65533;t&#65533;&#65533;u&#65533;&#65533;0&#65533;&#65533;0*&#65533;n&#65533; &#65533;&#65533;&#65533;~8&#1170;&#65533;&#65533;&#65533;&#65533;&#65533;&#65533;&#1110;&#65533;@t&#65533;(F3&#65533;	0&#65533;&#65533;!&#873;N-&#65533;&#65533;&#65533;&#65533;48 &#65533;&#65533;&#65533;J&#65533;&#65533;pLKLK&#65533;&#65533;&#65533;I&#65533;I&#65533;&#65533;N&#65533;&#65533;tt&#65533;;&#874;V&#65533;z'7&#65533;&#65533;Sr;&#65533;R&#65533;&#65533;&#65533;$&#65533;(&#65533;&#65533;*W&#65533;J &#65533;[&#65533;+V&#65533;&#65533;&#65533;&#65533;+,u&#65533;!&#65533;&#915;&#65533;.&#1920;i&#65533;D&#65533;G3&#65533;&#65533;&#65533;&#65533;&#65533;&#65533;&#65533;kK&#65533;&#65533;&#1213;&#65533;&#65533;n1Kg@SU&#65533;&#65533;&#65533;&#65533;,h&#65533;&#65533;j&#65533;&#65533;&#65533;:1&#65533;";+&#65533;&#65533;(5&#65533;&#1260;&#65533;8[&#970;&#65533;&#65533;&#65533;&#65533;&#65533;3&#1650;&#65533;&#65533;n&#65533;T&#65533;n&#65533;&#65533;F&#65533;&#65533;L&#1963;&#65533;&#65533; Z%%T&#65533;&#65533;M.o&#65533;[&#65533;|`&#65533;
@\s[9&PM&#65533;T&#65533;vS&#65533;Z&#65533;J&#65533;Y&#65533;&#65533;XU&#65533; &#65533;v&#65533;&#65533;&#65533;E`0&#65533;&#65533;`&#65533;au&#65533;pmZ&#65533;7&#65533;&#65533;%-E&	&#65533;&#65533;f&#65533;,&#65533;%x&#65533;d&#65533;8&#65533;&#65533;&#65533;J&#65533;&#65533;P&#65533;&#65533;&#65533;&#65533;:&#65533; &#65533;&#65533;Z&#794;D&#65533;&#65533;&#944;&#65533;g&#65533;3P&#65533;_&#65533;&#65533;Px&#65533;&#65533;&#65533;&#65533;(PB&#65533;&#65533;<0(&#65533;"&#65533;&#65533;&#65533;K&#65533;&#65533;&#65533;&#65533;&#65533;r&#65533;&#65533;.$&#65533;/*0p&#65533;&#65533;&#65533;&#65533;$%&#65533;p&#65533;q&#65533;&#65533;$ &#65533;e&#65533;&#1157;`'&#65533;&#65533;	&#65533;
y&#65533;&#782;K&#65533;&#65533;&#65533;&#65533;&#65533;}fwKf&#65533;&#65533; &#65533;q&#65533;&#65533;&#65533;d&#65533;@&#65533;&#65533;D&#65533;&#65533;Fq&#65533;&#65533; &#65533;&#65533;&#65533;=&#65533;-B&#65533;rVuya&#65533;7&#65533;1&#65533;&#65533;&#65533;&#65533;P&#65533;&#65533;&#65533;<&#65533;6&#65533;&;0U@{&#65533;7&#65533;&#1328;x&#65533;&#65533;B&#65533;&#65533;f6u8]&#65533;&#65533;i&#65533;&#65533;@.&#65533;&#717;&#65533;&#65533;&#65533;&#65533;&#65533;[&#65533;@&#65533;u&#65533;T&#65533;=M&#65533;*sg&#65533;&#65533;e&#65533;&#65533;_&#65533;&#65533;&#65533;&#1038;&#65533;&#65533;&#65533;Y&#65533;<o&#65533;&#65533;F7&#65533;&#849;&#65533;&#65533;`@&#39954;&#65533;s&#65533;,&#65533;[k&#65533;edd&#65533;&#65533;YI&#65533;[p(&#65533;t&#65533;&#65533;&#65533;&#65533;Z&#876;6&#65533;&#65533;&#65533;&#65533;W;&#65533;h&#65533;&#65533;&#65533;&#65533;&#65533;`&#65533;&#65533;jMo&#65533;&#65533;&#65533;J*_RsD2&#65533;.&#65533;&#65533;e7&#65533; M&#65533;E&#65533;&#65533;&#1622;b&#65533;&#65533;aTj?&#65533;!&#65533;d&#65533;y8&#65533;.&#65533;q[&#65533;{&#65533;&#65533;&#65533;&#65533;db&#65533;"&#65533;&#65533;\
y&#65533;&#65533;&#65533;\&#65533;&#65533;&#65533;cF&#65533;&#65533;Ir&#65533;&#65533;&#65533;n_&#65533;&#65533;oj:H!&#65533;&#65533;B|gA&#1670;&#466;|&#65533;&#65533;&#65533;#&#65533;&#711;&#65533;k&#65533;w&#65533;&#65533;&#65533;&#512;D&#65533;x&#65533;a]`	t&#65533;&#65533;G'7Y&#65533;`&#65533;'&#65533;[C'78&#65533; &#862;&#65533;&#1299;&#65533;&#65533;&#65533;e&#65533;&#65533;&#65533;4s&#65533;&#65533;%)&#65533;&#65533;&#65533;&#65533;k4>&#65533;7&#65533;&#65533;&#65533;j&#65533;P&#65533;_a&#948;&#65533;&#65533;&#65533;o&#65533;&#65533;q&#65533;&#65533;R&#65533;&#48845;
&#65533;&#65533;&#65533; &#65533;&#65533;&#65533;&#65533;&#65533;k=&#65533;&#65533;Wrf7o&#65533;&#1554;6&#65533;&#65533;&#65533;&#65533;&#65533;&#65533;8BRo=(&#65533;&#65533;W&#65533;	w7&#65533;>&#65533;&#540;&#65533;h[$&#65533;&#65533;&#65533;&#65533;&#65533;d`5&#65533;.&#65533;Ek]&#65533;|&#65533;&#1334;&#65533;c&#65533;\&#65533;r&#2032;&#65533;&#854;&#65533;&#65533;:&#65533;*A&#65533;&#65533;&#65533;&#65533;B&#65533;&#65533;+\&#65533;&#911;i#0&#65533;&#492;	0&#65533;&#65533;n{&#159;&#65533;&#65533;&#65533;b&#65533;&#65533;vsY,wt&#65533;u%&#65533;L,&#65533;97?&#65533;&f&#65533;W&#65533;R9&#65533;&#65533;oHx&#65533;3 &#65533;}Q3'LGS&#65533;&#65533;82&#65533;](G\&#65533;&#65533;B(4(?.&#65533;kh&#65533;4&#65533;TG&#65533;/&#65533;&#65533;x&#65533;&#65533;{&#65533;#X&#65533;&#65533;q&#65533;&#65533;N&#65533;2&#65533;>/&#65533;@8&#65533;5(W&#65533;59&#65533;&#65533;Z78<S. 8#&#65533;33&#65533;tE&#65533;r&#65533;&#65533;`&#65533;^D8P&#65533;q|&#65533;&#65533;BK&#65533;R?(q&#65533;&#65533;;NW6~&#65533;&#65533;m&#65533;&#65533;&#65533;SD&#65533;>$&#65533;/&#65533;&#65533;}k!xF&#12734;&#65533;r>&#65533;&#65533;U&#65533;&#65533;5&#65533;&#65533;&#65533;&#65533;&#65533;&#65533;&#65533;&#65533;i{(zI&#65533;&#65533;&#65533;F&#65533;_&#65533;(0&#65533;Xf3&#65533;&#65533;c&#65533;&#65533;h&#65533;5&#65533;&#65533;u($j&#1940;&#65533;t&#65533;jQ<&#65533;&#65533;&#65533;&#65533;7&#65533;&#65533;&#65533;b&#65533;DmWr&#65533;=&#65533;$&#65533;KEh6gO&#65533;&#65533;&#65533;&#65533;&#65533;&#65533;e&#65533;&#65533;&#65533;|[&#65533;1&#65533;y&#65533;w'&#65533;#1Rm&#65533;&#65533;X&#65533;&#1408;O&#65533;P&#65533;x&#65533;&#65533;P,s_&#65533;6&#65533;g&#152;q&#65533;&#65533;&#65533;+&#65533;&#65533;8n&#29134;a1&#65533;&#65533;&#65533;&#65533;&#65533;s&#65533;&#65533;7N&#65533;V&#65533;&#65533;w&#65533;X&#65533;&#65533;&#65533;{&#65533;&#65533;id&#65533;My&#65533;k&#65533;s2&#65533;&#28702;&#65533;&#65533;&#65533;d&#65533;&#65533;&#65533;&#65533;^&#65533;&#65533;{&#65533;X&#65533;&#65533;&#65533;,w&#65533;D&#65533;h&#65533;}&#65533;~&#65533;&#65533;H)J&#65533;B&#65533;&#65533;h&#65533;m!&#65533;h&#65533;&#65533; !&#65533;V[&#65533;&#65533;rL`W^A&#65533;~&#65533;'&#65533;&#65533;&#65533;&#65533;&#65533;5&#65533;&#65533;v0)2&#65533;/y&#65533;&#65533;dB,^8&#65533;&#65533;k@A&#65533;f&#65533;q1&#65533;q&#65533;&#65533;I&#596;&#65533;W3&#65533;&#65533;:@&#65533;cray&#65533;&#65533;*.&#65533;+8uqmk&#65533;RZ&#65533;F_&#65533;s&#340;v&#65533;K&#65533;&#65533;m&#65533;Sh&#65533;H&&#65533;T&#65533;&#65533;&#65533;v!&#65533;s&#582;&#65533;t&#65533;|bH&#65533;&#65533;&#65533;|&#65533;q6T&#65533;&#265;g(z&#65533;yzk&#65533;^&#65533;&#65533;yC&#65533;1&#65533;:&#576;"&#65533;&#199;&#65533;&#65533;i&#65533;&#65533;&#65533;&#65533;q&#65533;&#65533;K&#65533;&#65533;&#65533;&#65533;&#65533;&#65533;fx&#65533;I&#65533;@&#65533;&#65533;c&#65533;q&#65533;!&#65533;&#65533;iu&#65533;4\&#594;&#65533;&#65533;&#65533;&#65533;h&#65533;&#65533;Kq&#65533;s&#65533;1<IIz&#65533;bT% c@l&#65533;`@&#65533;&#65533;&#65533;v&#65533;&#65533;=&#441;&#65533;&#65533;Xym	&#65533;&#65533;&#65533;&#65533;&#65533;/n3k&#65533;v&#65533;y&#65533;Zf&#65533;&#1473; &#65533;*P&#65533;&#470;^&#65533;%&#2394;'&#1610;j&#65533;&#65533;&#65533;Ts`lI&#65533;I&#65533;WYh|&#65533;kS<Z&#65533;&#65533;&#65533;&#65533; ! g&#65533;&#65533;7&#65533;&#65533;?&#65533;zo &#65533; &#65533;&#65533;V&#65533;J|x=l&#65533;&#65533;&#65533;5&#65533;&#1561;&#65533;&#65533;&#65533;xz.&#65533;&#65533;&#65533;&#65533;k&#9695;4#&#65533;Q+&#65533;&#65533;l&#65533;WvSY&#577;&#65533;&#65533;&#65533;W&#65533;P&#65533;&#65533;~&#65533;I8&#65533;&#65533;&#65533;'&#476;&#65533;&#65533;&#65533;S&#65533;&#65533;&#65533;&#163;6&#65533;b#P&#65533;3&#65533;$g"&#65533;&#65533;x&#65533;&#65533;c7`S7&#65533;s)v|R&#65533;&#65533;[&#65533;2U&#65533;+&#65533;~&#65533;9&#65533;6.#&#65533;&#65533;+&#65533;&#65533;5&#1121;G$tag&#65533;B&#65533;^&#65533;:&#65533;&#65533;&#65533;-MX&#65533;*&#551;&#65533;BhQ9&s&#65533;&#65533;&#65533;&#65533;&#65533;&#65533;&#65533;&#65533;&#65533;(X&#65533;&#65533;@&#65533;&#65533;&#65533;Y&#65533;=&#65533;'v&#65533;<g t&#65533;Gt &#65533;&#65533;b&#65533;5&#65533;f&#65533;&#65533;&#65533;&#65533;&#1570;&#65533;&#65533;)&#65533;XCya&#65533;wz7&#65533;-*&#65533;D&#65533;A&#65533;;&#65533;&#65533;~&#65533;&#65533;G&#65533;&#65533;&#65533;&#65533;5o&#65533;&#65533;&#65533;&#65533;&#65533;x&#65533;&#65533;Vv&#65533;&#65533;&#65533;M&#65533;Nli	V&#65533;&#65533;	&#65533;wY&#65533;_q6&#65533;&#65533;&#65533;9&#42672;Z&#65533;&#1121;&#65533;&#65533;s&#1417;&#65533;s&#65533;/&#65533;&#65533;%p4@I89Z)&#65533;x9&#65533;&#65533;&#65533;&#65533;&#418;&#65533;&#65533;~f&#65533;&#65533;&#65533;)N&#65533;"y8Q&#65533;zG:&#65533;\&#65533;&#65533;ay&#65533;|uy&#65533;&#1583;5&#65533;{&#65533;&#65533;3oeOtZ&#65533;k<&#65533;:&#65533;&#65533;&#65533;{&#65533;v&#65533;&#65533;Ys&#65533;T)_&#241;&#65533;&#65533;&#65533;+)&#65533;
%X N&#558;X&#65533;&#65533;JPJ&#605;&#65533;&#65533;&#65533;U2k"4&#65533;DG`&#65533;&#65533;G&#65533;u2xu&#65533;&#65533;&#65533;X&#65533;Z;_&#65533;z&#65533;&#65533;&#65533;&#1632;2&#65533;&#65533;&#65533;&#65533;&#65533;"&#65533;Oy)&#65533;&#65533;NJ &#65533;&#65533;&#65533;&#1076;$i&#65533;&#65533;[&#65533;&#65533;X&#224;J&#65533;:&#65533;LO&#65533;&#65533;`&#65533; &#1617;k&#65533;J&#1754;~&#65533;)&#65533;?F&#65533;&#8309;&#393;&#65533;&#65533;&#65533;.&#65533;~&#65533;&#65533;&#65533;&#65533;&#65533;&#65533;=&#1479;D&#65533;&#185;D&#65533;&#1041;&#65533;&#65533;&#757;1&#65533;A&#65533;&#65533;l&#65533;_6&#65533;5@XU&#65533;&#65533;)R.-w&#65533;D>>&#23524;&#65533;;&#65533;&#65533;&#65533;&#570;&#65533;2&#65533;&#65533;b2&#65533;&#65533;/g$&#65533;-T&#65533;Zs&#65533;)&#65533;o&#65533;&#65533;&#65533;&#65533;&#155;&#65533;&#65533;K&#65533;D&#65533;%&#65533;9&#65533;&#65533;&#65533;&#65533;&#65533;&#65533;\&#65533;&#65533;&#65533;.&#65533;&#65533;&#65533;Hyz&#65533;&#65533;8&#65533;&#65533;{paV_&#65533;S&#65533;[n&#65533;b&#993;&#65533;&#1691;&#65533;&#1915;P&#65533;&#708;#Y&#65533;&#65533;&#65533;&#65533;2X&#311;&#65533;&#65533;X&#65533;&#1687;&#65533;&#65533;&#65533;&#518;&#65533;&#65533;&#65533;&#65533;Dy&#65533;h&#65533;&#65533;&#65533;&#65533;%CE&#65533;;&#65533;	&#65533;P'&#65533;)w&#65533;m&#1352;.&#65533;&#65533;zzj_&#65533; &#65533;F@&#962;K&#65533;/-&#208;&#65533;&#1127;&#65533;c.&#65533;&#65533;&#65533;&#65533;W&#65533;X%&#65533;<0gw&#65533;"&#65533;&#65533;&#65533;&#65533;&#65533;&#65533;oq&#65533;0&#65533;L&#65533;&#1329;&#1782;|5OR:&#65533;VT1&#65533;&#65533;
|&#65533;&#65533;&#65533;v&#65533;&#65533;&#65533;<I&#65533;ka&#65533;&#65533;1&#65533;&#65533;&#65533;-&#65533;sv&#65533;mR&#65533;X&&#202;E&#65533;&#65533;21&#65533;&#65533;/&#65533;	HB;&#65533;&#65533;&#65533;$<&#65533;&#65533;&#65533;&#65533;&#65533;xv&#65533;{n&#65533;+&#65533;\&#65533;&#65533;j&#65533;I:&#65533;,&#65533;&#65533;i*&#65533;&#559;(&#65533;&#65533;62&#609;&#65533;&#65533;&#65533;&#65533;o&#65533;W&#65533;&#65533;y&#65533;&#65533;&#65533;CN:6<E&#65533;F&#65533;&#65533;&#65533;&#65533;+,~%&#65533;&#65533;3&#65533;&#65533;i&#65533;M&#65533; *rv(p&#65533;&#65533;d&#65533;&#65533;$&#65533;&#65533;0&#65533;&#65533;&#65533;&#770;&#65533;&#65533;&#65533;:&#65533;&#65533;&#65533;y&#65533;&#65533;&#65533;2&#65533;#&#65533;&#65533;(\&#65533;sq!&#65533;&#65533;&#65533;&#65533;&#65533;&#65533;&#65533;k&#65533;l=&#65533;&#65533;o&#65533;&#65533;&#65533;&#633;/&#65533;<&#65533;@,O&#65533;E&#893;&#65533;F&#65533;&#705;&#65533;"&#65533;&#65533;p&#65533;&#65533;P&#65533;&#65533;:&#65533;C&#65533;X@&#65533;&#65533;IL&#65533;.QH&#617;l3&#65533;<&#65533;&#65533;I&#65533;F, 4&#65533;!&#65533;&#65533;&#65533;&#65533;&#65533;&#65533;(&#65533;0 &#65533;&#65533;`z&#65533;&#65533;A&#65533;&#905;&#65533;&#65533;4<Q]&#65533;>&#65533;&#65533;&#1204; b&#431;&#812;FIdJ&#65533;&#65533;&#65533;=&#65533;Z&#65533;&#65533;&#65533;:&#65533;&#676;&#65533;@ &#65533;&#65533;&#65533;<&#65533;
&#65533;&#65533;&#65533;9&#65533;&#65533;&#65533;G&#65533;&#65533;&#65533;&#65533;z+&#65533;Y&#65533;&#65533;7p&#65533;=	\&#65533;&#65533;&#65533;7&#65533;&#65533;i&#65533;@&#65533;&#65533;&#65533;&#65533;&#65533;&#65533;C&#65533;*&#27477;&#65533;&#129;&#65533;p&#65533;&#65533;w&#65533;&#65533;&#13601;*&#65533;&#650;&#65533; &#65533;&#65533;$M&#65533;a&&#65533;&#65533;&#541;&#65533;&#65533;&#65533;&#65533;&#65533;&#65533;a&#65533;&#65533;`&#290;8&#65533;&#65533;oL!&#65533;O&#65533;&#1474;&#1573;O&#65533;&#65533;_&#65533;&#65533;8&#65533;&#65533;&#674;&#65533;&#65533;W&#65533;$&#65533;M&#65533;&#65533;u5&#65533;&#65533;c=&#65533;e&#65533;C&#1592;&#65533;q&#65533;&#65533;&#1586;B&#65533;&#65533;PSx&#65533;&#65533;T&#65533;&#65533;&#65533;B&#65533;&#65533;&#65533;&#1345;&#65533;&#65533;[bN3@&#65533;&#65533;1&#65533;&#65533;&#65533;&#65533;&#65533;&#65533; &#65533;&#65533;#=&#65533;&#811;K&#65533;yZ6&#65533;&#65533;oE&#65533;9&#65533;&#65533;&#65533;&#65533;&#65533;W.g&#65533;&#65533;&#65533;H&#65533;&#65533;&#65533;mV&#65533;]6&#65533;&#65533;&#65533;W&#65533;&#923;&#65533;&#65533;&#319;&#65533;&#65533;&#65533;&#65533;#&#65533;`	&#65533;&#65533;&#65533;&#65533;	\T&#65533;6KY&#65533;&p&#65533;&#65533;~&#65533;-`&#65533;&#771;&#65533;&#65533;&#65533;)s&#65533;&#65533;&#65533;&#65533;a&#65533;a	&#65533;kg&#65533;&#65533;&#65533;&#65533;&#65533;&#65533;MY/X&#65533;&#65533;b$&#65533;CV&#65533;&#65533;HEO&#65533;&#65533;&#65533;&#65533;&#65533;0&#65533;
o0&#65533;&#65533;&#65533;l&#65533;&#65533;=P(&#65533;b&#65533;^&#65533;U3&#65533;&#65533;&#65533;&#65533;	&#65533;t&#65533;C&#65533;m&#65533;&#65533;	v x0&#65533;&#65533;a(&#65533;&#65533;&#225;	r`&#65533;S2&#65533; &#65533;a&#65533;E&#65533;T&#65533;&#65533;:&#65533;&#1141;&#65533;&#65533;&#65533;&#65533;&#65533;J&#65533;5`D&#65533;<&#65533;&#65533;&#1487;&#65533;$M&`&#65533;.&#65533;z&#65533;[&#65533;ix&#65533;j>&#65533;u&#65533;&#215;&#65533;m0&#65533;&#65533; 
&#65533;&#65533;p&#65533;&#65533;&#65533;&#65533;&#65533;&#65533;&#65533;&#65533;(&#65533;+&#65533;&#65533;&#65533;&#65533;&#1913;'?&#65533;&#65533;&#65533;0&#65533;.&#65533;&#65533;&#1551;%&#65533;&#1502;&#65533;&#659;6&#65533;!&#65533;&#65533;&#65533;)4&#65533;&#65533;&#65533;&#65533;&#65533;&#65533;&#65533;&#65533;&#65533;/&#65533;&#36737;&#1934;&#65533;nPm&#65533;&#65533;&#65533;.1&#65533;&#65533;I|&#65533;/L^&#65533;&#177;m&#1057;&#65533;Q&#65533;&#65533;C&#65533;n&#65533;&#1988;&#65533;^;&#1184;n&#65533;&#65533;&#65533;&#65533;^&#65533;&#304;]K5Z&#65533;&#65533;&#65533;&#65533;&#65533;l&#65533;&#65533;4&#65533;&#65533;&#65533;&#65533;&#65533;f^&#65533;
&#65533;&#65533;.&#65533;&#65533;&#65533;J&vV&#65533;&#65533;&#65533;&#65533;&#65533;8&#65533;&#65533;&#65533;&#65533;O{&#65533;&#65533;^&#65533;&#65533;c&#65533;&#65533;U[9&#65533;&#65533;vY@?&#65533;&#1706;&#65533;^&#1901;&#65533;&#65533;C	a&#65533;	&#65533;&#65533;&#65533;N&#65533;&#65533;.R&#65533;B&#65533;&#65533;6'&#65533;&#65533;&#65533;Rq&#65533;&#65533;&#443;e&#65533;Dv`&#65533;>&#65533;N&#65533;a&#65533;
&#65533;&#65533;C&#65533;&#65533;jf&#65533;&#65533;&#65533;O&#590;c&#65533;&#65533;>&#65533;&#65533;lq	^&#65533;&#65533;Q&#65533;&#65533;&#65533;&#65533;&#65533;X&#65533;&#65533;]@&#65533;f&#65533;&#65533; &#65533;&#65533;2&#65533;&#65533;KYdV&#65533;-&#65533;{&#65533;&#65533;&#65533;&#65533;&#65533;&#65533;&#65533;&#65533;&#65533;^&#65533;&#65533;(&#65533;&#65533;v&#65533;&#65533;&#65533;x:&#65533;{&#65533;TEh&#65533;&#65533;&#65533;&#65533;&#65533;&#65533;&#65533;Q/&#65533;&#65533;&#65533;&#65533;i&#65533;(&#65533;s\&#65533;&#65533;SE=&#65533;F~&#65533;d&#65533;&#54416;
R&#65533;&#65533;@~@&#65533;&#65533;k&#65533;&#65533;&#65533;&#65533;$&#65533;&#1084;>6&#65533;&#65533;&#65533;"&#65533;&#65533;ca&#65533;&#65533;.&#65533;&#65533;&#65533;&#65533;W&#65533;&#65533;k@&#65533;~&#65533;&#65533;&#65533;&#65533;$&#65533;&#65533;d&#65533;&#65533;8IAh&#65533;o&#65533;?&#65533;&#65533;
>pw0r 
=.&#65533;`&#65533;>&#65533;~&#65533;j&#65533;&#65533;&#65533;&#65533;V&#65533;5&#65533;&#65533;&#65533;kq&#65533;l@r&#65533;&#65533;&#65533;&#747;&#65533;^ &#65533;_
b&#65533;=&#65533; &#65533;VU&#65533;&#65533;&#65533;&#65533;&#65533;O&#65533;&#65533;S&#65533;&#65533;&#65533;&#65533;&#65533;n&#65533;q&#65533;&#65533;&#65533;K?&#65533;
ca	&#65533;`	&#65533;&#65533;&#65533;&#52205;&#65533;$&#65533;/ &#142;B a&#65533;&#65533;&#65533;'&#65533;&#65533;&#65533;&#65533;B&#65533;1<4&#65533;&#65533;&#65533;&#65533;&#65533;f@%&#65533; &#65533;-&#65533;&#65533;y&#65533;&#65533;&@&#65533;&#65533;&#65533;&#65533;P&#65533;J&#65533;-]&#65533;&#65533;R&#65533;L&#65533;5m&#65533;&#281;S&#65533;N&#65533;.&#65533;&#65533;d&#65533;&#65533;&#159;98h`c	P&#65533;?{>&#65533;U&#65533;T&#65533;O(|&#65533;&#65533;&#399;+&#65533;P&#65533;&#65533;&#65533;&#65533;&#65533;eo&#65533;-Hq#J&#65533;T&#1918;&#65533;W&#65533;\&#65533;D&#65533;&#65533;&#65533;&#65533;&#65533;&#65533;P&#65533;5Lp&#65533;&#65533;)&#1274;&#65533;&#65533;y&#65533;&#65533;&#65533;.&#65533;/h&#65533;y&#65533;&#65533;vF&#65533;&#316;pC[&#65533;Z&#65533;h&#65533;x&#65533;>Q&#65533;R	: Y:&#65533;&#65533;l&#65533;O3>&#1144;&#65533;&#1410;&#65533;6&#65533;&#1225;&#65533;&#65533;&#727;Y&#65533;DY[&#65533;r&#65533;&#65533;Y&#65533;v&#65533;z&#65533;&#65533;&#65533;2;u&#65533;];&#65533;?&#65533;I9-&#65533;&#65533;z&#1182;^&#65533;z&#65533;K&#65533;~&#1972;&#65533;&#65533; &#65533;&#65533;&#65533;&#65533;OZ&#65533;&#65533;&#65533;W&#65533;g&#65533;?&#65533;&#65533;&#1196;<&#65533;&#65533;/A&#65533;)6&#65533;L&#65533;&#65533;9&#65533;&#65533;&#65533;A0&#65533;&#65533;0&#65533;`&#65533;&#65533;f/	&#65533;"&#65533;'&#65533;&#65533;&#65533;ND+CW\O0&#65533;8&#65533;&#65533;&#65533;f<&#65533;Eu&#65533;0&#65533;`
r&#394;&#65533;J&#65533;&#65533;&#65533;&#65533;"B="&#65533;1I%&#65533;s&#65533;%&#65533;[2&#666;vd&#65533;C+\&#1568;&#65533;"M$OJ/&#65533;3L1YJf&#65533;%&#65533;J&#65533;&#65533;1&#65533;d&#65533;M7W&#261;$5U&#65533;S&#65533;7&#65533;&#65533;&#1270;&#65533;&#65533;&#1261;&#65533;&#65533;4&#1050;R{&#65533;Am&#65533;<De4&#65533;$&#65533;4RI'&#65533;&#65533;ON&#65533;B&#65533;RM7&#65533;TIj&#65533;4&#65533;;LA	&#65533;&#65533;RWe&#65533;UW_&#65533;5VYg&#65533;&#65533;V[o&#65533;5W]w&#65533;W_6Xa&#65533;%&#65533;Xc&#65533;E6Ye&#65533;e&#65533;Yg&#65533;&#65533; R&#65533;Yk&#65533;Uo&#65533;&#65533;&#65533;&#65533;&#65533;>&#65533;6\q?&#65533;&#65533;&#65533;q&#65533;E7]u&#65533;Mpw&#2037;e&#65533;A&#1573;&#65533;^&#65533;&#65533;&#65533;Ws&#65533;&#65533;&#65533;y&#65533;w&#65533;>&#65533;%&#65533;&#65533;|.8&#65533;p	Q&#65533;a&#65533;&#65533;Wa&#65533;&#65533;e&#65533;{'&#65533;8c&#65533;7&#65533;c&#65533;?9d&#65533;G&&#65533;d&#65533;OF9e&#65533;Wf&#65533;e&#65533;_&#65533;9gf&#65533;g&#65533;&#65533;f&#65533;o&#65533;9g&#65533;R=5U&#65533;&#403;&#30593;&&#65533;K&#65533;zFz&#65533;L&#65533;f&#65533;&#355;&#65533;Vz&#39335;&#65533;&#65533;&#65533;&#65533;zI&#65533;&#65533;&#65533;zAX&#65533;&#65533;:lE&#65533;&#65533;&#65533;Ki&#65533;I&#65533;&#65533;f&#65533;m&#65533;&#1990;;n&#65533;&#31163;n&#65533;&#65533;&#65533;;o&#65533;&#65533;&#65533;o&#65533;&#65533;&#65533;&#65533;  !&#65533; R ,&#65533; \ &#65533;  &#65533; &#65533;H&#65533;&#65533;&#65533;&#65533;*\&#560;&#65533;&#199;2&#65533;H1&#65533;&#331;3j&#65533;&#561;&#65533;&#463; C&#65533;I&#65533;&#65533;&#595;#&#65533;&#65533;\&#626;&#65533;&#727;0c&#668;I&#65533;&&#65533;%8)N&#65533;&#627;&#65533;&#991;@&#65533;
:&#65533;"&#1123;H&#65533;*]&#692;&#65533;I&#65533;9&#65533;FUB&#65533;&#65533;T&#65533;*&#65533;j&#65533;&#693;&#65533;&#1519;&#65533;&#65533;&#65533;JV'&#1587;h&#1258;]&#65533;slY!@&#65533;V&#758;&#65533;&#1915;x&#65533;:t;&#65533;&#65533;	E&#65533;&#65533;&#65533;K&#65533;&#65533;&#65533;&#65533;[&#65533;bU&#65533;`A&#65533;&#65533;8K&#65533;L&#65533;r[&#65533;:c0h&#65533;&#65533;Y&#736;C&#65533;&#65533;&#65533;&#65533;54&#65533;&#65533;	&#65533;&#1520;c&#65533;h&#65533;&#65533;\&#65533;]2&#65533;&#65533;&#65533;&#1988;&#65533;"&#65533;BAc&#65533;&#65533;J&#956;&#65533;s&#65533;&#65533;ep@&#65533;A&#65533;&#65533;&#673;>&#65533;&#957;{L&#7631;&#65533;&#65533;0"<&#65533;&#65533;&#65533;&#65533;&#65533;w&#65533;&#65533;&#65533;@&#65533;!&#65533;UO&#65533;&#65533;&#65533;&#65533;nS#8&#65533;{&#65533;&#65533;&#65533;(&#65533;znI`|3&#65533;&#65533;&#65533;6&#65533;`sc&#65533;&#65533;&#65533;q
&#65533;g&#1283;f&#65533;X&#65533;&#65533; &#65533;|&#65533;&#65533;&#65533;&#65533;C4&#65533;yy&#65533;8 &#65533;g&#65533;h&#65533;k.4ba.^&#65533;8&#65533;&#65533;!&#65533;h&#1677;H&#65533;&#65533;#m>&#65533;&#65533;c&#65533;S&#65533;&#65533;&#65533; &#65533;pIfI&#65533;&#65533;8&#65533;@&#65533;V^&#65533;dm&#65533;50%&#65533;&#65533;x&#65533;&#65533;l&#65533;	"&#65533;&#65533;tb&#65533;B
&#65533;	&#65533; p&#65533;&#65533;YV&#65533;&#65533;&#65533;)&#65533;
,&#65533;0&#65533;&#65533;&#65533;9'?&#65533;f(&#65533;&#65533;0&#65533;&#65533;&#65533;&#1818;&#65533;v&#65533;WT+&#65533;&#65533;h&#65533;&#65533;:j&#65533;&#65533;FFv&#1502;E&#1584;&#65533;{T&#65533;&#65533;&#65533;"BQyj+[9&#65533;`&#65533;&#65533;p&#65533;9&#65533;&#65533;&#65533;&#65533;&#65533;&#65533;&#65533;9&#65533; >\&#65533;&#65533;A&#65533;&#65533;&#65533;P&#65533;&#65533;X&#238;&#65533;&#65533;Z*&#65533;&#65533;*&#1772;ZPz&#65533;&#65533;&#65533;&#65533;.&#65533;&#52759;-&#65533;f&#65533;&#65533;&#65533;&#65533;m7h+nZ=z&#65533;&#65533;&#65533;*&#65533;&#65533;&#65533;t&#1396;&#1390;&#65533;o&#65533;&#1386;&#65533;&#65533;&#65533;;&#1461;&#65533;&#65533;X&#65533;&#65533;-&#65533;%lJf&#65533;&#65533;*&#65533;&#65533;R&#65533;&#65533;&#65533;)&#65533;x&#65533;+&#65533;&#65533;b&#65533;&#65533;3&#65533;&#65533;e&#65533;(&#65533;&#65533;X&#65533;,&#65533;0&#65533;&#65533;T&#65533;	&#65533;j&#65533;Vm3&#65533;&#65533;'&#65533;P&#65533;&#65533;Ko%&#65533;(B.&#65533;2;&#65533;B&#65533;&#65533;U1R&#65533;q&#65533;?W&#65533;&#1214;&#65533;&#65533;&#65533;&#65533;&#65533;&#65533;&#65533;s&#65533;nY+(&#65533;'&#65533;5&#65533;h&#65533;&#65533;OM&#65533;&#65533;&#65533;W&#65533;&#65533;&#65533;5&#65533;k&#65533;b&#65533;+EYRR&#65533;X&#65533;&#65533;5&#65533;-&#65533;G&#65533;&#65533;	'A&,&#1333;&#65533;^&#65533;0Xb&#65533;y;&#65533;&#65533;n&#65533;&#1349;&#65533;&#65533;xA&#65533;&#65533;1&#65533;tdw&#65533;&#65533;B&#65533;W&#65533;T&#65533;}&#65533;&#23327;&#65533;&#65533;&#65533;v&#65533;&#65533;&#65533;v&#65533;n&#65533;&#65533;&#65533;&#1273;&#65533;&#65533;\&#65533;Vv&#65533;hW&#65533;&#65533;&#65533;%Q&#65533;%&#65533;&#65533;:&#65533;&#65533;&#65533;&#65533;&#65533;&#65533;h&#65533;z7e&#65533;RN&#65533;&#65533;&#65533;&#65533;C\W&#65533;&#65533;&#65533;&#1474;&#65533;&#65533;
&#193;U&#65533;SIA&#65533;J`&#65533;F&#65533;&#65533;r&#65533;R&#526;8&#65533;&#65533;&#65533;&#65533;W&#65533;M@2u&#65533;#&#65533;&#65533;G&#65533;&#65533;Pn,c&#65533;&#623056;&#65533;%+zN&#65533;&#1852;&#65533;&#65533;Z&#1024;@&#65533;&#65533;&#65533;@&#65533;1&#65533; \&#65533;V&#65533;3&#65533;&#65533;&#65533;&#65533;6&#65533;&#65533;
iU)&#65533;&#65533;&#715;&#65533; &#65533;&#65533;&#65533;@g2T&#65533;J&#65533;&#65533;N&#65533;&#65533;&#65533;&#65533;&#65533;`&#65533;?b@4<YJ &#65533;L&#65533;&#65533;,=&#65533;"v&#65533;&#65533;(&#65533;&#65533;e&#65533;&#65533;_&#65533;L&&#65533;&#65533;(Fa&#545;&#65533;&#65533;&#65533;"&#65533;&#65533;&#65533;hL&#65533;&#65533;&#65533;&#65533;6&#65533;&#65533;p&#65533;#&#65533;&#65533;&#65533;&#65533;&#65533;\&#65533;hY&#65533;"&#65533;&#65533;&#65533;E&#65533;(&f3a&#65533;&#65533;&#65533;0&#65533;&#65533;&#65533;";&#65533;&#65533;X(P&#65533;&#65533;&#65533;"$P&#65533;&#65533;&#65533;O&#65533;&#65533;&#65533;&#65533;d0yidY&#65533;&#65533;A&#65533;)A`&#65533;(B&#65533;@&#65533;&#65533;&#65533;&#65533;
&#65533;&#65533;f&#65533;Q$tI&#65533;&#65533;&#230;2&#171;&#65533;&#65533;C9d!Y&#65533;&#65533;&#65533;&#65533;@K &#65533;hiG[&#65533;t&#65533;&#65533;&#65533;f&#65533;&#65533;&#65533;2&#65533;&#65533;%&#65533;nz&#65533;&#65533;&#65533;8&#65533;&#1635;$j&#65533;&#65533;_&#65533;&#174;h&#65533;
"&#65533;&#65533;%	&#1028;&#65533;&#65533;(&#65533;&#807;>&#65533;&#65533;&#65533;&#65533;~&#65533;&#65533;&#65533;&#65533;"&#65533;&#65533;&#65533;&#65533;%$[|&#65533;<&#65533;y&#65533;o&#65533;&#65533;E&#65533;&#65533;1&#1139;&#65533;Z&#65533;&#65533;&#65533;A&#65533;&#65533;&#65533;Q/&#65533;&#65533;&#65533;(+&#65533;v&#65533;*Dd\&#65533; c&#65533;&#65533;sI&#65533;&[&#65533;R&#65533;%&#65533;a&#65533;&#65533;D&#65533;&#1185; &#65533;d&#65533;bK&#65533;2&#65533;p A?&#65533;)p&#65533;y&#669;&#65533;&#1293;&#65533;~Ft&#65533;W&#65533;(&#65533;9i&#65533;UTa&#65533;&#65533;J&#65533;S&#65533;&#65533;G&#65533;&#65533;1&#65533;0&#1386;ND&#65533;<%&#293;&#65533;<&#65533;WV&#65533;(&#65533;$P&#65533;&#65533;NHF&#65533;&&#65533;&#65533;`&#65533;|Kq&#65533;&#690;&#65533;&#65533;9wM&#65533;Y&#65533;yK&#65533;GXSl1&#65533;$&#65533;b&#65533;&#65533;&#65533;&#876;f7&#65533;&#65533;&#958;&#65533;j&#65533;,S&#65533;&#65533;&#65533;!&#65533;4&#65533;,Qs&#65533;!&#65533;&#65533;&#65533;&#65533;&#65533;lgK&#65533;&#65533;&#65533;JUE&#65533;&#65533; &#65533;HK&#65533;&#65533;&#65533;v&#65533;&#65533;L&#65533;&#65533;V
[&#65533;&#65533;&#65533;&#65533;M&#65533;lV&#65533;aR&#65533;%OU&I6&#65533;&#520;t&#65533;U&#65533;v&#65533;&#65533;&#65533;&#65533;z.0&#65533;&#65533;^k2&#42117;&#65533;?%6&#65533;zX&#65533;9&#65533;&#65533;&#65533;&#65533;&#65533;B&#65533;&#1559;&#65533;O&#65533; &#65533;&#65533;&#65533;y&#65533;O?&#65533;^&#65533;&#65533;TgjX&&#65533;&#65533;&#65533;;&#65533;&#65533;&#65533;&#65533;\&#1025;p &#65533; &#65533;&#65533;&#65533;&#65533;y&#65533;&#65533;q&#65533;&#45635;&#65533;&#65533;+;&#65533;&#65533;&#65533;&#65533;&#65533;&#65533;&#65533;&#65533;&#65533;T&#65533;
&#65533;L&#65533;2&#65533;&#65533;&#65533;s&#65533;&#65533;&#65533;&#65533;&#65533;9&#65533;A"&#65533;&#65533;rU'8&#65533;2W&#65533;&#65533;&#65533;,&#65533;9o&#65533;CLe&#65533;&#65533;?V&#65533;&#65533;&#65533;&#65533;e&#65533;e&#65533;&#65533;&#65533;&#65533;&#65533;8&#1643;l&#65533;&#65533;50&#156;&#65533;3&#65533;&#65533;@&#65533;&#65533;W&#65533;3| &#65533;&#65533;&#65533;vY&#65533;&#65533;+ &#65533;&#65533;g&#65533;&#421;	;.&#65533;{&#65533;6237*&#65533;=&#1881;&#65533;&#65533;&#65533;vL-&#65533;'Mip&#65533;&#65533;>&#65533;&#65533;[;A>{&#65533;&#65533;y&#65533;&#65533;&#65533;&#65533;S&#65533;&#359;t6&#65533;iG&#65533;Z&#65533;&#65533;&#65533;x&#65533;Q&#65533;&#65533;{&#65533;2G&#65533;K&#65533;&#885;&#65533;*&#65533;&#65533;^&#65533;&#65533;&#65533;59j&#65533;{&#993;&#65533;&#65533;&#65533;&#65533;&#65533;&#1873;&#65533;F&#65533;&#65533;%]k&#65533;M&#65533;&#65533;#&#65533;4PY&#1767;&#65533;&#65533;T&#65533;&#750;&#65533;&#65533;c n`&#1632;5&#65533;&#65533;-&#65533;|@w&#65533;
 &#65533;&#65533;	&#65533;&#65533;b&#65533;m&#65533;&#65533;w&#65533;1&#65533;')&#65533;&#65533;.&#65533;&#65533;&#1847;}&#884;&#65533;N&#65533;&#65533;&#65533;&#1158;&#65533;&#65533;&#65533;8Y&#65533;9'E+&#65533;&#65533;?Y&#65533;-D&#65533;&#65533;&#65533;f<	^M&#1969;&#65533;w&#65533;&#65533;&#65533;&#65533;&#65533;&#65533;R7h&#65533;3&#65533;-^Q&#65533;&#65533;Xw`&#1933;f&#65533;T&#65533;7K&#65533;&#65533;O&#65533;T99&#655;K&#65533;[&#65533;&#65533;9*^&#65533;&#65533;&#65533;&#1496;Vb;&#65533;&#65533;&#65533;W;&#65533;.}&#65533;X&#65533;z>&#65533;%&#65533;&#65533;/&#65533;&#65533;&#65533;9&#65533;&#65533;&#1815;J&#65533;m>&#65533;&#65533;&#65533;V&#65533;&#65533;&#65533;&#65533;&#65533;&#65533;&#65533; &#65533;bM "&#65533;%A?4Y&#65533;&#783;&#65533;{%&#65533;&#65533;S&#65533;&#65533;)H}&#65533;&#65533;&#65533;&#65533;&#65533;&#65533;)&#65533;&#65533;&#65533;3&#65533;&#65533;&#315;&#65533;&#65533;}z&#65533;f&#65533;g&#65533;&#65533;&#65533;&#65533;e&#65533;&#65533;3&#65533;&#65533;{&#65533;&#65533;Qi&#65533;J&#65533;&#65533;k&#65533;&#65533;Y&#65533;]&#65533;d&#65533;g&#65533;t&#65533;}&#65533;&#65533;&#65533;&#65533;&#65533;[&#65533;o&#65533;&#65533;m~$&#65533;e.u&#65533;&#65533;&#65533;?&#65533;&#65533;?nK&#65533;&#65533;b&#65533;|&#65533;&#65533;&#65533;ir(&#65533;&#65533;&#65533;&#65533;&#65533;-s&#65533;&#65533;&#65533;&#65533;&#65533;&#65533;&#65533;&#65533;&#65533;&#65533;*=&#1011;&#65533;6&#65533;&#65533;&#65533;Qt{D3&#65533;;0'&#65533;a6&#65533;G&#65533;&#65533;&#65533;&#65533;&#1023;&#65533;%Z?9	u&#65533;&&#65533;~O4b&#65533;yu&#65533;BG&#65533;s1&#65533;GJ&#65533;&#65533;b&#65533;&#65533;&#65533;&#65533;&#65533;q{<&#65533;r&#65533;W t
&#65533;&#65533;&#65533;&#65533;{udGjW;-&#65533;;&#65533;'&#65533;(&#65533;pvTp&#65533;&#65533;0&#65533;wE}&#65533;&#65533;|>&#65533;=[&#65533;8#&#65533;&#65533;i&#65533;z&#65533;&#65533;ryu}&#65533;G=2Bx~&#65533;O&#65533;&#65533;&#65533;J&#65533;g<&#65533;Rz&#65533;w?&#65533;&#65533;N&#915;F&#131;fW&#65533;&#65533;&#65533;Veq ]X(N&#65533;&#65533;!&#65533;6m&#65533;&#65533;<3&#65533;'DX&#65533;
&#65533;-cd&#65533;~&#65533;O9&#65533;dt&#65533;uX&#65533;y&#65533;#m&#65533;X"!(&#65533;tG&#65533;4r@&#65533;&#65533;&#65533;3Tp&#65533;&#65533;?&#65533;U~&#65533;&#65533;C&Gmeq&#65533;&#65533;F&#46528;&#65533;&#65533;L&#65533;h?&#65533;&#65533;&#1618;&#65533;&#65533;8G&#65533;3M&#257;>xu&#65533;&#65533;Xd8Y&#1540;&#65533;&#65533;&#65533;x&#65533;v&#65533;x&#65533;&#65533;X&#65533;tx6&#65533;r&#65533;&#65533;&#65533; 'I&#65533;BGZ&#827656;&#65533;X'@P&#65533;)&#65533;zAA8&#65533;&#65533;&&#65533;:&#1975;&#65533;&#65533;&#65533;7C&#65533;&#65533;&#65533;&#65533;&#65533;&#65533;{6J&#1097;&#65533;&#65533;&#65533;x`&#65533;&#65533;h5W&#65533;&#65533;h&#65533;iDZ0&#65533;v&#65533;X&#65533;&#65533;&#6662;&#65533;8lB#&#65533;'&#65533;V,$N&#65533;VVEA&#65533;&#65533;Mz&#65533;h8p&#65533;&#65533;&#65533;t&#65533;&#65533;9A&#65533;a*&#65533;&#65533;&#65533;&#65533;&#65533;4&#65533;&#65533;3/&#65533;&#65533;U_&#65533;&#65533;e6d&#65533;&#65533;&#65533;&#65533;/&#65533;iD3&#65533;j&#65533;z&#210;-R!&#65533;)GN&#65533;&#65533;hr&#65533;&#65533;W<&#65533;&#65533;jW&#65533;-/&#65533;&#65533;&#65533;&#65533;7&#65533;c&#65533;&#65533;M&#65533;h6a&#1163;:)=&#65533;&#65533;CxA)Z.&#392;&#65533;&#65533;i&#65533;&#65533;w&#65533;jh&#65533;&#65533;&#65533;&#65533;}&#275;&#65533;&#65533;S&#65533;Ui&#65533;b&#65533;&#1669;V&#65533;e~&#65533;&#65533;M&#65533;xu&#65533;&#65533;&#65533;R0&#65533;&#65533;vPy&#65533;A|k&#65533;jqi&#65533;&#65533;`Nuh&#65533;f&#65533;	C0&#65533;Xc&#65533;eg&#65533;c&#65533;&p&#65533;N3&#65533;&#65533;'&#65533;)	U&#65533;&#65533;&#65533;&#65533;&#65533;&#65533;k &#65533;&#65533;v&#65533;&#65533;F&#65533;C^QlS&#65533;a&#65533;feqVZ7&#65533;c5&#65533;F&#65533;&#65533;L&#35097;~)&#65533;v&#65533;&#65533;yW&#65533;&#65533;5&#65533;yDH&#65533;&#1611;b	&#65533;&#65533;1&#65533;&#65533;rcr&#65533;tVg&#65533;yg&#65533;C`&#65533;&#65533;&#65533;&#65533;7&#65533;H&#65533;h&#65533;&#65533;&#65533;8hy;&#65533;&#65533;&#65533;EEE^&#65533;l&#457;&#65533;8UR&#65533;v&#65533;&#65533;&#65533;i&#65533;&#65533;n&#65533;&#65533;_&#65533;U0 T&#65533;"&#65533;&#65533;&#1309;&#65533;(&#65533;&#65533;v&#65533;C&#65533;&#65533;cp&#65533;S&#65533;9&#65533;&#65533;&#65533;&#65533;&#65533;h&#65533;dxvl&#65533;&#65533;i&#65533;l%0&#65533;M&#65533;&#65533;D&#65533;4fx&#65533;&#65533;7 
,m&#65533;;&#65533;&#65533;&#65533;&#65533;&#65533;Ahx&#65533;j&#65533;p&#65533;&#65533;s&#65533;[&#65533;&#65533;hbl&#65533;_o'hZ3 &#65533;&#65533;&#65533;&#65533;&#65533;$4&#65533;m!&#65533;&#65533;.%:'&#65533;&#65533;U	&#65533;&#65533;&#65533;H&#65533;&#65533;}V&#65533;&#65533;&#65533;)&#65533;G%&#65533;&#65533;&#65533;&#65533;ft8&#65533;&#65533;34E&#65533;Q&#65533;(f&#65533;(&#65533;&#65533;&#65533;j*&#65533;&#65533;&#65533;x&#65533;&#65533;|&#65533;&#143;&#65533;&#65533;]s&#65533;&#65533;Z&#65533;r&#65533;&#65533;wKfR
&#65533;&#65533;&#65533;yn&#65533;U&#65533;3&#65533;&#31135;)x &#65533;
7S&#65533;?&#65533;&#65533;)&#65533;&#65533;ZI&#65533;w&#65533;t,W?&#616;hST&#65533;hd&#65533;&#65533;&#65533;$&#65533;&#65533; &#65533;&#65533;$&#65533;&#65533;&#65533;<&#65533;-&#65533;$&#65533;(&#65533;'H&#65533;|&#65533;u+F{0&#65533;&#65533;&#65533;&&#65533;&#65533;&#65533;&#65533;]	&#65533;&#65533;u?&#65533;XP&#65533;y&#65533;!&#65533;n&#65533;&#65533;ht8R&#65533;&#65533;&#65533;?M&#1505;xX7FkY&#65533;&#65533;&#394;&#65533;&#65533;&#65533;p&#65533;	&#663;&#65533;&#65533;
:&#65533;&#65533;&#427;&#65533;V?TI6&#65533;&#65533;&#65533;y&#65533;&#65533;8&#33108;&#65533;&#65533;U&#1546;0P&#65533;u0&#884;5&#65533;S7&#65533;bjMvy&#65533;&#65533;&#65533;w&#65533;tG`&#65533;rR&#65533;qKL&#65533;i&#65533;&#65533;,I&#65533;T&#65533;&#65533;Z&#65533;D$&#65533;h)L&#65533;&#65533;[&#65533;&#65533;&#65533;X&#65533;V&#65533;&#65533;y&#818;&#65533;cV&#65533;h&#65533;&#65533;#&#65533;&#65533;S&#65533;&#65533;JQ&#65533;G&#65533;&#65533;Z[&#65533;6&#1315;`&#65533;Zd&#65533;*3B&#65533;S2&#65533;&&#65533;-[ &#65533;&#65533;&#65533;4&#738;h9F8&#65533;=x&#65533;&#65533;&#65533;&#65533;&#65533;1&#65533;&#65533;&#65533;a&#65533;g&#65533;GkL>&#65533;&#65533;+^3|&#65533;b&#65533;k&#65533;&#65533;&#65533;i&#65533;&#160;;'&#65533;2&#65533;&#65533;&#48748;f&#65533;m@&#65533; &#65533;&#65533;&#65533;&#65533;&#65533;N3&#65533;&#65533;'&#65533;7&#65533;&#65533;&#65533;&#65533;&#65533;&#65533;&#65533;&#65533;&#65533;i&#1577;q&#65533;Z&#65533;&#1201;&#65533;&#503;}+&#65533;&#65533;&#65533;N+&#65533;&#65533;&#65533;&#65533;&#65533;&#65533;&#65533;&#65533;G&#65533;&#65533;r7&#65533;f0Y&#65533;2y&/P&#65533;`L&#65533;&#65533;&#65533;DVk	&#65533;N&#65533;&#65533;&#65533;&#65533;P&#697;&#65533;*R&#65533;&#65533; eYz&#65533;:&#65533;&#65533;&#65533;4&#65533;g&#65533;>E&#65533;	&#65533;o&#35506;=&#65533;&#65533;&#65533;H&#65533;M&#65533;&#65533;;&#65533;M;P&#65533;&#65533;&#65533;&#65533;&#65533;W1&#65533;&#1197;s7&#65533;&#65533;&#65533;z&#443; &#65533;&#1658;Z&#65533;&#65533;cf&#65533;$c&#65533;&#65533;8&#65533;&#65533;&#65533;&#65533;&#65533;&#65533;i&#65533;&#1499;&#65533;ai&#65533;w:1&#65533;z7&#65533;&#65533;&#65533;&#65533;"mIE&#65533;Q&#65533;f&#65533;&#65533;&#65533;V&#65533;m&#65533;&#65533;&#1796;&#65533;&#65533;Z&#65533;&#287;X&#65533;#&#65533;&#65533;&#1561;&#65533;&#65533;&#65533;*!a&#65533;&#65533;6g&#65533;c&#65533;S(*s&#65533;&#65533;&#65533;&#65533;&#65533;&#65533;{;&#65533;&#65533;qn&#65533;R[&#65533;&#65533;b&#65533;LX Z&#338;&#65533;&#65533;&#1686;&#65533;y&#65533;L&#65533;/&#65533;I;&#65533;xD&#65533;&#65533;[&#65533;&#65533;&#65533;&#65533;&#65533;&#65533;7&#65533;&#65533;$}&#65533;&#65533;&#65533;5&#65533;{&#65533;1zr&#65533;
&#65533;@|P&#65533;&#65533;&#65533;LG,M&#65533;&#65533;&#65533;&&#65533;&#65533;&#1789;2|;&#65533;&#65533;&#65533;&#65533;z5L$&#65533;.@:&#65533;&#65533;%%&#65533;&#65533;&#65533;&#65533;&#355;&#65533;&#65533;&#36435;j.&#65533;5x&#65533;&#27951;s&#65533;&#65533; &#65533;&#65533;0&#173;&#65533;&#65533;l&#65533;&#232;VX,&#65533;.&#65533;&#539;{&#65533;1&#65533;P&#65533;7&#65533;&#65533;jJ,&#65533;T&#65533;&#65533;&#65533;g&#65533;1l&#65533;<&#65533;0&#65533;&&#65533;&#653;&#65533;&#1124;(&#65533;&#65533;&#65533;?&#65533;Ac&#1499;K&#65533;L&#65533;cA&#65533;&#65533;&#65533;&#65533;&#65533;&#65533;&#65533;(&#65533;)&#65533;&#65533;&#1596;&#65533;&#65533;&#65533;#P&#65533;&#65533;H&#65533;&#65533;e&#65533;$:&#65533;&#65533;&#65533;1&#65533;&#65533;&#65533;s&#65533;i&#65533;{H#&#65533;r&#65533;|@&#65533;"&HzJ&#137;H)&#65533;&#65533;&#65533;&#65533;&#65533;&#823;&#65533;&#65533;S&#65533;&#1372;"&#65533;&#65533;&#65533;\&#65533;q&#65533;&#65533;&#65533;|D'xd8&#65533;
0&#65533;7&#65533;+&#65533;l}&#65533;&#65533;W&#65533;&#65533;&#65533;&#65533;Z)V&#65533;&#65533;&#833;[&#65533;&#65533;,&#65533;k&rxz{&#65533;:&#65533;j&#65533;	D&#65533;I&#65533;&#65533;&#65533;&#65533;&#65533;!&#65533;i\&#65533;-w&#65533;Y{&#65533;l&#65533;&#65533;&#65533;&#65533;g&#65533;|&#65533;&#58173;&#65533;gkj&#65533;mW&#65533;l&#65533;&#65533;&#65533;g&#442;&#65533;q&#65533;*&#65533;&#65533;&#65533;tPQ&#65533;<CE&#65533;&#65533;.9q:&#65533;&#1820;&#65533;&#885;&#65533;&#65533;	&#1905;Xcq&#65533;:&#65533;ZH&#65533;h&#65533;&#65533;:X-> lh&#65533;&#65533;p&#65533;&#65533;&#65533;&#65533;&#65533;J&#65533;&#65533;+&#65533;*s^&#1461; &#65533;&&#363;&#65533;&#65533;&#65533;V&#1343;1&#65533;K&#65533;&#549;T&#65533;=&#1394;&#65533;&#65533;&#65533;&#65533;9&#65533;&#65533;&#65533;-&#65533;v&#65533;&#65533;]Xvh&#65533;"&#1575;e&#65533;u&#65533;j&#65533;&#65533;&#65533;&#65533;&#65533;&#65533;&#65533;&#65533;&#65533;j&#65533;&#65533;&#65533;&#65533;(&#65533;&#916;&#65533; &#65533; 	7&#65533;[&#65533;&#65533;A&#479;&#65533;m&#65533;&#65533;&#65533;&#65533;&#65533;|&#65533;/m/`&#1696;Izt&#65533;5&#65533;m&#65533;j&#65533;vp&#65533;]]&#65533;@&#65533;&#65533;ga
^&#65533;&#65533;&#65533;&#65533;h%&#65533;S	&#65533;x&#65533;&#65533;&#65533;&#65533; &#65533; &#65533;^&#65533;&#65533;&#65533;&#65533;&#1021;&#1014;&#65533;	&#65533;&#65533;mP&#1998;p&#1998;\&#65533;j&#65533;~&#65533;l&#65533;	&#65533;&#65533;&#1535;&#65533;&#1766;&#65533;*z&#65533;&#65533;Al|!TQ`b.&#65533;C&#65533;u&#65533;&#65533;!>&#65533;}	o&#65533;U&#65533;&#65533;&#65533;]&#65533;Z&#65533;7&#65533;A&#65533;&#65533;&#65533;'&#65533;&#65533;&#65533;&#65533;r,&#65533;3E&#65533;&#65533;&#65533;R@&#65533;]&#65533;&#65533;B&#65533;&#65533;&#65533;&#65533;&#65533;&#65533;v&#65533;&#803;&#65533;}2&#65533;&#65533;&#65533;&#65533;l&#65533;TC&#65533;qu&#804;+&#65533;4&#65533;&#65533;$.@3&#65533;~k&#65533;&#1930;&#65533;|&#65533;#&#65533;&#65533;&#65533;&#65533;,&#65533;5&#65533;&#65533;&#65533;J&#65533;&#65533;)7&#65533;&#65533;,h.]9&#65533;P 1&#65533;	&#65533;0&#65533;&#65533;Z&#65533;&#65533;&#65533;&#65533;&#65533;oP&#65533;\&#65533;
v &#65533;FAJ&#65533;&#1358;&#65533;&#65533;&#65533;&#65533;T=~&#217; 4~P&#65533;&#65533;&#65533;&#65533;}&#65533;*&#65533;&#65533;&#65533;&#65533;&#65533;&#65533;"&#65533;&#65533;&#1736;>&#65533;&#65533;0&#65533;&#65533;&#65533;m&#65533;&#65533;&#65533;\AR&#65533;p0T
&#65533;`&#65533;&#65533;&#65533;&#65533;Vq&#65533;&#65533;F@_&#65533;&#65533;6&#65533;&#65533;&#749;&#65533;&#65533;(x~P&#65533;&#65533;&#65533;&#65533;&#65533;&#1566;&#65533;&#65533;&#65533;Cx:a&#65533;Z&#65533;a&#65533;.&#65533;<
&#65533;&#65533;&#65533;&#65533;&#65533;&#65533;&&#65533;&#65533;s&#65533;&#65533;&#65533;D&#65533;&#65533;
&#65533;&#65533;&#65533;N&#65533;uQ&#65533;R&#65533;&#65533;&#65533;&#65533;+&#65533;A&#65533;&#1042;9&#65533;]&h&#65533;&#65533;%&#65533;p&#65533;&#65533;N&#65533;&#65533;u&#65533;_>p &#65533;&#65533;&#65533;&#65533;&#65533;&#65533;&#65533;-&#65533; &#65533;&#65533;fl&#65533;}&#65533;l&#65533;R&#65533;&#65533;&#65533;&#65533;&#65533;>&#65533;&#65533;L&#65533;&#65533;l0&#65533;`&#65533;P&#65533;&#65533;	^&#65533;&#65533;"&#65533;Vue&#65533;>w&#65533;,&#65533;&#65533;//1_&#65533;@&#65533;~&#65533;>&#65533;	F&#1352;&#1296;&#65533;&#65533;&#65533;Q&#65533;&#65533;&#65533;!&#65533;&#65533;&#65533;&#65533;&#65533;&#65533;&#65533;afh&#65533;&#65533;$&#65533;&#65533;4psM&#65533;&#65533;&#65533;&#65533;&#65533;&#65533;n&#65533;p&#65533;&#65533;&#65533;c &#65533;n&#65533;&#65533;7u&#65533;\&#65533;BZo6&#65533;
&#65533;0&#65533;@&#65533;^n&#65533;&#65533;h&#65533;&#65533;&#65533;7&#922;&#65533;D&#65533;&#65533;&#65533;&#65533;&#65533;&#65533;&#65533;_|&#65533;&#65533;&#65533;&#65533;&#65533;&#65533;&#65533;&#65533; &#65533;!&#65533;&#65533;&#65533;/_&#65533;&#65533;&#65533;&#65533;&#65533;R&#65533;	&#65533;5&#65533;|&#65533;4?&#65533;&#65533;&#65533;&#65533;&#65533;&#65533;l&#65533;,&#65533;l&#65533;&#65533;&#65533;&#65533;&#65533;&#65533;&#65533;| w&#65533;w`&#65533;&#65533;&#65533;i%oZt&#65533;&#65533;&#65533;&#65533;&#65533;&#65533;)&#65533;O&#65533;&#65533;&#65533;&#65533;&#65533;&#65533;&#65533;&#65533;#&#65533;&#65533;&#65533;&#65533;&#65533;&#32613;&#65533;&#65533;&#65533;&#65533;&#65533;&#65533;&#65533;&#65533;&#65533;&#65533;&#65533;&#65533;@k&#65533;&#65533;&#65533;&#65533;&#65533;&#65533;&#65533;?&#65533;&#65533;&#65533;0a&#65533;K&#65533;&#65533;/&#65533;&#65533;&#65533;&#65533;&#65533;&#65533;u&#65533;&#65533;&#65533;&#65533;&#65533;&#65533;&#65533;&#65533;&#65533;&#65533;&#65533;&#65533;!&#65533;2&#65533;T&#65533;&#65533;&#65533; h0&#1903;p&#65533;&#65533;
&#65533;p&#65533;&#65533;&#65533;&#1203;&#65533;}&#65533;&#65533;&#65533;#7&#65533;~Pi`
L&#65533;
&#65533;&#65533;
&#65533;&#65533;
&#65533;p&#65533;o:6&#65533;?&#65533;MW&#1475;&#65533;y	yA	5&#65533;&#65533;&#65533;&#65533;&#65533;&#65533;&#65533;&#65533;&#65533;[ &#65533;_5d1x&#65533;&#65533;&#65533;&#65533;&#65533;&#65533;&#65533;	&#65533;&#65533;&#65533;&#65533;&#65533;&i-&#65533; <&#65533;&#65533;	&#65533; &#65533;&#65533;p&#65533;p&#65533;p&#65533;&#65533;
&#65533;&#65533;
&#65533;&#65533;
&#65533;p&#65533;&#65533;&#65533;&#65533;&#65533;&#65533;&#65533;,&#65533;&#65533;au&#65533;
{p`&#65533;&#65533;p&#65533; &#65533;&#65533;
&#65533;&#65533;&#65533;&#65533;&#65533;?Y&#65533;)&#65533;&#65533;fA&#65533;@&#65533;&#65533;&#65533;&#65533;&#65533;@&#65533;&#65533;&#65533;
&#65533;&#65533;
&#65533;&#65533;
&#65533;&#65533;&#65533;	&#65533;&#65533;&#65533;6&#65533;&#65533;p&#65533;p&#65533;p&#65533;p&#65533;&#65533;&#65533;&#65533;&#65533;&#65533;&#65533;&#65533;&#65533;&#65533;&#65533;]&#65533;&#65533;<&#65533;&#65533;&#65533;`&#65533;&#703;&#65533;&#65533;/`&#65533;&#65533;&#65533;&#65533;&#65533;&#65533;&#65533;&#65533;&#65533;&#65533;B&#65533;&#65533;&#65533;&#65533;&#65533;&#65533;&#65533;&#65533;&#65533;&#65533;&#65533;&#65533;&#65533;&#65533;&#65533;&#65533;&#65533;&#65533;&#65533;&#65533;&#65533;&#65533;&#65533;&#65533;&#65533;&#65533;&#65533;&#65533;&#65533;&#65533;&#65533;&#65533;1&#1981;&#65533;&#65533;_t&#65533;&#41462;&#65533;&#65533;o}&#65533;}&#65533;&#65533;&#65533;&#65533;&#65533;&#65533;&#65533;&#65533;&#65533;&#65533;&#65533;&#65533;&#65533;&#65533;&#65533;B&#65533;&#65533;`&#65533;&#65533;&#65533;&#65533;>&#65533;`&#65533;`&#65533;&#65533;&#65533;<&#65533;x&#65533;&#65533;&#65533;&#65533;&#65533;0&#65533;0&#65533;&#65533;&#65533;&#65533;&#65533;&#65533;&#65533;&#65533;&#65533;&#65533;&#65533;&#65533;&#65533;}&#65533;}@&#65533;&#65533;&#65533;|&#65533;&#65533;&#65533;O}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/&#65533;&#65533;`&#65533;&#65533;&#65533;&#65533;B&#65533;&#65533;`&#65533;&#65533;&#65533;&#65533;5&#65533;&#65533;&#65533;&#65533;&#65533;&#65533;&#65533;&#65533;p&#65533;&#65533;&#65533;?&#65533;&#65533;&#65533;&#65533;&#65533;&#65533;&#65533;&#65533;&#65533;&#65533;&#65533;&#65533;&#65533;C&#65533;&#65533;&#65533;&#65533;&#65533;?&#65533;&#65533;&#65533;&#65533;&#65533;{&#65533;{&#65533;{&#65533;{&#65533;&#65533;&#65533;&#65533;&#65533;&#65533;&#65533;u&#65533;)&#65533;&#65533;)&#65533;&#65533;&#65533; !&#65533; ] ,&#65533; ` &#65533;&#65533;  &#65533; &#65533;H&#65533;&#65533;&#65533;&#65533;*\&#560;&#65533;&#199;2&#65533;H&#65533;&#65533;E&#65533;3j&#65533;&#561;&#65533;&#463; C&#65533;I&#65533;&#65533;&#595;(Q^\&#65533;2&#65533;&#727;0c&#668;I&#65533;&#65533;&#859;.Y&#65533;\&#179;"&#927;@&#65533;
J&#65533;&#65533;&#1094;;&#65533;R<&#692;&#65533;&#1255;P&#65533;UJU&#65533;&#1323;X&#65533;j&#65533;&#661;`U&#65533;]&#202;K&#65533;,&#623;_&#874;]&#758;mW&#65533;U&#65533;&#669;K&#65533;&#65533;P&#65533;i&#65533;&#65533;&#759;&#65533;&#2000;x&#65533;&#65533;&#65533;0AH&#1023;&#65533;+&#65533;X(A&#65533;&#65533;&#65533;&#65533;&#728;3&#65533;\&#65533;&#65533;+|jM&#65533;4&#1322;&#65533;!G "&#1716;&#65533;&#1520;i&#65533;V&#65533;&#65533;@&#65533;?(&#65533;&#891;&#65533;&#65533;=&#65533;R0&#65533;&#65533;v&#65533;&#255;&#65533;+_&#65533;0x&#65533;|&&#65533;&#65533;xe&#65533;&#65533;[w&#65533;&#65533;&#65533;f&#65533;!&#65533;&#65533;&#65533;&P&#65533;u&#65533;&#65533;|&#65533;s_Ou4&#65533;
&#65533;&#65533;?&#65533;&#65533;&#65533;&#65533;&#65533;&#65533;&#65533;&#65533;}&#65533;&#65533;R&#65533;&#65533;A{&#65533;}U&#65533;g	(0&#65533;&#65533;&#65533;&#1987;s&#65533;g&#65533;&#65533; &#65533;8&#65533;S&#65533;U&#65533;&_ &#65533;  &#65533;&#65533;&#65533;z2&#65533;`&#65533;	X&#65533;"!&#1328;K&#65533;&#65533;&#65533;&#65533;&#65533;&#65533;@
&#65533;h&#65533;lq&#65533;(&#65533;&#65533;$&#65533;&#65533;&#65533;&#65533;hcE (&#65533;m	&#65533;&#65533;&#65533;X&#65533;&#65533;[&#65533;"&#65533;&#65533;"&#65533;T&#65533;&#65533;&#65533;V.&#65533;&#65533;s&#65533;G&#1984;&#65533;Y&#65533;&#22235;!&#65533;&#65533;&#65533;_&#65533;&&#65533;>8w&#65533;N84&#65533;&#65533;x;&#952;&#65533;&#65533;&#65533;&#65533;eCzI&#162;G&#65533;&#65533;(&#65533;&#65533;J8&#65533;w&#65533;=&#65533;&#65533;&#65533;"r^&#65533;&#39392;&#65533;*&#43556;&#65533;j&#65533;&#65533;M&#65533;D&#65533;&#65533;&#35056;&#65533;&#65533;&#65533;_&#65533;&#65533;=&#65533;&#65533; &#65533;&#65533;c&#65533;N&#65533;&#65533;&#65533;+&#65533;&#65533;j*2&#65533;l&#65533;]&#65533;&#65533;l&#65533;&#65533;&#65533;&#65533;&#65533;&#65533;&#65533;&#65533;&#65533;MG^n&#65533;&#65533;&#65533;&#65533;&#65533;&#65533;+&#65533;&#65533;&#1706;&#65533;&#65533;6&#65533;l&#65533;&#65533;&#65533;&#65533;#w&#65533;&#65533;_&#65533;&#65533;	&#65533;g&#65533;&#65533;&#65533;&#65533;&#65533;&#65533;&#65533;&#1330;&#65533;&#65533;&#65533;9&#65533;P&#65533;&#65533;&#65533;&#65533;d&#65533;&#65533;
q`&#65533;:&#65533;&#65533;&#1926;&#65533;V&#65533;R&#65533;
<p&#65533;'&#65533;&#65533;0dx%&#65533;m&#65533;)&#65533;&#527321;&#65533;&#65533;R&#65533;0&#65533;&#65533;&#65533;l3&#65533;&#65533;&#65533;&#65533;<&#65533;&#65533;&#65533;&#65533;&#65533;&#65533;.]&#65533;&#65533;V&#65533;&#65533;h&#65533;6&#65533;&#65533;3&#65533;/&#65533;&#65533;s&#65533;&#65533;&#65533;g&#65533;&#65533;&#65533;l&#65533;&#65533;g!-g&#65533;5'$&#65533;&#65533;8&#65533;&#65533;dV&#65533;mi&#65533;&#65533;&#65533;j[	&#65533;&&#65533;&#65533;&#65533;y&#65533;&#65533;,dBc&#65533;&#65533;5&#65533;5&#65533;'Vj&#65533;<A&#65533;&#65533;V)&#65533;&#65533;t7&#65533;&#65533; &#65533;&#65533;P&#65533;W&#65533;&#65533;&#65533;&#65533;]&#65533;&#65533; &#65533;)K&#65533;&#65533;&#65533;&#65533;4&#65533;
,&#65533;&#1238;&#65533;&#65533;&#65533;&#65533;&#65533;|&#65533;&#65533;O&#151;c&#65533; (L4&#65533;G$&#65533;&#786;&#65533;]&#65533;~&#65533;j&#65533;X&#65533;&#65533;gdXO&#65533;&#65533;v&#65533;&#65533;&#65533;&#65533;&#1306;&#65533;z&#65533;&#65533;D|&#65533;&#65533; &#65533;&#65533;_4\&#65533;l:&#65533;D&#65533;S&#65533;~pxkl&#65533;&#65533;[~&#65533;"r&#65533;&#65533;&#65533;["q}Z&#65533;&#65519;<&#65533;&#65533;&#65533;&#65533;&#65533;:&#65533;!&#1154;W&#65533;&#65533;D&#65533;|&#65533;&#65533;&#65533;&#65533;&#65533;&#65533;
&#65533;i\&#65533;&#65533;&#65533;&#65533;-&#65533;2[	&#65533;&#612;&#65533;&#65533;&#65533;&#2370;&#65533;	UW&#65533;&#65533;&#65533;)#&#65533;&#65533;&#65533;[h&#65533;&#65533;GwqA&#65533;&#65533;&#65533;&#65533;1&#65533;&#709;&#65533;3&#65533;&#65533;&#65533;4&#65533;/&#65533;&#65533;&#65533;d&#65533;&#65533;&#65533;yt&#65533;;&#65533;&#65533;!&#65533;b&#65533;&#1885;F8&#65533;&#65533;&#822;DUu&#65533;&#65533;&#65533;&#65533;&#65533;&#1975;&#65533;gu&#65533;&#65533;&#65533;gE8&#65533;l>&d &#65533;&#65533;F&#65533;&#65533;`&#65533;O,c!&#65533;=&#65533;?&#65533;&#65533;\&#65533;&#65533;h&#65533;O&#1105;wv\&#65533;&#65533;'E&#65533;lK&#65533;,2&#65533;z A&#65533;#&#65533;	&#65533;DFq&#65533;L3&#65533;&#65533;&#65533;&#65533;&#65533;&#65533;k&#65533;m&#65533;A&#65533;&#65533;&#376;I
&#65533;&#65533;&#65533;v&#65533;P&#65533;&#65533;&#65533;ST&#65533;&#65533;/M*&#65533;%F|[&Au_N&#65533;&#65533;&#65533;L&#65533;2&#65533;,&#65533;&#65533;&#65533;&#65533;1&#65533;&#65533;>&#65533;l&#65533;j &#65533;&#65533;+&#65533;&#65533;&#409;P&#65533;&#65533;\&#65533;8&#65533;I&#65533;&#65533;	&#65533;&#65533;&#65533;&#1289;&#65533;v&#65533;&#65533;&#65533;&#65533;d&#65533;,&#65533;&#65533;&#65533;5&#65533;&#65533;&#65533;4=&#65533;&#65533;&#65533;&#65533;~&#65533;&#65533;S&#1260;&#65533;6&#65533;O|.AY&#65533;O&#65533;K&#65533;}QU&#65533; 7&#65533;:6!&#65533;'&#65533;&#65533;&#65533;L&#65533;E&#65533;&#65533;E&#65533;7'&#65533;&#1030;&#65533;&#65533;l&#65533;!&#65533;DU*&#453;&#65533;&#1240;ETS&#65533;0*R&#65533;&#65533;&#65533;&#65533;&#873;NQu4n&&#65533;@&#65533; &#65533;'T
l&#65533;@m&#65533;;&#65533;YE&#65533;&#65533;&#65533;g&#65533;b&#65533;J&#65533;b&#65533;i!d&#65533;X&#874;2{&#65533;&#65533;D``&#65533;%&#65533;&#65533;&#65533;u L	J&#65533;&#65533;`h&#65533;]&#65533;*U&#65533;&#65533;&#65533;&#65533;$&#65533;Ay&#65533;&#65533;&#1534;&#65533;JD&#65533;)Y&#65533;J&#65533;lVG&#65533;&#65533;Q&#65533;&#65533;E&#65533;&#65533;&#65533;k&#65533;)&#65533;^y&#65533;&#65533;D&#65533;&#876;f&#65533;J&#65533;&#65533;u4&#65533;&#65533;&#65533;{&#65533;&#198;5&#65533;l&#22465;&#1284;Y&#65533;z&#65533;ep&#65533;u^&#65533;&#65533;&#65533;&#65533;&#65533;v&#65533;9 &#65533;&#65533;&#65533;&#65533;&#65533;\&#65533;&#65533;&#65533;l3,iK&#65533;&#65533;l@d(&#65533;&#65533;&#65533;&#65533;&#65533;u&#65533;_&#65533;TfRD*Y&#65533;&#65533;*&#65533;]&#65533;&#65533;
&#65533;&#65533;	&#65533;@&#65533;r&#65533; &#1792; |&#65533;4&#65533;&#65533;&#65533;"&#65533;:&#65533;&#65533;Zw&#65533;:&#65533;&#65533;n&#65533;&#65533;[&#65533;&#65533;7S&#65533;e&#65533;p&#65533;:W&#1842;&#65533;smT&#65533;&#65533;&#1190;|&#36653;&#65533;'&#65533;O&#65533;/I#,@&#65533;4&#65533;a&#65533;y&#65533;m&#65533;Yw&#65533;K&#65533;&#65533;T6TQ6?@[
&#65533;&#65533;&#65533;&#65533;\ T&#65533;&#65533;&#65533;R&#65533;ow&#65533; P&#65533;&#65533;&#65533;&^!&#65533;&#65533;&&#65533;&#65533;M|&#65533;&#65533;v&#65533;;~ I&#65533;IMd}&#65533; &#65533;&#65533;&#65533;A&#65533;&#65533;&#65533;&#65533;&#65533;&#65533;	&#65533;H&#65533;&#65533;&#65533;&#65533;&#1837;&#65533;&#65533;W&#65533;*&#65533;Kp&#65533;g&#65533;&#65533;)k&#65533;Q&#65533;&#1517;&#20150;&#65533;0&#947;&#65533;R&#65533;&#65533;&#65533;$(u3{4&#65533;&#65533;&#65533;"&#65533;(tF&#65533;&#65533;f&#65533;h&#65533;&#65533;Y&#976;&#65533;&#65533;&#65533;&#65533;&#65533;&#1522;&#65533;sA&#65533;-,'&#65533;(g8&#65533;Q&#65533;&#65533;I&#65533;v&#65533;&#65533;&#65533;r=0&#65533;&#65533;&#65533;Y&#65533;&#65533;&#65533;&#65533;&#1320;@Q&#65533;&#65533;n&#65533;S&#65533;I6&#65533;PLm&#65533;>&#65533;&#65533;C&#65533;5&#65533;~&#65533;&#65533;	=B&#65533;f3&#65533;T&#65533;5&#65533;'Z&#65533;@&#65533;&#65533;6&#65533;&#65533;&#65533;n9&#65533;1M,&#1608;&#65533;%&#65533;, g&#65533;&#65533;&#65533;&#65533;&#65533;F&#183;&#65533;&#65533;jq&#65533;&#1534;&#65533;&#65533;~&#65533;lHf&#726798;&#65533;&#65533;&#65533;U&#65533;&#65533;&#65533;z&#65533;&#65533;5&#65533;&#65533;X&#65533;&#65533;#~5&#65533;&#65533;&#65533;m{&#65533;x78r&#65533;&#65533;&#62099;kY&#65533;&#65533;h!&#65533;-&#65533;&#65533;&#65533;&#65533;&#65533;B&#65533;Sxy&#65533;@e#QF&#65533;&#65533;"S&#65533;4&#445;&#65533;&#65533;0&#65533;+&#65533;&#65533;&#65533;B&#65533;pj&#65533;t&#65533;n&#65533;&#65533;&#65533;BLS&#65533;3UDs&#65533;!&#65533;&#65533;1OzVgNsF&#65533;&#65533;.&#65533;&#65533;&#65533;&#65533;9&#65533;CX&#65533;&#65533;&#65533;&#65533;&#65533;&#65533;I vaU&#65533;&#65533;&#65533;q&#65533;&#65533; &#65533;Us&#65533;6u&#65533;&#65533;&#65533;&#65533; W&#65533;&#65533;UHoE&#65533;&#45412;&#65533;&#65533;)>&#65533;&#65533;&#65533;&#65533;!&#65533;f&#65533;&#65533;+&#65533;&#65533;0|b&#65533;&#65533;'&#65533;vM&#65533;u&#65533;&#65533;&#65533;9&#65533;R&#65533;	&#65533;~&#1020;&#65533;RD&#65533;u4&#65533;M7&#65533;C&#65533;_&#65533;&#305;&#65533;&#65533;&#65533;I A&#65533;l&#65533;&#1499;&#65533;E&#65533;z[1&#65533;&#65533;&#65533;&#65533;-&#65533;&#65533;A&#65533;{&#65533;M&#65533;^&#65533;v&#65533;&#65533;w&#65533;p&#65533;&#65533;0&#65533;J&#65533;&#65533;"d&#65533;;U&#65533;g&#65533;=&#65533;{&#65533;&#65533;&#65533;^&#65533;Mu&#65533;&#65533;&#65533;4&#65533;&#65533;#&#65533;&#65533;&#211;&#65533;&#65533;&#65533;&#1830;&#5259;&#65533;zU:&#65533;^&#65533;>k&#65533;&#65533;v&#65533;&#65533;@*&#65533;&#1917;&#1936;h&#65533;&#65533;&#65533;&#65533;tPyoTWlrU&#65533;q&#65533;&#65533;&#135;j&#65533;7*+&#65533;&#65533;&#65533;"-&#65533;&#65533;q X 2&#65533;c_
&#65533;09&#65533;z0&#65533;8&#65533;&&#65533;&#65533;(&#65533;x&#65533;&#65533;&#65533;&#65533;;&#65533;<QU}&#65533;g&#65533;&#65533;l&#65533;ql&#65533;U&#65533;&#65533;&#65533;&#65533;&#65533;|)&#65533;z,{.&#65533;&#65533;1&#65533;&#65533;QC"v&#65533;z&#65533;&#65533;&#65533;U&#65533;q7&#65533;&#65533;M((Ea~&#65533;&#65533;&#65533;1&#65533;g&#65533;"&#65533;&#65533;}h&#65533;&#65533;3&#65533;Y&#65533;&#65533;go]&#33124;1&#65533;&#65533;E&#65533;7f&#65533;g`uXp&#1447;z&#65533;<&#65533;'&#65533;lX~&#65533;Vp&#65533;g&#65533;)&#65533;2&#65533;&#65533;O&#65533;&#65533;Q&#65533;^&#65533;G&#65533;s&#65533;&#65533;Gk&#65533;p+&#1542;&#65533;&#65533;&#65533;&#65533;&#65533;&#65533;A&#1457;[t&#65533;q&#65533;&#65533;|H&#65533;q&#65533;P&#65533;T0&#65533;:&#1218;q'&#65533;&#65533;Tg&#65533;"&#929;J&#65533;&#65533;be&#65533;V)&#65533;V&#65533;X&#65533;1&#65533;V&#65533;&#65533;w&#65533;b5&#65533;&#65533;&#65533;&#65533;*'&#65533;G?&#65533;&#201;&#65533;&#65533;&#65533;`&mt&#65533;u2&#65533;b% ^6V&#65533;&#65533;X	&#65533;T&#65533;R=&#65533;e&#65533;&#65533;&#65533;&#65533;&#65533;U_C3 A&#65533;&#65533;ct@&#65533;&#65533;	&#65533;f&#65533;&#65533;$&#65533;y&#65533; -Pc&#65533;%&#65533;duVju&#65533;a710 0L&#65533;&#65533;&#65533;&#65533;X&#65533;&#65533;&#65533;I&#65533;h&#65533;sU&#65533;eBc^&#65533;]&#65533;&#1348;&#65533;5&#65533;p\O&#65533;0 &#65533; X&#65533;j&#61955;=&#65533;&#950457;T&#65533;w&#65533;Rg-=&#65533;A&#65533; ;&#65533;"&#65533;a;&#65533; &#65533;Un&#65533;U^%&#65533;?2 7w&#65533;&#65533;v&#65533;&#65533;(I&#65533;cj&#65533;h6p&#65533;V&#65533;34&#65533;#&#65533;b7  &#65533;cV&#65533;!&#65533;6AR4&#468;9&#65533;n&#65533;A&#65533;&#65533;&#65533;F&#65533;c&#65533;^( ?&#65533;h &#65533;&#65533;T&#65533;&`C&#65533;'&#65533;&#65533;k&#65533;&#65533;&#65533;_&#65533;%H&#65533;&#65533;&#65533;`&#65533;H&#65533;&#65533;2i&#65533;HErH>&#65533;i&#65533;&#65533;.&#65533;&#65533;R&#65533;bx&#65533;&#65533;&#65533;Jd&#65533;&#65533;z&#65533;5&#65533;Vb&#65533;;&#65533; ^D{VdrA&#65533;:&#65533;&#65533;z&#65533;'6R&#65533;:&#65533;&#65533;&#65533;)t&#65533;J&#65533;#k&#52379;&#65533;d&#65533;&#65533;&#65533;&#65533;n&#65533;&#259;&#65533;&#65533;;&#65533;Xy>&#65533;&#65533;7Rh&#65533;&#65533;&#65533;&#65533;&#65533;&#65533;`&#65533;I&#65533;Y!&#65533;&#65533;A&#65533;&#65533;@&#65533;&#65533;&#65533;&#65533;&#65533;%&#13299;&#342;&#65533;&#65533;f&#65533;q&#65533;iC&#65533;{cKk&#65533;7&#65533;T&#65533;u&#65533;PL&#1181;&#65533;&#65533;.&#65533;Yt&#65533;&#65533;{&#65533;/&#65533;v&#65533;&#337;&#65533;B-1 om9lvtG&#65533;&#65533;&#65533;&#65533;&#65533;&#4703;&#65533;3&&#65533;w &#65533;]&#65533;&#65533;&#65533;&#65533;&#48513;&#65533;:*Iy8_&#1799;&#65533;&#65533;5C&#65533;T&#65533;&#65533;&#65533;0&#65533;*2&#65533;zY&#65533;6&#65533;&#65533;n%8&#65533;&#65533;&&#65533;&#65533;A&#65533;,&#586;%&#65533;&#65533;s&#65533;\&#65533;`&#65533;&#65533;&#65533;E&#65533;&w&#1927;_H&#65533;&#65533;&#65533;dH&#65533;d3&#65533;r'&#65533;}t&#65533;&#65533;&#65533;&#65533;&#65533;0&#65533;&#65533;l-&#65533;T&#65533;&#65533;&#65533;&#65533;&#65533;8,&#65533;GW&#35362;&#65533;9N[&#65533;&#65533;"&#65533;?:3G&#65533;&#65533;&#65533;&#65533;&#1398; &#65533;8&#65533;&#65533;t&#65533;q&#65533;N&#65533;s&#434;&#65533;=&#65533;B&#65533;D&#65533;&#65533;&#65533;IA&#65533;&#65533;szA&#65533;u"&#1668;&#65533;V&#65533;&#65533;Vs&#65533;&#65533;&#65533;7x&#65533;;|s&#65533;&#65533;:&#65533;&#65122;&#65533;	@FjM&#65533;&#65533;&#65533;Zu&#65533;H&#65533;&#65533;&#65533;1&#65533;_&#65533;z$JO&#65533;&#65533;&#65533;e&#65533;p*&#65533;&#65533;&#456;6H|&#65533;I4&#65533;&&#65533;Sb&#65533;7&#65533;&#65533;}&#65533;&#65533;&#65533;	E&#65533;&&#65533;&#65533;&#65533;V-&#65533;&#65533;&#65533;mH&#65533;:(&#65533;,&#65533;o&#65533;&#65533;=&#65533;&#65533;v&#65533;&#65533;&#65533;&#65533;A&#65533;&#65533;&#65533;&#65533;:&#65533;&#65533;>&#65533;8&#65533;&#65533;%&#65533;&#1281;&#65533;&#65533;&#65533;]&#65533;h&#65533;sp&#65533;&#65533;M&#65533;&#65533;&#65533;@:&#65533;&#65533;&#65533;&#65533;&#65533;6G&#65533;
 d&#65533;&#65533;&#65533;\j:&#65533;.&#65533;`"Fr&#602;&#65533;&#65533;:&#65533;&#65533;B&#44169; z&#65533;&#65533;Bx#P&#65533;r&#65533;Zy&#1348;(&#65533;t
Q&#65533;4)&#65533; )0x)&#65533;&#65533;&#65533;&#65533;X&#65533;&#65533;z&#65533;>&#65533;{&#65533;R&#65533;&#65533;&#65533;YY&#1698;4z&#65533;&#65533;&#65533;*U7&#65533;&#27060;;&#65533;H&#65533;&#65533;&#65533;&#1511;M&#65533;&#65533;&#65533;&#65533;H&#65533;1&#65533;Y$&#65533;q&#65533;&#479;&#65533;y$&#65533;h&#65533;&#65533;94f&#65533;&#65533;&#65533;K8(,Y&#65533;P&#65533;&#65533;;[R{&#65533;&#65533;j&#65533;&#65533;5m&#65533;*3&#40106; &#65533;$&#65533;v*&#65533;!_+&#65533;Q&#65533;&#65533;&#65533;W&#65533;~&#65533;&#65533;o&#65533;&#826;&#65533;4&#65533;&#65533;Y0&#1545;&#65533;2m;&#65533;7&#65533;&#65533;"_)&#65533;&#65533;)&#65533;&#65533;&#65533;:uy&#65533;:&#65533;{NX2&#65533;:&#65533;&#65533;h&#65533;&#760;&#65533;&#65533;&#65533;x&#65533;&#65533;X8\&#65533;&#65533;&#65533;&#65533;B&#65533;&#65533;1&#65533;&#65533;&#65533;&#65533;&#65533;g&#65533;&#65533;:&#65533;2&#65533;&#65533;&#65533;&#65533;&#1782;	!&#65533;&#65533;&#764;&#65533;pk&#65533;&#65533;k&#65533;.&#65533;<&#65533;&#65533;4&#65533;&#65533;&#65533;&#65533;R&#65533;(I/&#65533;&#65533;&#65533;&#65533;~"gn&#65533;&#365;&#65533;&#65533;f&#1148;&#65533;&#65533;&#65533;&#65533;&#201;&#65533;[&#65533;1&#65533;&#65533;l&&#65533;&#65533;&#65533;j&#65533;&#65533;&#65533;&#65533;`G':^Bj7&#65533;{&#65533;&#1387;&#65533;&#65533;&#65533;&#65533;&#65533;&#65533;ws&#65533;&#635;u&#65533;&#65533;1&#65533;ky;a&#65533;&#65533;&#65533;$1&#65533;&#65533;&#65533;&#1688;l&#65533;-	&#1848;A&#65533;5&#65533;&#65533;x5&#65533;&#65533;&#65533;/&#65533;&#65533;&#65533;~U&#65533;&#65533;&#65533;&#65533;]h&#65533;&#65533;!&#65533;HhM8&#65533;&#65533;&#65533;&#65533;k&#65533;MB!P&#65533;&#65533;;L&#65533;)&#65533;&#65533;&#1235;)&#65533;r&#65533;Q&#65533;&#65533;&#65533;&#65533;&#65533;3&#65533;&#65533;&#65533;s&#65533;&#65533;2t(>\:&#65533;6iX&#65533;B&#65533;&#65533;&#1252;)e&#65533;&#65533;&#65533;&#65533;Kvk&#65533;)\&#65533;S%bIb&#65533;D-&#65533;&#65533;.Z&#65533;&#65533;>k&#65533;#n;&#65533;ADJ^\&#65533;V&#65533;&#65533;hl&#65533;&#65533;y&#65533;&#65533;&#65533;/&#65533;&#65533;/jd&#65533;&#65533;&#65533;&#65533;KY&#65533;x&#65533;p&#65533;#&#648;&#65533;)-,&#65533;Ti&#65533;&#65533;K&#65533;&#65533;&#65533;I[&#65533;&#446;&#65533;&#481;&#65533;z&#65533;&#65533;&#65533;<&#65533;*%YQ3&#65533;&#65533;D&#793;j)&#533;[&#65533;]&#65533;&#65533;D&#65533;&#65533;&#65533;&#65533;\V=1&#65533;2&#65533;ZrjB&#65533;&#65533;iF&#65533;%&#65533;	T~&#65533;&#65533;5&#65533;&#65533;N&#65533;&#65533;&#65533;<&#65533;&#65533;&#65533;&#65533;&#1995;b&#65533;&#65533;FRj&#65533;|&#65533;h1&#65533;&#65533;s11&#65533;&#65533;K&#65533;&#65533;&#65533;&#65533;&#65533;&#65533;&#65533;&#65533;^&#1507;&#65533;&#1420;&#850;&#1778;4&#1151;&#1143;P&#65533;&#65533;&a&#65533;&#65533;`&#65533;Sg&#65533;&#1109;&#65533;S[&#65533;Ir<&#65533;&#65533;&#65533;&#1127;;o&#65533;&#65533;,2&#65533;&#65533;[&#65533;&#65533;&#65533;&#65533;)Aya&#65533;&#65533;&#65533;q&#65533;&#65533;&#65533;`&#65533;5&#65533;&#65533; &#65533;6|&#65533;&#65533;&#65533;&#65533;&#349;s
&#65533;4&#65533;}&#599;&#65533;]`&#65533;&#65533;&#65533;&#65533;&#65533;y&#65533;E&#65533;>&#65533;!&#65533;*&#65533;&#65533;&#65533;&#65533;!&#65533;&:L&#65533;.{&#65533;I&#65533;z&#65533;=&#65533;&#65533;e&#65533;&#65533;)&#65533;&#65533;&#1237;&#65533;:^&#50929;<&#1151;&#65533;&#65533;
V	D&#65533;%'&#65533;8&#65533;}&#65533;s&#65533;:7&#65533;&#808;c&#65533;n&#65533;A&#65533;SM&#65533;E&#65533;Q&#65533;K&#65533;&#65533;&#65533;k	Ojp&#65533;d&#65533;&#65533;&#65533;	&#65533;+Y&#65533;%&#65533;&#65533;'&#65533;1&#65533;N&#1107;60X&#65533;&#65533;&#65533;:&#65533;*(&#65533;X&#65533;&#65533;h&#65533;g &#65533;q&#65533;&#65533;{&#65533;&#65533;&#65533;A&#65533;s&#65533;^&#65533;&#65533;&#65533;a&#65533;eX&#65533;&#65533;\&#65533;/3&#65533;&#65533;&#65533;&#65533;Qp&#1302;&#65533;&#65533;&#65533;&#65533;&#65533; :?&#65533;m&#65533;&#65533;&#65533;&#65533;&#65533;&#65533;*&#65533;&#65533;&#65533;&#65533;&#65533;b]8m&#65533;bpx%&#65533;&#615;24g&#65533;g&#65533;M&#65533; R&#65533;A&#65533;}&#65533;J0Q&#1131;&#65533;&#65533;P3&#65533;}&#65533;mQ&#65533;U&#65533;J@k`&#65533;03&#65533;&#65533;d"&#65533;t&#65533;mJ&#65533;Dab&#65533;&#65533;&#65533;&#65533;&#65533;P&#65533;&#65533;Jy&#65533;8+&#65533;
q	&#65533;&#65533;m%&#65533;!.&#65533;W&#65533;&#65533;&#65533;Z!*ecO&#65533;&#65533;&#65533;.u]/&#65533;&#65533;&#65533;&#65533;&#65533;&#65533;&#65533;&#65533;&#65533;<&#65533;W&#65533;&#65533;&#65533;&#65533;&#65533;)&#65533;`&#65533;&#65533;&#65533;=/&#65533;&#65533;&#65533;] 	&#65533;&#65533;&#65533;ea >Q&#65533;U;i&#65533;^.9&#65533;U&#65533;&#65533;Sp&#65533;&#65533;L&#65533;6&#65533;&#65533;8&#65533;(&#65533;h&#65533;&#65533; &#65533;@	C^Y&#65533;<y&#65533;&#65533;&#65533;x&#1038;}X	l&#65533;=&#65533;R&#65533;(h&#65533;&#65533;&#65533;:&#65533;&#65533;QA&#65533;&#65533;![&#65533;Zp
&#65533;&#65533;e&#65533;>&#65533;0&#65533;(Viu&#65533;&#65533;&#65533;n&#65533;Q&#65533;&#65533;Y&#65533;&#65533;U&#65533;=5~&#65533;Z&#65533;&#65533;4&#65533;H%&#65533;&#65533;=B&#65533;&#65533;&#65533;&#65533;&Np&#65533;XgG% &#65533;#&#65533;N.&#65533;k]xt&#65533;&#65533;>&#65533;&#1141;&#65533;Ay&#65533;&#65533;&#65533;&#65533;"&#65533;&#65533;	&#65533;`&#65533;R&#65533;I&#65533;&#65533;&#65533;&#65533;&#812;l&#65533;J&#65533;&#65533;F
Z&#65533;un&#65533;&#65533;p&#952;&#65533;&#65533;\&#65533;&#65533;6X&#65533;&#65533;x~&#65533;&#65533;Ms&#65533;N&#65533;&#65533;&#65533;|&#65533;n&#65533;N.&#65533;h&#65533;&#65533;&#65533;N&#65533;{+^&#65533;A&#65533;&#65533;D&#65533;&#65533;&#65533;.&#65533;.HD#B	&#65533;>&#65533;&#65533;&#65533;&#65533;&#65533;+&#65533;&#954;&#65533;&#65533;&#65533;v&#65533;&#65533;&#65533;k&#65533;;.&#65533;`&#65533;&#65533;&#65533;W&#65533;&#65533;-N&#65533;
&#65533;Q&#1325;<5&#65533;W&#65533;&#65533;O&#65533;&#65533;&#65533;&#65533;-&#65533;^&#65533;&#1484;&#65533;&#65533;&#65533;&#65533;OlP{^&#65533;h&#65533;eP&#65533;&#65533;s&#65533;&#65533;'&#24715;&#65533;&#65533;W&#65533;&#65533;NJs&#65533;&#65533;j&#65533;
T&#65533;&#65533;|&#65533;&#65533;c0&#65533;D&#65533;&#65533;&#65533;&#65533;  &#65533;8&#65533;}Y&#65533;&#65533;^jo&#65533;&#65533;&#65533;&#65533;-B/&#65533;N&#65533;	&#65533;`&#65533;^/z&#65533;&#65533;&#65533;&#65533;e"g<&#65533;j`| &#65533;}&#65533;&#65533;&#65533;D&#65533;&#65533;&#65533;&#65533;&#65533;&#65533;a&#65533;&#65533;&#65533;&#65533;_&#65533;&#65533;	 &#53663;&#65533;&#65533;&#65533;;"&#65533;&#65533;&#65533;&#65533;&#65533;&#65533;	&#65533;&#65533;&#791;&#65533;&#1911;_&#65533;&#65533;%b&#65533;&#65533;jO&#65533;&#65533;`Tb&#65533; ]&#65533;E&#65533;GNA3&#65533;&#65533;_&#65533;&#65533;&#65533;|P&#65533;&#65533;v&#65533;&#65533;$V&#1916;&#65533;&#1863;1 &#65533;&#65533;&#65533;&#65533;&#65533;?&#643;&#65533;&#65533;&#65533;&#65533;br&#65533;&#65533;&#65533;P	&#65533;&#65533;&#65533;&#65533;&#65533;&#65533;&#65533;eT&#65533;&#65533;&#65533;&#65533;A&#65533;&#65533;&#65533;&#65533; &#65533;&#65533;&#65533;&#65533;d&#65533;&#65533;&#65533;&#65533;&#65533;]
&#65533;&#65533;&#65533;&#65533;h0&#65533;&#65533;&#65533;	z&#65533;l&#65533;&#65533;n&#65533;&#65533;Yl&#65533;&#65533;Q&#65533;q&#65533;&#65533;n&#65533;&#65533;&#65533;p&#65533;&#65533;
&#65533;&#65533;
&#65533;&#65533;0&#65533; &#65533;AR&#65533;n&#65533;&#65533;&#65533;,&#65533;&#65533; &#42784;V&#65533;
&#65533;&#65533;l&#65533;m&#586;&#65533;&#65533;&#65533;&&#65533;;&#65533;~?&#65533;&#65533;
&#65533;p&#65533;&#65533;
&#65533;&#65533;&#65533;&#65533;&#65533;?C&#553;[&#65533;
&#65533;Ri&#65533;m&#65533;q&#65533;|&#65533;&#65533;&#65533;	&#65533;&#65533;
&#65533;&#65533;
&#65533;&#65533;&#65533;p&#65533;p&#65533;&#65533;3&#65533;&#1698;&#65533;&#65533;&#522;%&#65533;@&#65533;&#65533;&#65533;p&#65533;p&#65533;&#65533;	&#65533;&#65533;
&#65533;&#65533;	&#65533;&#65533;
&#65533;&#65533;&#65533;&#2007;&#65533;&#65533;&#65533;r&#65533;&&#65533; Up&#65533;&#65533;W`&#65533;&#65533;&#65533;
&#65533;&#65533;	&#65533;p&#65533;p&#65533;&#65533;&#65533;&#65533;q&#130;GG&#469;&#65533;&#65533;%B&#65533;&#65533;&#65533;&#65533;&#65533;&#65533;&#65533;p&#65533;p&#65533;&#65533;
&#65533;p&#65533;&#65533;
&#65533;p&#65533;p&#65533;&#65533;&#65533;&#65533;:@&#65533;'&#65533;&#65533;&#65533;&#65533;&#65533;
~=&#65533;&#65533;{&#65533;&#65533;I[A&#65533;&#65533;&#65533;p&#65533;p&#65533;p&#65533;&#65533;&#65533;&#2025;!&#65533;D&#65533;p&#65533;&#65533;	&#65533;&#65533;Jx&#65533;L&#65533;	&#65533;&#65533;&#65533;&#65533;&#65533;&#65533;&#65533;{&#65533;&#65533;&#65533;&#65533;N&#65533;&#65533;o&#65533;&#65533;&#65533;&#65533;&#65533;&#65533;o_G&#65533;&#65533;&#65533;&#65533;sv&#65533;&#65533;&#65533;C&#65533;t&#65533;&#65533;&#65533;&#65533;]!`&#65533;&#65533;&#65533;w&#65533;&#65533;&#65533;&#65533;&#65533;&#65533;&#65533;&#65533;&#65533;&#65533;&#65533;&#65533;^&#65533;&#65533;L1&#65533;&#65533;&#65533;&#65533;&#65533;0a&#65533;&#65533;&#65533;O&#65533;&#65533;&#65533;&#65533;&#65533;&#65533;O&#65533;m0&#65533; &#65533;&&#65533; &#65533;&#65533;@1&#65533;0&#65533;0&#65533;&#65533;&#65533;&#65533;&#65533;&#65533;&#65533;&#65533;0&#65533;0&#65533;&#65533;&#65533;&#65533;EA&#65533;0&#65533;0&#65533;0&#65533;&#65533;&#65533;&#65533;&#65533;&#65533;&#65533;&#65533;M1}&#65533;}&#65533;&#65533;&#65533;~&#65533;&#65533;&#65533;N&#65533;N&#65533;N&#65533;N&#65533;N&#65533;N&#65533;N&#65533;&#65533; !&#65533; V ,&#65533; b &#65533;&#65533;  &#65533; &#65533;H&#65533;&#65533;&#65533;&#65533;*\&#560;&#65533;&#199;#dB&#65533;"E&#65533;3j&#65533;&#561;&#65533;&#463; C&#65533;I&#65533;&#65533;&#595;-ZD&#626;&#65533;&#727;0c&#668;I&#65533;fJ&#65533;m&#65533;&#65533;&#627;&#65533;&#991;@&#65533;.&#281;S&#65533;&#1123;H&#65533;*]&#65533;&#65533;J&#65533;P&#65533;J&#65533;J&#65533;&#65533;D&#65533;&#65533;j&#65533;&#693;&#65533;W&#65533;X&#65533;&#65533;J&#65533;&#65533;&#1651;R&#65533;bE&#758;&#65533;&#1783;.&#1390;&#65533;K&#65533;&#65533;&#1915;&#65533;f&#65533;&#759;&#65533;&#2043;z&#65533;&#65533;L&#65533;p&#65533;&#65533;{+^&#824;&#65533;&#1666;G&#65533;$nL&#65533;&#65533;e&#65533;&#65533;&#65533;&#440;&#65533;d&#65533;&#65533;&#992;C\B&#65533;&#65533;&#65533;&#1106;&#354;x&#65533;&#65533;&#65533;&#1186;c&#65533;.lZ,&#65533;&#65533;X50`&#65533;&#65533;&#65533;&#627;&#65533;&#459;&#65533;(&#65533;&#65533;	p &#65533;y&#65533;&#65533;&#65533;u&#65533;G&#65533;&#65533;	r|H&#65533;&#957;{W&#65533;NmH&#65533;8p}&#65533;$E&#65533;&#65533;_&#65533;<&#65533;&#65533;$@%&#65533;&#65533;&#65533;?&#65533;&#65533;&#65533;
&#65533;G&#65533;C&#65533;&#65533;&#65533;~&8S&#65533;&#65533;&#65533;&#65533;&#65533;&#65533;&#65533;&#65533;Q
V&#65533;i&#65533;!V&#65533;|&#65533;&#65533;&#65533;&#65533; &#65533;&#65533;&#65533;`&#65533;&#65533;`&#65533;D&#65533;,&#65533;8&#65533;{&#65533;&#65533; }&#65533;&#65533;&#65533;&#65533;8&#65533;x&#65533;H&#65533;6n&#65533;&#65533;D61&#65533;7#}&#65533;&#65533;&#1928;EF)&#65533;U&#65533;&#65533;&#65533;j&#1748;\:&$qj&#65533;p]&#65533;&#65533; &#65533;S]&#65533;I&#65533;&#65533;&#65533;&#65533;'&#65533;(&#65533;&#65533;&#65533;A&#65533;&#65533;]`&#65533;y1&#65533;&#65533;&#65533;&#65533;&#65533;J&#65533;aI&#65533;y[&#65533;&#65533;Fz&#65533;&#65533;&#18897;&#65533;6&#65533;b&#65533;&#65533;&#65533;&#1024;&#65533;Kb&#65533;}&#65533;-*&#65533;C&#65533;&#65533;&#65533;&#1054;\&#65533;Pg&#65533;&#65533;&#65533;U&#65533;)+2&#65533;F&#65533;
&#65533;4&#65533;&#65533;&#65533;&#35432;N&#65533;*&#65533;&#65533;Z*&#65533;B&#65533;H+&#65533;&#65533;&#65533;&#65533;h&#65533;*&#65533;&#65533;A&#65533;g&#65533;%&#65533;&#65533;&#65533;&#65533;&#65533;&#65533;&#65533;}&#65533;&#65533;6&#65533;&#65533;]P&#65533;&#65533; 0g&#65533;&#65533;&#65533;&#65533;&#65533;&#65533;rJ&#65533;Cf&#65533;&#65533;+&#65533;&#65533;&#65533;Q&#65533;&#65533;&#65533;&#65533;&#65533;)o&#65533;N&#65533;Kn&#65533;&#65533;*&#65533;o&#65533;-J&#1018;)&#65533;?&#65533;Kp&#65533;K&#65533;&#65533;B&#65533;&1&#65533;&#65533;m^&#65533;&#65533;~&#65533;X&#65533;&#65533;n&#65533;P&#65533;&#65533;&#65533;&#65533;&#65533;&#65533;&#65533; &#65533;u4&#65533;2&#700;&&#65533;&#65533;&#65533;&#65533;
+&#65533;&#65533;{&#65533;A&#65533;Y &#65533;&#65533;y2&#955;&#65533;&#819;&#65533;&#65533;&#65533;&#65533;&#65533;&#65533;&#65533;r&#65533;H2&#65533;t&#1057;2}&#65533;&#65533;O&#65533;:&#65533;&#65533;&#65533;t&#65533;/&#65533;&#65533;q&#65533;H&#1500;&#65533;tzy=*&#65533;a&#65533;&#65533;r&#65533;wh&#65533;&#65533;&#65533;:KjG&#65533;#&#65533;Y^,&#65533;&#1826;&#65533;|&#65533;Qw_&#65533;&#65533;Un&#65533;&#65533;&#1026;&#65533;g&#65533;+r&#65533;I
x&#65533;&#65533;3&#65533;2&#65533;,?&#65533;&#65533;&#65533;j(&#65533;&#65533;zs&#65533;y&#65533;&#65533;&#65533;&#65533;&#65533;&#65533;{
j&#6491;.<dF&#65533;Br&#65533;&#65533;H&#65533; &#65533;c&#898;&#65533;&#65533;&#65533;&#65533;&#65533;&#65533;WD&#65533;&#65533;&#65533;&#65533;"&#65533;B<&#65533;lb&#65533;li&#65533;{&#65533;&#65533;3/g&#65533;&#65533;&#65533;&#65533;&#65533;z&#65533;hh&#65533;v*&#942;&#65533;&#65533;~&#65533;&#65533;U&#65533;C&#65533;&#65533;&#65533;&#65533;&#65533;&#65533;A/z&#65533;&#65533;&#65533;dB&#65533;-`&#65533;'&#65533;&#65533;_ep&#65533;&#65533;&#65533;&#1515;&#65533;|8&#65533;&#689;&#65533;}&#65533;^Xf &#65533;I&#65533;!&#65533;M"(&#65533;	&#65533;&#65533;
&#65533;Q&#65533;x&#65533;&#65533;&#65533;( &#65533;&#65533;9&#65533;&#65533;&#1610; MJ!&#65533;&#65533;&#65533;&#352;&#65533;&#65533;&#65533;&#65533;&#65533;&#65533;jeC&#65533;9qyU&#65533;&#1248;&#65533;&#65533;)&#65533;&#898;&#65533;s&#65533;&#65533;&#65533;cD&#65533;+r"$&#65533;tC&#65533;6&#65533;&#65533;&#1761;&#65533;@'&#65533;,G&#65533;&#65533;&#65533;x&#65533;&#65533;&#65533;/&#65533;&#65533;]&#65533;1'&#65533;b&#65533;[1X#&#65533;`&#65533;;&#65533;&#65533;&#65533;:	&#65533;&#65533;&#65533;F:&#594956;&#65533;$'i&#65533;P&#65533;&#65533;'&#65533;`%&#65533;(V&#65533;P&|&#65533;~&#65533;&#65533;R&#65533;L&#65533;*W&#65533;&#65533;T&#65533;&#65533;&#65533;&#65533;&#65533;&#65533;&#65533; pa&#65533;Y  &#65533;&#65533;)0n:i&#65533;0&#65533;I&#65533;b&#1240;:P.9K?: E&#65533;&#65533;&#65533;lE &#1228;M:[&#65533;&#65533;/&#65533;&#65533;&#65533;nz&#65533;&#1860;&#65533;5&#65533;&#65533;z&#65533;~9&#65533;&#65533;@p&#65533;&#65533;+&#65533;&#65533;8&#1604;&#65533;m&#65533;I&#65533;z&#65533;&#910652;&#65533;f&#65533;@3>&#65533;<@&#65533;&#65533;PBKqw&#65533;&#65533;&#65533;&#65533;,&#65533;&#65533;&#65533;&#65533;D&#65533;f@J&#65533;&#65533;A&#65533;C&#65533;p&#65533;&#65533;Z&#65533;{p&#65533;&#65533;&#65533;M&#65533;&#65533;(MiA&#65533;&#65533;&#65533;&#65533;&#65533;}&#65533;A&#65533;&#65533;0J&#65533;&#65533;S)"	&#65533;_&#65533;&#1093;&#65533;c)+[&#65533;&#65533;m&#65533;p]&#65533;&#65533;?o&#65533;&#65533;&#65533;&#65533;&#65533;{0Lj&#65533;65&#65533;	x&#65533;M&#65533;&#65533;&#19648;j&#65533;&#1193;&#1809;&#65533;&#65533;&#65533;&#65533;JY,j&#65533;&#65533;H
&#65533;&#65533;p&#65533;&#65533;)&#363;&#65533;&#65533;&#65533;&#65533;@&#65533;8cM&#65533;&#65533;&#65533;d5&#65533;&#65533;&#65533;2&#65533;JM~&#643;f_&#65533;&#1698;RFm &#65533;C&#65533;C&#357;@&#65533;%&#65533;&#65533;#,c&#65533;&#65533;&#1543;&#65533;&#939;&#65533;&#65533;eAv8&#65533;	&#65533;&#65533;5]N&#65533;!-&#65533;&#65533;&#65533;0q&#65533;w&#65533;&#1679;&#65533;&#65533;v\d&#65533;k&#65533;&#65533;&#65533;6q&#65533;-&#65533;&#65533;&#65533;&#65533;&#65533;im&#65533;"&#65533;&#65533;>4&#65533;&#65533;U&#65533;n+&#65533;&#65533;d&#65533;&#65533;&#65533;|&#65533;re&#65533;&#931;97&#65533;&#65533;&#65533;nXC&#65533;&#65533;&&#65533;.j*&#65533;H&#65533;]&#65533;m&#65533;&#65533;B&#65533;&#65533;&#65533;zD'8&#65533;nR&#65533;&#65533;nlH&#65533;&#65533;.uE&#65533;&#65533;:&#65533;u&#65533;@0&#65533;<&#65533;v&#65533;&#65533;TK(l9R&#65533;%&#65533;&#65533;N?;&#65533;&#65533;J&#65533;&#65533;&#1450;v&#65533;&#65533;y&#1745;&#65533;&#65533; &#65533;&#65533;\&#65533;5,aVwOX: [#L&#65533;&#65533;&#65533;&#65533;4z&#65533;&#65533;Y,&#65533;&#65533;&#65533;&#65533;]&#65533;&#65533;[c&#65533;&#65533;&#65533;&#312;J&#65533;xl&#65533;[ 9&L/#?&#65533;04&#65533;b2&#65533;8&#65533;&#65533;=&#854; o&#65533;&#65533;G&#65533;&#65533;&#65533;&#65533;&#65533;6Z&#65533;W&#65533;n&#65533;c&#65533;&#65533;&#65533;&#65533;&#65533;&#65533;j&#65533;<*&#65533;&#65533;&#65533;I&#65533;Z&#65533;&#65533;%&#186;y<&#65533;kB&#65533;`&#65533;&#65533;	&#65533;&#65533;&#65533;m@&#65533;&#65533;&#65533;&#65533;Q&#65533;&#65533; c&#65533;&#65533;#&#65533;&#65533;&#65533;&#65533;&#915;qo&#65533; &#65533;&#65533;&#65533;&#65533;V&#65533;&#1985;&#65533;&#65533;j&#65533;&#65533;&#65533;&#65533;&#65533;&#65533;&#65533;n&#65533;&#65533;b&#65533;&#65533;P{m&#1295;&#65533;&#65533;&#65533;JHC&#65533;&#65533;&#65533;64&#65533;&7&#65533;&#755;&#65533;6"h[&#65533;JY[&#65533;&#65533;v&#65533;&#65533;&#65533;&#65533;U&#65533;&#65533;}&#65533;&#65533;&#61963;pe;&#65533;&#934;&#65533;t&#65533;I&#65533;ra`&#65533;&#65533;.S&#65533;Rf^&#65533;&#65533;.&#65533;Ym &#65533;&#1279;&#581;_&#65533;/5nzR; 4&#65533;&#65533; &#65533;Z&#1741;9&#65533;$&#65533;@&#65533;Z%T&#65533;
&#65533;F&#65533;}&#65533;&#65533;&#65533;,&#65533;&#65533;&#65533;M&#65533;S&#65533;&#65533;%y&#65533;/&#65533;&#65533;9\&#65533;&#65533;&#65533;&#65533;&#65533;&#65533;(&#65533;&#65533;&#65533;&#65533;&#65533;x. &#65533;6&#65533;&#65533;eF&#65533;&#65533;B&#65533;&#65533;&#65533;P&#65533;&#65533;&#65533;&#65533;r&#65533;&#65533;z&#65533;h&#65533;9&#65533;bG&#65533;&#65533;&#65533;%$&#65533;R<&#65533;J&#65533;&#65533;&#65533;j%&#65533;o&#65533;>&#65533;8&#65533;&#65533;&#65533;L&#65533;&#65533;|&#65533;&#540;&#65533;&#1820;W&4z0&#65533;i&#65533;&#65533;&#65533;&#65533;\o&#65533;&#65533;vp@&#65533;%&#65533;z&#65533;&#65533;]]&#65533;t &#65533;&#65533;&#65533;&#65533;P&#65533;&#65533;&#65533;&#65533;$&#65533;m&#65533;>b&#768;/&#65533;<&#65533;&#65533;t&#65533;&#65533;&#1344;&#65533;W&#65533;7#&#65533;&#1922;&#274;&#65533;&#65533;&#65533;am5&#65533;x&#65533;*&#65533;&#1078;&#65533;&#65533;Pg&#65533;e@m&#65533;(v&#65533;&#65533;Lm&#65533;5&#65533;$&#65533;&#4569;&#65533; &#65533;U&#65533;g&#65533;&#65533;&#65533;&#65533;&#65533;9_o&#65533;C&#65533;&#65533;&#65533;&#65533;m&#65533;&#65533;$&#65533;&#65533;&#65533;_%&#65533;&#65533;&#65533;&#65533;&#65533;/	F`&#61182;n`/&#65533;&#65533;`&#65533;&#65533;&#65533;&#65533;&#685;&#65533;&#65533;&#65533;O&#65533;&#65533;&#65533;`&#62199;~&#65533;&#65533;&#65533;Il&#65533;&#65533;&#65533;&#1789;q*&#772;&#65533;&#65533;z&#65533;]&#65533;VLT&#65533;W&#65533;|&#65533;'G&#65533;6&#65533;}&#65533;&#65533;t&#65533;&#65533;JaW&#65533;fBVL9&#65533;Z&#65533;a3&#65533;&#65533;&#65533;2fNa(&#65533;6X<HA\b&#65533;`<&#65533;r&#65533;d\K&#65533;~&#65533;&#65533;&#65533;6tW88!&#1349;~&#65533;2i&#65533;WH4&#65533;&#65533;8&#65533;G~4pJ&#65533;{hF&#65533;4&#65533;+4&#65533;Zh&#65533;7&#65533;&#65533;v>&#65533;'&#65533;7&#65533;5&#65533;x)&#65533;y&#65533;&#65533;b]2|&#65533;&#65533;&#65533;UQ!&#65533;&#65533;l&#515;&#65533;&#65533; t&#65533;[YV&#65533;&#65533;=&#871;&#65533;b&#65533;E&#65533;&#65533;|`&#65533;&#65533;&#65533;&#65533;&#65533;&#65533;&#65533;&#65533;6&#65533;V&#65533;&#65533;<&#65533; &#65533;&#65533;Gt&#65533;&#65533;bw&#65533;V&#65533;&#65533;[f&#65533;ovx4&#65533;&#65533;&#65533;&#65533;&#65533;.P&#65533;&#65533;&#65533;}$&#65533;&#65533;&#65533;&#65533;&#65533;:8D&#65533;&#65533;.&#65533;&#65533;{&#65533;&&#65533;&#65533;&#65533;*&#65533;&#65533;`c&#65533;&#65533;&#65533;2&#65533;N&#65533;&#65533;}1&#65533;X&#65533;q&#65533;&#65533;6Y&#65533;&#65533;&#65533;GJ&#65533;;&#65533;&#65533;~&#65533;&#65533;&#65533;&#65533;}f&#65533;L&#65533;}&#65533;`&#65533;&#65533;&#65533;&#65533;F<&#1893;&#65533;>c&#65533;5c&#65533;X&#65533;&#65533;X7&#65533;6&#65533;FA&#65533;h`&#65533;&#65533;'&#65533;G>&#65533;&#65533;N&#65533;4&#65533;BL&#65533;i&#65533;&#65533;&#65533;S0&#65533;x&#65533;&#65533;&#65533;&#65533;&#65533;&#65533;&#65533;&#65533;u&#65533;&#65533;X.u&#65533;F &#65533;E}
&#386;&#65533;&#65533;&#65533;&#886;&#65533;#&#65533;&#65533;&#65533;&#65533;!&#65533;}&#65533;F7&#65533;&#65533;(&#65533;H&#65533;&#65533;g&#65533;Sm&&#65533;&#65533;u&#65533;Y.1&#65533;<)&#65533;o&#65533;Y&#65533; Y\%&#65533;&#65533;4&#65533;~RddsW&#65533;&#65533;g&#65533;&#1062;i&#65533;i&#65533;&#65533;&#65533;q&#65533;&#65533;q^7&#65533;a&#65533;&#65533;&#65533;{&#65533;&#65533;:&#65533;*>iA(&#65533;?Vj;	&#65533;&#65533;&#65533;Kr&#65533;oW&#65533;uQ&#65533;&#65533;vA&#65533;O	&#65533;7&#65533;&#65533;&#65533;h&#65533;D0|8a|&#65533;c&#65533;v/"&#65533;$E&#65533;&#65533;&#65533;g&#65533;m$&#65533;&#65533;&#214;&#65533;o&#65533;	&#65533;:&#65533;r&#65533;&#65533;&#65533;w&#65533;&#65533;+&#65533;p~H&#65533;e9,&#65533;&#65533;/I&#65533;Bc&#65533;&#65533;&#65533;&#65533;&#65533;Y&#65533;	&#65533;&#65533;c&#65533;&#65533;&#65533;&#1542;&#65533;&#38227;i-!&#65533;R &#65533;x&#65533;(&#65533;
&#65533;w&#65533;S&#65533;h&#65533;!&#65533;&#65533;H&#65533;&#65533;&#65533;3&#65533;4&#65533;&#65533;&#65533;&#65533;&#65533;&#65533;&#65533;&#65533;&#65533;&#65533;&#65533;<&#65533;&#65533;&#65533;&#65533;(&#65533;&#65533;k&#65533;x&#65533;&#65533;rg&#65533;.a~y&#65533;&#65533;&#65533;X7tb5h&#65533;Ej&#65533;&#579;V&#65533;&#65533;&#1507;<&#65533;&#1540;qq%&#65533;&#193;&#65533;)|&#65533;&#65533;&#65533;&#65533;+&#65533;@&#65533;-&#65533;&#65533;x(&#65533;&#65533;&#65533;&#65533;B	&#65533;i_$&#65533;&#65533;&#65533;i&#65533;&#148;e&#65533;&#65533;&#65533;9&#600;	&#65533;&#65533;Vp9X&#65533;&#785;&#65533;&#65533;8&#65533;&#65533;&#65533;.&#65533;	m&#65533;ve&#65533;"&#65533;&#65533;>j&#65533;&#1192;M&&#65533;z&#65533;+Rzz&#65533;&#65533;*&#65533;Z&#65533;&#65533;&#65533;&#65533;x&#65533;&#37098;&#65533;b7C&#65533;x&&#65533;&#1620;&#65533;&#65533;&#1695;&#65533;R&#65533;&#65533;&#65533;&#65533;&#65533;9&#65533;&#65533;&&#65533;&#65533;&#65533;&#65533;&#65533;&#65533;&#65533;&#65533;&#65533;RM&#65533;XG{&#65533; &#65533;&#65533;&#65533;&#65533;&#65533;LH&#65533;CEz&#65533;Gj&#65533;&#65533;&#65533;#d&#65533;&#65533;	&#65533;&#65533;&#65533;&#65533;`&#65533;b&#65533;t&#65533;Tz&#65533;a&#65533;F&#65533;&#35179;&#65533;7&*&#65533;R&#65533;&#65533;Vc &#65533;j&#65533;&#65533;&#65533;n&#65533;&#65533;&#65533;&#65533;qA&#65533;B&a7K&#65533; Y&#65533;va]&#65533;E2Pie&#65533;&#65533;&#65533;
&#65533;&#65533;q&#65533;&#65533;m&#65533;&#65533;&#65533;&#65533;&#65533;&#65533;&#65533;&#65533;&#65533;&#65533;q&#65533;I&#65533;J&#65533;W&#65533;p&#1481;t&#65533;	21  U&#65533;&#65533;&#38758;&#65533;&#65533;&#65533;&#65533;&#65533;&#65533;&&#65533;h&#65533;&#65533;&#65533;&#65533;&#65533;&#65533;Q&#65533;&#65533;&#35504;y&#65533;&#65533;z&#65533;Ia@&#65533;&#65533;&#65533;&#65533;&#65533;W&#65533;l0&#65533;y:&#65533;&#65533;&#65533;&#65533;+&#65533;)&#65533;&#65533;Z&#65533;&#65533;Z L&#1567;VX&#65533;&#65533;&#1644;&#65533;&#1706;&#65533;y/|&#65533;u a&#65533;&#65533;\`
a&#65533;?`2&#65533;g&#65533;d:s&#65533;3&#65533;2&#65533;&#65533;W&#65533;+&#275;&#65533;&#65533;&#523;&#65533;&#65533;&#65533;&#65533;&#65533;&#664;&#65533;&#65533;/!6&#65533;&#65533;4&#65533;&#65533;f&#65533;&#65533;&#65533;&#65533;a&#65533;pRfc.&#65533;<&#65533;&#65533;V0&#65533;&#65533;&#65533;&#65533;|&#65533;&#65533;&#65533;&#1316;&#1649;xy{7
&#65533;I&#65533;6q] &#65533;&#65533;e&#65533;+&#754;UbI&#65533;0qyS&#65533;7&#65533;&#65533;!&#65533;
&#65533;&#65533;&#65533;&#65533;>{&#65533;&#65533;&#65533;&#65533;&#65533;	&#65533;0z u&#65533;&#65533;)&#65533;&#65533;&#65533;M&#65533;]&#65533;&#65533;K]&#65533;0&#65533;7h&#65533;vW&#65533;&#65533;JV h&#65533;&#65533;&#65533;&#1493;b&#65533;&#65533;i&#65533;p	&#65533;&#65533;
&#65533;&#65533;4a&#65533;uv&#65533;&#65533;&#65533;Y_Lk&#65533;&#65533; eS&#65533;&#65533;5&#65533;4T &#65533;&#65533;&#65533;&#65533;-1:&#65533;a&#65533;o&#65533;&#65533;&#65533;K&#65533; &#65533;&#65533;&#65533;dts&#65533;:l&#65533;	&#65533;&#65533;G&#65533;j&#65533;Y&#65533;&#65533;&#65533;U&#65533;M&#65533;&#65533;Q&#65533;&#65533;&#65533;&#65533;1&#65533;&#65533;
A&#65533;&#65533;&#65533;&#65533;&#65533;&#65533;&#65533;&#65533;o&#65533;&#65533;&#65533;L&#65533;&#65533;&#65533;&#65533;+B&#65533;c=pd&#629;b&#65533;V4&#1511;&#499;&#65533;P &#65533;&#65533;+&#65533;&#65533;&#65533;&#65533;&#65533;&#65533;{&#65533;&#65533;&#65533;@+nC@3&#65533;-&#65533;[&#65533;V&#65533;&#65533;-&#65533;?&#65533;&#65533;i&#65533;yY	&#65533;&#65533;&#719;X&#65533;&#65533;7B&#65533;&#65533;O &#65533;k&#65533;&#65533;&#65533;6&#65533;&#65533;&#65533;&#767;&#65533;&#65533;o &#65533;q]&#65533;&#65533;2&#65533; &#65533;&#65533;9;&#65533;&#65533;y|&#65533;j>g&#65533;&#65533;&#65533;&#65533;/ !&#65533;&#65533;&#65533;lX&#65533;T&#65533;0&#65533;^"&#65533;1&#65533;&#65533;J &#65533;&#65533;&#65533;&#65533;&#65533;&#65533;eX&#65533;w&#65533;rijD0&#65533;H&#65533;U&#65533;&#65533;&#65533;<,>l&#65533;&#65533;&#65533;&#65533;
3&#65533;>A&#65533;C&#65533;(&#65533;	&#65533;p
&#65533;&#65533;J&#65533;E&#65533;Z_&#65533;&#65533;:&#65533;&#65533;:&#65533;&#65533;&#65533;T&#65533;&#65533;!&#65533;&#65533;&#65533;&#65533;&#65533;!l%&#65533;&#65533;&#65533;&#65533;&#65533;A&#65533;# &#65533;2A&#65533;&#65533;*&#65533;c&#65533;[&#65533;&#65533;&#65533;&#65533;3&#65533;Q&#65533;&#65533;&#65533;&#65533;E&#65533;&#193;&#388;\&#65533;d&#65533;&#65533;ke#&#65533;!ow`g&#65533;lG&#65533;&#65533;&#65533;&#65533;9Q`4&#65533;U&#65533;Q&#65533;<&#399;#&#65533;&#65533;[.p&#65533;&#65533;kY:w&#65533;&#65533;C&#65533;V&#65533;{&#65533;u&#65533;C&#65533;&#65533;&#51243;&#65533;:)&#65533;`&#779;&#65533;&#65533;&#65533;#&#65533;&#65533;P&#720;&#65533;&#1700;4&#65533;&#65533;&#65533;&#65533;&#65533;&#65533;A	&#65533;,f`37&#163;&#65533;&#65533;&#65533;4&#65533;&#65533;&#65533;&#65533;&#65533;_&#65533;&#65533;&#65533;&#65533;;&#65533;&#684;\.&#65533;l&#65533;&#65533;	M&#65533;)&#65533;&#65533;e@&#65533;&#65533;&#65533;&#65533;&#65533;&#65533;&#65533;&#65533;4&#65533;&#65533;V&#65533;&#65533;&#65533;&#65533;&#65533;&#42347;&#65533;&#65533;&#65533;;&#268;&#65533;&#65533;&#65533;%&#864;&#65533;bCe&#65533;@&#65533;&#65533;IQ&#65533;v&#65533;,&#65533;bzp&#65533;o0&#65533;Qq&#65533;*&#65533;(hCM@g&#65533;1&#65533;&#65533;5&#400;&#65533;&#65533;0s|&#65533;&#65533;h+	Rq&#65533;&#65533;&#510;&#65533;&#65533;&#65533;&#65533;&#65533;*&#65533;&#65533;3G&#65533;&#65533;&#65533;}&#65533;&#65533;&#65533;&#65533;&#65533;&#65533;&#65533;&#65533;
K=S&#65533;&#65533;l&#65533;&#65533;&#65533;3IN&#65533;	-wT&#65533;ylw1E&#1862;y&#65533;P l&#65533;r >J&#65533;N0&#65533;&#65533;yAq#&#1895;&#65533;a&#65533;&#65533;&#65533;&#65533;&#65533;&#65533;&#65533;&#65533;@-&#65533;$&#65533; &#65533;Y&#1457;q&#65533;&#65533;&#1358;&#65533;&#65533;3'`}&#65533;pyE&#65533;g|&#65533;&#65533;&#65533;3&#65533;	@&#65533;&#65533;9&#65533;&#1629;}#}&#1751;&#65533;&#65533;Z&#65533;&#65533;`&#65533;&#65533;&#65533;&#65533;&#65533;&#65533;&#1275;m&#65533;-&#65533;&#65533;&#65533;y&#65533;&#65533;&#65533;&#65533;5&#285;&#65533;&#65533;&#65533;&#65533;
^&#65533;&#65533;
&#65533;`&#65533;&#65533;&#65533;C&#65533;b&#65533;&#1543;&#65533;kZ&#65533;&#65533;&#65533;&#65533;&#65533;&#65533;&#65533;M&#65533;&#65533;&#65533;&#65533;&#65533;6&#65533;&#65533;&#65533;&#65533;&#65533;&#65533;&#65533;&#65533;	&#65533;-&#65533;HE&#1714;O
&#65533;v&#65533;&#65533;$&#65533;&#65533;	&#65533;&#65533; &#65533;&#65533;&#65533;&#65533;&#65533;&#65533;&#65533;&#65533;&#65533;.&#65533;&#65533;%&#65533;N&#65533;1z&#65533;&#65533;&#65533;&#65533;]&#65533;&#65533;&#65533;&#65533;&#65533;&#65533;&#65533;.&#65533;&#65533;D5&#65533;&#65533;!.&#65533;&#65533;<&#65533;&#65533;&#65533;8&#65533;&#65533;&#65533;&#65533;&#65533;&#65533;?&#65533;&#65533;]*&#65533;P&#65533;E&#65533;%&#65533;&#65533;&#65533; &#65533;&#65533;5o&#65533;A&#65533;9%8&#65533;&#65533;P&#65533;9&#65533;&#65533;4&#65533;&&#65533;&#65533;&#65533;m&#65533;VZ&#65533;&#65533;X&#65533;E&#65533;(^&#65533;@&#65533;&#65533;%WN&#65533;l&#65533;&#65533;&#65533;<&#65533;&#65533;&#65533;E&#65533;"rn&#65533;&#1224;&#65533;"k!&#65533;&#65533;&#65533;\&#65533;&#65533;r&#65533;~&#65533;p&#65533;#&#1365;&#36284;&#908;&#65533;d&#65533;&#65533;&#65533;&#65533;b&#65533;(&#65533;&#65533;&#65533;q&#65533;u&#65533;&#65533;&#65533;&#65533;&#65533;&#65533;&#65533;~t &#65533;&#65533;.&#1830;&#65533;?p&#65533;&#65533;&#65533;&#1760;&#65533;&#65533;8&#65533;0&#65533;^&#65533;&#65533;}0&#65533;~[&#65533;&#65533;&#65533;&#65533;X&#65533;&#65533;&#1396;&#65533;&#65533;&#65533;N&#65533;~&#65533;&#65533;&#65533;`&#52398;&#65533;~&#65533;&#974; !&#65533; W ,&#65533; h &#65533;&#65533;  &#65533; &#65533;H&#65533;&#65533;&#65533;&#65533;*\&#560;&#65533;&#199;#J<&#548;"&#65533;&#65533;3j&#65533;&#561;&#65533;&#463; C&#65533;I&#65533;&#65533;&#595;-^D&#626;&#65533;&#727;0c&#668;I&#65533;&#65533;&#859;8s&#65533;&#65533;&#627;&#65533;&#991;@&#65533;
J&#65533;&#65533;&#1115;*&#65533;]&#692;&#65533;&#1255;P).)&#65533;4&#65533;&#1387;X&#65533;j-&#65533;t&#65533;&#1519;`&#65533;~M&#65533;R&#65533;&#1651;F&#65533;R8U&#65533;&#1782;K&#65533;.|K&#65533;&#65533;]&#65533;r&#65533;&#65533;&#65533;&#65533;]&#65533;{&#65533;&#65533;&#65533;+&#65533;&#65533;&#65533;&#65533;s=&#65533;&#65533;a&#65533;&#65533;!&#65533;7&#65533;&#65533;&#65533;'&#65533;A&#65533;&#65533;&#65533;&#464;1&#997;&#65533;W&#65533;&#65533;&#65533;	&#65533;&#65533;>&#65533;&#65533;&#65533;g'H&#65533;&#65533;&#65533;&#65533;65&#65533;&#65533;&#65533;uC&#65533;o}7&#65533;&#65533;&#65533;,d&#1014;M{&#65533;&#65533;#\&#65533;&#65533;&#65533;tW&#65533;Pnbys&#65533;:v&#65533;&#65533;&#65533;&#65533;:&#65533;&#65533;&#65533;&#65533;&#65533;&#881;=&#65533;&#65533;&#65533;&#65533;&#711;&#65533;;ry&#65533;&#65533;]&#65533;&#65533;&#65533;&#65533;&#65533;&#65533;&#65533; (&#65533;&#65533;`c&#65533;&#65533;o&#65533;&#65533;&#477;w&#65533;&#65533;B&#65533;U'&#65533;&#65533;&#65533;&#65533;&#65533;,&#65533;C&#65533;(&#65533;$&#65533;h&#65533;&#23637;&#65533;&#65533;,Z&#65533;&#65533;&#65533;F&#65533;W&#1605;"&#65533; &#65533;()&#65533;DId&#65533;&#326;$&#65533;#4&#65533;&#65533; &#65533;W&#65533;n&#65533;&#65533;&#65533; &#65533;&#65533;`&#65533;)fv/6Y&#65533;&#65533;B&#65533;&#65533;&#65533;Q9&#65533; p%Z&#65533;&#65533;&#65533;c&#65533;&#65533;|&#65533;gCwg&#65533;)h&#65533;2&#65533; %&#65533;z&#65533;&#65533;z`@=&#65533;}x&#65533;i&#39256;f&#65533;{&#65533;r:&#65533;&#65533;OB	&#65533;&#65533;&#1506;&#65533;&#65533;&#65533;&#65533;&#65533;X&#65533;&#65533; &#65533;&#65533;f&#65533;*&#47924;&#65533;8&#65533;&#65533;&#65533;P&#65533;&#65533;F(&#65533;m2&#65533;:&#65533;&#65533;&#65533;&#65533;&#65533;&#65533;&#65533;&#65533;&#2717;	&#65533;X&#65533;&#65533;Fk&#1965;&#65533;9&#65533;+sPb&#65533;&#65533;@k^ +&#65533;&#65533;&#65533;&#1929;&#65533;&#65533;&#35243;&#65533;[&#65533;j&#65533;&#65533;&#65533;&#65533;*&#65533;_c&#65533;9{.p'&#65533;(g&#65533;trP&#65533;&#65533;&#65533;&#65533;k&#65533;&#65533;&#65533;&#65533; &#65533;)&#65533;0&#65533;&#65533;&#65533;kA&#65533;-
h&#65533;}&#65533;>Dp&#65533;&#65533;q&#65533;&#65533;&#65533;&#65533;I&#65533;&#65533;r&#65533;&#65533;&#65533;(&#65533;i&#210;M&#65533;&#65533;K&#65533;-&#65533;&#65533;&#65533;L&#1517;&#65533;]&#65533;&#65533;&#65533;%&#1772;&#65533;" 0&#65533;&#65533;m&#65533;s&#65533;H'm&#65533;&#65533;9&#65533;2B&#65533;&#65533;<s&#65533;F&#65533;B	.&#65533;0p&#65533;&#65533;b&#65533;!j.&#65533;!{&#65533;&#65533;&#65533;h&#65533;=f&#65533;&#65533;&#65533;&#65533;k&#65533;R&#65533;7Pm+!\&#1257;&#65533;s5&#65533;&#65533;&#65533;Zih&#65533;&#65533;	&#65533;]g&#65533;G&#65533;&#65533;&#65533;&#65533;&#65533;&#1076;&#65533;o&#65533;q&#65533;&#65533;5[Wdnx<&#65533;"C&#65533;f&&#65533;&#65533;&#65533;&#65533;g+&#65533;&#65533;&#65533;W&#65533;B&#65533;.5&#65533;Sg&#65533;&#65533;_\&#65533;a&#65533;W&#65533; &#65533;C&#65533;~&#65533;&#65533;>&#12325;&#65533;A&#65533;&#65533;A&#65533;&#65533;&#65533;&#65533;S@&#65533;&#65533;&#65533;&#65533;u&#65533;j&#65533;~
&#65533;&#65533;&#65533; &#65533;Z3V&#1549;)o&#65533;
c#&#763;&#65533;U&#65533;&#65533;&#65533;&#65533;iM&#65533;&#65533;rI/B&#507;&#65533;&#65533;&#65533;k&#65533;&#65533;&#65533;&#65533;&#65533;&#65533;>&#65533;5I$xk&#65533;&#65533;<&#65533;&#65533;:&#65533;&#65533;&#65533;P&#65533;&#687505;&#65533;~N&#65533;&#65533;A&#65533;&#65533;qL&#65533;Z&#65533;x7&#1001;&#65533;f&#65533;]&#65533;&#1794;&#65533;&#65533;`w!&#65533;&#65533;L&&#65533;&#65533;&#65533;*AD&#65533;D(&#65533;u&#65533;b&#65533;&#65533;P&#65533;&#65533;f&#65533;&#65533;F{&#65533;^&#65533;V&#65533;9&#65533;k}&#65533;&#65533;&#65533;&#65533;"G&#65533;&#65533;&#65533;&#65533;|x&#65533;&#65533;&#65533;rV"&#65533;WB &#65533;&#65533;K&#65533;A&#65533;J@&#65533;A'&#65533;&#65533;&#65533;$g#&#65533;&#65533;b&#65533;PE&#65533;&#65533;&#65533;&#65533;"$&#65533;&#65533;> ,&#65533;&#65533;&#65533;x4&#1713;6&#65533;n!&#65533;n&#65533;&#65533;&#65533;$_b&#65533;&#65533;1&#65533;z&#65533; &#65533;&#1719;&#65533;P&#65533;&#65533;&#65533;Y&#65533;&#65533;&#65533;D&#65533;&#65533;g:r&#65533;&#65533;&#65533;&#65533;%pJ&#65533;&#65533;%J&#65533;4&#65533;)$&#65533;&#65533;&#65533;&#65533;&#65533;h&#65533; R  &#65533;ZPH&#65533;}&#65533;C4&#65533;<&#65533;IT&#65533;&#65533;QIoyKL&#25744;HL#2&#65533;&#65533;/Q&#65533;/&#65533;&#65533;&#65533;&#65533;I!>q&#65533;&#731;a&#65533;&#65533;vv&#65533;&#65533;&#65533;y&#65533;&#65533;`&#65533;&#65533;&#65533;&#65533;;&#65533;4&#65533;:U&#65533;&#65533;JPjN&#65533;
`6-G&#65533;s&#65533;&#65533;_Bc&#65533;&#65533;&#65533;7w:&#65533;#o&#65533;A>&#65533;$&#65533;&#65533;;&#65533;&#65533;&#65533;+&#65533;O&#65533;6H&#65533;d &#65533;
Y&#1042;.&#663;&#65533;&#65533;P&#65533;8&#65533;=&#65533;&#65533;"&#65533;&#65533;&#65533;fJ&#65533;&#65533;&#65533;&#65533;!&#65533;&#65533;&#65533;G&#65533;s&#65533;&#1115;X&#65533;:M&#65533;&#65533;m:p&#65533;I&#65533;iY`&#65533;u&#65533;f&#65533;#7	T&#65533;&#65533;kL&#65533;(@R&#65533;E&#65533;q`E[&#65533;&#65533;h4&#65533;!U&#65533;&#65533;&#65533;'&#65533;&#65533;R^F&#65533;&#65533;,&#65533;.-2&#65533;&#65533;1&#65533;&#65533;&#65533;&#65533;&#65533;h&#570;1&#65533;&#65533;&#65533;rM, &#65533;G&#65533;*&#1044;&#65533;Ia&#65533;&#65533;&#65533;&#246;&#65533;&#65533;ov&#363;d5&#65533;A&#65533;&#65533;&#65533;UOIX#B&#65533;&#65533;)uU+M4&#65533;&#65533;&#65533;,4:{,e1&#65533;&#1608;n &#65533;c
>&#65533;&#65533;&#65533;&#65533;&#65533;Kd&#65533;,&#65533;iw=&#65533;p2&#65533;Eh&#65533;&#65533;7&#65533;&#65533;
&#65533;-=+IZ&#65533;&#65533;:&#65533;@&#65533;Wb&#65533;L&#65533;&#65533;H{&#65533;\&#65533;&&#65533;&#65533;\&#65533;>&#65533;&#65533;&#65533;&#65533;&#65533;P
&#65533;&#65533;j&#65533;y&#65533;&&#65533;&#19894;&#65533;&#4975;|&#65533;&#65533;m&#65533;hw`&#65533;&#65533;07&#65533;&#65533;&#65533;&#65533;&#65533;|L`&#65533;&#65533;&#1467;\&#65533;&#65533;&#65533;&#65533;&#65533;2&#65533;` ~W&#65533;J&#65533;&#65533;b&#65533;%&#944;&#65533;&#65533;r`C&#65533;&#65533;&#65533;
&#65533;&#65533;?9&#65533;,H&#65533;0&#65533;&#65533;&#65533;&#65533;Ox&#65533;}&#65533;&#65533;&#65533;&#65533;&#65533;&#65533;&#65533;&#65533;&#65533;f&#65533;&#65533;J&#65533;@&#65533;
G"&#65533;&#65533;~&#65533;&#65533;&#65533;#ob&#65533;H&#65533;&#65533;&#817;&#65533;}d&#65533;&#65533;X &#65533;-&#65533;&#65533;m&#65533;&&#65533;Pz s&#65533;g&#65533;&#65533;sM&#65533;&#65533;&#65533;!&#65533;&#65533;=&#65533;&#65533;S&#65533;&#65533; ho&#65533;&#65533;&#65533;K&#65533;&#65533;&#65533;gv'&#65533;&#65533;fC&#65533;&#65533;O&#1553;&#65533;&#65533;&#65533;21&#65533;W&#65533;&#65533;&#65533;&#65533;&#65533;G)&#65533;&#816;$gR?&#65533;OO&#65533;iKmr	&#65533;&#1846;&#65533;&#65533;&#65533;&#65533;0u&#65533; f8I&#65533;Y&#65533;K&#65533;#B&#65533;LWM&#65533;&#65533;=g&#65533;&#65533;&#65533;@&#65533;R&#65533;9*&#65533;&#65533;&#65533;w&#65533;&#65533;W&#65533; &#65533;&#65533;;&#65533;]&#65533;U&#65533;P&#65533;&#1782;NMkY&#65533;z&#65533;.&#1174;9&#65533;@&#65533;&#65533;&#65533;-&#65533;&#65533;&#65533;&#65533;I&#65533;&#65533;&#846;%&#65533;&#65533;&#65533;>&#65533;&#65533;&#65533; ,&#65533;&#65533;%&#65533;L&#65533;&#65533;&#65533;O>&#65533;&#65533;&#65533;I&#65533;&#65533;u&#65533;9&#65533;VM&#65533;&#65533;W$1v&#65533;&#65533;>&#65533;&#65533;Q&#65533;&#1364;^&#1484;&#65533;F&#65533;&#65533;&#65533;&#65533;&#65533;`a&#65533;&#65533;&#65533;&#65533;&#65533;H&#65533;u&#65533;&#65533;&#888;&#65533;k&#65533;%*9&#65533;&#65533;&#65533;&#953;&#65533;t&#65533;&#65533;&#65533;I&#65533;1&#65533;&#65533;&#65533;&#65533;0&#65533;&#65533;&&#65533;&#65533;&#65533;8&#65533;&#65533;-&#65533;&#65533;&#65533;&#65533;&#65533;@
&#65533;w&#65533;H+4&#1406;m&#65533;~&#65533;&#65533;L&#65533;zPs&#65533;v&#65533;%&#65533;&#65533;&#65533;&#65533;&#1413;&#65533;u:&#65533;A&#65533;&#65533;&#65533;&#65533;8hIN&#65533;&#65533;s&#65533;g&#65533;8&#65533;/&#65533;&#65533;Db&#65533;&#65533;z&#155;.&#65533;&#65533;&#65533;&#65533;&#65533;QnM&#65533;&#65533;&#65533;O&#65533;&#65533;&#65533;[HmN&#14307;&#65533;&#65533;Lzm&#65533;&#65533;R&#65533;&#65533;&#1473;&#65533;&#65533;&#65533;s&#65533;&#65533;&#65533;&#65533;&#65533;&#65533;V&#65533;&#65533;_&#65533;&#1840;b&#65533;UBbw&#65533;(=B&&#65533;&#65533;&#65533;$-&#65533;&#65533;&#65533;&#65533;&#65533;(&#65533;8&#1483;&#65533;=A&#65533;5&#65533;&#65533;]NEN6b&#65533;|&#65533;&#65533;&#65533;&#65533;g&#65533;_&#65533;>8~&#1210;J&#65533;&#65533;&#65533;
z&#65533;`&#65533;\&#65533;&#65533;NC&#65533;&#65533;&#65533;M$&#65533;&#65533;&#65533;uJ&#65533;&#65533;&#65533;OF]&#65533;[&#65533;&#65533;&#65533;&#65533;@&#65533;&#1429;|&#65533;E}&#65533;&#65533;J&#65533;&#65533;&#65533;&#65533;v&#65533;}&#65533;&#65533;`&#65533;z&#65533;3pZ&#65533;&#65533;&#65533;j	7&#65533;ug4&#65533;Fzm&#65533;~;&#65533;'gKc?1x&#65533;&#65533;uS&#65533;g&#65533;&#65533;%Ti&#65533;Cr&#65533;c&#65533;&#65533;!&#65533;G0Yu[|&#65533;s&#65533;W &#65533;&#65533;p8Q&#1463;&#65533;Q&#65533;1k((&#65533;&#65533;f#8Z&#65533;sI&#65533;V^!&#65533;&#65533;c&#65533;C+GQJ
&#65533;T>587(XQWr&#65533;ei&#65533;&#65533;&&#65533;)HK&#65533;VX&#65533;_$&#65533;xKXOf&#1476;1(&#65533;Q2&#65533;Th&#65533;q9"\q&#65533;,>&#65533;I&#65533;EJ:&#65533;<F&#65533;'(&#65533;2&#65533;&#452;&#65533;&#65533;X6 &#65533;&#65533;&#65533;}r&#65533;&#65533;l'"&#65533;Z&#65533;&#65533;J@&#65533;&#1398;|&#2006;d&#65533;p&#65533;&#65533;E&#65533;R=&#65533;&#1478;&#65533;&#65533;&#1543;&#65533;&#65533;W(&#65533;a&#65533;&#65533;w"&#65533;e&#65533;&#65533;&#65533;_&#65533;&#65533;C&#466;<r&#65533;|&#65533;&#65533;Z&#65533;&#65533;0d&#65533;O&#1542;&#184;&#65533;&#65533;&#65533;r&#65533;8JArj&#65533;L&#65533;&#65533;V&#65533;&#65533;h&#65533;&#65533;g&#65533;1v&#65533;h-u&#65533;-&#65533;&#65533;-&#65533;&#65533;TCf&#65533;E &#65533;U"/&#65533;SC#j&#65533;&#65533;CV&#65533;u'g&#65533;&#1031;A;&#65533;&#65533;m&#65533;&#1549;u&#65533;T_&#1098;&#65533;&#65533;xU2`_&#65533;5&#65533;&#65533;%Z&#65533;&#65533;&#65533;A&#65533;&#65533;&#65533;&#65533;&#65533;&#65533;&#65533;&#65533;,Y&#4619;&#65533;<v
XP
&&#65533;&#65533;&#65533;v&#65533; &#65533;N}&#65533;^&#65533;hG&#65533;&#65533;/(&#65533;&#65533;&#65533;ia&#65533;$p< S&#65533;&#65533;!4&#65533;>&#65533;&#65533;v!6`|&#65533;&#65533;1&#65533;x}&#65533;-&#65533;Z&#65533;&#65533;dw&#65533;I&#65533;k&#65533;J677&#65533;7h&#65533;&#65533;o%9"&#65533;8v&#65533;8&#65533;&#65533;&#65533;G	&#65533;&fc&#65533;LY&#65533;&#65533;&#756;'OFd&#65533;8@&#65533;WYi=[&#1621;!k&#65533;tD&#65533;VTo&#65533;&#65533;`9&#65533;@&#65533;&#65533;&#65533;]UYW&#65533;TWpe&#65533;Y&#65533;&#65533;&#65533;&#65533;&#65533;x&#65533;Avl7 &#65533;Z&#65533;fRzkH37g&#65533;&#65533;4W&#1039;&#65533;bFq&#65533;&#65533;&#65533;&#65533;&#65533;&#65533;nHyw&#65533;&#65533;&#1219;&#65533;&#65533;&#65533;s&#65533;&#65533;&#65533;&#65533;&#65533;&#65533;i&#65533;bn&#65533;vz&#65533;'&#65533;!&#1039;&#65533;&_&#65533;j#hc&#65533; &#65533;gQ&#65533;&#65533;&#65533;&/n(/&#65533;y&#65533;y&#408;&#65533;kL&#155;W0^d&#65533;&#65533;6&#65533;&#65533;&#65533;&#361;2&#65533;&#65533;J}W&#65533;&#353;&#65533;&#65533;&#65533;E3&#65533;?d&#65533;&#65533;&#65533;n&#65533;&#65533;}IX&#65533;&#65533;&#65533;V&#65533;7&#65533;E&#65533;&&#65533;&#65533;&#65533;J&#65533;&#65533;%'&#65533;&#65533;&#19932;)gS&#65533;Jf&#65533;4J&#65533;:&#65533;d&#65533;f)2&#65533;&#65533;&#65533;.GW&#65533;
&#65533;&#65533;)22&#65533;&#65533;&#65533;YU&#65533;L&#65533;_Zj!Qjy&#65533; &%1:&#65533;&#65533;Q&#65533;&#65533;)e&#65533;&#65533;&#65533;"V&#65533;<&#65533;:&#65533;Iq&#65533;C[?&#65533;l!&#65533;,&#65533;&#65533;Z&#65533;[*67&#65533;d&#65533;&#65533;&#65533;=Fy&#65533;fY&#65533;&#1368;)&#65533;q&#65533;&#65533;&#65533;g&#65533;&#65533;&#65533;&#65533;C&#65533;w&#65533;;&#65533;&#65533;2&#65533;Whr&#65533;&#65533;&#65533;&#65533;&#65533;&#65533;&#65533;D&#65533;$Zax&#474;&#65533;&#65533;d*v&#65533;2W1-`&#65533;K&#65533;E&#65533;Ia&#65533;&#65533;&#65533;&#65533;&#548;&#65533;C&#65533;&#65533;&#65533;4&#65533;&#65533;&#65533;SG	'&#65533;&#65533;c&#65533;&#65533;&#65533;$E&#65533;&#65533;&#65533;3&#65533;T&#1501;&#65533;h&#65533;&#65533;&#65533;v&#65533;&#65533;?iy&#65533;i&#65533;&#65533;f&#65533;Y&#65533;&#65533;&#65533;&#65533;&#65533;1w&&#65533;&#65533;xk&#65533;U&#65533; &#65533;m
m'B&#65533;Q&#65533;&#1067;&#65533;&#65533;EsMa&#65533;&#65533;
&#65533;&#65533;&#65533;&#1615;&#65533;&#65533;f&#65533;z&#65533;]7&#65533;d&#65533;&#65533;&#65533;:&#65533;&#65533;&#65533;@&#65533;3K&#65533;CvP&#65533;&#762;b&#65533;&#65533;&#65533;&#1063;B"&#65533;E1&#65533;&#65533;Z&#1296;&#65533;&#65533;~&#65533;
KO'&#65533;&#1882;&#65533;&#65533;2&#65533;&#65533;%x&#65533;&#65533;&#65533;&#65533;&#65533;&#65533;&#1707;&#65533;&#1646;&#60040;&#65533;Glu!&#65533;J&#65533;&#65533;&#65533;&#65533;x&#65533;&#65533;'|&#65533;&#65533;&#65533;C&#65533;&#65533;&#65533;G&#65533;&#65533;O&#65533;y*&#65533;8&#65533;&#65533;&#65533;&#65533;OMXs~Z/&#65533;+&#65533;&#65533;&#65533;&#65533;J&#65533;&#65533;T&#65533;&#1622;&#65533;&#65533;&#621;&#65533;&#65533;
w{2&#65533;&#65533;u&#65533;&#65533;&#65533;7&#65533;&#65533;&#65533;&#65533;&#65533;D+q&#65533;Y;\2&#65533;&#65533;&#65533;gx&#65533;L"z&#65533;&#65533;&#65533;&#65533;&#65533;X&#65533;8&#65533;>;@&#65533;&#65533;&#65533;&#65533;&#65533;yZ#&#1172;&#65533;&#65533;&#65533;h&#65533;7&#65533;5&#65533;Q&#65533;&#65533;H'4"mYK[&#65533;&#1076;Qs&#65533;&#65533;c7bk&#65533;&#65533;X&#65533;&#65533;Y&#65533;6#&#65533;&#65533;\&#65533;&#65533;P &#65533;o&#65533;&#65533;&#541;&#65533;R&#65533;A&#65533;bFG&#65533;&#65533;gG&#65533;(&#65533;&#65533;qo&#65533;&#65533;&#65533;&#65533;&#65533;&#65533;i&#65533;&#65533;&#65533;&#65533;&#65533;&#65533;&#65533;&#65533;&#65533;6{&#65533;&#65533;;1	&#65533;<+p&#65533;&#65533;F&#65533;&#65533;&#65533;L&#65533;&#65533;&#65533;&#44731;&#65533;&#65533;A&#65533;+&#65533;&#1757;&#65533;&#65533;A&#65533;&#65533; &#65533;&#65533;&#65533;&#65533;&#65533;o&#65533;&#65533;&#65533;o&#65533;i&#26043;5&#65533;&#65533;&#65533;;&#65533;&#65533;{&#65533;vY&#65533;&#1705;&#65533;&#65533;&#65533;=&#65533;&#65533;&#65533;
3&#65533;W&#65533;&#65533;K&#65533;Z&#65533;&#65533;&#65533;&#700;D&#65533;&#65533;&#65533;&#65533;$<&#65533;:>&#65533;).q&#65533;&#65533;&#65533;k&#65533;|f&#65533;8&#65533;Rg&#65533;&#65533;;m&#65533;&#65533;&#65533;&#65533;k&#65533;?r&&#65533;&#65533;&#65533;&#65533;p&#65533;&#1728;&#65533;Q'/&#65533;&#65533;P&#65533;q&#65533;&#65533;&#65533;&#65533;&#65533;&#65533;&#65533;&#65533;,&#65533;&#65533;&#65533;&#65533;r&#65533;hgq&#65533;"&#65533;{&#65533;&#65533;&#65533;&#65533;&#65533;"/&#875;&#65533;&#65533;s&#65533;d&#65533;&#65533;;&#251;&#65533;&#65533;<&#65533;'!&#65533;&#65533;)"<&#65533;&#65533;[&#65533;&#65533;q&#65533;G&#65533;r&#65533;&#65533;&#65533;B&#65533;<y&#65533;&#226;6&#65533;&#65533;e&#65533;Zg9-&#65533;&#65533;&#65533;&#65533;&#65533;&p&#65533;&#65533;&#65533;&#65533;r&#65533;W&#65533;H&#65533;E<&#65533;\&#65533;&#65533;&#301;&#65533;&#65533;*g&#65533;SY9&#65533;;&#65533;&#65533;z&#65533;81&#65533;&#65533;&#65533;&#65533;&#65533;&#65533;~&#65533;&#65533;$*&#65533;&#65533;H&#65533;FZ&#65533;&#65533;(<Pl&#65533;k&#65533;&#65533;&#65533;, &#501;1&#65533;;e&#65533;r&#65533;&#65533;&#65533;&#571;&#65533;&#65533;&#65533;=ch&#65533;7z@&#65533;$&#65533;n&#649;Zqm&#65533;B@&#65533;ZK*&#1047;&#65533;&#65533;&#65533;h&#65533;C&#389;&#65533; &#65533;&#65533;&#65533;&#65533;&#65533;X&#65533;&#65533;K&#65533;&#65533;&#65533;&#65533;&#65533;&#65533;&#65533;9&#65533;$&#65533;&#65533;{&#535;U%&#65533;s&#65533;X&#65533;s&#65533;P&#65533;&#65533;1&#65533;&#65533;&#65533;&#65533;i&#65533;&#65533;&#65533;&#65533;yGD[ 	`P&#65533;d&#65533;Lg&#65533;U&#65533;&#65533;h&#65533;!&#65533;"&#65533;&#65533;&#65533;&#65533;&#1644;&2&#65533;&#65533;w&#65533;&#65533;t!#&#65533;q&#65533;&#65533;-&#65533;&#65533;H:E&#65533;&#65533;X&#65533;)&#65533;3R^8&#383;ko &#65533;&#65533;e&#65533;&#65533;!&#65533;&#65533;&#65533;&#65533;\j&#65533;&#65533;&#65533;;y	(&#65533;>&#65533;&#65533;&#65533;&#65533;&#65533;T9&#65533;&#65533;&#65533;f&#65533;&#65533;&#65533;&#65533;H&#65533;!U&#65533;&#65533;&#65533;2&#65533;j/&#65533;4&#65533;&#65533;<&#65533;&#65533;&#65533;MQ&#65533;&#65533;&#65533;&#65533;	z@f Z&#65533;=&#65533;2Px&#65533;/&#65533;&#65533;&#65533;M&#65533;&#65533;X'&#65533;e&#65533;K&#65533;&#65533;[&#65533;y)&#65533;&#65533;&#65533;&#65533;'&#65533;&#65533;B&#65533;&#65533;;&#65533;&#65533;oP&#65533;&#65533;B&#65533;&#65533;FX&#65533;&#65533;&#65533;&#65533;&#65533;&#65533;&#65533;&#44313;&#65533;&#65533;f&#65533;&#65533;B&#65533;A\&#65533;s&#65533;&#65533;K&#1446;&#65533;&#65533;oP&#1549;PN&#65533;&#65533;&#65533;&#65533;&#65533;&#65533;n&#65533; []0&#65533;B&#65533;$%&#65533;&#65533;&#65533;XMM&#65533;&#65533;O Z&#65533;&#65533;&#65533;&#65533;&#65533;&#65533;&#65533;&#65533;m`&#65533;]&#65533;&#65533;(j&#65533;&#65533;3&#65533;&#65533;4'&#65533;&#65533;#N&#65533;&#65533;&#65533;&#65533;(&#65533;Xp&#65533;z&#65533;=&#65533;RP&#1824;&#65533;&#65533;[&#65533;&#65533;&#65533;&#65533;&#65533;&#65533;Q&#65533;a&#65533;&#65533;&#1551;P
&#65533;*&#65533;&#690;/&#65533;&#65533;&#65533;&#65533;&#65533;`&#65533;&#65533;&#65533;&#65533; &#2010;&#65533;Z{&#65533;&#65533;a&#65533;&#65533;&#65533;&#65533;&#65533;&#65533;&#820;&#65533;+&#65533;c&#65533;&#1112;u,&#65533;&#65533;N&#65533;KY&#1383;&#65533;&#65533;#v&#65533;&#65533;r&#65533;&#65533;j&#65533;`-&#1861; &#65533;&#65533;&#65533;{&#65533;I&#65533;&#65533;&#65533;&#895;&#65533;&#65533;N&#65533;&#65533;"&#65533;&#65533;!*&#65533;F&#65533;z&#65533;&#65533;&#65533;n&#1271;&#65533;}vu&#65533;&#65533;&#65533;&#65533;&#65533;Y&#65533;&#65533;
&#65533;&#65533; &#65533;&#65533;&#65533;&#65533;<&#65533;&#65533;&#65533;J&#65533;&#65533;&#65533;T&#65533;ym&#1139;&#65533;&#65533;&&#65533;?&#65533;}01&#65533;&#65533;&#65533;&#65533;,&#65533;&#65533;&#65533;<q+06#&#65533;&#65533;&#65533;[`&#65533;C5&#65533;$z&#65533;,V&#65533;&#65533;&#65533;<&#65533;&#1919;&#65533;&#65533;&#65533;0&#65533;&#65533;4&#65533;&#65533;X&#65533;j&#65533;	&#65533;&#65533;6G&#65533;&#65533;&#65533;&#65533;&#65533;ei&#65533;&#65533;&#65533;@X&#65533;c&#65533;&#65533;pz&#65533;ST&#65533;&#65533;}&#65533;	&#65533;Q&#2000;`&#65533;&#65533;&#65533;c&#65533;&#65533;/&#65533;	|&#65533;&#65533;&#65533;mvXnj&#65533;&#65533;&#65533;#&#65533;
&#65533;&#65533;W&#65533;P&#65533;&#65533;&#65533;&#65533;=/&#65533;&#65533;&#65533;3&#65533;C&#65533;d&#65533;&#1897;gr&#65533;5&#65533;&#65533;&#65533;&#65533;	>&#2027;>&#2030;&#65533;em&#65533; &#65533;&#65533;i&#65533;&#1861;&#65533;&#65533;&#65533;&#65533;p&#65533;p&&#65533;&#65533;L#^&#65533;K&#65533;&#65533;&#65533;&#65533;&#65533;&#65533;m&#65533;&#65533;W`&#65533;&#65533;P&#65533;&#65533;&#65533;&#65533;&#65533;&#65533;Np&#65533;&#65533;&#65533;b@&#65533;&#65533;71c~&#65533;&#65533;&#65533;&#65533;@&#2030;&#65533;&#65533;&#65533;&#65533;&#65533;&#65533;;&#65533;&#65533;&#65533;&#65533;-5&#65533;&#65533;&#65533;&#65533;&#65533;&#65533;|&#65533;&#65533;&#65533;	&#65533;&#65533;@&#65533;e&#65533;>&#35997;`#G o&#65533;&#65533;&#65533;v&#65533;io&#65533;&#65533;&#65533;&#65533;
O&#65533;v0&#65533; 	&#65533;P&#65533;&#65533;&#65533;&#65533;{6/&#65533;C&'[&#65533;&#65533;&#65533;h	!&#65533;$&#65533;&#65533;&#65533;| &#65533;`&#65533; 
&#65533;~&#65533;5&#65533;&#65533;ay&#65533;&#65533;&#65533;&#1454;&#65533;&#65533;&#65533;&#65533;&#65533;&#65533;&#65533;&&#65533;&#65533;x&#65533;`b&#65533;&#1902;&#65533;&#65533;&#65533;&#65533;q&#65533;v&#65533;&#65533;:I<&#65533;y>&#65533;A(&#65533;z~&#65533;|&#65533;P	&#65533;&#65533;
q&#65533;&#65533;`x#&#65533;d&#65533;&#65533;"&#65533;&#65533;VZU_&#65533;Wi&#65533;s&#65533;&#65533; h&#65533;&#65533;&#224;&#65533; &#65533;&#65533;&#65533; &#65533;&#65533;&#65533;&#65533;&#65533;&#65533;&#65533;0&#65533;&#65533;'4&#65533;&#65533;&#901;lZ&#65533;&#65533;&#65533;0&#65533;f &#65533; &#65533;&#65533;&#65533;&#65533;&#65533;&#65533;0&#65533;&#65533;_&#65533;&#65533;&#65533;&#65533;&#65533;)n]&#65533;&#65533;	4&#65533;&#65533;&#65533;&#65533;&#65533;$gN&#1429;?&#65533;&#65533;&#65533;/&#65533;&#65533;&#65533;&#65533;"&#65533;&#65533;4&#65533;&#65533;&#65533;&#65533;B/&#65533;U&#65533;D&#65533;&#65533;&#65533;`{&#65533;&#65533;&#65533;n&#65533;&#65533;&#65533;&#65533;&#65533;&#65533;&#65533;&#65533;&#65533;&#65533;&#65533;&#65533;E&#65533;&#65533;b&#65533;
&#65533;&#65533;^&#65533;&#65533;&#65533;&#65533;&#65533;&#65533;!Q&#65533;&#65533;W&#65533;&#65533;?#:Y; v>&#65533;l&#65533;&#65533;&#65533;&#65533;&#65533;&#65533;&#65533;&#65533;&#65533;1p&#65533;&#65533;&#65533;&#65533;&#65533;&#65533;_WV&#65533;"M&#65533;&#65533;&#65533;yW&#65533;&#65533;&#65533;&#1035;&#65533;o&#65533;>&#65533;&#65533;&#65533;&#65533;~&#65533;&#65533; &#65533;&#65533;&#65533;Q&#65533;&#65533;*d&#65533;&#65533;&#65533;X&#65533;&#293;&#65533;V&#65533;&#65533;_&#65533;&#815;&#65533;&#831;&#65533;&#65533;&#65533;1
&#65533;&#65533;&#65533;N&#65533;&#65533;&#65533;W&#65533;&#65533;&#65533;&#65533;&#65533;E&#65533;&#65533;&#65533; &#720;a6&#65533;&#65533;&#65533;&#767;	&#65533;&#65533;&#65533;&#65533;&#65533;0
&#65533;&#65533;&#65533;&#65533; &#65533;&#65533;J&#65533;&#1821;:2&#65533;&#65533;&#65533;&#65533;&#65533;&#65533;&#65533;&#65533;&#65533;&#65533;'&#65533;&#65533;&#65533;&#65533;x&#65533;&#65533;&#65533;&#65533;]&#65533;8v&#65533;&#65533;&#65533;/&#65533;RY&#65533;&#65533;&#65533;&#65533;>&#65533;
^&#65533;&#65533;;&#65533;&#65533;~oZ&#65533;&#65533;&#65533;&#65533;&#65533;&#65533;&#65533;&#65533;&#65533;&#65533;&#65533;&#65533;&#65533;&#65533;&#65533;gl&#65533;K1
}0&#65533;&#65533;&#65533;&#65533;&#1183;&#65533;@Fn&#65533;N&#65533;&#65533;&#65533;Z~7F&#65533;&#65533;&#65533;~&#65533;&#65533;!&#65533;&#65533;&#65533;&#65533;# &#65533;&#65533;&#65533;&#65533;&#65533;&#65533;&#65533;&#65533;&#65533;&#65533;$3&#65533;&#65533;&#65533;o&#65533;&#65533;&#65533;-&#65533;&#65533;&#65533;&#394;hi&#65533;&#65533;&#65533;&#65533;&#65533;&#65533;&#65533;&#65533;&#65533;&#65533;&#65533;&#65533;&#65533;&#65533; &#65533;,&#65533;&#65533;&#65533;&#65533;&#65533;&#65533;&#65533;%&#65533;	&#65533;&#65533;&#65533;"Q&#65533;&#65533;&#65533;&#65533;&#65533;&#65533;&#65533;&#65533;&#65533;&#65533;&#65533;&#65533;?&#65533;&#65533;&#65533;&#65533;&#65533;?&#2041;&#65533;&#65533;&#65533;/&#65533;&#65533;&#65533;&#65533;&#65533;&#65533;&#65533;&#65533;&#65533;&#65533;&#65533;&#65533;&#65533;	&#65533; !&#65533; Q ,&#65533; p &#65533;&#65533;  &#65533; &#65533;H&#65533;`&#65533;%2Y&#65533;p`B&#65533;"&#65533;H&#65533;&#65533;&#331;3j&#1848;Q&#65533;&#463; %rI&#65533;&#65533;&#595;(S&#65533;\&#626;&#65533;K&#65533;
c&#65533;|X&#65533;&#65533;&#731;8U&#65533;&#1849;3&#65533;&#991;@&#65533;
J&#65533;&#267;3&#65533;!&#65533;&#65533;&#65533;&#1176;E&#65533;&#65533;I&#65533;&#65533;&#1323;X&#65533;j&#65533;J&#65533;&#65533;&#324;9n&#65533;&#724;'&#1523;%&#65533;VE&#758;&#65533;&#1783;Z&#65533;~\q&#65533;.&#65533;w3&#65533;&#65533;&#65533;&#65533;,&#1855;_&#1354;L&#65533;&#65533;&#65533;&#65533;&#65533;2&#65533;&#65533;&#65533;&#65533;x&#65533;f &#65533;bHY&#65533;&#65533;&#65533;&#65533;&#65533;&#65533;&#65533;X&#65533;&#65533;X&#65533;&#529;%o&#65533;&#65533;&#65533;!h&#65533;&#65533;{&#65533;&#65533;M&#65533;&#65533;J&#356;&#65533;0&#65533;:&#65533;&#65533;,&#1780;}5&#65533;&#65533;&#65533;&#531;+_&#956;&#65533;&#65533;&#65533;&#1059;K_&#65533;&#65533;&#65533;&#65533;&#65533;&#65533;&#65533;&#416;bG&#65533;&#37001;&#65533;O&#65533;&#65533;&#65533;&#65533;&#65533;&#1259;_&#65533;&#65533;q&#65533;&#65533;S&#65533;]&#65533;&#65533;&#65533;L&#65533;&#65533;&#65533;&#65533;&#65533;Z&#65533;&#65533;&#65533;5&#65533;UW&#65533;ZwZv&#65533;Y0&#65533;R&#65533;WU&#65533;y&#65533;&#65533;&#65533;&#65533;9&#65533;f&#65533;&#65533;&#65533;&#65533;&#65533;f&#65533;nhZ&#65533;&#65533;&#65533;D&#65533;&#65533;5&#65533;D&#65533;B_f&#65533;&#65533;}4&#65533;h&#65533;8&#65533;X}E&#65533;]&#65533;@&#65533;H&#65533;|-H&#65533;&#65533;
 &#65533;&#65533;&#65533;&#65533;_R&#65533;&#65533;(&#65533;TVi&#65533;&#65533;&#65533;{y&#65533;&#65533;I&#65533;&#65533;&#65533;I&#65533;&>&#65533;Y&#65533;W&#65533;)&#65533;tRY&#1879;?&#65533;&#65533;&#65533;M8#H,@&#65533;@j&#65533;&#65533;S^V&#30860;6&#65533;hyz&#65533;&#65533;&#65533;{V:&#65533;!&#65533;`&#65533;&#65533;&#65533;&#65533;@	0ZU!a&#65533;&#1891;&#65533;&#65533;&#65533;&#65533;y(jiC&#65533;x&#65533;&#65533;&#65533;&#31521;jyM 0&#33980;6&#39387;o
&#65533;&#65533;pF&#65533;J&#65533;h Pf&#65533;&#65533;6&#65533;,U&#65533;j	k&#65533;_&#65533;&#65533;&#65533;v&#65533;6&#65533;&#65533;&#65533;v&#65533;k1&#65533;Z&T&#65533;&#65533;&#65533;&#65533;&#65533;&#65533;&#65533;&#65533;&#65533;&#1601;&#65533;&#65533;&#65533;{&#1456;N&#65533;H&#65533;&#65533;&#65533;&#65533;&#175;&#65533;&#65533;&#65533;A&#65533;h~&#65533; @<Un&#65533;&#65533;&#1862;.&#65533;l&#65533;@&#65533;!&#65533;&#65533;E&#65533;&#65533;V&#65533;&#65533;&#65533;	&#65533;&#65533;&#65533;r &#65533;&#65533;&#65533;H &#65533;&#65533;B&#65533;&#65533;&#65533;&#65533;&#65533;&#65533;&#65533;&#65533;2y&#65533;4&#65533;lsk&#65533;&#65533;8i&#65533;V&#65533;&#65533;UP&#65533;F&#65533;k\&#65533;|@&#65533;&#65533;W0&#65533;&#322;&#65533;B&#65533;3.&#65533;7g&#65533;5&#65533;w&#65533;&#819;&#65533;&#65533;,&#65533;&#65533;F&#65533;J&#65533;&#65533;$&#65533;&#65533;&#1849;&#1209;&#65533;@"{Z&#65533;&#65533;[&#65533;mw&#65533;&#65533;z&#65533;&#65533;&#65533;&#65533;m&#65533;$v&#65533;&#65533;A&#65533;&#65533;Z&#65533;&#65533;&#65533;N&#65533;I,WC&#65533;&#65533;m&#65533;&#65533;\&#65533;&#22063;&#65533;]:&#65533;]-G#&#65533;xl2p&#65533;&#65533;&#65533;.y&#65533;&#65533;E&#65533;%(-y&#65533;&#65533;-j&#65533;&#65533;N&#65533;D&#65533;&#42865;|U:w&#65533;I&#65533;7&#65533;d&#1195;&#65533;&#65533;&#621; &#65533;h&#65533;)&#65533;J&#65533;n&#65533;&#65533;H1&#1337;&#65533;_&#65533;&#65533;&#65533;&#757;B&#65533;7m!&#1766;&#65533;&#65533;&#539;
|&#65533;&#65533;&#65533;&#65533;o=&#65533;qv&#65533;Q&#65533;5|&#65533;I&#65533;&#65533;&#65533;&#65533;`&#65533;&#65533;w;&#421;&#65533;&#65533;#&#1120;%&#65533;&#65533;~&#65533;&#65533;&#65533;&#65533;4&#65533;s!&#65533;z&#65533;&
&&#65533; @P&#65533;v&#65533;q&#65533;
/7&#65533;&#65533;xNc&#65533;XeT&#65533;&#65533;&#65533;&#65533;_&#65533;&#65533;V&#65533;&#65533;U&#65533;&#65533;&#65533;&#65533;&#65533;&#65533;Z&#65533;&#65533;&#65533;&#65533;&#65533;61p&#65533;H&#65533;X_&#65533;=&#65533;&#65533;PO3&#65533;D&#65533;m&#65533;E&#65533;&#65533;&#1031;&#65533;&#65533;Y&#65533;&#65533;&#65533;;_&#65533;81[&#864;&#65533;L|b^"&#65533;&#65533;6:g&#65533;&#65533;&#65533; '&#65533;&#65533;8&#65533; _|[&#65533;Tw&#65533;&#65533;&#65533;&#65533;&#1807;&#65533;&#65533;&#65533;D&#65533;&#65533;&#65533;&#65533;J&#65533;79&#65533;&#65533;Qa*JZ&#65533;&#65533;G|&#65533;~&#65533;c 79&#65533;&#65533;G &#65533;|&#65533;&#65533;=&#65533;&#65533;#&#65533;&#65533;Hd'I&#65533;&#65533;3z&#65533;&#224;&#65533;&#65533;!N&#65533;V&#65533;&#65533;e&#65533;pS&#65533;&#65533;&#65533;&#618932;&#65533;&#65533;&#1492;&#49777;\T&#65533;&#65533;&#65533;&#65533;7.!KJ&#65533;$iIIf&#65533;&#65533;T&#65533;&#65533;&&#65533;&#65533;&#65533;nz&#65533;c:c&#65533;BN&#65533;&#800;&#65533;&#65533;&#65533;f&#65533;\&#65533;&#65533;&#65533;]&#65533;D;&#65533;&#65533;&#65533;-P&#65533;&#65533;;&#1190;>mC&#65533;.):&#65533; &#65533;&#65533;&#65533;lp&#65533;+&#65533;I}lM`&#65533;&#65533;EZVR &#65533;&#65533;2=&#65533;}Z&#65533;?4A&#65533;33&#65533;J&#65533;&#65533;3&#65533;4&#65533;&#65533;&#971;&#65533;|&#65533;T&#65533;r.&#65533;R&#65533;~&#65533;&&#1384;&#65533;S&#65533;[&#65533;,&#65533;&#65533;&#228;Sj&#65533;v&#65533;&#65533;r&#65533;&#65533;ZxZJ&#1335;t&#65533;&#65533;HM&#65533;&#65533;@&#65533;&#65533;&#65533;	Q&Sj&#65533;	&#65533;/&#65533;hQ&#65533;&#65533;&#65533;z&#65533;F5&#65533;&#65533;&#1349;,&#65533;&#65533;&#65533;#&#65533;j.cj&#65533;&#65533;p&#65533;&#65533;Z&#65533;J&#65533;&#65533;&#65533;&#65533;P&#65533;$&#65533;K&#65533;&#65533;&#27078;1&#65533;&#65533;`9&#1516;'o&#65533;&#65533;&#65533;L&#65533;&#65533;uQs&#65533;&#65533;a@&#65533;&#65533;&#65533;ZV&#65533;m5&#65533;&#65533;"&#65533;&#65533;	|L&#65533;#K&#65533;G&#65533;&#730;V&#65533;!&#65533;i&#65533;L&#65533;X4&#65533;3/R
&#804;&#65533;&#65533;a&#65533;&#65533;&#65533;9&#65533;&#65533;&#65533;
&#65533;&#65533;&#65533;&#880;`ES &#65533;&#65533;&#65533;&#65533; niZ@	r03&#65533;&#65533;G&#65533;&#65533;&#65533;oo&#65533;< &#65533;@&#65533;,&#65533;&#65533;&#65533;2&#65533;&#65533;&#65533;z&#65533;z/&#65533;j&#65533;2@&#65533;vF&#65533;&#65533;&#65533;w&#65533;+&#65533;&#65533;&#65533;u=%&#65533;m&#65533;&#650;)&#65533;&#65533;&#65533;&#65533;<  "&#65533;I&#65533;&#65533;y&#65533;&#65533;rFT&#65533;&#65533;&#24486;&#65533; &#65533;&#65533;; cP&#65533;&#65533;;c&#65533;&&#65533;@&#65533;Mt>&#65533;b@L&#65533;&#1160;&#65533;w+&#65533;&#65533;B&#65533;9&#65533;7&#215;&#65533;&#65533;e<l&#1773;k&#65533;&#65533;&#65533;N&#65533;&#65533;b&#65533;N&#65533;i741`_z&#65533;HE-9A&#65533;&#65533;(&#65533;t&#65533;5&#65533;j&#65533;F&#65533;&#65533;&#65533;&#65533;*=XQ@u^&#65533;&#65533;&#65533;QQd&#65533;&#65533;&#65533; &#65533;&#65533;-	&#65533;&#65533;&#65533;&#65533;&#1820;*&#65533;&#65533;H&#65533;&#65533;N&#65533;T&#65533;&#65533;9&#65533;&#65533;&#65533;&#65533;&#65533;Tx&#65533;&#65533;&#65533;&#65533;O&#65533;%&#65533;&#65533;&#65533;,&#65533;Q&#65533;j^3&#65533;&#1156;&#65533;7&#65533;&#65533;&#65533;r&#65533;I2&#65533;x&#65533;&#65533;$T4I&&#65533;LN&#65533;@&#65533;&#1156;&#65533;2pjG&#65533;&#65533;&#65533;&#65533;&#65533;|	&#65533;&#65533;"J&#65533; &#65533;&#65533;g&#65533;[*&#65533;,&#861;&#65533;&#1440;&#65533;&#65533;&#65533;'C&#65533;&#65533;&#65533;=&#65533;40&#65533;&&#65533;#d5fXT@&#65533;b&#65533;&#65533;$&#65533;&#65533;e&#65533;&#65533;U&#62663;&#65533;&#65533;&#65533;&#65533;&#65533;&#1076;&#65533;%	S&#939;\&#65533;&#65533;&#65533;&#65533;Dy&#65533;&#1307;(U&#65533;&#65533;5:E&#65533;~&#65533;&#65533;*m&#65533;T&#65533;&#65533;&#65533;&#65533;g&#65533;&#204;&#65533;&#65533;R&#65533;=&#65533;I`&#65533;{&#65533;y	&#65533;m#&#65533;n}&#65533;&#65533;&#65533;5rf &#65533;Z &#65533;&#65533;&#65533;&#65533;^w&#65533;&#65533;&#65533;&#65533;&#65533;9&#65533;&#65533;'&#65533;&#65533;&#65533;R&#65533;&&#65533;&#65533;x&#65533;9).&#65533;]Q&#65533;&#65533;&#65533;&#65533;&#65533;&#65533;`[&#65533;&#65533;L&#65533;&#65533;9(&#65533;8!&#65533;r&#65533;J&#65533;q&#65533;&#65533;&#65533;&#65533;,&#65533;&#65533;-&#65533;S2&#861;&#65533;&#65533;R&#65533;E&#65533;f&#65533;)&#65533;&#65533;&#65533;&#65533;&#65533;&#65533;&#65533;&#2021;~&#65533;&#65533;&#65533;&#65533;g3&n&#65533;&#65533;&#65533;&#65533;&#65533;,&#1184;&#65533;`&#65533;=}+2&#65533;&#65533;n&#65533;q"&#65533;]H7Zl&#65533;1&#65533;&#65533;s9&#65533;&#65533;[&#65533;&#65533;(g&#65533;Y''&#65533;<[9&#65533;&#65533;&#65533;&#65533;-&#65533;a&#1643;&#65533;[&#65533;L&#65533;{&#65533;w&#65533;&#65533;F&#65533;6&#65533;/<&#65533;&#65533;&#65533;\-,N&#65533;&#65533;d&#65533;&#65533;0&#65533;<&#65533;&#65533;7&#65533;#&#65533;g&#65533;U^&#65533;3A &#65533;&#65533;5&#65533;>3&#65533;&#65533;A&#65533;$&#65533;&#65533;Z&#65533;_&#65533;&#65533;e&#65533;&#65533;&#65533;2&#65533;.&#65533;&#65533;~&#65533;tjf_&#65533;&#65533;ck&#65533;&#65533;&#65533;c&#65533;HH&#1271;_&#65533;W&#65533;Hi&#65533;a&#65533;<D)~&#65533;&#1425;_&#65533;&#65533;d&#65533;&#65533;&#65533;o&#65533;&#65533;8 &#65533;&#65533;^&#65533;&#65533;&#65533;>&#65533;k&#65533;&#65533;&#65533;qT&#65533;T&#65533;U.&#65533;{_&#65533;z&#65533;A&#659;~&#65533;3LG\e&#65533;,r7&#65533;g5&#65533;&#65533;~&#65533;&#65533;0M&#65533;k&#65533;ge/'&#167;z<#&#65533;&#65533;W&#65533;&#65533;=&#65533;w&#65533;&#65533;#l&#65533;j&#65533;u~Bw}9&#65533;CTwz5B&#65533;V|&#65533;sQ&#65533;D 8&#65533;#H&#65533;2&#65533;d&#65533;y&#65533;&#65533;wW34_s&#65533;e8N'pV&#65533;&#65533;&#65533;s&#65533;&#65533;&#65533;&#279;uB&#1155;0&#65533;&#65533;0&#65533;^&#65533;&#65533;d&&#65533;&#65533;S&#65533;&#65533;-&#65533;O&#65533;&#65533;X&#65533;&#65533;y&#65533;&#65533;*&#65533;&#65533;&#65533;&#65533;&#65533;B{Ra5&#65533;&#65533;S&#65533;&#65533;y&#65533;-UqL&#65533;Y&#65533;&#65533;#~&#65533;VQ&#65533;{&#65533;&#65533;&#65533;w $J$&#65533;&#65533;&#65533;&#455;&#65533;|&#65533;&#65533;&#65533;'&#65533;Wxm&#65533;L1&#33125;hEGl+&#65533;#\&#65533;&#65533;&#65533;&#65533;&#65533;8c&#65533;&#65533;5'&#65533;DB#&#65533;{&#65533;e<&#65533;7Y&#65533;&#65533;&#65533;*&#65533;&#65533;\&#65533;{&#1482;&#65533;&#65533;&#65533;Qqjbzx&#65533;>&#65533;,&#65533;Z|&#65533;p&#65533;^&#65533;&#65533;#&#65533;h&#65533;&#65533;X&#65533;&#65533;X&#65533;4&#65533;*~VM&#65533;&#65533;x&#65533;&#65533;&#65533; j&#65533;&#65533;2&#65533;-V&#65533;&#65533;v&#65533;&#65533;&#1475;t&#65533;&#65533;5j&#65533;&#65533;*&#65533;&#65533;+&#65533;(p&#65533;;V4E0,&#65533;6&#65533;&#65533;"r&#65533;'&#65533;&#65533;%&&#65533;uk&#65533;&#65533;&#65533;4a&#610;&#65533;&#978;&#65533;&#65533;(&#65533;%p&#65533;1c&#65533;8&#65533;&#65533;T_&#65533;&#65533;&#65533;&#65533;&#65533;8&#65533;%2&#65533;&#65533;G:&#65533;&#65533;yw&#65533;&#392;0MS&#65533;&#65533;6rU3&#65533;00&#65533;&#65533;&#65533;&aww<.&#65533;&#65533;G c=,&#65533;,3i&#65533;&#65533;8&#65533;1Gp7*
&#65533;@YB9&#65533;C&#65533;t&#65533;g#&#65533;!&#65533;qg3XY&#65533;&#65533;uf&#65533;&#65533;i&#65533;fuV&#65533;3s&#65533;&#65533;&#65533;\&#65533;MI&#65533;0ul:c-&#65533;b&#65533;S&#65533;#&#65533;VM'&#65533;XV&#65533;&#65533;&#65533;&#65533;&#65533;2b&#65533;&#65533;au&#65533;q&#531;#&#65533;&#65533;9&#65533;/!&#65533;b&#65533;&#65533;AT&#1614;5&#65533;&#65533; &#65533;&#65533;&#65533;xN&#65533;d&#65533;&#65533;&#65533;&#65533;&#65533;&#1626;&#65533;I&#65533;&#65533;DZ|x&#65533;qZH&#65533;/&#65533;&#65533;&#65533;&#65533;&#65533;&#65533;&#65533;&#65533;%%&#65533;&#65533;J&#65533;&#65533;f&#65533;Ky&#65533;0"!&#633;&#65533;5&#1052;&#65533;9Y&#280;&&#1001;&#65533;&#65533;&#65533;h&#65533;&#65533;&#433;&#65533; @&#695;6&#65533;xCc&#65533;gb&#65533;)#&#65533;&#65533;Q&#65533;&#65533;&#65533;i]&#1525;&#65533;&#65533;&#65533;I\&#65533;&#65533;&#1896;&#65533;;1s&#65533;&#65533;&#65533;PS&#65533;&#65533;&#65533;<K&#65533;F&#65533;S&#65533;|&#65533;&#65533;+&#591;z&#65533;I-p&#65533;&#65533;lC!&#65533;&#65533;dy&#65533;G&#65533;&#65533;x&#65533;j&#65533;"&#65533;&#65533;&#65533;&#65533;&#65533;tI&#65533;K]&#65533;&#65533;&#1631;j&#65533;m&#565; U&#65533;&#65533;&#65533;&#65533;&#65533;4
!&#661; &#65533;fn&#65533;h&&#65533;J&#65533;uFX&#65533;E&#65533;&#65533;&#65533;&#65533;0&#65533;I&#65533;&#65533;J&#65533;&#65533;&#65533;s&#65533;&#65533;&#65533;&#65533;Lxe=zW	`)&#65533;&#65533;C:hz&#65533;&#65533;T&#65533;K&#65533;&#65533;&#65533;&#65533;@&#1689;?&#411;>z&#65533;&#65533;&#65533;x&#65533;&#65533;(p&#65533;
&#65533;&#65533;4t&#65533;&#65533;=wwRz&#65533;&#65533;m&#65533;e&#65533;Y&#65533;pm&#65533;&#65533;&#1573;r&#65533;Ku&#65533;&#65533;I~&#65533;&#65533;&#65533;u&#65533;v?&#65533;&#65533;!&#6599;S&#65533;&#65533;9#~V&#65533;x&#65533;&#65533;&#65533;&#65533;K&#65533;&#65533;&#65533;q>&#65533;&#65533;.W A&#65533;`&#65533;&#65533;{g&#65533;g&#65533;d&#65533;&#553;&#65533;&#65533;tZ &#65533;=&#65533;&#65533;R&#65533;7&#65533;J&#65533;&#578;q&#65533;Q F&#65533;/*&#65533;*D&#65533;SpuJ|x&#65533;&#65533;g&#65533;&#65533;&#65533;w&#65533;&#65533;&#65533;&#65533;g&#65533;&#65533;&#65533;
W&#65533;1nd&#65533; &#65533;i0>1St&#65533;&#65533;j&#65533;I&#65533;\t&#65533;O&#65533;&#65533;p&#65533;~&#65533;J"&#65533;&#65533;Sl&#65533;&#65533;&#65533;&#65533;&#65533;Hy&#65533;&#65533;~&#65533;&#65533;&#65533;&#65533;@&#65533;
&#65533;1&*&#65533;&#65533;&#163;K&#65533;i&#65533;&#65533;&#65533;&#65533;&#65533;Q>&#65533;&#65533;l1&#65533;?1&#65533;)&#65533;&#65533;&#65533;)YC
&#65533;&#65533;&#65533;pw&#65533;&#65533;&#65533;a(&#65533;qE8&#65533;&#65533;&#65533;&#65533;&#65533;&#65533;&#65533;&#65533;&#65533;&#65533;&#65533;&#65533;1&#65533;&#65533;&#65533;&#65533;&#65533;C&#65533;C&#65533;&#65533;"	B&#65533;&#65533;,[&#65533;.&#65533;&#65533;&#65533;Y&#65533;A1&#65533;&#65533;&#65533;&#65533;z&#65533;&#646;&#65533;&#65533;j&#65533;&#35028;&#65533;!vgV&#65533;&#65533;R&#65533;&#65533;F7\N&#65533;J&#65533;&#65533;&#65533;^&#65533;&#65533;b&#65533;&#65533;&#65533;&#65533;&#65533;)b&#65533;&#65533;&#65533;&#65533;i4+&#65533;&#65533;&#65533;&#65533;&#65533;&#65533;&#65533;	<&#65533;`qW&#65533;&#65533;$&#65533;Q&#1124;i&#757;1&#65533;\&#65533;&#65533;D &#65533;a|&#65533;&#65533;&#65533;B&#65533;w&#65533;:&#65533;&#65533;J&#65533;&#65533;E&#65533;K&#65533;&#65533;zD&#65533;&#65533;&#65533;&#65533;$2&#65533;{N/<&#65533;i&#65533;&#65533;&#65533; &#65533;&#65533;_&#65533;l&#65533;&#65533;p&#65533;&#65533;:&#65533;&#65533;&#65533;u&#65533;&#65533;&#65533;&#65533;{D&#65533;&#65533;b&#65533;	&#65533;&#65533;1&#65533;&#65533;&#65533;}$&#65533;s&#65533;&#65533;j&#65533;p|&#65533;-d{&#65533;&#65533;Zd&#65533;.&#65533;y&&#65533;yL&#7903;&#65533;1TM&#65533;&#65533;&#65533;F &#65533;a^&#65533;&#1473;&#65533;&#65533;&#65533;M&#65533;+B&#65533;&#65533;]&#742;)a
&#1149;&#65533;&#65533;&#65533;&#65533;[&#65533;&#65533;&#65533;&#65533;&#65533;&#65533;&#65533;Cy&#65533;&#65533;&#65533;&#65533;&#1532;u"3&#65533;[&#65533;&#65533;x*&#65533;
&#65533;k&#65533;pwh&#65533;&#65533;o&#65533;J&#65533;C&#65533;Ply&#65533;&#65533;;q&#65533;+n&#65533;&#65533;0 &#65533;&#65533;&#65533;$l&#65533;d &#65533;&#65533;%,HZ&#65533;	FpQ(&#65533;&#65533;&#65533;[N*&#65533;&#65533;&#65533;&#65533;&#65533;[&#65533;?&#65533;5&#65533;&#65533;&#65533;&#65533;&#65533;4B&#1730;-&#65533;&#65533;s&#65533;&#251;&#65533;&#65533;BW &#65533;V&#65533;&#65533;b&#65533;;&#65533;k'u&#65533;&#65533;&#65533;#&#65533;g)B<&#65533;&#65533;[&~f&#12373;|&#65533;K<&#65533;|&#65533;d 	Z A&#65533;&#65533;&#65533;J&#65533;U&#65533;BN&#65533;R&#65533;a<'&#65533;&#343;HRQQ&#65533;w&#65533;&#65533;&#65533;&#65533;|0e&#65533;&#65533;\&#65533;&#65533;'&#65533;&#65533;QkS!&#65533;{&#65533;&#65533;m&#65533;&#65533;6&#65533;&#65533;&#65533;x[/P&#65533;&&#65533;&#65533;s&#65533;Rd&#65533;,&#65533;!&#175;<&#65533;b&#65533;&#65533;#&#65533;[A&#65533;Q@	z&#65533;
8&#65533;B&#65533;&#65533;&#65533;&#65533;I&#65533;&#65533;|*&#65533;&#65533;&#65533;+>&#65533;&#65533; X QWA&#65533;&#65533;&#65533;&#65533;&#65533;Os&#65533;"&#65533;&#65533;2U.&#65533;&#664;-a&#65533;TK&#65533; &#65533;/&#65533;N&#65533;&#65533;&#65533;6F&#65533;p&#65533;2a&#65533;X&#65533;sL&#65533;.&#65533;&#65533;&#65533;&#65533;&#65533;&#65533;5j&#65533;B5)&#65533;k&#65533;LT0&#65533;&#65533;e|&#65533;4	&#65533;&#65533;P&#65533;@&#65533;8&#65533;&#65533;\EFZ I&#65533;wr&#65533;t&#65533;B&#65533;?&#65533;&#65533;&#65533;MXA&#65533;z&#65533;nA_&#65533;&#65533;(=&#716;&#65533;&#65533;&#2044;&#1073; &#65533;&#65533;&#65533;&#65533;-Q&#65533;
&#65533;&#1778;N&#65533;D&#65533; &#65533;&#65533;&#65533;&#65533;Y&#65533;!&#65533;&#65533;X&#863;Z*&#65533;&#65533;&#65533;&#65533;P&#65533;&#65533;O&#65533;'&#65533;&#65533;e&#65533;t&#65533;&#65533;\&#65533;p	o&#65533;&#65533;o :MI&#65533;&#65533;ID:&#65533;n#M&#65533;&#65533;%I&#65533;&#65533;VE&#65533;X&#65533;U&#65533;N&#65533;R&#65533;Sm&#1375;&#65533;&#65533;&#2007;[&#65533;&#65533;&#65533;&#65533;`m&#65533;8=&#65533;0&#65533;L&#65533;&#1217;&#65533;&#65533;DR&#65533;&#1561;&#65533;W&#65533;&#65533;8&#65533;QKp&#65533;&#65533;R&#65533;5
7&#65533;]:q&#65533;9&#65533;&#65533;&#65533;&#65533;	&#65533;$&#65533;;&#65533;&#65533;
(/&#65533;&#65533;J!Kl&#65533;&#65533;&#65533;<&#65533;&#65533;=&#65533;X&#65533;uQA#a|&#65533;m&#65533;&#1705;&#65533;&#65533;7<&#65533;?&#65533;H&#65533;&#322;&#65533;&#65533;\Z&#65533;6&#65533;&#65533; &#65533;&#65533;B&#65533;&#65533;&#65533;8&#65533;Q&#65533;~&#65533;	&#65533;&#65533;C&#65533;&#65533;&#845;:&#65533;:Z&#65533;&#65533;&#65533;qE&#65533;Y&#65533;$k
&#65533;&#65533;&#65533;&#65533;&#65533;|&#65533;&#65533;&#65533;&#65533;]g`&#65533;&#65533;&#65533;&#65533;&#65533;-&#1779;&#65533;&#65533;[&#65533;&#65533;&#65533;&#65533;#&#65533;&#65533;&#65533;&#65533; za4&#65533;P &#65533;&#65533; 3&#65533;`I&#65533;B&#65533;&#65533;&#65533;&#65533;b&#65533;m&#65533;0p0&#65533;&#65533;&#65533;Is&#65533;a&#65533;&#65533;j!^&#65533;0&#65533;&#65533;Z_&#65533;&#65533;] `0&#65533;W
&#65533;<&#65533;&#65533;^*&#65533;&#65533;&#65533;)&#65533;&#65533;&#65533;&#65533;al &#65533;0&#65533;&#65533;&#65533;;&#65533;&#65533;SM*.&#65533;&#65533;Jg&#65533; &#569;&#65533;&#2021;&#65533;&#65533;&#65533;N&#65533;
f.&#65533;7&#65533;&#65533;&#65533;ln@&#65533;&#65533;&#65533;
&#65533; &#65533;T&#65533;&#65533;,&#65533;I&#65533;&#65533;X&#65533;&#65533;&#65533;&#65533;kn	on&#65533;&#65533;&#65533;3&#65533;-&#65533;l&#65533;&#65533;[/o&#65533;&#65533;g&#65533;n&#65533; 4&#477;&#65533;Q &#65533;f&#65533;-a&#65533;]&#65533;L&#65533;&#65533;&#65533;&#65533;^&#65533;&#65533;&#65533;&#1413;&#65533;&#727;&#65533;&#65533;MknuP*&#65533;&#65533;&#65533;=&#65533;^&#65533;&#65533;&#65533;1>&#65533;.o{.&#65533;&#65533;|&#65533;l&#65533;&#528;	&#65533;&#65533;+1&#65533;m&#65533;;.&#65533;&#65533;}&#65533;s&#65533;!&#65533;&#65533;V;r&#65533;`&#939;&#2772;&#65533;&#65533;:n
&#65533;&#65533;
&#65533;&#65533;&#65533;	&#65533;&#65533;&#65533;&#65533;a&#65533;>gQ&#65533;&#65533;&#65533;&#65533;,4&#65533;`|&#65533;bp&#65533;j.&#1885;>&#65533;;&#65533;&#65533;A&#65533;;y&#65533;&#65533;&#65533;&#65533;&#65533;&#65533;&#59904;
&#65533;&#65533;&#65533;;>L&#65533;V&#65533;&#1971;9&#65533;N&#65533; <6]A@&#65533;M&#65533;&#65533;&#65533;&#1351;&#65533;&#2041;|&#1699;&#65533;&#65533;Pd3&#65533;&#1246;&#65533;&#65533;~_&#65533;&#65533;&#65533;&#65533;^&#959;&#65533;&#65533;&#65533;&#65533;&?
} &#65533;&#65533;R&#65533;&#65533;&#65533;&#65533;&#65533;&#65533;&#65533;L&#65533;^&#65533;&#65533;?x&#65533;&#65533;i&#65533;	v0&#65533;#&#65533;6_&#902;&#65533;@&#65533;>&#65533;^&#65533;>_&#65533;5&#65533;&#65533;hm&#65533;&#65533;#&#65533;F&#65533;&#65533;K&#65533;&#65533;=&#65533;&#65533;&#65533;	$&#65533;$&#65533;	/&#65533;'&#65533;&#65533;&&#65533;Gh&#65533;&#65533;K&#65533;&#65533;]"p&#65533;`&#65533;W_&#65533;Z&#65533;&#65533;&#65533;/&#65533;&#65533;.!Yk&#2043;&#65533;&#65533;&#65533;Z&#65533;&#65533;&#65533;&#65533;&#65533;&#65533;^_&#65533;&#65533;&#65533; 
tQ&#65533;@&#65533;8C&#65533;&#65533;&#65533;6&#65533;!&#65533;&#65533;&#65533;&#65533;_&#65533;&#65533;1&#65533;&#65533;&#65533;&#65533;i&#65533;U&#65533;J&#65533;&#65533;&#65533;&#65533;&#65533;0&#65533;&#65533;&#65533;&#65533;&#65533;9]0&#65533;&#65533;9Z&#65533;n&#65533;&#65533;&#65533;&#65533;@&#65533; &#11070;&#65533;&#65533;?&#65533;&#65533;&#65533;?&#65533;.&#65533;&#65533;?&#65533;&#65533;&#65533;&#65533;&#65533;l&#65533;$&#65533; &#65533;j&#65533;K&#65533;&#65533;q&#65533;&#65533;&#65533;&#65533;&#65533;&#65533;&#65533;&#65533;&#65533;L2&#65533;&#65533;5&#65533;&#65533;&#65533;&#65533;&#65533;&#65533;Wa&#65533;&#65533;osD&#65533;&#65533;&#65533;&#65533;&#65533;&#65533;&#65533;&#65533;&#65533;&#65533;>&#65533;&#65533;&#65533;&#64943;&#65533;H&#65533;d&#65533;&#65533;&#65533;&#65533;&#65533;&#65533;~&#65533;&#65533; &#65533;&#65533;z&#65533;&#65533; &#65533;*&#65533;&#65533;&#65533;l_t&#65533;&#65533;z&#65533;&#65533;&#65533;&#65533;&#65533;;5&#65533;*&#65533;&#65533;u&#192;&#65533;&#65533;B&#513;(P&#65533;&#65533;]&#65533; &#65533;&#65533;&#65533;&#65533;&#65533;h&#65533;&#65533;&#65533;DAj&#65533;&#65533;&#65533;&#65533;&#65533;&#65533;4&#65533;&#65533;&#65533;DA&#65533;&#65533;&#65533;&#65533;&#65533;&#65533;&#65533;&#65533;&#65533;&#65533;&#65533;&#65533;&#65533;&#65533;&#65533;&#65533;&#65533;&#65533;&#65533;&#65533;&#65533;&#65533;!&#65533;&#65533;&#65533;&#65533;&#65533;j&#65533;&#65533;&#65533;&#65533;&#65533;&#65533;&#65533;&#65533;&#65533;B&#65533;&#65533;e&#65533;&#65533;&#65533;&#65533;&#65533;@&#65533;&#65533;&#65533;?&#65533;&#65533;&#65533;&#65533;&#65533;&#65533;&#65533;&#65533;&#65533;&#65533;&#65533;&#65533;&#65533;&#65533;&#65533;&#65533;D1&#65533;0&#65533;D0&#65533;0&#65533;0&#1999;&#65533;&#65533;&#65533;&#65533;R&#65533;&#65533;&#65533;&#65533;&#65533;*&#65533;&#65533;&#65533;&#65533;&#65533;A&#65533;&#65533;&#65533;&#65533;&#65533;&#65533;$!&#65533;#&#65533;&#65533;&#65533;&#65533;&#65533;&#65533;&#65533;&#65533;_z&#65533;&#65533;&#65533;&#65533;&#65533;&#65533;&#65533;&#65533;&#65533;&#65533;&#65533;&#65533;&#65533;&#65533;~ !&#65533; &#65533; , X &#65533;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O&#65533;&#65533;&#874;&#65533;&#65533;%&#65533;&#65533;0&#65533;&#65533;&#65533;7%&#65533;c&#65533;&#65533;v&#65533;&#1785;i&#65533;^N&#65533;&#65533;&#65533;&#65533;:&#65533; D&#65533;&#65533;&#1587;&#65533;&#65533;q&#65533;F&#65533;&#44655;&#65533;&#65533;&#1328;`&#65533;&#65533;&#65533;&#11627;_OQ&#65533;	'2&#575;`AE&#65533;&#65533;?&#65533;&#65533;&#65533;&#65533; &#65533;&#65533;&#65533;&#1920;&#65533;&#65533;
,&#65533;&#65533;|l ?8&#65533;&#65533;&#65533;&#65533;&#65533;f&#65533;&#65533;Z&#65533;&#65533;
.&#65533;}#&#65533;&#65533;C&#65533;r$&#65533;g_&#65533;&#65533;&#65533;&#4908;&#65533;`&#65533;7&#65533;Hb&#65533; &#65533;&#65533;&#65533;F5&#65533;&#65533;H&#65533;&#65533;H>WC&#65533;#4&#65533;&#65533;;&#65533;^p&#65533;q&#65533;&#65533;&#65533;D6&#65533;&#65533;2&&#65533;i8:	&#65533;Qfp&#65533;Un&#65533;Bd&#65533;&#143;_&#65533;&#65533;&#1618;&#62064;B&#65533;(&&#65533;e&#65533; &#65533;&#65533;lI&#65533;(v)&#30804;%&&#65533;&#65533;9&#65533;g&#65533;R&#65533;i&#65533;E&#65533;&#65533;t&#65533;)&#65533;&#35218;&#65533;p&#65533;lu&#65533;)&#65533;&#65533;e&#65533;xB&#65533;f&#65533;A
)(&#65533;N&#65533;&#65533;&#39684;&#880;&#31287;&#65533;Z&#65533;|1`ZR&#65533;&#65533;HdT&#65533;J&#65533;}}h'&#65533;b6&#65533;&#65533;&#65533;&#65533;'I%&#65533;*&#65533;D))&#65533;&#65533;&#65533;h&#65533;&#65533;&#65533;&#65533;,&#65533;Q&#65533;0&#65533;&#65533;"l &#65533;&#65533;&#65533;&#65533;&#65533;|1&#65533;&#65533;c&#65533;[&#65533;q&#65533;k&#239;l&#65533;&#65533;.&#65533;[n&#65533;&#65533;t&#65533;K&#65533;&#65533;&#65533;g&#65533;$i,E&#65533;&#65533;&#65533;n.&#65533;&#65533;0&#65533;&#65533;e&#65533;&#65533;&#65533;&#65533; /)>&#65533;&#65533;qU&#65533;&#65533;&#65533;n&#65533;&#65533;&#65533;&#65533;&#65533;*&#1340;l&#65533;&#65533;&#65533;w&#65533;&#65533;;&#65533;&#65533;\&#65533;E,&#65533;&#65533;&#65533;&#65533;&#65533;HS&#65533;&#65533;8&#65533;0&#65533;&#65533;&#65533;&#65533;&#65533;&#65533;"&#65533;&#65533;'&#65533;&#65533;WK&#65533;n&#65533;9?5&#65533;&#65533;j&#65533;A&#65533;&#65533;&#65533;{&#65533;Go&#65533;&#65533;R7&#65533;&#65533;&#65533;&#65533;#2lb&#65533;&#65533;&#65533;&#65533;&#65533;&#65533;&#65533;&#65533;&#65533;&#65533;U&#65533;(7&#65533;bGi&#65533;&#65533;&#65533;&#65533;&#65533;&#65533;CIr&#1728;G&#65533;&#65533;&#65533;&#65533;&#65533;M&#65533;&#65533;&#65533;4&#65533;&#65533;:&#65533;3&#17543;^&#65533;#|9&#65533;S&#65533;$&#65533;.`.&#65533;&#65533;.&#65533;&#65533;L&#65533;^8&#1881;&#65533;D!&#65533;.&#65533;J;|&#65533;&#65533;&#65533;G&#65533;&#65533;&#65533;^&#65533;&#65533;&#65533;&#65533;&#65533;-0I6&#65533;^5&#65533;&#65533;_/h&#65533;&#65533;&#65533;/ &#65533;&#65533;&#65533;&#65533;hk&#39327;^&#65533;&#65533;.	}&#65533;&#65533;x&#65533;&#65533;&#65533;&#65533;hK\&#65533;&#53711;&#65533;&#65533;_&#65533;?.&#57923;&#65533;&#65533;
&#65533;&#65533;r&#65533;D&#65533;q&#307;&#65533;0&#65533;iI&#65533;~&#65533;&#65533;_&#65533;,g>&#65533;@H&*hB ;&#65533;&#65533;&#65533;&#65533;$xH&#65533;W&#65533;&#65533;vU&#65533;&#65533;&#65533;&#65533;W&#65533;&#65533;&#846;&#65533;B[&#65533;<&#1553;PM&#65533;	&#65533;&#65533;&#65533;@t&#65533;0f&#675;W&#65533;&#65533;&#65533;&#1404;&#65533;}&#57450;;&#65533;&#65533;2&#65533;!&#65533;#&#65533;&#65533;&#65533;W&#434;&#65533;q &#65533;&#65533;a&#65533;&#65533;&#142;&#65533;&#65533;&#65533; &#65533;&#65533;&#65533;&#65533;)6&#65533;&#65533;^&#65533;&#426;
j&#65533;8"&#65533;x,&#1617;~x&#65533;#&#65533;&#65533;&#65533;&#65533;tg&#65533;Y &#65533;&#65533;&#65533;1&#65533;da]&#65533;&#65533;&#65533;&#65533;O&#65533;p&#65533;$&#65533; ZG :4&#65533;t<o&#65533;&#65533;M&#65533;&#65533;5&#65533;&#65533;g&#65533;&#516;&#65533;&#65533;&#1474;d&#65533;8&#619;1 &#65533;Y&#65533;d&7d&#65533;&#65533;&#1792;E&#65533;/B&#65533;&#65533;&#65533;&#65533;!g)&#65533;Zj&#65533;&#65533;"V)ip&#65533;&#65533;o&#65533;@&#65533;IL&#65533;&#65533;lgN1&#65533;&#65533;:&#65533;&#65533;&#65533;8r&#65533;&#65533;&#65533;&#65533;.X&#65533;rV3&#65533;&#65533;<&#65533;S&#65533;4&#65533;n6&#65533;<lf0&#65533;#&#876;&#65533;&#65533;&#65533;
&#65533;3&#65533;=S!&#65533;T&#65533;&#65533;&#65533;&#65533;p&#65533;&#65533;g>J&#65533;
&#65533;x&#65533;rR0&#65533;_&#65533;&#65533;&#65533;&#65533;@&#65533;&#65533;&#1038;~es&#65533;l&#65533;%&#65533;T)&#65533;3K8&#65533;<&#65533;&#65533;cE&#65533;&#65533;Y&#65533;h&#65533;&#65533;>l&#65533;N&#65533;&#65533;&#65533;` &#65533;&#65533;&#65533;jZ&#65533;"U<&#65533;&#1833;R&#65533;"&#65533;&#65533;&#65533;]&#1987;|&#65533;&#1317;Z&#65533;+&#65533;&#65533;&#65533;&#65533;&#65533;:&#65533;&#65533;&#65533;o&#65533;&#65533;z&#65533;&#1131;&#65533;n &#65533;&#65533;%&#730;&#65533;&#65533;&#65533;g&#65533;&#65533;M&#65533;9&#65533; @&#65533;#&#65533;d&#65533;&#65533;rZJ&#65533;&#65533;`c&#65533;&#65533;i&#65533;$*W&#1584;&#65533;&#65533;`k{pY&#65533;X&#65533;Epc&#65533;&#65533;Hb&#65533;&#65533;&#65533;f6X&#65533;&#65533;@&#65533;&#65533;%&#65533;&#65533;_<&#65533;B&#65533;&#65533;&#65533;<m&#65533;&#65533;&#65533;,l&#65533;&#65533;&#65533;&#65533;ph&#65533;&#65533;&#65533;&#65533;(W&#65533;&#65533;&#65533;&#65533;fM&#65533;&#65533;j&#65533;&#65533;&#65533;`+&#65533;y&#65533;5&#65533;&#65533;&#425;4^&#65533;&#65533;&#65533;&#65533;&#65533;&#4116;&#65533;&#65533;&#65533;&#65533;&#34427;&#65533;&#65533;O^&#645;&#65533;J&#65533;&#65533;\&#65533;h &#65533;&#65533;&#65533;&#1432;6&#65533;rwf&#65533;&#65533;"&#65533;&#65533;&#65533;&#65533;&#65533;(&#65533;e&#65533;&#65533;&#65533;&#65533;&#65533;u&#1339;&#65533;&#65533;6&#65533;]o{_&#65533;Ke&#65533;&#65533; &#65533;^&#65533;;Z&#65533;&#65533;>&#65533;&#65533;`~&#65533;&#65533;_&#1436;-m&#65533;-0A&#65533;&#65533;&#994;&#65533;V&#65533;&#65533;d&#65533;@UZ&#65533;&#65533;&#65533;r&#65533;&#65533;p&#65533;	&#65533;&#65533;W&#65533; &#65533;#&#65533;&#65533;&#65533;&#757;oMp&#65533;&#65533;&#65533;&#65533;I&#65533;N&#65533;w&#65533;kq&#65533;]&#65533;&#65533;&#65533;W&#65533;&#65533;qa` &#65533; 8 &#65533;:&#65533;&#65533;69&#65533;8&#65533;J%&#65533;&#65533;&#175;&#65533;Ow&#65533;&#65533;V&#534;&#65533;=&#65533;&#65533;&#65533;&#65533;&#65533;I&#65533;I&#65533;&#65533;&#522;QA&#65533;&#65533;d3&#65533;&#65533;&#65533;&#1558;q&#65533;&#65533;&#65533;&#65533;Z&#63292;Nf&#65533;&#65533;g."&#65533;&#65533;f&#65533;&#65533;&#65533;&#65533;&#65533;&#65533;&#65533;S&#65533;&#948;&#65533;&#65533;&#65533;Y&#65533;b&#65533;(&#65533;&#65533;&#65533;
&#65533;&#1104;&#65533;&#65533;&#65533;'M&#65533;J[&#65533;&#1176;&#948;&#65533;7&#65533;&#65533;NC&#65533;!&#65533;&#422;g&#217;&#65533;&#65533;%0lc2&#65533;&#65533;&#65533;&#65533;':(&#65533;eu]&#65533;@&#965;+k&#65533;w&#65533;&#65533;^&#65533;&#65533;&#65533;&#65533;&#65533;&#65533;&#65533;&#65533;Y&#65533;&#65533;&#65533;&#65533;&#1001;QC&#65533;&#65533;%7 *&#635;&#65533;C/a&#1427;&#65533;5&#65533;&#65533;k&#65533;&#65533;&#65533;&#65533;&#65533;&#65533;&#65533;M&#65533;r&#65533;&#65533;&#65533;&#65533;&#65533;-&#65533;l&#65533;&#65533;&#492;&#65533;&#65533;&#65533;&#65533;&#1273;&#65533;&#65533;*~&#65533;<o&#65533;&#65533; &#65533;&#65533;N&#65533;&#65533;&#65533;&#65533;J&#65533;&#65533;"&#65533;jd&#65533;&#65533;5&#65533;n&#65533;Y&#65533;&#65533;#4&#65533;&#65533;&#65533;[A&#65533;&#50802;&#65533;&#65533;GN&#65533;&#65533;%.&#65533;( &#65533;&#65533;&#65533;&#65533;V7&#65533;&#65533;&#65533;&#65533;&#65533;2&#65533;LV&#65533;L?/&#65533;&#65533;_I&#2042;&#65533;b&#65533;&#65533;nLN&#65533;&#65533;&#65533;&#65533;&#65533;n&#618;.I&#65533;&#65533;Y!&#65533;w&#65533;+&#65533;&#65533;(&#65533;6o@x&#65533;lJ&#65533;&#65533;&&#65533;&#65533;N&#65533;&#65533;&#65533;=&#65533;-p D&#65533;nhc&#65533;B,&#65533;&#65533;&#65533;U&#65533;M&#65533;&#65533;gm;G4&#65533;&#65533;&#65533;&#65533;ys&#65533;s&#65533;&#65533;&#65533;&#65533;&#65533;{&#65533;m&#65533;&#65533;&#65533;&#65533;&#65533;&#65533;Y]&#65533;e&#65533;&#65533;&#65533;&#65533;&#65533;E`&#65533;2w&#65533;\&#65533;&#65533;&#65533;&#65533;g&#65533;GO&#65533;&#65533;&#65533;&#65533;&#65533;%7&#65533;o&#65533;&#65533;S&#65533;&#850;&#65533;&#65533;&#65533;&#65533;&#65533;$&#65533;^&#65533;&#65533;&#65533;&#65533;&#65533;&#65533;*&#65533;&#65533;&#65533;&#65533;&#65533;&#65533;&#65533;~>&#65533;&#65533;6)&#65533;&#65533;&#65533;&#65533;&#65533;S&#65533;&#1186;&#1068;'&#65533;?&#65533;h&#65533;&#65533;&#65533;
c|/&#65533;&#65533;{&#65533;&#65533;!:&#65533;(&#65533;
 &#65533;&,8&#65533;&#65533;&#65533;#8&#65533;5ju&#65533;wi1]&#65533;&#65533;&#65533;&#65533;&#65533;&#65533;&#65533;&#65533;&#65533;&#65533;E_&#65533;s)QU8&#65533;F6v&#65533;v&#65533;K&#65533;&#65533;9
f}&#65533;&#65533;}&#65533;&#65533;&#65533;&#65533;&#65533;Q&#65533;0&#65533;5$&#65533;&&#65533;&#384;&#65533; t&#65533;g]&#65533;{&#65533;r&#65533;'x&#65533;&#65533;4X&#65533;&#65533;&#65533;)&#65533;r&#65533;&#65533;$usz3&#65533;T&#65533;1L E!&#65533;G&#65533;X&#65533;/8&#65533;1&#65533;fTb&#65533;P&#65533;&#65533;E&#65533;o@&#65533;&#1780;@<&#65533;=&#65533;u$&#65533;(B&#65533;&#65533;&#65533;&#65533;R&#65533;&#65533;=fk0h>"&#65533;+&#65533;#&#65533;n&#65533;&#65533;&#65533;$YS&#65533;]?&#65533;z&#65533;Q&#65533;1L&#65533;a!&#65533;Qq&#65533;&#65533;&#65533;oJ8ix:"3&#65533;&#65533;&#65533;&#65533;&#65533;&#65533;AWa&#65533;&#65533;e&#65533;9g&#65533;&#65533;5"2|hLgB&#65533;fs&#65533;.&#65533;{&#65533;&#65533;&#65533;&#65533;&#65533;&#65533;G &#65533;r*&#65533;&#65533;ouq?H^W&#65533; &#65533;&#65533;,&#65533;T&#65533;RUE&#1090;&#65533;&#65533;?&#65533;&#65533;tC&#65533;&#65533;&#65533;&#33169;8\a&#65533;&#65533;v&#65533;&#65533;A&#65533;&#65533;C&#65533;&#65533;1&#65533;&#65533;*xo?&#65533;w&#65533;&#65533;&#65533;T&#65533;&#65533;&#65533;&#65533;(j&#65533;&#65533;b&#1192;}F$&#65533;11T&#65533;d&#65533;289&#65533;&#65533;-&#65533;&#65533;F&#65533;&#1357;&#65533;8v1 &#65533;x&#65533;&#65533;&#65533;&#65533;1 &#65533;v&#65533;&#65533;a&#65533;I<&#65533;#&#65533;f3&#65533;p&#65533;U/\&#65533;&#65533;&#65533;&$&#1038;H&#65533;8&#65533;&#65533;&#65533;H&#65533;(&#65533; &#65533;E&#65533;&#65533;&#65533;&&#65533;&#65533;&#65533;D&#1487;~&#65533;&#65533;q&#65533;&&#65533;@<&#65533;y&#65533;{6&#65533;n&#65533;&#65533;s#&#65533;&#1335;F&#65533;&#65533;b&#65533;d4%&#65533;&#65533;<y"U&#65533;'&#65533;&#1544; 9&#65533;$'&#385;&#65533;%y&#65533; 	&#65533;&#65533;&#65533;W&#65533;(.&#65533;W*&#65533;x!&#65533;&#65533;&#65533;=&#65533;L5y&#65533;&#65533;x&#358;y2&#65533;A&#65533;d)rMp&#65533;&#65533;&#65533;Yh&#65533;s&#65533;#&#65533;&#65533;4e&#65533;S&#65533;l:8&#65533;&#65533;&#65533;-&#65533;"&#65533;g`&#65533;&#65533;e&#65533;&#65533; P &#65533;i&#65533;'&#65533;&#65533;y&#65533;_&#65533;&#65533;@&#65533;B/&#65533;&#65533;3}-![&#65533;Uw	&#65533;&#65533;&#65533;*s&#65533;&#65533;&#65533;&#65533;&#65533;&#65533;&#65533;f&#65533; &#65533;&#65533;!&#65533;&#65533;9U&#65533;&#65533;y.#&#65533;&#65533;&#65533;&#65533;&#65533;E4&#65533;+&#65533;t&#65533;3&#65533;9&#65533;&#65533;)@N&#65533;&#65533;&#1627;&#65533;IW&#65533;&#65533;&#65533;&#65533;&#65533;&#65533;&#65533;!&#65533;G"i&#65533;Yf&#65533;&#65533;,O2&#65533;"&#65533;2ix&#65533;&#65533;	&#65533;1QQ&#65533;i&#65533;&#1629;&#65533;y&#65533;;S&#65533;P&#65533;&#65533;&#65533;SP&#65533;Xp&#65533;&#329;&#65533;&#42590;&#65533;&#65533;&#65533;_c&#27869;/&#65533;&#65533;&#65533;&#65533;&#65533;&#65533;&#65533;[&#65533;&#65533;&#65533;&#65533;&#1631;d&#65533;&#65533;&#65533;&#65533;&#65533;y&#65533;N&#65533;&#65533;&#65533;i&#65533;: &#1244;f&#65533;|&#65533;&#65533;j>p&#65533;&#65533;&#65533;&#65533;Z8&#65533;&#65533;&#65533;&#65533;(&#65533;&#65533;&#65533;&#65533; &#65533;&#24160;&#65533;B&#65533;7&#65533;P_&#65533;(y&#65533;&#65533;`WIX&#65533;&#65533;&#65533;&#65533;~&#65533;&#65533;z&#65533;6(&#65533;&#65533;I&#65533;&#65533;&#65533;&#65533;"&#65533;&#65533;!&#65533;[`&#65533;&#65533;&#65533;&#65533;&#65533;&#65533;&#65533; &#65533;&#65533;&#65533;u&#65533;&#65533;&#65533;&#65533; d8:&#65533;4H;z&#65533;X&#675;&#65533;&#65533;@&#65533;&#65533; *e&#65533;&#65533;&#65533;&#65533;&#65533;g)#&#65533;!b&#65533;&#65533; !6;&#65533;e&#65533;&#65533;)T:&#65533;&#65533;8&#65533;[&#1701;^&#65533;&#65533;&#65533;&#65533;`Z}D:h&#65533;&#65533;k&#65533;&#65533;&#65533;H&#65533;A'&#65533;e&#65533;&#65533;&#65533;cM&#65533;t&#65533;&#65533;&#65533;7&#65533; &#65533;&#65533;&#65533;x&#65533;&#65533;	&#65533;Q&#65533;&#65533;&#65533;G&#65533;&#65533;k&#65533;&#65533;J4&#65533;&#65533;8M&#1429;@&#65533;t[&#65533;&#65533;&#65533;&#65533;X&#65533;Z&#65533;D@v&#65533;i&#65533;&#65533;&#65533;&#1476;&#65533;&#65533;&#65533;&#65533;?:"&#65533;h%6&#65533;&#65533;&#65533;0Ay&#65533;#h&#65533;j&#65533;V!p&#65533;&#65533;8z&#65533;
&#65533;&#65533;&#65533;J&#65533;&#26066;[&#1577;,&#65533;C=VDy=&#65533;( %"&#65533;i&#65533;&#65533;Zn&#65533;&#65533;&#65533;^&#65533;&#65533;Z&#65533;q&#65533;&#65533;-P&#65533;&#65533;&#556;&#65533;8c&#65533;v&#65533;&#65533;&#65533;81&#65533;&#65533;w&#65533; &#65533;&#65533;&#1370;&#65533;w&#65533;]&#65533;&#661;&#65533;*s&#65533;&#65533;+P&#65533;&#65533;j&#65533;)&#65533;&#146;a&#65533;H&#65533;&#65533;&#65533; knt &#65533;&#65533;*H&#65533;&#65533;B&#65533;&#65533;&#65533;&#65533;&#65533;&#65533;V&#65533;tFfg&#65533;0x&#65533;j&#65533;F&#65533;&#65533;&#65533;ilK&#65533;X&#65533;k&#65533;3&#65533;&#65533;&#433;&#65533;&#65533;yxv&#65533;&#65533;&#65533;&#65533;fJ&+&#65533;&#65533;J&#65533;O&#65533;&#65533;@&#65533;f&#65533; &#733;3&#65533;&#65533;6&#65533;08+n&#65533;&#65533;&#65533;w&#65533;&#1604;[2$;NYe&#65533;%JK$ &#65533;X&#65533;?&#65533;a	&#65533;&#65533;K&#65533;b*z7S&#65533;k&#65533;&#65533;k&#65533;&#1771;&#65533;&#65533;&#65533;@&#65533;&#65533;&#65533;&#664;a+;s@u&#65533;&#65533;j&#65533;F&#65533;a	&#65533;&#65533;x&#65533;&#65533;&#65533;I&#65533;&#65533;6&#65533;&#65533;;nUk&#65533;{#!&#65533;q|&#65533;&#65533;&#65533;&#34487;&g&#65533;&#65533;&#65533;&#65533;&#65533;d&#65533;`&#65533;jbn&#65533;&#65533;&#65533;:&#65533;&#65533;&#&#65533;&#65533;v&#753;&#604;&#65533;&#1774;,p&#65533;&#65533;&#730;j)!	&#65533;&#65533;&#171;&#65533;"&#65533;K&#65533;&#65533;fp&#65533;&#65533;&#65533;&#65533;&#65533;&#65533;&#65533;&#65533;&#65533;&#65533;v&#65533;&#65533;&#65533;&#65533;6&#65533;&#65533;
*9&#1156;&#15035;&#65533;&#569;	&#65533;s}&#65533;$Y&#65533;u&#65533;&#65533;&#65533;&#65533;&#65533;&#420;	l&#65533;&#65533;&#65533;C&#65533;&#65533;&#762;1z&#65533;p&#65533;6tD&#65533;;&#65533;&#65533;F&#65533;V&#65533;&#65533;	z5&#65533;&#65533;&#65533;&#1589;&#65533;&#65533;&#65533;~&#65533;K&#65533;&#1878;&#65533;m&#65533;&#65533;&#65533;&#65533;O@&#65533;&#65533;E&#65533;&#65533;&#65533;&#65533;7[&#65533;
&#65533;F&#65533;B&#65533;Y&#65533;l&#65533;&#1791;&#65533;&#65533;&#65533;&#399;&#65533;&#573;&#65533;&#65533;&#65533;&#65533;&#65533; ;&#65533;&#65533;&#65533;f{f&#18104;&#65533; &#65533;&#65533;0I0yb&#65533;TxW&#65533;l&#65533;D&#65533;+&#65533;|&#65533;6&#149;V&#65533;&#65533;&#65533;w(&#65533;Z&#65533;&#65533;&#65533;&#65533;x&#65533;&#65533;&#65533;2L8&#65533;&#65533;g&#65533;&#65533;&#65533;&#65533;&#65533;&#65533; @(63"&#65533;&#65533;f&#65533;&#65533;y@&#65533;C&#65533;&#65533;go&#65533;&#276;&&#65533;L&#65533;&#65533;a&#65533;R&#65533;&#65533;&#1992;&#65533;&#65533;a&#65533;&#65533;&#65533;&#65533;&#65533;G&#65533;&#65533;&#65533;&#337;&#65533;n&#65533;&#65533;	)&#399;&#65533;W&#65533;&#65533;v&#65533;xL&#405;&#65533;&#5528;&#65533;&#65533;&#443;s&#65533;&#65533;&#65533;&#65533;	&#474;&#65533;&#40564;t\&#475;&#65533;&#65533;j,&#65533;&#65533;&#65533;$*2&#65533;zT}&#65533;w@&#65533;&#65533;
&#65533;&#65533;Q&#65533;&#65533;0Q	 &#65533;&#65533;&#65533;Y&#65533;3v&#65533;Yv &#65533;K*z&#600;&#65533;&#65533;4&#65533;&#65533;"&#65533;&#65533;tH&#65533;"&#65533;&#65533;&#65533;&#65533;G&#1707;&#65533;}&#65533;&#65533;&#65533;&#65533;&#65533;l$z8&#65533;&#65533;a&#65533;
&#65533;`u&#65533;1&#65533;&#65533;&#65533;@&#65533;&#65533;&#65533;[&#65533;&#65533;	&#65533;&#65533;{&#65533;&#65533;&#727;&#65533;&#65533;&#65533;&#65533;f&#65533;=&#65533;Q0'&#65533;&#65533;L&#65533;l&#65533;&#492;)&#65533;&#65533;K&#65533;iy&#65533;&#65533;&#65533;.&#65533;&#487;&#65533;&#65533;&#65533;h
&#65533;&#65533;&#65533;&#65533;&#65533;,&#65533;i&#65533;0y&#65533;
h&#65533;br9=&#65533;i&#65533;&#65533;#l&#65533;&#65533;&#721;W<h&#65533;L&#65533;w&#65533;&#65533;&#65533;&#65533;Y4&#65533;@&#65533;&#65533;&#65533;&#65533;&#65533;&#65533;&#65533;&#65533;&#65533;HRV&#65533;5L7&#65533;&#65533;o&#65533;
x&#65533;&#65533;&#65533;&#1294;&#65533;&#65533;3&#65533;&#65533;&#65533;&#65533;Mg&#863;h&#65533;3&#65533;`&#65533;&#65533;0[-i&#65533;P
&#65533;&#65533;&#65533;1_&#65533;z&#65533;&#65533;-&#65533;&#65533;0&#65533;&#65533;X	'4&#65533;6]&#65533;&#65533;Y-{	&#65533;y&#65533;&#65533;c3&#65533;~`&#1331;&#65533;&#65533;L-&#65533;'3&#65533;&#65533;&#65533;QM;&#65533;U&#65533;'&#65533;!&#65533;&#1395;&#65533;=&#65533;&#1029;a&#65533;NZ B &#65533;=C&#65533;&#403;HQ&#65533;"=&#65533;&#65533;W&#65533;&#65533;k}&#65533;m&#65533;S&#65533;&#65533;&#65533; &#65533;&#65533;sM&#65533;x2U`Go&#65533;&#65533;=2 \&#65533;`H&#65533;&#65533;Mb&#65533;&#65533;mP&#65533;] 	b0&#1372;&#65533;&#369;0&#1794;&#65533;k&#65533;0&#65533;&#65533;]&#65533;&#65533;p2&#65533;Pi%&#65533;&#65533;&#65533;de&#65533;&#65533;C&#65533;F%Qi&#65533;&#65533;&#65533;&#65533;&#65533;&#65533;i&#65533;&#65533;r&#65533;&#65533;&#65533;	&#473;|&#65533;&#65533;&#65533;&#65533;&#65533;3tCo&#65533;&#65533;J&#1806;0&#1165;&#65533;xe&#65533;&#65533;&#65533;&#65533;&#65533;&#65533;&#1845;E&#65533;&#65533;&#1310;f&#65533;>&#65533;&#65533;&#65533;&#65533;&#65533;hW&#65533;!&#65533;&#65533;&#834;&#1158;&#65533;&#65533;]&#65533;&#65533;&#65533;&#65533;&#65533;&#65533;
&#65533;&#65533;&#65533;P &#65533;&#65533;&#65533;&#65533;x&#65533;&#65533;ub&#2043;&#65533;T&#65533;]&#65533;2&#65533;&#65533;&#65533;&#65533;G&#65533;&#65533;Z
^&#65533; &#65533;w&#65533;&#65533;&#65533;D&#65533;&#65533;&#65533;2&#65533;P&#1946;E&#65533;&#65533;&#65533;&#65533;Ek&#65533;&&#65533;1&#1930;\&#65533;&#32639;&#65533;zj&#65533;\&#65533;&&#65533;&#65533;*&#65533;&#65533;;&#65533;&#1516;&#65533;O&#65533;2.&#65533;&#65533;&#65533;(&#65533;&#1134;l&#65533;8&#65533;	t&#65533;&#65533;e2&#65533;p
F [&#65533;&#65533;&#65533;&#65533;&#65533;&#65533;.i&#65533;&#65533;&#65533;8&#65533;!&#65533;&#65533; &#65533;:3&#65533; y&#65533;&#65533; {Yn&#65533; &#65533;&#65533;e]&#65533;&#65533;&#65533;@&#65533;3b&#65533;M&#65533;h&#65533;2%&#65533;|&#65533;&#65533;&#65533;'&#65533;&#65533;<-&#65533;] j@&#65533;=&#65533;&#65533;t&#65533;&#65533;&#44289;&#29846;&#65533;&#65533;&#65533;C)&#65533;1&#65533;pw5&#65533;&#65533;T&#65533;&#65533;; &#65533;m&#65533;&#65533;Y&#65533;#j&#65533;&#65533;&#65533;&#65533;a&#65533;&#65533;e&#65533; &#65533;|]&#1315;&#65533;&#65533;.&#65533;l&#65533;&#461;&#65533;`&#65533;'&#65533;&#65533;&#65533;&#666;UY&#65533;0&#65533;>&#65533;~&#65533;&#65533;H&#65533;N]J&#65533;Q&#65533;&#65533;&#1198;&#65533;&#615;&#65533;&#65533;&#270;&#65533;&#65533;&#65533;Z&#65533;&#65533;'&#65533;&#65533;&#65533;&#65533; N&#65533;^&#65533;&#65533;&#1086;# &#65533;p&#65533; hp&#65533;t%	&#1630;&#65533; #&#65533;&#65533;&#65533;'&#65533;/	&#65533;I&#65533;@&#65533;pi&#65533;P&#65533;&#65533;p&#65533;(&#65533;-&#65533;i&#65533;l&#65533;3&#65533;&#65533;&#65533;&#65533;&#65533;	!/ &#65533;p&#65533;&#65533;_&#65533;_&#65533;&#974;&#65533;;"&#53296;31~2&#65533; &#65533;{&#65533;	|P3&#65533;&#328;A&#65533;&#1093;&#65533;0&#65533;&#65533; '&#65533;U&#65533;&#65533;Z&#65533;&#65533;\&#65533;&#65533;&#483;&#65533;&#65533;&#65533;2&#65533;.&#65533;ML&#65533;&#65533;&#65533;&#1931;&#65533;&#65533;&#65533;&#65533;&#958;&#65533;&#65533;l`&#65533;f`&#65533;~&#65533;&#65533;@&#65533;!&#65533;0&#401;
&#65533;&#65533;&#42608;&#65533;&#65533;&#65533;I&#65533;&#65533;&#65533;&#65533;&#65533;~[&#65533;3&#65533;&#65533;&#65533;jm&#65533;&#65533;Z&#65533;&#65533;&#65533;&#65533;^&#65533;{X&#65533;&#65533;$&#65533;'&#65533;	&#65533;&#65533;&#65533;G&#65533;&#65533;&#65533;&#65533;&#2028;&#65533;&#65533;M&#65533;&#65533;&#65533;&#65533;&#65533;&#65533;&#65533;&#65533;&#768;
&#65533;&#65533;
)`&#65533;&#65533;&#65533;&#65533;O&#65533;?&#65533;&#65533;1&#65533;A&#65533;&#65533;&#65533;&#65533;V&#65533;&#65533;!&#65533;&#65533;&#65533;o6/&#65533;&#65533;&#65533;&#65533;l&#65533;&#65533;;&#65533;&#65533;&#65533;d86&#65533;&#65533;&#65533;&#65533;|&#65533;&#65533;&#65533;E&#65533;&#65533;&#65533;&#65533;&#65533;&#65533;&#65533;&#65533;	&#65533;&#65533;&#65533;	&#65533;&#65533;G&#65533;&#65533;&#65533;&#65533;&#65533;&#65533;o&#65533;&#65533;&#65533;&#65533;&#65533;&#65533;&#65533;&#65533;o&#65533;&#65533;C&#65533;P&#65533;&#65533;q2Tb&#65533;&#65533;E&#65533;&#65533;8&#1106;&#65533;&#65533;G&#65533;!E&#65533;&#65533;&#65533;&#332;F%&#65533;&#65533;d&#65533;2$&#65533;1e&#924;&#65533;&#65533;&#65533;4&#65533;q&#65533;&#65533;&#65533;O&#65533;A&#65533;
-&#65533;Q
H-`h-&#65533;a&#65533;S&#65533;Q&#65533;N&#65533;Z&#1386;&#1291;P&#65533;J&#7861;&#65533;S,&#142;&#65533;*&#1452;&#65533;i&#1370;X&#1750;&#53771;$<^&#65533;&#65533;&#65533;n&#65533;o &#65533;&#341;&#687;&#65533;&#65533;&#65533;&#65533;&#65533;&#560;a>&#65533;&#65533;&#65533;&#65533;&#65533;&#65533;2&#65533;&#65533;m&#65533;b&#65533;	&#65533;t&#65533;<&#65533;s&#65533;A&#65533;[fy$&#65533;&#65533;gu&#65533;Udm&#65533;u&#65533;&#65533;&#65533;|N&#65533;8&#65533;b&#65533;&#973;Cu&#65533;^&#65533;{&#65533;g&#65533;1&#65533;S&#65533;o&#65533;&#597;/w&#65533;5&#17950;`&#65533;2&#65533;&#65533;&#65533;&#65533;j&#65533;&&#65533;&#65533;&#65533;&#65533;&#65533;&#65533;x&#65533;&#65533;[n&#1762;&#65533;;&#65533;.&#65533;B&#65533;&#65533;&#65533;M%&#65533;&#65533;FI!u&#65533;&#65533;fK<&#696;&#65533;&#65533;H&#65533;&#65533;&#854;H"8&#65533;@!&#65533;<<&#65533;5&#65533;&#65533;I&#65533;&#65533;&#65533;C &#65533;N&#65533;`&#65533;"pF&#65533;&#65533;&#65533;~":V"&#65533;&#65533;7W&#1293;Ae&#65533;&#65533;&#65533; @ &#65533;&#65533;]&#65533;qG[rN$-Zi%&#65533;&#65533;&#65533;&#65533;&#1123;&#65533;P2+&#65533;&#65533;&&#65533;`&#65533;&#65533;&#921;*&#65533;$&#65533;J&#65533;&#65533; &#65533;&#65533;&#65533;S&#65533;=Cz/&#65533;&#65533;&#65533;&#65533;&#65533;&#65533;&#65533;+&#65533;N&#65533;&#65533;&#65533;d	&#65533;&#65533;"&#65533;7 9&#65533;&#65533;&#65533;#J0Z5s*I&#65533;&#65533;&#65533;&#65533;&#65533;Z&#65533;&#65533;&#65533;&#65533;&#1953;&#65533;D&#654;$&#65533;.&#65533;P&#65533;&#1169;`&#65533;S&#65533;l&#65533;q&#65533;895U&#65533;6<5(&#65533;Z&#65533;L&#65533;&#65533;&#65533;&#51212;&#65533;Vbr&#341;&#65533;,&#65533;&#65533;&#65533;&#65533;&#65533;&#65533;K&#65533;X&#65533; &#65533;&#65533;&#65533;h&#1584;c{2Y&#65533;&#65533;N&#65533;&#65533;3&#65533;&#65533;&#65533;&#65533;&#65533;H"&#65533;Z&#832;&#65533;&#65533;O&#65533;&#65533;OB+,`]v&#65533;&#65533; &#65533;6&#65533;&#65533;O&#65533;&#65533;&#65533;"&#65533;D&#65533;&#65533;C&#65533;*}&#65533;'H&#65533;}	F&#65533;&#65533;&#65533;F&#65533;V`&#65533;u[E&#65533;U&#65533;3&#65533;&#65533;Z&#65533;&#65533;aY&#65533;&#65533;n&#65533;\1&#65533;&#65533;&#65533;&#65533;&#65533;&#65533;b_&#65533;&#65533; &#65533;&#65533;&#65533;&#65533;Xa&#65533;&#65533;X&#65533;&#65533;-#J&#65533;0H&#65533;X*X&#65533;&#65533;
)&#65533;&#65533;&#65533;&#65533;p&#65533;%W@n&#65533;&#65533;&#65533;P&#65533;&#65533;8C&#65533;&#65533;: M<|&#65533;&#65533;&#65533;HI&#65533;_Um#S&#65533;&#65533;S&
&#1953;$&#65533;`!eLl&#65533;]
Cl&#65533;&#65533;&#65533;*$&#65533;Om&#168;&#65533;&#65533;&#65533;&#65533;c(&#65533;	&#65533;Jn.&#65533;&#65533;aWV&#65533;K&#65533;&#65533;9&#65533;7f&#65533;&#65533;6&#65533;&#65533;QD&#65533;P#:/&#65533;&#65533;0&#65533;&&#65533; ji&#65533;&#65533;A&#65533;Pd&#65533;2A&#65533;|&#65533;&#65533;&#1785;C&#65533;&#65533;A&#65533;}5&#65533;=J&#65533;#&#65533;X&#65533;&#65533;w&#65533;&#65533;&#65533;&#65533;\&#1471;&#65533;&#52173;&#65533;T&#65533;&#65533;6&#65533;&#65533;&#65533;&#65533;&#65533;&#65533;&#65533;&#65533;b$'*&#394;&#65533;5&#65533;p&#65533;9&#65533;&#65533;X^&#65533;e&#65533;&#65533;Y1IO3&#65533;&#65533;]&#65533;I&#65533;&#65533;FR{N&#65533;&#51279;&#65533;u&#1853;&#65533;"&#65533;qG&#65533;;&#65533;lM7&#65533;&#65533;&&#65533;7=&#65533;&#65533;&#65533;&#65533;&#65533;&#65533;pD6fP&#65533;&#65533;L &#65533;&#65533;#G&#65533;&#65533;xH&#65533;K&#65533;&#65533;&#65533;YuO
&#65533;xR&#65533;zB&#65533;&#65533;*J9F&#65533;&#65533; &#65533;|&#65533;&#65533;&#65533;]2&#65533;&#65533;&#65533;C&#4339;&#65533;&#65533;!B&#65533;&#65533;&#65533;&#65533; &#65533;&#65533;D(&#65533;(4&#65533;&#65533;.&#65533;!%&#65533;2&#65533;&#65533; H@ &#65533;qw&#65533;&#65533;&#65533;&#65533;&#65533;&#65533;k&#65533;Q&#65533;'&#65533;z&#65533;h&#65533;	@&#65533;&#65533;&#65533;Q&#65533;{&#65533; &#65533;&#65533;#&#65533;&#65533;bM+R&#65533;&#65533;&#65533;B&#65533;&#65533;&#65533;!	&#65533;q&#65533;1&#65533;P&#65533;JQ&#65533;&#65533;(&#65533;CLV P&#65533; &#65533;&#65533;4F&#65533;K&#65533;&#65533;&#65533;X.&#65533;|&#65533;[&#65533;K<7&#65533;.Dv_&#65533;c&#65533;~q&#65533;&#65533;`&#1822;&#65533;&#65533;y&#65533;`@&#65533;Y&#65533;&#65533;8&#420;&#65533;&#65533;|&#65533;#\&#65533;0&#50512;%&#65533;:$"&#65533;(G&#65533;f3|&#65533;a&#65533;3T&#65533;&#65533;&nY&#65533;&#65533;d,b&#65533;-_&#65533;2&#65533;{&#65533;b;&#65533;Y&#65533;Z4&#65533;mv,&#65533;&#65533;L&#65533;&#65533;e&#65533;&#65533;.&#65533;4&#65533;a zP&#65533;&#65533;&#65533;7&#65533;&#65533;C&#65533;&#65533;	&#65533;&#65533;&#65533; &#65533;R&#65533;&#65533;d&#65533;d>&#65533;s&#65533;QSq=&#65533;0<(&#65533;&6y&#65533;.#N&#65533; 8&#217;>&#1169;&#65533;.&#65533;&#65533;&#65533;&%&#65533;&#65533;&#65533;&#65533;&#65533;- &#65533;S&#65533;Ss&#65533;g+y&#65533;Wr&#65533;)&#65533;A&#65533;Tv&#65533;Nk!Q&#65533;n&#65533;&#65533;Q&#65533;&#65533;&#65533;&#65533;&#65533;AE[&#1026;&#65533;}&#643;X&#65533;&#65533;%&#65533;&#65533;/^&#65533;&#65533;W&#65533;&#65533;K&#65533;P&#65533;&#528;&#65533;&#65533;&#65533;&#65533;3&#65533;qW&#65533;&#65533;&#65533;&#65533;@&#65533;H&#65533;#nr=&#65533;i(q&#1567;&#65533;(&#65533;&#65533;&#65533;&#65533;&#65533;&#65533;&#65533;&#65533;&#65533;&#65533;&#65533;&#65533;&#65533;?&#65533;
&#1064;I&#65533;^Ahg&#65533;&#65533;^&#65533;&#65533;_;&#65533;1&#65533;	&#65533;`*&#65533;hG&#752;fvT&#65533;&#1956;&#65533;&#65533;&#65533;C9&#65533;p&#65533;&#65533;&#65533;&#65533;&#65533;&#65533;&#65533;]&#65533;Ejp&#65533;&#65533;&#65533;<%ls&#1481;X&#65533;,&#65533;'&#65533;&#65533;&#65533;%DA\V&#65533;&#65533;F&#65533;&#65533;&#65533; '&#65533;X&#65533;&#65533;&#65533;&#65533;'SAT&#65533;&&#65533;&#65533;&#65533;e&#65533;m=&#65533;&#665;&#65533;&#65533;nk&#65533;&#65533;^&#65533;&#65533;0&#65533;&#65533;&#721;&#65533;&#1609;Qf&#65533;&#65533;&#37996;&#65533;&#65533;j&#65533;uG'u&#65533;H|&#65533;&#65533;R&#65533;&#65533;n&#65533;a&#65533;&#65533;'e&#65533;&#65533;o&#65533;";&#65533;&#65533;\&#65533;&#65533;&#65533;&#65533;&#1040; #
&#65533;o&#65533;&#65533;&#65533;&#65533;V' HX}k0&#65533;&#65533;&#65533;xE&#65533;&#65533;&#65533;~&#1002;#&#65533;,&#65533;k$&#65533;{/V&#65533;&Y+&#65533;Q0&#65533;&#65533;+J&#65533;QP&#65533;A&#65533;F&#65533;&#1227;&#65533;&#190; j&#65533;&#65533;"&#321;&#65533;&#65533;&#65533;q&#65533;O/&#65533;:&#65533;"e&#65533;;{&#473;&#65533;&#65533;i#&#65533;&#65533;2&#65533;&#65533;&#65533;&#17180;&#65533;&#65533;#&#65533;&#65533;&#65533;&#65533;-<&#65533;&#65533;U&#65533;-P&#65533;%G:&#65533;&#65533;&#65533;&&#65533;.C&#65533;x&#65533;&#65533;(%&#65533;&#65533;[aOC&#65533;&#65533;&#65533;&#65533;(&#65533;'&#65533;P&#65533;,Y&#65533;G&#65533;&#65533;t&#65533;&#65533;=oP&#65533;ph&#65533;!&#65533;$&#65533;t<a&#65533;2[f&#65533;}&#65533;xRp&#65533;&#65533;&#65533;L&#65533;&#65533;p&#65533;z&#65533;?&#65533;&#65533;v&#65533;1&#65533;&#65533;&#65533;N&#65533;&#65533;I&#65533;&#65533;,%&#65533;h&#65533; &#32773;}&#65533;-k9E[>&#65533;&#65533;b&#65533;j&#65533;p&#65533;&#65533;L&#65533;,S_}&#65533;7&#65533;:&#65533;*&#392;&#65533;&#65533;	&#65533;Z2&#65533;&#65533;u&#65533;&#65533;-&#65533;`C&#65533;&#65533;&#65533;C&#65533;&#65533;&#65533;b&#65533;8&#65533;&#65533;D&#65533;m&#65533;RE&#65533;9GpP&#65533;}l&#65533;&#65533;w(&#65533;}&#65533;&#65533;X&#65533;k&#65533;&#65533;W&#65533;&#65533;&#65533;&b&X&#65533;o&#65533;&#1224;&#65533;y&#65533;&#65533;ys&#65533;&#65533;&#65533;% &#65533;&#65533;<&#65533;&#65533;&#65533;GPQ$&#65533;&#65533;#0&#65533;&#65533;'&#65533;KA&#65533;&#65533;&#65533;&#21598;?&#65533;&#65533;&#1918;&#65533;&#65533;&#65533;\&&#65533;V&#1086;&#65533;&#65533;&#65533;&#65533;&#65533;>[&#65533;&#761;&#65533;H&#65533;&#65533;#&#65533;&#65533;&#65533;&#1089;&#65533;&#65533;&#65533;n&#65533;"Y4&#65533;{&#65533;&#65533;n&#65533;&#65533;=&#65533;I<"&#65533;s&#65533;B&#65533;&#65533;'|&#65533;&#65533;&#65533;&#65533;|&#65533;r)hsU&#65533;&#65533;&#65533;&#65533;k&#65533;&#65533;&#65533;&#65533;&#65533;&#65533;&#65533;&#65533;dof&#65533;&#65533;G&#65533;&#65533;n&#65533;Oel9&#65533;&#65533;D&#65533;n*y&#65533;PZX&#65533;}&#65533;&#65533;&#65533;&#1884;#K>=&#65533;j&#65533;M&#65533;]&#65533;/5&#65533;{&#65533;Rv<"G&#65533;*&#65533;4&#65533;&#745;B&#65533;uFX~&#65533;fo&#65533;&#65533;e~$J&#65533;&#65533;s &#65533;&#1928;{&#65533;&#65533;&#65533;sRko)&#65533;&#65533;&#65533;H&#65533;ZMJ&#65533;|"&#65533;7&#65533;&#65533;&#65533;&#65533;&#65533;C6&#65533;&#65533;{&#65533;&#65533;o&#65533;v/&#65533;&#65533;^F&#65533;&#65533;&#65533;&#65533;;&#65533; -8&#65533;&#65533;J`	&#65533;`>&#65533;&#65533;>&#65533;&#65533;>&#65533;`@&#65533;&#65533;&#52938;&#65533;&#65533;$&#65533;1&#1227;&#65533;&#65533;? &#65533;5&#65533;iN`+{&#65533;&#65533;Zs"t&#65533;t&A&#65533;L`|&#65533;L&#65533;{&#65533;9D&#65533;&#65533;&#65533;&#65533;&#65533;&#65533;&#65533;&#65533;&#65533;?&#65533;&#65533;&#65533;y&#65533;r &#65533;s&#65533;&#65533;&#65533;h"#<A#D&#65533;(XB&lB'l&#65533;&#65533;&#65533;-&#65533;&#65533;&#65533;&#65533;=KA&#65533;N&#562;&#65533;	$DA&#65533;c&#65533;&#65533;A2&#65533;2<C3&#65533;F`=CB&#65533;|&#65533;&#65533;=&#65533;&#65533;&#65533;&#65533;'&#65533;&#65533;;dC&#65533;+&#65533;a&#65533;&#65533;k&#65533;&#65533;&#65533;&#65533;_&#65533;&#65533;g&#65533;&#65533;O&#65533;CT&#65533;&#65533;&#65533;p1&#65533;&#65533;d&#65533;&#65533;/&#65533;C~&#65533;DK&#65533;DL&#65533;DM&#65533;~&#65533;N&#65533;P&#65533;|p&#65533;9&#65533;&#65533;9&#65533;&#65533;&#65533;&#65533;98|&#65533;@&#65533;6&#65533;&#65533; 	&#65533;&#65533;!&#65533;6&#65533;&#65533;L[&#1585;!Z&#65533;&#65533;`C&#65533;b&#65533;&#65533;#+E`&#65533;#&#65533;&#65533;&#65533;@&#65533;9DD|&&#65533;&#65533;LH&#65533;^&#1669;&#65533;0&#65533;"&#65533;&#65533;&#65533;&#65533;MEo&#65533;&#65533;o&#65533;DOdU\EV&#65533;&#65533;&#65533;{E&#65533;&#65533;A&#65533;s&#65533;\dG"dS#	&&#65533;>Z&#65533;4[&#65533;&#65533;&#1506;&	9-&#65533;&#65533;g
S&#65533;8&#176;&#65533;/&#65533;&#65533;a&#65533;30|&#65533;|&#65533;Q&#65533;r4G&#65533;l&#65533;&#65533;&#65533;X&#65533;E&#65533;s&#65533;G[T7&#65533;&#1257;#&#65533;H&#65533;&#65533;E&#65533;&#65533;Q&#65533;"N&#65533;'Hj&#65533;2&#65533;hA&#65533;"&#65533;=h
,"&#65533;1&#65533;
H&#65533;?@&#65533;&#65533;&#65533;BNY&#65533;&#65533;&#65533;e&#65533;&#65533;&#520;&#65533;H8&#65533;&#567;&#15481;{GxtG&#65533;|J&#65533;#I&#65533;&#65533;0$DGXaB!	&#65533;j/&#65533;#0t&#65533;&#65533;b2&#65533;>&#65533;#&#65533;<K&#65533;&#65533;&#65533;	&#65533;&#65533;&#65533;&#65533;
&#65533;3&#65533;&#65533;p&#65533;&#65533;r&#519;&#65533;K&#65533;&#65533;Kt&#65533;&#65533;&#65533;&#1786;vL&#360;L&#65533;&#65533;E&#65533;&#65533;&#65533;8&#65533;0&#65533;&#65533;&#65533;&#652;&#65533;
&#65533;2&#65533;&#65533;I&#65533;&#65533;&#65533;&#65533;S&#65533;&#65533;&#65533;&#65533;&#65533;ynx&#65533;&#65533;&#65533;M&#65533;&#65533;&#65533;I&#65533;B&#65533;LM&#65533;,L&#65533;&#65533;&#65533;&#65533;$&#65533;&#65533;-l F|-&#65533;4&#65533;&#50931;Gc&#65533;d&#65533;&#65533;&#65533;&#796;>&#65533;&#65533;s&#65533;h&#65533;Im&#65533;FE*&#65533;\N&#65533;d&#65533;t&#65533;t#M&#65533;TJ&#65533;GtbMw<&#65533;H&#65533;N&#65533;&#65533;M&#65533;+&#65533;&z&#65533;&#65533;k&#65533;I&#65533;&#65533;c&#65533;\&#65533;&#65533;&#65533;&#65533;D&#65533;&#65533;4N&#65533;&#65533;&#65533;O&#65533;&#65533;&#65533;&#65533;4G&#43837;x\M&#65533;&#65533;)&#65533;&#1853;&#65533;LL&#65533;&#65533;&#65533;&#65533;5&#65533;6&#65533;&#65533;*B C]&#65533;&#65533;c&#65533;&#65533;&#65533;&#65533;&#65533;L&#65533;&#65533;K&#65533;&#65533;o{I&#65533;,&#139;&#1543;u&#65533;p&#1799;&#65533;Ei&#65533;-&#65533;&#65533;&#65533;&#519;E&#65533;St&#548;&#65533;II&#65533;QP&#65533;&#65533;&#65533;O&#65533;Q&#65533;&#65533;&#65533;&#65533;&#65533;J&#65533;&#65533;l&#65533;N&#65533;d/B&#65533;&#65533;&#65533;&#65533;&#65533;&#65533;	5&#65533;u&#65533;-&#65533;e&#1120;Q Q=&#65533;
S&#65533;R&#65533;50 &#65533;$&#65533;&#65533;&#65533;&#65533;&#65533;&#65533;&#65533;&#65533;&#65533;P&#65533;rJ&#65533;m&#65533;&#65533;&#65533;(MS &#65533;&#65533;&#65533;&#65533;3&#65533;&#65533;&#65533;&#65533;8jR
&#65533;I&#65533;&#65533;&#65533;S&#65533;p&#65533;&#65533;&#65533;&#65533;n2&#65533;&#65533;	z &#65533;&#65533;E2-&#65533;T&#65533;&#65533;TJ&#65533;]&#65533;'&#65533;&#65533;K&#65533;dS&#65533;t&#65533;&#132;S&#65533;&#65533;SRs.&#65533;&#65533;:=&#1404;bO&#65533;&#65533;S&#65533;&#65533;SN&#65533;R&#65533;&#65533;A&#65533;DX9&#65533;5P&#65533;&#65533;(&#65533;\0ERVaViPS&#65533;R&#65533;M&#65533;T&#1260;Tg&#65533;&#65533;G&#65533;&#65533;N&#65533;&#65533;&#65533;S&#65533;&#65533;m&#683;&#65533;)@=A]@&#65533;	&#65533;'V]&#65533;&#65533;r&#65533;<&#65533;&#1246;&#488;)QO&#65533;&#65533;&#65533;c&#65533;&#65533;a=VV&#65533;VS&#65533;4Ef&#65533;O9&#65533;&#65533;'T&#65533;VjX&#65533;&#65533;V&#65533;&#1377;&#65533;):<R&#65533;&#65533;&#65533;	/tW&#65533;(W9T&#65533;.M&#65533;thWK&#769;&#1708;+w&#65533;=>&#65533;Ky&#65533;b&#65533;R&#65533;X&#65533;Wz&#65533;&#65533;&#65533;WS&#65533;Q&#65533;%XNu&#1219;&#65533;V&#65533;&#65533;Vl&#65533;!UH&	&#65533;Y&#65533;\J&#65533;
e&#65533;&#65533;&#65533;X+5:Y	&#65533;'xB&#65533;Ue5x &#65533;&#65533;/EY1&#65533;d&#65533;stY&#65533;jG&#65533;&#65533;&#65533;&#65533;&#1343;Pm"&#65533;&#65533;&#522;&#65533;&#65533;&#65533;&#65533;Y1&#65533;LDJ&#65533;t	x&#65533;Xo&#811;&#65533;[&#65533;&#65533;D&#65533;[&#65533;}&#1104;xZ&#65533;p&#65533;&#65533;ZDW&#65533;{&#460;&#1729;&#65533;&#65533;8&#65533;&#65533;&#65533;*&#65533;S[i&#65533;X0&#65533;ql&#65533;c(&#65533;t &#65533;&#65533;&#65533;&#1407;UYd&#65533;&#65533;\&#65533;=&#65533;,]&#65533;&#1549;2&#65533;&#65533;E\&#65533;$Ru&#65533;&#65533;&#65533;E&#65533;9&#65533;&#65533;&#65533;&#65533;l&#65533;&#65533;&#842;&MSw&#65533;&#65533;&#65533;\&#65533;&#65533;Q&#65533;&#65533;D&#65533;&#65533;Z&#65533;&#65533;&#1743;(&#1705;5;&#65533;&#65533;4&#65533;&#65533;&#65533;&#65533;%&#65533;he&#1880;e&#65533;&#65533;&#65533;&#1247;F&#65533;&#65533;&#65533;`&#65533;&#1814;P&#65533;=&#65533;g&#65533;&#65533;&#65533;]k&#65533;L&#65533;M_&#65533;&#65533;&#65533;&#65533;&#65533;?!<&#65533;&#65533;&#65533;_&#65533;&#65533;_&#65533;&#65533;@&#65533;}&#65533;&#65533;l&#65533;&#65533;}&#65533;&#65533;1&#65533;&#65533;&#65533;&#65533;u&#65533;&#65533;JJ5_&#65533;B`&#65533;&#65533;&#65533;&#65533;_&#65533;K&#65533;&#65533;=&#65533;`<&#65533;_&#1923;]&#65533;&#65533;l&#65533;&#65533;9&#65533;&#4060;&#65533;V`~^L}`>&#65533;&#65533;&#65533;&#6129;&#65533;J=&#65533;ca&#149;a&#65533;&#65533;Fav&#65533;^`&#65533;&#65533;&#65533;&#65533;&#65533;a&#65533;a&#65533;&#65533;`!.b&#65533;&#65533;&#65533;k&#65533;&#65533;&#65533;t&#65533;$fb#~b(&#65533;b&#65533;&#65533;v+&#65533;&#65533;b&#65533;+&#65533;_)6_&#65533;&#65533;&#65533;` &#65533;&#65533;&&#65533;26&#65533;3~`&#65533;Tc4N&#65533;6v&#65533;7&#65533;&#65533;8&#65533;c9&#65533;c;f&#65533;;&#65533;c=&#65533;&#65533;=&#65533;c?&#65533;&#65533;7&#65533;&#65533;,&#65533;cB&#65533;:6d.&#65533;BFdF>&#65533;F~&#65533;E&#65533;dI&#65533;&#65533;I&#65533;&#65533;J&#65533;&#65533;KN&#65533;%VdG&#65533;&#65533;N~dK&#65533;%&#65533;dL&&#65533;R>eS&#65533;&#65533;T^eUfeT~&#65533;6%1neX&#65533;eD&#65533;QveZ&#65533;e]&#65533;e_&#65533;e`&#65533;&#65533;^&#65533;`.&#65533;&#65533;&#65533;V&#65533;m9e^ff&#65533;fv&#26187;&#65533;g&#65533;f&#65533;&#65533;fkn^j&#65533;fl&#65533;fn&#65533;fo&#65533;fp&#65533;ngi&gq>gt6&#65533;t^&#65533;T&#65533;&#65533;D(gx&#65533;gy~&#65533;y&#65533;g{&#65533;g|^&#65533;|&#65533;&#65533;}&#65533;g&#65533;&#65533;h&#65533;h&#65533;.h&#65533;>h&#65533;&#65533;^h&#65533;n&#65533;f&#65533;@&#65533;^&#65533;h&#65533;&#65533;&#65533;h&#65533;&#65533;h&#65533;&#65533;h&#65533;&#65533;h&#65533;&#65533;h&#65533;&#65533;h&#65533;i&#65533;i&#65533;.i&#65533;>i&#65533;Ni&#65533;^i&#65533;ni&#65533;~i&#65533;&#65533;&#65533;f]Au&#65533;g&#65533;&#65533;i&#65533;&#65533;i&#65533;&#65533;i&#65533;&#65533;i&#65533;j&#65533;j&&#65533;&#65533;NH&#65533;Nj&#65533;^j&#65533;nj&#65533;~j&#65533;&#65533;j&#65533;&#65533;j&#65533;&#65533;j&#65533;&#65533;j&#65533;&#65533;j&#65533;&#65533;j&#65533;&#65533;j&#65533;&#65533;UU&#65533;&#1633;&#65533;j&#65533;.k&#65533;>k&#65533;Nk&#65533;^k&#65533;nk&#65533;&#65533;&#65533;&#65533;q&#65533;m~k&#65533;&#65533;k&#65533;&#65533;k&#65533;&#65533;k&#65533;&#65533;k&#65533;&#65533;&#65533;&#202;k&#65533;&#65533;k&#65533;l&#65533;.l&#65533;>l&#65533;Nl&#65533;fj&#65533;FO&#65533;f&#65533;~l&#606;&#65533;&#550;&#65533;&#694;l&#830;&#65533;&#65533;&#65533;&#65533;&#65533;&#65533;l&#65533;&#65533;&#65533;&#65533;&#65533;&#65533;m&#65533;&#65533;&#65533;>m&#65533;Nm&#65533;^m&#65533;>&#65533;tC&#65533;&#65533;P&#65533;2\4m&#65533;nm&#65533;&#65533;m&#1918;&#65533;&#65533;&#65533;m&#65533;&#65533;&#65533;&#65533;&#65533;&#65533;&#65533;&#65533;&#65533;&&#65533;&#65533;6&#65533;&#65533;&#65533;G&#65533;		Ehn&#65533;~n&#65533;&#65533;=&#65533;n&#65533;n&#65533;n&#65533;n&#65533;&#65533;n&#65533;&#65533;n&#65533;&#65533;n&#65533;&#65533;&#65533;&#65533;o&#65533;&#65533;&#65533;6&#65533;&#65533;F&#65533;&#65533;V&#65533;&#65533;f&#65533;&#65533;v&#65533;&#65533;&#65533;&#65533;&#65533;&#65533;o&#65533;&#65533;&#65533;&#65533;&#65533;o&#65533;&#65533;o&#65533;&#65533;&#65533;&#65533;&#65533;&#65533;!&#65533;&#65533;&#65533;&#1646;p?p/p_pOpopp	&#65533;p
&#65533;&#65533;
&#65533;p&#65533;&#65533;&#65533;p&#65533;&#65533;&#65533;&#65533;&#65533;&#65533;/q7&#65533;OqW&#65533;oqq&#65533;q/&#65533;&#65533;c&#65533;q&#65533;&#65533;&#65533;&#65533;&#65533;  !&#65533; V ,0 h r&#65533;  &#65533; &#65533;H&#65533;&#65533;&#65533;&#65533;*\&#560;&#65533;&#199;#J&#65533;&#65533;&#65533;&#331;3j&#65533;&#561;&#65533;&#463; C&#65533;I&#65533;&#65533;&#595;(S&#65533;\&#626;&#65533;&#727;0c&#668;I&#65533;&#65533;&#859;8s&#65533;&#65533;&#627;&#65533;&#991;@&#65533;&#65533;|1!&#65533;&#1059;H&#65533;*]&#692;&#65533;&#1221;.&#65533;&#65533;&#1387;X&#65533;j&#65533;&#65533;U&#65533;$&#65533;&#65533;&#1589;&#65533;&#1651;h&#1258;	&#65533;+6&#65533;&#669;K&#65533;&#65533;&#1900;6< w&#65533;&#379;&#65533;Le
{&#2030;(B&#65533;&#65533;&#65533;&#144;#K&#65533;,&#65533;&#65533;&#65533;FS&#65533;&#825;&#65533;&#65533;2H 3&#65533;&#1000;S&#65533;V&#65533;&#202;&#65533;&#65533;v&#65533;&#65533;@|c&#65533;&#65533;&#891;w&#65533;'L&#65533;&#65533;@C&#65533;qO#&#65533;)&#65533;m&#65533;&#65533;&#65533;&#65533;&#65533;N&#65533;&#65533;R3&#65533;&#65533;^&#65533;8&#65533;!I&#65533;&#65533;<&#65533; A&#65533;c&#65533;&#65533;_&#65533;~&#65533;&#65533;&#65533;#&#65533;s&#65533;@&#2040;&#65533;&#65533;&#65533;&#65533;&#1023;&#65533;S&#65533;&#65533;\_&#65533;h&#65533;&#65533;)&#65533;&#1986;&#65533;&#1399;&#65533;&#65533;&#65533;&#16384;&#65533;-&#65533;&#65533;&#65533;!&#65533;&#65533;R&#65533;&#194;&#65533;0&#65533;&#65533;&#65533;&#65533;P&#65533;r/&#65533; &#65533;m` Vt&#65533;(&#65533;,&#65533;b&#65533;$&#65533;&#65533;&#65533;Lm&#65533;\X&#65533;)&#65533;Di&#65533;H&&#65533;&#65533;L6&#65533;&#65533;PF)&#65533;TVi&#65533;Xf&#65533;&#65533;c
&#65533;Wp&#65533;&#65533;p&#65533;p&#65533;&#65533;g&&#65533;B&#65533;&#65533;@s&#65533;&#65533;FUEZ&#65533;)&#65533;t&#65533;i&#65533;x&#65533;&#65533;|&#65533;W&#65533;bj&#65533;vc6x&q=&#65533;9K50@a&#65533; &#65533;(&#65533;&#65533;}9&#65533;|&#65533;b*b&#65533;&#65533;&#65533;pbL3&#65533;g^&#65533;&#65533; &#65533;&#65533;&#65533;&#65533;&#65533;d&#65533;f&#65533;j&#65533;&#65533;&#65533;
&#65533;&#65533;d&#65533;&#1698;i(&#65533;&#65533;&#48064;&#65533;@h~&&#65533;&#65533;j&#65533;&#65533;&#65533;&#65533;&#65533;&#65533;-M&#65533;+&#65533;&#65533;&#65533;
&#65533;&#1322;&#65533;&#65533;fj&#65533;&#65533;Vp(q/&#65533;h&#65533;&#65533;&#65533;Za&#65533;&#65533;&#65533;&#65533;&#65533;&#65533;&#65533;&#65533;&#65533;+&#65533;&#65533;pm&#65533;&#65533;
&#65533;,&#65533;&#810;&#65533;&#138;&#65533;(&#65533;tJ&#65533;k&#65533;&#65533;'&#65533;&#65533;&#65533;cI/A&#65533;&#65533;&#65533;&#65533;D~&#65533;A&#65533;&#65533;&#65533;&#1315;&#65533;`&#65533;D&#65533; &#65533;&#65533;&#65533;~&#65533;Z:q&#65533;C&&#65533;,&#65533;&#65533;$&#65533;&#65533;&#65533;&#65533;jb&#65533;"&#65533;lsM&#65533;&#1282;
&#65533;&#65533;Lq&#65533;&#578;W&#65533;&#65533;!&#65533;&#65533;&#65533;ho&#65533;v&#65533;&#65533;L&#65533;&#1317;&#65533;>&#65533;Xq}&#65533;gj&#65533;%&#65533;&#65533;&#65533; &#65533;&&#65533;q&#65533;`&#65533;&#65533;&#65533;&#65533;&#65533;F-5&#65533;&#65533;Um&#65533;+&#65533;&#65533;hid&#65533;&#65533;&#65533;t&#65533;-Q&#65533;e&#65533;&#65533;&#65533;&#65533;&#65533;z&#65533;=&#65533;HQ&#65533;vn&#65533;&#65533;=&#65533;w&#65533;&#65533;&#65533; &#65533;&#65533;$Q&#65533;&#65533;n&#65533;&#65533;&#65533;g&#65533;&#65533;&#65533;U.J&#65533;&#65533;z;&#65533;&#65533;L&#65533;&#65533;k&#65533;4&#65533;M&#65533;P&#65533;&#65533;&#65533;&#65533;&#65533;s&#65533;y&#1952;G-&#65533;&#65533;2&#65533;&#65533; &#65533;&#35002;&#65533;&#65533;&#65533;&#65533;&&#53899;&#65533;d}~&#65533;&#65533;N&#65533;&#65533;/&#65533;&#65533;Cm&#65533;&#65533;&#65533;&#65533;<J,8&#65533;&#65533;&#65533;O/&#65533;&#65533;;&#65533;&#65533;&#65533;:>I ,&#65533;x&#1743;/&#65533;&#65533;&#65533;Uo&#65533;&#65533;&#65533;&#65533;&#65533;"u&#65533;=&#65533;&#65533;c]&#65533;H&#65533;O&#590;&#65533;&#65533;&#65533;$&#65533;'&#65533;{&#1739;&#65533;r&#65533;
Z&#65533;&#65533;T&#65533;A&#65533;V&#65533;&#65533;-&#65533;r\&#65533;&#65533;N&#65533;=&#65533;&#65533;&#61758;&#65533;WOv&&#65533;=p'k&#65533;&#65533;&#65533;&#65533;&#65533;&#65533;d&#65533;&#65533;rD&#65533;&#420;Qo&#65533;	&#65533;mH&#65533;IIc&#65533;A&#65533;&#65533;&&#65533;&#65533;&#65533;P&#65533;aOr &#65533;&#65533;P&#65533;cE&#65533;b&#836;&#65533;C&#65533;y~?b&#65533;&#65533;r&#65533;!&&#65533;KD&#65533;o&#65533;E&#65533;i&#65533;t&#65533;&#65533;rQ&#65533;*i.9&#65533;&#65533;D&#65533;nMp&#65533;q&#65533;&#65533;&#65533;B&#65533;ds<Kp&#65533;A~m$J|A
4&#65533;2&#65533;X&#65533;&#65533;&#65533;&#65533;h&#65533;N&#65533;&#65533;J&#65533;|&#65533;M``G&#1172;&#65533;#U&#65533;&#65533;qb8 &#65533;&#65533;Mz&#65533;e&#65533;H&#65533;&#65533;$&#659;&#65533;&#65533;	(C&#65533;0&#65533;/&#65533;&#65533;H@@&#65533;K&#65533;&#65533;h&#65533;&#65533;&#65533;,&#65533;)&#65533;&#65533;%&#65533;&#1036;&#65533;4&#65533;I&#65533;&&#65533;&#65533;&#65533;IL&#65533;8&#65533;&#65533;&#65533;&#65533;&#65533;&#65533;;f2&#1780;L &#65533;sW&#65533;b.&#65533;<_&#65533;&#65533;rl&#65533;09`;&#65533;&#65533;Gkb&#65533;9&#761;&#65533;L&#65533;8&#65533;&#65533; _&#65533;0!&#65533;&#65533;&#65533;&^&&#65533;@j&#65533;&#65533;&#65533;&#65533;hXlI&#512;Zx2&#65533; &#65533;&#65533;%b&#65533;3&#65533;&#65533;&#65533;#?&#65533;YNA&#65533;&#65533;&#65533;Mi&#65533;&#65533;wNZ&#1632;&#65533;D&#65533;>#J&#65533;eZ&#65533;&#65533;xD&#65533;Jwj&#65533;&#65533;g@&#65533;&#65533;&#65533;f:&#1178;&#65533;&#65533;&#65533;@&#65533;M;&#65533;&#65533;&#65533;<&#65533;j&#65533;(@&#65533;}&#65533;&#65533;5E&#65533;&#65533;n&#641;&#65533;
|&#65533;&#65533;&#65533;RF&#65533;&#65533;&#65533;n&#65533;&#65533;&#65533;&#65533;Z&#65533;X>hg&#65533;&#65533;&#65533;&#65533;Nn&#65533;&#65533;&#65533;&#65533;&#65533;&#65533;&#65533;&#1275;5>U&#65533;&#65533;&#65533;ed`&#65533;&#65533;x&#65533;q&#363;b)&#65533;&#65533;&#65533;&#65533;H&#65533;&#65533;&#65533;&#65533;0&#65533;&#65533;&#65533;)&#65533;Y&#65533;$&#65533;uI&#65533;E 7&#65533;~&#65533;au&#65533;Y&#65533;z`[&#65533;iAB&#65533;_&#65533;Z(B&#65533;&#65533;&#65533;&#65533;b&#65533;&#65533;&#65533;&#65533;:&#65533;T>&#65533;&#65533;&#65533;l&#65533;&#65533;&#65533;&#65533;P$&#65533;&#65533;v&#65533;[&#65533;&#65533;,p)&#65533;&#65533;P@&#65533;&#65533;}&#65533;&#65533;&#65533;&#65533;"&#65533;:i9&#65533;&#65533;&#1782;H&#65533;&#65533;N7&#65533;:&#65533;-}&#65533;Y&#65533;l- '&#65533;&#65533;&#65533;&#65533;6f&#65533;&#65533;6,&#65533;&#65533;&#793; &#65533;&#310;&#65533;q&#65533;y&#65533;S&#65533;&#936;PP&#65533;j&#65533;_&#65533;&#65533;&#65533;&#65533;yV&#65533;&#65533;&#65533;l[*&#65533;&#65533;&#65533;K_J%&#65533;R&#1784;&#65533;&#65533;&#65533;&#65533;&#65533;p&#65533;8%&#65533;<&#65533;	&#65533;%&#65533;0&#65533;u`Xuxt&#65533;&#65533;&#65533;G&+&#65533;X&#65533;&#835;&#1413;E&#65533;&#65533;o&#65533;8&#65533;0B`aw2pnq@&#65533;&#65533;5&#65533;&#1089;&#65533;&#65533;L &#65533;Y(d&#65533;&#65533;&#65533;}/&#65533;S0-1D+&#65533;$"&#65533;s@&#65533;N?b&#65533;&#65533;&#65533;&#65533;&#65533;~&#65533;&#734;&#65533;Ln9Na&#65533;`sF&#65533;2$&#65533;C3	&#65533;\&#65533;*&#65533;&#65533;&#65533;p&&#65533;L&#65533;&#65533;N&#65533; &#65533;&#65533;&#65533;!v`AS&#65533;&#65533;g&#65533;_&#65533;&#65533;X&#65533;&#65533;&#65533;&#65533;&#65533;&#465;p&#65533;NL&#65533;Id&#65533;&#370;&#65533;&#65533;0]"x&#65533;&#1392;&#65533;&#65533;&#65533;P&#65533;P&#65533;,&#36832;&#65533;Y&#65533;&#65533;&#65533;&#65533;&#65533;I&#65533;&#65533;'s&#65533;&#65533;V&#65533;K&#65533;&#65533;N&#65533;&#65533;&#65533;&#65533;&#65533;&#65533;&#65533;&#65533;5&#65533;&#65533;k&#65533; &#65533;aO#v&#65533;v&#65533;&#65533;c/&#65533;&#65533;&#65533;&#65533;.c0@&#65533;-&#65533;&#65533;&#675;&#65533;41&#65533;&#65533;j#D&#65533;-C&#65533;&#65533;&#65533;)&#65533;$&#65533;&#65533;&#951;&#355;;&#65533;&#65533;&#65533;>&#65533;}	&#65533;&#65533;%&#65533;&#65533;,I&#65533;.&#2004;&#65533;F&#65533;&#65533;"O&#65533;&#65533;&#65533;&#65533;&#65533;]'&#65533;&#65533;&#65533;9&#65533;&#65533;V&#65533;&#65533;z&#65533;&#65533;&#65533;Q&#65533;%"&#65533;\[6?&#65533;&#65533;w&#65533;&#65533;DN&#65533;&#65533;0oXcj&#1890;Af&#65533;&#65533;_&#65533;d&#65533;&#65533;&#65533;&#65533;&#65533;#'&#65533;&#65533;&#139;&#65533;r&#65533;#&#65533;&#65533;1O&#65533;&#65533;&#65533;^&#65533;&#65533;&#65533;&#65533;&#65533;&#65533;H&#65533;p&#65533;G&#65533;&#65533;Ad&#649;]&#65533;&#65533;x&#65533;`{&#65533;&#65533;&#65533;1R&#65533;&#65533;&#65533;&#65533;&#1696;&'X&#65533;g&#65533;jtA
2&#65533;&#65533;g]&#65533;&#65533;^u&#1531;u&#65533;>&#65533;&#65533;&#65533;&#65533;zJ&#65533;&#65533;&&#65533;&#65533;&#65533;
i&#65533;&#284;&#65533;wD&#65533;|&#65533;Gc^&#65533;&#65533;y_&#65533;&#65533;7&#65533;&#65533;WP&#65533;'&#65533;&#65533;&#65533;&#65533;j&#65533;s&#65533;&#65533;C&#65533;,&#65533;E&#65533;>I&#65533;O>&#65533;&#65533;&#65533;D&#65533;y&#65533;w&#65533;&#65533;&#65533;}&#65533;&#65533;XO&#65533;FZP7xM&#65533;&#65533;+&#65533;C&#65533;&#65533;&#65533;/&#65533;&#65533;L&#65533;&#65533;8&#65533;V&#65533;&#65533;&#65533;c&#3066;&#65533;~4&#65533;&#65533;&#65533; &#65533; &#65533;&#65533;&#65533;&#65533;&#65533;Yiw&#65533;&#65533;&#65533;&#65533;&#65533;&#65533;eH&#65533;O&#65533;&#65533;&#65533;&#65533;v&#65533;m{&#65533;h&#65533;&#65533;&#65533;cJ&#65533;H(&#65533;&#65533;L:&#65533;.1&#65533;&#65533;b&#65533;&#65533;M&#65533;{F&#65533;U&#65533;&#65533;&#65533;I<3.&#65533;w&#65533;F&#65533;w&#65533;#&#65533;&#65533;n3&#65533;P =&#65533;q9#&#65533;y&#65533;J&#65533;5&#65533;c&#65533;&#65533;|YE*I&#65533;f&#65533;&#65533;k&#65533;'&#65533;&#65533;j&#65533;&#65533;&#65533;8x0&#65533;qX&#65533;vzw3z/$|Wd0AbV  &#65533;&#65533;;
&#65533;&#65533;l5^&#65533;Y>&#65533;&#65533;W{&#65533;&#65533;)K&#65533;&#65533;X&#65533;0&#65533;qYt&#65533;:qiB(~@qI&#65533;1&#660;Up]<&#1219;.&#65533;\H+&#65533;;YX&#65533;z&#65533;e&#65533;2^&#65533;&#65533;i'&#65533;&#65533;]&#65533;!&#65533;&#65533;&#65533;.p&#65533;C&#65533;Va1&#65533;W &#65533;U`&#65533;&#1287;(&#65533;&#65533;G$r&#65533;m&#65533;&#65533;[!g&#65533;&#65533;X'
^&#65533;1^&#65533;&#65533;[&#65533;bx&#388;&#65533;&#65533;&#65533;x&#65533;P&#65533;_&#65533;&#65533;[Xg&#65533;&#65533;%6B,&#65533;C&#65533;bb}U&#65533;&#65533;&#65533;8'&#65533;m&#65533;&#65533;81&#65533;A&#65533;c&#65533;&#65533;&#65533;&#65533;&#65533;&#65533;g&#65533;&#65533;&#65533;5&#65533;Xg&#65533;Qe&#65533;&#1547;&#1560;%&#65533;&#65533;b&#65533;&#65533;x&#65533;7&#65533;&#65533;	cswe&#65533;w&#65533;7&&#65533;x&#65533;&#65533;a&#51521;&#1640;}0P&#65533;1P&#65533;&#65533;a&#65533;&#65533;%&#65533;T;&#65533;868|&#65533;&#65533;2&#65533;10s]&#65533;e&#65533;E),5&#65533;Iw9&#65533;]&#65533;&#65533;0&#65533;&#65533;&#65533;^S&#65533;&#65533;&#65533;a&&#65533;&#65533;&#65533;&#65533;&#65533;6&#776;"`8\&#65533;c^&#65533;F&#65533;~2i&#65533;3&#579;&#65533;e&#65533;&#65533;i&#65533;&#65533;&#65533;&#65533;9&#65533;a&#65533;3&#65533;&#65533;&#65533;pd&#65533;&#65533;&#65533;RE&#65533;&#65533;H&#65533;V&#65533;6&#65533;c,&#65533;&#65533;&#65533;c&#65533;&#65533;&#65533;g&#65533;&#65533;&#65533;&#65533;&#65533;&#65533;&#65533;>&#65533;+&&#65533;S8&#65533;D&#65533;&#65533;FI&#65533;&#65533;77X&Z&#65533; f&#65533;&#1170;L1&#65533;wwDW&#65533;&#65533;&#65533;&#65533;x)P&#65533;ABM&#65533;&#65533;d&#65533;&#65533;1<&#65533;6&#65533;&#65533; &#65533;&#201;&#65533;&#65533;6 drn&#65533;&#65533;(Q.SA&#65533;vov&#65533;&#65533;&#65533;&#65533;&#65533;&#65533;&#65533;V&#65533;H&#65533;j[y&#65533;:Pi&#386;-$&#65533;&#65533;&#65533;Ht?&#65533;8&#65533;&#65533;&#65533;se&#65533;q`]&#65533;@&#65533;&#65533;&#65533;&#65533;&#65533;&#65533;&#65533;$S &#65533;@&#65533;&#1128;wl&#65533;r&#138;&#65533;}a&#65533;&#65533;V&#65533;&#65533;S&#65533;&#65533;8&#65533;Y&#65533;&#65533;&&#65533;C&#65533;I&#65533;&#65533;Z&#65533;F}&#65533;i&#65533;&#65533;&#65533;&#65533;g&#65533;&#65533;6&#65533;(&#65533;j&#65533;&#65533;Q&#65533;rF  &#65533; &#65533;&#1106;&#65533;9&#65533;&#1204;&#65533;&#65533;&#65533;&#65533;z9%S&#65533;Z&#65533;SS@\&#65533;I6&#65533;&#65533;6%r"i&#65533;&#65533;g|&#65533;&#65533;h&#65533;&#65533;w&#65533;{CV&#65533;&#65533;9&#65533;&#65533;&#65533;&#65533;s&#65533;&#65533; &#65533;u&#65533;&#65533;m&#65533;v&#65533;&#65533;&#65533;1d&#1628;V&#65533;&#65533;r&#65533;|BE"&#65533;"&#65533;&#1698;&#65533;&#65533;0&#65533;&#65533;Z&#65533;4:&#65533;&#65533;9t&#65533;B&#65533;&#65533;&#65533; &#65533;,T&#65533;6&#65533;&#65533;a"5&#65533;&#65533;$&#65533;i&#65533;&#65533;0&#65533;L
;&#65533;&#65533;R0&#65533;5&#65533;&#65533;&#65533;"&#211;`&#65533;h&#65533;(&#65533;s&#65533;&#65533;;iV5]&#65533;&#65533;&#65533;1F &#65533;&#65533;'&#1636;h&#65533;l&#65533;&#607;&#65533;&#65533;]&#65533;^$&#65533;&#65533;=&#65533;V&#65533;o+&#65533;6&#65533;Q52`&#65533;[&#65533;|<&#65533;\&#65533;w&#65533;iZ&#65533;&#65533;&#65533;&#65533;l&#65533;&#65533;&#65533;&#65533;o&#65533;*$&#65533;&#1306;$&#65533;i&#65533;!&#65533;&#65533;h(&#65533;&#65533;<$&#65533;*S&#65533;#&#65533;d9&#65533;&#65533;i&#65533;&#65533;&#65533;&#65533;Z(H&#65533;2&#65533;	e&#65533;b	%(&#65533;&#65533;m& V&#65533;Y/&#65533;&#65533;&#65533;s&#65533;&#65533;'&#65533;v&#65533;*v&#65533;y&#65533;&#65533;z$&#65533;E4&#29234;&#65533;#&#65533;&#65533;H&#65533;&#1034;&#65533;&#65533;J*&#65533;&#65533;&#427;&#65533;&#43174;&#65533;k&#65533;$sJ&#65533;T&#65533;,&#65533;&#65533;&#65533;Aunt&#65533;&#65533;&#65533;&#65533;&#65533;WR+&#65533;uTiR#p&#65533;&#65533;q&#65533;-&#65533;&#65533;p&#65533;&#65533;J&#65533;&#65533;&#1962;ZD&#65533;&#65533;'&#65533;Ba&#65533;&#65533;J&#65533;&#1896;&#65533;&#65533;DrvGW&#65533;&#65533;Z&#768;&#65533;&#65533;&#65533;&#65533;&#65533;Z&#65533;&#65533;&#65533;$8&#65533;&#65533;&#65533;&#65533;&#65533;&#65533;>_&#65533;
&#65533;&#36506; &#65533;&#65533;&#65533;I
&#65533;*@&#65533;&#65533;&#65533;m&#65533;M%&#65533;U&#65533;&#65533;&#65533;9&#65533;G&#65533;b&#65533;&#65533;$&#65533;&#65533;&#65533;T&#65533;&#65533;0^&#65533;f&#65533;&#65533;&#65533;&#65533;*x&#65533;&#65533; rR&#65533;&#65533;n=&#65533;AX`'Aj&#65533;E&#65533;&#65533;&#65533;&#65533;$&#65533;&#65533;&#65533;wC&#65533;pXC~@)&#65533;SX5&#65533;&#65533;$&#65533;	%&#65533;&#65533;#&#65533;@&#65533;&#65533;kc&#65533;j&#65533;&#65533;&#65533;v{&#65533;X&#65533;&#65533;Z&#65533;@;&#65533;DFx$X&#65533;^&#21601;	&#65533;"&#65533;&#65533;h&#65533;#&#65533;[&#65533;&#65533;&#65533;G&#65533;PZ&#65533;&#65533;m&#65533;&#65533;w&#65533;g&#65533;&#65533;D&#65533;&#65533;|&#65533;$&#65533;3&#65533;&#65533;&#565;:&#65533;=	o&#65533;&#65533;&#65533;an:&#65533;&#65533;&#65533;b!&#65533;l&#65533;&#65533;`y&#65533;1X&#65533;&#258;"&#65533;&#65533;&#65533;1I~&#1275;A&#65533;&#749;&#202;>&#2002;&#65533;&#65533;QFB4&#65533;T(&#65533;k&#65533;+&#65533;+&#453;+l&#65533;|&#65533;nR&#65533;&#65533;&#65533;+&#65533;&#65533;/&#252;&#65533;&#65533;&#299;&#65533;&#65533;&#65533;N&#65533;&#65533;kP`;&#65533;UZ<&#65533;jh&#65533;&#65533;~D&#65533;`
^Pq\&#65533;&#65533;&#65533;v
&#65533;&#65533;%b&#65533;L&#65533;&#65533;xB&#65533;&#65533;:$&#65533;d&#65533;#&#65533;&#65533;QR&#65533;G&#65533;
;t&#65533;y&#65533;{:&#65533;&#65533;&#65533;D&#65533;X&#65533;C	&#65533;+&#65533;&#65533;&#65533;a&#65533;+&#742;
[pZ &#65533;&#65533;t&#65533;hI&#65533;&#31469;&#37617;&#65533;[t&#65533;&#65533;&#65533;&#65533;[/&#65533;:&#65533;&#65533;C&#1843;&#65533;+&#65533;&#65533; &#65533;&#65533;	[&#65533;&#65533;P&#65533;,D&#65533;&#65533;&#65533;&#65533;a&#65533;&#65533;&#65533;5&#65533;&#65533;7&#65533;&#65533;E&#65533;&#65533;&#65533;&#65533;!&#65533;&#65533;&#1115;-&#65533;&#65533;rj+u>&#65533;&#65533;z 	&#65533;p
&#65533;7)&#65533;&#65533;fFP&#65533;	&#65533;_![|&#65533;&#65533;J%&#65533;J&#65533;!&#65533;xX*&#65533;&#65533;&#65533;&#65533;~RY&#65533;&#65533;j=&#65533;ff&#65533;&#65533;&#65533;x&#65533;&#65533;&#65533;* i&#65533;	"&#65533;p &#65533;&#65533;P&#65533;\MY&#65533;'~	&#65533;T&#65533;o&#65533;a&#65533;&#65533;&#65533;Y;&#65533;&#65533;&#65533;&#65533;l&&#65533;&#65533;c&#65533;=&#65533;&#65533;&#65533;&#65533;$&#65533;q&#65533;&#65533; &#65533;&#65533;l&#65533;n&#65533;	&#65533;&#65533;&#65533;TL&#65533;u&#65533;&#65533;T/1${&#65533;&#687;&#65533;&#65533;2&#65533;y&#857;&#65533;<&#65533;&#65533;&#65533;&#65533;&#65533;E{$&#32396;L&#65533;&#65533;&#65533; 	&#65533; 
&#65533;&#65533;&#65533;&#65533;!	]&#65533;&#65533;<&#65533;&#1419;&#65533;&#65533;\&#65533;$&#65533;Z&#65533;&#65533;&#65533;&#65533;Br&#65533;EZ&#65533;[9&#65533;&#65533;&#65533;&#65533;&#1731;&#65533;P&#65533;xKv&#65533;&#65533;	f&#65533;&#65533;TY"u&#65533;&#65533;ZP	w|&#65533;&#65533;l&#65533;&#65533;&#65533;&#65533;W&#65533;&#65533;&#65533;&#65533;\%6&#65533;&#65533;&#65533;&#65533;&#65533;V&#65533;_@&#65533;&#65533;x&#65533;&#65533;&#65533;&#65533;&#65533;&#65533;&#65533;-&#65533;|	:&#65533;&#65533;&#65533;&#65533;&#65533;e&#65533;&#65533;B&#65533;
` &#65533;p&#65533;d&#65533;$l&#65533;&#65533;	;r6&#65533;A&#65533;&#65533;&#1369;&#65533;&#65533;&#9956;&#65533;WE2&#65533;4&#65533;)D&#65533;&#65533;2&#65533;&#65533;o&#65533;=&#65533;j&#65533;
&#65533;qa!&#65533;M\&#1329;@,	&#65533;&#65533;L}&#65533;DS&#65533;&#65533;&#65533;!&#65533;)&#65533;.P&#65533;&#65533;
<&#65533;KDf%&#65533;&#65533;V&#65533;&#65533;T&#65533;&#65533;e&#65533;&#65533;p&#1315;	3&#65533;&#65533;	l&#65533;&#65533;h&#65533; <&#65533;&#65533;k&#65533;&#946;#&#65533;&#1503;&#65533;'&#65533;9&#65533;!&#65533;5J&#65533;~&#806;&#65533;&#65533;&#65533;j&#65533;S&#65533;&#1546;&#65533;&#1565;@&#65533;8&#65533;&#65533;&#65533;&#65533;&#65533;&#65533;b &#343;&#65533;A&#65533;=&#65533;&#65533;)&#65533;&#65533;u&#603;T&#65533;0&#65533;Z&#65533;lj&#65533;UB&#65533;M&#65533;&#65533;&#65533;&#65533;b&#65533;&#1549;&#65533;A&#65533;&#65533;
h&#65533;&#65533;&#65533;&#65533;a&#65533;{$u&#65533;&#65533;&#65533;J&#65533;@?M&#65533;YP&#65533;z&#65533;,&#65533;&#65533;<q&#65533;,&#65533;~&#65533;&#65533;l&#1902;
&#65533;jw&#65533;&#65533;&#65533;&#65533;Z 
&#65533;VJ&#65533;&#65533;&#65533;&#65533;&#65533;&#65533;Hy&#65533;&#65533;]/(XL&#65533;a&#65533;&#65533;&#65533;LZ<&#65533;&#65533;-q_&#65533;$&#65533;&#65533;&#65533;m@&#1417;m&#65533;[I4&#65533;x&#65533;&#2030;&#65533;	&#65533;Ov&#65533;.&#65533;qJ&#65533;Yk&#65533;&#448;&#65533;}&#65533;4&#65533;&#65533;&#65533;r&#65533;&#65533;$&#65533;&#65533;&#65533;&#65533;&#65533;k&#65533;I&#65533;1H&#65533;<&#65533;&#65533;&#2006;B&#65533;&#65533;l'^b&#65533;b&#65533;/C&#65533;&#65533;T&#309;?&#65533;9&#65533;&#65533;%&#65533;&#65533;&#65533;&#65533;f&#65533;&#65533;l@&#65533;&#65533;&#65533;&#65533;3K&#65533;q&#65533;
&#65533;`&#65533;p&#65533;X&#65533;:&#65533;&#65533;;&#65533;&#65533;&#65533;&#65533;&#65533;K&#65533;&#701;$`&#65533;&#65533;&#65533;Y&#65533;&#65533;2&#65533;&#1501;&#65533;&#65533;Q&#65533;$Fa$&#65533; &#65533;&#65533;&#65533;&#65533;&#65533;&#33422;$&#65533;N&#65533;#&#65533;&#65533;Z O&#65533;$R.&#65533;5&#65533;$p@&#65533;&#65533;&#65533;X&#65533;&#65533;h`Wb&#65533;&#65533;]n}&#65533;	&#65533;Ph&#65533;&#65533;&#65533;WB
h&#65533;E&#65533;Hi,&#65533;&#65533;&#65533;4&#65533;&#65533;&#65533;m&#65533;&#65533;&#283;&#65533;V0&#65533;V&#65533;&#2012;i&#65533;&#65533;&#65533;9&#65533;&#65533;&#65533;&#65533;&#65533;`&#65533;&#65533;}&#65533;&#65533;k&#65533;&#65533;&#1256;&#65533;&#65533;3&#65533;&#65533;S;&#65533;X.| %Y&#65533;&#65533;C$&#65533;0&#65533;&#65533; %&#65533;0&#65533;p&#65533;&#65533;>&#65533;&#65533;&#65533; %&#65533;&#65533;&#65533;
&#65533;&#65533;&#65533;K1&#65533;&#65533;&#65533;S&#59870;9Y&#1298;&#65533;&#65533;"&#65533;|E&#65533;&#65533;&#65533;~&#65533;&#65533;c&#65533;&#12973;&#65533;&#65533;$e0'N@&#65533;&#65533;a_&#65533;z&#65533;&#65533;O&#65533;3&#65533;&#65533;X/&#65533;&#65533;_&#65533;:&#65533;&#65533;0&#65533;&#65533;&#1505;&#65533;0&#65533;$&#65533;t&#65533;<&#65533;&#65533;,&#65533;eQ&#65533;&#65533;&#65533;&#65533;u&#65533;&#65533;&#65533;N$ &#65533;&#65533;&#65533;$&#65533;&#65533;#&#65533;&#65533;&#1239;c&#65533;&"&#65533;&#65533;&#65533;	&#65533;&#65533;&#65533;&#1183;&#65533;&#65533;&#65533;$&#65533;m|	O&#65533;&#65533;6 /[&#65533;&#65533;5&#65533;&#65533;E2 &#65533;&#65533;&#65533;`&#65533;$=&#65533;0&#65533;&#65533;&#271;&#65533;0q&#65533;&#65533;a&#65533;&#65533;v&#65533;&#65533;s&#65533;&#65533;&#65533;c&#65533;&#65533;&#65533;-|&#65533;l&#65533;&#65533; &#65533;0&#65533;&#65533;EnM&#65533;&#65533;6&#65533;&#65533;?&#63123;&#65533;R&#65533;t&#65533;r&#65533;V&#65533;|&#65533;n&#65533;&#65533;0&#65533;9&#65533;&#65533;@&#65533;&#65533;p0hP&&#65533;&#65533;$#&#65533;2&#65533;&#65533;C&#65533;e&#65533;$&#65533;.&#65533;&#65533;/&#65533;&#65533;&#65533;AO)&#65533;Z&#65533;&#1778;v	&#65533;&#65533;/O&#65533;&#65533;w&#65533;$&#65533;&#65533;,&#65533;\&#65533;&#65533;&#65533;`&#51376;&#65533;&#65533;&#65533;&#65533;o&#65533;X&#65533;.&#65533;n&#65533;&#1311;&#65533;&#65533;&#65533;&#65533;.&#65533;&#65533;L&#65533;&#65533;&#65533;R8:&#65533;&#65533;	&#65533;&#65533;&#65533;&#65533;L2&#65533;&#65533;l&#65533;X2&#65533;N&#65533;&#65533;'&#65533;O&#65533;&#65533;/&#65533;&#65533;&#65533;&#65533;&#65533;&#1517;r2v&#65533; Q#	$V.d&#65533;&#65533;&#65533;C&#65533;%N&#65533;&#65533;P&#65533;&#65533;&#65533;V.e&#65533;&#1585;&#65533;&#65533;HE&#65533;d&#545;&#65533;(QFa&#1618;%I&#65533;1e6&#65533; &#65533;&#65533;&#65533;4&#65533; &#65533;<&#65533;j [}&#65533;5&#1256;&#65533;,GG&#65533;[&#65533;R&#65533;I&#65533;&#65533;&#65533;	&#1304;P&#65533;n&#65533;($&#65533;M&#65533;&#65533;`#	W&#65533;3/f&#65533;&#65533;&#65533;&#65533;&#65533;&#65533;.l&#65533;K&#65533;v&#65533;&#65533;&#1315;&#65533;&#65533;-&#65533;<&#65533;*&#65533;&#65533;^&#65533;&#65533;&#65533;-n&#65533;&#1569;&#65533;.&#65533;%Of&#65533;&#1344; DR&#65533;&#65533;m&#65533;&#65533;A&#65533;&#65533;J&#65533;(&#65533;&#65533;&#65533;&#65533;&#65533;&#65533;3&#65533;P&#65533;L&#65533;t&#65533;&#1329;&#65533;&#65533;&#65533;Rg&#65533;>
&#259;>&#65533;&#65533;P&#516;&#65533;&#65533;&#65533;&#65533;&#65533;"g&#65533;&#65533;H;&#65533;&#65533;&#65533;&#65533;&#65533;&#65533;u&#65533;&#847;;&#65533;R&#65533;w&#65533;@&8&#65533;0dxA&#65533;&#65533;C&#65533;}KZ&#65533;z&#65533;FQ&#65533;&#65533;	&#65533;g`A&#65533;&#479;m&#65533;r&#65533;\&#65533;&#162;&#65533; &#65533;A@&#65533;>sO47&#65533;bpB&#65533;&#65533;&#65533;;&#65533;&#65533;3&#65533;B&#696;&#65533;&#65533;C&#65533;&#65533;&#65533;&#65533;@&#65533;&#65533;STq&#65533;K@&#65533;&#65533;&#65533;M&#65533;&#65533;&#65533;&#65533;&#65533;&#65533;Cf&#65533;qG&#65533;(h`&#854;H&#65533;G&#65533;T4E&#65533;&#65533;&#65533;l&#65533;&#65533;&#65533;&#65533;B+"&#65533;&#65533;&#65533;5&#65533;&#65533;J,SB&#65533;&#65533;&#65533;&#65533;&#65533;&#65533;r&#65533;5&#65533;x#"&#65533;&#65533;j&#65533;,&#65533;|(C&#65533;1&#65533;M:&#65533;:&#65533;&#65533;""&#65533;&#65533;+&#65533;B&#65533;N<&#1251;;&#65533;8r&#65533;:&#65533;&#65533;&#65533;&#65533;4&#65533;RNE#U&#65533;&#65533;\&#65533;&#65533;&#65533;"*&#65533;:&#65533; &#65533;&#65533;C&#65533;lORR&#65533;
&#65533;@JUuU&#65533;6S&#65533;&#65533;&#65533;`&#65533;&#65533;t&#65533;[&#65533;&#65533;U^&#65533;&#65533;W`&#65533;u5PMmv&#65533;`9vYf&#65533;&#65533;&#65533;&#65533;;&#65533;&#65533;&#65533;&#65533;c&#65533;&#65533;p
g&#65533;&#65533;v[&#65533;&#819;uH+j%6&#65533;4&#65533;&#65533;&#65533;&#65533;L&#65533;U&#65533;s&#65533;u&#65533;&#65533;"&#65533;4A&#65533;Wd&#65533;jw]~&#65533;&#65533;&#65533;_&#65533;&#65533;}w`&#65533;-&#65533;&#65533;%j@&#65533;Oc&#65533;eOI&#65533;T&#65533;J)&#65533;&#1095;&#65533;3&#65533;xc&#65533;;&#65533;&#65533;6>&#65533;&#65533;&#65533;&#65533;&#65533;d&#65533;&#65533;&#822;&#65533;bdqd&#65533;3&#65533;M&#65533;-W$.
&#65533;&#65533;&#65533;A&#65533;h&#65533;&#65533;&#65533;>z&#65533;|>&#65533;d&#65533;Nv&#65533;e&#65533;c&#65533;7\U;#T&#65533;b&#65533;&#65533;jy&#65533;&#1042;&#65533;IF&#65533;&#65533;&#65533;lc&#1755;&#65533;&#65533;&#65533;&#1799;IB	&#65533;W&#65533;$&#65533;&#65533;|&#65533;&#65533;k&#65533;&#65533;&#65533;P&#1778;y<&#65533;8J&#65533;a*&#65533;jz$&#65533;=&#65533;m(w&#648;&#65533;&#65533;&#65533;6*&#65533;&#45833;|r&#65533;7q&#65533;%&#65533;&#65533;&#65533;9&#65533;#-&#65533;&#65533;&#65533;e&#65533;&#65533;&#65533;)d&#65533;<-&#1434;&#65533;Db,&#65533;PX&#1364;&#65533;&#65533;&#65533;U&#65533;&#65533;&#65533;&#65533;&#65533;&#65533;w&#65533;M&#65533;zuS+&#65533;&#65533;U[&#65533;&#65533;&#65533;;&#1182;&#65533;&#65533;&#65533;!&#65533;&#65533;x,y&#65533;~&#65533;&#65533;y&#65533;&#65533;{N&#65533;]&#65533;)&#34851;&#65533;&#65533;WZI&#65533;&#65533;&#65533;&#61025;Y&#65533;G&#65533;&#65533;&#65533;&#65533;{&#65533;'"l&#65533;&#65533;j&#65533;&#65533;)&#65533;&#65533;&#65533;1X&#65533;&#65533;&#65533;)&#65533;oF&#65533;&#65533;&#65533;&#65533;&#28123;\&#65533;O&#65533;&#1117;}t&#65533;&#65533;&#65533;-&#65533;&#65533;&#65533;@3&#65533;&#65533;&#65533;&#65533;Hz#&#65533;_s&#65533;Q&#65533;M{&#65533;&#65533;N	e&#65533;&#65533;be.W3&#65533;&#65533;%&#134;$&#65533;B$C&#65533;7&#65533;9&#65533;P&#65533;t&#65533;&#65533;'&#65533;&#65533;&#65533;&#65533;\(y&#65533;I&#65533;Q&#65533;&#65533;a!&#65533;&#65533;&#65533;Q&#65533;&#65533;^&#65533;R&#65533;x&#65533;)V&#65533;{c&#65533;&#908;r$&#65533;r0"k&#65533;VJ&#65533;&#65533;E&#65533;&#65533;'&#65533;
I>&#65533;F&#65533;&#65533;iL&#65533;Kl&#65533;h&#65533;w&#65533;&#65533;&#65533;iT&#65533;>&#65533;&#65533;R$R&#65533;&#65533;&#65533;G#&#65533;&#65533;G&#65533;%&#65533;kt&#65533;G&#65533;Fw&#65533;C&#65533;q&#65533;&#65533;1&#65533;N*&#21393;$&#65533;&#65533;&#65533;&#65533;UrY%&#65533;&#65533;!;B&#65533;O&#65533;1&#65533;q&#65533;&#65533;XJ|QI&#65533;&#65533;#&#65533;&#65533;p&#65533;_&#975;&#65533;&#65533;&#65533;<&#65533;&#65533;&#65533;&#65533;'&#65533;&#65533;&#65533;&#65533;7&#65533;R&#65533;&#65533;J&#65533;
&#65533;y&#65533;g&#65533;B&#65533;#&#65533;&#65533;f7&#65533;&#1644;n&#65533;QQ~&#65533;_5Nt&#65533;S&#65533;&#65533;&#65533;7&#65533;rB%&#65533;&#65533;&#65533;2;Lw&#65533;S&#65533;B<&#65533;$s&#65533;}T&#65533;&#65533;&#65533;^5&#65533;N&#65533;Is&#65533;eh&#582;&#65533;v&&#65533;&#65533;&#65533;&#65533;&#65533;yQ&#65533;fT&#65533;&#65533;h;&#65533;)&#899;*T%iIMzR&#65533;&#65533;T&#65533;+eiK]&#65533;R&#65533;&#65533;T&#65533;3&#65533;iMm&#65533;&#1100;8S&#65533;7&#65533;iO}&#65533;S&#65533;U&#65533;C%jQ&#65533;zTl~&#1305;&#65533;&#65533;)R&#65533;&#65533;T&#65533;FU&#65533;S&#65533;jU&#65533;&#65533;&#65533;{6U&#65533;W&#65533;jW&#65533;&#65533;U&#65533;&#65533;5&#65533;&#65533;!kY&#65533;zV&#65533;&#65533;U&#65533;kek[&#65533;&#65533;V&#65533;V&#65533;&#65533;&#65533;&#65533;P]&#65533;zW&#65533;&#65533;U&#65533;{&#65533;k_&#65533;&#65533;W&#65533;V&#65533;&#65533;%la{&#65533;&#65533;&#65533;&#65533;F&#65533;elc&#65533;X&#65533;FV&#65533;&#65533;&#65533;&#65533;&#65533;&#1602;&#65533;D`V&#65533;&#65533;&#65533;lg=&#65533;Y&#1030;V&#65533;&#65533;%miM{Z&#1318;V&#65533;&#65533;emk!&#65533;X&#65533;&#65533;V&#65533;&#65533;&#65533;mmm{[&#65533;&#65533;V&#65533;&#65533;&#65533;mo}&#65533;V&#65533;&#65533;V&#65533;&#65533;%nq&#65533;{\&#65533;&W&#65533;&#65533;e&#59996;&#65533;\&#65533;FW&#65533;&#1253;nu&#65533;{]&#65533;fW&#65533;&#65533;&#65533;nw&#65533;&#65533;]&#65533;&#65533;W&#65533;&#65533;%oy&#65533;{^&#65533;&#65533;W&#65533;&#65533;e&#65533;z&#65533;&#65533;^&#65533;&#65533;W&#65533;&#65533;o}&#65533;{_&#65533;&#65533;W&#65533;&#65533;&#65533;/}&#65533;&#65533;_ X&#65533;&p&#65533;|`'8&#65533;&#65533;Up&#65533;&#65533;`GX&#65533;&#65533;&#65533;|&#65533;YgX&#65533;&#65533;p&#65533;=&#65533;a&#65533;X&#65533;#&q&#65533;M|b&#65533;X&#65533;+fq&#65533;]&#65533;b&#65533;X&#65533;3&#65533;&#65533;&#65533;&#21151;
&#65533;X&#65533;;&#65533;q&#65533;}&#65533;&#65533;&#65533;&#65533;EC&r&#65533;&#65533;|d$'Y&#65533;K^fr&#65533;&#65533;&#65533;d(GY&#65533;S&#65533;r&#65533;&#65533;|e,gY&#65533;[&#65533;r&#65533;&#65533;&#65533;e0&#65533;Y&#65533;`&#65533;K&#65533;|f4&#65533;Y&#65533;kfs&#65533;&#65533;&#65533;f8&#65533;Y&#65533;s&#65533;s&#65533;&#65533;|g<&#65533;Y&#65533;{&#65533;s&#65533;&#65533;&#65533;g@Z&#1027;&t&#65533;&#1873;xUT&#1099;f&#65533;&#65533; !&#65533; _ ,0 `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	r&#513;$&#65533;&#1387;X&#65533;j&#65533;:&#65533;A&#65533;?&#65533;T&#65533;J&#65533;&#65533;&#1651;hy> &#65533;&#65533;&#337;&#65533;i&#65533;&#669;K&#65533;&#65533;&#65533;&#65533;&#1454;&#2047;&#65533;&#65533;]&#65533;&#65533;+K+^&#824;q&#65533;&#65533;2&#65533;&#1585;&#65533;&#728;3&#65533;&#65533; 2&#65533;A&#65533;*&#65533;&#65533;&#65533;&#65533;&#1256;"` &#65533;&#65533;
&#1109;S&#734;M&#65533;1&#65533;&#65533;l&#65533;x[&#65533;&#65533;&#65533;&#65533;uef&#65533;&#65533;&#65533;&#65533;+_&#65533;Tn&#65533;&#537;K&#65533;N=6&#65533;3&#65533;&#65533;*&#65533;&#65533;&#203;&#65533;sm&#65533;&#65533;"&#65533;O&#65533;&#65533;{&#65533;_&#65533;&#65533;o&#1894;
&#65533;k&#65533;R`&#65533;&#65533;&#65533;&#65533;&#65533;4&#65533;&#65533;z;y&#65533;&#65533;^&#65533;&#65533;&#65533;&#65533;&#65533;W&#65533;p&#65533;	'd !&#65533;P&#65533;a&#65533;w&#65533;&#65533;&#65533;&#65533;&#65533; &&#65533;
,&#65533; &#65533;JC_8H&#65533;g&#65533;&#65533;(&#65533;B&#65533;@"&#65533;$D&#65533;&#65533;;&#65533;&#65533;}&#1777;&#342;&#65533;h&#65533;8&#65533;p#&#65533;:&#65533;&#65533;&#65533;,&#65533;d`~&#65533;&#65533;&#65533;X&#65533;T&#65533;&&#65533;&#65533;)X&#65533;K7&#65533;&#65533;^0&&#65533;&#65533;lr&#65533;d&#65533;~	f7d8&#65533;K&#65533;I&#65533;nw&#65533;&#65533;&#65533;m&#612;&#65533;&#65533;&#65533;&#65533;&#65533;;R&#65533;&#65533;&#65533;.	&#65533;&#65533;&#65533;X	&#35092;T&#65533;7&#65533;&#353;&#65533;vz!&#65533;-iP&#65533;vh&#65533;U&#39509;&#1664;&#37100;&#65533;h&#65533;qv&#65533;&#65533;&#65533;	&#65533;&#65533;&#65533;&#1158;{&#65533;&#65533;&#65533;Y&#65533; &#65533;&#65533;&#65533;&#65533;%&#65533;&#65533;&#65533;e&#65533;L&#65533;)d
&#65533;&#65533;&#65533;&#65533;6&#65533;&#65533;&#65533;&#65533;
K&#65533;&#65533;&#688;h&#65533;-E0@&#65533;&#65533;}j&#65533;&#20407;*&#65533;&#65533;&#65533;&#65533;&#65533;R&#65533;&#65533;&#65533;-q&#65533;~&#1997;[&#65533;&#65533;+&#65533;&#65533;&#65533;[&#65533;&#65533;&#65533;&#65533;&#65533;&#65533;&#65533;lp|MY&#65533;&#65533;&#65533;&#65533;0y&#65533;&#65533;+&#65533;&#65533;&#65533;&#65533;&#65533;&#65533;&#65533;%v&#65533;&#65533;#&#65533;&#65533;	&#65533;q&#65533;&#65533;$Sg&#65533;&#65533;&#65533;&#65533;;&#65533;&#65533;:I&#65533;&#65533;w,3&#65533;9G&#65533;&#65533;`&#65533;[&#65533;&#957;&#65533;z&#65533;&#65533;+W&#65533;&#65533;&#65533;&#65533;&#188;&#65533;&#65533;H&#65533;&#65533;&#65533;&#65533;g&#65533;<G=@WM&#65533;&#65533;&#65533;&#65533;DeIw-&#65533;&#65533;H&#65533;{`Km&#65533;fTGlu&#65533;X_&#65533;il^'66&#65533;&#65533;&#65533;&#65533;g&#65533;&#65533;&#65533;k&#65533;&#65533;m&#65533;&#394;&#65533;&#65533;J#n&#65533;= &#65533;7&#65533;&#65533;&#65533;G.&#65533;&#65533;Wn&#65533;&#65533;g&#65533;&#65533;&#65533;	&#65533;&#65533;*&#65533;*WM4&#65533;E&#65533;&#65533;&#65533;
&#65533;&#65533;&#65533;[&#65533;&#65533;&#65533;&#65533;&#65533;.&#65533;&#65533;&#65533;n&#65533;&#65533;wn&#65533;&#65533;&#65533;N&#65533;&#65533;ar&#65533;&#65533;&#65533;N&#65533;&#65533;@&#65533;'&#65533;&#65533;&#65533;&#65533;7&#65533;&#65533;&#65533;&#1059;nx&#65533;&#65533;&#65533;;&#65533;D&#65533;&#65533;Ib#&#65533;&#65533;&#65533;&#65533;G/&#65533;&#65533;&#65533;o&#65533;&#65533;&#65533;&#65533;*&#65533;&#65533;&#65533;&#879;&#65533;&#1539;&#65533;=&#65533;&#1771;pn&#65533;&#65533;&#65533;&#65533;&#65533;&#65533;&#65533;&#65533;&#65533;S&#2021;&#65533;&#65533;>N&#65533;&#65533;esZ&#65533;&#65533;&#65533;Ee &#65533;&#65533;'H&#65533;
Z0s&#65533;+&#65533;&#65533;&#65533;&#65533;$&#65533;v&#65533;&#65533;yD&#65533;&#65533;&#65533;&#65533;(L&#65533;	3H@&#65533;]&#65533;&#65533;O&#65533;T&#65533;&#65533;*&#65533;K&#65533;8&#801;w=&#65533;&#65533;@_&#65533;a&#65533;&#65533;VD&#65533;&#65533;}l8
&#65533;&#65533;|x&#65533;&#65533;&:&#65533;&#65533;!(&#65533;'&#65533;~t&#65533;mn +&#65533;&#65533;`&#65533;&#65533;(&#65533;&#65533;&#773;/D&#65533;&#65533;&#65533;X&#65533;&#65533;&#65533;?&#1963;R&#438;&#65533;2&#65533;&#65533;x&#65533;Yl4&#65533;4&#65533;Q\m&#65533;&#65533;>PC4&#65533;&#65533;)yL&#65533;"y&#65533;&#65533;8R{&#65533;|dp0IY2@&#65533;&#65533;&#65533;w&#65533;&#65533;<&#65533;p&#65533;&#65533;e&#65533;&#65533;"GIJE&#65533;J&#65533;&#171;U&#65533;2&#65533;<&#65533;&#65533;=/&#1045;&#65533;f&#65533;&#65533;&#65533;&#65533;h&#65533;3&#23077;&#65533;&#65533;&#65533;ul&#65533;-[&#65533;&#65533;- :&#65533;z&#65533;&#896;&#65533;&#803;&#65533;!n&#65533;W<c&#65533;x&#65533;&#65533;&#65533;&#65533;fR&#65533;&#65533;&#65533;h&#65533;&#65533;Q&#65533;&#65533;&#65533;B"9r&#65533;&#65533;Lg&#65533;&#65533;&#65533;n&#65533;%R&#65533;T&#65533;<&#65533;s&#65533;&#65533;|*yq@&#65533;&#65533;y&#65533;s9&#65533;&#65533;&#65533;RY&#65533;a&#65533;Lh{&#65533;&#65533;[Z&#65533;&#65533;&#65533;&#65533;&#65533;D&#65533;g&#65533;&&#65533;&#65533;cF&#65533;B7&#65533; &#65533;(}v&#65533;&#65533;&#65533;&#65533;x&#65533;1w&3&#65533;&#65533;T/&#65533;iL) &#65533;l&#65533;x&#65533;ij&#65533;C&#65533;H &#65533;&#65533;&#65533;K[*&#65533;o&#65533;&#65533;HM"k
&#65533;4T&#65533;P&#65533;&#65533;&#1313;&#1386;0M*Vk&#32788;z&#65533;&#65533;xjT&#490;&#65533;
&#65533;&#65533;Ez&#1194;V&#65533;&#65533;&#65533;p&#65533;&#65533;\&#65533;J&#65533;e&#594;&#65533;x&#65533;[&#65533;j<,&#65533;B
l]&#65533;:X&#65533;&#423;&#65533;mlR@;B&#65533;&#65533;E:N&#65533;&#65533;&#1084;&#65533;leh@&#65533;&#65533;&#1389;&#65533;&#65533;&#65533;Z&#65533;&#1665;&#65533; &#65533;w&#65533;&#65533;u*&#65533;&#65533;pV&#65533;}*&#65533;lg+A&#65533;&#65533;&#1312;&#65533;<&#65533;&#65533;H&#65533;i&#65533;X&#65533;&#65533;&#65533;&#65533;p#0&#65533;&#65533;7&#65533;&#65533;&#65533;&#65533;S&#65533;&#65533;&#65533;.&#65533;&#65533;^B&#65533;&#65533;`C&#65533;&#65533;Z&#65533;RQ&#65533;`&#65533;&#65533;9rf>
&#65533;x&#65533;;&#65533;z&#146;&#65533;&#65533;1c&#65533;*&#65533;5|&#65533;&#65533;&#65533;&#65533;o&#65533;Yj&#65533; &#65533;&#65533;3@~&&#65533;&#1855;D&#704;&#65533;&#65533;e&#65533;&#65533;&#65533;&#30228;f&#65533;&#65533;B&#294;&#65533;%x.iC&#65533;&#65533;9`&#65533;&#65533;&#65533;8$&#65533;M&#65533;8&#65533;e~tApU&#65533;70&#65533;o`&#65533;"&#65533;+|&#65533;O6- &#65533;~&#65533;B>&#65533;x&#65533;E&#65533;&#65533;&#65533; &#65533;&#65533;&#873;,.&#516;&#65533;&#65533;&#44903;K&#65533;&#65533;&#65533;g&#65533;B&#65533;&#65533;T
&#65533;>C&#65533;QBw&#65533;q&#65533;uaySI &#65533;&#65533;E &#65533;j4*&#65533;S&#65533;o]i*&#65533;&#65533;W&#65533;&#65533;&#65533;%&#65533;&#65533;&#65533;HS&#65533;}&#65533;&#65533;i&#65533;&#65533;eh&#65533;&#1941;/&#65533;.-&#65533;P-&#65533;%(&#65533;&#65533;&#65533; &#973;&#65533;&#65533;=&#65533;B&#65533;&#65533;Z&#65533;s&#65533;&&#65533;5&#65533;z&#65533;&#65533;q&#65533;u&#65533;&#65533;&#65533;$dn.uMhi4&#65533;&#65533;&#835;&#65533;)NAM&#65533;Zs% 3&#65533;&#65533;&#65533;@&#65533;%.&#65533;&#65533;*&#65533;6&#65533;Z]&#65533;F`|&#1547;"q&#65533;&#65533;&#65533;&#1038;&#65533;&#65533;&#65533;E"&#65533;&#65533;b&#65533;&#65533;&#65533;%&#65533;g&#65533;|&#65533;}&#65533;&#65533;]&#65533;&#65533;i&#65533;&#65533;&#65533;3&#65533;&#65533;&#65533;&#65533;2&#65533;f&#65533;H&#65533;	&#65533;Wz&#65533;C$&#65533;&#65533;]k&#65533;&#65533;{J$&#65533;
v<I&#65533;%&#131;&#65533;t{&#65533;0~;&#65533;&#65533;&#65533;&w\&#65533;uw& 2&#65533;&#65533;l&#65533;&#65533;M&#65533;Oq}NrR&#65533;v&#65533;h&#65533;&#65533;&#65533;&#65533;&#65533;&#65533;,9?86tP&#65533;|&#65533;&#65533;&#65533;!w&#65533;2K&#65533;s&#65533;>&#65533;LJ5dF&#65533;Bp&#65533;&#65533;@YM&#65533;&#65533;Phn&#65533;3&#65533; &#65533;&#65533;ptzN&#65533;0B&#65533;~&#65533;K&#65533;0&#65533;&#65533;&#65533;S&#65533;&#65533;S&#65533;}R&#1172;&#65533;<&#65533;CC&#65533;&#65533;&#65533;&#65533;v'>&#65533;&#65533;\lg&#65533;&#65533;&#65533;&#65533;&#65533;%d&#65533;|&#65533;&#65533;j&#65533;&#65533;V=&#65533;h'7&#65533;&#65533;&#65533;&#65533;&#65533;&#65533;M&#725;{&#65533;e&#65533;Fn;fL7&#666;&#65533;t&#2035;>&#65533;&#65533;1&#65533;&#65533;&#65533;\&#971; &#65533;&#65533;)&#65533;<[e<&#65533;&#65533;65&#65533;&#65533;&#65533;e&#65533;&#65533;\~&#65533;&#2044;&#65533;&#65533;&#9536;S&#65533;kU&#65533;
&#65533;&#65533;2s&#65533;&#65533;%I&#65533;&#65533;p&#65533;&#65533;&#65533;m&#65533;&#543;&#65533;S&#65533;&#65533;&#65533;&#65533;m=&#65533;APv&#65533;/&#65533;{&#65533;&#65533;&#65533;s&#65533;-&#65533;'&#65533;&#65533;d&#65533;&#65533;&#65533;a"}&#444; w&&#65533;&#65533;&#65533;D&#65533;&#65533;&#65533;&#65533;i&#65533;&#65533;PMn&#65533;!7>&#65533;&#65533;&#65533;&#65533;&#65533;&#65533;^&#65533;4!ql&#65533;Ed>M&#65533;&#65533;qq-A{&#65533;&#65533;&#65533;&#65533;Z&#65533;7&#65533;&#65533;$&#65533;Ro&#65533;##o&#65533;w&#65533;O&#1638;&#192;&#65533;wxy&#65533;'v&#65533;|&#65533;&#65533;NVP&#65533;&#65533;r&#65533;S>Q&#65533;&#65533;Z6X'E&#65533;&#65533;}&#65533;&#65533;U&#65533;b&#65533;&#65533;&#65533;&#65533;&#65533;J1pv'&#65533;3u_&#65533; &#65533;&p6"!^&#65533;U&#65533;rUY&#65533;R)ES&&#65533;M&#65533;)?&#65533;&#65533;&#65533;mD&#65533;}cq&#65533;&#65533;5r&(&#65533;9&#65533;>&#65533;&#65533;&#65533; &#65533;&#65533;a[e&#65533;W&#65533;&#65533;Z&#65533;l&#65533;&#65533;&#65533;b&#65533;# &#65533;eXr&#65533;&#65533;fr1&#65533;&#65533;q&#65533;&#1287;b&#65533;}&#65533;c8s&#65533;%Z&#65533;&#65533;&#65533;&#65533;&#65533;L&#65533;'N&#65533;%So&#45186;&#65533;V/&#65533;XuJ&#65533;t;r1&#65533;&#65533;_&#1223;&&#65533;&#65533;4&#65533;&#65533; `&#65533;&#65533;"X&#65533;&#65533;&#65533;&#65533;(&#65533;F&#65533;&#65533;s&#65533;&#65533;&#65533;&#65533;s&#65533;v&#65533;lg)&#65533;&#65533;@&#65533;4xT_&#65533;&#65533;[Lh&#65533;P3Pk&#65533;&#65533;&#65533;U&#65533;&#65533;&#65533;&#65533;p\&#65533;\&#65533;&#65533;&#65533;	"LbQv&#1266;1&#65533;&#65533;m#r&#65533;G&#65533;&#65533;&#65533;p&#65533;w.jtN&#65533;st&#65533;&#65533;H&#513;&#65533;8.&#65533;&#65533;C^}A&#65533;&#65533;^&#65533;XF&#65533;1z>&#65533;;&#328;=&#65533;"&#65533;&#65533;7&#65533;&#65533;&#65533;&#65533;&#65533;)&#65533;&#65533;&#65533;[&#65533;{&#65533;&#65533;Id!&#65533;zH8&#65533;$Qj&#65533;&#65533;&#65533;&#65533;I&#65533;&#1170;,&#65533;5N&#65533;{&#65533;&#65533;Ik&#65533;cu&#65533;W0)&#65533;&#65533;&#65533;YUd&#65533;&#1348;&#65533;&#65533;wfE&#65533;,&#1097;&#65533;0I^s2&#65533;&#65533;
Q&#65533;&#65533;V&#65533;e$&#65533;z&#65533;5a&#65533;&#65533;)x&#1536;&#65533;&#65533;a&#65533;&#65533;)&#65533;&#65533;&#65533;|&#65533;8~I&#65533;R9&#65533;&#65533;f}&#65533;&#65533;&#65533;A&#65533;8&#65533;&#65533;b0&#65533;Z&#65533;!&#65533; gPy&#65533;&&#1619;&#65533;4~39&#65533;o	_+g'&#65533;znVb&#65533;&#65533;u&#65533;&#65533;&#1105;&#65533;&#65533;&#65533;c&#65533;2l$"&#65533;&#65533;&#65533;&#65533;9&#65533;&#65533;&#65533;r&#65533;q3&#65533;$&#65533;i&#65533;	&&#65533;&#65533;e&#65533;G&#65533;&#65533;ik&#65533;f&#65533;"&#65533;&#65533;9&#65533;&#65533;&#65533;&c.8&#65533;&#65533;&#65533;SP&#65533;&#65533;&#65533;&#65533;&#206;&#65533;vZBh}&#1109;y&#65533;M&#65533;Iv&#65533;`&#65533; eY&#185;&#65533;&#65533;&#65533;&#65533;&#65533; n&#65533;&#65533;&#65533;ih&#65533;!&#65533;h&#65533;6&#65533;_3&#65533;EW&#65533;J&#65533;N&#65533;&#65533;[&#65533;&&#65533;&#65533;Y&#65533;&#65533;&#65533;&#65533;&#65533;&#65533;)&#1247;&#65533;ge9	8&#65533;!&#65533;#&#65533;q&#1368;&#65533;&#65533;z_&#65533;&#65533;&#65533;&#65533;&#65533;p&#65533;y&#65533;Y&#65533;&#65533;&#65533;&#65533;&#393;&#65533;~G&#65533;z0&#65533;&#65533;Jx&#65533;2Gi&X(&#65533;&#1346;&#65533;q&#65533;&#65533;&#65533;&#65533;9&#65533;R&#65533;:&#65533;&#65533;C&#65533;6Z&#65533;]x&#65533;p&#161;(&#1564;q8/Fq&#65533;&#590;6&#65533;M&#65533;C(&#65533;=40&#65533;&#65533;I&#65533;N
=&#1929;&#65533;&#65533;BXIy&#65533;8&#65533;&#65533;&#65533;&#65533;&#65533;E&#65533;&#65533;i&#65533;[&#65533;Z1&#65533;&#65533;&#65533;\&#65533;&#65533;@6wO&#65533;&#65533;&#65533;3S03.&#65533;z.c&#65533;&#65533;bPJu&#65533;&#65533;5?&#65533;&#65533;Z*&#65533;I&#65533;F'a6&#65533;lZ&#65533;x&#65533;T&#65533;<&#65533;)3&#65533;&#65533;&#65533;wrjEfy&#65533;c&#65533;&&#65533;&#65533; [&#65533;&#65533;&#65533;"q&#65533;7#&#65533;?&#65533;&#65533;h&#65533;lz@R&#65533;?X&#65533;&#65533;&#65533;&#65533;aP&#1551;as(&#65533;@&#65533;&#65533;&#65533;&#65533;L@&#65533;+&#65533;&#65533;!&&#65533;&#65533;W&#65533;&#65533;Z&#65533;&#65533;K&#1383;&#65533;&#65533;&#65533;&#65533;;CG&#65533;&#65533;V&#65533;^/Iw<&#65533;:{&#65533;8&#65533;&&#65533;&#65533;`&#65533;&#65533;&#65533;&#65533;w3hB&#65533;$&#65533;Dw&#1754;$w&#65533;&#65533;5q&#65533;s&#65533;H&#65533;&#65533;D&#1946;K&#65533;&#65533;&#65533;J&#65533;5s .0Y&#65533;&#65533;&#65533;&#65533;&#65533;Q&#65533;j&#65533;&#65533;&#65533;zY&#682;.g*&#65533;&#65533;.&#65533;k&#65533;z&#65533;GM^ 
bR"&#65533;&#65533;&#65533;E&#65533;69&#65533;&#65533;7&#65533;p&#65533;&#65533;&#65533;&#65533;&#65533;&#65533;5&#65533;&#65533;&#65533;&#65533;&#65533;&#65533;{&#1025;
1&#65533;&#65533;&#65533;&#65533;H&#65533;f&#65533;K&#65533;&#65533;&#65533;8k&#65533;$&#65533;&#65533;q&#65533;6b&#65533;<&#65533;B:i&#65533; q&#65533;&#65533;&#65533;&#65533;u&#65533;	&#730;&#65533;P3&#65533;&#65533;c&#65533;&#65533;&#65533;&#1454;n&#65533;&#65533;T&#65533;&#65533;`&#65533;&#65533;9&#65533;4&#65533;&#65533;,&#65533;2#&#65533;;'{@Z&#65533;&#65533;:&#65533;&#65533;&#65533;&#65533;&#762;&#65533;&#65533;sK&#756;&#65533;S&#65533;&#65533;&#65533;wR&#65533;&#65533;&#65533;Be&#65533;&#65533;8 &#65533;&#65533;H&#65533;&#65533;b&#65533;l&#65533;&#65533;i_&#65533;a,06o
WP	^&#65533;zQ8&#65533;r;&#65533;&#65533;&#339;&#65533;k&#65533;8&#65533;&#65533;Jjy'}&#65533;&#65533;&#65533;&#65533;t&#65533;l&#65533;A&#65533;-]:d&#65533;u&#65533;-@e&#65533;t&#65533;M&#65533;~&#65533;&#65533;&#65533;[&#65533;oF1&#65533;&#65533;[0&#1083;+&#65533;5&#65533;{l3#&#65533;&#65533;&#65533;&#1657;&#65533;&#65533;&#65533;&#65533;:^&#65533;z&#65533;'&#65533;&#65533;&#65533;&#65533;&#65533;!&#65533;&#65533;&#65533;S{`&#65533;f&#65533;&#65533;&#65533;&#65533;&#65533;c2y&#65533;&#65533;&#65533;&#65533;X&#65533;Q&#65533;&#65533;xO&#48912;&#232379;l&#65533;&#65533;&#65533;&#65533;&#65533;&#65533;&#65533;y&#65533;&#65533;&#65533;$&#65533;&#251;&#65533;k&#65533;&#65533;&#1728;&#65533;
&#65533;&#65533;C&#65533;&#476;&#65533;&#65533;y,&#65533;=b0&#65533;&#65533;	D&#65533;&#65533;&#65533;'&#65533;{&#65533;F/&#1496;&#65533;&#65533;&#65533;&#65533;v0 &#1851;a7&#65533;&#65533;&#65533;<&#65533;b&#65533;&#65533;>&#1641;E&#65533;&#65533;&#65533;{
&#65533;7&#65533;&#65533;&#65533;!&#65533;&#65533;@$&#65533;S&#65533;TV&#65533;&#65533;{&#65533;(&#1723;&#65533;(&#65533;&#65533;I&#65533;7&#65533;&#1676;<d &#65533; &#65533;
p&#65533;Z&#65533;0&#65533;&#65533;r&#65533;;&#65533;&#65533;b3&#65533;9&#65533;o
:><&#65533;&#65533;&#65533;:&#65533;&#65533;&#65533;&#65533;&	Wy&#65533;&#65533;8<&#65533;,&#65533;&#65533;Mb1&#65533;&#65533;
k@&#65533;&#65533;&#65533;`&#65533;&#65533;M&#65533;&#65533;v&#65533;M:&#65533;T&#65533;b:&#558;E&#65533; &#65533;&#65533;&#65533;<&#65533;&#65533;jf&#65533;p&#65533;&#65533;&#65533;&#65533;
&#65533;`|&#65533;_&#65533;&#65533;l\&#65533;P(N&#65533;`<&#65533;|9}"B&#511;M5&#65533;$&#65533;&#65533;&#65533;&#65533;&#65533;&#65533;\&#65533;&#65533;&#65533;&#65533;&#528;c
&#65533;&#65533;P(r&#65533;&#65533;&#65533;&#65533;&#65533;u&#65533;=@eJ3&#660;k&#65533;^A&#65533;&#65533;&#65533;]&#65533;y&#65533;&#65533;&#65533;&#65533;P@&#65533;&#65533;&#65533;%^s&#65533;&#65533;&#65533;o&#65533;&#65533;f Y&z&#65533;&#663;epR&#65533;&#65533;,f%4&#65533;a*&#65533;4%&#65533;\P&#65533;&#65533;&#65533;&#65533;&#65533;c&#65533;tV&#65533;&#65533;_&#65533;"q&#65533;	&#65533;p	&#65533;&#65533;f`&#65533;&#65533;&#1338;&#65533;Q	ap&#65533;&#65533;&#65533;&#65533;pa3m,&#65533;&#65533;O&#65533;&#65533;Q Q7&#65533;al&#199;9&#65533;&#65533;&#65533;@&#65533;&#65533;&#65533;N&#65533;&#65533;&#65533;e&#65533;&#65533;&#65533;&#65533;9~&#65533;&#65533;c&#65533;Rp&#65533;M&#65533;-3Q&#65533;&#65533;&#65533;AI&#65533;R&#1175;&#65533;&#65533;&#65533;33`N-&#65533;	&#65533;L&#65533;F&#301;&#65533;&#1303;&#65533;&#65533;>&#224;T&#65533;4&#65533;L8&#65533;&#65533;&#65533;&#65533;&#65533;&#65533;&#65533;&#65533;`&#65533;%*`&#65533;!&#65533;&#65533;&#65533;^KV&#65533;&#65533;&#65533;&#65533;&#65533;%&#65533;6&#65533;CyV}&#65533;0&#65533;&#65533;[&#65533;&#65533;'&#65533;&#65533;f&#65533;	V&#65533;w&#65533;&#65533;&#1524;&#65533;P&#3985;&#65533;&#65533;=0RV&#65533;n&#65533;&#65533;4T&#65533;5&#65533;&#65533;&#65533;&#65533;&#1498;&#65533;&#65533;&#65533;;&#65533;0&#65533;}&#65533;tS&#65533;}&#65533;&#65533;<&#65533;_&#65533;&#65533;&#65533;&#65533;&#65533;&#65533;b&#1359;&#65533;&#65533;Z&#65533;&#65533;}&#65533;	&#65533;87&#65533;&#65533;&#1194;&#65533;&#65533;&#65533;&#65533;&#65533;&#65533;&#65533; &#189;Tp\&#65533;u&#65533;*&#65533;&#65533;]\&#65533;&#65533;&#65533;&#65533;&#65533;&#65533;&#65533;&#65533;&#65533;D&#65533;}&#65533;&#740;&#1787;&#65533;&#65533;&#65533;R&#65533;&#65533;
&#65533;&#65533;&#65533;&#65533;H\>&#65533;&#1743;&#65533;&#1811;&#65533;xm&#65533;~ x&#65533;&#1402;\&#1756;`&#65533;x&#65533;&#65533;&#1725;&#1883;&#65533;@&#65533;W&#65533;&#65533;&#65533;fB&#65533;&#65533;R&#65533;&#1262;&#65533;&#1932;ZyMS&#65533;&#65533;&#65533;&#65533;&#65533;&#65533;&#65533;&#65533;&#65533;&#65533;&#65533;K&#65533;&#65533;&#65533;C&#1079;&#65533;*&#65533;&#65533;&#65533;&#65533;%&&#65533;&#65533;&#65533;8|&#65533;&#65533;&#65533;&#65533;&#65533;}&#65533;&#65533;^&#218;"&#1722;&#65533;N&#65533;mM&#65533;+&#65533;&#65533;&#65533;&#65533;|&#759;&#65533;&#65533;&#65533;)_&#65533;5&#65533;&#65533;4&#65533;&#65533;&#65533;&#13507;O(%P@n9 9U7&#65533;&#65533;&#65533;"N&#65533;&#65533;&#65533;&#65533;4&#65533;&#65533;&#65533;[P&#65533;Q&#65533;5@&#1527;&#65533;d&#65533;&#65533;&#65533;g&#65533;&#65533;&#65533;&#65533;|&#65533;&#65533;M&#65533;&#65533;&#65533;1L&#65533;\9&#65533;&#65533;U&#65533;&#65533;&#65533;&#65533;&#65533;^&#65533;&#65533;&#65533;&#65533;&#65533;&#65533;&#65533;a&#65533;&#65533;&#65533;S&#65533;p9
&#65533;&#65533;n&#65533;&#65533;&#819;&#65533;0&#65533;l&#65533;&#65533;v0&#65533;P&#65533;&#65533;&#65533;5c &#1092;nK<`P2&#65533;.9&#65533;&#65533;&#65533;J&#65533;|0(&#65533;&#65533;n&#65533;C&#65533;&#65533;~;&#65533;&#65533;1t&#65533;&#65533;&#822;&#1710;&#65533;T&#65533; 
&#65533;.&#65533;@&#48414;&#65533;3&#65533;&#65533;&#65533;&#65533;>3&#65533;eP&#65533;s&#829;.;r&#65533;4&#65533;&#65533;&#65533;&#65533;&#65533;&#65533;&#65533;&#238;G&#65533;&#65533;&#65533;&#65533;8t&#65533;&#65533;&#65533;&#1726;&#65533;&#65533;&#65533;&#65533;&#65533;&#65533;&#65533;&#65533;&#65533;&#65533;s]](}@&#65533;+&#65533;&#65533;&#65533;<RZ&#65533;&#60307;&#65533;<n0&#65533;&#65533;
&#65533;@0&#65533;.9_&#65533;&#65533;&#65533;A&#65533;`,&#65533;Y&#65533;!&#65533;S&#65533;2c
&#65533;&#65533;o&#65533;&#65533;|&#65533;_0
&#65533;n&#65533;"&#65533;{p~&#65533;&#65533;[K&#65533;C&#65533;&#65533;	&#65533;}&#65533;&#65533;^-&#65533;&#65533;-&#65533;&#65533;&#65533;o&#65533;&#65533;Ni&#65533;&#65533;&#723;&#65533;'&#65533;>&#65533; /&#65533; &#65533;*&#65533;k&#65533;8O>&#65533;?_(&#65533;&#65533;(&#65533;&#65533;<h?&#65533;&#65533;F=5/&#65533;&&#65533;&#65533;&#65533;`&#65533;&#65533;&#65533;K_&#65533;K@&#65533;&#65533;&#65533;&#65533;z&#65533;&#65533;S&#65533;`O&#65533;&#65533;&#65533;&#65533;q&#65533;E&#65533;&#164;dO;&#65533;&#65533;&#65533;&#65533;x&#65533;&#65533;&#65533;&#587;&#65533;&#65533;p&#65533;&#65533;a&#65533;P&#65533;&#65533;&#65533;P&#65533;<&#65533;&#1473;g|o;z/&#65533;?8&#65533;&#65533;&#65533;})&#49535;&#65533;&#65533;f&#219;d&#65533;?&#65533;&#65533;y&#65533;&#65533;/O&#65533;&#65533;=;&#65533;&#65533;&#65533;4eT&#65533;&#65533;&#65533;&#65533;&#65533;&#65533;&#65533;Mj&#65533;&#65533;&#65533;&#65533;&#65533;c&#65533;&#65533;&#65533;&#65533;&#65533;&#65533;&#65533;&#65533;<G&#65533;:&#65533;&#65533;&#65533;&#65533;&#65533;&#65533;&#65533;&#65533;&#65533;&#65533;&#65533;&#65533;&#65533;&#65533;&#65533;&#65533;&#65533;&#65533;&#65533;?&#65533;&#65533;_&#65533;&#65533;&#65533;&#543;&#65533;&#703;&#65533;&#65533;&#65533;&#65533;&#65533;&#65533;&#65533;&#65533;&#65533;&#65533;?&#65533;&#65533;_&#65533;&#65533;&#65533;&#1567;&#65533;&#1727;&#65533;&#65533;&#65533;&#65533;&#65533;&#65533;&#65533;&#65533;&#65533;&#65533;&#65533;&#65533;&#65533;O&#65533;&#65533;&#65533;&#65533;&#65533;&#65533;&#65533;&#65533;&#65533;&#65533;&#65533;&#65533;&#65533;&#65533;?&#65533;&#65533;/&#65533;&#65533;_&#65533;&#65533;&#65533;&#65533;&#65533;&#65533;&#65533;&#65533;&#65533;&#65533;e &#65533;>~
.d&#65533;pB&#65533;%F&#65533;&#65533;&#65533;&#65533;E&#65533;'n&#65533;&#65533;&#65533;&#65533;&#462;A&#65533;Y&#65533;&#65533;I&#65533;'E&#65533;T&#65533;&#65533;eK&#65533;0e&#65533;&#65533;I&#65533;f&#795;6s&#65533;&#65533;&#627;&#65533;&#991;A&#65533;&#65533;lX&#65533;&#65533;A&#65533;B&#65533;*e&#65533;t&#65533;S&#65533;Q&#65533;N&#65533;Z&#65533;&#65533;&#1195;Y&#65533;>Uj&#65533;+R&#65533;[&#326;&#757;&#65533;&#1651;h&#1258;]&#758;&#65533;[&#65533;o!z&#65533;
&#65533;&#65533;&#1851;y&#65533;&#41851;&#65533;&#65533;_&#65533;&#65533;&#65533;&#65533;&#65533;a&#265;&#65533;a&#65533;&#65533;&#65533;&#65533;&#337;!O&#65533;\&#65533;&#65533;&#65533;C&#65533;5o&#65533;L&#65533;&#65533; &#1057;E&#65533;m&#65533;i&#1319;9&#65533;J&#65533;&#65533;&#65533;&#65533;&#1520;c&#734;M&#65533;&#65533;&#65533;&#65533;&#1784;W&#65533;&#65533;&#891;&#65533;o&#65533;&#65533;+{&#65533;&#65533;h&#65533;q&#65533;&#469;/g&#65533;&#65533;y&#65533;&#65533;&#65533;3o&#65533;&#65533;:p&#65533;&#1075;k&#65533;&#65533;}&#65533;w&#65533;&#65533;&#203;O&#65533;&#65533;&#65533;&#65533;&#65533;&#1131;g&#65533;&#65533;&#65533;&#65533;&#65533;&#65533;&#999;_&#65533;&#65533;}&#65533;&#65533;&#65533;&#65533;&#65533;&#65533;&#65533;&#65533; p@4&#65533;@TpAt&#65533;A#;
+&#65533;&#65533;B3&#65533;pC;&#65533;&#65533;CCqD'4&#65533;DSTqE[t&#65533;Ec&#65533;qFk&#65533;&#65533;Fs&#65533;qG{&#65533;&#65533;G &#65533;rH"&#65533;4&#65533;H$&#65533;TrI&&#65533;t&#65533;I(&#65533;&#65533;rJ*&#65533;&#65533;&#65533;D&#1458;&#65533;&#65533;.&#65533;&#65533;&#65533;&#65533;-&#65533;L2&#65533;4&#65533;L4&#65533;T3&#65533;5&#65533;d&#65533;&#65533;7&#65533;3&#65533;9&#65533;&#65533;&#65533;;&#65533;&#65533;sO=&#65533;&#65533;&#65533;O?tPB-&#65533;PD5&#65533;tQEu&#65533;QH&#65533;tRI)&#65533;&#65533;&#65533;K&#63790;&#65533;=:&#65533;&#65533;SP&#65533;&#65533;t&#65533;PK&#65533;t&#1282;L5&#65533;/T-&#65533;UWC&#65533;5&#65533;Og&#65533;&#65533;S[o&#853;&#65533;]c&#65533;&#65533;&#65533;_UvUTo=&#65533;XcEE&#65533;&#65533;a_]V&#65533;gye&#65533;L&#65533;&#65533;&#65533;Zl&#65533;&#65533;c[n&#65533;&#65533;V[p&#65533;7\r&#65533;5&#65533;\t&#65533;MW]v&#65533;m&#65533;&#65533;w&#65533;W&#65533;y&#65533;&#65533;&#65533;{&#65533;&#65533;w_}&#65533;&#65533;&#65533;_&#1922; !&#65533; i ,( ` j&#65533;  &#65533; &#65533;H&#65533;&#65533;&#65533;&#65533;*\&#560;&#65533;&#199;#J&#65533;HQ&#65533;&#65533;3j&#65533;&#561;&#65533;&#463; C&#65533;I&#65533;&#65533;&#595;(S&#65533;\Yp&#65533;Kb&#65533;&#65533;I&#65533;&#65533;&#859;8s&#65533;&#65533;&#627;gO(&#65533;&#295;&#1123;H&#65533;*]&#692;&#65533;&#1235;&#65533;Q&#65533;&#65533;&#1259;X&#65533;j&#65533;&#693;&#65533;&#1475;%h`&#65533;&#1651;h&#1258;]&#65533;6!&#65533;6&#65533;&#1718;&#65533;&#1915;x&#65533;&#65533;&#65533;&#65533;C&#65533;&#65533; 8`&#65533;L&#65533;&#65533;&#65533;&#65533;_&#65533;&#65533; &#65533;H&#65533;&#464;#K&#65533;L&#65533;&#65533;&#65533;&#728;3k&#65533;&#825;&#65533;&#65533;&#992;C&#65533;M&#65533;&#65533;&#65533;&#1256;S&#65533;^&#890;&#65533;&#65533;&#1489;>&#65533;K&#65533;&#65533;&#65533;&#65533;s&#65533;&#65533;&#891;&#65533;&#65533;&#65533;&#65533;&#65533;N&#65533;&#65533;&#65533;h/p s&#65533;&#65533;&#65533;&#1059;K&#65533;N&#65533;&#65533;&#65533;&#65533;&#65533;&#65533;h&#65533; &#65533;&#65533;&#65533;&#65533;4&#65533;GL&#65533;&#65533;&#65533;&#65533;&#65533;Gr_&#65533;c|&#65533;&#65533;&#65533;&#65533;&#711;t&#65533;&#65533;&#65533;&#65533;&#65533;&#65533;&#65533;_&#65533;&#65533;&#65533;&#65533;&A&#65533;h&#65533;&#65533;&&#65533;&#65533;&#65533;&#65533;&#65533;b&#65533;&D&#65533;Vh&#65533;f&#65533;ai&#838;&#65533;w0&#65533;&#1992;$&#65533;&#65533;_q}&#65533;&#65533;X5&#65533;&#65533;&#65533;0&#65533;bC5&#65533;aEl&#65533;&#65533;<&#65533;&#65533;cuI&#65533;&#1036;&#65533;7&#65533;
&#65533;x&#1103;L6&#65533;&#65533;P&#65533;dl>&#65533;@&#65533;WQ$&#65533;E&#65533;&#65533;&#65533;7
&#65533;d&#65533;i&#65533;
'&#65533;pl&#65533;YVVv&#65533;&#65533;s&#65533;i&#65533;&#65533;x&#65533;'H&#65533;Y&#258;&#65533;j&#65533;&#65533;X &#65533;0D&#65533;Iy&#65533;&#65533;&#65533;&#65533;&#65533;&#34704;F*)&#65533;&#65533;&#65533;yBd&#65533;	&#155;N&#65533;&&#65533;&#65533;U&#65533;&#35108;&#65533;
&#65533;>&	kf&#65533;&#65533;&#65533;9&#65533;U&#65533;bI&#1446;&#65533;&#65533;&#9834;&#65533;%N6&#65533;B6B&#65533;lJf&#65533;&#65533;&#65533;9&#65533;NG~*`x&#65533;&#65533;*&#65533;&#65533;&#65533;&#65533;&#65533;&#65533;&#65533;k,&#65533;O&#65533;&#65533;dm&#65533;-&#65533;&#17851;W&#65533;&#65533;&#65533;n&#65533;&#65533;&#65533;&#40644;&#65533;&#65533;&#65533;9&#65533;Gkm&#65533;&#65533;&#65413;Y&#746;	&#65533;^&#65533;.
&#65533;&#65533;&#1731;&#65533;&#65533;&#65533;D&#65533;2&#65533;h&#65533;G,&#65533;&#65533;@Q&#65533;&#65533;"D&#65533;\&#65533;&#65533;-&#65533; &#65533;s&#65533;&#65533;&#65533;&#65533;&#65533;&&#65533;,&#65533;&#65533;&#65533;&#748;Up&#405;&#65533;&#65533;&#65533;&#65533;&#65533;d\Bb&#65533;&#65533;&#65533;&#65533;,&#65533;&#65533;D-$&#65533;k&#65533;L&#65533;\&#65533;m&#65533;&#65533;&#65533;&#65533;)&#65533;&#65533;&#65533;Xg&#65533;u&#65533;@&#65533;&#65533;4&#65533;&#65533;&#65533;&#65533;&#65533;&#65533;&#65533;CQH@&#65533;}[&#65533;&#65533;&#65533;&#65533;&#65533;=&#65533;,&#65533;&#65533;&#65533;&#65533;&#65533;&#65533;)e&#65533;&#65533;&#65533;+&#65533;I&#65533;(&#65533;&#65533;&#65533;m&#65533;&#65533;'wQt|7&#1965;&#65533;=&#65533;f&#65533;xD!$&#65533;&#65533;&#65533;/&#65533;&#65533;&#30727;~&#65533;&#65533;&#65533;2&#65533;8&#65533;z_&#65533;Y+`&#65533;D0&#65533;r	"&#65533;*&#65533;&#65533;&#65533;&#65533;&#65533;&#65533;x-xm:&#65533;&#65533;~|&#65533;&#65533;.Qk&#65533;H&#65533;&#65533;7&#65533;3&#65533;|&#65533;c &#1940;&#65533;Qd&#65533;&#65533;*&#65533;&#65533;&#65533;&#65533;&#65533;&#65533;C&#65533;&#65533;&#65533;&#65533;qK&#65533;&#65533;&#65533;&#65533;;&#65533;w.&#65533;&#65533;&#65533;&#65533;&#1336;&#65533;&#65533;N&#65533;eds&#42231; J&#65533;Et&#65533;&#65533;Pt&#65533;&#65533;&#65533;~&#65533;&#65533;&#65533;&#65533;&#65533;2&#65533;k&#65533;&#65533;p/|&#65533;&#65533;&#65533;`&#8834;?&#65533;/[L&#65533;&#65533;x&#65533;&#65533;&#65533;-~&#65533;&#1184;
W84.&#1027;&#795;&#65533;4&#65533;&#65533;&#65533;H$yhQ
Y&#65533;&#65533;Bl  &#46640;&#65533;&#65533;&#65533;M6e&#65533;'&#65533;&#65533;UP.&#65533;+&#65533;&#65533;H&#65533;&#65533;&#65533;|$bA8&#65533;&#65533;&#65533;.&#65533;&#65533;a&#65533;v&#65533;&#65533;("&#65533;&#65533;hL#&#65533;H>&#65533;&#65533;&#65533;d&#65533;&#65533;`&#65533;&#65533;4$*> &#65533;&#65533;&#65533;&#65533;>&#65533;&#65533;i&#65533;&#65533;&#65533;&#65533;&#65533;&#65533;&#363;&#65533;&#65533;!d&#65533;3&#65533;&#65533; V&#65533;&#65533;$')&#65533;&#65533;p&#65533;2&#65533;&#65533;&#65533;&#65533;I&#65533;t&#65533;&#65533;&#65533;&#65533;&#65533;(I&#65533;R&&#65533;9:&#65533;&#65533; &#65533;'&#65533;|&#65533;&#65533;1&#65533;&#65533;&#65533;4S&#65533;&#65533;I&#65533;&#65533;m6&#65533;&#1329;@\&#65533;&#1753;&#65533;$&#65533;&#65533;q/YO&#65533;&#65533;2(&#65533;&#65533;&#65533;2&#65533;&#65533;e&#65533;&#65533;F@.&#65533;K&#65533;A&#65533;N&#65533;p&#65533;&#65533;-&#65533;4&#65533;f&#65533;d%&#65533; 2X:&#65533;df&#65533;&#65533;&#65533;b&#65533;J@&#65533;w&#65533;@M&#65533;&#65533;&#65533;g&#65533;F&#65533;&#65533;&#65533;=&#65533;&#65533;&#65533;D&#65533;&#65533;&#65533;%T&#65533;r;&#65533;&#65533;&#65533;&#65533;&#65533;&#65533;p&#65533;S4&#65533;&#65533;&#65533;C&#65533;&#1232;&#65533;&#65533;/j&#674;I
f&#65533;)&#65533;4&#65533;&#65533;[&#65533;hhDj&#65533;&#65533;rT_&#65533;N0z&#65533;F*O&#65533;&#65533;L&#65533;9&#65533;&#1428;&#65533;f&#65533;&#65533;<&#65533;&#65533;z&#65533;E(&#65533;&#65533;&#65533;P&#65533;HR&#65533;V2&#65533;DQ&#65533;_&#65533;	&#1233;8&#65533;>&#65533;jj&#65533;&#65533;J&#1396;4+(QE&#65533;&#65533;H&#65533;&#65533;Q&#65533;&#65533;`khT~
&#65533;$'P&#65533;W&#65533;&#65533;&#1462;~&#65533;&#65533;D*&#65533;*U&#65533;4&#65533;/P&#65533;^&#65533;&#65533;&#580;&#65533;&#65533;&#65533;t&#65533;+G&#65533;&#249;&#65533;&#65533;&#65533;&#65533;&#65533;&#65533;	&#65533;  &#65533;&#65533;&#1392;&#65533;&#65533;&#65533;&#65533;E&#65533;&#65533;Z&#65533;&#65533;H&#65533;&#65533;&#65533;*X&#65533;&#65533;&#39256;&#65533;hm&#65533;_&#1376;P &#65533;&#1284;*Q&#65533;&#65533;&#65533;&#65533;}\9&#65533;&#65533;&#65533;&#65533;*&#65533;&#65533;&#65533;&#596;&#65533;[&#65533;h .`&#65533;@+&#65533;9&#65533;4 &#65533;&#65533;M&#65533;r'&#65533;&#65533;0&#65533;&#65533;&#65533;&#65533;&#65533;*&#65533;{&#65533;	I&#65533;V&#65533;&#65533;&#65533;D&#65533;&#65533;&#65533;&#65533;H&#65533;Sb.&#65533;&#65533;W&#65533;&#65533;$&#65533;&#65533;&#1802;&#65533;Uu=&#65533;&#65533;d&#65533;&#65533;% &#65533;_&#65533;GX&#65533;"?8`'j%^&#65533;&#65533;)&#845;&#65533;r &#65533;&#65533;8&#65533;&#65533; &#65533;&#65533;|wJ&#65533;&#65533;f&#65533;&#65533;uma&#65533;&#65533;7>h&#65533;&#65533;&#65533; &#230;{~&#65533;&#65533;(f	 #@&#65533;&#65533;&#65533;&#65533;&#65533; &#65533;2a[&#65533;&#65533;&#65533;#;g&#65533;G&#65533;&#65533;&#65533;&#65533;]TG&#65533;6&#65533;HVq&#65533;&&#65533;&#65533;&#65533;&#65533;&#65533;&#65533;#Le&#65533;R&#65533;&#65533;&#65533;&#65533;&#65533;
&#65533;&#65533;&#65533;w6=&#65533;b&#65533;T&#65533;&#65533;&#65533;&&#65533;&#65533;)&#65533;V&#65533;XU&#65533;&#65533;&#65533;&#65533;&#65533;0a&#65533;"T&#65533;:&#65533;&#65533;&#65533;X&#945;A&#65533;c &&#65533;&#65533;&#1432;]&#65533;3&#65533;&#65533;&#65533;"Q3&#65533; Ed&#65533;&#65533; &#65533;2&#65533;Sf&#65533;;?&#65533;&#65533;R&#65533;&#65533;	5&#65533;*&#65533;$&#65533;&#65533;&#65533;&#1488;&#870;##&#65533;&#65533;&#65533;&#65533;n&#65533;&#65533;8"&#217;";@ZU&#65533;J&#65533;j&&&#65533;&#65533;c&#65533;KQ&#65533;&#65533;&#560;E&#65533;&#65533;&#1094;
&#65533;&#65533;&#65533;ktH&#65533;&#65533;H/&#65533;&#65533;S&#65533;&#65533;&#65533;&#1025;&#65533;&#65533;&#65533;&#65533;6&#65533;&#65533;*AK&#65533;&#65533;&#65533;&#65533;Cp`&#65533;E&#65533;g&#65533;&#65533;P&#1345;9&#1242;&#1205;^Nyr&#65533;&#65533;&#65533;a,&#65533;&#65533;v/s&#65533;Qq&#65533;&#65533; &#65533;7d`< &#65533;3&#65533;%&#65533;&#65533;n&#65533; &#65533;&#778;&#65533;_&#65533;&#65533;&Hi&#65533;&#65533;&#65533;&#65533;&#65533;&#65533;&#65533;E&#65533;7&#65533;+&#65533;;!F&#65533;&#65533;&#65533;@&#65533; &#65533;&#65533;&#65533;eH`&#65533;&#65533;*a&#65533;&#65533;7&#65533;&#65533;00&#65533;Cn&#65533;{&#65533;N=*Y&#65533;h>}&#65533;&#65533;M:&#65533;&#65533;&#65533;&#65533;RA&#65533;&#65533;Nc;&#65533;&#65533;h;L&#65533;&#65533;Z&#65533;&#1103;&#65533;&#65533;>+]&#65533;&#65533;&#65533;&#15475;&#65533;D&#65533;t&#65533;M&#65533;:&#65533;mV&#65533;&#65533;&#65533;X&#65533;&#65533;&#65533;&#65533;&#1815;&#65533;K&#65533;&#138;&#65533;NV@r1	&#65533;kX&#1757;&#65533;&#65533;&#65533;-&#65533;&#65533;&#65533;&#65533;M&#65533;&#65533;(&#65533;&#65533;&#65533;&#65533;p 7&#657;f&#1592;!&#65533;&#65533;&#65533;&#65533;[>fk&#65533;4&#65533;&#65533;Ps&#65533;&#65533;&#65533;s&#65533;&#65533;HQ&#65533;bf&#65533;&#1165;&#65533;T&#65533;3&#65533;&#65533;&#65533;9&#65533;7&#65533;&#65533;.&#65533;&#65533;GM&#65533;&#65533;"&#65533;1&#65533; W+]&#65533;,&#65533;O\&#65533;&#65533;<$&#65533;&#65533;&#65533;C&#65533;K'&#65533;s&#65533;~&#65533;v&#65533;&#65533;d&#65533;&#65533;+&#65533;&#2043;&#65533;@&#65533;&#65533;W>&#65533;R&#65533;O&#65533;&#65533;&#65533;	&#65533;t&#65533;lA&#65533;&#65533;&#65533;D&#65533;&#65533;*&#65533;]&#65533;&x&#16895;&#65533;G.&#65533;&#65533;%*r&#1751;&#1441;&#65533;|$&#65533;z&#65533;<P&#65533;]~&#65533;zX&#65533;v&#65533;wdc}F&#65533;&#65533;w'&#65533;C&#65533;&#65533;=&#65533;&#65533;Wsw2&#65533;&#65533;h(0&#65533;1{\&#65533;k&#65533;'&#65533;*&#65533;p_3F&#65533;D&#65533;$&#65533;&#65533;J&#65533;&#65533;|!&#65533;T&#65533;&#65533;7&#65533;y+&#65533;B;&#65533;U&#65533;"&#65533;&#65533;\!&#65533;&#65533;&#65533;A&#65533;&#65533;RN&#65533;&#65533;T&x&#65533;&#65533;&#65533;&#65533;7&#65533;T&#65533;&#65533;&#65533;zt&#65533;MX}N&#65533;2&#65533;&#65533;&#407;y&#65533;Q&#65533;V&#65533;K&#65533;&#65533;&#65533;[&#517;1+&#65533;#&#65533;&#65533;d&#65533;,&#65533;r&#1543;&#65533;q&#65533;&#65533;&#65533;mH67p&#65533;C~&#65533;&#65533;&#65533;{&#65533;q!&#65533;&#65533;2]g&#65533;&#65533;&#65533;(&#65533;&#65533;&#65533;8&#65533;&#65533;&#65533;39r&#65533;+&#65533;U&#65533;.&#65533;&#65533;&#65533;&#65533;&#65533;&#65533;u&#65533;Q(+*&#65533;&#65533;&#65533;&#65533;.&#29276;&#65533;@&#65533;6&#65533;&#65533;&#65533;aT&#65533;~&#65533;G/n&#65533;&#65533;&#65533;?&#65533;&#65533;&#65533;&#65533;&#65533;q6p&#65533;1&#65533;:P&#65533;_&#65533;r&#65533;!&#65533;
&#65533;&#65533;^JC&#65533;&#65533;&#65533;*(&#1032;&#65533;(&#65533;&#65533;$`V`+&#1090;u&#65533;&#65533;Y&#65533; 1Y50&#65533;_X&#65533;4&#65533;&#65533;&#65533;&#1624;)I'&#65533;7&#65533;bl&#65533;4&#65533;%z&#65533;]c7&#65533;&#65533;h.&#65533;X=Fr&#65533;&#65533;aF&w&#65533;&#65533; &#65533;%&#65533;6&#65533;1&#65533;3&#65533;&#65533;-&#65533;Q&#65533;&#65533;6J0W&#65533;|h~ERw&#65533;&#65533; fV&#65533;o&#65533;&#65533;Xe&#65533;&#65533;6&#65533;i&#65533;&#65533;&#65533;&#65533;[&#65533;&#65533;Y&#65533;&#65533;&#65533;49=&#65533;&#65533;&#65533;&#593;&#65533;&#65533;&#65533;ow&#65533;&#65533;&#65533;hWFg&#65533;&#65533;f&#65533;^&#65533;S&#65533;=P&#65533;o#&#65533;&#65533;&#65533;=&#1781;e&#65533;, &#65533;J&#65533;&#65533;4&#65533;a&#65533;&#65533;x&#65533;&#65533;}?&#65533;6A&#65533;BC)&#65533;&#65533;83&#65533;&#65533;&#65533;!U&#65533;<&#65533;&#65533;b&#65533;n&#65533;&#65533; Vyc &#65533;L0w{7yE`&#65533;b&#65533;&#65533;&#1223;gI4&#65533;iB|lG&#65533;h&#65533;&#65533;_"*]5&#65533;&#65533;&#65533;79 i m&#65533;FiU&#65533;&#65533;&#1509;] &#65533;&#65533;&#65533;8&#65533;aNW&#65533;N&#65533;&#1626;&#65533;)`&#65533;2&#65533;V&#65533;&#65533;&#65533;'	s&#65533;&#65533;B&#65533;&#65533;&G&#65533;&#65533;$&#65533;~hL&#65533;&#65533;\	&#65533;E`&#65533;&#65533;&#65533;&&#65533;E&#65533;Cgyyk
&#65533;g&#59659;&#65533;i&#65533;,-&#65533;&#65533;&#65533;&#65533;F^&#1670;&#65533;&#65533;&#65533;&#65533;0&#65533;&#65533;L&#65533;&#65533;&#65533;9&#65533;kkI&#65533;&#65533;Io&#65533;zz'&#65533;&#36378;&#65533;"&#65533;Rb&#65533;9&#65533;P&#65533;l&#65533;&m4&#65533;&#65533;&#65533;&#65533;Q]&#65533;&#65533;&#65533;1&#65533;9&#65533;&#65533;C&#65533;&#65533;&&#65533;&#65533;7&#65533;&#65533;1&#65533;&#65533;&#65533;T&#65533;&#65533;&#596;	B&#65533;&#65533;w&#65533;6(&#65533;wbg&#65533;;&#65533;V&#65533;>&#65533;p&#65533;&#65533; .&#65533;&#65533;B(&#65533;mYT&#65533;U&#65533;?&#65533;U&#65533;&#65533;&#65533;}[&#65533;4&#65533;&#65533;U&#65533;s&#65533;&#65533;e&#65533;7gEQ&#65533;[&#65533;"k&#65533;&#65533;&#65533;p&#65533;&#65533;&#65533;&#65533;&#65533;,fr,&#65533;|D&#65533;&#65533;T'0&#65533;?&#162;1-&#65533;&#65533;&#65533;	&#65533;w&#65533;Y3&#65533;Q&#65533;&#65533;gGR&#65533;j&#65533;#&#65533;&#889;l&#1913;VMZ~&#1062;mj6EW&#65533;&#65533;fh&#65533;4&#65533;t&*A&#65533;M&#65533;r&#65533;6&#65533;&#65533;&#65533;".4P&#65533;,&#65533;&#65533;l&#65533;S&#65533;.`:D&#65533;'&#65533;\Wdv&#65533;&#65533;1y)&#65533;&#65533;K&#65533;&#65533;Wu&#1696;\J&#65533;&#65533;&#65533;{&#65533;&#65533;&#65533;&#65533;&#65533;&#65533;&#65533;J4&#65533;&#65533;&#65533;?&#65533;f{@v&#65533;u&#65533;&#65533;&#65533;)&#65533;z)&#65533;>U&#65533;&#65533;&#65533;)&#65533;&#65533;W&#65533;&#65533;&#65533;&#65533;t=&#65533;&#682;&#65533;Z&#65533;ze&#65533;*&#65533;&#65533;A&#65533;>&#65533;Qd&#65533;=H&#65533;&#65533;
&#65533;&#65533;&#65533;&#65533;X&#65533;&#65533;&#65533;&#65533;&#65533;B&#65533;&#65533;&#442;o&#65533;&#65533;&#65533;y*U42&#65533;&#65533;&#65533;31]z&#65533;O&#65533;b&#65533;%&#65533;&#65533;&#65533;&#31123;a&#65533;&#65533;&#65533;@&#65533;&#65533;/&#65533;ztM&#65533;p:$&#65533;&#65533;rV&#65533;&#65533;&#555;&#65533;&#65533;{&#65533;j]C&#65533;&!&#65533;Z8&#65533;&#65533;W&#65533;&#65533;u&#65533;a&#65533;&#65533;Cn&#65533;&#65533;#&#65533;up9D&#65533;>:&#65533;t&#65533;s?&#65533;&#65533;&#7207;&#65533;&#65533;&#65533;&#65533;>&#65533;@h&#65533;&#65533;\&#65533;&#643;+&#65533;&#65533;&#65533;&#65533;&#65533;%&#65533;{Y&#65533;z&#65533;(&#65533;'&#65533;&#65533;c&#1606;&#65533;&#65533;t&#65533;-&#65533;Rx&#65533;:&#65533;&#1118;&#65533;&#65533;(&#1386;51&#65533;A]&#65533;V&#65533;z&#65533;*1&#65533;3:f3&#65533;&#65533;}&#65533;N&#65533;r"&#65533;&#65533;&#65533;V&#65533;&#65533;&#65533;a05J[&#65533;&#65533;&#65533;M&#1990;&#65533;&#65533;&#65533;&#65533;&#65533;&#65533;'&#65533;&#65533;&#65533;&#65533;%i&#65533;&#65533;;M0+&#65533;&#65533;&#65533;i&#65533;&#65533;&#65533;;6_&#65533;=K&#65533;&#65533;!&#375;<&#65533;;&#65533;D&#65533;&#65533;'&#65533;}&#65533;j&#65533;AE&#1566;9&#65533;&#65533;>&#65533;&#65533;#&#65533;)P&#65533;C&#65533;k&#65533;;&#65533;m&#65533;&#1798;&#65533;mx&#65533;1YT&#65533;&#65533;&#65533;&#65533;8'&#65533;
M&#65533;U&#65533;Km&#1166;&#65533;d&#65533;&#65533;Z&#65533;)&#65533;Sd&#65533;{tE&#65533;k6
&#65533;&#65533;&#65533;f&#65533;&#65533;s&#65533;;&#65533;&#65533;F&#65533;&#65533;&#65533;&#65533;[&#65533;P&#65533;&#65533;&#65533;K&#65533;r%x&#65533;&#65533;&#65533;&#65533;N&#955;? &#65533;&#65533;tb	h&#65533;&#65533;R&#65533;w&#65533;+%1AXuBk/&#65533;i&#65533;S0&#65533;u&#65533;&#65533;s9GxL<&#65533;&#304;v&#65533;X&#65533;R&#65533;&#65533;&#65533;&#65533;-&#65533;&#65533;s1g@&#65533;&#11901;&#65533;a&#65533;&#65533;J3/&#65533;mU&#1696;&#65533;K&#65533;&#65533;*&#65533;&#65533;y&#65533;b2&#65533;a&#65533;

;&#65533;&#65533;&#65533;b&#65533;&#65533;&#65533;&#65533;&#65533;&#65533;&#65533;&#65533;&#65533;&#65533;T0*H`3&#65533;mR&#65533;&#65533;j&#65533;&#65533;el&#65533;(&#65533;q&#65533; &#65533;s2L&#65533;&#1515; Pt&#65533;7&#65533;&#65533;;&#65533;&#65533;=,Y&#65533;k7&#65533;L&#65533;&#65533;[&#65533;&#65533;&#65533;&#65533;&#136;J&#65533;&#65533;P&#65533;&#65533;*W&#65533;&#65533;&#65533;(&#65533;&#392;;{&#65533;&#65533;&#65533;_:&#65533;&#65533;L^&#65533;vb&#65533;&#65533;&#65533;&#65533;A&#1067;&#65533;&#65533;&#65533;	&#65533; &#65533;&#65533;&#65533;&#65533;XZ&#65533;	F@&#65533;&#65533;&#65533;}V&#65533;-WY&#1806;d&#65533;&#65533;&#65533;&#65533;&#65533;&#65533;&#65533;6&#65533;&#65533;&#65533;Q&#65533;&#65533;&#65533;O{&#65533;pV6@&#140;l4W g{&#65533;&#1595;>&#65533;&#65533;&#505;;&#65533;&#65533;&#65533;&#65533;&#65533;&#65533;o<N&#65533;&#65533;k&#65533;,&#65533;[Z&#65533;y&#65533;Y&#65533;&#65533;GB&#65533;8Np@
&#65533;&#65533;5&#65533;<j#&#65533;-&#65533;<&#255;|&#65533;&#65533;&#65533;&#65533;C\d&#446;I`2&#65533;gjwj&#65533;&#65533;&#65533;&#65533;J/&#65533;&#65533;c&#65533;&#65533;&#65533;v&#65533;&#65533;9&#65533;&#65533;&#65533;L&#65533;a}&#65533;&#65533;&#832;,&#65533;@	&#65533;&#65533;
&#65533;`P&#65533;&#65533;&#65533;G&#65533;&#65533;&#65533;i&#65533;Z`,p&#65533;&#940;`&#65533;D&#65533;&#65533;g&#65533;&#65533;&#1606;&#65533;&#47415;&#65533;&#65533;&#65533;&#65533;&&#65533;6(I;&#65533;&#65533;&#65533;&#65533;]&#65533;&#65533;&#65533;&#65533;&#1039;&#737;&#65533;^&#65533;&#65533;&#65533;&#65533;&#65533;.e6&#65533;Y&#65533;_&#65533;
&#65533; }-%Xx&#65533;\&#65533;`lP&#65533;@&#65533;G`&#65533;&#65533;K2&#65533;9Z&#65533;&#314;#&#65533;[&#65533;&#65533;&#65533;&#65533;O T &#65533;P&#65533;F+&#65533;$&#65533;&#65533;0&#65533;&#65533;&#1308;0d&#65533;HnP&#65533;
&#65533;&#65533;x&#65533;&#65533;&#65533;&#65533;&#65533;	&#65533;t&#65533;&#65533;a&#65533;&#65533;&#65533;T&#65533;&#65533;&#65533;=&#65533;R&#65533;&#65533;&#65533;&#65533;.&#65533;q&#65533;&&#65533;)&#65533;u&#65533;&#65533;m&#65533;L|]8v"em&#65533;&#900;&#1410;&#65533;&#65533;0&#65533;!&#678;&#65533;&#1422;&#65533;
&#65533;&#65533;P&#65533; ;&#65533;&#65533;O.&#65533;&#65533;]&#65533;&#65533;
&#65533;J&#65533;&#65533;:&#65533;&#65533;o&#65533;&#1435;&#65533;&#65533;e&#65533;R&#65533;
&#65533;!&#65533;i &#65533;%P&#65533;q:&#799;&#65533;&#65533;&#65533;&#419;&#65533;&#400;&#65533;&#65533;&#65533;&#65533;&#65533;v&#65533;&#1719;3&#65533;,&#65533;T&#65533;.<&#65533;&#65533;&#65533;q&#65533;&#65533;&#1801;
&#65533;&#65533;&#65533;&#65533;&#1809;m&#931;&#65533;J&#65533;&#65533;&#65533;&#65533;&#65533;gPx&#65533;;&#65533;&#65533;C&#65533;[&#65533;m&#65533;Y&#65533;&#65533;&#65533;&#65533;-&#65533;&#65533;&#65533;&#1437;&#133;K	&#65533;&#65533;&#65533;L&#65533;&#65533;]&#65533;&#65533;)&#65533;,&#65533;&#1832;&#65533;&#65533;j&#65533;&#65533;C'&#65533;&#65533; &#65533;o&#65533;&#65533;&#65533;&#1964;&#65533;&#65533;&#65533;&#1915;&#65533;&#65533;&#65533;&#65533;-0&#65533;"&#65533;&#65533;&#65533;&#65533;&#65533;&#65533;Ql&#65533;3Y&#65533;0t&#65533;!&#65533;&#65533;&#65533;&#65533;&#65533;&#65533;&#65533;&#65533;Fm&#65533;S2$>N&&#65533;&#65533;U2@&#65533;B]#&#65533; &#65533;_&#572;&#65533;&#65533;&#65533;YGq&#65533;&#1831;&#65533;&#65533;&#65533;&#65533;&#65533;&#1936;&#65533;	p'&#65533;&#65533;&#65533;&#65533;&#65533;&#65533;E&#1983;S&#65533;&#65533;C&#65533;S&#65533;&#65533;0I&#65533;S&#65533;S &#65533;*&#65533;&#65533;r&#65533;&#65533;&#1836;&#65533;&#65533;P;&#65533;&#65533;&#65533;|&#65533;@>&#65533;&#65533;&#65533;&#65533;M%g&#65533;^R2A&#65533;&#65533;&#65533;&#65533;y&#1541;B&#65533;&#65533;&#65533;^W4Qp&#65533;_-&#65533;&#65533;;&#65533;&#65533;&&#65533;&#65533;0d:&#65533;&#65533;o&#65533;&#154;a&#65533;e&#1225;&#65533;&#65533;&#65533;P&#65533;L&#65533;&#65533;&#65533;&#65533;D&#65533;&#38526;&#65533;&#65533;7&#65533;&#15075;
N&#65533;&#65533;n&#137;&#1741;&#65533;a&#65533;&#65533;L/Q&#65533;a&#65533;&&#65533;&#65533;5_&#65533;&#1626;&#65533;&#1272;C&#65533;&#65533;&#65533;Z&#65533;&#65533;&#65533;-&#65533;z&#65533;]&#1513;n&#65533;Es\YrF&#65533;0n4&#65533;&#65533;&#65533;&#65533;M&#65533;&#65533;&#65533;i`
&#65533;2&#65533;N&#65533;&#65533;&#65533;&#65533;.7jf&#65533; &#65533;5>.&#65533;&#65533;w&#65533;aF&#65533;&#65533;aZBN&#65533;&#65533;~&#65533;&#65533; &#65533;&#164;c~@&#65533;Q&#65533;&#65533;&#65533; F-&#65533;A&#65533;&#65533;&#65533;&#1943;&#65533;&#65533;&#65533;&#65533;&#65533; R&#65533;&#65533;&#65533;&#65533;&#65533;	*/
&#65533; .&#65533;&#1566;N&#65533;	&#65533;&#65533;&#65533;&#65533;	+&#65533;&#65533;&#65533;&#65533;&#65533;&#65533;&#65533;&#65533;&#65533;&#65533;f&#65533;F&#65533; &#65533;&#65533;&#65533;&#65533;&#65533;a	&#65533;1&#65533;&#65533;.&#65533;&#65533;.&#65533;&#235;B&#65533;&#65533; &#65533;O&#65533;&#65533;&#65533;&#65533;>&#65533;&#65533;&#65533;[N}&#65533;&#65533;<pM&#65533;0&#65533;>&#65533;&#65533;&#65533;yKCl&#65533;	t&#65533;	tm}0
h&#65533;&#65533;fmV&#65533;&#65533;&#65533;&#65533;&#1760;~&#65533;&#65533;&#65533;&#65533;?&#65533;c&#65533;^&#65533;i&#65533;Q&#65533;&#65533;A&#65533;&#65533;&#65533;&#65533;&#65533;&#65533;&#65533;i&#65533;&#65533;x&#65533;&#65533;0~&#65533;&#65533;&#65533;&#65533;&#65533;&#65533;C&#65533;&#65533;!&#65533;&#65533;&#65533;&#65533;K&#65533;&#65533;&#65533;&#65533;&#65533;&#65533;Qn1-&#65533;&#65533;&#65533;A&#65533; &#65533;&#2004;&#65533;n&#943; &#65533;&#65533;&#65533;/&#65533;&#65533;&#65533;=0&#65533;
&#65533;&#65533;h&#65533;&#65533;&#65533;&#65533;&#65533;&#65533;&#65533;w&#65533;&#65533;&#65533;&#65533;g&#65533;&#65533;&#65533;&#65533;&#65533;&#65533;t&#65533;&&#65533;AY&#65533;&#65533;=|&#65533;&#65533;&#65533;_&#65533;&#65533;?&#65533;&#65533;&#65533;&#65533;&#65533;&#1647;&#65533;&#65533;^&#65533;&#1035;*&#65533;&#65533;?&#65533;&#65533;&#65533;&#65533;&#65533;&#65533;&#65533;&#65533;&#65533;&#707;&#65533;?I&#65533;@Hm&#65533;&#65533;&#65533;&#65533;&#65533;&#65533;&#65533;&#479;&#1900;&#65533;6&#65533;By z&#65533;`&#65533;&#65533;&#65533;&#65533;&#65533;&#65533; &#65533;3&#65533;^&#65533;&#65533;&#65533;&#65533;&#65533;w&#65533;&#65533;$T'&#65533;P&#65533;?&#65533;g&#65533;&#65533;Z&#65533;&#65533;&#65533;6&#65533;C&#65533;&#65533;&#65533;Z&#65533;&#65533;&#65533;&#65533;&#65533;&#65533;s&#65533;&#65533;_&#65533;&#65533;o&#65533;tA7&#65533;&#65533;6&#65533;&#65533;&#65533;o4&#65533;&#65533;6&#65533;&#65533;&#65533;?&#1054;&#65533;&#65533;&#65533;&#65533;n&#65533;&#65533;\`=&#65533;2!&#65533;&#65533;&#65533;&#65533;&#65533;&#65533;&#65533;&#65533;&#65533;&#65533;&#65533;&#65533;6&#65533;&#65533;&#65533;&#65533;&#65533;&#65533;nc&#65533;&#65533;&#65533;&#65533;&#65533;n&#65533;&#65533;&#65533;&#65533;&#65533;[c&#65533;`&#65533;`&#1693;&#65533;&#65533;&#65533;&#65533;o3&#65533;&#65533;&#65533;&#65533;&#65533;&#65533;6&#65533;&#65533;#&#65533;&#65533;&#65533;&#65533;#&#65533;0 &#65533;G&#65533;0{?&#65533;4&#65533;?&#65533;&#65533;&#65533;!&#65533;  &#65533;G|/&#65533;&#65533;&#65533;HrK&#65533;&#65533;&#65533;>&#65533;&#65533;&#994;7&#65533;&#65533;P&#65533;&#65533;&#65533;&#65533;c&#65533;&#65533;`&#65533;O!&#65533;PJ:^&#65533;p&#65533;d&#65533;&#65533;s	x0&#65533;&#65533;o&#65533;!&#65533;&#65533;&#65533;fJ&#65533;@&#65533;p&#65533;:"&#65533;&#65533;?b	&#65533;&#65533;&#1344;M&#65533;&#65533;Fd?&#65533;&#65533;&#65533;&#65533;&#1247;8&#65533;&#65533;&#65533;&#65533;&#65533;!&#65533;&#65533;_&#1715;i&#65533;?&#65533;&#65533;&#65533;&#65533;&#65533;&#65533;&#65533;&#65533;&#65533;#&#65533;&#65533;&#65533;&#65533;&#65533;&#65533;&#65533;&#65533;&#65533;&#65533;s&#65533;;&#65533;&#65533;O&#65533;&#65533;&#65533;&#65533;&#65533;&#65533; a&#65533;A&#65533;&#65533;&#65533;&#65533;&#65533; &#65533;&#65533;;&#65533;&#65533;&#65533;d/&#65533;&#65533;&#65533;&#65533;B,&#65533;&#65533;&#65533;@&#65533;@|&#65533;&#65533;@&#65533;@g&#65533;9{&#65533;&#65533;{&#65533;&#65533;{&#65533;&#65533;&#65533;&#65533;&#65533;{?
&#65533;0
&#65533;&#65533;@&#65533;@&#65533;@&#65533;@&#65533;@&#65533;@&#65533;0&#65533;C&#65533;&#65533;{&#65533;&#65533;{&#65533;&#65533;Z&#65533;&#65533;{&#65533;9&#65533;&#65533;&#65533;z&#65533;&#65533;;&#65533;&#65533;&#65533;3&#65533;&#65533;&#65533;&#65533;&#65533;&#65533;&#65533;&#65533;&#65533;&#65533;&#65533;&#65533;&#65533;&#65533; &#65533;G&#65533;@&#65533;D&#65533;P&#65533;B&#65533;LQ&#65533;D&#65533;i&#65533;\&#280;1bF&#65533;=Z|R&#65533;H&#65533;%M&#65533;D&#65533;R&#65533;J&#65533;-]&#65533;&#65533;&#65533;G&#65533;4e&#65533;&#297;&#65533;fE&#65533;&#65533;z&#65533;&#65533;T&#65533;P&#65533;E&#65533;E&#65533;&#65533;&#65533;N&#65533;&#65533;>%&#65533;t#P&#65533;U&#65533;^&#346;U&#65533;V&#65533;]UJe&#65533;&#65533;+X&#65533;V}&#65533;&#65533;V&#65533;Z&#65533;m&#1866;$[&#65533;&#65533;\&#65533;u&#65533;&#65533;&#347;W&#65533;^&#65533;}&#65533;&#65533;&#65533;&#65533;&#65533;&#65533;&#65533;&#65533;6&#65533;&#65533;b&#397;?&#65533;Y&#65533;d&#661;-_&#412;Y&#65533;&#65533;&#65533;qiZ&#65533;h&#1189;M&#65533;F&#65533;Z&#65533;&#65533;j&#1444;&#65533;rn[&#65533;l&#1717;m&#65533;&#413;[&#65533;n&#1981;}&#65533;&#1844;&#29680;&#65533;G&#65533;\&#65533;r&#65533;&#861;?&#65533;]:s&#65533;&#1261;_&#478;]&#65533;v&#65533;&#1917;&#65533;\=&#65533;x&#65533;&#65533;&#863;G&#65533;^&#65533;z&#65533;&#65533;&#1919;&#65533;_&#65533;|&#65533;&#65533;&#65533;&#65533;&#479;_&#65533;~&#65533;&#65533;&#65533;&#65533;0@dO<D0Ad&#65533;A&#65533;0B	'&#65533;&#65533;@
/&#65533;0C7&#65533;C?q=C$&#65533;DOD1EW&#65533;o"&#65533;\D$Fg&#65533;&#65533;Fo&#65533;1Gw&#65533;G2H!&#65533;$&#65533;H#&#65533;D2I%&#65533;d&#65533;I'&#65533;&#65533;2&#65533; ad&#65533;J+&#65533;&#65533;2K-&#65533;&#1807;8&#65533;3L1&#65533;$&#65533;L3&#65533;D3M5&#65533;d&#65533;M7&#1988;3N9&#31027;N;&#65533;&#65533;3O=&#65533;&#65533;O?&#65533;d&#65533;S"/0&#65533;2&#65533;:E4QEe&#65533;QG&#65533;4RI'&#65533;&#65533;RK/&#65533;4SM7&#65533;SO?5TQG%&#65533;TSI&#65533;&#65533;%&#65533;`&#65533;UW_&#65533;5VYg&#65533;&#65533;V[o&#65533;5W]w&#65533;W_6Xa&#65533;%&#65533;Xc&#65533;E6Ye&#65533;e&#65533;&#1472;  !&#65533; \ ,0 Z b&#65533;  &#65533; &#65533;H&#65533;&#65533;&#65533;&#65533;*\&#560;&#65533;&#199;#J&#65533;H&#65533;&#65533;&#65533;%+j&#65533;&#561;&#65533;&#463; C&#65533;I&#65533;&#65533;&#595;(S&#65533;\&#626;&#65533;&#727;0c&#668;I&#65533;&#65533;&#859;8s&#65533;&#65533;&#627;&#65533;&#991;@&#65533;
J&#65533;&#65533;&#1123;H&#65533;*]&#65533;Tb?&#65533;4&#65533;J&#65533;&#65533;&#1387;X&#65533;&#1176;&#65533; &#65533;&#1324;`&#202;K&#65533;&#65533;FH0&#758;&#65533;&#1783;p&#65533;&#65533;]@&#65533;&#443;q&#65533;&#65533;&#65533;&#759;&#65533;G(D&#65533;&#65533;&#200;+&#65533;[#0&#65533;&<K&#65533;L&#65533;&#65533;T &#65533;&#178;&#65533;&#992;C&#65533;t&#65533;V&#65533;&#65533;&#1256;SwL;&#65533;&#65533; $&#65533;U&#734;M[&#65533;	\&#65533;&#165;&#65533;&#65533;&#65533;&#65533;&#65533;N&#65533;&#65533;&#65533;&#65533;&#531;+_&#956;&#65533;&#65533;&#65533;&#1059;K&#65533;N&#65533;&#65533;&#65533;&#65533;&#1587;k&#65533;&#65533;&#65533;:&#1925;&#65533;l&#65533;&#65533; &#65533;&#65533;&#65533;&#65533;&#65533;&#1259;_&#1022;&#65533;&#65533;&#65533;&#65533;&#65533;&#711;&#65533;]a	&#65533;GE2&#65533;&#65533;&#65533;&#65533; (&#65533;&#65533;h`oG<&#65533;B&#65533;&#65533;`mF(&#65533;b3&#65533;&#65533; y&#65533;M&#65533;&#65533;&#65533;&#65533; &#65533;&#65533;@F&#65533;h&#65533;J&#65533;&#65533;&#65533;k:q&#65533;&#65533;0&#65533;(&#65533;4&#65533;h&#65533;s&#65533;)&#65533;@&#65533;&#65533;&#65533;&#65533;&#1997;@)&#65533;Di&#65533;q9&D&#65533;&#65533;%&#65533;&#65533;P&#65533;&#65533;&#65533;&#65533;T&#65533;&#65533;LF&#65533;\&#65533;6&#65533;&#65533;&&#65533;+v&#65533;&#273;h&#65533;&#65533;&#65533;l&#65533;&#65533;&#1371;&#65533;iP|UV&#65533;&#65533;&#65533;m&#65533;&#65533;&#65533;&#65533;&#30656;*&#65533;&#65533;p
&#65533;Co7&#65533;D}t&#65533;I%&#65533;&#65533;&#65533;d&#65533;&#65533;V&#65533;&#65533;'&#65533;pBtjT&#65533;&#65533;Y&#65533;M&#65533;%9~&#65533;&#65533;f&#39596;b&#65533;(&#65533;&#65533;&#65533;)&#65533;&#65533;n&#65533;&#65533;&#65533;ZS&#65533;ip &#65533;&#65533; j&#65533;&#65533;&#65533;&#65533;
&#65533;&#65533;:+&#65533;&#1386;%&#65533;C&#65533;&#65533;&#65533;f&#27185;&#65533;f;S&#65533;*+&#166;&#65533;+.&#65533;&#65533;&#65533;&#65533;&#65533;N&#65533;&#1718;&#65533;I5x&#65533;&#65533;&#65533;&#65533;:n&#65533;&#65533;nM&#65533;n&#65533;&#65533;&#65533;,&#65533;I&#65533;&#65533;;o&#65533;&#65533;zz&#65533;&#65533;Ei&#65533;dg ,&#65533;&#65533;&#65533;B&#65533;&#65533;;/&#65533;&#65533;:-&#65533;
-	,GL&#65533;&#65533;(&#65533; k&#65533;k&#65533;q&#65533;&#65533;&#1440;/ +If&#65533;%&#65533;6&#65533;&#65533;<&#65533;&#52443;w)&#65533;[&#65533;kZ4&#65533;&#65533;&#65533;{&#186;&#65533;&#65533;
&#65533;&#65533;&#65533;&#65533;&#65533;TWm&#65533;&#65533;&#65533;m&#65533;&#65533;-w&#65533;r&#65533;&#65533;u&#65533;&#65533;&#65533;&#1156;&#1647;&#65533;55&#65533;l&#65533;&#65533;v&#65533;!&#65533;&#65533;t&#65533;&#65533;i&#65533;&#65533;&#65533;o&#65533;;&#65533;&#65533;
&#65533;ns&#65533;-&#65533;&#65533;&#65533;7&#65533;ts&#1906;&#65533;	+mWP&#65533;V&&#65533;qn&#65533;&#65533;&#65533;&#65533;&#65533;s+^7&#65533;&#65533;@&#65533;|	&#65533;&#65533;&#65533;&#65533;&#65533;&#65533;&#43831;&#65533;&#65533;&#65533;Z'.;&#65533;7&#65533;8&#65533;K&#65533;&#65533;`&#65533;&#65533;&#65533;&#65533;&#65533;&#65533;&#65533;A6d<&#65533;&#65533;&#65533;&#1961;&#65533;&#65533;&#65533;$&#65533;&#65533;.&#65533;&#65533;&#65533;WO&#65533;@3&#65533;&#65533;&#65533;&#65533;&#65533;+&#65533;=&#65533;9&#65533;&#65533;&#65533;e&#65533;or&#65533;&#65533;c&#65533;j&#65533;&#65533;q&#65533;y&#65533;&#65533;e&#65533;&#65533;T&#65533;&#65533;&#65533;&#65533;&#65533;z6&#65533;&#65533;&#65533;&#1710;/&#65533;&#65533;&#65533;[&#65533;&#65533;&#65533;&#65533;&#65533;&#65533;&#583;J2&#65533;&#65533;&#447;Z&#65533;h&#65533;&#65533;&#65533;3.&#65533;&#65533;'!8&#65533;f&#65533;;&#65533;y&#65533;&#65533;&#65533;&#65533; A&#65533;&#65533;&#65533;&#65533;j&#65533;&#65533;2&#65533;&#65533;r &#65533;&#65533;&#65533;&#65533;Jp&#65533;&#65533;&#65533;T&#65533;~&#65533;&#65533;mm3&#65533;&#65533;&#65533;l&#966;&#65533;&#65533;!
w&#65533;&#1957;&#65533;Z&#65533;&#65533;&#65533;(&&#65533;sH&#65533;]&#65533;&#65533;U&#65533;&#65533;L&#65533;" u1&#65533;&#65533;hLc&#65533;.rD$&#65533;&#65533;{&#1971;H&#65533;X(&#65533;&#65533;@&#65533;j&#803;g&#65533;&#65533; &#65533;&#65533;6&#65533;"-&#65533;&#65533;$&#65533;&#65533;
Q&#65533;&#65533;T6:RC4  K(&#65533;ARf&#65533;l&#65533;B&#65533;&#223;&#65533;&#65533;&#65533;A&#65533;F&#65533;Ur&#65533;&#65533;2&#65533;&#65533;&#65533;7I&#1043;&#65533;&#65533;e&#65533;G&#65533;R&#65533;&#65533;^&#65533;Z&#65533;&#65533;P&#65533;&#65533;5&#65533;`&#65533;&#65533;&#65533;#&#65533;Y&#65533;6&#65533;fL&#65533;]&#65533;&#65533;h&#65533;a&#65533;&#597;|&#65533;YZS&#65533;&#65533;T-#x&#65533;`&#1168;&#65533;&#65533;\&#65533;&#65533;8)&#65533;&#65533;&#65533;~&#65533;&#65533;&#65533;:&#65533;&#528;&#65533;&#65533;q&#65533;g&#65533;2$&#65533;&#65533;&#65533;'>&#65533;	&#65533;CD&#65533;Rj<&#65533;&#65533;LMb4)&#65533;&#65533;B&#65533;&#65533;|&#65533;R&#65533;&#65533;L&#1176;x&#65533;P&#65533;H&#65533;&#65533;&#65533;&#65533;R~]2$0yZ&#65533;Ckr&#65533;j&#65533;&#65533;&#65533;K<Z%_&#65533;&#65533;y#&#65533;&#65533;&#65533;&#65533;&#65533;u&#65533;4xu&#65533;D&#65533;OMR&#65533;t+&#65533;&#65533;&#65533;&#65533;S&#65533;;&#65533;1W&#65533;&#65533;R[&#65533;S&#65533;t&#65533;&#65533;`&#65533;];&#65533;X&#65533;&#65533;&#65533;Q
,J&#65533;JL&#65533;&6=&#65533;J&#65533;&#1056;W
&#65533;&#65533;h&#65533;&#65533; &#65533;&#65533;u&&#65533;&#65533;hZ&#65533;>&#65533;&#65533;&#65533;&#65533;!q&#65533;I&#65533;J&#1534;&#65533;&#65533;&#65533;|&#65533;&#65533;^*V&#65533;6[ 4+&#65533;&#65533;&#729;y&#65533;b`K&#65533;&#65533;&#65533;&#65533;&#1815;c&#65533;u.;2&#65533;&#65533;&#65533;-V&#65533;&#65533;&#65533;&#65533;&#65533;9&#65533;B#C&#65533;&#65533;V= 8&#65533;J&#65533;&#65533;&#65533;&#65533;v&#65533;&#65533;e&#65533;f{&#65533;&#65533;&#65533;VC, &#65533;&#65533;&#65533;&#65533;&#65533;&o&#65533;&#65533;[o&#65533;&#65533;%&#65533;&#65533;F((bd&#65533;&#65533;&#65533;fv&#65533;&#65533;&#65533;&#65533;lc&#65533;&#65533;&#65533;&#3781;&#65533;Z&#65533;&#65533;t@&#65533;&#65533;uH8"&#65533;2&&#65533; &#65533;o|m{&#65533;&#65533;fw&#65533;(&#782;&#65533;&#65533;05&#65533;."b+&#65533;N&#65533; 
&#65533;&#65533;&#65533;&#65533;lqC&#65533;&#65533;&#65533;hsYh&#65533;7&#65533;&#65533;&#65533;&#65533;&#65533;&#65533;J
4&#65533;C&#65533;&#65533;HjxG&#65533;&#65533;&#65533;j_&#65533;&#65533;-&#65533;&#65533;&#65533;&#65533;&#646;&#65533;,&#65533;&#65533; &#65533;&#65533;&#65533;0hk&#65533;Bj}&#65533;&#65533;&#65533;8&#65533; &#65533;H*] 1&#65533;La&#65533;&#65533;&#65533;&#65533;}/)&#65533;&#65533;`&#65533;&#65533;&#65533;-&#65533;95&#65533;&#65533;&#65533;&#65533;6?&#65533;V&#65533;&#65533;&#65533;&#65533; u&#65533;q=&#65533;dFH&#65533;&#2000;`&#65533;v2e&#65533;	,&#65533;&#65533;&#65533;&#65533;&#65533;]:&#65533; g&#65533;0&#65533;(0&#65533;$&#64199;&#65533;Z&#65533;t&#65533;	G&#1813;X&#65533;'&#65533;&#65533;"&#65533;"&#65533;&#65533;xQ&#65533;,&#65533;&#65533;&#65533;&#65533;#9&#65533;BJ&#65533;&#65533;&#65533;&#65533;A&#65533;&#65533;;>4&#65533;&#387;<&#65533;-&#65533;&#65533;&#65533;&#65533;&#65533;&#65533;&&#731;&#1650;&#65533;&#65533;&#65533;"s&#65533;i&#65533;&#65533;*&#65533;&#65533;d&#65533;&#65533;&#65533;&#1522;5&#65533;&#65533;&#65533;GN&#65533;9&#65533;&#65533;&#65533;+k&#65533;&#65533;g&#65533;I&#1660;&#65533;'dKcI0.[&#65533;&#65533;Z&#65533;&#65533;&#65533;&#65533;3&#65533;&#65533;-&#65533;&#65533;:&#1620;b&#65533;&#65533;]s&#449;<&#65533;>1&#65533;&#65533;&#65533;a &#65533;&#65533;&#65533;&#65533;6&#65533;zSo&#65533;&#65533;&#65533;&#65533;&#65533;&#65533;cJP&#65533;&#65533;&#65533;&#65533;&#1440;gs&#65533;&#65533;E&#65533;L&#65533;&&#65533;&#65533;3&#65533;L#P&#65533;&#65533;u&#65533;'l&#65533;&#65533;`h&#65533;&#65533;-~&#57583;*r&#65533;&#65533;f&#65533;W&#65533;B&#65533;$&#65533;&#65533;&#65533;&#65533;&#65533;&#65533;&#65533;C&#17026;&#65533;G@DS&#65533;&#65533;9S&#65533;b&#65533;4&#65533;#&#65533;
q&#65533;|v:v&#65533;4c>&#65533;&#65533;&#65533;&#65533;xa~z&#65533;&#65533;q&#65533;&#65533;&#65533;&#65533;" &#65533;z`n&#65533;&#65533;z&#65533;?^&#65533;i&#65533;]&#65533;x&#987;&#65533;M&#65533;@&#65533;&#65533;&#65533;&#65533;&#65533;R	&#65533;&#65533;8&#65533;~u&#65533;	fZ-&#65533;&#65533;7&#1283; &#65533;y&#65533;&#65533;&#65533;+&#65533;&#65533;Rz&#65533;x&#65533; &#65533;&#65533;
&#65533;Q&#248;=l4&#1470;&#65533;&#65533;&#65533;w&#65533; &#65533;&#65533;&#65533;&#65533;&#65533;&#65533;&#65533;&#65533;&#1555;
4&#65533;&#65533;&#65533;&#65533;w&#947;&#65533;&#65533;&#65533;\&#65533;Z&#65533;@r&#65533;&#65533;dr&#65533;\~&#65533;L&#65533;&#65533;w&#65533;QF9O&#65533;&#65533;&#65533;&#65533;T&#65533;&#65533;&#65533;&#65533;&#65533;T&#65533;`&#65533;a&#65533;k&#65533;H&#65533;d&#1010;&#65533;[^&#65533;v&#65533;&#65533;&#65533;&#65533;&#65533;&#65533;~&#65533;U &#65533;&#65533;QM%&#65533;$.&#65533;y&#65533;"\&#65533;obM&#65533;>&#65533;k&#65533;&#65533;&#65533;&#65533;>&#65533;#&#65533;&#65533;&#65533;&#65533;&#65533;K{&#65533;&#65533;1&#65533;I&#65533;&#65533;?/&#65533;e&#65533;V&#65533;C"&#65533;W(&#65533;&#65533;=tS&#65533;w&#65533;4&#65533;&#65533;&#65533;&#65533;6Q&#65533;r&#65533;{&#65533;WO&#65533;EM&#65533;&#65533;hYqE<'&#65533;h;&#65533;5v&#65533;&#65533;:&#65533;&#65533;&#65533;H"&#65533;fS&#65533;Z&#65533;^&#1893;g&#65533;*w]&#65533;&#65533;+X&#65533;&#65533;&#65533;FHv&#65533;U &#65533;3
&#65533;"&#65533;!&#65533;?Bbb&#65533;f4&#65533;&#65533;7&#65533; &#65533;\G&#1541;-'&#65533;Q&#65533;%6&#1411;x &#65533;GQ&#65533;7&#65533;w&#65533;`V8w&#65533;&#65533;&#65533;&#65533;&#65533;&#65533;&#65533;T^HE>A>&#65533;&#65533;)&#65533;a.&#65533;J!i&#65533;WSf&#65533;I;gu&#1041;&#65533;C&#65533;zQT&#65533;&#65533;&#65533;&#65533;&#65533;&#65533; EgV1&#65533;L|%
&#1538;p&#65533;hs&#65533;&#65533;&#65533;&#65533;&#65533;+&#65533;&#65533;F4&#65533;&#65533;Y8&#65533;&#65533;S,e'&#65533;,)f &#65533;&#65533;&#65533;&#65533;&#65533;&#65533;J&#65533;&#65533;&#65533;&#65533;&#65533;&#65533;y&#65533;&#65533;&#65533;&#65533;&#65533;MX &#65533;&#65533;&#65533;x2p&#65533;&#65533;$&#65533;&#65533;1>4&#65533;v&#65533;K0b'V&#65533;x~8v&#65533;Hn&#65533;NP&#65533;&#65533;3&#65533;X&#65533;Q3&#65533;$&#65533;d&#65533;4&#65533;thZ&#65533;8&#65533;&#65533;&#65533;&#65533;q(&#65533;&#65533;c&#65533;&#65533;h=T<&#65533;Xr&#65533;&#516;&#65533;&#1536;&#65533;h&#65533;a &#65533;Hz&#9029;H/&#65533;&#65533;Z&#65533;e&#65533;R&#65533;14*&#65533;&#65533;&#65533;5_&#65533;'&#65533;&#65533;l&#65533;&#65533;K&#65533;5$N&#65533;&#2021;X&#65533;&&#65533;&#65533;Ur&#65533;&#65533;&#65533;&#65533;C&#65533;D,&#65533;&#65533;SPlHH&#65533;o&#65533;x>&#65533;6&#65533;^I&#65533;&#65533;Fu&#65533;&#65533; &#65533;g+&#65533;&#65533;&#65533;^&#65533;&#65533;&#65533;5&#321;E&#65533;$a&#65533;*a&#146;&#65533;M&#65533;&#65533;bv&#65533;m31&#65533;c&#65533;
&#65533;x&#805;&#65533;&&#65533;8&#65533;CP@1d&#65533;&#65533;/t&#65533;Q&#65533;&#65533;#&#65533;8J&#65533;MMikP&#65533;Sb&#65533;dw&#212;B)&#65533;t&#65533;^i&#65533;&#65533;<&#65533;$i&#65533; &#65533;Vk&#65533;Wb_p&#65533;&#65533;&#65533;7T&#65533;d&#65533;&#65533;u&#65533;:&#65533;3&#65533;&#65533;S+.&&#65533;&#65533;~&#65533;]!9|i?d&#65533; `&#65533;|&#65533;]&#65533;Pq&#65533;(j&#65533;YrSy&#65533;&#65533;r&#65533;\9Y&#65533;&#65533;&#65533;&#65533;&#65533;:&#65533;66&#65533;|&#65533;&u#y&#65533;B>I@G&#65533;t&#65533;c&#65533;%d&#65533;&#583;&#65533;5&#65533;&#65533;&#65533;t&#65533;&#65533;&#65533;&#65533;+&#65533;&#65533;9&#65533;&#65533;&#65533;&#65533;&#65533;U&#65533;&#65533;&#65533;&#65533;&#65533;&#65533;&#65533;@*&#65533;c(`}s'H2&#65533;lxf&#65533;&#65533;u&#65533;H$&#65533;f[YP&#65533;&#65533;M'&#65533;&#65533;m9&#65533;&#65533;dL&#65533;%JZ&#65533;l&#65533;&#65533;&#65533;&#65533;&#65533;6&#1604;&#65533;
&#1670;&#65533;Bn&#65533;&#65533;&#65533;%)&#65533;j&#65533;9&#65533;&&#65533;&#65533;&#65533;*]}_&#65533;&#65533;v&#65533;g&#65533;&#65533;E&#65533;L&#65533;&#65533;j9&#65533;&#65533;>&#65533;M&#246;&#65533;)T&#65533;&#65533;5&#65533;y-&#65533;)Y	|&#65533;	."&#65533;&#65533;Ek&#65533;68&#65533;&#65533;&#1321;&#65533;9&#65533;W3&#65533;b(8I5j&#65533;&#65533;v&#65533;yyq\	&#65533;#&#65533;o&#22730;o&#65533;&#65533;>&#65533;~h7s&#65533;&#65533;uN&#65533;=&#65533;&#585;&#65533;#&#65533;&Hj&#65533;B&#65533; &#65533;&#65533;"&#1612;^*3&#65533;&#65533;I(&#65533;ab&#65533;&#65533;&#65533;%&#25942;&#65533;&#65533;k&#65533;&#1696;X&#65533;X&&#1748;)&#65533;	6I&#65533;&#65533;\p&#1715;&#65533;&#65533;&#65533;&#65533;&#785;&#65533;WJ&#1734;s+&#65533;&#65533; &#65533;yx&#65533;|*&#65533;&#65533;&#1576;&#65533;	&#65533;&#65533;&#65533;c&#65533;oy}&#65533;&#65533;&#65533;&#65533;Drz&#65533;&#65533;&#65533;g&#65533;&#65533;N|&#65533;YQ&#663;&#65533;&#65533;|&#65533;&#65533;&#65533;LJ&#65533;&#65533;Z&#65533;S0&#65533;&#65533;
&#65533;#n&#65533;>&#65533;z&#65533;q&#65533;&#65533;Ub&#65533;&#65533;&#65533;7&#65533;"g(Q&#65533;chN&#1603;&#65533;\&#65533;]=V&#65533;&#65533;7&#65533;&#65533;&#65533;uY&#65533;&#65533;&#65533;&#65533;&#65533;eV&#65533;&#65533;7[D&#65533;&#65533;
&#65533;&#65533;jI3&#65533;A) $&#65533;&#65533;&#234;i2p&#65533;&#65533;&#65533;V&#65533;&#360;&#65533;Z&#65533;&#65533;j&#65533;&#65533;&#65533;j{()H&#65533;Z&#65533;&#65533;y &#65533;}&#65533;k&#1962;&#65533;&#65533;p&#65533;&#65533;&#65533;J&#65533;o&#65533;J&#65533;5&#65533;+&#65533;&#65533;&#65533;&#65533;&#65533;&#65533;s&#65533;t&#65533;\&#65533;&#65533;a&#65533;g&#65533;&#65533;&#65533;*'hp&#65533;&#65533;&#65533;}&#65533;:&#65533;.&#65533;&#65533;&#65533;oz&#65533;3&#65533;&#65533;%&#65533;X&#65533;&#65533;\&#65533;&#65533;&#65533;Q&#65533;&#65533;&#65533;&#65533;)&#65533;"&#65533;&#65533;&#65533;TRK&#65533; &#65533;&#65533;J&#65533;&#65533;yO&#65533;&#65533;&#65533; {/&#65533;&#65533;g&#65533;b&#65533;al&#65533;)&#65533;Q%&#65533;&#65533;r;C&#65533;W(&#65533;&#65533;y&&#65533;&#65533;,&#65533;&#65533;&#65533;:T&#65533;7&#65533;&#65533;&#65533;&#65533;;[&#65533;{j&#65533;b&#65533;&#65533;0&#65533;&#65533;e&#65533;&#65533;;~&#65533;&#65533;&#65533;8&#65533;I	&#65533;&#65533;&#65533;&#65533;E}&#65533;&#65533;&#65533;&#65533;&#691;3&#633;{5&#65533; &#65533;k&#65533;&#65533;k{x&#65533;:&#65533;1&#65533;^&#65533;h&#65533;&#621;]&#65533;&#65533;&#65533;)&#65533;>&#65533;&#65533;&#65533;&#1679;&#65533;&#65533;&#65533;&#65533;.&#65533;i&#65533;&#65533;&#1105;&#65533;&#65533;4a&#65533;y&#13476;&#65533;`&#65533;&#65533;j~&#65533;&#65533;+&#65533;	&#65533;i&#1596;f&#65533;&#65533;&#65533;&#65533;&#65533;&#65533;j$Q&#65533;&#65533;&#65533;b&#65533;&#65533;=&#65533;&#439;&#65533;&#65533;t&#65533;{R&#65533;&#65533;&#65533;B&#65533;b&#65533;&#261;&#65533;&#721;&#65533;O9&#65533;&#65533;[&#65533;~&#65533;&#65533;O&#65533;&#65533;&#65533;7&#65533;&#65533;&#65533;&#65533;&#65533;S&#65533;An&#65533;7&#762;&#65533;&#65533;Tg&#65533;kzS]-p&#65533;&#65533;K&#65533;&#659;4]&#65533;&#65533;u&#65533;&#65533;&#65533;J&#65533;&#65533;&#65533;\&#65533;;*&#65533;&#65533; &#65533;L&#65533;&#65533;&#65533; 4{H&#65533;&#65533;&#65533;	:&#65533;&#65533;&#65533;&#65533;&#65533;&#65533;9&#65533; /&#65533;{&#65533;E|&#65533;&#65533;&#65533;{V&#65533;A&#65533;&#65533;R&#65533;=BLK&#65533;&#65533;&#65533;
&#65533;E\z&#65533;x&#65533;&#65533;&#65533;&#65533;&#65533;&#65533;&#65533;)&#65533;&#65533;^KH;&#65533;&#579;&#65533;&#65533;{
(fj&#65533;D&#65533;&#65533;lk&#65533;&#65533;&#65533; /,&#65533;&#65533;/&#65533;&#504;&#65533;&#65533;&#7498;S&#65533;&#65533;&#65533;&#65533;i<.&#65533;&#65533;)&#65533;&#65533;&#65533; v&#65533;&#65533;&#65533;d2T:&#65533;B*&#65533;&#65533;{lU&#65533;&#65533;10;5*&#65533;&#6825;&#65533;&#65533;
S&#65533;&#65533;9&#65533;\&#65533;y&#65533;t&#65533;&#65533;p&#65533; &#65533;#yl&#65533;&#65533;&#65533;&#65533;H&#65533;&#65533;b<=Gy&#65533;w&#534;&#65533;4.&#65533;&#65533;^&#65533;f;b&#65533;&#65533;8&#65533;&#65533;qZ&#65533;r+D&#65533;#&#65533;1&#65533;[0&#65533;&#65533;\6&#65533;&#17852;|&#418;&#65533;<b&#706;A&#65533;L&#65533;b&#65533;&#65533;&#65533;&#65533;a&#65533;SdK&#65533;&#65533;K&#65533;&#65533;~\&#65533;}&#65533;&#65533;&#65533;&#65533;&#65533;&#65533;&#756;&#65533;&#65533;&#65533;&#65533;)&#65533;&#65533;&#65533;&#65533;&#65533;&#65533;hd%&#65533;|&#65533;w&#1771;&#65533;q&#65533;&#65533;8"Q&#65533;)&#65533;Ql/\;&#65533;&#1739;v&#65533;&#65533;&#65533;	&#65533;&#65533;b&#65533;\&#65533;R*&#65533;u&#65533;&#65533;9&#65533;&#65533;&#65533;&#65533;\&#65533;&#65533;&#65533;e&#65533;&#65533;4&#697;&#65533;L&#65533;9+&#1105;
&#65533;&#65533;	v0&#65533;C&#65533;Xg&#65533;N&#65533;&#65533;&#65533;9B&#65533;&#65533;x{"&#65533;&#65533;7L&#65533;&#65533;#&#65533;&#65533;&#193;&#65533;!&#65533;p&#65533;b&#1217;&#426;&#65533;&#65533;y^&#65533;&#65533;`=&#65533;&#65533;7&#1544;!_<&#65533;`E&#65533;&#65533;&#65533;&#65533;&#65533;&#65533; ]&#65533;&#65533;b&#65533;&#1818;&#65533;Z&#65533;&#65533;<-&#65533;&#65533;`&#65533;&#163;	&#65533;&#65533;&#785;&#65533;9&#65533;]&#65533;<&#65533;&#65533;&#65533;&#65533;&#65533;O&#65533;}&#65533;f&#65533;&#65533;Le&#65533;&#65533;&#65533;&#65533;7Z&#763;e&#65533;&#65533;&#65533;&#65533;&#65533;C;&#65533;B&#65533;&#65533;[u&#65533;&#65533;R&#65533;&#65533;_ &#65533;Nl&#65533;l&#65533;6&#65533;&#753;
&#65533;&#65533;&#65533;&#65533;!&#65533;&#65533;^Bc&#65533;$b&#65533;9&#65533;&#65533;l&#65533;Tp&#1835;&#65533;&#65533;&#1259;2&#65533;D&#1634;
&#65533;&#65533;]&#1783;m&#65533;]&#65533;&#65533;MU&#65533;=&#65533;$&#65533;$oj&#1063;&#65533;&#65533;&#65533;O<&#1502;&#65533;"|&#65533;&#65533;a&#1783;&#65533;&#65533;\ y=&#65533;&#65533;1&#65533;&#65533;&#65533;&#65533;k&#65533;YCf&y&#1370;&#65533;&#65533;&#65533;&#65533;&#65533;&#65533;`&#65533;&#65533;&#65533;&#65533;&#65533;&#65533;&#65533;==~m&#65533;&#65533;&#65533;&#65533;&#65533;k&#65533;&#65533;1/v1E&#65533;&#65533;&#65533;&#65533;&#65533;m&#65533;&#65533;&#65533;&#65533;&#65533;l &#65533;&#65533;M&#65533;\&#65533;&#65533;&#1411;&#65533;&#65533;&#65533;&#65533;,&#763;&#65533;&#65533;>wW&#65533;&#65533;&#65533;&#65533;&#65533;&#65533;&#65533;&#65533;&#65533;?&#65533;&#65533;X&#65533;&#65533;&#65533;8^&#65533;&#65533;&#65533;M&#65533;&#65533;&#65533;&#65533;&#65533;&#65533;&#1953;,.r&#65533;^ &#65533;=^za&#65533;jE0[&#65533;&#65533;z{&#65533;&#65533;A&#65533;&#65533;&#65533;&#65533;&#65533;&#65533;&#65533;&#65533;G&#941;A&#65533;&#65533;&#65533;&#65533;&#65533;XNTo&#65533;&#65533;Dg&#65533;|&#65533;&#65533;&#65533;&#65533;g&#65533;&#65533;2:/n{&#65533;&#65533;&#65533;`&#65533;_&#65533;EY,=op&#65533;$&#65533;&#65533;&#1276;&#65533;9 tqd'&#65533;&#681;&#65533;&#65533;&#65533;{&#65533;@y0u&#65533;&#65533;7&#65533;&#65533;&#65533;&#65533;&#65533;j&#65533;&#65533;G&#1070;&#65533;Ck&#65533;x&#1434;&#65533;&#65533;=&#65533;&#1808;&#65533;A&#65533;Z&#65533;:&#65533;0Y]n&#65533;&#65533;&#65533;\l&#65533;&#65533;.4|&#65533;.&#880;&#65533;&#65533;?&#65533;&#65533;1T&#65533;&#1729;&#1391;&#65533;&#65533;&#65533;&#65533;=&#65533;&#65533;G&#65533;9^(t&#65533;V&#65533;&#65533;Gd
&#65533;Y*&#65533;=&#65533;U&#573;&#65533;&#65533;C&#65533;&#65533;~&#1141;R0&#65533;&#65533;&#65533;&#65533;nbf&#65533; &#65533;&#65533;&#65533;&#65533;.o&#65533;&#65533;6&#1678;&#65533;R&#65533;&#65533;&#65533;&#65533;&#65533;X&#1912;&#65533;~&#65533;w&#65533;&#65533;X&#65533;&#65533;&#65533;0j&#65533;5[&#65533;&#65533;&#1927;&#65533;&#65533;&#65533;&#65533;&#65533;&#65533;w&#65533;l&#65533; &#65533;T&#65533;~Uk&#65533;*)[sL&#65533;&#65533;&#65533;5z 	y&#65533;&#65533;&#65533;&#65533;1&#65533;~l &#65533;`
&#65533;&#65533;RL_&#65533;&#65533;&#65533;>&#65533;&#65533;&&#65533;&#65533;3&#65533;&#65533;<z5o&#65533;/xca&#65533;&#65533;0&#65533;)OA-m+|&#65533;&#65533;|`
|P&#65533;0&#65533;@&#65533;&#65533;&#65533;U&#65533;&#65533;&#65533;&#65533;V3&#65533; &#65533;'o&#65533; &#65533;F&#65533;&#65533;&#65533;y&#65533;@&#1885;&#65533;&#65533;&#65533;&#65533;&#65533;
&#65533; &#65533;&#65533;&#65533;&#283;&#65533;&#65533;&#65533;&#65533;&#65533;&#65533;0&#65533;&#65533;A&#65533;p0&#65533;i`&#65533;DO&#65533;&#65533;&#65533;&#65533;.&#65533;xHN+3&#65533;&#65533;&#65533;&#65533;&#65533;&#32493;w&#65533;&#65533;&#65533;&#65533;&#65533;Z&#65533;&#65533;
&#65533;O&#65533;&#65533;&#65533;&#65533;&#65533;&#65533;&#65533;Nb&#65533;e&#65533;&#65533;&#65533;m&#65533;&#65533;&#65533;&#65533;&#65533;J&#65533;&#253;a
&#65533;&#65533;&#65533;&#65533;
&#65533;P&#65533;&#65533;o&#65533;&#65533;&#65533;&#65533;&#65533;&#65533;n&#65533;&#65533;rT&#992;&&#65533;&#65533;&#65533;&#65533;&#65533;&#65533;8I&#65533;&#65533;\&#65533;	z&#65533;&#65533;&#65533;&#65533;&#65533;&#65533;&#1379;@&#65533;&#65533;&#65533;&#65533;aR&#65533;Z&#65533;S\&#65533;&#65533;&#65533;&#65533;&#65533;&#65533;&#65533;&#65533;	&#65533;&#65533;_&#65533;&#65533;&#65533;&#65533;&#65533;&#65533;&#65533;&#65533;&#65533;&#65533;U&#65533;&#65533;e&#65533;&#65533;&#65533;&#65533;&#65533;&#65533;&#65533;&#65533;	&#65533;?&#65533;~&#65533;&#65533;?&#65533;&#65533;&#65533;&#65533;&#960;:&#65533;&#65533;&#65533;p}&#65533;&#65533;P&#65533;&#65533;q&#65533;&#65533;&#65533;&#65533;&#65533;&#65533;&#65533;&#65533;Q&#65533;&#65533;&#65533;S5&#65533;&#65533;&#65533;&#65533;P&#65533;&#65533; &#65533;&#65533;&#65533;&#65533;?&#65533;&#65533;&#65533;&#65533;&#65533;&#65533;Q&#65533;&#65533;Agd&#65533;&#65533;&#65533;&#65533;&#65533;&#65533;&#65533;&#65533;&#65533;?&#65533;&#65533;&#65533;&#65533;&#65533;&#65533;&#65533;&#65533;&#65533;&#65533;&#65533;&#65533;&#65533;&#65533;&#65533;E~&#65533;&#65533;&#65533;&#65533;_&#65533;&#65533;1&#65533;&#65533;&#65533;&#65533;&#65533;&#65533;&#65533;&#65533;&#65533;&#65533;&#65533;&#65533; r&#65533;&#65533;?&#65533;&#65533;&#65533;&#65533;&#65533;&#65533;&#65533;&#65533;&#65533;&#65533;&#65533;&#65533;&#65533;&#65533;&#65533;o&#65533;&#65533;&#65533;&#65533;&#65533;s&#65533;&#65533;&#65533;&#65533;&#65533;&#65533;&#65533;&#65533;&#65533;&#65533;&#65533;&#65533;&#65533;&#65533;&#65533;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K&#65533;&#65533;Nkh&#65533;&#65533;&#65533;&#65533;&#65533;&#65533;&#65533;&#65533;&#65533;&#65533;&#65533;&#65533;&#65533;&#65533;&#65533;&#65533;&#65533;3&#65533;&#65533;&#65533;&#65533;	&#65533;&#65533;&#65533;&#65533;&#65533;&#65533;&#65533;&#65533;&#65533;0&#65533;&#65533;&#65533;&#65533;&#65533;&#65533;&#65533;A&#65533;`&#65533;&#65533;&#65533;&#65533;:}0&#65533;0&#65533;&#65533;&#65533;&#65533;&#65533;&#65533;&#65533;&#65533;:&#65533;0&#65533;0&#65533;/p`	&#65533;&#65533;&#65533;&#65533;&#65533;&#65533;C&#65533;`&#65533;&#65533;&#65533;&#65533;&#65533;;&#65533;0&#65533;0&#65533;0&#65533;0&#65533;0&#65533;&#65533;&#65533;&#65533;&#65533;&#65533;&#65533;&#65533;&#65533;&#65533;O&#65533;&#65533;&#65533;&#65533;&#65533;~&#65533;~&#65533;~&#65533;~&#65533;&#65533;&#65533;&#65533;&#65533;&#65533;&#65533;&#65533;&#65533;&#65533;&#65533;&#65533;&#65533;&#65533;&#65533;&#65533;&#65533;_# 1&#65533;&#65533;@&#65533;&#65533;&#65533;P&#65533;B&#65533;>D&#65533;PbD&#65533;'^&#65533;&#65533;E&#65533;F&#65533;&#65533;&#65533;R&#65533;H&#65533;#CzD&#65533;&#65533;bE&#65533;-Y&#65533;&#65533;&#65533;2&#65533;&#65533;K&#65533;3e&#1724;&#65533;g&#861;:{&#65533;&#65533;	4&#65533;&#1057;E&#65533;E&#65533;3&#65533;R&#65533;S&#65533;<&#65533;4&#65533;T&#65533;U&#65533;^&#346;U&#65533;&#1197;]&#65533;R&#65533;&#65533;&#65533;&#1573;O=&#65533;VmZ&#65533;k&#1658;m7&#65533;&#1849;t&#49077;&#65533;7&#65533;&#1651;h&#65533;&#65533;&#65533;&#65533;o`&#130;lXk &#397;?&#65533;&#65533;G&#65533;d&#661;#_&#65533;&#65533;&#65533;f&#861;}4_&#65533;&#65533;L&#65533;F}+5g&#1004;]&#65533;&#65533;&#65533;5&#65533;&#1652;k&#1790;&#65533;;&#65533;&#65533;&#1916;{&#65533;&#65533;&#65533;&#65533;&#65533;&#65533;&#329;&#65533;L&#65533;c&#65533;&#65533;&#797;7&#65533;]&#65533;t&#65533;&#1003;_&#65533;&#65533;|#"&#65533;&#433;[&#65533;^&#65533;&#65533;&#65533;&#65533;&#851;?&#65533;>&#65533;&#65533;&#65533;&#65533;&#1791;w_&#65533;|&#65533;&#65533;&#65533;&#65533;&#65533;_&#65533;~&#65533;&#65533;&#65533;&#65533;0@$&#65533;@D0Ad&#65533;A&#65533;0B	'&#65533;&#65533;&#65533;B/D&#65533;;7&#65533;C?1DG$&#65533;DOD1E3d&#65533;E_&#65533;1Fg&#65533;&#65533;Fo&#65533;1Gw&#65533;G2H!&#65533;$&#65533;H#&#65533;D2I%&#65533;d&#65533;I'&#65533;&#65533;2J)&#65533;&#65533;&#65533;J+&#65533;&#65533;2K-&#65533;&#65533;rE&#1662;&#65533;1&#65533;$&#65533;&#65533;0&#65533;D&#65533;L5&#65533;dsM7&#1732;&#65533;&#65533;8&#29971;&#65533;:&#65533;&#65533;&#65533;&#65533;<&#65533;&#1811;&#65533;>&#65533;&#65533;3P@&#65533;PB=4QE]&#65533;QGe4RH'&#65533;&#65533;RK%&#65533;4SL5&#1876;&#65533;N&#65533;&#1294;&#65533;=F%&#65533;TS&#65533;&#65533;&#65533;SW%5UVYu&#65533;&#65533;Sc&#65533;&#65533;TZk&#65533;V\u&#65533;&#65533;WY}}XXC&#65533;&#65533;Vb&#65533;&#65533;&#65533;Xd&#65533;]&#65533;&#65533;Y&#65533;-&#65533;YS&#65533;56UL&#65533;&#65533;6[m&#65533;&#65533;&#65533;[o&#65533;3&#65533;[q&#65533;%w\s&#65533;E&#65533;\u&#65533;]&#65533;]w&#65533;}&#65533;x&#22359;&#65533;z&#65533;&#65533;&#65533;|&#65533;&#1911;_~&#65533;&#65533;7`&#65533;X^&#65533; !&#65533; T ,0 V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7c&#65533;&#65533;&#65533;&#65533;&#1519;`&#65533;&#65533;0&#65533;&#65533;&#1587;h&#1258;]&#65533;Q&#65533;5&#65533;&#65533;eK&#65533;&#65533;&#1915;a?&#65533;&#65533;0&#65533;&#2047;&#65533;&#65533;&#65533;&#65533;&#65533;&#65533;&#65533;+^&#65533;RBaK&#65533;0&#65533;L&#65533;&#65533;&#65533; 0&#65533;&#65533;&#65533;&#992;CON&#65533;8&#65533;g&#1128;S&#65533;^k&#65533;@&#65533; ~&#65533;&#65533;M&#65533;&#65533;&#65533;&#1455;# &#65533;&#891;&#65533;o&#65533;\X&#65533;&#65533;&#65533;&#65533;&#65533;&#531;&#65533;&#65533;&#65533;Z&#65533;&#65533;&#1059;K&#65533;N&#65533;&#65533;&#65533;&#65533;&#1587;k&#65533;&#957;&#65533;&#65533;&#65533;&#65533;&#203;&#65533;O&#65533;&#65533;&#65533;&#65533;&#65533;&#1259;_&#1022;&#65533;{&#65533;s&#65533;N&#65533;&#65533;&#65533;&#65533;&#65533;&#65533;&#65533;&#65533;&#65533;&#1023;&#65533;&#65533;&#65533; (&#65533;&#65533;&#65533;_&#65533;-&#65533;&#65533;K&#65533;&#65533;&#65533;F(&#65533;Vh&#65533;&#65533;&#540;&#65533;u&#65533;&#65533;%&#65533;&#65533;f&#65533;1&#65533;(&#65533;(&#65533;&#65533;i *&#65533;(&#65533;&#65533;h&#65533;&#65533; &#65533;&#65533;<&#65533;&#65533;&#65533;@)$w&#11803;AC&&#65533;&#65533;L6&#65533;&#65533;&#65533;&#65533;Y &#65533;&#65533;h&#65533;/E&#65533;&#1092;R&#65533;w&#65533;`&#65533;)&#65533;&#65533;q&#592;&#65533;8&#65533;&#65533;l&#65533;&#65533;&#65533;p&#65533;&#65533;&t&#65533;Ivu&#65533;&#65533;9&#1038;&#65533;&#65533;&#65533; % &#30724;j(&#65533;s>W&#65533;d9<G&#65533;Vv*&#65533;&#65533;A-N&#65533;&#65533;&#65533;bf&#65533;&#65533;G+&#65533;&#65533;&#65533;	\j!&#65533;&#65533;&#65533;&#65533;.&#65533;  &#65533;x&#65533;&#65533;&#65533;&#65533;&#65533;*+E8&#65533;&#65533;	&#65533;&#65533;:**&#65533;&#31721;&#65533;&#65533;&#65533;&#65533;e&#65533;j&#65533;&#65533;p&#65533;&#65533;'<g&#65533;&#65533;&#65533;&#65533;@f&#65533;:4b&#65533;/&#65533;&#65533;&#65533;&#65533;,&#65533;#&#65533;&#65533;+&#65533;&#65533;f&#65533;?&#1049;&#65533;&#65533;&#65533;j&#65533;&#65533;&#65533;*&#65533;&#65533;&#65533;K`_&#65533;&#65533;Y+&#65533;#<7&#60347;j&#65533;&#65533;P&#65533;&#65533;&#65533;&#65533;lJ&#1579;&#65533;&#65533;7<&#65533;&#65533;`+&#65533;&#65533;&#65533;p&#65533;+$qP&#65533;!`0qD&#65533;&#65533;&#65533;$&#65533;\r&#65533;5t&#65533;l&#65533;&#786;&#3256;_l&#65533;&#65533;&#65533;s&#65533;&#452;&#65533;<&#65533;&#65533;3&#65533;>L&#65533;o&#65533;/&#65533;&#65533;u&#65533;BJ&#65533;PT&#1692;\?G-&#65533;&#65533;?.&#690;F]4&#65533;2&#65533;&#65533;&#1330;[&#65533;&#65533;8&#65533;L&#65533;&#65533;h&#65533;]&#65533;&#65533;V<t&#1438;&#65533;|&#65533;&#65533;0(&#1888;&#65533;&#65533;&#65533;g&#65533;;&#65533;&#65533;&#65533;&#65533;&#1984;&#65533;&#65533;n&#65533;&#65533;&#65533;]&#65533;&#65533;`/&#65533;S
&#65533;&#65533;'_}n&#65533;&#65533;w78&#65533;p&#65533;x&#65533;2&#65533;&#65533;&#65533;9]&#65533;q&#65533;f&#65533;&#65533;&#65533;Gj&#65533;B{n8&#1504;w=&#65533;&#65533;ap&#65533;&#19059;&#65533;&#65533;&#65533;Q&#65533;&#65533;&#65533;&#65533;n|&#1461;'&#65533;&#171;&#65533;/&#65533;A&#65533;&#65533;Q&#65533;&#65533;&#65533;3JK&#65533;&#65533;&#65533;'&#65533;&#65533;&#65533;wo&#65533;&#65533;&#65533;N&#65533;&#65533;&#629;;&#65533;&#65533;&#65533;&#65533;&#65533;&#65533;&#65533;P&#65533;&#65533;&#65533;&#65533;&#65533;&#65533;&#65533;&#65533;l&#32242;&#65533;&#65533;&#65533;t&#65533;cP&#65533;&#65533;gb&#65533;&#456;E&#65533;&#65533;&#65533;&#65533;&#65533;&#65533;S&#65533;&#65533;6&#65533;&#65533;-T&#65533;&#47072; &#65533;.&#65533;&#65533;&#65533;|<N&#65533;&#65533;&#65533;&#65533;&#65533;: &#65533;A&#65533;&#65533;&#65533;&#65533;d&#65533;&#65533;&#65533;&#65533;&#65533;;&#65533;&#65533;&#65533;]gT&#1411;&#65533;B"0&#65533;k]p'&#801;V&#65533;&#65533;Y'&#65533;&#65533;&#65533;&#65533;&#65533;&#65533;&#65533;&#65533;lb:&#1633;&#65533;&#65533;&#65533;&#65533;,&#65533;&#65533;&#65533;GD&#65533;&#65533;&#65533;UHD&#65533;CS&#65533;F1&#65533;&#65533;{&#65533;&#65533;LE&#65533;&#65533;&#65533;&#65533;
_&#65533;&#65533;&#65533;&#65533;&#843;_&#65533;&#65533;&#65533;&#264;.&#65533;nw^&#65533;H&#65533;&#65533;1&#65533;`&#65533;&#65533;&#65533;b0&#65533;=$W&#65533;#&#65533;&#65533;&#65533;&#65533;&#65533;BT&#65533;
)&#65533;C"&#65533;Hk&#65533;	7&#65533;&#65533;_&#65533;`&#65533;Q&#65533;d&#65533;&#65533;f&#65533;
b&#65533;> 2&#65533;4&#65533;+N&#65533;2&#65533;&#65533;at&#65533;AQZ,^e$&#65533;&#65533; U&#65533;&#65533;-&#65533;&M&#65533;H&#949;pW&#65533;&#65533;4VJa=F&#65533;&#65533;	
c7aZ&#65533;%W+&&#65533;>&#65533;,
&#65533;n&#65533;&#65533;&#65533;@&#65533;&#65533;&#65533;d&#65533;qA&#65533;&#65533;N&#65533;l&#65533;}9&#65533;&#65533;<i &#65533;D&#65533;Q&#65533;r_&#65533;F&#65533;&#65533;&#65533;=3&#65533;5Aab&#65533;&#65533;W&#65533;w&#65533;&#276;B:-&#65533;:Hx
yL&#65533;G&#65533;&#65533;&#65533;0&#65533;&#65533;&#65533;A7&#65533;&#65533;&#65533;z&#65533;L}&#65533;
 s>.r &#65533;h;W&#65533;~2&#65533;&#65533;hO&#65533;&#65533;4;q&#65533;&#65533;&#65533;&#65533;hH&#65533;YPu&#65533;X&#65533;&#65533;&#1258;eV&#65533;Hm&#65533;N&#65533;&#1284;&#23719;&#65533;&#65533;&#65533;	@9&#65533;R&#65533;&#65533;&#65533;&#65533;Q&#65533;&#65533;&#1390;.I &#65533;&#962;&#65533;W&#65533;&#65533;r&#65533; ^M&#65533;Z&#65533;&tR&#65533;&#65533;"+M&#794;&#65533;&#65533;&#65533;&#65533;&#65533;<UiM&#65533;&#65533;&#65533;&#65533;&#65533;&#1871;\o0&#607;L5G,M,&#65533;&#65533; 
|&#1263;&#45162;O&#65533; &#65533;&#65533;&#65533;&#876;j&#65533;&#65533;&#65533;&#65533;p&#65533;qzj&#65533;d&#65533;&#65533;&#65533;&#65533;V&#65533;D&#65533;M&#65533;j#&#65533;Dakt4&#65533;8&#65533;&#65533;&#65533;&#65533;&#65533;m&#65533;&#65533;&#877;&#65533;&#65533;&#1526;&#65533;{&#65533;OB(&#65533;&#65533;7!p _6 &#65533;@&#65533;&#65533;*0h1&#65533;T&#65533;&#65533;&#65533;E&#65533;&#65533;&#65533;&#65533;&#65533;z&#65533; ,&#65533;ae&#65533;S&#65533;SM&#65533;&#65533;]&#65533;dG&#65533;&#1500;&#65533;/&#65533;&#65533;|g&#65533;&#65533;&#65533;~w&#65533;'(L&#65533; &#65533;&#65533;j7%poL&#65533;[&#344;\&#65533;1&#65533;&#139;&#65533;\f&#65533;&#65533;&#1943;&#65533;4&#65533;j&#65533;p#&#65533;&#65533;&#65533;&#65533;&#65533;X$&#65533;&#1942;&#65533;v&#65533;&#1522;&#65533;&#65533;`p&#65533;&#65533;&#65533;&#65533;&#65533;J&#65533;
=,&#65533;&#65533;_&#65533;&#65533;&#65533;[ `&#65533;x&#65533;&#65533;&#65533;+{Q&#65533;&#65533;&#65533;mL&#65533;/&#65533;&#65533;&#65533;PL&#65533;J&#65533;r&#65533;&#65533;=+&#50981;&#65533;LI &#65533;&#65533; &#65533;&#65533;&#646;^&#65533;&#65533;%&#65533;18&#65533;&#579;&#53495;8Y4&#65533;R&#65533;F&#65533;&#65533;8&#65533;&#869;&#65533;3&#65533;&#65533;~&#65533;cs
g&#65533;bXA&#65533;&#65533;&#1689;`&#65533;&#65533;s&#65533;&#65533;$&#65533;&#65533;&#65533;E&#65533;Y&#65533;&#65533;60<&#65533;Eg&#65533;j&#65533;G2&#65533;&#65533;&#65533;&#65533;&#65533;	&#65533;cL0'&#65533;&#65533;&#65533;&#65533;&#65533;t7"G&#65533;&#65533;N&#65533;;&#65533;GW&#65533;&#65533;p@&#65533;J&#65533;&#65533;)&#65533;L&#65533;J&#65533;G&#65533;^ok&#65533;UwEM&#65533;&#65533;&#1399;&#65533;&#65533;&#65533;&#65533;&#65533;>9&#1169;&#65533; &#65533;j]&#65533;,&#65533;NY`&#65533;i&#65533;`&#65533;&#65533;q&#65533;>&#65533;&#65533;\jV&#65533;	&#65533;&#65533;R&#65533;?&#65533;7&#65533;&#65533;&#65533;&#65533;&#65533;D~&#65533;&#65533;mb&#65533;&#65533;8&#65533;i~&#65533;;&#65533;&#65533;k&#65533;&#237;&#65533;&#65533;&#65533; &#65533;u@}'&#65533;UO'&#65533;N&#65533;&#65533;&#65533;&#65533;7&#65533;Q&#65533;&#65533;&#65533;7/&#65533;4n&#65533;&#65533;&#2035;&#65533;8&#65533;&#65533;q&#65533;k&#65533;&#65533;&#65533;&#65533;8Uv&#65533;e&#65533;&#65533;&#1070;&#65533;&#65533;&#65533;-&#65533;&#65533;&#65533;&#65533;M&#65533;~cv^&#65533;R&#65533;&#65533;&#65533;&#65533;5&#65533;&#65533;&#65533;{E&#65533;*&#65533;&#65533;Y&#65533;NB+&#65533;&#65533;W&#65533;;&#65533;!&#65533;&#65533;&#65533;s&#65533;h&#1735;&#65533;&#65533;yv&#65533;&#24709;]S&#65533;.&#65533;&#65533;@P&#65533;{tp&#65533;&#65533;e^&#65533;PK&#65533;&#65533;&#65533;&#65533;wd&#65533;&#65533;oLG&#65533;&#65533;@2&#65533;0Z]E6
&#177;&#65533;71'&#65533;&#65533;U&#65533;&#65533;&#65533;&#65533;Uq&#65533;&#65533;&#65533;&#65533;&#65533;&#65533;~['Ef&#65533;:&#65533;u&#65533;&#65533;.&#65533;&#65533;`&#954;&#65533;h&#65533;L&#65533;{&#65533;H0&#65533;&#65533;&#65533;&#65533;v&#65533;&#65533;O&#65533;v&#65533;&#65533;}&#65533;&#65533;&#65533;FoQLRH6q&#23517;3&#65533;&#65533;&#65533;&#65533;q]I&#65533;&#65533;&#65533;@&#65533;N&#65533;8&#65533;&#65533;z&#65533;&#65533;M&#65533;&#65533;&#65533;BF}&#65533;Jt3c=[&#65533;&#65533;~&#65533;;A&#65533;&#65533; &#65533;?|&#65533;&#65533;&#65533;&#65533;&#65533;/&#65533;&#65533;U&#65533;&#65533;&#65533;P&#65533;i&#65533;9&#65533;&#65533;&#65533;&#65533;&#65533;&d&#65533;&#65533;&#65533;&#65533;&#65533;&#65533;_&#65533;&#65533;Ds&#65533;e~&#65533;'Ngh&#65533;&#65533;|&#65533;Y&#65533;&#65533;} }&#65533;wE&#65533;&#65533;"&#918;}M20W.&#65533;&#65533;{&#65533;&#65533;&#65533;phW&#65533;'@&#65533;G@&#65533;&#65533;#&#65533;&#65533;/&#65533;Gx&#65533;m&#65533;&#65533;Q$u{&#65533;&#65533;U&#65533;5&#65533;~&#65533;&#65533;r&#65533;!&#65533;Z&#65533;5a	8%&#65533;3{q'\&#65533;&#65533;xM&#65533;a m'&#65533;I&#65533;&#65533;JO&#65533;'g8&#65533;&#65533;&#1731;Z=Xf&#65533;&#65533;&#65533;b&#65533;&#65533; &#65533;%&#448;&#65533;&#65533;eq{s6&#65533;!a&#65533;&#65533;UI&#65533;6H4&#65533;&#65533;VxK&#62661;Zh&#65533;&#65533;gt&#65533;t&#839;f&#65533;&#65533;&#65533;&#65533;&#65533;f&#65533;&#65533;
&#1030;&#65533;V&#65533;&#65533;yx&#65533;&#65533;u9X&#65533;&#65533;RXx&#65533;I&#65533;&#65533;r](qU &#65533;f&#65533;p&#65533;&#65533;&#227; 7&#65533;u]6@P&#65533;&#65533;2&#65533;&#65533;&#65533;A&#65533;&#65533;x&#65533;V&#65533;&#65533;&#65533;=i|&#65533;P&#65533;gk&#65533;'[u&#65533;<&#65533;W&#65533;16rmQX&#65533;sw&#65533;&#65533;&#65533;H&#65533;B&#65533;5p	a&#65533;&&#65533;&#65533;&#1224;Uj&#1477;aHV&#65533;&#65533;X8$&#65533;&#65533;e&#65533;R&#65533;X&#65533;&#65533;&#65533;&#65533;#&#65533;&#65533;e@&#65533;l&#65533;&#65533;&#1576;{&#65533;l&#65533;&#65533;O&#65533;R&#2020;$&#65533;u&#65533;q&#65533;V&#65533;&#44558;(&#65533;&#65533;&#65533;O&#65533;$p&#65533;&#1291;&#65533;c&#65533;&#65533;&#65533;n&#65533;Y&#65533;&#65533;
D&#65533;&#65533;G&#65533;($&#65533;&#65533;7a&#65533;1&#65533;&#1543;M&#65533;}&#65533;7&#65533;KV &#65533;a&#65533;V&#65533;E&#1608;y&#65533;&#65533;&#65533;&#65533;&#65533;K&#65533;"|c&#65533;go&#65533;&#65533;X}~X95&#65533;W&#65533;&#65533;&24&#65533;&#65533;8K&#65533;&#65533;&#65533;X&#65533;8&#65533;7&#65533;&#65533;I&#65533;%_&#65533;o&#65533;Z&#65533;&#65533;C&#65533;&#65533;O&#65533;%T&#65533;*	P}&#65533;&#65533;,&#65533;&#65533;&#65533;P&#65533;&#65533;:6&#65533;&&#65533;,#&3&#65533;V&#65533;&#65533;&#65533;T&#398;&#65533;&#65533;# e* &uq&#65533;U&#65533;T`&#65533;5&#65533;G&#65533;&#65533;i!&#1473;&#65533;&#65533;w&#65533;B@H(&#65533;#&#65533;OC&#65533;>&#65533;YQwQ&#65533;^&#65533;&#65533;A&#65533;F1&#65533;&#65533; @m5&#65533;w&#65533;&#65533;9&#65533;Q&#65533;&#65533;&#65533;@&#65533;&#65533;os&#65533;y&#65533;cT&#65533;I5&#65533;d4)7&#65533;xM &#65533;&#65533;&#602;b&#65533;}&#65533;%uUR7&#65533;&#65533; d#o&#65533;&#65533;.&#65533;&#65533;&#65533;u&#65533;A&#65533;&#65533;&#65533;A'&#65533;&#65533;<&#65533;&#219;&#65533;A3&#65533;#&#65533;1&#65533;E<&#65533;&#412;&#65533;&#65533;~4&#65533;n&#65533;(z:&#65533;x&#65533;9&#65533;&&#65533;&#65533;&#65533;E&#65533;&#65533;M&#65533;&#1565;&#65533;&#65533;&#65533;>&#65533;F&#65533;&#65533;I&#65533;'	&#65533;&#65533;#Qs&#65533;&#65533;j&#65533;&#65533;&#65533;4O&#65533;5&#65533;&#65533;D&#65533;&#65533;31&#65533;W&#65533;&#65533;z&#65533;&#65533;m&#65533;&#65533;enheSl&#65533;&#1427;&#65533;Uu&#65533;&#65533;:<&#65533;&#65533;&#65533;],&#65533;
Pq&#65533;D&#65533;&#1168;&#65533;&#65533;<J&#65533;&#65533;&#65533;&#65533;&#65533;&#65533;
&#65533;:?&#65533;k&#65533;&#65533;m@Z&#65533;g&#65533;&#65533;-I}&#65533;t&#65533;H"{&#65533;I
B&#65533;&#65533;&#65533;&#65533;e&#65533;&#65533;rDE&#65533;&#65533;&#65533;&#65533;1&#65533;)&#65533;&#65533;&#537;Yf.&#65533;&#65533;qu7&#65533;Ath8am&#65533;&#65533;u&#65533;&#65533;	4&#65533;&#65533;XC&#65533;"DtJ&#65533;V&#65533;P['&#65533;7JiJh&#65533;&#65533;&#65533;M&#65533;e&#65533;&#65533;F&#65533;	`&#65533;&#65533;Yrv&#65533;&#65533;DpOZ1&#65533;C1&#536;B&#65533;&#65533;d&#65533;&#65533;&#65533;&#65533;!aV&#65533;&#65533;&#65533;f&#65533;:6&#65533;60&#65533;&#65533;&#65533;&#65533;&#65533;X`&#65533;z&#65533;)P&#1281;&#65533;B@&#65533;&#65533;1i&#65533;&#65533;$p&#65533;&#65533;!&#65533;&#65533;&#65533;w&#65533;J3p&#1450;&#65533;&#65533;&#65533;5&#65533;&#65533;&#65533;&#1162;&#65533;H&#65533;&#65533;Z.&#65533;z1]7&#65533;&#65533;)&#65533;&#65533;&#65533;!aA&#65533;U&#65533;r&#65533;&#65533;&#65533;&#65533;&#65533;&#65533;&#65533;J|&#65533;:&#65533;&#65533;&#65533;e&#65533;4E&#65533;z&#65533;&#65533;&#65533;&*&#65533;*-&#65533;.&#65533;F M&#65533;&#65533;&#65533;v4&#65533;&#1678;&#65533;7q&#65533;1k&#65533;(6&#65533;*&#65533;&#65533;&#65533;+&#65533;&#65533;&#65533;&#65533;&#65533;M&#65533;&#65533;'&#65533;&#65533;9&#65533;&#65533;*&#65533;&#65533;/H&#65533;L&#65533;&#65533;&#65533;&#65533;&#65533;&#65533;&#65533;&#65533;&#65533;&#65533;&#65533;&#65533;&#65533;&#65533;&#65533;&#65533;&#65533;&#65533;|&#65533;(1r&#65533;j*?W&#65533;y&#65533;&#65533;O&#65533;KC8&#978;&#65533;&#39602;NW&#65533;&#634;&#65533;/{b1+&#65533;&#65533;	c&#65533;fL&#65533;&#65533;8;J&#65533;z&#65533;|7&#65533;&#65533;(z&#65533;!{d&#65533;e&#65533;x&#65533;&#65533;&#65533;\(&#65533;&#65533;&#1524;w&#65533;~Q&#1731;&#65533;&#65533;_&#65533;&#65533;-{f'&#65533;&#2042;wY&#65533;&#65533;&#65533;"f&#65533;E\H&#65533;&#65533;&#65533;k&#65533;:&#65533;D&#65533;&#65533;&#65533; &&#65533;&#65533;I:&#65533;&#65533;j&#617;u&#65533;&#65533;U|&#65533;&#65533;:&#715;H&#65533;MP&#65533;%&#65533;'&#65533;&#65533;:&#65533;&#65533;&#65533;&#65533;&#65533;&&#65533;&#65533;&#65533;&#65533;w&#65533;&#65533;F&#65533;&#65533;&#25216;&#65533;+&#65533;&#65533;Fa&#65533;|E&#65533;&#65533;V7&#65533;&#65533;+&#65533; &#65533;&#65533;&#65533;!&#65533;t&#65533;.&#65533;h&#65533;/&#65533;m|&#65533;&#65533;&#65533;3&#65533;zt&#65533;&#23215;&#65533;c>&#65533;|&#65533;&#65533;bT&#44304;&#735;P&#65533;3&#65533;&#65533;W&#65533;P&#65533;C&#65533;{&#65533;b&#65533;rtGh&#65533;~&#65533;&#65533;Tg&#65533;T+u&#65533;&#65533;/&#65533;&#65533;T&#65533;Z&#65533;&#65533;&#65533;&#65533;&#65533;K&#65533;&#65533;y 	&#65533;(@&#65533;&#65533;HaH&#65533;T&#65533;a&#65533;:&#65533;U&#65533;&#65533;&#65533;&#65533;|&#65533;&#65533;&#65533;&#65533;&#65533;&#65533;&#65533;&#65533;&#23028;Q&#65533;~{&#65533;&#65533;b&#65533;m&#65533;o&#65533;&#65533;&#65533;&#65533;&#65533;J&#65533;g&#65533;4&#388;l&#65533;&#65533;e&#65533;&#65533;&#65533;<&#65533;a&#65533;T"&#65533;LN&#65533;f&#65533;"&#65533;&#65533;60[&#65533;&#65533;_y&#65533;Z&#65533;M&#65533;,&#65533;8&#65533;&#65533;2&#65533;&#65533;J;&#65533;&#65533;&#65533;&#65533;&#65533;&#65533;{&#65533;U&#65533;G&#65533;,&#1481;&#65533;&#65533;1>&#1605;&#1717;Q
&#65533;U&#65533;&#1558;&#65533;&#65533;&#65533;4&#65533;&#65533;&#65533;w&#543;N&#65533;&#65533;Sl&#65533;&#65533;&#65533;&#65533;h+"&#65533;w&#65533;a&#65533;&#65533;jVA&#65533;QEL&#65533;C&#65533;&#65533;&#65533;'&#65533;f&#65533;&#65533;&#65533;&#65533;0&#65533;&#65533;p<&#65533;&#65533;Jk&#65533;,&#65533;&#65533;&#65533;1&#65533;u&#65533;&#65533;&#65533;&#65533;&#65533;9&#65533;4&#65533;f! &#65533;&#65533;\'&#65533;&#65533; &#65533;a&#65533;v&#65533;&#556;&#65533;&#65533;&#65533;&#65533;[&#65533;&#65533;&#65533;p&#65533;&#65533;&#65533;&#65533;&#65533;5&#65533;&#65533;&#65533;d&#65533;&#65533;&#65533;J&#65533;&#65533;&#65533;&#65533;&#65533;T&#65533;&#65533;&#65533;&#65533;&#65533;&#65533;&#65533;&#65533;&#65533;(;&#65533; h&#65533;&#65533;&#65533;P1&#65533;&#65533;B:&#65533;*l_&#65533;L&#65533;r<&#65533;s&#484;=t&#413;&#65533;&#65533;&#65533;&#10962;&#65533;4&#65533;G2&#65533;&#65533;*'GJ&#65533;&#652;&#65533;}&#65533;&#65533;&#65533;1&#65533;&#65533;&#65533;&#65533;&#65533;lU&#65533;&#65533; &#65533;&#65533;l&#65533;&#65533;&#65533;TS&#65533;B&#65533; &#65533;C&#65533;&#65533;&#1569;	r`&#65533;&#65533;6y&#65533;:&#65533;&#65533;&#65533;&#65533;&#65533;&#65533;y&#65533;z&#65533;&#65533;D&#65533;7&#65533;&#65533;&#1122;*3&#65533;&#65533;&#65533;A&#65533; &#65533;&#65533;&#65533;H&#65533;&#65533;&#65533;&#65533;&#65533;&#481;&#65533;)h&#65533;k&#65533;&#65533;83&#65533;p=3&#1255;&#65533;&#1681;&#65533;&#65533;&#65533;bQ&#65533;&#65533;&#65533;&#65533;h+F&#65533;}&#65533;i&#65533;&#65533;<&#65533;&#65533;!	&#65533;&#65533;&#65533;&#65533;5-'&#65533;]&#65533;C&#65533;&#65533;)EmB&#65533;&#65533;&#65533;!K}&#65533;&#65533;&#65533;i&#65533;&#65533;&#65533;!&#65533;&#65533;y&#65533;x&#65533;T&#65533;[&#65533;&#65533;*&#65533;&#65533;&#65533;&#65533;G&#65533;&#645;y&#65533;X&#751;|=&#65533;&#65533;&#65533;&#65533;f`j&#65533;&#65533;&#65533;Y0&#65533;&#65533;&#65533;-&#65533;&#65533;&#65533;vJ&#1004;&#65533;IZ&#65533;<&#65533;!&#65533;&#1412;m]&#65533;k&#65533;&#1548;&#65533;&#65533;&#65533;d&#65533;z&#65533;f&#65533;6&#65533;@&#65533;&#65533;B&#65533;=&#1550;&#65533;&#65533;&#65533;&#65533;x&#14738;&#65533;v&#65533;g&#65533;f&#65533;u&#65533;5&#31830;&#65533;&#65533;&#65533;&#65533;Ls9&#65533;&#65533;&#65533;<&#65533;_&#65533;&#65533;n)&#65533; kP0&#65533;^&#65533;&#65533;&#65533;&#65533;&#65533;&#1681;&#65533;&#65533;}!&#65533;&#65533;&#65533;m&#65533;&#65533;&#65533;&#65533;&#65533;&#65533;@&#65533;&#65533;M&#65533;&#1469;&#65533;&#65533;
&#65533;&#65533;]-G&#65533;^&#65533;&#65533;&#65533;&#1997;&#65533;&#65533;a&#65533;&#65533;&#65533;1&#1922;m&#65533;.&#65533;&#65533;b#&#65533;&#65533;:&#65533;&#65533;J&#65533;&#65533;Q&#65533;&#65533;&#65533;&#65533;3l&#65533;9*&#1769;&#65533;&#65533;&#65533;q}&#65533;&#65533;&#65533;&#2013;&#65533;&#65533;m&#65533;&#65533;&#65533;&#65533;9&#65533;
N!<&#65533;&#520;&#65533;PK&#65533;1&#65533;&#65533;=&#65533;&#65533;=7&#65533;&#65533;[&#65533;&#65533;!&#65533;&#65533;z0%&#65533;&#65533;&#65533;i~SK&#65533;&#65533;&#65533;3&#65533;{&#65533;m&#65533;&#65533;r|&#65533;K*?&#65533;
&#39139;;3Wb&#65533;X&#65533;&#65533;&#65533;&#65533;R&#65533;~&#65533;&#65533;R&#65533;"}&#65533;?&#65533;A. h7P>;}&#65533;&#65533; 6z&#65533;&#65533;&#65533;&#65533;*Pp&#65533;f~&#65533;&#65533;-&#65533;&#65533;&#65533;&#65533;&#65533;&#65533;=&#65533;&#65533;&#65533;a|S5}4 &#65533;&#557;&#65533;&#331;&#65533;&#65533;&#65533;&#65533;m&#65533;k&#65533;&#65533; &#65533;y&#65533;&#65533;t&#65533;^&#65533;&#1351;e&#65533;&#65533;
Z&#1730;Lx&#65533;&#65533;&#65533;l&#65533;&#65533;&#65533;&#65533;@&#65533;@&#65533;&#65533;y&#1673;^&#1468;%u&#65533;&#65533;D&#65533;z&#793;&#65533;K&#65533;&#65533;O&#65533;&&#65533;&#65533;&#65533;<&#65533;&#65533;^&#65533;K&#65533;A&#65533;&#65533;&#65533;L^g&#65533;vb&#65533;&#65533;hj&#65533;&#65533;&#65533;&#65533;$&#65533;&#65533;&#65533;&#65533;&#65533;&#65533;&#65533;&#65533;&#65533;&#65533;.&#698;n&#65533;$lj
&#65533;&#65533;s&#65533;&#65533;v&#65533;`H`7&#65533;&#65533;N&#65533;&#65533;&#65533;7&#65533;&#65533;&#65533;&#65533;`&#65533;&#65533;&#65533;Q&#65533;&#65533;S&#65533;&#65533;&#65533;](&#65533;&#65533;&#65533;J#&#65533;&#65533;&#65533;&#65533;] ?&#767;&#65533;&#65533;	/
&#65533;&#65533;b&#65533;&#65533;&#65533;&#65533;&#65533;:&#65533;b`&#1926;D&#65533;SC&#778;d&#65533;?_&#65533;{g&#65533;,&#952;@&#65533;&#65533;&#65533;&#65533;&#65533;	&#65533;&#65533;	| 
&#65533;@&#65533;`&#65533;o 
Th]&#65533;y&#65533;&#1838;&#65533;&&#65533;
f&#65533;
Q&#65533;S&#65533;r&#65533;&#65533;&#65533;&#1070;T&#65533;&#65533;P&#65533;&#65533;&#65533;}&#65533;&#65533;&#65533;&#65533;&#65533;&#65533;1&#65533;&#65533;&#65533;&#1694;&#65533;&#65533;&#65533;r{&#65533;`;oWY&#65533;pN&#65533;&#65533;w<zP&#65533;&#65533;p&#65533;&#65533;p&#65533;&#993;&#65533;L&#65533;&#65533;N&#65533;;&#65533;&#1272;&#65533;&#65533;;&#65533;s&#65533;&#65533;&#65533;&#65533;&#65533;	&#65533;&#65533;&#65533;i&#65533;&#65533;&#993;&#65533;T&#65533;&#65533;L&#65533;&#65533;pO&#65533;&#65533;&#65533;&#65533;M&&#65533;&#65533;[&#65533;&#65533;&#65533;&#65533;	0&#65533;&#65533;	h&#65533;
&#65533;&#65533;&#65533;&#65533;&#65533;&#65533;&#65533;o&#65533;&#65533;A&#65533;&#65533;&#65533;Wo&#65533;&#65533;&#65533;&#65533;&#65533;&#558;(&#65533;
&#65533;&#65533;0&#65533;&#65533; &#65533;&#65533;/&#65533;&#65533;&#65533;A&#65533;&#65533;&#65533;&#65533;&#65533;&#65533;*&#65533;v&#65533;u&#65533;l&#65533;&#65533;&#65533;T&#65533;&#65533;j&#65533;&#65533;Elp&#65533;&#65533;?&#65533;&#65533;&#65533;&#65533;&#65533;&#65533;&#65533;&#65533;1k&#65533;&#65533;{&#65533;3/&#65533;&#65533;C&#65533;j&#65533;&#65533;p&#65533;&#65533;E&#65533;&#65533;&#65533;&#65533;&#65533;&#65533;?S[&#65533;D&#65533;&#65533;&#65533;>&#65533;.&#65533;
h`&#65533;&#65533;&#65533;&#65533;&#65533;&#65533;&#65533;&#65533;&#65533;&#65533;n&#65533;&#65533;&#65533;Q&#65533;&#65533;&#65533;6&#65533;&#65533;E&#65533;&#65533;P&#65533;&#65533;_&#65533;&#65533;&#65533;&#65533;k&#65533;&#65533;&#65533;&#65533;&#65533;&#65533;K&#65533;	&#65533;_&#65533;&#65533;&#65533;&#65533;&#65533;&#65533;_I&#65533;&#65533;&#65533;&#65533;0&#65533;&#65533;&#65533;&#65533;P&#65533;&#65533;&#65533;&#65533;&#65533;&#65533;&#65533;&#65533;&#65533;&#65533;o!&#65533;&#65533;&#65533;&#65533;&#65533;&#65533;&#65533;&#65533;&#65533;&#65533;&#65533;&#65533;&#65533;&#65533;&#65533;&#65533;&#65533;&#65533;N&#65533;&#65533; &#65533;&#65533;1&#65533;&#65533;&#65533;g&#65533;&#65533;&#65533;&#65533;&#65533;&#65533;&#65533;&#65533;&#65533;&#65533;9&#65533;&#65533;&#65533;&#65533;&#65533;&#65533;&#65533;&#65533;&#65533;&#65533;&#65533;&#65533;&#65533;&#65533;&#65533;&#65533;&#65533;&#65533;&#65533;&#65533;&#65533;&#65533;&#65533;&#65533;&#65533;&#65533;&#65533;&#65533;&#65533;&#65533;&#65533;&#65533;&#65533;&#65533;7+&#65533;&#65533;&#65533;&#65533;&#65533;&#65533;&#65533;&#65533;&#65533;&#65533;6&#65533;&#65533;j&#65533;&#65533;&#65533;Rc&#65533;&#65533;&#65533;&#65533;&#65533;>&#65533;`&#65533;&#65533;&#65533;5&#65533;0&#65533;0&#65533;&#65533;&#65533;&#65533;&#65533;&#65533;&#65533;6&#65533;0&#65533;&#65533;&#65533;&#65533;/5&#65533;0m&#65533;&#65533;&#65533;8&#65533;&#65533;&#65533;&#65533;8&#65533;@&#65533;&#65533;&#65533;&#65533;c&#65533;`&#65533;&#65533;&#65533;&#65533;C~&#65533;&#65533;&#65533;&#65533;&#65533;&#65533;&#65533;&#65533;&#65533;&#65533;&#65533;&#65533;&#65533;&#65533;&#65533;&#65533;&#65533;&#65533;o~ &#65533;G&#65533;@&#65533;D&#65533;P&#65533;B&#65533;&#65533;Q&#65533;D&#65533;T&#65533;\&#280;1bF&#65533;=Z|R&#65533;H&#65533;%M&#65533;D&#65533;R&#65533;J&#65533;-]&#65533;&#65533;S&#65533;L&#65533;5?~&#65533;H(&#65533;&#922;=}&#65533;T&#65533;P&#65533;E&#65533;E&#65533;&#65533;fE&#65533;<&#65533;>MU&#65533;T&#65533;U&#65533;^&#346;u&#65533;R&#65533;N&#65533;jV&#65533;X&#65533;e[&#65533;A&#65533;V&#65533;Z&#65533;m&#1918;&#65533;W&#65533;\&#65533;n&#65533;F$(o!&#65533;}&#65533;&#65533;&#65533;X&#65533;`&#133;F&#65533;X&#65533;b&#397;?&#65533;&#65533;&#65533;&#1866;&#65533;&#65533;,_&#412;Y&#65533;f&#925;=Z&#65533;f&#65533;%&#65533;F&#65533;Z&#65533;j&#1453;]&#65533;&#65533;[&#65533;l&#1717;m&#65533;&#413;&#65533;&#65533;n&#1981;}&#65533;\&#65533;p&#65533;&#333;G&#65533;\&#65533;r&#65533;&#861;?&#65533;]&#65533;t&#41068;_&#478;]&#65533;v&#65533;&#1917;^&#65533;x&#65533;&#65533;&#863;G&#65533;^&#65533;z&#65533;&#65533;&#1919;&#65533;_&#65533;|&#65533;&#65533;&#65533;&#65533;&#479;_&#65533;~&#65533;&#65533;&#65533;&#65533;0@$&#65533;@D0Ad&#65533;A&#65533;0B	'&#65533;&#65533;B/&#65533;0CD6&#65533;C?1DG$&#65533;DOD1EWd&#65533;E_&#65533;1Fg&#65533;&#65533;Fo&#65533;1Gw&#1328;G2H!&#65533;&#302;&#65533;&#65533;A2I%&#65533;d&#65533;I'&#65533;&#65533;2J)&#65533;&#65533;&#65533;J+&#65533;&#65533;2K-&#65533;&#65533;K/&#65533;3L1&#65533;$&#65533;L3&#65533;,&#65533;H&#65533;&#65533;`,&#65533;M7&#1988;3N9&#31027;N;&#65533;&#65533;3O=&#65533;&#65533;O?&#65533;4PA%&#65533;PCE4QEM4&#65533;&#65533;  !&#65533; ] ,0 R q&#65533;  &#65533; &#65533;H&#65533;&#65533;&#65533;&#65533;*\&#560;&#65533;&#199;#J&#65533;H&#65533;&#65533;&#65533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65533;]&#65533;&#65533;&#65533;&#65533;x&#65533;&#65533;&#1899;2E!|L&#65533;d^&#824;1_&#65533;pL&#65533;&#65533;e&#65533;&#1536;&#65533;&#65533;&#992;&#65533;&#65533;P&#65533;&#65533;&#65533;&#379;&#65533;S&#65533;^=&#65533;i&#65533;tF&#890;&#65533;&#65533;&#65533;1=$` &#65533;&#65533;&#65533;&#65533;O:@0&#65533;&#65533;&#65533;&#65533;&#531;+&#65533;&#1536;&#65533;&#65533;&#65533;&#739;K&#65533;&#65533;&#65533;&#65533;s&#65533;&#1267;k&#65533;&#65533;&#65533;&#65533;&#65533;]&#139;&#65533;O&#65533;&#65533;&#65533;&#65533;&#65533;&#1259;_&#1022;&#65533;&#65533;&#65533;&#65533;&#65533;&#735;O&#65533;&#65533;&#65533;&#65533;&#65533;&#65533;&#65533;&#65533;&#1023;&#65533;&#65533;&#65533; &#65533;&#65533;B&#65533;&#65533;u&&#65533;&#65533;&#65533;6&#65533;&#65533;&#65533;F(&#65533;Vx&#65533;B&#65533;i&#65533;&#65533;&#65533;v&#65533;&#65533; &#65533;(&#65533;$&#65533;8`B&#65533;&#65533;&#65533;l&#65533;m&#65533;&#8926;&#65533;p *&#65533;&#65533;8:6&#65533;&#65533;&#65533;]&#65533;&#65533;@>6clh&#65533;H&&#65533;&#65533;L6&#65533;~	&#65533;6c&#65533;&#65533;&#65533;&#65533;Xf&#65533;&#65533;\v&#65533;_&#65533;
P$g&#65533;i&#65533;!&#65533;&#65533;bC&#65533;9&#65533;&#65533;h&#65533;)&#65533;Fj2G# c&#65533;&#65533;&#65533;|&#65533;&#65533;&#30656;&&#65533;&&#65533;v&#65533;&#65533;&#65533;2T&#65533;n&#65533;&#35024;F*&#65533;]$&#65533;C4&#1808;&#65533;&#65533;G(&#65533;&#65533;&#65533;	-&#65533;&#65533;ds&#65533;Z&#65533;2&#65533; &#65533;	`&#65533;&#65533;*&#65533;&#65533;P&#65533;x&#1033;&#65533;A&#65533;6\&#65533;-&#65533;&#65533;&#65533;=&#65533;&#65533;&#65533;&#65533;&#65533;z&#65533;&#65533;d &#65533;&#65533;&#65533;&#65533;m@&#1704;&#65533;B&#65533;&#65533;&#621; &#65533;$&#65533;&#65533;jx&#65533;b&#65533;&#65533;&#65533;,~j-t&#1929;g&#65533;&#1590;&#65533;&#65533;&#65533;v&#65533;m&#65533;&#514;0nA&#65533;+P&#65533;D6j&#65533;@&#65533;,&#65533;&#65533;Ohm&#65533;&#65533;0&#65533;&#65533;V&#65533;iu&#65533;j&#65533;a&#65533; g&#65533;&#65533;&#65533;&#65533;gm*&#65533;&#65533;0&#65533;&#65533;~0&#65533;&#65533;6&#65533;9"&#65533;&#65533;*&#1040;&#65533;&#65533;&#65533;&#65533;&#65533;\X&#65533;@ &#65533;&#65533;
:&#763;&#65533;&#65533;&#65533;l&#65533;qL"&#65533;&#65533; &#65533;&#1385;&#65533;L&&#65533;	G&#65533;&#65533;&#65533;&#65533;V-&#65533;lE&#65533;&#65533;EF&#65533;q&#65533;`&#65533;-6&#65533;&#65533;&#685;&#65533;hOM5&#238;&#65533;@nR1p&#65533;?&#65533;<&#65533;&#65533;x&#65533;&#65533;gA3&#65533;&#65533;=u&#65533;#[&#65533;&#65533;&#65533;.&#65533;&#65533;&#65533;&#65533;E&#65533; &#65533;@&#65533;&#65533;&#65533;&#65533;?&#1625;&#65533;?&#65533;&#65533;w&#65533;Ug&#65533;&#65533;&#65533;H&#1305;)6*@	BDn&#65533;&#65533;8&#65533;&#1303;&#65533;-&#65533;&#65533;lO&#65533;&#65533;&#65533;R&#65533;o .&#1557;&#65533;&#65533;&#65533;&#65533;&#65533;&#1208;&#65533; Bx&#183;&#65533;&#65533;&#65533;&#65533;9x&#65533;,&#65533;&#65533;'&#65533;.&#65533;&#65533;&#1331;<&#65533;&#65533;&#65533;;&#65533;&#65533;&#65533;&#65533;C`&#65533;&#65533;&#65533;&#65533;>_q '7&#65533;&#65533;efso<&#65533;}?&#65533;&#65533;[&#65533;&#65533;&#289;&#65533;,&#65533;&#65533;&#65533;/&#1463;
&#65533;s&#65533;&#65533;&#65533;wd&#1867; &#65533;ZZs&#65533;&#1320;&#65533;9&#65533;08&#65533;&&#65533;>&#65533;$os&#65533;&#65533;]A&#65533;'&#65533;=&#65533;&#65533;y&#65533;&#65533;&#65533;x9&#65533;&#65533;&#65533;&#65533;&#736;&#65533;&#65533;w&#65533;&#65533;&#65533;&#65533;q&#65533;HXB&#65533;G~&#65533;&#604;PF&#65533;&#65533;&#65533;JtU&#65533;&#65533;&#65533;&#1618;
nO&#65533;&#65533;"&#65533;&#65533;&#65533;U&#65533;&#65533;D&#65533;&#595;
&#65533;G&#65533;*J&#65533;4P&#65533;&#65533;x&#65533;XC&#873;&#65533;UM&#65533;y&#65533;&#218;X&#65533;h$&#65533;&#65533;&#65533;-"qp_d"&#65533;~2FR&#65533;0(i&#803;t&#65533;&#65533;&#65533;&#65533;&#65533;C&#65533;&#65533;&#65533;D&#65533;&#65533;J]#$P&#65533;&#65533;&#65533;F&#65533;&#65533;" !&#65533;'H&#65533;)R'&#65533;<P"&#65533;&#65533;&#628;&#65533;O&#65533;&#65533;,&#65533;&#65533;9&#65533;LR&#36893;L&#65533;Xh&#65533;&#65533;&#65533;&#65533;{&#65533;&#65533;&#65533;&#65533;&#65533;&#65533;&#65533;)&#65533;?q&#65533;.w&#65533;%,&#65533;L&#65533;&#65533;R&#65533;&#65533;C&#428;&#65533;&#65533;C$&#65533;%&#65533;&#65533;&#65533;Dt&#65533;&#65533;JXV&#65533;a&#65533;,&#65533;M&#65533;Y&#65533;&#65533;M&#65533;ByAr&#65533;&#65533;rzd\e0&#40300;$&#65533;;u&#65533;@&#65533;M&#65533;h@&#65533;1&#65533;>7&#65533;&#65533;&#65533;t^&#917;@[&#65533;,&#1508;&#65533;t!&#65533;&#65533;1&#65533;Asp&#65533;&#966;Zd=a&#65533;7&#65533;&#65533;GS3&#65533;&#65533;&#65533;	O&#65533;&C&#65533;b Ba&#65533;&#65533;&#545;(&#65533;&#65533;4/9L&#65533;h&#65533;H&#65533;1&#65533;I"&#65533;&#65533;D&#65533;8mM&#65533;&#65533;&#65533;;- Q&1&#65533;93&#65533;H&#65533;&#65533;&#65533;&#65533;
X&#65533;]&#65533;&#1069;`&#1316;Z&#65533;&#65533;=|&#65533;&#65533;&#65533;&#65533;E&#65533;&#65533;&#65533;aO&#65533;&#65533;w&#65533;JVGf&#65533;=[&#65533;&#65533;&#65533;&#65533;&#65533;&#65533;&#65533;%;&#65533;jY&#65533;JW@Y&#664;&#65533;{kK@&#1510;&#65533;&#65533;&#65533;&#65533;&#65533;&#65533;&#65533;]&#65533;&#65533;&#65533;a&#65533;&#65533;1s@`&#65533;&#1580;-&#65533;;$J`&#65533;&#65533;&#65533;Z&#65533;&#65533;	&#65533;_&#65533;	&#1439;pp&#65533;&#65533;&#65533;h&#65533;x&#65533;v&#65533;40-&#65533;w*;&#65533;&#1466;V@)&#65533;<&#65533;&#65533;&#65533;&#65533;&#28024;&#65533;m&#65533;&#65533;`f%&#65533;U&#65533;&#65533;&#65533;&#65533;&#65533;&#65533;:0&#65533;&#65533;v&#65533;&#65533;&#65533;M2&#65533;&#65533;&#65533;ya&#65533;`/&#65533;&#1328;zIQd]&#65533;&#65533;*&#65533;L&#65533;&#65533;P&#203;&#65533;31&#65533;5mJd&#65533;&#65533;&#65533;57&#65533;&#65533;&#65533;&#65533;x&#65533;&#65533;x&#65533;&#65533;&#65533;&#65533;&#65533;&#65533;&#65533;&#65533;&#65533;9&#65533;&#65533;_&#65533;&#65533;O&#65533;D&#65533;TK&#65533;&#65533;&#65533;:[&#65533;&#65533;&#65533;c,&#65533;g&#65533;b&#65533;&#65533;&#65533;!&#65533;&#65533;BuYJ&#65533;&#65533;AW,&#65533;*@&#65533; &#1572;hh;&#65533;0&#65533;d&#65533;F&#1552;&#65533;&#65533;&#65533;&#65533;#4`&#65533;&#65533;&#65533;\&#65533;&#364;&#65533;&#65533;0S&#65533;X&#65533;&#65533;3&#65533;&#65533;"[c&#65533;6(&#673;m&#65533;.&#65533;&#65533;kR&#65533;&#65533;&#65533;&#65533;s$^&#65533;V&#65533;'	(&#65533;N&#65533;&#65533;/K&#65533;&#65533;#&#65533;Rj&#65533;M&#65533;J&#65533;&#65533;Y-7m5qq,F&#65533;x&#65533;4f&#65533;e&#65533;&#65533;&#65533;9&#65533;,]&#590;
`17O&#65533;E:s&#65533;&#65533;&#65533;&#65533;&#65533;'&#65533;90&#65533;&#65533;&#65533;&#65533;L&#439;&#65533;<,&#65533;&#65533;&#65533;@&#65533;&#65533;D&#65533;&#65533;&#65533;&#65533;]&#65533;Z&#65533;&#65533;`B&#65533;&#1175;&#65533;&#65533;L&#65533;i/ &#65533;&#65533;-O&#65533;\&#65533;&#65533;%#@\NN	_&#65533;[7&#65533;&#65533;J&#65533;&#65533;A&#65533; G&#65533;&#65533;&#65533;&#65533;8&#65533;u&#65533;AC&#65533; &#540;&n&#65533;	&#65533;3A&#65533;&#65533;
&58*&#65533;eV&#65533;nYae$&#65533;&#65533;&#65533;	&#65533;&#65533;&#1645;&#65533;&#65533;f+E&#65533;iG&#65533;y&#65533;&#65533;I;8&#65533;:&#65533;k~& &#65533;&#65533;Z&#65533;&#65533;m &#65533;&#65533;&#65533;&#65533;44[&#65533;
a&#65533;&#65533;&#65533;&#65533;&#65533;]o&#65533;&#65533;&#65533;&#65533;nL&#65533;&#65533;&#739;}+&#65533;&#65533;NoyDr&#65533;&#65533;&#65533;&#65533;2(;&#469;,\&#65533;&#65533;&#826;%.g.Q&#65533;&#65533;8cV&#65533;m&#65533;ii&#65533;&#65533;&#65533;&#65533;m&#65533;z&#65533;3&#65533;]y&#65533;&#363;&#65533;&#65533;no'G'&#857;m&#827883;&#65533;j&#1465;oh0&#65533;&#65533;I&#65533;_Ff&#65533;!"A&#65533;&#65533;8*&#65533;t&#65533;&#65533;&#65533;wd&#65533;d&#65533;&#65533;k&#65533;&#938;&#65533;&#65533;j&#65533;&#1466;mx&#65533;]&#1622;&#65533;M&#65533;q&#65533;&#65533;Z@&#65533;V&#65533;&#65533;&#65533;7&#65533;&#65533;&#65533;&#65533;^Z(&#65533;f&#65533;&#65533;&#65533;!&#65533;{m&#65533;	&#2015;&#65533;]vn?H&#65533;&#65533;&#65533;&#65533;|J&#65533;D&#65533;&#65533;K&#65533;'&#65533;O&#65533;g&#65533;&#65533;x&#65533;)&#65533;"&#65533;&#65533;&#65533;&#65533;&#65533;}&#65533;!&#65533;9&#65533;&#65533; &#65533;&#65533;&#65533;&#65533;c&#65533;&#65533;w&#906;[o&#65533;Kd&#65533;&#65533;5-i&#65533;&#1783;6&#65533;&#65533;&#65533;<&#65533;,&#65533;`&#199;&#65533;vH&#65533;&#65533;?&#65533;&&#65533;&#65533;:&#65533;&#65533;&#65533;m&#65533;&#65533;&#65533;P%&#65533;&#65533;&#65533;&#65533;&#65533;&#65533;&#65533;&#65533;[&#65533;4SA&#65533;w&#65533;&#65533;&#65533;&#65533;&&#65533;"&#65533;!|&#65533; kW_K&#65533;&#65533;&#65533;m&#65533;&#65533;%
AM&#306;E&#1095;9&#65533;G/&#65533;&#65533;z&#65533;gY&#65533;r&#65533;&#65533;&#471;{" &#65533;&#65533;
&#65533;&#65533;&#407;p8\0Z&#65533;&#65533;&#65533;:x&#65533;&#65533;Rgx\vaP&#1558;&#65533;&#65533;&#65533;_	&#65533;S&#65533;&#65533;jgp8&#65533;Pt &#65533;%&#65533;&uhC&P&#65533;&#65533;B{&#65533;y;Zh7Y~&#65533;&#65533; (0v&#65533;zq%xv&#65533;bzT&#65533;sB&#516;^&#65533;&#65533;1&#65533;T3&#65533;*#0rV8X&#65533;B&#65533;&#65533;&#65533;&#65533;'&#65533;&#65533;`@HN&#65533;&#65533;]&#65533;b&#65533;&#65533;U&#65533;W~`&#65533;~&#65533;&#1088;&#65533;5[&#65533;K&#65533;&#553199;S{&#65533;&#8652;U9&#65533;u&#65533;'a&#65533;&#65533;ujHP&#65533;fP&#65533;&#65533;&#65533;&#65533;\O&#1408;t&#65533;%}T&#65533;Z&#65533;&#65533;&#65533;&#65533;rd&#65533;&#65533;M&#65533;&#65533;A&#450;q!&#65533;rtgf;&#65533;&#65533;
&#1088;&#65533;6&#65533;B`&#65533;S#&#65533;h&#65533;d&#65533;&#65533;dU>-FU7&#65533;&#65533;&#65533;&#65533;&#65533;H&#65533;#&#65533;f&#65533;2&#65533;&#65533;&#65533;:pD5&#65533;&#968;&#65533;&#65533;(&#65533;z&#65533;P&#65533;&#65533;p&#65533;&#65533;e8&#65533;&#65533;P&#65533;*)7&#65533;4&#65533;o&#1344;:&#65533;&#460;&#65533;&#65533;&#65533;8&#65533;&#65533;G&#65533;m&#65533;6|q&#65533;&#65533;n&#65533;&#65533;GK&#65533;&#65533;g&#65533;&#65533;/y&#65533;&#65533;x&#65533;&#65533;KQ -bf&#65533;&#65533;kF&#65533;!o&#65533;XD
&#65533;&#65533;Whw&#65533;&#65533;*5&#65533; 	&#65533;U&&#65533;&#65533;wz&#65533;P&#65533;X&#65533;+	{&#65533;K&#65533;&#65533;l4&#65533;F&#65533;&#65533;p&#20626;9Gx
&#596;r&#65533;H_C&#65533;&#65533;>i &#65533;&#65533;' ]P&#65533;&#65533;&#465;&#65533;&#65533;t&#65533;W&#65533;&#65533;*&#65533;`  `M&#65533;&#65533;&#65533;&#528;Q%(&#65533;&#65533;w&#65533;&#65533;&#65533;w(&#65533;&#65533;B&#65533;u%4&#396;w&#65533;i]&#65533;&#65533;&#65533;:&#65533;&#65533;byEyIr&#1588;&#65533;j&#65533;&#65533;!6&#65533;8j&#65533;hj6&#65533;b%P&#65533;%&#65533; &#65533;8u$&#65533;&#65533;&#65533;&#65533;0&#65533;&#65533;F&#65533;i&#65533;7v&#65533;B&#65533;&#65533;&#65533;r?&#65533;U$R&#65533; &#65533;6`0&#65533;y v{6&#65533;&#65533;	&#65533;&#65533;&#65533;&#65533;&#65533;P&#65533;&#65533;E	z&#65533;&#65533;:N&#65533;SV&#65533;=Xf&#65533;&#65533;E[=&#65533;&#65533;&&#65533;2&#65533;&#65533;&#65533;BO.`Q]&#65533;u%&#65533;&#65533;4&#65533; &#65533;Fw&#65533;Ys&#65533;Y&#65533;&#65533;&#65533;&#65533;&#65533;&#65533;&#65533;&#146;#K&#65533;F&#65533;&#4444;&#65533;7_m(&#65533;>&#65533;i&#65533;y&#65533;%K&#65533;g=Y&#1721;&#65533;&#65533;L&#65533;&#65533;l&#65533;&#65533;&#65533;7!&#65533;&#65533;98&#65533;G&#65533;&#65533;h7lyq&#65533;&#65533;5$&#65533;b&#65533;&#65533;&n&#65533;J.f &#65533;Qm&#65533;&#65533;&#65533;QQP3&#65533;&#65533;b&#65533;&z&#65533;f)`i&#65533;]:&#65533;&#65533;&#65533;&#65533;&#65533;&#65533;<z&#65533;&#65533;*z&#65533;}HUD+40&#65533;&#65533;XO+t0os/&#65533;y/&#65533;&#65533;&#65533;H&#65533;l&#65533;-&#65533;a,&#65533;0&#65533;&#356;&#65533;(f&#65533;f&#65533;&#65533;&#65533;&#65533;U&+V~Q&#65533;b&#65533;&#65533;)ec&#65533;&#65533;&#65533;&#65533;wb&#65533;&#65533;8oJi&#65533;O9&#65533;)2&#65533;&#65533;|V*H&#65533;&#65533;Z&#65533;Ae&#65533;e_&#65533;g&#65533;<e&#65533;&#65533;=R~Z&#65533;i&#65533;&#65533;o:6=&#65533;&u&#1503;p4&#65533;&#65533;&#1568;)1&#65533;&#65533;&#65533;h&#65533;&#65533;&#65533;&#1419;&#65533;&#65533;Q&#65533;&#65533;&#65533;&#65533;2&#65533;&#65533;&#1702;&#65533;z&#65533;k&#65533;&#65533;&#65533;&#65533;l9&#65533;*&#1560;&#65533;&#65533;F&#65533;.&#65533;&#65533;O&#65533;YG&#65533;_&#65533;&#65533;&#65533;g&#65533;&#65533;&#65533;&#65533;&#44642;&#65533;&#65533;&#65533;&#65533;'RHy&#1095;&#65533;&#65533;&#1252; q&#65533;&#65533;&#9664;W$&#65533;G&#65533;hHc&#359;&#65533;K&#65533;&#65533;&#65533;&#65533;&#65533;U&#65533;>s&#65533;-&#65533;&#65533;&#65533;&#65533;&#65533;&#65533;&#65533;8&#65533;&#6899;&#65533;&#65533;s&#65533;8&#65533;&#65533;7&#65533;&#65533;&#1430;&#65533;&#65533;&#1377;&#65533;&#65533;&#672;&#65533;
&#65533;S Y&#65533;&#65533;&#65533;.&#65533;q&#65533;CG'&#65533;:&#65533;&#65533;z&#65533;i&#65533;(
xa*&#65533;&#65533;&#65533;R&#65533;&#65533;&#65533;&#65533;&#65533;&#1327;&#65533;&#65533;[9&#65533;&#1130;0yw&#65533;J&#65533;Q&#65533;&#1710;&#65533;&#65533;&#65533;&#1577;"&#65533;m&#65533;&#65533;&#65533;&#65533;2&#65533;&#65533;/`&#65533;f&#65533;&#1762;S&#65533;SPy&#65533;c&#65533;&#65533;:H&#65533;9&#65533;Bc(f3&#65533;&#1593;:&#65533;&#65533;ZF&#65533;2&#65533;h&#65533;&#65533;x&#65533;7&#65533;&#65533;:&#65533;&#65533;#&#1503;&#65533;YI&#65533;z&#65533;%&#65533;
&#65533;3&#65533;'&#65533;y+,&#65533;&#65533;`&#65533;]&#65533;
*M&#65533;&#65533;&#65533;&#1944;&#65533;S;&#65533;>&#729;&#1052;/Q&#65533;&#65533;*i&#65533;C&#65533;&#65533;&#65533;&#65533;@&#65533; &#65533;&#65533;&#65533;D&#65533;&#1754; 	z.-Jv&#1176;&#65533;&#65533;z,CI&#65533;,&#65533;&#65533;U7i&#2035;&#65533;&#65533;k&#65533;&#65533;g&#65533;&#65533;&#65533;&#65533;&#65533;&#65533;9&#65533;&#65533;
&#65533;&#44664;>&#590;V &#65533;&#65533;C9&#65533;&#65533;&#65533;&#65533;&#65533;/W&#65533;&#65533;z&#65533;Pb#&#65533;&#65533;"&#65533;&#1683;&#65533;&#65533;&#65533;7&#65533;&#65533;&#65533;&#65533;cj9&#65533;&#65533;=&#65533;&#65533;]&#28233;&#65533;[)::&#65533;	&#65533;&#65533;&#65533;&#65533;&#65533;!&#65533;&#65533;&#65533;&#65533;&#65533;&#65533;&#65533;K&#65533;%&#65533;&#65533;e5&#65533;&#65533;&#65533;&#65533;&#65533;&#65533;&#65533;f&#65533;E&#65533;u&#65533;K&#65533;by&#65533;&#65533;B&#65533;6F&#65533;C<e&#65533;C&#65533;&#65533;K{X&#65533;&#65533;&#65533;&#65533;&#65533;&#65533;i&#65533;h&#65533;&#65533;I9&#65533;&#65533;;&#65533;&#65533;2wZ&#65533;&#65533;fd&#65533;&#759;u&#65533;&#65533;&#65533;1&#65533;&#65533;&#65533;d&#65533;&#65533;|&#65533;5t&#65533;E&#65533;[&#65533;&#65533;&#65533;N8&#65533;&#65533;&#65533;lg&#65533;;&#65533;#&#65533;&#65533;B&#65533;&#65533;&#65533;(&#65533;&#65533;v;&#65533;&#65533;&#65533;gLr&#65533;!&#65533;&#65533;*{0&#65533;lY&&#65533;ew&#65533;lS&#65533;w&#65533;&#65533;&#65533;&#65533;&#65533;&&#65533;&#65533;1&#65533;g&#65533;&#65533;&#65533;&#65533;&#65533;[&#65533;6\&#65533;&#65533;&#65533;&#65533;&#65533;&#65533;I&#65533;b8"tC&#65533;&#65533;B&#65533;*&#38510;&#65533;y&#65533;&#65533;Up&#65533;	V'&#65533;.&#65533;;&#65533;&#65533;&#704;&#65533;&#65533;>B#&#65533;&#65533;&#65533;&#65533;]+&#65533;O&#65533;&#65533;&#65533;&#65533;&#65533;&#65533;&#65533;&#65533;&#65533;>#{&#65533;&#65533;&#65533;Fu&#65533;&#65533;{&#65533;&#65533;bi&#65533;Y^@&#65533;&#65533;*&#65533;b&#65533;+&#65533;p4&#65533;nl&#65533;a&#65533;&#65533;ov&#65533;&#65533;k&#65533;&#65533;&#827;&#65533;&#65533;AU&#65533;&#65533;&#65533;K&#65533;&#65533;&#65533;Nml&#65533;&#65533;q&#543;&#1838;&#65533;&#65533;&#65533;&#65533;
*z&#65533;&#1702;QL&#65533;cf&#65533;&#672;&#65533;&#65533;w&#65533;&#65533;&#65533;\&#65533;#&#65533;|tw&#65533;&#65533;&#65533;-@&#65533;&#65533;ZHH&#65533;&#65533;GZ&#65533;	F&#65533;H&#65533;%-&#65533;(&#65533;&#65533;jy&#65533;<R&#65533;IAV&#65533;&#65533;&#65533;&#65533;&#65533;&#65533;&#65533;{&#65533;K	&#156;&#65533;&r&#65533;&#65533;&#65533;	V&#65533;&#208;&#65533;&#65533;~S&#65533;&#65533;&#65533;&#65533;&#65533;G&#65533;*&#65533;&#930;&#65533;&#65533;"&#65533;&#190;Z`&#65533;&#65533;F&#65533;&	 &#241;, ;&#65533;&#65533;&#65533;&#65533;M&#65533;x&#65533;&#1730;&#65533;7$&#65533;&#65533;q&#1113;&#65533;&#65533;&#65533;&#65533;&#65533;+&#65533;&#65533;Z&#65533;&#65533;!&#65533;8&#65533;&#65533;Y&#65533;&#65533;N&#65533;&#65533;I&#65533;&#65533;&#65533;*v&#65533;&#65533;0?L&#65533;KYp&#989;E#&#65533;8&#65533;J&#65533;&#65533;S&#65533;&#65533;8&#65533;O&#65533;2:mg&#65533;4@M&#65533; &#65533;&#636;`&#65533;&#1212;&#65533;&#65533;&#65533;(RXw&#65533;&#1342;&#65533;Q&#65533;&#65533;&#65533;&#65533;_Um&#65533;$J&#65533;&#65533;:&#65533;	g_&#65533;;Z G&#1038;&#65533;E&#1924;&#65533;i&#65533;o\&#65533;&#65533;q&#65533;P&#65533;&#65533;&#65533;3"&#65533;&#65533;gs&#65533;&#65533;
&#65533;&#65533;8`&#65533;;&#65533;0&#65533;yt&#65533;&#65533;&#65533;&#65533;C'M0&#65533;&#65533;!T&#65533;\&#65533;&#65533;&#65533;&#65533;&#65533;&#65533;s}&#65533;&#65533;&#65533;P&#65533;F&#65533;Ug$&#65533;&#65533;&#65533;QSK&#65533;&#65533;&#65533;Su&#65533;&#65533;&#1680;&#65533;&#65533;&#65533;&#65533;&#65533;&#65533; &#65533;M&#65533;\E&#65533;l&#65533;&#65533;&#65533;&#65533;&#65533;&#720;&#65533;&#65533;->&#14000;&#65533;=&#65533;&#65533;a&#65533;z&#65533;mp&#65533;&#65533;&#65533;&#65533;tN&#65533;&#65533;&#65533;-&#65533;U&#65533;&#65533;]&#65533;sj&#65533;&#65533;&#65533;&#65533;&#65533;]oP&#65533;&#65533;}&#1808;&#65533;&]&#65533;t&#65533;T&#1281;&#65533;&#65533;&#65533;&#1734;'&#1703;}&#65533;<&#65533;&#65533;X&#1520;"&#2002;M&#65533;@&#65533;&#65533;&#65533;L]=F&#65533;&#65533;&#9843;V&#65533;t&#65533;T`&#65533;Q&#65533;t&#65533;;t&#2031;&#65533;&#65533;&#65533;&#65533;&#65533;&#65533;"&#65533;,&#65533;-Un&#501;l&#65533;&#65533;&#65533;&#65533;-&#65533;&#65533;m&#65533;r&#65533;&#65533;}u&#65533;&#65533;&#65533;&#65533;&#65533;'&#65533;,)&#65533;&#65533;&#65533;*04&#65533;*&#65533;&#65533;|&#65533;5n&#65533;&#65533;"N&#65533;&#65533;&#65533;5&#65533;(&#1843;&#65533;&#65533;R&#65533;,.&#65533;&#65533;c&#65533;&#65533;7&#65533;&#65533;<&#65533;))&#65533;YD'&#65533;ONS&#65533;P&#65533;&#65533;QP&#65533;"n9&#65533;&#65533;c&#65533;&#65533;&#349;&#65533;'&#65533;Wb&#65533;&#1784;_ &#65533;<&#65533; ]&#65533;&#65533;&#65533;&#65533;=&#65533;U&#65533;&#65533;&#65533;&#65533;q>&#65533;&#65533;&#65533;&#65533;&#853;&#65533;&#65533;&#65533; &#65533;&#65533;&#65533;&#65533;&#65533;&#65533;(p&#57628;&#65533;`C&#65533;r+&#65533;&#65533;&#65533;Z&#65533;]&#65533;&#65533;&#1277;64&#65533;&#65533;:&#1629;&#65533;&#65533;O&#1630;T&#65533;V&#65533;+&#65533;&#65533;&#65533;&#65533;&#65533;&#65533;&#65533;&#65533;$&#65533;Cw&#65533;&#65533;&#65533;&#65533;mA&#65533;3&#65533;.&#65533;&#65533;Um&#65533;"&#65533;`+x&#65533;&#65533; &#440;&#65533;&#65533;&#65533;&#65533;%z+?&#65533;^&#65533;&#65533;&#65533;&#65533;&#65533;d&#65533;|n&#65533;.&#65533;&#65533;w5&#65533;&#65533;7&#65533;R&#65533;%&#65533;n&#65533;X&#65533;!&#65533;N&#65533;&#65533;&#65533;\&#65533;.&&#65533;&#65533;&#65533;&#65533;&#65533;d&#65533;&#65533;&#65533;&#65533;'W]&#65533;Q
&#65533;&#65533;&#65533;&#65533;}&#65533;&#65533;&#65533;&#65533;&#65533;%&#65533;i`&#65533;&#65533;&#65533;b&#65533;}r&#65533;&#65533;&#65533;&#65533;&#65533;&#65533;&#65533;\&#65533;9&#65533;&#1830;&#65533;&#65533;&#65533;k&#65533;&#65533;&#65533;&#65533;JA&#65533;&#65533;&#65533;&#65533;&#65533;&#65533;&#65533;	&#65533;&#65533;&#65533;&#65533;&#65533;n+&#65533;&#65533;&#65533;Q&#65533;&#65533;&#65533;&#65533;d&#65533;&#65533;B &#65533;
&#65533;&#65533;&#65533;B&#65533;&#65533;&#65533;&#65533;| |&#65533;&#65533;&#65533;MK&#65533;&#65533;
&#65533;&#65533;1&#65533;&#65533;
&#1170;{&#65533;JA~	&#65533;n|&#65533;p&#65533;W&#65533;&#65533;&#65533;&#65533;&#65533;&#65533;&#65533;&#65533;&#65533;&#65533;&#65533;
`?\&#65533;&#65533;\&#65533;&#65533;&#65533;Ds&#65533;&#65533;&#65533;v&#65533;&#65533;a&#65533;&#65533;&#65533;&#65533;&#65533;1
s&#65533;&#65533;&#65533; &#65533;&#65533;&#65533;&#65533;&#65533;\&#65533;&#65533;:M&#65533;&#65533;&#65533;&#65533;&#65533;C&#65533;&#65533;&#65533;J&#65533;&#1369;&#65533;p&#65533;`&#65533;&#65533;	&#65533;&#65533;&#65533;pO&#65533;&#65533;&#65533;&#65533;\|q&#65533;&#65533;&#65533;&#65533;&#65533;xO&#65533;&#65533;w&#65533;^5&#65533;&#65533;&#65533;&#65533;&#65533;&#65533;&#65533;O&#65533;&#65533;&#65533;k&#65533;&#65533;&#65533;&#65533;&#65533;o&#960;Qx8&#65533;PC&#65533;&#65533;&#65533;&#65533;_&#65533;n&#65533;~&#65533;&#65533;&#65533;&#65533;&#65533;6NO&#65533;&#65533;&#65533;&#1871;U &#65533;b=3&#65533;&#65533;&#65533;&#65533;		/&#65533;&#65533;&#65533;
&#65533;&#65533;	&#65533;/&#65533;&#65533;?&#65533;&#65533;o&#65533;&#65533;&#65533;&#65533;l&#65533;]}&#65533;&#65533;&#65533;&#65533;&#346;&#65533;&#65533;g&#65533;&#65533;7&#65533;&#65533;&#65533;&#65533;&#65533;&#65533;&#65533;&#65533;&#65533;&#65533;&#65533;&#65533;&#65533;u&#65533;Up&#65533;
&#65533;&#65533;&#65533;&#65533;u,&#65533;&#65533;|&#65533;&#65533;?&#65533;&#65533;o&#65533;&#65533;&#65533;&#65533;&#65533;&#65533;&#65533;&#65533;&#65533;/[&#65533;&#65533;&#65533;;&#65533;&#65533;&#65533;&#65533;&#65533;&#65533;A&#65533;a&#65533;&#65533;&#65533;&#65533;&#65533;/&#65533;&#65533;/&#65533;&#65533;&#65533;&#65533;&#65533;&#65533;&#65533;&#65533;&#65533;&#65533;&#65533;&#65533;&#65533;&#65533;IB&#65533;@&#65533;A&#65533;&#65533;O&#65533;&#65533;_&#65533;&#65533;&#65533;&#65533;&#65533;&#65533;&#65533;&#65533;&#65533;&#65533;&#65533;AdJ&#65533;&#65533;%&#65533;&#65533;&#65533;O&#65533;&#65533;O&#65533;&#65533;&#65533;&#65533;_&#65533;&#65533;&#65533;&#65533;S&#65533;&#65533;&#65533;&#65533;&#65533;&#65533;&#65533;&#65533;&#65533;&#65533;&#65533;&#65533;&#65533;&#65533;&#65533;?)&#65533;&#65533;&#65533;&#65533;&#65533;&#65533;&#65533;&#65533;&#65533; &#65533;&#65533;&#65533;&#65533;T&#65533;&#65533;&#65533;J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aq?&#65533;0&#65533;&#65533;w[&#65533;A&#65533;&#65533;&#65533;&#65533;q?&#65533;0&#65533;0&#65533;?)&#65533;_&#65533;&#65533;&#65533;&#65533;&#65533;&#65533;G{&#65533;&#65533;&#65533;&#65533;K&#65533;&#65533;&#65533;&#65533;&#65533;&#65533;&#65533;F&#65533;&#65533;&#65533;&#65533;!R&#65533;&#65533;&#65533;F&#65533;_&#65533;&#65533;&#65533;&#65533;&#65533;&#65533;]`&#65533; &#65533;3&#65533;0&#65533;&#65533;&#65533;b&#65533;&#65533;_&#65533;&#65533;2&#65533;0ro&#65533;&#65533;
&#65533;&#65533;&#65533;&#65533;_=&#65533;@&#65533;0&#65533;0&#65533;0&#65533;0&#65533;&#65533;&#65533;&#65533;&#65533;F&#65533;0&#65533;0&#65533;0&#65533;0&#65533;0&#65533;0&#65533;&#65533;&#65533;&#65533;&#65533;&#65533;&#65533;&#65533;&#65533;&#65533;&#65533;&#65533;C&#65533;&#65533;&#65533;&#65533;&#65533;&#65533;&#65533;o&#65533;&#65533;&#65533;&#1791;&#65533;&#65533;&#65533;&#65533;&#65533;&#65533;&#65533;&#65533;&#65533;&#65533;&#65533;&#65533;&#65533;&#65533;&#65533;&#65533;&#65533;&#65533;&#65533;&#65533;&#65533;&#65533;&#65533;&#65533;&#65533;&#65533;{&#65533;$X&#65533;&#65533;A&#65533;	.d&#65533;&#65533;&#65533;&#65533;C&#65533;&#65533;$F&#65533;X&#1103;E&#65533;5n&#65533;&#65533;&#65533;&#65533;G&#65533;!E&#65533;$Y&#65533;&#65533;I&#65533;)U&#65533;d&#65533;&#65533;&#65533;K&#65533;1e&#932;Y&#65533;f&#65533;.]&#65533;&#65533;&#65533;&#65533;O&#65533;A&#65533;%Z&#65533;&#65533;Q&#65533;I&#65533;.e&#65533;&#65533;&#65533;-&#65533;Q&#65533;N&#65533;Z&#65533;&#65533;U&#65533;Y&#65533;n&#65533;&#1717;kA`&#334;	&#65533;&#65533;&#65533;Y&#65533;i&#1390;e&#65533;&#65533;&#65533;[&#65533;q&#65533;&#933;[&#65533;&#65533;&#1906;y&#65533;&#65533;&#65533;&#65533;&#65533;_&#65533;&#65533;&\&#65533;&#65533;a&#265;&#65533;.V&#65533;&#65533;&#65533;c&#529;%O&#65533;\&#65533;&#65533;e&#793;5o&#65533;&#65533;&#65533;&#65533;g&#1057;E&#65533;&#65533;[&#65533;&#65533;i&#1321;U&#65533;f&#65533;&#65533;&#65533;k&#1585;e&#998;]&#65533;&#65533;m&#1849;u&#65533;&#65533;&#1883;q&#1628;&#65533;&#65533;'^&#65533;&#65533;q&#65533;&#597;/g&#65533;|&#65533;&#65533;&#933;O&#65533;^&#65533;&#65533;u&#65533;&#1653;o&#65533;&#65533;&#65533;&#65533;w&#65533;&#65533;&#335;&#65533;&#1623;&#65533;y&#65533;&#65533;&#65533;g&#65533;&#65533;&#65533;&#65533;{&#65533;&#65533;&#65533;&#999;_&#65533;&#65533;g&#65533;&#65533;&#65533;&#65533;&#65533;&#65533;&#65533;&#65533; p@&#65533;&#65533;@TpAt&#65533;A&#65533;&#65533;&#65533;@
+&#65533;&#65533;B3&#65533;pC;,L&#65533;	}qDK4&#65533;DS<D&#65533;`q&#65533;Ec&#65533;qFk&#65533;&#65533;Fs&#65533;qG{&#65533;&#65533;G &#65533;rH"&#65533;4&#65533;H$&#65533;TrI&&#65533;t2G&#65533;J&#65533;rJ*&#65533;&#65533;&#65533;J,&#65533;&#65533;rK.&#65533;&#65533;&#65533;K0&#65533;sL2&#65533;4&#65533;L4&#65533;TsM6&#65533;t&#65533;M8&#13587;L&#65533;&#65533;&#65533;&#65533;N&&#65533;&#65533;sO>&#65533;&#65533;&#65533;O@tPB5&#65533;PDUtQFu&#65533;QH#&#65533;tRJ+&#65533;&#65533;RL3&#65533;4  !&#65533; V ,0 R q&#65533;  &#65533; &#65533;H&#65533;&#65533;&#65533;&#65533;*\&#560;&#65533;&#199;#J&#65533;H&#65533;&#65533;&#331;3j&#65533;&#561;&#65533;&#463;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k&#65533;"&#65533;&#65533;
L&#65533;.? [Y&#824;&#65533;&#65533;&#464;#K&#65533;L&#65533;&#65533;&#65533;&#728;3k&#65533;&#825;&#65533;&#65533;&#992;C&#65533;M&#65533;&#65533;&#65533;&#1256;S&#65533;^&#65533;Xbx9&#186;&#65533;&#65533;&#1784;s&#65533;&#65533;&#891;&#65533;&#65533;&#65533;&#65533;&#65533;w&#65533;&#65533; &#65533;l&#65533;&#147;+_&#956;&#65533;&#65533;&#65533;&#1059;Ko&#65533;&#65533;N&#65533;&#957;&#65533;&#65533;&#65533;&#65533;&#203;&#65533;1&#65533;&#65533;&#65533;&#491;_&#1022;&#65533;&#65533;&#65533;&#65533;=C<&#65533;&#65533;|v%&#65533;&#65533;&#65533;&#65533;&#1023;&#65533;&#65533;QP&#65533;~&#65533;%&#65533;&#65533;&#65533;6&#65533;&#65533;F&#65533;&#65533;TH f&#65533;&#65533;v&#65533;&#65533;&#65533;`&#65533;}%&#65533;&#65533;&#65533;(&#65533;&#65533;&#8852;&#65533;8!l$
&#65533;&#65533;4&#65533;h&#65533;&#65533;&#65533;&#65533;&#65533; &#65533; v3&#520;&#65533;Di$t:T&#65533;&#65533;&#65533;&#65533;C&#65533;&#65533;E)&#65533;\9&#65533;$zH@I&#65533;\v&#65533;T&#65533;&#65533;&#65533;Ixi&#65533;hUB&#65533;`G&#65533;K)&#65533;t&#65533;&#65533;&#65533;B0&#65533;&#65533;l&#65533;&#65533;&#30656;&#65533;B8&#65533;h&#65533;(&#65533;&#65533;&#65533;r&#65533;&#65533;>&#65533;W`&#65533;VjiU&#65533;%&#65533;hB&#65533;@&#65533;&#65533;
*&#43556;&#65533;&#551;&#65533;&#65533;"&#65533;&#1934;"&#65533;$&#65533;&#65533;&#65533;X&#43828;
z*&#65533;9&#65533;p&#65533;&#65533;2&#1946;&#65533;@&#65533;&#65533;&#65533;&#65533;l&#65533;&#65533;&#65533;]&#65533;&#65533;I&#65533;p
'` &#65533;&#65533;6$+&#65533;&#65533;$A&#65533;M&#65533;P&&#65533;&#774;+&#65533;L8&#65533; &#65533;	&#65533;^0m &#65533;0D&#65533;a&#65533;-=&#65533;i,&#65533;&#65533;&#65533;&#65533;&#65533;&#65533;p&#65533;&#65533;b&#65533;&#65533;&#65533;&#65533;&#65533;&#65533;&#65533;&#65533;'&#65533;&#65533;&#65533;&#65533;&#65533;&#65533; &#65533;+&#65533;&#65533;&#65533;k&#65533;>&#65533;zpB\g&#65533;o&#65533;$&#65533;&#802;v&#65533;T.&#65533;&#65533;&#65533;c&#65533;``&#65533;.z7/`&#65533;&#166;g5&#65533;&#65533;&#65533;&#65533;6d&#65533;.&#65533;<p&#65533;
&#65533;|s&#65533;&#65533;6&#65533;&#65533;P;T&#65533;.OMu&#65533;.&#65533;{&#65533;&#65533;&#1836;&#65533;uL&#65533;&#65533;&#65533;dW7t&#65533;Dc&#65533;&#65533;{&#65533;&#65533;a~&#65533;&#65533;l@&#65533;m&#65533;&#65533;.Z&#65533;2cW&#65533;&#65533;&#65533;5&#65533;[&#65533;&#65533;&#65533;GY)&&#65533;B&#1837;&#65533;&#65533;&#65533;&#65533;&#65533;6	&#65533;G.9&#1408;&#65533;&#65533;&#65533;_f&#65533;yQ<&#65533;zo&#65533;&#65533;&#65533;.zx&#65533;&#65533;&#65533;&#65533;&#65533;z&#23347;+&#65533;&#65533;*&#65533;x&#65533;&#65533;2&#65533;kA&#65533;&#65533;{s&#65533;&#65533;~u&#43695;}&#65533;b &#65533;l&#65533;&#65533;&#65533;(&#65533;&#65533; &#65533;&#65533;&#65533;G_&#65533;&#65533;&#65533;a&#65533;&#65533;|W&#65533;n&#65533;[&#65533;&#65533;q=7/&#65533;
#Z&#65533;&#65533;&#65533;'&#65533;&#65533;]y&#65533;&#65533;m&#65533;}&#65533;&#65533;o.&#65533;&#65533;`2}_&#65533;&#65533;&#65533;&#65533;&#65533;z&#65533;&#65533;&#65533;&#65533;&#65533;&#65533;	&#65533; &#65533;&#65533;
<7&#65533;&#65533;&#65533;&#65533;Pk&#65533;&#65533;&#65533;F&#65533;^@2&#65533;&#65533;@&#65533;z&#65533;;a&#65533;&#65533;p&#65533;S&#65533;Gh&#65533;H&#65533;b&#65533;y_&#65533;&#65533;&#65533;A&#65533;0HtN&#65533;&#65533;3'&#65533;&#65533;y$&#801;/&#65533;;&#65533;&#65533;&#65533;&#65533;+&#65533;^&#65533;Ap&#65533;%p 5&#65533;&#65533;u&#65533;TD:q\&#65533;C!&#65533;0&#65533;=
f.A&#65533;b&#65533;a&#65533;&#65533;85&#65533;@&#65533;HFe&#65533;pr&#65533;&#65533;L##&#65533;&#65533;dQ&#65533;&#65533;YS&#65533;&#65533;cA&#65533;&#65533;&#65533;&#65533;G&#65533;l&#65533;i&#65533;&#65533;	&#?!Vn`5&#65533;&#65533;s&#65533;&#65533;&#65533;-&#65533;(}&#65533;&#65533;&#65533;&#65533;&#65533;&#65533;R&#65533;,4&#65533;&#65533;G&#65533;&#65533;I&#65533;&#65533;&#65533;HJ.]&#65533;
*&#65533;L!5&#630;D&#65533;1:&#65533;&#65533;_KD&#65533;Q&#65533;&#65533;&#65533;[gV&#65533;&#65533;&#65533;&#65533;L&#65533;&#279;&#65533;@&#65533;Z&#1714;&&#65533;Lf&#65533;"$&#65533;&#65533;y&#65533;&#65533;&#65533;&#65533;&#65533;@&#65533;&#65533;u&#65533;&#65533;
0&#65533;1i&#65533;&#65533;n6B'&#65533;4&#65533;&#1653;&#65533;&#65533;L&#65533;&#65533;&#65533;&#65533;6&#417;x&#65533;&#65533;&#65533;!9&#65533;&#65533;&#808;Kf&#65533;:&#65533;&#65533;&#65533;&#65533;s&#65533;&#65533;&#65533;@G&#65533;&#65533;&#65533;&#65533;&#65533;&#65533;~&#65533;;t&#65533;&#65533;&#65533;L&#65533;&#65533;>&#65533;&#65533;Z&#65533;&#65533;&#65533;&#65533;^'W1r&#65533;k&#65533;:&#65533;&#65533;BL@&#65533; &#65533;*)&#65533;@z.&#65533;&#65533;&#65533;&#65533;/&#65533;&#65533;&#65533;&#40134;&#65533;.0&#65533;&#65533;&#65533;aH&#65533;\&#65533;&#65533;G&#65533;[K&#65533;:&#65533;$=&#65533;DjRs&#65533;&#65533;&#65533;&#65533;@W&#65533;&#65533;&#65533;S&#65533;9/&#65533;B&#65533;<S&#65533;&#65533;&#65533;>&#65533;&#65533;&#65533;i(f&#65533;2&#65533;Z&#65533;&#65533;&#65533;&#65533;jrb&#65533;&#65533;&#65533;&#65533;'7&#65533;&#65533;P&#65533;J&#65533;j&#65533;dP&#65533;dCx@`g"&#65533;*&#65533;&#65533;JX&#65533;ns"x&#65533;&#65533;a)&#692;&#65533;&#65533;&#65533;&#65533;A&#65533;CK&#65533;&#65533;&#657;I0&#65533;&#65533;y&#65533;'`&#65533;&#65533;&#65533;&#65533;&#1198;5&&#65533;&#65533;<&#65533;&#65533;&#65533;&#65533;&#65533;c0<,.g&#767;&#65533;&#65533;&#65533;H&#65533;&#65533;&#661;z [&#65533;&#65533;vl&#65533;&#65533;'RDd&#65533;&#65533;&#65533;&#65533;7&#65533;*R&#65533;y&#65533;&#65533;:&#65533;&#65533;L&#65533;-Q&#65533;&#65533;&#65533;7=&#65533;&#65533;&#65533;#&#65533;&#1744;&#65533;$)&#65533;&#65533;&#65533;#v&#491;&#65533;&#65533;-&_*h&#817;&#65533;xWGX.y&#65533;. ~ [&#65533;&#65533;
&#65533;&#65533;&#65533;f9~&#65533;{]&#65533;X&#65533;&#65533;R9HAJ&#65533;X&#65533; `&#65533;&#397;&#65533;f&#65533;9Q&#65533;&#65533;S&#65533;/&#65533;&#65533;
q8&#65533;0&#1254;keeN]&#65533;&#65533;d`&#65533;&#65533;&#65533;K&#65533;&#65533;&#65533;[&#65533;&#65533;7&#65533;	&#65533;&#65533;@c&#65533;&#65533;]	#D&#65533;&#65533;&#867;O&#65533;&#65533;2&#65533;&#561;&#65533;&#65533;&#65533;&#65533;&#65533;&#65533;&#1112;&#65533;[&#65533;&#64202;&#65533;&#65533;&#65533;&#65533;&&#65533;HMX&#65533;t&#65533;&#65533;&#65533;h&#65533;j&#65533;V%/&#65533;&#65533;0X&#1228;&#65533;g&#65533;&&#65533;q&#65533;&#65533; &#65533;s&#65533;&#65533;En&#65533; &#65533;e&#30169;&#65533;&#65533;qO&#65533;&#65533;;3&#65533;k&#65533;&#65533;'C&#65533;p&#65533;Jt8@U0&#65533;@[m
&#65533;&#65533;{&#65533;!Y<bA?pd0&#65533;	 e7K &#65533;E&#65533;&#65533;&#65533;iI&#65533;&#65533;"&#65533;&#65533;0&#65533;&#37022;&#65533;t&#65533;&#19751;K&#65533;dCG
&#1098;~&#65533;h&#65533;v=&#65533;Z&#65533;&#65533;&#65533;x&#65533;L
&#65533;v6&#65533;H&#65533;&#65533;IN&#65533;1<&#65533;&#65533;A&#65533;&#65533;6&#65533;&#65533;&#65533;nN&#65533;&#65533;&#65533;I&#65533;L&#65533;x+&#65533;&#65533;&#476;&#1793;l&#65533;$&#65533;,&#65533;&#65533;&#65533;&#65533;&#65533;Vh&#65533;&#65533;&#65533;]FBs&#65533;&#65533;Ljs&#65533;&#65533;&#65533;5A&#65533;&#65533;[&#65533;&#65533;&#65533;|&#65533;&#1042733;z:&#65533;Uj@&#65533;&#65533;&#65533;&#65533;k"&#65533;&#65533;pf&#65533;&#65533;K1&#65533;&#65533;&#65533;+&#65533;&#65533;&#65533;.&#65533;?(&#65533;,&#65533;{ 
/&#65533;&#65533;hVV&#65533;H&#65533;S&#65533;vJ&#65533;&#65533;&#65533;&#65533;&#65533;g\+a&#65533;&#65533;&#65533;{&#65533;&#65533;R&#65533;(&#65533;`/`&#65533;&#65533;''c&#65533;&#65533;W&#65533;&#65533;&5&#65533;n&#65533;t&#65533;&#65533;&#65533;g&#65533;8J&#65533;^&#65533;&#65533;&#65533;H&#65533;dlG&#65533;;&#65533;&#65533;&#65533;&#65533;f&#65533;&#65533;&#65533;&#65533;&#65533;[&#65533;&#65533;I&#65533;p!&#65533;G&#53139;i&#435;&#65533;&#691;&#65533;&#65533;Q2X&#65533;M~&#65533;&#65533;@&#65533;&#65533;A
&#65533;w &#65533;&#65533;M&#65533;6|Il&#65533;&#65533;&#65533;&#65533;&#65533;$&#65533;L=&#65533;&#65533;K&#53703;KD&#65533;v)&#253;&#65533;&#65533;&#65533;Pe&#185;s&#65533;l+&#65533;&#65533;&#65533;&#65533;M&#65533;4|&#65533;&#65533;R=&#65533;&#65533;&#1021;&#65533;&#65533;&#65533;&#65533;&#65533;&#65533;&#65533;&#65533;J&#65533;&#65533;&D=&#577;&#65533;&#65533;X&#65533;n&#65533;&#65533;L &#65533;V&#65533;&#65533;U&#65533;?&#65533;:&#65533;=&#804;&#65533;&#65533;c&#65533;O|&#65533;&#65533;~&#65533;O&#65533;&#65533;p&#65533;\&#65533;7&#65533;&#65533;&#65533;{fh&#1468;%&#65533;9&#65533;&#65533;H&#65533;&#65533;@.&#65533;t	&#65533;vJ&#65533;7z&#65533;7? eZ9$!&#65533;T&#65533;1&#65533;oz&#65533;c&#1383;235&#65533;&#65533;&#65533;&&#65533;g]&#65533;&#65533;&#65533;d&#65533;7&#65533;&#65533;4~&#65533;$98I&#65533;&#65533;&#65533;&#65533;7&#65533;&#65533;z&#1829;*&#65533;&#65533;e&#65533;FCu&#65533;@Q&#65533;&#65533;!8&#65533;&#65533;!&#65533;&#65533;7x'&#65533;=&#65533;>*&#65533;;!&#65533; &#65533;B &&#65533;&&#65533;zqsp!y&#65533;&#65533;^SlS&#65533;B%&#65533;A&#65533;:&#65533;vE&#65533;&#65533;G&#65533;Z&#65533;&#65533;+&#65533;&#65533;&#65533;B&#65533;}&#65533;&#65533;<U&#65533;7|&#65533;&#65533;FZ&#65533;&#1221;&#65533;wa&#65533;>P&#65533;&#65533;J&#65533;PM&#65533; O&#65533;&#65533;&#65533;&#65533;Z"V&#65533;&#65533;C&#65533;&#65533;&#65533;\&#1541;&#65533;[y&#65533;=&#65533;&#32923;!#^&#65533;l&#65533;R&#65533;%&#65533;x&#65533;&#65533;&#65533;&#65533;&#65533;&@$H&#65533;&HS&#65533;&#25103;:H(/&#65533;*&#65533;x*L&#65533;$4&#65533;&#65533;g/&#65533;&#65533;Vn&#65533;yR&#65533;J&#65533;tP&#65533;&#65533;&#65533;vgLp&#65533;&#65533;&#65533;&#65533;&#65533;&#65533;Z&#1162;/n4&#65533;&#65533;$&#65533;l&#65533;&#1289;pHv&#65533;Q&#65533;G&#65533;B&#65533;T'&#65533;&#65533;&#65533;&#65533;R&#65533;/&#65533;&#65533;&#65533;"&#65533;&#65533;&#65533;&#65533;&#65533;r&#65533;&#65533;&#65533;hDE&#65533;h&#65533;&#65533;FV&#65533;H+&#65533;&#65533;^&#65533;ZX&#65533;{&#65533;}&#65533;&/&#58568;&#65533;&#33484;&#65533;&#65533;X*&#65533;`!&#65533;&#65533;QL&#65533;H&#65533;{6&#65533;&#65533;EK>'u&#65533;l&#65533;&#65533;X&#65533;tr&#65533;;V&#65533;&#65533;&#65533;4&#65533;a&#65533;&#65533;&#65533;iX&#65533;J\&#65533;&#65533;'&#65533;x&#65533;&#65533;&#65533;&#65533;&#65533;K)i&#65533;i'L&#65533;&#65533;&#65533;&#65533;v&#65533;Z&#65533;*&#65533;&#65533;1h.&#65533;h&#65533;&#65533;&#65533;&#65533;&#65533;!&#65533;vH-&#65533;t&#65533;&#65533;&#65533;&#65533;w&#65533;&#65533;:	&#65533;&#65533;&#65533;{&#65533;&#65533;&#535;&#65533;&#65533;(m>'1&#1614;K&#65533;6&#65533;s&#130;&#65533;&#65533;q&#1896;&#65533;%&#65533;99 &#65533;&#1703;&#65533;&#65533;
&#65533;J&#65533;`&#587;r&#65533;Fd&#65533;Q&#65533;(&#1928;&#65533;u&#65533;LOudH&#65533;&#65533;&#1110;&#65533;&#65533;&#65533;
&#531;&#65533;V5yX&#65533;2&#65533;B&#65533;l&#65533;&#17764;&#65533;h &#65533;&#65533;J&#65533;&#4419;I&#65533;*2bgTx&#65533;x&#65533;Q)!&#65533;&#65533;-&#65533;&#1555;&#1160;&#65533;&#65533;+&#65533;v[&#65533;&#65533;3&#65533;&#65533;&#65533;&#65533;8&#65533;h&#65533;hlX&#65533;=&#65533;&#65533;&#65533;9$&#65533;&#65533;L&#65533;&#65533;:&#65533;k&#65533;&#280;&#65533;&#65533;&#65533;0q&#65533;o&#65533;&#65533;D&#65533;[&#65533;%&#65533;&#65533;&#65533;R9`K&#65533;&#65533;&#65533;8@&#65533;70d&#65533;&#65533;u&#65533;6.a&#65533;6&#42586;r$V&#65533;&#65533;}Q&xG&#65533;&#65533;o&#65533;g,&#1042;&#65533;Ih-&#65533;&#65533;&#65533;A&#65533;(&#1047;|IH&#65533;&#65533;&#65533;Q&#606;'&#65533;%&#65533;xo&#65533;&#65533;&#1281;W&#65533;&#65533;+&#65533;&#65533;&#65533;&#65533;&#65533;&#65533;m&#65533;|&#65533;INe&#65533;l&#65533;H&#65533;&#65533;&#1632;&#65533;&#65533;K&#1929;S&#65533;!&#65533;H-&#65533;&#65533;&#65533;T&#65533;"&#603;W&#65533;&#65533;&#65533;&#1523;|&#65533;&#65533;t&#65533;h&#65533;s9c&#65533; C&#1557;&#65533;$&#65533;j)US%&#65533;T:4Vj.&#65533;&#65533;&#65533;Z&#65533;&#65533;O&#65533;&#65533;5&#65533;"&#65533;&#65533;eg@,&#65533;Cj&#65533;&#65533;f&#65533;' &#65533;&#65533;&#65533;=&#65533;8  l&#65533;h&#65533;=3&#65533;h&#65533;&#65533;&#65533;])cq&#65533;&#65533;V_&#65533;g&&#65533;x*&#65533;kt)Va&#65533;&#65533;&#65533;&#65533;#&#65533;7n&#65533;t&#65533;&#65533;|&#65533;Q-&#65533;7 `z6)4Zb"&#65533;v&#65533;
&#65533;a:aY&#65533;&#65533;51&#65533;&#65533;&#65533;PS9&#65533;&#65533;.&#65533;t&#65533;sr)&#65533;c&#65533;&#65533;I	3i&#947;&#65533;)&#552;|&#555;&#65533;&#65533;&#65533;4s&#64666;9
z&#65533;x4N&#65533;&#65533;&#65533;ai&#65533;&#65533;&#65533;&#65533;O$)&#65533;&#65533;aj4eBY&#65533;&#65533;(&#65533;&#65533;HA9&#65533;&#65533;&#65533;L&#65533;X&#65533;-&#65533;&#65533;&#65533;K&#65533;&#65533;=&#65533;&#1708;fxM`&#65533;&#65533;5{&#922;o&#65533;u=&#65533; DI&#65533;&#65533;z&#65533;0&#65533;{<&#65533;&#65533;&#1483;:&#65533;:&#65533;Gb&#65533;&#470;&#65533;[e8;&#65533;&#65533;h<y:&#65533;`w*&#65533;#&#65533;&#65533;&#65533;&#65533;EH&#65533;$&#721;A&#65533;?&#65533;&#65533;&#65533;&#65533;$
if&#65533;&#65533;&#65533;'3&#65533;U&#65533;&#65533;zO&#65533;r&#65533;[E&#65533;&#65533;Fgy&#65533;&#65533;{&#65533;(&#65533;H&#65533;D;&#65533;*&#65533;&#65533;8v{&#65533;&#65533;*&#65533;~&#65533;&#65533;&#65533;&#65533;&#65533;Gs&#65533;&#65533;&#65533;K&#65533;*&#65533;&#65533;&#65533;8&#65533;t &#65533;=V<+&#65533; $&#65533;iB&#65533;&#65533;EK&#65533;&#65533;&#65533;+zH&#1731;&#65533;i&#65533;&#65533;&#65533;I	D &#65533;Z&#65533;&#65533;&#65533;zz&#65533;*q&#65533;i&#65533;&#65533;v&#65533;&#65533;DbK&#65533;&#65533;'&#65533;yy&#65533;&#65533;&#65533;&#65533;j&#65533;g&#65533;J&#65533;:eYN&#65533;%il7T-&#162377;*d.&#65533;&#65533;R&#65533;&#65533;&#65533;K)&#65533;i8&#65533;&#65533;&#65533;&#65533;KW&#65533;&#65533;cK&#65533;1&#372;q&#65533;&#65533;&#65533;k&#65533;J&#65533;<[}&#65533;&#65533;,&#65533;&#65533;~&#65533;&#65533;&#65533;&#65533;Q&#65533;%&#65533;s&#65533; &#65533;&#65533;&#65533;&#65533;&#65533;-&#65533;A93&#65533;4&#65533;&#65533;&#65533;(&#65533;:&#65533;&#65533;&#65533;&#65533;&#65533;F&#65533;&#313;&#65533;&#65533;&#65533;R&#65533;A&#684;~&#65533;&#65533;s_&#65533;&#65533;&#65533;&#65533;}&#65533;&#65533;Z&#65533;&#65533;&#65533;&#65533;+&#65533;I&#65533;I@<&#65533;&#65533;&#65533;&#65533;t^&#65533;"&#65533;&#65533;S&#65533;&#65533;&#1297;NI&#65533;&#65533;E&#65533;>h&#65533;&#40660;&#65533;&#510;&#65533;Ivd
&#65533;EYs&#65533;&#65533;0c&#65533;&#65533;;&#65533;&#65533;&#65533;&#65533;?&#1852;c&#65533;P&#65533;`y4lH&#65533;K&#65533;%&#65533;#&#65533;[!s&#65533;&#170;)h&#65533;&#65533;&#756;
9&#1451;Pwh&#65533;"q&#65533; &#65533;B&#65533;:	L&#65533;&#65533;&#65533;&#65533;&#65533;&#65533;$&#65533;K&#65533;g&#478;&#65533;[&#65533;&#65533;kO8,&#65533;&#65533;&#65533;\	3);D&#345;&#65533;&#65533;A&#65533;A&#65533;L&#65533;&#65533;`&#65533;z&#280;&#65533;.Q&#65533;+&#65533;&#65533;&#65533;-&#65533;u"&#65533;CP&#65533;&#65533;J&#304;Z"&#65533;&#65533;&#65533;2|E&#65533;&#65533;s&#65533;&#65533;&#65533;&#65533;&#65533;&#65533;&#65533;&#65533;&#1721;&#65533;&#65533;%&#65533; SK&#65533;&#65533;&#65533;Q&#65533;_&#65533;1&#65533;&#65533;T&#65533;&#65533;&#65533;&#65533;b&#65533;Bq&#65533;b.&#65533;&#65533;Bt4&#65533;j&#65533;8&#65533;f&#65533;&#65533;&#65533;&#65533;{K$&#65533;&#828;&#65533;&#65533;&#65533;&#65533;&#65533;&#519;&#65533;&#65533;&#65533;&#65533;g&#65533;&#65533;&#332;&#65533;&#65533;&#65533;&#65533;&#65533;X&#65533; kK=&#65533;&#65533;&#65533;&#65533;&#489;&#65533;#&#1833;^&#65533;s&#65533;K&#65533;&#65533;&&#65533;W&#65533;&#65533;CG&#65533;U&#65533;&#65533;+&&#65533;j&#65533;&#65533;{&#65533;mFL&#65533;r&#65533;&#65533;C&#65533;&#65533;&#65533;aD&#65533;l&#65533;w4@&#65533;3&#65533;&#65533;&#65533;J&#65533;&#65533;&#235;&#65533;&#65533;&#65533;&#65533;&#65533;o&#65533;&#65533;&#65533;&#65533;&#65533;&#65533;&#65533;&#65533;~&#65533;&#65533;[&#65533;cw&#65533;&#65533;V&#65533;&#65533;;&#382;\b&#65533;nO&#65533;&#65533;&#65533;avs&#65533;2o&#65533;&#65533;8&#65533;B&#65533;&#65533;=x~&#65533;&#65533;'&#65533;&#65533;T&#725;<&#65533;F&#1393;=ID&#65533;&#65533;&#1086;&&#65533;e&#65533;#&#1156;&#65533;&#65533;&#2024;&#909;|&#65533;({PYD&#65533;&#891;&#65533;&#65533;&#65533;&#65533;&#65533;S9 &#65533;&#65533;>&#65533;W&#65533;l&#65533;&#65533;#&#65533;S &#65533;b,&#65533;@&#65533;&#65533;*-[&#65533;&#65533;&#65533;&#65533;0M&#65533;&#65533;&#65533;&#65533;&#65533;&#65533;&#65533;&#65533;&#65533;&#65533;u3d&#65533;&#65533;&#65533;&#820;&#65533;&#65533;5NY<I&#65533;&#65533;&#65533;|&#805;&#65533;A3&#65533;zZ&#65533;AZ&#1490;&#65533;r&#65533;&#1804;&#65533;#'q&#65533;L5_mm&#65533;!&#1408;&#65533;&#65533;e&#65533;&#65533;D&#65533;h&#65533;&#65533;&#65533;)pr*&#65533;&#65533; &#65533;N &#65533;&#65533;q&#65533;^}&#65533;W&#65533;s&#1715;&#65533;&#65533;h&#1087;&#65533;&#65533;&#65533;km&#65533;&#65533;&#65533;0&#65533;xiU&#65533;d#&#65533;&#65533;i.&#65533;&#65533;&#65533;"&#65533;3s&#1784;&#65533;&#65533;N&#65533;&#65533;uV&#65533;&#65533;f&#65533;.t&#1687;!&#65533;&#65533;&#65533;Y&#65533;Av&#65533;M&#1052;&#65533;<&#65533;&#65533;&#65533;&#65533;'r&#65533;A&#65533;&#65533;S&#65533;PP&#65533;#&#65533;&#65533;&#65533;&#65533;y~2	&#65533;rp&#65533;zg&#65533;&#65533;P
&M&#65533;N&#65533; &#65533;w&#65533;&#1565;&#65533;M0&#65533;O Q&#65533;&#65533;&&#65533;&#65533;1&#65533;&#65533;&#65533;&#65533;V&#65533;	N]&#1936;&#65533;&#65533;&#65533;&#65533;=*N&#65533;D%&#65533;&#65533;Y&#65533;&#65533;PP&#65533;T`&#65533;M&#65533;;&#65533;;&#65533;M-&#65533;&#65533;&#9056;c1&#65533;^&#65533;eY~0&#65533;&#65533;M- &#65533;&#65533;S&#65533;XPx&#65533;@&#65533;RP&#65533;&#65533;&#65533;?$&#65533;>&#65533; .&#9040;	&#65533;&#65533;V&#65533;WM&#65533;&#65533;&#65533;&#65533;TG&#65533;P_&#65533;&#171;I&#65533;8&#65533;&#65533;&#65533;&#65533;&#65533;&#65533;&#65533;!&#65533;&#65533;&#1202;&#65533; M&#65533; D&#65533;&#65533;&#65533;T.&#65533;&#65533;R&#65533;&#65533;&#65533;=&#65533;q&#65533;&#65533;o&#65533;@&#65533;
^&#65533;&#65533;&#65533;&#65533;&#65533;&#65533;1&#65533;
&#65533;&#804;y&#65533;&#65533;&#65533;&#65533;-&#65533;&#65533;5On&#65533;&#65533;[&#65533;&#65533;&#65533;	&#65533;#&#65533;&#65533;&#65533;O&#65533;0&#65533;&#65533;-Lyt`&#65533;jnF[&#65533;&#65533;&#65533;o0&#65533;&#65533;&#65533;&#65533;
]&#65533;&#1838;S&#1612;m&#1774;&#65533;[S~&#38430;2% 6&#65533;S&#65533;~&#65533;&#65533;&#65533;(&#65533;m[4&#65533;&#65533;m &#65533;&#65533;iua&#65533;S&#65533;&#1183;p&#1513;&#65533;D;&#1542;&#65533;&#65533;&#65533;&#65533;.&#65533;&#65533;&#65533;&#65533;&#65533;u&#65533;u~&#65533;x&#65533;5&#65533;.&#1372;
j(j8ty&#65533;&#65533;&#65533;&#65533;n&#7630;&#65533;&#65533;&#65533;&#65533;&#65533;&#65533;&#65533;&#65533;&#2025;>&#65533;&#48993;v&#65533;&#65533;h%\{<p&#65533;&#65533;s&#65533;&#65533;n&#65533;&#65533;~&#65533;&#65533;^&#65533;s&#65533;&#65533;q&#65533;&#65533;|&#854;&#65533;&#65533;&#65533;&#65533;&#65533;&#65533;k&#65533;As&#65533;&#65533;xx^&#353;\&#65533;&#65533;/&#65533;&#65533;A&#65533;>&#65533;&#65533;&#65533;&#65533;3&#65533; /&#65533;&#65533;&#65533;&#65533;&#65533;&&#65533;!!*&#65533;U&#65533;&#65533;uG&#65533;&#65533;&#65533;&#65533;M&#65533;_&#65533;&#65533;G&#65533;&#65533;&#61089;&#65533;&#65533;^&#65533;o&#65533;&#65533;&#65533;&#41554;&#65533;&#65533;&#65533;c:c&#65533;;&#65533;}z&#1275;l&#65533;&#65533;&#65533;&#65533;&#65533;i&#65533;r&#65533;&#65533;'&#65533;n1-&#65533;&#65533;]&#65533;&#65533;#&#65533;I&#1962;&#65533;&#65533;&#65533;&#65533;
&#65533;&#65533;P&#65533;&#65533;&#65533;&#65533;&#65533;v0&#65533;p&#65533;&#65533;C&#65533;&#65533;[(&#65533;&#65533;&#65533;&#65533;&#65533;\&#65533;&#65533;&#65533;&#65533;&#65533;&#65533;D_&#65533;|&#65533;l&#65533;&#528;	&#65533;0&#65533;L&#65533;&#65533;\&#65533;&#65533;&#65533;0&#65533;Q&#65533;&#1816;u&#65533;&#65533;&#65533;&#65533;&#65533;&#65533;/l &#65533;`
&#65533;&#65533;&#65533;&#873;&#65533;&#65533;&#65533;&#65533;j&#65533;&#65533;&#1521;U?d&#65533;(&#65533;&#65533;&#65533;&#65533;$&#65533;.&#65533;&#65533;t&#65533;&#65533;00|&#65533;&#65533;&#607;&#65533;&#65533;/c&#65533;K&#65533;&#626;U&#65533;&#65533;&#65533;P&#65533;&#65533;&#65533;&#65533;&#65533;_&#65533;&#65533;&#65533;;0)%p@&#9988;
&#65533;&#65533;&#65533;&#65533;a&#43950;V&#65533;i&#65533;6`&#65533;&#65533;&#65533;W&#65533;&#65533;&#65533;&#65533;&#65533;&#65533;&#65533;*$&#65533;&#65533;&#65533;&#65533;&#65533;z&#65533;&#65533;T&#65533;&#65533;A+	G&#65533;a&#65533;&#65533;&#65533;.]wN&#65533;X&#65533;&#65533;E&#65533;&#65533;t&#65533;&#65533;&#65533;&#65533;G&#65533;!E&#65533;$Y&#65533;&#65533;I&#65533;XR&#65533;X&#65533;%%J(&&#65533;&#65533;$	&#65533;&#65533;&#65533;&#65533;&#25759;(&#65533;%Z&#65533;&#65533;Q&#65533;I&#65533;&#65533;a&#65533;#&#65533;&#65533;"&#65533;&#65533;)&#65533;M*l8J&#65533;W&#65533;a&#334;%[&#65533;lG,"&#692;&#65533;&#65533;O&#65533;&&#65533;&#65533;	&#65533;&#65533;Y&#65533;y&#65533;&#65533;&#65533;&#65533;T&#65533;RQ&#65533;&#65533;P&#65533;&#65533;+&#65533;0&#65533;:1&#47183;kM&#65533;[&#65533;&#65533;e&#65533;#&#65533;z4&#65533;&#65533;&#53643;G&&#65533;&#65533; &#65533;&#65533;&#65533;&#809;U&#65533;f]&#65533;&#65533;I&#65533;&#65533;+&#65533;NK&#65533;&#65533;+&#463;S&#65533;&#65533;&#65533;&#65533;o&#65533;czvk&#65533;&#65533;&#65533;&#65533;B$8x!dI&#65533;&#65533;&#1125;O7z&#65533;$ &#65533;S&#65533;X&#65533;&#65533;]&#65533;&#65533;'_>&#65533;&#65533;&#65533;&#229;&#65533;&#65533;&#65533;s&#65533;&#65533;&#65533;&#65533;&#32515;g&#493;&#65533;&#65533;O&#65533;&#65533;&#65533;&#65533;&#1459;&#65533;8&#65533;&#65533;&#65533;l- T&#65533;&#65533;&#1946;&#65533;&#65533; &#65533;&#995;?&#65533;&#15211;&#65533;&#65533;pC&#65533;<&#65533;&#550;&#65533;D&#65533;CK,&#65533;b<r&#65533;&#65533;&#65533;&#65533;&#65533;&#65533;&#65533;v&#65533;N&#65533;-&#65533;&#65533;DsD&#65533;&#65533;&#65533;&#65533;u2&#65533;iP)&#65533;&#65533;$&#65533;&#65533;&#65533;s&#65533;I&#65533;*&#144;&#65533;!&#65533;&#65533;&#65533;J,&#65533;I&#65533;&#65533;&#65533;&#65533;KC&#65533;&#65533;rL2&#65533;4&#65533;&#786;&#65533;T&#65533;K6&#65533;D&#65533;M8&#65533;s&#897;&#1460;&#65533;N:&#65533;&#65533;sO>&#65533;&#810;O@tPB5&#65533;PDU&#65533;tQFu&#65533;QH#&#65533;tRJ+&#65533;&#65533;RL3&#65533;tSN;&#65533;&#65533;SPCuTRK5&#65533;TTSUuUV[u&#65533;UXc&#65533;uVZk&#65533;&#65533;J&#65533;&#65533;&#65533;[{&#65533;UQ&#65533;~vX@O#&#65533;Xd&#65533;&#309;&#130;p&#65533;d&#65533;&#65533;&#65533;&#65533;))&#65533;&#65533;i&#65533;&#65533;vC[&#65533;&#65533;&#65533;&#65533;&#65533;w\r&#65533;[#8,&#65533;&#263;r&#65533;u&#65533;/B&#65533;w^z&#65533;}&#65533;^|Y&#65533;#_~&#65533;k_	&#65533;w`&#65533;&#65533;&#65533;&#65533;`&#65533;&#65533;`&#65533;v&#65533;a&#65533;#&#65533;xb&#65533;+&#65533;8O&#65533;3&#65533;xc&#65533;;&#65533;&#65533;c&#65533;Cy&#65533;)K6&#65533;d&#65533;SVye&#65533;[v&#65533;e&#65533;c&#65533;yf&#65533;k&#65533;&#65533;f&#65533;s&#65533;yg&#65533;{F&#65533;g&#65533;&#65533;zh&#65533;&#65533;6&#65533;h&#65533;&#65533;Vz&#38393;&#65533;&#65533;i&#65533;&#65533;&#65533;zj&#65533;&#65533;&#65533;&#65533;&#65533;j&#65533;&#65533;&#65533;zk&#65533;&#65533;&#65533;&#65533;k&#65533;&#65533;&&#65533;B&#65533;&#65533;6&#65533;l&#65533;&#65533;V{m&#65533;&#65533;v&#65533;m&#65533;&#65533;^rn&#65533;&#65533;&#65533;n&#65533;&#65533;&#65533;{o&#65533;&#65533;&#65533;&#65533;o&#65533;|p&#65533;7&#65533;&#65533;6W|q&#65533;w&#65533;q&#65533;#&#65533;[r&#65533;+&#65533;&#65533;r&#65533;3&#65533;|s&#65533;;&#65533;&#65533;s&#65533;C}t&#65533;KG&#65533;t&#65533;SW}u&#65533;[w&#65533;u&#65533;c&#65533;}v&#65533;k&#65533;&#65533;v&#65533;s&#65533;}w&#65533;{&#65533;&#65533;&#65533;J&#65533;&#65533;b&#65533;[&#65533;&#65533;&#65533;^:&#65533;x&#65533;YC&#65533;y&#6359;~z&#43767;&#65533;z&#65533;&#65533;~{&#65533;&#65533;&#65533;{&#65533;&#65533;|&#65533;&#65533;7&#65533;|&#65533;&#65533;W}&#65533;&#65533;o&#65533;&#65533;wMGd~&#65533;&#65533;&#65533;~&#65533;&#65533;&#65533;&#65533;&#65533;&#65533;&#65533; P&#65533;$`x@&P&#65533;d`&#65533;@FP&#65533;&#65533;&#65533;-~&#65533;>fP&#65533;&#65533;`=&#65533;&#65533;A&#65533;P&#65533;#\&#65533;(&#65533;&#65533;P&#65533;+da]&#65533;B&#65533;P&#65533;3&#65533;amxC&#65533;P&#65533;;&#65533;a}&#65533;C Q&#65533;C$b&#65533;xD$&#65533;p$u`b&#65533;&#65533;D(FQ&#65533;S&#65533;b&#65533;xE,fQ&#65533;[&#65533;b&#65533;&#65533;E0&#65533;Q&#65533;c$c&#65533;xF4&#65533;Q&#65533;kd&#65533;-R
/&#65533;QDs&#65533;c&#65533;xG<&#65533;Q&#65533;{&#65533;c&#65533;&#65533;G@R&#65533;&#65533;$d!yHD&R&#65533;&#65533;dd#&#65533;&#448;  !&#65533; V ,0 R b&#65533;  &#65533; &#65533;H&#65533;&#65533;&#65533;&#65533;*\&#560;&#65533;&#199;#J&#65533;H&#65533;bB&&#65533;X&#65533;&#561;&#65533;&#463; C&#65533;I&#65533;&#65533;&#595;(S&#65533;\&#65533;2bF&#65533;-c&#668;I&#65533;&#65533;&#859;8s&#65533;&#65533;i&#65533;%&#991;@&#65533;
J&#65533;&#65533;&#1123;#}"]&#692;&#65533;&#1255;P&#65533;J&#65533;t&#65533;&#1387;X&#65533;j&#65533;&#65533;&#6553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k&#65533;\c&#734;M&#65533;&#65533;m&#65533;ao&#65533;&#65533;&#891;&#65533;o&#65533;&#65533;N&#65533;&#65533;q&#65533;m&#65533;+_&#956;y&#65533;&#931;K&#65533;N&#65533;&#65533;&#65533;&#65533;&#65533;&#1056;H&#65533;&#65533;&#65533;&#203;&#65533;&#65533;&#65533;&#65533;&#65533;%&#65533;&#65533;_&#1022;&#65533;{&#65533;&#65533;&#65533;vp@ &#65533;&#65533;&#65533;&#65533;&#65533;7&#65533;&#65533;VF&#65533;/&#65533;&#1984;X&#65533;\0@@ =a&#65533;&#65533;F&#65533;&#65533;\) &#65533;&#65533;&#65533;G8(&#65533;v&#65533;S\50 "A&#65533;&#65533;(&#65533;&#65533;"JqQ&#65533;&#65533;&#65533;|`&#65533;4&#65533;h#E&#65533;Q5
 &#65533;@ &#65533;&#65533;&#1680;Di&#17490;&#65533;7&#65533;y&#65533;&#65533;HF)&#65533;TV&#599;	=&&#65533;`
Bdh&#65533;`&#65533;)&&#65533;	6I&#65533;B&#1832;&#65533;lBD&#65533;$K&#65533;i&#65533;xZAVr
&#65533;&#65533;&#65533;y*(I&z&#65533;&#65533;"&#65533;]TU&#65533;&#65533;&#65533;0&#2016;&#65533;V&#65533;c&#65533;&#65533;*&#65533;&#65533;u&#65533;&#65533;U&#65533;>9&#65533;&#65533;&#65533;&#65533;&#65533;&#65533;&#65533;&#65533;&#65533;&#65533;M&#65533;&#65533;&#65533;&#65533; A,j&#43896;&#65533;*>&#65533; &#65533;9&#65533;&#65533;+&#65533;&#65533;&#65533;5A&#65533;Zb(,&#65533;c6&#65533;&#52437;&#65533;p&#65533;	'd&#65533;&#65533;&#65533;&#65533;P&#65533;&#65533;JN&#65533;&#65533;K&#65533;"&#65533;g&#65533;&#1046;k&#61011;&#65533;&#65533;
&#65533;V&#65533;&#65533;&#65533; &#65533;J&#65533;&#65533;&#65533;~&#65533;&#65533;@&#65533;&#65533;W&#65533;&#65533;Kj&#65533;+&#65533;;&#65533;&#65533;&#65533;^`-?Te&#1371;&#65533;K@	&#65533;Z&#65533;&#65533;W&#65533;Q&#65533;0&#65533;g&#65533;&#65533;&#65533;W&#65533;&#65533;&#65533; }&#65533;A&#65533;&#65533;&#65533;&#65533;&#65533;&#65533;,&#65533;e&#65533;&#65533;`&#1376;&#65533;&#65533;o&#65533;&#1506;&#65533;/Ri&#65533;&#2255;&#65533;6&#65533;D&#65533;-m&#65533;&#65533;/V3&#65533;l3&#65533;gp&#242;
&#65533;&#65533;"&#65533;&#65533; &#65533;Gw&#65533;&#65533;&#65533;26	d&#65533;\-BQ&#65533;&#65533;jmr&#65533;D-&#65533;&#65533;U&#65533;&#65533;&#65533;&#65533;fg&#65533;&#65533; l&#65533;;k%8$&#65533;&#65533;Vl&#65533;&#65533;&#65533;&#1664;&#65533;&#65533;e&#65533;&#65533;1&#65533;'&#65533;&#65533;hS&#65533;&#1680;&#65533;&#65533;&#65533;U}&#65533;&#65533;b:&#65533;&#65533;,z&#65533;yC&#65533;&#65533;1&#65533;&#65533;&#65533;~&#65533;_&#65533;&#65533;j&#65533;&#65533;&#65533;&#65533;&#65533;&#396;;&#65533;&#65533;&#870;&#65533;+&#65533;L&#875;&#65533;&#65533;]&&#65533;&#65533;&#65533;&#65533;r&#65533;&#65533;&#65533;&#65533;g&#65533;&#65533;&#65533;&#65533;;&#65533;*q"&#65533;&#65533;H<m&#65533;&#65533;&#65533;&#65533;&#65533;&#65533;&#65533;&#65533;&#1245;EmA&(&#65533;&#65533;&#65533;T&#65533;&#65533;B&#65533;_&#65533;O&#798;W&#65533;&#65533;9&#65533;&#65533;t&#65533;&#65533;~B&#65533;c_&#65533;&#65533;&#65533;&#65533;&#65533;}hS&#65533;&#65533;&#65533;D&#65533;V&#65533;&#65533;&#65533;)&#65533;&#65533;F: &#65533;Z&#65533;;&#65533;7(5&#65533;u&#65533;'eq&#65533;du&#65533;aA&#65533;&#65533;&#65533;)&#65533;&#65533;=&#65533;]&#65533;q&#65533;a&#65533;x&#65533;&#65533;&#65533;&#65533;Yf&#65533; &#65533;&#65533;&#65533;&#65533;&#65533;I].&#65533;B&#65533;-&#65533;&#65533;&#65533;D&#65533;|&#65533;&#65533;&#65533;`&#65533;&#65533;?[&#65533;|H&#65533;*FI]&#65533;bbD&#65533; &#65533;]Ll"&#65533;$&#65533;&#65533;&#65533;&#65533;h,N&#65533;&#65533;4&#65533;1$&#65533;$H5&#65533;B&#65533;'c9A&#65533;&#65533;&#65533;*&#65533;&#65533;<&#65533;k&#65533;&#321;&#65533;O}&#65533;&#65533;6&#65533;&#65533;&#65533;&da&#65533;&#65533;&#65533;&#65533;@Zr8&#65533;&#65533;[&#65533;&#65533;X&#269;e&#65533;&#65533;D&#65533;g&#65533;&#65533;&#65533;3&#65533;L&#65533;F&#65533;WA&#65533;q&#65533;&#65533;&#65533;&#65533;E&#65533;(&#65533;I&#65533;&#65533;&#65533;w&#65533;K&#65533;(&#65533;&#65533;"&#65533;A&#65533;&#65533;Y',&#65533;Z&#65533;&#65533;t&#65533;&#65533;f:32,&#65533;&#65533;C&#65533;I&#65533;&#1249;*(K{&#65533;&#65533;Lf>&#65533;&#65533;<&#65533;
+(&#65533;XV&#65533;&#65533;@&#65533;9#&#65533;H0&#65533;&#65533;&#65533;'eh&#65533;&#65533;&#405;&#65533;&#65533;&#65533;[3&#65533;&#65533;P!&#795;&#65533;Q&#65533;@-&#65533;&#65533;&#65533;M&#1244;&#65533;&#65533;&#65533;&#65533;22&#65533;&#65533;@p&#65533;&#65533;Q&#65533;7&#1034;.&#65533;&#65533;&#65533;<(>&#65533;&#65533;31:&#65533;+&#65533;e&#65533;&#65533;6Q&#65533;Y&#65533;&#65533;&#65533;&#65533;&q&#65533;&#342;&#65533;&#65533;t&#65533;&#65533;&#65533;R&#65533;&#765;H&#65533;2RJwz&#65533;BIz-u&#65533;'{&#65533;&#65533;.&#65533;d&#65533;&#65533;&#65533;
&#65533;9&#65533;&#65533;&#65533;&#65533;&#65533;I&#65533;i&#65533;&#65533;&#65533;&#65533;&#65533;RU9&#65533;AV&#65533;&#65533;Up&#65533;W\&#65533;c%c&#65533;&#65533;&#65533;O&#65533;RtA?#rA&#65533;&#65533;&#65533;#&#65533;B&#65533;&#65533;&#885;RM&#65533;&#739;&#65533;&#65533;&#65533;&#65533;&#65533;&#65533;&#65533;&#65533;XG&#65533;&#65533;[gt{%&#1344;x=cT&#65533;+P&#65533;&#65533;&#65533;&#65533;#+@%&#65533;!V&#65533;'%lO&#65533;rXH&#65533;!&#65533;&#65533;DeR&#65533;LV	K]&#65533;[1&#65533;&#1330;&#65533;t&#65533;&#65533;b]j&#65533;&#65533;&#65533;4&#65533;&#65533;&#65533;&#65533;ghF&#65533;&#562;&#1442;&#65533;&#65533;&#65533;AX%&#1778;&#65533;W-&#65533;&&#65533;N&#65533;&#65533;&#65533;&#65533;&#65533;&#65533;tA&#65533;oe`D&#65533;bn`&#65533;&&#65533;&#65533;Bl&#65533;&#65533;&#65533;j&#65533;z2&#65533;n&#65533;&#65533;&#65533;aR}&#65533;)&#65533;&#65533;&#65533;&#65533;1&#65533;5&#65533;"@Z&#65533;&#65533;%&#65533;&#65533;&#65533;Q&#65533;f`&#65533;&#65533;&#65533;&#65533;&#65533;&#65533;&#65533;&#65533;&#65533;k_&#65533;&#65533;7S&#65533;&#65533;l&#65533;&#65533;&#65533;p&#65533;&#65533;&#65533;  ,Q&#65533;%&#65533;*&#65533;&#65533;&&#65533;&#65533;&#65533;&#65533;&#65533;
&#65533;&#65533;&#65533;&#65533;(Nq&#65533;:P&#65533;h(e&#65533;G&#65533;u&#65533;&#1794;X&#65533;8~&&#65533;~z&#65533;&#65533;P&#65533;&#1867;&#65533;&#65533;&#65533;&#65533;G
S&#65533;&#65533;&#65533;&#65533;I8&#65533;O&#65533;&#65533;&#65533;&#65533;&#65533;&#65533;L&#65533;&#65533;i&#65533;g@&#65533;f&#65533;  `j&#65533;&#65533;n&#65533;\&#65533;$&#65533;&#65533;PN&#65533;tw&#65533;&#65533;
p9&#65533;&#65533;Z&#65533;3&#65533;&#65533;T&)&#65533;K&#65533;T&#65533;@A<p&#65533;$6&#65533;&#65533;-&#65533;&#65533;&&#65533;>&#65533;X&#65533; &#65533;&#1339;&#65533;,ok\&#65533;&#65533;&#65533;'-t@u&#213;_Z&#65533;&#65533;^!&#1687;^-qJ<&#65533;!&#65533;&#65533; j*&#65533;h!&#1273;&#65533;^&#65533;&#65533;&#65533;&#65533;&#65533;&#65533;p &#65533;X'&#65533;pi&#65533;9&#65533;&#65533;
&#65533;i&#65533;]&#65533;c&#65533;p&#65533;cF&#65533;&#65533;O9&#65533;&#65533;&#65533;&#1859;t&#65533;&#65533;l&#65533;Y&#65533;&#65533;&#65533;&#65533;*4]&#65533;3&#65533;_&#65533;/&#65533;&#65533;&#65533;&#65533;&#65533;&#858;&#65533;&#65533;@&#65533;&#65533;\&#65533;&#65533;&#65533;&#65533;&#65533;9K&#65533;G&#1358;&#65533;&#65533;@&#65533;ZO`&#65533;&#65533;=el&#65533;&#65533;P&#65533;&#65533;&#1780;&#65533;qbBd&#65533;&#65533;}{2&#65533;s&#65533;&#65533;&#65533;u;<&#65533;&#65533;&#65533;&#1916;'&#65533; I@&#65533;&#65533;&#65533;(&#65533;&#1692;&#65533;&#65533;H&#1078;o&#65533;&#472;&#48781;&#65533;E&#65533;&#152;&#65533;B&#65533;>&#65533;&#65533;&#65533;&#65533;&#65533;A&#65533;MoZ&#65533;&#65533;&#65533;8&#65533;&#65533;&#65533;=5]&#709;&#65533;&#65533;&#65533;&#65533;\W&#65533;3&#65533;x&#65533;&#65533;7&#65533;3fHPVo&#65533;/&#65533;9&#65533;<j
T&#65533;&#65533;Mk&#65533;&#65533;l&#65533;&#65533;-[&#65533;7&#65533;&#65533;u
&#65533;3&#65533;D&#65533;[&#1245;u&#65533;&#65533;&#65533;/&#65533;T&#65533;f&#65533;2&#65533;&#65533;&#65533;&#65533;,&#65533;`&#65533;&#65533;&#65533;9E&#39594;&#65533;&#65533;&#65533;&#65533;&#65533;&#65533;&#65533;Q&#65533;b#&#65533;&#65533;&#65533;&#65533;&#65533;}.2s_&#65533;` E.&#65533;8&#65533;9Q*S&#65533;&#65533;&#65533;&#65533;;&#65533;&#65533;)K&#65533;&#65533;&#65533;ZS&#65533;&#65533;&#65533;a&#65533;&#65533;&#65533;$mNH&#65533;&#65533;&#65533;&#1858;&#65533;&#65533;&#65533;&#65533;&#65533;*&#65533;X&#65533;&#65533;&#65533;&#65533;}hw&#65533;N|&#65533;&#65533;^!|3r&#65533;.&#65533;7&#65533;;Z&#65533;&#65533;&#65533;ro&#65533;:&#65533;&#65533;&#65533;&#65533;&#65533;&#65533;&#65533;"&#65533;&#65533;C&#65533;&#65533;&#65533;&#65533;l&#65533;\/&#65533;&#65533;C&#65533;]&#65533;=&#65533;@&#65533;?&#65533;&#238;&#65533;&#65533;R&#65533;&#65533;G&#65533;&#311;&#65533;&#65533;&#65533;Y&#65533;&#65533;=&#65533;&#243195;&#65533;w0&#65533;o&#65533;&#65533;m&#65533;'I25&#65533;u&#65533;cH&#65533;WD&#65533;t1$4d&#65533;z&#65533;ah&#65533;QO&#65533;43Ps#&#65533; &#65533;M{4+vT, 301D&#65533;&#65533;7&#65533;q;d&#65533;&#45121;&#65533;W&#65533;&#65533;Hw7&#65533;q#{H.2'&#65533;c&#65533;&#65533;&#65533;4)&#65533;B+xD_&#65533;&#65533;wJ0(&#65533;&#65533;7&#65533;&#65533;&#65533;~&#65533;&#65533;r=&#65533;#| sL]D&#65533;&#65533;1&#65533;S:/&#65533;A &#1476;&#65533;&#65533;d$74KUy&#65533;WW;&#65533;wY6T^&#65533;&#65533;aHM	&#65533;A&#65533;d&#65533;&#65533;cAfk&#65533;y{&#65533;o&#65533;&#65533;e]&#65533; @`&#65533;&#65533;kj&#65533;zB&#65533;&#65533;	&#65533;&#65533;&#65533;#&#65533;c&#65533;1Kd(&#65533;&#65533;&#65533;5&#65533;&#65533;4|&#65533;&#65533;&#65533;I&#65533;'Th &#65533;&#65533;_&#65533;@&#65533;&#65533;_%^u}`x&#65533;|&#1543;&#65533;Q&#65533;&#65533;(&#65533;	&#65533;}Usu&#65533;6&#65533;&#65533;?&#65533; &#65533;W/B&#65533;Km&#65533;R{X&#65533;	&#65533;&#65533;&#65533;&#33403;XZ&#65533;&#65533;L&#65533;d<&#65533;&#65533;s&#65533;&#65533;&#65533;&#65533;mP>&#65533;H&#65533;&#65533;	&#65533;&#1128;&#65533;&#65533;Z&#65533;>&#65533;s&#65533;2&#65533;:h &#65533;&#65533;3 I6&~V#&#65533;dH&#65533;&#65533;E&#65533;D&#65533;&#65533;\&#65533;&#804;&#65533;&#65533;U&#65533;&#65533;)>&#12704;&#65533;&#65533;&#65533;R&#610;<K&#65533;&#65533;&#65533;D&#65533;&#65533;H &#65533;O&#65533;8&#65533;&#65533;&#65533;&#65533;0&#65533;&#65533;~B&#65533;&#1480;,(W&#65533;eJ&#65533;W}&#65533;(Mo&#65533;&#65533;&#65533;S[&#529;&#65533;&#65533;&#65533;>"&#65533;)
&#65533;&#65533;&#65533;&#65533;m9&#65533;&#65533;q!&#65533;e&#65533;&#65533;&#1490;&#65533;&#65533;&#65533;yN&#65533;H&#65533;4#w`&#65533;&#65533;&%c&#65533;w-&#65533;#	&#65533;&#65533;&#65533;&#65533;&#65533;\&#65533;T}3&#65533;!=&#65533;H=&#1620;]&#65533;&#65533;4&#65533;&#65533;&#65533;&#65533;&#65533;i`EYyz&#65533;WY$&#65533;|3i&#65533;&#65533;c	&#65533;1&#65533;7&#65533;&#65533;&#65533;&#65533;mY&#65533;o	&#65533;_&#65533;&#65533;${&#65533;H(&#65533;)&#65533;A&#65533;&#65533;xO)&#65533;[&#65533;&#65533;&#65533;&#65533;o	&#65533;&#65533;&#65533;X&#65533;C&#65533;&#1603;&#65533;&#65533;A&#65533;a&#65533;j&#65533;&#65533;X!A&#65533;V&#65533;&#65533;q&#65533;S&#65533;9P&#65533;&#65533;wDa&#65533;S&#65533;l	&#65533;+&#1991;&#65533;e&#65533;&#65533;&#65533;d&#65533;&#65533;&#65533;H&#65533;&#65533;&#65533;&#65533;9&#65533;Fj8&#65533;&#65533;&#65533;&#65533;&#65533;j&#65533;v&#1585;&#65533;9&#65533;&#65533;s0pb&#65533;l&#65533;&#65533;&#65533;&#65533;[$Ia&#65533;7&#65533;X&#65533;F&#65533;&#65533;&#65533;&#65533;'&#65533;T&#65533;&#65533;yT&#65533;&#65533;g0<&#65533;&#65533;#&#211;&#65533;&#65533;5&#65533;6&#65533;fr&#65533;e&#1174; &#34911;&#65533;&#65533;dbQ/i&#65533;&#65533;1&#65533;7=&#65533;&#65533;&#65533;&#65533;&#65533;P&#65533;&#65533;qEQ&#65533;&#453;[&#65533;&#65533;B&#65533;&#65533;&#65533;&#65533;/m&#65533;&#65533;6&#65533;v28`&#65533;2P&#65533;&#65533;E&#65533;&#65533;&#65533;_&#33757;d&#65533;&#65533;&#65533;&#13355;I&#65533;\&#65533;Q&#65533;&#65533;E&#65533;A&#289;IX&#65533; oF&#65533;j*q&#65533;vo&#65533;&#65533;4Py&#65533;&#65533;&#65533;2&#65533;Q&#65533;9-e9@x)&#65533;<
&#65533;&#65533;"z&#65533;JN&X&#65533;r&#607;&#65533;&&#65533;&#65533;&#65533;&#65533;v&#65533;:2&#65533;&#24730;&#65533;&#65533;a*h&#65533;Z&#65533;&#65533;&#65533;&#65533;&#65533;&#65533;&#65533;&#65533;3&#65533;&#65533;Q&#65533;Q;q&#65533;B&#65533;&#65533;&#65533;&#1254;9&#65533;0@&#65533;&#65533;s;&#65533;#&#1017007;&#65533;#Y&#65533;&#65533;g7v&#65533;&#65533;Yj&#65533;&#65533;w&#65533;
&#65533;y&#65533;\&#65533;CL=g&#65533;9&#65533;Dj&#65533;r*oEf&#65533;%&#65533;m&#65533;&#65533;erXs&#65533;H0&#65533;ha&#65533;&#65533;T]&#65533;&#65533;c&#65533;Ix~*|&#65533;&#1699;lf&#65533;@@A&#65533;&#65533;Quz&#65533;gZ[&#65533;&#65533;&#1657;.a5\&#65533;o&#65533;F&#65533;j&#65533;&#586;Ma&#65533;R&#65533;&#502;k@&#65533;&#65533;.&#65533;I&#65533;&#65533;&#65533;2X&#65533;&#65533;&#65533;k6&#65533;V&#65533;&#65533;y&#65533;&#65533;&#65533;+&#1125;p&#65533;l&#65533;&#65533;&#65533;&#65533;)K&#65533;v&#65533;&#65533;fa&#65533;&#65533;&#65533;"&#65533;xS&#65533;!&#65533;P&#65533;>&#65533;&#65533;&#65533;&#65533;3&#65533;&#65533;B&#65533;&#1612;&#65533;$@&#65533;&#65533;}61-&#65533;&#65533;&#65533;y&#65533;[	[ &#65533;7z"&#65533;B&#65533;&#65533;&#65533;9X&#65533;1Q&#65533;&#65533;&#65533;&#65533;&#65533;&#689;d&#65533;&#65533;ZGv&#65533;J&#65533;&#65533;Aw:H&#65533;l&#65533;&#65533;~&#481;K&#65533;&#65533;eB&#65533;&#65533;&#65533;&#65533;&#65533;"&#65533;S0|*g&#65533;8{&#65533;&#65533;&#1230;%v&#65533;=&#65533;&#65533;&#1585;&#65533;&#65533;'&#65533;J[ZTY&#65533;l&#65533;|&#403;9&#65533;&#436;M;j&#65533;k&#758;&#65533;&#65533;;P&#65533;X&#65533;&#65533;VKL&#65533;D&#65533;Dd&#65533;k/G:"&#65533;&#65533;u&#65533;&#65533;k&#65533;8&#65533;h &#65533;&#65533;&#65533;hk*m&#65533;&#65533;l&#65533;:&#696;&#65533;&#65533;HH&#65533;wNu&#65533;&#42673;&#65533;&#65533;&#65533;Th&#65533;&#65533;*&#65533;q&#65533;&#65533;&#65533;&#65533;&#65533;&#65533;&#65533;&#65533;n&#65533;&#65533;&#65533;.&#65533;GY&#65533;&#65533;&#746;,Q&#65533;&#65533;S&#65533;&#65533;&#65533;_m&#65533;q&#65533;&#65533;&#65533;&#65533;o[&#1527;KQ&#65533;k)&#65533;[&#65533;n&#65533;U&#65533;3&#65533;&#65533;d&#65533;&#65533;&#65533;"&#65533;&#227;r,&#65533;&#65533;&#65533;5&#65533;S&#65533;&#65533;H&#65533;&#65533;&#65533;k&#65533;{&#65533;	{&#65533;&#65533;&#65533;&#65533;0&#65533;[-P&#65533;#&#65533;&#243;e&#65533;&#65533;&#65533;&#65533;&#65533;z&#65533;td&#65533;&#65533;Z*&#65533;&#65533;&#65533;&#747;&#65533;&#1748;~f80&#65533;&#65533;d&#65533;`&#260;&#65533;K[y&#766;b&#65533;&#1739;&#65533;&#65533;&#1509;&#65533;&#65533;&#65533;&#65533;&#65533;;&#65533;&#65533;&#721;&#65533;&#65533;9!0I&#65533;t&#65533;r&#65533;&#65533;&#65533;;C5G$&#65533;&#65533;&#65533;&#65533; Q&#65533;&#65533;&#65533;1&#65533;&#633;&#65533;e&#65533;&#65533;x8&#65533;&#65533;&#65533;B&#65533;&#65533;H&#65533;&#65533;&#65533;&#65533;{&#65533;#&#65533;.4&#65533;ycw&#65533;a@~{r9&#65533;&#65533;P&#65533;&#65533;!&#65533;&#65533;&#65533;&#65533;&#65533;&#65533;;&#65533;&#65533;&#65533;H&#65533;&#65533;&#65533;&#65533;&#65533;]&#65533;$&#65533;u&#65533;&#65533;&#65533;6[h&#65533;&#65533;T&#65533;&#65533;[&#65533;?)&#65533;E&#65533;%&#65533;&#65533;,&#65533;&#65533;\:&#65533;&#65533;w;'&#65533;K&#65533;L&#65533;h&#65533;Jj&#65533;
u&#65533;x&#1099;>&#65533;R&#65533;&#65533;&#65533;&#65533;|%&#65533; Kh|0&#65533;-&#65533;&#65533;h&#65533;&#148;0&#65533;&#65533;&#65533;&#65533;&#65533;&#65533;&#65533;ch&#65533;)A<6%&#65533;&#65533;0H&#65533;>&#65533;&#65533;'d&#65533;t&#65533;&#65533;4&#1071;w&#65533;&#65533;&#65533;Bx&#65533;[&#65533;&#65533;&#65533;&#65533;&#65533;&#65533;&#65533;+Q&#65533;| &#1898;&#255;&#65533;2&#65533;@&#65533;&#65533;&#65533;&#65533;&S&#65533;&#314;D&#65533;&#65533;Z&#65533;&#65533;&#65533;&#571;&#65533;&[&#65533;#&#65533;&#65533;i&#397;g/&#65533;3&#65533;eI&#65533;S&#65533;SZ kxr&#65533;&#65533;&#37517;R&#65533;&#65533;&#65533;&#65533;*X&#65533;cY&#65533;B&#65533;C&#65533;L&#65533;s!&#65533;&#65533;&#65533;&#65533;&#65533;P&#65533;&#65533;uK&&#65533;'&#65533;&#65533;&#65533;&#65533;&#65533;:&#65533;&#65533;m&#65533;L&#65533;&#65533;E&#65533;^&#65533;{&#65533;&#65533;&#65533;&#65533;&#65533;<&#65533;&#65533;&&#65533;[&#65533;&#65533;&#65533;&#65533;&#65533;!&#65533;#&#65533;<&#65533;i&#65533;&#65533;7&#65533;&#65533;&#65533;&#65533;R[&#65533;68&#65533;e&#65533;B&#65533;K&#65533;x|1nz&#65533;&#65533;&#65533;&#65533;p=R?&#65533;L&#65533;&#65533;&#65533;q&#65533;W&#65533;&#65533;&#305;&#65533;,&#65533;&#65533;&#65533;*\&#65533;/!&#65533;&#65533;&#65533;&#65533;Jwa&#65533;&#65533;&#65533;$M&#491;&#65533;\6][&#65533;I&#65533;L&#65533;&#65533;&#1258;DL&#65533;&#65533;X&#65533;%&#65533;&#65533;&#65533;&#65533;&#65533;g&#65533;`&#65533;"!D&#65533;&#65533;&#65533;&#771;}?:&#65533;V&_&#65533;&#65533;&#65533;&#65533;&#65533;&#65533;&#65533;&#65533;&#65533;6C&#65533;L^q&#1079;&#65533;&#65533;<&#65533;&#65533;"&#65533;m;5&#65533;C&#65533;&#65533;;&#1836;5&#65533;Q&#65533;&#65533;&#65533;;&#65533;)WI&#65533;8&#65533;&#65533;MWs&#65533; D&#65533; b&#65533;&#65533;&#65533;&#65533; &#297;0`&#65533;&#65533;&#65533;*&#65533;&#65533;md-&#65533;&#65533;&#65533;&#65533;V&#65533;w&#65533;&#65533;39&#65533;
&#65533;&#65533;5&#65533;d&#65533;N&#65533;&#65533;IX&#1406;"'&#65533;&#65533;&#65533;&#65533;&#65533;&#65533;&#65533;}y&#1732;&#65533;&#65533;&#65533;
k&#65533;MG
&#65533;&#65533;a&#65533;&#65533;&#1077;&#65533;&#65533;&#65533;N&#65533;^&#65533;&#65533;1&#65533;40sz6PU&#65533;&#65533;&#65533;b3&#65533;?&#65533;y&#65533;&#65533;
&#65533;-w&#65533;&#1349;&#65533;
j&#65533;|p&#65533;R&#65533;b&#65533;&#65533;&#931;KJ&#65533;w&#65533;M&#65533;&#65533;|&#65533;&#65533;&#65533;:M6&#65533;A&#65533;&#65533;&#65533;f&#65533;{UL&#65533;&#65533;v`&#65533; &#65533;j&#65533;M&#65533;	z&#65533;x&#65533;&#65533; &#65533;&#65533;&#272;UR 2&#65533;4&#1823;&#65533;8a&#65533;&#65533;&#1786;&#65533;8&#65533;&#1571;L&#65533;W`
&#65533;&#65533;q&#65533;&#65533;>&#65533;&#65533;&#65533;m&#65533;JtP]&#65533;&#65533;&#65533;U&#65533;!&#65533;&#65533;&#65533;&#65533;&#65533;;&#65533;&#65533;&#1875;+wn&#65533;Bd`&#65533; 
]Y&#1260;<&#65533;&#65533;#&#65533;&#65533;&#65533;}I&#65533;&_@^&#65533;m&#65533;&#65533;&#65533;&#65533;=&#65533;&#1772;kM&#65533;&#65533;&#65533;	&#65533;&#65533;&#65533;&#65533;_&#65533;,&#65533;&#65533;&#65533; &#65533;(&#65533;&#65533;*&#65533; u>&#65533;&#65533;&#65533;&#65533;&#65533;&#65533;&#65533;&#65533;	&#65533;&#65533;&#65533;g&#65533;q&#65533;*7mu&#65533;'&#65533;&#65533;[&#65533;&#65533;w^&#65533;&#65533;&#65533;&#65533;&#65533;&#65533;&#65533;&#65533;D&#65533;:N&#65533;&#65533;lWk&#65533;&#65533;&#65533;G&#65533;@1"&#65533;&#65533; 
&#65533;*&#65533;&#65533;&#65533;&#65533;^&#65533;&#65533;D5!&#65533;&#65533;%_Y&#65533;&#65533;6`&#24278;d&#65533;&#65533;&#65533;&#65533;&#65533;1N&#65533;.1&#65533;&#65533;&#65533;t&#65533;>&#65533;&#65533;s&#65533;
NV&#65533;,,&#65533;7&#65533;#R&&#65533;%&#65533;&#65533;Q&#665;&#65533;;&#65533;\@&#65533;&#65533;N&#65533;#&#65533;&#65533;&#1558;N&#65533;&#65533;	&#65533;n&#65533;2&#65533;W&#1885;&#65533;&#65533; &#65533;&#65533;	&#65533;,@&#65533;&#1683;&#65533;Ue&#65533;&#65533;&#65533;&#65533;&#65533;&#65533;&#65533;&#65533;&#65533;	L&#65533;&#65533;]6!&#65533;&#65533;&#65533;&#65533;M\S&#65533;&#65533;&#65533;iQ&#65533;&#65533;&#65533;&#65533;&#65533;&#65533;&#65533;^m[&#65533;&#65533;N&#65533;nd&#65533;'&#65533;&#65533;&#65533;=&#65533;&#65533;&#65533;o&#65533;&#65533;&#65533;&#65533;5&#65533;'QA&#65533;&#65533;@&#65533;&#65533;$&#65533;D&#65533;&#65533;&#65533;&#65533;)&#65533;'&#65533;&#65533;&#65533;BHVP_&#65533;3&#65533;&#65533;P&#65533;&#65533;&#65533;=&#65533;Y&#65533;G&#65533;&#65533;E/&#219555;&#65533;BM&#65533;&#65533;&#65533;&#65533;&#65533;T&#65533;&#65533;&#65533;&#65533;&#65533;Q&#65533;&&#65533;&#65533;&#65533;&#65533;E&#65533;&#65533;h~&#65533;r&#65533;&#65533;&#65533;&#65533;&#65533;P&#65533;&#65533;&#65533;*&#65533;&#65533;&#816;Q&#65533;~uxI&#65533;&#65533;&#65533;&#65533;p&#65533;&#65533;&#65533;l`&#65533;&#65533;
,&#65533;&#65533;:&#65533;&#65533;&#65533;k&#65533;I&#65533;C7}&#65533;A8/&#65533;&#65533;A:>l&#65533;&#65533;&#65533;&#65533;&#65533;&#65533;-	M&#65533;&#65533;&#65533;&#65533;M&#65533;&#65533;&#65533;1_I&#65533;&#65533;&#65533;&#65533;&#65533;&#65533;&#65533;&#65533;&#1995;&#65533;&#65533;k&#65533;&#65533;	|&#65533;&#65533;&#65533;|&#65533;&#477;&#65533;x0&#65533;&#65533;&#65533;&#623;&#65533;&#65533;u[&#65533;&#65533;&#65533;&#65533;&#65533;U/&#65533;Vp&#65533;r&#65533;&#65533;&#65533;	&#65533;p &#65533; &#65533;&#65533;&#65533; 1&#65533;&#65533;&#65533;}&#65533;+A&#65533;&#65533;&#65533;&#65533;&#65533;[&#65533;&#1411;&#65533;1z0&#65533;&#65533;}0&#65533;&#65533;
&#65533;`&#65533;_&#65533;B&#65533;&#65533;&#65533;o&#65533;&#65533;&#65533;&#1889;SO&#65533;&#65533;z&#65533;&#65533; &#65533;} &#65533;`&#65533;&#65533;&#65533;&#65533;&#65533;&#65533;&#65533;&#65533;&#65533;&#65533;&#65533;r#N&#65533;8a&#65533;
&#65533;	.<Q&#65533;a&#65533;X	%N4&#65533;&#1062;W&#65533;l&#65533;&#1585;#E&#65533;!E&#65533;$Y&#65533;&#65533;I&#65533;)U&#65533;d&#65533;&#65533;&#65533;K&#65533;#ALDR&#65533;G|a&#65533;&#65533;g&#984;A&#65533;%Z&#65533;&#65533;Q&#65533;
MdJ&#65533; &#65533;.L&#65533;&#65533;&#65533;0&#65533;z(n*&#65533;&#65533;k&#65533;&#65533;a&#334;%&#65533;[&#65533;l&#1050;<	<p&#65533;&#65533;&#65533;%@&#65533;&#933;[&#65533;.&#65533;-(<&#65533;&#65533;_&#65533;*&#65533;:&#65533;&#19003;&#65533;/f&#65533;x	&#65533;$9 &#65533;&#65533;Ic&#793;5'&#417;&#65533;&#65533;D&#65533;BM&#65533;&#65533;&#65533;Yb$\q&#65533;a+\Cn4&#65533;g&#65533;m&#1849;5&#996;XyF&#65533;o-&#65533;&^&#65533;x&#1064;$)U&#65533;U&#65533;&#65533;__dm&#65533;&#1377;&#65533;&#1653;o&#65533;&#306;&#65533;	&#65533;}r'_&#65533;q&#65533;`%&#65533;.&#65533;#&#65533;"=W&#65533;g&#65533;>&#65533;zu&#65533;i&#65533;7&#65533;&#65533;?&#65533;&#702;&#65533;&#65533;&#65533;.&#65533;&#65533;@&#65533;B&#65533;&#65533;&#65533;&#65533;&#65533;&#65533;D&#65533;&#1086;&#65533;\#	&#65533;3&#65533;&#65533;VPb&#65533;&#65533;6qD&#65533;d&#65533;"J&#65533;&#65533;>
&#65533;&#65533;+c&#65533;1&#65533;g&#65533;&#65533;&#416;&#1195;(&#65533;&#65533;&#65533;G&#65533; &#65533;&#65533;&#65533;Q<&#65533;&#65533;H$U&#65533;1I&&#65533;,J&#65533;O&#65533;&#65533;I*&#65533;4hI+&#65533;&#65533;&#65533;(?>&#65533;&#65533;K&#65533;sL2C&#174;L4G3M6&#65533;t&#65533;M&#65533;&#1412;sN:&#48435;,9&#65533;&#65533;sO>&#65533;&#65533;&#65533;O@tPB5&#65533;PDUtQFu&#65533;QH#&#65533;tRJ+&#65533;&#65533;RL3&#65533;tSN;&#65533;&#65533;SPq&#65533;&#65533;&#65533;B5&#65533;&#65533;EG&#65533;"!Pu&#65533;UAY.&#65533;a&#65533;&#65533;V4m&#1093;&#65533;O&#65533;&#65533;*&#65533;&#65533;&#65533;V\&#65533;5&#65533;&#65533;A&#65533;U&#65533;"&#65533;u&#65533;&#65533;&&#65533;&#65533;&#65533;&"&#65533;&#65533;&#65533;Z&#65533;][n&#65533;&#65533;V[o&#65533;&#65533;?i&#65533;5&#65533;&#65533;&#65533;t&#65533;]v&#65533;%&#65533;&#65533;)&#1877;w^z&#65533;&#65533;^|&#65533;&#65533;w_~&#65533;&#65533;&#65533;_&#65533;)*r`x&&#65533;&#65533;.Vxa&#65533;&#65533;F&#65533;a&#65533;#vxb&#65533;+&#65533;&#65533;&#65533;&#65533;&#65533;&#65533;x&#65533;&#65533;5&#65533;&#65533;-d&#65533;G&#65533;d&#65533;KNe&#65533;WV&#65533;&#65533;a&#65533;Y&#65533;i&#65533;&#65533;&#65533;q&#1465;&#65533;y&#65533;&#65533;g&#65533;&#65533;&#65533;9&#13131;Zh&#65533;&#65533;Vzi&#65533;&#65533;v&#65533;i&#65533;s&#65533;zj&#65533;&#65533;&#65533;&#65533;h&#65533;Q2&#47867;&#65533;&#65533;k&#65533;&#65533;[&#65533;&#65533;.&#65533;l&#65533;&#65533;[&#65533;&#65533;_&zm&#65533;&#1750;;n&#65533;&#65533;&#65533;&#65533;&#65533;&#65533;;e(&#65533;&#65533;&#65533;&#65533;|p&#65533;'&#65533;p&#65533;G|&#65533;&#65533;SQ&#65533;#&#65533;|r&#65533;&#65533;&#65533;r&#65533;&#65533;<&#65533;&#65533;9&#65533;&#65533;&#65533;&#65533;A]&#65533;&#65533;I/&#65533;t&#65533;QW=&#65533;&#65533;[O}&#65533;c&#65533;|v&#65533;!&#65533;]&#65533;&#65533;s&#65533;]w&#65533;cO	&#65533;]&#65533;}&#65533;&#65533;7&#65533;&#65533;&#65533;W&#65533;&#65533;w&#65533;y&#35031;&#65533;&#65533;&#39671;&#65533;&#65533;&#65533;&#65533;&#65533;~{&#65533;&#65533;&#65533;{&#65533;&#65533;|&#65533;&#65533;7&#65533;|&#65533;&#65533;W}&#65533;&#65533;w&#65533;}&#65533;&#65533;~&#65533;&#65533;&#65533;~&#65533;&#65533;&#65533;&#65533;&#65533;&#65533;&#65533; P&#65533;$`x@&&#65533;ud`&#65533;@FP&#65533;&#65533;`-xAfP&#65533;&#65533;`=&#65533;A&#65533;P&#65533;#$a	MxB&#65533;P&#65533;+da]&#65533;B&#65533;P&#65533;3&#65533;amxC&#65533;P&#65533;;&#65533;am&#65533;C &#65533;B&#65533;C$b&#65533;xD$Q&#65533;Id&#65533;&#65533;&#65533;&#65533;'F&#65533;R&#65533;b&#65533;h&#65533;+b1&#65533;Z&#65533;"&#65533;&#65533;&#65533;/&#65533;Q&#65533;a#&#65533;X&#65533;3&#65533;&#65533;kTc&#65533;&#65533;F8&#65533;Q&#65533;s&#65533;c&#65533;xG<&#65533;Q&#65533;{&#65533;#&#65533;&#65533;&#65533;,&#65533;d&#65533;$d!yHE$R&#65533;&#65533;d$"&#65533;HH>R&#65533;&#65533;&#65533;&#65533;r$-Y&#65533;KbR&#65533;&#65533;&#65533;$';&#65533;&#65533;O&#65533;2&#65533;&#65533;%)Ki&#65533;S&#65533;&#65533;&#65533;\e+Y&#65533;JWzr%&#65533;&#65533;e-myKL&#65533;&#65533;&#65533;&#65533;&#65533;.y&#65533;K_&#65533;&#65533;&#65533;f/QR&#65533;a&#65533;&#65533;<&#65533;2&#65533;ig&#1170;&#65533;&#540;f1&#65533;)&#65533;k&#65533;2&#65533;&#65533;&#65533;&0&#65533;&#65533;&#65533;n&#65533;2&#65533;&#65533;lf4 !&#65533; O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u>&#65533;J&#65533;&#65533;&#1387;X&#65533;j&#65533;&#693;&#65533;&#1519;`&#202;K&#65533;&#65533;&#1651;h&#1258;]&#758;&#65533;&#1783;p&#65533;&#669;&#65533;u&#65533;&#1858;t&#65533;&#65533;&#65533;&#759;&#65533;&#2047;&#65533;L&#65533;&#65533;&#1659;x+^&#824;&#65533;&#65533;&#464;#K&#65533;&#65533;&#65533;!&#65533;&#728;3k&#65533;&#825;&#65533;&#31894;?&#65533;M&#65533;&#65533;&#65533;&#1256;&#65533;"^&#65533;z`&#65533;&#1520;c&#734;M;n&#45301;s&#65533;&#65533;&#891;w&#65533;&#65533;&#65533;&#65533;&#65533;N&#65533;&#65533;&#65533;&#65533;z&#65533;#D&#956;&#65533;&#65533;&#65533;&#65533;+&#65533;N&#65533;&#65533;&#65533;&#65533;'&#65533;P&#65533;&#65533;&#65533;&#65533;&#65533;&#65533;&#65533;&#65533;A&#65533;G&#299;_&#1022;=&#65533;T&#65533;&#65533;&#65533;&#65533;&#65533;&#65533;&#65533;&#65533;&#65533;&#65533;^&#65533;
&#65533;&#65533;&#65533;h&#65533;&#65533;&#65533;E&#65533;C&#65533;&#65533;F(&#4405;Ad&#65533; @@IP&#65533;&#65533; z8 &#65533;,&#65533;&#65533;&#65533;C  `&#65533;&#65533;&#65533;&#65533;&#65533;&#65533;8&#65533;cr&#65533;Pb&#65533;L&#65533;7&#65533;h&#65533;HVf&#65533;&#65533;&#65533;&#65533;ED&#65533;&#65533;T&#65533;&#65533;&#808;&#65533;BD)\&#65533;`&#65533;&#65533;&#65533;2Y&#65533;^&#65533;%&#65533;lN&#65533;&#1026;4n9d&#65533;E&#65533;i&#65533;&#65533;id&#65533;}j&#65533;&#65533;&#65533;&#65533;&&#65533;&#65533;&#65533;&#65533;F$`f&#65533;tj&#35024;&#65533;C&#65533;&#872;&#65533;&#65533;&#1296;Dk&#65533;v&#65533;l&#65533;*&#65533;g&#65533;f>Hd&#65533;h&#65533;&#65533;&#39596;f&#65533;E<&#65533;@*&#65533;&#65533;&#65533;ib&#65533;&#65533;kg&#65533;&#65533;B&#65533;q:&#65533;*&#65533;&#65533;k&#65533;e&#65533;&#65533;&#65533;&#65533;'F&#65533;&#65533;&#65533;F+-ea&#65533;l P&#65533;:&#65533;&#65533;&#65533;&#65533;U&#65533;
X&#65533;)&#65533;&#1878;k.]&#65533;A&#65533;f&#65533;&#65533;&#65533;&#65533;&#443;E&#65533;&#65533;&#65533;a	&#65533;^&#23100;&#65533;&#65533;&#65533;&#65533;D1&#65533;h&#65533;@t&#65533;&#65533;U&#65533;&#65533;&#65533;0&#65533;&#65533;-{&#65533;&#65533;'f&#65533;&#65533;&#65533;WlP|%&#672;&#65533;A&#65533;0l&#65533;&#65533;,&#65533;&#65533;S!4&#65533;fn8&#65533;&#65533;"&#65533;<&#65533;&#65533;&#65533;A&#65533; &#65533;l&#65533;~ p&#65533;&#914;|&#65533;&#65533;&#65533;*p&#65533;&#65533;&#65533;&#65533;&#65533;~,&#65533;&#65533;&#65533;hj&#65533;HG-&#65533;&#65533;>^&#65533;&#65533;&#65533;K&#65533;u&#65533;mL4&#65533;[&#65533;&#65533;&#65533;B)\+,&#65533;b&#65533;&#65533;&#65533;&#65533;&#1582;&#65533;&#65533;-&#65533;&#65533;&#65533;2&#65533;&#65533;&#653;&#941;7&#65533;	&#65533;&#65533;`&#65533;&#65533;L&#65533;-8&#65533;&#65533;&#65533;&#65533;&#65533;&#65533;'&#65533;fp&#65533;&#1611;&#65533;&#65533;&#65533;G^ep'&#65533;1ztJ&#65533;9l+&#65533;&#65533;Whb,P&#65533;s,&#65533;&#65533;Hm&#65533;&#65533;&#65533;:&#65533;<T.g&#65533;&#65533;&#65533;&#65533;&#65533;&#65533;.&#65533;&#65533;a&#65533;0&#65533;0<&#65533;4d&#8121;&#65533;{{}k&#65533;1&#65533;^&#65533;&#65533;&#65533;&#65533;F&#65533;&#65533;&#65533;&#65533;&#65533;&#65533;lE&#65533;&#65533;m&#65533;G&#65533;&#65533;&#1718;&#65533;&#65533;+&#65533;&#65533;&#65533;&#65533;&#65533;&#65533;&#65533;&#65533;}}&#65533;&#65533;&#65533;TU&#65533;n&#65533;&#65533;s&#65533;&#977;&#65533;>&#65533;] (&#65533;&#65533;!&#65533;(&#65533; &#65533;&#65533;&#65533;&#65533;:&#65533;&#65533;0Y&#65533;'h@&#65533;=&#65533;V;&#65533;&#65533;&#65533;&#65533;9&#65533;X&#65533;Z1&#65533; GH&#65533;&#65533;&#65533;G9Ha` &#65533;&#65533;&#65533;.&#65533;!f&#65533;&#65533;&#65533;za&#1907;&#65533;$ -&#65533;&#65533;!S}&#65533;Dx&#65533;"&#65533;K&#65533;&#65533;6 &#65533;zY
XP&#65533;&#65533;0E)>&#65533;x&#65533;?&#65533;&#65533;.&#65533;&#65533;4&#65533;&#65533;$&#65533;&#65533;3e/4&#65533;&#65533;Q&#65533;@&#65533;&#65533;6&#65533;&#65533;>y&#65533;&#65533;X&#65533;:R&#1102;x&#65533;c&#65533;&#65533;&&#65533;&#65533;6&#65533;&#65533;TB&#65533;&#65533;	&#1056;&#65533;&#65533;`&#65533;&#65533;&#65533;)8:&#65533;t&#65533;&#65533;&#561;&#65533;a&#65533;I&#65533;&#65533;&#65533;&&#65533;&#65533;NzM&#65533;&#65533;c^&#65533;&#65533;&#1568;*^_&#65533;&#65533;&#65533;&#65533;+&#65533;&#65533;&#65533;&#65533;,A&#65533;&#65533; &#65533;&#805;.wiI\&#65533;+&#65533;&#65533;&#65533;'g&#65533;&#65533;&#65533; &#65533;&#65533;|X&#65533;&#65533;9&#65533;&#65533;V&#65533;&#65533;&#65533;4&#65533;I&#65533;&#65533;&#65533;&#65533;&#65533;6y&#65533;&#65533;nz&#65533;|R&#65533;&#168;
-n&#65533;&#65533;C*J&#65533;&#65533;&#65533;&#65533;&#65533;&#65533;'&#65533;&#1282;l&#65533;&#65533;&#65533;&#65533;>&#65533;y&#65533;LoB&#65533;&#65533;&#65533;&#65533;@&#65533;&#65533;&#942;T&#65533;}c&#65533;&#65533;&#65533;&#65533;&#1030;:T!6&#65533;&#65533;5&#65533;&#65533;ML&#65533;&#65533;&#808;F&#65533;&#65533;G	\3B&#65533;@?_	&#65533;&#65533;&#65533;&#65533;&#65533;HZP&#65533;m&#65533;84&#65533;&#65533;&#65533;8&#1242;&#65533;&#1318;;&#65533;X*&#65533;=&#65533;&#65533;&#65533;&#65533;&#65533;k\*6&#65533;XS%Sf&#65533;&#65533;R

\qRA&#65533;&#65533;B&#1332;e;l4&#65533;P&#65533;J&#65533;2A]&#65533;&#65533;&#65533;&#65533;jU&#65533;L&#65533;&#65533;3(&#65533;/&#65533;xUc&#65533;+Y&#65533;&#65533;&#65533;&#65533;	|R &#65533;GP&#65533;&#65533;&#65533;W&#65533;z&#65533;r&#65533;&#65533;&#1182;&#65533;&#65533; &#65533;yv&#65533;&#65533;&#65533;|&#65533;&#65533;iK	&#65533;4&#65533;R&#65533;&#65533;&#65533;n`0&#65533;&#65533;nge+&#65533;&#65533;8IV&#65533;&#65533;_aU&#65533;t&#65533;e&#65533;j-&#65533;&#65533;d&#65533;&#65533;&#65533;OV&#65533;Z&#65533;uAl>&#65533;-]&#65533;&#65533;&#65533;*D+&&#65533;
Lp)mV&#65533;A&#65533;kh%"\&#65533;&#65533;6w&#65533;=.W&#65533;&#65533;&#65533;-&#65533;&#668;q,Sde&#65533;&#65533;&#65533;&#65533;%mE'Z1kP&#65533;^$PevI&#65533;&#65533;&#65533;&#65533;"&#65533;z&#65533;[&#65533;&#65533;w&#65533;?&#65533;&#65533;/&#65533;&#1412;tN&#65533;m&#65533;&#65533;&#65533;&#65533;&#65533;&#65533;&#65533;&#65533;Q&#65533;&#65533;sI&#65533;&#65533;&#65533;aR&#65533;&_&#65533;2&#65533;a^fzI&#65533;&#65533;	&#65533;A&#65533;&#65533;&#65533;j!&#65533;U&#65533;x&#65533;i&#65533;&#65533;&#65533;&#65533;&#1197;@&#65533;+]4&#65533;HOT/&#65533;&#65533;&#65533;%}&#65533;&#65533;&#65533;&#65533;&#65533;&#65533;&#65533;g&#65533;&#65533;&#65533;C&#65533;&#65533;&#65533;&#65533;&u&#65533;-&#65533;@&#65533;#&#65533;&#65533;U&#65533;&#65533;&#65533;?%Mv&#65533;&#65533;K	8&#65533;c&#65533;&#65533;&#65533;&#65533;e#&#65533;&#65533;^e%&#65533;&#65533;,&#65533;*&#65533;|&#65533;>Q&#65533;<&#65533;-&#65533;i&#65533;W6m&#65533;AN&#65533;&#65533;:g`P&#65533;e&#65533;&#65533;+vB&#65533;&#65533;g|&#65533;&#65533;il&#65533;V&#65533;!V&#65533;,bj@&#65533;_&#65533;u&#65533;1&#65533;B&#65533;c&#65533;&#65533;NZ&#65533;&#65533;+&#65533;	&#65533;k&#65533;N&#65533;&#790;Zqp&#65533;E&#65533;&#65533;&#65533;&#65533;&#1097;<&#65533;&#65533;&#65533;7&#65533;&#65533;&#65533; &#65533;&#65533;c&#739;&#65533;&#65533;&#65533;&#65533;W&#65533;`&#65533;t&#65533;*P&#65533;&#65533;&#65533;"&#65533;b&#65533; &#65533;&#65533;&#65533;J&#65533;4:WC"'Q9&#65533;&#65533;&#58675;{&#65533;&#65533;h&#65533;&#65533;&#65533;&#65533;&#65533;&#65533;&#65533;&#65533;&#65533;&#65533;&#65533;&#65533;U&#65533;&#1521;&#65533;*&#1048;{&#65533;&#65533;C)&#65533;&#65533;&#65533;&#65533;&#65533;&#65533;&#65533;&#65533;&#65533;a&#65533;Z&#1965;&#65533;Zp&#65533;\&#65533;&#65533;n,&#65533;V&#65533;&#65533;)l\&#65533;dO&*&#65533;&#65533;&#938;&#65533;&#65533;X&#65533;`&#65533;&#65533;@&#65533;&#65533;c&#65533;&#65533;`J&#65533;A&#65533;
JRa&#65533;`&#65533;&#65533;m@&#65533;(#O8&#65533;&#1645;&#65533;&#65533;&#65533;+!&#65533;&#65533;&#65533;"\&#1299;W&#65533;Y&#65533;&#65533;tF&#65533;&#65533;-&#65533;&#65533;j&#65533;&#65533;s &#65533;&#65533;S&#65533;&#65533;&#65533;&#65533;&#65533;l^&#65533;w&#65533;&#705;&#65533;v@&#65533;&&#65533;?9&#65533;&#65533;&#65533;	&#65533;&#65533;&#65533;&#65533;&#65533;&#65533;&#65533;&#65533;`,xaY&#65533;&#65533;v&#65533;&#65533;TY&#65533;r[&#65533;o &#1102;K&#65533;?&#65533;&#65533;ML&#65533;L&#65533;&#65533;*&#65533;&#65533;~$I&#65533;$&#65533;l&#65533;5&#65533;E&#65533;&#65533;&#65533;&#1922;&#65533;&#621;m&#65533;&#65533;v>&#65533; F7jv^n&#65533;&#65533;c>&#65533;&#65533;G&#65533;&#65533;&#65533;"&#65533;}&#65533;7&#65533;{&#65533;&#65533;F{v&#65533;!&#917;&#65533;&#65533;&#65533; &#65533;D&#65533;LK\&#65533;{v&#65533;&#65533;&#65533;&#65533;&#65533;&#65533;&#65533;ER &#65533;y&#65533;+OU&#65533;&#65533;x&#65533;&#65533;&#65533;&#65533;&#65533;&#65533;<}&#65533;>&#65533;j&#130;V&#65533;W&#65533;&#65533;&#65533;&#65533;|&#65533;I&#65533;&#65533;&#65533;&#65533;>&#1914;_&#65533;&#65533; &#65533;&#65533;7~&#65533;&#65533;ypO&#65533;&#65533;gh_!x5q&#65533; &#65533;9&#65533;&#65533;&#65533;&#65533;'*&#65533;~"x&#65533;{&#65533;&#65533;<&#65533;ebA&#65533;&#65533;&#65533;Fz&#65533;S&#65533;q)&#65533;V'P?g&#65533;&#65533;S&#871;{&#1537;h#H&#65533;&#65533;k&#65533;&#65533;d{&#65533;,E&#65533;&#65533;e&#65533;"y&#65533;#&#65533;S&#65533;&6PP&#65533;b8&#65533;&#65533;T&#65533;y&#65533;&#65533;PmAl`&#65533;y&#65533;&#65533;+c&#65533;a&#65533;&#65533;4&#65533;&#65533;(qV\_&#388;%4pXxyVhT&#65533;&#65533;X&#65533;m[&#65533;>Hnq&#65533;$0&#65533;&#65533;&#65533;{&#65533;&#65533;w&#65533;di&#518;&#65533;&#65533;&#65533;&#65533;VtX&#65533;&#65533;&#65533;X&#65533;vH&#65533;&#65533;b}&#65533;&#65533;&#65533;U&#65533;kD8=&#65533;FrC&#65533;V&#65533;&#1540;	&#65533;\&#65533;g&#65533;&#65533;uYfV;&#65533;h&#65533;;&#65533;=< &#65533;&#65533;i%&#65533;i&#65533;%7&#65533;&#65533;&#65533;;BDB6&#65533;^&#65533;V&#513;&#65533;&#65533;&#65533;9Hu&#65533;hj'F9&#65533;1)&#65533;%&#65533;s&#65533;&#65533;&#65533;n&#395;n&#65533;&#65533;X&#65533;&#65533;&#65533;&#8645;&#65533;x[Q&#65533;&#65533;&#65533;&#65533;&#65533;k&#65533;{$&#65533;&#65533;&#65533;]g&#65533;q&#65533;X 0{ &#65533;&#65533;~&#65533;(&#65533;W&#65533;&#65533;&#65533;:i&#65533;&#65533;&#65533;&#65533;&#65533;H&#65533;&#65533;&#65533;&#65533;(H&#65533; &#65533;w&#65533;&#65533;R&#1480;&#1912;&#65533;&#65533;X&#65533;&#65533;&#65533;&#65533;&#65533;w[&#65533;&#65533;NjA&#65533;^v)P&#65533;&#65533;&#65533;j&#65533;#&#65533;&#65533;`1&#65533;&#65533;&#65533;X&#65533;#x&#65533;&#65533;&#392;&#65533;&#65533;Fg&#65533;&#65533;&#65533;d&#65533;u&#65533;&#65533;TO(QH;(fa&#65533;&#65533;}&#65533;wY2&#65533;)Q& &#706;&#65533;&#1464;J-&#65533;9	S&#65533;k&#65533;&#65533;&#1944;&#65533;\&#65533;y&#65533;&#65533;&#65533;J&#65533;&#65533;&#65533;&#65533;j&#65533;&#65533;,&#65533;i4&#65533;#c&#65533;uFii&#65533;\D&#65533;]&#917; oQ&#65533;&#65533;_h&#65533;{d&#65533;yp:&#65533;&#65533;&#65533;v&#65533;&#65533;&#65533;&#65533;&#65533;&#65533;UmMyc&#65533;;&#58699;&#65533;gu&#65533;s&#65533;&#65533;&#65533;M&#65533;{sg&#65533;3(&#65533;&#65533;&#65533; Ur&#65533;&#65533;7&#65533;{&#65533;c0&#65533;&#65533;f&#65533;&#65533;&#65533;&#65533;hs&#598;s&#65533;8&#65533;Y(T9&#65533;&#65533;&#65533;\&#65533;&#65533;&#65533;f&#65533;Y&#65533;wz&#65533; 9&#65533;XI&#65533;&#65533;h&SV&#65533;b&#65533;&#65533;&#65533;k&#65533;&#65533;&#65533;&#65533;9&#65533;T&#65533;pVd&#65533;&#65533;&#65533;f[&#65533;&#65533;~&#65533;&#65533;&#65533;h9&#65533;E&#65533;%&#65533;p`&#65533;&#65533;&#65533;&#65533;IeK&#65533;&#65533;Y&#65533;&#65533;>2&#65533;)&#65533;I&#65533;&#65533;y&#263;J+&#65533;/t&#65533;d&#605;\	k&#65533;&#65533;&#65533;&#65533;C~&#65533;&#65533;^&#65533;&#65533;&#65533;P)5+8&#65533;&#65533;&#65533;i&#65533;c&#65533;z&#65533;&#65533;[&#65533;&#65533;&#65533;&#65533;Vin&#65533;&#65533;&#65533;)&#65533;R&#65533;5)&#65533;&#65533;)?&#65533;&#65533;&#65533;&#65533;&#65533;&#1557;&#65533;&#65533;&#65533;&#65533;&#65533;0{&#65533;f&#65533;&#65533;IZ&#65533;	)&#65533;&#65533;&#553;!&#65533;&#65533;p9J&#65533;]i[Omk!&#65533;&#65533;&#65533;&z &#65533;YPZX5J(&#65533;&#65533;&#65533;&#65533;&#65533;&#65533;a&#65533;/p&#65533;`)&#65533;J&#65533;r&#65533;&#65533;O&#65533;2g&#65533;&#65533;&#65533;&#65533;&#65533;"&#65533;LrQ&#65533;Iz&#65533;X&#65533;&#65533;5"&#65533;&#65533;0SJ&#65533;&#65533;&#65533;jN&#65533;&#65533;1x&#65533;(:g39&#65533;d&#660;"&#65533;n'&#346;&#357648;&#65533;f&#65533;
&#65533;&&#65533;S&#65533;&#65533;&#65533;&#65533;S&#65533;&#65533;&#65533;&#65533;Y~Y1&#65533;d&#65533;Y&#65533;&#65533;\&#65533;&#65533;&#65533;&#65533;n&#65533;&#65533;a&#65533;NPJ3&#65533;&#65533;&#65533;Aiaw5&#65533;&#65533;zYY&#65533;&#65533;s_)P&#65533;\!&#65533;5&#65533;R&#65533;&#65533;&#65533;&#65533;\F)&#65533;&&#65533;&#65533;y&#65533;&#65533;&#65533;Y&#65533;D2&#65533;&#65533;:&#65533;&#65533;&#65533;&#65533;&#65533;:&#65533;&#65533;&#65533;&#65533;nq&#65533;G*&#65533;m:)&#65533;&#65533;?.&#65533;J&#65533;&#65533;=&#65533;z&#65533;t:&#65533;oA$&#65533;&#65533;&#65533;&#65533;7&#65533;&#65533;&#65533;&#65533;&#65533;zO3$u&#65533;b6v&#65533;Zj&#65533;&#65533;	a-5&#65533;&#65533;&#362;&#65533;&#65533;&#65533;Wi&#65533;&#65533;Wh&#65533;Z&#65533;&#65533;&#65533;-&#65533;um&#65533;&#65533;&#65533;\&#65533;&#65533;&#65533;&#65533;qZ&#65533;C&#65533;"&#65533;&#65533;&#65533;&#65533;&#65533;0&#65533;&#687;+&#65533;/	&#65533;&#65533;5&#65533;5yY&#65533;Z~'&#1499;&#65533;Y\;&#1451;D&#65533;&#65533;Z&#65533;"&#65533;V&#1032;*&#65533;&#65533;W!&#65533;_&#65533;&#65533;&#423;&#1848;]p&#33337;9&#65533;&#1270;&#65533;:b&#65533;&#65533;&#646;1&#65533;&#65533;mH&#65533;&#65533;rE&#65533;$/P&#65533;&#65533;3&#65533;y&#65533;6u:~@&#1523;;{&#65533;&#65533;7&#65533;&#65533;2&#65533;;7%&#65533;&#65533;&#65533;p&#65533;&#65533;&#65533;K&#65533;&#65533;/&#65533;2&#65533;wU&#65533;\1C&#65533;*&#18049;&#65533;&#65533;&#15852;&#65533;&#65533;@&#65533;&#65533;&#65533;&#65533;&#65533;&#65533;h&#27737;&#65533;&#65533;	a&#65533;&#65533;"&#65533;&#65533;&#65533;i&#65533;&#65533;.Z&#65533;k_&#65533;&#65533;&#65533;P}e&#65533;w&#65533;yk&#65533;{k&#65533;B&#65533;&#65533;&#65533;A&#65533;&#65533;
h&#65533;&#65533;&#65533;a
^&#65533;"&#65533;&#65533;;w&#65533;d&#65533;&#65533;&#65533;[.&#65533;8&#65533;B&#65533;&#65533;4&#65533;&#1672;&#65533;&#65533;&#65533;&#376;&#65533;&#65533;&#65533;&#65533;+&#65533;&#65533;uH&#65533;&#65533;e&#1775;&#65533;&#65533;P
&#65533;&#65533;&#65533;a9U&#65533;X&#65533;2UJTP&#65533;&#65533;&#65533;!qF&#65533;&#65533;&#334;&#65533;&#65533;j&#65533;&#65533;K&#65533;&#65533;&#65533;W
Dl&#1041;&#65533;&#65533;-+Rs&#65533;%&#65533;6PP&#65533;&#65533;&#65533;j>&#906;&#65533;7&#65533;&#65533;=&#629;&#65533;-&#65533;B&#65533;5&#65533;}&#65533;*&#65533;{ &#65533;	(&#65533;u_	,5T&#65533;W&#65533;;&#65533;Jpw@&#65533;<&#65533;&#65533;6&#763;^)&#65533;&#65533;[H[&#65533;[0b&#65533;&#65533;&#65533;A&#65533;.i&#65533;&#65533;&#1264;&#65533;&#65533;R*&#65533;D&#65533;k&#65533;p&#206;&#65533;&#65533;7&#65533;&#65533;&#65533;&#65533;a&#65533;&#65533;[ 	&#65533;&#65533;&#65533;&#65533;c]0E&#65533;&#65533;&#65533;&#65533;&#65533;E3&#65533;&#65533;&#65533;6&#65533;&#65533;7&#65533;&#65533;&#65533;&#65533;&#65533;(H>&#65533;&#65533;&#65533;&#65533;&#65533;h&#65533;&#65533;W&#65533;%JY&#65533;k&#65533;&#65533;+&#65533;&#65533;F&#65533;[k&#65533;S&#65533;f&#65533;	Y&#65533;&#65533;&#65533;&#65533;&#65533;&#65533;i&#65533;uAJ&#65533;&#65533;r&#65533;&#65533;D&#65533;s&#65533;&#65533;w~;H&#65533;CV&#65533;&#65533;:{
&#65533;bq&#65533;YY:&#65533;uP&#65533;&#65533;&#65533;&#65533;!&#65533;j]rt&#65533;&#65533;&#65533;I&#65533;<pQY&#65533;L/LT&#65533;^&#65533;|5q&#65533;&#65533;c&#65533;&#215;e&#65533;&#65533;&#65533;&#65533;&#65533;&#65533;@	&#1541;d&#65533;bC)pM&#65533;G&#65533;|t&#65533;&#65533;%G&#65533;T&#65533;5&#65533;&#65533;&#65533;}&#65533;&#65533;&#65533;!&#65533;&#813;&#65533;T&#65533;&#212;&#65533;[&#65533;&#65533;uR&#65533;&#65533;4&#65533;PEy&#65533;&#65533;M u&#65533;&#1559;lL&#65533;b1&#65533;O`;&#65533;&#65533;g&#65533;&#65533;3T&#65533;&#65533;Z&#65533;&#871;&#65533;6&#65533;H&#65533;*\SI&#65533;&#65533;K&#65533;}&#65533;&#65533;&#65533;&#65533;&#65533;&#65533;i&#65533;V&#65533;[|N&#65533;&#65533;f&#65533;W"&#65533;&#65533;a&#65533;&#65533;&#65533;"&#65533;m&#65533;&#65533; ]&#65533;kz&#65533;"&#65533;&#65533;U&#65533;&#65533;&#65533;&#65533;&#65533;"&#65533;\&#354;Y:W &#65533;&#65533;&#65533;&#65533;c&#65533;&#65533;&#65533;&#65533;*&#65533;`&#65533;&#65533;	&#65533;&#65533;JxM&#65533;&#65533;&#65533;&#1179;&#65533;&#65533;&#65533;| ]&#65533;&#65533;&#65533;&#65533;&#65533;eP&#65533;&#65533;&#65533;&#65533;&#65533;&#1401;L&#65533;&#65533;U&#65533;&#65533;Km&#65533;Y4&#65533;7<>&#65533; %&#65533;~l&#65533;&#65533;&#65533;&#65533;| &#65533;5m&#65533;f&#65533;`&#65533;&#65533; WD&#65533;&#65533;&#556;_l&#65533;&#65533;&#65533;&#65533;&#65533;a&#65533;8b]2&#65533;&#65533;'&#65533;Yy&#65533;I&#65533;|&#65533;V&#65533;	4=&#65533;&#65533;&#65533;g&#65533;7&#65533;&#65533;&#65533;\&#65533;y&#65533;sX&#65533;Z&#65533;&#65533;	&#65533;&#65533;&#65533;&#65533;&#65533;&#65533;y&#65533;W&#65533;&#65533;v&#65533;]&#65533;&#65533;
8i&#65533;(&#65533;&#65533;z&#65533;&#65533;&#65533;&#65533;&#65533;&#65533;]&#65533;qpH&#65533;&#65533;V1
}P&#65533;&#65533;M`&#65533;&#65533;#kt&#65533;D$o&#65533;M&#65533;&#65533;&#65533;O&#65533;&#65533;Vlv &#65533;B|&#65533; &#65533;&#65533;&#65533;m&#65533;&#65533;=&#65533;&#65533;&#65533;o&#65533;2#&#65533; &#65533;j&#65533;9G&#65533;&#65533;&#65533;X&#65533;&#65533;v&#65533;	&#65533;&#65533;&#65533;&#65533;&#65533;&#65533;}&#65533;&#65533;&#65533;O&#65533;&#1653;&#65533;&#1921;&#65533;&#65533;O@&#65533;i0l&#65533;&#65533;&#65533;

~o&#65533;&#65533;&#65533;&#65533;&#65533;5&#65533;&#65533;G&#65533;&#65533;J&#65533;~&#1410;4&#65533;&#65533;&#65533;H&#65533;&#65533;&#65533;Y&#65533;"&#65533;&#65533;&#65533;&#65533;&#65533;&#65533;S&#65533;&#65533;&#65533;&#65533;1&#65533;m~&#65533;GO&#65533;-&#65533;T1&#65533;&#65533;&#65533;&#65533;}&#65533;&#65533;(0{&#65533;&#65533;&#65533;<&#65533;f&#65533;`&#65533;0&#65533;"&#65533;&#65533;|&#65533;&#862;]&#65533;&#65533;&#65533;&#65533;Z1
Qy&#65533;w&#65533;n&#65533;&#65533; &#65533;&#65533;&#65533;EG&#65533;9= 5N&#65533;6>&#65533;6.P&#65533;&#65533;]&#65533;yV>&#65533;LX&#65533;&#65533;d^&#65533;[A&#65533;$&#65533;&#65533;S^&#1761;&#65533;X&#65533;&#65533;&#65533;&#65533;&#65533;&#65533;9&#65533;&#65533;&#65533;&#65533;&#65533;&#65533;N&#65533;SQk~&#65533;%&#65533;Tx(&#65533;[&#65533;&#65533;&#65533;&#65533;&#65533;~&#65533;x&#65533;TA&#65533;k&#65533;&#65533;&#65533;&#65533;&#65533;&#65533;&#65533;&#65533;&#65533;&#1917;&#65533;&#65533;;&#65533;&#65533;f!&#65533;&#2013;&#43054;&#172;&#65533;&#65533;0&#65533;~&#48670;&#48830;&#65533;&#65533;&#65533;&#65533;&#65533;&#65533;&#65533;&#65533;>&#65533;&#65533;^&#65533;&#65533;~&#65533;&#542;&#65533;&#702;&#65533;&#65533;&#65533;&#65533;&#65533;&#65533;&#65533;&#65533;&#65533;&#65533;>&#65533;&#65533;^&#65533;&#65533;~&#65533;&#1566;&#65533;&#1726;&#65533;&#65533;&#65533;&#65533;&#65533;&#65533;&#65533;&#65533;&#65533;&#65533;>&#65533;&#65533;^&#65533;&#65533;~&#65533;&#65533;&#65533;&#65533;&#65533;&#65533;&#65533;&#65533;&#65533;&#65533;&#65533;&#65533;&#65533;>&#65533;&#65533;^&#65533;&#65533;&#65533;&#65533;a&#65533;&#65533;&#65533;&#65533;&#65533;&#65533;&#65533;&#65533; &#65533;?&#65533;_&#65533;&#65533;&#65533;&#65533;
&#65533;&#65533;&#65533;&#65533;&#65533;&#65533;&#65533;?&#65533;~&#65533;&#61728;&#65533;&#65533;&#65533;&#65533;&#65533;&#65533;&#65533;&#65533;&#65533; &#65533;"?&#65533;$_&#65533;&&#65533;`q&#65533;/&#65533;+&#65533;.&#65533;&#65533;0&#65533;2&#65533;?&#65533;4_&#65533;6&#65533;&#65533;&#65533;&#65533;:&#65533;<&#65533;&#65533;>&#65533;&#65533;@&#65533;&#65533;&#65533;&#65533;D_&#65533;F&#65533;H&#65533;&#65533;J&#65533;&#65533;L&#65533;&#65533;N&#65533;&#65533;J&#65533;N&#65533;&#65533;T_&#65533;P&#65533;X&#65533;&#65533;Z&#65533;&#65533;\&#65533;&#65533;^&#65533;&#65533;`&#65533;b?&#65533;d_&#65533;f&#65533;`&#728;&#65533;&#65533;l&#65533;&#65533;n&#65533;&#65533;p&#65533;r&#65533;&#65533;a&#65533;&#65533;s&#65533;x&#65533;&#65533;z&#65533;&#65533;|&#65533;&#65533;~&#65533;&#65533;&#65533;&#65533;&#65533;?&#65533;&#65533;_&#65533;&#65533;&#65533;&#65533;o&#65533;&#65533;&#65533;&#65533;&#65533;&#65533;&#65533;&#65533;&#65533;&#65533;&#65533;&#65533;&#65533;?&#65533;&#65533;_&#65533;&#65533;&#65533;&#65533;&#65533;&#65533;&#65533;&#65533;&#65533;&#65533;&#65533;&#65533;&#65533;&#65533;&#65533;&#65533;&#65533;&#65533;_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543;&#65533;&#703;&#65533;&#65533;&#65533;&#65533;&#65533;&#65533;&#65533;&#65533;&#65533;&#65533;?&#65533;&#65533;_&#65533;&#65533;&#65533;&#1567;&#65533;&#1727;&#65533;&#1828;&#65533;&#65533;&#65533;&#65533;&#65533;&#65533;&#65533;&#65533;?&#65533;&#65533;P&#65533;&#65533;&#65533;&#65533;&#65533;&#65533;&#65533;&#65533;&#65533;&#65533;&#65533;&#65533;&#65533;&#65533;&#65533;&#65533;?&#65533;&#65533;_&#65533;&#65533;&#65533;&#65533;&#65533;&#65533;&#65533;&#65533;&#65533;&#65533;&#65533;&#65533;&#65533;&#65533;&#65533;&#65533;&#65533;&#65533;&#65533;&#65533;&#65533;&#65533;&#65533;&#65533;&#65533;O&#65533;&#65533;O&#65533;&#65533;O&#65533;&#65533;O&#65533;&#65533;? &#65533;H&#65533;@&#65533;D&#65533;P&#65533;B&#65533;>&#65533;Q&#65533;D&#65533;-^&#280;Q&#65533;F&#65533;=~&#65533;&#65533;&#65533;%M&#65533;,YG&#65533;J&#65533;-]&#65533;&#65533;S&#65533;L&#65533;5m&#65533;&#281;S&#65533;N&#65533;=}&#65533;T&#65533;P&#65533;E&#65533;E&#65533;&#65533;(&#576; !&#65533; O ,0 X b&#65533;  &#65533; &#65533;H&#65533;&#65533;&#65533;&#65533;*\&#560;&#65533;&#199;#J&#65533;H&#65533;&#65533;&#65533;%&#65533;`&#65533;&#561;&#65533;&#463; C&#65533;I&#65533;&#65533;&#595;(S&#65533;\&#626;&#65533;&#204;&#65533;&#65533;&#65533;I&#65533;&#65533;&#859;8s&#65533;&#65533;&#627;&#65533;M&#65533;}
J&#65533;&#65533;&#1123;H&#65533;*	T&#65533;&#1191;P&#65533;J&#65533;J&#65533;&#65533;&#1382;V&#65533;j&#65533;&#693;&#65533;&#1519;&#65533;&#65533;K&#65533;&#65533;&#1651;hE&#65533;M&#758;&#65533;&#1783;p&#65533;&#65533;K&#65533;&#65533;&#1915;x]&#65533;&#65533;&#65533;4&#65533;&#2047;&#65533;&#65533;&#65533;S&#65533;&#65533;&#200;{%&#1812;&#65533;&#65533;&#464;#K&#65533;&#632;&#65533;&#65533;&#728;3k&#65533;X&#65533;q&#65533;&#864;C&#65533;&#65533;&#65533;&#65533;3&#65533;&#1128;S&#65533;&#65533;k&#65533;1&#65533;&#65533;&#65533;c&#734;&#1909;ui&#1588;s&#65533;&#65533;}&#65533;&#65533;&#65533;&#1212;&#65533;&#65533;&#65533;&#65533;&#65533;&#65533;&#275;+_N&#65533;&#65533;q%&#1027;2&#65533;N&#65533;&#65533;@&#65533;&#65533;3Z&#65533;&#925;9v&#65533;&#65533;&#203;&#65533;&#65533;&#65533;&#65533;s&#65533;&#65533;&#65533;_&#65533;~u&#65533;#0?0h &#65533;H&#65533;&#65533;&#65533;5&#65533;&#65533;)a>&#65533;&#65533;(&#65533;&#65533;h&#65533;&#65533;&&#65533;&#65533;&#65533;6&#65533;&#65533;&#65533;F&#65533;`X}&#65533;E &#65533;&#65533;&#65533;&#65533;v&#65533;&#65533; &#65533;(&#65533;$&#65533;h&#65533;t&#65533;8&#1408;4D&#65533;&#65533;&#65533;&#65533;&#1400;^t8
&#65533;&#65533;<&#65533;vVy&#65533;!&#65533;&#65533;
	( &#65533;&#65533;&#65533;&#65533;Lr&#65533;#F9&#65533;@&#65533;&#65533;C&#65533;g&#65533;E A&#65533;&#65533;16``&#65533;(&#65533;d&#65533;i&#65533;h&#65533;&#65533;&#65533;
-&#65533;p&#65533;A_&#65533;Vv,&#65533;&#65533;@ 1&#65533;&#1059;&#65533;&#65533;*&#34820;(,&#65533;&#65533;&#65533;e Uz&#65533;&#1434;p&#65533;g;j&#65533;&#65533;&#65533;&#65533;%&#226;'&#65533;
&#31268;&#65533;	&#65533;[&#65533;&#65533;i)&#65533;p*&#65533;&#65533;
&#65533;&#65533;&#1511;"&#65533;j&#65533;&#65533;&#65533;^&#65533;&#65533;>d&#65533;&#65533;[&#65533;&#65533;Z$&#65533;&#65533;&#65533;*&#65533;&#65533;&&#65533;&#65533;&#65533;6;(&#65533;&#65533;&#65533;pk&#65533;&#65533;&#65533;&#65533;C&#65533;Vh!&#65533;&#65533;&#65533; X&#65533;&#65533;&#65533;&#65533;k&#65533;&#33432;h&#65533;&#65533;Rk&#65533;&#65533;Nz&#1750;&#65533;&#65533;&#65533;&#65533;*&#426;/h&#65533;&#65533;&#65533;&#65533;+&#65533;&#65533;/&#65533;&#1214;&#65533;&#61134;&#65533;&#65533;&#13686;&#1147;'&#65533;&#65533;j&#2046;&#65533;&#65533;&#1338;\&#65533;&#65533;#&#65533;&#65533;&#65533;O&#65533;+&#65533;&#65533;1&#65533;Y&#65533;&#65533;YV&#65533;2i&#65533;	&#65533;As&#65533;1&#65533; f&#65533;&#1974;{{&#65533;&#65533;}&#65533;&#65533;&#65533;&#975;U&#65533;f&#65533;D=3&#65533;0&#65533; ]Y&#65533;V&#65533;-&#65533;1&&#65533;3&#65533;T&#1458;&#1142;f}k&#65533;GS+&#206;L{&#65533;&#65533;&#65533;&#65533;a&#65533;&#65533;V&#65533;&#65533;]&#65533;a&#65533;&#65533;&#65533;&#1832;&#65533;&#65533;&#65533;*&#65533;@&#65533;&#65533;&#65533;&#65533;&#65533;i&#65533;-x&#1599;&#65533;&#3508;q&#1909;&#65533;<&#65533;&#65533;&#65533;=X$&#65533;P/&#65533;&#65533;e&#65533;g&#65533;&#65533;q&#65533;&#65533;x&#65533;&#65533;W&#65533;&#65533;&#65533;&#65533;d&#65533;|&#1651;&#65533;&#522;&#65533;&#65533;&#65533;&#65533;N&#65533;k&#65533;&#65533;&#65533;2&#65533;
)&#65533;&#65533;&#65533; x&#65533;;!&#65533;b&#65533;&#65533;&#65533;z&#65533;!&#65533;.&#65533;&#65533;&#65533;7&#65533;|v&#65533;&#65533;z&#65533;&#441;&#65533;&#65533;{&#65533;&#65533;b&#65533;&#65533;%&#65533;u &#65533;*&#65533;&#65533;&#65533;&#65533;&#65533;|&#65533;B&#65533;:&#65533;&#65533;&#65533;|&#65533;A^&#1772;mQ&#65533;Q&#65533;}&#65533;&#65533;+&#65533;&#65533;&#65533;&#65533;&#65533;?&#65533;&#195;&#65533;
&#1470;]&#65533;~&#65533;&#65533;R&#65533;&#65533;&#65533;&#65533;&#65533;o&#65533;&#65533;&#65533;'HAAuNk&#65533;c&#65533;&#65533;b&#65533;&#65533;&#65533;t&#65533;&#65533;IyN0&#65533;&#65533;&#65533;K&#65533;&#65533;`W&#65533;&#65533;v&#65533;M[&#65533;&#65533;&#65533;A&#65533;t&#1024;'3&#65533;&#65533;X&#65533;a=&#65533;k)&#65533;&#65533;&#65533;&#65533;&#65533;&#65533;7&#65533;&#65533;`1B@w&#65533;&6&#65533;j&#65533;`d&#65533;.&#65533; &#65533;
$&#65533;k2&#65533;&#65533;fKdE@ &#323;&#65533;&#65533;D&#65533;&#65533;a&#65533;&#65533;&#65533;&#65533;-&#65533;q[^D\D&#65533;&#65533;&#429;&#65533;t&#65533;&#2026;bd&#65533;&#65533;&#65533;\&#65533;&#65533;8&#65533;9&#65533;&#65533;!v&#65533;P&#65533;&#65533;4&#65533;&#65533;>~<&#65533;'I&#65533;Jhh2&#65533;&#65533;8&#65533;DR&#65533;&#65533;r&#65533;&#65533;(IK&#65533;&#65533;&#65533;
`FM&#65533;&#65533;&#65533;33&#65533;&#65533;F&#65533;A&#65533;N&#65533;&#805;\&#65533;v&#279;9d&#65533;&#65533;&#65533;!&#65533;c&#65533;&#65533;P&#65533;&#65533;]&#65533;&#65533;#D]:&#65533;2&#65533;{&#65533;c&#65533;`&#65533;Th\&#65533;J&#65533;*&#65533;R&#65533;&#1116;g&#65533;&#65533;&#65533;r&#1668;u3&#65533;&#65533;:&#65533;&#65533;&#65533;%Pa&#65533;&#65533;&#65533;<I&#65533; &#65533;$&#65533;0p`&#65533;pd&#65533;&#65533;~&#65533;Ez&#65533;&#65533;&#65533;&#65533;9&#65533;&#65533;	i&#65533;[&#65533;*%&#65533;	h&#65533;Q3&#65533;&#65533;''4&#65533;&#65533;&#65533;&#65533;&#65533;
&#65533;&#65533;&#65533;&#65533;QA&#65533;Mb&#65533;i&#65533;t%&#65533;DJ38&#65533;&#65533;&#65533;&#65533;,&#65533;&#65533;&#65533;1k&#1645;P - &#65533;Dd&#65533;{&#65533; &#65533;b&#65533;n&#65533;du&#1308;&#65533;&#65533;&#65533;&#65533;&#65533;&#65533;&#65533;&#65533;&#65533;&#65533;&#410;r&#65533;r&#65533;h&#65533;Z&#65533;Sn&#65533;&#65533;d;]N&#65533;wTg&#65533;&#65533;:&#65533;q&#65533;m\p&#65533;&#65533;&#660;rp&#1369;MM&#65533;Ce&#65533;&#65533;1f,&#65533;*T,m&#65533;9e&#65533;&#65533;Y&#65533;&#65533;&#1414;p.&#65533;*&#65533;[&#65533;jB&#65533;r&#65533;I&#65533;&#65533;2&#65533;J0&#65533;o4&#65533;&#65533;~&#65533;z&#65533;&#65533;&#25765;)&#65533;^R &#65533;&#65533;*&#65533;X~cl\&#65533;&#65533;&#65533;&#65533;Ki&#65533;&#65533;&#65533;<H&#65533;&#65533;&#65533;S&#65533;=R&#65533;Q&#65533;=&#65533;I&#65533;&#65533;&#65533;j
&#65533;HO&#65533;h&#65533;&#65533;"M&#65533;r&#65533;&#65533;&#65533;&#65533;&#65533;&#65533;&#65533;i{k&#759;N&#65533;x&#65533;u-&#65533;&#65533;&#65533;\&#65533;U#l&#65533;>R&#65533;&#65533;&#65533;&#65533;&#65533;&#1375;&#65533;&#65533;&#1463;&#65533;}V&#65533;&#65533;R&#65533;&#308;o&#65533;u\&#65533;&#65533;&#65533;&#65533;&#65533;&#65533;&#65533;&#65533; &#65533;fL&#65533;:&#1274;&#65533;&#65533;T&#65533;&#65533;*&#65533;S&#65533;&#65533;&#65533;&#365;k<b&#65533;&#65533;F%k&#65533;7&#65533;a&#65533;W&#65533;&#65533;;0&#65533;&#15040;J&#65533;1[&#309;&#65533;(`&#65533;&#65533;6&#65533;&#65533;&#65533;&#65533;&#65533;&#65533;&#65533;&#65533;&#65533;&#65533;&#65533;&#65533;&#65533;&#65533;bo&#65533;&#65533;@$T &#65533;X&#65533;&#65533;&#65533;&#57530;B&#246;&#65533;0&#65533;/&#65533;&#65533;L&#65533;&#65533;u&#65533;&#65533;&#65533;{&#65533;&#65533;[?%Y&#65533;&#65533;t*3&#65533;&#65533;&#65533;/W&#65533;&#65533;h~&#65533;&#65533;x\)#/&#65533;&#65533;:&#65533;pK&#65533;T,&#65533; &#65533;&#65533;&#65533;]&#65533;&#65533;&#65533;>&#65533;&#65533;Z&#65533; &#65533;&#65533;&#65533; &&#65533;}(m&#65533;&#65533;sQExb&#65533;&#65533;&#65533;I$<&#65533;&#1254;`&#65533;&#65533;LJ&#65533;+Y0&#65533;k&#65533;&#65533;&#65533;&#65533;$=JC&#65533;&#65533;&#65533;&#65533;&#65533;E&#65533;'=&#65533;9&#65533; &#65533;u&#65533;#&#65533;S0&#65533;ZV&#65533;&#1446;&#65533;4&#65533;&#65533;&#65533;8&#498;&#65533;&#65533;&#65533;0J&#65533;n&#1579;&#65533;&#65533;n]&#65533;\3&#65533;&#65533;b&#65533;
&#65533;`&#65533;0:&#65533;&#65533;
&#594; &#65533;&#65533;IO
x&#65533;&#65533;&&#65533;_#&#1178;&#65533;&#65533;9&#65533;&#65533;6&#65533;oe{&#65533;&#1130;&#65533;&#65533;&#65533;&#65533;&#862;&#65533;&#65533;p&#488;Y&v&#65533;&#65533;t&#65533;&#65533;&#65533;h&#65533;&#65533;&#65533;&#65533;m&#65533;&#65533;&#1728;&#65533;&#65533;&#65533;&#65533;&#65533;kun&#65533;&#65533;&#65533;&#65533;&#65533;&#65533;&#65533;<qV&#65533;&#65533;&#65533;Z	&#65533;&#65533;ok&#65533;&#65533;)&#65533;&#65533;IPmD&#65533;&#65533;K&#65533;&#65533;&#65533;&#65533;n9&#1324;tw&#65533;&#65533;f&#1866;rq&#65533;&#65533;#>&#65533;r dj&#65533;L/R&#65533;S\&#65533;&#65533;[>&#65533;&#65533;&#65533;&#65533;H&#65533;&#65533;&#65533;&#65533;&#65533;&#65533;&#65533;&#65533;5W&#65533;&#65533;&#65533;&#65533;&#65533;
&#65533;i&#65533;&g1&#65533;&#65533;^df&#65533;3?&#65533;
&#65533;n%&#65533;W&#65533;r:&#65533;0&#65533;&#65533;&#65533;&#65533;&#65533;&#65533;&#65533;&#65533;*&#65533;&#65533;&#65533;f&#65533;&#65533;K&#1481;%&#65533;Z?&#65533;&#65533; K&#65533;&#65533;&#65533;@&#65533;yz&#65533;n&#65533;Wg&#65533;&#65533;'\`&#65533;i&#65533;&#65533;>&#65533;&#750;&#65533;&#65533;&#65533;:c(&#65533;]a&#65533;&#65533;y&#65533;&#1907;&#2035;&#65533;&#65533;&#65533;&#65533;&#65533;&#65533;&#1501;&#65533;,&#195;&#65533;	>7&#65533;$z&#65533; &#65533;&#65533;U]&#65533;>&#65533;&#65533;K&#65533;&#1101978;&#65533;O&#65533;/&#65533;q&#65533;~&#65533;{Pv&#65533;f&#65533;W;&#65533;\`&#65533;&#65533;&#65533;~3&#65533;&#421;@&#65533;^<&#65533;+&#65533;&#65533;k&#65533;~1&#65533;E&#65533;&#65533;&#65533;&#65533;U&#65533;5~&#65533;&#65533;&#65533;&#65533;&#1022;&#65533;&#65533;x&#65533;&#65533;&#65533;)&#65533;j&#65533;|w&#65533;&#65533;&#255;&#65533;&#65533;&#65533;~g&#65533;J`&#65533;&#65533;&#65533;k&#65533;&#65533;&#65533;&#65533;0Su &#65533;G~g[1"yDuN&#65533;.8&#65533;&#65533;#s&#65533;$j&#65533;&#65533;&#65533;&#65533;Q+@&#65533;&#65533;&#65533;&#65533;{e=&#65533;&#65533;"&#65533;f%5Q8c&#65533;Davxl&#65533;m&#65533;#&#65533;&#65533;&#128;&#65533;-5&#65533;&#65533;R&#1940;Y&#65533;Un4&#65533;y&#65533;&#65533;|a&#65533;O`4&#65533;&#65533;2<+s&#65533;s09&#65533;&&#65533;@&#65533;)@&#65533;>%&#1267;~&#65533;'3 &#65533;&#65533;T&#65533;=h&#65533;8eZ&#65533;sd&#65533;l<f&#65533;/&#65533;*(xMH49L&#1717;QlX#	&#65533;x&#65533;Pd\&#65533;&#65533;&#65533;&#65533;.&#65533; k1&#65533;R#B&#65533;&#65533;r&#65533;&&#65533;&#196;5&#1543;h&#65533;&#65533;&#65533;&#65533;t&#65533;8&#65533;&#65533;&#65533;&#65533;&#65533;T&#65533;&#65533;`&#65533;<.&#65533;P&#65533;eS8&#65533;u&#65533;vMq\&#65533;&#65533;XE&#65533;&#65533;O&#65533;17xI&#16862;&#65533;&#65533;&#65533;&&#65533;&#65533;C&#65533;T.Pd&#65533;vO-@d&#65533;&#65533;`&#65533;&#65533;X&#65533;&#65533;&#65533;!>DFpw&#65533;&#65533;9&#65533;&#65533;&#1291;&#65533;x&#65533;&#65533;&#65533;2&#65533;H&#65533;\&#65533;}PA&#65533;&#195;?:&#65533;{b&#65533;=>&#65533;-&#65533;&#65533;"&#65533;Z&#65533;&#65533;8&#65533;&#65533;w&#65533;Yzq1&#65533;>&#65533;&#65533;&#65533;@&#65533;&#65533;s&#65533;&#65533;&#65533;ks&#65533;%&#65533;39 &#65533;2&#65533;&#65533;&#65533;X&#65533;uU&#65533;(G&#65533;&#65533;3,&#65533;&#65533;o&#65533;&#65533;7&#65533;&#65533;;&#1609;h&#65533;S&#65533;&#65533;\D!R&#65533;.&#65533;&#65533;FB&#65533;@]nf&#65533;We<s&#65533;&#65533;Wc)  &#65533;(B&#65533;&#65533;P&#65533;&#65533;1&#65533;&#65533;&#65533;&#65533;+&#65533;WSq&#65533;&#65533;&#65533;EJ&#65533;+&#65533;W&#65533;&#65533;^	&#65533;`&#65533;&#65533;&#65533;q<&#65533;h &#65533;&#65533;A&#65533;C)F&#65533;&#65533;&#65533;c|Pa&#65533;&#65533;@v &#65533;x .&#65533;P5i&#65533;WuS&#65533;Dv(&#65533;&#65533;&#65533;c'&#65533;9F&#65533;b&#65533;&#65533;&#65533;&#65533;x&#65533;Ho@&#65533;x6	2$&#65533;^&#65533;_&#65533;>&#326;B|&#1623;b(0&#65533;&#1609;&#65533;y&#65533;&#65533;&#65533;Q6&#65533;{T&#65533;&#65533;&#405;]&#65533;4&#65533;XJ3&#65533;36&#65533;&#65533;%5Z&#65533;b&#65533;&#65533;&#65533;&#65533;w$&#65533;9&#65533;YG`&#65533;(&#65533;&#65533;&#65533;&#65533;&#65533;A -&#65533;6k&#65533;&#65533;&#65533;&#65533;&#65533;	&#65533;&#65533;&#65533;O&#65533;t &#65533;V&#65533;&#65533;%&#65533;}Rc&#65533;M&#65533;&#65533;&#65533;&#1281;jh&#65533;u&#65533;E&#65533;&#65533;&#65533;;bl&#65533;&#65533;&#65533;&#65533;&#1640;&#65533;&#65533;d&#65533;:RZA&#65533;&#65533;$&#65533;RV Q&#65533;BtQ&#65533; 	xS&#65533;&#65533;1&#65533;<&#65533;	&#65533;k&#65533;N&#65533;&#65533;^g3&#1118;h&#65533;&#65533;H &#65533;e&#65533;&&#65533;&#65533;`uj&#65533;&#65533;&#65533;|&#65533;F&#65533;&#65533;&#65533;&#65533;&#65533;C*&#65533;_$}B&#65533;&#65533;.&#65533;&#65533;&#65533;G;U&#65533;-R&#65533;&#65533;&#1672;&#65533;G)&#65533;:&#65533;K&#65533;&#65533;&#65533;4&#65533;x4&#65533;&#65533;&#1412;&#65533;''&#65533;)Q&#65533;&#65533;&#65533;&#65533;%&#1048;	z"^&&#65533;&#65533;wKX{8&#65533;&#65533;sr&#65533;<&#65533;&#1009;5&#65533;~K&#65533;&#65533;y&#65533;&#65533;L&#65533;R&#65533;&#65533;-:&#65533;&#65533;&#65533;&#65533;#+&#65533;^F&
W":`d&#65533;S&#65533;.v&#65533;&#345;&#65533;zZ&#65533;&#65533;fuW:V&#65533;b&#65533;&#65533;&#65533;'&#65533;&#65533;(&#65533;v&#65533;&#65533;0&#65533;&#65533;&#65533;&#65533;Z`&#65533;'1&#65533;&#65533;&#65533;&#65533;Y&#31075;9:^:&#65533;&#65533;&#65533;
&#65533;&#65533;I(M&#65533;&#65533;C&#65533;&#65533;&#65533;\z<&#65533;/a&#642;pXbr8&#65533;Bv&#65533;&#65533;?9&#65533;&#65533;%&#65533;	&#65533;x~d-5&#65533;l&#65533;&#65533;`C&#65533;&#65533;&#1696;&#65533;&#453;jJ@&#65533;Z&#65533; &#65533;&#65533; &#65533;eo&#65533;:Q:0w&#65533;1W&#65533;&#65533;&#65533;&#65533;=M&#65533;&#65533;&#65533;&#65533;b&#65533;&#65533;q&#65533;&#65533;`&#65533;x&#65533;&#65533;&#65533;&#65533;Zj&#65533;&#65533;,&#65533;&#65533;&#65533;D&#65533;]&#1231;DJ*&#65533;&#65533;&#65533;&#65533;0&#65533;&#65533;&#65533;&#65533;r&#65533;]&#65533;&#65533;&#65533;j&#65533;&#65533;p&#65533;k&#65533;&#65533;C{&#65533;i&#65533;&#65533;S&#65533;6k&#65533;70&#65533;r&#65533;&#65533;L&#65533;4t&#65533;&#65533;d&#65533;&#65533;&#65533;9`&#65533;58&#65533;o&#65533;&#65533;(1&#65533;@&#65533;3&#65533;y"&d&#65533;	&#65533;&#65533;&#65533;&#65533;&#65533;&#65533;&#65533;&#65533;&#65533;&#65533;E&#65533;&#65533;&#65533;x&#65533;&#65533;{E&#65533;&#65533;mZymi&#20045;A&#65533;zw&#65533;Y&#65533;&#65533;q&#65533;7{&#65533;&#65533;z&#65533;O8&#65533;A&#65533;1&#65533;h&#65533;%&#65533;&#65533;&#65533;jf&#65533;&#362;G&#65533;&#65533;a0&#65533;w&#65533;&#65533;&#65533;&#65533;Pk&#65533;&#65533;AUK&#65533;&#65533;&#65533;;gJ&#65533;I&#65533;Sf&#65533;8p&#65533;&#65533;< '&#65533;bK&#65533;w&#65533;jE&#65533;hj&#65533;&#65533;Yv2&#307;;&#1761;q&#744;&#65533;+&#65533;&#65533;&#65533;dd&#65533;&#65533;&#65533;Yf+&#65533;{Z~&#65533;&#65533;&#65533;&#65533;&#65533;)&#65533;&#65533;kSP&#65533;&#65533;K&#65533;Z&#65533;I&#65533;J&#65533;t3&#65533;3&#65533;&#65533;EK&#65533; SuS43&#65533;Kn}+'&#1941;&#65533;[&#65533;&#65533;G&#65533;&#65533;b&#65533;&#65533;&#65533;&#1396;&#65533;&#65533;&#65533;c&#65533;{`H3hp&#65533;
16*'&#65533;B&#65533;.k#&#65533;&#1514;&#65533;&#65533;&#65533;&#65533;&#65533;/&#65533;{&#65533;&#65533;&#65533;K&#539;&#65533;U&#65533;&#65533;U7{M8&#65533;' |&#65533;K*F&#65533;&#65533;&#65533;&#1067;&#65533;, Sf&#65533;&#65533;&#65533;+&#65533;&#65533;U&#65533;&#65533;&#65533;C&#65533;X&#65533;B&#65533;&#65533;&#582;&#65533;&#65533;&#65533;&#65533;4&#1272;k &#65533;&#65533;&#65533;0&#65533;oC&#65533;(6P&#65533;&#65533;&#65533;&#65533;&#65533;d&#65533;&#65533;Y &#65533;28&#65533;&#65533;&#65533;[&#65533;us|&#65533;&#65533;&#65533;oR&#65533;&#65533;&#65533;&#65533;C;F#&#65533;&#65533;&#1046;C&#65533;&#65533;&#65533;&#65533;&#65533;&#65533;k&#65533;"l&#65533;$&#65533;)&&#65533;&#65533;&#65533;W&#65533;&#65533;&#65533;C&#65533;&#65533;A&#65533;H&#65533;&#65533;%a&#65533;; `&#65533;(&#643;:&#65533;$&#65533;&#65533;XS&#65533;&#65533;*;&#376;&#65533;&#319;&#65533;&#57888;&#65533;CM&#65533;#&#65533;{&#65533;&#65533;&f&#65533;&#65533;;\&#65533;W,&#65533;&#65533;<&#65533;t&#65533;`/&#65533;&#65533;&#65533;>&#65533;H&#65533;v&#1517;&#65533;&#65533;&#65533;#&#65533;(&#65533;&#65533;&#65533;<wO&#65533;r&#65533;3o&#65533;l&#65533;4&#65533;&#65533;8s&#763;h&#65533;&#65533;t_&#65533;>&#65533;&#65533;S&#65533;+&#65533;k&#65533;&#65533;&#65533;wsruK&#65533;A4&#65533;d&#65533;L&#65533;&#65533;&#65533;&#65533;v&#65533;;T&#65533;&#299;&#65533;&#65533;a&#65533;]&#65533;&#65533;D7,l&#65533;&#65533;
&#65533;&#65533;
&#65533;U&#65533;&#65533;1&#65533;<&#65533;6#L&#65533;&#65533;&#65533;#&#65533;p&#65533;&#65533;&#65533;To#av@&#65533;cKk&#65533;&#65533;&#65533;X&#65533;)&#65533;&#65533;7$&#65533;UR}1&#768;:@&#65533;&#457;&#65533;J&#65533;&&#65533;\&#65533;Al&#65533;&#291;&#809;C&#65533;{&#65533;%&#65533;&#65533;&#65533;]&#65533;&#65533;&#65533;,&#65533;&#65533;&#65533;&#65533;z)&#65533;&#65533;D&#65533;&#65533;&#65533;qW&#65533;&#65533;&#65533;*&#65533;&#65533;w_R&#65533;&#65533;&#65533;&#850;&#65533;&#65533;)E&#65533;&#693;&#65533;;@&#65533;&#65533;&#65533;&#1511;&#65533;<&#65533;{&#65533;,&#1449;&#65533;&#65533;kQ&#1445;n&#65533;&#65533;M&#65533;Tw&#65533;m&#65533;>_&#65533;6&#65533;&#65533; &#65533;L&#65533;&#65533;&#65533;&#65533;C&#65533;dL&#65533;&#65533;&#65533;F&#65533;&#65533;&#65533;#&#65533;&#65533;r&#65533;&#65533;Kq&#65533;&#1027;{&#65533;U'&#65533;&#65533;&#65533;{&#65533;&#65533;&#65533;*'&#65533;'LZ	&#65533;.%e&#1700;&#65533;l&#65533;bCU&#65533;'8&#65533;&#65533;~&#65533;&#65533;q&#65533;&#65533;&#28991;4&#65533;DmC5}&#65533;1\`&#1915;|&#65533;&#65533;D&#65533;&#65533;#&#65533;&#65533;&#65533;*3&#65533;z&#65533;&#65533;&#65533;&#10986;&#65533;&#65533;R&#65533;y&#65533;d&#65533;&#1095;H&#65533;&#65533;&#65533;@v&#65533;&#65533;%&#65533;e%&#65533;wEU&#65533;yhj&#65533;!Kd&#65533;&#65533;&#65533;5&#65533;&#65533;4&#859;&#65533;BUWb&#65533;&#65533;THX&#65533;;&#65533;*V&#1183;&#65533;9&#65533;h&#65533;p&#1816;&#65533;&#65533;&#65533;&#65533;&#65533;&#65533;&#65533;&#65533;&#65533;&#1678;:&#65533;&#65533;M&#65533;&#65533;&#65533;Kj&#65533;MX&#65533;&#65533;v&#65533;=*&#1782;&#65533;&#65533;&#65533;&#65533;&#65533;z&#1788;&#65533;F&#332;&#65533;k&#65533;&#65533;&#65533;lp&#65533;&#65533;&#65533;F&#65533;0&#65533;"l&#65533;&#65533;E&#65533;v&#65533;4&#65533;f&#545;L=&#65533; &#1891;&#65533;Z&#65533;-&#65533;Wif)"&#65533;&#65533;-w{&#65533;d&#65533;9/&#65533;&#65533;J&#65533;&#65533;&#65533;&#65533;+&#65533;/ &#65533;*&#65533; &#65533;&#65533;Q&#65533;&#233;&#65533;&#65533;&#65533;&#65533;&#65533;ng:K@&#65533;&#65533;&#65533;&#65533;&#65533;&#2000;|&#65533;&#65533;Lhv&#65533;&#65533;&#65533;S		^&#65533;&#65533;&#65533;,Xx&#65533;P&#65533;U&#65533;z&#65533;;&#65533;&#65533;l&#65533;&#65533;&#65533;,3&#65533;&#65533;&#65533;6~&#13136;&#65533;@&#1560;&#65533;&#65533;HUe&#65533;z!s@	&#65533;&#65533;	&#65533;&#65533;&#65533;P&#65533;uS&#65533;&#65533;6&#65533;\&#65533;..v&#65533;b&#65533;k&#65533;&#65533;&#65533;&#65533;
&#65533;&#65533;
f&#65533;	&#65533;tu&#188;5 S[
&#65533;&#65533;&#65533;<2&#65533;&#65533;&#65533;I&#65533;/&#65533;x7&#65533;&#65533;&#65533;S&#65533;&#65533;c&#65533;E&#65533;&#65533;&#65533;~ &#65533;&#65533;&#65533;&#65533;&#65533;&#65533;&#65533;v&#65533;'?&#65533;@&#65533;&#65533;7&#65533;ff&#1981;.l&#65533;h&#65533;1&#65533;&#65533;.&#65533;&#65533;\&#65533;P&#65533;P&#65533;	&#65533;&#65533;&#65533;7&#65533;:&#65533;&#65533;4L&#65533;&#65533;&#65533;&#65533;a&#1689;&#65533;&#65533;&#65533;$5.&#65533;&#65533;&#65533;q&#65533;\&#65533;&#65533;6|p&#65533;n&#65533;&#65533;.x&#65533;&#65533;:&#65533;;&#65533;&#65533;&#65533;DPZ0&#65533;&#65533;&#65533;&#65533;&#65533;lJ&#65533;B&#163;&#1764;&#65533;{&#65533;BY0~&#65533;.'p@&#65533;&#65533;m &#65533;n&#65533;&#65533;Q&#65533;2&#65533;p&#65533;}T&#65533;X&#65533;}&#65533;&#65533;lP&#65533;&#65533;&#65533;&#65533;&#65533;&#65533;m&#65533;R&#65533;0&#65533;M=	&^0e0N&#65533;&#65533;&#65533;.&#65533;&#65533;[&#65533;-&#65533;&#65533;n,:K&#65533;c&#65533;&#65533;>l&#65533;&#65533;&#65533;&#65533;&#65533;&#65533;n&#65533;-&#65533;
&#65533; &#65533;&#65533;6&#65533;&#65533;&#65533;&#65533;"&#65533;]&#65533;y&#65533;&#65533;&#65533;&#65533;*&#65533;&#65533;!&#65533;6&#65533;H\&#65533;&#65533;L&#65533;x&#65533;&#65533;!&#1548;V?&#65533;!&#65533;&#65533;&#65533;&#65533;&#65533;&#65533; &#65533;&#65533;&#65533;OM&#65533;&#65533;&#65533;&#65533;&#65533;&#65533;&#65533;h?4&#65533;&#65533;H9&#65533;:A&#65533;?O;?Q&#65533;j+qaO&#65533; &#65533;&#65533;g&#65533;j&#65533;&#65533;&#65533;&#65533;&#65533;5&#65533;&#65533;@&#65533;&#65533;&#1029;G&#65533;8&#65533;&#65533;&#65533;&#65533;&#65533;L&#952;<ro&#65533;|&#65533;l&#65533;&#65533;&#65533;(&#65533;+u>&#966;&#65533;&#65533;j&#65533;&#65533;9&#65533;&#65533;&#65533;&#65533; &#65533;&#65533;&#65533;p0h&#65533;&#65533;&#65533;0&#65533;O\LE` &#65533;&#65533;&#65533;&#65533;\O&#65533;U&#65533;&#65533;&#65533;&#65533;!	&#65533;|)PtO&#65533;&#65533;&#1040;-FL&#65533;A&#65533;&#760338;P&#65533;Jd&#65533;&#65533;&#65533;.}&#65533;&#65533;&#65533;O&#65533;&#65533;_&#65533;v&#65533;6&#223;&#65533;&#65533;&#65533;&#65533;<&#65533;&#963;&#65533;&#65533;&#704;&#65533;{&#65533;&#65533;&#65533;1z&#65533;&#65533;&#65533;&#65533;
&#65533;0
}&#65533;&#65533;&#65533;&#65533;&#65533;&#65533;wPN&#65533;&#65533;&#65533;&#65533; p&#65533;f&#65533;O&#65533;&#65533;	&#65533;	&#65533;&#65533;&#65533;&#65533;&#65533;o&#65533;&#65533;&#65533;&#65533;T.B&#65533;&#65533;O&#65533;&#65533;@&#65533;@e]+&#65533;t&#65533;mv`&#65533;U&#65533;&#65533;P&#65533;&#65533;&#65533;&#65533;_&#65533;OC/y&#65533;&#65533;&#65533;&#65533;&#65533;/P&#65533;R&#65533;%&#65533;~&#65533;&#65533;&#65533;&#65533;&#65533;&#65533;&#65533;&#65533;&#65533;&#65533;?
&#65533;OCc&#65533;s&#65533;&#65533;&#65533;&#65533;R-`H&#65533;o&#65533;&#65533;~&#65533;&#65533;&#65533;&#65533;&#65533;&#65533;K&#65533;&#1631;&#65533;LS&#65533;&#65533;5&#65533;&#65533;OhX&#1061;&#65533;&#65533;&#65533;	&#65533;.&#65533;&#65533;&#65533;&#48639;&#65533;	&#65533;K&#65533;&#65533;o&#65533;9&#65533;`&#65533;&#65533;_&#65533;&#65533;&#65533;O(&#65533;~&#65533;&#65533;&#65533;
7&#65533;&#65533;&#65533;	&#65533;&#65533;}P&#65533;~&#65533;&#65533;uTW&#65533;&#65533;&#65533;Q&#65533;&#65533;&#65533;?&#65533;`&#65533;&#65533;&#65533;&#65533;&#65533;&#65533;/&#65533;&#65533;&#65533;	&#65533;/&#65533;&#65533;&#65533;	&#65533;&#65533;&#65533;&#65533;&#65533;~ &#65533;&#65533;&#65533;&#65533;&#65533;&#65533; AL`0&#65533;{&#65533;&#65533;	B&#65533;&#65533;q&#65533;D&#65533;-&#65533;%&#1121;&#65533;>=&#65533;&#65533;R&#65533;H&#65533;%M&#65533;D&#65533;R&#65533;J&#65533;-]&#65533;&#65533;&#65533;!&#65533;Gl*&#65533;&#65533;&#294;&#65533; &#65533; &#65533;)S&#65533;P&#65533;E&#65533;E&#65533;TiB&#65533;1V,i&#65533;&#65533;G&#65533;T&#65533;^&#346;U&#65533;V&#65533;3k&#65533;T&#65533;&#65533;&#65533;	_&#65533;vE&#65533;V&#65533;Z&#65533;1->|&#65533;&#65533;dU?U&#65533;&#65533;&#347;W/L&#65533;&#65533;*&#65533;&#65533;&#65533;^&#133;:e-&#65533;u="&#65533;YrR&#65533;^&#65533;<;Y&#65533;f&#913;9tl&#65533;&#65533;h&#1189;w&#65533;&#65533;{&#65533;ri&#1453;]c&#65533;&#65533;l&#65533;x&#65533;&#65533;&#1460;&#1122;&#65533;&#65533;&#1725;}&#65533;\&#65533;&#65533;%a&#65533;$&#65533;&#65533;&#65533;p&#65533;&#861;?&#65533;&#65533;&#65533;&#65533;&#65533;&#65533;_&#478;]&#65533;v&#65533;@*A&#65533;]&#65533;x&#65533;&#65533;&#871;&#65533;be&#65533;&#65533;&#65533;&#1919;&#65533;_&#65533;|&#65533;&#65533;&#65533;&#65533;&#479;_&#65533;~&#65533;}&#65533;&#65533;0@M&#65533;o@D&#65533;&#65533;&#65533;Z.A&#65533;0&#65533;W&#65533;&#65533;B/&#65533;&#65533;2&#65533;C?1C
!DOD&#65533;&#65533;=Rd&#65533;E&#65533;&#65533;&#65533;Ofz&#65533;Fo$&#65533;[p&#65533;G&#65533;&#65533;G!&#65533;Lq#&#65533;D2I&#65533;dR&#65533;YP&#65533;&#65533;8%&#65533;&#65533;&#65533;>&&#65533;&#65533;&#65533;J-&#65533;&#65533;K/&#65533;2L1&#65533;&#1265;L&#65533;&#65533;D3&#65533;&#65533;&#65533;KM7&#1988;3N9&#31027;N;&#65533;&#65533;3O7G1&#65533;O>&#65533;&#65533;36A%4&#65533;AE&#65533;&#65533;PEe&#65533;P&#65533;&#65533;l&#65533;	/3&#65533;&#65533;F/]SK7&#1364;&#65533;N=&#65533;&#65533;&#65533;PETRO-USUM&#65533;&#65533;V]&#65533;u&#65533;Xg&#65533;&#65533;UT&#65533;T&#65533;Zw&#65533;W_6Xau&#65533;X[&#65533;E&#65533;&#65533;dEM)Wg&#65533;&#65533;V&#65533;h&#65533;&#65533;V&#65533;j&#65533;&#65533;&#65533;Zj&#65533;&#886;[n&#65533;5Wo&#65533;w\r&#65533;57&#65533;r&#65533;U&#65533;&#65533;u&#65533;&#65533;(^y&#65533;&#65533;&#65533;^{&#65533;7_|&#65533;&#65533;W_&#65533;&#65533;7&#65533;&#65533;N&#65533;`&#65533;&#65533;&#65533;^&#65533;a&#65533;&#65533;8&#65533;&#65533;&#65533;b&#65533;-&#65533;&#65533;5&#1976;c&#65533;Y&#65533;=&#65533;d&#65533;MFy^&#65533;&#65533;e&#65533;_f9f&#65533;g&#65533;&#65533;&#65533;UB$&#65533;m&#65533;g&#65533;Zf&#65533;&#65533;&&#65533;h&#65533;&#65533;Fz&#35093;^&#65533;&#39327;&#65533;:j&#65533;&#65533;&#65533;&#65533;&#65533;j&#65533;&#65533;&#65533;:k&#65533;&#65533;&#65533;k&#65533;&#65533;;l&#65533;&#65533;&&#65533;l&#65533;&#65533;F;m&#65533;&#65533;f&#65533;m&#65533;&#1990;;n&#65533;w&#65533;&#65533;n&#65533;&#65533;&#65533;;o&#65533;&#65533;&#65533;o&#65533;&#65533;<p&#65533;'<e&#65533;G<q&#65533;g&#65533;q&#65533;&#65533;<r&#65533;'&#65533;&#65533;r&#65533;/&#65533;<s&#65533;7&#65533;s&#65533;?=t&#65533;G'&#65533;t&#65533;OG=u&#65533;Wg&#65533;u&#65533;_&#65533;=v&#65533;g&#65533;&#65533;v&#65533;o9w&#65533;}&#65533;w&#65533;&#65533;=x&#65533;&#65533;&#65533;x&#65533;7y&#65533;_&#65533;y&#65533;&#65533;&#35167;&#65533;&#65533;&#43903;>{&#65533;&#65533;~&#65533;&#65533;&#65533;|&#65533;&#65533;&#65533;|&#65533;&#65533;G?}&#65533;&#65533;g&#65533;}&#65533;&#65533;?~&#65533;&#65533;?z&#65533;&#65533;&#65533;?&#65533;&#65533;_1%&#65533;&#65533;&#991;J @&#65533;4&#65533;&#65533;&#65533;@&#65533;-&#65533;&#65533;L (&#65533;R&#65533;&#65533;&#65533;c` 1&#65533;&#65533;&#65533;&#65533;&#65533;[&#65533;&#65533;`-&#65533;&#65533;0&#65533;<aW&#65533;	&#65533;&#1029;/&#260;J`8&#65533;&#656;&#65533;3&#65533;&#65533;_&#65533;C&#65533;0%=&#65533;&#65533;&#65533;&#65533;C&#65533;&#65533;&#65533;'1"y&#65533;%&#65533;&#65533;&#65533;:|&#65533;&#65533;H&#65533;)&#65533;P&#65533;F&#65533;"&#65533;&#65533;"&1! !&#65533; P ,0 X b&#65533;  &#65533; &#65533;H&#65533;&#65533;&#65533;&#65533;*\&#560;&#65533;&#199;#J&#65533;H&#65533;&#65533;C(3j&#65533;&#561;&#65533;&#463; C&#65533;I&#65533;&#65533;&#595;(S&#65533;\&#626;&#65533;&#727;0c&#668;I&#65533;&#65533;&#859;8?&#65533;&#627;&#65533;&#991;@&#65533;
J&#65533;&#65533;&#1123;H[&#65533;L&#692;&#65533;&#1255;P&#65533;J&#65533;J&#65533;&#65533;&#898;V&#65533;j&#65533;&#693;&#65533;&#1519;`e.K&#65533;&#65533;&#1651;h&#1258;e9v&#65533;&#1783;p&#65533;&#669;&#65533;-&#1915;x&#65533;&#65533;&#65533;&#65533;.&#2047;&#65533;v&#65533;&#65533;%&#65533;+^&#824;q&#65533;&#200;K&#65533;L&#65533;&#65533;Z&#65533;&#65533;3k&#65533;&#65533;&#65533;)&#65533;&#928;C&#65533;&#65533;3&#65533;&#1256;S&#65533;&#65533;bz&#65533;&#65533;&#1520;C&#65533;M&#65533;&#65533;m&#65533;&#65533;o&#65533;&#65533;&#65533;;&#65533;&#65533;&#65533;&#65533;&#65533;&#65533;&#65533;{&#65533;&#65533;&#65533;&#65533;sB^&#65533;&#65533;&#65533;&#65533;&#65533;+&#65533;+&#65533;N&#65533;&#65533;&#65533;&#65533;&#65533;9"&#65533;&#957;;&#65533;&#65533;&#1591;{&#65533;O~&#65533;&#65533;&#65533;&#65533;&#1275;&#65533;&#574;&#65533;&#65533;&#65533;&#65533;&#65533;&#735;O&#65533;&#65533;&#65533;&#65533;&#65533;&#65533;&#65533;&#65533;/&#65533;t&#65533; (&#65533;&#65533;h&#65533;&#65533;&&#65533;FJ4X&#65533;ts&#65533;'&#65533;z'&#65533;!&#262;B&#407;x&#65533;W&#65533;&#65533;]H&#259;9`DCCH&#65533;&#65533;A*(&#65533;4&#65533;h&#65533;8&#65533;&#270;&#65533;p
'`&#65533;&#65533;P&#65533;&#65533;Hf&#65533;yGlhC.&#65533;&#65533;TVi&#65533;X&#1159;* $&#65533;\&#65533;A0&#65533;&#65533;&#65533;&#65533;K&#65533;&#65533;\
D$&#425;&#65533;<&#65533;&#65533;&#65533;`&#65533;&#65533;&#65533;&#65533;&#65533;&#65533;^&#65533;&#65533;@&#65533;&#272;&#65533;&#65533;&#65533;&#65533;F&#65533;9&#65533;i	'ld&#65533;&#65533;{6&#65533;&#65533;y&#65533;&#65533;&#65533;8` ,&#65533;&#23076;&#65533;j&#65533;&#65533;&#65533;&#35472;~&#65533;'&#65533;p&#65533;&#65533;&#65533;&#65533;a&#65533;&#65533;&#65533;&#65533;f&#65533;&#65533;&#65533;&#65533;&#65533;+&#65533;&#65533;&#65533;&#65533;&#65533;j&#65533;&#65533;&#65533;I&#25011;&#1178;&#65533;&#65533;i&#65533;fk&#65533;&#65533;&#65533;f{&#65533;&#65533;!&#65533;&#65533;$htl&#65533;&#642;&#65533;C&#65533;&#65533;&#65533;&#65533;	&#65533;`&#65533;&#65533; &#65533;:&#65533;&#65533;&#65533;&#27375;B1&#65533;&#43863;&#65533;B&#65533;,&#65533;&#65533;&#1579;&#65533;9&#65533;&#65533;&#65533;* &#65533;&*&#65533;f&#65533;&#65533;pl&#65533;P&#65533;&#65533;&#1151;&#65533;&#65533;&#65533;	HV|&#65533;&#65533;&#65533;&#65533; &#65533;&#65533;2&#65533;&#65533;N&#65533;e&#65533;p&#65533;s&#65533;&#65533;&#65533; 1&#65533;&#65533; &#65533;*&#65533;\-A/-[&#364;b&#65533;L&#65533;<p&#65533;P&#65533;+&#65533;pU&#65533;&#65533;(&#65533;<o&#65533;~&#65533;ubH&#65533;t&#65533;?u&#65533;*4&#65533;E,D&#65533;5 B&#65533;&#65533;&#65533;&#1792;4&#65533;&#65533;x&#13110;&#353;&#65533;&#65533;_Mj&#65533;&#65533;&#65533;0<&#65533;&#65533;;F&#65533;&#65533;&#65533;&#65533;C&#65533;d&#65533;&#65533;&#65533;&#65533;jtv&#65533;;&#1952;JD&#65533;d&#65533;&#65533;&#219;&#65533;&#65533;8&#65533;8&#65533;W=8&#65533;&#65533;Jnl&#65533;#&#65533;&#65533;B&#65533;&#761;4&#65533;		&#60462;,G&#65533;&#65533;&#62937;8C&#65533;&#65533;&#65533;&#65533;&#65533;B&#65533;&#65533;,&#65533;.*&#65533;#&#65533;&#65533;&#65533;&#65533;;&#65533;o}Zn&#65533;&#65533;&#65533;&#442;~3&#65533; )&#65533;B&#65533;&#65533;b&#65533;&#65533;&#65533;&#65533;G&#65533;&#65533;&#251;f^&#65533;&#65533;&#65533;%&#65533;&#65533;x&#65533;&#65533;=&#65533;b&#65533;&#65533;&#65533;#s~c&#65533;&#65533;c&#65533;xF&#65533;&#65533;^&#65533;&#10175;@&#65533;&#65533;&#65533;&#65533;jR&#65533;&#192;4&#65533;&#65533;&#65533;|&#65533;_&#65533;{&#65533;&#65533;8@&#65533;&#65533;&#65533; &#65533;&#65533;&#65533;@&#65533;1&#65533;u&#65533;&#65533;&#65533;-A0&#65533;)p&#65533;&&#65533;!&#65533;x&#65533;d&#65533;&#65533;&#65533;V0&#65533;&#65533;&#65533;[&#65533;k&#65533;&#65533;&#65533;7&#65533;&#65533;o#&#65533;;&#65533;&#65533;&#65533;B&#65533;a&#65533;&#65533;&#65533;W>
"(}\&#65533;L&#65533;.&#65533;&#65533;t&#65533;&#65533;hD&#65533;$q&#65533;h&#65533;&#65533;y&#65533;&#65533;= &#65533;
&#65533;&#65533;&#65533;&#565;+&#65533;n}&#1251;&#65533;&#65533;&#65533;E&#65533;<)&#65533;*i&#65533;&#65533;(&#65533;F$&#65533;-h	x&#65533;&#65533;PL&#1098;`&#65533;&#65533;&#65533;PEFowH&#65533;&#65533;&#65533;&#65533;&#618;,&#65533;Q&#65533;D&#65533;I`%&#65533;&#65533;&#65533;&#914;&#65533;&#65533;@&#65533;&#65533;'7&#65533;y0&#65533;&#65533;&#65533; ')&#65533;Z&#65533;&#65533;^&#65533;H"H&#65533;&#65533;&#1041;&#65533;&#65533;&#65533;&#65533;&#65533;+T&#65533;.&#65533;|&#65533;&#65533;&#65533;&#65533;;&#65533;&#65533;p&#65533;U&#293;4&#65533;IM &#65533;`{dI/KB&#65533;#in&#65533;&#65533;[$&#65533;&#65533;&#65533;A0X$1&#65533;Cv&#65533;N1&#65533;&#65533;h&#65533;MQr&#65533;K'1`&#65533;&#65533;wQ&#65533;H&#65533;I[b&#65533;,.@&#65533;&#65533;&#65533;Bib&#65533;?:&#65533;&#65533;&#65533;&#65533;f&#65533;&#65533;&#65533;&#173;&#1229;&#65533;B&#65533;&#65533;J`&#65533;&#65533;&#65533; >S_8&#65533;'8Z
q&#65533;(e(A&#65533;4&#65533;&#65533;mOi&#65533;&#65533;[&#65533;&#65533;?#D&#65533;X&#65533;E&#65533;OxU&#65533;&#65533;&#65533;4&#65533;&#65533;&#65533;&#65533;LPQT&#65533;&#65533;L&#65533;Rm&#65533;#lv&#65533;N&#65533;i&#65533;&#65533;&#65533;&#65533;nw&#65533;&#65533;&#65533;&#1017;L&#65533;&#65533;<4&#65533;}&#65533;JV&#65533;&#1613;&#65533;&#65533;L&#65533;u&#65533;&#65533;&#65533;&#65533;`Ep&#65533;A\&#65533;*VZz@&#65533;X-fFEJ&#65533;&#65533;)Sd&#65533;&#65533;U0C&#65533;&#1328;eM&#65533;%
&#65533;(FA&#65533;k'&#531142;S&#65533;&#65533;lP&#65533;&#65533;E&#65533;4aXQ&#65533;h&#65533;&#65533;9&#65533;&#65533;&#65533;$H&#65533;&#1062;r&#65533;&#65533;A&#65533;&#65533;T&#65533;&#65533;1&#65533;Z&#1265;&#65533;&#65533;&#65533;&#65533;&#65533;Hc&#65533;&#65533;&#65533;@I &#65533;&#65533;&#65533;&#65533;V'	&#65533;&#65533;&#65533;`&#65533;&#65533;L&#65533;p&#65533;\&#65533;&#65533;T(&#65533;&#65533;^&#65533;&#65533;&#65533;$&#65533;^&#65533;&#65533;&#42651;&#65533;zp&#65533;&#65533;&#65533;|d`J&#65533;&#65533;&#65533;Q&#65533;,`&#65533;K&#65533;&#65533;&#65533;&#65533;&#65533;&#65533;|&#65533;p`&#65533;X&#65533;&#65533;&#610;&#65533;W&#65533;$&#65533; lWm&#65533;&#65533;&#65533;v&#65533;&#65533;N&#65533;&#65533;&#65533;&#65533;,&#65533;3&#65533;{U@	&#65533;ZN]U&#65533;d0s$&#65533;<&#65533;.&#65533;&#65533; 1{&#65533;&#65533;&#1675;&#65533;r6 &#65533;&#1845;&#65533;L&#65533;7?l&#65533;dxDL&#65533;&#65533;&#65533;Yb|pps&#65533;&#65533;&#65533;u	U&#65533;&#65533;&#65533;&#65533;w&#65533;&#65533;&#65533;&#65533;&#65533;&#65533;&#65533;&#65533;&#65533;&#65533;/4+	7 <@CF&#65533;r&#65533;&#65533;/&#65533;&#65533;#i&#65533;&#65533;|2&#65533;E&#632;A&#65533;]&#65533;&#65533;&#65533;&#65533;&#65533;&#65533;&#65533;p&#65533;&#65533;&#65533;=&#65533;&#65533;OU  2&#65533;r{d&#65533;&#65533;&#65533;&#960;&#65533;1G0&#65533;Y&#65533;v&#65533;&#65533;2&#65533;{m &#65533;t&#65533;&#65533;&#65533;5&#65533;&#65533;C/I&#65533;&#65533;&#65533;p&#65533;&#65533;x:&#215;&#65533;,&#65533;&#65533;{&#65533;X&#65533;I#&#65533;&#65533;&#65533;&#65533;m&#65533;*&#65533;H&#65533;Z&#65533;&#65533;&#65533;}&#65533;&#65533;&#65533;I&#65533;&#65533;&#65533;&#65533;&#65533;<&#65533;pw&#65533;&#65533;T&#65533;&#44597;U&#65533;&#65533;b&#65533;GU
&#9954;&#65533;y&#65533;&#65533;V&#65533;Z&#65533;&#65533;F&#65533;q&#65533;U&#65533;
&#65533;P&#65533;^u{&#65533;="*m&#65533;&#65533;&#65533;&#65533;c&#65533;]&#65533;&#65533;&#65533;&#65533;&#590;&#65533;U&#65533;v&#65533;&#65533;&#65533;
&#278;&#65533;&#45463;&#65533;E&#65533;&#65533;(\1&#65533;&#65533;&#65533;!xb BU&#65533;&#65533;P&#65533;i&#65533;5&#65533;&#65533;c&#65533;c&#65533;=&#65533;g&b&#65533;{/&#65533;&#65533;&#65533;&#65533;<E &#65533;p[{&#65533;&#65533;&#65533;&#65533;mc/N&#65533;&#65533;&#65533;&#1518;-3&#65533;C&#927;&#65533;&#65533;\o- 7bQ&#65533;&#65533;&#65533;V&#65533;&#65533;%iM&#65533;&#65533;&#65533;&#65533;&#65533;Ea&#529;j&#65533;&#65533;N;&#65533;_z&#65533;&#65533;&#65533;n&#65533;&#65533;g&#65533;xp&#65533;/4t&#65533;&#65533;&#65533;&#65533;&#65533;f
&#65533;&#65533;&#1538;.5&#65533;&#65533;y&#65533;&#65533;&#1320;&#65533;\&#65533;_&#65533;&#65533;&#65533;4 N&#65533;&#65533;$&#65533;&#65533;Y&#65533;&#65533;z&#65533;&#65533;Is'&#65533;&#65533;n&#65533;G!&#65533;85&#65533;B&#65533;&#65533;&#65533;a&#65533;&#65533;v&#65533;&#65533;&#65533;
&#65533;&#65533;>&#65533;&#65533;&#65533;&#65533;
n&#65533;&#65533;&#65533;&#65533;.|
&#65533;&#65533;v&#65533;">&#65533;[&#65533;&#65533;n&#65533;l}@&#65533;<>&#65533;]&#65533;&#65533;&#65533; &#65533;%&#65533;&#65533;&#65533;9/&#65533;o&#65533;&#65533;&#65533;=of&#1809;&#65533;9U'&#65533;J ~&#65533;&#65533;u&#65533;&#65533;&#65533;gLj'X!&#65533;&#65533;&#65533;Rs&#65533;a>&#65533;&#65533;c &#65533;1&#65533;&#65533;&#65533;&#65533;^&#65533;&#1607;&#65533;&#65533;=R5#&#65533;&#65533;&#1252;*;&#65533;6&#65533;A&#65533;r&#65533;[&#65533;&#65533;?&#65533;&#65533;X}&#65533;q&#65533; &#65533;&#65533;Z&#65533;:|&#65533;O&#65533;d&#65533;&#65533;&#65533;&#65533;';'v&#65533;&#65533;n&#65533;.&#199;c&#65533;S&#65533;[&#65533;  R&#65533;tC&#65533;g&#65533;s1H{#&#65533;J$q&#65533;&#65533;)&#65533; ~%&&#65533;c&#65533;&#65533;'k&#65533;RYQ&#65533;&#65533;6O&#65533;&#65533;5&#65533;&#65533;|&#65533;,&#65533;5&#65533;&#65533;#&#2038;p&#65533;2Q&#65533;&#65533;7&#65533;&#65533;j*&#65533;_!t&#65533;|;(f&#65533;&#65533;mr&#65533;P&#65533;s&#65533;&#65533;&#65533;FZ8>&#65533;&#1411;&#65533;&#65533;hT&#65533;v&#65533;As&#65533;b&#65533;!&#65533;uY&#65533;UNlgy&#65533;^As&#65533;R(i&#65533;&#65533;'&#65533;dsX&#65533;&#65533;Z&#65533;F-&#65533; ^&#65533;&#65533;&#65533;w&#65533;&#1350;&#65533;Q6]&#65533;_rxz&#65533;&#65533;&#65533;A&#65533;S&#65533;sH#V&#65533;&#65533;F&#65533;&#65533;&#65533;&#65533;K+&#65533;&#65533;&#65533;&#65533;'&#65533;C=.8IVE]&#386;&#65533;'T&#65533;6&#65533;&#65533;&#65533;T&#65533;&#65533;&#65533;&#65533;&#65533;&#65533;&#65533;,&#65533;&#65533;/&#65533;?&#65533;x&#65533;&#65533;{&#65533;&#65533;h%V&#65533;Lx{:&#65533;G&#65533;sU&#65533;i&#65533;^&#65533;9&#65533;w&#65533;y&#65533;4&#65533;7H&#65533;&#65533;o&#65533;&#65533;,M&#65533;v&#65533;x |&#29198;&#65533;&#65533;&#48392;&#65533;&#65533;&#65533;&#65533;l
&#65533;;&#65533;uX.w&#65533;Q|G&#65533;}&#65533;&#65533;Rd3&#65533;e9Tu&#65533;dq&#65533;&#65533;GZX^&#65533;tt&#65533;&#65533;&#65533;M`b&#65533;_&#65533;?&#65533;VtP&#65533;&E&#65533;&#65533;RqD&#65533;X69x&#65533;&#65533;\&#515;&#65533;D&#65533;HwF!&#65533;&#65533;&#65533;(&#65533;[C(&#65533;q&#1289;&#65533;vH&#65533;c&#65533;&#65533;fU&#65533;YF&#65533;&#65533;{&#65533;?-&#65533;t&#65533;9oiC&#65533;&#65533;jx&#65533;&#65533;&#65533;&#65533;&#65533;%E&#65533;Y&#65533;uR&#65533;&#65533;R@&#65533;(-!{*&#65533;'+&#65533;&#65533;}4I"&#65533;&#65533;&#65533;A&#65533;&#65533;8&#65533;&#65533;j&#65533;.&#65533;X&#65533;&#65533;&#65533;+yVp3N	&#65533;,!&#65533;)A&#65533;D`&#65533;W&#65533;&#65533;?H#$e*EX )&#65533;&#65533;K&#65533;^&#65533;_&#65533;&#65533;iyb&#65533;"&#65533;&#1494;y&#65533;&#65533;S&#65533;r&#65533;q&#65533;&#65533;y"&#65533;M&#65533;&#65533;c}hS&#65533;$&#65533;c=&#65533;$~&#65533;o&#65533;&#65533;j&#65533;Q&#65533;&#65533;&#65533;&#65533;&#65533;&#65533;o&#65533;&#65533;r&#65533;i&#65533;XzLA$%ot&#65533;&#65533;&#65533;Z&#65533;&#65533; 7G2a['&#65533;H&#65533;&#65533;1	U&#65533;&#24026;&#65533;m&#65533;%&#65533;&#65533;&#65533;r&#65533;&#65533;L3$ i&#65533;&#65533;WYS&#65533;UV&#65533;&#65533;&#65533;$Pv&#65533;&#65533;1&#65533;9&#65533;&#12764;zRH&#65533;I&#65533;Q|{&#65533;iL@&#65533;&#65533;}&#65533;&#1053;F&#65533;&#65533;&#65533;	&#65533;/Iv&#65533;&#65533;&#65533;&#65533;&#65533;q&#65533;&#65533;&#65533;/ J0TBA&#65533;%=&#1879; 4 z&#65533;&#1631;&#65533;y&#65533;OYBy|mh&#65533;&#65533;&#65533;&#65533;1&#65533;y&#65533;t&#65533;9QPqg &#65533;w#&#65533;)&#65533;&#65533;&#65533;gL8k&#65533;&#65533;&#65533;&#65533;x"U*&#1312;**&#65533;&#65533;&#65533;'~&#65533;&#65533;&#65533;&#65533;&#65533;v3&#65533;&#1540;&#65533;&#1549;[&#65533;&#65533;&#65533;&#65533;R&#65533;i"&#65533;~T&#65533;&#65533;4&#65533;F&#65533;&#65533;;!
&#65533;=&#65533;&#65533;&#65533;&#65533;$Pr&#65533;9;&#65533;&#65533;3&#65533;z&#65533;FFx&#65533;&#65533;&#65533;&#1500;p&#65533;r5W\y&#65533;&#65533;&#65533;&#1639;~jk&#65533;&#65533;u`&#670;&#65533;z1Y&#65533;8&#65533;>&#65533;&#65533;&#65533;&#65533;&#65533;C&#65533;i &#65533;"/&#65533;&#37719;&#65533;&#65533;&#65533;&#65533;W&#65533;S-&#65533;&#65533;'&#65533;&#65533;&#65533;&#65533;t&#65533;e&#65533;&#65533;j&#65533;&#65533;t&#65533;z&#65533;&t&#65533;P.&#65533;&#65533;&#65533;&#65533;H /&#65533;
 &#65533;WL&#65533;&#65533;&#65533;&&#65533;8&#590;&#65533;&#65533;&2&#65533;&#776;!w&#65533;(&#58922;&#583;&#65533;&#65533;	&#65533;&#65533;&#65533;&#65533;[&#65533;_YL1Zi&#65533;&ou&#65533;&#65533;w&#65533;&#65533;H&#65533;N&#65533;&#65533;~&#65533;1&#65533;Gd&#65533;L
&#65533;&#1045;&#65533;&#65533;P&#65533;&#65533;. )&#65533;&#65533;&#65533;&#65533;&#65533;:'W*&#65533;&#65533;&#65533;4&#65533;*UX&#65533;&#25262;&#1511;&#65533;$&#1710;&#65533;~R&#65533;&#65533;:&#65533;&#65533;q&#65533;&#65533;&#65533;&#65533; &#65533;&#65533;I&#65533;"u&#65533;zA&#65533;* &#65533;&#15110;&#65533;&#65533;	[&#65533;&#65533;&#65533;D&#39227;&#65533;&#65533;&#65533;&#65533;Yh&#698;{)"K&#65533;# &#65533;&#65533;8&#65533;&#65533;&#65533;p&#65533;_&#65533;&#65533;jo8&#65533;&#65533;&#65533;qWf&#65533;eS&#65533;&#65533;-&#65533;&#65533;$&#65533;86 &#65533;&#65533;=A&#65533;(&#65533;&#65533;&#65533;&#65533;&#65533;&#65533;&#65533;@&#65533;m&#65533;&#65533;m6&#65533;&#65533;V&#65533;&#65533;&#65533;f&#65533;j&#65533;[&#65533;h&#65533;A&#65533;.-&#65533;&#65533;&#65533;f{Nx>?
&#65533;(&#65533;&#65533;:\K&#65533;&#65533;w&#65533;&#65533;&#65533;*&#65533;&#1014;,&#65533;z;)r&#65533;~&#65533;&#65533;V&#65533;9&&#65533;&#65533;3lk&#65533;'&#65533;&#65533;&#65533;&#65533;&#65533;s&#65533;)&#2668;&#65533;*&Q&iC;&#393;&#65533;KNX&#65533;.1-&#65533;&#65533;M&#65533;&#65533;&#65533;&#65533;X6X&#65533;&#65533;&#65533;4&#65533;&#65533;Q&&#65533;(w	&#65533;?`2&#65533;t&#65533;$&#65533;5o&#65533;&#65533;a&#65533;&#65533;~H&#314;&#564;$&#65533;&#65533;&#682;&#65533;&#65533;O&#65533;&#65533;D&@z&#65533;&#65533;&#65533;FKi&#65533;[S&#65533;`F2[O&#65533;;&#65533;&#65533;&#65533;{J:$&#65533;&#65533; }&#65533;&#1788;&#65533;i&#65533;&&#65533;&#65533;g M &#65533;&#65533;{&#65533;&#65533;&#65533;&#65533;&#65533;&#65533;I&#65533;'&#1146;&#65533;&#65533;CCAJ!&#65533;&#65533;&#65533;c&#65533;+&#65533;g4&#65533;&#65533;9&#65533;&#65533;
y&#65533;&#65533;&#65533;;&#65533;)&#65533;&#65533;&#65533;+u&#65533;&#65533;E&#65533;3&#65533;C&#65533;&#65533;>&#1078;B4E&#65533;1a&#65533;&#65533; ,&#65533;Q&#65533;&#65533;&#65533;&#65533;&#65533;&#65533;&#1659;&#65533;*&#65533;-&#65533;[&#65533;-&#65533;&#65533;&#65533;&#65533;&#1906;C&#65533; ,U~%&#65533;C&#65533; &#65533;q&#65533;(&#65533;*<&#65533;&#65533;&#65533;&#65533;&#65533;0<&#65533;&#65533;;&#65533;6Q&#220;+&#65533;&#65533;&#65533;&#65533;&#65533;&#65533;L&#65533;&#65533;?l&#65533;&#65533;7&#313;KjH:1&#65533;&#65533;f&#65533;&#709;L&#65533;c&#65533;&#509;e&#65533;{&#65533;_l&#65533;C&#187;@&#65533;&#65533;x[t&#65533;X|T&#422;&#65533;8&#65533;&#65533;LFP&#65533;&#65533;&#65533;s:&#65533;&#65533;Z&#65533;.&#65533;&#65533;&#65533;g&#65533;&#65533;&#65533;:Zy&#65533;^&#65533;&#493;Y&#65533;&#65533;Li&#1804;J+u0E&#65533;&#65533;&#65533;&#65533;oLu&#65533;&#1768;&#65533;K+&#65533;Uum&#65533;&#575;C&#585;&#65533;&#65533;M&#65533;P&#65533;G&#65533;,&#65533;q&#65533;[&#65533;l&#65533;<&#65533;/:&#65533;&#837;&#650;k&#65533;&#65533;&#65533;&#65533;M&#65533;?&#65533;)&#65533;&#65533;&#65533;KAC&#65533;&#65533;&#584;&#65533;&#65533;&#296;&#65533;&#65533;b&#65533;"{&#504;&#831;&#65533;>&#65533;\&#777;Y&#65533;&#65533;K&#65533;&#829;e&#65533;&#775;,0&#65533;&#65533;&#65533;SC&#65533;&#65533;%t&#65533;&#65533;&#65533;&#521;&#65533;&#847;wOFG@&#65533;&#65533;Wq&#65533;ddH0&#65533;`&#65533;R&#65533;&#65533;{&#65533;3	&#65533;&#532;B&#65533;&#65533;&#65533;&#65533;&#65533;a&#65533;&#65533;&#65533;&#65533;	;&#65533;&#65533;&#65533; r]&#65533;&#893;&#65533;&#65533;&#65533;:&#65533;@s&#65533;AB{z&#65533;,,#&#65533;&#65533;&#65533;&#65533;&#65533;&#65533;DW %&#65533;&#65533;&#753;Z&#65533;C&#65533;&#65533;&#65533;'&#65533;&#65533;y&#65533;b1TO&#1938;&#65533;&#65533;\.&#65533;+&&#65533;&#65533;&#65533;&#65533;&#65533;pp&#65533;&#65533;&#65533;u&#65533;|&#65533;&#65533;&#1106;&#65533;&#65533;&#65533;u&#65533;4mF6&#65533;&#636;J,KQ.&#65533;v&#65533;[xG&#65533;v&#65533;&#65533;P3[l&#65533;&#44692;&#65533;&#65533;&#65533;&#65533;&#65533;>&#65533;&#65533;29&#65533;&#65533;&#65533;&#65533;:8&#65533;&#65533;&#65533;_&#65533;|a5&#65533;&#65533;g@	G}&#65533;&#65533;&#65533;&#65533;	1&#65533;z&#65533;&#65533;!&#65533;9&#65533;O&#65533;i)&#65533;3ET&#65533;0!&#65533;1 w-O&#65533;r&#65533;&#65533;&#507;D&#65533;P&#65533;ak&#65533;z)&#65533;Rz&#65533;&#65533;D&#65533;&#65533;V&#65533;lRm&#65533;&#65533;&#65533;TV&#65533;&#65533;&#65533;G&#65533;&#1644;&#65533;O&#65533;S&#65533;&#65533;Q1&#65533;C&#65533;*-&#65533;&#65533;$,&#65533;O-G (-&#65533;&#65533;&#65533;&#65533;&#65533;P&#65533;&#65533; Z&#65533;.&#1443;&#65533;(O&#65533;&#65533;&#65533;&#65533;,&#65533;d&#65533;&#65533;OuF9J&#65533;;&#65533;G&#65533;&#480;v;&#65533;&#65533;&#65533;X|&#65533;	&#65533;h&#65533;&#1179;f/Nt2JVR&#65533;M&#65533;&#931;t&#65533;<{&#65533;&#65533;&#65533;F&#65533;&#65533;&#65533;&#65533;'
x&#65533;.&#65533;)&#65533;]a&#65533;&#65533;_&#65533;&#65533;&#65533;&#65533;sl&#65533;}[R&#65533;&#65533;&#65533;&#65533;&#65533;I<5&#1917;zu|&#65533;&#65533;&#65533;y,i03&#65533;&#65533;&#65533;A&#243;q|]&#65533;&#65533;&#1346;nX\&#65533;&#65533;{&#65533;&#65533;&#65533;1J&#65533;&#65533;y,&#65533;&#65533;&#65533;G~&#65533;4+m1&#1697;0&#65533;P q&#65533;&bp
[&#65533;&#65533;(&#65533;/w&#65533;&#65533;(&#65533;Gm&#65533; &#65533;&#65533;&#479;&#65533;oC&#65533;TB&#65533;!&#65533;&#17280;&#65533;&#65533;*&#65533;&#65533; &#65533;r&#65533;&#65533;&#65533;;Q*&#65533;F&#65533;mb&#65533;.&#65533;&#65533;&#604;&#65533;&#65533;&#65533;;&#65533;|~&#65533;&#65533;_&#65533;{&#65533;&#315;4vM&#65533;&#65533;&#65533;`&#65533;&#65533;?&#65533;&#65533;&#65533;&#65533;&#65533;&#65533;&#65533;hO=&#65533;5&#65533;]H&#65533;~&#65533;&#887;&#65533;&#65533;h&#65533;Z&#65533;&#65533;P}&#65533;&#65533;o&#65533;&#65533;p<y&#65533;&#65533;&#65533;N`'&#65533;&#65533;h&#65533;&#65533;&wP&#65533;&#65533;T&#65533;&#65533;`&#1528;&#65533;U&#65533;S&#65533;j&#65533;&#65533;&#65533;>&#65533;|p	&#65533;'&#65533;H.)&#65533;&#65533;&#65533;&#65533;&#65533;&#65533;	&#65533;.3&#65533;&#65533;B4``&#65533;v&#65533;&#65533;d&#65533;&#65533;&#65533;&#65533;{X&#65533;&#65533;4&#65533;&#65533;6&#65533;o&#65533;op&#65533;&#65533;.&#65533;&#65533;&#65533;&#65533;&#65533;.&#65533;|P&#65533;&#65533;&#1980;&#65533;v1&#65533;KE&#65533;Ngt"&#65533;	&#65533;&#65533;&#65533;^E&#65533;&#65533;j>$o&#938;&#65533;&#65533;&#65533;&#65533;&#65533;&#65533;&#65533;&#65533;Fm&#65533; &#65533;&#65533;-Z&#65533;&#65533;&#65533;&#65533;&#65533;^&#65533;&#65533;&#65533;2&#65533;/&#65533;&#65533;&#65533;&#65533;&#65533;mp&#65533;&#65533;&#65533;d&#65533;&#65533;r&#65533;&#65533;@<&#65533;&#65533;F*&#65533;3'&#65533;&#65533;e&#65533;&#65533;8&#65533;&#65533;&#65533;*&#65533;VZ&#65533;%"Q&#65533;~&#65533;.&#65533;a&#65533;&#65533;&#65533;&#65533;&#65533;U&#65533;G&#65533;h&#65533;bz&#65533;&#65533;N&#65533;&#65533;&#65533;&#65533;&#65533;M&#65533;&#65533;&#65533;&#65533;1&#65533;"=&#65533;r&#65533;\,p&#65533;&#65533;Q'O&#65533;_f7*&#65533;&#65533;n&#65533;&#65533;O&#65533;&#65533;K&#65533;C&#65533;f&#65533;&#65533;jf&#65533;\EP`~Om&#65533;&#65533;)&#65533;&#65533;I&#65533;h&#65533;&#1691;&#65533;N&#65533;&#65533;&#65533;&#65533;&#65533;s&#65533;&#65533;	&#65533; &#65533;6_&#65533;&#65533;&#65533;&#65533;&#65533;&#65533;&#253;&#65533;,&#65533;&#65533;*&#65533;&#65533;&#214879;&#65533;G&#65533;&#65533;&#65533;R&#65533;K&#65533;[&#65533;&#65533;&#65533;&#61376;m&#65533;B[>O&#65533;b&#65533;|&#65533;-&#65533;&#65533;&#65533;&#65533;&#65533;9&#65533;=&#65533;8+&#65533;&#65533;&#65533;&#65533;V&#65533;&#65533;_&#65533;&#65533;&#448;&#65533;&#65533;&#65533;1&#65533;K&#65533;&#65533;&#65533;&#65533;;p|&#65533;	&#65533;	E
&#65533;M&#65533;&#65533;r~&#65533;&#65533;cP$X&#65533;&#65533;A&#65533;	.d&#65533;&#65533;&#65533;C&#65533;%N&#65533;&#65533;&#65533;H&#65533;&#65533;G>0&#65533;`&#65533;#KDV$Y&#65533;&#65533;I&#65533;)U&#65533;&#65533;&#65533;&#65533;&#65533;K&#65533;B&#780;H&#65533;&#65533;&#65533;&#65533;t>&#65533;$pQ'>A&#65533;P&#65533;a&#202;&#65533;!fqQ&#65533;&#65533;&#65533;&#65533;LeY&#65533;&#65533;U&#65533;YWI&#65533;t	 <&#65533;&#65533;&#65533;&#65533;&#65533;Y&#65533;i&#65533;*\6&#65533;&#65533;c/5&#65533;@Q&#65533;&A'&#65533;&#65533;&#65533;&#65533;&#43061;&#65533;&\8a
&#65533;&#65533;j&#65533;&#65533;c&#515;&#65533;M>(A&#65533;&#315;x3&#65533;&#65533;$&#65533;&#65533;&#65533;A&#65533;#&#65533;&]&#65533;t&#65533;
&|&#65533;&#65533;&#65533;k&#1585;&#65533;&#65533;L,&#65533;&#65533;&#65533;&#65533;M&#65533;&#65533;}B&#65533;&#65533;{&#65533;,Jc&#65533;&#65533;W&#65533;ob.&#1110;&#65533;
&#65533;&#65533;O&#65533;&#65533;E(p}Z&#65533;&#65533;w&#65533;&#65533;&#65533;o&#65533;P&#65533;n&#65533;&#65533;:L '=&#591;+&#65533;t&#65533;&#65533;&#65533;&#65533;&#65533;?1G	&#65533;H&#65533;?&#1322;&#65533;&#65533;h&#65533;!&#65533;TH6&#65533;o>&#984;C&#65533;&#65533;&#65533;&#65533;pC&#65533;T a&#65533;&#65533;&#65533;"&#65533;CK&#65533;&#65533;&#65533;&#65533;&#65533;&#65533;H  $B&#65533;&#65533;>h9&#65533;<&#65533;0Cs&#65533;q%K&#65533;&#65533;&#65533;&#65533;&#65533;&#65533;zf&#65533;X&#65533;pI&#65533;qH(&#65533;T&#65533;&#65533;A@&#65533;&#65533;&#65533;&#65533;D&#65533;j&#65533;H&#65533;&#65533;qI&#65533; &#65533;1&#65533;
&#65533;C&#65533;-&#65533;2&#705;x&#65533; s&#65533;N&#65533;&#673;&#65533;K0&#65533;%&#65533;@&#65533;kh&#65533;@/Lh&#65533;&#65533;T&#65533;T&#65533;&#65533;Z&#65533;&#65533;	rb&#65533;E+u&#65533;&#65533;&2&#65533;&#65533;Z&#65533;&#65533;&#65533;SKC&#23532;&#65533;h&#65533;@R$.uU(1&#65533;&#65533;&#65533;
]&#65533;&#65533;&#65533;>]&#65533;U\eiW%"&#65533;&#65533;&#65533;u&#65533;(e5&#65533;&#1345;D&#65533;&#65533;Sb&#65533;&#65533;&#65533;&#65533;^&#65533;&#65533;@&#65533;`&#65533;$g&#65533;&#65533;&#65533;D&#65533;&#65533;V0#X&#65533;V\^&#65533;5&#65533;Mf&#65533;U&#65533;,;&#65533;&#65533;Z&#65533;&#1429;w^z&#65533;mm\rw&#65533;w_~&#65533;&#65533;U&#65533;&#65533;E
`6&#65533;`)dQ&#65533;v&#65533;a&#65533;I|&#65533;x&#65533;&#65533;A "&#65533;xc&#65533;&#65533;;B&#65533;&#65533;Cyd&#65533;&#65533;%&#65533;d&#65533;S&#1450;&#65533;&#65533;&#65533;@Be&#65533;c&#65533;y"&#65533;g&#65533;&#65533;f&#65533;*7g&#65533;{Fyg&#65533;&#65533;&#65533;&#65533;&#65533;&#65533;h&#65533;V5i&#65533;&#65533;6&#65533;&#65533;$&#65533;&#65533;z&#65533;U&#65533;&#65533;&#65533;x&#65533;&#65533;&#65533;O[&#65533;&#65533;&#65533;k&#65533;&#65533;&#65533;&#65533;&#65533;6&#65533;&#65533;&#65533;F{m&#65533;a#&#65533;V&#65533;&#1750;{n&#65533;&#65533;WP&#65533;&#65533;{&#62840;M&#65533;o&#65533;|p&#65533;7&#65533;p&#65533;W|^?w&#65533;q&#65533;#&#65533;|r&#65533;+&#65533;&#65533;r&#65533;3&#65533;"&#65533;&#65533;-&#65533;I&#65533;C}t&#65533;K7&#65533;t&#65533;SW}u&#65533;[w&#65533;u&#65533;c&#65533;}v&#65533;k&#65533;&#65533;&#65533;&#65533;s&#65533;}w&#65533;{&#65533;&#65533;w&#65533;&#65533;~x&#65533;7~&#65533;&#65533;pW^w&#65533;w&#65533;y&#35031;~z&#43767;&#65533;&#65533;&#1755;&#65533;&#65533;z&#65533;&#65533;&#65533;{&#65533;&#65533;'&#65533;&#65533;&#65533;7&#65533;|&#65533;&#65533;W}&#65533;&#65533;w&#65533;}&#65533;&#65533;T@&#65533;_'&#65533;&#65533;&#65533;&#65533;&#65533;&#65533; P&#65533;$`x@&P&#65533;4&#65533;D&#65533;@FP&#65533;&#65533;`-xABA&#65533;&#65533;&#65533;`=&#65533;&#65533;A&#65533;P&#65533;#$a	MxB&#65533;P&#65533;+da7&#65533;B&#65533;P&#65533;3&#65533;amxC&#65533;P&#65533;;&#65533;a}&#65533;C Q&#65533;C$b&#65533;x&#65533;c%Q&#65533;Kdb&#65533;&#65533;D(FQ&#65533;S&#65533;b&#65533;xE,fQ&#65533;[&#65533;b&#65533;&#65533;E0&#65533;Q&#65533;c$c&#65533;xF4&#65533;Q&#65533;kdc&#65533;&#65533;F8&#65533;Q&#65533;s&#65533;c&#65533;xG<&#65533;Q&#65533;{&#65533;c&#65533;&#65533;G@R&#65533;&#65533;$d!&#65533;D&R&#65533;&#65533;dd#&#65533;HHFR&#65533;&#65533;&#65533;d%-yILfR&#65533;&#65533;&#65533;d'=&#65533;IP&#65533;R&#65533;&#65533;$e)MyJTR&#65533;&#65533;de+]&#65533;&#65533;UJD&#65533;&#65533;e-myK\&#65533;R&#65533;&#65533;&#65533;e/}&#65533;K`S&#65533;&#65533;$f1&#65533;yLd&S&#65533;&#65533;df3&#65533;&#65533;LhFS&#65533;&#1044;H&#65533;yMl-fS&#65533;&#65533;&#65533;f7&#65533;&#65533;Mp&#65533;S&#65533;&#65533;$g9&#65533;yNt&#65533;S&#65533;&#65533;dg;&#65533;&#65533;Nx&#65533;S&#65533;&#65533;g=&#65533;)&#65533;&#65533;  !&#65533; O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u>&#65533;J&#65533;&#65533;&#1387;X&#65533;j&#65533;&#693;&#65533;&#1519;`&#202;K&#65533;&#65533;&#1651;h&#1258;]&#758;&#65533;&#1783;p&#65533;&#669;&#65533;u&#65533;&#1915;&#65533;&#65533;&#65533;&#759;&#65533;&#2047;&#65533;L&#65533;&#65533;a&#65533;x&#65533;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543;O&#65533;f&#65533;&#65533;&#65533;&#65533;&#65533;&#1023;&#65533;&#65533;&#65533;E&#1984;V&#65533;Sg&#65533;=T&#65533;&#65533;&#65533;-&#65533;&#65533;T7&#65533;0G$X&#65533;fH&#65533;&#65533;&#65533;&#65533;(&#65533;&#65533;$&#65533;h*ah&#65533;Uu&#65533;"z&#65533;&#65533;&#65533;
!&#65533;P&#65533;*L&#65533;&#65533;G*
&#65533;&#65533;&#65533;&#65533;HC&#65533;'9&#65533;%&#65533;@&#65533;z&#1621;CT&#65533;&#65533;"&#65533;Tv'$&#65533;&&#65533;&#65533;&#65533;\n &#65533;L&#65533;&#65533;$fPN%eAU&#65533;&#65533;&#1806;W&#65533;&#65533;&#65533;pj&#65533;e&#65533;9Rh&#65533;&#65533;&#422;&#65533;j&#65533;)&#1822;&#840;e&#65533;sv	&#65533;
I &#65533;&#65533;&#65533;&#65533;E&#65533;&#2019;&#65533;F*&#65533;E2&#65533;B+&#65533;S&#65533;x&&#65533;}6&#39460;&#65533;j*B&#65533;&#65533;&#65533;)	q&#65533;i&#65533;&#65533;&#65533;&#65533;iF&#65533;&#65533;&#65533;&#31613;%&#65533;)&#65533;#P&#65533;k&#65533;&#65533;&#65533;&#65533;&#65533;-&#65533; &#305;K^D&#65533;&#65533;;&#65533;&#65533;&#65533;&#65533;&#65533;&#65533;&#65533;*&#65533;8&#65533; !&#65533;&#65533;&#65533;l&#65533;8&#65533;0&#65533;&#65533;aFk.mmV&#65533;&#65533;&#65533;&#65533;&#65533;&#65533;B	&#65533;;&#65533;&#65533;&#65533;&&#65533;&#65533;
<&#65533; 1$&#65533;&#313;&#214;&#65533;&#65533;&#65533;&#65533;n&#65533;/&#65533;&#65533;&#65533;DA&#65533;&#65533;D%4&#65533; &#65533; &#65533;&#65533;&#65533;&#65533;&#65533;&#1708;6&#65533;&#65533;p&#65533;\&#65533;l&#65533;.t&#65533;&#65533;&#65533;(o&#65533;&#65533;5&#65533;U4&#65533;)&#65533;&#65533;&#65533;.q&#65533;&#65533;D&#65533;&#65533;i&#65533;&#65533;~Eh&#65533;s6,pAt,&#65533;&#65533;
h &#65533;&#65533;6&#65533;&#65533;s&#65533;B&#65533; &#65533;&#65533;&#65533;&#65533;&#65533;B]&#65533;&#1632;&#65533;&#65533;&#65533;*&#65533;&#65533;X&#65533;.&#65533;"/h&#65533;2>&#65533;03T;&#65533;&#65533;&#65533;3&#65533;=|l'&#1668;{6&#65533;&#65533;p&#65533;}&#65533;X7
^a&#65533;50 uTO&#65533;&#65533;&#65533;M&#65533;&#65533;u&#65533;&#65533;&#65533;&#65533;'&{g&#65533;k&#65533;&#65533;&#65533;&#425;8&#65533;q&#65533;W&#65533;xN&#65533;&#65533;$&#65533;&#65533;a9&#65533;&#65533;3&#65533;&#65533;z&#65533;&#65533;&#65533;&#65533;o&#65533;]&#65533;"&#65533;&#65533;WK3&#65533;&#65533;&#65533;&#65533;&#65533;&#65533;&#65533;	&#65533;<1&#65533;&#65533;&#65533;&#65533;&#65533;&#65533;&#65533;0&#65533;mB&#135;/&#65533;H'&#65533;&#65533;Z%?,&#65533;&#65533;&#65533;&#65533;&#65533;N&#65533;&#65533;&#65533;no&#65533;Z[&#65533;&#65533;H&#65533;;&#65533;U&#65533;&#1934;&#65533;G@&#464;&#65533;!H&#65533;&#65533;L&#65533;&#65533;]&#65533;}&#65533;[&#65533;&#65533;P&#65533;&#65533;x. &#65533;;&#65533;&#65533;,&#65533;8&#65533;&#65533;&#65533;^&#65533;W&#65533;Y}&#65533;&#65533;(<&#65533;,e&#65533;&#65533;&#65533;
&#65533;&#65533;+&#65533;;&#65533;1&#65533;_&#65533;&#552922;&#65533;&#65533;z+&#65533;&#65533;&#65533;&#65533;.8&#65533;-&#65533;H\&#65533;
&#65533;+:&#65533;Z3d&#65533;&#65533;&#65533;<FO&#65533;U&#65533;&#65533;,&#65533;&#65533;oq&#65533;_~&#65533;_&#65533;$&#65533;&#65533;%&#65533;&#65533;&#65533;&#65533;&#65533;@&#65533;EP"t&#65533;&#65533;&#65533;fG&#65533;)&#65533;q.&#65533;&#1751;&#65533;&#65533;&#65533;&#65533;&#65533;&#65533;A&D&#65533; &#65533;&#65533;&#1329;&#65533;m_&#65533;&#65533;&#65533;&#65533;&#1346;>Bo&#65533;&#65533;&#65533;!&#65533;&#65533;#&#65533;i&#65533;g$&#65533;&#65533;I&#65533;&#1573;HO\]W&#65533;&#65533;<B&#65533;&#65533;&#1891;c[&#65533;:brl&#65533;$&#65533;:IKO&u&#65533;&#65533;&#65533;(&#1864;$@&#65533;#&#65533;&#65533;&#65533;X&#65533;&#65533;&#65533;! !&#65533;&#65533;2-&#65533;&#65533;&#65533;&#65533;&#65533;&#65533;4)&#65533;&#65533;&#65533;j*k&#65533;JG&#1658;&#65533;&#65533;&#65533;&#65533; &#65533;0&#65533;&#566;pA&#65533;&#65533;&#65533;&#1408;&#65533;&#65533;!&#1228;'b*T>u!&#65533;a14&#65533;&#65533;&#65533;&#65533;&#65533;Q&#65533;&#65533;&#65533;&#65533;D&#65533;&#65533;&#65533;&#65533;1T&#65533;L&#65533;X"&#65533;&#65533;00+N\\"&#65533;E&#65533;=."_&#65533;&#65533;&#65533;&#65533;yD&#65533;a&#65533;&#65533;i&#65533;o)&#65533;&#65533;&#65533;&#1006;t&#65533;&#65533;\.Le#&#65533;&#65533;Jp&#65533;&#65533;&#65533;9i&#65533;&#65533;&#65533;i&#65533;&#65533;&#65533;&#65533;&#65533;;M&#65533;&#1186;zE&#65533;]r&#65533;TD&#65533;N&#65533;*T%I4A&#65533;&#65533;PI&#65533;&#65533;&#65533;&#65533;p&#65533;&#65533;J&#1461;DS1I&#65533;j&#65533;&#65533;WJG&#65533;SQQC&#65533;&#65533;&#65533;=s&#65533;&#65533;!3&#65533;&#65533;&#65533;)&#65533;&#65533;&#65533;&#65533;&#65533;&#65533;rDs&#65533;&#65533;!&#65533;&#65533;&#65533;@&#65533;&#520;x&#65533;c&#65533;&#65533;`&#65533;&#65533;feJ[&#65533;&#65533;Y&#65533;W&#65533;a&#65533;r%&#65533;&#65533;O&#65533;(&#65533;U&#65533;r&#65533;&#65533;M-W4&#65533;&#65533;^&#65533;&#65533;_S&#65533;&#65533;B&#65533;t&#65533;~&#65533;&#65533;%0"g&#65533;&#65533;Z&#65533;&#65533;&#65533;I&#65533;&#65533;&#65533;[?[&#65533;	1B&#65533;&#65533;&#65533;&#65533;&#65533;&#65533;&#65533;*&#65533;&#65533;&#65533;L&#65533;&#65533;
&#65533;&#65533;&#65533;&#65533;&#65533;[&#65533;&#40257;&#65533;1&#65533;K&#1971;&#65533;&#65533;&#65533;&#1285;m8&#65533;&#65533;E&#65533;&#65533;@&#65533;&#65533;d,W&#65533;&#65533;Y&#65533;7&#65533;&#65533;&#65533;/Y&#65533;&#65533;_&#65533;&#65533;Mv&#65533;&#65533;WYp&#1742;q&#65533;&#65533;#&#65533;&#65533;`&#65533;&#65533;&#65533;&#65533;W#&#1555;&#65533;&#65533;&#65533;t&#65533;	J&#65533;&#65533;&#65533;mn&#65533;&#65533;{&#65533;&#65533;W&#65533;&#65533;&#65533;&#65533;&#65533;_&#65533;n&#65533;}&#65533;F&#65533;&#708;&#65533;t&#65533;&#65533;&#65533;Dv&#65533;&#65533;&#65533;_*&#65533;&#65533;&#65533;O;\K&#65533;@&#65533; Ow&#65533;Ty&#65533;&#715;&#65533;\&#65533;#&#65533;&#65533;&#65533;&#65533;!&#65533;dY&#65533;&#65533;3&#65533;&#65533;p&#65533;&#65533;&#65533;rW&#65533;&#65533;#i9&#65533;Uz"wnX&#65533;D&#65533;&#65533;e!&#65533;8&#65533;&#65533;b/z&#65533;S)&#65533;&#65533;&#65533;#&#65533;&#65533;&#65533;&#65533;b&#65533;4W&#65533;&#65533;8{&#1052;m&#65533;c&#65533;LfG&#65533;<R/&#65533;&#65533;Z?&#65533;&#65533;U	^&#65533;&#65533;'z|*&#1958;&#65533;&#1321;&#1877;&#974;o&#65533;&#65533;?&#65533;UT&#939;&#65533;o_&#65533;KJ&#65533;&#65533;o&#65533;&#65533;n&#65533;j&#65533;&#65533;*&#65533;&#65533;&#65533;,&#65533;&#65533;&#65533;&#65533;&#1389;f&#1431;&#65533;"l&#65533;*&#65533;1Ek&#65533;E-&#1838;&#1837;&#65533;&#65533;&#65533;&#65533;|&#65533;&#65533;&#65533;&#65533;[k&#65533;&#1201;0]&#65533;r&#65533;/&#65533;&#2036;&#65533;&#65533;&#65533;&#65533;(;}&#65533;&#65533;u&#65533;o&#65533;$&#1398;<w&#65533;&#1620;&#65533;&#65533;&#65533;+&#366;&#65533;&#65533;&#197;&#65533;`&#65533;h.&#65533;y&#65533;7
&#65533;&#65533;&#65533;&#65533;.
<:f$&#65533;&#65533;&#65533;&#65533;&#65533;XX&#65533;&#65533;Z&#65533;NS(b&#65533;U&#65533;R}:&#65533;&#65533;'&#65533;g&#65533;&#65533;M4&#65533;_M&#65533;&#65533;&#65533;1&#65533;&#65533;&#160;~ol&#65533;&#65533;!!PP&#65533;~a&#65533;$&#65533;_&#65533;<&#65533;A9&#65533;V&#65533;&#65533;&#65533;w&#65533;W&#65533;&#65533;&#65533;[&#65533;3&#65533;q&#65533;{&#65533;&#1459;K&#65533;&#65533;Duu|Dg&#65533;&#65533;&#65533;&#65533; &#65533;Zd&#65533;/&#65533;@&#65533;y&#65533;`&#65533;&#65533;&#65533;&#65533;PjKgl~[&#65533;&#65533;_&#65533;&#65533;&#65533;\&#65533;t]&#65533;-{&#65533;&#301;&#65533;&#65533;Sm&#65533;&#65533;&#65533;_+^6V&#65533;&#65533;WO s&#65533;3w[&#2004;&#65533;&#65533;&#65533;&#65533;hW&#65533;&#65533;d&#65533;&#45932;&#65533;&#6005;&#65533;}&#65533;&#65533;O&#65533;!U^&#65533;&#65533;2&#65533;&#65533;0&#65533;-&#65533;_&#65533;&#65533;=&#65533;O{&#65533;CvG&#65533;;@&#65533;5A\&#65533;&#65533;&#65533;&#65533;&#65533;&#65533;H&#65533;&#65533;F&#65533;&#65533;2&#65533;A&#65533;&#65533;U~d&#65533;'&#65533;&#65533;$&#65533;&#65533;0-N&#65533;nO&#65533;&#65533;&#65533;&#65533;[Bp&#65533;o&#65533;%g&#65533;B&#65533;&#65533;w&#65533;H&#65533;&#65533;Tb&#65533;&#65533;&#65533;/xb&#65533;u&#65533;&#65533;&#65533;+&#65533;&#65533;J&#1782;q&#1043;`&#65533;>!&#65533;&#65533;5s1&#65533;&#65533;=&#65533;L!9&#65533;EZ&#1191;~&#1494;:0Zx#5z&#65533;y01&#65533;c&#65533;wu2DF&#886;&#65533;&#65533;}&#65533;E v &#65533;Gi1pU&#65533;]&#65533;Sh&#65533;4N &#65533;{&#65533;&#65533;;+&#65533;P-&#65533;&#65533;&#65533;i&#65533;S&#65533;&#65533;&#65533;Rm&#65533;&#65533;j&#65533;&#65533;zZ{&#65533;&#65533;eI&#65533;AB&#65533;z&#65533;&#65533;{(&#65533;&#65533;G&#65533;&#65533;&#65533;8&#775;&#65533;&#65533;4&#65533;5&#65533;4-&#65533;&#65533;&#65533;&#65533;t&#65533;~^Gq&#65533;6&#65533;&#65533;J&#65533;&#65533;&#65533;&#65533;4e&#65533;&#65533;&#65533;&#65533;:T&#65533;&#65533;&#65533;r]&#65533;-&#65533;.&#65533;dE&#65533;4&#65533;&#65533;jtt&#405;~&#487;L&#65533;M&#65533;&#65533;&#65533;&#65533;%Y&#65533;uS&#65533;&#65533;&#65533;&#65533;&#65533;u86_&#65533;w#&#65533;2]8Wt{b8\6&#65533;&#65533;&#65533;g&#65533;,&#65533;&#65533;&#65533;&#65533;1&#65533;&#65533;&#65533;&#65533;8s({1&#65533;S&#65533;&#65533;F6&#65533;X&#65533;&#65533;rw^&#1988;]f&#65533;&#65533;89&#65533;K&#65533;H&#65533;&#65533;n&#65533;&#65533;h&#65533;&#1546;&#65533;&#65533;c&#65533;&#65533;&#65533;e&#65533;&#65533;&#65533;tEwxy|&#65533;Q&#65533;&#65533;&#65533;&#65533;X&#65533;#5&#65533;(&#65533;VM(&#65533;&#65533;V&#65533;2R&#65533;&#65533;r&#65533;V?&#65533;j&#65533;&#65533;&#65533;(&#65533;&#65533;f$c]9u`&#65533;H<&#65533;\&#65533;&#65533;A}&#65533;&#65533;>3H"&#65533;&#65533;%&#65533;&#65533;&#65533;&#65533;&#65533;l"&#65533;q&#65533;)&#65533;Q&#65533;&#65533;&#65533;PS`&#65533;>7S&#65533;H<&#65533;xHog&#65533;,&#65533;
9x&#65533;&#65533;&#65533;^x&#65533;&#65533;!&#65533;&#65533;]w&#65533;y&#65533;C&#65533;<Fkc&#65533;&#65533;4bl&#65533;H&#65533;i&#65533;#]&p&#65533;&#65533;&#65533;&#65533;&#65533;-F&#65533;&#65533;&#65533;W@XDw9&#65533;&#65533;1 ~&#65533;&#65533;&#65533;&#65533;&#65533;&#65533;&#1553;d&#65533;&#65533;&#65533;&#65533;1&#65533;}?&#65533;F6&#65533;C&#65533;0F	&#65533;(&#65533;&#65533;R&#65533;-&9&#65533;&#65533;HiXy:*p\&#65533;&#65533;&#65533;&#65533;&#65533;&#65533;e|4&#65533;q&#65533;8&#65533; &#65533;|-1&#65533;.0.Sa U&#65533;E&#65533;h1&#65533;&&#65533;&#65533;&#65533;&#65533;Hk&#65533;&#65533;d&#65533;%&#65533;&#65533;zy&#65533;APgwFQ&#65533;C&#65533;&#65533;&#65533;&#65533;&&#65533;Sq&#65533;&#65533;
&#65533;"P~`p=	&#65533;xR_&#65533;'&#65533;&#65533;7&#65533;8&#65533;]y&#65533;<':&#65533;&#65533;yG&#65533;)&#65533;G'&#65533;&#65533;z&#65533;W&#65533;E&#65533;A&#65533;w&#65533;5&#65533;&#65533;&#65533;&#65533;8rXH&#65533;S&#65533;&#65533;&#65533;&#65533;&#65533;&#65533;}&#65533;&#65533;e&#65533;yL&#65533;8A&#65533;A]&#65533;(&#65533;9l&#65533;&#65533;&#65533;&#65533;&#65533;&#65533;&#65533;.&#65533;O0 H(S&#65533;"&#65533;&#65533;9&#65533;&#65533;x&#1417;-{&#65533;&#65533;&#65533;W[&#65533;)&#65533;&#65533;b&#65533;&#65533;Ve&#65533;&#65533;&#65533;&#65533;&#65533;&#65533;&#65533;y&#65533;}ds'SNh&#65533;Uq&#65533;'h&#65533;L'/L&#65533;l&#65533;&#1567;)&#65533;&#65533;g)&#65533;&#65533;&#65533;V&#65533;&#65533;t&#65533;&#65533;t&#65533;zu&#65533;M&#65533;&#65533;* 	'Q&#65533;wcI&#65533;&#65533;x&#65533;&#65533;&#479;&#65533;H+&#65533;&&#65533;l&#65533;G&#65533;!4&#65533;C&#65533;*&#65533;&#65533;DZ&#65533;&#65533;9&#1673;(&#65533;_P&#1424;&#1330;s!&#65533;u&#65533;yY&#65533;&#65533;&#65533;&#65533;9S-&#65533;]v&#65533;&#65533;A&#65533;+&#65533;Q&#65533;Z&#65533;c,T&#1111;~&#65533;&#65533;K:&#65533;d&#65533;q2&#65533;&#65533;)C~y&#65533;&#65533;4&#65533;&#65533;>&#65533; &#65533;&#65533;&#65533;Y&#65533;&#65533;I&#65533;4&#65533;&#65533;D#&#65533;O&#65533;&#65533;&#65533;&#65533;-rJ&#65533;&#65533;&#65533;&#65533;&#65533;x&#65533;&#65533;i&#65533;5*&#65533;&#65533;&#65533;&#65533;&#65533;&#65533;&#65533;&#65533;&#65533;'&#65533;x&#65533;&#65533;[H1 &#65533;4&#65533;\&#65533;&#65533;&#65533;9&#65533; &#65533;Y&#65533;&#65533;&#65533;&#65533;f!&#65533;&#553;&#65533;'k&#65533;&#65533;B&#65533;Q&#65533;w&#65533;L&#65533;&#1701;&#65533;&#65533;Z&#65533;*&#65533;&#1513;&#65533;'&#65533;A&#65533;&#65533;&#65533;j&#65533;=&#65533;	mr&#65533;&#65533;Q&#65533;&#65533;&#65533;J&#65533;^q$&#65533;&#65533;L&#65533;&#65533;&#65533;&#65533;&#65533;&#1452;&#65533;	&#65533;&#65533;A&#65533;&#65533;"&#65533;&#65533;&#1670;&:i&#65533;&#65533;e&#65533;*&#65533;&#65533;&#65533;&#65533;Sp:*&#65533;&#65533;&#65533;_&#65533;&#65533;&#65533;&#65533;*&#65533;HM&#65533;&#65533;&#65533;Z&t: &#65533;Xi[&#65533;
`p&#65533;J&#65533;&#65533;&#65533;&#65533;]nj&#65533;&#65533;:&#65533;0&#65533;&#65533;&#65533;&#65533;&#65533;&#65533;f&#65533;&#65533;&#65533;&#65533;6ljf	=&#47664;&#65533;&#65533;&#65533;S`&#65533;&#65533;&#65533;&#65533;z&#65533;&#65533;j&#65533;p&#65533;&#65533;&#39537;%( &#1056;&#65533;R&#65533;;&#65533;V{w	+&#65533;&#65533;&#65533;$k&#65533;&#65533;&#65533;a&#65533;+n&#65533;7&#65533;&#65533;H&#65533;`
&#65533;""E&#65533;Zr &#65533;t<;?K7&#65533;D`A&#65533;:Y&#65533;&#65533;&#65533;&#65533;&#65533;A&#65533;S&#65533;G&#1155;&#65533;JE9+&#65533;S;&#65533;>[&#65533;$K$Y&#65533;&#65533;HK&#65533;&#65533;&#65533;&#65533;&#65533;FJ$%&#65533;f'L&#65533;i&#65533;k&#65533;m[&#65533;S&#65533;&#65533;&#65533;C&#65533;&#65533;&#65533;&#65533;&#65533;&#36204;&#65533;3&#65533;&#65533;&#65533;:n&#247;M&#65533;&#65533;&#65533;&#65533;&#65533;&#65533;$[&#65533;&{>[&#65533;&#65533;&#65533;&#65533;)`&#65533;$&#65533;4&#65533;&#65533;#(&#65533;q-ZN&#65533;py
y&#65533;&#65533;&#65533;&#65533;Q&#65533;&#65533;&#65533;&#65533;&#65533;&#65533;5&#65533;$&#65533;&#65533;L&#65533;C&#65533;&#65533;&#57473;5y&#65533;&#65533;&#65533; &#65533;&#65533;&#65533;&#65533;&#65533;n&#65533;&#65533;&#65533;@c&#65533;&#65533;&#65533;[&#65533;Z&#65533;Bg &#65533;&#65533;&#65533;&#65533;ox#fk&#65533;H&#65533;&#65533;&#65533;t&#699;&#65533;&#65533;&#1788;&#65533;&#65533;o&#65533;&#65533;&#65533;;&#65533;&#65533;}Q &#65533;&#65533;&#65533;*,V&#65533;&#65533;vQ&#65533;+&#65533;&#65533;j&#65533;&#1489;&#65533;&#65533;+&#65533;>&#65533;{y&#65533;&#65533;&#65533;l&#65533;&#65533;&#65533;&#65533;+C&#1915;k&#65533;5	&#65533;&#65533;&#65533;~;es&#65533;r&#65533;&#65533;&#766;.&#65533;m++s&#65533;)L&#65533;&#65533;&#1341;&#65533;zXn&#65533;&#65533;&#65533;k&#65533;Zwk&#65533;#&#65533;e.&#65533;&#65533;e&#65533;&#65533;
&#65533;&#65533;&&#65533;&#65533;&#65533;V+&#65533;&#65533;`&#65533;&#65533;qGvWO&#65533;#&#65533;(&#65533;Xg&#65533;&#65533;.Ua&#65533;%&#65533;&#65533;P:3>\p ~xK{ E&#65533;Lf&#65533;&#65533;&#65533;&#65533;)E9P1&#65533;&#65533;&#65533;&#65533;IS&#65533;&#65533;+{&#65533;cy&#65533;`&D&#1839;H6F0&#65533;&#65533;Z:d\&#65533;]&#65533;&#65533;$&#65533;"&#1056;m&#65533;&#65533;&#1209;&#65533;&#65533;&#65533;&#65533;&#65533;5Jg 	&#65533;&#65533;Vw&#65533;X&#65533;&#65533;&#65533;&#65533;&#65533;&#65533;&#65533;&#65533;f&#1153;9&#65533;B&#65533;w&#65533;T&#65533;-&#65533;;&#65533;&#65533;&#65533;u
S&#65533;	&#65533; &#275;\i&#65533;qZ&#65533;G&#65533;&#65533;b|6 &#65533;&#65533;%&#531;&#65533;+&#842;&#65533;&#65533;z&#65533;&#46299;0&#65533;&#65533;'q&#65533;	&#65533;|>L&#621;Z&#65533; &#65533;|.4"&#65533;$&#65533;&#65533;R&#65533;&#65533;&#446;l&#65533;&#65533;&#65533;O&#65533;&#65533;Z C&#65533;&#65533;x&#65533;&#497;&#65533;&#65533;qQ&#65533;a  v6$2&#65533;&#65533;+cQc&#65533;E&#65533;&#65533;<,	@&#65533;&#65533;&#65533;Rx&YqS&#65533;	&#65533;!&#764;f&#65533;&#65533;P3v!.&&#65533;&#65533;&#65533;2$%/&#65533;&#65533;&#65533; *&#65533;44&#65533;ih-j&#65533;F&#65533;&#65533;&#978; N0!8{7&#65533;,&#315;&#65533;&#65533;|'#&#65533;/&#65533;<&#65533;<&#65533;/&#65533;*2+&#65533;c &#65533;&#65533;1P&#65533;&#65533;&#65533;&#65533;BC&#1415;>&#65533;+&#65533;&#65533;0"&#65533;6&#65533;&#65533;`lu&#1851;&#65533;M&#65533;85&#65533;c&#65533;l&#65533;|'gfg&#65533;h&#65533;P&#65533;&#65533;&#65533;w&#1015;&#65533;&#65533;?&#65533;&#65533;S&#65533;&#65533;I&#65533;&#65533;&#65533;&#65533;&#65533;&#65533;&#65533;&#65533;0&#65533;&#65533;&#133;&#65533;t&#65533;r&#65533;!&#65533;&#65533;g!1P&#65533;&#65533;N&#65533;&#65533;&#65533;&#65533;&#65533;&#65533;&#65533;&#65533;[&#65533;]S&#65533;&#1280;?&#65533;&#65533;&#65533;k&#65533;&#65533;,&#65533;JS&#65533;&#65533;&#65533;z&#65533;s=DKT1&#65533;(&#65533;&#65533;&#65533;s&#65533;,Q&#65533;&#65533;&#65533;Z&#65533;N@u&#65533;&#65533;&#65533;&#65533;N}&#65533;&#65533;M	&#31263;bo&#65533;&#65533;&#65533;&#1630;&#65533;&#65533;O&#65533;Bk&#65533;&#65533;u&#1722;&#65533;i&#65533;&#65533;&#65533;&#65533;&#65533;&#1701;`&#65533;}&#65533;&#65533;b&#65533;&#65533;ChQ&#65533;&#1178;&#65533;t&#65533;F}&#65533;I^V&#65533;&#65533;&#65533;&#65533;M$&#65533;&#65533;&#65533;i$rK&#65533;0,h&#65533;h\&#65533;&#1703;&#65533;&#65533;&&#65533;&#65533;&#965;L&#65533;s9&#65533;XA&#65533;&#1688;}&#65533;aN&#65533;&#65533;&#65533;&#65533;&#65533;p&#65533;&#65533;X&#65533;&#65533;U&#65533;	&#65533;A`&#1196;&#65533;
p&#65533;;l&#65533;&#1331;&#65533;&#65533;&#65533;Qsv&#65533;L&#65533;&#65533;&#65533;&#65533;U_&#65533;aT*&#65533;&#65533;&#65533;&#65533;&#65533;&#65533;|&#65533;%p&#65533;&#65533;7[&#65533;&#65533;j&#65533;&#65533;&#65533;&#1788;&#65533;&#65533;&#65533;1&&#65533;&#65533;1&#65533;&#65533;$&#65533;s&#65533;'&#65533;g&#65533;&#65533;&#65533;&#65533;&#65533;q ^&#65533;|&#65533;`&#65533;@&#1294;&#65533;
GN&#65533;l0&#65533;D'&#1010;&#65533;"}s&#65533;&#65533;&#65533;&#1537;&#65533;G&#65533;&#65533;&#65533;;V&#65533;f&#65533;{U&#65533;&#65533;&#65533;&#65533; z&#65533;
&#65533;&#65533;&#65533;
&#65533;&#65533;&#1983;G&#65533;&#65533;&#65533;&#65533;,&#65533;m,iF|&#65533;&#65533;&#1577;&#65533;&#65533;6&#65533;&#65533;&#65533;B&#65533;&#65533;&#65533;&#65533;-&#65533;&#65533;&#65533;&#65533;&#1056;F&#65533;^&#65533;o~e&#65533;N&#65533;|&#65533;<&#65533;&#65533;&#65533;&#65533;5&#65533;&#65533;&#65533;&#65533;&#65533;&#65533;+&#65533;mp@&#65533; ~Pm`&#65533;?@&#1295;&#65533;&#65533;"=&#65533;&#65533;&#65533;&#65533;[}jgq*p&#65533;&#65533;P&#65533;&#65533;6l}&#65533;&#65533;&#65533;&#65533;o&#65533;&#65533;p&#65533;&#65533;&#15672;&#1984;&#65533;`S!1&#65533;n&#65533;>&#65533;Mn&#65533;img&#65533;&#65533;&#65533;H&#65533;&#65533;N&#65533;&#65533;S&#1342;&#286;&#65533;&#65533;&#65533;&#65533;&#65533;&#65533;&#65533;mWM&#65533;&#65533;f^j&#65533;&#65533;@C&#65533;&#65533;&#65533;&#1928;#&#65533;&#65533;&#1497;&#65533;&#65533;&#65533;&#65533;)&#65533;&#65533;&#65533;c&#65533;nj&#65533;fB&#65533;&#65533;p&#65533;&#65533;&#65533;n&#65533;&#65533;M&#65533;&#65533;@&#974;N&#65533;+&#65533;&#65533;&#65533;{&#65533;4=>&#65533;&#65533;l^&#65533;&#65533;&#65533;'&#65533;&#65533;7&#65533;&#65533;&#65533;&#65533;7&#65533;&#65533;&#65533;&#65533;!j>&#65533;;&#65533;5&#65533;&#65533;c&#65533;&&#65533;&#65533;)4&#65533;&#65533;&#65533;LS&#65533;'3&#65533;&#65533;&#65533;&#65533;&#65533;*&#65533;{&#65533;S&#65533;
i&#65533;&#65533;&#65533;&#65533;O&#65533;&#65533;y&#65533;&#65533;e&#65533;{(!&#65533;`&#65533;&#65533;K/&#65533;&#65533;	&#65533;&#65533;&#65533;N&#65533;&#65533;&#65533;&#65533;@&#65533;IZ&#65533;&#65533;&#65533;<C&#65533;AE?&#65533;Y&#65533;.	g&#65533;P&#65533;G&#65533;U&#65533;&#65533;&#65533;/:&#65533;&#65533;]kU&#65533;Y&#65533;)&#65533;n&#65533;&#65533;&#65533;&#65533;&#65533;&#65533;&#65533;&#65533;
OP&#65533;c&#65533;:^&#65533;&#65533;h&#65533;@&#65533;&#65533;&#65533;&#65533;&#65533;R_&#65533;&#65533;>&#65533;&#65533;&#65533;}p&#65533;&#65533;&#65533;&#65533;&#65533;&#65533;d&#65533;&#65533;O~&#65533;&#65533;&#65533;&#65533;&#65533;&#65533;u&#65533;P&#65533;U&#65533;"&#65533;&#65533;&#65533;h&#65533;
z&#65533;&#65533;&#65533;&#65533;&#65533;@P_k1&#65533;&#65533;&#65533;x&#272;&#704;&#65533;&#65533;Y&#65533;&#640;&#65533;O&#65533;&#65533;&#65533;&#65533;_&#65533;&#65533;&#65533;_&#65533;&#65533;o&#65533;q&#65533;@&#65533;&#522;_&#65533;O&#65533;&#65533;/&#65533;Q&#1435;<&#65533;&#65533;&#65533;l&#65533;&#65533;`&#65533;i1&#687;&#65533;!&#65533;zq&#65533;&#65533;&#65533;*&#65533;&#65533;&#65533;s&#65533;.?w&#65533;_&#65533;&#65533;o&#65533;Tq7_&#65533;K&#65533;&#65533;&#65533;&#65533;O&#65533;O&#65533;&#65533;O&#65533;&#65533;&#65533;&#65533;1&#65533;p&#65533;&#2011;&#65533;&#65533;&#65533;_&#65533;&#65533;&#65533;&#65533;&#65533;&#65533;&#65533;_&#65533;&#65533;&#65533;&#65533;&#65533;&#65533;?&#1711;&#65533;1B&#65533;&#65533;Se&#65533;&#65533;e&#65533;&#65533;K_&#65533;&#65533;&#65533;&#65533;&#65533;?&#65533;O&#65533;&#65533;_&#65533;'&#65533;c&#767;&#65533;&#65533; &#65533;&#65533;&#65533;e^&#65533;e&#65533;&#65533;&#65533;&#65533;P&#26751;&#65533;&#65533;D{&#65533;E&#65533;&#65533;&#65533;pebA&#65533;&#65533;&#65533;&#65533;q&#65533; &#65533;C(&#65533;&#65533;&#65533;&#65533;[eh&#65533;&#65533;&#65533;&#65533;&#65533;N`&#770;&#65533;&#65533;im&#65533;&#65533;
&#65533; &#65533;&#65533;&#65533;&#65533;)&#65533;@&#65533;&#65533;&#65533;&#65533; &#65533;&#65533;&#65533;&#65533;&#65533;&#65533;&#972;&#65533;&#65533;&#65533;l&#65533;&#65533;R&#65533;&#65533;&#767;G&#65533;s&#65533;&#767;&#65533;U&#65533;&#767;e1&#65533;&#65533;&#767;3|7&#895;&#65533;&#65533;&#1413;&#831;&#65533;&#767;&#65533;&#767;&#65533;&#767;&#65533;&#767;&#65533;&#767;&#65533;&#767;&#65533;&#767;&#65533;&#767;&#65533;&#767;&#65533;&#767;&#65533;&#767;&#65533;&#767;&#65533;&#767;&#65533;&#767;&#65533;&#767;&#65533;&#767;&#65533;&#767;&#65533;&#767;.&#65533;&#65533; Ah&#65533;@&#65533;&#65533;D&#65533;P&#65533;&#130;2&#65533;&#65533;P&#65533;C&#65533;-R|&#65533;Q&#65533;F&#65533;O&#65533;&#65533;2dF&#65533; ;&#65533;&#65533;XQ&#65533;E&#65533;]&#65533;\&#65533;K&#65533;3k&#1724;)g&#925;<{&#65533;&#65533;	4&#65533;&#1057;Eu%&#65533;T&#65533;&#1187;EQ&#65533;lZ&#65533;&#65533;&#1316;T&#65533;^&#346;Uk&#1389;]&#65533;r&#65533;6&#65533;&#1565;O;JE&#65533;&#65533;&#65533;&#1713;l&#65533;&#65533;}&#65533;7n[&#65533;s&#65533;&#1701;{7oP&#65533;g&#65533;&#65533;&#65533;&#65533;`&#128;l&#65533;k &#397;?&#65533;&#65533;G&#65533;d&#661;#_&#65533;&#65533;&#65533;f&#861;}t&#1996;&#65533;L&#65533;F}+5g&#1004;]&#65533;&#65533;&#65533;5&#65533;&#1652;k&#1790;&#65533;;&#65533;&#65533;&#1916;{&#65533;&#65533;&#65533;&#65533;&#65533;&#65533;&#329;&#65533;L&#65533;c&#65533;&#65533;&#797;7&#65533;]&#65533;t&#65533;&#1003;_&#65533;&#65533;\#"&#65533;&#433;[&#65533;^&#65533;&#65533;&#65533;&#65533;&#851;?&#65533;>&#65533;&#65533;&#65533;&#65533;&#1791;w_&#65533;|&#65533;&#65533;&#65533;&#65533;&#65533;_&#65533;~&#65533;&#65533;&#65533;&#65533;0@$&#65533;@D0Ad&#65533;A&#65533;0B	'&#65533;&#65533;B/D&#65533;;7&#65533;C?1DG$&#65533;DOD1E3d&#65533;E_&#65533;1Fg&#65533;&#65533;Fo&#65533;1Gw&#65533;G2H!&#65533;$&#65533;H#&#65533;D2I%&#65533;d&#65533;I'&#65533;&#65533;2J)&#65533;&#65533;&#65533;J+&#65533;&#65533;2K-&#65533;&#65533;rE&#1662;&#65533;1&#65533;$&#65533;&#65533;0&#65533;D&#65533;L5&#65533;dsM7&#1732;&#65533;&#65533;8&#29971;&#65533;:&#65533;&#65533;&#65533;&#65533;<&#65533;&#1811;&#65533;>&#65533;&#65533;3P@&#65533;PB=4QE]&#65533;QGe4RH'&#65533;&#65533;RK%&#65533;4SL5&#1876;&#65533;N&#65533;&#65533;n&#65533;=F%&#65533;TSOU$UUWeUW[&#65533;&#65533;UYc&#65533;uV[k&#65533;W]s&#1877;&#65533;^}&#65533;&#65533;`&#65533;&#65533;&#65533;b&#65533;=6Yd&#65533;]&#65533;Yf&#65533;u&#65533;&#65533;P5&#164;Zk&#65533;&#65533;6&#65533;:&#65533;&#65533;[o&#65533;&#65533;[q&#65533;%w\s&#65533;E&#65533;&#65533;t&#65533;ew&#65533;v&#65533;}&#65533;x&#22359;&#65533;z&#65533;&#65533;&#65533;|&#65533;&#1367;&#65533;~&#65533;&#65533;7`&#65533;&#65533;&#65533;(  !&#65533; O ,0 X b&#65533;  &#65533; &#65533;H&#65533;&#65533;&#65533;&#65533;*\&#560;&#65533;&#199;#J&#65533;H&#65533;&#65533;&#331;3j&#65533;&#561;&#65533;&#463;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u>&#65533;J&#65533;&#65533;&#1387;X&#65533;j&#65533;&#693;&#65533;&#1519;`&#202;K&#65533;&#65533;&#1651;h&#1258;]&#758;&#65533;&#1783;p&#65533;&#669;&#65533;!&#1915;x&#65533;&#65533;&#65533;&#759;&#65533;&#2047;&#65533;l&#65533;.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65533;&#65533;&#65533;&#65533;#J&#65533;&#65533;/8u&#65533;&#170;&#65533;]V&#65533;&#703;&#65533;&#65533;&#65533;A&#65533;&#65533;'`K&#65533;	&#65533;&#1922;f&#65533;&#1025;&#676;&#65533;&#65533;V&#1568;C9LECAD&#65533;&#65533;g &#65533;(&#65533;$&#65533;$&#65533;	&&#65533;&#65533;,b&#65533;B@&#65533;&#65533;&#65533;*Yh&#13136;&#871;#-&#65533;&#65533;&#65533;	U&#65533;8&#65533;h&#17479;&#65533;&#65533;#
"4&#65533;&#65533;-Fi&#65533;&#65533;:>&#65533;&#65533;H&#65533;EHv&#65533;%_J&#65533;!UNZe&#65533;&#65533;+&#65533;@&#65533;C A%&#65533;&#1111;t&#1433;V&#65533;zXC&#65533;|&#65533;&#65533;'&#65533;QF&#65533;!|k*4&#65533;&#65533; &#65533;&#65533;&#65533;x.Q&#1667;vF&#65533;[&#65533;32&#1639;&#65533;*&#65533;BX$ 8&#65533; 1&#65533;&#65533;h&#65533;&#65533;&#65533;&#65533;j&#65533;{&#65533;&#65533;c&#65533;&#65533;&#65533;&#65533;+&#65533;&#65533;j+&#65533;;&#65533;Y(B4@ &#65533;&#65533;2:&#1065;&#65533;k&#65533;K&#65533;`&#65533;&#65533;&#65533;2&#65533;&#65533;&#65533;&#65533;j&#65533;&#65533;B&#65533;&#65533;&#65533;@&#65533;pDlC&#65533;v&#65533;[&#65533;&#722;&#39219;&#65533;&#65533;U'lI(D3,`m&#65533;> -&#65533;A&#65533;&#65533;&#65533;&#65533;&#65533;7&#248;&#65533;&#65533;K&#65533;WE	V&#65533;&#167;&#65533;*&#65533;@
[&#65533;f/&#65533;&#65533;F&#65533;
&#65533;&#65533;;&#65533;U&#65533;B0&#65533;&#65533;&#65533;&#65533;iD94 j &#65533;&#65533;Kd&#65533;E&#65533;&#65533;kWl&#65533;U&#65533;k&#65533;&#65533;1&#65533;k@-8&#65533;p&#65533;+&#65533;s&#65533;&#65533;&#65533;&#65533;ersX&#65533;
&#65533;+C&#65533;&jNO&#65533;PX:&#65533;&#65533;\&#65533;&#65533;&#65533;Io&#65533;4&#65533;*&#65533;4&#65533;
&#65533;&#65533;&#65533;&#65533;&#65533;a&#65533;a&#65533;&#65533;V"um7&#65533;Ny&#65533;]&#65533;&#65533;&#65533;=W&#65533;&#65533;$&#65533;&#65533;&#65533;&#65533;0Ah5&#65533;w7&#65533; A&#65533;&#65533;xi&#65533;&#65533;&#65533;"&#65533;9@&#65533;&#65533;kk&#65533;&#65533;&#65533;&#65533;MU&#65533;9n&#65533;d&#65533;&#65533;oX~{e&#65533;&#65533;&#65533;
&#65533;=&#65533;&#65533;&#65533;&#65533;&#65533;&#65533;&#686;V&#48035;I&#65533;&#65533;&#65533;&#65533;&#65533; %&#65533;&#65533;&#65533;&#65533;6&#65533;&#65533;&#65533;&#65533;+F&#65533;&#65533;beBV&#65533;O-&#65533;MS&#65533;.&#57503;&#65533;T3&#65533;&#65533;U&#65533;m&#65533;&#65533;&#65533;&#138;80YGo_b&#65533;&#65533;7&#65533;&#65533;W&#65533;1&#65533;&#65533;&#65533;&#65533;&#65533;.&#65533;&#65533;@j&#65533; &#65533;&#65533;&#65533;&#65533; &#65533;k_@&#65533;&&#65533;q.&#65533;&#65533;&#65533;&#65533;&#65533;/WM&#65533;b&#65533;&#65533;&#65533;@ 
&#65533;lc@&#65533;&#65533;&#65533;&#65533; nMe	&#65533;L?lqN|j&#1696;&#65533;&#65533;&#65533;&#1929;S&#65533;{V	&#65533;&#65533;x9&#65533;U&#65533;8^&#65533;&#65533;0&#65533;=&#65533;yAm&#65533;&#65533;&#65533;-ox;&#65533;"]&#65533;3&#65533;&#65533;+&#65533;+&#65533;\9&#1153;"oTL&#65533;
&#65533;g(&#65533;OI3_&#65533;r&#65533;&5P&#65533;x&#65533;K&#65533;6&#65533;d&#65533;+&#65533;&#65533;&#65533;&#65533;Dx`g'&#65533;X&#65533;&#65533;21%&#1756;&#791;&#65533;J&#65533;&#65533;e!&#65533;W&#65533;&#65533;!}%v!&#65533;&#65533;8&#65533;$&#65533;1%;P&#65533;y&#65533;&#65533;&#65533;o}&#65533;&#65533;eax&#65533;&#65533;&#65533;&#65533;+&#65533;&#65533;&#65533;:V&#65533;7z&#65533;Z&#65533;<d&#65533;&#65533;K&#65533;t&#65533;P&#65533;c&#65533;I&#65533;F&#65533;&#65533;d&#65533;&#65533;4&#65533;4&#65533;p/,f&#65533;&#65533;&#65533;&#976;&#65533;&#65533;&#65533;&#65533;8&#65533;8>&#65533;&#65533;&#65533;#&#65533;x&#65533;._B&#65533;OH&#65533;4/F&#65533;&#65533;s&#65533;&#65533;&&#65533;8&#65533;&#65533;&#65533;I&#65533;0\&#65533;CpP4&#65533;-&#65533;&#65533;l&#65533;6&#65533;	&#65533;&#65533;&#65533;&#65533;Ob&#65533;e&#65533;H&#65533;)&#65533;)&#65533;o&#65533;&#65533;&#65533;&#65533;9VmXui_*G)&#65533;V&#65533;&#65533;]&#65533;&#65533;=&#65533;&#1046;~&#65533;c'
W5%JQM&#65533;h&#65533;&#65533;&#65533;)EL&#65533;&#65533;m&#65533;&#65533;i &#65533;:`&#1027;.&#65533;W&#65533;&#65533;&K]&#65533;T&#65533;%&#65533;n&#65533;T&#65533;x4&#65533;YuW&#874;Y&#1198;Bb&#65533;&#65533;&#65533;&#65533; &#65533;&#65533;9*,&#65533;&#65533;&#65533;V&#65533;&#65533;&#65533;&#65533;Zr!&#65533;&#65533;G'&#65533;&#65533;&#65533;$h&#65533;Z&#65533;&#65533;*&#1531;R&#1041;&#65533;T&#65533;&#65533;&#65533;&#1462;&#65533;5&#65533;:&#65533;&#65533;[8"T&#65533;&#65533;&#65533;L^p:&#65533;&#65533;2^y%&#65533;&#65533;&#65533;X&#65533;&#1445;&#65533;&#65533;&#65533;b7b&#65533;}&#65533;&#65533;&#65533;wEHA&#65533;&#65533;&#65533;&#65533;&#65533;&#65533;&#65533;&#65533;[&#46551;&#65533;&#65533;&#65533;&#65533;*&#65533;&#65533;i?&#65533;#&#65533;&#65533;L&#65533;&#65533;I5&#45160;&#65533;&#65533;Mn<&#65533;&#65533;A&#65533;J&#297;&#65533;%&#65533;7&#65533;&#65533;S&#65533;`%&#65533;&#65533;9)&#65533;&#65533;&#65533;1,]&#65533;&#65533;Q S|&#65533;&#65533;&#65533;]W&#65533;fVmp&#65533;q&#65533;&#254;&#65533;r&#65533;&#65533;=&#65533;x&#65533;&#65533;&#65533;s/X&#65533;&#65533;XE&#65533;*@&#65533; =&#65533;x&#65533;{&#65533;&#65533;:&#65533;+&#65533;}&#65533;u&#65533;&#65533;&#65533;7&#65533;&#65533;
F&#65533;&#65533;&#65533;9&#65533;&#65533;z &#65533;f&#65533;BL&#65533;	&#65533;&#65533;&#65533;&#65533;[H&#65533;&#65533;&#65533;&#65533;@&#65533;&#65533;&#65533;[&#65533;6S6&#65533;+)&#65533;&#65533;C[&#1846;&#65533;&#65533;]V&#65533;&#65533; 8&#65533;5&#65533;9&#1969;&#65533;Q<&#65533;&#65533;?&#65533;&#65533;&#65533;&#65533;y&#65533;,&#65533;&#65533;}&#65533;&#65533;&#65533;-&#65533;c&#65533; }&#460;&#65533;ca&#65533;&#910;4&#65533;&#65533;X&#65533;&#65533;~&#65533;&#65533;&#65533;&#65533;&#65533;&#65533;p g&#65533;&#65533;c&#65533;&#65533;&#65533;&#65533;i&#65533;&#65533;]I&#65533; &#1585;&#716;e&#65533;&#65533;&#65533;&#65533;'&#65533;QTFnH&#65533;&#65533;&#65533;s &#65533;-mD& &#24598;&#65533;P&#65533;v&#65533;&#65533;&#65533;&#65533;&#65533; &#65533;5V&#65533;5Fcg"Qer&#65533;G&#65533;F:{&#65533;&#65533;\&#65533;LAb&#65533;&#65533;UI&#65533;.&#65533;&#65533;\U&#65533;&#65533;0.	9#&#65533;&#65533;&#65533;&#65533;&#65533;$$&Hs&#65533;&#65533;&#65533;j^p!s7&#65533;&#65533;jq&#65533;&#65533;e&&#65533;@&#65533;&#65533;T&#65533;9&#65533;&#65533;&#65533;2&#65533;&#211;&#65533;~F&#65533;&#65533;&#65533;&#65533;&#65533;<7&#65533;a+&#65533;&#65533;9&#65533;&#65533;j&#65533;&#1440;&#65533;&#65533;&#65533;y&#65533;&#65533;&#65533;&#65533;k&#65533;,]J&#65533;&#1206;&#65533;;!&#65533;&#65533;z5&#65533;@w{o&#65533;<&#65533;&#17654;&#65533;@&#65533;&#65533;&#65533;&#65533;q7&#65533;s$Ka,&#65533;S>&#65533;^&#65533;&#65533;pj&#65533;&#65533;&#65533;&#65533; }&#65533;Dy%&#65533;&#65533;&#65533;&#65533;^&#65533;Yhi&#65533;!&#553;&#65533;i&#65533;&#65533;<!2_'{>AK&#65533;&#65533;&#65533;&#65533;5:&#65533;&#65533;&#65533;&#65533;>T&#65533;o&#65533;&#65533;+:}N&#65533;^p&#65533;&#65533;!7&#65533;&#65533;&#628;q&#65533;&#65533;#&#65533;l9&#65533;"&#65533;&#65533;&#65533;&#65533;i&#65533;;&#65533;&#65533;&#65533;}&#65533;&#65533;&#65533;n_x&#65533;&#65533;B2,a&#65533;O&#65533;r&#65533;:>&#65533;n&#65533;&#65533;&#65533;	{&#65533;&#65533;&#65533;D&#65533;X][<&#65533;8&#65533;"O&#65533;V&#65533;&#65533;&#65533;&#65533;&#65533;&#65533;&#65533;&#65533;&#65533;2&#65533; &#65533;&#65533;&#1945;&#65533;&#65533;&#65533;V>&#65533;&#1907;D:MA&#65533;:&#65533;w|lR&#35838;"$&#65533;&#65533;&#65533;&#65533;&#65533;&#65533;&#65533;w&#65533;&#65533;&#65533;K&#65533;4|&#65533;_y`;v&#65533;&#65533;&#65533;&#65533;&#65533;&#65533;s&#65533;&#65533;7&#65533;{M-&#65533;&#65533;N&#65533;/g&#65533;&#65533;&#65533;&#65533;&#65533;TF7H&#1051;_6WC&#65533;&#65533;&#65533;t&#65533;=g&#65533;&#65533;&#65533;0&#65533;	&#65533;&#65533;	1/:&#65533;v&#65533;D&#65533;&#65533;R&#551;~*$5&#65533;w3b&#65533;5&#65533;$&#65533;V&#65533;k H#&#65533;D9GD&#65533;&&#65533;&#65533;Q:<4B&#65533;F{7mx&#65533;&#65533;eu}&#65533;&#65533;e&#65533;$&#65533;&#65533;h&#65533;&#65533;L3g&#65533;WMX+&#65533;t&#24663;&#65533;&#65533;%+&#65533;^@&#65533;{&#65533; 0&#65533;&&#65533;~&#65533;&#1319;]&#65533;la&#65533;&#65533;cK8&#65533;&#65533;&#65533;g"qD&#12495;&#65533;D&#65533;7<K&#65533;[&#65533;sGIXX]%5Y&#65533;oeD`&#65533;Cw#'{&#65533;'9Q9H&#65533;&#65533;U`&#65533;8V&#65533;&#59458;x&8K&#65533;LDg/&#65533;bNFuR&#65533;&#65533;Df/&#65533;E&#65533;g=&#65533;T$&#65533;&#65533;&#1795;0'&#1223;&#65533;Vg&#65533;Xh&#65533;Hg(n17&#65533;* b&#65533;&#65533;&#65533;&#65533;$I&#65533;m&1O&#65533;&#65533;?&#65533;&#65533;(#&#65533;(k&#65533;G&#65533;B0]zG&#65533;2&#65533;&#65533;&#65533;0&#65533;6fAC&#65533;Dd&#65533;&#65533;`&#65533;J&#65533;4&#65533;&#65533;&#65533;}i&#65533;&#65533;I&#65533;&#65533;&#65533;&#1227;cx&#65533;uH&#65533;x8=2&#65533;&#65533;&#65533;q&#65533;WT$X&#65533;(&#65533;&#65533;&#65533;SW=&#65533;#+&#1416;&#1576;&#65533;&#65533;sb&#65533;&#65533;&#823;DFx&#65533;s&#65533;_&&#65533;-&#65533;}&#65533;&#65533;a&#65533;&#65533;Lj&#65533;?B&#65533;&#65533;&#65533;\h+&#1158;&#65533;&#6479;&#65533;&#65533; y&#65533;&#65533;9&#65533;i3 &#65533;2i=&#65533;&#65533;s&#270;*%x&#65533;&#65533;z&#65533;&#13333;h&#65533;&#65533;&#65533;&#65533;C&#65533;&#65533;j&#65533;G &#65533;&#65533;&#65533;0{ho&#65533;&#65533;z&#65533;t-.tQ&#33564;&#65533;&#65533;l&#65533;i&#65533;&#65533;&#65533;b&#65533;&#65533;d&#65533;&#65533;8&#65533;4&#65533;\0w{Lh P(&#65533;&8&#65533;&#65533;&#65533;&#65533; &#65533;&#65533;X&#65533;$&#65533;&#65533;&#65533;&#65533;k&#65533;tw8L&#65533;l[x&#1556;&#65533;Q&#1619;&#65533;E&#65533;@W&#65533;&#65533;&#65533;K&H&#65533;&#65533;J&#65533;3&#65533;&#65533;_?E&#65533;SkYuNi&#65533;&#65533;&#65533;h_tiZ:&#65533;,&#65533;gv/&#65533;&#65533;R0&#65533;M II2&#65533;h&#65533;3&#65533;{.Y&#65533;&#65533;y&#65533;&#65533;Y&#65533;&#65533;V&#65533;&#65533;&#1368;&#65533;&#65533;S2 &#65533;&#65533;i&#65533;c&#65533;Z70p#&#65533;&#65533;M&#65533;Ye&#65533;u&#65533;&#65533;&#65533;&#65533;?K&#65533;&#65533;M&#1622;\&#65533;k&#65533;y&#65533;&#65533;i&#65533;&j&#65533;&#65533;&#65533;z&#65533;&#65533;&#13296;)sh&#65533;\9 &#65533;BT &#65533;&#65533;O&#65533;&#65533;&#65533;!&#65533;!d&#65533;I&#65533;l&#65533;&#65533;&#65533;&#65533;&#65533;3u&#65533;&#65533;O&#65533;~&#1124;ShU2p&#65533;&#65533;&#65533;&#65533;&#65533;&#65533;&#65533;2&#65533;xx&#65533;R&#65533;&#65533;$&#65533;@&#65533;7v&#65533;&#606;&#65533;R1&#630;M&#65533;&#65533;g&#65533;	&#65533;)q&#65533;&#65533;3  &#65533;Q &#65533;&#65533;/j&#65533;Z&#65533;4&#65533;]	&#65533;&#65533;&#65533;&#65533;YB&#65533;9V1&#65533;S^Ukx&#65533;7&#65533;&#65533;&#65533;H&#65533;0C9J.&#65533;G&#65533;&#10302;Y&#65533;&#65533;&#65533;{I&#65533;&#65533;Zo&#58886;H|0&#65533;&#65533;9AWE&#65533;>&#65533;BK&#65533;&#65533;&#65533;;&#65533;mW&#65533;&#65533;&#65533;|&#65533;(&#65533;H&#65533;&#65533;_&#278;D&#65533;Oe&#65533;&#65533;&#65533;~&#1353;f&#65533;VE&#65533;wt&#65533;y&#65533;iW&#65533;P'uv&#1692;x&#65533;&#65533;&#65533;9j]&#65533;\&#65533;&#65533;-J)S&#65533;HXG&#65533;&#65533;M:&#1636;)&#65533;&#65533;gk:&#65533;m,&#65533;&#65533;	&#65533;[&#65533;&#65533;9&#9513;&#65533;&#65533;77&#65533;&#65533;&#65533;&#65533;&#65533;Zs7&#1505;!d&#65533;AB3&#65533;*&#65533;|&#65533;_9&#65533;&#65533;&#65533;s&#65533;&#65533;r&#65533;=&#65533;&#65533;r|5J#&#65533;v~&#65533;"h&#65533;:&#65533;uv&#65533;}&#65533;&#65533;4&#1222;&#65533;&#65533;&#65533;&#65533;&#65533;&#65533;&#680;N&#65533;&#65533;&#65533;o:q&#65533;&#467;>&#1451;JJ 7z&#65533;r&#65533;&#65533;J&#65533;&#65533;&#65533;&#65533;.&#65533;u&#65533;&#65533;&#931;&#65533;&#65533;%&#65533;z#K&#65533;2&#65533;K&#65533;&#1241;&#65533;:b&#65533;Z&#65533;;5V&#65533;&#65533;&#65533;bl&#65533;&#65533;&#65533;&#1444;&#65533;S5&#298;\&#260;&#65533;y&#65533;&#65533;d&#65533;&#65533;J_&#65533;&#65533;u&#65533;,;&#65533;(0&#65533;x&#65533;f&#65533;~&#65533;&#620;&#65533;i&#65533;(&#65533;{!E0&#65533;&#65533;&#65533;&#65533;
H&#65533;&#65533;.C:1&#65533;7Qo&#65533;yG&#65533;%&#65533;&#65533;F&#65533;C &#65533;y1&#65533;&#65533;&#65533;&#65533;N&#65533;'&#1754;&#65533;r&#65533;h"&#65533;&#65533;.`&#495;-x&#65533;&#65533;6<&#65533;&#65533;&#65533;#3&#65533;DB&#65533;&#65533;&#65533;H9&#65533;&#65533;t&#65533;3t&#65533;z;&#65533;^&#65533;mN&#65533;&#65533;&#65533;"&#65533; 4&#65533;&#65533;&#1184;&#65533;q&#65533;&#65533;&#65533;O?r&#65533;&#65533;&#65533;:=&#65533;&#65533;S&#65533;fa&#65533;&#65533;oM[&#65533;&#65533;&#65533; &#65533;&#65533;[&#65533;p&#65533;:&#65533;Z&#65533;&#65533;"&#65533;&#65533;7:&#65533;&#65533;F<0&#65533;&#65533;f&#65533;'&#65533;$&#65533;&#65533;&#65533;Vr<c;&#65533;$&#65533;\C&#65533;S@&#65533;A&#65533;&#65533;&#65533;&#65533;&#65533;&#65533;n[&#40202;s&#1733;Wo&#65533;z.&#426;&#65533;a&#65533;&#65533;K&#65533;:&#65533;B3&#65533;&#65533;;&#65533;Z&#65533;&#65533;&#65533;&#65533;s&#65533;&#65533;&#1594;T&#500196;&&#65533;&#65533;O&#65533;*D&#65533;&#65533;A*i&#65533;,&#65533;&#763;%&#65533;A&#65533;&#65533;k&#65533;&#65533;&#65533;&#65533;I&#65533;&#65533;?&#65533;RWj!&#65533;i&#65533;&#65533;&#1636;&#65533;&#65533;&#65533;&#65533;1&#65533;&#131;&#65533;&#65533;>&#65533;
&#65533;&#1659;&#65533;;&#445;&#65533;&#65533;`&#65533;&#65533;3&#65533;&#65533;$%&#65533;
&#65533;D*D	&#65533;&#65533;kO&#65533;&#65533;X&#65533;&#65533;&#65533; `&#65533;&#65533;&#65533;&#65533;&#65533;&#65533;&#65533;&#1791;&#65533;+&#65533;j&#65533;&#65533;&#65533;J&#65533;9&#65533;&#65533;4Y&#65533;D&#65533;&#65533;&#65533;&#65533;&#65533;&#65533;&#65533;&#65533;=&#65533;h&#1750;&#65533;&#65533;b&#65533;^x&#65533;&#65533;&#65533;W&#65533;&#65533;&#65533;&#65533;|&#65533;&#65533;&#65533;d&#65533;&#65533;&#65533;K&#65533;&#65533;WJ&#65533;&#65533;,7&#65533;&#65533;&#1723;&#65533;f:6&#65533;&#65533;&#65533;&#65533;L8=&#65533;0<&#65533;g2$R&#65533;}6s'&#65533;`#&#65533;&3&#65533;&#65533;M=&#65533;[&#65533;RL7+L&#65533;!<k&#65533;
w-&#65533;&#65533;)+&#65533;C&#65533;&#65533;&#65533;u&#65533;	&#65533;&#65533;9wi|&#1691;\&#65533;&#65533;GSp=+&#65533;&#65533;&#65533;&#400;#&#65533;L&#65533;2&#65533;&#65533;4S&#65533;#&#65533;H&#65533;PuJ{H&#65533;&#65533;&#65533;M&#65533;&#65533;U&#574;&#65533;0&#65533;&#65533;b"&#65533;&#65533;y&#65533;&#65533;&#65533;&#65533;=&#65533;&#65533;I&#65533;&#65533;&#65533;o]&#1775;&#65533;e[&#65533;&#65533;&#65533;&#65533;&#65533;3&#65533;&#65533;{ [&#65533;]&#65533;&#65533;*{&#65533;(&#65533;&#65533;`Ak&#65533;Q&#65533;&#65533;&#65533;&#65533;|X&#65533;|X&#65533;&#65533;>&#65533;U*&#65533;&#65533;6
&#65533;&#65533;&#65533;&#65533;&#754;&#65533;&#528;L&#65533;d&#65533;&#65533;&#65533;z&#65533;&#65533;&#65533;[&#65533;&#65533;6&#65533; &#65533;84&#65533;Khy&#65533;*&#65533;&#65533;&#1843;&#65533;<0|
&#65533;\O&#65533;&#65533;&#65533;\&#65533;&#65533;&#65533;&#473;&T&#65533;&#65533;&#65533;|&#902;6&#65533;{b-&#65533;&#65533;&#65533;&#65533;L&#65533; &#65533;&#65533;&#65533;`&#65533;
&#65533;&#65533;&#65533;&#65533;)~&#65533;&#819;&a&#65533;1&#65533;%&#65533;N6&#65533;L&#65533;<.&#163;&#65533;&#65533;&#65533;|+&#65533;&#65533;&#65533;|[ &#1151;&#65533;&#65533;&#65533;&#65533;&#65533;&#65533;}z&#65533;&#65533;&#65533;&#65533;3&#65533;.E=&#65533;J'&#65533;&#65533;&#65533;"W&#65533;&#65533;b&#65533;&#65533;<&#65533;szx&#65533;&#65533;d&#65533;n&#65533;@I&#65533;&#65533;&#65533;l&#65533;&#65533;&#65533;!&#65533;&#65533;F&#65533;&#65533;4H&#65533;&#65533;<&#65533;&#65533;?=&#65533;AL&#65533;&#65533;L&#65533;&#65533;t&#65533;&#421;&#1330;&#65533;&#65533;1&#65533;&#65533;R&#65533;]z&#65533;&&#65533;sB&#65533;&#717;&#65533;&#65533;&#65533;#-L&#65533;&#65533;B=W:&#65533;(&#65533;cA&#65533;k</h&#65533;] *&#33958;Zxw-&#65533;&#65533;&#65533;H&#65533;2&#65533;e&#65533;&#65533;&#65533;&#65533;&#65533;"&#65533;;&#65533;kQ&#65533;&#65533;&#65533;i&#65533;(&#65533;&#65533;)&#65533;R*&#65533;(&#65533;
&#65533;&#65533;d$&#65533;&#65533;&#65533;6&#65533;I!jA<&#1410;-&#65533;
&#65533;N&#65533;_&#65533; &#65533;&#65533;&#65533;V(&#65533;r&#65533;x&#65533;&#65533;$*E&#65533;g&#65533;&#65533;&#65533;+&#65533;&#65533;:G&#65533;zx+&#65533;&#65533;&#1788;&#65533;	&#65533;&#65533;k&#65533;&#65533;&#65533;B&#65533;6z&#65533;;~&#65533;SA$&#65533;eWH&#65533;&#65533;K&#65533;&#65533;&#1793;&#65533;l&#65533; `@&#65533;p&#65533;&#1645;&#65533;&#65533;&#65533;&#65533;&#65533;&#1498;&#65533;V&#65533;&#65533;fq&#65533;&#65533;-&#65533;E&#65533;:&#65533;
&#65533;]Q&#65533;[+&#65533;B&#1908;&#65533;&#65533;&#65533;&#65533;&#65533;&0*&#65533;;#L&#65533;g&#65533;&#65533;k4&#65533;/&#65533;?O&#65533;"&#65533;&#65533;&#1952;}&#65533;&#65533;&#65533;&#65533;&#65533;&#4813;_32~&#65533;pD}&#65533;]\&#65533;&#65533;&#65533;&#65533;k[&#65533;S&#65533;&#65533;[&#65533;&#65533;&#65533;&#65533;X&#65533;&#65533;&#65533;&#65533;&#65533;&#65533;&#65533;Kf&#65533;`}&#65533;|L&#65533;K&#65533;/&#65533;Z&#65533;&#65533;<>&#65533;l&#65533;W&#65533;/&#65533;@&#65533;p	o&#65533;&#65533;&#65533;&#65533;l&#65533;&#65533;=fS&#65533;dP&#65533;[%&#65533;E&#65533;&#65533;eWbX&#65533;e=&#65533;&#65533;\&#65533;}n&#65533;F&#65533;	&#65533;&#65533;&#65533;&#65533;e&#65533;n&#65533;*&#65533;&#65533;).&#65533;&#65533;&#65533;G&#2032;&#65533;&#65533;&#65533;!&#65533;X{`{&#65533;y&#65533;&#65533;8\ubC&[&#65533;&#65533;T&#65533;&#65533;T`&#65533;&#65533;&#60261;'(&#407;&#65533;	>&#65533;&#65533;&#65533;&#65533;_&#65533;G&#65533;p&#65533;&#65533;&#65533;,&#65533;&#65533;&#65533;N|&#65533;&#65533;p&#65533;&#65533;c&#43598;&#65533;&#65533;C&#65533;&#65533;&#65533;n&#65533;&#65533;&#1885;i&#65533;&#65533;&#65533;&#65533;j&#65533;&&#65533;{&#65533;KA&#65533;?p&#65533;&#366;Sa&#65533;&#65533;&#65533;@E&#65533;&#65533;
&#65533;&#65533;>L&#65533;i6&#65533;&#65533;&#65533;h&#65533;&#65533;&#65533;&#65533;&#65533;gr&#65533;Op&#65533;&#65533;|&#65533;&#65533;@&#65533;b4&#65533;X&#65533;&#1937;P&#65533;&#65533; |@&#65533;&#65533;&#65533;&#65533;&#65533;_&#65533;6r&#65533;&#65533;lP&#65533;&#65533;	&#65533;&#65533;&#65533;&#65533;&#65533;&#65533;&#65533;&#65533;&#65533;kLo&#65533;&#65533;Y0&#65533;&#65533;&#65533;&#65533;&#65533;&#65533;#&#65533;&#65533;}&#65533;7&#65533;&#65533;&#65533;c&#65533;&#65533;&#65533;
&#65533;&#65533;&#65533;e&#65533;&#65533;&#65533;p9?&#65533;&#65533;l&#65533;YPpp&#65533;&#65533;&#65533;&#65533;&#65533;&#65533;D/Wz&#65533;&#65533;&#65533;pq&#65533;&#65533;&#65533;&#65533;,{&#65533;&#65533;&#65533;V&#65533;^&#65533;\7$&#65533;&#65533;R&#65533;s&#65533;&#65533;&#65533;&#65533;&#65533;3O`&#65533;?K&#65533;|&#65533;0&#65533;mB&#65533;&#1499;&#1677;&#65533;&#65533;P&#65533;&#65533;4d&#65533;&#65533;4fH^P~&#65533;&#65533;jo&#65533;&#65533;$$!&#65533;U&#65533;&#65533;g&#65533;K0&#65533;&#65533;Iw&#65533;&#862;&#65533;S&#65533;&#65533;T&#65533; &#65533;&#65533;A&#65533;&#65533;&#65533;zw&#65533;\&#65533;&#65533;&#65533;"r&#65533;&#65533;z &#65533;^A&#34800;&#65533;#&#65533;&#65533;W&#16511;&#1734;-&#65533;O?? p%pow&#65533;&#65533;K&#65533;&#65533;&#65533;^n&#65533;&#65533;&#760;&#65533;&#65533;&#372506;&#65533;&#65533;&#65533;&#65533;&#65533;w&#65533;!i&#65533;&#65533;h&#65533;&#65533;_&#65533;}@&#65533;&#65533;v&#65533;&#65533;Z&#65533;&#65533;&#65533;O&#65533;&#65533;O(5`}&#65533;{6&#65533;&#65533;&#65533;&#65533;&#65533;&#65533;&#65533;&#65533;&#65533;&#65533;f0&#65533;`&#65533;&#65533;o&#65533;&#65533;p&#65533;&#65533; &#65533;&#65533;&#65533;&#65533;&ME&#65533;&#65533;&#65533;h&#65533;@&#65533;&#65533;1t&#65533;&#65533;K|0&#65533;&#65533;&#65533;&#65533;&#65533;puW(>n&#65533;&#65533;&#65533;P&#65533;&#65533;&#65533;PU {&#65533;&#65533;j&#65533;&#65533;`&#65533;_&#65533;&#65533;&#65533;&#65533;&#65533;p&#65533;BT &#65533;	&#65533;&#65533;V&#65533;V&#65533;UuZ&#65533;&#65533;`&#65533;ZQ&#65533;&#65533;o&#65533;&#65533;k&#65533;&#65533;&#65533;&#65533;&#65533;&#65533;c&#65533;p&#65533;p&#65533;&#65533;&#65533;WqZQ&#65533;&#65533;&#65533;&#65533;!?&#65533;&#65533;&#65533;&#258;\&#65533;&#65533;&#65533;A&#65533;'.d&#65533;&#65533;&#1067;MN&#65533;&#65533;0&#10310;Gm&#65533;&#65533;1&#65533;G&#65533;!E&#65533;$Y&#65533;&#65533;I&#65533;)U&#65533;d&#65533;%&&#65533;&#65533;@&#65533;&#65533;&#65533;&#65533;8]&#65533;&#65533;&#65533;&#65533;&#65533;O&#65533;A&#65533;&#65533;$&R&#65533;&#65533;&#65533;/B<(Q&#65533;&#65533;&#65533;lq&#65533;S&#65533;&#65533;&#1387;X&#65533;&#65533;&#65533;&#65533;W&#65533;a&#65533;$ A&#65533;	2&#65533;&#65533;&#265;D&#65533;[&#65533;q&#65533;&#65533;&#65533;&#65533;&#65533;i&#1253;&#65533;|=&#65533;&#65533;&#65533;&#65533;&#65533;.&#65533;9B&#65533;&#65533;a&#265;&#65533;&#65533;eR&#65533;F&#65533;m&#65533;&#65533;L\&#65533;&#65533;e&#65533;"&#65533;"&#65533; 2&#65533;g&#65533;zE&#1192;&#65533;4KQB2&#65533;f&#1914;$&#65533;&#65533;i!&#65533;&#65533;L&#65533;&#65533;m&#1849;&#65533;b&#65533;&#65533;kt&#65533;&#2044;C&#65533;]&#65533;&#65533;&#65533;m#&#65533;x&#65533;&#65533;&#65533;&#65533;&#549;O&#65533;&#65533;&#65533;w&#65533;&#65533;&#65533;W&#65533;&#65533;&#65533;{&#65533;&#65533;0Y&#65533;hN:&#65533;&#65533;&#65533;&#1391;&#65533;&#810;{&#65533;&#65533;&#65533;'&#65533;&#65533;ax&&#65533;&#65533;&#65533;&#65533;&#1011;#B#&#65533;&#65533;8&#65533;&#65533;&#65533;Tp&#65533;'&#65533;&#65533;&#65533;A3&#65533;&#65533;/&#65533;&#65533;&/B3d&#65533;8;&#65533;&#65533;<&#65533;j@&#65533;&#65533;<4&#65533;DS<Q;&#65533;Bc&#65533;qF&#65533;&#65533;&#65533;&#65533;H&#303;F{&#65533;&#65533;G&#65533;:&#65533;p&#65533;&#65533;4&#65533;H$&#65533;lI&#65533;'&#65533;p&#65533;B&#65533;&#65533;PrJ*&#65533;&#65533;&#65533;!&#65533;<('&#65533;&#65533;&#65533;K0&#65533;T&#65533;
E&#65533;@&#65533;(&#65533;sM6&#65533;\&#65533;I&#65533;F7&#65533;&#65533;N&#65533;&#65533;b&#65533;4&#65533;&#65533;&#65533;O@&#65533;s1PB5&#65533;PDUtQFu&#65533;QH#&#65533;tRJ+&#65533;&#65533;RL3&#65533;tSN;&#65533;&#65533;SPCuTRK5&#65533;TTSUuUV[u&#65533;UXc&#65533;uVZk&#65533;&#65533;V\s&#65533;&#65533;A^{&#65533;&#65533;W`&#65533;vXb&#65533;&#65533;&#65533;$&#1264;*M&#1617;&#65533;u&#65533;Yh&#65533;&#65533;vZj&#65533;&#65533;&#65533;Zl&#65533;&#65533;v[n&#65533;&#65533;&#65533;&#65533;[p&#65533;5&#1444;d&#65533;5W\t&#65533;Uw]v&#65533;u&#65533;]x&#65533;w&#65533;`&#65533;=&#65533;^z&#65533;&#65533;w_~&#65533;&#65533;&#65533;_&#65533;&#918;\|	)X`&#65533;Vxa&#65533;&&#65533;&#65533;#&#65533;xb&#65533;+&#65533;&#65533;b&#65533;3&#65533;xc&#65533;-	A@.$d&#65533;G.&#65533;c&#65533;SVye&#65533;[v&#65533;e&#65533;c&#65533;yf&#65533;k&#65533;&#65533;f&#65533;iF&#65533;.&#65533;{&#65533;&#65533;g&#65533;&#65533;zh&#65533;M&#665;h&#65533;&#65533;Vzi&#65533;&#65533;v&#65533;i&#65533;&#65533;&#65533;zj&#65533;&#65533;&#65533;&#65533;j&#65533;&#65533;>zk&#65533;&#65533;&#65533;&#65533;k&#65533;&#65533;{l&#65533;&#65533;6&#65533;l&#65533;&#65533;V{m&#65533;&#65533;v&#65533;m&#65533;&#65533;{&#65533;&#65533;&#65533;&#65533;n&#65533;&#65533;&#65533;{o&#65533;&#65533;&#65533;&#65533;o&#65533;|p&#65533;7&#65533;p&#65533;W|q&#65533;w&#65533;q&#65533;#&#65533;|r&#65533;+&#65533;&#65533;r&#65533;3&#65533;|s&#65533;;&#65533;&#65533;s&#65533;C}t&#65533;K7&#65533;t&#65533;SW&#65533;}u&#65533;[w&#65533;u&#65533;c&#65533;}v&#65533;&#65533;&#65533;v&#65533;s&#65533;}w&#65533;{&#65533;&#65533;w&#65533;&#65533;~x&#65533;7&#65533;x&#65533;W~y&#65533;w&#65533;y&#35031;~z&#43767;&#65533;v&#65533;&#65533;~{&#65533;W%E&#65533;|&#65533;&#65533;7&#65533;|&#65533;&#65533;W}&#65533;&#65533;w&#65533;}&#65533;&#65533;~&#65533;&#65533;&#65533;~&#65533;&#65533;&#65533;&#65533;&#65533;&#65533;&#65533; &#65533;%u `x@&P&#65533;d`&#65533;@FP&#65533;&#65533;`-xAfP&#65533;&#65533;`=&#65533;A&#65533;P&#65533;#&#65533;A !&#65533; P ,0 X q&#65533;  &#65533; &#65533;H&#65533;&#65533;&#65533;&#65533;*\&#560;&#65533;&#199;#J&#65533;H&#65533;&#65533;C(3j&#65533;&#561;&#65533;&#463; C&#65533;I&#65533;&#65533;&#595;(S&#65533;\&#626;&#65533;&#727;0c&#668;I&#65533;&#65533;&#859;8].&#65533;90&#65533;&#991;@&#65533;
J&#65533;&#65533;&#1123;H&#65533;*&#691;&#65533;&#1191;P&#65533;J&#65533;J&#65533;&#65533;&#1387;Xu6]&#65533;&#65533;&#65533;&#1519;`&#202;K&#65533;&#65533;V&#65533;e&#1258;]&#758;&#65533;&#1783;L&#65533;&#157;K&#65533;&#65533;&#1915;x&#65533;&#65533;&#65533;&#759;&#65533;&#2047;&#65533;&#65533;&#65533;+&#65533;&#65533;&#65533;&#200;+^&#824;&#65533;&#65533;&#464;#K&#65533;L&#65533;&#65533;&#65533;&#728;3k&#65533;&#825;&#65533;&#65533;&#992;C&#65533;M&#65533;&#65533;&#65533;&#1256;S&#65533;^&#890;&#65533;k&#65533;G^&#734;M&#65533;-&#65533;&#1720;s&#65533;&#65533;+w&#65533;&#65533;&#65533;&#65533;&#65533;!&#65533;a&#65533;&#65533;&#531;k-~P&#65533;&#65533;&#65533;&#65533;?/B&#65533;&#65533;&#65533;&#65533;&#1587;+&#65533;n&#65533;&#65533;&#65533;&#65533;&#65533;s&#65533;&#65533;|!c&#65533;&#65533;&#65533;h&#235;_&#65533;&#65533;y&#65533;	tPG&#190;&#65533;}&#65533;g&#65533;&#65533;8?&#140;&#65533;&#65533;&#65533; z&#65533;&#65533;&#65533;&#65533;u&#65533;5&#65533;Y&#65533;&#65533;&#65533; &#65533;@ &#65533;&#65533;w-&#65533;&#1923; &#65533;h&#1220;u&#65533;K*,&#65533;&#65533;&#65533;p&#65533;E"&#65533;(&#65533;K$&#65533;F7&#65533;`&#65533;5B =:5&#65533;H&#65533;&#65533;&#65533;
'&#65533;p&#65533;Pb &#65533;.2&#65533;Q&#65533;5p&#65533;$P&#1929;I&#65533;)&#65533;tLl&#65533;,8i&#147;QJ	&#65533;
IxW&#65533;&#65533;\&#546;&#65533;&#65533;c&#65533;c&#65533;&#65533;g&#65533;2&#65533;&#65533;fm&#65533;&#65533;AF8&#65533;&#65533;]"&#65533;gw&#65533;&#65533;)&#65533;&#65533;:&#65533;&#65533;:Ih&#65533;&#65533;&#65533;&#65533;&#65533;D0`4&#65533;&#158;&#65533;M&#65533;j}X&#65533;&#65533;&#65533;k&#65533;*+&#65533;&#65533;&#65533;&#65533;B4&#65533;&#65533;bZ]s&#65533;&#65533;&#65533;i&#65533;&#65533;&&#65533;&#65533;&#65533;&#65533;&#173;&#65533;&#65533;(&#65533;P0&#65533;&#65533;&#65533;~&#65533;&#65533;&#65533;M&#65533;P&#65533;$t&#65533;&#65533;&#65533;j&#65533;&&#65533;(&#65533;&#65533;\p@T&#65533;Z&#65533;&#65533;&#1053;U&#65533;&#65533;&#65533;~&#65533;GS1&#65533;2d&#1002;&#750;&#65533;&#65533;&#65533;&#65533;&#65533;&#65533;v&#65533;&#65533;&#65533;&#65533;z&#65533;f&#65533;&#65533;+&#65533;i)*&#65533;]L&#65533;&#65533;'G&#65533;&#65533;1|&#65533;&#197;&#65533;@&#65533;&#65533;`&#65533;&#65533;&#65533;&#65533;&#65533;&#65533;&#65533;&#65533;0&#65533;4&#65533;|&#627;&#65533;*q}X&#65533;+c&#65533;n&#65533;0-&#65533;x"&#1772;4&#65533;9&#65533;P&#65533;@fRDA&#65533;&#65533;F;&#65533;&#65533;Fg}&#65533;&#65533;&#65533;0/&#65533;#&#65533;Z&#65533;&#65533;O' &#65533;-&#65533;&#65533;F&#65533;D&#65533;&#65533;p?&#65533;&#65533;&#65533;&#65533;y=2F&&#65533;$6Io&#65533;h&#65533;@ &#65533;:@&#65533;&#65533;&#65533;&#65533;&#365;8R&#65533;&#65533;&#65533;&#65533;
&#65533;&#65533;$JR.kxDM&#65533;}@&#65533;K&#65533;B&#65533;&#65533;&#65533;&#65533;&#65533;q&#65533;&#65533;&#65533;&#65533;aO>6&#65533;;&&#65533;&#65533; &#65533;&#65533;&#65533;%&#65533;&#401;	5&#65533;&#65533;D&#65533;&#65533;&#65533;&#65533;&#65533;&#65533;&#762;&#65533;&#65533;8&#65533;k&#65533;&#65533;NT&#65533;&#65533;/&#65533;&#65533;&#65533;4!&#65533;&#65533;$&#65533;&#65533;&#65533;H9ov&#65533;h&#65533;&#65533;p&#65533;&#65533;N!&#65533;&#65533;d&#65533;&#65533;x&#65533;Q&#65533;&#65533;n&#65533;&#287;&#65533;&#65533;M9&#65533;&#65533;&#589;D{&#65533;f&#65533;&#65533;?I&#65533;&#65533;&#65533;B&#65533;>&#65533;&#65533;O~&#65533;&#65533;|4 &#65533;&#65533;U&#65533;{&#65533;&#65533;&#65533;&#65533;$&#65533;&#65533;&#65533;&#65533;&#65533;KZ&#65533;&#65533;&#65533;dy&#1027;&#65533;&#65533;&#65533;D&#65533;%8&#181;&#65533;@s&#65533;&#65533;(:&#65533;0&#65533;&#65533;&#65533;&#65533;&#65533;&#65533;*&#65533;"&#65533;	H&#65533;	&#65533;&#65533;G&#65533;c&#65533;&#65533;^H&#65533;9&#65533;a'&#65533;&#65533;Hr&#65533;C&#65533;xB&#65533;V&#65533;T8!&#168;&#65533;X&#65533;N&#65533;P&#65533;&#272;d&#969;&#65533;&#65533;&#65533;4&#65533;2&#65533;&#266;&#65533;b&#65533;&#65533;&#65533;L&#65533;&#65533;&#65533;|&#65533;&#65533;&#65533;,XA&#65533;nK&#65533;r&#65533;&#1398;B4&#65533;&#65533;J&#65533;R#&#65533;&#65533;&#65533;7$&#65533;H&#65533;h&#65533;&#65533;&#65533;j3&#65533;&#65533;&#65533;&#65533;&#65533;/A&#65533;&#65533;q3Y&#65533;E&#65533;&#65533;&#65533;Y&#65533;b&#1370;&#65533;&#65533;32&#65533;<&#65533;&#65533;&#65533;&#65533;&#65533;&#65533;Y&#65533;&#65533;K&#65533;&#65533;'S&#65533;1&#65533;&#65533;&#65533;U%&#65533;&#65533;^&#65533;`&#65533;&#65533;b*q&#65533;&#65533;&#65533;&#65533;p&#65533;&#65533;:&#65533;eW&#65533;&#62308;s\{&#65533;#Y&#1326;&#65533;&#65533;&#607115;&#65533;( &#65533;<2&#65533;K&#65533;&#65533;&#65533;0&#65533;W)&#65533;3[&#644;&#65533;&#65533;&#1618;&#65533;h&#65533;5&#65533;9&#65533;@?j &#65533;&#65533;&#65533;&#65533; &#65533;]H&#65533;'&#65533;zT&#65533;\&#65533;&#65533;&#65533;Bs&#65533;&#1029;S1	dyt&#65533;o&#65533;&#65533;C&#65533;$&#65533;y&#65533;&#65533;&#65533;Fy&#65533;&#65533;\Z&#65533;&#65533;CA&#65533;*&#65533;?t&#65533;NA&#65533;&#65533;&#65533;&#65533;M&#65533;&#65533;&#65533;WE&#65533;u&#65533;~&#65533;8&#65533;>?&#65533;%&#65533;T &#1873;I&#65533;F&#65533;@&#65533;%&#924;(&#65533;fJM&#65533;)p&#65533;&#65533; &#65533;&#65533;5&#1386;!&#65533;&#65533;!&#65533;.4RD3&#65533;C&#65533;&#65533;,ar&#1301;$&#65533;!&#65533;LI)&#65533;&#65533;t`;&#65533;&#65533;T}&#65533;U&#65533;J&#65533;s(&#65533;I&#65533;&#65533;&#65533;ET&#65533;R PsM&#65533;uS&#65533;=&#810;H&#65533;&#65533;x&#65533;pz&#65533;_&#65533;&#65533;&#1494;P&#65533;;&#65533;&#65533;&#65533;R&#65533;&#65533;&#65533;&#65533;q&#65533;*&#65533;0&#65533;&#65533;&#65533;_&#65533;&#65533;d#&#65533;&#65533;&#65533;d&#65533;Q+Hf&#65533;&#65533;ymj<&#65533;#]&#65533;*&#65533;&#65533;'&#65533;&#65533;&#65533;Hk&#65533;&#65533;&#65533;V&#65533;gg&#65533;&#65533;#&#65533;&#65533;&#65533;8&#65533;O&#65533;&#65533;&#65533;j&#65533;L&#65533;XP&#65533;&#65533;n&#65533;K&#1828;&#65533;D&#65533; &#1802;&#65533;&#65533;&#65533;8&#65533;K]&#65533;&#65533;Vslnm*&#65533;v&#1484;&#65533;k&#65533;&#65533;&#65533;e*&#65533;&#65533;@c&#65533;&#65533;t&#65533;&#65533;&#65533;u&#65533;&#65533;y>E&#1992;&#65533;&#65533;&#65533;&#65533;ekk&#65533;[)&#65533;&#65533;&#65533;mlb&#65533;&#65533;&#65533;8` &#65533;m&#65533;&#155;F&#65533;&#1580;N&#65533;!&#65533;R &#65533;
&#65533;v&#65533;&#65533;&#65533;&&#65533;;<&#65533;&#65533;S>eu&#65533;Ol_&#65533;&#65533;X&#65533;&#65533;@&#980;&#65533;^&#65533;&#1521;:&#65533;&#65533;&#65533;&#65533;&#65533;Od&#65533;p&#65533;t0&#65533;Y&#65533;&#65533;g:&#65533;D&#65533;&#65533;&#65533;&#65533;&#65533;&#65533;Z&#65533;&#65533;K&#65533;&#65533;J&#65533;;&#65533;2O&#65533;?&#65533; p&#65533;c&#65533;L&#65533;&#65533;~\&#65533;&#65533;&#65533; #&#65533;&#65533;r&#1660;%5&#65533;&#65533;8&#65533;&#65533;&#65533;&#65533;r &#65533;&#65533;&#65533;7"&#65533;z&#65533;&#65533;&#65533;Y$=o&#65533;&#65533;&#65533;i~&#65533;&#65533;&#480;Z&#65533;2&#65533;&#65533;&#65533;,LG&#65533;&#65533; .&#65533;&#65533;|p,&#65533;	?&#65533;&#1047;&#65533;&#65533;x&#65533;&#65533;&#65533;0&#65533;&#65533;&#65533;&#65533;I&#65533;&#1493;&#65533;e&#65533;&#65533;&#65533;&#65533;&#65533;t&#65533;0&#65533;&#65533;AnS&#65533;&#65533;&&#65533;=6&#65533;|9&#309817;&#65533;k&#1065;z	&#65533;&#65533;&#65533;&#65533;&#65533;a&#65533;l+&#65533;U&#65533;&#65533;g9 &#65533;&#65533;&#578;&#65533;t&#65533;&#65533;_&#65533;0G&#65533;a&#65533;&#65533;hm&#65533;&#65533;&#1473;&#65533;@&#65533;&#65533;}&#65533;&#65533;&#65533;&#65533;&#65533;^&#65533;w&#65533;&#65533;c&#65533;*Y&#65533;&#65533;&#65533;f&#65533;&#65533;&#65533;&#65533;`&#65533;&#65533;&#65533;,&#65533;+X&#65533;&#65533;Y&#65533;~&#65533;&#65533;&&#65533;&#65533;&#65533;0&#65533;5&#65533;`F&#65533;&#1474;&#65533;&#65533;:2&#65533;*&#65533;&#1797;&#65533;&#65533;&#65533;&#65533;7&#65533;-{EE0&#65533;&#65533;w&#65533;&#1357;Z&#65533;y&#65533;5&#65533;#!8I&#65533;&#65533;W&#65533;&#65533;/&#420;h&#1800;&#65533;&#65533;uk&#65533;&#65533;;&#553;&#65533;{&#65533;&#65533;?&#65533;yi&#65533;&#65533;&#65533;&#65533;I&#65533;&#65533;&#65533;l@&#403;&#65533;&#65533;&#65533;Gw&#65533;1c8C&#65533;cDxK&#65533;&#1335;F&#65533;&#65533;&#65533;<_&#65533;~&#65533;$&#301;&#65533;&#65533;w&#65533;Qle&#65533;s&#445;P&#65533;U&#65533;a&#65533;v&#65533;P's&#65533;&#65533;U"S&#65533;T!&#65533;yss&#65533;&#65533;&#65533;s&#65533;A&#65533;&#65533;4{&#65533;&#65533;&#65533;&#1870;&#65533;4&#65533;S&#65533;,g7>&#65533;<<A&#65533;&#65533;Q
&#65533;[(&#65533;&#1440;&#65533;&#65533;N&#65533;&#65533;&#65533;&#65533;&#65533;y&#1371;Dr&#65533;&#65533;&#65533;&#65533;&#65533;c&#65533;_&#65533;l&#65533;&#1866;qH&#65533;&#65533;&#50798;&#65533;&#65533;&#65533;S&#65533;&#65533;&#65533;&#65533;o}&#65533;&&#65533;&#65533;&#65533;&#65533;y&#65533;K&#65533;&#65533;&#65533;=&#65533;&#65533;
&#65533;&#65533;&#65533;&#65533;&#65533;x&#65533;&#65533;&#65533;&#65533;}[TI&#65533;&#65533;&#65533;&#65533;&#65533;e&#65533;F&#65533;&#65533;C&#65533;&#65533;&#65533;&#65533;=&#65533; &#65533;Jf&#65533;&#65533;&#65533;8QK*&#65533;0&#65533;4&#65533;%&#65533;&#65533;~SGv&#65533;} f&#65533;&#65533;HUwga'B&#65533;J&#65533;g/h3+&#65533;7
hxEP<&#65533;gu&#65533;U(3tW3g&#65533;5V|4IRy&#65533;&#65533;tX3&#65533;&.&#65533;eA&#65533;0&#65533;9JEp&#65533;&#65533;p&#65533;&#65533;C&#65533;M&#65533;&#65533;&lVJg&#65533;t&#65533;&#65533;&#65533;&#65533;&#65533;&#65533;c&#65533;&#65533;=xL&#65533;k&#65533;czg&#65533;!7z&#65533;tt0wO&#65533;MF &#65533;6_(s&#65533;#&#65533;&#65533;W=TH(lh&#65533;&#65533;q &#65533;&#65533;d&#65533; &#65533;&#65533;&#65533;},Ccb&_&#65533;"&#65533;&#65533;^&#65533;&#65533;U0|&#65533;&#65533;?P&#65533;&#65533;|t&#65533;Uh&#65533;&#65533;12z&#52359;&#65533;ua&#65533;BR%F&#65533;g&#65533;_]&#65533;hW&#65533;(N+$&#65533;xCv&#65533;&#65533;&#65533;I&#65533;H^&#65533;|;`1og ^&#65533;&#65533;&#65533;~X#&#65533;H &#65533;*&#65533;&#65533;Xh&#65533;b&#65533;uW&#65533;&#65533;&#65533;o&#65533;JS&#65533;Q&#65533;Y&#65533;H&#65533;&#65533;&#65533;w!&#65533;p&#65533;)&#65533;&#65533;Q&#776;+)&#65533;&#65533;&#65533;BX4Pg&#65533;[&#65533;2&#65533;W&#65533;&#65533;&#65533;J&#65533;&#65533;A&#65533;8&#65533;DP&#65533;&#65533;&#65533;&#1496;m0$&#65533;&#65533;&#65533;&#65533;
&#65533;}/e&#65533;&#65533;&#65533;a*b&#65533;&#65533;uXhe&#65533;^&#65533;$C&#65533;%&#65533;h&#65533;&#1544;&#65533;&#65533;&#65533;&#65533;&#1431;x&#65533;&#139; Yg&#65533;&#65533;&#65533;&#65533;V&#65533;&#65533; c[&#65533;&#65533;"&#65533;Z&#65533;f&#1506;)&#65533;&#65533;H&#65533;&#65533;h&#65533;&#65533;WbJ&#65533;!&#65533;&#65533;mN&#65533;kM&#65533;zN&#65533;;&#65533;(FO&#65533;S&#65533;&#65533;X	&#65533;a&#65533;&#65533;j&#65533;&#65533;)&#65533;/A&#65533;0e&#65533;B&#65533;9&#1603;)pK~&#65533;N&#65533;&#65533;hGU2p!H&#65533;&#5524;uuW&#65533;&#65533;g&#65533;x^&#65533;&#65533;r&#65533;I&#65533;Ti&#65533;&#65533;&#65533; &#53380;&#65533;&#65533;&#65533;&#65533;&#65533;&#65533;&#65533;&#65533;c&#65533;&#65533;W9y &#65533;&#65533;&#65533;a
)&#65533;i'eEh&#65533;&#65533;&#65533;H&#65533;(uv	{&#65533;h&#65533;&#388;"i6&#65533;&#65533;&#65533;&#65533;-&#65533;AnwZ&#65533;&#65533;&#65533;&#65533;!&#65533;&#65533;`&#65533;b&#65533;H3&!&#65533;tB&#65533;&#65533;K
&#65533;-&#65533;Bm&#65533;!Y&#65533;&#65533;&#65533;\&#65533;&#65533;&#65533;A&#65533;&#65533;bLV&#65533;&#19536;`d&#65533;&#65533;&#65533;G&#65533;&#65533;7m&#65533;&#65533;)&#65533;v&#65533;&#65533;&#65533;&#65533;$(&#740;&#65533;&#65533;{&#65533;&#65533;&#65533;&#65533;A&#65533;&#65533;Y&#65533;	A&#65533;i}&#65533;U&#65533;&#65533;&#65533;&#65533;&#65533;&#65533;	&#65533;&#65533;&#65533;N5&#65533;7&#1721;&#65533;&#65533;0&#65533;&#65533;a\&#65533;8M&#65533;g&#65533;&#65533;In&#65533;A&#65533;&#65533;	&#65533;&#65533;6&#65533;H&#65533; &#65533;-&#65533;	?&#65533;&#65533;&#65533;Y&#65533;f&#65533;&#65533;&#65533;T&#65533;&#65533;&#65533;B &#65533;&#65533;e[{)y/b&#65533;fr&#65533;&#65533;&#65533;&#65533;&#65533;&#65533;&#65533;&#65533;9&#65533;mjg&#65533;&#65533;&#65533;&#65533;s,&#65533;f BE&&#65533;u&#65533;3&#65533;D&#65533;Pvf&#65533;&#65533;~*&#65533;&#65533;O&#65533;	&#65533;PN&#1693;&#65533;&#65533;&#65533;9&#65533;T&#65533;&#65533;&#65533;6~6*&#65533;&#65533;4&#65533;&#65533;X&#1242;Z
*&#65533;7sv&#65533;9;&#65533;5&#65533;&#65533;~&#64100;n&#65533;K:<&#65533;&#65533;4UR[TRwz{&#65533;&#65533;&#65533;&#65533;v&#65533;x&#65533;Qq8&#65533;&&#951;&#65533;	hax<&#65533;Xle&#65533;&#65533;x&#65533;&#65533;&#65533;y&#65533; g5&#65533;&#65533;g&#65533;&#65533;t&#65533;Bw&#65533;FG|&#65533;u@Py&#65533;&#13105;r@&#65533;Z&#65533;=D&#65533;2&#65533;&#65533;Rr$&#65533;&#65533;&#65533;&#65533;&#65533;F+&#65533;hM&#65533;&#65533;&#65533;&#65533;
!m&#65533;&#65533;&#65533;&#65533;&#65533;&#65533;&#41871;H&#65533;q&#65533;/&#65533;g&#65533;&#65533;&#65533;&#65533;&#65533;&#65533;&#65533;]&#65533;&#65533; +op&#65533;#&#65533; H&#65533;}7C&#65533;&#65533;m)!\&#65533;R^&#65533;^&#65533;`&#65533;&#65533;kxD&#65533;&#65533;&#65533;(&#1562;{B&#65533;&#65533;&#65533;8&#65533;&#65533;G&#65533;&#65533;&#65533;L1&#65533;r&#65533;&#65533;&#65533;&#65533;{&#65533;w&#65533;@p&#65533;&#65533;&#65533;:&#65533;&#65533;&#65533;&#65533;:&#65533;)&#65533;I&#65533;y&#65533;e&#65533;J&#65533; &#65533;&#1943;&#65533;&#65533;Y&#65533;8&#65533;iX&#482;bJ*V&#65533;&#65533;[&#65533;&#65533;&#65533;&#65533;pd&#65533;P&#65533;&#65533;&#65533;&#65533;qx&#65533;&#65533; |
pBP6&#65533;j&#65533;&#65533;&#65533;8(P&#65533;qG&#65533;&#65533;&#65533;&#600;&#65533;&#65533;&#65533;&#65533;	[v&#65533;h@6&#1284;(;&#65533;y&#65533;&#65533;&#65533;cXIY:w&#65533;&#65533;.&#65533;&#65533;&#65533;wH&#65533;&#65533;&#65533;z&#65533;K&#65533;d>&#65533;&#65533;&#65533;&#65533;&#65533;&#65533;&#65533;&#65533;5y&#65533;"&#65533;#&#65533;lB&#65533;O&#65533;&#65533;Q7&#65533;X&#65533;>{&#65533;h&#1490;=&#65533;&#65533;&#65533;&#65533;z&#65533;h&#65533;IT&#65533;arF&#65533;1&#65533;`]K?j&#65533;&#65533;&#65533;&#65533;&#65533;G&#65533;wsQb&#65533;&#65533;&#65533;z&#65533;E&#65533;&#65533;&#29112;&#514;@&#65533;&#65533;&#65533;>&#65533;@&#65533;u&#65533;%Vr&#65533;1&#65533;J&#65533;&#65533;8&#65533; 
|<$&#65533;&#65533;K&#65533;&#65533;:'
&#65533;;&#65533;&#65533;&g&#65533;GE&#65533;m&#65533;&#1227;&#65533;YD&#65533;&#65533;.&#65533;_&#65533;&#641;&#65533;&#65533;&#65533;&#65533;B&#65533;r&#65533;d&#65533;dc&#552;I&#65533;&#65533;&#65533;K0+U'&#65533;&#65533;-@&#65533;K&#65533;J&#65533;/&#65533;&#65533;&#65533;6&#65533;8&#65533;&#65533;&#65533;l&#65533;&#65533;G&#757;&#65533;&#45085;&#65533;&#65533;G&#65533;&#65533;&#65533;&#65533;d.yx&#65533;&-i&#65533;s&#868;&#65533;%&#65533;5S`&#65533;&#65533;&#65533;&#65533;w&#65533;[&#65533;&#65533;K&#65533;IQ&#65533;&#65533;x)&#65533;2&#675;Y&#65533;,pr&#65533;&#65533;6&#65533;XzI&#65533;39&#65533;&#65533;vN&#65533;o?&#65533;=&#65533;d\"&#65533;e&#65533;C&#65533;2*pBa[Y&#65533;;P&#65533;&#65533;{&#65533;&#65533;&#65533;&#146;&#65533;&#65533;E&#65533;&#65533;&#65533;&#1837;&#65533;K&#65533;{&#65533;",&#65533;5&#65533;c&#65533;&#65533;+&#65533;3&#65533;*&#65533;&#65533;&#65533;.&#65533;4&#65533;&#65533;&#65533;&#65533;z&#65533;&#65533;&#65533;+&#65533;&#65533;;&#65533;&#65533;&#65533;&#65533;&#65533;&#65533;C &Ph&#65533;{vs&#65533;-&#65533;&#65533;&#65533;&#65533;`"X&#65533;&#65533;yP<_&#65533;&#65533;&#65533;&#65533;%&#65533;&#65533;&#65533;L&#903;@&#65533;&#65533;&#65533;&#65533; EYNr&#65533;s.&#1715;&#65533;&#1765;?)u&#65533;
&#65533;&#65533;&#65533;%8&#65533;&#397;&#65533;F&#65533;F:&#65533;k&#65533;&#65533;u&#65533;&#506;E]&#65533;k&#65533;&#65533;&#1529; &#255;<&#65533;]\#&#65533;B&#65533;&#818;*wAID&#65533;<:V<&#402;S&#65533;&#65533;&#65533;t*&#65533;K&#65533;J&#65533;F &#65533;&#65533;&#65533;&#65533;S&#65533;&#65533;z&#65533;h&#65533;&#65533;bn&#65533; |p&#65533;l&#65533;&#65533;U>Y&#65533;;&#65533;\&#65533;v&#65533;&#52047;|&#65533;&#65533;&#65533;&#65533;&#65533;&#65533;F&#65533;&#65533;tnk3&#65533;&#65533;j&#65533;&#65533;&#65533;y0&#65533;&#65533;&#65533;d&#65533;y&#65533;T)&#65533;&#65533;&#65533;1T&#65533;&#65533;&#23065;&#65533;z&#65533;&#65533;&#65533;8*&#65533;y&#65533;&#65533;&#65533;&#65533;&#65533;l&#65533;C&#65533;"l &#65533;&#65533;&#65533;&#65533;&#65533;pL#&#1298;&#65533;&#65533;&#65533;&#65533;|&#65533;&#65533;F{&#65533;&#1905;&#65533;&#65533;&#65533;#&#65533;>1&#65533;&#65533; }&#65533;*p&#65533;&#65533;e&#65533;	\&#65533;&#65533;l&#65533;&#65533;&#65533;HL&#65533;&#65533;O=&#65533;\&#65533;&#65533;@W&#65533;&#65533;&#65533;&#65533;&#65533;&#65533;;&#65533;&#65533;tWLC&#65533;&#65533;&#65533;&#65533;&#65533;7&#65533;&#65533;B!&#65533;&#65533;P&#1197;P
&#65533;&#65533;|o&#65533;&#65533;PZ&#65533;	F&#65533;
&#65533;MP -eR=&#1098;i&#65533;&#65533;&#65533;w&#65533;&#65533;&#65533;&#65533;&#65533;&#65533;p&#65533;&#65533;&#65533;/H&#65533;E&#65533;&#65533;&#65533;&#65533;!&#65533;&#65533;&#65533;<&#65533;&#65533;nJW&#65533;&#65533;Q]&#65533;
!UP^&#65533;&#65533;&#65533;&#65533;:&#65533;!&#65533;A}*&#65533;&#65533;s&#561;L 0i`%&#65533;v&#65533;&#65533;wM&#65533;eN&#65533;&#65533;&#65533;&#65533;OV&#65533;&#65533;/&#65533;;s0^&#65533;>i&#65533;\&#65533;Iju!f&#65533;k&#65533;!(&#65533;&#586;&#65533;EW`&#65533;&#65533;&#65533;&#65533;M`\&#65533;/&#65533;&#65533;QZ,P&#65533;m&#65533;&#65533;&#65533;&#65533;&#65533;9&#65533;PBJ&#65533; z@	l&#65533;` R&#65533;&#65533;&#65533;Y`&#65533;&#65533;%&#65533;&#65533;&#65533;&#65533;&#65533;B&#65533;< C&#65533;&#65533;&#65533;&#65533;(&#65533;&#65533;&#65533;&#65533;&#65533;&#65533;&#65533;!	&#65533;&#65533;&#65533;&#65533;&#1524;r&#65533;&#65533;&#65533;&#1030;+&#65533;+&#65533;&#1156;/&#65533;&#65533;O&#65533;&#65533;E&#65533;&#65533;&#65533;0&#65533;&#65533;&#65533;%&#65533;&#65533;Oxp	[ &#65533;N&#65533;
F&#65533;&#65533;{*Z 1&#65533;&#916;\ W&#65533;3&#65533;S&#65533;&#65533;&#65533;&#65533;&#65533;0&#65533;&#65533;W&#65533;&#65533;&#65533;&#65533;&#65533;g&#721;&#65533;	$&#65533;&#65533;&#65533;&#65533;R&#65533;&#65533;r]&#65533;c&#65533;
Z`&#65533;&#869;&#65533;&#65533;&#65533;&#65533;P&#65533;@&#65533;&#65533;&#65533;Y&#65533;=&#65533;&#65533;\5i&#65533;4&&#65533;l&#65533;Q
&#65533;&#65533;&#1346;X@7B&#65533;&#65533;G&#753;&#65533;&#65533;T&#65533;&#495;&#65533;bK&#65533;M&#65533; x&#65533;&#65533;4,}&#65533;&#65533;&#65533;& &#65533;63&#65533;&#65533;&#65533;&#65533;p&#65533;&#65533;&#65533;U&#65533;&#65533;g&#65533;&#65533;&#65533;J&#65533;&#65533;&#65533;&#65533;&#65533;&#65533;&#65533;&#65533;o&#65533;&#65533;O&#65533;&#65533;Pyl&#65533;Tv6_&#65533;r^&#65533;X&#65533;&#65533;[:e\&#202;a&#65533;&#65533;!&#65533;	&#65533;&#65533;&#65533;&#65533;m&#65533;&#65533;O&#65533;l&#37713;&#65533;&#65533;&#65533;>&#65533;R&#65533;X&#65533;Ru1&#65533;(bz@&#65533;G&#65533;&#65533;|&#65533;&&#65533;n&#65533;&#65533;&#65533;&#65533;&#65533;B&#65533;&#65533;[&#65533;&#65533;&#65533;j&#65533;&#65533;RB&#65533;&#65533;&#1644;&#65533;di ]Zrdg&#65533;`&#65533;&#65533;e&#65533;&#712;&#65533;J&#65533;&#65533;&#65533;	&#65533;&#65533;.&#65533;&#65533; &#65533;&#65533;2 W&#65533;c0&#65533;n(&#65533;&#65533;&#65533;&#1397;&#65533;&#65533;dz&#65533;&#861;Sf&#65533;*&#65533;&#65533;S&#49520;&#65533;0r&#65533;&#65533;&#65533;&#65533;&#65533;&#65533;A&#65533;&#65533;&#65533;N&#65533;&#65533;&#65533;/&#65533;c&#65533;&#65533;4&#65533;&#65533;hf;&#65533;%.9&#65533;&#65533;&#65533;j&#65533;
@p@&#65533;&#65533;&&#65533;QC&#65533;&#65533; ^&#65533;&#65533;&#65533;&#65533;&#65533;&#65533;2&#65533;Q&#65533;&#65533;&#65533;;&#65533;&#65533;/&#65533;&#65533;&#65533;&#65533; 	/&#65533;	&#718;&#65533;P&#65533; J	G&#65533;Y&#65533;	&#478;@&#65533;&#65533;f&#65533;6&#65533;,&#65533;Vr&#65533;[&#65533;.1&#65533;M&#65533;p]&#65533;&#1925;&#65533; &#65533;&#65533;&#65533;x &#65533;T&#65533;	PI&#65533;u&#65533;&#65533;2R&#65533;&#65533;&#65533;&#65533;&#65533;JP&#65533;6&#65533;&#65533;&#65533;&#65533;&#862;3&#65533;&#65533;8/T&#65533;
&#65533;&#65533;q__?&#65533;&#65533;rK&#65533;|&#65533;&#65533;N&#65533;2x&#65533;&#65533;&#65533;j_&#65533;G&#65533;&#65533;&#65533;&#65533;&#65533;&#65533;&#65533;?8&#65533;&#65533;&#65533;t&#65533;i&#65533;&#65533;E/&#65533;&#65533;&#65533;&#65533;&#65533;&#65533;&#65533;&#65533;A&#65533;$&#65533;6!&#65533; #G4&#65533;&#65533;:&#65533;/|P&#65533;3&#65533;N&#65533;&#65533;&#65533;g&#65533;&#1297;&#65533;&#65533;k&#65533;&#65533;( &#65533;&#65533;&#65533;&#65533;&#65533;&#65533;@&#65533;&#65533;l`&#65533;&#65533;
&#65533;&#65533;~&#65533;b7o&#65533;[ &#65533;&#65533;&#65533; &#65533;.&#65533;(&#65533;&#65533;7G&#65533;a&#65533;-Gm
&#65533;&#65533;&#65533;&#65533;.j&#65533;}&#65533;&#65533;&#65533;a P&#65533;DrR0&#1159;
BY&#65533;d&#65533;C&#65533;%N&#65533;X&#65533;&#65533;E&#65533;5n&#65533;&#65533;&#65533;&#65533;G&#65533;&#65533;4&#65533;A&#65533;A&#65533; l&#65533;l&#65533;$&#65533;K&#65533;1e&#932;Y&#65533;&#65533;M(t&#65533;&#65533;&#65533;$NtTs1&#65533;B&#65533;&#65533;,R&#65533;bBQ3|u&#65533;M&#65533;2Y&#65533;
&#754;L&#65533;&#65533;&#65533;Y&#65533;i&#1370;e&#577;&#65533;,T&#65533;\[&#65533;&#65533;]&#65533;yc&#65533;&#65533;Y&#65533;&#65533;	&#65533;&#65533;&#65533;&#65533;y&#65533;&#65533;;u&#65533;&#65533;&#65533;&#65533;J]!p&#65533;&#65533;&#65533;&#65533;F<&#65533;&#65533;&#65533;g&#1057;1&#65533;&#65533;@B&#1849;,&#65533;f&#65533;&#65533;&#65533;&#65533;&#490;`&#65533;#&#65533;&#65533;	&#65533;e&#65533;l1&#65533;/@&#65533;&#65533;U&#65533;&#65533;q&#19860;&#65533;
&#65533;qCB&#65533;&#1125;O&#612;&#65533;*|&#65533;fI&#65533;&#65533;w&#65533;8u&#65533;&#65533;&#65533;bpn&#65533;C5Z&#65533;iR6_Y&#65533;e&#65533;&#65533;]&#65533;(uT&#65533;zx &#65533;	&(h &#65533;&#65533;J&#65533;%&#65533;t&#65533;A&#65533;&#65533;H/&#65533;&#65533;A-"l&#65533;&#65533;&#65533;0;:&#65533;C61q&#65533;&#65533;&#65533;S9&#65533;,&#65533;BcD&#65533;'$&#65533;&#65533;&#65533;j`PF{&#1291;&#65533;`&#65533;r&#65533;f&#65533;q&#65533;&#65533;x0o&#65533;&#65533;:R&#65533;&#65533;0:q"&#65533;<&#65533;9&#65533;&#65533;&#1187;&#65533;L&#65533;&#65533;\mK2&#764;)&#517;&#65533;R&#65533;&#65533;"BI=&#65533;N,qN:&#65533;s!+Ud&#65533;#&#65533;&#65533;&#65533;&#65533;O&#65533;\P &#65533;TPD&#65533;&#65533;HMF&#65533;1&#65533;3<&#65533;&#253;;-&#65533;&#65533;R&#65533;&#65533;&#65533;#&#65533;&#65533;SQPc&#65533;-
&#65533;&#65533;1uUVR&#65533;4'B&#65533;&#65533;WJ&#65533;&#65533;N\kM19&#65533;&#65533;h&#65533;&#65533;I&#65533;@&#65533;&#65533;lh&#65533;U&#65533;Xf&#65533;|V%&#65533;R&#904;r&#65533;&#65533;"?&#65533;&#65533;&#65533;"8v&#65533;/&#65533;&#65533;hv&#65533;&#65533;x&#65533;&#65533;%&#65533;M&#65533;&#65533;1&#65533;u@k$&#65533;H&#65533;&#65533;&#65533;(k1&#65533;5~m&#65533;TS&#65533;&#65533;&#65533;&#65533;w&#65533;k&#65533;&&#65533;&#65533;&#65533;&#65533;&#65533;U&#65533;T&#65533;#&#65533;&#65533;^(&#65533;&#65533;&#65533;&#65533;K&#65533;&#65533;c&#65533;&#65533;e&=&#65533;PPb&#65533;&#65533;A&#65533;&#65533;&#65533;(&#65533;!C&#65533;-&#65533;&#65533;q9&#65533;e&#65533;|1&#65533;,`&#65533;s6f&#65533;i&#65533;!U&#65533;"&#65533;&#65533;&#65533;&#65533;&#65533;&#65533;&#1994;&#65533;&#65533;YS&#65533;&#65533;0&#65533;i&#65533;R^6&#65533;Z&&#65533;j&#65533;6"mu&#65533;&#65533;&#65533;&#65533;&#65533;&#65533;e(&#65533;b&#65533;A&#65533;&#65533;nuD&#65533;&#65533;V&#65533;m&#65533;&#65533;={h&#65533;&#65533;&#65533;m&#65533;&#65533;&#65533;&#65533;&#900;&#65533;&#65533;o&#65533;&#65533;kv&#65533;&#65533;K&#65533;&#65533;W|&#65533;w{wd&#65533;#&#65533;|rP=&#65533;	&#65533;3&#65533;|s&#65533;;&#65533;&#65533;s&#65533;C}t&#65533;K7&#65533;t&#65533;SW}u&#65533;[w&#65533;u&#65533;c&#65533;}v&#65533;]&#65533;`
O!&#65533;}w&#65533;&#65533;V&#340;)&#65533;&#65533;&#1931;7&#65533;g&#65533;&#65533;&#65533;&#65533;w<&#65533;y&#65533;&#65533;&#65533;X 8>86&#65533;&#65533;&#65533;~{&#65533;D&#65533;&#65533;&#65533;&#65533;~|&#65533;&#65533;D"S!.}&#65533;a&#65533;&#65533;W<&#1751;~&#65533;&#65533;&#65533;~&#65533;&#65533;&#65533;>&#65533;&#65533;&#65533;nz&#65533;P&#65533;&#65533;!&#65533;&#65533;x@&#65533;,g	d`&#65533;@FP&#65533;&#65533;`-&#65533;&#65533;fP&#65533;&#65533;`=&#65533;&#65533;A&#65533;P&#65533;#$a	MxB&#65533;P&#65533;+da]&#65533;B&#65533;P&#65533;3&#65533;amxC&#65533;P&#65533;;&#65533;a}&#65533;C Q&#65533;C$b&#65533;xD$&Q&#65533;\&#65533;&#65533;&#65533;D(FQ&#65533;S&#65533;b&#65533;xE,fQ&#65533;[&#65533;b&#65533;&#65533;E/&#65533;B&#65533;c$c&#65533;xF4&#65533;Q&#65533;kdc&#65533;&#65533;&#65533;7j&#65533;7&#65533;&#65533;c&#65533;xG<&#65533;Q&#65533;{&#65533;c&#65533;&#65533;G@R&#65533;&#65533;$d!IGD&Rf&#65533;dd#&#65533;HHFR&#65533;&#65533;&#65533;d%yIKfR&#65533;&#65533;&#65533;d'=&#65533;IP&#65533;R&#65533;&#65533;$e)MyJT&#65533;&#65533;de+]&#65533;JX&#65533;R&#65533;&#65533;&#65533;e-myK\&#65533;R&#65533;&#65533;&#65533;e/}&#65533;K`S&#65533;&#65533;&#65533;&#65533;%#W&#65533;D^P&#65533;&#1329;&#65533;&#65533;LhNG&#65533;&#1252;f5&#65533;yMl&#65533;fS&#65533;&#65533;&#65533;f7&#65533;&#65533;MSFS&#65533;D&8&#65533;yNt&#65533;S&#65533;&#65533;dg;&#65533;&#65533;&#65533;@\&#65533;&#65533;&#292;g=&#65533;yO|&#65533;S&#65533;&#65533;&#65533;&#65533;<&#65533;T&#65533;%hAzP&#65533;&T&#65533;ehC&#65533;P&#65533;FT&#65533;&#65533;hE-zQ&#65533;fT&#65533;&#65533;hG=&#65533;Q&#65533;.&#65533;#&#65533; iIMzR&#65533;&#65533;T&#65533;+eiK]&#65533;R&#65533;&#65533;T&#65533;3&#65533;iMmzS&#65533;&#65533;T&#65533;;&#65533;iO}&#65533;S&#65533;U&#65533;C%&#65533;M#"&#65533;
)&#65533;aKejS&#65533;&#65533;T&#65533;FU&#65533;S&#65533;jU&#65533;zU&#65533;fU&#65533;[&#65533;jW&#65533;&#65533;U&#65533;&#65533;U&#65533;c%kY&#65533;zV&#65533; !&#65533; O ,0 X q&#65533;  &#65533; &#65533;H&#65533;&#65533;&#65533;&#65533;*\&#560;&#65533;&#199;#J&#65533;H&#65533;&#65533;&#65533;%&#65533;h&#65533;&#561;&#65533;&#463; C&#65533;I&#65533;&#65533;&#595;(S&#65533;\&#626;&#65533;&#524;&#65533;&#65533;&#65533;I&#65533;&#65533;&#859;8s&#65533;&#65533;&#627;&#65533;O&#65533;07&#65533;J&#65533;&#65533;&#1123;H&#65533;*]j2&#65533;L&#65533;P&#65533;J&#65533;J&#65533;&#65533;&#1387;&#65533;b&#65533;&#693;&#65533;&#1519;`&#65533;&#65533;*&#65533;&#65533;&#1651;h&#1258;}t&#65533;&#1783;p&#65533;&#65533;&#65533;Jv&#65533;&#1915;x&#65533;&#65533;&#65533;&#759;&#65533;&#2047;&#65533;L&#65533;&#65533;&#65533;&#200;+^&#824;&#65533;&#65533;&#464;#K&#65533;L&#65533;&#65533;&#65533;&#728;3k&#65533;&#825;&#65533;g&#65533;O?&#65533;M:j&#65533;&#65533;X&#65533; r:t&#65533;&#1520;c&#65533;l]H&#65533;	X+&#65533;&#65533;Z&#65533;&#65533;&#65533;&#65533;)&#65533;F&#65533;&#65533;&#65533;&#65533;_&#956;9&#65533;&#65533;ao&#65533;;&#65533;&#65533;&#65533;&#1539;Cg&#65533;&#65533;&#65533;&#1395;&#65533;&#65533;_z&#65533;&#65533;&#65533;S&#65533;&#65533;&#65533;&#65533;&#65533;&#65533;&#883;^&#65533;<&#65533;&#65533;&#65533;&#65533;X~&#65533;&#65533;}&#65533; &#65533;&#65533;g&#65533;&#65533;F9&#65533;&#65533;
6&#65533;&#65533;&#65533;&#65533;9`&#65533;j&#65533;A&#1027;f&#65533;!H*7&#1027;&#65533;(z&#65533;0&#65533;&#65533;]&#65533;&#65533;&#65533;,&#65533;(Q&#65533;"f$&#65533;G&#65533;@&#65533;t
W&#65533;&#65533;&#65533;&#65533;&#65533;@FD&#65533;9&#65533;@&#65533;&#65533;At8#&#65533; Dh&#65533;/ &#65533;ZV2i&#65533;c&#65533;&#65533;2&#65533;`&#65533;	&#65533;&~@&#65533;8d&#65533;&#65533;u&#65533;&#65533;f&#65533;(&#65533;p&#65533;&#65533;D&#65533;(&#65533;&#65533;%&#65533;b&#65533;	&#65533;gnG&#65533;y(&#65533;(&#65533;&#65533;U&#65533;&#65533;&#65533;&#65533;b	&#65533;
u~&#65533;h&#65533;&#65533;iC&#65533;
B&#1319;&#65533;&#65533;&#65533;&#65533;!c&#65533;&#65533;&#65533;Q&#65533;&#65533;`*&#65533;yJ&#65533;D&#65533;]&#65533;Czk&#65533;&#65533;&#65533;g&#65533;&#65533;:&#65533;_v&#65533;&#65533;&#48041;&#65533;J&#65533;&#65533;U2tij_9 &#65533;,m&#65533;6&#65533;&#65533;|&#65533;&#65533;&#65533;k&#65533;d&#65533;&#65533;m&#65533;&#65533;&#1072;6&#65533; &#65533;'&#65533;&#65533;&#52786;-z&#30200;&#65533;+-&#65533;&#65533;&#65533;&#65533;Zf)e&#65533;/hZb&#65533;&#65533;&#65533;E&#61348;e&#65533;B&#65533;&#65533;&#65533;&#65533;&#65533;f5&#65533;&#65533;&#1840;09`&#65533;&#65533;$[c&#65533;&#65533;kqg&#65533; 0	&#65533;
<-A&#65533;&#65533; &#65533;&#65533;=N&#65533;&4x&#65533;)&#65533;&#65533;^&#65533;g&#65533;&#65533;&#65533;&#65533;&#65533;@&#65533;&#65533;&#65533;B&#65533;&#65533;&#65533;1i &#65533;&#65533;&#65533;&#65533;&#65533;H&#65533;&#65533;5&#65533;L3&#465;&#65533;&#65533;&#65533;&#65533;tL&#65533;&#65533;&#65533;j&#65533;%&#65533;ud&#65533;u&#65533;&#65533;&#1550;&#65533;&#65533;&#65533;&#65533;,kos^M[&#65533;?&#65533;&#65533;&&#65533;&#65533;&#65533;&#1859;&#65533;W&#65533;&#65533;|&#65533;\&#65533;&#65533;&#1318;J&#65533;&#65533;u&#65533;&#65533;Q&#65533;q#@(&#379;&#65533;&#65533;&#65533;_z;:&#65533;	
}&#65533;P&#65533;i&#65533;J&#65533;&#65533;&#65533;&#65533;&#65533;Qj&#65533;&#65533;&#65533;&#65533;e&#65533;&#37821;&#65533;&#65533;>f&#65533;&#65533;&#65533;&#65533;O"<&#65533;&#1125;&#65533;~&#65533;v2&#65533;z&#65533;6&#65533;z&#65533;&#65533;._&#65533;*@{&#65533;&#65533;&#65533;&#65533;&#65533;\&#65533;u)6&#1323;/&#1141;&#65533;2&#65533;&#32059;[&#65533;&#65533;&#65533;C&#65533;&#65533;6MC&#65533;;&#65533;&#65533;&#65533;&#65533;3H&#65533;r&#65533;&#65533;&#65533;q&#65533;-6D&#65533;t&#65533;A&#65533;g&#65533;~&#65533;&#65533;&#65533;&#65533;&#65533;&#65533;&#65533;P,K&#65533;&#65533;&#65533;F&#65533;?&#65533;s &#65533;&#65533;&#65533;g&#65533;&#65533;xN&#65533;&#65533;&#65533;&#65533;7.&#65533;&#65533;o{{Z&#65533;&#65533;&#65533;	r&#65533;&#65533;&#65533;&#65533;&#65533;0&#65533;Cq&#65533;&#65533;V&#65533;H&#65533;BHCN&#65533;&#65533;8&#65533;&#65533;&#65533;N&#65533;&#140;H y	x&#65533;&#65533;4g&#65533;*&#65533;&#65533;&#65533;&#65533;&#65533;&#65533;&#65533;I&#65533;&#65533;=4&#65533;b&#65533;&#65533;#ZQ*&#65533;&#65533; &#65533;&#65533;&#1417;&#65533;qQ&#65533;&#65533;&#65533;'&#65533;,&#65533;&#65533;W&#65533;a&#65533;&#65533;@<Apk&#65533;_&#65533;< D!&#65533;&#65533;(0J#&#65533;EuM&#65533;&#65533;R&#65533;&#65533;xF1&#65533;&#65533;	(&#65533;v&#65533;/=n&#65533;m&#65533;&#65533;(&#65533;&#65533;&#65533;&#65533;j8P&#65533;&#65533;5&#65533;K:o&#65533;I&#65533;&#65533;&&#65533;F&#65533;=&#65533;&#65533;CjR&#65533;d&#65533;&#65533;N&#65533;&#65533;w&#65533;^&#65533;&#65533;&#65533;&#65533;&#65533;p&#65533;{"b&#65533;v&#65533;pe&#65533;T/&#65533;&#65533;&#65533;&#65533;~(@_-&#65533;t&#65533;&#65533;&#65533;g&#65533;&#65533;9&#65533;&#65533;nk&#65533;&#65533;+&#65533;&#65533;4z&#65533;H8g&#65533;&#65533;9#&#65533;&#65533;H&#65533;&#65533;.&#65533;	M&#1933;qB&#65533;s&#65533;&#1542;&#875;iSw4&#65533;&#65533;&#544;&#65533;&#65533;&#65533;&#65533;&#883;&#65533;&#65533; &#65533;&#65533;&#65533;&#65533;yZ&#65533;&#65533;~&#65533;g&#65533;&#65533;($B&#65533;U=&#65533;&#65533;W<%&#18526;T(&#65533;*L&#65533;b&#65533;m&#65533;&#65533;!#T&#65533;gK^=&#65533;F7,&#65533; &#65533;&#65533; O&#65533;&#65533;K&#65533;vhZ&#65533;&#65533;Z*&#65533;&#65533;Vpq#`&#65533;z&#65533;H@&#65533;9&#1385;R+&#65533;R&#65533;E&#65533;&#65533;fDqj8OY&#65533;b&#65533;V&#65533;&#1701;&#65533;&#65533;&#65533;&#65533;KUjS/b&#65533;&#65533;&#65533;&#65533;TE&#65533;9] &#65533;t`&#65533;k&#65533;&#65533; &#65533;&#750;&#65533;Q^&#65533;&#65533;&#65533;U\ak;k:	4&#65533;&#65533;&#65533;&#65533;3&#65533;&#65533;&#65533;<&#65533;&#715;&#65533;&+&#65533;&#65533;R&#65533;&#65533;w&#65533;&#65533;0B4&#65533;:lbO&#501;&#65533;b:7`&#65533;a&#65533;&#65533;&#65533;&#65533;Z&#65533;&#65533;&#65533;&#65533; &&#65533; &#65533;&#65533;&#65533;&#65533;Z&#65533;`A&#65533;&#65533;k.,^&#65533;&#650;&#65533;+&#65533;&#65533;b6&#65533;&#65533;M&#65533;m&#65533;&#65533;&#65533;:&#65533;&#65533;&#65533;&#65533;&#65533;&#65533;&#65533;&#65533;&#65533;h&#65533;!&#59006;2&&#65533;&#65533;Xx&#65533;f&#65533;&#65533;&#65533;&#65533;&#34658;z&#65533;[&#65533;&#1332;&#65533;&#65533;i&#65533;&#65533;uWJ&#786;&#65533;&#65533;&#65533;&#65533;&#65533;&#795;&#65533;&#65533;&#65533;&#65533;&#65533;
&#65533;&#65533;&#65533;&#65533;^&#65533;W&#65533;&#65533;%&#65533;gx&#65533;&#65533;&#65533;&#65533;~ns&#65533;&#65533;&#65533;&#65533;J` &#65533;z&#65533;&#65533;&#65533;&#65533;~&#65533;&#65533; &#65533;)&#65533;BJ%&#65533;N&#65533;&#65533;M&#65533;&#65533;&#65533;W&#65533;b&#65533;7%&#65533;bP&#65533;&#65533;s&#65533;&#65533;&#65533;&#65533;?&#65533;&#1249;&#65533;&#65533;1s(&#65533;&#65533;,&#65533;BH&#65533;j&#65533;&#65533;&#65533;&#65533;8)*%&#65533;,Y&#65533;V&#65533;&#65533;&#65533;&#1767;&#65533;&#65533;C8T&#65533;&#65533;-qJ4&#1218;U0&#65533;&#65533;&#65533;|J&#65533;l&#65533;&#65533;7&#65533;&#65533;@t&#65533;&#794;&#65533;&#65533;5&#1252;&#65533;b&#65533;y&#65533;&#65533; &#65533;Tlv&#65533;n&#65533;&#65533;&#65533;&#65533;M:&#65533;9&#65533;&#65533;&#65533;a&#65533;T!&#65533;&#65533;&#65533;&#65533;&I&#65533;&#65533;W&#65533;,&#65533;o&#65533;!0-:&#65533;S&#65533;&#65533;\&#65533;&#65533;N&#65533;f&#1169;&#65533;&#65533;&#65533;&#65533;CuN&#65533;p6d&#65533;&#65533;'#&#65533;&#1629;N*^c&#65533;&#65533;&#65533;&#65533;Zq&#65533;&#65533;&#65533;%&#65533;8&#65533;&#65533;u&#65533;&#65533;&#65533;&#694;&#65533;&#65533;>&#65533;&#65533; &#65533;&#65533;_&#65533;&#65533;8&#65533;h8'&#65533;&#11024;&#65533;&#830;&#65533;&#65533;Fm[7hw&#65533;&#65533;&#65533;&#65533;&#65533;&#65533;&#65533;&#65533;*&#65533;&#65533;&#65533;g&#65533;&#65533;-&#65533;5&#65533;{^R&#65533;&#65533;}J8P&#65533;b&#65533;vJs&#65533;j&#65533;&#65533;p&#65533;&#1953;&#65533;&#65533;}&#65533;&#65533;dR&#65533;&#65533;&#65533;@&#65533;&#65533;&#65533;g&#65533;g&#65533;&#65533;&#65533;w&#65533;&#65533;|p-&#65533;&#65533;.#&#65533;&#65533;&#65533;&#65533;[z&#65533;&#65533;1Bk`&#65533;&#210;/&#65533;&#65533;!&#65533;@N&#65533;&#65533;&#65533;&#65533;&#17633;*Tg&#65533; uG<&#65533;&#65533;M
&#65533;=:&#65533;M&#65533;T&#65533;&#65533;#(H&#65533;&#65533;	&#65533;%'&#65533;&#65533;h&#65533;n^4&#65533;.&#65533;&#65533;q*&#65533;&#65533;O[:&#65533;rfB&#65533;G]#%&#65533;&#1950;V&#65533;]&#65533;&#65533;&#65533;&#65533;&#65533;n\&#65533;&#65533; 9&#65533;x&#65533;&#65533;	&#65533;&#65533;3-j&#65533;&#65533; +kkBQ&#65533;, i&#65533;&#65533;&#2041;&#950;]&#1812;j&#65533;&#65533;]&#65533;yo&#65533;&#65533;&#65533;&#65533;&#65533;&#65533;%&#65533;&#65533;&#65533;Y  &#65533;&#65533; '&#65533;&#65533;8&#65533;&#65533;&#529;
&#65533;&#65533;&#65533;&#65533;&#65533;U&#65533;&#65533;!
&#65533;&#65533;Y0&#65533;&#65533;t#&#65533;n]&#65533;&#621;ZN&#65533;&#65533;&#65533;%&#65533;&#65533;&#65533;&#65533;&#65533;&#65533;k&#65533;^Oe&#65533;=_&#65533;&#65533;K;N&#65533;l3a&#65533;&#65533;_&#1038;~8&#65533;)!&#65533;&#65533;G&#65533;&#65533;zlf&#65533;&#65533;&#65533;&#65533;&#65533;VJg4y&#1027;AO&#65533; &#65533;G&#1631;&#65533;&#65533;&#65533;6|&#65533;?"&#65533;V&#65533;&#65533;&#65533;B&#65533;%&#65533;&#65533;a<&#65533;8kt6&#65533;&#65533;<d6b&#65533;&#65533;Q&#65533;u&#65533;x_&#65533;}&#65533;&#65533;}&#65533;gJy2&#65533;&#65533;X&#65533;]&#65533;"1&#65533;N,&#65533;&#65533;&#65533;3I&#65533; &#65533;y&#65533;=&#65533;&#1472;&#65533;v2&#65533;wwH|&#65533;f|&#65533;>s&#65533;x&#65533;f"&#65533;A&#65533;2H&#65533;eg&#65533;&#65533;t|&#65533;gwx|&#65533;b78wC&#65533;sGw&#65533;r@"B&#65533;[&#65533;w&#65533;RHHX&#65533;&#65533;d&#196;4x|O&#65533;?&#65533;o&#65533;T&#65533;2udTE:!"8&#65533; e&#65533;vb&#65533;P&#65533;L&#65533;&#65533;E&#65533;zg&#65533;WV&#65533;jzl&#65533;&#65533;&#65533;l&#65533;t&#65533;s&#65533;&#65533;<&#65533;dxlE!&#65533;D~&#65533;xM(&#65533;&#65533;T&#65533;&#65533;W&#65533;C&#65533;&#65533;g&#65533;&#65533;&#65533;bs&#65533;hg2}bc f&#65533;&#65533;&#65533;&#65533;za&#65533;&#65533;^T-&#65533;"~&#65533;X&#65533;&#65533;&#65533;&#65533;w&#65533;*4q=&#65533;' `&#65533;8&#65533;&#65533;BNU&#65533;V&#65533;&#65533;}&#65533;&#65533;)p$He&#65533;&#65533;C*&#65533;&#65533;t&#65533;&#65533;z&#65533;X&#65533;&#65533;&#65533;0&#65533;&#1544;	&#65533;&#65533;&#65533;XL&#65533;%07&#65533;&#65533;X(W&#65533;[&#421;W&#65533;ea&#65533;aQ&#65533;&#1432;&#65533;hkV&#65533;&#65533;&#65533;&#65533;&#65533;B&#65533;&#65533;&#65533;9g&#65533;Z&#65533;&#65533;p3&#65533;V&#65533;&#65533;&#65533;5[&#65533;B&#65533;U^&#65533;u^6&#65533;D&#65533;&#65533;H9&#65533;h&#65533;&#65533;&#65533;C;&#1039;s&#65533;p&#65533;&#65533;Y&#65533;&#65533;H;&#65533;hE&#65533;&#65533;#3 1&#65533;<)&#65533; &#65533;_-&#65533;&#65533;ukeHK&#65533;H&#65533;&#65533;&#65533;d&#65533;91*}&#17155;vs&#65533;B&#65533;CP+&#65533;&#65533;w!/@&#65533;f&#65533;&#65533;yf'@&#1410;	4&#65533;&#644;&#65533;&#65533;&#65533;&#65533;&&#65533;$&#65533;r&#65533;W6{Wy&#65533;(j&#65533;&#65533;B&#65533;F&#65533;i&#65533;b,+r&#65533;&#65533;&#65533;bV&#65533;e&#65533;.&#65533;F&#65533;d&#65533;2&#65533;L	&#65533;C\#&#65533;}	#_&#65533;KH&#65533;"&#65533;T&#65533; &#65533;&#65533;*&#65533;6^lB*U&#65533;a&#65533;&#65533;&#65533;&#65533;a-&#104425;d&#65533;cy;&#65533;vd&#65533;(&#65533;9&#65533;&#65533;b&#65533;MA1&#65533;0&#65533;&#65533;&#65533;&#65533;&#65533;&#65533;;&#65533;&#65533;E&#65533;G1&#65533;&#65533;&#65533;&#65533;&#29339;c_`&#65533;~Y&#65533;&#65533;tw&#65533;&#65533;&#65533;B&#65533;&#65533;&#425;,&#65533;&#65533;}&#65533;fmm&#65533;;F&#65533;&#65533;(r&#65533;V&#65533;&#65533;T&#65533;&#65533;&#65533;X&#65533;O&#65533;&#65533;&#65533;q&#65533;r&#65533;&#65533;"x.3o&#65533;xuR&#65533;q&#65533;8&#65533;&#65533;&#65533;&#65533;T2(M&#65533;a-#&#65533;&#65533;Y(x&#65533;NZ&#65533;&#65533;s&#65533;&#65533;&#65533;&#65533;
&#65533;&#65533;&#65533;&#65533;e*&#65533;&#65533;&#65533;&#65533;&#65533;5&#218;i2&#65533;'} xA&#594;y&#65533;&#65533;i&#65533;&#65533; &#65533;}&#65533;&#65533;?&#65533;L&#65533;&#65533;&#52642;&#65533;	&#65533;AU?&&#65533;gC&#65533;&#65533;&#65533;B%&#65533;&#65533;%&#65533;a&#65533;2&#65533;&#65533;d&#65533;&#65533;Y{&#65533;&#65533;i&#65533;&#65533;)&#65533;
&#65533;Z&&#65533;&#65533;%9p&#65533;7&#65533;"4&#65533;&#1253;&#65533;_&#65533;m&#65533;E&#65533;9&#65533;&#65533;I&#65533;M)&#65533;&#1745;b9VkJ&#65533;r%qfd&#65533;~DU}P&#65533;[&#65533;&#1118;T9&#65533;Y&#65533;&#65533;&#65533;`=Zjos]N&#65533;R&#65533;7 f&#642;Q&#65533;&#65533;9&#65533; /&#65533;.t&#65533;&#65533;&#65533;(&#65533;A&#65533;xwu&#65533;&#65533;q&#65533;&#65533;d&#1383;{&#65533;0=0k&#65533;()&#65533;&#65533;H&#65533;&#65533;&#65533;_&#65533;1&#65533;
oi&#65533;&#65533;Yy&&#65533;&#65533;yv&#65533;#W&#65533;&#65533;&#65533;&#65533;&#65533;A&#65533;sG&#65533;&#65533;Z&#599;&#65533;&#65533;f&#65533;B&#65533;&#65533;Z&#65533;9&#65533;tL&#65533;&#65533;&#65533;Ct&#65533;x&#65533;Zxbj8NV"<&#65533;*&#65533;Q&#65533;&#65533;&#65533;!&#65533;&#65533;#&#65533;&#65533;&#65533;&#65533;&#65533;&#65533;&#65533;&#65533;s7&#65533;&#65533;-&#65533;&#65533;&#65533;&#65533;&#65533;?p&#65533;&#65533;&#65533;&#65533;&#65533;&#1194;&#65533;&&#65533;&#65533;&#65533;&#65533;&#65533;&#65533;h-y)&#65533;&#470;gr&#65533;&#65533;&#65533;K&#43301;t&#65533;(@&#65533;&#65533;&#65533;&#65533;zg&#65533;&#686;RB&#65533;6&#65533;7j&#65533;&#65533;&#65533;?&#65533;&#65533;&#65533;&#65533;r&#65533;&#65533;j&#65533;zP\2&#65533;&#65533;ZAZz &#65533;'&#65533;&#65533;
"&#65533;w&#65533;*s
&#65533;&#65533;p&#65533;A ,&#65533;T&#65533;&#65533;Mc&#65533;[8&#65533;&#65533;Jcz&#65533;>&#65533;&#65533;1eB&#65533;&#65533;&#65533;&#65533;&#65533;&#65533;&#65533;	&#65533;&#65533;*&#65533;S&#65533;c&#65533;&#65533; &#65533;&#65533;c&#65533;&#1510;-cw&#65533;&#65533;zMD&#65533;gF&#65533;&#65533;;&#65533;W&#65533;5H3V`&G&#65533;&#65533;9&#65533;oDB&#65533;&#65533;&#65533;2`,&#65533;&#65533;/&#65533;&#65533;&#65533;nRj&#65533;&#65533;&#65533;R&#65533;*&#65533;&#65533;&#65533;d&#65533;w.kDZ&#65533;2&#65533;8y&#65533;j6B&#725;hh&#65533;"& &#65533;x!+frjK&#65533;&#65533;&#65533;h&#65533;3,GR"&#65533;&#65533;&#65533;&#65533;&#65533;&#28138;&#391;aK&#65533;5o!R&#65533;&#65533;e&#65533;Y&#65533;t&#65533;7&#65533;L&#1096;&#65533;&#65533;$z&#65533;&#65533;!&#65533;&#65533;J&#65533;F&#65533;&#65533;2&#1031;&#65533;Y=4&#240;&#65533;&#65533;&#65533;&#65533;)F&#1942;&#65533;Y{&#65533;&#65533;E&#65533;&#1645;&#65533;6qsTD&#65533;3z&#65533;&#65533;$&#65533;3&#1209;&#65533;&#65533;&#1275;?&#65533;@&#65533;&#65533;#[BG&#65533;&#65533;2&#65533;.&#1308;&#65533;&#65533;&#26236;&#65533;	u&#65533;)q7v&#65533;&#47514;&#1734;/c'&#65533;&#1782;&#65533;'-S&#65533;&#65533;;&#65533;&#65533;&#65533;s&#65533;y&#65533;k>&#65533;&#65533;&#65533;&#65533;6&#65533;&#748;&#65533;&#65533;;+&#65533;&#65533;&#230;I&#245;&#1927;&#65533;Uz=X&#65533;&#65533;y&#65533;,&#65533;&#65533;9=&#65533;R&#65533;hZ2&#65533;K&#65533;t05+&#65533;&#65533;4&#65533;^&#245;$&#65533;D&#65533;&#65533;&#65533;&#65533;dq%&#65533;&#65533;)2&#65533;&#65533;G1XJ`)q&#65533;&#65533;9(!&#65533;	&#65533;3&#65533;&#65533;&&#65533;&#65533;$|&&#65533;&#65533;-&#65533;&#65533;2&#65533;m&#65533;&#65533;BPm&#65533;,&#65533;&#65533;&#65533;D&#65533;D&#65533;&#65533;&#691;&#65533;&#65533;H&#65533;&#65533;<LSi&#65533;\K&#65533;&#65533;&#65533;,&#65533;&#65533;&#65533;x'L1&#1776;&&#65533;o.&#2674;&#1337;&#58074;jf&#65533;s,D&#65533;&#65533;&#65533;&#65533;&#65533;&#65533;&#65533;[&#65533;l&#65533;b&#65533;hj&#65533;&#65533;SKD&#65533;&#65533;&#744;&#65533;&#65533;&#65533;&#65533;&#65533;&#65533;&#65533;@g#&#65533;d@`k&#65533;
&#65533;&#65533;&#65533;G&#65533;19"&#65533;|&#65533;&#65533;&#137;I\&#65533;&#65533;
&#65533;&#65533;&#65533;&#65533;&#65533;&#65533;$Tk&#65533;&#65533;W`
^ &#65533;$&#1538;Xa&#65533;&#65533;Bp&#65533;m&#65533;&#65533;.,&#65533;&#65533;&#65533;=<&#65533;&#65533;W&#65533;@}X&#65533;&#65533;p&#65533;
;q&#638;&#65533;&#65533;&#720;&#65533;&#65533;&#65533;&#777;<C\&#65533;&#65533; &#65533;z&#65533;&#65533;&#65533;&#65533;*&#65533;H&#65533;&#65533;&#65533;&#65533;5&#65533;52&#65533;&#65533;&#65533;$&#65533;P&#65533;X&#65533;&#65533;)b&#65533;
&#65533;\
k{&#65533;&p&#148;&#65533;&#65533;;qZ&#65533;%X&#65533;AW&#65533;"&#65533;l&#65533;s&#1786;J&#65533;#+&#65533;&#65533;{&#65533;U&#65533;&#65533;Okm&#65533;&#65533;;&#65533;)&#65533;&#65533;d 	&#65533;p
o"&#65533;]&#65533;?g&#65533;vt&#65533;&#65533;&#65533;K:&#65533;&#65533;&#65533;&#65533;[z&#65533;)o\&#65533;;&#65533;>&#65533;#H@ &#65533;9&#65533;&#65533;@%&#65533;p&#65533;&#65533;b6#&#65533;d&#65533;&#65533;&#65533;&#65533;k1&#65533;H=s&#65533;&#65533;&#542;{&#65533;&#65533;MzB}w&#65533;&#65533;&#65533;A&#65533;LN 6&#65533;al&#65533;&#65533;&#65533;R&#1911;w&#65533;C&#65533;;&#65533;&#65533;&#65533;{.'&#65533;&#65533;is^&#65533;8/&#65533;@	k 	N&#65533;\&#65533;]&#65533;&#65533;&#65533;Q,&#65533;&#1810;;9'e&#65533;&#65533;&#65533;r*&#1228;~&#65533;&#65533;h&#65533;&#65533;)&#65533;&#65533;&#65533;i&#65533;&#65533;&#65533;&#65533;&#65533;&#65533;&#65533;vUvo&#65533;&#65533;&#1263;&#65533;&#65533;?1&#65533;GZ-&#65533;&#1151;&#65533;{e&#1678;&#65533;	 &#65533;&#65533;Tm&#65533;&#65533;|`&#40327;6luwm=&#65533;&#65533;&#65533;G&#65533; &#65533;&#65533;&#65533;Y&#65533;&#65533;Y&#65533;&#1746;&#65533;&#65533;&#65533;&#65533;&#65533;m&#65533;:&#65533;[&#65533;x&#789;&#65533;&#758;&#65533;&#65533;?&#65533;&#65533;1&#65533;&#65533;Ac&#65533;Y&#65533;&#65533;&#1700;)d&#65533;&#65533;&#65533;&#65533;&#65533;&#65533;x&#65533;&B&#65533;a&#65533;&#65533;&#1341;&#65533; 6&#65533;&#862;&#65533;G&#65533;&#65533;
&#1952;E&#1523;L&#65533;&#65533;&#65533;}&#65533;&&#65533;X&#65533;S&#65533;&#65533;&#65533;&#65533;&#65533;U&#65533;i&#65533;&#65533;&#65533;[Z&#65533;th&#65533;&#1610;yx&#65533;&#1808;e&#65533;&#65533;&#65533;E&#65533;x0&#65533;&#65533;&#65533;&#65533;&#1576;&#65533;Q&#65533;&#65533;&#65533;&#65533;&#65533;&#65533;&#65533;|0Ca&#65533;a&#65533;&#65533;&#65533;cP&#1872;q&#65533;~&#65533;&#65533;&#65533;&#65533;HY&#65533;&#65533;W&#65533;l]&#65533;	&#65533;&#65533;&#65533;&#65533;}&#65533;&#65533;&#65533;&#254;P&#1594;b&#65533;e,&#65533;b W&#725;<W&#65533;'b&#65533;u&#65533;&#65533;&#65533;&#65533;&#65533;&#65533;&#65533;lp&#65533;r&#65533;&#65533;m0&#65533;&#65533;EvmP&#65533;g0_&#65533;&#65533;0&#65533;b.fT1&#65533;&#65533;&#65533;&#65533;[!!&#65533;k&#65533;:&#65533;&#65533;jw&#65533;&#65533;&#65533;&#65533;\&#65533;&#65533;y&#65533;{&#65533;&#1357;&#65533;~2&#65533;i&#65533;7&#65533;g&#65533;Ff GZ&#65533;>&#65533;&#65533;	|&#65533;&#65533;m.&#65533;@&#65533;&#65533;&#65533;&#65533;&#6398;4&#65533;l&#65533;1&#65533;&#65533;&#65533;P&#65533;r&#65533;&#65533;&#65533;&#65533;&#65533;\W#p&#65533;&#65533;;&#65533;&#1041;&#65533;(b&#65533;&1&#65533;P&#65533;YN&#65533;v&#65533;&#65533;[&#65533;w&#65533;-_&#65533;&#65533;&#65533;i&#65533;n.&#65533;&&#65533;q	&#65533;~&#1314;&#65533;>&#65533;X&#65533;&#65533;&#65533;+ &#65533;*&#65533;&#65533;&#65533;&#65533;=y&#65533;1`&#65533;&#65533;&#65533;&#65533;	Q&#65533;&#1216;Z&#1454;k	&#65533;&#65533;I&#65533;&#65533;N|Z&#65533;&#65533;$&#65533;&#65533;&#65533;&#65533;"V&#65533;&#65533; &#65533;&#65533;&#65533;&#65533;fyhe&#626;&#65533;&#65533;q&#65533;|&#65533;l&#65533;&#544;&#65533;&#65533;&#65533;&#65533;&#65533;&#65533;&#65533;Z&#1073;Z&#65533;&#65533;e&#65533;&#65533;S&#65533;+%l &#192;&#65533;f;2y.&#65533;&#13517;`A&#65533;&#65533;&#65533;&#65533;&#65533;&#65533;=&#65533;&#65533;&#65533;&#65533;&#65533;&#65533;&#65533;&#65533;&#65533;)&#65533;3w>&#65533;&#65533;	&#65533;T&#65533;&#65533;&#65533;^&#65533;&#65533;	&#65533;]&#65533;y&#65533;t&#65533;&#65533; B&#65533;&QfT/&#65533;0&#65533;z&#65533;&#65533;?&#65533;?&#65533;N&#65533;&#65533;&#65533;&#65533;&#65533;	|0&#65533;|@4W&#65533;&#65533;&#65533;~&#65533;&#65533; &#65533;w&#65533;&#65533;&#65533;:B&#65533;}W&#65533;&#65533;U`B&#65533;J&#65533;&#65533;z
Q	&#65533;&#65533;W0z &#65533;?
}&#65533;&#65533;&#65533; &#65533;P&#65533;kPdPf&#65533;	&#65533; O&#65533;}S\&#65533;&#65533;?&#65533;6f&#65533;t&#65533;P&#65533;e&#65533;:n&#65533;&#65533;&#65533;rN&#65533;&#65533;&#65533;&#65533;&#65533;J_&#65533;&#65533;&#65533;	J&#65533;&#65533;&#65533;&#65533;&#65533;&#65533;_p&#65533;&#65533;&#65533;&#65533;&#65533; &#65533;&#65533;&#65533;&#65533;}&#65533;&#65533;s&#65533;@&#65533;s&#65533;&#65533;&#65533;&#65533;6lw&#65533;&#65533;j&#65533;&#65533;p@&#65533;&#65533;P&#65533;&#65533;&#65533;&#65533;&#65533;O$&#65533;&#65533;&#65533;&#65533;Q&#65533;&&#65533;5&#65533;TA&#65533;%N&#65533;X&#65533;&#65533;E&#65533;5n&#65533;&#65533;&#65533;&#65533;G&#65533;&#65533;&#65533;TB&#65533;&#65533;:&#65533;&#65533;D!0	&#594;!e&#932;Y&#65533;&#65533;M&#65533;9A&#13900; 3/>x&#65533;A&#65533;&#65533;&#291;?e*1T&#65533;N&#65533;&#65533;D|%uS&#65533;Wn&#65533;&#65533;&#65533;W&#65533;a&#334;&#65533;&#65533;&#65533;&#65533;&#65533;]&#65533;D$f&#65533;&#933;[&#65533;&#65533;]&#65533;=&#65533;&#65533;&#65533;&#65533;`&#65533;J7&#1000;&#65533;&#65533;&#65533;D>p&#65533;Xe|"&#65533;M&#65533;N&#65533;&#65533;&#65533;&#65533;e&#793;7&#65533;-&#65533;AAV"&#65533;!&#65533;&#401;%.&#65533;hf&#65533;&#65533;&#65533;k&#65533;z&#65533;kH&#65533;h&#65533;l81&#65533;q&#65533;&#65533;R&#65533;l&#65533;&#597;o6&#65533;@&#65533;&#65533;&#65533;l&#65533;Q&#65533;&#65533;&#65533;u&#65533;8g&#65533;DZ&#65533;&#65533;&#446;&#65533;
&#65533;G&#65533;V&#65533;&#65533;fg&#2014;5&#65533;%kH&#65533;^2&#65533;&#65533;&#65533;&#65533;?&#65533;&#65533;&#65533; &#65533;&#65533;"b&#65533;&#65533;;&#65533;&#65533;&#65533;&#65533;*&#65533;&#65533;s&#65533;&#65533;&#65533;(&#65533;P&#130;t&#65533;e>*&#65533; @;&#65533;	&#65533;"&#65533;x &#65533;&#65533;&#65533;I&#65533;&#65533;<Tq&#65533;&#65533;
,&#65533;E&#65533;&#65533;&#65533;%&#65533;&#65533;f<&#65533;&#65533;&#65533;r&#65533;P &#65533;&#65533;&#65533;&#527;)&#65533;&#65533;%&#65533;42"&#65533;&#65533;x&#65533;D&#65533;&#65533;`&#65533;&#65533;&#65533;&#65533;H*&#65533;&#65533;&#65533;E&#65533;&#65533;&#65533;&#65533;'&#65533;&#65533;*&#65533;&#65533;x&#65533;qB2%&#65533;C"&#65533;T3@R&#65533;&#65533;l?(9CbM<&#65533;T&#65533;K&#65533;&#65533;&#65533;s&#65533;2&#65533;&#65533;G=&#65533;N&#65533;(_&#65533;&#65533;E&#65533;u&#65533;Q&#65533;z)(PJ'&#65533;&#65533;R&#65533;8:F&#65533;|2&#1112;0u&#65533;&#65533;&$&#65533;&#65533;&#65533;&#65533;&#65533;&#65533;&#65533;N=&#65533;r&#65533;&#65533;P&#65533;u&#1436;h&#65533;Zs&#1353;&#65533;V&#65533;I.]&#65533;&#65533;5\&#65533;5&#65533;U&#65533;&#36166;&#65533;&#65533;;&#65533;Yh&#65533;&#65533;&#65533;h&#65533;&#65533;(YUUb+&#65533;&#65533;&#65533;&#65533;[p&#65533;&#65533;JU&#65533;%&#136;#d&#65533;Xq&#65533;u&#65533;]x&#65533;?&#65533;&#65533;&#65533; P}&#65533;w_~&#65533;}VU&#65533;]WJ6&#65533;&#65533;Q&#65533;Xw:Dv&#65533;a&#65533;&#65533;$&#65533;"&#65533;U&#65533;X#&#65533;xc&#65533;&#65533;&#65533;%&#65533;CP&#65533;&#65533;&#65533;K6&#65533;d&#65533;45M&#65533;&#65533;&#65533;E&#65533;e&#65533;c&#905;&#65533;G&#65533;Xf&#65533;s&#65533;y#U&#65533;&#65533;`g&#65533;&#65533;&#65533;Ob&#65533;&#65533;&#65533;{&#65533;zi&#65533;c&#65533;&#39331;&#65533;:g^&#65533;&#65533;&#65533;&#65533;&#41825;&#65533;zk&#65533;&#65533;&#65533;&#65533;k&#65533;&#65533;{l&#65533;&#65533;6&#65533;l&#65533;&#65533;V{m&#65533;&#65533;v&#65533;m&#65533;&#65533;{n&#65533;&#65533;&#65533;n&#65533;&#65533;&#65533;{o&#65533;&#65533;&#65533;&#65533;o&#65533;&#65533;|p&#65533;7&#65533;p&#65533;W|q&#65533;w&#65533;i&#65533;#&#65533;&#65533;q&#65533;+&#65533;&#65533;r&#65533;3&#65533;|s&#65533;;&#65533;&#65533;s&#65533;C}t&#65533;K7&#65533;t&#65533;'O}u&#65533;[w&#65533;u&#65533;c&#65533;}v&#65533;k&#65533;&#65533;r1&#65533;3H&#65533;&#65533;{&#65533;&#65533;w&#65533;&#65533;~x&#65533;7&#65533;x&#65533;W~y&#26335;VF&#35031;~z&#43767;&#65533;z&#65533;&#65533;~{&#65533;)&#65533;{&#65533;&#65533;&#65533;~|&#65533;&#65533;7&#65533;|&#65533;&#65533;W}&#65533;&#65533;w&#65533;}&#65533;&#65533;~&#65533;&#65533;&#65533;~&#65533;&#65533;&#65533;&#65533;&#65533;&#65533;_&#65533;&#65533;P&#65533;$`x@&P&#65533;d`&#65533;@FP&#65533;&#65533;&#65533;`-xAfP&#65533;&#65533;`=&#65533;&#65533;A&#65533;P&#65533;#$a	MxB&#65533;P&#65533;+&#65533;&#65533;&#65533;&#65533;'&#65533;&#65533;&#65533;C6&#65533;T&#65533;l%C&#65533;&#65533;/&#65533;a}&#65533;C Q&#65533;C$b&#65533;xD$&Q&#65533;Kdb&#65533;&#65533;D(FQ&#65533;S&#65533;b&#65533;xE!&#65533;P&#65533;[&#65533; "&#65533;&#65533;E0&#65533;Q&#65533;c$c&#65533;xF4&#65533;Q&#65533;kdc&#65533;&#65533;F8&#65533;Q&#65533;s&#65533;c&#65533;xG<&#65533;Q&#65533;{&#65533;c&#65533;hDt&#65533;&#65533;X$d!yHD&R&#65533;&#65533;dd#&#65533;HU$&#65533;QD%-yILfR&#65533;&#65533;&#65533;d'=&#65533;IP&#65533;R&#65533;&#65533;$e)MyJT&#65533;R&#65533;&#65533;de+]&#65533;JX&#65533;R&#65533;&#65533;&#65533;e-A&#65533;&#65533;:&#65533;R&#65533;&#65533;&#65533;e/}&#65533;K`S&#65533;&#65533;$f1&#65533;yLd&S&#65533;&#65533;df3&#65533;&#65533;LhFS&#65533;&#1252;f5&#65533;yMl4fs&#65533;)EP&#65533;e'p&#65533;S&#65533;&#65533;$g9&#65533;yNt&#65533;S&#65533;&#65533;dg;&#65533;&#65533;Nx&#65533;S&#65533;&#65533;g=&#65533;yO|&#65533;S&#65533;&#65533;,g@  !&#65533; Q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uF&#65533;J&#65533;&#65533;&#1387;X&#65533;j&#65533;&#693;&#65533;&#1519;`&#202;K&#65533;&#65533;&#1651;h&#1258;]&#758;&#65533;&#1783;p&#65533;&#669;&#65533;!&#1915;x&#65533;&#65533;&#65533;&#759;&#65533;&#2047;&#65533;l6&#65533;&#65533;&#200;+^l&#65533;&#65533;&#65533;&#464;#K&#65533;L&#65533;&#65533;e&#65533;E2Q&#65533;y&#65533;&#65533;&#992;C&#65533;M&#65533;&#65533;i&#65533;B&#65533;t&#65533;|&#65533;&#65533;&#65533;&#1520;c&#734;&#65533;&#65533;D&#65533;&#65533;s&#65533;&#65533;&#891;&#65533;o&#65533;&#65533;	8&#65533;&#65533;&#65533;&#65533;&#65533;&#65533;&#531;+_n:&#65533;&#65533;	<&#65533;gN&#65533;&#65533;&#65533;&#65533;&#65533;&#65533;*N!5g&#65533;&#65533;&#203;&#65533;O&#65533;&#65533;j	&#65533;&#65533;&#65533;&#65533;&#65533;&#65533;&#65533;&#65533;&#65533;^&#65533;b&#65533; l&#65533;&#65533;&#1023;&#65533;&#65533;&#65533;|1T&#65533;}(&#65533;&#65533;~ &&#65533;&#65533;&#65533;&#65533;&#65533;Pl&#65533; &#1133;&#65533;Af&#65533;&#65533;.&#65533;B&#65533;h&#65533;&#65533;5&#65533;&#65533;&#65533;{&#65533;(&#65533;4&#65533; &#65533;&#65533;&#65533;&#65533;&#65533;&#65533;@&#65533;&#65533;&#1031;&#65533; Bqv&#65533;&#65533;L&#1088;&#43551;f&#65533;5i&#65533;^&#65533;%PDi &#65533;i&#65533;&#65533;d.&#65533;e&#65533;WIw&#65533;lv&#65533;B&#65533; $&#65533;&#65533;&#65533;eV&#65533;x&#65533;&#65533;&#65533;w=5&#65533;e&#65533;&#65533;yjhu{&#65533;&#65533;&#65533;7h&#65533;'&#65533;&#65533;&#65533;2$&#14424;f&#65533;[&#65533;+&#65533;&#65533;)&#65533;&#65533;j&#148;<vd&#1374;-&#65533;W&#65533;i&#65533;&#43763;&#65533;&#65533;&#65533;&#65533;&&#65533;@&#65533;	&#65533;&#65533;&#139;&#65533;^&#65533;f&#65533;~&#65533;9&#65533;E&#65533;j&#52333;m)&#231;&#65533;&#65533;
jU|@j&#65533;Q5&#65533;(&#65533;"&#65533;&#65533;&#65533;&#65533;]&#65533;l&#65533;"&#65533;&#65533;UG&#65533;&#65533;&#65533;T	&#65533;m&#65533;v&#65533;&#65533;&#65533;&#65533;gB&#65533;&#65533;:&#190;&#65533;&#65533;&#65533;&#65533;T>z/E&#65533;&*i&#65533;s&#65533;&#65533;&#65533;&#65533;6&#65533;0Z&#65533;&#65533;&#65533;{k&#65533;&#1034;*&#1193;&#65533;&#65533;{ &#65533;U>,&#65533;&#65533;_&#65533;Y&#65533;&#65533;(&#65533;&#65533;,&#65533;'&#65533;[A&#65533;&#65533;&#65533;&#65533;7
&#65533;&#65533;g&#65533;&#65533;&#65533;&#65533;u&#65533;@q&#65533;@&#65533;|&#65533;&#65533;0&#65533;&#1702;V43Q&#65533;6S:0&#65533;P&#65533;L&#65533;&#65533;!&#65533;L&#65533;&#65533;k*&#65533;"&#65533;&&#65533;I&#1500;c&#65533;_Gm&#65533;&#65533;&#65533;`.&#65533;k&#65533;&#65533;rV&#65533;&#65533;Pg&#65533;Q&#65533;&#65533;&#65533;q~9a&#65533;g&#65533;&#65533;}&#65533;4&#65533;M.Vkm&#65533;&#65533;[{&#65533;&#303;a&#65533;l&#65533;&#65533;^j&#65533;5&#65533;~W&#65533;)&#65533;m&#65533;2&#65533;~&#65533;&#65533;?l&#65533;M&#65533;k)&#21927;~e&#65533;6&#65533;@&#65533;&#65533;X_ &#65533;&#65533;&#65533;[&#65533;&#65533;&#65533;/^&#65533;G,&#65533;&#1879;&#65533;.&#65533;&#65533;&#65533;&#65533;~&#65533;	W^&#65533;&#65533;'&#65533;{&#65533;gt&#65533;&#65533;{<&#65533;&#65533;"&#65533;&#248;BW&#65533;y&#65533;]5&#65533;&#65533;&#65533;&#65533;?	9~FV&#65533;&#65533;&#65533;A"&#65533;&#65533;&#65533;C{&#65533;&#65533;W&#65533;g`t&#65533;MG0%&#65533;&#65533;&#65533;&#65533;&#65533;&#65533;^&#65533;&#65533;"@\&#65533;&#65533;S&#65533;&#65533;zRr&#65533;&#65533;&#65533;|&#65533;&#65533; |b&#65533;&#65533;rY&#65533;m&#65533;s&#65533;R;&#65533;I&#65533;#P&#65533;N	&#65533;&#65533;<&#65533;Ck&#65533;&#65533;n&#65533;*&#779;!&#65533;&&#65533;&#65533;&#65533;|&#65533;&#65533;`&#65533;N&#65533;&#65533;&#65533;P&#65533;k&#65533;&#65533;&#65533;2&&#65533;&#65533;&#65533;&#65533;&#65533;&#65533;&#65533;&#65533;&#65533;&#65533;&#65533;&#65533;&#65533;!=&#65533;&#65533;{2&#1277;&#65533;&#65533;,&#65533;;b-&#65533;wi&#65533;qR#u&#65533;xA&#1561;kX4&#65533;/&#65533;&#65533;&#65533;&#65533;	&#65533;&#65533;&#65533;&#65533;!&#65533;N&#65533;&#65533;&#65533;)R&#65533;&#65533;=Qfs&#65533;?~	&#65533;&#65533;&#65533;'&#65533;D&#65533;p&#65533;&#65533;&#65533;&#65533;o&#65533;&#65533;&#65533;2r&#65533;&#65533;k^t&#65533;H&#65533;&#65533;&#65533;]
;&#65533;$G&#65533;)&#65533;&#1040;[&#65533;$W&#65533;C&#65533;q&#65533;$m&#65533;R&#65533; I&#65533;Z&#65533;&f&#65533;*&#65533;&#65533;&#65533;B&#65533;&#65533;`K&#65533;d&#65533;&#65533;&#65533;DQ&#65533;&#65533;\&#65533;4g&#65533;]b&#65533;+&#65533;{Q0&#65533;&#65533;&#65533;X&#65533;)C&#65533;fA&#65533;&#65533;&#65533;&#1272;&#65533;b&#65533;ta&#65533;&#65533;&#65533;5n&#65533;z`+_&#65533;XN&#1861;ec&#1868;'X&#65533;p*o&#65533;&#65533;k&#65533;&#65533;^&#65533;&#65533;&#65533;
gc&#65533;&#65533;<PN&#65533;@EhB&#65533;&#65533;Y&#1120;Q&#65533;&#65533;Cg&#65533;(&#65533;&#65533;&#653;_T&#65533;&#65533;rBPI2,&#65533;ZJ'H&#65533;&#30545;&#65533;&#65533;&#65533;&#65533;&#65533;&#65533;&#65533;&#65533;&#65533;&#1792;&#65533;HG#&#65533;RE&#65533;%&#65533;+H&#65533;&#65533; m$&#65533;&#153;M&#65533;8&#65533;Q&#65533;t&#65533;&#65533;;*&#65533;lhN
`kn&#65533;B&#65533;H&#65533;&#65533;X&#65533;&#65533;&#65533;&#65533;&#65533;4#B0&#65533;+#&#65533;&#1038;P&#65533;&#1378;j&#65533;&#65533;N&#39068;&#65533;c&#65533;&#65533;&#65533;&#65533;&#65533;&#65533;&#2016;&#65533;JW&#65533;(u!Y!&#65533;?Ch&#65533;&#65533;&#65533;M&#65533;&#65533;&#65533;U&#65533;&#65533;&#1146;&#65533;w&#65533;#&#65533;2&#65533;t&#65533;B1&#65533;#{p?&#722461;&#65533;LR&#65533;@~&#65533;=&#65533;&#65533;C&#65533;&#65533;&#65533;&#794;&#65533;+5&#1089;4&#65533;Y&#65533;\&#65533;&#65533;p&#65533;&#65533;eOK&#1782;&#65533;xdU	&#65533;I=&#65533;&#1791;&#65533;	E&#65533;-&#65533;jK\&#65533;&#65533;&#65533;* p&#65533;4&#65533;&#65533;&#909;.D&#65533;&#65533;&#65533;&#65533;g&#65533;&#65533;nq&#65533;KZ&#65533;Ju&#65533;&#65533;&#65533;&#65533;&#65533;&#26935;l]&#65533;&#65533;&#65533;&#65533;-[i&#65533;&#65533;&#65533;ZQp+;X&#65533;6&#65533;!&#65533;&#65533;&#65533;U&#65533;&#65533;v&#65533;&#65533;-@zL`&#65533;WB&#65533;&#65533;&#65533;Ysjf&#65533;+&#65533;-&#65533;&#65533;K&#65533; dij"&#65533;&#65533;`P&#65533;&#65533; .0&#65533;&#1659;&#65533;&#65533;a&#65533;&#65533; J&#65533;jl&#65533;&#65533;
&#65533;&#152;&#65533;&#65533;A&#65533;&#430;H&#65533;&#65533;&#65533;&#753;&#65533;&#65533;(&#65533;@&#65533;&#65533;&#65533;&#65533;S&#65533;V&#65533;epE&#65533;<N8+f&#65533;&#65533;fP	@ r;&#65533;p&#65533;&#65533;&#65533;aG&#65533;&#65533;&#65533;
&#65533;&#65533;&#65533;&#65533;&#65533;NY0&#65533;&#65533;,li&#65533;&#65533;%e]&#65533;&#65533;h0e&#65533;&#65533;&#65533;x&#65533;][&#435;&#65533;&#65533;&#65533;&#65533;&#65533;~&#65533;h-&#65533;&#675;&#65533;\&#65533;K&#65533;0&#65533;&#1711;&#65533;L&S~)=U&#965416;\&#65533;&#65533;	&#65533;y&#65533;4&#65533;&#65533;&#65533;c	T*K&#65533;
	&#65533;&#65533;A?&#65533;&#65533;x&#65533;pV&#65533;O&#65533;`|{&#65533;&#65533;6&#65533;
&#65533;X&#65533;{&#65533;t&#65533; L31&#65533;&#65533;&#65533;L`&#65533;LM%T+)Qm&#65533;&#65533;&#65533;&#65533;&#65533;f&#65533;)(&#65533;&#65533;;&#65533;&#65533;$&#65533;&#65533;8&#65533;@&#65533;i&#65533;u&#65533;K	>G&#65533;&#65533;U&#65533;&#65533;K&#65533;S&#65533;&#390;&#65533;&#65533;&#65533;&#65533;&#65533;&#65533;.&#65533;L&#65533;G&#65533;&#65533;O&#65533;u&#65533;&#65533;FnR&#65533;F&#65533;>v&#65533;T
wK&#65533;$&#65533;&#65533;uK&#65533;AN&#65533;&#65533;2&#65533;&#65533;&#65533;&#65533;&#65533;"*&#65533;h?Q&#314;X&#65533;&#65533;&#65533;&#65533;{&#65533;&#65533;&#1545;&#65533;&#65533;&#65533;g&#65533;&#65533;Cy-f&#65533;&#1637;&#65533;&#65533;&#65533;@.&#65533;&#985;&#65533;&#65533;	&#65533;&#65533;&#65533;*Z&#65533;.Gb&#65533;f&#65533;k&#65533;&#65533;&#1001;8&#65533;1G&#1135;9&#65533;&#65533;&#65533;<&#65533;!o&#65533;&#65533;&#65533;&#65533;T&#65533;HL&#65533;g&#65533;%&#65533;&#65533;!&#65533;5&#65533;%R&#65533;5&#65533;T&#65533;&#65533;
&#65533;8&#65533;&#65533;&#65533;X&#65533;pB&#65533;&#65533;&#65533;n&#65533;&#65533;&#65533;&#65533;R&#65533;s&#65533;&#65533;*5&#65533;n^&#65533;&#65533;d&#65533;&#65533;R(&#1753;&#65533;ST&#65533;;&#65533;r&#65533;&#65533;&#65533;s&#65533;oHKx&#65533;&#65533;&#65533;&#65533;&#65533;&#65533;&#65533;%P ~&#65533;&#65533;&#65533;I*&#65533;SY&#65533;&#65533;&#65533;W&#65533;f:&#65533;&#65533;8&#65533;&#65533;&#65533;h&#65533;,&#65533;&#65533;&#65533;rj&#1731;z&#65533;gr&#65533;&#65533;<&#65533;&#65533;&#65533;&#65533;]=&#65533;0`&#758;+C&#65533;&#65533;@&#65533;&#65533;%&#65533;&#65533; Y&#65533;&#65533;iu^&#65533;t&#65533;=&#65533;&#65533;]&#65533;k&#65533;&#797;&#65533;LB &#65533;p&#65533;3&#1656;&#65533;M>&#65533;&#65533;&#345;&#65533;Dv&#65533;&#65533;&#65533;G&#65533;&#65533;:&#65533;&#65533;sX&#65533;>&#65533;B2x&#65533;d/&#65533;
&#65533;&#65533;&#65533;Y~_~&#65533;&#65533;#&#65533;&#65533;83&#65533;;&#65533;&#65533;|&#65533;&#65533;&#65533;Wv&#65533;7fz&#65533;*)WH&#65533;&t&#65533;&#65533;|&#65533;sv&#65533;&#65533;~x&#65533;&#65533;td7h&#65533;=6&#65533;|x&#65533;t&zW&#65533;A&#65533;&#65533;O-&#65533;?Hx&#65533;&#65533;m&#65533;&#65533;sHx( u&#65533;&#65533;u8+xx&#65533;2;c&#65533;<&#65533;WX3&#65533;y	&#65533;]:&#65533;&#65533;e k&#65533;0Ah&#65533;C&#65533;&#65533;&#65533;d&#65533;S&#1207;&#65533;&#65533;&#65533;W4&#65533;zP|P&#65533;M(KIx&#65533;Gy&#14789;&#65533;&#65533;&#65533;*R&&b&#65533;K&#65533;1'&#65533;&#65533;&#65533;$5&#65533;H&#65533;&#65533;&#65533;0&#65533;q&#450;sh~&#65533;&#65533;y&#65533;&#65533;}De[&#65533;1&#65533;tR&#65533;&#65533;&#65533;!2"!gR&#65533;&#65533;u^!&#65533;&#65533;&#389;&#65533;&#65533;<&#65533;&#65533;&#65533;f&#65533;xjq&#65533;(&#65533;&#65533;z&#65533;&#65533;&#65533;&#65533;0&#65533;&#65533;&#65533;O&#65533;2b&#65533;FX.&#65533;&#65533;&#65533;&#65533;tpH&#65533;&#65533;> &#65533;&#65533;&#65533;&#65533;&#65533;&#65533;&#65533;i&#65533;&#65533;&#65533;&#65533;(&#65533;&#65533;t&#65533;8&#1621;(U#y
&#65533;}0k&#65533;e&#65533;&#65533;8&#65533;&#65533;H&#65533;[&#65533;{&#65533;&#65533;o"&#65533;V&#65533;&#4399;&#65533;
x&#65533;2&&#65533;&#65533;X&#65533;B|&#65533;(&#65533;&#65533;&#1541;H(&#65533;&#65533;&&#65533;bfGXsU&#65533;&#65533;{&#65533;&\J#l&#65533; P&#65533;&#65533;&#65533;5&#65533;&#65533;&#65533;&#65533;[&#65533;&#65533;&#65533;=V&#65533;&#65533;8&#65533;&#65533;&#1219;&#65533;X&#65533;&#65533;8&#65533;&#65533;d&#1782;ds@@}&#65533;&#65533;UG&#65533;&#65533;wK&#65533;&#65533;&#65533; <&#1619;=&#65533;`@&#65533;\E]&#1609;&#65533;sI"&#65533;&#65533;$&#65533;t&#65533;&#65533;|h7t._X&#65533;&#65533;"&#65533;&#65533;'&#65533;&#65533;3&#65533;q C@ ~&#65533;a_6&#65533;	&#65533;^Pbb&#65533;T&#65533;1'&#65533;&#65533;&#65533;d,-&#65533;&#65533;r&#65533;]&#65533;&#34053;&#65533;4&#65533;V&#65533;&#65533;c&#65533;UY&#65533;&#65533;&#65533;9x<y`-&#65533;ga&#65533;gA&#65533;`&#65533;r&#1222;&#65533;&m&#65533;&#65533;&#65533;&#65533;r9&#65533;s&#65533;Gw&#65533;&#65533;&#65533;&#65533;&#65533;&#65533;&#65533;B&#65533;&#65533;&#65533;Id&#65533;&#1650;&#65533;&#65533;&#65533;&#65533;is.&#65533;.&#65533;&#65533;Z&#65533;&#65533;i&#65533;v&#65533;]&#1432;&#65533;u&#65533;&#65533;#j&#65533;(t&#65533;&#65533;&#65533;&#787;h&#65533;y) &#65533;(&#65533;Q0&#65533;&#65533;&#65533;X 8h&#65533;&#65533;&#65533;&#65533;&#65533;&#65533;&#65533;pc&#65533;&#65533;kY&#65533;&#65533;^6VUR&#65533;&#65533;1&#65533;&#1499;&#65533;&#65533;tM&#65533;E&#65533;&#65533;I&#65533;&#65533;HN&#65533;(&#1613;&#65533;&#65533;&#65533;&#65533;	1H$@! ;&8i&#65533;um&#65533;&#65533;&#65533;&#605;&#65533;&#65533; h*&#65533;P&#65533;C9Q(&#65533;3,Y&#65533; @k&#65533;d&#65533;&#350;&#1624;&#65533;&#65533;&#65533;&#65533;&#399;F#&#65533;&#24923;i7a&#1441;!&#65533;&#65533; &#65533;r8&#65533;:2QuFk&#65533;yg&#65533;&#65533;c&#65533;&#345;5	&#65533;D&#65533;&#65533;&#65533;.6&#65533;&#65533;#qF&#65533;&#65533;&#65533;&#609;&#65533;&#65533;&#65533;Qp&#65533;&#65533;&#65533;rt&#65533;&#65533;5&#65533;d&#65533;&#65533;&#65533;@&#65533;&#65533;&#65533;5U&#65533;&#65533;u20&#65533;&#65533;*q&#65533;&#1560;S&#65533;6J&#1694;?&#65533;*&#65533;u&#65533;&#219;|&#65533;r/&#1507;&#65533;&#65533;U(1]xlqT&#65533;&#65533;&#65533;&#65533;q^&#65533;&#65533;8&#65533;&#65533;&#65533;	&#65533;x&#65533;u&#65533;x&#65533;g&#65533;z&#65533;WO+&#65533;&#65533;&#65533;&#65533;)&#65533;&#65533;&#65533;@&#65533;&#65533;*&#65533;Oc&#65533;+4 on&#65533;&#65533;&#65533;q&#65533;&#65533;&#65533;&#65533;&#65533;&#65533;&#65533;&#65533;&#65533;&#65533;U&#65533;S&#65533;&#676;h&#65533;&#65533;&#65533;&#65533;&#1190;`&#65533;.&#65533;&#65533;&#65533;Qxn&#65533;&#65533;Y&#65533;- &#65533;&#65533;&#65533;Eg%&#65533;&#65533;*Lpb&#65533;,u&#65533;&#65533;D&#65533;&#65533;&#65533;h&#65533;-(&#65533;&&#65533;&#65533;Nl&#65533;&#65533;k&#65533;&#65533;D&#65533;r&#65533;J&#65533;e&#65533;$&#65533;&#65533;&#65533;&#65533;F&#65533;v&#65533;;#Yn&#65533;T&#65533; &#65533;&#65533;y=&#136;X2,"&#65533;>S&#65533;&#65533;e*&#65533;&#65533;u&#505;&#65533;9&#65533;60&#65533;6'&#65533;9a2d:&#65533;7&#65533;&#1498;	&#299;(&#65533;&#65533;d&#65533;pO&#65533;&#65533;&#65533;&#65533;S&#65533;PLjiL&#65533;&#65533;	e&#65533;":(&#65533;36UCq&#65533;w&#65533;&#65533;?d&#65533;Z&#65533;&#65533;&#65533;K&#65533;&#65533;&#65533;&#65533;&#65533;&#65533;u&#65533;&#65533;&&#65533;KX&#65533;&#65533;g&#65533;&#935;&#65533;&#1586;&#65533;&#65533;&#65533;&#65533;r<&#65533;Ij&#65533;&#65533;e&#65533;&#65533;&#65533;ef&#65533;2Nh	&#65533;&#65533;h^&#416;-&#65533;&#65533;j_I&#65533;?p&#65533;&#65533;&#65533;&#65533;Lft&#65533;&#65533;S!&#1058;1&#65533;&#65533;&#65533;zd&#65533;&#65533;,2D&#65533;&#1330;n&#65533;S&#65533;&#1731;&#65533;KDac&#65533;>&#65533;&#65533;vhkG&#65533;&#65533;!&#65533;`&#65533;	&#65533;c1zF&#1773;&#804;&#65533;&#53897;&#65533;&#65533;&#65533;&#65533;l&#1033;&#65533;c&#65533;mU#&#65533;&#65533;&#65533;&#65533;&#65533;&#65533;/&#65533;&#65533;o{&#65533;V&#65533;&#65533;d&#65533;&#65533;&#65533;r*_k&#65533;x&#65533;&#65533;y&#65533;D&#65533;&#65533;&#27254;3+X7@&#65533;`J&#65533;&#65533;&#65533;&#65533;&#65533;&#65533;DD&#65533;&#65533;'&#65533;J&#65533;&#65533;H1&#65533;j'b&#65533;Rd+&#65533;:@&#65533;&#65533;&#65533;y&#65533;<wFT&#65533;&#65533;Ak&#65533;S&#65533;k&#65533;r&#65533;&#20836;&#65533;k&#65533;&#65533;]&#65533;A&#65533;<&#65533;[&#65533;&#65533;[&#65533;&#931;&#65533;&#377;&#65533;&#1819;&#65533;A&#65533;d&#65533;*^`&#65533;&#65533;j&#65533;&#65533;U$&#65533;C&#65533;&#65533;&#65533;I&#65533;&#65533;&#65533;&#65533;r&#65533;&#65533;z&#65533;&#65533;&#26283;<&#65533;p&#65533;k}^P	&#65533;&#65533;&#65533;YQ&#65533;&&#65533;&#65533;@&#65533;3&#869;&#65533;a&#65533;f&#65533;d8GZ&#65533;r(&#65533;&#65533;{/&#483;&#65533; Rg7&#65533;&#65533;e &#65533;-QD&#65533;&#65533;[E&#65533;&#65533;{9&#65533;&#65533;o&#65533;A&#65533;&#65533;ZX&#65533;&#65533;&#65533;'0&#65533;SwH&#65533;5&#65533;&#65533;&#65533;5&#65533;0&#65533;&#65533;t&#65533;&#65533;&#65533;&#218;e&#130;'&#65533;4C{p&#65533;hT&#65533;.&#65533;s^b:&#65533;&#65533;&#65533;OL&#65533;t3&#65533; /l&#65533;&#65533;&#65533;&#65533;&#1032;&#65533;q&#65533;&#65533;Z[>&#65533;&#65533;&#65533;Dh&#65533;a&#65533;&#65533;&#65533;5&#65533;G&#65533;&#65533;GkP&#65533;&#1529;&#65533;yZ1&#65533;&#65533;&#65533;&#65533;jF#&#65533; &#1636;O&#65533;&#65533;&#65533;&#65533;&#65533;&#65533;&#65533;4&#65533;yP&#65533;&#65533;&#65533;&#65533;&#65533;&&#65533;?&#65533;&#65533; &#65533;&#65533;M&#65533;&#65533;N&#65533;i&#65533;&#65533;%j_l&#65533;&#65533;d&#65533;T&#65533;
&#65533;&#65533;t&#65533;,&#65533;@&#65533;&#65533;&#65533;&#65533;L&#65533;qk)&#65533;&#65533;\,&#65533;@&#65533;&#65533;&#65533;+&#65533;&#883;&#65533;v+&#65533;@&#65533;&#65533;	b&#65533;A&#65533;}P&#65533;a&#65533;&#65533;&#65533;&#65533;J&#65533;KT&#65533;&#65533;I&#65533;&#65533;EJ&#65533;vc<p&#65533;&#65533;{&#65533;6s&#65533;R
&#65533;&#65533;j&#65533;&#585;&#864;\W 5&#65533;T&#65533;&#65533;+F+&#1534;T&#65533;&#65533;H4&#65533;X&#65533;&#65533;&#65533;z8~xM! &#65533;&#65533;p&#65533;<&#65533;c&#65533;(&#65533;&#65533;F&#65533;3z&#65533;[]&#65533;&#65533;B&#65533;tJ&#65533;&#65533;s-(&#65533;&#65533;&#65533;&#65533;&#65533;9cK&#65533;!&#65533;&#65533;&#65533;l&#65533;rY&#65533;E&#65533;K&#65533;&#65533;\&#65533;"M(&#65533;js&#65533;&#65533;H&#65533;u&#65533;&#65533;&#65533;&#65533; &#65533;xv&#65533;	&#65533;hg&#65533;&#65533;&#65533;Y&#65533;#&#65533;&#65533;&#65533;&&#65533;p&#65533;3C&#65533;V_&#65533;Y&#1324;&#1580;&#65533;R&#1329;3&#65533;@	z&#65533;
KM4P &#65533;&#65533;&#65533;rijjM&&#65533;&#65533;&#65533;&#65533;O&#65533;X&#65533;&#65533;&#1385;Y9&#65533;&#65533;&#65533;a&#65533;ls,nG&#65533;&#65533;&#65533;U&#65533;&#1444;6 7&#65533;&#65533;4e&#65533;"ZP&#65533;4}&) e&#65533;v&#65533;[A\&#65533;b*0{	z&#65533;&#65533;ls&#65533;o&#65533;&#65533;&#65533;&#65533;@=@&#65533;u&#65533;-c@]&#65533;!&#65533;&#65533;&#65533;4&#65533;A&#65533;&#65533;{$HO T&#65533;&#65533;$}}&#65533;4&#65533;&#1058;&#65533;}&#65533;&#1742;&#65533;&#1805;&#65533;&#65533;&#65533;&#65533;&#1718;&#65533;&#65533;}&#65533;QP&#65533;a&#65533;&#1617;{&#65533;&#65533;HM@&#1701;}&#65533;V&#65533;J&#65533;m1&#65533;Pm &#65533;&#65533;}&#968;s&#65533;=&#65533;_cP&#65533;&#65533;q&#1853;;G&#651;$<&#65533;8T&#65533;&#65533;&#65533;}FD-|&#65533;&#65533;&#65533;&#1711;=&#65533;&#65533;&#1078;&#2010;y&#65533;&#65533;x5g&#35594;&#65533;#&#65533;u&#65533;M&#65533;&#65533;7&#65533;&#65533;]tf&#65533;j&#65533;&#65533;&#65533;&#65533;&#65533;,&#65533;2&#65533;
v`&#2040;&#65533;2&#65533;&#40373;&#65533;&#1841;I&#65533;:&#65533;U&#65533;&#65533;d&#65533;J(&#65533;&#65533;&#65533;
p&#65533;&#65533;o`&#65533;&#65533;&#65533;K&#65533;*&#65533;&#65533;&#65533;2&#65533;g&#65533;&#65533;&#65533;&#65533;&#65533;&#65533;
I~e(+&#65533;K&#65533;&#65533;M&#65533;&#65533;E&#65533;&#65533;&#65533;&#65533;&#800;&#65533;j~&#65533;1&#65533;	]&#65533;&#65533;&#65533;&#65533;l&#1817;QW&#65533;-&#65533;/&#65533;&#65533; &#65533;&#65533;Y&#65533;	~&#65533;Pgdn&#65533;
&#65533;&#65533;&#65533;&#65533;&#65533;&#65533;&#65533;&#65533;.N&#65533;&#65533;E,`yc&#65533;&#65533;&#65533;&#65533;UgA&#65533;&#65533;t&#65533;S&#65533;h/@[&#65533;&#65533;^&#65533;&#65533;T{_]&#65533;	t&#65533;&#65533;&#65533;&#1612;&#65533;&#65533;m&#65533;&#65533;&#65533;t&#65533;&#65533;$,@m&#65533;&yvm&#65533;&#65533;Z&#65533;7&#65533;&#65533;z.[&#65533;&#65533;[2&#65533;B&#65533;~5%~&#65533;X&#65533;xH&#65533;&#65533;l&#65533;&#65533;6`m&#65533;&#65533;|&#65533;Vi`m&#65533;6&#65533;&#65533;&#65533;>Z&#65533;{&#65533;&#65533;6wf!&#65533;&#65533;Tq&#65533;&#65533;&#65533;&#65533;&#65533;&#65533;&#65533;&#65533;&#65533;I&#65533;&#65533;=&#65533;&#65533;&#65533;=o]&#65533;:t&#65533;&#65533;}&#65533;oiTQ&#65533;+&#65533;j&#65533;&#65533;2T&#65533;Iv7E:=E&#65533;)&#65533;#&#65533;&ow&#65533;&#65533;&#65533;jP.&#65533;&#65533;&#65533; K&#65533;v&#65533;&#65533;&#65533;&#65533;&#65533;&#65533;&#65533;&#65533;=/FP&#65533;&#65533;&#65533;nA&#65533;&#65533;&#65533;j&#65533;&#65533;c&#65533;?&#65533;n&#65533;&#65533;'/&#65533;&#766;&#65533;&#65533;&#65533;ODZ&#65533;&G&#65533;&#65533;4&#65533;&#65533;&#65533;@f&#65533;&#65533;&#65533;Dzk^&#65533;&#65533;p&#65533;&#1767;&#65533;q&#65533;F&#65533;=&#1795;h9G&#65533;&#65533;F8&#65533;N&#65533;&#65533;&#65533;g&#65533;2|&#65533;%?&#65533;&#65533;&#65533;&#65533;R&#65533;&#65533;&#65533;&#65533;+&#65533;&&#65533;&#65533;\&#65533;&#65533;X ROzg&#65533;&#65533;&#65533;&#65533;v&#65533;&#65533; &#65533;&#65533;&#65533;AT!&#65533;PN&#65533;X(&#65533;&#65533;&#65533;&#65533;V&#65533;:&#65533;&#65533;^!z&#65533;&#65533;&#65533;&#65533;&#65533;[&#65533;&#65533;&#65533;Bf&#65533;P&#1823;@&#65533;j&#65533;\!&#65533;'o&#65533;R&#65533;&#1868;&#65533;LT&#65533; &#65533;&#65533;&#65533;}EXIW&#30127;&#65533;&#65533;&#65533;&#65533;c&#65533;&#65533;`&#65533;&#65533;&#65533;8U&#65533;&#65533;h&#65533;~&#65533;[&#65533;&#65533;p&#65533;&#65533;&#438;0&#65533;&#65533;&#65533;b&#65533;&#65533;&#65533;&#212;&#65533;&#65533;&#65533;&#65533;&#65533;0&#65533;W"&#65533;&#65533;KO	S&#65533;i&#65533;&#65533;&#65533;&#65533;&#65533;&#65533;&#65533;&#65533;%&#65533;l &#65533;&#65533;r&#65533;~&#161;&#65533;&#65533;&#65533;j[5&#65533;`&#65533;&#65533;_&#65533;&#65533;&#65533;&#65533;&#65533;&#65533;&#65533;+&#65533;j&#65533;	&#65533;&#65533;&#65533;&#65533;&#65533;&#65533;P&#65533;z&#65533;El`&#65533;;I&#598;E!&#65533;e&#65533;$Eh&#65533;0&#65533;P&#65533;&#65533;O&#65533; X&#65533;b#.FYt&#65533;&#65533;G&#65533;	&#65533;&#65533;qc&#65533;Q)U&#65533;2&#65533;&#65533;&#65533;K&#65533;1e&#932;Y&#65533;&#65533;M&#65533;9u&#65533;&#809;&#65533;I&#65533;"D&#65533;!&#65533;&#65533;%;XlL&#65533;&#65533;&#65533;S&#65533;Q&#65533;N&#65533;Z&#65533;&#65533;&#65533;`&#65533;5&#65533;&#65533;&#65533;&#37516;%<q&#65533;&#304;Q)&#65533;&#65533;hd&#65533;Cp&#65533;&#65533;&#65533;T7n&#725;~P&#65533;&#65533;&#65533;&#65533;&#65533;_&#65533;&#65533;&#65533;&#65533;&#65533;&#65533;F&#65533;~-X&#65533;)&#65533;&#65533;&#65533;%O&#65533;L9&#65533;&#65533;&#708;&#65533;&#65533;8&#65533;&#65533;*Z&#65533;&#65533;&#198;&#65533;i&#65533;#SG&#635;&#65533;&#65533;&#65533;,+&#998;]&#65533;v&#65533;&Xx}&#65533;D&#65533;&#65533;&#65533;&#65533;&^&#65533;&#65533;q&#65533;A~ &#617;&#65533;&#65533;i&#65533;&#65533;&#65533;&#65533;l&#65533;&#65533;:r&#65533;&#1653;W&#65533;A&#65533;r&#65533;&#65533;	n&#65533;&#65533;T&#65533;&#65533;&#65533;&#65533;&#1391;&#65533;&#65533;&#65533;&#65533;u-&#65533;&#65533;&#65533;J5&#65533;&#65533;s]V&#65533;&#1951;&#65533; &#65533;J7&#65533;z3/&#65533;&#65533;
|,@l03&#65533;&#65533;&#65533;&#65533;>&#65533;&#65533;k.&#65533;&#65533;&#65533;o&#65533;&#65533;&#65533;&#65533;&#65533;&#65533;&#65533;&#65533;A&#65533;&#65533;&#65533;Kb<<2[t&#65533;6i&#65533;%&#65533;@&#65533;&#65533;?&#65533;&#65533;&#65533;(&#65533;>&#65533;&#65533;&#65533;&#65533;*&#65533;&#65533;jH$&#65533;t&#65533;&#65533;Mr&#65533;&#65533;I(K&#65533;Q/*&#65533;&#65533;PI,&#65533;&#65533;&#65533;
*"K0&#65533;doF&&#65533;4&#65533;+&#65533;s&#65533;5cq&#65533;&#65533;&#1620;sN&#65533;&#65533;I/:&#65533;&#65533;&#65533;^(&#65533;M&#65533;V8QOBl5C&#65533;F&#65533;&#65533;
&#65533;%&#65533;t&#1195;&#65533;&#65533;4&#65533;+)&#65533;&#65533;F9&#65533;&#65533;MCuTR&#65533;dt&#65533;-{P&#945;&#65533;6&#65533;TXc&#65533;uV&#65533;N&#65533;4&#65533;U-B&#65533;1Z{&#65533;&#65533;W`&#65533;&#65533;&#65533;&#65533;X&#65533;Xd&#65533;U&#65533;&#65533;a&#65533;&#65533;aYh&#65533;&#65533;V[&#65533;&#65533;i&#65533;&#65533;v[E&#65533;&#65533;&#65533;[p&#65533;M&#65533;>&#65533;*Wq&#65533;Uw&#65533;&#65533;j&#65533;]x&#65533;w^z&#65533;&#65533;^|&#65533;&#65533;w_~&#65533;&#65533;&#65533;_&#65533;x`&#65533;6&#65533;`&#65533;Vxa&#65533;v&#65533;a&#65533;#&#65533;xb&#65533;+&#65533;&#65533;b&#65533;3&#65533;xc&#65533;;&#65533;&#65533;c&#65533;Cyd&#65533;K6&#65533;d&#65533;SVye&#65533;[vyd	&#65533;&#65533;R&#65533;e&#65533;&#65533;&#65533;k&#65533;9&#65533;&#65533;&#65533;{&#409;/&#65533;&#65533;&#65533;G&#65533;g&#65533;&#65533;g&#65533;&#65533;FZ&#39259;f&#65533;i&#65533;&#65533;>Z&#43561;&#65533;&#65533;&#43761;&#65533;Z&#47993;&#65533;z&#65533;&#65533;&#65533;Z&#65533;&#65533;&#65533;&#65533;k"m&#65533;&#65533;>&#65533;m&#65533;&#2006;;n&#65533;&#65533;&#65533;n&#65533;&#65533;v[o&#65533;&#65533;&#65533;:h&#65533;&#65533;\&#65533;	/&#65533;&#65533;&#65533;O\&#65533;&#65533;g|p&#65533;GZm&#65533;+&#65533;&#65533;&#65533;1&#65533;<s&#65533;5&#65533;&#65533;s&#65533;?=t&#65533;=7&#65533;t&#65533;1T}&#65533;
Sg&#65533;u&#65533;c&#65533;}&#65533;
e&#65533;v&#65533;s&#65533;P&#65533;&#65533;i&#65533;&#65533;w&#65533;^v&#65533;/&#65533;&#65533;&#65533;O^&#65533;&#65533;o&#65533;y2&#65533;^&#65533;&#39655;&#65533;&#65533;&#65533;o&#65533;q{&#65533;&#65533;&#65533;{&#65533;&#65533;G&#65533;&D&#65533;&#65533;^|&#65533;&#65533;W&#65533;&#65533;&#65533;w&#65533;}&#65533;&#65533;g_~&#65533;&#65533;&#65533;&#65533;&#65533;&#65533;&#65533;&#65533;&#65533;&#65533;&#65533; P&#65533;$`x&#65533;@&P&#65533;d`&#65533;@FP&#65533;&#65533;`-xAfP&#65533;&#65533;&#65533;&#65533;<&#65533;A&#65533;P&#65533;#$a	MxB&#65533;P&#65533;+da]&#65533;&#65533;&#65533;&#65533;P&#65533;3&#65533;amxC&#65533;P&#65533;;&#65533;a}&#65533;C Q&#65533;C$b&#65533;xD$&Q&#65533;Kdb&#65533;&#65533;D(FQ&#65533;S&#65533;b&#65533;xE,fQ&#65533;[&#65533;b&#65533;&#65533;E0&#65533;Q&#65533;&#65533; c&#65533;&#65533;x&#65533;2&#65533;Q&#65533;kDc&#65533;&#65533;F7&#65533;&#65533;s&#65533;#&#65533;X&#65533;;&#65533;Q&#65533;y&#65533;#&#65533;&#65533;&#65533;?2&#65533;&#65533;d!	i&#65533;C&&#65533;&#65533;d&#65533;"&#65533;&#65533;GFR&#65533;&#65533;&#65533;&#65533;$-yILfR&#65533;&#65533;&#65533;d'=Y&#65533;O&#65533;R&#65533;&#65533;&#65533;&#65533;LyJT&#65533;R&#65533;&#65533;`e+]&#65533;&#65533;U&#65533;&#65533;&#65533;&#65533;e-iyK[&#65533;&#65533;&#65533;&#65533;e/y&#65533;&#65533;_f3&#65533;&#65533;&1&#65533;i&#65533;c"3&#65533;&#65533;d&#65533;2&#65533;&#65533;Lh>S&#65533;&#65533;&#65533;M0qMlfS&#65533;&#65533;&#65533;&#65533;6&#65533;&#65533;&#65533;n~&#1243;&#65533;&#65533;6&#65533;YNp&#65533;&#65533;&#65533;T&#65533;:&#65533;9w&#65533;S&&#65533;&#65533;9&#65533;iOt&#11484;&#65533;'?&#65533;&#65533;&#65533;q&#65533;3&#65533; &#65533;&A&#65533;	Oz$  !&#65533; Q ,0 X b&#65533;  &#65533; &#65533;H&#65533;&#65533;&#65533;&#65533;*\&#560;&#65533;&#199;#J&#65533;H&#65533;&#65533;&#331;3j&#65533;&#561;&#65533;&#463;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J&#65533;&#65533;&#1123;H&#65533;*]&#692;&#65533;&#1255;P&#65533;J&#65533;J&#65533;&#65533;&#1387;+&#65533;h&#65533;&#693;&#65533;&#1519;Q&#65533;&#65533;&#65533;J&#65533;&#65533;&#1651;hI&#65533;]&#65533;6&#65533;&#1591;i&#65533;&#669;K&#65533;,	;&#65533;,l&#759;&#65533;&#2047;&#65533;L&#65533;&#65533;&#65533;&#200;+^&#824;&#65533;&#65533;&#464;#K&#65533;&#65533;vaR&#65533;&#825;&#65533;&#65533;&#992;C&#65533;M&#65533;&#65533;i&#65533;	'@&#65533;&#65533;&#65533;&#1264;c&#734;M&#65533;&#65533;&#65533;&#1784;c&#65533;&#65533;Yo&#65533;&#65533;&#65533;&#65533;N&#65533;&#65533;&#65533;&#65533;J &#65533;@&#65533;&#65533;"p&#65533;"&#65533;N&#65533;&#65533;&#65533;&#65533;&#1587;&#65533;U&#65533;&#65533;&#65533;&#1205;&#65533;&#65533;O&#65533;&#65533;&#65533;&#65533;&#65533;&#65533;&#65533;&#65533;&#65533;&#65533;&#735;O&#65533;~&#65533;&#65533;7tO&#65533;&#65533;&#65533; (&#65533;&#65533;&#65533;1D@w&#65533;@&#65533;6&#65533;&#65533;&#65533;ne&#65533;~
4&#65533;Bxf&#65533;&#65533;&#1975;&#65533;&#65533;&#65533;]Gth&#65533;(&#65533;xC&#65533;&#65533;&#65533;I&#65533;(&#65533;4&#1432;&#65533;. &#65533;6&#65533;&#65533;&#65533;@2&#65533;&#65533;"0A%&#65533;&#65533;L>&#65533;&#65533;&#65533;!&#65533;tb5i&#65533;X&#65533;&#65533;&#65533;jf c&#65533;Y&#65533;)f&#65533;SiP&#65533; A&#65533;F&#65533;&#65533;&#65533;>N&#65533; 9&#65533;@"&#65533;p&#27239;&#65533;u&#65533;&#65533;&#65533;-&&#1089;Qz&#65533;&#65533;@{&&#65533;h&#65533;&#65533;p&#65533;&#65533;h&#65533;&#65533;&#65533;&#65533;w&#65533;&#65533;&#35228;&#1552;'&#65533;p&#65533;&#65533;&#65533;BH&#65533;&#65533;^D&#65533;&#65533;&#65533;g&#65533;&#65533;&#65533;&#65533;*ky,&#65533;&#43557;^&#65533;&#65533;0(&#65533;jcjJ&#65533;&#65533;&#65533;10&#8371;&&#65533;&#65533;xo&#65533;p&#47993;&#65533;Z&#65533;&#65533;&#65533;1&&#65533;P&#65533;&#65533;@&#65533;&#65533;A&#65533;&#65533;&#65533;^'D&#65533;&#65533;`&#65533;&#65533;]I&#65533;+&#65533;pYk&#65533;&#65533;k&#65533;+&#65533;+*&#65533;A5&#65533; &#185;&#65533;&#65533;&#65533;&#65533;&#65533;&#65533;&#39834;\&#65533;;&#65533;8p&#65533;/&#65533;J&#65533;&#65533;&#65533;f&#65533;&#65533;&#65533;P.&#65533;&#65533;&#65533;&#65533;o&#65533;&#65533;&#1069;&#65533;&#65533;2&#65533;&#65533;@&#65533;@&#65533;jx	&#65533;&#65533;,O&#65533;i&#65533;&#65533;&#65533;&#65533;&#65533;&#65533;&#65533;$/&#65533;XD9&#65533;&#65533;&#65533;&#65533;--t&#65533;$ju&#65533;Gc&#65533;&#65533;&#65533; &#65533;J&#65533;&#65533;U&#65533;&#65533;
&#65533;m&#65533;&#65533;m&#65533;gC&#65533;4&#65533;&#65533;&#65533;&#65533;L<itD&#65533;&#65533;*&#65533;#b&#65533;&#65533;&#65533;Z&#65533;7CH{&#65533;&#65533;&#65533;Lk&#65533;&#65533;Qz&#65533;C*&#65533;&#65533;&#65533;&#65533;^lnu&#65533;j:&#65533;&#65533;&#65533;Fq8&#65533;&#65533;6&#65533;&#65533;s&#65533;&#65533;5&#65533;&#65533;g&#65533;&#1055;&#65533;&#65533;&#65533;Lx\&#65533;k&#65533;&#65533;K{&#65533;8TG.&#65533;&#65533;Ep&#65533;&#65533;;d&#65533;:&#65533;9&#65533;}&#65533;&#51215;n&#65533;&#65533;Ef:&#65533;Wh&#65533;&#65533;.&#65533;&#65533;&#65533;&#65533;N;&#65533;&#65533;&#65533;&#65533;&#65533;&#65533;J&#65533;&#65533;&#65533;3&#65533;p&#65533;9&#65533;&#65533;&#65533;&#65533;e&#65533;&#65533;so&#65533;8&#65533;}Y &#65533;&#65533;&#65533;&#1846;&#527;&#65533;&#65533;{wS&#65533;&#65533;&#65533;&#65533;{&#65533;&#65533;v&#395;&#65533;=&#65533;&#65533;?&#65533;&#65533;
&#65533;&#65533;&#65533;c&#65533;:[&#65533;&#65533;&#65533;'&#65533;&#65533;J	&#1395;L&#65533;&#65533;)|&#65533;Y&#65533;&#65533;&#65533;&#65533;| [&#65533;&#65533;&#65533;~s&#65533;&#65533;!8`A&#65533;&#65533;F&#65533;&#65533;&#65533;.&#65533;&#65533;&#65533;&#1898;&#65533;c( &#65533;:&#65533;`&#65533;<H&#65533;&#65533;n^&#65533;&#65533;v&#65533;&#65533;m&#65533;&#65533;&#65533;&#65533;A&#65533;&#65533;- &#65533;`&#65533;&#65533;&#65533;Ot&#65533;&#65533;&#65533;Z&#65533;&#65533;bX&#65533;&#65533;dg*&#65533;&#65533;&#65533;&#65533;&#65533;.&#65533;hs;&#65533;&#65533;&#1458;C)&#65533;&#65533;&#65533;&#1186;b&#65533;&#65533;B&#65533;*r^&#65533;#&#65533;&#65533;(&#410;&#65533;uS9&#65533;F&#65533;&#65533;&#65533;`X&#65533;2e=9B&#874;c&#65533;&#65533;R&#65533;&#65533;&#65533;&#65533;N&#65533;&#65533;}f&#65533;&#62488;l\T&#65533;@>&#65533;&#65533;Y$&#65533;Hl&#65533;&#65533;&#65533;&#65533;&#804;*&#65533;cA&#65533;q&#65533;&#65533;&#65533;&#65533;Q&#65533;&#1165;X&#65533;j&#65533;^x n&#65533;g&#65533;&#65533;&#65533;OK&#65533;;&#65533;&#65533;-&#65533;&#65533;-I)&#65533;&#65533; &#65533;&#65533;&zB?;&#65533;&#65533;P&#65533;&#2030;zE&#65533;&#65533;l&#65533;g&#65533;&#65533;&#65533;4&#473;rc&#65533;|e6&#65533;&#65533;&#65533;e2&#65533;&#65533;,&#1294;&#65533;I&#65533;zj'&#65533;&#65533;&#1249;	I&#65533;&#65533;8&#65533;&#65533;&#65533;&#65533;&#1362;&#65533;zN&#65533;&#65533;&#65533;,&#65533;&#65533;3&#65533;&#374;{:,&#65533;{&#65533;>&#65533;&#65533;&#1097;NWN&#65533;&#65533;A&#65533;&#65533;&#65533;%&#65533;#;h7&#65533;Q&#65533;&#1824;	&#65533;t&#65533;CW&#65533;'&#65533;&#65533;P&#65533;1&#65533;&#65533;&#65533;&#65533;@&#43407;&#65533;)&#65533;&#65533;&#65533;&#65533;&#65533;q<Dl_&#65533;J*&#1186;*z	b&#65533;Y&#65533;&#65533;Kvd&#65533;&#65533;&#65533;JU&#65533;4:s*&#65533;TV&#65533;z_&#65533;&#1122;J&#65533;&#65533;&#1327;&#65533;&#65533;i&#65533;&#65533;&#65533;&#65533;U&#65533;a$J&#65533;D&#65533;W&#65533;I&#65533;`&#65533;&#65533;!Dmh&#65533;&#1450;&#65533;+do&#65533;PJ/&#65533;&#65533;T&#1429;&#65533;KuK&#65533;B*&#65533;&#65533;&#398;H&#65533;&#65533;[&#65533;Z5&#65533;U=&#65533;J+R&#65533;F&#305;9S&#65533;&#65533;R&#65533;`Q&#65533;%&#65533;&#65533;&#65533;J&#65533;G-$1&#65533;&#65533;&#65533;I/3&#65533;=&#65533;kw&#65533;G&#65533;*$a&#65533;&#65533;-MV&#2232;&#26014;&#65533;M..7J&#65533;&#65533;Uo&-&#65533;R&#65533;&#65533;&#65533;&#65533;V&#65533;&#65533;&#65533;H&#65533;&#65533;	&#65533;@&#65533;0Q&#65533;e9&#65533;&#65533;&#50839;6&#65533;2 &#65533;{Z&#65533;p@&#65533;S&#65533;y&#65533;{&#65533;&#65533;F! &#65533;&#65533;&#65533;z&#65533;&#2006;&#65533;&#65533;&#65533;&#65533;!,s&#65533;K:y&#65533;p20.xI&#1203;&#65533;`&#65533;! &#65533;p&#65533;,&#65533;&#334;&#65533;E&#65533;m&#65533;4p7&#65533;7j&#65533;&#65533;&#65533;&#65533;$Lb&#65533;&#65533;vM(F&#65533;w&#65533;6&#65533;KJ0F&#1658;>&#65533;&#65533;&#65533;&#65533;&#65533;&#65533;&#51568;&#65533;N&#65533;>&#65533;&#65533;&#306;&#65533;1&#65533;z&#65533;f&#65533;H/^&#65533;&#65533;2&#65533;a&#65533;&#65533;8&#65533;Fm&#65533;Y^D&#65533;&#65533;Q, &#65533;&#65533;U&#65533;X &#65533;&#620;8&#65533;1*}3&#65533;*aI&#928;&#65533;@&#65533;&#65533;&#1144;&#65533;&#65533;`&#65533;@&#65533;b&#65533;v&#65533;&#65533;
U2&#65533;)g&#65533;z9N^&#65533;\&#65533;E &#65533;&#65533;=(&#65533;&#65533;&#65533;(tf 0&#65533;iVr"&#65533;&#65533;&#65533;&#65533;IZ}&#65533;&#65533;&#65533;rm|\&#1638;T&#65533;&#65533;gF&#65533;&#65533;[&#65533;&#65533;
&#65533;f&#65533;F8&#65533;&#65533;tx)&#65533;6&#65533;&#65533;&#1019;&#65533;&#65533;&#65533;&#65533;!&#65533;_uS&#65533;
Kmj&#65533;&#65533;&#65533;&#950;&#65533;KUp6F&#65533;&#65533;&#65533;&#65533;&#65533;&#65533;'&#65533;'&#65533;&#65533;O&#65533;-V&#65533;&#65533;\8OS4&#65533; &#65533;&#65533;&#65533;&#65533;&#871;&#65533;&#65533;&#65533;&#65533;]&#65533;&#65533;&#65533;p&#65533;&#65533;&#65533;&#65533;&#65533;t&#65533;&#65533;ai?&#65533;&#65533;&#65533;&#65533;&#65533;&#65533;&#65533;7F-&#65533;{&#65533;&#65533;&#65533;&#65533;G&#65533; Q&#65533;&#65533;E[`&#65533;^!u &#65533;&#65533;>S&#65533;+Di.?&#65533;t
(&#1176;&#65533;&#65533; &#65533;t&#915;Q&#65533;&#65533;&#65533;V&#65533;b'0&#65533;&#65533;&#65533;)&#1411;A&#65533;^&#65533;&#65533;Pk&#287;=q&#65533; &#65533;&#65533;c&#65533;&#65533;d&#35397;&#65533;*&#65533;N&#65533;&#65533;&#65533;u&#65533;Q_&#65533;&#65533;&#65533;X&#65533;Scj1&#65533;&#65533;^&#65533;@&#65533;&#58983;<&#1714;&#65533;@&#65533;&#65533;bm&#65533;q&#65533;&#65533;9&#65533;"E&#65533;&#65533;&#65533; &#65533;&#65533;6&#65533;&#65533;&#65533;_
&#65533;C&#65533;&#65533;i&#65533;=(&#65533;{}/tq&#65533;@&#65533;&#65533;&#65533;A&#65533;&#65533;I<&#65533;9&#65533;&#65533;&#65533;&#65533;&#1687;&#65533;g&#65533;x&#65533;<&#65533;*&#65533;}&#65533;&#65533;0>&#65533;&#65533;&#1494;&#65533;"&#65533;R&#65533;&#65533;5`&#65533;/&#65533;&#65533;G(;&#65533;&#65533;.&#65533;&#65533;g&#65533;&&#65533;&#65533;&#65533;+&#65533;&#65533;2&#65533;n &#65533;&#65533;&#65533;}&#65533;I&#65533;{&#65533;wNAVn&#65533;&#65533;f&#65533;&#65533;&#65533;MN&#1946;`&#65533;O:\&#65533;)s&#847;Y&#65533;o&#65533;&#65533;+&#65533;5&#65533;&#65533;&#65533;X&#65533;&#65533;\&#65533;&#65533;{&#65533;S&#65533;&#65533;"&#65533;&#65533;&#65533;&#65533;&#65533;&#65533;&#65533;+ &#65533;~q&#65533;&#65533;&#65533;&#65533;D=&#65533;&#65533;7&#65533;' &#65533;&#1763;i5&#65533;	w&#65533;&#65533;.&#65533;z&#65533;&#65533;5#~&#65533;&#65533;?&#65533;w~B&#65533;;~&#65533;k&#65533;`&#65533;&#65533;ay*@.&#65533;l&#65533;&#65533;~`7M&#65533;7&#65533;&#65533;&#65533;&#65533;vD7O&#65533;$&#65533;&#65533;h/&#65533;K#5QgJ&#65533;&#65533;&#65533;U&#65533;6{&#65533;&#449;&#65533;G&#65533;?&#65533;5n!&#65533;&#65533;[&#65533;z&#65533; &#182;&#65533;qP&#65533;'T/&#514;A&#65533;&#65533;!|2&#65533;J4&#65533;&#65533;cm&#65533;&#65533;&#65533;&#1569;&#886;w&#65533;&#65533;.(&#65533;&#65533;&#65533;P8}&#65533;U
&#65533;n&#65533;@#@FMHK&#65533;&#65533;o#&#65533;&#65533;&#65533;&#65533;7p|@(>&#65533;tb&#322;&#1349;^&#228;&#65533;&#65533;T&#65533;:t&#65533;&#65533;dQ&#65533;;&#65533;&#454;&#65533;tR&#65533;:qHem&#65533;&#65533; &#65533;`wE&#65533;|&#65533;bL&#65533;&#65533;k!A&#65533;z&#65533;h&#65533;9&#65533;[ut&#65533;&#65533;R&#65533;8&#65533;U&#65533;HG\&#65533;I&#65533;(-&#65533;qxH&#65533;E&#65533;&#1542;U&#65533;&#65533;(%&#65533;\z[&#65533;&#328;x5&#65533;DB&#65533;&#65533;/mA&#65533;&#65533;O&#65533;8&#65533;&#65533;x&#65533;&#65533;XN9&#65533;|&#65533;&#65533; &#65533;&#20839;h&#65533;'&#65533;-&#65533;h&#65533;&#41228;&#65533;H*N&#1548;!&#65533;Fr&#65533;G&#65533;&#65533;B&#65533;E&#65533;&#1541;sH&#65533;&#65533;&#65533;_&#65533;Nav&#65533;&#65533;fX*&#65533;&#65533;8jHr&#65533;X/&#65533;8P&#65533;&#65533;&#65533;&#65533;v&#65533;&#65533;!&#65533;&#65533;F`&#65533;xG&#600;+&#65533;&#65533;/&#65533;+&#65533;M)&#65533;Dn&#65533;>&#65533;Xh&#65533;
eabBBL&#65533;8&#65533;H&#65533;&#65533;&#65533;/y&#65533;&#65533;&#65533;<&#65533; &#65533;xq&#65533;&#65533;(&#65533;&#65533;1$&#65533;qa&#65533;&#65533;u&#65533;&#65533;&#65533;&#527;-I&#65533;<&#65533;&#65533;&#65533;&#65533;&#65533;&#65533;F&#65533;Y&#65533;A8pG&#65533;&#65533;5&#65533;"C&#65533;&#65533;E&#594;h-q&#65533;&#65533;.&#65533;&#65533;t&#65533;s&#65533;$	&#65533;Ty&#65533;Ex&#65533;@&#65533;t&#65533;D&#65533;&#65533;h&#65533;_&#65533;+%&#65533;&#65533;&#65533;B&#1779;&#65533;w]&#65533;&#33916;V;&#65533;=j&#65533;q+&#65533;&#65533;&#65533;i&#65533;&#65533;&#65533;F&#65533;&#65533;z&#65533;&#65533;N&#65533;6Z&#65533;eUi&#65533;q{W&#65533;P&#65533;!x>&#65533;&#397;!1&#65533;&#65533;O&#1304;^)le&#65533;&#65533;9&#65533;t&#65533;H3:&#65533;&#65533;U&#65533;&#65533;&#65533;a&#65533;7&#65533;&#1699;=&#65533;&#1463;-=i+~i&#65533;_&#65533;<m&#65533;C&#65533;&#65533;&#65533;&#65533;hF&#659;x&#65533;&#65533;&#65533;&#65533;GXa8v"&#65533;Nf&#65533;B&#65533;&#65533;z&#65533;@:	f&#65533;&#65533;6H&#65533;i&#65533;&#65533;y&#1382;&#65533;M&#65533;&#65533;&#65533;~&#65533;&#65533;&#65533;u&#65533;EGU&#65533;&#65533;N&#65533;VQa&#65533;&#65533;Z&#65533;	&#65533;dW8&#65533;e&#1616;< "&#65533;FX o&#65533;v&#65533;so-&#65533;&#65533;miaVI3&#65533;A3&#65533;yQF&#65533;&#65533;YaTRvq&#65533;C&#65533;&#65533;{&#65533;K
&#65533;D&#65533;&#65533; Mp&#65533;)&#65533;d&#65533;	c&#65533;5&#65533;&#542;&#65533;&#533;[&#65533;>$:.&#65533;S&#65533;]>|R&#65533;wB&#65533;cY&hT&#65533;Z&#65533;&#65533;&#65533;Hy=P2&#65533;h&#65533;w&#65533;&#65533;&#65533;&#65533;M&#65533;39&#65533;&#65533;Bvd&#65533;e&#65533;y&#65533;h&#65533;e&#65533;&#65533;&#65533;&#65533;r'E6&#65533;Z&#65533;&#1439;:r&#65533;&#65533;&#65533;?&#65533;a&#65533;&#65533;&#65533;hb&#65533;'&#65533;&#65533;I&#65533;Y*i&#65533;]&#65533;&#65533;&#65533;&#65533;(&#65533;&#65533;&#65533;&#65533;[&#65533;&#65533;#S}&#65533;s]&#678;&#65533;&#65533;s5 t
Bx&#65533;W&#65533;&#65533;%@&#65533;&#65533;&#65533;&#65533;&#65533;HQ&#65533;6P&#65533;&#1031;Z&#65533;&#65533; !&#65533;?&#65533;ub)`{&#65533;&#480;lV&#65533;&#65533;&#31016;
ui&#65533;|&#65533;@utN4&#65533;&#65533;&#65533;&#65533;HI78&#65533;(4&#65533;u&#65533;&#65533;&#65533;&:g&#65533;&#65533;n&#65533;&#65533;&#65533;X&#65533;wL&#65533;9&#65533;&#65533;_&#65533;&#65533;&#65533;&#65533;W{8Ft&#611;&#691;&#65533;'&#65533;J)&#65533;&#65533;4~&#4804;&#65533;,&#65533;4=&#65533;T&#65533;&#65533;&#65533;/&#65533;&#65533;&#65533;;&#65533;&#65533;&#65533;&#65533;&#65533;&#65533;m&#65533;O&tG&#65533;i&#65533;C&#65533;#&#686;&#954;&#65533;&#65533;iU&#65533;&#65533;&#65533;
&#65533;&#65533;&#65533;%&#65533;jn&#65533;"&#65533;JP4:Xp4&#65533;5bJ&#65533;&#65533;&#65533;
n&#65533;&#65533;&#65533; &#65533;&#65533;&#65533;&#65533;&#65533;fP&#65533;j0Hd&#65533;&#65533;E&#65533;R5&#65533;v&#65533;&#65533;@&#65533;&#65533;:@7(&#65533;&#65533;V&#65533;Bz&+&#65533;v&#1255;&#65533;g&#65533;&#65533;&#65533;&#65533;Y&#65533;&#65533;)!9pc&#65533;&#65533;`&#65533;&#65533;4&#65533;(w9F&#65533;U&#65533;E&#65533;&#65533;&#65533;B&#65533;I&#1332;&#65533;s&#65533;NH+>U&#65533;o&#65533;&#1708;m&#65533;&#65533;&#65533;kKH:&#65533;N1)P&#65533;g{&#65533;X4cK&#65533;$;&#65533;&#65533;Di[&#65533;&#65533;S&#54610;=$&#65533;p+&#65533;&#65533;:g(&#65533;frh&#65533;X&#65533;~&#65533;{&#65533;2&#65533;&#65533;&#65533;&#65533;}&#65533;g&#65533;&#65533;1&#65533;&#65533;5&#65533;&#65533;|9&#65533;'&#65533;z&#65533;&#65533;L&#65533;&#65533;&#65533;J&#65533;&#65533;i,tN&#65533;&#65533;&#65533;&#65533;&#65533;&#65533;&#65533;
&#65533;&#65533;r}!?&#65533;k*yK&#65533;dD&#65533;&#65533;&#65533;&#65533;&#65533;/&#65533;;&#65533;;&#65533;&#65533;9[	&#65533;&#65533;$>?&#65533;&#65533;&#65533;5x&#65533;&#65533;&#65533;&#65533;r	&#438;&#65533;&#65533;&#65533;Y~n&#65533;&#65533;FjHlb;<qk&#65533;(&#65533;zf&#65533;&#65533;&#65533;&#65533;&#1659; Q&#65533;&#65533;S7&#65533;Dz&#65533;E&#65533;&#65533;3&#65533;&#65533;[&#65533;&#65533;&#65533;&#65533;&#65533;1%+&#65533;'&#65533;&#65533;yo&#65533;&#65533;&#230073;O&#65533;&#1648;L &#65533;tx&#65533;&#65533;&#65533;&#65533;&#65533;&#1454;4&#65533;0b&#65533;D&#65533;85&#65533;.L&#65533;g[&#65533;&#65533;g3&#65533;&#65533;0&#65533;X&#65533;RBFJ, _+1BC&#65533;(1&#65533;&#65533;&#65533;&#65533;i&#65533;&#65533;
&#65533;qy?&#65533;*&#65533;c&#65533;&#65533;#&#65533;&#65533;g&#65533;d?SpDlM)i&#65533;&#65533;&#1662;&#65533;&#65533;&#65533;(&#65533;4&#65533;&#65533;im.,&#65533;&#65533;&#65533;&#65533;&#737;%&#65533;&#65533;3S&#65533;}<-&#65533;Y&#65533;&#65533;[e3.1&#65533;&#65533;>&#65533;oA&#65533;1&#65533;P&#65533;&#65533;k$aD&#65533;[&#65533;&#65533;AQ&#65533;&#65533;&#65533;J!&#65533;O&#65533;9&#65533;:&#65533;&#65533;[&#65533;vl&#288;j 0L&#65533;>&&#65533;&#65533;]D;.J&#65533;=&#1779;S&#51122;&#65533;/lqx&#65533;&#65533;&#65533;a&#65533;&#65533;&#693;&#65533;&#65533;|Q&#65533;"&#65533;&#65533;tmu&#65533;	&#1680;b&#65533;&#65533;^9
@@&#65533;&#65533;&#65533;&#65533;(&#65533;H&#677;l&#665;9&#65533;&#1524;&#65533;&#65533;&#65533;&#65533;&#65533;&#65533;0&#597;&#65533;&#65533;&#65533;&#65533;&#1333;x&#65533;0&#65533;&#65533;A&#65533;&#65533;&#65533;&#65533;&#65533;&#65533;`&#65533; @&#65533;^&#676;&#65533;j&#65533;&#65533;&#161;&#1833;&#65533;$q&#65533;*&#65533;&#65533;3&#252;&#65533;&#65533;	&#65533;&#65533;y@&#65533;&#65533;C&#65533;t&#65533;&#65533;&#65533;4&#49955;&#65533;&#65533;&#65533;+&#65533;IQJ&#65533;&#65533;_&#65533;+&#65533;&#65533;b;6[&#65533;|&#65533;&#65533;Lb
&#65533;&#65533;!&#65533;k&#65533;&#65533;&#65533;\&#65533;f&#1729;&#65533;	1`&#65533;&#65533;H>7ZX&#65533;&#65533;&#65533;&#65533;u&#65533;B&#65533;f&#65533;{<)^&#65533;&#65533; &#65533;lCXBM@=&#65533;+<&#65533;&#65533;&#65533;&#65533;<j4!=&#65533;[gI4&#65533;&#65533;&#65533;iTc&#65533;&#65533;&#65533;&#65533;CRB&#65533;ps&#65533;'	&#65533;F5<x&#65533; &#65533;&#65533;&#65533;&#65533;KM&#65533; &#65533;/PRf&#677;;&#65533;&#65533;&#65533;+Qy&#65533;!&#65533;C&#65533;&#65533;&#65533;&#65533;&#65533;&#65533;)bp
[&#65533;&#65533;@"b&#65533;"W&#65533;l0Vblf&#65533;P\&#544;&#65533;&#65533;&#65533;,&#65533; &#65533;&#1590;xD&#65533;(&#65533;&#65533;&#65533;|&#65533;&#65533;&#65533;d&#65533;}&#65533;&#65533;	m&#65533;n&#65533;!a&#65533;7]&#65533;&#65533;&#65533;g&#65533;&#65533;]&#65533;&#65533;l&#65533;&#65533;&#65533;&#65533;J]6
&#65533;&#65533;i&#65533;I&#65533;Q&#65533;k&#65533;c&#65533;]&#65533;p #e|&#65533;&#65533;p2/&#65533;q&#65533;&#65533;&#65533;&#65533;&#65533;&#65533;&#65533;BZ&#65533;&#65533;7&#65533;{&#65533;&#65533;&#65533;/&#935;&#65533;$\~d@Z&#65533;~&#65533;;&#65533;&#65533;&#65533;!NP&#1811;&#65533;&#65533;&#65533;&#65533;&#65533;37E?e*FB&#65533;q&#65533;&#65533;&#65533;;&#65533;:&#308;=&#65533;&#65533;`
&#65533;&#65533;&#65533; 	&#65533;p&#1776;&#65533;&#65533;&#65533;(0&#65533;&#65533;dl"]@&#65533;&#65533;&#65533;&#65533;
&#65533;&#65533;k@8&#1481;]&#65533;&#65533;&#65533;&#65533;&#65533;&#65533;&#65533;&#65533;&#65533;r&#65533;b
&#65533;&#65533;&#65533;&#65533;.l&#65533;&#65533;&#65533;&#65533;w`&#65533;#&#65533;&#65533;&#65533;cR1&#65533;&#65533;>a&#65533;&#1268;ZP&#65533;&#852;9&#65533;(&#65533;&#712;m&#65533;&#65533;&#65533;o&#65533;\&#65533;
&#65533;<&#65533;X:^pg&#65533;$&#65533;&#65533;&#65533;-&#1983;Y&#65533;gH&#65533;P&#65533;7&#65533;:&#65533;G&#65533;&#65533;&#65533;v &#65533;A&#65533;&#65533;N&#957;&#65533;#&#65533;yaB8&#65533;&#65533;.G&#65533;H&#1883;&#65533;&#65533;B9&#65533;&#65533;Txk&#65533;x.| &#65533;&#1039;&#65533;
x0Z1&#65533;A&#65533;&#65533;&#397;&6&#65533;&#65533;&#65533;E&#65533;[U&#65533;i&#65533;[Ju&#65533;&#65533;;&#65533;B&#65533;o&#65533;&#2008;N&#65533;m&#65533;&#65533;n\&#65533;`	C&#65533;x&#65533;>&#65533;&#65533;?nYW&#65533;&#65533;C&#65533;C&#65533;&#65533;x&#65533;v&#65533;&#65533;&#65533;	h&#65533;.&#65533;&#65533;dImI-vG&#65533;#&#65533;|Pa&#65533;&#65533;&#65533;&#65533;0&#65533;c_&#65533;Y&#65533;5B&#65533;oB&#65533; +W_&#65533;&#65533;{&#65533;&#65533;&#65533;	_&#65533;&#65533;&#65533;&#65533;&#65533;MB&#1827;~&#65533;/&#65533;^&#65533;|/&#65533;x&#65533;&#65533;&#65533;m&#65533;&#65533;&#65533;&#65533;fd&#65533;cP&#65533;2o&#65533;&#65533;&#65533;&#65533;&#65533;[&#65533;&#65533;&#65533;&#65533;N&#65533;&#65533;&#65533;&#65533;Dki,&#65533;&#65533;&#1509;&#65533;&#65533;(&#65533;&#1540;&#65533;&#65533;&#65533;&#65533;&#65533;4m &#65533;&#65533;&#902;&#65533;&#65533;&#65533;b[&#65533;&#65533;&#65533;&#65533;&#65533;&#65533;&#65533;&#65533;g&#65533;&#920;&#65533;&#65533;&#972;&#65533;&#65533;c&#65533;hM&#65533;&#65533;&#65533;&#65533;&#65533;Y&#65533;var&#65533;&#65533;&#65533;*&#65533;b&#65533;]!&#65533;8gk&#65533;-&#65533;q&#928;6^mOv&#65533;tD&#274;a&#65533;^&#65533;&#65533;&#65533;&#65533;&^&#65533;&#65533;&#436;H&#65533; &#65533;*&#65533;D0}
mRz9&#65533;&#65533;&#65533;&#65533; .&#65533;Nl`&#65533;W&#65533;)Y&#65533;G&#65533;&#45018;'VN?6&#65533;@&#65533;&#65533;&#65533;&#65533;&#65533;&#65533;&#65533;^a&#65533;&#65533;&#65533;.$h&#65533;&#65533;&#65533;z&#65533;qh8&#65533;G&#65533;&#65533;" &#65533;=&#65533;&#65533;&#65533;[&#65533;&#65533;&#65533;&#65533;&#65533;&#65533;&#65533;&#65533;'&#65533;,&#1822;:&#65533;T&#65533;8&#65533;l`&#65533;&#65533;n&#65533;g&#65533;o!&#65533;&#65533;&#65533;&#65533;]b&#65533;&#65533;&#1742;&#65533;(n
&#65533;&#65533;&#65533;&#65533;&#65533;&#65533;%&#65533;M0&#65533;.&#65533;j&#65533;w&#65533;&#65533;*&#65533;&#65533;D&#65533;&#65533;|&#65533;&#65533;&#65533;&#65533;0&#65533;&#65533;&#65533;r,&#65533;&#65533;c#&#996;&#65533;zX@Xp&#65533;&#65533;&#65533;H&#65533;pP&#65533;/&#65533;O&#65533;C&#65533;&#65533;&#65533;&#65533;&#65533;4[p&#65533;&#65533;&#65533;_&#65533;&#65533;&#65533;Q4P$!&#65533;`A&#65533;Q.d&#65533;&#1057;C>&#65533;&#65533;<d&#65533;&#65533;(&#65533;uQZh&#65533;&#65533;)&#65533;$Y&#65533;&#65533;I&#65533;)U&#65533;d&#65533;&#65533;&#65533;K&#65533;0&#65533;&#65533;&#65533;&#65533;&&#65533;$K&#65533;&#65533;<BR&#65533;&#65533;%1&#65533;%Z&#65533;&#65533;Q&#65533;G&#65533;kH&#65533;Q&#65533;d&#65533;
&#65533;&#65533;(&#65533;g&#65533;(&#65533;&#65533;,+V&#65533;&#65533;QJ&#65533;31&#65533;[&#65533;q&#65533;&#933;k&#65533;&#65533;L6q&#65533;&#65533;&#65533;&#65533;H&#1349;5Z&#65533;&#65533;a&#265;[&#65533;&#1329;c&#65533;:&#65533;fE&#65533;&#65533;Y&#65533;&#65533;Hb&#65533;&#1241;s&#65533;&#522;E&#65533;&]&#65533;&#65533;&#65533;/&#65533;&#65533;<&#65533;&#65533;&#65533;}Y&#65533;&#65533;&#65533;"2&#65533;P&#1273;u&#65533;N&#65533;X&#65533;&#65533;`&#65533;&#65533;E[8&#65533;8U&#65533;&#65533;`&#65533;rO&#370;&#65533;^)&#65533;Ts&#65533;&#990;&#65533;/&#65533;&#65533;&#65533;z&#65533;&#335;'?uj&#623;&#65533;&#65533;&#65533;&#65533;&&#65533;H&#65533;&#65533;._&#65533;&#65533;}&#65533;&#65533;3&#65533;&#65533;G&#65533;l3&#65533;&#65533;d(&#65533;&#65533;&#65533;&#65533;.A?&#65533;s&#65533;&#65533;&#65533;&#65533;C&#65533;
&#1811;&#65533;&#187;&#65533;&#65533;&#65533;&#65533;&#65533;BC$&#65533;&#65533;&#65533;C&#65533;&#65533;:&#65533;%&#65533;&#65533;*&#65533;&#65533;&#65533;LDkTLBt&#65533;&#65533;&#65533;&#65533;&#65533;&#1264;&#65533;&#65533;<&#65533;&#65533;F"&#65533;&#65533;&#65533;&#65533;&#65533;T&#65533;![&#65533;&#954;&#65533;&#65533;&#65533;@&#65533;d&#65533;&#65533;3#&#65533;&#1298;(&#65533;&#65533;5&#65533;&#65533;rK2&#708;&#65533;&#277;>p&#65533;E6&#1636;"&#65533;&#65533;t(&#65533;+g4&#65533;N<&#65533;&#65533;&#65533;
&#65533;&#65533;0&#65533;&#65533;&#65533;&#65533;s&#65533;A&#65533;qII&#65533;X&#65533;&#65533;&#944;zq&#65533;9&#65533;$tRJ&#65533;8/&#65533;&#65533;&#65533;&#65533;&#65533;&#65533;J;&#65533;4&#65533;e&#65533;R&#65533;7)&#65533;&#65533;NTQ&#65533;t&#65533;&#65533;L&#65533;MeuVZW&#65533;&#65533;Q&#34716;rW_&#65533;L&#65533;Z&#65533;&#65533;rG&#65533;XPSXd&#65533;E&#65533;V^&#65533;&#1877;&#65533;_&#65533;&#65533;&#65533;&#414;&#65533;&#65533;
>k&#65533;&#65533;v[&#65533;p&#65533;&#65533;[j&#65533;jo&#65533;`&#65533;\t&#65533;&#65533;u&#65533;&#65533;uw(q]-V&#65533;w&#65533;&#65533;^|&#65533;&#65533;&#65533;'P&#65533;&#65533;&#65533;|x`&#65533;E&#65533;&#65533;V&#65533;`&#65533;v&#65533;^&#65533;xb&#65533;&#65533;UB&#65533;(L&#65533;xc&#65533;;&&#65533;=yd&#65533;mT&#65533;d&#65533;SV&#65533;&#65533;P&#65533;te&#65533;c&#65533;&#65533;&#65533;&#65533;f&#65533;&#65533;f&#65533;s&#65533;yg&#65533;{&#65533;&#65533;g&#65533;]&#65533;*&#65533;&#65533;&#65533;0h&#65533;&#65533;~x&#1005;<T&#65533;i&#65533;~.j&#65533;&#65533;&#65533;&#65533;w&#65533;&#65533;$&#65533;&#65533;&#1559;&#65533;&#65533;&#65533;&#65533;Ze{l&#65533;&#65533;&#65533;(&#65533;&#65533;&#65533;V&#65533;L&#65533;&#65533;[&#65533;m&#65533;&#65533;&#65533;zn&#65533;&#65533;&#65533;&#65533;&#65533;{&#65533;&#65533;&#65533;&#65533;v&#65533;|&#65533;&#65533;&#65533;6&#65533;p&#65533;W&#65533;&#65533;&#65533;&#65533;\&#65533;q&#65533;&#65533;&#65533;cr&#65533;+&#65533;&#65533;r&#65533;3&#65533;|s&#65533;;&#65533;&#65533;s&#65533;C_&#65533;r&#65533;K7&#65533;t&#65533;SW}u&#65533;[g]%U&#65533;&#65533;&#65533;$&#65533;k&#65533;&#65533;v&#65533;s&#65533;}w&#65533;{&#65533;&#65533;w&#65533;&#65533;~x&#65533;7&#65533;x&#65533;o0%v&#65533;W&#65533;y&#35031;~z&#43767;&#65533;z&#65533;&#1534;t&#65533;&#65533;&#65533;{&#65533;&#65533;|&#65533;&#65533;7&#65533;|&#65533;a&#65533;}&#65533;&#65533;w&#65533;}&#65533;&#65533;&#65533;&#65533;&#65533;&#65533;&#65533;~&#65533;&#65533;&#65533;&#65533;&#65533;&#65533;&#65533; &#65533;&#65533;$n"&#65533; 
a@&0&#65533;d`&#65533;@FP&#65533;&#65533;`-xAfP&#65533;&#65533;&#65533;&#65533;t&#65533;&#65533;A&#65533;P&#65533;#$a	Mx&#65533;'&#65533;&#65533;&#65533;(da]&#65533;B&#65533;P&#65533;3&#65533;amxC&#65533;P&#65533;;&#65533;aW&#65533;C Q&#65533;C$b&#65533;xD$&Q&#65533;Kdb&#65533;&#65533;D(FQ&#65533;S&#65533;b&#65533;xEgeQ&#65533;[&#65533;b&#65533;&#65533;E0&#65533;Q&#65533;c$c&#65533;xF4&#65533;Q&#65533;kdc&#65533;&#65533;F8&#65533;Q&#65533;s&#65533;c&#65533;xG<&#65533;Q&#65533;{&#65533;c&#65533;&#65533;G@R&#65533;&#65533;$d!yHD&R&#65533;&#65533;dd#&#65533;HHFR&#65533;&#65533;&#65533;d%-yIL"B&#65533;&#65533;&#65533;d'=&#65533;IP&#65533;R&#65533;&#65533;$e)MyJT&#65533;R&#65533;&#65533;de+]&#65533;JX&#65533;R&#65533;&#65533;&#65533;e-myK\&#65533;R&#65533;&#65533;&#65533;e/}&#65533;K`&#1233;,QD1&#65533;yLd&S&#65533;&#65533;df3&#65533;&#65533;LhFS&#65533;&#1252;f5&#65533;yMlEfS&#65533;&#65533;&#65533;f7&#65533;&#65533;Mp&#65533;S&#65533;&#65533;$&#65533;8YRt&#65533;S&#65533;&#65533;dg;&#65533;&#65533;Nx&#65533;S&#65533;&#65533;g=&#65533;yO|&#65533;S&#65533;&#65533;&#65533;g?&#65533;&#65533;O&#65533;T&#65533;%hAz&#1026;*$  !&#65533; P ,0 X a&#65533;  &#65533; &#65533;H&#65533;&#65533;&#65533;&#65533;*\&#560;&#65533;&#199;#J&#65533;H!&#65533;&#65533;3j&#1800;q&#65533;&#458; C&#65533;I&#65533;&#65533;&#595;(S&#65533;\&#626;&#65533;&#727;0c2&#65533;H&#65533;&#65533;G&#65533;8s&#65533;&#65533;&#627;&#65533;&#991;@&#65533;
&#65533;Y&#65533;&#65533;&#867;C&#65533;*]&#692;&#65533;&#1255;P&#65533;B,J&#65533;&#1323;X&#65533;j&#65533;&#693;kT&#65533;&#65533;zK&#65533;&#65533;&#1651;h&#706;&#65533;(6&#65533;&#1783;p&#65533;&#669;+q&#65533;&#65533;k&#246;&#65533;&#759;&#65533;&#2047;&#65533;&#65533;.&#65533;&#65533;B`&#1932;{+^&#824;&#65533;c&#65533;2<&#65533;0&#65533;&#65533;&#65533;&#728;3k&#65533;&#825;&#65533;&#65533;&#992;C&#65533;M&#65533;&#65533;&#65533;&#1256;S&#65533;^}Za&#65533;
|aM&#65533;&#65533;&#65533;&#1784;s&#65533;&#65533;&#891;&#65533;&#65533;&#2025;]`&#65533; &#65533;&#531;+_&#956;&#65533;&#65533;&#65533;&#65533;}+1\&#65533;&#65533;&#65533;&#1587;k&#65533;&#957;&#65533;&#65533;&#65533;b&#65533;&#1840;  ?&#65533;&#65533;_&#1022;&#65533;&#65533;&#65533;&#65533;&#65533;&#65533;H&#65533;|&#65533;K&#65533;&#65533;&#65533;&#1023;&#65533;&#65533;&#65533;&#65533;%&#65533;&#1349; &#65533;&#65533;&&#65533;&#65533;&#65533;&#65533;MG&#65533;
P&#65533;&#65533;&#65533;Vh&#4468;9X&#65533;H&#65533;&#65533; &#65533;("&#65533;:`&#65533;I4&#65533;,&#65533;&#65533;&#65533;{m&#65533;V]q? &#65533;&#65533;8&#65533;#r1&#65533;&#65533;&#65533;&#65533;P&#65533;Di&#17504;&#65533;%&#65533;}w&#839;&#65533;PFi&#65533;&#65533;>&p&#65533;<8)&#65533;\v&#65533;!&#65533;&#65533;&#65533;&#65533;C&#65533;zi&#65533;h&#65533;V&#65533;&#65533;G&#65533;&#65533;i&#65533;)&#65533;&#65533;!v&#65533;j &#65533;
&#65533;&#65533;&#65533;Gs*h&#65533;uvT&#65533;&#65533;&#65533;&#65533;}&#65533;&#65533;&#1056;&#65533;Fj&#6086;*&#293;&#65533;&#65533;&#65533;'rX&#65533;&#65533;&#65533;I*&#65533;RJP&#1856;CeD|&#43670;&#65533;&#65533;&#65533;5 az
+&#65533;&#65533;&#27302;U+&#65533;@&#65533;	{A&#65533;6d&#65533;&#65533;E&#65533;%A ap&#65533;&#65533;&#65533;FR8&#65533;&#65533;&#181;'d$,&#65533;&#65533;&#65533;lp{I&#65533;&#65533;&#65533;&#65533;p&#65533;&#65533;&#65533;&#65533;&#65533;M2&#65533;:&#175;&#65533;
;&#65533;&#65533;{&#65533;m&#65533;2;&#65533;@T&#65533;&#65533; s&#65533;i&#65533;&#65533;&#65533;&#65533;&#65533;
[&#65533;X&#65533;&#65533;U&#184;'&#65533;&#65533;i&#65533;W&#65533;0D&#65533;&#65533;	&#65533;&l&#65533;&#65533;&#65533;0&&#65533;L\|&#65533;&#65533;&#65533;A&#65533;J<j&#65533;&#65533;0w&#65533;&#65533;o&#65533;1&#65533;&#65533;&#65533;B&#65533;H&#65533;l&#65533;)p%&#65533;G$&#65533;&#65533;HgvT&#65533;&#65533;&#65533;t&#65533;6w&#65533;3&#65533;A&#1595;W&#65533;	&#65533; &#65533;&#65533;ykU&#65533;`&#65533;m&#65533;G4&#65533;lv&#65533;6&#65533;2&#65533;V&#65533;&#65533;uB4&#65533;&#65533;Bb&#65533;6&#65533;&#65533;F&#65533;1&#65533;iO&#65533;=oaD-&#65533;&#65533;&#65533;o&#751;&#1709;&#65533;&#65533;H&#65533;msF|&#65533;&#65533;w	&#240;&#65533;&#1768;1d"&#65533;@2&#65533;3&#65533;..&#65533;&#65533;&#65533;Bg&#65533;&#65533;&#65533;k&#65533;&#65533;,kj&#65533;&#65533;3&#65533;&#65533;&#65533;&#65533;W&#65533;o&#65533;eG&#65533;&#65533;}O&#65533;&#65533;&#65533;B~&#65533;&#65533;Al&#65533;&#65533;&#65533;&#65533;7?&#65533;B6&#65533;&#65533;&#65533;&#65533;&#65533;'&#65533;&#65533;&#65533;&#1940;&#65533;B2&#65533;r&#65533;&#903;/-&#65533;&#65533;SO&#65533;&#65533;jg&#65533;A&#65533;&#65533;&#65533;&#400;
[&#65533;z&#65533;&#65533;&#65533;&#65533;z&#65533;&#54959;z&#65533;kM&#65533;y&#65533;y&#65533;&#16876;&#65533;0M?+&#65533;&#65533;&#65533;v&#65533;&#65533;M&#65533;[&#65533;"&#65533;X&#65533;"&#65533;&#65533;&#65533;]&#1893;&#65533;.&#65533;qE&#65533;&#65533;.j&#65533;H m&#65533;`1&#65533;&#65533;(i0c&#65533;`&#65533;B&#65533;&#65533;xK&#65533;U&#65533;t&#1078;&#1077;&#65533;&#65533;;"&#65533;&#65533;&#65533;&#65533;@N&#65533;&#65533;r]&#65533;&#65533;V/&#65533;Psq&#65533;&#65533;&#65533;&#65533;2 Z&#65533;EB&#65533;&#65533;&#65533;uD&#65533;p<K|&#65533;&#65533;&#464;&#65533;y&#65533;D7&#65533;!&#65533;&#65533;&#65533;&#65533;d&#65533;H<&#65533;&#168;&#65533;7I&#65533;dAR&#65533;&#65533;&#65533;>b&#65533; p&#65533;#&#65533;F&#65533; &#65533;&#65533;S^&#65533;&#65533;&#65533;&#65533;F&#65533;&#65533; 1\&#65533;9S&#65533;C&#65533;&#65533;!&#65533;&#65533;#7&#65533;&#65533;&#65533;Q&#65533;2&#65533;&#65533;&#65533;|8&#65533;(&#65533;S(&#65533;&#180;&#65533;&#65533;V^&#65533;U-0&#65533;E9C&#65533;a&#65533;B&#65533;N&#65533;&#65533;x&#65533;&#65533;0]I&#65533;&#65533;,&#65533;&#65533;&#65533;&#65533;&#65533;u&#65533;&#65533;&#65533;&#65533;~&#65533;3&#65533;&#65533;&#65533;&#65533;&#65533;&#65533;"&#65533;&#65533;/&#1714;&#65533;$4&#65533;U>&#65533;&#65533;i^&#65533;7S&#614;:&#65533;@n
&#1179;&#65533;&#65533;&#65533;&#65533;3i&#691;&#65533;&#65533;$&&#65533;&#65533;&#1197;&#65533;&#65533;&#65533;&#65533;"I&#65533;mDm&#65533;Z$)Ic* 0*{&#1508;
&#65533;$&#65533;&#65533;V5 K&#65533;&#65533;F&#65533;B2C=&#65533;``&#1631;&#65533;&#65533;&#65533;&#65533;&#65533;Y&#65533;&#65533;&#65533;&#65533;&#65533;&#65533;Z&#65533;&#65533;q&#65533;&#65533;&#65533;&#1665;d&#65533;&#973;&#65533;&#65533;R&#62669;3u&#65533;S&#65533;&#65533;Z4&#65533;AQf&#65533;&#65533;n&#65533;_&#65533;@&#65533;6wO&#65533;:&#65533;&#65533;&#65533;&#65533;&#65533;9kzS&#65533;:&#65533;"1&#65533;&#65533;&#65533;&#65533;xR&#65533;t&#65533;-&#65533;&#65533;GP&#65533;&#1190;R&#65533;2N&#65533;l2Z&#1386;&#65533;&#65533;&&#592;@Qi&#1416;hF&#65533;y&#65533;&#65533;h&#65533;&#65533;&#65533;&#65533;5&#65533;X&#65533;&#65533;SV&#65533;*B&#65533;T>&#65533;&#65533;&#65533;&#65533;
&#65533;&#65533;n&#65533;&#65533;&#65533;&#65533;Y&#65533;&#1366;^&#65533;!EHd&#65533;3U&#65533;1V&#65533;+|f^&#65533;&#65533;B&#65533;z&#65533;>&&#65533;&#65533;SK&#65533;N&#65533;&#65533;&#65533;&#65533;fX3k*&#65533;&#65533;&#65533;	&#65533;J&#65533;&#65533;A&#65533;&#65533;&#65533;&#65533;*&#65533;&#65533;&&#65533;&#65533;&#65533;&#65533;&#65533;"&#65533;&#65533;&#65533;[&#65533;:W;0&#65533;*X&#65533;M&#65533;T	J&#65533;&#1118;&#65533;]&#65533;8U&#65533;&#65533;&#65533;Lh&#65533;I&M&#65533;&#65533;&#65533;z&#65533;&#65533;)&#1261;@ ou&#1152;&#65533;.&#65533;&#65533;&#65533;os*&#65533; &#65533;&#65533;7IYqT&#65533;&#65533;&#65533;&#65533;&#65533;&#65533;&#65533;50J;B&#65533;&#65533;k&#65533;&#65533;&#65533;f"&#65533;C4Rs&#65533;&#65533;pK&#65533;*&#65533;9x&#65533;. A&#65533;&#65533;I&#65533;Px&#65533;z&#65533;&#65533;&#65533;W+&#65533;&#65533;+cAFb#>%&#65533;&#65533;mi+&#65533;pJ&#65533;}eo&#65533;&#65533;&#65533;&r&#65533;&#65533;,&#65533;&#65533;&#65533;9@ 7Q&#65533;&#65533;Q&#65533;.JS&#65533;&#65533;X&#65533;Mb&#16904;&#819;  `&#65533;1&#65533;dR&#65533;6&#65533;^u&#65533;i&#65533;eq&#65533;&#65533;&#65533;V&#177;jI&#65533;&#65533;&#65533;&#65533;&#65533;&#65533;&#65533;&#65533;&#65533;&#65533;\&#65533;&#65533;&#65533;&#65533;&#65533;&#546;-s&#65533;&#65533;&#65533;[&#65533;&#65533;&#65533;&#65533;&#65533;3phTN93&#65533;&#65533;H&#65533;yR&#65533;<&#65533;s&#65533;YA*&#65533;z &#65533;&#65533;4&#719;J'&#65533;&#65533;|c&#65533;&#65533;Dk&#65533;&#65533;2d;&#65533;&#65533;"&#65533;{&#65533;&#65533;&#65533;33::&#65533;&#65533;v&#65533;&#65533;&#1725;&#65533;\S&#65533;@&#65533;]&#65533;&#65533;?&#65533;&#65533;K&#65533;&#65533;&#65533;n&#65533;k2&#65533;z&#65533;Cd&#65533;&#65533;V=&#65533;&#65533;w&#65533;H&#65533;&#65533;W&#65533;&#65533;&#65533;&#65533;&#65533;&#65533;&#65533;&#65533;&#65533;]&#65533;&#65533;hK&#65533;&#65533;b&#65533;&#65533;?}&#65533;<z&#65533;hO&#65533;&#65533;1`8D&#65533;&#65533;&#65533;&#65533;&#65533;&#65533;&#60210;{&#65533;Q&#65533;&#65533;&#65533;&#65533;4&#65533;{&#65533;PJ&#65533;do&#65533;i&#65533;&#65533;6&#65533;-&#65533;&#65533; &#65533;&#65533;F&#65533;M&#65533;]&#65533;Q&#1880;&#65533;&#65533;&#65533;&#65533;W&#65533;&#65533;&#65533;&#65533;rc&#65533;&#65533;V!.&#65533;&#65533;&#65533;&#65533;&#65533;yFrM1E&#65533;P&#1755;&#1386;\&#65533;H&#65533;'&#65533;`:k&#65533;+&#65533;&#65533;&#65533;sg&#65533;&#65533;GR&#65533;&#65533;&#65533;&#65533;&#65533;&#65533;&#65533;(v&#65533;&#65533;U&#65533;#V+;&#65533;.&#65533;&#1969;/&#65533;&#65533;&#65533;&#65533;w&#65533;4_&#65533;s<s&#65533;G],&#65533;&#65533;&#65533;&#65533;&#65533;d&#65533;&#65533;&#65533;&#65533;&#65533;&#65533;e&#65533;=!&#65533;+&#65533;_w%Y&#65533;&#65533;&#65533;1g&#65533;&#65533;&#1902;#&#65533;&#65533;&#65533;&#765;&#65533;]&#65533;&#65533;qm&#65533;&#47902;&#65533;&#65533;&#998;&#65533;(&#65533;&X&#65533; &#65533;8&#65533;&#65533;&#65533;&#65533;&#65533;c&#65533;&#65533;&#65533;&#65533;sy&#1828;;K&#1416;&#65533;&#65533;&#65533;&#65533;V&#65533;H&#65533;e&#65533; &#65533;&#65533; &#65533;H$&#65533;&#65533;Hf&#1579;>&#65533;CDu&#65533;]&#65533;q*^&#65533;h&#65533;&#65533;py&#65533;@}C&#65533;&*>&#65533;?G1<&#65533;(&#65533;&#65533;&#65533;&#65533;&#65533;&#65533;&#65533;&#65533;&#961;&#65533;g8?&#65533;&#65533;&#65533;T&#65533;w&#65533;&#65533;&#65533;+/&#65533;&#65533;&#65533;&#65533;&#65533;&#65533;]&#65533;7~LW~8#&#65533;m&#65533;%8=&#65533;w&#65533;&#65533; &#65533;&#65533;n&#65533;&#65533;:&#65533;0&#65533;&eS&#65533;}`&#65533;L&#65533;&#65533;&#65533;&#65533;oP&#65533;;!&#65533;&#65533;3|&#65533;&#65533;1!gI&#65533;y&#65533;&#65533;|&#65533;t&#65533;&#65533;&#65533;O=SW{{&#65533;aF&"s&#65533;&#65533;&#65533;$ zA8&#65533;Q&#65533;&#210;~&#65533;C+&#65533; &#65533;W&#65533;&#65533;&#65533;&#65533;wf2H^-Syh&#65533;0Fw&#65533;wF&#65533;&#1347;&#65533;&#65533;WZtxd&#65533;`&#65533;Ds&#65533;&#65533;&#65533;I&#65533;o"&#65533;w&#65533;`b&#65533;&#65533;g&#65533;&#65533;ap&#65533;Vp&#65533;&#65533;&#65533;{@&#65533;?&#65533;t&#65533;&#65533;DC&#65533;s&#65533;hHxay?&#65533;QB&#65533;%vk&#65533;8`_&#65533;F&#65533;d"pC&#65533;q_<&#65533;a&#65533;&#65533;D&#65533;C]&#65533;#&#65533;~r&#65533;&#65533;6l
&#1416;&#1027;w&#65533;&#65533;o6&#1413;G&#65533;|`&#65533;&#65533;&#65533;;<&#65533;t&#65533;&#65533;&#65533;&#65533;&#65533;&#65533;&#65533;&#65533;&#65533;8&#65533;&#320;&#65533;#&#65533;^&#65533;!qL&n|&#65533;&#65533;=&#65533;&#1089;&#65533;&#65533;8~&#65533;L&#65533;&#1481;4QH	&#65533;&#65533;&#65533;&#65533;&#65533;&#65533;&#65533;&#65533;l&#65533;}$&[&#1159;&#65533;o&#65533;w&#65533;&#65533;#y&#65533;x3&#65533;&#65533;Hd&#65533;K4b&#65533;&#65533;&#65533;&#65533;&#65533;]&#65533;&#1536;<hp&#65533;&#65533;&#65533;&#65533;QQ7&#65533;ZW&#65533;(L&#65533;&#65533; 9&#65533;&#65533;HX&#65533;&#65533;&#65533;>#i&#65533;g&#65533;&#65533;qN&#65533;A&#65533;&#65533;9&#65533;&#65533;P&#65533;S2P|&#65533;U_&#65533;&#65533;rADhS9&#65533;&#65533;&#65533;M&#65533;yX&#65533;Y	wJ?W&#65533;&#65533;h&#65533;&#65533;&#65533;4L6&#65533;&#65533;&#65533;&#65533;&#65533;&#65533;&#65533;&#65533;&#65533;H&#65533;P&#65533;&#65533;&#65533;&#65533;&#65533;&#65533;&#65533;~&#65533;6nSv&#65533;&#65533;s);#`\G&#65533;?9&#65533;k!&#65533;&#65533;X&#65533;F&#1619;Hy&#65533;d&#65533;X&#65533;go&#65533;(&#65533;&#65533;&#65533;&#65533;8&#48213;A&#65533;&#65533;_)&#65533;&#65533;7&#65533;&#65533;&#65533;izqs&#65533;G&#65533;	]&#65533;16B&#65533;qS	&#65533;&#65533;]I&#65533;D&#65533;
3&#65533;x	&#65533;R/&#65533;f&#65533;6f&#65533;"&#65533;&#65533;T93&#65533;\zX[&#65533;X^&#65533;&#65533;`	F(&#65533;O&#65533;I&#65533;?&#65533;a&f&#65533;&#65533;*&#65533;&#65533;&#65533;W&#65533;&#65533;iM&#65533;5v&#32990;)&#65533;&#65533;&#65533;+y&#65533;&#65533;-&#65533;w&#65533;p(d P`~&#65533;&#65533;&#65533;&#65533;&#65533;1&#65533; (&#65533;%`&#65533;1&#65533;y&#65533;&#65533;iW(u)&#65533;"&#65533;&#65533;&#65533;+t&#65533;&#65533;&#65533;&#65533;iv&#65533;"&#65533;2C&#65533;[Tz&#65533;&#65533;|]&#65533;&#65533;~Y&#65533;&#65533;&#65533;&#65533;Mrj&#257;{&#65533;y&#65533;&#65533;K%&#65533;q&#65533;s&#65533;&#65533;3&#65533;&#19018;&#65533;&#65533;7&#65533;)b;`y&#65533;&p&#65533;&#1618;&#65533;\Ft&#65533;&#65533;P,0@i&#65533;&#65533;n&#65533;e&#65533;Tx}&#65533;H&#18395;&#65533;k&#65533;5&#65533;Tx*&#65533;&#65533;&#65533;kS&#65533;s&#65533;&#65533;.C&#65533;dh&#65533;&#65533;&#65533;f^&#65533;&#65533;&#65533;9af&#65533;&#65533;E &#65533;0&#65533;&#65533;^$&#65533;R{&#65533;Ls&#261;&#65533;Y&#65533;&#65533;&#65533;^#&#65533;&#65533;Pv&#65533;&#65533;&#65533;&#1030;o&#65533;&#65533;&#65533;&#65533;:&#65533;&#65533;D&#1381;A&#65533;&#65533;^J3bj\&#65533;Y&#65533;fZ|&#65533;&#65533;&#65533;C:_$&#65533;LC99(&#65533;&#65533;&#65533;&#65533;)&#65533;&#65533;zmX-&#65533;&#65533;j+`l7&#65533;WY:&#65533;'&#65533;&#65533;D#]p52&#65533;z~&#65533;Q,FF&#65533;b&#65533;&#65533;8m,7&&#1190;i&#65533;t&#65533;j&#65533;&#65533;y&#65533;&#65533;&#65533;&#1348;&#65533;8`&#65533;&#65533;40&#65533;&#65533;&#65533;)&#65533;&#65533;y&#65533;K&#65533;&#65533;&#65533;&#65533;)&#65533;&#65533;&#65533;A&#1273;&#65533;!(m&#65533;&#65533;t&#65533;&#65533;&#65533;uFI&#65533;&#65533;b&#65533;&#65533;&#65533;	{8&#65533;)X5-&#65533; &#65533;g&#65533;i&#65533;&#65533;)\&#65533;&#65533;&#65533;*&#65533;&#65533;&#65533;&&#65533;:&#65533;&#65533;v&#65533;&#1692;A&#65533;&#65533;r&#65533;&#65533;&#65533;&#65533;m&#39496;&#65533;c&#65533;r&#65533;&#65533;&#65533;u&#1369;&#65533;I&#65533;OK&#65533;DP&#65533;&#43964;&#65533;E&#65533;&#65533;&#65533;kNy&#65533;vz&#65533;r
K&#25093;&#65533;h&#65533;k	&#65533;G6&#65533;&#65533;oJH&#65533;w&#65533;&#65533;Z&#65533;*&#65533;n&#65533;OgVlTt&#65533;2&#65533;&#65533;T&#65533;&#65533;&#65533;&#674;&#65533;&#65533;&#65533;E&#65533;&#65533;&#65533;&#240;&#65533;i&#65533;:y&#65533;}o &#65533;$&#65533;&#65533;D&#65533;&#65533;&#65533;ws&#65533;&#65533;|&#65533;&#809;&#65533;$K$&#65533;&#65533;1h/&#65533;&#65533;&#65533;&#65533;&#1642;&#65533;1&#65533;&#65533;:p6@&#65533;&#65533;&#65533;&#65533;lU&#65533;&#65533;
H&#65533;&#65533;&#65533;l'&#65533;A&#65533;$C&#65533;?G&#65533;&#65533;&#65533;&#65533;&#65533;&#65533;&#1557;&#65533;W.&#65533;T&#65533;Gu	&#65533;n&#65533;&#43776;7&#65533; g>[Q[;%&#65533;y&#65533;(&#65533;v&#65533;&#65533;&#65533;&#65533;:&#65533;e&#65533;`&#65533;Rd+&#65533;}&#65533;&#65533;Qd{@&#65533;/&#65533;&#65533;)@}.&#65533;BVz&#65533;u&#65533;|&#65533;&#65533;Ey&#65533;&#65533;>"
&#65533;d&#65533;&#65533;ef&#672;V1&#65533;N&#65533; &#65533;;Lw&#65533;T&#65533;z&#65533;RV&#65533;&#65533;[&#65533;&#65533;&#65533;<
B],E&#65533;.I&#65533;&#65533;U&#65533;!a&#65533;h&#65533;&#65533;&#65533;&#65533;E&#65533;&#65533;&#65533;&#65533;&#65533;k&#65533;&#65533;,&#65533;Y-&#65533;N&#65533;&#65533;!&#65533;&#65533;&#65533;!/&#65533;&#65533;>&#65533;&#65533;&#65533;&#65533;&#65533;g&#65533;85.&#65533;&#65533;t30&#65533;&#65533;&#65533;&#65533;&#65533;&#65533;&#65533;4  &#65533;P&#65533;%&#65533;H&#65533;&#65533;&#65533;$&#65533;Ai&#65533;&#65533;Q9&#418;&#65533;&#65533;&#65533;E&#65533;:&#65533;&#65533;:	&#65533;&#65533;&#65533;&#65533;&#65533;<&#65533;;&#65533;&#65533;\&#65533;{BY&#65533;XW&#65533;Bs&#65533;nj&#65533;&#65533;&#65533;&#65533;&#1499;&#65533;&#65533;A0&#25267;&j&#65533;&#65533;I&#65533;&#841;&#65533;
&#65533;&#65533;	&#65533;&#65533;&#65533;&#65533;mHL&#65533;j@PT&#65533;&#65533;A&#65533;&#65533;0&#65533;XR'&#65533;&#65533;&#65533;&#565;&#65533;&#65533;t&#65533;y&#65533;&#65533;*&#65533;\&#65533;&#65533;0-&#65533;0&#65533;&#65533;W&#65533;&#65533;s&#65533;8&#65533;&#65533;huP-&#65533;&#65533;,5&#65533;v&#65533;&#65533;&#65533;&#65533;&#65533;&#65533;R&#1844;&#65533;&#65533;IG1&#65533;?&#65533;&#65533;&#65533;&#65533;&#65533;S&#65533;&#65533;6&#65533;&#65533;C,~w&#65533;M\&#65533;&#65533;j0&#65533;&#65533;&#939;4F|&#65533;&#65533;&#65533;e&#65533;h&#477;&#65533;&#65533;&#65533;6#Z&#65533;z&#65533;&#65533;u&#65533;&#65533;&#65533;15!&#65533;&#65533;@+&#65533;&#65533;fb&#65533;&#65533;G1&#465;&#65533;&#65533;&#65533;]&#65533;&#65533;u0P&#65533;D&#65533;&#65533;&#65533;&#65533;e[&#65533;-&#1507;&#65533;4/yT&#65533;&#65533;&#65533;&#65533;5&#65533;8QL&#65533;&#65533;6&#65533;BS&#65533;&#65533;$H=&#65533;	&#65533;7&#65533;&#65533;&#65533;[&#65533;&#65533;&#65533;&#65533;2&#65533;&#65533;-&#65533;<H#&#65533;)4Ts&#65533;&#65533;&#767;-&#65533;&#736;#Y&#65533;&#65533;S@&#65533;&#65533;&#65533;&#65533;&#65533;R&#65533;^fj&#65533;&#65533;9&#65533;&#65533;I&#65533;!&#65533;&#65533;&#65533;r&#65533;&#65533;#&#65533;&#65533;&#65533;&#65533;&#65533;l&#1609;&#909;tT&#65533;&#331;&#65533;&#65533;&#65533;&#65533;i!&#65533;&#65533;&#65533;36!|u
`&#65533;&#65533;&#65533;Y=CS+&#65533;;8-
F&#1547;.&#65533;&#65533;U&#65533;&#970;&#65533;&#65533;f,&#65533;mD!&#65533;p40p&#469;&#65533;&#65533;&#65533;-&#65533;&#65533;&#65533;$c&#65533;F&#65533;&#65533;&#65533;-&#65533;:&#65533;f&#65533;&#65533;]5&#65533;&#65533;&#65533;&#65533;&#65533;,'&#65533;<&#65533;&#65533;&#65533;(	&#65533;!m&#65533;&#65533;0&#65533;&#65533;H]&#65533;+}&#65533;&&#65533;&#65533;0M&#65533;&#65533;!&#65533;!LTa|&#65533;8=&#65533;&#65533;;r#&#65533;&#65533;&#65533;&#65533;N&#65533;%&#65533;G&#65533;&#65533;&#65533;<&#65533;&#65533;Z-A&#65533;&#65533;~H|&#65533;&#65533;&#65533;&#65533;&#65533;&#65533;&#65533;&#65533;l9(7Q&&#65533;&#65533;]&#65533;&#65533;&#65533;&#65533;b-&#65533;`E&#65533;&#65533;&#42098;&#65533;&#886;&#65533;&#65533;l&#65533;&#65533;2&#65533;Gq-&#65533;b&#65533;8m&#65533;&#65533;&#1322;&#65533;a&#65533;C&#65533;~}&#1269; &#65533;&#65533;<&#65533;&#1490;&#1160;o&#65533;&#65533;&#65533;[Hcn&#65533;&#65533;RE(1&#65533;&#65533;Z&#65533;l&#65533;`&#65533;&#867;Z3I&#65533;&#1302;&#65533;&#65533;&#65533;&#65533;&#65533;2&#65533;&#65533;&#1317;c
&#65533;&#65533;&#65533;!&#1779;&#65533;&#65533;&#65533;S]+&#1307;5&#65533;&#65533;&#65533;&#65533;p&#65533;S&#65533;p&#65533;&#65533;F&#65533;&#65533;H!&#65533;"&#754;&#11496;&#65533;M&#65533;&#65533;&#65533;&#65533;&#65533;&#65533;[&#65533;o{&#65533;-&#65533;Q0&#65533;&#1916;&#65533;&#65533;C	&#65533;&#65533;&#65533;h*&#65533;&#507;&#65533;BB%&#915;&#65533;&#65533;CF&#65533;&#65533;=&#65533;5&#65533;&#65533;]&#65533;gP&#65533;*&#65533;&#65533;&#65533;&#65533;IM&#65533;O@\&#65533;{&#65533;x&#65533;&#65533;&#65533;&#65533;&#65533;t&#65533;n&#65533;I&#339;&#65533;QT&#65533;&#65533;V`&#65533;|,&#65533;&#65533;&#65533;&#65533;I=&#65533;&#65533;o&#65533;&#65533;~&#65533;&#65533;
&#65533;p&#65533;1&#65533;	|&#65533;&#58080;&#65533;0&#65533;&#65533;\LQ M&#65533;&#65533;&#65533;hfx&#65533;&#65533;&#65533;&#65533;&#65533;=&#1971;mM&#65533;&#65533;&#65533;	&#65533;`&#65533;V&#1788;&#65533;zSy&#65533;ES&#65533;W&#65533;&#1050;9~o&#65533;=&#65533;P&#65533;	&#65533;&#65533;>v`&#65533;&#65533;&#1126;&#65533;&#1085;&#65533;,&#65533;&#816;&#1897;{&#65533;"p&#65533;&#65533; 	hP&#65533;&#65533;s&#65533;m&#65533;&#65533;A&#65533; qG&#65533;]&#65533;&#65533;p&#65533;
&#65533;&#65533;&#65533;&#65533;	&#65533;>5&#65533;&#65533;^E&#65533;-h&#65533;3&#1599;L&#1111;Q&#65533;9&#65533;&#65533;o&#65533;&#65533;&#65533;&#65533;&#65533;7&#65533;&#65533;&#65533;~q-&#65533;&#65533;&#65533;&>&#611;&#65533;&#65533;&#65533;&#65533;&#65533;>8N&#65533;&#65533;W/wl-&#65533;i&#65533;I&#65533;&#65533;h<0&#65533;&#65533;&#65533;;&#65533;s&#65533;&#65533;`&#1932;+5 i&#1883;&#65533;&#65533;'&#65533;&#65533;R&#65533;&#65533;8^&#65533;q&#65533;&#65533;&#65533;&#65533;P&#65533;&#65533;`^&#65533;0Mp&#65533;0&#65533;!&#65533;&#65533;&#65533;&#65533;e&#65533;]&#65533;k&#65533;&#65533;~&#65533;&#65533;n&#65533;0|&#65533;D>E&#65533;>n<I8X
&#65533;&#65533;&#65533;W&#65533;>?&#65533;&#65533;:&#65533;&#65533;&#65533;j&#65533;z@&#65533;&#65533;&#65533;DHh&#65533;&#65533;e&#65533;&#65533;&#65533;&#65533;&#65533; &#65533;*&#65533;&#65533;&#65533;z&#65533;J&#65533;&#1979;g&#65533;&#65533;&#65533;&#65533;\&#65533;&#65533;&#65533;P&#65533;\&#65533;xn&#65533;>o&#65533;b"|:&#65533;f&#65533;&#65533;&#65533;&#65533;&#527;+F&#65533;&#65533;.&#65533; &#65533;&#65533;C&#65533;&#65533;&#1658;&#65533;k&#65533;)?<&#65533;YPf"&#65533;&#65533;&#65533;- d&#65533;Z&#65533;&#65533;&#65533;&#65533;g&#65533;&#65533;&#65533;&#65533;&#65533;5<&#65533;&#65533;&#65533;a&#65533;&#65533;6'&#65533;9P8&#65533;&#65533;&#1388;&#65533;bI&#65533;p&#65533;s&#65533;w&#65533;$&#65533;2&#65533;\&#65533;&#65533;&#65533;[&#65533;&#65533;&#65533;&#65533;j&#65533;(&#65533; &#65533;q&#65533;9JU&#65533;RfX&#65533;K	&#65533;r&#65533;&#65533;&#65533;&#65533;&#65533;1v &#65533; yO&#65533;&#65533;&#65533; 9&#65533;&#65533;&#65533;&#65533;&#65533;&#65533;)f&#65533;&#65533;b&#65533;P4&#65533;&#65533;D[&#65533;&#65533;&#65533;	_&#1887; &#65533;?&#42239;kmc&#65533;&#65533;+&#65533;&#65533; &#65533;^&#65533;&#65533;Q&#65533;&#65533;&#65533;&#65533;^&#65533;	?&#65533;|&#65533;tY&#65533;&#65533;)o&#65533;pE0&#65533;4_&#65533;&#65533;&#65533;&#1240;&#65533;&#65533;&#65533;
&#65533;&#65533;~&#65533; P&#65533;&#65533;#&#65533;&#65533;A8v&#65533;YC&#65533;!C-&#65533;&#65533;&#65533;X&#65533;&#65533;E&#65533;5n&#65533;&#65533;&#65533;&#65533;G&#65533;!E&#65533;$&#65533;&#65533;C
!)s4&#65533; &#65533;GJ&D&#65533;&#780;&#65533;&#65533;"&#65533;&#65533;5k&#65533;&#65533;&#65533;&#65533;&#65533;O&#65533;A&#65533;&#65533;H&#590;"F(&#65533;H$ &#65533;&#65533;$&#65533;&#65533;&#65533;&#65533;&#65533;CY&#65533;&#65533;E1D&#334;%[&#65533;lY&#65533;h&#65533;&#65533;[&#65533;6&#65533;&#281;q&#594;&#65533;y&#65533;&#65533;&#65533;&#1783;c&#65533;&#65533;GY&#65533;P&#65533;&#65533;&#65533;	&#65533;C&#65533;&#65533;E&#1130;&#65533;M#G&#65533;c&#1032;_&#793;5o6&#65533;&#65533;&#65533; /u&#65533;&#65533;&#65533;&#65533;G&#65533;rf&#65533;&#65533;&#65533;k&#65533;^ &#65533;&#65533;&#65533;&#65533;m&#65533;&#65533;&#65533;@I(PO&#65533;&#65533;W&#65533;C!X&#65533;&#65533;E?&#65533;&#65533;&#65533;&#65533;&#65533;&#65533;s&#65533;<={&#65533;1&#65533;&#65533;&#65533;&#65533;H&#65533;F&#65533;&#65533;&#65533;;Y/kuL&#65533;
&#65533;&#65533;&#65533;&#65533;&#65533;u&#65533;F&#65533;&#65533;	~&#65533;_?&#65533;&#65533;&#65533;&#65533;U&#65533;&#65533;_&#65533;&#728;&#65533;o@+&#65533;&#65533;&#65533;h&#65533;&#65533;&#65533;&#65533;J+&#65533;&#65533;&#65533;J&#65533;&#65533;&#65533;&#65533;h8,1pC&#65533;&#65533;/?&#65533;#b--&#65533;&#65533;D[fE&#65533;j&#65533;+&#65533;"&#65533;&#65533;q&#65533;&#65533;&#65533;&#17103;"?R&#65533;&#65533;&#459;>&#65533;N&#65533;!hq'&#65533;	H&&#65533;$j&#65533;&#65533;N&#65533;`&#65533;>(8	-&#65533;1&#2042;&#65533;(&#65533;&#65533;,&#65533;&#65533;]&#65533;&#65533;&#65533;&#65533;&#65533;T&#65533;&#65533;&#65533;&#65533;,2&#65533;&#65533;&#65533;\&#65533;&#65533;5&#48435;#b&#65533;&#65533;&#65533;E-'&#65533;b&#65533;&#65533;&#65533;LB&#65533;S6&#65533;&#65533;&#65533;sQ&#65533;Tk&#65533;"&#65533;t&#1169;X|T&#65533;[n&#65533;1@#&#65533;&#65533;PPC&#65533;+(&#65533;&#65533;&#65533;&#65533;&#65533;VCuUVE&#65533;&#65533;"N&#65533;&#1844;Zc&#65533;&#65533;&#65533;&#65533;#N&#65533;
um&#65533;W`&#65533;&#65533;&#65533;~
&#65533;&#65533;[&#65533;&#65533;u Q&#65533;u&#65533;&#65533;a&#65533;&#65533;vZj}&#660;(y&#65533;Zn&#65533;&#65533;&#65533;&#1746;d&#65533;qCh&#65533;5&#65533;\t&#65533;&#65533;&#65533;&#65533;&#65533;M&#65533;]x&#65533;&#65533;&#65533;M	,N^|&#65533;&#65533;:Y&#65533;&#65533;&#65533;_&#65533;x`&#65533;6&#65533;`&#65533;Vxa&#65533;v&#65533;a&#65533;#&#65533;xb&#65533;+&#65533;&#65533;b&#65533;3&#65533;xc&#65533;;&#65533;&#65533;c&#65533;Cyd&#65533;K6&#65533;d&#65533;&#65533;&#65533;.e&#65533;[^&#65533;&#65533;Z&#65533;&#65533;&#65533;&#65533;\&#65533;&#65533;f;!&#65533;&#65533;w9H&#65533;Hqzh5!&#65533;h&#65533;&#65533;&#31003;v&#65533;&#65533;&#606;&#65533;zj&#65533;&&#65533;&#65533;j&#65533;&#65533;&#65533;zk&#65533;&#65533;&#1913;k&#65533;&#65533;{l&#65533;&#65533;6&#65533;l&#65533;&#65533;V{m&#65533;&#1750;xg&#65533;&#65533;{n&#65533;&#65533;n&#65533;&#65533;&#65533;{o&#65533;&#65533;&#65533;&#65533;o&#65533;&#65533;|p&#65533;5&#65533;p&#65533;W<&#65533;&#65533;o&#65533;&#65533;&#65533;#&#65533;|r&#65533;)&#65533;&#65533;&#65533;&#65533;3&#65533;|s&#65533;;&#65533;&#65533;s&#65533;C&#65533;\t&#65533;G/&#65533;&#65533;&#65533;QO]&#65533;&#65533;[w=sf_&#65533;&#65533;&#65533;&#65533;i&#65533;&#65533;v&#65533;o&#65533;=&#65533;&#65533;{&#65533;&#65533;w&#65533;&#65533;&#65533;}x&#65533;7&#65533;&#65533;&#65533;3U~y&#65533;W&#65533;y&#30919;~z&#39655;&#65533;z&#65533;7v&#65533;&#65533;^{&#65533;q|&#65533;&#65533;/&#65533;V&#65533;&#65533;O_&#65533;&#65533;&#65533;o&#65533;}&#65533;&#1999;_~&#65533;&#65533;&#65533;~&#65533;&#65533;&#479;&#65533;D&#65533;&#65533;&#65533;&#65533;&#65533;&#65533;&#65533;#&#65533; &#65533;'@"P&#65533;d`&#65533;&#65533;&#65533;&#65533;`+xADdP&#65533;&#65533; =&#65533;&#65533;A~P&#65533;!!	MX&#65533;&#65533;&#65533;*\![&#65533;&#65533;&#65533;P3&#65533;aixC&#65533;P&#65533;9&#65533;a}&#65533;C&#65533;&#65533;};$b&#65533;xD$&Q&#65533;Kdb&#65533;&#65533;D(FQ&#65533;S&#65533;b&#65533;h&#65533;+fQ&#65533;&#65533;&#65533;b&#65533;&#65533;&#65533;/&#65533;Q&#65533;c$c&#65533;xF4&#65533;Q&#65533;kdc&#65533;&#65533;F8&#65533;1&#65533;s&#65533;c&#65533;xG<&#65533;Q&#65533;{&#65533;c&#65533;&#65533;G@&#65533;&#65533;$d!yHA&&#65533;&#65533;Td#&#65533;HH>2&#65533;&#65533;&#65533;&#65533;$+i&#65533;Kb2&#65533;&#65533;&#65533;$';&#65533;&#65533;O&#65533;&#65533;&#65533;e)IiJT&#65533;&#65533;Te+]&#65533;JX&#65533;R&#65533;&#65533;&#65533;e-myK\&#65533;R&#65533;&#65533;&#65533; a&#65533;K`S&#65533;&#65533;&#65533;&#65533;0&#65533;	&#65533;b&#1240;&#65533;T&#65533;0&#65533;&#65533;Ldz&#65533;&#916;&#65533;4&#65533;&#65533;kh^&#65533;#&#65533;&#65533;&#65533;3&#65533;&#65533;Mh&#65533;&#65533;&#65533;&#65533;T&9&#65533;i&#65533;eV3&#65533;&#65533;&;&#65533;&#65533;Mn&#65533;&#65533;&#65533;g=&#65533;y&#65533;:&#65533;S&#65533;&#65533;&#65533;'>&#65533;&#65533;O&#65533;&#65533;S&#65533;%&#65533;@Z&#1027;"T&#65533;	](C&#65533;&#1031;B4&#65533;&#65533;(E+j&#1099;f&#65533;&#65533;hG9&#65533;Q&#65533;:$ !&#65533; O ,0 R a&#65533;  &#65533; &#65533;H&#65533;&#65533;&#65533;&#65533;*\&#560;&#65533;&#199;#J&#65533;H&#65533;&#65533;&#331;3j&#65533;&#561;&#65533;&#463;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H&#65533;h&#65533;&#693;&#65533;&#1519;`&#202;K&#65533;&#65533;&#1651;h&#1258;]&#758;&#65533;&#1783;p&#65533;&#669;K&#65533;&#65533;&#1915;x&#65533;&#65533;&#65533;&#65533;&#65533;&#2047;&#65533;L&#65533;&#65533;&#65533;&#200;&#65533;&#23288;&#65533;&#65533;&#464;#K&#65533;L&#65533;rd&#406;3k&#65533;&#825;&#65533;&#65533;&#992;&#65533;bM&#65533;&#65533;&#65533;&#1256;S&#65533;^&#65533;0&#459;$W&#734;M&#65533;&#65533;&#65533;&#65533;y&#65533;&#65533;V&#65533;D&#65533;&#1592;&#65533;N&#65533;&#65533;&#65533;4D&#65533;&#65533;&#65533;&#65533;&#65533;&#65533;&#1059;K&#65533;&#65533;&#65533;&#65533;>YB&#65533;&#65533;&#65533;&#65533;&#65533;&#203;&#65533;u&#65533; &#65533;&#65533;&#65533;&#1259;_&#65533;a &#65533;&#65533;&#735;O&#65533;&#65533;d&#65533;<`@&#65533;&#65533;&#65533;&#65533; (`]&#65533;&#37312;&#65533;&#65533;&#65533;&#65533;6&#65533;UC%&#65533;&#65533;&#65533;G8h&#65533;&#65533;&#65533;&#65533;&#65533;`@2&#65533;&#65533;$&#65533;ho~&#1564;&#65533;&&#65533;&#65533;&#8935;)&#65533;  &#1577;&#65533;8&#65533;YB3&#65533;&#65533;w:)&#65533;wI&#65533;B&#65533;&#65533;&#65533;_AD6&#65533;&#65533;c&#65533;_ I&#65533;H&#65533;Xf&#65533;D&#65533;&#65533;g&#65533;J&#65533;&#65533;d&#65533;&#549;&#65533;U&#65533;Y&#65533;lbx&#65533;&#65533;&#65533;Ya&#65533;t&#65533;&#608;D&#65533;&#65533;&s&#65533;&#65533;&#65533;&#65533;T&#65533;n.&#65533;gy{&#65533;	&#34956;&#65533;%hn@j&#336;)&&#65533;]&#65533;5&#65533;&#65533;Q&#57769;&#65533;&#65533;>ae&#65533;&#65533;A&#65533;&#65533;rb&#65533;&#39596;v&#43504;&#65533;&#65533;&#65533;&#65533;&#65533;&#65533;"&#65533;&#65533;&#65533;&#65533;&#65533;&#65533;&&#65533;&#44013;&$&#65533;	&&#65533;&#65533; &#65533;B|&#65533;:a&#65533;&#65533;g&#65533;&#65533;V&#65533;&#65533;A:&#65533;&#65533;&#65533;&#65533;b&#65533;&#65533;d &#65533;A&#65533;&#65533;@&#65533;&#65533;&#65533;2z+&#65533;+pK&#65533;&#514;k&#65533;68&#65533;&#65533;`&#65533;+!&#65533;&#65533;&#65533;+&#65533;&#65533;&#65533;P&#65533;w{&#65533;&#65533;&#410;)`&#65533;&#65533;&#65533;&#65533;&#65533;&#65533;jkZ!<&#65533;&#65533;
&#65533;&#65533;vv&#65533;B3H&#65533;&#65533;&#65533;&#65533;*Q&#65533;&#65533;8&#65533;&#65533;D&#65533;&#65533; &#65533;&#65533;&#65533;&#65533;7&#65533;&#815;&#65533;E&#65533;o&#65533;&#65533;&#65533;,&#65533;&#65533;/&#65533;\&#65533;&#65533;+=&#65533;&#65533;w&#65533;&#65533;&#189;&#65533;&#65533;&#65533;=&#65533;p&#1111;&#65533;u&#65533;X_&#65533;q&#65533;33&#1908;&#65533;OC&#65533;&#52958;NM5&#65533;>Ok+&#65533;[&#65533;}!&#65533;|6&#65533;&#65533;&#65533;v&#65533;&#65533;&#65533;&#65533;:&#65533;w&#65533;k{&#1718;i&#65533;*&#65533;&#65533;
&#1213;-&#65533;x&#32625;&#65533;{&#65533;B&#65533;^	x&#65533;~u&#1480;w&#65533;&#65533;&#198;&#65533;&#65533;&#65533;5&#65533;9&#65533;&#65533;&#65533;&#65533;"^&#65533;&#65533;&#65533;&#65533;(g&#65533;&#65533;&#65533;&#65533;&#65533;&#65533;_&#65533;n&#65533;&#65533; &#65533;0&#65533;&#1987;6&#65533;&#65533;&#65533;&#65533;J&#65533;&#65533;&#1901;&#65533;&#65533;&#65533;&#65533;&#65533;.I(&#65533;&#65533;&#65533;NC&#65533;&#65533;g/&#65533;&#65533;&#65533;J&#65533;&#65533;&#65533;&#839;&#65533;&#65533;&#65533;`&#65533;&#65533;&#65533;&#65533;&#65533;Oj=&#65533;&#1719;&#65533;&#65533;J&#65533;.&#65533;&#65533;&#991;&#65533;B&#2027;&#65533;&#65533;&#65533;&#65533;&#65533;e&#65533;]&#735;&#65533;H&#65533;&#65533;&#65533;@[&#65533;_&#65533;&#65533;=X&#65533;n@&#65533;&#65533;@Z&#65533;6F&#65533;&#65533;&#65533;@&#65533;&#65533;\]&#65533;
&#65533;&#65533;@&#65533;a&#65533;&#65533;l&#65533;v&#65533;&#65533;&#65533;h&#65533;S =X&#65533;+e%4&#65533;A"X&#65533;r&#901;@L&#65533;&#65533;&#65533;6H&#65533;&#65533;&#65533;q&#65533;&#65533;W&#65533;.&#65533;&#65533;e&#65533;&#65533;V
`&#65533; Z&#65533;8&#65533;&#65533;&#65533;&#65533;&#65533;&#65533;&#65533;%&#65533;^K&#65533;P&#65533;.&#65533;9&#65533;&#65533; >&#65533;&#65533;&#65533;&#537;&#65533;uo&#65533;2&#65533;&#65533;&#571;
0&#65533;}O&#65533;&#65533;&#65533; +&#65533;&#65533;Sl\&#65533;w&#65533;'0&#65533;H&#65533;&#65533;&#65533;&#167879;&#65533;0)&#65533;#&#65533;4&#65533;&#65533;@&#65533;vK&#65533;J&#65533;G&#65533;&#65533;(R&#65533;H&#65533;a&#65533;&#65533;$I7Z&#65533;qY5&#65533;I$2&#65533;&#65533;&#65533;"&#65533;(y&#65533;GT&#65533;rG&#65533;: "&#65533;&#65533;&#701;&#65533;&#65533;&#65533;&#65533;d&#65533;&#65533; &#65533; &#65533;L1&#65533;&#65533;%A&#65533;&#65533;Vv&#65533;&#65533;^&#65533;&#65533;&#1656;'K&#65533;&#600;&#65533;&#65533;B&#65533;)H&#65533;&#1806;y&#65533;&#65533;&#65533;Y$&#65533;&#65533;&#65533;lh&#65533;i&#65533;&#65533;a2&#65533;+n^&#65533;?&#65533;&#65533;%'&#1218;&#65533;&#65533;&#65533;+P&#65533;D&#65533;&#65533;&#65533;&#65533;+UF&#65533;r}r&#65533;&#65533;V&#65533;&#65533;&#65533;,,&#65533;&#65533;b&#65533;&#65533;bGq&#65533;&&#65533;&#65533;[&#65533;0S(&#65533;Tp `@
&#65533;%&#65533;&#65533;[&#65533;;&#65533;XG&#475;M&#65533;]&#65533;&#65533;D&#65533;&#65533;&#65533;\t;&#65533;&#65533;8&#65533;&#65533;&#65533;	&#65533;M&#809;N&#65533;&#65533;&#832;&#65533;
*P&#65533;*T&#65533;z&#860;&#65533;&#65533;E_
&#65533;&#65533;&#65533;&#1318;&#65533;T&#65533;J&#65533;c"&#65533;&#65533;B&#65533;o&#65533;0&#65533;&#65533;
]&#65533;&#65533;S&#65533;&#370;F&#65533;U&#65533;&#65533;&#65533;|&#65533;&#65533;&#65533;V&#65533;j&#65533;&#65533;X&#65533;h&#1416;&#65533;&#340;j}[&#65533;f&#65533;6 _s=&#65533;\&#65533;&#65533;&#65533;x&#65533;&#65533;\+&#65533;&#65533;&#65533;&#65533;C&#65533;&#65533;g`g7X&#65533; &#65533;,&#65533;%,>&#65533;V2Q&#65533;&#65533;'&#65533;&#65533;d'K&#1716;/&#65533;"@&#1226;&#785;&#65533;h?&#65533;+Wig&#65533;V5&#65533;&#65533;&#65533;!&#65533;&#65533;@)Y&#65533;&#963;&#65533;V&#65533;&#65533;-m&#65533;k.&#65533;&#65533;&#65533; 2&#65533;&#65533;	&#65533;zV&#65533;:Wm&#65533;&#1738;~&#65533;X&#65533;&#65533;6&#65533;}&#65533;v&#65533;&#65533;&#65533;"n%&#65533;&#65533;&#65533;A&#65533;T#&#65533;&#65533;n&#65533;&#65533;&#23436;p&#1573;&#1962;&#1525;mzI{Z&#65533;&#65533;W+&#65533;&#1716;Y&#65533;.&#956;&#157;oM&#65533;&#65533;L D8&#65533;&#65533;c&#65533;s&#65533;&#65533;m2;C	L)c&#65533;J t&#65533;&#65533;&#65533;&#65533;po<&#65533;&#65533;&#65533;&#65533;@&#65533;&#65533;&#65533;&#65533;o&#65533;&#65533;&#30514;|8s&#65533;y&#65533;&#65533;&#65533;&#384;&#65533;&#65533;s&#65533;e&#65533;Z&#65533;C=XCk&#65533;Un{&#65533;&#65533;X&#65533;&#65533;&#65533;-&#65533;kw&#65533;&#65533;&#65533;&#65533;E&#65533;Ik&#65533;c&#65533;&#65533;g&#65533;L+&#65533;&#65533;&#65533;&#65533;#&#65533;g&#65533;
Y
&#65533;0&#65533;&#65533;i&#65533;&#65533;8&#65533;]Ou&#65533;&#531;5&#65533;&#65533;8&#65533;&#65533;i{Lb&#65533;&#1127;&#65533;&#65533;&#65533;&#65533;~&#65533;b/S&#65533;#8&#65533;&#65533;f &#65533;&#65533;&#65533;&#65533;&#65533; !&#65533;h&#65533;	&#65533;$&#65533;&#65533;&#65533;4^x&#65533;&#65533;+&#65533;g&#65533;tD.&#65533;&#65533;"&#65533;bDw+&#65533;&#65533;6s&#65533;&#65533;S&#65533;6=&#65533;&#65533;7M&#65533;I&#65533;6&#65533;&#65533;&#209;3&#65533;q&#65533;&#65533;AOq9&#65533;4&#65533;&#999;&#65533;K&#1649;'&#65533;3&#65533;&#65533;[&#65533;&#65533;&#65533;&#65533;&#65533;B&#65533;&#65533;P&#65533;&#65533;&#65533;&#65533;&#65533;&#65533;xn&#65533;?_#&#65533;(&#65533;TH&#65533;7YM:&#65533;_R&#65533;&#65533;&#65533;&#65533;l4&#65533;=Y&#65533;3&#65533;<&#405;j&#65533;N&#65533;&#65533;&#65533;&#65533;&#65533;$0&#65533;&#65533;_&#65533; &#65533;&#65533;)&#65533;&#65533;&#65533;&#65533;]&#65533;F&#65533;)0&#23046;&#65533; &#34574;&#65533;h&#65533;,&#65533;&#399;&#65533;&#65533;Vb&#65533;&#65533;&#65533;&#65533;X&#65533;8&#65533;&#65533;&#65533;e&#65533;H&#65533;l&#65533;a&#65533;~&#65533;&#65533;&#1117;n(&#65533;&#1916;&#65533;&#65533;@".&#65533;&#65533;&#65533;&#65533;w&#65533;&#65533;&#65533;&#65533;}<&#65533;&#65533;&#65533;w&#65533;)U&#65533;&#1552;w&#833;&#65533;&#65533;?.&#65533;\W&#65533;|&#1609;&~7&#385;e&#65533;6&#65533;&#65533;&#65533;T&#65533;s&#65533;;&#65533;&#65533;L&#65533;claF&#65533;B&#65533;K&#65533;&#65533;V&#65533;&#65533;&#65533;&#65533;&#65533;S7a&#65533;&#65533;&#65533;&#65533;o|auX&#65533;&#65533;:&#65533;z&#65533;&#65533;&#2022;/{p&#65533;&#65533; &#65533;by&#65533;H&#65533;/D&#65533;&#65533;&#65533;~&#761;&#914;q-&#65533;/iN&#65533;&#65533;&#65533;&#65533;w&#65533;&#65533;Z nvt^&#65533;]
&#732;#N&#65533;V&#65533;&#65533;t&#65533;&#281549;&#65533;&#65533;FyEF&#65533;&#65533;&#65533;^=&#65533;&#65533;t9Z&#65533;|&#65533;&#65533;&#65533;9c&#65533;7z&#65533;&#65533;f;A^&#65533; &#65533;&#65533;<fU&#65533;}&#65533;4i&#65533;&#65533;-&#65533;oOB&#65533;&#65533;y&#65533;MQ&#65533;y&#65533;&#65533;&#65533;&#65533;?&#65533;'^&#65533;&#65533;&#65533;&#65533;&#65533;&#65533;)&#65533;:x&#65533; +w^y&#65533;&#65533;&#65533;&#65533;.wv&#65533;A&#65533;&#65533;K}&#65533;Sg9&#65533;3&#65533;(K&#65533;`wl&#65533;Gp0&#65533;xg&#65533;T&#65533;&#65533;9&#65533;vH	dD&#65533;2N{~1&#65533;}&#65533;0&#65533;:$&#65533;}&#65533;&#65533;pHv&#65533;&#65533;Nl&#65533;&#65533;&#65533;{_l&#65533;'&#65533;&#65533;'&#65533;}Mc&#65533;&#65533;D&#65533;~&#65533;&#65533;&#65533;)  A&#65533;&#65533;{ p:dWp&#65533;"&#65533;&#65533;"'&#65533;&#65533;&#65533;&#65533;E{&#65533;&#65533;0&#65533;Fw&#65533;68&#65533;&#65533;\&#65533;&#1347;&#65533;OL&#65533;}b&#65533;y&#65533;&#65533;b&#65533;Wf'S &#871;~H&#65533;"'|&#65533;L3&#65533;P&#819;&#65533;k&#65533;1&#65533;G&#65533;`&#65533;&#65533;E&#65533;G&#65533;H~&#65533;&#65533;H&#65533;tLG&#65533;U&#65533;s&#65533;H&#65533;`W(R&#65533;&#65533;1ca&#1303;&#65533;g&#65533;1p&#65533;(^&#65533;%j&#65533;&#65533;fx&#65533;&#65533;&#65533;' &#65533;&#65533;'x0&#65533;/&#65533;&#65533;Ag&#65533;{&#65533;F,&#65533;w&#65533;&#65533;&#517;|&#65533;o&#65533;&#65533;Na~lH&#65533;&#65533;e&#65533;f&#65533;Z&#65533;5&#65533;&#65533;g&#65533;&#65533;&#65533;X&#65533;o&#65533;ED&#65533;&#65533;&#65533;&#65533;&#65533;dU&#65533;&#65533;&#65533;g&#65533;n&#65533;O&#65533;&#65533;8^&#65533;6&#65533;&#65533;ft&#65533;b o&#204;XRV&#65533;&#65533;&#65533;P&#65533;&#65533;piS&#65533;&#65533;&#65533;:+z&#65533;6&#65533;#)Hc&#65533;&#65533;$&#1032;&#65533;&#65533;R~x\&#1909;ExX&#65533;&#65533;&#65533;&#65533;e&#65533;,&#520;a&#65533;&#65533; 7&#65533;hk&#65533;&#65533;[/d&#65533;3R#`&#65533;HO&&#65533;&#65533;L&#65533;}pR&#65533;&#1351;&#65533;}&#65533;=&#65533;e@	'&#65533;&#65533;fx&#65533;&#65533;T&#65533;&#65533;&#65533;&#65533;W&#65533;dq&#65533;&#65533;x3&#65533;v&#65533;&#65533;4NQ&#65533;h[&#65533;q&#65533;;i&#65533;&#65533;&#65533;&#65533;&#65533;&#65533;.&#65533;1&#595;Q(}?)&#65533;&#65533;&#65533;&#65533;%&#65533;RFY\&#65533; &#65533;&#65533;&#65533;&#65533;&#65533;&#65533;rI&#65533;/P|fvrk)D=y&#65533;&#65533;#	&#65533;&#65533;.&#65533;3&#65533;do0v&#65533;&#65533;&#65533;&#65533;h&#65533;i&#65533;w2&#65533;(&#65533;&#65533;&#65533;&#65533;&#65533;&#65533;>X&#65533;&#65533;^&#65533;&#65533;{I&#65533;~&#65533;Y&#65533;h&#65533;&#65533;c&#65533;&#65533;:&#65533;&#65533;&#65533;p&#65533;G&#65533;&#1433;>&#65533;&#65533;&#65533;&#65533;t&#65533;&#65533;D&#65533;x&#65533;&#65533;cq31&#65533;?&#65533;yU&#65533;S,0d&#65533;&#397;&#65533;g\&#65533;+G8&#65533;&#65533;&#65533;@m$&#65533;&#65533;I&#65533;u&#65533;&#65533;&#65533;&#65533;C&#65533;eYY&#65533;&#65533;&#65533;&#65533;6>&#65533;&#65533;AIF&#65533;p9kg&#65533;yv&#65533;&#65533;&#65533;aX&#596;j&#65533;;&#65533;7&#65533;1k&#65533;4%&#65533;&#65533;iI&#65533;&#65533;y&#65533;Q&#65533;K9&#65533;r&#65533;&#65533;&#1630;&#37985;&#65533;j&#65533;	&#65533;&#65533;&#65533; &#65533;&#276;/0]&#65533;9&#65533;5&#65533;>&#65533;&#65533;Y}&#65533;&#65533;a&#65533;I&#65533;}&#65533;&#65533;&#65533;D%&#65533;t&#65533;&#587;&#65533;W?&#65533;&#65533;WVg)&#65533;/H&#65533;Hevz0&#65533;GR%U>K	b:g&#65533;G&#65533;Cm&#65533;&#408;&#65533;&#65533;&#65533;&#65533;hr2(j'&#65533;jcvu&#65533;&#65533;&#65533;&#65533;&#65533;&#65533;&#266;eW&#65533;0&#602;"U,%u}P&#65533;&#65533;&#1677;&#65533;Q&#65533;V&#65533;&#65533;&)&#65533;rY:0+?&#65533;&#65533;D&#65533;&#65533;&#65533;&#1190;m&#65533;&#65533;p&#65533;&#65533;&#65533;&#65533;R&#1691;&#65533;ws_c{&#65533;&#65533;&#65533;, &#1174;&#65533;&#65533;&#65533;r&#65533;&#65533;&#65533;Z=&#65533;#n&#1426;Y&#65533;&#65533;gO&#65533;o7&#65533;&#65533;Jq&#65533;&#551;u&#65533;!&#153;2Pq;O&#65533;DG&#65533;&#1688;&#65533;&#65533;&#65533;&#65533;")&#65533;&#1680;&#65533;&#65533;F&#65533;&#65533;&#1252;t&#65533;&#65533;|	 &#65533;&#65533;&#65533;b*:(SJ&#65533;)&#65533;&#65533;&#65533;&#65533;&#65533;&#65533;6&#65533;&#65533;&#65533;_&#65533;&#65533;G&#65533;&#65533;p&#65533;hhVc&#65533;&#65533;&#65533;&#65533;qZdG'e&#65533;69p&#65533;&#65533;&#65533;!&#65533;&#634;&#65533;&#1450;&#65533;&#65533;Zx&#65533;$U&#65533;:|+b&#65533;&#809;s&#65533;&#65533;&#65533;&#547;&#65533;m&#65533;&#65533;j&#65533;I&#65533;OP
Vl&#65533;W&#65533;/&#65533;&#65533;)&#65533;8yy&#65533;&#65533;&#65533;M-5&#65533;&#65533;&#65533;G&#65533;%0&#65533;M`&#65533;3&#65533;X&#65533;&#65533;&#65533;&#65533;&#65533;&#65533;&#65533;&#65533;9B@&#65533;&#65533;vW?&#65533;&#13242;&#65533;&#65533;&#65533;Z&#65533;&#65533;&#65533;&#65533; &#65533;&#65533;&#178;@H
c&#65533;G&#65533;&#65533;
&#65533;&#65533;&#65533;a0&#65533;4&#65533;&#65533;&#65533;&#1649;d&#65533;q&#65533;o&#65533;&#65533;&#65533;&#65533;+{&#65533;
+&#65533; &#65533;(&#65533;*&#65533;&#65533;~+&#65533;&#65533;&#424;&#65533;&#65533;1&#65533;&#65533;&#65533;^&#65533;<9k&#65533;6&#65533;&#65533;&#1707;o&#65533;3&#65533;&#685;*&#65533;&#65533;&#65533; F&#65533;&#65533;&#65533;&&#65533;6&#65533;v|	`&#65533;&#65533;ztPki&#1956;&#65533;&#65533;Z&#65533;&#65533;&#65533;&#65533;&#65533;-&#65533;"&#65533;&#65533;&#65533;#%&#65533;&#65533;&#65533;&#65533;&#65533;mM&#65533;lH&#65533;&#65533;&#65533;&#65533;&#65533;&#65533;&#65533;&#65533;n6Sqh&#65533;&#1530;&#65533;qoH&#65533;4K*Gw{&#65533;&#65533;c&#65533;&#65533;:&#65533;&#65533;&#65533;h&#65533;&#65533;aj8&#65533;&#65533;7&#65533;&#65533;x&#65533;A{Qm&#65533;'`&#65533;0;&#65533;@&#65533;>{&#65533; &#65533;&#65533;&#65533;&#65533;&#65533;@&#65533;&#65533;&#65533;:&#65533;i&#65533;Kr:&#65533;&#518;&#65533;/&#65533;&#65533;&#65533;F&#65533;o&#65533;&#65533;&#65533;&#65533;&#65533;&#65533;&#65533;k.	/&#65533;&#65533;&#65533;&#65533;f&#65533;CA&#65533;&#65533;&#65533;&#65533;v&#65533;i&#65533;Z6E&#65533;j&#65533;<&#65533;zu&#65533;#@&#65533;e&#65533;&#65533;*|P&#65533;&#65533;Cv4&#65533;lQy&#65533;&#65533;jTs&#65533;&#65533;8&#65533;&#65533;&#65533;&#65533;1&#65533;&#566;&#65533;K&#65533;{Y'`&#65533;&#65533;2&#65533;&#65533;&&#65533;k3P&#65533;&#65533;&#65533;'/pQ&#65533;&#65533;&#1210;&#65533;	&#65533;&#65533;z1&#65533;&#65533;e&#65533;&#184;&#65533;&#505;]&4&#1650;(&#65533;&#65533;&#65533;#&#65533;
&#65533;x&#65533;&#65533;&#65533;;:&#65533;{Q&#65533;&#65533;}&#1095;+&#575;&#65533;,&#65533;&#1785;&#65533;&#65533;6&#65533;xl&#65533;a&#65533;+X!4&#65533;&#65533;<&#65533;&#65533;x&#65533;&#65533;&#65533;K&#65533;&#65533;k7>fra&#65533;&#65533;&#65533;[o&#65533;{N&#65533;J&#65533;&#65533;&#65533;&#222;f&#65533;iJ&#65533;&#65533;&#65533;&#969;&#65533;&#65533;&#65533;b&#65533;&#65533;&#65533;&#65533;V&#65533;"0b&#65533;&#65533; 5|7&#65533;c&#65533;3&#65533;Q&#65533;z&#65533;R&#65533;&#65533;&#65533;3N&#65533;2S&#65533;&#65533;&#65533;&#1715;`,&#65533;,&#65533;&#65533;%&#65533;R6
&#65533;&#65533;hl&#65533;&#65533;n&#65533;&#65533;&#65533;k&#65533;9&#65533;iK&#65533;n&#65533;{AdG&#65533;&#65533;&#65533;&#65533;&#65533;&#65533;&#65533;3&#65533;&#65533;g&#65533;&#65533;&#65533;&#65533;&#65533;&#65533;q&#65533;&#65533;L&#1058;&#65533;&#1380;&#65533;&#65533;&#65533;&#627;&#65533;&#65533;b'vn&#65533;hdDv&#65533;&#65533;X&#65533;9 &#1756;&#65533;&#65533;&#65533;&#65533;&#65533;&#534;cwG&#1257;&#65533;
Gst&#1431;&#65533;&#65533;&#65533;00L&#65533;[I@&#65533;7&#65533;&#65533;&#65533;&#65533;7&#65533;$9&#815;&#65533;&#649;&#65533;q&#65533;39&#65533;&#65533;;&#65533;ly&#268;&#65533;&#65533;&#65533;v+&#65533;,&#65533;&#65533;@T&#65533;&#65533;C&#65533;L)&#65533;&#65533;&#65533;&#65533;O&#65533;&#65533;&#65533;&#65533;1&#65533;\:&#65533;&#1605;&#65533;&#448;&#65533;&#65533;"&#65533;&#65533;O&#65533;<&#65533;&#65533;&#65533;&#65533;&#65533;&#451;&#65533;9&#65533;&#65533;&#65533;9 &#65533;M&#65533;=&#65533;&#65533;&#65533;\&#65533;&#65533;>&#65533;>&#65533;&#65533;~7&#65533;l&#65533;&#65533;v&#65533;Y6&#65533;&#737;&#65533;J&#65533;&#65533;&#65533;&#65533;&#65533;&#65533;&#65533;L&#65533;&#65533;#&#65533;&#65533;&#65533;&#65533;&#830;&m&#65533;&#65533;&#65533;&#65533;&#65533;{&#65533;&#65533;&#65533; K&#65533;!&#65533;&#65533;&#65533;&#65533;E]/0p&#65533;?&#65533;A$;d&#65533;&#65533;y '&#65533;&#65533;&#65533;&#65533;&#65533;,&#65533;a<&#65533;z&#65533;g&#65533;&#65533;v&#65533;&#65533;N&#65533;&#65533;&#65533;y&#65533;$&#65533;<&#65533;a&#65533;&#65533;`f@&#65533; &#65533;=]Md_&#65533;|2&#65533;0&#65533;&#65533;&#65533;&#65533;&#65533;&#65533;Id&#65533;&#65533;![&#65533;&#65533;L&#65533;q`&#65533;#&x&#65533;dwA&#65533;.&#65533;0.&#65533;7&#65533;i&#65533;8&#65533;&#65533;&#65533;7&#65533;&#65533;&#65533;p &#65533;:+c&#65533;@=&#65533;&#65533;[&#65533;m&#65533;Y&#65533;&#1619;=+66c&#65533;&#65533;[&#65533;s-&#65533;&#65533;&#65533;&#1706;%&#65533;&#65533;3Tn&#65533;s[\&#65533;&#65533;,&#65533;&#65533;ms&#65533;-&#65533;&#65533;	&#65533;&#65533;&#65533;pw&#65533;&#65533;s]&#65533;C&#65533;&#65533; Y`10&#65533; &#1676;&#65533;< 1p@&#65533;&#65533;&#1852;&#65533;C&#65533;&#65533;"&#65533;&#65533;&#65533;M&#65533;Zoa6&#65533;pk`!&#65533;&#65533;&#65533;&#65533; k&#65533; &#65533;)&#65533;&#65533;&#2047;&#65533;&#65533;	&#65533;&#65533;&#65533;]&#1984;&#65533;&#65533;&#65533;7~!Z U"&#65533;V&#65533;&#65533;&#65533;-&#65533;q!&#65533;&#65533;	&#65533;&#65533;&#65533;&#65533;&#65533;	&#65533;&#65533;".&#65533;pQU F&#65533;)w&#65533;&#65533;p&#65533;o&#65533;&#65533;#&#65533;&#1870;&#65533;V&#65533;&#65533;~&#65533;\&#65533;&#65533;f&#65533;&#65533;\ZX&#65533;J&#65533;&#65533;&#65533;%&#65533;&#65533;&#65533;&#65533;	n&#65533;\&#65533;
&#65533;&#65533;&#65533;&#65533; &#65533;nB&#65533;&#65533;5&#65533;&#65533;&#65533;&#65533;&#65533;&#65533;&#65533;&#65533;z&#65533;&#65533;oP&#65533;U&#65533;&#65533;&#65533;Gmp&#65533;\&#65533;}&#65533;e&#485;&#65533;i=ny&#65533;&#65533;h&#65533;&#65533;&#65533;&#65533;&#65533;mN&#65533;&#65533;<&#65533;&#1618;&#65533;=&#65533;_%&#65533;^5&#65533;0&#65533;&#65533;m&#65533;&#65533;&#65533;[&#65533;&#65533;&#65533;;&#65533;!&#65533;&#65533;&)Z&#65533;G&#65533;uk|&#65533;&#65533;U^&#65533;&#65533;;[&#65533;&#65533;c&#65533;k&#65533;3&#65533;u&#65533;b&#65533;z&#65533;v&#65533;| &#65533;x&#65533;&#65533;&#65533;&#65533;]&#65533;ep&#65533;xN&#65533;a&#65533;8YU&#65533;>&#65533;&#65533;FE| _&#65533;&#65533;j&#910;&#65533;&#65533;&#65533;&#65533;&#65533;d&#65533;z`&#65533;&#65533;l&#65533;&#65533;E&#65533;Mf&#65533;i&#65533;&#65533;&#65533;mo&#65533;&#65533;	&#65533;&#65533;&#65533;&#65533;&#65533;&#65533;c&#65533;&#65533;fk&#65533;&#65533;&#65533;^&#65533;&#65533;&#65533;&#65533;.&#65533;gA&#65533;O &#65533;,]&#65533;&#65533;sh&#65533;&#65533;E|;&#65533;-&#65533;&#65533;1&#65533;&#65533;&#65533;L\&#65533;&#65533;&#65533;&#65533;.&#65533;&#65533;{&#65533;8.&#65533;&#65533;%,^&#65533;&#65533;&#65533;&#65533;hA&#65533; &#65533;
&#65533;&#1685;2g&#65533;&#65533;&#65533;&#65533;&#65533;.&#65533;n&#65533;v0&#65533;&#65533;&#65533;&#176;]&#65533;	&#65533;&#65533;&#65533;&#65533;p-&#65533;+&#65533;E&#65533;9&#65533;&#414;I&#65533;&#65533;&#65533;N&#65533;&#65533;&#65533;&#65533;&#65533;&#1873;&#65533;&#65533;
y&#65533;&#65533;{Z4&#65533;&#65533;r&#65533;&#65533;_&#65533;)`G~&#65533;@&#65533;&#65533;&#65533;&#65533;&#65533;&#65533;&#65533;&#65533;~&#65533;L&#65533;&#65533;&#65533;&#65533;&#65533;&#65533;&#65533;g&#65533;&#65533;^"/&#65533;q&#65533;&#65533;6|&#65533;n~&#65533;&#65533;&#65533;cp&#65533;w&#65533;&#65533;)_ S&#65533;Z&#65533;U&#65533;"&#65533;E&#65533;&#65533;#&#65533;&#65533;&#65533;&#65533;r&#65533;W&#65533;p0&#65533;&#65533;4q&#65533;&#65533;]&#65533;&#65533; &#65533;*&#582;d&#65533;&#65533;B^&#65533;&#65533;&#65533;OH&#65533;&#65533;&#65533;&#65533;&#65533;\&#65533;|@&#65533;&#65533;&#65533;&#65533;&#65533;	 &#65533;&#65533;&#65533;&#65533;&#65533;&#65533;O&#65533;&#65533;&#65533;? &#695;&#65533;&#65533;N&#65533;&#65533;&#65533;&#65533;&#65533;&#65533;&#65533;&#65533;m&#65533;&#65533;?&#65533;&#65533;&#65533;|[Q&#65533;^>&#65533;&#65533;&#65533;[_&#65533;/&#65533;c- &#65533;0&#65533;Q&#65533;&#65533;&#65533;:&#65533;&#65533;&#65533;n&#65533;&#65533;n&#65533;&#65533;&#65533;
&#65533;n&#65533;&#65533;0
&#65533;&#65533;&#65533;v &#65533;r&#65533;+Od&#65533;^}|&#65533;&#1807;&#65533;&#65533;S&#65533;e&#29321;&#65533;&#65533;|~&#65533;&#65533;&#65533;&#65533;p&#65533;&#65533;p&#65533;&#65533;aJ&#65533;&#65533;?&#65533;&#65533;&#65533;&#65533;&#65533;zm	&#65533;&#65533;&#65533;da&#65533;h&#65533;}&#65533;&#65533;&#65533;}&#65533;Z&#65533;
&#65533;P
+&#65533;#&#65533;&#65533;&#881;&#65533;,^&#65533; &#65533;d&#462;$D4H&#65533;&#65533;B&#65533;&#65533;&#65533;&#65533;&#65533;&#615;=&#65533;&#65533;&#65533;xh&#1249;&#65533;-2&#65533;O&#65533;%u&#65533;
u&#65533;&#65533;G&#65533;-]&#65533;&#65533;S&#65533;L&#65533;5m&#65533;&#281;SgK,Xn,&#65533;&#65533;&#65533;P"E&#65533;U&#144;&#65533;C
&#65533;U&#65533;T&#65533;U&#65533;^&#65533;js&#65533;&#65533;&#65533;Ds,<&#65533;&#65533;&#65533;GTp&#1588;&#1336;q#&#65533;M.&#65533;|,92d&#65533;V&#65533;u&#65533;&#65533;&#347;u&#65533;&#65533;|"
&#65533;IQ&#65533;&#65533;.y&#65533;$&#65533;b&#397;?&#1433;h&#240;&#65533;&#65533;&#65533;P6i3z&#65533;&#65533;sh&#65533;"GY&#65533;Y&#65533;j&#1453;_&#65533;&#65533;&#1779;&#65533;@&#65533;&#65533;)/D&#65533;P&#65533;k&#1981;}&#65533;~Y&#65533;&#65533;G&#65533;-&#65533;e&#65533;&#65533;&#459;&#65533;e&#397;&#65533;pp&#65533;&#1389;&#708;&#65533;&#1859;&#65533;&#65533;Ek&#65533;X&#65533;&#65533;&#65533;x&#65533;&#65533;.{&#65533;&#65533;&#65533;0&#1406;&#65533;Hza&#65533;&#65533;&#65533;&#65533;&#65533;y&#65533;&#65533;&#65533;&#65533;&#65533;&#903;&#65533;p&#65533;&#886;'@&#65533;!7&#65533;d&#65533;&#65533;&#65533;&#65533;	&#65533;&&#65533;&#65533;K&#65533;&#65533; &#65533;&#65533;4&#65533;J&#65533;&#65533;A?&#65533;K&#65533;&#65533;h&#65533;`&#65533;@D1E&#1416;&#65533;&#65533;E&#65533;&#1923;&#65533;@f&#65533;&#65533;&#65533;&#65533;&#65533;Gw&#65533;q&#65533;)H4&#65533;G!&#65533;|,&#65533;&#65533;^&#65533;%I
)&#65533;&#65533;&#65533;&#65533;9lH&#65533;&#33316;&#65533;J&#65533;2&#65533;J-&#65533;&#65533;
9&#65533;|&#65533;&#65533;	[&#65533;&#65533;K3&#65533;,M5&#65533;TLCv&#65533;1G6&#65533;r):&#65533;3&#65533;&#65533;l&#307;O5&#65533;&#65533;OA&#65533;dPC&#65533;iD&#65533;F&#65533;&#65533;&#65533;,#&#65533;&#65533;RK/&#65533;4SM7&#65533;TH:5TQG&#65533;aTSOE5&#65533;#dH&#65533;UW_eS1Xg&#65533;&#65533;V[o&#65533;5W]w&#65533;W_6Xa=&#65533;&#65533;O&#65533;E6Ye&#65533;M&#65533;e&#65533;&#65533;XE&#65533;&#65533;&#65533;&#65533;\y&#65533;&#1900;&#65533;[Q&#65533;&#65533;"Q&#65533;&#65533;\s+W7&#65533;&#65533;8&#65533;]w&#65533;&#65533;]y&#65533;&#65533;s?z&#65533;&#343;MB&#65533;&#887;_&#65533;&#65533;&#1046;&&#65533;`&#65533;F8a&#65533;f&#65533;a&#65533;&#65533;8b&#65533;'&#65533;&#65533;b)/&#65533;8&#65533;c&#65533;7&#65533;c&#65533;?9d&#65533;&#65533;&#65533;d&#65533;GF9e&#65533;Wf&#65533;e&#65533;_&#65533;9f&#65533;O&#65533;&#65533;f&#65533;o&#65533;9g&#65533;w&#65533;f&#65533;{:h&#65533;&#65533;&&#65533;h&#65533;&#65533;F:i&#65533;&#65533;nY&#65533;&#65533;&#65533;&#65533;:j&#65533;&#65533;&#65533;&#65533;j&#65533;&#65533;&#65533;:k&#65533;&#65533;&#65533;k&#65533;&#65533;&#65533;&#65533;&#65533;&#65533;&&#65533;l&#65533;&#65533;F;m&#65533;&#65533;f&#65533;m&#65533;&#1990;&#65533;A&#65533;;n&#65533;&#65533;&#65533;;o&#65533;&#65533;&#65533;o&#65533;&#65533;<p&#65533;'&#65533;p&#65533;&#65533;1q&#65533;g&#65533;q&#65533;&#65533;<rD&&#65533;<&#65533;/&#65533;<s&#65533;7&#65533;s&#65533;?=t&#65533;G'&#65533;t&#65533;OGq&#65533;Wg&#65533;u&#65533;_&#65533;=v&#65533;g&#65533;&#65533;v&#65533;o&#65533;=w&#65533;w&#65533;w&#65533;>&#65533;&#65533;_l&#65533;x&#65533;G>y&#65533;g&#65533;y&#30663;>z&#39399;&#65533;z&#65533;&#65533;>{&#65533;&#65533;&#65533;{&#65533;?|&#65533;&#65533;'&#65533;&#65533;|&#65533;&#65533;G?}&#65533;&#65533;g&#65533;}&#65533;&#1991;?~&#65533;&#31231;~&#65533;&#65533;&#65533;?&#65533;&#65533;&#65533;&#65533;&#65533;` 8@&#65533;rD`&#65533;@6&#1025;&#65533;`%8A
V&#1026;&#65533;`5&#65533;Av&#1027;aE8B&#65533;&#1028;'Da
U&#65533;B&#65533;=A/&#65533;ae8C&#65533;&#1030;7&#65533;au&#65533;C&#65533;&#1031;?b&#65533;8D"&#1096;GDb&#65533;&#65533;D&6&#1097;L&#65533;I&#65533;8E*V&#1098;W&#65533;b&#65533;&#65533;E.v&#1099;_c&#65533;8F2&#65533;&#1100;gDc&#1400;F6&#65533;&#1101;o&#65533;c&#65533;X&#65533;&#65533;  !&#65533; &#65533; , X &#65533;&#65533;  &#65533; &#65533;H&#65533;&#65533;&#65533;&#65533;*\&#560;&#65533;&#199;#J&#65533;H&#65533;&#65533;&#65533;"&#65533;&#65533;&#41489;&#65533; C&#65533;I&#65533;&#65533;&#595;(S&#65533;\&#626;&#65533;&#727;0c&#65533;&#65533;&#65533;&#65533;&#795;8s&#65533;&#65533;&#627;&#65533;&#991;@&#65533;
uH&#65533;&#65533;&#1123;H&#65533;*]&#692;&#65533;&#1255;P&#65533;J&#65533;J&#65533;&#65533;&#1387;X&#65533;j&#65533;&#693;&#65533;&#1519;`&#202;["&#1651;h&#1258;]&#758;&#65533;&#1783;p&#65533;&#669;+v&#65533;&#1915;x&#65533;&#65533;&#65533;&#759;&#65533;&#2047;H&#65533;L&#65533;&#65533;&#65533;&#200;+^&#65533;0&#65533;&#65533;J"3&#65533;L&#65533;&#65533;&#65533;&#728;3#&#65533;@&#65533;&#65533;&#992;C&#65533;M&#65533;&#65533;K.&#890;&#65533;&#65533;&#1520;3+ &#65533;D&#65533;&#1592;s&#65533;&#65533;&#65533;;&#65533;&#65533;
l&#65533;&#65533;M&#65533;&#65533;&#65533;&#65533;&#65533;r &#65533;bx&#65533;&#65533;&#1059;K&#65533; &#65533;&#65533;5&#65533;x&#65533;=&#65533;&#65533;&#65533;&#65533;&#65533;&#65533;&#65533;&#65533;&#65533;`&#65533;v&#65533;&#65533;&#1259;_&#65533;&#65533;&#65533;&#65533; &#65533;&#65533;;oO&#65533;&#65533;&#65533;&#65533;g@&#65533;}>&#65533;&#65533; 8&#65533;9&#65533;&&#65533;&#65533;&#65533;&#65533;yP &#65533;&#65533;&#65533;&#65533;VZu&#65533;Eh&#65533;v&#65533;<Byh&#65533;(5&#65533;~)&#65533;&#65533;0&#65533;&#65533;&#65533;u&#65533;0&#65533;&#65533;&#65533;&#65533;'&#65533;<&#65533;&#528;  w&#65533;%&#65533;&#65533;&#65533;H&#65533;C&#65533;B&#65533;Pd&#65533;PF)c
&#65533;	&#65533;&#65533;&#65533;&#65533;I&#65533;&#65533;N &#65533;&#65533;<&#65533;&#65533;dZ&#65533;&#65533;&#65533;&#65533;X&#65533;l&#65533;7&#65533;&#65533;&#65533;b4&#65533;X#I&#65533;&#65533;&#65533;*&#65533;p&#65533;	'` &#65533;8&#535;&#65533;L&#1192;&#65533;&#65533;6J&#65533;F&#65533;&#65533;
&#65533;&#65533; &#65533;Fd&#65533;&#65533;&#65533;"&#65533;^&#65533;W&#65533;&#35364;:&#65533;#&#65533;&#65533;&#65533;&#65533;j6&#65533;&#65533;gU&#65533;&#65533;_&#65533;&#65533;&#65533;:&#1065;&#65533;&#65533;&#65533;&#65533;8iX&#65533;`&#65533;g&#65533;&;&#65533;&#65533;&#65533;,&#65533;&#65533;.&#65533;&#65533;F&#65533;D&#65533;&#65533;p&#65533;&#65533;&#65533;&#65533;&#65533;9&#65533;&#65533;&#65533;
m&#65533;&#65533;&#65533;&#65533;u&#65533;&#65533;&#65533;&#65533;Z&#65533;&#65533;g&#65533;&#65533;K&#65533;&#65533;F+a&#65533;wy&#65533;&#65533;&#65533;&#65533;&#65533;&#65533;&&#65533;$/&#65533;&#65533;&#65533;lsV&#65533;&#65533;W@	&#65533;+1&#65533;&#65533;l&#65533;&#65533;&#65533;k&#65533;&#65533;&#65533;%&#65533;&#65533;h&#65533;&#65533;&#65533;$oHi&#65533;_lp&#65533;0&#65533;&#65533;&#1482;&#65533;Y&#65533;&#65533;&#65533;0p&#65533;)&#65533;&#65533;&#65533;&#65533;4&#65533;P&#65533;bK&#65533;&#65533;4 &#65533;9&#65533;K&#65533;&#65533;<&#65533;&#65533;&#65533;&#65533;9&#65533;m&#65533;&#65533;m&#65533;&#65533;6 &#65533;s&#65533;&#65533;|p&#65533;A})&#65533;pW&#65533;`&#65533;Js&#65533;4&#65533;M#H&#65533;N&#65533;&#704;&#65533;f&#65533;]&#65533;&#65533;&#65533;&#65533;&#65533;&#65533;&#65533;&#65533;&#65533;&#65533;j&#65533;&#65533;&#40288;&#65533;&#65533;i&#973936;U&#65533;d.&#65533;&#65533;5&#65533;&#65533;&#65533;&#1416;&#65533;&#65533;&#65533;J7P&#65533;&#65533;i&#65533;&#1237;&#65533;&#65533;\7c&#65533;&#65533;&#65533;&#65533;d&#65533;&#65533;`&#65533; &#65533;j&#65533;&#65533;&#481;&#65533;&#65533;&#65533;&#65533;'-S&#65533;&#65533;*&#65533;&#65533;&#65533;L&#65533;&#1784;'O&#65533;
&#65533;&#65533;&#65533;{&#65533;&#65533;&#65533;jvA&#1353;&#65533;&#65533;&#65533;+&#65533;=h&#65533;g&#65533;7&#65533;R&#65533;b&#65533;P&#65533;&#65533;&#65533;&#65533;&#65533;l&#65533;&#65533;'&#65533;6&#65533;&#65533;&#65533;t&#65533;'&#65533;o&#65533;&#65533;s?&#65533;&#65533;&#65533;&#65533;&#65533;&#65533;&#65533;&#65533;>&#65533;&#65533;~&#65533;O&#65533;&#65533;&#65533;&#65533;&#65533;5Y&#65533;n&#65533;&#65533;&#65533;&#65533;&#65533;&#65533;&#65533;aJq&#65533;&#65533; b&#65533;&#65533;u&#65533;~&#65533;d.WA&#65533;]&#65533;WJi&#65533;87&#65533;%&#65533;_9&#65533;s&#65533;
2&#65533;u&#65533;V&#65533;xr&#65533;p&#65533;@&#65533;&#65533;lxC&#65533;&#65533;d&#65533;&#1418;&#65533;~&#65533;)&#65533;&#65533;+&#65533;`j&#1598;n&#641;&#65533;sa@H&#65533;ZP4&#65533;s&#65533;&#65533;&#65533;&#65533;&#65533;&#65533;&#65533;&#65533;N&#65533;&&#65533;!&#65533;/JM&#65533;&#568;::&#65533;&+&#65533;&#65533;&#65533;28&#65533;&#590;C&#65533;&#65533;X&#65533;/&#65533;'{tL&#65533;&#65533;&#65533;&#415;&#65533;.C&#65533;L` EZR$Fid6&#65533;&#65533;Q&#65533;&#65533;%G&#65533;&#65533;1jR&&#65533;[!&#65533;x&#65533;F&#65533;&#65533;&#65533;eeB&#65533;&#65533;%r&#65533;&#65533;v&#65533;e&#65533;KD&#65533;&#65533;&#65533;i&#65533;&#65533;-&#65533;&#65533;P}&#1111;&#65533;Lf&#65533;&#65533;?\&#65533;<[<&#65533;2&#65533;)&#65533;&#65533;&#65533;@r<Lud>jz&#65533;/;&#65533;&#472;&#65533;&#65533;r&#65533;&#65533;&#65533;V&#65533;&#319;t&#65533;&#65533;&#65533;'&#65533;hG&#65533;)&#65533;&#65533;&#65533;Iy&#65533;3'&#65533;)	&#65533;&#65533;&#65533;&#65533;&#65533;6 &#65533;&#65533;&#65533;v&#65533;L!9&#65533;&#65533;ZT"0(&#65533;&#65533;&#65533;D "=&#65533;&#65533;%&#65533;_&#65533;	M&#65533;^&#65533;&#65533;&#65533;\Y&#65533;Z=&#65533;x+&#65533;&#65533;L*&#861;2]&#65533;&#65533;&#65533;l@B&#65533;&#65533;D9&#65533;&#65533;F9&#65533; 4iH&#65533;&#65533;&#65533;"p&#383;0&#65533;&#65533;&#65533;&#269;&#65533;X &#65533;&#65533;V&#65533;&#65533;&#65533;)&#65533;&#65533;&#65533;&#65533;&#65533;*&#65533;x&#65533;&#65533;
&#65533;&#648;r'&#65533;;&#65533;d&#65533;&#65533;U&#65533;0/\&#65533;
&#65533;O&#65533;&#65533;&#65533;k&#1387;!&#65533;OX%&#65533;&#65533;7&#65533;&#65533;HD&#65533;N@ L&#65533;U}&#1304;c&#65533;Z&#65533;0&#65533;I^S^P&#65533;4j&#65533;(* ^0&#65533;B]&#65533;&#65533;!a&#65533; H:&#65533;&#65533;'&#65533;&#65533;ld'&#65533;n&#400;#$x&#65533;&#65533;&#65533;&#65533;&#65533;&#65533;3&#65533;-&#65533;ZR&#65533;)&#65533;r&#65533;u&#65533;2&#65533;K&#65533;&#65533;&#65533;x`&#65533;!&#65533;&#65533;&#65533;r&#65533;&#65533;&#65533;&#65533;)^ &#65533; &#1474;V3:&#65533;&#956;&#65533;S&#65533;v&#65533; &#65533;&#65533;]&#583;&#65533;x&#65533;&#65533;&#65533;&#65533;&#65533;&#65533;}&#65533;/Y&#65533;&#1592;&#65533;*&#65533;&#65533; &#65533;wq&#65533;&#65533;&#65533;qU&#65533;&#65533;u@t&#65533;&#65533;7.&#65533;&#65533;_{&#65533;&#65533;&#1950;&#65533;t&#65533;&#65533;u&#65533;&#65533;j@&#65533;2~&#65533;&#65533;&#65533;~1&#65533;_&#65533;&#65533;`9&#65533;&#65533;$k&#65533; &#65533;&#65533;!&#65533;&#65533;&#65533;l&#65533;H!&#65533;U&#65533;&#65533;%	`&#65533;/Ok&#65533;&#65533;.i5&#65533;a&#65533;&#65533; ,0&#65533;BU&#65533;	&#65533;&#65533;&#65533;&#65533;E&#65533;	&#65533;;&#65533; 9rs&#65533;&#65533;M&#1995;d&#65533;&#65533;&#65533;y&#65533;KY\&#65533;&#65533;&#65533;&#65533;&#65533;C&#65533;&#65533;!T&#65533;u&#65533;&#65533;IY`@&#65533;b&#65533;Fw&#65533;&#65533;&#65533;u	&#65533;`c:&#65533;&#65533;&#931;&#65533;}&#65533;&#65533;&#65533;>&#65533;&#65533;&#960;&#65533;&#65533;&#65533;l@[&#65533;&#65533;Wn`&#65533;&#65533;&#201;L&#65533;&#65533;&#65533;&#65533;r&#65533;&#65533;d&#65533;.&#65533;&#65533;&#65533;e&#65533;*G&#1277;&#1393;.-&#65533;_&#65533;GM&#65533;R&#65533;&#65533;&#65533;O!&#65533;W;&#65533;&#65533;m&#65533;&#65533;}&#65533;&#65533;W&#65533;f&#65533;2&#65533;&#65533;.iAa32&#65533;&#992;N&#65533;&#65533;&#1970;&#65533;&#65533;g/_&#65533;]u&#65533;&#65533;)X;&#65533; G	&#1580;&#65533;&#65533;&#65533;&#65533;&#65533;	&#65533;&#65533;>&#65533;m&#65533;&#65533;&#65533;y.&#65533;&#65533;&#65533;]&#65533;&#65533;y&#65533;&#65533;nH&#65533;"&#65533;0y>&#65533;&&#65533;&#65533;&#918;&#65533;&#65533;&#65533;&#65533;&#65533;uGT&#65533;&#65533;&#65533; x]W&#65533;%j&#65533;d&#65533; &#65533;k&#65533;h&#65533;&#65533;&#65533;.B&#65533;&#65533;{&#65533;&#65533;&#65533;&#65533;,&#65533;&#65533;&#65533;&#65533;3a&#65533;&#65533;&#65533;&#65533;GNrSZ&#65533;&#65533;&#65533;&#1423;&#65533;&#65533;]&#65533;gW&#65533;&#1885;&#65533;vz&#65533;-:&#65533;&#65533;
9Wy&#65533;m&#65533;&#65533;&#65533;{/&#65533;AJN&#65533;&#65533;&#1040;ai(&#65533;&#1664;,&#65533;&#65533;8&#65533;&#65533;.q&#65533;&#65533;&#65533;x5|)RP &#65533;{o-a&#1069;H&#65533;&#65533;&#65533;&#65533;&#65533;hW&#65533;S.&#65533;&#65533;&#65533;9&#65533;&#65533;nJ&#65533;l\&#65533;&#822;t&#65533;P&#65533;zJ!&#65533;&#65533;&#65533;g&#65533;&#65533;T&#65533;&#65533;oX&#65533;&#65533;&#65533;&#65533;&#65533;&#65533;&#65533;&#1955;&#65533;&#65533;&#65533;!$&#65533;&#65533;&#65533;|&#65533;&#65533;&#65533;:0&#65533;A!&#65533;"&#65533;&#65533;RO&#65533;&#65533;G?&#65533;&#65533;3&#65533; r&#65533;&#65533;&#65533;&#65533;'&#65533;&#65533;&#65533;!3&#65533;&#65533;&#65533;6&#65533;y&#65533;&#65533;+!&#65533;&#1021;&#65533;&#65533;~&#65533;&#65533;0E&#65533;&#65533;&#65533;AZZK(&#253;"l&#65533;&#65533;&#65533;&#65533;=&#65533;&#65533;J&#65533;h&#1981;&#65533;&#65533;&#65533;&#1955;$&#65533;6&#65533;&#65533;] &#65533;&#65533;&#65533;&#65533;(1&#65533;&#65533;&#65533;Yx&#65533;&#65533;&#65533;&#65533;[$&#65533;&#65533;&#65533;~?&#65533;(&#65533;&#65533;H&#65533;{L&#65533;7$&#65533;@&#65533;'h&#65533;&#26847;U0&#65533;~8&#65533;t&#65533;Ea&#65533;EsoFS&#65533;&#65533;SI&#65533;wY&#65533;@&#65533;&#65533;q&#65533;&#65533;8B&#65533;&#65533;&#65533;[&#65533;KR&#65533;&#65533;0&#65533;&#65533;&#65533;}hW&#65533;Zv&#65533;=&#65533;&#65533;&#65533;2&#65533;&#65533;x &#65533;&#65533;b5u&#65533;R&#65533;&#65533;&#65533;>&#65533;&#65533;YVE.13x&#65533;Hw<&#65533;F&#65533;uhxy&#65533;yCXB&#65533;u&#65533;l&#65533;&#65533;Z&#65533;&#65533;T&#65533;&#65533;3&#65533;a7i;|T?&#65533;AxV&#65533;c&#65533;&#65533;Z\&#65533;1(<&#65533;&#65533;&#65533;w*&#1093;&#65533;&#65533;&#65533;&#65533;&#65533;z&#65533;&#65533;o&#65533;3x&#65533;&#65533;#&#65533;&#65533;&#65533;&#65533;R&#65533;GV&#65533;uU&#65533;&#65533;&#65533;z8vW%F&#20941;&#65533;4?0Q&#65533;&#65533;&#450;\c&#65533;&#65533;C=&#65533;x&#65533;%&#65533;aw&#65533;&#65533;Zgiq&#65533;y&#65533;W&#65533;&#65533;f&#65533;&#65533;&#65533;&#65533;.+&#65533;$ &#65533;9&#65533;wl* &#65533;g&#65533;~&#65533;1k&#65533;&#65533;&#65533;&#65533;&#65533;&#65533;6M&#65533;&#65533;&#824;"1&#65533;1&#65533;1&#65533;&#199;r&#65533;&#65533;"pKG&#65533;UX&#65533;&#65533;&#65533;e.&#65533;&#65533;x&#65533;&#65533;v^&#65533;6&#65533;&#65533;+&#65533;rf&#65533;>&#65533;#&#65533;8&#65533;5-2pM&#65533;VV3%!!`s&#65533;x(lHD&#65533;&#65533;z&#1729;&#65533;&#65533;o0Q~&#65533;_&#65533;&#65533;)&#65533;O#&#65533;Ou%(&#65533;&#1496;&#65533;&#65533;f&#65533;&#65533;T&#65533;F&#65533;6B+&#65533;s&#65533;g{&#65533;'&#65533;	&#65533;&#65533;Y-&#210;/&#65533;.&#65533;2V&#65533;&#65533;8&#65533;&#65533;&#65533;42&#65533;&#65533;&#65533;&#65533;#&#65533;b&#1847;R&#65533;1&#65533;&#65533;RY%&#65533;9&#65533;JCV&#65533;bsQN&#65533;GP&#65533;GR&#65533;&#65533;R&#65533;T&#65533;&#65533;X&#65533;&#65533;V&#65533;U&#1250;&#65533;^Y1@/&#65533;&#65533;q!6y&#65533;,&#65533;F!(&#65533;&#65533;x%&#65533;$+&#65533;2 @aJ&#65533;-m&#65533;pM&#65533;`#!&#65533;&#356361;,n&#65533;SV&#65533;_&#65533;&#65533;S!b	&#65533;ZA&#65533;&#65533;S2`&#65533;&#65533;&#65533;3&#65533;&#65533;4'&#65533;%&#65533;&#65533;&#65533;&#65533;M(&#65533;&#65533;z49 &#65533;}&#65533;&#65533;W&#65533;(&#65533;u&&#65533;&#65533;&#65533;&#65533;&#65533;&#65533;&#65533;M&#1048;d)Uc3&#65533;&#65533;<&#65533;u&#65533;&#65533;$&#65533;&#65533;/xVS&#65533;fU&#65533;}q&#65533;&#65533;w&#65533;&#65533;	)c&#65533;E&#65533;&#65533;&#65533;y&#65533;9&#65533;FP &#65533;&#600;H&#65533;&#65533;9&#65533;N&#65533;&#65533;&#65533;k&#65533;&#65533;&#65533;+gi1&#65533;5&#65533;&#65533;	&#65533;&#65533;5&#65533;&#1103;&#65533;&#65533;&#65533;&#65533;-&#65533;DVD&#65533;[$>OX&#65533;zI&#65533;&#65533;&#65533;&#65533;Y&#65533;&#65533;&#65533;&#65533;&#65533;&#65533;"X&#65533;7&#65533;&#65533;i&#65533;&#834;&#65533;&#65533;&#65533;&#65533;	&#65533;&#65533;'&#65533;&#65533;vh&#65533;&#65533;0&#65533;&#535;4&#65533;)&#65533;&#1244;.&#65533;&#65533;y`&#65533;&#65533;H&#65533;&#65533;9&#65533;&#65533;X&#65533;&#65533;)&#649;?&#65533;}9&#65533;dJ&#224;n&#65533;&#65533;&#65533;)S&#65533;m&#65533;D|&#65533; %&#65533;)&#65533;&#65533;Ul&#65533;L&#65533;)7&#65533;&#65533;m"&#65533;&#65533;#&#65533;&#65533;	P&#65533;&#65533;P&#65533;&#65533;U&#65533;{Lp*&#65533;&#65533;"&#65533;&#65533;RU`&#65533;&#65533;&#65533;	&#65533;1f.&#65533;8Ye&#65533;&#65533; :&#65533;H0N"&#65533; -&#663079;&#65533;p:&#65533;&#65533;y&#65533;t&#65533;&#65533;X1x&#65533;&#65533;z&#65533;&#1992;&#65533;&#65533;q&#65533;&#65533;*Fy&#65533;8YZ5&#1694;7zLFh&#65533;&#65533;p
&#65533;&#65533;&#65533;8&#65533;&#65533;W&#65533;&#65533;&#65533;&#65533;&#65533;&#65533;&#65533;*&#65533;t&#65533;{&#1705;&#65533;&#65533;&m&#65533;&#65533;&#65533;&#65533;&#38488;&#65533;LCl)&#65533;,&#65533;&#65533;TL&#65533;2^qf&#65533;H&#65533;&#65533;+A&#65533;&#65533;1&#65533;&#65533;&#65533;&#65533;{u&#1700;&#65533;&#617;&#65533;&#65533;&#65533;h&#65533;&#65533;&#65533;:&#65533;&#65533;&#1689;&#65533;w|x&#65533;&#65533;&#65533;&#65533;5&#65533;&#65533;&#65533;5&#65533;#&#65533;&#65533;}&#556;L&#1643;&#1802;vT &#65533;&#65533;)&#65533;&#65533;&#65533;'Z~z&#65533;g&#65533;A&#290;3!&#65533;&#65533;y&#65533;&#1766;p&#65533;a,&#1063;&#65533;X&#65533;&#65533;*&#65533;&#65533;cPn&#65533;&#65533;&#65533;H&#65533;{&#65533;&#13991;m&#65533;&#65533;&#65533;&#65533;-\Zz&#65533;f&#65533;O&#65533;&#65533;&#65533;f&#65533;&#65533;&#65533;&#65533;9K)u&#65533;66:&#65533;$&#65533;&#65533;y&#65533;")&#65533; bA&#65533;zj&#65533;&#65533;&#690;`&#65533;&#65533;	&#65533;&#65533;&#65533;&#65533;&#65533;Z&#65533;&#65533;$&#65533;;F&#65533;&#65533;&#65533;x&#65533;&#65533;&#65533;&#65533;&#65533;h &#65533;:k&#65533;&#65533;&#65533;%&#65533;&#65533;x&#65533;Z&#65533;D&#65533;&#65533;N
&#1778;4A&#65533;&#65533;K&#65533;K&#65533;{&#65533;K&#65533;GV0&#65533;&#65533;&#65533;&#65533;<c&#65533;&#65533;S*&#65533;&#65533;Sh&#65533;&#1632;5&#65533;~&#65533;&#65533;%&#65533;Q[&#65533;{?&#65533;&#65533;|Z[&#65533;&#65533;%&#65533;&#65533;P&#65533;`[&#65533;U&#65533;c&#65533;U&#65533;&#65533;&#65533;H&#65533;'YT&#65533;ap&#65533;&#65533;s{v;&#65533;&#65533;e8{~&#65533;rA'&#65533;c&#65533;:m&#65533;&#65533;olsA&#65533;&#65533;x&#65533;9&#65533;&#65533;Z&#953;&#65533;C&#65533;&#65533;]&#65533;a1&#65533;&#65533;[&#65533;&#65533;&#65533;&#65533;2&#65533;B&#65533;&#65533;&#65533;&#65533;&#65533;&#682;&#65533;h&#65533;&#65533;&#65533;a;j&#65533;L&#65533;&#65533; &#65533;&#65533;e&#65533;&#65533;&#65533;&#65533;&#65533;*+&#65533;&#65533;]&#65533;&#1158;&#2229;>:&#65533;&#65533;Yg&#65533;&#65533;&#65533;0&#65533;&#65533;&#65533;&#65533;&#65533;&#65533;;&#65533;&#65533;k*&#65533;&#65533;&#65533;&#65533;&#65533;+&#65533;B&#65533;m&#65533;&#65533;&#65533;&#65533;&#987;&#65533;&#65533;&#65533;&#65533;&#65533;&#65533;*&#65533;a&#65533;&#65533;&#65533;B&#65533;&#65533;&#65533;&#1149;&#60076;h+W&#65533;yx&#65533;[&#65533;:w&#65533;+&#65533;p&#65533;zX&#65533;&$&#65533;k&#65533;[&#65533;&#65533;&#65533;?&#65533;&#65533;K&#65533;&#65533;&#65533;&#65533;&#65533;p-c&#65533;)/&#65533;+S&#65533;&#65533;;&#65533;;&#65533;<&#65533;&#65533;&#65533;+&#65533;&#65533;&#65533;#S
&#65533;&#65533;&#65533;&#65533;
y&#65533;&#65533; &#65533;&#65533;|&#65533;&#65533;&#65533;&#65533;P&#65533;&#65533;&#65533;p&#65533;;&#65533;
-&#65533;l&#19161;&#65533;&#65533;F&#211;R&#65533;&#503;&#65533;e	&#65533;pD< 0U&#65533;&#65533;&#65533;&#1720;#C&#65533;i&#65533;&#65533;d&#65533;&#65533;k&#65533;&#65533;&#1705;&#65533;y&#65533;&#65533;:0&#1618;&#65533;t&#65533;&#65533;&#726; &#65533;$pBp<&#65533;3l&#65533;
[&#65533;^&#65533;k&#65533;%&#65533;r&#65533;&#65533;c&#65533;!&#65533;N&#65533;u&#65533;&#65533;k&#65533;&#65533;+&#65533;&#65533;K&#65533;84&#65533;t&#65533;)&#65533;&#65533;&#65533;\k&#65533;"&#65533;&#65533;&#65533;i&#65533;&#65533;n-U&#65533;. )t&#65533;5Y,&#65533;&#65533;&#207;&#65533;&#65533;&#65533;M&#720;,&#65533;&#65533;p"&#65533;?&#65533;,&#65533;E2&#1087;&#65533;&#65533;8&#65533;&#65533;}&#65533;&#65533;H&#65533;4&#65533;&#65533;I&#65533;&#65533;&#65533;f&#65533;w&#65533;&#65533;o&#65533;p&#65533;&#65533;#/&#65533;&#65533;&#65533;k&#632;&#65533;&#65533;  &#65533;z&#65533;&#65533;2&#65533;&#65533;Xt&#65533;xR&#65533; &#65533;`||&#65533;C&#65533;&#65533;&#65533;2\&#65533;ChU&#65533;!&#65533;)b`&#65533;js&#65533;a&#65533;	&#65533;&#65533;&#65533;&#65533;&#65533;&#274;u&#65533;a&#65533;[&#65533;&#850;<&#65533;&#65533;&#65533;j&#65533;)-&#65533;&#65533;&#284;U%.&#65533;&#65533;m&#65533;&#65533;&#65533;J&#65533;#&#805;H@&#902764;{&#65533;&#1748;M\jW&#65533;l&#65533;&#65533;&#65533;&#65533;&#65533;Ql&#65533;I&#65533;&#65533;l&#65533;S&#65533;&#65533;e&#65533;8&#65533;-	&#65533;&#65533;IU&#65533;&#65533;&#65533;q&#1114;&#65533;&#65533;&#65533;&#65533;&#1147;&#65533;&#65533;&#65533;&#65533;4&#65533;&#65533;&#65533;&#65533;&#65533;&#65533;L&#65533;&#65533;&#291;&#65533;o&#65533;&#65533;*&#65533;a. &#552;&#65533;G&#65533;&#65533;&#65533;\&#65533;o&#65533;&#65533;&#65533;&#65533;.&#65533;K*&#65533;C=&#65533;{&#65533;:6}&#65533;&#65533;j&#65533;&#602;&#967;&#65533;&#65533;&#65533;&#65533;&#65533;&#65533;&#65533;*M<inv<&#65533;&#65533;U&#65533;
&#65533;|c&#65533;&#65533;ix&#65533;
&#65533;&#65533;&#65533;&#65533;U&#65533;a}&#65533;D&#65533;|e&#65533;&#65533;h=&#65533;>&#1864;&#65533;9(o}&#65533;&#65533;&#65533;&#1132;&#65533;AS&#787;&#65533;&#65533;&#65533;xH&#65533;@H&#65533;&#65533;
&#65533;&#65533;Y&#1028;gq&#65533;&#65533;&#65533;&#65533;tL&#65533;M&#65533;&#65533;&#1747;&#65533;&#65533;S&#65533;~d&#65533;&#65533;z&#65533;]&#65533;&#65533;&#65533;&#898;&#65533;X&#65533;=E!	{Kx&#65533;@	&#65533;&#65533;&#65533;]&#65533;&#65533;1	&#65533;&#65533;&#65533;&#65533;&#65533;B&#65533;%&#65533;&#65533;PC&#65533;q	w&#65533;^&#65533;&#65533;ba&#1762;g&#65533;pm&#65533;m&#65533;&#65533;&#132;\&#65533;&#65533;&#1630;&#65533;&#65533;&#1262;&#65533;&#65533;&#1613;&#65533;_J&#65533;j&#65533;&#65533;@	z&#65533;&#65533;\Dw&#65533;&#65533;{}_&#65533;&#65533;&#65533;&#65533;&#376;&#65533;&#65533;M&#65533;&#65533;@&#65533;&#65533;&#65533;Y`
LV&#65533;&#65533;&#65533;&#65533;,&#65533; &#65533;&#65533;R&#65533;&#65533;&#65533;&#1897;&#65533;&#65533;&#65533;\&#65533;&#65533;q&#65533;v*&#65533;\}&#65533;n&#65533;Y&#65533;op&#13136;&#65533;P&#684;&#65533;&#65533;4&#65533;&#65533;J&#65533;&#65533;&#65533;&#65533;&#528;&#65533;&#65533;N&#65533;&#65533;@KN&#65533;4&#65533;&#1389;	&#65533;&#65533;d&#65533;&#65533;Mw/$&~&#65533;&#65533;&#65533;&#65533;&#65533;&#65533;&#65533;/^&#65533;D^&#65533;3&#65533;&#65533;&#65533;	&#65533;&#65533;&#65533;&#65533;o&#65533;
:n&#65533;@&#65533;&#65533;3|
N &#65533;&#65533;&#1772;k&#65533;&#65533;9&#65533;&#65533;&#65533;QHn&#65533;c&#65533;&#65533;&#65533;&#65533;&#65533;j"&#65533;&#65533;+U&#65533;Y&#65533;&#65533;\N&#1632;P&#65533;&#65533;@)0&#65533;&#65533;&#65533;,&#65533;oR&#65533;S&#65533;&#1180;}2K&#65533;8nns&#65533;|@&#65533;&#65533;3&#65533;hq&#65533;&#65533;Q!E1&#65533;&#65533;&#65533;&#288;&#65533; &#65533;u@g&#65533;&#65533;m&#65533;&#65533;&#65533;&#65533;*I&#65533;FV$&#65533;&#65533;&#65533;&#65533;>&#65533;-&#65533;&#65533;D&#65533;T&#65533;&#65533;_&#65533;&#65533;Q&#65533;&#65533;&#65533;&#65533;T,&#65533;S&#65533;&#1047;p&#65533;7&#65533;&#65533;P&#65533;Z&#65533;&#65533;&#65533;x&#65533;&#65533;&#1085;&#65533;&#65533;6&#65533;U&#65533;*&#65533;O&#65533;&#65533;L&#65533;&#65533; &#65533;^&#65533;&#65533;&#1840;&#65533;}&#65533;e&#65533;&#1509;&#65533;w@&#65533;`&#65533;&#65533;&#65533;&#65533;h.&#65533;N&#65533;&#65533;&#1278;i&#65533;&#65533;&#65533;&#65533;&#65533;Y&#65533;&#65533;9&#65533;&#65533;&#65533;}&#65533;&#65533;&#65533;)c8>&#65533;w]	&#65533;;&#65533;]&#65533;&#1886;&#65533;&#65533;S&#65533;z&#61681;&#65533;n &#65533;d&#65533;&#65533;&#65533;&#65533;&#65533;-,H&#65533;H&#65533;&#65533;&#65533;&#65533;?&#65533;x&#65533;c&#65533;&#65533;o&#65533;&#65533;)&#65533;&#65533;&#65533;NQ&#65533;/o&#65533;s&#65533;S&#65533;&#65533;/_&#1884;&#65533;*n&#65533;&#65533;K&#65533;&#65533;8&#65533;&#65533;Fah_&#65533;&#65533;&#65533;x>&#65533;&#65533;&#65533;&#65533;&#65533;&#65533;1&#65533;kk]G&#65533;I&#65533;&#65533;&#65533;&#65533;n&#65533;O/&#65533;	U&0i&&#65533;|p&#65533;&#65533;Rp&#65533;Y&#65533;&#65533;&#65533;&#65533;&#65533;&#65533;
]0&#65533;kY&#65533;;&#65533;&#65533;&#65533;g&#1232;&#65533;jn&#65533;&#65533;z-&#65533;&#65533;&#1118;&#65533;&#65533;&#65533;&#65533;&#65533;&#65533;ll&#65533;&#65533;&#65533;%&#65533;&#65533;E&#54376;&#65533;vP&#65533;&#65533;&#29600;&#65533;&#65533;3^&#1875;&#65533;Z&#65533;+&#65533;b&#65533;&#65533;K&#912;&#65533;H1&#65533;&#895;&#65533;&#65533;j&#65533;o&#65533;V&#65533;&#43480;U&#65533;{&#65533;x&#65533;&#65533;&#65533;&#65533;+&#65533;&#548;&#65533;&#65533;&#65533;&#65533;&#65533;6&#65533;:&#65533;&#65533;&#65533;4&#65533;*&#65533;&#65533;&#65533;&#65533;&#65533;&#65533;&#65533;p&#65533;&#65533;1?&#65533;r&#65533;&#65533;O&#65533; M&#65533;F)R&#65533;A&#65533;&#65533;&#65533;&#65533;!Cq&#65533;I&#65533;Xq&#65533;&#263;Ay&#1272;&#65533;&#65533;,N&#65533;t#&#65533;&#1304;&#65533;Z:&#65533;d&#65533;&#65533;&#65533;K&#65533;1c2&#65533;YS&#65533;$(&#65533;p3&#65533;M&#65533;K&#65533;&#65533;Y&#65533;(M&#65533;I&#65533;.e&#65533;&#65533;&#65533;&#1228;&#65533;L&#65533;Z&#65533;&#65533;U&#65533;Y&#65533;b&#65533;1$F&#65533;&#65533;M&#65533;@[&#65533;,&#1650;+&#65533;d&#65533;&#65533;&#65533;'L&#65533;x(&#65533; &#65533;!B&#65533;PE&#65533;7&#65533;&#65533;&#65533;&#65533;&#65533;&#65533;&#65533;K&#65533;;B&#65533;&#65533; &#65533;&#65533;&#65533;&#65533;l&#65533;&#65533;&#329;&#65533;
xu$9&#65533;&#65533;&#65533;&#65533;J&#65533;&#65533;#Do&#65533;U&#65533;&#65533;y&#65533;&#65533;1(S&#65533;&#65533;&#65533;&#65533;&#65533;k&#1849;u&#65533;4:&#65533;C&#65533;<&#65533; &#65533;&#65533;&#65533;&#65533;Dk&#65533;f&#65533;&#65533;&#65533;&#65533;&#65533;Z&#65533;LSjU&#65533;=LY(&#65533;{&#65533;&#65533;h&#65533;&#1209;&#65533;5+[&#65533;&#65533;&#65533;&#65533;P!W&#65533;&#1806;x-| Q&#65533;`!&#65533;&#65533;`Kf&#65533;&#65533;&#65533;.p&#65533;X k#6&#65533;,&#65533;&#65533;&#65533;L&#65533;&#65533;b&#65533;(&#65533;~&#65533;&#65533;B3&#65533;pC;&#816;&#65533;&#65533;&#65533;HP&#65533;-;&#65533;S&#65533;&#65533;&#65533;.&#65533;|X&#65533;/&#65533;&#65533;KqG{&#65533;&#65533;&#65533;&#65533;P&#65533;&#65533;&#65533;<&#65533;H(X2o!i&#65533;&#65533;&#65533;&#65533;&#65533;>&#65533;&#65533;/&#65533;&#65533;C?&#65533;&#65533;L&#65533;&#65533;&#65533;o&#65533;&#65533;&#65533;O486&#65533;&#65533; >&#65533;&#65533;&#65533;&#65533;&&#65533;p&#65533;&#65533;&#65533;)-&#65533;w&#65533;a!UR&#65533;&#65533;&#65533;cT&#65533;&#65533;&#65533;$V&#65533;q&#65533;C&#65533;c&#65533;&#65533;&#65533;X+e&#65533;&#65533;Jh 8:&#65533;@&#65533;&#65533;&#65533;&#65533;&#65533;&#65533;&#65533;&#1714;tUV;&#65533;&#65533;&#1396;m&#65533;:&#65533;&#65533;&#65533;&#65533;&#519;&#65533;&#65533;!&#65533;z@"BL&#65533;t/#*1&#65533;1.)&#65533;s&#65533;J&#65533;Hl&#65533;F&#65533;u&#305;&#65533;&#65533;&#65533;3AAcZ&#65533;&#65533;r&#65533;&#1114;4&#65533;&#65533;&#65533; E=s&#65533;e&#65533;w&#65533;E^z&#1997;W|&#65533;g_~&#65533;&#65533;&#65533;_&#65533;&#65533;&#65533;&#65533;&#65533;&#65533;Igat&#1415;^5&#65533;FJ&#65533;&#65533;a&#65533;&#521;&#65533;	&#65533;&#65533;&#65533;ag &#65533;&#65533;l,&#65533;NUV&#65533;9Xc]I&#65533;&#65533;h&#65533;b&#65533;^&#65533;I&#65533;r%Fv-&#65533;f`&#65533;&#65533;
&#65533;&#65533;5&#65533;I)&#65533;r&#65533;Je&#65533;M:&#65533;&#65533;&#65533;&#65533;Nk&#65533;&#65533;&#65533;&#65533;&#65533;&#818;&#65533;[&#1570;&#65533;kL&#65533;&#65533;&#65533;&#65533;&#65533;&#65533;@&#872;z&#65533;V{&#65533;{&#65533;Mj`p&#65533;'&#65533;E&#65533;&#65533;-&#65533;&#65533;f&#65533;&^&#65533;&#65533;&#65533;;n'N&#1953;&#65533;r&#65533;&#65533;'&#65533;o0&#65533;B&#65533;#&#65533;&#65533;&#1422;N&#65533;|!&#65533;9@&#65533;&#65533;#&#65533;&#65533;B&#65533;&#65533;&#1852;!S&#65533;Q=&#65533;&#65533;]&#65533;i&#65533;&#65533;&#65533;&#65533;>&#65533;x(`&#1492;=>3&#65533;&#65533;[P&#65533;`3A&#65533;t&#65533;/l&#65533;=C#&#65533;&#65533;e&#65533;&#1923;@&#65533;y&#65533;&#65533;D&#65533;vIn&#65533;+/&#65533;&#65533;&#65533;DBp&#65533;%&#65533;"r&#65533;O&#65533;&#65533;&#65533;S&#65533;c&#65533;&#65533;&#65533;NQ@&#1843;&#65533;&#65533;w&#65533;&#65533;[i%&#65533;&#65533;&#65533;&#65533;&#65533;V&#65533;&#65533;&#65533; `0h&#65533;f$0*&#65533;"&#65533;&#1994;&#65533;cY&#65533;/&#602;`&#65533;b&#65533;,&#65533;x&#65533;vqD'L&#65533;&#65533;5&#65533;eKk&#65533;&#65533;&#180;b#&#65533;' &#65533;&#65533;&#65533;g&#65533;--&#65533;xE&#65533;&#65533;&#65533;:&#65533;.[Ez&#65533;&#65533;B&#65533;&#65533;&#65533;&#65533;&#65533;n&#65533;!b&#65533;&#65533;&#65533;&#65533;&#65533;Vk&#65533;&#196;p&#65533; T&#65533;&#65533;&#65533;&#65533;&#65533;&#65533;&#65533;,=+h `:&#65533;u&#65533;~=j&#65533;_&#1247;1&&#65533;oF&#153;&#65533;Q&#65533;&#65533;&#65533;&#65533;pH&#65533;8&#65533;&#65533;&#65533;&#65533;h3&#65533;&#1010;\w&#65533;&#65533;H&#65533;>jhP!&#65533;&#65533;;&#65533;)&#65533;&#65533;&#65533;Qx&#276;&#65533;&#65533;Jz&#65533;&#65533;&#65533;&#65533;&#423;&#65533;&#65533;0,&#65533;d'9&#65533;P&#65533;&#65533;y&#65533;/&#65533;&#65533;n\&#65533;_.&#65533;&#65533;&#65533;&#65533;	&#65533;&#65533;&#65533;a&#65533;&#65533;&#65533;&#918;&#65533;.&#65533;&#65533;EI&#65533;&#65533;V!&#65533;U&#65533;&y&#65533;&#65533;K3&#65533;	&#65533; &#65533;2G9&#65533;#w&#65533;&#65533;&#65533;~&#65533;&#65533;&#65533;&#65533;&#65533;&#65533;d 5@.v&#65533;&#777;&#65533;q&#65533;&#65533;&#65533;m&#65533;[$&#65533;F'&#65533;&#65533;&#65533;Q"&#65533;&#65533;z4&#65533;LOz&#65533;&#65533;D&#65533;&#65533;&#65533;) ,&#65533;bG&#1682;V",f\&#65533;)b)&#65533;&#509;&#65533; 68&#65533;M&#65533;x#&#65533;&#1197;&#65533;&#65533;Y&#65533;n&#65533;SL&#65533;&#65533;p,&#65533;&#65533;
&#65533;&#1560;&#65533;&#65533;@3&#65533;rT&#65533;v&#65533;&#65533;&#65533;R&#65533;s&#65533;&#1172;&#65533;&#65533;&#65533;&#65533;&#65533;?\
'&#65533;*&#65533;HPh !|&#65533; Q&#65533;&#65533;&#65533;sn&#65533;{F&#65533;&#65533;z&#65533;&#65533;&#65533;&#65533;&#65533;Mc&#65533;6&#65533;&#65533;K&#65533;&#65533;j&#65533;&#65533;&#65533;&#1391;.&#65533;AG&#65533;&#65533;E&#1026;j&#65533;&#65533; Q(B`I&#65533;%i!{&#65533;&#65533;Q&#65533;[&#65533;sx&#65533;&#65533;8&#1357;&#65533;&#65533;-D&#65533;&#65533;&#466;&#65533;&#65533;&#65533;f&#65533;<&#65533;BT&#65533;R&#65533;.&#65533;&#65533;&#65533;/&#65533;&#65533;&#65533;"Z&#65533;&#65533;&#65533;T&#65533;&#1868;7c&#65533;S=p&#65533;iR2&#65533;S&#1289;&#65533;&#65533;k&#65533;&#65533;QM&#65533;VP&#65533;&#65533;&#65533;O&#65533;&#65533;Tm&#65533;&#65533;2&#65533;6%&#65533;'&#65533;&#65533;&#334;&#65533;&#65533;&#65533;b%(&#65533;&#65533;Q&#65533;&#65533;3&#65533;%C&#189;&#65533;&#65533;
<|BFg&#65533;&#380;&#65533;&#65533;&;&#65533;]&#65533;&#65533;]&#65533;&#65533;W&#65533;&#65533;L&#65533;t&#65533;&#1041;&#65533;&#65533;8kB8&#65533;Q@&#65533;&#241;,M&#65533;3&#65533;&#65533;Rx%&#65533;&#65533;)f&#65533;&#65533;M)&#65533;\&#552;&#65533;Xa"&#65533;&#65533;'?&#65533;&#65533;&#65533;.(1N;&#65533;!&#65533;^&#65533;Q&#65533;&#660;&#65533;&#404;&#65533;&#65533;&#65533;p&#65533;&#65533;y&#65533;k&#65533;E&#65533;L&#65533;&#65533;&#65533;&#65533;&#65533;&#65533;&#65533;&#65533;J`&#65533;Q2=&#65533;_m+^&#65533;&#65533;!&#65533;Vv &#65533;H&#65533;P|&#65533;m&#65533;3W&#65533;&#65533;&#514;&#65533;&#65533; e&#54947;$&#65533;J&#65533;&#65533;&#65533;{x!&#65533;&#65533;&#65533;&#65533;&#65533;&#65533;&!&#65533;C&#65533;&#65533; &#65533;x&#65533;-&#65533;	&#65533;&#65533;D8&#65533;&#65533;D&#65533;&#65533;a&#65533;n8&#65533;"&#65533;p&#65533;&#65533;v&#65533;&#65533;.W&#65533;&#65533;&#65533;&#65533;Rc&#65533;&#65533;&#65533;&#65533;l*.&#65533;&#65533;][ &#65533;-&#65533;&#65533;|
t&#65533;~&#65533;F&#65533;@&#65533;c|&#65533;&#65533;&#65533;&#65533;$g&#65533;O&#65533;&#65533;&#1202;zZ&#20708;&#65533;N&#65533;&#65533;3&#65533;&#65533;<&#65533;>&#65533;B&#1385;f&#65533;&#65533;]&#65533;&#65533;;`&#65533;I&#65533;9&#65533;&#65533;0|LK-#&#65533;H@>}&#65533;&#65533;&#65533;&#65533;&#65533; >&#65533;&#65533;S&#65533;x&#65533;&#640;&#65533;&#1139;&#65533;
&#65533;a&#65533;&#65533;":BVh&#65533;&#65533;&#65533;&#65533;&#65533;t&#65533;9&#65533;Fo&#65533;&#65533;+"&#65533;&#65533;)&#65533;&#65533;&B&#65533;&#65533;?&#65533;9uJ&#65533;2&#65533;&#5382;O(&#65533;]&#65533;&#65533;&#65533;&#65533;7&#65533;&#65533;&#65533;&#65533;&#65533;&#65533;Lj{&#65533;K&#65533;&#65533;!&#65533;v&#65533;&#65533;}&#65533;^?&#65533;_ `x&#65533;&#65533;C&#65533;&#1745;+&#65533;-&#65533;WU&#65533;&#65533;&#1385;&#65533;5xvp&#65533;&#65533;Z&#1827;=~&#65533;,^&#65533;Q&#65533;&#65533;&#1817;&#65533;j&#65533;d0S&#1076;&#65533;&#65533;C&#65533;&#65533;m&#65533;A&#1467;K&#65533;&#951;&#65533;[&#65533;&#65533;&#65533;d+}2&#65533;l)Ig^ &#65533;&#65533;u&#1243;&#65533;q&#65533;&#65533;&#65533;&#65533;8B&#65533;Mq&#65533;_&#65533;&#65533;j&#1171;&#65533;X&#65533;F4&#65533;&#65533;yt&#65533;e&#65533;	MhD%)&#65533;&#2000;Sd&#65533;&#65533;&#65533;<&#65533;&#65533;J&#65533;&#65533;&#2047;:&#65533;&#65533;&#65533;&#65533;&#65533;&#65533;/&#65533;;&#2039;&#65533;Y&#65533;&#65533;&#65533;&#65533;&#65533;1&#65533;&#65533;91K&#65533;3&#65533;&#65533;&#65533;l: &#65533;&#1874;&#65533;&#65533;&#65533;&#65533;cg6&#65533;,&#65533;2&#65533;E&#65533;&#65533;&#65533;R&#65533;)&#65533;Y&#65533;&#5684;&#65533;+&#65533;Z&#65533;K3$;r&#65533;#&#65533;X&#65533;&#154;&#65533;&#65533;W&#65533;2ll&#65533;~&#65533;[ &#65533;&#65533;&#65533;&#65533;&#65533;&#65533;&#65533;k'3&#65533;&#65533;#&#65533;&#65533;F<&#65533;&#65533;'&#65533;&#65533;~f&#65533;S&#65533;&#65533;aR&#65533;?&#65533;&#65533;;&#65533;&#65533;&#65533;Q&#1474;&#65533;&#65533;x&#65533;&#65533;&#65533;L&#65533;/Ar&#65533;&#65533;NQx&#65533;&#65533;a/&#65533; &#65533;&#65533;&#65533;&#65533;&#65533;$G%&#65533;&#65533;7&#65533;&#65533;&#65533;&#65533;&#65533;&#65533;{&#65533;&#65533;&#65533;q5&#65533;3<&#65533;p&#65533;&#65533;&#65533;7c&#65533;&#65533;j&#65533;&#65533; 8&#65533;&#65533;&#65533;@&#65533; ( &#65533;< &#65533;:s>&#65533;Z&#65533;&#65533;&#65533;&#65533;'&#65533;$M&#65533;.|	28&#65533;&#65533;(;K)&#65533;&#65533;Z&#65533;&#65533;s&#65533;S&#65533;&#65533;*&#65533;&#65533;;_< &#65533;",BC@&#65533;LB}&#65533;=a<&#65533;h&#65533;&#65533;&#65533;&#65533;|&#65533;&#65533;S8&#65533;{8P&#65533;&#65533;&#345;&#65533;Q&#65533;H)&#65533;&#191;&#65533;&#65533;z-&#65533;X&#65533;&#65533;YA&#65533;c&#65533;&#65533;|&#65533;:&#65533;9&#65533;C&#65533;7&#65533;&#65533;qK)&#65533;&#65533;(&#65533;A_&#65533;#&#65533;C@&#65533;&#65533;&#65533;SBB&#65533;V&#65533;]='|	y	.)&#65533;@&#65533;&#65533;&#65533;&#65533;[&#65533;q&#65533;B&#65533;S&#65533;D&#65533;&#65533;&#65533;:&#65533;&#65533;&#65533;1$C*0C4D&#234;&#65533;&#65533;&#65533;&#65533;&#65533;- &#65533;&#65533;`&#65533;&#1144;&#65533;&#65533;%;l&#65533;&#960;&#65533;&#1251;l&#65533;E\&#65533;AY&#65533;&#65533;!
D_4B$,Da$3&#65533;#&#65533;b0&#65533;&#65533;&#65533;9&#65533;G&#65533;H&#65533;&#65533;g&#1820;gd&#65533;id	RP.&#65533;&#65533; &#44601;&#65533;02P3Wa
&#65533;8&#190;&#65533;&#65533;&#65533;&#65533;A&#65533;g/&#65533;{EX&#65533;E&#65533;&#65533;&#65533;&#65533;&#65533;Ax&#65533;z<&#65533;[8#A&#65533;aLB|	K	&#65533;&#65533;&#1275;@I&#65533;@&#65533;T&#65533;%&#65533;&#65533;	&#65533;&#65533;&#456;&S&#65533;&#65533;&#9953;&#65533;&#65533;&#65533;u&#65533;&#65533;&#65533;{dm&#65533;&#65533;i&#65533;&#65533;&#65533;&#65533;46&#65533;%|]&#533;&#1064;>a&#277;%&#65533;B&#65533;o +-$1&#65533;&#65533;.&#65533;hB&#65533;R&#65533;&#65533;&#65533;e&#65533;&#65533;&#65533;@&#65533;&#65533;&#65533;<	&#65533;&#65533;&#65533;&#65533;&#65533;&#65533;%&#65533;&#65533;&#529;&#269;&#65533;&#65533;&#65533;&#65533; &#65533;h&#65533;&#65533;&#65533;&#65533;_&#65533;J&#65533;$&#65533;F&#65533;&#65533;&#65533;rk&#65533;{&#65533;&#65533;&#65533;Zs	&#65533;&#1288;&#65533;&#1692;&#65533;&#65533;&#65533;&#65533;C,nK&#65533;%&#1123;&#65533;&#65533;&#65533;&#65533;&#65533;z&#65533;&#65533;A;j&#65533;&#65533;L&#65533;&#65533;Q&#65533;J&#65533;&#302;&#65533;&#65533;&#65533;U{C/&#65533;&#476;c>R;&#65533;A&#65533;L&#65533;\L&#65533; &#65533;"K&#65533;&#65533;&#65533;&#65533;Y&#65533;&#65533;&#513;&#65533;x&#65533;&#65533;Kc&#65533;&#65533;&#65533;4M&#65533;&#65533;&#447;lM&#65533;|M&#1548;&#862;&#65533;&#65533;&#172;&#65533;"&#800;&#65533;P&#65533;.&#65533;(y &#65533;&#65533;&#65533;&#65533;N&#65533;&#65533;N&#65533;k&#65533;J&#65533;L&#65533;p&#65533;y&#65533;&#1753;&#65533;`&#65533;&#533;&#65533;L&#65533;,M&#65533;T&#65533;&#512;?&#65533;d&#65533;VxC~&#65533;N&#65533;&#65533;N&#65533;O&#65533;&#65533;~@&#65533;&#65533;&#65533;&#65533;|&#65533;	z&#65533;&#65533; &#65533;M&#164;L&#65533;D&#65533;U&#65533;L&#65533;&#65533;&#65533;&#65533;
&#65533;&#65533;>&#65533;2&#65533;$G&#65533;&#65533;M&#65533;Ed%&#65533;r&#65533;&#65533;8p&#65533;&#65533;L#&#65533;&#65533;&#65533;:+&#65533;&#65533;&#65533;&#65533;N&#65533;&#65533;K&#65533;&#516;&#1332;&#65533;&#65533;&#65533;9&#65533;x&#65533;&#65533;O&#65533;Q%&#65533;&#65533;4O&#130;&#65533;&#65533;K\&#65533;OE&#65533;&#65533;|O&#65533;Q&#65533;&#1844;F&#1547;&#65533;J&#65533;G&#65533;K&#65533;&#65533;&#65533;&#65533;rI&#65533;&#65533;P&#65533;&#65533;C:\&#65533;&#65533;&#65533;)&#65533;&#65533;&#65533;F&#65533;&#65533;\O&#65533;T&#65533;&#65533;&#65533;&#65533;}&#65533;&#65533;&#65533;&#65533;&#65533;&#65533;#&#65533; &#65533;&#65533;&#65533;R0e&#65533;A&#65533;A&#65533;&#65533;&#65533;&#65533;&#65533;&#65533;b&#65533;&#65533;TH&#65533;g&#1822;1&#65533;J&#65533;&#65533;&#65533;x 
5"5=&#65533;tH&#65533;l&#65533;>&#65533;&#65533;%,} &#65533;(&#65533;&#1197;&#65533;&#65533;X&#65533;&#65533;M&#65533;G&#65533;&#65533;RG&#65533;R0&#65533;TI&#1274;aR&#65533;&#65533;'h&#65533;&#65533;h&#65533;6uF&#1985;S&#65533;&#65533;&#65533;&#65533;u|&#65533;&#65533;&#65533;1TMUU&#65533;	&#65533;&#65533;Q&#956;P&#65533;&#65533;Lp&#65533;&#65533;4zR(&#65533;SC&#65533;OD}C&#65533;&#65533;GVa&#65533;L&#1243;TK&#65533;&#65533;U7XVk&#65533;&#65533;&#65533;&#65533;K&#318;Q&<]!&#65533;S&#65533;&#65533;&#65533;&#65533;&#65533;&#65533;"&#65533;&#65533;p&#65533;&#65533;&#65533;&#65533;U&#65533;&#65533;U^e&#65533;*U0&#65533;&#65533;&#65533;a]W&#65533;,&#65533;&#65533;DVbD&#65533;&#65533;&#65533;&#65533;e
,&#65533;@!&#65533;&#65533;b&#65533;&#65533;nTM&#65533;H&#65533;4&#65533;w&#840;r8X&#65533;M&#65533;\&#65533;'&#65533;P!$&#65533;&#65533;&#65533;D&#65533;&#65533;^\W&#65533;&#65533;&#65533;c=V&#65533;$<2&#65533;&#65533;W&#65533;&#65533;&#65533;0&#65533;,_Y&#65533;&#65533;&#1250;X&#65533;&#65533;9&#65533;PXk@&#65533;&#65533;{X&#65533;=Ts&#65533;X&#65533;X&#65533;&#65533;&#780;&#65533;&#1614;-&#1245;S&#65533;&#65533;&#65533;&#65533;&#65533;&#65533;t0e &#65533;&#65533;0&#65533;SE&#1616;&#65533;&#65533;&#65533;&#65533;=&#65533;]&#1154;Ei=&#65533;&#65533;&#65533;&#65533;{&#65533;&#65533;PK&#65533;{&#65533;N&#65533;&#65533;\&#65533;'&#65533;&#65533;4&#65533;&#65533;&#65533;&#1031;xhO&#65533; &#65533; &#65533;=`&#65533;&#65533;\&#65533;&#1050;}&#65533;FE&#1500;&#65533;&#65533;-&#1440;&#65533;Y&#932;&#65533;&#1860;&#65533;&#524;&#65533;&#65533;V&#732;&#65533;&#65533;]&#65533;k]U&#65533;;b&#65533;&#65533;&#65533;zK&#65533;=&#65533;&#65533;&#65533;Z&#65533;}[&#65533;&#65533;t&#1010;&#65533;&#65533;&#65533;&#974;&#65533;&#1784;&#65533;&#65533;&#65533;&#1753;&#65533;Mh&#65533;Vu\&#65533;V&#65533;&#65533;&#1317;\&#65533;M&#1518;&#65533;&#65533;&#65533;&#65533;Z&#65533;S&#65533;V&#65533;&#65533;&#613;\	)=&#65533;&#65533;F&#65533;&#65533;&#65533;Hu&#65533;xO&#65533;$&#1006;&#65533;&#65533;q&#65533;/&#65533;5&#65533;[&#65533;&#65533;@&#65533;[&#65533;-&#65533;&#65533;F&#65533;a@&#311;&#1637;Q>&#65533;&#65533;.&#65533;
&#65533;m_&#65533;5\&#65533;&#65533;2&#65533;u&#1304;pN4&#65533;&#1511;@&#65533;&#65533;&#65533;;%^&#65533;&#65533;&#65533;&#65533;&#65533;&#65533;&#65533;e+&#2010;&#65533;&#945;&#65533;&#65533;[&#904;&#65533;%&#65533;&#65533;T[4&#65533;&#65533;C9&#65533;CQ]&#65533;(&#65533;&#1374;&#65533;&#65533;&#65533;&#65533;q5&#65533;Y&#65533;\&#65533;}_&#65533;X&#65533;M&#65533;&#65533;u&#65533;&#65533;&#65533;&#65533;.&#1707;&#65533;L^&#65533;&#65533;&#65533;&#65533;?&#65533;&#1626;&#65533;&#65533;&#65533;TX&#1863;].&#65533;&#177;e&#751;&#65533;RHb%^&#65533;&#65533;&#65533;`\&#65533;&#65533;&#65533;&#65533;&#65533;	T.&#65533;[&#65533;&#65533;&#65533;&#65533;b.>&#65533;&#65533;&#65533;EU&#65533;5&#65533;u&#65533;S=Y&#65533;&#65533;&#65533;&#65533;&#65533;&#65533;O&#65533;&#774;&#65533;&#65533;@xXb&#65533;-&#65533;&#583;&#65533;(&#65533;& &#65533;c&#65533;&#65533;`&#65533;&#65533;u]&#65533;&#65533;J&#65533;&#65533;Q{+V,&#65533;&#65533;&#65533;&#65533;bI6V&#65533;&#65533;L&#65533;}r&#65533;*&#65533;&#65533;&#65533;&#1325;&#65533;&#65533;R?&#65533;&#65533;&#65533;&#65533;&#65533;Y&#65533;&#65533;Wp	&#65533;&#65533;&#65533;&#65533;&#65533;&#65533;	YC&#65533;&#65533;&#65533;!&#65533;&#65533;&#65533;&#65533;&#65533;C&#65533;[D^H&#65533;&#65533;&#65533;d&#1813;&#65533;]0!|&#65533;&#65533;&#65533;&#517;&#65533;MnW^&#65533;&#65533;&#65533;&#65533;O&#65533;&#65533;z&#24341;&#65533;&#65533;7&#65533;R8e&#520;&#65533;&#65533;&#65533;&#65533;&#641;p6H&#65533;tbz&#65533;&#65533;Zn]z&#65533;&#65533;&#1504;f&#65533;	&#65533;&#65533;&#65533;[^n&#65533;u&#65533;&#65533;&#65533;&#65533;F&#65533;O_&#65533;&#65533;&#65533;Z@{&#65533;d&#65533;T&#65533;&#65533;g&#65533;_&#65533;Vj&#65533;&#65533;&#65533;&#65533;l&#65533;@F&#65533;tp&#65533;&#65533;[&#65533;&#65533;>:Vb&#65533;e&#65533;n]vv
&#65533;ez&#65533;yv&#65533;*&#166;&#65533;&#65533;+&#65533;]&#65533;d{&#65533;G&#65533;a&#65533;&#65533;%X&#65533;&#65533;&#1696;&#65533;&#65533;Nb+&#65533;c&#65533;&#65533;&#65533;&#65533;,e&#65533;&#65533;&#34582;&#65533;WVg&#65533;&#65533;&#1742;>M]&#65533;XF&#65533;ya&#65533;&#65533;j&#65533;&#65533;i&#65533;&#65533;Y&#65533;&#65533;jTs&#65533;&&#65533;&#65533;&#65533;!&#65533;2F&#1646;6D&#65533;]f@T&#65533;T"&#65533;<i&#65533;U&#65533;&#65533;]&#65533;e&#65533;2Ck&#65533;&#65533;k&#65533;&#65533;O&#65533;&#65533;Sw%_&#65533;FL&#65533;&#65533;&#65533;&#65533;N&#636;&#53126;k&#65533;&&#65533;z&#65533;[&#65533;&#65533;&#65533;&#494;l&#65533;fl&#65533;f&#65533;&#65533;&&#65533;&#65533;M&#65533;&#65533;lCd&#65533;&#65533;m&#65533;&#65533;&#65533;ml&#65533;Nm&#65533;^m&#65533;>l&#862;k&#65533;.&#65533;&#65533;^k&#65533;&#65533;&#65533;&#65533;N&#65533;&#65533;X&#65533;&#65533;m&#65533;f&#65533;&#65533;&#1822;ll&#65533;[&#65533;&#65533;m&#65533;&&#65533;&#65533;>n&#65533;Fh&#65533;&#65533;l&#65533;&&#65533;&#65533;~n&#65533;&#65533;&#65533;&#65533;&#65533;n&#65533;&#65533;&#65533;n&#65533;5W&#65533;&#65533;n&#65533;&#65533;&#65533;&#65533;Vn&#65533;vl&#65533;&#65533;&#65533;o&#65533;No&#65533;.&#65533;%u&#65533;&#1446;&#65533;&#65533;n&#65533;fo&#65533;&#65533;&#1030;o&#65533;N&#65533;&#65533;o&#65533;&#65533;&#65533;&#65533;l&#65533;&#65533;ogi&#65533;.&#65533;&#65533;v&#65533;f&#65533;&#65533;&#65533;&#65533;np&#65533;vp&#65533;&#65533;&#65533;&#65533;&#910;p&#65533;p&#65533;&#65533;&#65533;p&#65533;p&#65533;pqqo&#65533;&#65533;@b$&#65533;W&#65533;oqq&#65533;q&#65533;q&#65533;q&#65533;q&#65533;&#65533;,&#65533;&#65533;q&#65533;&#65533;&#65533;&#65533;r"/r#?r$Or%r_r'r(&#65533;r)&#65533;r*&#65533;r+&#65533;r,&#65533;j(&#65533;r.&#65533;&#65533;reNs1&#65533;r2/s3?s&#65533;4Os5_s6os7&#65533;x.&#65533;7&#65533;s:&#65533;g;&#65533;&#65533;1&#65533;s=&#65533;s>&#65533;s?&#65533;s@t&#65533;ef&#65533;iDOtE_tFotGtH&#65533;tI&#65533;tJ&#65533;tK&#65533;&#65533;c&#65533;&#65533;&#65533;tA&#65533;tO&#65533;tPuQuR/&#65533;2'&#65533;8&#65533;&#65533;&#65533;&#65533;rSo&#65533;<wuX&#65533;uY&#65533;uZ&#65533;&#65533;<&#65533;C&#65533;u]&#65533;u^&#65533;u_&#65533;u`'V&#65533;yjN/vc?vdOve_vfovgvh&#65533;vi&#65533;vj&#65533;vk&#65533;vl&#65533;vm&#65533;vn&#65533;vo&#65533;vpwqw&#65533;K?durOwu_wvowwwx&#65533;wy&#65533;wz&#65533;&#65533;m7&#65533;,S&#65533;Uv~&#65533;w&#65533;w&#65533;&#65533;&#65533;&#65533;r&#65533;&#65533;&#65533;&#65533;&#65533;\&#65533;w&#65533;_x&#65533;ox&#65533;x2&#65533;&#1045;&#14713;=&#65533;x&#65533;&#65533;x&#65533;&#65533;x&#65533;&#65533;x&#65533;&#65533;x&#65533;&#65533;x&#65533;y&#65533;y&#65533;/y&#65533;?y&#65533;Oy&#65533;_y&#65533;oy&#65533;y&#65533;&#65533;y&#65533;&#65533;y&#65533;&#65533;y&#65533;o&#65533;aGQ(&#65533;R&#65533;&#65533;:&#65533;y&#65533;z&#65533;z&#65533;/z&#65533;?z&#65533;Oz&#65533;_z&#65533;oz&#65533;z&#65533;&#65533;z&#65533;&#65533;z&#65533;&#65533;z&#65533;&#65533;z&#65533;&#65533;z&#65533;&#65533;z&#65533;&#65533;z&#65533;&#65533;&#65533;&#65533;_K&#65533;&#65533;i&#65533;/{&#65533;?{&#65533;O{&#65533;_{&#65533;o{&#65533;{&#65533;&#65533;{&#65533;&#65533;&#65533;&#65533;  !&#65533; ^ ,@ X b&#65533;  &#65533; &#65533;H&#65533;&#65533;&#65533;&#65533;*\&#560;&#65533;&#199;#J&#65533;H&#65533;&#65533;&#65533;3j&#65533;&#561;&#65533;&#463; C&#65533;I&#65533;&#65533;&#595;(S&#65533;\&#626;&#65533;&#727;0c&#668;I&#65533;&#65533;M&#65533;^r&#65533;&#65533;&#627;&#65533;&#991;@&#65533;
J&#65533;&#65533;&#1123;H&#65533;*]&#692;&#65533;&#1255;P&#65533;J&#65533;J&#65533;&#65533;&#1387;X&#65533;&#65533;d&#65533;&#65533;&#65533;&#1519;`&#202;K&#65533;&#65533;&#1651;h&#65533;"]&#65533;&#65533;&#65533;&#1783;p&#65533;&#669;K&#65533;&#65533;]&#65533;
&#65533;&#65533;&#65533;&#759;&#65533;&#2047;&#65533;GM&#65533;&#65533;&#65533;&#65533;&#200;+^&#824;&#65533;&#12933;K&#65533;L&#65533;&#65533;&#65533;&#728;3rq&#65533;g&#864;C&#65533;M&#65533;&#65533;&#65533;18w6&#890;&#65533;&#65533;&#1520;cW&#65533; &#271;&#1394;s&#65533;&#65533;&#891;&#65533;&#65533;"&#65533;&#65533;&#65533;&#65533;&#65533;&#65533;&#65533;&#531;s&#65533; &#65533;A&#65533;&#65533;&#277;K&#65533;N&#65533;zo&#65533;&#65533;&#65533;n&#65533;&#65533;&#65533;&#65533;&#65533;)+&#65533; &#65533; &#65533;&#65533;"G&#65533;&#1022;&#65533;&#65533;&#65533;+S o &#65533;}&#65533;&#65533;&#65533;&#65533;&#65533;&#65533;_&#65533;&#65533;&#65533;=&#65533;&#1984;X`&#65533;Gz6h&#65533;&#65533;F&#65533;&#65533; 	2&#65533;&#65533;&#65533;J&#65533;&#65533;&#65533;&#65533;B&#65533;&#1536;_&#65533;&#65533;h&#8781;&#65533;L&#65533;&#65533;0&#65533;(&#65533;a&#65533; t &#65533;3&#65533;&#65533;&#65533;&#65533;G&#65533;3&#65533;&#65533;#&#65533;H&&#65533;$C7&#65533;7&#65533;&#65533;&#65533;&#65533;`TVi&#65533;Xf&#65533;eO<N`cs
H &#278;d&#65533;i&#65533;hf%&#65533;&#65533;$&#65533;&#1872;&#65533;&#65533;t&#65533;i'&#65533;@&#65533;I"N&p@"&#65533;)&#34820;jh[$&#65533;&#65533;&#65533;<&#65533;&#35024;F&#65533;&#65533;l&#65533;&#65533;_&#65533;&#65533;#g&#65533;v&#65533;&#39392;&#1945;&#65533;&#65533;6
&#65533;&#65533;&#65533;&#65533;&#65533;&#43692;&#1445;&#65533;&#65533;"&#65533;&#65533;&#65533;&#65533;&#65533;j&#47992;~u&#65533;&#65533;.Hk&#65533;&#65533;+&#65533;V&#65533;&#65533;&#65533;&#65533;&#65533;&#65533;@&#65533;&#65533;&#65533;&#1066;&#65533;&#1031;&#65533;&#65533;&#65533;&#65533;j&#65533;f&#65533;&#65533;&#65533;&#65533;6D&#65533;&#662;p&#1775;&#1814;k&#65533;X2&#65533;&&#65533;I.&#65533;&#65533;&#65533;+&#65533;]
m&#65533;)&#65533;F&#65533;&#65533;&#65533;&#65533;&#65533;oX
&#65533;WmI A&#1087;'&#65533;&#65533;`&#65533;~&#65533;&#65533;&#65533;2&#65533;&#65533;&#65533;&#65533;WlqPqp&#65533;&#65533;&#65533;v&#65533;&#65533; WY)&#65533;&#65533;&#65533;&#65533;<'&#65533;!&#65533;&#65533;&#65533;^#V&#65533;&#65533;oz/&#65533;3\1&#65533;&#65533; &#65533;;&#65533;&#65533;DmV&#960;&#65533;	&#65533;i&#65533;&#65533;P&#65533;&#65533;_&#65533;nb&#65533;&#65533;&#65533;\G5&#65533;_	}&#65533;&#65533;&#65533;Y&#65533;&#65533;o&#65533;h&#65533;=&#65533;&#65533;}!&#65533;&#65533;&#65533;&#65533;a}&#65533;&#65533;t&#65533;&#65533;|!T#&#65533;&#658;&#65533;h&#65533;&#1984;{&#65533;&#65533;^$&#65533;w&#65533;H&#65533;x&#65533;&#65533;&#65533;(&#65533;/.y&#1869;&#1275;2&#65533;Cr&#65533;&#65533;&#65533;&#65533;w&#65533;u&#65533;v&#65533;&#65533;&#65533;&#65533;[&#65533;&#65533;&#65533;&#65533;+&#65533;&#65533;&#65533;G&#65533;.&#65533;&#939;&#65533;u&#65533;&#65533;c&#65533;=bb&#65533;&#65533;.h&#65533;s&#65533;&#65533;'&#65533;&#1482;&#1944;&#65533;&#551;	&#65533;\&#65533;]&#65533;&#65533;&#65533;'/}&#65533;To&#65533;&#65533;&#65533;&#65533;&#65533;C&#65533;6&#65533;&#65533;&#65533;&#65533;&#65533;u&#65533;&#65533;&#65533;VB&#65533;&#65533;_&#65533;&#65533;j&#7679;&#65533;:&#65533;&#65533;z&#65533;j&#684;&#65533;&#65533;O&#65533;&#65533;&#65533;.:&#65533;&#65533;&#65533;p&#65533;\&#65533;&#65533;&#314;&#65533;&#65533;E/&#1181;eh&#65533;&#65533;&#65533;M	&#65533;z&#65533;27&#65533;}fo&#65533;f&#65533;&#65533;&#65533;-&#65533; &#65533;&#65533;&#65533;R&#65533;&#65533;&#65533;gx&#65533;:e&#65533;&#65533; 1,&#65533;0Dt&#65533;>&#65533;0 Y&#65533;&#65533;d&#65533;&#65533; x0&#65533;@D&#65533;&#65533;&#65533;&#65533;&#65533;C&#65533;O4&#65533;&#65533;&#65533;&:Q&+b*&#65533;C&#65533;P&#65533;<Pz&#65533;&#65533;&#65533;(&#65533;! (O&#65533;j&#65533;&#65533;{\L&#65533;E&#65533;%~&#65533;sRz&#65533;vB &#65533;q&#65533;x&#65533;&#65533;Jn&#65533;&#65533;p&#65533;T&#65533;&#65533;IfjT&#65533;@O&#65533;&#65533;L&#65533;HB &#65533;F6R&#65533;&#65533;&#65533;&#65533;DEZ&#65533;&#1274;AJ&#65533;Nv`&#65533;s OT&#65533;&#65533;&#65533;&#453;o&#292;*&#65533;&#65533;&#65533;`&#65533;&#65533;&#65533;D&#65533;&#65533;&#65533;GH&#65533;$a"&#65533;&#65533;&#65533;&#65533;&#65533;F&#65533;&#65533;*&#65533;	&#65533;l&#65533;&#65533;&#65533;Y&#65533;,k&#65533;&#65533;&#65533;p&#65533;&#65533;%B&#65533;'&#793;*$&#65533;6a&#65533;J&#65533;R`&#65533;\&#65533;2e&#65533;BY6&#65533;&#65533;5&#65533;I4&#541;&#65533;&#65533;\&#65533;<&#65533;R&#65533;iu&#65533;9&#65533;'3P&#65533;&#903;)_*&#65533;t@&#65533;	&#65533;&#65533;t&#65533;&#65533;&#65533;&#65533;P!&#65533;S_&#65533;&#65533;&#361;Od9&#65533;&#65533;&#65533;'&#65533;3&#65533;C&#65533;&#65533;&#65533;&#65533;&#65533;&#65533;&#1042;J&#65533;&#65533;,>&#65533;I&#65533;Rat<&#65533;S@&#65533;H&#65533;&#65533;&#65533;&#65533;#&#65533;uZ&#407;,&#65533;&#65533;LJT&#65533;&#65533;&#65533;&#65533;&#65533;*Z&#715;&#65533;0&#65533;3&#65533;&#65533; &#65533;tO&#65533;5h&#65533;NP&#65533;&#65533;J*&#65533;m72&#65533;&#65533;JV"&#65533;1*e&#65533;>&#65533;&#65533;O&#65533;F&#65533; -&#65533;&#65533;
&#65533;&#65533;Tf&#65533;&#521;&#65533;&#65533;
H&#65533;G6+&#65533;`&#65533;"1(&#65533;&#65533;W|&#65533;T&#65533;O?Z&#65533;&#65533;(ue^&#65533; E&#65533;&#65533;&#65533;&#65533;'6&#65533;&#65533;J&#65533;`&#65533;a)[&#65533;V&#65533;&#65533;S&#65533;&#65533;M&#65533;Y&#65533;&#65533;N&#65533;&#65533;&#65533;&#65533;h&#65533;&#65533;8L&#65533;&#65533;n&#65533;"&#65533;)&#65533;I&#65533;&#65533;&#65533;&#65533;&&#65533;+&#65533; &#65533;&#65533;&#65533;PN&#65533;W0m&#65533;&#65533;P6i&#171;'%n&#65533;&#65533;%&#65533;&#65533;H&#65533;&#65533;&#65533;3&#65533;!&#65533;&#65533;<&#65533;P&#65533;&#65533;6&#65533;mAt&#65533;&#65533;&#65533;&\&#65533;#&#814;|&#65533;2&#65533;&#65533;i&#65533;&#428;&#65533;J&#65533;&#65533;&#1958;&#342;o&#65533;M&#65533;z&#65533;5&#65533;&#65533;X(M&#65533;~&#65533;&#65533;&#65533;>&#65533;>&#65533;-s&#65533;&#65533;&#65533;Q"80&#65533;I&#65533;&#38532;&#65533;N&#65533;&#65533;z&#65533;Z&#65533;&#290;&#65533;&#1242;&#65533;W&#65533;&#65533;&#65533;z'I&#65533;@&#65533;F&#65533;^M&#65533;&#65533;%&#65533;-&#65533;&#65533;+%&#65533;&#65533;/^0E&#65533;&#65533;&#65533;&#65533;^Hb&#65533;&#65533;&#65533;&#65533;&#65533;&#65533;&#65533;&#65533;&#65533;&#65533;&#65533;?&#65533;p&#65533;&#65533;&#65533;&#65533;&#65533;&#512;&#65533;2&#65533;&#65533;&#65533;
`i&#65533;x$<&#65533;&#65533;&#65533;,&#65533;vR&#65533;$?&#65533;)&#65533;&#65533;.&#65533;&#65533;&#65533;&#65533;&#65533;
 #&#65533;Yl&#65533;3&#65533;Ex&#65533;&#65533;T&#65533;W&#65533;/&#65533;BK&#65533;&#65533;&#65533;&#65533;&#65533;&#20244;Et&#65533;Q&#65533;&#65533;&#65533;&#65533;&#65533;A&#65533;^1&#65533;r&#65533;&#1247;L.JL&#65533;&#65533;1G&#65533;&#65533;&#65533;!AF&#65533;h&#65533;&#65533;$&#65533;&#65533;Y&#65533;f&#65533;O&#65533;)#&#65533;&Q&#65533;&#65533;B&#65533;&#65533;&#65533;}v&#65533;&#65533;F6CW&#65533;	&#65533;&#65533;&#65533;&#65533;&#65533;&#65533;~&#65533;&#65533;n&#65533;]i3'&#65533;&#65533;&#65533;tHX&#65533;&#1162;&#65533; &#65533;Vv&#65533;M&#65533;&#65533;&#65533;&#65533;&#65533;<&#65533;&#65533;&#65533;&#65533;'?y`L&#65533;&#65533;6v&#65533;=?&#65533;&#65533;&#44472;>sF&#65533;&#226;&#65533;&#65533;[&#1885;&#65533;q&#65533;<&#65533;f wL&#1846;&#65533;A&#65533;&#65533;-1|&#65533;&#65533;y+l&#65533;&#65533;Ip&#65533;&#65533;@J&#65533;&#65533;&#65533;>X&#65533;&#65533;&#65533;H^&#65533;&#65533;g&#65533;&#65533;x,&#65533;y&#65533;&#65533;&#65533;&#65533;z&#65533;&#65533;l&#65533;&#65533;&#65533;&#65533;z&#65533;&#65533;!'k&#65533;lPb}&#65533;&#65533;[&#65533;6&#65533;&#392;Y&#65533;&#1045;&#65533;&#65533;Z<&#856;=8&#65533;&#65533;7A&#65533;t &#65533;&#65533;&&#65533;q&#65533;5&#65533;&#65533;/k&#65533;&#65533;&#65533;\i2Y [&#65533;O&#65533;&#65533;D)&#65533;M &#65533;&#433582;m&#65533;@&#65533;&#65533;&#65533;&#34161;&#65533;%b&#65533; y9Cv&#65533;&#65533;&#65533;&#65533;"&&#65533;&#65533;z'&#65533;&#1645;&#65533;Q&#65533;%\&#65533;&#65533;R: &#65533;&#65533;&#65533;O&#65533;&#65533;P&#65533;&#65533;&#65533;59&#65533;	2&#65533;w\&#65533;&#666;&#65533;&#65533;_v&#65533;&#65533;&#65533;\&#65533;k&#65533;^Q~F&#65533;&#65533;&#65533;&#65533;&#65533;
8&#65533;&#65533;&#65533;&#65533;*e/{&#65533;&#65533;4&#65533;&#65533;&#65533;>&#65533;&#1021;&#65533;&#65533;&#65533;&#65533;Y&#65533;&#65533;&#65533;6gL&#1022;&#65533;&#65533;&#65533;&#65533;<&#65533;sixr&#65533;&#65533;&#65533;^&#443;
&#65533;&#65533;&#65533;&#65533;&#65533;&#65533;79&#65533;~&#65533;&#65533;&#65533;P_&#65533;&#65533;O&#65533;&#65533;9w&#65533;/>&#65533;]&#65533;&#65533;&#65533;1&#65533; &#65533;&#65533; &#65533;EAj&#65533;&#65533;&#65533;&#711;&&#65533;a;~&#65533;&#65533;7&p~&#65533;&#65533;~&#65533;7d9&#65533;]&o&#65533;&#65533;Vqn&#65533;Ei9^&#65533;v&#65533;&#65533;&#65533;&#65533; 0&#65533;1@&#65533;tu-&#65533;&#65533;y&#65533;&#65533;~&#65533;&#65533;&#65533;Rz&#65533;=5&#65533;~~o1EU&#65533;t&#65533;&#65533;sHU=6Pwv&#65533;v&#65533;&#65533;[#&#65533;<1&#65533;&#65533;C&#65533;&#65533;&#65533;{,&#65533;-&#65533;4&#65533;\c&#65533;&#65533;&#65533;1&#65533;tT&#65533;&#65533;|&#65533;&#65533;(&#65533;Us&#65533;9&#65533;?&#65533;DZ&#65533;7n&#65533;IOeH&#65533;O&#65533;R M &#65533;Mp&#65533;&#65533;%v$`&#65533;$&#1031;&#65533;&#65533;&#65533;	|Y&#65533;&#65533;F&#65533;&#65533;t)&#65533;M&#65533;&#65533;7I &#65533;=&#65533;\&#65533;3:&#65533;<&#65533;&#65533;&#65533;&#65533;&#65533;?&#65533;&#65533;^:WQ^O&#33252;&#65533;&#65533;(&#65533;&#65533;k0d&#65533;7M&#65533;6&#65533;K&#65533;rH&#65533;kE&#65533;N&#65533;2^&#65533;&#65533;&#65533;&#65533;x&#65533;S@5v&#65533;X&#65533;&#65533;&#65533;&#65533;&#65533;&#65533;7m&#65533;$&#65533;&&#65533;f&#65533;69&#65533;&#65533;7&#203;&#65533;&#65533;B&#65533;H&#65533;&#65533;w&#65533;g&#65533;&#65533;&#1543;&#65533;X&#65533;&#65533;&#65533;C&#65533;&#65533;h&#65533;&#65533;(K&#65533;k1&#65533;f&#65533;&#65533;&#65533;&#65533;H&#65533;&#65533;8&#65533;&#65533;HO&#65533;1&#65533;&#65533;8&#65533;&#65533;&#65533;&#65533;Y&#65533;~&#65533;&#65533;&#65533;rN&#65533;'=c&#65533;x|&#65533;r_d&#65533;&#65533;&#65533;&#65533;&#65533;&#65533;a&#65533;&#65533;&#65533;'&#65533;&#65533;&#65533;S q&#65533;&#65533;&#65533;3&#65533;}&#65533;HBRc&#65533;S&#65533;#&#65533;&#65533;B&#65533;.)Q&#65533;ZK&#65533;&#65533;8&#65533;&#65533; &#65533;	((qN&#65533;i&#65533;&#65533;s&#65533;I&#65533;&#65533;d(#&#65533;,&#1618;/9&#65533;&#65533;+&#65533; Y&#65533;&#65533;&#65533;bf&#65533;&#65533;&#65533;&#65533;&#65533;&#65533;&#65533;&#65533;B-&#65533;&#65533;&#65533;&#65533;8&#65533;&#65533;&#65533;Y&#65533;vcPw&#65533;&#65533;2h&#65533;&#65533;&#65533;hX&#65533;&#65533;xG&#65533;16&#65533;&#65533; &#65533;F&#65533;&#6656;nYG&#65533;J7Y>&#65533;f&#65533;3nt&#65533;@9&#65533;&#65533;iy&#65533;"Y&#65533;&#65533;&#65533;O&#65533;wJa&#65533;&#29185;4&#65533;;&#65533;G&#65533;&#65533;'&#65533;+&#65533;T&#65533;H&#65533;&#65533;&#65533;+5&#65533;a&#65533;&#65533;F&#65533;&#65533;&#65533;k&#600;fC&#65533;&#65533;&#65533;&#65533;8&#65533;&#65533;Ew&#65533;&#65533;&#65533;z&#65533;\&#65533;Y&#65533;eyoE1"&#65533;&#65533;&#65533;&#65533;(3,c;&#65533;2&#65533;&#65533;&#65533;&#65533;&#598;&#65533;&#13264;	&#65533;&#65533;'&#65533;f&#65533;`'%&#65533;&#65533;&#65533;&#65533;wC)b&#65533;&#65533;b8&#65533;&#65533;2&#65533;&#65533;R&#65533;&#65533;&#65533;&#585;&#65533;J&#65533;G&#65533;&#65533;&#65533;,&#65533;&#65533;&#65533;&#65533;&#65533;&#65533;A&#65533;Yy&#1607;X&#65533;&#65533;&#65533;@U!:gX3&#65533;d)&#65533;I1&#65533;y1&#65533;	&#65533;S79&#65533;&#65533;&#65533;&#30640;	&#65533;&#65533;sUn&#65533;&#65533;&#65533;&#65533;&#593;G&#65533;&#65533;&#65533;&#65533;b&#65533;&#65533;r&#65533;&#65533;&#65533;&#65533;/j1&#65533;&#65533;&#65533;&#65533;&#65533;&#65533;&#65533;&#65533;t&#65533;&#65533;&#65533;&#65533;1&#65533;2)Fm'&#65533;&#65533;&#1435;g&#65533;u&&#65533;y0&#65533;n/3&#65533;&#65533;&#65533;.Jd&#65533;)&#65533;&#65533;&#448;JD+&#65533;&#65533;&#65533;&#65533;&#65533;&#65533;&#65533;&#65533;&#65533;&#65533;&#65533;d&#65533;&#65533;e&#65533;77j&#65533;&#65533;&#65533;&#65533;&#65533;O&#65533;'&#65533;FAzu&#65533;&#65533;Oq!;&#65533;&#65533;&#65533;&#65533;&#65533;.z@&#65533;4`&#65533;FXw&#65533;XjR&#65533;K&#65533;5&#65533;	&#65533;aZ&#65533;&#65533;7&#65533;&#65533;8&#65533;f&#1475;+&#65533;e&#65533;&#65533;&#65533;&#65533;'&#65533;H&#65533;&#65533;sJz&#65533;&#65533;&#65533;&#65533;E&#65533;&#65533;&#65533;CW6TU&#65533;&#65533;H1&#65533;&#65533;&#65533;&#65533;Y=G&#65533;&#65533;&#65533;
&#65533;WQ=q&#1706;&#65533;&#65533;S#c&#65533;&#65533;&#65533;&#65533;&#65533;p@wg&#65533;wB&#65533;W&#65533;&#65533;&#65533;&#65533;e~&#65533;
&#65533;&#65533;z&#65533;&#65533;*&#65533;&#65533;&#65533;&#65533;&#65533;&#65533;&#65533;&#65533;&#65533;u&#65533;&#65533;i&#65533;&#65533;&#65533;h&#65533;&#65533;[&#65533;&#65533;D&#65533;&#65533;&#65533;&#65533;Y&#65533;z&#65533;&#65533;&#65533;&#65533;~&#65533;	&#65533;]Q&#65533;N&#39579;w7>Q&#65533;o&#65533;Y"&#65533;<wq&#65533;q
&#65533;&#65533;3&#65533;&#65533;&#65533;&#65533;&#65533;*09Bj&#65533;&#65533;tr&#65533;&#65533;7&#65533;&#65533;Z&#65533;&#65533;&#65533;&#1706;&#1609;&#65533;&#65533;u&#65533;9y`&#65533;i_&#65533;&#65533;W&#65533;&#65533;@
CJUu&#65533;F&#65533;&#65533;&#580;&#65533;wHKw}?&#65533;-&#65533;&#65533;?&#1134;&#65533;*&#65533;&#696;&#65533;&#65533;&#65533;H&#65533;*&#65533;" Y&#65533;&#726897;"g6 3&#65533;&#65533;&#65533;*P&#65533;$&#65533; f=8&#65533;&#65533;&#65533;&#65533;1+&#65533;3+&#65533;N&#65533;@a 	&#65533;p
&#668;&#65533;9K&#65533;&#65533;V%f`>&#65533;[&#65533;1&#65533;$&#65533;&#65533;d&#1130;&#65533;G_&#65533;&#65533;_-[&#65533;jV2&#65533;&#65533;&#65533;z&#65533;&#65533;&#65533;&#65533;&#65533;&#65533;B&#65533;v&#65533;q9&#65533;&#65533;$T&#65533;&#65533;&#65533;"&#65533;UB.&#65533;&#65533;k&#65533;&#65533;G&#65533;&#1847;6&#65533;5&#65533;&#65533;$&#65533;&#65533;&#65533;&#65533;&#65533;&#65533;&#151;&#65533;D&#439;&#65533;&#1284;&#65533;&#65533;a&#65533;f&#65533;&#65533;&#65533;r&#65533;&#65533; &#65533;&#65533;&#65533;D&#65533;&#65533;&#65533;&#730;&#65533;
SX&#65533; &#65533;z}&#65533;&#65533;&#65533;Q&#65533;&#65533;@&#65533;&#65533;&#65533;	&#65533;YGiTre&#65533;&#65533;&#65533;"|(&#65533;&#65533;2&#65533;+*(m&#757;$1&#65533;{&#65533;^ &#65533;J&#65533;&#65533;	z&#65533;&#65533;&#65533;&#65533;&#65533;&#65533;&#65533;&#65533;f{&#65533;H`	h&#65533;&#65533;&#65533;98&#65533;&#65533;&#65533;{&#65533;J&#65533;&#65533;&#65533;&#65533;%&#65533;&#65533;P&#65533;&#65533;&#65533;9y&#65533;&#65533;&#65533;&#65533;&#65533;&#65533;&#65533;(&#65533;3c&#65533;&#65533;H&#65533;&#65533;tC"&#65533;&#65533;&#65533;&#65533;g&#65533;&#65533; &#65533;&#65533;3&#65533;&#65533;&#65533;[&#65533;IQ&#65533;Q&#65533;&#65533;&#65533;H!&#65533;&#65533;p&#65533;	&#65533;&#65533;&#65533;&#65533;&#65533;&#65533;&#65533;'&#65533;
B~&#65533;&#65533;4^,&#65533;L&#65533;&#65533;&#65533;&#65533;p&#65533;'l&#65533;&#65533;&#65533;&#2097;xp	&#1370;&#65533; &#65533;&#65533;_>GU&#65533;&#65533;&#65533;&#65533;&#65533;h&#65533;&#65533;&#65533;U&#65533;&#65533;&#65533;{&#65533;9,&#65533;5&#65533;	&#65533;m&#65533;&#65533;&#65533;&#65533;I&#65533;	&#65533;&#65533;apn&#65533;&#65533;7&#65533;&#65533;Y&#65533;&#65533;j&#65533;&#65533;&#65533;P&#65533;pavp&#65533;^&#65533;
N &#65533;T&#65533;&#65533;&#65533;@&#1290;	&#65533;&#65533;~H;&#65533;&#65533;&#65533;;&#65533;&#65533;E}#&#65533;&#65533;|&#65533;&#65533;l&#65533;&#65533;P&#65533;<4@fXWE4&#65533;&#65533;&#65533;&#65533;&#65533;&#65533;&#65533;k&#65533;&#65533;&#65533;f<&#65533;R1&#65533;&#65533;&#65533;&#65533;&#65533;i&#65533;,&#65533;A&#65533;&#208;r&#65533;&#65533;&#1725;&#65533;L&#65533;@|&#65533;`&#65533;&#65533;&#65533;&#65533;\&#65533;&#65533;&#65533;X&#65533;G&#65533;C&#65533;&#742;&#65533;o&#65533;y~&#65533;&#65533;&#65533;&#65533;&#65533;H&#516;&#65533;&#65533;P&#65533;&#65533;Mq&#65533;(&#309;-&#65533;k&#65533;&#65533;&#65533;&#65533;&#65533;&#314;~&#65533;&#65533;&#65533;'&#65533;V!&#769;[&#797;&#65533;&#65533;&#65533;x&#65533;&#1285;&#65533;RS%V`&#65533;`&#1037;&#65533;X&#65533;l&#65533;&#65533;&#65533;&#65533;&#65533;&#65533;&#65533;O&#65533;	?q&#65533;&#65533;\R&#65533;<<&#65533;&#65533;&#65533;&#65533;T&#65533;P6\&#65533;xa&#65533;L&#65533;&#65533;&#65533; &#65533;,&#65533;&#65533;&#65533;&#749;`&#65533;G&#65533;&#65533;]P&#65533; &#65533;&#65533;&#65533;&#65533;&#65533;&#65533;	s&#65533;&#65533;&#65533;6&#65533;&#65533;*&#65533;&#65533;B&#65533;&#65533;&#65533;bo&#65533;&#65533;al}&#866;t&#65533;<&#65533;&#65533;k%&#65533;hf@%&#65533;&#65533;&#65533;&#65533;&#65533;&#65533;lI4&#65533;&#65533;&#65533;*7&#65533;&#65533;BZ@^-<&#65533;&#65533;&#65533;&#65533;&#65533;s&#65533;&#144;&#65533;&#65533;E}(Pm&#65533;?&#65533;&#65533;&#65533;&#325;q&#65533;&#65533;e`.&#65533;	&#65533;Ka&#152;<&#65533;&#65533;&#65533;&#830;u1&#65533;p&#1542;&#65533;&_&#65533;&#65533;&#65533;F&#65533;Ek&#65533;&#65533;&#65533;\&#65533;
X&#65533;,{&#65533;&#65533;dM&#65533;YQ[@y-&#65533;&#65533;Z&#1288;&#65533;&#65533;f&#1165;f&#65533;j&#65533;&#1425;&#65533;&#65533;3&#65533;o&#65533;A-&#65533;R&#65533;&#65533;&#65533;rw\P&#65533;&#65533;&#1139;'&#65533;&#65533;P&#65533;v@&#862;}&#288;&#65533;f&#65533;]&#65533;&#65533;&#1548;&#65533;x&#65533;K&#65533;&#65533;&#273;%)&#402;&#65533;E&#65533;&#65533;n&#65533;&#65533;&#65533;&#65533;&#65533;P&#2013;&#65533;&#65533;8s&#65533;W&#65533;&#65533;Ep &#65533;#&#65533;&#65533;&#65533;&#65533;&#65533;,:&#65533;&#65533;='&#65533;&#65533;&#65533;&#65533;&#65533;&#65533;;&#65533;&#65533;;~XR&#864;]&#65533;p&#65533;&#65533;&#65533;]'&#65533;P&#65533;&#65533;7&#65533;&#65533;Q;_&#65533;|&#65533;|@&#415;&#65533;|&#65533;f&#65533;&#65533;&#65533;b&#65533;&#65533;}&#65533;L&#65533;&#65533;&#65533; &#65533;v:&#65533;f&#65533;%&#65533;&#65533;V&#65533;&#65533;&#65533;_&#65533;&#65533;A&#65533;b&#65533;|&#65533;&#65533;&#65533;	&#65533;|&#65533;/&#65533;&#65533;`&#65533;;&#517;&#65533;&#65533;Z&#65533;
jq&#1633;C&#65533;&#65533;&#65533;&#65533;&#65533;&#65533;E&#65533;&#65533;X&#65533;&#65533;&#65533;&#65533;&#65533;&#65533;|&#65533;&#65533;&#65533;]&#65533;&#65533;`n&#65533;&#65533;&#65533;&#65533;&#65533;m&#65533;3&#65533;D&#65533;u&#65533;&#65533;&#65533;&#65533;&#65533;0
}0&#65533;tN&#65533;=&#65533;&#65533;x&#65533;&#65533; ~.{~&#65533;&#65533;&#65533;0q&#65533;&#65533;&#65533;&#65533;Dq&#65533;\&#65533;f&#65533;0\&#65533;&#65533;s&#65533;c&#65533;:&#65533;&#65533;&#2045;?D&#65533;&#65533;S&#65533;&#65533;<q&#65533;&#65533;&#65533;l&#65533;?
&#65533;l &#65533;mn&#65533;&#65533;&#65533;@&#229;&#65533;&#65533;&#65533;&#65533;m[^&#65533;&#65533;&#65533;e&#65533;&#65533;c&#65533;&#65533;-&#65533;QQ&#65533;A&#28688;u&#65533;} &#65533;r^&#65533;P&#65533;`&#65533;A&#65533;bL{G&#65533;Tn&#65533;&#1929;1>&#65533;v!&#65533;o&#65533;&#65533;&#65533;&#65533;^6ni&#65533;&#65533;&#65533;&#65533;B&#65533;	&#65533;&#65533;&#65533;&#65533;
n&#65533;&#65533;o&#65533;&#65533;&#65533;^&#65533;&#65533;&#65533;&#59616;&#65533;n	&#65533;P&#65533;k&#65533;a	&#1786;&#65533;&#65533;&#65533;&#65533;U&#65533;{&#65533;&#65533;I&#65533; &#65533;&#65533;1:&#65533;&#65533;&#65533;?q&#65533;=&#65533;	&#65533;&#65533;&#65533;&#65533;>&#65533;&#65533;.&#65533;-&#65533;vp&#65533;&#65533;6M&#65533;n&#65533;&#65533;.&#65533;&#65533; 	_&#65533;&#65533;:&#65533;
n&#65533;p!&#65533;&#281;&#65533;b/&#65533;&#65533;&#65533;_&#65533;&#65533;^&#65533;/&#65533;:&#65533;&#65533;
&#65533;&#65533;&#65533;J1&#65533;d&#65533;&#65533;<&#65533;o&#65533;&#65533;H&#65533;&#65533;&#65533;&#65533;&#1677;&#65533;)/Y&#65533;&#1896;&#65533;0&#65533;&#65533;&#65533;&#203;&#1532;&#65533;&#65533;5&#65533;&#65533;0
&#65533;.&#65533;9/&#65533;&#65533;
^&#65533;&#65533;i}&#65533;.V&#65533;I&#65533;&#747;0&#65533;&#1182;&#65533;&#65533;&#65533;&#65533;&#65533;&#65533;R/&#65533;vAd~&#65533;&#65533;&#65533;Z&#65533;3&#65533;6&#65533;_&#65533;9&#65533;&#65533;sZ&#65533;&#65533;{!k`&#65533;L&#65533;&#65533;Y&#65533;&#65533;&#65533;&#65533;&#65533;R&#65533;4N&#65533;5&#65533;&#65533;&#65533;&#65533;&#65533;@&#65533;&#65533;&#65533;&#65533;Wq&#65533;`&#65533;R
&#65533;&#65533;@>&#65533;&#65533;&#65533;&#65533;&#65533;&#65533;?&#65533;&#65533;_&#65533;&#65533;&#65533;&#65533;Nd[&#65533;&#65533;&#45065;L&#65533;&#65533;f&#65533;&#65533;&#65533;&#65533;?q&#65533;q&#65533;&#65533;&#65533;&#65533;&#65533;&#65533;&#65533;~&#65533;&#65533;&#65533;I-&#65533;p/=
N&#65533;(mb&#65533;&#65533;&#65533;&#65533;o&#65533;~&#65533;&#65533;&#65533;&#65533;&#65533;&#65533;"&#65533;&#65533;&#65533;&#65533; &#65533;&#65533;&#65533;oO&#65533;}A&#65533;P&#65533;&#65533;D&#65533;&#65533;%!o.&#65533;&#1087;&#65533;&#65533;1&#65533;R&#65533;&#65533;A&#65533;	.d&#65533;&#65533;&#65533;C&#65533;%&#65533;E&#1122;D&#65533;5n&#65533;&#65533;&#65533;&#65533;G&#65533;!E&#65533;$Y&#65533;&#6480;&#65533;L&#65533;d)q&#65533;K&#65533;&#65533;b&#668;Y&#65533;&#65533;&#854;9G&#65533;&#65533;&#65533;G&#65533;O&#65533;A&#65533;%Z&#65533;e&#65533;U&#65533;m&#65533;&#65533;R&#65533;Q&#65533;&#65533;&#65533;&#65533;Z&#65533;&#65533;U&#65533;Y&#65533;R5x&#65533;=&#65533;a&#65533;$&#65533;&#65533;`&#65533;i&#65533;&#65533;a[Fa&#65533;0o&#65533;&#65533;4&#65533;&#65533;M&#65533;&#65533;&#65533;&#1544;&#65533;_&#65533;+&#65533;&#65533;&#65533;&#65533;Ee`&#65533;/&#65533;&#65533;&#65533;&#65533;&#65533;|[&#65533;"&#65533;&#65533;w-&#65533;6&#65533;B&#65533;&#65533;&#65533;&#65533;&#65533;M&#65533;:,&#65533;t&#65533;Nc&#65533;f&#65533;&#65533;c&#65533;rOOT{&#65533;&#65533;&#49494;&#65533;&#65533;&#65533;&#65533;;q&#28119;e&#65533;&#65533;[&#65533;g&#65533;&#65533;&#65533;&#65533;_&#65533;J?!&#65533;
&#65533;m&#65533;&#1021;&#65533;;&#65533;[&#65533;&#65533;&#65533;&#65533;&#65533;&#65533;9[&#558;y&#65533;&#29551;g&#65533;}&#65533;&#65533;S&#610;E&#65533;&#793;&#65533;&#65533;&#65533;w&#65533;1&#65533;&#65533;h&#65533;>:&#65533;&#65533;&#65533;,r&#493;&#65533;v&#65533;n?&#65533;&#65533;s&#65533;&#65533;na&#65533;)H&#65533;&#65533;7^4Ra&#65533;	*&#4807;\&#65533;$&#368;#&#65533;&#65533;m&#65533;[pD&#65533;c&#65533;E&#65533;&#65533;&#65533;BF&#65533;tQe,&#65533;&#65533;&#516;$X&#65533;&#65533;&#65533;&#65533;Z
F&#65533;&#65533;S&#65533;$&#65533;Q2I%&#65533;&#1677;&#65533;&#65533;&#65533;&#65533;=*&#65533;&#65533;&#1184;&#65533;&#65533;+&#1142;&#65533;plH&#65533;+&#65533;$,L&#65533;&#65533;&#65533;!&&#65533;l&#65533;L6-&#65533;&#65533;M8&#65533;s&#65533;&#65533;-&#65533;&#65533;&#711;8l&#65533;&#65533; &#65533;&#65533; )&#65533; &#65533;:3&#65533;&#899;&#65533;&#65533;&#65533;lOF&#65533;&#65533;&#65533;&#65533;G&#65533;&#65533;&#65533;&#65533;]&#65533;O,&#65533;&#65533;L&#65533;&#65533;&#65533;S&#65533;&#1451;n&#65533;B&#65533;$T&#65533;&#65533;d6&#65533;Z&#65533;T1&#65533;&#65533;&#65533;lTk-	R\&#65533;&#65533;&#65533;V&#65533;N&#65533;&#65533;$U&#65533;dU&#65533;@&#65533;&#65533; Dc&#65533;&#65533;&#65533;_&#65533;u&#65533;=g&#65533;e&#65533;&#65533;aY&#65533;&#65533;W_r&#65533;i&#65533;U&#65533;Ji&#65533;&#65533;Yj[&#65533;&#65533;&#65533;l&#65533;Ke&#397;&#65533;&#65533;p&#1909;H&#65533;&#65533;&#65533;L&#65533;!E&#65533;}&#65533;&#65533;&#458;{&#65533;&#65533;&#65533;J&#65533;t&#65533;N\&#65533;A&#65533;&#65533;Q#&#65533;U!}&#65533;&#65533;&#65533;&#65533;t&#65533;&#65533;=&#65533;&#65533;M&#65533;&#65533;-&#65533;Sg&#65533;t'&#65533;&#65533;&#65533;c&#65533;&#65533;CY&#65533;tW6&#65533;&#65533;x&#65533;&#65533;&#65533;&#65533;&#65533;&#65533;`&#65533;s&#65533;yg&#65533;z"&#65533;'&#65533;<F&#65533;&#65533;y6&#65533;&#65533;&#1928;&#65533;e&#65533;z&#65533;@&#1675;W&#65533;~zj&#65533;&#65533;&#65533;&#65533;&#65533;^&#65533;	&#65533;zk&#65533;&#65533;F9k&#65533;&#65533;{l&#65533;&#65533;&#65533;&#65533;V{mW&#65533;v&#65533;m&#65533;&#65533;&#65533;5n&#65533;&#65533;&#65533;&#65533;&#65533;&#65533;{o&#65533;uR&#65533;&#65533;|p&#65533;:%&#65533;p&#65533;&#65533;L&#65533;@w&#65533;q&#65533;#&#65533;|r&#65533;+&#65533;&#65533;r&#65533;3&#65533;|s&#65533;;&#65533;&#1803;^Bg&#65533;&#65533;&#65533;K7T&#65533;G?}u&#65533;;&#65533;&#65533;u&#65533;c&#65533;&#65533;&#65533;&#65533;k&#65533;&#1911;&#65533;s&#65533;&#65533;o&#65533;&#65533;&#65533;&#65533;C~x&#65533;M&#65533;&#376;&#65533;W>&#65533;=&#65533;w&#65533;yE:B&#65533;R&#65533;&#65533;&#65533;z&#65533;&#65533;~{&#65533;&#65533;&#65533;{&#65533;&#65533;|&#65533;&#65533;7&#65533;|&#65533;&#65533;W}&#65533;&#65533;w&#65533;}&#65533;&#65533;~&#65533;&#65533;&#65533;>&#65533;"&#65533;&#65533;&#65533;&#65533;&#65533;(&#65533;& !&#65533; O ,s ` &#65533;&#65533;  &#65533; &#65533;H&#65533;&#65533;&#65533;&#65533;*\&#560;&#65533;&#199;#J&#65533;&#65533;&#65533;&#65533;&#331;3j&#65533;&#561;&#65533;&#463; C&#65533;I&#65533;&#65533;&#595;(S&#65533;\&#626;&#65533;&#727;0c&#65533;t(&#65533;&#65533;&#859;8s&#65533;&#65533;&#627;&#65533;&#991;@C2J&#65533;&#65533;&#1123;H&#65533;*]&#692;&#65533;P&#65533;G&J&#65533;J&#65533;&#65533;&#1387;X&#65533;j&#65533;&#693;&#65533;&#1519;`&#202;K&#65533;&#65533;&#1651;h&#1258;]&#758;&#65533;&#1768;&#65533;&#669;K&#65533;&#65533;&#1915;xUZ&#65533;&#759;&#65533;&#2047;&#65533;&#65533;&#65533;Z&#133;&#65533;&#65533;&#65533;+^&#824;&#65533;&#65533;&#65533;X(&#65533;&#65533;&#728;3k&#65533;&#65533;Ya`T&#65533;L&#65533;&#65533;&#65533;&#1256;SG&#65533;&#65533; &#65533;&#65533;$&#65533;c&#734;M&#65533;v[8x P&#65533;&#65533;&#65533;&#65533;&#65533;&#65533;&#65533;0C&#65533;T,A2&#65533;&#65533;&#65533;&#65533;&#1059;&#65533;|x#&#65533;&#65533;&#65533;<zK&#65533;&#957;&#65533;w&#65533;k4&#65533; &#1664;a%J&#65533;&#65533;_&#1022;=P&#65533;&#65533;&#65533;'&#65533;&#65533;&#65533;&#65533;&#65533;&#65533;&#45563;&#65533;&#65533;&#65533; &#65533; E&#65533;&#65533;&#1985;&&#65533;&#65533;e*,@r&#65533;`&#65533;&#65533;Vh!ET&#65533;h&#65533;!&#65533;&#1799;&#65533;&#65533;&#65533;Xw )tx&#65533;,&#65533;8&#65533;E&#65533;@&#65533;3&#18466;&#65533;8&#65533;7&#65533;&#65533;&#65533;w&#65533;&#65533;@&#65533;_F &#65533;p
'`&#65533;&#65533;8&#65533; <X`&#65533;BViej&#65533;H"&#65533;&#65533;&#65533;&#65533;lS&#65533;C&#65533;^&#65533;&#26294;&#65533;&#1061;&$	&#65533;s&#65533;YC&#65533;#&#65533;w&#65533;&#65533;&#65533;&#65533;&#30693;&#65533;	&#65533;&#65533;&#65533;i(&#65533;d&#65533;&#1473;&#65533;&#65533;]&#65533;&#65533;?NH%&#65533;&#65533;V&#65533;U&#65533;1&#65533;I&#65533;_&#65533;&#1892;&#65533;&#65533; &#65533; &#65533;&#65533;&#65533;&#65533;&#65533;&#65533;&#65533;FTr&#65533;)&#65533;&#65533;&#65533;&#65533;&#65533;&#65533;&#65533;5 &#65533;|J&#65533;&#65533;&#65533;&#65533;J&#65533;&#65533;&#65533;&#65533;`&#17499;&#65533;&#46538;&#65533;y&#65533;&#65533;&#65533;&#65533;&#65533;&#65533;j&#65533;&#65533;&#65533;FvF&#65533;u&#65533;"@A}&#65533;B+&#65533;H;h&#65533;q&#65533;{&#65533;&#65533;&#65533;&#65533;9+&#65533;&#65533;^f&#65533;&#65533;&#65533;6p'&#65533;&#65533;&#65533;k&#65533;&#65533;&#65533;&#65533;r&#65533;k&#65533;h&#65533;&#65533;h&#65533;Q"&#65533;&#65533;&#65533;&#65533;&#65533;@,&#65533; C|&#65533;&#65533;J&#65533;&#65533;a]&#65533;&#65533;&}x&#65533;&#65533;&#65533;&#65533;V&#65533; q&#65533;$H<1&#65533;/|&#65533;&#65533;g&#65533;&#65533;&#65533;&#65533;	&#65533;z&#65533;&#65533;@&#65533; m&#65533;#&#65533;L&#65533;&#65533;&#65533;:&#65533;p&#65533;&#65533;L&#65533;&#65533;knX&#65533;&#65533;8W&#65533;&#65533;&#65533;<&#65533;&#65533;2l?S&#1603;&#65533;&#65533;Hw}&#65533;&#65533;&#65533;>mm&#65533;&#65533;\D&#65533;&#65533;&#1586;&#65533;&#65533;&#65533;&#65533;&#65533;&#65533;	&#65533;<&#65533;&#65533;P&#65533;m(}h&#65533;&#65533;&#1679;&#65533;&#65533;&#65533;w&#65533;&#65533;&#65533;M&#65533;&#65533;v:&#65533;yT&#65533;=&#65533;&#65533;&#65533;&#2000;+&#65533;&#65533;&#1795;&#65533;]&#65533;&#65533;@$&#65533;\	&#65533;&#65533;&#65533;-&#65533;&#65533;.&#65533;&#65533;0.}&#65533;&#65533;&#65533;|9&#65533;&#65533;&#576;u&#65533;&#65533;&#65533;&#65533;&#65533;&#65533;&#65533;wz&#65533;e0&#666;c,;&#65533;&#65533;sF&#65533;&#65533;&#65533;&#65533;&#58425;  &#65533;1/}~&#65533;#&#65533;n&#65533;&#65533;?&#65533;h&#65533;&#65533;?&#65533;&#65533;&#65533;&#65533;l&#65533;&#65533;&#65533;G&#65533;&#65533;	?&#65533;&#65533;&#65533;9=&#65533;&#65533;&#65533;[&#65533;:o&#65533;og&#1359;&#65533;&#65533;&#65533;&#65533;6&#65533;6&#65533;&#1979;&#65533; c;&#65533;&#65533;&#65533;|&#65533;&#65533;&#65533;cZ&#65533;&#65533;&#65533;@&#65533;&#65533;&#65533;%&#65533;!&#65533;0y&#65533;SS&#1211;=]&#65533;|!g&#65533;&#65533;&#65533;&#65533;&#65533;&#65533;gJ&#65533;A^&#65533;1M&#65533;&#65533;0\O&#65533;&#65533;&#65533;>&#65533;lN&#65533;8z&#65533;&#65533;OC&#65533;&#65533;&#65533;'("&#65533;&#65533;w7&#65533;&#65533;&#65533;&#65533;~&#65533;~"&#65533;&#65533;9F&#65533;*RQFX&#65533;&#65533;jd#p&#65533;g)&#65533;&#65533;;&&#65533;2b&#65533;U&#65533;&#1672;&#65533;&#65533;H&#65533;Di&#65533;&#65533;)&#65533;&#65533;8&#65533; &#65533;EO&#65533;&#1600;&#65533;8&#65533;>&#65533;&#65533;&#65533;vT&#738;&#65533;&#65533;&#65533;&#65533;$D&#65533;(&#65533;&#65533;&#65533;&#65533; 
&#65533;`&#65533;&#1218;&#65533;}&#65533;&#65533;d&#65533;"M&#65533;&#65533;
&#65533;&#65533;T&#65533;&#65533;&#65533;&&#65533;&#65533;&#65533;B6&#1167;&#65533;&#65533;#&#65533;&#65533;4V&#65533;&#65533;&#65533;Oi&#65533;&#65533;E7&#65533;DV &#65533;&#997;&#65533;&#65533;zA	J0&#65533;b~&#65533;A&#65533;L&#65533;2&#65533;9S&#65533;,g&#65533;&#65533;H&#65533;Q&#65533;k&#65533;t&#65533;&#65533;0&#65533;]&#65533;&#65533;m&#1025;&#65533;pkT&#65533;D&#65533;:&#65533;&#65533;N&#65533;Q&#65533;hA&#65533;B&#65533;&#65533;=&#65533; cz&#65533;&#65533;&#65533;M&#65533;L@&#65533;&#10019;
&#65533;&#65533;&#65533;3&#65533;m&#65533;B&#65533;L|JSE1&#65533;@1i&#65533;&#65533;&#594;&#65533;&#65533;&#65533;&#65533;&#65533;v&#65533;&#65533;p`&#65533;@&#1170;&#65533;&#1316;5&#65533;&#65533;&#65533;R&#65533;&tT)::&#65533;$&#65533;Mh&#65533;&#65533;B8;&#65533;Gam&#65533;&#65533;#m\&#1414;J&#1314;&#65533;t7HE&#65533;&#65533;:&#65533;N&#65533;< #P-qD&#65533;j:H2(%O&#65533;'#&#65533;&#65533;!&#65533;&#65533;X&#65533;*T&#65533;&#65533;&#65533;hE+Im&#65533;&#65533;|N&#65533;&#65533;6&#65533;&#65533;&#65533;&#65533;V&#65533;n&#65533;}&#65533;&#65533;&#65533;&#65533;&#65533;D&#65533;&#65533;5&#65533;eMk`&#1546;&#65533;#&#65533;&#65533;&#65533;A&#65533;&#65533;&#65533;(&#52112;&#65533;
&#65533;&#65533;&#65533;x&#65533;&#65533; pf]&#65533;&#65533;-*&#65533;>&#65533;&#65533;$w&#65533;&#65533;&#551;hv&#65533;l&#65533;&#65533;%"v&#65533;&#65533;=&#65533;,'TI&#65533;&#65533;&#947;v<&#128;*W4&#65533;&#65533;ZT;h&#65533;mlW&#65533;%$&#65533;N&#65533;&#65533;Q&#65533;X:>pb2&#65533;&#65533;p&#65533;&#65533;[&#65533;  &#65533;,&#65533;L&#65533;D&#65533;&#65533;q&#65533;&#65533;&#65533;&#65533;&#65533;&#65533;t&#65533;&#65533;&#65533;&#65533;~&#65533;A#)S&#65533;s}&#65533;n%7(&#65533;&#65533;&#65533;&#65533;Eo&#65533;H&#65533;&#65533;&#65533;4&#65533;&#65533;&#65533;&#65533;1!d&#65533;&#65533;b&#65533;HK&#65533;}&#65533;P&#65533;&#65533;f9,&#65533;ij`&#65533;tW&#65533;&#65533;&#65533;&#65533;&#65533;&#65533;#?&#65533;_&#65533;&#65533;&#65533;&#65533;&#65533;&#65533;yl&#65533;y&#65533;&#65533;&#65533;G&#65533;&#65533;ptrdA&#65533;]DV{,1&#65533;8&#65533;&#65533;&#65533;&#961; &#65533;cSr&#65533;&#1805;&#65533;&#65533;>&#138;&#61260;hc&#65533;&#65533;&#65533;:&#26899;#I*&#65533;&d&#65533;"&#65533;@&#65533;I_&#65533;&#65533;t#3&#1293;G&#65533;(&#65533;FX&#65533;B&#65533;&#65533;[&#65533;P&#65533;&#65533;&#65533;+&#65533;&#65533;s&#65533;CB&#65533;&#65533;&#65533;f&#65533;LM&#65533;&#65533;/&#65533;0&#65533;1&#65533;&#65533;r&#65533;6&#65533;%&#65533;&#65533;81<&#65533;&#65533;t&#65533;Yc&#65533;&#65533;`CW&#65533;&#65533;&#65533;P&#65533;k&#65533;0&#65533;&#65533;&#65533;Q&#65533;'&#65533;&#65533;&#65533;&#65533;LI?&#1048;|2l&#65533;0&#65533;'&#65533;n&#65533;]&#65533;&#65533;] &#65533;ds&#65533;gM&#65533;I&#65533;&#65533;&#65533;!&#65533;&#65533;9S&#65533;M+&#65533;y{b&#65533;&#65533;C&#65533;.&#65533;&#65533;@&#65533;&#65533;&#65533;&#65533;&#65533;&#65533;&#65533;^{&#65533;'&#65533;4l&#65533;&#65533;Ae&#65533;O&#65533;9>2j&#65533;L&#65533;&#65533;<&#65533;&#222;&#65533;&#65533;&#65533;&#65533;&#433;Lf&#65533;hd&#65533;Z&#65533;&#65533;&#65533;`Go&#65533;&#65533;&#65533;<&#1575;7&#65533;&#629;&#65533;&#65533;	&#65533;'cw&#65533;	&#65533;&#65533;wZ&#65533;-&#65533;&#65533;J&#1276;&#65533;&#537;<X&&#65533;(p&#65533;N&#65533;&#65533;+VK&#65533;1&#65533;S&#65533;&#65533;&#65533;C&#65533;6&#65533;c&#65533;A&#65533;&#65533;&#65533;&#1454;&#65533;&#65533;&#65533;&#65533;1@Qy<&#65533;#N&#1082;&#65533;_&#65533;&#65533;&#65533;&#432;~&#65533;&#65533;&#65533;&#65533;&#65533;N&#65533;&#65533;3w&#65533;&#65533;_&#65533;&#65533;&#65533;&#65533;&#65533;V&#65533;&#65533;a&#65533;&#65533;I&#65533;&#65533;K	&#65533;&#65533;&#65533;&#65533;+&#65533;&#65533;C&#65533;&#65533;s&#65533;A-ps&#65533;&#65533;&#65533;&#65533;&#65533;&#65533;&#65533;!&#65533;&#65533;&#65533;Y&#178;@J&#65533; ./&#411;F>&#65533;@&#65533;&#65533;u&#65533;&#65533;&#65533;Bp&#65533;&#65533;4&#65533;'a&#65533; ${&#65533;`&#65533;&#65533;&#65533;$&#65533;&#65533;&#65533;Np&#65533;Gp&#65533;&#65533;&#65533;&#65533;lI&#368;u&#65533;&#65533;
&#65533;%yR&#65533;p&#65533;'&#65533;&#963;&#65533;&#65533;+x&#65533;s&#65533;V&#65533;-&#65533;]&#65533;&#65533;&#65533;#(=&#65533;(&#65533;e&#65533;>&#65533;G^&#65533;&#65533;&#65533;&#959;&#65533;AV&#65533;Y0&#65533;v&#65533;&#65533;&#65533;&#65533;on&#65533;e4.&#65533;&#65533;&#65533;&#65533;&#65533;o&#65533;p&#65533;F&#5015;&#65533;&#65533;&#65533;j&#65533;&#65533;[_&#1469;&#65533;&#65533;&#65533;Cl,&#65533;&#1474;&#65533;&#65533;&#1317;&#65533;l&#65533;&#1977;&#65533;&#65533;&#65533;&#65533;&#65533;O&#65533;Fh&#65533;~v&#65533;~&#65533;'}&#65533;z2H&#65533;V|"u&#65533;&#65533;N&#65533;&#1076;,&#65533;q]]&#65533;o&#65533;' wA&#65533;Fy&#65533;&#65533;&#65533;2Dg&#65533;&#65533;JR&#65533;|4l&#65533;&#65533;UaeTI&#65533;T2xP
&#65533;a^&#65533;C&#65533;&#65533;{&#65533;htz&#65533;B&#65533;&#65533;&#65533;x\&#65533;[&#65533;!|x&#65533;m-&#65533;0&#65533;&#65533;W&#65533;EXc&#65533;&#65533;&#65533;#&#65533;`* oA(&#65533;w&#65533;'pIg0@&#65533;&#65533;&#65533;!&#65533;]&#65533;DK`&#65533;y&#65533;t[&#65533;!#0pY%QO&#65533;&#65533;r8&#65533;&#65533;&#65533;F88&#65533;&#65533;&#65533;?$Q2I&#65533;d6%_(ah]&#65533;&#65533;.&#65533;So&#65533;@&#65533;h&#65533;&#65533;&#65533;W&#65533;&#65533;Wn2,F&#65533;&&#65533;5&#65533;}&#65533;m&#65533;p&#65533;S~xC&#65533;&#65533;9&#65533;2&#65533;&#65533;&#65533;f;&#65533;&#65533;`S5LU|&#65533;&#65533;r&#65533;t&#65533;p&#65533;(&#65533;&#65533;h'&#65533;'t}&#65533;b&#65533;&#65533;^0yoR-I&#65533;|U&#65533;i&#65533;X g]&#65533;&#65533;3&#65533;%z&#65533;&#65533;x&#65533;&#65533;R`i&#65533;&#65533;{ZB9&#1448;tr&#65533;?&#65533;z&#65533;&#65533;%&#65533;&#65533;&#65533;8"&#65533;&#65533;E&#65533;&#65533;}&#65533;&#65533;&#65533;Y&#65533;Y^&#65533;[&#65533;&#65533;&#65533;&#65533;&#65533;e&#65533;x&#65533;&#65533;&#65533;1$&#65533;o&#65533;v&#65533;&#65533;_&#65533;D&#65533;H@&#65533;U4&#65533;&#65533;J&#65533;(,'&#513;&#65533;&#65533;&#65533;JF&#65533;&#65533;&#65533;e$+&.D}&#65533;;&#65533;>&aiB.&#65533;E%&#1128;X&#65533;8Y&#65533;&#65533;`&#65533;&#65533;9m4'&#65533;&#65533;&#65533;&#65533;,&#65533; &#65533;&#65533;&#65533;&#65533;vd&#65533; &#65533;!&#65533;,&#65533;xI&#565;&#65533;E.&#65533;&#65533;i<61"{mvF&#65533;l&#65533;a|&#65533;x&#65533;(Q &#65533;mX&#65533;G&#65533;\y&#65533;&#65533;M#y,&#65533;&#385;Y&#65533;Fs&#65533;&#65533;7&#65533;"&#65533;&#65533;g&#65533;q&#65533;&#1173;t&#38267;r:#1&#65533;&#65533;&#65533;qe&#65533;ZhY$Ndwv&#65533;&#65533;&#65533;]&#65533;&#65533;KQ&#65533;&#65533;w&#65533;&#65533;b&#65533;&#65533;&#65533;&#65533;&#65533;w	"&#65533;](&#65533;&#65533;&#65533;50/&#1858;&#65533;&#65533;&#65533;&#65533;&#65533;I&#65533;&#65533;\&y2&#65533;&#65533;&#65533;TQ&#65533;&#65533;&#65533;#&#1047;&#65533;&#65533;&#65533;	aw&#65533;f9&#65533;&#65533;&#65533;8&#65533;/}b"wC&#65533;&#65533;h&#65533;{'F&#65533;&#65533;#,&#65533;&#65533;<"k(&#65533;&#65533;&#1065;x2^&#65533;&#65533;&#65533;&#65533;&#65533;h&#65533;VS&&#65533;rI&#65533;&#65533;U&#65533;&#65533;9&#65533;&#65533;&#65533;&#65533;&#65533;&#65533;-Z&#65533;&#65533;&#1241;?9&#65533;&#65533;&#65533;y,&#65533;H&#65533;&#65533;i5&#65533;&#65533; CH&#65533;&#1959;&#65533;&#65533;r"t)&#65533;&#65533;9&#65533;)&#65533;&#65533;~&#65533;9r"&#65533;C9&#65533;&#65533;9(&#65533;&#65533;bZb &#65533;:&#65533;PU	&#65533;&#65533;Xp&#65533;&#65533;G&#65533;sv &#65533;&#65533;@Fx*3&#65533;:y&#65533;$#!0C&#65533;O*(gR&#65533;K&#65533;u `&#65533;&#65533;&#65533;k$A'&#65533;v&#65533;&#65533;&#65533;&#65533;&#65533;!:@R@}&#801;4&#65533;W-&1&#65533;-i&#65533;H=&#65533;$_z&#65533;2&#65533;&#65533;&#65533;;&#65533;&#65533;Y*&#65533;D*&#65533;&#65533;&#65533;r`1M&#674;
&#65533;O&&#65533;1ju]&#65533;c&#65533;b&#65533;&#65533;NB\&#65533;&#65533;Z&#65533; B:&#65533;&#65533; &#65533;&#65533;&#65533;&#65533;Y&#65533;"&#65533;B	&#65533;&#1864;.	&#65533;'&#65533;&#65533;Y&#65533;j&#65533;&#26630;&#65533;q&#65533;&#65533;d&#65533;|f&#65533;&#65533;
&#65533;&#65533;w&#65533;q<&#65533;&#65533;B&#65533;rJ6?&#65533;&#65533;&#65533;6&#65533;&#65533;&#65533;&#65533;*P\*&#676;&#65533;&#43633;"&#65533;}&#65533;&#65533;&#65533;Q&#65533;&#65533;v &#65533;&#65533;Xs&#65533;&#65533;I&#1125;F&#65533;,&#65533;&#65533;&#65533;e&#65533;&#65533;J:pD&#65533;2&#65533;iz&#65533;&#65533;&#1702;&#65533;f&#65533;&#65533;(&#1497;&#65533;&#65533;F&#65533;Q&#65533;gU&&#65533;&#65533;:c&#682;&#65533;&#65533;&#1708;%&#65533;0&#65533;wOs&#65533;&#65533;<&#65533;#/a3J&#65533;&#65533;&#65533;JZ&#65533;&#65533;~&#65533;J$1&#65533;R:jv$&#65533;&#65533;&#1914;&#65533;c&#65533;)&#65533;&#65533;&#65533;Zq&#65533;&#65533;z&#65533;* KA&#65533;J&#65533;&#65533;&#65533;&#65533;&&#65533;&#65533;'&#65533;&#65533;@sinI"J&#65533;xZ&#65533;&#65533;&#849;&#65533;~&#65533;S0&#65533;U&#65533;&#65533;(p&#65533;1&#65533;s/0q&#65533;6,&#65533;&#65533;I64u&#65533;G@&#65533;
&#65533;S&#148;&#690;IK&#65533;x*1{5{n&#65533;F&#65533;q.&#65533;&#65533;&#65533;&#65533;C&#65533;&#65533;&#65533;&#65533;\2&#65533;$&#65533;x&#65533;E&#65533;k&#65533;&&#65533;yK&#65533;&#65533;&#65533;P&#65533;&#65533;&#65533;P~m&#65533;3[&#890; &#65533;&#65533;0r&#65533;&#65533;b^T&#65533;&#65533;!K&#65533;&#65533;&#65533;:Y*&#65533;&#65533;7&#1372;&#65533;"&#65533;&#65533;u	*D&#65533;&#65533;A&#65533;&#65533;z&#65533;&#65533;D&#65533;&#65533;r&#65533;&#65533;&#65533;b&#65533;&#65533;&#65533;@+b&#65533;&#65533;td&#65533;&#65533;+&#65533;&#65533;5&#65533;q&#65533;&#65533;+&#65533; &#65533;is~&#65533;&#65533;N&#65533;&#1353;:&#65533;^;5&#65533;&#65533;,&#65533;f&#65533;&#65533;[05A(iz&#65533;&#65533;k&#65533;&#65533;~&#65533;&#65533;sz&#65533;&#65533;&#65533;a&#65533;&#605;%i4&#65533;z&#65533;*1_&#65533;&#65533;&#65533;&#65533;&#65533;&#65533;F&#65533;&#147;&#65533;&#65533;&#65533;&#65533;&#65533;?Ug&#65533;&#65533;d&#65533;D&#65533;&#65533;&#65533;&#65533;&#65533; &#65533;~&#65533;&#65533;lX&#65533;&#65533;&#65533;_+GR&#65533;:&#65533;l*&#65533;&#65533;&#65533;&#65533;J
&#65533; Hq5{&#65533;&#65533;&#65533;5&#65533;x&#65533;&#65533;"&#65533;&#65533;&#65533;k&#65533;N&#1443;&#1805;?&#65533;&#65533;&#65533;
&#65533;&#65533;cd&#65533;&#65533;{;&#65533;&#65533;&#65533;&#278;L&#65533;h&#65533;9&#65533;v&#65533;&#65533;&#65533;&#65533;&#65533;&#1959;&#65533;H&#65533;&#65533;&#65533;&#65533;7&#65533;
O&#65533;&#379;?&#65533;@.&#65533;8&#65533;Q&#65533;&#65533;_0,|&#65533;[H&#65533;q}Y:&#1945;&#145;[a&#65533;&#65533;-q	@&#65533;f0&#65533;&#65533;jZ&#65533;&#65533;[&#65533;&#65533;&#65533;&#65533;&#65533;&#65533;&#65533;L&#65533;&#65533;5I&#65533;&#65533;&#65533;!&#65533;&#65533;Q:+q&#65533;e&#65533;&`&#65533;&#65533;&#65533;!l&#65533;`&#65533;&#65533;&#65533;&#65533;|&#65533;up&#65533;&#65533;&#65533;&#65533;vH%&#65533;M`&#65533;i&#65533;&#65533;\&#65533;&#65533;9&#65533;|`&#65533;o&#65533;_,&#65533;|	g&#65533;`&#65533;&#418;{&#65533;&#65533;&#65533;'l&#65533;&#1848;&#65533;&#65533;)!&#65533;e&#65533;t&#65533;&#65533;J&#65533;R,&#65533;&#65533;&#65533;&#65533;&#65533;&#65533;&#65533;&#65533;$&#65533;b&#415;&#65533;o&#65533;g&#822;	&#65533;UOA&#65533;&#65533;&#65533;&#65533;&#505;&#65533;N&#65533;P&#65533;+x&#65533;&#65533;&#1836;&#65533;&#65533;&#65533;&#65533;&#636;&#65533;&#65533;\&#65533;o&#65533;&#705;&#65533;|P&#65533;&#65533;&#65533;&#65533;t&#65533;p	&#65533;<&#65533;q&#65533;P&#272;&#65533;.<&#65533;&#1132;&#65533;,3Ws&#65533;&#65533;&#65533;{&#65533;;S&#65533;|&#10007;&#65533;&#65533;&#65533;C&#819; l &#65533;&#65533;&#65533;&#65533;M&#65533;&#65533;P&#65533;0	&#65533;&#65533;&#65533;0!{S&#65533;&#65533;t&#65533;&#65533;&#65533;&#65533;&#65533;0&#65533;&#65533;&#65533;n#Q&#65533;y@&#646;&#65533;&#65533;&#65533;j&#65533;4&#65533;&#65533;E&#65533;&#65533;&#65533;\e&#65533;&#65533;&#65533;T&#65533;>1Q&#65533;&#65533;&#65533;&#65533;,&#65533;&#65533;Z@&#992;v&#65533;&#1254;&#65533;LHR&#65533;&#65533;&#65533;&#65533;"*&#1305;&#65533;l"&#65533;F&#65533;&#65533;,&#65533;&#416;&#65533;&#65533;-]&#65533;Z&#65533;&#65533;&#65533;?&#65533;&#1136;R&#65533;&#65533;&#65533;%)%&#65533;HUP&#65533;9&#65533;D&#65533;&#65533;*6&#65533;&#65533;-}c&Q&#65533;&#65533;&#65533;:&#65533;&#65533;jm4|&#65533;0&#65533;-&#65533;4&#65533;Y&#65533;&#65533;&#65533;&#65533;,&#65533;&#65533;&#65533;&#65533;\&#65533;s&#65533;&#65533;&#65533;c&#65533;&#65533;&#65533;l&#65533;O&#65533;&#65533;&#65533;;m&#65533; &#65533;Vl&#65533;f9&#65533;&#65533;&#65533;*^]c&#65533;&#65533;&#65533;&#65533;-!&#65533;N&#65533;&#65533;&#65533;&#1790;&#65533;&#65533;&#65533;&#65533;(&#65533;=&#65533;&#65533;&#65533;c&#792;&#65533;*&#65533;&#65533;&#65533;Pp &#65533;*a&#65533;&#65533;m&#65533;&#65533;N&#65533;&#65533;&#65533;&#65533;
&#65533;&#65533;&#1686;&#65533;&#65533;&#65533;A#&#65533;M&#65533;&#1353;Jz<&#65533;Iq
&#65533;l&#65533;&#65533;|6&#65533;&#65533;}&#65533;&#65533;&#65533;&#65533;S&#65533;g&#65533;&#65533;&#65533;9&#65533;=&#65533;H&#65533;&#65533;l&#65533;&#65533;&#859;&#65533;&#65533;&#65533;&#65533;&#65533;&#65533;Y&#65533;$&#65533;&#65533;JQ&#65533;=&#65533;FAx?&#65533;LR)&#65533;~&#65533;&#65533;v&#65533;&#65533;&#65533;umYO&#65533;t&#65533;&#1640;&#65533;&#65533;s0&#65533;&#640;&#65533;&#65533;&#65533;&#65533;&#7384;]&#65533;&#65533;&#65533;i5&#65533;m&#236;&#65533;&#65533;7&#65533;8&#65533;(*&#65533;&#65533;&#65533;&#701;&#65533;.q&#65533;&#65533;&#65533;&#65533;&#65533;&#65533;&#65533;&#65533;L&#65533;&#65533;&#65533;&#65533;&#65533;:.}R&#65533;c&#65533;&#65533;B&#65533;&#1371;b&#65533;9&#65533;Q&#65533; &#65533;&#65533;&#65533;&#65533;|0&#65533;9&#65533;W\&#65533;k&#65533;'&#65533;&#65533;B&#65533;`&#65533;+&#65533; &#65533;z&#539; v&#65533;
&#65533;;
}&#65533;&#65533;|na&#128;&#65533;&#65533;f.&#65533;q&#65533;Q&#65533;&#65533;=&#65533;H-&#65533;*&#65533;&#65533;P&#65533;~&#65533;`z&#65533;&#65533;&#65533;&#65533; &#65533;&#65533;&#65533;>&#35320;/3
&#65533;`&#65533;&#65533;&#65533;&#65533;&#65533;u&#65533;&#65533;&#65533;&#65533;&#65533;m&#65533;.&#1119;&#65533;&#65533; &#65533;^$&#65533;F!&#65533;&#65533;Zz&#42337;&#65533;&#65533;&#65533;&#65533;A&#65533;t&#65533;&#65533;>
y&#65533;&#65533;&#65533;>
p&#65533;| 
&#65533;&#65533;&#65533;Q;C&#65533;&#65533; S&#65533;&#65533;;&#65533;L&#223;3&#65533;&#65533;&#65533;&#65533;&#65533;&#65533;&#65533;&#65533;&#65533;&#65533;
Ck&#65533;&#65533;X&#873;&#65533;&#65533;&#65533;&#65533;&#65533;&#65533; &#65533;&#65533;p&#65533;&#65533;n&#65533;&#65533;&#65533; &#65533;z~&#65533;&#65533;&#65533;P&#65533;"&#65533;&#65533;_'&#65533;,P&#65533;&#65533;L&#65533;&#65533;{&#65533;FQ
q&#65533;&#65533;o&#65533;&#65533;&#65533;&#65533;&#65533;&#65533;&#65533;3&#65533;&#65533;q&#65533;&#65533;H&#65533;b&#65533;&#65533;K&#65533;O&#65533;Z&#65533;)=&#1440;
{&#65533;W`&#65533;&#65533;&#65533;&#65533;&#65533;&#65533;&#65533;"&#65533;&#65533;&#65533;&#65533;V&#65533;k&#65533;Hq&#65533;_/&#65533;&#65533;&#65533;&#65533;&#65533;&#65533;&#65533;P&#65533;&#65533;&#65533;&#65533;&#65533;9O&#65533;X&#65533;&#65533;&#65533;&#65533;&#65533; o&#65533;`&#65533;F&#65533;J5&#65533;,&#65533;&#65533;&#65533;i&#65533;&#65533;l&#65533;&#65533;&#65533; &#65533;!&#65533;r&#65533;&#65533;b&#65533;Q&#65533;&#1720;p&#65533;}`?&#65533;&#65533;&#65533;w&#65533;M&#65533;K&#1771;&#65533;&#65533;&#65533;&#65533;~0&#65533;uQ&#65533;Q=&#1847;&#65533;;&#65533;&#65533;&#65533;&#65533;&#65533;]&#65533;&#65533;&#65533;&#65533;A	&#65533;&#475;_&#1291;&#65533;`&#65533;&#65533;&#65533;&#65533;&#65533;qG&#65533;E1&#65533;&#65533;O&#65533;&#65533;&#65533;&#65533;&#65533;&#65533;&#65533;&#65533;)&#65533;&#65533;&#65533;5P&#65533;&#65533;CE&#65533;&#65533;&#65533;&#65533;&#65533;&#65533;&#65533; !&#65533; T ,t `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>&#65533;&#180;&#65533;&#1255;P&#65533;J&#65533;J&#65533;&#65533;&#1387;X&#65533;j&#65533;&#693;&#65533;&#1519;`&#202;K&#65533;&#65533;&#1651;h&#65533;2L&#758;&#65533;&#1783;p&#65533;&#669;K&#65533;&#65533;&#1915;U&#65533;&#65533;&#65533;&#759;&#65533;&#2047;&#65533;L&#65533;&#65533;&#65533;&#200;+&#65533;&#65533;t&#65533;&#65533;&#464;#t&#65533;&#65533;rC&#65533;&#65533;3k&#65533;&#825;&#65533;&#65533;&#987;1&#65533;M&#65533;&#65533;&#65533;&#1256;S&#65533;&#65533;&#65533;D&#1392;c&#734;M&#65533;&#65533;j&#65533;4pm&#65533;&#65533;&#65533;&#65533;&#65533;&#65533;&#65533;&#65533;b1&#65533;_&#956;&#65533;p&#65533;L(K~(&#65533;&#65533;qH&#65533;8&#65533;&#957;&#65533;i&#65533;&#1185;&#65533;&#65533;O&#65533;p&#65533;&#65533;&#36733;&#65533;&#65533;t&#65533;g"&#65533;~&#65533;&#65533;&#65533;K&#65533;&#65533; &#65533;	&#65533;&#65533;'&#65533;&#65533;&#65533;%&#65533;8&#65533;@&#65533;9&#65533;&#65533;v&#65533;&#65533;&#65533;q$&#65533;f&#65533;&#65533;R&#65533;'&#65533;	"&#65533;&#65533;&#65533;&#65533;d&#65533;B&#65533;I&C&#65533;@|&#65533;&#65533;e&#65533;h&#65533;&#65533;&#65533;&#65533;&#65533;!&#65533;X&#65533;&#65533;&#65533;&#65533;&#65533;&#65533;&#65533; ITv&#65533;L&#65533;g&#65533;
:&#65533;("TZP&#65533;6(aC+&#65533;(@z"&#65533;D&#65533;d&#65533;&#1811;Q&#65533;&#65533;&#65533;V25&#65533;&#65533;!&&#65533;u&#65533;'&#65533;&#65533;&#65533;&#65533;_50%&#65533;&#65533;TB&#65533;&#65533;&#65533;x&#65533;&#65533;<&#65533;)d&#26832;~v_&#65533;w&#65533;&#1474;
&#65533;&#65533;SU&#65533;@(&#65533;|&#65533;&#65533;&#65533;&#65533;&#65533;{&#65533;&#65533;jM5&#65533;&#65533;
&#65533;&#65533;&#65533;&#2714;&#65533;rZ&#65533;qJ&#65533;C5 
f2&#65533;&#65533;&#65533;&#65533;&#436;c&#65533;&#65533;&#1194;,&#65533;&#65533;R&#65533;"y&#65533;64&#65533;&#65533;` &#65533;
[&#65533;&#1798;d&#65533;&#666;&#65533;&#65533;l^ib&#65533;q&#1670;t&#65533;h-Iv+&#65533;(&#65533;0&#65533;M&#65533;;&#65533;&#65533;&#65533;C&#65533;&#65533;)&#65533;A&#65533;y	&v&#65533;jK&#65533;&#65533;&#65533;
&#65533;&#65533;&#65533;&#65533;&#65533;&#65533;&#65533;;&#38449;-T&#65533;&#65533;&#65533;2p!&#65533;&#65533;,rDCl&#65533;&#65533;&#65533;l&#65533;*1&#65533;l
mLm&#65533;&#65533;&#65533;8k&#65533;&#65533;<&#65533;5cx>&#65533;&#65533;*S\b&#65533;	+&#810;&#65533;u" &#65533;x=G-5Z?L&#65533;&#65533;N	&#65533;r&#65533;&#65533;&#65533;&#65533;r&#65533;B&#65533;Pd&#65533;4&#203;&#65533;&#65533;h&#65533;}1tYj=&#65533;&#65533;FS&#65533;-&#65533;@&#65533;q&#65533;|&#65533;&#65533;&#65533;|&#65533;&#65533;k&#64626;&#65533;Mt&#65533;F&#65533;JwO]&#65533;X-&#65533;z&#65533;&#65533;&#65533;&#65533;&#65533;&#65533;&#65533;&#65533;osM&#65533;	8Y&#65533;&#65533;@&#65533;&#65533;&#65533;&#65533;&#846;C.&#65533;&#65533;&#65533;gJ&#65533;&#65533;&#65533;S|jL@&#65533;l&#65533;yt&#65533;y&#65533;&#65533;&#65533;>&#65533;&#54265;-B&#65533;&#65533;&#65533;{&#1359;pU&#65533;&#65533;&#65533;X&#65533;&#65533;'?&#65533;&#65533;N&#65533;&#65533;_&#1080;Ox^&#65533;&#65533;`+&#65533;&#65533;&#65533;&#65533;O&#65533;&#65533;&#65533;SZ&#65533;&#65533;<Q`}G&#65533;&#65533;&#65533;yb
~&#65533;&#9215;:N/&#65533;_j&#65533;S&#31743;ZE|k&#65533;&#65533;[K&#65533;&#65533;&#65533;&#65533;&#65533;$q&#65533;C&#65533;&#65533;&#65533;&#65533;ve>&#65533; &#65533;&#65533;g&#65533;&#52068;ub&#65533;&#872;`d&#65533;:&#65533;&#65533; &#65533;&#676;&#65533;&#65533;=	&#65533;O&#65533;&#65533;&#65533;ZO&#65533;G3R&#65533;@}K&#65533;g&#532;&#65533;&#1028;'D!&#65533;&#65533;U&#65533;&#65533;)&#65533;E&p&#65533;&#65533;hHD&#65533;R&#65533;&#65533;&#65533;tH&#65533;&#65533;!O&&#65533;&#65533;&#65533;&#65533;&#65533;"Z&#65533;&#65533;G,&#65533;&#65533;H&#65533;&#65533;&#65533;ms/&#65533;&#65533;`&#65533; a~&#65533;K&#65533;&#65533;&#65533;&#65533;&#65533;@Le&#65533;&#65533;&#1175;&#65533;&#65533;&#65533;W_|&#65533;&#630;&#65533;3&#65533;N&#65533;&#65533;LL&#65533;n&#1595;&#65533;&#65533;	Q&#65533;&#65533;u&#65533;&#65533;>&#65533;&#65533;AhL&#65533;&#65533; &#65533;&#25240;&#65533;L&#65533;&#65533;6&#65533;y&#65533;&#65533;A&#65533;&#65533;&#65533;R.hA8&#65533;H&#65533;I HH&#65533;H2&#65533;.w&#65533;&#65533;z&#612;.&#65533;&#65533; N
&#65533;~&#65533;O	&#65533;&#65533;&#65533;&#65533;E&#65533;Ze+i&#65533;	<&#65533;#&#577;&#65533;,&#65533;jr&#65533;jk&#65533;&#65533;&#65533;.<&#65533;&#65533;&#65533;&#65533;(p&#65533;<&#65533;?&#65533;&#65533;#ni&#65533;vn&#65533;&#65533;&#65533;&#65533;1[X6p&#65533;Qh&#65533;#=&#65533;&#65533;&#65533;&#65533;&#65533;&#65533;&#65533;&#65533;&#65533;.&#65533;&#65533;$Q&#323;YQ&#65533;JP&#65533;c&#65533;&#65533;c&#1988;&#65533;=9&#65533;&#65533;&#65533;&#65533;;C&#1038;&#65533;&#352;"&#65533;&#65533;V&#65533;*
&#65533;&#65533;&#65533;&#65533;Tf8!&#65533;&#65533;;&#65533;,&#65533;b*&#65533;?&#65533;&#65533;&#922;&#65533;t]0`(&#65533;&#1713;z&#401;&#65533;t&#65533; 
b)&#732;)&#65533;N&#65533;&#65533;M&#65533;&#65533;'&#65533;&#65533;&#65533;&#65533;C&#65533;u&#65533;D&#65533;r-&#65533;&#65533;4g&#65533;&#65533;31&#65533;&#65533;&#65533;&#65533;&#65533;<&#65533;&#65533;p&#65533;E&#65533;= &#65533;&#65533;&#65533;&#65533;&#65533;F_&#65533;&#65533;&#65533;&#65533;-&#65533;`&#65533;kJv&#65533;!&#65533;&#65533;Q&#65533;&#65533;&#65533;*3&#65533;0&#65533;wd@>5&#65533;&#65533;l&#65533;&#65533;&#1323;dq&#65533; l&#65533;	f&#65533;j#z&#65533;"&#65533;&#65533;)&#65533;&#65533;&#65533;RH&#65533;G&#65533;&#65533;&#65533;&#65533;M-KpUR&#65533;&#65533;&#65533;&#65533;b "&#65533;&#482;&#65533;&#65533;4&#65533;Kz,&#65533;Z&#65533;&#65533;&#65533;%&#65533;\h
:0	*&#65533;&#65533;h(&#65533;P &#65533;&#65533;&#65533;&#1355;&#65533;pT)@&#65533;}"A&#65533;+&#65533;&#65533;Qh&#65533;&#65533;oR:g&#65533;&#65533;&#65533;&#65533;&#65533;h]&#1763;]&#65533;e&#1532;&#65533;]&#65533;f&#959;p`&#65533;&#65533;}|'Vt &#65533;&#65533;c&#65533;&#65533;;&#65533;&#65533;u0&#65533;d>&#65533;/&#1405;&#65533;&#65533;ic&#65533;p	k&#65533;&#65533;&#1847;NUL&#65533;(+&#65533;&#65533;U&#65533;&#65533;&F&#65533;&#65533;&#65533;,&#65533;&#65533;&#65533;&#65533;&#65533;&#65533;a&#65533;(NP
&#65533;xh&#65533;&#65533;&#65533;)&#65533;T&#65533;Hav&#65533;&#65533;&#65533;A/&#65533;LJ&#65533;:h&#1720;XU9&#65533;&#65533;&#65533;&#65533;k&#65533;&#65533;$&#65533;{&#65533;&#65533;&#65533;Q&#65533;&#65533;&#65533;=r&#65533;&#65533;D&#65533;&#65533;&#65533;&#897;&#65533;&#65533;a&#65533;N&#65533;&#65533;&#65533;q&#65533;&#1339;6&#65533;&#65533;Y&#65533;*'`J-O&#65533;0&#65533;&#65533;&#65533;&#65533;{&#1095;&#65533;&#65533;V&#65533;&#65533;&#65533;&#65533;&#65533;&#65533;&#65533;f|&#65533;&#65533;y&#65533;&#65533;s&#65533;&#65533;&#65533;:;&#65533;&#65533;y^'&#65533;&#65533;&#65533;&#65533;4&#65533;&#65533;!&#65533; CZ&#65533;&#65533;&#65533;&#65533;x 4&#65533;&#65533;9&#1239;3&#65533;&#65533;J&#65533;&#65533;&#65533;&#65533;&#65533;U&#65533;&#65533;}&#65533;\&#65533;2&#65533;U)'&#65533;G&#65533;d<&#65533;&#65533;ibi&#65533;&#65533;z&#65533;)oyn&#65533;&#65533;PW&#65533;&#1421;r&#65533;Q=v&#65533;&#65533;&#65533;*_gu&#65533;c&#65533;VM&#65533;Uv&#65533;&#65533;h?{B`A&#65533;&#65533;=&#65533;&#1602;&#65533;A&#65533;&#65533;&#65533;ME&#65533;\mE&#65533;&#717;7&#65533;&#65533;~b&#65533;&#65533;&#65533;&#65533;&#65533;H&#57680;&#65533;&#65533;&#65533;&#65533;&#65533;E:&#65533;h&#65533;W&#52699;"= S[l&#65533;&#65533;@0&#65533;}?&#65533;&#65533;&#65533;&#65533;bx&#65533;&#65533;p&#65533;&#1525;C&#65533;&#65533;&#65533;L&#65533;&#65533;iV/&#65533;&#65533;
&#65533;&#65533;Fi&#65533;&#65533;W&#65533;*$&#65533;&#65533;b&#65533;&#65533;4*&#1228;&#65533;/&#65533;&#65533;v&#65533;9Hp&#65533;&#65533;&#65533;&#249;&#65533;'&#65533;&#65533;&#65533;&#65533;&#65533;Xl&#661;d
#3&#65533;&#65533;$ZA^HfCU9bR&#65533;z&#65533;2|u&#65533;&#65533;&#65533;\Q&#65533;&#65533;&#65533;&#65533;d&#65533;uj&#65533;&#65533;"x&#65533;&#65533;3q&#65533;%w;&#65533;G&#65533;l &#65533;N&#65533;{> &#65533;<&#65533;,s&#65533;&#65533;Fr)&#65533;/r&#65533;&#65533;&#65533;*9W&#65533;&#65533;&#65533;#xu&#1372;"P&#65533;:t;&#65533;&#65533;&#65533;q&#65533;&#65533;L}&#65533;&#65533;&#65533;:^#2&#65533;&#65533;SlZ&#65533;&#65533;&#65533;}:rIq&#65533;	=&#65533;treI&#65533;m&#65533;T&#65533;&#901;e&#16382;`&#65533;&#65533;H&#65533;p&#65533;&#65533;F7&#65533;&#65533;&#65533;WB&#65533;&#65533;&#65533;d&#65533;d&#65533;&#65533;&#65533;Al U
&#65533;&#65533;&#65533;&#65533; 8&#65533;&#65533;&#65533;&#65533;i&#65533;a&#65533;&#65533;&#65533;yg&#65533;&#65533;&#65533;Y&#65533;&#65533;&#65533;&#65533;?&#1254;&#65533;g&#65533;&#65533;s'9@\&#65533;&#65533;M&#65533;$N&#65533;ut&#65533;g7e&#65533;&#65533;p_&#65533;y'7`&#65533;&#1845;&#65533;Q}]VC-w@@&#65533;&#65533;!P&#65533;Y&#65533;H&#65533;&#65533;Ugp&#65533;&#65533;&#65533;~V&#65533;g{^!&#65533;&#65533;yIc&#65533;&#65533;&#65533;s<&#65533;&#65533;f-N&#65533;t&#65533;&#65533;S&#65533;e&#65533;jT."T
&#65533;j&#65533;l&#65533;(&#65533;!&#65533;n4X&#65533;W&#65533;v8&#65533;I&#65533;+p7e&#65533;&#65533;&#65533;?#8U&#65533;H@rN8#&#65533;&#65533;"&#65533;]&#65533;!d&#65533;3&#65533;&#65533;W&#65533;&#65533;u&#65533;&#65533;&#65533;|&#65533;&#65533;&#65533;@&#65533;U&#65533;}&#65533;58&#65533;&#65533;&#65533;S&#65533;S]&#65533;D&#65533;&#65533;0&#65533;z/T^&#65533;TP&#65533;HH&#65533;&#65533;&#65533;?t(tM&#65533;t&#65533;~&#65533;Ra&#65533;&#65533;m&#65533;Xi5Xg%&#65533;)6&#65533;r&#65533;t&#65533;mxF&#65533;&#65533;h&#65533;NX&#65533;IG(Yr`&#65533;&#65533;&#65533;&#65533;|hw&#65533;1a&#65533;&#65533;P&#65533;@0O&#1092;&#65533;w&#1830;,&#65533;ho\1h?&#65533;c&#65533;8&#65533;b/ V&#65533;&#65533;&#65533;_&#65533;Q%&#196;@
`-&#65533;w&#65533;oenQ&#65533;V&#65533;&#65533;1f:&#65533;&#65533;&#65533;&#65533;E&#65533;8&#65533;8oS&#65533;}&#65533;&#65533;&#65533;&#65533;4&#65533;;&#65533;N&#65533;V_(a&#65533;&&#65533;&#65533;;&#65533;w8D+&#65533;#&#65533;s&#65533;&#65533;&#65533;!,&#65533;&#65533;&ECE&#65533;t&#65533;8#[Hv&#65533;&#65533;&&#65533;&#65533;&#65533;V&#65533;X&#65533;p&#65533;2S&#65533;&&#400;&#65533;#c9)&#65533;G#d=4F&#65533;&#65533;6&#65533;&#65533;!&#65533;s&#65533;&#65533;&#65533;&i &#65533;!&#65533;&#65533;">VW 4&#65533;XF&#65533;&#65533;_&#65533;b3I&#65533;&#65533;b&#65533;&#65533;{&#65533;x&#65533;;&#65533;Y&#65533;9&#65533;$>&#65533;&#65533;qb7|&#65533;w&#65533;u&#65533;&#65533; .&#65533;&#1905;&#65533;H&#65533;&#65533;vi&#65533;R&#65533;n&#65533;&#65533;p)`B S	O&#65533;A&#65533;OI8&#65533;w&#65533;&&#65533;&#65533;+w&#65533;{&#65533;J&#65533;	&#65533;&#65533;S_X[&#65533;&#1240;&#65533;iL&#65533;g&#65533;0u	&#65533;l&#65533;"2 &#65533;m&#65533;pyIh&#65533;8&#65533;&#65533;wef&#65533;)&#65533;u&#65533;P&#65533;&#65533;&#65533;&#65533;&#65533;&#65533;&#65533;9R&#65533;&#65533;_&#65533;&#65533;&#65533;<&#65533;H&#65533;&#65533;I{0&#65533;&#65533;*XCm&#2037;q&#65533;&#65533;&#65533;&#65533;&#65533;h&#65533;&#65533;&#65533;y1~&#65533;&#65533;P&#65533;&#65533;*&#65533;&#65533;)(&#65533;|E&#65533;&#65533;&#65533;i &#65533;c%&iM&#65533;&#34610;&#65533;I44:d&#65533;"&#65533;QwBp&#65533;7d&#65533;&#65533;&#65533;J+&#65533;v&#65533;&#65533;{(&#65533;=XA&#65533;i&#65533;<&#582;&#65533;&#65533;&#65533;w&#65533;)&#65533;#&#65533;e&#65533;&#65533;p&#65533;v&#65533;&#65533;&#1491;%&#65533;&#65533;j&#65533;z&#65533;&#65533;"&#65533;+&#65533;&#65533;,y&#65533;@!:m&#65533;y&#65533;&#65533;&#65533;&#65533;&#65533;qWro&#65533;&#65533;|a&#65533;Az&#65533;	&#65533;g&#65533;&#65533;e k&#65533;!&#65533;vqrv8T.(&#65533;&#65533;&#65533;	&#65533;&#65533;5?&#65533;&#65533;&#65533;&#65533;&#65533;i&#65533;gbzz&#65533;&g&#65533;'8T&#1550;aQ&#65533;Qq&#65533;&#65533;&#65533;o&#65533;&#65533;6&#65533;xjc&#65533;y& {&#65533;&#356;X&#65533;O&#65533;&#65533;&#65533;&#65533;2SJ)&#65533;&#136;L&#65533;8?&#65533;E&#65533;u)@b&#65533;&#65533;x&#65533;2F9	&#65533;b&#65533;Q&#65533;x'&#65533;Z}&#65533;s]a&#65533;jj&#65533;";.&#65533;E&#600;&#65533;&#65533;&#65533;#&#65533;V"P&#65533;&#65533;F&#65533;&#65533;&#65533;&#1319;&#65533;k&#65533;&#65533;&#21649;1&#65533;&#65533;Afr&#65533;&#65533;'&#65533;5&#65533;2[QGw&#65533;&#65533;OD&#65533;|
F&#1620;\&#65533;&#65533;Cu&#65533;&#1257;/8<p&#65533;69&#65533;&#65533;&#65533;Y&#65533;&#65533;\&#65533;EJ&#65533;&#65533;D&#65533;$&#65533;&#65533;jq&#65533;&#65533;fq&#65533;ZPv &#65533;1X)D&#65533;$BZ&#65533;&m,&#65533;&#458;&#65533;&#65533;W&#65533;)+Z&#1132;X&#65533;{J&#65533;&#1398;t&#65533;&#65533;&#65533;&#652;%&#65533;&#65533;6n&#65533;f&#65533;&#65533;&#65533;&#65533;&#65533;&#1480;&#65533;a\&#65533;7&#65533;&#65533;:9&#65533;&#654;&#534;&#65533;&#65533;&#65533;&#65533;Z&#65533;j &k&#65533;z&#65533;&#65533;&#65533;=6cU]&#65533;]&#65533;&#65533;1&#65533;&#65533;i&#65533;&#65533;&#65533;X{&#65533;&#537;J&#65533;qc&#65533;&#65533;&#65533;&#65533;Zm&#65533;&#65533;&#65533;9&#65533;l&#65533;&#65533;bj&#1834;&#65533;Sb1	&#65533;&#65533;U9&#65533;&#65533;&#65533;&#65533;a\XPC&#65533;e&#65533;&#65533;,&#65533;a\
&#65533;&#65533;Z&#65533;q&#65533;b&#65533;:&#65533;!tn&#65533;&#65533;&#65533;H>&#65533;e@&#65533;B[&#65533;S&#65533;E&#65533;&#65533;"p&#430;&#65533;*&#65533;&#65533;&#65533;q&#65533;&&#65533;&#65533;g~&#65533;W&#65533;&#65533;6Y?U&#65533;X&#65533;e&#65533;$&#250;|_[&#65533;
3cK&#65533;&#65533;&#65533;8&#65533;&#65533;&#65533;G.0&#65533;&#65533;;J1&#65533;'q&#65533;&#65533;Z$&#65533;,&#65533;J-&#65533;zy*;u>{&#65533;~D&#65533;q&#65533;&#65533;J7&#65533;k&#65533;&#65533;&#65533;{X&#65533;#Sa&#65533;Y&#65533;m&#65533;/&#65533;&#65533;R&#65533;u&#65533;f&#65533;&#65533;&#65533;H	P&#65533;Z&#65533;/&#1591;&#65533;+&&#65533;:3&#65533;&#65533;&#65533;[&#65533;&#65533;-&#65533;K&#65533;&#65533;&#65533;TA&#65533;*[H*Yx&#65533;m&#65533;%}&#1611;&#65533;&#65533;DtW&#65533;&#65533;&#65533;{&#65533;&#65533;{&#65533;f&#65533;&#65533;&#65533;&#65533;0&#65533;*&#65533;DCK&#65533;]:&#65533;&#65533;&#1213;&#65533;&#65533;&#65533;e>&#65533;Q&#65533;<&#65533;&#65533;&#65533;&#65533;-u&#65533;&#65533;&#65533;&#65533;[&#65533;b9&#65533;&#65533;A&#65533;&#65533;&#65533;J&#65533;&#65533;&#65533;&#65533;&#65533;K&#65533;&#65533;&#1535;Z&#1272;E&#65533;,&#65533;@]&#65533;&#65533;&#670;nJ&#65533;>K&#65533;	,&#65533;fu!&#65533;&#65533;&#65533;:&#65533;&#65533;&#65533;&#65533;&#65533;&#65533;&#65533;&#65533;&#65533;I&#65533;&#65533;:&#65533;E+b&#65533;
&#65533;&#65533;&#65533;D'&#65533;J&#65533;A9 a&#65533;&#65533;`&#65533;&#65533;x6_&#65533;&#65533;k&#65533;&#65533;c&#65533;6&#65533;&#371;[&#65533;o&#65533;K&#65533;&#65533;>&#65533;&#65533;&#65533;&#65533;M&#65533;
&#65533;&#65533;F&#65533;&#65533;&#65533;&#65533;&#65533;&#65533;`pk&#65533;&#65533;&#65533;&#1384;V&#65533;&#65533;Fj&#65533;&#65533;&#65533;k5'&#65533;&#65533;{&#65533;&#140;Ru&#65533;&#65533;/v`t&#65533;&#65533;&#65533;
&#65533;&#65533;&#65533;&#65533;&#65533;[&#65533;&#65533;&#65533;1&#65533;:&#65533;&#65533;;]&#65533;&#503;+&#65533;&#65533;&#65533;2&#65533;&#65533;1&#65533;da&#551;&#65533;/&#65533;&#65533;&#65533;&#65533;&#65533;-&#65533;e&#65533;!&#65533;&#65533;&#65533;&#65533;W&#65533;&#65533;&#65533;l=iV&#65533;r&#65533;1|&#65533;&#65533;&#65533; &#65533;&#65533;j&#65533;&#65533;[|&#225;,D&#65533;x&#65533;&#65533;&#65533;e!T&#65533;&#65533; &#65533;&#65533;&#65533;&#65533;
]&#65533;&#65533;QeG&#65533;&#65533;-&#36756;&#65533;&#65533;a&#1498;&#65533;"&#65533;&#65533;l*&#280;&#65533;&#65533;&#65533;&#65533;%ah&#65533;r&#65533;\C&#65533;&#65533;&#65533;Y&#65533;&#65533;@s&#65533;&#65533;W2&#620;&#65533;] 0
G%Tl&#65533;L&#65533;,&#65533;&#65533;&#65533;8&#65533;j&#65533;C{&#65533;l&#65533;&#65533;&#65533;y&#1058;&#65533;K&#65533;qW&#65533;&#65533;&#65533;]&#65533;&#65533;&#17478;(f&#65533;1&#65533;&#65533;&#65533;&#65533;&#65533;&#65533;b}&#65533;!&#65533;&#65533;O0&#65533;y&#65533;&#65533;&#65533;Z&#65533;
'&#65533;&#65533;W%&#65533;&#65533;Y&#65533;&&#65533;&#65533;&#65533;L6&#65533;&#65533;&#65533;&#65533;&#65533;&#1107;&#65533;&#858;&#65533;I&#65533;&#220;QP&#65533;D- &#65533;&#65533;Q V[a&#65533;!&#65533;D8=&#65533;&#65533;&#1357;&#65533;+&#65533;&#65533;&#65533;x&#65533;&#65533;M!
&#65533;\^R&#65533;.&#65533;Qo'&#65533;&#65533;9&#457;&#65533;k&#65533;J&U&#65533;{}XE&#65533;&#65533;Q&#65533;&#65533;&#65533;-l&#65533;a&#65533;
&#65533;{e(&#65533;	&#65533;i&#65533;&#65533;&#65533;
m]&#1216;&#65533; M&#65533;l&#65533;&#65533;&#65533;&#65533;&#65533;\&#65533;&#65533;&#65533;:&#65533;H&#65533;&#65533;&#65533;5=&#65533;&#65533;&#65533;&#65533;R#&#65533;O1&#65533;^&#65533;%&#1145;&#65533;h&#65533;&#65533;&#65533;&#65533;j&#65533;&#65533;&#65533;&#65533;\e@&#65533;q&#65533;2&#65533;&#65533;&#65533;)&#65533;?.&#65533;&#65533;&#65533;M&#65533;&#65533;J&#65533;'r&#65533;&#65533;i&#65533;,&#65533;&#65533;;MY	&#65533;&#65533;	3=&#65533;&#65533;&#65533;	C,&#65533;"&#65533;N&#65533;@h&#65533;J&#65533;b&#65533;&#65533;&#65533;L&#65533;u<?#&#65533;&&#65533;&#65533;p&#65533;<=&#65533;&#65533;I&#65533;&#65533;'&#65533;`E&#65533;&#65533;&#65533;&#65533;K&#860;7&#65533;&#65533;qW&#65533;}Z&#65533;6&#1700;-&#65533;&#65533;]}&#65533; &#65533;&#65533;&#65533;&#65533;&#65533;_&#1473;&#65533;dw&#1436;&#65533;\&#65533;}5&#65533;&#63298;)&#65533;&#65533;&#65533;&#65533;S&#65533;"&#65533;&#65533;Z&#65533;&#65533;&#65533;&#1233;&#65533;&#65533;A""&#65533;M)&#65533;&#65533;|&#65533;&#65533;&#1656;&#65533;&#65533;&#65533;&#65533;&#65533;J&#65533;?&#564;&#1834;&#65533;&#65533;&#65533;&#65533;`l0ha1&#65533;&#65533; T6&#65533;&#2004;r&#65533;&#65533;&#65533;&#65533;&#65533;&#65533;T B~&#65533;&#65533;&#65533;&#65533;&#65533;_&#65533;&#65533;&#65533;&#65533;&#65533;&#65533;T&#65533;&#65533;&#65533;&#65533;r&#65533;&#65533;b	&#65533;]o&#65533;3&#65533;uc&#65533;&#65533;&#1069;&#65533;
kg}	F}&#65533;&#65533;L&#65533;&#65533;O&#65533;&#65533;&#65533;c&#65533;&#65533;&#65533;&#65533;&#65533;&#65533;l&#1180;&#65533;&#273;&#65533;&#65533;&#65533;&#65533;&#65533;&#65533;)&#65533;|&#65533;&#644;&#65533;l&#65533;N&#65533;&#65533;&#65533;Y~&#65533;`&#65533;q&#65533;\&#65533;&#65533;=C&#65533;h&#65533;&#65533;&#1696;&#65533;&#65533;i&#65533;&#65533;U&#65533;0&#65533;&#65533;h&#65533;&#65533;&#65533;&#65533;&#65533;c`&#65533;B&#65533;N &#65533;&#65533;&#65533;='&#65533;}~&#65533;&#65533;.k&#65533;&#65533;P&#65533;&#65533;m&#65533;&#65533;4d&#65533;&#65533;M&#65533;(&#65533;&#65533;&#65533;);N&#65533; &#65533;&#65533;&#65533;&#158;0&#65533;eLzNn&#65533;c&#65533;m1&#65533;&#65533;<&#65533;`&#65533;g&#65533;1&#65533;Zg&#65533;yV&#65533;&#65533;&#65533;_&#65533;&#65533;`|&#65533;&#65533;&#65533;@5h&#65533;"OP0&#65533;&#65533;
&#65533; &#65533;&#65533;.g&#65533;&#65533;&#65533;k&#65533;t&#65533;&#65533;h&#65533;&#65533;&#65533;&#65533;&#65533;&#65533;R&#65533;@&#65533;&#1591;&#65533;-d&#65533;&#65533;pq&#65533;&#65533;&#65533;&#65533;&#65533;I&#65533;_&#65533;&#65533;&#149;&#65533;&#65533;fO&#65533;&#65533;&#65533;&#65533;&#65533;LA&#65533;M&#65533;k*&#65533;$&#65533;&#65533;\&#65533;&#65533;mqD&#65533;&#65533;.o&#65533;#&#65533; &#65533;&#1095;&#65533;n&#65533;&#65533;&#1366;^m&#65533;&#65533;)P&#65533;p&#65533;>&#65533;^&#65533;&#224;&#65533; ^&#65533;@&#65533;0&#65533;,&#65533;O&#65533;&#1330;1&#65533;F&#65533;&#65533;<&#65533;O&#1863;&#65533;&#1360;`P&#65533;&#65533;z{{&#65533;.<&#65533;&#65533; &#65533;&#65533;0&#65533;}P&#65533;&#65533;?&#65533;T&#65533;&#65533;MA&#65533;O
&#65533;&#65533;5&#65533;L&#65533; N&#1662;&#65533;&#65533;w &#65533;&#65533;&#65533;9c&#65533;N&#65533;5W&#65533;&#65533;&#65533;&#65533;&#65533;&#65533;`&#65533;&#65533;&#65533;Q1&#65533;l&#65533;&#65533; &#65533;T?&#65533;&#65533;A&#1204;&#65533;&#65533;0&#65533;&#58007;&#65533;&#65533;&#65533;&#65533;&#65533;&#65533;&#65533;&#65533;P&#65533;&#65533;&#65533;O&#65533;&#65533;O&#65533;N&#672;&#65533;&#65533;&#65533;&#65533;OZK &#65533;E&#65533;8*D&#65533;&#65533;&#65533;vD&#65533;T&#65533;&#65533;|&#65533;&#65533;n&#65533;&#65533;&#65533;]&#65533;&#65533;&#65533; &#65533;a&#65533;&#65533;_&#65533;&#65533;&#65533;n>&#65533;&#65533;0w&#65533;&#65533;&#65533;&#65533;2S,&#65533;X~&#65533;an&#65533;&#65533;<&#65533;&#65533;l&#65533;&#65533;V&#65533;&#65533;&#65533;&#65533;&#65533;&#65533;&#65533;&#65533;&#65533;&#65533;&#65533;-&#65533;&#65533;5&#65533;&#65533;&#65533;&#65533;&#65533;-&#65533;l&#65533;&#65533;&#494;r&#65533;N&#65533;	;&#65533;&#65533;&#65533;&#65533;O&#65533;Wq&#65533;&#65533;&#65533;&#65533;`&#65533;N!&#65533;&#65533;&#65533;&#65533;&#65533;&#65533;h\&#65533;&&#65533;&#65533;Mq&#65533;_&#65533;&#65533;|\&#65533;
P&#65533;&#65533;/&#65533;&#65533;p&#65533;&#65533;&#65533;&#65533;&#65533;&#65533;Z&#65533;G&#65533;&#65533;&#65533;W&#65533;
&#65533;&#65533;or&#65533;&#65533;@&#65533;&#65533;&#65533;&#65533;	&#65533;&#65533;&#65533;&#65533;&#65533;&#65533;&#65533;ob&#65533;&#65533;&#65533;&#65533;&#65533;&#65533;&#65533;Q&#65533;&#65533;&#65533;&#65533;y&#65533;&#65533;`&#65533;&#65533;&#65533;&#65533;&#65533;&#65533;&#65533;&#65533;&#65533;&#65533;&#65533;?&#65533;&#65533;&#65533;&#65533;&#65533;&#65533;&#65533;&#65533;o&#65533;&#65533;out3&#65533;X&#65533;&#65533;&#65533;&#65533;&#65533;&#65533;&#65533;&#65533;&#65533;&#65533;O&#65533;&#65533;?&#65533;X&#65533;&#65533;&#65533;c&#65533;~p&#65533;&#65533;&#65533;&#65533;&#65533;>
p&#65533;&#65533;&#65533;/)&#65533;&#65533;&#65533;Wq&#65533;~p&#65533;~p&#65533;&#65533;&#65533;&#65533;&#65533;&#65533;T&#65533;(&#65533;&#65533;\&#65533;&#65533;&#65533;&#65533;&#65533;/&#65533;&#65533;&#65533;&#65533;&#65533;T&#65533;(&#65533;&#65533;^&#65533;&#65533;&#65533;&#65533;&#65533;&#65533;o&#65533;&#65533;&#65533;&#65533;&#65533;p1&#65533;&#65533;/p?&#65533;&#65533;p&#65533;&#65533;&#65533;&#65533;&#65533;&#65533;&#65533;&#65533;&#65533;&#65533;&#65533;&#65533;&#65533;&#65533;&#65533;&#65533;&#65533;&#65533;&#65533;&#65533;&#65533;&#65533;&#65533;&#65533;&#65533;&#65533;OP&#65533;&#65533;&#65533;&#65533;)t !&#65533; w ,&#65533; d &#65533;&#65533;  &#65533; &#65533;H&#65533;&#65533;&#65533;&#65533;*\&#560;&#65533;&#199;&#1945;H&#65533;&#65533;&#331;3j&#65533;&#561;&#65533;&#463; C&#65533;I&#65533;&#65533;&#595;(S&#65533;\&#626;&#65533;&#727;0c&#668;I&#65533;&#65533;&#859;8s&#65533;&#1817;&#65533; &#991;@&#65533;
J&#65533;&#65533;Q&#65533;&#65533;*]&#692;&#65533;&#1255;P{&&#65533;J&#65533;&#65533;&#1387;X&#65533;ZT&#65533;&#65533;&#65533;&#1519;`&#226;&#65533;(&#65533;&#65533;&#1651;h&#65533;&#65533;M&#758;&#65533;&#1783;:%N&#65533;	&#65533;&#65533;&#1915;xC:&#65533;&#759;&#65533;&#2042;{&#65533;
LXkR&#65533;K+.&#824;1O%J&#1993;&#65533;&#65533;&#65533;&#65533;&#728;YB&#65533;L&#65533;r&#65533;&#65533;G2&#65533;&#65533;wn&#65533;&#65533;x=&#65533;&#65533;K&#65533;&#65533;&#65533;9h&#1824;17&#65533;&#41199;s&#65533;8b"&#65533;}o&#65533;&#65533;1C&#65533;&#65533;&#65533;]W&#1552;!&#65533;p&#65533;/&#65533;,&#65533;&#65533;$&#65533;&#65533;&#65533;#z&#65533;~W8!+&#65533;0&#65533;&#65533;&#65533;&#65533;&#65533;&#65533;&#65533;&#65533;q&#65533;&#65533;&#65533;&#65533;&#65533;&#65533;@&#65533; &#65533;O&#65533;&#65533;&#1023;&#65533;&#65533;&#65533; (&#65533;&#65533;&#65533;&#65533;aBH!&#65533;&#65533;&#65533;&#65533;x&#65533;&#65533;7&#65533;Vh&#65533;f&#65533;&#65533;~#5W&#1094; &#65533;}&#65533;9` 2&#65533;&#65533;&#65533;,&#65533;&#65533;&#65533;Bi&#65533;B_&#65533;&#65533;&#65533; &#65533;E&#65533;&#65533;<&#65533;&#65533;&#65533;VD&#65533;2&#65533;&#65533;&#65533;W&#65533;q&#65533;&#65533; (&#65533;&#65533;	&#65533;Q(%&#65533;TVi&#65533;E&#65533;f&#144;\n9&#65533;&#65533;eu,i"/&#65533;&#65533;l&#65533;&#65533;f&#65533;&#65533;M&#65533;%&#65533;H!&#65533;&#65533;&#65533;=hf&#65533;	&#65533;&#26304;*&#65533;+&#65533;@dv]&#65533;&#65533;&#65533;]Ad&#65533;&#65533;&#1508;&#65533;0|7&#35160;fz&#65533;&#65533;&#65533;vJ&#65533;I&#65533;&#65533;!&#65533;&#65533;9&#65533;CD:&#65533;&#2025;&#65533;*[&#65533;v&#65533;x&#65533;&#65533;&#65533;&#65533;jk*&#1552;D&#65533;=&#65533;&#65533;S
&#65533;&#65533; &#65533;&#65533;i&#65533;&#65533;&#65533;Y&#65533;y*&#65533;&#65533;f&#65533;&#65533;d2&#65533;&#65533;M&#65533;&#65533;|&#65533;&#1714;&#65533;~B&#65533;"Ekn&#65533;&#365;&#1620;g:$&#65533;&#65533;&#65533;z&#65533;W&#65533; &#65533;I&#65533;F&#65533;&#65533;&#65533;LQ&#65533;C&#65533;9&#65533;	&#65533;
&#65533;&#65533;k&#65533;V&#65533;~&#65533;&#65533;&#65533;&#65533;f&#65533;&#146;&#65533;&#65533;#kW|&#1336;&#65533;&&#65533;&#65533;&#183;&#65533;{&#65533; {&#65533;)i&#65533;&#65533;J&#65533;&#65533;&#65533;	&#65533;&#65533;&#65533;&#65533;j&#65533;r?&#65533;'&#35025;&#65533;&#65533;&#65533;&#65533;&#65533;&#65533;&#65533;F&#65533;\&#1209;&&#65533;l&#65533;&#65533;`g&#65533;&#65533;&#65533;|&#65533;J&#65533;&#65533;&#65533;m5M&#65533;&#65533;eJ&#65533;&#65533;&#65533;&#65533;&#65533; &#65533;l&#65533;j&#65533;b;&#65533;&#65533;J&#65533;2&#65533;x[&#65533;&#65533;p&#65533;&#65533;B--,&#65533;&#65533;&#65533;r&#65533;f&#65533;&#65533;V&#65533;B/@,&#65533; &#65533;&#65533;v&#2010;&&#65533;&#65533;&#65533;&#1833;&#305;wC&#65533;>&#65533;&#65533;-n &#65533;&#65533;e&#65533;&#65533;&#65533;&#10247;&#59804;.=&#65533;&#65533;EKN@yJ&#1038482;&#65533;B&#65533;&#65533;.&#65533;&#65533;&#65533;&#65533;&#65533;&#65533;&#65533;2&#65533;&#1956;&#1130;&#25273;&#65533; 2&#65533;9&#65533;&#798;&#65533;&#65533;&#65533;c&#65533;2&#65533;< &#65533;#&#65533;&#65533;w&#65533;z&#65533;&#65533;&#65533;P0&#65533;&#65533;q&#65533;oSb(&#65533;&#65533;&#65533;&#65533;&#65533;&#65533;&#65533;OC&#65533;&#65533;&#65533;&#65533;yo9&#65533;&#65533;{Ff&#899;&#65533;&#65533;&#65533;&#65533;&#65533;&#65533;&#65533;Sbr&#65533;&#65533;g &#65533;&#65533;A&#65533;s&#65533;&#61495;&#65533;&#65533;@}&#65533;&#65533; &#65533;?&#65533;&#65533;&#65533;r&#65533;&#65533;`W&#65533;&#65533;&#65533;hU&#65533;gk&#65533;&#65533;`&#65533;,Pu&#65533;&#65533;&#65533;&#65533;*&#65533;1&#65533; &#65533;&#65533;gx&#65533;&#65533;Jx&#65533;&#65533;[(&#65533;&#65533;&#65533;&#65533;Mh&#65533;&#65533;&#65533;&#65533;&#65533;&#65533;1&#65533;X$&#65533;&#65533;h&#65533;D&#65533;&#65533;@6P&#65533;M &#65533;9&#1031;[Q3 &#65533;&#65533;!&#1423; &#65533;&#65533;&#65533;&#65533;8&#65533;&#65533;4&#65533;G&#65533;V<&#65533;&#326;&#65533;&#65533;&#65533;.&#65533;&#65533;&#65533;&#65533;E0"z&#65533;YpX&#65533;&#352;&#65533;&#65533;&#65533;&#65533;} B&#65533;&#65533;&#65533;F&#65533;Z&#65533;F&#65533;%O&#65533;S&#65533;$&#65533;"&#65533;A&#65533;I&#65533;!&#65533;G&#65533;qy&#65533;&#65533;Z&#65533;I&#65533;r(&#65533;A	&#65533;(G&#65533;1&#65533;&#65533;&#65533;#&#65533;I&#1053;e4bc&#65533;,I&#65533;&#65533;1&#65533;=\Rh9*&#65533;4&#65533;}[&#65533;&#65533;&#65533;f>D*&#65533;a&#65533;&#65533;&#65533;2&#65533;&#65533;f&#65533;<M(&#65533;FFK&#65533;&#345;&#65533;g`.&#65533;&#65533;&#65533;&#65533;&#65533;&#65533;&#65533;0&#65533;W&#65533;&#65533;Mv*&#1829;%&#65533;z&#1683;E&#1188;&&#65533;&#65533;0eg&#65533;s&#65533;X&#65533;&#65533;&#65533;&#65533;L1+&#65533;t"B-&#65533;&#65533;@&#65533;&#65533;`RPjc&#65533;&#65533;&#1038;z&#65533;A8x&#65533;4&#65533;&#65533; &#65533;&#1600; [&#1088;&#65533;o~&#65533;&#65533;0m&#65533;V&#65533;s&#65533;@&#37374;&#65533;&#754;&#65533;&#65533;&#65533;@&#65533;&#65533;f&#65533;&#65533;^&#65533;4&#65533;HM*|.&#65533;M&#65533;&#1385;&#65533;&#65533;&#65533;KrF&#65533;&#65533;&#416;&#65533;&#1793;
&#65533;&#65533;}&#65533;# &#65533;*Zx&#65533;CE&#65533;&#65533;T&#65533;&#65533;&#65533;&#598;&#65533;&#65533;&#65533;  &#65533;U&#65533;&#684;&#65533;&#65533;sUu&#65533;K&#65533;d&#65533;&#65533;&#65533;&#1141;FP!;&#217;G&#65533;&#65533;L&#65533;&#65533;&#65533;o&#65533;:&#1023;zE&#65533;&#65533;aU&#65533;&#65533;yR&#65533;\:Wm&#65533;X&#65533;&#804;&#65533;&#65533;&#664;&#65533;e"&#65533;&#65533;/]&#65533;l!&#65533;&#1648;TVv&#65533;&#65533;h&#65533;r&#65533;6O&#65533;&#65533;&#65533;-&#65533;K&#1296;&#65533;&#1398;&#65533;+6@&#65533;&#65533;Z&#65533;Ok&#65533;&#65533;2&#65533;3&#65533;i1&#65533;&#65533;P&#65533;&#65533;&#65533;&#65533;&#65533;&#65533;[&#65533;G-KZVY+y&&#65533;&#65533;4&#65533;m&#65533;&#1699;QmD&#65533;&#65533;&#65533;.`&#65533;3\	&#65533;&#65533;&#65533;&#65533;&#65533;A: &#65533;&#65533;&#65533;q&#65533;*&#65533;&#65533;y&#65533;&#65533;1&#65533;v&#65533;7&#65533;&#65533;}&#24278;&#65533;`g"o&#65533;&#1042;&#65533;&#65533;nl&#65533;&#65533;&#330;ZY&#65533;&#65533;1&#65533;j&#65533;&#534;[&#65533;&#65533;4&#65533;&#65533;&#65533;&#65533;o#l&#65533;\&#65533;s&#65533;B&#65533;0&#65533;B&#65533;&#65533;&#65533;&#65533;H&#1814;L&#65533;&#65533;
&pJ&#65533;Lq&#65533;&#65533;&#65533;&#65533;&#65533;&#65533;&#65533;
&#65533;ah&#65533;.&#65533;&#65533;pb&#65533;g&#65533;6&#65533;E&#65533;%&y&#65533;&#65533;hiTX&#65533;&#65533;&#65533;*1A&#1432;&#65533;j &#65533;&#65533;Cp&#65533;&#65533;&#65533;a&#65533;&#65533;&#65533;&#65533;&#306;AH$&#65533;>&#65533;.`&3I,L&#65533;N&#65533;&#1890;&#65533;&#65533;'8*&#65533;&#65533;&#65533;[&#65533;&#65533;e&#65533;DZ&#65533;+&#65533;&#65533;b&#65533;&#65533;s&&#65533;w&#65533;4D&#1703;7&#65533;4&#65533;)&#65533;&#65533;&#779;iq&#65533;M.`^&#65533;&#65533;9&#65533;f&#65533;&#65533;&#65533;&#65533;i&#65533;U&#65533;&#65533;k&#65533;ze&#65533;L&#65533;&#65533;&#65533;o&#65533;2&#65533;mS&#65533;&#65533;&#65533;&#65533;&#1585;&#65533;>J&#65533;x&#65533;g&#65533;&#65533;&#65533;L$&#65533;&#65533;&#65533;&#1367;&#65533;&#1987;K&#65533;&#65533;&#65533;&#65533;&#65533;Zx&#65533;&#65533;)&#65533;	hPL[&#65533;&#65533;*d&#65533;&#65533;f&#65533;A&#65533; &#65533;\[&#65533;&#65533;`&#65533;&#65533;z&#65533;&#65533;&#65533;v&#65533;&#65533;B&#65533;3&#65533;&#65533;5u&#65533;&#65533;&#65533;C&#1130;nd&#65533;L&#65533;?&#2002;&#65533;&#65533;L&#65533;&#65533;&#65533;J&#65533;+&#65533;&#65533;&#65533;&#458;&#65533;&#1314;&#65533;&#1725;&#65533;&#65533;&#953;&#65533;?kW&#65533;]&#65533;nwV&#2004;&#65533;&&#65533;&#65533;+8&#65533;&#65533;&#65533;@&#65533;&#65533;#6g&#65533;I9X&#65533;FK&#65533;&#65533;&#65533;&#65533;@&#65533;&#65533;&#65533;&#65533;^&#654;&#65533;&#65533;&#65533;&#65533;i&#2036;&#65533;&#65533;&#365;&#65533;'&#65533;&#65533;&#65533;&#269;&#65533;D&#65533;&#65533;&#65533;&#65533;y#&#65533;=-&#65533;
kTLO"&#65533;&#65533;Nm&#65533;&#201;"&#65533;4&#65533;2C&#65533;P&#65533;\<&#65533;f*ks&#65533;&#65533;6|J&#65533;ib&#65533;M&#1205;;$&#65533;0'&#65533;&#65533;&#65533;Q&#65533;&#65533;&#65533;y&#65533;]&#65533;&#65533;&#65533;Ykt&#65533;&#65533;&#65533;&#65533;&#65533;dK&#65533;&#65533;&#65533;|#{&#65533;Y&#65533;&#65533;&#65533;2&#65533;&#65533;Ov&#65533;&#65533;0&#65533;&#65533;IYT{&#65533;&#65533;+&#65533;k &#65533;L&#65533;_&#65533;f?6&#979; &#65533;&#65533;&#65533;7&#65533;t &#65533;l&#65533;&#65533;@fSK&#65533;\&#879;&#65533;&#65533;LHY&#65533;&#65533;&#65533;{=C&#65533;&#65533;Y&#65533;&#65533;&#65533;&#65533;T&#65533;&#65533;&#65533;V&#65533;s&#65533;!&#65533;j6&#685;&#65533;&#65533;mH&#65533;&#65533;H&#65533;U/&#65533;&#65533;&#65533;}0/h&#65533;a3&#65533;&#65533;o&#65533;H4&#65533;&#65533;z"&#65533;&#65533;z&#65533;&#65533;.T &#65533;u &#65533;&#65533;}&#65533;g sJ&#65533;5'&#65533;"]&#65533;r~&#65533;&#65533;&#65533;&#65533;&#65533;&#65533;t&#65533;&#65533;l"$^Rr#&#65533;Fk&#65533;&#65533;A{7+3wx2}&#65533;'2&#65533;u&#65533;&#65533;QO&#65533;d5&#65533;hTCC&#65533;u`G6~&#65533;&#65533;&<&#65533;;&#65533;&#65533;9&#18689;~&#65533; &#65533;NF, &#65533;&#65533;7'(-&#65533;7u&#65533;&#65533;E5&#65533;&#65533;Q&#65533;&#65533;%&#65533;&#755;&#65533;Q&#65533;&#65533;T3{2&#65533;k&#65533;'~&#65533;&#65533;8&#65533;&#65533;&#65533;{gjIh}:p&#65533;&#65533;&#65533;k&#65533;&#65533;T@os3',@fx&#65533;Q6&#65533;w&#65533;q#f~`&#65533;s&#65533;e&#65533;Ut_&#65533;&#65533;8/&#65533;&#65533;)&#65533;a|&#65533;{
e&#65533;,h&#65533;&#65533;{|&#65533;6&#65533;zz&#65533;&#65533;&#65533;2" [S&#65533;64XD&#65533;g&#65533;5LW !&#65533;"&#65533;g"-&#65533;X&#65533;&#65533;&#65533;!&#65533;$&#65533;_a+&#65533;B&#65533;&#65533;&#65533;T&#65533;&#65533;&#65533;l&#65533;&#65533;&#65533;$ hP|&#65533;&#65533;&#65533;|AS&#65533;x{&#65533;&#65533;&#65533;<8&#65533;&#65533;AOvn&#65533;&#65533;&#65533;)Q&&#65533;5H&#65533;8&#65533;do&#65533;&#65533;a&#65533;&#65533;&#65533;&#65533;K&#65533;'bj&#65533;&#65533;vV&&#65533;O&#65533;Q&#65533;(&#65533;\&#65533;&#65533;&#1093;>23&#65533;&#65533;&#65533;@&#65533;&#65533;&&#65533;z&#648;8(&#65533;h&#65533;ww&#65533;&#65533;Si&#65533;&#65533;	-{&#65533;&#65533;&&#65533;&#65533;Gb&#65533;&#65533;h|&#65533;~k&&#65533;b&#65533;C)!k&#65533;&#65533;8&#65533;&#65533;Q&#65533;}&#512;&#65533;@&#1205;&#65533;&#65533;&#65533;&#65533;&#65533;&#1432;>&#65533;&#65533;B{&#65533;|&#65533;&#65533;l(1*&#65533;$&#65533;j.9&#65533;'n&#65533;&#65533;&#65533;yv)-`&#65533;^%;i&#65533;rR&#65533;&#65533;&#65533;&#65533;&#1550;&#65533;3&#65533;&#65533;x$|H[&#65533;%&#65533;K&#65533;&#65533;&#65533;N-&#65533;2	&#65533;3&#65533;SI3}T[33&#65533;CZ&#65533;cx&#65533;&#199;}x&#65533;o%z9&#65533;&#65533;R`
8lk9&#65533;m&#65533;O)&#65533;&#46613;u&#65533;+&#65533;&<`(t&#65533;A&#65533;&#65533;4&#65533;b&#65533;&#65533;\)&#65533;&#65533;Mg&#65533;qw&#1624;&#65533;&#1110;y&#65533;&#65533;&#65533;g&#65533;)3&#1080;o&#65533;&#65533;5&#65533;&#488; &#65533;&#65533;&#65533;s&#65533;\&#65533;"&#65533;b&#1614;i"Hy(t
&#65533;z&#65533;&#65533;pA?&#65533;)&#65533;&#65533;&#65533;A&#65533;DEaVp&#65533;b8&#37166;&#1600;&#65533;&#65533;Ij$&#65533;E&#65533;&#65533;$ &#617;&#65533;e&#65533;j&#65533;&#65533;&#65533;&#38676;&#65533;WtI&#65533;&#65533;T7Z&#65533;M&#65533;X&#65533;x&#1564;&#65533;&#65533;T&#65533;&#65533;E&#65533;&#65533;&#65533;&#65533;^&#1703;&#65533;&#65533;&#65533;	Z~&#65533;&#65533;&#65533;&#65533;{%3&#65533;!&&#65533;%Y&#65533;&#65533;&#65533;&#65533;&#65533;&#65533;i&#65533;&#2126;&#65533;&#37782;&#65533;ek&#65533;Y&#65533;&#65533;&#65533;t&#65533;&#65533;&#65533;&#65533;&#65533;&#65533;&#65533;&#65533;3&#65533;Z&#65533;"&#65533;&#65533;il&#65533;?)	&#65533;&#65533;9!,f"&#65533;&#65533;&#65533;&#65533;&#65533;h&#65533;R&#65533;Y&#65533;&#65533;#&#65533;&#65533;]*&#65533;&#65533;	A&#65533;&#65533;&#65533;&#65533;b. *&#65533;A&#65533;&#65533;p&#65533;&#65533;&#65533;]&#65533;"&#65533;Z&#65533;&#65533;&#65533;%&#65533;#&#65533;Vye&#65533;Fq&#65533;&#594;&#65533;&#65533;&#65533;&#65533;&#65533;&#65533;S &#65533;U`5&#65533;&#65533;&#65533;&#65533;i / &#1122;&#65533;&#65533;&#65533;&#65533;{&#65533;-Z&~{(&#65533;&#65533;&#65533;5&#35016;&#65533;&#65533;#hM>&#650;h&#65533;E1NA&#65533;	ZG&#65533;&#65533;%&#65533;&#65533;)&#65533;:7/ &#65533;&#65533;3W&#65533;&#65533;&#65533;&#65533;t9&#65533;<z&#65533;&#65533;#&#65533;F&#65533;&#65533;&#65533;\I&#65533;&#65533;&#65533;7&#65533;&#65533;&#65533;&#65533;&#65533;&#65533;&#65533;,&#65533;
&#65533;&#65533;Z&#65533;&#65533;&#1544;&&#65533;&#65533;R&#65533;&#65533;&#65533;	 &#65533;&#1386;=(&#65533;sq&#65533;&#65533;&#65533;Kd&#65533;^&#65533;&#65533;&#65533;&#65533;&#65533;&#1643;&#65533;)&#65533;&#1978;&#65533;&#65533;&c&#65533;&#65533;(&#65533;2&#65533;&#65533;&#65533;y&#65533;Z&#237;&#65533;&#65533;&#968;&#65533;&#65533;)-iv&#65533;&#65533;qF&#65533;v1&#65533;&#65533;&#65533;zy&#685;&#65533;6&#65533;:&#65533;:&#65533;X7ay4b&#65533;&#65533;&#65533;&#65533;a&#65533;D$
&#65533;,&#65533;a&#65533;z&#65533;&#65533;"R,&#65533;&#65533;&#65533;&#65533;	&#65533;o&#65533;w&#65533;v&#65533;&#65533;g&#65533;(!&#65533;.3&#65533;&#65533;J&#65533;u&#65533;&#65533;&#65533;
[&#65533;&#65533;{g&#65533;egW&#65533;yW&#65533;l&#65533;u&#65533;&#65533;5&#65533;&#65533;&#65533;&#65533;&#65533;&#65533;&#65533;&#65533;&#65533;&#65533;&#65533;[&#65533;&#65533;&#65533;*&#65533;&#65533;&#65533;)&#65533;Q&#65533;&#65533;&#65533;Q&#65533;&#65533;&#65533;&#65533;&#65533;&#65533;&#65533;&#65533;&#65533;ia&#65533;3&#65533;)@Q&#65533;%D&#65533;&#65533;j&#65533;&#65533;zo&#65533;%&#65533;&#65533;1&#65533;A&#755;oe+&#65533;&#65533;7(&#65533;&#65533;	&#65533;&#65533;*&#65533;Y&#65533;pU&#65533;&#65533;R&#65533;p&#65533;gp&#65533;&#65533;&#65533;&#65533;&#65533;yG&#65533;&#65533;M%&#65533;&#65533;s&#1713;*&#65533;&#65533;0&#65533;&#65533;&#1978;1&#65533;F&#65533;&#65533;&#65533;8a&#65533;l&#65533;n&#65533;	w&#65533;&#65533;&#65533;&#65533;&#65533;a&#65533;&#65533;&#65533;_&#65533;X&#65533;&#65533;q&#65533;&#65533;&#738;&#65533;E&#65533;&#65533;&#65533;-X{h*&#65533;&#65533;&#65533;&#65533;81"&#65533;&#65533;&#65533;&#65533;&#65533;&#65533;&#65533;]&#65533;q+-@pm&#65533;8&#65533;&#65533; &#65533; &#65533;&#65533;*&#1147;&#65533;9&#65533;v4?&#65533;&#1790;q&#65533;z1&#65533;&#65533;d&#65533;&#65533;&#65533;&#65533; &#65533;,&&#32381;ul&#65533;S,&#65533;!$5\(&#65533;&#65533;+r&#678;y2J&#65533;+&#65533;&#65533;x&#65533;&#65533;&#65533;&#65533;&#1746;%A&#65533;U&#65533;&#65533;	&#65533;&#65533; )&#65533;&#65533;!i&#65533;&#65533;&#65533;&#65533;&#65533;8&#65533;&#65533;*&#65533;{9&#65533;Z&#65533;D&#65533;Kr*\ T`&#65533;&#65533;&#65533;&#65533;&#65533;(&#65533;@l&#65533;p&#65533;Bm0&#65533;&#65533;&#65533;&#65533;7&#65533;&#65533;8&#65533;&#65533;&#65533;7&#65533;m0[&#65533;&#65533;N&#65533;r&#65533;}&#65533;Q*&#65533;foA&#65533;&#65533;{
&#65533;$&#65533;&#65533;%h&#65533;&#65533;O&#65533;&#65533;&#65533;&#65533;&#65533;&#65533;&#65533;&#65533;&#65533;&#65533;&#65533;@&#65533;&#65533;&#65533;$q	&#65533;|`&#65533;&#65533;&#65533;&#65533;R&#65533;&#65533;AW`
^&#65533;&#65533;&#65533;,&#65533;&#65533;Dh7&#1480;&#65533;&#65533;3&#65533;&#65533;&#65533;Y&#65533;i&#65533;kL7&#65533;&#35569;&#636;q,&#65533;u&#65533;	|@&#65533;mLy&#65533;&#308;&#65533;&#65533;&#65533;&#65533;&#65533;z&#65533;&#65533;D&#65533;qp&#369;&#65533;&#65533;I&#65533;3&#65533;&#65533;&#65533;&#65533;&#65533;&#65533;&#65533;7J&#65533;rl&#65533;pl"&#65533;&#285;0&#65533;&#65533;S&#65533;&#65533;xb0[{u&#65533;&#65533;iA&#65533;&#65533;v&#65533;&#65533;i&#65533;6P&#65533;mD6&#14236;&#65533;&#65533;-&#65533;&#65533;,hp	o&#65533;&#65533;&#65533;&#65533;&#65533;v&#65533;&#65533;&#65533;7&#65533;p&#65533;&#65533;F0R&#65533;AJ=@B$)&#142;1%&#65533;j@<&#65533;6z &#65533;[ &#65533;f0.&#65533;5&#65533;bX&#65533;&#575;1+&#65533;&#65533;&#65533;k&#65533;/LJ=6&#65533;&#65533;1%&#65533;y&#65533;&#65533;&#65533;k&#65533;&#65533;[LWT&#65533;&#65533;lH&#65533;&#65533;&#65533;[&#65533;&#65533;&#65533;Ma&#65533;\&#65533;w&#1168;&#65533;&#65533;X&#65533;.&#65533;
B&#1806;=&#65533;,/&#65533;+&#65533;&#65533;J8/&#65533;q&#65533;l&#65533;&#65533;Y&#65533;!&#65533;&#65533;W&#65533;0&#65533;&#720;&#1148;7&#65533;&#65533;)&#1151;w&#65533;&#65533;0&#65533;Tt4~&#65533;&#65533;[&#65533;&#65533;&#65533;Qv&#65533;&#1250;&#65533;m{2&#65533;&#65533;&#65533;&#65533;S,&#65533;W&#65533;	pil&#65533;7B4&#65533;&#65533;H&#65533;rpp@&#377;&#65533;&#1514;&#65533;q&#65533;i&#65533;K&#65533;~&#65533;&#65533;F&#65533;&#65533;J]&#65533;&#65533;&#65533;JE&#65533;&#1543;<~&#65533;&#65533;&#65533;&#65533;m&#65533;&#65533;&#65533;UR}z&#65533;&#65533;&#1631;&#65533;&#65533;&#65533;@&#65533;:<;&#65533;|&#65533;y&#65533;&#65533;&#65533;m&#269;}2&#65533;td&#65533;&#65533;T1&#65533;&#65533;>!&#65533;x!&#65533;Qj&#65533;(c&#65533;&#40510;&#1818;_&#65533;A&#65533;E:&#65533;]&#65533;&#1501;&#65533; &#65533;&#65533;&#65533;9&#65533;	&#65533;&#65533;=6&#65533;&#1547;&#65533;&#65533;o:&#65533;1&#65533;	&#65533;&#65533;	&#65533;lo&#65533;&#65533;_&#65533;f*&#65533;&#65533;8&#65533;&#65533;.|&#65533;&#65533;-&#65533;|az&#65533;
&#65533;&#65533;c&#65533;0&#65533;&#65533;&#65533;p&#65533;D&#65533;&#65533;&#65533;&#65533;&#65533;w;&#65533;&#65533;&#65533;&#65533;&#65533;3&#65533;&#65533;&#65533;a&#65533;*&#65533;&#65533;&#65533;&#65533;&#65533;&#1096;&#65533;9&#3522;&#65533;p&#65533;8aah`&#65533;&#65533;
&#65533;&#65533;N.^l&#65533;&#65533;&#65533;'&#65533;K#n&#65533;u&#65533;`&#65533;&#65533;]&#65533;}0&#65533;0
&#65533;&#65533;X>v&#65533;
B2&#65533;&#65533;V&#65533;AA&#65533;-&#65533;&#65533;Q-.Z&#1341;&#65533;	&#65533;}&#65533;P&#65533;&#65533;&#65533;S&#65533;p&#65533;p&#65533;i &#65533;&#65533;&#65533;f
&#65533;`&#65533;&#65533;t&#65533;e&#65533;'&#65533;&#65533;{&#65533;&#65533;j~:&#65533;^&#65533;p&#65533;&#65533;&#65533;&#65533;wPb|_&#65533;&#65533;;&#65533;P&#65533;&#65533;&#65533;&#65533;J4&#65533;&#65533;
N&#65533;&#26686;	&#65533;.&#65533;*&#65533;&#65533;3h&#65533;ZL&#38254;&#65533;&#65533;&#65533;&#65533;&#65533;&#65533;&#65533;&#65533;&#639;&#65533;&#65533;&#65533;F&#65533;~UN&#65533;q&#65533;T^&#65533;`	&#65533;&#65533;y{&#65533;&#65533;:&#65533;|5&#65533;$I&#1702;&#65533;A IbP
&#65533;&#65533;&#1951;&#65533;;&#65533;&#65533;&#65533;~&#65533;&#65533;.'&#65533;&#65533;&#65533;&#65533;&#65533;&#65533;&#65533;&#65533;P&#65533;&#65533;&#65533;&#65533;6s&#65533;j&#65533;&#1071;&#65533;&#65533;k&#65533;&#65533;&#65533;&#65533;"q&#65533;p&#65533;&#65533;&#65533;&#65533;&#65533;&#65533;&#65533;SR&#65533;&#65533;&#65533;&#65533;&#65533;&#65533;&#65533;>&#65533;_&#65533;~&#65533;/&#65533;&#48800;&#1471;&#65533;&#65533;3&#65533;&#65533;&#65533;@|2_&#65533;n&#65533;o&#65533;&#65533;&#65533;&#65533;&#65533;&#65533;G0&#65533;<&#65533;&#65533;&#65533;&#65533;} &#65533;Dah&#65533;&#65533;'&#65533;&#65533;&#65533;&#65533;wb&#65533;
=&#65533;&#65533;I&#65533;&#65533;&#65533;&#65533;&#65533;n&#65533;X&#196;&#65533;&#65533;~&#65533;&#65533;&#65533;&#851355;&#65533;&#65533;d&#65533;^&#65533;2o&#65533;3&#65533;B&#65533;V^&#65533;N&#65533;<&#65533;9&#65533;E_&#65533;-!v&#65533;&#65533;^&#65533;S&#65533;&#65533;&#65533;b?|.&#65533;f&#65533;&#65533;t&#65533;g&#65533;&#65533;&#65533;&#65533;k&#65533;&#65533;&#65533;&#65533;&#65533; !&#65533; O ,&#65533; p &#65533;&#65533;  &#65533; &#65533;H&#65533;&#65533;&#65533;&#65533;K*d&#65533;p!&#65533;".&#65533;H&#65533;&#65533;&#331;3j&#65533;&#561;#&#195; C&#65533;I&#65533;&#65533;&#595;(S&#65533;\&#626;&#65533;&#727;0c&#65533;&#65533;&#65533;Pd&#283;4=&#65533;&#65533;&#627;'O&#65533;@&#65533;
J&#65533;&#65533;&#1123;HO*Y&#65533;S&#65533;S&#65533;&#65533;&#65533;&#65533;J&#65533;&#65533;&#193;&#65533;j&#65533;&#693;&#65533;&#1519;`&#65533;2&#65533;&#65533;C&#65533;&#65533;D&#65533;Z]&#65533;v*&#65533;&#65533;a&#65533;&#669;K&#65533;n&#1830;+N&#65533;&#65533;&#65533;&#65533;o 7&#65533;JmK&#65533;&#65533;&#65533;&#65533;v+^&#824;&#341647;q&#65533;0&#65533;&#65533;r&#65533;&#65533;*&#65533; )&#825;&#65533;&#65533;&#65533;&#65533;M&#65533;t&#1032;2P$q&#65533;&#65533;&#65533;>&#65533;&#65533;&#40566;m&#65533;&#65533;s&#65533;&#65533;&#65533;&#65533;aj&#65533;&#65533;&#65533;v}&#65533;&#65533;&#65533;Oo+_&#956;&#65533;&#65533;&#65533;&#1059;Kg.&#65533;&#65533;&#46475;&#65533;&#65533;y&#65533;&#65533;&#65533;&#3911;&#65533;O&#65533;&#65533;&#65533;&#65533;Y&#65533;&#65533;&#65533;}&#65533;v&#65533;4&#65533;`&#65533;&#65533;&#65533;&#65533;&#65533;&#65533;&#65533;&#65533;&#65533;&#65533;C&#65533;&#65533;y&#65533;&#65533;v&#1725;&#65533;m&#65533;fU-H&#65533;&#65533;F&#65533;'&#65533;R&#65533;^p&#65533;	8 &#65533;v[&#65533;mF&#65533;&#65533;%&#65533;&#65533;B&#65533; G&#65533;X&#65533;0&#65533;&#65533;H&#65533;hA;&#65533;8&#65533;$&#65533;&#65533; >&#680;&#65533;L&#65533;&#65533;e7
&#65533;cv:&#65533;&#65533;A8&#65533;&#65533;"&#65533;#&#65533;tb&#65533;*>&#65533;C&#65533;.6i&#65533;hRD&#65533;^7&#65533;P&#1044;&#65533;&#65533;5&#65533;&#65533;|&#65533;&#65533;&#65533;6q&#65533;&#65533;&#65533;&#65533; &#65533;@_&#65533;&#65533;
c'&#65533;&#65533;f&#65533;5zH&#65533;&#1789; hx&#65533;&#65533;&#65533;&#65533;&#65533; &#65533;&#65533;&#65533;&#65533;**&#65533;6\&#65533;&#1691; QI&#65533;e~>@rA&#65533;&#65533;&#288;&#65533;&#65533;&#65533;}&#65533;&#65533;&#65533;&#65533;ej9&#65533;&#65533;&#65533;Wj{&#65533;&#65533;&#65533;&#65533;%&#65533;@&#65533;L&#1053;&#65533;&#65533;&#1690;P
(&#65533;&#65533;i&#65533;&#65533;&#65533;&#65533;N&#65533;c&#65533;&#65533;t,&#65533;(&#65533; &#65533;P_r&#65533;&#65533;4&#65533;&#65533;2{-0&#65533;&#1771;&#65533;&#65533;&#65533;/O-&#65533;J&#65533;&#65533;q&#65533;&#65533;&#1532;&#65533;F&#65533;&#152;&#65533;&#65533;(&#65533;F&#65533;&#65533;+&#65533;&#65533;l&#65533;&#65533;k&#65533;&#65533;:&#65533;V&#65533;u&&#65533;&#65533;&#65533;&#65533;&#65533;u@&#65533;#k&#65533;,&#65533;2&#65533;&#65533;&#65533;<&#65533;&#65533;&#65533;[1&#65533;4&#65533;\&#65533;&#65533;&#65533;&#65533;&#65533;s&#65533;&#65533;&#65533;&#65533;8&#65533;&#65533;*g&#65533;&#65533;?c&#1763;&#65533;3&#65533;&#52542;&#65533;&#65533;\l&#65533;&#65533;&#65533;$?&#65533;l&#65533; &#65533;`/&#65533;I&#65533;&#65533;&#65533;wj@&#65533;>&#65533;&#65533;&#1687;>&#65533;&#65533;&#65533;&#65533;Vm&#65533;e>&#65533;5&#65533;S&#65533;&#65533;&#65533;p&#65533;&#65533;I#&#65533; &#65533;ln&#65533;Bp&#65533;x&#65533;&#65533;s&#65533;iw&#65533;[&#65533;&#65533;&#65533;&#65533;pe&#65533;.&#65533;&#65533;@	&#65533;&#65533;&#65533;&#65533;n&#65533;&#65533;&#65533;&#1805;&#1529;&#208;$&#65533;|&#65533;7&#282;p&#65533;C&#65533;G&#65533;&#65533;+02't&#65533;&#65533;&#65533;&#65533;&#65533;&#65533;=&#65533;&#65533;Y&#65533;&#65533;"&#65533;C'T&#65533;Fcgn6&#788;&#65533;.&#65533;&#382;&#65533;&#65533;&#65533;I&#65533;&#65533;`&#65533;&#65533;<&#65533;&#65533;&#65533;-Q8&#65533;j&#65533;i'?&#65533;&#65533;&#65533;&#65533;&#65533;&#65533;&#65533;O&#65533;&#65533;&#65533;&#65533;@;&#65533;|&#65533;&#689;&#65533;5&#65533;&#65533;b&#65533;&#65533;&#65533;G&#65533;4iLq)&#65533;&#65533;@4&#65533;&#65533;&#65533;l-&#65533;&#65533;lS&#65533;&#1681;&#65533;1`7*-*&#65533;&#65533;&#65533;[&#65533;d&#65533;b#&#65533;&#65533;&#65533;'>&#65533;D&#65533;Z&#65533;&#65533;]&#65533;&#65533;3@&#65533;&#65533;L:&#65533;&#65533;J&#65533;&#65533;&#65533;&#65533;&#449;&#65533;&#65533;&#65533;&#65533;=&#65533;&#366;!&#883;&#65533;&#65533;:&#65533;&#65533;U&#65533;P&#65533;&#65533;J5&#65533;.Qsj&&#65533;4 &#65533;*&#65533;T'&#65533;&#65533;ID&#65533;W'&#65533;.)&#65533;&#65533;p\&#65533;&#65533;&#65533;'$&#65533;&#65533;	&#65533;U
&#65533;&#65533;Sa,&#65533;4&#65533;&#65533;|d>BpA&#65533;&#65533;&#65533;8&#65533; &#65533;&#65533;&#65533;&#65533;$&#65533;.Zaz&#65533;A&#65533;f0&#65533;&#65533;&#65533;,&#65533;%(&#65533;&#65533;4&#65533;x&#65533;C@&#65533;|&#65533; 3&#65533;&#655;j&#65533;&#65533;&#65533;6&#65533;Z&#65533;&#65533;&#65533;:"&#65533;&#65533;2&#65533;&#65533;x&#65533;r&#1348;-&#65533;&#65533;Rg&#65533;&#65533;&#65533;&#65533;&#65533;&#65533;C&#65533;&#65533;&#65533;&#65533;&#65533;R&#661;5&#65533;+&#65533;&#65533;!&#65533;8D &#65533;)&#65533;&#65533;8K3&#65533;v&#65533;&#65533;&#65533;8&#65533;.ns)I\f&#65533;&#65533;q&#65533;&#65533;^&#65533;ft&#65533;&#65533;&#65533;a&#65533;Y&#388;hl&#65533;+%&#65533;&#65533;&#65533;	&#231;BJM}>&#65533;&#65533;&#65533;&#65533;^&#65533;&#65533;(<!&#65533;o&#65533;&#65533;&#65533;&#65533;dpI&#65533;&#65533; &#65533;H&#65533;8&#65533;&#65533;S>o&#65533;#aX&#65533;&#65533;!T&#65533;&#65533;&#65533;Lu&#65533;L&#65533;&#65533;d&#65533;&#65533;&#65533;&#136;&#65533;&#65533;&&#65533;&#65533;:&#65533;/gJ&#1314;>&#65533;370&#65533;&#65533;"&#512;! R &#65533;2&#65533;r&#65533;&#65533;Z&#65533;&#65533;&#65533;&#65533;&#65533;&#65533;^&#1408;&#65533;&#65533; WlB0/h4XM&#65533;ZM&#65533;&#65533;&#65533;	I&#65533;&#65533;&#65533;F&#65533;&#65533;&#65533;p&#65533;x&#65533;k&#1140;
&#65533;D&#65533;2&#65533;^KX&#65533;t&#65533; &#65533;L&#65533;&#65533;&#390;&#65533;3&#65533;&#65533;&#65533;&#65533;&#65533;Z&#65533;D8&#65533; &#65533;&#65533;$E&#65533;&#65533;Qv6&#65533;Y!Z&#65533;&#65533;U&#65533;&#65533;&#65533;i&#65533;
&#65533;&#65533;T&#65533;J&#65533;&#65533;&#65533;U&#65533;)P&#65533;&#65533;^&#1379;!}Q&#65533;X&#65533;&#65533;*&#1441;&#65533;&#65533;Jp&#65533;4&#65533;&#65533;&#65533;&#65533;&#65533;d&#65533;z&#65533;&#65533;&#65533;f&#65533;T&#65533;&#65533;&#65533;&#65533;&#65533;#:u&#65533;p&#65533;5M&#65533;J&#65533;l&#65533;m&#65533;:6&#65533;<`V&#65533;&#65533;*N/&#65533;&#65533;&#65533;&#65533;E&#65533;&#65533;Lu&#65533;T%&#65533;o&#65533;V-&#65533;&#65533;\&#65533;&#65533;&#65533;+&#65533;&#65533;,@&#65533;&#598;&#65533;7&#65533;&#65533;	Vd&#65533;&#65533;]&#65533;&#65533;o&#724;&#65533;&#65533;&#65533;&#65533;&#314;`9&#65533;c&#65533;&#65533;0N&#65533;&#65533;Y&#65533;&#65533;d&#65533;&#65533;`&#65533;-&#65533;.&#65533;~`&#2022;If]&#65533;<0P&#65533;&#65533;&#65533;0&#65533;&#65533;&#65533;n_wL&#65533;&#65533;&#65533;&#65533;$i&#65533;lS&#65533;&#65533;"h Qeb)1&#65533;"&#65533; &#65533;G\&#65533;5&#65533;&#65533;&#65533;&#65533;<&#65533;&#65533;&#65533;z&#65533;t@&#65533;&#65533; &#65533;"&#65533;&#65533;o&#65533;L&#65533;{&#658;&#65533;NRp&#65533;0&#65533;y&#65533;KH&#65533;IY&#65533;^&)XCN&#65533;&#65533;tY&#65533;f,e&#65533;&#26193;|;V&#65533;&#65533;AiLQ
,&#65533;&#65533;&#65533;P&#65533;vB&#65533;2~<&#65533;&#65533;&#65533;|9x~&#65533;.&#65533;]&#65533;&#65533;9b&#860;&#65533;&#65533;&#65533;l&#65533;7&#65533;&#65533;4&#65533;jA&#65533;&#65533;&#65533;&#65533;&#65533;&#65533;>&#65533;!}&#65533;Z_f&#65533;t-&#65533;JPw&#65533;&#65533;&#65533;U&#65533;G$[5&#770;vr&#65533;~&#65533;&#65533;&#65533;&#65533;!p5&#65533;&#930;&#65533;;&#65533;&#65533;&#65533;&#65533;:&#65533;&#65533;V 
~&#65533;&#65533;&#65533;&#1710;{\&#65533;\meRCU&#65533;t&#65533;&#65533;~5&#928;&#65533;Y?&#65533;&#65533;a&#65533;&#65533;&#65533;Mg&#65533;k?s&#347;K&#65533;wN&#65533;+R&#65533;&#65533;&#65533;&#65533;&#65533;< F&#65533;&#65533;J&#65533;&#65533;&#65533;3&#65533;&#65533;-&#65533;wG$&#65533;&#65533;&#65533;q.i&#65533;]{&#65533;&#65533;,&%&#65533;sj&#178;&#65533;KW7&#65533;5B>&#65533;)b&#65533;&#65533;&sc2&#65533;&#65533;u&#65533;&#65533;&#65533;&#65533;X&#65533;O]q)&#65533;O
8&#65533;&#65533;&#65533;5`&#65533;&#65533;&#65533;#&#65533;&#65533;wJ&#65533;&#65533;V&#65533;&#65533;&#65533;&#65533;K&#65533;^&#65533;K?%&#65533;&#65533;L&#65533;&#1912;&#65533;&#65533;Z&#65533;#O&#65533;D}&#65533;&#65533;
V&#65533;NY&#40541;&#65533;&#65533;U1nM&#65533;9_Tr5#}&#42346;&#65533;w&#65533;/&#65533;&#65533;&#65533;?d	&#65533;r&#157;&#65533;&#65533;$&#65533;2&#1263;&#65533;&#65533;_M&#65533;*&#65533;;&#65533;&#65533; w#&#65533;,&#65533;^&#65533;&#65533;R5&#65533;u&#65533;&#65533;&#65533;e})a&#65533;lg&#65533;&#65533;t&#65533;{C&#65533;&#65533;&#65533;&#65533;\&#65533;&#65533;&#862;&#65533;7&#65533;j&#65533;H&#65533;T&#65533;&#65533;&#65533;-&#65533;&#289;=&#65533;9r&#583;&#65533;Ez(&#65533;&#65533;tg&#65533;&#65533;&#65533;&#65533;t&#65533;s^&#65533;&#65533;m&#65533;8&#65533;y&#1835;&#65533;=&#65533;Z&#65533;W&#65533;o$&#65533;&#65533; do&#65533;
&#65533;&#65533;#&#65533;K&#65533;&#65533;&#65533;&#65533;^!&#65533;&#65533;&#65533;9&#65533;>&#65533;&#65533;/&#65533;&#65533;&#65533;&#65533;&#65533;&#65533;aD&#2039;&#65533;;&#65533;Yy&#241;&#65533;&#65533;&#1705;+I&#65533;&#65533;|&#65533;v,qkI&#65533;~P&#65533;,&#65533;|&#65533;GK&#65533;&#65533;0G&#65533;B&#65533;&#65533;kH&#65533;{&#65533;|&#65533;&#65533;8&#65533;&#65533;&#65533;hm&#65533;'@g&#65533;&#1408;&#65533;A'4y&#65533;beT&#65533;o&#65533;z&#65533;&#65533;K&#1473;&#65533;~&#65533;2K#&#65533;&#65533;&#65533;3~(&#65533;@H&#65533;&&#65533;BV(-g&#65533;6&#65533;&#65533;&#65533;&#65533;;&#65533;D%C>8&#65533;&#65533;m&#65533;I&#65533;T&#65533;jv&#65533;Y&#65533;&#65533;J&#65533;1&#65533;=&#65533;&#65533;xbd!K^7#@&#65533; &#65533;e&#65533;2i&#65533;w&#65533;uT_X&#65533;a&#65533;tL&#65533;&#65533;d&#65533;&#65533;&#65533;j&#65533;&#65533;m&#65533;"7"VxG~&#65533;&#129;yku&#65533;&#65533;m&#65533;&#65533;l&#65533;`B2'(,6E=&#887;&#65533;&#65533;&#65533;v)&#65533;!t&#32786;h&#65533;x}0{&#65533;v/&#65533;&#65533;&#65533;2%&#65533;".U&#65533;E&#65533;7&#65533;&#65533;&#65533;q&#65533;&#65533;n1c7&#65533;tN&#65533;r&#65533;&#65533;&#65533;&#65533;g&#65533;7&#65533;&#65533;&#65533;&#65533;x;&#65533;N)&#65533;v&#65533;&#65533;_&#65533;+t&#65533;3&#65533;9&#65533;q
S&#65533;&#65533;&#65533;&#65533;&#65533;)&#65533;&&#65533;&#65533;4nAq&#65533;W3g7&#65533;&#65533;H&#600;<&#1560;*t-}v&#65533;&#760;i0!"9&#65533;q&#65533;(&#65533;h&#65533;&#65533;&#65533;I&#65533;I&#65533;&#65533;]&#65533;&#65533;5&#65533;Y&#65533;  [e&#65533;&#65533;@&#1166;&#65533;&#65533;R&&#65533;&#65533;(&#65533;&#65533;J&#65533;&#65533;6X&#65533;`'nK&#65533;&#65533;<v&#65533;&#65533;&#65533;$K&#65533;GO&#65533;&#65533;	&#65533;F&#65533;#h&#65533;&#330;&#65533;&#65533;' 9_&#65533;qGla3VQ&#65533;UW,&#65533;&#65533;&#65533;&#65533;L1iX&#65533;7'&#531;&#65533;&#65533;^*&#65533;s&#65533;&#65533;&#65533;J&#65533;u&#65533;?#&#65533;kJQ&#65533;&#65533;X8tKy&#65533;&#65533;&#65533;6,&#65533;&#65533;&#65533;&#65533;RU&#65533;XY&#65533;[!^&#65533;A&#65533;XW&#65533;r&#65533;@&#65533;s\h&#65533;rgZY&#65533;R&#65533;&#65533;&#65533;x&#65533;a&#65533;d&#65533;2&#65533;~e&#65533;E&#1784;&#65533;&#65533;&#65533;87F&#65533;&#65533;&#65533;&#65533;&#65533;1&#65533;l&#65533;#&#65533;%&#65533;&#65533;&#65533;@G&#65533;&#65533;&#65533;&#1612;K!%zF@&#65533;.6bP&#65533;w'n&#65533;&#65533;&#65533;@&#65533;&#65533;&#65533;9R'&#65533;[&#65533;&#65533;&#65533;Z&#65533;g&#65533;d&#65533;K&#65533;&#65533;&#65533;&#65533;&#65533;!&#65533;o&#65533;&#65533;&#65533;&#65533;&#65533;&#65533;9d&#65533;&#28726;	_&#65533;&#65533;&#65533;J&#65533;&#65533;&#65533;&#65533;'&#65533;&#65533;
?G&#65533;i_&#65533;,&#65533;6f&#665;&#65533;:U&#65533;)$&#65533;&#65533;p!&#65533;g&#65533;&#65533;i&#65533;O&#65533;q&#65533;s&#65533;&#65533;SI	IXd&#65533;&#65533;&#65533;&#1541;&#65533;&#65533;)&#65533;&#65533;&#65533;NF&#65533;,`&#65533;&#65533;&#65533;&#65533;&#65533;!&#65533;(&#65533;&#65533;&#65533;&#1310;&#65533;9&#65533;!&#65533;&#65533;&#65533;v&#65533;%&#65533;&#65533;x&#65533;yW&#65533;&#65533;P&#65533;&#65533;E&#65533;&#65533;&#65533;&#65533;.7m&#65533;&#65533;v&#1289;&#65533;&#65533;s^Y&#65533;JN&#65533;9E
"X&#65533;eL&#65533;y&#65533;r&#65533;&#65533;&#65533;+&#65533;&#65533;%JS'&#65533;&#65533;&#65533;&#65533;&#65533;&#65533;$f "<&#65533;L!&#65533;Au	&#65533;&#65533;U&#65533;a7&#65533;W&#65533;!G;&#65533;y&#65533;&#65533;%XT&#65533;{&#65533;#&#65533;$,&#65533;I&#65533;B5&#65533;R&#65533;QW&#65533;Y?&#1700;F&#65533;&#65533;|C;$&#65533;D$&#658;&#65533;)5&#65533;&#65533;\&#65533;Wa$&#65533;(8&#65533; :&#65533;&#65533;kJ+#1&#65533;dz&#65533;A&#65533;&#65533;&#65533;W&#65533;&#65533;&#65533;
&#65533;&#65533;Px&#65533;&#65533;R&#65533;&#65533;~:}
B&#65533;t&#65533; &#65533;'&#65533;&#65533;&#65533;&#65533;j&#65533;wz&#65533;o!&#65533;&#1511;q&#65533;eO&#65533;9&#65533;&#65533;J&#65533;&#65533;W&#65533;n&#65533;dF&#65533;&#823;p`&#65533;&#65533;8&#1573;&#65533;&#65533;&#65533;&#65533;&#65533;&#65533;4&#65533;&#678;&!&#65533;&#1066;&#65533;bKFH&#65533;&#65533;&#43447;&#488;&#65533;&#65533;&#65533;p&#65533;Rr&#65533;&#26942;J&#65533;&#65533;d=9G&#65533;&#65533;~&#698;&#65533;{&#65533;&#65533;&#65533;	l '&#65533;&#65533;Ny&#65533;O&#1570;&#65533;&#65533;&#65533;&#65533;&#65533;QR+B&#65533;&#65533;la0&#65533;1&#65533;&#65533;&#1960;PN@I&#65533;&#65533;&#65533;&#65533;Q{&#65533;"&#65533;&#65533;O"xO&#65533;&#65533;t&#65533;&#65533;-fO N`&#65533;&#1199;c&#65533;&#65533;&#65533;t&#65533;X"2tP&#65533;Uq'D&#65533;&#65533;&#65533;t-A&#65533;y,
&#65533;
[&#65533;&#65533;&#65533; &#65533;Ti&#65533;kS	Mz&#65533;XL&#65533;&#65533;)&#65533;s&#65533;&#65533;&#65533;S&#65533;&#65533;2&#65533;&#65533;+&#65533;&#65533;f&#65533;'&#65533;&#65533;`W&#65533;&#65533;4&#65533;&#65533;]&#65533;9&#65533;&#65533;i&#65533;
&#65533;&#65533;&#65533;$n&#65533; &#65533;b&#65533;&#65533;+,&#65533;"n&#65533;w\&#65533;E#%&#762;&#65533;-&#65533;&#65533;&#65533; ]	&#65533;&#65533;N&#65533;9t&#65533;&#65533;&#65533;CPY*&#65533;&#65533;IK&#65533;
&#65533;&#346;&#65533;&#65533;f&#65533;&#65533;y0'&#65533; &#65533;&&#65533;`y&#65533;&#65533;&#65533;h>&#65533;@(&#65533;&#65533;&#65533;&#65533;&#65533;E]T&#65533;&#65533;&#1786;&#65533;&#65533;`-&#65533;5&#65533;&#65533;@&#65533; .3U_{`&#65533;&#65533;Wb&#65533;&#65533;&#65533;`7&#65533;	I&#65533; p&#65533;JTe&#65533;&#65533;&#65533;&#65533;&#65533;k&#65533;*&#65533;&#65533;0+&#65533;;&#65533;&#65533;&#65533;O&#65533;%&#65533;&#65533;&#65533;I&#65533;.)"	{]=&#65533;&#65533;E&#65533;85S	&#65533;F&#65533;&#65533;lgv&#65533;&#65533;P&#65533;&#65533;&#65533;&#65533;&#65533;&#65533;&#65533;&#65533;+&#65533;&#65533;1	di&#65533;i&#65533;&#65533;t&#65533;C&	&#65533;&#65533;&#65533;*S&#65533;&#1784;F&#65533;	X&#65533;&#65533;&#767;`&#65533;&#65533;n&#65533;	;&#65533;&#65533;2&#65533;&#65533;$Zp
&#65533;&#65533;&#65533;G+V&#65533;{&#65533;&#65533; &#65533;&#1392;&#65533;Nj&#65533;p&#65533;0&#65533;/&#1151;Z&#65533;n&#65533;\Z&#65533;'&#65533;U&#65533;&#65533;|F%@&#65533;&#65533;}&#65533;^*N7&#65533;&#65533;&#65533;&#65533;0q&#65533;A&#65533;[&#65533;&#65533;$&#65533;H&#65533;%+&#65533;\&#65533;&#1746;E6G&#65533;T+&#65533;!&#65533;oP>l&#65533;7&#65533;*" )&#65533;&#65533; &#65533;a&#65533;&#65533;&#65533;d&#65533;Ql&#200;&#65533;&#65533;m@&#65533;1&#65533;
&#1419;&#65533; &#65533;	&#65533;i&#65533;g&#65533;+&#65533;&#65533;{&#65533;L&#65533;:&#65533;&#65533;&#65533;&#65533;F&#65533;pBaW&#65533;&#65533;&#65533;&#65533;&#65533;O&#65533;&#65533;Z$'<&#634;HVR&#401;&#65533;&#65533;8&#65533;v&#65533;&#65533;z&#65533;&#65533;&#65533;riI+u&#65533;&#65533;&#65533;e&#65533;&#65533;&#65533;Xu&#65533;a&#65533;&#65533;b&#65533;&#65533;&#65533;&#65533;|&#65533;R"&#65533;?g`&#65533;&#65533;jZ7O,&#65533;*&#65533;I&#65533;
B&#65533;&#65533;) &#65533;`&#65533;&#771;&#65533;&#65533;&#65533;&#65533; z[>&#65533;&#65533;l&#65533;&#65533;<&#65533;&#65533;pb&#65533;&#65533;|&#65533;/&#65533;s&#65533;&#65533;W&#65533;yH!&#670;&#65533;<'&#65533;&#65533;&#65533;&#65533;<&#65533;&#65533;W&#65533;&#65533;l&#65533;&#65533;&#65533;%&#65533;&#65533;	2B&#65533;&#65533;&#65533;b&#1731;&#65533;x&#65533;I8&#65533;&#65533;	&#65533;&#65533;&#65533;C&#65533;p&#65533;&#65533;&#65533;<M&#65533;|'&#65533;RT,&#65533;&#65533;,`&#65533;&#65533;	&#1595;&#65533;`&#981;k&#65533;&#65533;&#65533;&#65533;&#65533;&#65533;pz>&#65533;V&#65533;&#65533;&#65533;,&#65533;0&#65533;&#1309;`&#65533;&#65533;z|&#65533;&#65533;\&#1236;LE&#65533;S&#65533;E5M&#65533;DB+@&#65533;A&#65533;
&#65533;pX&#65533;&#1379;&#65533;&#65533;}&#65533;&#65533;^=!&#65533;&#65533;&#65533;&#65533;y&#65533;	&#65533;`&#65533;&#65533;&#65533;&#65533;` p<&#65533;&#65533;2&#65533;&#65533;&#65533;9&#65533;@a&#65533;Y}_&#65533;&#65533;&#65533;&#65533;bM&#65533;0&#65533;&#65533;We&#65533;&#65533;k&#65533;&#65533;n&#65533;:V&#65533;QS&#65533;V=&#65533; y&#65533;a\&#65533;&#65533;l &#65533;&#65533;	&#65533; 2&#65533;2&#65533;m&#65533;&#65533;8	&#65533;i%&#65533;&#65533;r&#65533;&#65533;&#65533;	&#65533;&#65533;&#1367;&#65533;&#1360;}p&#65533;&#65533;&#65533;Q&#65533;&#65533;}&#65533;R&#65533;)\&#65533;&#65533;&#65533;\&#65533;&#65533;0&#65533;O0&#65533;&#65533;M&#65533;^&#65533;&#65533;&#65533;k&#313;-P&#65533;&#65533;9&#65533;P&#65533;`)&#65533;6R"&#65533;&#65533;k&#65533;&#65533;&#65533;Z&#65533;1&#65533;
&#65533;&#65533;U&#65533;&#65533;&#65533;&#65533;Q*&#65533;&#65533;&#65533;-N&#304;8&#65533;m&#65533;Y&#65533;&#1863;P&#65533;&#65533;}&#65533;&#65533;&#65533;&#2035;-&#65533;JZ&#65533;k&#65533;y&#65533;&#65533;&#65533;&#65533;x&#65533;&#65533;Q&#65533;&#1066;/]W &#65533;&#65533;
a&#1991;&#65533;&#65533;&#65533;]&#65533;_I&#65533;&#65533; .&#65533;&#65533;"&#65533;X&#65533;&#65533;$&#65533;&#65533;&#65533;]&#65533;&(&#65533;&#65533;CA&#65533;>&#65533;z&#65533;&#65533;&#65533;=&#65533;&#65533;M&#65533;)~&#65533;8n&#65533;&#65533;&#65533;&#65533;&#65533;M/&#65533;i&#65533;-<N&#65533;=&#65533;&#65533;D&#65533;{&#65533;&#65533;&#65533;}~&#65533;&#65533;1Q&#65533;&#65533;Y&#65533;E&#65533;&#65533;&#65533;&#65533;f&#65533;&#65533;"&#65533;&#65533;X&#65533;&#1002;y&#65533;!&#65533;&#65533;_^&#65533;&#1692;&#65533;d&#65533;&#65533;z]&#65533;-&#65533;&#65533;&#65533;&#65533;&#65533;l>&#65533;&#65533; !&#65533; g ,1 p ?&#65533;  &#65533; &#65533;H&#65533;&#65533;&#65533;&#65533;*\&#560;&#65533;&#199;2&#65533;Hq&#65533;&#331;/")&#177;&#65533;&#463;H"&#65533;I&#65533;&#65533;&#595;(S&#65533;\&#626;&#65533;&#727;0c&#668;I3a&#65533;%5&#65533;&#1849;&#65533;&#991;@&#65533;
J&#65533;h&#346;H&#65533;*]&#692;&#65533;&#1255;Pg&#65533;9Ug&#1387;X&#65533;V&#65533;&#693;&#65533;&#1519;`&#202;m*&#65533;3r&#65533;&#65533;&#65533;&#65533;&#1783;Z&#65533;&#669;K&#65533;&#65533;&#1915;O&#65533;&#65533;q&#65533;&#265;0VQ&#65533;^&#65533;]&#65533;(l&#65533;&#65533;&#464;&#65533;L&#65533;&#65533;&#65533;&#65533;_u&#65533;`&#65533;&#65533;&#65533;&#65533;&#65533;&#65533;a&#65533;je&#65533;	3G^&#65533;z+&#65533;&#1520;c&#734;&#65533;&#65533;0_&#65533;&#65533;~&#65533;-&#65533;Gc&#65533;0 p&#65533;1&#65533;&#65533;&#531;+_&#65533;|b&#65533;;{&#65533;&#65533;&#65533;U&*8 &#65533;&#65533;&#65533;&#65533;&#65533;&#65533;&#203;&#65533;O&#65533;&#65533;&#65533;&#65533;&#65533;&#1259;_&#65533;&#65533;q&#65533;G&#65533;:&#65533;a%&#65533;)&#65533;@&#65533;&#65533;&#65533;&#65533;&#65533;&#65533;!v]{h&#65533;&#65533;&&#65533;&#65533;&#65533;&#65533;_|&#65533;&#65533;&#65533;}&#65533;&#65533;Ep7&#65533;w
&#65533;&#65533;&#65533; &#65533;(&#65533;$&#65533;&#65533;&#65533;{&#65533;&#65533;&#65533;&#65533;t&#65533;E(&#65533;b&#65533;&#65533;&#65533;~@&#65533;f&#1600;ed&#65533;@)&#65533;r&#65533;`_&#65533;8&#1867;&#65533;&#65533;&#65533;&#1093;&#65533;&#65533;H&#1798;&#65533;&#65533;#&#65533;Xf&#65533;&#65533;\^&#354;&#65533;`&#65533;&#65533;`&#65533;v&#65533;h:Ic&#65533;&#65533;]Wz&#65533;&#65533;t&#65533;ig&#65533;_&#65533;&#65533;&#65533;&#65533;&#65533;I]j&#65533;&#22789;&#65533;(&#65533;i:g&#65533;w6&#65533;&#35024;&#65533;w&#65533;@a
&#65533;/&#65533;&#65533;&#65533;&#65533;&#65533;&#65533;&#65533;l'%&#65533;R&#65533;h&#65533;&#65533;&#65533;&#65533;&#65533;Y&#65533;G&#38807;j&#65533;J&#65533;@1&#65533;aP&#65533;&w)&#65533;:&#65533;&#65533;+&#65533;]^JA&&#65533;'B&#65533;&#65533;&#65533;(&#65533;k&#65533;&#65533;v&#65533;N0&#65533;&#65533;&#65533;&#65533;
&#65533;gn&#65533;*+&#65533;A&#65533;&#65533;&#65533;&#65533;&#65533;@&#65533;&#65533;&#65533;&#65533;5AC&#65533;j&#65533;m&#65533;&#65533;&#65533;k&#65533;6&#65533;&#65533;&#1074;&#65533;&#65533;&#65533;o>&#65533;0\&#65533;&#65533;J	&#65533;&#65533;&#65533;&&#65533;&#65533;&#145;&#65533;&#65533;&#65533;:&#65533;oA&#65533;&#65533;n&#65533;z&#65533;&#65533;n&#65533;&#65533;&#65533; &#65533;&#65533;O8|q&#65533;&#65533;Y&#65533;&#65533;,&#65533;L&#65533;&#65533;&#65533;&#65533;&#65533;&#65533;&#65533;&#65533;8&#65533;&#65533;e&#65533;g&#65533;*&#65533;,t}<&#1680;+&#65533;R&#65533;&&#65533;7&#65533;&#65533;&#65533;Zq&#65533;=&#65533;&#65533;^&#65533;A#M&#65533;i6g&#65533;_G\&#65533;P&#65533;&#65533;&#65533;&#65533;4H}P&#65533;o[}5}:&#65533;&#65533;&#186;	&#65533;\&#65533;$&#65533;&#65533;0A&#65533;&#65533;&#65533;&#65533;&#65533;&#65533;'&#65533;E>W&#1680;&#65533;s&#65533;\&#65533;Q8p]&#65533;&#65533;5&#65533;R&#65533;|{$&#65533;IP6. &#65533;&#65533;&#39463;^&#65533;~&#65533;&#65533;8&#65533;W&#65533;T:&#65533;&#65533;n&#65533;K&#507;9&#65533;&#65533;&#65533;&#65533;&#65533;<&#65533;&#65533;&#65533;m&#65533;&#65533;]&#65533;`&#65533;I3D]&#65533;W&#65533;&#65533;&#65533;&#1148;n}.m&#65533;6&#65533;&#65533;#/&#65533;&#65533;D._&#65533;W&#65533;&#65533;I|&#65533;&#65533;&#65533;&#65533;&#65533;R[=&#65533;&#65533;&#65533;&#65533;&#65533;&#65533;&#1426;&#65533;&#65533;&#65533;"j&#65533;"&#1212;&#65533;&#65533;&#65533;cEr&#65533;&#65533;&#65533;&#65533;&#65533;Y&#65533;Z&#65533;T&#65533;&#65533;Qu&#65533; &#65533;&#65533;&#65533;&#65533;z&#65533;=m;&#65533; !R@f=/{&#65533;\&#65533;&#65533;B&#65533;{&#65533;i &#65533;&#65533;&#65533;&#65533;&#65533;&#65533;&#65533;9&#65533;H&#65533;&#65533;&#65533;%PP&#65533;i`&#65533;&#65533;(&#65533;&#65533;\&#65533;}&#65533;#&#65533;&#65533;R&#512;&#65533;&#65533;8&#65533;&#65533;&#65533;&#65533;&#65533;&#65533;ka&#65533;&#65533;3F&#65533;&#65533;&#65533;&#65533;V7&#65533;&#65533;C&#65533;D81|AQ&#65533;&#65533;&#65533;&#403;x&#65533;&#65533;#a_&#65533;t&#65533;L&#65533;&#391;Zt&#65533;-&#65533;Q &#65533;&#65533;&#65533;@d4&#65533;&#65533;O8\T@,&#65533;!&#65533;&#65533;&#332812;dN8&#65533;"&#65533;I&#65533;Ev&#65533;x&#65533;
&#65533;Lc&#65533;M&#65533;&#65533;1
&#65533;&#65533;&#65533; k&#65533;I&#65533;&#65533;$&#65533;fIK&#65533;,h&#65533;&#65533;Yt&#65533;K4rRN3b&#65533;"&#1558;&#65533;&#65533;&#65533;9&#65533;&#65533;&#65533;&#65533;&#1028;f&#65533;j&#65533;&#65533;a**&#65533;E&#65533;&#65533;&#65533;D&#65533;&#65533; gd&#65533;&#65533;IN&#65533;&#65533;*>&#65533;e&#65533;&#65533;&#65533;&#65533;&#65533;/&#65533;&#65533;&#65533;CTZarc9&#65533;&#65533;&#65533;O&#65533;[&#65533;Tg&#65533;*&#65533;&#65533;)M&#65533;&#65533;&#1690;)&#65533;&#65533;I]&#65533;&#65533;&#65533;J&#65533;&#65533;D'&#65533;F&#65533;&#548;G&#65533;&#65533;P:&#65533;4&#65533;]1&#65533;Sa&#65533;&#65533;&#65533;2.&#65533;B&#65533;&#65533;JWz8&#65533;&#65533;&#65533;U&#65533;1/G&#65533;X'&#65533;:)e=&#65533;&#607;3&#65533;&#65533;(,&#65533;P&#65533;P&#65533;&#65533; /&#65533;&#65533;&#65533;>
QP &#65533;&#65533;&#65533;`KE&#65533;Z&#65533;&#65533;&#1092;iD&#65533;&#65533;Q0&#65533; &#65533;&#65533;&#65533; 1<&#65533;&#65533;-&#65533;X&#65533;&#65533;Z&#1482;&#65533;&#548;`8e&#65533;b@&#65533;XR&#65533;2`
n&#65533;	[&#65533;&#65533;W&#65533;&#65533;&#65533;"&#65533;@&#65533;&#65533;&#65533;Q1&#65533;&#65533;&#65533;&#65533;Q&#65533;&#65533;&#65533;&#65533;^U&#65533;1&#65533;&#65533;&#65533;  &#65533;w]&#65533;&#65533; e&#65533;&#65533;&#65533;z&#65533;&#65533;&#65533;&#65533;@&#65533;&#65533;&#65533;`&#65533;D&#65533;~Z&#65533;&#1018;&#65533;&#65533;&#65533;dMHi&#65533;Y&#65533;&#65533;2&#65533;&#65533;&#65533;&#65533;nw&#65533;&#65533;&#65533;<&#65533;&#65533;&#65533;e&#65533;b7&#65533;[&#65533;&#65533;&#65533;&#65533;&#65533;A 0Z&#65533;Q8&#65533;&#65533;sp;&#65533;|&#65533;&#65533;&#65533;C&#65533;v&#65533;&#131;&#726;jw-8&UCK&#65533;&#65533;R&#65533;&#65533;h1&#65533;z&#65533;&#190;~&#65533;wa&#65533;k&#65533;p&#65533;D&#65533;&#65533;&#65533;t[m{&#65533;&#65533;&#2046;-2-,&#65533;&#65533;CK"!&#65533;Vp&#65533;&#65533;h&#65533;_&#65533;&#65533;&#65533;&#65533;&#65533;&#65533;o&#65533;Z&|&#65533;1+&#65533;|&#65533;&#65533;R&#65533;&`&#65533;j&#65533;&#65533;6I&#65533;&#65533;8=&#65533;$&#65533;&#65533;&#1848;Y&#65533;&#65533;
&#65533;&#65533;p&#65533;&#65533;+&#65533;0&#37546;&#65533;O&#65533;c&#65533;&#1068;&#65533;&#65533;&#65533;E2&#65533;5N]&#65533;(1jl"{c&#65533;&#65533;&#65533;;&#60500;[&#65533;&#65533;&#65533;&#65533; &#65533;&#65533;"&#65533;=9%y(5P&#65533;ql&#65533;&#65533;n&#65533;&#65533;^	&#65533;&#65533;M /&#65533;Le&#65533;z&#65533;&#65533;Q&#65533;&#65533;&#65533;&#65533;=&#65533;&#65533;&#65533;&#65533;D&#65533;,&#65533;&#65533;&#65533;J&#65533;&#65533;r&#65533;[a&#65533;`J&#65533;#W&#65533;J&#32468;E&#65533;(&#65533;&#65533;}&#65533;&#65533;g&&#65533;E&#493;&#65533;&#65533;ib&#65533;&#65533;&#65533;&#65533;V&#65533;%&#65533;&#65533;V&#65533;&#65533;&#65533;&#65533;>M&#65533;gXM&#65533;&#65533;~k&#65533;&#65533;Z&#65533;&#65533;&#65533;>@&#65533;&#65533;&#65533;&#65533;&#65533;(&#65533;&#65533;6f&#65533;&#65533;&#65533;&#65533;&#65533;Ml&#65533;&#65533;Vd&#133;&#65533;5N#&#1219;&#65533;&#65533;&#65533;]&#65533;&#65533;F&#65533;&#42426;&#65533;&#65533;&#65533;&#65533;&#65533;s&#65533;&#65533;&#65533;45&#65533;&#65533;&&#65533;&#65533;&#65533;&#65533;^#&#65533;5&#65533;&#65533;&#65533;&#65533;@@&#65533;Ts&#65533;&#65533;3(&#65533;&#65533;>oA&#1174;
&#65533;&#65533;&#65533;&#45191;&&#65533;&#65533;N&#65533;&#65533;9R&#65533;v2&#65533;t`&#65533;:&#65533;p&#65533;&#65533;&#65533;&#65533;&#65533;&#65533;&#65533;q2K(G&#65533;V&#65533;&#65533;{&#849;(&#65533;&#65533;&#65533;`&#1716;}K&#65533;Qq&#65533;&#65533;&#65533;#&#65533;)I&#65533;]u|&#65533;&#65533;7&#65533;&#65533;;&#65533;9&#65533;&#65533;J&#65533;&#65533;&#65533;v&#65533;&#65533;&#65533;3&#65533;&#65533;{&#65533;N&#65533;{&#217;x&#65533;&#1226;&#38804;&#65533;&#65533;J&#65533;39&#65533;&#65533;&#65533;&#65533;&#65533;&#65533;&#65533;&#65533;&#739;&#65533;&#65533;&#65533;G7+w^p&#43647;u&#65533;&#65533;&#65533;&#65533;8&#65533;s&#64251;z![&#65533;`&#65533;&#65533;j&#65533;&#65533;v&#65533;@&#65533; &#65533;	&#65533;?q&#65533;&#65533;&#65533;ohY&#65533;&#65533;*ZA&#1096;&#65533;&#65533;&&#65533;l]&#65533;f&#694;&#65533;&#65533;&#65533;&#65533;ZWhody0 &#65533;&#65533;}&#65533;o6eT&#65533;&#65533;_&#65533;(&#65533;H&#65533;A&#65533;]&#65533;&#65533;s=v&#65533;&#65533;!&#65533;&#65533;&#65533;&#65533;&#65533;\O&#65533;u&#65533;&#65533;&#65533;&#65533;m&#65533;_&#65533;&#65533;&#1560;&#65533;&#65533;&#65533;&#65533;YF&#65533;&#65533;&#65533;~&#65533;&#65533;Qv&#65533;{&#65533;&#1083;&#65533;<&#65533;Vz&#65533;&#65533;(&#65533;&#65533;&#65533;&#65533;x&#65533;Y&#65533;M&#65533;}&#65533;O&#65533;>c$&#65533;a)&#65533;y&#65533;&#65533;&#65533;&#65533;y&#65533;N&#65533;! &#65533;?^p&#65533;.&#65533;t%&#65533;`&#65533;&#65533;u&#65533;&#65533;~&#65533;Av]&#65533;&#65533;J"&#65533;Q&#1110;&#65533;,4Pz wsF&#65533;WV&#65533;u]&#65533;&#65533;|1{R&#65533;&#65533;&#65533;&#448;BC(Q8&#65533;&#65533;L&#65533;#&#65533;lg&#65533;z&#65533;&#65533;B6b[&#65533;O"&#65533;}&#65533;&#65533;v&#65533;E&#65533;gl'&#65533;w#&#65533;+&#65533;;-H/X'W(fd&#65533;&#65533;Qu&#65533;k&#65533;lQc&#65533;|W>(&#65533;H&#65533;w{g&#65533;M&#65533; dA&#65533;2&#65533;50&#65533;&#65533;&#65533;&#65533;&#65533;)&#65533;|D&#65533;N&#65533;&#65533;a&#65533;c&#65533;&#65533;u&#65533;AE 3&#65533;&#65533;&#65533;gh &#65533;!&#65533;[og~k&#65533;(&#65533;	&#65533;+&#65533;&#65533;(&#1095;&#65533;sB&#65533;[&#65533;&#65533;&#65533;%@&#65533;&#65533;3"9hS&#65533;&#65533;2s&#1170;q&#65533;f&#65533;&#65533;i#$&#65533;&#65533;&#65533;&#65533;a&#65533;&#65533;&#65533;&#65533;&#65533;&#65533;G&#65533;#&#65533;&#65533;&#65533;z&#65533;)&#65533;k&#65533;R&#65533;&#65533;&#65533;G&#65533;&#65533;A7&#65533;&#65533;[&#65533;d]6sd&#65533;j&#65533;s&#65533;v >x+e"1`;%&#65533;&#65533;&#65533;&#65533;:,a&#65533;AGu &#65533;&#65533;&#65533;s+&#65533;&#65533;^&#65533;U&#65533;&#65533;AOR&#65533;&#65533;"a @&#65533;;&#65533;T|F&#65533;&#65533;&#65533;(+P{+!&#65533;
qB&#134;&#65533;8c&#65533;&#65533;#Q&#65533;&#65533;&#65533;w &#65533;1&#65533;&#65533;83 {w&#65533;6'8&#65533;&#65533;u&#2018;&#65533;-e_g&#65533;cg&#65533; Cc&#65533;&#65533;g&#65533;X!&#65533;5&#65533; &#65533;t&#65533;&#65533;*v&#65533;j&#593;&#65533;77&#65533;&#65533;"&#65533;d+ylX4-&#65533;&#326;4&j&#65533;8zi8&#65533;u&#65533;&#65533;&#65533;&#65533;P&#65533;&#1427;&#65533;%L&#1600;uTi_Z[3s&#65533;e&#65533;?&#65533;f&#65533;&#65533;&#65533;&#65533;6J&#65533;&#65533;&#1620;9&#65533;Hn&#65533;5&#65533;T&#38120;gu&#65533;'&#65533;Za0:_&#65533;&#65533;&#65533;6l&#65533;'&#65533;; 8&#387;&#65533;)&#1480;K &#65533;K&#65533;i$&#65533;&#65533;&#65533;8&#65533;&#65533;&#65533;&#47429;A&#65533;&#65533;1&#65533;q&#65533;&#65533;&#65533;crz&#65533;&#65533;H&#65533;&#65533;G)&#65533;}&#65533;&#65533;L&#65533;\&#65533;&#65533;$&#65533;0&#65533;e-&#65533;y&#65533;&#1429;g&#65533;&#65533;&#65533;&#65533;&#65533;&#65533;x&#65533;g!p&#65533;&#65533;6&#65533;WQ&#65533;&#65533;6&#65533;&#65533;q&#65533;&#65533;D2yb&#65533;&#1411;&#65533;)&#65533;&#65533;&#65533;0&#65533;!i{&#65533;>&#65533;_#&#65533;s$&#65533;Y"&#65533;&#65533;&#65533;&#65533;p&#65533;&#65533;9y&#65533;7X&#65533;&#65533;&#65533;&#1094;7A&#65533;&#1053;&#65533;&#65533;&#65533;&#65533;&#65533;?h&#28255;&#65533;fqtI&#65533;&#65533;`&#65533;&#65533;D%&#65533;&#65533;I&#65533;&#65533;9&#65533;>&#65533;L&#65533;3&#65533;&#65533;&#607;&#65533;l@p&&#65533;&#65533;)&#65533;~&#65533;&#38947;F&#65533;&#65533;&#65533;&#65533;&#65533;Iu7&#537;BVFbz&#65533;.&#65533;@&#65533;Q&#65533;&#65533;&#65533;u&#65533;w{&#65533;u&#65533;#j&#65533;zz&#65533;&#1116;y&#1289;7r&#65533;x&#65533;&#65533;>&#65533;E&#65533;&#65533;&#65533;&#65533;%&#65533;&#65533;3Y:
 &#65533;&#65533;&#65533;&#65533;&#65533;*y I-&#65533;Eq?Z&#65533;#&#65533;&#35414;&#65533;FG}&#65533;&#65533;&#65533;Y&#65533;&#65533;&#65533;&#164;Mj&#65533;)&#65533;)&#65533;&#65533;i&#65533;l&#65533;&#65533;&#65533;&#65533;@&#229;&#65533;&#478;|&#65533;&#65533;SvD&#65533;&#65533;&#65533;2&#65533;&#65533;vZ&#65533;&#65533;&#65533;&#65533;&#65533;&#65533;&#1190;&#65533;j&#65533;K&#65533;Z&#65533;r&#65533;
&#65533;t&#65533;gm&#65533;&#1094;&#65533;|&#65533;E&#65533;H&#65533;&#65533;"&#65533;cK&#65533;Q&#65533;&#1702;&#65533;&#65533;~&#65533;P&#65533;&#65533;&#65533;#&#65533;
&#65533;:Z&#65533;@w-Y&#65533;I&#65533;&#65533;d&#65533;F&#65533;&#65533;&#65533;&#65533;&#65533;Z]&#65533;&#65533;U#&#65533;&#65533;&#65533;QI&#65533;rr?}-&#1417;_x&#65533;&#65533;VBG&#150;&#65533;	&#65533;&#65533;H&#65533;S&#65533;&#65533;&#65533;&#65533;&#65533;&#65533;}&#65533;&#65533;&#65533;# +&#65533;'b&#65533;&#65533;@&#65533;3:&#36455;&#65533;6I&#65533;&#65533;s&#65533;r&#65533;T&#65533;/=&#65533;&#65533;&#65533;&#65533;&#65533;&#65533;z_&#65533;
&#65533;&#65533;&#65533;&#65533;&#65533;Z&#65533;&#65533;&#65533;&#65533;&#65533;&#65533;&#65533;{|s&#65533;&#65533;&#65533;&#65533;1r&#65533;F7	&#65533;&#65533;&#1519;;&#65533;JS&#65533;y&#65533;&#65533;z;&#65533;z+;&#65533; &#65533;&#65533;&#65533;C&#1701;zh&#65533;&#2002;&#65533;VGd&#65533;}P&#65533;ch&#65533;&#65533;&#65533;7	&#418;&#65533;r5&#65533;F^y&#65533;G&#65533;F &#65533;e#&#65533;&#65533;Iy&#530;&#65533;&#65533;&#65533;j&#65533;&#65533;&#65533;y&#65533;&#65533;&#65533;7+&#65533;77}&#65533;*=9&#65533;W&#1139;>{\&#65533;&#65533;&#65533;w&#65533;O&#65533;0@+&#65533;&#65533;&#65533;Z&#65533;&#65533;&#65533; L&#65533;&#65533;AQ&#65533;N9n &#65533;#:&#65533;&#65533;T&#65533;V&#65533;b&#65533;[&#65533;&#65533;&#65533;j&#65533;&#65533;_&#65533;/0&#65533;&#65533;X&#65533;:&#65533;&#490;&#65533;`1;6&#65533;&#65533;Jy;.&#65533;&#65533;&#65533;&#65533; Q&#65533;&#65533;&#65533;&#65533;
+&#65533;&#65533;&#65533;&#65533;&#65533;&#65533;(B&#65533;&+{&#1783;Qi&#1242;.&#65533;&#65533; 2`)&#65533;&#65533;E%y$p&#65533;&#65533;'S&#65533;~&#65533;&#65533;
h@&#65533;&#65533;w&#65533; &#65533;E	+&#65533;	&#65533;&#65533;a&#65533;Z@{sji)|&#759;
&#65533;,;&#65533;&#65533;&#65533;&#65533;&#65533;'&#65533;&#65533;&#65533;&#181;8&#448;
l@&#65533;&b9&#65533;=&#65533;&#65533;#B&&#65533;&#65533;&#65533;vA&#65533;&#65533;&#65533;&#65533;"&#65533;&#65533;c&#65533;&#65533;=&#65533;&#65533;(&#65533;&#65533;`&#65533;&#1387;&#65533;}&#65533;YagP&#65533;&#65533;&#65533;V&#65533;&#65533;&#47807;&#65533;&#65533;&#65533;&#65533;&#65533;&#65533;&#65533;A&#65533;&#65533;&#65533;&#65533;1&#65533;&#65533;&#65533;&#65533;eE&#65533;&#65533;g&#65533;&#65533;k&#65533;&#65533;+4Ez0&#65533;]&#65533;l&#65533;&#65533;s&#65533;Ys&#65533;XS&#65533;&#169;&#65533;&#65533;&#65533;s&#587;im&#1660;&#65533; y3;&#65533;r0&#65533;&#65533;&#65533;_&#65533;)l.i1&#65533; &#161;2&#65533;i K&#65533;&#65533;&#65533;&#620;&#65533;&#65533;YX&#65533;&#65533;D&#65533;&#65533;&#603;&#65533;&#65533;;5&#65533;(I&#65533;&#65533;'/m&#65533;&#65533;&#65533;%&#65533;W&#65533;&#65533;&#65533;l&#65533;
&#65533;`&#65533;&#65533;)&#65533;Ila"Z&#65533;	F&#65533;&#65533;&#65533;&#65533;E&#65533;&#65533;<&#65533;YU&#65533;&#65533;Z&#65533;&#65533;&#65533;&#823;&#65533;&#65533;
&#65533;&#65533;k&#65533;b&#65533;&#1314;&#65533;;A&#65533;&#65533;k,n&#65533;q&#65533;&#65533;r&#65533;&#65533;3W&#65533;&#65533;{&#65533;Rl&#65533;&#65533;&#65533;`&#65533;j&#65533;z&#65533;&#65533;&#65533;&#65533;b&#65533;&#65533;i&#65533;&#65533;&#65533;I&#65533;&#65533;2&#65533;&#65533;M&#65533;T&#65533;&#65533;&#65533;"!n-&#65533;<p&#65533;o&#65533;i&#65533;&#606;A&#65533;&#65533;H[&#65533;&#65533;YO|&#65533;&#65533;&#65533;L&#65533;i&#457;&#65533;&#65533;&#65533;&#65533;&#65533;&#65533;&#65533;?&#65533;&#65533;&#65533;&#65533;&#139;&#65533;Y&#65533;yc;&#65533;f&#65533;&#65533;'&#65533;/a2&#65533;v&#65533;>A	`&#65533;F|&#65533;tIa &#65533; TA&#65533;&#65533;&#65533;&#65533;&#65533;&#65533;q&#65533;&#686;&#65533;&#702;&#65533;&#65533;ptK&#65533;&#65533;cW&&#65533;Xo&#65533;I.<&#65533;&#65533;z2&#65533;`&#65533;6z &#65533;]&#65533;&#65533;&#65533;&#65533;&#65533;&#295;s&#65533;.~ &#65533;r&#65533;&#65533;H&#65533;&#65533;&#65533;&#65533;6&#65533;&#65533;&#65533;&#7497;&#65533;<v&#65533;(&#1266;E)&#65533;&#65533;&#476;P&#65533;!b"A	W&#65533;&#65533; m&#65533;`)I&#65533;&#65533;&#65533;e&#65533;BT0@&#381;&#65533;}&#65533;&#65533;S&#65533;&&#65533;&#65533;J&#65533;\=c&#65533;"&#65533;&#65533;&#65533;&#65533;0&#65533;&#65533;&#65533;&#65533;&#65533;#&#65533;v|&#65533;&#65533;&#65533;KM&#65533;I&#65533;!&#65533;L&#65533;o(&#65533;&#65533;\S&#65533;&#65533;&#65533;&P\&#65533;O0&#65533;&#65533;&#1350;]b&#65533;&#65533;&#65533;&#65533;&#65533;&#65533;@&#1457;F- _&#1057;I&#65533;&#65533;&#65533;&#65533;o&#65533;&#65533;&#65533;&#65533;*e&#65533;&#65533;&#65533;&#65533;B\&#65533;qM&#65533;ZRM&#65533;&#65533;)N. ~&#65533;&#65533;T&#65533;&#65533;Q %`&#65533;;fB&#65533;&#65533;&#65533;&#65533;&#1786;&#65533;&#65533;&#65533;&#65533;}&#65533;EL&#65533;h&#65533;&#796;&#65533;M\&#65533; &#65533;&#65533;z&#65533;Q&#65533;q&#65533;&#65533;Z&#65533;&#65533;&#1496;&#65533;&#65533;&#65533;&#65533;&#1712;M&#65533;P0T<&#65533;&#65533;&#65533;&#65533;&#65533;@&#65533;&#65533;&#65533;&#65533;&#65533;&#65533;
&#65533;&#65533;%&#65533;@@=&#65533;$]T:&#65533;p-&#861;M;&#195;&#65533;&#65533;d&#65533;&#65533;y\-<H
A&#65533;&#65533;&#65533;&#65533;&#65533;&#65533;&#65533;*&&#65533;
&#65533;&#65533;K[ D|&#65533;k}&#65533;&#65533;&#65533;[&#65533;V&#65533;c&#65533;&#65533;&#65533;&#65533;&#288;~&#65533;+&#65533;[&#65533;m%?&#65533;/&#65533;&#65533;}&#65533;&#65533;	q,&#65533;&#65533;)&#65533;&#65533;'M&#65533;&#65533;&#65533;x?&#65533;M&#65533;J&#65533;\:,&#65533;&#65533;&#65533;^&#65533;*&#65533;&#65533;vP(!`&#65533;&#65533;2&#65533;&#65533;m&#65533;&#65533;~%th3V&#65533;&#65533;&#65533;&#65533;&#65533;&#65533;D^&*&#65533;G&#65533;f&#65533;&#65533;&#65533;	&#65533;'&#65533;l&#65533;Y?E&#65533;U&#65533;+Ni.&#65533;&#65533;[}'&#65533;c>&#65533;&#65533;&#65533;&#65533;@]&#65533;4&#2012;&#65533;&#65533;S&#65533;&#65533;<&#65533;r&#65533;&#65533;&#65533;&#65533;G~&#65533;&#65533;]&#65533;&#65533;&#65533;&#65533;&#65533;6.bp&#65533;a&#65533;[&#65533;8&#1962;&#65533;*&#65533;&#65533;B=&#65533;z&#65533;&#65533;]p&#65533;q&#65533;?.I&#65533;&#65533;&#65533;ePY&#65533;M&#65533;x#~&#156;&#65533;G.&#65533;P&#65533;$&#65533;&#65533;&#65533;|&#65533;&#65533;-&#65533;>e &#65533;y,&#65533;&#65533;&#65533;&#65533;C&#36062;&#65533;r8&#65533;0Q&#1949;&#65533;&#65533;&#65533;&#65533;g0&#65533;/p&#65533;(&#65533;Y &#65533;g&#65533;&#65533;&#65533;V>qY8&#65533;&#65533;&#65533;mZ&#65533;&#65533;&#65533;u&#65533;&#65533;&#65533;&#65533;&#65533;nc`M&#65533;V7!R&#65533;&#65533;&#65533;&#65533;&#65533;&#65533;&#65533;>&#65533; 1&#65533;&#65533;&#1146;&#65533;&#65533;xP&#65533;&#65533;&#65533;.&#65533;&#65533;&#65533;&#65533;&#65533;&#65533;Q&#65533;&#65533;$xK&#65533;jm &#65533;&#65533;&#65533;/&#65533;&#65533;R&#65533;n&#65533;=p#&#65533;&#65533;&#65533;&#65533;&#65533;&#65533;0i&#65533;&#65533;&#994;.&#65533;&#65533;#_8&#65533;Ka;&#837008;/&#65533;y>&#65533;	&#65533;6/&#65533;R&#739;&#65533;&#65533;&#65533;>y1a&#65533;&#65533;&#65533;
|&#65533;&#65533;0&#65533;&#65533;&#65533;&#65533;&#65533;&#65533;&#65533;F/&#65533;4&#65533;&#65533;t&#65533;&#65533;&#65533;&#65533;o&#65533;&#65533;&#65533;&#65533;dO| &#65533;~&#65533;&#65533;&#65533;&#65533;p&#65533;n&#65533;&#65533;W:&#65533;U&#65533;p&#65533;>&#65533;cH&#65533;&#65533;Q&#65533;&#65533;}&#65533;&#65533;&#65533;&#65533;&#1918;d&#65533;EL6Q&#65533;&#65533;6&#65533;Sj&#65533;N&#642138;&#65533;a&#65533;=}&#65533;&#65533;&#65533;	p&#65533;&#65533;&#65533;_&#65533;| &#65533;X&#65533;&#65533;f8&#65533;&#65533;X&#65533;&#65533;&#65533;#&#65533;&#65533;h &#65533;&#65533;&#65533;&#65533;&#65533;&#65533;ol&#65533;	&#65533;&#65533;X&&#65533;y&#65533;&#65533;&#65533;&#65533;&#65533;&#65533;&#65533;&#65533;U&#65533;&#1546;Ts&#65533;p&#65533;&#65533;&#65533;p&#65533; &#65533;&#65533;?&#65533;&#65533;`&#65533;&#1295;&#65533;&#65533;&#65533;&#65533;&#65533;&#65533;"&#65533;S&#65533;/&#65533;&#65533;<&#65533;E&#65533;&#65533;,&#65533;&#65533;&#65533;&#1038;I&#65533;&#65533;Q&#65533;&#65533;&#65533;&#65533;&#65533;&#65533;&#65533;&#65533;&#65533;&#65533;&#65533;&#65533;u&#65533;O&#65533;k&z&#65533;&#65533;&#65533;:8e&#65533;L&#65533;	&#65533;&#65533;&#65533;&#65533;~&#65533;&#65533; &#65533;@&#65533;&#65533;&#65533;&#65533;&#65533;L&#65533;o&#65533;&#65533;p&#65533;&#65533;6+g&#65533;&#988;&#65533;&#65533;/&#65533;'&#65533;q&#65533;&#65533;i&#65533;&#65533;S&#65533; _&#65533;&#65533;&#65533;&#65533;&#65533;! 7&#65533;&#65533;|vP&#65533;	&#1583;&#65533;&#65533;&#65533;&#65533;J&#65533;&#65533;]o&#65533;&#65533;&#65533;&#65533;&#65533;A&#65533;&#65533;&#65533;&#65533;&#65533;&#65533;&#65533;&#65533;&#65533;&#65533;&#65533;&#65533;&#65533;&#65533;&#65533;&#65533;&#65533;&#65533;&#65533;&#65533;&#65533;&#65533;@&#65533;&#65533;?&#272;&#65533;&#65533;?&#65533; &#65533;&#65533;|&#65533;&#65533;`&#65533;
A&#65533;_&#65533;&#65533;&#65533;&#65533;&#65533;&#65533;&#65533;l&#65533;O&#65533;&#65533;&#65533;&#65533;&#65533;&#65533;&#65533;&#65533;&#65533;&#65533;_&#65533;&#65533;?&#65533;&#65533;&#65533;&#65533;@&#65533;&#65533;/&#65533;"&#65533;&#65533;&#65533;&#65533;&#65533;~P&#65533;&#65533;&#65533;&#65533;_&#65533;&#65533;&#65533;@&#65533;.O&#65533;&#65533;&#65533;&#65533;~P&#65533;&#65533;_&#65533;&#65533;&#65533;&#65533;&#65533;N&#65533;&#65533;&#516;&#65533;&#65533;~P&#65533;~P&#65533;~&#65533;&#65533;&#65533;&#65533;]_&#65533;T&#65533;&#65533;x&#65533;&#65533;&#65533;&#65533;&#65533;&#65533;&#65533;w{&#65533;&#65533;~P&#65533;~@&#65533;&#65533;?&#65533;&#65533;&#65533;&#65533;m&#65533;&#65533;&#65533;w&#65533;&#65533;&#65533;~K&#65533;&#65533;&#65533;&#65533;[&#65533;&#65533;&#65533;&#65533;/&#65533;&#65533;a&#65533;&#65533;&#65533;&#65533;m&#65533;&#65533;&#65533;~&#65533;&#65533;&#65533;&#65533;&#65533;&#65533;&#65533;&#65533;&#65533;&#65533;[&#65533;A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AE&#65533;@&#65533;@&#65533;@&#65533;O&#65533;O&#65533;O&#65533;&#65533;&#65533;&#65533;A&#65533;@&#65533;@&#65533;@&#65533;&#65533;O&#65533;O&#65533;O&#65533;O&#65533;O&#65533;O&#65533;O&#65533;O&#65533;O&#65533;O&#65533;O&#65533;O&#65533;O&#65533;O&#65533;&#65533;&#65533;&#65533;&#65533;&#65533;4&#65533;0&#65533;0&#65533;0&#65533;0&#65533;0&#65533;0&#65533;&#65533;&#65533;&#65533;&#65533;F&#65533;@&#65533;@&#65533;@&#65533;@&#65533;0&#65533;&#65533;&#65533;&#65533;S&#65533;&#65533;&#41328;&#65533;P&#65533;^&#65533;P&#65533; &#65533;p&#65533;&#65533;&#65533;&#65533;8&#65533; &#65533; &#65533;&#65533;,&#65533; &#65533; &#65533; &#65533;&#65533;&#65533;&#65533;&#65533;8&#65533;p&#65533;&#65533;&#65533;&#65533; &#400;&#65533;&#65533;&#65533;F !H&#65533;@&#65533;B&#65533;P&#65533;B&#65533;>&#65533;Q&#65533;D&#65533;-^&#280;Q&#65533;F&#65533;=~R&#65533;H&#65533;%M&#65533;<&#65533;R&#65533;J&#65533;-]&#65533;&#65533;S&#65533;&#773; !&#65533; _ ,1 f @&#65533;  &#65533; &#65533;H&#65533;&#65533;&#65533;&#65533;*\&#560;&#65533;&#199;#Jt&#65533;&#65533;&#65533;&#331;3j&#65533;&#561;&#65533;&#463; C&#65533;I&#65533;&#65533;&#595;(S&#65533;\&#626;&#65533;&#727;0c&#668;I$$5s&#65533;&#65533;&#627;&#65533;&#991;@&#65533;
J&#65533;&#33955;E]&#692;&#65533;&#1255;P&#65533;J&#65533;i&#65533;#&#65533;j&#65533;&#693;&#65533;&#1519;`&#226;&#65533;ZP&#65533;&#1651;h&#1258;]&#65533;&#65533;#Y&#65533;m&#65533;&#669;K&#65533;&#65533;]&#65533;J&#65533;&#65533;&#65533;&#65533;&#65533;&#65533;wL&#65533;&#65533;V&#65533;K,&#65533;&#65533;&#224;&#65533;&#464;#K&#65533;&#65533;&#65533;M(h&#65533;+&#65533;&#992;C&#65533;6l9&#65533;&#65533;0rd&#65533;&#65533;&#1520;c&#65533;L&#65533;&#65533;&#1353;
o p&#65533;Z&#142;&#65533;eN<6m&#1783;&#65533;+_~&#65533;A&#65533;&#65533;&#65533;&#65533;f&#65533;&#65533;&#1587;fn&#65533;"p&#65533;&#65533;&#65533;&#65533;&#65533;A&#65533;&#65533;+k_&#1022;&#65533;Z&#65533;=f&#1080;&#65533;&#65533;R&#65533;Yx~&#65533;A}&#65533;&#65533;(&#65533;&#65533;R!&#65533;B#&#65533;pA^&#65533;<&#65533;&#65533;&#65533;
&#65533;&#65533;&#65533;YE&#65533;&#65533;v&#65533;&#65533;x,&#65533; &#65533;&#65533;b&#65533; &#65533;&#65533;fo&#65533;&#65533;&#65533;w&#65533;(&#13077;&#1876;'&#65533;h&#65533;`&#65533;&#65533;Q&#65533;P&#1077;H &#65533;E&#1064;&#65533;Lndc2&#65533;&#65533;#	;2h&#65533;W6&#65533;&#65533;&#65533;=&#65533;/&#65533;&&#65533;d&#65533;i&#65533;h&#65533;&#65533;&#65533;l&#65533;&#65533;&#65533;p&#65533;)'C8&#65533;X&#65533;(`Y&#65533;&#65533;*&#65533;&#65533;d&#65533;	&#65533;&#65533;&#65533;&#65533;&#65533;	hwM&&#65533;&#65533;qI9e&#65533;<&#65533;&#1632;&#65533;F&#65533;s&#65533;
&#26699;v&#65533;h&#65533;E&#65533;&#65533;
5&#65533;#&#65533;&#65533;J&#65533;g&#65533;6D&#1952;&#65533;"&#65533;	&#2548;&#65533;&#65533;b&#65533;&#65533;z&#65533;&#65533;U&#65533;jA&#65533;A&#65533;6&#65533;&#65533;_&#65533;&#65533;&#1642;&#65533;u&#65533;U&#65533;w^&#65533;k&#65533;&#65533;&#65533;&#65533;&#65533;_6&#65533;@&#65533;F&#666;,&#65533;&#65533;&#65533;k&#1421;:Ry&#65533;x&#65533;&#65533;j&#65533;&#65533;7^&#65533;&#65533;wI&#65533;k&#65533;Z&#65533;&#65533;+&#65533;&#65533;~1&#185;&#39595;*&#65533;&#65533;&#65533;K&#65533;&#65533;&#410;&#65533;7&#65533;&#65533;@,H&#65533;/F&#65533;R[&#65533;&#65533;&#65533;	&#65533;*&#65533;E&#65533;&#65533;&#65533; &#65533;<S&#65533;&#65533;&#1616;&#65533;&#65533;&#65533;&#65533;&#65533;&#65533;	QE&#65533;W(
&#65533;&#65533;4&#65533;&#65533;8&#65533;&#65533;&#65533;<&#65533;&#65533;&#65533;&#65533;;&#65533;&#65533;/&#65533;)&#65533;&#65533;&#65533;/&#65533;&#65533;&#65533;s&#65533;&#65533;&#65533;&#65533;-&#65533;&#65533;TWm&#65533;&#65533;X_&#65533;&#243;&&#65533;&#65533;rFXtqz&#65533;&#65533;&#65533;&#65533;dg&#65533;&#65533;&#65533;l&#65533;&#65533;&#65533;&#65533;p&#65533;&#65533;`&#65533;"}6&#65533;-O&#65533;y&#65533;i&#65533;&#65533;_&#65533;&#65533;&#65533;-&#65533;&#65533;&#65533;n&#65533;&#65533;&#65533;*B&#65533;u&#65533;&#65533;+&#65533;&#65533;m&#65533;&#65533;&#65533;M&#65533;y )&#65533;w&#65533;&#65533;&#65533;&#65533;\'&#65533;&#65533;~&#1323;&#65533;x&#65533;FrBX&#65533;&#65533;t&#65533;.&#65533;&#65533;&#65533;n&#65533;&#65533;&#65533;;%G&#65533;&#65533;&#946;&#65533;&#65533;n&#65533;&#65533;&#65533;0&#65533;&#65533;&#65533;'&#65533;&#65533;&#65533;&#65533;n&#65533;&#65533;&#65533;V&#65533; &#65533;&#65533;&#65533;'&#65533;&#65533;&#65533;q&#65533;&#65533;&#65533;&#65533;&#65533;&#65533;/&#65533;&#65533;&#65533;&#65533;L&#65533;i&#65533;&#65533;&#65533;6M&#65533;&#65533;&#65533;&#65533;&#65533;o?&#65533;&#1179;o&#65533;&#65533;&#65533;^&#65533;&#65533;&#65533;&#65533;y&#65533;&#65533;-&#65533;&#65533;&#65533;~L&#65533;=&#65533;&#1357;#&#65533;T&#65533;&#65533;&#65533;&#65533;d&#65533;c&#65533;i	 &#65533;&#65533;z&#65533;MCs`H&#1047;&#65533;&#65533;	L&#65533;&#65533;yh ,&#65533;hp&#65533;&#65533;&#65533;g&#65533;&#65533;&#65533;&#65533;&#65533;&#65533;%&#65533;&#1433;*&#36543;&#65533;&#65533;@&#65533;&#65533;o&#65533;&#65533;&#65533;&#65533;Y&#65533;&C
&#65533;&#65533;o&#65533;&#65533;&#65533;&#65533;H&#65533;*&#65533;i&#65533;&#65533;!;&#65533;15&#65533;i`&#65533;<c&#65533;&#65533;)&#842;hL#&#1732;f&#274; &#65533;n:\
V&#65533;&#65533;&#65533;$&#65533;	&#65533;o&#65533;&#65533;&#65533;@&#65533; &#65533;&#65533;1&#65533;TH9	F&#65533;;&#65533;ERl"s&#65533;h&#65533;&#65533;Q&#65533;T@&#65533;&#65533;&#65533;&#65533;A&#54304;&#65533;&#787;Ju&#65533;&#65533;+uzR&#65533;V'&#65533;'&#65533;P&#65533;&#65533;&#65533;S'&#65533;&#65533;Zr&#65533;&#65533;q&#65533;&#65533;&#65533;&#65533;P&#65533;&#65533;V&#65533;&#1170;0&#65533;&#1624;%&#65533;%>&#65533;I&}&#65533;&#65533;&#65533;&#65533;2q&#65533;&#65533;(&#1510;&#65533;@&#65533;&#65533;&#293;8&#65533; 	 &#65533;&#65533;&#65533;'0&#65533;r&#65533;&#65533;y&#65533;&#65533;37(W.F&#65533;izA	2c&#65533;lrr&#65533;,&#65533;[&#65533;&#65533;?q&#65533;&#65533;.aI/&#65533;&#1617;gRr&#65533;&#65533;d&#65533;!"&#65533;L&#65533;&#65533;`&#65533;80g.&#65533;hC^H&#65533;/t&#65533;Iu&#65533;&#65533;&#65533;&#65533;\&#65533;&#65533;&#65533;&#65533;&#65533;&#631;&#65533;Q&#65533;&#65533;&#65533;hFg&#65533;&#65533;&&#65533;&#65533;	&#65533;$)&#65533;g&#65533; j&#65533;&#65533;&#65533;I&#65533;7&#65533;&#65533;o&#65533;s@	&#65533;&#65533;:-6&#65533;N&#65533;SpsS&#65533;^Ab&#65533;&#65533;5&#65533;,M*L&#65533;&#65533;&#65533;<>&#65533;&#65533;&#65533;9JJ&#65533;$(@g&#65533;&#65533;&jp&#879;&#65533;&#1365;g&#65533;@*Z&#65533;B&#65533;&#65533;u&#65533;Z&#65533;B&d&#65533;&#65533;&#65533;M@@O&#65533;&#65533;&#65533;&#65533;}&#65533;Kk@V5&#65533;&#65533;&#65533;&#65533;m&#65533;&#384;ABt}&#65533;J&#65533;&#65533;&#65533;
UH{&#65533;&e3&#65533;&#1604;`&#65533;&#65533;&#65533;i&#65533;&#65533;JU&#65533;/&#65533;D&#65533;;0&#65533;&#65533;=&#1914;&#65533;&#65533;&#65533;x&#65533;&#65533;&#65533;x&#65533;,&#65533;&#65533;&#65533;M&#65533;&#65533;&#65533;&#65533;r^&#65533;&#65533;XR&#65533;&#869;&#65533; X~&#65533;&#65533;&#65533;&#65533;W&#65533;$&#65533;&#65533;&#241;lE @&#65533;m&#65533;&#65533;&#65533;Uee&#65533;&#65533;&#65533;F1&#65533;g&#65533;|=d@&#65533;&#65533;&#65533;&#65533;X&#65533;Gb7&#65533;&#65533;I&#65533;&#830;&#65533;&#65533;&#65533;X@&#65533; F&#65533;5?~&#65533;T&#65533;&#65533;oD0&#65533;&#65533;6&#65533;&#65533;&#65533;\c@`V242&#65533;Yi&#65533;N&#65533;T&#65533;&#65533;&#65533;0&#65533;Jc&#65533;n&#65533;~&#65533;&#65533;B&#65533;&#65533;"&#65533;&#65533;S&#65533;v&#65533;c&#65533;W&#65533;@_&#65533;X&#65533;&#65533;6&#65533;&#65533;oC&#65533;WlWD+&#65533;&#65533;&#65533;?&#65533;&#65533;gw&#65533;2&#65533;y_&#65533;&#65533;&#65533;&#65533;&#1848;+&#65533;&#65533;&#65533;&#65533;&#65533;YO&#65533;&#65533;&#65533;&#1252;d&#65533;#&#65533;K&#65533;&#65533;&#65533;&#65533;ZJ?	LEoAp&#18777;&#65533;&#65533;g&#65533;&#1376;&#65533;&#65533;y)&#65533;V&#65533;-&#65533;&#185;6?&#65533;&#65533;`&#65533;&#65533;H&#65533;&#65533;&#65533;Q&#60644;&#65533;F&#65533; :i&#65533;1C8{&#65533;&#65533;&#537;Li)&#65533;&#65533;&#65533;&#65533;&#65533; &#65533;&#65533;N&#65533;&#65533;&#65533;j&#65533;_ez&#65533;&#65533;&#65533;&#65533;+&#65533;&#65533;&#65533;)&#65533;d&#65533;&#65533;W&#65533;&#65533;&#65533;&#65533;*&#407;r@&#65533;9&#65533;bQ/QHW&#65533;&#65533;U&#65533;ev6h&#65533;o&#65533;&#65533;&#65533;&#65533;&#65533;W&#65533;_&#65533;&#65533;m+&#65533;@&#65533;&#1554;&#65533;&#65533;M(/=&#65533;g(&#65533;&#242;*&#65533;E&#65533;j&#65533;&#65533;&#1726;>gF&#65533;&#65533;&#65533;n3a&#65533;2&#65533;&#65533;&#65533;:n&#65533;X&#65533;o&#2036;u&#65533;&#65533;=&#1960;&#65533;p&#65533;&#65533;&#836;J&#65533;&#65533;J&#65533;&#65533;wA&#65533;(3&#65533;<I&#65533;kt7&#65533;h&#65533;a &#65533;&#65533;^&#65533;&#65533;&#65533;&#65533;7L&#65533;h&#65533;5&#65533;&#65533;&#895;-&#65533;&#65533;&#65533;&#65533;4_&#65533;&#65533;V)&#65533;&#355190;&#65533;"&#65533;&#65533;^0&#65533;\&#65533;&#65533;4YH&#65533;&#65533;8&#65533;&#65533;T&#65533;9&#65533;&#65533;g:T&#65533;&#65533;"p&#65533;&#65533;C&#65533;&#65533;E&#53278;)&#65533;&#2038;&#65533;&#65533;i&#65533;&#395; &#65533;&#65533;&#65533;&#65533;T&#65533;&#65533;jo&#65533;_&#65533;r&#65533;&#65533;&#65533;&#65533;&#65533;'&#65533;&#65533;&#65533;>&#65533;~&#65533;d7&#65533;&#65533;Q{&#65533;5&#1976;&#65533;&#65533;]&#65533;x&#65533;u&#65533;&#65533;&#65533;u&#65533;#&#65533;M&#65533;&#65533;;&#65533;&#65533;&#65533;&#65533;k&#65533;&#65533;t_k&#65533;	D&#65533;&#65533;&#65533;&#65533;	&#65533;&#65533;&#65533;Nlx&#65533;D&#65533; &#65533;;&#65533;&#65533;&#65533;&#65533;uB:ehy&#65533;70&#65533;&#65533;&#65533;&#65533;&#65533;&#65533;|&#65533;&#65533;&#65533;&#1615;&#65533;&#65533;M&#65533;&#65533;$&#65533;&#65533;+&#65533;&#65533;&#65533;&#65533;&#65533;&#65533;I&#65533;q&#65533;&#65533;&#65533;&#65533;z&#65533;&#65533;?&#1374;2&#65533;HWs/&#65533;&#65533;&#65533;&#65533;G&#65533; &#65533;&#65533;N&#65533;g&#65533;L&#65533;O&#65533;&#65533;&#65533;&#65533;&#65533;z~)&#65533;Wg&#65533;&#65533;&#65533;IS&#65533;&#1648;&#65533;&#65533;&#65533;&#1391;&#1343;&#65533;$&#65533;&#65533;&#65533;&#681;f1&#65533;I|N`&#65533;{'}&#65533;'&#65533;&#65533;z&#65533;&#65533;#"!{&#65533;~&#65533;&#65533;{-A&#65533;&#65533;" &#65533;h&#65533;g2FQUX6O&#65533;  (5&#65533;v&#65533;R&#65533;&#65533; T-&#65533;&#384;&#65533;}&#65533;gi&#65533;f*&#65533;~&#65533;wA6&#65533;&#65533;&#65533;``$&#65533;&#65533;`c&#1127;7&#65533;&#65533;q&#65533;&#65533;qCx.&#65533;z2&#65533;4h"hz7&#65533;V4&#65533;&#65533;0t&#65533;[&#65533;&#65533;X&#65533;&#65533; P659B7&#65533;x&#65533;IKH/M(C&#65533;%&#65533;&#65533;E7&#65533;G&#65533;k&#65533;&#65533;7&#1863;b&#65533;&#65533;&#65533;%QP\Y&#65533;qix&#65533;jx~&#65533;&#65533;WJ&#65533;&#65533;K&#65533;&#65533;&#65533;b&#65533;-[&#65533;xT&#65533;&#65533;.&#65533;&#65533;gr[5O&#65533;u^"xs&#65533;(&l&#65533;&#65533;&#65533;&#65533;*&#65533;&#65533;p&&#65533;k&#65533;&#65533;I7&#65533;&#65533;UQ(bv&#1538;y&#65533;P{&#65533; &#65533;F'&#65533;&#65533;&#65533;Vz&#328;&#65533;4&#65533;v&#65533;&#65533;&#65533;&#65533;&#65533;"&#65533;&#65533;&#21135;&#65533;&#65533;&#65533;|&#65533;&#65533;Xw&#65533;&#65533;&#65533;BM\%&#65533;&#65533;&#65533;Og#h&#65533;&#65533;<&#65533;z&#392;&#65533;&#568;'S&#460;^&#65533;&#65533;CS~h)4q&#65533;&#65533;&#65533;&#65533;_#Ud&#65533;8&&#65533;8&#65533;iX&#65533;%&#65533;&#65533;U&#65533;&#65533;0W3&#65533;&#65533;]h"Z&#65533;Rq*&#65533;&#65533;&#65533;R90H&#65533;&#65533;hi&#65533;el&#65533;_&#65533;CvG8&#65533;9x&#65533;f&#65533;IA&#65533;&#65533;1&#65533;&#65533;&#65533;Z&#65533;1 &#65533;weh&#65533;&#65533;&#65533;&#1551;sb&#65533; i~#I3i&#65533;&#65533;x&#65533;&#65533;c=F&#65533;k&#65533;=G&#65533;&#65533;L&#65533;) &#65533;&#65533;&#1848;M&#65533;&#65533;6c&#65533;:&#65533;C&#65533;&#1491;&#65533;8&#65533;&#65533;~BYt&#65533;d&#65533;W&#65533;&#65533;i %&#65533;19RP&#65533;XF&#65533;wu&FG&#65533;XR7u&#65533;&#65533;kR>FX&#65533;xSf&#65533;6&#65533;K&#65533;;&#65533;Bf&#65533;Z)U,&#65533;(&#65533;&#65533;B&#65533;&#65533;&#65533;&#65533;IZv&#65533;|)'&#65533;&#65533;&#65533;&#65533;&-&#65533;&#65533;vYi&#65533;U1q!&#65533;:&#65533;&#65533;}3&#402;>o&#65533;&#65533;q&#65533;&#65533;T&#65533;#!RrC&#65533;&#65533;%J&#65533; "fV&#65533;	&#65533;Q&#65533;&#65533;JL(&#65533;A&#1032; &#65533;_&#65533;&#65533;&#65533;&#65533;i38&#65533;&#65533;&#65533;&#65533;3&#65533;&#65533; &#65533;im&#65533;&#65533;@&#65533;&#1307;&#65533;~eYvNa&#65533;&#65533;&#65533;&#65533;&#65533;$&#65533;Y&#65533;&#65533;)&#65533;&#65533;&#65533;^&#65533;V?&#65533;B&#65533;&#65533;u"&#65533;&#65533;L&#65533;$%&#65533;&#65533;F&#65533;&#65533;&#65533;i&#65533;>&#65533;)&#65533;&#1629;	i &#65533;&#65533;&#65533;&#65533;yB&#65533;	<&#65533;Yjz&#65533;&#65533;x$&#65533;#&#65533;{r&#65533;7'XD9&#65533;&#65533;6\:9&#563;5&#65533;&#65533; &#65533;:&#65533;&#65533;:m&#65533;&#65533;&#65533;&#65533;&#65533;%&#65533;9Q&#65533;&#65533;&#65533;J&#1242;&#65533;&#65533;&#65533;#
K &#65533;&#65533;E&#65533;iR&#1957;G"Z&#65533;&#65533;&#65533;H&#65533;X1(ZjO&#65533;&#65533;KY &#65533;wP&#65533;|&#65533;hw/h
&#65533;&#65533;&#65533;&#65533;Z&#65533;?&#65533;&#65533;H!&#65533; &#65533;_y4&#1426;N&#65533;zK&#65533;U2:&#65533;>J&#65533;&#65533;:zz&#65533;7&#1393;&#65533;&#65533;F&#65533;:r>&#65533;E&#65533;4Z&#65533;{q&#65533;&#65533;&#65533;xO&#1703;&#65533;nJy	3/&#65533;a&#65533;I&#65533;&#1830;tf&#65533;z&#65533;)\0&#65533;&#65533;&#65533;&#65533;&#65533;2&#65533;l&#65533;&#65533;&#65533;&#65533;&#65533;<&#65533;&#65533;a&#595;&#65533;&#65533;v&#65533;'&#65533;!&#65533;S}&#65533;^\?&#65533;&#65533;n&#65533;&#65533;,A2&#65533;Fi&#537;&#65533;&#65533;H&#65533;G&#65533;i,I&#65533;v*x9&#65533;Z&#65533;&#65533;A&#65533;	&#65533; &#65533;&#41016;&#65533;Z&#65533;&#65533;t!&#65533;w*&#65533;,&#65533;&#65533;&#65533;&#65533;,&#65533;&#65533;M9&#65533;&#65533;
&#65533;&#65533;&#65533;,&#65533;&#65533;$&#1192;&#65533;:_&#65533;&#65533;&#65533;&#65533;_y&#65533;P&#65533;&#65533;G&#65533;JwRu&#65533;*&#65533;&#65533;i2&#65533;&#65533;&#65533;&#65533;p&#1399;&#65533;&#65533;&#65533;&#65533;b&s]&#65533;/&#65533;&#65533;&#65533;z%I# &#65533;&#65533;+&#65533;&#65533;z&#65533;&#65533;*&#65533;s&#223;,&#65533;a
&#65533;~'&#65533;&#65533;I&#65533;&#65533;tn&#199;_E&#65533;z&#65533;h&a&#65533;&#65533;t&#65533;V&#65533;&#65533;&#65533;s&#65533;&#65533;,'&#65533;;'&#65533;&#65533;U&#65533;&#65533;u2+&#65533;&#65533;&#65533;W&#65533;gg&#65533;=&#60082;%!)}xpgT&#65533;&#65533;&#65533;&#65533;&#65533;!&#65533;&#65533; &#65533;&#65533;&#65533;j&#65533; &#65533;&#65533;\&#65533;t q&#65533;&#65533;<J&#65533;&#65533;P&#65533;&#65533;&#65533;@yz&#65533;&#65533;H}&#65533;y&#65533;bck&#731;3;&#65533;&&#65533;&#65533;&#65533;&#65533;&#65533;&#65533;cs&#65533;J&#65533;&#65533;Q&#65533;&#1397;&#65533;@b+&#65533;xZ&#65533;$&#65533;p&#65533;&#65533;&#65533;:&#65533;&#65533;*6#&#65533;a&#1749;&#65533;&#65533;&#65533;G&#65533;&#26289;N&#65533;~{H&#65533;B&#65533;"D=4&#65533; +&#562;&#65533;Qlp&#65533;&#65533;*&#65533;&#65533;#&#65533;Y&#65533;;"[&#65533;&#65533;&#65533;&#65533;`;&#65533;&#65533;xpM&#65533;&#65533;&#65533;h&#65533;E&#65533; V&#1684;&#1415;&#65533;&#65533;c&#65533;&#65533;&#65533;&#65533;+&#65533;&#65533;&#65533;q&#65533;$&#65533;&#65533;D&#65533;&#65533;JyeG1=i0&#65533;tlh&#65533;g&#65533;&#65533;&#65533;&#65533;*&#65533;q|&#65533;G&#65533;j&#1718;&#65533;&#65533;&#65533;&#65533;&#65533;&#65533;&#65533;&#65533;Q&#779;/U &#65533;:&#65533;&#65533;^9%&#65533;&#65533;&#65533;&#65533;&#65533;&#65533; `Ii+zP:&#65533;b&#65533;&#65533;q&#65533;&#65533;.9&#65533;&#65533;@p&#65533;O&#65533;)&
&#65533;
&#1150;&#65533;&#65533;&#907;\&#65533;&#65533;4s_&#198779;&#65533;&#1627;&#65533;&#65533; K"&#2505;&#65533;&#65533;%&#65533;&#65533;3&#65533;&#65533;&#65533;&#65533;2&#65533;&#65533;&#65533;[m&#65533;&#65533;w&#65533;"!Sn&#65533;W&#65533;&#65533;&#65533;:&#65533;,&#65533;&#1027;&#65533;IS&#65533;W&#65533;|?/&#65533;&#65533; &#803;&#65533;&1d7&#65533;E&#65533;d7\&#65533;
&#65533;&#65533;[|&#65533;&#65533;&o5&#65533;&#65533;&#65533;&#65533;e#N&#1838;(&#65533;@&#65533;&#277;b&#65533; &#65533;V&#1835;&#65533;&#65533;+&#65533;&#65533;*&#65533;w{&#65533;`f&#65533; g&#65533;&#65533;&#65533;-n&#65533;&#65533;&#46564;&#65533;;&#65533;#[2&#65533;(;&#65533;/&#65533;&#65533;k&#65533;Z&#65533;v&#65533;&#65533;&#950;HqK:&#65533;?&#65533;$&#65533;G&#65533;&#65533;&#65533;]Xl&#65533;&#919;&#65533;L&#65533;&#329;&#65533;>&#65533;Qk&#65533;&#65533;&#65533;&#65533;&#65533;\&#65533;&#65533;"&#65533;&#65533;&#65533;&#65533;Ml&#65533;}&#65533;;&#65533;&#65533;R&#597;&#497;&#65533;&#65533;&#65533;`@|&#65533;&#65533;&#65533;F&#240;I&#65533;&#65533;&#65533;!1<&#65533;3&#65533;&#65533;x&#65533;hh&#65533;&#65533;&#65533;&#697;9&#65533;&#65533;G&#65533;&#65533;v&#65533;&#65533;k=&#65533;&#647;&#65533;&#65533;	&#65533; 
&#65533;Iw&#65533;&#65533;&#65533;&#65533;&#65533;&#65533;&#65533;A&#65533;&#65533;&#65533;ASXp]&L&#65533;c|&#65533;1 &#65533;&#65533;<&#65533;4&#65533;&#65533;&#65533;&#65533;z&#65533;&#65533;0&#65533;&#65533; &#65533;&#65533;	&#65533;&#65533;
&#65533;@.:&#65533;YuqZ&#65533;@&#65533;*G &#65533;&#65533;&#65533;lLo|&#65533;&#65533;&#65533;&#557;\&#65533;\@&#65533;&#65533;&#65533;!&#65533;&#65533;P&#65533;q&#65533;&#65533;l &#65533;&#65533;&#65533;L&#65533; 4&#65533;&#65533;&#65533;&#65533;T&#65533;&#65533;uu&#65533;&#65533;@]L&#65533;r>&#65533;\&#1210;&#65533;&#65533;&#65533;
&#146;<&#65533;s54*&#65533;;&#65533; i&#65533;	&#65533;&#65533;&#65533;pl&#65533;\&#65533;&#65533;g`&#65533;N&#65533;!7&#65533;=8-I&#65533;&#65533;X`&#65533;&#175;d[&#65533;&}&#65533;&#2040;%0[j&#65533;&#65533;&#65533;&#65533;&#65533;),0^&#65533;v&#65533;	MJ"&#1800;&#65533;&#65533;a&#65533;&#65533;@^&#65533;@em&#1412;&#65533;8&#65533;n&#65533;Y&#65533;&#65533;&#65533;&#65533;&#65533;&#65533;&#65533;C&#65533;&#65533;&#65533;i\`&#65533;[&#65533;|D[t&#65533;&#65533;&#65533;
&#65533;&#65533;]&#65533;'&#65533;&#65533;&#811;1&#65533;&#65533;&#65533;U&#65533;)&#65533;&#65533;&#65533;&#65533;&#673;&#65533;L&#65533;&#65533;LU&#65533;+&`&#1718;&#65533;&#65533;vv&#65533;&#65533;{%&#65533;&#65533;-&#65533;&#65533;&#65533;&#65533;&#65533;&#65533;3R5&#65533;^&#65533;~&#65533;&#65533;&#65533;1;&#65533;&#65533;&#65533;r&#591;Fj&#302;)&#65533;q&#65533;&#65533;&#65533;&#65533;m&#65533;&#65533;&#65533;e&#65533;&#65533;&#65533;&#65533;&#65533;&#65533;1<0&#65533;&#65533;&#65533;&#65533;&#65533;&#65533;&#65533;&#65533;&#65533;&#65533;&#65533;&#65533;XZ&#65533;m&#65533;&#1899;&#65533;&#65533;&#65533;&#65533;*&#65533;#&#65533;&#65533;	&#65533;&#65533;T&#65533;&#65533;&#65533;7&#65533;cpZ &#65533;&#65533;&#65533;&#65533;^K&#65533;=&#65533;}&#65533;;k[. N&#65533;Im&#65533;&#65533;6&#65533;Bk|&#65533;&#65533;b&#65533; &#65533;&#65533;x`&#65533;&#65533;&#65533;sR&#65533;&#65533;&#65533;2&#65533;c&#65533;Tt;%~&&#65533;&#65533;&#65533;X&#65533;&#65533;&#65533;-&#65533;R`T&#65533;&#65533;q&#65533;g&#65533;&#65533;&#65533;-|>&#65533;&#65533;'&#65533;&#253; &#65533;&#1047;&#65533;&#65533;P0&#65533;&#65533;|KJ@ &#65533;4&#65533;U[g&#65533;me!X&#65533;2>&#65533;&#65533;\w&#65533;&#824;&#65533;f &#65533;*RM&#1367; &#65533;V}&#65533;&#65533;&#759;&#65533;&#65533;&#65533;&#1616;1&#65533;&#65533;&#65533;&#65533;M&#65533;G&#65533;&#65533;&#65533;&#626;&#65533;&#65533;&#65533;&#65533;P&#65533;\s &#65533;&#65533;&#65533;&#65533;&#65533;T=&#1526;&#1379;&#65533;2[&#65533;&#65533;&#65533;[X&#65533;1&#65533;XY&#65533;&#65533;q-&#65533;.&#65533;&#1805;`h)&#65533;&#65533;@	&#65533;}&#65533;&#65533;&#65533;&#65533;&#65533;=Z0&#65533;&#65533;&#65533;.4&#65533;p&#65533;5&#65533;.&#65533;&#1655;S&#65533;`m&#65533;&#65533;.&#65533;M&#1559; &#65533;u>&#65533;&#65533;N&#65533;|&#65533;[&#65533;^h&#65533;Pc	"&#65533;&#65533;&#65533;&#65533;Ys&#65533;&#65533;&#65533;e&#65533;&#65533;`&#65533;&#65533;N&#65533;k&#65533;!LB&#65533;&#65533;y&#65533;Q%&#65533; b&#65533;0Q&#65533;&#65533;.&#65533;F&#65533;;n&#65533;&#65533;>&#65533;&#65533;&#65533;&#65533;&#65533;&#65533;&#65533;&&#65533;&#65533;&#1465;&#65533;&#65533;&#65533;{&#65533;	~>&#65533;~&#1689;&#65533;&#65533;&#65533;x&#65533;:r&#65533;p@&#65533;&#65533;m&#65533;d&#65533;
i&#65533;X?&#65533;	z&#65533;&#65533;&#65533;P[&#65533;&#65533;&#65533;Y&#65533;&#65533;&#65533;&#65533;D&#65533;&#65533;&#65533;&#65533;n&#65533;n"&#65533;9&#65533;&#65533;Az&#65533;&#65533;&#65533;J&#65533;"&#65533;&#65533;b&#65533;v`&#65533;&#65533;&#65533;YP&#65533;Z&#65533;eP&#65533;&#65533;&#65533;$&#65533;E&#65533;~&#65533;&#65533;s&#65533;&#65533; &#65533;y&#65533;&#65533;G&#65533;&#65533;3&#65533;&#65533;_&#65533;U&#65533;#&#65533;X&#65533;}e&#65533;q&#65533;Gq&#65533;n#_/j&#65533;;v`p&#65533;&#65533;&#65533;N&#65533;&#65533;&#65533;&#65533;m/ &#65533;&#65533;c@&#65533;[&#65533;&#65533;&#65533;&#65533;a';Q=Q&#65533;R&#65533;&#65533;l_&#65533;&#65533;N&#65533;}&#65533;Iy"&#65533;&#65533;&#65533;&#65533;&#65533;&#65533;&#65533;3&#65533;&#65533;>O&#65533;nT&#65533; y2b]&#65533;h<&#65533;&#65533;'1&#65533;&#65533;]&#65533;&#65533; 6&#65533;&#65533;&#65533;g<&#65533;&#65533;&#65533;&#65533;&#65533;&#65533;&#65533;&#65533;&#65533; &#65533;	&#65533;&#65533;4n%&#65533;&#65533;T&#65533;&#65533;&#65533;&#65533;&#65533;{:&#2046;6&#65533;&#65533;&#65533;&#65533;I&#65533;&#65533;&#65533;&#65533;&#65533;k/pPp@&#65533;|P&#65533;&#65533;/&#65533;&#65533;&#65533;z&#65533;
6&#65533;&#65533;!&#65533;&#65533;&#65533;&#65533;&#65533;O&#65533;0
&#65533;&#65533;}&#65533;}&#65533;&#65533;&#65533;&#65533;&#65533;&#65533;&#65533;/&#65533;&#65533;&#65533;&#65533;1&#65533;
&#65533;p&#65533;/v {mpP&#65533;&#65533;p&#65533;&#65533;&#65533;&#65533;(&#65533;&#65533;&#65533;&#65533;&#65533;?a&1&#65533;&#65533;&#65533;&#65533;&#65533;&#65533;&#65533;o&#65533;&#65533;&#65533;&#65533;&#65533;&#65533;O&#65533;,&#65533;
&#65533; &#65533;&#65533;}&#65533;}&#65533;&#65533;&#65533;~9( 4&#65533;&#65533;&#65533;o&#65533;9m&#65533;m&#65533;&#65533;8@&#65533;p&#65533;p$1
2&#65533;&#65533;&#65533;&#65533; 
&#65533;R`Wf(&#65533;&#65533;&#65533;&#65533;&#65533;&#65533;&#65533;	&#65533;P~@&#65533;&#65533;?o1&#65533;}J`2&#65533;z&#65533;&#65533;&#65533;+!&#65533; &#65533;/&#65533;&#65533;&#65533;&#65533;NRJ&#65533;&#65533;&#65533;&#65533;&#65533;_&#65533;&#65533;&#65533;&#65533;p&#65533;&#65533;&#1151;&#65533;&#65533;&#65533;&#65533;HkMq&#65533;&#65533;>1&#65533;&#65533;&#65533;&#65533;Q&#65533;M&#65533;&#65533;&#1142;&#65533;&#65533;&#65533;&#65533;$X&#65533;&#65533;A&#65533;	&#65533;1T&#65533;&#65533;C&#65533;%N&#65533;&#65533;"]&#65533;(&#65533;&#65533;&#65533;&#65533;G&#65533;!E&#65533;$Y&#65533;&#65533;I&#65533;)&#65533; &#65533;&#65533;&#65533;&#65533;&*e&#932;Y&#65533;&#65533;M&#65533;9u.d&#65533;bE&#65533;AG&#65533;$Z&#65533;&#65533;Q&#65533;2&#65533;&#65533;&#65533;$&#594;*&#65533;N&#65533;Z&#65533;&#65533;U&#65533;B!&#65533;N(/X&#334;%K6&#65533;&i&#65533;&#65533;e&#65533;&#65533;&#65533;[&#65533;]&#65533;5&#65533;]&#65533;yAB&#65533;{&#65533;&#65533;1&#65533;&\XlW&#65533;~n5&#65533;&#65533;1&#1790;i&#65533;j|\&#65533;&#65533;e&#65533;&#65533;=&#917;&#65533;&#65533;&#65533;g&#65533;E&#65533;&#65533;&#65533;x&#65533;&#1065;U&#65533;.&#65533;g1E&#65533;&#65533;Y&#998;&#65533;&&#65533;&#1205;u&#65533;&#65533;&#65533;&#65533;&#65533;&#65533;o&#65533;&#65533;&#65533;'^&#65533;&#65533;q&#65533;&#597;/g&#65533;ms&#65533;&#1125;O&#65533;^&#65533;&#65533;u&#65533;&#65533;E&#65533;&#65533;&#65533;&#65533;w&#65533;&#65533;I&#65533;X+&#65533;&#65533;y&#65533;&#2041;&#65533;g&#65533;&#65533;=&#65533;&#65533;&#65533;&#65533;&#999;Ou}&#65533;&#65533;&#65533;&#46930;&#65533;&#65533;&#65533;p@4&#65533;@TpAt&#65533;A#&#65533;pB
+&#65533;&#65533;B3&#65533;pC;&#65533;&#65533;CCqDK4&#65533;DSTqE[t&#65533;Ec&#65533;q&#65533;/&#65533;"&#65533;.s&#65533;&#65533;Fo&#65533;&#65533;G 2H";&#65533;&#65533;H$Cr&#65533;A&#65533;t&#65533;I&#65533;aJ*i&#65533;&#65533;+&#65533;,K.&#65533;&#65533;&#65533;J0S&#65533;2K&#65533;&#65533;&#65533;&#65533;0&#65533;4&#65533;4&#65533;$SM8Q&#65533;L:&#65533;&#65533;N<&#65533;&#65533;sO>&#65533;&#65533;&#65533;O@tPB5&#65533;PDUtQFu&#65533;QH#&#65533;tRJ+&#65533;&#65533;RL3&#65533;tSN;&#65533;&#65533;&#65533;C !&#65533; _ ,&#65533; b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C&#65533;I&#65533;&#65533;&#595;(S&#65533;\&#626;&#65533;&#727;0c&#668;I&#65533;&#65533;&#859;8s&#65533;&#65533;&#627;&#65533;A |&#65533;(R&#65533;&#1123;H&#65533;*]&#692;&#65533;&#1255;P&#65533;J&#65533;J&#65533;&#65533;&#1387;X&#65533;j&#65533;&#693;&#65533;&#1519;`&#65533;:UB&#65533;$,DZT&#65533;&#1783;p&#65533;&#669;K&#65533;&#65533;&#1915;x&#65533;6&#65533;1!&#65533;A&#65533;&#65533;K&#65533;&#65533;&#65533;&#200;+^<&#65533;a &#65533;@By&#65533;e&#716;3k&#65533;&#825;&#65533;g&#65533;]$@&#65533;&#65533;P&#65533;&#65533;S&#65533;^&#890;&#65533;&#65533;
&#65533;|&#65533;&#65533;&#1784;s&#65533;&#65533;&#65533;"&#65533;&#65533;	HB&#65533; &#65533;&#65533;&#531;+&#65533;&#65533;Fl&#65533;J.[v&#65533;&#65533;&#65533;&#1587;&#1997;&#65533;&#65533;&#65533;&#65533;*&#65533;&#65533;N&#65533;&#65533;&#65533;&#65533;R#&#65533;8` x&#65533;&#65533;	&#65533;&#65533;O&#65533;>&#65533;&#65533;I&#65533;>&#65533;&#65533;&#65533;&#2019;&#65533;f&#65533;Y&#65533;&#65533;g&#65533;&#65533;&#65533;&#65533;&#65533;BH-H&#65533; &#65533;&#65533;p&#65533;a&#65533;&#65533;&#65533;fHUJ&#65533;&#65533;&#65533;&#65533;&#1924;V&#65533;@&#65533;&#65533;"} &#65533;`&#65533;9&#65533;w&#8419;!`&#65533;l &#1098;<&#65533;hu&#65533;&#65533;p
'Tp&#65533;&#65533;&#65533;PC&#65533;3F&#65533;B&#65533;&#65533;&#65533;U[&#65533;K&#65533;h&#21881;y&#65533;"i$&#65533;&#65533; &#65533;TF$&#65533; &#65533;&#65533;&#65533;&#65533;5&#65533;&#65533;p&#65533;&#65533;&#65533;&#65533;]&#65533;@&#65533;	G&#65533;&#65533;&#65533;l&#65533;hVE7&#65533;&#65533;_&#65533;`&#65533;&#65533;&&#65533;&#65533;e9p9&#65533;&#65533;|&#65533;&#65533;A&#65533;&#65533;&#65533;Qc&#65533;>u&#65533;&#39392;&#164;Q58j'&#65533;&#65533;&#65533;&#65533;&#29148;&\{8&#65533;&#65533;&#24714;&#65533;j+W&#619561;&#65533;&#65533;*&#65533;&#65533;&#65533;&#65533;&#65533;&#65533;&#65533;&#65533;&#65533;z&#65533;&#65533;Z&#65533;P&#65533;&#65533;&#65533; &#65533;uR&#65533;&#43987;&#65533; ,C&#65533;&#65533;&#65533;&#65533;L&#65533;&#65533;&#65533;g&#65533;&#65533;k&#65533;&#65533;&#65533;Y&#65533;Q&#65533;&#65533;&#65533;&#65533;&#65533;&#65533;)n&#65533;&#65533;&#65533;&#65533;&#65533;&#65533;&#65533;o&#65533;&#65533;^k&#65533;&#65533;OzB&#65533;&#65533; &#65533;&#65533;&#65533;~&#65533;&#65533;&#65533;&#65533;:&#65533;n&#65533;&#65533;V&#65533;k&#65533;z&#65533;,&#65533;Q&#65533;&#65533;&#65533;`h&#65533;&#65533;&#65533;&#65533;tZ&#65533;&#65533;&#361;j&#1842;&#65533;&#65533;{&#65533;`&#65533;&#65533;8&#1738;&#65533;&#65533;+_&#65533;r&#65533;&#65533;&#65533;Eg0&#65533;p&#65533;&#65533;4&#65533;{Q&#65533;2R&#65533;b&#65533;&#65533;&#65533;`&#65533;&#65533;&#65533;D&#65533;\&#65533;gW&#65533;&#65533;&#65533;&#65533;`&#65533;tjSNGM&#65533;&#65533;b&#65533;&#65533;&#65533;&#65533;&#65533;&#65533;&#65533;]&#65533;-&#65533;&#65533;t&#65533;g&#244;S&#65533;&#65533;&#65533;&#65533;&#65533;f&#65533;4&#65533;j>0]gZ&#65533;m&#65533;&#65533;&#65533;9q&#65533;y&#65533;&#65533;&#65533;&#65533;&#65533;&#65533;&#65533;z&#65533;i}3h&#65533;'&#65533;&#65533;&#65533;&#65533;`&#1338;&#65533;B&#65533;&#65533;&#65533;&#65533;`&#65533;El&#2008;&#65533;&#1371;q&#65533;&#65533;&#65533;/:&#65533;&#65533;&#65533;Nz&#65533;&#65533;^t&#65533;8R0D&#65533;&#65533;.&#65533;&#65533;7&#65533;[v&#65533;J&#65533;~{&#65533;&#65533;&#65533;&#65533;C&#65533;jj9&#583;o&#65533;&#65533;/&#65533;&#65533;3&#65533;I)&#65533;<:4o&#65533;&#65533;&&#65533;&#65533;a&#65533;&#65533;&#65533;b&#65533;&#65533;o&#65533;&#65533;~_u&#65533;qP>&#65533;&#65533;&&#65533;;&#65533;&#65533;&#65533;&#65533;&#65533;
&#65533;{&#65533;S&#65533;&#65533;&#65533;&#65533;&#65533;&#65533;?&#65533;S&#65533;Qt&#65533;&#65533;&#65533;&#52417;&#65533;B&#1528;&#65533;&#65533;/R&#65533;HZ&#1718;&mQ&#65533;&#65533;&#65533;2AkQ&#65533;&#65533;&#65533;s&#65533;:`&#65533;&#65533;&#65533;&#65533;,&#65533;&#65533;&#65533;g(&#65533;X&#65533;*(|
@&#65533; (E&#65533;a&#1379;&#65533;&#65533;i&#65533;&#65533;&#65533;&#65533;0&#65533;z&#65533;&#65533;T$AE)&#65533;&#65533;&#65533;&#65533;(BS]&#65533;|&#65533;_&#65533;Fd&#65533;&#65533;)F>&#488;9	&#65533;&#65533;&#65533;&#65533;&#65533;&#65533;B&#65533;)5QH&#65533;2#&#65533;FG&#65533;&#65533;&#65533;&#65533;&#65533;&#739;	&#65533;&#65533;F&#1165;&#65533;tIa"e"&#65533;:&#65533;p&#65533;jI&#65533;&#65533;
&#65533;,&#65533;zR&#65533;&#950;$ &#65533;1#8&#65533;_&#1556;&#65533;D&#65533;&#65533;&#65533;&#65533;&#65533;&#65533;OjC&#65533;RN7&#65533;R&#596;T&#65533;DM&#65533;H&#65533;&#65533;BA&#65533;$&#65533;&#65533;&#65533;&#65533;6*K~ak&#65533;&#65533;&#1076;K]=&#65533;&#65533;&#65533;#&#65533;2&#65533;&#65533;;&#65533;&#1110;&#65533;&#65533;3&#65533;^2&#65533;&#1556;&#65533;~&#65533;yIh&#65533;2&#2001;&#65533;x&#65533;&#145;@#&#65533;L&#65533;5&#65533;B&#65533;&#65533;$P&#65533;!@xF&#404;&#65533;<OV&#65533;S&#65533;>;&#65533;&#423;&#65533;&#65533;*4	&#65533;&#65533;V rv&#65533;Lk&#65533;&#65533;>*&#65533;]nDa&#65533;&#65533;==&#65533;:&#65533;@&#65533;&#65533;&#65533;&#1102;nTS&#65533;.&#65533;D&#65533;0&#65533;&#65533;&#65533;&#65533; T&#65533;&#65533;)&#65533;X$&#65533;LA	<0&#65533;&#65533;-&#65533;8&#65533;)&#65533;&#65533;&#65533;&#1246;&#65533;T-&#65533;B&#65533;P&#65533;&#1296;&#65533;d"&#65533;g&#65533;&#65533;uQ&#65533;&#65533;&#65533;&#65533; &#65533;)T&#65533;*&#1386;&&#65533;&#65533;&#65533;V	WTk2&#65533;&#65533; &#65533;4&#65533;&#65533;&#1716;&#65533;h&#65533;&#65533;Z&#65533;&#65533;S&#65533;&#65533;-&#65533;j&#65533;&#1402;&#65533;&#833;&#65533;B&#916;V&#65533;Z&#65533;&#65533;&#65533;&#65533;+&#65533;
&#65533;&#624;r m&#15659;b&#65533;&#65533;&#65533;$&#65533;	z&#65533;&#65533;_K&#65533;5&#65533;&#437;m&#65533;&#65533;${`&#65533;&#65533;&#65533;lz&#65533;\&#65533;hAX&#65533;,&#65533;&#65533;&#65533;&#65533;fW&#65533;0&#65533;N&#65533;&#65533;&#65533;@&#65533;'-&#65533;&#65533;&#65533;&#65533;A&#65533;&#65533;&#65533;B &#65533;&#65533;&#693;&#65533;.k&#65533;&#65533;&#65533;`&#65533;&#65533;L&#65533;l6&#65533;)&#65533;:&#65533;&#65533;&#65533;B
|&#65533;
&#65533;&#65533;&#65533;&#65533;&#65533;.&#65533;&#65533;]&#65533;&#65533;&#65533;#&#65533;&#1730;&#65533;Cv&#65533;dT&#65533;[I&#65533;y&#65533;&#65533;b&#65533;'(&#65533;0&#65533;6{&#1110;&#65533;&#65533;&#65533;&#65533;&#65533;&#65533;5&#65533;&#65533;&#65533;&#870;&#65533;2&#65533;J&#65533;$&#65533;&#65533;&#65533;&#65533;&#65533;<&#65533;j0&#65533;&#65533;7&#65533;&#65533; &#65533;T	&#65533;&#65533;&#65533;G&#65533;6xW &#65533;S'La&#65533;f4!&#65533;&#65533;1oYNB&#65533;&#65533;&#65533;&#65533;R&#65533;&#65533;&#1205;7&#65533;&#65533;&#265;&#65533;e6_&#65533;I]$&#65533;&#65533;&#65533;~&#65533;&#65533;q&#65533;1&#65533;&#198;&#65533;&#65533;H=^&#65533;[&#65533;c`&#65533;&#568; &#65533;b&#65533;&#65533;2v&#65533;%&#65533;&#65533;&#65533; 	V&#65533;&#65533;&#65533;S&#65533;CF&#1337;x&#1458;&#65533;&#1394;&#65533;&#65533;&#65533;el /&#65533;0'WWvAD&#65533;H$C&#1708;&#786;`VI&#65533;&#65533;&#65533;&#65533;
&#65533;08?8&#65533;&#65533;[&#65533;&#316;&#65533;&#65533;G&#65533;p&#65533;&#65533;C&#65533;&#65533;
&#65533;y&#65533;1 &#65533;h
:e&#65533;i4^@&#65533;&#65533;T@&#65533;&#65533;Y&#65533;&#65533;dJ&#65533;D&#65533;NH&#65533;&#1879;&#65533;&#65533;&#65533;&#65533;D&#65533;Tu]$&#65533;&#65533;&#65533; &#1458;V&#65533;&#65533;WX>??&#65533;&#65533;&#65533;&#65533;&#65533; &#65533;&#65533;&#65533;7&#65533;&#65533;^6epb&#65533;O_&#65533;S&#65533;&#65533;&#65533;y&#65533;&#65533;!)&#65533;&#65533;E!ImS7Lv&#65533;qt&#65533;Mn&#704;@&#65533;6:&#1560;&#237;&#65533;z&#65533;&#65533;mh&#65533;Q&#65533;&#65533;&#65533;H&#65533;N*\N&#65533;&#65533;&#65533;&#65533;&#65533;M&#65533;&#65533;&#65533;&#65533;&#65533;&#65533;w&#65533;&#65533;&#65533;&#65533;&#65533;@&#65533;<,JJj& &#65533;&#65533;&#65533;&#1190;:&#65533;&#65533;&#65533;J&#65533;&#65533;x&#65533;[&#65533;d&#691;q&#65533;&#65533;5&#65533;%v3&#65533;{&#470;&#65533;&#65533;aU&#65533;&#65533;9&#65533;F&#65533;PRfT&#65533;&#65533;B&#65533;&#65533;&#65533;:m&#65533;v&#65533;g3
&#65533;&#65533;ga&#65533;&#65533;&#65533;'&#65533;v`&#65533;&#65533;&#65533;_&#1427;%&#258;&#65533;:`&#65533;gkN&#65533;&#65533;n&#65533;&#65533;&#65533;uR&#65533;&#65533;#&#65533;F"&#65533;E8&#65533;x6h&#65533;&#65533;&#65533;&#65533;:&#65533;/&#30946;&#1741;s&#65533;&#65533;&#65533;&#65533;&#65533;3]&#65533;&#65533;&#1284;}&#65533;x&#65533;?&#65533;&#65533;&#65533;&#65533;[B&#65533;&#65533;C&#65533;v&#65533;&#65533;&#65533;&#65533;w;=&#65533;`&#65533;
&#65533;F^A&#65533;&#65533;nyN3&#65533;&#65533;IJ&#65533;kt&#65533;l&#65533;w;&#65533;&#65533;&#65533;V&#65533;Ix&#65533;@&#65533;)&#65533;T&#65533;&#65533;Jfa&#65533;&#65533;&#65533;&#1731;>&#65533;{#&#65533;G2&#65533;&#65533;&#65533;&#65533;w7&#65533;z&#65533;y&#65533;&#65533;R3&#65533;&#65533;&#65533;&#65533;&#65533;&#65533;m&#65533;q&#65533;&#65533;5&#65533;v&#65533;G&#65533;c&#65533;[qad}&#65533;7&#65533;\&#518;&#65533;k&#65533;,u$&#975;~JV}&#65533;&#65533;&#65533;7/&#65533;FH!|^Uf&#65533;"O&#65533;&#65533;:N&#65533;&#65533;&#65533;~K&#65533;.&#65533;&#65533;&#65533;4+XW|&#65533;$i&#65533;-.w<16_&#65533;&#65533;&#65533; &#65533;x&#65533;&#65533;\8&#65533;Ww
&#65533;;&#65533;'`XN&#65533;&#65533;<31&#65533;vk&#65533;&#65533;7bp&#65533;X-(&#65533;&#65533;d&#65533;M&#65533;A "&#65533;S3&#65533;3eVPS&#65533;&#65533;S7u&#65533;5Uu&#65533;sg'aa&#65533;&#65533;p&#65533;&#65533;^"X2`}6&#65533;&#65533;&#65533;9&#65533;B&#65533;&#65533;^&#65533;N&#65533;Z}5Ymu&#65533;&#65533;&#65533;&#65533;7&#65533;Ca&#65533;gW&#372;t!&#65533;&#65533;&#65533;&#65533;+qX:&#65533;&#65533;9(7 S}&#65533;&#65533;y&#518;&#65533;ZKP&#65533;dX&#65533;&#65533;&#65533;@&#65533;&#65533;&#65533;&#65533;&#65533;m&#65533;-'&#65533;&#50438;TrZ&#65533;&#65533;xp5e&#65533;&#65533;*5Ue&#65533;&#65533;&#65533;&#65533;&#65533;L&#65533;&#65533;8, `&#65533;BI&#65533;u&#65533;$5F &#65533;H&#65533;&#65533;&#65533;&#65533;\&#65533;&#65533;V&#65533;&#65533;&#65533;&#65533;&#65533;&#65533;n^&#1099;&#65533;&#65533;&#65533;stR{&#65533;`&#65533;3&#65533;h6&#65533;&#65533;)&#65533;vqh&#65533;&#65533;&#65533;8J(&#65533;f&#65533;&#65533;[&#65533;VS &#65533;]&#65533;j&#65533;!^&#65533;t&#65533;7;&#65533;rj 4&#65533;&#394;&#65533;dt@x*D&#65533;&#65533;&#65533;&#65533;&#65533; &#65533;&#65533;2q&#65533;d|PhEr&#65533;'$ &#1603;&#65533;(p&#65533;x&#65533;&#65533;9&#65533;&#65533;R&#65533;&#65533;v&#65533;R&#65533;&#65533;
&#65533;N>&#65533;H9&#65533;s&#65533;&#65533;}j&#65533;&#65533;r2&#65533;&#65533;8ao{&#65533;&#65533;9&#65533;&#1296;W&#65533;+&#65533;*TQ&#65533;&#65533;J,F&#65533;"&#65533;3/&#590;&#65533;'. &#65533;
 o&#65533;pAb=pa&#65533;&#65533;&#65533;&#65533;M&#65533;h&#65533;f	&#65533;O&#65533;$&#65533;5o&#65533;&#65533;=#z&#65533;&#65533;MY&#65533;~0&#65533;&#65533;&#65533;B}qU&#65533;&#65533;&#65533;KEI&#65533;]&#65533;4&#65533;S&#65533;&#65533;H&#65533;&#65533;&#65533;&#65533;0&#65533;^&#65533;&#65533;$&#65533;&#65533;4~&#65533;KdI&#65533;_&#65533;&#65533;&#65533;"$w@&#65533;V9&#65533;&#65533;$&#65533;&#65533;B_o&#65533;{d&#65533;'&#65533;&#65533;$d&#65533;,Y&#65533;FQh&#65533;&#65533;y4&#65533;&#65533;x&#65533;&#65533;&#65533;'&#65533;x&#65533;e[!&#1049;&#65533;(&#65533;&#65533;7gS&#65533;&#65533;&#1294;Tp&#65533;&#65533;ma0&#65533;w]&#65533;&#65533;W&#65533;&#65533;%}&#65533;&#65533;w&#65533;&#65533;&#65533;	&#65533;&#65533;&#276;Z2xz&#65533;sg&#1298;&#65533;&#65533;fthw&#65533;Fw2&#65533;&#65533;&#65533;&#65533;cgPF&#65533;X.&#65533;91|&#65533;Fd&#65533;&#65533;XA&#65533;&#65533;5&#65533;&#65533;&#65533;M|&#65533;&	pl&#65533;Y&#65533;I.~&#65533;v&#65533;}9&#65533; &#65533;&#65533;h_&#65533;_ &#65533;it&#65533;@&#65533;&#65533;=&#65533;&#65533;6&#65533;&#65533;&#65533;"&#65533;Ff&#65533;&#65533;z&#65533;s1&#65533;&#65533;&#65533;&#65533;&#65533;&#65533;&#65533;/&#65533;&#65533;&#65533;Q&#65533;&#65533;~&#65533;6_$1u&#65533;&#65533;n&#65533;&#65533;n&#65533;/&#65533;&#65533;}x/&#65533;&#65533;&#65533;&#264;&#65533;74&#65533;D&#65533;u&#65533;&#65533;9&#4501;=:.jXptd`B&#65533;E:&#65533;&#65533;{&#65533;vZ@&#65533;&#65533;$&#65533;wQf!&#65533;W&#65533;&#65533;Yz+&#65533;e&#65533;Y&#65533;A&#65533;H&#65533;G&#65533;&#65533;&#65533;#&#65533;&#65533;g6&#156;&#65533;VOh&#65533;^&#65533;&#65533; u&#65533;C	&#65533;&#65533;aq&#65533;,s&#65533;=w&#65533;&#65533;{&#65533;&#65533;)&#65533;&#65533;Fva&#65533;
&#65533;e6t&#65533;"%&k&#65533;o&#65533;Z)&#65533;&#65533;x&#65533;&#65533;#&#519;eei&#65533;&#65533;Y-&#65533;Z&#65533; &#65533;&#65533;G&#65533;ik&#65533;':<&#65533;}D&#65533;&#65533;&#65533;We@3&#65533;&#65533;&#65533;&#65533;f&#65533;
&#65533;&#65533;2A'$&#65533;.I&#65533;/Iw&#65533;&#65533;l&#65533;&#65533; &#65533;Z&#65533;&#65533;&#65533;.&#65533;ju&#65533;&#65533;6&#65533;u+&#65533;&#65533;	&#151;'Z'Rq&#65533;&#65533;z&#65533;&#65533;&#65533;ds&#65533;r&#65533;0&#65533;<&#65533;&#65533;q&#65533;1&#65533; &#65533;5SM&#65533;&#65533;>bt&#65533;9&#54940;&#65533;*l:&#65533;&#65533;8kv&#1711;&#65533;#j&#65533;}&#65533;a&#65533;oEQ&#65533;r[&#65533;&#65533;&#65533;.W&#65533;I&#65533;1&#65533;&#65533;n&#65533;&#65533;vy&#65533;a&#65533;&#65533;&#65533;&#65533;&#65533;A&#65533;&#65533;&#1393;=2Xp&#65533;&#65533;&#65533;(&#65533;&#65533;&#65533;#Mi&#65533;G&#1104;&#65533;j&#65533;&#65533;&#65533;v-&#65533;&#65533;&#65533;.+&#65533;7)&#65533;&#65533;A&#65533;4&#65533;@&#65533;D&#65533;*I;d&#65533;+/2&#65533;&#65533;&#433;GN&#1097;&#65533;4&#65533;u&#65533;*&#65533;&#65533;y&#65533;i0/cE-Pt&#65533;&#11563;&#1460;S1FQ&#65533;E0&#65533;wpWk&#65533;b&#65533;pzrb&#65533;&#1257;&#65533;&#65533;&#1898;N&#65533;&#65533;&#65533;&#65533;&#65533;Y8b&#1388;&#65533;9&#65533;z&#65533;&#65533;pKn]&#65533;5&#65533;b&#65533;&#65533;&#65533;&#65533;&#65533;/&#65533;g&#65533;'[&#65533;'&#65533;&#65533;,]Ln&#65533;&#65533;*-&#65533;&#65533;&#65533;&#65533;J&#65533;&#65533;&#65533;&#65533;
&#65533;&#65533;&#65533;&#65533;;&#65533;&#65533;TPK&#65533;6&#65533;&#65533;2
V1&#65533;&#65533;&#65533;&#65533;&#65533;uj&#65533; I&#65533;&#65533;J&#65533;&#65533;&#65533;t&#65533;&#65533;&#65533;&#1270;&#65533;&#65533;1&#65533;&#65533;Z&#65533;'`&#65533;g&#571;&#65533;&#65533;&#65533;{&#65533;-2&#65533;q&#65533;&#65533;{f&#65533;&#153;&#65533;&#65533;&#65533;(@&#65533;&#65533;&#65533;*
lP	&#65533;
&#65533;&#65533;w&#65533;&#1691;G&#65533;ON
&#65533;`&#65533;&#65533;&#65533;&#65533;Km{k&#65533;0&#65533;&#65533;*;&#65533;&#65533;&#65533;+h&#65533;&#65533;eV&#65533;	5&#65533;:5&#65533;X< l&#65533;&#65533;&#1859;&#65533;&#65533;&#1727;_&#65533;&#644;_&#570;U[&#65533;Y{1&#65533;&#65533;&#65533;&#65533;&#65533;&#65533;&#659;&#65533;6&#65533;e[&#65533;&#65533;&#65533;z%&#65533;&#65533;[p&#65533; &#65533;w&#65533;&#65533;&#65533;&#65533;&#65533;lS&#65533;&#65533;&#65533;&#65533;+X s&#65533;&#65533;&#65533;&#65533;;;&#65533;&#65533;&#65533;;&#65533;yKzWt&#65533;&#65533;$0h3&#65533;&#65533;&#65533;/@&#65533;&#65533;	D|,&#65533;rG&#65533;&#65533;D&#65533;at}&#214;sq&#65533;&&#65533;&#337;&#65533;/&#65533;&#65533;&#65533;f&#483;&#653;C&#65533;&#65533;y&#759;&#65533;&#65533;&#65533;x&#65533;f&#65533;&#65533; &#65533;`	"A&#65533;[&#65533;Z&#65533;	J,&#65533;Q&#65533;e
z&#65533;&#65533;-lp&#65533;&#65533;&#65533;&#65533;sv&#65533;Fi&#65533;m &#65533;&#65533; &#65533;&#65533;&#65533;_`
&#65533;a&#65533;F&#65533;D&#65533;t&#65533;&#65533;r&#65533;&#1626;&#65533;&#65533;&#65533;Nq&#65533;Y&#65533;f_8&#65533;&#65533;&#65533;h&#65533;v&#65533;Y&#65533;DJRvp&#65533;&#65533;&#65533;9\&#65533;&#65533;&#65533;&#259;&#65533;&#65533;&#65533;&#65533;&#65533;&#65533;&#65533;x&#65533;KZ&#65533;C3&#65533;&#65533;&#65533;8&#65533;e{&#65533;&#65533;	&#65533;X&#65533;&#65533;&#65533;(&#65533;S&#65533;OV&#65533;&#65533;&#65533;y0)&#65533;"&#65533;&#65533;W&#65533;&C&#65533;&#65533;&#65533;eEH&#65533;Ua&#65533;l&#65533;:@&#65533;&#65533;&#955;&#65533;&#65533;&#65533;&#65533;&#65533;&#65533;&#65533;&#65533;&#65533;&#65533;/I59R&#65533;F&#65533;&#65533;n&&#65533;P&#65533;@&#65533;&#65533;&#65533;&#65533;&#65533;F|H&#65533;&#65533;&#65533;&#65533;&#65533;&#65533;&#65533;P&#65533;j&#65533;&#65533;&#65533;|@&#65533;&#65533;&#65533;&#65533;&#65533;2&#65533;F0l@	&#65533;&#65533;&#65533;.&#65533;|&#65533;(v,&#1285;{4u&#1367;,&#65533;/&#65533;&#65533;T&#65533;&#65533;#;;&#65533;<\&#65533;&#65533;S0xp	&#65533;&#65533;] R&#65533;2G&#65533;&#65533;&#65533;&#65533;&#65533;&#65533;dW&#65533;&#65533;&#65533;&#65533;M&#65533;{P4&#65533;&#1357;&#65533;&#65533;&#65533;&#1102;R&#65533;R&#65533;&#65533;}F&#65533;a&#65533;h&#65533;&#65533;0Rp&#65533;&#65533;H&#65533;	}&#65533;&#65533;&#65533;&#65533; &#65533;&#65533;Nv&#65533;&#65533;Q&#65533;{MT&#65533;[>m&#65533;]&#65533;GC&#65533;
&#65533;<&#65533;&#65533;&#65533;&#65533;~&#65533;o&#65533;&#65533;&#65533;&#65533;&#65533;&#65533;3R=d&#65533;q&#1276;&#65533;&#65533;&#65533;&#65533;&#65533;&#65533;[}&#65533;XP l&#65533;&#65533;&&#65533;&#65533;7&#65533;&#65533;@i&#65533;B&#394;m&#65533;F&#65533;&#1425; u&#65533;&#65533;o2&#65533;'&#65533;&#65533;&#65533;&#65533;&#853;R&#65533;w&#65533;L&#65533;&#65533;&#65533;&#65533;}&#65533;^	p &#65533;&#65533;&#65533;s&#65533;h&#65533;`	&#65533;n&#65533;&#65533;&#65533;Y&#65533;&#65533;&#65533;M%&#65533;&#65533;&#1750;&#65533;"Lh&#65533;&#65533;&#65533;&#65533;e&#65533;&#65533;hp	&#65533;&#65533;&#65533;_&#65533;	x>qb&#65533;Z&#65533;s&#65533;&#65533;&#65533;J&#65533;&#65533;&#65533;=&#1853;&#65533;&#65533;%&#65533;&#65533;&#1890;&#65533;&#65533;&#65533;~&#65533;F&#65533;&#65533;&#65533;&#65533;Q&#65533;%&#1644;43&#65533;TR&#65533;T{&#65533; H&#362;&#65533;W&#65533;&#65533;`&#65533;'&#65533;&#65533;&#65533;&#65533;&#65533;&#65533;l&#65533;&#65533;&#65533;I&#65533;&#65533;P&#65533;j&#65533;&#65533;PR&#65533;[b&#65533;#&#65533;%zo&#65533;%&#65533;&#65533;=^&#65533;&#65533;&#65533;X&#65533;&#65533;&#65533;&#65533;!^`&#1628;"Q&#65533;-&#65533;-&)&#65533;]&#65533;Y&#65533;B&#65533;&#1805;&#65533;&#65533;n}&#65533;&#65533;}&#65533;C&#65533;&#65533;o"h&#65533;$=P&#65533;&#65533;Isk&&#65533;&#65533;>&#1449;&#65533;&#65533;)&#65533;&#65533;&#65533;&#65533;%&#65533;&#65533;&#65533;eP&#65533;1x&#65533;a&#65533;Yi&#65533;/&#65533;&#65533;&#65533;&#65533;{&#65533;&#65533;&#65533;m&#65533;{&#65533;R+v&#65533;&#65533;j&#65533;&#65533;|eM&#65533;7a&#65533;!&#65533;&#65533;<&#65533;FB&#65533;h0Y&#65533; &#65533;&#65533;&#65533;&#65533;&#65533;J1&#65533;&#65533;G&#65533;&#65533;*^&#65533;&#65533;(&#65533;&#65533;LC&#65533;&#65533;&#65533;a&#65533;O&#65533;&#65533;(x&#65533;&#65533;&#65533;&#65533;&#65533;&p&#65533;c`1&#65533;A`&#65533;&#65533;&#65533;&#65533;&#65533;>,&#65533;&#65533;&#65533;&#65533;-&#65533;U1&#65533;&#254;q.>n0&#65533;&#65533;&#65533;.&#65533;R&#65533;&#65533;&#65533;&#65533;y=&#65533;1&#65533;.&#65533;&#907;&#65533;b$Wq	o&#65533;|&#65533;&#65533;&#65533;r+&#65533;&#65533;&#65533;8^QL+aWb&#65533;&#65533;&#65533;&#65533;"k&#65533;&#65533;&#65533;~+&#65533;J&#65533; &#65533;&#65533;&#65533;o&#65533;&#65533;$	&#65533;&#65533;&#779;&#830;a&#65533;%&#65533;&#65533;&#65533;&#65533; &#65533;&#65533;&#65533;&#65533;}&#65533;4&#65533;&#65533;~Z_a&#415;&#65533;&#65533;l&#722;b&#65533;&#240;&#65533;&#65533;[&#65533;/P&#65533;&#65533;Q&#65533;iZ;&#65533;&#65533;p&|@K&#1005;&#65533;&#65533;+&#65533;
&#65533;l&#65533;s&#65533;&#65533;
&#65533;0
^&#65533;_fTOBO&#65533;&#65533;N&#65533;&#65533;&#65533;&#65533;&#65533; n&#65533;h&#65533;&#65533;vP&#65533;&#65533;&#65533;&#65533;Tc&#65533;&#65533;&#65533;&#65533;X?T&#65533;&#65533;&#65533;
&#65533;&#65533;LqI&#65533;&#65533;}&#65533;&#65533;&#65533;&#65533;&#65533;Z&#65533;jZ&#65533;&#65533;e&#65533;&#65533;ck9`&#65533;&#65533;i`%#&#65533;"&#65533;&#65533;~\&#65533;	&#65533;&#65533;&#65533;m&#65533;S&#65533;&#65533;&#64909;&#65533;o&#65533;a?X&#65533;u&#65533;-&#65533;J&#65533;&#1188;&#65533;&#65533;o&#65533;&#65533;&#65533;o&#65533;H&#65533;&#65533;&#65533;
&#65533;&#65533;&#65533;&#65533;T&#65533;&#605;&#65533;&#65533;&#65533;&#65533;&#65533;I&#65533;&#65533;&#65533;&#65533;&#65533;&#61183;&#65533;F&#65533;&#65533;&#65533;&#65533;&#65533;}3&#65533;4Z[O&#65533;&#65533;&#65533;&#65533;&#65533;&#65533;&#65533;'H&#65533;&#65533;&#65533;&#65533;&#65533;&#65533;&#65533;&#65533;&#65533;&#65533;&#65533;o&#65533;&#65533;&#65533;&#65533;o&#65533;&#65533;&#65533;&#65533;&#65533;&#65533;&#65533;&#65533;&#65533;Voq[R)K30&#65533;jNKQ&#65533;&#65533;&#65533;
&#65533;&#65533;&#65533;&#65533;&#65533;&#65533;`&#65533;R&#65533;&#65533;&#65533;&#65533;&#65533;&#1144;&#65533;&#65533;&#65533;&#65533;&#65533;H&#65533;&#65533;&#65533;&#65533;&#65533;&#65533;&#65533;&#65533;&#65533;&#65533;&#65533; &#65533;&#65533;&#65533;w&#65533;V&#65533;+&#65533;&#65533;y&#65533;&#65533;JG&#65533;&#65533;&#65533;&#65533;&#65533;&#65533;&#65533;&#65533;&#65533;&#65533;&#65533;&#65533;&#65533;&#65533;&#65533;?&#65533;p0|&#65533;o&#65533;]&#65533;/&#65533;&#65533;`&#65533;&#65533;&#65533;&#65533;&#65533;\&#65533;&#65533;&#65533;&#65533;&#65533;p&#65533;&#65533;&#65533;K&#65533;_&#65533;
&#65533;~&#65533;X&#65533;&#65533;&#65533;&#65533;)&#65533;$
&#65533;_&#65533;&#65533;&#65533;&#65533;&#65533;&#65533;&#65533;|&#65533;2g&#65533;&#65533;&#65533;&#65533;&#65533;&#65533;&#65533;tq&#65533;U s&#65533;&#65533;	&#65533;&#65533;O&#65533;&#65533;7&#65533;7&#65533;&#65533;&#65533;r&#65533;&#1955;&#65533;&#65533;&#65533;&#65533;&#65533;7}&#65533;&#65533;&#65533;&#65533;&#523;&#65533;&#65533;&#65533;&#65533;&#65533;&#513;&#65533;&#65533;w&#65533;l&#65533;&#65533;q&#65533;&#65533;&#65533;&#65533; !&#65533; \ ,&#65533; ` &#65533;&#65533;  &#65533; &#65533;H&#65533;&#65533;&#65533;&#65533;*\&#65533;pI&#199;#J&#65533;H&#65533;&#65533;&#331;3j&#65533;&#561;&#65533;&#463; 7&#65533;&#65533;&#65533;&#595;(S&#65533;\&#626;&#65533;K&#65533;70 &#65533;&#65533;&#65533;&#859;8s&#65533;&#65533;&#65533;&#65533;&#65533;&#65533;)B&#1313;&#1118;H&#65533;*]&#692;)R&#65533;pJ&#65533;&#65533;&#1387;X&#65533;2t T&#65533;&#65533;&#65533;G&#65533;&#65533;K&#65533;&#65533;&#1614;&#65533;&#65533;A&#65533;&#65533;&#1783;p&#65533;&#669;K&#65533;&#65533;&#1915;x&#65533;&#65533;&#65533;&#759;&#65533;&#2047;&#65533;L&#65533;&#65533;&#65533;&#200;&#65533;FT!&#65533;&#65533;&#65533;&#65533;K&#65533;L&#65533;&#65533;&#65533;&#728;3k&#65533;&#65533;&#65533;CM&#65533;&#65533;&#866;K:&#65533;^&#890;&#65533;&#65533;&#1520;c&#65533;&#65533;,&#65533;&#65533; %N&#65533;&#891;&#65533;&#65533;&#65533;&#65533;&#65533;&#65533;n&#65533;&#65533;@&#65533;j 	&#65533;D&#65533;&#65533;&#65533;&#1059;K&#65533;N&#65533;&#65533;C&#65533;&#65533;&#65533;&a^&#65533;&#65533;&#65533;&#65533;&#65533;&#65533;&#65533;~&#65533;&#65533;A&#65533; 3h&#65533;_&#1022;&#65533;{&#65533;I4=&#65533;&#65533;&#65533;&#65533;&#65533;&#65533;&#2031;&#65533;&#65533;&#65533;&#65533;R&#65533;&#1984;h&#65533;gu`&#65533;&#65533;&#65533;-&#65533;&#1409;F(ae&#65533;1&#65533;I1&#65533;v&#65533;<<8&#65533; &#65533;&#65533;W&#65533;]x&#65533;&#65533;E@@&#65533;&#65533;0&#65533;(&#65533;[$
j5z&#65533;&#65533;L&#65533;m&#65533;&#65533;@I`&#65533;=&#65533;0&#65533;9&#65533;#G5@u&#65533;&#65533;&#65533;&#65533;`ABVi&#65533;z&#65533;1'&#65533;	$&#65533;&#65533;&#65533;`pA6&#65533;7e&#65533; q&#65533;&#65533;m&#65533;&#65533;x&#1045;p&#65533;9&#65533;&#65533;&#65533;&#65533;
xz	f&#65533;_&#65533; &#1426;&#65533;&#65533;&#65533;lB&#65533;&#65533;&#617;&#35004;d$
nu&#65533;'&#65533;b&#65533;P&&#65533;!&#65533;H(&#65533;x&#65533;&#35296;&#65533;f&#1059;y&#65533;&#65533;g&#65533;&#65533;Z&#65533;$H&#65533;&#65533;R2&#65533;&#43828;&&#65533;&#65533;&#65533;r!&#174;&#65533;N&#65533;'dG&#65533;&#65533;&#65533;F&#65533;a&#65533;H&#65533;&#65533;V&#65533;&#65533;&#65533;%&#1117;&#65533;&#65533;&#1707;&#65533;}&#65533;&#65533;&#65533;&#65533;&#65533;&#418;&#65533;T6&#65533;&#65533;&#65533;5n)m+&#65533; &#65533;&#65533;&#65533;R&#65533;e&#65533;&#340;&#65533;h&#65533;u&#2039;&#65533;.K"&#65533;&#65533;&#65533;:&#190;&#65533;&#65533;&#65533;&#65533;&#65533;:u&#65533;&#65533;&#65533;"T&#65533;&#65533;&#65533;&#65533;H&#65533;&#65533;&#65533;&#65533;KB&#65533;&#65533;&#65533;&#65533;/&#65533;-&#65533;&#65533;fH&#65533;&#65533; &#65533;0z&#65533; +z&#65533;&#65533;G&#65533;k&#65533;O&#65533;k&#65533;&#65533;"J&#65533;&#65533;&#65533;Ep&#65533;Q!&#65533;|e&#65533;4p&#65533;&#65533;&#65533;s&#65533;&#65533;&#65533;&#65533;2&#65533;&#65533;Qq&#65533;>&#65533;&#65533;&#65533;6'=#&#933;B<B&#998;&#65533;&#65533;3&#65533;,&#65533;t&#65533; &#65533;@&#65533;/*&#65533;5&#65533;.3a&#65533;]Fz&#65533;&#65533;S&#65533;&#65533;&#65533;&#65533;s1T&#65533;&#65533;&#65533;&#65533;&#65533;_&#65533;}`&#65533;c&#65533;Z2&#65533;|;&#65533;&#65533;&#65533;&#65533;&#65533;&#65533;&#65533;5I&#65533;c&#65533;f&#65533;&#65533;w&#65533;Z&#65533;&#65533;{&#65533;&#65533;7&#65533;ac&#65533;AE_*8&#1164;w.&#1960;d?&#65533;&#65533;&#65533;&#65533;&#65533;'&#65533;>&#65533;&#65533;fF&#65533;&#1965;&#65533;&#65533;&#65533;&#65533;&#65533;&#65533;%y&#65533;T&#65533;QmXk}&#65533;&#65533;&#65533;_]Q&#65533;&#65533;&#65533;&#65533;&#65533;&#65533;&#65533;&#65533;&#65533;F+h&#65533;f&#65533;		/&#65533;t&#65533;-&#65533;[{&#65533;n&#65533;\&#65533;'&#65533;&#65533;&#65533;[&#65533;&#65533;&#65533;+:&#65533;&#65533;&#65533;9Tn&#65533;&#65533;G&#65533;+&#65533;&#65533;{&#65533;j&#65533;&#65533;gN&#65533;&#65533;S_D&#65533;P&#65533;&#1405;&#65533;&#689;TVw&#65533;&#65533;&#65533;&#61486;!&#65533;&#65533;D?&#65533;&#65533;&#65533;{&#65533;&#1459;&#65533;1&#65533;&#65533;J@&#800;&#65533;&#65533;>&#65533;&#65533;g~&#65533;&#65533;&#65533;u&#65533;&#65533;HwD&#1120;
9&#65533; &#65533;&#65533;&#771;&#65533;&#65533;_Dh&#65533;&#65533;h&#1770;&#65533;
w&#65533;&#65533;&#65533;0 &#49880;&#65533;b&#65533;B&#65533;&#65533;@A&#65533;&#65533;&#65533;&#65533;&#65533;^
&#7818;&#65533;<&#65533;-@&#65533;a&#65533;-&#65533;C&#65533;AQ&#65533;B&#65533;L2>6&#65533;f&#65533;h&#65533;Q&#65533;9&#65533;=&#65533;t&#65533;&#65533; En&#65533;.\,&#65533;x$LXB&#65533;@&#65533;Lei&#65533;&#65533;*'&#450;&#65533;kXlb
&#65533;<&#65533;LK.b]&#553;%Q=$d&#65533;&#65533;(8$&#65533;0&#65533;H&#65533;&#65533;G&#65533;&#65533;p&#65533;J&#65533;*&#65533;&#65533;#&#65533;IG&#65533;&#65533;[&#65533;&#65533;J&#65533;)k&#65533;$2&#65533;!&#65533;&#65533;&#65533;5dDK&#65533;@&#65533;&#65533;dJ&#65533;&#65533;&#65533;FT&#65533;%!u&#65533;L&#65533;&#65533;63&#65533;0sD&#65533;wg&#614;6&#65533;Y&#65533;E&#65533;&#65533;&#65533;&#65533;&#65533;&#65533;X&#65533;&#65533;&#65533;]&#65533;L&#65533;:&#65533;&#65533;MR&#65533;&#65533;w&#65533;A&#65533;&#65533;&#569;M&#1617;s&#65533;<%#&#65533;&#65533;&#850;&#65533;kc&#65533;A&#65533;+R&#65533;Sq&#65533;<&#65533;&&#65533;&#65533;&#966;*&#65533;m]&#65533;@)2&#65533;&#65533;$&#65533;k	M(>3&#65533;sF&#65533;jG&#65533;&#65533;27b&#65533;N&#65533;sp&#65533;&#65533;F&#65533;&#65533;&#65533;R&#65533;&#65533;&#65533;&#65533;!&#65533;&#65533;&#65533;&#1684;&#65533;&#65533;&&#65533;S6&#65533;+P&#65533;M&#65533;J8&#65533;&#65533;e&#65533;&#65533;)F4e&#65533;&#65533;&#65533;&#65533;&#65533;N&#1908;&#65533;&#65533;&&#65533;&#65533;&#65533;H&#65533;&#1371;nD.&#220;&#65533;X&#65533;&#65533; &#65533;F&#65533;&#65533;%Hk
bK_6&#65533;]V&#65533;[WS&#65533;I&#65533;P .&#65533;\ &#65533;&#65533;&#65533;&#65533;&#65533;&#65533;&#65533;&#65533;&#65533;&#65533;&#1730;KZS&#65533;*V&#65533;:W&#65533;2&#65533;vt&#65533;@v &#65533;W&#65533;ZV&#65533;&#65533;=kZii&#65533;&#65533;&#65533;&#65533;(m&#65533;h&#65533;&#65533;-&#65533;&#65533;Q&#65533;&#65533;L&#65533;j&#65533;&#65533;&#65533;&#698;&#65533;&#65533;{5&#65533;`9&#65533;&#65533;&#65533;!P;(S&#65533;&#65533;&#65533;&#65533;NT&#65533;&#65533;&#65533;Id &#65533;&#65533;&#65533;y&#65533;&#65533;&#65533;j&#65533;&#65533;"&#65533;:79a&#65533;m&#65533;f&#65533;1Z&#65533;HJ]&#65533;vq&#65533;&#65533;n&#65533;&#65533;&#65533;Tc&#65533;k&#65533;&#65533;N&#65533;&#65533;e&#65533;sU$&#65533;&#65533;V&#65533;&#65533;l&#65533;&#65533;.I&#65533;&#65533;&#65533;7)-++&#65533;&#65533;&#65533;+&#65533;&#348;&#65533;4`&#65533;&7&#65533;e&#65533;_&#65533;&#1539;&#450;&#65533; &#339;&#65533;&#264;(&#65533;&#65533;ZX'])H&#65533;|I H&#65533;$P&#65533;&#65533;&#65533;&#65533;&#65533;6o&#65533;&#65533;R&#65533;*E&#65533;&#65533;&#65533;&#65533;&#65533;8<)&#65533;}`&#65533;&#65533;1N&#65533;&#65533;&#65533;&#65533;&#65533;&#65533;&#1973;a&#65533;&#65533;&#65533;_1= -&#65533;Mq&#65533;&#65533;&#1729;$JM&#65533;&#65533;&#65533;x&#65533;&#65533;*&#65533;dG=6@D&#65533;&#65533;&#65533;&#65533;&#65533;i&#65533;&#65533;Ur&#65533;n&#65533;&#65533;&#65533;&#65533;7&#65533;+&#65533;&#65533;,&#65533;3I`&#65533;&#65533;&#65533;L&#65533;&#65533;&#65533;&#65533;&#65533;3&#65533;S&#65533;&#65533;V1&#65533;j&#65533;h&#65533;&#1792;&#65533;,&#65533;&#65533;iEv4&#65533;&#65533;&#65533;Hr$2&#65533;rK.&#65533;av&#65533;^&#65533;&#65533;&#65533;&#31326;&#65533;&#65533;xfn&#65533;&#325;@&&#1098;&#65533;&#65533;&#65533;&#65533;&#65533;B&#65533;&#954;&#769;
&#57661;7{1R&#65533;&#65533;&#65533;&#65533;7&#65533;&#65533;Ny  &#65533;&#65533;&#65533;&#65533;&#65533;\o&#65533;=-\&#1108;0a&#65533;&#65533;a&#65533;&#65533;&#65533;&#65533;&#65533;H_&#65533;&#848;&#65533;&#65533;&#65533;&#65533;4Da&#65533;'&#65533;C9.&#65533;]'Q&#65533;&#65533;d&#65533;&#65533;KW@_Z&#65533;&#65533;`n&#65533;4&#65533;&#65533;X'&#65533;&#65533;&#65533;I&#65533;%&#65533;{&#65533;&#65533;tYw&#65533;~&#65533;&#65533;&#65533;[&#65533;bk&#65533;&#65533;&#65533;l&#65533;-I&#65533;&#1965;A&#65533;h&#65533;D81&#65533;} &#65533;&#1652;&#65533;5&#65533;&#65533;\&#65533;lJr*sE#&#65533;z|&#65533;&#65533;2_&#65533;&#65533;&#65533;s&#65533;O&#65533;&#65533;&#65533;?n5eyA'&#65533;R&#65533;o&#65533;&#65533;T&#65533;&#65533;)2&#65533;&#65533;V~&#65533;g&#65533;&#65533;}q&#65533;&#65533;&#65533;&#65533;&#65533;/&#1062;&#65533;&#65533;1&#65533;l`&#65533;&#65533;>&#65533;&#65533;&#65533;iHm2&#65533;s&#65533;o&#65533;FB&#65533;&#65533;&#65533;=&#65533;o&#1810;&#65533;^"&#65533;&#1667;&#65533;&#65533;&#65533;.&#65533;&#65533;"h&#65533;48$_&#65533;&#65533;&#65533;hG&#65533;&#65533;&#65533;&#65533;&#65533;&#65533;&#65533;W&#65533;Q&#65533;l&#701;&#65533;&#65533;@&#65533;C`&#65533;uxM&#65533;&#65533;&#65533;q&#65533;hO{J&#774;&#65533;8&#65533;|l6&#608;~D&#65533;B&#65533;5M&#65533;t&#65533;&#65533;S[&#65533;&#65533;&#65533;&#65533;&#233;&#65533;fn8
&#65533;CM,f&#65533;&#65533;~&#65533;g&#65533;'p&#65533;S	&#65533;&#65533;&#65533;&#65533;&#331;x&#65533;&#65533;>!&#65533;(&#65533;]&#65533;\&#65533;&#65533;&#65533;{`&#65533;&#65533;|<&#65533;}"&#65533;&#65533;<&#65533;&#65533;&#65533;t&&#65533;&#65533;&#65533;)NW~&#65533;&#65533;^&#65533;&#65533; }&#65533;&#586;/&)&#65533;*V&#65533;&#65533;{&#65533;&#65533;&#65533;vf&#65533;&#65533;&#65533;Az&#65533;~&#1636;z(&#65533;o&#65533;C&#65533;MwRk&#65533;fM&#65533;WI&s&#65533;z&#65533;&&#65533;8&#65533;&#65533;S&#65533;$gf&#65533;&#65533;!p&#65533;*&#65533;h&#65533;&#65533;&#65533;&#65533;&&#65533;z\&#65533;TO&#65533;qM&#65533;&#1217;&#65533;&#1411;"8&#65533;&#65533;B&#65533;&#65533;:&#65533;&#65533;&&#65533;&#65533;q&#1025;3&#65533;Q1TV&#65533;Jh|&#65533;=&#65533;&#65533;&#65533;:X&#65533;g>X&#65533;8&#65533;|)b&#65533;|&#65533;&#65533;&#65533; &#65533;&#65533;Ua&#65533;&#65533;z&#65533;&#65533;Q&#65533;_c&#65533;&#65533;&#65533;EhTG~&#65533;&#65533;&#65533;&#65533;=x&#65533;K&#65533;&#326;&#65533;&#65533;"h&#65533;&#65533;k&#65533;&#65533;&#65533; &#65533;%z&#65533;&#65533;i5&#65533;vx&#65533;,&#65533;&#65533;&#65533;&#65533;&#65533;:&#65533;X&#65533;~&#65533;&#65533;uU&#65533;&#65533;8&#65533;B|Lh"&#65533;&#1353;&#65533;&#1545;G&#65533;e&#65533;z&#65533;&#65533;n3&#65533;+&#65533;v@&#65533;&#65533;]wb]&#65533;5&#65533;r&#1286;2&#65533;%&#65533;!&#65533;&#65533;"&#65533;&#65533;&#65533;}&#65533;Yc&#65533;V&#65533;U&#65533;?&#65533;/&#65533;&#65533;&#65533;&#65533;&#65533;ef7I8y&#65533;&#65533;"tXnc&#65533;,&#65533;&#65533;&#65533;&#65533;EACG&#65533;&#65533;^&#65533;%[M&&#65533;T&#65533;$Q&#65533;-&#65533;zz&#4633;&#65533;.D&#65533;|&#65533;&#65533;&#65533;:&#65533;CL&#65533;%b&#65533;&#65533;&#65533;t&#65533;&#65533;1g!&#65533;&#65533;#&#65533;`&#65533;p&#65533;&#65533;b0j&#1832;W0% =&#65533;#&#65533;E&#65533;0&#65533;f&#65533;H&#37386;3&#65533;9&#65533;&#65533;&#65533;&#65533;S&#65533;&#920;.8!&#65533;&&#65533;(G&#65533;&#65533;~/0&#65533;&#65533;"k#&#65533;(v^	&#65533;`&#65533;&#65533;G&#65533;9&#65533;@	D*&#65533;&#65533;U&#65533;4Y&#65533;$&#65533;A&#65533;&#65533;&#65533;&#65533;&#65533;&#65533;)&#65533;X&#65533;&#65533;&#65533;{&#65533;&#65533;S&#65533;&#65533;U&#65533;U.&#341;dJv`-&#65533;Z=&#65533;3&#1616;&#65533;6&#65533;2rQ&#65533;&#65533;BI&#65533;u&#65533;&#65533;29S&#65533;p&#65533;&#65533;p&#65533;Vm&#65533;&#65533;O&#65533;5	b&#1169;BI&#65533;b&#65533;Ub*&#65533;&#65533;(VV SLQ$G"&#65533;&#65533;J&#1042;&#65533;&#65533;&#33420;&#1624;&#65533;E&#65533;&2&#65533;
&#65533;'&#65533;6p&#65533;x7'&#65533;qU"JT &#65533;&#65533;'viW.E&&#65533; F[&#65533;&#65533;<&#65533;k(dQ5dq%&#65533;&#65533;V&#65533;&#65533;;&#65533;&#65533;8Z"i&#65533;&#65533;AO&#65533;&#65533;;Kix&#65533;XSl&#65533;&#65533;&#65533;&#65533;A.uI}&#65533;&#65533;&#65533;&#1102;dX&#65533;&#65533;&#65533;z&#65533;&#65533;H'&#65533;&#65533;)>B&#65533;&#65533;&#65533;&#65533;&#65533;Y&#65533;F&#65533;&#65533;&#65533;u&#65533;&#65533;9_&#65533;0f&#65533;q99%X &#65533;e&#65533;HN&#34651;&#65533;Y&#65533;E[&#65533;&#65533;&#65533;47$&#65533;&#65533;}7&#65533;}&#65533;
'&#65533;&#65533;&#65533;Hi+`&#65533;LxsFW&#65533;&#65533;-8&#65533;&#65533;h&#65533;&#65533;=&#65533;W;x&#65533;++P&#65533;A&#65533;&#65533;I?r!&#65533;C!L&#65533;&#65533;(R[9&#65533;&#65533;XN&#65533;&#65533;&#65533;9z1)&#65533;&#65533;`b&#65533;&#65533;&#65533;&#65533;9~C&#65533;'&#65533;&#65533;5&#65533;uI5&#65533;&#65533;&#65533;M&#65533;R[4j&#65533;&#65533;ymQ&#65533;&#65533;&#65533;&#65533;x1dK#&#65533;&#65533;&#65533;/Dv&#65533;&#65533;&#65533;&#65533;Xj&#65533;e&#65533;QGjCJ&#65533;=&#65533;&#65533;&#1440;;&#65533;2&#65533;0&#65533;#&#65533;&#65533;e:g*&#65533;`2( &#1061;&#65533;&#65533;6A*9R&#65533;&#65533;9&#65533;
&#65533;
&#65533;t&#65533;&#65533;F&#65533;F&#49703;&#65533;&#65533;&#65533;&#1639;&#65533;&#65533;&#65533;&#65533;+&Z-&#65533;&#65533;n&#65533;&#65533;&#65533;&#65533;g&#65533;&#65533;_&#65533;l&#65533;&#65533;&#65533;&#65533;6&#65533;&#65533;&#65533;&#65533;dt&#65533;&#65533;&#65533;&#65533;'&#65533;&#65533;'Wz|&#65533;e&#65533;F&#65533;6]&#65533;F&#65533;*&#65533;&#1503;p&#65533;&#65533;&&#65533;&#65533;&#65533;&#65533;E&#65533;gy2:&#65533;&&#65533;e&#65533;*N7C&#65533;[&#65533;s$&#65533;*9&#65533;p&#65533;&#65533;2&#65533;4&#65533;&#65533;atO4&#65533;g&#65533;;v&#65533;&#65533;b&#65533;&#65533;3&#65533;6l&#65533;n&#65533;29E&#65533; &#65533;&#65533;&#65533;vzK&#65533;znC&#65533;dw&#65533;&#65533;&#65533;<&#65533;$hUvu&#65533;4&#65533;3C&#65533;F&#65533;:&#65533;Uj&#65533;&#65533;,4&#65533;&#65533;&#65533;%k&#65533;&#65533;Zo&#65533;`RH&#65533;a&#65533;[}&#65533;&#65533;&#65533;{!q&#65533;&#65533;F&#65533;2ut&#65533;i&#65533;&#65533;=&#65533;w?&#65533;&#65533;&#65533;I&#65533;&#65533;X&#65533;&#65533;&#65533;&#65533;7&#65533;&#65533;B8-/{fn&#65533; &#65533;&#65533;,&#65533;h&#65533;k#9&#65533;&#65533;%gI&#65533;qP&#213;&#65533;&#65533;<&#65533;&#65533;&#65533;&#65533;&#65533;&#65533;0;Y&#65533;&#65533;9^`&#65533;NFD&#65533;&#65533;&#65533;%&#65533;&#65533;&#65533;x:v&#248;38I&#1094;&#65533;h&#65533;'6F&#65533;^&#65533;o&#25001;&#65533;&#65533;6Sye[	f&#65533;j&#65533;Cl[n&#65533;&#65533;{&#65533;&#65533;y&#65533;:z0&#65533;&#65533;wH&#250;&#65533;&#65533;&#65533;&#65533;&#65533;&N
&#65533;&#65533;%&#65533;&#65533;eu&#65533;	G&#65533;&#65533;&#65533;&#65533;&#1990;&,&#65533;&#65533;&#65533;&#65533;&#65533;+&#65533;Q&#423;&#65533;&#65533;&#65533;&#65533;&#65533;Aa&#65533;&#65533;|t'vr.&#65533;&#65533;+{du)&#65533;`8&#65533;&#65533;&#65533;&#65533;&#65533;q&#65533;&#65533;&#65533;TK&#65533;&#65533;&#65533;&#65533;&#65533;7&#65533;t)@&#65533;Z	&#65533;d&#65533;&#65533;*3&#65533;&#65533;&#65533;&#65533;&#65533;1&#65533;ZJ&#699;&#65533;&#65533;q9l
k&#65533;&#65533;T&#65533;&#65533;-&#167;&#65533;&#65533;&#65533;&#65533;&#65533;)B*8-&#65533;(&#65533;&#65533;&#681;&#65533;F(
&#1770;d&#65533;&#65533;P&#65533;&#1526;&#65533;&#65533;&#65533;&#65533;q	&#65533;&#65533;d[E&#65533;&#65533;z&#65533;&#65533;&#65533;/!)&#65533;&#65533;j&#65533;&#65533;tS&#1705;K	W`
e{K&#65533;&#65533;W3&#65533;&#65533;&#638;&#65533;&#65533;&#65533;&#65533;&#65533;&#65533;&#65533;&#378;&#65533;&#65533;&#65533;&#65533;&#65533;'|&#65533;!&&#65533;a&#65533;
&#65533;0&#65533;&#65533;&#65533;&#65533;S\&#65533;&#65533;&#137;&#65533;&#65533;f&#65533;&#65533;&#65533;&#65533;QI)J6,&#65533;&#65533;&#65533;&#65533;&#65533;&#65533;&#65533;&#65533;	@	y&#65533;
&#65533;P1&#65533;*wWrZ&#65533;C c
&#65533;p&#65533;I&#65533;&#65533;&#65533;&#65533;X&#65533;&#65533;&#65533;.&#65533;&#65533;7&#65533;&#1835;&#65533;&#65533;&#65533;&#65533;;\&#65533;
&#65533;@X*&#65533;&#65533;c&#65533;&#65533;E" wgp&#65533;&#65533;1E5v&#65533;(gF&#65533;Q,6|&#65533;&#65533;+&*&#65533;&#65533;h&#65533;&#65533;&#65533;f&#65533;&#65533;a2&#65533;cL&#65533;Y q&#65533;}PQu&#1707;&#525;[=.&#65533;1&#65533;&#65533;|&#65533;&#65533;&#65533;&#65533;&#65533;B::&#65533;&T:&#65533;&#65533;b&#65533;&#65533;
&#65533;\)&#65533;^p&#65533;a&#65533;&#65533;\&#65533;&#65533;Ab&#1492;&#65533;&#65533;9"I&#65533;&#65533;)G&#65533;z&#65533;!&#65533;'&#65533;S&#65533;d&#65533;R&#1012;&#65533;a&#158;&#65533;`P&#65533;&#65533;&#65533;xo;&#303;LzAE8&#65533;&#65533;&#65533;KU&#65533;&#65533;0&#65533;V&#65533;RC&#65533;5&#65533;&#65533;&#65533;&#65533;M&#65533;&#65533;n&#1326;]!&#65533;&#65533;n!&#65533;&#49977;&#65533;&#65533;%&#65533;&#65533;&&#65533;X q&#65533;wn&#65533;&#65533;&#65533;&#65533;J&#721;&#65533;&#65533;&#65533;s=&#65533;&#1838;&#65533; &#65533;&#65533;'op	[&#65533;&#593;&#65533;&#65533;d%+&#65533;&#65533;]&#65533;`3	&#65533;.:&#65533;&#65533;&#65533;&#65533;&#65533;O&#65533;&#65533;&#65533;9,&#65533;&#65533;k>a&#65533;&#65533; $&#65533;gm0-&#65533;l&#65533;2,"M&#65533;&#65533;Np&#65533;r &#65533;h\!-&#1411;I&#65533;&#65533;&#65533;m`&#65533;&#65533;P&#65533;VPu&#65533;6&#65533;'&#65533;3&#65533;&#65533;gyx)]&#65533;&#65533;&#65533;M|&#65533;L&#65533;2m&#65533;&#65533;&#1724;#%n&#65533;k~AR &#65533;X&#65533;&#65533;t&#65533;&#65533;&#65533;&#65533;&#1446;&&#65533;X&#1181;&#65533;&#65533;g&#65533;x&#65533;&#65533;&#65533;&#65533;&#65533;&#65533;+"'qp&#1384;&#65533;,&#65533;&#65533;jK&#65533;1&#65533;&#65533;&#65533;M&#65533;b2&#65533;&#65533;&#65533;&#65533;&#187;g&#65533;<&#1247;&#65533;&#65533;&#65533;"UB(&#65533;&#65533;&#65533;~&#65533;;'ll?FH]:oa&#65533;	&#65533;}&#65533;@&#65533;(`P/&#65533;&#1117;&#65533;&#65533;&#141;&#65533;|&#65533;&#65533;! &#65533;&#65533;.&#65533;&#65533;&#65533;l&#65533;&#65533;}&#65533;m$&#65533;&#1085;&#65533;3Z&#65533;&#65533;Q&#65533;&#65533;&#65533;&#65533;W&#65533;!x&#65533;L&#65533;&#65533;,&#65533;&#797;&#65533;+&#65533;&#65533;m+8&#65533;V&#65533;&#65533;Vd&#65533;&#65533;U&#65533;/&#65533;&#1902;&#65533;S&#65533;N&#65533;&#1169;&#65533;&#65533;&#65533;vq&#65533;N&#65533;b &#1887;&#65533;20&#65533;%X&#65533;h1X&#65533;&#65533;v&#65533;F&#65533;x&#65533;K&#65533;ep&#9901;&#65533;&#65533;&#65533;&#65533;&#65533;Kp"&#65533;b&#65533;-	&#65533;&#65533;&#65533;Eb&#65533;a\!YpV>S&#65533;&#65533;&#65533;{&#65533;&#65533;7&#65533;&#65533;&#65533;&#65533;S&#65533;&#65533;&#65533;(r&#65533;p&#65533;&#1316;&#65533;&#65533;'EK.&#65533;Vz&#65533;&#65533;0&#65533;&#65533;&#65533;wtr&#65533;&#65533;r&#65533;,m&#65533;o&#65533;O&#65533;&#65533;#&#65533;kp&#65533;f &#65533;h@+P.+ O&#65533;!{UB)&#65533;&#65533;&#65533;`DXe.&#65533;&#65533;
h&#65533;&#65533;&#65533;&#65533;&#65533;&#65533;&#65533;&#65533;&#65533;&#65533;&#65533;&#65533;#&#220;u&#65533;D&#65533;&#65533;}&#65533;L>-~&#65533;&#65533;tQjP&#1269;BMW&#65533;#&#65533;&#65533;&#65533;!&#65533; J&#65533;0|Lgg0&#65533;~&#2037;&#65533;&#65533;:&#65533;(&#65533;&#1629;&#65533;&#65533;&#65533;&#65533;&#65533;Jc&#65533;zH&#1195;~&#65533;&#65533;&#65533;&#65533;&#65533;->7&#65533;&#65533;&#1613;^<v&#65533;&#65533;&#65533;&#65533;&#65533;0&#65533;=&#65533;&#65533;l&#65533;{&#65533;&#65533;sq&#2014;&#65533;2b&#65533;&#65533;z&#65533;sQ&#539;4^~<&#65533;>&#65533;&#65533;&#65533;&#65533;&#65533;&#65533;>Mxib&#65533;[3 Zy&#65533;&#65533;|&#65533;
&#65533;&#65533;~uz&#65533;&#65533;8&#65533;&#65533;&#65533;&#65533;&#65533;;&#65533;&#65533;&#65533;&#65533;&#65533;3&#65533;yA&#65533; &#65533; &#65533;&#65533;&#65533;{]&#65533;{&#65533;&#65533;)&#65533;&#65533;&#65533;G,@&#65533;  0&#65533;@&#866;&#65533;&#65533;0&#65533;&#65533; &#65533;&#65533;&#65533;&#65533;&#65533;^t&#65533;&#1430;S&#65533;,&#65533;3&#65533;}&#65533;&#65533;&#65533;&#65533;&#65533; &#65533;&#65533;	p&#65533;&#65533;&#65533;&#65533;0&#65533;P<&#65533;&#65533;-&#65533;%&#65533;&#65533;&#65533;z0&#65533;&#65533;Hw2~Q&#65533;8&#65533;V&#65533;X&#65533;yQ&#65533;)S&#65533;H_C&#65533;&#65533;&#65533;"_/O&#65533;<&#65533;7o&#65533;Y?rq&#65533;tQ&#65533;&#65533;\&#65533;&#65533;1&#65533;&#65533;&#65533;&#65533;SV&#65533;<-&#65533;&#65533;sCa'&#65533;D&#65533;T&#65533;&#65533;o/&#65533;&#65533;o	&#65533;z&#65533;&#65533;&#65533;&#65533;d&#65533;&#65533;,\bc&#1556;&#1820;p&#65533;y&#65533;y1o&#65533;&#65533;Y&#65533; &#65533;E&#65533;&#65533;&#1874;a&#65533;-&#65533;J1B&#65533;&#65533;&#65533;&#65533;&#65533;&#65533;&#65533;&#65533;?
&#65533;&#65533;&#65533;Tw&#65533;&#65533;&#65533;[&#65533;g&#65533;-+;-`&#65533;&#65533; &#65533;&#65533;&#65533;=&#65533;&#65533;-?&#65533;&#65533;&#65533;&#65533;z]&#65533;pQ&#65533;&#65533;&#65533;&#65533;&#65533;&#65533;&#65533;n&#65533;&#65533;&#65533;&#65533;&#65533;&#65533;&#65533;d3&#65533;p&#65533;&#65533;b&#65533;&#65533;1&#65533;&#65533;&#65533;p&#65533;&#65533;&#65533;&#65533;2&#65533; &#65533;&#65533;~&#65533;&#65533;&#65533;?&#231;&#65533;s&#65533;o&#11313;&#65533;&#65533;&#65533;&#65533;Z&#65533;&#65533;&#65533;&#65533;i&#65533;&#65533;U/&#65533;&#65533;&#65533;&#65533;&#65533;&#65533;&#65533;&#65533;&#65533;q&#65533;&#65533;&#65533;&#65533;&#1643;&#65533;}vp&#65533;&#65533;&#65533;&#65533;O&#65533;&#1391;&#65533;&#65533;W&#65533;&#65533;t&#65533;&#65533;6&#65533;&#65533;V&#65533;&#65533;p&#65533;&#65533;~&#65533;&#65533;&#65533; !&#65533; N ,&#65533; X &#65533;&#65533;  &#65533; &#65533;H&#65533;&#65533;&#65533;&#65533;*\&#65533;0&#65533;&#65533;&#65533;#J&#65533;H&#65533;&#65533;&#331;3j&#65533;&#561;&#65533;&#463; C&#65533;I&#65533;&#65533;&#595;(S&#65533;\&#65533;&#65533;&#65533;K%H&#65533;&#65533;&#65533;I&#65533;&#65533;&#859;8s&#65533;&#65533;&#627;&#65533;&#991;@&#65533;
J&#65533;&#65533;&#1123;HMI&#692;&#65533;&#1255;P&#65533;J&#65533;&#65533;j&#65533;&#65533;X&#65533;j&#65533;&#693;+&#65533;%`&#65533;.&#65533;J&#65533;&#65533;&#1651;h&#65533;q&#65533;`&#65533;&#65533;%i&#65533;&#669;K&#65533;&#65533;R&#65533;H R&#1390;&#2047;&#65533;k](&#65533;&#65533;@&#65533;&#65533;l&#568;&#65533;&#65533;&#464;#K&#65533;L&#65533;&#65533;&#65533;&#728;3k&#65533;&#825;&#65533;&#65533;&#65533;5< 0&#65533;b&#1064;S&#65533;^&#890;&#65533;&#65533;&#1520;c&#65533;~&#65533;&#65533;&#5619;s&#65533;&#65533;&#891;&#65533;&#65533;&#65533;&#65533;[&#65533;6&#65533;&#65533;m&#65533;&#65533;&#531;+_&#956;y&#65533;
F&#1041;&#1593;&#65533;&#65533;&#1587;k&#2030;9&#65533;&#65533;s&#65533;O&#65533;&#65533;&#65533;&#65533;&#65533;$&#65533;&#65533;[&#65533;&#65533;&#65533;&#735;&#65533;&#65533;&#65533;a|PB&#65533;&#65533;&#65533;&#65533; n&#65533;&#65533;	H&#65533;&#65533;ib&#65533;&#65533;&#65533;6hC0`&#65533;%&#65533;&#65533;&#65533;f&#65533;aV*&#65533;!{ a&#1030;$&#65533;hbQ&#65533;&#65533;tTG&#1033;0&#65533;(#U
5&#65533;{&#65533;4&#65533;<&#65533;a&#65533;H&#65533;`&#65533;h&#65533;HF&#65533;z&#65533;) &#65533;bIF)&#65533;&#65533;A&#65533;${9&#65533;6&#1428;\v&#65533;bCJZ(&g&#65533;&#65533;i/y&#65533;&#65533;>1&#65533;k&#65533;}&#65533;/&#65533;i&#65533;*1&#65533;&#26156;Q&#65533;&#1988;2$&#65533; &#65533;&#65533;
R&#65533;7&#1040;&#65533;&#65533;|&#65533;f&#138;Mn&#65533;&#65533;X&#65533;VjiE&#65533;&#65533;&#65533;'&#65533;pB&#65533;z&#65533;
5&#65533;&#65533;&#65533;&#65533;W&#65533;W&#31084;&#65533;&#65533;&#65533;C	&#65533;&#65533;&#65533;B&#65533;&#65533;&#65533;**h&#65533;A&#65533;VW&#65533;&#65533;V:&#65533;
&#65533;&#65533;@+&#65533;\`&#65533;6&#65533;&#1703;z&#65533;&#65533;&#65533;q&#65533;VK&#65533;&#65533;9k&#65533;&#65533;&#65533;*&#65533;,&#65533;V9
- &#65533;&#65533;&#65533;&#65533;&#65533;&#65533;&#65533;X$D&#65533;-T&#65533;&#65533;&#65533;&#1466;&#65533;&#65533;O&#65533;&#1768;ee&#65533;&#65533;&#65533;[L&#65533;&#65533;/&#65533;&#65533;&#65533;&#65533;nB&#65533;&#65533;`&#65533;&#65533;&#65533;&&#65533;&#65533;&#65533;&#1931;Y&#65533;&#65533;&#65533;&#65533;&#65533;&#65533;0K&#65533;&#65533;&#65533;&#65533;{&#65533;&#65533;&#65533;JD&#65533;k~&#65533;I&#65533;&#65533;&#65533;|&#65533;&#65533;&#65533;&#65533;@&#65533;&#65533;"h&#65533;q&#65533;&#65533;Z&#65533;&#65533;&#65533;&#65533;8g&#65533;-&#65533;&#1850;&#65533;1&#65533;D&#65533;&#65533;	&#65533;f&#65533;&#65533;&#65533;&#65533;&#65533;&#65533;&#65533;&#65533;&#65533;&#65533;P&#65533;,j&#65533;&#65533;&#65533;B&#65533;g&&#65533;&#65533;g2&#65533;&#65533;rjlD-&#65533;u&#65533;1?4o&#65533;Z&#65533;\P&#65533;&#65533;t&#65533;v&#65533;gC*E&#65533;&&#65533;&#65533;
C&#65533;&#857;&#65533;I&#65533;mx]&#65533;&#65533;&#65533;&#65533;&#65533;N&#65533;`&#65533;&#65533;&#65533;*,&#65533;&#65533;&#65533;
l&#65533;G&#65533;&#65533;&#65533;Y&#1224;&#65533;&#30727;.&#65533;&#65533;?&#65533;xE&#65533;&#65533;&#65533;&#65533;'&#65533;&#65533;G&#65533;m&#65533;&#65533;(&#65533;&#65533;&#65533;~&#65533;&#1755;&#65533;p&#65533;F&#65533;O.|&#136;&#65533;&#65533;&#65533;&#65533;&#1046;&#65533;}&#65533;w&#65533;&#65533;&#65533;&#65533;&#65533;&#65533;*&#65533;&#65533;&#65533;&#65533;g&#65533;g&#65533;&#65533;9&#65533;b&#65533;Di&#65533;&#65533;w.&#65533;d&#65533;|=&#65533;&#65533;O&#65533;B&#65533;$!4&#65533;&#65533;&#65533;&#65533;&#65533;dO&#13807;?FV&#5170;&#65533;&#65533;\&#65533;&&#65533;&#65533;&#65533;x&#65533;
O&#65533;t&#65533;&#65533;&#65533;9p"l&#65533;&#65533;$&#11487;	p&#65533;&#65533;&#65533;J&#65533;&#65533;&#65533;&#65533;E&#65533;&#65533;IHBX&#65533; &#65533;&#65533;&#65533;&#65533;&#65533;aPY&#65533;)&#65533;B@?r-&#65533;Y|&#65533;\&#65533;JH&#176;&#65533;
#&#65533;C&#65533;&#65533;&#65533;@&#65533;,_e-2&#65533;&#65533;&#65533;&#65533;&#65533;Pw>&#65533;&#65533;E&#65533;H&#65533;&#65533;qaE;bCd&#65533;&#65533;&#65533;&#65533;M&#65533;zb&#65533;&#65533;b&#65533;&#65533;&#65533;&#65533;z&#65533;&#65533;GB&#65533;-Nf~T^&#65533; &#65533;&#65533;&#65533;&#65533;I&#65533;&#65533;&#65533;&#65533;&#1270;&#65533;5z&#65533;&#65533;&#65533;&#65533;L&#65533;-&#65533;I&#65533;]u&#787;&#65533;&#65533;&#65533;F&#65533;t&#65533;#GB&#65533;>7J&#65533;&#65533;&#65533;s&#1898;&#65533;&#65533;Nz&#65533;[d&#65533;G$&#65533;&#65533;Yr24$N~&#65533;&#65533;'&#65533;&#65533;&#65533;u&#65533;
$;B&#652;P&#65533;^&#65533;l&#65533;&#65533;&#65533;&#65533;&#65533;%V",&#65533;&#65533;?x&#65533;r&#65533;&#65533;&#65533;.&#65533;&#65533;D&#65533;&#65533;&#65533;&#1414;&#705;&#65533;&#65533;[T&#65533;'&#65533;+&#65533;%sJ&#65533;3)&#65533;K&#1945;&#65533;Q&#65533;&5M+^o&#65533;|cVG&#575;]&#65533;&#65533;&#65533;&#65533;T9&#969;&#65533;N&#65533;@p&#47384;&}@&#1026;&#65533;&#65533;&#65533;&#65533;C5E5&#65533;&#65533;&#850;&#65533;\&#65533;&#337;&#65533;C&#65533;&#65533;j;LiR`"9&#65533;&#966;&#65533;,?C
&#65533;&#65533;p#&#65533;&#65533;0&#65533;)#S&#65533;&#65533;1e&#269;l&#65533;nZ&#65533;&#65533;H&#65533;$&#65533;&#65533;P&#65533;&#65533;&#65533;&#65533;&#1289;&#65533;&#65533;&#65533;I&#65533;&#65533;T&#65533;&#65533;&#65533;&#65533;!5&#65533;&#65533;rU!aJ&#65533;)S`&&#65533;&#65533;&#65533;&#65533;G&#65533;&#65533;&#65533;HU&#65533;&#65533;&#65533;A&#65533;V!sO&#65533;&#65533;&#65533;k&#65533;&#65533;S&#1466;&#65533;&#65533;&#65533;&#65533;	&#65533;&#65533;&#65533;&#65533;&#65533;&#65533;FE&#65533;i]&#65533;JX&#65533;&#1427;3*RY2Q8&#65533;k/M-&#65533;dXR}&#65533;fk&#65533;9&#65533;d7K&#1644;&#65533;`&#65533;&#65533;o&#65533;&#65533;\q&#65533;&#65533;&#65533;a ,&#65533;&#65533;&#65533;4<@&#65533;lE&#65533;&#65533;&#65533;&#65533;&#710;&#65533;ME&#65533;6&#65533;&#1946;O&#65533;&#65533;&#65533;tv0&#65533;&#65533;&#65533;m&#65533;m&#65533;A&#65533;|&#65533;&#65533;&#65533;td&#65533;	(&#65533;&#65533;&#65533;&#65533;v&#65533;@	&#65533;g&#65533;&#1308;&#65533;;&#65533;na&#65533;&#65533;)8&#65533;&#65533;B&#65533;&#65533;&#65533;Wy Ur_*]&#65533;	 &#65533;>&#65533;H&#65533;&#65533;,&#919;&#65533; ] @&#65533;&#65533;&#65533;h?H&#65533;~&#65533;&#65533;&#65533;&#65533;U/&#65533;5hw&#65533;&#65533;.&#65533;2&#65533;/R&#65533;"&#65533;&#65533;&#65533;&#65533;5&#65533; &#65533;&#65533;&#65533;X%&#65533;K%&#65533;|[9 &#65533;3&#65533;o8&#65533;S&#65533;5Dl&#434;@&#2000;k&#65533;&#65533;&#65533;&#65533;&#65533;M&#65533;&#65533;&#65533;&#65533;&#65533;2&#65533;&#65533;I^1&#65533;&#65533;&#65533; &#65533;&#65533;&#241;&#65533;&#1180;`bckV/&#65533;0S&#65533;&#65533;].&#65533;&#763;&#65533;A{i&#65533;Y&#65533;&#65533;>&#65533;<&#65533;E&#65533;1x&#65533;&#65533;&#65533;U &#65533;&#65533;&#65533;L&#65533;&#65533;3I&#65533;&#65533;&#65533;&#438;&#65533;&#65533;&#65533;&#65533;&#65533;&#65533;&#65533;&#65533;&#65533; 
d&#50606;3&#65533; &#65533;&#65533;h$+&#65533;&#65533;&#1549;p&#65533;3w&#65533;&#65533;I|&#65533;&#65533;&#65533;|&#65533;	&#65533;&#65533;a>&#65533;[T&#65533;O&#65533;e&#65533;S&#65533;&#1900;/87&#65533;&#65533;&#65533;/s&#65533;i&#65533;&#65533;&#65533;G&#65533;9&#65533;w(&#65533;u&#65533;J&#65533;Km&#65533;&#883;"&#65533;&#65533;U&#65533;xs&#65533;&#65533;@&#65533;&#65533;&#65533;&#65533;}!&#65533;&#65533;&#65533;9&#65533;7&#65533;&#65533;&#65533;y&#65533;&#65533;&#65533;['rBf&#65533;&#65533;&#65533;<kG&#65533;&#1016;&#65533;b&#65533;&#65533;!&#468;&#65533;]&#65533;&#1461;&#65533;&#534;&#21120;j&#65533;&#65533;&#65533;vK*&#65533;a&#65533;&#65533;v.&#65533;&#65533;&#65533;#&#195;w&#65533;&#590;~&#65533;mD&#65533;&#65533;&#65533;"&#1360;t&#65533;&#65533;&#65533;@&#65533;&#65533;&#65533;"?>&#65533;{&#65533;&#65533;&#1348;&#65533;&#2033;Cz&#65533;Y&#65533;l&#65533;&#65533;&#65533;&#65533; &#65533;&#374;!&#65533;&#65533;G>VQ&#65533;&#65533;&#65533;&#65533;l&#65533;#&#65533;&#65533;&#65533;Owq&#65533;&#323;>&#65533;&#65533;&#65533;-&#65533;&#65533;&#65533;&#65533;&#65533;3s&#65533;&#65533;&#65533;&#65533;R&#65533;[&#65533;&#65533;2!]&#65533;&#65533;"&#65533;`&#65533;&#65533;&#65533;\'&#65533;\?]&#65533;N&#65533;=&#65533;@&#65533;&#65533;&#65533;&#65533;5Gk&#65533;&#65533;;&#65533;&#65533;VHv&#65533;&#65533;`oxZn&#65533;&#65533;H&#65533;&#65533;&#65533;&#65533;JW&#65533;&#65533;&#65533;&#65533;&#65533;X&#65533;&#65533;&#65533;QNc&#65533;&#65533;&#65533;Q&#65533;&#65533;^&#65533;&#65533;i&#65533;&#65533;&#65533;2L&#65533;&#65533;h&#65533;/&#65533;1&#65533;&#65533;Q&#65533;gn#%ys&#65533;>&#65533;&#1016;&#65533;)n&#65533;&#65533;&#65533;&#65533;/&#65533;
&#65533;&#65533;&#65533;I;&#65533;&#65533;&#65533;&#1600;&#65533;&#65533;J&#65533;noM&#65533;&#65533;&#65533;]}&#65533;&#65533;=&#65533;&#65533;&#65533;_~&#65533;&#65533;=&#65533;&#708;qo&#65533;&#65533;(Z&#65533;&#65533;&#65533;t&#65533;Ja&#480;&#65533; &#65533;&#65533;&#65533;&#65533;&#65533;o&#65533;&#65533;&#65533;&#65533;c&#65533;_kF&#65533;&#65533;&#65533;_&#706170;O&#65533;&#65533;$&#65533;?&#65533;B&#65533;&#65533;q&#65533;&#65533;~&#65533;&#65533;&#65533;ri&#65533;&#65533;z&#65533;&#65533;^ig.b&#65533;x&#65533;&#65533;W&#65533;&#65533;&#65533;qoz&#65533;MB&#65533;B&#65533;"[&#65533;c&#512;&#65533;apHV}&#65533;dx&#65533;1kS&#65533;i&#65533;s&#65533;}h&#65533;&#65533;&#65533;Y&#65533;gg&#65533;<Lb&#65533;6&#65533;G%&#65533;&#65533;Y)&#65533;z&#65533;3&#65533;&#65533;|&#65533;&#65533;y4&#65533;0jS<&#65533;&#65533;&#65533;&&#65533;$&#65533;u/L&#65533;Dp4Q&#65533;e&#65533;t&#1431;&#65533;i&#65533;u&#65533;&#65533;:J&#65533;&#65533;&#65533;&#65533;[&#65533;&#1477;&#65533;N&#65533;w &#65533;x&#65533;:&#65533;&#65533;0pP&#65533;/&#65533;R;[(V&#65533;s&#65533;F&#65533;w!&#65533;A
Hr&#65533;'&#65533;r&#65533;&#65533;&#65533;Nt:&#65533;&#65533;3&#65533;u&#65533;&#65533;1&#65533;&#65533;_v&#65533;8&#65533;;&#65533;&#65533;&#65533;2&#65533;&#65533;&#65533;0&#65533;j&#65533;&#65533;a&#65533;&#65533;&#65533;&#1414;G&#65533;qA&#65533;&#1956;`F&#65533;f&#65533;u&#65533;&#65533;&#65533;t{&#612;c&#65533;&#65533;#&#65533;&#65533;A%j&#65533;&#65533;hn&#65533;E&#65533;&#394;|&#65533;K6&#65533;U&#65533;&#65533;)'r&#65533;&#65533;B&#65533;8&#65533;&#65533;x.g	Pz&#65533;&#65533;&#65533;z&#65533;&#65533;&#65533;i&#65533;bG&#65533;&#65533;F^&#65533;S4&#65533;&#65533;At&#65533;!a\&#65533;&#65533;(&#65533;&#65533;&#65533;$1&#65533;d&#65533;&#32271;&#1969;&#65533;&#65533;&#65533;&#552;_B&#65533;&#65533;8K"&#65533;&#65533;K&#65533;&#65533;&#65533;8&#65533;M&#65533;&#65533;&#65533;&#65533;}&#65533;4&#65533;y&#65533;)&#65533;&#65533;VxGd&#65533;&#65533;eSI&#65533;t&#65533;&#65533;&#65533;dY&#65533;&#65533;,E&#65533;^&#65533;&#65533;h&#49681;&#65533;F&&#65533;F&#65533;&#65533;&#65533;&#577;i&#65533; &#65533; 	&#65533;&#65533;&#65533;&#65533;)&#65533;a&#65533;x!&#65533;8&#65533;&#65533;&#65533;&#65533;&#1550;&#65533;7  8% &#65533;O&#65533;&#65533;^i:#&#65533;H{&#65533;C&#65533;&#65533;&#65533;$OO&#65533;&#65533;&#65533;&#65533;&#65533;9NM!&#65533;R,&#65533;`X&#65533;&#65533;&#25094;M&#65533;W{&#65533;G&#65533;7@6WVP&#65533;Q)t&#65533;B~&#1400;&#65533;SHxNq&#65533;l&#65533;&#65533;&#65533;&#65533;dV'i&#65533;x&#65533;&#65533;&#65533;g&#65533;Br9&#65533;&#65533;CtvV>&#65533;i&#65533;&#65533;&#65533;XU&#65533;6z1x>&#65533;0h&#65533;&#65533;j0g2&#65533;Ha&#65533;ft&#65533;&#65533;&#65533;B&#65533;X&#65533;&#65533;5&#65533;&f~9&#65533;l)&#65533;`&#65533;f6&#65533;K&#65533;GV&#65533;&#65533;NVqh&#65533;&#65533;hMR9&#65533;&#65533;&#65533;6j&#65533;&#65533;O&#1283;&#65533;HE&#65533;3@&#65533;x<&#65533;&#1704;E&#65533;&#65533;wV&#65533;.j&w&#65533;&#65533;	g&#65533;	p.)8&#65533;-&#65533;&#65533;&#65533;2&#65533;&#65533;v<&#65533;&#65533;&#65533;aX&#65533;|68L&#65533;&#65533;:&#65533;Cw?ek&#65533;&#65533;q&#1360;:(x$ H&#65533;&#65533;!&#65533;jUw]&#65533;&#65533;y&#65533;&#65533;&#65533;&#65533;.lw|&#65533;&#65533;o
&#65533;UTuzN&#65533;o&#65533;SA&#65533;-&#65533;U&#65533;&#65533;	&#65533;Tw&#65533;A;&#65533;&#65533;gq&#65533;&#65533;'&#65533;&#65533;)7&#65533;&#65533;CPw&#65533; &#65533;&#65533;&#65533;2bM&#65533;!&#65533;&#65533;&6F&#65533;PW+
6&#65533;&#65533;i&#65533;/r&#65533;L&#65533;&#65533;G&#65533;2&#65533;&#65533;7&#65533;>&#65533;'&#65533;|&#65533;&#65533;&#1815;&#65533;%j%&#65533;D&#65533;4&#1028;kW|.&#65533;n/s&#65533;&#65533;b&#65533;V}&#65533;&#65533; 7:&#65533;Iv&#65533;b&#65533;X \&#1701;^}&#65533;&#65533;0&#65533;B&#65533;g&#65533;&#65533;&#65533;&#65533;&#65533;&#65533;+&#65533;&#65533;&#65533;&#65533;&#65533;O&#65533;&#65533;&#65533;s&#65533;&#1714;&#65533;a&#65533;&#65533;:&#65533;c&#65533;&#65533;  3GZt>*&#65533;xMI&#65533;&#65533;&#65533;?&#65533;b&#65533;fO&&#65533;&#65533;&#65533;&#65533;8&#65533;&#65533;H&#65533;:J&#65533;T&#65533;&#65533;&#65533;&#65533;&#65533;&#65533;&#65533;0p]?&#65533;{&#65533;*&#65533; &#65533;&#65533;&#65533;uRG `&#65533;&#569;&#65533;&#65533;!8*D&#482;&#65533;&#65533;1&#65533;&#65533;&#65533;&#65533;&#65533;Y&#65533;&#65533;&#65533;
>&#65533;xjm&#65533;&#65533;"&#65533;&#666;&#65533;aq&#65533;&#65533;	D&#65533;CC/6&#65533;a&#65533;l ./&#65533;&#65533;>&#65533;Q&#65533;*&#65533;&#65533;1&#65533;&#65533;J&#65533;&#65533;&#65533;&0E&#65533;XDW&#1622;&#65533;RF&#65533;&#65533;"&#65533;&#65533;&#65533;&#65533;z&#65533;&#65533;&#65533;&#65533;g&#65533;W&#431;+<&#65533;&#65533;<&#65533;&#65533;&#65533;%`&#65533;"&#65533;xR&#65533;&#65533;;&#65533;&#65533;&#65533;&#65533;"i&#65533;2&#50866;&#65533;C&#65533;	&#65533;&#65533;&#65533;&#65533;&#65533;&#65533;&#65533;rv_)a&#65533;&#65533;V&#65533;0&#65533;&#65533;'&#65533;O&#65533;&#65533;&#65533;=&#65533;G(&#65533;&#65533;0&#65533;].{n1&#65533;&#65533;"&#65533;tu&t+^&#65533;#&#65533;F&#499;&#65533;z&#65533;&#65533;&#65533;2&#65533;s&#65533;j/&#65533;O&#65533;&#65533;&#65533;*&#65533;-&#602;9&#65533;&#65533;&#65533;&#65533;&#65533;&#65533;rB_&#65533;&#65533;&#169;ea&#65533;cK&#65533;g&#65533;>&#65533;&#65533;&#65533;&#65533;&#65533;B&#65533;&#65533;)i&#65533;&#65533;&#65533;&#65533;&#291;&#65533;&#65533;y&#65533;'tl&#65533;{&#65533;3X&#1044;&#1482;&#65533;&#65533;*&#65533;&#65533;&#1225;T&#65533;&#65533;5&#65533;&#65533;&#65533;&#65533;&#65533;&#65533;&#65533;@Sw&#65533;&#65533;&#65533;&#65533;&#65533;l&#65533;&#65533;[i&#65533;&#65533;&#65533;
&#65533;rZ&#65533;8}BC&#65533;&#65533;&#65533;&#65533;&#65533;&#65533;&#65533;&#65533;&#65533;&#65533;&#65533;&#65533;&#65533;bG&#65533;&#65533;&#65533;&#65533;&#65533;@&#65533;&#65533;ZU&#65533;qt&#65533;&#65533;R1&#65533;&#65533;&#65533;&#65533;&#65533;oA&#65533;&#65533;&#65533;&#65533;*&#65533;t&#65533;&#65533;&#65533;&#65533;lc9B3&#65533;z&#65533;7&#65533;&#65533;IU&#65533;P!&#65533;e&#65533;&#65533;K6&#65533;&#65533;q&#65533;&#65533;gt&#65533;c"&#65533;VH&#760;X&#65533;9Lb&#65533;
CP&#65533;&#65533;&#65533;d'??Z&#65533;wc&#65533;y&#65533;&#65533;&#65533;k&#65533;&#65533;&#65533;&#306;&#65533;* &#65533;&#65533;&#65533;&&#65533;&#65533;2&#65533;9v:&#65533;&#65533;&#690;&#65533;&#65533;b&#65533;k&#65533;&#65533;+h&#65533;&#65533;&#65533;&#65533;&#65533;&#65533;|&#315;&#65533;&#65533;&#65533;&#65533;zT&#65533;_, &#65533;)&#65533;&#65533;l0K[&#65533;&#65533;[&#65533;&#65533;1k&#65533;n+p&#65533;f?q1&#65533;&#65533;j624&#65533;&#65533;&#65533;+G&#65533;O&#65533;Z&#65533;y&#65533;G&#65533;&#65533;&#65533;W@:5&#1846;,^&#65533;&#65533; 	%g&#65533;&#65533;&#65533;K&#65533;&#65533;&#65533;&#65533;&#65533;&#65533;&#65533;&#65533;&#65533;&#65533;=&#65533;&#65533;&#65533;&#65533;s&#65533;&#65533;&#65533;&#65533;*&#65533;*&#65533;&#65533;3&#65533;&#65533;SK&#65533;&#65533;A&#65533;r&#65533;&#65533;&#65533;&#65533;&#65533;&#65533;&#65533;61/&#65533;:S,&#65533;&#53561;&#65533;&#65533;s&#65533;t&#65533;&#65533;&#65533;&#65533;b&#65533;`&#65533;2&#65533;&#65533;&#345;&#65533;&#65533;&&#65533;^&#65533;3v&#65533;&#65533;7&#65533;&#65533;&#65533;[&#216993;&#65533;Y&#65533;~X+DQu&#65533;&#65533;&#65533;-[ &#65533;P	&#65533;&#65533;2&#65533;&#65533;&#65533;l&#65533;&#65533;Y&#65533;|&#65533;S&#65533;_X&#65533;4q&#695;K&#65533;&#65533;?|&#65533;&#65533;c &#2017;&#65533;&#65533;&#65533;&#65533;zh&#65533;&#65533;&#65533;&#65533;&#65533;F&#65533;q;l&#65533;a&#65533;k7&#65533;B&#65533;o&#65533;|`&#65533;7&#65533;Ik&#65533;&#65533;m&#65533;&#65533;	l&#65533;`G6&#65533;&#65533;&#65533;{Z&#65533;be7.&#65533;w&#65533;&#65533;k&#65533;&#65533;~&#65533;&#65533;&#65533;&#65533;&#65533;SD&#65533;:0&#65533;
&#65533;k&#65533;&#65533;v0&#65533;`&#65533;&#65533;&#65533;&#683;+&#65533;&#65533;&#65533;&#65533;&#65533;#&#65533;&#65533;P!&#65533;&#65533;&#65533;Wz8&#1612;&#1016;qX&#65533;7&#401;&#1098;&#65533;&#65533;&#65533;&#65533;l&#65533;&#65533;>"&#65533;&#65533;&#65533;&#65533;.&#65533;*&#65533;q&#65533;O6c&#65533;&#65533;1&#65533;`&#65533;&#65533;%&#65533;&#65533;a&#65533;&#65533;&#65533;&#65533;{:&#65533;"&#65533;)&#65533;&#65533;&#65533;P&#65533;N+t&#65533;&#315;u&#65533;&#65533;&#65533;16&#65533;&#1073;&#65533;&#65533;*G'&#699;7-(&#65533;&#65533;&#65533;E5&#65533;&#65533;Cy&#65533;&#65533;2&#65533;I	aP&#913;p&#65533;}&#65533;&#65533;&#65533;&#65533;m&#773;z&#65533;&#65533;?H&#65533;V&#65533;&#65533;8&#65533;y&#785;&#65533;&#1180;m&#65533;&#65533;&#65533;<)k}Xw&#65533;&#65533;&#65533;R}&#65533;#Nz&#65533; U&#65533;Z&#65533;&#65533;&#65533;#&#65533;&#65533;&#65533;&#65533;:5&#65533;&#65533;&#65533;q	&#1120;&#65533;&#65533;&#65533;9&#65533;z=H@\&#65533;&#65533;&#65533;&#65533;&#65533;&#65533;&#65533;&#1698;&#65533;Iv&#65533;?&#65533;&#65533;&#65533;B{&#65533;h6}&#65533;&#65533;&#65533;8&#65533;c g-&#65533;&#65533;&#1198;&#65533;=&#65533;	2&#463;]X&#65533;&#65533;G&#65533;&#65533;&#65533;X&#65533;&#65533;&#65533;&#65533;&#1815;l&#65533;&#65533;h&#65533;'&#65533;&#1753;8&#65533;&#65533;&#65533;z)&#65533;&#65533;&#65533;&#65533;&#1741;C&#65533;&#65533;&#65533;=L&#1795;k&#65533;oO &#65533;&#65533;&#65533;&#65533;&#65533;M&#878;t&#65533;JRs&#65533;&#65533;&#65533;]&#65533;]&#65533;
!&#65533;&#65533;}X&#65533;C~ &#65533;&#65533;&#65533;fQ&#65533;&#65533;8&#65533;!a&#65533;-&#65533;&#1489;;&#65533;&#65533;]&#65533;&#65533;	]&#65533;=lLi&#65533;&#65533;&#65533;&#65533;&#65533;&#65533;c&#65533;T ]&#65533;&#65533;+&#65533;{&#65533;&#65533;&#65533;&#65533;&#65533;&#65533;``&#65533;&#65533;]&#65533;m~
&#65533;J&#65533;A(&#65533;&#65533;d&#65533;&#65533;,&#65533;3&#65533;&#65533;e=4&#65533;&#65533;n E&#65533;&#65533;&#65533;9&#65533;_p[&#65533;&#65533;&#65533;&#65533;&#65533;&#65533;&#65533;+&#65533;&#2038;}&#65533;Q&#65533;	dN&#65533;Q&#65533;&#65533;&#65533;=&#65533;&#65533;&#65533;QZA&#65533;&#65533;&#65533;)&#65533;&#65533;&#65533;&#65533;N^&#65533;&#1837;&#65533;n<&#65533; &#65533;&#2002;&#25445;&#65533;&#65533;`&#65533;a&#65533;&#65533;&#65533;&#65533;q&#65533;&#65533;r&#65533;&#65533;P&#65533;&#65533;P &#65533;:&#65533;&#65533;,&#65533;&#65533;MF&#65533;&#65533;&&#65533;&#65533;5&#65533;&#65533;&&#18621;&#65533;&#65533;&#65533;Y&#65533;&#65533;&#65533;Z^&#65533;.&#65533;81&#65533;0&#65533;&#65533;&#65533;&#65533;K&#65533;]&#65533; &#65533;&#65533;&#65533;&#65533;&#65533;&#65533;i(~<&#65533;=-;&#65533;+&#65533;fDi&#65533;&#65533;&&#65533;&#65533;,&#65533;1!&#65533;N&#65533;&#65533;&#65533;&9P&#65533;&#65533;c"!&#65533;&#65533;&#65533;&#65533;r&#65533;n#&#65533;&#65533;N&#65533;&#65533;&#65533;&#65533;t&#65533;&#1080;&#65533;-&q&#65533;MnG&#65533;=&#65533;)JZGX&#65533;&#65533;-&#65533;&#65533;>&#65533;&#65533;&#65533;&#237; &#65533;&#65533;=&#65533;e&#17491;&#65533;&#65533;&#65533;~&#65533;&#65533;&#65533;&#65533;&#1981;&#65533;8&#65533;&#65533;v&#65533;&#65533;&#65533;&#65533; &#65533;&#65533; t:&#1726;&#65533;&#65533;&#65533;V&#65533;&#65533;&#65533;&#65533;e&#65533;&#65533;&#65533;&#65533;&#65533;&#1783;&#65533;&#65533;/&#65533;/&#65533;&#65533;&#65533;&#65533;:&#65533;&#65533;&#65533;&#65533;
|&#65533;&#65533;&#65533;&#65533;&#65533;&#65533;&#65533;l&#65533;&#65533;&#65533;&#65533;&#65533;S&#65533;&#65533;%T&#65533;&#65533;&#65533;p&#65533;pP&#65533;6O&#65533;&#65533;&#65533;&#65533; &#65533;&#65533;&#65533;% _Z&#1889;C&#65533;&#65533;F&#65533;/&#65533;8&#65533;pdO&#65533;&#65533;0
}&#65533;&#65533;j&#65533;&#65533;5Y0@&#65533;u&#350;&#65533;!U&#65533;&#65533;&#65533;2!&#65533;
&#65533;&#65533;&#65533;&#65533;&#65533;1C~/h&#65533;6&#65533;)&#65533;.]2e&#65533;~7&#65533;&#65533;$&#65533;&#65533;p&#65533;eC&#65533;p&#65533;&#65533;G&#1248;9&#65533;&#65533;&#65533;'&#65533;s&#65533;&&#65533;
1
&#65533;&#65533;ke&#65533;p7&#65533;&#65533;&#65533;&&#24163;:&#65533;&#1373;&#65533;&#65533;!&#65533;C]&#65533;&#65533;&#65533;&#65533;a&#65533;&#65533;3&#65533;&#65533;&#65533;&#64203;&#65533;Q&#65533;p @{f&#65533;&#65533;&#65533;"^F&#65533;w8D&#65533; &#65533;P
&#65533;pe_&#65533;!}n$&#65533;&#65533;&#65533;&#65533;&#65533;&#65533;&#65533;&#65533;z&#65533;-&#65533;uT&#65533;&#65533;u&#65533;Ks&#65533;s&#65533;zp&#65533;}~&#65533;&#65533;o&#1839;&#65533;&#65533;&#65533;&#65533;_x&#65533;&#65533;6&#65533; &#65533;v&#65533;&#65533;&#65533;&#65533;	&#65533;&#65533;	&#65533;&#65533;	&#65533;&#65533;&#65533;'A&#65533;&#65533;&#65533;V~Hq:&#65533;&#65533;&#65533;&#65533;	&#65533;&#65533;	&#65533;&#65533;&#65533;>&#65533;&#65533;&#1823;&#65533;pP&#65533;&#65533;&#65533;U2&#65533;&#65533;!&#65533;&#65533;&#65533;&#65533;h?
&#65533;&#65533;&#771;&#65533;&#65533;q&#65533;~@&#65533;&#65533;&#65533;&#65533;&#65533;&#65533;[&#1810;FV&#65533;~`&#65533;&#65533;&#45373;.&#65533;&#65533;&#65533;&#65533;>&#65533;u&#65533;&#65533;&#65533;&#65533;J&#65533;&#65533;h?&#65533;&#65533;&#1983;&#65533;o&#65533;l&#65533;&#65533;&#65533;&#65533;q&#65533;&#963;&#65533;&#65533;&#65533;>&#65533;J&#65533;&#65533;~&#65533;&#65533;&#65533;&#65533;&#65533;>&#65533;&#65533;&#65533;&#65533;G8&#65533;&#48926;F&#65533;&#65533;&#46148;&#65533;&#65533;&#65533;w=&#65533;&#65533;&#65533;&#65533;Z&#65533;&#65533;n>&#65533;&#65533;&#65533;&#65533;]&#65533;&#65533;&#65533;&#65533;&#65533;&#65533;&#65533;&#65533;&#65533;&#65533;&#65533;&#65533;&#65533;&#48941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Q&#65533; &#65533;&#65533;&#65533;&#65533;N&#65533; &#65533;&#65533;&#65533;&#65533;&#65533;&#65533;N,&#65533; &#65533; &#65533;&#65533;&#65533; &#65533;&#65533;&#65533;&#65533;&#65533;&#65533;&#65533;n,&#65533; &#65533; &#65533;&#65533;&#65533; &#65533;&#65533; &#65533;&#65533;&#65533;>&#65533;&#65533;p&#65533;&#65533;&#65533;%&#65533;&#65533;>&#65533;&#65533;&#65533;&#65533;&#65533;&#65533;&#65533;&#65533;&#432;&#65533;&#65533;&#65533;&#65533;&#65533;&#65533;8&#65533;&#65533;8&#65533;&#65533;&#65533; !&#65533; Q ,&#65533; X &#65533;&#65533;  &#65533; &#65533;H&#65533;&#65533;&#65533;&#65533;*\&#560;a&#65533;(#J&#65533;H&#65533;&#65533;&#331;3j&#65533;&#561;&#65533;&#463; C&#65533;I&#65533;&#65533;&#595;(S&#65533;\&#65533;&#1187;&#65533;%KZ&#668;I&#65533;&#65533;&#859;8s&#65533;&#65533;&#627;&#65533;E&#65533;J&#65533;&#65533;&#40168;&#1123;H&#65533;*]&#65533;T&#65533;&#742;P&#65533;J&#65533;J&#65533;&#65533;&#1365;o4&#65533;&#65533;&#65533;&#1519;`&#202;;sa&#65533;&#65533;]&#758;&#65533;&#1783;TJp &#65533;&#65533;x&#65533;&#65533;&#65533;&#727;&#65533;\&#65533;.&#65533;&#65533;&#65533;K&#65533;&#65533;&#65533;&#65533;k6x@ &#65533;&#65533;&#464;#K&#65533;L&#65533;&#65533;&#65533;&#728;3k&#65533;&#825;&#65533;&#65533;&#992;C]L`&#65533;&#65533;S&#65533;^&#65533;&#65533;b&#65533;d&#1850;&#65533;&#65533;&#1784;?&#65533;@&#65533;&#65533;&#65533;&#65533;&#65533;n[1&#65533;&#65533;$&#956;&#65533;&#65533;&#65533;&#65533;&#65533;&#65533;&#65533;&#65533;&#65533;&#1587;k&#65533;&#957;&#65533;&#65533;&#65533;&#65533;7&#65533;@p<@&#65533;&#65533;&#65533;&#65533;_&#65533;&#65533;&#65533;&#65533;&#65533;_&#65533;&#65533;&#65533;&#65533;&#65533;&#65533;&#65533;Y&#65533;&#65533;&#65533;&#65533;&#65533;&#65533; (&#65533;_
&#65533;&#65533;?4&#65533;&#65533;6X&#65533;~&#65533;&#65533;&#65533;AVha&#65533;&#65533;6&#65533;rv&#65533;z
&#65533;o*lT}&#65533;&#65533;&#65533;j	&#65533;&#65533;[o&#65533;-&#65533;&#65533;4&#65533;&#65533;&#65533;&#65533;&#65533;\z5&#65533;&#65533;#Y7&#65533;&#65533; }&#65533;&#65533;h&#65533;&#65533;iytM7!&#65533;&#65533;)%&#65533;If&#65533;&#65533; &#65533;F&#65533;yDt	&#65533;`&#65533;e&#65533;&#65533;&#65533;&#65533;&#65533;&#65533;06fa&#65533;y&#65533;0&#65533;ps&#65533;	&#65533;v4P@&#65533;&#65533;`&#65533;n: &#65533;2&#65533;`&#65533;	d&#65533;&#65533;&#65533;6&#65533;@f&#65533;82&@&#65533;&#65533;(&#65533;&#65533;&#65533;&#65533;(t&#65533;(D(
&#1297;&#65533;&#65533;&#65533;	&#65533;
a&#65533;*~&#65533;&#65533;&#39008;Z&#65533;h&#65533;&#65533;&#65533;x&#65533;g&#65533;J!&#65533;&#65533;&#65533;aAt&#65533;`&#65533;&#65533;V&#65533;&#65533;&#65533;&#65533;.jW&#65533;&#65533;2&#65533;b&#65533;&#65533;Vk&#65533;&#65533;&#65533;f&#65533;&#65533;uU&#65533;i&#65533;&#65533;&&#65533;&#65533;&#65533;R{&#11163;1F&#1931;&#65533;Y*&#52933;Y&#65533;)&#65533;&#65533;ko&z&#65533; ||&#10987;&#65533;&#65533;&#65533;&#1535;	&#65533;z&#65533;
5&#65533;`&#65533;&#65533;"j/&#65533;&#65533;&#65533;nf&#65533;%	&#65533;q^4&#65533;&#65533;&#65533;p&#65533;&#65533;&#65533;&#65533;|M|&#65533;
 p&#65533;&#65533;&#65533;&#65533;&#65533;&#777;-&#65533;&#65533;&#65533;#&#65533;&#65533;&#65533;Ht/&#65533;&#65533;^&#65533;A&#65533;Z&#65533;H$&#65533;H&#65533;&#65533;&#65533;9&#65533;&#819;&#65533;&#192;C*g&#65533;B&#65533;&#65533;&#65533;&#65533;V&#65533;&#65533;&#65533;b4,&#65533;sD&#65533;6\&#65533;&#65533;&#1777;g2`&#65533;u&#65533;2&#65533;mw\&#65533;&#65533;=C&#65533;&#65533;&#65533;v&#65533;&#65533;&#65533;&#65533;&#65533;&#65533;Q&#65533;&#65533;&#65533;&#65533;>&#65533;&#65533;&#1868;GE&#65533;D&#65533;&#65533;BEN7&#65533;&#1742;&#65533;&#65533;&#65533;x&#65533;n&#65533;9OUo+&#65533;&#35095;&#65533;Y&#1042;#;Q&#65533;N&#65533;&#65533;h&#65533;k&&#65533;&#357;y&#65533;6&#34907;&#65533;&#65533;&#65533;&#65533;&#65533;P&#65533;&#65533;~9&#65533;+&#65533;&#65533;&#65533;&#65533;&#65533;&#65533;k&#65533;&#65533;&#65533;&#65533;&#65533;&#65533;G&#65533;&#65533;&#1971;j$<GG&#65533;<dK&#65533;r&#65533;K/&#65533;&#65533;&#65533;&#65533;n&#65533;&#65533;&#1439;=<&#65533;&#65533;C&#65533;0>~&#65533;&#65533;&#65533;o&#65533;&#65533;L&#65533;&#65533;&#65533;&#65533;=l&#65533;g&#65533;&#658;&#65533;&#65533;&#65533;&#65533;&#65533;&#65533;L&#65533;hR&#65533;3&#65533;&#65533; "&#65533;;&#65533;G&#65533;\]g]s[Y&#65533;&#65533;z02&#65533;3&#65533;E&#65533;NPpM&#65533;&#65533; &#65533;&#65533;1&#65533;&#65533;a&#65533;B&#65533;&#65533;N}',W&#65533;R&#65533;&#65533;}&#621;&#65533;&#65533;	&#65533;&#65533;Rv'&#65533;&#65533;7&#65533;3&#65533;&#65533;:&#65533;	F%&#65533;&#65533;3!&#65533;-
&#65533;2&#65533;&#1472;BC&#65533;"&#65533;&#65533;&#65533;&#65533;&#65533;&#65533;&#65533;&#65533;,q0+&#65533;N&#65533;&#65533;&#356;	&#65533;l#&#65533;"&#65533;,F1&#65533;4W&#65533;&#65533;&#65533;5&#65533;&#65533;&#65533;&#65533;Z&#65533;6Z&#65533;&#65533;&#65533;bd&#65533;X&#65533;G&#65533;h&#65533;&#65533;b#I&#65533;JfKa44&#65533;&#65533;&#65533;&#65533;=f&#36881;&#65533;L&#65533;#yC&#65533;&#65533;mpb&#65533;&#65533;&#65533;*Wi&#65533;&#65533;-,x&#65533;&#65533;\&#65533;B&#65533;)&#65533;&#65533;&#65533;,&#65533;Vh&#65533;&#65533;^&#65533;2:&#65533;#c&#1663;&#65533; h&#65533;&#65533; 5&#1333;>&#65533;$t&#65533;&#65533;&#836;&#1672;4&#65533;R&#65533;l7&#65533;R5(<&#65533;&#65533;&#65533;&#65533;L6B&#65533;&#65533;&#65533;&#65533;&#65533;B&#65533;-&#65533;&#65533;f~a!&#65533;IOcf&#65533;&#65533;<&#65533;rp&#65533;&#65533;<&#65533;3"j&#1800;:&#65533;r&#65533;_&#65533;&#65533;&#65533;y&#65533;Bj&#65533;O&#65533;'&#65533;&#65533;&#65533;DQ&#65533;&#65533;&#603;pB&#65533;u&#65533;T&#65533;&#65533;%&#65533;&#65533;&#65533;&#1042;&#65533;&#65533;2&#65533;&#65533;O&#937;&#65533;&#65533;&#65533;&#65533;&#65533;yau&#65533;&#65533;&#65533;4&#65533;!&#65533;&#65533;&#65533;N&#65533;J&#65533;	!&#65533;C2&#65533;&#65533;&#65533;b&#65533;H &#359;@&#65533;2&#65533;n&#65533;&#65533;1&#65533;&#65533;I&#65533;T*&#65533;&#65533;i&#1312;R&#65533;&#65533;&#1254;6IBP&#1368;3]&#65533;&#1684;&#65533;+&#65533;@&#65533;e&#1172;&#65533;2L&#65533;&#65533;H&#65533;V&#65533;&#65533;&#65533;&#65533;)&#65533;(W&#65533;
&#65533;&#65533;*&#65533;&#65533;&#65533;&#65533;+&#65533;&#65533;&#65533;&#65533;&#65533;&#65533;g&#65533;+P&#65533;&#65533;2q&#65533;.&#65533;*&#65533;\d&#65533;&#65533;!&#65533;&#65533;Q&#65533;T&#65533;&#65533;&#65533;&#65533;&#65533;&#65533;L*d'&#65533;;&#65533;&#65533;&#65533;M&#65533;Q&#65533;T&#65533;&#65533;&#65533;p$&#65533;&#65533;&#65533;KUK[&#65533;&#65533;!&#65533;&#65533;7--&#65533;&#65533;&#65533;U&#65533;&#65533;&#65533;&#65533;y&#65533;&#65533;HE&#65533; &#65533;x@&#65533;&#65533;&#65533;&#65533;&#65533;&#65533;!*&#65533;&#65533;.&#65533;&#65533;&#65533;d&#65533; &#65533;&#65533;s&#65533;&#1751;P &#65533;0&#65533;l_&#1226;&#65533;&#33861;&#65533;T)w&#1499;&#65533;&#65533;J&#65533;<DhB	b&#65533;&#65533;&#65533;B&#65533;&#65533;&#65533;ZUd&#65533;&#65533;&#65533;&#780;M&#65533;&#65533;&#65533;  "&#65533;&#1249;&#65533;&#65533;*H!/A&#65533;&#65533;&#65533;&#65533;Q@l&#65533;A&#65533;&#1195;&#1330;&#65533;&#65533;&#65533;&#1977;&#65533;`&#65533;&#65533;b@0s&#65533;Z0&#65533;`cpj&#65533;&#65533;&#1006;&#65533;&#65533;&#65533;x&#65533;tSx1Lc&#65533;&#65533;i_&#65533;:&#65533;&#65533;&#295;5&#414;>&#1801;7&#1313;&#65533;`Rd&#65533;&#65533;&#65533;&#65533;j&#65533;&#65533;$i`&#65533;:&#65533;&#65533;&#65533;I"&#65533;~&#65533;&#65533;&#65533;&#65533;k&#65533;w&#65533;_&#65533;Ul&#65533;&#65533;Y&#1395;&#65533;E&#65533;oR
&#65533;&#65533;&#65533;&#65533;&#65533;&#65533;&#65533;@P&#65533;X
&#65533;4XK&#65533;CNP&#65533;&#65533;&#65533;&#65533;9*&#65533;&#65533;Bd&#65533;+&#65533;&#65533;A&#65533;&#65533;,&#65533;&#65533;`yv &#65533;&#65533;&#65533;&#65533; ,&#65533;&#65533;_&#65533;&#65533;p&#65533;&#65533;&#65533;b&#65533;u5h&#65533;]&#65533;&#65533;&#65533;tTu&#65533;&#65533;j&#65533;5&#65533;&#65533;>bDz&#65533;&#323;(3&#65533;&#65533;4&#65533;%&#65533;&#65533;>&#1234;&#65533;&#65533;&#65533;3E&#65533;&#65533;S&#65533;&#65533;m&#65533;&#65533;+#( &#65533;Y&#65533;&#65533;&#65533;*&#65533;l&#65533;&#65533;@&#65533;w&#1461;&#65533;>&#65533;3&#65533;&#65533;&#65533; &#65533;&#1193;qvl&#65533;&#65533;4&#65533;&#65533;.
~a&#65533;&#65533;&#65533;&#65533;x&#65533;&#65533;MgG)&#65533;&#65533;X&#65533;A&#65533;&#65533;K&#65533;&#51456;6&#65533;h&#65533;5<o&#65533;M~.&#65533;5&#65533;1&#65533;, "&#65533;&#65533;1&#65533;n&#65533;&#65533;z&#65533;xD&#65533;F&#65533;&#65533;+~ &#65533;&#65533;&#65533;&#65533;&#65533;&#65533;v>&#65533;&#65533;&#65533;&#1824;&#65533;=8&#177;&#65533;)7&#65533;I$5Q&#65533;&#65533;";s4&#65533;~v&#65533;9&#65533;i&#65533;h&#65533;D&#65533;&#65533;&#65533;7&#65533;&#65533;Qd&#65533;&#65533;&#65533;2&#65533;&#65533;p&#65533;&#65533;n&#826;p&#65533;&#65533;&#65533;h&#65533;2t-~g&#65533;s&#65533;&#65533;m&#65533;&#65533;K&#65533;!
&#65533;&#65533;~%&#65533;.8&#65533;-&#65533;]M&#2028;Aj0\&#65533;&#1913;&#65533;A&#65533;k3[&#65533;p&#65533;e&#65533;&#65533;y&#65533;3&#65533;&#65533;r&#1904;&#65533;&#65533;I&#65533;&#65533;I&#65533;Q&#65533;&#65533;(&#65533;{b&#65533;&#65533;jvGJ&#65533;^Krej&#65533;0w&#65533;&#65533;&#65533;@&#65533;*)w&#65533;9"O<"M&#65533;&#65533;&#65533;&#65533;&#65533;&#985;&#65533;&#65533;&#65533;R&#65533;HO]&#65533;1&#65533;&#65533;	&#65533;>&#65533;p=R&#65533;z}&#65533;&#65533;&#65533;~=0I;&#65533;*W&#65533;&#65533;ry&#65533;&#65533;&#65533;&#65533;l&#65533;u&#1619;&#65533;i&#65533;&#65533;EK&#65533;`[&#1248;&#65533;x&#65533;V&#65533;&#1195;&#65533;&#65533;&#65533;\~&#65533;&#65533;&#65533;&#65533;14&#65533;D&#65533;&#65533;&#65533;&#65533;|o&#65533;G`&#65533;o&#65533;A&#65533;&#65533;&#65533;&#65533;:&#65533;+k8&#65533;L&#65533;A&#65533;Y4j&#65533;&#65533;|D&#65533;&#65533;M&#65533;Tt$&#65533;vl&#65533;F^Y&#65533;d&#65533;g1&#65533;7~!"}h&#65533;}|&#65533;W_&#65533;&#65533;_&#65533;&#65533;f6&#65533;&#65533;]Rh&#65533;&#65533;z%&#65533;M&#65533;YvB&#65533;&#65533;m&#65533;e&#65533;&#65533;``zt&#65533;&#65533;'T&#65533;&#65533;~&#65533;k)7&&#65533;&#65533;_VG]++GVH&#65533;St&#65533;&#65533;M&#65533;d&#65533;&#65533;_Q&#65533;pp}*A&#65533;U0"g_tP&#65533;m@
&#65533;w&#65533;IR8&#65533;&#65533;&#65533;jVXk&#65533;&#65533;p&#65533;$x&#65533;th&#65533;3P&#65533;&#65533;WYsU&#65533;f\&#65533;&#65533;TBrO&#65533;&#65533;xn88&#65533;&#65533;&#65533;r&#65533;}gw<&#65533;&#65533;&#65533;p&#65533;&#65533;h* &#65533;x&#65533;m&#65533;$&#65533;&#65533;&#65533;&#65533;2v&#65533;&#65533;7&#65533;F&#65533;&#1544;k&#65533;&#65533;8vv\&#65533;&#65533;&#65533;T&%&#65533; &#65533;&#65533;C&#65533;&#65533;-n&#65533;Z&#65533;a&#65533;&#65533;XH&#65533;&#65533;D&#65533;DqH(V;&#1046;%&#65533;4&#65533;42Pq<&#65533;&#65533;3W&#65533;@&#65533;9&#65533;&#65533;(G&#65533;8&#65533;c&#65533;l'E&#65533;&#65533;2&#65533;&#450;&#65533;&#65533;Z
q. sO&#65533;<&#65533;&#65533;&#65533;x[z1!&#65533;GaC&#65533;&#65533;=&#65533;H&#65533;XR &#65533;&#65533;r&#65533;{&#65533;w&#65533;&#65533;=&#65533;&#65533;&#65533;Q&#65533;Dw&#65533;&#65533;C&#65533;S&#65533;&#65533;p&#65533;&#65533;l&#520;k&#65533;%&#65533;6&#65533;&#65533;&#65533;7U&#65533;`&#65533;&#65533;&#65533;?$qr&#65533;5B &#65533;U}8r&#65533;bwN &#65533;T&#65533;H|&#65533;Q&#65533;h,%&#65533;&#65533;)&#65533;6A {&#65533;&#65533;u9&#65533;r&#65533;q&#65533;W9!&#65533;&#65533;6&#65533;xQ&#65533;6d'&#65533;~=I&#65533;&#65533;'fzSy&#65533;fq&#65533;&#65533;&#65533;5?J)^Q&#65533;&#65533;&#516;&#65533;&#65533;*&#65533;vP9<9&#65533;&#65533;&#65533;DU&#65533;}5&#65533;(q3&#65533;@&#65533;&#65533;&#65533;8# &#65533;d&#65533;1H&#65533;!&#65533;!&#65533;,(@5@)o&#65533;bez"x&#65533;&#460;P&#65533;Z&#65533;rT&#65533;&#1540;&#65533;&#65533;v&#65533;&#65533;28&#65533;&#65533;&#65533;Y&#65533;&#65533;q" A&#65533;&#65533;&#65533;&#65533;2&#65533;X5W&#65533;b&#65533;&#65533;&#65533;&#65533;%&#65533;&#65533;&#65533;U&#65533;Eg9Gkg=(&#65533;r-E[&#65533;tM&#65533;B&#65533;&#65533;A&#65533;T^aP&#65533; &#65533;%&#65533;c&o6_G&#65533;&#65533;&#65533;&#65533;79&#65533;@i&#65533;@&#65533;yl&#65533;U[eGH&#65533;e&#65533;G&#65533;&#65533;&#65533;&#65533;9&#65533;D
`~&#65533;h&#65533;&#65533;c&#65533;	&#65533;&#65533;h]3/&#598;`x&#65533;&#65533;&#1560;?&#65533;&#65533;&#65533;&#65533;&#65533;&#65533;&#65533;&#65533;i&#65533;QQ&#65533;k&#65533;&#65533;,&#65533;s&#65533;&#65533; &#60954;}&#65533;&#65533;4g;Ilyi0&#65533;&#65533;b&#65533;&#65533;&#65533;y&#65533;&#65533;,&#65533;tGxX3]&#65533;L&#65533;(t&#65533;&#65533;&#65533;&#65533;&#65533;&#597;x&#532;&#65533;H,&#65533;5/4&#65533;).v&#65533;8&#65533;&#65533;&#65533;&#65533;{&#65533;%vG&#65533;D&#65533;&#1441;&#65533;h+6&#65533;#J&#192; e4%&#65533;&#65533;B&#65533;vq&#65533;&#65533;&#65533;}y&#65533;,8c&#65533;"Z&#65533;FE&#65533;V)q&#65533;&#65533; :M&#65533;ed`*ae&#65533;3B&#65533;&#65533;&#249;_a&#65533;!@&#65533;&#65533;&#65533;hQ&#65533;(.5!&#65533;5&#65533;f&#65533;&#65533;Y?4&#65533;&#65533;e&#65533;R&#65533;g&#65533;:&#65533;C&#65533;,k&#65533;ba&#65533;9&#65533;@}Rg &#65533;ynmy&#65533;&#65533;&#65533;iu&#65533;&#65533;&#65533;&#65533;&#65533;j&#65533;V8&#65533;x&#65533;&#65533;~&#1015;UV&#65533;2&#1907;&#65533;@b&#65533;&#65533;3&#65533;G$W&#65533;&#65533;F&#1578;&#65533;&#522;&#65533;r&#65533;&#65533;&#65533;&#65533;f7&#65533;k&#65533;&#65533;YI&#65533;&#65533;X&#65533;%9&#65533;yF	&#65533;Js&#65533;/hl&#65533;&#65533;xV&#65533;K&#65533;&#65533;&#65533;V&#65533;{E&#65533;&#65533;&#65533;lxJ&#65533;u&#65533;&#65533;&#15980;&#65533;A0&#65533;&#65533;&#65533;k)&#65533;wh&#65533;xYsp&#65533;&#65533;Um6&#65533;}&#65533;e;&#65533;&#65533;&#65533;
&#65533;4&#65533;&#65533;vf3&#65533;V&#65533;&#65533;&#65533;c&#65533;V&#65533;&#554;&#65533;C&#65533;#&#65533;p\&#65533;&#65533;&#65533;&#65533;&#65533;&#65533;
2&#65533;j&#65533;S&#65533;z]&#65533;&#65533;&#65533;lZi&#65533;&#65533;V&#65533;'&#65533;=f&#65533;&#1712;cAgZC#$*&#65533;&#591;&#65533;&#65533;&#65533;&#65533;#&#65533;oJ&#65533;&#65533;&#65533;?&#65533;&#65533;.&#65533;&#65533; f&#65533;:^"&#65533;d&#65533;I&#65533;6(&#65533;&#65533;&#65533;&#65533;m&#65533;i&#65533;-&#65533;w&#65533;&#65533;'&#65533; G&#65533;&#65533;&#65533;&#65533;e&#65533;o=K&#65533;&#65533;&#65533;&#65533;7&#65533;V+AA&#65533;^&#65533;e5OX.7u&&#65533;	&#65533;&#65533;&,&#65533;w&#65533;V)&#65533;t.&#44058;B=&#65533;I&#65533;&#65533;&#1589;&#65533;C.U{_&#65533;Q6f&#65533;&#65533;&#65533;&#65533;&#65533;,&#65533;&#1206;&#65533;&#65533;y vA&#65533;U&#65533;&#65533;&#65533;&#65533;~&#65533;&#65533;&#65533;WLJ&#1487;&#65533;t&#65533;h6I&#65533;Y{&#65533;&#65533; &#65533;&#65533;>&#65533;&#65533;R&#65533;*&#65533;&#65533;&#65533;)0&#65533;&#65533;&#65533;&#65533;1&#172; j&#65533;&#65533;&#669;&#65533;h=IA&#65533;7&#65533;a&#65533;G%7&#65533;.iZ&#65533;	;&#65533;>&#65533;&#65533;,,y~M&#65533;w&#65533;&#65533;&#65533;Q9&#65533;&#65533;'2&#65533;&#553;&#65533;&#65533;7&#65533;*&#65533;y&#65533;&#65533;&#65533;&#65533;?>&#65533;r&#65533;_&#65533;?P&#65533;j&#65533;&#1227;&#65533;f&#65533;&#65533;&#65533;&#1194;r&#65533;2!c&#65533;&#65533;&#65533;&#65533;&#65533;]&#65533;B&#65533;*&#65533;p&#65533;&#65533;&#65533;&#65533;&#65533;6&#1848;I&#65533;B*1&#65533;IlS+K6&#65533;&#65533;S&#65533;&#65533;&#65533;&#65533;k&#65533;&#65533;z&#65533;^I&#65533;K{i!&#65533;&#65533;&#65533;&#559;&#65533;YB&#65533;RL*a&#65533;&#65533;&#65533;s&#65533;&#65533;&#65533;&#65533;&#65533;;&#65533;&#65533;H&#65533;C&#65533;{.Ovn>&#65533;}T/`&#65533;&#65533;,,}
a&#65533;#6&#65533;;&#65533; p&#65533;&#65533;t
&#65533;S&#475;&#65533;W&#65533;&#65533;;&#65533;lN&#65533;&#65533;&#16056;&#65533;X"&#65533;&#65533;&#65533;&#65533;zM&#65533;&#65533;&#65533;bw&#445;D&#65533;	&#65533;&#65533;+#&#65533;&#65533;Q,&#65533;<@&#65533;W&#65533;&#65533;L&#65533;;&#65533;&#65533;&#65533;d&#65533;hg&#65533;&#65533;w&#65533;I&#65533;3&#65533;4k&#65533;&#65533;&#65533;P&#65533;d&#65533;&#65533;&#429;&#65533;8;&#65533;&#65533;&#65533;_&#65533; &#65533;&#192;SZ1&#141;&#65533;~&#65533;&#145;&#65533;&#65533;&#65533;&#65533;"&#65533;<&#65533;&#448;|&#65533;&#65533;&#65533;&#65533;&#65533;&#65533;m<S&#65533;&#65533;&#65533;W&#65533;&#65533;&&#65533;&#65533;S&#65533;&#65533;&#65533;U&#65533;&#65533;9sg&#65533;&#65533;|P&#65533;=&#65533;&#65533;&#65533;&#65533;c&#65533;R&#65533;\&#65533;&#65533;e&#65533;lQv&#65533;x&#65533;&#65533;t&#65533;&#65533;&#65533;Y_&#65533;&#1668;s&#65533;&#65533;&#65533;S&#65533;&#65533;|0'&#65533;Ok&#65533;&#65533;#&#65533;&#572;@&#65533;n&#65533;z>q+&#65533;&#65533;\?&#65533;&#65533;&#65533;l&#65533;Ck/&#65533;&#65533;&#65533;&#65533;&#65533;(&#65533;)&#65533;&#865;&#860;`H7k;&#65533;&#65533;&#65533;P&#65533;gj4;&#65533;&#65533;&#65533;&#65533;z&#65533;&#65533;:&#65533;tay&#1010;&#3443;&#65533;W F&#65533;&#65533;&#65533;&#65533;&#65533;)LL[l&#65533;&#65533;I&#65533;&#1767;&#65533;)&#65533;&#65533;&#65533;&#65533;&#65533;n&#65533;&#65533;(v&#65533;&#65533;&#65533;d&#65533;&#65533;s&#65533;&#65533;a 9>&#65533;N&#65533;
&#65533;&#65533;&#65533;&#65533;&#65533;JTS&#65533;p&#65533;&#65533;&#65533;7&#65533;&#65533;&#65533;&#727;a/7&#65533;&#65533;Wm&#65533;V&#65533;a&#65533;&#1105;p$1B&#65533;D&#870;&#65533;Or&#65533;&#65533;409
c&#65533;&#65533;D5Kf!
/h&#601;&#65533;(&#65533;&#65533;&#65533;&#65533;w&#65533;f]&#65533;&#65533; >8&#65533;&#65533;J&#65533;&#65533;Q&#65533;@H&#65533;&#65533;&#1281;.&#354;]}&#65533;L&#65533;&#65533;&#65533; 	&#65533;&#1000;{&#65533;&#65533;&#1522;&#65533;&#65533;y&#65533;&#65533;&#65533;&#65533;&#65533;<&#65533;s&#65533;S&#65533;	w`A&#65533;!k&#65533;2&#65533;)&#65533;U&#65533;&#65533;&#65533;&#65533;&#65533;p`l&#65533;&#65533;&#65533;&#65533;&#65533;&#65533;&#65533;t&#65533;1>&#65533;Y0&#1057;&#65533; g&#65533;&#65533;@&#65533;&#65533;KU&#65533;&#65533;&#1133;8s&#65533;asd&#445;&#65533;&#65533;o@&#1821;&#65533;&#65533;L&#65533;&#65533;+&#65533;Q&#65533;&#65533;&#65533;&#65533;&#65533;&#65533;&#65533;&#65533;E5&#65533;GC&#65533;&#65533;&#65533;5&#65533;s,&#65533;M&#65533;&#65533;&#1936;g0!&#65533;&#65533;&#65533;D3m&#65533;W]&#65533; m&#65533;&#65533; &#65533;`&#65533;&#65533;&#65533;P&#65533;&#388;QS&#65533;/2&#65533;&#65533;Omo&#65533;\&#65533;&#65533;U&#65533;&#65533;&#65533;MDe5_&#65533;&#65533;&#65533;&#65533;&#65533;&#65533;&#585;&#65533;a&#65533;>&#65533;&#65533;&#65533;&#65533;(&#65533;&#65533;N&#65533;&#65533;&#65533;&#65533;&#65533;=6A}&#65533;&#65533;&#65533;&#65533;S&#65533;&#65533;y&#65533;&#65533;R&#65533;&#65533;%q&#65533;&#65533;S&#65533;&#65533;Z&#65533;&#2036;]&#1783;&#65533;&#65533;&#65533;h&#65533;&#65533;&#65533;hR&#65533;&#65533;|&#65533;[ %&#65533;&#65533;$ &#65533;&#65533;&#65533;&#1679;&#65533;&#65533;&#65533;.S&#3859;:&#65533;E#a&#65533;E&#65533;&#65533;	n 	&#65533;Y&#65533;~-&#65533;&#65533;	&#65533; &#324;&#65533;=B&#65533;&#65533;&#65533;&#65533;&#65533;&#65533;&#65533;&#65533;V&#65533;&#65533;&#65533;&#65533;&#65533;&#65533;'&#65533;&#65533;&#65533;|,&#65533;l&#65533;&#65533;&#65533;&#65533;&#1917;&#65533;4^&#65533;a&#65533;@&#65533;N%&#65533;&#65533;c&#65533;&#65533;#t@&#65533;&#65533;&#65533;|&#1043;N&#65533;@&#65533;m0&#65533;`h&#65533;|&#65533;&#65533;&#1245;x&#65533;{&#65533;&#65533;)&#65533;y%&#65533;&#1275;&#65533;&#65533;&#65533;;O&#65533;&#65533;I&#65533;&#65533;*&#65533;&#65533;&#65533;P&#65533;c&#1131;&#65533;&#65533;&#65533;&#65533;R&#65533;x&#65533;=&#65533;&#65533;&#65533;&#65533;N> &#65533;&#65533;&#65533;&#65533;i^&#65533;&#65533;>&#65533;P&#65533;&#65533;D&#148;&#65533;&#1564;&#65533;&#65533;&#65533;-&#65533;*&#65533;&#186;Q&#65533;b`&#65533;q&#65533;&#65533;A&#65533;&#65533;]&#65533;U&#65533;&#65533;&#65533;l&#65533;5&#65533;&#65533;&#65533;ML&#65533;9\&#65533;&#65533;&#65533;&#65533;&#65533;&#65533;&#65533;&#65533;u&#65533;&#65533;&#65533;P&#65533;e &#65533;Bf&#65533;h&#65533;S&#65533;&#65533;&#65533;$ &#65533;E}&#65533;O`&#65533;&#65533;&#65533;6&#65533;&#65533;(&#65533;&#65533;*&#65533;&#65533;"&#65533;]&#65533;X&#65533;&#65533;&#65533;r&#65533;L&#65533;0&#65533;&#65533;Q&#65533;$_<&#65533;&#65533;&#65533;!V&#65533;&#65533;&#753;&#65533;i&#65533;&#65533;/m&#65533;$&#65533;&#65533;l&#65533;&#65533;"&#65533;.>&#65533;&#65533;&#65533;&#65533;&#65533;&#65533;6-&#1706;a&#65533;&#65533;&#65533;&#65533;eOl&#65533;&#65533;q&#65533;0&#65533;&#65533;"&#65533;^&#65533;&&#65533;8&#65533;&#65533;&#65533;Q&#65533;4v=&#65533;&#65533;&#65533;1q&#65533;&#65533;1f&#65533;&#65533;!'n&#65533;&&#65533;E&#65533;&#65533;k&#65533;v&#65533;&#65533;&#65533;#&#65533;&#65533;&#65533;`/&#65533; &#65533;Fg&#65533;L&#65533;\&#41102;&#65533;&#65533;&#65533;<nD&#65533;d&#65533;Mb&#65533;&#65533;&#65533;:P&#65533;'&#65533;2&#65533;&#65533;&#65533;&#65533;x&#65533;0&#65533;\+&#65533;&#65533;&#65533;&#65533;&#330;&#65533;H&#65533;Dbs1Ka&#65533;&#65533;4&#65533; p&#65533;&#65533;&#65533;)&#65533;t&#65533;<u&#65533;&#65533;&#65533;&#65533;&#65533;B/&#65533;&#65533;&#65533;~&#65533;17Ee&#65533;m&#65533;P&#65533;t)}t&#65533;_&#65533;*&#65533;&#65533;&#65533;&#65533;&#65533;&&#65533;&#65533;&#65533;2[U&#65533;1`&#65533;&#65533;&#65533;&#65533;&#65533;&#65533;b&#65533;&#65533;&#65533; 1"&#65533;@&#65533;n(&#65533;&#65533;&#65533;&#65533;T&#65533;}0&#65533; *>)J&#65533;&#1574;&#65533;,&#65533;<F&#65533;&#65533;&#65533;&#65533;H&#65533;A&#65533;,A&#65533;&#1120;&#65533;-]&#65533;&#65533;S&#65533;L&#65533;5m&#65533;&#65533;&#65533;rJ&<&#65533;&#65533; &#65533;`&#141;$J&#65533;&#65533;&#65533;9&#65533;F&#65533;G&#65533;>&#65533;&#65533;2&#65533;T&#65533;U&#65533;Zh&#65533;	&#65533;$Z:tYQ&#65533;Ep*&#65533;q&#65533;e&#65533;%P&#65533;@2&#202;&#65533;/&#65533;\&#347;W&#65533;^&#65533;{&#65533;&#65533;&#65533;&#65533;AM&#65533;Fe&#65533;&#65533;pT&#391;&#65533;&#65533;Y&#65533;J&#65533;Z&#65533;F\H&#65533;&#65533;f&#931;&#65533;d&#65533;&#65533;@$&#65533;''&#65533;F&#65533;Z&#65533;&#65533;^"&#65533;&#65533;H&#65533;&#65533;dc&#65533;E
J]&#65533;[w&#65533;]}&#65533;&#65533;SH&#65533;&#65533;W&#65533;_&#65533;K9&#65533;q&#65533;&#65533;0&#65533;[&#65533;t&#65533;=xp&#65533;:&#65533;[ <&#65533;&#1070;}{Iu&#65533;&#65533;g&#65533;&#65533;A&#65533;
&#65533;&#65533;|"H&#10305;&#65533;&#65533;oY,&#65533;\'D8&#65533;&#65533;$&#65533;&#65533;&#65533;&#65533;C&#65533;&#65533;&#65533;&#65533;&#65533;&#65533;&#65533;&#65533;&#65533;@	&#627; &#65533;lX&#65533;2&#65533;&#65533;i&#65533;&#65533;&#65533;&#1056;&#65533;&#65533;D&#65533;0&#65533;&#65533; &#65533;rlB_&#65533;m
	2&#65533;&#65533;#&#65533;&#65533;F&#65533;`&#65533;Q5}&#65533;&#65533;%&#65533;M&#65533;&#65533;p&#65533;Q\Zr ;&#65533;&#65533;&#65533;&#65533;&#65533;P$&#65533;5&#65533;z&#65533;2K&#65533;8&#65533;Q&#65533;*&#65533;&#65533;R%&#1826;HJK3&#65533;s&#65533;&#65533;D&#904;&#65533;i%&#65533;&#65533; &#65533;&#65533;&#65533;@G&#65533;&#65533;&#65533;O&#65533;&#65533;&#65533;&#65533;&#65533;&#65533;dB'&#65533;&#65533;&#65533;3&#1115;&#65533;2B&#65533;&#65533;6&#65533;&#65533;&#65533;?&#65533;&#65533;&#65533;&#65533;>FDA$}*TQO&#65533;&#65533;)&#65533;&#65533;S"&#348;&#65533;&#65533;SUaZ&#65533;`&#65533;&#65533;&#65533;&#65533;7&#65533;&#65533;&#65533;KoE]>&#65533;&#65533;&#65533;W6K@&#65533;i&#65533;1&#65533;UD&#65533;ev&#65533;&#65533;$&#65533;5&#65533;@&#65533;&#65533;&#65533;&#65533;ne&#65533;Ym&#65533;&#1078814;&#65533;6\&#65533;&#65533;&#65533;\s&#845;l&#257;p&#65533;c&#325;&#65533;Qe&#65533;&#65533;x&#65533;&#65533;&#65533;M&#65533;&#65533;WK&#65533;&#65533;&#65533;{&#65533;&#65533;6&#65533;_&#65533;^a&#65533;&#65533;&#65533;&#65533;a&#65533;&#65533;&#65533;7
u&#65533; mb&#65533;7&#65533;&#65533;9&#65533;&#65533;8d&#65533;GN&#65533;K&#65533;%9e&#65533;Wv&#65533;&#65533;[Y&#65533;9f&#65533;&#65533;s&#65533;&#1177;o&#65533;9&#65533;tk&#1465;g&#65533;:h&#65533;&#65533;&&#65533;h&#65533;&#65533;F:i&#65533;&#65533;&#65533;f&#65533;i&#65533;&#65533;&#65533;:j&#65533;&#65533;&#65533;&#65533;j&#65533;&#65533;&#65533;:k&#65533;&#65533;&#65533;k&#65533;&#65533;;l&#65533;&#65533;&&#65533;l&#65533;&#65533;F;m&#65533;&#65533;f&#65533;m&#65533;&#1990;;n&#65533;&#31163;n&#65533;&#65533;&#65533;;o&#65533;&#65533;&#65533;o&#65533;&#65533;<p&#65533;'&#65533;p&#65533;G<q&#65533;g&#65533;q&#65533;&#65533;<r&#65533;'&#65533;&#65533;r&#65533;/&#65533;<s&#875;&#65533;V&#65533;&#65533;?&#1522;&#65533;ZA'}&#65533;?NG=u&#65533;'-&#65533;&#65533;&#65533;V&#65533;&#65533;Z&#65533;g/&#1047;gi&#509;<&#65533;s&#65533;=&#65533;=~>x{'^&#65533;:p&#65533;1y&#65533;g&#65533;y&#30663;>z&#39399;&#65533;z&#65533;&#65533;>{&#65533;&#65533;&#65533;{&#65479;*  !&#65533; Q ,&#65533; X &#65533;&#65533;  &#65533; &#65533;H&#65533;&#65533;&#65533;&#65533;*\&#560;&#65533;C%Q"J&#65533;H&#65533;&#65533;&#331;3j&#65533;&#561;&#65533;&#463; C&#65533;I&#65533;&#65533;&#595;(S&#65533;\y&#65533;&#65533;%Y&#668;I&#65533;&#65533;&#859;8s&#65533;&#65533;&#65533;&#1251;K&#65533;=&#65533;
J&#65533;&#65533;&#1123;HG6&#65533;&#65533;&#65533;&#65533;&#65533;P&#65533;J&#65533;J&#65533;&#65533;T&#65533;6qj&#65533;&#65533;&#1519;`&#202;&#65533;&#65533;&#65533;&#65533;&#490;]&#758;&#65533;&#1753;%&#65533;"D"&#65533;&#65533;x&#65533;&#65533;&#1915;&#1449;&#65533;&#65533;"&#65533;&#65533;&#65533;&#200;e&#65533;&#65533;,&#65533;;~J&#65533;L&#65533;&#65533;&#65533;&#728;3k&#65533;&#825;&#65533;&#65533;&#992;C&#65533;&#65533;&#65533;&#65533;#&#65533;^&#890;&#65533;F&#65533;
)(H@@&#65533;&#65533;&#65533;s&#65533;&#1965;v&#65533;&#65533;'&#65533;>&#571;&#65533;&#65533;&#65533;]}#&#65533;- @&#65533;&#552;S#&#65533;N&#65533;zO&#65533;h&#65533;&#65533;&#65533;&#65533;&#65533;&#65533;&#203;&#65533;O&#65533;&#65533;&#65533;&#65533;&#65533;o'&#1053;&#65533;S&#65533;&#65533;&#65533;&#65533;g&#65533;0&#65533;&#65533;&#65533;&#65533;&#65533;&#65533;&#65533;&#65533;_&#65533;B&#65533;A&#65533;[&#65533;_\&#65533;&#65533;&#65533;6H&#65533;&#65533;&#65533;&#65533;E(X&#65533;&#65533;f&#65533;&#65533;&#65533;M&#65533;&#65533;&#65533; &#65533;&#65533;XB&#65533;=&#65533;&#65533;&#65533;&#65533;&#65533;&#65533;y&#65533;8&#65533;&#65533;(VX!&#65533;4&#65533;VB5&#65533;&#65533;a&#65533;!&#65533;#6)&#65533;T5&#65533;"w<&#65533;8&#65533;&#65533;a&#65533;&#65533;]&#65533;Yfd&#65533;1&#65533;&#65533;&#65533;99Q&#65533;&#65533;&#65533;p&#65533;I&#65533;&#65533;&#65533;&#65533;9i&#65533;0&#65533;yi&#65533;(a&#65533;V&#65533;)gqj&#65533;pw&#1157;f&#65533;I&#65533;&#65533;fx "&#65533;f&#65533;&#65533;&#65533;ihkg&#65533;p&#65533;	'`&#65533;&#65533;&#65533;P&#65533;p&#65533;&#65533;9&#65533;
g&#65533;&#65533;v:&#65533;&#65533;(&#65533;&#65533;h&#65533;&#65533;B&#65533;=ZJ&#65533;lm&#65533;&#65533;&#65533;]&#65533;&#65533;&#65533;jv&#65533;&#65533;:&#65533;&#65533;&#65533;j&#65533;&#65533;&#65533;&#65533;&#65533;&#65533;^(&#48135;)&#65533;&#65533;&#65533;&#1946;A&#65533;&#65533;&#65533;p&#65533;\2&#65533;+s&#65533;&#65533;D&#65533;cYZC&#65533;&#65533;&#1930;+&#65533;&#65533;~&#65533;&#65533;&#65533;&#65533;Ml&#65533;&#65533;b&#65533;.U&#65533;r&#1773;&#65533;&#65533;2;a&#65533;&#65533;&#665;&#65533;&#65533;*&#1914;&#65533;^&#65533;&#1078;&#65533;n&#1147;"|.&#65533;&#65533;Z&#65533;^&#65533;&#65533;&#65533;z[1&#65533;&#65533;6;i&#65533;*&#65533;&#65533; 8Y&#65533;$&#65533;&#65533;i&#65533;L&#65533;&#65533;&#65533;f.&#65533;\&#65533;`&#65533;4u2&#65533;&#618;&#65533;&#65533;G&#65533;&#65533;LE+s&#65533;&#65533;&#65533;l&#65533;bE&#65533;j&#65533;D&#65533;^&#65533;m&#65533;&#65533;K&#65533;&#65533;&#65533;5&#65533;X&#65533;Gg&#65533;S&#65533;&#65533;R&#1332;EO&#65533;,&#65533;
CP]&#65533;&#65533;pw&#65533;&#65533;l&#65533;&#65533;	`&#65533;3&#65533;1&#65533;&#65533;&#468;&#1856;vm&#65533;-&#65533;&#65533;&#65533;&#65533;1&#65533;&#65533;r&#65533;-v&#1295;&#65533;]^{7 &#65533;&#65533;gt2l&#65533;&#65533;L&#65533;&#65533;g&#65533;&#65533;&#4639;z&#65533;&#1631;&#37750;&#65533;&#65533;&#1676;w&#65533;&#65533;&#65533;&#65533;&#65533;&#65533;&#832;&#65533;&#65533;&#65533;q&#65533;&#65533;=yh&#65533;SK&#65533;&#65533;E&#65533;&#65533;&#65533;&#65533;&#65533;&#65533;&#1201;o&#65533;&#65533;&#65533;&#65533;&#65533;&#65533;&#65533;j&#65533;&#65533;q&#65533;&#65533;&#65533;&#65533;Wo}x8&#65533;~&#65533;&#65533;a'&#65533;&#65533;V&#65533;&#65533;&#65533;&#65533;&#65533;&#65533;&#65533;&#65533;Q&#65533;_&#65533;&#65533;&#65533;&#65533;w	;&#65533;q&#65533;&#65533;G&#65533;&#65533;&#65533;B&#65533;&#65533;c&#65533;dr&#65533;&#65533;&#65533; \,s&#65533;&#65533;&#65533;&#65533;:R&#65533;&#65533;m&#65533;^&#65533;K&#65533;&#65533;D&#65533;&#65533;}(r &#65533;&#65533;&#65533;&#65533;w9&#65533;l&#65533;{Q&#65533;&#65533;VR&#65533;&#65533;&#65533;o&#65533;&#65533;&#65533;&#1284;Ai0s+&#65533;?B&#65533;&#1349;>E2&#65533;h&#65533;3&#65533;&#65533;A&#65533;&#65533;&#65533;2&#65533;&#65533;&#942;&#65533;2V&#65533;&#65533;&#65533;j~&#544; v&#65533;ip3"&#976;&#1580;&#65533;0&#65533;&#1310;&#65533;&#65533;&#65533;&#65533;QCq&#65533;&#65533;4BC.&#65533;&#65533;l)&#65533;]&#65533;&#65533;8F&#65533;&#65533;&#803;&#65533;';d&#65533;&#65533;&#65533;H&#65533;XC7&#500;1 &#65533;e&#65533;&#65533;&#65533;&#65533;F:&#65533;u&#65533;"	BT&#65533;O&#65533;&#65533;&#65533;[	%&#65533;&#21647;&#65533;(&#65533;#D&#65533;m&#65533;&#65533; &#65533;y&#65533;!&#65533;l}8&#65533; ~&#65533;X &#65533;&#65533;`&#65533;&#65533;&#65533;5&#921;&#658;x&#65533;&#65533;&#65533;&#174;N&#65533;&#65533;&#65533;\&#65533;riD_&&#65533;|&#65533;\&#65533;2&#65533;&#65533;&#65533;&#65533;&0dC&#65533;&#1364;nz&#65533;:`J&#65533;&#65533;DN<&#65533;&#65533;&#65533;A&#65533;H&#65533;0&#65533;&#65533;*
&#65533;&#65533;&#65533;&#65533;&&#65533;	&#65533;t 4&#65533;&#65533;=v
3&#65533;5&#65533;'&#65533;L&#65533;&#65533;z&#65533;&#1036;&#65533;J&#1045;&&#65533;Y&#65533;V+&#65533;@&#65533;&#65533;&#65533;&#288;@D(&#65533;R&#65533;P&#65533;&#65533;&#65533;W&#65533;"&#65533;s&#65533;B&#65533;V9&#65533;&#65533;C&#546;Q&#65533;@&#1119; eX l3Q&#65533;&#65533;&#65533;&#65533;(MiuVj&#65533;&#180;&#65533;M&#65533;&#65533;W&#1218;&#65533; X'm&#65533;N&#65533;&#65533;S&#65533;uO&#65533;]"&#65533;&#1153;&#65533;6u&#65533;LU*H$&#65533;(&#65533;2|H&#65533;&#65533;\h&#65533;T&#65533;&#65533;4IQ&#65533;X&#1270;N&#65533;R&#65533;'&#65533;Xp&#1008;R.&#65533;i&#65533;[i&#65533;&#65533;&#65533;&#65533;c&#65533;&#65533;&#65533;r&#65533;Z&#893;&#65533;&#65533;m&#65533;&#65533;K&#65533;&#65533;"&#65533;&#65533;&#1392;l&#65533;&#65533;&#615;&#65533;.!GG&#65533;d&#65533;h&#65533;x&#65533;@X&#65533;dgW[&#65533;Ct&#65533;,&#65533;,&#65533;&#65533;Dd&#65533;&#65533;T&#65533; g&#65533;&#65533;&#65533;&#65533;a&#65533;&#65533;DfG4"&#65533;L&#65533;&#65533;&#65533;>%&#65533;Q&#65533;'&#65533;&#65533;&#65533;&#65533;$&#65533;<yz&#65533;j%aG{E&#65533;&#65533;6D>5&#65533;&#65533;&#65533;&#65533;]&#65533;&#23975;&#65533;=&#65533;x&#65533;D&#65533;&#65533;&#65533;&#65533;W_UP	 <&#65533;&#65533;&#1553;NJ&#65533;&#65533;&#667;Z&#65533;&#65533;_&#65533;E&#65533;&#1793;h&#65533;&#65533;&#323;&#65533;JW&#65533;&#65533;T&#65533;&#65533;M&#1397;v;&#65533;&#65533;.&#65533;&#1987;&#65533;u&#65533;&#65533;&#880;&#65533;&#65533;j&#65533;&#65533;&#65533;t&#65533;&#65533;&#65533;&#65533;^8&#65533;<l:&#65533;&#65533;hu&#65533;(&#65533;&#65533;v&#65533;&#65533;g|&#65533;VB&#65533;&#65533;&#65533;9&#65533;&#65533;&#65533;1&#65533;/e0&#65533;&#65533;&#65533;VQ&#65533;&#65533;&#65533;`&#65533;"c;&#65533;_&#65533;1&#65533;e5&#65533;k &#65533;t&#65533;
&#65533;&#65533;&#65533;5S&#65533;&#65533;>Q&#65533;&#65533;&#65533;&#65533;&#65533;&#65533;X&#65533;|ib!?Y&#65533;&#65533;6&#65533;&#65533;l&#65533;&#65533;(8&#65533;&#1137;&#65533;Z&#65533;^&#65533;&#65533;&#65533;Me&#65533;v"y9g&#65533;&#65533;m&#65533;L&#65533;&#65533;&#65533;&#65533;kw'&#65533;&#65533;&#65533;&#65533;&#65533;&&#65533;&#65533;&#65533;&#65533;wmd&#65533;&#65533;yR2 &#65533;&#65533;&#65533;&#461;,&#65533;Z&#65533;Y&#65533;Od^s1 &#65533;;&#65533;&#65533;&#65533;&#65533;i	X&#65533;M&#65533;&#65533;tq{&#65533;9O&#65533;&#65533;X&#65533;&#328;&#65533;2Sg &#65533;&#65533;el&#65533;&#65533;I&#65533;&#65533;&#65533;Mx&#65533;ji&#65533;T&#65533;&#65533;&#65533;&#65533;&#65533;r&#65533;m&#65533;&#65533;<b&#65533;&#65533;&#65533;&#65533;XK&#65533;m&#65533;9*&#65533;sL&#65533;9&#65533;W&#65533;&#65533;&#359;&#65533;]f)&#65533;&#65533;&#65533;&#65533;5&#65533;mEB&#65533;O&#65533;&#65533;a_&#65533;b&#65533;{&#65533;&#65533;&#65533;&#65533;&#65533;&#1794;M&#65533;&#65533;	&#65533;&#65533;&#1068;&#65533; ]&#65533;J&#65533;&#65533;6&#65533;w@&#65533;&#65533;&#65533;^&#65533;\&#65533; yGpEF`&#65533;&#65533;&#65533;&#65533;6&#65533;yj&#65533;Sc8&#65533;'&#65533;7&#65533;mKP&#65533;&#65533;&#65533;&#65533;&#65533;&#65533;w&#65533;&#65533;=&#65533;3&#65533;Cq&#65533;3|)"&#65533;&#65533;O<&#65533;=c&#1852;&#65533;&#65533;4fX&#350;$&#65533;G&#65533;&#65533;&#65533;)6U&#65533;h&#65533;'&#65533;&#65533;w&#65533;:?/v&#65533;&#65533;&#65533;s&#65533;G&#65533;&#65533;&#65533;	&#65533;k&#65533;&#65533;&#65533;&#65533;<&#65533;f&#65533;&#65533;&#65533;&#65533;&#65533;&#65533;&#65533;&#65533;&#65533;&#65533;&#65533;3&#65533;&#65533;&#65533;]b&#65533;Y>&#65533;&#65533;>&#65533;&#65533;&#65533;A&#65533;&#65533;&#65533;&#65533;W38&#65533;&#65533;&#65533;&#65533;&#65533;wz&#65533;&#65533;i&#65533;&#65533;&#65533;&#65533; do&#65533;&#65533;&#65533;&#65533;)&#65533;&#65533;@&#65533;&#65533;TTuC&#65533;&#65533;&#65533;&#65533;k'm>&#65533;&#65533;MB&#65533;/;qQ&#65533;&&#65533;]&#65533;jR&#65533;&#65533;&#65533;7&#65533;a&#65533;j&#65533;&#65533;&#65517;&#65533;&#65533;&#65533;&#877;&#65533;/:I&#995;7&#65533;st&#65533;&#65533;&#65533;&#65533;&#65533;&#65533;&#65533;2&#65533;&#65533;&#65533;<&#65533;&#65533;&#65533;&#65533;n&#65533;&#65533;&#65533;'&#65533;dHh&#65533;&#65533;&#65533;&#65533;uj&#65533;t&#65533;I&#65533;n&#65533;C&#65533;&#65533;&#65533;&#748;&#65533;l?&#65533;F&#65533;&#65533;&#65533;7H&#65533;?ea&#65533;w&#65533;X&#65533;W'&#65533;&#65533;p&#950; &#65533;}&#65533;&#65533;"&#65533;&#65533;[&#65533;&#65533;P&#65533;&#65533;F r&#65533;L&#65533;&#65533;>F&#65533;l&#65533;{4&#65533;@!&#65533;8gU&#65533;}f&#65533;	Ad&#65533;&#65533;&#65533;tB5&#65533;&#65533;z&#65533;3C&#65533;"4&#65533;&#65533;S7&#65533;n&#65533;yL&#65533;1.5&#65533;&#65533;~&#65533;TU&#65533;&#65533;&#65533;&#65533;&#65533;q&#65533;Gy"&#65533;&#1395;~&&#65533;J&#65533;&#65533;|&#65533;Gi&#65533;&#65533;{&#65533;&#65533;&#65533;t;&#65533;&#65533;NQ(&#65533;r&#65533;&#65533;z&#65533;&#65533;tZh=, `&#65533;G'@}&#65533;[&#65533;&#65533;&#65533;&#65533;*&#65533;dp'&#65533;7d/&#65533;&#65533;V?&#1158;ohq&#65533;&#65533;&#65533;&#65533;&#65533;FuH=Hw&#65533;&#65533;&#65533;&#1154;	&#65533;^}&#65533;-&#65533;uHdT|&#65533;S&#65533;.6&#65533;&#65533;&#65533;e&#65533;<&#65533;&#1417;&#65533;&#128;&#65533;&#65533;j+&#65533;yn&#65533;&#65533;A'&#65533;M'_&#65533;%&#65533;F0&#65533;&#65533;&#65533;&#65533;8r&#65533;&#65533;:&#65533;&#65533;a`zGh	Ux&#65533;qNw.&#65533;&#65533;x&#65533;&#65533;2&#65533; &#65533;&#65533;Z6&#65533;&#65533;(%&#65533;f7&#65533;&#65533;&#65533;D@vb&#65533;B$&#65533;&#65533;&#65533;&#65533;t!&&#65533;8&#65533;$&#65533;r&#65533;%u&#65533;&#1100;>!>c&#65533;)&#65533;&#65533;&#65533;?&#65533;&#65533;o&#65533;6#1&#65533;&#65533;Gk&#65533;&#65533;] &#65533;,&#65533;&#65533;,q&#65533;g&#65533;2&#65533;*nre&#65533; 	 D&#65533;nh&#65533;L&#65533;(&#65533;&#65533;(+&#65533;&#65533;&#65533;1&#65533;&#65533;E&#65533;af&#65533; 'G}g40e&#65533;(&>&#65533;&#65533;,&#65533;C&#65533;&#65533;KK&#65533;[g~.&#65533;&#290;-46=X&#65533;F$H&#65533;&#65533;^&#65533;P&#65533;I~&#65533;&#65533;fm&#65533;7&#65533;&#65533;&#1428;<&#65533; &#65533;;@&#65533;E&#65533;H&#65533;&#1784;o&#65533;&#1171;&#65533;&#65533;|&#65533;aY&#65533;&#65533;b&#65533;&#65533; &#65533;DT&#65533;m&#65533;&#65533;7,&#65533;QWa6_iw:&#65533;9d&#65533;,mv&#65533;2&#65533;&#65533;&#65533;&#65533;dY&#65533;&#65533;H&#65533;B&#65533;\e&#65533;i&#65533;EU&#65533;`X&#65533;&#65533;&#261;&#65533;&#65533;d_|&#1623;ci~&#65533;&#65533;&#65533;&#65533;&#65533;/&#65533;&#65533;<&&#65533;?_&#65533;:b&#65533;~	d@0kQ@&#65533;&#65533;^&#65533;w&#65533;&#148;&#65533;vrN!~8&#65533;&#65533;
&#1627;&#65533;&#65533;&#65533;ez&#65533;21&#65533;&#65533;<I&#65533;iu:g&#65533;)(1&#65533;t3o`&&#65533;&#65533;C&#65533;&#65533;,~&#65533;7&#65533;4)j&#65533;&#65533;hcRG&#65533;&#65533;&#65533;|&#65533;u&#1562;&#65533;&#65533;&#1698;&#65533;&#65533;+(&#1553;v&#65533;m&#65533;H&#65533;M&#65533;j&#65533;&#65533;&#65533;&#65533;+H&lS&#65533;Eaa&#65533;&#65533;-jr&#65533;&#65533;&#65533;"&#65533;rAg?&#65533;cR&#65533;)&#65533;&#65533;Y&#65533;	&#65533;asr}T8;&#65533;&#65533;&#65533;&#65533;&#1621;&#1566;	'&#473;S&#65533;&#65533;&#65533;x&#65533;e&#65533;	|&#65533;XW&#65533;&#65533;&#65533;&#65533;|&#65533;'iJ'p&#65533;&#65533;gbC&#65533;&#65533;&#65533;&#65533;Z	&#65533;A$&#65533;&#65533;&#65533;}&#65533;&#65533;&#65533;#&#65533;2&#65533;Y~&#65533;wh&#65533;&#598;&#65533;Q^Sf{qwR4&#65533;&#65533;3_&#65533;~&#65533;9Bz#Er&#65533;&#65533;#&#65533;.&#65533;&#65533;UL&#65533;7x8-*&#65533;&#65533;&#65533;&#65533;&#65533;2Z&#65533;&#65533;&#65533;hq,&#65533;&#65533;&#65533;&#1634;&#65533;&#65533;qw&#65533;+>)&#65533;&#65533;u&#65533;&#289;y&#389;h{ 
&#65533;l&#65533;Vz&#65533;&#65533;&#65533;K&#65533;J&#65533;y&#65533;f;w&#65533;?i|&#65533;&#65533;&#65533;&#65533;vYZ&#65533;A&#65533;&#65533; F&#65533;J&#65533;&#65533;&#65533;&#65533;C&#65533;"&#65533;8s&#65533;$%&#65533;&#65533;z &#1319;2:&#65533;&#65533;	&#65533;&#1093;&#65533;'&#65533;&#65533;&#65533;_b&#65533;H&#65533;x^bz&#65533;&#65533;&#65533;&#65533;*&#65533;&#65533;&#65533;&#65533;&#65533;'&#65533;&#65533;\&#65533;9G&#65533;&#65533;&#65533;q&#65533;	&#65533;v5&#65533;&#65533;*&#65533;L&#65533;&#65533;&#65533;s!I1&#65533;8Z&#65533;&#65533;s&#65533;7H &#65533;Gy)&#65533;&#65533;6&#65533;&#65533;d&#65533;'q&#65533;&#65533;&#65533;p&#65533;&#65533;j}E&#65533;K&#65533;&#65533;E&#65533;j&#65533;$&#65533;:&#65533;07&#65533;y'3&#65533;vb&#65533;&#65533;&#65533;&#65533;j2%h8A&#65533;&#65533;&#65533;u&#65533;A&#65533;#F&#65533; &#65533;&#65533;Q&#1263;&#643;&%aI&#65533;&#65533;~&#65533;&#65533;&#65533;&#65533;&#65533;>)&#65533;&#2009;&#65533;T*_&#65533;Z&#65533;&#1285;&#65533;&#65533;&#65533;&#65533;2&#65533;&#65533;>	?$&#65533;&#65533;&#65533;&#1672;&#65533;ip&#65533;&#65533;y	f5&&#65533;(+&#65533;&#65533;&#65533;e&#1586;#&#65533;;&#65533;a8&#65533;q4&#65533;&#65533;&#559;&#65533;&#65533;22&#65533;/&#65533;&#65533;|r&#65533;&#65533;)HJ;:
&#65533;S'*&#65533;&#65533;Fe&#553;&#65533;i&#16488;H&#65533;&#65533;&#65533;3&#65533;&#65533;&#65533;U&#65533;R&#65533;&#65533;VIG8
#&#65533;s&#65533;q&#65533;&#65533;&#65533;{&#65533;f&#1735;&#65533;&#65533;z@S[&#65533;&#65533;J&#65533;!&#65533;'4&#65533;v`&#65533; *&#65533;&#65533;&#65533;Dk|&#65533;<&#65533;R&#1609;&#65533;&#65533;+&#65533; &#65533;l&#65533;&#65533;Z0(&#65533;T&#65533;&#65533;&#65533;}&#65533;85&#65533;f<&#65533;W&#65533;*&#65533;H&#65533;4&#65533;&#65533;):`&#65533;:&#65533;3-!&#65533;&#422;&#65533;&#458;~&#65533;x&#65533;I&#65533;&#65533;k&#65533;&#65533;&#65533;	&#65533;@&#65533;&#65533;!&#65533;&#65533;&#65533;}&#65533;&#65533;&#65533;e&#65533;	&#65533;&#65533;G&#65533;6&#65533;&#65533;O$	&#65533;-&#65533;lc&#65533;F3tK&#65533;&#65533;uS&#65533;%&#65533;L&#65533;&#65533;&#65533;Y!&#65533;B:X&#65533;(&#65533;&#65533;&#65533;&#65533;&#65533;&#65533;@z>&#65533;K&#65533;&#65533;:&#65533;&#65533;&#65533;&#65533;,l`&#65533;&#65533;Z&#65533;%d&#65533;H&#65533;&#65533;&#65533;&#1085;"&#65533;Y26&#65533;&#65533;&#1279;Jt&#65533;&#65533;3&#65533;&#65533;[&#65533;.*ys&#65533;&#65533;cj&#65533;^`&#65533;H&#65533;V&#65533;&#65533;,t?lc15&#65533;.&#65533;&#65533;_t&#65533;&#65533;&#65533;&#65533;&#65533;3&#65533;&#65533;<8&#65533;&#65533;
&#65533;&#65533;"'L&#65533;&#65533;&#65533;X&#65533;&#65533;&#65533;&#65533;&#65533;&#65533;"X\&#1258;7&#65533;@L;z&#65533;
Q&#65533;	*&#65533;&#65533;&#65533;&#65533;+&#65533;fz&#65533;(&#65533;&#65533;&#65533;dF&#1132;&#65533;&#65533;P&#65533;[&#65533;y&#689;6&#65533;&#65533;B&#65533;W&#65533;l&#65533;mdb,&#65533;D&#65533;&#65533;&#65533;&#65533;&#65533;fGQy&#65533;&#65533;E&#65533;&#65533;&#65533;&#65533;&#65533;BL	^&#65533;r&#65533;z&#65533;&#65533;&#65533;&#65533;8&#223;&#65533;N	&#65533;&#65533;&#65533;&#65533;in&#65533;;&#65533;&#65533;E&#65533;&#65533;&#65533;&#141;&#65533;&#65533;&#65533;e&#65533;J&#65533;&#65533;qW&#65533;%6&#65533;&#65533;&#65533;&#65533;&#65533;&#65533;8F&#65533;(Q&#65533;&#65533;CdX&#65533;-&#65533;&#65533;l&#65533;&#65533;&#65533;&#65533;&#65533;&#65533;&#65533;&#65533;O&#65533;[i&#65533;C&#65533;&#65533;&#65533;&#65533;&#65533;3&#65533;D&#28955;&#65533;&#65533;&#65533;&#65533;&#65533;]&#65533;4&#65533;&#65533;&#65533;&#65533;&#65533;G&#65533;c&#784;	&#65533;&#65533;&#65533;U{l&#65533;R&#65533;|v &#65533;X&#65533;Z&#65533;&#65533;^9&#65533;&#65533;&#65533;+ &#65533;&#65533;&#65533;&#65533;&&#65533;&#65533;&#1325;n&#65533;&#65533;&#65533;	&#65533;8&#65533;&#65533;&#65533;\&#65533;&#65533;,&#569;&#65533;&#1908;&#23222;&#65533;&#65533;&#835;!&#65533;&#65533;v&#1455;&#65533;bo&#65533;&#65533;]&#65533;L&#65533;'^&#65533;I&#65533;&#65533;&#65533;&#65533;P&#65533;&#65533;&#65533;&#65533;l&#65533;&#65533;&#65533;&#65533;K&#65533;&#65533;q	Q&#65533;&#65533;&#65533;c &#65533;N&#65533;r`y6&#65533;&#65533;AZ&#65533;<]+QQ&#65533;&#65533;&#1759;7[l"&#65533;&#65533;&#65533;&#65533;&#65533;&#65533;&#65533;1%m&#65533;I&#65533;&#65533;4&#65533;&#306;&#65533;&#588;&#65533;`&#65533;&#65533;,&#65533;n&#65533;&#65533;+&#65533;&#65533;&#65533;&#65533;&#1639;&#65533;&#65533;&#252;=&#65533;&#65533;,&#65533;&#65533;&#65533;e&#65533;3&#65533;r&#65533;R&#65533;&#65533;O`S&#65533;&#65533;&#65533;&#65533;&#65533;4 L&#65533;2&#65533;&#1132;<0&#45737;&#65533;&#65533;dp%s&#65533;}S@&#521;a*&#65533;&&#65533;&#65533;&#65533;xz&#65533;1&#1180;&#65533;&#65533;q&#65533;&#65533;~`$&#65533;&#65533;&#65533;&#65533;}8t&#65533;&#65533;&#65533;&#65533;*&#65533;'&#65533;&#65533;x&#65533;h&#65533;&#65533;"&#65533;&#65533;&#65533;&#65533;&#28378;&#65533;a&#592;&#65533;06&#65533;&#1495;&#878;E&#65533;&#1092;&#65533;	&#65533; m&#65533;&#65533;;&#65533;d&#65533;-&#65533;]&#65533;8&#65533;&#65533;&#65533;QaR&#65533;&#65533;-.`| &#65533;&#65533;&#65533;&#65533;s1&#65533;`&#65533;&#1965;&#65533;&#65533;cY&#65533;!&#65533;&#65533;#&#65533;c&#65533;&#65533;
&#65533;.&#65533;| &#65533;j&#65533;
s&#65533;&#65533;&#65533;a&#65533;B&#65533;&#65533;&#65533;]&#1866;}&#1895;M&#65533;-&#65533;&#65533;&#65533;DV&#65533;&#65533;&#65533;!&#65533;I&#65533;&#65533;&#65533;q&#65533;&#65533;5QP]&#65533;	&#65533;&#65533;&#65533;4&#65533;&#65533;&#65533;&#669;&#65533;!_&#65533;&#65533;&#65533;Up&#65533;&#65533;&#65533;u&#65533;`&#65533;l&#65533;=&#65533; N!&#65533;&#65533;q&#65533;&#65533;&#65533;Q[&#65533;&#65533;&#65533;&#65533;&#65533;
&#65533;&#65533;"&#65533;-k@&#65533;f&#65533;&#65533;h&#65533;[6&#65533;&#65533;&#65533;(c[-&#65533; 6&#65533;w&#65533;&#65533; &#65533;3d&#65533;1&#65533;;&#65533;&#65533;&#65533;&#65533;&#65533;&#65533;&#65533;&#65533;97&#65533;G&#65533;&#65533;&#65533;&#65533;&#65533;CV&#65533;[&#65533;?&#65533;a&#65533;Z&#32417;&#65533;=G&#65533;&#65533;&#2640;
&#65533;R&#65533;&#65533;<h&#65533;&#65533;&#65533;.&#65533;&#65533;rZq^e&#65533;$&#65533;L|2&#65533;&#65533;&#65533;&#65533;&#65533;&R&#65533;&#65533;&#65533;&#65533;&#65533;&#65533;&#65533;g&#65533;&#65533;&#65533;.&#1256;<&#65533;~&#65533;&#7871;&#65533;mO~&#65533;&#65533;&#65533;&#65533;i6b&#63081;&#65533;&#65533;}+iR&#65533;gn~p@&#65533;&#65533;&#65533;N&#65533;*&#65533;&#65533;2&#65533;&#65533;&#65533;F&#65533;&#65533;&#494;Yk,`5&#65533;&#65533;&#65533;&#65533;f&#65533;&#41726;&#1427;d&#65533;4&#65533;t&#65533;r&#65533;&#65533;&#65533;&#65533;&&#65533;&#65533;6^(J&#65533;G&#65533;&#65533;M&#65533;&#65533;?&#65533;&#65533;&#44318;&#65533;&#1509;]&#65533;&#65533;&#65533;&#65533;c&#65533;0&#65533;5&#65533;<&#65533;&#65533;&#65533;+&#65533;>F&#65533;_0T&#65533;&#65533;&#65533;&#65533;i&#65533;	&#65533;&#65533;&#65533;M&#65533;&#65533;2&#65533;w^&#65533;&#65533;&#65533;&#65533;&#65533;0&#65533;&#65533;&#65533;)&#65533;m&#65533;&#571;&#65533;&#65533;c&#65533;5&#65533;&#65533;&#65533;&#65533;&#65533;M&#65533;&#65533;p&#65533;&#65533;|&#65533;
&#65533;&#65533;&#65533;&#65533;^&#65533;&#65533;&#65533;&#65533;Z&#711;&#65533;G&#65533;#9&#65533;&#65533;&#337;&#65533;&#65533;&#65533;&#65533;
&#65533;&#65533;~b/&#65533;&#65533;0
}0ho&#65533;go'&#65533;(<&#65533;&#65533;Om&#65533;?NM.&#65533;#&#65533;:&#65533;&#65533;&#65533; &#12222;	&#65533;&#65533;&#65533;k&#65533;&#65533;&#65533;&#65533;&#1449;&#65533;<x&#65533;&#65533;v&#65533;v$&#65533;&#65533;B
y&#65533;&#65533; &#65533;%&#65533;&#1603;&#65533;&#65533;g&#65533;&#65533; &#65533;_&#65533;&#65533;r&#65533;&#65533;&#65533;&#65533;&#65533;&#65533;n&#65533;<&#65533;&#65533;&#65533;	&#65533;&#65533;&#65533;&#65533;
&#65533;&#65533;&#65533;e&#65533;&#65533;&#65533;o&#65533;&#65533;c&#65533;&#65533;&#65533;&#65533; &#65533;Y&#65533;&#65533;N8y&#65533;&#65533;~l&#65533;&#65533;r
5&#65533;<~&#65533;&#65533;	b&#65533;&#65533;1
!A&#65533;&#65533;&#65533;Q&#65533;&#65533;&#65533;	-$#zn&#65533;&#65533;&#65533;&#65533;&#65533;&#65533;&#65533;&#65533;&&#65533;&#65533;N&#65533;&#65533;o&#65533;&#65533;&#65533;Ocr&#65533;$&#65533;&#65533;&#65533;?&#65533;&#65533;&#65533;6&#65533;&#65533;o&#65533;&#65533;&#65533;&#65533;&#65533;&#65533;&#65533;&#65533;&#65533;&#65533;"&#65533;(7&#65533;es&#65533;&#65533;;&#65533;&#65533;&#65533;&#65533;2a&#65533;&#1406;,x&#65533;&#65533;&#65533;&#65533;&#65533;&#65533;W&#65533;"BR&#65533;&#1789;P&#65533;&#65533;&#65533;&#65533;&#65533;>&#65533;&#65533;:a&#65533;&#65533;@	&#65533;O&#65533;&#65533;&#65533;&#978;&#65533;ed&#65533;&#65533;]&#65533;&#65533;_&#65533;&#65533;#&#65533;&#65533;j_&#65533;&#65533;&#65533;p&#65533;&#65533;o&#65533;&#65533;&#65533;&#65533;e6&#65533;&#65533;&#65533;&#65533;&#65533;&#65533;
&#65533;o&#65533;&#65533;_&#65533;<N&#65533;&#65533;o&#65533;<^&#65533;&#65533;>&#65533;&#65533;o&#65533;Q&#65533;&#65533;&#65533;&#65533;=e&#65533;&#65533;&#65533;&#65533;?&#65533;&#65533;&#65533;`&#65533;&#65533;?~P&#65533;&#65533;&#65533;o&#65533;&#65533;&#65533;&#65533;o&#65533;&#65533;~@&#65533;&#65533;o&#65533;&&#65533;&#65533;/ !&#65533; P ,&#65533; X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J&#65533;`&#65533;	H&#65533;(&#65533;&#180;&#65533;&#1255;P&#65533;J&#65533;J&#65533;&#65533;&#1387;X&#65533;j&#65533;&#693;&#65533;&#1519;`&#202;K&#65533;&#65533;Y&#65533;K&#1194;-&#65533;6-&#65533;&#65533;&#65533;K&#65533;&#65533;&#1915;x&#65533;&#65533;&#65533;&#759;&#65533;&#1333;ms&#65533;k&#65533;&#6400;&#65533;*^&#824;&#65533;&#65533;5HVZ8&#65533;&#65533;&#728;3k&#65533;IAr&#65533;&#672;&#65533;&#65533;M&#65533;&#65533;&#65533;&#1256;S&#65533;&#65533;&#65533;&#65533;&#65533; q/YM&#65533;&#65533;&#65533;&#1784;s&#65533;n8&#65533;&#65533;&#65533;kuN&#65533;&#65533;&#65533;&#65533;Nj&#65533;M &#65533;l&#65533;&#1059;K&#65533;N&#65533;&#65533;&#65533;$h>d&#65533;&#65533;&#65533;&#65533;&#65533;&#65533;\&#65533;&#65533; l&#65533;&#1259;_&#65533;&#65533;&#65533;&#65533;&#65533;'&#65533;N&#65533;&#65533;&#65533;&#65533;&#65533;&#65533;&#65533;-A&#65533;a&#65533;&#65533;(&#65533;&#65533;&#65533;&#65533;&#65533;&#65533;5&#65533;&#65533;W&#65533;&#65533;F(aT&#65533;&#65533; 
&#65533;g&#1028;v&#65533;a}-&#65533; l-h&#65533;&#1929;(&#65533;HTy&#65533;- C&#65533;~(&#65533;4&#1958;Pd
&#65533;&#65533;&#65533;&#65533; &#65533;&#65533;&#65533;@&#65533;P&#65533;&#65533;hYAA&&#65533;&#65533;b)&#65533; &#65533;&#65533;!ud&#65533;LVi&#65533;]SN&#65533;&#65533;B6&#65533;@Py&#65533;d&#1429;&#65533;D["&#65533;&#65533;-&#65533;&#65533;he&#65533;)gYYR&#65533;eid&#65533;-&#1920;&#1564;&#65533;&#65533;&#1369;9&#65533;@&#65533;&#65533;BqgZ&#65533;!&#65533;A&#65533;&#65533;&#65533;&#1056;&#65533;&#65533;V&#65533;&#65533;Z+&#65533;&#65533;&#65533;	d&#1065;&#65533;6&#65533; &jA&#65533;&#22486;&#65533;&#65533;&#65533;S&#65533;&#65533;`&#166;&#65533;^&#65533;&#65533;,t&#65533;V&#65533;&#65533;&#65533; x)[&#65533;+&#65533;e2&#65533;&#65533;&#1323;@j`ydB&#65533; D&#611;e&#65533;Vdb&#382;&#65533;)&#65533;t&#65533;&#1319;?&#65533;J&#65533;{&#65533;&#182;&#65533;*&#65533;&#65533;&#65533;LL&#65533;&#65533;&&#65533;#&#65533;+&#65533;&#65533;&#65533;&#65533;&#65533;&#65533;&#65533;&#65533;&#65533;&#65533;D_G>&#65533; &#65533;&#65533;d&#65533;&#65533;F&#65533;&#65533;&#65533;&#65533;:&#65533;&#65533;%&#65533;ER&#65533;&#65533;&#65533;.&#65533;&#65533;&#65533;&#65533;P&#65533;&#65533;&#1424;&#65533;	+l&#65533;$&#2011;(`&#65533;&&#65533;&#65533;&#65533;P&#65533;0&#1735;&#65533;&#65533;" r&#65533;"&#65533;&#65533;,b&#65533;\&#1054;p&#65533;'*e&#65533;l4u&#65533;&#1676;&#65533;&#65533;	&#65533;&#65533;&#65533;&#65533;&#65533;&#65533;&#65533;&#65533;&#65533;/u&#65533;]&#65533;Rox&#65533;&#65533;&#65533;%&#65533;&#65533;&#65533;8;&#65533;01&#65533;&#65533;&#65533;&#65533;J&#806;&#65533;e&#65533;&#65533;&#65533;&#65533;&#1077;
&#65533;&#450;-&#65533;&#65533;&#65533;x&#65533;K&#65533;m&#65533;&#65533;]/&#65533;-&#65533;pr&#65533;l7&#65533;M&#2029;3C&#65533;$&#238;&#65533;jq&#963;W~&#1689;E&#65533;@3T$t&#65533;y&#1546;&#65533;&#65533;m&#65533;&#65533;&#65533;(]^&#65533;&#65533;&#65533;m&#65533;&#65533;i&#65533;xpT&#65533;&#65533;&#65533;&#65533;&#65533;z&#65533;&#65533;wp6D&#65533;/&#65533;&#65533;<U&#65533;&#65533;>v&#65533;MQ>Wb&#65533;&#65533;	&#65533;Z?&#65533;&#65533;-&#65533;&#65533;&#65533;#&#1005;&#65533;c&#65533;&#65533;&#65533;&#65533;gA&#65533;r&#65533;6&#65533;&#65533;&#65533;&#65533;r&#65533;8&#65533;&#65533;{&#65533;3&#65533;&#65533;&#896;o^&#65533;Qi&#65533;&#1331;&#65533;&#65533;8&#65533;Z&#65533;h'?&#65533;&#65533;lVo&#65533;_`VV&#65533;&#65533;&#65533;m&#65533;&#65533;Z&#65533;&#468;&#65533;&#65533;o~&#65533;&#65533;&#65533;ph#B"x=L	~,&#65533;rP %&#65533;l`&#65533;Q&#65533;&#65533;8<&#65533;	/x&#65533;&#65533;}{&#65533;Z&#65533;$ &#65533;&#65533;s(3P&#65533;&#65533;&#65533;&#1033;&#65533;&#65533;&#65533;&#65533;&#65533;C&#65533;&#65533;ug&&zq3&#65533;&#65533;&#65533;&#65533;&#65533;&#65533;l&#65533;a&#65533;+&#65533;&#65533;#&#65533;&#65533;nr&#65533;&#65533;&#65533;&#29209;&#65533;&#65533;v;c&#65533;&#65533;E49.&#65533;ql&#65533;&#65533;(D:&#65533;1&#65533;&#65533;&#65533;&#65533;RF&#65533;*L&#891;&#65533;&#1890;&#65533;&#65533;mQ&#65533;f9&#65533;&&#65533;1t&#65533;&#768;&#65533;&#65533;&#65533;&#65533;&#65533;&#65533;QJ&#65533;&#65533;&#65533;$&#65533;DBk&#65533;U&#65533;(}&#65533;&#65533;&#65533;&#65533;&#65533;W&#65533;P*UY&#65533;-&#65533;&#65533;~&#65533;t&#65533;@4KF&#65533;&#903;|&#275;&#65533;&#65533;6&#65533;0k&#65533;&#65533;i07Q1&#65533;&#65533;&#65533;`&#65533;&#65533;&#65533;&#65533;y&#65533;),\&#65533;&#65533;&#65533;$0
&#65533;IF&#65533;&#65533;-&#65533;&#65533;E"&#65533;	&#65533;&#65533;S&#65533;&#973;&#65533;{&#65533;_XFh&#65533;N&#65533;&#65533;->&#65533;S'&&#65533;$P&#65533;Xs&#65533;&#65533;&#65533;&#65533;&#65533;&#1030;J&#65533;P8&#65533;&#65533;&#65533;&#65533;([&#1970;+&#65533;&#65533;&#65533;&#65533;VK&#65533;6D/[\&#65533;&#1042;.&#65533;]&#65533;L&#1314;&#65533;N&#65533;&#65533;&#65533;bd&#65533;&#65533;4&#65533;&#1532;&#65533;1&#65533;h/u&#65533;&#65533;rj&#65533;07&#65533;R&#65533;	<&#65533;0G8(N3&#65533;&#65533;L&#65533;&#65533;&#65533;id&#65533;&#65533;&#65533;Zd&#65533;&#65533;i@M&#65533;U&#65533;&#65533;&#65533;&#65533;&#65533;&#65533;&#65533;&#65533;U &#65533;&#65533;Ok&#65533;&#65533;&#65533;&#65533;Qu&#65533;&#65533;)+Xw&#65533;&#65533;&#65533;&#65533;&#65533;&#65533;&#65533;v &#1269;.&#65533;&#65533;5&#65533;&#65533;Rk&#65533;&#65533;n%"gm&#65533;&#65533;p:&#65533;&#65533;&#65533;&#65533;&#65533;KY&#65533;Au&#65533; VKP$&#65533;0hpmhS&#65533;:&#65533;&#65533;&#65533;R&#65533;^E&#65533;&#1710;&#128;%&#513;[}JZ&#65533;&#65533;&#65533;&#65533;&#65533;hkw&#65533;?}&#65533;&#65533;dD$&#65533;\9&#65533;&#1540;&#65533; >&#65533;&#65533;(o&#65533;&#65533;<%6&#65533;kTW&#65533;&#65533;&#65533;T&#65533;&#65533;&#65533;&#878;wv&#65533;&#65533;&#65533;&#65533;t&#631;L&#65533;&#65533;M/&#65533;r&#65533;&#65533;	(v&#65533;&#65533;&#65533;&#65533;~&#65533;IX&#65533;L&#65533;b&#65533;\&#65533;&#65533;&#65533;(&#65533;&#65533;&#65533;Z4C&#65533;&#65533; &#65533;3&#65533;&#65533;T&#65533;&#65533;&#65533;l&#65533;&#65533;&#65533;&#65533;&#65533;&#65533;&#65533;db&#65533;&#65533;8&#65533;&#65533;&#65533;&#65533;&#65533;&#65533;&#65533;&#65533;&#65533;&#65533;^&#65533;zuP&#65533;=&#65533;%&#65533;$&#65533;&#65533; &#65533;q&#65533;&#65533;a&#65533;&#65533;@&#65533;.&#65533; &#65533;&#65533; 	&#65533;&#65533;&#65533;&#65533;ZM6&#65533;:&#65533;&#65533;T*f&#65533;&#65533;&#65533;/|&#65533;m&#65533;5&#65533;I@&#65533;x&#65533;<~&#65533;&#65533;}&#65533;cI&#65533;7h&#65533;5[&#65533;O{d&#65533;&#65533;&#65533;J&#65533;0`^&#65533;d|&#65533;&#65533;&#65533;Q&#65533;&#65533;
:se_eY]&#65533;&#65533;Sp&#65533;&#65533;~0&#65533;&#65533;m	&#65533;&#65533;&#65533;*&#65533;X&#65533;S&#65533;&#65533;&#65533;`9u&#65533;&#65533;/D&#65533;)2&#65533;)hxE&#65533;&#65533;&#65533;W&*&#65533;&#65533;gfK-&%-&#65533;&#65533;&#65533;&#1482;&#65533;h&#65533;&#1848;&#65533;uN&#65533;&#65533;z&#65533;j&#65533;&#65533;&#65533;&#65533;S&#65533;&#65533;&#65533;-&#65533;&#65533;#&#65533;~&#65533;&#65533;&#65533;&#65533;&#65533;&#65533;&#65533;[&#65533;&#65533;T&#65533;&#65533;v&#65533;~d 
&#65533; \&#65533;c&#65533;&#65533;&#65533;k0&#215;q&#65533;v	:&#65533;3&#65533;@_3I&#502;c&#65533;nWh83&#65533;#;P&#65533;u&#65533;i'&#65533;&#1471;/&#65533;rM&#65533;@&#65533;&#65533;&#65533;&#65533;A&#65533;O&#65533;&#1776;&#158;&#65533;<&&#65533;y&#65533;2&#1380;3<&#65533;(hG&#65533;&#1940;&#65533;ui&#65533;&#65533;&#65533;N&#65533; &#65533;;&#65533;&#65533;&#65533;;&#65533;&#641;{&#65533;&#65533;>8&#65533;&#65533;<;E&#65533;&#65533;&#65533;&#65533;8^'&#65533;x{&#65533;&#1939;&#65533;&#65533;&#65533;v&#1997;u&#65533;&#65533;J&#65533;&#65533;@&#65533;&#65533;7 &#65533;p&#65533;
&#65533;&#65533;|&#65533;Cz i&#65533;c9&#65533;z&#65533;(W&#859;&#65533;S&#65533;]&#1886;wG&#65533;}&#65533;=I&#65533;&#65533;&#65533;P&#65533;SX&#65533;xA]&#65533;&gvn>&#65533;Yg&#65533;&#65533;o<"&#1707;&#65533;m&#65533;#a&#65533;&#65533;L&#65533;&#65533;WBD4&#65533;&#65533;&#65533;&#65533;Z17/&#65533;/l{@\&#65533;b!&#65533;&#1757;&#65533;W&#192;&#65533;&#65533;&#65533;5&#65533;L&#65533;<&#65533;Wg&#10123;&#65533;&#65533;&#65533;&#65533;Bd&#65533;&#65533;&#65533;3&#65533;&#65533;&#65533;/A>&#65533;&#65533;&#65533;@&#65533;Wn&#65533;P;&#65533;g&#65533;(&#65533;d~&#558;eX&#65533;E&#65533;&#65533;&#18834;&#65533;&#65533;&#65533;z&#65533;&#65533;&#65533;&#65533;&#550;&#65533;&#65533;kO.hK{bY&#2042;&#65533;/&#65533;&#65533;c&#65533; Y/p&#65533;z&#65533;&#65533;&#65533;&#65533;&#65533;+&#65533;&#65533;&#65533;L K&#65533;rD&&#65533;no9;c&#65533;;W&#65533;H&#65533;>c_&#65533;&#65533;'&#65533;4&#65533;&#65533;#G&#65533;P&#65533;Dn&#65533;MZ.q&#65533;]&#65533;Ww&#65533; &#65533;f|&#65533;t&#65533;8@k&#65533;f&#65533;Dr]&#65533;&#65533;M&#65533;C/]&#65533;y&#65533;[`&#65533;s / f&#65533;7\q8&#65533;z&#65533;&#65533;i(l&#65533;Q#H<&#65533;&#65533;'{&#65533;St&#65533;7Uvy&#65533;am&#65533;WT&#65533;gh&#65533;&#65533;9Gr&#65533;f<&#65533;-&#65533;\&#65533;&#65533;~	}D&#65533;h&#65533;Wc% [d&#65533;c&#65533;&#65533;&#65533;&#65533;(&#65533;W|&#65533;&#65533;tS>b"&#65533;&&#65533;4&#65533;&#65533;&#65533;:&#65533;&#65533;&&#65533;G&#65533;&#65533;0&#65533;x&#65533;&#65533;2hzX@&#65533;&#65533;&#65533;RL&&#65533;xw&#65533;&#65533;N&#65533;}Hv&#65533;&#65533;.v$ts&#65533;&#519;&#65533;F&#65533;&#65533;m!@X&#65533;B&#65533;x&#65533;q&#65533;7&#65533;z&#65533;&#65533;b&#65533;~^2~3&#65533;k&#65533;&#65533;#X&#65533;&#65533;9pA&#65533;&#65533;~h&#65533;&#65533;&#65533;&#65533;&#65533;&#65533;+Xl5&#65533;&#65533;g3&#65533;zvxA&#65533;UiglJ&#65533;&#65533;&#65533;&#65533;&#65533;&#65533;xxO4F&#65533;&#65533;&#65533;Dv&#65533;SUS&#65533;%W&#65533;&#65533;2&#65533;&#65533;nJ@L&#65533;&#65533;&#65533;&#65533;&#65533;V&#65533;fp&#461;cV&#65533;,&#65533;&#65533;^&#65533;."7r&#65533;&#65533;uQyC5s5&#65533;@_#&#65533;v&#65533;~&#65533;&#65533;&#65533;&#27146;&#65533;&#65533;_&#65533;r[g&#65533;o&#65533;&#1487;&#65533;&#65533;&#65533;&#65533;&#65533;&#1574;&#65533;L&#65533;1&#65533;&#65533;&#65533;&#65533;&#65533;`H&#65533;%&#65533;S&#65533;x&#65533;&#65533;&#65533;!&#65533;&#65533;&#65533;&#65533;&#65533;&#65533;&#65533;&#65533;&#65533;&#65533;&#65533;&#65533;&#65533;&#65533;(&#65533;&#65533;RR&#65533;&#65533;N&#65533;&#65533;&#65533;&#65533;2:&#530;&#65533;(y9OO&#65533;~[&#65533;&#65533;}&#65533;HZ&#1414;&#1815;&#65533;u&#65533;:&#65533;qw &#65533;vD&#65533;ow&#1288;X&#65533;&#65533;(N&#65533;8&#65533;#c3&f&#65533;GYf&#65533;&#65533;W&#65533;mVi0&#65533;T&#65533;2jKB&#65533;D1&#38256;&#65533;UqO&#65533;f[&#65533;&#65533;&#65533;hO#&#1220;Ph&#65533;o9"P&#65533;&#65533;&#65533;9tP9P`@Mq&#65533;22&#65533; &#65533;;&#65533;C&#65533;-@F&#65533;&#65533;s&#65533;>S= &#65533;&#65533;&#65533;@%&#65533;l6k= -"@&#65533;v&#65533;X&#7705;&#65533;T&#65533;&#65533;	&#65533;&#65533;&#65533;qA u&#65533;h8&#65533;)&#65533;&#65533;Bf9[&#65533;$8&#65533; M&#65533;`z&#65533;+ &#65533;}e&#65533;&#65533; &#65533;&#65533;z&#65533;&#65533;&#65533;&#65533;b&#65533;&#65533;&#65533;s&#65533;&#65533;,&#65533;&#65533;&#65533;#&#65533;&#65533;Ri&#65533;&#65533;Be&#65533;&#65533;+9>&#65533;xv&#65533;8&#65533;)IlQ&#65533;&#65533;&#65533;z&#65533;9+zx2&#65533;&#65533;&#65533;&#65533;&#65533;I/c'&#65533;&#65533;1aS&#65533;&#65533;8&#65533;{#&#65533;&#65533;&#65533;yKw("&#65533;&#65533;&#65533;h&#65533;$Q&#65533;2#Z&#65533;&J3(&#65533;eH{&#65533;9%y&#65533;<&#65533;&#65533;K&#65533;&#65533;NIw(Kha&#65533;&#65533;.&#1254;K<&#65533;&#65533;&#65533;&#65533;&#65533;&#65533;5U&#65533;8w&#65533;@&#65533;R&#65533;&#65533;p5`&#65533;&#65533;&#65533;T&#65533;&#164;&#65533;=&#65533;CF&#65533;t&#65533;&#65533;R&#65533;&#65533;7&#65533;F w&#65533;	&#65533;z&#65533;D&#65533;%N&#65533;&&#65533;&#65533;O&#65533;&#65533;&#65533;4&#65533;y0\h&#65533;P&#1047;XZ2fxn\&#65533;b`e&#134;}	&#65533;&#65533;+v&#65533;&#65533;&#65533;&#65533;a&#65533;&#65533;)!U&#65533;&#65533;&#65533;6Lf&#65533;P&#65533;G&#65533;2:&#65533;h&#65533;>&#65533;b&#65533;Q&#65533;XdP
&#65533;Sp'=&#65533;z&#65533;H\&#65533;ej&#65533;&#65533;t&#65533;X7&#65533;M&#65533;&#65533;n&#65533;Z&#65533;3&#65533;^&#65533;s &#65533;&#65533;s&#65533;h&#65533;#xtU&#65533;K&#65533;/*F&#65533;&#65533;&#65533;+&#65533;&#65533;&#65533;WMW&#65533;Fk=&#65533;{Xjr&#65533;&#65533;YTzed&#65533;z%&#65533;I
xL&#65533;&#602;&#506;Sb&#65533;&#65533;8&#65533; !&#65533;&#65533;&#65533;&#65533;[uJ2&#426;&#65533;&#65533;&#65533;%&#1618;&#65533;&#65533;&#65533;e3T1@uJ&#65533;	h&#65533;*&#65533;(~.&#65533;&#65533;^&#65533;&#424;L&#65533;&#65533;&#65533;5&#65533;&#65533;8VT&#1669;&#65533;m&#65533;G&#65533;&#65533;&#65533;1&#65533;&#65533;y&#65533;&#65533;&#65533;#^&#65533;$d&#65533;&#396;&#65533;&#624;&#65533;&#65533;v&#65533;'&#65533;&#65533;
xs&#65533;&#65533;&#65533;O2*M&#65533;&#65533;&#65533;&#65533;	[&#65533;w2&#65533;&#65533;R&#65533;i&#65533;*|&#65533;&#20017;OJ&#65533;&#65533;#l&#65533;x(&#65533;&#65533;w{1&#65533;&#65533;X&#65533;cw&#65533;JTlf&#65533;gY&#65533;&#505;)&#65533;&#65533;6&#65533;&#65533;&#65533;&#65533;)&#65533;%&#65533;tX&#65533;&#65533;C&#65533;:&#65533;&#65533;2&#65533;[Z\&#65533;&#65533;K5&#65533;.d;6&#65533;V&#65533;&#65533;B&#65533;g&#65533;!z-&#65533;&#65533;z&#65533;Eb&#65533;&#65533;ZExK&#65533;&#65533;g&#65533;a&#65533;l&#9346;T&#65533;&#65533;&#65533;&#65533;&#65533;*&#65533;&#65533;&#65533;Z&#65533;m&#65533;<&#65533;&#65533;
z&#65533;q&#65533;&#65533;&#65533;&#65533;2&#65533;&#65533;E&#65533;z&#65533;vJ&#65533;&#65533;	&#65533; VsEtm&#65533;4:z&#65533;Z&#65533; 9&#65533;&#65533;z
&#65533;;&#65533;&#65533;&#65533;&#65533;ek&#65533;&#65533;&#65533;&#65533;&#65533;R^&#65533;;us&#65533;N#&#65533;&#65533;&#65533;&#65533;&#65533;&#1178;V&#65533;&#65533;&#65533;r&#65533;&#65533;F&#65533;&&#65533;0b&#65533;qI+Em&#65533;&#65533;&#65533;&#65533;&#1210;&#2019;&#65533;\&#65533;&#65533;&#65533;:D7&#65533;&#65533;i&#65533;;5J]&#65533;r)&#65533;&#65533;&#65533;&#2043;&#65533;g&#65533;&#65533;&#65533;S&#65533;RN&#65533;;&#65533;k(&#65533;X+&#65533;&#65533;kWQ PE&#138;&#65533;&#65533;&#65533;`&#65533;&#65533;&#65533;<&#65533;d0&#11004;b&#65533;&#65533;&#65533;;&#65533;)&#497;\^C&#65533;F]$&#65533;c&#65533;&#65533;&#65533;&#65533;&#65533;y&#65533;g&#1285;Y&#65533;:&#65533;-&#65533;)|.&#65533;&#65533;&#65533;~&#65533;g&#65533;&#65533;&#65533;k:0&#65533;&#214;&#65533;&#65533;&#65533;&#65533;&#65533;X3p&#65533;a&#65533;&#65533;[&#65533;&#65533;&#65533;"&#65533;&#1542;&#65533;&#65533;&#46557; &#65533;;&#1694;&#65533;0 ;&#65533;lk&#65533;6|&#65533;!'&#65533;<&#65533;&#65533;&#65533;&#1280;&#65533;X&#184;&#65533;;F1&#65533;&#65533;&#65533;&#65533;4M&#65533;&#1056;l&#65533;&#65533;&#65533;m&#65533;D&#65533;Sr&#65533;X\ez&#65533;&#601;&#17677;&#65533;yd,|&#65533;&#65533;&#65533;&#65533;`j&#65533;g&#65533;&#65533;&#65533;&#262;xT&#65533;&#65533;?&#65533;c&#65533;&#65533;&#65533;&#65533;&#65533;&#65533;&KO&#65533;88 &#65533;&#65533;&#65533;&#65533;&#65533;G&#65533;&#65533;&#65533;u&#65533;&#65533;i<+j&#65533;0H&#65533;&#323;&#65533;Z&#65533;&#65533;E5&#65533;|&#65533;l&#65533;&#65533;Rb&#65533;&#65533;$+&#65533;&#65533;&#65533;)&#65533;0o&#65533;G&#65533;&#65533;&#1789;&#65533;&#65533;-&#65533;&#601;,&#65533;<H&#65533;&#65533;7p&#65533;(&#65533;J&#65533;,&#542;4&#65533;@dKT7&#65533;&#65533;&#65533;&#691;&#65533;&#65533;P&#65533;&#65533;&#65533;&#65533;<;&#65533;&#65533;`K^&#65533;&#65533;&#65533;!k`&#65533;pY1S&#65533;&#65533;&#65533;&#65533;~&#65533;5&#65533;JPhL&#65533;&#65533;&#65533;I&#65533;&#65533;&#65533;
&#65533;&#65533;7&#65533;&#65533;&#65533;N&#65533;/H &#65533;&#65533;&#65533;F&#65533;!&#65533;|E&#65533;&#1000;h&#65533;N&#65533;&#290;<&#65533;:&#65533;&#163;&#65533;&#65533;&#65533;1`&#65533;K&#65533;&#337;IPB&#65533;5T^&#65533;k&#65533;&#65533;&#65533;&#65533;&#65533;(&#65533;	c&#65533;&#65533;&#65533;)&#65533;8_*&#65533;[U&#65533;\&#65533;&#65533;&#65533;&#65533;/&#65533;*&#65533;&#65533;&#1865;&#65533;&#65533;&#65533;m<M&#65533;&#65533;,&#65533;u&#65533;&#65533;hG&#65533;$&#65533;@&#65533;&#65533;J&#65533;&#65533;nJW@&#65533;Ss&#65533;&#65533; j
&#65533;0&#65533;9&#65533;$Jve&#65533;pM&#65533;&#65533;&#65533;&#208;&#65533;&#65533;Uz&#65533;&#65533;HD]&#65533;OS&#65533;#8&#65533;u&#65533;&#65533;+z`4a&#65533;&#65533;&#65533;^}_&#65533;td&#65533;~B&#65533;(&#65533; &#791;39[&#65533;&#65533;&#65533;&#65533;N&#65533;iYJ}&#65533;&#65533;&#65533;	&#65533;X*&#65533;&#65533;0%I&#65533;&#65533;&#917;}&#600;&#1803;9&#65533;&#65533;P&#65533;N&#65533;&#65533;>&#65533;&#65533;b&#65533;MPr&#65533;&#65533;#F&#65533;&#65533;&#65533;E&#65533;{&#65533;&#500;sR1$\&#65533;&#65533;]&#65533;&#65533;&#65533;S&#65533;M4=&#65533;&#65533;&#65533;&#65533;&#65533;&#1377;&#65533;&#65533;&#65533;&#65533;&#65533;*&#65533;&#1612;&#65533;+5&#1918;]k!RX&#65533;wu&#65533;@g&#65533;GN=&#65533;y&#65533;&#1909;-&#272;&#65533;&#65533;&#65533;Yn&#65533;]&#65533;&#65533;&#1669;&#65533;V&#65533;c&#65533;&#65533;&#65533;&#65533;@&#65533;&#65533;=&#669;&#65533;M&#65533;&#65533;&#65533;}&#65533;
&#65533;&#65533;&#65533;X&#65533;L&#65533;&#65533;&#65533;&#65533;-&#65533;&#1061;&#65533;&#65533;&#65533;0 5&#65533;7&#65533;&#65533;bT&#65533;U2&#65533;&#65533;N&#65533;&#65533;&#65533;&#65533;B&#65533;&#65533;_&#65533;&#65533;&#65533;|*&#65533;wp'&#65533;B&#65533;&#65533;&#65533;0y&#65533;&#65533;w&#65533;|&#65533;y`&#65533;&#65533;&#65533;%&#246;&#65533;H&#65533;&#1117;&#1282;B:/z<X&#65533;&#65533;|&#65533;&#65533;:&#65533;&#65533;;A&#65533;L&#65533;&#65533;&#65533;&#65533;&#65533;&#65533;V):&#65533;|&#65533;&#65533;&#65533;&#65533;S	&#139;&#65533;&#65533;obQ`N&#65533;'C&#65533;&#65533;&#65533;K&#1600;&#160;&#65533;ZA&#65533;&#65533;&#65533;&#65533;&#65533; N&#65533;&#65533;&#65533;&#65533;&#65533;&#65533;&#65533;&#65533;j&#65533;&#65533;+;2L&#65533;XE-s.W&#65533;_&#65533;&#65533;&#65533;&#65533;V&#65533;G^&#65533;P&#65533;`}&#65533;m&#65533;~&#65533;}&#65533;&#65533;&#65533;&#65533;~^&#1299;&#65533;w&#65533;&#65533;a&#65533;{B}(#&#65533;&#65533;:n&#65533;)&#65533;Oa&#65533;m &#65533;&#65533;z&#65533;_&#65533;>&#65533;&#65533;&#65533;&#65533;&#65533;&#65533;)u`&#65533;&#65533;&#65533;&#65533;&#65533;z&#65533;Kr&#65533;;[&#65533;R&#65533;&#65533;us&#65533;V!&#65533;#S&#65533;&#65533;i&#65533;Qh&#65533;&#65533;s0^&#65533;&#65533;at&#65533;<&#65533;f&#65533;c&#65533;&#65533;&#65533;&#65533;!e^;O!&#35408;
&#65533;&#65533;z&#65533;@&#65533;&#1533;lFuK&#65533;&#65533;n&#65533;S&#65533;&#65533;`mF`&#65533;&#65533;&#65533;A&#65533;#&#65533;&#65533;&#65533;z&#65533;&#65533;D| &#65533;&#65533;&#65533;&#65533;MI["&#65533;&#65533;"&#65533;uW&#65533;&#340;&#65533;&#65533;&#927;!-&#65533;&#65533;M}&#65533;Q&#65533;&#65533;&#65533;&#65533;m/&#65533;&#65533;&#65533;Q&#65533;Q&#65533;&#65533;&#2047;P&#65533;Zj&#65533;&#1564;&#65533;9NQ&#65533;&#65533;O&#65533;&#65533;&#65533;=&#65533;&#65533;-&#65533;&#65533;&#65533;&#65533;&#65533;&#398;&#65533;&#65533;&#65533;b&#1178;&#65533;&#65533;+&#65533;&#65533;5b&#65533;&#65533;<&#65533;&#65533;&#65533;&#65533;&#65533;O&#65533;p &#65533; &#65533;~&#65533;;&#65533;U&#65533;&#65533;&#65533;&#65533;&#65533;&#65533;{&#1452;\x&#65533;&#65533;4&#65533;H+&#65533;&#65533;'&#65533;o&#65533;j&#65533;&#65533;&#65533;&#65533;/&#65533;&#65533;l-&#65533;&#65533;&#65533;"&#65533;+l/Zj&#65533;5&#65533;V&#65533;Le&#65533;&#65533;&#65533;Ib&#65533;=}m&#65533;&#65533;&#65533;K&#65533;&#65533;(&#65533;&#13551;X&#65533;U&#65533;&#1366;&#1298;&#65533;&#65533;&#65533;m]&#65533;&#65533;@&#65533;&#65533;YY&#65533;&#65533;&#65533;
&#65533;&#65533;&#65533;b&#65533;&#65533; &#65533;&#65533; &#65533;P&#65533;v&#65533;&#65533;o&#65533;B&#65533;&#65533;&#65533;]&#65533;&#65533;&#65533;&#65533;&#65533;&#65533;?_S'&#65533;&#1727;&#65533;IV&#65533;	&#65533;&#65533;e&#65533;	&#65533;-&#65533;W&#65533;&#65533;h &#65533;=&#65533;&#65533;U&#65533;&#65533;Q)^w&#65533;&#65533;&#65533;&#65533;R&#65533;&#65533;&#65533;&#65533;&#65533;&#65533;&#65533;	&#65533;?&#65533;?&#65533;UA	&#65533;&#65533;	&#65533;p&#65533;m&#65533;~&#65533;<&#65533;&#65533;X&#65533;S&#65533;pn_&#65533;&#65533;R&#718;ou&#65533;!i&#65533;-O&#65533;	L&#65533;&#65533;&#65533;&#65533;&#65533;p&#65533;P&#65533;&#65533;&#65533;&#65533;&#65533;&#65533;&#65533;-&#65533;&#65533;P&#1134;|,&#65533;<P	t&#65533;Z&&#65533;&#65533;&#65533;&#65533;
&#65533; &#65533;&#65533;&#65533;&#65533;&#65533;&#65533;&#65533;&#65533;L&#65533;&#65533;&#65533;&#65533;&#65533;&#65533;P&#65533;&#65533;_&#65533;&#65533;&#65533;&#65533;!&#65533;m&#65533;&#65533;&#65533;&#65533;&#65533;&#65533;B%~&#65533;&#65533;&#65533;&#65533;
&#65533;&#65533;&#65533;&#65533;&#65533;&#65533;Tq&#65533;j+&#65533;_&#65533;&#65533;_&#65533;&#65533;:&#65533;&#65533;S&#1316;&#65533;&#65533;F &#65533;0&#65533;&#65533;&#65533;&#65533;p&#65533;p&#65533;&#65533;_&#65533;&#65533;p&#65533;~&#65533;p&#65533;&#65533;&#65533;&#65533;&#65533;&#65533;&#65533;&#65533;&#65533;&#65533;&#65533;o&#65533;&#65533;,&#65533;&#65533;c&#65533;U&#65533;&#65533;&#65533;&#65533;m&#65533;&#65533;d&#65533;Wp&#65533;Lq&#65533; &#65533;&#65533;&#65533;&#65533;L&#65533;&#65533;&#65533;&#65533;_&#65533;&#65533;&#65533;OQ?&#65533;&#65533;&#65533;`M)&#65533;/&#65533;&#432;}%&#65533;`&#65533;&#65533;`&#65533;&#65533;o&#65533;&#65533;&#65533;&#65533;&#65533;&#65533;&#65533;&#65533;&#65533;&#65533;`&#65533;&#65533;p&#65533;&#2033;&#65533;`&#65533;&#65533;j&#65533;&#65533;G&#65533;&#65533;`&#65533;&#65533;o&#65533;&#65533;&#65533;&#65533;&#65533;&#65533;&#65533;&#65533;&#65533;&#65533; &#65533;&#65533;&#65533;&#65533;&#65533;&#65533;&#65533;&#65533;&#65533;&#65533;&#65533;&#65533;&#65533;&#65533;&#65533;&#65533;t1v&#65533;&#65533;&#65533;&#65533;&#65533;&#65533;&#65533;&#867;&#65533;s18o&#33182;&#65533;&#65533;&#65533;&#65533;&#65533;&#65533;&#65533;&#65533;o&#65533;&#65533;&#65533;&#65533;&#65533;&#65533;&#65533;&#65533;c&#65533;&#65533;&#65533;&#65533;} &#65533;&#65533;&#65533;_&#65533;W&#65533;Ma&#65533;&#303;&#65533;&#65533;O&#65533;n&#65533;n&#65533;n&#65533;&#65533;&#65533;&#65533;|&#65533;&#65533;&#65533;&#65533;&#65533;&#65533;?&#65533;&#65533;&#65533;&#65533;}&#65533;&#65533;&#65533; !&#65533; Q ,&#65533; X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4&#65533;&#65533;%D]&#692;&#65533;&#1255;P&#65533;J&#65533;J&#65533;&#65533;&#1387;X&#65533;j&#65533;&#693;&#65533;&#1519;`&#202;K&#65533;*&#1203;h&#65533;@,&#758;&#65533;&#1783;p&#65533;&#669;K&#65533;&#65533;]&#65533;i&#65533;&#65533;&#759;&#65533;&#2047;&5HH&#65533;&#65533;&#65533;&#200;&#65533;,&#65533;&#65533;&#65533;%w#K&#65533;L&#65533;&#65533;&#65533;&#728;&#65533;J\&#65533;`&#65533;&#65533;&#800;C&#65533;M&#65533;&#65533;h&#65533;$&#1652;&#65533;&#1520;c&#734;&#65533;4"&#65533;;&#65533;&#891;&#65533;&#65533;&#65533;&#65533;&#65533;Fl`A&#65533;z+_&#956;9G&#65533;&#65533;&#65533;H&#61242;&#65533;&#65533;&#1553;a&#65533;&#65533;&#65533;t&#65533;&#65533;&#203;&#65533;O&#65533;m&#65533;p b&#65533;&#65533;&#65533;&#65533;&#65533;&#16333;&#65533; }&#65533;&#65533;&#65533;&#65533;&#1023;&#65533;&#65533;e&#65533;@XZ&#65533;%&#65533;&#65533;&#65533;&#65533;-&#65533;&#65533;&#65533;)&#65533;u&#65533;Uh&#65533;D&#65533;&#65533;]z&#65533;&#65533;&#65533;&#65533;&#65533; &#65533;h&#65533;C`"&#65533;*&#65533;'&#65533;,&#65533;h&#65533;B'&#65533;!&#65533;&#65533;M&#65533;&#65533;8&#65533;&#65533;Bp&#1497; &#198350;DY&#65533;HZDZB8 `@z&#65533;&#65533;&#65533;&#65533;FVieYI*yB%<9c&#65533;&#65533;!q&#65533;dZU&#1561;h&#65533;&#65533;M&#65533;UZr6&#65533;&#65533;@&#65533;T&#65533;x&#65533;&#65533;&&#65533;k&#65533;&#65533;&#65533;4 *Dro&#65533;&#65533;A}_R0D&#65533;y6z&#65533;C2&#65533;`&#65533;	dPi*&#1296;&#1988;@ug&#65533;wi:*&#65533;&#65533;&#65533;	&#65533;f&#65533;&#1317;0Li&#65533;y&#65533;&#65533;&#65533;d&#65533;&#65533;&#54122;k&#65533;h&#65533;`*&#65533;&#65533;^*&#65533;B"&#65533;Alh&#65533;j&#65533;v&#65533;&#65533;V&#65533;&#65533;&#65533;RZ&#65533;&#65533;&#65533;&#65533;Pl&#65533;i&#65533;w&#65533;w}b(&#65533;B&#65533;&#65533;T&#65533;&#65533;b{&#65533;H&#65533;iW&#65533;N&#65533;Z&#65533;&#65533;&#65533;Fk&#61583;&#65533;&#65533;PS&#65533;f{&#65533;&#65533;&#1522;&#670;&#65533;&#65533;6&#65533;&#14827;e)&#1085;&#65533;&#65533;o&#65533;?&#65533;&#65533;B&#65533;Wk&#65533;&#65533; [&#65533;&#65533;&#65533;U&#65533;&#65533;N&#65533;Jh&#65533;$&#65533;&#65533;&#65533;c1L&#65533;.&#65533;&#65533;&#65533;&#65533;&#65533; k&#65533;&#65533;&#65533;\&#65533;&#65533;
&#65533;&#65533;sy&#65533;&#65533;&#65533;&#65533;l&#65533;&#65533;&#65533;nJ&#65533;KrG@	&#50108;&#65533;&#65533;&#65533;t&#65533;	T&#65533;`5&#1046;&#65533;q&#65533;1&#65533;0M-x&#65533;&#65533;NCm&#65533;l&#65533;FJ&#185;@kT&#65533;p&#65533;sS&#512;&#65533;]*KgBg&#65533;&#65533;=[&#65533;(&#65533;&#65533;&#1347;&#65533;&#65533;&#65533;&#65533;Fe&#65533;(M&#65533;B&#65533;A&#65533;~G&#65533;Y&#65533;,M&#65533;&#65533;&#65533;y&#65533;&#65533;>&#65533;#&#65533;z&#1256;&#65533;&#18691;F&#65533;&#1750;_&#65533;&#65533;&#27395;@&#65533;A&#65533;'T&#65533;_N&#65533;&#65533;&#65533;&#65533;&#65533;&#65533;"&#316;&#65533;Pq&#65533;&#65533;&#65533;z&#65533;r&#65533;{[
&#65533;&#1871;&#65533;&#65533;&#65533;&#65533;O&#65533;;&#65533;3L|&#65533;&#65533;O&#65533;&#1847;&#65533;&#65533;A&#65533;",&#65533;&#65533;&#65533;Fo>]&#65533;&#65533;C&#65533;&#65533;o&#65533;&#65533;/_&#65533;&#65533;y&#65533;&#65533;u&#65533;u&#65533;&#65533;q&#65533;&#65533;&#65533;&#65533;!@&#65533;&#65533;&#1815;9&#65533;eL;p&#65533;&#1580;l%&#65533;=&#65533;&#65533;&#65533;{&#65533;&#65533;G@&#65533;&#65533;.q&#65533;&#65533;[r&#65533;o&#65533;&#65533;U&#65533;&#65533;&#65533;&#65533;L&#65533;&#65533;&#65533;&#65533; &#65533;t<&#65533;&#65533;&#65533;fJk&#65533;&#65533;2&#65533;f&#65533;PA&#65533;S&#65533;f@&#65533;&#65533;&#65533;&#65533;&#65533;&#65533;&#65533;A&#65533;&#65533;'&#65533;&#65533;Q&#454;H4K&#65533;X&#65533;bM&#65533;&#65533;&#65533;&#65533;"&#65533;,<Ii&#65533;:&#65533;&#65533;&#65533;&#362;<&#65533;&#65533;&#65533;&#65533;&#65533;&#65533;&#65533;&#65533;=&#65533; &#65533;b?&#65533;y&#65533;|&#65533;&#65533;&#65533;&#65533;+&#65533;&#65533;}d,&#65533;{8:*D|&#65533;&#65533;cwG&#65533;B:'&#65533;&#65533;^&#65533;w&#65533;&#65533;`&#65533;.l&#65533;YX&#65533;@	r&#65533;r4&#65533;&C&#65533;EZ&#915;<l&#65533;&#65533;&#65533;)&#65533;&#65533;&#65533;&#65533;m&#610713;
&#65533;&#65533;'&#65533;S&#65533;&#65533;Ad &#65533;S&#65533;&#65533;&#65533;)&#65533;b&#434;rx&#65533;Bo	B]JMl&#65533;0&#65533;L&#65533;}&#65533;%&#65533;&#65533;,j-c2&#65533;&#65533;D&#65533;&#65533;)
XqN\&#65533;|4&#65533;"qb&#65533;,&#65533;&#65533;RD&#65533;&#65533;n&#65533;&#65533;)&#242;[&#65533;&#1833;&#65533;&#65533;&#65533;&#65533;o@`&#65533;$$&#1480;,`q&#65533;L(N|&#65533;&#1030;:&#65533;&#65533;:&#65533;n&#65533;&#65533;>%P9)"&#65533;,U&#65533;CA&#65533;&X&#65533;h&#65533;
Mi_Ni&#65533;&#65533;&#65533;&#65533;&#65533;&#65533;h^ P&#65533;&#65533;&#65533;-&#65533;&#65533;D"P&#65533;&#65533;&#65533;&#65533;rIT02&#1331;$kF&#65533;&#65533;&#65533;:-b&#65533;d&#65533;0@&#65533;&#65533;b&#65533;&#65533;&#65533;X&#65533;&#65533;!iEr&#65533;&#65533;	T&#65533;`%*+;&#65533;&#1107;l&#65533;&#65533;&#65533;)&#65533;&#65533;&#65533;7~5&#65533;p&#65533;X9RV&#65533;8&#65533;ka&#65533;&#65533;qpZ6&#65533;NDy3&#65533;^T&#65533;J&#65533;&#65533;(&#65533;X&#65533;&#65533;N&#65533;T&#65533;&#65533;M&#65533;M"IT@&#1117;&#797;~&#65533;&#65533;9&#65533;&#65533;&#65533;&#65533;&#65533;&#65533;&#65533;A
&#65533;&#65533;Ou&#65533;"&#65533;	liA&#65533;&#1720;&#65533;`L[-V3&#65533;&#65533;&#65533;1&#3245;&#65533;m!&#65533;&#1716;d&#65533; ^&#65533;&#65533;ZA'&#65533;&#65533;&#65533;&#65533;&#65533;&#65533;T&#65533;JP)9e5&#65533;\&#65533;&#65533;"&#65533;&#65533;&#65533;&#65533;?&#65533;	&#65533;&#65533;VJ&#65533;&#65533;>&#65533;&#65533;&#65533;&#65533;`&#65533;&#65533;&#65533;<&#65533;&#65533;&#65533;&#65533;d&#65533;&#65533;&#65533;&#65533;k+&#65533;&#65533;&#65533;&#65533;&#65533;s&#65533;&#65533;Y&#65533;A&#65533;WL'{&#65533;K&#65533;&#65533;&#65533;`b&#65533;&#65533;o ~&#65533;&#65533;<&#65533;`8k&#65533;&#65533;&#812;&#65533;m&#65533;f&#65533;&#65533;%g&#65533;#&#65533;5&#65533;w&#65533;&#237;b&#65533;(&#65533;&#65533;&#65533; &#65533;/}|&#65533;&#747;qx#f&#65533;A9&#65533;&#65533;&#65533;L&#65533;^LZ&#65533;&#65533;&#65533;b&#65533;&#65533;:&#65533;&#65533;!t&#65533;'P`Rt&#1687;&#65533;ON@&#65533;<e[&#65533;&#65533;&#65533;'S&#65533;d&#65533;J&#65533;86&#65533;&#65533;l&#65533;&#65533;8&#65533;&#65533;U&#65533;&#65533;&#65533;x)&#65533;&#65533;f0At&#65533;B&#65533;&#65533;&#65533;@5&#1132;&#65533;j&#65533;&#65533;&#65533;&#65533;&#65533;yN)"[&#65533;&#1271;&#65533;&#65533;#&#65533;&#65533;3&#65533;&#65533;,&#65533;6&#65533;PY&#65533;&#65533;&#65533;&#65533;A&#65533;B	&#816;#&#65533;&#65533;&#65533;uP&#562;&#65533;rkC&#65533;H9&#65533;C7&#65533;&#65533;&#65533;&#65533;G&#65533;&#65533;&#65533;&#65533;&#65533;	&#65533;,&#65533;U&#379;&#65533;&#65533;&#65533;H#&#65533;&#65533;&#65533; &#65533;&#65533;L&#65533;0CL&#65533;y&#65533; &#65533;&#65533;,&#65533;&#65533;R&#65533;&#65533;&#65533;&#65533;&#65533;}&#65533;&#65533;!-&#65533;&#65533;&#518;&#65533;vU&#65533;&#65533;&#65533;V&#65533;IBP&#65533;}
;y&#65533;"&#65533;
&#65533;&#65533;5&#65533;&#65533;&#65533;T~&#65533;&#65533;&#65533;&#65533;)R&#65533;&#65533;h&#65533;&#65533;6:&#572;&#65533;&#65533;&#65533;{&#65533;&#1231;B-uo&#1020;&#65533;.&#65533;&#65533;W&#65533;W&#65533;&#65533;&#65533;&#65533;&#65533;&#65533;&#65533;pf[&#65533;&#65533;&#65533;fv&#65533;&#65533;&#65533;B&#65533;&#65533;-n7&#65533;&#65533;&#65533;j&#65533;&#65533;&#65533;&#65533;&#65533;&#65533;>&#1271;&#65533;&#65533;&#65533;P&#65533;%&#65533;&#65533;L&#1902;&#65533;&#65533;&#65533;&#65533;M&#65533;("&#65533;&#65533;&#65533;|&#65533;;]&#65533;A&#65533;I}&#65533;>&#1368;i&#65533;r&#65533;&#65533;-&#65533;&#65533;+R}&#65533;&#65533;4&#65533;&#65533; 2(&#65533;&#65533;&#65533;"&#65533;ci&#65533;&#65533;&#65533;=&#65533;&#65533;%&#65533;&#65533;5&#65533;Z&#65533;D1&#65533;|&#65533;N&#65533;5&#65533;[&#65533;&#65533;<?&#65533;f9G&#65533;r&#65533;&#65533;6&#65533;K&#65533;&#1417;&#65533;&#65533;&#65533;Y&#65533;&#65533;E&#65533;&#65533;&#1762;B&#65533;&#65533;o&#65533;&#65533;C&#65533;&#65533;&#65533;&#65533;&#65533;&#65533;&#65533;&#65533;f&#65533;E&#65533;K* &#1030;v&#65533;C&#65533;K&#65533;&#65533;u&#65533;6j&#65533;&#65533;&#65533;8&#65533;Cb&#65533;t&#65533;o&#65533;&#65533;	&#65533;oR]
&#65533;,DY:&#1750;oo~&#65533;&#65533;^_}Ix&#65533;m&#65533;c`&#65533;&#65533;]V&#65533;q&#65533;&#65533;&#65533;&#65533;7|af&#65533;Le:&#65533;h-~N&#65533;r)&#65533;&#65533;&#65533;&#767;&#65533;&#65533;&#65533;	Bty&#65533;&#65533;+&#65533;O&#65533;&#65533;&#65533;&#65533;_&#65533;y&#65533;&#65533;&#65533;&#1476;&#1017;n&#65533;,&#65533;&#65533;M&#65533;&#65533;?_@&#65533;wG(,Y&#65533;r&#65533;&#65533;m"SI&#65533;s7s[&#65533;&#65533;q&#65533;)&#65533;&#65533;k&#65533;&#65533;&#65533;G&#65533;&#65533;b&#65533;W!,&#65533;&#65533;z	8R&#65533;e&&#65533;&#65533;4&#65533;&&#65533;&#65533;!%&#65533;G&#65533;]&#65533;&#65533;&#65533;t}&#65533;&#65533;|z&#65533;JE|ZD&#65533;UTIy|)aN&#65533;Ak&#65533;&(&#65533;&#65533;"&#65533;&#65533;S&#65533;&#65533;g&#65533;&#512;&#65533;l&#259;&#65533;W&#65533;2@w^2D&#1684;HH&#65533;&#65533;&#65533;&#1473;&#65533;&#65533;83 hj:&#1540;R8&#65533;TXgV&#65533;h&#65533;R&#65533;A&#65533;&#65533;W9_&#65533;xah&#65533;&#65533;3&#65533;&#65533;%(sO&#65533;m,qT&#1124;V&#65533;qx&#65533;&#65533;&#65533;&#65533;&#1847;9B&#65533;x&#65533;&#53571;&#65533;(>`&#65533;%1;&#65533;gh,X&#65533;&#65533;&#65533;1x|U&#65533;&#65533;&#65533;&#65533;|8&#65533;7&#65533;A&#65533;%YX|'&#65533;s&#65533;c&#65533;&#65533;+W&#65533;8&#65533;[!0ox&#65533;&#65533;H&#65533;&#65533;Cve&#65533;y&#65533;&#65533;&#65533;&#65533;&#65533;&#65533;t_&#65533;&#65533;&#65533;&#65533;&#65533;&#65533;&#65533;&#65533;&#1128;D&#65533;F;&#65533;&#65533;saX&#65533;8[h&#65533;&#65533;&#65533;&#65533;(JDC&#65533;&#65533;&#65533;u&#1348;n&#65533;&#65533;&#595;v&#65533;#&#65533;&&#65533;Z&#65533;&#65533;&#65533;Ft&#65533;=\&#65533;&#65533;4&#65533;&#65533;9&#65533;(&#65533;&#65533;&#65533;&#65533;<&#65533;&#65533;&#65533;&#65533;V&#65533;&#65533;&#65533;&#1289;&#65533;x=&#65533;s&#65533;&#65533;xKd&#65533;|x&#65533;&#65533;&#65533;"&#65533;&#65533;Q&#65533;d&#65533;m&#65533;q&#65533;&#65533;&#65533;&#65533;`&#65533;&#65533;&#65533;cf&#65533;&#65533;& f&#65533;	&#65533;E(&#65533;&#738;&#65533;qw	.7&#65533;XO&#65533;&#65533;&#65533; 3{&#65533;(>#dC\&#65533;,I\d&#65533;&#65533;&#65533;&#65533;]jf;30a &#65533;%59I(&#65533;&#65533;#&#1612;&#65533;8RDi$Sj&#65533;&#65533;&#65533;&#65533;&#65533;}&#65533;#=HR~&#65533;(&#65533;&#65533;&#65533;&#65533;&#394;&#1014;&#65533;&#65533;U&#65533;&#65533;#&#65533;0&#65533;Hno&#65533;/izOQ)*9&#65533;&#1413;x&#65533;9,&#65533;(g7&#65533;&#1237;/&#65533;&#65533;gp~]&#65533;'&#65533;&#65533;j+&#65533;n&#65533;/&#65533;b Z&#65533; Y"&#65533;A&#65533;&#65533;x&#65533;&#65533;&#65533;&#65533;&#65533;NQG&#65533;&#65533;:&#65533;&#65533;u&#65533;&#65533;%]">O)&#65533;l6e&#65533;/&#65533;&#65533;F&#65533;&#65533;&#65533;	2=&#65533;&#65533;{@S^&#65533;y}&#54544;&#65533;&#65533;&#65533;&#65533;&#65533;l&#65533;c:&#65533;&#65533;&#65533;q&#65533;&#65533;p0c6&#65533;L"%3 _[&#65533;&#65533;&#65533;&#65533;>&#65533;)&#65533;y&#65533;ip&#65533;?&#65533;&#65533;&#65533;xr&#65533;D&#65533;&#65533;&#65533;gja&#65533;^m&#65533;j&#65533;<&#65533;&#1437;[d)&#1496;&#65533;z&#65533;QVa&#65533;J7&#65533;&#65533;&#65533;uQ&#65533;&#65533;&#65533;	&#65533;&#1570;O&#65533;&#65533;iE&#65533;&#65533;66&#65533;U&#65533;&#65533;Fa&#65533;&#65533;&#65533;f} RV+&#65533;&#65533;S&#65533;(N&#65533;&#65533;w&#65533;_&&#65533; &#65533;)&&#65533;-&#65533;'*&#65533;&#65533;'d@&#871;cB`&#65533;f+&#65533;<&#65533;Q'&#65533;L&#65533;&#65533;&#65533;&#65533;6@c&#65533;&#65533;%*&#65533;&#65533;&#65533;~&#65533;J-&#65533;&#65533;&#65533;&#65533;&#65533;WG&#65533;%&#65533;E&#65533;8k5&#65533;zug-&#65533;&#65533;Jjw&&#65533;&#65533;/&#65533;(W&#65533;G&#65533;&#65533;&#65533;&#42561;&#65533;&#65533;=&#65533;&#65533;t1uqpy<&#65533;&#65533;&#65533;8MzR{&#65533;	u&#65533;E&&#65533;&#65533;&#65533;x&#65533;P&#65533;sIR&#65533;))&#65533;+m&#65533;4v&#65533;&#65533;csek&#65533;&#65533;:&#65533;&#65533;&#65533;&#1639;&#65533;&#65533;&#65533;&#65533;&#65533;&#65533;&#65533;O&#65533;&#65533;z&#65533;F]&#65533;Wq&#65533;w)&#65533;&#65533;3j&#65533;&#65533;b&#65533;&#65533;&#65533;t9&#65533;{&#65533;&#65533;xP&#65533;_-&#65533;(]'0V&#65533;'`x&#65533;&#65533;&#65533;&#65533;*&#65533;&#65533;t&#65533;&#65533;&#65533;&#65533;&#65533;C!&#65533;s&#65533;&#65533;h&#65533;&#65533;O&#65533;&#65533;S&#65533;&#1256;&#65533;&#1707;&#656;&#65533;&#65533;D
j@R&#65533;@G&#65533;N&#65533;6&#65533;&#1736;Pm&#65533;&#65533;z<8Zf&#65533;:R&#65533;9D&#65533;w&#65533;&#39305;&#65533;X&#65533;z&#65533;;&#65533;/J&#65533;&#65533;&#229;{&#65533;&#65533;&#65533;y&#1929;&#65533;G&#65533;&#65533;&#65533;&#174;9&#65533;;&#610;&#197;&#65533;(&#65533;#&#65533;tAYd&#65533;I&#65533;&#65533;%X&#65533;&#65533; ;ph&#65533;&#217;&#65533;2&#65533;PD&#65533;]&#65533;w&#65533;8&#65533;&#65533;2{&#288;u&#65533;t&#65533;"M&#65533;&#65533;6&#65533;&#65533;&#1252;&#65533;&#65533;&#65533;I&#65533;t&#65533;t&#65533;&#65533;AlP&#65533;9>&#65533;&#65533;-;&#65533;&#65533;&#65533;7(&#65533;&#65533;&#65533;&#65533;`a|&#65533;&#65533;&#65533;&#65533;	0|gAe&#65533;&#65533;S&#65533;E&#65533;5&#65533;&#65533;&#65533;&#65533;&#65533;&#65533;-K\P&#65533;&#65533;&#65533;J+&#65533;&#65533;7&#65533;x&#65533;&#65533;&#65533;&#65533;&#1239;&#65533;&#65533;&#65533;J\q&#1610;&#65533;&#65533;&#65533;&#65533;k&#65533;&#65533;&#65533;C7_["&#65533;aN&#65533;&#65533;Z&#65533;&#65533;'D&#65533;F&#65533;(&#65533;&#65533;&#1544;/c#&#65533;"&#65533;&#65533;&#65533;&#681;&#65533;{[&#65533;.&#65533;&#65533;&#65533;e&#65533;&#65533;&#65533;&#65533;,g&#65533;K&#65533;>&#65533;[O&#65533;&#65533;wH<Q&#65533;&#65533;u&#65533;Eu&#65533;&#65533;&#65533;q'&#65533;&#850;8&#65533;&#65533;&#65533;i+&#65533;I&#65533;&#65533;k&#65533;&#65533;3La&#65533;~k&#65533;L"yl$I&#65533;&#65533;&#65533;EH}&#65533;&#480;&#65533;&#65533;&#65533;&#65533;0&#65533;&#692;&#65533;+&#65533;&#65533;3&#65533;&#2040;&#65533;&#65533;&#734;&#65533;T&#65533;(&#65533;n&#65533;&#65533;&#65533;&#65533;&#65533;.-p&#65533;p&#65533;&#65533;&#65533;%&#65533;&#1275;X1&#65533;KBs ?&#65533;x&#65533;&#65533;&#65533;U=L&&#65533;;&#65533;&#65533;GgSr&#338;&#65533;e&#65533;rTg&#65533;&#533;z&#65533;m!&#28885;&#65533;&#65533;&#65533;&#65533;&#65533;`&#65533;&#65533;&#65533; ,&#65533;^1!&#65533;&#65533;8&#65533;&#65533;&#65533;&#65533;I&&#65533;Hj&#65533;E&#65533;&#65533;	&#65533;r&#65533;&#65533;T'&#65533;{&#65533;&#65533;&#65533;&#65533;&#65533;&#65533;k&#65533;!&#65533;|Y&#65533;)&#65533;&#65533;&#65533;&#65533;&#1727;Z&#65533;r?&#65533;B*&#65533;j`&#65533; &#1824;&#65533;&#65533;(&#65533;&#65533;&#65533;0&#65533;THA&#1873;lE	&#65533;&#65533;	&#65533;(&#65533;&#65533;X&#65533;&#65533;&#65533;w71<&#65533;&#65533;I}&#65533;&#65533;&#65533;&#65533;&#65533;G&#65533;*&#65533;O&#65533;Bvr&#1632;O&#65533;&#65533;&#65533;&#65533;QZ&#65533;1Lh&#65533;2&#65533;&#65533;`;d&#65533;&#65533;>$w&#65533;&#65533;&#65533;9&#65533; &#65533;&#65533;6J&#65533;&#65533;H&#65533;&#65533;&#128;&#65533;7#&#65533;$~o&#65533;&#643;&#65533;&#65533;R&#65533;&6K&#65533;HL&#65533; &#65533;S)#&#65533;&#65533;&#599;Q&#65533;
O&#65533;&#65533;`&#65533;&#65533;&#65533;M&#65533;&#65533;&#65533;&#65533;&]&#65533;&#65533;X&#65533;&#65533;&#65533;&#65533;&#65533;c&#65533;5&#65533;S-&#65533;&#475;&#65533;r&#65533;&#65533;Gi:&#65533;&#65533;&#65533;/&#65533;|@&#301;&#65533;0&#65533;&#65533;&#1297;Y&#65533;|&#65533;yo&#65533;Z&#65533;	F&#1058;&#65533;j&#65533;,&#65533;|&#65533;&#65533;D&#65533;&#51854;&#65533;9&#2003;x&#65533;&#65533;&#65533;&#65533;&#65533;@	`@&&#65533;&#469;&#65533;&#65533;
&#65533;)zV&#65533;&#65533;q&#1500;&#65533;&#65533;)p)i&#65533;f&|e&#65533;&#65533;&#65533;{ I&#65533;$&#759;`&#65533;&#65533;@6F&#65533;Hf[lp@&#297;&#65533;&#65533;&#65533;xr+,)&#65533;&#65533;&#65533;&#433;&#65533;&#1436;&#65533;l/Q(L&#65533;E =K0.-y&#65533;&#65533;&#65533;`q}*&#65533;&#65533;M&#65533;&#65533;&#1331;M&#65533;>&#65533;jl&#65533;n&#65533;
&#65533;&#65533;&#65533;&#65533;&#1069;&#65533;8/&#65533;a`&#65533;&#1045;G$L<&#65533;&#65533;Y&#65533;%;C&#65533;3&#65533;&#65533;C&#65533;&#65533;z&#65533;J4p=a&#65533;CQ&#65533;?&#65533;`0O&#65533;3f&#65533;&#65533;&#65533;?&#65533;!&#65533;:W&#65533;3&#65533;&#65533;@&#65533;e&#65533;cJ&#65533;u&#65533;v&#65533;&#65533;&#65533;&#65533;&#65533;7&#65533;a&#65533;&#65533;&#65533;&#65533;&#65533;$&#65533;&#65533;OM&#65533;&#65533;&#65533;yCe	h&#65533;&#65533;+p&#65533;a&#65533;PSg&#65533;&#65533;&#65533;R&#1332;&#65533;&#65533;E&#65533;&#65533;.&#65533;?j&#1777;&#65533;&#712;Ra&#65533;
}&#65533;n&#65533;&#65533;b&#65533;)c@&#65533;N&#65533;&#1627;-N&#65533;&#65533;)&#65533;&#1790;M&#65533;&#65533;&#65533;}a&#65533;r&#65533;&#65533;&#65533;&#65533;W|&#65533;&#65533;&#65533;m&#65533;l\&#65533;&#65533; &#65533;&#65533;J0&#65533;1&#65533;&#65533;&#65533;&#65533;&#65533;&#65533; R&#65533;O3&#65533;&#65533;@&#65533;U&#65533;JF!P&#65533;&#65533;]a&#65533;&#65533;O&#65533;M&#65533;2&#65533;&#1580;&#65533;&#65533;&#65533;F&#65533;	&#65533;&#65533;&#65533;&#65533;	&#65533; &#65533;g&#1787;&#65533;&#65533;k" e&#65533;&#65533;=3k&#65533;\&#65533;R&#65533;&#65533;&#65533;m&#65533;&#65533;&#65533;]&#65533;S&#65533;&#65533;K&#65533;	P&#65533;.R&#65533;L&#65533;[&#65533;&#726;r&#65533;&#65533;k 	&#65533;&#65533;&#65533;&#65533;&#65533;&#65533;&#65533;}&#1187;&#65533;_&#65533;_*&#65533;&#65533;u"&#65533;&#65533;.&#65533;8gcF&#65533;M&#65533;&#65533;&#760;PY	m&#65533;&#65533;&#65533;&#65533;UN1KQfg&#65533;&#65533;&#65533;&#65533;5_F~&#65533;&#65533;&#65533;&#65533;5z&#65533;&#65533;x&#65533;&#65533;F&#65533;z*&#65533;9(&#65533;&#65533;&#65533;	m&#65533;&#65533;Qn&#65533; &#65533;N -&#65533;(`&#980;A&#65533;&#65533;&#1427;'&#65533;g&#65533;&#65533;V&#65533;1Q&#65533;&#65533;N&#65533;&#1663;&#65533;O B&#65533;&#65533;&#65533;&#1422;"&#65533;&#65533;r&#65533;I!&#65533;P&#65533;&#791;&#65533;n8&#65533;&#65533;&#65533;p&#65533;&#65533;<&#65533;&#65533;&#65533;<&#65533;d&#65533;&#65533; J&&#65533;&#65533;&#65533;zp&#65533;>&#65533;q&#65533;&#65533;&#65533;&#17520;V&#65533;&#65533;m&#65533;.&#65533;&#65533;&#65533;'&#65533;Y&#65533;&#65533;&#65533;`2B&#1642;Fx&#65533;&#65533;@ &#65533;&#65533;&#65533;|P&#65533;h&#65533;&#65533;&#65533;&#65533;&#65533;&#40406;&#65533;$&#65533;C<T&#65533;&#65533;&#65533;Q &#65533;J&#65533;&#65533;/&#65533;&#65533;&#65533;&#65533;&#65533;N&#65533;e"&#65533;&#65533;g&#65533;&#65533;&#65533;&#1144;(&#65533;Sa&#65533;P&#65533;}R&#65533;&#65533;
b	Q@ePut`&#65533;M&#65533;yu&#65533;&D&#65533;&#65533;&#65533;dR&#65533;&#65533;&#65533;&#65533;E&#65533;g&#65533;&#65533;&#65533;J&#65533;=&#65533;O&#65533;&#65533;&#65533;&#65533;&#372;&#65533;&#65533;&#65533;&#65533;&#65533;&#65533;&#65533;l%R&#65533;&#65533;pf\&#65533;&#65533;&#65533;&#65533;o&#65533;M&#65533;&#65533;&#65533;&#65533;&#65533;&#65533;f&#65533;l&#65533;&#1844;&#65533;&#1145;>&#65533;O&#65533;&#65533;p&#1084;1&#65533;!&#65533;&#65533;K&#65533;&#65533;&#65533;rbo&#65533;R&#65533;d<&#23539;,"&#65533;>&#65533;&#14928;
&#65533;&#758;&#65533;>&#65533;4&#65533;&#65533;&#65533;&#65533;l&#65533;P1f&#65533;&#65533;F&#850;&#65533;+&#65533;&#65533;&#65533;>C:&#65533;&#65533;-&#65533;a&#65533;|&#65533;&#65533;&#65533;;&#65533;=&#65533;&#65533;n{z&#65533;z#&#65533;&#65533;0>&^&#65533;R&#1957;&#65533;g{#O&#65533; &#65533;&#65533;&#65533;P&#65533;&#65533;:{&#65533;&#65533;&#65533;&#65533;=&#65533;&#65533;&#65533;&#65533;1Fg%&#65533;&#65533;{&#65533;:&#65533;R.&#65533;S?&#65533;^&#65533;&#65533;zp&#65533;&#65533;&#65533;&#65533;&#65533;6&#65533;&#65533;Hf?&#65533;xK&#65533;q&#65533;_~&#65533;&#65533;&#65533;~/&#65533;&#65533;]&#65533;&#65533;O^V)8<&#65533;&#65533;&#65533;&#65533;O'&#65533;.n&#65533;&#65533;&#65533;&#313;b&#65533;]&#65533;&#65533;#&#65533;54h*4&#65533;&#65533;&#65533;&#65533;&#65533;VQ&#65533;&#65533;i&#65533;U&#65533;&#65533;F&#65533;&#65533;&#234;k&#65533;&#65533;&#65533;&#65533;&#65533;sU{&#65533;_Q"&#65533;&#65533;;&#65533;&#65533;?&#65533;5w&#65533;N&#65533;|&#65533;
|p5&#65533;Y0&#65533;N&#65533;&#65533;~&#65533;&#65533;_&#65533;"&#65533;WM&#65533;R&#65533;"K F~&#65533;&#1298;&#65533;&#65533;&#65533;`&#65533;0
&#65533;0
&#65533;0
}&#65533;&#65533;h&#65533;&#65533;T&#65533;~&#65533;&#65533;&#65533;&#65533;&#65533;.&#65533;&#65533;z&#65533;&#65533;&#1929;&#65533;!&#65533;&#65533;&#65533;&#65533;&#65533; &#65533;S1
X&#65533;&#65533;&#65533;K&#65533;	&#65533;&#65533;&#65533;_&#65533;&#65533;b&#65533;&#65533;&#65533;Gxq&#65533;e&#65533;&#1989;&#65533;-&#1206;X&#65533;&#65533;&#65533;&#65533;o&#65533;p&#65533;N&#65533;}&#65533;}&#65533;}&#65533;&#65533;&#65533;&#65533;p&#65533;&#65533;&#65533;P>&#65533;&#65533;&#65533;&#65533;&#65533;&#65533;&#65533;&#65533;&#1269;&#65533;&#65533;&#65533;%b\&#65533;_&#65533; a&#65533;&#329;(F&#65533;&#65533;H!B&#65533;@qP&#65533;'=&#65533;]&#1812;Q&#65533;&#65533;(&#65533;l&#65533;r&#65533;(&#65533;#I&#65533;&#65533;&#65533;A/`&#65533;&#65533;&#65533;E&#65533;&#65533;Ll.&#65533;&#65533;Q&#65533;N&#65533;=}&#65533;T&#65533;P&#65533;E&#65533;E&#65533;&#65533;&#65533;&#65533;#&#65533;D&#65533;&#65533; N&#65533;&#65533;`xS&#65533;R&#65533;]&#65533;*&#65533;&#65533;S#6EU&#1161;qg&#402;"&#1886;&#65533;	&#65533;&#65533;&#65533;0Y&#65533;X&#532;*N&#65533;}&#65533;&#65533;X&#65533;&#65533;&#65533;-&#65533;N&#65533;&#65533;cB&#65533;M	?&#65533;&#65533;&#1220;B&#65533;J&#65533;TC&#1122;A&#65533;1Z&#65533;x&#65533;&#631;!u&#65533;R&#65533;X/&#65533;&#557;]&#65533;&#65533;&#65533;S&#65533;P&#65533;NbFN&#1661;&#65533;R.&#65533;&#65533;&#65533;&#65533;&#1057;9&#65533;&#65533;&#65533;ci&#65533;&#65533;M&#65533;b9&#65533;M&#65533;&#1389;_&#65533;~&#1577;&#65533;&#1685;&#65533;~&#65533;]|O#=>a&#65533;X<9 &#1118;&#65533;&#65533;&#65533;&#65533;&#1730;"&#65533;4T&#65533;@#&#65533;&#65533;&#65533;&#65533;&#65533;&#65533;0&#65533;#&#65533;:&#65533;&#1872;&#65533;<&#65533;d&#1048;[&#1291;/B{&#65533;P&#65533;&#65533;H&#65533;#A7&#65533;&#227;2&#65533;0D&#65533;*$&#65533;D	{&#65533;&#65533;&#65533;RT%&#65533;&#65533;1Fg&#65533;&#65533;F&#65533;&#65533;h&#65533;Fw&#65533;G&#65533;&#145;&#65533;&#65533;$&#65533;H#9&#65533;c&#65533;&#65533;d&#65533;I'&#65533;tMH&#65533;&#16562;J+&#65533;d2&#567;t&#65533;K/&#65533;SG&#65533;&#65533;L3&#1012;QK4&#65533;d&#65533;M$&#1860;&#65533;&#448;  !&#65533; Q ,&#65533; \ &#65533;&#65533;  &#65533; &#65533;H&#65533;&#65533;&#65533;&#65533;*\&#560;&#65533;&#199;LJ&#65533;H&#65533;&#65533;&#331;3j&#65533;&#561;&#65533;&#463; C&#65533;I&#65533;&#65533;&#595;(S&#65533;\&#626;&#65533;&#710;_&#668;I&#65533;&#65533;&#859;8sd&#65533;S&#65533;&#991;@&#65533;
jr&#65533;Q&#65533;J&#65533;"]&#65533;t)&#1127;P&#65533;J&#65533;&#65533;&#65533;h&#1259;X&#65533;j&#65533;&#693;&#65533;W&#65533;X&#65533;"{&#65533;&#65533;&#1651;h&#65533;&#65533;&#758;&#65533;&#1719;p&#65533;&#65533;&#65533;H&#65533;&#65533;R&#65533;&#65533;&#65533;&#759;&#65533;&#65533;(D&#65533;&#1949;&#65533; &#65533;&#65533;&#200;k&#65533;X&#65533;&#1387;80(&#65533;D&#65533;&#65533;&#728;oil7&#65533;&#65533;fM&#65533;&#65533;&#65533;#v?#&#65533;"H&#65533;&#65533;NM&#734;M{&#65533;]>&#65533;&#65533;&#65533;j&#65533;&#65533;&#65533;e&#65533;&#442;BA&#65533;&#65533;&#65533;&#956;&#65533;&#65533;&#65533;W%; @&#65533;&#65533;&#65533;&#65533;&#1587;k&#65533;&#957;&#65533;&#65533;&#65533;&#65533;&#203;&#65533;O&#65533;&#65533;&#65533;&#65533;&#65533;&#65533;&#65533;&#65533;:&#65533;&#65533;&#65533;&#735;O&#65533;&#65533;&#65533;&#65533;&#65533;&#65533;&#65533;&#65533;&#65533;Bz&#65533; % &#65533;&#65533;~h&#65533;&#65533;&&#65533;&#65533;&#65533;M7&#65533;&#65533;&#65533;&#65533;&#65533;Vh&#65533;&#65533;&#65533;&#65533;&#65533;%g&#65533;s &#65533;&#1864;b&#65533;&#65533;	&#65533;&#65533;F&#1600;!&#65533;"&#65533;&#1625;x&#65533;&#65533;9 _`&#65533;&#65533;&#65533;&#989;&#65533;Sv`&#65533;&#65533;7&#65533;!&#65533;H&#65533;&#65533;]&#848;Con&#65533;tb&#65533; &#65533;%&&#65533;&#65533;\&#65533;u&#65533;&#65533;&#65533;+&#65533; &d&#65533;&#65533;&#65533;&#65533;8f&#534;&#65533;&#65533;&#65533;kIm)gb^B&#65533;&#65533;&&#65533;&#65533;g&#65533;|&#65533;&#65533;^e>]B&#65533;&#65533;&#65533;&#65533;V&#873;(fL&#65533; &#65533;@#&#65533;&#65533;&#65533;|R
&#65533;&#65533;&#65533;V&#65533;Yhk_6&#65533;&#65533;s&#65533;&#65533;B&#65533;cJ:i&#65533; \Z&#65533;&#65533;k&#65533;Z#&#65533;&#65533;&#65533;i&#47992;&#65533;&#65533;y&#65533;&#65533;@&#65533;Z@&#26356;&#65533;$&#65533;&#65533;&#65533;Rg]&#65533;&#65533;6kv&#65533;&#65533;&#65533;&#65533;	kf]&#65533;+XmRg%&#65533;&#65533;:+nNl9J&#185;+&#65533;f&#65533;&#65533;J
,&#65533;&#714;&#65533;&#65533;`&#65533;v&#65533;&#65533;/&#65533;V&#65533;o&#65533;&#65533;&#65533;&#65533;X&#1138;+p&#65533;&#65533;+&#65533;&#65533;&#65533;&R&#1718;%&#65533;&#65533;&#59513;SX&#65533;V&#65533;&#65533;c&#65533;+&#65533;&#65533;I0&#65533;&#65533;|A&#65533;&#65533;;a&#65533;&#65533;RG2&#65533;YY&#65533;K&#65533;&#65533;&#65533;&#65533;&#65533;C&#65533;1&#65533;"&#65533;
&#217;iZH&#65533;`#j&&#65533;&#65533;&#65533;&#1127;a2&#65533;&#65533;&#65533;&#65533;~l&#65533;&#65533;&#65533;&#688;0&#65533;t[&#65533;&#65533;&#65533;&#65533;%&#65533;`&#65533;&#65533;&#65533;&#65533;Mki&#1320;&#65533;L&#65533;&#65533;&#65533;z&#65533;_&#65533;&#65533;&#3572;&#65533;&#65533;&#65533;&#65533;	Y&#65533;Os&#65533;&#65533;&#65533;AS/S$&#65533;&#65533;&#65533;A&#65533;&#65533;&#1932;W&#65533;&#65533;&#65533;6lP&#65533;7K&#65533;&#65533;&#65533;:&#65533;&#65533;&#65533;&#65533;r{&#65533;&#1094;g&#65533;&#65533;&#65533;&#1625;1B&#65533;&#65533;ky&#65533;&#65533;&#65533;&#19843;*Zt&#65533;&#65533;&#65533;^z&#65533;|&#65533;0&#65533;&#65533;ic&#65533;&#65533;>>&#65533;&#1528;UY]&#1505;&#65533;d&#65533;&#65533;`&#65533;&#65533;nB&#65533;&#65533;&#65533;;&#65533;\&#65533;&#1937;&#65533;&#462;&#65533;u3&#65533;&#65533;@&#65533;
d&#65533;OC&#65533;&#65533;&#65533;&#65533;/&#65533;so"m&#1961;[&#65533;0&#65533;&#65533;&#65533;&#65533;&#65533;=&#65533;&#309;&#65533;&#65533;G&#65533;'C&#65533;&#65533;&#65533;0&#368;&#65533;H&#538;&#65533;&#65533;$d&#65533;&#65533;&#65533;{&#65533;&#65533;o&#65533;&#65533;`	&#65533;R5&#65533;&#65533;G`T!&#845; V{L&#65533;&#65533;@^EL3&#65533;&#65533;T&#1488; ,&#65533;K(&#65533;8&#1401;&#65533;p y&#65533;)&#65533;&#65533;&#65533;&#65533;?&#65533;p&#65533;&#35552;&#65533;&#65533;.C&#65533;&#65533;&#65533;&#65533;N&#65533;&#291;C&#65533;&#65533;j&#65533;g&#65533;&#65533;&#65533;P &#65533;&#65533;	&#65533;UJIZ]~&#65533;&#65533;&#65533; y&#65533;i&#65533;&#54914;&#65533;&#65533;f&#65533;S&#65533;&#65533;.H&#65533;&#65533;&#65533;OlV&#65533;7&#65533;G&#65533;N4J&#1600;X&#65533;)Noj1`&#65533;&#65533;&#65533;B&#65533;{&#65533;l~&#65533;&#227;&#65533;s&#65533;&#65533;&#65533;iT&#65533;#&#65533;&#65533;&#65533;&#65533;A&#65533;&#65533;&#65533;B&#65533;&#65533;E&#65533;QZR\!$&#65533;&#65533;&#65533;K&#65533;&#65533;&#65533;K&#65533;&#65533;35&#65533;&#65533;;l&#65533;&#65533;(=&#65533;&#65533;N&#65533;k&#65533;A&#65533;&#65533;R&#65533;&#65533;l(h~&#65533;&#65533;<X&#65533;w*0#U&#65533;K&#1409;N?&#65533;&#65533;c&#65533;D(#&#65533;/v&#65533;2&#452;36&#65533;&#65533;@x+&#65533;&#65533;&#65533;#]s/&#65533;[&#65533;:&#65533;<&#65533;&#65533;&#65533;N7&#65533;A<&#65533;)&#65533;z&#1427;&#65533;r&#65533;\S&#65533;&#65533;&#65533;h;&#65533;&#65533;&#65533;Y&#65533;]&#65533;@&#65533;[&#65533;&#65533;&#65533;&#65533;OjJ&#65533;.
c`@&#65533;&#65533;&#482;&#65533;d&#65533;YQ&#65533;&#65533;0Pm&#65533;&#65533;{&#65533;2Q&#65533;Vrbm&#65533;&#1728;&#65533;,&#65533;|}&#65533;%'PG]&#65533;&#65533;&#65533;&#65533;&#168;&#65533;&2&#65533;&#65533; &#65533;A&#65533;Jc:/zM&@&#65533;&#297;R&#65533;z &#65533;
&#65533;&#65533;=-&#65533;&#65533;&#65533;	&#65533;&#65533;D0&#65533;&#65533;&#915;p&#65533;&#1326;z&#65533;&#65533;J(&#65533;&#65533;W^&#65533;azX&#65533;&#65533;&#1462;>&#1255;&#65533;@&#65533;&#65533;&#65533;&#427;&#65533;&#65533;=rE&#65533;[&#65533;&#65533;&#1534;&&#65533;&#65533;Y&#65533;dV&#65533;&#65533;C<&#65533;&#65533;_&#65533;&#65533;&#65533;&#65533;&#65533;&#65533;3(A
$;&#65533;&#65533;R&#65533;&#65533;N&#65533;,%&#65533;	 u&#65533;&#65533;k&#36834;&#65533;P	\&#65533;&#65533;&#65533;M&#65533;x&#65533;l&#65533;YC\&#65533;&#65533;3&#65533;&#65533;&#65533;&#65533;&#65533;&#65533;&#65533;-n&#65533;&#294;&#65533;&#65533;@~&#65533;- &#65533;&#65533;&#65533;&#65533;2&#65533;&#65533;M&#65533;T&#65533;&#65533;&#65533;j'&#65533;)&#65533;&#65533;&#65533;&#65533;-&#65533;Vw&#65533;&#1597;&#65533;v&#65533;&#1732;&#65533;95G&#65533;%!&#65533;T&#65533;&#65533;&#65533;wAYv&#1531;&#65533;&#65533;&#65533;W&#65533;&#65533;M@^2@&#1501;&#65533;&#65533;q&#65533;&#65533;&#65533;.&#65533;&#65533;&#65533;n&#65533;,&#65533;&#65533;N&#65533;F&#65533;&#65533;&#65533;vn&#65533;r3-}B@&#65533;&#65533;U&#65533;L)&#65533;&#65533;&#65533;&#65533;7&#65533;({&#65533;F&#65533;&#65533;&#65533;&#65533;(N&#65533;&#65533;&#65533;p &#65533;&#65533;&#65533;{&#247;&#65533;&#65533;_*N&#65533;&#65533;F&#65533;D&#65533;&#65533;@>&#65533;S&#65533;	&#65533;T&#65533;&#65533;+@&#65533;&#65533;\b&#65533;V&#65533;&#65533;&#1496;&#65533;&#65533;&#65533;&#65533;p&#65533;L&#65533;#&#65533;&#65533;\xj&#65533;&#65533;&#65533;t&#65533;&#1418;&#65533;:&#65533;$&#65533;&#65533;6&#65533;&#65533;&#65533;&#65533;bv&#65533;&#65533;&#65533;	&#1727;&#65533;R &#65533;&#65533;&#65533;q&#65533;&#65533;q&#65533;&#65533;&#65533;&#65533;]&#65533;&#65533;r)&#65533;&#65533;&#65533;&#65533;	&#65533;&#65533;&#65533;&#65533;&#65533;h&#65533;&#65533;n&#65533;&#65533;^&#65533;l*&#65533;&#200;&#65533;&#1245;&#65533;V&#65533;&#65533;&#65533;&#1049;FmA~:&#65533;&#65533;&#1930;&#1287;TZ&#65533;6&#65533;H&#65533;	K 2&#65533;C&#65533;&#65533;j%`&#65533;&#65533;&#65533;&#65533;&#65533;&#65533;&#65533;"&#65533;p&#65533;;&#65533;$&#65533;G&#65533;b&#65533;Yf&#65533;&#65533;&#65533;3&#65533;\&#65533;)&#65533;&#65533;=&#65533;/&#65533;~&#65533;&#65533;2&#65533;&#65533;L&h&#23437;}+C&#65533;LU&Hb&#65533;&#65533;=X&#65533;&#65533;'&#65533;&#65533;?ltY&#65533;&#1687;&#15804;&#65533;RXW &#65533;&#65533;&#65533;&#65533;g&#65533;&#65533;&#65533;6~&#65533;&#65533;u&#618;.&#65533;&#65533;&#65533;t&#65533;&#65533;%&#65533;&#65533;=o&#65533;&#65533;&#65533;&#65533;&&#65533;f&#65533;&#65533;Gh)&#65533;A&#65533;e&#65533;I	&#631;S9rw&#65533;&#65533;&&#65533;&#65533;&#65533;>
&#65533;&#65533;&#65533;*&#1336;3d&#65533;&#65533;\&#1505;5&#65533;&#65533;&#65533;&#65533;f&#65533;&#65533;v&#65533;&#65533;sq&#65533;5&#65533;B&#65533;&#65533;&#65533;~>&#65533;&#65533;&#65533;o!&#65533;&#841;&#65533;s&#65533;&#65533;&#65533;!P&&#65533;&#65533;\&#65533;&#65533;1?K&#65533;&#65533;&#65533;&#65533;)]&#65533;&#65533;Z&#65533;hHg&#65533;Q&#65533;O&#65533;TU&#65533;&#65533;&#65533;&#65533;&#1437;&#65533;%G9p&#65533;D&#65533;&#65533;K&#65533;&#65533;gd7P&#65533;^&#65533;&#65533;
$6&#65533;&#65533;QI&#65533;&#65533;^&#65533;&#813;r*&#65533;@&#65533;&#65533;&#65533;{&#65533;&#65533;&#65533;&#65533;&#65533;]&#65533;}&#65533;:R &#65533;Rm}&#65533;v	&#65533;T&#65533;&#65533;x&#65533;&#65533;&#65533;*&#65533;&#65533;&#65533;A&#65533;FaK^m+&#65533;<&#65533;&#65533;=&#65533;R&#65533;R&#65533;*!&#65533;&#65533;&#65533;e\&#65533;]&#65533;3&#65533;2&#65533;MZR&#1034;AX&#65533;G.{&#65533;|w8&#65533;&#65533;g&#65533;9i &#65533;Z&#65533;5&#65533;"&#65533;&#65533;&#65533;k&#65533;&#65533;H&#65533;&#65533;<&#65533;&#65533;
=&#65533;&#65533;&#65533;3G&#65533;&#65533;/&#65533;5?O&#65533;&#65533;1?V&#65533;&#65533;&#423;&#65533;&#65533;o&#65533;&#2006;_M&#65533;e	&#65533;J&#65533;5&#65533;{&#65533;Bw%&#65533;6p&#65533;0&#65533;3E&#65533;'5&#65533;&#65533;0.uabTf&#65533;VU&#65533;co14&#65533;T}&#65533;W&#65533;&#65533;"&#65533;&#65533;vR&#65533;W)&#65533;&#65533;&#65533;|&#65533;D=&&#65533;&#65533;&#65533;&#65533;R&#65533;&#65533;@a&#65533;&#65533;&#65533;w[&#65533; k&#65533;g'&#65533;yP&#65533;T&#65533;&#65533;t&#65533;~-&#65533;>&#65533;eB&#65533;I&#65533;.&#65533;W9`/&#65533;#kB^&#65533;=	&#65533;J&#65533;&#65533;g8&#65533;@&#65533;d&#65533;&#65533;&#65533;o&#65533;&#65533;e&#65533;&#65533;&#65533;.&#65533;3XS'$&#65533;&#65533;X}&#65533;\&#65533;&#65533;&#65533;&#65533;&#65533;xBw&#65533;&#65533;&#65533;&#65533;Ud&#65533;&#65533;h&&#65533;}&#65533;'ZO,4x8&#65533;&#65533;{&#65533;&#65533;&#65533;o&#65533;&#65533;&#65533;&#65533;I&#65533;7-&#65533;:v'H&#65533;3k&#65533;5&#65533;&#65533;&#65533;g]T^r"x9&#65533;&#65533;&#65533;7q&#65533;&#65533;'@E&#65533;-x&#65533;v&#40321;hv&#65533;&#65533;e&#65533;&#65533;{(&#65533;l&#65533;&#65533;Ot.&#65533;&#65533;&#65533;w-\X&#65533;m&#65533;(hm8X:V U&#65533;oD&#65533;&#65533;&#65533;C&#65533;D&#65533;&#65533;&#65533;g&#65533;&#65533;D6P&#65533;}&#65533;&#65533;q&#65533;y&#65533;3&#65533;s8M&#65533;&#65533;&#65533;wh&#65533;Ho&#596;&#65533;X&#65533;BIy&#65533;=d&#65533;&#65533;&#65533;&#65533;&#65533;3[&#65533;&#65533;&#65533;Y&#65533;U&#65533;&#65533;w&#65533;Y&#65533;D&#65533;wt&#65533;R&#65533;L&#65533;&#65533;&#65533;&#65533;&#65533;z`&#65533;&#65533;&#65533;&#65533;Z<ppV&#65533;&#65533;&#65533;&#65533;$&#65533; &#65533;-C&#65533;(&#65533;&#65533;&#65533;^&#65533;[t&#65533;q&#65533;"Q&#65533;&#65533;&#65533;T&#65533;&#65533;,&#65533;G&#65533;&#65533;&#65533;&#65533;75X&#65533;w&#65533;&#65533;iqc&#65533;ue&#65533;&#1353;q@:(t`&#65533;&#65533;(&#65533;&#65533;&#65533;r;&#65533;~9L&#65533;13&#65533;+5&#65533;&#65533;c(20T&#65533;[&#65533;KQ&#65533;J&#65533;2"g&#65533;eDS&#65533;EBC`&#65533;vk&#1430;n&#65533;e&#65533;cZ&#65533; I&#65533;&#65533;&#65533;&#65533;Jf&#65533;p&#65533;&#65533;z&#65533;o&#65533;&#65533;2^&#65533;&#65533;&#65533;iMC&H&#65533;SW/;X#&#65533;&#65533;b&#65533;7MF&#65533;Me	CH 7GT0&#65533;&#65533;&#65533;B|c&#65533;&#65533;&#1303;&#65533;&#65533;&#65533;&#65533;c6&#65533;&#65533;j&#65533;{&#65533;&#65533;iu&#65533;-&#65533;&#65533;&#65533;&#65533;*o6&#65533;&#1627;&#65533;&#21743;x@&#65533;4iq&#65533;C}&#65533;_&#65533;&#65533;&#664;&#65533;;3x3;&#65533;9&#65533;S#&#65533;$&#65533;&#65533;&\T%y&#65533;%&#65533;&#65533;h&#65533;I~BP?3&#65533;X&#65533;&#65533;&#65533;Fg&#65533;}Y&#65533;&#65533;s&#65533;x06#1a&#65533;5&#65533;y&#617;6P&#65533;&#65533;	&#65533;{p( &#65533;Ra&#65533;&#29199;&#65533;'
&#65533;YjO&#65533;&#65533;q&#65533;=&#65533;&#65533;b&#1427;d(&#65533;s@&#65533;&#65533;F&#65533;&#65533;&#65533;&#65533;&#65533;iX&#65533;&#65533;&#65533;"5F6S`&#65533;&#65533;&#65533;q5&#65533;Cl&#65533;&x&#65533;Up&#65533;&#65533;30&#65533;Z&#65533;&#65533;L&#65533;G&#65533;y&#65533;]B&#65533;B!&#65533;A>&#65533;v/&#65533;'&#65533;&#65533;n&#65533;&#65533;Q&#538;&#65533;&#65533;q,&#65533;&#65533;&#65533;r&#65533;h&#65533;&#65533;&#65533;%$&#65533;&#65533;&#65533;h&#65533;&#65533;X&#65533;&#65533;&#65533;%x&#65533;&#65533;&#65533;&#65533;	&#65533;GK&#65533;&#65533;tv~QiNp&#65533;}'t&#65533;GB%&#65533;"&#532;tr)h&#65533;uI&#65533;&#65533;KC}&#65533;&#1488;}&#65533;&#44160;[5&#65533;Y&#65533;_&#65533;x{&#65533;&#16879;isb&#469;&#65533;GH&#65533;{n&#65533;e&#65533;Q&#65533;(E&#65533;!&#65533;!&#65533;&#65533;&#65533;&#65533;&#1124;&#65533;&#31247;jspw&#65533;:c&#65533;&#65533;!&#65533;n&#65533;|`&#65533;{&#65533;1&#65533;K(&#65533;&#65533;&#65533;&#65533;&#65533;I&#65533;&#65533;&#65533;&#65533;j&#65533;&#65533;&#65533;R2Tz&#65533;t&#65533;&#65533;f&#65533;&#65533;S-$z&#65533;{&#65533;:&#65533;G&#65533;z&#65533;&#65533;t&#65533;&#1182;&#65533;<&#65533;&#65533;A&#65533;&#65533;&#538;%&#65533;
S&#65533;&#493;&#65533;&#65533;&#65533;&#65533;|&#65533;x&#65533;Jh:&#65533;;<*&#65533;&#65533;-[Y.@F25&#65533;}&#65533;go&#65533;&#65533;~	*&#65533;Z&#65533;&#65533;X&#65533;&#65533;9y&#65533;:9&#314;&#65533;>&#65533;r^d&#65533;&#65533;q&#65533;&#65533;&#65533;w&#65533;&#65533;p&#65533;&#65533;&#1711;&#65533;1C&#65533;F5&#65533;	&#65533;&#65533;&#17012;&#65533;Q&#65533;Q&#65533;&#65533;Y&#65533;A$&#65533;S&#65533;m&#65533;"r&#65533;x/&#54821;&#65533;&#65533;&#65533;,&#5268;&#65533;&#65533;i&#65533;&#65533;&#65533;&#65533;&#65533;&#65533;*yE:=C&#65533;nx&#65533;c\&#65533;4 &#65533;&#65533;+&#65533;H&#65533;J[=&#65533;&#65533;4&#65533;&#65533;7&#65533;?3&#241;&#65533;2&#65533;&#65533;Y5&#65533;&#65533;u&#65533;zW&#65533;qx{&#65533;&#65533;&#65533;&#65533;&#65533;W&#65533;&#65533;L&#65533;j;&#65533;*2&#65533;&#65533;&#65533;0#&#65533;&#65533;&#65533;k&#65533;JGhoZK5ib9&#65533;C{m&#65533;&#65533;&#65533;&#65533;&#65533;d&#65533;x;~G&#65533;&#65533;&#65533;o&#65533;)&#65533;p&#65533;&#65533;&#1633;&#65533;#&#65533;&#65533;&#65533;&#65533;f[&#65533;&#65533;&#65533;;#&#65533;&#65533;~&#65533;y&#65533;8&#65533;z9a&#65533;&#65533;-m&#65533;&#65533;}&#1784;+&#65533;1mg&#65533;&#65533;&#65533;K&#65533;\&#65533;F4Uu&#65533;y{
&#65533;&#65533;R/&#65533;n&#65533;x&#65533;&#65533;&#65533;&#65533;&#65533;d!&#65533;&#65533;&#65533;&#65533;&#65533;y&#65533;&#65533;K&#65533;&#65533;4Y;&#65533;&#65533;&#65533;&#65533;smg&#65533;|&#65533;&#1564;Z&#65533;&#65533;;&#65533;bJ&#65533;H&#65533;&#65533;&#65533;>&#65533;&#65533;&#699;&#65533;&#65533;&#65533;=&#65533;&#65533;S&#65533;&#65533;L&#65533;8&#65533;&&#65533;hnB&#65533;]`&#1341;&#65533;$([&#65533;_&#65533;&#65533;~&#65533;'zb&#65533;&#65533;&#65533;UT&#65533;&#65533;5Za&#65533;'&#65533;&#65533;&#65533;.+&#65533;~Xb&#65533;w&#65533;&#65533;zm&#65533;gX&#65533;&#65533;&#65533;	&#65533;&#65533;'&#566;&#65533;&#65533;skh&#65533;[6-&#65533;[_&#65533;L&#65533;	&#65533;&#65533;3&'&#65533;%(;&#65533;&#65533; Qx1&#45913;*g&#65533;M&#65533;&#65533;&#65533;*&#65533;[)&#65533;&#65533;Ti&#65533;&#65533;Fv&#65533;&#65533;&#65533;&#65533;|,pn&#65533;hN0<H&#65533;&#65533;&#65533;*&#65533;&#1130;&#65533;&#65533;j&#65533;=|0&#65533;&#65533;[d&#65533;&#65533;9&#65533;B&#65533;j&#65533;YZi&#65533;&#65533;&#65533;_&#65533;4&#65533;r&#65533;&#65533;&#65533;&#65533;a &#65533;Q\&#65533;cls&#65533;&#65533;b&#65533;Blv(&#65533;&#65533;&#65533;%&#65533;&#1735;~kW&#65533;l @PwP4&#65533;d&#65533;u.&#65533;&#65533;5%&#65533;6&#65533;K&#65533;a&#8171;;&#65533;&#65533;&#65533;
W+@<d&#65533;&#65533;P$&#65533;v&#65533;&#65533;&#65533;k&#65533;7SBGzB&#65533;&#65533;0&#65533;&#65533;&#65533;5&#65533;&S&#65533;&#65533;S&#65533;Q&#65533;&#65533;&#65533;&#65533;&#65533;RZ&#65533;7&#65533;&#65533;3A&#65533;I`0x&#685;`
uP<r&#65533;&#65533;&#65533;&#65533;ZqZ&#65533;IP1F&#65533;&#65533;&#65533;&#65533;A&#65533;F&#65533;H&#65533;9&#65533;z&#65533;&#65533;&#65533;Z&#65533;&#65533;l&#26270;&#65533;&#1282;&#65533;\&#65533;|&#65533;&#65533;
&#65533;&#65533;&#65533;H&#65533;
&#65533;&#65533;z&#65533;Rc*&#65533;&#65533;&#65533;F_
&#65533;8K{&#65533;7*`o&#65533;l&#65533;&#287158;<"&#65533;&#65533;&#65533;8v&#65533;&#1037;&#65533;&#65533;&#65533;2&#65533;&#65533;V+&#65533;&#65533; &#65533;g &#65533;N&#65533;&#65533;Bh&#65533;Z&#1344;&#65533;L&#65533;&#65533;&#65533;&#65533;8&#65533;&#65533;Kk$&#65533;<&#65533;&#65533;&#65533;&#65533;&#65533;&#65533;l&#65533;
m&#65533;&#65533;[7&#65533;6V&#65533;&#17737;&#65533;&#65533;a&#65533;&#850;&#654;&#65533;U&#65533;&#65533;&#65533;C&#65533;&#65533;:`OtQEs&#65533;j&#65533;&#65533;M&#65533;&#65533;&#65533;&#65533;6&#65533; &#65533;&#65533;&#242;&#65533;r&#65533;&#65533;&#681;&#65533;&#65533;5,&#65533;e&#65533;&#65533;m&#65533;R<&#65533;Mr=AV&#65533;q&#65533;&#65533;&#65533;&#65533;B&#65533;um&#65533;A	ap&#65533;[]&#65533;]M&#65533;&#65533;&#1292;&#65533;&#65533;	&#65533;&#65533;&#65533;]&#65533;G&#65533;&#65533;&#65533;&#65533;&#65533;&#65533;Y&#65533;&#65533;.	&#65533;yj&#65533;|&#65533;&#65533;&#65533;&#65533;&#65533;Ywl-&#65533;&#65533;&#65533;a&#65533;&#65533;oo0&#65533;&#65533;&#1587;&#65533;&#65533;%0&#65533;jU&SMP&#1781;&#65533;K6[&#65533;G&#65533;&#65533;&#65533;&#734;q	1&#65533;&#65533;&#65533;&#65533;&#65533;&#65533;&#65533;Dl&#65533;|&#65533;&#65533;&#65533;&#65533;m0&#65533;rp&#714;&#65533;&#1576;Q&#65533;`&#65533;&#65533;&#1408;&#65533;&#65533;&#65533;*M&#65533;&#65533;&#65533;&#65533;&#65533;Z&#65533;]&#65533;} D&#65533;&#65533;&#65533;&#65533;^&#65533;&#1808;&#65533;&#65533;&#65533;&#65533;=*&#65533;&#65533;Q?P&#65533;X&#65533;/`&#1783;]kV&#65533;r&#65533;&#65533;&#65533;*S&#1145;&#65533;&#65533;8&#65533;k&#65533;&#65533;&#65533;&#65533;&#65533;&#65533;1&#65533;`&#65533;&#65533;&#65533;&#65533;o&#65533;%&#65533;&#65533;s&#65533;&#65533;&#65533;1P&#65533;S`&#65533;$>X&#65533;
&#65533;U&#65533;&#65533;)&#65533;&#65533;&#65533;&#1501;&#65533;&#65533;&#65533;&#65533;bp
&#65533;
&#65533;&#65533;&#65533;uC&#65533;m$&#65533;&#65533;">&#65533;4,&#65533;D`&#65533;&#65533;&#65533;&#65533;&#989;&#65533;3&#65533;u&#65533;&#65533;n&#65533;y.&#65533;eXL&#65533;&#65533;
b&#65533;&#65533;g<"&#65533;i&#65533;A&#65533;&#65533;&#65533;&#65533;;&#620;&#65533;(Q&#65533;*&#65533;&#65533;p&#65533;&#65533;;&#65533;2&#65533;&#65533;n&#65533;&#65533;&#65533;&#65533;-Bv@	5&#871;\&#65533;_&#65533;1/j&#65533;1&#65533;F&#65533;u&#65533;_Q&#65533;b&#65533;&#65533;&#65533;&#65533;&#65533;z"&#65533;&#65533;~ M&#65533;&#65533;,8&#65533;&#65533;W&#65533;&#65533;&#65533;&#65533;n&#65533;1&#65533; &#65533;,Y&#65533;E]&#65533;&#65533;&#65533;f&#65533;&#65533;&#65533;P&#65533;&#65533;&#65533;~W?&#65533;&#65533;&#65533;
&#65533;L&#65533;&#65533;);w=&#65533;_&#65533;&#65533;	N&#65533;>&#65533;P&#1088;b&#65533;"&#65533;&#347;.&#65533;\&#65533;&#65533;&#923;0P&#65533;&#65533;(z&#65533;&#65533;{#&#65533;|`&#65533;j&#65533;
0&#65533;z&#65533;&#65533;=&#30317;Y&#65533;+!&#65533;&#65533;x&#65533;&#65533;H&#65533;0=@&#65533;&#65533;}.&#65533;/2&#65533;&#65533;%)f&#65533;&#65533;(hL&#65533;j1&#65533;Jxj&#937;Qzpm&#65533;&#1759;|&#65533;&#65533;:&#1897;&#65533;=L&#65533;N
_!Q cp&#65533;&#65533;&#65533;8R&#65533;&#65533;&#65533;&#65533;wI&#65533;Oj&#65533;&#65533;&#65533;D]-k&#65533;&#65533;Y&#65533;&#65533;&#65533;&#65533;~_&#65533;`kPe@&#65533;&#65533;&#65533;+/ &#65533; D&#1941;:&#65533;&#65533;O&#65533;&#65533;&#65533;&#65533;.&#65533;I&#65533;'&#65533;N&#65533;&#65533;&#65533;&#65533;&#65533;e&#65533;&#20090;/~K&#65533;!^&#2022;&#65533;&#65533;&#507;&#65533;|]Q&#65533;&#65533;&#65533;&#65533;&#65533;+&#65533;&#65533;j&#65533;&#65533;"&#65533;&#65533;&#65533;&#65533;r&#65533;&#65533;&#65533;&#65533;v&#65533;&#65533;&#65533;p&#65533;(p&#65533;H&#65533;&#65533;&#65533;&#65533;k&#65533;&#65533;f-&#65533;p&#65533;Qu&#65533;&#65533;W+&#65533;&#65533;&#65533;&#65533; 	&#65533;&#65533;&#65533;&#65533;&#65533;&#65533;&#757;&#65533;&#65533;&#65533;<P&#65533;f&#65533;&#65533;&#65533;m&#65533;LN&#65533;a&#65533; 	&#523;B&#65533;"&#65533;&#65533;&#65533;A&#1873;&#65533;%!&#65533;&#1574;A&#65533;L@|&#1838;&#65533;&#65533;&#65533;&#65533;&#65533;&#65533;1&#65533;&#65533;&#65533;:&#65533;&#65533;&#65533;_&#65533;&#65533;nc&#65533;&#65533;&#65533;j&#65533;&#65533;&#65533;y&#65533;&#65533;@E&#65533;&#65533;&#65533;&#298760;&#65533;&#717;&#65533;&#65533;EM&#65533;&#65533;&#65533;LR#+[&#603;&#65533;&#65533;&#65533;&#65533;'&#65533;&#65533;&#65533;&#65533;
<;j&#1838;p@&#65533;&#65533;(&#65533;&#65533;n&#65533;l&#65533;~&#65533;&#65533;&#65533;&#65533;&#65533;dQ&#65533;&#65533;4&#65533;p&#65533;c&#65533;&#65533;&#436;2&#65533;&#65533;q&#65533;&#65533;Wp&#65533;&#65533;p&#65533;p&#65533;p&#65533;0
&#65533;&#65533;}0&#65533;&#65533;&#1786;0&#65533;5=&#65533;&#65533;.&#65533;&#65533;q&#65533;&#65533;&#65533;&#65533;)!:7&#65533;&#65533;&#899;<&#65533;E/}&#65533;p0&#65533;5h &#65533;&#65533;3&#65533;&#65533;&#65533;&#65533;&#65533;>GjP-&#65533;o&#65533;"&#65533;&#65533;H&#65533;0&#65533;&#65533;&#65533;&#65533;&#65533;&#65533;	&#65533;&#65533;&#65533;}&#65533;}&#65533;}0&#65533;0
1
&#65533;	&#65533;_e&#65533;9&#65533;[_#&#65533;I>&#65533;&#65533;}3 &#65533;n&#65533;&#65533; aD	&#65533;%;vDA&#65533;&#871;=&#65533;^=<&#65533;)&#65533;&#260;&#65533;G&#65533;&#65533;&#65533;q&#65533;&#331;~&#65533;$&#65533;UQd&#65533;
J~@a&#65533;&#65533;L\&#65533;&#65533;S&#65533;L&#65533;5m&#65533;&#281;S&#65533;N&#65533;=}&#65533;$&#65533;!&#65533;&#65533;D&#65533;B&#65533;&#65533;&#65533;A&#65533;&#65533;&#65533;U&#65533;&#65533;#	&#65533;%&#65533;&#65533;&#65533;&#65533;"&#65533;H1gG&#65533;e&#65533;&#65533;4&#65533;&#65533;&#65533;&#65533;&#65533;m&#65533;&#65533;]2U&#65533;\&#65533;u&#65533;&#65533;&#347;&#65533;&#65533;&#65533;&#65533;`\&#65533;O&#65533;F&#65533;&#1517;KT&#65533;&#65533;D&#65533;&#65533;uX&#65533;	&#65533;$&#65533;&#65533;#&#1717;NZ&#65533;h&#1185;_M&#65533;&#65533;&#65533;[$$)r&#65533;&#65533;&#65533;mK&#65533;b&#65533;Gw&#65533;[]E&#65533;&#65533;&#65533;;f&#65533;yv^&#65533;4m&#65533;&#861;?&#65533;{&#65533;&#65533;&#65533;mYD&#65533;&#65533;&#65533;&#65533;&#65533;&#65533;&#65533;)~2d&#1922;,&#65533;&#65533;&#65533;g,&#65533;G&#65533;&#65533;&#65533;_&#65533;&#65533;&#65533;&#65533;&#65533;n&#65533;&#65533;Q&#65533;-&#65533;&#65533;&#65533;&#65533;2&#65533;&#65533;&#65533;N<&#65533;;&#65533;&#65533;&#65533;&#65533;*&#65533;&#65533;&#65533;&#65533;0B	&#65533;&#65533;&#65533;?&#65533;&&#65533;A7&#65533;0&@jq0D&#65533;bP&#65533;Q&#65533;)CWd&#65533;E&#65533;&#65533;&#65533;&#65533;&#65533;Q&#65533;o&#65533;1GwID1&#65533;1H!&#65533;$&#65533;&#65533;&#65533;&#65533;q&#65533;"&#65533;d&#65533;I'&#65533;*Q&#65533;&#798;&#65533;&#65533;J+&#65533;L&#65533;(&#65533;&#65533;R&#65533;+&#65533;3LkT&#65533;#&#65533;D3M5[&#65533;2&#65533;5&#1988;3&#65533;&#65533;&#65533;&#65533;&#65533;N;&#65533;&#65533;N<&#65533;\1  !&#65533; \ ,&#65533; ` &#65533;&#65533;  &#65533; &#65533;H&#65533;&#65533;&#65533;&#65533;*\&#560;&#65533;&#195;L"J&#65533;H&#65533;&#65533;&#263;3j&#65533;&#561;&#65533;&#463; C&#65533;I&#65533;&#65533;&#595;(Sf&#65533;&#562;&#65533;&#663;0c&#668;I&#65533;&#65533;&#859;8sl&#65533;R&#65533;&#991;@&#65533;
J&#65533;(I&#65533;,&#65533;*]&#692;&#65533;&#1255;Pw"&#65533;&#65533;&#65533;&#1387;X&#65533;jm8&#65533;&#65533;&#1455;`&#202;;&#65533;kW&#65533;h&#1258;]&#65533;&#65533;&#65533;T&#65533;p&#65533;&#669;&#65533;&#1325;]&t&#65533;&#65533;&#65533;&#65533;7&#65533;]&#65533;}L&#65533;&#65533;&#65533;&#65533;yt&#65533; &#65533;&#65533;&#65533;&#464;&#65533;"&#65533;K#	x#k&#65533;&#65533;9&#65533;&#65533;&#992;&#1906;P&#65533;`&#65533;&#65533;%&#65533;S&#65533;^&#65533;3&#65533;]h&#65533;#&#65533;&#65533;&#1784;s&#65533;&#65533;&#891;&#65533;&#65533;&#65533;&#65533;&#65533;N&#65533;x&#65533;dp!&#309;&#65533;&#65533;&#1059;K&#65533;N&#65533;&#65533;&#65533;&#65533;&#1543;#O&#65533; &#65533; &#853;&#65533;&#65533;O&#65533;f&#1159;&#65533;&#65533;&&#1934;&#65533;;&#65533;&#65533;&#65533;&#65533;&#65533;Oy&#65533;&#65533;&#65533;&#65533;(&#65533;|&#65533;&#65533;&#65533; &#65533;QH&#65533;Fm&#65533;_{&#65533;&#1027;&#65533;&#65533;	(&#65533;AX &#65533;&#65533;ee&#65533;hp7&#65533;A@H&#65533;$V&#65533;aC&#65533;`&#65533;
&#65533;&#353;&#65533;D &#65533;h&#65533;%&#65533; &#65533;&#65533;Cv&#65533;&#65533;e&#65533;y@3&#1416;&#65533;&#65533;&#1351;b<~56&#1537;&#65533;Lf&#1636;E;^0O&#65533;&#65533;&#65533;$&#65533;&#65533;&#65533;h&#65533;IP&#65533;9&#65533;x&#65533;@:&#1365;l
0&#65533;&#65533;"&#65533;&#65533;'&#65533;<&#65533;yAq5U	&#65533;&#1630;w &#65533;&#34700;&#65533;&#65533;'&#65533;ut&#65533;&#65533;^&&#65533;&#65533;&#65533;HaPgi&#65533;M&#65533;c&#65533;&#65533;v)&#65533;&#65533; &#65533;QZ)&#65533;&#65533;&#65533;S&#65533;&#65533;)&#65533;@&#65533;jk`H &#65533;&#65533;&#65533;n&#65533;j&#65533;Te&#65533;d+p7&#65533;&#65533;&#65533;&#65533;&#65533;&#65533;&#810;&#65533;+&#65533;?&#65533; &#65533;&#65533;&#65533;&#65533;nf&#65533;Xi&#65533;&#65533;im\6+&#65533;^&#65533;&#65533;0&#65533;&#65533;lr&#65533;&#65533;g,&#65533;I&#65533;>&#65533;6&#65533;y&#65533;`&#65533;&#65533;&#65533;j&#65533;&#65533;&#65533;VDAb6&#65533;&#65533;&#65533;.K&#65533;&#65533;-&#65533;&#65533;dN2L&#65533;&#65533;&#65533;~8&#65533;&#65533;W&#65533;TE6&#65533; &#65533;	&#65533;&#65533;&#65533;]C2h&#32202;&#65533;k&#65533;&#65533;Y&#65533;@&#65533;
&#1642;&#65533;q&#65533;&#65533;&#65533;&#65533;@&#65533;`d&#65533;:&#65533;&#65533;&#939;&#65533;z&#65533;&#65533;@O&&#65533;0&#65533;mE<'&#65533;&#1636;5&#65533;&#65533;&#65533;&#65533;&#65533;\&#65533;JW*eP&#65533;&#65533;&#65533;&#65533;[&#65533;uN,&#65533;[.M&#65533;&#65533;E5&#65533;\&#65533;er&#65533;&#65533;&#65533;p&#1780;q&#65533;&#65533;&#65533;d&#65533;&#65533;+&#65533;t&#65533;ECw&#65533;X&#65533;&#65533;&#65533;mr&#1796;&#65533;&#65533;&#65533;&#65533;$&#65533;&#65533;&#65533;D&#65533;z&#65533;&#65533;y.&#65533;I/&#65533;&#65533;&#65533;&#65533; &#65533;&#65533;&#65533;oO&#65533;&#65533;&#65533;&#65533;tB&#65533;z]% &#65533;0E&#604;&#65533;&#65533;&#65533;&#65533;&#65533;&#65533;&#65533;`s&#1080;&#65533;&#65533;&#65533;>&#53019;&#65533;&#65533;s&#65533;&#65533;|s&#65533;&#65533;6x&#65533;&#567;	&#65533;c&#65533;&#65533;+&#65533;4&#65533;&#65533;&#65533;H'o}&#65533;;&#65533;:&#65533;3&#65533;&#65533;^&#65533;&#65533;7&#65533;&#65533;&#65533;&#65533;9&#65533;&#65533;wh  &#65533;&#65533;&#65533;&#65533;&#65533;&#65533;&#65533;P&#65533;&#65533;&#65533;&#65533;&#65533;m&#65533;4<&#65533;&#65533;&#65533;R&#65533;&#65533;t&#65533;3&#65533;&#65533;&#65533;~&#65533;&#65533;_&#65533;> &#65533;]&#65533;UD&#65533; (@&#65533;&#6400;d&#65533;&#65533;&#65533;@!&#65533;`&#65533;&#65533;&#65533;&#65533;
&#65533;&#65533;;m_&#65533;&#65533;d&#65533;`&#65533;kN&#65533;b&#65533;&#65533;&#65533;8Os)Ta&#65533;&#65533;&#65533;6&#65533;*X&#65533;&#65533;@&#65533;":`H&#65533;&#65533;Z&#65533;&#65533;&#65533;P&#65533;5Y&#65533;&#65533;&#65533;-Fqw&#65533;oE&#65533;, p`&#65533;&#65533;8F&#65533;h`13&#65533;&#65533;&#1491;9&#65533;&#65533;&#65533;g&#65533;"&#65533;PL`&#65533;&#65533;&#65533;&#65533;(F;"&#65533;&#65533;N|&#65533;m&#65533;&#65533;&#65533;&#65533;&#65533;&#65533;};&#65533;&#65533;[&#65533;&#556;l&#65533;&#65533;_Y3&#65533;&#2044;&#65533;G1&#65533;&#65533;&#65533;@&#65533;h&#65533;F&#65533;&#65533;A&#65533;{&#65533;"&#65533;G&#65533;R&#65533;&#608772;N@&#65533;&#65533;&#65533;f&#65533;&#65533;Y%-&#65533;G?&#65533;L&#65533;&#65533;&#65533;	&&#65533; &#65533;L&#65533;k&#65533;&#65533;&#65533;(&#65533;&#65533;_v2&#65533;&#65533;L&#65533;2&#65533;&#65533;&#65533;&#65533;a`&#65533;&#65533;&#65533;wb9KZ. g|&#1819;fh&#65533;&#65533;I,|&#65533;&#65533;&#2202;&&#65533;	&#65533;&#65533;&#65533;L&#65533;:&#65533;)&#65533;Uz&#65533;oj&#65533;&#65533;+&#65533;&#65533;&#65533;j&#65533;r&#65533;zbey&#65533;&#65533;&#65533;&#65533;D45&#65533;;J&#1026;&#65533;&#65533;&#65533;s&#65533;&#65533;&#65533;h:&#65533;ox&#65533;=&#65533;&#65533;*&#65533;@&#65533;&#65533;&#65533;&#65533;&#65533;&#603;ve4&#65533;&#65533;&#65533;J&#1170;&#65533;T&#65533;&#65533;&#65533;&#65533;b&#65533;&#65533;Jy&#915;&#65533;5&#65533;	&#65533;&#65533;&#65533; z&#65533;&#65533;b?&#65533;g&#65533;&#65533;B|V<&#65533;P&#65533;J&#65533;R&#65533;k&#65533;S&#65533;^&#65533;T&#65533;&#65533;T 2&#65533;&#65533;NW&#65533;u&#65533;@-&#65533;V&#65533;&#65533;U&#65533;&#65533;` &#65533;$&#65533;&#65533;xF&#65533;4BV0&#65533;&#65533;&#65533; &#65533;&#65533;6&#65533;TP&#65533;&#65533;&#1402;&#65533;&#65533;&#65533;Y&#65533;(&#65533;&#65533;&#65533;,p&#65533;>&#65533;&#65533;A&#65533;&#541;&#65533;&#65533;%!&#65533;VN&#65533;&#65533;&#65533;&#65533;:;M&#65533;&#65533;&#65533;&#65533;z&#65533;&#65533;Ni&#65533;&#65533;&#65533;`dB&#65533;H&#65533;&#65533;S 	fGo2&#65533;&#65533;9@z&#65533;&#65533;,&#65533;
&#65533;&#65533;&#65533;@*&#65533;MD
S&#65533;&#65533;&#65533;y&#65533;0HTK98&#65533;&#65533;&#65533;&#65533;&#65533;A&#65533;&#65533;&#65533;&#65533;Jx&#65533;&#65533;"&#65533;d&#65533;&#65533;&#65533;&#65533;2OI~&#65533;5x&#65533;&#65533;kj&#65533;&#65533;%&#65533;&#65533;#Auc&#65533;Z&#65533;&#65533;~sc&#48939;&f&#65533;&#65533;&#605;&#65533;h&#65533;;&#65533;&#65533;&#65533;&#65533;&#65533;&#65533;&#65533;V&#65533;^&#65533;,3c&#65533;5&#65533;\&#65533;K&#65533;&#65533;&#1815;1{&#65533;&#65533;&#65533;&#65533;_&#65533;8&#65533;I&#65533;5&#24599;b:&#65533;&#65533;p&#65533;&#65533;OFf&#65533;&#65533;5&#65533;&#65533;&#65533;T&#65533;[H&#65533;&#888;&#65533;X&#65533;jP&#1590;&#65533;&#65533;&#933;&#65533;&#65533;?G&#65533;&#65533;n&#65533;&#65533;X>&#65533;Xcb&#65533;p9&#65533;Z&#65533;0&#1346;&#65533;&#265;&#65533;l&#65533;|&#65533;&#65533;&#65533;:bu&#65533;&#65533;&#65533;!Zc&#65533;&#65533;&#1553;Q D&&#65533;&#65533;WB&#65533;&#65533;&#65533;&#65533;+&#65533;K3Wk`&#65533;S&#65533;&#65533;&#291;&#65533;0&#65533;&#65533;T&#65533;&#65533;O&#65533;&#65533;[&#65533;&#65533;&#65533;@r&#65533;S&#1112;&#65533;;%&#65533;	&#65533;eaA&#65533;7&#65533;&#65533;&#65533;@&#65533;&#65533;&#65533;&#65533;&#65533;&#65533;Y+&#65533;"&#540;?&#65533;@J)&#65533;&#65533;&#65533;+tr&#65533;?#&#65533;6=&#65533;&#65533;&#65533;q&#65533;aH&#205;&#65533;z&#65533;&#65533;&#65533;WH&#65533;&#65533;&#65533;&#65533;%mn&#65533;&#65533;@&xI&#65533;&#65533;&#65533;&#65533;&#65533;r&#65533;I&#65533;&#65533;v&#65533;&#65533;32I&#65533;&#65533;&#65533;&#65533;&#65533;_
1F&#65533;1&#65533;&#65533;z_y&#65533;5Q&#65533;$Q&#65533;&#65533;&#65533;+&#65533;&#65533;&#65533;C]&#65533;&#65533;&#65533;&#65533;&#65533;&#65533;&#65533;&#65533;&#65533;RS6B0&#65533;&#65533;f&#1997;@&#65533;5&#65533;:_&#65533;;&#65533;&#65533;&#65533;&#65533;d&#65533;&#65533;	Z(&#65533;\&#65533;@&#65533;l&#65533;&#65533;&#65533;*[&#65533;&#65533;&#65533;&#65533;&#65533;&#65533;V&#50988;&#65533;&#65533;NuINtn:Z&#65533;&#65533;Vl&#65533;&#65533;&#65533;h$m&#1925;-&#65533;&#65533;0&#161;r&#33636;&#65533;&#65533;;h&#65533;7I(q&#65533;&#65533;&#65533;{R&#65533;C5&#65533;9Vp&#65533;0x&#65533;R&#65533;	&#65533;@&#65533;&#65533;&#65533;&#65533;&#65533;<,&#65533;&#10874;i&#65533;x,r&#65533;	&#65533;an&#65533;&#65533;8&#65533;a&#65533;&#1969;|U&#65533;&#65533;Ozk&#65533;vI&#65533;&#65533;&#65533;Ft&#65533;W%F&#65533;
&#65533;u &#65533;a,":&#65533;&#65533;[&#65533;Z&#1160;&#65533;ivq&#1250;&#65533;s\w&#65533;Y&#65533;7&#65533;R&#65533;&#65533;0*+4)i&#65533;2f&#65533;&#65533;&#1198; &#65533;03S&#65533;&#65533;/k{A:&#65533;v&#65533;D&#65533;r}m6&#65533;:CH&#65533;&#65533;|*-&#65533;xD|&#65533;&#65533;}&#1365;&#65533;1&#65533;&#65533;@&#65533;yt&#65533;w<`&#65533;-&#65533;&#65533;&?y,&#65533;#+&#65533;MQ&#65533;&#65533;e&#65533;m&#65533;&#65533;<&#342;&#65533;&#65533;A&#65533;S&#65533;Cl&#65533;$F&#65533;&#65533;l&#65533;&#65533;&#1856;&#65533;K&#65533;&#65533;&#65533;&#65533;)&#1019;&#65533;&#65533;&#65533;$&#65533;&#65533;&#65533;xRu&#65533;&#65533;%&#65533;&#65533;&#65533;&#65533;&#65533;-Zh6&#65533;&#1724;G*&#65533;&#65533;T&#65533;&#1107;&#64674;&#65533;&#65533;&#65533;lY&#65533;|&#65533;&#65533;&#65533;&#65533;&#65533;o&#65533;&#65533;&#65533;&#65533;DHFwwwh&#65533;X.&#65533;R&#65533;&#65533;R/&#65533;~&#65533;!k&#65533;6Z&#65533;f&#65533;a&#65533;&#65533;5ca&#65533;&#65533;i&#65533;&&#1891;o&#65533;w&#65533;`&#65533;P! %O&#65533;RW6&#65533;3U&#65533;|&#65533;&#65533;&#65533; &#65533;}&#65533;r&#65533;FXp'&#65533;&#65533;&#65533;&#65533;&#65533;&#65533;&#65533;1iV&#65533;&#65533;&#65533;[&#65533;&#65533;8&#65533;q&#65533;@&#65533;&#65533;Y&#65533;&#65533;z&#881;D!`.&#65533;b?&#65533;&#65533;g38&#65533;\&#65533;a|&#65533;U^  &#65533;&#65533;&p&#707;J&#65533;.Lxp&#65533;"E6&#65533;V?,NA~&#1783;&#65533;&#65533;:&#65533;&#65533;${dx|&#65533;q&#65533;&#65533;&#65533;&#65533;2t&#65533;]B&#65533;p&#65533;&#65533;Gn&#65533;q&#65533;cX,=&#65533;?H&#65533;1&#65533;#8@f8&#65533;&#65533;el&#65533;"[D&#65533;RqzS&#65533;&#65533;&#65533;&#65533;t a&#65533;&#65533;5E"8R|&#65533;.&#65533;r&#65533;pi1*&#65533;2@&#65533;&#65533;8C&#65533;&#65533;+k&#65533;+-&#65533;&#65533;a.&#65533;6&#65533;&#65533;K&#65533;W&#65533;UH2&#65533;l/&#65533;q&#65533;uT&#65533;&#65533;e&#65533;&#65533;&#65533;a1&#65533;8&#65533;/&#65533;E&#65533;&#65533;&#65533;lz&#1353;F"G JW&#65533;&#65533;q&#65533;$RD&#65533;C&#65533;e&#65533;&#1414;&#65533;&#65533;A'&#65533;&#65533;X&#65533;&#65533;&#65533;}&#65533;F<&#65533;&#65533;H=&#65533;4&#65533;u&#1169;{z xb&#65533;&#65533;pB&#65533;5&#65533;&#65533;C&#65533;&#65533;HC&#65533;&#65533;&#65533;&#65533;&#65533;r&#65533;&#65533;&#65533;&#65533;&#65533;&#65533;&#65533;	&#65533;&#65533;Bx&#533;&#65533;i&#65533;&#65533;X&#65533;&#65533;)&#839;x&#65533;(&#65533;&#65533;11&#65533;X&#65533;7s&#65533;&#65533;@T&#65533;&#65533;R&#65533;YMw;1 x&#65533;&#65533;&#65533;&#65533;&#65533;~&#65533;(&#65533;29&#65533;&#65533;&#65533;L)6&#65533;x?S8&#65533;&#65533;&#65533;=&#65533;j]t&#65533;g&#65533;%k&#65533;fZ&#65533;&#65533;&#65533;7&#1428;d&#65533;&#65533;	Th&#65533;e&#65533;A&#65533;&#65533;&#65533;&#65533;s&#65533;&#65533;hx&#65533;6&#65533;&#65533;&#65533;=#w/rF&#65533;&#65533;&#516;[&#65533;/&#65533;&#339;&#65533;E=&yi&#65533;&#65533;&#198;7_&#65533;)vI&#593;z&#65533;x&#65533;&#1175;L&#65533;&#65533;bLYh&#65533;&#65533;&#65533;\&#65533;&#65533;Ub&&#65533;&#65533;9&#65533;b&#65533;&#65533;{&#599;&#65533;&#65533;&#65533;&#65533;Xh&#65533;&#65533;|P&#65533;&#65533;`\&#65533;y&#65533;&#65533;d2&#65533;6]&#65533;$RU&#65533;&#65533;!&#65533;8&#65533;&#65533;9u}&#154;&#65533;&#65533;&#65533;=&#65533;A&#65533;I0&#65533;CV, &#65533;&#65533;6&#65533;NG^&#65533;F&#65533;&#65533;&#65533;+@&#65533;1&#65533;&#65533;&#65533;&#65533;&#65533;&#65533;&#65533;5&#65533;&#65533;U&#65533;&#65533; kWC&#65533;)&#65533;khv&#65533;bn4&#65533;\R&#65533;k&#65533;9&#65533;S)%K&#65533;1&#65533;&#65533;@O&#65533;/&#65533;k&#65533;&#65533;&#65533;>&#65533;B0&#65533;&#65533;&#65533;h&#65533;4&#1039;&#65533;_&#65533;&#65533;Y&#65533;Y&#65533;Xr@&#65533;&#65533;&#65533;&#65533;,&#65533;&#65533;&#65533;&#65533;&#65533;T=&#65533;C"U&#65533;&#65533;Sj8&#65533;;&#65533;&#65533;h&#65533;r&#65533;&#65533;O&#65533;1^&#65533;B&#65533;&#65533;p&#65533;m&#65533;&#65533;X.&#65533;	&#65533;&#65533;Cqt(&#65533;&#65533;&#952;m&#65533;H&#65533;&#65533;r&#65533;Q&#65533;&#65533;&#65533;&#65533;&#65533;&#65533;a&#1119;&#278;&#65533;6)&#65533;*&#65533;&#65533;	&#65533;h&#65533;&#65533;B$&#65533;&#65533;:&#65533;I&#65533;.&#65533;&#65533;&#65533;3&#65533;88E]&#65533;&#65533;V*dF,&#65533;&#65533;&#65533;u&#65533;B&#65533;&#65533;U&#65533;&#65533;0`&#65533;4&#65533;A&#65533;&#65533;&#65533;&#65533;k&#65533;&#65533;&#65533;{6C'&#65533;&#65533;-X&#65533;s&#65533;u&#65533;&#65533;jJ&#65533;?&#65533;mj&#65533;&#945;&#65533;&#1230;~V&#65533;&#65533;&#65533;&#65533;&#65533;&#65533;\&#65533;&&#65533;&#65533;M'4&#65533;&#65533;iXJ&#65533;&#65533;&#65533;a&#393;&#65533;&#65533;
&#65533;&#65533;4y@&#65533;m&#65533;&#65533;&#65533;&#65533;bd&#65533;'&#1704;.&#65533;d&#65533;#&#65533;&#65533;&#554;&#65533;&#65533;&#885;&#65533;I&#65533;<0&#65533;/	t&#65533;y&#65533;&#65533;&#65533;&#65533;&#65533;+&#1165;&#65533;&#65533;D&#65533;&#65533;&#1114;&#65533;y&#65533;&#65533;&#65533;T&#41509;I&#65533;O&#65533;@0&#65533;&#65533;&#1708;&#65533;x&#65533;&#65533;&#65533;$Vh :&#65533;kEt&#65533;a&#65533;&#65533;&#65533;k&#65533;&#65533;&#65533; 	&#65533;Vf&#65533;&#65533;&#65533;g&#65533;&#65533;&#65533;QH",h&#1698;&#65533;;&#65533;u&#65533;&#65533;@&#65533;I&#65533;&#65533;X&#65533;@D&#65533;&#65533;&#65533;Z?_*j&#65533;*&#65533;&#65533;*Q&#65533;&#65533;VJL&#65533;B&#65533;Gy&#65533;&#65533;I7&#65533;6X&#65533;&#65533;/W&#65533;&#65533;&#65533;j&#65533;f&#65533;j&#65533;&#65533;&#65533;&#625;P&#65533;l&#65533;	@&#65533;V$&#65533;&#65533;&#65533;A&#65533;&#65533;,H&#65533;v&#660;&#65533;&#1613;&#1387;&#65533;:&#65533;&#65533;u&#65533;&#65533;&#65533;&#65533;A&#65533;&#65533;|&#65533;&#65533;&#65533;_ &#65533;%c&#65533;&#65533;Er&#65533;&#65533;'$*&#65533;M7DF&#65533;0h3&#65533;&#65533;&#65533;a!\[I&#65533;&#65533;&#65533;&#65533;&#553;&#65533;j&#65533;&#65533;(&#65533;.&#65533;&#65533;&#65533;J*w&#65533;&#65533;y&#65533;&#65533;)&#65533;&#65533;z&#65533;&#65533;"kN&#65533;eS0K&#65533;M&#65533;&#65533;0&#65533;&#65533;&#65533;&#65533;'&#37429;&#65533;&#65533;&#65533;96&#65533;&#691;lX|pa&#65533;z7&#65533;
&#65533;&#65533;)&#1206;&#65533;kZ&#65533;	u&#65533;$5&#65533;!V&#65533;&#65533;UQ&#65533;w&#65533;eF&#65533;&#65533;&#65533;&#65533;&#65533;&#65533;"6&#65533;&#938;,5):&#65533;&#65533;&#65533;;&#65533;&#65533;yK~&#65533;VQ&#65533;Wh&#65533;bq`&#65533;&#65533;&#65533;&#65533;O&#65533;&#65533;&#46753;&#65533;c&#65533;&#65533;&#65533;d&#65533;&#65533;I&#65533;&#65533;&#65533;&#65533;G*&#65533;&#65533;&#65533;&#65533;&#65533;` ?&#65533;
\ &#65533;a&#65533;ugI &#65533;&#65533;>%3&#65533;i&#65533;a &#65533;&#65533;k&#65533;W&#65533;&#479;}&#65533;&#65533;&#65533;&#65533;&#65533;9&#65533;&#65533;%&#65533;&#65533;&#183;,&#65533;&#65533;&#810;&#65533;&#65533;&#65533;&#65533;l&#65533;&#65533;;&#65533;&#65533;j}&#65533;h'&#65533;;&#65533;&#65533;W?&#65533;a &#65533;&#65533;5>w&#65533;&#65533;&#65533;Xz&#65533;&#65533;A4&#65533;&#65533;b&#65533;D&#65533;&#65533;r&#65533;&#65533;&#65533;e&#65533;&#755;&#65533;!&#65533;]&#2170;&#65533;b&#65533;3&#65533;fR
&#65533; &#65533;&#65533;'@&#65533;&#65533;K&#479;G&#65533;_&#65533;&#65533;&#65533;\&#65533;&#65533;&#65533;(&#65533;&#65533;&#65533;h&#65533;Ck|&#65533;I&#65533;&#65533;&#65533;&#65533;&#65533;&#65533;!&#65533;&#65533;&#65533;&#65533;
~>&#65533; +&#65533;*&#65533;&#65533;&#65533;J&#65533;l{6&#65533;k&#65533;&#65533;MK4&#289;&#65533;&#65533;&#65533;&#65533;&#65533;p&#65533;k&#65533;N7&#65533;C
lP&#65533;d1&#65533;1&#65533;&#65533;E&#65533;G&#65533;*&#65533;6 @&#65533;&#65533;&#65533;v&#65533;*&#65533;e&#65533;.&#65533;\&#65533;"&#1849;&#65533;x&#65533;&#65533;&#65533;d&#65533;6&#65533;Y&#65533;&#65533;<&#65533;p&#65533;hl&#65533; &#65533;&#65533;bV&#65533;M P&#65533;V&#65533;&#65533;&#65533;&#65533;&#65533;&#65533;	&#65533;&#65533;&#65533;&#65533;&#65533;&#547;&#65533;t;&#65533;W`
^&#65533;&#65533;&#65533;k+@&#65533;u4L&#65533;[&#65533;:&#65533;&#65533;@&#65533;|&#65533;&#65533;U&#65533;NP&#65533;&#65533;S&#65533;&#65533;&#65533;wZ&#65533;&#65533;&#65533;&#65533;&#65533;&#647;<&#65533;V&#65533;.&#65533;#&#65533;&#65533;&#65533;&#65533; 
-&#65533;,&#65533;&#65533;1&#65533;t&#65533;&#65533;4&#65533;K+
&#65533;,&#65533;&#65533;\o<&#65533;z/&#65533;	pP&#65533;&#65533;<h&#65533;z{
&#65533;{G b&#65533;&#65533;&#65533;	&#65533;&#65533;s&#65533;&#65533;vDD&#65533;&#65533;&#65533;&#65533;&#65533;&#65533;M&#65533;1&#65533;k&#65533;)&#65533;#9l&#65533;&#65533;~&#65533;|&#593;&#65533;&#65533;4k&#65533;&#65533;'&#65533; &#65533;&#65533;	&#65533; IFN &#65533;*Dced&#65533;M&#65533;d&#65533;Bpr&#65533;T&#65533;`&#65533;(>M&#65533;,&#65533;&#65533;&#65533;&#65533;x m&#65533;&#65533;&#65533;^&#65533;\&#65533;&#65533;*<d&#65533;0&#747;>E7&#65533;&#65533;_&#65533; &#65533;&#65533;/&#65533;&#65533;&#65533;t{G&#65533;c) Ep&#65533;V &#65533;&#65533;&#65533;&#65533;\&#65533;	&#65533;&#65533;&#1432;}h &#65533;E}&#65533;&#65533;&#65533;!b&#65533;&#65533;h&#65533;&#65533;2<`I5V&#65533;&#807;V&#723;&#231;,&#65533;+|p|&#65533;&#65533;&#65533;&#65533;&#1434;&#65533;&#65533;t&&#65533;T&#65533;IAF	&#65533;&#65533;d&#65533;R&#65533;%
z_^Y&#207;&#65533;&&#65533;J7&#65533;&#65533;&#65533;z&#65533;
&#65533;p&#65533;&#65533;&#65533;l&#65533;&#65533;yd&#65533;>8&#65533;0&#65533;&#65533;'L0b!&#65533;&#65533;I&#65533;9&#65533;Z&#640;&#65533;&#65533;`&#65533;&#65533;&#65533;p]!&#65533;&#65533;&#65533;&#65533;%&#65533;&#65533;Bg&#65533;&#65533;&#65533;#b@
&#65533;&#65533;&#65533;&#65533;eP&#65533;&#65533;s&#65533;Vck&#65533;Qi&#65533;&#645;&#65533;&#65533;&#65533;&#65533;M&#65533;&#65533;&#65533;h&#65533;&#65533;&#65533;&#65533;]&#65533;&#141;&#65533;&#65533;aacPj&#65533;&#65533;&#65533;&#65533;Vv4zV&#65533;"&#65533;&#65533;&#65533;=&#65533;j&#65533;}&#65533;]&#65533;&#65533;&#65533;*&#65533;u]&#65533;&#65533;&#65533;&#65533;N&#65533;&#65533;a&#65533;&#65533;&#65533;il#I&#65533;#&#722;&#65533;5@&#273;&#65533;M&#14928;
&#65533;z&#65533;&#65533;&#65533;j=&#65533;@&#65533;&#65533;8&#65533;&#65533;TK&#65533;q&#65533;&#583;l&#65533;M"&#65533;p&#65533;w&#65533;</&#65533;:&#65533;&#65533;MpQ&#65533;&#65533;&#65533;&#65533;I&#65533;&#65533;h&#65533;&#65533;'&#65533;%:b&#65533;&#65533;U&#65533;&#65533;&#65533;7&#65533;A^&#65533;&#65533;&#65533;&#65533;+&#65533;.S[Q&#65533;1&#65533;iBj%eN&#65533;4&#65533;*U&#65533;&#65533;;&#65533;&#65533;&#65533;&#65533;&#65533;&#65533;&#65533;
&#65533;&#65533;&#65533;68&#65533;&#65533;:&#65533;&#65533;&#65533;+&#65533;v&#65533;&#65533;&#65533;=&#1613;N&#65533;~&#65533; 6&#65533;&#65533;N:&#65533;&#65533;b&#65533;&#65533;.&#65533;&#65533; ]&#65533;&#65533;3-&#65533;(-_K&#65533;V&#65533;
&#65533;&#65533;&#65533;&#65533;k&#65533;&#65533;&#65533;&#65533;&#65533;K&#65533;&#65533;f&#65533;&#65533;&#65533;#&#65533;&#1985;&#65533;^Tz&#65533;&#65533;>&#1869;&#65533;&#65533;N&#65533;P&#1739; gt&#1890;&#65533;
_.&#65533;&#65533;&#1054;+C&#1870;&#65533;&#65533;'&#65533;&#65533;aqx&#65533;C&#65533;i&#65533;0;\&#65533;&#65533;`&#65533;<&#65533;&#65533;&#65533;&#65533;&#65533;&#65533;0
&#65533;o&#65533;l&#65533;&#65533;&#65533;&#65533;&#65533; &#65533;&#65533;
p&#65533;>.;_&#65533;&#65533;$&#65533;&#65533;0&#65533;n]&#65533;&#65533;&#65533;&#65533;&#65533; &#65533;&#65533;&#65533;(R&#65533;c+=&#65533;U<&#65533;&#65533;k1?&#886;R&#65533;	&#65533;&#65533;&#65533;&#65533;F&#65533;&#65533;&#65533;&#65533;P&#65533;0&#65533;l?j&#65533;&#65533;&#65533;&#65533;&#65533;&#65533;/nE&#65533;-&#65533;&#65533;	&#65533;&#65533;&#65533;l&#65533;&#65533;F&#65533;&#65533;c&#65533;K)&#65533;)&#65533;&#65533;5Cp&#65533;&#65533;&#750;&#65533;R&#65533;&&#65533;`&#65533;&#65533;
&#65533;&#65533;u&#65533;&#65533;
&#65533;&#65533;?
&#65533;&#65533;^&#65533;&#65533;&#65533;&#65533;&#65533;&#65533;>&#65533;(&#65533;&#65533;p&#65533;
&#65533;&#65533;u&#65533;&#65533;&#65533;&#65533;&#65533;wo&#65533;q&#65533;A&#65533;&#65533;U&#65533;8&#65533;*&#65533;?XB&#65533; &#65533;M&#65533;&#65533;&#65533;& &#65533;
/&#65533;&#65533;&#65533;&#65533;&#65533;&#65533;&#65533;w&#65533;&#65533;&#65533;&#65533;&#65533;,/&#65533;Z&#65533;}&#65533;&#65533;&#65533;&#65533;3C&#65533;[n&#65533;&#65533;&#65533;&#65533;&#65533;&#65533;&#65533;e&#65533;g&#65533;V&#65533;Y&#65533;&#65533;L&#65533;7G&#65533;;&#65533;&#65533;&#65533;&#65533;&#65533;&#65533;&#65533;&#65533;&#65533;|&#65533;&#65533;&#65533;&#65533;&#65533;/|&#65533;&#65533;&#65533;I,?&#65533;OI&#65533;&#65533;/&#65533;&#65533;/&#65533;w&#65533;_s|&#65533;&#65533;&#65533;&#65533;&#65533;?&#1677;&#65533;&#65533;_&#65533;&#65533;&#65533;&#65533;S&#65533;l+&#65533;&#65533;&#65533;&#65533;&#65533;&#65533;+~G&#65533;&#65533;?&#65533;.&#65533;&#65533;&#65533;&#65533;&#65533;&#65533;&#65533;lnG&#65533;&#65533;O&#65533;&#65533;O&#65533;o&#65533;.&#65533;&#65533;&#65533;	&#65533;&#65533;&#65533;&#65533;&#65533;_!j&#65533;d_&#65533;&#65533;&#65533;&#65533;&#65533;&#65533;&#65533;&#65533;&#65533;&#65533;&#65533;/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.&#65533;&#65533;&#65533;&#65533;&#65533;&#65533;&#65533;&#65533;A&#65533;&#65533;&#65533;&#65533;&#65533;&#65533;&#65533;&#65533;/&#65533; &#65533;/&#65533; &#65533;&#65533;&#65533;&#65533;&#65533;/&#65533; &#65533;/&#65533; &#65533;&#65533;)&#65533;&#65533;&#65533;&#65533;&#65533;&#65533;&#65533;&#65533;&#65533;&#65533;&#65533;&#65533;&#65533;&#65533;&#65533;&#65533; &#65533;&#65533;&#65533;&#65533;&#65533;&#65533;-fb&fb&f&#65533; !&#65533; O ,&#65533; f &#65533;&#65533;  &#65533; &#65533;H&#65533;&#65533;&#65533;&#65533;*\&#560;&#65533;&#199;&#65533;0&#65533;H&#65533;&#65533;&#331;3j&#65533;&#561;&#65533;&#463; C&#65533;I&#65533;&#65533;E&#65533;&S&#65533;\&#626;&#65533;&#727;0c&#668;YP&#65533;&#859;i&#65533;&#65533;&#627;&#65533;&#991;@&#65533;z&#65533;IT&#65533;&#1123;H&#65533;*]&#65533;T!&#1122;M&#65533;J&#65533;J&#65533;&#65533;&#1351;Oq^&#65533;&#693;&#65533;&#1519;3&#65533;jK&#65533;&#65533;&#1651;hfM&#758;&#65533;&#1783;L&#65533;.&#65533;&#65533;&#65533;&#1915;x&#65533;&#759;&#65533;&#2047;&#65533;L&#65533;&#65533;&#65533;&#200;+^&#824;&#65533;c&#65533;h&#65533;&#65533;+&#65533;2&#65533;&#472;3k&#65533;&#825;&#65533;&#65533;&#992;C&#1740;<8F&#65533;IR&#65533;^&#890;&#65533;&#65533;&#1520;c_^&#65533;&#65533;l&#65533;&#65533;i&#65533;&#65533;-X&#65533;h&#65533;N&#65533;&#65533;&#65533;&#65533;&#65533;u#&#65533;=&#65533;&#963;&#65533;%&#65533;p&#65533;L&#65533;&#65533;&#65533;&#65533;&#65533;&#65533;&#65533;&#65533;K&#65533;&#65533;&#65533;&#65533;&#65533;&#65533;&NdX&#65533;&#4234;@r&#65533;&#508;&#65533;&#65533;&#65533;P&#65533;&#65533;&#1023;&#65533;&#65533;&#65533;j&#65533;w&#65533;
,&#65533;` {&#65533;m&#65533;&#65533;&#23828;c% &#65533; p|&#65533;&#1989;f&#65533;&#65533;c&#65533;g&#65533;z	&#65533;h!wVf&#65533;oP&#513;t&#65533;&#65533;&#65533;0J&#65533;&#65533;&#65533;4"("<$Q&#65533;&#65533;&#65533;g_ &#65533;wD&#65533;Didk&#65533;UWD&#65533;59&#147;&#65533;$"sJN&#65533;b&#65533;c 4&#65533;#Vy&#65533;d&#65533;X&#65533;Y&#65533;&#65533;&#65533;"&#65533;%A	&#65533; _u>FAZ*&#65533;&#65533; &#169;&#65533;&#65533;&#65533;*&#65533;_L&#65533;Xh&#65533;n^ &#65533;&#65533;&#65533;&#65533;&#65533;&#65533;&#65533;&&#65533;&#65533;&#65533;&#65533;f&#65533;&#39347;&#65533;&&#65533;&#65533;&#65533;&#65533;h&#65533;&#65533;:&#65533;'&#65533;&#65533;&#65533;&#65533;#&#65533;&#65533;V&#65533;&#65533;&#65533;&#65533;r&#65533;*&#65533;&#65533;&#65533;&#65533;m&#65533;:j&#65533;&#65533;2z&#65533;&#65533;&#65533;&#65533;^&#65533;&#65533;&#65533;%&#65533;`&#1194;&#65533;.z&#65533;&#65533;&#65533;&#65533;&#65533;&#65533;k&#65533;.&#65533;&#65533;_&#65533;F8av&#65533;J &#65533;&#774;+&#65533;~F&#65533;&#65533;&#65533;.&#65533;h&#65533;E&#65533;&#1501;[v{&#65533;&#65533;&#65533;&#65533;k&#65533;h&#65533;&#65533;j&#65533;&#65533;&#65533;XP{*A&#65533;&#65533;}M&#65533;#&#65533;\z{&#65533;&#65533;`&#65533;&#65533;>&#65533;&#65533;&#65533;&#65533;&#65533;
&#65533;{P&#65533;D&#65533;&#65533;&&#65533; &#65533;&#65533;6,&#65533;&#514;=&#65533;SK&#65533;&#65533;W&#65533;r&#65533;R&#65533;&#65533;#=&C&#65533;Z"&#65533;&#65533;h&#65533;&#65533;&#65533;&#960;&#65533;\&#65533;&#65533;&#65533;r&#65533;-&#65533;&#65533;&#65533;&#65533;d"	`&#65533;}{.&#65533;&#65533;&#65533; &#65533;&#65533;&#65533;7	=&#65533;&#65533;b&#65533;dS&#65533;&#65533;h,&#65533;&#65533;9W&#65533;p&#65533;p&#741;&#65533;&#65533;t#e&#65533;a&#65533;r&#1610;&#65533;&#65533;&#65533;m/&#65533;v&#65533;n&#65533;&#65533;&#65533;u'&#65533;&#65533;Nwd`&#65533;z&#65533;&#65533;&#65533;&#65533;#.&#65533;u{L/&#1500;w~&#65533;&#65533;b&#65533;j&#65533;&#65533;&#65533;&#65533;\&#841;&#65533;&#65533;&#65533;&#1757;&#65533;&#65533;z&#65533;&#65533;&#65533;&#65533;&#1556;S&#65533;&#65533;&#65533;"&#65533;&#65533;v&#65533;n?&#65533;u&#65533;~-.&#65533;&#65533;0&#65533;&#65533;&#65533;&#65533;&#65533;&#65533;\{&#65533;&#65533;&#1509;&#65533;&#65533;&#65533;^&#65533;&#65533;c-&#65533;&#65533;&#65533;g&#65533;&#65533;\&#65533;#&#65533;<&#65533;&#727;}{I&#65533;I&#65533;{&#65533;{&#65533;M}&#65533;Bk&#65533;&#65533;&#65533;&#1869;&#65533;&#65533;+S&#65533; &#1234;'=&#65533;N&#65533;&#65533;':&#65533; Z&#65533;)X&#65533;&#65533;&#65533;&#65533;&#65533;&#65533;&#65533;{?&#65533; &#65533;&#65533;YLJ!B&#65533;I&#65533;&#165;&#65533;KD dH&#65533;&#65533;{&#65533;S&#490;&#65533;&#65533;H&#65533;&#65533;6&#65533;&#65533;&#65533;&#65533;&#65533;&#65533; JMg&#1312;&#65533;c&#65533;&#65533;74&#65533;]
&#65533;IP&#65533;-&#65533;&#65533;&#65533;&#65533;C&#65533;A&#65533;&#65533;0&#1445;&#65533;&#65533;&#65533;XT&#65533;&#65533;&#65533;`&#65533;&#65533;&#65533;=F<&#65533;Y&#549;&#65533;&#65533;w&#65533;Jol&#65533;=E&#65533;Z3&#65533;y &#65533;&#65533;:
o&#65533;\D&#65533;&#65533;&#65533;&#65533;&#65533;1j"&#65533;&#65533; &#65533;&#65533;N&#65533;D	#Ax&#65533;&#65533;YQ&#65533;v&#65533;d^ &#1405;F&#65533;T&#65533;,V i)&#65533;&#65533;]&#65533;&#1228;&#65533;<&#65533;FnF&#65533;&#65533;&#65533;K&#65533;&#32637;5
E[&#65533;&#65533;&#65533;h&#65533;&#65533;\&#65533;Q]&#570;FnNI&#65533;&#65533;[zs&#65533;b&#65533;&#65533;9pt&#65533;9&#65533;e&#1184;&#65533;&#65533;\(EA> cT&#65533;&#65533;tI@C&#65533;2c'&#65533;&#65533;0&#65533;I&#65533;&#65533;&#65533;I&#723;&'H&#65533;&#65533;&#65533;yH&#65533;&&#568;9&#65533;&#65533;&#65533;&#65533;&#65533;e&#65533;&#65533;&#65533;O&#65533; &#63179;&#577;&#65533;dy &#65533;&#65533;-&#65533; &#65533;&#65533;LM&#65533;&#65533;&#65533;%&#65533;&#65533;I&#1145;&#65533;&#65533;&#65533;&#65533;&#65533;&#65533;&#65533;&#65533;u&#65533;&#65533;m.0&#65533;7'E&#65533;&#65533;&#65533;&#65533;h+&#65533;&#1199;`&#65533;&#65533;&#65533;&#65533;@&#65533;)&#846;V&#65533;&#65533;Dc`h0)&#65533;Y&#65533;OIoZJT&#65533; 4&#65533;b,&#65533;'&#65533;.&#65533;&#65533;c_p&#65533;#&#65533;@&#65533;&#65533;L&#65533;P&#65533;Y&#1326;&#65533;r30&#65533;&#65533;<&#65533;P*&#65533;%;k&#65533;Tc&#65533;C&#65533;&#65533;)%&#65533;&#65533;&#65533;\&#65533;&#1282;(U&#65533;(&#65533;&#65533;&#65533;&#65533; &#65533;"ek[ &#65533;&#65533;&#65533;&#65533;q&#65533;AXqV&#65533;&#65533;&#65533;g$
U&#65533;&#65533;&#65533;}&#65533;!GE&#65533;f7;3&#65533;&#65533;&#65533;&#65533;)D&P&#65533; &#65533;&#65533;&#65533;e&#65533;&#65533;&#65533;r&#65533;&#65533;&#65533;&#65533;&#65533;C[&#65533;*&#65533;%@&#65533;8&#65533;&#65533;pU%&#65533;n&#65533;&#65533;Y&#1531;&#65533; M0+a&#65533;x&#65533;p&#65533;&#65533;/&#65533;&#65533;tv&#65533; &#65533;&#65533;k_jX&#65533;| 8&#65533;&#65533;&#65533;x&#65533;e&#65533;&#65533;rw&#65533;b&#65533;,Ty&#65533;&#65533;&#65533;&#65533;&#65533;&#65533;"&#65533;&#916;&#65533;&#65533;4&#1041;&#65533;&#65533;n&#65533;X&#65533;&#1459;DS&#65533;{&#65533;Y&#65533;&#65533;b)&#65533;B&#65533;K&#65533;qK&#65533;&#65533;&#65533;&#65533;&#65533;&#65533;h&#65533;
&#65533;&#65533;Z&#65533;&#65533;&#65533;p&#65533;[&#916;&#1532;&#65533;&#65533;&#65533;&#65533;GN&#65533;k&#65533;&#65533;,]&#65533;a&#65533;&#65533;&#65533;&#65533;&#65533;&#65533;&#65533;`Z&#65533;|&#256;&#65533;Am	@&#65533;&#65533;f*I&#65533;3&#65533;T&#65533;&#65533;&#65533;p&#65533;&#65533;\&#65533;oW&#65533;x&#65533;H>f&#65533;i&#65533;&#65533;&#65533;(%&#65533;&#65533;&#65533;=D&#65533;A&#65533;8&#65533;:J &#65533;B&#65533;,9f%&#65533;&#65533;&#65533;+c&#65533;&#65533;&#65533;-8&#1344;$&#65533;0&#65533;J&#65533;&#65533;&#65533;&#65533;*&#65533;P&#65533;]d&#65533;f,&#65533;@ \&@&#65533;JL$&#65533;v,&#65533;i&#65533;gm&#65533;hA+&#65533;&#65533;)tey6;7q{&#65533;#i &#1992;G&#65533;	>g|&#65533;g&#65533;QY&#65533;T&#65533;&#1396;&#65533;&#65533;H&#65533;&#65533;&#65533;a&#33627;&#65533;&#65533;X&#65533;r&#65533;&#65533;ZS&#65533;@&#65533;4&#65533;&#65533;&#65533;&#65533;&#65533;^&#65533;&#65533;&#65533;%+&#65533;P'g&#65533;&#65533;&#65533;&#65533;?&#65533;{B|&#65533;{ &#65533;&#65533;d&#2033;P&#65533;&#65533;T&#65533;&#568;&#65533;8y&#65533;&#65533;&#65533;&#65533;M(-6m&#65533;&#65533;}&#65533;&#65533;^&#65533;&#65533;]f&#65533;&#65533;J6&#65533;&#65533;&#65533;}&#65533;&#1774;&#65533;&#65533;&#65533;&#65533;&#2021;[`&#65533;&#65533;{L &#65533;FG&#65533;(i&#65533;V&#65533;v&#65533;&#65533;&#65533;&#65533;Q&#65533;&#65533;&#65533;&#65533;&#65533;&#65533;w&#65533;1&#65533;&#65533;&#65533;&#65533;-&#65533;&#65533;&#65533;a
A&#65533;#&#65533;P&#65533;&#65533;H&#65533;&#65533;m{)&#65533;&#65533;[&#65533;&#23940;&#65533;&#65533;`&#65533;&#1878;&#672;\&#65533;&#65533;f9&#65533;\&#65533;&#65533;&#321;&#1736;&#65533;&#1321;\:&#65533;&#65533;&#65533;#&#65533;pzD&#65533;&#65533;&#65533;X&#65533;j&#1388;&#310;&#65533;1&#65533;&#65533;&#65533;&#65533;&#65533;skO&#65533;&#65533;&#65533;&#65533;`OM;NXO?&#65533;&#65533;&#65533;&#65533;&#65533;)~u<&#65533;Y&#65533;&#40634;>>&#65533;&#65533;D&#65533;&#65533;pz'&#65533;&#65533;$b3&#65533;v&#65533;&#65533;V&#65533;<&#65533;&#65533;&#65533;d&#65533;&#65533;&#65533;u&#65533; k`&#65533;&#65533;&#65533;&#65533;k&#65533;&#65533;&#65533;R&#65533;&#65533;(T&#65533;&#65533;&#65533;&#65533;&#65533;X{Y&#65533;&#65533;D&#65533;K&#340;&#65533;;&#65533;D&#65533;y&#65533;_&#65533;$&#65533;lv&#65533;&#65533;&#65533;&#65533;>&#65533;2}&#65533;xq;&#1896;&#65533;3&#65533;02&#65533;&#65533;0
SU&#65533;}&#65533;Ibw&#65533;H&#65533; 
&#65533;.&#65533;&#65533;	&#65533;&#65533;&#633;&#65533;&#65533;&#65533;~J#&#887;&#532;'&#65533;&#65533;&#2046;f+8&#65533;&#65533;P&#65533;&#65533;&#65533;&#65533;^&#65533;4&#65533;&#65533;Pc&#65533;&#65533;tQ|pl&#65533;7b&#65533;|&#65533;&#65533;ux{&#65533;7{&#65533;~&#65533;\&#65533;&#65533;A&#65533;f7&#65533;&#65533;Q)rS]&#65533;063 8&#65533;&#65533;t&#65533;~MqjC&#65533;&#65533;yG&#65533;Sz}&#65533;&#65533;&#65533;p%H(EVH|&#65533;g&#65533;s'q&#65533;Y&#567;n&#65533;&#65533;&#65533;&#65533;W&#65533;/&#65533;1X}O&#65533;y&#65533;&#65533;e&#65533;W&#65533;Cf&#65533;G@&#65533;n&#65533;&#65533;&#65533; '&#65533;$D{q&#65533;&#65533;!&#65533;f &#65533;&#65533;G;#wi&#65533;8&#65533;&#65533;X&#65533;B&#65533;&#65533;k&#65533;&#65533;%&#65533;&#65533;Z^! Xg.Q&#65533;&#65533;P&#65533;f&#65533;&#65533;&#65533;&#65533;&#65533; 	B,&#65533;To&#65533;&#65533;&#65533;!Z(zl&#65533;&#65533;&#1553;t$_}X`^&#65533;b&#65533;|&#65533;&#65533;g&#65533;x&#65533;&#65533;&#65533;27&#65533;h&#65533;P&#1076;cU&#65533;&#65533;&/d|N'&T&#65533;(&#65533;+&#65533;&#65533;&#65533;&#65533;+L4&#65533;&#65533;T&#65533;86&#65533; &#1607;T&#325;W&#65533;&#65533;}&#1141;&#65533;&#65533;&#65533;&#65533;R&#521;&#65533;&#514;K$&#65533;&#65533;&#65533;kf&#65533;&#65533;15&#65533;?&#65533;5g &#65533;;&#65533;2&#65533;{%&#65533;a&#65533;&#65533;p5&#65533;A8aC&#65533;& &#65533;({&#65533;&#65533; &#2040;&#65533;&#65533;&#65533;Ta&#65533;ua:&#65533;&#65533;&#65533;&#65533;L&#65533;&#65533;&#65533;.&#65533;o&#65533;&#65533;!/t7  }isv&#65533;6&#65533;&#65533;&#65533;F("&#65533;,&#65533;x_!*d7a&#65533;&#65533;P&#50441;&#65533;&#65533;h\&#131;&#65533;ar<P -5&#65533;87&#65533;Il[&#65533;nf&#65533;y!)&#65533;&#65533;&#65533;m"dX&#65533;!&#53778;2&#65533;1&#65533;hP&#65533;0Y2=&B	&#65533;&#65533;&#65533;&#65533;W&#65533;&#65533;+&#467;&#65533;&#65533;t?&#65533;dqCy&#65533;Sr5V$ %!~&#65533;&#65533;&#65533;&#65533;C&#65533;&#65533;u&#65533;x&#65533;J"&#65533;w&#65533;=\y#XE%_&#65533;&#65533;T&#65533;&#65533;7&#65533;g&#65533;&#65533;&#65533;SS&#464;&#65533;!'W$&#65533;&#65533;6&#65533;kD#w91y&#65533; &#65533;&#65533;}	&#65533;`fv&#65533;>&#65533;1&#65533;&#65533;y]&#65533;&#65533;&#65533;&#65533;&#65533;f&#65533;u&#65533;&#65533;\&#65533;I&#65533;!,&#65533;&#65533;L&#65533;9&#65533;&#65533;R&#65533;,&#65533;w&#65533;F&#65533;&#65533;7U&#65533;h&#65533;&#216;&#65533;&#65533;0&#65533;c&#65533;&#65533;&#65533;Qk&#65533;&#65533;&#65533;&#65533;8wg)B[&#65533;&#65533;&#65533;&#65533;\&#65533;]&#65533;G&#65533;`&#65533;v&#65533;&#534;&#65533;&#65533;j&#65533;vZ&#65533;&#65533;h4&#65533;&#65533;7:&#65533;&#65533;'}E&#65533;&#65533;H&#65533;&#65533;&#65533;&#65533;&#65533;n&#65533;On9&#65533;&#65533;&#602;61#&#65533;i-4&#65533;&#65533;&#65533;&#65533;m&#65533;&#65533;a&#65533;&#65533;c&#65533;&#65533;z&#65533;&#65533;Y&#1302; %&#65533;&#65533;&#65533;&#65533;&#65533;&#65533;2p&#65533;&#65533;m&#65533;&#65533;&#65533;g`&#65533;&#24973;&#5688;&#65533;L&#697;KJ/E&#65533;,u&#65533;(&#65533;&#65533;	A:&#65533;&#1501;&#65533;.&#65533;&#65533;\&#65533;&#65533;$&#65533;8gmG&#65533;&#65533;e&#65533;]1
&#65533;u&#65533;(&#65533;lj&#65533;vR&#65533;Y&#65533;&#65533;d&#65533;m&#65533;a&#65533;&#65533;&#65533;Du&#65533;&#65533;u=*pI&#65533;&#65533;&#65533;i&#65533;r&#65533;W{&#1172;&#65533;&#65533;H&#65533;9&#65533;&#602;M&#65533;'J&#65533;B	&#65533;/?&#1685;&#1267;I`l&#65533;A
&#65533;&#65533;&#65533;%3&#65533;[5&#65533;f&#65533;J&#65533;$j*&#65533;GD+&#65533;&#65533;&#65533;%O@ Vb:k&#65533;y&#65533;^&#65533;@&#1639;&#65533;&#65533;5&#65533;&#65533;&#65533;Sji&#65533;&#65533;p*/@&#65533;&#65533;&#65533;!{&#65533;&#65533;&#65533;'%&#65533;&#65533;c&#65533;C&#65533;&#65533;&#65533;a S4&#65533;&#65533;&#65533;&#65533;&#65533;&#65533;U0&#65533;-w&#65533;&#65533;5u&#65533; &#65533;&#1634;Iy&#65533;Ar&#65533;{:&#65533;&#65533;ZBS&#65533;i&#65533;m&#65533;&#65533;U*&#65533;&#65533;z&#65533;i&#65533;~&#65533;O&#65533;&#65533;&#65533;&#65533;&#65533;Cp&#65533;&#65533;&#65533;&#65533;i&#65533;9&#65533;4&#65533;x;&#65533;tx&#65533;&#65533;2&#698;?q&#954;&#1066;&#1052;&#65533;&#65533;J&#65533;Qj.&#65533;G&#65533;&#1591;{%
&#65533;&#65533;&#65533;V&#1129;[&#1352;&#65533;&#65533;&#65533;?Q*&#65533;&#65533;H&#65533;+m&#65533;&#65533;&#65533;&#65533;jc9:&&#65533; 4&#1038;&#65533;&#65533;&#65533; {&#65533;|Z~&#65533;&#1247;&#65533;&#65533;z5	&#65533;~s&#65533;&#65533;J*&#65533;&#65533;@z&#65533;G&#65533;&#65533;&#65533;m&#65533;&#65533;4&#65533;&#65533;A&#65533;&#65533;&#65533;u&#65533;&#65533;duD&#65533;9&#65533;&#65533;(&#65533;&#65533;-o1&#65533;jJ&#65533;o&#65533;&#65533;G&#65533;X&#65533;&#65533;c;q&#65533;J\Vv&#65533;&#65533;&#65533;&#65533;&#65533;R&#65533;1-&#65533;7&#65533;X&#65533;&#65533;Pim&#65533;T&#65533;X&#65533;|:	&#65533;IYm&#65533;&#65533;j&#65533;W&#65533;g;l"&#65533;&#65533;&#65533;&#65533;J&#65533;?{&#65533;&#65533;&#65533;(|&#65533;&#65533;&#65533;&#65533;&#65533;&#346;&#65533;&#65533;&#1230;&#65533;4&#65533;&#65533;z&#65533;W&#65533;dV&#500;&#65533;&#65533;@&#1766;x&#65533;M,&#1756;`&#65533;_&#65533;*e*9&#65533;z&#65533;&#65533;F&Ub&#65533;>&#65533;&#65533;&#65533;=~&#65533;&#65533;&#65533;&#65533;&#65533;&#65533;&#65533;&#65533;r&#65533;*F&#65533;oLR&#65533;&#65533;&&#65533;&#65533;4&#714;&#65533;&#65533;2s 7j&#65533;&#65533;&#65533;H&#65533;	u';&#7428;&#65533;&#65533;&#65533;&#65533;&#65533;
&#65533;&#65533;&#65533;%9&#65533;&#65533;Y &#65533;&#65533;&#65533;*"&#65533;&#1723;5@&#65533;&#65533;&#504;&#65533;&#65533;K&#65533;&#65533;J&#65533;&#65533;&#65533;&#65533;f&#65533;eJ&#65533;o&#65533;&#65533;Dc&#65533;#ST&#65533;&#65533;I&#65533;&#65533;&#65533;&#65533;&#65533;&#65533;&#189;U&#65533;&#65533;&#65533;&#1535;&#65533;K&#65533;XI&#65533;J?P&#65533;&#65533;&#1788;n&#65533;R*&#65533;%&#65533;1@&#65533;&#65533;K1l&#65533;&#65533;{&#65533;&#65533;&#65533;&#65533;g(Y`&#65533; &#65533;&#425;&#65533;&#65533;&#65533;T&#65533;&#1691;&#65533;|&#65533;+&#65533;`Fh&#65533;&#65533;"&#65533;&#65533;&#65533;2&#65533;&#1068;M&#65533;mP#&#65533;&#65533;&#65533;&#65533;ga&#65533;&#409;rw&#65533;&#65533;&#65533;zxc&#65533;&#65533;jI&#65533;/J&#203;&#65533;&#407;H&#65533;&#65533; &#65533;&#65533;&#65533;&#65533;[&#620;[&#65533;
&#65533;/s&#65533;&#65533;&#65533;&#65533;I
J_&#65533;&#65533;&#65533;;T5m*X&#65533;&#65533;3&#65533;&#65533;&#65533;&#65533; &#65533;A
&#65533;~eh&#157;"&#65533;&#343;T1&#65533;&#65533;&#65533; &#65533;&#65533;&#65533;&#65533;&#65533;&#65533;&&#65533;nqZ&#65533;&#65533;C&#312;5&#1259;&#65533;A&#65533;&#406;&#65533;{&#333;&#65533;&#65533;&#65533;+E&#65533;&#65533;L6'&#65533;J)l&#65533;&#65533;z&#65533;9&#65533;&#65533;&#65533;&#65533;a&#65533;&#65533;&&#65533;&#65533;esr&#65533;[&#65533;Nk&#65533;fK&#65533;&#65533;&#35317;tL&#65533;&#65533;("&#65533;&#65533; y&#65533;1U{g&#65533;&#65533;Y`Z=t&#65533;	V&#65533;( &#65533;U&#65533;^X&#65533;k&#65533;&#65533;&#65533;&#65533;#&#45672;&#65533;&#65533; &#774;&#65533;&#65533;&#65533;\&#65533;d&#65533;&#65533;&#65533;&#65533;?&#845;'L&#353;Fuc&#929;&#65533;9&#65533;p4&#65533;Zq&#65533;&#65533;|S&#65533;&#65533;	'&#65533;G&#65533;&#65533;&#65533;&#65533;&#65533;`&#65533;f\&#584;&#50706;&#65533;&#65533;czX@&#65533;o
DcZh&#65533;&#65533;]&#65533;&#65533;i84	&#896;X7<&#65533;&#65533;9L*&#65533;&#65533;0&#65533;p&#65533;f&#65533;&#65533;&#65533;2&#65533;&#65533;z&#65533;&#51217;&#65533;&#65533;&#65533;&#65533;&#65533;$&#65533;&#65533;&#65533;l&#65533;!]&#65533;&#65533;{&#65533;&#65533;&#827;&#65533;&#65533;3`&#65533;&#65533;\&#65533;XTs&#65533;&#1124;&#65533;&#65533;z&#65533;:&#65533;&#65533;@&#65533;&#65533;	&#65533;&#65533;Lmp	&#65533;&#65533;&#65533;&#65533;&#65533;&#65533;&#65533;&#65533;&#65533;&#65533;i^&#65533;O&#65533;Z &#65533;K&#65533;9`>PU&#65533;)4=&#65533;"&#65533;&#796;V&#65533;&#65533;&#65533;&#65533;&#65533;$&#65533;&#65533;&#65533;&#65533;&#65533;&#65533;[)+&#65533;&#65533;&#65533;f&#65533;)&#65533;&#65533;c I&#65533;3&#65533;&#65533;'&#65533;&#65533;|-B&#65533;&#65533;&#65533;&#65533;&#65533;/&#65533;Mp&#65533;&#65533;&#65533;|&#65533;&#65533;&#65533;&#65533;&#65533;N&#65533;&#65533;A}&#65533;&#65533;&#65533;&#65533;,A&#939;C&#65533; &#65533;&#65533;q&#65533;&#65533;&#65533;&#65533;C&#65533;&#65533;&#65533;tKS&#65533;e&#65533;o!V&#65533;&#1036;&#65533;&#65533;#-&#65533;&#65533;&#65533;Jy&#65533;G&#1342;t!&#65533;P&#65533;u0&#65533;VAv&#65533;&#65533;&&#65533;*l&#65533;R&#65533;&#65533;j&#65533;"&#65533;J`]&#65533;<&#65533;&#65533;s&#65533;\&#1325;&#65533;	|
C&#65533;[b`&#1166;&#65533;&#65533;&#65533;b&#65533;&#65533;O&#65533;R&#65533;`&#65533;m&#65533;&#65533;7/L+/&#65533;|&#65533;j&#65533;&#65533;&#65533;&#65533;&#65533;&#65533;&#65533;M&#65533;&#1681;&#65533;&#65533;n`&#65533;&#1134;&#65533;C&#65533;=&#65533;&#65533;$W&#65533;&#65533;&#65533;l&#65533;)`>&#65533;&#65533;&#65533;&#65533;&#65533;&#65533;&#65533;_x&#65533;.|`&#65533;&#65533;&#1351;&#65533;DMl&#65533;N&#65533;&#65533;&#65533;w@&#1965;&#65533;&#65533;&#65533;&#65533;&#65533;9a&#65533;&#65533;x*&#65533;"&#65533;&#65533;&#65533;&#65533;&#65533;h&#65533;&#65533;<&#65533;&#65533;`&#65533;&#65533;&#65533;.j8&#65533;&#65533;&#1600;e.Y&#65533;&#65533;&#65533;&#65533;j&#65533;&#65533;_9 &#65533;&#65533;Pq&#65533;&#65533;&#65533;&#65533;&#65533;\&#65533;'}&#65533;"&#65533;2M,&#65533;&#65533;&#65533;O C&#65533;&#65533;&#65533;C&#65533;?=&#65533;&#65533;&#65533;&#65533;h&#65533;&#65533;\&#65533;&#65533;&#65533;]&#65533;p&#65533;z&#65533;&#65533;&#65533;	Q&#65533;&#65533;>&#65533;&#861;&#65533;'&#65533;&#65533;>&#65533;A&#65533;&#65533;&#65533;[%b&#65533;]!O&#65533;&#38125;Eq	&#65533;&#65533;&#1590;&#54751;!&#65533;&#65533; &#65533;&#65533;
&#65533;&#5820;&#65533; C-]&#65533;&#65533;&#65533;&#65533;
T&#65533;&#65533;6\e`&#65533;&#65533;&#65533;s<&#65533;&#65533;&#65533;r&#65533;&#1692;&#65533;[un&#65533;X)&#65533;P&#65533;&#65533;k&#65533;~&#1549;e0&#1298;&#65533;&#65533;0&#65533;&#65533;i&#65533;&#909;&#65533;}*&#65533;~&#65533;;v&#65533;*&#65533;7&#65533;&#65533;&#65533;y&#65533;~&#65533;+&#65533;&#65533;&#65533;&#1941;&#65533;&#65533;&#65533;}&#65533;n&#65533;&#65533;j`&#1320;&#65533;&#65533;&#65533;&#65533;x&#65533;X{/&#65533;@{&#65533;U&#65533;&#65533;~&#65533;u&#65533;j&#65533;&#65533;&#65533;v&#65533;&#65533;&#65533;&#65533;&#65533;o&#65533;&#65533;8&#65533;r`&#65533;&#65533;6&#65533;&#65533;&#65533;
&#65533;&#65533;&#65533;&#65533;&#65533;&#65533;&#65533;&#65533;.&#65533;&#65533;&#65533;O&#65533;&#65533;%&#65533;c&#65533;&#65533;W&#65533;e&#62303;3&#65533;&#65533;&&#65533;&#65533;&#65533;&#65533;|~&#65533;9&#65533;&#65533;&#65533;&#65533;&#65533;'am,0&#65533;&#65533;&#242;6&#65533;Y&#65533;\&#65533;p0&#65533;`&#65533;L&#1022;&#65533;49BR&#65533;'&#65533;&#65533;:&#65533;W&#65533;&#65533;.,@&#65533;&#65533;&#65533;H&#65533;/&#65533;&#65533;1o&#65533;&#65533;p&#65533;B&#65533;p&#65533;&#65533;&#65533;&#1668;@Uo?p&#65533;`79&#65533;&#65533;kt&#65533;7&#65533;&#65533;&#65533;!&#65533;kl&#65533;&#65533;&#65533;&#65533;n&#65533;&#65533;&#65533;&#65533;&#419; &#65533;&#65533;EG&#65533;&#65533;M&#65533;&#65533;&#65533;&#65533;&#65533;&#65533;&#65533;[mv&#65533;d&#65533;B+9&#65533;&#65533;&#65533;*&#65533;&#65533;zr&#65533;C&#65533;&#65533;+&#65533;_&#65533;&#65533;&#65533;?&#65533;_}P&#65533;&#65533;&#65533;&#65533;v &#959;&#65533;&#65533;&#65533;&#65533;qm&#65533;$&#65533;&#65533;o&#65533;&#65533;&#65533;?&#65533;&#643;3&#65533;&#65533;&#65533;&#65533;}R~&#65533;?
&#65533;/&#65533;`&#65533;&#65533;&#65533;&#65533;&#65533;&#65533;&#65533;&#65533;&#65533;cs&#65533;&#65533;&#65533;&#65533;4O&#65533;&#65533;(&#65533;@&#65533;=&#65533;&#65533;$NT &#65533;&#65533;	$&#65533;,d(
&#1363;O&#65533;8&#65533;1h&#65533;P&#330;&#65533;0>&#65533;&#1265;&#65533;A&#65533;&#65533;@&#65533;&#65533;SQ&#65533;&#65533;'&#65533;h&#65533;%&#65533;0&#65533;&#65533;!&#65533;&#65533;B&#65533;9u&#65533;&#65533;&#65533;&#65533;&#65533;O&#65533;A&#65533;%Z&#65533;&#65533;Q&#65533;U8X&#65533;#&#594;#L&#65533;J&#65533;&#65533;&#65533;&#65533;U&#65533;Y&#65533;&#65533;`3&#199;&#65533;&#65533;V&#65533;&#65533;&#65533;Y&#65533;h&#65533;&#1654;&#65533;&#525;p&#65533;&#65533;&#65533;&#65533;&1r&#65533;&#65533;&#65533;&#65533;&#65533;&#65533;2g&#65533;&\&#65533;&#65533;a&#65533;?Yl&#65533;&#1600;@&#65533;&#65533;&#65533;&&#65533;\&#1650;N&#65533;^C<55l&#65533;M&#65533;6&#65533;:{Q(&#605;%&#65533;&#65533;&#65533;H&#65533;&#65533;K&#65533;}e'&#65533;\&#65533;&#65533;&#65533;m&#1801;[0&#65533;!&#65533;X&#593;s'^&#65533;&#65533;&#65533;b&#65533;,&#65533;&#65533;s&#65533;&#65533;o	&#65533;&#65533;&#65533;F&#65533;&#65533;;&#65533;b%yE#SB-^&#65533;&#65533;y&#65533;
&#65533;`&#65533;&#1605;&#65533;&#65533;&#65533;&#999;&#65533;&#65533;&#65533;&#65533;R{ s&#65533;&#65533;&#65533;A&#65533;&#65533;n-&#65533;D*&#65533;]&#65533;&#65533; &#65533;&#65533;&#65533;/&#65533;2&#65533;pB
&#65533;&#65533;=d&#65533;&#65533;	&#65533;&#65533;B&#65533;Ka4&#65533;&#65533;DST&#65533;D&#65533;&#1198;&#65533;&#65533;qFko	&#65533;&#65533;&#65533;C&#65533;$&#65533;&#65533;&#484;&#65533;&#65533;j&#65533;&#65533;`4&#65533;&#567;&#65533;TrI&#65533;pLi&#65533;&#65533;&#65533;&#65533;,&#65533;&#65533;&#65533;&#65533;r>&#65533;B&#1187;+&#65533;&#65533;1&#65533;&#65533;C&#65533;&#65533;\&#65533;k&#65533;/&#1244;q&#65533;#&#65533;t&#65533;&#863;&#65533;,b#&#1092;&#65533;N
&#65533;LO>&#65533;<s&#65533;)&#65533;&#65533;OBoSM&#65533;Bu&#65533;3,&#65533;&#65533;&#65533;NE#E&#65533;&#65533;&#65533;$&#65533;&#65533;&#411;&#65533;&#144;N%.&#65533;t&#65533;C?u&#65533;L&#65533;L&#65533;&#65533;QS5&#65533;KU[&#65533;	Wc]UVZ&#65533;;&#65533;V\s&#65533;&#65533;R&#65533;v&#65533;&#65533;W`C&#65533;5Xb&#65533;5&#65533;a&#65533;UvYf&#65533;J&#65533;Yh&#65533;&#65533;&#65533;&#65533;g&#65533;&#65533;&#65533;Zf&#65533;&#65533;v[n&#65533;&#65533;&#65533;[p&#65533;w\r&#65533;5&#65533;\t&#65533;Uw]v&#65533;u&#65533;]x&#65533;w^z&#65533;&#65533;^|&#65533;&#65533;w_~&#65533;&#65533;&#65533;_&#65533;x`&#65533;6&#65533;`&#65533;Vxa&#65533;v&#65533;a&#65533;#&#65533;xb&#65533;+&#65533;&#65533;b&#65533;3&#65533;xc&#65533;;&#65533;&#65533;c&#65533;Cyd&#65533;K&#65533;E&#65533;LV9Q&#65533;{Y&#65533;&#65533;/K&#65533;yfa&#65533;yI&#65533;sN&#65533;f&#65533;&#65533;&#65533;%&#65533;&#65533;&#65533;&#65533;&#65533;g&#65533;&#65533;q&#65533;&#65533;VZ&#65533;&#65533;&#65533;&#65533;&#65533;J&#65533;rj&#65533;&#65533;&#65533;&#65533;j&#65533;&#65533;&#65533;zk&#65533;&#65533;&#65533;&#65533;k&#65533;&#65533;{l&#65533;&#65533;6&#65533;l&#65533;&#65533;V&#65533;&#65533;  !&#65533; Q ,&#65533; p &#65533;&#65533;  &#65533; &#65533;H&#65533;&#65533;&#65533;%KD&#548;&#65533;&#199;#J&#65533;H&#65533;&#65533;&#331;3jT&#561;&#65533;&#463; C&#65533;I&#65533;&#65533;&#595;(S&#65533;\&#626;&#65533;G&#65533;/jT2&#65533;&#65533;&#859;8/&#65533;&#65533;&#627;&#65533;&#991;@&#65533;
&#65533;&#65533;Q$s&#65533;tH&#65533;iQ&#65533;N&#65533;J&#65533;J&#65533;&#65533;&#1373;G&#65533;>&#65533;&#65533;C&#65533;&#65533;B&#65533;&#65533;}xuh&#434;h&#1258;]&#65533;v%&#1602;4#&#65533;8A&#65533;&#65533;xC&#65533; &#65533;&#65533;&#65533;&#2011;&#65533;&#65533;L&#65533;&#65533;&#65533;o?&#65533;&#65533;E&#65533;'&#65533;&#65533;&#65533;@&#65533;&#336;$q&#65533;j&#65533;&#65533;&#65533;&#224;C&#65533;mr&#65533;Dt!&#65533;&#65533;<&#65533;&#65533;a9&#734;]&#65533;&#65533;&#65533;&#1784;A&#65533;&#65533;&#65533;X&#65533;&#65533;&#1362;&#65533;K&#65533;A&#65533;&#65533;&#65533;&#65533;s+_&#956;,W&#65533;$&#65533;&#65533;>&#65533;`^&#65533;1/&#65533;&#889;&#65533;&#65533;&#65533;&#65533;[f&#65533;o8#&#65533;&#65533;&#65533;&#65533;&#65533;Z&#65533;&#65533;D&#65533;x&#65533;&#65533;&#65533;&#65533;&#65533;Ck&#65533;&#65533;&#65533;&#65533;,&#65533;G&#65533;&#1323;&#65533;'&#65533;o&#65533;	w&#1473;x&#65533;&#65533;&#1794;&#65533;&#1632;&#65533;4 S&#65533;Uh&#65533;r
&#65533; t&#65533;&#410;z&#65533;&#65533;&#65533;&#65533;{&#65533;X&#65533;A)D&#65533; &#65533;F&#65533;&#65533;0&#65533;(&#65533;4&#65533;h&#65533;B&&#65533;A&#1261;'\&#65533;&#65533;&#65533;&#65533;59&#65533;&#65533;&#65533;&#65533;&#65533;66&#65533;&#65533;PF&#65533;&#65533;&#65533;&#65533;cA=&#65533;&#65533;p0&#65533;u&#65533;v	&#65533;&#65533;(&#65533;&#65533;&#65533;J&#65533;&#420;&#65533;l&#65533;&#65533;&#65533;&&#65533;&#65533;^&#65533;tz&#529;k&#65533;&#65533; &#65533;v&#65533;&#1411;H&&#65533;&&#65533;&#65533;j&#65533;S&#65533;Y&#65533;U'e&#65533;0"&#65533;&#65533;&#65533;&#65533;&#65533;&#65533;&#65533;&#65533;P&#65533;&#65533;&#65533;*&#65533;&#65533;&#65533;&#65533;&#65533;jk&#65533;%&#65533;&#65533;&#65533;&#65533;&#65533;&#65533;&#65533;&#65533;&#65533;2&#65533;*&#65533;&#65533;&#65533;&#48052;&#65533;J%&#65533;&#65533;u&#65533;&#65533;&#65533;H:|.&#65533;e&#65533;&#65533;&#65533;&#65533;j&#65533;&#65533;&#65533;&#65533;Z&#213;)&#65533;(&#65533;p&#65533;&#65533;&#65533;V`.&#65533;&#65533;&#65533;&#1324;&#65533;&#65533;f&#65533;"&#65533;l&#65533;Af&#65533;&#65533;k&#65533;&#65533;&#65533;!&#65533;&#65533;~8&#65533; &#65533; &#65533;x&#65533;&#65533;*K&#65533;&&#1793;&#65533;&#65533;/&#65533;]&#65533;&#65533;0&#65533;W&#65533;&#65533;&#65533;&#65533;/&#65533;&#65533;&#65533;k &#65533;,&#65533;&#65533;[&#65533; &#65533;A&#65533;4q&#65533;&#1712;&#65533;&#65533;F@&#65533;&#65533;+[l&#65533;&#65533;52&#65533;ktyK&#65533;&#65533;&#65533;&#65533;&#65533; &#65533;)Xi5&#65533;w)&#65533;?L@&#65533;k&#65533;,&#65533;&#65533;n&#65533;&#65533;&#65533;&#65533;V&#65533;&#65533;H~&#65533;&#65533;H&#65533;EH&#65533;&#65533;&#65533;0&#65533;&#65533;&#136;&#65533;Q&#65533;&#65533;&#65533;6&#949;&#65533;&#65533;KA&#65533;\&#65533;L&#65533;5&#65533;&#65533;|bII&#65533;G&#65533;&#65533;&&#65533;6z&#65533;&#65533;6&#1804;7&#65533;&#65533;"&#22046;&#65533;&#65533;&#65533;&#65533;&#65533;kp&#65533;#5&#65533;/&#65533;&#65533;0&#65533;,;n&#65533;&#65533;&#986;&#65533;[&#17583;&#65533;&#65533;&#65533;M&#65533;&#65533;&#65533;k&#65533;&#1401;&#65533;-&#65533;&#65533;_&#65533;&#65533;C&#1320;/&#65533;F&#65533;&#1117;&#65533;&#65533;$&#65533;}&#65533;&#65533;[&#65533;;&#65533;&#65533;&#65533;9V&#65533;&#65533;&#65533;p&#1027;&#65533;&#65533;&#65533;G&#65533;&#479;&#65533;&#65533;&#65533;&#65533;:&#65533;&#65533;&#65533;&#65533;t&#65533;%&#65533;:$I&#65533;&#65533;@&#65533;&#65533; &#65533;+=&#65533;&#65533;&#65533;_Q&#426;&#65533;_`&#65533;&#65533;X&#65533;&#65533;&#65533;_&#65533;&#65533;g&#65533;&#65533;x&#65533; &#65533;]&#65533;&#65533;d4f&#65533;&#449;&#65533;&#65533;&#65533;C&#65533;O&#65533;s&#65533;&#65533;&#65533;&#65533;&#65533;p@&#65533;b&#65533;&#65533;6+&#65533; &#65533;&#65533;&#65533;&#65533;4&#65533;	&#65533;&#65533;&#65533;hY&#65533;&#65533;&#65533;&#65533;&#65533;k2<!&#65533;\D=&#65533;&#65533;&#65533;p&#65533;&#65533;&#65533;&#65533;V&#65533;&#65533;I&#65533;HL"Q &#65533;&#65533;/U6&#1810;&#65533;`'&#65533;&#65533;u&#65533;&#65533;E &#65533;&#65533;J&#65533;&#65533;&#65533;&#65533; &#65533;M&#65533;&#65533;2&#65533;1%&#65533;&#65533;&#65533;/x*HEq2&#65533;a&#65533;&#1532;&#669;O `&#65533;&#65533;&#65533;&#65533;s&#65533;&#65533;p&#65533;6&#65533;l&#65533;&#65533;&#65533;"&#65533;&#65533;&#65533;&#65533;a&#65533;&#65533;&#65533;!&#65533;	$P&#65533;&#65533;1m&#65533;&#65533;&#65533;#&#1495;&#547;| 	&#65533;&#65533;&#65533;&#65533;GDD&#65533;m&#65533;&#65533;t&#65533;)[&#65533;&#65533;V&#65533;28&#65533;&#65533;@n@Z&#946;&#65533;&#65533;&#65533;&#65533;&&#65533;E&#65533;R36&#65533;[&#65533;@z&#65533;&#65533;\&#65533;&K&#65533;&#65533;f2S&+&#545; Y&#65533;&#65533;&#65533;&#65533;c&#65533;&#65533;3&#65533;&#65533;&#65533;&#65533;&#324;s&#65533;&#65533;z&#65533;&#65533;&#65533;&#65533;&#65533;&#144776;&#1160;&#65533;n&#65533;ST&#65533;&#65533;H&#65533;YAaZ2&#65533;&#65533;c'D&#65533;h&#65533;&#65533;l&#65533;@&#65533;&#65533;&#65533;g&#65533;&#65533;H&#65533;&#65533;Dd&#65533;&#65533;&#65533;&#65533;V&#65533;&#65533;"&#1029;&#65533; e(_&#65533;9MNe2i&#692;QA7&#65533;&#65533;v&#65533;Y&#65533;A&#65533;DId$&#65533;&#65533;&#65533; E&#65533;&#65533;m&#65533;&#65533;{&#62249;L&#65533;3&#65533;bO&#65533;y&#65533;&#65533;&&#65533;4&#65533;&#65533;&#65533;P&#65533;&#65533;YE&#65533;y&#65533;+&#65533;&#65533;&#65533;7g&#65533;&#65533;P&#65533;jF&#65533;&#65533;)&#65533;&#65533;O/&#65533;]9&#1191;J&#65533;&#65533;_&#65533;&#65533;x
&#65533;&#65533;]F%&#65533;&#65533;&#65533;F&#30894;z&#65533;p&#65533;&#65533;: JL@!{&#65533;&#65533;&#65533;x&#65533;&#65533;&#65533;t<N&#65533;&#65533;`&#65533;&#65533; 
L&#65533;-&#65533;&#65533;&#65533;" &#65533;z	&#65533; &#65533;&#65533;&#65533;2&#65533;&#682;&#65533;G&#420;IR&#65533;&#65533;&#65533;X&#65533;&#65533;8&#65533;&#65533;g`&#65533;V&#986;&#65533;&#65533;&#65533;M&#65533;T2&#65533;&#1551;&#65533;f-}&#65533;&#65533;&#65533;&#65533;8&#65533; &#65533;&#65533;&#65533;&#65533;1Q&#65533;nB &#309;&#65533;i&#65533;&#65533;f&#65533;B&#65533;Mg Hnr&#65533;b&#65533;&#65533;&#65533;&#65533;&#65533;B&#65533;&#65533;2&#65533;)B&#65533;&&#1231;|&#65533;p&#65533;&#65533;8p>&#65533;&#65533;Q` _'&#65533;Y&#65533;&#65533;&#65533;&&#380;Ym&#65533;e*&#65533;&#65533;&#507;&#65533;&#65533;-&#65533;D f&#65533;&#65533;W)&#65533;
f+
5&#65533;]&#65533;Z&#65533;&#65533;&#65533;&#65533;&#65533;&#65533;t&#65533;Job&#65533;&#65533;&#65533;L&#65533;}P~&#65533;&#65533;&#65533;5n&#65533;>&#65533;&#1867;&#65533;&#1713;&#1207;v&#65533;]l-&#870;&#65533;X]&#801;m&#65533;b5&#65533;&#65533;:&#65533;&#65533;0jK*&#65533;IeV&#65533;#>&#65533;J	&#65533;&#65533;&#65533;&#65533;&#65533;&#65533;&#65533;.<&#65533;&#65533;&#664;&#65533;h^ &#65533;&#65533;V&#65533;?&#65533;&#65533;q&#65533;(L&#65533;&#65533;t7&#65533;&#65533;A&#65533;#nE&#65533;&#65533;c&#65533;&#65533;&#65533;Za&#65533;,&#65533;5&#65533;&#65533;}&#787;&#65533;&#65533;&#65533;&#65533;&#65533;&#65533;rf&#65533;I&#65533;&#65533;&#65533;X
3&#65533;L&#65533;&#65533;&#65533;&#65533;&#65533;&#65533;L'3o.&#65533;&#65533;&#65533;i&#65533;&#794;RN&#65533;7;-&#65533;&#65533;B&#65533;&#65533;&#65533;&#65533;&#65533;&#65533;Y&#65533;3A&#65533; &#65533;&#65533;S&#65533;&#65533;&#65533;i&#65533;&#65533;&#65533;F&#65533;&#65533;J@&#65533;M(
&#65533;&#65533;&#65533;&#1530;-3&#65533;#&#65533;4&#65533;JS&]&#65533;&#65533;(&#65533;y|V&#65533;.\&#65533;&#65533;&#65533;&#65533;X&#65533;&#65533;*&#65533;&#65533;82&#65533;8B&#65533;7&#65533;g&#65533;&#65533;.(:&#892;'-&#65533;&#65533;i&&#65533;&#65533;&#65533;q&#65533;s&#65533;6&#65533;Y&#65533;x5Ar  q&#65533;&#65533;X&#65533;?w&#65533;&#65533;n&#65533;&#65533;&#65533;&#65533;S]W&#390;&#65533;&#65533;\&#65533;&#65533;&#65533;7$&#65533;$&#65533;&#65533;&#65533;u'&#65533;&#1915;v&#65533;&#65533;WD&#65533;N`m&#65533;~&#65533;&#58285;I&#65533;&#65533;;7Fi1&#65533;<p1<&#65533;&#65533;Ur&#65533;I&#65533;p&#65533;Fo&#65533;*&#65533;ag&#65533;&#65533;oA{&#65533;0&#65533;&#65533;&#65533;fk&#65533;&#65533;&#65533;&#65533;&#65533;&#65533; &#65533;U&#65533;&#65533;E*a6/&#65533;&#65533;&#65533;&#65533;&#65533;}&#65533;&#65533;&#65533;iCZ&#65533;&#65533;&#988;&#65533;&#65533;&#65533;@;P&#65533;X&#65533;&#65533;0&#65533;lx&#65533;Nt&#65533;&#65533;Au&#774;&#1559;9&#65533;%&#65533;O&#65533;&#65533;dH&#65533;&#65533;&#65533;-8&#65533;&#65533;16&#65533;&#65533;&#2019;&#65533;&#65533;&#65533;&#65533;(&#65533;&#65533;&#65533;9&#65533;&#65533;&#65533;io6&#65533;&#65533;&#65533;_&#65533; &#65533;&#65533;&#65533;^&#1508;&#65533;\&#65533;&#65533;!&#65533;&#65533;&#65533;H&#1651;&#956;&#65533;Q&#65533;g&>&#57935;&#65533;&#65533;&#65533;&#65533;&#65533;|x&#65533;/&#65533;lU47&#65533;Rj&#65533;&#65533;	z&#65533;`&#65533;&#65533;$0&#65533;&#65533;&#65533;&#65533;R&#1824;&#65533;=^&#65533;&#65533;&#65533;J&#65533;f&#65533;&#65533;2&#65533;/&#65533;&#65533;&#65533;e&#65533;[&#65533;=&#65533;&#65533;&#65533;&#65533;?&#65533;g~&#65533;}&#65533;&#65533;r>OH &#65533;%;u6$$&#65533;&#65533;;&#65533;,&#65533;m&#65533;
 &#65533;&#65533;&#65533;&#65533;r&#65533;.&#65533;&#65533;_;&#65533;&#252;N&#65533;R&#65533;&#65533;;&#65533;K&#65533;;#&#65533;*p&#65533;&#65533;/&#65533;&#65533;d&#65533;&#65533;h&#65533;g#AC&#65533;gy&#65533;R&#65533;Wv@&#65533;}&#65533;)&#65533;-&#65533;o&#65533;WU&#65533;0 l{L&#65533;&#65533;v>X&#65533;W&#65533;q&#65533;&#65533;f&#65533;7&#65533;&#65533;B9&#65533;Oe.MUD&#65533;&#65533;?{&#65533;k&#65533;7e&#65533;"&#65533;&#65533;3%(>&#65533;&#65533;&#65533;{&#65533;&#65533;&#65533;5BQI&#65533;C&#65533;:eL&#65533;&#65533;&#65533;hdgL&#65533;2-&#65533;&#65533;r&#65533;&#65533;w&#65533;M2g'	h&#65533;E8xvH&#65533;f&#65533;&#65533;&#65533;&#65533;`P8&B&#65533;rxW&#65533;&#65533;4&#65533;&#65533;d&#65533;e]8&#65533;_&#65533;C&#65533;<Q&#65533;&#65533;&#65533;8g(&#65533;&#65533;&#65533;&#65533;&#65533;%%&#65533;0)&#65533;]K&#65533;&#65533;W&#65533;nv(Y&#65533;&#65533;tz&#65533;1}&#65533;y&#65533;I&#65533;&#65533;&#65533;jb`et;&#65533;x1\&#65533;&#65533;&#65533;n&#65533;&#65533;Mw&#65533;.@H92i&#65533;&&#65533;h&#65533;&#65533;&#65533;h&#65533;&#65533;E&#549;\ &#65533;&#65533;6&#65533;L&#65533;0JW5&#65533;&#65533;s&#65533;&#65533;Q&#65533;s^&#65533;!&#65533;8i&#65533;&#65533;{&#65533;&#65533;S&#65533;&#65533;q&#65533;`P&#65533;&#65533;&#65533;~d&#65533;&#65533;$&#65533;&#65533;&#65533;P&#65533;&#65533;i&#65533;&#65533;"173&#65533;&#65533;Vs&#65533;&#65533;T&#65533;&#65533;;k&#65533;<q&#269; &#65533;u&#65533;}&#65533;&#65533;e!F&#65533;&#65533;&#65533;d&#65533;&#65533;t&#65533;&#65533;&#65533;&#65533;h7&#65533;I&#65533;&#65533;b&#65533;]&#65533;&#65533;A&#65533;&#1538;&#65533;&#65533;#&#65533;&#65533;iX|-&#65533;|&#65533;&#65533;&#65533;8a&#65533;9&#65533;&#65533;g&#65533;&#518;ei&#65533;,676d}&#65533;5eE&#65533;&#65533;"&#65533;p~&#65533;`&#65533;h&#65533;&#65533;%C`&#65533;&#65533;3#&#65533;&#65533;&#65533;+&#1539;&#65533; &#65533;-z&#65533;&#65533;&#65533;(&#65533;'&#65533;@&#65533;&#65533;&#65533;G&#65533;&#65533;&#65533;fGR&#65533;&#65533;K&#65533;&#65533;r&#65533;Z&#587;\&#1621;&#65533;&#65533;\&#65533;&#65533;&#65533;exB&#65533;&#65533;jD%F&#65533;&#65533;&#65533;~Xc&#65533;&#65533;&#65533;&#65533;8&#65533;v&#65533;&#65533;aqC&#65533;6@&#65533;z &#65533;&#65533;X~&#65533;3/&#65533;=&#65533;&#1552;&#65533;eE&#595;Q&#65533;&#65533;&#65533;2&#65533;&#65533;-&#1361;QQV
&#65533;&#65533;&#65533;&#65533;&#1511;zbD9&#65533;/[&#65533;3 "Y}&#65533;&#65533;1	&#65533;&#65533;9&#65533;&#65533;&#338;&#65533;&#65533;&#65533;$&#65533;p&#65533;{k2&#65533;,w&#65533;nHY&#65533;&#65533;&#65533;NH&#65533;s&#65533;&#65533;B3&#65533;e&#65533;u&#65533;	&#65533;'&#65533;&#65533;c&#65533;L&#65533;&#65533;&#65533;(&#65533;#&#65533;&#65533;	&#65533;&#65533;2M-&#65533;kfi&#65533;&#65533;i&#65533;j&#65533;&#65533;&#65533;&#65533;&#65533;!]G&#1049;&#65533;(}#&#65533;q+&#65533;X&#65533;I&#65533;&#65533;Y_5&#65533;&#65533;
&#65533;1&#65533;&#65533;&#65533;&#65533;Y/&#65533;&#65533;&#25171;&#65533;I&#65533;Y|&#65533;&#65533;/k kv&#65533;&#497;&#65533;^&#65533;d&#65533;&#65533;&#65533;)&#65533;&#65533;	w&#1079;:XSC=ii6&#65533;q&#65533;&#65533;&#65533;&#65533;&#65533;z&#65533;&#65533;&#65533;d	i&#65533;6'&#65533;&#65533;Wa&#65533;&#65533;n&#65533;&#65533;5&#65533;&#65533;#&#65533;A&#1376;J&#65533;&#65533;&#65533;:c% &#65533;-z&#65533;&#65533;&#65533;/&#1058;PH3b[&#65533;0ZI.j&#65533;&#1696;&#65533;&#65533;&#65533;&#65533;	B7Zaa&#65533;&#65533;&#65533;bR&#65533;*V B&#65533;^mxv&#65533;&#1621;&#65533;&#65533;&#65533;&#65533;&#65533;&#65533;_&#65533;&#65533;&#65533;&#65533;&#65533;n8&#65533;&#65533;&#65533;&#65533;&#65533;Z2p?&#65533;i&#65533;A*rD&#65533; hg7u&#65533;=c&#65533;&#65533;&#65533;&#65533;&#604;&#65533;&#65533;&#65533;&#65533;&#1874;&#65533;&#65533;&#65533;&#65533;(&#65533;*#&#65533;Cz&#65533;xE&#65533;M&#65533;&#65533;f&#65533;&#65533;4&#65533;~&#65533;fLW&#65533;s"&#65533;fCZ&#65533;&#65533;aG&#65533;.'&#65533;I&#65533;&#65533;h&#65533;&#65533;d&#65533;
e&#65533;yqOA&#65533;P&#65533;Bly;&#65533;&#65533;&#65533;&#65533;J&#65533;s
I@&#65533;&#65533;&#65533;&#65533;&#65533;Zy&#1333;&#65533;.&#65533;?&#65533;&#65533;&#65533;&#65533;&#65533;&#65533;&#65533;@e&#65533;'Y&#65533;H&#1323;=&#65533;F'!&#65533;j&#1507;&#65533;&#65533;Cw&#65533;n-&#65533;&#65533;&#65533;w&#65533;y&#65533;&#65533;b&0&#65533;M	\&#65533;&#65533;Z&#65533;:&#65533;&#65533;H %a&#65533;)&#65533;&#65533;&#50732;&#65533;&#65533;qi&#65533;&#65533;:&#65533;&#65533;s,&#65533;ji&#65533;&#404;6&#65533;|&#65533;9&#65533;JT&#65533;&#65533;&#65533;&#65533;&#65533;&#65533;#&#65533;&#65533;G[MTy&#1690;&#65533;p&#65533;&#65533;&#65533;_V&#65533;G&#65533;k&#65533;&#65533;&#65533;&#65533;&#39996;&#65533;&#65533;&#15918;&#65533;F&#65533;"&#65533;&#65533;&#65533;&#65533;&#65533;Wj&#65533;u&#65533;&#65533;7&#65533;Wx&#65533;i_&#65533;&#65533;&#65533;)&#740;&#65533;&#65533;K&#65533;R@
&#65533;Y&#65533;&#65533;&#65533;&#65533;&#65533;&#65533;z&#65533;V&#65533;v&#65533;aZ"r&#65533;&#65533;&#65533;&#65533;
&#65533;YyI&#65533;&#65533;&#65533; &#65533;&#65533;":&#65533;/h&#65533;:P
&#65533;Q{!Q&#65533;&#65533;&#65533;:\&#1578;&#65533;&#181;UAs&#65533;>0&#65533;+6&#51761;Az&#65533;W+h&#1503;Z&#65533;/&#541;&#65533;j&#65533;y&#65533;!h&#65533;&#1304;C&#65533;&#65533;&#567;&#65533;)u&#65533;#&#65533;wj&#65533;oBH&#65533;Yc&#65533;&#65533;&#65533;&#65533;&#65533;&#65533;&#65533;&#65533;;&#65533;h&#1674;c&#65533;&#65533;&#65533;Z&#65533;+6 &#65533;&#65533;7&#65533;wQ9&#65533;&#65533;&#65533;v&#65533;[0i&#65533;&#65533;L&#65533;&#65533;&#65533;j&#65533;&#65533;&#65533;&#65533;&#1717;&#40488;&#65533;v;&#65533;[&#65533;&#1465;&#65533;#H&#65533;j)&#906;&#65533;&#65533;a&#65533;&#65533;
O&#65533;&#65533;&#65533;"&#65533;&#65533;&#65533;&#65533;G&#65533;&#65533;79&#65533;&#827;,&#65533;g&#65533;/F&#65533;!&#65533;x&#65533;?&#65533;&#65533;O8@&#65533;&#65533;&#65533;&#65533;&#65533;vp &#65533;&#65533;&#65533;&#306;&#65533;&#65533;&#65533;I&#65533;&#65533;&#65533;)8&#65533;&#65533;&#65533;&#65533;&#65533;&#65533;u&#65533;bI-	&#65533;&#65533;h&#65533;5U&#905;&#65533;&#65533;&#637;&#65533;@&#65533;&#65533;&#65533;&#65533;&#65533;hd&#65533;&#65533;&#65533;wi&#65533;&#65533;&#65533;&#65533;Z1&#65533;&#65533;BI&#65533;&#65533;E&#735;\&#65533;-&#65533;(&#65533;l Z&#65533;&#65533;E,bV&#65533;k&#132;&#65533;&#65533;!d&#65533;&#65533;&#65533;=&#65533;Fnw&#65533;&#65533;&#65533;&#65533;&#65533;&#65533;&#65533;&#65533;;&#65533;&#65533;&#65533;&#669;@&#65533;I&#65533;E&#65533;)&#65533;&#65533;XtU& 8&#795;&#65533;S&#1099;
F/oK]F!7!&#65533;&#65533;!W&#65533;&#373;&#435;&#65533;&#65533;^&#65533;&`&#780;B W&#65533;&#65533;}al&#65533;v&#65533;&#65533;&#65533;r,;&#65533;e`&#1514;&#65533;[:*&#65533;p	&#65533;Z'&#65533;;]&#65533;&#65533;J&#65533;&#65533;<&#65533;&#65533;,\q&#65533;g&#65533;&#1160;B&#1808;&#65533;&#65533; 'W&#65533;F7&#65533;Q&#65533;&#65533;:&#65533;bQ&#599;&#65533;m&#65533;&#65533;7<mp	Y&#65533;J&#65533;&#65533;~&#65533;&#65533;&#65533;&#65533;P&#65533;&#65533;ss&#65533;&#65533;&#65533;}8&#65533;I&#65533;&#561;|&#65533;eoP&#65533;6\&#252;<[ <l&#65533;&#685;&#1144;&#65533;<7&#65533;m
0&#65533;q&#65533;&#65533;Vt=&#65533;&#65533;MP&#65533;P@&#65533;&#65533;j&#65533;&#65533;X&#65533;&#65533;
&#65533;&#65533;&#65533;&#65533;&#65533;&#65533;&#65533;&#65533;!&#65533;&#65533;&#65533;^30&#65533;#&#65533;&#65533;l&#65533;L&#65533;_U&#65533;&#65533;&#65533;)M&#65533;&#430;&#65533;&#65533;L&#65533;&#65533;|&#65533;R&#65533;m&#65533;&#65533;&#65533;&#65533;&#65533;&#65533;&#65533;
&#65533;<&#65533;&#65533;&#65533;7\&#65533;p&#65533;&#65533;&#65533;&#65533;0&#65533;v&#65533; &#65533;?>	&#65533;&#65533;&#65533;&#65533;me&#65533;B&#65533;&#65533;Ir&#65533;&#65533;&#65533; )&#65533;&#65533;&#65533;X&#65533;&#65533;&#65533;R{&#65533;&#65533;Bv&#65533;&#894;&#913;&#65533;&#65533; &#65533;`v&#65533;&#65533;&#65533;&#65533;bp
&#65533;&#65533;&#1252;&#65533;&#620;"z) &#65533;v&#65533;&#65533;`&#65533;&#65533;,&#65533;&#65533;|&#65533;&#65533;&#65533;&#604;`[G:=&#65533;a&#65533;&#1455;&#65533;4&#327;~XM&#65533;&#65533;c|&#65533;&#65533;-&#65533;&#65533;|&#470;&#65533;&#65533;&#65533;&#65533;&#65533;	-&#65533;&#65533;&#65533;&#65533;L&#65533;&#65533;a&#1543;&#65533;&#65533;&#65533;T&#65533;t5z2&#65533;3:&#65533;&#65533;b&#597;&#1216;&#65533;&#1498;]&#65533;f`&#65533;&#65533;n&#65533;}&#65533;X&#65533;/f&#65533;"&#65533;gm&#65533;9tz&#65533;c>&#65533;,mE&#65533;0% &#65533;
&#65533;&#65533;p&#65533;&#1212;&#65533;U-&#65533;&#65533;#&#1811;&#65533;b&#65533;-&#65533;&#65533;&#65533;&#65533;`&#65533;|P&#65533;&#1485;&#65533;W&#65533;&#1310;&#65533;U6&#65533;;l&#65533;&#65533;&#65533;&#65533;|&#65533;1&#65533;@@&#65533;]&#65533;&#65533;`&#65533;&#65533;&#65533;&#65533;&#65533;] &#65533;&#65533;f.C0&#65533;&#65533; F&#65533;&#1884;&#65533;&#65533;T&#65533;; &#65533;&#65533;&#65533;&#65533;&#65533;&#1900;N=&#1274;&#65533;&#65533;	(&#65533;G2&#65533;&#65533;&#65533;;&#65533;&#65533;&#65533;&#1985;&#65533;E&#65533;&#65533;&#65533;V&#65533;4&#65533;&#65533;&#65533;&#65533;&#65533;Q&#65533;.,G&#65533;e&#65533;&#65533;+~&#65533;;&#65533;0F-&#65533;&#65533;U&#65533; 2&#65533;! &#65533;L&#65533;
N&#65533;&#65533;&#65533;&#65533;7Nk&#65533;&#65533;!k&#65533;(&#65533;*&#65533;&#65533;g&#65533;g&#65533;&#65533;&#65533;$a&#65533;&#65533;=&#65533;Yb&#65533;=^&#65533;\&#65533;&#65533;KA&#65533;
[&#65533;dF k4&#65533;&#65533;<&#65533;&#65533;&#65533;&#65533;#&#65533; 
dPg&#65533;&#65533;nD&#65533;0&#65533;~&#65533;;e&#65533;&#65533;	&#65533;&#65533;
X&#65533;`V&#65533;&#65533;[.&#65533;&#65533;&#20766;&#65533;z&#65533;&#65533;Z&#65533;at&#65533;&#65533;&#65533;&#973;0&#65533;&#65533;p&#65533;p&#65533;&#65533;>&#65533;F&#65533;&#65533;e&#65533;&#65533;n4&#65533;&#65533;&#429;]&#65533;x&#65533;&#65533;&#65533;&#65533;f^&#65533; &#65533;.p&#65533;l'&#65533;T&#65533;&#65533;&#65533;q&#65533;&#65533;&#1524;~&#65533;&#65533;-&#65533;&#65533;&#65533;&#65533; &#65533;<&#1677;&#65533;N&#65533;
&#65533;&#65533;M&#65533;02&#65533;&#65533;a3s&#65533;(&#65533;&#65533;&#862;_&#65533;uh&#65533;&#65533;&#65533;&#65533;S&#65533;&#65533;&#965;0&#65533;`&#65533;&#65533;&#65533;@&#65533;&#65533;&#65533;X&#65533;&#65533;Z@ &#65533;`&#65533;w&#65533;&#65533;&#65533;B&#65533;<&#65533;&#65533;&#65533;&#22113;=&#65533;+&#65533;&#33486;&#65533;	,&#65533;&#65533;&#65533;&#65533;^&#65533;&#65533;&#65533;&#65533;	w&#65533;}0
&#65533; &#65533;p&#65533;&#1265;&#65533;&#65533;&#65533;&#378;&#65533;&#1212;&#65533;0'&#65533;&#65533;&#65533;&#47422;=&#1260;&#65533;&#65533;z&#65533;&#65533;w}&#65533;&#65533;!o"o%&#65533;&#65533;;&#65533;&#65533;&#65533;&#65533;Y&#65533;&#65533;&#65533;i&#65533;&#65533;2&#1954;&#65533;!&#65533;NZ&#65533; 
&#65533;&#65533;	&#65533;&#65533;&#65533;*&#65533;&#65533;&#65533;
1&#65533;&#65533;,&#65533;~0&#65533;&#65533;	G&#65533;&#65533;&#65533;!&#65533;&#65533;G&#65533;Et]b &#65533;~w&#65533;`/&#65533;&#65533;P&#65533;C&#65533;&#65533;&#65533;&#65533;&#65533;&#65533;v&#65533;&#65533;&#65533;&#65533;.&#65533;&#65533;:&#65533;&#65533;l&#65533;(Pj&#65533;}d&#65533;&#65533;&0&#65533;&#65533;&#65533;&#65533;&#65533;x&#65533;&#65533;Z&#65533;&#65533;+&#65533;&#65533;&#65533;T&#65533;&#65533;&#65533;&#65533;l&#65533;2&#65533;&#65533;&#65533;&#65533;&#65533;&#65533;&#65533;&#65533;&#65533;&#65533;o&#65533;&#65533;&#65533;&#65533;o&#65533;&#65533;&#65533;&#65533;&#65533;&#65533;&#65533;f&#65533;T=&#65533;&#65533;x&#65533;&#65533;OAR&#65533;&#1452;/&#65533;&#65533;F&#65533;9&#65533;q&#65533;&#65533;{&#65533;&#65533;&#65533;/&#65533;&#65533;&#65533;&#65533;'!&#65533; &#65533;e&#1468;&#65533;&#65533;oZR|7&#65533;OfV@&#65533;&#65533;o&#65533;&#65533;&#65533;&#65533;&#65533;&#65533;&#65533;&#65533;&#65533;&#65533;DRX&#65533;zG %&#65533;&#65533;B&#65533;&#65533;&#65533;&#65533;&#65533;&#65533;&#65533;&#65533;q&#65533; &#65533;&#65533;&#65533;&#65533;&#65533;&#65533;&#65533;&#65533;&#65533;&#65533;%&#65533;>&#65533;&#65533;P&#65533;&#65533;&#65533;&#65533;&#65533;&#65533;&#65533;&#65533;/&#65533;&#65533;&&#65533;'@3\&#65533;&#65533;&#65533;&#65533;&#65533;&#65533;&#65533;&#65533;&#65533;&#65533;&#65533;-&#65533;&#65533;g?&#65533;&#65533;[&#65533;o&#65533;-&#65533;&#65533;&#65533;&#65533;&#65533;&#65533;&#65533;} &#65533;&#65533;&#65533;&#65533;&#65533;&#65533;&#65533;g/&#65533;&#65533;`&#65533;)&#65533;&#65533;M&#65533;&#65533;/&#65533;&#65533;&#65533;( &#65533;&#65533;&#65533;/&#65533;&#65533;/&#65533;&#65533;}&#65533;+&#65533;&#65533;&#65533;&#65533;$&#65533;&#65533;o!&#65533;/&#65533;&#65533;&#65533;&#65533;/&#65533;,&#65533;&#65533;S&#65533;&#65533;4&#65533; !&#65533; \ ,1 p ?&#65533;  &#65533; &#65533;H&#65533;&#65533;&#65533;&#65533;*\&#560;&#65533;&#199;.&#65533;&#548;&#65533;&#331;E2b&#65533;&#529;&#65533;&#462;C&#65533;I&#65533;&#65533;&#595;"#&#65533;\&#626;&#65533;&#727;0c&#668;I&#65533;&#65533;&#859;8s&#65533;&#65533;&#65533;&#65533;'H&#65533;@&#65533;
E&#65533;&#65533;&#65533;&#1123;H&#65533;*]&#692;&#65533;S&#65533;<&#65533;&#65533;(&#65533;&#65533;Wyb|&#65533;&#65533;*&#1519;`&#202;K&#65533;&#65533;Y&#65533;QN&#840;c&#65533;9&#65533;h&#65533;z&#65533;&#65533;\&#65533;u&#65533;&#65533;&#65533;&#759;&#65533;&#2010;wG&#1680;qB&#265;_PQ+&#65533;&#65533;-+B&#65533;L&#65533;&#65533;&#65533;&#65533;u+&#65533;&#65533;&#65533;&#65533;&#65533;&#135;1(&#1968;&#65533;$^1K4&#65533;&#65533;&#65533;&#65533;&#1520;c&#65533;&#65533;&#65533;a&#65533;^&#65533;[&#65533;c&#65533;C&#65533;&#65533;Z&#65533;&#65533;&#65533;&#531;?&#1372;&#65533;g&#1057;y&#65533;F&#65533;&#65533;&#307;k&#65533;&#65533;&#65533;&#65533;&#65533;&#65533;&#65533;#&#65533;&#65533;&#65533;&#65533;{D&#65533;&#1850;-<x@AtV&#65533;__&#65533;&#65533;&#65533;&#65533;&#65533;Q:?o>:&#65533; `&#65533;q&#65533;&#65533;k&#65533;&#1095;&#1986;6&#65533;&#65533;&#65533;&#65533;A!t&#65533;M&#65533;&#65533; &#65533;&#65533;&#65533;&#1863; &#65533;&#65533;&#65533;$&#65533;&#65533;|,<&#65533;&#65533;~$&#65533;&#65533;y&#65533;IGA	hH &#65533;&#65533;V&#65533;<&#65533;&#65533;&#65533;@)&#65533;Di&#65533;H&#65533;&#203;&#65533;	&#65533;&#65533;@Zxa&#65533;6*&#65533;&#65533;{:J&#65533;&#1678;Iv&#65533;&#65533;`&#65533;)&#65533;d&#65533;&#65533;&#65533;mMr&#65533;&&#65533;&#65533;&#65533;(&#65533;V9&#65533;	.&#65533; &#65533;e&#65533;&#65533;|&#65533;&#65533;g&#65533;&#65533;&#65533;&#65533;&#65533;AQ&#65533;&#65533;&#65533;T&#65533;(&#65533;&#65533;A&#65533;&#30928;F*&#39188;&#482;&#65533;&&#1702;&#65533;(&#65533;(6&#1944;BV&#65533;Vj&#43624;&#65533;&#65533;&#42456;&#65533;&#43675;&#65533;~&#65533; 2@&#65533;=B&#65533;&#43964;&#65533;&#65533;&#65533;&#65533;*&#49840;b&#65533;&#1953;"&#65533;&#65533;&#65533;&#65533;%v=&#65533;*$ZUii&#65533;&#65533;f&#65533;&#65533;x&#65533;&#65533;&#65533;&#65533;r
 &#65533;&#65533;&#65533; cX'&#65533;;&#65533;&#65533;U&#65533;&#65533;+&#65533;&#65533;&#65533;&#65533;&#1433;&#65533;}&#65533;&#65533;&#65533;"g&#65533;L&#65533;&#65533;v&#65533;9C	@0A`5&#65533;&#65533;&#1991;]&#65533;L&#65533;&#65533;&#65533;&#65533;&#65533;+&#65533;&#65533;&#65533;&#65533;&#65533;&#65533;x&#65533;d&#65533;6&#65533; '	/&#65533;&#65533;&#65533;JD&#65533;&#65533;&#65533;&#65533;1&#65533;o&#65533;#&#65533;&#65533;*&#65533;&#65533;&#65533;, /*&#1523;&#65533;F&#65533;#4`4&#65533;&#65533;h&#65533;&#65533;6&#65533;&#65533;&#65533;NK&#65533;&#65533;&#62195;&#65533;&#65533;a0.&#65533; [&#65533;n&#65533;%&#65533;&#291;'+&#65533;&#65533;&#65533;&#65533;Z/&#65533;l&#65533;&#65533;6&#65533;R&#65533;vi&#65533;V_&#65533;&#65533;&#65533;&#18333;6&#65533;+&#65533;UH&#65533;]&#65533;	&#65533;w&#65533;&#65533; &#65533;07&#65533;&#65533;q&#65533;L&#65533;CTtw&#1414;*`@;'}&#65533;&#65533;~7l&#1629;&#65533;&#65533;&#65533;o=&#65533;&#65533;&#65533;[V&#65533;"zUn&#65533;&#65533;'VC\&#65533;3&#65533;&#65533;$&#65533;&#65533;k&#65533;&#65533;&#65533;r.=&#65533;&#65533;'&#65533;O&#65533;RH&#65533;&#65533;&#23320;o2&#65533;5&#65533;2&#65533;&#65533;{JY&#65533;P&#65533;sL&#65533;&#65533;&#65533;&#65533;&#65533;&#65533;&#65533;&#380;&#65533;&#65533;=&#65533;&#65533;&#65533;&#1167;&#65533;&#65533;&#65533;&#65533;&#65533;&#65533;&#65533;;&#65533;}O7tpt&#1950;&#65533;&#1401;&#65533;&#65533;&#65533;&#65533;&#65533;&#65533;K&#65533;&#65533;&#65533;&#65533;<&#65533;&#65533;&#65533; &#65533;&#65533;&#1109;<&#65533;&#65533;k"&#65533;F
V&#65533;l&#65533;p&#65533;&#65533;&#65533;&#65533;&#65533;&#65533;(
d&#65533;
&#65533;&#65533;&#65533;D&#65533;=&#65533;&#65533;6W:&#1217;5&#65533;&#65533; m*&#65533;?&#65533;&#65533;VZ&#65533;&#65533;Rw&#65533;"Qh&#65533;&#65533;&#65533;&#65533;&#65533;4&#65533;z&#65533;&#65533;&#65533;}&#65533;q&#1883;>XC&#65533;u&#65533;7WDH&#65533;H&#65533;2N+&#867;&#65533;x7&#65533;&#65533;&#65533;&#686;&#516;&#65533;i&#65533;pT,&#65533;C&#65533;&#65533;&#65533;pf&#65533; &#65533;&#65533;&#65533;-&#65533;&#65533;&#65533;bw&#65533;&#65533;&#65533;&#65533;1&#65533;&#65533;&#65533;&#295;9&#65533;-&#65533;gFb&#65533;&#65533;&#65533;A&#65533;&#65533;&#65533;k&#65533;[&#1896;A&#65533;&#65533; &#65533; &#65533;&#65533;J&#65533;&#65533;)ZQ&#65533;&#65533;&#65533;*g&#65533;N&#65533;&#1156;&#65533;&#65533;.w&#65533;&#65533;&#65533;.&#65533;&#65533;&#65533;@nP&#65533;&#65533;8-#&#65533;+/&#65533;&#65533;e&#65533;&#65533;k&#221;&#65533;&#65533;v&#65533;P&#65533;w&#249;&#65533;6&#65533;K:z&#65533;BP&#65533;P&#65533;J5Aq&#1068;W#&#65533;Kl&#65533;&#65533;&#65533;|&#65533;<&#65533;I&#65533;T&#65533;;&#65533;f:K&#65533;&#65533;Gf&#65533;&#65533;Bl%%c&#65533;&#65533;&#65533;&#65533;&#65533;^&#65533;&#65533;Y&#966;:&#65533;&#65533;?&#65533;'m&#65533;&#65533;&#65533;&#65533;&#65533;&#65533;SU&#65533;>1&#65533;C&#65533;&#65533;&#65533; eq&#65533;I&#65533;m&#65533;4}&#65533;&#65533;Uz&#402;&#65533;D,&#65533; &#1222;In&#65533;Q&#65533;J&#1252;NOr&#1182;&#65533;.&#65533;XdH_&#65533;PB&#65533;&#65533;&#65533;&#65533;&#65533;QR4&#65533;&#65533;F_&#65533;bE&#65533;
&#1130;Z&#65533;&#65533;U&#65533;&#65533;k&#65533;T&#65533;X&#65533;&#65533;K[\ &#65533;Z&#65533;&#65533;"g&#65533;'V&#65533;&#65533;&#1462;&#65533;&#1219;N`&#65533; $&#65533;.&#65533;/&#65533;~&#65533;K&#65533;&#65533;&#1470;&#65533;&#65533;&#65533;&#65533;Z&#65533;&#65533;"&#65533;M&L&#1198;*&#65533;Q&#65533;(
&#65533;&#65533;:&#65533;&#65533;&#65533;:&#65533;&#65533;&#65533;&#65533;&#65533;&#65533;p&#65533;&#65533;
D*&#65533;&#65533;&#65533;&#65533;&#65533;h&#65533;T&#65533;&#65533;&#65533;;&#65533;&#65533;&#65533;E~&#65533;&#65533;&#65533;2&#65533;OgK[&#65533;&#65533;&#65533;&#65533;3X  &#65533;&#65533;[H ]e&#869;gSS&#65533;&#65533;7!E:&#65533;Jp&#65533;&#65533;"&#65533;&#1029;.&#65533;&#65533;&#65533;Y&#65533;&#65533;&#65533;&#65533;&#878;v&#65533;BsY&#65533;&#65533;&#65533;Qkm&#65533;&#65533;]Mn&#65533;&#65533;&#65533;&#65533;A&#65533;&#65533;,^&#65533;R&#65533;e&#65533;/SD&#65533;&#65533;-&#65533;E&#65533;~&#65533;V&#65533;&#65533;&#65533;i&#65533;\u&#65533;&#65533;&#65533;&#306;a&#65533;&#65533;@&#65533;&#65533;&#65533;&#65533;&#65533;&#65533;&#65533;&#65533;v&#252;&#65533;&#65533;+&#65533;f6&#65533;&#65533;&#65533;&#65533;&#65533;z!-&#65533;{&#65533;kT&#65533;`&(+p&#65533;&#65533;Z&#65533;B>&#65533;&#65533;&#65533;&#65533;A%	&#65533;&#65533;$xxm,&#65533;T&#1250;>W|&#65533;!	&#65533;v&#65533;&#65533;&#65533;&#65533;=&#65533;;J&#65533;&#65533;o&#65533;s&#65533;&#65533;G&#65533;&#65533;&#65533;[L&#65533;p&#839;&#65533;&#65533;nm&#65533;&#65533;q&#65533; &#65533;r &#65533;T&#65533;B&#65533;r3)&#65533;FZ&#65533;1&#65533;&#65533;\O&#65533;&#65533; &#65533;&#65533;R"&#65533;~&#65533;V&#65533;dcd0&#65533;v&#65533;K&#65533;&#65533;g&#65533;L&#65533;F&#65533;&#65533;&#65533;&#65533;&#65533;;&#331;%&#65533;m&#65533;@U&#65533;&#65533;&#65533;&#65533;&#65533;&#65533;,E3&#65533;&#65533;
"&#65533;S&#65533;&#1128;V&#65533;&#277;&#65533;&#65533;&#65533;"&#65533;&#65533;&#65533;&#1457;%&#65533;BvBF&#65533;h	&#65533;9&#65533;&#65533;~&#65533;X]T?C&#65533;&#65533;&#65533;&#65533;&#65533;#&#65533;&#65533;-&#49910;&#65533;&#1509;V&#65533;]G&#65533;&#65533;#&#65533;O&#65533;&#65533;H&#65533;Y&#65533;&#65533;&#65533;j&#65533;&#603;&#65533;&#65533;&#65533;&#65533;&#780;6&#65533;&#65533;W8(M&#65533;F!R&#1708;&#65533;&#65533;&#65533;Sn&#65533;&#65533;&#65533;eh&#65533;&#65533;&#1600;&#65533;&#65533;&#65533;`&#65533;l"&#65533;jC
j&#65533;#x&#65533;&#65533;&#65533;Xz&#65533;t<u&#65533;j&#65533;&#65533;-&#65533;&#65533;vQ&#65533;&#65533;&#65533;d-&#65533;20&#65533;&#65533;k&#65533;Hy&#65533;H&#65533;_;\&#65533;&#65533;&#65533;&#65533;&#65533;)^&#65533;q&#65533;&#65533;V[S&#65533;&#65533;-&#65533;&#65533;&#65533;9&#65533;I~54&#65533;&#65533;&#65533;$&#65533;&#65533;4T&#65533;&#65533;&#65533;&#65533;3&#65533;&#1380;	&#65533;&#60136;@o4&#65533;&#65533;&#65533;o~&#65533;&#65533;&#65533;U&#65533;&#65533;&#65533;~M&#1823;1&#65533;C@&#65533;&#65533;&#65533;&#65533;wUH&#65533;&#65533;&#65533;]\&#65533;&#65533;&#65533;-!o_&#65533;2&#65533;@&#65533;_&#1952;&#1525;5F;&#65533;Dk&#65533;.:&#65533;&#317;gS&#65533;.wj&#65533;4&#65533;&#65533;n&#65533;&#65533;q&#65533;+&#65533;<&#65533;v&#65533;l'x&#65533;e$&#65533;4%&#65533;&#469;&#65533;F&#65533;&#65533;j&#65533;N&#65533;&#65533;e&#65533;&#65533;&#65533;&#65533;&#65533;>QS>"&#65533;&#65533;&#65533;3?&#65533;/K&#65533;K8&#65533;&#65533;R&#1145;&#1107;&#65533;&#65533;&#65533;]\&#65533;&#65533;&#65533;&#65533;&#65533;&#65533;Y&#65533;;KxC&#65533;&#65533;&#926;&#65533;&#65533;&#65533;&#65533;&#65533;&#65533;&#65533;&#65533;&#65533;/&#65533;&#65533;S7&#65533;&#65533;-&#65533;&#65533;&#65533;&#65533;,&#65533;y&#65533;&#65533;5&#65533;&#65533;&#65533;K&#65533;&#65533;&#65533;&#65533;l&#65533;&#915;d`&#65533;`&#65533;f3&#65533;,&#65533;B&#65533;&#65533;&#65533;&#65533;&#65533;&#65533;&#65533;&#65533;f&#65533;&#65533;`&#65533;Kd1B&#65533;z&#65533;3&#65533;~&#65533;W"12"!}&#65533;y&#65533;gvL&#65533;V&#1767;9&#65533;A&#65533;gayQ&#65533;F&#65533;R~&#65533;p&#65533;&#65533;gh&#65533;&#65533;&#65533;O&#65533;&#65533;xhd&#65533;{Q&#65533;9&#65533;&#65533;&#65533;WS&#65533;D|g%w&#65533;&#65533;8y&#65533;Wy&#65533;!g.e&#65533;&#65533;H&#65533;v&#65533;Cle"c5dP&#785;v GQ&#65533;&#65533;"&#65533;zT&#65533;8&#65533;;&#65533;${?&#65533;ABH"&#65533;&#65533;?;&#65533;O&#65533;{M&#65533;&#65533;VIc&#65533;x7c*&#196;:&#65533;o#5&#277;B-&#65533;Y&#65533;&[&#65533;|&#65533;&#65533;&#65533;&#65533;&#65533;3&#65533;&#65533;R&#65533;v&#65533;Xf&#65533;F&#65533;&#65533;C&#65533;&#65533;2&#65533;4&#65533;'[)&#65533;yXw0q_&#65533;&#65533;&#65533;}&#65533;&#65533;wd&#65533;s&#65533;0e&#65533;`?P?&#65533;gUG&#65533;"&#65533;&#65533;&#65533;&#65533;\&#65533;p&#65533;H/@S&#65533;&#65533;L&#65533;r&#65533;H&#65533;&#65533;E#&#65533;R>z&#65533;74&#65533;i6&#65533;R!&#65533;s h~&#65533;x&#65533;&#65533;!&#65533;v&#65533;&#65533;&#65533;&#1483;&#65533;&#65533;'&#65533;"p{7&#65533;l&#65533;w&#65533;&#65533;#&#632;fs&#65533;&#65533;&#65533;z&#65533;&#65533;&#65533;&#65533;%&#65533;&#65533;&#65533;t&#65533;d_&#65533;_&#65533;E&#65533;(i&#65533;&#65533;' p&#65533;&#65533;uf&#65533;Tx&#65533;&#65533;G(&#65533;V3&#65533;&#1475;&#50701;&#65533;&#65533;&#65533;,&#65533;&#65533;3F&#65533; &#65533;&#65533;g83&#65533;&#65533;&#65533;}&#65533;x'&#45251;&#65533;u'J(&#65533;)*&#65533;Y*&#65533;w,b71&#65533;h&#65533;TW&#65533;&#65533;&#65533;&#65533;&#65533;&#65533;M	 &#65533;x&#65533;&#65533;&#65533;&#65533;T&#65533;:&#65533;&#65533;)&#65533;.-&#65533;&#65533;'w&#65533;c!&#65533;r&#65533;U?))&#65533;&#65533;sh#yut3&#65533;H)&#65533;&#65533;&#65533;K&#65533;c!&#65533;$#&#65533;&#65533;'&#65533;q8ix&#65533;0W&#65533;x9[&#65533;w&#515;_&#65533;/){c&#65533;>Q2&#65533;&#65533;&#65533;&#65533;(&#65533;q45&#65533;n&#65533;&#65533;&#65533;6Y&#65533;v]&#65533;Q'ma&#65533;&#65533;&#65533;&#65533;&#65533;v&#65533;&#65533;E&#65533;&#65533;&#65533;&#65533;&#65533;y&#65533;&#65533;&#65533;2}&#65533; (F&#65533;H&#65533;\&#65533;&#65533;v&#65533;T&#65533;i~"Udr&#65533;]"&#65533;R@@T&#65533;&#65533;!&#65533;&#65533;J&#65533;9&#1224;W&#65533;8&#65533;&#1610;&#65533;S&#65533;&#65533;GX&#65533;eN&#65533;v	&#65533;&#65533;6&#65533;N&#65533;q&#65533;^&#65533;1&#65533;(&#65533;^&#65533;&#65533;t&#65533;f&#65533;F1&#65533;&#65533;{&#65533;&#65533;A/&#65533;&#65533;&#65533;M'&#151;&#65533;&#65533;&#65533;&#65533;&#65533;i&#65533;,&#65533;Ii&#65533;|&#65533;9&#65533;V&#65533;Hr&#65533;w&#65533;&#65533;g&#65533;(&#65533;&#65533;gA&#65533;)&#65533;GV&#65533;&#65533;&#65533;E&#65533;&#65533;F<&#65533;5&#65533;&#607;/&#65533;&#65533;|&#65533;&#65533;&#65533;&#65533;vTf&#65533;&#65533;&#607;&#65533;a3&#65533;&#65533;)<&#65533;Z&#65533;&#65533;&#65533;&#65533;R}T2&#65533;&#65533;&#65533;&#65533;*&#65533;Q&#65533;&#65533;ZW&#65533;&#65533;&#65533;#&#65533;&#65533;&#65533;&#65533;>&#1184;Yr&#65533;*&#65533;Y,&#65533;~&#65533;z&#65533;G33&#1669;&#65533;&#65533;7&#65533;&#65533;&#65533;a&#65533;&#1442;&#65533;XY&#65533;r#!&#65533;&#65533;A&#65533;wC*;&#65533;f&#65533;G*?&#65533;q&#65533;&#65533;i;X2&#65533;U&#419;\&#65533; ?&#65533;WW:{E&#1364;E&#65533;&#65533;p&%&#65533;u;&#65533;*&#65533;&#65533;&#475;&#65533;&#65533;SI&#65533;&#65533;&#65533;,&#65533;&#65533;'&#1510;e)~p&#65533;e&#65533;&#65533;k&#65533;&#65533;&#65533;@&#65533;&#65533;&#65533;Cg&#65533;&#65533;&#65533;{&#65533;&#153;1&#65533;9&#65533;,&#65533;M&#65533;T&#65533;:&#65533;o&#65533;b9x1W&#65533;yYj@&#65533;n&#65533;&#65533;a&#65533;&#65533;&#65533;&#65533;&#1127;&#65533;&#65533;u&#65533;X&#65533;&#65533;&#65533;u&#375;n&#65533;&#65533;&#65533;GY&#65533;&#65533;&#65533;&#65533;&#1172;6&#65533;&#5047;eH&#65533;W&#65533;1r&#65533;-&#65533;+&#65533;#&#65533;&#678;&#65533;&#65533;&#65533;wp&#65533;&#491;w&#65533;&#65533;Zq&#65533;'is&#128;a|&#65533;&#65533;&#65533;&#65533;e2QB&#1260;&#65533;Ju&#1766;y! %&#65533;&#65533;zI&#65533;&#65533;d&#65533;f&#65533;6&#65533;!&#65533;&#65533;&#65533;j&#65533;&#65533;&#65533;\p7&#65533;:&#65533;<v&#65533;&#65533;&#65533;7&#65533;u&#65533;0&#65533;&#65533;/r&#65533;&#65533;X&#65533;R4&#65533;R&#65533;4y&#65533;&#65533;z&#65533;&#65533;&#65533;&#65533;&#65533;z&#65533; eA&#65533;;b	ts&#65533;&#65533;&#65533;&#65533;6&#65533;&#581;&#65533;;&#65533;&#65533;\V&#65533; &#65533;*/tg&#65533;8&#65533;b&#65533;&#65533;;&#65533;&#65533;&#65533;&#65533;V&#65533;r&#65533;|q&#65533;]*%&#65533;&#65533;#J*K2-&#65533;O)&#65533;&#65533;&#65533;@&#65533;&#65533;&#65533;G&#65533;&#1713;zE&#65533;&#65533;&#65533;&#728;&#65533;&#61582;&#1715;&#65533;[E0&#65533;?"&#65533;&#65533;r&#65533;H&#1767;B;UN&#1769;PK&#65533;[D &#65533;1!&#65533;&#65533;<K&#65533;l&#65533;&#65533;(&#65533;!&#65533;&#65533;&#65533;&#655;X1h&#65533;&#65533;!'&#65533;#gs&#65533;rk&#65533;&#65533;&#65533;^x&#65533;DHFu&#65533;&#65533;!&#65533;lB&#65533;Z&#65533;5x;M;&#65533;&#65533;&#65533;&#65533;>&#65533;F&#65533;&#65533;c,&#65533;	&#65533;b&#65533;&#65533;&#1576;Q&#65533;&#65533;,&#1720;&#65533;&#65533;S&#65533;;Nb&#65533;&#65533;\P&#65533;C&#65533;&#65533;&#65533;{&#65533;0&#65533;D&#65533;;Ey\&#65533;&#65533;&#65533;af&#65533;&#65533;}&#676;?&#65533;P&#65533;{FWz<&#65533;&#65533;x'6&#65533;&#65533;&#65533;&#65533;;&#65533;&#65533;a3&#65533;#@&#65533;&#65533;J&#763;&#65533;&#65533;&#65533;&#65533;*&#65533;+&#65533; &#65533;q&#65533;M&#65533;\&#65533;[-&#65533;&#65533;&#65533;(&#65533;G&#65533;&#65533;%VHo:0 &#65533;t'&#65533;>h&#65533;-UFCc{;=C&#65533;C&#65533;>9&#65533;&#65533;&#65533;&#65533;&#65533;&#65533;L&#65533;&#440;+&#65533;Y&#65533;H&#65533;&#65533;	Z&#65533;X&#575;&#65533;&#65533;4/u4&#65533;B&#65533;1W&#65533;UC&#65533;&#1249;&#65533;&#65533;&#65533;|,&#65533;,&#65533;6k&#65533;s!-lFS0=&#65533;3/lTo&#65533;"&#65533;&#65533;&#65533;&#65533;k&#65533;&#65533;&#65533;&#65533;nY4&#65533;)&#65533;)&#65533;&#65533;&#65533;&#65533;Z&#65533;H,&#65533; &#65533;&#65533;Zr&#65533;
&#242;Z&#65533;	F&#65533;<<&#65533;\&#65533;&#365;&#65533;ZD7&#65533;_j&#65533;$&#65533;@&#65533;&#65533;Bl&#65533;lz&#65533;&#65533;"<&#65533;i<w&#65533;&#65533;&#65533;&#65533;&#65533;c&#65533;&#65533;&#65533;p\&#65533;&#65533;XW &#65533;&#65533;,S&#65533;7L&#65533;'&#386;&#65533;r&#65533;a&#65533;&#65533;&#65533;&#65533;l&#65533;&#65533;"A&#65533;*%&#65533;&#65533;&#65533;a&#411;&#65533;e*&#65533;&#65533;&#65533;l&#65533;&#65533;&#65533;&#65533;P&#65533;/&#65533;&#65533;&#2033;a@-?E&#65533;l9&#65533;S<&#65533;&#65533;&#65533;&#65533;/&#65533;x&#65533;+&#65533;V&#65533;#H&#65533;&#65533;A;&#65533;&#65533;&#65533;sc&#65533;v&#65533;&#781; &#740;&#65533;&#1624;&#65533;&#65533;	&#65533;&#65533;>( &#65533; Y&#65533;:i&#65533;&#65533;&#65533;&#65533;&#65533;&#65533;{&#65533;&#65533;S&#65533;&#65533;&#65533;{&#65533;,j&#65533;s&#65533;&&#65533;&#65533;&#65533;[&#65533;
x&#65533;D>&#65533;&#676;&#65533;n&#65533;&#65533;q&#65533;JO[&#65533;6Y&#65533;&#65533;&#65533;&#65533;IX[1&#65533;@&#65533;Rh&#65533;&#65533;w&#32667;&#65533;&#65533;&#65533;&#65533;&#65533;&#65533;&#65533;,&#65533;&#65533;\&#65533;]&#65533;&#65533;n|~&#1195;&#65533;&#65533;g4&#65533;&#65533;&#65533;  e&#65533;&#65533;&#65533;&#65533;x30&#65533;&#65533;&#65533;&#65533;&#65533;&#65533;&#65533;&#65533;&#65533;&#65533;m&#65533;&#65533;&#65533;&#65533;a&#65533;&#65533;	&#65533;0&#65533;&#65533;.&#65533;&#65533;&#65533;N&#65533;&#65533;L&#65533;t&#65533;6u&#870;&#65533;P&#65533;&#65533;&#65533;!:A&#65533;&#65533;&#65533;&#65533;&#351;&#65533;
x&#65533;o&#65533;&#65533;?=&#65533;\p		D&#65533;4&#65533;&#65533;8s&#65533;&#65533;&#65533;A&#65533;L&#65533;&#65533;&#65533;=&#65533;&#65533;}P&#65533;&#65533;&#65533;&#65533;C&#65533;(UW&#65533;&#65533;MP&#1542;=Z&#65533;&#786;&#65533;&#65533;&#65533;&#65533;(j&#65533;<&#65533;&#65533;&#65533;&#65533;X&#65533;e&#65533;`&#65533;A&#65533;\@&#65533;&#65533;_&#65533;8&#1100;@#1sQ&#65533;&#65533;g&#65533;2&#65533;&#65533;&#65533;'U&#65533;&#65533;&#65533;@&#65533;&#65533;P&#65533;&#65533;)&#65533;f&#65533;u&#65533;&#65533;&#65533;B=&#65533;&#444;)&#65533;=&#65533;&#65533;4&#65533;&#65533;&#65533;5Vj&#65533;&#1308;&#65533;:`g&#65533;&#65533;k7&#65533;&#65533;]`&#1737;&#65533;&#65533;8}&#65533;R&#65533;&#65533;&#65533;&#65533;M9F+&#657;&#65533;l&#65533;
n&#65533;!p&#65533;&#65533;E`[&#65533;K&#65533;t&#65533;K&#65533;g&#65533;&#167;4&#65533;&#65533;&#65533;&#65533;3&#65533;&#65533;i&#65533;&#65533;&#65533;}&#65533;&#65533;&#1431;&#65533;&#65533;&#65533;D&#1176;&#65533;d&#65533;(&#1364;&#65533;&#65533;o&#65533; &#65533;h&#65533;&#65533;&#65533;]T&#65533; &#65533;k| &#65533;|P&#65533;&#65533;;&#65533;&#65533;=&#65533;x&#65533;&#65533;&#65533;&#65533;&#65533; &#65533;$G'b&#65533;&#65533;}&#65533;X+m&#65533;&#1624;&#65533;741&#65533;&#65533;&#65533;&#65533;" &#65533;vm&#65533;F&#65533;&#65533;&#65533;&#65533;&#65533;n&#65533;&#65533;1-^&#65533;v@8&#65533;{&#65533;&#65533;=&#65533;&#65533;}&#650;&#65533;&#65533;|p	:&#65533;&#65533;&#65533;]&#65533;&#65533;n&#65533;q&#65533;&#65533;&#20469;&#65533;l&#65533;&#65533;^&#813;&#65533;$&#65533;&#65533;&#65533;Vn[I&#65533;&#20528;&#65533;&#65533;&#65533;&#65533;&#65533;&#65533;su &#1617;&#65533;l&#65533; &#65533;&#65533;&#65533;i&#65533;k&#65533;&#1842;&#65533;&#65533;&#65533;\ &#1063;q~&#65533;&#1449;&#65533;	
l&#65533;#.&#1966;2&#65533;Z^&#65533;)N&#65533;a&#65533;)9*c&#65533;&#65533;N]&#65533;@&#65533;e&#65533;&#1301;&#65533;&#65533;!&#65533;&#65533;;&#65533;kl{&#1088;@jz&#65533;&#65533;&#65533;{|&#65533;&#65533;^&#3216;&#65533;]&#65533;&#65533;&#65533;2&#65533;&#65533;&#65533;	j>&#65533;cP&#765;&#334;q&#28986;U&#48346;I&#1997;h^^&#9746;&#65533;"&#65533;&#65533;~&#65533;&#65533;.&#65533;&#65533;m&#65533;&#65533;M&#65533;&#65533;b&#65533;&#65533;B&#65533;&#65533;@I&#65533;&#65533;&#65533;9@&#1413;P&#65533;&#65533;
&#65533;&#65533;&#65533;&#65533;*&#1838;&#65533;(~&#65533;p@&#65533;N&#65533;
&#65533;&#65533;&#1767;&#65533;~c`0~>`&#65533;A&#65533;&#65533;&#65533;N&#65533;<&#65533;
a&#65533;&#65533;.&#65533;r&#1115;n&#65533;y
M&#65533;&#65533;&#65533;q&#65533;i&#65533;&#65533;%t&#65533;CXc<&#65533;;Kq&#65533;P&#65533;&#65533;&#65533;&#65533;&#65533; &#65533;&#65533;&#65533;&#65533;&#65533;&#65533;>&#1279;L;&#65533;&#65533;&&#65533;&#33228;&#65533;E&#65533;&#65533;,&#65533;&#65533;&#65533;q
0o&#65533;=&#65533;(&#65533;Wg&#65533;&#65533;^&#65533;&#65533;&#65533;_&#65533;&#65533;N&#65533;&#65533;0&#65533;Y&#65533;XHq&#65533;&#65533;&#65533;&#765;&#65533;0&#65533;&#65533;&#65533;!H]&#65533;O&#65533;&#65533;&#65533;W\&#65533;&#65533;.&#65533;&#65533;>&#65533;&#65533;&#65533;b&#65533;^&#65533;g&#65533;P_
&#65533;8P&#65533;&#65533;N&#65533;q&#65533;&#65533;&#65533;&#65533;/&#65533;&#65533;&#65533;!/&#65533;&#65533;&#65533;&#65533;&#65533;|1&#65533;&#65533;&#65533;c&#65533;&#65533;&#65533;N&#65533;4 &#65533;E&#65533;~&#65533;&#556;&#65533;&#65533;&#65533;&#65533;7&&#65533;
-a&#65533;&#65533;&#65533;&#65533;&#65533;/A&#65533;&#65533;`&#65533;3&#65533;L&#65533;om1Q&#65533;&#65533;&#65533;&#65533;&#65533;&#65533;&#65533;_p&#65533;p&#65533;	&#65533;_&#65533;&#65533;l&#65533;P&#65533;&#1634;&#1987;&#65533;&#65533;&#65533;_b&#65533;&#65533;N&#65533;<&#65533;&#1007;&&#65533;#&#65533;@&#65533;}&#65533;&#65533;&#65533;&#65533;
&#65533;&#65533;&#65533;&#65533;q&#259;&#65533;&#1350;K&#65533;H&#65533;&#30478;&#11294; &#65533;__&#65533;bC&#65533;&#65533;&#65533;&#65533;	b&#65533;&#65533;2&#65533;&#65533;&#65533;&#65533;&#65533;X&#65533;&#65533;@]p&#65533;&#65533;)&#65533;&#65533;&#65533;.ID&#65533;X&#65533;&#65533;'l&#65533;XB&#65533;&#856;2 &#65533;9&#65533;X&#65533;&#65533;I&#65533;)U&#65533;d&#65533;&#65533;&#65533;K&#65533;1e&#932;&#65533;&#859;7&#65533;P&#65533;O&5&#65533;%Z&#65533;&#65533;Q&#65533;IY&#65533;8a&#65533;&#65533;IQ&#65533;&#65533;&#65533;&#65533;G&#65533;&#65533;&#65533;<h&#65533;&#65533;&#65533;&#65533;&#65533;D4&#65533;&#65533;&#65533;Y4|,a&#65533;V&#65533;&#65533;-J&#65533;&#933;[&#65533;.R&#65533;9&#65533;&#65533;&#65533;I&#65533;G&#65533;&#65533;%\&#65533;&#65533;a&#65533;E&#65533;h&#65533;&#312;j/&#65533;)&#65533;zk&#65533;&#65533;&#65533;&#65533;(dl&#65533;$&#65533;&#2023;Z&#65533;&]&#65533;4&#380;&#65533;*8&#65533;i&#1585;e&#65533;>i&#65533;&#65533;&#65533;W&#65533;M&#65533;&#65533;&#65533;&#65533;&#65533;&#65533;(&#65533;&#65533;&#140;:"h&#65533;J&#65533;&#65533;&#65533;2&#65533;&#65533;s&#65533;&#65533;O&#65533;e&#65533;7&#65533;&#65533;K&#65533;&#65533;&#65533;&#65533;PC&#65533;&#65533;>&#65533;&#65533;XP &#1920;lQ&#65533;&#65533;rTE8&#65533;T$&#65533;&#65533;n&#65533;!&#65533;&#65533;&#2015;0u!&#65533;&#65533;>&#65533;&#65533;&#65533;&#65533;@DoA&#568;X&#65533;6&#65533;&#1555;pBJj&#65533;+A3&#65533;&#65533;&#65533;&#32821;&#1080; MCK&#65533;&#65533;A\&#65533;B&#65533;&#65533;&#65533;&#65533;f
&#65533;Dk&#65533;9&#65533;> &#65533;F{&#65533;E &#65533;&#65533;&#65533;y&#65533;x$"M&#65533;&#65533;G&&#65533;&#65533;	ZP	&#42676;&#65533;J&#1154;&#65533;&#65533;&#65533;&#65533;)K0&#65533;{&#65533;&#65533;L4	&#65533;2&#65533;&#65533;&#65533;xI&#65533;&#65533;JsN&#65533;
&#65533;h&#65533;*&#65533;&#65533;s&#993;&#65533;&#65533;O@&#65533;#pD&#65533;dh-PD&#65533;&#65533;&#65533;2&#65533;&#65533;{OQH;&#65533;&#65533;"&#65533;&#65533;&#65533;&#65533;&#65533;BSL;&#65533;kR&#65533;&#65533;tTE&#65533;#&#65533;&#1315;}&#65533;&#65533;'+E&#65533;&#65533;0&#65533;&#65533;u&#1441;&#65533;(&#65533;2Mh&#65533;UZ{&#65533;QV_&#65533;]&#65533;&#65533;)&#65533;&#65533;&#65533;8&#65533;vYf&#65533;&#65533;X&#65533;&#65533;6Y&#65533;&#65533;&#65533;Zl1&#290;&#65533;h+R&#65533;&#786;&#65533;&#65533;v\r&#65533;%&#835;m&#65533;]&#1484;&#65533;&#65533;Rs&#65533;w&#1956;&#65533;=&#65533;[ &#65533;&#65533;w_~kBw[&#65533;Z`&#65533;&#65533;~6&#65533;&#65533;&#65533;&#65533;&#65533;&#65533;8&#65533;v&#65533;a.&#65533;&#65533;+&#65533;&#65533;b&#65533;3&#65533;V6&#65533;&#65533;c&#65533;Cyd&#65533;K6&#65533;d&#65533;SVye&#65533;[&#65533;&#65533;M&#65533;c&#65533;yf&#65533;kf&#65533;&#65533;s&#65533;91Nw&#65533;&#65533;g&#65533;&#65533;zh&#65533;&#65533;6&#65533;h&#65533;o&di&#65533;&#65533;d4i&#65533;Onzj&#65533;&#65533;&#65533;r&#65533;j&#65533;&#65533;&#65533;:&#65533;	&#65533;&#65533;&#65533;&#65533;A&#65533;f&#65533;k&#65533;s&#65533;&#65533;&#65533;V&#65533;&#65533;B&#65533;s&#65533;m&#65533;&#65533;~{m&#65533;G&#65533;&#65533;&#65533;&#65533;&#65533;;&#65533;&#65533;&#65533;&#65533;&#65533;&#65533;{p&#65533;&#65533;6&#65533;&#65533;W|q&#65533;w&#65533;q&#65533;#&#65533;|r&#65533;+&#65533;&#65533;r&#65533;3&#65533;|s&#65533;;&#65533;&#65533;s&#65533;C}t&#65533;K7&#65533;t&#65533;SW}u&#65533;[w&#65533;&#65533;  !&#65533; &#65533; , \ &#65533;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Q&#65533;$KP&#65533;^&#858;&#65533;&#65533;tiM&#65533;v&#65533;a&#65533;J`@@ &#65533;&#1639;&#65533;&#65533;n&#65533;&#65533;&#65533;8n&#65533;P>D&#65533;p&#65533;58&#65533;=&#65533;G&#65533;&#65533;&#975;k&#65533;v&#65533;	(0d&#65533;&#65533;&#65533;!&#65533;&#65533;&#851;&#65533;"&#65533;w@&#65533;&#65533;&#1021;&#65533;}&#65533;&#65533;&#65533;&#65533;_A|&#65533;&#65533;*&#65533;7&#65533;&#65533;&#65533;&#65533;&#65533;u&#65533;&#1895;&#65533;&#65533;L&#65533;&#65533;&#65533;$&#65533;&#65533;&#1988;&#65533;fDs6D`&#65533;t z&#65533;1(&#65533;A9a&#65533;RXa
^8C&#65533;&#65533;&#1120;&#65533;4&#1448;&#65533;p&#65533;	*V(^&#65533;&#65533;!&#65533;&#65533;t&#65533;&#65533;  &#1704;&#65533;.&#880;&#65533;=N&#65533;BA &#65533;@&#65533;&#65533;&#65533;\2&#65533;&#65533;&#65533;xb+&#65533;&#65533;c&#65533;>&#65533;9&#65533;A4p &#65533;~&#65533;tR&#258;
&#65533;&#65533;i&#65533;h&#65533;&#65533;f&#65533;&#1648;[p.&#65533;&#65533;&#65533;u&&#65533;hAd&#65533;&#65533;&#65533;|&#65533;&#483;&#65533;jN&#1996;>x&#65533; &#65533;&#65533;y&#65533;&#65533;&#65533;&#65533;~&#65533;&#65533;&#65533;&#65533;&#65533;&#400;v2L&#65533;@&#65533;&#65533;&#65533;*&#65533;_&#65533;x&#65533;&#65533;&#65533;&#65533;9&#65533;&#65533;&#65533;&#65533;&#65533;&#65533;iA&#65533;&#65533;&#65533;&#65533;&#65533;&#65533;`&#65533;&#65533;&&#65533;&#1885;(&#65533;&#43566;&#65533;&#65533;%&#65533;&#65533;*&#65533;&#65533;&#65533;p&#65533;&#65533;&#65533;&#1190;'q60&#65533;&#65533;;&#65533;)&#65533;&#65533;&#65533;&#65533;`&#65533;tJ&#65533;Dl&#65533;l&#65533;&#65533;Z&#65533;&#65533;p&#65533;K&#65533;&#65533;&#65533;&#65533;&#65533;!&#65533;&#65533;-&#65533;&#65533;[&#65533;&#65533;&#65533;&#65533;&#65533;(&#65533;&#65533;&#65533;&#65533;/&#65533;&#65533;&#65533;&#65533;&&#65533;&#65533;f&#65533;&#65533;&#405;&#65533;&#65533;p&#65533;P>&#65533;&#65533;&#65533;
&#65533;&#65533;s&#65533;&#65533;db&#65533;r&#65533;"Wz&#65533;/&#65533;k&#65533;&#65533;rj&#65533;&#65533;&#910;&#65533;p&#65533;&#721;F&#65533;&#65533;A&#65533;&#65533;.&#65533;D&#65533;&#65533;&#65533;&#1156;&#65533;&#65533;&#65533;&#65533;&#268;nAS|3&#65533;I3&#65533;ua-?)yR&#65533;	*AF&#65533;A&#65533;[&#65533;-&#65533;&#65533;^C
v&#65533;&#65533;&#65533;s5[&#65533;&#65533;&#65533;Y&#65533;&#65533;&#65533;^&#65533;&#65533;&#65533;=&#65533;&#65533;p&#65533;&#65533;&#65533;	&#65533;pt&#65533;gc&#65533;&#65533;&#1932;&#65533;&#65533;&#2023;&#189;&&#65533;9{7&#1677;g.&#65533;
-&#65533;A&#1322;&#65533;&#65533;y&#65533;&#65533;&#27187;&#65533;6&#65533;KC&#65533;&#65533;Z&#65533;.&#65533;%&#65533;&#65533;&#65533;< &#65533;&#65533;jp&#65533;&#65533;Kt;&#65533;&#65533;F-&#65533;l&#65533;&#65533;N:u)&#65533;48 A&#65533;hJ &#65533;&#65533;&#65533;&#65533;C&#65533;&#65533;&#65533;@f&#65533;&#65533;&#65533;o"&#65533;`M&#65533;j*&#65533;V/}&#65533;o/&#65533;&#65533;{<D&#65533;&#65533;&#65533;^l4=?&#65533;&#1862;&#65533;^o&#65533; K-n~lH&#65533; &#65533;&#65533;E&#65533;M&#65533;C&#65533;Eb;
&#65533;&#65533;t&#65533;&#65533;&#65533;&#65533;Vda{&#65533;&#65533;&#65533;F&#65533;&#65533;I}Of&#65533;`&#65533; &#65533;) d&#65533;y&#65533;A	&#65533;&#65533;&#65533;W&#65533;t9&#65533;&#65533;w&#65533;&#65533;&#65533;&#65533;&#65533;&#65533;@&#65533;&#65533;&#65533;&#65533;&#65533;&#65533;(&#65533;&#65533;YN&#65533;f&#65533;&#65533; &#65533;0" _&#65533;&#65533;C&#65533;&#65533; w&#65533;&#738;&#65533;2X&#65533;D&#65533;_<#LH&#65533;&#65533;&#65533;&#65533;b&#65533;*&#65533;5&#65533;&#65533;p&#65533;&#65533;"&#65533;XF1&#1713;&#65533;x\&#189;n&#65533;!v&#65533;&#65533;W&#65533;&#65533;&#65533;xt&#65533;`0&#65533;&#65533;&#65533;&#65533;}&#65533;&#65533;;:2&#65533;z&#65533;SO&#65533;A&#2009;QR&#65533;"&#65533;&#65533;)	&#65533;o&#65533;&#65533;|&#65533;(uh&#65533;&#65533;=&#65533;Sxjh&#65533;Mr&#65533;x]U8&#65533;Z&#65533;&#65533;&#65533;&#65533;&#65533; L&#65533;&#1094;&#65533;&#65533;$&#65533;:&#65533;&#1174;&#65533;&#65533;I&#1358;V&#65533;1d&#65533;,d&#65533;0_)5*n8&#65533;<f2&#65533;I&#65533;&#65533;&#65533;q&#65533;l&#65533;l@&#65533;&#65533;_&r&#65533;&#65533;&#65533;MIr&#65533;G&#65533;R{&#65533;&#65533;&#65533;D&#65533;}&#65533;{&#65533;&#65533;9&#65533;&#65533; &#65533;&#65533;&#8487;@&#65533;2&#65533;T&#65533;&#65533;\&>&#969;N&#65533;M^&#65533;&#65533;&#65533;@'z&#65533;U&#65533;i &#65533;&#1600;&#65533;&#65533;&#65533;Oa&#65533;&#65533;&#65533;&#65533;EH&#65533;&#65533;&#65533;4'4&#1045;&#65533;&#65533;H:&#65533;M&#65533;&#65533;&#65533;Hz&#1178;&#65533;d&#65533;&#65533;&#65533;&#65533;>&#65533;&#65533;&#65533;&#65533;8=&#65533;$`(&#65533;J&#1318;Hu	MP &#601;&#65533;N6/4&#65533;L`&#65533;ZhR&#65533;&#65533;&#65533;&#65533;B &#65533;
Y&#41008;&#65533;&#65533;&#65533;bf&#65533;&#65533;:&#65533;&#65533;f&#65533;U&#284;&#1093;&#65533;&#65533;Y"&#65533;&#65533;&#65533;	&#65533;&#65533;)3&#65533;`9	&#65533;&#65533;O&#65533;&#65533;2Y&#65533;!&#65533;L&#65533;:	B&#65533;&#65533;:&#65533;&#65533;&#65533;u&#65533;&#65533;H 1&#65533;60x&#65533;H9"&#65533;3rH&#65533;&#65533;&#65533;^&#65533;{&#65533;&#65533;$6=,&#65533;4J&#65533;z&#65533;k:XK+&#65533;&#65533;&#65533;&#65533;w&#65533;El&#65533;Z&#65533;&#65533;&#856;(O'&#65533;&#65533;li&#65533;&#65533;G&#65533;&#65533;&#65533;&#65533;d@&#65533;&#65533;&#65533;~&#65533;&#65533;^&#65533;K\&#65533;&#65533;&#65533;|&#65533;&#65533;H&#65533;w&#65533;X5&#65533;1&#65533;&#65533;Z]&#65533;&#65533;C&#65533;&#65533;&#65533;w/&#65533;Q&#65533;t&#65533;&#65533;&#65533;&#65533;&#65533;\&#65533;D_&#65533;AW&#65533;&#65533;&#65533;T&#65533;&#65533;q&#545;&#65533;&#65533;&#65533;r	F&#1894;9URN&#65533;m&#65533;&#65533;+-&#65533;&#65533;0/&#65533;P&#65533;>0&#1918;~&#65533;/&#65533;&#65533;^&#65533;{_R=nh&#65533;}&#65533;[J`&#65533;N&#65533;&#65533;&#65533;&#65533;&#65533;&#12036;&#65533;o&#65533;&#65533;&#65533;&#65533;8&#65533;&#65533;&#65533;%&#65533;&#65533;:iL&#65533;&#65533;hak&#65533;&#65533;f|&#65533;l&#65533;S b&#65533;&#65533;x&#65533;b&#65533;&#65533;&#65533;&#65533;#&#1529;t&#65533;&#65533;6&#65533;&#65533;\&#65533;&&#65533;6&#1857;&#65533;&#65533;&#65533;V&#15430;&#65533;{`&#65533;I&#65533;G&#65533;&#65533;&#65533;[\5&#65533;&#65533;&#65533;&#65533;&#65533;&#65533;1	w&#65533;&#319;&#65533;8&#65533;&#65533;g&#65533; |&#65533;	&#65533;>&#65533;&#65533;&#960;&#65533;&#65533;M&#65533;B&#65533;&#1032;N&#65533;&#65533;&#65533;&#65533;FP&#65533;&#65533;&#65533;&#65533;&#65533;]r-&#65533;&#65533;w&#65533;e&#65533;&#65533;&#65533;&#65533;&#51189;&#185;&#1120;&#65533;&#65533;GM&#65533;R&#65533;&#65533;&#1320;uE\ i&#65533;p&#65533;)&#65533;3O{l&#65533;&#65533;iz&#1244;>&#65533;AR&#65533;&#65533;^&#65533;&#65533;&#65533;&#65533;&#65533;&#65533;[&#65533;&#65533;P&#65533;&#65533;k&#65533;&#65533;?&#65533;&#65533;&#1218;D*&#65533;'yg<&#32408;&#65533;&#65533;&#65533;&#65533;&#65533;&#65533;n{&#65533;&#1731;&#65533;&#529;&#65533;70[&#65533;&#65533;sTO&#65533;?&#65533;)&#65533;&#65533;&#65533;&#65533;2_&#1846;\&#65533;(I&#65533;&#951;&#65533;&#65533;&#65533;&#65533;~&#65533;&#65533;$&#65533;;&#65533;&#65533;=y&#65533;X&#939;&#65533;!&#65533;&#65533;|n&#65533;&#504;&#65533;&#65533;&#65533;&#65533;A&#65533;M&#65533;[&#65533;&#65533;&IN 
PV<c	k&#65533;F&#1002;&#65533;&#65533;&#65533;&#65533;&#65533;&#65533;&#65533;&#65533;&#65533;&#65533;&#1446;&#65533;&#65533;&#65533;w&#65533;&#65533;&#65533;&#65533;&#65533;8dJ&#65533;j&#65533;&#65533;~&#1524;'&#65533;&#65533;`&#65533;&#65533;&#65533;bo[&#65533;&#65533;&#65533;<h2&#65533;&#65533;sN&#65533;&#65533;[&#65533;&#2033;n&#65533; &#65533;Sn&#65533;&#65533;&#65533;&#65533;Md^&#65533;D&#65533;a-&#1315;s\7&#65533;I&#11495;{M&#65533;&#65533;&#65533;&#1327;N&#65533;&#65533;&#65533;&#65533;&#1503;&#65533;B&#65533;&#65533;u&#65533;&#65533;[&#65533;&#65533;&#65533;vux&#355;&#65533;&#65533;	`&#65533;&#65533;N&#65533;&#65533;&#65533;|&#65533;z&#65533;&#65533;&#65533;'OyE&#65533;&#65533;/&#65533;&#65533;&#65533;w&#65533;`X&#65533;&#65533;s&#65533;&#65533;\&#65533;n&#65533;&#65533;z&#65533;&#65533;}&#65533;&#65533;&#733;g&#65533;&#65533;&#65533;}&#65533;1&#65533;&#65533;T:&#65533;}7&#65533;L&#65533;Z&#65533;&#65533;&#65533;8\>|&#65533;ye&#65533;&#1594;&#65533;&#65533;&#65533;e&#65533;&#65533;&#65533;S^&*&#65533;&#1595;rK&#65533;&#65533;!3&#65533;&#65533;H?&#65533;!&#65533;|&#65533;0F~&#65533;l/&#65533;&#65533;&#65533;U&#65533;&#65533;&#65533;&#809;F(n:&#65533;(&#65533;a&#65533;&#65533;&#65533;&#65533;&#65533;&#65533;&#65533;^&#65533;&#65533;&#65533;'&#65533;7&#65533;hq2&#65533;nH&#65533;'&#65533;&#65533;R&#65533;&#65533;Gz&#65533;o&#65533;zJ&#65533;a&#65533;&#65533;qX~&#1537;&#65533;oa&#65533;j&#65533;f&#65533;&#65533;&#65533; &#65533;wqX/1 o]&#65533;&#65533;&#65533;K&#65533;zq&#65533;&#65533;z&#65533;&#65533;<(l	&#65533;X  y&#65533;u&#65533;u&#359;7&#65533;B+L&#65533;[3&#65533;&#65533;4&#65533;)UBu:&#1219;Z&#65533;&#65533;&#65533;vT-&#65533;`RB&#65533;
&#65533;j (RnR&#65533;&#65533;>&#65533;O&#945;&#65533;X&#65533;&#65533;&#65533;|&#65533;&#197;vx&#65533;6/&#65533;a&#65533;&#65533;2&#65533;&#65533;&#65533;ch&#65533;7&#65533;&#65533;&#65533; u&#65533;&#65533;~o&#65533;wB&#65533;U&#65533;x8&#65533;&#65533;&#65533;&#65533;
$&#65533;&#65533;&#65533;?`Hp&#65533;-}&#65533;j8&#65533;&#65533;&#65533;|&#65533;V&#65533;&#65533;&#65533;&#65533;&#65533;^mW?&#65533;&#65533;&#65533;&#65533;Gf&#65533;u&#65533;hV&Y&#65533;&#65533;x&#65533;6x&#65533;*&#65533;&#65533;&#65533;&#65533;xh1 &#65533;8&#65533;&#65533;1&#65533;&#520;q&#65533;'&#65533;&#65533;'&#65533;6&#65533;}&#65533;'A&#65533;&#65533;&#65533;_&#65533;Q{69&#65533;DK&#65533;D&#65533;&#65533;,&#65533;x'B8&#65533;&#65533;gC&#65533;x&#65533;&#65533;&#65533;7&#65533;&#65533;hh1&#65533;'>T&#65533;C&#65533;&#65533;&#65533;c@E&#65533;D&#65533;Q&#65533;9!&#65533;&#65533;.i8&#65533;d&#65533;7I"&#65533;.&#65533;1&#65533;&#65533;1&#65533;&#65533;&#65533;&#1550;hR &#65533;&#65533;s]R_&#65533;&#65533;#!&#65533;(&#65533;&#65533;ZN&#65533;Q&#65533;&#65533;&#65533;&#65533;r&#1809;&#65533;&#65533;:0&#65533;.	YM`&#65533;is[&#65533;&#65533;&#65533;`&#65533;&#65533;0cw'&#65533;L}B&#65533;&#65533;n[&#65533;}x&#65533;X&#65533;q&#65533;&#65533;&#65533;&#65533;/&#1620;zP RY&#65533;$&#65533;V&#65533;&#1958;J!&#65533;c\)2&#65533;Xd0&#65533;&#65533;m7&#65533;y&#65533;&#65533;eI+9&#65533;&#65533;MI&#65533;#&#65533;y&#65533;X&#65533;&#65533;&#65533;&#65533;a&#65533;&#65533;&#229;c&#65533;r &#65533;&#65533;&#65533;&#65533;&#65533;:&#65533;!&#65533;i&#65533;J&#65533;&#65533;&#65533;&#65533;&#65533;V9h@q&#65533;[&#65533;&#65533;&#65533;dDYU&#65533;8L&#65533;&#65533;&#1991;& &#65533;w&#65533;&#65533;&#65533;+&#1622;&#65533;&#65533;u&#65533;XS	>8be@7&#65533;eJ&#1988;g(d&#65533;&#65533;5&#65533;&#65533;&#65533;&#65533;y&#65533;&#65533;&#65533;&#65533;QY&#65533;&#65533;	l"a&#65533; &#13080;93l'd3&#65533;&#65533;G&#65533; q&#65533;i&#65533;&#340;&#65533;X&#65533;&#65533;&#65533;&#393;&#65533;!a&#65533;1&#65533;&#220;Pr;t9H&#65533;j&#65533;<~&#65533;Z&#65533;&#65533;*&#65533;&#65533;&#65533;&#65533;&#1881;&#65533;&#65533;&#1626;R	&#65533;1&#1301; co9&#65533;ku&#65533;&#65533;&#65533;&#65533;2U&#65533;&#65533;+&#65533;'O&#1313;&#65533;H)&#65533;Y&#65533;&#376;&#65533;&#65533;i&#65533;&#65533;9&#65533;&#65533;&#65533;&#65533;b?&#65533;F-( #&#65533;E&#65533;&#65533;iQ&#65533;&#65533;&#65533;*&#65533;&#65533;!&#65533;vz&#65533;&#65533;K&#65533;G0&#65533;2
Y06z&#65533;&#65533;V&#65533;&#65533;&#65533;&#65533;&#65533;xk8&#65533;&#65533;c&#65533;> &#65533;G	&#65533;fBR1&#65533;5i&#65533;&#65533;Y&#1913;&#65533;&#65533;&#65533;3&#65533;&#65533;C&#65533;@j5z&#65533;6&#65533;&#65533;:&#65533;=6&#65533;v2&#65533;A3&#65533; &#65533;q&#65533;&#65533;W&#65533;&#65533;&#65533;64)&#65533;(N)K&#65533;k&#65533;&#65533;S&#65533;&#65533;&#65533;&#362710;&#65533;Z&#677;lD&#65533;&#65533;v=&#65533;&#65533;#A&#65533;B&#65533;p&#65533;&#65533;' &#65533;&#65533;G!&#65533;T@&#65533;&#1445;\n&#65533;'&#65533;PZ&#65533;&#65533;JBz&#65533;&#65533;fMfT&#65533;&#65533;q&#65533;&#65533;&#65533;|h&#65533;&#65533;bB&#65533;&#65533;&#65533;&#65533;ql&#1696;F&#65533;o,"&#65533;&#65533;&#65533;b&#65533;Z&#65533;Y*h5:&#65533;vR&#65533;W&#65533;J&#65533;i&#65533;f&#65533;&#65533;]I&#65533;*g&#65533;j&#65533;O&#65533;oT&#65533;p&#65533;&#65533;L&#65533;:&#65533;&#65533;q&#65533;&#65533;&#65533;&#65533;&#65533;&#65533;&#65533;jo&#65533;&#65533;>&#65533;hX&#65533;d&#65533;&#65533;'g&#65533;}1EZ&#65533;nx&#65533;&#65533;&#65533;&#65533;&#65533;J&#65533;&#65533;j&#65533;&#65533;&#65533;&#65533;&#65533;EOs&#65533;?&#1034;.q$&#65533;@&#65533;v{&#1380;&#65533;&#65533;|&#65533;&#65533;&#65533;&#65533;&#65533;&#65533;Z&#65533;3&#65533;&#65533;&#65533;f5&#65533;qc&#65533;&#65533;&#65533;&#65533;&#65533;&#65533;&#65533;
&#65533;z"&#65533;h]io&#65533;&#65533;&#65533;&#65533;{&#65533;>&#680;&#65533;I}&#65533;&#65533;2&#1690;&#65533;Zh&#65533;&#65533;j3&#65533;&#65533;&#65533;&#65533;&#65533;&#65533;g&#1774;&#65533;R&#65533;$ Y&#65533;z_{3&#65533;H?d&#65533;&#65533;&#65533;&#1713;&#65533;A_2&#65533;&#65533;&#65533;&#299;&#323;_&#65533;&#65533;&#65533;gB@&#65533;1{&#65533; &#65533;&#65533;&#65533;&#65533;&#65533;&#65533;5&#755;=&#756;&#65533;&#65533;X&#1169;T{f&#65533;!"&#65533;&#65533;4w&#65533;N&#65533;&#65533;L&#65533;&#65533;&&#65533;&#65533;&#65533;	W&#65533;H&#522;&#65533;&#65533;6R&#65533;i&#65533;57t!&#65533;&#65533;F&#65533;&#1482;X&#65533;&#65533;&#65533;&#65533;v&#65533;&#65533;$&#65533;{&#65533;'&#65533;&&#65533;&#65533;A&#337;)[
&#65533;&#65533;&#65533;h&#65533;{&#65533;&#65533;
&#65533; >&#65533;&#65533;s&#65533;&#65533;&#65533;&#728;*&#65533;&#65533;&#65533;&#65533;0&#760;&#65533;&#65533;&#65533;&#65533;&#65533;&#65533;&#65533;&#65533;&#65533;)&#263;&#65533;&#65533;&&#65533;&#65533;&#65533;G&#65533;&#65533;&#65533;&#218;&#65533;_j*~&#65533;#&#65533;&#65533;&#65533;[&#65533;&#65533;&#65533;&#65533;&#65533;K&#65533;&#65533;V&#65533;&#65533;v&#65533;kj&#65533;&#65533;gZ&#65533;&#65533;h&#65533;=&#65533;$&#65533;&#65533;&#65533;W&#65533;&#65533;ri8`.>K?@&#48568;&#65533;'z &#65533;0a&#65533;w&#65533;&#65533;+&#65533;&#65533;
g&#65533;o&#65533;9&#65533;XS_I&#65533;&#65533;&#42686;&#65533;&#65533;&#65533;&#65533;v;&#65533;O&#65533;l&#65533;[&#65533;V&#65533;&#65533;&#582;(5&#65533;&#65533;CL&#1643;&#65533;A	&#65533;@&#65533;  \&#65533;&#65533;r'&#65533;&#65533;p7[&#65533;
&#65533;&#65533;m\&#65533;X&#65533;Q&#65533;;q&#1995;&#65533;&#65533;&#65533;&#65533;&#65533;&#65533;T&#65533;`{&#65533;&#65533;i&#65533;&#65533;&#65533;&#65533;&#65533;v&#65533;&#65533;&#65533;+T&#65533;&#65533;&#65533;1'&#65533;&#65533;l "\ &#65533;&#65533;&#65533;*&#1190;&#65533;[sW&#65533;l&#65533;'&#65533;&#65533;K&#65533;g&#65533;&#65533;&#65533;<\&#65533;&#65533;&#65533;&#65533;&#65533;+&#65533;"d&#65533;&#65533;!&#65533;keI,&#65533;&#65533;&#65533;&#65533;M\@&#65533;g&#65533;
&#173;&#65533;n&#1466;&#65533;j<=&#65533;&#65533;&#65533;ks.&#65533;&#65533;b&#812;&#65533;&#65533;m&#65533;&#65533;s&#65533;&#245;jj 5&#65533;&#65533;&#65533;&#602;<&#65533;&#65533;z&#65533;&#65533;1B&#65533;&#65533;&#65533;&#65533;X&#65533;&#65533;&#65533;$$&#65533;{L&#65533;U&#65533;rL&#65533;&#65533;&#65533;'h &#65533;n i&#65533;&#65533;zB&#65533;&#65533;&#65533;&#65533;o&#551;J&#65533;
&#65533;]Q&#65533;v&#65533;&#65533;&#65533;&#65533;}&#65533;&#65533;y&#65533;&#65533;<&#65533;&#65533;&#65533;&#65533;L&#65533;&#65533;&#65533;&#65533;!P&J!#&#65533;`x&#65533;&#65533;&#65533;R&#65533;o&#65533;&#65533;K&#65533;8&#65533;&#65533;2i:&#65533;,nP&#65533;%&#65533;&#65533;&#65533;<9&#65533;U	K&#65533;&#65533;B&#65533;&#65533;y&#65533;&#65533;q[@&#65533;yjQ&#65533;~
ad &#65533;L{&#972;h&#65533;<&#65533;&#65533;&#65533;@&#65533;&#65533;&#65533;&#65533;DL&#65533;&#65533;g&#65533;h&#65533;.&#65533;;Y&#65533;T&#65533;y&#1706;
&#65533;@	&#65533;&#65533;'&#65533;&#65533;&#65533;&#65533;Yl@&#65533;]&#65533;&#65533;&#65533;~&#65533;&#544;&#65533;3	&#65533;@U1&#65533;|h]&#65533;:h&#65533;Q&#65533;&#65533;]p&#65533;T&#65533;&#65533;ww&#65533;&#65533;8&#65533;M&#65533;&#65533;
&#65533;&#65533;N&#65533;&#637;&#65533;&#65533;&#65533;&#65533;&#65533;!;&#65533;N&#65533;&#65533;Vd&#65533;&#65533;zXB`&#65533;&#65533;5&#65533;	!&#169; 	&#65533;&#65533;&#65533;&#65533;`a &#65533;&#65533;&#65533;&#65533;Yl&#65533;&#65533;&#65533;'&#65533;
h&#65533;)&#65533;&#65533;%8&#65533;w=&#65533;&#1274;&#65533;i &#65533;ij&#65533;|u&#65533;8Y5&#65533;u&#65533;LM&#65533;O&#65533;&#1561;J&#65533;}&#65533;&#65533;&#224;&#65533;&#65533;9&#65533;R&#65533;&#65533;&#65533;&#738;&#65533;&#831;Q
!&#65533;&#65533;&#65533;&#65533;0&#65533;&#65533;&#65533;zv	m&#65533;&#65533;+&#65533;;&#65533;&#65533;&#65533;&#65533;/&#65533;&#65533;&#65533;&#65533;&#65533;&#65533;&#65533;&#65533;z&#65533;&#65533;l&#65533;'&#65533;&#65533;&#65533;-n",&#65533;A-I&#65533;mh&#65533;&#1550;&#65533;&#65533;&#65533;WI&#1339;&#65533;&#65533;1&#65533;&#65533;&#1432;r
v &#65533;z&#65533;&#65533;&#65533;&#65533;4&#65533;&#65533;]&#65533;	z&#65533;&#65533;'&#65533;&#65533;&#65533;]&#1859;&#65533;&#65533;&#65533;&#65533; ww&#65533;&#1770;&#65533;r&#65533;&#65533;&#65533;s &#65533;&#65533;3O4&#65533;&#65533;&#65533;&#65533;Mh&#65533;=&#65533;&#65533;-&#65533;&#65533;"&#65533;MP9&#65533;s9&#65533;"&#65533;&#65533;&#65533;bkG&#65533;k&#570;l&#65533;&#65533;1&#65533;&#65533;&#65533;&#65533;M&#65533;&#914;&#1457;&#65533;=&#2036;&#65533;&#65533;&#65533;z&#577;&#65533;j&#1040;'&#736;+&#65533;2>&#65533;2&#65533;X&#65533;@lu&#65533;&#65533;&#65533;&#65533;k&#65533;&#54801;&#65533;M [&#65533;&#65533;S=&#65533;t5&#65533;&#65533;[&#65533;N&#2017;3&#65533;&#65533;=&#65533;
&#65533;d;&#65533;P&#65533;&#65533;&#940;&#65533;	J&#65533;8&#65533;&#65533;&#65533;M&#797;&#65533;&#65533;4|@&#360;&#65533;&#65533;&#65533;z&#65533;q&#65533;&#65533;\&#65533;@&#65533;'&#65533;&#65533;o&#65533;h&#65533;&#65533;&#848;&#65533;1N&#65533;&#65533;&#65533;+&#65533;'&#65533;&#65533;:&#65533;&#65533;&#65533;&#65533;&#65533;&#65533;`?w`j`&#65533;&#65533;5&#65533;QM6(&#65533;QE&#65533;L&#65533;&#65533;N^&#65533;YN&#65533;&#65533;&#65533;R.&#65533;=&#65533;&#65533;&#65533;&#65533;f650&#65533;&#65533;&#65533;&#1789;&#65533;
&#65533;&#65533; &#65533;&#65533;$`:>`	&#65533;&#65533;	9&#65533;9&#65533;}&#65533;&#65533;G&#65533;X&#65533;@B}&#65533;&#65533;&#65533;p&#65533;6&#65533;&#65533;&#65533;z&#65533;A&#65533;&#65533;&#65533;&#65533;&#65533;&#65533;&#65533;&#65533;&#65533;6^$7&#65533;&#65533;&#65533;&#65533;&#65533;3&#65533;+x*&#65533;&#1691;&#65533;]g&#65533;[nN &#65533;&#65533;&#65533;
x&#65533;b&#65533;&#1860;\&#65533;&#65533;&#65533;&#65533;p&#65533;&#65533;"&#65533;I&#65533;&#65533;&#65533;p
&#65533;h~&#65533;&#65533;#T
&#65533;7&#65533;h7=&#65533;e&#65533;&#65533;&#65533;N&#65533;,IM&#65533;&#65533;&#65533;,&#65533;&#65533;4&#65533;P&#65533;.&#65533;&#65533;&#65533;&#65533;V&#65533;n&#65533;N&#65533;4LhK^&#65533;1&#65533;&#65533;&#65533;%*	\&#65533;&#65533;&#65533;&#65533;&#65533;~+&#65533;&#36670;&#65533;:&#65533;&#65533;&#65533;d&#65533;&#65533;&#65533;&#65533;=Fo&#65533;&#65533;&#65533;&&#65533;y&#65533;&#65533;3&#65533;%&#65533;,6@b&#65533;#&#65533;&#65533;&#65533;&#65533;&#226;v&#65533;@.&#65533;I&#65533;dn&#65533;~y&#65533;:/|&#65533;&#65533;>&#65533;R&#65533;mlP&#65533;P&#65533;&#65533;&#1837;&#65533;&#65533;^&#65533;oN&#65533;T&#65533;tM&#65533;&#65533;g&#65533;NR&#65533;&#65533;&#65533;&#65533;kLO&#65533;N#&#65533;&#65533;O9C vn&#65533;J&#65533;gXo&#65533;{&#65533;&#65533;YZ0O&#65533;X&#65533;&#65533;,&#65533;&#65533;&#65533;y&#65533;^P	&#65533;&#65533;| &#65533;=&#65533;lo~&#65533;&#65533;&#65533;&#65533;&#65533;&#65533;&#65533;q&#65533;&#65533;&#65533;0&#65533;fEB&#1088;&#912;}&#65533;&#65533;&#65533;&#65533;?&#65533;&#65533;P&#65533;&#65533;/~&#65533;&#65533;5&#65533;&#65533;&#65533;&#65533;&#65533;&#65533;&#65533;x&#65533;&#65533;&#65533;&#65533;&#1363;O&#65533;Zj&#65533;m&#65533;3&#65533;&#65533;&#65533;a_h&#65533;&#65533;/&#11335;"&#65533;	&#65533;*.&#65533;l&#65533;n&#65533;&#978;&#65533;&#65533;-&#65533;&#65533;&#65533;&#65533;na&#65533;&#65533;&#65533;&#65533;&#65533;
&#65533;6&#65533;&#65533;@&#65533;		j;&#65533;&#65533;&#65533;C&#65533;m&#660;A(&#65533;&#65533;5n&#65533;&#65533;&#65533;&#65533;G&#65533;&#65533;&#65533;$&#65533;&#65533;$&#65533;HT&#65533;Tx&#65533;&#21648;1e&#932;Y&#1254;&#139;_t6&#65533;&#65533;a&#65533;&#991;79&#65533;&#65533;J&#65533;&#65533;R&#65533;.e&#65533;t&#65533;&#65533;3K&#65533;&#65533;Z&#65533;d&#65533;
&#65533;&#65533;X&#65533;&#65533;&#918;BaSA&#65533;&#65533;m9Z&#65533;&#1191;q&#65533;&#933;+&#65533;&#999;7&#65533;8&#65533;)&#65533;Z&#65533;P&#65533;&#65533;&#65533;&#65533;bL&#65533;&#305;K&#65533;&#65533;&#65533;u&#65533;&#65533;&#65533;&#65533;)&#65533;g"o&#65533;&#65533;&#1633;&#1362;-@&#65533;h&#1706;g&#1321;U&#65533;&#65533;H(k&#65533;>&&#65533;&#1908;)&#65533;Q&#65533;&#65533;u&#65533;dq&#65533;wV&#65533;Ug&#65533;;&#65533;O&#65533;o&#1558;EX&#1529;\T&#65533;'^&#65533;&#65533;&#65533;@&#65533;.&#65533;}&#65533;Y&#65533;|N=&#65533;r 3T&#65533;&#1391;g&#2014;&#65533;&#65533;O&#65533;7&#65533;SE_I&#65533;&#65533;z&#65533;&#65533;&#65533;&#65533;&#65533;&#65533;&#65533;t&#65533;&#65533;(&#65533;&#65533;&#65533;^pA7B&#65533;(l&#65533;bB&#65533;&#65533;kP&#65533;)&#65533;&#65533;)&#65533;&#65533;&#65533;b&#65533;	<H&#65533;&#65533;Ft&#835;&#60617;&#65533;&#65533;;"%&#65533;&#65533;&#65533;&#65533;a&#65533;h&#65533;"&#65533;&#1570;@z$&#65533;}!;.&#65533;h&#65533;&#65533;&#65533;(&#65533;&#65533;s&#65533;&#65533;>&#65533;&#65533;H&#65533;&#65533;&#65533;&#65533;&#65533;R&#65533;&#65533;-&#65533;4g /&#65533;sL2&#65533;&#65533;&#65533;3&#65533;Q3M4&#65533;ds&#65533;5&#65533;Q&#65533;&#65533;bC&#65533;3(&#65533;&#65533;A.&#65533;0&#65533;&#65533;2&#1843;&#65533;]&#65533;&#65533;6&#65533;&#65533;&#65533;&#65533;&#65533;&#65533;QHz0B	i&#65533;-&#65533;&#65533;e&#65533;H[+j&#65533;&#65533;&#65533;&#853;]&#65533;&#65533;OO=&#65533;
I$C&#65533;&#65533;!5R&#65533;&#65533;GJrM+GYzLH &#65533;&#65533;&#65533;"/&#65533;&#1314;&#65533;&#65533;$&#65533;I&#65533;C&#514;X,&#65533;&#65533;&#65533;
&#65533;&#65533;2&#65533;&#65533;v[n&#65533;|g8&#65533;w\r]M(&#65533;&#65533;:I&#65533;A&#65533;j]&#65533;&#65533;"U&#65533;&#65533;i&#65533;m&#65533;V&#65533;&#65533;&#65533;!&#65533;&#65533;R(&#65533;i&&#65533;&#65533;&#65533;
&#1349;K&#65533;&#65533;!&#65533;&#65533;&#65533;%&#65533;&#65533;j&#65533;	K&#65533;si&#65533;U&#65533;`&#65533;&#65533;QWc&#65533;@v&#65533;N &#686;&#65533;&#65533;&#65533;&#65533;&#65533;n3S D8&#65533;&#65533;&#65533;&#65533;H&#65533;pu~&#65533;&#65533;qr&#65533;&#65533;%&#65533;&#65533;]y&#65533;&#65533;@&#65533;7i&#458;&#65533;&#65533;5}5\&#65533;j&#65533;VZ&#65533;b&#65533;&#1568;&#65533;&#65533;!)N&&#65533;&#65533;&#65533;&#65533;&#65533;q&#65533;
:Te&#65533;a]H&#65533;&#65533;&#65533;&#65533;&#65533;&#65533;!S&#65533;c&#65533;6&#65533;&#65533;&#65533;,d&#65533;|&#65533;Y&#65533;&#65533;&#65533;_&#65533;&#65533;&#65533;&#65533;&#65533;&#65533;&#65533;Dj%&#65533;7&#65533;`s&#65533;;&#65533;Y&#863;&#65533;3&#65533;K&#65533;&#65533;&#65533;&#65533;&#65533;^&#65533;U&#65533;&#65533;&#65533;&#65533;&#65533;&#1724;&#65533;&#65393;o&#65533;&#65533;z&#1187;&#65533; C&#65533;&#65533;&#65533;&#65533;b&#65533;&#65533;&#65533;6&#65533;x&#65533;80&#65533;&#65533;&#65533;&#65533;&#65533;4z{&#65533;%1&#65533;n&#65533;N&#65533;&#65533;&#65533;&#65533;&#65533;K2&#65533;V?&#65533;*&#65533;&#587;&#65533;&#65533;q&#65533;p&#65533;}&#65533;A&#65533;H&#65533;&#65533;&#65533;&#65533;&#65533;h &#65533;>&#65533;&#65533;v&#65533;&#65533;&#65533;vd)&#65533;j&#65533;&#65533;=j&#65533;+&#65533;*>&#65533;?	&#65533;w&#65533;+u&#65533;&#65533;@&#65533;O &#65533;#&#65533;&#1550;&#65533;&#65533;6&#65533;&#65533;CB&#65533;&#65533;$<&#65533;4&#65533;V&#65533;B&#65533;&#65533;&#65533;o|`EB&#65533;wCaqopU&#65533;^$&#65533;&#65533;&#65533;/&#65533;B_&#65533;&#65533;&#65533;/&#65533;~&#65533;&#65533;&#65533;@&#1344;&#65533;&#65533;L &#65533;&#1847;&#65533;&#1331;&#65533;&#65533;&#65533;t&#65533;&#575;L&#65533;&#65533;j%&#65533;o&#65533;&#65533;&#65533;&#65533;V&#65533;&#65533;N&#65533;&#65533;3&#65533;&#65533;&#65533;&#65533;7&#65533;&#65533;Thj<&#65533;	&#65533;H&#65533;&#65533;)&#65533;aX&#65533;W&#65533;=&#65533;<k&#65533;:W&#65533;&#65533;&#65533;B`&#65533;M|@&#65533;HGV&#65533;9q&#65533;&#65533;^&#65533;&#30540;&#65533;,]T!b&&#65533;&&#65533;&#65533;H&#65533;&#65533;qJTJ.g&#65533;HH&#65533;&#65533;&#65533;&#65533;<&#65533;/o&#788;&#65533;"&#65533;A&#65533;E*&#65533;&#65533; &#65533;P ;z&#65533;&#65533;&#65533;&#65533;Dgl&#65533;&#420;q&#65533;&#65533;&#65533;A&#65533;&#65533;&#65533;Q&#65533;fK&#65533;&#65533;H&#65533;&#65533;&#65533;&#65533;44~s!!&#65533;c&#65533;F&#65533;`#&#65533;&#65533;"&#65533; &#65533;H&#65533;(&#65533;&#2028;L&#65533;$ 1;Y&#65533;
b4&#65533; &#65533;&#65533;[&#65533;S)M&#65533;-)D!W7`	&#65533;&#65533;ir&#65533;&#65533;Z&#65533;Z;	,&#65533;&#65533;&#65533;0Y&#232;&#65533;&#65533;q5&#65533;&#65533;&#1222;b&#65533;Cu&#65533;&#65533;'&#65533;	&#65533;&#65533;&#65533;itp&<^&#65533;&#65533;g&#65533;&#65533;a&#65533;^8&DXA,=p&#65533;;=&#65533;-&#65533;&#65533;&#65533;A &#65533;&#65533;	|&#65533;&#65533;&#65533;q&#65533;;&#65533;*&#65533;&#65533;&#65533;*i&#65533;+&#65533;&#65533;'?&#65533;z&#65533;.!&#277;&#65533;J&#65533;&#65533;j$&#65533;&#65533;&#65533;tQ&#65533;%;%&#65533;	jv&#65533;ATD3&#1141;&#65533;N&#65533;s&#65533;k]&#65533;B&#65533;&#65533;&#65533;&#65533;&#65533;Z
x@*&#65533;G&#65533;t;!&#65533;b&#65533;hN&#65533;&#65533;*&#65533;n&#65533;4&#65533;b&#65533;+&#65533;Q&#65533;%&#65533;Ng&#65533;&#556;Nq.&#65533;
u &#65533;$ "&#65533;al ;Ad&#65533;	J&#65533;tM+&#65533;'a&#65533;*&#65533;&#65533;U'v&#65533;&#65533;[-&#65533;B&#65533;C8&#65533;&#1366;f &#65533;E&#65533;&#65533;&#813;P1&#65533;&#65533;~	W&#65533;7R&#65533;]jlJ&#65533;k!5&#65533;`CUX\&#65533;d&#65533;&#65533;-B&#65533;&#65533;&#65533;&#65533;&#65533;GH&#65533;T.&#65533;R&#65533;&#65533;&#65533;&#65533;,&#65533;0&#65533;g2&#65533;&#65533;&#65533;{B&#65533;%&#65533;&#65533;&#65533;
&#65533;&#65533;&#65533;&#65533;[&#65533; &#65533;&#65533;&#65533;&#854;&#65533;&#65533;&#65533;B&#785; /1&#65533;FH&#65533;@&#65533;&#65533;22&#65533;&#65533;&#65533;&#65533;#&#65533;&#65533; En*&#65533;&#65533;HJ&#65533;4@B&#65533;$ &#65533;&#65533;F&#65533;&#65533;#&#65533;j&#65533;~&#65533;#wcX&#65533;(&#65533;
9BRDC&#1901;I&#65533;m/y&#65533;P=&#65533;q&#65533;F&#65533;&#65533;&#65533;/}7&#65533;d&#65533;e&&#65533;&#65533;&#65533;]&#65533;Q&#65533;&#65533;(|&#65533;m\&#65533;&#65533;'c&#65533;&#65533;~&#65533;@&,a4K &#65533;&#65533;&#65533;&#65533;&#65533;&#65533;&#65533;",)g&#65533;	&#65533;n&#65533;-2&#65533;&#65533;|&#65533;K&#65533;&#1402;&#65533;&#65533;B&#65533;u&#65533;&#65533;@&#65533;#t&#65533;	yu\^?>F&#65533;Y&#65533;R=&#65533;8&#65533;&#65533;<&#65533;&#65533;~&#963617;J9&#65533;&#65533;(&#31686;\&#65533;&#65533;&#65533;3h&#65533;I&#65533;C4&#65533;&#65533;T&#65533;&#65533;&#860;&#65533;&#65533;a&#65533;}&#65533;p&#65533;&#65533;G&#65533;&#65533;&#65533;s&#65533;P&#65533;n`Y&#65533;D&#65533; *&#65533;0&#65533;D&#65533;Qw&#65533;&#65533;&#65533;&#65533;&#65533;$i-&#65533;CZ&#65533;S&#65533;T&#65533;&#466;M-{&#65533;&#65533;YM?y&#65533;&#65533;&#65533;&#65533;&#65533;&#65533;n&#65533;"(&#65533;&#873;eP|&#65533;&#65533;@B&#1591;IH&#65533;&#65533;jA@&#65533;d&#65533;&#65533;,&#65533;k&#65533;  &#65533;F&#65533; r&#65533;v&#65533;&#65533;{J4&#65533;&#65533;&#65533;&#65533;Fo&#65533;G&#65533;=&#65533;&#65533;&#65533;&#65533;&#65533;&#65533;&#65533;&#65533;X&#65533;)&#65533;&#65533;&#65533;6&#65533;&#65533;5\&#65533;r&#65533;&#65533;\&#65533;0&#65533;	1"nf&#65533;[+3&#65533;s)&#65533;u&#65533;&#65533;&#65533;MN&#65533;N}
o&#65533;Z &#65533;&#65533;&#925;&#65533;&#65533;&#65533;bF&#65533;J&#65533;&#65533;&#65533;&#65533;&#65533;&#65533;&#65533;#&#65533;&#65533;\&#65533;:&#65533;&#65533;_C<&#65533;&#65533;&#65533;8k&#65533;&#65533;"d&#65533;&#65533;&#65533;&#65533;A&#65533;U&#1650;s&#65533;&#65533;&#65533;Z&#65533;&#65533;&#65533;&#65533;&#65533;,&#65533;&#65533;&#65533;&#65533;n&#65533;&#65533;&#65533;V&#65533;&#65533;&#65533;B&#65533;>5&#65533;&#65533;z&#14204;&#65533;?&#65533;&#65533;&#65533;IG&#65533;&#65533;u&#65533;cS]oP&#65533;&#65533;&#65533;Df\W&#65533;&#65533;&#65533;b&#65533;&#65533;g&#65533;&#65533;&#65533;Rt&#65533;cf&#65533;=s&#65533;*8T&#65533;p&#65533;&#65533;&#65533;|F&#65533;&#65533;&#65533;w T&#65533;&#65533;&#65533;&#65533;*&#65533;&#65533;&#65533;&#65533;Sz<J&#65533;&#65533;&#65533;&#65533;@g>&#65533;&#65533;tA&#65533;&#65533;&#65533;O&#65533;&#65533;&#65533;&#65533;&#65533;
I&#65533;&#65533;&#65533;&#65533;p&#65533;~?&#65533;&#65533;x&#65533;&#65533;&#344;|`&#65533;&#65533;'&#65533;&#65533;1&#65533;&#65533;&#376;gB&#65533;&#65533; &#65533;DL&#65533;&#65533;&#65533;&#65533;M&#65533;P,&#65533;K&#1584;&#65533;<&#65533;Z&#516;&#65533;K+&#1616;&#65533;&#65533;&#65533;8H{&#65533;&#65533;Ep&#65533;&#65533;@&#65533;&#65533;&#65533;&#43772;&#65533;&#65533;&#65533;&#43688;&#65533;&#65533;`&#65533;&#65533;=&#65533;&#65533;&#65533;&#65533;&#65533;63&#65533;,&#65533;#/&#65533;&#65533;8&#65533;b&#65533;	<7&#65533;?&#65533;&#65533;&#65533;.0&#65533;2h&&#65533;&#65533;&#65533;&#1279;&#65533;&#65533;&#65533;&#65533;
&#65533;&#65533;&#65533;A;&#65533;O&#65533;&#65533;89J_X&#65533;&#65533;&#65533;
&#65533;&#47748;&#65533;&#65533;&#65533;&#65533;b0&#65533;&#1092;G&#65533;1&#65533;>&#65533;j&#65533;&#65533;6|CF&#546;&#65533;&#65533;:&#65533;C;&#799;BA&#65533;"&#65533;&#65533;"&#65533;&#65533;&#65533;&#65533;&#65533;t&#65533;=&#65533;&#65533;&#65533;{&#65533;&#65533;&#65533;Vs;&#65533;K&#65533;&#65533;&#65533;&#65533;&#65533;&#947;&#65533;nK
G,$-&#65533;DM&#65533;	x&#65533;&#65533;y&#65533;&#65533;LS&#65533;&#65533;P&#65533;&#65533;&#65533;2GZ&#65533;@&#65533;a0EU &#65533;8Q&#65533;&#65533;&#65533;&#65533;&#65533;(>&#65533;`4&#65533;&#65533;&#65533;&#65533;A&#65533;&#65533;9!&#65533;&#65533;F&#65533;K&#65533;&#65533;&#65533;&#65533;i&#65533;b&#65533;DAx&#65533;[&#65533;FM&#65533;D&#65533;&#65533;&#65533;&#65533;&#65533;&#65533;&#65533;&#65533;5&#65533;&#65533;&#65533;2&#65533;&#668;8&#1130;+b3/&#65533;&#65533;&#65533;&&?&#65533;&#65533;' 4&#65533;x&#65533;x &#65533;=&#65533;`5&#65533;&#65533;$blF&#65533;s&#65533;S&#65533;5P&#409;&#65533;6&#65533;&#65533;&#65533;f&#65533;l&#65533;0&#65533;&#65533;&#65533;&#65533;F&#65533;&#65533;@&#65533;&#65533;&#65533;kd&#65533;o&#1814;&#65533;&#65533;	V&#65533;&#65533;J &#65533;&#65533;&#65533;*&#65533;[&#65533;&#65533;&#65533;z{LYd&#65533;G&#1804;H&#65533;&#65533;&#65533;I&#65533;&#65533;L1&#65533;?&#65533;	jc&#65533;&#65533;&#65533;I&#65533;&#65533;6X&#65533;&#392;&#65533;H&#65533;&#65533;&#65533;&#65533;&#65533;&#65533;P&#65533;F&#1499;&#65533;$&#65533;Y&#65533;&#65533;h&#65533;FO&#65533;&#65533;&#65533;:&#65533;[&#65533;&#65533;&#65533;J&#65533;&#65533;E&#65533;&#65533;_&#65533;&n4&#65533;a&#49815;&#65533;&#65533;&#65533; &#65533;&#65533;p&#65533;%&#1235;K&#65533;&#65533;O&#65533;5&#65533;K&#65533;&#65533;I&#65533;&#65533;K&#65533;&#65533;K&#65533;&#65533;	7P&#65533;&#65533;Jj&#65533;8&#65533;&#65533;4.r&#65533;&#65533;&#65533;4L&#65533;LL&#65533;t&#536;&#65533;)&#65533;J&#548;&#65533;d&#65533;A6&#65533;<&#65533;&#65533;)&#65533;&#65533;,&#65533;X&#65533;&#65533;#t&#626;&#65533;H&#65533;\4H	&#53896;&#1384;&#65533;>&#65533;&#65533;&#65533;&#65533;&#65533;|M&#1548;M&#1628;&#65533;}&#65533;&#65533;&#65533;&#65533;&#65533;|&#65533;M|&#65533;M&#1956;&#65533;&#65533;M&#65533;N&#65533;v&#65533;=&#65533;&#65533;&#65533;&#65533;c*&#65533;&#65533;y&#65533;&#65533;&#65533;1&#65533;cNcyH&#65533;$&#65533;&#65533;2&#65533;&#65533;{&#65533;&#65533;4&#65533;&#65533;&#65533;&#65533;)&#65533;&#1937;N&#65533;+&#65533;z&#65533;&#65533;&#65533;Q1!?&#65533;&#65533;Hk&#65533;&#1044;&#65533;&#65533;&#65533;&#65533;&#65533;&#1816;]&#65533;&#65533;14u&#65533;H&#65533;P&#517;&#65533;O&#65533;&#65533;O &#65533;&#1828;M-&#65533;&#65533;L&#65533;h&#65533;4&#65533;-L&#65533;&#65533;&#279;{&#65533;&#65533;&#65533;&#65533;&#65533;O&#65533;&#674;&#65533;C&#65533;&#65533;&#65533;g&#65533;&#65533;&#65533;&#288;&#65533;&#65533;&#142;&#65533;z&#65533;&#65533;&#65533;C&&#65533;&#65533;&#65533;+&#65533;&#65533;EB&#65533;&#65533;&#65533;O&#65533;(&#65533;&#151;&#65533;&#65533;&#65533;&#65533;&#65533;dP&#65533;N&#65533;xP9&#1026;&#911;&#65533;&#65533;
&#1860;&#1025;&#65533;&#65533;c'&#65533;lR'UM:y7'&#843;&#65533;1&#65533;&#65533;1&#65533;$&#945;8&#65533;&#65533;!&#65533;=&#65533;A&#1677;m&#65533;&#65533;\4*&#65533;R&#65533;Bl&#65533;&#65533;Q&#65533;&#65533;&#65533;9&#65533;&#65533;&#65533;&#65533;Q;&#65533;Qu=!5&#65533;4&#65533;#&#65533;S@&#65533;&#65533;	}RBUM'&#65533;@)&#65533;&#65533;&#65533;3&#65533;E[&)i,HD&#65533;*Q&#65533;&#65533;TL&#65533;&#1322;,&#65533;&#65533;&#65533;&#65533;&#65533;&#65533;&#65533;&#65533;&#65533;&#65533;HqLi&#65533;8MU&#65533;M&#65533;&#65533;<&#65533;&#312;&#65533;&#65533;(TZ&#65533;Z&#65533;U$	)-&#1312;&#65533;&#65533;]&#65533;0 @M&#65533;&#65533;^&#65533;T;&#65533;(&#65533;?&#65533;<&#65533;X&#65533;J&#65533;&#1323;&#65533;&#65533;&#65533;&#65533;&#65533; &#65533;G1&#65533;b=&#65533;T&#65533;Qu&#65533;Q&#65533;p&#65533;W&#65533;&#65533;&#65533;&#65533;Ur-W[&#65533;BB&#65533;&#65533;&#65533;C&#65533;&#65533;64&#65533;a0&#65533;&#1827;&#65533;A&#65533;j&#632;&#65533;&#65533;&#65533;&#65533;y&#65533;&#65533;&#65533;h&#65533;?&#65533;C&#65533;+Ux&#65533;p&#65533;T&#65533;Q&#65533;&#65533;&#1424;&#1505;tDC&#65533;&#65533;5&#65533;?uP&#65533;l&#65533;&#65533;l=&#652;LB&#65533;Z&#65533;G&#65533;2&#65533;A&#65533;x5H&#65533;&#65533;&#65533;QVY&#65533;&#65533;&#65533;&#65533;o&#65533;	z&#65533;AQ:&#65533;&#65533;V&#65533;&#65533;9&#65533;qX&#65533;,&#713;&#65533;XZ&#65533;&#65533;.-&#65533;P&#675;&#65533;&#65533;z&#65533;j&#65533;.B(V]&#65533;&#65533;EP&#65533;q&#65533;&#65533;eY&#65533;&#65533;&#65533;&#65533;&#65533;v&#65533;&#65533;&#65533;&#65533;&#65533;E&#65533;&#65533;&#65533;Z&#65533;t&#65533;H&#65533;u&#65533;&#65533;&#65533;
%&#65533;=&#65533;&#65533;&#65533;&#65533;&#65533;&#65533;x&#65533;&#65533;Z&#65533;5T2&#65533;&#65533;X&#65533;&#65533;&#1790;&#65533;	&#65533;&#65533;&#65533;&#388;R&#65533;&#65533;A&#65533;E*&#65533;&#65533;&#65533;&#65533;&#65533;FMS&#65533;&#65533; &#65533;&#65533;/&#1040;&#65533;&#38186;&#65533;X&#65533;0&#65533;&#65533;&#773;&#65533;E&#65533;8&#65533;}&#65533;.8 &#65533;&#65533;&#65533;|&#65533;z&#65533;R&#65533;V&#65533;[&#65533;&#65533;Y&#65533;&#65533;[&#65533;&#65533;&#65533;&#65533;\&#65533;\&#65533;&#65533;&#65533;&#65533;Bz&#65533;Q&#65533;&#65533;&#65533;
&#65533;&#65533;&#65533;&#525;&#65533; &#65533;he&#65533;M&#65533;w&#65533;&#65533;8`2P&#65533;&#65533;k&#65533;&#65533;/&#65533;&#65533;&#65533;&#65533;`&#65533;&#65533;p&#65533;|&#65533;&#65533;%]&#1445;&#65533;,&#65533;&#1179;]&#65533;&#65533;&#65533;&#65533;#&#926;&#65533;&#65533;&#1797;&#2016;&#65533;]^&#65533;]&#65533;%&#65533;&#1701;cp_&#65533;&#65533;&#65533;&#65533;&#65533;&#65533;&#65533;WS&#65533;&#65533;/]-&#65533;c&#65533;&#65533;&#65533;&#65533;&#65533;&#65533;&#65533;M&#65533;&#1865;3%&#65533;&#65533;&#65533;&#65533;]]&#65533;-&#1778;&#65533;&#65533;=[&#65533;&#65533;;&#65533;m]&#65533;&#65533;M&#65533;E&#65533;)R_&#65533;&#65533;Q&#1428;&#65533;&#65533;U&#65533;&#65533;&#65533;X]&#65533;&#65533;&#65533;&#65533;&#65533;Y&#65533;&#65533;&#65533;=F&#65533;&#65533;&#65533;&#832;&#65533;&#768;&#65533;&#65533;&#65533;.W&#65533;Z&#65533;&#65533;AGe&#65533;&#65533;L\&#65533;&#65533;\&#65533;&#65533; &#65533;&#65533;&#65533;&#65533;=&#65533;x&#65533;3&#65533;M&#65533;\&#65533;&#65533;R&#65533;b-vb&#65533;,_&#1253;&#65533;@?ma2&#65533;&#65533;>c4F&#65533;&#65533;&&#65533;`&#65533;&#65533;_~&#65533;&#65533;&#65533;&#65533;4N&#65533;u\&#65533;&#65533;&#65533;&#65533;&#65533;&#65533;L"~&#65533;&#65533;Y&#65533;&#65533;2&#65533;d&#65533;l )&#65533;P&#65533;,E&#1572;
v&#65533;&#65533;&#65533;&#65533;&#65533;b'&#65533;&#65533;&#65533;e&#1651;h&#65533;&#65533;-c^&#65533;M&#65533;cO&#65533;&#65533;&#65533;sFM&#65533;a&#65533;&#1468;&#65533;O\&#65533;U~&#65533;&#65533;m&#65533;<,&#65533;&#65533;c&#65533;&#65533;&#65533;A#&#65533;N&#65533;&#65533;&#65533;/lbHV+&#65533;`v^&#65533;}&#65533;&#65533;}&#65533;V&#65533;`,&#65533;dx &#65533;&#65533;IF&#65533;.&#65533;ZNej&#65533;&#65533;&#65533;&#65533;v&#65533;tS>cr8&#65533;j<&#65533;:N^&#65533;-&#65533;?&#65533;&#65533;Jd?&#65533;&#65533;4`&#65533;+&#65533;P:&#65533;&#65533;&#65533;$&#65533;&#65533;&&#65533;&#65533;^&#65533;&#65533;&#65533;[qCY&#65533;&#65533;M&#65533;g&#65533;&#65533;M/&#391;&ah&#1669;gQ&#65533;&#65533;&#1932;&#65533;&#65533;&#65533;U&#65533;&#65533;b&#65533;&#65533;&#65533;&#65533;T&#65533;&#65533;PKx&#65533;rN&#65533;?&#65533;&#65533;&#265;cb&#65533;&#65533;gR&#65533;&#65533;U.[&#65533;&#65533;&#65533;&#65533;&#65533;&#65533;&#65533;^&#65533;bi&#65533;;&#65533;b&#65533;c&#65533;&#65533;]&#65533;&#65533;R&#2037;&#65533;&#65533;&#65533;&#65533;&#65533;2&#65533;&#65533;&#65533;0V&#65533; &#65533;K&#65533;&#65533;	j&#65533;&#65533;E&#65533;&#65533;&#65533;&#65533;&#65533;bB&#65533;&#65533;&#65533;h&#65533;cpi&#1197;&#65533;P&#65533;&#65533;t&#65533;ef&#65533;&#65533;$&#65533;&#65533;&#65533;d&#65533;F&#65533;t&#65533;	m~&#65533;7&#65533;ksuS&#65533;&#65533;&#65533;&#65533;k%&#65533;e&#65533;&#65533;+$&#65533;UyFe&#65533;&#65533;H&#65533;&#65533;<	&#65533;&#65533;&#65533;>lr&#65533;&#65533;&#47453;JyVl&#65533;l&#65533;&#65533;&#917;&#198;l&#718;&#65533;&#65533;?&#65533;&#65533;&#65533;&#65533;l&#65533;&#65533;lFW&#65533;&#65533;&#65533;	F&#65533;&#65533;>m&#65533;>&#65533;&#65533;RBpl&#65533;~&#65533;&#65533;Nm&#65533;&#65533;&#65533;&#854;m&#65533;lh&#65533;&#65533;&#65533;&#65533;U&#238;&#65533;&#65533;&#65533;&#65533;&#65533;(&#65533;&#65533;&#65533;n7&#65533;L&#65533;.&#65533;&#65533;&#65533;&#65533;&#65533;&#65533;U&#65533;P&#65533;UW&#65533;&n&#65533;^m>Mn&#65533;&#65533;&#65533;&#65533;ll&#65533;&#65533;&#65533;fm&#65533;F&#65533;&#65533;&#65533;l&#65533;o&#65533;&#65533;k&#65533;&#65533;&#65533;N&#65533;&#65533;R&#65533;.o&#65533;F&#65533;z&#65533;&#65533;&#65533;&#65533;&#65533;6.&#65533;&#65533;&#65533;&#65533;Lx&#65533;o&#65533;V&#65533;&#65533;&#65533;&#65533;&#65533;&#65533;&#65533;~7&#65533;&#65533;&#65533;&#65533;>p&#65533;o&#65533;&#65533;&#65533;&#65533;&#65533;&#65533;&#51269;&#65533;&#65533;p&#65533;&&#65533;&#65533;&X
&#65533;m&#65533;&#65533;'l&#1158;&#65533;q&#65533;Hpwn&#65533;&#65533;&#65533;&#65533;&#65533;_qoq&#65533;&#65533;qo&#65533;&#65533;&#65533;q&#65533;&#65533;&#65533;&#65533;&#65533;q?p&#65533;&#65533;&#65533;Z8&#65533;/&#65533;&#65533;q l#G&#65533;%g&#65533;&w&#65533;'?r(&#65533;&#65533;)&#65533;&#65533;*&#65533;&#65533;&#1310;>&#65533;V&#65533;(&#65533;r+&#65533;r	&#65533;["&#65533;&#65533;.s2/s&#65533;47&#65533;3_s5os6&#65533;&#65533;&#65533;&#65533;&#65533;4O&#65533;s:&#65533;s7&#65533;&#65533;:&#65533;s=&#65533;s@?s&#65533;&#65533;YB&#65533;eC&#65533;<DO&#65533;BW&#65533;CWGgtH/NI_tJo&#65533;H&#65533;&#65533;J&#65533;tL&#65533;tN&#65533;tO&#65533;&#65533;M&#65533;tQ&#65533;P'&#65533;H&#65533;&#287;&#65533;BUuV_uW&#65533;V&#65533;uX&#65533;&#65533;Y&#65533;uZ7&#65533;[t[&#65533;u^&#65533;u_&#65533;u`va&#65533;]'vc?vdOveg&#65533;&#65533;SkDxvh&#65533;vi&#65533;vj&#65533;vk&#65533;vl&#65533;vm&#65533;vn&#65533;vo&#65533;vpwqwr/ws?wtOwu_wvowwwvg&#65533;&#65533;&#65533;u\&#65533;w{&#65533;w|&#65533;w}&#65533;w~&#65533;w&#65533;w&#65533;wX&&#65533;&#65533;NH&#65533;R?x&#65533;Ox&#65533;_x&#65533;ox&#65533;x&#65533;&#65533;x&#65533;&#65533;&#65533;x&#65533;&#65533;x&#65533;&#65533;x&#65533;&#65533;x&#65533;&#65533;x&#65533;&#65533;&#65533;&#65533;&#65533;B&#65533;&#65533;@zx&#65533;/y&#65533;?y&#65533;Oy&#65533;_y&#65533;oy&#65533;y&#65533;&#65533;FL&#65533;&#65533;&#65533;y&#65533;&#65533;y&#65533;&#65533;y&#65533;&#65533;y&#65533;&#65533;y&#65533;&#65533;&#65533;&#65533;&#65533;&#65533;&#65533;y&#65533;/z&#65533;?z&#65533;Oz&#65533;_z&#65533;&#65533;y&#65533;&#65533;@&#65533;z&#65533;&#65533;z&#65533;&#65533;&#65533;&#65533;&#65533;z&#65533;&#65533;&#65533;&#65533;&#65533;z&#65533;&#65533;&#65533;&#65533;&#65533;&#65533;&#65533;&#65533;&#65533;&#65533;&#65533;'&#65533;&#65533;7&#65533;&#65533;O{&#65533;W&#65533;&#65533;o{&#65533;w{&#65533;{&#65533;&#65533;{&#65533;?&#65533;&#65533;N&#65533;&#425;PXK&#65533;&#65533;{&#65533;&#65533;&#65533;&#65533;|&#65533;|&#65533;/|&#65533;?|&#65533;O|&#65533;&#65533;&#65533;g|&#65533;|&#65533;-&#65533;&#65533;P&#687;|&#767;|&#65533;&#65533;&#65533;&#65533;|&#65533;&#65533;&#65533;&#65533;&#65533;|&#65533;}&#65533;}&#65533;/}&#65533;?}&#65533;G&#65533;&#65533;_}&#65533;g&#65533;&#65533;w&#65533;&#1479;&#65533;&#1559;&#65533;&#1639;&#65533;&#1719;&#65533;&#65533;&#65533;}&#65533;&#65533;&#65533;t&#65533;&#65533;}&#65533;&#65533;}&#65533;&#65533;}&#65533;&#65533;}u&#65533;K&#65533;RH~&#65533;&#452;&#65533;o~&#65533;~&#65533;~&#65533;~&#65533;&#65533;:&#65533;~&#65533;&#65533;~&#65533;&#65533;~&#65533;&#65533;~&#65533;&#65533;&#65533;&#65533;~&#65533;&#65533;&#65533;'&#65533;&#65533;7&#65533;&#65533;G&#65533;&#65533;&#65533;O&#65533;&#65533;w&#65533;&#65533;&#65533;&#65533;&#65533;&#65533;&#65533;&#65533;&#65533;&#65533;&#65533;&#65533;&#65533;&#65533;&#65533;&#65533;&#65533;?Gz&#1096;zqq&#65533;&#65533;&#65533;&#65533;  !&#65533; h ,( f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#&#65533;&#1073;&#65533;&#65533;&#65533;&#65533;E&#65533;*]&#692;&#65533;&#1255;P&#65533;LA&#65533; F&#65533;j&#65533;&#693;&#65533;&#1519;`&#65533;x&#65533; &#65533;&#65533;&#65533;a&#1258;]&#758;&#65533;&#1744;`&#65533;&#65533;&#1719;x&#65533;&#65533;&#65533;&#65533;w+,&#65533;q&#65533;&#65533;&#65533;&#200;+V&#65533;&#65533;&#65533;X&#65533;.&#65533;L&#65533;&#65533;&#65533;&#65533;<@(p&#1792;&#65533;&#65533;&#984;C&#65533;M&#65533;i\&#65533;&#65533;&#65533;EZ&#65533;&#65533;&#65533;&#1520;i&#65533;&#65533;8&#65533;Y&#1457;s&#65533;&#65533;&#65533;&#65533;&#65533;&#65533;B"G&#65533;&#65533;&#65533;&#65533;&#65533;&#65533;{+_&#65533;\1&#65533;4&#65533;IN=&#65533;&#65533;9 &#65533;&#1788;&#65533;&#65533;&#65533;ie&#65533;&#65533;&#65533;&#65533;U&#65533;~&#65533;=&#65533;
&#65533;Pu&#65533;v&#65533;&#65533;&#65533;&#65533;&#65533;&#65533;S
!&#65533;&#65533;&#65533;&#65533;j&#65533;UX&#65533;	&#65533;&#65533;}&#65533;E(&#65533;0&#65533;&#65533;_&#65533;#&#65533;0 z&#65533;~&#65533;&#65533;p`&#65533;&#65533;&#65533;t R&#65533;&#65533;,j&#65533;&#197;&#65533;&#65533;a&#65533;f&#65533; &#65533;&#65533;Q0b&#65533;&#65533;&#65533;g&#1935;@)&#65533;Di&#65533;H&&#65533;&#65533;L6&#65533;&#65533;PF)&#65533;TVi&#65533;Xf&#65533;&#65533;\v&#65533;$u&#1344;a&#65533;&#65533;mXc&#65533;8dC&#65533;&#65533;c]	&#65533;&#65533;t&#65533;i&#65533;x&#65533;&#65533;|&#65533;&#65533;'&#65533;`#&#65533;3&#65533;Y&#65533;i&#65533;;&#65533;&#65533;@&#65533;K&#65533;)&#39188;Vj&#39256;f&#65533;i&#65533;&#65533;iB&#65533;&#65533;&#65533;Gh&#65533;&#65533;Z`&#65533;)*&#644;&#65533;&#65533;&#65533;V_&#65533;&#65533;&#65533;&#65533;*&#47924;&#65533;j&#47992;>9&#65533;&#65533;&#65533;J&#65533;B&#65533;z&#65533;&#65533;&#1648;&#65533;q&#65533;&#65533;\&#65533;&#65533;6&#65533;&#65533;&#65533;F+m&#65533;Y&#65533;7&#1959;&#65533;&#65533;(#&#65533;&#1498;Yj'&#65533;&#65533;j&#65533;&#65533;&#65533;G_ 4&#65533;Gl&#65533;&#65533;!&#65533;&#1678;:&#65533;&#65533;&#65533;-&#65533;&#65533;b&#65533;6&#65533;I&#65533;&#65533;&#65533;&#65533;w'&#65533;&#65533;
&#1645;&#65533;4&#52249;2&#65533;&#65533;&#65533;@ &#65533;&&#65533;V&#65533;&#65533;3&#65533;k&#65533;?.&#65533;&#65533;&#65533;ggaYg1&#65533;{&#65533;h&#65533;0&#65533;&#65533;&#65533;&#65533;\&#65533;&#65533;#&#65533;&#65533;
&#65533;&#65533;&#65533;
(&#65533;+&#65533;&#65533;D&#62829;&#65533;5{&#65533;&#65533;&#65533;&#65533;&#1623;(q&#65533;>t&#65533;TW&#65533;&#65533;&#65533;"&#65533;4&#65533;K&#65533;:&#65533;&#288;&#65533;Y[m&#65533;&#65533;\&#864;&#65533;Z&#747;t&#65533;L&#217;&#65533;+&#65533;&#65533;&#65533;GM&#65533;&#65533;&#65533;|&#65533;&#65533;&#65533;&#65533;&#2042;
J&#65533;&#65533;m&#65533;7&#65533;M&#65533;#'&#65533;&#65533;&#65533;.&#65533;&#65533;Wny&#65533;&#65533;&#65533;]&#65533;&#1415;#>&#65533;&#65533;&#65533;&#65533;&#65533;&#1860;Ez&#65533;&#39463;&#65533;&#65533;&#65533;N&#65533;&#65533;&#65533;&#65533;&#65533;&#1757;cp&#65533;BlF&#65533;qT&#65533;&#65533;&#65533;&#65533;&#65533;&#65533;&#65533;:&#65533;&#254;9&#1479;X680&#65533;&#65533;.&#65533;-&#65533;&#65533;K&#65533; &#65533;&#65533;&#65533;&#237;|B<&#65533;&#65533;&#65533;z&#65533;&#65533;&#65533;&#65533;&#65533;&#65533;&#65533;&<&#65533;}&#65533;%&#65533;&#794;&#65533;~{&#65533;yRo&#65533;&#65533;	&#1632;&#65533;&#26419;&#65533;&#65533;&#65533;&#65533;[Y|&#65533;(&#65533;&#65533;L&#65533;&#65533;b&#511;Q&#1134;s&#58572;&#65533;X"e&#65533;&#65533;	&#65533; &#65533;&#65533;&#65533;&#65533;_a&#65533;I&#65533;&#65533;:u&#65533;&#65533;k&#65533;L&#65533;
'B<vPT&#65533;b&#65533;&#65533;&#1411;&#65533;&#65533;&#65533;F~5\&#65533;w&#65533;&#65533;&#65533;&#65533;&#65533;T&#65533;\ &#65533;&#65533;U&#65533;&#65533;U0&#65533;<L&#65533;&#65533;&#65533;fgb&#1564;&#65533;J&#65533;|X&#802;g%&#65533;&#65533;*d.&#65533;]&#65533;F&#65533;&#65533;&#65533;&#65533;_W&#1826;&#65533;&#65533;&#65533;>&#65533;&T&#65533;&#65533;&#65533;&#65533;&#65533;3&#65533;G],t&#65533;q6&#65533;C&#65533;&#65533;&#65533;&#65533;&#65533; u&#65533;&#65533;|&#65533;&#65533;g&#65533;QI&#65533;D&#458;'&#65533;c{&#65533;5 .E&#65533;&#65533;&#804;&&#65533;&#65533;G#&#65533;,H&#65533;1&#65533;&#65533;B&#65533;&#65533;EmQ\&#65533;*W)&#350;h&#65533; {+gI&#65533;&#65533;&#65533;&#65533;D&#65533;&#65533;I.#Y&#65533;^&#65533;&#65533;K&#65533;t&#65533;-&#65533;2
m&#65533;&#65533;W&#65533;&#65533;=&#65533;&#65533;n&#65533;c4&#65533;%&#65533;&#65533;/&#65533;&#65533;&#65533;&#65533;[&#65533;&#65533;&#837;L&#65533;b&#65533;I&#65533;,3&#65533;@&#65533;&#65533;:OC&#65533;6&#65533;&#65533;q&#65533;D$&#65533;IO&#65533;&#65533;&#65533;D&#65533;:&#65533;w&#65533;&#65533;&#65533;&#65533;sD&#65533;h&#65533;&#65533;&#65533;&#65533; t(]=&#65533;&#65533;	:Q&#65533;T&#523;&#793;Nv&#65533;&#65533;&#65533;&#65533;&#65533;QTSg&#65533;d&#65533;H&#65533;&#65533;	&#65533; )?'?&#65533;&#65533;&#65533;&#65533;a&#65533;&#65533;&#65533;(G;z&#65533;	&#65533;`&#65533;#&#65533;&#65533;&#65533;l`&#65533;&#65533;@&#65533;&#65533;&#65533;&#65533;9&#65533;)P&#65533;9@&#65533;4&#65533;iG@k&#65533;Q&#65533;P&#65533;_ &#65533;&#65533;&#65533;&#65533;&#65533;0&#65533;iA&#65533;&#65533;U&#65533;&#65533;8&#65533;hT&#65533;J&#65533;iD}&4&#65533;&#65533;T&#65533;U &#65533;[H&#65533;JW&#65533;	) u&#65533;[&#1658; &#1652;`u&#65533;*&#65533;#&#65533;&#65533;&#65533;&#65533;&#65533;uW&#65533;T&#65533;&#65533;&#65533;&#65533;&#65533;GEg>  8&#65533;u 5&#1548;c&#65533;"V}&&#65533;&#65533;+&#65533;&#65533;c3&#444;&#65533;&#3368;-&#65533;)&#65533;u&#65533;&#65533;$"&#65533;ae&#65533;5c&#65533;v&#65533;&#65533;&#65533;j&#65533;&#65533;&#313;.&#65533;&#65533;&#65533;&#65533;g7C&#65533;6s&#65533;k(&#1764;r&#65533;k&#65533;&#65533;&#65533;R&#65533;&#65533;&#65533;g&#617;&#918;]6f2&#65533;"&#65533;[mF&#65533;&#65533;&#65533;&#65533;k$&#65533;b&#843;&#65533;B&#65533;&#65533;]V~&#65533;\o7&#65533;Z"&#65533;b&#65533;WOi{Wy&#65533;&#65533;p&#65533;YA&#65533;Vw&#65533;&#65533;K&#65533;&#65533;t&#65533;+=&#65533;8&#65533;&#65533;@&#65533;|&#65533;F&#65533;n&#65533;&#65533;&#65533;	&#65533;&#65533;D28&#65533;kz^S#&#65533;R7&#65533;&#65533;[&#65533;&#474;XG&#65533;&#65533;&#65533;;f&#65533;&#65533;Z&#65533;&#65533;@&#65533;&#65533;&#65533;&#65533;&#65533;&#65533;DC{&#65533;kO&#65533;q-&#65533;&#65533;&#65533;&#65533;{&#425;&#258;3&#65533;823&#65533;&#65533;&#1265;&#65533;&#65533;6U&#65533;6&#65533;a@mI&#65533;k&#65533;2s&#65533;*&#65533;v83V2^N&#65533;&#65533;&#65533;t&#65533;&#798;&#65533;3&#65533;&#65533;aC&#65533;&#65533;&#65533;&#65533;?M<&#65533;&#65533;\&#65533;3&#65533;x&#65533;&#65533;&&#65533;&#65533;&#65533;$&#65533;&#65533;&#65533;0r&#65533;&#65533;'&#65533;&#65533;&#65533;&#65533;&#65533;&#65533;&#65533;&#65533;DM&#65533;s&#65533;[rC&#65533;D&#65533; &#65533;]4&#65533;&#65533;5&#65533;G&#65533;xC&#65533;t&#65533;P O&#65533;Gx.&#65533;-&#65533;l&#65533;hMfE&#65533;I"&#65533;&#65533;&#65533;-&#65533;&#65533;&#65533;&#65533;&#65533;&#65533;&#65533;:&#65533;&#65533; f~n&(F&#65533;uA&#65533;&#65533;[&#65533;&#65533;pG&#65533;u&#65533;&#65533;&#65533;4 ,&#65533;&#65533;&#65533;d&#65533;&#65533;&#65533;&#65533;d&#65533;&#65533;v&#589;/F &#65533;,&#965;&#915554;&#65533;&#65533;v&#65533;&#65533;lz&#293;&#65533;AY&#65533;Jz&#65533;n&#65533;&#65533;&#65533;&#65533;w&#65533;[&#65533;&#65533;:%&#65533;N`dY&H&#65533;*&#65533;&#65533;X&#65533;&#65533;?4&#65533;&#65533;&#65533;&#65533;&#65533;[|| 2#&#65533;^0&#65533;&#65533;[&#65533;&#65533;&#65533;&#65533;&#65533;&#65533;&#65533;&#1750;8<L&#65533;&#65533;&#65533;&#65533;i&#65533;&#523;&#65533;&#65533;w],&#65533;&#65533;&#65533;b&#65533;&#65533;&#1171;s&#65533;HE&#65533;)e&#65533;&#65533;&#65533;x&#65533;&#65533;&#65533;d&#545;&#65533;&#65533;&#65533;HW&#65533;g&#65533;&#65533;&#65533;&#65533;&#65533;	8&#65533;&#65533;er&#65533;&#20163;&#65533;"z&#65533;j&#65533;&#65533;&#65533;ON&#65533;&#65533;<w-&#65533;&#65533;&#65533;}Y&#65533;&#65533;&#65533;M&#653;&#511;&#65533;&#65533;\ ^&#65533;&#65533;&#1523;R&#65533;n&#65533;&#65533;&#65533;CB&#65533;Eb&#65533;]]&#65533;&#65533;&?x&#65533;A&#65533;0:&#65533;&#65533;y&#65533;&#65533;/&#65533;&#65533;&#65533;#n>&#13122;&#65533;&#65533;&#65533;}%0&#65533;9&#65533;PbYe&#1178;'a&#65533;x&#65533;&#65533;&#65533;$-&#65533;&#65533;on&#65533;s&#912;&#65533;&#65533;\&#65533;#&#65533;&#65533;X&#65533;&#65533;&#65533;&#65533;&#65533;&#65533;K&#65533;mp&#65533;&#65533;&#65533;^&#65533;&#65533;&#65533;d|1&#65533;^&#65533;5&#65533;&#65533;&#65533;&#1493;&#65533;&#65533;&#65533;&#65533;&#65533;&#65533;;&#65533;&#65533;+^&#65533;N&#65533;l&#65533;&#65533;G`{g&#65533;(&#65533;B,Mv&#65533;Q&#65533;I_&#65533;&#65533;&#65533;l?>&#65533;&#65533;&#65533;&#65533;;&#65533;&#65533;u&#65533;>&#65533;&#65533;&#65533;&#65533;HP&#1455;x&#65533;a&#65533;#&#65533;p"9&#65533;{&#65533;cQ&#65533;fTH&#65533;iFWr&#65533;f|&#65533;&#65533;x&#65533;&#65533;&#65533;&#65533;&#1828;{'vi&#65533;&#65533;d${&#65533;6)&#65533;&#65533;eI&#65533;!&&#65533;Q&#65533;U
&#65533;W&#65533;^
&#65533;i&#65533;7z&#65533;&#65533;-4&#65533;8&#65533;V&#65533;!Fn&#65533;fv&#65533;&#65533;F&#65533;Y	"T&#65533;&#65533;N&#65533;&#65533;VT&#65533;X&#65533;UM&#65533;&#65533;-&#65533;&#65533;h4&#65533;&#65533;R&&#65533;&#65533;yaG &#65533;Em7k,Aopg`9PQ&#65533;Yk&#65533;W&#65533;U`/`_+&#65533;q&#65533;'&#65533;~Px&#65533;&#65533;&#65533;&#65533;&#65533;&#65533;&#65533;&#65533;aQ&#65533;F&#179;+&#65533;B &#65533;ht&#65533;&#65533;&#65533;&#65533;&#65533;T&#65533;&#65533;~TH&#65533;:&#65533;wK#s(]&#901;&#65533;3&&#65533;fC&#65533;f}&#65533;A&#65533;Gn&#65533;&#65533;Abp&#65533;0&#65533;#&#65533;}&#65533;&#65533;&#65533;&#65533; &#65533;V&#65533;kG5S$&#65533;&#65533;&#65533;&#65533;&#65533;&#65533;&#65533;&#65533;&#65533;Ho&#65533;#&#65533;&#65533;0u&#65533;L=&#65533;u+&#65533;?&#65533;&#65533;&#65533;ES&#65533;y=G&#65533;Aq&#65533;&#65533;&#65533;6&#65533;&#65533;&#65533;&#65533;1&#65533;&#280;&#65533;&#65533;R&#65533;&#65533;&#65533;0d&#65533;w&#65533;&#65533;#&#65533;&#65533;&#65533;&#65533;&#65533;&#65533;H(&#65533;k&#65533;&#33271;C&#65533;w&#65533;&#65533;Xx&#65533;dD&#65533;3&#65533;&#65533;&&#65533;R&#1396;&#65533;#&#65533;8m&#65533;&#65533;]&#65533;&#65533;|i&#65533;&#65533;		u&#65533;'j&#65533;Hm&#65533;"g!~<''&#65533;&#65533;D&#65533;0&#65533;u&#65533;"&#65533;&#65533;Z&#65533;$&#65533;&#65533;R&#65533; &#1159;8&#65533;&#65533;&#65533;}&#65533;H>B&#65533;~&#1226;&#65533;&#1286;&#65533;Ba&#339;&#65533;3Ohu&#65533;-IJ)	zEY&#65533;N&#65533;&#65533;(&#65533;G&#49229;W&#65533;n&#65533;&#65533;O&#65533;t&#65533;&#65533;&#17618;@"&#65533;&#65533;&#65533;F]&#65533;c&#65533;&#65533;q&#65533;#W&#65533;&#65533;m%&#65533;*B&#65533;.&#65533;&#65533;Z"@	&#65533;1&#65533;Qx`&#65533;7b&#65533;#Y&#65533;&#1394;@0"&#65533;&#65533;&#65533;&#65533;&#65533;u&#65533;F
&#404;&#65533;&#65533;&#65533;A_0&#65533;K)&#65533;&#65533;&#1111;&#65533;&#65533;&#65533;)P&#65533;EBM&#65533;M&#65533;?&#65533;&#65533;&#65533;&#65533;&#65533;&#65533;B&#65533;H&#65533;i&#65533;&#65533;yU&#65533;&#65533;&#65533;&#65533;&#65533;)bx9[&#65533;y&#65533;&#65533;&#65533;D&#65533;h?&#65533;Mm!yO$X&y&#65533;v(&#65533;Y1&#65533;&#65533;V&#65533;&#65533;&#65533;&#65533;&#1177;)\ &#65533;N2&#65533;&#65533;lX;BA&#65533;I&#65533;8$&#65533;re&#65533;&#65533;l&#65533;y&#65533;&#65533;&#65533;G&#65533;I&#65533;Y&#65533;iG&#65533;&#65533;&#65533;&#65533;&#1228;R&#65533;&#65533;Y+I\&#65533;!&#65533;&#65533;&#65533;&#65533;&#65533;&#65533;'&#65533;Y&#65533;&#65533;&#601;|#k&#1485;&#65533;&#65533;&#65533;#S&#65533;&#65533;W6&#65533;BH&#65533;&#65533; &#65533;~&#65533;&#65533;&#65533;&#65533;&#65533;y&#65533;	Z&#65533;&#65533;&#37745;&#65533;&#65533;&#65533;I>
)Wn&#65533;&#65533;&#65533;&#65533;j&#65533;&#670;{&#65533;&#65533;&#65533;&#65533;!s&#65533;c&#65533;	&#65533;&#65533;&#596;&#65533;z&#65533;&#65533;g&#65533;&#65533;5'"&&#65533;m&#65533;&#65533;J&#65533;'&#65533;9&#65533;&#65533;76:&#65533;&#65533;I&&#65533;l-&#65533;a&#65533;&#65533;A&#65533;&#65533;&#65533;&#1543;&#65533;&#65533; &#65533;&#65533;&#65533;&#65533;d&#65533;,Sp&#65533;h&#65533;&#65533;x&#65533;p&#65533;'G&#65533;X;Fc&#65533;jw(&#33289;&#65533;R&#65533;&#65533;s}W&#65533;~z+i&#65533;&#65533;k*&#65533;e&#65533;d$&#65533;&#65533;5&#65533;v.W&#65533;&#65533;&#65533;A&#65533;&#65533;&#65533;&#65533;A&#65533;b&#65533;&#65533;'&#65533;_&#1545;&#65533;:&#65533;z&#65533;&#65533;
&#65533;&#65533;4&#65533;Z;&#65533;:L&#65533;&#65533; &#65533;oT&#65533;&#65533;q
g&#65533;&#65533;&#65533;C?s&#65533;&#65533;&#65533;&#1257;j
&#65533;&#65533;&#65533;&#65533;&#65533;&#65533;&#65533;&#65533;Cn&#65533;zl&#65533;!&#65533;?Zp^R,v&#65533;xeO7&#65533;J`&#65533;&#65533;'&#65533;&#65533;	QP&#65533;&#65533;&#65533;'&#65533;&#65533;B$&#65533;&#65533;3&#65533; &#65533;&#1240;&#65533;8&#65533;&#65533;&#65533;)&#65533;&#65533;&#65533;S&&#65533;&#65533;*w&#65533;Z?E&#65533;!&#65533;C&#65533;&#65533;&#65533;R&#65533;o&#65533;&#65533;r&#65533;&#65533;&#65533;&#65533;&#65533;=&#65533;j2",&#65533;&#65533;&#65533;&#1710;&#65533;&#65533;&#65533;&#65533;6`&#288;A&#65533;&#65533;{7-\&#65533;Dq!&#65533;&#65533;FaV&#65533;+&#168;!T(/&#65533;Ec9&#65533;&#25136;h&#65533;&#65533;uZ&#65533;&#65533;&#65533;9&#65533;&#65533;KCE&#65533;V&#65533;&#65533;k&#65533;:&#65533;&#65533;J&#65533;&#65533;&#65533;+,)&#65533;o"[9X&#65533;&#65533;&#65533;&#65533;&#65533;:&#65533;>V&#65533;i&#65533;&#65533;&#6858;&#65533;j&#65533;
18&#65533;&#65533;QH\)]9p&#65533;**&#65533;&#65533;&#65533;Y "&#65533;&#65533;&#65533;&#65533;O&#65533;E&#65533;&#65533;&#65533;&#65533;&#65533;7&#1677;&#65533;&#1606;Cm&#65533;&#65533; SK&#65533;(Z&#65533;&#65533;&#1718; qxTDa&#65533;@&#65533;&#65533;G+&#65533;g&#65533;&#65533;F&#65533;b&#65533;&#1774;I&#65533;&#65533;K&#65533;h&#65533;r&#65533;&#65533;>&#65533;&#65533;w;%l&#1666;&#65533;df&#65533;"&#65533;&#65533;u&#65533;w&#65533;h;&#65533;&#65533;j&#65533;l&#1766;dKb&#65533;&#41360;U&#65533;&&#65533;&#65533;>.&#762;&#65533;&#65533;	jP&#65533;D	(&#65533;&#65533;G&#65533;&#65533;&#65533;&#65533;`~(&#65533;&#65533;&#65533;&#65533;A&#65533;&#65533;6&#65533;$&#65533;&#65533;$!&#65533;i{&#65533;	&#65533;&#65533;{&#65533;&#65533;E^l&#65533;
&#65533;&#65533;&#65533;b}&#65533;&#65533;&#65533;h&#65533;k9&#65533;@	)u)&#155;&#65533;&#65533;[-&#65533;|R&#65533;'*&#65533;-t&#65533;&#65533;&#65533;&#65533;&#65533;&#65533;&#65533;C%!&#65533;&#65533;&#65533;&#65533;6&#65533;*&#65533;&#65533;O&#65533;&#65533;Zdj&#65533;&#65533;U&#65533;:&#65533;&#65533;W&#65533;&#65533;@&#65533;&#65533;,&#65533;rTw&#65533;&#65533;&&#65533;&#65533;2&#65533;&#65533;B'W&#65533;E}&#65533;&#65533;&#65533;	&#65533;&#65533;
&#65533; ,Z&#65533;[7&#65533;&#65533;&#65533;&#65533;&#65533;Fl&#65533;SeK&#65533;L'&#65533;y&#65533;M[&#65533;&#65533;&#65533;!&#65533;G&#65533;x&#65533;&#715;&#65533;;&#65533;0&#65533;h&#65533;
(l*&#65533;a&#65533;8&#65533;q&#65533;&#65533;&#65533;cF&#65533;\&#65533;&#65533;&#65533;k&#65533;|6zV&#65533;&#40746;8$-&#65533;&#65533;&#65533;&#65533;_&#65533;Y&#65533;&#65533;&#196;&#65533;&#65533;vp&#156;&#65533;&#65533;&#65533;&#65533;&#65533;&#65533;+&#65533;&#65533;&#65533;Lj&#65533;	JB&#65533;!&#65533;&#65533;w&#65533;[&#65533;&#65533;&#65533;[&#65533;&#65533;&#65533;I|&#65533;&#65533;$&#65533;&#65533;&#65533;&#65533;:h&#65533;&#65533;A&#65533;&#65533;&#65533;&#65533;&#397;&#65533;
&#65533;&#65533;&#65533;&#65533;&#392;&#65533;> &#65533;o&#65533;;&#65533;aR.*&#65533;~&#65533;&#65533;]"&#65533;/)&#65533;I&#65533;&#65533;&#455;:&#65533;&#65533;&#65533;E&#65533;&#65533;&#65533;&#65533;g&#65533;"&#65533;`a&#65533;$&#65533;&#65533;mC	z&#65533;&#65533; &#65533;&#65533;&#65533;&#65533;&#65533;&#65533;n&#65533;-&#65533;#&#65533;&#65533;&#65533;&#65533;&#65533;[B&#655;&#65533;&#65533;_|$&#65533;Qb&#65533;8&#65533;[d&#65533;$&#65533;E$&#65533;&#65533;1&#65533;&#65533;&#65533;&#65533;&#721;&#65533;&#65533;&#65533;|&#65533;+&#65533;&#1438;&#65533; &#65533;&#65533;p&#65533;&#65533;&#802;<&#65533;e&#65533;D&#65533;&#65533;C&#65533;&#65533;&#65533;&#65533;{&#65533;&#65533;&#65533;&#65533;&#65533;&#65533;&#65533;&#65533;&#65533;&#65533;p	?&#65533;L;&#65533;&#65533;m&#65533;&#65533;&#65533;&#65533;&#65533;E&#65533;4Fin&#459;&#65533;jbF!&#65533;$ &#585;&#65533;&#65533;&#65533;&#65533;&#65533;&#65533;2&#65533;%&#65533;Lo&#65533;&#65533;$

m%Gc{-&#65533;&#65533;c&#65533;y&#65533;&#65533;k&#65533;(&#65533;&#65533;&#65533;&#165;QR|&#65533;(],&#65533;&#65533;"&#65533;&#65533;&#65533;w&#65533;&#65533;|A&#65533;)&#65533;&#65533;h&#65533;&#971;&#65533;&#65533;&#65533;&#65533;]I&#65533;R&#65533;&#65533;&#65533;	&#65533;^&#65533; &#65533;x &#65533;U-&#65533;&#65533;M,&#65533;&#65533;&#65533;<M&#65533;&#65533;&#65533;3&#65533;&#65533;&#65533;&#65533;&#65533;w$H}&#65533;QR{&#65533;&#65533;&#65533;&#65533;o?R&#65533;S&#65533;&#65533;_&#65533;|&#1087;&#65533;)[&#65533;&#65533;`0&#65533;&#65533;Xy?&#65533;
g&#65533;&#65533;=$&#65533;&#65533;&#65533;"&#65533;iZ&#65533;NR&#65533;E&#65533;x&#65533;{mB&#65533;|PS}&#1078;,#Y}p&#65533;&#65533;&#317;&#65533;
l`&#65533;b\ &#65533;&#65533;&#65533;,	&#65533;&#65533;&#65533;}P&#65533;&#65533;4&#65533;&#65533;&#65533;?@&#65533;7&#65533;&#825;&#65533;&#65533;&#1852;\H&#65533;&#65533;C$T]&#1378;&#65533;&#65533;&#65533;Lml&#65533;&#65533;`&#65533;0&#65533;8&#1775;m	&#65533;i&#1729;c&#65533;XT&#65533;&#65533;N=&#65533;&#65533;&#65533;]t,&#65533;&#65533;&#65533;&#65533;&#65533;&#65533;&#1933;[b&#65533;&#65533;&#65533;&#65533;&#65533;\&#65533;&#65533;&#65533;&#65533;S2&#65533;t;&#65533;&#65533;&#65533;&#65533;Q&#65533;}&#65533;&#65533;
v`&#65533;&#65533;$&#65533;`&#65533;&#65533;&#65533;>&#65533;L~o&#65533; j&#65533;&#65533;n]&#65533;k&#65533;.&#65533;&#65533;ER	&#65533;`&#65533;&#65533;&#65533;&#65533;&#65533;&#65533;o %&#65533;b&#65533;$&#65533; &#65533;=f&#65533;&#1767;&#65533;&#65533;&#65533;&#65533;N&#65533;l,[1&#65533;&#65533;&#65533;&#65533;u&#65533;&#65533;&#65533;&#65533;<&#65533;&#65533;&#65533;&#65533;I&#65533;'-$&#65533;0&#65533;&#65533; &#65533;
&#1932;4-5&&#65533;&#65533;&#65533;&#65533;{&#65533;#&#65533;&#65533;O&#65533;
&#65533;&#1568;&#65533;0&#65533;Z7&#65533;&#65533;&#65533;;&#65533;&#65533;d&#65533;&#65533;&#65533;&#65533;G&#65533;
&#65533;0&#65533;&#65533;&#65533;0&#65533;}&#65533;&#532;%#&#65533;&#65533;&#65533;&#65533;x.~j%&#65533; &#65533;&#65533;&#65533;>&#65533;&#65533;$&#65533;~&#65533;&#65533;&#65533;&#65533;uZ M&#65533;$D&#65533;%?&#65533;+&#65533;
W &#65533;j&#65533;&#65533; $|-&#65533;&#65533;&#65533;|&#65533;&#65533;*&#65533;&#30272;
&#65533;&#3149;&#65533;MB
2~&#65533;B&#65533;&#65533;/Fc^'&#65533;>&#65533;K={&#65533;p&#65533;$&#65533;&#65533;&#65533;r&#65533;!I&#65533;&#1706;&#65533;&#65533;&#65533;,&#65533;9&#65533;&#65533;&#65533;&#65533;&#65533;&#1917;&#65533;&#215;{.&#65533;m&#65533;&#65533;c&#65533;&#65533;F&#65533;&#65533;I&#65533;
&#65533;&#65533;&#65533;&#65533;&#65533;>$&#65533;&#717;&#65533;$&#65533;&#65533;#p&#65533;u&#65533;L&#65533;&#65533;n&#65533;[h$&#65533;&#65533;&#65533;&#65533;'&#65533;&#65533;T&#65533;&#1721;&#65533;K&#65533;%+&#65533;&#65533;&#65533;P&#65533;&#65533;&#65533;&#65533;@&#65533;&#65533;P&#65533;&#1688;&#65533;&#65533;&#65533;@&#65533;&#65533;&#65533;o&#65533;&#65533;&#65533;k{&#65533;&#65533;&#65533;Gz)[&#65533;gF$&#65533;&#65533;&#65533;&#65533;&#65533;'&#65533;P&#65533;&#65533;&#65533;,E{r&#65533;&#65533; &#65533;&#65533;K&#65533;&#65533;&#216;&#65533;&#65533;&#65533;#&#65533;&#65533;&#2030;&#65533;&#65533;&#65533;&#65533;$&#563;&#65533;m0&#65533; &#65533; B&#65533;N&#65533;x^&#65533;&#65533;)_&#65533;,|&#65533;1}&#65533;&#65533;&#65533;n&#65533;&#65533;&#65533;
?&#65533;q@&#65533;O.	&#65533;&#65533;&#65533;I&#65533;&#65533;&#65533;]*.oy&#65533;2 &#65533;&#65533;C_&#65533;F/+&#65533;)&#1231;&#65533;+~&#482;&#65533;&#65533;&#65533;&#65533;&#65533;&#65533;&#65533;'&#718;&#65533;&#65533;&#65533;
`&#65533;2&#65533;gy&#65533;5&#65533;-&#65533;&#65533;&#65533;&#65533;BUh0&#65533;D&#65533;$&#65533;l&#505;&#65533;&#65533;&#65533;d&#65533;W&#65533;Y&#65533;&#65533;~&#65533;&#65533;n&#65533;w&#65533;&#65533;&#65533;-$&#65533;&#65533;	H&#65533;,.%&#65533;&#65533;$&#65533;&#65533;&#65533;&#65533;Np&#65533;&#65533;&#65533;A&#65533;&#65533;x.$]&#65533;)&#65533; &#65533;&#65533;f|&#65533;&#65533;Y&#65533;&#65533;}b&#65533;&#65533;&#65533;xq&#65533;
&#65533;&#65533;/0GM&#65533;)^&#65533;JB#<&#65533;&#60866;&#65533;&#65533;&#65533;&#65533;&#65533;&#65533;&#65533;&#155;&#65533;=&#65533;&#65533;&#65533;&#65533;z&#65533;&#519;&#65533;&#65533;F&#65533;\)~&#65533;]&#65533;$&#65533;P&#65533;J&#65533;w&#65533;&#65533;~"n&#65533;&#65533;&#65533;&#65533;&#1375;&#65533;CR&#1746;r&#65533;&#65533;qv&#65533;`&#65533;&#65533;	.d&#65533;&#65533;&#65533;C&#65533;%N\&#65533;D	&#65533;K5B|QK&#65533;&#65533;!E&#65533;$Y&#65533;!&#65533;G.&#65533;|&#65533;X&#65533;7Q&#65533;I&#65533;F&#65533;!&#65533;&#65533;t&#65533;&#65533;Y&#65533;&#65533;&#65533;
-\ Z&#65533;&#167;O&#65533;&#65533;,5&#65533;&#65533;S&#65533;&#65533;&#65533;Am&#65533;&#65533;&#65533;,N&#65533;>&#65533;&#65533;&#1387;D&#65533;aY0 &#65533;"A5&#65533;|e&#1782;&#65533;J&#65533;.9bK&#65533;!&#65533;LJ&#65533;4&#54448;&#65533;[&#65533;&#65533;I"&#65533;j&#65533;&#65533;&#65533;9u&#65533;&#65533;&#65533;!O&#528;&#161;LY"&#65533;C&#65533;&#65533;t&#65533;^&#65533;&#65533;&#65533;&#65533;&#65533;+&#65533;&#65533;&#65533;a58` &#65533;5&#65533;6&#65533;A]&#65533;&#65533;&#65533;\&#65533;v&#65533;|&#65533;&#65533;[&#207;&#65533;&#65533;&#65533;%fpY3hhz$1&#65533;&#65533;C&#1125;O&#65533;&#65533;*&#65533;&#65533;Q
&#65533;'&#65533;&#1405;&#65533;&#65533;E5c &#65533;Aa&#65533;4&#65533;g&#65533;p&#65533;&#65533;&#65533;.&#65533;&#65533;$,&#65533;dA&#65533;F+&#65533;&#65533;}&#65533;&#65533;(&#65533;&#65533;&#65533;JE&#65533;&#65533;|&#65533;4&#65533;(&#65533;&#65533;S&#65533;!&#65533;*$&#65533;M&#65533;;,2&#65533;&#65533;C&#65533;&#65533;"!3&#65533;"&#65533;&#65533;&#1072;&#65533;&#65533;&#65533;&#65533;$c&#65533;&#65533;>&#65533;&#282;&#65533; &#65533;&#65533;$ &#65533;&#65533;A&#65533;tkKH&#65533;XJ&#65533;&#65533;&#65533;&#65533;&#65533;&#65533;&#65533;&#65533;&#11286;&#65533;&#720;&#65533;&#65533;6&#65533;&#65533;&#65533;+3{f&#65533;&#65533;9&#65533;4T0&#65533;&#65533;43&#65533;i|&#65533;+&#65533;&#65533;&#966;&#65533;&#65533;&#65533;&#65533;&#65533;,P&#65533;&#65533;&#65533;8&#65533;*7&#65533;&#65533;&#65533;O&#65533;&#65533;0&#65533;B
&#65533;&#65533;&#65533;&#65533;%&#65533;&#65533;F&#65533;&#65533;)9&#65533;1&#65533;&#65533;&#65533;)@3&#65533;t&#65533;&#65533;&#65533;dM&#65533;&#65533;qS&#65533;&#65533;4&#65533;T&#628;C&#65533;>&#65533;$&#65533;>I&#65533;&#65533;@&#65533;&#65533;
&#65533;5VJT$/;&#65533;&#65533;'&#65533;dqVd&#65533;u&#65533;@%&#65533;`S&#65533;Fe&#65533;B&#65533;&#65533;UprU&#65533;(&#65533;Zp&#65533;&#65533;C&#65533;&#65533;&#65533;&#65533;&#65533;I&#1885;]&#65533;"&#65533;#&#65533;ZB&#245;7&#65533;45h&#65533;&#65533;hcK&#65533;&#1937;&#65533;0&#65533;!n&#65533;&#65533;
`&#65533;w&#65533;^z5&#65533;;&#65533;Z+&#65533;s&#65533;&#65533;&#65533;&#65533;x&#65533;6&#65533;&#65533;&#65533;&#65533;f&#65533;8S&#65533;x#PV&#65533;&#65533;T&#65533;t&#65533;m(O&#65533;X:&#65533;n&#65533;&#65533;$w&#65533;C&#65533;b&#65533;&#65533;g &#65533;&#65533;Ff&#65533;&#65533;&#65533;&#400;{T&#65533;&#65533;&#65533;&#65533;&#65533;&#65533;Y\Y&#65533;l&#65533;&#65533;&#65533;&#65533;X&#65533;&#65533;F&#65533;&#65533;Z&#65533;nx+?r&#65533;PIj2&#65533;Hh&#65533;&#65533;&#65533;b&#65533;&#65533;<>&#65533;&#65533;&#65533;J&#65533;!&#65533;"*&#65533;&#65533;V&#65533;&#65533;cn&#65533;Y
[&#65533;wc&#65533;T&#65533;&#65533;&#65533;`a&#65533;:&#65533;&#65533;T&#65533;I`&#65533;&#65533;Z|&#65533; &#65533;2&#65533;u&#65533;Z&#65533;&#895;&#65533;&#65533;p&#65533;t&#65533;&#65533;4&#65533;2Z|&#65533;m&#65533;&#65533;&#65533;&#65533;GtZ&#65533;Yt%&#65533;&#65533;&#65533;&#65533;&#65533;&#65533;rd&#65533;Fj&#65533;hF2	~xFn&#2024;&#65533;7~y&#1094;&#65533;&#65533;6&#65533;&#65533;&#65533;<&#65533;&#65533;w&#65533;&#65533;&#1534;&#65533;&#65533;&#65533;&#65533;&#65533;&#65533;&#65533;&#65533;&#65533;Py&#65533;1&#65533;&#65533;&#65533;&#65533;&#65533;/z&#65533;&#65533;z&#65533;(BJe&#65533;5"&#65533;m8&#23364;j}&#65533;&#65533;&#65533; &#65533;&#65533;&#65533; `&#65533;&#1222;&#65533;!Pp&#65533;&#65533;B&#65533;`.&#65533;D&#65533;&#336;&#65533;&#1334;&#65533;&#65533;&#65533; !&#65533;1 &#65533;&#65533;&#65533;&#65533;Bl&#65533;JD&#65533;rd`C&#65533;+da]&#65533;&#65533;&#65533;&#65533;&#65533;`}"&#65533;p&#65533;!l&#65533;z&#65533;,&#1417;J&#65533;c&#65533;&#65533;'&#65533;$&#65533;&#65533;&#65533;&#65533;^&#65533;n&#65533;&#65533;&#65533;&#65533;>lxE&#65533;P&#65533;&#65533;7&#65533;&#1601;F&#65533;&#65533; 	64&#65533;:&#65533;&#65533;&&#65533;&#65533;%&#65533;+aKE,&#65533;&#65533;p&#65533;4&#65533;&&#65533;&#65533;`T&#65533;C&#65533;&#200;p&#65533;&#65533;bO&#65533;&#65533;1>*&#65533;Q&#65533;&#65533;TRdp&#1621;&#65533;q&#65533;&#65533;&#65533;&#65533;(&&#65533;&#65533;&#65533;$&#65533;I&#65533;h"~_&#65533;^&#65533;H&#65533;-B&#65533;&#65533;&#65533;&#65533;d&#65533;8&#65533;H&#65533;$S,`:&#65533;IP&#65533;2y&#65533;&#65533;&#65533;&#65533;&#65533;$DH&#65533;&#65533;&#65533;R<.&#65533;&#461;m&#65533;&#65533;&#65533;&#65533;LhF&#892580;&#65533;i&#65533;&#65533;.7&#65533;~&#535;&#65533;&#65533;f&#65533;&#65533;$9&#65533;&#65533;*F&#65533;4&#65533;4&#65533;&#65533;&#65533;&#65533;gI>&#65533;&#65533;&#880;&#65533;&#65533;!&#65533;&#1038;/&#65533;&#1143;91Ot&#65533;2&#1896;s>E&#65533;
9 ;&#65533;y&#65533;&#65533;R&#65533;}bC&#65533;&#65533;*d&#65533;^&#65533;2&#65533;&#758;4c	&#65533;&#65533;.&#65533;&#65533;KBX&#521;&#65533;y&#65533;.&#65533;&#65533;)&#65533;&#65533;-7&#65533;&#65533;A&#65533;R&#65533;R&#65533;&#65533;&#65533;&#65533;^&#65533;&#65533;&#65533;&#65533;	8<i&#65533;r~p&#65533;z&#65533;B&#65533;lJ&#65533;&#65533;&#51748;&#65533;H&#65533;F&#65533;&#65533;&#65533;b&#65533;+&#65533;&#65533;D&#65533;&#65533;bB&#65533;G&#65533;E.&#1662;&#65533;&#65533;2&#65533;`,a&#65533;&#65533;N&#65533;"&#65533;$E[&#65533;&#65533;&#65533;N&#65533;&#65533;!&#65533;$&#65533;V&#65533;&#65533;&#65533;[*&#65533;&#65533;j&#65533;&#65533;P&#65533;&#65533;QC&#65533;&#65533;c&[xV&#65533;&#65533;&#65533;&#65533;&#65533;|k[a&#65533;&#65533;>d&#65533;&#65533;t&#65533;M&#65533;U&#65533;&#65533;
un&#65533;&#65533;&#65533;&#65533;XA&#65533;R&#65533;&#65533;1 &#65533;w&#65533;3&#65533;h&#65533;_h&#65533;H=T),&#65533;F]&#65533;f&#65533;J&#65533;&#1445;Q&#65533;&#65533;3!&#65533;N&#65533;&#1330;&#65533;&#65533;B(&#1787;&#1390;&#733;m^k&#65533;&#1477;&#65533;Y&#65533;&#65533;.QI&#65533;&#65533;&#65533;R]X&#1177;H&#65533;&#65533;7Z&#65533;]&#65533;.y&#65533;&#380;&#65533;&#65533;V'&#65533;T&#65533; H&#65533;[&#65533;&#65533;&#65533;&#65533;&#65533;&#65533;&#65533;'&#65533;<&#1846;O&#65533;&#65533;&#65533;o&#65533;.&#65533;]&#65533;j&#701;&&#622;&#65533;&#65533;8&#65533;X&#65533;f#&#65533;&#65533;&#65533;&#65533;QW&#65533;&#643;/<&#65533;[agX&#65533;&#65533;uh^sX&#65533;#M|b&#65533;X&#65533;+fq&#65533;]&#65533;`&#65533;&#65533;&#65533;&#65533;F&#1291;m|c&#65533;X&#65533;;&#65533;q&#65533;}&#65533;c Y&#65533;C&r&#65533;wl#'Y&#65533;)&#65533;&#65533;&#65533;x&#65533;&#65533;d(GY&#65533;S&#65533;r&#65533;&#65533;|&#65533;*#&#65533;[&#65533;q&#65533;&#65533;ja.&#65533;Y&#65533;c&s&#65533;&#65533;|&#65533;$k&#65533;fn&#65533;&#65533;&#65533;&#65533;f8&#65533;Y&#65533;s&#65533;&#65533;m&#65533;.<&#65533;Y&#65533;{&#65533;s&#65533;&#65533;&#65533;g@Z&#65533;&#65533;s#x.D'z&#1035;ft&#65533;&#65533;hHGZ&#1171;&#65533;t&#65533;-}iLgZ&#1243;&#65533;&#65533;&#65533;m&#65533;iP&#65533;Z&#1315;&u&#65533;M-&#65533;p&#65533;&#1323;fu&#65533;]&#65533;jX&#65533;Z&#1459;&#65533;u&#65533;m}k\&#65533;Z&#1521;&#65533;&#65533;&#65533;}&#65533;k`[&#65533;&#65533;&v&#65533;&#65533;}ld'[&#65533;&#65533;&#882;&#65533;&#65533;lhG[&#65533;&#1254;v&#65533;&#65533;}&#65533;I7&#65533;k&#65533;&#65533;v&#65533;&#65533;&#65533;mp&#65533;[&#65533;&#65533;&w&#65533;&#65533;}nt&#65533;[&#65533;&#65533;fw&#65533;&#65533;&#65533;nx&#65533;[&#65533;&#65533;w&#65533;&#65533;}o|&#65533;[&#65533;&#65533;&#65533;w&#65533;&#65533;&#65533;o&#65533;\&#65533;'x&#65533;&#65533;~p&#65533;&#65533;{&#65533;	gx&#65533;&#65533;p&#65533;G\&#65533;&#65533;x&#65533;&#65533;&#65533;p&#65533;g\&#65533;&#65533;x&#65533;=&#65533;q&#65533;&#475;$&#65533;&#43181;L~r&#65533;&#65533;\&#65533;+gy&#65533;]&#65533;r&#65533;&#65533;\&#65533;3&#65533;y&#65533;m~s&#65533;&#65533;\&#65533;;&#65533;y&#65533;}&#65533;s&#65533;]&#65533;C'z&#65533;c&#65533;&#65533;&#65533;&#65533;&#65533;!gz&#1245;&#65533;t&#65533;G]&#65533;&#64909;"&#65533;~u&#65533;g]&#65533;[&#65533;z&#1533;&#65533;u&#65533;&#65533;]&#65533;c'{&#65533;&#65533;~v&#65533;&#65533;]&#65533;kg{&#65533;&#65533;&#65533;v&#65533;&#65533;]&#65533;s&#65533;{&#65533;&#65533;.@L&#65533;{&#65533;{&#65533;&#65533;&#65533;w&#65533;^&#65533;&#65533;'|&#65533;x&#65533;'^&#65533;g|&#65533;&#65533;x&#65533;G^&#65533;|&#65533;-y&#65533;g^&#65533;&#65533;T}H&#65533;y&#1031;~+5
 !&#65533; N ,0 `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	j&#65533; &#65533;&#65533;%P&#65533;J&#65533;J&#65533;&#65533;&#1387;D%H&#65533;4*&#1455;`&#202;Kv&#65533;&#65533;v-&#758;&#65533;&#1783;pfp&#65533;&#65533;&#65533;&#65533;&#65533;q&#65533;&#65533;&#65533;&#759;&#65533;F&#65533;6&#65533;Q&#65533;&#65533;&#65533;&#200;+&#65533;&#65533;.&#65533;	xK&#65533;L&#65533;2Q+&#65533; b&#65533;&#65533;&#65533;&#992;af@`$OC&#65533;^&#890;5&#65533;
3&#65533;&#52918;&#65533;&#1774;C&#65533;P&#65533;Da&#65533;&#65533;&#65533;Wa4&#65533;&#65533;&#65533;+_&#65533;&#65533;k&#65533;$I&#1916;&#65533;&#65533;&#65533;E3&#65533;&#65533;M5&#65533;&#65533;&#65533;&#65533;G&#65533;tB&#65533;&#65533;&#65533;&#65533;&#65533;&#1251;W&#2004;&#65533;&#65533;@&#1073;^&#65533;&#65533;&#65533;&#65533;&#65533;&#65533;&#65533;D&#65533;&#65533;&#65533;=&#65533;&#65533;~&#65533;h&#65533;p9&#65533;GCA$'&#65533;Y&#65533;v&#65533;B&#65533;Uh&#65533;f&#65533;&#65533;v&#65533;&#65533; &#65533;(&#65533;$&#65533;h&#65533;(&#65533;&#65533;&#65533;,&#65533;&#65533;&#65533;0&#440;&#65533;w<&#65533;p&#65533;'\&#65533;<&#65533;p&#65533;E1&#65533;&#65533;Xtz%&#65533;H&&#65533;&#65533;L6&#65533;&#65533;PF)&#65533;&#65533;4&#65533;
WV&#65533;&#65533;&#65533;;&#65533;0^&#65533;&#65533;X&#65533;lv&#65533;&#65533;h&#65533;f&#65533;	"&#65533;HB&#65533;p&#65533;H&#65533;t&#65533;y&#65533;
&#65533;% @i&#65533;&#65533;`&#65533;&#65533;&#65533;&#1562;X&#65533;&#65533;#&#65533;&#65533;&#65533;'&#65533;&#65533;9$E.1&#22804;Vj&#39256;f&#65533;&#65533;G&#65533;&#65533;&#65533;&#65533;(*&#65533;qf&#65533;&#65533; &#65533;&#65533;y*)&#65533;&#65533;&#65533;&#65533;*&#47924;&#65533;j&#47918;&#65533;&#65533;B&#65533;&#65533;Z*&#65533;-X&#65533;]&#65533;&#65533;	d&#65533;&#65533;&&#65533;&#65533;T5&#65533;&#65533;f&#65533;&#65533;&#65533;&#65533;&#65533;;&#65533;Yx&#65533;iW&#65533;&#65533;.&#65533;&#65533;&#65533;=&#65533;&#683;&#65533;&#1170;&#65533;#&#65533;<V&#65533; &#65533;&#65533;:J&#65533;&#65533;Mp&#65533;&#65533;&#65533;&#65533;k&#65533;&#65533;&#65533;[+u&#65533;^h&#65533;&#65533;&#65533;&#65533;2&#65533;&#65533;hnP&#65533;&#65533;7&#65533;&#65533;&#65533;G&#65533;&#65533;X&#65533;p&#65533;'&#65533;?&#65533;&#1136;&#65533;f&#65533;@&#65533;l&#65533;&#65533;(&#65533;&#65533;)&#65533;&#65533;Zx1&#65533;k&#65533;&#65533;
&#65533;g|&#65533;GZ?&#65533;&#65533;&#65533;@-&#65533;&#65533;?%&#65533;&#65533;&#65533;s&#65533;&#65533;&#65533;&#65533;&#65533;9hZ&#65533;&#65533;Vm&#65533;L6&#65533;&#65533;l~H&#65533;Z&#65533;&#65533;3iP&#65533;&#65533;&#65533;h&#65533;]S&#65533;&#65533;&#757;&#65533;^&#65533;&#65533;1&#1372;&#65533;&#65533;g&#65533;&#51885;&#65533;&#65533;U&#65533;H#&#65533;osw&#65533;u&#65533;&#65533;&#65533;&#65533;&#65533;&#65533;&#8975;w&#65533;-hx&#65533;&#65533;&#65533;h&#65533;A8&#65533;&#1285;7&#65533;&#65533;&#65533;:&#65533;&#1749;S;&#65533;y&#65533;F&#65533;&#65533;zL7&#65533;3&#65533;n&#65533;~&#65533;&#65533;&#65533;C&#18358;&#65533;&#65533;&#65533;ig]ny&#65533;>&#65533;&#65533;&#65533;p8&#65533;&#65533;&#65533;&#65533;&#65533;U&#65533;&#65533;B&#65533;#o{&#65533;""&#65533;{&#65533;&#65533;&#65533;&#65533;&#65533;&#65533;/&#65533;&#65533;&#65533;&#65533;v&#65533;&#65533;&#65533;&#65533;N&#42776;&#65533;&#65533;Z&#65533;&#65533;&#65533;&#65533;&#65533;o&#65533;&#65533;KR&#65533;b&#65533;&#65533;mf&#65533;&#65533;&#65533;&#65533;&&#65533;x&#65533;&#65533;&#65533;&#65533;&#65533;&#65533;&#65533;]&#65533;3&#65533;&#65533;&#65533;&&#65533;%PT!b  &#1395;&#65533;rn&#65533; &#65533;&#65533;.&#575;&#65533;&#65533;s&#65533;\&#65533;&#65533;&#1210;"&#65533;&#65533;0&#65533;&#65533;9d&#1105;n&#65533;[&#65533;&#65533;&#65533;&#65533;<&#65533;g&#65533;@&#65533;&#65533;&#65533;w&#65533;&#65533;&#65533;x=R!&#65533;@&#65533;&#65533;&#65533;p&#65533;P&#65533;&#65533;%&#65533;1{:B&#65533;&#65533;&#65533;&#65533;&#65533;L&#65533;`&#65533;T'9N.]'&#65533;Qy&#65533;t&#65533;U1O|R&#65533;s"&#65533;:&#65533;&#65533;&#65533;2"	8&#65533;&&#65533;&#65533;+nD&#65533;s&#65533;s&#65533;9&#65533;&#17288;L&#65533;&#65533;&#65533;&#65533;g&#65533;&#1026;&YH"&#65533;&#65533; w&#65533;&#65533;&#65533;Nz&#65533;g &#65533;PS&#65533;&#24012;0@;$	&#65533;&#65533;O&#65533;&#65533;CV&#65533;&#65533;GC&#65533;p&#65533;L4sI 6%&#65533;&#65533;&&#65533;d&#65533;$Znh!&#65533;1N&#65533;^B&#65533;)&#65533;&#65533;l&#724;H&#65533;8&#65533;&#65533;$&#65533;&#65533;X&#65533;nVe&#65533;y&#65533;&#946;&#65533;&#65533;o$*L%&#65533;&#65533;&#65533;&#65533;aR@/	<Gf&#65533;v&#1715;@'&#65533;&#65533;S#&#65533;&#913;h -e&#65533;g=&#65533;IP&#65533;&#65533; 4&#65533;&7'r&#65533;&#1127;!&#140;&#65533;D'&#65533;&#65533;&#65533;`:-&#65533;<5&#1102;z4&#65533;&#65533;P&#65533;&#65533;-j&#65533;F&#65533;K)Jh&#1174;&#65533;&#65533;&#65533;,&#65533;L&#65533;&#65533; Q&#65533; ) &#65533;$&#65533;&#65533;&#65533;&#65533;&#65533;@&#65533;_P&#65533;&#65533;S&#65533;&#65533; H*$s&#65533;C&#65533;&#65533;s&#65533;PM&#1221;P#kfaX&#65533;&#65533;&#65533;&#65533;&#1390;&#65533;&#65533;z&#65533;N&#65533;M&#65533;.4&#65533;h&#65533;M,D&#65533;`2&#65533;y&#65533;\&#65533;JW&#65533;z&#65533; &#65533;&#65533;&#65533;]&#65533;
&#65533;H&#65533;)L&#65533;`&#65533;&#65533;E ,&#65533;&#65533;&#566;X&#65533;:&#65533;&#65533;&#65533;&#65533;l]&#65533;Q&#65533;&#65533;&#65533;&#65533;U(xjd&#65533;&#65533;r&#65533;z&#65533;*&#65533;&#65533;&#65533;&#65533;&#65533;&#65533;}ljW&#65533;Z&#1350;&#65533;M&#65533;&#65533;9&#65533;&#65533;&#65533;&#65533;%&#65533;&#65533;&#65533;m&#65533;B&#65533;&#65533;E&#65533;J&#65533;&#65533;&#65533;$R'P&#65533;&#65533;&#65533;&#65533;&#65533;M&#65533;r&#65533;&#65533;&&#65533;L&#65533;&#65533;NJ&#65533;u&#178;&#65533;S&#65533;&#65533;&#65533;Ala&#65533;&#1618;,r*&#1536;x&#65533;&#65533;&#18071;7dk&#65533;x[&#65533;Y&#65533;Q&#65533;h&#65533;Jc&#65533;&#65533;&#65533;&#65533;&#65533;We&#65533;Ae+&#65533;nQ?&#65533;M&#65533;&#65533;:&#65533;&#65533;A&#65533;	k[&#1018;R7&#65533;h&#65533;}'&#65533;&#65533;#&#65533;&#65533;l&#65533;&#65533;%Dm&#65533;&#65533;&&#65533;&#65533;&#65533;&#65533;aT&#65533;&#65533;(&#65533;ba&#65533;&#65533;&#65533;C&#65533;&#65533;&#65533;&#65533;&#65533;kkD4Z&#65533;&#65533;&#65533;=&#65533;&#65533;&#65533;&#65533;x&#65533;&#65533;&#65533;tlE&#65533;&#65533;96P&#65533;&#65533;C&#65533;&#65533;&#65533;&#65533;%&#65533;&#65533;&#65533;R&#65533;&#65533;&#65533;&#65533;X&&#1557;&#65533;&#65533;t&#65533;&#65533;IV&#65533;&#65533;z&#65533;&#65533; &#65533;&#65533;&#65533;v&#65533;EeD~j&#65533;znq&#65533;&#65533;,$&#65533;Y<&#65533;d&#65533;f&#780;Q&#65533;&#65533;&#65533;&#65533;&#65533;&#65533;&#1988;gE3&#65533;&#65533;&#65533;Y&#65533;%&#65533;&#64282;&#65533;&#65533;m6*%&#65533;&#65533;JO&#65533;qe&#65533;&#65533;miF/Gsds&&#65533;&#65533;&#65533;h&#65533;&#65533;&#65533;8&#65533;l&#65533;&#65533;&#65533;B=&#65533;&#65533;&#1051;&#65533;&#1109;X&#65533;i|Z&#65533;>&#65533;&#65533;&#65533;&#65533;&#65533;&#65533;&#65533;r&#65533;&#65533;&#65533;&#65533;&#65533;&#65533;k&#65533;&#65533;:]&#65533;&#65533;$S&#65533;&#65533;&#65533;&#65533;L\ h&#65533;&#29418;&#1544;&#65533;&#65533;!&#65533;&#65533;&#65533;&#65533;&#894;&#65533;&#65533;&#65533;^&#65533;U&#65533;G}&#65533;&#65533;C&#65533;&#65533;(&#65533;&#65533;&#65533;&#65533;3&#65533;	6&#65533;m&#364;&#65533;)&#65533;&#65533;&#65533;&#65533;&#65533;&#65533;&#65533;&#65533;, &#65533;;1y. &#65533;&#65533;&#65533;_&#65533;&#65533;Jt&#65533;Xk&#65533;?&#65533;&#65533;x&#65533;TG&#65533;&#65533;&#65533;&#65533;&#65533;&#65533; l&#65533;,&#65533;Dw&#65533;&#65533;&#65533;&#65533;=&#65533;&#65533;&#65533;&#65533;O&#65533;&#65533;&#65533;i+&#65533;x8-&#65533;&#65533;&#557;x(&#65533;&#65533;&#65533;\&#65533;&#1381;oAN&#65533;&#65533;$&#874;&#1024;I[n&#65533;~&#65533;&#65533;.&#65533;93&#65533;m&#65533;&#65533;&#65533;&#65533;m&#65533;&#65533;gDT&#65533;&#65533;&#65533;&#65533;&#65533;&#65533;9D&#65533;@i5Er&#65533;c&#65533;T&#65533;&#65533;&#65533;&#65533;]&#65533;r/&#65533;&#65533;&#1146;&#65533;#&#65533;oX&#65533;?!4&#65533;K&#65533;&#65533;#Q]&#65533;\&#65533;&#65533;M&#65533;2GCP&#65533;J&#65533;B6.&#65533;Mf&#65533;.Q&#1629;&#65533;e&#65533;&#65533;&#65533;%&#65533;N%T$&#65533;&#65533;&#65533;Br&#65533;1C&#65533;-&#65533;&#65533;	&#65533;&#65533;;&#65533;&#65533;&#65533;ya&#65533;&#65533;`fq&#65533; &#65533;o0Q{;O&#65533;{&#65533;wo&#65533;&#65533;&#65533;h&#65533;&#65533;&#65533;_q ?[j&#65533;Vu&#65533;&#65533;&#65533;&#65533;&#1630;G&#65533;&#65533;&#65533;&#65533;&#65533;z#&#65533;N&#65533;&#65533;&#65533;&#65533;&#1952;&#65533;|^&#65533;&#65533;&#65533;_7&#65533;X&#65533;Q&#65533;*>&#65533;&#65533;&#65533;k&#65533;uAz9i&#65533;E+&#65533;$6&#65533;d&#65533;I&#799;m&#65533;H&#65533;N&#65533;J&#65533;&#65533;~&#359;	z&#519;t$c+&#65533;Tg}&#1414;&#65533;sz7W}&#65533;&#65533;z&#65533;G&#65533;)6&#65533;U&#65533;F!&#65533;l1&#65533;-&#65533;" &#65533;s&#609;&#65533;(fe&#65533;eVU&#65533;W	&&#65533;&#65533;&#65533;&#65533;&#65533;"&#65533;1&#65533;6][&#65533;;&#1539;]&#65533;+&#65533;&#65533;v&#65533;&#65533;&#65533;.(@{*x_&#65533;B,p[J&#65533;&#65533;JAf&#65533;&#65533;m2h/$&#65533;1V7T^&#65533;U`HTEuT.&#65533;[C&#65533;5&#65533;B}G&#65533;la&#65533;&#65533;&#65533;(:&#65533;s&#65533;b	&#65533;t4h\&#65533;D&#65533;&#1351;pYY&#65533;&#65533;&#65533;d&#65533;&#65533;9g&#65533;&#65533;!&#65533;&#65533;/~&#65533;e&#65533;&#65533;&#65533;L&#65533;-&#65533;8%&#65533;&#65533;wM&#65533;~/8p&#65533;&#65533;S&#65533;\o[~&#65533; &#65533;6l&#65533;$Xl&#65533;&#65533;&#65533;&#65533;X&#65533;&#65533;&#65533;&#65533;&#65533;&#65533;b:8*%&#65533;&#65533;&#65533;A&#65533;R!&#65533;^&#65533;69E\&#65533;5&#65533;&#65533;&#65533;\|&#65533; v(e&#65533;p&#65533;&#65533;!u&#65533;&#65533;&#65533;`Wz/Cg&#65533;G6&#65533;&#65533;AxX [&#65533;&#65533;:&#65533;&#65533;&#1025;&#65533;&#65533;o&#65533;w&#65533;[W&#65533;1&#65533;z7vMG-&#904;v&#65533;&#65533;&#65533;xN@s{G&#65533;&#65533;;&#65533;#&#65533;&#65533;&#65533;&#65533;l&#65533;p&#65533;&#65533;L5I
&#65533;&#65533;&#65533;$.&#65533;&#65533;P&#65533;&#65533;[xC&#65533;&#65533;J&#65533;7&#65533;&#65533;&#65533;FQ&#65533;`&#65533;&#65533;u&#65533;&#65533;P&#65533;!'
&#65533;OF&#65533;]&#65533;b!&&#65533;
&#1154;&#65533;r&#65533;&#65533;&#65533;AY&#65533;]&#65533;&#209;&#65533;&#65533;wxT3&#65533;&#65533;&#65533;NcE&#65533;"&#65533;2y&#65533;&#65533;6=m#g&#65533;?&#65533;y &#65533;t&#65533;wh&#65533;&#65533;,YjC&#65533;js(vJ&#65533;2&#65533;&#65533;0&#65533;]6'w&#65533;->%6&#65533;(&#65533;&#65533;O#Q&#65533;j&#65533;/v&#65533;G&#65533;&#65533;zS&#65533;&#65533;&#65533;)&#65533;&#65533;y&#65533;&#65533;NT%=fi&#65533;&#65533;&#65533;k&#65533;&#65533;&#65533;&#65533;#y&#65533;Bi-&#65533;Gt&#65533;&#65533;}&#65533;C&#65533;&#65533;&#65533;&#65533;&#65533;ID&#65533;&#65533;&#65533;&#65533;v1F&#65533;#x&#65533;`&#65533;&#65533; &#65533;&#65533;`y)&#65533;@X6p&#65533;&#65533;&#65533;&#65533;&#65533;V&#65533;xE&#65533;f9&#65533;K&#65533;&#65533;&#65533;WCx&#65533;\N&#65533;(&#65533;&#65533;&#65533;&#65533;C&#65533;YhYi!<&#65533;&#65533;z&#65533;&#65533;&#65533;f&#65533;BP&#65533;&#58579;&#65533;&#65533;a&#65533;&#65533;&#65533;&#65533;>Y&#65533;&#65533;&#65533;H<&#65533;&#65533;&#65533;&#13849;@&#65533;&#65533;&#65533;6@&#65533;a&#65533;&#65533;&#65533;&#65533;&#65533;&#65533;$&#65533;&#65533;&#65533;2&#65533;&#65533;&#65533;&#65533;6&#65533;&#65533;v &#1049;&#65533;&#65533;FJ&#65533;|&#64916;&#65533;P&#65533;&#65533;#&#65533;)z&#65533;&#65533;&#65533;&#65533;TQ&#65533;'y&#65533;bd9&#65533;4&#65533;G9q&#65533;&#65533;&#65533;W&#65533;&#65533;=&#34576;	&#65533;C&#65533;N@)SQ&#65533;I&#65533;$&#65533;.p&#65533;.
&#1032;&#65533;&#65533;$Ut4Q&#65533;a&#65533;&#65533;&&#65533;B&#65533;iaT 'c'&#65533;X&#65533;&#65533;(-&#65533;i&#65533;&#65533;wHc&#65533;&#65533;7.&#65533;! &#1625;.k&#65533;&#65533;&#65533;&#6275;&#1494;&#65533;=7&#65533;&#65533;&#65533;&#1610;&#65533;$i	rn&#65533;SD&#65533;&#65533;_&#65533;lOuo&#65533;&#65533;*"&#65533;{&#65533;?6&#65533;&#65533;"7&#65533;@&#65533;Obe&#65533;C&#65533;C&#65533;1=&#65533;V&#65533;&#65533;e&#65533;&#65533;&#65533;&#65533;Xih&#65533;h&#65533;Dm*&#65533;&#65533;&#65533;&#65533;&#65533;&#65533;$6&#65533;&#65533;&#65533;E&#65533;&#65533;2-&#65533;H&#65533;o1!&#65533;&#65533;&#65533;v&#675;&#65533;4&Rv&#65533;9&#65533;&#65533;xg&#65533;&#65533;54.)*&#65533;snn&#65533;2&#65533;&#65533;&#65533;}&#65533;O&#65533;z&#65533;&#65533;&#65533;&#65533;Z&#65533;"'&#65533;@9hgv&#65533;R&#65533;&#65533;+l&#65533;l2&#65533;F&#65533;i&&#65533;Z&#65533;t&#65533;&#65533;w&#65533;&#65533;&#65533;&#286;6J&#65533;&#65533;&#65533;p+&#65533;&#65533;'"p&#65533;zX&5&#65533;jX&#65533;&#65533;&#65533;	&#65533;
&#65533;&#65533;G&#65533;&#65533;:"&#65533;&#65533;&#65533;&#65533;&#1882;&#65533;&#65533;&#1566;&#65533;&#65533;&#65533;&#65533;&#65533;M2&#65533;&#65533;WF&#65533;&#65533; &#65533;I&#65533;!&#65533;#&#65533;&#65533;l&#1722;&#65533;&#65533;9&#65533;&#65533;$L&#65533;&#65533;&#65533;&#1389;Oq&#65533;&#65533;&#588;&#65533;FZjwjj&#65533;&#65533;Y&#65533;&#65533;&#65533;#v&#65533;k&#65533;&#65533;&#65533;&#65533;&#65533;&#65533;G t!&#65533; &#65533;&#65533;{&#65533;Ky&#65533;F00&#65533;9&#2416;&#65533;&#1193;cu(l&#65533;	&#65533;Zr&#65533;<X&#65533;d&#65533;&#65533;&#65533;&#65533;&#65533; &#65533;8&#65533;&#65533;zF&#65533;>&#65533;I"h&#65533;%&#65533;&#65533;:5j&#65533;&#65533;b&#65533;&#65533;&#65533;&#65533;&#65533;&#65533;	&#662;!&#65533;&#65533;&#65533;x&#150;&#65533;&#65533;=FB&#65533;&#65533;5&#65533;x&#65533;&RyC[&#65533;	&#1321;&#65533;&#65533;G@	`&#65533;.&#65533;V2&#65533;&#65533;vX{&#65533;&#65533;!&#65533;g&#65533;dz%&#65533;&#65533;g&#65533;#&#65533;&#65533;n&#65533;5&#65533;X&#65533;`&#65533;&#65533;&#65533;	&#65533;&#65533;F:>G`&#65533;!&#65533;&#65533;7&#65533;&#65533;j&#65533;8rZ&#65533;&#65533;&#65533;{K1v;:)&#65533; {&#65533;N&#65533;&#65533;@&#65533;&#65533;1wd&#65533;&#65533;&#65533;r[&#65533;4&#65533;&#65533;Z!0&#65533;1&#65533; &#65533;&#65533;G72&#65533;N&#65533;&#65533;"&#65533;*&#65533;&#65533;5&#65533;&#65533;v+;&#65533;&#65533;&#65533;&#65533;&#1707;&#65533;&#65533;&#65533;{&#65533;&#65533;&#679;F&#65533;&#65533;sK&#65533;&#65533;&#65533;,&#65533;&#65533;&#65533;&#65533;&#65533;{&#65533;&#65533;^&#65533;&#65533;&#1738;&#65533;~&#65533;&#1580;&#65533;Rk9
ovPn&#65533;
j&#65533;jN&#65533;k0kd&#65533;&#65533;&#65533;)i&#65533;+.&#1720;0 &#65533;&#65533;{&#65533;&#65533;:&#65533;m3&#65533;&#65533;&#65533;&#65533;n&#65533;H
Q
&#65533;@	&#65533;&#65533;!n&#65533;v&#65533;&#65533;2,&#65533;]	&&#65533;e?&#65533;&#65533;&#65533;k&#65533;&#65533;&#65533;Y&#65533;&#65533;mF&#65533; ,&#65533;%9&#65533;-&#65533;&#65533;&#65533;&#65533;I')&#65533;&#65533;&#65533;a&#65533;
&#65533;&#65533;&#65533;}&#65533;W&#65533;&#65533;%a &#65533;&#65533;&#65533;k&#65533;&#65533;v&#65533;q&#65533;&#65533;7&#65533;i&#65533;q&#65533;&#65533;5E&#65533;&#65533;BCSy]&#65533;&#65533;v&#65533;&#65533;&#65533;p	x&#65533;op&#65533;&#65533;/&#65533;&#65533;[ `&#65533;&#65533;&#65533;&#65533;&#65533;R&#65533;W&#65533;&#65533;&#65533; &#65533;z&#65533;I&#65533;zP!Q&#65533;M@J$&#65533;&#65533;>&#65533;&#65533;``&#65533;!s&#65533;vUM&#65533;4|p	&#65533;a&#210;&#65533;&#65533;k&#65533;&#65533;	&#65533;h&#65533;o&#65533;$&#65533;&#65533;&#480;&#65533;R &#65533;&#65533;S@u&#65533;&#65533;"&#65533;&#65533;h&#65533;?&#65533;&#65533;&#65533;2,;,|&#65533;&#65533;_,L&#65533;`&#65533;&#252;&#65533;f&#65533;&#65533;&#65533;+i8&#65533;85{&#65533;&#65533;&#51167;&#65533;O<&#640;"UpQ&#65533;b&#65533;l&#65533;0&#65533;&#65533;h&#65533;&#1724;&#857;&#65533;bGi&#65533;L&#735;&#65533;&#65533;&#65533;T&#65533;&#65533;&#65533;&#65533;#9u&#65533;&#65533;&#65533;&#65533;+&#65533;&#65533;&#65533;&#65533;&#65533;l!&#65533;|&#65533;2&#65533;|)&#65533;R&#749;&#397;&#65533;?&#65533;	&#65533;;&#315;5&#65533;&#65533;&#65533;&#65533;&#65533;ko&#65533;&&#65533;&#65533;	&#65533;&#65533;ac&#65533;&#65533;&#493;&#65533;)&#65533;z!m&#398;P!&#65533;`17&#65533;mb&#65533;m!&#65533;&#65533;t&#65533;N&#65533;
&#65533;&#65533;&#65533;&#65533;&#65533;<&#65533;&#65533;&#65533;&#65533;&#65533;,bpS=j'&#65533;!&#65533;p&#65533;&#65533;	&#65533;c0&#65533;h&#65533;K&#65533;p&#65533;&#65533;mp*&#65533;Y6])&#65533;!
&#65533;.&#65533;&|&#65533;&#521;&#65533;&#65533;@&#65533;/B&#65533;i&#65533;n0&#65533;&#65533;jh`&#65533;&#65533;&#65533;&#65533;q,.&#65533;TFuT&#65533;U&#65533;&#65533;&#65533;O&#65533;)&#65533;&#65533;&#65533;&#65533;|Aw]|&#65533;&#65533;g&#65533;?<&#65533;?&#65533;&#65533;4&#65533;&#65533;u&#65533;5&#65533;&#65533;m&#65533;m)u}&#65533;&#65533;W&#65533;&#65533;&#65533;yM:&#65533;&#65533;&#65533;&#65533;&#65533;&#65533;_&#1538;&#65533;4&#65533;&#1428;E&#65533;&#65533;^g&#65533;&#65533;Sr[p&#65533;f (`&#749;&#65533;&#1491;!&#65533;&#65533;&#1658;k&#65533;&#65533;-5&#65533;&#65533;Q&#65533;M%&#65533;&#65533;&#1772;&#65533;&#65533;&#65533;&#65533;&#65533;&#65533;i&#65533;&#65533;Y&#65533;@&#65533;&#65533;&#188;ui&#65533;&#65533;&#65533;&#1747;B&#65533;&#65533;&#65533;&#65533;VA|&#65533;!`-&#65533;&#65533;&#65533;	%"&#65533;=&#65533;&#65533;&#65533;}&#65533;&#65533;&#65533;J&#65533;&#65533;#]]b&#65533;p&#65533;&&#65533;|&#65533;&#65533;&#65533;(RS&#65533;O}%&#65533;&#65533;&#65533;&#65533;&#65533;%3&#65533;&#65533;]&#2000;&#65533;&#65533;$&#65533;&#65533;&#65533;&#65533;XD&#65533;&#909;&#65533;Ipp&#65533;&#65533; 1&#65533;&#1679;\&#2037;}"=&#65533;!&#65533;	&#65533;{&#65533;&#65533;h&#65533;&#65533;=&#65533;1&#65533;V&#65533;&#65533;r&#65533;,&#65533;"&#65533;"&#65533;&#1818;&#65533;&#65533;&#65533;&#65533;K&#1856;&#65533;&#65533;j&#65533;&#65533;&#65533;&#65533;
&#65533;Zp i@&#65533;&#65533;&#65533;0RBm&#65533;&#65533;A&#65533;-&#65533;<&#65533;/,N&#65533;N&#65533;F&#65533;&#65533;2&#65533;Gb&#65533;6=&#65533;&#65533;;&#65533;&#65533;&#65533;*&#65533;R&#65533;N&#65533;!&#1581;!&#65533;&#65533;&#65533;k&#65533;
&#65533;&#65533;&#65533;&#65533;&#65533;&#65533;B&#65533;u&#65533;!|&#65533;
&#65533;1&#65533;&#65533;!&#65533;&#65533;&#65533;&#65533;&#65533;&#65533;[&#65533;M*&#65533;&#65533;!&#65533;C]&#65533;U&#65533;&#65533;
&#65533;sr>t&#65533;rw&#65533;&#65533;&#65533;)M&#65533;2
&#65533;.&#65533;&#65533;q&#65533;A&#65533;$NS&#65533;&#65533;&#65533;#&#1941;&#65533;&#65533;&#65533;@ 	&#65533;&#65533;r=&#65533;r&#65533;&#65533;&#1711;p&#65533;~&#48766;	&#65533;&#65533;&#65533;n!}p&#65533;&#65533;&#65533;&#65533;&#65533;S]&#65533;`Nk&#65533;GM&#938;&#65533;>o&#65533;.7&#65533;+&#65533;@&#65533;n!&#65533;~&#65533;&#65533;
&#65533;&#65533;&#65533;&#65533; W]&#65533;&#65533;&#65533;&#65533;*&#65533;#&#65533;&#65533;&#65533;3&#65533;&#65533;&#65533;&#65533;&#65533;nsR&#65533;&#65533;&#65533;&#48429;&#65533;&#65533;&#65533;&#65533;&#65533;&#65533;&#65533;&#65533;&#65533;&#65533;XD&#65533;~&#65533;i&#65533;&#65533;1&#65533;i>@&#65533;&#65533;&#65533;)&#65533;&#65533;&#65533;&#65533;&#65533;&#65533;$&#65533;!&#65533;&#65533;&#65533;&#65533;&#65533;&#65533;&#65533;&#65533;+&#65533;&#65533;&#65533;&#65533;&#65533;_)&#65533;P&#65533;&#65533;&#65533;&#65533;&#65533;&#65533;&#65533;&#65533;N"&#65533;qC-&#65533;&#65533;]&#65533;3&#65533;&#65533;g=&#65533;b&#65533;&#65533;&#65533;<&#65533;&#65533;{&#65533;&#65533;&#65533;&#65533;,&#65533;&#65533;&#65533;!&#65533;&#65533;9{-&#65533;&#65533;&#65533;&#65533;&#65533;&#65533;&#65533;8_&#65533;:T&#65533;&#65533;&#65533;]&#65533;Qr3_&#65533; &#65533;&#65533;>&#65533;u^&#65533;'{m&#65533;*B&#65533;+p&#65533;&#65533;__'&#65533;-&#65533;&#65533;N&#65533;T&#65533;#B&#65533;x?
#b&#65533;&#65533;@&#65533;&#65533;&#65533;&#65533;&#65533;z&#65533;J&#65533;6&#65533;(&#65533;C&#65533;&#65533;&#65533;&#65533;"&#65533;P
E&#65533;&#65533;,&#65533;&#65533;D&#65533;&#65533;-"&#65533;&#65533;D&#65533;M\&#65533;i&#65533;&#65533;O>&#65533;&#65533;Xp&#65533;&#65533;M3&#65533;&#65533;&#65533;C&#65533;&#65533;&#65533;&#65533;&#65533;&#65533;H&#65533;o?A_&#65533;&#65533;o&#65533;6&#65533;&#65533;?>&#65533;&#65533;P&#65533;&#65533;&#65533;&#65533;&#65533;&#65533;&#65533;&#65533;&#65533;4&#65533;<&#65533;&#65533;&#65533;&#543;&#65533;&#703;&#65533;&#65533;&#65533;&#65533;&#65533;&#65533;&#65533;&#65533;&#65533;&#65533;?&#65533;&#65533;_&#65533;&#65533;&#65533;&#1567;&#65533;&#1727;&#65533;&#65533;&#65533;&#65533;&#65533;&#65533;&#65533;&#65533;&#65533;&#65533;&#65533;?&#65533;&#65533;_&#65533;&#65533;&#65533;&#65533;&#65533;&#65533;&#65533;&#65533;&#65533;&#65533;&#65533;&#65533;&#65533;&#65533;&#65533;oK&#65533;_&#65533;&#65533;&#65533;&#65533;&#65533;&#65533;C&#65533;&#65533;&#65533;&#65533;	$8&#65533;`&#65533;&#65533;	"\&#560;&#65533;C&#65533;ItH&#65533;&#65533;E&#65533;3n&#18993;&#65533;G&#65533;C&#65533;$)&#65533;&#65533;I&#65533;)Q&#65533;d&#65533;&#65533;K&#65533;1'&#676;YS&#65533;M&#65533;9q&#65533;&#65533;&#65533;&#65533;g&#991;A&#65533;%:&#1225;&#65533;&#65533;I&#65533;.e&#65533;&#65533;S&#65533;O&#65533;F&#65533;Z&#65533;&#65533;U&#65533;Y&#65533;n&#65533;&#65533;&#1387;V&#65533;&#65533;&#270;%[&#65533;l &#65533;i&#1390;=&#1750;&#65533;[&#65533;q&#65533;&#917;[&#65533;n!&#65533;c&#65533;&#65533;&#65533;&#65533;&#65533;]&#65533;vL&#65533;&#65533;a&#200;'^&#824;&#65533;&#65533;&#465;!K&#65533;<&#65533;r&#65533;^&#65533;5o&#26408;&#65533;&#990;C&#65533;&]&#65533;&#65533;i&#1314;A&#65533;V&#65533;&#65533;5k&#1581;c&#65533;&#65533;-&#65533;v&#65533;m&#1800;t&#65533;&#65533;&#65533;&#65533;&#65533;o&#3909;'^<&#65533;q&#65533;&#533;'_&#956;&#65533;e&#65533;&#1121;O&#65533;^&#65533;&#65533;u&#65533;&#1461;o&#65533;n&#65533;&#65533;w&#65533;&#65533;&#65533;g&#65533;^&#65533;&#65533;y&#65533;&#65533;&#1391;g&#65533;&#65533;&#65533;{&#65533;&#65533;&#65533;&#999;_&#65533;&#65533;}&#65533;&#65533;&#65533;&#65533;&#65533;o&#65533;&#65533; p@4&#65533;@&#65533;TpAt&#65533;A#&#65533;pB
}&#65533;&#65533;B3&#65533;pC;&#65533;&#65533;CCq&#65533;?J4&#65533;7S<qE[d&#65533;Ec&#65533;qFi&#65533;&#65533;&#65533;q&#65533;Q&#65533;{&#65533;&#65533;&#65533;&#65533;R&#65533;!&#65533;,&#65533;H#&#65533;T2&#65533;%&#65533;d&#65533;I(&#65533;&#65533;rJ*&#65533;&#65533;&#65533;J,&#65533;&#65533;rK.&#65533;&#65533;&#65533;K0&#65533;&#65533;eL2&#65533;4&#65533;LE&#65533;TsM6&#65533;t&#65533;M8&#2004;3N:&#32051;&#65533;;&#65533;&#65533;3&#65533;=&#65533;&#65533;&#65533;&#65533;?T&#65533;A	-&#65533;&#65533;CE\T&#65533;Ee&#65533;QG&#65533;oR&#65533;J&#65533;&#65533;RL3-&#65533;RJ5&#65533;&#65533;RN'&#65533;&#65533;&#65533;P&#65533;&#65533;&#65533;R&#65533;;U&#65533;T+]&#65533;V&#65533;{&#65533;X&#65533;&#65533;&#65533;Zo&#65533;&#65533;V[u&#65533;U&#65533;Ms&#65533;U&#65533;[6V`&#65533;-&#65533;&#65533;Y&#65533;m&#65533;&#65533;Wyu"  !&#65533; U ,0 ` a&#65533;  &#65533; &#65533;H&#65533;&#65533;&#65533;&#65533;*\&#560;&#65533;&#199;#J&#65533;&#65533;&#1029;H2R&#65533;&#561;&#65533;&#463; C&#65533;I&#65533;&#65533;&#595;(S&#65533;\&#626;eC$,&#65533;&#36006;&#859;8s&#65533;&#65533;&#627;&#65533;&#991;@&#65533;L&#65533;  &#65533;4g]&#692;&#65533;&#1255;P&#65533;J&#65533;&#657;h H&#65533;UJ&#65533;&#65533;&#1519;`&#202;&#65533;u&#65533;6IJ&#65533;&#65533;&#1783;p&#65533;&#669;+0YK&#65533;&#65533;&#2047;&#65533;y7@&#65533;?+^&#824;&#65533;&#65533;&#65533;]&#65533;&#65533;&#65533;&#65533;&#728;3k>&#65533;A&#1972;D&#65533;p&#65533;L&#65533;&#65533;&#65533;&#1242;Ux&#939;@&#65533;&#1520;c&#726;[&#65533;&#65533;d&#65533; &#65533;&#65533;&#65533;&#891;&#65533;&#65533;&#65533;9&#65533;%&#65533;&#65533;n&#65533;&#531;+_&#65533;&#65533;&#65533;&#65533;&#65533;?0&#65533;N&#65533;&#65533;&#65533;&#65533;0
`&#65533;&#65533;`&#65533;&#65533;&#65533;&#203;&#65533;O&#65533;&#65533;&#65533;&#65533;&#65533;&#1259;_&#1022;&#65533;&#65533;&#65533;&#65533;&#65533;&#735;O&#65533;&#65533;&#65533;&#65533;&#65533;&#65533;&#65533;&#65533;&#1023;&#65533;&#65533;&#65533;&#65533;5&#65533;^B&#65533;g&#65533;&#65533;&&#65533;&#65533;&#65533;6&#65533;&#65533;&#65533;F(&#65533;{E&#65533;a7&#65533;v&#65533;&#65533; &#65533;(&#65533;&#65533;&#65533;h$u&#65533;q6xG&#65533;0&#65533;(&#65533;4&#65533;X&#65533;J+x6&#65533;t&#65533;&#65533;&#65533;&#65533;^}g&#65533;&~&#65533; &#65533;H$&#65533;E&#65533;&#65533;P&#65533;&#65533;&#65533;w7&#65533;X&#65533;X.$t&#65533;&#65533;d&#65533;Q&#65533;)&#65533;&#65533;p&#65533;	'`&#65533;&#65533;&#65533;*&#1328;$&#65533;	h&#65533;aC~I&#65533;x&#65533;IS*&#65533;&#65533;&#65533;kg&#65533;r^U&#65533;L6&&#65533;&#34956;6&#65533;(&#65533;D&#65533;&#65533;&#65533;&#65533;"&#65533;y&#65533;dp&#65533;	Y&#1573;
{mU&#291;&#65533;&#65533;j&#43624;&#65533;&#65533;^F9LJ&#65533;&#65533;&#65533;~&#65533;&#65533;&#65533;}&#65533;]&#65533;%&#65533;&#43964;&#65533;&#65533;&#65533;&#1705;P!&#65533;@B&#65533;&#65533;&#65533;k&#65533;&#65533;zPm&#65533;&#65533;&#210;&#65533;Vk&#65533;&#65533;&#65533;f+&#65533;&#65533;&#65533;z,&#65533;i&#65533;wi7&#65533;&#65533;A &#65533;e	&#65533;&#65533;&#65533;&#65533;&#65533;[l&#65533;&#65533;&&#65533;&#65533;&#65533;&#65533;ZPxe&#65533; &#65533;&#65533;+&#65533;&#65533;&#65533;&#65533;&#65533;&#65533;&#65533;~{&&#65533;&#65533;&#65533;&#65533;&#65533;@&#65533;F&#65533;&#65533;mW&#65533;p.&#65533;g&#65533;	+l&#65533;&#65533;&#65533;&#742;&#65533;lE&#65533;)&#65533;&#65533;t&#65533;&#65533;,&#65533;&#65533;&#65533;!&#65533;&#65533;*&#65533;!&#65533;,+Vzd&#65533;&#65533;&#65533;&#65533;@-t&#65533;LJ&#65533;0&#65533; g&#65533;L7&#65533;&#219;&#65533;`&#65533;&#65533;0&#65533;&#65533;Xg&#65533;&#65533;&#65533;&#65533;&#65533;&#65533;0&#65533;G/&#65533;&#65533;&#65533;M&#65533;*E[R&#65533;&#65533;l&#65533;&#65533;&#65533;&#1780;uv&#65533;d&#65533;&#65533;&#65533;&#65533;m7gO_&#65533;&#65533;&#1984;&#65533;T&#65533;w3&#65533;]&#65533;&#65533;f_&#65533;&#65533;&#65533;I&#65533;&#65533;&#65533;CeC&#65533;&#65533;&#1244;&#65533;z&#65533;&#65533;&#1079;D(@&#65533;&#65533;&#65533;.&#65533;&#65533;W&#65533;&#65533;&#1544;&#65533;>.R&#65533;&#65533;&#138;s&#65533;&#65533;&#65533;&#65533;&#65533;u&#1574;&#1739;&#65533;&#65533;d&#65533;&#65533;mCG&#65533;m&#65533;$&#65533;n&#65533;&#65533;&#65533;`p&#65533;'{9&#65533;e;&#65533;{&#65533;D&#65533;6&#65533;&#65533;g&#65533;'&#65533;&#65533;&#65533;&#65533;&#65533;&#65533;&#65533;{&#65533;=k&#65533;&#65533;&#65533;&#65533;&#65533;&#65533;&#65533;&#65533;&#65533;&#65533;>&#65533;&#65533;&#65533;:&#65533;&#65533;&#65533;&#65533;&#65533;&#65533;&#65533;&#65533;7?&#65533;&#65533;&#65533;&#65533;k(&#65533;&#65533;He&#65533;&#1759;#&#65533;1&#65533;&#65533;&#65533;&#65533;&#65533;&#65533;&#65533;)hQMT+[&#65533;&#1599;&#65533;9&#65533;p &#65533;&#58867;&#65533;m&#65533;&#65533;&#65533;(&#65533;&#65533;eP"f&#65533;L&#65533;&#65533;&#65533;f&#65533;cay&#65533;&#65533;&#65533;	g2&#65533;&#65533;&#65533;&#65533;F&#65533;"k&#65533;&#737;#h7&#65533;&#65533;&#65533;&#65533;n&#65533;H&#65533;*Z&#65533;W&&#65533;&#65533;|&#65533;&#65533;&#65533;&#65533;	*&#65533;e&#65533;Zt&#65533;+&#65533;&#65533;hL&#65533;&#65533;&#65533;A&#65533;1&#65533;l&#65533;&#65533;&#65533;&#65533;&#65533;:&#65533;&#65533;0"&#65533;
&#65533;W&#65533;Wu1_&#65533;S&#65533;r>&#65533;&#65533;<d<H(XF<:&#65533;D&#65533;
&#65533;&#65533;&#65533;.KuZ&#65533; &#65533; &#65533;0	&#65533;K"Y&#65533;&#65533;&#65533;]L&#65533;&#65533;*W)&#65533;5&#65533;Ov|&#65533;+q`&#65533;&#1056;J&#65533;&#65533;&#65533;.mY&#65533;+&#65533;&#65533;Y(&#65533;&#65533;g&#65533;&#65533;&#65533;tar_&#65533;L&#65533;2&#65533;Jm&#65533;x&#1322;&#65533;/w+AS'&#65533;	&#9686;&#65533;&#65533;n&#65533;&#65533;IB&#65533;y&#65533;&#65533;&#65533;'i&#65533;&#65533;&#65533;&#65533;&#65533;v&#65533;H&#65533;\&#65533;y&#65533;&#65533;&#65533;&#65533;&#65533;&#65533;E&#65533;&#65533;&#65533;&#65533;&#65533;~&#65533;&#65533;C6O&#65533;VD&#798;&#65533;-&#65533;&#65533;&#65533;?&#65533;PT<$&#65533;`L&#65533;&#65533;&#65533;&#17620;&#884;&#65533;F	&#65533;&#65533;Pt&#65533; &#65533;Ha&#65533;v&#845;&#65533;Tt&#65533;&#65533;&#65533;&ub&#65533;&#65533;&#65533;&#65533;&#65533;0&#65533;&#65533;yN&#65533;&#65533;'!;3&#65533;C&#1246;b&#65533;&#65533;&#65533;|&#65533;&#65533;Q&#576;&#65533;,*O}&#65533;&#65533;0&#65533;- H@&#65533;&#243;&#65533;Zn6(>&#65533;C<P^&#65533;&#65533;&#704;x&#65533;593I&#65533;oBd$Ib&#65533;3}.&#65533;p&#65533;Qy&#65533;:&#65533;lF@ A
>Y&#1230;x2&#65533;&#65533;u&#65533;&#291;!&#65533;&#65533;drb&#65533;&#65533;&L&#65533;&#65533;#-&#65533;>5V&#1431;&#65533;x&#52353;"&#1445;9-&#65533;&#65533;A&#65533;]S&#65533;&#65533;&#65533;_&#65533;R&#65533;t`K&#65533;&#65533;&#65533;&#65533;E&#65533;f@&#65533;&#65533;&#65533;&#65533;&#65533;)&#65533;@jY&#65533;7&#65533;&#65533;}&#65533;@N0&#1365;.	ZI}+&#65533;&#65533;j&#65533;&#65533;&#1875; &#65533;-&#65533;Z&#1546;&#65533;*&#65533;&#1756;<&#65533;&#65533;&#1994;v&#65533;&#65533;u&#65533;&#65533;&#65533;&#65533;&#65533;e&#65533;&#65533;k;x&#65533;&#65533;&#65533;j&#65533;&#65533;t&#65533;6[&#65533;U&#65533;&#65533;1&#65533;8&#65533;[&#65533;&#24955;&#65533;U&#65533;&#65533;,&#1026;&#65533;&#65533;&#65533;I2&#65533;&#65533;&#65533;&#65533;&#65533;)x&#65533;&#65533;3/n&#65533;&#65533;&#65533;,&#608;&#65533;&#65533;&#880;&#65533;`&#973;&#65533;&#65533;&#65533;&#65533;Lr&#65533;J&#65533;&#65533;Jn.T.&#65533;&#65533;T&#65533;.&#65533;k&#65533;JjBf&#65533;&#65533;&#65533;&#65533;&#1535; &#65533;&#65533;&#272;&#65533;
&#65533;&#65533;&#65533;&#65533;e&#65533;&#65533;&#65533;&#65533;F7&#65533;/+M2&#65533;&#65533;p&#65533;&#65533;&#65533;&#65533;UXA&#65533;vp&#65533;-i&#65533;9&#65533;&#65533;&#65533;&#65533;Y&#65533;4/&#65533;&#65533;&#65533;rK&#65533;&#65533; &T&#65533;h&U&#1114;&#65533;&#65533;&#65533;LZ5j	&&#65533;[cY]&#65533;&#65533;9l&#65533;Bt&#65533;5&#65533;&#65533;&#65533;&&#65533;G	:&#65533;&#65533;iN4&#65533;P&#65533;&#65533;	Y/&#65533;^&#65533;x&#65533;&#65533;D&#65533;w&#436;o&#65533;&#65533;&#65533;R&#65533;}&#65533;3s&#65533;6C&#65533;&#1012;&#65533;T&#65533;&#65533;Gt]6c&#65533;U&#65533;&#65533;&#65533;3x&#65533;&#825;v&#65533;2k&#1596;&#65533;z&#65533;G&#65533;`&#65533;&#65533;&#65533;S&#508;&#65533;&#65533;a&#65533;&#65533;c&#65533;&#65533;&#65533;&#65533;&#65533;r&#65533;&#62232;'&#65533;~9d"F&#65533;mlx!{Nd&#65533;&#65533;#&#65533;&#65533;&#65533;Js&#65533;+&#65533;s&#65533; Unr&#65533; #\&#65533;&#65533;&#65533;cOw&#65533;I&#65533;C&#65533;&#65533;&#65533;K&#65533;f&#65533;&#65533;T&#65533;&#65533; 9&#65533;Q&#65533;c&#65533;F&#65533;&#65533;&#65533;&#65533;b&#65533;{6&#65533;&#65533;&#65533;&#65533;8n&#65533;.&#65533;H&#65533;ix#&#65533;h&#65533;&#65533;&#65533;&#65533;	&#65533;&#65533;&#65533;&#65533;F&#65533;$&#65533;&#65533;&#1163;e&#65533;&#65533;&#65533;&#65533;8g&#65533;8&#65533;&#65533;&#65533;&#336;g&#65533;&#65533;^&#65533;&#65533;T2&#65533;&#65533;&#65533;V&#65533;&#65533;&#65533;&#65533;&#65533;&#65533;&#65533;&#65533;&#65533;D&#65533;&#65533;fn:&#65533;&#65533;&#65533;$&#65533;&#935;&#65533;BN&#65533;&#65533;&#65533;{~j2&#63713;Lz&#65533;^9&#65533;&#65533;&#65533;&#65533;&#65533;&#65533;&#65533;o&#65533;&#65533;=&#65533;M&#65533;&#65533;f5N&#65533;n&#65533;[&#65533;&#65533;d&#65533;&#65533;&#65533;%eD&#65533;&#65533;&#65533;&#65533;&#65533;`&#65533;dh&#65533;r&#65533;Dxu@M&#65533;%&#65533;]&#65533;&#65533;&#65533;&#65533;&#1907;&#65533;&#65533;v&#65533;&#65533;&#65533;F&#65533;j&#65533;&#65533;&#65533;h|:8&#539;k&#65533;~&#65533;&#65533;&#1555;O&#65533;&&#65533;&#65533;&#65533;+;&#65533;!Z&#65533;&#65533;.&#65533;&#65533;&#65533;&#65533;&#65533;(j&#65533;&#65533;/&#65533;&#65533;&#65533;&#65533;&#65533;&#65533;B&#30885;R&#65533;&#65533;~&#65533;xq+r&#65533;=&#65533;&#65533;&#65533;^&#65533;A\V&#65533;&#65533;&#65533;[_&#65533;lqo{&#65533;&#65533;&#65533;_>&#65533;&#65533;&#65533;&#65533;q&#65533;E&#65533;&#65533;&#65533;&#65533;&#65533;u&#65533;&#65533;o&#65533;;&#65533;;&#65533;9&#65533;&#65533;2&#65533;}&#65533;y&#65533;4)&#65533;&#65533;&#61746;c&#65533;&#65533; &#997;3&#65533;&#65533;Qm&#65533;&#65533;&#65533;A&#65533;72&#65533;|&#65533;b&#65533;1F/&#65533;(&#65533;gYWb&#65533;&#65533;t&#65533;&#65533;4&#65533;&#65533;f\&#65533;&#65533;7DU0|&#65533;&#65533;C&#548;(J&#65533;Mg3k&#65533;qbH3!eD&#65533;&#65533;V+?&#65533;2t&&#65533;fLbv7&#65533;2&#65533;&#65533;&#65533;&#65533;6*8&#65533;j
&#65533;M&#65533;&#65533;R&#65533;&#65533;0&#513;V(4&#65533;{H(uK&#65533;d&#65533;29h&#65533;R&#65533;&#65533;^&#65533;D&#65533;si&#65533;"f&#65533;&#1088;&#65533;&#65533;w&#65533;&#65533;"]&#65533;d&#65533;t&#65533;&#65533;W,&#65533;.TC Re{&#65533;&#65533;([&#65533;&#65533;&#65533;&#65533;f&#65533;5&#65533;x"&#65533;}q&#65533;FaqT&#65533;&#65533;56&#65533;f/&#65533;'0 ReQ&#65533;]&#65533;&#65533;&#65533;}&#65533;&#65533;|$@8&#65533;>(&#65533;e5&#65533;&#65533;J&#65533;&#65533;m&#65533;z&#65533;"2(&#65533;l&#65533;Q&#1482;&#65533;'&#65533;&#65533;YngW%PaC&#65533;oU&#65533;q}&#65533;w&#65533;HA&#65533;&#65533;&#65533;&#65533;bW)&#65533;VOC&#65533;&#65533;(g&#65533;CS1&#65533;[&#65533;n&#65533;8&#65533;&#65533;&#65533;x&#65533;aQ&#65533;YXv&#65533;x&#65533;&#65533;C&#65533;&#65533;no&#65533;&#65533;5'&#65533;&#1765;&#65533;&#65533;b#Fe?&#65533;B&#65533;]&#65533;a&#65533;\&#65533;W&#65533;&#65533;&#65533;&#518;Fv&#65533;&#65533;vO&#65533;&#65533;&#65533;l&#65533;"&#65533;&#65533;&#519;Y2E@W&#65533;&#65533;*&#65533;/.&#65533;&#65533;&#65533;n&#65533;x&#65533;&#65533; &#149;&#65533;&#65533;vKAK&#65533;D&#65533;&#65533;x&#65533;&ju&#65533;2Y&#65533;&#65533;5	I&#65533;!&#65533;&#65533;B|&#181;&#65533;b&#65533;[C&#65533;~IQ &#65533;8&#65533;i;&#65533; w&#65533;&#65533;&#65533;&#65533;&#65533;K&#65533;A&#65533;M&#65533;EeB&#65533;`7x&#65533;&#65533;t&#65533;&#65533;&#65533;@&#65533;k&#65533;SO&#65533;&#65533;)&#65533;%&#65533;HqfIR&#65533;r&&#1169;&#1960;kW&#65533;&#65533;E&#65533;hS&#65533;Q^&#65533;&#65533;&#65533;j8&#65533;{'&#65533;iy&#65533;X&#65533;&#65533;?(w&#65533;&#65533;&#65533;!8 \Y&T&#65533;&#65533;&#65533;&#65533;]&#65533;e&#65533;i1&#65533;q&#65533;v&#1495;x4v&#65533;lFx=&#65533;8`&#65533;/&#65533;9&#65533;:V&#65533;&#65533;cp&#65533;rYgW&#65533;a&#65533;&#65533;&#65533;&#65533;&#5754;&#65533;&#65533;I!&#65533;&#65533;Z&#65533;U7&#65533;{B&#65533;&#65533;&#65533;d&#65533;&#594;U&#65533;L&#65533;fi&#65533;&#65533;ad&#65533;0&#65533;9&#65533; &#65533;&#65533;&#65533;&#65533;% &#65533;Y7VR&#65533;&#603;H&#65533;b_&#65533;G$&#65533;a&#65533;+&#65533;n&#65533;&#65533;n&#65533;(K&#65533;&#1630;&#65533;'&#65533;meG5&#65533;)>z&#65533;&#65533;4&#65533;&#65533;&#65533;db &#65533;I8&#65533;&#65533;Y&#65533;&#65533;&#65533;&#65533; &#65533;Y&#65533;&#65533;h,^&#65533;&#65533;&#65533;E&#65533;&#65533;&#65533;&#65533;8&#65533;R&#65533;&#65533;&#65533;&#65533;&#65533;&#216;&#65533;&#1697;
Bx&#65533;&#65533;&#231;&#65533;&#65533;&#65533;o&#65533;w}8&#65533;&#65533;7|&#65533;w&#65533;G&#65533;&#65533;B!&#65533;4&#65533;5)&#65533;H&#65533;&#65533;&#65533;&#65533;o&#65533;'&#65533;j'&#65533;#b&#65533;4-@n&#65533;&#65533;!&#65533;:jY&#65533;L&#65533;&#65533;5~Mw &#65533;I&#65533;&#65533;&#547;&#65533;B"A&#65533;_&#65533;&#65533;Zfb&#65533;g&#65533;&#65533;&#65533;&#65533;&#1508;d
 _x&#65533;&#65533;&#65533;&#65533;H&#65533;&#65533;&#65533;&#65533;&#65533;'$[Wtk&#65533;v@&#65533;Ow)*&#65533;o&#65533;Y&#65533;|&#65533;&#65533;&#65533;&#65533;&#65533;Y&#65533;&#65533;&#65533;o:!Y4x(&#65533;M&#65533;oy&#65533;&#65533;}&#65533;&#65533;Ds&#65533;&#65533;;&#65533;Jz&#65533;&#65533;&#65533;&#65533; &#65533;&#65533;C&#65533;&#65533;0&#806;&$&#65533;u&#65533;*&#65533;&#65533;&#65533;&#65533;8Z&#65533;l&#65533;{&#65533;tD&#65533;e&#65533;&#65533;&#65533;3&#65533;ej&#65533;s[&#65533;q&#65533;&#65533;&#65533;&#65533;*&#65533;J1&#65533;&#466;p	&#65533;@U&#675;$&#65533;6&#65533;tl&#65533;c&#65533;jjg=&#65533;&#65533;D{&#65533;O&#65533;&#1579;!&#65533;4G&#65533;&#218;&#65533;{f &#65533;&#65533;&#65533;|]&#172;&#65533;&#65533;;&#65533;&#65533;Z4B!&#65533;&#65533;&#65533;e&#65533;&#65533;8j,T&#65533;&#65533;&#65533;G&#65533;j&#65533;Mc%&#65533;&#65533;&#65533;;&#65533;&#65533;9
&#65533;&&#65533;&#65533;J>k&#1131;&#65533;&#65533;&#6470;&#65533;
&#65533;&#65533;#^&#65533;&#65533;5&#65533;Z&#65533;&#65533;z)&#65533;&#491;&#65533;&#65533;-&#65533;9 &#65533;&#65533; &#65533;&#65533;[&#65533;&#65533;&#65533;&#65533;knJ&#65533;&#65533;&#65533;;&#65533;&#65533;&#65533;=&#65533;&#65533;h&#65533;&#65533;Gx&#65533;&#65533;&#65533;v&#65533;&#65533;&#65533;&#65533;&#65533;4&#65533;&#65533;l&#14880;&#65533;&#65533;^&#65533;Y&#65533;%&#65533;&#65533;s&#65533;si&#65533;&#65533;+&#65533;&#65533;
&#65533;u&#65533;d&#65533;&#65533;f1Zo8C&#65533;&#65533;&#65533;&#65533;&#65533;&#65533;&#65533;&#65533;:&#65533;&#65533;9TC;N	&#65533;Y&#65533;&#65533;QcK}d&#65533;-&#65533;H&#65533;Y~&#65533;&#65533;&#65533;n;&#65533;D5,&#65533;&#65533;-h =k&#65533;f&#65533;!c&#65533;&#65533;&#65533;&#65533;&#729;x y$&#65533;&#65533;k&#65533;L&#65533;HO&#65533;&#65533;Z&#65533;T[&#65533;8&#65533;;' {&#65533;4v&#65533; &#65533;&#65533;A&#65533;&#65533;&#65533;b+&#65533;{y&#65533;	v&#65533;&#1767;o&#65533;v&#65533;"3P&#45473;+k8&#65533;D&#1609;w&#65533;&#65533;&#65533;
&#65533;&&#65533;&#42850;&#65533;&#65533;&#65533;&#65533;Z&#65533;&#65533;&#65533;Z&#65533;'M&#65533;-&#65533;A&#65533;&;v&#65533;&#65533;&#65533; c&#65533;&#65533;&#65533;&#65533;&#65533;&#1785;7W&#65533;&#65533;&#65533;&#65533;&#65533;&#65533;&#65533;&#1108;&#65533;&#65533;&#65533;J~&#65533;&#65533;B&#65533;&#65533;hvB&#65533;&#65533;N&#65533;&#65533;#&#65533;&#65533;9&#65533;s&#65533;&#65533;&#65533;&#2033;%:&#65533;&#65533;:&#65533;&#65533;r-a&#65533;&#65533;`~&#65533;&#65533;&#65533;XC&#65533;&#65533;&#65533;&#65533;C P&#65533;I&#65533;&#65533;T&#65533;&#65533;a&#65533;&#65533;Y&#65533;U&#65533;&#65533;	&#1467;u&#65533;&#65533;\-W &#65533;&#65533;$&#65533;a4&#65533;7&#65533;&#65533;
&#65533;&#65533;&#65533;GN[&#65533;u&#65533;r&#65533;m#
&#65533;&#65533;
&#65533;n&#65533;	&#65533;'&#65533;&&#65533;&#65533;y&#65533;&#65533;&#1972;O&#65533;&#65533;2&#65533;&#1743;+@%|&#65533;&#65533;&#65533;&#65533;w&#65533;+&#65533;C.&#65533;&#65533;\ph&#65533;_v&#65533;sv@	&#65533;&#65533;{d&x&#284;&#65533;&#65533;x&#65533;&#65533;&#65533;[$&#65533;&#65533;&#65533;	,H&#65533;J83&#65533;4&#65533;I&#65533;q&&#65533;&#65533;&#65533;&#65533;-&#65533;&#65533;sC	&#65533;&#65533;&#65533; &#1849;a,&#65533;s&#65533;Cl'3&#65533;&#65533;-&#65533;&#65533;&#65533;bKf&#1706;YIeC&#65533;}%2&#65533;g&#65533;&#65533;&#65533;|P k&#65533;4&#65533;Ln&#65533;,&#65533;&#1586;^&#65533;&#65533;',H&#65533;!&&#65533;&#65533;&#65533;U<&#65533;&#65533;&#65533;&#65533;m&#65533;o&#65533;&#65533;A&#65533;u&#65533;&#65533;{	[&#65533;
]&#65533;>&#65533;j&#1209;&#65533;&#65533;-Z o&#65533;&#65533;"<&#65533;&#65533;h&#65533;Op&#857;`&#65533;&#65533;d 3
]&#65533;&#65533;m`&#65533;&#65533;s&#65533;&#65533;&#65533;&#65533;&#65533;|_k&#65533;?&#65533;&#65533;&#65533;,M!&#65533;,&#65533;&#65533;;&#65533;+*L&#65533;&#65533;Q&#65533;&#65533;R&#65533;&#1011;&#65533;	g&#65533;&#65533;&#65533;&#65533;&#765;&#65533;&#65533;&#65533;&#65533;&#65533;U0&#65533;&#65533;&#65533;&#65533;8&#817;&#65533;&#65533;&#65533;r&#65533;&#65533;T&#65533; &#65533;5Z&#65533;U&#65533;T&#65533;&#65533;&#1916;&#29872;7&#65533;&#65533;A&#1194;Z9&#65533;&#65533;&#65533;&#65533;#.&#65533;&#65533;&#65533;&#65533;&#65533;<w&#65533;&#65533;h&#65533;LR&#65533;E&#65533;w&#65533;&#65533;&#65533;!&#65533;&#65533;&#65533;
&#65533;p&#65533;&#65533;&#65533;UP&#65533;I&#65533;w&#65533;&#65533;&#1095;;&#65533;*&#65533;&#65533;| &#65533;<&#1037;p&#65533;(]*&#65533;`&#65533;&#65533;	&#65533;&#65533;&#65533;@}T|*&#65533;&#65533;NWwj&#65533;&#65533;&#65533;&#65533;&#65533;&#65533;&#65533;&#65533;&#65533;w&#65533;17&#65533;&#65533;&#65533;&#65533;&#65533;&#65533;&#65533;&#65533;L&#65533;h &#65533;B&#65533;+B&#65533;O'&#65533;&#65533;&#65533;D&#65533;&#65533;&#65533;R	g&#65533;	&#65533;&#65533;&#65533;~&#65533;_c&#65533;&#1489;P&#65533;F]&#65533;&#604;&#65533;&#65533;&#65533;mN-_&#65533;H&#65533;}8&#65533;&#65533;\&#1403;2&#65533;|&#65533;%&#65533;&#65533;`&#65533;&#65533;&#65533;&#220;&#65533;&#65533;&#65533;{&#65533;&#65533;G&#65533;&#65533;9&#65533;&#65533;i&#65533;H&#65533;&#1612;&#65533;&#65533;&#65533;&#65533;V-&#65533;&#65533;X]&#65533;x&#65533;|Mn&#65533;\&#1745; &#65533;&#65533;&#65533;&#65533;&#65533;&#65533;&#1774;&#65533;&#65533;$- k&#65533;&#65533;^ &#65533;y&#65533;&#65533;&#65533;&#65533;&#65533;A&#65533;
&#65533; <&#65533;&#65533;]&#1081;&#65533;]&#65533;v#&#65533;&#220;&#65533;&#65533;&#1890;qT&#65533;e&#65533;J&#65533;_s&#596;&#65533;&#1373;&#65533;d&#65533;&#65533;&#65533;r&#65533;q&#1614;&#65533;&#65533;&#65533;-&#65533;e0d&#65533;&#65533;&#65533;Q&#65533;&#65533;&#65533;=&#65533;&#65533;2P{&#65533;&#937;&#65533;&#65533;^&#65533;L&#65533;~&#65533;&#541;*&#65533;&#65533;.&#65533;&#65533;&#65533;&#65533;-&#65533;2&#65533;}&#65533;&#65533;\&#65533;j&#65533;2&#65533;Ee|"&#65533;&#65533;&#65533;&#65533;6ZJ&#65533;&#65533;&#65533;+&#65533;&#65533;&#65533;&#65533;.&#65533;&#65533;&#65533;&#65533;&#65533;&#65533;&#65533;&#65533;&#65533;&#65533;~&#65533;	&#65533;[2i&#65533;&#65533;1&#65533;&#65533;&#65533;&#65533;&#65533;U&#65533;&#65533;a
&#65533;!&#65533;0.&#65533;Y&#65533;&#65533;;>&#65533;s
&#1387;w&#65533;^&#65533;"`~ [`&#65533;&#65533;&#65533;&#65533;&#65533;&#65533;&#65533;&#65533;&#65533;&&#65533;]&#65533;&#65533;&#65533;:&#65533;3&#65533;
>8&#65533;^&#65533;&#65533;&#65533;]8&#65533;&#65533;leX&#65533;&,&#65533;&#65533;&#65533;&#65533;(&#65533;&#65533;&#65533; &#65533; &#65533;&#65533;Y&#65533;&#65533;!l>a &#1306;&#65533;&#65533;C&#65533;QuR&#65533;D{&#65533;&#65533;~&#65533;&#65533;3&#65533;&#65533;&#65533;)M&#65533;NP&#41534;&#65533;&#65533;H#&#65533;&#65533;&#65533;|c
&#65533;!"&#65533;5n&#1988;&#65533;z &#778;&#65533;&#33710;&#65533;mm&#65533;&#65533;+n'&#65533;&#65533;jq&#65533;`z&#65533;&#1342;!&#65533;&#65533;&#65533;&#65533;&#65533;
}v d&#65533;~H-&#65533;&#65533;&#65533;&#65533;M$&#65533;&#65533;&#65533;et&#1927;,&#65533;&#65533;{A]&#65533;&#65533;	&#65533; &#65533;`&#65533;&#65533;&#65533;
&#65533;}&#65533;\&#65533;&#65533;
o&#2033;}|&#65533;&#65533;&#65533; &#65533;`&#65533;&#65533;1P&#65533;"6&#65533;&#65533;^#&#65533; 
&#65533;&#65533;&#65533;?&#65533;&#65533;.&#65533;&&#65533;&#65533;&#65533; &#65533; &#65533;&#65533;P&#65533;&#65533;&#65533;t&#65533;&#65533;&#65533;&#65533;Z&#65533;&#65533;M&#65533;&#65533;Uo#&#65533;@&#65533;%M&#65533;_&#65533;&#65533;1
F?
&#65533;&#65533;	&#65533;`&#65533;&#606;&#65533;&#65533;&#65533;!E&#65533;0&#65533;g&#65533;&#1464;F&#65533;&#65533;&&#65533;&#65533;&#65533;5B&#65533;&#65533;}}&#65533;}&#65533;&#65533;G&#65533;&#65533;:2	&#65533;z&#65533;&#65533;a&#65533;&#65533; &#65533;[&#1582;u&#65533;&#65533;&#65533;^_&#65533;&#65533;A&#65533;B&#65533;&#65533;&#65533;	g&#65533;&#65533;h&#65533;N8hu&#65533;po&#65533;&#65533; &#65533;&#65533;@&#65533;Y&#65533;E&#65533;{#$&#65533;&#65533;m&#65533;g~&#65533;h&#65533;9&#1295;B&#65533;]&#519;&#65533;&#65533;&#65533;v&#65533;&#65533;t&#65533;&#65533;&#65533;0&#65533;&#65533;&#65533;&#65533;&#65533;&#65533;a&#65533;&#65533;A&#65533;C&#65533;&#65533;&#65533;&#65533;  &#65533;&#65533;C5D6&#65533;&#65533;&#65533;&#65533;O&#65533;&#65533;&#65533;&#65533;~@&#65533;&#65533;&#65533;2&#65533;&#319;[&#65533;&#65533;&#65533;&#65533;&#65533;&#65533;&#65533;O&#65533;&#65533;&#65533;&#65533;&#65533;&#65533;&#65533;&#65533; &#65533;&#65533;&#65533;&#65533;&#65533;&#65533;/4&#65533;/&#65533;&#65533;?&#65533;&#65533;A&#65533;&#1975;U&#65533;&#65533;&#65533;	BT&#65533;&#65533;&#65533;_&#65533;2&#65533;&#65533;Y&#65533;&#65533;&#65533;&#65533;&#65533;a	b&#65533; f&#65533;2&#65533;&#65533;&#65533;oF&#65533;O!el U_&#65533;&#65533;&#65533;&#65533; &#65533;&#65533;&#65533;&#65533;&#65533;W&#65533;&#65533;&#65533;&#65533;S&#65533;&#65533;&#65533;D&#65533;_&#1160;&#65533;&#65533;&#65533;&#65533;&#65533;oE&#65533;&#65533;=&#65533;&#1727;&#65533;V&#65533;&#65533;&#65533;o&#65533;&#65533;&#65533;F&#65533;&#65533;&#65533;&#65533;&#65533;&#65533;&#1854;&#65533;&#65533;&#65533;Mi&#65533;&#65533;&#65533;&#65533;8&#1637;j=&#65533;&#65533;&#65533;&#65533;T/&#65533;&#65533;&#65533;&#65533;&#65533;&#65533;]&#65533;&#65533;&#65533;&#65533;&#65533;4%&#65533;&#65533;&#65533;&#65533;&#65533;&#65533;&#65533;&#65533;&#65533;&#65533;&#65533;&#65533;&#65533;&#65533;&#65533;&#65533;&#65533;&#65533;&#65533;&#65533;&#65533;&#65533;&#65533;&#65533;&#65533;&#65533;&#65533;&#65533;&#65533;&#65533;&#65533;7s@&#65533;@&#65533;&#65533;&#65533;&#65533;@&#65533;@&#65533;&#65533;&#65533;&#65533;&#65533;M&#65533;p&#65533;&#65533;&#65533;&#65533;&#65533;&#65533;&#1151;&#65533;&#65533;&#65533;Nj&#1412;&#65533;&#65533;&#65533;&#65533;P&#65533;&#65533;&#65533;&#65533;&#65533;P&#65533;&#65533;&#65533;&#65533;&#65533;Pi&#65533;&#65533;q~$X&#65533;&#65533;A&#65533;	.d&#65533;&#65533;&#65533;&#65533;>%N&#65533;8&#65533;&#65533;E&#65533;5n&#65533;&#65533;&#65533;&#65533;G&#65533;!E&#65533;$Y&#65533;&#65533;I&#65533;)U&#65533;d&#65533;&#65533;eF&#65533;/e&#932;Y&#65533;&#65533;M&#65533;9u&#65533;&#65533;&#65533;sd&#65533;*1}%Z&#65533;&#65533;Q&#65533;I&#65533;.e&#65533;&#65533;&#65533;S&#65533;Q&#65533;:&#65533;S&#65533;&#65533;U&#65533;Y&#65533;n&#65533;&#65533;&#65533;&#65533;W&#65533;a&#334;-$&#65533;&#65533;Y&#65533;i&#1390;e&#65533;&#65533;&#65533;[&#65533;q&#65533;&#933;[&#65533;&#65533;]&#65533;y&#65533;&#65533;&#65533;&#65533;&#65533;_&#65533;&#65533;&\&#65533;&#65533;a&#264;/N&#65533;&#65533;&#65533;c&#529;%O&#65533;\&#65533;&#65533;e&#793;5o&#65533;&#65533;&#65533;&#65533;g&#65533;{E&#65533;&]&#65533;&#65533;i&#1321;U&#65533;f&#65533;&#65533;&#65533;k&#1585;e&#998;]&#65533;&#65533;m&#1845;&#65533;&#65533;&#65533;&#65533;&#65533;w &#65533;&#65533;&#65533;'^&#65533;&#65533;q&#65533;&#597;/g&#65533;&#65533;&#65533;s&#65533;&#1125;O&#65533;^&#65533;&#65533;u&#65533;&#1653;o&#65533;&#65533;&#65533;&#65533;w&#65533;&#65533;&#335;'_&#65533;&#65533;y&#65533;&#65533;&#1391;g&#65533;&#65533;&#65533;{&#65533;&#65533;&#65533;&#999;_&#65533;&#65533;}&#65533;&#65533;&#65533;&#65533;&#65533;&#65533;&#65533;&#65533; p@3&#65533;@TpAt&#65533;A#&#65533;pB
+&#65533;&#65533;B3&#65533;pC;&#65533;&#65533;CC&#65533;@K4&#65533;DSLQ[t&#65533;Ec&#65533;qFk&#65533;&#65533;Fs&#65533;qG{&#65533;&#65533;G &#65533;rH"&#65533;4&#65533;H$&#65533;Tr&#65533;$}s&#65533;&#65533;:&#65533;&#65533;rJ*&#65533;&#65533;&#65533;J,&#65533;&#65533;rK.&#65533;&#65533;&#65533;K0&#65533;sL2&#65533;4&#65533;L4&#65533;TsM6&#65533;t&#65533;M8&#65533;|r&#896;  !&#65533; Q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3&#25137;I&#1384;X&#65533;j&#65533;&#693;+&#65533;j\&#48492;&#1651;h&#65533;&#26416;@&#65533;&#1719;p&#65533;&#669;&#753;&#65533;:&#65533;&#65533;&#65533;K&#65533;&#65533;&#2047;&#65533;&#65533;&#65533;%&#65533;B/&#65533;&#65533;&#65533;+^&#65533;&#65533;fL&#65533;&#65533;&#65533;&#65533;#C&#65533;&#65533;&#65533;&#65533;&#992;CC&#65533;e&#65533;f&#65533;X&#890;&#65533;k&#65533;X&#65533; &#65533;&#65533;&#1784;s&#65533;&#65533;&#65533; &#65533;&#65533;"&#65533;&#65533;&#65533;&#65533;&#65533;c&#65533;?&_&#956;9O&#65533; L&#65533;&#1849;&#65533;&#65533;&#65533;W&#65533;@&#65533; @&#65533;&#65533;&#1395;&#65533;&#65533;O^&#65533;&#65533;&#65533;&#65533;_&#65533;&#65533;&#65533;&#65533;	a&#542;&#65533;A5&#65533;&#65533;&#65533;&#65533;&#65533;1&#65533;&#65533;&#65533;(&#65533;x8&#65533;v^H&#65533;&#65533;&#65533;&#65533;6&#65533;&#65533;&#65533;F(&#65533;Vh&#65533;f&#65533;&#65533;v&#65533;&#65533; &#65533;(&#65533;$&#65533;h&#65533;(f&#65533;&#65533;BB&#65533;B&#65533;(&#65533;4&#65533;h&#65533;8&#65533;&#65533;<&#65533;&#35012;+*&#65533;bt%1&#65533;&#65533;HB&#65533;&#65533;E&&#65533;o&#65533;t &i&#65533;C-YQ&#65533;Q&#65533;&#65533;&#65533;u&&&#65533;d&#65533;&#65533;&#65533;&#65533;F&#65533;&#65533;_&#65533;&#473;&#65533;p&#65533;&#65533;S&#65533;&#1872;C&#65533;&#65533;&#65533;g&#65533;&#65533;&#65533;&#65533;~ &#30724;&#65533;$
'&#65533;&#65533;&#65533;&#65533;&#65533;&#65533;&#65533;&#65533;d	2&#551;B+&#65533;&#65533;]tn7&#26885;v&#65533;&#65533;C8&#65533;`&#65533;
$(z&#65533;&#65533;&#65533;&#65533;i6&#65533;)B6&#65533;&#65533;&#65533;){&#65533;&#65533;&#39800;&#65533;u&#35337;&#65533;j&#65533;&#65533;&#65533;&#65533;&#12784;&#65533;&#65533;&#65533;njk&#65533;&#65533;&#65533;+&#65533;&#65533;+-&#65533;>&#65533;&#1633;&#65533;&#65533;x&#65533;&#65533;&#65533;&#65533;&#65533;&#65533;&#65533;&#65533;&#65533;+&#65533;&#65533;[&#59681;&#65533;*&#186;&#65533;&#65533;&#65533;&#65533;*PW&#65533;yP&#65533;&#65533;D&#11879;&#65533;&#65533;&#65533;&#65533;&#65533; ,&#65533;&#65533;&#65533;&#65533; &#65533;&#65533;&#65533;&#65533;&#65533;&#65533;&#859;&#65533;y&#65533;&#65533;&#65533;&#65533;6k&#65533;&#65533;&#982;Z&#65533;
&#65533;"&#65533;&#65533;&#65533;&#65533;&#65533;&#65533;&#65533;UJ&#65533;mz&#65533;@&#65533;&#65533;,h&#65533;&#65533;&#65533;&#65533;1&#65533; &#65533;&#65533;A&#65533;V\&#1104;&#65533;Q&#65533;s&#65533;@'&#65533;q&#65533;0&#65533;lt&#65533;&#65533;6&#65533;3FPB&#65533;&#65533;&#65533;AG&#65533;d&#65533;&#65533;l&#65533;&#65533;2#2wv&#65533;$w&#65533;	&#65533;&#65533;&#65533;d&#65533;m&#65533;&#65533;h&#65533;&#65533;#Y4X&#65533; &#65533;Wk]&#65533;&#65533;&#586;Z&#65533;j&#65533;&#65533;&#65533;|&#65533;&#65533;&#65533;7&#65533;2;Xt&#65533;5/&#65533;&#65533;&#65533;&#65533;`&#65533;&#65533;&#65533;,&#65533;&#65533;&#145;&#65533;&#65533;&#65533;U&#205;&#65533;&#65533;H&#715;&#65533;&#65533;2X&#65533;&#65533; yB.:|Z&#65533;&#65533;2i&#65533;[>&#65533;&#65533;r&#65533;&#65533;&#630;&#1693;&#65533;@~&#65533;n&#65533;&#65533;&#65533;&#65533;.&#65533;d;&#65533;&#65533;&#65533;&#65533;&#65533;&#65533;E<&#65533;&#65533;'K&#65533;&#65533;X&#65533;7&#65533;&#65533;&#65533;&#65533;C&#65533;1&#65533;n9&#65533;\-&#65533;&#61509;&#65533;&#65533;&#65533;o~&#65533;{e<&#65533;&#65533;&#65533;/a&#65533;*&#65533;&#65533;=&#65533;{&#65533;&#65533;s&#65533;&#65533;&#65533;&#65533;&#65533;&#65533;O#&#65533;1c&#65533;&#65533;&#65533;f3&#65533;-R&#419;&#1000;&#65533;:&#65533;&#65533;TQL3&#65533;n&#1627;&#65533;&#65533;&#65533;3&#65533;D&#65533;&#65533; &#65533;&#65533;&#65533;>&#65533;Yp&#65533;&#65533;&#65533;&#65533;&#65533;4&#65533;(a&#65533;%B&#65533;&#65533;&#65533;&#65533;47&#65533;&#65533;&#65533;8DA&#65533;@ &#65533;v/!&#65533;&#65533;&#65533;&#65533;g&#65533;"^&#65533;9$&#65533;3W&#65533;	)l&#65533;&#65533;&#65533;&#65533;&#65533;&#65533;%qf&#65533;U&#65533;&#65533;&#65533;&#65533;y._D&#65533;&#65533;&#65533;&#65533;+&#65533;*C,&#65533;y&#65533;&#65533;'5a&#65533;&#6309;&#65533;]&#65533;&#65533;[&#65533;&#65533;){ Lc#X&#65533;&#65533;HH&#65533;&#65533;&#1102;fL&#65533;&#65533;&#65533;&#450;&#65533; &#65533;&#65533;M&#65533;l4&#65533;BZ&#65533;(&#65533;&#65533;#-&#65533;&#65533;&#65533;)&#65533;B&#65533;I&#65533;&#65533;2&#65533;G&#62632;4&#65533;&&#65533;HF&#65533;&#65533;&#1546;&#65533;A&#293;&#65533;P&#65533;&#65533;"&#805;.w&#65533;&#65533;&#65533;Pu&#65533;|[&#65533;0&#65533;&#65533;T&#65533;j{q&#65533;&#65533;&#65533;&#65533; 5&#65533;D&#65533;4o`&#65533;'^Z&#65533;&#65533;,&#65533;|&#65533;&#65533;&#365;&#65533;&#65533;&#65533;&#65533;9&#65533;7&#65533;&#65533;EFrf&#65533;&#65533;Y/&#1842;3&#1612;&#65533;<E8&#65533;&#65533;&#65533;&#65533;&#65533;&#65533;A5&#65533;&#65533;&#65533;N &#65533;&#65533;@&#65533;&#65533;*)n&#65533;_ty&#65533;&#65533;'&#65533;&#65533;*&#65533;D&#65533;&#65533;k&#65533;&#65533;\&#65533;&#65533;&#65533;&#65533;&#65533;&#65533;>=j&#65533;c@ &#65533;&#65533;&#65533;&#65533;&#65533;&#65533;[&#521;"&#65533;=&#65533; _&#65533;(Gd&#65533;3&#65533;&#65533;&#65533;&#65533;|&#65533;&#65533;&#65533;X&#65533;K&#65533;&#65533; &#65533;&#65533;&#65533;	o~&#65533;&#65533;&#65533;&#65533;e[&#65533;JeJ2(&#65533;&#65533;&#65533;;&#65533;&#65533;&#1322;Z&#65533;_J&#65533;)T&#65533;&#65533;&#65533;)&A&#65533;&#65533;&#296;z&#1394;&#65533;5&#65533;QAo$&#65533;:&#65533;&#65533;&#65533;8&#65533;k&#65533;Y&#65533;J&#65533;:$V&#65533;&#65533;;_r&#65533;&#65533;>T&#65533;u&#65533;`?&#65533;&#65533;&#65533;&#65533;&&#65533;:&#65533;&#65533;p9&#65533;&#65533;:&#65533;|&#65533;&#65533;&#65533;4&#65533;&#65533;.S&#65533;}&#65533;f7&#65533;&#65533;&#65533;l&#65533;;&#65533;*&#65533;J
&#763;~&#65533;d&#65533;M&#65533;js&#65533;;&#65533;&#65533;"=uHG{v&#65533;T&#65533;&#65533;64`&#65533;(&#65533;&#65533;&#214;&#65533;v &#65533;A&#65533;m&#65533;&#730;&#65533;w.&#65533;&#65533;b&#65533;[&#65533;t &#65533;1&#65533;*q&#65533;&#65533;&#65533;&#65533;K&#65533;&#65533;&#65533;N&#65533;&#65533;&#285;T .&#65533;t&#65533;&#65533;&#65533;Gz&#65533;&#64577;z&#65533;;^&#65533;FH:&#65533;&#65533;?&#65533;P&#65533;&#65533;fm&#65533;&#65533;&#65533;'&#65533;&#65533;]L&#65533;@@`&#65533;&#65533;i&#65533;{&#65533;c&#65533;t&#65533;U:x&#65533;t&#65533;&#65533;1&#65533;&#65533;'&#65533;&#1795;&#65533;&#65533;-&#65533;&#65533;&#600;1E&#65533;a/3?&#65533;&#65533;Y&#65533;&#65533;xhb$i&#65533;5&#65533;K&G&#65533;&#65533;&#65533;&#659;
>qs&#65533;1&#65533;N-&#65533;&#65533;ba8&#65533;M&#65533;&#65533;&#65533;y;&#65533;&#65533;D&#65533;&#65533;hHe!&#515;&#65533;fL&#65533;%=&#65533;&#65533;&#351;&#65533;q&@&#65533;S&#65533;Y&#65533;"]% &#65533;r<&#65533;ta-&#65533;&#65533;&#19607;&#65533;SN&#65533;!&#65533;&#65533;&#65533;&#65533;)&#65533;&#65533;\l-r&#65533;&#65533;&#65533;&#65533;&#65533;y6&#65533;rs(H&#65533;9&#65533;]&#65533;sn&#65533;&#755;&#65533;ih&#65533;&#65533;&#65533;&#65533;C?9&#65533;kv&#65533;&#65533;&#65533;E(&#65533;&#65533;&#65533;p&#65533;q&#65533;Bi-O&#65533;&#1489;A&#65533;&#65533;)&#65533;&#65533;&#65533;&#65533;M t&#65533;&#65533;&#65533;&#65533;?R&#65533;z&#65533;&#65533;&#65533;&#65533;&#65533;&#65533;`c*&#65533; &#65533;*a&#65533;&#777;&#65533;,&#65533;'7&#65533;&#65533;p&#65533;XX&#65533;&#65533;Rw&#65533;^&#65533;&#65533;&#65533;&#65533;\&#65533;&#65533; &#65533;&#65533;&#65533;&#65533;Tv\B&#65533;&#65533;&#65533;&#65533;6&#65533;&#65533;V1&#65533;*&#65533;];ag7 &#65533;.&#65533;&#65533;&#65533;^&#65533;&#65533;&#65533;UB&#65533;&#65533;&#65533;&#65533;&#65533;;Zd&#65533;V&#65533;&#65533;&#65533;&#65533;&#65533;&#542;&#921;&#65533;&#1872;3&#65533;&#65533;&#65533;&#65533;Ws	&&#65533;&#65533;.9&#65533;g&#65533;&#65533;&#65533;s&#65533;&#65533; l&#65533;&#65533;)&#65533;&#65533;&#65533;&#65533;&#65533;
\":H~&#65533;S&#65533;L$hk&#65533;&#65533;&#65533;s&#42583;)&#65533;&#65533;&#65533;&#65533;&#65533;&#65533;&#65533;&#65533;5&#65533; ]b&#65533;&#65533;&#65533;&6&#65533;&#65533;n&#65533;&#65533;&#65533;,&#65533;Wx'IO&#65533;J&#65533;&#65533;&#65533;&#65533;Ho&#65533;&#65533;<&#65533;&#65533;3_^f&#65533;&#65533;&#65533;&#65533;'7u&#1228;}u&#65533;&#65533;&#65533;iK&#65533;:&#65533;fnB&#65533;A&#65533;r&#1620;&#65533;&#65533;N&#65533;&#65533;ir.&#65533;&#65533;&#65533;`&#65533;&#65533;c&#65533;t&#65533;&#65533;&#65533;f&#65533;&#65533;,&#65533;$&#65533;&#65533;'&#65533;:_{3&#65533;W&#65533;jg&#65533;&#65533;&#65533;4&#65533;&#65533;&#65533;,)&#65533;-9h&#65533;
 z&#65533;c&#65533;u_&#65533;&#65533;uo
7Y	&#65533;&#65533;&#65533;&#65533;&#65533;&#65533;wb&#65533;F&#65533;f.cn	"&#65533;&#65533;g-x&#65533;I&#65533;&#65533;&#65533;&#65533;&#65533;&#65533;&#65533;&#65533;|R&#65533;&#65533;&#65533;&#65533;g&#65533;I&#65533;&#65533;w1O&#65533;&#65533;&#65533;&#65533;&#65533;&#65533;&#65533;&#65533;&#65533;&#65533;b&#65533;&#991;&#65533;cJ#&#65533;&#65533;sz&#65533;v~&#65533;&#65533;~&#65533;&#65533;r &#65533;~
&#65533;ky"&#65533;vr&#65533;W&#65533;6"+z&#65533;TtE&#65533;\tW&#65533;e&#65533;g&#65533;-&#65533;X&#65533;&#65533;j&#65533;h&#65533;&#65533;4s)&#65533;)9&#65533;&#65533;7|0JS^&#65533;R+ &#65533;w X*&#65533;&#65533;D"&#65533;0&#355;Q%X&#65533;i&#65533;RXj&#65533;-h+<&#65533;zG&#65533;&#65533;Qa&#65533;bzAA&#65533;&#65533;x&#65533;o&#65533;D?&#65533;&#65533;3&#65533;&#65533;]&#65533;&#65533;5)&#65533;&#65533;1`K0&#65533;`d&#65533;&#65533;#t&#65533;&#65533;>'&#65533;C&#65533;(&#65533;s&#65533;"&#65533;b&#65533;vy&#1367;l&#65533;#&#65533;v&#65533;U&#65533;&#65533;s&#65533;&#65533;v&#65533;#Lz&#65533;F*D&#65533;r'&#65533;H{&#65533;a&#65533;&#65533;&#65533;&#65533;R&#65533;Uj%V&#65533;@|&#65533;&#65533;&#65533;&#65533;@&#65533;&#65533;&#65533;&#65533;>a&#65533; <&#65533; 8&&#65533;&#65533;T6&#1889;&#65533;WX&#65533;$&#65533;|&#65533;"&#65533;-&#65533;&#1546;&#65533;1x&#65533;f&#65533;&#65533;&#65533;?[f&#65533;K&#4863;&#65533;1 r&#65533;&#65533;2&#65533;&#65533;~Z&#65533;y&#65533;v&#65533;&#65533;&#65533;&#65533;T&#65533;S&#65533;&#65533;x~&#1224;Vh&#65533;&#65533;&#65533;Kqzm&#65533;n&#65533;h.&#65533;$n&#65533;&#65533;8m&#65533;C#&#65533;&#65533;&#65533;&#65533;&#65533;&#65533;`&#65533;8Xd,&#65533;&#65533;+&#65533;/&#65533;&#65533;m&#65533;&#65533;y&#65533;&#65533;_X&#65533;&#65533;&#65533;:&#65533;u=&#65533;t&#65533;01$&#65533;&#65533;c&#65533;&#65533;&#65533;p&#65533;&#65533;0<&#65533;&#65533;&#65533;&#65533;f&#65533;c&#1423;&#65533;s&#65533;&#65533;AY&#65533;&#65533;?&#65533;x&#65533;&#65533;V!&#65533;G&#65533;&#65533;&#65533;&#65533;&#65533;&#1704;=K&#65533;6&#65533; &#65533;&#65533;hG~)qH&#65533;&#197;&#65533;&#65533;MT&#65533;&#65533;T6iT8)&&#65533;&#65533;u&#65533;F&#65533;&#1428;&#65533;g6&#65533;z&#65533; &#65533;#&#65533;6t3&#65533;&#65533;rh&#1048;&#65533;&#65533;&#65533;&#65533;q&#65533;~&#65533;%OyM:&#65533;M&#65533;&#65533;ppi&#1800;6&#65533;1&#65533;?v`:l	&#65533;a&#65533;7&#65533;w5&#65533;&#65533;Z&#65533; !ckJ&#65533;&#65533;&#65533;&#65533;.&#65533;nD2k=&#65533;5&#65533;y6&#65533;!9&#65533;r'&#65533;b&#65533;wv&#65533;H&#65533;+1&#65533;&#65533;R&#65533;&#65533;&#65533;4&#65533;&#65533;&#65533;B&#38156;yR+be&#65533;&#65533;]&#65533;Rk&#65533;*y&#65533;h&#65533;&#65533;
)&7Pp&#65533;Gl&#65533;V|Q&#65533;p&#65533;2P4&#65533; &#65533;2&#649;F|Y3&#65533;&#65533;&#65533;F&#65533;]&#65533;1&#65533;&#65533;&#65533;&#65533;6|a&#65533;&#65533;&#65533;_&#65533;&#141;a7v&#65533;&#65533;&#34411;&#65533;Y[? !&#65533;`&#65533;&#1246;&#65533;	m&#65533;W&#65533;&#65533;B&#65533;&#1572;&#65533;&#1014;1&#65533;&#65533;&#65533;Yv&#65533;&#65533;&#65533;&#65533;&#65533;F&#65533;&#65533; &#65533;&#65533;t@ti &#65533;&#65533;&#65533;L&#65533;w.&#65533; &#1428;&#65533;s g0&#65533;I&#65533;68&#65533;6&#65533;&#65533;&#65533;&#65533;H&#65533;&#65533;8&#65533;cmf&#65533;^&#65533;r&#65533;&#65533;&#65533;&#65533;&#65533;&#65533;&#65533;V&#65533;&#65533;&#65533;f;8z=&#65533;T&#65533;&#65533;,Cjg&#65533;&#65533;{&#65533;
&#65533;a&#65533;ArRJ&#65533;&#65533;&#65533;f&#65533;&#65533;&#65533;vg;zX=Jv &#65533;g&#65533;&#65533;&#65533;F.i2&#65533;"&#65533;&#65533;&#65533;*iR2J&#65533;NjW&#65533;&#65533;VD&#65533;&#65533;4k&#65533;g&#65533;&#65533;&#65533;kd&#65533;&#65533;&#65533;Y&#65533;.Y&#65533;&#65533;&#65533;&#65533;rm(&#65533;&#65533;(Q0&#65533;&#65533;&#65533;T9&#65533;.=&#1574;&#65533;&#65533;&#65533;H&#65533;:r*sF7~d&#65533;(/&#65533;8&#65533;}aJdY&#65533;lQ&#65533;j&#65533;j&#65533;)&#65533;J3&#214;&#65533;s.k&#65533;sod&#65533;\H&#65533;&#65533;&#65533;&#65533;!))/8M&#65533;VH'^L&#65533;58#&#65533;X8&#65533;&#65533;j&#65533;&#65533;~:.&#65533;d7&#65533;~&#65533;&#670;&#65533;&#65533;&#65533;)z&#65533;f&#65533;c&#65533;&#65533;&#65533;&#65533;&#27388;x&#1080;.&#65533;&#1233;&#65533;ox^&#65533;B&#65533;~&#65533;p&#42335;&#65533;&#65533;1&#65533;&#65533;&#65533;&#65533;GZ&#65533;+&#65533;H&#65533;&#65533;&#65533;D`&#65533;d|w&#65533;y&#65533;&#65533;&#1223;&#65533;&#65533;I&#65533;&#65533;&#65533;`
^&#65533;S`6k&#65533;y&#65533;&#65533;&#65533;&#65533;$&#65533;UTf&#65533;d&#65533;j>T&&#65533;Tqw&#271;S&#65533;&#65533;&#696;w&#65533;J&#65533;&#65533;y&#65533;&#65533;s&#65533;&#65533;&#65533;i)S5&#65533;&#65533;w)K,&#65533;&#65533;2&#65533;C&#65533;g'@I&#65533;(&#65533;&#65533;&#65533;&#65533; &#65533;6u {G&#65533;!a:]&#65533;G&#65533;&#65533;G&#65533;,K<&#65533;&#65533;&#65533;3&#65533;&#65533;jD&#65533;lS&#65533;NS&#65533;&#65533;A&#324;>{F+&#65533;Y&#65533;!1&#65533;&#65533;W&#17523;&#65533;<&#549;(&#65533;,,&#65533;E&#65533;&#65533;M&#65533;YU/I&#65533;iD&#65533;&#65533;r&#65533;}&#65533;s0&#65533;&#65533;&#65533;&#65533;&#65533;&#65533;&#65533;&#65533;3&#65533;'&#65533;Xd9&#65533;J&#1170;q&#65533;&#65533;&#65533;X&#65533;&#65533;&#65533;1&#65533;;&#65533;:*&#65533;&#65533;&#65533;&#65533;&#65533;&#65533;&#65533;&#65533;&#65533;{{N
&#65533;(H&#65533;B&#65533;&#1206;&#65533;&#10823;&#65533;&#65533;&#65533;:1&#65533;[Z&#65533;&#424;_&#1656;o&#65533;I&#65533;#;@d7+&#65533;Iy*&#65533;&#65533;&#65533;U&#65533;}&#65533;&#65533;=&#65533;&#65533;&#65533;z&#65533;j0&#577;&#65533;&#314;&#65533;A&#65533;&#65533;cyoTo4&#65533;&#65533;&#65533;u&#379;f&#65533;&#65533;&#65533;~&#65533;u'+!Z&#65533;&#65533;W&#65533;&#65533;v{&#65533;7fl&#65533;0:&#65533;B_7&#65533;&#65533;gO&#65533;{&#65533;{&#65533;&#1610;&#65533;\(a&#65533;&#65533;&#65533;&#660;j&#65533;&#65533;&#65533;&#65533;&#65533;&#65533;0&#65533; ,&#147;$&#1598;&#65533;&#65533;'&#1889;&#65533;&#65533;w&#65533;+&#65533;{&#65533;xS&#65533;&#65533;&#65533;J&#65533;$D5q&#65533;p&#65533;&#65533;&#65533;cj`&#65533;&#65533;;&#65533;	&#65533;&#65533;W&#65533;F0&#65533;&#65533;
L=&#65533;&#65533;;&#65533;&#65533;&#65533;&#65533;_&#1573;&#65533;T&#65533;&#65533;&#65533;{5l&#65533;	|&#65533;z&#65533;$l&#65533;&#65533;Q$;&#1845;w&#65533;&#65533;&#65533;&#65533;&#65533;&#65533;&#65533;tKiq( &#65533;&#65533;H&#65533;A&#65533;&#65533;-&#65533;cW\3&#65533;2$&#65533;pg!&#65533;&#65533;H&#65533;D@=&#65533;)&#65533;&#65533;.|&#65533;&#65533;p&#65533;&#65533;&#889;y;L!c&#65533;&#65533;!&#65533;ol&#65533;&#65533;!&#65533;&#65533;&#65533;'Y&#65533;.%&#65533;&#65533;j9&#65533;q&#65533;&#65533;r&#65533;&#65533;<W&#65533;&#65533;l&#65533;&#65533;H5n&#65533;&u&#65533;&#65533;Z'&#65533;<&#65533; &#65533;&#65533;&#65533;ee,&#65533;j&#623;d&#65533;&#65533;&#620;&#65533;ZPV&#65533;&#65533;o|sb&#65533;
r&#65533;x&#65533;x&#1825;&#65533;&#65533;&#65533;&#65533;&#584;:&#65533;&#65533;,&#65533;&#65533;&#65533;3&#65533;;&#65533;&#65533;R&#65533;&#1043;U<&#65533;&#65533;&#65533;&#65533;&#65533;&#65533;i$$&#736;d&#65533;!&#65533;&#65533;&#65533;J&#65533;/&#65533;&#65533;&#65533;&#377;h&#65533;
&#65533;&#65533;&#65533;"@&#65533;&#65533;Lc&#65533;,}VZ&#65533;\2&#65533;{&#65533;&#65533;&#65533;&#65533;&#65533;L&#65533;&#65533;&#65533;(&#65533;&#65533;&#65533;&#65533;&#653;&#65533;&#65533;2&#65533;!&#65533;=]&#65533;&#65533;WQ&#65533;/u&#65533;2*&#65533;pm&#65533;&#65533;5&#65533;^O&#65533;T&#65533;z	g&#65533;
&#65533;&#65533;&#981;!&#65533;&#65533;&#65533;;&#65533;<+&#65533;&#64670;&#65533;c
^ &#65533;6&#65533;	&#65533;&#65533;s;&1:&#65533;&#65533;"[&#65533;&#65533;U&#65533;&#65533;&#65533;&#65533;f &#65533;C!x&#65533;y	!]&#65533;&#65533;f3!0>&#65533;P
&#65533;&#65533;&#65533;f6t&#65533;&#65533;&#65533;0&#65533; BOP&#65533;`&#65533;:&#65533;&#65533;&#65533;`o&#65533;&#65533;m&#65533;&#65533;
&#65533;&#65533;\!@&#65533;k,&#65533;"S&#65533;G&#1061;&#65533;&#65533;{rs&#65533;&#65533;&#65533;lR@&#65533;T &#65533;"&#65533;&#65533;	&#388;P^&#65533;&#1380;&#65533;&#65533;=&#65533;:[!B|&#65533;&#65533;kj&#65533;D(&#65533;I&#931;&#65533;(&#65533;OR?&#65533;&#65533;v&#65533;&#65533;y&#65533;&#65533;&#65533;&#65533;=&#65533;(9+&#65533;e&#65533; oP&#1542;m&#65533;W&#837;&#65533;<!&#65533;P&#1046;&#65533;&#65533;C]&#65533;a=>&#65533;}S&#65533;&#65533;&#65533;t&#65533;&#65533;v&#65533;!&#65533;MK&#65533;"
|&#65533;&#1219;&#65533;&#1709;	&#65533;&#65533;zb&#1425;&#65533;&#65533;P&#65533;&#65533;&#65533;&#1437;[&#1562;&#65533;&#65533;&#65533;&#65533;&#65533;&#65533;Sr&#65533;&#766;&#65533;&#65533;/&#65533;&#65533;&#65533;&#65533;)&#65533;&#65533;	m0&#65533;c&#65533;&#965;&#65533;&#65533;&#65533;&#65533; cP&#1444;&#65533;	`&#1752;&#65533;&#65533;&#65533;&#65533;<N&#65533;&#65533;&#65533;>{&#65533;&#1915;&#65533;
&#65533;&#65533;&#65533;h&#65533;&#65533;$6&#65533;
&#65533;&#65533;&#65533;7=&#65533;&#1772;&#65533;&#65533; &#65533;m&#65533;&#65533;&#268;&#65533; &#65533;`&#65533;&#65533;U&#65533;U&#65533;
\&#65533;M&#65533;&#65533;(W&#65533;,}K2g&#65533;&#65533;&#65533;-&#1631;&#823;&#65533;&#65533;&#1956;&#65533;&#524;&#65533;yD&#65533;2&#65533;h&#65533;&#65533;&#65533;&#65533;$>&#65533;ym&#65533;&#65533;&#65533;!4&#65533;|&#65533;&#65533;+&#65533;&#65533;m*!cp&#65533;&#65533;\&#65533;&#65533;g&#552;&#188;[@	h&#65533;&#65533;&#1741;QFR&#65533;&#65533;&#65533;&#65533;&#65533;&#65533;!.&#65533;&#65533;&#65533;&#65533;|&#65533;,Z&#65533;&#65533;&#65533;&#65533;&#65533;v&#65533;&#65533;&#65533;&#65533;LN&#65533;r&#1270;SN	&#65533;}&#65533;&#1264;&#65533;<h&#65533;&#65533;,&#65533;&#65533;&#65533;];^&#65533;&#65533;x&#65533;&#65533;	<&#65533;&#65533;&#65533;&#65533;{&#1820;t&#65533;&#65533;&#65533;&#65533;<&#65533;x&#926;&#65533;&#65533; &#65533;hJ&#65533;&#65533;m&#65533;v&#65533;&#65533;&#65533;zM&#65533;&#1139;&#1670;&#65533;&#65533;&#65533;-&#65533;&#65533;&#65533;&#65533;7&#65533;#&#65533;&#65533;/&#65533;=&#39281;&#65533;w3&#65533;Cn&#65533;&#65533;r&#65533;&#65533;M&#65533;&#65533;}&#65533;.&#65533; &#65533;0&#65533;!&#65533;&#65533;
p&#65533;!&#65533;&#65533;k&#65533;mP.&#65533;mS&#65533;'&#65533;&#952;&#65533;&#65533;9yF&#65533;#&#65533;&#65533;n&#65533;L&#65533;&#65533;=&#65533;&#414;&#65533;&#65533;&#65533;&#65533;k&#65533;&#65533; &#65533;&#65533;&#65533;&#65533;&#65533;-*0TN&#65533;&#65533;
-&#65533;&#65533;&#65533;G&#65533;&#65533;&#65533;2&#65533;2&#65533;&#65533;&#65533;&#65533;&#65533;!&#65533;-&#65533;&#65533;&#65533;B&#65533;]&#65533;YM&#734;|JhN6&#65533;&#65533;&#65533;&#65533;"D&#65533;&#65533;&#65533;Z&#65533;>}	&#65533;~&#65533;%&#65533;!}&#65533;h&#65533;&#65533;&#65533;8v&#65533;&#65533;8&#65533;2&#25174;m&#65533;&#65533;&#65533;&#65533;&#65533;2&#65533;&#65533;;!&#65533;}&#65533;&#65533;~!&#65533;&#65533;&#65533;N &#65533;>&#65533;zBd&#65533;&#65533;L&#65533;&#65533;&#65533;U&#65533;&#65533;&#65533;&#65533;0?. &#65533;z&#65533;&#65533;&#65533;&#65533;&#65533;&#65533;q"&#65533;&#65533;=&#65533;5&#65533;&#65533;>`/y&#65533;&#65533;&#65533;&#65533;&#65533;	@&#65533;x!&#65533;&#65533;&#65533;.&#65533;"r&#65533;?&#1019;]&#65533;&#65533;&#65533;&#65533;*d`o.&#65533;&#65533;&#65533;R&#65533;&#65533;&#65533;p&#65533;DN&#65533;@&#65533;d&#65533; &#65533;~&#65533;a &#65533;%r&#65533;
E&#65533;&#65533;+&#65533;#&#65533;&#65533;N&#65533;&#65533;&#65533;U&#65533;&#65533;"&#65533;H^'&#65533;&#65533;zp&#65533;&#65533;&#65533;&#65533;&#65533; &#65533;&#65533;}0&#65533;&#65533;&#65533;P&#65533;5l&#65533;oQP&#65533;x&#65533;&#65533;&#65533;wb0&#65533;+&#65533;&#65533;l$y&#65533;&#65533;&#1843;&#65533;D&#65533;&#65533;&#65533;&#65533;
&#65533;&#65533;&#1438;&#65533;&#65533;&#65533;/&#65533;&#65533;&#65533;&#65533;`&#65533;&#65533;&#65533;&#65533;&#65533;_&#65533;&#65533;&#65533;&#65533;J&#65533;&#65533;S&#65533;&#65533;&#65533;&#65533;V&#65533;Rq&#65533;J&#65533;oQ&#65533;&#65533;/&#65533;&#65533; i&#65533;&#12144;	&#65533;&#65533;
&#65533;&#65533;&#65533;&#65533;?&#65533;~&#65533;o^&#65533;&#65533;y&#65533;l&#65533;p&#65533;O&#65533;b	TQ$X&#65533;&#65533;A&#65533;	.d&#65533;&#65533;&#65533;C&#65533;%N<&#65533;&#65533;&#65533;C&#65533;&#65533;&#65533;pC&#65533;&#65533;"D&#65533; Qr&#65533;&#17473; (&#65533;d&#65533;&#65533;&#65533;K&#65533;1e&#932;&#65533;R&#65533;@XQ^&#65533;|%&#65533;&#65533;-&#65533;&#65533;&#65533;J&#65533;&#65533;-[&#65533;&#65533;x&#65533;&#65533;S':&#65533;j&#65533;&#65533;&#65533;3e&#65533;&#65533;eM&#65533;a&#334;[&#323;@O&#65533;$y&#65533;`$&#65533;&#933;[&#65533;&#65533;]&#65533;/o&#65533;&#65533;&#65533;&#1062;&#65533;XT&#65533;Q&#265;"!&#529;%&#65533;&#65533;AC&#1494;6&#65533;&#65533;&#65533;&#65533;M^&#1057;E&#65533;&#65533;X&#65533;&#13493;&#65533;&#1626;&#65533;&#326;&#65533;G&#998;]&#65533;&#65533;&#65533;m&#65533;&#65533;t&#65533;8&#65533;&#65533;&@&#65533;JP&#443688;&#65533;&#65533;&#65533;&#65533;&#65533;s?&#65533;P&#65533;&#65533;&#65533;&#65533;gN_qo&#65533;^&#65533;"&#65533;$&#65533;[&#65533;v;0dw&#65533;&#65533;&#1391;'&#65533;&#65533;{_&#65533;&#65533;&#65533;TwB&#65533;&#65533;&#65533;'&#65533;KD&#65533;&#65533;&#65533;S&#65533;	&#65533;&#65533;&#65533;n&#65533;.&#65533;SpA&#65533;&#65533;p&#65533;&#65533;zp@&#322593;&#65533;&#65533;S&#65533;A;&#65533;p&&#65533;~Q&#65533;&#65533;|BH&#65533;&#65533;
3&#65533;&#65533;2l-72&#65533;C&#65533;&#65533;&#65533;&#65533;&#65533;&#1322;&#65533;E&#65533;V&#65533;p&#65533;&#65533;r&#515;F&#65533;&#65533;D&#65533;&#65533;1"&#65533;tr&#65533;&#65533;&#65533;&#65533;&#65533;&#65533; p&#65533;'&#65533;&#65533;rK&#65533;BQ?8t&#65533;rL!&#65533;&#65533;j*&#65533;TsM.&#65533;<&#65533;M6&#65533;&#65533;J&#65533;x&#65533;&#65533;N<=d2O>&#65533;"";&#65533;t&#65533;&#65533;$&#65533;&#65533;&#65533;E&#65533;tQFg&#65533;0?&#65533;ktR&#65533;T&#65533;
KJ3&#65533;4,&#65533;6&#65533;&#65533;&#65533;&#65533;>uT&#65533;&#65533;"&#65533;&#1304;,UUV[&#65533;&#65533;Wc]&#65533;JYkuUR[sE]{&#65533;&#65533;W`&#65533;vXb&#65533;D&#65533;^&#65533;UvYf&#65533;&#65533;&#65533;LH&#65533;Yj&#65533;&#65533;6&#65533;%&#65533;&#65533;v&#65533;k&#65533;&#65533;&#65533;[&#65533;n(p&#65533;5&#65533;&#1817;&#65533;&#65533;]v&#65533;u&#65533;]x&#65533;&#65533;!&#65533;&#65533;&#65533;^|&#65533;&#65533; _~&#65533;Uv_x`&#65533;6&#65533;`&#65533;Vxa&#65533;v&#65533;a&#65533;#&#65533;xb&#65533;+&#65533;&#65533;b&#65533;3&#65533;xc&#65533;;&#65533;&#65533;c&#65533;Cyd&#65533;K6&#65533;&#65533;{&#65533;$De&#65533;#u&#65533;e&#65533;W&#65533;&#65533;&#65533;k&#65533;yf&#65533;i&#65533;y&#65533;!&#65533;&#65533;g&#418; &#65533;!&#65533;&#65533;&#65533;&#65533;h&#65533;&#65533;&#65533;yi&#65533;&#65533;f&#65533;i&#65533;&#65533;&#65533;Z&#43625;&#65533;&#65533;&#65533;&#43761;&#65533;&#65533;&#39797;&#65533;&#65533;&#48123;{l&#65533;&#65533;&#65533;&#65533;g&#65533;&#65533;&#65533;l&#65533;&#65533;n&#65533;m&#65533;&#65533;{n&#65533;&#65533;&#65533;n&#65533;&#65533;&#65533;{o&#65533;{&Zo&#65533;&#65533;6[p&#65533;	7&#65533;&#65533;&#65533;O\&#65533;&#65533;o&#65533;q&#65533;&#65533;&#65533;&#65533;&#65533;%&#65533;|p&#65533;/&#65533;&#65533;&#65533;7&#65533;&#65533;&#65533;&#65533;&#65533;ot&#65533;K&#65533;&#65533;t&#65533;SW&#65533;tY_&#65533;u&#65533;c&#65533;}&#65533;&#65533;k'&#65533;!#s&#65533;&#65533;v&#65533;m&#65533;&#65533;w&#65533;^&#65533;&#65533;7&#65533;&#65533;&#65533;O^&#65533;&#65533;g&#65533;&#65533;&#30807;>&#65533;&#39655;&#65533;v&#65533;	^{&#65533;&#65533;&#65533;&#65533;&#65533;&#65533;|&#65533;&#65533;&#65533;u/}&#65533;&#65533;w&#65533;&#65533;&#65533;~&#65533;&#65533;&#65533;~&#65533;&#65533;&#65533;_&#65533;&#65533;&#65533;&#65533;&#65533;&#65533;P&#65533;$`x@&P&#65533;d`&#65533;@FP&#65533;&#65533;`-xAfP&#65533;&#65533;`=&#65533;&#65533;&#65533;&#65533;YO&#65533;#$a	MxB&#65533;P&#65533;+da]&#65533;B&#65533;P&#65533;!&#65533;amxC&#65533;P&#65533;;&#65533;a}&#65533;C Q&#65533;C$b&#65533;xD$&Q&#65533;Kdb&#65533;&#65533;D(FQ&#65533;S&#65533;b&#65533;xE,fQ&#65533;[&#65533;b&#65533;&#65533;E0&#65533;Q&#65533;c$c&#65533;sF4&#65533;N&#65533;kLc&#65533;&#65533;F8&#65533;Q&#65533;q&#65533;c&#65533;hG<&#65533;1&#65533;z&#65533;#&#65533;&#65533;G@&#65533;Q&#65533;&#65533;$!i&#65533;C&&#65533;&#65533;dd#&#65533;HHFR&#65533;&#65533;&#65533;&#65533;$-yILfR&#65533;&#65533;&#65533;d'9&#65533;&#65533;O&#65533;2&#65533;&#65533;&#65533;&#65533;LyJT&#65533;rQe+O&#65533;JW&#65533;&#65533;&#65533;L&#65533;,i&#65533;&#647;&#1842;&#65533;&#65533;&#65533;%.&#65533;K_6&#65533;&#65533;&#65533;&#65533;.&#65533;y&#65533;c&#65533;2&#65533;&#65533;\&#65533;+&#65533;)K^&#891548;&#65533;.9L&#65533;J`B&#65533;&#65533;&#65533;f71o&#65533;s&#65533;&#65533;g8&#65533;Y&#65533;n&#65533;&#65533;&#65533;|&#65533;:&#65533;&#65533;Nw&#65533;&#65533;!&#65533;gC&#65533;Mu&#65533;3&#65533;&#65533;&#65533;':&#65533;Y&#65533;&#65533;3&#65533;&#65533;'=&#65533;&#835;&#65533;s&#65533;&#65533;H@  !&#65533; P ,0 X b&#65533;  &#65533; &#65533;H&#65533;&#65533;&#65533;&#65533;*\&#560;&#65533;&#199;#J&#65533;H&#65533;b&#65533;3j&#65533;&#561;&#65533;&#463; C&#65533;I&#65533;&#65533;&#595;(S&#65533;\&#626;&#65533;&#727;0c&#668;I&#65533;&#65533;&#859;8s&#65533;&#65533;&#627;&#65533;&#991;@&#65533;
J&#65533;&#65533;&#1123;H&#65533;&#65533;&#65533;&#65533;b&#65533;&#65533;&#65533;J&#65533;J&#65533;J&#65533;&#65533;&#1380;%&#65533;8&#65533;&#65533;&#1519;`&#202;k&#65533;&#65533;
\&#65533;&#65533;]&#758;&#65533;&#1783;;&#65533;@&#65533;&#65533;i&#65533;&#65533;&#65533;&#759;&#65533;&#2047;&#65533;L&#65533;&#65533;&#65533;&#200;+^&#824;&#65533;&#65533;&#464;#K&#65533;L&#65533;&#65533;&#65533;&#728;3K&#65533;x&#65533;&#65533; >.&#65533;L&#65533;&#65533;&#65533;&#1256;S&#65533;^&#890;&#65533;&#65533;&#1520;C&#800;&#65533;&#840433;s&#65533;&#65533;&#891;&#65533;&#65533;&#65533;&#65533;&#65533;&#65533;;&#65533;v&#65533;@&#65533;+_&#956;&#65533;&#65533;&#65533;&#1059;7&#65533;&#65533;&#65533;&#65533;&#65533;&#65533;&#1203;k&#65533;&#957;&#65533;&#65533;&#61929;'&#65533;`&#65533;S&#65533;&#65533;&#1259;_&#1022;&#65533;f&#65533;&#65533;&#65533;d&#65533;&#65533;&#65533;&#65533;&#65533;&#65533;&#65533;&#65533;&#65533;&#65533;N)&#65533;&#1984;h&#65533;&#65533;&#65533;&#65533;&#65533;"&#65533;&#65533;&#65533;F(&#65533;C7&#65533;g]OI&#65533;&#65533;v&#65533;~&#65533;hp&#65533;h&#65533;(&#65533;&#65533;Q!&#65533;A^*&#65533;(&#65533;4&#65533;H&#65533;8&#65533;&#65533;`&#65533;<&#65533;&#65533;&#65533;HU&#65533;&#65533;g$&#65533;&#65533;H&&#65533;&#65533;/&#65533;P@&#65533;E&#65533;&#65533;&#65533;TVi&#65533;n&#65533;&#65533;uxq&#65533;`&#65533;)&#65533;f9&#65533;b^&#65533;&#65533;&#65533;l&#65533;W&#2011;
&#65533;&#65533;V}Z&#65533;8&#65533;&#65533;m&#65533;&#65533;&#65533;&#65533;&#65533;&#65533;^s&#65533;9g&#65533;|F&#65533;@|&&#65533;&#34987;&#65533;D&#65533;&#65533;:&#65533;&#65533;&#35092;V&#65533;B9&#65533;p&#65533;&#65533;h&#65533;&#65533;&#65533;=J&#65533;mL&#65533;j&#65533;b&#65533;p&#65533;	'`&#65533;j&#65533;&#65533;P}Y6&#65533;&#65533;0&#65533;&#65533;&#65533;&#65533;&#65533;D&#65533;"&#65533;d &#65533;F&#65533;g&#65533;O:*&#65533;&#65533;Vk&#65533;&#65533;2&#65533;&#65533;&#170;&#1854;z&#65533;&#65533;D&#65533;le&#65533;&#65533;+&#65533;&#35243;&#65533;H&#65533;n&#65533;&#65533;|&#65533;&#65533;<&#65533;I.&#65533;-&#65533;@&#65533;&#65533;&#65533;&#65533;&#65533;/&#65533;&#65533;&#65533;&#65533;&#65533;o;&#65533;&#65533;&#65533;&#65533;Z&#65533;&#65533;f&#65533;&#65533;&#1855;G,&#65533;&#65533;&#65533;&#65533;&#65533;&#65533;&#65533;neR&#65533;K&#65533;&#65533;&#509;
l&#65533;&#65533;$&#65533;l&#65533;&#65533;{&#65533;n&#65533;\&#65533;&#65533;'&#65533;&#20088;/&#65533;4&#65533;&#65533;#&#65533;&#65533;&#65533;&#624;&#65533;l&#65533;\!t&#65533;&#65533;}&#689;&#65533;&&#65533;&#65533;&#65533;&#1616;&#65533;&#65533;&#65533;2_&#65533;&#65533;P&#65533;&#65533;&#65533;&#65533;&#65533;&#65533;\w&#65533;&#65533;A3@-v&#65533;<c&#65533;&#65533;&#65533;,&#65533;uGG{&#65533;&#65533;&#65533;W&#65533;x&#65533;&#65533;R&#65533;W&#65533;#&#65533;,&#65533;&#65533;m&#65533;&#65533;&#65533;-&#65533;&#65533;&#65533;]&#65533;&#65533;u&#65533;}&#65533;&#1932;W=D&#65533;-`&#65533;6Wn9[&#65533;&#65533;&#65533;&#65533;&#65533;&#65533;&#65533;&#46160;&#65533;0&#65533;&#22807;&#65533;V&#65533;K&#65533;&#65533;`&#65533;#aXC&#65533;&#65533;&#65533;&#166;&#65533;n&#65533;T68&#65533;&#65533;&#65533;w&#65533;-&#65533;;&#65533; @&#65533;&#65533;'&#65533;&#65533;Pa&#65533;:&#65533;&#65533;&#65533;&#65533;&#1070;6&#65533;&#65533;&#65533;_&#65533;&#65533;&#65533;&#65533;&#65533;C&#65533;&#967;_p&#65533;&#65533;&#971;&#65533;&#1792;]o@&#65533;&#1911;&#65533;>L&#1987;/>&#65533;f&#65533;&#65533;8&#65533;&#65533;3&#65533;&#9247;!&#65533;&#65533;&#65533; $	&#65533;&#65533;g1&#65533;!V&#65533;&#65533;&#65533;&#65533;8;O{&#65533;&#65533;5&#65533;&#65533; &#65533;&#65533;&#65533;&#65533;&#65533;&#65533;%.2FH&#65533;&#65533;&#65533;&H&#65533;fI~&#65533;\&#65533;&#65533;&#65533;&#65533;+
!&#65533;LH&#65533;dX(&#65533;
Y&#65533;Cyu&#65533;0q&#65533; &#65533;Fh&#65533;"&#65533;&#65533;iw&#1249;
&#65533;&#65533;Tg}4&#65533;k&#65533;3%&#65533;O&#65533;&#65533;=h&#65533;'&#65533;:S#	&#65533;&#65533;&#65533;m&#65533;=DA&#65533;&#65533;&#65533;&#65533;&#65533;H&#65533;&#65533;&#65533;&#65533;&#65533;#&#65533;jgf, {8&#65533;#&#65533;&#65533;&#65533;&#65533;v|C&#65533;B&#65533;&#65533;]e&#65533;&#65533;&#65533;&#1592;e&#65533;&#65533;!&#65533;&#65533;x&#65533;&#65533;BD&#65533;z&#65533;!7$&R&#65533;CV&#65533;?6&#65533;6&#65533;do&#65533;&#65533;	H&#65533; &#65533;&#65533;&#65533;,&#1237;*&#65533;/&#65533;P&#65533;&#65533;&#65533;H"&#65533;2!+&#65533;&#65533;$&#65533;&#65533;&#65533;U&#65533;pu&#65533;&#65533;,&#65533;&#65533;&#65533;&#65533;&#65533;&#65533;d&#7899;\L&J]&#65533;q\&#65533;QH00&#65533;]&#65533;T(T&#65533;&#65533;&#65533;r&#65533;&#65533;/&#65533;J&#65533;:&#1513;N&#65533;&#65533;`S3&#1044;<&#65533;	Oy2K4&#65533;&#65533;&#65533;&#65533;i&#65533;^Y&#65533;po&#65533;U&#65533;&#65533;IPsjD.H&#65533;&#65533;&#1478;&#65533;&#65533;p&#65533;&#65533;&#65533;&#65533;7&#65533;&#65533;&#65533;&#65533;&#65533;&#65533;<&#65533;&1&#65533;&#65533;M&#65533;j&#65533;&#65533;1&#65533;&#65533;&#65533;&#65533;i`&#65533;M&#65533;&#65533;4&#65533;&#1098;t&#65533;%&#65533;&#65533;Hw&#65533;@&#65533;&#65533;&#65533;*&#873;&#65533;`&#65533;&#65533;&#65533;&#425;&#65533;>U`	R&#65533;&#1041;&#65533;1m@&#65533;t&#65533;TJ&#65533;&#65533;/AE&#65533;&&#65533;&#65533;&#65533;&#65533;]@&#65533;8&#65533;U&#65533;S(T&#65533;@&#65533;&#65533;e&#65533;]M&#65533;WV
4 - &#65533;&#65533;&#65533;&#65533;G&#65533;&#65533;&#65533;vM&#65533;=U&#65533;g&&#65533;|w&#65533;&#65533;2&#65533;&#1214;&#65533;	Y&#65533;)&#65533;X&#65533; p&#65533;&#65533;\&#65533;J&#1397;&#65533;&#65533;&#65533;X&#65533;&#65533;&#65533;~&#688;&#65533;&#65533;&#65533;YX&#65533;&#65533;&#1198;&#65533;P&#65533;M)&#65533;&#65533;&#65533;F&#1396;&#65533;&#65533;mB&#65533;&#357;&#65533;&#65533;&#65533;D&#65533;umlw,&#65533;9 &#65533;&#44086;&#65533;&#1680;&#65533;v&#65533;&#65533;&#65533;m&#65533;&#65533;[	&#65533;&#1190;&#65533;&#65533;K.&#65533;&#65533;h&#65533;&#65533;&#65533;MgE&#65533;&#65533;&#1864;	&#65533; ox&#65533;&#65533;&#65533;&#65533;&#65533;&#65533;&#65533;&#65533;eVRp.&#1829;xa&#65533;&#65533;rk&#65533;&#65533;2Tt3V&#65533;&#65533;&#65533;&#65533;7]&#1013;e&#65533;N,&#65533;&#65533;&#65533;&#65533;&#65533;e]R_l2
T,&#65533;&#65533;~&#65533;&#65533;&#65533;&#65533;&#65533;&#65533;f4&#65533;bv&#65533;&#65533;xr&#65533;Lp&#65533;&#65533;&#65533;a
&#65533;m&#65533;&#65533;5nV&#65533;&#65533;.&#65533;
A[%s&#1146;&#65533;[&#65533;&#65533;iX&#65533;&#65533;&#65533;&#1555;&#65533;&#65533;&#65533;&#65533;JJ<p@cM-H>&#65533;c&#65533;&#65533;&#65533;1&#65533;i&#65533;&#65533;&#65533; &#65533;[&#65533;/&#65533;&#65533;9M&#65533;#&&#65533;&#65533;&#65533;&#65533;D&#65533;&#65533;&#65533;o&#65533;&#65533;)?]&#65533;J&#65533;&#65533;UF&#65533;
&#65533;0f-;&#822;$&#65533;2}&#65533;3l&#65533;&#536;dhI:CT8&#37025;ts&#65533;kv&#65533;&#65533;&#65533;&#930;C&#65533;U&#65533;&#65533;g4I &#65533;&#65533;&#1136;m&#65533;&#65533;Zd&#65533;1&#65533;&#65533;&#65533;8+&#65533;&#65533;1~&#65533;&#1253;&#65533;&#65533;h &#65533;&#65533;&#65533;}&#65533;mQ&#65533;:&#65533;>8ZG^&#65533;&#65533;+&#65533;&#65533;&#65533;:n
&#65533;#q&#65533;&#65533;n-r&#65533;!eu&#65533;id&#65533;:&#65533;&#65533;&#65533;>&#65533;&#65533;TP&#65533;&#65533;&#1076;&#65533;;&#65533;^&#65533;O_&#65533;'&#65533;&#65533;&&#65533;&Z0&#65533;zs&#65533;&#65533;&#65533;n&#65533;$fy&#65533;&#65533;E&#65533;&#1146;&#65533;_&#65533;4&#65533;Leeo&#65533;:j&#65533;&#65533;&#65533;]6t&#491;&#65533;&#65533;m7&#65533;ad&#65533;'>[v&#65533;&&#65533;2Pi&#65533;&#65533;e&#65533;&#1836;&#65533;h&#65533;d&#65533;&#65533;&#65533;Nb&#65533;&#65533;	&#65533;&#65533;c&#65533;X&#65533;&#65533;&#65533;^&#65533;X@@&#65533;,`&#65533;&#65533;&#65533;&#65533;&#65533;m8\&#65533;'^&#65533;&#65533;&#65533;&&#65533;&#65533;V&#175;-&#65533;8&#65533;&#65533;&#65533;mD(O&#65533;&#685;&#65533;&#65533;[&#65533;<&#65533;<O&#564;#R!l&#65533;&^&#65533;&#65533;N&#65533;&#65533;&#65533;&#65533;A&#65533;&#42887;GU&#65533;&#65533;J_zU&#65533;&#65533;?&#252;oH&#65533;<[&#65533;&#65533;k{&#65533;&#65533;g&#65533;&#65533;^%&#65533;]je7;&#65533;&#65533;pYrQn&#65533;&#65533;&#1235;&#65533;&#65533;&#65533;P|.&#65533;&#65533;{&#65533;&#65533;&#65533;&#65533;l&#65533;A&#65533;&#30824;D!D.&#65533;F&#65533;&#65533;&#65533;&#20214;&#175;T&#65533;&#65533;&#65533;&#65533;&#65533;IOV&#65533;%&#65533;&#65533;&#65533;&#65533;&#65533;&#65533;	(&#65533;&#65533;m&#65533;&#65533;L}&#65533;j&#384;&#65533;L&#1538;M/8&#65533;g\&#65533;8'&#65533;3s&#65533;&#65533;&#65533;&#65533;P&#65533;fY&#65533;&#65533;&#65533;:&#152;g&#65533;&#65533;&#65533;bZ&#65533;2&#65533;&#65533;&#65533;&#65533;&#65533;&#65533;&#65533;p&#65533;&#65533;&#65533;g&#65533;&#65533;m&#65533;&#348;#bN<&#65533;&#65533;B&#65533;=&#65533;euL&#65533;&#65533;&#65533;&#65533;4&#65533;&#65533;&#65533;6I&#65533;g&#65533;VI&#65533;A9Ys~Vg[Tlw	&#65533;!3r&#65533;&#65533;{&#65533;&#65533;2T#|&#65533;&#65533;&#65533;&#65533;{9&#65533;r}V&#65533;&#65533;&#65533;&#65533;An}w&#65533;&#65533;HZ"Vy!&#65533;E&#65533;&#65533;a&#65533;&#65533;B&#65533;&#193;I&#65533;_i&#65533;V&#65533;yv&#65533;O&#65533;c&#65533;&#65533;sV&#65533;m&#65533;x&#65533;"&#65533;t&#65533;x&#65533;A&#65533;58/q&#65533;&#65533;J&#65533;`&#65533;&#65533;v_&#65533; &#65533;'&#65533;/&#65533;&#65533;6&#65533;&#65533;X&#65533;~&#65533;da,R(&#65533;&#65533;'S&#65533;gQz&#65533;t0&#65533;g&#65533;&#65533;&#65533;{G[w&#65533;`OZ&#65533;rs8&#65533;%&#65533;Cw&#65533;S '&#65533;&#65533;&#65533;&#65533;&#65533;&#65533;V+v&#65533;'&#65533;E&#65533;t&#65533;"q&#65533;~hV!&#65533;m&#65533;V&#65533;q;&#65533;"&#65533;&#65533;!&#65533;&#65533;8&#65533;&#65533;&#65533;&#65533;&#65533;w&#65533;n&#65533;-z8&#65533;&#65533;^&#65533; &#65533;T&#65533;&#65533;6&#65533; &#65533;z&#65533;&j}?&#65533;&#1096;&#65533;&#65533;[&#65533;&#65533;l&#65533;{D6 W~&#65533;&#65533;'&#65533;Ms&#65533;&#65533;Q;&#65533;dP(vd&#312;&#65533;'&#65533;&#65533;k&#65533;A&#65533;&#65533;&#65533;H*+&#65533;Q&#65533;&#65533;&#65533;&#65533;&#65533;&#65533;'f&#65533;&#65533;g&#65533;&#65533;&#65533;&#65533;&#136;G&&#65533;&#2040;}&#65533;R&#65533;&#65533;&&#65533;u&#65533;&#65533; Wm&#65533;x&#65533;xC&#65533;xu&#65533;\&#65533;&#65533;aW,&#65533;&#65533;&#65533;&#65533;&#527;H&#65533;&#65533;&#65533;&#65533;R&#65533;<v]&#65533;&#65533;&#65533;&#65533;(YW&#65533;)	H$&#65533;&#65533;@&#65533;ubu&#65533;!&#65533;&#65533;}&#65533;&#65533;&#65533;&#65533;w&#65533;&#65533;&#65533;&#65533;&#65533;~"&#65533;&#65533;&#65533;&#65533;$^&#65533;|"&#65533;;&#65533;(&#65533;yT&#65533;%I>&#65533;>P  &#65533;8&#65533;&#1170;pH&#65533;&#65533;&#65533;?D&#65533;&#65533;(7 &#65533;k&#65533;tl{ &#65533;&#65533;&#65533;&#65533;S&#741;d&#65533;x&#65533;r&#65533;bG6&#65533;Jr&#65533;*TS~T&#65533;'h&#65533;\&#1621;&#65533;-&#65533;CuR>P &#65533;&#65533;Y}&#65533;&#65533;S&#945;&#65533;O&#65533;&#65533;oX&#65533;m&#65533;w&#65533;&#65533;&#65533;H&#1495;K+&#65533;&#801;I5&#65533;V&#65533;H.&#65533;1&#65533; &#65533;&#65533;&#65533;O&#65533;ViK&#65533;J%&#1238;G&#65533;&#65533;&#65533;&#65533;c&#65533;H=&#65533;:{t&#65533;&#65533;&#65533;&#65533;&#65533;&#65533;1&#65533;4be*x&#65533;&#65533;QW&#65533;W&#65533;&#65533;&#65533;&#65533;M&#65533;L&#65533;&#1626;C94l&&#65533;	&#65533;&#65533;n&#65533;qLYh(&#706;j8&#65533;|&#65533;9&#65533;!y&#65533;p&#65533;N&#65533;&#1309;&#1929;3&#65533;I,<&#65533;9&#65533;&#65533;&#595;&#65533;7&#65533;W&#65533;	&#65533;D&#65533;c&#65533;H&#65533;&#65533;Q&#65533;&#65533;2&#65533;7~&#65533;]&#65533;Y&#65533;p&#65533;9&#65533;(bfgx5 &#65533;&#65533;u&#65533;&#65533;%/1&#65533;&#65533;&#65533;F&#65533;&#65533;v&#65533;&#65533;Sr&#65533;&#65533;&#65533;&#65533;&#65533;H	4w&#65533;&#65533;r&#65533;V&#1641;&#65533;RU"&#65533;&#65533;D&#65533;&#65533;&#65533;&#65533;vs&#65533;&#258;j&#65533;	&#65533;A0&#65533;&#964;^&#65533;&#65533;  7&#65533;&#65533;Ps&#65533;&#65533;&#1439;mA&#65533;QE&#65533;&#65533;&#65533;&#65533;&#1570;"qOhlQSr&#65533;&#65533;&#65533;&#65533;UcX&#65533;|&#65533;bV&#1608; &#65533;&#65533;&#65533;&#65533;
&#65533;m%J9{&#134;*
0&#65533;&#65533;,&#612;M&#65533;C&#65533;D\#&#65533;n-&#65533;&#65533;p&#65533;GEi>Z&#65533;q&#65533;&#65533;1&#65533;fj&#65533;&#65533;&#65533;&#65533;&#65533;DWt{4&#65533;B&#65533;d&#65533;&#65533;CY&#65533;&#65533;w&#65533;&#65533;&#65533;ia&#65533;&#65533;x|Z&#65533;V
J&#65533;&#65533;8&#65533;k&#65533;;&#65533;I&#65533;&#65533;W&#65533;[&mvz&#65533;Q&#65533;&#65533;~&#65533;&#65533;&#65533;	,&#65533;&#65533;j&#65533;&#65533;h&#65533;ro&#65533;B"*~D&#65533;S&#65533;B&#65533;k4&#65533;z&#65533;u&#65533;	&#65533;ry${&#65533;&#65533;&#65533;5&#65533;&#10119;&#65533;&#65533;@&#65533;F&#65533;&#65533;Y&#65533;)(&#65533;&#65533;z&#65533;&#65533;eG&#65533;&#65533;z&#65533;&#65533;&#65533;i'#e*&#65533;&#1050;&#65533;P!&#65533;&#65533;&#65533;AS&#65533;*&#65533;&#1515;&#65533;f&#65533;&#65533;&#65533;&#65533;J:+vZ&#65533;"&#1445;Y&#1477;f2g
&#65533;&#65533;Jk&#65533;j &#65533;&#65533;l&#65533;/PJ&#65533;&#65533;eD6&#65533;*&#611;1&#65533;,;q&#65533;(&#65533;6~&#65533;Z&#65533;-&#1452;&#65533;&#65533;&#65533;&#65533;&#65533;#M&#65533;;b##e&#65533;0&#65533;&#65533;+&#65533;&#65533;,b&#65533;&#65533;&#65533;&#65533;&#65533;N&#65533;-&#1316;&#65533;&#65533;&#514;&#65533;hy&#65533;7&#65533;j&#65533;J&#65533;&#1153;&#65533;$k=N9&#65533;:3M&#65533;&#65533;_&#65533;Z&#65533;T
Qr*k8&#65533;&#65533;&#777;~&#65533;&#65533;&#65533;w&#65533;&#65533;&#65533;D&#65533;&#693;?)&D&#65533;&#65533;f&#65533;&#65533;>&#65533;B&#65533;&#65533;@&#65533;&#65533;tI0&#65533;&#498;`&#65533;xp.&#65533;Qs9w&#65533;k&#65533;&#65533;9&#65533;&#65533;R&#65533;1y&#65533;&#65533;&#65533;&#65533;&#65533;'e&#65533;N&#65533;a8l&#1782;M8l&#65533;1nN&#65533;&#65533;&#65533;T/;&#225;EC=.&#65533;uC&ir3r&#65533;8&#65533;&#65533;&#359;&#65533;&#65533;&#65533;H&#65533;&#65533;(&#65533;&#65533;&#1400;J&#65533;@ok2&#1588;RH&#65533;&#65533;=B&#65533;&#65533;&#65533; &#65533;@&#65533;&#65533;&#65533;&#65533;&#65533;:&#65533;&#65533;&#65533;#&#65533;&#65533;&#325;=;&#65533;yBxi!&#65533;Dj&#65533;c&#65533;{&#65533;K&#65533;*&#65533;G&#65533;J1&#65533;&#65533;u&#65533;~&#65533;&#65533;&#65533;9&#65533;&#65533;gr&#65533;e&#65533;&#65533;&#65533;&#65533;&#65533;zII
&#65533;&#65533;K&#65533;;c&#65533;.[&#65533;X&#65533;&#65533;&#65533;&#65533;&#65533;OX)/&#65533;QU&#65533;D&&#65533;&#65533;&#65533;]d&#65533;L&#617;~wG&#65533;Q&#65533;-eF6&#65533;a&#65533;R&#65533;+?|P5&#65533;R&#65533;&#65533;&#65533;&#65533;Q&#65533;&#65533;&#65533; &#65533;&#1722;J&#65533;&#65533;&#24198;	&#65533;PI&#65533;&#65533;&#65533;/E7g{3&#65533;&#65533;fj&#65533;<&#65533;&#65533;&#65533;&#65533;&#65533;&#65533;&#65533;&#65533;&#65533;&#65533;p&#65533;B&#246;&#65533;&#65533;J&#65533;&#65533;&#65533;C&#65533;&#65533;&#65533;t1l&#65533;&#65533;z&#65533;&#65533;=C&#65533;&#65533;C|&#65533;	&#65533;&#24568;:=&#65533;&#65533;&#65533;0&#65533;U|&#1400;&#65533;fnL&#65533;58m&#1492;.0|{&#65533;&#65533;f`?vy&#65533;jl&#65533;f&#65533;}&#65533;|&#65533;&#65533;&#394;&#65533;K&#65533;J&#65533;&#65533;&#65533;A#&#65533;&#65533;&#65533;wL5&#65533;&#65533;{&#65533;|&#65533;2&#65533;&#442;&#65533;&#176;&#65533;8E&#65533;Q&#65533;9&#65533;&#65533;;&#65533;7&#65533;E"u&#65533;&#65533;&#65533;&#65533;9[&#65533;&#65533;&#65533;ep_L&#65533;&#65533;u&#65533;&#65533;wXf1&#65533;&#60138;o&#65533;&#1268;&#65533;*&#65533;&#65533;s&#65533;A.$&#463;&#65533;&#65533;>&#65533;&#65533;&#65533;&#65533;j&#65533;&#65533;&#65533;&#65533;&#65533;8f
&#65533;B&#65533;&#65533;L|&#734;A&#65533;&#65533;+q&#65533;&#65533;&#576;&#65533;&#65533;b&#65533;&#65533;&#65533;"&#65533;&#26846;&#65533;"n&#65533;&#65533;B<&#65533;r&#65533;	&#65533;'&#65533;c&#65533;&#65533;&#65533;kjtY&#65533;&#65533;4&#65533;v&#65533;&#65533;&#65533;&#65533;Q)&#65533;[&#65533;&#65533;&#65533;&#65533;n&#65533;B{&#65533;
&#65533;&#65533;&#65533;&#65533;&#65533;CQ&#65533;&#977;&#65533;w&#65533;&#65533;L 9&#65533;$&#65533;)&#65533;k&#65533;Z&#65533;9&#65533;s&#65533;H&#65533;((&#65533;4}&#65533;&#65533;D&#65533;&#65533;]&#1025;DLZA"&#65533;&#65533;n4&#65533;&#65533;&#65533;&#1524;&#65533;&#65533;G^&#65533;&#65533;&#65533;cq&#65533;&#65533;n&#65533;
&#65533;&#398;&#65533;&#65533;^`&#65533;)&#65533;LXu&#65533;R&#65533;&#65533;
&#65533;&#65533;E&#65533;y&#65533;U&#65533;J-^&#65533;	&#228;&#65533;h
# a&#65533;&#65533;&#65533;&#65533;`&#65533;&#65533;/mv&#65533;&#65533;	&#65533;C&#65533;&#65533;&#713;|&#65533;P&#65533;&#65533;F{J&#65533;&#65533;&#65533;&#65533;9y&#65533; &#65533;&#65533;&#65533;W&#65533;&#65533;&#626;&#65533;&#65533;2&#65533;&#65533;&#65533;&#65533;I&#65533;&#65533;&#65533;)&#65533;|&#65533;~-&#65533;&#65533;1&#65533;&#65533;&#65533;&#65533;&#65533;&#65533;&#65533;&#65533;&#65533;`&#65533;#&#65533;&#555;#/>&#65533;Bv&#65533;&#65533;8&#65533;&#65533;&#65533;@B&#65533;&#65533;)]\&#65533;&#65533;&#65533;&#65533;&#65533;&#65533;n&#65533;&#65533;TM&#1487;}6&#65533;;&#1613;&#65533;f&&#65533;&#65533;&#65533;&#65533;)&#65533;&#824;~-&#65533;MM&#65533;&#65533;&#65533;nN]&#1672;&#65533;&#1427;&#65533;&#1678;&#65533;&#65533;&#65533;,&#65533;&#65533;	&#65533;&#65533;&#65533;&#1431;&#65533;&#1027;&#65533;&#65533;Q &#65533;&#65533;&#65533;!}&#1897;&#65533;&#65533;&#65533;&#65533;&#65533;@A&#65533;&#65533;&#65533;fG	&#65533;&#65533;&#65533;&#65533;&#65533;&#65533;]i u&#65533;x&#65533;nb8b&#65533;
o&#65533;&#65533;4&#65533;m&#65533;&#65533;&#65533;&#65533;l&#65533;&#65533;&#65533;&#1394;&#65533;&#65533;a&#65533;&#65533;8y&#65533;&#50006;&#65533;
&#65533;-&#2022;mW&#65533;&#65533;t&#65533;`&#65533;
&#65533;&#65533;&#65533;D-&#65533;
&#65533;&#65533;>&#1879;W&#65533;&#65533;oPY&#65533;{!&#65533;7&#65533;&#65533;`&#65533;r>&#65533;_U
v&#65533;&#65533;&#65533;:&#65533;Y	`&#65533;A&#65533;&#2029;&#65533;sd-&#822;,&#65533;}&#65533;&#65533;&#65533;1N]]v&#65533;1Nu&#65533;&#65533;X[&#65533;$&#65533;u&#65533;}Crq&#65533;&#65533;&#1185;
>&#65533;
p`&#65533;&#65533;&#65533;&#65533;&#65533;&#65533;&#65533; &#65533;"&#65533;y@&#65533;#&#65533;&#65533;&#65533;l% &#65533;7&#65533;Xf 
|&#65533;&#65533;=&#65533;&#65533;&#65533;&#65533;1r&#65533;eW&#1799;&#65533;&#65533;X&#65533;=&#65533;hR&#65533;k&#65533;u&#65533;&#65533;&#65533;U&#65533;&#65533;Ow.&#65533;&#65533;R&#65533;&#65533;}~&#16977;&#65533;,&#65533;&#65533;4&#65533;	&#65533;&#1259;*&#65533;8Z@@&#65533;4&#65533;&#344;&#65533;u&#65533;&#65533;1&#65533;&#65533;[ph&#65533;&#65533;&#65533;&#65533;&#65533;&#253;|&#65533;&#65533;&#65533;&#65533;&#65533;#;&#65533;&#65533;K&#65533;&#65533;&#65533;&#677;T&#65533;N&#1718;&#65533;&#65533;&#65533;&#65533; 	%C	a&#65533;&#65533;c&#65533;|&#65533;
&#65533;^&#1347;&#65533;&#65533;&#65533;&#65533;&#525;&#65533;Q&#65533;VQ1&#65533;&#65533;E;&#65533; &#926;&#65533;&#65533;&#65533;&#65533;&#65533;(&#65533;&#65533;@e &#65533;&#65533;N&#65533;j~&#65533;&#65533;&#65533;p&#65533;K&#65533;+I&#65533;3P&#65533;Y&#65533;j&#65533;&#65533;&#65533;&#65533;N&#65533;&#65533;&#65533;&#65533;k	&#65533;&#65533;&#65533;K&#65533;yL&#65533;^V&#65533;&#65533;&#65533;U&#65533;l&#65533;&#65533;`&#65533;8&#65533;&#65533;&#65533;&#65533;&#65533;`&#65533;&#65533;&#65533;o&#65533;Vg\&#65533;K5&#65533;+&#65533;T&#65533;'&#65533;&#65533;V&#65533;p &#65533;"&#65533;&#65533;&#65533;&#1574;&#65533;&#65533;&#65533;&#65533;I&#65533;&#65533;&#65533;&#65533;&#65533;F&#65533;Q&#65533;&#65533; X&#65533;NA&#65533;&#65533;@/&#65533;*&#65533;&#542;&#65533;MO4 {E&#65533;&#65533;(Z}"F&#65533;&#598;&#65533;&#65533;&#65533;&#65533;&#65533;)&#65533;&#65533;p&#65533;p&#65533;&#65533;x_&#65533;&#65533;^&#1290;&#65533;&#65533;&#65533;Np&#65533;O&#65533;&#65533;i&#65533;7&#65533;f&#65533;&#65533;&#1944;n&#65533;&#65533;#&#65533;+&#65533;&#65533;&#65533;{1W&#65533;	&#65533;p&#65533;&#65533;&#65533;&#65533;&#65533;0&#65533;}&#65533;&#65533;&#65533;/&#65533;P&#65533;f&#65533;&#65533;~&#65533;&#65533;&#65533;E&#65533;&#65533;0&#65533;&#781;&#65533;&#65533;$&#65533;&#65533;&#65533;!&#35397;
&#65533;&#65533;&#65533;zP&#65533;&#65533;/&#65533;&#65533;&#65533;}&#65533;&#65533;&#65533;P&#65533;&#65533;6]&#65533;O&#65533;S@&#65533;2&#65533;3&#65533;&#65533;&#1780;&#65533; 
w&#65533;&#65533;&#65533;&#1487;&#1839;&#65533;	~&#65533;&#65533;&#65533;|.v&#65533;&#65533;&#65533;~&#65533;r
?&#65533;&#65533;&#65533;&#65533;&#65533;&#65533;r&#65533;&#65533;&#65533;&#65533;P &#65533;&#65533;	^&#65533;&#65533;&#383;&#65533;&#65533;&#65533;&#65533;&#65533;&#65533;&#65533;&#65533; E&#65533;&#65533;bD&#65533;&#65533;&#65533;&#65533;&#65533;y&#65533;&#65533;&#65533;D(&#65533;&#65533;\l&#65533;HB&#65533;=~R&#65533;H&#65533;%M&#65533;D&#65533;2!,&#65533;,9&"K:&#65533;&#65533;QD&#65533;N&#65533;=}&#65533;T&#65533;P&#65533;&#65533;&#65533;s'&#65533;!&#65533;&#65533;n&#65533;&#65533;&#65533;WS&#65533;R&#65533;G&#65533;&#65533;Q}D&#65533;&#65533;a&#65533;Be&#65533;RB[&!'`&#65533;&#65533;&#65533;W.QS<xp9S&&#846;(p"&#65533;X&#65533;`&#133;&#65533;&#65533;&#65533;&#65533;j&#65533;&#65533;V2&#65533;#5&#6673;]CZhQC&#65533;f&#65533;6x&#65533;H;Q&#65533;@&#65533;Z&#65533;09&#65533;Z&#65533;&#65533;v&#65533;&#65533;;&#65533;A&#65533;<&#65533;&#413;[&#65533;&#65533;&#1280;&#65533;R&#65533;&#65533;q&#1283;&#65533;Tv&#65533;&#44388;l"&#65533;E&#65533;A&#65533;&#65533;&#65533;t&#65533;&#48830;&#65533;&#65533;&#65533;v&#65533;G*&#65533;^&#65533;x&#65533;	&#65533;\&#65533;z&#65533;[K*I#H&#65533;&#65533;&#65533;&#65533;&#65533;|y&#65533;&#65533;Ab&#65533;+;&#65533;&#65533;#&#65533;@[o1&#65533;&#65533;&#65533;&#65533;&#65533;0&#65533;&#65533;TRB&#65533;\.90C=P&#65533;$61D&#65533;
&#65533;&#65533;OD1EWdq5&#65533;&#65533;&#65533;&#65533;Eg&#65533;&#65533;Fo&#65533;1Gw&#65533;G2H!&#65533;$&#65533;H#&#65533;D2I%&#65533;d&#65533;I'&#65533;&#65533;2J)&#65533;&#65533;2D?&#1835;2K-&#65533;&#65533;K/&#65533;3L1&#65533;$&#65533;L3&#65533;D3M5&#65533;d&#65533;M7&#1988;3N9&#31027;N;&#65533;&#65533;3O=&#65533;&#65533;O?&#65533;4PA%&#65533;PCE4&#65533;QEe&#65533;QG&#65533;4RI'&#65533;&#65533;RK/&#65533;4SM7&#65533;SO?5TQG%&#65533;TSOE5UUWe&#65533;UW_&#65533;&#65533;JYg&#65533;&#65533;V[o&#65533;5W]w&#65533;&#65533;[&#2003;&#1085;+&#65533;Xc&#65533;E6Ye&#65533;e&#65533;Yg&#65533;&#65533;6Zi&#65533;&#65533;&#65533;Zk&#65533;&#65533;6[`&#65533;&#65533;6[o&#65533;7\q&#65533;%&#65533;\s&#65533;E7]iI"&#65533;[w&#1349;7^y&#31095;^{&#65533;&#65533;&#65533;&#65533;m&#65533;&#65533;&#65533;w&#65533;8`&#65533;&&#65533;&#65533;f&#65533;C8a&#65533;f&#65533;a&#65533;&#65533;8b&#65533;&#65533;7&#65533;&#65533;+&#65533;7&#65533;c&#65533;?9d&#65533;G&&#65533;d&#65533;OF9e&#65533;W61&#65533;^&#65533;9f&#65533;g&#65533;&#65533;f&#65533;o&#65533;9&#65533;KbYg&#65533;:h&#65533;&#65533;&&#65533;h&#65533;&#65533;F:i&#65533;&#65533;f&#65533;i&#65533;&#65533;&#65533;9j&#65533;&#65533;&#65533;&#65533;&#65533;j&#65533;&#65533;&#65533;:k&#65533;&#65533;&#65533;k&#65533;&#65533;;l&#65533;&#65533;&&#65533;l&#65533;&#65533;F;m&#65533;d&#65533;m&#65533;&#1990;;n&#65533;&#31163;n&#65533;&#65533;&#65533;;o&#65533;&#65533;&#65533;o&#65533;&#65533;<p&#65533;'&#65533;p&#65533;G<q&#65533;g&#65533;q&#65533;&#65533;<r&#65533;'&#65533;&#65533;r&#65533;/&#65533;<s&#65533;7&#65533;s&#65533;?=t&#65533;G'&#65533;t&#65533;OG=u&#65533;a&#65533;u&#65533;_&#65533;=v&#65533;g&#65533;&#65533;v&#65533;o&#65533;=w&#65533;w&#65533;w&#65533;>x&#65533;'&#65533;x&#65533;G>y&#65533;g~u&#30663;>z&#39399;o&#65533;&#65533;>{&#65533;&#65533;&#65533;{&#65533;?|&#65533;&#65533;'&#65533;|&#65533;&#65533;G?}&#65533;&#65533;g&#65533;}&#65533;&#1991;?~&#65533;&#31231;~&#65533;&#65533;&#65533;&#65533;:&#65533;&#65533;&#65533;&#65533;` 8@&#1024;D`&#65533;@6&#1025;&#65533;`%8A
V&#1026;&#65533;`5&#65533;A&#65533; !&#65533; _ ,0 X a&#65533;  &#65533; &#65533;H&#65533;&#65533;&#65533;&#65533;*\&#560;&#65533;&#199;#J&#65533;H&#65533;&#65533;&#331;3j&#65533;&#561;&#65533;&#463;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SN&#1041;&#65533;&#1387;X&#65533;j&#65533;&#693;&#65533;&#1519;`&#202;K&#65533;&#65533;&#1651;h&#1258;]&#758;&#65533;&#1783;p&#65533;&#669;K&#65533;n&#1861;lh&#65533;&#65533;&#2047;&#65533;L&#65533;&#65533;&#65533;&#200;&#65533;]&#1536;&#65533;&#65533;&#65533;#K&#65533;L&#65533;&#65533;&#65533;&#728;3O^&#65533;&#65533;&#65533;&#65533;!kM&#65533;&#65533;&#65533;&#1256;S&#65533;.&#65533;&#65533;&#65533;&#65533;&#65533;,YM&#65533;&#65533;&#65533;&#1784;s&#65533;&#65533;&#65533;"&#65533;&#65533;wN&#65533;&#65533;&#65533;&#65533;t{S&#65533;&#65533; &#65533;&#65533;&#1059;K&#65533;N&#65533;&#65533;&#65533;0M&#65533;&#65533;&#65533;&#65533;&#65533;&#203;&#65533;&#65533;{]b&#65533;&#65533;&#65533;_&#1022;&#65533;&#65533;&#65533;&#65533;!&#65533;h@&#65533;&#65533;&#65533;&#65533;&#65533;&#65533;&#2017;&#65533;&#65533;&#65533;&#1984;h`b&#65533;q&#65533;&#65533; &#65533;&#65533;F(&#65533;i%&#65533;&#65533;C&#65533;&#65533;]Tv&#65533;&#65533; &#65533;&#65533;z&#65533;&&#65533;(&#65533;&#65533;&#65533;:&#65533;h&#65533;(&#65533;4&#65533;h#E &#65533;&#65533;&#65533;^7&#65533;&#65533;&#65533;@&#65533;&#65533;A&#65533;&#65533;EP&#65533;&#65533;L6&#65533;&#65533;Ch&#65533;^&#65533;9i&#65533;X&#65533;&#65533;Pc&#65533;B&#65533;`&#65533;)&#65533;&#65533;)a&#65533;lH&#65533;y&I24X&#65533;_A&#65533;t&#65533;i&#65533;#&#65533;&#65533;@0&#65533;)&#30528;*hSX&#65533;SnhC&#65533;&#65533;6&#65533;&#65533;<&#65533;07&#65533;&#65533;j&#65533;%}&#65533;`(&#65533;&#65533;&#65533;*&#65533;I2&#65533;`&#65533;	Va&#65533;j8 !&#275;x&#65533;&#65533;[z&#65533;&#65533;:&#43896;&#65533;:,&#65533;zj&#65533;&#65533;
C&#65533;z&#65533;&#65533;#I9&#65533;&#65533;&#65533;&#65533;&#65533;F&#65533;P&#65533;&#65533;&#65533;p&#65533;&#65533;&#65533;(&#65533;&#65533;v&#65533;Cz&#65533;8&#65533;&#65533;&#17803;+&#65533;&#65533;^&#65533;-&#65533;&#65533;@D&#65533;&#65533;&#65533;&#65533;%8k&#65533;&#65533;
&#65533;&#65533;#&#65533;&#65533;n&#65533; [&#65533;&#65533;&#65533;&#65533;&#65533;&#65533;&#65533;A9*@&#65533;&#65533;&#65533;&#65533;&#65533;&#65533;>&#65533;&#65533;&#65533;]&#65533;&#65533;@&#65533;&#65533;&#65533;A&#65533;&#65533;&#65533;&#65533;"&#65533;&#65533;&#65533;$&#65533;&#65533;&#1447;5&#65533;Pm&#65533;*[&#65533;/&#65533;_&#65533;&#65533;&#65533;&#511330;i&#65533;&#65533;<&#65533;&#65533;&#65533;&#65533;&#65533;+&#65533;&#65533;0&#716;m&#65533;&#65533;A&#65533;)&#65533;&#65533;>G-&#65533;&#65533;&#65533;L&#65533;&#65533;Z&#65533;&#65533;&#65533;&#65533;&#65533;^&#65533;&#65533;Al]g&#222;	&#65533;`&#65533;S&#65533;&#65533;&#65533;&#65533;&#65533;M|&#65533;Xi}&#65533;C&#65533;5&#65533;-&#65533;ve&#65533;&#65533;@&#65533;k.&#65533;&#65533;&#65533;&#65533;0t&#65533;&#65533;Zuj&#65533;[&#65533;Jw&#1518;nlPd;h&#65533;&#65533;&#65533;g&#65533;uA&#65533;&#65533;&#65533;VC&#65533;:&#65533;&#65533; &#65533;n&#65533;6&#65533;&#65533;SR`&#65533;&#410;&#65533;.&#65533;qh&#65533;&#1849;&#760;_&#65533;o&#65533;bi&#65533;5&#65533;e&#65533;\&#65533;<&#65533;n&#65533;&#65533;&#65533;N&#65533;&#65533;&#65533;&#65533;&#65533;&#65533;a&#844;)G&#65533;v&#65533;5&#65533;&#65533;g&#65533;Z&#65533;&#65533;&#65533;&#65533;&#65533;&#65533;U&#65533;	&#65533;&#65533;E&#65533;e&#65533;&#65533;2&#65533;&#65533;&#65533;&#65533;&#65533;c&#65533;Z&#65533;{&#65533;=&#65533;&#65533;&#65533;&#65533;&#65533;&#65533;&#65533;&#65533;&#65533;Tg&#65533;G&#65533;"H&#35999;&#65533;t&#507;&#65533;ak&#65533;&#65533; &#65533;A&#65533;&#65533;&#65533;&#65533;&#65533;z&#65533;e&#762;@&#65533;;&#65533;&#65533;Ha&#65533;`W&#65533;&#141;1&#65533;T]Y &#65533;&#65533; l[&#65533;&#65533;&#65533;&#65533;0&#65533;&#65533;&#65533;@$K&#65533;&#65533;&#65533;&#65533;&#65533;_&#65533;&#65533;&#65533;&#65533;&#65533;&#65533;&#65533;l s_&#65533;HE&#65533;X$&#65533;&#65533;-&#65533;&#65533;5q&#65533;&#65533;B6&#65533;*&#65533;&#65533;@i*&#65533;&#65533;>.>&#65533;r&#1179;&#1445;&#65533;&#65533;x&#65533;&#65533;@&#65533;&#65533;&#65533;&#65533;&#65533;0&#65533;&#65533;cW&#65533;(&#65533;!)L(yL&#65533;~&#65533;&#1597;>j&#65533;&#65533;&#65533;~F&#65533;&#65533;9&#65533;&#65533;&#65533;"7&#65533;&#65533;06&#1160;&#65533;s&#65533;&#65533;&#65533;&#1425;MY&#65533;&#65533;&#65533;&#65533;B8&#65533;J&#65533;&#65533;ZYe(E&#65533;5&#65533;t&#65533;i&#65533;&#65533;i&#65533;&#65533;^Ng&#65533;-&#65533;&#65533;C&#65533;8&#65533;L&#65533;;&#65533;&#65533;g&#65533;&#65533;&#65533;&#65533;k&#65533;&#65533;&&#65533;^&#40116;&#65533;&#65533;,K<&2&#65533;&#65533; 23!.`_&#65533;I&#65533;&#65533;&#65533;&#65533;~&#65533;&#65533;&#65533;&#65533;6:cjS!&#65533;L&#65533;&#65533;&#65533;&#65533;xm&#65533;&#65533;&#65533;&#65533;&#65533;zc&#65533;&#65533;"Nh&#65533;&#1823; =&#65533;&7&#65533;&#65533;&#65533;&#65533;&#65533;&#65533;&#65533;7}:45U&#65533;D'*Q&#65533;&#65533;&#65533;&#65533;&#65533;h&#65533;&&#65533;Q&#65533;&#65533;&#65533;|h[K&#65533;&#65533;$0&#65533;0&#65533;b&#65533;&#65533;j&#65533;&#1046;&#65533;&#65533;d&#65533;)2&S&#65533;&#65533;q&#65533;&#65533;&#65533;Mif&#65533;&#65533;t&#65533;&#65533;&#65533;B]J&#65533;&#65533;(&#458;$&#65533;&#65533;+&#65533;C&#65533;&#65533;e&#65533;2&#65533;a*_&#65533;&#1250;Z&#65533;&#65533;&#65533;A&#65533;H&#65533;z&#65533;&#65533;&#65533;1&m&#65533;d&#65533;&#65533;D&#65533;&#65533;&#65533;h5!&#65533;S&#65533;&#65533;&#491;0&#65533; &#65533;&#656;H&#65533;UM&#65533;^&#65533;V&#1980;&#1261;&#65533;2F&#1477;L&#65533;H+&#65533;^&#65533;&#65533;5&#65533;YA&#65533;B&#65533;&#65533;&#65533;1&#65533;&#65533;J&#65533;'&#65533;d&#65533;)&#65533;l&#65533;a&#65533;`&#329;&#65533;&#65533;&#65533;&#65533;&#65533;C&#65533;&#65533;&#1322;1&#65533;5&#65533;&#65533;&#65533;&#65533;&#65533;"Q&#65533;I&#65533;Y%&#65533;&#65533;,>&#65533;&#65533; b&#65533;n&#65533;
&#65533;&#65533;7&#65533;Y&#65533;i&#65533;24X&#65533;:&#65533;&#65533;Q&#65533;J}&#65533;&#1843;&#65533;EM8s&#65533;&#65533;&#65533;&#65533;&#65533;&#41272;5&#65533;&#65533;&#65533;S&#65533;&#65533;&#65533;/e:&#65533;&#65533;&#65533;&#65533;&#65533;&#65533;&#65533;&#65533;&3&#65533;&#65533;y &#65533;7&#65533;*&#65533;&#65533;&#65533;Bo&#65533; y&#65533;&#65533;&#65533; ^	&#65533;T&#65533;&#65533;z]&#65533;&#65533;L8&#65533;Lr#&#65533;&#65533;d&#65533;&#1665;&&#65533;`&#65533;&#65533;vg&#65533;&#65533;&#720;*W"	&#65533; &#65533;J:&#65533;&#65533;&#65533;$J&#65533;a&#65533;&#1332;/&#65533;&#65533;&#65533;,_A.&#65533;&#65533;&#65533;AO&#65533;&#65533;D,#&#1056;^&#65533;XsVP&#65533;3)&#65533;9l&#65533;/&#65533;]]&#65533; &#65533;&#65533;&#65533;$i&#65533;L&#65533;&#65533;o&#65533;9@&#65533;&#65533;&#65533;:&#65533;&#65533;ex&#65533;*m&#65533;&#65533;&#65533;d&#1920;&#65533;&#65533;&#65533;&#65533;F:C&#65533;&#65533;&#65533;${&#65533;0&#65533;&#65533;I;^ d&#65533;&#65533;&#65533;|&#65533;&#65533;&#65533;d&#65533;&#65533;:=$od>&#65533;#&#65533;&#65533;&#65533;L&#65533;~k&#65533;&#65533;`&#65533;'&#65533;&#65533;l
&#65533;&#65533;&#65533;&#1812;@&#65533;v&#65533;E&#65533;&#1422;g?[hCKd&#65533;&#65533;&#65533;&#65533;&#65533;&#65533;HH&#65533;&#1200;&#65533;H6p&#65533;,&#65533;:&#65533;&#65533;&#65533;&#65533;&:&#65533;&#65533; &#65533;S&#65533;\&#65533;&#1810;&#1361;WZ/L&#65533;&#1784;h&#65533;K&#65533;9&#65533;b&#65533;&#65533;&#65533;u&#65533;&#65533;&#65533;&#65533;&#707;&#65533;m&#65533;DMg:&#786;&#65533;&#65533;I&#65533;#'&#1165;g&#65533;&#65533;&#65533;'k&#65533;&#65533;&#65533;&#65533;7&#65533;,&#65533;&#65533;&#65533;&#65533;&#65533;6&#65533;Ez&#65533;&#65533;	Y9&#65533; &#65533;&#65533;&#65533;&#65533;B7&#9682;&#65533;^&#65533;&#65533;&#65533;&#65533;gmy&#65533;&#65533;#&#65533;9&#65533;&#65533;&#65533;:\&#65533;&#65533;&#65533;&#65533;&#65533;&#65533;z&&#65533;&#65533;~&#65533;
n&#65533;&#65533;Vo&#65533;}&#65533;&#65533;%&#65533;&#159;&#65533;;&#65533;X&#65533;&#65533;&#65533;-w]O$&#1958;6&#65533;&#65533;]&#65533;[&#65533;I&#65533;&#1089;&#690;&#65533;I?&#65533;K&#65533;&#65533;&#65533;&#1267;&#65533;C[&#778;H&#65533;&#65533;7	&#65533;&#65533;&#65533;T&#65533; <&#65533;cl&#65533;&#65533;&#65533;$&#65533;&#65533;:&#65533;N&#65533;&#65533;&#65533;&#1130;&#65533;
&#65533;n&#65533;&#199;&#65533;t&#65533;&#65533;J^\&#65533;X"s#&#65533;rnk&#65533;&#65533;$&#65533;m&#65533;&#65533;9Le+n&#65533;{&#65533;&#65533;W&#65533;^&#65533;&#65533;)&#65533;f&#65533;v&#65533;&#65533;2m&#65533;&#1974;&#65533;&#65533;&#65533;i&#65533;&#297527;&#65533;y&#65533;&#65533;&#65533;9&#739;#&#65533;&#65533;&#36522;;&#65533;&#65533;@&#65533;&#65533;&#65533;Z&#65533;tT&#65533;d&#65533;&#65533;S&#65533;&#1310;z&#65533;C&#65533;C&#65533;&#65533;&#1530;z&#65533;0&#65533;&#65533;&#65533;u&#65533;&#65533;\}&#65533;&#709;&#65533;&#1786;&#65533;uwL&#65533;)B-z&#65533;T!&#65533;&#1777;&#65533;V&#65533;&#65533;E&#65533;&#47481;&#65533;&#65533;&#65533;?&#65533;&#65533;&#65533;&#65533;&#65533;&#65533;&#65533;n&#65533;&#65533;&#65533;&#1680;&#65533;\t&#65533;{%&#65533;&#65533;&#65533;&#65533;'&#65533;K&#65533;&#65533;c&#65533;O$`$&#65533;j\&#65533;&#65533;&#65533;E&#65533;&#65533;~&#65533;&#65533;~>&#65533;|/'u&#65533;&#65533;W\!c1?&#65533;&#65533;\E&#65533;v&#65533;!&#65533;&#65533;/&#65533;&#65533;v&#65533;30)&#448;&#65533;&#65533;Zsxo&#65533;&#65533;&#65533;&#65533;K&#65533;3{&#65533;} &#65533;e&#65533;w302&#65533;&#65533;lp&#65533;8bQ&#65533;&#65533;&#65533;M&#65533;y&#993;&#65533;&#65533;&#65533;6&#65533;&#65533;p~3l&#65533;K&#65533;*&#65533;{Y&#65533;{ 1m&#65533;&#65533;&#65533;7C&#65533;8h&#65533;MJ&#65533;<&#65533;&#65533;c&#65533;&#65533;k&#964;f>Xs&#65533;<L&#65533;q:n&#65533;&#65533;X&#65533;B8&#65533;&#65533;OeA&#65533;&#65533;5&#65533;5&#65533;&#65533;Qh&#65533; &#65533;&#65533;x&#65533;R&#65533;y&#65533;u&#65533; &#65533;&#65533; &#65533;&#65533;&#65533;z&#65533;T<v(61&#65533;&#65533;d&#65533;&#65533;n&#65533;tG&#65533;&#65533;+&#65533;&#65533;}h &#65533;&#65533;&#65533;l&#65533;`&#65533;&#1697;&#65533;&#1975;'<f&&#65533;mCwx1DH&#65533;'Q&#65533;&#65533;O&#65533;&#65533;sM%&#65533;&#65533;w1&#65533;&#65533;j&#65533;8&#65533;D&#1895;|Q9&#65533;T &#65533;&#65533;&#65533;3&#65533;_Q&#65533;&#65533;t&#65533;&#1810;&#65533;&#65533;&#65533;[&#65533;&#65533;W&#1591;&#65533;&#65533;g&#65533;&#65533;&#65533;!<&#65533;6&#65533;d?j&#65533;&#65533;{(3H&#65533;`&#1560;&#65533;!!%&#65533;&#65533;nV]#&#65533;&#398;&#65533;&#65533;&#65533;s&#65533;&#65533;&#65533;&#65533;&#1422;&#65533;h&#65533;m&#65533;vow&#65533;&#65533;&#65533;&#39311;&#952;XM&#65533;h&#65533;f&#65533;f&#65533;(&#65533;&#65533;&#65533;S!#em&#65533;&#65533;&#65533;&#330;&#65533;&#65533;XHPr8&#65533;Eh&#65533;	&#65533;d&#65533;gb&#65533;U&#65533;Bd&#65533;<&#65533;&#65533;&#65533;&#65533;&#65533;&#65533;&#1424;&#65533;|&#65533;5r&#65533;#&#65533;gA&#65533;ai&#65533;&#1234;&#65533;z&#65533;&#65533;_mA&#65533;&#65533;&#65533;&#65533;&#65533;&#1874;&#65533;SvZ&#38136;&#65533;6$&#65533;i&#65533;-!c&#65533;&#65533;&#65533;^TG&#65533;h&#65533;|&#65533;)r&#65533;?&#65533;&#1365;TY\
&#65533;&#65533;C&#65533;(p&#65533;^&#65533;&#65533;b/&#65533;&#65533;Lzlv&#65533;&#65533;&#65533;&#65533;&#65533;u\&#65533;GM&#65533;hMZY&#65533;+&#65533;'u&#65533;&#65533;&#65533;dE&#65533;&#65533;fG[&#65533;w&#587;&#65533;&#65533; 
8-;&#65533;BBXb3&#65533;UtY&#65533;&#1295;}vx&#65533;i&#65533;&#65533;&#65533;&#65533;0&#65533;&#65533;4&#65533;i&#65533;L&#271;&#65533;&#65533;8&#65533;&#65533;&#65533;&#65533;aM&#65533;{&#65533;q>&#65533;&#65533;&`5 &#65533;&#65533;&#65533;&#65533;9%&#65533;6&#65533;&#65533;g&#65533;&#1626;&#65533;&#65533;PX%F0&#65533;&#65533;&#65533;y&#65533;&#65533;A&#65533;&#65533;7&#65533;&#65533;&#65533; 3&#65533;&#65533;-&#65533;}/&#65533;h.&#65533;hqc	Z&#65533;tV&#65533;60s&#65533;&#1161;&#65533;^g&#65533;&#65533;&#65533;&#65533;&#65533;;&#65533;&#65533;?&#1897;y&#65533;i O&#65533; &#65533;j&#65533;&#65533;&#65533;}i&#65533;;&#65533;&#65533;&#65533;&#65533;y&#65533;&#65533;&#65533;Edly[&#65533;&#65533;K&#65533;8&#65533;&#65533;l#)&#65533;&#65533;%hP*&#65533;&#65533; [6&&#65533;5&#65533;&#65533;C&#65533;xw&#65533;&#65533;Q6z&#65533;&#65533;&#65533;&#65533;&#65533;&#65533;<&#1699;y9)	:&&#65533;&#65533;&#65533;T&#65533;&#671;&#65533;&#65533;g&R&#65533;&#65533;y&#65533;Gw&#65533;G&#65533;!3S'&#65533;&#65533;qmE&#65533;G&#65533;l&#65533;;&#65533;&#65533;b:&#65533;X&#65533;x&#65533;U)/@bD:&#65533;q&#65533;&#65533;&#65533;&#65533;\9I5&#65533;-Z&#65533;1&#65533;B{>dzCp&#65533;&#65533;&#65533;&#65533;&#65533;3Q0X&#65533;&#65533;E&#65533;&#65533;H?>&#65533;i&#65533;.#&#65533;&#65533;&#65533;9ti&#65533;Sa&#65533;suH&#1632;)wR\&#65533;&#65533;AI&#65533;&#65533;&#65533;A&#65533;w&#65533;|h&#65533;&#65533;&#22797;(&#65533;&#65533;&#65533;U:SV*H&#65533;s&#65533;&#65533;S&#65533;18i&#65533;&#65533;:V"gxXIthgp&#65533;&#1514;&#65533;e&#65533;&#65533;_:NYqu&#65533;&#425;&#65533;&#418;{&#65533;XkC&#65533;z@&#65533;.Y:F'&#65533;&#65533;&#65533;f&#65533;3`t&#65533;8&#65533;C&#65533;G%&#65533;1&#65533;c&#65533;&#174;&#65533;&#392;)&#670;&#65533;&#65533;k&#65533;&#65533;&#65533;&#65533;:9&#65533;&#65533;&#65533;I&#65533;B&#65533;8&#65533;&#65533;*zxSB&#65533;"/&#65533;i&#65533;&#65533;[1s&#65533;&#65533;&#65533;m&#65533;&#65533;&#65533;p&#65533;&#65533;&#65533;&#65533;&#65533;&#65533;&#687;&#65533;&#38662;e&#65533;e&#65533;&#65533;E&#65533;2&#65533;&#65533;v&#65533;&#65533;s&#65533;&#65533;YQ
&#65533;&#65533;2&#65533;Q)80&#65533;m&#65533;[Xgb&#65533;&#65533;#0&#65533;{z23&#65533;gqL	{&#65533;S&#1708;&#65533;&#65533;k&#65533;U&#65533;&#1563;&#65533;"s1y&#65533;&#65533;&#258;V&#65533;/&#65533;&#65533;&#65533;)e&#65533;j&#65533;&#1090;`&#65533;g&#65533;&#65533;R&#65533;2^O&#65533;v&#65533;&#65533;'*&#65533;[8T%&#65533;&#65533;&#65533;S%w&#65533;D&#65533;&#65533;&#65533;|&#65533;&#65533;/&#65533;F{I&#1781;&#65533;&#65533;&#65533;"VH&#65533;'&#65533;k;H&#65533;m(Z&#65533;&#1519;c&#65533;&#65533; I0&#65533;Y&#65533;&#65533;&#65533;(&#65533;&#65533;0b&#65533;&#65533;$:&#65533;&#65533;l&#65533;[&#65533;&#65533;&#65533;2&#65533;Z&#65533;e&#65533;i&#65533;U&#65533;j&#65533;&#65533;H&#65533;7E&#65533;&#65533;pw&#65533;&#65533;&#65533;&#65533;&#65533;&#38368;&#65533;&#1332;&#65533;&#65533;&#65533;&#65533;&#65533;&#65533;&#65533;&#65533;f&#65533;&#65533;&#65533;&#65533;F"H&#65533;s&#65533;[&#65533;&#65533;Rx&#65533;&#65533;8&#65533;&#65533;rIu&#65533;&#65533;f&#65533;&#65533;&#65533;&#65533;&#65533;h&#65533;u&#65533;!&#65533;&#65533;&#65533;&#65533;&#65533;y(8&#65533;&#721;i&#65533;&#65533;&#65533;du&#65533;t:3&#65533;{&#65533;&#1729;&#65533;&#65533;W&#65533;}&#65533;&#42802;&#65533;&#65533;&#763;E&#65533;&#65533;AK&#65533;:&#65533;f-&#65533;~H&#65533;&#65533;&#65533;&#65533;*&#65533;&#65533;#\ &#65533;&#65533;99&#65533;&#65533;X	&#65533;&#65533;pc&#65533;l&#65533;&#65533;KC&#65533;&#261;&#65533;gP&#65533;'&#65533;&#65533;z&#65533;&#65533;&#65533;&#65533;&#65533;D;&#65533;&#65533;&#65533;12f&#65533;&#65533;&#65533;AVQRy&#65533;&#65533;4c@i&#65533;&#65533;&#65533;&#65533;&#65533;&#65533;&#65533;&#65533;J
&#65533;:&#1321;<&#65533;E&#65533;X1&#65533;W&#65533;&#1210;D&#65533;&#65533;&#65533;&#65533;8&#65533;&#65533;A&#65533;=&#817;&#65533;&#65533;&#65533;&#65533;@ 3&#65533;&#65533;k&#65533;HT&#65533;%k"&#65533;&#1827;&#65533;5&#65533;&#65533;&#63676;&#65533;{&#65533;&#65533;:&#65533;&#65533;	p&#1497;&#154;5})B&#65533;X&#65533;&#65533;zgl&#65533;&#65533;&#65533;&#65533;a&#65533;&#65533;K~r&#65533;U&#65533;&#65533;Y&#65533;&#65533;*"&#65533;b$g*	&#65533;z&#65533;&#65533;&#65533;t&#65533;&#65533;ro&#65533;)&#65533;I<-@&#21132;&#65533;&#65533;Y|&#65533;&#65533;g&#65533;;&#65533;&#65533;&#65533;p\5&#65533;&#65533;&#65533;]&#65533;	&#65533;&#65533;v&#65533;Kyg(i+&#65533;&#65533;Yy&#65533;L&#65533;&#65533;|&#65533;L&#528;&#65533;&#65533;Cp&#65533;8,&#65533;&#40724;XtG&#65533;&#686;\&#65533;z)&#65533;&#65533;&#65533;&&#65533;~HlU&#65533;U&#65533;&#65533;&#65533;.&#65533;&#65533;@,&#65533;&#65533;&#65533;&#65533;;&#65533;&#65533;<&#65533;&#65533;&#65533;&#65533;W&#65533;l&#65533;&#65533;&#65533;t&#65533;&#65533;8&#600;z&#65533;&#65533;[f&#65533;&#382;&#65533;&#65533;&#65533;&#65533;&#65533;\&#65533;&#65533;&#65533;&#65533;<x&#65533;l~[&#65533;u#Bm&#65533;L&#65533;&#65533;&#65533;
&#1017;&#65533;'{&#65533;q&#65533;L&#65533;F&#65533;&#65533;&#65533;[,&#65533;&#65533;X4&#65533;DC&#65533;u&#65533;&#65533;&#65533;&#65533;&#65533;ZK&#65533;&F&#65533;z&#65533;&#65533;&#65533;Z&#65533;	&#65533;5	&#65533;&#65533;&#65533;&#65533;a5{&#547;,&#65533;)iu&&#65533;jlg&#65533;TH&#65533;&#1907;j0&#65533;,H&#1572;&#65533;&#65533;&#65533;&#65533;&#65533;&#65533;-&#65533;&#65533;>&#65533;&#65533;f&#65533;&#65533;&#65533;[&#65533;&#65533;,&#65533;5&#65533;jd&#65533;&#65533;I&#973;Kxr&#65533;&#65533;#]&#65533;&#65533;zN&#65533;3&#65533;eO&#65533;Lc&#65533;&#65533;D&#65533;g\-&#65533;&#65533;,R&#65533;&#65533;ka&#65533;&#65533;&#65533;y}M`&#65533;&#65533;&#2039; &#65533;&#65533;&#65533;:&#65533;&#65533;il&#1559;&#65533;&#65533;>&#65533;&#65533;?&#65533;h&#65533;&#65533;&#65533;A&#65533;]P&#65533;'h&#65533;&#65533;&#65533;gY &#65533;	&#65533; Mp&#65533;&&#65533;&#65533;&#65533;W}&#65533;c&#65533;&#65533;d;&#65533;%$&#65533;&#65533;
f&#65533;&#65533;;&#65533;]&#65533;&#65533;r&#1609;&#65533;	&#65533;&#65533;&#65533;T&#65533;%
A&#65533;)&#65533;vQ&#65533;&#65533;@-&#65533;&#65533;&#1773;q&#65533;&#65533;&#65533;&#65533;sq&#65533;&#65533;:&#65533;&#65533;r&#65533;&#65533;Z &#65533;&#65533;&#65533;&#65533;EeP&#65533; &#65533;&#65533;&#65533;&#65533;PN&#65533;&#65533;zM:v`&#65533;&#1718;&#65533;&#65533;	&#65533;&#1354;( &#65533;)[Tp&#65533;&#65533;&#65533;R&#65533; t&#885;&#65533;&#65533;&#65533;&#65533;m&#65533;&#65533;&#65533;&#65533;&#65533;77&#65533;&#65533;
&#65533;&#65533;&#65533;	&#65533;\e&#65533;g+&#65533;&#1446;&#65533;&#65533;&#65533;&#65533;&#65533;^}&#65533;&#65533;&#1839;=p&#65533;&#65533;&#65533;k}X&#65533;&#65533;P]c&#65533;- UG&#65533;&#65533;&#65533;&#65533;p&#65533;&#65533;,&#65533;V&#65533;&#65533;o-&#65533;.&#65533;}Y&#65533;T&#65533;&#65533;9&#869;5&#65533;4^&#65533;&#65533;]b0o&#65533;&#65533;P&#65533;&#65533;&#65533;
&#65533;@&#65533;&#65533;&#65533;$~%&#65533;&#65533;&#65533;.6&#65533;&#65533;&#65533;&#65533;&#65533;&#65533;J~&#65533;b&#65533;T_&#65533;&#65533;P&#65533;&#65533;q&#65533;T&#65533;
&#65533;t_&#65533;&#65533;&#65533;Ic`&#65533;bQg&#65533;c`&#65533;"&#65533;x&#65533;KB>&#65533;&#65533;#&#65533;&#65533;h&#65533;&#65533;&#65533;&#65533;a&#65533;&#65533;!
^ v&#65533;&#65533;_&#65533;t{&#65533;p&#949;&#65533;&#65533;&#65533;&#65533;&#65533;&#65533;2&#65533;=&#65533;&#65533;}a`n&#65533;&#65533;V&#65533;&#65533;&#65533;]a&#65533;3[&#65533;^&#65533;SW&#1351;X&#65533;NW&#65533;&#1860;&@V&#65533;W&#65533;X`Np&#65533;&#65533;&#65533;&#65533;&#65533;\&#65533;l&#38336;&#65533;i	&#65533;&#65533;&#270;&#65533;&#65533;&#65533;K:`Q&#65533;&#65533;]z&#65533;>b>&#65533;q'~
&#65533;`&#65533;O&#65533;&#65533;&#65533;|&#65533;&#65533;&#65533;&#65533;@&#1541;tB&#65533;&#65533;RP&#65533;6&#65533;p&#65533;&#65533;op&#65533;&#65533;
W&#65533;<a&#65533;&#65533;&#65533;&#65533;&#65533;$&#65533;&#65533;&#65533;&#65533;&#65533;,h&#65533;&#65533;&#65533;b&#65533;&#65533;k&#65533;&#65533;B&#65533;)&#65533;&#65533;&#65533;&#65533;<W&#65533;&#65533; &#65533;&#65533;	&#65533;@&#65533;&#65533;&#65533;&#65533;)7@&#65533;&#65533;~&#65533;&#65533;&#65533;4&#65533;l&#65533;&#65533;K&#1934;&#65533;+|`&#65533;&#65533;x[pn&#65533;	kl&#436;&#65533;&#65533; &#65533;&#65533;{&#65533;&#65533;&#65533;&#65533; &#65533;1}2?&#65533;n&#1134;9&#65533;&#65533;&#65533;&#65533;&#65533;.&#65533;M&#65533;&M&#65533;&#65533;&#65533;&#65533;&#65533;&#65533;&#1956;&#65533;_&#65533;&#65533;&#65533;kQ[A)&#65533;C&#65533;k&#65533;&#640;&#65533;
&#65533;x&#65533;j&#65533;&#65533;&#65533; &#65533;.&#65533;0&#65533;J&#65533;cF&#65533;qqQE&#65533;&#65533; &#65533;&#65533;	D7&#65533;Z&#65533;:&#65533;&#65533;&#65533;&#65533;O|K&#65533;m
&#65533;o&#65533;
&#65533;/&#1641;&#65533;&#65533;* &#594;a&#65533;Y@&#65533;M@>&#445;8&#65533;&#65533;M&#65533;&#65533;Uq^&#65533;Y&#65533;
7O&#65533;&#65533;&#65533;&#65533;&#65533;?&#65533;&#65533;&#65533;&#65533;MvdS&#6607;&#65533;&#65533;&#65533;&#65533;l '&#65533;&#65533;
p`l0z&#65533;&#65533;&#65533;&#65533;&#65533;}`&#65533;-&#65533;&#65533;&#65533;&#65533;>&#65533;~&#1581;W&#65533;&#65533;&#65533;&#1341;&#65533;&#65533;&#65533;&#65533;&#65533;&#65533;&#65533;n&#65533;
ep&#65533;&#65533;R&#65533;&#65533;&#65533;zp&#65533;`&#65533;&#65533;&#65533;O|`&#65533;j1&#65533;&#1311;
&#65533;	%&#65533;&#65533;<|&#65533; &#65533;&#65533;&#65533;`&#65533;r}aE	&#65533;!&#65533;	}}a&#65533;	!C&#65533;_FM&#65533;X&#65533;"D4&#65533;8&#65533;&#65533;!E&#65533;&#65533;8&#65533;L&#65533;/&#65533;&#65533;@&#65533;d&#65533;&#65533;K&#65533;1e&#932;Y&#65533;&#65533;M&#65533;9u&#65533;&#65533;&#65533;g&#65533;$>&#65533;Zth	:?~&#65533;d&#65533;&#65533;&#65533;S&#65533;Q&#65533;N&#65533;&#65533;&#65533;1b&#65533;&#65533;&#65533;P&#6218;7]U&#65533;O&#1624;&#65533;H|&#65533;pS$&#65533;6'&#65533;T&#65533;r&#65533;HU&#65533;y&#65533;&#65533;&#65533;&#65533;&#65533;N&#65533;DRXp_&#265;/f&#65533;&#65533;H&#65533;/p M;&#65533;&#65533;&#198;'&#65533;&#65533;&#65533;&#65533;s&#65533;&#65533;|&#65533;&#65533;&#65533;&#65533;D&#65533; T&#253;&#65533;Gn&#65533;.Z&#65533;&#998;]{&#65533;&#65533;Bk
&#65533;=&#65533;&#65533;m&#65533;&#65533;&#65533;&#65533;&#65533;f&#65533;&#65533;@b&#65533;R.Y&#65533;&#65533;&#65533;|hX\Q&#65533;&#65533;u&#1587;S&#65533;&#1946;&#65533;w&#65533;&#65533;s&#65533;	&#65533;&#65533;o&#65533;&#65533;&#367;g&#2014;&#65533; &#65533;&#65533;|&#65533;J.&#65533;&#65533;&#65533;&#65533;&#65533;&#65533;2&#65533;&#65533;r3&#65533;A&#65533;,&&#65533;zp&#65533;$&#65533;SpA&#65533;J&#65533;'&#65533;,&#65533;&#65533;7+&#65533;&#65533;B&#65533;&#65533;O&#65533;?JB&#65533;&#65533; -&&#65533;(&#65533;&#65533;7&#65533;4	C[|	}P/&&#65533;h&#65533;]&#65533;qG&#65533;&#6743;&#65533;&#65533;&#65533;	1NQ&#65533;5&#65533;&#65533;&#65533;&&#65533;R&#65533;I(&#65533;&#65533;
&#65533;&#65533;&#65533;&#65533;98vBIJ.&#65533;&#65533;&#65533;&#65533;&#1850;sL2&#65533;&#65533;&#65533;o&#65533;C-aH&#65533;G4)s&#65533;&#65533;p&#65533;&#65533;N<&#65533;t&#65533;,&#65533;&#65533;)EO@tPB&#65533;&#65533;&#65533;r&#65533;s,tQFu&#65533;&#65533;&#65533;xtRJ+&#65533;T&#1011;.&#65533;tSN;&#65533;PR&#65533;<uTRKU,DSSUuUVm&#65533;UXc&#65533;uVZk&#65533;&#65533;V\s&#65533;uW^{&#65533;&#65533;W`&#65533;vXb&#65533;5&#65533;Xd&#65533;UvYf&#65533;uvX0&#65533;&#65533;vZc&#65533;&#65533;"&#65533;&#65533;&#65533;&#65533;Zn&#65533;&#65533;U&#65533;&#65533;&#65533;&#65533;[r&#65533;&#65533;]x&#65533;&#65533;P0M&#65533;q&#853;w&#65533;I0"1(&#65533;w_~0"UT	B&#65533;&#65533;&#65533;5&#65533;`:&#65533;E&#65533;_&#65533;vX&#773;&#65533;&#65533;a&#65533;+&#1937;&#65533;+%&#65533;xc&#65533;/&#65533;&#65533;c&#65533;C&#400;PI&#65533;Xd&#65533;S&#65533;-M&#65533;[v&#65533;e&#65533;c&#65533;yf&#65533;k&#65533;&#65533;&#65533;M&#65533;yg&#65533;#&#65533;&#65533;g&#65533;&#65533;
&#65533;&#30795;&&#65533;h&#65533;&#65533;&#65533;x&#39189;n&#65533;i&#65533;&#65533;&#65533;&#65533;zj&#65533;&#65533;&#65533;&#65533;j&#65533;&#65533;&#65533;Zk&#65533;&#65533;&#65533;&#65533;k&#65533;&#65533;{l&#65533;&#65533;6&#65533;l&#65533;&#65533;[m&#65533;&#65533;v&#65533;m&#65533;&#65533;{&#65533;&#65533;&#65533;&#65533;&#65533;Ed&#65533;n&#65533;&#65533;&#65533;&#65533;o&#65533;&#65533;{p&#65533;'&#65533;p&#65533;&#65533;z&#65533;&#65533;&#65533;V<q&#65533;#&#65533;|&#65533;&#65533;)&#65533;{C&#65533;3&#1500;C&#65533;;&#65533;&#65533;s&#65533;C}t&#65533;I7&#65533;&#65533;&#65533;
Q&#65533;&#65533;&#65533;ZG&#65533;t&#65533;&#65533;{=&#65533;&#65533;i&#65533;&#65533;&#65533;&#65533;q&#65533;]&#65533;&#65533;y&#65533;&#65533;&#65533;&#1987;^x&#65533;7&#65533;&#65533;&#65533;JD&#65533;&#65533;o&#65533;&#65533;&#65533;w}&#65533;&#23255;>&#65533;&#65533;&#65533;~&#65533;&#65533;&#65533;&#65533;{&#65533;&#65533;&#65533;z&#65533;&#65533;|&#65533;&#65533;W&#65533;&#65533;w&#65533;&#65533;&#65533;&#65533;&#65533;~&#65533;&#15871;&#65533;&#65533;&#65533;&#65533;_&#65533;&#65533;&#65533;&#65533;&#65533;&#65533;&#65533;0&#65533;Dx@&P&#65533;d`&#65533;@BP&#65533;&#65533;&#65533;R-xAfP&#65533;&#65533;&#65533;`=(&#65533;&#65533;P&#65533;#$a	MxB&#65533;&#65533;+T!]&#65533;B&#65533;P&#65533;3&#65533;amxC&#65533;P&#65533;;&#65533;&#65533;|z&#65533;C &#1095;B$b&#65533;xD$&Q&#65533;Kdb&#65533;&#65533;D(FQ&#65533;S&#65533;b&#65533;xE,&#65533;O&#65533;&#65533;&#65533;b&#65533;&#65533;E/&#65533;&#65533;b$c&#65533;h&#65533;3&#65533;&#65533;j\#&#65533;&#65533;&#65533;7&#65533;1&#65533;r&#65533;#&#65533;X&#65533;;&#65533;&#65533;{&#65533;#&#65533;&#65533;G@R&#65533;&#65533;$d!yHD&R&#65533;&#65533;dd#&#65533;&#65533;F&#65533;B&#65533;&#65533;&#65533;d%-&#65533;LfR&#65533;&#65533;&#65533;d'9&#65533;IO&#65533;&#65533;&#65533;e)Ii&#65533;S&#65533;&#65533;&#65533;\%+[&#65533;&#65533;W&#65533;2&#65533;&#65533;&#65533;%-kiK\&#65533;2&#65533;&#65533;&#65533;&#65533;.}&#65533;&#65533;V&#65533;&#65533;$f1&#65533;&#65533;'&#65533;S&#65533;&#316;&#65533;2&#65533;&#65533;Lg&#65533;&#65533;,0&#65533;4&#65533;9Lk^3&#65533;&#65533;&#65533;f4&#65533;&#65533;&#65533;o>3&#65533;&#65533;d&#65533;8&#585;&#794;&#65533;&#65533;&#65533;$g8&#65533;&#65533;Ni&#65533;S&#65533;&#65533;&#65533;&#65533;M !&#65533; U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kV&#65533;J&#65533;&#65533;&#1387;X&#65533;j&#65533;&#693;&#65533;&#1519;`&#202;K&#65533;&#65533;&#1651;h&#1258;]&#758;&#65533;&#1783;p&#65533;&#65533;M&#65533;&#65533;&#65533;]&#65533;s&#65533;&#65533;&#65533;&#759;&#65533;&#2047;&#65533;L&#65533;&#65533;&#1595;9&#65533;0&#824;&#65533;&#65533;&#464;#K&#65533;L&#65533;&#65533;T&#65533;WkN&#65533;C&#130;G0[M&#65533;&#65533;&#65533;&#1256;S&#65533;&#65533;*&#65533;&#65533;f&#65533;&#65533;UL&#65533;<p&#65533;&#65533;&#1784;s&#65533;&#65533;&#65533;;&#65533;C&#65533;&#65533;M&#65533;&#65533;&#65533;&#65533;&#531;&#65533;m&#65533;&#65533;&#65533;&#675;K&#65533;N&#65533;&#65533;&#65533;&#65533;,&#65533;&#65533;&#65533;&#65533;&#65533;&#65533;&#65533;&#203;&#65533;&#65533;W&#65533;&#65533;&#65533;&#65533;&#65533;N&#65533;&#65533;&#65533;&#65533;&#65533;&#65533;WQ&#65533;&#65533;v &#65533;&#65533;&#65533;&#1023;&#65533;98&#65533;&#65533;<&#65533;&#65533;&#1985;&&#65533;`y&#65533;%&#1281;&#65533; AVh&#65533;&#65533;&#65533; B(~F%&#65533;$&#65533;h&#65533;v}&#65533;a 9&#65533;&#65533;&#65533;0&#65533;(&#65533;19&#65533;&#65533;&#65533;&#65533;&#65533;]&#65533;&#65533;&#65533;=X &#65533;9:&#65533;&#65533;H&&#65533;&#65533;~&#65533;T&#65533;&#65533;AKVi&#65533;&#1145;xQ&#65533;HX&#65533;)&#26154;i)P&#65533;&#65533;&#65533;d&#65533;&#65533;&#26318;9D&#65533;	x	"&#65533;x&#65533;g^EY&#65533;?&#65533;&#30724;
stj&#65533;&#65533;i&#35024;FzC$*&#65533;&#65533;D &#6692;&#65533;v
'C6&#1848;"guyj&#65533;a2&#65533;B&#65533; &#65533;&#35240;&#65533;&#65533;*k&#65533;&#65533;I&#65533;vP8&#48060;*&#528;&#65533;&#65533;]&#65533;&#65533;&#65533;k&#65533;x&#65533;&#2519;&#65533;p&#65533;&#65533;Z7&#65533;C&#65533;&#65533;&#65533;&#65533;f&#65533;&#65533;qq&#65533;&#51354;&#186;&#65533;&#65533;&#65533;&&#65533;C`g&#65533;&#65533;&#65533;&#65533;hU&#65533;&#65533;&#65533;H&#65533;]&#65533;&#65533;o&#65533;&#65533;h&#65533;&#65533;&#65533;+&#65533;&#65533;!&#65533;AZ&#65533;&&#65533;7&#65533;&#65533;[&#65533;&#65533;m&#65533;;&#65533;&#65533;&#65533;g&#65533;VB(,&#65533;&#65533;&#65533;,2Y&#65533;:&#65533;&#65533;&#65533;6&#65533;&#65533;,s&#65533;&#65533;
&#65533;&#65533;Iq&#677;&#65533;l&#65533;&#851;jf&#65533;&#65533;&#65533;&#65533;,.&#65533;@k&#65533;&#65533;&#65533;+&#65533;&#65533;&#65533;&#65533;A'&#65533;1&#65533;+.&#65533;&#65533;&#65533;P/]Ps&#65533;&#65533;`&#65533;X|P&#65533;&#65533;&#65533;fY&#65533;&#65533;&#65533;f&#65533;&#65533;&#65533;Uf&#65533;$&#65533;&#65533;jVC&#791;&#65533;@w&#65533;&#65533;&#65533;&#1918;"&#65533;"j&#65533;&#65533;`1&#1920;&#65533;&#65533;&#65533;&#65533;6tT&#65533;&#65533;&#65533;&#65533;&#65533;&#65533;&#65533;&#1542;&#65533;Gb=(&#65533;h&#65533;;>&#65533;&#18195;G&#65533;&#65533;&#65533;A&#65533;&#65533;&#65533;&#65533;x&#65533;O7&#1043;]&#65533;&#65533;s&#65533;/&#65533;&#65533;&#52973;&#65533;&#65533;@&#65533;&#65533;e&#838;&#65533;&#65533;d
B&#65533;.&#65533;i&#65533;g5&#65533;&#65533;&#65533;~&#65533;&#65533;`&#65533;O=A&#65533;1&#65533;&#65533;&#65533;ij&#65533;&#65533;2&#65533;M &#65533;&#1815;E&#65533;},(&#65533;&#65533;&#65533;&V&#65533;3&#65533;&#65533;&#65533;&#65533;{&#65533;`&#65533;;&#65533;&#65533;m&#65533;&#65533;6~f&#65533;&#65533;jo&#932;LQv7^&#65533;&#65533;&#65533;&#65533;-8B&#65533;&#65533;&#65533;&#65533;%&#65533;C2 '&#65533;&#65533;5&#65533;&#65533;&#65533;&#1189; &#65533;&#65533;&#65533;&#65533;!&#65533;&#1131;(H&#185;X&#65533;&#65533;&#65533;+B&#65533;&#65533;&#65533;"&#833;&#65533;\}NH&#65533;&#65533;&#65533;&#65533;84	&#65533;&#65533;&#1145;&#65533;0&#65533;z&#65533;&#65533;&#65533;z&#65533;&#65533;"&#65533;H&#65533;&#65533;\&#65533;; &#65533;&#65533; &#65533;J&#65533;&#65533;HE#V&#65533;Y&#65533;&#65533;&#65533;&#65533;`&#65533;I4&#65533;&#65533;~&#65533;&#65533;&#65533;C4'&#65533;q&#65533;p&#65533;&#65533;g&#191;&#65533;t &#65533;&#65533;bD&#65533;&#65533;9&#65533;&#323604;&#65533;
&#65533;&#65533;3BD&#65533;Y&#65533;\&#65533;F:&#65533;&#65533;&#65533;V&#65533;&#65533;
&#65533;&#65533;9(k]&#65533;P1&#65533;&#65533;&#65533;t&#65533;]!I&#65533;R&#65533;a &#65533;&#65533;l &#65533;&#65533;@Pl&#65533;&;&#1660;O&#65533;p>&#65533;y&#65533;&#65533;zx&#65533;^&#65533;r&#65533;;&#65533;&#65533;	2pIK9'&#65533;@V&#65533;&#65533;&#65533;&#65533;1&#65533;Pw*&#65533;w&#65533;&#65533;&#65533;&#65533;M-&#65533;hB+&#65533;&#65533;LE&#65533;	&#65533;&#65533;A&#65533;dR&#65533;o&#65533;&#65533;&#65533;-&#65533;&#65533;&#65533;L$&#65533;-&#65533;@1&#65533;&#65533;(&#65533;&#65533;&#539;&#770;&#65533;;&#65533;@&#65533;&#65533;sp&#65533;&#65533;&#65533;E&#195;&#65533;&#65533;&#65533;^&#65533;&#65533;&#65533;&#65533;
P&#65533;&#65533;tO&#65533;z&#65533;Tn&#65533;&#65533;&#65533;&#65533;>&#65533;&#65533;&#65533;@&#65533;rD3#E&#65533;&#65533;;&#65533; t&#65533;T&#65533;`'Z&#65533;&#65533;B4&#65533;&#65533;1&#65533;(I4?U&#65533;F!&#65533;h&#65533;4&#65533;<L&#65533;	&#65533;|h&#65533;&#65533;&#65533;BN&#65533;?&#65533;&#1709;&#65533;&#65533;R8&#65533;&#65533;&#65533;:&#65533;J&#65533;&#65533;t&#65533;&#65533;|@Gy&#65533;*8&#1323;&#65533;&#65533;s&#65533;wH&#65533;&#65533;&#65533;U &#65533;jS&#65533;&#65533;&#65533;@&#65533;: &#65533;&#65533;&#65533;&#65533;M:u&#65533;a&#65533;&#65533;&#65533;C&#65533; 6&#65533;&#65533;%&#65533;&#65533;U&#65533;&#65533;&#65533;&#65533;&#65533;&#65533;%&#65533;&#65533;&#65533;R&#65533;&#65533;&#65533;&#65533;&#65533;&#65533;A*uQd^U&#65533;&#65533;&#65533;&#65533;&#65533;YX&#65533;&#65533; m8&#65533;&#65533;%&#65533;C>U34md&#65533;&#65533;&#65533;&#65533;X&#65533;B&#65533;6f&#65533;&#940;&#65533;&#65533; &#65533;&#65533;&#65533;y&#65533;&#65533;Q7TP&#65533;&#65533;I AX&#65533;
&#65533;&#65533;t9#-H&#65533;&#65533;&#65533;3H]&#3695;M&#65533;&#65533;f@&#65533;m&#65533;&#65533;&#1388;&#65533;&#65533;[&#1954;`&#65533;&#65533;&#37655;F&#65533;]j&#772;&#65533;&#65533;&#65533;B&#65533;&#65533;&#65533;G=&#65533;&#65533;&#65533;&#65533;&#65533;e&#65533;[&#65533;&#65533;&#65533;&#65533;&#65533;&#65533;&#65533;V&#65533;K&#65533;I&#65533;7g&#65533;@19&#65533;D*&#10276;&#65533;T&#65533;&#65533;&#755; &#65533;e&#65533;&#65533;M&#65533;~&#65533;&#65533;&#65533;&#65533;&#65533;TN0&#65533;&#65533;,{&#65533;&#65533;)&#65533;&#65533;&#65533; &#65533;Pfp20S&#65533;h6&#65533;&#65533;&#65533;_&#65533;&#65533;Pt9&#65533;@b&#65533;Q&#65533;Re&#65533;U&#65533;rT&#65533;7&#65533;&#65533;&#65533;&#65533;U&#65533;[a
l&#1443;&#65533;&#65533;V&#65533;&#65533;&#65533;{m&#65533;&#65533;C&#65533;&#65533;v&#65533;ZA&#65533;&#65533;+n=42&#65533;&#65533;<&#65533;&#65533;&#65533;&#65533;hNs&#65533;&#65533;}f&#65533;&#65533;&#65533;&#65533;`&#65533;&#65533;z&#65533;v-%&#22524;&#65533;&#65533;>&#65533;&#65533;&#65533;d&#65533;O&#65533;&#65533;&#65533; #JZN&#65533;aCy&#65533;\&#65533;&#65533;P~l&#65533;&#65533;&#65533;&#65533;x&#65533;&#65533;&#237;0&#65533;&#65533;&#397;|&#65533;&#65533;&#1435;t&#65533;\&#65533;&#65533;&#65533;z&#65533;&#65533;&#65533;c&#65533;u&#65533;:&#65533;M&#65533;b&#65533;Hx&#790;&#65533;&#65533;)&#265;&#65533;t&#65533;-"&#65533;Q&#65533;&#65533;J#&#65533;&#65533;&#65533;o&#65533;G&#65533;&#65533;5F@&#65533;F;hj&#65533;&#65533;&#65533;2]&#1273;E9$_^ &#65533;l&#65533;	{&#1572;&#65533;&#65533;&#65533;&#65533;je&#65533;=&#65533;&#65533;v&#65533;[&#65533;.N&#1794;=&#65533;&#65533;U&#65533;&#65533;:{&#65533;6&#65533;&#65533;&#65533;&#65533;g&#65533;&#65533;&#65533;&#1518;P6wDR&#65533;&#65533;&#65533;&#65533;;&#65533;R&#65533;&#65533;CjM6jK&#65533;&#65533;&#65533;j&#65533;zp&#613;&#65533;&#65533;2&#65533;`l:&#65533;&#65533;&#65533;9&#65533;+6&#65533;&#65533;@&#65533;&#65533;&#65533;&#65533;-p&#65533;&#65533;&#65533;N&&#65533;&#65533;orr&#65533;w&#65533;&#65533;&#65533;&#65533;&#65533;&#65533;&#65533;#&#65533;&5&#65533;&#65533;&#65533;&#65533;&#65533;&#65533;f$&#65533;&#65533;&#993;Ms&#65533;qQ&#65533;>&#953;&#65533;ow&#65533;'$6h4&#65533;"A&#65533;&#65533;
&#65533;~*&#65533;&#65533;&#65533;&#65533; &#65533;&#65533;&#65533;&#65533;#&#65533;Z&#65533;&#65533;&#65533;&#65533;6f&#65533;:u&#65533;*,&#65533;	&#65533;o&#65533;&#65533;%&#65533;&#65533;Pe&#65533;G;&#65533;:MI&#65533;&#65533;&#65533;mM&#65533;&#65533;W&#65533;o/&#65533; e+&#65533;&#65533;&#65533;&#65533;&#65533;&#65533;&#65533;&#65533;A&#65533;&#65533;&#65533;&#65533;&#65533;H]&#65533;&#65533;7&#65533;&#65533;K&#65533;&#1215;W&#65533;me&#65533;`&#65533;&#65533;U&#65533;.&#65533;&#65533;tg/SG&#65533;"&#65533;a&#65533;M&#65533;&#65533;&#65533;sx&#232;&#65533;&#65533;&#65533;!D&#65533;;J&#65533;&#65533;qo)PSz&#65533;&#65533;&#65533;Iw&#65533;?&#65533;O|O&#65533;e&#1853;&#65533;&#65533;i&#1175;&#65533;&#65533;&#65533;&#65533;&#65533;~&#65533;/w9&#65533;]&#65533;k&#65533;@&#65533;&#65533;:c"?&#65533;m&#65533;&#65533;&#65533;&#65533;+&#65533;6I&#65533;t&#65533;&#65533;&#65533;oxD&#65533;&#65533;~&#65533;zh1)'b&#65533;g]&#65533;W% R5&#65533;a&#65533;$V&#65533;&#65533;0&#65533;1wd"=T&#65533;&#65533;h&#65533;&#65533;#&#65533;[&#65533;'~ pa&#65533;3qCO&#65533;W&#65533;&#65533;BV&#65533;&#65533;&#598;g:&#65533;'tcP&#65533;xT&#65533;e&#65533;&#65533;}&#65533;&#65533;&#65533;&#65533;&#65533;,&#65533;^&#65533;C*&#65533;M&#65533;.&#1589; zEnv&#65533;uy&#65533;v&g&#1415;67&#65533;&#65533;A~&#65533;},&#65533;_=&#65533;&#65533;?&#65533;&#65533;"n&#65533;&#65533;$)&#65533;x&#65533;&#65533;UNj&#65533;&#65533;_&#65533;o&#65533;&&#65533;u&#65533;Z&#65533;&#65533;SWt&#65533;[&#65533;&#65533;_&#515;}&#65533;&#65533;&#65533;!&#65533;R_&#65533;v]*&#65533;&#65533;&#65533;s} &#65533;_U&#65533;q&#65533;%n&#65533;D}A(k&#65533;&#65533;wh&#65533;&#385;}&#65533;&#65533;&#65533;&#65533;&#65533;]&#65533;#&#65533;^&#65533;7&#65533;;&#65533;&#65533;d&#65533;&#518;&#65533;Ue&#65533;,&#65533;(u&#65533;&#65533;&#65533;RR)&#65533;&#1481;&#65533;&#65533;&#65533;&#65533;&#65533;^&#65533;&#65533;~&#65533;W&#65533;5 u&#65533;a&#65533;&#65533;hvO62~&#65533;&#65533;;&#65533;Z&#65533;VZ&#65533;q&#65533;&#65533;I?F&#65533;&#65533;&#65533;&#65533;&#65533;&#65533;u&#65533;b^&#65533;&#65533;&#65533;&#523;&#65533;w+&#65533;vwB&#65533;N&#65533;dO&#65533;Yb"&#65533;&#65533;&#65533;p^&#65533;?&X&#65533;@&#65533;])0&#65533;fT&#65533;&#65533;&#65533;H&#65533;&#65533;&#65533;|&#65533;&#1474;&#65533;pX|!\E&#65533;mh|
&#65533;&#487;&#65533;&#65533;X(&#65533;h&#65533; &#65533;u&#65533;&#65533;&#1607;&#65533;a(}&#65533;&#65533;&#65533;CEbc&#65533;Pf7'&#65533;&#65533;&#65533;&#65533;Hk&#65533;&#65533;y@u&#65533;&#65533;&#65533;&#65533;	~&#65533;&#65533;&#65533;H&#65533;&#65533;J&#65533;vZ&#65533;&#65533;[6&#65533;&#65533;at&&#65533;o&#65533;)I&#65533;b5^7&#65533;:&#65533;&#65533;=	&#65533;&#65533;&#65533;t&#65533;&#65533;&#65533;M&#65533;=[&#1550;&#65533;&#65533;z&#65533;hh&#65533;b&#65533;%i&#65533;&#65533;(:Qiv;&#65533;&#65533;&#65533;7&#65533;w&#65533;X&#65533;xE&#65533;[t&#65533;4&#65533;&#65533;$L&#65533;&#65533;ZU&#65533;E&#65533;A&#65533;V6L&#65533;y&#65533;7&/&#65533;&#65533;6'&#65533;&#65533;|(d1&#65533;tY&#65533;A(&#65533;&#65533;&#65533;&#65533;:&#65533;&#65533;&#65533;&#65533;Uv&#65533;x&#65533;&#65533;&#65533;'%^yZ{&#1167;9c&#65533;&#65533;6Y&#65533;v&#65533;&#65533;&#65533;Y&#65533;X&#65533;2[&#65533;C&#65533;&#65533;&#65533;")&#65533;?&#65533;&#65533;/9&#65533;&#65533;&#65533;9O&#65533;7&#65533;&#65533;&#65533;}&#65533;9&#65533;i&#65533;&#272;&Q&#65533;T&#65533;a&#65533;&#596;oh[&#65533;R&#65533;m&#65533;'0&#65533;&#65533;&#65533;Y&#65533;&#65533;g&#65533;&#65533;&#65533;)&#65533;&#65533;&#65533;EUF9&#65533;&#33257;&#65533;a&#65533;&#65533;J&#65533;&#65533;E4XM&#65533;&#65533;&#65533;&#65533;&#65533;5&#65533;&#65533;&#65533;&#65533;&#65533;a!&#65533;&#65533;&#65533;&#65533;&#284;#&#65533;&#65533;&#65533;x&#65533;"&#65533;&#65533;&#65533;&#65533;C9u{&#65533;&#65533;&#65533;0:p7&#129;i&#65533;@&#65533;&#65533;&#65533;&Y&#65533;&#65533;&#607;&#65533;&#65533;-&#65533;&#65533;A&#65533;/IX&#65533;'&#65533;&#65533;1&#65533;v&#65533;w,&#65533;Ob&#65533;&#65533;e&#65533;@ &#65533;$&#65533;&#65533;&#65533;m&#338;^&#65533;g&#65533;&#65533;&#65533;&#65533;5N&#65533;&#65533;&#65533;Z&#65533;&#65533;ix&#1551;&#65533;&#65533;&#65533;&#65533;&#65533;&#19043;&#65533;&#215;&#65533;5&#65533;[&#65533;&#65533;&#65533;&#65533;&#65533;&#65533;`
&#65533;
zBJ\&#65533;u&#65533;&#65533;&#65533;%&#65533;&#65533;&#65533;&#1881;&#65533;)&#65533;&#65533;4*&#65533;&#65533;w&#65533;&#65533;a&#65533;2y&#65533;&#65533;3&#65533;9&#65533;8&#65533;&#65533;&#65533;&#65533;&#708;z&#65533;DPg&#65533;&#65533;&#1501;o&#65533;$&#65533;,k
&#65533;&#65533;g<5:&#65533;T&#65533;&#65533;y.&#65533;W&#65533;r&#65533;jP&#65533;Gedj&#65533;
I0&#65533;&#65533;&#65533;&#65533;&#65533;m.&#65533;|&#65533;&#65533;&#65533;&#65533;6
&#65533;W z&#65533;,!&#65533;^&#65533;.&#65533;&#65533;&#65533;J&#65533;u&#65533;&#65533;8&#65533;$l.&#65533;&#65533;n&#1693;&#65533;'&#65533;&#65533;&#65533;&#65533;b&#65533;&#65533;G&#65533;%&#65533;&#65533;&#65533;&#65533;^&#65533;
S&#65533;&#65533;&#65533;y4&#65533;z#&#65533;(&#65533;&#65533;&#65533;&&#65533;e#-&#665290;t&#65533;&#65533;&#65533;&#65533;9&#65533;&#65533;&#232;&#65533;&#65533;h:&#65533;&#65533;&#65533;&#65533;&#65533;-&#65533;&#65533;&#65533;8&#65533;h1&#65533;&#652;o&#65533;&#65533;@&#65533;V&#1194;&#65533;Q<&#65533;&#65533;&#65533;&#65533;Y{&#65533;5z&#65533;&#65533;&#65533;&#65533;y)&#65533;&#233;&#65533;w&#65533;&&#65533;&#65533;&#65533;S&&#65533;&#65533;&#65533;&#65533;I&#65533;&#65533;
q&#65533;qZ&#65533;&#65533;8&&#65533;
&#65533;&#65533;&#65533;<&#1679;&#65533;
&#65533;r)&#65533;&#65533;&#65533;EK&#65533;&#65533;H&#65533;&#65533;k&#65533;&#65533; l&#65533;&#65533;&#1675;l&#65533;)&#65533;Y$&#65533;	6&#65533;&#65533;&#65533;[&#65533;&#65533;hH~&#1712;3;&#65533;&#65533;j&#65533;&#65533;H}&#65533;&#65533;&#65533;&#65533;&#65533;&#65533;
n&#65533;	&#65533;J&#65533;&#65533;	_ kJ&#65533;&#65533;iG&#65533;&#65533;&#65533;?h\&#65533;&#65533;&#65533;&#65533;fR&#65533;&#65533;W&#65533;&#65533;&&#65533;&#65533;&#65533;&#65533;{j&#65533;
e&#65533;&#65533;e&#65533;&#65533;&#65533;&#65533;
&#65533;5&#65533;(&#65533;&#65533;bj&#65533;BL&#65533;&#65533;2&#65533;&#65533;+&#65533;&#65533;m&#65533;v&#65533;&#1785;&#65533;;&#65533;Jl&#65533;&#65533;&#65533;l&#65533;&#65533;&#65533;v&#65533;L&#65533;&#65533;z&#65533;y&#65533;&#65533;	Z'&#65533;b&#65533;]P&#65533;&#65533;5!&#65533;RH&#65533;8.z&#65533;&#65533;&#65533;&#65533;3x0E&#65533;u[&#65533;&#65533;&#65533;&#65533;&#65533;0&#65533;Z&#65533;i&#65533;S	&#65533;K&#65533;Aj&#65533;&#65533;&#65533;&#65533;ue y&#65533;a
^&#65533;&#65533;FW"&#65533;&#65533;:&#65533;8P0&#65533;&#65533;R {y+&#65533;&#65533;&#65533;&#65533;&#65533;+&#65533; &#65533;&#65533;k&#65533;	k&#65533;*;&#65533;j&#65533;&#65533;	&#65533;`&#65533;,[.&#65533;hk&#65533;P&#65533;O`&#65533;&#65533;&#65533;&#65533;pWC&#65533;B&#65533;&#65533;m&#65533;X&#1129;f&#65533;Y&#65533;&#65533;&#65533;&#1594;&#65533;&#572;&#65533;U&#65533;&#65533;c&#65533;<4&#65533;&#1085;&#65533;&#65533;&#65533;S&#65533;&#65533;T&#65533;&#65533;S&#65533;x&#1548;&#65533;&#65533;&#65533;K&#65533;&#65533;&#65533;&#65533;p1f &#65533;&#65533;/&#65533;,&#65533;&#65533;&#65533;&#65533;&#65533;%k8&#65533;1,&#65533;k&#65533;J&#65533;&#65533;
&#65533;L&#65533;&#65533;[&#65533;&#65533;&#65533;P|0&#65533;&#65533;&#65533;4&#65533;Pn&#65533;&#1278;d3<&#195;&#65533;&#65533;y&#65533;m&#65533;o&#65533;&#242;P&#65533;U&#65533;&#65533;e&#65533;U&#65533;
&#65533;&#65533;?&#1803;VaN&#65533;3/&#65533;&#65533;J&#65533;&#65533;el&#65533;S&#65533;&#65533;&#65533;&#65533;&#65533;W&#65533;&#398;&#65533;[Q&#65533;qA&#65533;&#65533;g&#65533;P&#65533;&#65533;&#1656;JB*rcc|&#65533;hl_&#65533;u6Xm&#65533;&#65533;&#65533;&#65533;&#65533;VTa&#65533;&#65533;&#65533;&#65533;&#65533;&#65533;Q&#65533;m&#65533;r&#65533;&#65533;&#65533;e&#65533;&#65533;s&#65533;&#65533;1&#65533; &#65533;c&#65533;&#529;&#65533;np&#65533;&#65533;
&#65533;&#65533;Z&#65533;LGxY:&#65533;&#65533;s&#520;&#65533;&#65533;&#65533;&#65533;e&#65533;	&#65533;&#65533;v&#65533;&#65533;&#65533;Y&#65533;y&#65533;&#65533;&#65533;[&#65533;-&#65533;W&#65533;&#65533;|:I&#65533;&#65533; &#65533;&#65533;=&#65533;&#65533;&#65533;&#65533;kG&#65533;l&#65533; n&#65533;[&#65533;&#65533;&#65533; &#65533;@&#65533;&#65533;&#65533;&#65533;Z&#65533;,&#65533;a7&#65533;M+&#65533;d s&#65533;&#65533;9&#65533;&#65533;=<p&#65533;p&#65533;&#65533;&#65533;&#65533;&#65533;`&#65533;T&#65533;	&#65533;)i&#65533;z&#777;G&#65533;U &#65533;`&#65533;Sb&#65533;&#65533;&#65533;&#65533;&#65533;;K&#65533;&#65533;u&#65533;|k&#65533;d&#65533;J&#65533;&#65533;&#65533;&#65533;&#65533;T&#65533;&#65533;&#65533;^&#65533;
&#65533;&#65533;;\&#65533;p&#65533;j!&#372;z&#65533;S&#65533;&#65533;LvB&#65533;&#65533;n&#65533;)&#65533;M5&#65533;M&#65533;&#65533;jG<&#65533;&#65533;C;&#65533;&#65533;&#65533;_XQ7&#65533;
[&#65533;aP&#65533;M&#65533;&#65533;" i &#65533;&#65533;&#65533;	&#65533;&#65533;&#65533;=7&#946;!&#1636;&#65533;$r&#65533;m&#65533;&#65533;q6&#65533;6&#65533;L&#65533;&#65533;!&#65533;\&#65533;q&#828;&#65533;&#65533;&#65533;q1&#65533;*&#65533;&#65533;&#65533;v&#65533;^J&#65533;a<&#65533;*SmW &#65533; F:>&#65533;(_&#65533;,&#65533;&#65533;=&#65533;&#65533;p	 }&#1276;&#65533;&#65533;&#65533;m&#65533;&#65533;]&#65533;&#65533;q&#65533;&#65533;3&#65533;&#65533;&#65533;f&#65533;l[x&#65533;z&#1322;&#65533;[&#65533;I&#65533;&#65533;&#65533;&#65533;&#65533;&#65533;&#65533;&#1202;&#65533;&#65533;&#65533;i
&#65533;;&#65533;&#65533;&#65533;`l&#65533;]&#65533;&#65533;&#65533;&#65533;&#65533;&#65533;&#65533;
Y1&#65533;T&#65533;&#65533;]0&#65533;X,&#65533;&#65533;&#65533;&#65533;"=&#65533;fp/&=&#65533;|&#65533;&#1670;&#1761;1&#65533;&#65533;&#65533;O&#65533;&#65533;p&#65533;z&#65533;p &#65533; 2&#65533;&#65533;l!&#65533;Y&#65533;Np&#65533;&#65533;&#65533;pF&#65533;&#65533;&#65533;of)#&#65533;&#65533;6&#1881;a&#65533;f&#65533;W5:@&#65533;&#65533;-&#65533;&#65533;&#1845;&#279;+&#65533; i
&#65533;&#65533;f&#65533;&#65533;&#65533;&#65533;&#65533;wB&#65533;	 &#65533;&#65533;2>&#65533;&#2005;>&#65533;VQ[ &#65533;"&#891;&#65533;G&#65533;kv&#65533; *&#65533;&#339;&&#65533;&#65533;Kz0Ua&#65533;!
&#65533;
&#1452;&#65533;P&#65533;VN&#65533;&#65533;&#65533;}&#65533;&#65533;&#65533;Z@`&#65533;&#65533;`&#65533;&#65533;m&#65533;?&#65533;\"Pk&#65533;t&&#65533;&#65533;9&#65533;&#65533;&#65533;&#65533;&#65533;&#65533;K&#65533;&#65533;&#65533;&#65533;} &#65533;M&#65533;&#65533;&#65533;&#65533;&#65533;&#65533;&#65533;&#1147;&#65533;j&#65533;.&#65533;&#65533;*m&#65533;&#65533;%&#65533;z&#239;%&#65533;a&#65533;&#65533;`&#21950;	&#65533;&#65533;
X&#65533;&#65533;bQ&#65533;:&#65533;&#65533;&#65533;&#65533;m&#65533;!&#65533;.&#65533;/m&#65533;h&#838;&#65533;&&#65533;'&#65533;&#65533;w~&#65533;^&#22238;&#65533;}.&#65533;&#1049;&#65533;&#65533;&#65533;^&#65533;&#1865;&#65533;&#499;&#65533;&#65533;&#65533;-&#65533;Z!
&#65533; &#65533;&#65533;&#65533;&#65533;&#65533;&#65533;&#65533;&#65533;G&#65533;&#65533;[&#65533;&#65533;pG@&#65533;n&#65533;&#996;&#65533;&#65533;&#65533;)&#50850;Jh&#65533;&#1601;&#65533;R]&#65533;&#65533;&#65533;&#65533;&#65533;&#65533;&#65533;&#65533;&#65533;&#65533;N&#65533;L&#65533;&#65533;&#65533;&#65533;&#475;&#63445;}U&#65533;&#65533;^i&#65533;&#65533;&#65533;&#65533;@C&#65533;V&#65533;t&#65533;6&#65533;upc&#65533;&#65533;9&#65533;&#65533;&#65533;&#65533;&#65533; &#65533;&#65533;&#65533;^&#65533;U&#65533;&#65533;]&#65533;X&#65533;&#65533;&#65533;&#65533;\&#65533;&#65533;&#1617;C&#65533;O&#65533;&#65533;&#65533;&#65533;&#65533;&#65533;&#65533;_&#65533;&#65533;&#65533;&#65533;]&#65533;&#65533;{>&#65533;2
&#65533;w[&#1934;|&#65533;_>&#65533;iu&#65533;&#65533;&#65533;&#2006;&#65533;&#65533;&#65533;A&#65533;\&#65533;`&#65533;&#65533;&#65533;&#38241;&#65533;1d`&#65533;&#65533;&#65533;w&#65533;	&#65533;&#65533;&#65533;\&#65533;s^&#65533; ]?&#65533;&#65533;<&#65533;&#65533;&#65533;&#65533;dO&#65533;5&#65533;E&#65533;&#65533;nO&#65533;|&#65533;&#65533;r&#65533;&#65533;&#65533;&#65533;s&#65533;6&#65533;&#65533;z&#65533;&#65533;{&#65533;&#65533;~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]&#65533;&#65533;&#65533;&#65533;&#65533;&#65533;&#65533;&#65533;&#65533;&#65533;&#65533;&#65533;&#65533;&#65533;&#65533;&#65533;&#65533;?&#65533;&#65533;_&#65533;Z~&#65533;Ro&#65533;&#65533;&#65533;&#65533;&#65533;&#65533;&#65533;&#65533;&#65533;&#65533;&#65533;&#65533;&#65533;?&#65533;&#65533;_&#65533;&#65533;o&#65533;&#543;&#65533;&#703;&#65533;&#65533;&#65533;&#65533;&#65533;&#65533;&#65533;&#65533;&#65533;&#65533;?&#65533;&#65533;_&#65533;&#65533;&#65533;&#1567;&#65533;&#1727;&#65533;&#65533;&#65533;&#65533;&#65533;&#65533;?&#65533;&#65533;.&#65533;&#65533;?&#65533;&#65533;_&#65533;&#65533;&#65533;&#65533;&#65533;&#65533;&#65533;&#65533;&#65533;&#65533;&#65533;&#65533;&#65533;&#65533;&#65533;&#65533;&#65533;&#65533;^&#65533;&#65533;&#65533;&#65533;&#65533;&#65533;&#65533;&#65533;&#65533;&#65533;$X&#65533;&#65533;A&#65533;	.T&#65533;&#65533;C&#65533;N&#65533;X&#65533;&#65533;E&#65533;5n&#65533;&#65533;&#65533;&#65533;G&#65533;!E&#65533;$Y&#65533;&#65533;&#65533;C)U&#65533;d&#65533;&#65533;&#65533;K&#65533;1e&#932;Y&#65533;M&#65533;&#65533;l&#65533;&#65533;&#65533;&#65533;&#65533;O&#65533;A&#65533;%Z&#65533;&#65533;Q&#65533;I&#65533;.e&#65533;&#65533;S&#65533;Q&#65533;N&#65533;Z&#65533;&#65533;U&#65533;Y&#65533;n&#65533;&#65533;&#65533;&#65533;W&#65533;a&#334;%[&#1452;&#65533;*i&#1390;e&#65533;6&#65533;[&#65533;q&#65533;&#933;[&#65533;&#65533;]&#65533;y&#65533;&#65533;&#65533;&#65533;&#65533;&#65533;_&#65533;&#65533;&\&#65533;&#65533;a&#265;/f&#65533;&#65533;&#65533;c&#529;%O&#65533;\&#65533;&#65533;e&#793;5o&#65533;&#65533;&#65533;&#65533;g&#1057;E&#65533;&]&#65533;&#65533;i&#1321;U&#65533;f&#65533;&#65533;&#65533;k&#1585;e&#65533;&#65533;Y&#65533;&#65533;m&#1849;u&#65533;&#65533;&#65533;&#65533;&#65533;o&#65533;&#65533;&#65533;'^&#65533;&#65533;q&#65533;&#597;/g&#65533;&#65533;&#65533;s&#65533;&#65533;iO&#65533;^&#65533;&#65533;u&#65533;&#65533;m&#65533;&#65533;&#65533;&#65533;w&#65533;&#65533;&#335;'_&#65533;&#65533;y&#65533;&#65533;&#1391;g&#65533;&#65533;&#65533;{&#65533;&#65533;&#65533;&#999;_&#65533;&#65533;}&#65533;&#65533;&#65533;&#65533;o&#65533;m p@4&#65533;@TpAt&#65533;A#&#65533;pB
+&#65533;&#65533;B3&#65533;pC;&#65533;&#65533;&#65533;&#65533;1  !&#65533; Q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<&#65533;J&#65533;&#65533;&#1123;H&#65533;*]&#692;&#65533;&#1255;P&#65533;J&#65533;J&#65533;&#65533;&#1387;X&#65533;j&#65533;&#693;&#65533;&#1519;`&#202;Mzp&#65533;&#1651;h&#1258;]&#758;&#65533;&#1783;p&#65533;&#693;&#65533;p&#65533;&#1915;x&#65533;&#65533;&#65533;&#759;&#65533;&#2047;H&#65533;,&#65533;&#65533;&#200;+^&#824;&#65533;V&#132;K&#65533;L&#65533;&#65533;&#65533;&#728;&#65533;NZ&#65533;a&#65533;&#992;C&#65533;M&#65533;&#289;&#65533;&#65533;^&#890;&#65533;&#65533;&#1480;/&#158;M&#65533;&#65533;&#65533;&#65533;`'&#65533;&#65533;&#65533;&#65533;&#65533;&#65533;&#65533;&#65533;&#65533;H&#65533;A &#147;+_&#65533;&#65533;&#65533;&#65533;H&#65533;&#1916;&#65533;&#65533;&#65533;&#65533;&#65533;2&#65533;&#65533; z
 &#65533;&#65533;&#65533;O&#65533;|U&#65533;&#65533;	&#65533;!&#65533;&#65533;&#65533;&#65533;&#65533;&#735;?\c&#1343;&#65533;&#1023;&#65533;&#65533;&#65533;&#65533; H&#65533;P&&#65533;&#65533;&#65533;6&#65533;`O&#65533;&#65533;*<h&#65533;f&#65533;&#65533;9&#65533;&#1607;&#65533;% &#65533;~E&#65533;g&#65533;(&#65533;&#65533;&#4752;&#65533;@&#65533;&#65533; &#65533;&#65533;4&#1448;&#65533;8Q&#65533;&#65533;&#65533; &#65533;&#65533;@)$[	(&#65533;z&#65533;7&#65533;L6&#65533;&#65533;Et&#65533;&#65533;z&#65533;&#65533;&#65533;Xf&#65533;&#65533;,&#65533;ca_I&#148;.&#65533;&#65533;h&#65533;&#65533;&#65533;l&#65533;u&#1303;K&#65533;QtS"&#65533;&#65533;m&#65533;&#65533;|&#65533;d&#65533;&#65533;x &#65533;f5&#65533;&#65533;#&#65533;&#65533;&#65533;}6&#65533;&#35024;&#65533;&#65533;8&#65533;@&#65533;&#65533;AJ&#65533;XEP &#65533;I.&#39460;&#65533;j&#65533;B2&#65533;`&#65533;	&#65533;&#1706;
5&#65533;&#65533;jq&#65533;&#65533;&#65533;d&Ze&#65533;&#65533;&#65533;&#65533;&#65533;f)&#65533;&#65533;&#65533;j>j*Q`z&#1099;t&#65533;&#65533;^&#65533;&#65533;Vk&#65533;&#65533;?&#65533;&#65533;&#43691;fp&#65533;&#65533;<&#65533;;hd&#65533;Z&#65533;&#65533;&#65533;M .&#65533;&#1590;&#65533;&#65533;-&#65533;-	&#65533;z{&#65533;&#65533;(&#65533;v&#65533;&#65533;&#65533;^ ,&#65533; &#65533;&#65533;<&#65533;5&#65533;+&#65533;&#172;&#65533;{&#65533;&#65533;*&#65533;,&#65533;Q&#65533;&#40929;l&#65533;&#65533;S&#65533;h&#65533;2&#65533;&#65533;&#65533;&#65533;&#65533;&#65533;OL&#65533;&#65533;&#65533; &#65533; &#184;&#65533;l&#65533;-jK&#65533;
	&#65533;L&#65533;&#65533;&#65533;U&#65533;&#65533;*&#65533;&#65533;&#65533;&#1863;.&#65533;&#65533;&#65533;&#65533;&#65533;|A&#386;&#65533;?&#65533;,r&#65533;B?|&#65533;Fw&#65533;tE.&#65533;&#65533;&#65533;6&#65533;&#65533;h&#65533;5&#65533;&#65533;^m&#65533;&#65533;$&#65533;l&#65533;	&#65533;F&#65533;uE;&#65533;&#65533;&#65533;&#1424;&#65533;&#65533;&#65533;&#65533;&#65533;g6&#65533;&#1732;&#65533;&#65533;&#65533;&#65533;&#65533;Bv&#2045;2&#65533;&#65533;&#65533;8&#65533;&#65533;W&#65533;&#65533;&#65533;mE5&#65533;&#65533;:&#65533;&#65533;&#65533;D+kR	&#65533;&*&#65533;&#65533;Z&#65533;&#65533;&#65533;&#65533;v&#65533;n&#65533;&#65533;P&#65533;WXtI&#65533;&#65533;&#65533;@&#1603;&#65533;&#65533;&#65533;&#65533;"&#65533;9&#65533;U&#65533;&#65533;SC&#65533;N&#65533;S&#65533;&#65533;
&#65533;&#65533;(&#65533;
&#65533;&#65533;&#65533;{=n&#65533;&#65533;&#65533;&#65533;P&#65533;`&#65533;B&#65533;&#65533;	m &#65533;&#65533;>9&#65533;&#65533;n&#65533;=k&#65533;&#65533;&#65533;7u&#65533;&#65533;&#65533;>&#65533;&#65533;>&#65533;&#65533;&#1191;&#65533;?&#65533;&#65533;&#65533;&#65533;G@&#65533;9&#65533;^&#65533;&#65533;
&#65533;&`&#65533;&#65533;ely&#65533;&#65533; &#1316;6&#65533;
f~&#65533;;&#65533;P&#65533;1E`\&#65533;Gh3&#813;&#65533;($`&#65533;&#65533;@n&#65533;3&#65533;S&#65533;&#65533;&#65533;&#1297;&#65533;&#65533;[&#65533;P&#65533;B~&#65533;dF&#65533;&#65533;&#65533;&#65533;&#65533;"#u&#65533;|&#65533;R&#65533;p&#65533;&#65533;
&#65533;&#65533;&#290;Q_O&#65533;8C&#1945;&#65533;&#65533;`&#65533;C&#65533;=)&#65533;TD&#65533;&#65533;v&#65533;&#65533;&#65533;&#65533;b&#65533;b&#65533;&#65533;&#944;&#65533;&#65533;e4&#65533;&#65533;&#65533;&#65533;G&#65533;&#65533;qY&#65533;IH&#1936;&#65533;&#65533;&#65533;&#1615;&#65533;&#65533;&#65533;&#65533;G=P~-|&#778;^&"&#65533;&#65533;&#65533;M&#65533;&#65533;$&#65533;&#65533;4R&#65533;+&#65533;&#65533;K&#65533;&#65533;&#65533;@l]&#65533;&#65533;&Wy" L&#54496;&#65533;cQ&#65533;&#65533;'F&#65533;H&#65533;&#65533;GX&#65533;K&#65533;2&#65533;&#283;&#65533;,&#65533;+$&#65533;&#65533;=&#65533;&#1119;&#65533;v&#65533;&#65533;f&#65533;3&#65533;&#65533;#C&#65533;&#65533;d&#65533;&#65533;&#65533;&#65533;2[`&#65533;&#65533;g)t&#65533;8}cG&#65533;l&#65533;&#395;&#65533;&#65533;&#65533;F&#65533;q&#65533;&#65533;&#65533;&#65533;7&#65533;&#65533;q&#1683;6I{e0&#65533;g&#65533;&#65533;&#65533;%&#65533;[&#1444;X`&#65533;)&#65533;h&#65533;&#65533;qKC&#65533;&#65533;P&#65533;Pg&#65533;&#65533;b?&#65533;&#65533;&#65533;bRd&#65533;&#65533;a&#65533;&#1958;&#65533;&#65533;&#65533;)t&#65533;)&#65533;DG&#65533;&#65533;&#65533;&#65533;&#65533;%e&#65533;&#65533;b&#65533;&#65533;&#65533;R&#65533;Z&#65533;T&#65533;<+&#65533; W&#65533;&#65533;"&'H&#65533;:"jX&#65533;C&#65533;nHUO&#1736;&#1134;&#65533;&#65533;HjB&#65533;&#65533;&#65533;h@]B&#65533;j;&#65533;&#65533;1&#65533;&#65533;)(&#65533;JS&#65533;&#65533;d&#1258;ZgZ&#65533;&#65533;&#65533;k3&#65533;&#65533;
&#65533;S&#65533;&#65533;S&#65533;[&#65533;^&#65533;&#65533;&#65533;&#65533;&#65533;!&#65533;&#65533;&#65533;&#65533;+&#65533;&#65533;*&#1121;&#65533;^&#65533;&#327;&#65533;ue&#65533;-kQy&#65533;~&#65533;4&#65533;p2lB&#65533;&#65533;4xy&#65533;&#65533;&#65533;5&#65533;	&#65533;c&#65533;&#65533;&#65533;.9&#65533;w&#65533;&#1466;&#65533;&#65533;&#65533;&#65533;&#65533;2P&#65533;x&#65533;&#65533;&#65533;q&#65533;&#65533;&#65533;&#65533;&#65533;&#65533;&#65533;&#65533;&#65533;i&#65533;&#27203;&T&#65533;"&#65533;&#65533;5!&#65533;&#65533;&#65533;&#65533;&#65533;lb&#65533;F&#65533;a&#65533;&#65533;0&#65533;&#65533;rWd&#65533;@fJ&#65533;&#65533;x&#507;&&#65533;&#65533;&#65533;N	&#65533;z&#65533;{^&#65533;  &#65533;(&#1160;&#65533;&#65533;(M&#65533;o&#65533;&#879;~/&#65533;R&#65533; &#65533;&#65533;&#65533;=&#65533;&#65533;&#65533;
Tr&#65533;:@&#65533;&#1529;9&#65533;/qyd&#65533;&#65533;Z&#65533;&#65533;5A&#65533;&#65533;Z&#65533;&#65533;!&#65533;S&#65533;&#65533;&#262; &#65533;`&#65533;{W &#65533;&#65533;We&#65533;j&#65533;`&#65533;&#65533;&#65533;*&#65533; %&#541;8&#65533;$1&#65533;Q&#65533;&#65533;Yo&#65533;B&#65533;&#65533;{&#65533;wU&#386;+&#65533; n&#65533;&#65533;*["w&#65533;V<<&#65533;{&#65533;&#65533;_.&#65533;A&#65533;b$&#65533;&#65533;&#65533;Vp%&#65533;V\&#65533;f&#65533;&#65533;-&#65533;BWT&#65533;&#65533;>&#65533;&#65533;&#65533;&#65533;x&#65533;&#65533;vc&#65533;.Y&#65533;\^&#65533;16&#65533;&#65533;y&#65533;&#65533;&#65533;4&#65533;7K&#65533;!0&#65533;e&#65533;&#65533;cx&#65533;&#1210;&#65533;j&#65533;-L&#65533;A&#65533;&#1055;.&#65533;&#65533;GM&#65533;&#65533;z&#65533;@	^&#65533;&#65533;%&#65533;=&#65533;cW&#65533;X&#65533;	U&#65533;&#65533;&#65533;	&#65533;DwE&#65533;jz&#1248;&#65533;&#65533;&#65533;D&#65533;b{&#65533;(&#65533;@&#65533;[`g7&#65533;WV9&#65533;O&#65533;#2k&#65533;&#65533; &#65533;&#1099;m&#65533;&#65533;&#65533;Ob=&#65533;(w&#65533;|&#65533;k`&#65533;8u&#65533;M&#65533;nu#&#65533;&#1321;V&#65533;nf&#65533;)&#65533;6Z&#65533;0&#65533;{&#65533;}&#65533;&#65533;&#65533;b&#65533;f&#65533;o!&#65533;34&#65533;&#65533;N67&#65533;&#65533;&#1346;|@&#65533;&#65533;&#65533;&#65533;'&#65533;&#65533;7|]:&#65533;&#560;&#65533;]&#65533;)&#65533;zSe&#65533;$&#65533;r&#65533;I^&#65533;&#65533;,&#65533;&#65533;}`r&#65533;&#65533;<$w&#65533;]&#65533;&#65533;cQ&#65533;C&#65533;Z&#65533;Q&#65533;E&#65533;&#65533;&#65533;&#65533;X&#65533;&#65533;5x&#65533;&#65533;&5(J&#65533;<<{&#65533;&#1725;&#65533;&#65533;&#65533;&#1310;&#65533;&#65533;&#65533;&#65533;&#65533;&#65533;&#65533;&#65533;{&#65533;KFY&#65533;&#65533;&#65533;p&#65533;k&#65533;&#65533;*&#65533;&#65533;&#65533;&#65533;&#65533;X&#65533;&#65533;&#65533;;HX&#1597;MQ&#65533;N&#65533;&#65533;&#65533;J&#65533;&#65533;&#65533; &#65533;xxW&#65533;&#65533;:&#65533;&#65533;YrwA&#65533;&#65533;)OcGQ0|xL"&#65533;&#65533;&#65533;q&&#65533;~&#65533;x&#65533;mXU&#65533;&#65533;x&#65533;&#65533;&#65533;&#997;	?&#65533;&#65533;J&#65533;&#65533;W&#65533;K(&#65533;&#65533;Kr&#65533;&#65533;&#65533;&#65533;&#65533;8 m&#65533;T)?',M&#65533;<&#1317;>&#65533;&#65533;&#65533;L&#65533;+&#65533;&#65533;L&#65533;&#65533;&#65533;&#65533;&#65533;&#1229;&#65533;&#65533;=&#65533;C&#65533;9&#65533;&#65533;&#65533;&#65533;-&#65533;&#65533;&#65533;Q%|&#65533;J&#65533;n &#65533;&#65533;&#65533;.&#65533;"F&#65533;&#927;&#65533;&#65533;6@n&#65533;&#65533;&#65533;?&#65533;&#65533;&#65533;&#65533;&#65533;&#65533;{D&#65533;&#65533;l&#65533;3&#65533;&#65533;K&#1205;&#65533;&#65533;Er&#65533;&#65533;m&#65533;&#65533;D}HA&#65533;&#65533;u&#65533;$+&#65533;&#65533;z&#65533;}&#65533;&#65533;Wb&#65533;&#65533;[&#65533;&#65533;&#65533;5u&#65533;&#65533;&#65533;&#1156;&#65533;G&#65533;&#65533;&#65533;8&#65533;&#65533;&#65533;&#65533;&#65533;2`,&#65533;&#65533;n&#65533;&#65533;b&#65533;&#65533;M&#65533;&#65533;&#65533;TV*8&#65533;rt'&#65533;&1(&#65533;}&#65533;I&#65533;'&#65533;2&#65533;VP&#65533;&#65533;6jWx&#65533;&#65533;:(<8&#65533;6&#65533;WOA&#65533;z&#65533;&#65533;oL%&#65533;g &#65533;aq%6 &#65533;e-&#65533;&#65533;~&#65533;&#65533;=&#65533;&#65533;&#65533;3W&#65533;&#65533;&#65533;&#65533;qQ^&#65533;]&#65533;w M&#65533;a&#65533;7!s&#65533;}WrxS8&#65533;&#65533;VxT&#65533;/t&#65533;"&#65533;U.&#65533;&#65533;&#65533;&#65533;&#65533;l&#65533;Eo&#65533;Y&#65533;q k&#65533;>UX&#65533;}&#65533;i&#65533;X&#65533;h&#65533;b&#65533;&&#65533;5!&#65533;&#65533;y&#65533;TN&#65533;&#65533;>&#65533;&#521;|&#16415;&#65533;=&#65533;h&#65533;&#65533;&#65533;|E&#65533;&#65533;2&#65533;q&#65533;d&#65533;Wu&#65533;&#65533;I&#65533;T&&#65533;t&#65533;xH14&#65533;&#520; VX&#65533;,&#65533;&#65533;&#65533;&#65533;t&#65533;&#65533;&#65533;2&#65533;(&#65533;&#65533;!&#65533;&#65533;:&#65533;c&#65533;&#65533;x&#65533;&#696;&#65533;&#65533;&#1484;\\&#65533;#&#65533;A&&#65533;&#38347;<0XHT&#65533;&#65533;;C&#65533;&#65533;&#65533;#&#65533;&#65533;(y!&#65533;&#65533;/\&#1419;&#65533;U&#65533;&#65533;eH&#1896;!8&#65533;&#527;&#1479;k&#65533;&#65533;&#65533;V&#65533;c&#65533;2&#65533;x&#65533;	NwE mv;&#65533;1F&#65533;Soh&#65533;	&#65533;&#65533;e&#65533;
&#65533;d&#65533;e#&#65533; &#65533;Y_t&#65533;Q%)(&#65533;6V&#65533;&#65533;Uq&#65533;-y0&#65533;&#65533;3&#65533;&#65533;a(&#65533;&#65533;&#65533;U&#65533;&#65533;l1&#65533;&#65533;&#65533;&#65533;&#65533;&#65533;&#65533;&#65533;X&#65533;Qp&#65533;Q!&#65533;>&#65533;&#65533;X&#65533;&#65533;&#65533;8&#65533;&#65533;&#65533;&#65533;,&#65533;P9&#65533;&#65533;&#65533;a&#65533;&#65533;&#65533;&#65533;R&#65533;&#65533;]I4`&#65533;Xg&#65533;s&#65533;&#65533; x &#65533;0&#65533;e]&#65533;&#65533;p&#65533;9&#65533;&#65533;	/&#212;&#65533;&#1232;&#65533;&#65533;&#65533;&#65533;&#65533;`Msi&#65533;&#65533;18&#65533;vi&#65533;&#65533;&#65533;8&#65533;K)_&#65533;&#65533;_&#65533;&#65533;y}&#65533;cV!&#65533;f&#1432;&#65533;=Ip&#227;&#65533;&#65533;&#65533;&#65533;Z#&#65533;&#65533;y&#65533;&#65533;]&#6490;Td&#65533;&#65533;vD&#65533;&#65533;5	3&#65533;&#65533;>f&#65533;f&#65533;FlUC&#65533;L7X;&#65533;m&#65533;&#65533;CWIa&#65533;B&#2002;57&#65533;M&#65533;&#65533;&#65533;~&#65533;&#65533;6|D]f&#65533;?3&#65533;&#65533;&#65533;&#65533;J=&#65533;c`V&#65533;&#65533;gh&#65533;&h0#B&#65533;&#65533;&#65533;L&#1976;x&#65533;&#65533;~;&#65533;&#65533;WD&#65533;bE&#65533;=&#65533;&#65533;&#65533;&#65533;&#65533;&#65533;n&#65533;(&#65533;&#65533;&#65533;"&#65533;&#65533;^&#65533;&#65533;Hvl&#65533;&o&#65533;&#65533;s&#65533;1	 &i&#65533;%L&#65533;k&#65533;I&#65533;&#65533;a&#65533;E8&#65533;dw&#581;&#65533;&#65533;&#65533;e&#65533;I&#65533;&#65533;lpqE':90/&#65533;&#65533;&#65533;X&#65533;&#65533;-&#1033;N$(&#65533;&#65533;&#65533;m6H$j?5&#65533;&#65533;f&#65533;&#65533;&#65533;&#65533;&#65533;N&#65533; +&#65533; f&#65533;n&#65533;o&#65533;&#65533;&#65533;Vo&#65533;zs&#65533;&#65533;!&#65533;M
P&#65533;`&#65533;&#65533;x&#65533;9&#65533;&#65533;85nji&#65533;&#65533;r&#65533;i&#65533;M7&#65533;%I&#65533;&#65533; &#548;C&#1673;)&#65533;\&#13904;&#65533;&#65533;a.v^&#65533;&#65533;lC&#65533;&#65533;e&#65533;&#65533;&#65533;8&#156;&#65533;9Po2PqWg&#65533;'*&#65533;e&#65533;y&#65533;&#65533;?&#65533;vo&#65533;aed}7&#65533;E&#65533;&#65533;&#65533;w&#65533;n&#1938;y&#65533;&#65533;&#65533;)&#65533;&#65533;*0;j&#65533;Z&#65533;&#65533;&#65533;m&#65533;&#231;&#65533;C&#65533;&#65533;o&#65533;J[&#65533;&#65533;&#65533;g&#65533;tOy &#65533;&#65533;"&#65533;&#65533;>&#65533;	(iyM&#65533;E&#65533;&#65533;&#65533;&#65533;&#65533;&#1608;ub&#65533;&#65533;C&#65533;!&#65533;h&#65533;&#65533;I&#65533;&#65533;&#65533;&#65533;&#65533;N@&#65533;E&#65533;&#65533;Z&#65533;41&#65533;&#65533;}&#65533;k&#65533;:M&#65533;*&#65533;&#65533;$&#65533;,&#65533;q&#65533;&#65533;&#65533;&#1280;&#34401;&#65533;5/ &#65533;x&#65533;"&#65533;*E&#65533;&#65533;lI&#65533;B,ZR&#65533;	s'&#65533;&#65533;&#1519;&#65533;:)&#65533;S&#65533;;&#834;L&#65533;&#65533;Ch,&#65533;8O9-&#65533;&#65533;%&#65533;0&#65533;&#65533;&#65533;2&#65533;_&#65533;&#65533;5C&#65533;k&#65533;&#1329;f&#1372;&#65533;)&#65533;&#65533;7t&#65533;&#65533;+&#49585;2H; py&#65533;&#1495;QJ&#65533;&#65533;&#65533;r&#65533;&#65533;B&#1707;=&#65533;&#65533;&#65533;^&#65533;(&#65533;&#65533;&#1669;&#65533;]&#1224;bkK&#65533;6V&#11577;&#65533;H&#65533;x&#65533;M&#65533;GS;tew&#65533;-&#65533;&#65533;v&#65533;Q&#65533;(+&#65533;&#65533;&#65533;7&#65533;&#65533;&#65533;d&#65533;&#65533;&#65533;0U&#1575;&#65533;g&#65533;&#65533;&#1504;&#65533;U&#65533;&#65533;&#65533;_r)&#65533;,&#65533;{&#65533;&#65533;&#65533;h3&#65533;G:}8&#163;&#65533;&#65533;+&#65533;&#65533;&#65533;X&#65533;$&#65533;&#554;&#65533;+O&#65533;&#65533;&#65533;&#65533;0<#&#65533;&#65533;&#65533;@p]6&#65533;1&#65533;&#65533;1]hOj:&#65533;&#65533;&#1759;&#65533;&#65533;*&#65533;R&#65533;&#65533;&#65533;73`&#14120;k&#65533;uS&#65533;c&#65533;<&#42290;&#753;&#65533;&#65533;&#65533;b&#65533;&#65533;&#65533;*A&#65533;&#65533;iK/&#65533;+7,&#65533;)&#65533;&#65533;b&#65533;
}&#65533;&#65533;&#65533;OT&#65533;3&#65533;&#65533;&#65533;&#65533;Pt&#65533;N&#65533;3&#65533;+7>&#40694;r&#65533;&#65533;<	K&#65533;&#65533;Sb&#65533;&#65533;&#65533;&#65533;1&#65533;&#65533;&#65533;&#65533;P&#65533;&#65533;O&#65533;&#65533;&#65533;*W.&#65533;Y&#65533;(&#65533;&#65533;M&#65533;&#65533;6Z&#65533;&#65533;&#65533;2&#65533;&#65533;;&#65533;&#65533;J0\&#65533;&#65533;&#65533;&#65533;&#65533;&#65533;L&#1670;&#65533;&#65533;&#827;h&#65533;&#65533;&#65533;&#65533;&#1272;*&#65533;*&#65533;&#65533;6&#65533;i3M&#65533;&#65533;&#65533;&#65533;L&#65533;S86&#65533;&#65533;h&#65533;&#65533;$\&#65533;og&#65533;&#65533;t 1&#65533;&#65533;&#65533;&#65533;4T&#65533;&#65533;&#65533;&#65533;&#65533;&#65533;&#65533;&#65533;y&#65533;R9&#65533;&#65533;&#65533;&#65533;&#65533;&#65533;"&#65533;&#65533;U&#65533;&#65533;&#65533;x&#65533;&#65533;&#294;g&#65533;p&#65533;Q&#65533;w&#65533;2J%RP&#65533;&#65533;Yy&#65533;[&#65533;&#65533;k&#65533;&#65533;{7&#65533;&#65533;J&#65533;&#65533;*.s&#65533;vPp &#65533;9&#65533;&#65533;&#65533;&#65533;X!&#65533;&#65533;=&#65533;Km&#65533;&#65533;RW&#65533;#&#65533;(&#65533;s&#780;&#65533;&#65533;Z`lq&#65533;&#65533;&#65533;&#65533;g&#65533;&#65533;RI6y&#65533;&#65533;V&#65533;A r&#65533;&#65533;&#65533;\y:h&#65533;#:&#144;&#65533;OK&#65533;A&#65533;&#65533;&#65533;v&#65533;%&#65533;Da&#65533;kNJAEd<&#65533;g,TKj$&#65533;&#65533;H`y&#65533;:&#65533;&#65533;&#491;&#65533;B&#65533;hE&#65533;&#65533;&#65533;`,}*v&#65533;"&#65533;&#65533;rS&#65533;&#65533;&#65533;&#65533;A&#65533;Sx&#336;&#65533;&#65533;SS&#65533;&#65533;L&#65533;&#65533;&#65533;&#65533;&#65533;&#65533;k&#65533;T',&#752;4a 	&#65533;&#65533;##4&#65533;f2&#65533;&#65533;<&#65533;&#65533;B&#65533;&#65533; RI&#65533;&#65533;&#65533;C&#65533;2&#65533;&#65533;&#65533;%&#1237;\~HlFF&#65533;
O &#65533;&#65533;&#65533;&#65533;L&#65533;*NLs&#65533;E&#65533;&#65533;&#65533;u&#65533;X{Z&#65533;O&#65533;&#689;&#65533;&#65533;&#65533;%L]&#65533;k4V&#65533;&#65533;l&#65533;~sg&#65533;<&#1134;b&#65533;P&#65533;\&#65533;&#65533;Z&#65533;	@$&#65533;&#65533;X&#65533;&#65533;&#65533;>Y&#65533;X!&#478;&#65533;78R&#65533;&#65533;&#65533;
&#65533; 2&#65533;V&#65533;&#65533;B&#65533;&#818;&#65533;q`&#65533;$_&#65533;)&#65533;(&#65533;8LJ&#65533;)&#65533;&#1482;&#65533;[&#608;3&#65533;&#65533;\&#65533;V&#65533;B&#65533;	&#65533;I;N&#65533;&#65533;&#1834;&#65533;&#65533;&#1093;5Y&#65533;&#65533;M&#65533;&#65533;&#1908;,&#65533;%*P&#65533;3W&#65533;&#65533;&#65533;T &#65533;&#65533;&#65533;Z=Um"&#65533;&#65533;{u&#65533;&#65533;(9&#65533;&#65533;]&#65533;&#65533;&#65533;&#65533;c
z&#65533;&#65533;] &#65533;&#65533;Z&#65533;:	&#65533;x&#65533;&#65533;&#1581;dm<}&#65533;!-&#1637;&#65533;q&#65533;	w&#65533;J&#65533;V&#65533;i&#65533;2&#65533;\&#65533;P&#841;&#65533;&#65533; &#65533;&#65533;|)&#65533;7&#65533;&#65533;&#65533;q=&#65533;&#65533;[&#65533;wlP &#65533;g&#65533;&#65533;&#65533;,h!&#65533;&#65533;w &#309;	&#65533;&#65533;&#65533;*P,&#65533;&#1778;&#65533; j&#65533;&#65533;&#65533;&#65533;&#65533;&#65533;Z &#65533;&#65533;&#65533;b<&#65533;&#65533;A&#65533;T@E!&#65533;&#65533;S&#65533;s&#65533;&#65533;X&#65533;&#65533;&#65533;&#65533;&#65533;F&#1970;&#65533;y0"P&#65533;&#65533;&#65533;&#65533;&#65533;	r&#65533;&#65533;&#65533;&#65533;s&#65533;L&#65533;&#65533;&#65533;B&#65533;&#65533;Q&#65533;DAIy&#65533;\&#65533;&#65533;M&#10347;&#1778;&#65533;&#65533;&#65533;`@P&#65533;&#317;&#1933;!&#65533;&#65533;'.&#65533;(}[&#65533;&#65533;6$&#65533;$&#65533;"N&#65533; =&#65533;0&#65533;C,&#65533;&#65533; &#65533;	&#65533;&#65533;a&#65533;b$&#65533;&#65533;Q&#65533;&#65533;A.rPm&#65533;&#65533;>&#65533;&#65533;Z&#65533;C.&#55245;&#65533;	@	&#65533;&#65533;
&#65533;0 &#65533;8&#65533;K&#65533;3&#65533;S&#65533;3&#65533;&#65533;&#65533;m&#65533;&#65533;C&#65533;&#65533;&#65533;&#65533;&#1885;@&#65533;&#65533;&#65533;&#65533;&#2896;	&#65533;&#65533;&#65533;&#65533;&#65533;e&#65533;w&#65533;&#65533;&#65533;tn\
c&#65533;&#65533;&#65533;&#65533;>&#65533;&#65533;W&#65533;&#65533;LQ&#26432;&#65533;n&#65533;	B&#65533;&#65533;N`1&#1759;&#65533;&#65533;&#65533;&#65533;&#65533;cP^&#65533;&#65533;&#65533;&#65533;Kl&#65533;T$&#65533;n&#65533;
P&#65533;&#65533;F&#65533;&#65533;&`&#187;&#65533;N&#65533;&#65533;gae &#65533;x&#65533;&#65533;^&#65533;&#65533;B&#65533;&#768;iT&#734;&#65533;&#65533;v&#65533;&#65533;q&#65533;F&#65533;c&#65533;&#65533;R~>&#65533;NU_a&#65533;[&#65533;&#65533;&#65533;8C>&#65533;k&#53981;&#65533;&#65533;&#65533;&#65533;gOXhF&#65533;[.4&#65533;Y&#65533;u &#65533;`&#65533;&#65533;&#65533;&&#65533;&#65533;^!&#65533;m&#65533;G&#65533;&#65533;&#65533;M&#65533;E'b&#65533;&#65533;&#65533;I&#65533;&#65533;\&#1701;&#65533;V&#65533;&#65533;K)&#1047;&#65533;&#65533;&#65533;Qa&#65533;&#65533;&#65533;x&#65533;&#65533;{&#65533;&#65533;l&#65533;xx&#65533;&#65533;&#65533;&#65533;
Z7G&#65533;
&#65533; &#65533;&#65533;&#65533;&#65533;&#65533; &#65533; &#65533;&#65533;&#65533;o&#65533;'&#65533;u</c&#65533;&#37256;&#65533;K&#65533;D&#65533;&#65533; n&#65533;&#65533;&#65533;0G&#65533;&#65533;&#65533;c|&#65533;&#65533;4&#65533;&#65533;H&#65533;&#65533;&#65533;&#65533;&#65533;&#65533;&#65533;F
&#65533;Oc&#65533;=&#65533;o&#65533;#&#65533;l&#65533;8&#65533;&#65533;&#65533;
&#65533;$&#65533;&#65533;&#65533;&#65533;)&#65533;&#65533;&#65533;&#65533;2F&#65533;;P&#65533;a&#65533;j&#65533;&#1065;&#1749;&#65533;)&#65533;p	&#65533;.&#65533;&#65533;&#65533;&#65533;&#65533;&#65533;&#65533;&#65533;+U&#65533;<(&#65533;&#65533;!1&#65533;&#65533;7&#65533;&#65533;&#65533;&#902;&#65533;v&#65533;&#65533;0&#65533;&#65533;	&#65533;0&#65533;g&#65533;*`o&#65533;&#65533;&#65533;&#65533;?&#65533;P&#65533;&#65533;&#65533;^C&#65533;&#65533;
n&#65533;(&#65533;&#65533;&#65533;&#65533;&#65533;z&#65533;^&#65533;F&#65533;M&#65533;&#65533;`&#65533;MN&#65533;2&#65533;*S&#65533;&#65533;&#65533;_&#22415;&#65533;l&#65533;v:&#65533;o&#65533;&#65533;E&#65533;&#65533;Y&#65533;&#65533;&#65533;/&#1512;&#65533;&#65533;eW&#65533;&#65533;&#65533;&#65533;j&#65533;&#65533;L&#65533;&#65533;&#65533;L&#65533;  j&#65533;&#65533;&#65533;?&#65533;&#65533;&#65533;Z&#65533;k&#65533;&#1653;&#65533;C(h@&#65533;&#65533;A%K.&#65533;&#65533;&#65533;&#65533;C&#65533;%N&#65533;X&#65533;&#65533;E&#65533;5n&#65533;&#65533;&#65533;&#65533;G&#65533;!-&#65533;&#65533;&#65533;$bc&#65533;#&#65533;)JW&#65533;y&#550;&#65533;Q 5i&#65533;`!b&#65533;Xx&fY&#65533;&#65533;Q&#65533;I&#65533;EXr&#65533;&#65533;&#65533;+!R!&#65533;&#65533;Y&#65533;n&#65533;&#65533;&#65533;&#65533;&#1479;*LB4R&#65533;GCNl&#65533;\Y&#65533;)&#65533;'>|0&#65533;&#65533;P&#65533;.&#65533;E`&#65533;&#65533;&#65533;&#65533;wcS&#65533;&9R&#65533; Ra|&#65533;&#65533;c&#529;%&#65533;&#65533;&#65533;&#65533;W&#65533;&#65533;&#65533;&#65533;t3J&#868;#N&#65533;1Z"&#65533;vUOf&#65533;&#65533;5H$&#65533;/&#65533; Q#j&#65533;a@&#65533;}&#65533;&#65533;o&#65533;&#65533;#&#65533;&#65533;8f&#65533;&#833;:&#156;94	&#65533;QSD&#65533;&#65533;&#65533;&#65533;&#1653;?{&#65533;&#65533;&#65533;6"8&#65533;p&#65533;&#65533;v&#65533;&#65533;&#65533;w$&#65533;&#65533;&#65533;&#65533;&#65533;&#65533;/&#65533;Y_&#65533;&#65533;[n?&#65533;,&#65533;&#65533;&#65533;2&#65533; &#65533;&#65533;s&#521;,&#65533;XoA&#65533;&#65533;!&#65533;&#65533;A&#65533;&#65533;&#65533;-&#65533;3&#65533;p=
&#65533;&#65533;&#65533;&#65533;>&#65533;&#65533;c.&#65533;&#65533;&#65533;&#65533;A&#65533;Ztq&#65533;PpC7&#65533;B#&#65533;&#65533;&#47941;8&#65533;&#65533;&#65533;s&#65533;qH"&#65533;Z&#65533;&#65533; &#65533;&#65533;&#65533;z	&#65533;3&#65533;&#65533;o&#65533;&#65533;lI&#65533;&#65533;>&#65533;&#65533;h+&#65533;1&#65533;&#65533;&#65533;:&#65533; &#65533;&#65533;H4iLb0&#65533;&#133;lS&#65533;4&#65533;S&#65533;
0z&#65533;&#65533;=&#65533;k&#65533;.&#65533;&#65533;iA&#65533;$4&#65533;B&#242;&#65533;
&#808;&#65533;&#65533;J&#65533;tA&#174;&#65533;&#65533;69&#196;P$4oRPCI&#65533;&#65533;z&#65533;T&#65533;&#65533;u&#65533;;[&#1568;&#65533;&#65533;X&#65533;u&#1421;`&#65533;Q&#65533;&#928;u&#65533;&#65533;^&#65533;&#65533;W`-&#65533;&#65533;&#1424;&#560;#Xd&#65533;UvYf&#65533;u&#65533;Yh&#65533;&#65533;v"?2&#65533;tZl&#65533;&#65533;v[&#65533;&#65533;&#65533;[p&#65533;w&#1839;&#65533;&#65533;#Kr&#65533;Uw]v1"4&#65533;v&#65533;w&#65533;p&#65533;&#65533;&#65533;^|&#65533;&#65533;w_~&#65533;&#65533;&#65533;_&#65533;x`&#65533;6&#65533;`&#65533;Vxa&#65533;v&#65533;a&#65533;#&#65533;xb&#65533;+&#65533;&#65533;b&#65533;3&#65533;xc&#65533;;&#65533;&#65533;c&#65533;Cyd&#65533;K6&#65533;d&#65533;SVye&#65533;[v&#65533;e&#65533;c&#65533;yf&#65533;k&#65533;&#65533;f&#65533;s&#65533;yg&#65533;{&#65533;&#65533;g&#65533;&#65533;zh&#65533;&#65533;6&#65533;h&#65533;&#65533;V:&#65533;C	i&#65533;i&#65533;&#65533;>wj&#65533;&#65533;&#65533;&#65533;&#65533;j&#65533;&#65533;&#65533;zk&#65533;&#65533;&#65533;&#65533;k&#65533;7&#65533;rl&#65533;&#65533;D1&#65533;&#65533;&#65533;&#65533;k&#65533;&#65533;v&#65533;m&#65533;&#65533;^{n&#65533;&#65533;&#65533;&#65533;&#65533;&#65533;[&#65533;&#65533;&#65533;&#65533;o&#65533;&#65533;&#65533;[&#65533;&#65533;	7|&#65533;&#65533;G|q&#65533;&#65533;.&#65533;&#65533;&#65533;!&#65533;|r&#65533;+&#65533;&#65533;r&#65533;3&#65533;|s&#65533;%&#65533;&#65533;s&#65533;A&#65533;[&#65533;&#65533;K7]t&#65533;=O=&#65533;&#65533;Yw&#65533;u&#65533;a}v&#65533;c&#65533;&#65533;&#65533;&#65533;&#65533;&#65533;&#65533;&#65533;y&#65533;&#65533;&#65533;&#65533;}>&#65533;&#65533;&#65533;O&#17615;ry&#25943;&#65533;&#65533;&#26823;~z&#65533;G&#65533;&#65533;D&#65533;&#1310;&#65533;&#65533;&#65533;&#65533;{(&#65533;|&#65533;&#65533;/&#65533;&#65533;&#65533;&#65533;O_&#65533;&#65533;&#65533;w&#65533;&#65533;&#65533;&#65533;?&#65533;&#65533;&#47615;&#65533;D&#65533;&#65533;&#65533;&#65533;&#65533;? &#65533;O&#65533;&#65533;&#65533;"h&#65533;P&#65533;	|&#65533;@Fp&#65533;&#65533;`-xAfp&#65533;&#65533;&#65533;;&#65533;&#65533;&#65533;&#65533;P&#65533;#$a	MxB&#65533;P&#65533;+da]&#65533;B&#65533;P&#65533;3&#65533;amxC&#65533;P&#65533;;&#65533;a}&#65533;CQ&#65533;C$b&#65533;xD$&Q&#65533;Kdb&#65533;&#65533;D(FQ&#65533;&#65533;&#65533;b&#65533;xE,fQ&#65533;[&#65533;b&#65533;&#65533;E0&#65533;Q&#65533;c$c&#65533;xF4&#65533;Q&#65533;kdc&#65533;&#65533;F8&#65533;Q&#65533;s&#65533;c&#65533;xG<&#65533;Q&#65533;{&#65533;c&#65533;&#65533;G@R&#65533;&#65533;$d!>D&&#65533;d&#65533;"&#65533;HH>2&#65533;&#65533;&#65533;$%+yIKb2&#65533;&#65533;&#65533;&#65533;&;&#65533;&#65533;O&#65533;&#65533;&#65533;%)KyJS&#65533;R&#65533;&#65533;\e+]&#65533;&#65533;W&#65533;R&#65533;&#65533;&#65533;e-myK\&#65533;R&#65533;&#65533;&#65533;%/{&#65533;&#65533;_z&#65533;#{ f1&#65533;y&#65533;=&#65533;
&#65533;&#65533;$&#65533;2&#65533;&#65533;Lg>&#1240;&#1108;f35R&#65533;cmR&#65533;&#65533;&#1684;&7&#65533;&#65533;Mf&#65533;s&#65533;&#65533;&#65533;5&#65533;YLrf&#1244;&#65533;L&#65533;:&#985;&#65533;i&#65533;&#65533;&#65533;D'G0qO|&#65533;S&#65533;&#65533;&#65533;C?&#65533;&#65533;O&#65533;&#65533;S&#65533;%&#65533;@ZP&#65533;T&#65533;	](C&#65533;&#1031;B4&#65533;&#65533;(E+j&#1099;b4&#65533;&#65533;hG9&#65533;&#1103;&#65533;&#65533;#&#65533;D !&#65533; T ,0 ` b&#65533;  &#65533; &#65533;H&#65533;&#65533;&#65533;&#65533;*\&#560;&#65533;&#199;#J&#65533;H&#65533;bC&3j\&#65533;&#65533;&#65533;F&C&#65533;I&#65533;&#65533;&#595;(S&#65533;\&#626;&#65533;&#727;0c&#676;&#65533;&#461;3s&#65533;&#65533;&#627;&#65533;&#991;@&#65533;
&#65533;&#65533;&N&#65533;H&#65533;*]&#692;&#65533;&#1255;P+&#65533;&#65533;&#65533;&#1387;X&#65533;j&#65533;Zu&#65533;F&#65533;`&#202;K&#65533;&#65533;Y&#65533;T&#874;]&#758;&#65533;&#1783;$&#65533;N&#65533;K&#65533;&#65533;&#1915;x&#65533;&#65533;5&#65533;&#65533;&#65533;&#2047;&#65533;&#65533;&#65533;Hp&#65533;
J:r&#824;&#65533;&#65533;&#65533;n&#65533;&#65533;&#65533;1&#65533;&#10448;3k&#65533;&#65533;Y&#65533;d&#65533;G&#65533;&#65533;`&#65533;`&#65533;&#65533;_;&#65533;^&#890;&#65533;&#65533;&#969;1R.&#65533; &#814;s&#65533;&#65533;&#65533;&#65533; &#65533;&#65533;(!&#65533;p&#65533;&#65533;&#531;o&#65533;Ai:&#65533;&#65533;^&#65533;&#65533;&#65533;&#65533;&#65533;v?pN`&#65533;&#65533;"&#1257;c&#65533;O&#65533;<W&#65533;%$&#1085;&#65533;m&#65533;&#65533;&#65533;&#65533;g&#65533;&#65533;0&#65533;&#65533;&#65533;&#65533;&#65533;&#65533;&#65533;&#65533; 1&#1984;&#65533;V&#65533;o&#65533;&#65533;U&#65533;~&#65533;&#65533; &#65533;m&#65533; >Q&#65533;&#65533;B&#65533;&#65533;	h&#65533;&#624;&#1928;t ^&#65533;(&#65533;&#65533;&#1478;&#65533;&#65533;&#65533;&#203;7&#65533;0&#65533;{,&#65533;&#65533;&#65533;&#65533;&#65533;&#1860;6&#1830;&#65533;@f&#65533;&#65533;
'&#65533;pHf&#65533;A&#65533;&#65533;V&#65533;5F)A&#65533;&#65533;&#65533;&#65533;&#65533;Af&#65533;&#65533;Y&#65533;&#65533;&#65533;&#65533;&#65533;&y&#65533;&#65533;J&#65533;p&#65533;t-v&#65533;&#65533;Qn&#65533;;&#65533;&#65533;&#65533;Hli&#65533;Y&#65533;&#65533;&#65533;E&#65533;@B&#65533;e&If&#65533;znXTZ&#65533;7a&#65533;&#1353;&#30996;2&#65533;~&#65533;Y&#65533;&#65533;p&#65533;&#65533;&#65533;&#65533;&#65533;&#65533;}F5w&#65533;&#65533;]&#65533;&#65533;&#65533;&#65533;K&#65533;y&#65533;	&#65533;&#65533;&#65533;&#65533;)&#65533;I&#65533;&#65533;&#65533;&#65533;>&#65533;&#65533;5I&#65533;\{6&#65533;j&#65533;q&#65533;(_&#922;)&#65533;&#65533;*	i&#65533;,B,z#"&#65533;j&#65533;"&#65533;&#65533;&#65533;&#65533;TC&#65533;~&#65533;Kn&#65533;FF&#65533;)t&#65533;&#65533;&#65533;E&#65533;&#60738;&#65533;qF`j&#65533;&#65533;&#65533;B5&#65533;&#53237;&#65533;z&#65533;=&#65533;&#65533;&#59070;&#65533;+&#1480;&#65533;&#65533;*cj&#65533;F,&#65533;b&#65533;jp&#65533;&#65533;+&#65533;&#65533;W0&#65533;&#65533;5Y&#65533;&#65533;WS&#65533;&#65533;@&#65533;&&#65533;'&#65533;&#65533;&#65533;jf&#65533;&#65533;bL&#65533;&#65533;Tt&#65533;1S&#1762;&#65533;8*&#65533;B&#65533;0&#65533;6&#65533;l&#65533;&#65533;<&#65533;&#65533;1,&#65533;@&#65533; &#65533;&#65533;	&#65533;pqpC&#65533;Gw&#65533;&#65533;&#65533;&#65533;.&#65533;4&#65533;1&#65533;kA&#65533;&#65533;&#1837;C#&#65533;j2{^&#65533;&#65533;&#65533;to&#65533;kF6&#65533;@&#65533;M&#65533;&#65533;{&#65533;C&#65533;&#65533;&#65533;&#65533;ImZ@&#65533;M&#65533;Z&#65533;&#65533;v&#1965;&#65533;&#65533;c&#65533;&#65533;&#65533;&#65533;&#65533;&#65533;&#65533;&#65533;l&#65533;{x&#65533;Z+&#65533;&#65533;&#65533;YnX&#65533;&#65533;&#65533;JyC&#65533;&#65533;+&#65533;&#65533;&#1696;#&#65533;%&&#65533;*&#36131;8&#65533;*&#65533;Iz&#65533;G&#65533;&#65533;kW}m@gM&#65533;&#65533;'?`&#65533;&#65533;&#827;&#65533;:&#65533;m&#65533;&#65533;h&#65533;CC&#491;&#65533;&#65533;&#65533;&#1489;&#65533;&#65533;&#65533;&#65533;&#65533;&#65533;&#65533;;&#65533;&#65533;h&#65533;&#65533;^&#65533;r&#65533;&#65533;&#65533;&#1537;&#65533;o&#65533;&#65533;&#65533;&#65533;&#1339;/&#65533;&#65533;&#65533;=&#65533;&#65533;w&#65533;&#65533; &#65533;sL&#65533;lo&#65533;+&#65533;&#65533;p&#1380;wY&#65533;W70Y&#65533;r&#65533;Z9&#65533;
&#65533;&#65533;W6uy&#65533; d&#65533;&#65533;&#65533;&#65533;&#65533;&#65533;8&#65533;&#65533;1&#65533;Wx&#65533;&#65533;
&#65533;&#65533;gx&#65533;VO2p&#65533;&#65533;TE=&#65533;&#65533;I`&#65533;&#65533;W92m&#65533;&#65533;;&#65533;F&#65533;6A&#65533;&#65533;&#65533;&#65533;&#65533;&#65533;&#65533;&#326;&#571;&#65533;&#65533;&#65533;TbF&P &#65533;JQPcg|&#65533;;&#65533;&#336;&#65533;3T&#65533;$&#65533;E)n.&#65533;X&#65533;W&#65533;H&#65533;&#65533;|&#65533;yf&#65533;?&#65533;BQ&#65533;&#65533;>p&#65533;&#65533;P&#65533;Q&#65533;1R:&#65533;&#65533;"&#65533;&#65533;!	&#65533;&#65533;V4"%&#65533;&#425;&#65533;4&#65533;&#65533;&#65533;&#65533;&#624;tHy<c$&#65533;&#65533;&#65533;JN&#65533;x&#1690;&#1045;4&#65533;&#65533;N&#65533;&#65533;,&#65533;+c&#65533;&#65533;&#65533;&#65533;?&#65533;&#65533;_&#65533;d	#&#65533;T&#65533;J&#65533; &#65533;	n^I&#65533;?&#65533;it&#65533;&#65533;&#65533;&#65533;&#65533;v&#65533;fJ&#65533;q&#65533;&#65533;&#65533;5,&#65533;&#65533;&#65533;:f1&#65533;&#65533;6&#65533;&#65533;&#2832;p &#65533;&#65533;&#65533;&#65533;D&#65533;9&#65533;&#65533;&#40494;^9`%&#65533;&#65533;s-n&#65533;&#65533;&#65533;&#65533;4&#65533;u&#65533;>~&#65533;&#65533;=&#65533;a&#65533;r&#65533;3&#65533;&#65533;Da&#65533;L&#65533;>&#65533;C&#65533;v:T.Xc&#65533;?W&#65533;V*&#1310;&#65533;3$	&#65533;Q&#65533;h N&#65533;&#65533;&y"&#971;bT&#65533;U&#65533;:&#644;y&#65533;&#65533;&#65533;	&#65533;&#65533;hRn&#65533;&#65533;&#65533;&#37137;&#65533;@&#65533;&#1166;Nih&#65533;&#65533;L&#65533;&#65533;l&#65533;&#65533;HM&#65533;R&#65533;&#65533;&#1318;:&#65533;&#65533;P&#65533;&#65533;gh 	l&#65533;QA&#234;V%&#65533;&#65533;&#65533;&#65533;DjR&#65533;&#65533;&#65533;Q`&#65533;Yq
*BI&#671;&#65533;&#65533;`R&#65533;&#65533;\&#65533;J&#1530;&#65533;&#65533;&#65533;x&#65533;&#65533;&#12319;v&#65533;mYl`&#65533;&#65533;&#65533;&#65533;&#65533;&#65533;t&#1332;4XoSc&#65533;z&#65533;&#65533;&#65533;&#65533;&#65533;y&#876;f7&#65533;&#65533;&#65533;zGh&#65533;&#65533;&#65533;9 &#65533;&#65533;&#65533;]Mm/&#65533;U&#65533;b&#65533;HZ&#65533;Sz&#65533;&#65533;&#65533;&#65533;.&#65533;{&#65533;W~&#65533; &#65533;|&#65533;&#65533;&#65533;&#65533;p&#65533;K&#65533;=&#65533;&#65533;&#65533;&#65533;M.ipB&#65533;&#65533;&#65533;&#65533;&#65533;&#65533;&#65533;k-S&#65533;x&#65533;&#65533; &#65533;I&#65533;&#65533;@&#65533;&#65533;Z&#65533;&#65533;&#65533;&#65533;&#65533;M&#65533;.aP&#65533;&#652;&#65533;&#65533;&#653;/rSuZ&#1322;&#65533;&#65533;&#65533;
&#65533;&#65533;&#65533;-&#65533;%5&#65533;(p&#65533;&#65533;&#65533;&#65533;.n&#1962;&#65533;&#65533;&#65533;:&#65533;&#65533;&#65533;&#65533;&#65533;&#65533;Z&#65533;@&#65533;&#65533;&#65533;S&#65533;!S&#65533;	M	&#65533;&#65533;GL&#65533;&#65533;&#65533; V&#65533; E&#65533;C&#65533;&#65533;[&#65533;&#65533;W5&#65533;b&#65533;&#65533;&#65533;&#65533;l&#65533;>V&#65533;&#65533;&#65533;&#65533;@^&#65533;&#65533;&#65533;&#1282;|&#65533;n}&#65533;&#65533;],&#65533;  dN&#65533;&#65533;F[R&#65533;&#65533;&#65533;A&#946;&#65533;&#65533;&#65533;e&#65533;&#65533;t&#65533;&#65533;&#65533;&#65533;&#65533;&#65533;0&#65533;&#65533;p
&#65533;)e&#65533;6t&#65533;:!&#65533;_&#65533;t&#1254;=&#65533;&#65533;&#65533;6&#60574;&#65533;,&#65533;&#65533;&#65533;y}3&#65533;,&#65533;"&#1049;E&#65533;&#65533;&#65533;f>;&#65533;&#65533;%6&#65533;&#65533;{&#65533;&#65533;&#65533;&#65533;V{&#65533;0&#65533;&#65533;IS|&&#65533;!M&#65533;R{&#65533;&#65533;&#65533;&#65533;&#65533;<s&#65533;#
 g&#65533;&#65533;p&#65533;&#65533;jX&#65533;m6&#65533;&#65533;w-Rq&#65533; &#65533;C&#65533;&#65533;&#65533;X&#65533;j59&#65533;-P&#65533;&#65533;5&#65533;&#65533;Mm&#65533;&#65533;&#65533;&#65533;&#65533;Ysn&#65533;&#65533;3&#65533;4&#65533;&#65533;5&#65533;j&#65533;&#65533;HP;&#65533;&#65533;eg&#65533;&#65533;&#65533;&#65533;v&#2032;  &#65533;&#65533;]4n&#65533;&#65533;&#65533;&#65533;:-&#65533;&#52057;d2A&#65533;&#65533;M&#65533;&#65533;;h&#65533;5&#65533;&#65533;&#65533;&#65533;l%&#65533;$&#65533;&#65533;&#65533;&#30809;&#65533;&#138353;&#1016;&#393;&#65533;&#65533;4;&#65533;L &#372;&#65533;\
T&#65533;&#65533;&#65533;&#65533;(&#65533;&#65533;2;&#65533;&#65533;&#65533;	z&#65533;0&#65533;&#65533;&#65533;&#65533;$H&#65533;&#65533;"&#65533;&#65533;
&#65533;&#65533;&#65533;.L3&#65533;&#65533;&#65533;(I&#65533;5&#65533;1O&#65533;&#65533;&#65533;&#65533;q&#65533;&#65533;&#65533;&#65533;\.&#65533;(#=&#65533;y{d&#65533;q	&#858;&#65533;&#65533;&#65533;|&#65533;&#65533;&#65533;'&#65533;&#65533;<&#65533;&#65533;Z&#65533;&#65533;&#65533;&#65533;&#65533;&#65533;&#2037;&#65533;&#65533;-&#65533;&#65533;&#65533;y}-`O&#1496;n&#1620;&#65533;:&#65533;&#65533;q&#65533;&#65533;&#65533;%s&#65533;c&#65533;&#65533;&&#65533;&#65533;&#65533;&#65533;wK&#65533;&#65533;&#65533;&#1106;&#1792;&#65533;W&#65533;X=qf&#65533;M&#65533;&#65533;&#65533;_3\=&#65533;&#65533;=&#65533;#&#65533;I&#65533;&&#65533;So&#132;&#65533;&#1757; &#65533;&#65533;&#65533;7c@&#65533;&#65533;d<Z&#65533;'&#65533;&#1365;N|&#65533;&#65533;&#65533;<x&#65533;&#65533;5=&#65533;>&#65533;&#65533;&#837;&#65533;&#65533;!&&#65533;&#65533;Q&#65533;&#65533;}&#65533;&#65533;&#65533;&#65533;&#65533;&#65533;&#65533;j!Y&#65533;&#65533;&#65533;&#65533;~*J_&#65533;&#65533;%Eb&#65533;t&#24243;&#65533;\03&#65533;C4U&#65533;AQ&#65533;&#65533;&#65533;&#65533;&#65533;ON7H4`&#65533;&#65533;R&#65533;!&#65533;v&#65533;&#65533;g&#65533;v&#65533;7&#65533;47;&#65533;&#65533;&#65533;6-&#65533;fW&#65533; &#246;z41|h&#65533;W&#65533;&#65533;&#65533;&#65533;DYg1!	A!B&#65533;&#65533;1&#65533;&#65533;&#65533;&#65533;|0`6&#65533;OP&#65533;&#65533;&#65533;q&#65533;&#65533;&#65533;s&#65533;&%&#65533;(XH&#65533;9,&#65533;y&#65533;&#65533;D&#65533;7h~&#65533;&#65533;&#65533;&#65533;&#449;&#65533;&#65533;?A.&#1088;anD&#65533;F+x&#65533;&#65533;Q&#65533;vy(&#65533;z&#65533;&#65533;~/&#65533;K&#65533;&#65533;iU&#1538;x&#65533;v@xZ(&#65533;s&#1477;3&#65533;#`X.(&#65533;F&#65533;&#65533;!&#65533;wB&#65533;&#65533;vO"w&#65533;i&#65533;X&#65533;G3A&#65533;(&#65533;s&#65533;&#65533;W!y&#65533;&#65533;&#65533;FO5@~@&#65533;(&#65533;E:&#65533;s&#65533;&#65533;!>&#1544;p&#65533;&#65533;Y&#65533;&#65533;p&#65533;Q&#65533;&#65533;&#1287;&#65533;%J&#65533;2&#65533;&#65533;&#65533;&#513;j&#65533;R&#65533;p&#65533;&#65533;?&#65533;&#65533;&#65533;vj&#138;b&#65533;&#65533;&#65533;gJ&#65533;&#65533;&#65533;&#1420;&#65533;(&#65533;gu&#65533;K0&#65533;L&#65533;1&#65533;&#65533;&#65533;6&#65533;H&#65533;`a&#65533;6&#65533;|&#65533;&#65533;'3&#65533;V&#65533;$&#65533;&#65533;'&#980;?N&#65533;&#486;#&#65533;6&#65533;VX&#65533;?w&#65533;1&#65533;1&[&#13165;&#65533;,&#65533;"E&#65533;&#65533;&#65533;&#65533;R%&#65533;s&#65533;&#65533;&#65533;&#65533;&#65533;%&#65533;h1&#65533;~&#65533;X&#274;R&#65533;(tog&#65533;H&#65533;&#65533;&#65533;uaP&#65533;7a&#65533;K9#Ia&#65533;5]&#65533;3X&#65533;&#65533;&#65533;&#65533;&#65533;&#65533;&#65533;p]&#65533;ut&#65533;!&#65533;h&#65533;&#65533;83&#65533;&#65533;&#65533;U&#65533;(n)$&#65533;&#65533;&#65533;1{Y&#65533;j2&#65533;~KfZ*&#65533;Z&#65533;2] EWpUd&#65533;&#65533;R;&#65533;&#65533;b&#65533;XD&#65533;RE	Ktg&#1142;&#65533;!11&#65533;p&#65533;1/&#65533;^,&#65533;bO&#65533;&#65533;&#65533;u_&#65533;q#&#65533;x&#65533;h`&#882;&#65533;>@&#65533;@&#65533;G&#65533;g&#65533;%o&#65533;&#65533;&#65533;h}&#65533;&#65533;&#65533;
&#65533;&#65533;d&#65533;fHdH&#65533;`wy&#65533;&#65533;&#65533;i&#65533;&#65533;&#65533;)&#65533;i&#65533;?9&#65533;&#65533;&#65533;$&#65533;	&#65533; &#65533;iu&#65533;)2&#65533;M&#65533;x))&#65533;~&#65533;&#65533;`&#65533;XHV&#65533;&#65533;b&#65533;9Z.@<&#65533; &#65533;X;&#1619;Y&#65533;0&#65533;&#65533;&#65533;V>sk&#65533;&#65533;&#65533;M17|HF~#&#65533;&#65533;&#65533;z2&#65533;&#65533;&#26111;1d&#65533;H=&#65533;&#65533;&#65533;%&#65533;&#65533;(&#65533;j&#65533;R&#65533;B&#65533;LB&#65533;&#65533;&#65533;)d	{&#65533;&#65533;&#65533;#&#65533;&#65533;3&#65533;{&#65533;&#65533;:x&#65533;\&#65533;Q &#65533;}K&#65533;S7R}q&#65533;F&#65533;)&#65533;&#65533;GC&#65533;&#65533;h&#65533;i&#65533;
&#65533;lo0&#65533;x~&#65533;!&#65533;IM&#65533;Q$&#65533;s&#65533;&#65533;{iI$
j&#65533;Aj3&#65533;e&#65533;T &#65533;&#65533;#K&#65533;&#65533;u&#65533;q&#65533;&#65533;(&#65533;&#65533;&#65533;k&#65533;&#65533;7&#65533;}=p$&#10107;x0&#65533;NFz&#65533;F&#65533;,J&#664;&#65533;&#1636;N
&#65533;9#0p9&#65533;&#65533;&#65533;&#65533;	uB &#65533;&#65533;G&#65533;b&#65533;&#65533;&#65533;Z&#65533;&#65533;&#1635;&#65533;&#65533;&#65533;&#65533;W]Wx&#65533;	&#65533;&#65533;65mz/&#65533;y&#65533;{28'VcV&#65533;&#65533;DT&#65533;r&#65533;C&#65533;&#65533;I&#65533;&#65533;8&#65533;K&#65533;&#65533;&#65533;&#294;&#65533;1&#65533;r&#65533;&#65533;"&#65533;&#65533;(&#65533;ji&#65533;&#65533;(>Xf&#1113;&#65533;&#65533;&#65533;{_t&#65533;T&#65533;Dg&#65533;i&#65533;~[D~&#65533;&#611; &#65533;sH2{7'T&#65533;&#65533;8&#65533;I-7&#65533;S&#65533;6&#65533;1@&#65533;&#65533;*&#65533;V&#65533;&#65533;'C&#65533;&#65533;{&#65533;&#1695;&#65533;&#65533;&#65533;&#65533;&#65533;%v&#65533;&#65533;
y)2&#65533;:&#2231;z&#65533;&#65533;&#65533;B&#65533;&#24805;&#65533;&#65533;&#65533;;&#65533;&#65533;F&#65533;&#390;&#65533;&#65533;w&#65533;&#65533;nAb&#65533;Qf&#65533;&#65533;&#65533;?&#65533;<&#65533;B&#65533;v&#65533;;&#65533;OH~&#65533;QP#&#65533;W&#65533;\&#65533;8 &#65533;&#65533;H&#65533;&#65533;&#7014;w&#65533;&#65533;] &#65533;&#65533;&#65533;&#65533;<&d#:&#65533;y&#65533;&#65533;*&#65533;*&#65533;/&#65533;&#65533;&#65533;5E&#52877;+j0&#65533;zJg
'&#65533;TY8Z&#65533;qY&#65533;h7&#65533;b&#65533;&#65533;&#65533;KY>`&#65533;?&#65533;&#65533;e);&#65533;Q&#65533;z &#65533;&#65533;&#65533;5s&#65533;1&#65533;q&#65533;&#65533;HP&#65533;&#65533;&#65533;+&#65533;&#65533;&#65533;&#65533;&#65533;&#65533;	&#65533;0&#65533;t&#1892;9&#65533;&#65533;&#65533; bg&#65533;C&#65533;&#65533;&#65533;&#65533;&#65533;10&#65533;D&#65533;&#65533;&#569;&#65533;&#793;&#65533;&#65533;r9K[e(&#65533;&#65533;P&#65533;wb'&#65533;+<vC&#65533;:&#65533;S&#693;&#65533;&#65533;N&#65533;)&#65533;~"&#65533;3&#65533;&#65533;-{e&#65533;J9o1&#65533;&#65533;&#65533;b&#65533;&#65533;I&&#65533;C&#65533;s$[&#1770;&#65533;Li&#65533;&#65533;&#65533;&#65533;|&#65533;G<&#65533;&#65533;qlJ&#65533;&#65533;&#65533;f&#65533;W&#65533;k &#65533;U&#65533;&#65533;|&#1625;%[&#65533;&#65533;&#65533;&#65533;|&#65533;&#65533;#p&#65533;&#65533;&#65533;7&#163;U&#65533;&#65533;&#1676;%&#65533;&#65533;&#65533;o&#65533;q&#65533;&#65533;&#65533;_&#65533;D&#1417;}&#65533;&#65533;|T$P3&#65533;&#65533; &#65533;&#65533;7&#1355;&#65533;;0&#65533;&#65533;&#65533;q&#65533;&#65533;&#65533;C:>&#65533;&#65533;,&#65533;k6&#65533;2&#65533;&#65533;&#65533;&#65533;'&#65533;&#65533;w&#65533;w+L&#65533;&#65533;&#65533;[&#65533;k&#65533;^&#65533;;G&#65533;&#65533;&#1915;.+&#65533;&#65533;&#65533;q8&#65533;uc&#65533;&#65533;&#65533;&#65533;&#65533;.{ &#1786;m&#65533;&#65533;.&#65533;&#712;JC'&#65533;2`k&#65533;I&#65533;+}&#65533;1"K&#65533;&#65533;h&#65533;2S&#65533;&#65533;&#65533;+5&#65533;8&#65533;ZTG&#65533;F+&#65533;&#65533;&#65533;&#65533;&#65533;c&#65533;&#65533;&#65533;
&#65533;&#396;&#65533;&#65533;&#65533;7&&#65533;&#65533;>#&#65533;&#65533;&#65533;z,F&#65533;d&#65533;&#637;&|&#65533;&#65533;&#65533;&#65533;[=&#65533;rR&#65533;p&#65533;&#65533;&#65533;&#65533;&#65533;&#65533;&#65533;o
&#65533;&#65533;4r&#65533;F9&#65533;x&#640;%l&#65533;&#65533;&#65533;&#65533;&#65533;pVnE6&#65533;&#65533;&#65533;	&#65533;o&#65533;&#1170;&#65533;&#1763;O&#65533; &#65533;+d&#65533;&#65533;+&#65533;&#65533;&#65533;Y&#65533;3&#65533;hA&#65533;&#65533;&#65533;&#65533;&#756;&#65533;;&&#65533;*&#65533;&#65533;&#65533;
5uF&#65533;&#65533;&#65533;I\q&#65533;&#65533;&#65533;!)E\l&#65533;x>v&#65533;	&#65533;&#65533;&#65533;&#65533;1&#65533;&#65533;&#685;X[Lw\&#65533;&#136;&&#65533;&#65533;&#65533;<&#65533;&#65533;|J&#65533;&#65533;&#583;&#65533;&#65533;&#65533;	|&#65533;&#65533;J&#65533;&#65533;V;&#65533;Q&#65533;&#65533;&#65533;3U&#65533;a&#65533;&#65533;[@&#65533;&#65533;&#65533;&#65533;'GmI&#65533;&#65533;JpgK&#65533;
&#65533;6&#65533;4&#65533;S&#65533;V&#65533;&#65533;&#607;&#65533;W&#65533;DG&#65533;&#65533;&#65533;-*&#65533;&#65533;x&#65533;0&#65533;	Q&#65533;&#65533;C&#65533; &#65533;&#65533;&#65533;00&#65533;C&#65533;aqZ&#65533;Cp&#65533;&#65533;bU&#65533;&#65533;>t&#65533;&#65533;,&#65533;Ix&#65533;&#65533;8&#65533;He$zS&#65533;|&#65533;c&#65533;z|&#65533;P&#65533;&#65533;&#65533;3&#65533;O&#65533;a&#65533;&#65533;C&#65533;2&#65533;&#65533;&#65533;&#65533;&#65533;Y&#65533;&#65533;Ew&#65533;&#65533;&#65533;&#65533;&#65533;&#65533;{&#65533;&#65533;&#65533;F&4*Z&#65533;&#65533;\Y0&#65533;&#65533;&#65533;)&#65533;&#65533;&#65533;&#65533;&#65533;&#65533;,&#65533;)&#65533;&#65533;&#65533;c&#65533;&#65533;H_;&#65533;&#65533;&#65533;&#65533;&#65533;&#470;&#65533;&#65533;&#1467;&#65533;4&#65533;v&#65533;N &#65533; &#65533;`&#65533;V&#65533;(&#65533;4p&#65533;O&#65533;&#1357;&#65533;h&#65533;Gq&#65533;W&#65533;%	F-v	-&#65533;&30&#65533;&#65533;	5&#65533;&#65533;&#65533;&#65533;] &#65533;-&#65533;&#65533;V&#65533;F&#65533;&#65533;&#65533;R&#65533;6$&#65533;&#65533;!8~&#65533;^&#65533;&#65533;g&#65533;? 9&#65533;&#65533;&#65533;&#421;w&#65533;H&#892;&#65533;&#925;b
l-&#65533;7&#65533;&#65533;Za
^&#65533;&#65533;@4&#65533;%&#65533;LV&#65533;$RpT&#65533;&#65533;&#65533;5&#65533;(&#65533;&#65533;p&#65533;&#65533;cx&#65533;&#65533;&#65533;&#65533;&#1628;&#65533;&#65533;6&#65533;{+&#65533;L&#65533;mf&#65533;	&#65533;&#65533;&#65533;&#609;&#65533;@&#65533;&#65533;&#65533;&#65533;jS1&#65533;&=&#65533;&#65533;&#65533;W &#65533;!A&#65533;&#65533;&#65533;&#1117;&#65533;qBP&#65533;&#65533;&#65533;j`&#65533;!&#65533;I&#65533;4m!-&#65533;&#65533;d%M\&#65533;aQ&#65533;&#65533;&#65533;&#65533;&#65533;MX&#65533;&#65533;&#65533;&#65533;&#65533;&#1713;&#65533;&#1725;&#65533;&#65533;&#65533;&#65533;&#65533;M&#65533;B&#65533;&#65533;_&#65533;O&#65533;D&#65533;&#65533;[k&#65533;&#65533;&#65533;I&#65533;&#65533;&#65533;&#65533;&#65533;=-]	0&#65533;&#65533;&#65533;0&#65533;r#&#65533;&#65533;U&#65533;&#65533;y&#65533;=,&#65533;S;
&#65533;&#65533;&#65533;&&#65533;&#65533;&#65533;&#65533;	&#65533;o@&#65533;&#65533;&#8067;&#65533;&#65533;&#65533;&#65533;T&#65533;	&#65533;&#65533;&#1927;"="&#65533;8#v&#65533;&#65533;/&#65533;&#65533;6n&#65533;P&#13213;&#65533;&#65533;&#65533;&#65533;&#65533;&#65533;&#65533;@	q&#1655;&#65533;i&#65533;O}&#65533;&#65533;X^&#65533;X&#65533;V&#65533;GWRS&#65533;)&#65533;`&#65533;&#65533;&#65533;I&#59165;&#65533;*&#65533;	&#65533;\&#65533;&#65533;&#65533;b&#65533;&#65533;tF&#65533;y&#65533;d&#1825;X0&#65533;R*&#65533;f&#65533;&#65533;G^&#65533;e]n&#65533;@&#1422;&#1884;&#65533;&#65533;?f@&#901;&#65533;&#1609;q&#65533;X&#65533;I&#65533;&#65533;&#65533;\*&#65533;&#65533;*&#949;,.&#65533;3^iNh &#65533;	s&#65533;3$ &#65533;@	B}&#65533;B>>@&#65533;&#65533;c&fd{t&#65533;&#65533;&#65533;.!&#65533;m&#65533;_&#65533;&#65533;K&#65533;&#65533;&#65533;&#65533; t[&#65533;&#65533;5.vk&#65533;&#65533;H&#65533;&#65533;>&#65533;&#65533;o@&#65533;.	p&#65533;&#65533;Q&#65533;&#65533;`&#65533;	(&#65533;&#65533;4&#65533;&#65533;&#65533;&#65533;k&#65533;,d&#65533;E&#65533;&#65533;&#65533;&#65533;&#65533;&#65533;&#65533;&#65533;
&#65533;>&#65533;&#65533;&#65533;&#65533; 	&#65533;&#65533;2&#65533;&#65533;&#65533;	\`&#65533;{G&#65533;y&#65533;&#65533;&#65533;d!T&#65533;&#65533;&#65533;n&#65533;&#65533;T0%0&#65533;&#65533;&#65533;&#65533;&#65533;1&#65533;=&#65533;&#65533;&#65533;&#65533;1&#65533;	&#65533;@&#65533;[0&#65533;&#65533;&#65533;]S{&#65533;~&#65533;|&#65533;&#65533;?/&#65533;p&#65533;&#65533;]&#65533;?&#65533;&#65533;&#65533;&#65533;&#65533;	&#65533;&#65533;ze&#65533;&#65533;
&#65533;d&#65533;&#65533;C&#65533;&#65533;n&#65533;&#65533;&#65533;|?BO&#65533;&#982;&#65533;_L&#65533;&#65533; &#65533;&#65533;&#65533;&#65533;
&#65533;`b@_&#65533;/&#65533;&#65533;&#65533;N-_&#65533;m&#65533;!&&#65533;&#65533;&#65533;&#65533;T&#65533;&#65533;&#65533;=@&#31632;	&#65533;0&#65533;c&#65533;6U	&#65533;&#65533;&#65533;W&#65533;?.&#65533;&#65533;&#65533;&#65533; ui_&#65533;!
&#65533;0v&#65533;&#65533;&#65533;&#65533;%B2~	c&#65533;&#65533;x#&#65533;&#65533;&#65533;&#65533;r&#65533;v7<&#65533;Jh&#65533;&#65533;&#65533;&#65533;/&#65533;x&#65533;&#65533;&#65533;&#65533;&#65533;&#65533;L&#65533;M&#65533;&#65533;&#1938;&#65533;&#65533;&#65533;oJ&#65533;&#65533;&#65533;&#1661;p&#65533;&#65533;&#65533;
&#65533;&#65533;&#65533;-&#65533; &#537;yMl&#65533;&#65533;O&#65533;o&#65533; m&#65533;&#65533;&#65533;&#65533;P&#65533;&#65533;oQ&#65533;&#65533;&#65533;&#65533;&#65533;&#65533;  o&#65533;&#65533;&#65533;&#65533; &#65533;&#65533;&#65533;|xI|&#65533;&#65533;/&#65533;&#65533;&#65533;&#65533;?&#65533;&#65533;n&#65533;!&#65533;_&#65533;`&#65533;&#65533;N$oHO&#65533;6&#1040;&#65533;&#65533;&#65533;!&#65533;	&#65533;&#65533;
&#65533;p&#65533;&#65533;&#65533;&#65533;`&#65533;&#65533;&#65533;&#65533;&#65533;&#65533;&#65533;&#65533;N&#65533;
&#65533;`&#65533;&#65533;&#65533;&#65533;yLm&#65533;&#65533;o&#65533;&#65533;p&#65533;p&#65533; &#65533;&#65533;p&#65533;o&#65533;&#65533;?
Qr/v@&#65533;&#65533;&#65533;}<&#65533;&#65533;gl&#65533;&#65533;&#65533;&#65533;&#65533; q&#65533;&#65533;&#65533;?$HE&#65533;>&#65533;(&#65533;H&#65533;aD&#65533;Y&#65533;&#65533;s&#65533;DE&#65533; 6P&#65533;&#529;J&#65533;`&#1800;D&#65533;R&#65533;J&#65533;-]&#65533;&#65533;S&#65533;L&#65533;0&#65533;&#65533;&#1825;B&#65533;&#65533;H:4&#65533;&#65533;c&#65533;&#65533;&#65533;8kE&#65533;T&#65533;R&#65533;M&#65533;>&#65533;)&#65533;&#65533;&#65533;&#65533;
om:&#65533;a&#65533;&#202;&#65533;&#65533;z&#65533;&#65533;&#65533;X&#65533;e&#65533;R&#65533;X&#65533;$T&#65533;m&#1918;&#65533;&#1778;&#65533;&#65533; l$ARDo-&#65533;&#65533;y3&#65533;`&#133;FL&#65533;&#65533;@+b&#65533;&#65533;&#65533;kW&#65533;QD&#65533;&#65533;&#65533;&#925;&#204;T&#65533;X&#65533;h&#65533;P&#65533;`&#396;&#65533;E
&#65533;&#65533;&#65533;[&#65533;l&#65533;&#65533;&#65533;x&#65533;-&#65533;&#65533;&#65533;&#65533;(&#65533;&#65533;&#65533;[@G&#44182;&#65533;r&#65533;&#65533;&#65533;QWF`!EH&#65533;&#65533;&#65533;v&#65533;&#1917;&#65533;&#65533;&#65533;&#65533;&#65533;&#65533;]4?G&#65533;&#65533;0&#65533;+&#65533;P&#65533;!&#65533;#&#65533;&#65533;&#65533;&#65533;O&#1568;&#1261;{&#65533;&#632;&#65533;$&#65533;) ^&#65533;&#65533;@d1&#65533;j&#65533;2&$&#65533;A/&#65533;&#65533;&#65533;0&#65533;Cw&#65533;&#65533;CGLM/OD&#65533;&#65533;&#65533;XL&#65533;&#65533;R&#65533;&#65533;&#65533;b&#65533;&#65533;F&#65533;&#65533;&#65533;
&#65533;Fw&#65533;Gg&#65533;1&#65533;&#65533;$&#65533;H#a&#65533;L&#65533;#&#65533;d&#65533;I'	&#65533;&#65533;I)&#65533;&#65533;&#65533;J+&#65533;&#65533;2K-&#65533;&#65533;K/&#65533;3L1&#65533;$&#65533;L3&#65533;D3M5&#65533;d&#65533;M7&#1988;3N9&#31027;N;&#65533;&#65533;3O=&#65533;&#65533;O?&#65533;4PA%&#65533;PCE4QEe&#65533;QG&#65533;4RI'&#65533;&#65533;RK/&#65533;4SM7&#65533;SO?5TQG%&#65533;TSOE5UUWe&#65533;-?^&#65533;5VYg&#65533;&#65533;V[o&#65533;5W]w&#65533;&#65533;&#65533; &#65533;&#470;x%&#65533;Xc&#65533;E6Ye&#65533;e&#65533;Yg&#65533;&#65533;6Zi&#65533;&#65533;&#65533;Zk&#65533;&#65533;&#65533;_	&#65533;&#65533;&#65533;l&#65533;7\q&#65533;%&#65533;\s&#65533;E7]u&#65533;&#65533;[`&#65533;]7^y&#31095;^{&#65533;&#65533;7&#65533;f&#65533;&#65533;&#65533;_}&#65533;8`&#65533;&#65533;&xW&#65533;F8a&#65533;f&#65533;a&#65533;&#65533;x&#65533;&#65533; &#65533;&#65533;&#65533;B,&#65533;8b&#65533;7&#65533;c&#65533;?9d&#65533;G&&#65533;d&#65533;OF9e&#65533;&#65533;i*&#65533;_&#65533;9f&#65533;g&#65533;&#65533;f&#65533;o&#65533;&#65533;&#65533;&#65533;q&#65533;g&#65533;:h&#65533;&#65533;&&#65533;h&#65533;&#65533;F:i&#65533;&#65533;f&#65533;&#38751;&#65533;:j&#65533;&#65533;&#65533;&#65533;j&#65533;&#65533;&#65533;:k&#65533;&#65533;&#65533;k&#65533;&#65533;;l&#65533;&#65533;&&#65533;l&#65533;&#1022;-m&#65533;&#65533;f&#65533;m&#65533;&#1990;;n&#65533;&#31163;n&#65533;&#65533;&#65533;;o&#65533;&#65533;&#65533;o&#65533;&#65533;<p&#65533;'&#65533;p&#65533;G<q&#65533;g&#65533;q&#65533;&#65533;<r&#65533;'&#65533;&#65533;r&#65533;/&#65533;<s&#65533;7&#65533;s&#65533;?=t&#65533;G'&#65533;t&#65533;OG=u&#65533;WG&#65533;u&#65533;_&#65533;=v&#65533;g&#65533;&#65533;v&#65533;o&#65533;=w&#65533;w&#65533;w&#65533;>x&#65533;'&#65533;x&#65533;G>y&#65533;g&#65533;u&#65533;e&#65533;>z&#39367;>&E&#65533;&#65533;>{&#65533;&#65533;&#65533;{&#65533;?|&#65533;&#65533;'&#65533;|&#65533;&#65533;G?}&#65533;&#65533;g&#65533;}&#65533;&#1991;?~&#65533;&#31231;~&#65533;&#37865;&#65533;&#65533;&#65533;&#65533;&#65533;` 8@&#1024;D`&#65533;@6&#1025;&#65533;`%8A
V&#1026;&#65533;`/&#65533;&#65533;&#65533;  !&#65533; O ,0 ` q&#65533;  &#65533; &#65533;H&#65533;&#65533;&#65533;&#65533;*\&#560;&#65533;&#199;#J&#65533;H&#65533;&#65533;&#321;L&#65533;\&#65533;&#561;&#65533;&#463; C&#65533;I&#65533;&#65533;&#595;(S&#65533;\&#65533;&#65533;a&#406;0c&#668;I&#65533;&#65533;&#859;8s&#65533;&#65533;&#65533;d&#65533;&#65533;@&#65533;
J&#65533;&#65533;&#1123;H?&#65533;L&#692;&#65533;&#1255;P&#65533;J&#65533;&#65533;r&#65533;&#1387;X&#65533;j&#65533;&#65533;Ua&#1390;`&#202;K&#65533;,&#588;h}&#65533;4&#758;&#65533;&#1783;p&#65533;&#65533;U&#65533;&#65533;&#1915;x&#65533;&#759;&#65533;R&#65533;&#65533;&#1519;Z&#196;+^&#65533;&#1577;&#7757;#K&#65533;L&#65533;&#15637;3k&#65533;&#825;&#65533;&#65533;&#65533;J&#65533;&#65533;L&#65533;&#65533;i&#1183;!cTr&#65533;&#65533;&#65533;&#1482;S?&#417;C&#65533;&#65533;"&#65533;s&#65533;&#65533;=V&#65533;_J&#65533;&#65533;&#891;&#65533;&#65533;&#638;E&#65533;&#65533;Z&#65533;o&#65533;&#65533;?0p&#65533;&#65533;&#65533;r&#65533;&#499;k&#65533;<&#65533;r&#65533;&#65533;YB&#65533;,&#65533;&#65533;	;&#65533;&#65533;&#510;&#65533;&#65533;&#65533;&#65533;&#65533;mD?&#65533;&#65533;&#65533;&#65533;W<&#65533;N&#65533;@&#65533;&#65533;&#65533;'&#65533;&#65533;&#65533;%&#65533;7 8D&#65533;v_&#65533;R&#65533;@&#65533;zf&#65533;&#65533;Vs&#65533;p	'd0&#65533;*&#65533; &#265;&#2025;ar&#65533;)0!A_&#65533;h&#65533;Si&#65533;&#65533;&#65533;<f&#65533;&#65533;&#65533;l&#65533;?\&#65533;&#1731;+&#65533;U&#65533;(&#65533;3&#65533;v&#65533;Tu&#65533;
:&#65533;&#65533;a&#65533;?v&#65533;%`F)&#65533;IA&#65533;M&#65533;&#65533;
F0(&&#65533;U&#65533;)gMj&#65533;%&#65533;\&#65533;&#65533;@>&#65533;&#65533;&#65533;&#65533;*&#65533;&#65533;&#65533;	 &#65533;E&#65533;&#65533;&#65533;x&#65533;6&#65533;&#35024;F*&#39188;Vj&#39256;f&#65533;&#39324;v&#65533;w&#65533;.&#65533;&#65533;B&#65533;&#65533;&#65533;<&#65533;&#65533;&#65533;@~`&#65533;&#65533;&#65533;Q&#65533;&#65533;&#65533;~&#65533;&#1055;~&#65533;&#48060;&#65533;&#65533;&#65533;&#65533;+&#65533;&#65533;&#65533;zg&#65533;&#65533;^`&#65533;&#65533;7&#65533;z&#65533;&#65533;Z&#65533;&#65533;&#65533;&#65533;h&#65533;&#65533;f&#65533;&#65533;&#65533;&#65533;v&#65533;&#65533;&#65533;&#1690;&#65533;l&#65533;l&#65533;^Z&#65533;&#65533;&#65533;1_&#65533;&#65533;&#65533;D&#65533;&#65533;@&#65533;h&#65533;&#65533;&#65533;&#65533;&#65533;&#65533; ,&#65533;,k&#65533;&#65533;&#32154;&#65533;&#685;&#65533;C~&#65533;;&#65533;&#65533; &#65533;&#65533;&#65533;6&#65533;&#65533;&#65533;D&#65533;&#65533;	&#65533;l&#65533;&#172;y&#65533;&#65533;:&#744;&#65533;&#65533;&#65533;P&#65533;&#65533;q&#65533;hx&#65533;l&#65533;E&#65533;|p&#65533;"oI&#65533;&#65533;|&#65533;&#65533;)K&#65533;r|&#65533;&#65533;&#65533;&#65533;&#65533;&#65533;<&#65533;&#65533;PG-&#65533;&#65533;T{&#65533;@<'&#65533;&#65533;&#65533;|&#65533;&#65533;n&#1102;&#65533;&#65533; &#65533;_&#65533;&#65533;y]&#65533;l&#65533;&#65533;&#65533;&#65533;pK&#65533;&#65533;&#936;&#65533;&#65533;&#65533;&#65533;&#65533;V &#65533;&#65533;`7&#65533;*&#65533;lI3Y&#65533;4&#65533;<&#65533;&#840;'&#65533;Ptug}&#65533;>6&#298;&#65533;N&#65533;Ys&#65533;&#65533;L6&#65533;&#65533;&#65533;&#65533;&#65533;;v&#65533;&#65533;9&#65533;&#65533;&#65533;&#65533;>&#65533;&#65533;Nm D6&#65533;&#65533;&#65533;m&#65533;&#65533;&#65533;&#65533;y&#65533;&#65533;`8&#65533;&#65533;F&#65533;&#65533;&#65533;g&#65533;@#&#65533;&#65533;&#65533;<&#65533;&#65533;&#65533;&#65533;&#65533;&#65533;Cy+o&#65533;&#65533;M&#65533;&#65533;1&#65533;V&#65533;&#65533;&#65533;&#65533;W&#65533;&#1175;&#65533;:&#65533;]&#65533;|-&#65533;&#65533;RG-&#65533;&#1531;&#65533;&#65533;7&#65533;&#65533;&#65533;&#65533;&#65533;&#65533;&#65533;&#65533;&#65533;&#65533;&#65533;&#65533; &#65533;&#65533;D&#65533;R&#65533;3:&#543;&#65533;&#65533;V&#65533;b&#65533;&#65533;j]&#65533;&#65533;&#505;&#65533;&#65533;&#65533;H&#65533;&#65533;{>C&#65533;)&#65533;q?s&#65533;&#65533;&#65533;	&#65533;&#65533;&#65533; &#65533;(wAj&#65533;&#65533;&#65533;A&#65533;A2P&#65533;&#65533;&#65533;&#65533;j,2&#65533;&#65533;	y&#65533;k!b&#65533;`H&#65533;&#65533;d&#65533;3H&#65533;&#65533;&#65533;&&#65533;&#65533;xK&#65533;Rx6&#65533;&#65533;&#65533;X&#65533;MZ&#65533;=&#65533;&#65533;K
&#65533;&#65533;&#65533;S&#65533;&#65533;f&#65533;!&#65533;&#1726;&#65533;&#65533;6&#65533;f&#65533;&#65533;[&#65533;&#65533;&#429;-{&#1025;&#65533;X97&#65533;69&#65533;&#65533;&#65533;&O~&#65533;&#65533;&#65533;
.&#65533;&#65533;j&#65533;/>&#65533;df&#65533;R&#65533;V&#65533;&#65533;l&#65533;38:&#65533;i}&#65533;&#65533;(#&#65533;&#65533;E&#65533;d"cC&#65533;V&#65533;P&#65533;46&#65533;d&#65533;&#65533;&#1591;P&#65533;&#65533;&#65304;&#65533;&#65533;&#65533;KvMz &#65533;&#65533;7u&#65533;r]&#65533;c&#65533;Cz&#1559;{]l&#65533;&#65533;&#65533;%.&#65533;I&#65533;&#65533;gg&#65533;&#65533;&#65533;Rx&#65533;n
&#65533;&#65533;&#65533;+&6 <!rJ&#65533;,4&#1480;=&#65533;x&#65533;&#65533;&#65533;LJ&#65533;&#65533;TI'&#65533;m &#65533;&#65533;&&#65533;
&#65533;Lp&#65533;D3&#65533;&#65533;6`}&#65533;&#65533;&#65533;h&#65533;&#65533;;&#65533;&#65533;P+=&#65533;&#65533;	u &#65533;&&#65533;&#30903;&#65533;&#65533;>&#65533;&#65533;4
|&#65533;k_{h&#65533;&#65533;%&#65533;=&#65533;&#65533;O^Q&#65533;H&#65533;&#65533;&#1046;EJ&#65533;3&#65533;&#643;&#65533;{ &#65533;&#65533;("@&#1030;o&#772;&#65533;A&#65533;&#65533;=5&#65533;&#65533;Z&#65533;L&#65533;&#65533;`&#65533;&#1190;*&#65533;&#65533;1&#867;PS&#65533;&#65533;4&#65533;&#65533;(H&#65533;i&#65533;&#65533;&#65533;o&#65533;h-s"(&#65533;&#65533;$,&#65533;&#65533;P@&#1258;^&#65533;&#65533;&#65533;&#65533;tx&#65533;&#65533;ZB&#65533;&#65533;iH&#65533;&#65533;&#65533;2&#65533;&#65533;&#65533;&#65533;&#65533;A&#65533;&#1693;L&#1389;F&#872;F&#65533;&#1636;!&#65533;&#1070;&#65533;&#65533;&#65533;&#382;#&#65533;~&#65533;&&#65533;`7&#65533;J&#65533;
&#306;H&#65533;=kU|-V&#65533;&#65533;&#65533;97	&#65533;
&#65533;&&#65533;&#65533;&#65533;lgK&#65533;&#65533;&#65533;&#65533;&#65533;M3&#65533;@&#65533;&#65533;XO&#65533;&#65533;&#65533;t@&#65533;&#65533;X&#65533;&#65533;}"&#65533;Lb&#65533;9&#65533;&#65533;&#65533;&#65533;&#1037;&#65533;t&#65533;&#65533;&#65533;3&#486858;&#65533;(OO&#65533;&#65533;39iu&#65533;&#65533;kl&#65533;;&#65533;&#65533;&#65533;&#65533;&#65533;&#65533;J&#65533;&#65533;&#65533;&#65533;&#65533;X&#65533;&#65533;_j&#65533; &#65533;&#65533;oz&#65533;&#65533;&#65533;&#65533;&#65533;WW&#65533;i&#65533;h&#65533;&#65533;&#65533;`.=&#697;&#65533;@~Y8J&#65533;R&#65533;&#65533;&#65533;&#65533;'La&#65533;&#384;&#65533;&#65533;E,|0&#65533;&#65533;&#65533;2o~&#1913;"&#65533;&#65533;Y&#65533;&#65533;&#65533;&#65533;W&#65533;&#65533;&#65533;&#65533;T&#65533;%i1&#65533;<	$&#65533;"&#65533;,&#65533;&#258;&#1553;&#65533;&#65533;@&#65533;&#65533;&#65533;&#65533; &#65533;&#65533;&#65533;&#65533;&#65533;&#65533;&#1231;A&#65533;&#65533;{&#65533;s&#65533;&#65533;&#65533;&#65533;Le&#43176;&#65533;a&#65533;lj&#65533;%3y&#65533;&#65533;&#65533;&#65533; &#65533;Z&#65533;2&#65533;&#65533;&#65533;&#65533;* &#65533;&#65533;&#65533;&#65533;&#65533;@&#65533;&#65533;
&#65533;Ul&#65533;&#65533;;&#65533;&#65533;&#65533;x&#65533;sZ&#65533; 
p&#65533;&#65533;9&#65533;@&#65533;K&#65533;w&#65533;&#65533;&#65533;&#65533;&#65533;&#65533;F;&#65533;~osu&#65533;&#1333;n&#65533; )&#65533;&#1244;&#65533;*1&#65533;&#65533;&#1120;&#65533;l&#65533;&#65533;&#65533;F&#65533;&#65533;#&#65533;&#65533;&#65533;	 &#65533;&#65533;pY,g&#65533;&#65533;,&#65533;Z&#65533;k&#65533;&#65533;&#65533;&#65533;&#65533;&#65533;&#65533;&#65533;y&#65533;U)w8&#65533;&#65533;&#65533;&#65533;&#65533;	&#65533;|,&#65533;l&#65533;&#65533;<c&#65533;VPv&#65533;z&#65533;&#65533;<* f$,t&#65533;I&#65533;c#{r&#65533;l&#65533;&#65533;W|&#65533;e &#65533;&#43741;Cpm'5&#65533;>&#65533;&#65533;&#65533;)oh2%&#65533;z&#65533;&#65533;&#65533;&#65533;=i&#65533;&#65533;lz<&#65533;v=yw&#65533;&#65533;&#65533;&#65533;9{3>#@&#65533;&#65533;&#65533;Y&#65533;nO&#65533;Z&#571;&#65533;wi&#65533;e&#65533;&#65533;&#65533;&#65533;9&#65533;e&#65533;&#65533;&#65533; &#65533;o&#65533;&#65533;!l&#65533;&#65533;&#65533;&#1681;&#65533;k&#65533;&#1247;&#509;&#65533;&#65533;v2\N&#65533;dp&#65533;#U&#65533;&#1008;[&#65533;`2&#65533;+&#65533;&#65533;&#65533;&#65533;Q&#65533;&#65533;Eqe &#65533;9&#65533;&#65533;w&#65533;&#65533;&#65533;p&#65533;&#65533;&#65533;&#65533;&#65533;5^j&#65533;&#65533;&#1435;&#65533;&#65533;&#65533;.&#65533;&#65533;&#65533;h
&#65533;&#65533;S-&#65533;&#65533;w2&#65533;&#65533;&#65533;&#65533;&#65533;M&#65533;&#65533;o;&#65533;/"o'&#65533;2&#65533;&#65533;&#65533;Mz&#65533;&#65533;&#65533;&#65533;@[&#65533;z1&#65533;&#65533;&#65533;&#65533;&#65533;&#65533;&#65533;&#65533;&#65533;a&#65533;;&#65533;&#65533;c&#65533;8	M-&#65533;&#65533;&#1646;&#754;u&#65533;?l&#65533;x[&#65533;f&#65533;&#65533;&#65533;.H&#65533;&#1736;&#65533;go&#65533;&#65533;&#65533;jy&#65533;/&#65533;.b&#65533;{&#65533;&#65533;G*&#65533;&#65533;B&#65533;&#65533;&#65533;&#65533;@{&#65533;!U&#65533;&#65533;&#65533;<S1&#65533;|&#65533;&#65533;&#65533;}&#65533;&#65533;&#65533;Og&#65533;b&#1847;&#65533;|&#65533;&#65533;|&#65533;xif&#65533;?&#65533;&#65533;`OB&#65533;&#65533;&#65533;&#1243;&#65533;G(I/3&#65533;fV|&#65533;&#65533;&#65533;&#65533;&#65533;P&#65533;&#65533;&#65533;&#65533;&#65533;&#65533;&#65533;&#65533;&#65533;P&#65533;&#65533;&#65533;&#65533;i&#65533;g&#65533;&#65533;Y&#65533;ER0&#65533;&#65533;E;s&&#65533;&#65533;wI8&#65533;T&#65533;&#65533;w&#65533;x &#65533;!	&#65533;nP&#65533;ye&#65533;?&#65533;]b&#65533;_tM&#65533;&#65533;&#65533;"&#65533;8AHJeex &#65533;g?&#65533;&#65533;n&#2036;zn#:*&#65533;~&#65533;6rGHH&#65533;&#65533;7'&#65533;&#65533;&#1218;&#65533;vo&#65533;&#65533;mL&#65533;w&#65533;&#65533;T&#65533;&#501;S@|&#65533;&#65533;c&#1811;1OX> =	"&#1815;&#65533;*(B@&#65533;&#65533;y&#65533;v<T&#65533;V&#65533;&#65533;|&#65533;&#65533;PZ&#65533;&#65533;UX&#65533;W&d/&#65533;&#65533;uG]&#65533;}h&#65533;&#65533;b&#262;A)&#65533;&#65533;&#65533;&#65533;7o&#65533;y;WO&#65533;&#65533;&#65533;&#65533;S)P8&#65533;$&#&#65533;&#65533;(&#65533;>s T&#65533;&#65533;&#65533;&#65533;&#65533;&#65533;0&&#65533;&#65533;&#65533;7Rv&#65533;{q&#65533;&#65533;&#65533;&#65533;U&#65533;K&#65533;&#65533;avm&#65533;&#65533;Q&#65533;gY&#65533;&#65533;n?&#65533;&#65533;&#65533;04&#65533;x&#65533;&#65533;&#65533;&#65533;(&#65533;&#65533;7TJ&#65533;#&#65533;&#65533;'(3E`&#65533;W&#65533;&#65533;S&#65533;&#65533;Q&#65533;8V&#65533;xD&#1607;,&#65533;&#65533;&#456;&#65533;z&#65533;&#65533;&#65533;(&#65533;&#65533;&#65533;&.&#65533;#S$&#65533;&#65533;Yr&#65533;&#65533;w&#65533;U&#65533;&#65533;b&#65533;H/w&#65533;&#1542;&#65533;=&#65533;}0&#65533;&#1550;&#65533;Y&#65533;&#708;%&#65533;8FE&#65533;&#65533;82&#65533;_5c&#1704;&#65533;P&#65533;&#65533;~*&#65533;`&#65533;o&#65533;xF8
	&#65533;&#65533;&#33819;&#65533;!&#65533;&#65533;V&#65533;&#65533; &#65533;&#65533;xg&#65533;&#65533;&#65533;&#65533;S@\2&#65533;3&#65533;(g)&#65533;F&#65533;&#65533;&#65533;w&#65533;&#65533;&#65533;}&#65533;&l0)~&#65533;&#65533;&#65533;&#65533;z&#65533;&#65533;
P!&#65533;&#65533;b1&#65533;&#65533;d&#65533;&#65533;&#65533;G&#65533;?Hu&#65533;&#65533;2"X&#65533;&#65533;&#65533;8=N&#65533;&#65533;pa&#65533;,&#65533;z.&#65533;z$%&#65533;&#65533;+;iQn%\A&#65533;}g&#65533;u&#65533;&#65533;&#65533;p	r&#65533;&#65533;t&#65533;%6&#65533;&#65533;h&#65533;6&#65533;&#65533;&#65533;Y20&#65533;&#65533;'&#65533;&#65533;`&#65533;&#1297;(@&#65533;Q&#65533;hFO<-&#65533;9&#65533;&#65533;Y#&#65533;&#65533;w&#65533;0&#65533;&#65533;A&#65533;A"Q&#65533;&#65533;v q#&#65533;):p&#65533;&#65533;h&#65533;&#359;m&#65533;&#65533;r&#65533;&#470;4&#65533;mI8&#65533;3&#633881;bC&#65533;%&#9484;&#65533;TLi&#65533;N&#65533;X&#65533;&#258;&#65533;&#65533;&#65533;H&#65533;&#1028;&#65533;&#65533;&#585;&#65533;&#65533;"&#65533;&#65533;&#65533;9&#65533;&#65533;!&#65533;a&#65533;Bw&#65533;&#65533;&#65533;\etz&#65533;61p&#65533;J&#1227;&#65533;2&#65533;&#65533;&#65533;&#21058;&#65533;3&#65533;&#65533;m*XN1&#65533;[&#65533;&#65533;&#65533;3w^&#65533;Da&#65533;&#65533;&#65533;&#65533;>`UL&#65533;&#194;&#65533;A&#65533;f&#198;@Y&#65533;&#65533;&#65533;&#65533;'&#65533;&#65533;`1&#65533;&#65533;&#65533;RI&#65533;B&#65533;tX>&#65533;&#65533;|#&#65533;L&#65533;&#65533;N(i	D+OD&#65533;Pi&#65533;b'Q&#65533;:S&#65533;&#65533;v&#65533;H&#65533;&#65533;I4E&#65533;&#65533;b&hl&#65533;8yB4&#65533;.&#65533;-&#65533;y&#65533;3J5&#65533;&#65533;a8&#65533;P&#65533;R&#65533;;&#65533;.< GfE&#65533;&#65533;&#65533;&#65533;&#65533;y&#65533;q`2t&#65533;&#65533;@A&#65533;3Z&#65533;|c&#65533;&#65533;M&#65533;&#65533;&#65533;q&#65533;6W&#65533;&#65533;19*&#65533;!/ &#65533;]Al&#65533;D&#65533;H:&#65533;&#65533;.
&#65533;&#65533;&#65533;&#65533;&#65533;( /&#65533;&#65533;jih&#65533;t&#65533;&#65533;&#65533;&#65533;&#65533;&#65533;&#65533;C0&#65533;&#65533;&#65533;&#65533;R&#65533;C&#65533;Ywu&#65533;&#65533;
S&#65533;4)&#65533;&#65533;p&#65533;&#65533;&#65533;2&#518;\F&#65533;~&#65533;gD&#65533;&#23086;&#42928;
WgJ&#65533;v&#65533;>&#65533;&#65533;Y&#65533;&#65533;tr&#65533;&#65533;k9g)C&#65533;?j&#65533;:&#65533;}&#65533;&#684;&#65533;8HpxC&#65533;&#65533;&#65533;&#65533;:&#65533;&#65533;&,Jd&#65533;&#43756;H 2&#298;&#65533;:&#65533;&#65533;j&#65533;&#65533;&#65533;)=&#65533;:|?&#65533;p&#65533;
 m&#65533;&#65533;&#65533;'&#65533;&#65533; &#65533;z&#65533;"&#65533;&#65533;&#1263;&#65533;&#65533;&#65533;^^&#65533;&#65533;K&#65533;&#65533;&#65533;&#65533;bB[&#65533;w&#65533;3k&#65533;z&#65533;&#65533;*V&#65533;&#65533;&#65533;&#65533;
&#65533;>&#65533;6&#65533;b&#65533;&#65533;&#1257;&#65533;&#65533;&#1074;,&#65533;g&#38322;Gp /0&#65533;-kp&#65533;D&#65533;h>&#65533;&#65533;&#65533;a&#663;&#65533;&#65533;&#65533;&#65533;fv&#65533;2&#999;!2&#65533;&#65533;Z&#65533;r&#65533;HkIKk&#65533;A &#65533;v&#65533;R[)&#65533;&#65533;%&#65533;&#65533;$&#65533;W&#65533;&#65533;q8Z&#757;L&#65533;;&#65533;&#600;&#65533;&#65533;&#65533;&#65533;a&#65533;f!k&#65533;Mm&#65533;&#65533;&#65533;2&#65533;?2&#65533;&#65533;&#65533;&#65533;&#65533;&#65533;&#65533;&#65533;&#65533;&#682;&#65533;&#65533;w`&#65533;&#65533;tc&#65533;&#65533;&#65533;d&#1561;#&#65533;i&#65533;&#65533;&#65533;&#65533;qT&#65533;Rxt&#65533;&#65533;f&#65533;&#65533;&#65533;&#65533;A&#65533;&#65533;A&#65533;Zb&#65533;R&#65533;&#65533;&#39124;&#65533;&#537;&#65533;&#65533;<&#65533;&#65533;&#65533;&#65533;[&#65533;4&#65533;&#65533;&#1610;g&#65533;&#65533;J&#65533;d&#65533;l&#65533;&#65533;&#65533;&#65533;&#65533;&#65533;&#65533;&#770;&#65533;&#65533;&#65533;&#65533;8{&#65533;&#65533;:&#65533;&#65533;&#65533;4&#65533;&#65533;X]&#65533;Q&#65533;Z&#65533;&#65533;~&#65533;b&#65533;:&#65533;&#186;w|&#65533;C"&#65533;{&#65533;	m&#65533;)Me&#65533;&#65533;&#65533;3&#65533;e|*{s&#65533;b'v&#65533;
q&#65533;t&#282;&#65533;&#65533;&#65533;&#65533;U&#65533;&#65533;&#1270;&#65533;&#65533;qM&#29216;&#65533;&#65533;O&#65533;&#65533;E&#1602;&#65533;&#65533;p&#65533;&#65533;&#65533;e&#65533;&#13047;4&#635; m0u&#65533;G)&#65533;&#65533;&#65533;&#65533;Y&#65533;)L&#65533;:&#65533;&#65533;&#65533;T&#65533;E&#65533;&#65533;c&#65533;3&#639;&#65533;&#65533;&#65533;QT&#65533;K&#65533;4)&#65533;&#65533;&#65533;&#65533;&#65533;&#65533;&#65533;b&#65533;'&#65533;&#65533;GM+<y&#65533;&#65533;&#65533;^*&#65533;&#65533;&#65533;&#65533;z&#65533;3&#1276;Y&#65533;r:&#65533;@&#65533;e&#65533;h
t&#65533;&#65533;&#1771;O	+gUy&#65533;[&#65533;2X&#65533;K&#65533;&#65533;I&#65533;&#65533;&#65533;9&#65533;&#65533; T&#65533;&#65533;H&#65533;&#65533;P&#65533;&#65533;&#65533;/&#65533;T&#65533;&#65533;H&#65533;;&#65533;&#1706;&#65533;&#65533;&#65533;d\&#65533;\#/b 
)&#374;&#65533;&#65533;&#65533;&#65533;&#65533;&#65533;H&#65533;x&#65533;k&#65533;&#1363;&#65533;2&#65533;Y^&#65533;&#65533;&#65533;&#65533;O&#65533;/&#65533;&#65533;J&#65533;&#65533;	q&#65533;Aa&#65533;&#65533;A&#65533;w.&#65533;&#65533;]G&#65533; &#65533;&#6459;&#65533;&#65533;Y&#65533;U.`!,&#65533;3&#65533;&#65533;&#65533;&#65533;&#65533;&#65533;&#65533;&#65533;&#65533;&#65533;w&#65533; 6&#65533;(&#65533;k&#65533;&#65533;<[&#1046;&#65533;&#65533;vd&#65533;&#65533;{&#860;eb&#65533;&#65533;&#65533;&#52569;&#65533;&#65533;&#65533;&#65533;&#65533;&#65533;&#65533;&#65533;g&#65533;	&#65533;@&#236;&#65533;#&#65533;&#65533;q&#1332;&#65533;8&#65533;&s&#65533;&#65533;
*&#65533;l&#65533;&#65533;&#65533;&#65533;x&#65533;(&#65533;&#760;/&#65533;&#616;&#65533;&#65533;T~#&#65533;R>&#65533;p}&#65533;W&#65533;&#65533;&#65533;&#516;&#65533;W&#65533;&#65533;&#65533;&#65533;wP&#65533;&#241;&#65533;&#65533;L&#65533;a&#65533;X &#65533;&#65533;&#65533;&#65533;&#1832;&#65533;&#65533;&#65533;&#65533;C&#65533;y&#65533;&#65533;Y&#65533;&#65533;&#65533;(&#906;&#1054;&#65533;&#65533;M{&#65533;I&#528;&#65533;&#65533;+&#65533;&#65533;H*&#65533;&#65533;&#65533;&#601;&#65533;&#65533;&#65533;&#65533;&#282;&#65533;&#65533;x&#1080;E:&#65533;
&#65533;&#65533;&#65533;&#1715;&&#65533;&#799;&#65533;G#f&#65533;&#65533;&#65533;&#65533;l&#65533;&#65533;;&#65533;&#65533;X&#65533;a&#65533;{&#65533;z&#65533;8&#65533;B&#65533;&#65533;A&#65533;o7j&#65533;74F&#65533;IK}j&#65533;&#65533;Ob8N&#65533; &#65533;&#65533;&#65533;J:&#65533;G&#65533;&#65533;2&#65533;&#65533;&#65533;p0	^&#65533;l%&#65533;!CM&#65533;&#65533;$|&#65533;:Jg;>O&#65533;]pj&#65533;i&#65533;e&#65533;&#65533;s&#65533;;Z&#65533;}&#65533;&#65533;&#65533;[&#65533;
]	&#65533;F&#65533;xC&#65533;&#65533;	V-V&#1867;&#1460;&#65533;&#65533;&#65533;&#65533;Qm&#65533;&#65533;&#65533;:$&#65533;&#65533;&#65533;
&#65533;&#1657;&#65533;&#65533;&#65533;&#65533;&#65533;&#65533;r|&#1338;&#65533;&#1060;&#65533;&#65533;&#304;H&#65533;&#65533;&#65533;Vr;&#65533;|&#65533;&#65533;M&#65533;W QdH&#65533;	&#65533;&#65533;,{&#65533;$v&#65533;&#65533;&#65533;*I&#65533;!&#65533;1&#1853;&#65533;&#65533;&#65533;&#65533;&#65533;[&#65533;&#65533;#&#65533;m&#65533;(x&#65533;#Q&#65533;&#65533;&#65533;&#65533;&#65533;&#65533;&#65533;h&#65533;&#65533;&#65533;v&#65533;&#65533;C+&#65533;&#65533;&#1967;&#65533;0&#65533;X&#65533;&#65533;(e&#65533;o&#65533;&#65533;&#65533;"L&#65533;&#65533;&#65533;&#1661;z,'&#65533;&#65533;V&#65533;&#65533;&#65533;-p&#65533;@(&#65533;&#65533;&#65533;1&#65533;&#65533;&#65533;&#65533;&#65533;SP&#65533;S[&#65533; &#65533;&#65533;&#65533;&#65533;&#65533;&#65533;d&#65533;.&#65533;&#65533;m&#65533;&#65533;[&#65533;P&#65533;c&#65533;&#1812;&#65533;&#65533;<&#65533;&#65533;^&#65533;x&#65533;Y &#65533;#;r&#65533;	&#65533;&#65533;}&#65533;&#65533;J&#65533;&#65533;6&#65533;&#65533;&#65533;&#65533;7&#65533;&#1665;j&#65533;B~c@&#65533;&#65533;xr&#65533; &#65533;&#65533;<&#65533;Np&#65533;&#65533;&#65533;&#65533;&#65533;K&#65533;EP&#65533;&#65533;&#65533;S%=&#65533;&#65533;&#65533;&#65533;:&#65533;&#65533;
&#65533;c&#65533;`p&#65533;^&#65533;B`&#65533;&#65533;&#65533;&#65533;&#65533;&#65533;
&#65533;x&#65533;&#65533;&#65533;&#65533;&#65533;-&#65533;^&#65533;&#65533;NXz&#65533;&#65533;N&#65533;I`0&#65533;3!8&#65533;0&#65533;-`@&#65533;&#65533;O&#65533;eNb&#65533;&&#65533;&#65533;&#65533;&#65533;&#65533;&#65533;&#65533;&#65533;M&#65533;f&#65533;&#24606;&#65533;l&#65533;+&#65533;&#65533;&#65533;D	z@	y	&#65533;N&#65533;z&#65533;.=q&#14974;&#65533;&#65533;&#65533;&#65533;C&#65533;&#65533;&#65533;=N&#65533;&#18016;&#65533;W2&#65533;&#65533;.q	&#492;&#65533;4&#65533;&#65533;O@
&#65533;&#65533;F&#65533;&#65533;5&#65533;&#65533;&#65533;CN&#65533;o c@&#65533;N0&#65533;v&#871;&#65533;&#65533;&#65533;&#65533;l ]&#65533;&#65533;&#1917;&#768;
Y4&#65533;O&#65533;&#65533;k&#65533;t2ap&#65533;&#65533;&#65533;#:Y &#65533;n&#65533;%0&#15424;&#65533;&#65533;&#65533;&#65533;&#65533;&#65533;&#65533;ag_n&#65533;z&#65533;~&#65533;q&#65533;&#65533;&#65533;P.BNN&#65533;&#65533;&#65533;&#65533;&#65533;&#65533;&#65533;&#65533;W&#65533;&#65533;o2&#65533;	&#65533;-B&#428;&#65533;&#65533;>&#65533;h|?&#65533;&#65533;7&#65533;D>&#65533;&#65533;&#65533;"&#65533;&#65533;u&#65533;h&#65533;&#65533;&#65533;n&#65533;7,~$,&#65533;-&#65533;E&#65533;n!&#65533;&#65533;
d@)!&#65533;H(&#65533;d&#65533;`n&#65533;&#65533;&#65533;}s _>&#65533;~[&#65533;W^ 
&#65533;&#65533;p&#65533;&#65533;^&#65533;*&#65533;@&#65533;&#65533;&#65533;O&#65533;&#65533;n&#65533;JJ6yBrm&#65533;&#65533;&#65533;s&#65533;s&#65533;&#65533;&#65533;&#65533;&#65533;&#65533;0F&#65533;_>s`&#65533;&#65533;&#65533;l&#65533;&#65533;&#65533;?qi&#65533;&#65533;&#65533;zOp&#65533;p&#65533;&#65533;<&#65533;i&#65533;-P&#65533;&#65533;f&#65533;&#65533;&#65533;)&#65533;&#65533;CEw`&#768;p&#65533;&#65533;&#65533;&#65533;`}&#65533;}&#65533;&#65533; 	&#65533;_&#65533;]L&#65533;;Ep&#65533;&#65533;R&#65533;	&#65533;&#65533;&#65533;`&#65533;&#65533;}&#65533;&#65533;&#65533;&#65533;&#65533;L&#65533;&#65533;o*U[&#65533;&#65533;&#65533;&#65533;1~&#65533; &#65533;/&#65533;?&#65533;?&#65533;&#65533;&#65533;&#65533;/&#65533;^&#65533;u?L&#65533;`&#65533;&#65533;A,&#65533;Q&#65533;p&#702;&#65533;&#65533;&#65533;&#65533;&#65533;&#65533;
&#65533;&#65533;&#65533;?
,ye &#65533;&#65533;
&#1794;.M(&#65533;&#65533;&#65533;$&#65533;&#65533;<9&#65533;`/&#65533;&#65533;.4h&#65533;C&#65533;&#65533;&#65533;&#65533;Cq&#65533;D&#65533;5D5&#65533;&#65533;@&#65533;&#65533;8&#65533;&#65533;&#385;&#65533;$j&#1656;d	J&#65533;1e&#932;Y&#65533;&#65533;M&#65533;9u&#65533;&#65533;iS&#65533;&#65533;aR&#65533;hO&#65533;I&#65533;.e&#65533;&#65533;&#65533;S&#65533;Q5&#65533;&#65533;&#65533;C&#65533;V%^L&#65533;B&#65533;&#65533;6j&#65533;%[v&#65533;Ta&#65533;&#65533;&#65533;&#65533;&#65533;&#65533;HF&#65533;R&#65533;&#933;[&#65533;n&#65533;B|p&#65533;C&#65533;Q&w&\&#65533;&#65533;&#65533;T&#65533;^&#65533;&#65533;&#1585;&#65533;&#65533;K&#65533;&#65533;B&#65533;&#65533;[V&#65533;};&#65533;e\&#289;E&#65533;V
"&#65533;	X&#65533; &#65533;&#65533;k&#1585;eV&#65533;&#65533;&#65533;B&#559;
*&#65533;&#65533;#&#65533; 3&#65533;`sf&#65533;&#65533;,?&#65533;&#65533;&#65533;&#65533;&#65533;h&#65533;*&#65533;`&#65533;&#65533;&#65533;u&#65533;&#1651;&#65533;&#1643;i&#65533;A&#65533;,&#65533;H&#65533;&#65533;&#65533;g4gt&#65533;&#65533;&#65533;{&#65533;D&#65533;|&#65533;&#65533;&#65533;h&#1359;&#65533;&#65533;&#65533;&#2047;l&#1854;&#65533;&#65533;D&#65533;&#65533;0&#65533;SpA&#65533;&#65533;c&#65533;	&#65533;+&#65533; c&#65533;B3|.<&#65533;&#65533;&#65533;&#65533;y&#65533;xd M&#65533;DC&#65533;{&#65533;32&#65533;!	&#65533;&#65533;&#1022;&#65533;R&#65533;&#65533;F&#65533;&#65533;*#?&#65533;&#65533;)&#65533;Rrr6&#1054;Hb &#65533;`t&#65533;&#65533;!&#65533;t&#65533;I&#65533;&#65533;&#65533;'&#65533;&#65533;&#65533;J,&#65533;r&#65533;&#65533;%-&#65533;&#65533;K0&#65533;&#65533;1L2&#65533;&#808;&#1014;,s&#65533;M6&#65533;&#65533;&#65533;6&#65533;4L&#65533;]&#65533;&#65533;F9&#65533;&#65533;s&#65533;&#65533;&#65533;s&#65533;;W&#65533;OBE&#65533;GC&#65533;kIEu*D&#65533;T)F'&#65533;&#65533;RL3&#65533;J&#65533;&#65533;&#65533;SPC&#65533;<5G5&#65533;TT-5UV[u5L}uVZk&#65533;&#65533;&#65533;Um&#65533;uW^&#65533;C3MO{vXb&#65533;5&#65533;Xd&#65533;&#65533;*Yf&#65533;u&#65533;Yh&#65533;&#65533;&#65533;&#65533;_&#65533;&#65533;&#65533;Zl&#65533;&#65533;v[n&#65533;&#65533;&#65533;[p&#65533;3\r&#65533;5&#65533;\t&#65533;Uw]v&#65533;u&#65533;]x&#65533;w^z&#65533;&#65533;^|&#65533;&#65533;w_~&#65533;&#65533;&#65533;_&#65533;&#1929;&#65533;6&#65533;`&#65533;Vxa&#65533;v&#65533;a&#65533;#&#65533;8<&#65533;'&#65533;&#65533;b&#65533;3&#65533;xc&#65533;;&#65533;&#65533;c&#65533;Cyd&#65533;K6&#65533;d&#65533;SVye&#65533;[v&#65533;e&#65533;c&#65533;yf&#65533;k&#65533;&#65533;&#65533;&#65533;JX&#65533;q&#65533;&#65533;g&#65533;&#65533;zh&#65533;&#65533;6&#65533;h&#65533;&#65533;Vzi&#65533;&#65533;vz@&#65533;nlj&#65533;&#65533;&#65533;&#65533;j&#65533;&#65533;&#65533;zk&#65533;&#65533;&#65533;&#65533;k&#65533;/;&#65533;&#65533;&#65533;6&#65533;l&#65533;&#65533;V{m&#65533;&#65533;v&#65533;m&#65533;&#65533;{n&#65533;&#65533;&#65533;6&#65533;&#65533;&#65533;{o&#65533;&#65533;&#65533;&#65533;o&#65533;&#590;C&#65533;&#65533;7&#65533;p&#65533;W|q&#65533;w&#65533;q&#65533;#&#65533;|r&#65533;+&#65533;&#65533;n&#65533;3&#65533;|s&#65533;;&#65533;&#65533;s&#65533;C}t&#65533;	7&#65533;t&#65533;SW}u&#65533;[w&#65533;u&#65533;c?&#65533;!Wg&#65533;&#65533;#&#65533;U&#65533;{G&#65533;r&#65533;&#65533;~x&#65533;7&#65533;x&#65533;W~y&#65533;'&#65533;&#65533;y&#65533;a&#65533;&#65533;y&#43767;&#65533;z&#65533;&#65533;~{&#65533;&#65533;&#65533;&#65533;d|&#65533;&#65533;7&#65533;|&#65533;&#65533;W[8&#65533;`q&#65533;}&#65533;&#65533;~&#65533;&#65533;&#65533;~&#65533;&#65533;&#65533;&#65533;&#65533;&#65533;&#65533; P&#65533;w$`x@&P&#65533;d`&#65533;?&#65533;&#65533;B&#65533;&#65533;`-xAfP&#65533;&#65533;`=&#65533;A&#65533;P&#65533;#$a	MxB&#65533;P&#65533;+da]&#65533;B&#65533;P&#65533;$&#1288;&#65533;p&#65533;&#65533;&#65533;P&#65533;;&#65533;a}&#65533;C Q&#65533;C$b&#65533;xD$&Q&#65533;Kdb&#65533;&#65533;D(FQ&#65533;S&#65533;b&#65533;&#1562;&#65533;  !&#65533; O ,0 b q&#65533;  &#65533; &#65533;H&#65533;&#65533;&#65533;&#65533;*\&#560;&#65533;&#199;#J&#65533;H&#65533;&#65533;&#321;L22&#65533;&#561;&#65533;&#463; C&#65533;I&#65533;&#65533;&#595;(S&#65533;\&#626;eC&#65533;]&#668;I&#65533;&#65533;&#859;8s&#65533;&#65533;&#627;&#65533;&#991;@&#65533;
J&#65533;&#65533;&#1123;H&#65533;*]&#692;&#65533;&#1255;PM&#140;J&#65533;&#65533;&#1387;X&#65533;j}2u&#65533;&#1519;`&#202;{q&#65533;Y&#65533;h&#65533;f$&#758;&#65533;&#1783;p&#65533;UKwm&#1851;x&#65533;&#65533;&#65533;[v.Z&#65533;&#65533;&#65533;&#65533;&#65533;_&#136;+^&#65533;&#65533;n]&#400;#K&#65533;&#65533;&#1201;a&#664;3k&#65533;<&#1138;&#65533;&#65533;EB&#65533;L&#65533;&#65533;i&#414;A&#65533;&#65533;z&#65533;&#65533;&#65533;&#65533;W&#65533;VM[&#65533;h&#65533;&#65533;s&#65533;=&#65533;&#65533;&#2011;m&#65533;-&#65533;&#65533;&#65533;&#65533;U_&#65533;\r&#65533;&#17745;|&#65533;&#65533;&#65533;&#65533;&#65533;&#65533;&#65533;q&#65533;&#65533;$&#995;&#65533;&#65533;N&#65533;&#65533;&#65533;w&#65533;&#65533;^q&#65533;=&#65533;&#65533;2&#65533;&#65533;D&#65533;p&#65533;&#65533;G&#1023;?X&#65533;E&#65533;&#65533;&#65533;{'\`&#65533;&#65533; &#65533;&#65533;&#65533;&#65533;&#65533;r:&#65533;&#1988;Z&#65533;&#65533;P |&#65533;P&#65533;}&#65533;~&#65533;&#65533;&#65533;&#65533;JT&#65533;&#65533;J&#65533;'&#192;(h&#65533;&#65533;&#65533;&#65533;`&#65533;)&#65533;&#65533;[
H@ &#65533;:)&#65533;Di&#65533;H&&#65533;&#65533;L6&#65533;&#65533;&#65533;$&#65533;@%&#65533;8&#149;&&#65533;x&#65533;@&#65533;&#65533;&#200;&#65533;AtYl&#1285;&#65533;&#65533;&#65533;L&#65533; &#65533;l&#65533;&#65533;&#65533;p&#65533;)&#65533;t&#65533;&#65533;&#65533;&#65533;`&#65533; #&#65533;&#55104;P&#65533;&#65533;&#65533;&#65533;&#65533;~!&#65533;(&#65533;&#65533;D`&#218;vF*&#39188;Vj&#39256;&#65533;Ff&#65533;"`Y{2&#65533;&#65533;&#65533;&#65533;&#65533;wya>4F&#65533;&#65533; &#65533;<&#65533; &#65533;?fj&#47992;&#65533;&#48060;*&#1246;&#65533;f)&#65533;&#65533;XnY&#65533;&#65533;AP	&#65533;&#23162;&#65533;&#569;&#65533;h&#65533;&#1024;&#65533;&#65533;&#65533;&#65533;&#65533;3&#65533;)&#65533;&#65533;&#65533;;l&#65533;&#65533;&#65533;_&#65533;w$EA&#65533; +&#65533;`mgqk&#65533;'f&#65533;&#65533;&#65533;&#65533;[`B&#65533;@&#65181;&#65533;B&#65533;+&#65533;
&#65533;6&#65533;&#65533;&#65533;G,1&#65533;&#65533;&#65533;v_&#65533;&#65533;;$&#65533;:&#65533;
&#65533;&#65533;&#65533;^&#65533;&#65533;(&#65533;&#65533;&#65533;&#65533;,&#65533;	&#65533;&#65533;&#65533;&#65533;1&#65533;3+H$&#65533;&#65533;I&#65533;@&#65533;	X;/&#65533;&#65533;&#65533;+&#65533;&#65533;Ah&#65533;&#65533;1[(&#65533;L[&#65533;4&#65533;W&#65533;&#65533;&#65533;L&#65533;&#65533;&#65533;&#65533;\w&#65533;&#65533;cG&#65533;,v&#65533;M&#65533;&#65533;t&#65533;G&#65533;-&#65533;EF&#65533;&#65533;W&#65533; &#65533;@k&#65533;&#65533;&#65533;x&#65533;&#1527;b&#65533;t&#65533;&#65533;f&#65533;-x&#65533;A&#65533;=&#65533; w&#65533;&#65533;J&#65533;&#65533;G&#65533;-&#65533;&#65533;\&#65533;&#65533;&#65533;H&#65533;&#65533;/&#65533;&#65533;~&#65533;&#65533;y&#65533;&#65533;&#244;<&#65533;K&#65533;&#65533;_R&#65533;&#65533;&#1914;&#65533;&#65533;&#65533;&#65533;&#65533;&#65533;y&#65533;tX&#65533;$+,/&#301;&#65533;&#65533;&#65533;&#65533;	&#65533;o&#65533;'H&#65533;&#65533;&#65533;&#65533;&#65533;&#65533;&#65533;| &#65533;&#65533;&#65533;&#65533;&#65533;C&#65533;6&#51070;/&#65533;N&#65533;&#65533;&#65533;&#65533;y&#65533;`&#1145;A{\&#1354;&#65533;kz&#65533;&#65533;U&#65533;&#65533;&#65533;&#65533;&#991;&#65533;*&#65533;&#65533;&#65533;&#65533;&#65533;0&#65533;&#65533;&#65533;J&#65533;&#65533;&#65533;&#65533;G&#65533;&#65533;Y&#65533;&#65533;_&#65533;&#65533;>F&#65533;nncU&#65533;GA&#65533;&#65533;&C;H&#65533;|@X!o&#65533;&#65533;3&#65533;&#65533;&#65533;&#65533;&#65533;&#65533;&#65533;Q&#65533;_W&#65533;&#65533;qj&#65533;3!&#65533;
&#65533;@&#65533;&#65533;&#65533;i:&#65533;F&#65533;&#65533;&#65533;&#65533;&#65533; &#65533;&#65533;&#65533;}&#65533;&#65533;{`&#65533;&#65533;&#65533;A&#65533;	&#65533;&#65533;N&#737;&#65533;2E&#65533;L&#65533;&#65533;&#65533;"z&#65533;<F&#65533;&#1941;&#65533;n&#65533;&#65533;|&#65533;&#65533;&#65533;UE_&#65533;&#65533;k&#65533;)A&#65533;L7+&#65533;Qm_&#803;u&#136;A1
&#716;g&#65533;&#1767;&#65533;&#65533;&#65533;&#65533;F]t&#65533;&#65533;&#65533;&#65533;&#65533;&#65533;pkz&#65533;$f&#65533;&#65533;&#484;&#592;&#65533;&#65533;,!&#65533;t&#65533;&#65533;"&#65533;l88HT&#65533;&#65533;%&#65533;&#65533;I&#65533;&#65533;&#65533;&#65533;Z2G&#65533;>&#65533;&#50328;D#&#65533;B`&#65533;l!p8-&#65533;%&#65533;S&#65533;1&#65533;&#65533;&#780;ZtP&#65533;#&#65533;@p&#65533;&#65533;_&#65533;&#65533;C
&#1101;&#65533;d&#65533;W8&#1757;*&#65533;&#1564;$%&#65533;&#65533;9&#65533;&#65533;&#65533;&#65533;&#65533;&#65533;!? &#65533;G>/#&#65533;&#65533;"mf9h&#65533;2&#65533;&#65533;&#65533;K&#65533;Z&#65533;&#65533;n&#65533;g&#65533;eK@&#65533;&#65533;&#65533;&#65533;&#1180;i&#65533;f&#65533;?S&#65533;?&#65533;Lh[&#65533;&#65533;I&#65533;&#65533;8&#65533;Nw0&#477;&#65533;b(Q&#65533;&#65533;#&#65533;G&#65533;&#65533;Id&#1826;z&#65533;&#131;&#65533;F&#65533;(M&#354;&#65533;&#65533;&#65533;&#65533;;^'&#65533;N!&#22535;&#65533;3&#65533;&#65533;&#65533;&#1061;&#65533;&#65533;aY&#65533;&#65533;&#65533;&#65533;&#1011;&#65533; &#65533;&#65533;t&#65533;F&#65533;&#65533;&#65533;	&#65533;"}h&#65533;&#65533;H&#65533;6&#65533;&#65533;P&#65533;v&#65533;M&#65533;**&#65533;0&#65533;5S4]2&#65533;&#65533;&#65533;&#65533;&#65533;&#65533;V&#65533;&#65533;&#65533;)c]U&#65533;jD &#65533;&#65533;!D&#65533;H,&#65533;&#65533;q=@&#65533;&#65533;&#65533;&#65533;&#65533;6%&#65533;f1]&#65533;:t&#65533;2m&#65533;XkT&#65533;Eu&#65533;D5&#65533;f&#65533;&#65533;$&#65533;&#65533;*&#65533;&#65533;c 9&#65533;G&#65533;&#938;d&#65533;&#65533;,f%4&#65533;&#65533;&#65533;&#65533;&#65533;&#65533;&#65533;&#65533;l&#65533;&#65533;&#65533;&#65533;&#65533;Bna&#65533;&#65533;`a&#65533;&#65533;-&#65533;&#65533;&#65533; IfK&#65533;&#65533;&#65533;&#65533;&#65533;E&#65533;@&#65533;&#1346;&#65533;(&#65533;&#1315;&#65533;ju4\&#65533;Z&#65533;&#65533;&#65533;&#878;&#65533;v&#65533;&#65533;&#65533;>pQ&#65533;&#65533;&#65533;Y&#65533;&#65533;&#65533;&#65533;&#65533;&#65533;&#65533;M&#65533;z&#65533;&#65533;&#65533;&#65533;j&#65533;&#65533;=&#65533;&#65533;&#65533;&#65533; &#65533;&#65533;&#65533;U	&#65533;;&#65533;&#216509; &#65533;&#65533;&#65533;*&#65533;QA>
' ^ &#65533;&#65533;0&#65533;&#65533;&#65533;eHL&#65533;
[&#65533;&#65533;&#65533;,&#65533;ba	&#65533;E*&#65533;&#65533;Gl]&#65533;&#65533;s&#65533;&lI&#65533;&#65533;&#65533;&#65533;&#65533;	&#65533;U0&#65533;&#65533;&#65533;&#65533;&#65533;e;&#65533;&#65533;&#65533;Ik&#65533; &#65533;xuH&#65533;&#65533;&#65533;k&#65533;]&#65533;&#65533;;}p&#65533;&#65533;&#65533;&79&#65533;c&#65533;1&#65533;&#65533;&#65533;&#302;&#65533;&#65533;"&#65533;&#65533;&#65533; Pe &#65533;T&#65533;!&#65533;0d)&#65533;&#735;&#65533;T&#65533;&#65533;&#65533;RY&#65533;X&#65533;&#65533;&#65533;&#328;&#65533;&#65533;e6g&#65533;&#65533;&#65533;f&#65533;&#65533;&#65533;&#65533;&#65533;sn&#65533;&#65533;+Y-&#65533;&#65533;&#65533;a&#65533;&#65533;&#65533;&#65533;&#65533;h&#65533;)7C&#65533;&#65533;&#65533;&#65533;&#1890;kU-;&#65533;&#65533;&#65533;&#65533;.&#65533;&#65533;&#314;&#65533;&#625;&#65533;&#65533;cn&#1411; |0&#65533;&#65533;&#65533;&#65533;&#260;&#65533;&#65533;hy&#65533;&#65533;&#65533;&#65533;&#65533;&#65533;&#65533;k&#65533;1&#65533;TQ&#65533;:&#65533;V&#65533;&#65533;&#65533;a&#65533;5H&#65533;&#65533;4&#65533;L0&#65533;&#65533;&#65533;f-&#65533;O&#65533;&#65533;&#65533;H&#65533;&#65533;&#65533;&#65533;>&#65533;c&#65533;&#54208;&#65533;&#65533;&#65533;Yt&&#65533;`,9&#65533;(M&#65533;lh&#65533;*&#65533;&#65533;&#65533;X&#65533;':W7&#65533;&#65533;&#65533;&#65533;YN&#65533;B*&#65533;&#65533;e&#65533;&#65533;%&#65533;c#cA&#311;i&#65533;&#65533;*&#65533;z&#65533;e&#65533;&#65533;d6&#65533;&#65533;[)&#65533;&#65533;_&#65533;{&#65533;&#65533;2&#65533;&#65533;T&#65533;"|E&#65533;.6&#65533;&#65533;R&#65533;l&#65533;&#65533;&#65533;&#65533;Y&#65533;&#65533;t&#65533;&#65533;a&#65533;/&#65533;&#65533;A6&#65533;&#65533;zK&#65533;&#65533;&#65533;!&#65533;&#65533;{&#65533;	&#65533;&#65533;	&#65533;&#65533;&#65533;&#65533;&#65533;&#772;Y5B-t&#65533;Vb	!4'`&#65533;9i;&#65533;&#65533;(&#65533;&#65533;v&#824;&#1108;<&#65533;$&#65533;M&#65533;_&#65533;&#65533;h3=#&#65533;#&#65533;iV&#65533;&#65533;&#65533;&#65533;&#65533;A&#65533;&#14709;&#65533;&#65533;k&#65533;&#65533; &#65533;&#65533;&#65533;&#65533;l&#65533;&#65533;Y?yUH&#65533;=&#65533;&#65533;]&#65533;k&#65533;1&#65533;M&#65533;w&#65533;&#65533;]&#65533;-/&#65533;l&#65533;&#65533;&#65533;'&#65533;5&#65533;&#65533;[c}&#65533;{&#65533;{&#65533;t&#65533;4&#65533;&#65533;&#1597;'"&#65533;&#65533;&#65533;&#65533;&#65533;&#65533;&#65533;&#65533;]&#65533;&#65533;wX&#65533;&#65533;(u&#1925;.&#65533;`8M&#65533;&#65533;&#65533;~&#65533;&#65533;	1=$&#65533;  &#65533;&#65533;94&#65533;
&#65533;&#65533;r&#65533;&#65533;w&#65533;no&#65533;&#65533;z"&#222;&#65533;&#1109;&#65533;&#65533;|&#65533;/o&#65533;&#65533;g&#65533;u&#65533;+_d&#65533;&#65533;&#65533;&#1527;%O&#65533;Z&#65533;&#65533;Z&#65533;&#65533;&#65533;&#65533;&#65533;y}&#65533;&#65533;N;&#65533;&#65533;O6&#65533;&#65533;z&#65533;'L&#65533;C|&#65533;8&#65533;&#65533;&#65533;_y%=&#65533;y&#65533;&#65533;g&#65533;rG&#65533;>&#65533;&#65533;eL<&#65533;d1&#65533;&#65533;}&#65533;W6Cq&#65533;H&#65533;8&#65533;~`&#65533;*&#65533;52&#65533;D8-&#65533;&#65533;[&#65533;&#20521;&#65533;{1&#65533;!&#65533;&#65533;W6,hU!h&#65533;&#65533;8$X{&P
H J&#65533;3&#65533;n&#65533;&#65533;&#1299;&#65533;&#65533;y-s&#65533;&#65533;ta!|&#65533;&#65533;&#65533;&#65533; &#65533;~&#65533;&#65533;&#65533;WhwGGgB2z&#65533;}#"G0&#65533;tQh{S&#65533;G&#65533;X&#65533;7&#65533;&#65533;b6&^f&#65533;&#65533;&#65533;{&#65533;(q$1&#65533;T&#65533;/nG&#65533;j&#65533;H&#65533;&#65533;sje&#65533;\&#65533;&#65533;&#65533;2g&#65533;&#65533;&#65533;y}(OIb_&#65533;&#65533;sPR.&#65533;\g2c&#65533;Ai$ v&#65533;d/C&#65533;wh&#65533;:&#65533;&#65533;4#~&#65533;&#65533;&#65533;&#65533;&#65533;a&#65533;*&#65533;72&#65533;X$&#65533;x&#65533;&#65533;&#65533;&#65533;J&+&#65533;Cv&#65533;8`&#65533;&#&#65533;&#65533;&#65533;!&#65533;&#24822;&#65533;&#65533;}&#65533;&#65533;JHu&#1475;&#65533;&#65533;D&#65533;&#65533;&#65533;0&#65533;&#65533;&#1410;#&#65533;&#65533;&#65533;&#65533;i&#65533;8&#65533;H|&#65533;A{&#65533;&#65533;&#328;m&#65533;&#65533;&#65533;O&#65533;&#65533;tM&#65533;\
Y&#65533;&#65533;[&_&#65533;qe&#65533;X&#65533;&#65533;fx~&#65533;Wb,zX|]&#65533;/6%&#65533;&#65533;&#65533;7&#65533;.&#65533;fr&#65533;&#1957;T$2 _@&#65533;&#65533;2&#65533;H,y&#65533;y&#65533;z&#65533;V&#65533;&#65533;&#65533;&#65533;W&#65533;Q4}2&#65533;&#65533;'&#65533;p2r&#65533;_B0&#65533;&#65533;&#65533; &#65533;2	k&#65533;;&#65533;&#65533;&#65533;4&#65533;&#65533;)&#65533;&#65533;&#65533;&#65533;dO&#65533;P&#65533;&#65533;g'9f> &#65533;g&#65533;X&#65533;&#65533;EO&#65533;&#65533;%&#65533;{&#65533;LG	&#65533;fQ&#65533;<&#353;XdT &#65533;&#65533;&#65533;&#65533; &#65533;pO&#65533;U&#65533;/&#1863;&#65533;a&#1409;&#65533;&#65533;8cyXt&#341;yI&#65533;&#65533;4&#65533;&#65533;R>h&#65533;&#65533;B 6%s&#65533;ou&#65533;P&#29313;&#65533;&#65533;g&#65533;}I&#65533;CuE&#65533;&#65533;%&#65533;&#1240;Se&#65533;&#65533; ()xpx&#65533;&#65533;&#65533;	3&#65533;7&#65533;h&#65533;K&#65533;&#65533;&#65533;&#65533;&#282;&#65533;&#65533;9l&#65533;2"&#65533;&#65533;&#65533;3T&#65533;&#65533;&#65533;fi&#65533;3&#65533;%&#1473;\2Z1&#1052;&#65533;V&#65533;Iq(UHF&#65533;S3&#65533;|O@&#65533;&#65533;9&#65533; &#65533; ^&#65533;&#65533;$&#65533;&#65533;&#65533;y=  AQ0&#65533;&#65533;B|3@/&#65533;L&#65533;I&#65533;&#65533;&#65533;#P&#65533;&#65533;	I8&#65533;&#65533;b&#65533; &#136;l&#65533;&#65533;?d&#65533;&#65533;&#65533;&#65533;&#65533;	\&#65533;.l&#65533;&#65533;t&#65533;)&#65533;ylE%&#65533;9&#65533;j!m&#65533;6&#65533;&#65533;&#65533;&#65533;F*&#65533;b#&#65533;1s&#65533;@d&#65533;&#65533;&#65533;.&#65533;&#65533;&#65533;&#65533;Z&#65533;r&#65533;&#65533;*&#65533;9cj&#65533;t&#65533;&#65533;&#65533;v4&#1185;&#65533;&#65533;Z$0&#65533;&#65533;.&#65533;~%&#65533;=&#65533;&#65533;a&#1208;&#65533;>e}&#65533;g1:&#65533;n&#65533;I&#65533;I~&#65533;)N&#65533;&#65533;&#65533;&#65533;&#13393;h_&#65533;K/&#65533;&#65533;KJ&#65533;v(&#65533;&#65533;&#65533;&#65533;U&#65533;&#65533;&#65533;&#65533; /=i&#65533;&#65533;&#1125;&#65533;&#1564;&#65533;&#65533;F&#65533;&#65533;;&#65533;&#65533;&#65533;R&#65533;&#65533;#&#65533;*&#498;&#65533;&#65533;&#65533;&#65533;65I&#65533;&#65533;&#65533;'&#65533;>&#65533;&/&#65533;
&#65533;&#65533;i&#65533;B&#65533;M{z&#65533;z9u&#65533;)pO&#65533;&#65533;&#65533;Sv&#65533;&#65533;6&#65533;Bn&#65533;&#65533;&#65533;OR&#65533;&#65533;&#65533;&#65533;*&#65533;LjK&#65533;&#615;&#65533;&#65533;jB&#65533;7N&#65533;~&#65533;*&#65533;8S#&#65533;&#65533;&#65533;jo&#65533;
&#65533;&#65533;&#1576;&#65533;&#65533;J<&#65533;(&#65533;&#65533;d@y&#65533;&#65533;0&#65533;&#65533;&#65533;&#65533;.&#65533;1&#65533;&#65533;v{&#65533;
n&#65533;&#65533;&#65533;&#65533;ZM&#65533;4&#65533;j&#65533;&#65533;'\bF&#65533;&#65533;\:W&#65533;8&#65533;&#65533;Zl,i~&#65533;Z&#65533;$&#65533;q&#65533;&#65533;&#65533;&#65533;>&#65533;&#65533;&#39602;&#65533;1&#65533;#&#65533;&#65533;&#142;&#65533;D&#65533;&#65533;
&&#65533;y	&#65533;-&#65533;&#65533;
&#65533;O&#65533;&#65533;&#65533;Z&#65533;&#65533;}^&#65533;nc&#65533;&#65533;A.&#65533;&#65533;R&#12962;&#1666;=f&#65533;H&#65533;&#936;&#65533;&#1476;&#65533;&#65533;&#65533;&#1530;&#65533;D&#197734;7&#65533;&#65533;&#65533;&#65533;&#65533;&#65533;n&#65533;&#689;	KUB&#65533;&#65533;&#65533;x&#65533;e&#65533;&#65533;&#65533;&#65533;&#562;6&#65533;h&#65533;&#65533;&#1336;&#65533;&#697;&#65533;&#65533;&#589;&#65533;&#65533;D&#65533;&#65533;&#65533;&#65533;s&#65533;f1&#65533;TH&#65533;&#65533;&#65533;&#1131;&#65533;:&#65533;/'&#65533;.Fx&#65533;*&#65533;2+&#65533;&#65533;1&#65533;gP&#65533;HJ
&#65533;&#65533;1&#65533;&#65533;"&#65533;X&#65533;&#65533;&#65533;&#65533;&#65533;\+T &#65533;Z!x&#65533;%&#65533;9.IK&#65533;&#65533;&#65533;4&#1715;q&#65533;6E&#65533;!&#65533;g&#65533;&#65533;&#65533;w&#65533;z~&#65533;Y&#65533;&#65533;&#65533;R&#65533;J;&#65533;H&#65533;&#65533;&#65533;o&#65533;&#65533;C&#65533;k&#65533;r;&#65533;;&#65533;i$&#65533;&#65533;&#65533;
w&#65533;kXt&#65533;qO&#65533;&#65533;{&#65533;h&#1780;	&#65533;f&#65533;(\:k%x&#547;&#65533;EZ:&#65533;gP?&#1466;&#65533;.&#65533;/&#65533;[.h&#65533;%&#65533;&#65533;&#65533;S*&#65533;6g&#65533;t&#65533;P$t&#65533;+&#65533;&#65533;df&#65533;b&#65533;Cp&#65533;&#65533;&#65533;&#65533;Z&#65533;&#65533;%1&#65533; &#65533;E&#65533;Z"&#65533;a&#29224;VS&#65533;&#65533;!&#65533;&#65533;zU{&#65533;&#65533;&#65533;1R&#65533;1{&#65533;&#65533;[>QG&#65533;2&#65533;&#65533;6&#65533;RQ&#65533;&#65533;	&#65533;&#65533;&#65533;&#65533;h&#65533;O&#65533;&#65533;7&#65533;@U&#65533;'&#65533;7&#65533;&#65533;&#65533;&#65533;&#65533;&#65533;&#1691;6&#65533;0n9$Gkx&#65533;0&#65533;&#65533;j&#65533;&#65533;[$&#65533;kf&#65533;&#65533;&#65533;&#65533;&#65533;&#65533;Y&#65533;&#65533;b&#65533;'&#65533;$&#65533;+&#65533;zj&#65533;&#65533;&#65533;u&#65533;!v&#65533;&#65533;&#65533;[XFr&#65533;s&#65533;?\+&#65533;&#65533;&#767;&#65533;K.&#65533;&#65533;&#65533; &#65533;&#65533;&#65533;&#65533;&#148; 	a&#65533;&#65533;&#65533;h&#65533;&#648;&#65533;&#65533;&#65533;&#65533;&#1594;&#65533;,&#65533;&#65533;)g&#65533;;&#65533;&#65533;&#65533;&#65533;&#65533;OJ&#65533;	#;&#65533;
&#65533;&#65533;SD&#65533;SRF&#65533;B&#65533;&#65533;&#65533;&#65533;}&#65533;/&#65533;bH&#65533;&#65533;T&#65533;/P*&#65533;&#65533;&#65533;YHHw&#65533;l&#65533;&#505;&#65533;&#65533;&#65533;&#65533;OHZ&#65533;	d&L&#65533;`&#65533;&#65533;w&#65533;1QA&#65533;&#498;&#65533;&#65533;C7Hx&#65533;&#65533;w&#65533;&#65533;	C&#457;&#65533; &#65533;T&#65533;Z&#65533;`W E&#65533;H&#65533;&#65533;}f&#432;&#65533; .&#65533;&#65533;&#65533;&#65533;k?&#65533;%&#658;&#635;	&#65533;D&#65533;7a&#519;&#65533;&#65533;&#65533;&#65533;&#65533;&#547;&#65533;7P&#65533;&#1585;&#65533;og&#65533;~&#65533;o/J&#65533;G3&#65533;&#183;i&#65533;&#538;Z#5&#1439;&#65533;8W&#65533;&#65533;&#65533;&#65533;!#~5&#65533;4&#65533;j&#65533;D&#65533;&#65533;&#65533;y[6&#65533;&#65533;h&#65533;L&#65533;&#65533;&#65533;&#65533;&#65533;&#596;=&#65533;L&#1630; bR&#65533;&#65533;&#65533;pA&#65533;&#65533;&#65533;]&#65533;V9&#65533;&#65533;&#1524;&#65533;Z&#65533;YP&#887;&#65533;'&#65533;&#65533;&#65533;{s&#65533;&#65533;\M&#65533;r&#65533;(&#1888;*}&#65533;
0p&#65533;&#65533;A&#375;7&#65533;&#65533;q[ ]&#65533;D&#65533;&#65533;&#65533;3#&#65533;0@&#65533;&#65533;P&#65533;&#65533;JAz&&#65533;#&#65533;b&#65533;&#65533;|&#65533;&#65533;U&#65533;&#65533;&#65533;&#65533;|h&#65533;&#65533;&#65533;&#65533;yf+&#65533;&#65533;&#65533;O&#65533;&#65533;&#65533;Kv&#65533;&#65533;&#65533;5Q&#65533;b&#65533;&#65533;&#65533; &#499;&#65533;)&#65533;&#65533;I&#1615;&#65533;&#65533;&#65533;&#65533;&#65533;&#65533;qYEm@&J&#65533;/&#65533;&#65533;0=|&#65533;'&#65533;&#65533;&#65533;f&#65533;Z&#65533;&#65533;F0&#65533;k+J=" &#65533;l&#65533;&#65533;g&#65533;&#65533;&#65533;#&#65533;&#65533;:&#65533;J&#1344;&#65533;mp&#65533;X}&#65533;| &#65533;0&#65533;&#65533;m&#65533;#&#65533;b&#65533;&#65533;l&#65533;&#65533;L3<E+&#65533;|~&#65533;&#65533;&#774;&#912;&#65533;(&#950;&#65533;}&#65533;&#65533;Mt	!&#65533;&#615;&#65533;RB&#65533;%&#65533;o`&#1579;&#65533;	/35-8&#65533;APl&#65533;&#65533;&#65533;&#65533;-t&#65533;7~Wyp&#65533;tQj&#65533;&#65533;_GY&#65533;O&#65533;&#65533;&#65533;&#65533;p\R&#65533;&#65533;&#65533; &#65533;&#65533;&#1181;&#65533;%9+&#65533;cSl&#65533;M&#1746;&#65533;t&#65533;M`&#65533;&#65533;&#65533;Rm&#65533;&#65533;&#65533;F&#65533;X&#65533;&#65533;&#65533;&#65533;&#65533;&#65533;&#65533;&#65533;&#65533;&#65533;&#65533;&#65533;b-&#65533;Y&#65533;&#65533; &#65533;NA&#65533;&#65533;S&#65533;]pWN]&#65533;&#65533;R&#65533;=-&#65533;&#65533;&#65533;&#1041;&#65533;&#65533;p,&#65533;4>&#65533;kl&#65533;&#65533;&#65533;	&#1057;&#65533;&#65533;&#65533;&#65533;M&#65533;&#1108;&&#65533;&#65533;s&#65533;\&#65533;/&#65533;U&#65533;%2^&#65533;&#65533;&#65533;r9n&#65533;&#65533;&#65533;&#65533;&#65533;&#65533;&#65533;&#65533;&#65533;&#65533;O&#65533;&#65533;D&#65533;H&#65533;T&#65533;&#65533;K7&#65533;&#65533;-&#65533;F	&#65533;&#1894;&#65533;E1&#65533;A^&#65533;?&#65533;&#1632;G&#65533;b&#65533;"&#65533;pNE&#65533;&#65533;3&#65533;&#65533;&#65533;.&#65533;l&#65533;\&#65533;&#65533;M&#65533;k&#65533;&#65533;A&#65533;&#65533;&#65533;&#65533;[&#65533;y&#65533;$o[&#65533;&#65533;'&#65533;&#65533;&#65533;P&#65533;!&#65533;d&#65533;>&#65533;B}&#65533;&#65533;&#65533;bhA&#65533;&#65533;	&#65533;=%&#65533;A&#65533;3~&#65533;&#65533;&#65533;A&#65533;M&#65533;&#65533;&#65533;&#65533;&#65533;&#65533;.&#65533;&#65533;&#65533;DhW&#65533;&#1524;&#65533;by.&#65533;&#65533; A&#65533;C-u+&#65533;&#65533;	&#65533;&#761;&#65533;.&#65533;At0?J&#65533;nkF0&#65533;&#65533;&#65533;@&#1865;}b >}z&#65533;&#65533;&#65533;&#65533;&#65533;0Qjo&#57430;&#65533; 	&#65533;`&#65533;&#65533;&#65533;c&#65533;&#65533;e&#65533;&#65533;g8&#65533;^&#65533;&#65533;&#65533;O&#65533;&#1230;&#65533;g9&#65533;&#1283;&#65533;&#65533;L&#65533;#&#65533;&#65533;f&#65533;m_-\&#65533;>&#65533;m&#65533;&#65533;&#65533;&#65533;&#65533;BV&#1617;u&#65533;&#65533;7&#65533;
O`|&#65533;
&#65533;&#65533;&#65533;"1;!&#65533;&#65533;&#65533;X&#65533;)&#2038;"&#65533;&#65533;(1&#65533;S[&#65533; &#65533;&#65533;&#65533;&#65533;&#65533;&#65533;'o&#65533;b&#65533;&#65533;&#65533;s&#65533;k&#1411;&#65533;&#65533;&#65533;|&#65533;&#65533;&#65533;^&#65533;&#65533;&#541;&#65533;^&#65533;9&#65533;&#65533;&#65533;&#65533;r&!]&#65533;P&#65533;&#65533;|&#65533; 	1}&#65533;qo&#65533;&#65533;&#1731;&#1232;&#65533;&#65533;&#65533;&#65533;%&#65533;G&#65533;&#742;$iOm&#65533;&#65533; &#65533;}P2&#65533;&#65533;C&#65533;&#65533;&#65533;_@&#65533;C&#65533;g&#65533;&#65533;&#65533;=&#65533;&#65533;&#65533;	&#65533;&#65533;!3E>&#65533;&#65533;&#65533;`&#65533;&#65533;
%&#65533;c'N&#65533;,&#65533;&#65533;5&#65533;o&#65533;1&#65533;^&#65533;]N&#65533;&#65533; 9U&#65533;b&#65533;\&#65533;&#65533;&#65533;&#65533;&#65533;&#65533;&#65533;0&#65533;&#65533;`r&#65533;&#65533;/&#65533;&#65533;&#65533;fM&#65533; &#65533;&#65533;&#65533;&#65533; &#65533;h&#65533;6&#65533;&#65533;&#65533;3&#65533;&#65533;&#65533;&#65533;&#65533;&#65533;&#65533;&#65533;&#65533;o&#65533;/R>+PQ&#65533;^M&#65533;N&#65533;&#65533;j o&#65533;&#65533;D*/&#65533;&#65533;&#65533;&#65533;?&#65533;&#65533;&#65533;&#65533;&#65533;&#65533;/&#65533;&#65533;O&#65533;&#65533;&#65533;&#65533;&#65533;`?&#65533;&#65533;&#65533;Ag&#65533;&#65533;/&#65533;`&#65533;&#65533;&#65533;&#65533;&#65533;&#1991;?
/&#65533;&#65533;&#65533;&#65533;&#65533;/&#65533;J&#65533;&#65533;&#65533;&#65533;&#65533;&#65533;_&#65533;q&#65533;&#65533;&#64846;&#65533;i&#65533;%&#65533;%W&#65533;&#65533;&#65533;&#65533;&#65533;?&#65533;&#1387;&#65533;&#65533;-&#65533;Q&#65533;&#65533;1
&#65533;o&#65533;`@&#65533;	&#65533;&#65533;h&#65533;=A&#65533;&#65533;&#65533;&#65533;&#65533;&#65533;/&#65533; &#65533;&?)&#65533;&#65533;+z&#65533;&#65533;&#65533;*&#65533;&#65533;i&#65533;&#65533;&#65533;Y1
&#65533;&#65533;&#65533;&#65533;o&#65533;&#65533; &#65533;&#65533;o&#65533;V&#65533;&#65533;O&#65533;H&#65533;&#65533;&#65533;X&#65533;&#65533;&#65533;2&#65533;&#65533;&#65533;8&#65533;&#65533;&#65533;&#65533;&#65533;8&#65533;&#1840;&#65533;&#65533;&#65533;&#65533;&#65533;&&#65533;&#65533;&#65533;&#65533;&#19425;&#65533;&#65533;&#65533;A&#65533;&#65533;&#65533;&#65533;&#65533;&#65533;KF&#65533;&#65533;&#65533;&#65533;&#65533;&#65533;&#65533;&#65533;&#65533;&#65533;&#65533;&#65533;&#65533;&#65533;&#65533;&#65533;&#65533;&#65533;&#65533;&#65533;&#65533;&#65533;&#65533;&#65533;&#65533;&#65533;&#65533;&#65533;&#65533;&#65533;&#65533;&#65533;&#65533;&#65533;&#65533;&#65533;&#65533;&#65533;&#65533;&#65533;&#65533;&#65533;&#65533;&#65533;_ &#65533;G&#65533;@&#65533;D&#65533;P&#65533;B&#65533;>&#65533;Q&#65533;D&#65533;&#65533;*^&#65533;Q&#65533;F&#65533;=~R&#65533;H&#65533;%M&#65533;D&#65533;R&#65533;J&#65533;-]&#65533;&#65533;S&#65533;L&#65533;5m&#65533;&#281;S&#65533;N&#65533;&#65533;<&#65533;&#65533;3cO&#65533;E&#65533;E&#65533;T&#65533;R&#65533;M&#65533;>&#65533;U&#65533;T&#65533;&#65533;\&#346;U&#65533;V&#65533;]&#65533;~V&#65533;X&#65533;e	B&#65533;&#65533;&#65533;Z&#65533;m&#1918;&#65533;W&#65533;\&#65533;u&#65533;&#65533;&#347;W&#65533;^&#65533;&#65533;&#65533;&#65533;X&#65533;`&#133;F&#65533;X&#65533;bD&#65533;&#65533;e&#65533;Y&#65533;d&#661;-_&#412;Y&#65533;f&#925;=Z&#65533;&#36773;M&#65533;F&#65533;Z&#65533;j&#1453;]&#65533;&#65533;[&#65533;l&#1717;m&#65533;&#413;[&#65533;n&#65533;o&#65533;\&#65533;p&#65533;&#333;G&#65533;\&#65533;&#65533;&#16476;?&#65533;&#65533;&#65533;t&#65533;&#1389;_&#478;]&#65533;v&#65533;&#1917;^&#65533;x&#65533;?{&#65533;&#65533;U^&#65533;z&#65533;&#1599;&#65533;_&#65533;|&#65533;&#65533;&#65533;&#65533;&#65533;?&#65533;&#65533;&#65533;&#65533;&#65533;&#65533;0@$&#65533;@D0Ad&#65533;A&#65533;0B	'&#65533;&#65533;B/&#65533;0C&#65533;&#65533;C?1DG$&#65533;&#65533;&#65533;H{,EWd&#65533;E_&#65533;1Fg&#65533;&#65533;Fo&#65533;1Gw&#65533;G2H!&#65533;$&#65533;H&#65533;C&#65533;?&#65533;&#1264;I'&#65533;&#65533;2J)&#65533;&#65533;&#65533;J+&#65533;&#65533;2&#65533;&#65533;N/&#65533;3L1&#65533;$&#65533;L3&#65533;~D3M5&#65533;d&#65533;M7&#1988;3N9&#31027;N;&#65533;&#65533;3O=&#65533;&#65533;O?&#1244;&#65533;A%&#65533;PCE4QEe&#65533;QG&#65533;4RI'&#65533;&#65533;RK/&#65533;4SM7&#65533;SO?5TQ)&#65533;&#65533;&#65533;&#65533;`"UUWe&#65533;UW_&#65533;5VYg&#65533;&#65533;V[o&#65533;5W]w&#65533;W_6Xa&#65533;%&#65533;Xc&#65533;E6&#65533;b !&#65533; O ,0 p b&#65533;  &#65533; &#65533;H&#65533;&#65533;&#65533;&#65533;*\&#560;&#65533;&#199;#J,r&#65533;&#65533;&#65533;)
|&#177;&#65533;&#463; C&#65533;I&#65533;&#65533;&#339;(Sf\&#626;&#65533;&#727;0c&#668;I&#65533;&#65533;&#859;8s&#65533;&#65533;&#65533;&#65533;&#65533;&#991;@E&#65533;Z0&#65533;&#1123;H&#65533;*]&#692;&#65533;&#1255;P&#65533;J&#65533;J&#65533;&#65533;&#1387;XIj$
&#65533;&#65533;E&#65533;&#65533;.&#602;&#65533;&#65533;X&#65533;&#618;]&#758;&#65533;&#1783;p&#65533;&#669;Kw&#65533;&#65533;7h&#65533;&#65533;&#65533;,&#496;!&#65533;&#65533;i,&#65533;&#200;+^&#824;&#65533;&#65533;&#464;&#65533;8a&#65533;&#65533;&#65533;0&#65533;&#65533;!&#65533;V&#65533;~?&#65533;L&#65533;&#65533;&#65533;&#1256;S&#65533;^]&#65533;&#662;3c&#65533;&#65533;!?&#65533;&#890;&#65533;&#65533;&#65533;&#65533;&#65533;~s&#65533;&#65533;&#65533;cc&#65533;&#65533;&#65533;&#65533;&#65533;bw6K&#65533;&#65533;&#65533;&#65533;&#1587;k&#65533;&#65533;&#65533;&#65533;&#65533;&#65533;&#65533;&#195;&#65533;x^1&#65533;t&#65533;&#1003;_&#1022;&#65533;&#65533;&#65533;&#65533;&#65533;FK]`&#65533;$&#65533;+&#65533;P&#65533;c&#65533;&#862;)QXn)aUD&#65533;%&#65533;&#65533;&#65533;6&#65533;&#65533;T&#65533;&#65533;u E&#65533;&#65533;'&#65533;eU&#65533;_f4t& W@&#65533;d&#65533;&#65533;=h&#65533;(&#65533;&#65533;"|
&#65533;w&#65533;w.^&#65533;x&#65533;&#65533;&&#65533;&#65533;a`VE&#1226;@)&#65533;D6&#65533;&#65533;k&#65533; r&#65533;'&#65533;e8P&#65533;O"&#65533;8S&#65533;Xf&#65533;&#65533;)&#65533;&#210;/&#65533;w&#65533;P&#65533;&#65533;^vB&#65533;v&#65533;b&#65533;V&#65533;&#65533;&#65533;@\&#65533;i&#65533;x&#65533;v&#65533;b&#65533;&#65533;&#65533; $p &#65533;N&#65533;&#65533;9A&#1307;&#65533;&#65533;)&#65533;v&#65533;F*&#39188;"6&#1625;~ZF@ &#65533;"&#65533; &#65533;&#801;*2&#65533;&#65533;&#65533;Z&#65533;&#65533;&#65533;&#65533;V&#65533;&#43760;&#65533;&#65533;&#65533;]&#65533;&#65533;&#65533;@&#65533;&#65533;v
&#65533;&#65533;&#65533;&#65533;&#1047;&#65533;&#65533;&#65533;y&#1386;u&#65533;&#65533;t&#65533;&#65533;&#65533;6&#65533;lI&#65533;&#65533;&#65533;&#65533;&#65533;&#65533;&#65533;xz&#65533;&#65533;&#65533;&#65533;gs"&#65533;&#65533;L5d&#65533;&#65533;&#65533;. &#65533;F&#1014;&#65533;&#65533;[FKAa~Rr&#65533;!&#65533;)&#65533;&#65533;&&#1069;&#65533;C(&#65533;&#65533;P&#65533;&#258;0&#65533;n &#65533;&#65533;&#65533;&#65533;Gl&#65533;&#65533;*&#65533;c&#65533;&#65533;2 @ &#65533;&#65533;[&#65533;O&#65533;&#65533;&#65533;Pdk&#65533;&#65533;&#65533;&#65533;&#65533;`$&#65533;&#65533;0&#508;&#65533;(&#65533;&#65533;'&#437;>&#65533;- &#65533;&#65533;1&#65533;&#65533;&#65533;&#65533;&#65533;&#65533;&#65533;&#65533;A&#65533;&#65533;&#65533;+2L!&#65533;&#65533;PG]2&#65533;&#65533;&#65533;\&#65533;&#65533;s&#1833;&#65533;?&#65533;&#65533;&#2010;:Jl&#65533;&#65533;&#65533;o&#65533;E&#65533;+&#65533;&#65533;l&#65533;&#65533;B_Z-7s
d&#65533;&#65533;v&#65533;\&#65533;&#65533;&#65533;&#65533;&#65533;&#65533;&#65533;5|5&#65533;&#65533;&#1736;'&#65533;&#65533;&#65533;&#65533;VM&#65533;&#65533;&#65533;&#65533;&#65533;&#1913;&#65533;&#65533;Y&#65533;I&#65533;&#65533;&#65533;r&#65533;&#65533;&#65533;&#65533;&#65533;N&#65533;&#65533;&#65533;&#249;&#65533;&#65533;&#764;'&#65533;M&#65533;ye&#65533;]f&#65533;&#65533;[W&#65533;7&#65533;&#65533;/%'&#65533;&#65533;
&#65533;)&#65533;&#65533;]D&#65533;&#65533;/1&#65533;7&#65533;~&#65533;r&#65533;&#65533;z>&#65533;&#65533;C&#65533;r&#65533;N&#65533;&#65533;7&#65533;i&#65533;+a&#65533;&#65533;&#65533;GL&#65533;&#65533;+&#65533;&#65533;&#65533;&#65533;s&#65533;&#65533;&#65533;0o&#65533;JM&#65533;C&#65533;s&#65533;&#65533;&#65533;U&#65533;&#65533;&#65533;&#65533;&#65533;&#65533;&#65533;&#65533;Q8CS&&#65533;>&#65533;)&#65533;QoHd&#65533;G&#65533;&#704;&#65533;&#65533;&#65533;%<&#65533;Y&#65533;&#65533;u&#65533;&#65533;&#65533;g-^&#65533;Lk&#65533;&#46114;>R&#65533;&#65533;&#65533;h&#65533;&#65533;Z&#65533;4&#65533;&#65533;&#65533;*Z&#65533;9;&#65533;&#65533;&#65533;&#52959;&#65533;&#65533;6&#65533;` &#65533;$&#65533;&#65533;|@&#65533;&#65533;&#65533;&#65533;&#65533;H|&#65533;9x>^mh &#65533;@&#65533;&#65533;&#227;&#65533;&#65533;&#1657;&#65533;X&#65533;&#65533;&#65533;+&#65533;`&#65533;y&#65533;(&#65533;(i&#65533;&#65533;&#1232;5A&#65533;\&#65533;3"&#65533;*v&#65533;&#23181;&#65533;&#65533;&#65533;C&#65533;&#65533;&#65533;>&#65533;&#65533;&#65533;&#65533;Cc&#1496;&}Eqk&#65533;uzX1h&#65533;&#65533;ca&#65533;&#65533;H&#65533;J&#65533;E#&#65533;{\ 	&#65533;&#65533;&#65533;&#65533;&#65533;y&#65533;b&#65533;HG/m &#65533;&#65533;&#65533;@&#65533;7K&#65533;&#65533;Q&#65533;&#1061;\&#65533;<5rr36&#65533;&#65533;&#65533;j&#65533;I&#65533;j:&#65533;y&#65533;&#65533;@&#65533;l&#65533;0\&#65533;&#65533;2&#65533;I&#65533;&#65533;&#65533;&#65533;&#65533;&#65533;&#65533;&#65533;z&#65533;&#65533;(&#65533;&#65533;&#65533;}&#65533;g&#65533;&#65533;&#846;&#65533;Y4|&#65533;~&#65533;A)&#65533;&#65533;@f&#65533;&#65533;t&#65533;_&#65533;G/&#65533;&#65533;n&#65533;&#65533;"&#65533;&#65533;&#65533;&#65533;3&#65533;A!&#65533;&#65533;&#65533;z&#65533;SJ&#65533;L&#65533;+&#65533;&#65533;&#65533;}&#65533;g6&#65533;&#65533;X&#65533;TG&#65533;s2Q&#65533;F]&#65533;&#1053;&#65533; a&#65533;&#65533;7&#65533;&#1062;9&#65533;wm&#65533;x
&#65533;&#65533;&#65533;&#1295;&#65533;&#65533;&#65533;R``d<&#65533;&#1055;h&#65533;4&#65533;&#65533;D&;_J&#65533;0&#404;4*&#65533;'&#65533;&#65533;&#577;&#65533;FZ&#65533;[&#65533;&#65533;:Q{f&#65533;&#65533;X&#874;%&#65533;&#65533;&#65533;t_vL &#1350;)&#65533;&#65533;&#65533; &#65533;&#65533;"&#30900;&#65533;&#1462;&#65533;&#65533;!&#65533;|&#65533;mL&#65533;R&#65533;&#65533;!&#861;[&#65533;&#65533;&#65533;&#65533;%&#65533;^k&#65533;b@Q]&#65533;&#65533;&#65533;d&#65533;I_&#65533;W&#65533;&#65533;Kt(P&#65533;L&#65533;&#65533;&#65533;GB&#65533;	c7&#65533;V&#65533;2@]&#65533;Q&#65533;_4&#65533;=&#65533;&#65533;2-~%gW&#65533;X&#65533;&#65533;&#65533;&#65533;tt&&#65533;&#65533;&#65533;fv>We&#65533;n&#65533;&#65533;&#65533;d&#65533;	&#65533;hL&#65533;&#65533;&#65533;n&#65533;%yU&#65533;p5G\&#65533;:&#1509;r&#65533;&#65533;G&#65533;&#65533;&#65533;ZWV&#65533;y+Q,N&#65533;
&#65533;&#65533;^G&#65533;&#65533;9^&#65533;&#65533;&#65533;e&#65533;vk&#65533;&#65533;&#1533;&#65533;Cx[[&#65533;&#1744;&#65533;&#65533;&#65533;&#65533;&#65533;&#65533;&#1925;&#65533;w&#65533;$&#65533;D&#65533;&#65533;&#65533;j&#65533;&#65533;&#65533;L.&#65533;&#65533;&#65533;W&#65533;%=I&#65533;D&#65533;&#65533;&#65533;^&#65533;&#65533;V&#65533;T&#65533;&#65533;6xr	&#65533;&#65533;&#65533;&#65533;P&#65533;9&#65533;&#65533;&#65533;&#65533;&#65533;N&#65533;&#65533;&#65533;n&#65533;&#65533;&#65533;a&(&#65533;&#233;R&#65533;_F&#65533;c&#65533;t'I&#65533;&#65533;&#65533;&#65533;
&#65533;"9V&#65533;&#65533;W&#65533;&#65533;&#65533;&#65533;&#286;&#65533;&#65533;B&#65533;&#65533;r&#18056;&#65533;b&#65533;&#65533;m&#65533;&#65533;*{&#65533;&#65533;:&#65533;%&#65533;&#65533;d&#65533;&#1039;F&#65533;&#65533;&#65533;R&#65533;&#65533;S&#65533;&#1138;&#65533;&#65533;&#65533;e6&#65533;&#65533;&#65533;-&#65533;b&#1924;&#65533;&#65533;	dKe&#2034;&#65533;A&#65533;&#65533;&#65533;&#65533;H`&#1213;&#65533;&#65533;&#65533;Sp&#850;#`&#10528;&#65533;{aw&#65533;&#65533;&#65533;>;/H&#65533;0&#65533;&#65533;b&#65533;&#65533;/&#65533;&#65533;&#384;&#65533;&#65533;i`&#65533;&#65533;Y&#65533;&#65533;I&#65533;:&#1008;&#65533;5O&#65533;&#65533;i;&#65533;&#65533;&#65533;&#65533;'-G&#941;&#41081;&#65533;)FO&#1881;7&#65533;Y&#65533;A&#65533;&#65533;XX&#65533;&#65533;&#65533;yh&#65533;Jd&#65533;@]&#65533;&#65533;&#65533;&#65533;&#65533;N&#65533;&#65533;i&#65533;&#65533;&#473;&#65533; &#340;leS&#65533;&#65533;NhJn@k&#65533;b&#65533;&#65533;&#65533;&#65533;&#65533;&#65533;&#65533;&#65533;)8J[&#65533;&#65533;d&#65533;	&#52784;&#65533;&#65533;0^&#65533;&#65533;&#65533; &#65533;<&#65533;&#65533;&#65533;&#1458;N&#65533;&#65533;32&#65533;v&#65533;& &#65533;5S&#65533;m&#1817;Y\Y&#65533;v&#65533;&#65533;"&#65533;&#65533;u&#65533;&#65533;&#17226;&#65533;nu)&#65533;&#65533;&#65533;&#65533;kB&#65533;,&#65533;X&#65533;+&#65533;&#65533;	~c&#65533;&#1965;sd&#65533;]5H&#198;&#65533;@OS&#65533;Zrf~&#65533;&#1642;&#65533;&#65533;u) &#65533;&#65533;&#65533;&#65533;=2&#65533;/(J&#65533;&#65533;"&#65533;.&#65533;&#65533;m&#65533;'&#65533;;&#65533;`&#65533;m_&#65533;O&#65533;&#65533;{'3l&#65533;&#65533;&#65533;&#65533;&#65533;&#65533;&#65533;&#65533;&#65533;&#65533;&#65533;&#65533;&#65533;&#65533;i&#493;&#65533;3"&#601;&#65533;&#65533;!Xd&#65533;$&#65533;&#65533;&#65533;$&#65533;&#65533;&#1368;&#65533;'&#65533;&#65533;&#65533;&#65533;&#65533;n&#65533;&#65533;&#65533;&#65533;&#826;&#65533;&#65533;@&#65533;Z&#65533;Q6&#65533;o&#65533;&#65533;&#65533;.&#65533;&#65533;&#58548;K&#65533;t&#65533;&#65533;W&#65533;&#65533;J5&#65533;&#65533;9j)&#65533;&#65533;\&#65533;&#65533;9&#65533;k&#65533;ye!&#65533;&#65533;R&#1259;&#65533;&#65533;^&#65533;&#65533;&#65533;&#1171;&#65533;5.&#65533;;V&#65533;<&#65533;&#65533;A&#65533;w&#65533;&#65533;&#65533;&#65533;#C&#65533;*&#65533;&#65533;&#65533;&#65533;8g&#65533;\&#65533;&#65533;`k&#65533;%2&#65533;&#65533;f&#65533;%&#65533;&#65533;I#&#65533;~&#65533;&#65533;"tAg_&#65533;;&#65533;~&#65533;&#194;N&#65533;(&#65533;4U&#65533;&#65533;b &#65533;%&#65533;u&#65533;g!&#65533;{&#65533;&#65533;~'4&#65533;&#65533;D&#65533;Wm&#65533;Gz&#661;ZE&#65533;&#65533;&#65533;qm&#65533;\(y&#65533;uL&#65533;&#65533;d@2-&#65533;&#65533;x&#65533;y&#65533;&#65533;w$48&#65533;G$&#65533;7(&#65533;&#65533;@[&#65533;+xc|i&#65533;W*&#65533;u&#65533;q&#65533;W&#65533;&#65533;u&#65533;&#65533;$*8?&#65533;I&#65533;#&#65533;&#65533;&&#65533;O&#65533;&#65533;&#65533;Dms&#65533;&#65533;&#65533;Zwz&#65533;&#65533;Y&#65533;&#65533;zAHw&#65533;FX&#65533;&#65533;wK&#65533;&#65533;7g$&#65533;mC&#65533;KX&#65533;X&#65533;&#65533;x&#65533;&#65533;W&#65533;5Lgs9&#65533;J+B!fhyh&#65533;&#65533;v&#65533;H~&#65533;&#65533;S&#65533;xe&#65533;V&#65533;|&#65533;w H&#65533;rX,&#65533;&#65533;&#65533;4&#65533;Gc&#65533;&#65533;qw&#65533;&#65533;&#65533;&#65533;1&#65533;&#65533;5x&#65533;\&#65533;S:8&#65533;&#65533;!&#65533; &#65533;VX&#65533;&#65533;&#65533;&#65533;$&#65533;j1v&#65533;&#65533;j(&#65533;P&#1158;&#65533;&#65533;:&#65533;5Gu&#65533;k&#65533;h&#65533;&#65533;}&#65533;6MW&#851;N&#65533;&#393;&#65533;&#65533;H}&#65533;&#1547;?tX&#65533;&#65533;&#65533;&#65533;X&#65533;&#65533;&#65533;&#65533;-	&#65533;NL 0@&#65533;&#65533;u
W{Ix&#65533;&#65533;&#65533;&#65533;}w}q&#269;1s2&#65533;5e&#65533;&#65533;&#65533;&#65533;TV&#65533;&#65533;&#65533;&#65533;@&#65533;p&#65533;&#65533;Sb&#65533;&#65533;&#1015;G&#65533;&#65533;@&#65533;&#65533;2&#65533;d&#65533;&#65533;8M,&#65533;^&#65533;@&#65533;!f&#65533;&#1543;d&#65533;p&#65533;&#65533;&#65533;&#65533;kmF$&#65533;8}igNhnB&#65533;&#65533;|$&#65533;&#65533;O&#65533;&#65533;hbj&#65533; &#65533;&#65533;`&#65533;&#65533;7Y&#65533;C&#65533;&#65533;&#65533;&#65533;&#65533;&#65533;q&#65533;I&#65533;h&#65533;^&#65533;I&#65533;&#65533;&#65533;=5&#65533;~&#65533;&#65533;&#65533;&#65533;&#65533;&#65533;Aa&#65533;U&#65533;i&#65533;(O[E!&&#65533;BRJ&#65533;&#65533;&#65533;u;)P&#65533;(L6&#65533; &#65533;&#65533;W&#65533;/>t39&#65533;&#65533;&#65533;{&#65533;&#65533;&#65533;&#65533;AL&#65533;u&#65533;&#65533;k&#65533;+pIlrYDgI#v)m9&#65533;)&#65533;&#65533;&#65533;&#65533;Dd&#65533;e&#65533;T&#65533;&#65533;~"&#65533;b&#65533;&#65533;d3&#65533;v&#65533;&#65533; &#65533;yB&#65533;$
i&#65533;&#65533;-RF&#65533;qdR&#65533;&#65533;&#65533;%%&#65533;M&#65533;&#65533;M&#65533;&#65533;$&#65533;&#65533;&#65533;&#65533;&#1627;y&#65533;&#65533;4=&#65533;&#65533;%&#65533;&ng&#65533;!&#65533;a&#65533;&#65533;&#65533;&#65533;Y &#65533;y&#65533;C&#65533;
&#206;WB&#65533;&#65533;hU^d*&#65533;&#65533;&#65533;A&#65533;&#65533;&#65533;&#65533;qM&#65533;&#65533;9&#65533;&#65533;V&#65533;h&#65533;&#65533;D`g&#65533;&#1116;&#65533;&#65533;&#65533;&#65533;}i&#65533;&#65533;&#65533;z&#65533;%!&#65533;&#65533;5&#65533;&#1616;G&#65533;&#65533;&#65533;&#65533;&#65533;&#65533;j&#65533;O&#65533;@8&#65533;&#65533;&#65533;\&#65533;&#65533;|&#65533;#!&#65533;&#65533;&#65533;&#65533;&#1631;~Y:&#65533;W&#65533;&1&#65533;&#65533;&#65533;&#65533;iy	Q&#65533;&#65533;4&#65533; &#65533;&#65533;&#65533;1a<&#65533;&#65533;D&#65533;&#65533;g&#65533;j8J&#65533;&#65533;&#65533;&#1121;z9&#65533;d&#65533;=)&#65533;h%&#65533; &#65533;)&#65533;&#65533;C&#65533;&#65533;&#65533;	&#65533;1Zl&#65533;&#38174;&#65533;&#65533;&#65533;&#65533;&#65533;Am
&#65533;&#65533;<&#65533;p&#65533;E&#65533;*!H:$&#48548;L&#65533;P	&#65533;&#65533;&#65533;?&#65533;>Aj&#65533;&#65533;&#65533;X&#1702;&#65533;&#65533;&#65533;F&#65533;&#65533;4&#65533;&#65533;&#65533;&#65533;!&#65533;B&#65533;&#65533;&#65533;&#65533;I&#65533;j
&#65533;lj&#65533;.&#65533;+p&#65533;%&#65533;&#65533;s&#65533;<&#65533;y~?&#65533; &#65533;&#65533;B&#65533;tx6{&#1703;&#65533;&#65533;1&#1058;/:&#65533;(BG&#65533;,XC`&#65533;<&#65533;=&#65533;&#65533;G]&#65533;&#65533;-'P*&#65533;&#65533;&#65533;_)&#65533;)*&#65533;&&#1638;&#65533;0&#65533;z"&#65533;&#65533;&#65533;&#65533;&#65533;{6&#65533;`&#65533;&#65533;&#65533;&#65533;&#65533;&#65533;&#618;U&#65533;p&&#1634;&#65533;&#65533;&#65533;&#65533;&#65533; &#65533;(&#65533;:&#576;,Hn&#65533;D&#65533;&#65533;f~&#65533;&#65533;D&#65533;&#65533;jS&#65533;G&#65533;&#65533;&#65533;c&#65533;&#65533;O&#858; &#65533;&#65533;?&#65533;&#65533;&#1528;&#65533;&#65533;z&#65533;&#65533;&#65533;`i&#65533;n&#65533;&#65533;?&#65533;<&#65533;7&#65533;|&#65533;&#65533;&#65533;>&#65533;&#684;E:O&#65533; *AKFql&#65533;&#65533;5!Z&&#951;&#65533;&#65533;L&#65533;&#65533;&#65533;&#65533;5&#65533;&#65533;&#65533;&#65533;&#65533;B&#65533;&#65533;&&#65533;'&#65533;xrZ/A&#65533;&#65533;A&#65533;e&#65533;&#65533;&#37355;&#65533;Z&#65533;1;r&#65533;J&#65533;&#65533;&#65533;&#65533;&#65533;&#65533;\&#65533; T&#65533;&#65533; p&#1178;&#65533;Y&#65533;&#65533;&#65533;r&#65533;2U5&#1530;F&#65533;&#65533;&#65533;Q8&#65533;&#65533;M@&#65533;&#65533;v&#65533;&#65533;&#65533;&#65533;$[&#65533;&#65533;Tm&#65533;y&#65533;GR!Gv[&#65533;06&#65533;,KvM&#65533;'&#65533;&#65533;
&+&#65533;D&#65533;W&#65533;8:&#65533;&#65533;&#65533;yg[]U&#65533;&#65533;H&#65533;&#65533;`&#65533;&#65533;&#1290;&#65533;Y&#65533;([w&#65533;&#65533;&#65533;V&#65533;&#65533;&#65533;&#65533;&#65533;&#65533;o&#65533;&#65533;&#65533;&#65533;6h;&#65533;&#65533;1]o9&#65533;?&#65533;yiB&#65533;&#65533;&#65533;&#605; &#65533;h&#65533;&#65533;&#65533;&#65533;&#65533; p&#65533; &#65533;&#65533;&#410;&#65533;&#65533;n&#1416;&#65533;h`&#65533;s&#65533;Mq&#65533;n&#65533;5Z&#65533;&#65533;*&#65533;&#65533;&#65533;o&#65533;
&#65533;`-&#65533;&#65533;$)2&#65533;&#743;K&#65533;l&#65533;&#65533;&#65533;&&#65533;7,0&#65533;I&#65533;&#65533;&#65533;&#571;6&#65533;&#65533;[^J&#65533;&#1709;&#1080;&#65533;&#65533;&#65533;&#1788;&#65533;&#65533;4&#1686;&#65533;h{&#65533;&#65533;&#65533;&#65533;&#65533;&#65533;&#65533;&#65533;+(er&#65533;0a&#65533;"&#65533;&#65533;v0#&#65533;&#65533;&#65533;&#65533;-D7&#65533;&#1790;&#65533;[&#65533;&#65533;56&#65533;m+&#65533;&#65533;z.(&#65533;&#65533;&#65533;k<&#65533;u\&#65533;&#65533;0&#65533;q&#65533;&#2010;&#65533;&#65533;&#65533;&#65533;&#65533;F@<D8sQt&#65533;&#65533;&#65533;&#65533;&#65533;YH&#65533;B(&#65533;#i{&#65533;U&#65533;&#65533;
#&#1087;:&#65533;&#65533;&#65533;&#65533;)V*k&#65533;&#65533;D&#65533;Pg&#65533;$&#65533;/&#65533;&#65533;[&#65533;&#65533;&#65533;3lXV&#65533;&#65533;&#65533;l&#65533;&#1784;&#65533;&#65533;&#65533;T&#65533;Cx&#65533;	rZ&#65533;N&#65533;8&#65533;HJeQ&#65533;&#1195;&#65533;E&#65533;&#65533;)\&#65533;+&#65533;&#65533;&#65533;:A+ :&#65533;A&#65533;`+&#65533;h9&#65533;&#65533;&#65533;W$&#65533;&#65533;&#65533;Z&#65533;:&#65533;M&#65533;1&#65533;\t,:&#65533;_&#65533;<&#65533;&#65533;&#65533;&#65533;&#65533;&#65533;$&#65533;M&#65533;q&#65533;&#65533;&#65533;:&#65533;&#65533;I&#65533;&#208;&#65533;F/8*i&#65533;"Y &#65533;r0&#1478;&#65533;&#37257;&#65533;&#65533;-&#65533;&#65533;X`.&#65533;aB|l&#65533;&#65533;S&#65533;&#65533;a&#65533;&#65533;|&#1539;&#65533;&#65533;<&#65533;X&#65533;&#65533;5?&#65533;&#65533;C&#65533;&#65533;-&#65533;&#65533;&#65533;&#65533;&#65533;&#65533;&#65533;&#65533;s&#65533;&#65533;&#65533;'W3h&#65533;&#65533;&#65533;`&#505;FH"a&#65533;&#65533;&#65533;O&#65533;7&#65533;&#674;<&#65533;Y&#65533;)Yl2I&#65533;&#65533;-s8&#65533;&#65533;&#65533;&#65533;Y&#65533;&#65533;#&#65533;Z&#65533;&#65533;&#65533;&#65533;&#65533;L&#65533;G&#65533;
&#65533;s3&#65533;&#65533;&#65533;&#65533;&#65533;&#65533;5&#65533;&#65533;&#846;l9h$&#65533;@&#840;sZ&#65533;&#65533;0CtP0&#65533;&#65533;&#65533;&#65533;&#65533;0&#700;Z&#65533;&#65533;k#&#65533;&#65533;&#65533;"&#65533;
j 
cxF)H&#65533;&#65533;DI&#65533;&#65533;t7:&#65533;&#65533;&#65533;"&#65533;P
:&#65533;+5&#65533;t&#65533;&#65533;&#750;&#65533;)&#65533;bZ &#65533;&#65533;5&#65533;.&#1236;)f&#65533;&#65533;&#846;&#65533;&#65533;y&#65533;&#65533;e-*&#65533;&#65533;&#65533;&#65533;&#2028;&#65533;;&#65533; C&#65533;@&#65533;&#65533;&#65533;&#65533;&#65533;d&#1209;&#65533;}L~&#65533;9&#65533;A-&#65533;A&#65533;&#65533;b&#65533;&#65533;J&#65533;&#1412;&#65533;L&#65533;&#65533;-=!	O&#65533;&#65533;&#65533;!&#65533;&#65533;&#65533;&#65533;j&#65533;&#65533;&#65533;G!&#65533;H &#65533;&#65533;0Z$4&#65533;&#65533;~&#65533;&#65533;&#65533;?&#65533;&#65533;&#1419;&#65533;=7&#65533;um&#65533;&#65533;&#65533;&#65533;&#65533;}&#1896;&#65533;&#65533;6&#65533;yJ&#65533;<&#65533;(q4&#65533;&#65533;&#65533;&#65533;&#65533;&#65533;&#65533;k&#65533;&#65533;X&#65533;Q!]&#65533;&#65533;&#65533;&#65533;w&#65533;&#65533;a&#65533;O&#65533;	T&#65533;+(o&#65533;&#65533; &#65533;V:(&#65533; &#65533;w&#65533;\&#65533;Q!&#65533;&#65533;a&#1745;&#65533; d&#65533;h"&#65533;&#1914;&#65533;&#799;*&#65533;&#65533;&#65533;s$*3A&#65533;&#65533;&#65533;w&#65533;&#65533;k&#65533;T&#65533;&#65533;&#65533;&#65533;&#65533;y B-&#65533;&#65533;h&#65533;&#1744;p&#65533;&#65533;&#752;&#65533;"\i&#65533;&#65533;&#65533;Y&#65533;Rbk&#65533;&&#65533;=&#65533;y	
&#65533;Ke&#65533;&#65533;&#611;&#65533;&#65533;@&#65533;&#65533;&#65533;|&#65533;(&#65533;&#1405;L&#65533;V&#65533;&#65533;&#65533;&#65533;&#65533;&#65533;&#65533;&#65533;&#1623; &#65533;&#65533;\&#912;&#65533;P&#65533;&#65533;s5'&#65533;&#65533;&#65533;Q&#65533;~W&#65533;&#65533;h #L!&#65533;i	&#65533;&#65533;&#65533;&#65533;&#65533;b&#65533;1&#65533;X&#65533;&#756;&#65533;&#65533; &#65533;&#65533;&#65533;pa&#65533;&#65533;2&#65533; PiLQ-N4&#65533;&#65533;&#65533;&#1677;&#65533;&#65533;N.4&#65533;&#65533;^&#65533;&#65533;Q. &#65533;V&#65533;&#65533;<&#65533;&#65533;:\|&#1912;&#65533;d&#65533;&#65533;&#65533;\&#65533;0&#65533;&#584;i!&#65533;&#65533;&#65533;&#65533;8&#65533;&#65533;}&#1791;&#65533;p&#65533;E&#65533;&#65533;^&#65533;u&#65533;&#65533;!&#65533;R&#65533;&#166;G&#65533;]&#65533;L&#65533;U&#65533;X&#65533;&#65533;&#65533;&#65533;&#65533;&#65533;^&#65533;&#65533;&#65533;r&#65533;&#65533;&#65533;.&#65533;&#65533;R&#65533;&#65533;v&#65533;Y!&#65533;&#65533;!&#65533; 	&#65533;&#65533;c&#65533;Y &#65533;&#65533;lMx&#65533;?&#918;&#65533;&#65533;-&#65533;&#65533;&#65533;}&#65533;W&#65533;B&#65533;&#65533;&#65533;&#65533;&#65533;&#65533;&#1945;T&#65533;&#65533;.&#65533;x&#65533;@&#65533;&#65533;&#65533;^oV&#65533;&#65533;&#65533;J&#65533;e&#65533;&#65533;N&#65533;~&#65533;#&#65533;&#65533;v&#65533;&#65533;[4&#65533;]&#65533;&#65533;N&#65533;N&#336;|&#65533;&#65533;&#65533;&#65533;&#65533;&#65533;&#65533;&#65533;&#65533;!&#65533;&#918;&#65533;&#65533;&#65533;&#65533;&#65533;)&#65533;B&#65533;>&#65533;SaF&#65533;&#65533;&#65533;(&#65533;
&#65533;&#65533;&#65533;&#65533;&#65533;N&#65533;&#65533;&#65533;&#65533;P&#65533;w&#65533;&#65533;&#65533;i
?&#65533;&#65533;&#65533;&#65533;&#65533;&#65533;	|&#65533;	_&#65533;&#65533;&#65533;&#65533;B&#65533;%&#65533;&#65533;&#65533;Jgo&#65533;!&#65533;&#65533;Pa&#65533;&#65533;&#65533;&#65533;&#65533;0
K&#65533;O&#570;*&#65533;&#65533;b&#973;*&#65533;&#65533;&#65533;&#65533;&#65533;VawN&#65533;@&#65533;B&#65533;&#65533;&#65533;&#65533;	&#65533;&#65533;&#65533;&#65533;&#65533;xi&#701;&#65533;R?&#65533;&#65533;&#65533;>&#65533;;&#65533;&#65533;@&#65533;&#65533;&#65533;&#65533;&#65533;N&#65533;*#&#65533;g&#65533;&#65533;&#65533;&#65533;&#65533;&#65533;&#65533;&#65533;&#65533;O&#65533;&#65533;`&#65533;&#65533;H&#65533;&#65533;&#65533;&#65533;wO&#65533;5&#65533;
W&#65533;Y&#65533;p&#65533;
&#65533;&#65533;&#65533;_4&#65533;t?&#65533;&#65533;&#65533;&#65533;&#65533;&#65533;&#65533;&#65533;L&#65533;
*H&#65533;&#65533;	&#65533;&#65533;&#65533;'<]&#65533;&#65533;&#65533;&#65533;&#65533;b&#65533;&#65533;&#65533;&#65533;&#65533;&#65533;O&#65533;0&#65533;&#65533;&#65533;&#65533;?&#65533;&#65533;&#65533;&#65533;&#65533;&#65533;2;&#65533;A&#65533;&#65533;&#65533;&#65533;&#65533;y&#65533;&#65533;&#65533;&#65533;&#65533;&#65533;&#65533;&#65533;%&#65533;$A:&#191;&#65533;&#65533;Y&#65533;&#65533;&#65533;&#65533;&#65533;&#65533;&#65533;&#1887;o&#65533;&#65533;&#65533;&#65533;_&#65533;&#65533;O&#65533;j&#65533;&#65533;i&#65533;&#65533;&#65533;&#65533;&#65533;&#65533;&#65533;&#65533;&#65533;&#65533;&#65533;&#65533;&#65533;&#65533;&#65533;&#65533;&#65533; &#65533;&#65533;&#65533;&#65533;_&#65533;&#65533;&#65533;0&#65533;&#65533;?&#65533;&#65533;&#65533;'&#65533;o&#65533;&#65533;pI&#65533;'&#65533;&#65533;&#65533;&#65533;&#65533;&#65533;s&#65533;K&#65533;&#65533;&#65533;&#65533;R&#65533;&#65533;n8&#65533;&#65533;&#65533;&#65533;o'&#65533;?&#65533;qD{a&#65533;&#65533;&#770;&#65533;&#654;&#65533;&#65533;&#65533;&#65533;&#65533;,&#65533;?&#65533;)Q/&#65533;&#65533;&#65533;&#65533;&#65533;&#65533;&#65533;cx)&#65533;&#65533;&#65533;&#65533;&#65533;~&#65533;&#65533;&#65533;&#65533;'#&#65533;&#65533;&#65533;&#65533;&#65533;x&#65533;&#65533;&#65533;&#65533;&#65533;&#65533;.&#65533;&#65533;&#65533;&#65533;&#65533;h&#65533;&#65533;&#65533;&#65533;&#65533;&#65533;&#65533;&#65533;&#65533;&#65533;/$&#65533;&#65533;E&#65533;&#65533;&#65533;_'&#65533;-&#65533;&#65533;&#65533;&#65533;v&#65533;y&#65533;&#65533;&#65533;&#65533;'&#65533;&#65533;&#65533;&#65533;	u&#65533;&#65533;&#65533;&#65533;&#65533;&#65533;b&#65533;&#65533;&#65533;&#65533;&#65533;&#65533;&#65533;&#65533;&#65533;&#65533;&#65533;r&#65533;&#65533;&#65533;&#65533;&#65533;&#65533;'&#65533;&#65533;&#65533;&#65533;&#65533;&#65533;&#65533;B&#65533;&#65533;&#65533;&#65533;&#65533;&#65533;&#65533;&#65533;&#65533;&#65533;_'&#65533;&#65533;&#65533;&#65533;&#65533;&#65533;&#65533;&#65533;&#65533;xR&#65533;A&#65533;&#65533;&#65533;&#65533;&#65533;&#65533;Y&#65533;~&#65533;~&#65533;~&#65533;~&#65533;&#65533;&#65533;&#65533;&#65533;&#65533;&#65533;&#65533;&#65533;&#65533;&#65533;&#65533;&#65533;&#65533;&#65533;\ 1&#65533;&#65533;@&#65533;&#65533;&#65533;P&#65533;B&#65533;>tQ"B&#65533;-R,&#65533;D&#65533;F&#65533;&#65533;&#65533;R&#65533;H&#65533;#CzD&#65533;&#65533;"&#405;Y&#65533;t	Sf&#791;3i&#1468;&#65533;&#65533;f&#925;<{&#65533;&#65533;	&#65533;&#65533;P&#65533;A&#65533;=&#65533;t&#65533;R&#65533;K{&#65533;L&#40233;T&#65533;S&#65533;^&#346;U&#65533;V&#65533;]&#65533;z&#65533;4&#65533;X&#65533;P=&#65533;&#65533;J6&#65533;Z&#65533;l&#1786;}7&#65533;&#1849;t&#65533;&#1725;&#65533;&#65533;&#65533;&#1651;h&#65533;&#65533;&#65533;&#65533;o`&#130;lxk &#397;?&#65533;&#65533;G&#65533;d&#661;#&#65533;&#65533;lYsf&#923;=&#65533;Z&#65533;h&#65533;&#65533;F&#65533;&#65533;&#65533;&#65533;&#927;&#65533;[&#65533;v=Z&#65533;&#65533;&#1584;i&#1526;&#65533;;&#65533;&#65533;&#1916;{&#65533;&#65533;&#65533;&#65533;&#65533;&#65533;&#267;7&#65533;vi&#65533;&#65533;&#65533;;&#65533;&#65533;\z&#65533;&#65533;&#1389;_&#478;&#65533;&#65533;FD&#1877;g^<&#65533;&#65533;&#65533;&#863;G&#65533;^&#65533;z&#65533;&#65533;&#1787;_&#65533;|&#65533;&#65533;&#65533;&#65533;&#479;_&#65533;~&#65533;&#65533;&#65533;&#65533;0@$&#65533;@D0Ad&#65533;A&#65533;0B	'&#65533;&#65533;B/&#65533;0C7&#65533;C?1DG$&#65533;D&#65533;C1EWd&#65533;E_&#65533;1Fg&#65533;&#65533;Fo&#65533;1Gw&#65533;G2H!&#65533;$&#65533;H#&#65533;D2I%&#65533;d&#65533;I'&#65533;&#65533;2J)&#65533;&#65533;&#65533;J+&#65533;&#65533;2K-C&#65533;K_&#65533;3L1&#65533;$&#65533;&#65533;1&#65533;43M4&#65533;T&#65533;M7&#65533;|3N8&#22291;&#65533;:&#65533;&#65533;&#65533;<&#65533;&#1811;&#65533;>&#65533;&#65533;&#996;@&#65533;PCE&#65533;PEe&#65533;&#65533;E&#65533;4RI'&#65533;&#65533;RK/&#65533;&#65533;QM&#65533;&#1806;&#65533;=>5TQGU&#65533;TSOE&#65533;TUSeuUW[&#65533;&#65533;UYc&#65533;&#65533;V[k&#65533;&#65533;\u&#1877;&#65533;^}&#65533;&#65533;`&#65533;&#65533;Xb&#65533;=6Yd&#65533;UV&#65533;N7&#65533;$Zi&#65533;&#65533;&#65533;g&#65533;&#65533;V&#65533;k&#65533;&#65533;v[n&#65533;&#65533;&#65533;[m;\r&#65533;w;t&#65533;en&#65533;h&#65533;-^q&#65533;&#65533;&#65533;^n&#65533;&#65533;&#65533;n&#65533;]W&#65533;j&#65533;5W]w5
 !&#65533; P ,0 p b&#65533;  &#65533; &#65533;H&#65533;&#65533;&#65533;&#65533;*\&#560;&#65533;&#199;#J,Bq&#65533;A(3j&#65533;&#561;&#65533;&#463; C&#65533;I&#65533;&#65533;&#595;(S&#65533;\&#626;&#65533;&#727;0c&#668;I&#65533;&#65533;&#859;&#65533;&#65533;\&#179;&#65533;&#970;?&#65533;jdg&#1026;8&#65533;*]&#692;&#65533;&#1255;P&#65533;J&#65533;J&#65533;j&#65533;#E&#65533;"B&#65533;&#65533;&#1120;V&#202;K&#65533;&#65533;&#1651;h&#1222;&#362;&#65533; 3&#65533;&#65533;&#65533;&#65533;&#1723;x&#65533;&#65533;&#65533;&#759;&#65533;&#1998;F]&#65533;&#65533;&#65533;&#65533;&#65533;&#65533;&#65533;UH&#1775;#K&#65533;L&#65533;&#65533;&#65533;&#65533;o&#65533;1&#8384;&#65533;-&#65533;&#65533; &#65533;&#488;b^&#890;&#65533;&#65533;&#1520;UjJ&#65533;m@p&#65533;&#65533;&#65533;&#65533;6/&#65533;M&#65533;&#65533;&#65533;&#65533;&#65533;&#65533;&#65533;&#65533;)&#65533;&#65533;&#65533;&#65533;!&#65533;&#65533;;1&#65533;&&#65533;&#957;&#65533;&#65533;&#65533;W&#65533;n&#65533;J&#65533;&#65533;&#926;	|&#65533;]&#65533;&#135;&#65533;-Tk&#65533;&#65533;&#65533;&#65533;&#65533;&#65533;u&#65533;&#65533;<	&#65533;'&#65533;6&#65533;$&#65533;&#65533;
&#65533;%DR&#65533;5&#65533;&#65533;&#65533;&#65533;&#65533;&#65533;QE&#837;&#65533;&#65533;
5]F&&#65533;&#65533; 
h@u&#65533;%&#65533; A&#65533;&#65533;&#65533;zI&#65533;E&#65533;&#65533;&#65533;
&#65533;&#65533;h&#65533;&#65533;hX&#65533;&#1097;&#65533;(&#65533;DN&#65533;U&#65533;4&#1704;&#65533;&#65533;&#65533;I b&#65533;`'\&#65533;<-X&#65533;Xf&#65533;&#65533;WI.	 &#65533;&#65533;a&#65533;&#65533;zPJcTV&#65533;W&#65533;l&#65533;&#65533;&#65533;p&#65533;)&#65533;t&#65533;i&#65533;x&#65533;)Qm5~&#65533;'&#65533;&#65533;&#65533;I&h:&#65533;&&#212;&#65533;&#30860;6&#65533;&#35024;F*&#39188;&#65533;&#65533;Yc&#65533;&#65533;&#65533;&#65533;&#65533;&#65533;&#65533;&#65533;&#65533;&#65533;E&#65533;&#65533;&#23144;&#65533;&#65533;&#65533;~^&#65533;&#39679;]&#65533;p&#65533;&#65533;PhhjEL&#1552;lLxT&#65533;&#65533;&#65533;K$&#65533;&#65533;z&#65533;jg&#65533;&#65533;&#65533;&#65533;6&#65533;&#65533;&#65533;&#65533;+&#65533;&#65533;&#65533;J&#65533;&#65533;&#65533;f&#65533;@&#65533;&#65533;&#65533;&#65533;~i&#65533;&#65533;&#65533;&#65533;Z+'h7&#1251;&#1718;&#65533;nw&#1806;7P&#65533;&#65533;&#65533;&#65533;&#65533;.&#65533;)&#65533;R0&#65533;~4&#65533;&#65533;&#65533;&#65533;&#65533;P&#65533;&#65533;&#65533;&#65533;\&#65533;&#65533;&&#65533;&#65533; &#65533;%|Y%q&#65533;K&#65533;&#65533;&#65533;&#408;&#65533;V&#65533;
&#65533;&#65533;0&#65533;3+b*TYKs&#65533;&#65533;&#65533;k>f&#204; bn&#65533;&#65533;&#65533;&#65533;n&;&#65533;o&#65533;>&#65533;hR&#65533;0m&#65533;r2&#65533;l&#65533;&#65533;
&#65533;<Z&#65533;<&#65533;:&#65533;4J&#65533;&#65533;&#65533;&#65533;U!&#65533;t&#65533;&#65533;&#65533;<r&#65533;6;bAX&#65533;&#1419;&#65533;@&#65533;ul&#65533;&#65533;N\&#65533;mwM^6&#65533;b&#65533;&#65533;Mv&#1020;1&#65533;&#65533;&#65533;&#65533;&#65533;&#65533;'%H&#1024;tL@&#65533;&#65533;l&#65533;-&#65533;&#65533;,&#65533;E&#65533;{&#65533;&#65533;w&#629;&#65533;4&#1862;&#65533;&#65533;6H&#65533; &#65533;&#65533;&#65533;E&#65533;&#65533;&#65533;zxt&#65533;&#65533;&#65533;Nknn &#65533;;&#65533;&#65533;g.8&#65533;D&#65533;&#65533;&#65533;a&#65533;&#65533;:&#65533;7&#65533;&#65533;&#65533;?&#65533;<{&#1562;&#65533;&#65533;&#65533;&#65533;&#65533;&#65533;&#65533;I &#65533;k&#65533;&#262;&#65533;&#65533;S&#65533;&#65533;&#65533;&#65533;&#65533;j&#1015;&#65533;uy&#1227;\&#65533;&#65533;g&#65533;{%d&#65533;&#65533;&#65533;&#65533;&#65533;_W &#65533;&#65533;&#65533; &#65533;&#65533;j<&#65533;&#65533;&#65533;X&#65533;&#65533;+~&#602;&#65533;&#65533;R&#65533;&#65533;&#65533;	&#65533;&#65533;&#65533;&#469;&#65533;&#65533;|4&#65533;&#65533;W5&#65533;&#65533;&#65533;(&#65533;X&#65533;t&#65533;&#65533;N&#65533;v&#65533;KW$5&#65533;&#65533;.+1aX&#65533;N&#65533;vd&#65533;[&#65533;?W&#65533;&#65533;c&#65533;S&#65533;q&#65533;	&#65533;K .h&#65533;&#65533;&#65533;6&#65533;;&#65533;&#65533;_&#65533;3&#65533;z&#65533;&#65533;&#65533;'nWG&#65533;&#65533;&#65533;$&#65533;%&#65533;&#65533;a&#1664;f))~JD7&#1313;i&#65533;&#65533;&#65533;2&#65533;&#65533;"1&#65533;[&&#65533;&#65533;t&#65533;B&#65533;&#65533;pI&#65533;F&#65533;&#65533;&#65533;8&#65533;&#65533;&#65533;A&#65533;r&#65533;H&#65533;&#65533;&#65533;/&#65533;Z\@&#65533;&#65533;FR&#65533;&#65533;&#65533;&#65533;&#65533;Hx&#65533;G\&#65533;J!N&#65533;&#65533;" IJ
&#65533;=&#65533;&#65533;
X&#65533;Au&#65533;&#65533;&#65533;&#65533;.U&#65533;&#65533;&#65533;&#65533;RN,&#65533;$&#65533;B&#65533;&#65533;V&#65533;&#65533;&#65533;+&#65533;k&#65533;&#65533;n}l&#1701;4&#65533;&#65533;Ky&#65533;&#65533;&#65533;9&#65533;nX&#65533;Eb&#65533;@qXf&&#65533;\^&#65533;&#65533;&#65533;L&#65533;&#65533;Vv&#65533;s&#65533;&#65533;&#65533;&#65533;4f&#65533;vPg&#65533;&#65533;&#65533;D&#65533;&#65533;&#65533;&#65533;Ku&#65533;3U&#49410;;&#65533;i&#65533;8&#947;&#65533;#-&#65533;&#65533; )&#65533;&#1173;&#65533;&#65533;&#65533;.&#65533;&#65533;&#469;&#65533;%&#65533;
>&#65533;C&#925;/&#65533;&#65533;|&#65533;&&#65533;&#65533;&#65533;u&#65533;@jX&#1681;7xl&#65533;3Z&#65533;v&#65533;&#65533;8u&#65533;&#65533;f0<&#65533;&#65533;q&#65533;2 &#65533;&#65533;2&#1604;&#65533;v&#65533;&#65533;%QWN&#65533;&#65533;&#1184;	&#65533;=;L&#65533;&#65533;r N&#65533;erP%"&#65533;&#65533;&#65533;>&#65533;zur&#65533;&#65533;l&#65533;9b&#65533;#|\	f&#65533;&#65533;&#65533;vr&#65533;&#65533;&#65533;&#65533;\&#65533;&#65533;h &#65533;a&#65533;&#65533;&#65533;H&#65533;&#65533;&#65533;&#65533;&#65533;&#65533;&#65533;-&#65533;F@&#65533;jk&#65533;&#65533;U&#65533;&#65533;&#65533;&#65533;*&#65533;Q&#65533;"g&#476;&#65533;&#65533;f&#65533;'&#65533;z&#65533;`&#65533;+ 8&#65533;A&#65533;)&#65533;q&#65533;&#65533;"&#65533;&#65533;&#65533;\&#1460;&#65533;&#65533;,&#65533;2Z&#65533;&#65533;@&#65533;Bc&#65533;AT@ &#65533;&#65533;&#65533;
&#65533;&#65533;&#65533;r&#65533;&#65533;&#65533;&#65533;&#65533;&#65533;&#65533;&#65533;&#65533;sV&#65533;&#65533;D&#65533;&#65533;^&#65533;&#65533;.9&#65533;P&#65533;&#65533;&#65533;r&#344;&#65533;&#65533;A`@&#65533;E9&#65533;,>&#65533;&#65533;&#1250;&#65533;&#65533;&#65533;>Of&#65533;	&#65533;w&#65533;&#65533;!&#65533;&#65533;
|Ic&#65533;&#735;261&#65533;&#65533;&#23488;L&#65533;8&#65533;&#65533; l&#65533;T&#65533;&#65533;&#20518;T&#65533;&#65533;&#65533;&#65533;^qUoT&#944;&#65533;7&#65533;&#65533;&#65533;&#65533;_&#65533; &#65533;&#65533;&#65533;57Q9&#65533;&#65533;&#65533;&#65533;&#289;&#65533;&#65533; &#65533;V&#65533;&#65533;gLc/`@&#65533;t9&#65533;&#65533;&#65533;%&#65533;o&#65533;jL&#65533;&#65533;G&#65533;7&#65533;1&#65533;&#65533;&#65533;&#65533;&&#65533;8=&#65533;&#65533;&#65533;	&#65533;&#65533;[&#65533;l'mR&#65533;SVe&#65533;PkD&#65533;&#65533;$A&#65533;&#1149;`&#519;&#65533;z&#65533;&#65533;&#65533;4h0hPf&#65533;&#65533;ny&#65533;&#65533;&#65533;&#65533;&#890;&#65533;&#65533;&#65533;&#65533;&#65533;&#58269;L&#65533;B:RQ3&#65533;aLPg;&#22590;%&#65533;X?&#65533;a&#65533;&#65533;dfL&#1779;8&#65533;&#65533;qi&#65533;a@A&#65533;N&#65533;#&#65533;E7&#65533;&#65533;&#65533;&#65533;QJ&#65533;6&#65533;6&#65533;F6=k|}&#65533;aOu&#65533;~R&#65533;&#65533;&#493;&#65533;&#65533;4&#65533;&#65533;c.&#65533;&#65533;&#1389;&#65533;&#65533;&#65533;:&#65533;N&#65533;&#65533;#&#65533;j&#65533;LM&#65533;j[&#65533;N&#65533;&#797;h^&#65533;&#65533;&#65533;S&#65533;]%I&#65533;a]&#65533;,&#65533;&#65533;qvb&#65533;x&#65533;&#65533;&#65533;&#65533;&#65533;&#65533;&#65533;&#65533;}&#65533;&#65533;E&#65533;&#65533;&#65533;&#65533;v.&#65533;-I_{^&#65533;3&#65533;&#65533;&#65533;&#65533;x&#65533;m&#65533;8&#65533;&#65533;&#65533;&#65533;Hr&#65533;&#65533;&#65533;{&#65533;40&#65533;&#433;&#65533;&#1688;&#65533;&#65533;F&#65533;]f\c&#65533;&#65533;&#65533;&#65533;a&#65533;&#65533;m&#65533; &#65533;&#65533;&#65533;&#65533;^&#65533;F'T&#65533;p&#65533;&#65533;&#65533;V&#65533;8&#65533;&#65533;&#65533;L&#65533;'9u&#65533;)^&#65533;,|Q-&#65533;&#65533;&#65533;%&#65533;&#65533;X&#65533;&#65533;&#65533;,&#65533;&#65533;,&#65533;?&#65533;&#65533;&#65533;&#65533;&I&#65533;&#65533;M[&#65533;&#65533;&#65533;'&#65533;, b0 &#65533;
&#65533;&#65533;8&#65533;&#65533;&#65533;&#65533;Q2&#65533;!&#65533;G&#65533;&#65533;&#65533;5&#65533;&#1103569;&#65533;&#65533;@^]&#65533;&#65533;'7&#65533;&#65533;~&#65533;w&#65533;&#65533;&#311;<&#12547;&#317;&#65533;>&#65533;vn&#65533;&#65533;?z&#65533;m&#65533;o&#65533;&#65533;&#65533;&#65533;n&#65533;&#65533;&#65533;9&#65533;{&#65533;&#65533;&#65533;>x&#65533;3Db&#65533;'j&#65533;!M>\&#65533;|&#1615;&#65533;_&#65533;t&#65533;K&#65533;a&#65533;>s&#65533;C&#65533;&#65533;&#65533;&#65533;&#65533;m&#65533;^&#65533;&#65533;&#967;x&#65533;k&#65533;R&#65533;&#65533;&#65533;:\&#65533;&#65533;&#65533;&#65533;>w&#65533;&#65533;&#65533;&#65533;Fy&#65533;&#65533;&#1246;&#65533;&#65533;&#65533;CL e&#65533;g&#65533;f?&#65533;&#65533;&#65533;&#65533;4&#65533;&#65533;&#65533;&#65533;&#65533;W&#65533;I&#65533;&#65533;>]=U
&#65533;&#65533;&#65533;&#65533;=&#65533;&#65533;&#65533;&#681;&#65533;&#65533;-=_&#65533; T&#65533;&#65533;&#65533;!f&#65533;e-&#65533;&#65533;vn&#65533;y5gs:d&#65533;&#65533;~+&#65533;U~&#65533;&#65533;A&#65533;2&#65533;&#65533;_m@&#65533;`[aI&#65533;D&#65533;#~&#65533;&#65533;oW3 A=&#65533;{&#65533;&#65533;&#65533;9&#65533;T&#65533;d&#65533;&#918;&#65533;&#65533;&#65533;{&#65533;&#65533;&#65533;U&#65533;8x&#65533; *v%&#65533;1J&#65533;5!&#65533;&#65533;+hI&#65533;N.&#65533;]&#65533;P&#65533;bi=H&#65533;eOhz&#65533;4~&#65533;&#65533;t	X&#1331;~#&#65533;dM&#65533;.&#65533;J&#65533;1&#65533;&#65533;(=4&#65533;=&#65533;st&#65533;'&#65533;&#65533;7&#65533;&#65533;W&#65533;#&#65533;e&#512;&#65533;`i&#65533;&#1189;}3 Im&#65533;nK&#65533; <&#65533;SX&#65533;&#65533;+&#65533;a&#65533;&#65533;&#65533;&#65533;$U&#65533;&#65533;Yz&#65533;&#65533;.&#65533;S&#65533;n(u&#65533;cb&#65533;7&#65533;&#65533;&#65533;*&#65533;EY&#65533;THa&#65533;&#65533;&K&#65533;	&#65533;;&#30922;&#65533;q&#65533;&#65533;H&#65533;&#65533;&#65533;l&#65533;&#65533;&#65533;#&#65533;&#65533;&#65533;&#65533;&#65533; t&#65533;Z&#65533;Ae&#65533;4AJW<r&#65533; &#65533;6<H&&#65533;G&#65533;&#65533;(&#65533;!&#65533;&#65533;&#65533;P&#65533;N&#65533;+&#65533;&#65533; &#65533;B\&#65533;Uhg_b&#65533;&#65533;a&#65533;n?&#65533;k&#65533;&#65533;&#65533;&#65533;&#65533;q&#833;&#65533;)&#523; &#65533;7k&#65533;3P}6A&#65533;&#65533;&#65533;,R&#65533;&#65533;S)&#65533;&#65533;L&#65533;C&#65533;P&#65533;&#65533;%&#65533;i'&#65533;&#65533;N&#65533;&#1142;;H&#335;&#65533;&#65533;JDp&#65533;%Pr!n&#65533;tEv &#65533;&#65533;&#65533;r&#1296;cd&#65533;v&#65533;{6pi=&#65533;&#65533;&#594;&#65533;&#65533;HR&#65533;&#65533;_&#65533;GHL&#65533;q+*&#65533;`&#65533;&#65533;lIt|7&#65533;&#65533;d6pbS&#65533;q&#65533;&#65533;Qu&#65533;&#65533;&#65533;'wq=ODC&#65533;&#65533;G$9)&#65533;&#65533;v&#65533;-&#65533;&#65533;&#65533;&#65533;t1&#65533;3!A&#65533;,PI&#65533;&#65533;t~$&#65533;n&#65533;&#65533;fR&#65533;A&#65533;uYVR)1&#65533;Z8'y&#65533;=&#65533;$&#65533;Hm	&#65533;&#65533;&#65533;&#1560;&#65533;9&#65533;q[oI&#65533;$&#65533;s9&#65533;&#65533;&#65533;&#65533;c&#65533;2&#65533;w-}Y&#65533;#&#1303;\b&#65533;&#65533;&#65533;O&#65533;Y&#1306;&#65533;&#65533;Zh&#65533;s&#65533;sJ&#65533;9&#65533;&#65533;g&#65533;&#65533;&#65533;e8&#65533;0L&#65533;&#65533;4v&#65533;&#65533;s6&#65533;o&#65533;4&#65533;&#65533;U&#65533;/&#65533;&#65533;&#65533;b&#65533;&#65533;&#65533;&#65533;&#65533;{fd&#65533;C9&#65533;w&#65533;'&#65533;&#65533;&#65533;&#65533;&#65533;2L&#65533;	^&#65533;&#65533;qN&#65533;b:&#1052;&#65533;&#65533;&#65533;&#65533;&#65533;&#65533;w0&#65533;!&#65533;&#30095;&#65533;&#65533;&#65533;c|B&#65533;a)1&#65533;H}.&#65533;&#65533;&#65533;&#65533;&#65533;&#65533;y3s)H&#65533;$&#65533;#&#65533;&&#65533;^Y&#65533;TR&#65533;&#65533;!&#65533;&#65533;i4n&#65533;9&#65533;ft&#65533;&#65533;&#65533;47
z&#65533;&#65533;rc&#65533;s(\P&#65533;9&#65533;&#65533;&#65533;fJ&#65533;&#65533;&#65533;&#65533;&#65533;&#65533;&#65533;&#65533;&#65533;&#65533;Ia &#65533;hB&#65533;A6&#65533;&#65533;&#65533;C0&#38494;)*&#65533;Z!;&#65533;&#65533;q&#2022;&#65533;2jN&#65533;&#65533;;H&#65533;}&#65533;&#65533;p&#65533;t&#65533;&#65533;1=
&#65533;?3m!&#65533;Zfee&#65533;&#65533;i&#65533;'
\9&#65533;&#65533;&#65533;&#65533;'&#1244;&#65533;U&#65533;&#65533;	&#65533;&#65533;~Gh&#65533;&#1409;y&#65533;&#65533;%&#65533;&#65533;&Z&#65533;&#65533;&#65533;>V&#65533;&#65533;*&#65533;j&#65533;s=&#1126;,Z&#65533;&#65533;&#65533;0&#65533;2rR&#65533;&#65533;&#65533;&#65533;#&#65533;&#65533;&&#65533;&#65533;&#65533;&#65533;&#65533;V&#65533;|G&#65533;&#65533;&#65533;\&#65533;&#65533;v0&#65533;&#65533;&#65533;y9e&#65533;&#65533;&#65533;&#65533;1&#65533;f_&#65533;Jsg&#65533;b&#65533;&#65533;&#65533;Ir&#65533;&#65533;b&#65533;s&#65533;2&#65533;&#65533;&#65533;&#65533;m6j(&#65533;&#65533;0 @&#65533;&#65533;&#65533;k&#65533;z&#65533;&#65533;&#65533;B&#65533;&#65533;&#65533;p'6Pj&#65533;&#65533;&#65533;&#65533;J`&#1066;,V&#65533;0&#65533;&#65533;&#65533;&#65533;Y8&#65533;[!=~&#65533;qZ*&#65533;s&#65533;&#65533;t	&#65533;&#65533;&#65533;X&#65533;&#65533;&#65533;^&#65533;&#65533;&#65533;:f4&#65533;&#65533;&#65533;:?rj9&#65533;Y8n&#65533;&#65533;'B(&#65533;&#596;&#65533;&#464;&#65533;[P&#65533;&#65533;{F&#65533;63&#65533;&#65533;u&#65533;&#65533;&#65533;:&#65533;&#65533;, ( &#65533;&#65533;Z;&#65533;)&#65533;(
Y&#65533;&#65533;&#65533;&#65533;)&#65533;&#65533;&#688;&#65533;3.&#1210;&#65533;&#65533;B/s&#65533;&#65533;&#65533;&#1562;&#65533;&#65533;*[!+#&#65533;&#65533;&#65533;&#65533;&#65533;*A&#65533;FJu17#&#65533;&#65533;l&#65533;&#65533;&#65533;&#1649;3;W&#65533;&#1481;&#65533;)Q&#65533;&#65533;&#65533;&#65533;&#65533;&#65533;a&#65533;&#65533;&#65533;&#65533;&#65533;	r&#435;/&#724;3j&#65533;w*W&#65533;$&#65533;&#65533;&#65533;6&#65533;+&#65533;9[=&#65533;&#65533;&#65533; &#65533;iE&#65533;&#65533;gm&#65533;&#65533; 	&#65533;&#65533;&#65533;&#65533;&#65533;~&#65533;&#65533;&#65533;&#65533;i&#65533; ;*&#65533;&#1957;l&#1772;&#65533;&#65533;&#1249;S9'&#65533;&#65533;)a&#65533;&#65533;&#65533;&#65533;8&#65533;&H)&#65533;6&#1480;&#65533;&#1268;%;?&#65533;&#65533;]9&#65533;&#65533;&#65533;zR&#65533;{&#65533;C+&#65533;o&#65533;?_&#24133;S&#65533;&#65533;&#65533;[&#65533;&#65533;&#65533;8p&#65533;&#65533;&#65533;"x&#65533;[&#65533;!&#65533;&#65533;`@&#65533;P &#32953;&#65533;&#65533;&#65533;&#1722;&#65533;&#65533;A{&#65533;d&#65533;&#65533;>&#65533;&#65533;&#65533;&#65533;&#65533;&#65533;&#65533;*PV&#65533;k~&#65533;*&#65533;&#65533;&#65533;&#65533;&#1466;&#65533;M&#65533;&#65533;&#65533;Z&#65533;8&#65533;&#65533;&#65533;&#65533;&#65533;3&#65533;^&#65533;&#65533;&#65533;&#65533;N&#760;9&#65533;;[&#65533;=&#65533;&#65533;7ab&#65533;*|&#65533;z &#65533;@&#1203;&#1003;3&#65533;&#65533;&#65533;K4@&#65533;Lx&#65533;&#65533;&#65533;&#65533;&#65533;&#65533;&#65533;Ok&#65533;&#65533;&#65533;4&#65533;&#65533;&#65533;&#65533;&#65533;B&#65533;&#65533;&#65533;&#65533;&#65533;&#65533;0aFy&#65533;&#65533;}Z&#65533;}/&#65533;&#65533;&#65533;+&#65533;&#31313;7p&#65533;&#65533;&#65533;&#65533;&#65533;,&#65533;Ic# v@	i&#65533;n&#65533;&#65533;&#65533;k)qs&#65533;c]&#65533;K1&#65533;&#65533;o&#65533;;| 7&#65533;#q&#65533;&#65533;&#65533;&#65533;&#65533;!&#277;&#65533;&#65533;]&#65533;&#65533;&#65533;<&#65533;&#158;&#65533;&#65533;&#65533;&#65533;[A&#236;&#65533;&#65533;W&#877495;&#65533;&#65533;&#65533;&#65533;|&#65533;Di35qp 
&#65533;&#65533;''!]&#65533;Q&#65533;&#65533;&#65533;~K&#65533; &#65533;&#65533;&#65533;]&#1802;J@@&#65533;&#689;$&#65533;&#65533;<&#65533;+&#65533;&#65533;&#636;	&#65533;y&#65533;&#65533;&#65533;J`Z&#65533;Ia`&#137;&#65533; 7"eNl&#65533;&#65533;#&#65533;YQU&#65533;(&#65533;&#65533;&#65533;J%I&#65533;&#65533;w@&#65533;&#65533;J&#65533;	&#65533;&#65533;&#65533;&#701;hf &#65533;&#1750;Ar&#65533;QT:>&#65533;<K&#65533;&#65533;Chx&#65533;&#65533;&#65533;G&#65533;&#65533;&#924;&#65533;&#65533;&#65533;-&#65533;&#65533;x`&#65533;&#65533;&#65533;&#650;Hv &#65533;&#65533;&#65533;&#65533;&#65533;&#65533;&#65533;&#65533;dE&#65533;&#65533;'<&#65533;]&#65533;&#65533;&#65533;r&#65533;0&#65533;&#65533;&#65533;&#1066;@&#65533;}v#&#65533;	&#65533;&#65533;&#65533;L&#65533;&#65533;&#65533;&#65533;<&#65533;&#65533;
&#65533;&#65533;4I?&#65533;X&#65533;I|&#65533;&#65533;z&#65533;r$&#65533;&#65533;n%R&#65533;m&#65533;m
&#65533;&#65533;&#65533;2&#65533;&#65533;&#663;&#65533;&#65533;&#65533;[&#65533;&#65533;k&&#65533;&#65533;&#65533;&#65533;&#65533;&&#65533;&#65533;6&#1027;&#65533;'3&#65533;&#65533;B&#65533;&#65533;}&#65533;8&#65533;3&#65533;&#65533;	,+%&#65533;	n&#65533;/&#65533;rAK*&#65533;*t,E&#65533;XM=^&#65533;/}&#65533;o&#65533;&#65533;&#65533;&#65533;i&#65533;&#65533;&#65533;,&#1112;I.VP^&#65533;u&#65533;Z1&#65533;Rg]-&#65533;&#65533;Wiq&#65533;&#348;&#65533;"I&#1512;&#65533;&#65533;&#65533;#&#65533;&#65533;^&#65533;{*&#65533;8dm&#65533;c;&#65533;,qy1p&#65533;&#65533;np&#65533;&#65533;&#65533;&#65533;&#65533;
J&#65533;nc&#65533;[}I&#65533;Z&#65533;&#65533;&#65533;Xsg&#65533;&#1233;	\&#65533;&#65533;&#65533;&&#65533;&#65533;H&#65533;&#65533;@&#65533;&#65533;&#1088;&#65533; P&#65533;&#65533;&#65533;KG&#1769;&#65533;K,&#65533;&#65533;]&#65533;&#65533;;&#65533;m&#65533;&#65533; &#65533;p&#65533;&#1697;&#65533;&#65533;&#65533;=&#65533;&#65533;=&#65533; &#65533;&#1085;&#65533;}`&#65533;&#65533;&#65533;&#65533;&#1549;&#65533;}&#65533;0&#65533;&#65533;P&#65533;Qx&#65533;X&#65533;:q&#65533;-&#65533;&#65533;h&#65533;&#65533;&#65533;&#65533;&#65533;&#65533;&#65533;1&#65533;0C-&#65533;>&#65533;&#65533;`&#65533;M&#65533;&#65533;M&#65533;&#65533;Mk+Q&#1873;&#65533;
&#65533;0&#65533;m&#65533;&#65533;O\&#65533;a*&#65533;&#65533;<&#65533;n=k.&#65533;&#65533;&#65533;&#65533;&#65533;&#65533;&#1094;&#65533;@&#65533;4&#65533;j&#65533;&#65533;)&#65533;&#65533;I&#65533;->&#65533;&#65533;&#65533;	}&#65533;&#65533;&1&#65533;&#65533;<&#65533;&#65533; j&#65533;1&#65533;&#65533;&#65533;&#65533;&#65533;=f-&#65533;&#65533;&#65533;
&#65533;&#65533;&#65533;$a&#65533;w&#65533;zBl@#&#65533;&#65533;R&#65533;&#65533;2&#65533;&#65533;&#65533;&#65533;v&#65533;=&#65533;&#65533;C &#65533;&#65533;&#65533;L&#65533;&#65533;&#65533;X|&#65533;2&#65533;&#65533;+QwP	3]&#65533;.&#65533;&#65533;&#65533;&#65533;&#65533;np&#65533;tw&#65533;zZ&#65533;&#65533;&#65533;>.v&#65533;Y|&#65533;
0&#65533;&#65533;N&#65533;P&#65533;&#65533;&#65533;&#65533;4y&#65533;&#65533;&#65533;&#65533;&#1391;&#65533;n&#65533;<&#65533; &#65533;|&#65533;&#65533;&#65533;W.&#65533;&#65533;&#65533; y ^&#65533;&#65533;&#65533;Mw&#65533;(&#65533;	&#65533;&#65533;&#65533;#&#65533;&#65533;~&#65533;&#65533;&#65533;&#65533;&#65533;&#65533;&#65533;&#65533;\t&#65533;&#65533;&#65533;&#65533;P&#65533;&#1233;l&#1069;}&#65533;&#65533;&#65533;fn&#65533;Rq&#65533;&#65533;&#65533;&#65533;&#65533;&#65533;&#65533;&#1182;&#65533;&#65533;QyF&#65533;&#65533;&#65533;&#65533;N&#65533;&#65533;&#1371;p&#61904;&#65533;Q&#65533;8&#1782;&#65533;~=&#65533;M&#65533;&#65533;n@&#65533;&#65533;&#65533;[&#65533;&#65533;&#65533;~&#65533;|&#65533;nm}&#65533;/&#65533;$QD<&#65533;&#65533;&#65533;&#65533;&#65533;
&#65533; mQlw&#65533;&#65533;C#7&#65533;:?&#65533;j-&#65533;&#65533;&#65533;&#65533;1&#65533;&#65533; &#65533;&#65533;&#65533;&#65533;&#65533; &#65533;&#65533;&#65533;&#65533;v&#65533;&#65533;&#65533;03&#65533;}&#65533;O|&#65533;-&#65533;&#65533;!&#65533;J?&#65533;1&#65533;i&#65533;&#65533;&#65533;&#65533;Ke/&#65533;&#65533;A&#12519;D&#65533;&#65533;&#65533;J&#65533;&#65533;&#65533;&#65533;&#65533;&#65533;&#65533;'q/N&#65533;*3&#65533;&#65533;*<(7&#65533;x[/&#65533; &#65533;&#65533;&#1123;0&#65533;M&#65533;&#65533;&#917;ice&#65533;&#411;&#65533;&#65533;&#65533;S&#65533;&#65533;&#65533;&#65533;&#65533;<:Z&#65533;Rg&#65533;x&#65533;&#65533;&#65533;?&#65533;}&#65533;&#65533;[&#65533;&#65533;Z_&#65533;&#65533;:&#1517;&#65533;_h@&#65533;P&#65533;&#65533;&#65533;&#65533;&#65533; &#65533;&#65533;&#65533;A^&#65533;&#65533;&#65533;&#65533;&#65533;H&#65533;2&#65533;&#65533;K?&#65533;&#65533;l&#65533;&#65533;7&#65533;&#65533;&#65533;&#65533;&#65533;~&#65533;&#65533;q\B&#65533;&#65533;&#65533;&#65533;&#65533;&#65533;&#65533;&#65533;&#65533;&#65533;&#65533;&#65533;&#65533;M&#65533;&#65533;&#65533;&#65533;&#65533;&#65533;&#65533;&#65533;&#65533;(&#65533;*&#65533;&#65533;o&#1583;&#65533;l&#65533;&#65533;&#65533;&#65533;&#65533;&#65533;&#65533;&#65533;&#65533;&#65533;L &#65533;I&#65533;&#65533;q&#65533;&#65533;-&#65533;`&#65533;&#65533;&#65533;&#65533;oKz&#65533;&#65533;&#65533;&#65533;T&#65533;&#65533;;&#65533;&#65533;&#65533;&#65533;&#65533;w&#65533;&#65533;&#65533;&#65533;&#65533;&#65533;&#65533;&#65533;&#65533;Qa&#65533;&#65533;&#65533;&#65533;F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P&#65533;!X&#65533;&#65533;A&#65533;	.d&#65533;&#65533;&#65533;C&#65533;	N&#65533;Xq`&#65533;a&#65533;&#65533;&#65533;&#65533;G(E&#65533;$Y&#65533;&#65533;I&#65533;)U&#65533;d&#65533;&#65533;&#65533;K&#65533;1e&#932;Y&#1254;&#65533; 5&#65533;&#65533;&#65533;&#65533;&#65533;O&#65533;A&#65533;%Z&#65533;&#65533;Q&#65533;I&#65533;>&#65533;i&#65533;&#65533;O&#65533;Q&#65533;N&#65533;Z&#65533;&#65533;U&#65533;Y&#65533;nE&#65533;&#1321;T&#65533;\&#334;%[&#65533;&#65533;&#1617;&#1326;e&#65533;&#65533;&#65533;[&#65533;q&#65533;&#65533;&#933;[&#65533;.\&#65533;	&#65533;[&#65533;&#65533;_&#65533;&#65533;&#65533;&\&#65533;&#65533;a&#265;/f&#65533;&#65533;&#65533;c&#529;%O~&#65533;&#65533;&#65533;!&#793;5o&#65533;&#65533;&#65533;&#65533;g&#1057;E&#65533;&&#65533;&#65533;&#65533;D&#677;U&#65533;f&#65533;&#65533;&#65533;k&#1585;e&#998;]&#65533;&#65533;m&#1849;u&#65533;N&#65533;&#65533;&#65533;o&#65533;&#65533;&#65533;'^&#65533;&#65533;q&#65533;&#597;/g&#65533;&#65533;&#65533;s&#65533;&#1125;O&#65533;^&#65533;z 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+&#65533;&#65533;B3&#65533;pCD:&#65533;&#65533;CCqDK4&#65533;DSTqE[t&#65533;Ec&#65533;qFk&#65533;&#65533;Fs&#65533;qG{&#65533;&#65533;G &#65533;rH"&#65533;&#65533;&#65533;4&#65533;QrIW&&#65533;t&#65533;I(&#65533;&#65533;rJ*&#65533;&#65533;&#65533;J,&#65533;&#65533;rK.&#65533;&#65533;&#65533;K0&#65533;sL2&#65533;4&#65533;L4&#65533;<&#585;&#65533;p&#65533;M8&#65533;sN:&#65533;&#65533;N<&#65533;&#65533;sO>&#65533;&#65533;&#65533;O@tPB5&#65533;PDUtQF]T&#65533;&#65533;  !&#65533; P ,0 h q&#65533;  &#65533; &#65533;H&#65533;&#65533;&#65533;&#65533;*\&#560;&#65533;&#199;#J&#65533;&#65533;d	&#65533;&#65533;3j&#65533;&#561;&#65533;&#463; C&#65533;I&#65533;&#65533;&#595;(S&#65533;\&#626;&#65533;&#727;0c&#668;I&#65533;&#65533;&#859;++&#65533;&#65533;&#65533;&#65533;&#991;@&#65533;
J&#65533;&#65533;&#1123;H&#65533;&#65533;&#65533;iP&#65533;&#1255;P&#65533;J&#65533;J&#65533;&#65533;&#1387;*&#65533;&#65533;&#693;&#65533;&#1519;`&#202;kSk&#65533;d&#1258;]&#758;&#65533;&#1783;3&#65533;
&#65533;&#65533;A&#65533;Y&#65533;p&#65533;&#65533;&#65533;&#759;&#65533;&#2023;Hl&#8193;&#65533;I&#65533;&#65533;]&#824;&#65533;&#65533;&#464;&#65533;&#1153;@&#65533;BC&#65533;&#825;&#65533;&#65533;&#65533;8&#22661;"&#65533;&#65533;elL&&#65533;&#65533;&#65533;&#1520;?&#65533;&#65533;&#65533;&#65533;iC&#65533;&#65533;f&#65533;&#65533;&#65533;&#65533;&#65533;&#65533;N&#65533;&#65533;v&#65533;&#65533;&#65533;&#65533;+_&#924;*&#65533;4fD$Gq&#65533;&#65533;&#1212;&#65533;&#65533;&#65533;&#65533;[
&#65533;&#65533;xP&#65533;	'2`P&#65533;&#65533;0&#65533;$@&#65533;@Ff&#65533;&#65533;&#65533;&#65533;&#65533;~<&#450;:&#65533;&#65533;	&#65533;g&#65533;	&#65533;6}9&#65533;&#1987;F&#65533;&#65533;a&#65533;N+H&#65533;&#65533;]&#65533;&#65533;z&#65533;g&#65533;i&#65533;w&#65533;&#65533;(&#65533;&#65533;&#65533;_btaE&#65533;i&#65533;a&#65533;&#65533;&#65533;&#65533;#&#65533;&#65533;&#65533;&#65533;<&#65533;&#65533;#T&#65533;&#65533;&#65533;d5&#65533;7&#145;&#65533;&#65533;&#65533;&#65533;&#65533;&#65533;&#65533;&#65533;&#1039;TVi%H!$#&#65533;&#65533;)Y&#65533;&#65533;#&#65533;&#65533;@nY&#65533;v&#65533;h&#65533;&#65533;P&#65533;3&#65533;&#65533;&#65533;\&#65533;&#65533;&#65533;af&#65533;&#65533;jC&#65533;&#65533;|&#65533;&#65533;&#1024;[z&#65533;K
&#65533;u&#65533;&#65533;7f&#65533;&#65533;&#65533;&#65533;&#65533;EdC&#65533;!&#65533;)F&#65533;jc&#65533;(8&#65533;&#65533;%&#65533;F&#65533;&#65533;&#65533;&#65533;\D3Tji&#65533;&#65533;&#65533;&#65533;&#1116;&#65533;b&#65533; @&#65533;&#65533;JfD&#65533;&#65533;kpZR
&#65533;F\&#65533;
+&#65533; 8	&#65533;&#65533;I&#65533;&#1070;&#65533;6&#65533;Z&#65533;F&#65533;:&#65533;&#65533;j&#65533;&#65533;&#65533;&#406;&#65533;&#65533;&#65533;:&#65533;&#65533;&#65533;|&#65533;H&#65533;V&#65533;&#65533;&#682;&#65533;&#238;&#65533;d&#65533;&#65533;&#65533;R&#65533;&#65533;&#65533;&#65533;&#65533;d&#65533;E&#65533;Jkn&#65533;&#166;+k&#65533;&#65533;6@C&#65533;&#710;&#65533;&#65533;&&#65533;0&#65533;:m&#65533;&#65533;o&#44783;&#65533;&#65533;&#65533;8&#65533;%&#65533;&#65533;kB&#65533;&#65533;&#65533;&#65533;J,,r&#65533;;9#&#65533;O&#65533;n&#65533;&#65533;n<H6&#65533;&#65533;&#65533;<&#65533;&#65533;&#65533;&#65533;k&#65533;y)&#65533;&#65533;r&#65533;&#1546;&#65533;&#65533;V?&#65533;&#65533;&#65533;H&#65533;:b&#65533;f&#65533;m&#65533;&#65533;u&#65533;&#65533;G&#65533;d&#65533;VIw&#65533;hF&#65533;&#65533;RO&#65533;1&#65533;&#65533;%T&#65533;&#65533;4{&#65533;v&#65533;&#65533;&#65533;&#65533;&#65533;cW&#65533;&#65533; L&#65533;iK&#65533;&#65533;6&#65533;Y&#65533;-&#65533;&#65533;&#65533;\&#65533;&#65533;e&#65533;*&#65533;&#65533;&#65533;&#65533;&#65533;kd&#65533;&#65533;&#65533;K(&#65533;
sg~x&#65533;&#65533;`&#65533;2&#65533;O^&#65533;&#65533;j5&#65533;&#65533;>[{7&#65533;]"bL&#65533;2&#1768;&#65533;)&#65533;&#65533;&#65533;&#65533;&#65533;&#1881;} {&#65533;&#65533;&#65533;~&#65533;&#65533;'&#65533;&#65533;&#65533;&#65533;&#65533;&#65533;&#65533;&#2007;&#65533;&#65533;s&#65533;&#65533;&#65533;*&#65533;&#65533;&#65533;+&#508;&#317;C&#65533;&#65533;q&#65533;I &#65533;&#65533;Cx&#65533;&#1911;&#65533;lB&#65533;/&#65533;&#65533;0`-&#65533;&#492;5&#65533;&#571;&#65533;l	Y&#65533;&#65533;&#65533;6?XU&#65533; &#65533;&#65533;&#65533;&#65533;C:&#65533;&#65533;EH&#65533;&#65533;]&#65533;/&#65533;L#&#65533;&#65533;&#65533;*B&#65533;U@7&#65533;&#65533;&#65533;&#65533;@N&#65533;&#65533;&#65533;&#65533;_&#65533;x&#1468;&#65533;aP|&#65533;&#65533; &#65533;&#302;&#65533;&#65533;c$&#65533;!	q&#65533;&#65533;6&#65533;v>&#65533;&#65533;&#65533;h&#65533;!^:7&#65533;Ht&#65533;x&#65533;&#65533;&#65533;&#65533;&#38936;b&#65533;&#65533;21o&#65533;&#65533;&#65533;$&#65533;(&#65533;&#65533;&#65533;&#65533;&#65533;C&#473;&#312195;&#65533;&#65533;&#65533;&#65533;8QY"rA&&#65533;D&#715;&#65533;&#65533;&#65533;&#65533;Rp&#65533;1&#65533;&#65533;/e|&#65533;&#65533;h &#65533;l&#65533;&#65533;v&#65533;L[&#65533;&#65533;#&#65533;&#1386; %zdix&#65533;L&#65533;h&#65533;&#65533;7)&#65533;@&d8&#65533;&#65533;&#65533;=&#65533;&#65533; &#65533;&#65533;&#65533;&#65533;pq]T&#65533;&#65533;H&#65533;&#65533;&#65533;p&#65533;]&#65533;&#65533;.&#65533;&#65533;&#65533;&#65533;a&#65533;>1&#65533;&#65533;&#65533;JHs&#65533;&#65533;&#65533;&#21018;&#65533;&#65533;&#65533;&#65533;&#1052;&#65533;.&#65533;&#65533;B~&#65533;&#65533;2&#65533;&#65533;&#65533;sGG&#65533;&#42352;S,pH&#65533;e3&#65533;&#65533;Lg~&#65533;h&#65533;Q&#65533;o&#65533;$YY=*S&#65533;&#65533;jY&#65533;&#65533;&#553;&#65533;&#65533;AX&#65533;@&#65533;&#65533;&#65533;CeVyL{&#65533;&#65533;u&#65533;@&#65533;dN^*&#65533;&#65533;&#65533;;&#65533;75^hR&#65533;f1&#65533;&#65533;O&#65533; p&&#65533;&#65533;&#65533;&#65533;&#65533;&#65533;Wm&#65533;Y&#65533;&#65533;&#65533;@&#65533;&#65533;7jR|&#1673;&#65533;&#65533;|&#65533;P{cQ&#65533;d$ &#65533;&#65533;*I&#65533;&#65533;0-&#65533;&#65533;%&#65533;&#65533;]&#65533;w&#65533;&#65533;&#65533;&#65533;VAs&#65533;&#65533;H@#|)O&#65533;j	l@2&#65533;h&#65533;j&#65533;S&#65533;u&#65533; &#1770;\= 8l%-d>&#65533;UgB&#65533;&#65533;&#65533;&#65533;i2Y&#65533;&#65533;62&#65533;r&#65533;&#65533;&#65533;&#65533;
H&#65533;j5&#65533;r1&#65533;&#65533;&#65533;&#65533;&#65533;&#65533;p&#65533;:l&#65533;&#65533;X&#65533;_&&#65533;&#65533;oeD &#65533;H3
&#65533;&#65533;W&#65533;&#1899;\F&#65533;&#65533;&#65533;&#65533;&#275;&#65533;fm&#65533;&#65533;+&#1940; hlp&#65533;&#65533;O&#65533;&#65533;&#65533;QL&#65533;&#65533;dm9Z&#65533;&#65533;&#65533;4&#65533;:m&U&#65533;&#65533;u)V&#65533;j&#65533;k*&#65533;&#65533;q&#65533;)"sM&#65533;&#65533;X&#65533;&#65533;u&#65533;&#65533;A&#65533;n&#65533;&#65533;&#15267;&#65533;&#710;_&#65533;ycN&#65533;&#65533; &#1569;q&#65533;&#65533;Y&#65533;&#65533;8T&#65533;&#65533;j&#65533;&#65533;N&#65533;&#65533;&#65533;&#65533;;p&#65533;&#65533;0&#65533;&#65533;x5&#65533;&#1233;&#65533;&#65533;&#65533;&#65533;&#65533;\&#65533;L&#65533;&#65533;&#65533;&#65533;(N&#65533;s&#65533;k&#65533;&#65533;$&#65533;&#65533;:
&#65533;|&#65533;&#65533;Y&#65533;eV&#65533;&#65533;&#65533;&#65533;&#65533;|&#65533;S&#65533;%&#65533;A&#65533;&#65533;&#65533;&#1375;&#65533;p&#65533;&#65533;B&#65047;&#65533;\&#65533;	.la2;&#1725;&#65533;QT&#65533;&#65533;x&#65533;&#65533;&#65533;T&#65533;&#65533;
x&#65533;&#65533;9YE;I&#65533;&#65533;&#65533;M&#65533;&#65533;&#65533;]&#65533;x7;3.&#65533;8:*&#65533;Z&#65533;&#65533;&#65533;zg&#65533;&#65533;@>E 90{&#65533;&#65533;~&#65533;&#65533;&#65533;y&#65533;&&#65533;&#65533;&#65533;&#65533;`^5&#65533;>&#65533;&#65533;!&#65533;&&#1674;2X&#65533;&#65533;&#65533;G&#65533;&#65533;d&#65533;&#65533;s&#65533;
X&#65533;!&#65533;&#65533;&#1392;&#65533;&#65533;&#65533;Ul&#65533;+&#1482;g&#65533;&#65533;g&#65533;&#65533;|&#65533;d)Em{9&#65533;&#65533;F&#65533;&#65533;&#65533;T&#65533;&#65533;&#65533;&#65533;&#65533;&#65533;f&#65533;&#65533;&#65533;&#65533;&#65533;&#65533;>&#65533;Hh&#65533;h&#1678;Fg&#65533;&#65533;&#65533;&#65533;&#65533;&#65533;&#65533;&#65533;1&#65533;&#65533;\,;8&#992;&#65533;&#65533;6&#65533;E&#65533;f_[v&#65533;B#&#65533;&#303;+&#1307;&#589;&#65533;"&#65533;&#65533;q+<&#65533;&#65533;)&#65533;e$ e&#65533;p&#65533;w&#65533;&#65533;toJ&#65533;&#65533;P`&#65533;7&#65533;t&#65533;[	&#65533;L&#65533;?&#65533;&#1056;&#65533;g&#474;i&#65533;&#65533;&#65533;(l&#65533;&#65533;Y3&#65533;_&#65533;B&#65533;ii&#65533;8&#65533;?&#65533;&#65533;&#65533;&#65533;/[&#812;
&#593;&#1411;&#65533;m8&#65533;)Wy&#65533;&#65533;&#65533;&#65533;C&#65533;&#65533;u&#65533;&#877;W&#65533;Nj&#65533;a&#65533; Gv&#65533;&#65533;~&#65533;z5A&#65533;&#901;&#65533;f-=K0x&#65533;&#65533;&#65533;_&#65533;&#65533;&#65533;&#65533;&#65533;>&#65533;&#65533;&#65533;K&#65533;3&#65533;:L&#65533;1&#65533;|=,&#1909;&#65533;&#65533;D&#28762;=&#65533;(&#65533;
&#65533;3#@}&#65533;&#65533;&#65533;z&#65533;&#65533;5v&#65533;&#65533;=6&#65533;5&#65533;&#65533;n&#65533;2&#65533;6&#65533;&#65533;8&#65533;&#65533;&#65533;t&#65533;CpK"'&#65533;&#65533;&#65533;&#65533;&#65533;a&#65533;&#65533;b
&#755;&#65533;&#667;Zx&#65533;"&#65533;&#65533;&#65533;&#331;o`&#65533;\&#65533;&#65533;&#975;&#65533;&#65533;-|&#65533;<W&#583;l&#65533;_&#65533;S0&#65533;HGB&#65533;.&#65533;W&#65533;&#989;&#65533;,&#65533;&#645;Z?&#65533;&#65533;	 6E&#65533;K&#65533;X&#65533;&#1754;~&#65533;J&#65533;&#65533;&#65533;&#65533;&#65533;1&#65533;K&#65533;&#1980;|(4&#65533;$~~&#65533;&#65533;&#65533;0W@&#65533;&#65533;d&#65533;mU&#65533;z&#65533;&#65533;&#65533;b&#65533;&#65533;x&#65533;&#65533;|RF4&#65533; &#65533;o&#65533;'&#65533;&#65533;g,n47&#65533;J9u}x&#65533;&#65533;$V&#65533;w&#65533;&#65533;{W&#65533;:&#65533;+&#65533;k&#65533;&#65533;&#65533;&#65533;2&#65533;&#65533;_uQ&#65533;&#65533;!&#65533;&#65533;U&#65533;-kR$buL&#532;W&#65533;&#65533;u&#65533;TW&#65533;&#65533;~&#65533;I*&#65533;UP&#65533;|E `8&#65533;4&#65533;f&#65533;9&#65533;&#1383;SxO&#65533;fi>&#65533;&#65533;'&#65533;/1&#65533;$Q&#65533; BEI&#65533;&#65533;c^1GM(zFH&#65533;&#65533;T&#65533;v9&#65533;&#65533;c&#65533;LO&#65533;6&#65533;yvr&#65533;&#65533;s&#65533;7Kbu&#598;&#65533;g&#65533;pgw!g+&#65533;&#65533;*&#65533;&#65533;&#65533;&#65533;WD+0&#65533;&#65533;w&#65533;&#65533;DN &#65533;e&#65533;5&#65533;X&#65533;1&#65533;&#65533;&#65533;Z@w&#65533;&#65533;&#65533;]&#65533;&#65533;ZX&#65533;"&#65533;un&#65533;&&#65533;&#65533;&#65533;]&#65533;ba&#65533;&#65533;DI&#65533;&#65533;T&#65533;W(&#65533;lSo&#65533;2b&#65533;&#65533;a&#65533;&#65533;&#65533;&#65533;'&#65533;&#1356;&#65533;E: 4&#65533;xW&#65533;&&#65533;A?&#65533;y%&#65533;f&#65533;l&#65533;&#65533;&#65533;6i&#65533;B&#65533;&#65533;#^&#65533;(M&#65533;$&#65533;&#65533;e&#65533;8 &#65533;%&#65533;&#65533;@&#65533;2&#65533;/@GP}&#65533;g6&#65533;24l&#65533;hA&#65533;S&#65533;_&#65533;&#65533;&#65533;&#65533;&#65533;&#65533;8b|&5\Wf&#65533;H&#65533;&#65533;s
``&#65533;&#65533;I &#65533;A~&#65533;!	>&#65533;AQ&#65533;&#65533;1	&#65533;&#65533;UQ\k&#65533;&#65533;&#65533;:	&#65533;K&#65533;`!o$B&#65533;&#1545;<&#65533;m&#65533;&#65533;&#65533;&#883;&#65533;&#65533;&#65533;1&#65533;xg&#65533;'&#65533;I)Il&#210;7&#65533;&#65533;~&#65533;&#65533;&#65533;&#271;&#65533;Z&#65533;Y&#65533;&#65533;*f)>&#65533;sV&#65533;]&#65533;&#65533;:d&#65533;QaJ&#65533;:gc`&#65533;&#65533;i/aT&!
BrV&#583;&#65533;&#65533;[90x(z&#1612;|&#1623;g&#1367;&#65533;8D&#65533;@&#65533;5&#65533;&#65533;&#65533;&#65533;&#1170;2&#65533;&#65533;4&#65533;&#65533;&#65533; RY0o&#65533;&#65533;v&#65533;E&#65533;u&#65533;L&#65533;A&#65533;&#65533;E&#65533;&#65533;&#65533;`L&#65533;iD&#65533;&#65533;e&#65533;uD&#65533;&#65533;}&#65533;c-L	 ^D&#65533;H+/&#65533;&#65533;wsyjj&#65533;&#65533;&#65533;3dz6&#65533;n&#65533;>&#65533;&#65533;1q&#65533;<)#&#65533;I@&#65533;&#65533;&#65533;f&#65533;0v&#65533;)H&#65533;&#65533;_!R&#65533;&#65533;&#65533;y&#65533;}K&#65533;&#65533;V6&#65533;&#65533;&#65533;&#65533;N*Y&#65533;q&#65533;^&#65533;&#65533;.&#65533;&#65533;+&#65533;G&#65533;dY&#65533;f&#65533;	&#65533;&#65533;z&&#65533;&#65533;&&#65533;&#65533;v!&#65533;x&#65533;9"^&#65533;A&#65533;',&#65533;&#1622;odQ&#65533;&#65533;&#65533;&#65533;w&#65533;&#65533;&#1977;&#65533;&#65533;Y&#65533;&#65533;&#65533;rx&#65533;&#65533;&#65533;Y&#65533;&#65533;?#Tk&#65533;Qh-&#65533;Z&#65533;9{&#65533;&#65533;&#65533;9&#65533;GT&#65533;:&#65533;k&#17752;b&#65533;&#65533;&#65533;-&#65533;)&#65533;&#65533;&#65533;$&#65533;)
k*`&#65533;`b&#65533;&#65533;E&#65533;%&#65533;l&#65533;yD&#1961;\+
ig."&#65533;m&#65533;&#65533; C&#65533;&#65533;V1&#65533;&#65533;&#65533;&#65533;&#65533;f&#65533;rQvC&#65533;hJ&#65533;&#34340;&#65533;&#65533;&#65533;,&#65533;&#65533;&#65533;	&#65533;&#65533;&#65533;&#65533;`&#65533;nn&#65533;o4,&#65533;&#65533;P&#65533;pB&#1445;)&#65533;&#65533;y0&#65533;&#65533;b&#674;r!im&#1700;&#65533;&#65533;	 &#65533;&#65533;&#65533;2&#65533;d~&#65533;==&#65533;f &#65533;Fr&#65533;&#65533;Z&#65533;x&#65533;q&#1371;vz&#65533;&#65533;&#65533;
&#65533;&#65533;&#1511;u&#1437;&#65533;"&#65533;&#65533;m`&#65533;&#65533;&#65533;C9YT)&#65533;&#65533;s&#65533;?uz&#65533;&#65533;&#65533;z&#65533;&#65533;&#65533;&#65533;&#65533;&#65533;&#65533;yRx&#65533;&#65533;BzV(&#65533;&#65533;Xk&#678;GiQ&#1078;f @&#65533;&#65533;X&#65533;&#65533;c&#65533;&#65533;R%yZ&#65533;&#65533;s&#65533;&#65533;&#65533;&#65533;2l&#31448;&#65533;M&#65533;-i&#65533;&#65533;a&#65533;rw&#65533;&#65533;x;&#65533;#/p&#65533;(*&#65533;&#65533;&#65533;&#65533;t&#65533;J&#65533;&#65533;v&#65533;z8&#65533;b&#65533;&#678;&#65533;Zj&#65533;&#65533;r&#65533;&#403;&#65533;&#1217;6&#65533;&#65533;<&#65533;&#65533;&#65533;i&#65533;&w&#65533;J&#65533;m
&#65533;?&#1645; &#65533;&#65533;&#65533;&#65533;&#65533;X&#65533;&#65533;n16&#65533;[(&#65533;z&#65533;k&#65533;+r&#65533;X&#65533;&#65533;&#65533;-&#65533;2&#65533;]&#65533;&#65533;&#65533;(&#65533;&#65533;R&#65533; bk&#65533;&#433;(&#65533; =OH&#65533;Q&#65533;&#65533;&#65533;z9&#65533;4&#65533;&#1643;L&#1714;C&#65533;&#65533;&#65533;&#65533;&#65533;]&#65533;~&#65533;=et%R&#65533;?{&#65533;6 A&#65533;&#65533;&#65533;&#65533;&#65533;&#65533;0k&#65533;&#65533;&#65533;&#65533;&#65533;f&#65533;&#65533;gQ=&#65533;
&#65533;>Dv&#1578;zz&#65533;&#65533;&#65533;	&#65533;&#65533;&#1585;&#65533;&#65533;[#c&#65533;&#65533;&#65533;&#65533;&#65533;&#65533;v&#65533;:&#65533;&#65533;[=&#65533;&#65533;wU;&#65533;&#65533;J&#65533;$^{&#65533;U&#65533;&#39092;&#65533;`&#65533;&#65533;V^&#65533;y&#65533; 	&#65533;zci+&#65533;a&#36949;&#65533;>g&#65533;z&#65533;+ &#696;"&#65533;-&#65533;y&#65533;&#65533;;i#&#65533;;MjGC&#65533;&#65533;  h&#65533;&#65533;&#65533;&#65533;&#198;&#65533;&#65533;?&#65533;&#65533;uo&#65533;4&#65533;A&#65533;{&#65533;N&#65533;&#65533;&#65533;<&#1630;&#65533;JM&#65533;'6&#1505;f&#65533;&#65533;&#65533;&#65533;|+	&#65533;j+s&#65533;Y9	&#65533;}&#65533;&#65533;&&#65533;]&#65533;Z&#65533;Mz&#65533;v[&#65533;!j&#65533;&#242;!&#645;&#65533;&#65533;&#181;&#65533;&#65533;&#65533;yP&#65533;B&#65533;7K&#65533;&#65533;'&#65533;&#65533;&#65533;:	&#65533;&#65533;&#65533;-&#65533;&#65533;U&#65533;&#65533;B&#65533;&#34556;&#65533;&#65533;&#65533;&#65533;.&#65533;&#65533;&#65533;&#65533;&#65533;&#65533;2(&#65533;D	y&#65533;	| 6F&#65533;o&#65533;&#65533;m&#1833;<&#65533;P$&#65533;&#65533;&#65533;&#65533;"&#65533;&#65533;u&#65533;&#19774;&#65533;C&#65533;|j&#65533;l&#65533;&#65533;&#65533;P&#65533;&#65533;<&#1237;&#65533;w&#65533;&#65533;RTJG&#65533;&#65533;f&#141;&#65533;&#65533;@[&#65533;&#1769;&#491;&#65533;NJ&#65533;&#65533;	&#65533;&#65533;cV&#65533;&#65533;	&#65533;&#65533;
5&#65533;&#65533;&#65533;&#65533;&#65533;$&#65533;PZ&#65533;	FP&#65533;&#65533;1&#65533;;M&#65533;&#65533;H&#65533;&#65533;&#65533;&#65533;&#65533;{7J&#65533;&#65533;&#65533;I&#65533;9#&#65533;&#65533;&#65533;p&#65533;v &#65533;&#1727;&#65533;k(&#65533;&#439;e&#65533;O&#65533;qe|&#65533;&#65533;T&#65533;&#65533;g&#65533;&#65533;Kl&#65533;+O[-b!&#65533;J(&#65533;r n`W&#65533;	&#65533;&#65533;&#65533;+&#65533;&#65533;bin&#65533;2&#65533;P&#65533;(&#65533;aX&#65533;K&#65533;6<&#65533;&#65533;&#65533;2&#65533;&#65533;9&#65533;B&#65533;&#65533;&#65533;&#65533;$fp&#65533;&#65533;&#65533;&#65533;&#65533;<&#65533;&#65533;&#65533;&#65533;Y&#65533;`&#65533;&#65533;oe&#65533;~&#65533;Q&#65533;&WI&#65533;&#65533;!&#65533;&#65533;q&#65533;&#65533;~&#65533;&#65533;&#37650;\z &#65533;`&#65533;&#65533;}&#184;.&#65533;@&#65533;]&#65533;3&#1195;&#65533;;~Kr&#65533;l&#65533;&#65533;s&#65533;QZ:%s%&#65533;&#65533;&#389;&#65533;9&#1032;!B&#65533;&#65533;&#65533;#77&#65533;&#65533;?bYW&#65533;W	&#65533;&#65533;wL&#65533;&#65533;	&#65533;j(&#65533;&#65533;&#65533;&#65533;&#65533;&#65533;&#65533;X&#65533;x&#65533;r&#65533;&#65533;9*s&#65533;&#65533;&#65533;dgi,op	[&#65533;
&#65533;&#65533;&#65533;bI&#65533;&#65533;&#65533;&#65533;K&#65533;&#65533;k&#65533;b &#65533;"&#65533;&#65533;b&#65533;2&#65533;n)&#65533;&#65533;&#65533;\&#65533;&#65533;j&#65533;&#250;!&#364;&#65533;Ex &#65533;4&#65533;&#767;(1&#65533;/T&#65533;&#65533;&#65533;&#65533; &#1724;;
a&#65533;T&#65533;&#65533;&#1533;:F&#65533;&#65533;&#65533;A&#65533;u8&#65533;r&#65533;&#65533; &#65533;< &#813;&#65533; &#65533;Q&#65533;q&#65533;&#65533;|&#65533;-&#65533;)=o&#65533;&&#65533;'&#65533;&#65533;&#65533;oP&#65533;3&#797;tz&#65533;2&#65533;&#65533;"&#1352;&#1236;&#65533;&#65533;U=&#65533;&#65533;&#65533;&#65533;9&#65533;|&#65533;&#65533;R&#65533;&#65533;&#65533;:q&#65533;P$&#65533;!G.&#65533;R&#65533;&#65533;dS0Z&#245;&#65533;R&#65533;P&#65533;S\"&#65533;`o&#65533;&#65533;Nso%&#65533;
&#65533; &#65533;_i/&#65533;QB&#65533;\&#65533;&#65533;&#65533;&#65533;H&#65533;&#65533;Eu&#65533;[V{oQ	&#65533;&#65533;$p&#65533;1&#65533;&#1617;&#65533;&#65533;&#65533;&#65533;&#65533;#&#65533;	&#65533;&#65533;&#65533;bX&#65533;&#65533; &#65533;7&#65533;&#65533; &#65533;&#65533;&#65533;&#65533;x&#65533;@LqIK&#65533;M&#65533;&#65533;&#65533;&#65533;l&#65533;&#65533;&#65533;&#65533;%&#65533;D	>&#65533;&#65533;&#1903;"&#65533;&#65533;mQ#&#65533;&#65533;&#65533;0&#65533;&#65533;i&#65533;g8UOz&#65533;&#65533;&#65533;v&#65533;&#65533;&#65533;&#65533;0&#65533;&#65533;&#65533;&#65533;&#65533;p\R&#65533;l&#65533;&#65533;&#913;`&#65533;r9&#65533;&#65533;&#65533;&#763;&#65533;P&#1264;&#65533;&#65533;&#65533;&#65533;&#65533;B&#65533;-H &#1037;&#65533;&#65533;w&#65533;&#65533;sz7&#65533;&#65533;&#65533;eP&#65533;`pV&#38002;/z&#65533;&#65533;&#65533;&#65533;&#1256;t&#65533;&#65533;&#65533;&#65533;&#65533;]&#65533;If&#65533;K&#65533;&#65533;&#432;&#65533;&#65533;R&#65533;N=&#65533;&#65533;&#65533;&#65533;*k&#65533;;&#65533;&#65533;}&#65533;&#65533;N&#65533;5+&#65533;7[^&#65533;X&#65533;V &#65533;0&#65533; &#65533;>&#65533;&#65533;&#65533;"&#65533;&#65533;&#65533;&#65533;&#65533;j&#65533;&#65533;'&#65533;&#65533; &#65533;s&#65533;&#65533;&#65533;Byn`&#65533;&#1952;&#65533;&#65533;b&#65533;&#65533;tU&#65533;&#65533;LM&#65533;h^Gq.&#65533;M&#65533;&#65533;
t&#65533;Op&#65533;&#1919;z&#65533;&#65533;&#65533;&#65533;&#65533;&#65533;
&#65533;TT&#65533;-{&#65533;&#65533;&#65533;oym&#65533;&#65533;j.&#65533;6]&#65533;"&#65533;>0&#65533;&#65533;#&#65533;"&#65533;)&#65533;&#65533;&#65533;~&#65533;p`^Kj|u&#65533;&#65533;&#65533;Ec&#65533; &#65533;s&#65533;&#65533;,&#65533;&#65533;&#65533;z&#65533;&#65533;&#65533;-&#65533;&#65533;N&#65533;&#65533;!&#65533;&#65533;&#65533;&#65533;%&#65533;B=u&#65533;+&#65533;&#65533;&#65533;&#65533;-[)[&#65533;&#1883;&#65533;&#65533;N!V7&#65533;&#65533;j&#65533;Mj&#65533;&#1916;&#65533;&#65533;L-&#65533;&#65533;V&#65533;&#65533;]&#65533;)&#65533;=uV|&#65533;&#65533;&#65533;&#65533;&#65533;
&#65533;2&#65533;&#65533;e&#65533;W&#65533;"&#65533;O&#65533;&#65533;1&#65533;`&#65533;&#65533;&#65533;!Or 
&#65533;1%&#65533;&#65533;&#65533;&#65533;R"T~&#65533;-&#65533;-@&#65533;&#65533;&#65533;>&#65533;&#65533;&#65533;~&#65533;&#65533;&#65533;^ 
&#65533;&#65533;>/&#65533;&#65533;,o&#65533;x&#65533;&#65533;X&#65533;&#65533;K9&#65533;&#664;Q&#65533;&#65533;	&#65533;&#65533;&#65533;a&#65533;&#926;&#65533;z&#65533;	 &#1975;&#65533;&#65533;&#65533;U&#65533;&#65533;	f&#65533;&#65533;!&#65533;&#65533;&#65533;&#65533;&#65533;&#65533;l&#65533;e&#876;&#65533;&#65533;7a&#65533;&#65533;p&#65533;&#65533;&#65533;&#65533;?
&#65533;_&#65533;!&#666;&#65533;&#65533;Z r(&#65533;&#65533;&#65533;&#65533;*S %&#65533;&#65533;H&#65533;N&#65533;O&#65533;Q&#65533;&#65533;&#65533;&#65533;>&#65533;&#65533;;&#65533;&#65533;&#65533;&#65533;)&#65533;e&#1374;&#65533;QN-&#65533;&#65533; &#65533;`&#65533;&#65533;	&#65533;&#65533; &#65533;q&#65533;a&#53005;+&#65533;&#65533;&#65533;	4*&#65533;&#65533;^&#65533;)&#65533;&#65533;&#65533;/&#65533;-&#65533;&#65533;&#65533;q&#65533;&#65533;&#65533;&#65533;&#65533;&#65533;QJ&#65533;&#65533;_&#65533;P&#65533;&#65533;&#65533;]&#65533;80&#65533;&#65533;&#65533;	&#65533;&#65533;&#65533;&#65533;~&#65533;&#2045;&#65533;&#65533;&#65533;&#65533;1
&#65533;>u&#65533;5&#65533;_&#65533;t&#65533;&#65533;&#65533;Tk SXK&#65533;&#65533;&#65533;@!&#65533;p&#65533;&#65533;&#65533;&#65533;&#65533;&#65533;&#65533;&#65533;&#65533;&#65533;px&#65533;g&#65533;&#65533;&#44665;&#65533;E;&#65533;&#65533;&#65533;&#65533;&#65533;&#65533;&#65533;&#65533;&#65533;&#65533;&#65533;&#65533;&#65533;xJ&&#65533;,&#65533;&#65533;&#65533;&#65533;&#65533;&#65533;{lhB&#65533;o&#65533;p&#65533;&#65533;0&#65533;&#65533;&#65533;&#65533;&#65533;H&#65533;^&#65533;&#65533;\&#65533;V&#65533;Ou+ EJ&#65533;&#65533; &#65533;&#65533;&#65533;&#65533;&#65533;&#65533;&#65533;&#65533;&#65533;&#65533;&#65533;&#65533;.&#65533;&#65533;&#65533;&#65533;&#65533;E&#65533;$&#65533;&#65533;&#65533;&#65533;&#65533;&#65533;&#65533;&#65533;.u!7&#65533;&#65533; &#65533;&#65533;?&#65533;&#65533;&#65533;&#65533;&#65533;&#65533;o&#65533;h&#65533;&#65533;&#65533;&#65533;&#65533;&#65533;&#65533;&#65533;&#65533;&#65533;&#65533;\&#65533;&#65533;&#65533;Ui&#65533;&#65533;&#65533;&#65533;E&#65533;V&#65533;z&#65533;*(&#704;&#65533;l&#65533;&#65533;g&#65533;0&#65533;&#65533;z&#65533;&#65533;&#65533;Tj&#65533;&#65533;&#65533;A&#65533;&#65533;5&#65533;&#65533;&#65533;&#65533;&#65533;&#65533;O&#65533;&#65533;}&#65533;&#65533;&#65533;J&#65533;&#65533;I&#65533;&#65533;H&#65533;&#65533;&#65533;4&#65533;&#65533;&#65533;C&#65533;U&#65533;&#65533;O&#65533;&#65533;2&#65533;&#65533;&#65533;&#65533;Iq&#65533;&#65533;R&#65533;&#65533;&#65533;&#65533;&#65533;&#65533;/&#65533;P&#65533;&#65533;?&#65533;@&#65533;?&#65533;&#65533;&#65533;?&#65533;&#65533;&#65533;&#65533;0&#65533;0&#65533;0&#65533;0&#65533;&#65533;&#65533;&#65533;&#65533;&#65533;&#65533;&#65533;@&#65533;0&#65533;0&#65533;@&#65533;&#65533;U1&#65533;&#65533;TA~&#65533;&#65533;&#65533;&#65533;&#65533;&#65533;&#65533;&#65533;&#65533;&#65533;&#65533;i&#65533;$X&#65533;&#65533;A&#65533;	.d&#65533;&#65533;&#65533;&#65533;C&#65533;&#65533;$F&#65533;X&#65533;&#65533;E&#65533;5n&#65533;&#65533;&#65533;&#65533;G&#65533;!E&#65533;$Y&#65533;&#65533;I&#65533;)U&#65533;&#65533;&#65533;&#65533;&#65533;K&#65533;1e&#932;Y&#65533;&#65533;&#858;P&#65533;&#1289;&#65533;&#65533;O&#65533;A&#65533;%Z&#65533;&#65533;Q&#65533;I&#65533;.e&#65533;&#1321;&#65533;[Q&#65533;N&#65533;Z&#65533;&#65533;U&#65533;Y&#65533;n&#65533;&#65533;&#1387;&#65533;2&#65533;&#142;#&#65533;&#65533;Y&#65533;i&#1390;e&#65533;&#65533;&#65533;[&#65533;q&#65533;&#933;[&#65533;&#65533;]&#65533;f&#65533;&#65533;&#65533;&#65533;&#65533;_&#65533;&#65533;&\&#65533;&#65533;a&#265;&#65533;e&#65533;&#65533;&#65533;c&#529;%O&#65533;\&#65533;&#65533;e&#793;5o&#65533;&#65533;&#65533;&#65533;&#1057;E&#65533;&&#65533;&#65533;&#65533;i&#1321;U&#65533;f&#65533;&#65533;&#65533;k&#1585;e&#998;]&#65533;&#65533;m&#1849;u&#65533;&#65533;&#65533;&#65533;wc&#65533;:&#65533;'^&#65533;&#65533;q&#65533;&#597;/g&#65533;&#65533;9s&#65533;z&#65533;O&#65533;^&#65533;&#65533;u&#65533;&#1653;o&#65533;&#65533;&#65533;&#65533;w&#65533;&#65533;&#335;'&#65533;&#65533;oy&#65533;&#65533;&#65533;R&#65533;&#65533;&#65533;&#65533;{&#65533;&#65533;&#65533;&#999;_&#2046;&#65533;&#65533;&#65533;&#65533;&#65533;&#65533;&#65533;&#65533;&#65533; p@&#65533;>TpAt&#65533;A#&#65533;.:+&#65533;&#65533;B3&#65533;pC;&#65533;&#1072;&#20611;&#65533;7K4&#65533;DSTq&#374;Bc&#65533;qFk&#65533;&#65533;Fs&#65533;qG{&#65533;&#65533;G &#65533;rH"&#65533;4&#65533;H$&#65533;TrI&&#65533;t&#65533;I(w&#65533;&#65533;*&#65533;&#65533;&#65533;J,&#65533;&#65533;rK.&#65533;&#65533;&#65533;K0&#65533;sL2&#65533;4&#65533;L4&#65533;TsM6&#65533;t&#65533;M8&#65533;sN:&#65533;,N/&#65533;dbO>&#65533;&#65533;&#65533;O@tPB5&#65533;PDUtQFu&#65533;QH#&#65533;tRJ+&#65533;&#65533;RL3&#65533;t&#65533;K !&#65533; P ,0 b q&#65533;  &#65533; &#65533;H&#65533;&#65533;&#65533;&#65533;*\&#560;&#65533;&#199;#J&#65533;(&#65533;&#331;3j&#65533;&#561;&#65533;&#463; C&#65533;I&#65533;&#65533;&#595;(S&#65533;\&#626;&#65533;&#727;0c&#668;I&#65533;&#65533;M&#65533;Kr&#65533;&#627;&#65533;&#991;@&#65533;
J&#65533;&#65533;&#1123;He"i&#65533;&#65533;&#65533;&#1255;P&#65533;J&#65533;J&#65533;&#65533;&#1362;K&#65533;h=&#65533;&#65533;&#1519;`&#202;K&#65533;lM!h&#65533;*4&#758;&#65533;&#1783;p&#65533;&#653;)&#65533;&#65533;&#65533;&#65533;&#65533;&#65533;&#759;&#65533;&#2047;AFp&#65533; oW&#65533;&#65533;+^&#65533;&#65533;oBL0&#65533;s`&#65533;&#728;3k&#65533;lt!P&#65533;\9'&#65533;&#1256;S&#65533;^&#849;&#65533;&#65533;&#65533;J)&#65533;&#65533;&#65533;&#65533;&#1784;s&#65533;&#65533;&#1537;&#65533; 
BIB[&#65533;&#65533;&#65533;&#531;#&#65533;Xcl9&#65533;&#65533;VN&#65533;&#65533;&#65533;&#65533;-#B~n&#65533; &#65533;&#65533;&#65533;&#203;&#65533;&#65533;1G &#1057;%x&#1022;&#65533;{&#820;&#65533;?&#65533;&#65533;&#65533;
&#65533;&#65533;&#65533;&#65533;&#65533;W&#65533;&#65533;[ee&#65533;p-&#65533;V&#65533;&#65533;&#65533;&#65533;Z&#65533;_mP&#65533;&#65533;P&#65533;v@x5&#65533;&#65533;&#65533;`N9&#65533;p&#65533;&#65533;&#65533;%4&#65533; p&#65533;lu&#65533;&#65533;0&#65533;&#65533;bF&#65533;&#65533;p&#65533;	'`p&#65533;&#65533;&#65533;P&#65533;&#65533;E&#65533;o0p&#65533;i1&&#65533;&#65533;&#65533;&#65533;di8&#65533;&#65533;&#148;9&#65533;h%&#65533;)P&#65533;&#65533;&#65533;&#65533;&#65533;B0)&#65533;"I&#65533;A6R&#65533;&#65533;<&#65533;&#65533;&#65533;A&#65533;=7d&#65533;i&#65533;~fFXP&#65533;"&#1848;&&#65533;W&#65533;	 q:&#65533;&#65533;&#65533;&#65533;K&#1833;&#65533;&#65533;iyP&#65533;}&#65533;@&#164;'\hY*1&#65533;&#65533;&#1351;!&#65533;&#65533;&#35364;&#65533;&#65533;h&#65533;<H)&#65533;&#65533;r&#65533;c&#65533;&#65533;&#644;&#65533;&#65533;&#65533;&#65533;&j&#65533;&#65533;&#65533;&#65533;&#65533;+H*i&#65533;^&#65533;&#26583;Z9&#65533;t\&#65533;`&#65533;&#65533;&#65533;	&#65533;&#65533;&#65533;&#65533;V&#65533;We&#65533;
&#65533;&#65533;&#65533;&#65533;j&#65533;&#65533;:,;&#65533;k&#65533;~&#65533;l&#65533;&#1446;&#65533;.[K&#1360;&#1130;&#65533;&#411;,&#65533;, 	jZ*t:&#65533;&#65533;&#65533;&#65533;&#65533; ;&#65533;&#65533;&#65533;
&#65533;&#65533;&#65533;&#65533;Z&#65533;eHa&#65533;&#65533;&#65533;kY&#65533;W&#65533;4p[&#65533;&#65533;&#65533;^&#65533;Q
g &#253;&#65533;&#1797;<&#65533;&#65533;&#65533;&#65533;,&#65533;X&#65533;&#460;l&#65533;!g&#65533;)'&#65533;i&#65533;,J&#65533;&#65533;&#65533;@&#65533;&#65533;&#65533;6&#65533;,s&#65533;U&#65533;\s&#65533;9&#65533;&#65533;@&#65533;&#65533;n&#65533;&#65533;T&#65533;44&#65533;F&#1905;&#65533;l&#65533;B[d&#65533;U&#65533;m&#65533;&#65533;&#65533;&#65533;5&#65533;3s}&#65533;L&#65533;&#65533;%&#1305;w&#65533;&#65533;g/5&#65533;
&#65533;&#65533;&#65533;&#65533;&#1729;!C&#65533;O&#65533;&#65533;&#65533;&#65533;x'p&#65533;g&#65533;&#65533;&#65533;&#65533;&#65533;&#65533;@z&#65533;&#65533;&#65533;s&#65533;&#65533;&#65533;&#65533;2&#65533;U&#2000;&#65533;&#65533;&#65533;&#65533; &#65533;K&#65533;&#65533;&#65533;!&#65533;&#65533;&#65533;&#65533;&#65533;7&#65533;~#M:&#65533;&#65533;!&#65533;/&#65533;&#65533;[&#65533;&#65533;&#65533;&#65533;&#454;&#65533;&#65533;o&#65533;0&#65533;&#65533;*~p.&#65533;7O&#65533;V[&#65533;&#65533;&#1006;&#65533;@8&#65533;Z&#65533;A:&#65533;&#65533;&#65533;&#65533; &#65533;&#65533;PLO}&#65533;&#65533;&#65533;A&#65533;P[!&#65533;&#65533;&#65533;&#65533;&#65533;&#65533;'Oz&#65533;&#65533;>&#65533;&#65533;3&#65533;&#65533;b&#65533;J:&#65533;&#65533;&#65533;&#65533;d(*&#65533;&#65533;&#65533;&#65533;*)'&#65533;;&#1772;G&#65533;{	&#65533;73&#65533;7#FP&#65533;&#65533;s[&#65533;&#65533; &#65533;MfbLa~&#65533;'&#65533;}&#65533;&#65533;\&#65533;4%&#65533;G8HP&#65533;&#65533;&#65533;B&#65533;&#334;z&#65533;a&#65533;&#65533;D&#220;l w&#65533;&#65533;&#65533;&#65533;&#65533;D]d~&#65533;3&#65533;C&#65533;&#65533; &#65533;Kb&#65533;&#65533;_&#65533;8&#65533;&#65533;P&#65533;Wc &#65533;&#65533;!'&#1093;&#65533;&#65533;&#65533;&#65533;.&#65533;&#65533;W5&#65533;T&#65533;&#65533;&#65533;&#65533;A&#65533;#`c&#65533;H&#65533;>.ge&#65533; IH&#65533;&#65533;"J&#65533;9&#65533;E
JZ
&#1761;0&#65533;<=&#65533;&#65533;y&#65533;&#65533;7y&#65533;LJ&#65533;&#65533;(+&#65533; &#42078;&#65533;d*5&#65533;&#65533;V&#900;&#65533;g&#1315;R&#65533;=&#65533;&#65533;d&#65533;&#65533;*-&#65533;W&#65533;&&#65533;l!/w94.&#65533;&#65533;&#65533;&#65533;{1	9&#65533;;&#65533;&#65533;22&#65533;I&#65533;3&#709;8knf,&#65533;&#65533;&#839;&#65533;&#65533;#e/&#65533;I&#65533;iJ&#65533;$&#1316;K7&#65533;&#65533;@&#65533;5&#65533;gC&#65533;&#65533;&#65533;r!&#65533;&#65533;'_&#65533;&#65533;)&#65533;@&#65533;&#65533;,H&#65533;&#65533;?y&#65533;S&#65533;-&#65533;<M&#65533;&#65533;a&#65533;&#65533;&zP&#65533;%&#65533;&#65533;rQ&#65533;&#65533;&#647;&#65533;&#65533;^;(Z&#65533;&#65533;&#1379;&#65533;~&#65533;['&#65533;&#65533;R&#65533;&#65533;U&#65533;&#296;L&#65533;2(&#65533;%&#65533;&#65533;gr&#65533;&#65533;@&#65533;@@&#1314;Z&#534;HM&#65533;R&#65533;5&#65533;5&#65533;%pA&#65533;`&#65533;&#65533;&#65533;ZU*NRfUP&#65533;&#989;&#65533;&#65533;&#65533;&#65533;X&#65533;T&#65533;&#65533;&#65533;&#65533;hMkY&#65533;
5&#65533;&#65533;&#65533;&#65533;&#65533;&#65533;\&#65533;&#65533;Ua&#65533;i&#65533;&#65533;&#65533;&#1333;&#65533;&#65533;&#65533;	,`&#65533; &#65533;V&#65533;2eb&#65533;&#65533;&#65533;&#65533;&#65533;&#65533;tE&#65533;6&#65533;*&#65533;&#65533;V&#65533;E@b&#65533;&#65533;&#65533;z&#65533;&#65533;a3&#65533;"&#65533;SR&#65533;&#65533;&#65533;&#65533;&#65533;&#65533;:B}&#65533;&#65533;&#65533;&#65533;&#65533;&#65533;l9k+	&#65533;|&#65533;v&#65533;gjw+&#65533;R&#65533;"&#65533;&#65533;P&#65533;C\&#65533;&#65533;&#65533;&#65533;&#65533;mq&#65533;w[&#65533;&#405;A&#65533;&#65533;&#65533;t;&#65533;&#65533;*&#65533;&#65533;Z&#65533;
FV&#65533;&#65533;&#65533;&#65533;&#65533;@x) &#65533;&#65533;&#1526;&#65533;&#65533;&#65533;&#1191;&#65533;&#65533;&#65533;$&#65533;&#57518;),&#1655;&#65533;y&#65533;nx&#10782;&#65533;6&#65533;rZ@&#65533;}&#65533;&#65533;&#65533;&#65533;b8&#65533;&#65533;&#65533;&#65533;^c&/&#65533;I&#1347;h&#65533;P6&#65533;&#65533;&#65533;&#65533;)5&#65533;f1p(&#65533;J&#65533;&#65533;&#65533;&#65533;(N&#65533;&#65533;W&#65533;&#65533;&#1898;J&#65533;]&#65533;&#65533;Nv8&#65533;l&#65533;Q&#65533;]y$&#65533;&#65533;&#65533;&#65533;@&#65533;&#65533;&#65533;Ld"K8&#65533;&#65533;W|&#65533;&#65533;&#65533;&#65533;&#65533;;&#65533;B:&#1837;&#65533;&#65533;&#592;&#65533;q&#65533;&#65533;&#65533;&#65533;.{&#65533;&#65533;EF`hB@&#65533;q&#65533;&#65533;1^f0&#1130;&#65533;&#65533;Mi&#65533;&#65533;&#65533;&#65533;&#65533;C&#65533;j&#65533;x&#947;&#65533;&#65533;&#65533;&#65533; =&#65533;i&#65533;l&#65533;;&#65533;&#65533;l&#65533;&#65533;&#65533;&#65533;(&#65533;#W&#65533;&#65533;}&#65533;&#65533;&#65533;'Mi<7&#65533;HdV&#65533;]&#65533;&#65533;N&#65533;0&#65533;&#65533;Y&#527;F&#65533;&&#65533;M&#65533;&#65533;K#&#65533;&#65533;&#65533;&#65533;x&#65533;&#65533; &#65533;&#1460;&#65533;Y&#1820;&#65533;!&#65533;&#65533;,&#65533;&#65533;&#65533;&#65533;&#65533;k&#65533;	K&#65533;w&#65533;&#65533;&#65533;&#65533;M&#65533;b&#65533;s&#65533;|&#65533;&#65533;6&#65533;|M&#65533;f&#65533;&#65533;&#65533;&#65533;*&#1510;&#65533;2&#65533;&#65533;MY&#950;&#65533;&#65533;&#65533;&#65533;nw[&#65533;&#65533;!&#65533;E&#65533;&#65533;&#65533;!k&#65533;9:&#65533;6{&#65533;&#65533;&#65533;8O&#65533;&#65533;m&#65533;&#65533; &#65533;&#65533;z&#65533;&#65533;&#65533;z.&#65533;$y&#65533;.c}&#65533;NK"D&#65533;;ew/&#65533;`&#65533;&#65533;&#65533;&#65533;\P|;&#65533;&#65533;&#65533;4&#65533;&#65533;&3WX&#65533;.&#65533;%&#65533;&#65533;&#65533;&#65533;)&#65533;&#65533;
&#29797;&#65533;JV&#65533;U&#65533;&#65533;&#65533;S&#65533;H`&#65533;jR&#65533;&#65533;+&#65533;-
&#65533;&#65533;<f&#65533;9&#530;e/&#65533;&#65533;Ur{&#921;e`)&#65533;y}N&#65533;U&#65533;u&#65533;&#65533;&#65533;	/&#65533;:&#65533;&#65533;|&#65533;j&#65533;\xn&#65533;&#65533;&#65533;#&#405;&#65533;&#65533;&#65533;*:&#65533;|ilY&#65533;&#65533;w!&#65533;&#65533;&#65533;FB;&#65533;R05uZ&#65533;&#65533;U&#65533;h&#65533;$>&#65533;~&#65533;Z@Rv&#65533;&#65533;&#65533;,&#65533;&#65533;uD&#65533;&#65533;}&#65533;&#65533;&#65533;&#65533;{U.&#65533;q&#65533;&#65533; &#65533;\E&#65533;&#65533;'&#65533;&#65533;&#65533;)&#65533;A2x&#65533;[F&#65533;#C&#65533;N&#65533;&#65533;*;M&#65533;&#65533;[S&#65533;&#65533;d&#65533;&#65533;&#65533;&#65533;&#65533;&#65533;	>fkg;Jk\&#65533;&#65533;&#65533;&#65533;+&#65533;T`(3b&#65533;z1&#65533;9&#65533;&#65533;&#65533;&#65533;&#65533;z]&#65533;&#1515;&#65533;J&#65533;(&#65533;&#65533;&#65533;QP&#65533;&#65533;&#65533;&#65533;&#65533;&#65533;/&#65533;&#65533;&#65533;&#65533;&#65533;C&#65533;Nc&#65533;&#65533;&#65533;&#65533;&#65533;O&#65533;&#65533;U&#65533;^k&#65533;&#65533;C&#65533;&#65533;}&#65533;&#65533;f&#65533;&#65533;&#65533;&#65533;&#65533;'&#65533;M &#65533;&#65533;&#65533;$6{@&#65533;A&#65533;g>&#65533;g&#65533;P&#65533;w-&#65533;&#65533;uQ&#65533;w&#65533;&#65533;(56&#65533;+6{9pp&#65533;-&#65533;Wl&#65533;
&#65533;&#65533;f&#65533;&#65533;&#65533;x&#65533;&#65533;p&#65533;MWdYC&#65533;&#65533;J"&#65533;05$'s &#65533;7veH&#65533;qu&#65533;AQ}&#1474;&#65533;&#65533;&#65533;#&#65533;&#65533;&#65533;3&#65533;v5(}('Z&#65533;&#65533;l&#65533;&#65533;&#65533;&#65533; &#65533;aD&#65533;c&#65533;c&&#65533;y&#65533;7:;&#1540;6(P3-&#65533;{C&#65533;&#65533; Zwq'fy&#65533;fj&#65533;&#1157;&#65533;w&#65533;"&#65533;ao&#65533;&#65533;b&#65533;&#65533;>*&#65533;3&#65533;&#65533;tk&#65533;R&#65533;5R-&#65533;&#65533;#e&#65533;&#65533;&#65533;mr&#65533;&#517;&#65533;&#65533;s&#65533;c&#65533;qm37&#65533;{Hq:au&#65533;&#65533;&#65533;zjHrh2">T&#65533;&#65533;TJ&#65533;&#65533;&#65533;&#65533;TPE9"&#65533;m&#65533;&#65533;v&#65533;&#65533;5w&#65533;j&#65533;&#65533;&#65533;W&#65533; &#65533;&#65533;}I5o	Q&#65533;\&#65533;Tl&#65533;W&#65533;-&#65533;eY&#65533;&#65533;%
g)&#65533;!A&#65533;&#65533;&#65533;&#65533;bQ#{&#65533;&#65533;&#65533;&#65533;%zSqO&#65533;$/&#65533;&#65533;&#65533;&#65533;/&#65533;&#65533;\&#65533;&#65533; &#65533;&#65533;X&#65533;E?%!&#65533; A&#65533;n&#142;&#65533;x`&#65533;`!&#65533;C&#65533;/sgga&#65533;5o&#65533;b\&#65533;u&#65533;&#65533;&#65533; &#65533;)&#65533;&#65533;%:&#65533;k7&#65533;qrE&#65533;{'b&#65533;w&#65533;>&#65533;rFSP(Vp&#65533;Nd*&#65533;U&#65533;1&#65533;W&#65533;&#65533;&#65533;eX&#65533;&#65533;^&#65533;&#65533;(6&#65533;&#65533;)A:&#65533;w&#65533;dt&#145;&#65533;&#65533;[x#pX`q&#65533;v#&#65533;&#1169;&#65533;&#65533;w{&#1160;&#65533;&#65533;HnXg7&#65533;&#65533;W>I>&#65533;ulD|K&#65533;&#65533;L>&#65533;7>8&#65533;&#65533;&#65533;&J&#65533;)~2J&#65533;NV%&#65533;A&#65533;w&#65533;W>&#65533;jJ&#1557;&#65533;&#65533;&#65533;&#65533;J&#65533;Ecp&#65533;&#65533;V&#65533;&#65533;Q-Ky|[&#65533;&#65533;&#65533;[&#1422;GQr3`&#65533;&#65533;7&#65533;&#65533;&#65533;,`_&#65533;&#65533;&#65533;&#65533;&#65533;R&#65533;X&#65533;i&#65533;&#65533;&#65533;/~k`H]D&#65533;&#65533;x`&#65533;y&#65533;6&#65533;!&#65533;&#65533;&#65533;&#65533;~&#65533;Q)&#65533;8&#65533;R&#65533;5j&#65533;	^&#65533;hf&#65533;&#65533;&#65533;/&#65533;&#65533;]&#65533;i&#65533;	&#65533;4&#1507;&#65533;F&#65533;&#65533;R&#65533;&#65533;I&#65533;&#65533;ICy5&#65533;Vb&#65533;&#65533;&#65533;)1&#65533;&#65533;M&#473;NG)s5E	&#65533; &#65533;`&#65533;&#65533;&#65533;OCR &#65533;l&#65533;&#65533;&#65533;&#1181;|&#65533;~&#65533;&#65533;&#65533;&#65533;&#65533;0&#65533;&#65533;&#65533;W&#65533;<,9&#65533;y&#65533;&#65533;&#65533;#&#65533;&#65533;*&#65533;&#65533;#F++X,PP&#65533;?&#65533;/`&#65533;i&#65533;&#65533;&#65533;-W/&#65533;&#1630;&bH&#65533;&#65533;&#65533;qi&#65533;&#65533;&#65533;&#65533;E"&#65533;&#43119;	E0&#65533;&#65533;&#65533;s&#65533;&#65533;&#65533;&#65533;?&#65533;7?&#65533;)&#65533;U&#65533;,&#65533;b&#65533;!&#65533;&#65533;"&#65533;&#65533;9m &#265;7u&#65533;yP&#65533;6&#65533;I&#65533;&#65533;^C&#65533;&#65533;&#65533;&#65533;&#65533;'H&#65533;&#65533;;&#65533;&#65533;&#65533;&#65533;Z&#65533;&#1312;	#hR&#65533;&#65533;&#65533;9&#65533;&#65533;&#65533;&#65533;&#65533;1i&#65533;&#65533;4&#65533;DC&#65533;J9&#65533;0d &#65533;&#65533; f&#65533;h&#65533;&hj&#65533;&#65533;&#65533;&#65533;=ssE40ny&#65533;tJ'v&#65533;z&#65533;X&#65533;BUf&#65533;&#65533;&#1255;&#65533;&#1155;z&#65533;^&#65533;R&#65533;
&#65533;"u&#65533; &#65533;&#65533;(1&#1704;&#65533;jj&#65533;!0&#65533;rB&#65533;&#65533;:&#65533;adzgI(&#65533;&#65533;#&#65533;&#65533;S&#65533;&#65533; &#65533;&#65533;MB&#65533;/&#65533;a&#65533;D{&#682;&#65533;v&#65533;.74&#65533;'&#65533;zGC&#65533;&#65533;d)r&#65533;&#65533;&#65533;u&u&#65533;Q&#65533;&#65533;&#65533;x&#65533;g&#65533;Pj,&#65533;awm&#65533;&#65533;}&#65533;&#65533;,X7&#65533;&#65533;&#65533;y&#1802;j&#65533;I&#65533;&#65533;7&
&#65533;&#1530;&#65533;V&#65533;C&#65533;B&#65533;&&#65533;&#65533;dmN&#65533;1&#65533;y&#65533;&#65533;&#65533;'/	&#65533;&#65533;v[	&#65533;p&&#65533;&#65533;&#65533;@#(&#65533;&#65533;d&#65533;&#65533;&#65533;&#65533;&#1714;&#65533;"&#65533;F&#65533;&#65533;&#65533;&#65533;4bx28&#65533;&#65533;&#65533;hJ&#65533;P=:F&#65533;&#65533;O&#65533;&#65533;s8&#65533;&#1698;&#65533;&#65533;&#687;&#65533;&#65533;&#65533;&#65533;iC68&#65533;&#65533;v/kd&#65533;&#65533;
&#65533;~&#65533;&#65533;<~&#65533;P&#65533;&#65533;&#65533;x0&#65533;&#65533;b"+&#65533;&#1224;KE&#65533;i&#65533;-E&#65533;&#65533;#;J&#951;AA[N&#65533;'%?&#65533;&#65533;&#65533;&#65533;7&#65533;&#65533;T=&#65533;&#65533;vN&#65533;&#65533;&#65533;&#65533;&#65533;df&#65533;6&#65533;&#452;&#65533;3aB&#65533;&#65533;&#65533;&#685;k&#65533;"&#65533;Z&#65533;Y0
W&#65533;L+q20S&#65533;j&#65533;4&#65533;&#65533;dF&#65533;&#65533;&#65533;&#65533;QB&#65533;`&#65533;O&#65533;d&#65533;4wX&#65533;*&#65533;H&#65533;&#65533;`&#65533;'&#65533;4&#65533;&#65533;W&#65533;:&#65533;3&#65533;&#65533;&#65533;L
&#65533;&#65533;!F&#65533;=<\#~&#65533;&#65533;&#65533;&#65533;q[&#65533;&#65533;	&#65533;&#65533;&#65533;k&#65533;&#65533;Q&#1719;s&#65533;;&#65533;&#65533;Q&#65533;&#65533;&#65533;&#65533;%O&#65533;&#65533;&#65533;&#65533;%d,E&#65533;&#65533;(&#65533;p&#65533;&#65533;&#65533;&#65533;jRQ'&#65533;&#65533;r&#65533;@{&#65533;&#65533;&#65533;&#65533;&#65533;&#65533;&#65533;&#65533;~G&#65533;x4&#65533;[&#65533;A&#65533;-UZ$&#65533;f&#65533;&#65533;]v&#1775;&#65533;m&#65533;&#65533;;5&#1607;&#65533;	eH&#281;&#65533;&#65533;8&#65533;c&#65533;&#65533;&#65533;&#65533;'e&#65533;7[ 	d&#65533;&#65533;&#65533;z?&#65533;&#65533;&#65533;&#65533;&#65533;&#65533;N&#65533;+@B&#65533;l(&#65533;&#65533;	&#65533;&#65533;&#65533;'z
&#65533;h&#65533;&#65533;&#65533;
&#65533;+&#65533;&#65533;&#65533;&#65533;T&#65533; &#65533;&#65533;R&#65533;t&#65533;J&#65533;!&#65533;<&#65533;&#65533;kW&#65533;&#65533;>&#65533;k&#65533;t#|&#65533;	l&#65533;
&#65533;&#65533;&#65533;K&#65533;&#65533;Z&#65533;8&#65533;{oqZ&#65533;I&#65533;&#65533;&#65533;h&#65533;&#65533;&#65533;&#1028;B2&#65533;l&#65533;5&#65533;&#65533;&#65533;&#65533;&#65533;&#65533;Y&#65533;&#65533;|@	&#65533;&#65533;&#65533;#&#65533;&#65533;&#65533;&#65533;&#65533;mx&#65533;u<k*&#65533;J&#65533;&#673;&#65533;&#65533;5&#65533;&#65533;&#65533;2`&#65533;G&#65533;&#65533;&#65533;7&#65533;&#65533;n&#65533;&#410;&#65533;&#65533;v&#1677;&#65533;&#65533;&#65533;8&#65533;A A&#65533;j&#65533;&#65533;O&#65533;&#65533;V|&#65533;PJ&#184;k&#65533;&#65533;&#65533;M9&)%D$:K)p&#65533;&#65533;&#65533;&#65533;+&#65533;&#65533;&#65533;&#65533;&#65533;e&#65533;{$Nj&#65533;)&#337;|Q0&#65533;&#65533;&#65533;&#65533;&#65533;&#65533;&#65533;R&#65533;&#65533;&#65533;O&#65533;&#65533;&#65533;&#65533;&#65533;,&#65533;&#65533;&#65533;3&#154;&#65533;&#65533;&#65533;&#65533;]&#65533;&#65533;qd&#65533;&#1507;&#65533;G]&#65533;&#65533;O&#65533;9&#65533;&#892;9&#65533;&#65533;&#220;&#65533;|Xd&#65533;)2&#275;&#65533;b&#65533;Q&#65533;`$&#65533;&#65533;sf:H&#65533;,&#65533;&#65533;
&#737;6&#65533;e&#65533;&#65533;&#65533;c$h&#65533;&#65533;&#65533;k&#65533;St&#65533;&#65533;J)+)&#65533;"&#65533;&#65533;kxp&#65533;	&#65533;&#65533;{&#65533;w&#65533;&#65533;:&#65533;v4)&#65533;P
ql&#65533;&#65533;&#65533;&#65533;&#65533;n&#65533;&#65533;&#65533;&#65533;&#65533;&#65533;bj&#65533;1 p	=>v&#65533;[j&#65533;&#65533;&#65533;w*c&#65533;Rs&#359;&#65533;&#276;+&#65533;OV&#65533;&#158;tFI&#65533;&#65533;&#65533;&#65533;&#65533;&#65533;&#65533;1&#1104;@&#65533;&#65533;&#574894;Y&#65533;&#65533;I&#65533;q&#65533;.jUS@&#65533;&#65533;K&#65533;&#65533;z&#65533;/x+0&#65533;&#1127;:&#65533;&#65533;|)YD
&#65533;&#65533;
Am&#65533;G2&#336;_&#65533;&#65533;&#65533;&#65533;&#65533;f 
&#65533;*,C&#65533; <&#65533;`m &#1217;&#65533;>&#65533;&#65533;U&#65533;. &#65533;&#65533;&#65533;&#65533;SOG&#65533;kKf&#65533;	&#65533;&#65533;&#65533;1&#65533;&#65533;&#65533;&#65533;
&#65533;&#65533;y!&#65533;&#65533;&#65533;&#853;639t &#1104;&#65533;&#65533;m)&#65533;&#65533;a&#65533;t&#65533;&#65533;&#65533;p&#65533;f&#65533;&#65533;&#65533;/&#65533;&#65533;e&#65533;&#65533;f&#65533;&#1136;&#65533;&#65533;|&#65533;&#65533;&#65533;&#65533;&#65533;Y&#65533;&#65533;&#65533;-&#65533;'5&#1951;)&#65533;~"&#65533;&#65533;M&#562;&#65533; &#65533;m&#65533;W&#65533;&#65533;]m&#65533;Ln#&#1901;P&#65533;"&#944;&#65533;&#65533;&#65533;&#65533;&#65533;&#65533;&#65533;X@&#65533;&#65533;8&#65533;&#65533;*&#65533;&#65533;&#65533;&#178;2&#1877;&#65533;&#65533;&#65533;&#65533;,&#65533;`@&#65533;&#65533;&#912;&#65533;&#65533;&#65533;&#65533;<&bO/PT	Y\@ZQ&#65533;&#65533;&#65533;0&#65533;R&#65533;Fa<&#2028;&#65533;0&#65533;&#65533;&#65533;&#65533;<&#65533;F&#65533;5V &#65533; @&#65533;o&#65533;&#65533;&#65533;&#65533;&#844;&#65533;&#65533;
>op&#65533;&#65533;&#65533;m&#65533;&#65533;&#65533;&#65533;&#801;<&#65533; &#65533;&#65533;&#65533;L&#65533;&#65533;\&#65533;&#65533;&#65533;1PO;hcI&#65533;M&#65533;&#65533;m&#65533;h&#1597;&#65533;2&#65533;&#65533;U&#65533;&#65533;"&#65533;&#65533;0&#768;
tN&#65533;&#65533;&#65533;PO&#65533;|N&#65533;;&#65533;'1&#65533;&#65533;&#1334;)&&#65533;5>&#65533;N&#65533;Tn%&#65533;`&#65533;~&#65533; ?&#65533;&#65533;&#65533;-&#65533;&#65533;~&#65533;&#65533;P?&#65533;&#65533;&#65533;k&#65533;d&#65533;&#65533; !&#65533;8}%&#65533;&#65533;A&#65533;
&#290;&#65533;&#65533;&#65533;h /i'&#65533;&#65533;&#1447;&#65533;&#65533;!&#65533;
{i&#65533;&#65533;2P&#65533;&#1113;;@#&#65533;^&#65533;~-&#65533;&#65533;M&#65533;&#65533;&#65533;&#65533;~
o0&#65533;l&#65533;B&#65533;&#65533;&#65533;&#65533;&#65533;'&#1896;&#65533;&#65533;&#65533;&#65533;&#157;\&#65533;	;.g'&#65533;&#65533;&#854;&#65533;&#65533;&#65533;&#65533;2&#65533;&#65533;&#65533;LVx&#65533;&#65533;0&#65533;&#65533;n3^&#65533;7&#65533;&#65533;Y>&#65533;&#65533;&#65533;&#65533;&#65533;#&#65533;&#65533;?&#65533;&#65533;S&#65533;&#65533;b&#65533;&#65533;^ 
|&#65533;
%&#65533;&#65533;&#65533;&#65533;&#65533;&#65533;&#65533;&#65533;&#65533;&#65533;&#65533;&#65533;&#65533;&#65533; &#65533;l&#65533;&#65533;&#65533;j&#65533;wwZ&#65533;&#65533;	|&#65533;	&#65533;P&#65533;^0&#65533;&#65533;&#65533;&#65533;&#65533;V&#65533;&#65533;&#65533;+P&#65533;t&#65533;&#1000;&#65533;&#65533;&#65533;&#65533;&#65533;,!q&#65533;0
#1&#65533;h&#65533;&#65533;&#65533;&#877;&&#65533;&#65533;&#65533;fO&#65533;&#65533;&#65533;&#65533;&#65533;&#974;gW&?&#65533;} -O|&#65533;&#65533;O&#65533;&#65533;c\&#65533;8&#65533;&#65533;&#65533;&#65533;w&#65533;&#65533;=O&#65533;&#65533;<A&#65533;&#65533;&#65533;P&#65533;1
]&#65533;H&#65533;&#65533;o&#65533;&#65533;d5&#65533;n&#65533;&#65533;&#787;X&#65533;&#65533;t&#65533;-&#65533;&#65533;&#65533;	&#65533;&#65533;&#65533;y&#65533;&#65533;_&#65533;
&#65533;&#65533;6&#65533;Y&#65533;&#65533;`
j&#65533;j&#65533;&#65533;a&#1514;&#65533;&#65533;H&#65533;&#65533;c&#65533;&#65533;/!&#65533;&#65533;v?&#65533;&#65533;&#65533;w&#65533;&#65533;&#65533;&#65533;&#65533;&#65533;&#65533;?&#65533;a?P&#65533;&#65533;P&#65533;Y&#64296;&#65533;&#65533;`&#65533;&#65533;.&#65533;&#65533;&#65533;4"&#65533;&#65533;&#65533;#&#1886;&#65533;&#65533;4&#65533;A&#65533;<&#65533;&#65533;&#65533;7&#65533;&#65533;u&#65533;&#65533;&#65533;&#65533;&#65533;&#65533;|c&#65533;&#65533;p(&#65533;v&#65533;[&#65533;&#65533;/&#65533;&#65533;&#65533;&#65533;&#65533;/&#65533; | ^&#65533;&#65533;&#65533;.&#65533;M&#65533;&#65533;/(,@&#65533;&#65533;U4&#65533;z&#65533;&#65533;&#65533;&#65533;_&#65533;&#65533;&#65533;&#65533;&#65533;&#65533;/q&#65533;&#65533;3&#65533;&#65533;I&#65533;&#65533;&#65533;20&#65533;&#65533;-&#65533;A&#65533;`=g&#65533;&#65533;&#65533;&#65533;&#65533;&#559;v Z&#65533;&#65533;	&#65533;&#65533;B	&#1435;&#65533;&#65533;c&#65533;&#65533;&#65533;_&#65533;P
d&#65533;@zM&#65533;:=h&#65533;&#65533;&#65533;o51&#65533;A&#65533;f4&#65533;&#65533;c&#65533;&#65533;&#65533;O&#65533;z&#65533;&#65533;&#65533;vUz&#65533;&#65533; &#65533;<&#65533;&#65533;&#65533;?v/Wz&#65533;&#65533;&#65533;$n&#65533;&#65533;&#65533;ON{&#65533;	t@X&#65533;X&#65533;&#65533;&#65533;At&#65533;&#65533;1&#65533;&#65533;&#65533;&#65533;9+D&#65533;&#65533;&#65533;&#65533;&#65533;&#65533;S&#65533;&#65533;s&#65533;&#65533;&#65533;)1&#65533;&#65533;(&#65533;&#65533;&#65533;(&#65533;b&#65533;&#65533;&#65533;&#65533;\S&#65533;&#65533;&#65533;&#65533;&#65533;&#65533;&#65533;&#65533;0&#65533;&#65533;&#65533;&#65533;&#65533;&#65533;0&#65533;S&#65533;&#65533;X&#65533;&#65533;&#65533;&#65533;&#65533;P&#65533;&#65533;&#65533;&#65533;&#65533;&#65533;&#65533;?&#65533;S0S&#65533;&#65533;&#65533;&#65533;*a&#1565;&#65533;&#65533;&#65533;&#65533;&#65533; &#65533;&#65533;-1&#65533;&#65533;&#65533;p&#65533;&#65533;&#65533;&#65533;&#65533;*O&#65533;&#65533;&#65533;!&#65533;&#65533;&#65533;&#65533;&#65533;&#65533;&#65533;&#65533;&#65533;&#65533;&#65533;0&#65533;&#65533;&#65533;&#65533;&#65533;&#65533;0&#65533;0&#65533;&#65533;&#65533;&#65533;&#65533;&#65533;0&#65533;0&#65533;&#65533;&#65533;Y?&#65533;&#65533;&#65533;&#65533;O&#65533;&#65533;&#65533;&#65533;&#65533;&#65533;&#65533;&#65533;&#65533;&#65533;&#65533;&#65533;&#65533;&#527;&#65533;&#527;&#65533;~&#65533;&#527;&#65533;&#65533;&#65533;&#527;&#65533;&#65533;O&#527;&#65533;&#607;&#65533;&#65533;&#65533;&#65533;&#65533;&#65533;&#65533;&#65533;&#65533;&#65533;/~$X&#65533;&#65533;A&#65533;	.d&#65533;&#65533;&#65533;&#65533;>%N&#65533;8&#65533;&#65533;E&#65533;5n&#65533;&#65533;&#65533;&#65533;&#65533;G&#65533;!E&#65533;$Y&#65533;&#65533;I&#65533;)U&#65533;d&#65533;&#65533;&#65533;K&#65533;1e&#932;Y&#65533;&#65533;M&#65533;9u&#65533;&#65533;
&#65533;&#65533;?3&#65533;$Z&#65533;&#65533;Q&#65533;I&#65533;.e&#65533;&#65533;&#65533;S&#65533;Q&#65533;N&#65533;&#65533;&#65533;&#65533;U&#65533;Y&#65533;n&#65533;&#65533;&#65533;&#65533;W&#65533;a&#334;%[&#65533;&#65533; &#65533;i&#878;e&#65533;&#65533;&#65533;[&#65533;q&#65533;&#933;[&#65533;&#65533;]&#65533;y&#65533;&#65533;&#65533;{&#65533;&#65533;_&#65533;&#65533;&\&#65533;&#65533;a&#265;/F&#65533;&#1585;Z&#401;%O&#65533;\&#65533;&#65533;e&#793;5o&#65533;&#65533;&#65533;&#65533;g&#1057;E&#65533;&#65533;[&#65533;&#65533;i&#1321;U&#65533;f&#65533;&#65533;&#65533;k&#1585;e&#998;]&#65533;&#65533;m&#1849;u&#65533;&#65533;&#65533;&#65533;&#65533;o&#65533;&#65533;&#65533;'^&#65533;&#65533;q&#65533;&#597;/O&#65533;&#65533;s&#65533;&#921;O&#65533;^&#65533;&#65533;u&#65533;&#1653;o&#65533;&#65533;&#65533;&#65533;w&#65533;&#65533;&#335;'&#65533;&#65533;&#65533;&#65533;^&#65533;&#1391;&#65533;&#65533;{&#65533;&#65533;&#65533;&#999;_&#65533;&#65533;}&#65533;&#65533;&#65533;&#65533;&#65533;&#65533;&#65533; &#65533;p@4&#65533;@TpAt&#65533;A#&#65533;pB
+&#65533;&#65533;B3&#65533;0?;&#65533;&#65533;CCqDK&#50100;&#65533;RTqE[t&#65533;Ec&#65533;qFk&#65533;&#65533;Fs&#65533;qG{&#65533;&#65533;G &#65533;rH"&#65533;&#65533;9&#65533;&#65533;&#65533;pI&&#65533;t&#65533;I(&#65533;&#65533;rJ*&#65533;&#65533;&#65533;&#65533;&#65533;N.&#65533;&#65533;&#65533;K0&#65533;sL2&#65533;4&#65533;L4&#65533;TsM6&#65533;t&#65533;M8&#65533;sN:&#65533;&#65533;N<&#65533;&#65533;sO>&#988;&#65533;@tPB5&#65533;PDUtQFu&#65533;QH#&#65533;tRJ+&#65533;&#65533;RL3&#65533;tSN;&#65533;&#65533;SP%&#65533;/Je&#65533;TTSUuUV[u&#65533;UXc&#65533;uVZk&#65533;&#65533;V\s&#65533;uW^{&#65533;&#65533;W`&#65533;vXb&#65533;5&#65533;&#65533;a !&#65533; P ,0 ` b&#65533;  &#65533; &#65533;H&#65533;&#65533;&#65533;&#65533;*\&#560;&#65533;&#199;#J&#65533;Hq&#65533;(3j&#65533;&#561;&#65533;&#463; C&#65533;I&#65533;&#65533;&#595;(S&#65533;\&#626;&#65533;&#727;0c&#668;I&#65533;&#65533;&#859;83ZT&#65533;&#65533;&#65533;&#991;@&#65533;
J&#65533;&#65533;&#1123;H&#65533;&#65533;$&#65533;AF$1&#65533;H&#65533;&#65533;&#1387;X&#65533;j&#65533;&#693;&#65533;&#1519;`&#202;K&#65533;&#65533;Vr&#65533;9&#1388;&#1783;p&#65533;&#669;K&#65533;&#65533;&#1915;x&#65533;6p&#65533;&#65533;F&#1983;&#65533;L&#65533;&#65533;&#65533;&#65533;n&#65533;&#65533;@&#65533;c&#272;#K&#65533;L&#65533;&#65533;&#65533;&#65533;)x`&#65533;&#65533;&#65533;&#65533;m1&#65533;M&#65533;&#65533;&#65533;&#1256;&#65533;| &#65533;&#65533;&#65533;&#65533;&#65533;S&#734;M&#65533;&#65533;&#65533;&#65533;Vq,&#65533;&#65533;&#65533;&#65533;&#65533;
N&#65533;&#65533;&#65533;&#65533;&#531;+'&#65533;&#65533;k| ?&#65533;&#65533;&#65533;&#65533;&#65533;&#1587;k&#65533;&#65533;=&#65533;Bx&#65533;&#65533;&#65533;&#65533;&#65533;&#65533;&#65533;	&#65533;&#65533;_&#1022;&#65533;&#65533;&#65533;&#65533;9.&#65533;&#65533;s&#65533;&#1219;&#65533;&#65533;&#1023;&#65533;&#65533;&#65533; &#164;k&#65533;Q&#65533;z&#65533;&#65533;6&#65533;&#65533;&#65533;&#65533;-&#281; &#65533;D&#65533;&#65533;A&#65533;&#65533;v&#65533;L&#65533;&#65533;&#65533;$J C&#65533;&#65533;&#65533;,v&#528;&#1671;&#197;&#65533;&#65533;&#65533;8&#65533;&#65533;PcMP_k&#65533;f&#1038;Di&#65533;+&#65533;&#65533;Bx&#65533;!`!BHF)&#65533;H&#1432;&#65533;TB>&#65533;&#65533;w&#65533;&#65533;T&#65533;)&#65533;ZZ4&#1808;f&#65533;9$&#65533;&#65533;&#65533;&#65533;9&#65533;t&#65533;i&#65533;{&#65533;p&#65533;	'd&#65533;&#65533;&#65533;&#65533;P&#201;_&#65533;&#65533;&#1288;&#65533;9&#18252;6&#65533;hr&#65533;&#65533;	|&#65533;yA&#65533;n l&#65533;&#65533;&#65533;\ &#65533;A'&#1890;&#65533;&#65533;j&#65533;A&#65533;&#65533;&#65533;
&#65533;R*B&#65533;&#65533;&#65533;&#65533;&#65533;&#65533;&#65533;&#65533;N&#1935;]&#65533;&#65533;&#43964;&#65533;&#1682;&#65533;9&#65533;9&#158;&#65533;Z
(F&#65533;j^l,&#65533;&#65533;&#65533;k&#65533;*&#65533;&#65533;&#65533;n&#65533;P&h&#19121;&#65533;v&#65533;'&#65533;&#65533;&#65533;eYX&#65533;&#65533;&#65533;&#65533;&#65533;m+&#65533;&#65533;&#65533;Pnl&#65533;&#65533;&#65533;&#65533;&#65533;&#65533;&#65533;&#65533;wN&#65533;m&#65533;+&#1312;&#65533;&#65533;&#65533;
/&#65533;;&#65533;z&#65533;nL&#65533;;&#65533;&#65533;F,&#65533;;&#65533;P&#65533;&#65533;&#65533;k&#65533;&#65533;&#65533;&#65533;p &#65533;j&#65533;GLl&#65533;&#65533;D&#59651;&#65533;k&#65533;&#65533;&#65533;r|&#65533;&#65533;6&#65533;&#65533;`&#65533;&#65533;&#65533;&#65533;V&#65533;1&#65533;/3&#65533; &#65533;&#65533;V&#65533;B@`\*:'&#65533;PG Tmu&#65533;-&#65533;g&#65533;&#65533;&#65533;&#65533;&#65533;&#65533;d&#65533;&#1389;^&#65533;&#65533;&#65533;Ck}&#65533;
C&#65533;+P#&#65533;&#549;&#65533;&#65533;&#65533;&#65533;&#65533;&#65533;u&#65533;&#65533;&#65533;&#65533;k&#65533;&#1846;&#65533;&#65533;&#65533;#&#65533;&#65533;R&#65533;&#65533;&#65533;&#65533;&#65533;w&#65533;&#65533;&#65533;&#65533;&#65533;&#65533;&#65533;	&#65533;&#65533;&#65533;1&#65533;4-&#65533;&#65533;j&#14343;n&#65533;]&#65533;&#65533;&#65533;^&#65533;&#65533;&#65533;+&#65533;NC$&#65533;&#65533;wD&#65533;&#65533;3L9&#65533;WNs&#65533;p>Q&#65533;&#65533;&#65533;e&#65533;U&#65533;&#65533;2&#65533;&#65533;&#65533;&#65533;&#65533;r&#1469;9&#65533;&#65533;f&#65533;&#65533;&#65533;&#65533;V(&#65533;+&#65533;|&#65533;&#65533;&#65533;&#65533;&#65533;o6&#65533;Z&#134;f&#65533;~&#65533;*&#65533;:&#65533;-&#65533;&#65533;ps&#65533;&#65533;&#65533;&#65533;|&#65533;&#65533;&#65533;&#65533;&#65533;&#65533;&#452;7&#324;L1&#65533;&#65533;&#511;&#65533;m &#65533;&#65533;F >&#65533;	&#65533;&#65533;&#65533;&#65533;&#65533;0%8&#65533;&#65533;:c&#65533;&HA&#65533;&#65533;&#65533;w&#65533;&#65533;&#65533;&#65533;(D&#65533;&#65533;0= &#65533;&#65533;&#65533;&#65533;&#65533;&#65533;&#65533;%&#65533;z&#1810;&#807;&#65533;&#65533;&#65533;J&#65533;@L&#65533;wg&#65533;&#65533;5O|&#65533;&#65533;&#65533;6&#29959;&#65533;&#65533;B&#65533;&#65533;&#65533;3&#65533;&#65533;r&#65533;c&#65533;9(z]@&#65533;&#65533;&#65533;J@zg&#65533;&#65533;&#65533;B&#65533;8&#65533;|&#65533;&#65533;[ZEB*V&#1098;n&#1748;-R&#65533;A&#65533;k&#65533;&#65533;&#65533; Ke&#65533;,&#65533;i#c&#65533;H3&#65533;0&#65533;I%&#65533;OI&#65533;F)&#65533;{Qd&#65533;</dm ^&#65533;4&#65533;&#65533;D&#65533;&#65533;t0,&#65533;L%{&#65533;<M
&#65533;&#65533;&#65533;&#65533;&#1268;G&#65533;q&#65533;&#65533;;&#65533;&#805;DT&#65533;K&#65533;&#65533;&#65533;x&#65533;y&#65533;0&#65533;IL4&#65533;@#3&#65533;H2&#65533;&#65533;&5&#65533;	&#65533;&#65533;8&#65533;&#65533;&#65533;&#65533;dB/&#65533;iR&#65533;&#65533;&#65533;'+&#65533;&#65533;&#65533;$h/.H&#65533;H-n&#65533;&#65533;9r&#65533;&#65533;rN]"&#65533;|&#65533;&#1111;Pb&#65533;&#65533;&#65533;&#65533;?&#65533;&#65533;&#65533;6&#65533;I&#65533;T&#65533;s)&#65533;4&#65533;&#65533;I&#11423;&#65533;&#65533;c&#65533;&#65533;&#65533;&#65533;	D7:yF&#65533;I=,&#65533;G8&#65533;(&#65533;&#65533;&#808;JoB&#1174;&#65533;&#291;	Y#&#65533; *R&#65533;&#65533;&#65533;E&#65533;&#65533;,'&#65533;&#1182;~H! &#65533;g&#65533;&#1624;z&#65533;4&#65533;}<&#65533;&#65533;&#65533;&#65533;&#1254;6&#65533;9&#65533;i
^&#65533;&#1370;6~&#65533;N&#65533;*&#65533;j&#65533;&#65533;P&#677;ID&#65533;V&#506;U3i@1'Y&#49344;&#65533;&#50348;p&#65533;&#65533;%&#65533;&#65533;&#1443;&#65533;p5&#65533;!&#65533;X&#65533;&#65533;&#65533;U&D1&#65533;4&#65533;&#65533;Hf&#1515;&#65533;&#65533;/Vej_&#65533;&#65533;&#453;&#65533; &#65533; F&#65533;j&#65533;&#65533;&&#65533;&#65533;&#65533;&#65533;$&#65533;1&#65533;U&#64132;->;&#65533;&#1221;0&#65533;&#65533;&#65533;q,d&#65533;&#65533; vs\
&#65533;l[&#65533;S&#65533;&#65533;E)(&#65533;3=ZPnu"j&#65533;&#65533;&#65533;&#65533;&#65533;/ Z&#65533;&#65533;\&#65533;&#65533;&#65533;&#65533;&#65533;-s?&#65533;&#65533;&#65533;y&#65533;&#65533;&#65533;&#65533;&#65533;D ;i&#65533;&#65533;t^&#65533;&#65533;y&#65533;&#65533;A&#65533;R)4z&#65533;=&#65533;&#65533;&#65533;&#65533;w&#65533;&#65533;&#65533;Kt-;_&#65533;N&#65533;&#65533;&#65533;=AZ&#1498;&#65533;*O&#65533;&#65533;&#65533;&#65533;:(&#65533;&#380;b:&#65533;&#1736;A&#65533;&#65533;@M &#65533;q&#65533;&#65533;&#65533;&#65533;&#150;&#65533;&#65533;-P&#65533;&#65533;&#65533;&#65533;o&#65533;.
&#65533;6&#65533;&#65533;rM.&#65533;&#65533;&#65533;|&#65533;&#65533;&#65533;2;&#65533;S&#65533;&#65533;&#869;&#65533;s%&#65533;,&#65533;&#65533;&#65533;"&#65533;cI+&#65533;5&#65533;&#65533;I&#65533;&#65533;k&#65533;5P&#65533;&#65533;O&#65533;5&#65533;J&#65533;&#65533;XY&#65533;6v/&#65533;/]R&#65533;&#65533;Z%r&#65533;&#65533;&#65533;&#65533;n&#1140;&#65533;KN&#65533;&#65533;3Z&#65533;	&#65533;YF&#65533;"&#65533;\
c9&#65533;&#65533;2}&#65533;0;R&#65533;#_&#65533;&#65533;&#65533;&#65533;&#65533;&#65533;XJ;P&#65533;(&#65533;HX&#65533;&#65533;S&#65533;&#65533;"p&#65533;J&#65533;&#65533;&#1174;&#65533;&#65533;&#256;s&#65533;&#65533;&#65533;q|W=t&#65533;D&#65533;+&#65533;&#65533;&#65533;&#65533;)O&#65533;?)_&#65533;a&#65533;XfE&#1586;O&#65533;&#65533;k&#949;&#65533;&#65533;CH"[Q6&#65533;&#65533;^&#65533;_*O&#65533;&#65533;WVZui&#65533;PK&#65533;&#65533;&#65533;K&#65533;&#65533;&#65533;2[&#65533;&#65533;&#65533;NQ&#65533;4&#65533;&#65533;U&#65533;&#1144;~Qy&#65533;&#65533;&#65533;+hWg&#65533;&#65533;&#65533;Z&#65533;=k&#65533;r&#65533;&#65533;&#65533;&#65533;ar@&#65533;R&#493;j&#65533;&#65533;*}&#65533;*&#65533;tZr&#65533;t7{&#65533;dy&#65533;&#65533;\&#65533;&#65533;&#65533;&#65533;&#65533;m(/&#65533;&#65533;&#65533;&#65533;&#65533;@&#65533;/&#65533;&#65533;.&#65533;7&#65533;&#65533;&#65533;K&#65533;"&#65533;&#65533;	&#65533;&#65533;H&#65533;&#65533;&#65533;D7&#65533;,&#65533;<&#65533;dK[&#60800;B&#65533;4v&#65533;&#65533;8&#65533;&#65533;4e&#65533;0.0&#65533;&#65533;Lp9b&&#65533;&#65533;.&#65533;`&#65533;e&#65533;'&#65533;g&#65533;F&#65533;&#65533;&#65533;&#65533;&#65533;&#65533;0;d&#65533;&#65533;&#65533;&#65533;"&#65533;q&#65533;A&#65533;^&#65533;&#65533;t&#65533;z3%&#65533;&#65533;F~&#65533;&#1740;&#65533;&#65533;&#65533;>f&#65533;3&#65533;e/&#65533;N<6&#65533;&#65533;Eq&#65533;X&#65533;p&#65533;['&#1827;&#65533;G&#65533;&#1361;&#65533;&#65533;&#65533;`&#65533;&#65533;&#65533;&#65533;&#65533;7J.|&#65533;2&#65533;H&#65533;&#65533;&#65533;&#65533;1&#65533;V&#65533;_&#65533;&#65533;&#65533;c&#65533;&#65533;s!&#65533;%&#65533;&#65533;B&#65533;&#65533;&#65533;!&#65533;%&#65533;&#65533;2&#65533;>&#65533;}d6&#65533;&#65533;7&#65533;h&#65533;&#65533;&#65533;J&#65533;|I&#65533;&#65533;u&#1439;&#65533;-MF&#1817;SN9&#65533;4:&#65533;4&#65533;&#65533;o1*>$&#65533;&#65533;&#65533;&#65533;&#65533;Oh&#65533;&#65533;&#65533;&#65533;'5&#65533;&#65533;&#65533;|n&#65533;(&#65533;|C]V&#65533;&#65533;9&#65533;&#65533;&#65533;-?=&#65533;S1&#65533;&#65533;&#65533;1&[&#65533;Kp&#65533;(&#65533;&#65533;&#65533;eh&#65533;6&#65533;&#65533;&&#65533;&#65533;r&#65533;$A&#65533;7&#65533;R&#65533;w|&#65533;&#65533;D&#65533;3tmQ&#65533;&#65533;fO&#65533;vIj&#65533;{&#65533;'r&#65533;r)8&#65533;y&#65533;Ft&#65533;'&#65533;&#65533;|/&#65533;.&#65533;S&#65533;Au&#65533;&#65533;a&#65533;2&#65533;&#65533;/'r"(>k&#65533;F'&#65533;Kf"u&#65533;&#65533; &#65533;&#65533;T&#65533;&#65533;*&#65533;G{&#65533;=&#65533;{&#65533;&#65533;f&#194;#&#65533;}!&#512;(=h&#65533;Vr&#65533;*('&#65533;d~I&#65533;p&#65533;&#65533;|&#65533;&#1348;&#65533;1BI&#65533;
|,&#65533;<Vx&#65533;&#65533;&#65533;o+taF&#65533;}&#65533;&#65533;&#65533;I%&#65533;ez1zcR&#65533;r9&#65533;Cgt&#65533;p&#1538;&#65533;&#65533;C~g`G&#65533;AR&#65533;&#65533;&#65533;&#65533;,/#&#65533;k&#65533;}*&#65533;0&#65533;&#65533;&#65533;&#145; &#65533;6~ue&#65533;P&#65533;}?AR&#65533;g&#65533;kFs.&#65533;&#65533;&#65533;&#65533;x&#65533;8V&#1288;&#65533;&#65533;&#193; 3pel&#65533;D&#65533;&#65533;v&#65533;WG&#65533;/b5&#65533;8&#65533;8h&#65533; 1&#65533;oh&#65533;&#65533;&#65533;&#392;&#65533;w&#65533;&#65533;$&#65533;&#65533;b&#65533;^&#65533;8&#65533;&#65533;&#65533;8f&#65533;3{&#65533;&#204;&#65533;Q)&#65533;aM&#65533;&#65533;5&#65533;&#65533;&#65533;&#65533;q8R0&#65533;&#65533;&#65533;&#65533;kB&#65533;&#65533;&#33625;8&#65533;&#65533;H&#65533;ID&#65533;F&#65533;g&#65533;W&#65533;&#65533;)&#65533;bnW2&#65533;&#1384;ya&#65533;Z&#65533;&#65533;cl&#65533;Y&#65533;q}&#65533;7&#65533;AS7&#65533;}&#65533;&#65533;O)e=&#65533;&#65533;$BwwwDl&#65533;&#1166;$&#1616;q&#65533;kdaFY{&#65533;&#65533;&#65533;&#65533;8&#65533;&#65533;&#65533;&#65533;&#65533;cw&#65533;"v&#65533;5&#65533;HaZP 2&#65533;&#65533;&#65533;+&#585;Yf<&#65533;Qh&#65533;0&#65533;&#65533;&#65533;&#65533;X&#65533;c&#65533;]F&#65533;dh&#65533;&#65533;&#65533;i&#65533;&#65533;x&#65533;XG&#65533;fEP&#65533;y/&#65533;0=&#65533;_F&#65533;&#65533;&#65533;&#1428;&#62593;$p&#65533;Ei&#65533;Eru i@&#65533;xi&#65533;&#65533;c&#65533;u_]&#65533;>&#65533;l&#65533;&#65533;-e&#65533;-&#65533;G4&#65533;&#65533;)*`M&#65533;&#65533;|o&#65533;v&#65533;&#65533;&#65533;8{bk&#65533;g&#65533;J&#65533; &#65533;U&#65533;X(1`lYyg&#65533;&#65533;gld&#65533;&#65533;%a	,9@&#65533;7)&#65533;9)&#65533;&#65533;&#65533;&#65533;y&#65533;0`T&#65533;y&#65533;&#65533;&#65533;H
g>&#65533;&#65533;iCH/&#65533;&#65533;&#65533;3&#65533;&#65533;ru&#65533;"m-&#65533;j&#65533;&#65533;$&#65533;vY&#65533;&#65533;R&#65533;&#65533;&#65533;)&#65533;j&#65533;&#65533;&#65533;j&#65533;E&#65533;&#65533;^1@&#65533;&#65533;Ib&#65533;&#65533;8&#65533;Ym&#65533;&#65533;B&#1073;a&#457;G&#65533;Y\M&#65533;~&#65533;B&#65533;DQV&#65533;&#65533;&#65533;6&#65533;&#65533;OR&#65533;<EW&#65533;&#65533;&#65533;&#65533;p&#65533;I&#65533;&#65533;w&#65533;&#65533;&#65533;hN&#65533;&#65533;gik1&#65533;L&#65533;&#65533;&#65533;&#65533;zrD[a&#65533;&#65533;&#65533;n&#65533;&#276;0&#65533;&#65533;&#65533;&#65533;^&#65533;P&#65533;&#65533;&#65533;.j!&#65533;&#65533;&#65533;&#65533; &#65533;&#394;&#65533;f?M&#65533;<&#65533;%&#871;0&#65533;&#65533;&#65533;Fwy&#65533;	&#65533;&#65533;&#65533;2&#65533;> h&#65533;$&#65533;iTQ&#65533;&#65533;*. =D%F@&#65533;E&#65533;&#65533;&#65533;bM1&#65533;&#65533;Qy #*8&#65533;7F&#65533;?&#65533;eup&#65533;&#65533;&#65533;l&#65533;&#65533;#&#65533;&#65533;f&#65533;&#65533;`jP&#65533;n$&#65533; &#65533;d&#65533;g*@*0&#65533;.&#65533;v&#65533;w&#65533;2&#65533;&#65533;8&#65533;	&#65533;u&#65533;E&#65533;x5&#65533;&#65533;D|*&#65533;&#65533;Os&#65533;z&#65533;&#65533;g&#65533;&#65533;&#65533;Y&#65533;.&#65533;t<&#65533;&#65533;Q&#65533;&#65533;67z &#65533;&#65533;&#65533;C&#65533;j&#65533;&#65533;t&#65533;s&#65533;&#1379;_&#65533;&#65533;
L&#65533;J&#65533;>Y,&#65533;f&#65533;c$&#65533;&#1285;&#65533;&#65533;!u@zfX
&#65533;&#65533;c:i&#65533;&#65533;$1_Z&#65533;&#65533;*&#65533;&#999;&#65533;&#65533;:HX3-4&#65533;.&#65533;;, ji4&#65533;0C&#65533;%&#428;.&#65533;+&#65533;&#65533;0&#65533;#&#65533;:&#65533;&#65533;&#65533;&#65533;&#65533;6&#65533;K2&#65533;)&#65533;&#65533;@ &#65533;&#65533;.&#1461;&#65533;!G-i&#65533;&#65533;Ac5&#65533;b&#65533;&#65533;&#65533;&#65533;H&#65533;&#65533;x3&#65533;&#65533;d&#65533;&#65533;&#65533;&#65533;;0&#65533;&#1333;&#65533;&#65533;_&#65533;r.^&#65533;&#65533;q&#65533;{&#65533;&#65533;&#65533;>Q&#359;&t,&#65533;H&#65533;&#65533;&#1708;5&#65533;f&#65533;&#65533;9&#65533;&#65533;'4r&#538;&#65533;&#65533;B&#65533;k^&#65533;&#65533;r!&#65533;&#65533;&#65533;&#65533;&#65533;&#65533;H=&#65533;GT&#65533;&#65533;T&#65533;&#408;YcA0&#65533;Q&#65533;T~&#65533;%&#65533;D&#65533;&#65533;	hD&#65533;&#65533;C&#65533;*&#65533;&#65533;p&#65533;:zL&#65533;&#65533;&#65533;S&#65533;&#65533;&#65533;$78[GgG&#65533;&#65533;)Q&#65533;|Y
'_&#1878;Bci&#65533;t&#65533;1+&#65533;X"&#65533;&#65533;&#65533;)e[GR;&#65533;&#65533;f&#65533;I&#65533;
&#65533;&#65533;&#65533;&#1316;LC&#65533;FPb?&#65533;*&#1730;&#65533;'&#65533;&#65533;&#65533;R_&#65533;F&#65533;9\Qg&#65533;$&#65533;&#65533;&#65533;k&#65533;='&#65533;Q&#65533;&#65533;&#65533;&&#65533;&#65533;$r&#65533;FmI&#65533;i&#65533;*&#65533;&#65533;k/f&#65533;=e=&#65533;&#65533;/:'@mX&#65533;Xk&#65533;-m#
&#65533;&#65533;~W)K&#65533;&#65533;'&#65533;D&#65533;&#65533;&#65533;C&#358;/&#655;T&#65533;&#65533;&#251;a&#65533;&#65533;&#65533;&#65533;	&#65533;&#65533;i&#65533;&#65533;[,&#65533;&#65533;IV&#65533;&#65533;&#734;&#65533;D&#65533;9Q&#1223;Q&#65533;L&#65533;I&#65533;%&#1785;)&#65533;^An&#65533;&#1646;t+s^&#65533;n&#65533;&OO&#65533;X&#65533;&#65533;&#65533;&#65533;/&#65533;i&#65533;&#65533;&#65533;&#65533;&#65533;	-&#65533;A&#65533;&#65533;*v&#65533;&#65533;k&#65533;&#65533;&#65533;&#65533;&#65533;&#65533;&#65533;&#65533;&#65533;&#65533;7&#65533;&#65533;eE&#65533;&#804;L2qG&#65533;{&#65533;&#65533;2!&#1738;"&#65533;&#65533;|&#65533;&#65533;[&#65533;3&#65533;]}&#65533;(&#65533;&#65533;O&#65533;I&#65533;&#65533;&#65533;&#65533;L%&&#65533;&#65533;([&#65533;'_3P&#65533;l&#65533;
O &#65533;3&#65533;&#65533;&#65533;&#65533;&#65533;y&#65533;&#65533;`&#65533;&#65533;F&#65533;&#65533;&#65533;E?Lt&#1818;&#65533;AE&#65533;&#65533;3&#65533;&#65533;<D&#65533;|&#65533;&#297;&#65533;
&#65533;&#1781;@&#65533;-&#65533;x0&#65533;Z&#65533;&#65533;Z&#65533;	&#65533;&#240;k[&#65533;7^&#65533;~&#65533;&#65533;K&#257;&#65533;&#65533;&#65533;s&#405;&#65533;&#65533;&#65533;{P&#65533;	l&#65533;&#65533;p&#65533;&#5876;&#65533;&#65533;&#65533;&#65533;&#65533;q`@qE&#65533;&#65533;&#65533;!Y&#65533;&#65533;.&#65533;tgwh&#65533;&#691;|
p&#65533;&#65533;n&#65533;	&#65533;&#65533;I&#65533;&#65533;6ii&#65533;+&#65533;F&#65533;@&#65533;{&#380;D&#65533;&#65533;|q&#65533;t&#65533;&#65533;&#65533;&#65533;H&#65533;&#65533;&#65533;H{&#65533;&#65533;&#65533;1s&#65533;Nk&#65533;LH&#65533;^&#65533;#&#65533;Z&#65533;&#65533;@&#39097;9)$&#65533;I&#65533;v
&#65533;&#65533;&#65533;&#65533;&#65533;&#65533; &#65533;	@&#65533;&#65533;&#65533;Y&#65533;@&#65533;&#1681;&#65533;"&#65533;]&#65533;%&#65533;U &#65533;&#65533;i&#65533;M(&#65533;	^&#65533;&#65533;&#65533;*1p{!&#65533;?&#65533;&#65533;&#65533;&#65533;&#65533;K&#65533;I&#65533;K&&#65533;	&#65533;l&#65533;&#65533;h9&#65533;&#65533;P&#65533;&#65533;b8&#65533;!&#65533;&#65533;&#65533;pr"&#65533;&#65533;Z&#670;&#65533;RO&#65533;S#&#65533;&#65533;/s	4&#65533;&#1099;G&#65533;&#65533;&#65533;&#65533;&#65533;&#65533;tY&#65533;&#1825;b0&#65533;q&#28827;R&#1176;&#65533;&#65533;)&#65533;M&#65533;&#65533;L&#65533;&#65533;&#65533;&#65533;
pP&#65533;4&#65533;7=9&#65533;K4|&#65533;t&#65533;&#65533;&#65533;z&#65533; &#65533;C&#65533;|&#65533;V&#65533;'j&#65533;&#65533;M&#65533;&#65533;&#65533;&#65533;4&#65533;&#65533;&#65533;&#65533;@d&#65533;&#1232;&#65533;&#65533;[}k&#65533;k&#65533;*g}&#65533;&#65533;&#65533;p&#65533;&#65533;&#65533;&#1177;y&#65533;&#65533;&#65533;6&#65533;'&#65533;&#65533;&#65533;&#65533;o&#65533;Q&#65533;&#65533;&#65533;S&#65533;1&#65533;&#65533;2X}&#65533;&#65533;&#65533;&#65533;;0&#65533;;&#65533;&#65533;IV&#65533;&#65533;Z&#65533;0&#65533;&#65533;&#1498;&#65533;&#659;&#65533;&#65533;w&#65533;&#65533;&#65533;&#65533;&#65533;&#65533;&#65533;&#65533;&#65533; M{I{z&#65533;/&#65533;&#65533;&#65533;&#65533;m&#65533;&#1080;&#65533;&#65533;&#751;&#65533;yB3&#65533;M&#65533;&#65533;a&#65533;&#65533;&#65533;&#65533;&#65533;a&#65533;!&#65533;!&#65533;&#65533;cH&#65533;&#65533;&#65533;9&#65533;2&#65533;
&#65533;&#65533;p&#65533;&#65533;&#65533;&#65533;c&#65533;n&#65533;k7&#65533;h&#65533;&#65533;&#65533;Y&#65533;&#65533;&#65533;&#65533; &#65533;&#65533;&#65533;&#65533;&#65533;&#65533;&#65533;&#65533;c&#65533;H.G	ap	"&#65533;&#280;&#65533;I&#632;&#65533;V&#65533;&#65533; &#65533;&#272;&#65533; H&#998;G&#65533;c&#65533;{&#65533;&&#65533;
&#65533;&#65533;^7&#65533;Q!&#65533;&#65533;0+s^]n&#1274;&#65533;'.&#65533;&#65533;&#1648;&#65533;&#65533;0&#65533;g&#65533;,&#65533;&#65533;&#65533;H]2`&#983;&#65533;&#11101;&#65533;&#65533;	&#65533;&#65533;o&#65533;&#1068;&#65533;[&#65533;&#65533;&#65533;V&#65533;9&#65533;&#65533;\&#65533;&#65533;&#65533;&#65533;&#65533;^T&#65533;&#65533;d  a&#65533;&#65533;X&#897;[&#65533;L&#65533;'&#65533;&#65533;J&#65533;&#65533;&#65533;&#65533;&#65533;&#65533;,&#65533;Z#&#2025;&#65533;..&#65533;&#65533;@I&#65533;m"&#1961;&#65533;&#65533;6i&#65533;f[@&#65533;@&#65533;&#65533;$&#65533;a&#65533;P&#65533;&#65533;fy&#65533;&#923;&#65533;6&#65533;&#65533;)v&#65533;&#65533;&#65533;P&#65533;
SQ&#65533;&#65533;[#&#65533;&#65533;>&#65533;E&#65533;&#65533;"&#65533;&#65533;e&#65533;&#65533;&#65533;&#665;&#65533;&#65533;2|0a&#65533;L&#65533;&#65533;&#65533;`&#65533;&#65533;&#65533;&#65533;&#65533;p&#65533;H&#65533;&#65533;&#65533;&#65533;&#65533;&#65533;^&#65533;&#938;&#65533;&#1649;&#1110;^&#65533;b&#65533;&#65533;&#65533;}FR&#65533;&#65533;Nf
&#65533;[.n&#166;(&#1778;~&#65533;&#65533;&#65533;;a&#1072;zk&#65533;-&#65533;`u&#65533;h9!&#65533;&#65533;&#65533;&#65533;v0&#65533;&#65533;	&#65533;&#65533;|.&#65533;&#65533;SA&#65533;&#65533;m&#65533;X&#65533;&#65533;&#65533;
&#65533;!F&#780;&#65533;G&#65533;&#65533;/&#65533;N&#1621;&#65533;&#65533;{=&#65533;Mkr&#65533;&#931;&#1374;&#65533;1&#65533;	&#65533;&#65533;&#65533;&#65533;|&#65533;&#65533;&#65533;&#65533;N&#65533;&#65533;&#65533;\&#65533;&#65533;<&#65533;S&#65533;&#65533;&#65533;&#65533;!0/
4&#65533;&#65533;&#910;~&#65533;A&#65533;e&#65533;&#65533;L&#65533;1&#65533;&#65533;&#65533;&#65533;|{1p-&#65533;&#65533;
&#65533;&#65533;
@a&#65533;6&#65533;&#65533;&#65533;&#65533;<O&#65533;'&#65533;&#65533;;&#65533;&#65533;&#65533;>]&#65533;&#65533;&#65533;&#65533;A&#65533;&#65533;&#65533;&#65533;&#65533; &#65533;c&#65533;&#65533;&#65533;&#65533;^&#65533;&#65533;(_&#65533;&#65533;}&#1959;&#65533;Z&#65533;&#65533;pr&#65533;&#65533;&#65533;-|&#65533;8O&#65533;&#670;&#65533;R/&#65533;&#65533;&#65533;&#65533;~&#65533;<&#65533;&#65533;|&#65533;&#65533;>l&#65533;&#65533;4&#65533;&#65533;&#65533;7?
4&#65533;&#65533;d7O&#65533;P`&#65533;+&#65533;&#65533;&#65533;&#65533;I%&#65533;&#65533;&#65533;^&#65533;&#27264;&#65533;_&#65533;&#65533;&#65533;}&#65533;}&#65533;&#65533;&#65533;&#1753;&#65533;&#65533;V=&#65533;[&#65533;&#65533;Y&#65533;&#899;Vs'"&#65533;&#65533;dR&#65533;&#65533;y;&#65533;&#65533;>&#65533;&#65533;+&#65533;&#65533;U&#65533;&#65533;&#575;&#65533;,&#65533;61&#23647;&#65533;o&#65533;&#65533;&#65533;}&#65533;JP&#65533;&#65533;Lrs6&#65533;-&#65533;&#65533;&#65533;	&#65533;&#65533;?
&#591;&#65533;&#65533;:&#65533;&#65533;U&#65533;R&#65533;&#65533;&#1087;&#65533;&#65533;&#65533;c{&#65533;&#748;M&#65533;oo&#65533;&#65533;&#65533;&#65533;[&#65533;&#65533;&#65533;O&#65533;}IX&#65533;Dk&#1658;&#65533;H&#65533;_&#65533;7Q&#65533;_&#65533;+&#1926;&#65533;&#65533;&#65533;N&#65533;&#65533;&#65533;&#65533;&#65533;&#65533;lT&#65533;M&#65533;&#65533;&#65533;Z&#65533;G&#65533;*&#65533;&#65533;(&#65533;&#65533;&#65533;&#65533;&#65533;&#65533;d,&#65533;&#65533;|&#1702;&#65533;&#65533;O~&#65533;&#65533;>1&#65533;s&#65533;&#65533;&#65533;&#1334;&#65533;&#65533;&#65533;&#65533;&#65533;	&#303;&#65533;Od`d@dPf&#65533;&#2010;&#65533;&#65533;&#1801;&#65533;&#65533;&#431;&#65533; =U&#65533;&#65533;&#65533;/&#65533;a&#65533;&#65533;&#65533;&#65533;&#65533;&#65533;&#65533;&#65533;&#65533;O&#65533;&#65533;&#65533;&#65533;:A&#65533;&#65533;&#65533;&#65533;hS0&#65533;&#65533;&#65533;&#65533;OX&#65533;&#65533;&#65533;&#65533;&#65533;/jS0S i&#65533;&#65533;&#65533;&#65533;&#888;&#65533;&#65533;&#607;w&#65533;&#65533;NM&#65533;&#65533;&#65533;_&#65533;4a&#65533;m_&#65533;&#65533;&#65533;Q&#65533;_&#65533;B&#65533;&#65533;&#65533;_&#65533;9&#65533;&#65533;_&#65533;&#65533;_&#65533;&#65533;_&#65533;&#65533;_&#65533;&#65533;_&#65533;&#65533;_&#65533;&#65533;_&#65533;&#65533;_&#65533;&#65533;_&#65533;&#65533;_&#65533;&#65533;_&#65533;&#65533;_&#65533;&#65533;_&#65533;&#65533;_&#65533;&#65533;_&#65533;&#65533;_&#65533;&#65533;_&#65533;&#65533;_&#65533;&#65533;_&#65533;&#65533;_&#65533;&#65533;o| 1&#65533;&#65533;@&#65533;&#65533;&#65533;P&#65533;B&#65533;>tQ"B&#65533;-R,E&#65533;F&#65533;&#65533;&#65533;R&#65533;H&#65533;#CzD&#65533;&#65533;"&#405;Y&#65533;t	Sf&#791;3i&#1468;&#65533;&#65533;f&#925;<{&#65533;&#65533;	&#65533;&#65533;P&#65533;A&#65533;=&#65533;t&#65533;R&#65533;K{&#65533;L&#40233;T&#65533;S&#65533;^&#346;U&#65533;V&#65533;]&#65533;z&#65533;4&#65533;X&#65533;P=&#65533;&#65533;J6&#65533;Z&#65533;l&#1786;}7&#65533;&#1849;t&#65533;&#1725;&#65533;&#65533;&#65533;&#1651;h&#65533;&#65533;&#65533;&#65533;o`&#130;lxk &#397;?&#65533;&#65533;G&#65533;d&#661;&#65533;#&#65533;&#65533;lYsf&#923;=&#65533;Z&#65533;h&#65533;&#65533;F&#65533;&#65533;&#65533;&#65533;&#927;[&#65533;v=Z&#65533;&#65533;&#1584;i&#1526;&#65533;;&#65533;&#65533;&#1916;{&#65533;&#65533;&#65533;&#65533;&#65533;&#65533;&#267;7&#65533;vi&#65533;&#65533;&#65533;;&#65533;&#65533;\z&#65533;&#65533;&#1389;_&#478;&#65533;&#65533;FD&#1877;g^<&#65533;&#65533;&#65533;&#863;G&#65533;^&#65533;z&#65533;&#65533;&#1787;_&#65533;|&#65533;&#65533;&#65533;&#65533;&#479;_&#65533;~&#65533;&#65533;&#65533;&#65533;0@$&#65533;@D0Ad&#65533;A&#65533;0B	'&#65533;&#65533;B/&#65533;0C7&#65533;C?1DG$&#65533;D&#65533;C1EWd&#65533;E_&#65533;1Fg&#65533;&#65533;Fo&#65533;1Gw&#65533;G2H!&#65533;$&#65533;H#&#65533;D2I%&#65533;d&#65533;I'&#65533;&#65533;2J)&#65533;&#65533;&#65533;J+&#65533;&#65533;2K-C&#65533;K_&#65533;3L1&#65533;$&#65533;&#65533;1&#65533;43M4&#65533;T&#65533;&#65533;M7&#65533;|3N8&#22291;&#65533;:&#65533;&#65533;&#65533;<&#65533;&#1811;&#65533;>&#65533;&#65533;&#65533;@&#65533;PCE&#65533;PEe&#65533;&#65533;E&#65533;4RI'&#65533;&#65533;RK/&#65533;&#65533;QM&#65533;&#1806;&#65533;=>5TQ&#65533;&#65533;&#65533;QO&#65533;TTQUu&#65533;Q[u5TXc&#65533;tVZm&#65533;WWu]&#65533;WV;&#65533;UV`&#65533;&#65533;uXb}=&#65533;W&#65533;VYQ&#65533;&#65533;TL&#65533;&#65533;&#65533;Zk&#65533;&#65533;#[m&#65533;&#65533;[o&#65533;&#65533;[q&#65533;%w\s&#65533;=]u&#65533;]&#65533;&#65533;v&#65533;}&#65533;x&#22359;&#65533;z&#65533;&#65533;7_|&#65533;&#1911;_~&#65533;&#65533;&#65533;]&#65533; !&#65533; P ,0 ] b&#65533;  &#65533; &#65533;H&#65533;&#65533;&#65533;&#65533;*\&#560;&#65533;&#199;#J&#65533;H&#65533; &#65533;&#65533;3j&#65533;&#561;&#65533;&#463; C&#65533;I&#65533;&#65533;&#595;(S&#65533;\&#626;&#65533;&#727;0c&#668;I&#65533;&#65533;&#859;&#65533;&#65533;,&#147;'&#927;@&#65533;
J&#65533;&#65533;&#1123;H&#65533;*]&#65533;rg>&#65533; aJ&#65533;&#65533;&#1387;X&#65533;j&#65533;&#693;+&#65533;&#65533;&#65533;`@&#65533;&#65533;&#926;=&#65533;&#65533;]&#758;&#65533;&#1783;p&#65533;~\X&#65533; &#65533;I&#930;&#65533;&#759;&#65533;&#2047;&#65533;&#65533;H7&#65533;;&#65533;V\&#824;&#65533;&#65533;&#464;#K&#65533;L&#65533;&#65533;&#65533;&#728;3k&#65533;&#793;r&#65533;lH&#65533;L&#65533;&#65533;&#65533;&#1256;S&#65533;^&#890;&#65533;&#65533;&#65533;z&#65533;"@P!&#65533;&#1592;s&#65533;&#65533;&#891;&#65533;&#65533;&#65533;&#65533;#&#65533; `7&#65533;z&#65533;+_&#956;&#65533;&#65533;&#65533;&#1025;&#65533;`&#65533;  &#1139;k&#65533;&#957;&#65533;&#65533;&#65533;s&#65533;&#65533;9&#65533;&#65533;&#65533;&#1259;_&#1022;&#65533;xw&#65533;*&#65533;&#65533;d&#65533;&#65533;&#65533;&#65533;&#65533;&#65533;&#65533;s&#65533;&#65533;} h&#65533;&#65533;&#65533;&#336;&#65533;=@P&#65533;F(&#65533;&#65533;&#65533;&#65533; _&#65533;v&#65533;&#65533;V&#65533;u?l&#65533;(&#65533;&#65533;&#65533;_
&#65533;@\u&#65533;&#65533;&#1226;4&#65533;h&#65533;L&#65533;&#65533;&#65533;{
&#65533;&#65533;&#65533;@)&#65533;+1u&#65533;1&#65533;&#65533;hL&#65533;&#65533;P&#65533;g &#65533;_YSE&#65533;&#65533;\&#65533;5&#65533;DE&#65533;u&#65533;&#65533;&#65533;h&#65533;&#65533;&#1356;19PNn~&#65533;&#65533;d2x &#65533;&#1383;&#65533;|&#65533;&#65533;&#65533;&#65533;&#65533;C4&#65533;P&#65533;m&#65533;&#65533;&#65533;c	y&#65533;&#65533;&#35024;&#65533;$&#65533;h2&#65533;`&#65533;	d&#65533;&#65533;&#65533;&#65533;:&#65533;&#65533;&#65533;1aD&#65533;&#65533;&#65533;jj&#65533;r&#65533;&#65533;&#65533;&#65533;&#65533;fp&#65533;&#65533;&#65533;&#65533;&#65533;d&#65533;1 |5&#65533;w&#43964;&#65533;&#65533;*
&#65533;&#65533;
&#65533;&#65533;&#65533;r:&#65533;Z&#65533;&#65533;m&#65533;6&#65533;&#65533;_V*B&#65533;&#65533;K,2F&#65533;&#65533;&#65533;&#65533;a&#65533;&#65533;&#65533;H&#65533;&#65533;K&#185;#&#65533;k&#65533;&#65533;&#65533;&#65533;7&#65533;A8&#65533;8&#65533;qA&#65533;k&#65533;&#65533;{B&#65533;R&#65533;&#65533;&#65533;N&#65533;@&#65533;&#65533;&#65533;&#65533;$&#65533;'\&#65533;&#65533;;&#65533;&#65533;j&#65533;?&#65533;&#65533;&#65533;r&#65533;DU&#65533;&#65533;&#65533;
w&#65533;}&#65533;&#65533;;&#65533;&#65533;&#65533;\&#65533;&#65533;hx&#65533;Apk @|,&#65533;&#65533;}&#65533;1&#65533;8&#65533;lrG&#65533;^&#65533;]X&#65533;
&#65533;hq&#65533;E&#65533;&#65533;H&#65533;&#339;&#65533;97&#65533;3&#65533;&#65533;&#384;&#65533;YA&#65533;wk&#65533;&#65533;&#65533;&#65533;\S&#65533;N&#65533;,6&#65533;Y`&#65533;&#65533;&#65533;&#65533;&#1858;.&#65533;&#65533;&#65533;p&#65533;&#65533;&#65533;t&#65533;m2&#65533;&#65533;&#65533;&#65533;&#65533;&#65533;&#65533;-j&#1792;&#65533;&#65533;&#695;&#65533; &#65533;"&#65533;&#65533;7&#65533;g&#65533;&#65533;&#65533;N*&#65533;k'&#65533;	n&#65533;&#65533;&#65533;ax&#65533;&#65533;&#65533;}Iho<&#65533;&#65533;&#151;&#65533;&#663;&#65533;&#65533;&#65533;7&#65533;m7&#65533;%{&#65533;&#65533;&#65533;&#65533;&#65533;&#65533;O:&#65533;&#65533;{;&#65533;Q%&#65533; &#65533;2j"&#65533;&#65533;&#65533;&#65533;&#1597;3&#65533;&#65533;H&#65533;&#912;&#65533;.;&#65533;&#65533;&&#65533;&#65533;&#65533;S&#65533;&#65533;&#65533;&#65533;&#65533;?/&#1210;&#65533;R}&#65533;&#65533;&#65533;on&#65533;>&#65533;Hl&#65533;y&#65533;&#899;&#65533;&#65533;&#65533;&#65533;:&#65533;&#65533;z&#65533;&#65533;&#65533;2&#65533;&#65533;&#65533;&#65533;G?&#65533;&#65533;/$&#65533;&#65533;UB&#65533;&#419;&#65533;	$L&#65533;&#65533;&#482571;&#65533;&#65533;#$&#65533;A&#65533;@r&#65533;@r&#65533;qP&#65533;6&#65533;&#65533;&#65533;&#65533;P&#65533;&#65533;F28&#65533;~&#65533;&#65533;&#65533;&#65533;l&#65533;&#65533;&#65533;T{q&#65533;&#65533;P&#65533;*&#65533;&#65533;&#65533;SYB&#65533;nHDR&#65533;%;&#65533;&#65533;&#65533;&#65533;T;&#65533;)&#65533;&#65533;Pt&#65533;J&#65533;&#177;&#65533;$tkS&#65533;&#65533;&#65533;>&#65533;!&#65533;`&#65533;&#65533;;>&#65533;&#65533;&#65533;USc&#1736;B&#65533;E&#65533;&#65533;O&#65533;&#65533;x&#65533;+&#65533;&#65533;]m*\&#65533;'z&#65533;&#65533;&#65533;&#751;&#65533;X?;N&#65533;#g&#65533;&#65533;}h&#65533;e_G&#65533;$&#65533;(&#65533;&#65533;o&#65533;&#65533;d&#65533;&#65533;&#65533;6&#65533;	&#307;&#65533;&#1678;&#65533;&#65533;&#1104;1.`&#65533;O&&#65533;&#65533;5E&#1042;@h&#65533;&#65533;Z&#65533;&#65533;q&#65533;&#65533;&#65533;2&#65533;&#65533;t`&#65533;b+&#65533;&#65533;&#65533;J&#65533;&#65533;&#65533;	&#65533;2&#65533;I&#65533;&#65533;&#65533;P&#708;&#65533;&#1072;&#65533;&#65533;&#65533;|&O&#65533;#&#65533;6&#65533;dJ&#65533;&#65533;d_%&#65533;&#65533;'&#65533;&#65533;&#65533;&#65533;&#65533;&&#65533;&#65533;6&#65533;9czd&#65533;&#65533;$a<&#65533;,&#1032;&#1041;&#604;&#65533;c\`&#65533;&#65533;	,qJ&#65533;&#65533;L&#1801;Hx&#65533;&#65533;2&#65533;$&#65533;&#65533;&#65533;&#800;8
&#65533;&#65533;@'&#1695;&#65533;Z&#65533;&#65533;&#293;B@Y!2&#65533;4&#1273;&#1167;(J&#1153;^&#1314;&#65533;&#65533;l@s&#65533;F&#65533;&#65533;4VfIg&#65533;&#65533;&#61287;&#65533;]&#65533;H:&#65533;>&#65533;&#1810;&#65533;4*~&#65533;&#65533;&#65533;&#65533;&#65533;9&#65533;&#65533;N&#65533; &#65533;S&#65533;P&#65533;&#65533;&#65533;&#65533;&#65533;&#65533;&#65533;!&#65533;&#65533;&#65533;'&#65533;&#65533;U&#65533;IHA:&#65533;z&#65533;&#65533;&#65533;&#65533;&#65533;Z&#65533;r&#65533; &#65533;&#65533;I)&#65533;S&#65533;6&#65533;&#65533;&#65533;
:&#65533;K&#65533;&#1476;&#65533;F&#65533;L+^&#65533;&#65533;&#65533; &#1066;&#65533;&#65533;E&#65533;&#65533;&#65533;v&#65533;&#65533;&#65533;&#65533;I&#65533;&#65533;^&#368;&#65533; b0&#1280;H .&#65533;&#65533;N&#2025;F&#65533;&#65533;`&#65533;&#65533;&#65533;&#65533;j&#65533;"<E&#65533;%r&#65533;&g&#65533;&#65533;&#65533;-&#65533;,YYf&#65533;&#65533;dR&#65533;l&#65533;&#65533;&#65533;&#65533;[&#65533;&#65533;&#65533;&#65533;=n"&#65533;>&#65533;&#65533;"&#65533;&#65533;U&#65533;&#65533;&#65533;&#966;v3&#65533;N&#65533;Z)&#65533;&#65533;{&#65533;/R&#65533;d&#65533;&#65533;&#65533;&#65533;&#65533;&#65533;#u&#65533;D\&#65533;&#65533;E&#353;m&#1146;&#65533;&#65533;&#65533;6v&#65533;&#65533;&#65533;()w"g&#65533;$&#1060;}&#65533;K&#65533;&#65533;'c=&#65533;AXf>&#65533;/&#65533;X&#65533;&#65533;&#1024;&#220;&#65533;e-&#65533;&#65533;&#65533;&#65533;&#65533;&#65533;+h&#65533;&#65533;&&#65533;	I&#65533;&#65533;&#65533;&#65533;I&#65533;&#65533;&#65533;&#1730;&#65533;~&#65533;l#L]&#65533;&#65533;v&#65533;&#65533;&#65533;m&#65533;2D&#65533;S&#65533;ul&#65533;D&#65533;}QL&#65533;"&#65533;&&#65533;eP&#65533;&#65533;WU&#65533;&#65533;@&#65533;&#65533;&#65533;t@]&#65533;F&#65533;L&#1558;B{&#65533;&#194; X&#65533;A&#384;Xai&#65533;2&#65533;&#65533;3&#65533;^T&#65533;&#65533;&#65533;w=&#65533;&#65533;tQ&#65533;qdk,&#65533;&#65533;v&#65533;:&#65533;%P=&#65533;&#65533;5MS	Xc&#65533;z&#65533;B&#65533;"&#829;&#49873;
&#65533;Y&#65533;*Hs&#65533;	&#65533;P&#65533;&#65533;._n2&#65533;&#65533;u&#65533;&#65533;M&#65533;&#65533;f&#65533;&#65533;@[K&#65533;&#65533;,&#65533;W&#65533;j&#65533;&#65533;&#65533; j)&#65533;&#65533;&#65533;@&#65533;&#89180;kl&#65533;;+cN&#65533;&#65533;&#65533;&#65533;(&#65533;&#65533;wC[&#65533;&#65533;&#65533;&#65533;&#65533;
f&#65533;,&#65533;3&#65533;`&#65533;#&#65533;&#303;&#65533;@&#65533;s&#65533;&#65533;)S&#65533;&#65533;B&#65533;&#65533;&#65533;+x&#65533;&#65533;p&#65533;Lv&#65533;&#65533;U&#65533;V&#65533;&#65533;&#65533;&#65533;Nr&#65533;/&#65533;'&#65533;&#65533;I1&#65533; G&#65533;&#1888;i&#65533;W&#65533;&#65533;&#65533;&#65533;&#65533;c^&#65533;&#65533;&#65533;t\7&#65533;
&#65533;Y&#65533;&#65533;&#65533;yo~u&#65533;&#65533;&#65533;V4&#65533;;&#65533;j&#65533;&#65533;&#65533;8&#65533;&#65533;,&#65533;&#65533;F&#65533;L*&#65533;&#65533;&#65533;w&#65533;&#65533;l\C&#65533;x&#65533;&#65533;H&#65533;[w:&#65533;&#65533;v&#65533;&#65533;+i&#1072;W/j:K&#617;X&#403;&#65533;&#65533;&#65533;^&#65533;&#1187;&#65533;qE&#65533;&#65533;&#65533;&#65533;&#65533;Ei&#65533;&#65533;M&#65533;&#65533;&#65533;.&#65533;O3&#65533;c&#65533;CK'9`&#65533;,9gtk]&#65533;M&#65533;&#1649;d&#65533;&#65533;&#65533;&#65533;Yk&#65533;&#65533;H[&#65533;&#65533;&#65533;Jp&#65533;&#65533;&#65533;&#65533;&#65533;-&#65533;&#65533;&#65533;;H7&#65533;\v&#65533;&#65533;7&#65533;Y&#65533;&#65533;&#65533;&#65533;&#65533;>&#65533;}&#65533;I&#65533;&#1389;&#65533;$&#65533;&#65533;}&#65533;?xu~&#65533;G&#65533;V2&#65533;V&#65533;N&#65533;&#65533;j&#65533;&#65533;	$:&#65533;&#65533;m&#65533;9l&#65533;&#65533;#D&#65533;i&#65533;&#65533;6F~X&#65533;J&#65533;{&#65533;&#65533;&#65533;x&#65533;eJ-&#65533; (o&#65533;&#65533;>&#65533;&#65533;1&#65533;r&#2043;&#65533;s&#65533;&#65533;&#65533;U@&#65533;W-k&#65533;&#65533;&#65533;,&#65533;Cz`(&#65533;,&#65533;IM&#65533;&#65533;N}&#65533;}&#65533;&#65533;~&#65533;.&#65533;&#65533;&#65533;&#65533;[!k&#65533;g&#65533;&#65533;&#65533;&#65533;(<&#65533;&#65533;~&#65533;&#65533;~&#65533;&#65533;^&#65533;&&#65533;&#65533;7&#65533;g:&#65533;&#65533;.&#65533;&#65533;8Z&#65533;ShG&#65533;7v&G&#65533;&#65533;2J&#65533;&#65533;&#65533;dg:&#65533;7.x{&#65533;r&#65533;&#65533;$h&#65533;	&#65533;&#65533; s&#65533;J&#65533;&#65533;r=5&#65533;W8)&#65533;&#65533; &#65533;$&#65533;&#65533;D7}t)Qr&#65533;srQ&#65533;	&#65533;9cR=&#65533;a&#65533; 5&#65533;&#65533;'nv&#65533;J&#65533;f#=(a&#65533;y*&#65533;BB(sS&#65533; cjx&#65533;&#65533;&#65533;gJ.GcP&#65533;&#65533;s$p&#65533;^V&o&#65533;t&#65533;&#450;&#65533;&#65533;d&#65533;EJ&#65533;w&#65533;&wCVI&#65533;BmqM&#65533; &#65533;y,W&#65533; q&#65533;x&#65533;&#65533;)7&#65533;{&#65533;Z&#65533;s&#65533;4Fo&#65533;&#65533;{y5E{&#932;jC&#65533;&#65533;&#65533;.4&#867; &#65533;'&#65533;4&#65533;&#65533;&#65533;k~&#65533; &8)~&#65533;&#65533;sc&#65533;&#65533;h~t"d.2g&#65533;&#65533;&#65533;&#65533;X/y&#266;&#356;&#65533;h:&#65533;ah&#65533;M&#65533;&#65533;78&#65533;&#65533;9&#65533;&#1414;&#65533;h&#65533;&#65533;&#65533;{
n@G&#65533;|9&#65533;3e&#65533;&#65533;&#1831;z&#65533;&#65533;&O&#65533;&#65533;&#65533;(&#65533; &#65533;&#65533;&#65533;H&#65533;&#65533;&#65533;&#65533;&#1592;ns&#525;AAO&#65533;fc&#65533;&#65533;uxT&#65533;&#65533;$s&#65533;&#65533;Ep!>&#65533;3%q&#65533;&#1527;n(&#65533;&#65533;&#1549;A'L&#65533;[:&#65533;;&#65533;Z&#65533;5>p&#65533;t@d&#65533;r	!&#1614;&#65533;XH	f
&#1296;&#503;@&#65533;H&#65533;&#65533;+&#65533;0&#65533;&#65533;&#65533;&#65533;&#65533;&#65533;H<&#65533; &#65533;Wg&#65533;~&#65533;Q&#65533;&#65533;4Ht.&#65533;&#65533;%iTB&#65533;F(Y&#65533;$&#65533;}&#65533;&#65533;=Ld$f&#65533;B&#65533;e&#65533;&#65533;.K&#65533;b&#65533;5e&#1413;'-&#65533;&#65533;-&#139;,&#65533;.E9kE&#65533;+ +&#1650;&#65533;&#65533;Wz<&#65533; >&#65533;0&#65533;+&#65533;&#65533;-2uU!G&#65533;X=&#65533;z;&#65533;oEs[>&#65533;&#65533;&#65533;.&#1240;{P&#65533;VK.4k0&#65533;N&#65533;zp&#1610;7&#65533;&#65533;&#65533;l&#1218;&#65533;&#710;vt6W&#65533;-3&#65533;i4,`&#65533;&#1942;i?&#65533;&#65533;H/&#600;&#65533;&#517;h	&#65533;e&#65533;/&#65533;&#65533;x&#65533;5/`!&#65533;u&#65533;n&#65533;Z6&#65533;g&#65533;&#65533;,&#65533;&#65533;f&#65533;6[&#65533;F*&#65533;{&#65533;%H&#65533;&#65533;&#65533;&#65533;/&#1593;*&#65533;&#65533;&#65533;^y&#65533;&#65533;i!&#65533;&#65533;kME&#65533;&#65533;y
&#65533;q&#65533;)p&#65533;&#65533;s&#65533;H&#65533;&#65533;&#65533;a&#65533;VagwRleJ4&#65533;8&#65533;&#65533;8&#65533;dl :&#65533;&#65533;?&#65533;.PV&#65533;&#65533;ul!&#65533;:F&#65533;D&#65533;&#65533;B&#65533;}&#65533;&#65533;*f&#65533;t&#65533;c7g&#65533;H&#65533;&#65533;&#65533;%&#65533;'&#65533;O&#65533;` &#65533;&#65533;I&#65533;11.&#65533;@C6&#65533;S7&#65533;&#65533;y9&#65533;&#65533;_&#65533;C&#65533;9&#65533;&#65533;Si&#1846;kV&#65533;&#1569;&#65533;&#65533;P.&#65533;rT&#65533;Gz&#65533;(&#65533;h&#65533;q!DH&#65533;I&#65533;&#65533;"&#65533;&#65533;DEi&#65533;&#65533;W&#65533;&#65533;J&#65533;,&#1333;s4&#65533;'1&#1060;G&#65533;/U2m&#65533;)&#65533;e'&#65533;&#65533;&#65533;&#65533;u&#65533;\&#65533;Wy&#65533;&#65533;u&#65533;&#65533;1g&#65533;o#@&#65533;&#65533;RJ&#65533;&#65533;&#470;5Z&#65533;}&#65533;5&#65533;&#1178;&#65533;&#65533;W)&#65533;&#65533;f&#65533;&#65533; &#65533;|&#65533;<{i&#65533;&#65533;&#65533;y^&#65533;eG&#65533;&#65533;&#65533;&#65533;"u&#65533;&#65533;7&#65533;&#65533; W&#65533;&#65533;q&#65533;7&#65533;]s&#65533;x&#65533;&#65533;&#65533;&#65533;&#65533;&#65533;~:&#65533;&#65533;&#65533;&#65533;r&#65533;&#65533;&#65533;v&#65533;zN9V&#65533;&#65533;5L&#65533;pZ&#65533;~&#65533;S68&#65533;HK&#65533;Z&#65533;r&#65533;&#65533;&#65533;b!&#65533;&#65533;&#65533;z&#65533;&#65533; t&#65533;&#65533;i&#65533;HI&#65533;TF&#65533;7&#65533;VI&#65533;Q!&#65533;&#65533;s&#65533;6&#65533;&#65533;6`l&#65533;Zv&#1512;0&#65533;2&#65533;&#65533;&#65533;&#65533;&#65533;J-T&#65533;6&#65533;j&#65533;:aEs&#65533;&#65533;3&#65533;vT.9j&#65533;i0&#65533;&#65533;&#65533;&#65533;0S&#65533;&#65533;&#65533;Ztij&#65533;&#1435;&#65533;r&#65533;Xc&#65533;\&#65533;BfCt&#24889;F&#65533;ER&#65533;&#65533;y&#65533;&#65533;&#65533;'Q&#65533;&#51593;-&#65533;)&#65533;&#65533;&#65533;H2jA%&#65533;&#65533;n&#1562;[&#65533;T&#65533;%&#65533;g?&#65533;&#65533;&#65533;;&#65533;&#65533;xp&#65533;NY;;&#65533;&#65533;9&#65533;`&&#65533;&#65533;&#65533;&#65533;&#65533;Vz&#65533;&#65533;@&#65533;/&#65533;&#65533;&#65533;$&#65533;A&#65533;;&#65533;^&#1524;&#65533;i&#65533;r&#65533;&#65533;U&#65533;e&#65533;&#65533;1j&#65533;z&#65533;&#65533;&#65533;/se&#65533;1|&#65533;&#65533;&#1394;I2&#65533;zHa&#65533;&#65533;&#409;U&#65533;nW&#65533;9Fp{O#$&#65533;&#65533;z&#65533;&#65533;9&#65533;o&#65533;l&#65533;&#65533;&#65533;4&#65533;G&#65533;&#65533;&#65533;&#7410;y[M&#65533;q&#65533;r&#65533;E&#65533;
;&#65533;d+`9&#65533;|{&#65533;&#65533;&#19931;&#500;&#65533;dB{qG&#65533;&#65533;&#65533;&#65533;&#65533;&#65533;&#65533;b&#65533;&#65533;&#65533;
&#65533;FH.&#65533;&#65533;&#65533;<=+XN&#65533;&#65533;+KKuK&#65533;{&#65533;-[&#65533;gy&#65533;&#65533;&#65533;&#65533;f	&#65533;&#65533;&#65533;&#65533;&#65533;4&#65533;f&#65533;z&#65533;d&#65533;&#65533;/&#65533;0+&#65533;M&#65533;&#65533;2&#65533;v&#65533;&#651;&#65533;&#65533;K&#65533;&#65533;a&#65533;&#65533;&#65533;cP&#65533;&#65533;&#65533;2-&#65533;[2&#65533;&#765;&#65533;&#65533;c&#65533;&#65533;V&#65533;e&#65533;&#65533;C&#65533;	](Q@k&#65533;C3&#65533;&#65533;&#65533;&#65533;q&#65533;&#1678;X&#65533;&#65533;g&#65533;2&#65533;ox&#65533;^;&#65533;D;&#65533;)&#65533;&#65533;&#65533;E&#65533;P&#65533;)a&#65533;&#65533;k&#65533;&#65533;;&#65533;&#65533;&#65533;&#65533;3H&#65533;&#65533;&#65533;"Y6,&#65533;xC&#65533;&#65533;&#65533;{F&#65533;Qgb&#65533;&#65533;&#65533;&#65533;/1&#65533;10&#65533;&#65533;K&#65533;&#65533;3&#65533;&#65533;&\&#65533;ai&#65533;&#65533;&#65533;8?!	&#65533;&#65533;@E&#65533;j->	&#65533;&#65533;%1&#65533;&#65533;|&#65533;&#65533;4&#65533;>&#65533;&#65533;l&#65533;&#65533;)&#65533;&#65533;&#65533;&#65533;hb&#65533;,&#1851;* &#65533;`&#65533;&#65533;r6T\&#65533;&#65533;&#65533;3&#65533;&#65533;LjB&#65533;&#65533;&#65533;&#65533;(&#65533;&#65533;&#65533;&#194;]b&#65533;8wx&#65533;&#65533;9&#65533;&#65533;&#65533; I&#65533;&#65533;&#65533;[7&#65533;	l&#65533;B&#65533;8&#65533;i,}qZ&#65533;s&#65533;&#65533;:&#65533; &#65533;&#65533;Na&#65533;&#65533;&#571;f&#65533;C{&#65533;~'j&#65533;wq&#65533;2S\&#624;|r&#600;&#65533;Z&#65533;&&#65533;&#65533; &#65533;&#65533;&#65533;%&#65533;$Z&#65533;N&#65533;Sz-<&#65533;)j>&#65533;&#65533;&#65533;_m&#65533;.&#65533;,&#65533;&#65533;&#65533;&#65533;&#65533;f1&#65533;&#65533;*NYjD&#65533;&#65533;&#65533;&#65533;a&#65533;&#65533;>&#65533;&#65533;<&#65533;&#65533;&#1228;&#65533;I&#65533;&#65533;V&#65533;&#65533;!&#65533;&#65533;v&#65533;8&#65533;f/&#65533;&#65533;W&#65533;&#65533;&#65533;Y&#65533;&#65533;&#65533;&#65533;&#65533;?&#65533;E&#65533;&#65533;y\&#65533;&#65533;&#65533;/&#65533;Y&#65533;&#65533;&#65533;&#65533;&#65533;&#828;36K	-]&#65533;&#65533;&#65533;&#1276;8^8dn!&#65533;&#65533;&#21323;&#65533;&#65533;{&#65533;&#866;&#65533;&#65533;9&#65533;;&#65533;%&#65533;6&#65533;&#65533;&#65533;&#65533;&#65533;&#65533;ap&#1864;&#65533;&#65533;&#65533;l5K&#65533;&#65533;V&#65533;g&#65533;&#65533;&#65533;EtN&#1097;z[&#65533;&#65533;&#65533;&#1510;&#65533;&#65533;(Q&#65533;d&#65533;&#65533;M&#65533;&#65533;@ &#65533;%&#65533;&#65533;&#65533;y	&#65533;&#65533;&#65533;"&#65533;&#65533;
&#65533;B9&#65533;&#65533;.&#65533;&#65533;P
_&#65533;%&#65533;&#65533;&#65533;-&#65533;hw&#65533;&#230;@&#1404;j&#65533;o&#65533;M]&#1500;P&#65533;^6t.&#65533;\&#65533;&#65533;rr&#65533;&#65533;&#65533;y&#65533;%b&#65533;&#65533;&#65533;c&#65533;Ua&#65533;&#65533;T%&#65533;&#65533;&#65533;&#65533;&#65533;,u&#65533;&#1323;&#65533;
>&#65533;H&#65533;K2&#65533;L&#65533;&#65533;\&#65533;&#1003;&#65533;&#65533;&#65533;&#65533;&#65533;&#65533;U&#65533;&#65533;&#65533;&#1312;&#34956;[1&#65533;&#65533;=m>&#65533;&#65533;;| &#599;&#65533;3&#65533;&#65533;5d[`&#65533;9m&#65533;&#65533;II&#65533;&#65533;&#65533;&#870;&#65533;BQ&#65533;/&#65533;&#65533;&#65533;&#65533;a3&#65533;&#65533;`U]&#437;&#65533;&#65533;&#65533;&#1024;&#65533;&#65533;&#65533;V&#65533;8p	&#65533;q&#65533;o`&#65533;Ow`&#65533;&#65533;D#&#65533;&#65533;=&#65533;&#65533;&#65533;&#65533;&#65533;#&#65533;J&#864;&#65533;&#65533;N&#65533;&#65533;W&#65533;bi&#65533;Y&#65533;&#65533;&#65533;&#65533;&#1313;&#65533;7n\@&#65533;&#65533;&#65533;&#65533;&#1776;&#65533;h&#65533;&#65533;&#65533;&#65533;~&#65533;&#65533;&#65533;i&#65533;4&#65533;&#65533;?@&#65533;&#65533;l&#65533;&#65533;;&#65533;&#1629;&#65533;&#65533;
 !U@&#65533;&#65533;&#65533;&#65533;&#65533; E x&#65533;v&#359;e&#65533;&#65533;&#65533;&#65533;Oc&#65533;&#65533;R&#65533;&#65533;
X&#65533;8t@LK~IiX{&#65533;&#65533;&#65533;&#65533;&#65533;&#607;[FC&#65533;p-&#65533;y&#65533;&#65533; G&#65533;2&#65533;uq&#65533;&#65533;\&#65533;:&#65533;&#65533;&#65533;&#65533;#&#65533;&#65533;fp
&#65533;&#65533;g)&#4102;&#65533;0&#65533;@
&#65533;&#65533;&#65533;&#65533;&#282;&#65533;&#65533;&#65533;&g>&#65533;jN&#65533;P&#65533;&#65533;
U&#65533;&#65533;&#65533;-&#65533;x0&#65533;A&#65533;B&#65533;U&#65533;d7c&#65533;5^:<&#65533;]&#1614;&#65533;=&#65533;&#65533;r&#65533;9Yn-&#65533;&#65533;&#65533;c&#65533;&#65533;&#65533;&#65533;&#65533;&#65533;&#65533;n&#65533;&#65533;&#1709;&#65533;#&#65533;&#65533;&#65533;k&#65533;&#65533;k&#65533;&#38224;&#65533;4&#65533;f#&#65533;n&#65533;i&#65533;&#1463;aw&#65533;&#65533;&#65533;qz &#65533;&#65533;N&#65533;=&#65533;&#65533;?&#65533;&#65533;B>&#65533;a&#65533;&#65533;7&#65533;-&#65533;>&#65533;T&#65533;"&#65533;[7pw&#65533;&#65533;V&#65533;&#65533;!!	&#65533;&#65533;&#65533;*&#65533;&#65533;q&#65533;&#65533;NI&#65533;&#65533;&#65533;&#65533;U&#65533;&#65533;$&#65533;d&#65533;&#8558;&#65533;g&#65533;uP60m0&#65533;$&#65533;4&#65533;&#65533; &#65533;&#65533;&#65533; &#65533;B#.&#65533;r&#65533;*[.&#65533;`P&#65533;`&#65533;&#65533;&#65533;&#65533;	&#65533;&#65533;&#65533;&#65533;^&#65533;/&#65533;&#65533;ID&#65533;cP&#65533;&#65533;Jm4mj&#65533;&#65533;&#65533;&#65533;&#65533;!&#65533;&&#65533;
&#65533;&#65533;&#65533;;/&#65533;| &#65533;1&#65533;1&#65533;&#65533;;&#65533;&#65533;>&#65533;&#65533;&#65533;&#65533;&#65533;P &#65533;u&#65533;,&#65533;&#256;&#65533;	R&#65533;&#65533;V?
W&#65533;&#65533;&#65533;	&#65533;&#65533;&#65533;l&#65533;&#65533;&#65533;&#993;I&#65533;&#65533;&#65533;&#65533;&#65533;.AS&#65533;JF&#65533;&#65533;&#65533;pLN&#65533;&#1922;P&#65533;q&#65533;&#65533;&#65533;C+oGh&#65533;D&#65533;&#65533;&#65533;&#65533;&#65533;&#65533;)]Usv&#65533;&#65533;&#65533;p&#65533;&#65533;&#65533;&#65533;&#65533;&#65533;&#65533;C&#65533;&#65533;f/&#65533;ht&#65533;>Ak&#65533;&#398;&#65533;ab&#65533;&#728;&#65533;&#65533;&#65533;&#65533;,/&#65533;YO&#65533;&#65533;&#65533;&#65533;&#65533;&#65533;,v&#65533;&4X&#65533;a!&#65533;OHB@&#65533;=&#65533;&#65533;Q&#65533;_&#65533;&#65533;o&#65533;B&#65533;|XX&#65533;s]&#65533;&#65533;&#1741;f&#65533;&#65533;d&#65533;h~J&#65533;2&#65533;&#65533;/&#65533;Cq&#1159;/&#65533;t&#1968;P&#65533;&#65533;&#1676;]&#65533;&#65533;H&#65533;9^&#65533;,&#65533;&#65533;z&#65533;&#65533;&#65533;&#65533;&#65533;&#65533;&#65533;T&#65533;&#65533;<&#65533;&#65533;.&#65533;&#483;&#65533;B9&#65533;&#65533;&#65533;X&#65533;&#65533;<&#65533;&#65533;&#65533;&#1873;a&#65533;&#65533;&#65533;&#65533;&#65533;&#65533;*&#65533;&#65533;"a&#65533;Vo&#65533;&#65533;&#65533;aH&#65533;&#65533;?&#65533;w&#65533;E&#65533;?&#65533;&#65533;&#65533;&#65533;.&#65533;&#65533;&#65533;a&#65533;&#65533;&#65533;MI@&#65533;&#65533;&#65533;?!&#65533;+I&#1951;&#65533;&#65533;b&#65533;w&#65533;R&#65533;&#65533;LLg&#65533;&#65533;t&#65533;&#65533;&#65533;&#65533;&#65533;&#65533;&#65533;,&#65533;&#65533;aq&#65533;&#65533;&#65533;&#65533;?&#65533;&#65533;&#65533;&#65533;&#65533;&#65533;&#65533;&#65533;&#65533;&#65533;&#65533;&#65533;&#65533;&#65533;&#65533;&#65533;&#65533;&#65533;&#65533;&#65533;/&#65533;/&#65533;&#65533;&#65533;"q&#65533;t&#65533;&#1716;oAJ&#65533;&#65533;&#65533;&#65533;&#65533;n&#65533;&#65533;&#65533;$1&#65533;0&#65533;&#65533;[&#65533;	&#65533;&#65533;&#65533;&#65533;y?&#65533;0&#65533; &#65533;&#65533;p&#65533;&#65533;&#65533;&#65533;0&#65533;&#65533;&#65533;&#65533;&#65533;&#65533;0&#65533;`&#65533;&#65533;0&#65533;&#65533;$a&#65533;&#65533;0&#65533;&#65533;&#65533;&#65533;`&#65533;&#65533;&1&#65533;0&#65533;0&#65533;0&#65533;0&#65533;&#65533;&#65533;&#65533;&#65533;$1&#65533;0&#65533;0&#65533;0&#65533;0&#65533;0&#65533;p&#65533;&#65533;&#65533;&#65533;&#65533;0&#65533;0&#65533;`&#65533;&#65533;&#65533;&#65533;&#65533;0&#65533;&#65533;&#65533;m&#65533;&#65533;}p&#65533;&#65533;&#65533;&#65533;&#65533;|&#65533;&#65533;_&#65533;o&#65533;&#65533;&#65533;&#65533;&#65533;Q~$X&#65533;&#65533;A&#65533;	.d&#65533;&#65533;&#65533;A(%N&#65533;&#65533;&#65533;E&#65533;#fX&#1123;&#327;!E&#65533;$Y&#65533;&#65533;I&#65533;)U&#65533;d&#65533;&#65533;&#65533;K&#65533;1e&#932;Y&#65533;&#65533;G&#65533;&#65533;r&#65533;&#65533;&#65533;&#65533;O&#65533;A&#65533;%Z&#65533;&#65533;Q&#65533;.oV&#65533;&#627;&#65533;&#1252;Q&#65533;N&#65533;Z&#65533;&#65533;U&#65533;Y&#65533;.e&#65533;&#1323;V&#65533;a&#334;%[&#65533;&#65533;&#65533;i&#1390;e&#65533;&#65533;&#65533;[&#65533;q&#65533;&#65533;&#933;&#65533;kD@&#65533;&#65533;&#65533;&#1751;&#65533;&#2042;&#65533;&\&#65533;&#65533;a&#265;/f&#65533;&#65533;&#65533;c&#529;&#2029;x&#65533;&#65533;e&#793;5o&#65533;&#65533;&#65533;&#65533;g&#1057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DdC;&#65533;&#65533;CCqDK4&#65533;DSTqE[t&#65533;Ec&#65533;qFk&#65533;&#65533;Fs&#65533;qG{&#65533;&#65533;G &#65533;rH&#65533;J&#65533;H$&#65533;TrIT&&#65533;t&#65533;I(&#65533;&#65533;rJ*&#65533;&#65533;&#65533;J,&#65533;&#65533;rK.&#65533;&#65533;&#65533;K0&#65533;sL2&#65533;4&#65533;&#65533;2&#65533;&#65533;&#65533;6&#65533;t&#65533;M8&#65533;sN:&#65533;&#65533;N<&#65533;&#65533;sO>&#65533;&#65533;&#65533;O@tPB5&#65533;PDUt&#65533;D#
 !&#65533; N ,0 X a&#65533;  &#65533; &#65533;H&#65533;&#65533;&#65533;&#65533;*\&#560;&#65533;&#199;#J&#65533;H&#65533;&#65533;&#331;3j&#65533;&#561;&#65533;&#463;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A:Y&#692;&#65533;&#1255;P&#65533;J&#65533;J&#65533;&#65533;&#1387;X&#65533;j&#65533;&#693;&#65533;&#1519;`&#202;K&#65533;&#65533;&#1651;h&#1258;]&#65533;T!&#65533;%l&#65533;&#669;K&#65533;&#65533;&#1915;x&#65533;&#65533;&#65533;&#759;oU&#65533;L&#65533; I&#65533;&#65533;&#65533;&#65533;+^&#824;&#65533;&#65533;&#464;ndE"k&#65533;&#825;&#65533;&#65533;&#992;C&#65533;m&#65533;@&#65533;BD&#65533;^&#890;&#65533;&#65533;&#1520;&#65533;&#65533;&&#65533; &#65533;&#65533;&#65533;s&#65533;&#65533;&#891;&#65533;&#65533;
k,`&#65533;&#270;&#65533;&#531;+_&#956;&#65533;&#65533;&#65533;L&#65533;&#65533;&#65533;&#65533;&#1587;&#65533;f=&#65533;&#65533;&#65533;&#65533;&#65533;&#65533;O&#65533;&#65533;y&#65533;&#65533;?h&#65533;b&#65533;&#65533;&#65533;&#65533;&#65533;;&#65533;O&#65533;&#65533;&#65533;&#65533;&#65533;.U&#65533; C&#65533;&#65533; (&#65533;&#65533;Bu&#65533;A&#65533;&#65533;6&#65533;&#65533;&#65533;m@&#65533;z	&#65533;g&#65533;a&#65533;e&#65533;&#65533;&#65533;w!|N&#65533; $.&#65533;&#65533;(&#65533;&#65533;bh&#65533;g&#65533;&#65533;7&#65533;&#1994;4&#65533;h&#13128;)"0&#65533;&#65533;&#65533;(&#65533;DV&#65533;K&#65533;h&#65533; &#65533;&#65533;&#65533;dFF)&#65533;8"&#65533;"qp@]`Q&#65533;&#65533;`&#65533;&#65533;d&#65533;a)P&#65533;&#65533;&#65533;l&#65533;6f&#65533;	&#65533; EX&#65533;&#65533;x&#65533;&#1944;&#65533;UBS!&#65533;&#65533;!&#65533;&#30792;&*&#65533;}&&#65533;(\&#65533;4ha&#65533;*&#65533;&#35160;&#65533;&#65533;^T&#65533;&#65533;&#65533;'&#65533;&#65533;&#65533;P"&#65533;&#65533;&#65533;j&#42459;~&#65533;&#65533;9&#65533;C&#65533;&#65533;&#65533;&#65533;&#1307;&#65533;y&#65533; &#65533;c&#65533;&#65533;&#65533;T&#65533;'&#65533;	#&#65533;&#65533;&#65533;b&#65533;Bt&#65533;&#65533;)&#65533;&#65533;R&#65533;&#65533;&#65533;&#65533;F+&#65533;&#65533; &#65533;'l&#65533;&#65533;V&#65533;&#65533;-&#65533;&#65533;g&#65533;:&#65533;&#65533;&#65533;i&#65533;
(&#65533;&#65533;`k&#65533;?d&#65533;&#65533;p[&#65533;&#65533;Zwn&#65533;"&#65533;{m&#65533;&#65533;69j&#65533;&#65533;[a&#65533;J$i&#65533;7&#65533;Z&#65533;]:QP&#65533;&#65533;`&#65533;&#65533;dp&#65533;!&#65533;&#65533;0&#65533;&#1402;d&#65533;@&&#65533;&#65533;&#65533;({qC_&#65533;&#65533;&#65533;k[2&#533;@&#1773;&#65533;&#65533;p&#65533;<&#65533;&#1816;&#65533;&#65533;&#65533;K&#65533;	L&#65533;&#65533;&#65533;S&#65533;&K&#65533;@g&#65533;.&#65533;&#65533;&#65533;T&#65533;%i&#65533;!&#65533;&#65533;&#65533;Z&#65533;&#65533;&#65533;&#65533;.&#884;&#65533;X&#65533;x&#1767;U&#65533;&#65533;6Zc&#65533;o&#65533;\[&#65533;&#65533;&#55200;t&#65533;\.&#1332;&#65533;L&#65533;&#65533;+&#65533;&#1664;.A3&#65533;m&#65533;&#65533;s&#1261;&#65533;&#65533;?Z&#65533; |&#65533;&#65533;&#65533;&#65533;WN&#1386;&#65533;}8&#65533;r&#65533;&#65533;9&#65533;K} &#65533;+3&#65533;&#65533;&#65533;&#65533;zl&#65533;&#23351;~9&#65533;no&#65533;&#65533;&#65533;&#65533;<&#65533;[NS&#65533;Y&#65533;&#65533;&#65533;8&#65533;Z&#65533;,&#65533;&#65533;&#1502;&#65533;C3Pv&#65533;w&#65533;&#65533;&#65533;A&#65533;G&&#65533;&#65533;Z+{&#65533;&#65533;O&#65533;

6tC&#65533;K&#65533;[z\&#65533;Ko>&#65533;;%&#65533;&#65533;O<X&#65533;&#65533;&#65533;&#651;8&#65533;|&#65533;&#65533;&#65533;&#65533;w&#65533;&#65533;)&#65533;w=&#65533;&#65533;/~#C&#65533;&#65533;#B&#65533;&#65533;y&#65533;&#65533;S&#65533;&&#65533;&#65533;&#65533;a.x,&#4084;G;&#65533;&#65533;!N&#65533;&#65533;&#65533;eQ&#65533;&#65533;4&#65533; &#569;&#65533;&#65533;&#65533;0;C&#65533;@&#65533;&#65533;&#65533;C&#65533;Ud&#65533;&#65533;&#65533;&#65533;d&#65533;?&#32207;&#65533;;5&#65533;W&#65533;v&#65533;&#65533;L5&#65533;ta&#65533;8&#280;&#65533;&#65533;v&#65533; &#1662;&#65533;&#65533;&#65533;I&#65533;&#65533;`&#65533;&#65533;@X()&#65533;&#65533;U"[uZ8lH&#65533;&#65533;&#65533;&#65533;&#65533;&#65533;_e4&#65533;&#65533;&#65533;+&#65533; &#65533;&#65533;&#65533;&#65533;&#65533;&#65533;&#65533;&#65533;X&#65533;&#65533;i&#65533;X~&#65533;cABG&#65533;|&#65533;&#65533;&#65533;&#65533;db&&#65533;6 6&#65533;h&#65533;|&#65533;	"&#65533;&#65533;r&#65533;&#65533;&#65533;&#65533;5&#65533;&#65533;M&#65533;G&#65533;[&#1251;&#65533;&#1048;F&#65533;Y&#65533;&#65533;&#65533;&#65533;@&#1154;&#65533;V&#65533;2&#65533;&#65533;,&#65533;&#65533;G&#65533;&#65533;Q	)&#65533;?&#65533;L&#65533;&#65533;"&#65533;&#65533;&c&#65533;S='s&#65533;&#65533;4&#1974;ti&#65533;&#65533;q&#65533;?&#65533;&#65533;&#65533;$&#65533;r&#65533;E>&#65533;&#65533;&#65533;0i9D&#65533;&#65533; x&#65533;i&#65533;N&#65533;D&#65533;4&#65533;>&#65533;&#65533;&#65533;F&#65533;&#65533;&#65533;&S&#65533;&#65533;&#902;&#65533;&#65533;&#65533;&#65533;&#65533;$/&#1267; &#65533;&#65533;o&#65533;}fpb&#65533;5&#65533;&#65533;2&#65533;1;V&#65533;&#65533;W?$&#65533;&#65533;Lt"pLOE&#65533;&#65533;G"&#65533;&#65533;V&#65533;&#1173;&#65533; /&#65533;n0&#1242;&#660;)4-b3&#65533;Q&#65533;&#65533;q&#65533;&#65533;`K&#1824;&#65533;&#65533;`&#65533;&#65533;Un&#65533;$ tk&#65533;&#65533;(&#65533;*&#65533;h	&#65533;R&#65533;&#65533;&#65533;&#65533;i+^u&#65533;&#65533;S&#65533;&#65533;s!Cu &#65533;&#65533;&#1445;&#65533;UVZy+D&#65533;&#65533;U&#65533;&#65533;Bie&#65533;&#65533;&#65533;W b&#65533;' 8P]sb&#65533;&#65533;&#65533;R{&#65533;&#65533;b+&#65533;&#65533;[&#65533;&#65533;&#65533;&#65533;&#65533;+7k&#65533;&#65533;&#65533;@&#65533;TU&#65533;fA&#65533;L&#65533;4AT_d&#65533;c2&#65533;`6}&#65533;M&#65533;&#65533;vIl 8%&#65533;:&#65533;&#65533;&#853;Ge&#65533;jw&#65533;h&#65533;D7c&#65533;FyK\&#65533;$&#65533;&#65533;@	&#65533;&#65533;!&#65533;d&#65533;7+(j&#65533;K&#65533;&#65533;&#65533;&#65533;&#65533;&#65533;X3i&#65533;N&#65533;&#65533;&#65533;G&#65533;&#65533;nu&#65533;{&#898; `V
M*&#852;&#65533;&#65533;&#65533;&#65533;&#65533;&#65533;9&#1654;(&#65533;&#810;&#65533;t&#65533;m|&#65533;&#65533;&#65533;`&#65533; 8SN&#65533;Z&#516;|&#65533;?&#65533;&#65533;/,Q&#65533;&#65533;@B&#65533;u&#65533;b&#65533;&#65533;&#65533;&#65533;hm!k&#65533;&#65533;&#729;&#65533;R)&#65533;&#65533;[&#65533;0xC&#965;&#65533;g&#65533;&#65533;&#65533;> ^&#65533;&#65533;PiJp&#65533;&#65533;N&#65533;&#65533;&#65533;Q&#65533;&#1835;&#65533;G&#65533;&#65533; r&#65533;&#65533;&#65533;&#65533;B&#65533;&#65533;H6IS&#65533;H&#65533;&#65533;&#65533;&#65533;6*&#65533;[&#65533;00b&#13857;M&#65533;&#65533;&#65533;&#65533;&#65533;&#65533;r&#65533;&#65533;o&#65533;&#65533;L&#65533;&#65533;M&#65533;iF&#65533;80n&#65533;=&#65533;&#65533;&#65533;<`&#65533;+G&#65533;?#&#65533;/&#65533;&#65533;&#65533;6&#65533;&#1915;&#65533;&#65533;&#65533;L&#65533;&#65533; &#65533;&#65533;m&#65533;&#65533;&#65533;&#65533;p	&#65533;\&#65533;&#520;Z&#65533;A&#65533;&#984;&#65533;&#65533;+)J&#65533;lVy&#65533;&#65533;.&#65533;&#65533;O&#65533;qQ|&#65533;&#65533;&#65533;;*e&#65533;x &#65533;;&#577;&#65533;F&#65533;]&#65533;'[+O+&#65533;Q&#65533;Z&#65533;-Vs&#65533;U&#65533;&#65533;&#65533;O&#65533;&#65533;&#65533;D&#65533; &#65533;&#707;6&#433;&#65533;cTk];v&#65533;&#65533;fQ{&#65533;&#65533;n&#65533;9&#726;t]&#65533;&#65533;&#65533;:8&#65533;&#65533;v &#65533;F&#65533;\&#65533;&#65533;d&#65533;	&#65533;4Zp&#65533;N&#60504;&#65533;&#23991;&#65533;&#65533; &#65533;n&#65533;&#65533;&#65533;h&#65533;&#65533;p%a&#65533;&#807;&#65533;&#65533;H&#65533;0&#65533;&j&#65533;&#546;X&#65533;)&#65533;&#65533;QeX&#65533;5&#65533;7n4&#65533;&#65533;&#65533;/&#65533;iV&#65533;#&#65533;H&#65533;&#65533;&#65533;&#65533;&#65533;&#65533;&#65533;&#65533;pMI&#65533;&#65533;&#65533;&#1519;,:GOeXm&#65533;8&#65533;wh1&#65533; G&#65533;&#65533;|k&#65533;Y&#65533;D&#65533;&#65533;&#65533;t&#65533;G&#65533;&#65533;&#65533;&&#65533;f&#65533;&#65533;-&#65533;e&#65533;Fb&#65533;&#65533;&#65533;&#65533;4y&#65533;&#627;,&#65533;&#65533;V;R&#65533;Bt&#65533;&#65533;&#65533;C&#65533;&#65533;&#65533;)[n&#65533;&#65533;Alw2*&#1638;&#65533;&#65533;&#65533;u&#65533;&#65533;&#65533;%p6&#65533;&#65533;Nu&#65533;&#65533;l`u&#65533;&#65533;'&#25244;&#65533;&#65533;w&#65533;&#65533;&#65533;G&#65533;&#65533;&#65533;&#65533;u[A&#65533;&#65533;&#65533;&#65533;&#923;&#65533;&#12455; &#65533;&#65533;VA&#65533;&#65533;&#65533;&#65533;f<&#65533;)&#65533;&#65533;S&#722149;&#23886;yvI&#932;'&#65533;L&#65533;|B&#65533;&#65533;=f&#65533;&#65533;&#65533;&#65533;r&#65533;8&#65533;&#65533;&#65533;&#65533;2&#65533;>&#65533;&#65533;5es&#65533;=T&#65533;&#65533;&&#32695;&#65533;&#65533;&#65533;&#65533;x&#65533;c&#65533;e&#65533;w#&#65533;&#65533;S&#65533;U$&#1705;.&#65533;&#65533;&#65533;&#65533;#{&#65533;&#65533;G&#65533;&#65533;&#65533;&#65533;&#2023;&#65533;6&#65533;Y[r&#65533; &#65533;&#65533;&#65533;y&#65533;RC&#65533;2=&#65533;&#65533;c&#65533;&#65533;&#65533;&#65533;u&#65533;&#65533;&#65533;&#65533;k
6&#65533;W4e&#65533;&#65533;&#65533;]&#65533;&#65533;&#65533;  hZ&#65533;7&&#65533;6'8$&#65533;&#65533;&#43136;>&#65533;w&#65533;&#65533;6Gn&#65533;beT&#65533;Rp&#273;zOF`e&#65533;"&#65533;&#65533;x |-&#65533;h&&#65533;\&#65533;&#65533;M&#65533;&#65533;|&#65533;&#1474;&#65533;&#65533;Q&#65533;T'&#65533;U&#65533;g&#549;tl&#65533;$&#65533;6Z&#65533;W4&#65533;:h&#65533;&#165;G@&#65533;&#65533;&#65533;K&#512;iD;&#65533;&#65533;RXU|&#65533;c&#65533;&#65533;&#65533;&#65533;d(ca&#65533;&#65533;v;&#65533;]&#65533;U&#65533;&#65533;L&#65533;&;j&#65533;&#65533;&#65533;ho&#65533;\B&#65533;}8#&#65533;&#65533;&#1347;O&#65533;GJ&#65533;gp. &#65533;&#65533;s J&#65533;cw.4&#65533;&#65533;&#65533;.&#65533;w&#65533;w&#65533;]&#65533;&#65533;&#65533;G0w&#65533;.&#65533;x&#65533;8x&#65533;"(&#65533;Xx7*&#180;,&#516;&#65533;sy0&#65533;-2&#65533;FH &#65533;v&#65533;(~X&#1546;a&#65533;"&#20584;7OP&#65533;&#65533;EV%&#65533;+wgMZC&#65533;7&#65533;&#1352;&#65533;&#160481;cE&#65533;&#65533;&#65533;&#65533;N&#65533;&#65533;&#65533;W&#65533;J&#65533;J$&#65533;&#65533;h?&#65533;&#65533;&#65533;&#65533;&#65533;%awS&#65533;&#65533;M&#65533;A&#65533;&#65533;-x&#65533;&#65533;x&#65533;&#65533;vA&#65533; ce&#65533;&#65533;S&#65533;&#65533;@&#65533;Ax&#65533;&#65533;&#65533;&#65533;e&#65533;&#65533;4&#65533;&#65533;&#65533;~&#65533;&#65533;&#65533;&#65533;&#65533;&#65533;8|"frth1M&#65533;&#65533;{&#65533; p?&#65533;&#65533;&#65533;&#65533;&#65533;&#65533;&#65533;	H&#65533;&#576;[&#65533;9&#65533;&#65533;{yt #v&#65533;&#65533;w&#65533;&#65533;&#65533;&#65533;H&#65533;\Y&#65533;7@T&&#65533;&#65533;6Rt+&#65533;y&#65533;&#65533;&#269;&#65533;T&#65533;&#65533;8&#65533;#&#65533;)&#65533;b&#65533;&#631;e&#65533;&#65533;^GymIiMVa&#65533;
&#65533;&#65533;[&#65533;G\&#65533;]u&#65533;&#65533;&#65533;&#65533;_@X)67@cO)%H&#65533;GJ&#65533;&#65533;MX{&#65533;&#65533;&#65533;&#65533;&#65533;!D8~5&#65533;&#65533;+3by&#213;Rs_&#65533;&#65533;~F6p&#65533;!&#65533;<YA&#65533;c&#1600;[w&#65533;&#1780;:|98~i|)&#65533;&#65533;"SB6d&#65533;&#515;&#65533;[8C P&#65533;&#65533;Yb&#65533;3FJx&#65533;&#65533;~&#65533;w&#65533;uh&#65533;&#65533;&#65533;&#65533;&#65533;&#1285;lw{&#65533;	&#65533;&#65533;-\&#65533;&#65533;]&#65533;(Ih&#65533;8&#65533;&#65533;$2E&#65533;(!YIF&#65533;w&#65533;&#65533;&#65533;.&#65533;=&#65533;9&#65533;&#65533;&#65533;&#65533;&#150;&#65533;2&#65533;0`&#65533;&#65533;c&#65533;&#65533;zM.K&#65533;&#65533;&#65533;  &#65533;Z)&#1049;|I8&#65533;4&#65533;Ns2`{&#65533;&#65533;&#65533;&#65533;&#65533;&#65533;&#65533; M &#65533;"&#65533;i&#65533;IDO&#65533;!&#65533;MVg9&#65533;a&#65533;&#65533;&#1430;&#249;?\RGmS&#65533;'&#65533;&#65533;T<&#65533; 0&#65533;&#65533;&#607;&#65533;qYVVw;JD&#65533;&#65533;&#65533;&#65533;y~u&#65533;{R&DmFW&#65533;&#65533;@&#65533;A&#65533;=&#65533;Yi"&#65533;&#65533;&#65533;&#65533;>&#65533;.?&#65533;&#65533;&#65533;&#65533;<&#65533;&#65533;d&#65533;&#65533;B$&#65533;&#65533;j&#65533;&#65533;&#65533;&#65533;X&#65533;t!06&#65533;&#65533;, ,$&#65533;&#65533;90?:&#65533;"!&#65533;f+&#65533;&#65533;Qp&#65533;&#65533;t&#65533;&#65533;i&#65533;&#65533;{&#65533;a&#65533;2&#65533;
TP&#1383;]&#65533;&#65533;l[&#65533;S^Z&#65533;Z5&#65533;&#65533;&#65533;X;0q'EN&#65533;:&#65533;&#65533;&#65533;+i&#65533;&#65533;@&#65533;&#65533;.	n&#65533;v&#65533;a&#65533;i&#65533;&#65533;&#65533;yUJ"45&#65533;h&#65533;j&#65533;os1&#65533;&#65533;&#65533;A|&#65533;&#65533;&#65533;&#65533;&#65533;&#65533;&#65533;h&#65533;4N&#667;&#65533;z&#65533;6&#65533;&#65533;&#65533;W&#43590;/ &#65533;&#65533;=&#65533;&#65533;&#65533;vu&#65533;&#65533;BCdK&#65533;&#65533;&#65533;
&#65533;73&#65533;~&#65533;2&#65533;&#65533;&#65533;&#65533;&#65533; S&#65533;&#65533;&#65533;&#65533;'^&#65533;&#65533;Z&#65533;&#65533;&#65533;I&#355;&#65533;&#65533;r&#65533;&#42470;f&#567;i&#1322;Hi|&#65533;g&#65533;&#65533;r'&#65533;&#65533;&#65533;&#65533;gQT&#65533;z&#65533;5I&#65533;\&#65533;&#65533;&#65533;t&#65533;G&#65533;&#65533;&#65533;&#65533;&#65533;t&#65533;v&#65533;j&#65533;&#65533;&#65533;&#65533;7xq`CMAm*a&#65533;&#65533;
&#65533;F&#65533;:W9Gl&#65533;&#65533;Zg&#65533;^&#5793;ZQ)+P&#65533;yW;&#65533;&#65533;W&#65533;&#65533;h&#1683;&#65533;&#65533;a&#65533; &#65533;&#65533;"&#65533;&&#65533;&#679;%&#65533;&#1814;&#65533;&#65533;&#65533;>N3Zz6&#65533;&#65533;&#65533;K&#65533;&#65533;&#65533;&#65533;5P&#65533;!+#0&#65533;L&#65533;&#65533;I&#65533;`O&#65533;&#65533;&#65533;iD&#65533;&#65533;Oy&#65533;&#65533; s&#65533;&#65533;9P?r&#65533;e"~&#65533;&#65533;&#65533;%"p&#65533;v&#65533;&#65533;S	+&#65533;y&#65533;&#65533;&#65533;i&#65533;k&#65533;\KWco-&#65533;w&#65533;v&#65533;&#65533;&#65533;&#65533;.bp&#65533;&#65533;D&#65533;S&#65533;3&#65533;&#65533;&#65533;)&#65533;&#65533;&#65533;&#65533;&#65533;tjVa&#65533;&#65533;&#65533;&#65533;&#65533;q&#65533;&#65533;NTA&#65533;[&#65533;2&#65533;&#65533;&#65533;&#65533;y+&#65533;o&#65533;#A&#65533;&#65533;f&#65533;fh&#65533;&#65533;?(&#65533;&#65533;&#65533;TzrYG&#65533;&#65533;&#65533;Y&#65533;&#48020;&#65533;\&#7889;y&#65533;&#65533;&#65533;g"fs&#1443;M&#65533;K'0&#65533;&#65533;&#480;&#65533;&#65533;$&#65533;}&#65533;&#65533;V&#65533;&#65533;&#65533;&#65533;&#65533;&#65533;&#65533;&#65533;&#65533;&#65533;s&#65533;&#65533;o(&#65533;;&#65533;&#65533;&#65533;1&#65533;-s&#65533;&#65533;v&#65533;{h&#65533;t&#65533;&#65533;&#65533;&#65533;W&#65533;&#65533;&#65533;&#65533;&#65533;&#65533;;&#65533;&#65533;&#65533;dg&#65533;P%Z&#65533;Ify&#65533;@&#65533;Hb&#65533;&#65533;	F&#65533;&#65533;&#65533;&#65533;&#65533;&#65533;&#65533;&#65533;Zat1&#1342;qh&#65533;:&#891;&#65533;,dYC@0&#65533;Q(&#65533;$&#65533;h&#65533;+^&#65533;&#65533;&#65533;&#65533;&#65533;&#65533;&#253;`3T&#65533;<&#65533;&#65533;nL;K&#65533;2R!&#65533;<1>&#65533;n&#65533;9A&#65533;%&#65533;&#65533;(&#65533;&#65533;&#65533;(&#65533;&#65533;&#65533;[&#65533;&#65533;&#65533;o&#65533;#&#65533;&#65533;&#65533;-&#65533;f&#65533;'<EKe&#65533;&#65533;(5z&#65533;'&#65533;+&#65533;&#65533;D\g&#65533;&#65533;&#65533;e):#	&#65533;W&#65533;&#65533;&#65533;&#65533;&#1304;&#65533;&#566;k&#65533;*4&#65533;B\&#65533;&#65533;e&#65533;9&#65533;
8&#394;+&#65533;G&#65533;7&#65533;&#65533;&#65533;
&#65533;Pe}&#65533;&#65533;&#65533;&#65533;^5G&#65533;&#65533;&#65533;&#65533;TC&#65533;&#477;&#65533;J&#522;&#1294;s&#65533;,l-3&#65533;&#65533;&#65533;&#65533;&#65533;&#65533;&#65533;&#65533;&#65533;v*&#65533;VzL&#65533;&#65533;(&#65533;0,&#65533;&#65533;h&#65533;<&#65533;&#65533;&#65533;&#65533;&#65533;Z3PF&#65533;&#65533;k8&#65533;gbM&#65533;+&#273;&#65533;[&#65533;&#65533;&#65533;&#65533;e&#65533;&#65533;&#65533;PzSJ&#65533;&#65533;&#1595;&#65533;w&#65533;&#65533;&#28360;3&#65533;&#65533;M&#65533;x&#65533;t$&#65533;y&#65533;]\&#1389;&#65533;&#65533;&#65533;x&#65533;&#65533;&#65533;|&#65533;&#65533;rK&#65533;N&#65533;&#65533;&#65533;&#65533;&#65533;&#234;&#65533;y&#65533;j&#65533;X&#65533;(&#65533;4&#65533;%&#65533;Wz;&#65533;|\q&#65533;&#65533;s9&#65533;&#65533;&#65533;&#65533;&#65533;A&#65533;~&#65533;Y&#65533;&#65533;&#65533;2R&#998;&#65533;H&#65533;&#65533;v|&#65533;o&#65533;&#65533;\4&#65533;5&#65533;2&#65533;&#65533;&&#65533;|&#65533;&#65533;@&#65533;&#65533;&#65533;|&#866;\E&#65533;+&#65533;q&#65533;&#65533;'_0&#65533;g&#65533;wT&#65533;&#701;}&#65533;&#65533;&#65533;Ak&#65533;&#65533;Tx&#65533;I&#65533;
&#65533;&#65533; &#65533;&#65533;U&#65533;&#65533;&#65533;&#1816;@\:Mf&#65533;(&#65533;O=&#65533;&#65533;&#65533;
&#65533;&#65533;&#65533;|&#65533;&#65533;&#65533;K&#65533;
;&#65533;9&#65533;&#65533;8|T_&#65533;&#65533;A&#65533;&#65533;(&#65533;&#65533;&#65533;&#1325;8=&#65533;&#65533;k&#65533;&#65533;&#65533;}y&#65533;a&#65533;&#65533;&#65533;&#65533;^&#65533;9d&#65533;&#65533;{H&#65533;&#620;y&#65533;i&#1345;&#65533;&#65533;\&#65533;&#65533;,&#1336;&#65533;&#65533;&#65533;(`&#65533;g&#65533;&#65533;&#65533;&#65533;&#65533;y&#203;,&#671;&#65533;	1d&#65533;&#65533;&#65533;&#65533;u&#65533;%&#65533;Y
B&#65533;~J:&#65533;	@p;qH&#65533;j&#65533;&#65533;&#65533;&#65533;&#65533;H	&#65533;|&#1506;|&#65533;&#65533;&#65533;&#65533;&#65533;&#65533;cM%&#65533;;&#65533;&#65533;&#65533;^&#65533;&#65533;PK&#65533;X&#65533;&#65533;Y&#65533;&#182;&#65533;x&#65533;&#481;&#65533;&#1396;&#65533;&#65533;}&#65533;&#65533;d0&#65533;&#65533;&#65533;^&#65533;Mum&#65533;]&#65533;j&#65533;@&#65533;o&#65533;&#65533;&#65533;8&#1201;=&#1630;&#65533;&#65533;d&#65533;&#65533;&#65533;&#65533;X2&#65533;&#1468;eCZ&#65533;&#65533;&#65533;'M&#65533;&#65533;]&#1831;&#65533;&#65533;&#65533;&#65533;&#65533;N@&#65533;&#65533;m&#65533;&#65533;&#65533;| &#65533;&#65533;&#65533;&#65533;&#65533;&#65533;&#65533;&#65533;<&#65533;&#65533;&#65533;ZS&#65533;W&#65533;
&#65533;&#65533;ja&#65533;N 
&#65533;$&#65533;,&#65533;&#65533;J&#65533;K&#65533;ZR&#65533;&#65533;&#65533;&#65533;=1$I&#65533;&#65533;&#65533;S&#65533;&#65533;q&#65533;&#65533;c&#65533;2w&#65533;&#65533;>KK&#65533;>&#65533;&#65533;&#65533;p&#65533;&#65533;&#65533;&#65533;&#1072;K&#65533;&#65533;&#65533;&#65533;&#65533;+&#65533;&#65533;&#65533;&#799;&#65533;;&#65533;a!&#65533;T&#65533;&#65533;Fp&#65533;&#65533;&#65533;*&#65533;&#65533;&#65533;&#65533;&#65533;Y,"&#65533;P&#65533;&#65533;AH=&#65533;&#65533;&#65533;&#65533;&#1853;&#65533;V&#65533;0&#65533;&#65533;*K	cP&#65533;w&#65533;L	%	p&#65533;&#566;&#65533;&#32830;&#1615;%&#65533;p&#65533;&#65533; &#65533;&#65533;r&#65533;&#65533;W&#65533;&#1841;M&#65533;p&#65533;	z&#65533;f0&#65533;c&#65533; &#34590;&#65533;Ka
&#65533;D&#65533;&#65533;K:&#65533;&#65533;=&#65533;&#65533;&#65533;&#65533;&#65533;&#65533;R=&#65533;&#65533;H	B&#65533;]&#65533;&#65533;&#65533;P!&#65533;p&#65533;R{&#65533;K E1?*&#65533;9&#65533;X&#65533;hx &#65533;&#65533;G[&#65533;U&#1088;&#65533;&#65533;&#65533;&#65533;&#65533;&#65533;FR3&#65533;&#65533;&#65533;&#65533;\&#65533;W&#65533;&#34065;&#65533;&#65533;&#65533;&#65533;p	&#65533;,&#65533;&#65533;&#65533;&#65533;&#65533;&#65533;^&#65533;Ma&#65533;@
&#65533;t&#65533;Z&#65533;U>&#3350;a&#65533;&#65533;&#65533;&#65533;&#65533;&#65533;Ra&#65533;L&#65533;	u/r.&#65533;P&#65533;&#65533;]LmP&#65533;` a&#65533;&#65533;&#65533;&#65533;&#65533;&#1940;&#65533;%&#65533;&#65533;&#65533;&#65533;&#65533;&#65533;Y&#65533;&#2033;&#65533;&#65533;7Q
&#65533;.&#65533;&#65533;&#65533;&#65533;&#65533;&#65533;&#65533;&#65533;&#65533;&#65533;&#65533;&#65533;&#65533;//=&#65533;&#65533;&#65533;E&#65533;&#65533;1&#25994;e&#65533;l"&#65533;&#65533;&#65533;&#871;&#65533;&#65533;&#65533;4&#65533;eaK&#65533;N7&#65533;&#65533;&#65533;H+&#65533;&#65533;&#65533;N&#65533;&#65533;&#65533;&#65533;&#65533;|&#65533;l&#1874;&#878;&#65533;&#65533;]&#65533;(u&#65533;Yf&#65533;\&#65533;&#548;}p&#65533;A&#65533;&#65533;&#65533;&#65533;&#65533;&#65533;T&#65533;&#65533;&#65533;&#65533;&#65533;&#65533;&#65533;&#65533;&#13630;O&#65533;&#65533;&#65533;&#65533;&#65533;&#65533;@&#65533;&#65533;&&#65533;{-&#65533;Ma&#65533;&#65533;&#65533;-c&#65533;S	uM&#65533;NA&#65533;M&#65533;&#65533;&#65533;&#65533;I&#65533;&#65533;&#65533;$&#65533; &#65533;&#65533;Nq
&#65533;&#65533;&#65533;x1R1&#65533;v^&#65533;&#65533;'&#65533;&#65533;&#65533;x&#65533;&#62412; &#65533;&#65533;&#65533;&#65533;+O!&#65533;&#65533;
|&#65533;&#65533;S&#65533;&#65533;S&#65533;G&#65533;&#65533;@&#65533;D&#65533;&#65533;&#65533;&#1966;&#65533;&#65533;&#65533;&#65533;o&#65533;&#65533;&#65533;>&#65533;U&#65533;h@\5&#65533;3&#406;N&#65533;&#65533;3&#65533;&#65533;O&#65533;	&#65533;&#65533;&#65533;&#65533;`&#65533;>
"T&#1905;&#65533;&#65533;O&#65533;&#65533;&#65533;,B,^&#65533;d&#1182;l_&#65533;\&#65533;&#65533;&#65533;&#65533;La&?
&#65533;&#65533;&#65533;&#65533;p&#65533;1iQq&#65533;&#65533;'&#65533;&#65533;&#65533;&#65533;&#65533;&#65533;C0&#65533;*G&#1444;&#65533;x&#65533;&#65533;&#65533;&#65533;}&#65533;&#65533;&#65533;~&#65533;&#65533;&#65533;H&#65533;-M&#65533;&#65533;&#65533;&#65533;ym&#65533;pF&#65533;&#65533;S`&#65533;&#65533;&#65533;?&#65533;&#65533;&#65533;_&#65533;`&#65533;&#65533;&#65533;&#65533;o&#65533;&#65533;51c&#65533;&#65533;&#65533;`-:&#65533;`&#65533;`&#65533;&#65533;&#65533;-&#65533;&#65533;b_&#65533;&#65533;r&#65533;X!&#65533;O&#65533;}&#65533;&#65533;~&#65533;}&#65533;&#65533;&#65533;&#2021;B&#65533;&#65533;Y_e0&#65533;&#65533;&#65533;&#65533;D.&#65533;7&#65533;-&#65533;ny&#65533;_Q}&#65533;}&#65533;&#65533;U&#65533;i	/OA&#65533;P	)?q&#1213;Cp&#65533;<)&#65533;&#65533;&#65533;PZ&#65533;&#65533;&#65533;&#65533;&#65533;&#65533;&#65533;l&#65533;e&#65533;&#65533;&#65533;C&#65533;&#65533;&#65533;,.&#65533;&#65533;y&#65533;e&#65533;&#65533;&#65533;}&#65533;}&#65533;~&#65533;}P{&#65533;&#65533;'&#65533;_&#30991;&#65533;&#65533;&#65533;-`&#65533;L&#65533;&#65533;&#65533;&#65533;'&#65533;&#65533;&#65533;O&#65533;&#65533;a&#65533;&#65533;&#65533;J,&#65533;-&#65533;&#65533;!&#65533;&#65533;)&#65533;&#65533;&#65533;&#65533;~&#65533;~&#65533;~&#65533;}&#65533;v@d@d&#65533;&#65533;p&#65533;&#65533;&#65533;&#65533;x&#65533;&#65533;&#65533;d&#65533;&#65533;&#65533;C&#65533;&#65533;&#65533;}&#65533;&#65533;}p&#65533;&#65533;?&#65533;&#65533;&#65533;_&#65533;&#65533;&#65533;&#65533;&#65533;&#65533;&#65533;&#65533;&#65533;&#65533;&#65533;&#65533;&#65533;&#65533;&#65533;&#65533;&#65533;&#65533;&#65533;&#65533;&#65533;'&#65533;&#65533;Z&#65533;
&#65533;&#65533;
h&#65533;&#65533;&#65533;Uat&#65533;&#65533;&#65533;U&#65533;&#65533;0&#65533;&#65533;~zu&#65533;&#65533;o&#65533;&#65533;&#65533;&#65533;M!J}&#65533;&#65533;&#65533;&#65533;&#65533;&#65533;&#65533;&#65533;&#65533;0&#65533;&#65533;U&#65533;&#65533;0&#65533;&#65533;0&#65533;0&#65533;0&#65533;0&#65533;0&#65533;0&#65533;&#65533;X1&#65533;0&#65533;0&#65533;0&#65533;0&#2015;&#65533;&#65533;p&#65533;&#65533;&#65533;&#65533;0&#65533;@&#65533;0&#65533;0&#65533;0&#65533;0&#65533;&#65533;bQ&#65533;&#65533;Y&#65533;&#65533;@&#65533;@}@}&#65533;}&#65533;OA&#65533;&#65533;WA}&#65533;}@}&#65533;}&#65533;~&#65533;~P~p&#65533;&#65533;&#65533;&#65533;}&#65533;}&#65533;}&#65533;#&#65533;&#65533;&#65533;~&#65533;}&#65533;}&#65533;~&#65533;~p&#65533;&#65533;&#65533;&#65533;&#65533;& AH&#65533;@&#65533;&#65533;P&#65533;&#65533;>>&#65533;&#65533;0&#65533;D&#65533;-J&#65533;&#65533;&#65533;F&#65533;=v&#65533;QdH&#65533;#M&#65533;Dy2&#65533;J&#65533;-]2|S&#65533;L&#65533;*k&#65533;&#65533;i3&#65533;N&#65533;:{&#65533;&#65533;3&#65533;&#1057;!&#65533;8)JTiR&#65533;M&#65533;>u
UjT&#65533;U&#65533;&#65533;&#65533;&#65533;u&#65533;V&#65533;]&#65533;~{K&#65533;X&#65533;e&#65533;B&#65533;V&#65533;&#1715;m&#1662;u&#65533;\&#65533;u&#65533;&#65533;;FP&#65533;&#65533;}&#65533;&#65533;l7&#65533;&#65533;&#65533;&#65533;6&#65533;Xq&#65533;&#332;;~&#65533;d&#659;-W&#65533;Y&#65533;f&#905;:&#65533;&#65533;9&#65533;h&#1189;M&#65533;F-&#65533;j&#1385;]&#65533;&#65533;&#65533;:&#65533;k&#1714;m&#65533;&#397;H&#65533;&#65533;&#65533;y&#65533;&#65533;[&#65533;p&#65533;&#323;7&#65533;\y&#65533;&#65533;&#795;_v&#65533;t&#65533;&#1385;_&#65533;n]&#65533;&#65533;&#50575;~^|f&#65533;&#65533;&#863;G&#65533;^&#65533;z&#65533;&#65533;&#1919;&#65533;_&#65533;|&#65533;&#65533;&#65533;&#65533;&#479;_&#65533;~&#65533;&#65533;&#65533;&#65533;0@$&#65533;@&#65533;Ad&#65533;A&#65533;0B	'&#65533;&#1047;
/&#65533;0C7&#65533;C?1DG&#65533;&#65533;D}C1&#65533;WT&#65533;E_t1F&#65533;g&#65533;&#65533;Fk&#65533;&#65533;u&#1841;G}&#65533;1H &#65533;&#65533;&#65533;"&#65533;4I%&#65533;\&#65533;I&&#65533;&#65533;2J)&#65533;&#65533;&#65533;J+&#65533;&#65533;2K-&#65533;&#65533;K/&#65533;s/X&#65533;$&#65533;L3a/&#65533;&#65533;&#65533;d&#65533;L5&#65533;l&#65533;&#65533;7&#1228;&#65533;&#65533;9&#363;&#65533;&#65533;;&#65533;&#65533;&#65533;&#65533;=&#65533;&#65533;&#65533;?&#65533;t&#65533;A&#65533;*&#65533;&#65533;CEs&#65533;Du&#65533;QH%u&#65533;&#65533;I&#65533;4&#65533;K-&#884;&#65533;M5&#65533;&#65533;QG%&#65533;TS&#65533;@5UUW=&#65533;UV_u5VXg&#65533;&#65533;VZm&#65533;5W\u&#1877;&#65533;^}&#65533;&#65533;`&#65533;&#65533;&#65533;b&#65533;E&#65533;&#65533;d&#65533;evYg&#65533;&#65533;R' !&#65533; P ,0 X a&#65533;  &#65533; &#65533;H&#65533;&#65533;&#65533;&#65533;*\&#560;&#65533;&#199;#J&#65533;H&#65533;&#65533;"-j&#65533;&#561;&#65533;&#463; C&#65533;I&#65533;&#65533;&#595;(S&#65533;\&#626;&#65533;&#727;0c&#668;I&#65533;&#65533;&#859;8s&#65533;&#65533;&#627;&#65533;&#991;@&#65533;
J&#65533;&#65533;&#1123;H&#65533;*]&#65533;&#65533;&#1255;P&#65533;J&#65533;J&#65533;&#65533;&#1387;X&#65533;j&#65533;&#693;&#65533;&#1519;`&#202;K&#65533;&#65533;&#1651;h&#1258;]&#758;-Z&#65533;0&#65533;&#36270;&#1915;x&#65533;&#65533;&#65533;&#759;&#65533;&#2047;&#65533;&#65533;m&#65533;&#65533;&#65533;&#65533;+^&#824;&#65533;&#65533;&#464;#K&#65533;&#1712;&#65533;&#65533;H&#65533;
&#65533;&#825;&#65533;&#65533;&#992;C&#65533;&#65533;U&#65533;$ )H&#65533;&#65533;&#65533;&#1520;c&#734;]U&#65533;&#65533;&#65533;\&#65533;H&#65533;&#65533;&#65533;&#65533;&#65533;&#65533;&#65533;A&#65533;
VQ&#948;&#65533;&#65533;&#65533;&#1059;K7 ur&#65533;&#243;k&#65533;&#957;{&#65533;&#65533;&#65533;&#65533;&#65533; `=&#65533;"&#65533;&#1259;_&#1022;&#65533;&#65533;&#65533;p&#65533;#7&#65533;<&#65533;&#65533;&#65533;&#65533;&#65533;&#65533;&#65533;&#65533;b&#65533;&#65533;	(p&#65533;\&#65533;&#65533;g&#65533;&#65533;&&#65533;&#65533;O&#65533;g&#65533;&#65533;&#65533;-(&#65533;Vh!G &#65533;&#65533;&#65533;u&#65533;&#65533; vH&#65533; P&#65533;!&#65533;&#65533;&#65533;,&#65533;FQ%*`&#65533;&#65533;J&#65533;h&#65533;8&#65533;&#65533;E 8H&#65533;&#65533;@)&#65533;`&#65533;&#65533;#}&#65533;&#65533;&#65533;LI&#65533;q&#65533;&#65533;8C5i&#65533;X&#65533;&#65533;&#65533;re&#65533;&#65533;`
Gy&#65533;0%a&#65533;&#65533;&#65533;n&#65533;FV-&#65533;&#1368;&#65533;&#65533;"&#65533;x&#65533;gWn&#65533;9&#65533;D7TW&}{j&#34900;&#65533;w&#65533;&#65533;9 &#65533;&#65533;F&#678;&#65533;X&#65533;Y&#65533;m&#65533;"&#65533;&#65533;&#65533;&#65533;vz&#65533;r&#65533;a&#65533;(&#65533;tyj&#65533;:&#65533;&#65533;	#&#65533;5Q&#65533;&#65533;"&#65533; &#65533;n&#65533;&#65533;j&#65533;)&#65533; &#65533;&#65533;J&#65533;&#65533;30&#65533;&#65533;&#65533;j&#65533;&#38496;*&#65533;&#65533;^%&#1199;u&#65533;W+&#65533;&#65533;V&#65533;)Q&#65533;&#65533;Fh&#65533;&#65533;&#65533;&#65533;&#65533;&#65533;&#65533;-&#301;q&#65533;&#65533;&#65533;&#65533;fT&#65533;~e&#1721;2:&#65533;e&#65533;&#65533;&#65533;&#65533;&#1659;O&#65533;&#65533;&#1404;&2 &#65533;&#65533;l&#65533;d&#65533;&#65533;,&#65533;Q&#65533;&#65533;&#65533;u>P&#65533;&#65533;WX&#65533;&#1606;&#65533;0B,&#65533;&#65533;)TZ,&#65533;&#65533;k&#65533;&#65533;&#65533;nlP&#65533;u&#65533;\#&#65533;0&#65533;&#65533;&#65533;&#65533;*&#789;&#65533;u&#3148;&#65533;%&#65533;&#65533;@&#65533;&#65533;WcuA&#65533;}2D&#65533;
| -&#65533;P&#65533;,t&#65533;^}&#65533;&#65533;I/$&#65533;&#65533;M&#65533;5q&#65533;`&#65533;&#65533;b'4&#65533;&#65533;Z&#65533;&#65533;&#65533;l&#65533;}6A&#65533;+&#65533;&#65533;5`o&#65533;&#65533;&#65533;&#65533;*&#65533;&#65533;K&#65533;Vm&#1974;T&#65533;l&#65533;^+&#65533;&#65533;&#1932;&#65533;X6&#65533;&#642;%&#65533;&#65533;X&#65533;D&#65533;&#65533;@^'&#65533;&#65533;&#65533;&#65533;B.9&#65533;_&#65533;9&#65533;&#65533;3&#65533;&#65533;&#1886;&#65533;&#61097;S&#65533;&#65533;&#65533;&#65533;&#65533;&#65533;&#65533;&#751;&#65533;.&#65533;&#65533;S&#65533;N&#65533;&#65533;=D&#309;j&#65533;/&#65533;&#65533;&#65533;&#65533;?&#65533;S&#65533;&#65533;<&#65533;&#65533;#&#65533;&#65533;b1&#65533;=&#65533;&#65533;^|&#65533;&#65533;D&#65533;&#65533;&#65533;&#65533;X&#65533;&#1767;&#65533;^&#65533;m&#65533; &#65533;&#65533;Hd&#65533;9&#63439;&#65533;&#65533;&#65533;{&#65533;>&#65533;&#65533;&#65533;&#65533;&#65533;&#65533;&#222;B&#65533;G&#65533;&#65533;X-m(&#65533;A&#65533;G&#65533;&#65533;	F&#65533;D(&#65533;&#65533;s&#65533;&#65533;=$P&#65533;&#1180;&#65533;&#65533;&#65533;(&#65533;)p&#65533; &#65533;&#65533;&#65533;LwA&#65533;~~!&#65533;B&#65533;B&#65533;&#65533;&#65533;hp&#65533;&#724;&#65533;&#65533;0&#65533;0&#65533;i&#65533;)/0JC&#65533;&#65533;&#65533;&#65533;&#65533;f&#65533;8&#65533;&#65533; &#65533;NXBU 3&#65533;Qj^&#65533;&#65533;#Z&#65533;68&#65533;a&#65533;&#65533;&#65533;L&#65533;c&#481;&#65533;&#65533;&#65533;&#65533;&#65533;Ud&#65533;&#65533;&#65533;&#65533;X.L&#65533;&#65533;d&#65533;ck42&#65533;&#65533;&#65533;N&#65533;kPn&#65533;&#65533;G&#65533;l$Z&#65533;&#65533;X&#65533;&#65533;&#65533;&#65533;B~&#65533;#@&#65533;&#65533;!r&#1168;&#65533;tLG$&#65533;@bxd$7Y&#65533;&#65533;&#65533;F@&#65533;&#65533;&#65533;&#65533;&#65533;v&#65533;Fi&#65533;&#65533;&#65533;&#65533;&#65533;@@&#65533;&#65533;&#65533;&#65533;[L&#65533;&#65533;&#65533;T&#65533;R&#65533;;HT&#65533;&#65533;t)&#65533;&#65533;&#65533;&&#65533;&#65533;&#65533;	x&#65533;&#65533;&#1701;&#65533;A`
&#65533;&#65533;d&#65533; &#65533;&#65533;;&#65533;Gqq&#65533;3&#65533;&#65533;&#65533;.&#65533; T&#65533;fbRG&#65533;l&#65533;&#65533;&#65533;&#65533;&#249;&#65533;&#65533;&#65533;\3&#65533;f.&#65533;I&#1020;&#65533;P&#65533;Ld&#65533;"&#65533;&#65533;&#65533;&#65533;yA"&#65533;I&#1044;U	z&#65533;&#65533;
&#65533;&(&#796;&#65533;)0&#65533;E&#65533;&#65533;?Q&#65533;&#65533;&#65533;DYP!&#65533;&#65533;a&#65533;&#65533;Y8&#65533;&#65533;&#65533;&#65533;``4H&O4&#65533;!&#65533;&#65533;R&#65533;&#65533;hG&#65533;&#65533;A&#65533;&#65533;`id&#65533;R&#65533;Eb&#65533;&#65533;&#65533;&#65533;&#65533; Ew+&#65533;h4&#65533;0&#65533;&#65533;&#65533;.&#65533;f&#65533;&#65533;Y&#65533;S\&#65533;4&#65533; &#65533;2!&#65533;E&#65533;zTH&#65533;T&#65533;-&#65533;hBK&#65533;&#1273;&#872;|sQ(e&#65533;X&#65533;@&#65533;L&#65533;&#65533;H2&#65533;&#65533;&#65533;&#65533;Vh&#45700;&#65533;&#65533;&#65533;&#1388;&#65533;\b&#65533;Hp4&#301;&#65533;&#65533;&#65533;&#65533;&#65533;\MB&#65533;)&#65533;z&#65533;PM&#65533;Wh*X1&#65533;&#65533;B	&#65533;P&#65533;2&#65533;&#65533;&#65533;&#65533;&#65533;bC&#65533;Y%&#65533;S&#65533;&#65533;ld&#65533;&#65533;&#65533; v|&#65533;L \5&#65533;&#65533;&#65533;v&#65533;&#65533;X&#65533;W&#1109;&#1312;&#65533;&#65533;&#65533;&#65533;&#65533;V&#65533;&#65533;&#65533;@g&#65533;&#65533;&#65533;&#65533;&#65533;&#65533;&#65533;&#65533;&#65533;&#65533;q&#65533;&#65533;_uk&#65533;&#65533;&#65533;&#65533;nuq&#65533;)&#65533;<&#65533;X&#65533;5&#65533;PE&#65533;P&#65533;&#23016;S&#65533;1&#65533;&#65533;^&#65533;`WXk&#1838;-&#65533;&#65533;&#1778;&#65533;w&#65533;y

&#65533;&#65533;;@&#65533;&#65533;* &#65533;J &#65533;&#65533;$&#65533;W&#65533;&#65533;&#65533;&#65533;&#65533;&#65533;W&#65533;1`&#65533;>&#65533;&#65533;&#65533;&#65533;z&#65533;	z|&#65533;Tv&#65533;&#65533;&#65533;&#65533;Z&#65533;~&#65533;oa&#65533;s-&#65533;[&#65533;F&#65533;&#65533;&#65533;&#65533;9&#65533;&#65533;&#65533;Bvw&#65533;}&#65533;}C&#65533;R&#65533;&#332;&#65533;Q&#65533;&#65533;&#65533;&#65533;&#65533;#&#65533;5&#65533;j&#65533;&#65533;X&#65533;&#65533;&#65533;&#65533;a2\^&#65533;J/&#65533;,&#65533;&#65533;[g{&#65533;R&#65533;&#65533;gc2&#65533;&#65533;`&#65533;&#65533;GV&#65533;&#65533;&#65533;&#65533;23 &#65533;&#867;u&#65533;&#65533;&#65533;&#65533;A1&#65533;&#65533;&#65533;&#65533;&#65533;&#65533;&#65533;&#65533;R&#65533;&#65533;&#65533;&#65533;&#65533;&#65533;ru_&#65533;9&#65533;@yvn!&#65533;Ul&#65533;&#65533;O&#65533;	&#65533;&#65533;&#65533;p&#65533;&#65533;&#65533;&#65533;&#65533;iDt&#65533;C&#65533;`L&#65533;&#65533;&#65533;.mnMQ&#65533;+r&#65533;&#65533;&#65533;~_G|&#65533;&#65533;vnZ&#65533;&#65533;AS&#65533;\&#65533;X&#65533;&&#65533;&#65533;6&#65533;&#65533;&#65533;xq&#1434;&#65533;&#65533;&#65533;jX&#65533;&#65533;&#65533; &#65533;/&#65533;&#65533;&#1830;&#65533;u&#65533;&#1141;&#65533;AH|9&#65533;&#65533;&#65533;K&#65533;A&#65533;
@:&#65533;&#65533;m&#65533;u`&#65533;&#65533;$&#1334;&#65533;&#65533;A&#65533;&#65533;^&#65533;XFR%&#65533;G}&#65533;D&#65533;&#65533;&#1046;&#65533;&#65533;]&#65533;&#65533;u&#65533;&#927;g&#65533;-[&#65533;&#65533;&#65533;'B&#65533;&#65533;&#65533;[&#65533;6&#65533;F|j&#65533;&#65533;y&#65533;~&#65533;J|&#65533;&#65533;[&#65533;&#1923;&#65533;O&#65533;&#65533;&#29279;&#65533;&#65533;&#1502;rp|Y
p&#65533;&#65533;&#65533;&#65533;:&#65533;&#65533; 	&#65533;&#65533;&#65533;y&#65533;n&#65533;&#65533;&#65533;|{&#65533;\&#65533;n&#65533;YQ&#65533;/&#65533;&#65533;&#65533;&#65533;[.&#65533;q7Dg&#65533;&#65533;&#65533;&#65533;?k&#65533;&#65533;&#65533;>6&#65533;&#65533;<&#65533;&#65533;{&#65533;UA6&#65533;&#65533;&#65533;N&#65533;u=&#65533;9&#65533;&#65533;&#65533;&#65533;n&#65533;&#65533;&#65533;K&#65533;&#65533;&#65533;&#65533;&#65533;[&#65533;0WB_&#65533;4-&#65533;&#65533;N&#65533;&#65533;&#65533;&#65533;&#65533;	&#65533;q&#65533;\&#65533;@&#65533;&#65533;&#65533;&#65533;&#65533;}&#65533;&#65533;&#65533;cx&#65533;&#1792; &#65533;|&#65533;g&#65533;U&#65533;&#555;#
&#65533;U	-a&#65533;H,&#65533;&#51004;&#65533;R&#65533;\f&#65533;&#65533;f&#65533;&#65533;@&#65533;&#65533;2&#65533;&#65533;&#65533;&#65533;&#65533;&#65533;h p&#65533;&#65533;H&#65533;^_'&#65533;&#65533;&#65533;&#65533;z&#65533;&#65533;|9&#65533;&#65533;w&#65533;&#65533;1z&#65533;&&#65533;&#65533;K&#65533;&#65533;&#65533;&#65533;&#65533;&#65533;&#65533;RI&#65533;&#1002;$&#65533;&#65533;9&#65533;&#65533;&#65533;U9[T&#65533;[c&#65533;r_&#65533;c&#65533;[&#65533;_&#65533;&#65533;?&#65533;&#65533;%&#65533;&#65533;C&#65533;&#65533;ZPa&#212;&#65533;#Z&#65533;&#65533;Y&#65533;tn&#65533;U_Cc&#65533;g,#&#65533;s&#65533;<&#65533;&#65533;c1T6&#65533;d8@&#65533;@&#65533;v/&#65533;-&#65533;La+E=]$!&#65533;&#65533;&#65533;&#65533;l' PH&#65533;O&#65533;&#65533; &#65533;A&#65533;&#65533;D&#65533;&#65533;bM&#65533;V&#65533;z&#65533;&#65533;S&#65533;&#65533;;PD(KD6&#65533;&#65533;&#65533;&#1975;&#65533;&#65533;S&#65533;&#65533;Z{Q.;@i"&#65533;H2V&#65533;Y&#65533;K&#65533;y&#65533;&#65533;>z&#65533;9 1P&#65533;&#65533;&#65533;A&#65533;c}&#65533;}&#65533;&#65533;&#65533;L&#65533;j&#65533;#&#65533; x&#65533;&#65533;H'`9P&#65533;~:&#65533;a&#65533;u(/&#65533;&#65533;P@&#65533;w&#65533;&#65533;&#65533;&#65533;)&#65533;&#65533;&#65533;&#65533;HXq&#65533;Ap6&#65533;a},&#65533;v&#65533;~&#65533;3P&#65533;&#65533;&#65533;3Uuk&#65533;r&#65533;B&#65533;&#65533;&#65533;N`H(&#65533;&#65533;&#65533;&#65533;&#65533;&#65533;3&#65533;P&#1026;is&#65533;VfYV/&#65533;&#65533;:&#65533;&#65533;XG+&#65533;fV vN&#451;&#65533;b&#65533;&#65533;&#65533;f&#1431;<&#65533;&#65533;&#65533;&#65533;&#1546;GSl#4P&#65533;(&#65533;&#65533;A&#65533;&#65533;g&#65533;Go&#65533;H89&#65533;x&#65533;%d&#65533;&#65533;&#65533;a&#65533;)0p&#65533;&#65533;(C&#65533;&#1548;&#65533;&#65533;&#65533;T&#65533;6g#&#65533;&#65533;Rr"Q&#65533;&#65533;&#65533;e&#65533;&#65533;q&#65533;"mZO"Vm8c*fx&#65533;&#1543;&#65533;&#65533;&#65533;&#808;&#65533;o&#65533;?&#65533;&#1545;&#65533;R&#65533;&#65533;&#65533;hf&#65533;j&#65533;p &#65533;Y&#65533;&#65533;T&#65533;u&#65533;F')&#408;s&#65533;x&#65533;&#65533;&#65533;<&#65533;8e&#65533;&#65533;&#65533;G]y&#65533;ANQ&#65533;l&#65533;g&#65533;&#65533;tW&#65533;9&#65533;&&#65533;&#65533;H;W&#65533;&#65533;&#65533;&#65533;x25xomFkZf&#65533;&#65533;&#65533;s&#65533;&#263;&#65533;3&#65533;E&#65533;P&#65533;c&#65533;&#65533;&#65533;8y&#65533;:&#65533;7&#65533;&#1555;Y&#65533;&#65533;@&#65533;\Y9&#65533;k&#65533;e&#65533;6&#65533;&#65533;&#65533;n7&#65533;&#65533;&#65533;y&#65533;W_&#65533;&#65533;|&#65533;W&#65533;&#65533;Q&#65533;9)&#65533;&#65533;&#1288;&#37632;C&#65533;h&#65533;&#65533;XS'&#65533;&#65533;&#65533;&#65533;&#65533;~iXw&#599;k&#65533;g&#65533;dkf&#65533;?xRt&#65533;c&#65533;pj&#65533;&#65533;&#65533;&#65533;+&#65533;ID^)~t50&#65533;&#65533;vy&#65533;&#65533;V&#65533;&#65533;*&#65533;Q&#65533;9&#65533;lB&#65533;&#65533;&#65533;&#65533;yE&#65533;u&#65533;x&#65533;&#65533;&#65533;&#65533;&#65533;}&#65533;Y8Xq&#65533;y}}&#65533;&#65533;&#65533;&#138;&#65533;&#216;Y&&#65533;X&#65533;iA&#65533;d&#65533;5#&#65533;&#65533;&#44569;Y&#1092;&#65533;iQ&#65533;e&#65533;e)&#65533;aR{&#65533;&#65533;&#65533;;&#65533;&#1220;&#65533;W&&#65533;$&#65533;&#65533;&#65533;Y.&#65533;H&#65533;&#1433;&#65533;&#65533;&#65533;}=U&#65533;=&#65533; &#65533;H9&#65533;&#65533;&#65533;QZ&#65533;]y43&#65533;S&&#65533;&#65533;&#296;7&#65533;iE&#65533;&#65533;&#65533;&#65533;Y&#65533;i&#65533;f&#65533;5F(` &#65533;Yk)&#65533;}R&#65533;6&#65533;gZ&#65533;T&#65533;3&#65533;G&#65533;&#65533;&#65533;:&#65533;&#65533;&#65533;65&#14052;2a&#65533;&#65533;&#65533;YS&#1697;&#65533;&#65533;&#65533;&#65533;&#65533;&#65533;&#65533;&#65533;f&#65533;&#65533;K&#65533;W&#65533;A&#65533;&#65058;,&#65533;F&#65533;&#65533;b&#65533;&#65533;WC&#65533;t&#65533;!P&#65533;&#65533;I;&#65533;W&#65533;&#65533;%^=&#65533;N?&#65533;&#65533;wB,&#65533;pca&#65533;&#539;_&#65533;D&#65533;8&#65533;g&#65533;&#65533;	U&#65533;`Dx{&#65533;&#65533;_T&#65533;&#65533;l&#65533;&#65533;R&#65533;&#65533;R&#65533;'pA&#65533;~&#65533;i&#65533;6&#65533;&#65533;&#65533;p\A&#65533;-Z5&#1689;&#65533;M&#65533;:j&#65533;&#65533;:,&#65533;&#65533;m(|T&#65533;&#65533;r&#65533;uY&#65533;E&#65533;A@&#65533;&#65533;a&#65533;L&#65533;&#65533;d&#65533;&#65533;&#65533;Hz5&#65533;&#65533;&#65533;&#65533;k&#65533;&#65533;+p&#65533;&#65533;&#65533;&#65533;	&#65533;Ez&#65533;&#65533;&#65533;m,wz)&#65533;>9&#65533;f&#564;C&#65533;W&#65533;&#65533;&#347;&#65533;Z&#65533;&#1769;&#65533;&#65533;U&#65533;!|Ih&#65533;&#65533;q&#65533;R3&#65533;&#65533;&#65533;&#65533;&#209;7&#65533;!%&#65533;&#65533;&#65533;u
&#35395;*&#65533;eHE&#282;&#65533;&#65533;&#65533;&#65533;/&#65533;&#1448;j&#65533;&#65533;[ 	&#65533;&#65533;&#441;&#65533;&#65533;&#65533;yyq&#65533;&#65533;&#65533;&#65533;&#65533;n&#65533;H&#65533;^&#65533;&#65533;&#65533;&#65533;&#592;&#65533;D&#65533; 1|&#65533;O&#65533;
&#802;&#65533;&#65533;&#65533;B,&#65533;y&#65533;&#65533;&#65533;qs`*&#65533;5&#65533;:&#65533;d(o&#65533;&#65533;&#65533;B9e&#1764;;)&#65533;P&#65533;
 {&#65533;&#65533;BjsuV&#65533;a&#65533;&#65533;&#65533;`y&#65533; &#65533;&#65533;S&#65533;9&#65533;3C&#65533;&#29358;/{kl&#65533;&#65533;&#65533;&#65533;S&#65533;Va&#65533;0&#65533;1i*u&#65533;q`&#65533;':&#65533;S	:A?k&#65533;&#65533;6&#65533;<&#65533;X&#65533;&#65533;&#65533;p&#65533;&#65533;&#65533;&#65533;:i&#65533;]&#65533;9&#65533;N&#65533;)&#65533;&#65533;F&#65533;I@[&#757;&#646;;&#65533;&#65533;	/x&#65533;&#65533;&#65533;ex&#65533;&#65533;&#65533;y&#65533;P&#65533;K&#65533;&#65533;]Q;&#65533;tOIe&#1329;&#65533;Z&#65533;iu&#65533;&#65533;&#65533;&#65533;l&#1657;&#65533;&#65533;&#65533;&#65533;fuX&#65533;*&#65533;&#65533;&#359;&#65533;n&#65533;&#65533;a&#65533;vu&#65533;&#65533;B&#65533;8'f&#65533;&#65533;&#65533;&#65533;;O$=&#65533;'z&#65533;+&#65533;&#65533;f&#65533;&#65533;&#65533;&#65533;&#65533;#&#65533;&#65533;&#65533;^@&#65533;_>&#65533;+q&#65533;	BR`A&#65533;Nu9P&#65533;&#65533;&#65533;&#65533;&#65533;44T&#65533;
]	&#65533;&#65533;K&#65533;&#642;2&#65533;&#65533;&#65533;J&#65533;&#65533;&#65533;b&#65533;9;{u&#65533;D&#65533;d&#65533;Eb4&#65533;m&#65533;&#65533;&#717;&#65533;&#65533;zV&#65533;&#65533;&#65533;&#65533;.&#65533;&#65533;&#65533;;9&#65533;*&#65533;P&#65533;&#65533;[&#65533;[ &#65533;Tp&#65533;l`z&#65533;&#65533;&#65533;B&#65533;DC:=6&#65533;Y&#65533;B&#65533;&#65533;&#65533;&#65533;&#65533;&#65533;&#65533;d&#65533;&#228;x&#65533;&#1003;&#65533;&#65533;W[IxU+&#65533;&#65533;&#65533;&#65533;&#65533;{&#65533;&#65533;8&#65533;&#65533;Qv&#65533;&#65533;S&#65533;&#65533;&#65533;&#65533;K&#65533;
&#65533;&#65533;&#65533;&#65533;&#65533;&#65533;&#65533;+&#65533;9. &#65533; &#65533;ww&#65533;{&#65533;wq"L &#65533;h&#65533;&#65533;&#65533;R9 ]&#65533;&#65533;&#65533;eq&#65533;d&#65533;R&#65533;&#350;&#65533;&#65533;a&#65533;A&#65533;4&#65533;&#65533;&#65533;&#65533;)W&#65533;&#1931;&#386;
J&#65533;&#65533;xy=L&#65533;&#65533;`&#494;&#65533;Y&#174;GL&#65533;P!&#65533;Q&#65533;*&#65533;&#65533;&#65533;		&#65533;b&#65533;&#65533;&#65533;&#65533;&#65533;&#65533;@&#65533;w&#65533;Y&#65533;i&#65533;&#65533;&#65533;&#65533;&#65533;&8p&#65533;pleJ&#65533;*&#1616;&#65533;&#65533;f&#65533;&#65533;&#65533;&#65533;^&#65533;\&#65533;&#65533;&#65533;P
k6&#65533;&#65533;&#65533;{H&#65533;&#65533;&#65533;&#65533;&#65533; ]*V7&#65533;5&#65533;id&#65533;D&#65533;&#65533;&#65533;&#65533;&#283;&#654; 	w@*&#65533;&#65533;&#65533;i&#65533;&#65533;6m&#65533;&#65533;&#65533;&#65533;&#65533;&#65533;&#65533;&#65533;a&#65533;\&#65533;&#65533;&#65533;&#65533;&#65533;&#65533;&#65533;Kj&#65533;P@&#592;0	&#65533;a&#65533;>&#65533;&#65533;re&#65533;]`D&#65533;&#65533; &#65533;&#65533;_Qa&#65533;&#510878;g&#979;&#65533;&#65533;P&#65533;&#65533;&#65533;)Xm&#65533;&#65533;|5&#65533;`&#65533;&#65533;&#65533;a&#65533;&#65533;&#645;p&#65533;H&#65533;ps&#65533;6&#65533;U&#65533;9&#65533;l&#65533;I&#65533;&#65533;&#65533;&#65533;p!}cbN&#65533;&#65533;y&#65533;&#1245;&#65533;~&#65533;&#65533;&#1259;R&#65533;&#65533;&#65533;&#65533;
u,FQK)&#65533;_F&#65533;&#1611;&#65533;&#65533;R&#65533;n&#65533;&#65533;0hp	&#65533;&#52219;1~F&#65533;&#1210;&#1545;J`#&#65533;&#65533;&#65533;&#65533;I|W&#65533;Q&#65533;\&#65533;p&#65533;&#1283;&#65533;&#65533;&#65533;z&#65533;&#65533;&#65533;&#1062;&#65533;&#65533;&#65533;&#65533;UZ&#65533;&#65533;q&#65533;&#65533;&#65533;%&#1042;vM&#65533;&#65533;&#65533;l&#65533;t&#65533;&#65533;l&#65533;&#65533;P
|&#65533;&#65533;m&#924;,&#944;&&#65533;!&#65533;6t}&#65533;&#65533;&#65533;|
&#65533;0&#65533;ja&#65533;&#65533;&#65533;&#65533;&#65533;t&#65533;[&#65533;7&#65533;H&#65533;&#65533;N&#65533; }p&#65533;%&#65533;&#65533;Q&#65533;	\&#65533;I&#65533;6&#65533;&#65533;&#65533;&#65533;:&#65533;&#65533;F&#65533;&#65533;&#65533;|Pq&#65533;&#65533;&#65533;&#65533;&#65533;x0&#65533;&#65533;&#65533;^9&#65533;&#65533;&#65533;:&#65533;&#65533;&#65533;&#65533;&#65533;&#65533;&#65533;]&#65533;=
&#989;&#1752;&#65533;v&#65533;&#65533;[&#65533;&#65533;l;&#65533;O&#65533;&#1228;&#65533;&#65533;&#65533;2g^&#65533;)&#65533;N1&#65533;&#65533;&#65533;&#65533; [&#65533;&#65533;&#65533;&#65533;&#65533;&#65533;6&#65533;8&#65533;&#65533;&#65533;Ve&#65533;#&#65533;&#65533;m&#65533;&#65533;&#65533;w&#65533;y&#65533;g&#1923;&#65533;&#65533;&#1946;7&#65533;>&#65533;:&#65533;&#65533;w&#65533;1&#65533;&#65533;&#65533;&#65533;&#65533;&#65533;&#65533;&#65533;&#65533;&#65533;PA&#65533;Wq&#65533;&#65533;&#65533;<J&#65533;&#65533;&#901;y&#65533;&#65533;&#65533;mV&#65533;d;&#1459;m&#65533;&#65533;&#65533;&#65533;JL&#65533;U &#65533;&#65533;R&#65533;&#65533;'&#65533;L&#65533;&#65533;-&#65533;&#65533;&#65533;)&#65533;@OA&#65533;e@&#65533;&#65533;;S@LK&#65533;&#65533;&#265;&#65533;]&#19063;&#65533;4&#65533;6 ^@S&#65533;&#65533;Z&#65533;&#65533;&#65533;&#65533;&#65533;&#65533;bn&#24737;&#65533;nA&#65533;M&#65533;&#65533;t^xu&#65533;&#65533;FB&#65533;Tgw&#65533;&#65533;~&#65533;&#65533;n&#65533;|&#65533;jM&#65533;&#65533;<&#65533;&#65533;&#65533;&#65533;&#65533;&#65533;wH@6&#65533;.&#65533;&#65533;&#65533;&#65533;&#35320;d#&#65533;~&#65533;7&#1074;&#65533;~&#65533;{x&#65533;&#65533;&#65533;&#65533;&#65533;6&#65533;&#65533;&#65533;&#15434;&#65533;^&#65533;&#65533;&#65533;&#65533;&#65533;&#65533;w&#65533;&#65533;	p`&#65533;	&#65533;&#65533;~v&#65533;0y&#65533;p&#65533;&#65533;P&#65533;	Oz&#188;~qI>&#65533;0&#53086;&#65533;$&#65533;&#65533;&#65533;G&#65533;&#65533;&#65533;~&#65533;&#798;r&#65533; &#65533;&#65533;>&#65533;&#65533;&#65533;&#65533;&#65533;}&#65533;&#910;&#65533;&#65533;&#65533;&#65533;&#65533;&#65533;&#65533;>&#65533;&#65533;^&#65533;&#65533;n,~&#65533;&#65533;&#65533;&#65533;&#65533;&#65533;&#65533;&#65533;&#65533;&#65533;&#65533;&#65533;&#65533;>&#65533;&#65533;^&#65533;&#65533;^&#65533;&#65533;n&#65533;&#65533;&#65533;&#65533;&#65533;&#65533;&#65533;&#65533;&#65533;&#65533; &#65533;?&#65533;_&#65533;&#65533;&#65533;&#65533;
&#65533;&#65533;&#65533;&#65533;&#65533;&#65533;&#65533;&#65533;>&#65533;_&#65533;&#65533;&#65533;&#65533;&#65533;&#65533;&#65533;&#65533;&#65533;&#65533; _&#65533;&#65533;N&#65533;!_&#65533;&&#65533;(&#65533;&#65533;*&#65533;&#65533;,&#65533;&#65533;.&#65533;&#65533;0&#65533;2&#65533;?&#65533;4&#65533;&#65533;p&#65533;8&#65533;&#65533;:&#65533;&#65533;<&#65533;&#65533;>&#65533;&#65533;@&#65533;B?&#65533;D_&#65533; H&#65533;&#65533;F&#65533;&#65533;L&#65533;&#65533;N&#65533;&#65533;P&#65533;R?&#65533;T_&#65533;V&#65533;X&#65533;&#65533;Z&#65533;&#65533;\^&#65533;&#65533;`&#65533;b?&#65533;d_&#65533;f&#65533;h&#65533;&#65533;j&#65533;l&#65533;&#65533;&#65533;&#65533;&#65533;p&#65533;r?&#65533;t_&#65533;v&#65533;x&#65533;&#65533;z&#65533;&#65533;|&#65533;&#65533;~&#65533;&#65533;&#65533;&#65533;&#65533;&#65533;&#65533;&#65533;_&#65533;&#65533;&#65533;&#65533;&#65533;&#65533;&#65533;&#65533;&#65533;&#65533;&#65533;&#65533;&#65533;&#65533;&#65533;&#65533;&#65533;&#65533;?&#65533;&#65533;_&#65533;&#65533;&#65533;&#65533;&#65533;&#65533;&#65533;&#65533;&#65533;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543;&#65533;&#703;&#65533;&#65533;&#65533;&#65533;&#65533;&#65533;&#65533;&#65533;&#65533;&#65533;?&#65533;&#65533;_&#65533;&#65533;&#65533;&#1567;&#65533;&#1727;&#65533;&#1823;&#65533;&#65533;&#65533;&#65533;&#65533;&#65533;&#65533;&#65533;&#65533;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?&#65533;&#65533;?&#65533;&#65533;?&#65533;&#65533;?&#65533;&#65533;o&#65533; E&#65533;@&#65533;D&#65533;P&#65533;B&#65533;>&#65533;Q&#65533;D&#65533;-^&#280;Q&#65533;F&#65533;=~R$H(%M&#65533;DY&#65533;&#65533;J&#65533;-]&#65533;&#65533;S&#65533;L&#65533;5m&#65533;&#281;S&#65533;N&#65533;=}&#65533;T&#65533;P&#65533;E&#65533;E&#65533;T)&#1172;MO !&#65533; &#65533; , X &#65533;&#65533;  &#65533; &#65533;H&#65533;&#65533;&#65533;&#65533;*\&#560;&#65533;&#199;#J&#65533;H&#65533;&#65533;&#65533;"/j&#65533;&#561;&#65533;&#463; C&#65533;I&#65533;&#65533;&#595;(S&#65533;\&#626;&#65533;&#727;0c&#668;I&#65533;&#65533;&#859;8s&#65533;&#65533;&#627;&#65533;&#991;@&#65533;
J&#65533;&#65533;&#1123;H&#65533;*]&#65533;4&#31015;P&#65533;J&#65533;J&#65533;&#65533;&#1387;X&#65533;j&#65533;&#693;&#65533;&#1519;`&#202;K&#65533;&#65533;&#1651;h&#1258;]&#758;&#65533;&#1783;p&#65533;.&#65533;z&#65533;&#65533;&#1915;x&#65533;&#65533;&#65533;&#759;&#65533;&#2047;&#65533;&#65533;3&#65533;Kg$&#824;&#65533;&#65533;&#464;&#65533;Fp@I&#65533;&#536;3k&#65533;&#65533;9&#65533;>(&#65533;&#1849;&#65533;&#65533;&#1256;S+T&#65533;&#1392;c&#734;M8&#65533;&#65533;-&#65533;&#65533;VL&#65533;&#65533;&#65533;&#65533;&#65533;{N &#65533;@&#65533;&#65533;&#65533;&#65533;+_&#956;$&#65533;&#65533;&#65533;&#1597;&#65533;&#65533;&#65533;&#65533;&#1587;&#65533;,$&#65533;&#65533;&#65533;uo&#65533;&#65533;N&#65533;&#65533;&#65533;&#65533;n#`&#65533;c&#65533;&#65533;&#65533;&#65533;&#65533;&#1500;C&#65533;&#65533;&#65533;&#65533;&#65533;&#65533;&#65533;&#991;o&#65533; &#65533;I&#65533;&#65533;{&#65533;h&#65533;&#65533;C5&#65533;&#65533;&#65533;&#65533;F(&#65533;L&#65533;&#65533; &#65533;=8&#65533;v(&#65533;w&#65533;&#65533; &#65533;hQyh&#65533;(FT\t&#65533;&#65533;r&#65533;(&#65533;4&#65533;&#1434; F &#65533;<&#65533;&#65533;&#65533; &#1944;@&#1805;&#65533;&#65533;H&#65533;7&#65533;}&#65533;&#65533;P&#65533;&#65533;&#65533;&#65533;Di&#65533;x&#65533;5&#65533;&#65533;&&#65533;`#x&#65533;&#65533;&#65533;d"&#65533;&#65533;S7&#65533;(&#65533;&#65533;B&#65533;&#65533;5&#65533;Y&#65533;t&#65533;&#65533;	xf`&#65533;&#65533;&#65533;g&#65533;;~&#65533;&#65533;}&#65533;&#65533;f&#65533;&#65533;&&#65533;3&#65533;&#65533;B&#65533;D&#65533;',&#65533;&#65533;&#65533;8&#65533;&#65533;&#65533;v:&#65533;#&#65533;@&#168;'L&#65533;&#65533;r&#65533;A&#65533;Y&#65533;&#65533;1z&#65533;*&#65533;&#65533;**&#65533;(``&#43618;&#65533;9&#65533;&#10754;&#65533;&#65533;&#65533;j&#65533;&#65533;pk&#65533;&#65533;&#65533;*i&#65533;&#65533;&#1108;&#65533;&#1506;&#65533;&#65533;f&#65533;&#65533;&#65533;,,&#1772;&#65533;&#65533;N'&#65533;E
&#65533;c&#65533;&#1766;&#65533;ix2&#65533;n&#65533;&#65533;&#65533;&#65533;&#65533;&#65533;&#65533;g*&#65533;&#65533;&#65533;&#65533;&#65533;&#65533;&#163;&#65533;:j	O&#65533;[&#44818;&#65533;&#65533;%E&#65533;$&#65533;&#65533;&#65533;]&#65533;k&#65533;&#65533;&#65533;&#65533;&#65533;&#65533;&#65533;r&#65533;An@&#65533;&#65533;&#65533;F&#65533;Y(,&#65533;&#65533;|&#65533;&#65533;kl&#65533;&#65533;0 &#65533;&#65533;r6&#65533;&#65533;@6*p &#65533;&#65533;&#65533;&#65533;&#65533;4&#65533;Y&#65533;&#65533;D&#65533;[U&#65533;'&#65533;E&#65533;&#65533;&#65533;&#65533;&#65533;?G&#65533;c&#65533;']t&#65533;G#&#65533;&#65533;y&#65533;&#1258;J-6&#65533;6P&#65533;r&#65533;&#65533;"&#65533;&#65533;&#65533;&#65533;>&#65533;&#65533;0&#65533;8&#65533;&#65533;(&#65533;}&#65533;&#65533;i&#65533;&#65533;&#65533;#G&#65533;&#65533;&#65533;</L&#65533;&#65533;&#65533;&#65533;&#65533;&#65533;x&#65533;&#65533;&#65533;&#65533;&#65533;b:&#65533;&#65533;&#65533;G>&#65533;&#65533;&#65533;&#65533;&#65533;8&#1675;&#65533;&#65533;6C`J&#658;&#65533;&#65533;&#2013;&#65533;_&#65533;&#65533;&#65533;Zu|&#65533;K&#65533;&#65533;i&#65533;&#65533;&#65533;>&#65533;&#1894;&#65533;i&#65533;C>&#65533;b%&#65533;s&#1010;&#988;&#65533; &#1502;x&#65533;&#65533;@&#65533;&#65533;&#65533;-&#65533;&#65533;&#65533;Q^&#65533;&#1396;+&#65533;&#65533;&#65533;&#65533;;d&#65533;&#65533;8&#65533;&#65533;&#65533;l&#65533;&#65533;&#65533;GB&#65533;&#65533; &#65533;qO&#65533;&#65533;&#65533;&#65533;?&#65533;&#65533;&#65533;&#65533;j>&#65533;-&#65533;"&#65533;&#65533;&#65533;&#65533;&#65533;&#65533;&#491;&#65533;&#65533;&#65533;jY&#65533;H&#65533;&#65533;K&#65533;1 &#65533;N&#65533;&#65533;
&#65533;Al&#65533;-&&#65533;&#65533;`f&#65533;&#65533;&#65533;[APR&#65533;&#65533;&#65533;BZ&#65533;&0&#65533;L&#65533;(4&#65533;:&#65533;&#65533;FJ&#65533;&#65533;o&#1303;/&#65533;I0&#65533;8&#49878;&#65533;&#65533;B~0Zy&#65533;&#65533;&#65533;&#65533;&#65533;&#65533;.&#65533;&#1153;&#65533;X&#65533;CJdE&#65533;A@&#65533;x&#65533;*&#57671;&#65533;#&#65533;&#65533;&#265;|&#65533;&#65533;#
*F+&#65533;&#65533;!&#65533;&#65533;&#65533;.&#65533;-&#65533;j&#65533;&#1598;&#65533;(4 CT<&#65533;&#65533;#`E9 $&#65533;&#65533;(Br&#65533;i&#65533;c&#2036;$&!&#65533;Ai&#65533;k&#65533;&#65533;J&#65533;&#58520;l&#65533;Sbx&#197;&#65533;&#65533;iJ&#65533;&#65533;OT&#65533;&#65533;&#65533;&#1106;&#65533;l	&#65533;h&#65533;&#65533;)&#65533;U&#65533;J&#65533;,))&#65533;U&#65533;&#65533;F&#65533;4J&#65533;&#65533;&#65533;Y&#65533;&#65533;'K&#65533;-q&#65533;&#65533;&#65533;&#65533;&#65533;&#65533;&#596;&#65533;&#65533;I&#65533;&#65533;<L&#65533;4ec&#65533;1(5X&#65533;&#65533;M&#65533;&#65533; (&#65533;0oBCfv&#65533;5&#65533;&#65533;&#65533;Y&#65533;(2&#65533;I&#65533;D&#65533;<&#65533;	l2&#65533;B1Y&#65533;&#65533;&#65533;&#65533;O&#65533;&#65533; o&#65533;%P&#65533;&#65533;&#65533;&#65533;#I@ &#65533;&#65533;`&#65533;H&#65533;&#65533;(&#65533;T&#65533;	Xs (;&#65533;)$&#65533;I&#65533;&#65533;h|&#65533;&#65533;&#65533;7&#65533;&#65533; M)<&#65533;"&#65533;j&#65533;&#65533;0&#65533;&#65533;&#65533;ZP&#65533;&#65533;5&#65533;;&#65533;&#65533;
 &#65533;&#65533;x&#65533;d&#65533;\,&#65533;&#65533;&#65533;C&#65533;ifn&#65533;&#65533;&#65533;,H&#65533;&#65533;&#65533;2&#65533;&#65533;P N0&#65533; &#65533;T&#65533;5
&#65533;`e&#65533;5}&#65533;&#1317;&#1056;&#65533;O&#65533;&#65533;z&#65533;*I&#65533;&#65533;J&#345;&#65533;FgB(&#65533;Eh&#65533;!&#65533;&#65533;1&#65533;&#65533;N&#65533;&#65533;&#65533;&#65533;&#65533;&#65533;&#65533;W&#65533;l2&#65533;d&#65533;>&#65533;z&#65533;&#65533;&#65533;&#65533;&#162;&#1416;HV&#65533;ET7&#65533; &#65533;&#65533;.&#65533;&#264;&#65533;&#65533;&#65533;R&#1653;&#65533;?m&#65533;&#65533;
d&#65533;V&#65533;&#65533;&#65533;Z-c-&#65533;&#65533;&#65533;p&#65533;6&#65533;g}G 51&#65533;&#65533;&#65533;f.&#65533;&#65533;$&#65533;Q&#65533;8&#65533;]&#65533;&#65533;&#65533;&#65533;&#65533;-6w&#65533;!n&#65533;&#65533;&#65533;&#65533;&#65533;&#65533;)&dh&#65533;B}^&#65533;[&#65533;T&#65533;=no&#65533;x5&#65533;&#140;7&#65533;&#65533;.]`&#65533;&#65533;B&#65533;&#65533;&#65533;&#65533;&#65533;L&#65533;&#65533;&#65533;&#1440;&#65533;8&#65533;&#65533;&#1248;&#65533;&#388;&#65533;B&#65533;zi&#65533;\f&#65533;&#65533;c&#65533;&#65533;|}R&#1908;>5&#65533;&#65533;&#65533;n[&#65533;J&#362; !&#65533;,2&#65533;&#65533;K&#65533;|&#65533;:Q&#65533;&#65533;&#36344;mNx&#65533;&#65533;`-&#65533;&#65533;&#65533;&#65533;$&#65533;&#571;&#65533;&#65533;:&#917;&#65533;e&#65533;&#65533;#&#65533;&#65533;&#65533;PX&#65533;TP &#65533;~&#65533;7&#65533;i&#65533;&#65533;v&#65533;0n&#65533;&#65533;&#65533; &#65533;&#65533;q&#65533;&#65533;&#65533;I&#65533;&#65533;&#65533;+jD&#65533;&#65533;&#65533;&#65533;d&#65533;J
&#65533;&#65533;=&#65533;&#65533;L&#65533;X&#65533;w&#65533;7&#65533;&#65533;&#65533;m&#65533;'x&#65533;.&#65533;&#65533;&#65533;&#65533;&#65533;Qhc&#65533;&#65533;&#65533;&#65533;5~T&#65533;&#1106;&#65533;&#65533;&#65533;&#65533;S&#65533;r&	&#65533;|&#65533;_H&#65533;&#65533;,=&#65533;&#65533;&#65533;&#65533;*&#65533;&#12988;&#533; &#65533;&#65533;&#65533;N&#65533;&#65533;F &#65533;m=&#65533;&#65533;&#65533;gM&#65533;Z&#65533;&#65533;&#1464;ubnP_k7&#253;&#65533;&#65533;&#65533;i&#65533;1&#65533;(]&#65533;;A&#65533;Q[&#65533;&#65533;&#65533;&#65533;A&#65533;&#65533;&#65533;&#65533;I\&#65533;j&#693;&#65533;&#65533;&#65533;&#65533;n{&#65533;&#65533;&#65533;&#65533;&#65533;&#65533;&#65533;tis`&#65533;F&&#551;5J\&#65533;e*&#65533;-I&#65533;A&#65533;&#65533;&#65533;&#65533;&#65533;&#65533;ln&#65533;&#65533;&#807;&#65533;0G%1&&#65533;v#&#65533;(&#65533;&#65533;&#65533;&#65533;&#65533;&#65533;&#65533;&#65533;&#65533;h6&#65533;#&#65533;(&#65533;&#65533;&#65533;&#65533;R-&#65533;K&#65533;V&#65533;&#65533;=&#65533;&#65533;b&#65533;&#65533;
&#65533;GN&#65533;&#65533;&#65533;&#65533;&#65533;&#65533;3-&#65533;&#65533;	H &#65533;&#65533;&#65533;X&#65533;hm]&#65533;&#65533;&#65533;bO&#65533;?e&#65533;[<&#65533;&#65533;sa&#65533;&#65533;&#65533;&#65533;&#65533;H'&#711;-J=&#65533;Z&#65533;/&#65533;&#65533;<&#65533;&#65533;Zg!o	)qs&#48406;&#65533;&#65533;FB&#65533;N&#65533;&#65533;&#65533;=&#65533;&#65533;&#65533;;>E&#65533;.lJ&#65533;l&#885;&#65533;&#65533;nY&#65533;&#65533;uU&#65533;&#65533;&#65533;&#65533;&#65533;|&#65533;&#65533;MO&#65533;8&#65533;&#65533;F`&#65533;&#65533;3&#65533;]&#65533;&#65533;a&#65533;&#65533;j&#65533;&#65533;`V&#65533;]&#65533;&#65533;&#65533;7&#65533;y&#65533;pZ$\&#65533;x&#65533;	w&#65533;!&#65533;&#65533;	k&#65533;
u&#65533;p&#65533;z&#65533;J&#65533;&#65533;N&#65533;&#65533;&#65533;&#65533;&#65533;&#65533;&#65533;&#65533;&#65533;C&#65533;=&#65533;&#65533;H&#65533;&#65533;&#65533;&#65533;o&#65533;{&#65533;&#65533;&#65533;7&#65533;{&#65533;&#65533;&#65533;[&#65533;TN&#701;&#65533;&#65533;{&#65533;&#65533;&#65533;&#1407;'&#65533;&#65533;&#65533;&#65533;&#65533;&#65533;&#65533;&#65533;&#65533;w&#65533;&#65533;&#65533;{&#65533;&#65533;-*&#65533;&#65533;&#65533;O&#65533;&#65533;&#65533;&#65533;&#65533;&#65533;=&#65533;t&#65533;/&#65533;&#65533;&#65533;S&#678012;&#65533;;X&#65533;&#65533;d&#65533; &#65533;h&#65533;wg&#65533;&#65533;l&#65533;&#65533;^&#65533;{&#65533;&#65533;&#65533; ppwW<&#65533;&#65533;Z&#65533;&#65533;o|&#65533;I&#65533;&#65533;Hr>!uAi&#65533;Bas&#65533;&#65533;5&#1028;xW&#65533;X>&#62913;#&#1217;28&#65533;&#65533;FXD&#65533;&#65533;'&#65533;}'&#65533;}1p&#65533;&#65533;+&#386;&#65533;&#65533;&#65533;&#65533;&#65533;4&#65533;&#65533;L&#65533;6h&#65533;&#65533;G&#65533;&#65533;&#65533;&#65533;O&#65533;F&#65533;&#65533;N&#65533;&#65533;&#65533;.iF~&#65533;&#65533;d&#65533;&#1220;dX&#65533;b&#65533;l`:8 v&#65533;>8&J?&#65533;&#65533;&#65533;&#65533;&#65533;f&#65533;&#65533;z&#65533;5&#65533;Ag&#65533;$-u_&#1799;&#65533;P&#65533;hC&#65533;^8	Fx&#65533;a&#65533;&#65533;9&#65533;&#65533;&#65533;&#65533;8&#65533;&#65533;&#65533;G&#65533;bq&#65533;&#65533;2^&#646;z&#65533;"&#65533;&#65533;Qy&#791;9Y&#65533;q&#65533;U&#65533;&#65533;&#65533;&#65533;&#65533;uAV&#65533;&#65533;R&#65533;qZ!A5|R&#65533;&#65533;q.P&#65533;&#65533;P&#65533;R\&#1541;K&#1416;&#65533;&#65533;|&#65533;:&#1635;&#65533;&#696;&#65533;&#65533;X_&#65533;f
&BSs|&#65533;6d-&#65533;e&#65533;V&#65533;5,O &#65533;~&#65533;a9lV&#65533;.&#65533;'"&#824;&#65533;&#65533;_p(Yz&#65533;2&#65533;E&#65533;W-&#65533;&#65533;u&#65533;&#65533;&#65533;[&#65533;&#65533;$&#65533;gJ&#65533;Q&#65533;wkt&#65533;&#65533;&#65533;&#1294;)&#65533; &#65533;W&#65533;F1*&#65533;V&#65533;AC&#65533;B&#65533;R6&#65533;&p&#65533;*&#65533;&#65533;&#65533;&#65533;&#65533;7m&#65533;^'&#65533;&#65533;&#65533;&#65533;L&#1040;0i&#65533;&#65533;-&#65533;j&#65533;&#65533;&#65533;&#65533;.{2&#65533;&#65533;&#65533;&sT&#65533;&#65533;s9cir&#65533; &#65533;&#65533;6l&#65533;&#65533;'Y4&#65533;, VO&#65533;%1y&#65533;S0&#65533;&#65533;Z&#65533;&\&#65533;W&#65533;)Wj+&#65533;q&#65533;&#65533;'&#65533;1&#65533;&#65533;X&#65533;=&#65533;n&#65533;fJufi&#65533;a"gm&#65533;&#65533; qE{&#65533;Fy&#65533;TH~&#1623;T3&#65533;&#65533;&#37508;	NQ131&#65533;&#65533;&#65533;9	`&#65533;d]	&#65533;a&#65533;&#65533;&#65533;9 C0&#598;1n&#65533;&#65533;&#65533;[&#65533;&[m&#65533;&u&#65533;&#65533;&#65533;AH&#65533;6&#65533;&#65533;&#65533;&#65533;y8;&#65533;&#65533;&#65533;&#65533;l&#65533;&#65533;&#65533;Rp&#65533;0 &#65533;&#65533;b&#65533;u8&#65533;R&#65533;#&#65533;y&#1272;&#904;&#65533;&#65533;&#65533;i&#65533;I&#65533;&#65533;r&#65533;hK&#65533;#&#65533;&#65533;Zy&#65533;b&#65533;X&#65533;&#65533;&#65533;&#65533;&#65533;RH&#65533;&#65533;v&#65533;&#65533;F&#65533;T5j&#65533;&#65533;&#65533;aG3fc&#65533;u&#134;&#65533;&#65533;8"t&#65533;V&#65533;e &#65533;X&#65533;&#65533;&#65533;&#65533;)&#65533;&#65533;&#592;Q R&#65533;&#65533;&#65533;YM&#65533;&#65533;i{&#65533;)&#65533;&#65533;W&#65533;-F&#65533;&#65533;8&#65533;&#65533;ld&#65533; &#65533;]&#65533;'&#65533;&#65533;&#65533;Px&#65533;h&#65533;9&#65533;&#65533;I&#65533;&#65533;&#65533;&#65533;&#1567;S&#65533;P&#65533;*&#65533;&#65533;	tzw&#65533;&#65533;&#65533;&#65533;c&#65533;&#65533;&#65533;*&#65533;f &#65533;&#65533;X&#65533;&#65533;-&#65533;g&#65533;&#65533;&#65533;&#65533;&#65533;&#65533;&#65533;&#65533;&#65533;&#65533;Y&#65533;&#65533;&#65533;&#65533;`&#65533;&#65533;&#65533;&#65533;(&#65533;&#65533;&#65533;G&#65533;&#65533;	&#65533;vWUve&#65533;f[&#65533;&#65533;s!&#65533;&#65533;&#1347;L&#65533;&#65533;&#65533;&#65533;<&#65533;)C&#65533;&#65533;%j&#65533;	&#65533;G_G&#65533;@'&#65533;0&#65533;qb&#65533;s&#65533;&#65533;eTF&#65533;&#65533;b&#65533;&#65533;&#65533;&#65533;&#65533;&#65533;
jc*&#65533; &#65533;&#65533;&#65533;
&#65533;&#65533;&#65533;O&#65533;@&#65533;&#65533;v49BP&#65533;V&#65533;&#65533;&#65533;&#1492;[h3yn9U$9&#65533;&#1635;&#65533;&#65533;&#65533;&#65533;&#65533;b:&#65533;&#65533;x&#65533;&#65533;&#65533;&#65533;L&#65533;&#65533;&#65533;&#65533;&#65533;v&#65533;&#65533;&#65533;&#65533;&#65533;MW&#65533;&#65533;&#61915;7Zu&#65533;&#65533;v&#65533;&#1635;&#65533;
&#65533;&#65533;b&#65533;&#65533;x&#65533;g&#65533;&#65533;&#65533;W&#65533;&#65533;&#682;jc&#65533;vY%&#65533;&#65533;=@&#65533;*`::\&#65533;&#1257;&#65533;1&#65533;>
&#65533;rA&#65533;&#65533;z&#65533;&#65533;&#65533;&#65533;:&#65533;&#65533;&#65533;&#28846;6)&#65533;z&#65533;&#65533;&#65533;&#65533;YH2&#65533;JA	!&#65533;&#65533;&#65533;&#65533;&#65533;&#65533;&#65533;&#65533;&#65533;8&#65533;&#1711;&#65533;&#65533;xG&#65533;&#65533;C&#65533;	&#65533;&#65533;z&#65533;XmvLeY*&#65533;Z\&#65533;&#65533;&#65533;z&#65533;&#65533;&#65533;UEWx&#65533;&#65533;C&#65533;&#65533;#&#1391;&#65533;&#65533;&#65533;&#358;AG&#65533;&#1865;&#65533;]&#65533;&#65533;:&#65533;icS;&#65533;&#65533;s&#65533;yA&#43201;jt&#65533;{&#65533;&#65533;ch&#65533;&#65533;&#65533;e&#65533;gy&#531;&#65533;v&#65533;}:-&#65533;F&#65533;F&#65533;&#65533;&#1392;&#65533;f&#65533;&#65533;&&#65533;_	&#65533;&#65533;Y"Gw&#65533;8&#65533;m=&#48118;&#65533;&#65533;&#65533;&#684;C&#65533;&#65533;E0&#65533;m&#65533;&#994;P&#65533;ej&#65533;G&#65533;iUk&#65533;XK[kr{&#65533;5@&#65533;b;&#65533;&#65533;&#65533;&#65533;&#65533;&#494;#&#65533;jK&#65533;:&#65533;&#1650;&#65533;&#65533;|N&#65533;t"Z&#65533;OA&#65533;&#65533;&#65533;&#65533;&#65533;w[ry&#65533;H&#65533;&#65533;,&#65533;6d+&#65533;&#65533;K&#65533;&#65533;&#482;(&#65533;&#65533;)U &#65533;w|HAdW&#65533;&#65533;&#65533;&#65533;&#65533;:&#65533;{`Dr&#65533;&#65533;&#65533;&#65533;&#65533;&#65533;&#65533;&#65533;&#65533;&#65533;1&#65533;i&#65533;&#65533;r&#65533;&#65533;&#65533;&#65533;&#65533;2{&#65533;{0&#224;&#1426; &#65533;w&#65533;&#65533;&#65533;;&#65533;&#65533;&#65533;t &#65533;U&#65533;&#65533;)&#65533;Kr&#65533;[&#65533;&#65533;&#65533;7N&#65533;&#65533;5&#65533;S&#65533;&#65533;)&#65533;&&#65533;e&#65533;&#65533;&#65533;0&#65533;&#65533;&#1410;n&#65533;%&#65533;OP&#65533;&#65533;;^+)&#65533;&#65533;HZ&#65533;qa&#65533;&#65533;&#65533;#&#1525;&#65533;[k&#2027;e&#65533;H&#65533;&#65533;im:j&#65533;O&#65533;	&#65533;z&#65533;&#65533;4&#65533;&#65533;&#65533;&#65533;j&#65533;&#65533;&#1789;&#65533;&#65533;DX&#65533;hDE &#65533;\&#65533;Lk&#65533;&#65533;r&#65533;&#65533;&#65533;&#65533;.y&#65533;!&#65533;&#65533;&#65533;Z&#65533;&#1446;&#488;+,bo&#65533;&#65533;&#1051;&#65533;&#65533;&#65533;&#65533;V&#65533;#&#65533;&#65533;&#65533;&#65533;#W$&#65533;m&#65533;&#65533;&#65533;=&#65533;&#65533;;&#65533;	&#65533;&#65533;&#970;&#65533;&#65533;&#65533;k6	f&#65533;j)j&#65533;6?&#65533;\y&#65533;&#65533;&#65533;&#65533;&&#65533;&#65533;j&#1839;}&#20347;&#65533;t/&#65533;&#65533;&#65533;&#65533;&#65533;?RI&#65533;2S&#1851;&#65533;c&#65533;&#2221;&#65533;V9&#65533;bj&#65533;[[&#65533;&#65533;a,&#65533;;&#65533;&#65533;+&#65533;A|S&#65533;XpO&#65533;&#65533;!&#65533;L|&#65533;&#65533;&#65533;w&#65533;&#65533;&#65533;x&#65533;&#181;&#65533;&#65533;i&#65533;&#65533;N&#65533;&#65533;"1&#340; 	&#65533;&#65533;|&#65533;8&#65533;&#65533;&#16298;&#65533;&#65533;G&#65533;
g`tg&#65533;&#65533;a1R)&#65533;&#65533;o&#65533;&#65533;&#65533;s&#65533;&#65533;&#65533;&#65533;<k&#65533;&#624;&#65533;&#65533;:|&#65533;&#65533;&#65533;z&#65533;1&#65533;&#65533;,X&#65533;O&#65533;&#65533;F&#65533;&#65533;| >`&#65533;&#665;J/&#65533;&#65533;F7[&#65533;
KPr&#65533;l&#759;&#65533;&#65533;5&#65533; &#65533;&#65533;del&#65533;j1&#65533;&#1750;_j&#65533;&#65533;&#65533;&#607;l&#65533;&#65533;(&#65533;&#65533;&#65533;'&#65533;,}&#65533;&#65533;l&#65533;
&#65533;P&#65533;&#65533;&#65533;1&#1564;&#65533;&#65533;&#65533;19vvW&#65533;l&#65533;H$&#782;L&#65533;L&#65533;&#65533;U&#65533;&#65533;m!&#65533;&#300;&#65533;&#65533;&#65533;J&#65533;&#65533;&#65533;&#65533;&#47496;&#65533;9&#201;&#65533;&#65533;&#65533;&#65533;t&#65533;C&#65533;&#65533;&#65533;y &#1089;&#65533;&#65533;c1R&#65533;&#65533;&#65533;&#65533;&#65533;&#65533;&#65533;l&#187;|h&#65533;X&#65533;?:u&#65533;	&#65533;&#65533;&#65533;&#65533;\&#65533;&#65533;&#65533;}&#65533;&#65533;&#65533;LY&#65533;&#65533;&#65533;&#65533;w&#65533;&#65533;&#65533;t&#65533;to&#65533;&#65533;	G&#65533;&#65533;&#65533;
&#65533;|5k &#65533;m&#65533;&#65533;&#65533;&#65533;&#65533;&#65533;&#65533;(&#65533;h&#65533;&#65533;>&#65533;&#65533;&#65533;d&#1353;&#65533;x&#65533;'&#65533;&#65533;&#65533;)&#203;&#65533;&#65533;p&#65533;&#65533;Pq&#65533;n&#65533;&#65533;&#65533;&#65533;,&#65533;&#65533;W&#65533;&#65533;&#65533;&#65533;+&#65533;&#65533;9&#65533;6&#65533;[ Y&#65533;&#65533;qQ&#912;&#65533;8&#65533;&#65533;L&#65533;ea&#65533;&#65533;&#65533;&#65533;&#65533;&#65533;9Y9&#65533;&#65533;]&#65533;&#65533;&#65533;&#65533;7HE&#65533; 
&#65533;&#65533;&#65533;&#65533;&#65533;&#65533;=	]@4&#65533;&#65533;&#65533;oV&#65533;ndJ&#65533;G&#674;{&#65533;x&#65533;&#65533;&#65533;&#65533;S&#65533;&#65533;&#65533;&#65533;]&#65533;F&#65533;uM&#65533;x}C&#65533;&#65533;&#1688;W+&#65533;&#65533;&#65533;4&#65533;]&#65533;E&#65533;&#65533;	&#65533;e&#65533;&#65533;&#65533;;	&#65533;<&#65533;&#65533;&#173;&#65533;&#65533;I&#65533;&#65533;&#65533;\&#65533;&#65533;&#760;&#65533;&#65533;&#65533;R&#65533;&#65533;Y`
a&#65533;&#65533;&#570;&#65533;	QJ&#65533;&#65533;L&#65533;}&#65533;&#65533;&#65533;j&#65533;&#65533;qL&#65533;Q&#65533;&Q&#65533;&#65533;&#65533;X&#65533;&#65533;&#65533;&#65533;v&#65533;_&#65533;&#65533;R&#65533;&#65533;&#65533;b="&#65533;&#65533;&#65533;&#65533;(&#65533;h&#65533;&#65533;&#1346;&#65533;&#1997;6&#65533;T&#65533;&#65533;4&#65533;Z&#65533;Qa&#65533;z&#1562;&#65533;	&#65533;&#65533;~&#65533;n&#65533;&#65533;&#65533;&#65533;&#65533;&#65533;&#1901;*)@&#65533;&#65533;e&#65533;#^/R&#65533;&#65533;A&#65533;&#65533;&#65533;&#65533;&#65533;&#65533;D &#65533;Z&#65533;
P&#65533;d*&#65533;m&#65533;&#65533;8&#65533;&#65533;-&#65533;&#65533;F&#65533;1.&#65533;]&#65533;&#65533;&#65533;&#65533;m&#65533;&#65533;&#65533; &#65533;Q&#65533;&#65533;&#65533;&#65533;v.#<&#65533;&#65533;&#65533;PC&#65533;q&#65533;&#65533;n&#65533;&#65533;U@&#65533;bJ&#65533;n&#65533;#
U`&#65533;g&#65533;&#65533;&#65533;&#65533;&#65533;&#65533;&#65533;im&#65533;o@&#65533;U&#65533;b&#65533;kJ[n&#65533;0&#65533;U&#65533;&#65533;9&#65533;.n&#65533;xD^0&#65533;Q!V&#65533;&#65533;>&#65533;U&#65533;Tdpc&#65533;&#65533;	&#65533;&#1648;`|.&#65533;l&#65533;&#65533;k!&#65533;<K&#65533;61T&#65533;&#65533;&#65533;{&#65533;&#65533;&#65533;&#65533;PL&#65533;&#65533;&#65533;
^V>&#65533;&#1069;&#65533;&#65533;&#65533;&#65533;&#65533;&#65533;R&#1809;&#65533;p`n&#65533;&#65533;y&#65533;;Y&#65533; &#65533;xP&#65533;P&#65533;&#65533;N&#65533;Ta&#65533;`&#46320;&#845;&#65533;e&#65533;&#65533;Mw@&#65533;`&#65533;=&#65533;&#65533;aQ&#65533;e&#65533;E~&#65533;&#65533;&#65533;D&#65533;\&#65533;&#65533;=	&#65533;M&#65533;N&#65533;&#65533;-&#65533;]&#65533;&#65533;&#65533;bp
Z~&#38446;&#65533;"&#65533;&#65533;k&#65533;&#65533;&#65533;&#65533;&#65533;&#65533;m&#65533;~&#65533;[&#65533;&#65533;&#65533;PO&#30271;[&#65533;&#65533;m~&#65533;&#65533;&#1415;Mi&#65533;&#65533;:&#65533;&#65533;w&#65533;&#65533;&#65533;&#65533;&#606;&#65533;&#65533;+&#65533;C&#65533;&#65533;jL&#65533;v&#65533;q&#65533;=&#65533;.&#65533;&#65533;>&#65533;&#65533;x&#65533;&#65533;&#65533;&#65533;3y&#65533;&#65533;&#65533;
&#65533;&#65533;&#65533;&#65533;h&#65533;&#65533;&#65533;0&#1076; &#65533;&#65533;$&#65533;&#65533;&#65533;n>&#65533;>&#65533;&#65533;&#65533;&#65533;&#65533;eQF ?Oa&#65533;v&#65533;u&#65533;&#65533;&#65533;A&#65533;&#37075;&#334;&#65533;&#65533;&#65533;&#65533;&#65533;&#65533;_#&#65533;&#65533;&#65533;&#65533;&#65533;o&#65533;&#65533;p&#65533;&#930;&#65533;K&#65533;)&#65533;&#65533;X&#65533;&#65533;!&#65533;i&#65533;?/&#65533;p&#65533;f&#65533;b&#65533;&#65533;&#65533;&#65533;0r&#65533;&#65533;SQq&#65533;&#65533;&#65533;&#65533;,&#65533;<z&#65533;&#65533;&#65533;N&#65533;&#65533;&#65533;&#65533;	D_ &#65533;g&#65533;&#65533;&#65533;&#65533;&#65533;&#65533;&#914;^%&#65533;w&#65533;P	&#65533;~&#65533;X&#65533;&#65533;!n&#65533;|&#65533;&#65533;C&#65533;&#65533;&#65533;n&#65533;]&#65533;&#65533;~&#65533;&#65533;z*v&#65533;l&#65533;
ns/&#65533;&#65533;&#65533;y&#65533;&#65533;&#65533;&#65533;&#65533;&#65533;&#65533;n&#65533;&#65533;o&#65533;V &#65533;1&#65533;,&#65533;0&#65533;(9&#65533;d&#65533;$&#65533;	.d&#65533;&#65533;&#65533;C&#65533;%N&#65533;X&#65533;&#65533;E&#65533;'q&#65533;&#1201;&#65533;F&#65533;!&#65533;&#65533;&#65533;O&#65533;&#65533;d&#1650;&#65533;&#65533;<r&#65533;Y&#65533;&#129;Hr2&#65533;&#65533;&#65533;&#65533;O&#65533;1`&#65533;	&#65533;&#65533;&#65533;O&#65533;&#65533;y&#65533;&#65533;&#65533;SI&#65533;
&#704578;&#65533;&#65533;YG&#65533;Sf&#65533;<&#65533;&#258;&#65533; b&#65533;V&#65533;V&#65533;^`k&#65533;-%=l&#65533;&#65533;&#65533;&#65533;&#65533;&#65533;$q&#65533;&#265;&#65533;&#65533;&#65533;&#65533;&#65533;l&#65533;&#65533;&#65533;&#65533;,N&#65533;t#&#65533;&#65533;&#65533;IZ
O&#65533;\&#1634;A&#65533;?&#65533;Jp@@&#65533;1&#65533;&#65533;.&#65533;&#65533;i&#1321;U&#65533;&#65533;HS$k&#65533;3E&#65533;&#65533;&#65533;&#65533;&#65533;&#65533;&#65533;&#65533;6u&#65533;.&#65533;3&#65533;o&#65533;Bb&#65533;&#564;)TYfJ&#65533;&#65533;&#65533;5&#65533;&#1445;&#65533;+$:&#65533;9Z&#65533;n+&#65533;&#65533;&#65533;A{&#1734;&#65533;&#65533;k#?&#65533;&#65533;y&#65533;&#65533;&#65533;[&#65533;
9rb0&#65533;&#65533;&#65533;&#65533;_&#65533;"&#65533;&#65533;1L.h&#65533;&#65533;&#65533;&#65533;$0+&#65533;&#65533;L&#65533;&#65533;@|(&#65533;/l"&#65533;&#65533;"&#65533;p&#65533;&#65533;l&#65533;"%3D&#65533;!&#65533;(&#65533;p$&#65533;B&#65533;i&#65533;&#65533;V(&#65533; &#65533;@&#65533;&#65533;6&#65533;S&#65533;&#65533;Na&#65533;&#65533;&#65533;R2Y&#65533;"&#65533;OX&#65533;&#65533;b#&#65533;H$&#65533;+X&#65533;&,l(&#65533;8&#65533;t&#65533;J&#65533;tm2`&#65533; x J&#65533;!@&#65533;hPAL&#65533;&#65533;&#65533;',&#65533;s&#65533;&#65533;<&#65533;&#65533;&#65533;9&#65533;&#65533;B&#65533;ti&#65533;<&#65533;T&#65533; &#65533;#&#65533;&#65533;&#65533;&#65533;&#65533;&#65533;&#17028;$1&#13221;&#65533;;&#65533;:HMF{&#65533;#&#65533;&#65533;&#65533;&#65533;&#65533;&#65533;z&#65533;&#65533;;&#65533;&#65533;&#65533;&#65533;$+cf&#65533;MUi&#65533;U+\&#65533;&#65533;&#65533;&#65533;rI"(&#65533;K&#65533;P&#65533;X&#65533;+3&#65533;C&#65533;Nb+&#65533;2&#65533;&#65533;&#65533;O&#65533;Z&#65533;&#65533;ME}&#65533;, &#65533;81&#65533;b&#65533;u&#65533;O&#65533;2D&#65533;m)&#65533;&#65533;&#65533;nb&#65533;&\&#65533;&&#65533;^PK%&B&#65533;&#65533;&#65533;&#65533;7lm4&#65533;-&#65533;0&#65533;[&#65533;K&#65533;&#65533;LE&#65533;&#65533;&#65533;L&#65533;"&#65533;&#65533;&#65533;&#65533;^&#65533;&#206;&#65533;&#65533;L=&#65533;&#65533;&#65533;&#65533;I&#540;s:&#65533;&#65533;&#65533;A&#65533;&#65533;&#65533;1&#65533;&#65533;nNV9&#65533;&#65533;et&&#65533;&#65533;S78&#65533;E!&#65533;&#157;&#65533;B3&#65533;`&#65533;&#65533;&#65533;&#65533;&#65533;&#65533;x&#65533;3@&#1732;&#65533;&#65533;&#65533;t&#65533;&#65533;&#65533;-&#65533;(&#65533;&#65533;&#65533;&#65533;&#65533;&#65533;n&#65533;&#65533;%`&#65533;&#65533;&#65533;&#65533;"&#65533;&#65533;&#65533;i]v&#65533;&#65533;&#65533;R&#65533;@&#65533;7&#1091; &#65533;d&#65533;3Zd*&#65533;F&#65533;&#65533;&#65533;shaN&#65533;&#65533;OHPH&#65533;)^&#65533;E0&#65533;&#65533;	&#65533;&#65533;Fyr&#65533;%g&#30549;a&#65533;|&#65533;/&#65533;uW&#65533;nT&#65533;&#65533;&#1733;&#65533;&#65533; X&#65533;ij&#65533;&#65533;k[ &#65533;&#460;&#65533;&#65533;k&#65533;&#65533;&#65533;t&#65533;1&#65533;&#65533;&#65533;&&#65533;&#65533;&#65533;w&#65533;N&#65533;H&#65533;&#65533;&#65533;)&#65533;&#65533;#&#65533;_C&#65533;w&#65533;y1&#65533;&#65533;MN&#65533;Eu`&#65533;Cw&#293471;;&#65533;$r.&#65533;.&#65533;Z"2!&#43999;!&#65533;M&#65533;H&#65533;&#65533;qW_&#65533;)&Wc&#65533;&#65533;@&#65533;-!&#65533;@&)PZ&#65533;&#65533;2&#65533;&#65533;S#^%&#65533;;&#65533;Eax&#65533;iE+4&#65533;&#65533;&#65533;)$+x&#65533;&#65533;3&#65533;Q&#65533;6&#65533;y*t&#65533;&#65533;(H/&#65533;@&#65533;!T[&#65533;&#65533;d&#65533;Q&#65533;0Gv(&#329;&#65533;&#65533;&#65533;Hu>$&#65533;[B&#65533;&#65533;&#65533;&#65533;!}o&#65533;9&#65533;&#65533;&#65533;~q&#65533;&#65533;3U&#65533;C&#65533;&#65533;{ \&#65533;&#65533;&#65533;yE&#65533;&#65533;cX&#65533;&#65533;.>&#65533;!>&#65533;&#65533;&#65533;\&#65533;&#65533;&#65533;&#65533;`v&#65533;&#65533;`&#65533; &#65533;&#65533;&#65533;&#65533;O^D&#65533;&#65533;Fk&#65533;&#65533;F&#65533;&#65533;>!&#65533;hH0&#65533;&#65533;HH&&#65533;!&#65533;&#65533;&#65533;&#65533;&#65533;G&#65533;&#65533;&#65533;a&#65533;7&#65533;nS&#65533;JsW&#65533;K4D|&#1275;
&#65533;&#65533;&#65533;&#65533;&#65533;g&#1865;&#65533;iQ \&#65533;&#65533;&#65533;&#65533;&#65533;&#65533;&#65533;W+-~&#65533;&#65533;0&#65533;Q&#65533;&#65533;t&#65533;X^&#65533;H&#65533;G&#65533;`R'&#65533;&#65533;&&#65533;B&#65533;:i&#65533;XEj&#144;&#65533;&#65533;&#65533;,&#65533;&#65533;3&#239;&#65533;&#65533;8-&#65533;&#65533;w&#65533;MD&#65533;&#65533;&#65533;H:R&#65533;&#65533;L&#65533;2&#65533;&#65533;KRR&#65533;&#65533;&#65533;&&#65533;\&#65533;&#65533;I&#65533;Mn&#65533;&#65533;&#65533;$&#272;&#65533;&#65533;&#65533;&#65533;&#65533;&#65533;&#65533;&#65533;&#65533;&FJ&#65533;fH2_&#65533;&#65533;1?"&#65533;&#65533;&#65533;&#65533;&#65533;&#65533;&#65533;Pt,!&#65533;T&#65533;/&#65533;&#65533;9&#65533;Eds2K&#65533; .S&#65533;+&#65533;&#65533;I&#65533;f$PM&#65533;&#65533;.&#65533;	
l&#65533;96&#65533;&#353;&#65533;&#65533;[	&#65533;&#310;&#65533;&#65533;I&#65533;&#1128;'=&#65533;&#65533;TbHd]&#65533;&#65533;&#65533;N#&#65533;6>!&#65533;&#65533;&#65533;:iP&#65533;&#65533;|PAYi&#65533;&#65533;&#65533;&#65533;k`yEC`&#65533;&#65533;H&#65533;!&#65533;&#65533;&#65533;2f9w&#65533;U&#65533;&#65533;p&#65533;&#65533;rL&#65533;X&#65533;&#65533;&#65533;&#65533;{&#65533;X,(,d1Z?u'&#65533;k>&#65533;&#65533;&#65533;&#65533;&#65533;N&#65533;#K&#65533;v!&#65533;B<&#65533;R&#65533;]&#541;_s&#65533;SM;&#65533;J&#65533;&#65533;&=&#65533;&#65533;C&#65533;&#65533;Z:&#65533;&#65533; XR&#65533;<
&#65533;&#65533;&#65533;G%&#65533;q
UH&#65533;d&#65533;&#65533;D"zF&#65533;	I}%]&#65533;&#65533;&#65533;&#65533;lc&#65533;\]&#65533;&#65533;R&#65533;&#37516;L&#65533;&&#65533;&#65533;&#65533;:&#65533;@1t&#1883;&#65533;&#65533;&#65533;&#65533;T&#65533;&#65533;eo{&#65533;Y&#65533;&#65533;&#65533;s&#65533;c|O&#65533;F8&#940;&#65533;P&#65533;*E&#65533;&#65533;h&#65533;&#65533;4&#65533;&#65533;&#65533;fH&#644;.&#65533;&#65533;&#65533;gm&#65533;&#65533;(D&#65533;Z&#65533;!,&#204;b!&#65533;&#65533;D&#65533;&#1536;%*!&#65533;]&#65533;&#65533;[&#65533;&#65533;&#65533;"vK&#65533;&#65533;&#65533;t&#65533;x&#65533;n&#65533;c,L&#65533;&#65533;c2&#65533;&#65533;Z#rX:&#65533;v&#65533;r&#65533;I&#65533;+&#65533;&#65533;&#65533;&#65533;&#65533;&#65533;,&#65533;M&#65533;*o&#65533;PM|'&#65533;LqFJa&#65533;4 &#65533;&#65533;+&#65533;r&#65533;&#65533;&#65533;cV&#65533;$&#65533;&#65533;~TA&#854;&#279;4Z\&#65533;D&#65533;&#65533; &#65533;BUW&#65533;&#65533;&#65533;&#65533;(4&#65533;[T	|@_&#65533;-&#65533;P@IWm&#65533;P>&#65533;&#65533;&#65533;F&#65533;]P&#51725;?&#65533;&#65533;Xd&#65533;&#65533;L&#65533;F&#65533;&#65533;XVlN&#65533;&#65533;&#65533;<S!&#65533;?p&#65533;&#65533;7&#65533;&#65533;&#65533;"]&#65533;&#65533;T&#65533;'\c!aN&#65533;}&#65533;&#65533;&#65533;T&#65533;&#65533;$&#65533;N&#65533;&#65533;ZE*&#65533;&#65533;D &#65533;&#65533;f&#65533;B&#65533;&#65533;&#65533;3&#65533;&#65533;|m?_;!&#65533;f&#65533;2&#65533;&#1143;&#65533;%qtA_&#65533;&#65533;(QI&#65533;o&#65533;Q$&#65533;Bt&#65533;]&#65533;&#65533;&#65533;4&#65533;&#65533;m1W&#65533;&#594;-<2&#65533;W 2&#65533;&#65533;7&#65533;^&#65533;&#65533;fW&#65533;7.&#65533;&#65533;n8&#65533;7&#65533;&#65533;t&#65533;kXC&#65533;&#65533;8&#65533;rZ&#65533;>&#65533;&#65533;&#65533;E&#65533;&'a&#65533;T3-!&#65533;P&#65533;1&#65533;&#65533;l&#65533;G&#65533;&#65533;&#65533;s&#65533;&#65533;&#65533;r?#D&#65533;M&#201;OI>m{&#65533;&#65533;&#65533;&#1109;&#65533;CL&#65533; #&#65533;w&#65533;~&#65533;($&#65533;&#65533;$&#65533;a\O&#65533;&#65533;&#65533;&#65533;&#65533;&#65533;u`8&#65533;3;e&#65533;Zh&#65533;&#65533;>g?H&#65533;&#65533;J&#65533;&#65533;&#65533;5=9~&#65533;&#65533;&#65533;&#65533;>i&#65533;&#65533;&#65533;r&#65533;&#65533;&#65533;v&#65533;&#65533;&#65533;&#65533;>&#65533;p&#65533;ibA&#65533;/G&#65533;j7B&#65533;&#65533; &#65533;&#65533;&#65533;&#192;&#65533;C&#65533;&#1097;n&#65533;&#65533;  (K)&#65533;]V&#65533;J&#65533;&#65533;s&#65533;&#65533;c&#65533;[J&#65533;&#65533;^&#65533;&#65533;&#65533;&#65533;k&#65533;h&#65533;&#65533;d&#65533;&#65533;<&#65533;&#65533;j&#65533;&#65533;&#65533;&#65533;&#65533;'&#65533;&#65533;&#65533;3&#65533;I&#65533;9&#65533;&#65533;@J&#65533;&#65533;&#65533;#&#65533;&#65533;{&#65533;&#65533;%,&#65533;&#65533;m&#65533;[&#65533;&#65533;t&#65533;&#1047;&#65533;&#65533;Uq]d)o&#65533;&#65533;W&#1930;M7&#65533;&#65533;5?o&#65533;&#65533;&#65533;&#65533;D&#65533;	&#65533;&#65533; &#65533;&#1578;&#65533;&#65533;&#65533;5&#65533;PI&#65533;*&#65533;O&#65533;&#65533;T"&#1285;t&#65533;&#65533;&#65533;s&#65533;&#65533;&#65533;k&#65533;{j&#65533;&#65533;hL&#65533;h&#65533;2&#65533;&#65533;&#65533;@h{6&#65533;b>&#65533;&#65533;&#65533;&#65533;&#65533;&#65533;?&#65533;&#65533;>s&#65533;&#65533;72//P+&#65533;&#65533;.&#65533;&#65533;7&#65533;&#65533;&#65533;&#65533;%&#65533; &#65533;&#65533;!?&#65533;1?<?&#65533;&#65533;&#65533;&#65533;P&#65533;?&#65533;@&#65533;+&#65533;&#65533;B&#65533;A&#831;&#65533;&#65533;&#65533;3&#65533;&#65533;&#65533;&#65533;&#65533;&#65533;Y&#65533;&#65533;&#65533;&#65533;&#65533;&#65533;&#65533;&#65533;&#65533;&#65533;*` &#65533;&#65533;@&#65533;&#65533;&#65533;&#65533;&#65533;&#65533;&#65533;&#65533;@l4>P&#65533;
h&#65533;&#682;&#65533;6&#65533;&#65533;&#65533; &#65533;x&#65533;A&#65533;&#65533;A&#65533;&#65533;C<B&#65533;B7&#65533;2&#65533;&#65533;@"/&#65533;sC&#65533;&#65533;&#65533;{&#65533;mB8&#65533;&#65533;&#65533;B&#65533;2&#65533;{&#65533;S>K&#65533;&#65533;<&#65533;&#65533;js&#65533;M&#1840;6bc>&#65533;&#65533;&#65533;k79|&#65533;&#65533;&#65533;C&#65533; &#65533;3&#65533;J&#65533;Y&#65533;&#65533;@-H&#65533;/&#65533;/\&#65533;&#65533;&#65533;E^5}&#65533;	:&#65533;-&#65533;&#1536;&#65533;CD&#680;&#65533;&#65533;CB&#65533;&#65533;&#65533;&#65533;&#65533;1&#65533;&#1209;BE&#65533;&#65533;K&#65533;&#403;+2&#65533;&#65533;&#1285;&#1291;&#65533;&#65533;&#65533;j&#65533;T&#65533;&#65533;S&#302;&#65533;&#65533;Ad&#65533;&#65533;&#65533;&#65533;&#65533;B&#65533;&#65533;&#65533;&#65533;&#65533;[t&#65533;\&#65533;E{&#65533;m&#65533;&#371;&#65533;&#65533;F&#65533;&#65533;8h&#65533;# sR&#443;i&#65533;Ft&#448;&#65533;Dx&#65533;&#65533;&#65533;j&#65533;?&#65533;@&#65533;&#65533;6&#65533;p&#65533;2X&#65533;&#65533;,&#65533;&#65533;9F&#65533;H&#65533;&#65533;G8	&#65533;<&#65533;&#65533;b&#65533;_hE(&#65533;'&#65533;&#65533;H&#65533;&#65533;w&#65533;&#65533;0&#52446;&#65533;
"&#65533;b,&#65533;&#65533;&#65533;&#1331;*"\&#523;&#65533;&#65533;X&#65533;&#579;V@&#65533;:J&#65533;2&#65533;&#65533;Hk&#65533;&#65533;&#65533;F>s&#65533;&#65533;W&#65533;&#65533;&#65533;&#65533;&#65533;X&#65533;+P&#471;!D9kG\{&#65533;,J&#65533;&#65533;&#65533;L&#1302;2D&#65533;s3dcJzKnR&#65533;&#528;&#65533;&#65533;q&#679;&#65533;&#65533;K&#65533;H&#65533;&#65533;Hm&#65533;3&#65533;
(<&#65533;&#65533;Ks&#65533;Q:&#65533;TG&#65533;&#722;)&#445;&#65533;&#65533;T#&#324;&#1753;C*@&#65533;C*&#65533;&#65533;O&#65533;!B&#65533;&#65533;p&#732;&#65533;?v&#65533;K&#65533;P&#65533;X;&#65533;g&#65533;_4&#65533;&#65533;&#65533;&#65533;&#65533;_&#65533;&#136;&#65533;K&#65533;S&#65533;Ah&#65533;&#65533;&#65533;*"8&#65533;&#65533;
&#65533;LS&#65533;&#65533;&#65533;&#65533;C&#65533;&#65533;&#823;;s	&#65533;&#65533;&#65533;i&#65533;#&#65533;&#65533;&#65533;&#65533;q&#65533;&#65533;0&#65533;W@&#65533;&#65533;L I&#65533;D,j8&#65533;?&#65533;M&#65533;&#65533;MN,C&#65533;&#1833;X&#65533;&#65533;&#65533;
&#65533;&#65533;&#65533;&#65533;&#65533;&#65533;y&#65533;&#65533;&#65533;k,y&#65533;@q&#65533;&#65533;&#65533;&#65533;&#1188;&#65533;'&#65533;&#713;H'T&#65533;&#65533;<IMP&#65533;TP]&#1043;&#65533;E0iO&#65533;&#65533;&#65533; &#65533;&#65533;&#65533;&#520;&#65533;&#65533;=&#65533; y &#1094;Q-Q=Q&#65533;&#65533;&#65533;&#65533;3&#65533;&#65533;&#65533;&#65533;&#65533;&#65533;&#65533;&#65533;&#65533;]&#65533;&#65533;&#65533;&#65533;p&#65533;O&#65533;&#65533;-&#65533;&#65533; i0 &#65533;J&#65533;\&#65533;m&#65533;&#65533;&#65533;VP&#65533;&#65533;&#65533;&#65533;1&#65533;~hR'}&#65533;&&#65533;(&#328;9&#65533;&#65533;9&#65533;H,&#65533;P&#65533;&#65533;&#65533;&#65533;&#65533;M&#65533;[&#693;l&#65533;S2S3%&#65533;3m&#65533;[&#65533;K&#65533;	&#65533;P&#1692;&#65533;MPR&#65533;&#65533;&#1250;'uJ&#65533;&#65533;YFUbD&#65533;(',&#65533;E&#65533;A&#65533;v&#65533;:&#65533;&#65533;=&#65533;Q&#65533;&#65533;&#908;&#65533;-RKp&#65533;&#65533;&#1049;NLl&#65533;&#65533;L&#65533;TN&#65533;TO&#65533;&#65533;}&#65533;&#65533;&#65533;&#65533;&#65533;B-&#65533;D.=&#65533;&#65533;&#65533;&#65533;2mUW&#65533;
&#192;SY&#65533;&#65533;J&#65533;&#65533;hc[&#65533;&#65533;&#65533;&#65533;c&#65533;YL&#65533;r&#65533;&#65533;&#65533;IbA&#65533;&#65533;c&#65533;&EmS0H&#65533;&#65533;&#65533;I$&#65533;Gm&#65533;&#65533;&#1845;r&#65533;V&#65533;&#65533;&#65533;&#65533;&#65533;S&#65533;&#65533;&#65533;`&#65533;}Ur}&#65533;XM&#65533;&#65533;Q6[]&#65533;f{S8&#65533;6k&#65533;Wy&#65533;&#65533;&#65533;O{&#65533;&#65533;&#65533;&#65533;Y+&#65533;=M&#65533;&#65533;\&#65533;&#65533;L%U&#65533;a&#65533;&#65533;`&#65533;j1&#65533;e&#65533; ]N&#65533;&#65533;&#807;&#65533;&#65533;&#65533;j&#65533;&#65533;&#65533;&#65533;&#65533;5@&#65533;&#65533;o&#65533;K\&#65533;Jt-&#65533;2&#65533;&#580;y&#65533;&#65533;cW&#65533;e&#65533;y]Y&#65533;&#65533;&#65533;1&#65533;O&#65533;&#1772;@&#65533;&#65533;~&#65533;WZX8o&#65533;&#65533;&#65533;&#65533;&#65533;&#65533;<&#65533;&#65533;&#65533;
Z&#65533;&#65533;&#65533;&#65533; &#65533;&#65533;X>&#65533;OE&#65533;y&#65533;?&#65533;&#65533;.&#372;2&#65533;nJS&#65533;X&#65533;&#65533;Mm&#65533;&#1687;k0<WX&#65533;$w&#65533;&#65533;&#65533;-[&#65533;]&#1110;&#65533;W&#65533;&#65533;6]t&#65533;5RH ;&#1937;O&#65533;&#65533;EkAV&#65533;0&#65533;&#65533;m&#65533;&#65533;&#65533;&#65533;&#65533;q"R:&#65533;Wr(&#65533;-|H\R&#65533;&#65533;&#65533;&#65533;X&#65533;&#65533;Z&#65533;&#65533;&#65533;&#65533;
&#65533;&#65533;|T;&#65533;@&#65533;&#65533;&#65533;w&#65533;7&#65533;&#65533;&#65533;&#65533;W&#65533;z&#65533;#&#65533;L&#65533;Va'&#65533;D&#1341;&#65533;Uo|&#65533;&#65533;t
&#65533;1Ku%&#65533;e&#65533;	n&#65533;V&#65533;P\|x&#65533;&#65533;&#65533;&#65533;&#65533;&#65533;1&#65533;&#65533;J&#65533;X&#65533;&#65533;&#65533;&#65533;&#1494;&#65533;\}&#65533;]P&#65533;"&#65533;}&#65533; &#65533;&#1888;EP&#65533;|:&#65533;&#65533;&#1397;X&#65533;d&#65533;A&#65533;&#65533;&#65533;I&#65533;&#65533;xU&#65533;&#65533;&#65533;V&#65533;]_&#65533;e&#2044;&#65533;&#65533;&#65533;^&#65533;&#65533;L6=^&#65533;&#65533;&#1396;&#65533;_&#65533;ZO,&#65533;&#65533;&#1861;&#65533;&#65533;&#65533;k&#65533;&#65533;M&#65533;&#65533;P&#65533;^&#65533;&#65533;&#65533;&#65533;Eq&#65533;&#1133;0&#65533;!\&#65533;&#65533;I&#65533;RF&#65533;{&#65533;&#65533;&#65533;(&#65533;&#65533;|&#513;'8 &&#65533;
&#65533;&#903;.a(&#513;&#1970;RR&#65533;a&#65533;&#65533;&#1949;&#65533;-&#65533;`&#65533;&#65533;&#65533;e&#65533;&#65533;&#65533;a&#65533;Z5Su%&#65533;Z&#65533;_#.b&#65533;&#65533;_&#65533;&#65533;&#65533;[kO&#65533;-&#65533;;&#65533;&#65533; Zal&#65533;&#65533;&#1310;&#65533;&#65533;vj`&#65533;-&#65533;U&#65533;.c2&#65533;N&#65533;&#65533;tX&#65533;t&#65533;`&#65533;CNa&#65533;&#65533;&#65533;9@
+&#65533;&#65533;P&#65533;&#65533;X'&#65533;">b@&#65533;&#65533;$&#65533;AVb&#65533;&#65533;&#65533;B&#182;Y@&#65533;@&#65533;G&#65533;&#1002;&#65533;&#65533;,&#65533;&#65533;mj`&#65533;&#65533;/&#65533;&#65533;&#65533;M[&#1717;&#1471;[&#65533;'e4Nc)&#1644;&#65533;&#65533;`&#65533;H\&#65533;&#65533;&#65533;&#65533;&#65533;AU&#65533;aY&#65533;&#65533;l|Z&#65533;&#65533;&#65533;i&#65533;@&#65533;PVb_&#65533;&#65533;&#65533;&#65533;X=&#1522;&#65533;&#65533;yY`>_{&#65533;H&#65533;/Jv&#65533;&#65533;&#65533;&L>&#65533;r&#65533;fN._&#65533;&#65533;&#65533;3&#65533;x(&#65533;x&#65533;6f&#65533;&#65533;&#65533;&a.&#65533;&#65533;WVf.;~&#65533;&#65533;&#65533;\Z&#65533;g&#65533;&#65533;1\&#65533;&#65533;#&#65533;&#65533;d&#65533;&#65533;&#65533;&#65533;]&#1251;TK]&#65533;&#65533;%&#65533;B,&#65533;I~f&#65533;&#65533;pAv&#65533;&#65533;,&#65533;&#65533;&#65533;&#65533;e&#65533;K&#65533;f&#65533;Is&#65533;)&#65533;R&#65533;8&#65533;&#65533;`z&#65533;&#65533;&#65533;&#65533;w&#65533;&#65533;<&#65533;&#65533;	v>]&#65533;_{&#65533;g8&#65533;g&#65533;&#65533;i]T9>&#65533;D&#65533;&#65533;i&#65533;&#65533;i&#65533;6&#65533;&#65533;&#22110;b&#65533;&#65533;QZhJ6;yT&#904;~N b&#65533;&#65533;&#65533;j&#65533;&#65533;&#65533;&#582;&#65533;&#65533;HIex&#65533;&#65533;&#65533;& W&#65533;^&#65533;uf&#65533;\k`&#65533;&#2004;&#65533;&#65533;;&#65533;2gT&#65533;{&#65533;&#65533;k&#65533;iij&#65533;&#65533;iw]&#65533;]&#65533; rh&#65533;kPN&#65533;A4&#43254;5/&#65533;A&#65533;&#65533;Zf~px iR&#65533;&#65533;Xac7&&#65533;&#65533;&#65533;&#65533;&#65533;5U&#65533;&#65533;&#168;a&#65533;Uk&#65533;&#65533;m|l_W&#65533;&#65533;U&#65533;IH&#59570;X^&#1924; &#65533;&#65533;HT&#65533;:Dr&#1124;%@&#65533;Z%8&#65533;/&#65533;`&#1760;j&#65533;VI&#65533;&&#65533;Q&#65533;&#65533;&#65533;&#65533;&#17810;&#65533;V>&#65533;]&#65533;ngn=iz m&#65533;[=&#1494;&&#65533;@6m&#65533;vXO6&#65533;+&#65533;&Y&#65533;k&#65533;n&#65533;&#65533;)L&#680;m&#65533;&#65533;&#65533;~&#65533;n&#65533;&#65533;&#65533;&#65533;l&#65533;&#65533;&#65533;g&#65533;&#65533;&#65533;P&#65533;&#65533;&#65533;&#65533;]&#65533;n&#65533;.kba6&#65533;&#1366;&#65533;&#65533;&#65533;&#65533;&#65533;&#65533;nW&#65533;&#65533;&#65533;\&#65533;&#65533;k&#65533;&#65533;&#65533;-j&#65533;V&#65533;&#65533;Rj&#65533;`&#65533;+&#65533;&#65533;w&#65533;&#65533;=d)&#65533;jQ&#65533;&#65533;&#65533;&#65533;f&#65533;&#65533;&#65533;e&#65533;&#65533;&#1863;&#65533;&#65533;&#838;&#65533;2_&#65533;9&#65533;&#65533;a&#65533;Gp#6o~.&#65533;w&#65533;&#65533;[&#65533;(&#65533;	7&#65533;&#65533;&#65533;)&#65533;;&#65533;&#65533;J&#65533;&#65533;&#65533;l&#65533;B&#65533;r+&#65533;r,&#65533;&#65533;,&#65533;JNDf.&#65533;&#65533;Z 4r&#65533;2&#65533;&#65533;(&#65533;r&#65533;#di&#65533;&#65533;\6&#65533;r3&#65533;3&#65533;&#65533;&#65533;&#65533;z&#65533;s;&#65533;D'&#65533;@M&#65533;Ox&#65533;&#65533;&#65533;&#65533;&#65533;:&#65533;p7&#65533;r&#65533;&#65533;s8&#65533;&#65533;l:&#65533;6&#65533;&#65533;]&#65533;A?tH&#65533;t@|tY&#65533;&#65533;H&#65533;tL&#65533;&#65533;KEfl$&#65533;N&#65533;&#65533;>&#65533;&#65533;&#65533;&#65533;=/u0&#65533;t\&#65533;tG&#65533;r&#1476;&#65533;5&#65533;&#65533;D_&#65533;S&#65533;tU&#65533;u[&#65533;&#65533;CW&#65533;F&#65533;&#65533;A&#65533;Y^&#65533;u`&#65533;u&#65533;&#65533;=7&#65533;`?&#65533;&#65533;&#65533;)W&#65533;i&#65533;&#65533;bGvh&#65533;vF&#65533;&#65533;a&#65533;vB&#65533;v&#1001;uk&#65533;vng&#65533;D^&#65533;&#65533;&#65533;n&#65533;&#65533;T&#65533;tl?w&#65533;D&#65533;YwLG&#65533;&#65533;&#65533;V7vs&#65533;sGww{tv&#65533;&#65533;i&#65533;&#65533;L&#1015;U&#65533;wmx&#65533;&#65533;Ku&#65533;P'x&#65533;Ox&#65533;Wx&#65533;_x&#65533;ox&#65533;&#65533;&#65533;&#65533;&#65533;x&#65533;&#65533;x&#65533;&#65533;xf&#65533;*&#65533;@~&#65533;x&#65533;&#65533;&#65533;&#65533;y&#65533;&#65533;&#65533;/y&#65533;?y&#65533;Oy&#65533;_y&#65533;&#65533;s&#65533;&#65533;&#726;gy&#65533;O&#65533;&#65533;?&#65533;&#65533;&#65533;y&#65533;&#65533;y&#65533;&#65533;y&#65533;&#65533;y&#65533;&#65533;y&#65533;&#65533;&#65533;'z&#65533;/zE7z&#65533;Oz&#65533;_z&#65533;oz&#65533;&#65533;&#65533;&#65533;n&#65533;&#65533;z&#65533;W&#65533;o&#1834;&#65533;z&#65533;&#65533;z&#65533;&#65533;z&#65533;&#65533;z&#65533;{&#65533;&#65533;&#65533;&#65533;&#1835;'{&#65533;O{&#65533;_{&#65533;o{&#65533;{&#65533;&#65533;{&#65533;&#65533;{&#65533;&#65533;Z&&#65533;&#65533;&#65533;&#65533;q&#65533;&#65533;{&#65533;&#65533;{&#65533;&#65533;{&#65533;|&#65533;|&#65533;/|&#65533;?&#65533;?`VP
&#65533;{&#65533;|&#527;|&#607;|&#687;|&#65533;&#65533;z"@FjlS&#65533;&#65533;|&#65533;&#65533;|&#65533;}&#65533;}&#1175;&#65533;&#65533;&#65533;+}&#65533;_}&#65533;o}&#65533;}&#65533;&#65533;&#65533;9&#65533;&#431;}&#1791;}&#65533;&#65533;}&#65533;&#65533;}&#65533;&#65533;&#65533;}&#65533;&#65533;}&#65533;~&#65533;~&#65533;/~&#65533;?~&#65533;O~&#65533;_~&#65533;o~&#65533;~&#65533;~&#65533;~&#65533;&#65533;c!&#65533;~&#65533;&#65533;~&#65533;&#65533;~&#65533;&#65533;~&#65533;&#65533;~&#65533;&#65533;&#65533;&#65533;&#65533;&#65533;O&#911;}&#65533;_&#65533;o&#65533;&#1647;&#65533;e&#65533;;
sCL`&#65533;&#65533;&#65533;&#65533;&#65533;&#65533;&#65533;&#65533;zP&&#65533;,&#65533;&#65533; &#132;
2l&#65533;&#65533;!&#264;'R&#65533;h&#65533;"&#396;7r&#65533;&#65533;&#65533;#&#528;"G&#65533;,i&#65533;&#450;F&#65533;$&#65533;IAQbJ&#1132;S&#65533;&&#924;:w&#65533;&#65533;&#65533;&#65533;'&#1056;B&#65533;-j&#65533;(&#1188;J&#65533;2m&#65533;&#65533;)&#1320;R&#65533;R&#65533;:&#65533;&#1430;&#65533;&#65533;&#65533;&#65533;&#65533;+&#1584;b&#466;-k&#65533;,&#1716;j&#1522;m&#65533;&#65533;-&#1848;r&#65533;&#1197;k&#65533;.&#1980;z&#65533;&#65533;&#65533;K&#65533;&#1472; !&#65533; j ,@ ] b&#65533;  &#65533; &#65533;H&#65533;&#65533;&#65533;&#65533;*\&#560;&#65533;&#199;#J&#65533;H&#65533;!&#65533;&#65533;3j&#65533;&#561;&#65533;&#463; C&#65533;I&#65533;&#65533;&#595;(S&#65533;d&#178;%K&#65533;0c&#668;I&#65533;&#65533;&#859;8s&#65533;&#65533;I&#1061;&#991;@&#65533;
J&#65533;&#65533;&#1123;H&#65533;*]&#692;&#65533;&#1255;P&#65533;J&#65533;J&#65533;&#65533;&#1387;X&#65533;j&#65533;&#65533;U&#65533;&#1518;`&#202;K&#65533;&#65533;&#1651;h&#1258;]&#758;&#65533;&#1783;p&#65533;&#669;K&#65533;&#65533;&#1915;GU&#65533; &#65533;&#65533;&#65533;&#2047;&#65533;L&#65533;)&#65533;&#65533;^&#824;&#65533;&#65533;&#464;#+&#865;&#65533;&#65533;&#65533;K$k&#65533;&#825;&#65533;&#65533;&#65533;]#xPbGf&#1064;S&#65533;^&#65533;:&#65533;&#65533;&#65533;&#1850;&#65533;&#65533;&#1784;s&#65533;m@&#65533;&#65533;&#65533;uN&#65533;&#65533;&#65533;#^%&#65533;N&#65533; &#65533;&#65533;&#65533;&#1059;K&#65533;&#65533;&#450;&#65533;P&#65533;&#957;&#65533;&#65533;&#65533;&#65533;&#65533;&#65533; &#65533;&#65533;&#65533;&#65533;&#65533;&#65533;O&#65533;;&#65533;E&#10975;O&#65533;&#65533;&#65533;	F#&#65533;`Z&#65533;&#65533;&#65533; ]&#1481;&#451;&&#65533;&#65533;&#65533;&#65533;&#65533;&#65533;&#65533;!&#65533;&#65533;&#65533;VH{&#65533;=`&#65533;>D&#65533;&#65533;&#65533; &#65533;&#65533;@_}X^Y&#65533;&#65533;&#65533;&#65533;8&#65533;&#65533;&#65533;"&#65533;(#}&#65533;h&#65533;Xf&#65533;b7&#65533;&#65533;&#65533;@R&#65533;&#65533;r4p`&#65533;A&&#65533;&#65533;t9&#65533;p&#65533;A&#65533;xb&#65533;[&#65533;&#65533;&#65533;!&#65533;&#65533;\&#65533;&&#65533;	(&#65533;&#65533;db&#65533;B&#65533;&#65533;&#65533;&#65533;&#65533;C&#65533;]&#65533;)gj=&#65533;&#65533;&#65533;	x&#65533;Y&#65533;&#65533;&#65533;&#65533;U&#65533;&#65533;&#65533;&#65533;&#1249;&#65533;&&#65533;&#34956;6&#65533;(E'~I&#65533;y&#65533;gGN	&#65533;&#65533;&#65533;&#65533;"&#65533;&#65533;&#65533;*&#43556;&#65533;j&#65533;&#65533;&#65533;&#65533;&#65533;Vz&#65533;&#65533;cf&#65533;*o:&#65533;&#34616;&#65533;ZWO&#65533;&#65533;&#175;#+&#65533;&#65533;&#65533;&#65533;&#65533;&#65533;^u&#65533;X&#682;&#65533;&#65533;&#65533;&#65533;&#65533;ZZ&#65533;7 {&#65533;S)^&#65533;A&#65533;&#1094;+&#65533;Z&#65533;N
f&#65533;&#65533;RK&#65533;&#65533;&#65533;_W9&#65533;8&#65533;&#65533;m;&#65533;&#65533;RC&#65533;&#65533;N&#1775;&#65533;&#1462;K8$&#65533;&#1360;Wj'&#65533;7&#65533;&#65533;&#65533;G&#65533;&#65533;O8P*&#65533;@&#65533;&#65533;&#65533;@<&#65533;	&#65533;b&#65533;v
&#65533; &#65533;&#65533;(&#65533;&#65533;&#65533;&#65533;8&#65533;&#258;&#65533;&#65533;&#65533;n&#65533;{&#65533;'&#65533;&#1659;T	&#65533;&#939;e&#65533;@&#65533;&#65533;&#65533;&#65533;&#65533;&#65533;[0P&#65533;&#65533;&#65533;g0T&#65533;&#65533;\&#65533;&#65533;BWm5P&#65533;+&#65533;E&#65533;&#65533;&#65533;&#65533;&#65533;vX&#65533;
VV$&#65533;W&#65533;&#65533;&#65533;&#65533; &#65533;&#65533;v&#65533;&#65533;&#65533;m&#65533;U9&#65533;&#65533;
?&#65533;&#65533;&#65533;i#&#65533;&#65533;&#65533;&#65533;r&#65533;&#65533;&#65533;R&#65533;\V&#65533;g&#65533;x|7&#951;&#65533;>&#65533;&#65533;&#65533;&#65533;&#65533;&#65533;&#65533;&#65533;k&#65533;&#671;&#65533;&#65533;&#65533;&#65533;^y&#65533;&#65533;^^&#1342;&#65533;mf,&#65533;&#65533;&#65533;&#65533;&#65533;^&#65533;&#65533;&#65533;&#65533;&#65533;&#65533;&#65533;&#65533;+ 1;&#65533;d3&#65533;f&#65533;&#65533;o&#65533;&#65533;&#519;jb&#375;7/&#51131;3&#65533;z&#65533;T#&#65533;f&#1958;w&#65533;}&#65533;3G4&#65533;&#65533;D&#65533;&#65533;N%&#65533;*&#65533;{&#65533;&#65533;&#65533;&#65533;I&#65533;&#1959;&#65533;&#65533;&#65533;&#65533;wQ)&#65533;L&#65533;&#65533;&#65533;&#65533;&#65533;&#65533;&#65533;s&#65533;&#65533;(7:z)&#65533;[&#65533;^&#65533;&#65533;r&#65533;v&#65533;&#65533;g@&#65533;&#608;l>c&#65533;7(# 0&#65533;&#65533;#&#65533;+x@&#65533;P@&#65533;z&#65533;8&#65533;&#65533;	&#65533;)&#65533; &#65533;&#65533;&#65533;&#65533;-&#65533;&#65533;,&#65533;&#65533;k&#65533;&#65533;3&#432;Z&#65533;
&#65533;r&#65533;e)&#65533;;L&#65533;z&#65533;&#65533;&#65533;&#65533;o&#65533;&#65533;[&#65533;s8p&#65533;&#65533;!Q&#65533;X<O&#65533;~(&#65533; &#65533;&#65533;O?&#65533;XKhu>&#65533;e&#65533;&#65533; c8C&#65533;&#65533;&#65533;w
i	
&#65533;&&#65533;&#65533;i&#65533;`&#65533;&#65533;&#440;&#65533;&#65533;)&#65533;3&#65533;
&#65533;A&#65533;&#65533;&#65533;xL&#65533;Yj&#65533;&#460;&#65533;&#65533;B"&#556;?&#1168;$R&#65533;&&#65533;"&#65533;Nz&#65533;C&#65533;N&#65533;&#65533;4'&#65533;&#65533;&#65533;&#65533; 9&#65533;&#65533;9&#65533;&#65533;x&#65533;M&#65533;r,&#65533;&#65533;d&#65533;.y&#65533;&#65533;&#65533;i&#1334;h&#65533;&#65533;]&#65533;&#65533;V9$/=R&#65533;&#65533;i&#65533;&#65533;d&#1334;*CKdZ+&#65533;I3&#65533;b&#65533;&#65533;&#65533;E&&#65533;~&#65533; K^&#65533;&#65533;&#65533;3Wi&#65533;&#65533;&#65533;:
&#65533;&#65533;6&#65533;I&#65533;&#65533;8v&#65533;&#65533;_&#65533;&#65533;!]&#65533;&#65533;!&#65533;&#1624;,&#65533; Mhg>&#65533;:&#65533;1&#65533;&#65533;&#65533;k&#65533;&#1034;&#65533;&#65533;@3&#65533;&#65533;
&#65533;Y&#65533;&#65533;&#65533;n&#65533;&#65533;H;&#641;h&#65533;&#65533;&#65533;\&#1684;&#65533;7&#65533;&#65533;&#65533;m&#65533;L&#65533;&#1311; :H&#65533;&#65533;!&#65533;&#65533;@EK*K&#65533;&#65533;N&#65533;&#65533;&#65533;u&#65533;	&#65533;&#65533;&#65533;)x&#65533;DB&#65533;&#65533;&#65533;2&#65533;&#65533;&#1062;&#65533;%&#65533;`s @V |+&#65533;Ru&#65533;G[jU&#65533;&#65533;.(&#65533;Q&#65533;&#65533;&#1402;&#65533;&#65533;&#65533;\}&#65533; d&#65533;%Uim&#720;$X&#65533;&#65533;&#65533;4_&#65533;@W&#65533;&#65533;X&#65533;&#65533;U&#65533;ET&&#65533;'&#65533;$ U&#65533;&#65533;2ub&#65533;Z&#65533;&#65533;&#65533;&#65533;&#65533;g&#65533;i&#65533;&#65533;dTJ&#65533;&#65533;]k&#65533;2@&#65533;&#65533;m(&#65533;I&#65533;&#65533;G&#65533;!&#65533;*&#65533;&#65533;QQ?&#65533;,l&#65533;pPJ&#1528;hmi&#629;;-&#65533;&#65533;&#65533;&#65533;*s&#65533;&#65533;&#65533;&#65533;&#65533;V&#65533;&#65533; v+(`u&#65533;-&#65533;&#65533;x&#65533;&#65533;"(y&I#&#65533;&#27917;&#65533;w&#65533;\&#65533;R]&#65533;>&#65533;&#65533;&#65533;&#65533;h&#1787;&#65533;L&#65533;3&#65533;o&#65533;&#65533;&#1207;t &#65533;&#65533;3zK&#65533; l&#65533;&#65533;&#1996;&#65533;{&#65533;{ &#65533;&#65533;&#65533;u&#65533;u&#65533;&#65533;a&#65533;L@&#65533;nQ
rOO&#65533;+
&#65533;Q
?&#65533;&#65533;&#65533;|&#65533;&#65533;&#65533;&#65533;&#65533;GZ
&#65533;&#65533;o~7&#65533;a&#65533;&#65533;k&#65533;&#65533;q&#65533;&#65533;2&#65533;&#65533;&#65533;yA&#65533;Z &#65533;&#65533;j&#65533;#&#65533;&#1228;&#65533;&#65533;I&#709;7&#65533;&#65533;&#65533;=wl&#65533;&#65533;6&#65533;p&#65533;v3&#65533;&#195;d@&#65533;&#65533;&#65533;Ol&#65533; &#65533;&#65533;&#65533;ytd&#65533;G&#65533;>	[Y&#65533;&#65533;&#65533;&#65533;v&#65533;&#65533;&#65533;~&#65533;&#65533;2rJ&#65533;&#65533;5&#65533;&#65533;&#65533;`\&#65533;&#65533;&#65533;M&#65533;lFP&#65533;&#65533;&#65533;&#65533;&#65533;;&#65533;%&#65533;&#65533;nrR"&#65533;&#65533;1&#65533;&#65533;K&#65533;s&#65533;C&#65533;Fh
&#65533;$&#65533;u1&#65533;&#65533;`&#660;`-&#65533;&#65533;&#65533;&#65533;&#65533;&#943;%R(&#65533;&#1977;`&#65533;Q4&#65533;&#65533;%&#65533;DW&#65533;&#65533;Fs5&#65533;&#65533;J&#65533;&#65533;:5&#65533;5y.X&#65533;L&#65533;dq&#65533;&#65533;&#65533;Fc7&#65533;h&#65533;&#65533;&#65533;&#65533;&#65533;Xs&#65533;e3T&#65533;Y&#65533;&#65533;&#29048;&#65533;!&#65533;!&#65533;&#65533;q&#65533;#&#65533;&#65533;5&#65533;&#824;hx&#1904;&#65533;&#65533;&#65533;&#65533;v4 Vn&#65533;@&#65533;&#65533;&#65533;;&#65533;&#65533;P&#65533;VU7TNx&#65533;*K\5&#65533;v&#65533;&#65533;0&#65533;EK=:&#65533;&#65533;F&#65533;b&#65533;"`&#65533;&#65533;WJ&#65533;&#65533;&#65533;&#65533; &#65533;&#65533;&#65533;r&&#65533;&#65533;':&#65533;&#65533;^&#65533;F&#65533;&#65533;&#65533;\	&#65533;L&#65533;Q&#65533;x&#65533;&#65533;&X&(8&#65533;H&#65533;/&#65533;P&#65533;PW&#65533;VPR"b&#65533;Zq&#65533;&#65533;tX&#1164;P&#65533;&#65533;)&#65533; &#65533;$&#65533;&#65533;&#65533;C,+T/&#1138;&#65533;Mf&#65533;&#65533;A&#65533;&&#65533;&#65533;=p/(&#65533;&#65533;&#65533;~*&#65533;&#228;D&#65533;n&#65533;&#65533;=&#65533;&#1488;&#65533;&#65533;&#65533;Q&#65533;*b&#65533;&#65533;&#65533;C|&#65533;|&#2003;&#65533;&#65533;&#65533;&#65533;&#65533;&#65533;jyZ&#1180;&#65533;&#65533;#&#65533;w|&#65533;&#65533;'&#65533;&#65533;+(&#65533;z&#65533;&#65533;&#65533;q&#65533;7%&#65533;&#65533;R&#65533;y&#65533;&#65533;&#65533;&#65533;^&#65533;&#65533;JnKL&#65533;{D%&#65533;/&#65533;&#65533;v&#65533;m&#65533;&#65533;&#65533;{&#65533;&#65533;&#65533;X&#65533;&#65533;&#65533;oR&#65533;&#65533;&#824;&#65533;&#65533;&#65533;o&#65533;&#65533;&#65533;&#65533;&#65533;&#65533;&#65533;&#65533;7&#65533;&#65533;g&#65533;O&#65533;&#65533;$&#65533;&#65533;&#65533;&#65533;&#65533;&#65533;&#65533;U&#65533;&#65533;&#65533;:&#65533;@&#65533;?&#65533;&#65533;&#65533;S&#65533;&#65533;&#65533;&#65533;x&#65533;&#65533;;&#65533;&#65533;4sTE'&#65533;uV<&#65533;&#65533;&#65533;s 8)awa,&#65533;&#65533;	8&#65533;'&#65533;&#65533;<&#65533;Vm&#65533;7&#65533;1`@@&#65533;&B4&#65533;&#65533;&#65533;B&#65533;((N
&#65533;&#65533;&#65533;J0b7(hB&#65533;b\&#65533;N)&#65533;[&#65533;&#1152;&#65533;W?x7&#65533;&#65533;&#65533;&#65533;,&#65533;L.&#65533;<	&#65533;7 &#65533;f&#65533;es?&#65533;sg&#65533;A$>&#65533;&#65533;|@x&#65533;3&#65533;{:&#65533;J&#65533;&#65533;&#65533;j&&#65533;8&#65533;'&#65533;&#65533;Y(%H&#65533;R&#65533;|2&#65533;&#65533;n(Z&#65533;V&#65533;T8E#&#167;&#65533;&#65533;Gy&#65533;&#65533;])&#65533;&#65533;&#65533;&#65533;&#65533;&#65533;.t&#65533;&#65533;&#65533;&#65533;&#65533;'ZiR&#65533;&#65533;&#65533;G4&#65533;&#65533;x&#65533;&#65533;2&#65533;> &#65533;!P8&#65533;&#65533;&#65533;&#65533;&#65533;&VX&#65533;&#65533;&#65533;b&#65533;E\&#65533;t\!6=&#65533;D%0&#65533;,]&#65533;ObTs&#65533;Z&#65533;&#65533;>&#65533;=&#65533;&#65533;+&#65533;&#65533;&#65533;&#65533;1qC/&#65533;&#65533;&#65533;&#1844;^&#65533;F&#65533;&#65533;+[&#65533;'&#65533;&#65533;[&#65533;o&#65533;&#65533;UYFYA`|&#65533;f&#65533;&#65533;&#65533;&#65533;&#65533;G&#65533;&#65533;x&#1097;&#65533;8&#65533;6&#1928;w?&#65533;/&#65533; &#65533;&#65533;X_&#65533;c&#65533;&#65533;%V~5&#1800;f&#65533;&#65533;&#65533;&#1545;&#65533;A&#65533;)&#65533;et$&#65533;h#&#65533;Sm0&#65533;&#65533;e&#65533;a@T"!g&#65533;m&#65533;Wp&#65533;sGd&#65533;&#65533;1&#65533;E89&#65533;1L&#1976;&#65533;TF	i#&#65533;8u&#65533;&#65533;c&#65533;5&#65533;&#65533;2&#65533;g&#65533;&#65533;4&#65533;A)[o&#65533;q&#65533;X&#65533;(U$&#65533;(0p&#65533;1p&#65533;&#65533;&#65533;I);IsO$mB&#65533;&#65533;&#65533;8_/&#65533;!&#65533;&#65533;a&#65533;f&#65533;(%&#65533;*&#65533;BU&#65533;&#1159;&#65533;&#65533;J&#65533;t&#65533;&#65533;tlji&#65533;l&#1622;&#65533;&#65533;E&#65533;(0@I&#65533;',Q9&&#65533;r#.&#65533;e&#65533;&#65533;~X&#65533;_>67&#65533;&#65533;[ &#65533;N&#65533;&#65533;&#65533;(H%iBH&#65533;8&#65533;&#65533;G"ZK&#65533;+&#65533;&#65533;&#65533;ti&#65533;&#65533;&#65533;&#65533;j&#65533;&A&#65533;&#65533;b&#65533;b&#65533;]Q&#65533;z&#65533;ts&#65533;&#65533;4b&#65533;`2&#65533;sX#&#65533;&#581;&#65533;&#65533;s&#65533;&#65533;*&#281;&#65533;&#65533;&#65533;/ &#65533;&#65533;&#65533;2z&#65533;&#65533;w&#65533;T&#65533;3&#65533;p &#65533;P&#65533;&#65533;V39&#65533;&#65533;&#65533;:&#65533;#&#65533;&#65533;&#65533;i&#65533;&#65533;&#65533;&#65533;&#65533;)P&#65533;&#65533;	AMp&#65533;,&#65533;&#65533;B&#65533;l&#65533;&#65533;&#65533;&#65533;Ih&#65533;&#65533;C7<&#65533; &#65533;%&#65533;Q&#65533;/&#65533;&#65533;&#65533;&#65533;&#65533;&#65533;&#65533;<&#65533;&#65533;&#65533;Dg`"0&#65533;&#65533;&#65533;k&#65533;&#65533;aw&#65533;&#65533;r&#34143;&#65533;Q&#65533;&#18503;&#65533;&#65533;)S&#65533;:|3ND&#65533;F&#65533;&#65533;w%W&#65533;/&#65533;&#65533;&#65533;4&#65533;iP&#65533;F&#65533;&#65533;(&#65533;&#65533;&#65533;!&#675;#&#65533;Q0&#65533;T&#65533;B&#65533;d&#65533;&#286;&#65533;6&#65533;&#65533;Ht&#65533;q&#65533;&#65533;&#65533;"&#65533;&#65533; &#65533;G&#65533;":&#65533;&#65533;(&#65533;@&#65533;&#65533;&#65533;&#65533;&#65533;)&#65533;&#65533;s#&#65533;)@SX?:&#65533;tp7&#65533;&#65533;	&#65533;.&#65533;&#65533;ku${]Z&#65533;&#65533;&#65533;Z&#65533;&#65533;&#65533;9i&#65533;"t4hz&#65533;J&#65533;uyR
&#65533;U&#65533;3`t&#65533;&#65533;i&#65533; &#65533;NG`&#65533;5&#65533;&#65533;&#65533;*c&#65533;&#65533;Iz;oZ,&#65533;&#65533;&#65533;;C$&#65533;&#481;DqHoI&#65533;&#65533;8&#65533;B&#65533;&#1573;&#65533;&#37458;zDZ&#65533;&#65533;&#65533;&#65533;&#65533;E&#65533;&#65533;{&#65533;&#65533;B&#65533;&#65533;&#65533;h&#65533;&#65533;&#65533;>&#65533;7|r\1&#65533;3&#65533;z&#65533;'3&#698;&#65533;'zz&#65533;&#65533;\&#65533;&#65533;Z3 &#616;&#65533;u&#65533;&#65533;&#65533;,&#65533;A&#65533;&#65533;&#65533;&H&#65533;&#522;~&#65533;&#826;&#65533;&#65533;&#65533;bevq&#65533;&#65533;h&#65533;&#65533;f?&#65533;&#65533;'4Y*&#65533;&#65533;*G/Cq&#65533;y @[Lc)&#65533;&#65533;@@H&#65533;&#65533;g&#65533;zuz&#65533;&#666;&#65533;&#1898;&#65533;&#65533;c&#65533;&#65533;3&#65533;&#65533;=(&#65533;&#65533; ^ &#65533;<G{'&#65533;Xj&#65533;5&#31332;&#65533;&#65533;N
A&#65533;&#65533;<&#688;&#65533;K,&#65533;&#65533;+:&#65533;&#65533;s&#65533;&#65533;&#65533;6&#65533;&#65533;6&#65533;&#65533;o&#65533;&#65533;o&#65533;%&#65533;+n?S&#65533;J&#65533;*J&#65533;&#65533;&#65533;j&#65533;k&#65533;&#1634;&#65533;&#65533;&#65533;|K&#65533;	&#65533;&#65533;Jc&#65533;&!qf&#65533;j.&#1994;%B&#65533;;&#65533;: 
*&#1780;&#65533;r&#65533;1&#65533;&#65533;&#65533;&#65533;`&#65533;n&#65533;go~#&#65533;&&#65533;&#65533;&#65533;SH&#65533;&#65533;&#1714;h{z/&#1255;lK&#65533;4&#65533;&#65533;&#65533;Y;b&#65533;G,H&#65533;6U&#65533;a;&#65533;&&#65533;0&#65533;&#311;&#65533;i@@&#65533;&#65533;&#65533;&#65533;l&#65533;1&#65533;Z&#65533;e&#65533;&#65533;z&#65533;&#65533;&#65533;+]C&#65533;a&#65533;*&#65533;tvE&#65533;&#65533;&#65533;<"!&#65533;&#65533;&#65533;&#65533;&#65533;&#772;&#65533;&#65533;	&#65533;&#65533;&=9p&#65533;~~&#65533;+X&#65533;&#65533;&#65533;2/8H]&#65533;f&#65533;&#65533;;&#65533;&#65533;&#65533;&#65533;	-JdE&#65533;cD&#65533;&#65533;B[&#65533;&#65533;&#65533;&#65533;&#65533;a*u/G$&#65533;&#65533;&#65533;&#65533;&#65533;S&#65533;&#65533;I<&#65533;&#65533;&#65533;j&#65533;&#65533;trF&&#65533;{&#65533;K&#65533;&#65533;b&#65533;2A&#65533;g&#65533;&#1148;&#65533;&#65533;&#65533;
e&#65533;&#65533;&#65533;;w&#65533;bB&#65533;&#65533;S&B&#65533;&#65533;&#65533;&#65533;'x&#65533;&#65533;&#767;o&#65533; &#65533;&#65533;/+&#65533;&#65533;{&#65533;&#65533;&#65533;&#65533;&#65533;`&#65533;&#65533;&#48317;&#65533;&#65533;P&#65533;C;&#65533;O&#65533;&#65533;@	R&#65533;&#65533;2&#65533;Z
&#65533;{&#65533;&#65533;&#65533;bm&#65533;&#65533;J&#65533;&#65533;&#65533;a&#65533;
f&#65533;&#65533;&#65533;' (&#65533;&#65533;&#65533;&#1173;;&#65533;&#65533;[pZ &#65533;3L&#65533;&#65533;XN&#65533;q&#65533;&#65533;^=\&#65533;&#65533;&#65533;&#24955;&#65533;]&#65533;&#65533;&#65533;&#65533;&#65533;V&#65533;&#65533;*&#65533;2&#65533;&#65533;C9&#65533;&#65533;&#168;&#65533;{<&#65533;&#65533;	&#65533;&#65533;&#65533;tc&#65533;;&#65533;&#65533;&#65533;x&#65533;&#65533;&#65533;&#65533;%&#65533;@4D&#65533;&#65533;&#65533;&#65533;+&#65533;&#65533;&#65533;K&#65533;&#533;&#65533;-&#65533;(f`&#65533;&#65533;^&#65533;W\&#65533;&#65533;'&#65533;lq&#65533;&#65533;w<g&#65533;&#65533;&#65533;230V&#65533;&#65533;&#65533;sC&#65533;+~&#65533;v(g Y@"0a&#65533;y&#65533;&#65533;m&#65533;&#65533;"&#65533;*c&#65533;nC?&#65533;F&#65533;l&#65533;&#65533;
&#65533;&#65533;&#65533;&#65533;&#65533;&#65533;&#65533;&#65533; 	&#814;&#65533;.z&/*|&#65533;v&#65533;&#65533;&#65533;\&#65533;i@W&#65533;&#65533;@&#65533;a&#65533;&#65533;L&#65533;&#65533;&#65533;&#65533;&#65533;k&#65533;&#65533;
&#65533;&#65533;&#65533;V&#65533;&#65533;B	Q,&#65533;&#65533;&#65533;i&#65533;&#65533;Hr&#65533;	&#65533;&#65533;yL<vS&#65533;(W0&#65533;|&#65533;&#65533;4&#65533;&#65533;&#65533;&#65533;&#65533;&#65533;)S&#65533;&#65533;S&#65533;&#1797;&#65533;\:?j&#361;&#65533;&#65533;&#65533;&#65533;&#65533;&#65533;&#65533;&#65533;	&#65533;&#65533;r&#65533;&#65533;B&#65533;eG&#65533;Vf$Q&#65533;&#65533;]L>p&#65533;KY&#65533;&#65533;u&#65533;&#65533;&#65533;&#65533;&#65533;&#65533;&#65533;16&#65533;s@&#65533;3&#65533;2&#65533;&#65533;]&#65533;I&#65533;1X&#65533;,8mj&#65533;&#65533;^A@M< &#65533;&#65533;&#51574;<&#65533;)p&#65533;&#65533;&#65533;&#65533;&#65533;&#65533;&#65533;(&#65533;tW&#65533;
&#65533;&#65533;&#65533;&#65533;v` &#65533;R&#65533;&#65533;&#65533;>&#65533;&#65533;+QDP&#65533;~<&#65533;7Q&#65533;
&#65533;&#65533;&#65533;&#914;&#65533;&#65533;&#65533;&#65533;[$&#65533;p	o&#65533;$L3&#65533;&#65533;&#65533;&#65533;pr`&#65533;|&#65533;&#65533;l&#65533;&#65533;&#65533;\&#65533;&#65533;&#65533;&#65533;r&#65533;&#65533;I&#65533;&#65533;(&#65533;&#65533;&#65533;&#65533;&#65533;&#65533;>? S?i&#65533;&#65533;Z&#65533;>&#65533;&#65533;&#1200;&#65533;&#65533;&#65533;=&#65533;&#561; p&#65533;&#65533;&#735;Qm&#65533;)&#65533;X{&#65533;&#65533;&&#65533;&#65533;j&#65533;Y	&#65533;&#65533;	&#65533;&#429;&#65533;	&#65533;,&#65533;&#65533;&#65533;&#65533;-&#1903;G&#65533;&#952;&#65533;&#65533;&#65533;&#65533;N&#65533;&#626;&#65533;&#65533;&#65533;]&#775;C&#65533;&#65533;#z&#65533;&#1266;&#65533;a&#65533;
a&#65533;K&#65533;&#1464;K&#65533;&#65533;&#65533;M&#65533;&#1405;&#65533;&#65533;[&#65533;&#65533;I&#65533;m&#945;&#65533;&#65533;&#65533;m&#1917;]&#65533;&#647;&#1920;-&#65533;&#65533;&#65533;C&#65533;&#65533;
&#65533;&#65533;&#65533;&#65533;&#65533;&#65533;&#65533;&#65533;&#65533;&#65533;&#65533;&#834;&#65533;&#65533;&#65533;,]~&#65533;&#65533;;	&#65533;zR&#1762;&#65533;}&#65533;\&#65533;[&&#65533;P&#65533;&#65533;&#65533;0&#65533;&#65533;7&#65533;&#65533;7^&#1858;&#65533;z&#65533;ET% Fy&#1512;!&#65533;</B&#65533;z&#65533;&#65533;&#65533;&#593;o&#65533;e&#65533;*&#65533;&#65533;#&#65533;&#65533;&#65533;lX &#1648;&#65533; \&#65533;&#65533;&#65533;&#65533;&#65533;&#65533;&#65533;&#65533;&#65533;\z1&#65533;&#65533;&#65533;a&#65533;&#65533;G&#65533;&#65533;&#65533;&#65533;:D&#65533;&#65533;%~&#65533;Ah<&#65533;'&#65533; &#65533;&#65533;	G&#65533;[&#65533;&#65533;&#65533;&#65533;&#65533;^&#65533;^&#65533;:&#65533;W&#65533;%&#65533; V[&#65533;	&#65533;n&#65533;`&#65533;q&#65533;d&#65533;$u&#65533;&#65533;3&#65533;&#65533;L&#65533;j&#65533;&#65533;]&&#65533;4pT&#65533;&#65533; &#65533;9Y@&#65533;&#65533;Id&#65533;l&#65533;&#65533;	Z&#65533;!a&#65533;&#65533;&#65533;&#65533;v&#65533;&#65533;&#65533;&#65533;&#65533;	&#65533;
$&#65533;&#65533;&#65533;&#65533;&#670;&#65533;&#830;&#65533;AG+&#65533;<pJ&#65533;&#65533;&#65533;;J6&#65533;&#65533;&#65533;&#65533;&#65533;&#65533;~&#65533;&#65533;%_-&#65533;&#65533;&#65533;&#65533;*&#65533;&#65533;&#564;
+&#65533;&#65533;&#65533;j&#65533;&#65533;&#65533;&#65533;&#65533;&#65533;&#65533;^&#65533;&#65533;~&#65533;&#65533; &#65533; &#65533;&#65533;2Cjf@rU&#65533;&#65533;&#65533;&#1899;&#65533;&y&#65533;~&#65533;
Z@&#65533;&#60022;&#65533;e&#65533;&#65533; &#65533;&#65533;&#65533;&#65533;&#65533;&#65533;j&#65533;&#65533;&#65533;71&#65533;s&#65533;.&#65533;&#65533;D&#65533;Q@P&#65533;Y&#65533;&#65533;8l&#65533;&#65533;&#65533;&#65533;&#65533;&#65533;&#65533;&#65533;&#65533;&#65533;&#849;3&#65533;;v`&#65533;&#65533;`&#65533;( &#65533;&#65533;&#65533;n&#65533; &#65533;&#65533;v&#65533;&#65533;&#65533;f&#65533;G&#65533;&#65533;&#65533;5&#65533;&#65533;|&#65533;&#65533;f0&#65533;c]&#65533;/&#65533;2 &#65533;~&#65533;H&#65533;2Dj&#1551;pQ&#65533;K&#65533;&#65533;,&#65533;09&#65533;&#65533;!XU@m&#65533;&#65533;Uw'	&#65533;&#65533;c&#65533;&#65533;O]0&#65533;%&#65533;&#65533;&#65533;&#65533;&#65533;_&#65533;< c&#65533;&#65533;I&#65533;YH&#65533;sI&#65533;uk&#65533;0&#65533;&#65533;&#65533;&#65533;z 	y&#65533;&#65533;&#65533;Z&#65533;^&#65533;&#65533;&#65533;P&#65533;&#65533;1V.5&#65533;&#65533;&#65533;!&#65533;h&#65533;J&&#65533;&#771;?&#65533;&#65533;(F&#65533;&#65533;&#65533;;&#65533;	9Qmg/&#65533;F&#65533;&#65533;wpM&#65533;&#542;/&#65533;T_<&#65533;&#65533;&#65533;S
bp&#65533;&#1551;
&#65533;;&#65533;&#65533;&#65533;&#65533;&#65533;=&#1809; &#65533;&#65533;&#65533;>&#65533;&#65533;&#65533;B&#65533;$&#65533;&#65533;&#65533;:&#65533;&#65533;2&#65533;&#65533;A&#65533;dzE&#65533; &#65533;_&#65533;&#65533;!X&#65533; A0.d&#65533;&#65533;&#65533;C&#65533;#S&#65533;L&#65533;E&#65533;5Z&#65533;J&#65533;&#65533;&#65533;#^j3&#65533;d&#65533;-j&#65533;8&#578;&#65533;C41&#65533;&#65533;	6l(&#65533;r&#65533;&#65533;*T&#65533;&#936;&#65533;u&#65533;&#65533;&#65533;n&#65533;&#65533;VO&#65533;*&#65533;2&#65533;j&#65533;K&#65533;l&#65533;&#65533;&#1387;&#65533;[z&#65533;`&#2384;&#65533;i&#1390;e&#65533;&#1453;&#65533;&#65533;&#65533;>tI&#723;(&#65533;D&#65533;&#65533;&#1519;T&#65533;&#65533;U&#65533;b&#65533;&#2046;&#65533;&#65533;,f\&#65533;&#65533;A;l"&#65533;)&#65533;&#65533;QT&#65533;&#65533;<&#65533;'&#65533;X&#65533;H&#65533;A&#65533;4_&#65533;,&#33545;X&#65533;&#65533;&#65533;&#65533;2}&#937;&#65533;k&#65533;&#65533;5B&#65533;&#65533;&#65533;&#65533;&#65533;:h&#65533;`&#65533;[&#65533;&#597;&#65533;fU#G&#65533;&#65533;CJ&#65533;Io&#65533;&#65533;:&#65533;&#157;&#65533;X&#65533;&#65533;&#65533;`-Jp&#65533;c&#65533;g&#65533;g&#65533;&#65533;i&#65533;;&#65533;j&#65533;&#65533;&#65533;E&#65533;&#65533;&#65533;&#65533;):&#65533;@&#65533;&#65533;&#65533;p`&#65533;#&#65533;Rk&#65533;&#65533;&#65533;k&#65533;&#131;&#65533;&#65533;p&#249;&#65533;&#65533;p&#65533;i&#65533;&#204;&#65533;c&#65533;Dk&#65533;&#65533;D&#65533;/I&#65533;q&#409;4&#65533;/&#65533;&#65533;&#65533;!qG3BBB&#65533;43l&#65533;&&#65533;`&#65533;z,&#65533;&#65533;&#65533;&#65533;&#161;&#42260;&#65533;hF&#65533;R&#65533;&#65533;JQ&#359;h&#65533;&#65533;)&#65533;p&#65533;&#65533;J2&#65533;&#65533;&#65533;&#65533;j&#65533;&#65533;hHb&#65533;2r&#65533;I&#38924;&#65533;N<#2&#65533;<G&#65533;&#65533;>&#65533;`1&#65533;Y0&#65533;PCA &#65533;(&#65533;2&#65533;&#65533;&#65533;&#65533;)Jo&#65533;&#65533;R2UP&#65533;&#65533;&#65533;&#65533;P&#65533;&#65533;J:]s$HhH&#65533;&#65533;j&#333;&#65533;F-&#65533;&#65533;&#65533;&#65533;&#65533;&#65533;&#65533;>&#65533;4&#65533;T&#65533;&#65533; $&#65533;&#65533;&#65533;&#65533;\&#65533;&#65533;&#65533;&#65533;!&#65533;a&#65533;&#65533;QVh&#65533;&#65533;&#65533;&#65533;
S&#65533;&#65533;&#65533;V.&#65533;R&#65533;u&#65533;&#65533;&#65533;&#65533;5Z&#65533;1&#65533;\tk&#65533;&#65533;&#65533;&#65533;r&#65533;R1&#65533;6+T&#65533;z&#65533;&#65533;$G&#506;&#65533;\~&#65533;&#65533;&#518;6&#65533;&#65533;&#885;rpBQ&#65533;&#65533;v&#65533;&#65533;&#65533;&#65533;&#65533;o+&#65533;7+&&#65533;-1&#65533;7a5N:&#609;&#65533;&#65533;x&#65533;~&#65533;R&#65533;<&#65533;&#65533;&#13126;,d&#65533;&#1750;H&#65533;&#65533;&#65533;\&#1877;&#65533;0&#65533;&#65533;;gf&#65533;&#65533;MbfP&#65533;wan{6zC_&#65533;Q&#65533;7&#65533;	:g&#30947;&#65533;&#65533;g&#65533;&#65533;&#65533;zh&#65533;K&#65533;z&#65533;	&#65533;A&#65533;&#65533;r(2&#654;&#65533;.W&#65533;zm&#65533;&#65533;4&#65533;:&#65533;&#1750;;&#65533;W6&#65533;&#65533;&#65533;)en&#65533;&#65533;^&#65533;o&#65533;/&#65533;{i&#65533;6K&#65533;&#65533;W&#65533;9!&#65533;&#65533;&#65533;&#379;&#65533;&#65533;&#65533;+&#65533;&#65533;L&#65533;/w&#65533;&#65533;L8&#65533;&#65533;&#65533;8Q&#65533;&#65533;&#65533;47&#65533;&#65533;&#1930;&#65533;&#65533;&#65533;&#65533;&#65533;uj`&#65533;}v&#65533;+&#65533;{t&#65533;&#65533;&#65533;&#65533;u&#65533;{&#65533;a&#65533;&#65533;BL)&#65533;x&#1375;&#65533;G~&#65533;w&#65533;&#65533;&#65533;&#65533;&#65533;gz&#65533;s&#65533;&#65533;&#65533;2&#65533;e&#65533;&#65533;o&#65533;&#65533;B&#65533;&#65533;&#65533;<x&#65533;eF^&#65533;k&#65533;&#65533;&#65533;&#65533;&#65533;&#65533;Gn&#15453;&#65533;{&#65533;&#65533;&#65533;vYO&#65533;;&#65533;;&#65533;h&#65533;DA&#65533;&#65533;&#65533;&#65533;&#141;rX&#65533;q&#135;&#65533;&#65533;7&#65533;&#65533;aM&#65533;C[]&#65533;&#65533;w&#65533;hY&#65533;s&#65533;&#65533;&#2021;7&#65533;&#65533;&#65533;&#65533;B^&#65533;&#65533;&#65533;&#65533;&#65533;H[TW&#65533;B@X&#65533;&#65533;2&#65533;agH?h&#65533;O&#65533;B	S8&#65533;L&#65533;
p&#65533;&#65533;&#28131;&#1793;&#65533;&#65533;@&#65533;&#65533;&#65533;B&#65533;a$#&#65533;a&#65533;.GH&#65533;&#65533;cNP	&#65533;&#65533;&#65533;&#65533;&#65533;l&#65533;@&#65533;&#65533;NA4&#65533;~w*Db&#65533;&#65533;Or&#65533;"&#65533;&#65533;pG9/p&#65533;aH&#65533;&#65533;&#65533;r&#65533;&&#65533;j\&#65533;&#65533;hA&#65533;TQ&#65533;U&#65533;&#65533;&#65533;&#65533;x&#65533;&#65533;9&#1028;I`%-yIL&#1167;&#65533;d!&#65533;2&#65533;,R&#65533;&#65533;&#65533;&#65533;&#65533;&#65533;I&#65533;9&#65533;*&#65533;&#65533;JAX11Dz&#65533;&#65533;H:&#65533;! B&#65533;&#65533;*7$e/g(+[,N,&#65533;&#65533;&#65533;uZY&#65533;&&#65533;|&#65533;eD&#1185;Kl&#592;!&#65533;&#65533;&#65533;La&#65533;&#65533;&#65533;kEl&#65533; _I2e&#65533;1&#65533;d&&#65533;&#65533;&#65533;7_&#65533;&#65533;&#65533;&#65533;$v&#65533;&#65533;3n2&#283;&#65533;d%&#65533;&#153;&#65533;s&#65533;M&#65533;&#65533;Tg>1&#65533;N&#65533;&#65533;&#65533;#&#65533;Y;&#65533;92~"2r#&#65533;X 'Pz^&#65533;f&#65533;"&#65533;&#65533;&#387;&2&#65533;&#65533;TC+&#65533;&#1024;&#65533;&#65533;&#65533;]Fg&#65533;&#65533;&#65533;Ye&#65533;&#65533;[&#65533; &#65533;7<&#65533;&#65533;&#65533;&&#65533;J&#65533;&#65533;K7F&#65533;F`&#65533;H&#65533;&#65533;G&#65533;&#49382;&#65533;&#65533;&#65533;5&#509;&#65533;.&#288;W!&#65533;&#1286;&#65533;=&Uf7&#65533;_(&#65533;K&#65533;5U&#65533;&#65533;&#65533;CW	&#65533;&#65533;&#65533;m&#65533;/&#65533;&#65533;I&#1573;&#65533;N4|&#65533;k&#65533;JJP?hn&#65533;W&#65533;P&#65533;&#65533;U&#65533;&#65533;&#65533;{&#65533;_/v9&#65533;&#65533;U&#65533;&#65533;%la{X&#65533;Fk&#65533;&#65533;elc#W[9V&#65533;&#65533;&#65533;5&#65533;&#65533;&#65533;t&#1532;f&#65533;&#65533;&#65533;&#65533;&#65533;f=&#65533;Y&#65533;~V&#65533;&#65533;%&#65533;hM[Z&#1310;V&#65533;&#65533;e+e];&#65533;&#65533;V&#65533;&#65533;=&#65533;fi{[&#65533;n&#65533;&#65533;&#65533;mo&#65533;&#65533;R&#65533;W&#65533;&#65533;%nq&#65533;{\&#65533;&W&#65533;&#65533;ens&#65533;&#65533;\&#65533;FW&#65533;&#1253;nu&#65533;{]&#65533;fW&#65533;&#65533;&#65533;nwCwS&#65533;W&#65533;&#65533;&#65533;x&#65533;{&#1953;D&#65533;&#65533;e&#65533;C&#65533;&#65533;&#65533;W&#65533;&#65533;o}&#65533;{_&#65533;&#65533;W&#65533;&#65533;&#65533;o&#65533;&#65533;_ X&#65533;&0W !&#65533; N ,s `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Li)&#65533;d	&#1323;X&#65533;j&#65533;Z0GS&#65533;:K&#65533;&#65533;&#1651;h&#1258;]&#758;&#65533;&#1783;p&#65533;&#669;K&#65533;&#65533;&#1915;x&#65533;&#65533;&#65533;&#759;&#65533;&#2047;q%&#65533;P&#65533;&#65533;&#145;$&#65533;+^&#824;&#65533;&#65533;&#464;#K&#65533;LylD&#65533;|8&#821;&#65533;&#65533;&#992;w&#65533;`&#65533;&#65533;&#65533;&#65533;&#65533;VS&#65533;^&#890;&#65533;&#65533;` &#65533;&#65533;&#65533;&#1784;s&#65533;VX"@&#65533;aU&#65533;N&#65533;xV&#65533;	3 B&#65533;&#65533;&#65533;&#1059;&#65533;A&#65533;z&#65533;&#65533;&#165;k&#65533;&#925;f&#65533;&#65533;&#65533;&#65533;&#1981;&#65533;&#65533;&#65533;#)T&#65533;&#65533;&#65533;&#65533;m&#65533;&#65533;&#65533;&#767;c&#65533;&#65533;&#65533;:&#65533;&#65533;&#65533;&#65533;(&#65533;&#65533;8&#65533;f_a&#65533;5&#65533;&#1985;&#1684;3&#1792;&#65533;H&#65533;$&#65533;&#65533;&#65533;ha&#65533;f&#65533;&#65533;c&#65533;&#65533;&#65533;&#65533; &#65533; y)&#65533;&#65533;[ix&#65533;&#65533;&#65533;,&#65533;H3&#65533;&#65533;	&#65533;&#65533;&#65533;&#65533;*@(P&#65533;_&#65533;.)&#65533;F2&#65533; &#65533;#&#65533;h&#65533;&#65533;&#65533;8"K&#65533;&#65533;G&#65533;&#65533;TV9Q&#65533;2"&#65533;&#65533;&#65533; &#65533;p&#65533;J.&#65533;&#65533;\&#65533;V&#65533;i&&#65533;@&#65533;hd&#65533;l6&#65533;dY&#65533;fI5&#65533;y&#65533;)<y&#65533;V&#65533;&#65533;f&#65533;[&#65533;&#65533;ds&#65533;4&#65533;&#65533;	x	d&#65533;|6&#65533;]Y@b&#65533;f+&#65533;&#65533;%&#65533;[~(&#65533;&#65533;%&#65533;p"{S2&#65533;&#65533;&#65533;A&#41183;G^&#65533;&#65533;n&#65533;&#65533;i+&#65533;&#65533;&#65533;&#1757;&#65533;F&#65533;&#65533;Qj&#65533;e&#65533;&#1067;&#65533;dq	"&#65533;+&#65533;t&#65533;&#65533;&#65533;P &#65533;&#798;&#65533;j&#65533;&#65533;&#65533;&#65533;&#65533;&#65533;
'9&#65533;4&#65533;&#65533; &#65533;&#65533;&#65533;&#65533;6+&#65533;n8&#65533;&#65533;&#65533;&#65533;&#65533;"i&#65533;i}&#65533;&#65533;&#65533;&#65533;&#65533;&#65533;kon&#65533;F{&#65533;&#65533;&#65533;Z[m&#65533;/&#65533;R&#65533;&#65533;&#65533;&#65533;&#65533;{&#65533;&#65533;Z&#65533;G6&#65533;)W&#65533;n&#65533;&#65533;!&#65533;_*&#65533;&#65533;&#65533;]	@&#65533;r&#65533;9&#65533;1&#65533;$_1	&#65533;V&#65533;&#65533;&#65533;&#65533;b&#65533;&#65533; V&#65533;&#65533;r&#65533;8+&#65533;C&#65533;sQ&#65533;&#65533;&#65533;&#65533;qF&#65533;}&#65533;r&#65533;H&#65533;&#65533;&#65533;=&#65533;&#65533;&#65533;N&|&#65533;&#65533;&#65533;&#65533;l&#65533;,&#65533;&#65533;&#1437;IZ&#65533;&#65533;&#1326;<l&#65533;SSE&#65533;&#65533;	&#65533;W&#65533;ls&#65533;&#65533;v&#65533;&#65533;&#65533;dO&#65533;#&#65533;&#1858;|Pe|&#65533;&#65533;&#65533;&#65533;&#1984;.&#65533;^&#1629;&#65533;o&#1261;&&#65533;&#65533;&#65533;&#65533;&#65533;;&#1137;i'&#65533;&#65533;&#65533;&#65533;Wn&#65533;&#65533;g^W&#65533;&#65533;J&#1547;&#65533;n&#65533;&#65533;&#65533;_&#429;&#65533;Z]v&#1772;&#65533;&#65533;&#65533;&#1497;&#65533;.:&#65533;E&#65533;b&#64942;&#65533;S&#65533;&#65533;&#65533;&#65533;&#65533;&#65533;C&#65533;&#65533;&#65533;&#1147;'&#65533;&#65533;&#65533;;&#65533;a&#65533;&#65533;&#65533;&#65533;E"a&#65533;*&#65533;&#65533;&#65533;&#65533;&#65533;&#65533;&#65533;&#65533;)C&#65533;R&#65533;f}v&#65533;]&#65533;&#65533;	&#65533;w&#65533;&#65533;K&#65533;&#65533;&#65533;&#65533;&#65533;+[&#65533;&#65533;^&#65533;&#65533;&#65533;&#65533;&#65533;`&#29219;&#65533;&#65533;&#65533;&#65533;&#65533;&#65533;- &#65533;&#65533;&#65533;&#65533;&#65533;@&#65533;0-n&#995;&#65533;&#65533;&#65533;w&#65533;&#65533;;l&#65533;a&#65533;&#65533;&#65533;wl&#65533;&#65533;*Ho&#1824;
[&#65533;/h&#65533;&#65533;y&#65533;&#65533;+"YENo&#1116;V&#65533;>]&#65533;&#65533;-0\&#65533;&#65533;&#65533;&#65533;8
&#880;z&#65533;&#65533;&#65533;&#65533;&#65533;&#65533;&:Q1&#65533;&#1246;&#65533;&#65533;&#65533;l-&#65533;A&#65533;"&#65533;&#65533;&#65533;&#65533;&#65533;&#1104;Bk{&#65533;e*"&#65533;2&#65533;&#65533;gl&#65533;&#65533;&#65533;F&#65533;&#65533;PJ+&#65533;E&#65533;H&#65533;:&#65533;s&#65533;^&#65533;&#65533;G$&#65533;%5u&#65533;&#65533;&#65533;r&#65533;D&#65533;&#65533;&#65533;L$e&#65533;&#534;=&#65533;&#65533;	LjE&#65533;&#65533;!&#65533;&#65533;&#598;&#65533;&#65533;&#65533;Nz&#65533;.j&#65533;&#65533;Z.&#65533;eE2&#65533;&#65533;+ &#65533;|&#613388;%ZB&#65533;&#65533;Q(}&#65533;Y&#65533;t&#65533;J&#65533;lk&#65533;&#65533;a&#65533;H&#65533;&#65533;*&#65533;#yiL&#65533;0 Df&#942;HM&#65533;&#65533;&#65533;&#65533;&#65533;&&#65533;&#65533;-&#65533;Vj&#65533;&#65533;&#65533;&#65533;&#65533;E&`&#1176;M&#65533;&#65533;&#65533;)&#65533;[&#65533;l&#65533;&#1255;&#65533;	 z&#65533;&#478;&#65533;&#65533;&#65533;$&#65533;&#65533;
t`i""_1&#65533;0&#65533;L &#65533;&#65533;l"Cr&#65533;CZ&#65533;&#65533;@%&#65533;W&#65533;&#65533;&#970;Z&#1310;&#65533;&#65533;l&&#65533;O&#65533; @1&#65533; G&#65533;Q&#65533;:q!&#65533;D&#65533;C&#65533;&#65533;D&#65533;6&#65533;&#65533;EgJ&#1114;&#65533;&#65533;&#65533;
p&#65533;N@Q&#65533;qy&#65533;	&#65533;JY&#65533;&#65533;x&#65533;IfH&#859;&#65533;&#65533;&#1317;:&#65533;&#65533;P}&#65533;R+yS&#65533;&#65533;&#65533;fq&#65533;O&#65533;&#1187;&#65533;&#65533;t&#65533;D&#65533;&#65533;@&#65533;&#1006;5oh=&#65533;Z&#1498;V&#65533;&#65533;&#65533; mekTk%&#65533;&#65533;&#65533;&#65533;afB(i &#65533;&#65533;5&#65533;R&#65533;&#65533;&#65533;O&#65533;&#65533;&#1392;@lbW&#65533;*&#65533;7&#65533;&#65533;<&#65533;Y(&#65533;&#65533;x@&#1875;d&#65533;&#65533;&#65533;v&#65533;eZ&#65533;5E&#65533;&#65533;&#65533;&#65533;&#65533;M&#65533;jI,J&#65533;&#65533;!&#65533;&]y&#901;&#65533;&#1805;=Y&#65533;&#65533;vl&#65533;[&#65533;&#65533;e&#65533;&#65533;&#65533;&#65533;V&#65533;&#65533;&#65533;&#65533;&#65533;j:4&#65533;&#65533;.Yx&#65533;&#65533;X&#65533;Z&t&#65533;&#65533;&#65533;J+&#65533;&#1377;d@&#65533;&#65533;&#65533;&#65533;
:&#65533;&#65533;T&#65533;|Pi3;[c&#65533;D^&#65533;&#65533;Vws&#65533;B&#65533;N&#65533;&#65533;Eovb&#65533;&#65533;U&#65533;&#65533;&#65533;&#65533;oO&#65533;&#65533;&#65533;&#65533;&#65533;FR&#65533;&#65533;&#65533;&#65533;v#&#65533;W&#65533;Y&#65533;&#65533;@VF&#326;&#65533;&#65533;&#65533;\_)&#65533;&#65533;7
/&#65533;A&#65533;&#1882;&#65533;&#65533;&#65533;&#65533;eP&#65533;w'&#65533;n&#65533;5&#65533;&#1751;}C'=&#65533;s&#65533;,Q
&#65533;G&#65533;&#65533;@S&#65533;?&#1088;&#65533;h&`&#65533;t&#65533;_&#65533;&#65533;,&#65533;s|&#65533;Y&#65533;=&#65533;!t5&#65533;I&#65533;&#65533;M&#65533;&#65533;&#65533;&#65533;&#65533;C&#65533;9&#65533;\7b&#65533;&#65533;&#65533;b&#65533;&#65533;&#65533; &#65533;&#65533;y&#65533;&#65533;" &#65533;&#65533;T3&#65533;&#65533;7&#505;&#65533;"X&#65533;&s&#65533;&#65533;J&#65533;2&#65533;Xxd&#65533;&#65533;&#65533;Z&#65533;&#65533; o&#1101;O&#65533;&#65533;&#65533;g$&#65533;&#65533;K&#65533;	&#65533;&#65533;&#65533;-&#65533;<x&&#65533;&#65533;O&#65533;&#65533;s&#65533;t&#65533;&#65533;&#65533;]&#65533;t&#65533;&#65533;&#65533;J&#65533;X 0"Bu&#65533;&#65533;
[&#65533;@&#65533;b^&#65533;&#65533;CsQ&#65533;&#65533;&#65533;&#65533;&#65533;,'n&#1300;&#65533;3t)&#65533;&#65533;}&#65533;&#1100;`Y<&#65533;9;;/ &#65533;-s@7C&#65533;&#65533;}&#65533;&#65533;P4H&#65533;6&#65533;&#65533;&#65533;v4&#65533;Le9?&#65533;&#65533;n&#65533;&#65533;]v&#65533;&#65533;@&#65533;&#65533;&#65533;&#65533;&#65533;&#65533;@0&#65533;&#65533;D&#65533;)&#65533;&#65533;&#65533;=&#65533;q_{	&#65533;&#65533;[&#65533;&#65533;+M&#65533; c&#65533;&#65533;&#65533;&#65533;&#65533;&#65533;&#65533;mY&#65533;X&#65533;&#1653;&#65533;&#65533;&&#65533;&#65533;&#65533;J&#65533;/?x&#65533;$Gla&#65533;&#65533;&#65533;~&#65533;&#65533;Y&#65533;&#65533;}#&#65533;_W&#65533;&#65533;&#65533;&#65533;&#65533;&#65533;&#65533;&#65533;[9&#65533;&#65533;6E&#65533;&#65533;6&#1279;FP&#65533;_&#65533;q&#65533;&#65533;=6O&#65533;_N&#65533;w/&#65533;&#65533;89&#65533;&#65533;}&#65533;&#65533;,hF&#65533;#z&#65533;b&#65533;&#65533;&#65533;*&#65533;&#65533;&#65533;&#65533;Qo&#65533;x&#65533;&#65533;&#65533;&#856;&#65533;&#65533;k&#65533;&#65533;&#65533;&#65533;&#65533;&#65533;&#65533;NwPF&#65533;&#65533;fMp&#65533;x&#65533;}&#65533;n&#65533;:&#65533;&#65533;.;&#65533;&#65533;&#65533;&#65533;&#65533;&#65533;I^$&#65533;&#65533;z&#65533;{&#65533;,&#65533;o&#65533;&#65533;&#65533;&#65533; &#65533;&#65533;,&#65533;&#65533;&#935;&#65533; NO&#65533;I&#65533;&#65533;&#65533;[&#65533;&#65533;&#65533;+oy&#65533;&#65533;&#350;&#65533;&#65533;&#65533;b&#65533;&#65533;#*o&#65533;&#65533;&#65533;{&#65533;&#65533;`=&#65533;<&#65533;U&#1153;&#65533;>&#3287;)&#65533;V&#65533;&#65533;&#65533;F9=Wt&#65533;&#65533;&#65533;&#65533;&#65533;@&#65533;&#31545;I&#65533;n&#65533;\&#65533;&#65533;2k&#65533;&#65533;&#65533;y&#65533;&#65533;&#65533;&#65533;&#839;J&#65533;&#65533;&#65533;&#65533;&#65533;&#65533;eI&#65533;&#65533;~&#65533;=)&#65533;+&#65533;&#65533;&#65533;&#65533;&#65533;&#65533;K&#65533;&#214;&#65533;B&#65533;{&#65533;|c&#65533;&#65533;}&#65533;&#65533;l
&#65533;y&#G3'OOESh&#65533;T&#65533;X&#65533;`&#65533;R`o&#65533;&#65533;&#65533;&#65533;~/&#65533;z&#65533;&#65533;@	xn&#65533;w&#65533;=d&#65533;U&#65533;&#65533;0xO&#65533; U&#65533;&#65533;9`HH&#65533;g!8&#65533;&#65533;g}%'Kkz&#65533;5\*8o&#65533;f&#65533;$Us5&#65533;xQ'&#65533;[&#65533;'&#65533;&#65533;'&#65533;a&#65533;&#65533;R&#65533;&#65533;%WG]&#487721;&#65533;d&#65533;dE+I&#1350;n&#65533;TQ&#65533;&#65533;DP&#65533;RbWHw&#65533;DG&#65533;2&#65533;q`&#65533;Y&#65533;U~6D&#65533;&#65533;|4pOnfia&#65533; d&#65533;Q&#65533;&#65533;TIf&#65533;guT@&#65533;(&#65533;'&#65533;vXewY&#65533;&#65533;&#65533;21a&#65533;gA&#65533;&#65533;&#65533;&#65533;&#65533;a&#65533;[&#65533;'Y&#65533;&#65533;^l&#65533;1&#65533;R&#65533;&#65533;U&#65533;&#65533;&#65533;&#65533;b&#65533;&#65533;&#65533;&#65533;T;&#65533;j&#65533;rY'&#65533;&#65533;&#65533;;&#65533;k6b&#65533;&#65533;I&#65533;R&#65533;^&#65533;ez&"&#65533;&#65533;MXo&#65533;VfTwJ=&#65533;&#65533;|&#65533;X&#65533;~&#1356;&#65533;tL&#65533;&#65533;!&#65533;&#65533;%&#65533;~i&#65533;m&ac|&#65533;r&#216;C'&#65533;B{&#65533;F&#65533;&#65533;Hq&#65533;# =9&#65533;&#65533;<'jQ.pCP&VjB&#65533;&#65533;&#65533;&#65533;*)1tq&#65533;&#1551;&#65533;&#65533;K&#65533;h&#65533;S&#65533;!Nf<&#65533;&#65533;a&#65533;&#65533;=&#65533;'e&#65533;"kG&#65533;.&#65533;af&#65533;&#65533;H&#65533;&#65533;&#849;e[&#65533;&#65533;3&#65533;&#65533;`&#65533;&#65533;|g&#65533;p&#65533;a&#65533;2&r&#65533;~&#65533;QA&#65533;W&#65533;w&#65533;J&#65533;&#65533;-&#65533;o&#65533;&#65533;&#65533;G&#65533;A&#65533;
&#65533;&#65533;&#65533;w&#65533;&#65533;}=&#65533;+&#65533;[J&#65533;Fb&#65533;z&#65533;6k&#65533;'&#65533;H"B&#65533;?&#65533;	0&#65533;&#65533;p&#65533;&#65533;ta&#65533;Jc&#65533;;@&#1299;faJvL9&#65533;&#65533;o)&#65533;c&#65533;WR&#65533;0u9g&#65533;&#1105;&#65533;&#65533;B&#60887;&#65533;'&#65533;Y&#65533;BPOv&#65533;{&#65533;&#65533;U&#65533;&#65533;&#65533;I&#65533;&#65533;&#65533;&#65533;1&#65533;&#65533;+&#65533;&#65533;&#65533;&#65533;`&#65533;&#1174;&#65533;b;S&#65533;&#65533;&#65533;&#65533;|&#65533;3=<&#65533;m&#596;:J(&#65533;s&#65533;M&#65533;#&#65533;&#65533;\A&#65533;&#65533;&#65533;&#65533;&#65533;4&#65533;&#65533;k9xGD&#65533;D&#65533;&#65533;&#65533;)&#65533;&#65533;:&#65533;M&#65533;D&#65533;&#65533;e*&#1990;&#65533;m&#65533;$gq#.`+-&#65533;	H&#65533;&#65533;{&#65533;&#65533;&#65533;~7&#65533;	&#65533;&#65533;eo&#65533;&#65533;&#65533;h&#65533;&#65533;&#65533;&#65533;&#65533;&#65533;L&#65533;&#65533;z&#65533;&#65533;;&#65533;&#65533;.&#65533;"=&#65533;.&#65533;y ~&#65533;KW&#65533;&#65533;Do&#65533;ZV"T&#65533;j&#65533;&#65533;&#1627;jYT&#65533;6&#65533;&#605;M&#65533;t&#65533;&#65533;y&#65533;&#602;$"et&#65533;&#65533;Y~@&#65533;e,&#65533;"&#65533;G-jY1&#65533;5&#65533;&#65533;&#65533;&#65533;"?&#65533;4&#65533;>&#65533;qk&#65533;7'&&#65533;jP&#65533;%
bEYY&#1289;&#65533;C`e>&#65533;T&#65533;tw&#65533;'2Z&#65533;&#65533;i)&#65533;&#65533;&#65533;f&#65533;&#65533;K&#65533;&#65533; &#65533;C&#65533;bV&#65533;&#65533;&#65533;&#65533;&#65533;&#65533;&#65533;@R`s&#65533;o4&#65533;&#65533;&#65533;A&#65533;v^>&#514;&#65533;&#65533;&#65533;&#65533;%&#65533;jJ&#65533;+&#65533;H&#65533;&#65533;&#65533;&#65533;h x9&#65533;O&#65533;&#65533;h&#65533;y:&#65533;^&#65533;&#65533;&#65533;Y&#65533;g&#65533;4&#65533;&#65533;&&#65533;qr&#65533;&#65533;*&#65533;i&#65533;!&#65533;E&#65533;s	&#65533;a&#65533;&#65533;%&#65533;&#65533;P&#65533;AI`&#65533;}&#65533;o&#65533;bWs&#65533;C&#65533;u&#65533;6&#579;&#65533;&#28901;&#65533;6&#65533;.&#65533;&#609;<j&#65533;&#65533;&#31065;&#65533;&#65533;B	p5F&#65533;_K&#65533;df&#65533;6H&#65533;f&#65533;&#65533;&#65533;&#65533;02&#65533;3V&#65533;&#65533;
&#65533;nr&#65533;&#65533;&#65533;Q&#65533;&#65533;}&#65533;&#1064;.&#65533;&#65533;&#65533;&#65533;&#65533;&#65533;wFU@G&#65533;&#65533;ySQ&#65533;yq&#65533;?&#65533;&#65533;?ga&#65533;A&#65533;&#65533;,Z:3&#65533;*
5q&#65533;&#65533;t4u&#65533;&#65533;&#65533;A&#65533;&#65533;3F&#65533;O&#65533;2&#65533;&#65533;KM ~&#65533;&#65533;}&#65533;&#65533;	8&#65533;%&#65533;hmrA&#65533;g^iG&#65533;S&#65533;$+G&#65533;&#65533;&#65533;u7&#65533;&#65533;g&#65533;p:7&#65533;Ib&#65533;D&#65533;&#65533;	&#31244;d&#65533;&#65533;c&#65533;&#65533;O&#65533;W-J"&#65533;&#65533;P	&#65533;R&&#65533;y&#65533;&#65533;&#1714;&#65533;&#65533;&#65533;&&#65533;&#65533;&#65533;<`)p&#65533;	&#65533;&#65533;eH&#65533;&#65533;&#65533;vva&#65533;&#65533;&#65533;&#65533;&#65533;&#65533;&#65533;&#65533;&#65533;&#65533;e&#65533;1:&#65533;$&#65533;&#65533;b#~>&#65533;f}&#65533;*&#65533;&#65533;	;&#65533;&#65533;&#65533;b_x&#65533;&#65533;g&#65533;&#65533;_{=&#65533;&#65533;&#65533;&#65533;&#497;,&#65533;&#65533;q5p&#65533;&#65533;&#65533;&#65533;&#65533;&#1375;ok.&#65533;&#65533;Z&#65533;zr&#65533;u'5&#65533;&#65533;&#65533;L&#65533;}G&#65533;&#65533;&#65533;.&#65533;&#65533;&#65533;@&#65533;&#65533;
O&#65533;/&#65533;`s&#65533;&#65533;&#65533;&#65533;{&#65533;&#65533;&#65533;&#65533;&#65533;&#65533;&#65533;J&#65533;&#65533;v&#65533;&#65533;&#65533;d\&#65533;K~&#65533;hjc&#65533;	l&#65533;&#65533;&#65533;&#1238;&#65533;4&#1199;&#65533;&#65533;&#65533;&#65533;&#65533;*FG`&#65533;&#65533;1K&#65533;M	h&#65533;&#65533;&#65533;&#65533;{w&#65533;&#761;&#65533;ER&#65533;&#488;&#65533;T&#65533;&#65533;`&#65533;k&#65533;B8&#65533;&#39610;&#65533;&#65533;&#65533;&#65533;&#65533;;a)-&#65533;rf&#65533;Z&#65533;<;A&#65533;a&#65533;Zpp&#65533;&#65533;&#65533;cr&#65533;,\&#65533;&#65533;z&#65533;&#65533;+&#65533;OTA&#65533;:&#65533;+&#65533;h&#65533;Scr::&#65533;&#65533;&#65533;&Q&#65533;&#65533;&#65533;f &#65533;&#65533;&#65533;&#65533;&#1555;6t&#65533;&#65533;&#65533;KVX:&#65533;|S/U!\&#65533;\&#65533;&#65533;,\&#65533;&#65533;B]0&#65533;&#65533;r&#65533;&#65533;s'2I&#65533;@]&#65533;&#65533;9&#65533;[7&#65533;&#65533;&#65533;&#65533;&#65533;o&#65533;F&#65533;#N&#65533;&#65533;&#1487;"&#65533;0&#1573;G\&#65533;&#65533;4|&#65533;&#65533;q&#65533;&#65533;&#65533;&#65533;a&#1083;]&#65533;B&#614;&#65533;&#65533;u&#65533;&#65533;+fS&#65533;&#65533;~#&#65533; U&#65533;&#65533;1&#65533;&#65533;X&#65533;&#65533;&#755;&#65533;&#65533;#&#65533;mp	[&#65533;+&#65533;&#65533;&#65533;&#65533;&#65533;&#65533;C&#65533;3Gh<&#65533;&#65533;f&#65533;&#65533;o&#65533;&#65533;&#65533;&#65533;q&#65533;&#65533;/&#65533;&#65533;&#65533;&#65533;&#65533;+&#1187;&#65533;&#65533;&#743;`j&#65533; (f&#65533;&#45959;L&#65533;D&#65533;#l&#65533;n&#65533;W&#65533;&#65533;.&#65533;&#65533;&#65533;w&#599;&#65533;&#65533;0+l&#65533;&#65533;&#30435;&#65533;&#65533;E l,&#65533;5YP&#65533;J&#65533;&#65533;V+oG6z&#65533;&#65533;&#65533;&#65533;&#65533;&#65533;e!&#65533;&#65533;&#1308;&#65533;v&#65533;&#65533;&#65533;&#1402;&#65533;&#65533;&#65533;#kKvAZ&#65533;&#65533;H&#65533;i&#65533;
&#65533;&#65533;&#65533;p&#65533;u6&#65533;&#65533;&#1083;&#2009;&#65533;0&#65533;&#65533;`&#883;&#65533;N4&#65533;v&#65533;&#65533;&#65533;	#&#65533;&#65533;:&#65533;&#65533;+&#65533;Q&#65533;%g&#65533;N&#65533;Y&#65533;&#65533;&#65533;l&#65533;<&#65533;&&#65533;&#65533;&#65533;,&#65533;&#65533;<&#65533;&#65533;l&#65533;f&#65533;0"&#65533;&#65533;&#65533;k&#65533;&#65533;&#65533;&#65533;[&#65533;&#65533;&#65533;x`&#65533;&#65533;&#65533;f&#65533;&#65533;&#65533;!v0&#176;&#65533;&#65533;&#65533;N`&#65533;0&#65533;&#65533;q&#1566;&#65533;&#65533;&#65533;&#65533;3=&#65533;&#65533;A&#65533;&#65533;C:<<	&#947;&#65533;&#65533;&#65533;&#65533;f&#65533;&#65533;w&#65533;N&#65533;O&#65533;=&#65533;+%&#65533;&#718;U&#65533;L0eP!&#65533;Y^&#65533;&#515;I&#65533;&#65533;1
&#65533;/f1&#65533;|&#65533;`&#65533;.&#65533;&#65533;&#799;&#65533;&#65533;m&#65533;&#65533;P&#65533;v}&#65533;&#65533;0&#65533;&#65533;7&#65533;&#65533;&#65533;&#65533;&#1003;e?&#65533;&#1717;&#65533;K&#65533;&#65533;Sq&#65533;R&#65533;c&#65533;&#65533;k&#65533;*&#65533;H	l&#65533;&#65533;h)&#1952;k&#65533;z&#65533;&#65533;z"0&#65533;X&#65533;&#65533;&#65533;&#65533;ik&#65533;&#65533;@&#65533;!&#65533;&#65533;j&#65533;&#65533;&#65533;&#65533;&#65533;&#65533;&#65533;'&#65533;&#65533;<M&#65533;&#65533;&#65533;&#65533;&#65533;&#65533;j&#65533;n2&#1213;&#65533;~&#65533;&#65533;&#65533;&#65533;&#1703;&#65533;P&#65533;o&#65533;&#65533;&#65533;R&#65533;&#65533;&#65533;i&#65533;&#1677;-&#65533;{P&#65533;e&#65533;&#65533;&#65533;&#65533;=J&#65533;4&#65533; &#65533;&#65533;	&#65533;&#65533;M8&#65533;&#65533;&#65533;CM&#65533;&#65533;DC&#65533;&#65533;&#726;y?<&#65533;o&#65533;0&#65533;&#65533;T'&#65533;&#65533;&#65533;&#65533;&#65533;\&#65533;&#65533;&#65533;&#65533;]h}&#65533;&#65533;l&#65533;&#65533;&#65533;j&#65533;&#65533;&#65533;&#65533;&#65533;&#65533;&#65533;za&#65533;&#65533;&#65533;&#65533;-5Y&#65533;&#65533;&#540;&#65533;`F&#65533;^&#65533;&#65533;$&#65533;&#65533;`Ig:&#65533;NF&#65533;&&#65533;8'&#65533;&#65533;&#65533;&#240;s&#65533;&#65533;mP&#1288;[&#8732;pd&#65533;&#65533;2Ng&#65533;S.&#65533;g&#65533;,^*^&#65533;L}&#65533;m&#65533;"!&#65533;&#65533;&#65533;&#65533;&#65533;%&#65533;vQ
b&#65533;&#65533;M>#&#65533;&#65533;&#1771;Oy\ea&#65533;J&#65533;$&#65533;&#65533;za+&#65533;K_&#65533;&#65533;uq&#65533;0&#65533;&#65533;!&#65533;&&#65533;&#65533;v&#65533;b[.&#1431;&#65533;&#65533;m&#65533;P&#65533;v&#65533;xnd&#65533;
h&#65533;d (s&#65533;~&#65533;&#65533;9&#65533;&#65533;&#65533;8&#65533;&#65533; &#65533;&#887;&#65533;^&#65533;wn&#65533;&#65533;&#65533;&#65533;&#65533;[&#65533;&#1925;&#65533;&#65533;fq&#65533;&#65533;&#65533;u&#65533;&#65533;&#65533;&#65533;&#65533;kQy&#65533;y&#65533;&#65533;u&#65533;&#65533;X&#14526;2&#65533;&#65533;T&#563;&#65533;&#65533;w&#65533;&#65533;~&#368;&#65533;&#65533;&#65533;&#65533;e&#65533;&#65533;&#65533;&#65533;&#65533;W&#65533;&#65533; &#65533;&#65533;IfT&#65533;} &#65533;&#65533;&#65533;c &#65533;&#65533;op%&#65533;&#65533;&#65533;+&#65533;&#65533;]&#65533;&#1559;	&#65533;&#65533;Y&#65533;&#65533; Fx&#65533;&#65533;}&#65533;d&#65533;
9&#65533;&#65533;w&#65533;6&#65533;&#65533;hm&#65533;&#65533;&#65533;&#65533;&#65533;\j&#65533;v&#65533;0&#65533;&#65533;&#65533;~8&#65533;&#542;9&#686;&#65533;.&#65533;g^&#65533;&#65533;&#65533;&#65533;&#65533;&#65533;^<:R&#65533;T&#65533;&#65533;&#65533;D&#65533;&#65533;&#948;&#65533;&#65533;W~&#917; &#65533;	&#65533;&#65533;&#65533;X&#65533;&#65533;&#65533;&#65533;s&#65533;n&#65533;&#65533;&#65533;&#65533;Yp&#65533; &#65533;8J&#65533;7 &#65533;&#65533;&#65533;
&#65533; \&#65533;&#65533;&#65533;&#65533;&#65533;.U|&#65533;&#65533;&#65533;	&#65533;&#65533;&#65533;&#65533;&#65533;v@k &#65533;&#65533;p&#65533;N&#65533;&#65533;&#65533;4v&#65533;&#65533;&#65533;&#65533;C&#65533;a	b&#65533;&#65533;K&#65533;`M&#65533;&#1392;&#65533;&#65533;.&#65533;#&#65533;&#832;&#65533;&#65533;&#65533;&#65533;}&#65533;&#65533;&#65533;&#65533;=]&#65533;,^&#65533;f&#65533;M&#65533;&#756;PP]&#65533;Du&#65533;&#65533;x&#65533;Z&#65533;	&#65533;py&#65533;&#65533;&#65533;D&#65533;&#65533;&#65533;&#65533;:&#65533;&#65533;m&#65533;D>&#65533;&#65533;&#65533;&#65533;&#65533;&#65533;&#65533;&#65533;&#65533;&#65533;?&#65533;&#65533;_&#65533;&#65533;&#65533;&#65533;&#65533;&#65533;&#65533;&#65533;&#65533;&#65533;&#65533;&#65533;&#65533;&#2018;3&#65533;&#65533;&#65533;/o&#65533;_&#65533;&#65533;&#65533;&#63903;&#65533;&#65533;&#65533;$m&#65533;&#65533;&#65533;&#65533;&#65533;&#65533;v&#65533;?&#65533;b-&#1972;&#65533;#oz&#65533;&#65533;&#65533;_R&#65533;&#65533;&#65533;&#65533;&#65533;&#65533;&#65533;_&#65533;&#65533;&#65533;yA&#65533;&#65533;&#65533;&#65533;&#65533;&#943;&#65533;&#65533;&#65533;?&#65533; !&#65533; O ,t `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65533;'X&#65533;j&#65533;&#693;&#65533;&#1519;`&#202;K&#65533;&#65533;&#1651;h&#1258;]&#758;&#65533;&#1783;p&#65533;&#669;Kw&#65533;@&#65533;&#65533;&#65533;&#65533;&#759;&#65533;&#2047;&#65533;L&#65533;&#65533;&#1901;V+^&#65533;)&#65533;%&#65533;#K&#65533;L&#65533;&#65533;&#65533;&#664;3k&#1980;&#65533;E&#540;C&#65533;&#65533;F&#65533;&#65533;S&#65533;^&#65533;T&#65533;&#65533;fM&#65533;&#65533;&#65533;&#65533;&#65533;&#65533;&#65533;&#65533;&#65533;&#65533;N&#65533;&#65533;l$G&#65533;&#65533;P`&#65533;?&#65533;K&#65533;N&#65533;&#65533;&#65533;&#45071;&#282;|&#65533;r&#65533;&#65533;&#65533;&#65533;q&#65533;&#65533;y&#343;q~&#65533; v&#65533;&#65533;&#65533;&#65533;&#65533;q&#65533;F}!&#65533;&#65533;&#65533;&#305; <6&#65533;'&#65533;&#65533;7q&#65533;&#65533;2&#65533;&#65533;`4&#65533;&#65533;
5 q&#65533;N&#65533;%`&#65533;x&#65533;&#65533;/&#65533;&#1026;
&&#65533;&#544;&#65533;&#65533;@&#65533;&#65533;&#65533;&#65533;@&#65533;&#65533;&#65533;bI	&#65533;8&#140;&#65533;h&#65533;&#44035;v3&#65533;pas&#65533;&#65533;/i&#65533;F&#65533;(&#65533;&#65533;'&#65533;&#65533; V9&#65533;#L9@&#65533;{x&#65533;&#65533;F&#65533;&#65533;y5[2.9c&#65533;$:&#65533;&#65533;L&#65533;&#65533;&#65533;zX&#65533;&#65533;t6&#65533;&#157;f&#65533;9b&#65533;&#65533;@&#65533;&#65533;vZ	&#65533;X&#65533;/j&#357;&#65533;d&#65533;pf&#65533;&#65533;&#65533;)&#65533;N&#57884;|9&#65533;&#65533;&#65533;2&#1475;&#65533;&#65533;&#65533;&#65533;&#65533;&#65533;\&#65533;&#65533;g&#65533;(h%)&#65533;j&#65533;&#6489;2&#65533;&#65533;&#65533;&#65533;&#65533;&#65533;&#65533;&#65533;n&#65533;d&#65533;&#65533;&#65533;&#65533;U&#65533;{R&#65533;&#65533;	&#65533;&#65533;y&#1190;&#65533;&#65533;&#1901;&#65533;6+&#65533;&#65533;.&#65533;U&#65533;&#65533;K"&#65533;%&#65533;&#65533;&#65533;&#65533;j&#65533;&#65533;:+n|+&#65533;&#65533;g&#65533;&#65533;*,&#65533;&#65533;&#65533;&#65533;Z&#65533;&#65533;&#65533;&#1912;&#65533;&#65533;&#65533;&#65533;&#39099;&#65533;*&#65533;[&#65533;&#65533;^&#65533;'&#65533;kpm&#1314;&#65533;&#65533;&#65533;&#65533;&#65533;&#65533;&#65533;&#65533;Sr&#65533;B&#65533;&#65533;'&#65533;g<&#1725;&#65533;.Lc&#65533;&#65533;1&#65533;t&#65533;&#65533;&#65533;&#65533;&#65533;&#661;&#65533; i&#65533;&#65533;yV&#65533;3X&#65533;&#65533;&#65533;&#65533;&#65533;&#65533;)_&#65533;3&#65533;@[&#65533;&#65533;&#65533;&#65533;&#65533;X&#65533;&#65533;&#65533;&#65533;&#65533;?k&#65533;&#65533; A&#443;t&#65533;AWU&#65533;&#65533;*3&#65533;h&#1400;&#65533;&#65533;T?&#65533;&#65533;&#65533;	&#65533;v&#65533;V&#65533;=&#65533;&#65533;Yk&#65533;&#65533;&#65533;33x6&#65533;
u&#65533;t&#65533;r&#941;&#65533;&#65533;O&#65533;&#65533;&#65533;&#65533;&#65533;n&#65533;A&#65533;8&#65533;&#65533;1F &#65533;,&#65533;&#65533;z7&#65533;&#65533;&#65533;B&#65533;`n&#1742;
N&#65533;:r&#65533;&#65533;	dN7&#65533;&#65533;&#310;&#65533;h1&#65533;&#65533;Q2]&#65533; &o*&#19167;&#65533;.&#65533;ND&#65533;Y&#65533;&#488;&#65533;&#65533;y&#65533;&#65533;J&#65533;&#65533;&#65533;&#65533;.|&#65533;&#65533;&#65533;Z&#65533;q&#65533;<~PLh&#65533;S/&#65533;w&#65533;O&#65533;f&#65533;&#65533;:D&#65533;&#65533;j@J;>&#65533;&#65533;9&#65533; 8&#65533;&#65533;&#14267;&#65533;S&#65533;
&#65533;
&#931;~&#65533;&#65533;&#65533;&#979;&#65533;&#65533;e&#65533;&#65533;j&#65533;~&#65533;&#65533;)&#65533;&#65533;&#65533;&#65533;2&#65533;&#65533;&xZ&#65533;&#65533;b#&#65533;&#65533;&#65533;gY&#65533;&#65533;8w1&#65533;&#65533;&#65533;&#65533;&#65533;?&#65533;&#65533;&#65533;&#65533;p&#65533;&#65533;Z'5b&#65533;&#65533;-&#65533;&#65533;&#65533;Vu&&#65533;&#65533;&#65533;Z0T&#65533;w&#65533;\	K &#65533;_&#65533;&#65533;&#65533;&#65533;`&#65533;@&#65533;&#65533;&#65533;&#65533;&#65533;&#65533;=x&#65533;(&#65533;5&#65533;&#65533;&#65533;&#65533; &#65533;&#65533;,r&#65533;&#65533;&#65533;pn<&#65533;!
&#65533;&#65533;	L&#65533;B&#65533;;&#65533;[&#65533;&#65533;;&#608;g&#65533;OV&#65533;36&#65533;&#65533;>4aD&#65533;&#20314;&#65533;p&#65533;&#65533;Y&#65533;5&#65533; %1&#65533;;# &#312;&#65533;&#65533;t&#65533;8(`&#65533;&#65533;E!Xd&#65533;&#65533;=fl&#65533;q&#65533;*6HA&#65533;H&#65533; &#65533;&#65533;&#65533;&#65533;&#608;&#65533;
p&#65533;&#65533;&#65533;XIKf,&#65533;#&#65533;,&#65533;&#65533;,O~r&#65533;&#65533;&#387;&#65533;R&#65533;1!HQ&#65533;LP&#65533;UR&#65533;&#65533;&#65533;&#65533;c	&#65533;&#1536;&#65533;h&#65533;&#65533;&#65533;4pH&#65533;&#65533;&#65533;+!&#65533;&#65533;&#65533;&#65533;;&#65533;T&#65533;&#65533;I&#65533;r&#65533;s,!
 &#65533;gZ&#65533;&#65533;&#65533;$$v&#65533;!1&#65533;B&#1804;d8&#65533;&#65533;&#65533;dV&#65533;&#65533;&#65533;&#65533;&#65533;vB&#65533;&#65533;D&#65533;> 1j&#65533;&#65533;&#65533;\&#65533;~x&#65533;)&#65533;&#1247;&#65533;:+&#65533;LvZ&#65533;L(.=&#65533;K9&#65533;K&#65533;<E1&#65533;&#65533;&#65533;&#1063;&#65533;l&#65533;G&#65533;&#65533;G0&#65533;r&#65533;6&#65533;g65&#65533;
&#65533;M&#65533;&#65533;&#65533;&#65533;R&#65533;%&#65533;&#65533;&#65533;A&#65533;&#65533;&#762;V80&#65533;&#65533;&#65533;&#65533;@&#65533;&#65533;h&#65533;@&#65533;E=&#65533;K%&#65533;&#1282;&#65533;&#65533;&#65533;&#65533;&#65533;f & &#65533;u ,`$Xm21D&#65533;&#65533;a= >&#65533;
p&#1309;&#65533;z&#65533;&#65533;(&#65533;&#65533;F&qj^1&#65533;&#65533;&#65533;&#65533;&#65533;&#65533;&#65533;&#65533;&#65533;l&#65533;gw&#65533;(?&#65533;8&#65533;$fv&#65533;&#65533;&#65533;&#65533;&#65533;&#65533;&#65533;&#65533;&#65533;&#65533;:&#65533;@&#65533;&#1003612;&#1006605;m9&#65533;_&#65533;&#917;'&#65533;
O	&#65533;([&#65533;l&#502;&#65533;rY&#65533;&#65533;:&#65533;&#65533;81&#65533;&#65533;:)`&#65533;&#65533;&#65533;$&#65533;&#65533;2&#65533;q&#65533;&#65533;&#65533;)&#1159; &#65533;nv&#65533;&#65533;\&#65533;^4"&#65533;WwmZ%&#65533;KX&#65533;%G&#65533;&#1882;T5&#65533;&#65533;xi;(&#65533;U>&#65533;S_&#65533;&#65533;j&#65533;&#65533;Z&,$8Y@8&#934;MLE&#65533;tQ&#65533;&#903;&#65533;&#65533;&#65533;&#65533;$b	&#65533;&#65533;&#65533;&#65533;&#65533;&#65533;&#65533;&#65533;u&#65533;B&#65533;&mK&#65533;&#65533;1;&#65533;X&#65533;&#65533;&#65533;&#65533;j&#65533;&#65533;&#65533;&#65533;k&#65533;Q&#65533;&#65533;_&#65533;L[a&#65533;&#65533;7 &#65533;X&#65533;&#65533;&#65533;&#1640;&#65533;G&#65533;C)q&#65533;s&#65533;&#65533; d &#65533;&#65533;|]Y&#65533;&#65533;,H&#65533;d&#65533;&#65533;,&#65533;jU5&#65533;AcwD&&#65533;&#65533;&#65533;Q&#65533;&#65533;):&#65533;&#65533;&#65533;&#65533;"B|&#65533;T^9&#65533;5 &#287;&#65533;&#1179;50k&#65533;&#65533;K__, &#65533;&#65533;7&#65533;'&#1753;%)&#65533;&#65533;&#65533;+a&#65533;&#65533;_&#65533;&#65533;<f&#65533;&#65533;xPVtIJ /&#65533;h&#65533;,&#65533;&#65533;&#65533;>3&#1727;{&#65533;&#65533;L0Ww:&#65533;&#65533; 	7&#65533;&#65533;&#65533;&#65533;7&#1264;&#65533;fMk&#65533;&#65533;`&#65533;cv&#65533;&#65533;iE&#65533;2U&#65533;U&#65533;
]&#65533;X&#250;&#65533;&#65533;f&#65533;%-&#65533;Pc&#65533;&#65533;%&#65533;&jb&#65533;&#65533;&#65533;&#65533;&#65533;&#65533;&#65533;*0&#65533;&#65533;&#65533;&#1886;&#65533;B&#65533;&#65533;&#65533;8&#65533;e&#65533;CK&#65533;&#65533;&#65533;xy&#1278;2&#65533;&#65533;'C&#65533;&#65533;&#65533;&#65533;&#809;&#65533;b&#65533;Z&#65533;E&#65533;&#65533;|&#65533;&#65533;&#65533;"&#65533;&#65533;,&#65533;7o&#65533;&#65533;p@y&#65533;[Q&#65533;&#65533;&#65533;&#65533;&#65533;&#65533;&#65533;&#1621;&#65533;&#65533;&#65533;&#65533;&#65533;&#65533;&#65533;in&#65533;&#65533;&#65533;9&#65533;GW&#65533;&#65533;&#65533;&#65533;&#65533;&#65533;!3r&#65533;(D&#65533;3R`[&#65533;&#65533;y&#65533;&#65533;&#65533;&#65533;&#65533;&#65533;&#65533;&#65533;&#1887;4&#65533;[&#65533;&#65533;5&#65533;&#65533;PS&#65533;M-$&#65533;y&#65533;(<&#65533;&#65533;&#65533;e&#65533;Yq&#65533;IO&#65533;&#65533;Q&#1773;&#65533;&#65533;&#65533;&#65533;1m;-I&#65533;&#65533;&#65533;z&#65533;)&#65533;&#65533;],>&#65533;&#65533;&#65533;u &#65533;,Z 1(|&#65533;&#65533;&#65533;&#65533;&#65533;\#)&#65533;&#65533;&#65533;&#65533;~&#65533;&#65533;&#65533;f&#1754;>&#65533;sw&#65533;&#65533;0k&#65533;&#65533;0A&#65533;&#65533;&#1554;&#65533;L&#65533;&#65533;&#196;N&#65533;&#65533;.&#65533;&#65533;U_a&#65533;&#65533;&#65533;7x&#1991;}]p&#1509;&#65533;&#65533;z&#65533;A&#65533;&#1319;&#65533;'&#65533;&#65533;T^&#65533;+Ok&#65533;<&#65533;N&#65533; &#65533;&#65533;$s&#65533;'&#290;&#65533;~&#65533;&#1301;&#65533;y%&#65533;&#65533;&#65533;0&#65533;&#65533;6&#65533;4&#65533;&#65533;e&#65533;&#19046;Z&#65533;`&#65533;&#65533;&#183;&#65533;&#65533;&#65533;v&#65533;&#65533;k&#65533;?&#65533;@&#65533;&#65533;&#65533;&#65533;&#65533;&#65533;z&#65533;&#65533;&#65533;&#65533;4&#65533;&#1164;@&#65533;%&#65533;a&#65533;)`&#65533;X&#65533;c&#65533;&#65533;}&#65533;&#64245;&#65533;&#65533;waO`&#65533;&#65533;=&#1239;j0%S3O&#65533;&#65533;S &#65533;7&#65533;$Mp^&#65533;'&#65533;qn&#65533;}k&#65533;'&#65533;&#65533;-7&#65533;&#65533;wo&#65533;?(0*&#65533;~huP&#65533;wDM dW0ax&#65533;M&#65533;&#65533;on&#65533;B&#65533;&#65533;&#65533;gL&#65533;L@&#65533;r&#65533;Y&#65533;tV	&#65533;zG&#65533;BGV&#1479;g>8EE&#65533;&#65533;;&#65533;=7&#65533;&#65533;&#65533;HwmHs~u2+&#65533;~7dXq&#65533;';&#65533;85&#65533;#ZlU&#65533;&#65533;6&#65533;SZ&#65533;s&#65533;$\&#65533;&#1413;&#1382;r!q&#65533;EVhV&#65533;>30~&#65533;w&#65533;&#65533;&#65533;@&#65533;&#65533;&#65533;&#65533;&#65533;',&#65533;&#65533;!6I&#65533;]&#65533;e&#65533;$x&#65533;wFHf:&#65533;T&#65533;!%&#65533;&#65533;&#65533;'&#65533;R.&#65533;&#1416;V&#65533;&#65533;vM&#65533;&#65533;p&#65533;6t&#1418;&#65533;Q9&#65533;Q*m&#65533;k&#65533;k&#21156;h&#65533;&#65533;m&#168;t&#65533;&#21231;&#65533;p&#65533;\C#c$&#65533;M&#65533;F&#65533;E&#65533;dQ&#65533;Gd&#65533;'&#65533;&#65533;s=&#65533;R&#65533;Ch&#65533;8&#65533;&#65533;{G&#65533;/J&#65533; &#65533;!p&#65533;&#65533;A&#65533;O&#65533;x&#65533;&#65533;6&#65533;3&#65533;aZ&#65533;d>&#65533;(&#61964;&#65533;&#65533;&#65533;h&#65533;&#65533;x&#65533;&#65533;qJ&#65533;"{,&#65533;#8&#65533;j&#65533;C&#65533;&#65533;3&#65533;sF9D&#65533;-J&#65533;&#65533;&#65533;&#65533;[v"o&#65533;x&#65533;&#242;&#65533;&#65533;!@&#65533;&#65533;g&#1574;X10l&#65533;n&#65533;&#65533;&#65533;&#65533;F,&#65533;F.)9l&#65533;&#65533;e&#65533;&#65533;hO&#65533;3)&#65533;9]&#65533;G&#65533;7&#65533;&#65533;q&#65533;!&#65533;+!P&#65533;Ws=&#65533;&#65533;g3&#65533;&#65533;$Z&#65533;U&#65533;6 &#65533;X&#65533;&#65533;&#65533;6ZvF\6&#65533;&#65533;s]8&#65533;&&#65533;+&#65533;&#65533;z,B&#65533;&#65533;LIX&#65533;&#65533;jT	[&#65533;&#65533;$&#65533;#g&#65533;o[	&#65533;\"p"s&#65533;$&#65533;i&#65533;&#65533;Z&#65533;&#65533;&#65533;|&#65533;`1&#65533;&#65533;&#65533;)&#65533;&#528;o9m&#65533;$!&#65533;(8&#65533;&#65533;)Q&#65533;&#65533;&#65533;X]w&#65533;&#65533;t&#65533;&#65533;8.&#65533;k&#65533;&#65533;&#65533;y\&#65533;&#65533;&#65533;&#65533;mi&#65533;&#65533;1(?&#65533;c&#65533;&#65533;&#65533;&#65533;&#30301;&#65533;vi&#1241;&#65533;&#65533;Z&#65533;x/&#65533;"&#65533;&#65533;qP&#65533;&#65533;&Qy7q
&#65533;]3&#65533;&#65533;&#65533;&#65533;&#65533;&#65533;&#65533;y&#65533;&#65533;&#65533;&#65533;&#65533;h9&#65533;h&#65533;X-&#1474;4&#65533;Hm&#65533;&#65533;m&#65533;&#65533;&#65533;&#65533;&#65533;&#65533;8i&#65533;m1&#65533;&#65533;&#65533;&#65533;&#65533;&#65533;-&#65533;a&#65533;&&#65533;&#65533;Iq&#65533;"p	X&#65533;svci &#65533;q(&#65533;e&#65533;&#65533;&#65533;&#65533;?JN/&#65533;_1&#65533;&#65533;&#65533;&#65533;&#65533;?&#65533;&#65533;^&#65533;7<u-&#65533;kq&#65533;:&#65533;&#65533;&#65533;Vt&#65533;&#602;7&#65533;@Q&#65533;&#65533;@0+eU&#65533;	&#65533;&#523;&#65533;A,&#1924; W&#65533;W*&#65533;i&#65533;5&#65533;&#65533;	A&#65533;&#65533;(c%F)&#65533;	Uf&#65533;&#65533;&#65533;+ ]y&#65533;+4&#65533;d&#65533;&#65533;&#65533;Dg&#65533;N&#65533;c2jpg&#65533;th&#65533;&#65533;F&#65533;f&#65533;&&#65533;ZR&#65533;"",H&#65533;hQ&#65533;&#65533;]Bg&#65533;R&#65533;q]TZ&#65533;&#65533;&#65533;k&#65533;y &#65533;&#65533;W&#65533;5&#65533;wH.&#65533;:&#65533;&#65533;z&#65533;&#65533;&#65533;&#65533;&#65533;&#65533;&#65533;&#65533;@q&#65533;0PB&#65533;&#65533;&#65533;6VZ&#65533;u&#65533;5V&#65533;%&#65533;0q&#65533;&#65533;&#65533;)&#65533;&#278;&#65533;:e&#65533;&#65533;la&#65533;F&#65533;&#65533;&#65533;
]CrQ&#65533;&#65533;r3&#65533;5BZ_&#65533;JxM&#1129;&#65533;&#65533;&#65533;&#65533;&&#65533;&#65533;:&#65533;&#65533;Ca&#65533;co&#65533;&#65533;&#65533;&#65533;&#65533;6&#65533;&#65533;%&#65533;i&#65533;&#65533;&#65533;[M&#65533;&#65533;&#65533;&#65533;&#65533;\c&#65533;&#1693;J&#65533;<&#65533;U&#65533;x&#65533;A8&#65533;ZX&#65533;L!&#65533;yf&#65533;&#65533;w+e\\ w~&#65533;&#65533;1&#65533;&#65533;&#65533;o&#65533;&#65533;&#37747;Fv}e+zZt&#65533;uJ&#410;l&#65533;&#65533;&#65533;&#65533;&#600;o&#65533;0xr&#65533;&#65533;&#65533;x&#65533;y	$'iLv^&#65533;$&#65533;&#65533; &#65533;&#65533;s&#43652;&#65533;&#65533;&#65533;w(&#65533;&#65533;}&#65533;
&#65533;_Q&#65533;&#65533;&#65533;&#65533;&#65533;nd&#65533;&#65533;&#65533;	S&#65533;s&#65533;*&#65533;&#65533;&#65533;F&#65533;&#65533;&#65533;&#65533;&#65533;:+&#65533;p&#65533;;0&#65533;&#65533;8&#65533;e&#65533;&&#65533;&#65533;&#65533;&#65533;T&#65533;&#65533;&#65533;LT&#65533;&#65533;	&#65533;&3v&#65533;,&#65533;&#65533;$C&#65533;&#65533;&#65533;&#65533;f>&#65533;&#65533;{&#65533;*C&#65533;$r:k&#65533;V&#65533;Y &#65533;6*j &#65533;&#65533;&#65533;&#65533; 4&#65533;.&#65533;&#65533;|=&#65533;&#65533;&#65533;V78 &#65533;&#65533;&#65533;Ba;8Wz&#65533;&#65533;&#65533; &#65533;&#65533;&#65533; &#65533;g1Ko<&#1589;x;b&#65533;&#262;&#65533;&#65533;	k&#65533;&#65533;7&#65533;&#65533;8_&#65533;&#65533;&#65533;&#65533;&#65533;
8o&#65533;g5&#65533;m&#65533;7&#65533;y{&#65533;&#65533;&#65533;o[#&#65533;&#65533;*1&#65533;&#65533;a&#65533;
&#29369;&#65533;jf&#2002;&#65533;&#65533;f*v;&#65533;&#65533;K&#65533;S&#65533;[&#65533;C&#65533;&#65533;J&#65533;?J3&#65533;G]&#65533;!k&#65533;&#65533;@&#1266;0u&#65533;&#65533;&#65533;&#65533;&#65533;&#65533;goA&#65533;&#65533;&#65533;`N&#65533;L&#65533;&#65533;?[A&#65533;&#65533;&#65533;&#65533;&#65533;A)&#65533;]]itY&#65533;&#65533;&#65533;&#65533;YU{&#65533;&#65533;&#65533;&#65533;&#65533;zW g&#65533;&#1810;CT)j9o&#65533;&#65533;&#65533;&#65533;&#65533;&#65533;Z"&#65533;&#65533;R&#65533;&#65533;&#65533;v&#65533;&#65533;&#65533;&#65533;&#1453;K&#65533;p9&#65533;'&#65533;&#65533;!&#65533;&#65533;b&#65533;i+6P&#65533;g&#759;&#65533;&#65533;&#65533;y.&#1218;:\ke
&#65533;m1&#65533;&#65533;'p`&#65533;&#65533;
&#65533;R&#65533;&#65533;,&#65533;&#65533;&#65533;`&#65533;lo&#65533;&#65533;&#65533;	&#65533;x&#65533;&#65533;w^&#65533;&#65533;&#65533;&#65533;!/&#1618;Z&#65533;2I&#65533;&#65533;&#65533;&#65533;&#65533;&#65533;
&#65533;&#65533;H&#65533;&#65533;{>&#65533;[&#65533;(&#65533; ,7&#65533;v&#65533;p&#65533;&#285;&#65533;&#65533;^&#65533;b&#65533;&#65533;5x"Ny&#65533;\&#65533;&#65533;>iut&#65533;&#65533;B	l@	X&#65533;&#65533;&#65533;"&#65533;(&#65533;&#65533;&#65533;&#65533;&#65533;	&#65533;&#65533;&#65533;&#65533;&#65533;&#65533;&#65533;&#65533;&#65533;Lw&#65533;&&#65533;&#65533;&#65533;U&#65533;- &#65533;a}&#65533;iz&#65533;Z&#65533;&#65533;&#65533;o)0(&#65533;l&#65533;\)&#65533;$c &#65533;N&#65533;)&#65533;cB&#583;&#65533;&#65533;&#65533;&#65533;&#65533;&#65533;mrr&#65533;&#617;&#65533;m&#65533;$,&#65533;&#65533;"&#65533;N&#65533;&#65533;&#65533;&#65533;7r&#65533;&#65533;&#65533;&#65533;]&#65533;&#65533;@&#65533;&#65533;hj&#65533;&#65533;L&#65533;&#65533;&#65533;&#65533;&#65533;&#65533;&#65533;@p&#65533;&#65533;&#65533;%_&#65533;&#65533;&#65533;&#65533;&#65533;p	&#65533;k&#806;J&#566;E+&#65533;&#65533;&#65533;&#65533;&#65533;Ke&#65533;&#65533;w&#65533;M&#65533;a&#65533;r&#65533;&#65533;&#65533;&#65533;O'9Q'&#65533;&#65533;&#65533;+&&#65533;|&#65533;	&#65533;>&#65533;r&#65533;&#65533;V&#65533;&#65533;&#65533;&#65533;&#65533;&#65533;PR&#65533;&#65533;j&#65533;&#65533;a&#65533;&#65533;U&#65533;&#65533;&#65533;&#65533;n\EM&#65533;&#65533;&#336;|&#65533;~&#65533;&#65533;n#&#65533;&#65533;2&#65533;	@"&#65533;&#65533;&#65533;i&#65533;Y&#704;&#65533;:&#65533;&#1279;&#65533;&#65533;&#65533;HHP&#65533;D&#65533;4&#65533;&#65533;<&#65533;+<&#65533;&#65533;B;&#65533;&#65533;\&#65533;&#65533;-x3k&#65533;&#65533;	4M&#65533;p&#65533;;&#65533;&#65533;8]N&#65533;&#65533;^&#65533;&#65533;5&#65533;#e&#65533;&#65533;Q&#65533;&#65533;&#65533;&#65533;&#65533;&#65533;&#1905;&#65533;&#65533;0&#65533;&#65533;<&#65533;Q&#65533;Dp&#65533;&#65533;&#65533;nA~&#65533;&#65533;0l&#170;&#65533;&#65533;E&#65533;&#65533;&#65533;g&#65533;&#65533;)&#65533;&#65533;+}8&#65533;h&[1&#65533;&#65533;&#65533;&&#65533;;&#65533;&#237;&#65533;&#65533;&#65533;&#65533;+&#65533;r;&#1165;d&#65533;D&#65533;&#1590;&#65533;&#65533;P&#65533;jq&#65533;{O&#65533;&#65533;&#65533;&#65533;DMr&#65533;&#65533;@&#65533;&#65533;&#65533; &#65533;&#65533;&#65533;&#65533;&#65533;&#65533;&#65533;&#52596;&#65533;&#65533;&#65533;&#65533;&#65533;abJ&#65533;r&#65533;B&#65533;4k&#65533;K&#1745;0&#65533;&#65533;&#65533;&#65533;0&#1917;&#65533;&#65533;X!|{&#1197;D&#1854;U&#65533;&#65533;&#65533;&#65533;,&#65533;D6r	&#65533;-&#65533;&#65533;&#65533;e	&#65533;[&#65533;&#65533;\H&#65533;`%ks&#65533;M]&#65533;&#65533;4o@&#65533;[ &#65533;&#65533;&#768;
&#65533;@&#65533;&#65533;<\&#65533;&#65533;&#65533;&#65533;S&#65533;&#65533;S&#65533;Y&#65533;&#417;U~jhR&#65533;&#65533;,L&#65533;&#65533;&#65533;&#65533;"&#65533;Y&#65533;&#1786;K&#65533;&#65533;	&#65533;&#65533;&#65533;&#65533;&#65533;&#65533;&#65533;1|&#65533;$&#65533;	0&#65533;l&#65533;o&#65533;&#65533;e&#65533;Om~&#65533;-&#65533;s&#65533;(&#65533;&#9165;&#65533;,n&#65533;&#65533;h&#65533;&#65533;X&#65533;&#65533;o&#65533;,&#65533;&#65533;&#65533;&#65533;Y&#65533;!&#65533;&#533;&#65533;E>zc&#65533;&#65533;&#65533;=&#877;&#65533;	&#65533;{s"&#65533;&#65533;&#65533; &#65533;&#65533;V&#65533;cL#&#65533;-~'5&#65533;&#65533; &#878;&#65533;-t&#65533;i~&#65533;X&#65533;V*|&#65533;&#65533;f&#65533;&#65533;n^p&#65533;&#65533;&#65533;=&#883;V&#65533;&#65533;&#65533;&#65533;.&#65533;I&#65533;&#65533;&#1964;&#65533;|!&#65533;0&#65533;&#65533;b&#65533;1p&#65533;Z&#65533;&#65533;&#65533;&#65533;&#65533;O0&#65533;&#65533;w &#65533;Y&#65533;%_M&#65533;}q
&#65533; &#65533;&#65533;&#65533;X&#65533;&#65533;&#65533;&#65533;&#65533;&#65533;n&#65533;~a&#65533;&#48878;&#42266;&#65533;4l`&#65533;&#1517;&#65533;&#65533;}&#65533;&#65533;&#622;&#65533; &#65533;'&#65533;&#65533;2&#65533;&#1989;&#65533;&#65533;{&#65533;&#65533;\&#65533;&#65533;&#65533;&#65533;p&#65533;P &#65533;&#65533;kz	f`&#65533;&#1822;&#734;&#65533;&#65533;&#65533;p&#65533;K&#65533;N&#65533;uaX&#65533;&#65533;&#65533;N&#65533;&#65533;&#65533;&#65533;^|BZ6&#65533;d&#65533;&#65533;n&#65533;&#65533;&#65533;}&#65533;&#65533;H&#65533;&#65533;a &#65533;&#65533;&#65533;&#65533;&#65533;&#63844;&#65533;GL&#65533;&#65533;&#65533;&#65533;&#65533;d1&#65533;~&#65533;o&#65533;:|&#65533;&#65533;&#65533;&#65533;O&#1983;&#65533;o>&#65533;&#65533;<&#65533;N&#65533;&#65533;~&#65533;&#65533;&#65533;&#65533;)-&#65533;&#65533;&#65533;?&#65533;&#65533;&#65533;{&#65533;k &#65533;Y&#65533;&#65533;&#65533;&#65533;&#65533;&#65533;&#65533;&#65533;&#65533;h&#65533;&#65533;J&#65533;&#65533;|*&#65533;v&#65533;N&#65533;&#65533;&#65533;&#65533;[qO0&#65533;s&#65533;N]*!&#65533;8[a&#65533;H&#65533;&#65533;~&#65533;&#65533;O&#65533;&#65533;-&#65533;O&#65533;{!&#65533;+&#65533;&#65533;|17`1R8&#65533;m&#65533;a1
[a&#65533;A&#65533;&#65533;&#65533;&#65533;\|&#65533;&#65533;-&#948;?&#65533;&#65533;H&#65533;T>&#65533;To&#65533;sQ&#65533;y&#65533;k?&#65533;e&#65533;{&#65533;&#65533;&#65533;T&#65533;&#65533;&#65533;&#65533;&#65533;&#65533;&#65533;&#65533;rJ&#65533; &#65533;?J0&#65533;K&#65533;O.&#65533;&#65533;z?dP&#65533;d&#65533;&#65533;,&#65533;`&#65533;]&#65533;&#65533;&#65533;1&#65533;{&#65533;%&#65533;\&#65533;&#65533;&#65533;&#65533;&#65533;&#65533;&#65533;&#65533;&#65533;&#65533;&#65533;m&#65533;&#65533;&#1486;&#54303;&#65533;&#65533;&#65533;&#65533;?&#65533;&#65533;%&#65533;&#65533;/&#65533;&#65533;&#65533;&#1444;&#65533;&#65533;&#65533;&#1679;&#65533;&#65533;&#65533;&#65533;&#65533;3&#65533;&#65533;&#65533;BT&#65533;&#65533;P&#65533;O&#65533;@&#65533;6l&#65533;&#65533;&#65533;&#65533;_&#65533;&#65533;s]&#65533;&#65533;&#65533;&#65533;&#65533;gG	&#1185;&#65533;&#65533;&#65533;N&#65533;G&#65533;
&#65533;&#65533;&#65533;&#65533;g&#65533;$&#65533;&#65533;&#65533;&#65533;x&#65533;&#65533;&#65533;&#65533;&#65533;&#65533;&#65533;&#65533;&#65533;&#65533;&#65533;&#65533;&#65533;&#65533;&#65533;&#65533;&#65533;&#65533;&#65533;&#65533;&#65533;-&#65533;&#65533;&#65533;&#65533;&#65533;&#65533;&#65533;&#65533;A&#65533;&#65533;&#65533;&#65533;&#65533;&#65533;&#65533;&#65533;&#65533;&#65533;&#65533;&#65533;o&#65533;&#65533;&#65533;&#65533;&#65533;w|&#65533;&#65533;&#65533;&#65533;&#65533;&#65533;o&#65533;&#65533;&#65533;&#65533;O&#65533;&#65533;&#65533;&#65533;&#65533;8&#65533;&#65533;&#65533;&#65533;&#65533;&#65533;?tK&#65533;&#65533;K&#65533;&#65533;- !&#65533; O ,&#65533; h &#65533;&#65533;  &#65533; &#65533;H&#65533;&#65533;&#65533;&#65533;*\&#560;&#65533;B&#Jd&#11298;&#331;3j&#65533;&#561;&#65533;&#463; C&#65533;I&#65533;&#65533;&#65533;&#65533;(S&#65533;\&#626;&#65533;&#727;0c&#668;I&#65533;&#65533;&#859;8s&#65533;&#65533;&#627;&#65533;&#991;@&#65533;
J&#65533;&#65533;&#1123;H&#65533;*]&#692;&#65533;&#1255;P&#65533;J&#65533;J&#65533;&#65533;&#1387;X&#65533;j&#65533;&#693;&#65533;&#1519;`&#202;e)p&#65533;&#1651;M&#65533;]&#758;&#65533;&#1783;p&#65533;&#669;&#65533;&#65533;]&#65533;x&#65533;&#65533;&#65533;&#759;&#65533;I%c&#65533;L&#65533;&#65533;&#65533;&#65533;E&#824;&#65533;&#65533;&#65533;&#65533;L&#65533;&#65533;&#65533;&#65533;-s&#1824;&#65533;Y&#65533;EB&#65533;&#65533;&#65533;&#65533;h&#616;S&#65533;N*&#329;bc&#65533;&#65533;&#1259;&#65533;|`&#1024;&#65533;&#65533;&#65533;&#65533;&#65533;&#65533;&#65533;&#65533;&#65533;k&#1522;g&#65533;V1&#65533;jM4&#65533;&#65533;&#65533;&#65533;&#65533;&#65533;&#1587;&#65533;n&#65533;&#65533;&#65533;&#65533;.&#65533;&#65533;&#65533;6&#65533;&#65533;Zk8&#65533;&#65533;&#65533;&#65533;&#65533;&#65533;&#65533;&#65533;&#65533;&#65533;&#65533;w&#65533;&#65533;-l(D&#65533;&#65533;&#65533;)&#65533;&#65533;|&#65533;Xq&#65533;}~&#65533;1&#65533;u&#65533;&#65533;T@ r&#65533;&#65533;&#65533;v&#65533;TB&#65533;gB"(&#65533;`~&#65533;&#65533;&#65533;^D&#65533;&#65533;&#65533;
P&#65533;<&#65533;&#65533;&#65533;e8&#65533;c[&#65533;&#65533;&#65533;&#65533;k>&#65533;`&#65533;}a &#65533;r(&#65533;8&#65533;A&#65533;w&#65533;(&#65533;Tj&#65533;&#65533;?&H&#150;\^P$&#65533;&#65533;&#65533;&#65533;"q&#296; o	&#65533; %ZU&#65533;&#65533;&#65533;&#65533;$&#65533;&&#65533;0&#65533;#2&#65533;"-Tg#V`fD &#65533;&#65533;p&&#65533;&#65533;&#65533;hiY&#29200;&#65533;&#65533;&#65533;&#288;&V&#65533;&#65533;i&#65533;&#65533;&#65533;&#65533;&#65533;&#65533;&#65533;Y>Z&#65533;&#65533;&#65533;&#65533;:&#1761;~Zo&#65533;&#65533;&#65533;h@&#65533;,$q&#301;&#65533;&#65533;+PX&#65533;&#65533;]&#65533;&#65533;&#65533;&#65533;&#65533; j&#65533;&#65533;&#65533;&#65533;&#65533;&#1570;&#65533;Fk&#65533;&#65533;&#65533;&#65533;&#65533;&#65533;&#65533;&#65533;zklO*&#65533;xa{&#65533;&#65533;&#65533;&#65533;&#65533;[&#65533;&#65533;YK&#65533;&#65533;&#65533;J&#65533;-&#65533;&#65533;&#65533;&#65533;&#65533;&#65533;91&#1636;&#65533;&#65533;&#65533;i&#65533;&#65533;&#65533;,0q&#65533;)d&#41555;&|S6&#65533;j!&#65533;&#65533;&#65533;/&#65533;W,&#65533;&#65533;&#65533;&#65533;&#65533;	w,[s&#65533;R,S&#590;&#65533;&#39703;~f&#65533;&#65533;,&#65533;T&#65533;}kK&#65533;3&#65533;*&#65533;L+&#65533;L&#65533;&#65533;H&#65533;,&#65533;-&#65533;^&#65533;9jgB&#65533;&#65533;q&#65533;&#65533;&#65533;&#65533;&#65533;&#65533;i&#65533;&#65533;m&#65533;&#65533;n9&#65533;&#65533;&#65533;&#65533;&#65533;q&#65533;J/=&#1066;FQ n&#283;Rw&#65533;&#65533;X&#65533;&#65533;6HZ&#65533;P&#65533;P&#65533;&#65533;_/&#65533; A&#65533;9&#65533;&#65533;g&#65533;&#65533; &#65533;&#65533;}&#65533;&#1736;'^D&#557;'n &#65533;&#1741;&#65533;&#65533;3'l&#65533;&#65533;-9`&#65533;&#65533;.&#65533;&#65533;&#65533;3t+&#65533;&#65533;8 gR&#65533;&#65533;&#1493;&#1228;9K&#65533;&#65533;)&#65533;&#65533;&#65533;-&#65533;&#65533;f&#65533;&#49040;&#1757;q&#65533;&#65533;9&#65533;&#65533;&#65533;&#65533;&#65533;&#65533;&#65533;`&#65533;&#65533;&#1071;L&#65533;&#65533;	 &#65533;&#65533;&#65533;k&#65533;&#65533;&#65533;&#65533;&#65533;<Q&#65533;N&#65533;&#65533;&#1111;/&#65533;&#65533;!<0;&#296;&#65533;&#65533;&#65533;&#65533;	&#65533;m&#65533;&#65533;&#65533;&#65533;&#65533;&#65533;&#65533;&#65533;T&#65533;&#65533;?&#65533;/&#65533;&#65533;|&#65533;&#65533;=&#65533;nzc&#65533;l&#65533;&#65533;&#65533; FM&#65533;&#65533;&#65533;&#65533;&#65533;&#65533;Y&#65533;&#65533;&#65533;&#65533;&#65533;x2&#65533;Y&#65533;&#65533;&#65533;&#1943;&#65533;&#65533;,&#65533;t@v&#65533;&#65533;&#65533;&#1091;&#65533;bPe[&#65533;&#1559;?&#65533;&#65533;&#65533;a8B&#65533;c
&#65533;M&#65533;&#65533;&#65533;&#65533;:&#65533;&#65533;&#65533;&#65533;C&#65533;&#65533;&#65533;&#65533;&#65533;&#65533;&#65533;&#65533;&#65533;&#65533;jD&#65533;&#65533;V.&#802;	21 &#65533;&#65533;k[&#65533;ak&#65533;&#65533;&#529;'yE&#65533;WM&#65533;?yn&#65533;pl&#65533;|&#65533;B:&#65533;q&#65533;T&#65533;&#65533;&#65533;&#65533;p\"&#65533;~&#65533;A&#65533;&#65533;*&#65533;&#65533;&#65533; &#65533;jT&#65533;0&#65533;t&#65533;@&#65533;BF}m&#65533; &#65533;&#65533;H"7&#65533;H&#65533;&#65533;&#65533;&#65533;|\&#65533;&#65533;&#65533;3&#65533;&#65533;&#65533;.&#65533;&#65533; &#65533;.J&#37424;L&#65533;G&#244;&#65533;Q\ *[&#65533;Fna&#65533;{e,&#65533;&#65533;&#65533;&#65533;&#65533;&#65533; &#65533;&#65533;L'&#65533;?o&#65533;&#65533;&#65533;&#65533;&#144;QI&#65533;&#65533;&#65533;&G&#65533;b&#65533;&#1165;1&#65533;&#65533;&#65533;j&#65533;K&#65533;&#65533;g&#65533;&1&#1529;&#65533;&#65533;&#65533;1&#65533;&#65533;d&#65533;&#65533;&#65533;F&#65533;<&#65533;&#65533;(a&#65533;v&#65533;&#65533;&#65533;~v&#65533;&#65533;&#65533;a8c4r&#65533;~;&#65533;T&&#65533;ia&#65533;&#65533;[&#65533;&#65533;&#65533;9&#65533;tgu&#65533;&#65533;&#65533;7&#65533;V&#65533;&#856;odC	&#1106;&#65533;d&#65533;$&#65533;&#65533;h0&#65533;&#65533;i&#65533;Z&#65533;&#874;R&#65533;&#65533;&#1316;8U&#65533;D&#65533;&#65533; _&#65533; 6 @&#65533;4&#65533;&#1233;&#65533;&#1254;9M*Uv&#2953;&#65533;w&#65533;{&#65533; S2&#65533;&#65533;*&#65533;&#65533;B&#65533;%f&#65533;&#65533;6a&#65533;&#65533;Z&#65533;&#65533;$&#65533;rL7&#65533;S&#65533;L&#65533;&#65533;X'dZ&#65533;&#65533;@&#65533;&#65533;&&#65533;&#65533;T&#65533;&#65533;O&#65533;&#65533;Z&#65533;&#65533;&#65533;R &#65533;&#65533;&#65533; G-5&#65533;9&#896; Hlbj&#65533;&#65533;&#65533;&#65533;v\&#65533;
7&#65533;&#1725;&#65533;@\&#65533;&#65533;
~6F6J&#65533;%	+Q&#65533;&#65533;
j&#65533;&#65533;ef&#13733;&#65533;Y*&#65533;!-I88&#65533;&#65533;&#65533;V'&#65533;&#65533;&#65533;/+&#1646;&#65533;G<ck&#65533;]&#65533;#&#1783;&#65533;S&#65533;&#65533;&#65533;M6&#65533;9tA&#65533;Op&#65533;&#65533;&#65533;&#65533;&#65533;[%djrO&#65533;&#1012;n&#65533;^	Bz&#65533;&#65533;&#65533;&#65533;&#65533;&#65533;HPN&#65533;Z&#65533;&#65533;$&#65533;&#65533;&#65533;NDC&#65533;&#65533;&#65533;&#1195;^&#65533;d&#65533;d&#65533;&#65533;&#65533;_J&#1429;&#65533;&#65533;a&#65533;&#680;Q[f4&#65533;F&#65533;&#65533;&#65533;&#65533;&#65533;Z&#65533;&#65533;wq&#65533;&#65533; a&#65533;]&#65533;|:&#1812;s*&#65533;&#65533;&#65533;W&#65533;mYU&#65533;^&#65533;"6cyK&#65533;(+S&#65533;]'&#65533;&#65533;&#1465;&#65533;&#65533;&#65533;&#65533;<J&#65533;p&#65533;&#415;&#65533;qK5&#65533;&#4465;r&#65533;&#65533;G&#65533;ALN&#65533;&#65533;lq	&#65533;+&#65533;c&#65533;ZXC&#65533;v&#65533;&#65533;5&A2&#65533;&#65533;&#65533;&#831;&#65533;(I&#65533;%$&#65533;&#65533;&#65533;&#65533;&#65533;&#65533;&#65533;&#65533;Qa&#65533;&#65533;&#65533;&#65533;&#65533;&#65533;x&#65533;&#65533;&#65533;&#65533;&#1544;5&#65533;4&#65533;&#65533;$&#65533;\6&#65533;&#65533;&#65533;&#65533;&#65533;&#65533;&#65533;L&#65533;&#65533;&#65533;7&#65533;&#65533;&#65533;k&#65533;a&#65533;f6&#65533;Uz&#65533;\JP[&#65533;&#65533;4 &#65533;4&#65533;&#48939;&#65533;	&#65533;&#65533;&#65533;/&#65533;&#65533;=)&#65533;&#65533;R~w*&#65533;fC&#65533;k&#65533;&#65533;&#65533;q&#65533;&#65533;;MIv&#1096;_&#65533;&#65533;Chc&#65533;&#65533;.&#1506;&#65533;&#65533;z&#65533;&#65533;&#65533;&#65533;&#65533;&#65533;&#65533;&#65533;\&#65533;2a&#65533;&#65533;&#65533;D&#65533;4&#65533;&#65533;&#65533;"&#65533;&#65533;&#65533;~~m&#65533; G&#65533;3NK&#65533;%&#65533;&#65533;&#65533;g&#65533;W&#65533;I/9&#65533;&#65533;(w&#65533;&#65533;&#65533;&#65533;H&#65533;&#65533;*S&#699;&#65533;1&#65533;&#65533;w`&#65533;	Mb&#65533;&#65533;&#65533;8!&#65533;}s*&#65533;/D5&#65533;^&#65533;&#65533;&#65533;&#65533;Sw, &#842;&#65533;&#1768;=&#65533;&#65533;@O&#65533;&#65533;&#65533;&#65533;&#65533;4&#65533;4i&#65533;&#65533;Sk&#65533;Gdr&#65533;u&#65533;&#65533;&#65533;&#65533;j&#65533;&#65533; 2hi&#65533;@n&#65533;&#65533;&#65533;&#65533;&#65533;)*O&#65533;l&#65533;O&#65533;&#65533;&#65533;K&#65533;&#65533;Et&#65533;&#65533;=&#65533;&#65533;&#65533;.C&#65533;@
&#65533;`&#65533;&#65533;E:&#65533;&#65533;&#65533;&#65533;&#65533;0]&#65533;&#65533;&#65533;n&#65533;&#65533;&#65533;P&#65533;&#65533;&#65533;=&#65533;&#65533;&#65533;^/&#65533;&#65533;&#1741;Jm&#65533;&#65533;&#65533;&#65533;D&#65533;a:0&#65533;v&#65533;X&#65533;y;&#65533;=+w&#65533;&#65533;f&#65533;&#55125;&#1261;&#65533;&#65533;&#65533;]&#65533;C>&#65533;d&#65533;PnO&#65533;&#65533;&#65533;&#65533;H&#65533;&#65533;&#65533;l&#65533;&#1438;&#65533;l&#65533;w&#65533;c&#65533;&#65533;b&#65533;!&#65533;&#65533;;'&#65533;&#65533;&#65533;s&#65533;&#65533;&#65533;&#65533;w\#&#65533;&#65533;&#65533;ar'&#65533;&#65533;&#65533;&#65533;NW&#65533;K&#65533;&#65533;g&#65533;v)&#65533;w&#65533;&#65533;&#65533;&#65533;v&#65533;TA&#65533;}&#65533;&#65533;b&#65533;&#65533;&#65533;7&#65533;7&#65533;.P&#65533;!&#65533;&#65533;gy'5S&#65533;&#65533;&#65533;&#65533;&#65533;$&#65533;&#65533;l8&#65533;&#65533;.S&#65533;&#65533;&#65533;&#65533;=&#65533;`&#65533;u9_&#65533;&#65533;&#65533;&#65533;&#65533;rie&#65533;J&#65533;,-&#65533;?&#630;%&#65533;x&#65533;WG&#65533;&p$v&#65533;h&#65533;&#65533;0&#65533;THT0@jD&#65533;u&#65533;&#65533;y&#65533;&#448;&#65533;G'?&#65533;m&#65533;gvUt7&#65533;7Q10&#65533;4&#65533;&#65533;KER&#65533;W&#65533;&#65533;&#65533;%!&#65533;UWh&#65533;rB*&#65533;&#65533;X&#65533;&#1953;%W &#65533;&#65533;~hv)&#65533; 9&#65533;O&#65533;&#65533;!&#65533;;&#65533;<[&#65533;c&#65533;&#65533;Y<&#65533;Q&#65533;&#4378;&#65533;sR&#65533;}&#65533;3F`{&#65533;WX?&#65533;1&#65533;v*&#65533;%n&#65533;Y&#65533;Z&#65533;&#65533;B&#65533;v%&#65533;w$G|&#65533;&#1092;&#65533;y&#65533;&#65533;zNabsS`E&#65533;W&#65533;&#65533;&#65533;lF&#65533;q&#65533;&#65533;T&#65533;m&#65533;]^&#65533;&#65533;E&#65533;&#65533;)&#65533;W&#65533;&#65533;&#65533;&#65533;(&#65533;F&#65533;v'&#65533;3]&#65533;&#65533;-&#65533;&#65533;b&#65533;qg&#65533;&#138;(&#65533;=&#65533;&#65533;X1&#65533;&#65533;iT&#65533;g&#65533;j&#65533;&#65533;xsXz&#65533;&#65533;vD&#14666;{&#65533;2D|t&#65533;Ja&#65533;&#65533;K4|&#65533;Glu&#65533;&#65533;&#65533;"&#1165;,&#65533;&#65533;&#65533;~&#65533;=&#65533;&#65533;%&#65533;(&#65533;R&#65533;&#65533;R2h&#65533;|&#65533;hL80&#65533;&#65533;&#65533;w-xm;&#65533;b&#65533;&#65533;Hx&#65533;&#65533;L&#65533;&#65533;&#65533;&#65533;`uU|%&#65533;1b\40&#65533;&#65533;sBwH&#1384;^&#65533;&#65533;&#65533;&#65533;x&#65533;zk&#65533;&/#$cs&#65533;&#65533;&#65533;viH&#65533;!(	&#65533;6Epa&#65533;&#65533;niL&#65533;&#65533;(&#65533;?&#65533;a&#65533;|&#65533;&#65533;&#65533;&#65533;C.&#65533;V&#65533;&#65533;U(&#65533;.&#65533;z&#65533;&#65533;_&#65533;s&#65533;x&#65533;1
&#65533;=&#65533;&#65533;g&#65533;&#65533;&#1171;>&#65533;t&#65533;&#65533;&#65533;w&#65533;D&#65533;x&#65533;7lL&#65533;lK&#65533;%}r&#65533;sh&#65533;S&#65533;@&#65533;PRYY&#65533;&#65533;/mY&#65533;tp&#65533;&#65533;&#65533;&#65533;&#5459;&#65533;=r}>Q&#65533;r&#65533;1&#65533;cr&#65533;(&#65533;k&#65533;G&#65533;V&#65533;%fn&#65533;1MB&#65533;6&#65533;&#65533;/&#65533;k&#65533;b$&#65533;57&#65533;,&#65533;&#65533;&#65533;d&#65533;&#65533;&#65533;Ny<Ox&#65533;&#65533;g%&#65533;&#65533;Ai/&#65533;41&#65533;&#65533;sD&#65533;n&#65533;]AzC&#137;&#65533;1hw[|&#65533;&#65533;V&#65533;&#65533; &#65533;du%S#&#65533;&#65533;mY&#65533;&#65533;	&#65533;X&#65533;9&#65533;gKB\' &#65533;w&#65533;&#65533;&#603;q&#65533;}&#65533;R&#65533;&#65533;{IzH&#65533;&#65533;	&#65533;=&#65533;&#65533;&#65533;&#65533;&#65533;7&#1719;g&#65533;ImB&#65533;A)&#65533;&#65533;&#65533;&#65533;y&#65533;&#583;&#65533;u&#65533;&#65533;"&#65533;7#&#65533;&#65533;Xf@p$&#65533;&#65533;)D&#65533;&#65533;I&#65533;1&#65533;a&#65533;v'V&#65533;&#65533;y&#65533;&#65533;Y:&#65533;&#65533;f&#65533;&#65533;&#65533;tO&#65533;&#65533;Q&#65533;&#65533;`&#65533;7&#65533;&#65533;&#65533;&#1209;&#65533;&#65533;&#65533;bv&#65533;2&#65533;&#65533;@g&#65533;&#65533;8&#65533;9&#65533;&#65533;7o&#2008;&#65533;&C8t&#65533;;#&#65533;&#65533;E&#65533;&#65533;&#65533;3-p&#65533;(*3a&#65533;(I&#65533;&#65533;Q&#65533;&#65533;&#65533;F&#65533;Z3&#65533; &#65533;&#602;<&#65533;6&#65533;&#65533;&#65533;&#27234;&#65533;&#65533;g&#65533;Ur&#65533;&#65533;&#65533;]P&#65533;lw*&#65533;&#65533;,m&#65533;Q&#65533;5&#65533;&#65533;A&#65533;&#65533;t&#65533;"4&#65533;F($9 B^&#65533;`&#65533;&#65533;:	&#65533;&#65533;i&#65533;OfI&#65533;7&#1510;:H&#65533;&#65533;&#65533;^&#65533;we&#65533;ws&#65533;0'C&#65533;!5&#65533;&#65533;f&#65533;&#65533;
]&#65533;B&#65533;n&#65533;&#65533;_&#65533;&#65533;&#65533;Y&#65533;&#65533;fW&#65533;%&#65533;&#65533;3&#65533;`&#65533;&#65533;&#65533;&#65533;:!x&#65533;&#65533;j&#65533;&#1266;"&#65533;&#65533;&#617;&#65533;&#65533;&#65533;&#65533;&#65533;&#65533; :&#65533;&#65533;z&#65533;&#65533;j	h&#65533;#&#65533;50&#65533;&#65533;S*&#65533;&#674;&#65533;&#65533;&#65533;&#65533;&#65533;?&#65533;&#65533;&#65533;&#65533;M@&#65533;&#489;&#65533;&#65533;&#65533;s&#65533;_"&#65533;D&#65533;o&#65533;P|&#65533;&#65533;>&#65533;&#65533;'E&#172;&#65533;!&#65533;/&#65533;&#65533;a&#65533;Q&#65533;&#1482;&#65533;&#65533;&#65533;&#65533;8B(&#65533;&#65533;LAj&#65533;&#65533;&#65533;z&#65533;&#65533;&#1554;&#65533; &#65533;=&#65533;6&#65533;&#65533;.&#65533;I&#65533;&#614;m&#65533;&#65533;&#1770;&#65533;&#65533;Q>Hc&#1458;&#65533;&#65533;&#65533;G&#65533;t&#65533; *858&#65533;&#65533;a<&#65533;JF
&#65533;e&#65533;&#65533;V&#65533;&#65533;ji&#65533;J&#65533;&#65533;&#65533;&#239;&#65533;&#65533;&#65533;[P&#65533;&#4202; &#65533;U3&#1074;&#65533;&#65533;&#65533;&#65533;290	&#35268;iZ&#65533;V&#65533;&#65533;&#65533;&#65533;JBN&#65533;&#563;&#65533;@^[zwY2<&#65533;&#428;&#65533;&#65533;}qZ&#65533;&#65533;&#65533;&#65533;(acRI&#65533; S&#65533;&#65533;*&#65533;&#65533;ju&#65533;&#5019;&#65533;1&#65533;&#65533;&#65533;H&#65533;&#65533;&#65533;7p&#458;	&#65533;a&#65533;i}&#2005;&a*U&#693;&#65533;y&#65533;&#65533;&#65533;&#65533;4&#65533;W&#65533;&#65533;&#65533;&#65533;%&#65533;&#65533;=&#412;&#65533;&&#65533;Tgp\&#65533;I<Q&#65533;&#65533;&#65533;&#65533;&#65533;&#65533;||&#65533;i!&#65533;Z&#65533;&#65533;n 	&#65533;&#65533;&#65533;e&#65533;&#65533;&#65533;&#65533;3Kp&#65533;&#65533;[&#65533;&#65533;[0&#65533;Y&#65533;V:k&#65533;&#65533;.&#65533;&#65533;.&#65533;&#65533;&#65533;&#65533;&#65533;&#65533;&#65533;&#65533;&#65533;&#385;&#65533;F&#65533;&#65533;G	=&#65533;&#65533;&#65533;k&#394;&#65533;#&#65533;&#65533;&#65533;36&#490;&#65533;!&#65533;H+&#65533;X;{dH[)&#938;k&#65533;X8&#65533;C"&#65533;&#65533;"&#65533;&#65533;&#753;&#65533;	b\&#65533;Q&#65533;c&#65533;=&#65533;&#65533;	&#65533;s&#65533;&#65533;Y&#65533;;&#65533;>P&#65533;&#65533;&#65533;Z&#65533; &#65533;&#65533;&#65533;&#65533;+&#65533;w&#65533;&#65533;&#65533;&#1829;&#65533;0N&#65533;&#65533;f&#65533;v:4&#65533;&#65533;rJ&#65533;&#65533;&#65533;&#65533;]@&#65533;I &#65533;=&#65533;:&#65533;2&#65533; *&#65533;P!&#65533;&#65533;&#65533;&#65533;&#65533;&#65533;&#65533;}Y&#65533;1&#65533;<&#65533;&#65533;&#65533;&#65533;unx&#65533;&#65533;&#65533;&#65533;T&#1756;&#65533;E&#65533;~&#65533;c&#65533;&#65533;!,B &#65533;fA!&#65533;&#65533;w&#65533;92+&#65533;&#65533;Y&#65533;hJ&#65533;&#65533;S&#65533;Tc&#65533;4Y|&#65533;&#65533; <&#65533;`)&#65533;*D<l&#3628;&#65533;&#1929;&#65533;+|&#65533;<X&#65533;f!9Dq&#65533;rMKI"&#65533;&#65533;X U &#65533;&#65533;&#65533;&#65533;&#491;&#1018;&#65533;#g&#65533;&#65533;&#65533;&#65533;&#65533;&#65533;k&#65533;NY&#65533;&#65533;&#65533;:&#65533;
&#65533;4/&#65533;)&#65533;PV &#65533;&#65533;&#65533;&#65533;&#643;!&#65533;&#65533;&#65533;&#65533;Pz&#65533;&#65533;~[&#65533;&#65533;r5&#65533;&#65533;!&#65533;&#65533;j&#65533;&#65533;&#65533;,&#65533; !&#65533;&#65533;&#65533;&#65533;&#65533;hj&#65533;A	&#65533;&#65533;
&#65533;0&#65533;!&#720;&#65533;&#65533;<&#1564;d&#65533;X!"&#65533;@[&#1031;m&#65533;k&#65533;&#65533;&#65533;t6&#65533;&#300;&#65533;3*&#65533;k&#65533;&#65533;&#65533;	LL&#65533;<3&#65533;J&#65533;&#65533;&#65533;&#65533;&#65533;&#65533;&#65533; =`&#65533;M&#65533;%F&#65533;&#65533; M+&#65533;i!I&#65533;&#65533;&#65533; f&#65533; &#829;@&#65533;&#65533;P&#65533;&#65533;J$&#65533;&#65533;
&#65533;z&#65533;&#65533;L$M&#65533;&#65533;A&#65533;&#65533;&#65533;4&#65533;8u&#65533;&#65533;&#65533;&#65533;h&#65533;M&#65533;&#65533;&#931;qX&#1650;&#65533;c &#65533;&#65533;?&#65533;>&#65533;&#65533;&#65533;v&#65533;&#65533;0&#65533;&#65533;&#65533;&#65533;|(=&#65533;&#65533;M&#65533;&#65533;N&#65533;&#65533;j&#65533;&#65533;*7Q&#65533;&#65533;&#65533;i&#65533;&#65533;&#65533;&#65533;Qq&#65533;&#65533;k&#65533;\b&#65533;&#65533;Ci&#65533;&#65533;&#65533;!&#65533;&#65533;&#65533;n&#65533;&#65533;O &#65533;q&#65533;Y&#65533;!&#65533;	&#65533;&#65533;Z&#65533;&#65533;&#65533;pf&#65533;&#65533;&#65533;q|&#65533;tr&#65533;~&#65533;&#65533;
&#65533;&#65533;&#1618;=&#1604;q&#65533;0Y&#65533;|&#65533;;+]&#65533;&#65533;&#65533;,&#65533;s&#65533;%&#65533;&#65533;L&#65533;n#O WG8&#65533;X&#65533;\A&#65533;&#65533;[;]r&#65533;&#65533;x&#65533;>&#65533;-/VL&#65533;/&#65533;&#65533;&#65533;
&#65533;=&#65533;&#65533;]&#65533;&#65533;&#65533;&#65533;&#65533;x=&#65533;e``p&#65533;&#65533;y&#65533;&#65533;#&#65533;&#65533;0&#65533;+_m&#65533;a&#65533;&#65533;&#65533;	t&#65533;&#65533; &#65533;+&#65533;&#1460;&#65533; &#65533;q&#65533;}a&#65533;&#65533;&#65533;&#65533;w=&#65533;&#1004;&#65533;@&#65533;U&#65533;&#65533;"&#65533;x!'Z&#65533;3&#65533;z&#65533;&#65533;p&#65533;yK|6&#65533;&#1941;&#65533;&#65533;&#65533;&#65533;/&#65533;"&#65533;&#65533;&#1993;2&#65533;t&#65533;3#&#65533;&#65533;i]&#65533;&#65533;&#65533;&#65533;v&#65533;&#65533;&#65533;y<&#65533;p&#65533;&#65533;&#65533;&#65533;.&#65533;&#65533;&#65533;S&#65533;&#65533;(&#65533;&#65533;5@3&#65533;cV&#65533;W&#65533;&#65533;^&#1236;&#65533;&#65533;C}&#65533;&#65533;&#65533;&#65533;&#65533;4.,e&#65533;&#65533;!&#65533;&#65533;*cb&#65533;]&#65533;&#65533;}&#65533;&#65533;&#618;&#65533;&#65533;%&#65533;-&#65533;&#65533; &#65533;SR&#65533;&#65533;,&#65533;`(&#65533;&N&#65533;GKV&#65533;xg&#65533;&#1770;&#65533;%&#65533;&#65533;&#65533;',&#65533;&#65533;&#65533;\&#65533;G&#65533;'[z&#65533;Z1&#65533;&#65533;f&#65533;&#65533;&#65533;&#65533; n&#65533;o&#65533;r&#65533;&#65533;&#65533;WJ&#1397;&#65533;<&#65533;&#65533;m	&#65533;&&#65533;	&#65533;&#144;&#65533;V&#65533;C(&#65533;&#65533;r&#65533;e&#65533;&#65533;&#65533;&#65533;&#65533;&#65533;&#65533;>&#65533;&#65533;XPY&#65533;-&#65533;&#65533;&#65533;`&#65533;&#65533;&#65533;&#65533;1&#65533;Z&#65533;	&#65533;P|@&#65533;&#65533;&#65533;&#65533;,&#65533;&#65533;&#65533;&#65533;n&#65533;&#65533;&#65533;&#65533;&#65533;G&#65533;{&#65533;	&#65533;&#65533;&#65533;}0
}&#65533;&#826; &#65533;^| &#65533;v&#65533;&#19837;&#65533;&#65533;&#65533;&#65533;&#65533;&#65533;&#65533;&#65533;0&#50392;&#65533;&#65533;&#65533;X&#65533;n&#734;&#65533;)&#65533;&#65533;f&#65533;&#65533;&#12545;&#65533;l&#1169;Q&#65533;&#65533;&#65533;&#65533;&#65533;~&#65533;&#65533;d&#65533;&#65533;n&#65533;&#65533;&#65533;>&#65533;{&#65533;&#65533; &#65533;w&#65533;&#65533;&#65533;&#65533;n&#65533;.&#65533;$&#65533;&#65533;
&#65533;&#65533;:~&#65533;&#65533;]&#65533;&#65533;&#65533;r&#65533;0&#65533;N&#65533;&#65533;{&#65533;C,[&#65533;&#65533;>wR	 '&#65533;&#65533;&#65533;&#65533;&#65533;&#65533;&#65533;&#65533;&#65533;&#65533;/&#65533;&#65533;1v&#65533;5&#65533;&#65533;&#65533;&#65533;&#65533;&#65533;&#65533;&#65533;&#65533;&#65533;$&#65533;>3&#65533;&#65533;&#65533;=I&#65533;&#65533;.~&#65533;&#65533;
&#65533;&#65533;&#65533;-&#65533;!&#65533;h!&#65533;C&#65533;&#65533;&#65533;w6w&#65533;&#65533;&#65533; :&#65533;&#65533;{&#65533;z&#65533;&#65533;Y&#65533;j&#65533;&#65533;]o&#65533;&#65533;&#65533;p&#65533;@&#65533;8H>i&#65533;&#65533;z&#65533;&#65533;&#65533;r&#65533;tx`&#65533;?&#65533;&#65533;|&#65533;XcoV&#65533;&#65533;&#65533;&#65533;*&#65533;[&#65533;:?&#65533;~@&#65533;!&#65533;&#65533;&#65533;&#65533;&#65533;&#65533;&#65533;&#65533;7^&#65533;&#65533;9&#65533;&#65533;m&#65533;g&#65533;&#65533;&#65533;#&#65533;&#65533;?&#65533;&#65533;&#65533;a&#65533;&#65533;9R&#65533;z&#65533;r&#65533;&#1582;	&#65533; &#65533;&#65533;&#65533;&#65533;&#65533;.%&#65533;p&#65533;&#65533;&#65533;J&#65533;&#65533;/H&#65533;&#65533;&#65533;&#65533;&#65533;&#65533;&#65533;&#65533;&#65533;&#65533;?&#65533;&#65533;_&#65533;&#65533;&#65533;&#65533;&#65533;&#1663;&#65533;&#65533;,&#65533;&#65533;p&#65533;&#65533;&#65533;&#65533;i,&#65533;&#65533;_&#65533;&#65533;&#65533;&#65533;&#65533;&#65533;&#65533;&#65533;O&#65533;&#65533;&#65533;&#65533;&#65533;&#65533;&#65533;tO{/&#65533;&#65533;?&#65533; !&#65533; P ,&#65533; p &#65533;&#65533;  &#65533; &#65533;H&#65533;&#65533;&#65533;&#65533;&#65533;@Y&#560;!&#65533;%J&#65533;H&#65533;&#65533;&#331;3j&#65533;&#561;&#65533;&#463; C&#65533;I&#65533;&#65533;@&#65533;(F4&#626;&#65533;&#727;0c&#668;I&#65533;f&#65533;8s&#65533;&#65533;&#627;&#65533;&#991;s,&#65533;&#65533;C&#529;&#65533;H&#65533;]&#692;&#65533;&#1255;P9&#65533; q&#65533;CT&#65533; &#65533;&#65533;&#1192;`&#202;K6&#65533;
!DX]&#65533;u&#65533;?&#65533;&#65533;&#65533;K&#65533;&#65533;]&#65533;+&#65533;R5q"&#197;&#65533;,&#65533;&#65533;&#65533;&#65533;\&#65533;)+^&#824;&#65533;&#65533;&#464;#K&#65533;L&#65533;&#65533;&#65533;&#728;3kf&#65533;&#65533;&#65533;&#65533;(&#65533;&#65533;U&#65533;70&#65533;&#1158;&#65533;&#65533;&#762;&#65533;&#65533;&#65533;.k&#65533;A&#65533;v&#65533;&#1216;&#65533;Z&#65533;&#1848;%&#65533;&#65533;&#65533;&#65533;N&#65533;&#65533;&#65533;&#65533;C7&#65533;}w&#65533;&#65533;)_&#65533;{&#65533;&#65533;&#65533;&#1587;k&#65533;&#65533;3&#1513;&#65533;W&#65533;&#65533;&#1467;wo&#65533;&#65533;wx&#65533;&#573;&#65533;&#65533;&#65533;&#65533;&#65533;&#735;O&#65533;&#65533;&#1123;hC&#65533;&#65533;_&#65533;<&#65533;&#65533;[}&#65533;&#65533;{&#65533;h&#65533;&#65533;GP&#65533;5&#65533;&#65533;y&#65533;epBW7!&#65533;G4H&#65533;&#65533;8&#65533;&#65533;&#65533; &#65533;(bbH&#65533;&#65533;&#65533;1&#65533;&#65533;&#65533;0CQ&#65533;]&#65533;Q
,@&#65533;&#65533;&#65533;&#264;<&#65533;&#65533;|8&#65533;h&#65533;&#65533;&#65533;`&#949;&#65533;&#65533;:JT&#65533;F5H` Tj8&#65533;n?f&#65533;&#65533;&#65533;&#65533;&#65533;&&#65533;&#65533;&#38866;a&#65533;Ut=&#65533;&#65533;T&#65533;&#65533; #&#65533;x&#65533;'&#65533;J&#857;&#65533;&#65533;cY&#65533;,&&#65533;&#1818;^&#65533;eG2HgJ&#65533;&#65533;&#65533;{Vj&#65533;&#65533;@&#65533; &#65533;*&#65533;&#65533;&#65533;h&#65533;&#65533;D&#65533;&#65533;&#65533;&#65533;q&#65533;&#65533;&#65533;&#65533;6&#65533;&#65533;t&#39732;j&#65533;&#65533;wiU&#65533;j&#65533;&#65533;&#65533;&#65533;"&#65533;&#65533;&#65533;&#65533;&#65533;f&#65533;RdC&#65533;&#65533;@&#65533; &#65533;Z&#65533;&#1026;H&#308;4&#65533;5Z&#65533;&#65533;&#65533;&#65533;&#65533;&#65533;K&#65533;a&#65533;{_R4&#65533;&#65533;&#65533;	&#65533;&#1060;&#65533;&#65533;&#65533;&#65533;&#65533;\8&#65533;&#65533;W&#65533;C&#1435;&#65533;&#1822;&#65533;`+P&#65533;&#65533;G*&#65533;&#65533;)&#65533;9&#65533;V!&#65533;&#65533;&&#65533;pS&#65533;^&#736;&#65533;&#65533;yo&#65533;L6&#65533;^e&#65533;h&#65533;&#65533;&#65533;&#65533;v&#65533;&#65533;$&#65533;&#65533;&#65533;k:&#65533;&#65533; $&#65533;&#65533;&#65533;&#65533;&#65533;&#65533;&#65533;L&#65533;g&#65533;&#65533;P&#65533;WNk&#65533;&#65533;@3<&#65533;TA&#65533;&#65533;&#65533;&#65533;<&#65533;&#65533;&#65533;E @&#65533;&#65533;:)&#65533;&#65533;&#65533;&#65533;\&#65533;t&#65533;&#65533;W&#65533;&#65533;&#65533;TR`Z&#330;&#65533;6&#65533;&#65533;4&#65533;&#65533;&#65533;
&#65533;&#65533;&#65533;&#65533;&#65533;&#65533;&#65533;&#65533;x&#65533;E&#65533;&#65533;&#65533;&#65533;&#65533;&#65533;&#65533;&#586;i&#65533;&#65533;&#65533;}&#65533;f&#65533;:&#65533;&#65533;t&#65533;s&#1936;G^&#65533;_&#65533;&#65533;&#65533;&#65533;b8&#65533;&#65533;LD&#65533;&#65533;"&#65533;B&#65533;r&#65533;B\&#65533;.&#65533;&#65533;gdm&#65533;&#65533;o&#65533;9&#65533;w&#65533;&#65533;&#65533;&#65533;&#65533;&#65533;&#65533;	&#65533;&#65533;u&#65533;&#65533;&#65533;&#65533;o&#65533;A3&#65533;6&#65533;~&#65533;&#65533;&#65533;&#1656;&#65533;&#65533;4Blq&#65533;v&#65533;&#65533;&#65533;W;&#65533;&#65533;&#65533;&#65533;k&#65533;&#65533;&#65533;&#65533;&#65533;&#65533;5&#65533;&#65533;&#459;&#1021;&#65533;&#65533;&#65533;&#65533;/&#65533;}&#65533;&#65533;&#65533;|x&#65533;&#65533;N&#65533;&#65533;&#65533;uR&#65533;9&#65533;|g/&#65533;eOk&#65533;K`&#65533;&#65533;>&#65533;=h|&#65533;&#65533;&#65533;&#65533;&#1300;&#65533;&#65533;A&#65533;Bz&#65533;&#486;$&#65533;~q&#65533;iS&#65533;&#65533;V9&#65533;
+&#851;`&#65533;&#22804;&#65533;jS.[0&#65533;&#65533;;E&#65533;8L&#65533;&#65533;ZP?&#65533;&#65533;/&#841;&#65533;&#65533;&#65533;<&#65533; &#65533; |&#65533;&#65533;2H&#65533;z&#65533;&#65533;B&#801;&#65533;Hc9DfX&#802;r&#65533;!&#65533;xQ&#603; &#65533;T8&&&#65533;pf(&#65533;&#65533;J&#65533;&#1406;&#65533;]MUT&#65533;&#65533;&#65533;&#65533;&#65533;&#65533;n<8&#65533;&#65533;'&#65533;&#65533; kII&#65533;&#65533;r&#65533;>&#65533;anH4<&#65533;J&#65533;&#65533;&#65533;F&#65533;&#65533; &#65533;&#65533;"06&#65533;&#65533;&#520;ZLR&#65533;W&#65533;&#65533;&#65533;&#65533;q&#65533;&#65533;#GIJ&#65533;&#65533;0&#65533; &#65533;#&#65533;<e&#65533;
E&#65533;w&#65533;:Z&#65533;w&#65533;R&#65533;&#65533;&#65533;&#65533;$&#65533;6&#65533;b)&#65533;4&#65533;&#65533;w5&#222;&#65533;&#54840;L&#65533;2&#65533;lE&#65533;&#65533;TZ&#65533;&#65533;&#65533;&#65533;F"Dm&#65533;+&#65533; &#65533;&#65533;&#65533;&#65533;nz&#65533;&#65533;&#65533;&#65533;&#65533;@&#65533;&#65533;}E&#65533;&#65533;&#65533;c&#65533;J&#65533;|&#65533;&#65533;D&#65533;HV&#65533;?:&#65533;&#65533;C&#65533;&#65533;A!U&#65533;+&#65533;&#65533;&#65533; &#65533;&#65533;h4&#65533;h2&#846;M0&#65533;&#1944;&#65533;&#65533;1ME&#65533;L&#65533;(A&#65533;&#65533;,&#65533;X&#65533;A&#65533;&#65533;&#65533;&#65533;A&&#65533;&#65533;&#65533;l&#65533;F&#65533;f&#65533;@&#65533;R&#65533;&#65533;% B&#65533;&#65533;&#65533;Q$&#1706;&#65533;8&#65533;L&#65533;&#137;l)&#65533;9&#65533;X&#65533;:&#65533;&#65533;T&#65533;-\)&#65533;&#65533;&#65533;Z&#37565;j&#65533;l&#65533;&#65533;u5M=R&#65533;&#65533;FU&#65533;&#65533;&#65533;"@@V&#65533;&#65533;&#65533;&#65533;H&#618;q&#65533;&#65533;O&#65533;n<Ta&#65533;&#65533;&#65533;Vw&#65533;&#65533;Kfu&#65533;&#65533;&#65533;&#65533;&#65533;&#1469;&#65533;6-VO&#65533;&#65533;W&#65533;&#65533;&#65533;Q&#65533;&#65533;&#65533;UG"#&#65533;"&#65533;&#65533;&#65533;B^&#1458;M)&#65533;N&#48747;u&#65533;D&#502;&#65533;R&#65533;En &#65533;&#65533;&#65533;f&#65533;%O&#65533;&#65533;&#65533;&#65533;Ej&#65533;8&#65533;;&#65533;~&#65533;/&#65533;&#65533;&#65533;6!&#65533;&#65533;'&#65533;&#65533;V~&#65533;&#65533;)&#65533;&#65533;UX&#65533;&#65533;&#65533;
&#65533;&#65533;5&#65533;4a/hmR&#65533;&#65533;U&#65533;J&#65533;B&#65533;&#65533;&#65533;
&#65533;2f&#65533;:&#65533;q&#65533;#&#65533;&#65533;&#65533;&#65533;&#65533;&#65533;&#65533;r&#65533;&#65533;\V&#65533;&#65533;&#1631;m&#65533;I&#65533;&#65533;&#65533;^jv&#65533;&#65533;&#65533;&#65533;/&#65533;&#65533;(h&#65533;&#65533;&#65533;&#65533;X&#65533;4&#65533;&#1250;&#65533;{g&#65533;,\&#65533;&#65533;&#65533;&#65533;(&#65533;&#65533;&#65533;pw&#65533;K%D&#65533;5&#65533;&#65533;<WU&#65533;&#65533;aR&#65533;	u&#65533;&#65533;&#65533;&#65533;&#65533;&#65533;&#65533;&#65533;&#65533;*m!&#65533;5&#65533;&#65533;&#1697;&#65533;X X&#65533;=/&#65533;a&#65533;`&#65533;\&#65533;L[&#65533;0&#65533;&#65533;&#65533;&#65533;ISz&#65533;H&#65533;&#2028;`&#65533;&#65533;&#65533;C&#65533;)(&#65533;FA&#65533;9I&#65533;'&#1653;&#65533;&#65533;H	-&#65533;&#65533;
&#65533;=&#65533;eaE_Wy&#65533;&#65533;&#65533;&#65533; 1&#65533;d&#65533;&#65533;	&#65533;&#65533;*&#65533;y?&#65533;M+&#977;&#65533;+&#65533;x&#65533;$&#65533;v&#65533; i&#65533;&#65533;&#65533;&#65533;&#65533;&#65533;r&#65533;x&#65533;W&#65533;M&#65533;*-&#65533;&#65533;6h&#65533;U&#65533;&#65533;I
&#65533;&#65533;&#65533;&#65533;a2&#1715;9&#65533;&#65533;&#65533;&#65533;,<?N &#65533;T&#65533;&#65533;Fe&#65533;&#65533;!d5&#65533;P&#65533;&#65533;&#G&#65533;&#65533;&#65533;E&#65533;*U&#65533;&#65533; &#65533;&#65533;bT&#65533;^v&#65533;c&#65533;-.C&#1520;&#65533;D&#65533;&#65533;>&#65533;|m1S&#65533;ns&#65533;&#65533;v#&#65533;\f+q&#1019;J6&#65533;&#65533;&#65533;j&#65533;&#65533;&#65533;#&#566;&#65533;&#65533;L&#65533; ;&#1588;fI&#65533;"&#65533;&#65533;&#65533;&#1658;&#65533;u&#65533;&#65533;&#65533;&#65533;PN&#65533; &#65533;&#65533;&#65533;&#65533;&#65533;&#65533;&#65533; &MaR&#65533;&#65533;y&#65533;>&#65533;lc&#1083;&#65533;&#65533;&#65533;&#694;%A &#65533;&#65533;&#65533;3<zY&#65533;&#65533;d&#65533; &#65533;&#65533;&#65533;&#65533;&#65533;&#65533;M&#65533;l&#65533;s&#65533;!?8&#65533;&#65533;`&#65533;&#18897;&#65533;&#65533;W&#65533;(&#65533;&#65533;&#65533;&#65533;&#65533;A&#65533;.&#65533;&#65533;&#65533;&#65533; W&#27468;L&#65533;&#65533;&#65533;&#65533;&#65533;&#65533;&#65533;&#65533;zM&#65533;+&#65533;&#65533;&#1653;[&#65533;6&#65533;&#65533;&#65533;f&#65533;&#65533;R&#65533;&#65533;&#65533;&#65533;1?&#65533;:V&#65533;&#65533;&#65533;&#65533;t&#65533;&#65533;0&#65533;h&#65533;Ym&#1540;V)[&#65533;&#65533;&#65533;2o&#65533;&#65533;&#65533;&#65533;&#65533;W&#65533;&#65533;&#65533;k&#65533;d&#65533;&#65533;&#1616;Pof&#65533;&#65533; ?&#65533;&#65533;&#65533;&#65533;&#65533;&#65533;p&#65533;&#65533;&#65533;e&#65533;L&#65533;&#65533;&#65533;&#65533;&#65533;&#65533;=&#65533;&#1579;&#65533;&#65533;W&#65533;'&#65533;f;&#65533;&#65533;(3&#65533;&#506;&#65533;&#65533;y&#65533;D&#1808;&#65533;&#65533;	V/&#65533;C&#65533;&#65533;&#65533;&#65533; &o\&#65533;&#65533;z&#65533;2&#65533;&#65533;&#65533;y&#65533;&#65533;J&#65533;&#65533;)z&#65533;&&#65533;i&#65533;y&#65533;&#65533;&#1922;&#65533;&#65533; x&#65533;&#65533;&#1804;[?&#65533;&#65533;&#65533;&#65533;&#65533;;&#65533;&#65533;&#65533;&#65533;)4&#65533;C&#65533;&#65533;9&#65533;W&#65533;&#671;x&#65533;&#65533;&#65533;&#65533;&#1399;F&#65533;&#65533;5&#65533;+&#65533;6)0&#65533;|&#65533;~&#65533;}k&#65533;f&#65533;&#65533;7/&#65533;mGUlU9|6&#65533;E&#65533;j4p!l1p&#65533;&#65533;y&#65533;z&#1414;{&#65533;&#65533;{&#65533;&#65533;r&#65533;eeV&#65533;&#65533;&#65533;
U&#65533; =&#65533;&#65533;&#65533;<&#65533;&#65533;x&#65533;&#65533;&#65533;&#65533;5aXc&#65533;&#65533;%r&#65533;&#65533;%0&#65533;&#65533;Vk&#65533;%f%W~&#65533;&#65533;b)&#65533;6&#65533;t&#65533;&#65533;&#65533;&#65533;&#65533;-cHN&#65533;&#65533;&#65533;qmrW&#65533;n&#65533;&#65533;{Y&#65533;[&#65533;<&#65533;&#65533;!4Y&#65533;&#65533;&#65533;M&#65533;O&#65533;=&#65533;d\#&#65533;vP`&#65533;&#65533;? &#65533;d5L&#65533;q&#65533;&#65533;5z&#519;\+~&#65533;lVXp&#65533;~&#65533;Xizq&#65533;+W*&#65533;P6u<&#65533;0&#65533;r}X&#65533;2&#65533;1&#65533;~&#65533;&#65533;$8/&#65533;E&#65533;&#65533;&#65533;&#65533;&#65533;q%1&#65533;W&#65533;&#65533;&#65533;ZrAui&#65533;&#65533;9h&#65533;$S}4!(&#65533;&#65533;&#65533;~V&#65533;&#1192;&#65533;&#65533;\w&#1416;Hq_&#65533;&#65533;,Vfb&#65533;f&#65533;&#65533;&#65533;DF&#65533; &#65533;&#65533;X,.&#1283;&#65533;&#65533;5&#65533;&#65533;@&&#65533;$$ 1&#65533;G&#65533;&#65533;8&#65533;}&#65533;l&#65533;T&#65533;&#65533;Q&#65533;ax&#65533;&#65533;C`&#65533;o&#65533;&#65533;B&#65533;&#65533;&#65533;&#65533;&#65533;i&#65533;& &#1228;&#65533;d&#65533;&#65533;&#65533;&#65533;k,h$&#65533;q&#65533;z&#65533;U9uj&#65533;!&#65533;.&#65533;2y_~&#37693;7fpWu&#65533;&#65533;f t'&#65533;6&#65533;&#65533;&#65533;\iGQ&#65533;&#65533;&#65533;&#65533;U&#65533;&#65533;6//&#65533;&#65533;&#65533;n&#65533;w&#65533;&#65533;&.8s &#65533;x&#65533;>&#65533;&#65533;m&#65533;x&#65533;&#65533;HA&#65533;&#65533;9	&#65533;&#65533;&#65533;Q &#65533;NUI},H&#65533;I&#65533;H1&#65533;zL&#65533;O&#65533;&#65533; q&#65533;&#65533;&#65533;6&#65533;ohu[i]y1&#65533;V&#65533;a&#65533;'&#65533;8-&#65533;GUiV&#65533;vI&#65533;y&#65533;&#65533;&#65533;&#65533;n+&#65533;iS&#65533;&#65533;&#65533;f&#65533;&#65533;S&#65533;8&#65533;i &#65533;&#65533;Y&#65533;H&#65533;5&#65533;"&#65533;&#65533;&#65533;&#65533;J&#65533;&#65533;v&#65533;S&#65533;&#65533;	y{&#65533;$&#65533;&#65533;X&#65533;O9M&#65533;&#65533;}!W&#65533;AS&#65533;&#65533;&#65533;TC$wd{S&#65533;$&#65533;&#65533;n&#65533;&#65533;EX&#65533;&#65533;&#65533;Ky=T(W#!	&#65533;/&#65533;VmE&#65533;&#65533;V&#65533;y&#65533;&#65533;&#65533;&#65533;&#65533;&#65533;&#65533;&#65533;a&#65533;&#65533;?T4&#65533;&#65533;&#65533;&#65533;mz&#65533;&#65533;&#65533;Du&#65533;&#1602;&#65533;9&#65533;"&#65533;Y&#65533;&#65533;&#65533;8f&#65533;	3&#65533;&#65533;&#65533;&#65533;&#65533;&#535;&&#65533;i&#65533;&#65533;&#65533;&#65533;mM&#65533;&#65533;&#65533;&#65533;&#65533;&#65533;h&#65533;&#65533;G&#65533;&#65533;&#605;&#65533;qH&#617;&#65533;&#65533;&#65533;('&#65533;"H&#65533;4Y&#65533;&#65533;n#&#65533;(Jf&#65533;*	
&#65533;q&#65533;Yj&#65533;9&#65533;&#65533;H%Z+;&#65533;&#65533;&#65533;&#65533;&#65533;&#65533;)C&#65533;&#1186;(&#1492;&#65533;&#65533;51j&#65533;G4"J&#65533;Gt&#65533;&#65533;&#65533;&#65533;:hI&#1699;G&#65533;\)'&#65533;t&#65533;&#65533;JQ
&#65533;Q&#162;&#65533;&#65533;k&#65533;&#65533;q~&#65533;I!	&#65533;Nj *%&#65533;"&#65533;&#65533;9&#65533;&#65533;!8&#65533;&#65533;QH&#65533;1&#65533;zd&#65533;&#65533;&#65533;&#65533;&#65533;Ga(&#65533;r&#65533;&#65533;k&#65533;sm&#65533;C&#65533;&#65533;I&#65533;/&#65533;Q&#65533;&#65533;&#65533;&#65533;&#65533;&#65533;Ljnu&#65533;G
l`x@&#65533;H&#65533;i~&#65533;&#65533;a&#65533;:"&#65533;&#65533;{&#65533;&#65533;&#65533;I&#65533;&#65533;Y&#65533;&#65533;&#65533;&#65533;&#65533;y&#65533;/&#65533;v&#65533;&#65533;&#65533;yJ&#65533;&#65533;H&#65533;&#65533;&#65533;P&#65533;
B&#65533;1-<J&#65533;&#65533;P&#65533;&#65533;u&#65533;/Q	1&#65533;B5P&#65533;@&#65533;m&#65533;&#65533;#;&#1190;&#65533;&#65533;=&#65533;&#65533;&#65533;Z&#65533;V&#65533;e	&#65533;&#65533;8&#65533;[&#65533;&#65533;&#65533;z&#65533;&#65533;&#65533;"&#65533;&#65533;:*,pV&#65533;&#1387;&#65533;*.&#65533;&#65533;&#65533;&#1645;ZXyB
(&#65533;&#65533;0&#65533;
&#65533;&#65533;&#737;2&#65533;&#65533;&#65533;&#65533;x1&#65533;&#65533;&#65533;&#65533;I&#65533;&#65533;J&#65533;&#65533;j&#65533;S&#1709;>&#65533;*&#65533;/&#65533;:l3&#65533;
&#65533;&#65533;&#65533;&#65533;&#65533;&#65533;&#8871;&#65533; y&#65533;&#65533;:&#65533;W&#65533;n8h&#1642;&#65533;&#65533;&#65533;&#65533;!=kuN&#65533;!)"&#65533;&#65533;&#65533;&#65533;&#65533;&#65533;x#&#65533;!N@&#65533;&#65533;&#65533;&#65533;6%&#1126;X&#65533;A?&#65533;z?&#65533;lQh&#65533;&#65533;&#65533;Ze&#65533;Pp&#65533;&#65533;`&#65533;&#65533;.&#65533;&#65533;"]rA[&#65533;&#65533;!&#65533;%&#65533;*&#65533;UA&#65533;4&#65533;Q&#65533;p&#65533;E&#65533;H&#65533;&#65533;IV&#65533;&#65533;d&#65533;y&#65533;&#65533;&#65533;&#65533;&#65533;&#65533;&#65533;*&#65533;&#65533;&#65533;z\G&#65533;w z&#65533;&#65533;&#65533;&#65533;wj&#65533;"@&#65533;&#65533;&#65533;V&#65533;P&#65533;V[&#65533;S;&#65533;ly&#65533;&#65533;&#65533;&#65533;^&#65533;&#65533;]&#3555;QI&#65533;2&#65533;a1&#65533;&#65533;&#65533;&#65533;K&#65533;m&#65533;.&#65533;R:&#65533;&#1296;QYi&#65533;	&#24907;&#65533;7	]&#65533;s
&#43926;&#65533;&#65533;&#65533;&#65533;&#65533;&#65533;&#65533;z&#65533;V6&#65533;&#65533;:&#65533;D5V&#65533;q&#65533;&#65533;&#65533;*A&#65533;Z&#65533;&#65533;&#65533;4&#65533;a&#1073;&#65533;&#65533;&#65533;:&#65533;MK&#65533;&#65533;!&#65533;&#65533;N&#65533;rX&#65533;]btR'&#65533;&#65533;o&#65533;a!&#65533;&#65533;&#65533;&#65533;&#65533;&#65533;&#65533;S&#65533;&#65533;&#65533;&#65533;@R&#65533;*&#65533;k&&#65533;&#65533;&#65533;*&#65533;&#65533;&#65533;=&#65533;&#65533;\&#65533;6SF I&#65533;&#65533;-&#65533;R&#65533;&#65533;&#65533;&#65533;&#65533;&#65533;&#65533;&#65533;&#65533;&#65533;+&#65533;&#65533;&#65533;&&#1655;&#65533;&#65533;&#65533;&#65533;&#65533;&#65533;06R &#65533; &#65533;&#65533;&#65533;&#65533;&#65533;Rb&#65533;2&#65533;z&#65533;,hw0&#65533;;&#65533;A8&#65533;&#65533;6&#65533;&#65533;Y&#65533;&#65533;&#65533;1&#65533;&#65533;&#65533;k&#65533;R&#65533;SL&#65533;T&#65533;W<&#65533;&#65533;&#65533;0&#65533;&#65533;`&#65533;qm&#65533;]*&#65533;3f&#65533;&#65533;q	&#65533;Z&#65533;J&#65533;&#65533;|&#65533;&#65533; &#65533;a&#65533;U|&#65533;U&#65533;&#65533;;&#65533;8rvZ&#65533;ie&#65533;V*&#65533;&#65533;&#65533;&#65533;&#65533;&#65533;&#65533;ZKo\&#65533;v`s&#65533;&#65533;&#65533;&#65533;&#1760;&#65533;L.k&#65533;3\&#65533;9&#807;ZBY&#65533;&#65533;&#65533;&#65533;A	&#65533;&#65533;n &#65533;&#65533;9&#65533;
&#65533;0&#65533;&#65533;&#65533;&#65533;&#65533;&#65533;L&#756;&#65533;&#65533;)&#65533;&#65533;D&#416;&#643;L&#65533;&#65533;&#65533;3&#65533;0&#65533;&#65533;&#65533;k&#65533;G|&#65533;&#65533;&#65533;&#65533;&#65533;&#65533;&#65533;{6&#65533;!&#65533;|&#65533;&#1548;&#890;&#65533;L&#65533;5d&#1832;&#65533;D&#65533;v&#791;p&#65533;&#65533;q&#65533;&#65533;&#65533;&#65533;&#65533;&#65533;&#731;&#65533;&#65533;&#1788;&#65533;&#65533;U+&#65533;/&#65533;&#65533;&#65533;C&#65533;o&#65533;&#65533;e&#65533;&#65533;&#65533;K&#65533;AN&#65533;&#65533;o&#65533;&#65533;&#65533;D&#65533;%K&#65533;&#65533;&#65533;R&#1020;&#65533;&&#65533;&#65533;&#426;&#65533;&#65533;!;@&#65533;&#65533;&&#65533;&#65533;
&#65533;p&#65533;4|3&#65533;Y&#1253;'&#65533;&#65533;$&#65533;&#65533;k&#65533;&#523;&#65533;h:$ &#65533;7&#65533;`
&#65533;&#65533;|&#65533;&#65533;&#65533;e:&#65533;`Mi&#65533;&#65533;sR&#65533;&#65533;&#65533;3J&#65533;[&#65533;&#65533;&#65533;v{&#65533;[&#65533;K =&#65533;q&#65533;p;N=&#65533;=?=&#65533;E-%&#65533;&#65533;&#65533;&#65533;=&#65533;&#65533;&#233;*]&#65533;r&#65533;&#65533;u8&#65533;&#65533;A)&#65533;&#65533;S&#65533;&#65533;c&#65533;&#1001;&#65533;k/6p &#65533;` &#65533;Y&#65533;&#65533;fm&#65533;&#65533;&#65533;X}C&#65533;&#65533;&#65533;&#65533;B&#65533;&#1225;(1&#65533;}	"&#65533;7mB^]&#1428;&#65533;&#1472;&#65533;z&#65533;&#65533;9d&#65533;&#1301;&#65533;We&#65533;&#65533;]&#65533;P &#65533;&#65533; &#65533;j"&#65533;[@&#1522;&#65533;&#65533;n &#65533;&#65533;&#65533;h)&#65533;L&#65533;&#65533;Q
b&#65533;&#65533;X&#65533;g&#65533;&#65533;,&#65533;&#65533;&#65533;&#65533;&#65533;X&#65533;&#65533;&#65533;&#1779;&#65533;&#65533;&#65533;ba&#65533;a	B&#65533;&#65533;&#804;=&#65533;>  &#65533;&#65533;&#65533;&#65533;&#65533;}&#1648;v&#65533;&#65533;&#65533;&#65533;&#65533;! &#65533; &#65533;01
}P&#1964; &#65533;
)&#65533;d &#65533;&#65533;
&#65533;&#65533;&#65533;a&#65533;&#65533;&#65533;&#65533;&#1889;&#65533;&#65533;9&#65533;&#65533;&#65533;&#65533;&#65533;kl&#65533;&#65533;
"P&#65533;&#65533;a&#65533;&#65533;&#65533;&#65533;&#65533;&#65533;GI&#477;v&#65533;&#65533;^&#65533;&#65533;&#65533;&#65533;&#65533;&#65533;0&#65533;%&#65533;&#65533;&#65533;&#1565;&#657;&#65533;=e&#65533;-&#65533;~&#65533;&#65533;&#65533;&#65533;&#65533;&#65533;&#65533;&#65533;;&#65533;("N+N&#65533;&#65533;a&#65533;&#65533;@nu&#65533;+&#65533;&#65533;&#65533;'~&#65533;t&#65533;p:.mk&#65533;~ &#65533;/&#65533;&#65533;o;&#65533;h&#65533;&#796;!&#65533;&#65533;&#65533;&#65533;G&#65533;5 :&#65533;&#65533;&#65533;KM9Y&#65533;!&#65533;&#65533;&#65533;&#65533;!&#282;T&#65533;&#65533;'`&#65533;&#1603;8$;Nch&#65533;&#65533;&&#65533;&#65533;a&#65533;0&#65533;Y^&#65533;k&#65533;&#65533;&#65533;&#65533;d&#65533;&#65533;+9
&#65533;&#65533;&#65533;&#65533;&#65533;&#65533;Y&#65533;&#65533;q#vc&#65533;P&#65533;&#65533;(~&#65533;&#65533;&#65533;Qb&#65533;&#65533;&#65533;&#65533;&#65533;&#65533;&#65533;dP&#65533;&#65533;&#65533;&#65533;&#65533;&#65533;&#65533;u>&#65533;Z&#65533;^ &#65533;&#65533;~&#1925;&#65533;4&#65533;&#65533;-&#65533;&#65533;&#65533;&#65533;>&#65533;?b&#48333;&#46894;&#65533; &#65533;&#65533;&#65533;{&#65533;&#65533;&#65533;&#65533;&#65533;n&#65533;&#65533;u&#65533;&#686;(P}&#65533;&#65533;&#65533;"l3&#65533;^&#65533;&#1151;&#1438;&#65533;K+<&#65533;&#65533;&#65533;&#65533;Lla*&#65533;>&#65533;p'!&#65533;M&#65533;&#65533;n&#65533;&#65533;&#65533;&#65533;&#65533;&#65533;&#65533;&#58256;&#65533;&#65533;&#65533;&#65533;.+&#65533;^&#65533;&#65533;~&#65533;&#65533;&#65533;&#65533;&#65533;&#65533;&#65533;&#65533;&#65533;&#65533;&#65533;&#65533;&#65533;n&#65533;&#65533;&#65533;&#65533;&#65533;&#65533;@&#65533;&#65533;&#65533;&#65533;&#64558;&#65533;&#65533; !&#65533; P ,1 p ?&#65533;  &#65533; &#65533;H&#65533;&#65533;&#65533;&#65533;*\&#560;&#65533;&#199;#Jt&#65533;&#65533;&#65533;&#65533;P&#65533; &#1640;q&#65533;&#463; C&#65533;I&#65533;&#65533;&#595;(S&#65533;\&#626;&#65533;&#727;&1&#65533;&#65533;&#65533;&#65533;&#859;8s&#65533;&#65533;&#627;&#65533;&#991;@{bB&#65533;&#65533;&#65533;&#65533;5&#65533;]&#692;&#65533;&#1255;P&#65533;J&#65533;&#65533;&#65533;&#65533;&#65533;3h&#65533;&#65533;QT&#65533;W&#65533;`&#202;K&#65533;&#65533;Y&#65533;+P&#65533;8&#65533;&#65533;B&#65533;!l&#65533;0&#65533;&#65533;&#65533;&#1915;x&#65533;&#65533;&#65533;{&#65533;E&#65533;:&#65533;\&#65533;"&#1598;&#65533;&#65533;X&#65533;&#65533;V&#65533;J&#65533;L&#65533;&#65533;e&#65533;6& &#65533;&#65533;&#65533;De N&#65533;&#65533;&#65533;&#65533;&#65533;=&#65533;{&#65533;&#65533;&#65533;&#1520;c&#65533;&#65533;&#65533;&#65533;f8&#65533;M&#65533;4c&#1227;7|&#65533;!&#65533;&#65533;&#65533;&#65533;&#531;+?&#65533;&#65533;v&#65533;&#65533;x&#65533;&#65533;}&#65533;bp&#65533;;"&#65533;&#65533;&#637;&#65533;&#65533;&#65533;&#65533;/&#65533;O&#65533;&#65533;y&#65533;5&#65533;?x.@\&#65533;#&#65533;C&#65533;&#65533;X&#401;&#65533;&#65533;&#65533;&#65533;&#65533;/&#65533;&#65533;&#65533; &#65533;&#65533;[m	&#65533;g!$&#65533;j&#65533;a&#65533;&#65533;W&#65533;E(&#65533;wh&#65533;&#65533;u&#65533;t&#65533; {P@&#65533;&#65533;&#65533;P\R&#65533;&#65533;b&#65533;&#65533;&#65533;&#65533;h&#65533;FZ&#65533;&#65533; &#65533;&#65533;&#65533;#&#65533;&#1601;&#65533;&#65533;@&#65533;g&#65533;Di$H2&#65533;@&#146;&#65533;&#542;&#65533;;&#65533;&#65533;&#65533;WAV&#1936;Gf&#65533;&#65533;&#65533;&#65533;`&#65533;h &#65533;D&#1632;}&#65533;Q&#65533;&#65533;&#65533;Vr&#65533;&#65533;pn&#65533;&#65533;&#65533; &#65533;<&#65533;`&#65533;0&#821;fw&#65533;Y%E&#65533;j&#34888;&&#65533;&#34956;6&#65533;&#35024;2&#65533;"6&#65533;	&#2002;$&#65533;&#65533;!&#65533;z&#65533;h}~B&#388;&#65533;X&#65533;&#39528;&#65533;&#65533;&#43692;&#65533;&#65533;&#65533;&#65533;M&#65533;Z)&#65533;s.&#65533;x&#65533;&#17639;&#65533;&#65533;&#65533;&#65533;Dj&#65533;&#65533;&#65533;i&#65533;&#65533;`&#65533;&#65533;2&#65533;&#65533;&#65533;r&#65533;k[&#1437;&#65533;&#1028;&#65533;f&#65533;&#65533;&#65533;&#65533;&#65533;0&#65533;
I6&#47896;x&#65533;8-vua&#65533;&#65533;&#65533;&#65533;f)&#65533;&#65533;&#65533;6K. 6&#65533;i&#65533;[3&#65533;&#65533;h&#65533;&#65533;&#65533;&#65533; G&#65533;&#65533;t&TDp&#65533;&#65533;&#65533;&#65533;&#65533;u:&#65533;&#65533;&#65533;&#65533;;$h&#65533;&#65533;D&#65533;&#65533;&#65533;&#65533;w&#65533;&#65533;&#65533; &#65533;&#1132;&#65533;&#65533;&#65533;&#734;&#65533;&#65533;&#65533;&#65533;\&#65533;z&#65533;&#65533;&#65533;F&#65533;m&#65533;&#65533;,$&#65533;&#65533;@-&#65533;&#65533;D&#65533;L)&#65533;&#65533;\r&#65533;&#65533;&#65533;Lf&#65533;;&#65533;F&#65533;&#65533;4&#65533;&#65533;&#65533;&#65533;62&#65533;@&#65533;Ew&#65533;&#65533;&#65533;`&#65533;&#65533;jU&#65533;v&#65533;t&#65533;&#65533;'&#65533;lKM&#65533;J8&#65533;6z&#65533;&#65533;x&#65533;&#65533;&#65533;|&#65533;&#65533;G6&#65533;f+&#65533;&#65533;&#65533;$&#65533;&#65533;v&#65533;QO&#65533;S`&#65533;M&#65533;&#65533;&#65533;}Wn&#65533;&#65533;<&#1061;g&#65533;mx&#65533;# &#1322;&#65533;&#65533;&#65533;g2<&#65533;s&#65533;6&#65533;rHd.&#65533;&#65533;&#65533;&#65533;(Q&#65533;&#65533;y&#65533;&#65533;5&#65533;&#65533;&#65533;&#65533;hz&#65533;&#65533;&#65533;$&#65533;R0&#65533;&#65533;7&#65533;|P-,[&#65533;&#57603;y&#65533;&#65533;&#65533;&#304;&#65533;&#65533;&#65533;&#65533;y6-&#65533;&#65533;&#65533;&#65533;&#65533;&#65533;&#33748;&#65533;&#65533;&#1399;&#65533;&#65533;w&#65533;&#65533;Zm|&#65533;,&#65533; &#65533;&#65533;&#65533;&#65533;&#65533; &#65533;~&#65533;&#65533;-&#949;&#65533;Yf&#65533;V&#65533;&#65533;?&#65533;&#65533;!&#65533;&#65533;&#65533;&#1076;&#65533;&#65533;D&#65533;7&#65533;&#65533;&#65533;Y&#65533;d$&#65533;&#65533;&#33021;BBj&#65533;&#57855;&#65533;&#65533;&#65533;gH&#240;&#65533;&#65533;R3&#65533;&#65533;e&#65533;9m3
&#65533;&#65533;D&#65533;,&#65533;&#65533;l&#65533;C&#65533;3 &#65533;.&#65533;&#65533;:&#65533;Pl&#65533;Q&#65533;&#65533;&#65533;}&#65533;&#65533;&#65533;)&#65533;&#65533;&#65533;&#65533;&#65533;|&#65533;L$p\&#948;&#65533;B])&#65533;GM&#65533;&#65533;&#65533;&#65533;Fum&#65533;&#65533;'$N`&#65533;HG&#65533; w&#65533;&#65533;V&#65533;&#65533;&#65533;>~K[$&#65533;D&#65533;X!&#65533;&#65533;o&#65533;&#65533;#a&#65533;&#65533;6:&#65533;&#65533;&#65533;P&#65533;&#65533;&#65533;J&#65533; et &#65533;&#65533;e>&#65533;&#65533;&#65533;b&#65533;S "a&F&#65533;
&#65533;&#65533;L&#65533;	&#65533;N.$h&#65533;oc&#582;&#65533;@n&#65533;&#65533;%Q&#65533;&#65533;^&#65533;&#65533;&#65533;&#65533;+b&#65533;#j&#65533;&#65533;e]&#65533;&#65533;&-&#49939;K0&#65533;I&#65533;H&#65533;|4(^&#444;!}&#65533;6&#65533;&#65533;]@&#475;T&#65533;&#65533;&#65533;&#65533;5]Y &#65533;=t&#65533;&#65533;Wf&#65533;1r~&#65533;T&#65533;&#65533;D&#65533;&#65533;&#65533;~&#65533;3&#65533;*&#65533;;	&#65533;K&#65533; &#65533;&#65533;&#1237;&#65533;xV&#65533;T&#65533;&#65533;&#65533;bL2T&#65533;&#65533;&#65533;&#65533;E&#65533;&#916;&#23764;&#65533;z&#65533;DGJR&#65533;M&#65533;dl@&#65533;&#65533;H&#65533;v>&#903;&#65533;&#1829;A&#65533;&#25746;&#65533;&#65533;&#65533;&#65533;&#65533;
 )9`&#65533;&#65533;&#65533;&#65533;&#65533;D&#65533;6&8M&#65533;R&#65533;&#65533;&#65533;&#65533; &#65533;&#65533;&#65533;&#65533;&#65533;&#65533;&#65533;&#65533;&#65533;&#65533;AK&#874;V&#65533;@&#65533;&#65533;&#65533;De&#65533;U&#65533;&#65533;&#1394;&#65533;&#65533;&#65533;&#65533;&#65533;Lx&#65533;&#65533;xq&#65533;O9&#65533;\&#65533;&#65533;*&#65533;&#65533;&#65533;^+\&#65533;B&#1534;&#65533;Uc&#65533;i&#65533;L&#65533;&#1190;&#65533;u&#65533;&#65533;s&#65533;\K&#579;&#65533;&#65533;&#65533;&#65533;&#65533;@&#65533;&#65533;j&&#65533;&#65533;BlbQ&#65533;Gx&#1459;om,&#65533; K&#1699;&#65533;+&#65533;>7#L&#65533;&#65533;Z&#65533;&#65533;BJKZz&#65533;&#65533;5+{&#65533;h&#65533;\&#65533;Z&#65533;&#65533;&#65533;K&#65533;&#65533;&#65533;|K&#65533;&#65533; Q&#65533; !$ 5&#65533;E&#65533;
+Q&#65533;4mW&#65533;&#65533;w&#65533;&#65533;W&#65533;-&#65533;vC"&#65533;&#65533;&#65533;R&#65533;J<&#65533;c&#65533;&#65533;S&#65533;?&#65533;<&#65533;u&#65533;&#65533;&#65533;$&#65533;&#65533;&#65533;}&#65533;&#65533;\&#65533;&#65533;&#65533;mS&#65533;b&#65533;&#65533;^	m&#65533; :`|&#65533;eU&#65533;&#65533;w&#65533;,&#65533;AB{*RBN$&#65533;&#65533;&#65533;oGT&#65533;&#2020;&#65533;&#65533;}&#65533;&#65533; &#65533;&#65533;{`&#65533;j&#65533;&#65533;&#65533;&#65533;	4[&#65533;0R&#65533;F&#65533;}&#65533;0k&#65533;J&#65533;u&#65533;5&#65533;A&#65533;&#65533;&#65533;&#65533;&#65533;X/&#65533;zeq&#65533;=&#65533;&#65533;#&#65533;ML&#65533;&#65533;Lx&#65533;&#65533;&#65533;&#65533;&#65533;W&#65533;I&#65533;&#65533;&#65533;7&#65533;)&#65533;)&#65533;c'&#65533;?&&#65533;{Y&#130;&#65533;&#65533;3&#65533;$f&#65533;kb&#65533;	
3&#65533;R&#65533;*&#65533;&#65533;&#65533;&#65533;X{&#5561;<&#65533;p%&#65533;H&#65533;&#65533;&#65533;&#65533;&#1819;/Ey&#844;o&#65533;m&#748;&#65533;&#65533;I&#65533;&#65533;fJ&#65533;&#65533;&H&#65533;&#65533;&#65533;:P&#65533;`qwU&#65533;&#65533;|&#65533;5&#65533;E&#65533;&#65533;&#65533;
&#65533;&#914;&#65533;9&#65533;$&#65533;w&#65533;&#65533;)Lbh&#65533;j&#65533;[&#65533;&#65533;&#65533;L&#65533;n&#65533;3&#1617;u&#65533;ijP&#65533;&#65533;&#65533;8&#65533;&#65533;	&#65533;2&#65533;&#65533;&#65533;mpJj &#65533;c&#65533;&#65533;/s&#65533;&#65533;&#65533;r&#65533;&#65533;Z&#1624;&#65533;&#65533;f&#65533;cz&#65533;&#65533;&#65533;!&#65533;@&#190;&#65533;W&#65533;&#65533;&#65533;X&#65533;f
&#65533;y\Q&#65533;X&#65533; $&#65533;&#65533;-&#65533;g[G&#65533;t3&#65533;&#65533;F&#65533;R&#65533;:&#65533;a&#65533;&#65533;,&#65533;)<&#65533;&#65533;&#65533;&#65533;d `&#65533;&#65533;&#65533;}Rq:&#65533;&#65533;&#65533;&#65533;?}'U3&#65533;7&#65533;&#65533;"P&#65533;.&#65533;&#65533;&#65533;t[&#65533;9_p{z&#1396;&#65533;s&#65533;&#65533;"n+-f&#65533;&#65533;hR@&#65533;&#1078;&#65533;;c&#65533;T&#65533;
^n;s&#65533;f&#65533;&#65533;d&#65533;gQ&#347;4&#65533;&#65533;x&#65533;&#65533;&#65533;7&#65533;|&#65533;3&#65533;&#65533;&#65533;&#65533;s&#65533;&#65533;&#956;&#65533;l&#65533;&#65533;oK}&#65533;F&#65533;~&#65533;}o|&#65533;&#65533;&#65533;P&#65533;&#65533;&#65533;&#65533;9u&#65533;&#65533;&#65533;&#13142;&#65533;DJ&#65533;6&#65533;Z'sUD&#65533;{uG&#1731;A&#65533;D&#65533;&#65533;P&#65533;%n&#1788;&#65533;iI&#65533;n~&#64947;&#65533;&#65533;&#22370;&#65533;&#65533;&#65533;;r&#65533;&#65533;&#65533;	&#65533;&&#65533;&#65533;&#65533;&#65533;&#65533;&#65533;&#65533;W&#31669;&#65533;&#65533;~&#65533;&#65533;+&#65533;&#65533;"&#65533;)'&#65533;wod&#65533;&#727;&#65533;&#65533;B&#1596;?;?&#65533;~)Mu&#65533;U*0y&#65533;&#65533; &#65533;y&#65533;w&#65533;S&#65533;&#65533;#&#65533;}xl&#65533;&#65533;O&#65533;&#65533;'&#65533;&#65533;&#65533;&#65533;d&#65533;i &#65533;;&#65533;a"(&#65533;h&#65533;Tq2&#65533;&#65533;&#65533;D&#65533;&#65533;s&#65533;&#65533;&#65533;~&#65533;I&#65533;&#65533;&#65533;<KaM&#65533;&#65533;q&#65533;?g>~&#65533;&#65533;7m~V%&#65533;Wv@&#65533;&#65533;&#65533;l&#65533;pLq&#65533;d &#65533;`&#65533;z1&#65533;R7&#65533;c/&#65533;p&#65533;RyK&#65533;m&#65533;&#65533;+&#16576;	&#65533;j`F&#65533;X&#65533;&#65533; |&#65533;'*&#65533;8&#65533;&#65533;|)&M&#65533;d|&#65533;R&#65533;f!&#65533;t&#65533;G&#65533;&#65533;]&#65533;1&#65533;<&#65533;[0A&#65533;5|&#819;}+C &#65533;MC&#65533;&#65533;Ot&#65533;#}R&#65533;&#65533;v}@XMW&#65533;8&#65533;&#65533;HRqK&#65533;&#65533;I&#65533;&#65533;hC79F&#65533;Nd&#65533;k&#65533;&#65533;&#65533;&#65533;&#65533;F]&#65533;J&#65533;X-&#65533;}F(:p+W7Y'3U(&#65533;J$r&#65533;&#65533;(;u&#65533;Jd&#65533;&#65533;-&#65533;&#65533;Zz&#65533;&#65533;b!&#65533;&#65533;&~ 8&#65533;&#65533;&#65533;~Ar&#65533;&#65533;&#65533;)&#65533;&#65533;&#65533;&#65533;dFf&#65533;,&#65533;&#65533;s&#65533;&#65533;I&#65533;*&#65533;n6x&#1220;i&#65533;&#65533;o&#65533;&#65533;u1 Y&#65533;&#65533;A&#65533;&#65533;C\&#1203;&#65533;`<bx&#65533;dp3EM`wfh&#65533;&#65533;&#65533;&#65533;&#65533;&#65533;&#65533;&#65533;m&#65533;&#65533;U.&#65533;8/&#65533;o&#65533;&#65533;&#65533;&#65533;NE&#65533;r&#65533;8@2&#65533;6&#65533;&#65533;z&#65533;&#65533;b-&#65533;C&#65533;8&xu &#65533;F&#65533;&#65533;&#65533;*x&#264;&#65533;&#65533;N&#65533;h0&#65533;{&#65533;&#65533;2&#65533;&#65533;&#65533;&#65533;6&#65533;1y&#65533;V&#65533;&#65533;&#65533;bue&#65533;M&#65533;5x]&#65533;?E&#2017;&#1169;, $1 ZX	@&#65533;&#272;&#65533;&#65533;T#&#65533;&#65533;&#65533;hW&#65533; &#65533;&#65533;#ydC!j&#65533;&#65533;';&#65533;d&#65533;X&#65533;&#65533;&#65533;&#65533;P&#65533;({&#65533;&#65533;"&#65533;A&#65533;{G_n&#65533;T&#65533;x^&#65533;'&#65533;!&#65533;&#65533;&#65533;&#65533;)&#65533;&#65533;v&#65533;V&#65533;&#65533;&#65533;oGIu&#65533;R&l&#707;r5$&#65533;&#65533;+6&#65533;`i&#65533;|&#65533;!/&#65533;&#65533;&#65533;&#65533;&#65533;&#65533;&#65533;&#65533;&#65533;cSP&#65533;&#65533;%&#65533;n&#65533;&#65533;&#65533;G&#65533;;H&#65533;&#65533;&#65533;&#65533;&#65533;&#65533;a&#151;&#65533;&#21952;&#65533;S&#65533;vkmql&#65533; &#65533;sryI!&#409;&#65533;&#65533;9&#65533;&#65533;90&#65533;&#65533;9&#65533;)-&#65533;&#65533;&#65533;h&#65533;U00_&#65533;T-F&#65533;F&#65533;&#65533;)&#65533;!'&#65533;fE;&#65533;?&#65533;&#65533;P&#65533;m&#65533;&#65533;HAs&#65533;yr1&#65533;&#65533;&#65533;)E&#65533;&#65533;&#1793;&#65533;&#65533;&#65533;ilk&#65533;6&#65533;I&#65533;ykTh&#65533;&#65533;&#1180;&#65533;&#65533;&#65533;&#65533;s&#385;&#65533;9'&#65533;&#65533;&#65533;""&#65533;&#65533;Qf&#65533;yXF&#65533;O&#65533;r!9&#65533;W&#65533;&#13919;&#65533;sC&#1193;imq&#65533;&#1481;&#65533;&#65533;&#65533;&#65533;1	-&#65533;G&#65533;f&#65533;,&#65533;"&#65533;9&#65533;&#65533;&#65533;FF6&#65533;&#65533;$&#65533;&#65533;{rxw&#65533;9<	&#65533;&#65533;&#65533;C2&#65533;gr&#65533;@9&#65533;(&#65533;&#65533;aw&#65533;&#65533;`H0S&#65533;F&#65533;&#65533;t&#65533;&#65533;`&#65533;&#65533;d&#65533;'-&#1622;(&#65533;&#65533;4&#65533;g&#65533;y&#65533;*Yr0z.&#65533;EV&#65533;&#65533;&#65533;b&#65533;z&#65533;&#65533;TI&#65533;9&#65533;&#65533;6&#65533;&#65533;x&#65533;?J&#65533;**&#65533;&#65533;&#65533;E&#65533;W&#65533;&#606;Q&#65533;&#65533;&#65533;eP:&#65533;&#528;Uj&#65533;}&#65533;&#65533;&#65533;	&#65533;&#65533;&#1567;&#65533;&#1636;&#65533;s&#65533;&#65533;VN0&#65533;Bl&#65533;&#65533;&#65533;q&#65533;&#65533;o&#65533;&#65533;&#10854;
&#162;K&#65533;&#65533;&#65533;&#65533;#y*&#65533;$&#65533;&#65533;}&#65533;@ah"&#65533;k+&#65533;~&#65533;&#65533;aW&#65533;&#65533;&#65533;	`&#65533;J&#65533;&#65533;i&#65533;#&#65533;;r&#65533;&#65533;&#659;&#65533;%W&i=&#65533;z2&#65533;*&#65533;&#65533;&#65533;&#65533;I&#65533;&#680;&#65533;i	5o&#65533;Z`&#65533;i&#65533;&#65533;Z&#65533; 
&#65533;&#65533;V&#65533;&#65533;&#1177;a&#65533;q"&#65533;&#65533;&#65533;a&#65533;&#65533;*&#65533;=Dz@&#65533;&#65533;&#65533;J"w&#65533;cU&#65533;&#65533;AD&#65533;jo&#65533;!&#65533;&#65533;&#65533;&#65533;&#1349;&#322;&#65533;S&#65533;&#65533;&#65533;Z&#65533;!&&#65533;1j&#65533;@2]<&#65533;&#65533;&#65533;&#65533;&#65533;!c&#65533;Z&#65533;&#65533;&#65533;:j	&#65533;&#65533;&&#65533;&#65533;F&#65533;&#65533;jo&#65533;sG&#65533;&#65533;nA&#65533;&#65533;!&#1253;&#65533;]&#65533;+&#65533;&#65533;&#65533;&#1062;R&#65533;l&#1672;&#65533;&#65533;
&#65533;k&#65533;&#368;&#1762;&#65533;
[b&#65533;#=&#65533;_&#65533;&#65533;&#65533; Y&#65533;t&#65533;&#65533;&#65533;&#65533;&#65533;&#65533;&#65533;&#65533;j&#65533;J&#65533;&;^&#65533;9&#65533;&#65533;&#65533;&#65533;&#65533;&#65533;&#65533;&#65533;2:(&#65533;&#65533;dp&#65533;&#65533;+<&#65533;&#65533;&#65533;&#65533;&#65533;/&#1736;{e&#65533;&#65533;	&#65533;A&#65533;&#65533;&#65533;Z&#65533;&#65533;i&#65533;C&#65533;&#65533;a#[&#65533;&#65533;&#65533;&#65533;&#65533;P&#65533;&#65533;Io&#65533;&#433;&#554;&#65533;Y&#65533;&#65533;&#65533;z&#65533;&#181;&#65533;
&#65533;S&#65533;&#65533;b&#65533;9&#65533;'&#65533;'&#65533;(&#65533;&#65533;b&#65533;
&#65533;&#65533;
&#65533;&#65533;u&#65533;&#65533;&#65533;g&#65533;&#65533;iV&#65533;&#65533;&#65533;1a&#65533;&#65533;`&#65533;8&#65533;e&#65533;g&#65533;;[&#65533;l)&#65533;&#65533;&#65533;&#65533;&#65533;y&#65533;{B|>&#65533;	&#65533;&#65533;[ &#65533;&#65533;&#65533;&#65533;&#65533;C&#65533;&#1705;&#187;&#65533;&#7086;&#65533;*W&#65533;&#65533;&#65533;[&#65533;quM#&#631;=&#65533;&#65533;&#65533;X2&#494;&#65533;Q&#65533;&#65533;&#65533;+&#65533;d
O[i@&#65533;Rs&#65533;&#65533;9K&#65533;ZE&#65533;1[&#65533;&#65533;Y`_&#65533;d&#881; 	z&#65533;H&#65533;&#65533;&#65533;&#65533;&#65533;S)f&#65533;sb6U*&#65533;&#65533;&#65533; =u&#65533;i&#65533;wP&#65533;&#65533;n&#65533;&#2811;;d%&#709;&#65533;k&#65533;&#65533;&#65533;T&#65533;1+Q&#65533;&#65533;&#65533;G&#65533;&#65533;&#37959;&#65533;Y&#65533;F&#65533;&#65533;&#65533;[&#65533;&#65533;&#65533;&#65533;J&#65533;pd&#65533;i&#65533;6
%m&#65533;&#65533;*(_&#65533;&#65533;^h&#65533;rn&#65533;Wu|g>	&#65533;%&#65533;&#65533;&#65533;n;&#65533;&#65533;Y9V&#65533;B8&#65533;&#65533;1j&#65533;&#65533;&#65533;&#65533;&#65533;&#65533;	U&#65533;&#65533;&#65533;&#65533;1&#65533;+&#65533;_&#65533;l&#65533;&#65533;&#65533;:&#65533;&#65533;&#65533;+&#65533;&#65533;&#65533;&#65533;&#65533;4&#65533;&#65533;))Qn\&#65533;&#65533; k8&#65533;Q|3l&#65533;	&#65533;2!&#65533;Xp&#65533;2&#65533;&#65533;Y&#65533;&#65533;&#65533;&#65533;e&#65533;Qz?&#65533;:5&#65533;&#65533;&#65533;ly(f9\&#65533;D&#65533;&#65533;2&#65533;7&#65533;o&#65533;&#65533;&#65533; P yZ&#65533;&#65533;9y`fP&#65533;n&#65533;1op&#65533;&#65533;	F&#65533;KXru&#65533;<l&#65533;&#65533;q&#865;&#65533;&#65533;U&#65533;U0G&#65533;"&#177;|&#709;2&#65533;a&#626;&#65533;&#65533;&#65533;&#65533;u&#65533;&#65533;P&#375;b.&#65533;kSg)&#65533;%@F&#65533;&#65533;&#65533;&#65533;&#65533;&#65533;H&#65533;\1&#65533;"&#65533;&#65533;7&#65533;&#65533;].&#65533;\&#65533;&#65533;&#65533;&#65533;@&#65533;&#65533;DZ&#65533;&#65533;LiPU&#65533;&#65533;&#65533;&#65533;&#65533;&#65533;&#65533;&#65533;&#65533;&#65533;Z&#65533;U&#65533;iah&#65533;3&#1372;&#65533;&#65533;&#65533;&#65533;l&#65533;2)&#65533;#~<&#65533;&#65533;
&#65533;^]Z2&#65533;&#65533;	V&#65533;&#65533;&#65533;&#65533;3&#65533;&#65533;&#65533;&#65533;&#65533;&#65533;*[P&#65533;X&#65533;&#65533;&#65533;&#65533;&#65533;EQ&#65533;-&#65533;&#65533;R&#65533;q&#65533;&#829;]&#65533;
&#65533;m&#65533;2\+|&#65533;	l$&#65533;&#65533;&#65533;>&#65533;2&#65533;&#65533;&#65533;&#65533;'&#65533;;&#65533;p]&#65533;<&#65533;&#65533;]&#65533;&#1197;2&#65533;z&#65533;q&#65533;2m&#65533;;Z&#481;`lK&#65533;<M^=`&#65533;&#65533;*`&#65533;&#65533;V7dA&#65533;&#65533;N&#65533;T1&#65533;JB	&#65533;&#65533;P&#65533;np&#65533;Qp&#65533;``&#65533;$&#65533;0&#65533;&#65533;&#65533;=&#65533;&#65533;&#65533;&#65533;W&#65533;&#65533;&#65533;&#65533;mM!?&#65533;&#65533;&#65533;&#65533;&#65533;|&#65533;v-&#65533;,&#65533;&#65533;+&#1485;&#65533;&#65533;0:@&#65533;&#1616;&#65533; &#65533;&#65533;&#1003;l&#65533;&#65533;&#65533;[&#65533;&#65533;5
&#65533;&#65533;&#65533;q	nl&#65533;v&#65533;&#65533;3&#65533;&#65533;-{&#65533;&#65533;&#65533;&#65533;))&#65533;3&#65533;&#65533;&#65533;P &#65533;&#65533;&#65533;&#65533;&#65533;&#65533;)"&#65533;&#65533;I&#65533;&#65533;v&#65533;&#65533;&#65533;&#65533;&#65533;2@&#65533;&#65533;&#65533;n&#65533;&#65533;E4f&#65533;\&#65533;&#65533;!  9&#65533;}&#65533;6&#65533;&#65533;&#65533;O&#65533;
;H&#65533;h&#65533;&#65533;(&#768;
S&#65533;a&#65533;&#65533;&#65533;&#674;'&#65533;h&#65533;&#65533;[&#65533;&#65533;&#65533;&#65533;&#65533;&#1522;&#65533;&#65533;&#65533;&#65533;8&#65533;&#65533;Wm&#65533;&#65533;&#65533;>&#785;@;&#65533;|&#65533;1&#65533;}&#65533;&#310;3&#65533;&#65533;&#65533;k&#65533;I&#65533;&#65533;&#65533;&#1961;
2&#65533;S&#65533;&#65533;K&#65533;&#65533;&#65533;lb&#65533;`C&#65533;&#65533;1f`&#65533; &#65533; &#65533;&#65533;\Y&#65533;&#65533;c&#65533;|=&#65533;&#65533;*&#65533;I&#65533;+(&#65533;&#65533;&#65533;S&#65533;&#65533;X;&#65533;m&#65533;&#1002;M&#65533;W>&#65533;&#65533;&#65533;,&#65533;&#65533;&#65533;&#65533;-&#65533;&#65533;8&#65533;gS&#65533;&#65533;A&#65533;}&#222;&#65533;&#65533;dz&#65533;&#65533;B&#65533;&#65533;%&#65533;&#65533;`.&#65533;gf&#628;&#65533;m&#65533; 9&#65533;3&#65533;&#65533;&#65533;,(&#65533;-^&#65533;&#65533;&#65533;&#129;&#65533;D&#65533;&#65533;&#65533;P&#65533;&#65533;n&#65533;F&#65533;&#65533;z&#65533;&#65533;&#65533;K&#65533;&#65533;A&#65533;&#65533;&#65533;0}}&#65533;&#65533;|&#65533;Rl&#65533;1&#65533;&#65533;&#65533;#&#65533;s&#65533;^c&#65533;	pm&#65533;&#65533;&#65533;&#65533;&#65533;&#65533;^ &#65533;&#65533;&#65533;&#65533;&#65533;2=&#65533;2&#65533; &#65533; 
&#65533;&#65533;&#65533;&#65533;&#65533;&#65533;O&#65533;1Z&#65533;w{&#65533;Y&#65533;*&#65533;&#65533;&#65533; !|0&#65533; &#65533; &#65533;a&#65533;j&#65533;&#65533;&#65533;1&#65533;.&#65533;&#65533;Ecq&#65533;&#744;&#65533;&#65533;&#65533;&#65533;&#65533;&#65533;!K&#65533;&#65533;&#65533;&#65533;&#65533;t&#65533;2
&#65533;&#65533;&#65533;A&#65533;&#65533;&#65533;t&#65533;&#65533;&#65533;qe&#1172;&#65533;.&#1964;&#65533;?&#65533;&#65533;&#65533;&#65533;M&#65533;)&#65533;&#65533;^|^&#65533;&#65533;&#65533;&#65533;&#65533;^&#65533;QV	#|%&#2017;&#65533;?%&#30768;&#65533;T&#65533;&#65533;&#65533;&#65533;&#65533;&#65533;>&#65533;&#65533;&#65533;&#65533;&#65533;&#65533;^&#65533;p&#65533;y&#65533; "&#65533;&#65533;&#65533;&#65533;&#65533;c&#65533;'&#65533;&#65533;&#65533;&#1905;&#65533;.P&#65533;&#65533;4&#65533;7&#65533;&#65533;&#65533;&#65533;A_&#65533;L&#65533;>3iz&#65533;]C&#65533;6?
&#65533;!
?&#65533;&#65533;U&#65533;&#65533;i!&#65533;&#65533;n&#65533;&#65533;^&#65533;6&#65533;OKZ&#65533;&#65533;&#65533;&#65533;&#65533;&#65533;K&#65533;&#65533;&#65533;&#65533;\2_o(&#65533;P
&#65533;&#65533;&#65533;j&#65533;&#65533;&#65533;&#65533;&#65533;B&#65533;S&#65533;&#65533;WB&#65533;&#65533;&#65533;T)Tjpx/6_&#65533;7Y&#65533;:K&#65533;&#65533;&#65533;5^&#65533;&#65533;V&#65533;Y&#45611;&#65533;&#65533;&#65533;~&#65533;&#65533;&#65533;O&#917;&#65533;&#65533;7&#65533;&#65533;&#65533;&#65533;5&#65533;&#65533;&#65533;&#65533;7&#65533;&#65533;&#65533;Vp&#65533;D &#65533;&#65533;&#65533;x&#65533;S@H&#65533;S&#65533;&#65533;_&#65533;6$i&#65533;&#65533;&#65533;&#65533;k&#65533;&#65533;&#65533;&#65533;5lA&#65533;&#65533;?&#65533;DSj&#65533;&#65533;A#&#65533;&#575;&#65533;&#65533;&#65533;&#65533;&#65533;&#65533;&#65533;&#65533;&#65533;&#65533;?&#65533;&#65533;_&#65533;&#65533;&#65533;&#1567;&#65533;&#1727;&#65533;&#65533;&#65533;&#65533;&#65533;&#65533;&#65533;&#65533;&#65533;&#65533;&#65533;?&#65533;&#65533;_&#65533;&#65533;&#65533;&#65533;&#65533;&#65533;&#65533;&#65533;D&#65533;&#65533;&#65533;&#65533;&#65533;Q&#65533;&#65533;&#65533;&#65533;&#65533;&#65533;&#65533;&#65533;&#65533;&#65533;&#65533;&#65533;&#65533;&#65533;&#65533;&#65533;&#65533;&#65533;&#65533;&#65533;&#65533;?&#65533;&#65533;&#65533;&#65533;&#65533;>&#65533;&#65533;&#65533;&#65533;&#65533;&#65533;&#65533;&#65533;>&#65533;&#65533;_&#65533;&#65533;_&#65533;&#65533;&#65533;n\&#65533;&#65533;&#386;P&#65533; &#65533;p&#65533;P&#65533;&#65533;&#65533; &#65533; q q&#770; &#65533; &#65533;p&#65533; &#65533;/&#65533;&#65533;p&#65533;&#65533;&#1975; &#65533;P&#65533;&#65533;&#65533;$X&#65533;` &#65533;	.d&#65533;&#65533;&#65533;C&#65533;%N&#65533;X&#65533;&#65533;E&#65533;5n&#65533;&#65533;&#65533;&#65533;G&#65533;!E&#65533;$Y&#65533;&#65533;&#579;(U&#65533;d&#65533;&#65533;&#65533;K&#65533;1e&#65533;\ !&#65533; P ,1 h ?&#65533;  &#65533; &#65533;H&#65533;&#65533;&#65533;&#65533;*\&#560;&#65533;&#199;#J&#65533;&#65533;&#65533;&#331;3j&#65533;&#561;&#65533;&#463; C&#65533;I&#65533;&#65533;&#595;(S&#65533;\&#626;&#65533;&#727;0c&#668;Is&#25755;J&#65533;&#65533;&#65533;&#65533;Sg&#863;@&#65533;
J&#65533;&#65533;&#1123;H&#65533;*]&#65533;&#65533;'&#359;P&#65533;J&#65533;J&#65533;&#65533;&#1387;X&#65533;j&#65533;&#693;&#65533;&#1519;`&#202;K&#65533;&#65533;&#1651;h&#1258;]&#758;&#65533;T&#65533;p&#65533;&#669;K&#65533;&#65533;&#1915;x&#65533;&#65533;&#65533;&#65533;B&#65533;&#924;8&#65533;
L&#65533;&#65533;&#65533;&#200;{&#65533;+d&#65533; v)B&#65533;&#65533;&#65533;&#728;3k&#65533;&#825;&#65533;E&#65533;>X0&#65533;oe!K<&#65533;^&#890;&#65533;&#65533;&#65533;'A&#65533;&#65533;   d &#65533;&#65533;&#65533;&#65533;&#891;&#65533;&#65533;&#65533;&#65533;&#65533;&#65533;=A&#65533;h+&#65533;&#65533; &#956;&#65533;&#65533;&#65533;&#1059;KG&#65533;&#65533;ql&#3464;[w&#65533;&#2507;&#65533;O&#65533;&#65533;&#65533;&#65533;a30&#65533;&#65533;F&#65533;&#65533;4rLFO&#65533;&#65533;&#65533;&#65533;&#65533;&#65533;/&#65533; &#65533;m&#65533;X `!&#65533;&#65533;]x&#65533;%&#65533;&#65533;&#65533;6&#65533;U@&#65533;&#65533;A0&#65533; &#65533;v&#65533;&#65533; 6&#65533;A&#65533;&#65533;Fa&#65533;&#65533;&#65533;&#202;&#65533;q&#65533;0&#65533;(&#65533;p4&#65533;@&#65533;8&#65533;6!&#65533;FFD&#65533;7&#65533;&&#65533;Di&#65533;L&#65533;WC$&#65533;&#1055;u&#65533;&#65533;&#65533; &#65533;*&&#65533;\xGf&#65533;&#65533;\&#65533;&#65533;d&#65533;'&#65533;&#1060;&#65533;8^&#65533;&#65533;)(&#65533;v&#65533;&#65533;p&#65533;Y&#65533;SK&#65533;)&#65533;	&#65533;9&#65533;&#65533;%vT&#65533;x&#65533;Brj&#34888;&#65533;&#65533;-&#65533;&#65533;&#65533;&#65533;(D&#65533;&#65533;9"&#65533;#&#65533;<&#65533;a&#65533;&#65533;v&#65533;&#65533;d&#65533;&#65533;&#65533;2y&#65533;{V@b&#65533;8`!&#65533;&#65533;&#65533;&#65533;$&#65533;&#65533;&#65533;jk&#65533;8&#864;g&#65533;&#65533;&#65533;J&#65533;B9&#1689;&#65533;&#218;&#65533;&#1898;&#65533;&#818;&#65533;&#65533;
&#65533;&#65533;z&#65533;&#65533;MK&#65533;	&#65533;&#65533;&#65533;&#65533;&#65533;&#65533;&#65533;&#65533;{&#1587;&#65533;JK-&#65533;~F8l&#65533;&#1706;0Dn&#65533;&#65533;+&#65533;B&#65533;&#555;&#65533;&#65533;&#65533;&#65533;&#47257;f&#65533;_2&#65533;&#65533;X&#65533;l&#65533;j&#65533;B&#65533;&#65533;&#65533;(Vj@&#65533;&#65533;&#65533;n&#65533;&#65533;h&#65533;&#65533;&#65533;&#65533;&#1917;K&#65533;&#65533;&#1570;h&#65533;&#65533;-&#65533;h&#65533;(&#65533;&#65533;2}&#65533;2&#65533;q&#489;&#65533;n&#65533;Q&#65533;&#65533;o&#65533;H&#65533;&#65533;&#65533;&#65533;<&#65533;&#65533;&#65533;&#65533;&#65533;<)&#65533;8&#65533;&#65533;&#65533;;&#65533;R&#65533;L7&#65533;tY?O+4&#193;&#65533;&#65533;&#65533;<&#65533;&#65533;4&#65533;w&#65533;&#65533;b<&#65533;&#65533;&#65533;&#65533;&#65533;
h&#65533;&#65533;W&#65533;&#65533;l&#65533;&#65533;F&#65533;~&#65533;&#65533;t&#65533;-X&#65533;
&#65533;9&#65533;&#65533;e&#65533;&#65533;kt&#65533;&#65533;V&#65533;&#65533;&#65533;&#65533;&#65533;&#65533;&#1645;&#65533;&#65533;p&#65533;2	&#65533;&#1911;&#65533;&#65533;&#65533;&#65533;&#65533;1&#65533;&#65533;&#65533;64&#65533;I>&#65533;g&#65533;j@&#65533;&#65533;&#65533;&#65533;&#65533;&#43819;&#65533;&#65533;&#65533;ROM&#65533;&#65533;&#65533;[&#65533;c&#41085;$&#65533;U&#65533;&#65533;&#65533;&#65533;)1&#65533;h&#65533;{<:&#65533;&#65533;&#65533;<&#2016;&#65533;o-&#65533;U&#65533;G/&#65533;H&#65533;&#65533;&#65533;Q&#65533;'\x&#65533;&#65533;4&#65533;&#65533;#&#65533;&#65533;&#65533;9E&#65533;&#65533;>&#65533;&#65533;&#65533;CQ&#65533;&#65533;&#65533;&#65533;}&#65533;&#65533;&#65533;|&#65533;/,>&#65533;`&#65533;&#65533;&#65533;&#65533;&#65533;&#65533;&#65533;&#65533;&#65533;&#65533;V&#65533;"&#65533;d|&#65533;&#65533;&#65533;v`}A&#65533;&#65533;&&#65533;9&#65533;&#65533;	{&#65533;&#65533;&#65533;&#65533;6&#65533;&#65533;S&#65533;&#65533;<0&#65533;&#65533;&#1028;&#65533;b@i&#65533;&#65533;&#65533;&#65533;PF-&#65533;&#65533;&#65533;0&#65533;7&#65533;&#65533;.P&#65533;&#206;vd&#65533;&#65533;&#65533;!09K&#1664;&#65533;&#65533;&#65533;&#65533;'ke'	&#65533;&#65533;&#38288;tP&#65533;V o&#65533;&#65533;&#65533;=&#65533;6p&#65533;&#65533;&#65533;&#65533;&#65533;p]`&#65533;zJG&#65533;n5o&#65533;h&#65533;W&#65533;&#65533;&#65533;6&#65533;}D8&#65533;A/r&#65533;&#65533;&#1585;&#65533;wlcP&#65533;(i&#65533;&#65533;?&#65533;&#65533;~&&#65533;!Q&#65533;&#65533;S@:&#65533;,&#65533;!$&#65533;&#65533;&#65533;V Y&#65533;C &#530;&#65533;&#65533;&#65533;&#65533;&#65533;8&#65533;&#65533;M&#65533;!=&#65533;"P&#65533;"&&#65533; 0&#65533;6&#65533;H&#65533;&#65533;V&#65533;&#65533;&#65533;Cf#,&#65533;4R&#65533;{QOY&#65533;S>L&#65533;&#65533;#&#65533;&#65533;bz
&#65533;&#65533;T&#65533;&#65533;OB%&#65533;e)S&#65533; _F&#65533;&#65533;f &#65533;&#65533;MeI&#65533;)&#65533;&#65533;c&#65533;&#65533;Kq&#65533;D&#65533;&#65533;c&#65533;&#65533;&#65533;u&#65533;&#65533;f&#65533; R&#65533;e(&#65533;3&#1024;4Iy&#65533;&#65533;j-GhZ&#65533;3&#65533;&#65533;Mx4z)N&#65533;&#65533;&#65533;H&#65533;R&#65533;&#65533;?&#65533; J9&#65533;<&#65533;A7&#65533;;&#65533;&#65533;&#65533;8X&#65533;&#65533;	&#65533;uBi&#65533;E&#65533;R+9&#1063;p&#65533;&#65533;v&#65533;b&#65533;&#1973;&#2172;$@&#65533;&#65533;&#65533;	&#65533;&#65533;&#65533;&#296;&#65533;`J&#65533;&#65533;&#65533;&#65533;7yh3&#65533; &#65533;&L&#1247;u&#65533;N&#65533;&#65533;&#65533;&#896;&#65533;;)&#65533;V&#1224;0&#65533;?&#65533;a&#65533;6&#65533;O&#65533;.2&#65533;--B
&#65533;&#65533;&#65533;&#65533;f&#65533;p}&#65533;#&#65533;&Q&#65533;^s&#65533;b&#65533;&#65533;&#65533;&#65533;&#65533;j&#65533;w&#65533;&#65533;`'&#65533;&#512;&#65533;&#65533;&#65533; 0apV*s=&#65533;&#619;AK&#65533;&#65533;GU`&#65533;&#65533; A@U@BE&#65533;0!M'[&#65533;&#65533;&#65533;&#65533;&#65533;&#65533;bU&#65533;j&#65533;&#65533;t&#65533;*`|&#65533;&#65533;&#65533;&#65533;r&#65533;P&#65533;4B&#65533;2m3(&#65533;&#65533;&#65533;&#65533;&#65533;&#65533;&#65533;&#65533;=&#65533;m?&&#65533;&#1505; P&#65533;J&#65533;B&#65533;v&#65533;u&#65533;rk&#65533;$&#65533;&#65533;&#65533;/[K&#65533;G&#65533;H&#65533;&#65533;PwQ&#65533;&#65533;v&#65533;&#65533;&#65533;&#65533;&#65533;7 &#65533;
'>&#65533;(tX&#65533;^`&#65533;G&#65533;{Q&#65533;&#65533;&#65533;n&#65533;6&#65533;&#65533;1f`&#65533;GoBD]J&#65533;Ox&#65533;&#65533;,`q9&#65533;&#65533;;&#65533;o}U+*&#65533;4&#65533;&#65533;s&#65533;&#65533;\&#65533;&#65533;&#65533;&#65533;pW&#65533;%&#65533;g&#65533;V&#65533;c&#65533;&#17046;"{&#65533;X&#65533;W&#65533;9&#65533;&#65533;&#65533;?&#65533;N&#1585;-&#65533;&#65533;@&#65533;&#65533;e`#o&#65533;i&#1631;&#65533;H0$:	.&#65533;XY2u[&#65533;/&#65533;&#65533;&#65533;&#1627;@&#65533;@&#65533;&#65533;E1%/BM&#65533;&#915;&#2024;Q3&#466;&#65533;&#65533;&#65533;&#65533;&#65533;&#65533;+&&#65533;&#65533;h&#65533;&#65533;&#65533;&#65533;mub&#65533;&#65533;&#65533;I.IH&#65533;&#65533;=&#65533;89Gy&#65533;&#65533;N&#65533;&#288;iy&#733;&#65533;&#65533;&#65533;&#6931;&#65533;&#65533;DXKk&#65533;&#65533;J&#65533;&#65533;p&#65533;~&#65533;^&#65533;?&#65533;&#65533;&#65533;&#65533;&#65533;W&#65533;&#65533;`&#65533;&#65533;&#65533;&#65533;&#65533;&#65533;7_\&#65533;&#65533;&#65533;1&#1325;&&#65533;I&#65533;k>\&#65533;&#65533;q0{&#65533;F&#65533;42Ge&#65533;&#65533;&#65533;N&#65533;[z0,k&#65533;9&#65533;&#65533;&#65533;W-u&#65533;6d&#1532;.u&#65533;,4aOqt&#65533;,&#65533;&#65533;M&#59924;&#65533;&#65533;&#65533;KQ&#65533;9&#65533;[&#65533;&#65533;?&#65533;0&#65533;&#65533;&#65533;&#65533;&#65533;oR2&#65533;2&#65533;&#65533;&#65533;&#65533;r&#65533;&#65533;+N&#65533;&#65533;&#65533;&#65533;&#65533;&#65533;ON&#65533;&#65533;&#65533;&#65533;&#65533;H&#869;z&#1787;&#65533;y&#65533;&#65533;'g&#65533;I&#65533;2&#65533;E&#65533;&#65533;&#65533;&#65533;&#65533;N&#65533;d&#65533;&#65533;#&#65533;Y&#65533;qK&#65533;5&#65533;&#65533;ac&#65533;H%&#65533;&#65533;$k&#1905;x&#65533;(CZk[&#65533;m&#65533;E&#65533;/'&#65533;&#65533;#&&#65533;&#65533;g&#65533;&#65533;&#65533;&#65533;Q:	&#65533;&#65533;g&#65533;&#1243;0.&#65533;&#65533;&#65533;Fk&#65533;u&#65533;&#65533;Z*&#65533;&#65533;\Ose&#35970;&#65533;&#65533;@&#183;&#65533;o&#65533;N&#65533;w&#65533;&#65533;&#681;c &#1627;>&#65533;A&#65533;[r&#65533;&#65533;&#65533;&#65533;qGX&#65533;&#65533;&#65533;Ys&#65533;&#65533;#&#65533;t}k&#1037;i/u|&#460;&#65533;EjX&#65533;&#65533;&#65533;&#65533;I&#65533;&#65533;&#65533;&#65533;T&#65533;J&#65533;&#65533;&#65533;W&#65533;G&#65533;&#65533;&#65533;7&#65533;t&#65533;%~&#65533;&#65533;o&#65533;-&#65533;x&#65533;&#65533;&#65533;&#65533;Aw&#65533;(Ij#&#65533;&#65533;1`H&#65533;&#65533;\&#65533;&#1039;&#65533;&#65533;v&#65533;N&#65533;&#65533;0X&#65533;t&#65533;6&#65533;.&#65533;&#43532;&#65533;N&#65533;z&#65533;0&#1461;&#65533;&#65533;&#65533;$&#65533;&#65533;D&#1927;&#65533;&#65533;f?<&#65533;&#65533;&#65533;f&#65533;Z&#65533;_&#65533;Z&#65533;m&#65533;&#65533;&#65533;&#65533;&#65533;&#65533;&#65533;`jXkC"&#65533;Q&#65533;&#65533;&#65533;&#65533;>&#65533;e&#65533;62~B&#65533;&#65533;&#65533;*8&#65533;7T{SUj&[&#65533;&#65533;$8&#65533;K&#65533;&#65533;S&#65533;v?&#65533;W&#65533;&#65533;e&#65533;&#65533;&#65533;a&#65533;{&#65533;DM
&#65533;D&#512;Rj&#65533;~H&#65533;&#1076;Oa&#65533;KSr{&#65533;&#65533;}&#65533;7~89+&#65533;&#65533;&#65533;&. V&#65533;&#65533;&#65533;&#65533;x&#65533;v{&#65533;d&#65533;vE&#65533;&#65533;}&#65533;&#1410;p+&#65533;/%&#1089;&#65533;&|(&#1155;>&#65533;l277H&#65533;w&#65533;g&#65533;Q&#65533;.&#65533;&#65533;&#65533;A{U3&#65533;b&#65533;&#65533;k9&#65533;r49$&#65533;&#65533;&#65533;&#65533;"]&#65533;@RVpUE&#65533;>T/&#65533;gUthJ&#65533;0&#65533;&#65533;	'Tm&#65533;%7&#65533;r&#65533;$&&#65533;&#65533;;&#65533;&&&#1415;&#65533;gj&#65533;V&#65533;&#65533;v&#65533;F&#65533;b&#65533;&#65533;&#65533;5) &#65533;2&#65533;Y,&#65533;"ZR&#65533;cr&#65533;vx&#65533;:&#65533;&#65533;&#65533;c@&#65533;&#65533;0Qsc&#65533; &#65533;v&#65533;:"]7  &#65533;&#1094;&#65533;&#65533;X-H&#65533;Xr$&#65533;&#65533;{&#65533;w&#65533;x<z&#65533;!&#65533;&#65533;%&#65533;&#65533;O9"]A@&#65533;&#65533;8HFZ &#65533;&#65533;u&#1396;-&#65533;&#65533;&#65533;(&#65533;7&#65533;&#65533;(q&#65533;&#65533;&#65533;&#65533;s&#65533;&#65533;&#65533;AO&#65533;&#65533;&#65533;i$&#65533;&#65533;&#65533;q7&#65533;3!?&#65533;u&#65533;&#65533;k@&#65533;2&#65533;#qv>&#65533;&#65533;&#65533;q&#65533;&#65533;&#65533;&#65533;'1S&#65533;&#65533;I&#65533; y&#65533;Wr&#65533;&#65533;T&#65533;9&"&#65533;i@&#65533;D&#65533;&#65533;1&#65533;&#65533;&#65533;v&#65533;b'p&#65533;uz&#65533;D&#65533;&#65533;S&#65533;&#65533;&#65533;Ux&#65533;6&#65533;t"&#65533;&-&#38040;&#65533;>
&#1231;8&#65533;5&#65533;&#337;&#65533;wDaAp,&#65533;Sy;&#595;&	q&#65533;&#65533;!&#65533;&#65533;&#65533;E&#65533;	wb&#65533;'E&#1416;<B&#65533;P&#65533;z&#65533;SN&#65533;PS&#65533;P=&#65533;5{wT&#65533;&#65533;eG.&#65533;&#65533;,@=&#65533;b%&#65533;^&#65533;	&#65533;'iFm6&#&#65533;&#65533;&#65533;N&#65533;H&#65533;&#65533;]&#65533;FIV&#65533;&#65533;&#65533;j5&#65533;f&#65533;yDW&#65533;e&#65533;r&#65533;&#65533;5&#65533;&#65533;g&#65533;-&#1777;&#65533;@A&#65533;:u &#1166;:&#65533;Dk		!eiYu&#65533;&#65533;qq&#65533;7-)&#65533;&#65533;&#65533;&#65533;v&#65533;&#65533;&#65533;A&#65533;N%&#65533;&#65533;&#65533;&#65533;&#65533;&#65533;e&#65533;&#65533;&#65533;&#65533;&#65533;Y&#65533;aY&#65533;Q442Y,Y	&#65533;T/+ k&#65533;yr:&#65533;&#65533;&#65533;&#65533;&#65533;>pj&#65533;R&#65533;1&#65533;&#65533;vx9&#65533;9&#65533;&#65533;)8uW&#65533;b&#65533;$&#65533;&#65533;&#65533;a&#65533;	3&#65533;yW&#41565;+ &#65533;q9O&#65533;Rbdx&#65533;w!	&#65533;&#65533;)s&#65533;)gW&#65533;$&#1513;&#65533;j(&#65533;l&#65533;&#598;C&#65533;HF&#65533;q	&#65533;|m&#65533;&#65533;&#65533;&#65533;/&#65533;g&#65533;&#65533;9&#65533;&#65533;&#65533;J&#65533;5j<&#65533;&#65533;'X%&#65533;C&#65533;&#65533;N'&#65533;L2&#65533;s&#65533;&#65533;&#65533;.QH_O)~&#65533;`&#65533;w&#65533;&#65533;H6&#1675;q&#65533;D&#65533;&#65533;&#65533;H&#65533;zs&#65533;&#65533;&#65533;f&#65533;&#65533;&#65533;&#65533;&#651;&#65533;[&#65533;rK&#65533;V&#65533;O&#65533;n=z)vO&#649;&#65533;8&#65533; 0&#65533;9&#65533;j8&#65533;2&#65533;e\&#65533;g&#65533;aZY&#65533;3&#65533;S&#65533;vD&#65533;|g9rkZp.2&#65533;&#65533;?&#167;&#65533;&#65533;&#65533;&#65533;x&#65533;&#65533;e/&#65533;)4&#65533;&#65533;&#65533;Q&#65533;&#65533;h&#65533;&#65533;\&#65533;R(&#65533;Ax&&#65533;-&#65533;&#65533;uM&#65533;&#65533;&#65533;&#65533;
&#65533;EU]&#65533;rb&#65533;'M&#419;&#1666;&#65533;&#65533;&#65533;&#65533;k&#65533;&#65533;!_,`&#65533;&#167;&#65533;G&#65533;&#65533;i&#1769;&#65533;ua&#65533;'&#65533;&#65533;0&#65533;h&#65533;c*A&#65533;n&#65533;Jc&#65533;y|&#65533;n&#65533;z%=`&#65533;&#65533;&#65533;&#65533;&#65533;j&#65533;&#65533;v&#65533;Z<&#65533;!&#65533;&#65533;&#65533;&#47721;1&#65533;'&#65533;;Ve#&#65533;&#65533;&#65533;YT	&#65533;&#65533;&#65533;_&#65533;&#65533;'0&#65533;L&#65533;h&#65533;&#65533;&#65533;&#65533;&#65533;&#65533;_&#1126;&#65533;&#65533;2&#65533;&#65533;&#65533;(&#65533;:-fG&#65533;&#65533;x&#65533;&#65533;ZL&#65533;&#431;&#65533;&#207;&#65533;&#65533;&#65533;(7&#65533;&#65533;:k&#65533;iu(F&#65533;&#65533;&#65533;&#682;d&#65533;zw&#65533;&#65533;d@&#1159;&#65533;
:&#65533;&#65533;&#65533;&#65533;*v&#65533;(&#65533;Q&#65533; @&#65533;&#1710;dB&#65533;&#65533;@)+*&#65533;&#65533;cf&#65533;oJ&#65533;e1+&#65533;&#65533;&#1104;&#65533;&#65533;&#498;[&#65533; Q%"&#65533;Q&#65533; 	&#1458;1G
&#65533;&#65533;&#65533;&#65533;w&#65533;z^&#65533;&#1349;&#65533;&#1619;&#65533;&#65533;/ny&#65533;"?&#65533;&#65533;&#65533;s&#65533;1&#65533;@&#65533;rD&#65533;7{]&#65533;bD&#65533;&#65533;&#65533;&#65533;-&#1360;&#65533;I&#65533;&#65533;&#65533;<&#65533;&#65533;&#65533;
&#65533;&#65533;&#65533;fA j&#65533;&#65533;4&#65533;&#65533;m&#65533;&#65533;&#65533;WA&#65533;q7~i%5&#65533;+;_&#65533;&#65533;&#65533;"&#65533;=K&#65533;&#65533;;&#65533;j&#65533;l&#65533;&#65533;&#65533;r/&#65533;&#65533;&#65533;:&#65533;j*&#65533;&#65533;g&#65533;I&#65533;E&#65533;	&#65533;&#65533;&#249;c`J[6 Y&#65533;&#65533;&#65533;/&#65533;5&#65533;&#65533;&#65533;&#65533;&#65533;&#65533;O;&#65533;&#65533;7&#65533;k&#65533;V&#65533;&#65533;&#65533;&#65533;&#65533;sbaV&#65533;&#65533;&#65533;U&#65533;&#523;*&#65533;&#65533;(&#435;&#65533;f&#65533;&#65533;J&#65533;&#65533;@	i 3U*&#1787;+A&#65533;T&#65533;&#65533;&#65533;&#65533;&#65533;0&#65533;&#65533;&#65533;y&#65533;gj;&#65533;Fk&#65533;T&#65533;}&#65533;"&#65533;&#65533;Vr%&#65533;]&#65533;&#65533;&#65533;
&#65533;&#65533;&#65533;&#65533;&#65533;&#65533;?Il&#65533;F&#65533;K&#65533;W&#65533;lPS$&#65533;&#65533;&#321;?b&#65533;&#65533;&#694;D<&#65533;&#65533;&#65533;8&#65533;fD&#65533;&#65533;&#65533;/&#65533;&#65533;`@&#65533;`Cm&#65533;/&#65533;&#65533;t&#65533;&\&#65533;,&#65533;.)&#65533;&#65533;k!&#65533;>&#65533;2[+^i&#65533;	&#65533;&#65533;l &#65533;&#65533;&#65533;&#65533;3&#65533;)"&#65533;&#65533;k&#65533;Eq'&#65533;J\&#65533;o5&#65533;M'X&#65533;#v&#65533;&#65533;&#65533;&#65533;*&#65533;V&#789;&#65533;K&#65533;
&#65533; ^&#65533;&#65533;n 	Ptb&#65533;&#65533;o+A%A&#65533;&#65533;"J&#65533;a&#65533;&#65533;]&#65533;qH=&#65533;
W|&#65533;q&#65533;x&#65533;&#65533;&#65533;Y&#65533;X&#65533;&#65533;&#65533;}\1&#65533; &#65533;@	]	&#1675;a<6c&#65533;&#537;&#65533;&#65533;&#490;= Y&#1605;&#65533;&#65533;*i&#65533;&#65533;&#65533;A&#65533;&#65533;L&#65533;8&#65533;&#65533;_Z&#65533;&#65533;;&#65533;&#65533;&#65533;&#65533;&#645;Lvc\*&#65533;7A*l/AK&#65533;&#65533;.&#65533;&#766;Lv&#1467;&#65533;\&#65533;&#65533;!{&#65533;&#65533;&#65533;p*WX&#65533;"`f &#65533;:&#65533;-&#65533;&#65533;op&#65533;,I#&#65533;1&#65533;&#65533;VAY&#65533;E&#65533;&#65533;k&#65533;&#65533;&#65533;&#65533;&#65533;p&#1065;	&#65533; Lt&#65533;"Cl&#65533;	&#65533;&#65533;M&#65533;Z i&#65533;,&#65533;++& Y&#65533;&#65533;`&#65533;z&#65533;Zb|&#65533;P &#65533;P&#65533;'&#65533;&#65533;&#65533;S&#65533;&#65533;&#65533;@&#65533;&#65533;&#65533;a&#65533;&#65533;.r1U&#65533;&#65533;&#65533;&#65533;Z&#1502;&#65533;)D&#65533;&#65533;&#259;EBX&#65533;&#65533;Iz&#65533;&#65533;&#65533;&#65533;sz&#65533;&#1451;&#1076;&#65533;&#65533;.&#65533;{+&#65533;1&#65533;Z&#65533;&#65533;pM&#65533;,&#65533;&#65533;9&#65533;4y@&#65533;O_&#65533;S>5&#65533;e&#65533;S -&#65533;M&#65533;&#65533;|&#65533;&#65533;&#65533;&#65533;X&#65533;7&#65533;&#65533;|&#65533;&#65533;&#65533;&#65533;&#65533;&#65533;&#1474;&#65533;&#65533;&#65533;&#65533;&#65533;&#65533;tlry&#65533;&#65533; &#65533;e4&#65533;&#65533;&#65533;+C&#65533;x6&#65533;&#65533;&#65533;&#65533;
&#65533; &#65533;Lx&#65533;j&#65533;-&#65533;1s&#65533;\&#65533;*&#65533; ?&#65533;jX`P%&#65533;(&#65533;&#65533;&#65533;&#404;&#65533;H&&#65533;&#65533;t&#65533;&#65533;
m&#65533;&#36615;|p&#65533;&#65533;p&#65533;}&#65533;&#1452;&#65533;&#65533;sS&#65533;Y&#65533;&#65533;K&#65533;>z&#65533;&#65533;&#65533;(	&#65533;&#65533;\&#65533;&#65533;&#65533;&#65533;&#65533;xM*p`&#65533;&#65533;
&#65533;&#1840;&#65533;&#65533;&#65533;&#65533;&#65533;&#65533;k4&#65533;P&#65533;	&#824;&#65533;&#65533;&#65533;&#65533;FC
>Y&#65533;&#65533;&#65533;&#65533;&#1041; &#888;&#1130;&#65533;&#65533;/!
&#65533;&#65533;&#65533;&#65533;&#65533;&#65533;p!`&#65533;&#65533;Z&#738;&#803;&#65533;&#65533;&#65533;-&#65533;*&#1961;+4&#65533;\&#65533;P&#65533;&#65533;?ajz&#65533;=&#65533;}\|&#65533;c&#65533;n&#65533;s+x&#65533;+&#65533;r p&#65533;&#65533;E0&#65533;&#65533;/&#1820;&#65533;|&#65533;&#65533;<&#65533;&#65533;&#65533;p&#65533;1^&#65533;&#65533;]&#65533;	TMC%&#65533;&#65533;3&#65533;
&#65533;0kPe`P&#65533;mL&#65533;PgL&#65533;F.w&#65533;}'&#65533;&#65533;x&#65533;&#65533;&#65533;6&#65533;&#65533;P&#65533;M$&#1949;&#65533;&#1229;cn&#65533;F&#60437;=&#65533;&#65533;z&#65533;&#65533;&#65533;&#65533;&#65533;r&#65533;&#65533;&#65533;&#65533;`&#65533;p*-&#34267;&#65533;&#65533;&#65533;&#65533;&#65533;&#65533;(9>&#65533;&#65533;g&#65533;l`&#65533;Fr&#65533;P0&#65533;&#65533;&#65533;?&#65533;E&#65533;&#65533;Eg&#65533;&#65533;g	&#65533;H&#65533;m`&#65533;&#65533;}&#65533;>.'&#65533;m&#65533;,&#65533;&#65533;{&#65533;r&#65533;&#65533;&#65533;&#1657;&#65533;(m&#65533;&#65533;&#65533;&#65533; +&#65533;V&#65533;&#65533;&#65533; &#65533;&#65533;&#248;&#65533;&#65533;.&#65533;&#65533;&#65533;&#65533;&#462;
PH&#65533;&#65533;&#65533;NH>&#65533;&#65533;&#65533;*&#65533;^I&#65533;&#258;&#65533;&#65533;q&#65533;~&#65533;H&#65533;&#65533;!	Y&#65533;'!&#65533;Y&#65533;:D&#65533;&#65533;&#65533;K1
Q&#65533; &#65533;!&#65533; &#65533;&#65533;&!&#65533;&#65533;~&#65533;;&#65533;XZ&#65533;&#65533;&#65533;&#65533;t&#65533;p
k&#65533;i06h&#701;F^&#65533;&#65533;&#65533;&#65533;&#65533;}&#65533;#&#65533;&#65533;&#65533;z]d&#65533;v&#65533;&#65533;&#65533;H&#65533;&#65533;L&#65533;Q&#65533;05o6?&#65533;|&#65533;&#65533;&#65533;&#65533;,&#65533;%&#65533;!)&#65533;s&#65533;'&#65533;&#65533;&#65533;&#65533;>&#65533;1&#65533;bh&#65533;&#65533;M&#65533;&#65533;^&#65533;A)&#65533;:SF;&#65533;&#65533;~&#65533;3O&#65533;^o&#65533;6/&#65533;@w &#65533;B0*Z&#65533;9&#65533;&#65533;^/&#65533;M&#65533;&#65533;"&#65533;&#65533;&#65533;&#65533;_&#65533;&#65533;&#65533;&#65533;V_+T&#65533;b&#65533;v&#65533;&#65533;&#65533;k&#65533;&#65533;Fo&#65533;B&#65533;h5&#65533;*&#65533;&#65533;&#65533;p&#65533;a&#65533;?O&#603;&#65533;&#65533;&#65533;&#65533;T&#65533;&#65533;3:(h&#980;2&#65533;Q&#65533;&#65533;&#65533;I&#65533;&#65533;0&#60864;&#65533;&#65533;&#65533;:0&#65533;&#65533;D&#65533;&#65533;&#65533;&#65533;??&#65533;&#65533;)&#65533;&#65533;&#65533;&#65533;!o&#65533;L&#65533;&#65533;&#65533;&#65533;&#65533;&#65533;&#65533;&#65533;A&#65533;V&#65533;i&#65533;&#65533;>&#65533;&#65533;&#65533;O&#65533;H&#65533;&#65533;(p&#65533;&#65533;O&#65533;WK&#65533;&#65533;&#65533;_&#65533;&#65533;1&#65533;&#1439;&#65533;wSl&#65533;&#65533;&#65533;&#65533;&#65533;8Am&#65533;?&#65533;q&#65533;&#65533;Q&#65533;&#65533;&#65533;&#65533;D&#65533;&#1058;&#65533;&#65533;&#65533;8&#65533;&#65533;&#65533;?&#65533;~X&#65533;&#65533;&#65533;&#65533;@v&#65533;&#65533;&#65533;&#65533;&#65533;&#65533;;&#65533;&#65533;&#65533;$&#65533;&#65533;&#65533;&#65533;&#65533;&#65533;oI/&#65533;&#65533;&#65533;&#65533;*&#65533;&#65533;&#65533;&#65533;&#65533;'&#65533;&#65533;l&#65533;&#65533;&#65533;&#65533;&#65533;&#65533;_&#65533;&#65533;&#65533;&#65533;&#65533;&#65533;&#65533;&#65533;&#65533;_&#65533;#&#65533;&#65533;&#65533;&#65533;&#65533;&#65533;&#65533;&#65533;&#65533;(&#65533;O&#65533;&#65533;&#65533;&#65533;&#65533;O&#65533;&#65533;O&#65533;&#65533;O&#65533;&#65533;O&#65533;&#65533;O&#65533;&#65533;O&#65533;&#65533;O&#65533;&#65533;O&#65533;&#65533;O&#65533;#&#65533;&#65533;&#65533;&#65533;&#65533; &#65533;&#65533; &#65533;&#65533; &#65533;&#65533;&#65533;&#65533;&#65533;&#65533;&#65533;$A`O`O&#65533;&#65533;&#65533;&#65533;o&#65533; \^&#65533;&#65533;&#65533;P\.&#65533; &#65533; &#65533;&#65533;&#65533;&#65533;&#65533;&#65533;p&#65533; &#65533; q &#65533;.&#65533; &#65533; &#65533;&#65533;&#65533;&#65533;q&#65533;p&#65533;l.&#65533; &#65533;&#65533;&#65533;#&#65533;9$X&#1056;@&#65533;	.d&#65533;&#65533;&#65533;C&#65533;%N&#65533;X&#65533;&#65533;E&#65533;5n&#65533;&#65533;&#65533;&#65533;G&#65533;!E&#65533;$Y&#65533;&#65533;I&#65533;)U&#65533;d&#65533;&#65533;&#65533;K&#65533;1/ !&#65533; O ,&#65533; ` &#65533;&#65533;  &#65533; &#65533;H&#65533;&#65533;&#65533;&#65533;&#65533;(\&#65533;&#65533;&#65533;&#199;#J&#65533;H&#65533;&#65533;&#331;3j&#65533;&#561;&#65533;&#463; &#65533;&#65533;d&#65533;&#65533;&#595;(S&#65533;\&#626;&#65533;&#727;0c&#668;I&#65533;&#65533;&#859;8I&#65533;&#65533;&#627;&#65533;&#991;@&#65533;
J&#65533;&#65533;&#1123;H&#65533;*]&#692;&#65533;&#1255;P&#65533;J&#65533;:&#65533;H)tj&#65533;&#693;&#65533;&#1519;&#65533;&#65533;C&#65533;&#65533;&#65533;h&#1258;]&#758;&#65533;&#1783;p&#65533;&#669;K&#65533;&#65533;&#1915;x&#65533;&#65533;&#65533;&#759;&#65533;&#2047;&#65533;&#65533;Ft&#65533;`&#65533;&#65533;&#65533;+^&#824;&#65533;&#65533;&#464;#;F&#65533;v	&#406;&#761;&#65533;&#65533;6&#65533;5&#65533;&#65533;&#65533;&#65533;&#65533;EK H@&#65533;@J$&#734;M&#65533;&#65533;&#65533;&#1784;s&#65533;&#65533;&#65533;&#65533;&#65533;&#65533; &#65533;&#65533;N&#65533;&#65533;&#65533;&#65533;&#65533;'K&#65533; &#65533;&#65533;&#65533;@&#65533;K&#65533;N&#65533;&#65533;u&#65533;k&#65533;&#65533; &#65533;%&#65533;&#203;&#65533;O&#65533;<\&#65533;&#65533;`&#65533;H&#1389;&#65533;&#65533;&#735;_&#65533;&#65533;h&#65533;B&#65533;#&#65533;O&#65533;&#65533;&#65533;&#65533;}&#65533;&#65533;&#1849;&#65533;~&#65533;&#65533;&#65533;&#65533;&#65533;&#65533;a&#65533;t&#65533;%&#65533;&#65533;&#65533;~&#65533;&#65533;	(&#65533;&#65533;sf&#65533;^&#65533;&#65533;&#65533;&#65533;&#65533;&#65533;Rv&#65533;&#65533;	@&#65533;s&#65533;&#65533;w&#65533;(&#65533;&#65533;&#65533;>&#65533;&#65533;/&#65533;b &#65533;&#65533;&#65533;#&#65533;H&y&#65533;&#65533;& &#65533;P>&#65533;z&#65533;`#&#65533;&#65533;&#65533;&#65533;&#65533;\v&#65533;E-:IB&#65533;@Y&#65533;&#65533; &#65533;&#65533;8&#65533;&#65533;&#65533;&#65533;p&#65533;)&#65533;&#65533;&#1649;&#65533;&#65533;&#65533;&#65533;i&#1052;&#65533;*huX2T&#65533;c&#65533;p(&#65533;#4&#65533;h&#65533;QNI$&#65533;x&#65533;p&#65533;f&#65533;&#39347;*&#65533;&#65533;&#65533;6y&#65533;&#65533;d&#65533;&#65533;&#65533;k&#65533;0&#293;Lp&#65533;&#43760;&#65533;&#65533;&#1250;&#65533;&#65533;Ij&#65533;&#65533;B
&#65533;#V&#65533;&#65533;{I&#65533;&#65533;z&#65533;&#65533;&#65533;4&#65533;$&#65533;&#65533;Kl&#65533;&#65533;{&#65533;&#65533;&#674;&#65533;&#65533;
F&#65533;&#65533;&#65533;&#65533;N{V&#65533;&#1418;&#65533;&#65533;&#65533;H&#620;s&#65533;&#65533;^&#65533;&#65533;+oy&#65533;&#65533; *&#65533;&#65533;"&#65533;k&#65533;&#65533;&#65533;@&#65533;~Y&#1276;{[&#65533;&#65533;u=&#65533;&#65533;&#65533;&#65533; *&#65533;+0MW,&#65533;&#65533;6&#1178;&#65533;&#65533;G*a&#65533;&#65533;Bli&#65533;&#65533;me&#65533;&#625;b<&#65533;
&#65533;n&#65533;o&#65533;&#65533;&#65533;&#65533;&#65533;&#65533;7&#65533;&#65533;83&#65533;&#15906;&#65533;&#65533;&#65533;3&#65533;&#1690;3g&#65533;&#65533;&#1884;&#65533;&#65533;F&#65533;&#65533;&#65533;&#65533;AC:@&#238;w&#65533;&#65533;o&#65533;&#65533;&#65533;&#65533;"&#65533;&#65533;s&#65533;O&#65533;z&#65533;1O&#640;&#65533;%b&#65533;&#65533;&#65533;l&#65533;5&#65533;&#65533;~&#65533;q&#65533;&#65533; Y%&#65533;|&#65533;&#65533;L&#65533;&#65533;&#65533;&#65533;j&#65533;=7ZcM&#65533;U&#65533;&#65533;&#65533;&#65533;>&#65533;&#65533;&#65533;&#65533;&#65533;&#65533;&#879;&#65533;&#65533;&#65533;g&#65533;&#65533;1&#65533;&#65533;Nq&#65533;&#65533;r&#65533;c/{&#65533;&#65533;z&#65533;m&#65533;&#65533;r&#65533;&#1337;&#65533;
H8&#65533;PNe&#65533;&#65533;&#65533;n&#65533;&#65533;D&#65533;y&#65533;K&#65533;&#65533;=\&#65533;m&#65533;x&#65533;&#65533;&#65533;&#65533;&#65533;&#65533;&#65533;{&#65533;O&#65533;&#65533;&#65533;&#65533;&#65533;&#65533;&#65533;+&#65533;&#65533;&#65533;?&#65533;&#65533;&#65533;|n&#65533;6&#65533;&#65533;&#65533;&#65533;a&#65533;}&#65533;&#65533;&#65533;&#1400;m&#65533;&#65533;&#65533;&#65533;1t&#65533;i&#65533;?f&#65533;&#65533;&#65533;&#65533;&#65533;&#65533;&#65533;:&#65533;&#65533;R&#65533;&#65533;&#65533;6[T&#65533;B6&#65533;&#65533;
&#65533;x&#65533;&#1895;y+&#65533;[vr&#65533;v&#65533;U>&#65533;GH&#65533;&#65533;@8&#65533;T&#65533;B&#65533;e&#65533;"&#65533;tY/-&#65533;c&#65533;&#65533;&#65533;
&#65533;#&#736;&#65533;&#65533;c&#65533;oL&#65533;&#65533;&#65533;9&#65533;!9&#65533;&#996;NH&#65533;&#65533;&#65533;&#65533;&#65533;X&#65533;&#65533;&#65533;&#65533;&#65533;"&#65533;`5&#65533;&#65533;\l&#65533;Z&#65533;CLb&#65533;&#65533;66&#65533;&#65533;&#65533;&#65533; &#65533;8&#65533;&#65533;5-&#65533;S=2$1&#65533;q&#65533; &#65533;&#144;&#65533;&#65533;-
&#65533;&#65533;&#65533;vE2v&#65533;h&#65533;T&#65533;&#65533;J&#65533;&#65533;&#65533;&#65533;&#65533;d&#65533;8&#65533;Nf&#65533;P`&#65533;&#65533;&#65533;&#370;0i&#65533;$L&#65533;&#65533;&#65533;&#65533;VN&#661;&#65533; &#65533;&#65533;&#65533;ZRc&#65533;z&#65533;&#65533;8i&#390;&#65533;&#1042;&#65533;&#65533;&#65533;ILX&#65533;h&#65533;t&#65533;*&#65533;?[:9	&#65533;@&#1416;&#65533;*&#65533;J&#65533;6&#65533;yL&#65533;-&#65533;&#65533;&#65533;"&#65533;&#65533;a&#65533;&#65533;L&#65533;5I+&#1647;&#65533;(f7&#65533;&#65533;&#65533;&#65533;&#65533;l&#65533;3&#65533;g&#65533;(&#65533;&#65533;&#65533;&#65533;(&#65533;&#65533;s&#65533;&#460;&#65533;*&#249;'}6t@&#65533; v&#65533;&#65533;&#65533;&#65533;&#65533;X&#65533;@[&#65533;&#65533;&#1029;2th u&#65533;H&#65533;I&#65533;&#65533;&#65533;&#65533;n$FW:&#1066;<@-8&#65533;=?&#65533;&#1050;&#65533;4&#65533;&#65533;&#65533;&#65533;D&#285;&#65533;&#65533;&#65533;,jm*&#65533;Z3&#65533;!&#65533;i&#65533;&#65533;&#65533;&#65533;&#65533;&#1300;&#65533;cgIG&#65533;Z52z&#65533;&#65533;&#65533;@&#65533;J&#65533; _&#65533;dX&#65533;&#65533;&#65533;Q&#65533;&#65533;B&#65533;)R&#1966;Z&#65533;&#65533;&#65533;t&#65533;'&#65533;
&#65533;&#65533;q&#65533;g^&#65533;&#65533;;`&#65533; e&#65533;A&#65533;"&#65533;&#65533;&#65533;&#65533;N4&#257890;$&#65533;a&#65533;&#65533;&#65533;Km(Q&#65533;&#65533;&#65533;&#65533;&#65533;X&#65533;&#65533;`&#65533;Ea&#65533;&#65533;h&#65533;&#65533;&#65533;,]&#65533;&#65533;.l&#65533;&#65533;]i&#65533;&#65533;&#967;&#65533;)&#65533;O0&#65533;&#65533;&#65533;$V&#65533;xU&#65533;H&#65533;&#65533;&#65533;&#65533;&#65533;&#65533;&#23240;j&#65533;v (W&#65533;&#65533;-I&#65533;&#65533;&#65533;&#65533;e!&#65533;%nZ
&#65533;D&#65533; 5&#65533;&#65533;H&#65533;D&#950;"/h&#2020;F&#65533;X&#65533;bwL&#65533;,&#65533;B&#65533;Wg&#65533;&#65533;&#65533;&#65533;&#65533;saR&#65533;&#65533;"&#1506;A&#65533;&#65533;&#65533;Z5&#65533;&#65533;g&#65533;&#61505;x- &#65533;&#65533;&#65533;$4&#65533;jl&#65533;&#65533;&#65533;&#65533;&#65533;&#65533;&#65533;6&#65533;&#1585;&#65533;&#65533;&#848;&#65533;&#65533;&#65533;J&#65533;&#65533;.	BI&#65533;&#65533;E&#65533;8&#65533;
&#65533;9&#65533;&#1743;&#65533;{,l&#65533;&#361;-&#65533;%C6 &#65533;p&#572;)&#65533;&#65533;n&#65533;G&#65533;T6&#65533;m#&#65533;&#65533;&#65533;&#307;&#65533;&#65533;&#65533;n&#65533;&#528;H2w&#65533;&#65533;&#65533;Y&#65533;+&#65533;&#43697;!G&	&#43445;&#65533;&#65533;&#65533;x-&#65533;"%5&#65533;{m&#65533;@&#65533;&#1330;MR&#65533;&#65533;u&#65533; 3&#65533;<S&#65533;&#65533;&#65533;L&#65533;y&#65533;&#65533;.4&#65533;&#65533;	#&#65533;&#65533;&#65533;92&#65533;z&#65533;q&#65533;&#65533;&#65533;&#29625;`&#65533;&#65533;&#65533;&#65533;[&#65533;.s&#65533;T&#65533;&#65533;	d&#65533;&#65533;7"Ykd&#65533;_&#65533;&#65533;&#65533;&#65533;&#65533;1&#65533;&#65533;lN&#65533;x#k&#65533;O&#65533;yI{j@Ee&#65533;hT&#65533;&#65533;I&#65533;Uu&#65533;X&#65533;.H%z$&#65533;gf d&#65533;8;x&<&#65533;&&#65533;&#65533;d&#65533;LYP&#65533;24l&#65533;&#65533;&#65533;&#65533;t9&#65533;?_&#65533;<C&#1264;=&#65533;&#44085;/2d<&n&#65533;k&#65533;&#65533;&#65533;G&#65533;&#65533;&#641;q&#65533;&#65533;&#65533;&#65533;}.&#65533;e&#65533;F*&#65533;oW&#65533;]y&#65533;$&#65533;&#65533;y&#65533;lF&#65533;x&#65533;Q&#65533;}&#65533;&#65533;!&#65533;&#65533;&#65533;&#65533;&#65533;V@&#65533;&#65533;&#1811; &#65533;&#65533;&#65533;]&#65533;&#65533;&#65533;&#65533;FK&#65533;&#969;&#65533;&#65533;&#65533;|);&#65533;,Q&#65533;&#65533;R&#65533;&#65533;E&#65533;&#1742;|"vT&#65533;q{&#65533;6O&#65533;<&#65533;&#65533;^9&#65533;&#1141;>n&#65533;&#65533;~&#65533;&#65533;h>&#65533;&#65533;&#65533;&#65533;5:&x&#65533;&#65533;T&#65533;&#65533;&#65533;&#65533;&#65533;~>&#65533;&#1033;&#65533;=&#65533;/.&#65533;
0&#65533;0&#65533;&#65533;&#65533;&#65533;&#65533;H&#65533;&#65533;w&#65533;;&#65533;)&#65533;1&#65533;	?c&#65533;&#313;&#65533;<;&#65533;=I9&#65533;8}&#65533;&#65533;&#65533;&#65533;&#65533;&#65533;`bV&#65533;&#65533;}w&#65533;oJ&#631;j&#65533;&#65533;&#65533;u&#65533;&#1294;]&#65533;&#65533;&#1523;&#65533;&#65533;&#65533;xvNT&#1052;&#65533;R&#65533;&#65533;&#65533;&#65533;E&#65533;.&#65533;y&#65533;&#65533;&#65533;&#65533;&#65533;&#65533;#&#65533;&#65533;&#65533;4 &#65533;&#65533;C8&#65533;&#30978;bq&#65533;&#65533;]&#65533;&#65533;&#65533;&#65533;&#65533;o&#65533;&#65533;&#65533;e`^/?&#65533;&#65533;&#65533;j&#794;Z&#65533;&#65533;d&#65533;&#65533;&#1992;&#65533;v&#1026;&#65533;o&#65533;&#65533;&#65533;~I&#65533;_}&#1669;k$&#65533;&#65533;&#65533;]&^&#65533;&#65533;C&#65533;&#65533;:`%&#65533;&#65533;&#65533;6&#65533;k&#65533;'&#65533;5&#65533;n&#65533;`T&#65533;J7f1&#65533;&#65533;&#65533;&#65533;0&#65533;&#65533;&#65533;'t&#65533;&#65533;]z&#65533;tnFb3bC8&#65533;c6b&#65533;h&#65533;&#65533; NEO&#65533;M&#65533;L0K&#65533;7&#65533;W+	#|&#65533;Si&#65533;|&#65533;&#65533;<<&#65533;tk&#65533;&#65533;d&#65533;{.&#65533;H&#65533;&#65533;.&#65533; 0P&#646;&#65533;&#65533;Q4U[h&#65533;&#65533;}&#165;;&#65533;&#65533;Fl$(D&#65533;&#65533;v&#65533;&#65533;&#65533;T&#65533;&#65533;ox&#65533;&#65533;&#65533;6;8S=&#65533;^&#65533;&#65533; &#65533;.&#343;g&#65533;&#65533;%&#65533;qw&#65533;z&#65533;We&#65533;&#65533;6e&#65533;&#65533;V& &#65533;&#65533;&#65533;eXab&&#65533;i&#65533;&DpZ&#65533;PI&#65533;N%&#65533;!,&#65533;&#65533;GE&#65533;3x&#65533;&#65533;i&#65533;
&#65533;=&#65533;{@^&#65533;&e&#65533;u	&#65533;&#65533;wMP8U[8QV,&#65533;B0r\cY2&#65533;j&#65533;&#65533;&#65533;[Th#&#65533;i&#65533;&#65533;Z&#65533;R\f&#65533;&#65533;&#65533;&&#65533;&#65533;U^ftRL2&#65533;&#65533;&#65533;y6&#65533;2j&#65533;&#65533;&#65533;&#65533;9&#65533;]]'h&#65533;&#65533;W&#65533;&#65533;V&#65533;[x&#65533;7&#65533;DU7,C&#65533;&#65533;l&#65533;2.&#65533;&#65533;&#65533;&#65533;&#1976;9&#65533;':Y&#65533;?&#65533;&#65533;&#65533;&#65533;&#65533;p&#65533;V&#65533;16&#65533;6&#65533;>&#65533;&#65533;Gm&#65533;S/&#65533;&#65533; &#65533;&#65533;y&#65533;&#65533;.&#65533;vX&#65533;n&#789;y&#65533;Ux&#65533;(&#65533;y=&#65533;&#65533;C&#1617;&#65533;&#65533;vR&#65533;u/`N&#65533;#296f&#65533;J&#65533;H "_.&#65533;&#65533;$&#65533;Y&#65533;&#65533;&#65533;&#65533;&#65533;&#65533;{&#65533;&#65533;&#65533;b^;`^k&#65533;.&#65533;&#65533;9&#65533;3&#65533;&#65533;&#65533;A&#65533;/&#65533;jA&#65533;&#65533;&#65533;&#65533;&#65533;GyX&#65533;m(z<I&#65533;$'&#65533;&#65533;Yi/&#65533;&#65533;&#65533;6&#65533;&#65533;#i&#65533;-&#65533; &#65533;h	&#65533;I &#65533;&#1688;&#65533;aG&#65533;g&#65533;&#65533;u&#65533;GMt]
&#65533;%&#65533;&#65533;@&#65533;&#65533;r&#65533;9&#65533;5&#65533;&#65533;&#65533;&#65533;&#65533;&#65533;P&w)&#65533;&#65533;&#65533;&#65533;&#65533;}V&#65533;i&#65533;D&#65533;>&#65533;g&#65533;&#65533;&#65533;&#65533;W&#65533;&#65533;c&#65533;&#512;}&#65533;&#65533;&#65533;|9hI&#65533;C&#65533;&#65533;N$&#65533;|o&#65533;-s&#65533;R&#65533;s&#65533;f"A&#65533;(0a&#65533;&#65533;J&#65533;&#65533;I&#65533;D&#65533;~t&#65533;d! "&#65533;&#65533;g&#65533;&#65533;crY)f&#65533;	&#65533;&%2&#65533;K&#65533;7z&#65533;D&#65533;&#65533;&#65533;A&#65533;uY6k&#65533;&#65533;&#65533;&#65533;&#65533;:(&#65533;ppy&#65533;d&#65533;6&#65533;>%&#65533;&#65533;b&#65533;I&#65533;&#65533;HKX&#65533;&#65533;mpw&#65533;C&#13902;&#65533;a&#65533;fwq&#65533;;&#439;&#65533;&#65533;F&#65533;#r&#65533;E&#65533;D&#65533;&#65533;9J&#65533;i
l&#665;__s&#65533;&#65533;&#65533;G&#65533;&#65533;&#65533;&#65533;&#65533;XtWy$&#65533;T&#65533;;&#65533;&#65533;Q&#65533;<	B&#65533;&#65533;&#65533;I-&#65533;&#65533;Or&#65533;j&#65533;&#65533;&#65533;&#65533;&#65533;%u&#65533;&#65533;&#65533;bt&#65533;a}&#65533;u&#65533;z&#65533;&#65533;:d&#65533;&#1493;&#65533;&#65533;&#65533;(&#1682;!&#1060;>&#65533;N&#65533;w e&#65533;y&#65533;&#65533;&#65533;hF&#65533;&#65533;&#163;&#65533;	E&#65533;&#65533;x Z&#65533;&#18434;9l&#219;e8&#65533;M	y&#65533;cs&#65533;e&#65533;~&#1483;v&#65533;V-Is@&#14590;&#1295;RZ&&#65533;3K^&#65533;AB&#65533;c!l/&#65533; &#65533;&#65533;	&#65533;&#65533;8&#65533;T&#65533;|:&#65533;&#65533;&#65533;&#65533;4&#65533;6.&#65533;&#65533;?7lAc&#65533;&#65533;F&#65533;&#65533;C&#65533;&#65533;&#65533;y,&#65533;&#65533;/?&#65533;(c3.RJ&#65533;rF&#65533;[Q&#65533;&#65533;w4&#65533;'&#65533;6&#65533;Z&#936;&#65533;&#65533;iqX&#1309;&#65533;s&#65533;&#65533;&#65533;&#65533;&#65533;&#35343;&#65533;]&#65533;&#65533;&#65533;&#65533;&#65533;&#65533;&#65533;)^&#65533;&#65533;g&#65533;&#65533;&#37408;&#1235;:?\&#65533;&#65533;&#65533;&#65533;4&#65533;&#65533;N*8g&#426;&#65533;&#65533;iV&#65533;&#65533;Z!&#65533;A&#65533;o&#65533;W&#65533;"h&#65533;=)HMpI&#65533;2&#65533;&#65533;&#65533;xp7&R&#65533;&#65533;&#65533;x&#65533;r&#65533;&#65533;Z]&#65533;&#65533;&#65533;Td,0&#65533;&#65533;&#65533;w&#65533;&#65533;:&#65533;&#65533;)HU&#65533;&#65533;&#65533;&#65533;x&#65533;_$&#65533;&#250;&#65533;o&#1706;&#65533;c-]w,&#65533;lF0&#65533;&#65533;&#65533;Y&#2413;7&#65533;&#65533;4I&#65533;,&#65533;x&#65533;S&#65533;&#65533;s.&#65533;&#65533;$&#65533;C&#65533;DFy&#65533;&#65533;	jV}&#65533;&#65533;&#65533;*&#65533;bCl&#65533;8&#65533;&#65533;&#65533;DS&#65533;L[2'&#65533;U)&#65533;4&#65533;&#1610;z&#65533;&#1914;;4&#65533;&#65533;&#458;i9&#65533;C&#1042;&#65533;&#65533;AT&#65533;&#65533;	704&#65533;&#65533;&#65533;&#65533;Xb]&#65533;z"}&#65533;&#65533;&#65533;F&#65533;x+&#65533;&#65533;=&#65533;&#65533;.&#65533;&#65533;e&#65533;&#65533;Q&#65533;
lP	^0&#65533;&#1749;&#65533;P&#233;F;&#65533;&#65533;&#438;yqug&#65533;&#65533;&#65533;&#65533;T7&#65533;&#65533;9q
&#65533;x&#65533;&#65533;eB&#65533;&#65533;i.&#65533;&#65533;d&#65533;5&#65533;&#65533;3v&#840;'&#65533;&#454;]&#632;&#65533;&#1143;&#65533;g&#65533;&#65533;&#65533;4d&#622;&#65533;&#65533;&#65533;&#65533;&#1711;K&#65533;&#65533;&#65533;&#65533;&#65533;KD9z &#65533;&#65533;z&#65533;&#65533;&#65533;	&#65533;r&#65533;&#65533;&#65533;&#65533;&#65533;&#65533;&#65533;&#65533;&#65533;&#295;Y&#65533;E&#65533;&#65533;&#65533;&#65533;&#65533;&#65533;&#426;&#65533;&#65533;E	&#65533;6L&#65533;q &#65533;&#65533;&#65533;&#65533;&#65533;$&#65533;{&#65533;&#65533;&#65533;8&#65533;*9&#65533;x&#65533;&#65533;&#65533;&#65533;`&#65533;&#65533;%B&#65533;&#65533;c&#65533;D&#1740;&#65533;&#65533;PV&#65533;v&#65533;0Gy &#65533; &#65533;&#65533;&#65533;&#65533;:0k&#65533;&#537;4&#65533;?&#65533;&#65533;&#65533;Z&#65533;	&#65533;&#738;&#65533;Y3z&#65533;q&#65533;&#65533;&#65533;&#65533;([&#65533;6&#65533;&#65533;z&#65533;R&#1623;&#65533;ub&#65533;	d 	&#65533;&#65533;	&#65533;&#1743;&#65533;C&#65533;$&#65533;;&#1880;W &#65533;&#65533;&#65533;&#65533;b49&#65533;&#65533;&#719;&#65533;&#741;&#65533;&#65533; `&#65533;d
&#65533;&#65533;
n&#65533;	@&#65533;&#65533;&#65533;&#65533;j&#65533;&#65533;o&#65533;X&#65533;,&#65533;+&#65533;&#65533;&#65533; %&(&#65533;&#65533;&#763;&#65533;&#65533;6[&#65533;&#65533;&#65533;&#65533;&#65533;)F&#65533;&#65533;"&#65533;&#65533;mrU\&#65533;&#65533;&#65533;&#65533;1&#65533;&#65533;&#65533;a&#65533;&#65533;&#65533;&#65533; D|&#65533;&#1777;&#65533;kY&#65533;&#273;j1	&#65533;k
|&#65533;9Ib&#65533;%&#65533;&#65533;  N2&#65533;&#65533;y&#65533;``,g&#65533;(|&#65533;	&#326;&#65533;f&#65533;l&#826;*&#65533; _z&#65533;&#65533;	&#65533;X&#65533;&#65533;&#65533;1&#65533;u&#65533;an&#65533;\&#65533;!@&#65533;:A&#65533;,&#676;&#65533;@&#65533;&#65533;&#65533;&#65533;&#65533;&#65533;8&#65533;&#65533;&#65533;_&#65533;[&#65533;&#65533;G&#65533;&#65533;"&#65533;"&#65533;&#65533;&#65533;V&#65533;&#65533;&#65533;&#65533;O&#65533;&#65533;cPgA&#652;&#65533;)&#65533;r&#65533;bj&#65533;&#65533;^ll(&#65533;c&#65533;Yp&#65533;PQV&#65533;4&#65533;t&#65533;&#65533;&#65533;&#65533;&#65533;m<d"&#65533;Ky"&#65533;
g`&#65533;O@&#65533;{q,k`&#65533;q&#1129;Vo&#65533;i&#65533;	&#65533;&#65533;&#65533;&#65533;L&#65533;Zi2&#65533;&#65533;&#65533;<&#131;|&#65533;#}V#
&#65533;&#65533;
M&#65533;&#1530;&#65533;m&#65533;5&#65533;&#65533;
&#65533;&#65533;I&#65533; &#65533;C&#65533;h&#65533;&#65533;&#65533;_&#564;L&#65533;F&#65533;&#65533;&#65533;Z&#65533;&#65533;L&#65533;)x&#65533;bt
+&#65533;&#1173;t&#65533;[&#65533;fzai&#65533;n&#65533;&#65533;?&#65533;R&#1196;&#65533;&#65533;K[&#65533;y&#606;&#65533;g+ vp&#65533;&#65533;&#824;&#65533;2&#65533;&#65533;[&#65533;\&#65533;&#65533;h&#65533;&#65533;\&#65533;&#65533;&#65533;&#65533;&#65533;&#65533; &#858;d8O`<1y4_&#65533;0&#65533;&#65533;$pp&#65533;&#65533;&#65533;7&#65533;u&#65533;&#65533;&#65533;v&#65533;&#1496;&#65533;&#65533;]&#65533;&#1840;&#65533;a&#65533;_E&#65533;t&#65533;B&#65533;t&#1703;=&#65533;&#65533;Z&#65533;&#65533;'&#65533;R&#65533;m&#65533;&#65533;&#65533;l&#266;a&#65533;&#65533;&#65533;&#1776;&#1758;&#65533;&#65533;&#65533;&#65533;`B&#65533;%mk&#865;&#65533;&#65533;
1&#65533;7&#65533;&#65533;&#65533;	]&#65533;&#65533;<h&#65533;	&#65533;ai&#65533;&#65533;h&#65533;&#65533;&#65533; &#65533;&#65533;&#65533;&#65533;&#65533;B0j0&#65533;F&#65533;%&#65533;&#65533;'&#1354;&#65533;C&#65533;&#65533;$|p	g&#65533;Y&#65533;:<~f&#65533;&#65533;&#65533;&#65533;&#65533;&#65533;&#65533; &#65533;&#65533;&#65533;&#65533;&#65533;D&#65533;&#65533;}V&#65533;(&#65533;&#65533;W;J&#65533;UO&#65533;e0&#65533;l ]p&#908;&#65533;&#65533;OS&#781;&#65533;|&#65533; &#65533;" ~b &#65533;&#65533;Uy&#557;&#65533;1&#65533;!&#65533;&#65533;&#65533;>&#65533;o]&#1514;v&#65533;l ,&#65533;@&#65533;&#65533;&#65533; &#65533;&#65533;&#65533;&#65533;&#65533;&#65533;/Nr&#65533;&#65533;n&#65533;&#65533;&#65533;\&#65533;"8&#65533;/hA&#65533;`&#65533;&#1736;&#65533;&#65533;)m]j&#65533;|2&#65533;&#65533;J&#65533;+`&#65533;&#65533;H&#65533;&#65533;&#1617;m&#65533;5&#65533;@u!&#65533;&#65533;,xP&#65533;&#65533;p&#65533;&#65533;Y7&#65533;{sa&#65533;&#65533;~&#65533;4&#65533;&#65533;0&#65533;^&#65533;&#65533;c&#65533;`Tn&#65533;ZA&#65533;5&#65533;`&#65533;X&#65533;k&#65533;&#13533;&#65533;&#65533;&#65533;&#65533;&#65533;r&#33853;&#65533;eL,#&#65533;&#65533;b&#65533;s&#65533;9&#65533;-&#65533;&#65533;&#65533;N&#65533;&#65533;&#65533;&#65533;Zs&#1868;1&#65533;&#1981;7&#65533;k&#65533;&#65533;h&#65533;&#1251;&#65533;q&#65533;}&#65533;&#65533;V}&#65533;&#65533;[&#65533;T#&#65533;^KI&#23793;&#65533;&#65533;N&#65533;ZQh&#65533;M}:&#65533;%&#65533; &#1618;&#65533;&#65533;.&#65533;g&#65533;&#65533;&#65533;6&#65533;F}&#65533;Tlk&#65533;&#65533;&#65533;&#65533;K&#1981;&#65533;n&#65533;?^&#65533;&#65533;&#65533;Xdj&#65533;
&#65533;&#65533;&#65533;p
g1&#65533;&#65533;&#65533;la&#65533;&#65533;&#65533;&#65533;&#770;T&#65533;j|&#65533;&#65533;=&#65533;tB&#65533;*&#65533;&#65533;&#65533;&#65533;F&#65533;&#65533;&#65533;&#65533;&#65533;&#65533; &#65533;&#65533; &#65533;&#65533;%&#65533;2&#65533;&hz&#65533;&#65533;&#65533;&#65533;&#65533;/&#65533;-&#65533;p&#65533;&#65533;&#65533;0&#65533;#&#65533;%fD&#65533;mhs&#65533;&#65533;&#65533;,&#65533;a&#65533;!&#65533;5oj&#65533;&#65533; &#485;&#65533;;&#65533;&#65533;=&#65533;&#65533;&#65533;&#65533;m&#65533;&#65533;1&#65533;&#65533;&#65533;!&#65533;N
&#65533;:L/jV&#65533;&#65533;&#65533;~&#65533;&#658;&#65533;&#65533;x1&#65533;!M&#2025;&#65533;*&#65533;N&#65533;&#65533;&#65533;&#65533;&#65533;&#65533;pqWbX`E&#65533;&#65533;&#65533;l&#65533;&#65533;H/&#65533;&#65533;&#65533;&#65533;p&#65533;&#65533;rid&#65533;^&#65533;&#65533;`&#65533;&#65533;&#65533;&#65533;&#65533;&#65533;&#65533;&#65533;U&#65533;&&#65533;&#65533;_M&#1728;z>&#65533;&#65533;&#65533;&#65533;_B&#65533;v&#65533;i&#65533;L&#65533;&#65533;&#65533;&#65533;&#65533;,&#65533;_&#65533;&#65533;&#65533;&#65533;oA]@&#65533;&#65533;&#65533;&#65533;&#65533;&#65533;D=&#65533;&#65533;&#65533;&#65533;_&#65533;&#65533;&#65533;&#65533;~&#65533;&#65533;&#65533;&#65533;&#65533;&#65533;&#65533;&#65533;?&#65533;&#65533;_&#65533;&#65533;&#65533;&#543;&#65533;&#65533;&#65533;&#65533;&#671;&#65533;8&#65533;&#65533;&#65533;&#65533;&#65533;&#65533;&#65533;(&#65533;&#383;&#1439;&#65533;&#65533;&#65533;&#65533;&#65533;,o&#65533;&#65533;&#65533;&#511;&#65533;&#65533;/&#65533;zO&#65533;&#65533;&#65533;/&#65533;&#65533;&#65533;&#65533;&#65533;&#65533;&#65533;&#65533;&#65533;&#65533;~0&#65533;&#65533;_&#65533;&#65533;&#65533;&#65533; !&#65533; P ,&#65533; ` &#65533;&#65533;  &#65533; &#65533;H&#65533;&#65533;&#65533;&#65533;.Y&#65533;&#65533;&#65533;&#199;#J&#65533;H&#65533;&#65533;&#331;3j&#65533;&#561;&#65533;&#463; C&#65533;I&#65533;&#65533;&#595;(S&#65533;\&#65533;P&#65533;?&#65533;&#65533;&#65533;I&#65533;&#65533;&#859;8s&#65533;1&#65533;&#927;@&#65533;
J&#65533;$&#65533;&#65533;H&#65533; &#65533;&#1120;i E&#65533;J&#65533;J&#65533;&#65533;M&#65533;I&#65533;Fp@ &#65533;&#65533;ZK&#65533;&#65533;&#1651;
K$ @&#65533;&#144;"b&#65533;&#669;K&#65533;&#65533;&#65533;&#65533;&#65533;&#65533;&#302;&#2047;&#65533;&#65533;&#65533;&#758;&#65533;W&#65533;}b]&#824;&#65533;&#65533;&#464;#K&#65533;L&#65533;&#65533;&#65533;&#728;3k&#65533;&#825;&#65533;&#65533;&#992;CO&#65533;H&#65533;&#65533;&#65533;&#65533;&#890;&#65533;&#65533;&#1520;c&#734;M&#65533;6g&#65533;*&#65533;&#65533;j&#65533;&#65533;&#65533;&#65533;.&#65533;F&#1269;&&#65533;N&#65533;&#65533;&#65533;&#65533;c5f&#65533;B&#65533;u&#65533;Klk&#65533;&#957;&#65533;&#65533;&#65533;&#65533;?&#65533;&#65533;;&#65533;0&#65533;&#65533;b&#235;_&#1022;&#65533;&#65533;&#65533;&#65533;%&#65533;&#65533;&#65533;7B&#65533;&#65533;&#65533;&#65533;&#65533;&#65533;&#65533;;&#65533;&#65533;&#65533;&#65533;&#65533;}&#65533;h&#65533;&#65533;&&#65533;&#65533;y&#65533;p\ n &#65533;RJ(h&#65533;f&#65533;Ip&#65533; &#65533;&#1347;b&#65533;h&#65533;(fF!n >&#65533;Vr&#65533;&#65533;(&#65533;4&#696;b\9&#65533;@&#65533;O4&#65533;.&#65533;5i&#65533;&#65533;(&#65533;	#&#65533;&#65533;&#65533;OZ T&#65533;&#65533;"&#65533;p&#65533;&#65533;\v&#65533;vb&#65533;&#1026;
M:	&#65533;hn &#65533;&#65533;&#65533;&#65533;&#65533;-&#65533;&#65533;t&#1465;&#65533;&#65533;Ga&#65533;
(&#65533;`&#65533;ff&#65533;f&#65533;6t&#65533;&[Yj	&#1890;&#65533;6
R}&#65533;)&#65533;&#65533;&#65533;F)h&#65533;H]jvv&#65533;&#65533;&#65533;1&#65533;&#14290;&#65533;Y&#65533;Q&#65533;&#65533;by&#65533;&#65533;&#39664;&#65533;&#65533;&#65533;g&#65533;&#65533;x^&#65533;&#65533;N&#65533;&#65533;h&#65533;&#65533;D&#65533;*&#65533;	*:Pc&#65533;&#65533;,&#65533;&#65533;&#65533;y&#1326;&#65533;b&#65533;&#65533;0N8+&#65533;&#65533;f&#65533;&#65533;:&#65533;&#65533;k&#65533;&#65533;&#65533;zj&#65533;Q&#65533;)&#65533;,&#65533;&#65533;&#65533;&#65533;&#65533;'&#65533;&#65533;&#65533;J&#188;&#65533;&#65533;
m&#65533;	|Hm&#65533;&#65533;&#65533;&#65533;&#1737;5&#65533;&#65533;&#65533;[&#65533;&#65533;>`.r&#65533;"&#65533;&#65533;&#65533;&#65533;&#65533;
G\0&#65533;&#65533;"|f&#65533;KpXX&#65533;,&#65533;&#65533;{&#65533;&#65533;&#65533;k&#65533;&#153;&#65533;&#65533;&#65533;0&#65533;,*v&#798;ls&#65533;&#65533;&#65533;&#65533;[S&#65533;&#65533;s&#65533;4cl&#65533;&#65533;*&#65533;;m&#65533;&#65533;&#65533;&#65533;&#65533;L&#65533;UA6,;&#65533;&#65533;E&#2011;i&#65533;&#65533;&#65533;^&#65533;\w&#65533;&#65533;&#1224;\&#65533;&#65533;Tk&#65533;&#65533;&#65533;A&#65533;&#256;[{&#65533;&#65533;&#65533;-Y&#65533;&#65533;d&#65533;Z&#65533;&#65533;&#65533;&#65533;|^&#65533;p&#65533;&#65533;&#65533;7s8&#65533;&#65533;+&#65533;u&#65533;&#65533;&#65533;&#65533;h&#65533;&#65533;V&#65533;|&#65533;&#65533;&#65533;&#65533;&#65533;&#65533;U&#65533;&#65533;7{7&#65533;-&#65533;&#65533;o&#65533;&#65533;&#65533;&#65533;&#65533;1D&#65533;&#65533;&#1485;&#65533;&#1610;{&#65533;W&#65533;&#65533;&#65533;&#65533;&#65533;&#65533;}9&#65533;V&#65533;&#65533;&#65533;3-x&#65533;e#&#65533;+&#65533;&#65533;&#65533;&#65533;o&#65533;&#65533;&#65533;/&#22875;>;&#65533;:&#65533;&#65533;&#65533;&#65533;&#65533;*;&#65533;&#65533;%&#65533;A&#65533; &#65533;&#65533;{z&#65533;&#1540;3/;R&#65533;[zu&#65533; &#65533;g|&#65533;&#65533;w6&#65533;&#65533;&#65533;O&#65533;&#65533;&#65533;&#65533;&#65533;C&#65533;&#65533;&#65533;&#65533;aN&#65533;&#65533;G&#65533;&#65533;A/x@
&#65533;&#65533;u&#65533;&#65533;a'w&#65533;&#65533;h9&#65533;
^y&#65533;&#65533;&#65533;&#65533;&#65533;&#65533;&#65533;&#65533;&#65533;&#65533;&#65533;&#33237;y!&#65533;O&#65533;&#1178;&#65533;&#65533;&#65533;&#65533;G 
g8&#65533;&#65533;L&#65533;~&#65533;Ka&#65533;+f9&#65533;Q&#65533;hHD&#65533;pKm&#65533;A&#65533;&#65533;&#65533;&#65533;,FG<&#65533;&#65533;v&#65533;6`y&#65533;a&#65533;&#65533;	hpD&#65533;&#65533;&#65533;]&#65533;&#65533;2&#65533;j4&#65533; [&#65533;&#65533;&#65533;&#65533;&#65533;I5p&#65533;&#65533;&#65533;&#65533;&#65533;<&#65533;C &#65533;$#&#65533;&#65533;&#65533;&#65533;q&#65533;&#65533;&#65533;WG&#65533;a&#65533;8&#65533;i&#65533;L&#65533;
pEY&#65533;CIC/>&#25496;&#65533;IY-&#65533;T$&#65533;&#65533;^v`&#65533;0:&#65533;&#65533;t&#65533;&#65533;%3)I1&#65533;JY&#65533;&#65533;`\&#65533;&#65533;Z	&#65533;&#65533;&#65533;&#65533;A)"1&#65533;&#65533;&#65533;&#65533;/&#65533;&#65533;b&#65533;&!&#65533;&#65533;&#65533;&#65533;&#65533;J&#65533;&#65533;&#65533;&#65533;&#65533;<&#65533;1&#65533;&#65533;&#65533;m16a@&#65533;:Ijz&#65533;&#65533;&#65533;&#65533;&#65533;he&#65533;&#65533;&#65533;/&#65533;&#65533;&#65533;7&#65533;iHu&#65533;0k&#65533;&#65533;&#65533;<&#65533;IOx&#65533;&#65533;&#65533;&#65533;j&#65533;^&#65533;e&#65533;&#65533;`&#65533;&#65533;&#65533;&#65533;6u0&#65533;,&#65533;M&#65533;B&#65533;&#65533;6&#65533;%&#65533;h&#65533;&#65533;3|*o&#65533;Y!v &#65533;Q;&#65533;&#65533;4 iH&#65533;r&#65533;!&#65533;&#65533;(&#65533;(S&#65533;%l&#65533;-`&#65533;oXPy&#65533;&#65533;&#65533;8%&#65533;XL&#65533;&#65533;&#65533;h&#1252;@eiP&#65533;&#65533;&#65533;&#65533;N&#65533;%&#65533;&#65533;&#65533;>&#65533;N&#65533;&#65533;&#65533;&#65533;#VRP&#65533;<&#65533;j&#554;V&#65533;/&#65533;u&#65533;_5&#65533;L9&#65533;&#65533;CF&#862;&#65533;&#65533;%z&#65533;&#65533;&#65533;&#65533;&#65533;\I&#1529;nu&#65533;&#65533;&#65533;iXS&#65533; l&#65533;&#1292;&#1742;@@X&#162;&#820524;W&#65533;y&#65533;&#65533;&#65533;&#65533;&#65533;&#65533;U&#65533;
"&#65533;&#65533;&#65533;j&#65533;&#65533;+^ &#65533;5&#38637;4&#65533;&#65533;&#65533;U4&#65533;T5&#65533;M0	&#65533; &#21555;%&#65533;Y&#1427;&#65533;&#65533;Y&#65533;&#65533;V&#65533;&#65533;&#65533;&#65533;l]+&#65533;U,X&#65533;&#65533;&#65533;&#65533;Q&#65533;J&#65533;&#65533;P&#65533;1, &#65533;&#65533;&#65533;dD1&#65533;&#65533;V9&#65533;&#65533;
R@X	X&#65533;'y&#65533;&#65533;d&#65533;{&#1763;&#65533;&#65533;A4fpEX3\N@&#65533;&#65533;`I\&#65533;"m&#65533;&#65533;L+&#65533;&#65533;&#65533;&#65533;&#65533;`Yr&#65533;~G; 05&#65533;&#65533;/&#65533;&#65533;7; 2&#65533;Dp	&#65533;@D&#65533; f?&#65533;c&#65533;IS&#65533;&#65533;&#65533;!&#65533;f7&#65533;&#65533;.	l!&#65533;",M&#65533;&#65533;&#65533;z&#65533;&#65533;pb&#65533;Zr&#65533;b{^[?&#65533;&#65533;5_X6ei&#65533;&#65533;B'&#65533;z-r_d&#65533;0&#65533;!8a#(&#65533;&#65533;y&#65533;\&#65533;&#65533;U&#65533;IOJ&#65533;'{&#65533;N&#65533;&#65533;&#65533;B&#65533;D&#65533;+oeObrz4&#65533;&#65533;'&#65533;7XQ}d&#65533;>&#65533;8&#65533;07&#1897;"&#65533;&#65533;A&#65533;*!&#65533;&#65533;&#65533;&#65533;&#65533;z&#65533;&#65533;AIE&#65533;!$&#65533;b&#315;&#65533;@P&#65533;&#65533;9&#65533;&#65533;
&#65533;F&#65533;A&#65533;&#65533;&#65533;&#65533;&#65533;&#65533;},<9G
x-P&#65533;&#65533;@&#65533;^&&#65533;&#537;=]A5&#65533;&#65533;LG>&#65533;&#1171;&#65533;F&#65533;&#65533;&#65533;@lT&#65533;&#65533;&#65533;5&#65533;`N&#65533;.&#845;&#65533;&#65533;%&#65533;&#65533;X&#65533;&#65533;x&#65533;&#65533;c&#65533;D$&#65533;W&#65533;&#65533;B>Hl!&#65533;|ebL&#65533;RxkW["9Xt&#65533;bC,'L&#65533;4&#65533;B&#65533;&#65533;&#38235;t &#65533;&#65533;M&#65533;nT}&#65533;g&#65533; XV&#65533;"P&#65533;=&#65533;*[&#65533;k&#65533;p)&#65533;&#869;P&#65533;&#65533;&#65533;GG&#65533;^&#65533;&#65533;&#65533;&#65533;-_&#65533;=P:&#65533;&#65533;&#65533;KT&#65533;O&#65533;{&#65533; &#65533;&#65533;k&#65533;M&#65533;%&#65533;?w&#65533;&#65533;&#547;$&#65533;h-&#65533;&#65533;d&#1190;E&#65533;&#65533;&#65533;&#1802;&#65533;H&#65533;&#65533;&#65533;5&#65533;1;/&#65533;&#65533;&#65533;&#65533;w3D&#1941;5&#65533;"&#65533;&#65533;&#65533; &#65533;N&#65533;&#65533;&#65533;&#47376;&#65533;&#65533;P&#65533;&#65533;&#65533;y&#65533;_Q&#65533;z7&#65533;EM&#65533;&#65533;&#65533;&#65533;k&#65533;s&#65533;Z.A&#65533;\&#65533;k&#65533;x&#65533;&#65533;&#65533;&#65533;&#65533;&#65533;&#65533;V&#65533;`8&#65533;&#65533;`:&#1254;o&#65533;3)&#65533;&#65533;&#65533;&#65533;&#62601;z&#65533;&#65533;T&#65533;j&#65533;&#65533;&#65533;&#65533;&#65533;&#1803;wD`&#65533;&#65533;&#65533;&#65533;&#65533;A%9ZO&#65533;1&#65533;O&#65533;&#65533;&#65533;K&#65533;&#65533;&#65533;]&#65533;&#65533;&#65533;	&#65533;&#65533;&#65533;&#65533;Xmy&#65533;'"d&#65533;&#65533;e&#65533;&#65533;c&#65533;&#65533;y&#919;&#65533;&#65533;&#65533;;|&#65533;&#65533;&#65533;&#65533;&#65533;}	&#65533;@"&#65533;#M&#65533;`&#65533;&#65533;&#65533;&#65533;&#65533;U&&#65533;&#65533;&#65533;W?t&#65533;&#65533;&#65533;w1&#65533;&#65533;~K~&#65533;&#65533;&#65533;&#65533;&#65533;%S~f&#65533;?&#65533;]&#65533;_&#65533;&#65533;&#65533;"&#65533;gj&#65533;&#65533;&#65533;Ah&#65533;H\&#65533;j4&#65533;&#65533;b2&#65533;G&#65533;&#65533;s&#65533;%C!&#65533;&#65533;m	`J&#65533;&#65533;x&#65533;d&#65533;4&#65533;Fm&#1063;w55&#65533;E9&#65533;1&#65533;&#65533;Q5Z'P #&#65533;&#65533;@Y&#65533;I&#65533;,&#65533;Law&#65533;&#65533;W$&#65533;&#65533;|-&#65533;|&#65533;G{&#65533;&#65533;/H0&#65533;&#65533;V+&#65533;&#65533;{8U\>&#65533;z@&#65533;S84&#65533;&#65533;&#65533;|&#65533;'U&#1618;}&#1175;R&#65533;Qsou&i&#65533;DY1&/&#65533;&#65533;lS&#65533;&#65533;=&#65533;v28#&#65533;W0&#65533;G&#65533;&#65533;&#65533;n{&#65533;-	&#65533;&#65533;&#65533;&#65533;m8&#65533;g&#65533;&#65533;&#65533;I"&#65533;&#65533;VeTG&#65533;%Q&#65533;6aU&#65533;&#65533;G:w&#65533;&#65533;&#65533;f&#65533;&#65533;D&#65533;&#327;zr&#65533;L&#65533;&#65533;a&#65533;&#65533;$e&#65533;Dd7 R`&#65533;%q{&#65533;W&#65533;&#65533;&pxF&#65533;z&#65533;l&#1483;,w&#65533;&#65533;&#65533;f_&#65533;@&#65533;1\S&#65533;J&#65533;&#65533;g&#65533; &#65533;T&#65533;&#65533;C&#693;Y+&#65533;&#65533;P&#65533;Un&#65533;NG/&#65533;&#65533;&#65533;&#65533;&#65533;=&#65533;&#65533;&#65533;&#65533;b
<&#804;_%&#65533;XC&#65533;7P&#65533;T<1&#65533;A&#65533;X&#65533;u&#1749;[&#65533;&#65533;WB&#65533;{B&#65533;&#65533;s,G7&#65533;&#65533;&#65533;S
&#65533;&#65533;G&#65533;&#65533;bPR&#65533;B&#65533;B:&#65533;&#65533;c&#65533;d&#65533;&#65533;&#1124;h |&#65533;&#65533;f&#65533;Q&#65533;&#65533;E[&#65533;&#65533;[*&#65533;[&#65533;u&#65533;h=+&#65533;q&#65533;&#65533;l&&#65533;&#65533;	Y&#65533;S&#65533;:0t&#65533;F&#65533;&#52747;i&#65533;n&#593;8&#65533;]!&#65533;&#65533;&#65533;&#65533;&#65533;&#65533;$&&#65533;UXp]R9&#65533;  5&#65533;6&#65533;O&#65533;]SE_&#65533;f6&#65533;|&#65533;&#2021;49&#65533;(&#65533;f&#65533;K&#65533;i&#65533;8&#65533;&#65533;&#65533;&#65533;N&#65533;M&#65533;&#65533;K1|&#65533;n&#65533;&#321;E&#65533;!t	8~O#&#65533;1Q&#65533;xFh~&#65533;&#65533;&#65533;{H&#65533;&#65533;&#65533;x&&#65533;w8[&#1545;&#65533;&#65533;LS&#65533;p[&#65533;&#65533;&#65533;&#65533;x&#65533;iImF#&#434;&#65533;&#65533;t&#65533;&#65533;&#65533;1&#65533;y&#65533;&#65533;L&#65533; X&#65533;`1u=hf&#65533;&#65533;y8l&#65533;&#65533;&#65533;&#65533;LJ&#65533;Z&#65533;K&#65533;&#65533;&#148;&#65533;)8&#65533;i/`&#65533;&#65533;&#65533;&#65533;L&#65533; ]&#65533;\&#65533;F.&#65533;&#65533;,&#65533;&#65533;S+&#65533;`&#65533;8&#65533;|&#65533;9&#65533;3Q&#65533;3&#65533;u	&#65533;^&#65533;-&#65533;g)&#65533;8&#65533;&#65533;~&#65533;^l&#65533;\&#65533;&#65533;&#65533;i&#65533;&#65533;&#65533;w&#65533;&#65533;&#65533;&#65533;&#65533;&#65533;&#65533;BM&#65533;O	&#65533;l&#65533;&#65533;&#441;&#65533;&#223;j&#65533;9a&#65533;m&#65533;&#65533;z&#65533;Y&#65533;&#65533;fp"	&#65533;&#65533;&#65533;	&#65533;&#65533;E4P1&#65533;&#65533;&#65533;'&#65533;8&#1372;&#65533;&#38910;f&#65533;&#65533;&#65533;	&#65533;d&#65533;fOFH&#65533;&#65533;`&#65533;7:&#65533;Ibt)&#65533;&&#65533;i&#65533;&#218;&#65533;&#65533;02&#65533;#iJh&#65533;&#65533;s&#65533;v&#65533;q&#65533;q&#65533;R&#65533;&#65533;&#65533;@D&#65533;&#65533;&#65533;pb&#65533;&#65533;&#48740;&#65533;&#65533;&#65533;&#65533;N&#65533;Q&#65533;t4&#65533;&#65533;8&#65533;	&#65533;R&#65533;&#65533;&#65533;&#65533;&#65533;3+&#674;&#65533;&#65533;8 &#65533;b:&#65533;g&#139;=z8?Hh
G&#65533;&#65533;&#65533;X&#65533;&#65533;&#65533;h&#65533;df&#65533;UXE&#65533;?&#65533;&#65533;13&#65533;&#65533;&#65533;&#65533;&#65533;}*&#65533;&#65533;X&#65533;&#65533;&#486;vD&#65533;&#65533;&#65533; S&#65533;&#65533;&#65533;&#1616;&#65533;&#65533;&#65533;&#65533;$s9ItZ&#65533;&#65533;&#65533;08He&#65533;&#65533;&#65533;!&#65533;&#65533;q&&#337;Y&#65533;r71&#65533;	P&#65533;&#65533;>&#65533;&#65533;&#65533;&#65533;j-jr/&#65533;U&#65533;Y7&#65533;-&#65533;&#65533;*&#65533;9&#65533;%&#65533;5&#65533;&#65533;?:&#65533;&#65533;&#65533;1&#65533;e&#65533;&#65533;S&#65533;&#65533;&#65533;&#65533;&#65533;'&#65533;u&#65533;&#65533;6&#65533;&#65533;F&#65533;P&#65533;&#1514;<&#65533;&#662;&#65533;&#65533;&#65533;x&#65533;&#65533;)&#65533;&#65533;Sh&#65533;<uz &#7491;&#65533;v
&#65533;&#65533;&#65533;g?&#65533;&#65533;q&#65533;:mP&#65533;hU&#65533;&#65533;&#1613;&#65533;)c&#65533;&#65533;?M 4N&#65533;.&#65533;*80&#65533;&#65533;&#65533;&#65533;{d7&#65533;&#65533;"Z&#65533;@p8>j&#65533;+x:&#17557;&#65533;G=\ Q&#65533;\&#65533;&#65533;&#65533;&#65533;JA&#1178;&#65533;k&#65533;&#65533;&#65533;#&#65533;je&#65533;d8&#59918;&#65533;c@&#65533;&#65533;?@&#65533;&#65533;9&#65533;{&#65533;RbB&#65533;Tg&#65533;&#65533;&#65533;&#65533;&#65533;&#65533;&#65533;R[`&#65533;?X&#65533;-A&#65533;%g&#65533;8&#65533;ddC&#65533;j}&#65533;&#1139;i&#65533;gAi&#65533;:&#65533;&#65533;	0i&#65533;|bd&#65533;&#65533;v&#65533;&#65533;;\dQ&#65533;<QO+	&#65533;&#1691;&#65533;pC&#65533;qo&#65533;&#65533;&#65533;&#65533;
&#65533;&#65533;&#65533;&#65533;&#65533;(&#65533;q&#65533;2&#65533;T;p&#65533;&#65533;;&#65533;	U&#65533;&#65533;#-yK&#65533;&#65533;&#65533;{2&#65533;&#65533;&#65533;S[&#1138;&#65533;&#1482;&#65533;&#65533;V`
k&#65533;&#65533;%#h9;h&#65533;&#65533;&#65533;&#65533;&#65533;&#65533;%U&#65533;&#65533;9&#65533;&#65533;J%Q&#65533;&#65533;:&#65533;&#65533;&#65533;&#65533;&#65533;&#65533;ix&#65533;Y![&#65533;&#65533;&#65533;&#298;=(&#65533;&#65533;&#65533;/k&#65533;&#65533;&#65533;<&#65533;&#65533;&#65533;$EA&#65533;mP&#65533;O&#1178;&#65533;{&#65533;Lgg&#65533;&#65533;W`
&#65533;&#65533;N&#1597;&#65533;x&#65533;&#65533;&#65533;&#65533;Y4a&#65533;F&#1058;&#65533;*&#65533;&#65533;ZH&#65533;&#1660;w&#65533;4&#65533;
&#65533;&#65533;Ci&#65533;v&#65533;j&#65533;r[ 	&#65533; 
&#65533;:&#65533;&#65533;C&#65533;80&#65533;#&#65533;D&#65533;&#65533;G&#65533;%&#65533;&#65533;&#65533;&#65533;&#65533;&#65533;Q&#740;<&#65533;&#65533;&#65533;J2)&#65533; Pnb&#65533;
&#65533;p&#65533;&#65533;,|&#65533; &#818;&#65533;S~&#65533;qZ&#65533;C 9
gm&#65533;o&#827;&#65533;&#65533;Z&#65533;~
&#65533;<&#65533;&#65533;&#65533;j &#65533;&#65533;&#65533;{&#65533;	&#65533;`&#65533;&#65533;&#65533;&#65533;&#65533;&#65533;&#65533;&#65533;Z&#65533;&#65533;&#65533;&#65533;<&#65533;&#65533;F^hl&#65533;&#65533;&#65533;&#65533;&#65533;V4S&#65533;&#65533;&#65533;&#65533;~F&#65533;&#65533;&#65533;`&#65533;e&#65533;B&#65533;"@`3&#65533;&#65533;&#65533;&#65533;IL&#65533;qL&#65533;v&#65533;&#65533;D&#65533;k&#65533;s(&#65533;?)&#65533;&#65533;&#65533;0&#65533;&#65533;yL&#65533;1&#65533;&#65533;Z&#65533;&#65533;&#65533;&#65533;w`L`&#65533;<&#65533;&#743;&#65533;i&#65533;&#65533;&#65533;y+&#65533;&#65533;a&#65533;&#65533;&#65533;h&#65533;&#65533;&#65533;&#65533; &#65533;&#65533;&#65533;&#65533;&#65533;,&#65533;&#65533;kf&#65533;f&#65533;&#65533;&#65533;&#65533;9]&#65533;`_&#65533;*&#65533;,	%t&#65533;&#65533;&#65533;&#65533;&#65533;q-&#65533;;&#65533;,&#768;&#65533;&#65533;?&#65533;J&#65533;&#65533;
[N&#65533;&#65533;B&#65533;&#49809;&#65533;H-L!&#65533;&#65533;&#65533;&#65533;E	&#65533;2&#65533;yl&#880;<(&&#65533;9e&#65533;x&#65533;&#65533;&#65533;&#539;&#65533;&#65533;&#65533;T&#65533;	&#65533;&#65533;,9&#65533;&#672;&#65533;QG&#65533;p&#65533;&#65533;&#65533;&#65533;'p&#65533;&#65533;&#65533;&#65533;&#65533;&&#65533;&#65533;&#369;&#65533;[P&#65533;] >&#65533;\!=&#65533;*&#65533;&#65533;(&#65533;7EF&#65533;&#65533;&#65533; &#65533;&#65533;K&#65533;x&#65533;Y	&#65533;&#65533;&#65533;&#65533;&#65533;y&#65533;&#65533;&#65533;&#65533;@&#65533;})km0c&#65533;Z &#65533;'&#65533;`&#65533;UP&#65533;&#65533;&#1338;\f }'=&#65533;Z&#65533;[?<M&#65533;&#65533;F&#974;&#65533;|`&#65533;&#65533;&#65533;>&#65533;e&#65533;@&#65533;&#1200;X&#65533;au&#65533;&#65533;T&#65533;n&#65533;E&#65533;&#65533;&#65533;Qjb&#65533;&#65533;&#65533;-KjA&#65533;&#65533;x&#65533;&#65533;Z<p&#65533;&#65533;P&#65533;&#65533;K&#65533;&#65533;&#65533;&#65533;&#65533;&#65533;Z&#65533;&#65533;&#65533;\&#65533;&#65533;'&#65533;[&#65533;&#65533;G&#376;B&#65533;
&#65533;&#779;&#65533;&#65533;&#65533; &#65533;0(&#65533;&#65533;&#65533;&#65533;&#1708;XA&#65533;&#65533;&#65533;A&#65533;&#65533;7&#65533;&#1618;&#65533;&#65533;&#65533;:&#65533;&#65533;p&#65533;&#65533;A*XQ&#1697;&#65533;&#65533;G&#65533;&#1677;&#65533;&#65533;&#65533;5?+r&#65533;&#65533;&#65533;&#65533;"&#65533;1&#65533;t( &#65533;x0&#1250;&#65533;&#65533;l&#65533;P&#65533; 	&#65533;&#65533;&#65533;0&#65533;&#1776;&#65533;m&#65533;J&#65533;,&#65533;
&#65533;&#65533;sl&#65533;c&#65533;&#65533;4$&#65533;&#65533;P&#65533;
n`h&#65533;&#65533;}&#65533;&#65533;&#65533;&#65533;&#65533;&#65533;&#65533;&#65533;&#65533;K&#65533;We&#65533;&#65533;&#65533;&#65533;l&#65533;&#65533;{	G&&#65533;M&#1233; &#65533;&#65533;a&#65533;&#65533;&#65533;&#1648;&#65533;&#65533;&#65533;&#65533;&#65533;&#65533;&#65533;&#65533;&#1873;N &#65533; &#65533;(&#65533;{T&#65533;w&#65533;	&#65533;P&#65533;.&#65533;&#65533;&#65533;ny]6&#57466;&#980;@&#65533;z&#65533;&#65533;@A>&#65533;D>&#65533;&#65533;A&#65533;&#65533;z<&#65533;j+&#65533;R]j&#658;u k&#1265;&#65533;&#65533;&#65533;&#65533;p	Z.&#1330;&#65533;&#1111;&#65533;qm&#65533;&#65533;&#65533;&#65533;-#r 
p &#65533;J&#65533;Q&#65533;&#65533;gR&#65533;o&#65533;.(m&#65533;&#65533;[&#65533;&#1361;&#65533;]&#65533;}&#65533;&#65533;&#65533;&#1613;&#65533;&#65533;&#65533;&#65533;&#65533;&#65533;&#65533;&#65533;[f M&#65533;&#65533;&#65533;&#65533; &#65533;&#65533;&#65533;(&#65533;&#65533;z&#65533;]&#65533;&#65533;y&#65533;&#65533;&#65533;|N&#65533;&#1897;&#65533;a&#65533;$~&#65533;H1&#65533;&#65533;&#65533;l&#65533;&#65533;Z;&#65533;%&#1970;!]G&#14046;&#65533;&#65533;&#65533;{&#65533;l&#65533;"&#65533;<&#65533;j&#65533;&#65533;&#65533;&#65533;&#65533;c&#65533;\2&&#65533;&#65533;h&#65533;&#65533;&#65533;m&#65533;&#65533;0&#26657;&#65533;N&#65533;5R&#65533;&#65533;&#65533;&#65533;&#65533;:,P]&#65533;&#1310;<v.&#65533;x&#65533;a&#65533;&#65533;n&#65533;]&#65533;&#65533;Plx.u&#65533; @n&#65533;&#65533;
a &#65533;&#65533;&#65533;&#65533;&#65533;&#65533;&#65533;^&#65533;U,:&#65533;E&#65533;t&#65533;&#65533;6{&#65533;&#65533;A&#65533;[n&#65533;g&#65533;&#65533;A&#65533;n &#65533;&#65533;&#65533;&#65533;]&#1758;&#65533;&#65533;GH&#65533;v&#65533;&#65533;G&#1632;&#65533;&#65533;&#65533;&#65533;&#65533;&#65533;&#65533;&#1836;&#65533;&#65533;&#65533;&#65533;&#65533;&#65533;&#65533;&#65533;O&#65533;&#65533;&#65533;&#65533;"&#65533;&#65533;&#65533;&#65533;U9&#65533;&#65533;&#1341;&#65533;&#65533;&#65533;pHAk&#65533;&#65533;d&#65533;&#65533;@&#65533;A&#65533;H&#65533;&#65533;3&#65533;&#65533;&#1758;&#65533;-0'&#65533;&#65533;&#65533;;&#65533;&#65533;ph&#65533;&#65533;&#65533;Q&#65533;HO2&#65533;&#65533;.&#65533;%O( B~&#65533;&#65533;T&#65533;&#65533;&#65533;&#65533;&#65533;p&#65533;X^&#65533;`0&#65533;&#65533;~&#65533;.&#65533;uy&#65533;&#65533;}&#65533;&#65533;h&#65533;&#65533;&#65533;&#65533;&#65533;S&#65533;]o&#65533;o&#65533;z&#2042;&#9512;% _44NS&#65533;G&#65533;&#65533;'&#65533;&#65533;&#65533;&#65533;&#65533;&#65533;
&#65533;&#65533;&#65533;&#65533;&#65533;&#65533;l&#65533;j5@Dj/&#65533;4&#65533;&#65533;&#65533;&#65533;&#65533;^g&#65533;&#65533;H&#65533;&#65533;Xa&#65533;&#65533;&#65533;U&#65533;\&#65533;{&#65533;&#65533;no&#65533;Q&#65533;l?&#65533;&#65533;A&#65533;&#65533;\&#65533;Q&#65533;{N&#65533;&#65533;&#65533;<6&#65533;&#65533;.&#1918;C^R&#65533;&#65533;!&#65533;&#223;&#65533;&#65533;&#65533;&#65533;_&#65533;&#65533;&#65533;&#65533;1&#65533;&#687;&#65533;&#65533;&#65533;&#65533;&#65533;s&#65533;INM&#65533;&#65533;&#65533;q&#65533;&#65533;&#65533;&#65533;&#65533;&#65533;]&#65533;V&#65533;&#65533;Y{&#65533;&#65533;)&#65533;&#65533;
&#65533;&#65533;&#65533;T&#65533;/&#65533;&#65533;$&#65533;&#65533;H1&#65533;s-&#65533;w&#65533;&#65533;&#65533;
&#65533;&#65533; T&#65533;&#65533;@F&#65533;&#65533;G1&#65533;S0&#65533;&#65533;"&#65533;B&&#65533;&#65533;&#65533;&#65533;a&#65533;&#65533;S0S0S&#65533;&#65533;&#65533;&#65533;)&#1360;!&#65533;&#65533;&#65533;&#65533;&#65533;&#65533;&#65533;1&#65533;S0Hu&#65533;&#1702;l_Ry&#65533;&#65533;b&#65533;&#65533;&#65533;&#65533;&#65533;1&#65533;S0s-&#65533;s&#65533;&#65533;]&#65533;&#1296;!jo&#65533;&#65533;&#65533;r=S0S0S0&#65533;S&#65533;&#65533;G&#65533; u&#65533;	&#65533;&#65533; &#65533;&#65533;&#65533;&#65533;&#65533;r=S&#65533;TS0s&#65533;T&#65533;O'&#65533;	 &#65533; &#65533;&#65533;&#65533;&#65533;I&#65533;&#65533;&#65533;s=&#65533;&#65533;&#65533;&#65533;&#65533;1&#65533;s;]&#65533;&#65533;&#65533;&#65533;&#65533;?s}&#65533;&#65533;&#65533;&#65533;&#65533;1&#65533;&#65533;&#65533;&#65533;&#65533;&#65533;&#65533;S5&#65533;&#65533;&#65533;&#65533;?&#65533;}&#65533;&#65533;&#65533;&#65533;&#65533;&#65533;&#65533;&#65533;P&#65533;&#65533;&#65533;&#65533;&#65533;a&#65533;&#65533; !&#65533; O ,&#65533; X &#65533;&#65533;  &#65533; &#65533;H&#65533;&#65533;&#65533;&#65533;*,&#65533;&#199;#J&#65533;H&#65533;&#65533;&#331;3j&#65533;&#561;&#65533;&#463; C&#65533;I&#65533;&#65533;&#595;&#65533;0D&#626;&#65533;&#727;0c&#668;I&#65533;&#65533;&#65533;%Kl&#65533;&#65533;&#627;&#65533;&#991;@&#65533;~&#65533;)&#65533;&#65533;&#1123;H&#65533;*&#65533;	&#65533;&#65533;P&#65533;J&#65533;JUj&#1255;U&#65533;j&#65533;&#693;+H&#65533;9&#11628;&#1651;h&#65533;&#65533;XPB%&#1652;p&#65533;&#669;&#65533;&#65533;D&#65533;p&#65533;&#65533;&#65533;&#2047;&#65533;L&#65533;&#65533;&#65533;&#200;+^&#824;&#65533;c&#65533;&#65533;p&#65533;&#65533;&#65533;&#728;3k&#65533;&#825;&#65533;&#65533;&#967;&#65533;&#65533;&#65533;&#65533; &#65533;bA&#65533;^&#890;&#65533;&#65533;&#1520;c$&#65533;  &#65533; &#65533;s&#65533;&#65533;&#891;&#65533;&#65533;&#65533;2<0&#65533;&#65533;&#65533;&#65533;&#65533;&#531;+_&#65533;&#65533;&#65533;&#65533;$&#65533;eN&#65533;&#65533;&#65533;&#65533;&#65533;7@  &#65533; c&#65533;&#65533;&#65533;O&#65533;<o	&#65533;&#65533;B&#65533;&#65533;&#65533;&#65533;q&#65533;H&#65533;=&#142;&#38229;&#65533;&#65533;&#1023;&#65533;Q&#65533;0&#65533;&#65533;w2qU~&#65533;%&#65533;&#65533;&#65533;1x&#65533;&#65533;&#65533;&#65533;7&#65533;Vha]&#65533;	8&#65533;wt&#65533; &#65533;(Q&#65533;$.1t&#65533;&#65533;`&#65533;&#65533;,&#65533;Xa&#65533;V@&#65533;i&#65533;F&#65533;[.&#65533;&#65533;~0&#1538;3&#65533;X&#1038;D	W&#65533;9$ &#65533;&#65533;&#65533;&#65533;FF)&#65533;QH&#65533;&#269;HN&#65533; &#65533;&#65533;&#65533;&#2004;`&#65533;&#65533;S&#65533;W&#65533;&#65533;|A&#65533; aSb&#65533;&#65533;&#65533;K}=&#65533;e~E&#288;&#65533;w&#65533;`&#65533;&#65533;o&#65533;&#65533;H&#65533; (jC&#65533;I&#65533;&#65533;&#65533;&#30860;f&#65533;&#65533;
'&#65533;@B\Pi8&#65533;Igii&#65533;e&#65533;&#65533;&#65533;*gA8&#65533;&#65533;&#169;'Pj&#65533;&#65533;,j@n&#65533;H@&#65533;jk&#65533;$&#640;BC&#65533;&#65533;&#65533;&#65533;&#65533;`~*l&#65533;"&#65533;&#65533;i&#1970;&#65533;6&#1772;&#65533;&#65533;&#65533; iD&#65533;&#65533;&#65533;xt&#65533;&#65533;\&#65533;&#65533;&#65533;&#65533;m&#65533;d&#65533;Yj&#65533;#H&#65533;&#65533;&#65533;&#65533;
<&#65533;&#65533;e&#65533;&#65533;}+o&#65533;&#65533;g&#65533;&#65533;&#65533;&#65533;{n&#65533;&#65533;PP&#65533;Z&#65533;&#65533;&#65533;&#65533;hX&#65533;TC&#65533;&#65533;.&#65533;p&#65533;&#65533;kiC&#65533;b&#65533;&#65533;A'P&#65533;_x0&#65533;*&#65533;K&#65533;$C&#65533;&#65533;&#65533;&#65533;&#65533;	&#266;'&#65533;&#65533;L&#6396;><&#65533;&#65533;'?&#65533;2&#65533;&#65533;&#65533;&#65533;%&#65533;&#65533;&#65533;=J&#65533;&#65533;&&#65533;l2:&#65533;&#65533;Ql&#65533;Bm5&#65533;I&#65533;&#65533;t&#65533;5/&#65533;&#65533;&#65533;&#48032;$&#65533;q&#65533;&#65533;&#65533;&#65533;vt&#65533;[&#65533;&#65533;3&#65533;&#65533;n w'&#65533;&#65533;&#65533;xs&#65533;&#65533;"&#65533;&#65533;&#65533;&#65533;&#65533;&#65533;&#65533; {&#65533;&#65533;&#65533;'&#65533;8l|&#65533;&#65533;&#65533;		&#65533;&#65533;e/n&#65533;&#65533;[&#65533;&#65533;&#207;&#65533;&#65533;&#65533;-&#65533;&#65533;&#65533;6&#857;&#65533;&#65533;&#65533;&#65533;]wn&#65533;&#65533;)c&#65533;@&#65533;xJg&#65533;N&#65533;&#65533;&#65533;&#65533;&#65533;A&#65533;u&#1743;&#65533;{d&#65533;&#65533;&#65533;_.&#65533;&#65533;&#65533;&#65533;&#65533;+&#65533;&#65533;&#65533;w.|&#673;&#65533;&#65533;&#218;
%&#65533;|&#65533;&#65533;w&#65533;W&#65533;H&#65533;&#65533;P&#65533;&#65533;.&#65533;&#65533;{&#65533;&#65533;O&#65533;z&#65533;&#65533;&#65533;L&#65533;&#65533;z&#65533;&#1179;&#65533;&#65533;&#283;F&#65533;&#65533;>&#65533;&#65533;&#65533;&#65533;&#1754;D&#65533;&#502;&#65533;QQ8\&#65533;&#65533;&#65533;&#65533;&#65533;$&#65533;&#65533;f@&#65533;&#65533;OV=[`7&#65533;@&#65533;&#65533;~&#65533;+&#65533;&#65533;&#65533;79&&#65533;j{D&#65533;&#65533;]8&#65533;6&#65533;&#65533;0&#65533;&#65533;`&#65533;&#65533;&#65533;&#65533;&#65533;8&#65533;&#65533;&#65533;n6&#65533;	*-&#65533;&#65533;b&#65533;&#65533;h&#481;	1eH,&#65533;&#65533;&#65533;&#65533;J&#1031;\a&#65533;l&#65533;^oc&#65533;9P&#65533;&#65533;D&#65533;&#65533;&#65533;"P&#65533;&#65533;]$&#65533;."&#65533;ot	+&#65533;&#65533;&#65533;&#65533;6&#65533;N&#65533;&#65533;!&#65533;(&#65533;&#65533;&#65533;:&#65533;A&#1176;&#65533;B1a&#65533;yS&#65533;&#542;&#65533;B2~&#65533;U&#65533;Q&#1158;&#65533;&#65533;$00&#65533;&#65533;&#65533;&#65533;&#65533;GI&#65533;&#65533;&#656;&#65533;jW&#65533;&#1650;"&#65533;&#65533;-&#65533;&#65533;`d&#65533;R&#65533;R&#65533;&#65533;ACf&#65533;&#65533;&#1024;&#65533;&#65533;|e&#65533;&#65533;D&#65533; &#65533;(&#65533;&#65533;&#65533;&#65533;.&#65533;&#65533;!&#65533;K&#65533;&#65533;&#65533;%&#65533;7&#65533;b&#65533;pM&#65533;0&#65533;y&#65533;&#436;!0q&#65533;&#65533;]&#65533;&#65533;&#65533;&#65533;:!oR&#65533;&#65533;af&#65533;&#65533;&#65533;&#808;&#65533;&#65533;&#65533;(&#65533;&#65533;&#65533;&#65533;&#65533;2&#65533;p&#65533;
&#65533;&#65533;A&#65533;'&#65533;	&#65533;&#65533;&#65533;>
&#65533;&&#65533;&#65533;&#65533;z&#65533;sFV
&#65533;?sK}&#65533;&#65533;Az&#65533;&#65533;t&#65533;9&#65533;&#65533;<%&#836;Z"&#65533;r&#65533;&#65533;L)u&#65533;&#65533;&#65533;x&#65533;&#65533;s!!&#65533;&#65533;B@0&#65533;	&#65533;&#65533;&#65533;&#65533;&#65533;(
+&#65533;&#65533;Di0&#65533;8&#65533;&#65533;5%S]F &#65533;&#1025;AqJT&#65533;Ede1m&#65533;6&#65533;&#65533;&#65533;&#65533;+|HPw`&#65533;&#65533;H&#65533;e&#65533;-i&#65533;&#65533;&#65533;<&#1373;4&#65533;*&#65533;?&#65533;&#65533;&#65533;	(&#65533;&#65533;&#65533;&#65533;&#1115;&#65533;&#65533;&#65533;4&#65533;&#65533;.&#65533;&#65533;&#65533;n&#65533;)+&#65533;&#65533;&#65533;&#65533;l&#65533;p&#65533;j&#65533;&#65533;-m&#65533;&#65533;l&#1380;b`&#65533;X&#65533;&#65533; &#65533;<p	&#65533;R&#65533;3&#42351;gM&#65533;Ca*X&#65533;
:&#65533;&#65533;cw9.k&#65533;&#65533;mHE&#65533;&#1304;&#35788;&#65533;&#65533;f6g&#65533;&#65533;&#65533;b&#65533;'&#65533;,&#65533;&#65533;I &#65533;&#65533;&#65533;j&#65533;ib&#65533;&#65533;v&#65533;&#65533;F&#65533;M&#65533;&#65533;&#65533;&#65533;*T&#65533;)a5&#65533;>	K&#1597;b&#1452;&#65533;&#65533;&#65533;
&#65533;&#65533;r6Fx&#824;&#65533;%&#65533; &#1352;D3C	&#65533;&#1507;&#65533;
M&#65533;&#65533;&#65533;jk[&#65533;I`&#65533;&#65533;&#65533;&#65533;"&#65533;J:&#65533;&#65533;-|7#&#65533;b&#65533;&#65533;&#387;D`&#65533;&#65533;q&#1246;@&#1131;&#65533;}[&#65533;u&#65533;w&#65533;@&#65533;&#65533;B&#65533;^:&#65533;&#65533;&#65533;&#65533;{}&#65533;&#65533;&#65533;&#65533;&#65533;6%&#65533;&#65533;&#1004;&#65533;&#441;D&#65533;&#800;?]&#65533;4D_&#65533;&#1447;&#65533;&#65533;=&#65533;&#65533;&#65533;bE&#65533;4&#65533;&#65533;&#65533;0&#65533;&#65533;?1&#65533;f &#65533;&#1573;`+os*&#65533;n&#65533;&#65533;[&#65533;&#754;&#380;%j&#1606;&&#65533;Z&#65533;&#65533;&#65533;&#65533;B&#65533;&#65533;!&#1642;S#&#65533;&#65533;"&#65533;*'&#65533;(P&#65533;8d&#65533;]&#65533;W&#65533;$c&#65533;&#65533;&#65533;qY5&#65533;U&#65533;|O&#65533;&#65533;&#65533;tN&#65533;@&#65533;&#65533;&#65533;&#65533;0&#65533;&#65533;.O	&#65533;&#65533;j0M&#65533;lD&#65533;\ &#797;&#65533;g&#65533;V&#65533;.&#65533;&#65533;p&#65533;&#65533;&#65533;&#65533;&#65533;&#65533;&#65533;&#65533;&#65533;&#65533;&#65533;z&#1112;&#65533;&#65533;k&#65533;(z&#65533;&#65533;&#65533;"&#65533;N&#65533;V&#65533;&#65533;TF_7&#65533;&#65533;l&#25191;&#65533;&Q&#65533;L&#65533;&#65533;mb&#65533;
&#65533;1EO\&#1511;&#65533;+&#65533;&#65533;dI&#65533;(g =&#65533;&#65533;&#65533;|yp&#1748;/&#614;&#65533;&#65533;&#65533;&#65533;&#65533;r&#65533;pk&#65533;cgZ&#65533;&#65533;u&#65533;;&#65533;{)&#65533;v&#65533;T&#65533;&#65533;&#65533;&#65533;&#65533;Am&#65533;&#65533;&#65533;&#65533;-&#65533;&#65533;1"fQl<&#65533;7ap&#65533;&#65533;&#178;yM!&#65533;B&#65533;M)N&#458;&#65533;Ex&#65533;L&#65533;&#65533;d&#65533;&#65533;&#65533;GY&#65533;%\&#1926;.&#65533;&#65533;C&#65533;&#65533;Q8(W&#65533; =&t&#65533;M&#65533;&#65533;o"&#65533;jq&#65533;n&#1586;\&#65533;&#65533;&#65533;&#65533;&#65533;1&#65533;7&#65533;j&#65533;&#65533;F&#65533;&#65533;5&#65533;o	&#65533;&#65533;&#65533;.8&#65533;R&#1733;.Pri&#65533;&#65533;&#65533;&#65533;&#65533;9&#65533;cr&#65533;_!=i)3&#1387;&#65533;I&#65533;&#65533; d?hR&#65533;&#65533;&#65533;S&#65533;&#65533;E&#65533;&#65533;&#65533;&#65533;&#65533;d$vG&#62197;&#65533;!\&#65533;&#65533;}&#65533;&#65533;&#65533;g&#516;&#65533;L+&#65533;!!!&#65533;&#65533;&#65533;@&#65533;&#65533;&#65533;&#65533; &#65533;&#65533;{&#65533;eak&#65533;x+FDHju5_r&#65533;w&#65533;&#65533;L&#65533;X(7&#65533;&#65533;&#65533;&#65533;SA&#543;	&#1118;&#65533;&#65533;&#65533;<$&#65533;&#65533;&#65533;&#65533;C6x&#65533;&#65533;:0&#65533;&#65533;{zR&#65533;&#65533;&#65533;&#65533;;:&#65533;_K(&#65533;&#65533;&#65533;>&#65533;&#65533;&#1248;&#65533;8&#65533;&#65533;&#65533;-P&#65533;&#65533;&#65533;&#65533;&#65533;^B>%&#65533;&#65533;+&#1726;%y&&#65533;&#65533;;/&#65533;&#1442;&#65533;3D&#65533;z&#65533;&#65533;a&#65533;&#65533;M&#65533;F,&#65533;AO k&#65533;&#65533;u&#65533;&#65533;&#65533;+w&#65533;%Drn&#65533;)&#65533;zF"HG&#65533;&#65533;&#65533;)&#65533;Y ?&#65533;R&#65533;&u&#65533;&#65533;29&#65533;r&#65533;&#65533;RuW&#65533;p1&#65533;$&#65533;/&#65533;&#65533;B&#65533;Z&#65533;a8&#65533;&#65533;&#65533;V!z&#1777; &#65533;&#65533;~,&#65533;`*f&#599;u&#65533;&#65533;b&#65533;&#65533;#B &#65533;m&#65533;&#65533;q_&#65533;&#65533;m&#65533;a0M&#65533;hXgH&#65533;&#65533;2KW&#65533;v&#65533;qo&#65533;&#65533;&#65533;g&#65533;&#65533;f`&#65533;Mx| &BRXx;&#65533;2Bh &#65533;&#65533;&#65533;&#65533;&#65533;`&#65533;qi&#65533;G)&#65533;]d&#65533;J:bhX>&#65533;|&#65533;&#65533;/E&#65533;#&#65533;5}@&#65533;&#65533;X&#65533;&#65533;&#65533;0&#65533;[N&#65533;f&#65533;&#65533;&&#65533;&#65533;w&#65533;&#65533;&#65533;I&#65533;Q%&#65533;"&#65533;ww\&#65533;x3 D&#65533;e-&#65533;u&#65533;PhKP&#65533;Ef&#65533;V&#65533;&#65533;H1&#65533;&#65533;&#65533;&#65533;&#65533;&#65533;?%a&#65533;5&#65533;Y&#65533;l<s&#65533;O&#65533;&#65533;&#65533;,&#65533;c9&#65533;&#65533;&#65533;6&#65533; &#65533;X&#65533;G&#65533;&#65533;<X&#65533;BO`!&#65533;&#65533;;&#65533;V&#65533;&#65533;S,&#65533;X&#65533;	1^"v.&#65533;H1&#65533;&#65533;z%&#65533;B&#65533;`{&#65533;&#65533;j&#1121;V&#65533;H&#65533;U$6&#65533;&#65533;&#65533;&#65533;&#65533;&#65533;&#65533;&#65533;&#65533;x6&#65533;&#65533;=A&#65533;&#1488;&A:N&#65533; 5&#65533;&#65533;7n&#65533;6&#65533;~&#65533;&#65533;&#65533;&#65533;gv&#65533;k#F@'x&#65533;|pC)&#65533;&#65533;&&#65533;&#65533;t@&#210;C(?J&#65533;2&#65533;r&#65533;&#65533;}1&#65533;&#65533;$Egc&#65533;&#65533;&#65533;&#65533;6/	&#65533;&#65533;8&#65533;&#65533;f&#65533;&#65533;&#65533;&#451;&#65533;;&#65533;BW&#65533;&#65533;&#65533;/w&#527;&#65533;&#65533;&#65533;Wp&#65533;&#65533;&#65533;v1&#65533;5](&#65533;gI&#65533;x-h}&#65533;q&#65533;=&#65533;J&#65533;J&#65533;&#621331;q&#65533;&#65533;b&#65533;e-30&#65533;1&#65533;&#65533;&#1827;\&#65533;&#65533;&#65533;u&#65533;&#1139;*cD&#65533;Mw&#65533;#}&#65533;s-&#65533;#V=NYe4B&#65533;&#65533;C&#65533;&#65533;tHUW2&#65533;*vMZ&#65533;0&#65533;(&#65533;k&#65533;gu&#65533;&#65533;M&#65533;F(w&#65533;&#65533;&#65533;_&#65533;Iv~&#65533;&#65533;f&#65533;&#65533;`&#65533;&#65533;&#65533;&#65533;&prIa&#65533;&#65533;ly&#65533;&#65533;&#65533;&#65533;&#65533;&#65533;)L&#65533;&#65533;IX]&#65533;)z&#65533;&#65533;&#65533;&#65533;Rr&#65533;9&#65533;&#65533;?&#65533;&#65533;&#65533;&#65533;|&#65533;&#65533;gV&#65533;*&#65533;&#65533;&#65533;&#65533;G_Q&#65533;y(&#65533;&#65533;&#65533;g&#65533;uH&#65533;o&#65533;&#65533;&#65533;K7F&#65533;&#65533;&#65533;&#65533;I As&#65533;&#65533; &#65533;&#157; &#65533;&#65533; 0&#65533;&#65533;&#65533;&#65533;Z&#65533;h&#65533;r&#65533;1BV&#65533;&#65533;~&#65533;n!&#65533;/x&#533;&#65533;&#65533;K&#65533;<&#65533;V]"&#65533;#\&#578;&#65533;&#65533;k+&#65533;8(&#65533;iWN\Vv&#65533;7&#65533;&#65533;Xl&#65533;$&#65533;&#65533;&#65533;&#65533;&#65533;&#65533;6&&#65533;n&#65533;R"!&#65533;z&#65533;%of&#65533;&#65533;R%9&#65533;0Vg&#418;%&#58840;1&#65533;^&#65533;&#65533;b&#65533;&#65533;&#1479;&#1681;&#65533;&#65533;f.&#65533;&#65533;&#65533;&#65533;&#65533;hwJ&#1475;&#65533;8sb-&#65533;&#65533;Z&#65533;&#65533;2&#65533;B&#65533;z&#813125;&#65533;&#65533;q.&#65533;9&#65533;&#65533;g&#65533;W8L76p&#65533;&#65533;&#65533;&#65533;e&#65533;V&#1745;&#32287;,&#65533;g&#65533;&#65533;&#65533;&#65533;&#65533;&#65533;&#65533;&#65533; &#65533;&#65533;&#65533;&#65533;q&#65533;&#65533;re&#65533;&#65533;&#65533;J&#65533;c$&#65533;&#65533;&#65533;nI&#65533;a-3v1uTS&#65533;&&#65533;&#65533;h&#65533;&#65533; y&#65533;K&#65533;K&#65533;&#65533;l&#65533;z&#265;&#65533;&#65533;#&#65533;!}&#65533;&#65533;&#65533;4P&#65533;&#65533;&#65533;&#13670;&#65533;h&#65533;&#65533;Z&#65533;&#65533;&#65533;&#65533;Z&#65533;&#65533;(tSdi`*P&#65533;d&#65533;a&#65533;&#65533;&#65533;&#65533;mGD&#65533;kz&#65533;&#1179;&#65533;)gr&#1705;F&#65533;&#65533;&#65533;&#65533;&#65533;&#65533;P&#65533;&#65533;Hf&#65533;&#1578;L&#1833;5&#65533;&#65533;&#65533;&#65533;&#65533;&#65533;&#65533;&#479;Yj&#65533;&#65533;&#1674;&#65533;J"0}@&#65533;&#21152;`&#401;&#65533;I-&#65533;
&#65533;&#65533;&#65533;l&#65533;Z%&#12965;9:rs#&#65533;
&#65533;&#65533;f&#65533;aUy|&#65533;&#65533;&#65533;BK&#65533;s7&#65533;&#65533;&#65533;&#65533;6,&#65533;&#65533;c&#65533;&#65533;&#65533;&#65533;&#65533;P&#1249;&#65533;&#65533;&#65533;y]5&#65533;&#65533;&#65533;_&#65533;+&#64896;&#65533;&#65533;&#65533;&#65533;&#65533;uq/&#65533;&#65533;#4k&1&#588;&#65533;:&#65533;&#65533;^t=T"&#54834;9&#651;D[I&#65533;&#8372;&#65533;e*&#65533;&#65533;&#65533;y*?&#65533;I&#65533;&#65533;z#;) &#65533;&#65533;&#65533;&#65533;&#65533;&#65533;&#65533;&#65533;&#65533;&#65533;+il&#615;	a	&#65533;e&#65533;&#65533;R{&#65533;&#65533;y&#65533;&#496;&#65533;&#65533;*&#65533;&#65533;~&#65533;:&#65533;@&#65533;&#65533;&#65533;/V&#65533;z&#65533;&#1719;/&#65533;D*1&#65533;%6&#65533;fGM&#65533;&#65533;y&#65533;c&#65533;FQ&#65533;&#65533;&#65533;&#65533;~G &#65533;&#65533;&#65533;7&#65533;&#65533;&#65533;&#65533;&#65533;&#65533;&#65533;&#65533;&#65533;&#65533;&#65533;1>&#65533;&#65533;6&#65533;&#65533;&#65533;&#65533;&#65533;+uZ)&#65533;&#65533;:&#65533;&#65533;&#65533;eJ&#65533;{&#65533;#&#65533;&#65533;&#65533;;&#65533;oa&#65533;&#65533;&#65533;&#1609;&#65533;p&#65533;U3&#65533;Y&#65533;P&#65533;&#65533;&#65533;[&#65533;&#65533;&#65533;&#65533;u&#65533;z&#65533;g&#65533;H&#65533;&#65533;"&#65533;&#65533;x&#754;+&#65533;>B&#65533;ZV&#65533;Ao&#65533;&#65533;&#65533;&#65533;&#1515;&#65533;q&#65533;&#65533;>z&#65533;
&#65533;ip&#758;&#65533;H&#65533;&#65533;&#1786;B&#65533;&#65533;&#65533;&#65533;&#65533;x&#65533;[&#65533;0Z&#65533;&#65533;&#65533;&#65533;Dq`&#65533;N	ez&#65533;E&#65533;&#65533;@+&#65533;,&#65533;!&#65533;0"&#65533;P}&#65533;S	ab&#65533;&#65533;&#65533;&#65533;XkI&#65533;JB&#65533;&#65533;&#65533;&#806;W&#65533;&#843;&#65533;!s&#65533;&#65533;;&#65533;&#715;eZ&#65533;e{&#65533;&#65533;Rw
&#65533;u&#65533;&#65533;I1&#65533;g&#65533;&#65533;[&#65533;pc&#65533;&#51265;&#65533;&#65533;&#65533;akD&#65533;&#65533;&#65533;&#65533;&#65533;&#65533;k&#65533;B&#65533;5z&#65533;^&#65533;Zp
&#65533;&#65533;.&#65533;&#160;&#65533;I7&#65533;ym&#65533;&#65533;&#65533;1&#65533;<{&#65533;&#65533;&#65533;&#65533;t&#65533;A&#65533;q?&#65533;&#65533;&#65533;f c&#65533;&#65533;pq&#287;&#65533;&#65533;&#65533;&#65533;&#1196;&#65533;7&#65533;&#65533;&#65533;&#65533;)&#65533;&#65533;&#65533;RL&#65533;&#65533;!I&#65533;"dr&#65533;7&#65533;&#65533;&#65533;4&#65533;)&#65533;&#65533;&#65533;1;^&#65533;Ad 	Z&#65533;	&#65533;&#65533;+<&#65533;p&#65533;&#65533;\&#65533;&#65533;&#65533;&#65533;<6l*&#65533;0&#452;!i&#65533;&#65533;u&#65533;K&#65533;gZ&#65533;kZ&#65533;&#38677;&#65533;&#65533;t &#65533;0&#65533;&#65533;p&#65533;N&#65533;&#65533;&#65533;&#65533;&#65533;&#65533;&#65533;&#65533;&#65533;o&#15143;%Qz&#65533;&#65533;&#65533;&#65533;=&#65533;&#65533;&#65533;)&#65533;&#65533;&#65533;&#65533;(Y&#65533;f&#65533;&#65533;&#65533;h&#65533;R&#65533;&#65533;[&#65533;&#65533;&#65533;aS&#893;;{H&#65533;/&#1724;&#65533;[w&#65533;&#65533;&#65533;&#739;Q&#65533;B&#65533;&#65533;&#65533;&#65533;&#65533;&#824;L&#65533;A\&#65533;&#65533;&#65533;&#65533;D&#65533;]]&#65533;H&#65533;+&#65533;z&#65533;&#65533;&#65533;A&#65533;&#65533;&#65533;&#237;&#1651;&#65533;i&#65533;&#65533;&#65533;&#65533;-&#1116;&#65533;&#65533; y&#65533;&#65533;R&#65533;&#65533;&#65533;&#2023;&#65533;l&#65533;&#1103;&#65533;u&#65533;&#65533;W"&#65533;&#65533;&#65533;X&#65533;5a&#184;&#65533;E&#65533;&#65533;"\&#65533;&#65533;2m&#65533;.X&#65533; t9&#65533;/[&#65533;&#65533;&#65533;
&#65533;KG&#1800;&#65533;&#65533;&#65533;E&#65533;{&#65533;\&#65533;#&#65533;t&#65533;&#65533;C&#65533;&#65533;hM&#65533;&#65533;	0}&#65533;M-&#65533;&#65533;G&#65533;&#65533;&#65533;&#1364;&#65533;U&#65533;&#65533;&#65533;d&#1917;&#65533;5U'&#65533;&#65533;&&#65533;4a&#65533;rK&#65533;@e&#65533;&#65533;L&#65533;&#65533;'A~&#65533;&#65533;&#65533;&#65533;&#65533;0&#65533;
&#907;{&#65533;XH&#65533;&#65533;x <&#65533;&#65533;+&#65533;&#65533;&#65533;	&#65533;&#65533;&#65533; &#1720;}&#1735;&#65533;P&#65533;&#65533;I&#65533;*&#65533;&#65533;S&#65533;&#65533;$&#65533;&#65533;&#65533;&#65533;	&#1676;/&#65533;
n&#65533;	 &#65533;&#65533;&#65533;p&#65533;&#1840;&#65533;&#65533;&#65533;&#65533;:&#65533;&#336;&#65533;&#65533;)o&#65533;&#65533;~1&#65533;\&#65533;&#65533;&#65533;`&#65533;4&#680;&#65533;&#65533;&#65533;-&#1645;&#65533;&#65533;}&#65533;rE&#65533;&#1498;&#65533;X&#65533;e&#65533;&#1317;r	&#65533;		&#65533;||&#65533;&#65533;&#65533;&#65533;;&#65533;!!>&#65533;&#65533;&#65533;&#65533;`/5z&#65533;&#65533;W&#65533;&#65533;&#1047;,&#65533;&#65533;0&#65533;-&#1562;&#865;	&#65533;z&#65533;&#65533;&#65533;
&#1920;/&#65533;&#65533;&#65533;&#65533;&#65533;/&#65533;,2&#65533;s(&#1669;&#65533;&#1858;&#65533;^&#65533; &#65533;&#65533;"&#65533;&#65533;&#65533;&#813;&#65533;&#65533;B#N	&#65533;8Q&#65533;&#65533;8&#1529;&#65533;&#65533;S&#65533;>&#65533;&#65533;&#65533;{&#65533;&#65533;]&#65533;O&#65533;&#65533;O&#65533;\&#65533;&#65533;s&#65533;&#65533;&#65533;IN&#65533;P&#65533;S&#65533;k&#65533;&#65533;&#65533;&#65533;3ia&#65533;&#65533;up&#65533;$>&#65533;j.&#65533;&#1186;&#65533;&#65533;|&#65533;&#65533;&#65533;&#65533;&#65533;&#1072;&#65533;&#65533;&#65533;&#65533;
&#65533;&#65533;X* &#65533; Z&#65533;T&#65533;&#65533;&#65533;wb&#65533;&#65533;&#65533;-&#65533;1l }N&#65533;Q&#65533;W&#65533;&#65533;|&#65533;&#65533;&#65533;&#65533;&#65533;0&#65533;&#65533;"&#65533;&#65533;Y&#65533;&#65533;{&#65533;&#65533;N&#65533;%&#65533;Nt&#65533;&#65533;&#65533;&#65533;&#65533;&#65533;TQ&#65533;&#65533;&#65533;&#65533;&#65533;&#65533;0&#65533;`&#65533;&#65533;/&#375;&#65533;sB&#65533;&#65533;&#65533;&#65533;&#65533;Z^0&#65533;n&#65533;gP&#65533;&#65533;N&#65533;2j&#65533;f&#65533;&#65533;&#65533;^&#65533;&#65533;&#65533;&#65533;t&#65533;K&#65533;&#65533;M&#65533;A!&#65533;P&#65533;F.&#65533;&#65533;&#65533;&#65533;%Y&#65533;&#65533;[&#65533;&#65533;GK&#65533;&#65533;e&#65533;o&#65533;&#65533;&#65533;&#65533;&#690; d&#65533;&#65533;&#1454;&#65533;&#65533;=&#47118;&#65533;&#65533;&#65533;&#65533;&#65533;&#65533;=&#1535;&#65533;&#65533;G&#65533;&#65533;&#65533;&#65533;&#65533;&#65533;>&#65533;&#65533;&#65533;&#65533;0&#65533;$o!&#65533;&#65533;&#65533;%=&#65533;+&#65533;&#65533;&#65533;Z&#65533;E &#65533;&#65533;&#65533;L&#1979;&#65533;&#65533;&#65533;&#1665;k`v&#65533;&#65533;&#65533;
v&#65533;&#65533;&#65533;&#65533;'a&#65533;%&#65533;&#65533;H&#65533;&#65533;*&#65533;&#65533;n&#65533;&#65533;&#65533; &#65533;~P&#65533;&#65533;&#65533;w 
&#65533;&#65533;&#65533;P&#65533;&#65533;Ia&#65533;&#65533;&#65533;P&#65533;,&#65533;MC&#65533;j&#65533;&#65533;&#65533;&#65533;w&#65533;
|&#65533;&#65533;&#65533;&#65533;&#1564;&#65533;&#65533;&#65533;BW&#65533;vx&#65533;&#65533;#l&#65533;&#65533;@&#65533;1
T&#65533;X
&#65533;&#65533;&#65533;&#65533;y&#65533;x&#65533;61<>&#65533;@&D=j&#65533; &#65533;.A&#65533;Q&#65533;&#65533;&#65533;&#65533;q~&#65533;O&#65533;+&#65533;OiE&&#65533;&#65533;;"&#65533;&#65533;l&#65533;&#65533;&#65533;&#65533;['&#65533;X5&#65533;&#65533;x&#65533;Y&#65533;]&#65533;&#65533;0J&#65533;1&#65533;&#65533;&#65533;&#65533;i&#65533;U! 9e&#65533;&#65533;_Ct!&#65533;K&#65533;&#65533;&#65533;@-&#65533;=&#65533;P&#65533; &#65533;&#65533;)o&#65533;&#65533;&#65533;&#65533;B&#65533;&#65533;&#65533;T1 e&#65533;=&#65533;5&#65533;<&#65533;&#65533;&#65533;&#65533;&#65533;?&#65533;QA8&&#65533;$3&#65533;'&#65533;&#901;&#65533;&#65533;&#65533;&#65533;&#65533;&#65533;\A
E&#65533;&#65533;&#65533;
&#65533;&#65533;Q&#65533;&#65533;O&#65533;&#65533;&#65533;&#65533;&#65533;&#65533;&#65533;RS0&#65533;vM&#65533;&#65533; &#65533;`k&#65533;&#65533;&#65533; &#65533;&#65533;&#65533; D5}&#65533;r&#65533;~gA&#65533;&#65533;/S&#65533;&#65533;&#1359;&#65533;	B&#65533;`&#65533;O&#65533;;1&#65533;8*&#65533;&#65533;&#65533;&#65533;O&#65533;:&#65533;&#65533; &#65533;&#65533;`&#65533;]A&#65533;&#65533;a&#65533;&#65533;t&#65533;@&#65533;&#65533;&#65533;&#65533;@&#65533;&#65533;O&#65533;&#65533;O&#65533;.!&#65533;&#65533;O&#65533;&#65533;&#303;H&#65533;&#65533;/h&#65533;3&#65533;O&#65533;&#65533;&#65533;!&#65533;&#65533;&#65533;O&#65533;1&#65533;O&#65533;&#65533;B&#65533;&#65533;O&#65533;&#65533;&#65533;&#65533;I&#65533;&#65533;&#65533;&#65533;C&#65533;&#65533;&#65533;O&#65533;&#65533;O&#65533;&#65533;O&#65533;&#65533;O&#65533;&#65533;O&#65533;n&#65533;&#65533;&#65533; !&#65533; P ,&#65533; X &#65533;&#65533;  &#65533; &#65533;H&#65533;&#65533;&#65533;&#65533;&#65533;&#176;&#65533;&#199;#J&#65533;H&#65533;&#65533;&#331;3j&#65533;&#561;&#65533;&#463; C&#65533;I&#65533;$I&#65533;&S&#65533;\&#626;&#65533;&#727;0c&#65533;d&#65533;&#65533;&#65533;&#65533;%3s&#65533;&#65533;&#627;&#65533;&#991;@'&#65533;&#65533;&#65533;&#1123;H&#65533;*&#65533;&#65533;PFA&#65533;J&#65533;J&#65533;&#65533;&#1379;	A,(!&#65533;&#1519;`&#202;&#360;PB&#65533;;&#65533;(&#758;&#65533;&#1783;A&#65533;:&#65533;J&#65533;&#1915;x&#65533;T&#65533;`&#65533;!E&#65533;
Lx0&#65533;	\&#65533;&#65533;&#65533;&#65533;W&#65533;N<&#65533;+&#65533;&#728;3&#65533;&#65533;&#65533;&#2144;C&#65533;M&#65533;&#65533;&#65533;&#1256;S&#65533;^&#890;&#65533;&#65533;&#1520;c<&#65533; &#65533;S&#1656;s&#65533;&#65533;&#891;&#65533;&#65533;&#65533;&#65533;&#65533;4p61T&#65533;&#531;+W)&#65533;&#65533;s&&#65533;&#65533;h&#65533;s&#65533;&#65533;&#65533;&#65533;/>&#65533;1&#65533;&#65533;&#65533;&#203;&#65533;&#65533;~&#1595;&#65533;&#65533;&#65533;&#1259;&#65533;[>&#65533;b&#65533;&#65533;&#65533;&#65533;&#1758;&#65533;g%&#65533;&#65533;&#65533;&#65533;&#65533;+g&#65533;&#65533;B&#65533;h&#65533;T&#65533;I&#65533;&#65533;&#65533;&#65533;I<w&#65533;&#65533;&#65533; D,&#65533;@q@%a&#65533; &#65533;&#65533;B0(&#65533;i}(&#65533;,&#65533;&#65533;&#65533;	&&&#65533;b*&#65533;h#&#65533;	u&#65533;+4p&#65533;w&#65533;&#65533;s7)b&#65533;1&#65533;&#65533;M&#65533;hP&#65533;&#65533;&#632;&#65533;&#65533;&#65533;ie&#65533;4&#65533;&#65533;&#65533;&#65533;&#65533;&#65533;&#65533;6&#65533;&#65533;@b&#65533;ey&#65533;&#65533;eyD&#65533;&#65533;AA&#65533;o&#65533;&#65533;&#65533;b&#65533;y^]h&#28254;&#65533;69$BC\&#65533;&#65533;?&#65533;	f&#1105;I&#65533;&#65533;&#65533;&#65533;&#65533;'U (C0&#65533;&#65533;d&#65533;;&#65533;E&#65533;&#65533;pS&#65533;&#65533;b&#65533;fC$<t&#65533;&#65533;`&#65533;&#65533;&#65533;;j&#65533;&#65533;t&#65533;&#65533;&#65533;*&#65533;r&#65533;&#65533;&#65533;	# &#65533;&#65533;&#65533;l&#65533;&#65533; l(]&#65533;^&#65533;j&#65533;a=t&#159;1k*C&#65533;BQ&#65533;$* W&#65533;-^j&#65533;*&#65533;&#65533;&#65533;&#65533;C&#65533;&#65533;&#65533;+&#65533;@&#65533;@&#65533; &#65533;&#6371;n+/X8,&#65533;lE&#65533;&#65533;:gS&#65533;6&#65533;m&#65533;&#65533;+pX,&#65533;&#1772;&#65533;&P&#65533;/&#65533;=P&#1645;&#65533;&#65533;&#65533;&#65533;&#65533;W&#65533;&#65533;&#65533;&#65533;*&#1129;9&#65533;\&#65533;&#65533;&#65533;XS&#65533;$&#65533;&#65533;&#65533;&#65533;f&#65533;k&#65533; |p&#65533;@&#1885;H&#65533;&#65533;%&#65533;&#65533;&#65533;8&#65533;|Q&#65533;&#65533;&#65533;&#65533;&#65533;&#65533;>&#65533; &#560;&#65533;&#65533;&#65533;&#65533;H&#65533;t1&#65533;&#65533;&#65533;&#1000;Rji~+e&#65533;&#65533;&&#65533;&#65533;L&#65533;&#65533;i&#65533;_&#65533;&#65533;&#65533;H&#65533;_G&#65533;&#65533;%'&#65533;&#65533;&#65533;
C&#65533;&#65533;&#65533;P&#65533;&#65533;j&#65533;&#65533;6&#65533;&&#65533;&#65533;&#65533;&#65533;pO&#65533;&#65533;	&#65533;P'&#65533;&#65533;&#65533;&#65533;&#65533;$&#65533;n&#65533;M&#65533;L&#65533;b&#65533;&#65533;L&#65533;3&#951;&#65533;ok&#65533;ke&#65533;F&#65533;5&#65533;&#65533;!&#65533;&#65533;&#846;&#65533;&#65533;y&#65533;&#65533;*&#65533;7&#65533;&#65533;&#65533;J&#65533;&#65533;^s&#65533;&#65533;&#65533;+&#65533;@h&#65533;D&#462;&#65533;N&#65533;&#65533;&#65533;8&#28723;&#1978;&#65533;Z&#65533;B&#65533;&#65533;&#65533;n&#65533;&#65533;P&#65533;&#65533;&#65533;&#65533;L&#65533;q
&#65533;G:&#65533;;R_&#65533;&#65533;;/&#65533;&#65533;&#65533;&#65533;K &#65533;&#65533;&#1299;&#65533;&#65533;SL&#65533;&#65533;&#65533;&#65533;/&#65533;&#65533;&#65533;&#65533;&#65533;O&#65533;)&#65533; &#65533; &#65533;?&#65533;&#65533;&#65533;&#65533;&#65533;>W&#65533;KI&#65533;K&#65533;&#65533;&#65533;&#65533;&#65533;&#65533;S6&#65533;&#1195;&#65533;&#65533;&#65533;&#65533;Dx&#65533;`wgAz&#65533;p"#R?&#1033;p&#65533;&#65533;&#65533;R&#65533;&&#65533;!H,m*t&#65533;&#65533;&#65533;t&#65533;J/&#65533;&#1149;&#65533;L29&#65533;&#65533;`S7&#65533;&#1317;8&#65533;C&#65533;l 1&#65533;&#65533;Vm4&#272;d@&#65533;&#65533;A&#65533;&#65533;&#65533;&#65533;&#65533;m&#65533;&#65533;&#65533;+&#65533;&MiF&#65533;&#65533;&#65533;(v1A'9&#65533;&#65533;&#65533;r&#65533;Y&#65533;v&#65533;:&#65533;tf&#65533;&#65533;7Jo/r&#65533;{&#65533;TG&#65533;&#65533;/K&#65533;U3j&#65533;S|*d&#65533;)&#65533;yg&#65533;~N&#1350;&#445;&#65533;IR`&#65533;&#798;&#65533;&#65533;&#444;&#65533;&#65533;&#65533;&#65533;&#65533;>y&#65533;PRn&#65533;&#65533;4&#65533;&#65533;&#65533;U&#65533;&#65533;&#65533;s&#65533;KY&#65533;&#65533;&#65533; &#65533;b&#65533;p&#65533;K&#65533;&#65533;`2(c/M&#65533;#X&#65533;&#65533;&#65533;&#65533;&#65533;-3&#65533;5&#65533;,S&#65533;&#1177;R5&#65533;)&#65533;*3&#65533;&#1154;OF&#65533;)&#65533;&#65533;&#65533;&#65533;&#65533;f&#65533;&#65533;&#65533;/^&#65533;p&#65533;L&#65533;&#65533;&#1296;<d&#65533;&#1340;&#65533;EL&#65533;&#65533;4&#65533;S[R&#65533;&#65533;&#1287;Orj$&#65533;@@&#65533;3&#65533;&#65533;&#65533;V&#65533;K&#65533;&#65533;p0&#65533;&#65533;4&#65533;&#65533;&#65533;&#65533;j&#65533;R~&#65533;	&#65533;&#65533;&#65533;&#65533;&#65533;T"0D&#65533;fE&#65533;&#65533;&#65533;v&#65533;&#65533;-Rc&#1024;,&#65533;?&#65533;&#65533;
&#65533; @(&#65533;d&#65533;(&#65533;d&#1601;-&#65533;&#65533;1=R&#65533;&#65533;&#65533; &#65533;&#1160;Z&J&#65533;@&#65533;&#65533;&#65533;4&#65533;,&#65533;N
&#65533;jU&#65533;&D&#65533;&#65533;)&#65533;&#65533;'O&#65533;F2&#65533;&#65533;&#65533;8&#361;&#65533;&#65533;&#65533;&#65533;t9&#65533;<E&#65533;&#65533;&#65533;&#618;j0,&#65533;&#65533;6hA&#65533;d8FU&#65533;lML&#65533;&#65533;.&#65533;&#65533;f&#65533;J&#65533;W&#370540;R&#742;&#65533;&#65533;i(X&#65533;&#65533;+&#65533;V_&#65533;
X&9v&#65533;&#65533;O$)&#65533;"&#65533;&#65533;U&#65533; SVa&#65533;&#65533;u&#65533;	m&#65533;v&#65533;&#65533;U&#65533;&#65533;&#65533;V?&#65533;kh&#65533;Y&#65533;&#1424;&#65533;A&#65533;&#65533;&#65533;0&#65533;%,~@&#65533;&#65533;Ml[&#65533;&#65533;&#1448;&#65533;;&#65533;zH#&#65533;&#65533;&#150;&#65533;&#65533;&#65533;&#65533;9p&#1598; &#1467;&#517;ki&#65533;&#65533;SB&#65533;s&#65533;&#1669;&#65533;h&#65533;W&#65533;&#65533;>@&#65533;&#65533;&#65533;Pd &#65533;&#65533;V&#65533; &#65533; u&#65533;;&#65533;
&#1296; &#65533;OG
_&#65533;&#65533;pA&#65533;&#65533;&#65533;&#1129;&#65533;&#65533; &#65533;&#65533;&#65533;(2J&#65533;&#65533;5&#65533;&#65533;O&#65533;h&#65533;&#65533;]&#1721;T`C&#65533;&#65533;&#65533;v+ &#65533;mh&#65533; O&#65533;&#65533;<;d&#65533;&#65533;&#65533;)v&#65533;U&#65533;&#65533;,l&#65533;&#65533;b&#65533;:U&#65533;	
&#1217;&#65533;vQ&#65533;&#65533;x,;&#65533;@q&#65533;&#65533;&#65533;5&#65533;&#65533;4d&#65533;"&#65533;&#65533;sC&#65533;&#65533;.&#65533;Zk:&#65533;&#65533;&#65533;&#65533;[b&#65533;&#65533;&#65533;3&#65533;[&#65533;ueX&#65533;&#65533;y&#65533;&#65533;}&#65533;&#65533;nQ&#65533;X&#65533;&#65533;b!]&#65533;&#65533;q>M2 &#65533;&#65533;&#65533;8&#65533;&#65533;&#1267;y5J&#65533;&&#65533;&#65533;FIMI&#65533;|TD&#65533;S3&#65533;&#65533;'-]&#65533;6&#65533;43&#65533;&#39580;&#65533;&#65533;mF&#65533;&#65533;1&#65533;&#65533;&#65533;&#65533; &#65533;]&#65533;&#65533;M&#65533;#lQ&#65533;/&#65533;f&#65533;&#65533;&#65533;&#993;&#65533;&#65533;j&#65533;&#65533;RgR&#238;&#65533;9p&#65533;I3&#65533;&#65533;&#65533;&#65533;"&#65533;qtt&#65533;d&#65533;4q&#65533;,&#65533;&#65533;&#65533;&#65533;&#65533;&#65533;&#65533;u&#165;&#65533;6[&#1832;&#65533;n
&#65533;&#65533;K\&#65533;&#65533;#&#65533;&#65533;U&#65533;;4~&#65533;&#65533;/}&#65533;Z&#1857;&#65533;&#65533;&#65533;m&#65533;Y3x&#65533;&#65533;&#65533;&#65533;[llv&#722;&#65533;&#65533;E&#20652;&#65533;&#65533;&#65533;&#65533;&#65533;&#65533;&#65533;&#65533;P&#65533;v.(&#65533;Z&#65533;&#65533;&#65533;O&#65533;&#65533;i&#65533;&&#65533;<i=W&#65533;&#65533;
H&#65533;&#65533;&#65533;&#65533;$&#65533;6&#65533;/&#65533;P"&#65533;&#65533;&#1245;2&#65533;dRS<&#2040;&#977;2&#65533;&#65533;f|&#65533;&#65533;l&#65533;&#65533;I&#65533;&#65533;&#1807;Kg&#65533;&#65533; &#65533;&#65533;&#65533;#&#65533;&#65533;&#821;P>&#65533;&#65533;&#65533;e&#65533;&#65533;&#65533;&#65533;5&#65533;&#65533;J.&#65533;&#65533;&#65533;&#65533;&#65533;&#65533;	&#65533;&#65533;k&#65533;Q&#65533;&#65533;&#29328;&#65533;7v&#65533;&#65533;&#65533;"&#65533;&#65533;@&#65533;&#65533;=Z&#65533;{)&#65533;&#65533;O6&#65533;ow&#65533;&#65533;A&#65533;xt&#65533;&#65533;&#65533;&#65533;"&#65533;&#65533;&#65533;S&#65533;T&#65533;&#65533;&#65533;j&#65533;&#65533;B[&#65533;&#65533;A&#65533;Z&#65533;z&#65533;i&#65533;{!&#65533;5A_k&#65533;&#65533;A/&#65533;q{&#65533;&#65533;|I&#1907;&#65533;&#65533;&#65533;I&#65533;r0 &#65533;&#65533;o&#860;h_&#65533;&#65533;&#65533;x&#65533;jnE}&#65533;^W&#65533;M&#65533;,B-&#65533;I&#65533;m&#65533;&#65533;&#65533;&#65533;Y&#65533;|&#65533;7&#65533;&#65533;&#65533;d(Ow&#1068;&#65533;&#65533;&#65533;W&#65533;&#65533;&#725;&#65533;&#4070;&#65533;&#65533;j{l&#65533;&#65533;&#65533;&#65533;f~&#65533;&#65533;&#65533;c&#65533;&#65533;w&#849;&#65533;&#65533;7bc*&#65533;ux 8@z&#65533;^<@&#65533;&#65533; A&#65533;s"dFzM&#65533;~&#65533;&#65533;14&#65533;7&#65533;r}mwd&#65533;&#65533;&#65533;&#65533;T8P/&#65533;N1 r&#65533;&#65533; `&#65533;&#65533;&#65533;D	&#65533;&#65533;S&#65533;-&#65533;pK&#65533;+&#65533;&#65533;C&#65533;&#65533;&#65533;&#65533;EV3-y&#65533;&#65533;6U&#65533;7~%&#515;=XaC&`&#65533;tnbx3&#65533;3&#65533;&#65533;&#65533;&#65533;&#65533;25&#65533;&#65533;e2t&#65533;&#65533;&#65533;r &#65533;F0 r&#65533;&#65533;^&#65533;Ft[8'-&#65533;|&#1526;z&#1367;L'@*(&#65533;&#65533;O&#65533;/o&#65533;&#65533; &#65533;[eS&#65533;&#65533;dzw(bh&#65533;T&#65533;_E&#65533;K&#65533;{&#65533;h&#65533;q&#65533;~C&#65533;&#65533;&#65533;1&#65533;GBO&#194;;h:u{&#65533;&#65533;,a|Y$Cf"&#65533;FU~s&#65533;xOr&#65533;&#65533;&#65533;&#65533;&#65533;H8P&#65533;*_&#65533;,&#65533;mT&#65533;s&#65533;&#65533;&#65533;n&#65533;a-&#65533;&#65533;&#65533;&#65533;&#65533;&#65533;&#523;&#65533;2&#65533;7&#65533;&#65533;zvl&#65533;&#65533;~&#1621;b&#65533;4&#65533;&#65533;&#65533;#&#65533;5&#65533;W&#65533;&#65533;(&#65533;&#65533;v2&#65533;&#1550;&#65533;(&#65533;&#65533;v}x&#65533;&#65533;X+&#65533;c,hf&#65533;&#65533;&#65533;&#65533;&#65533;&#1221;&#65533;`t&#65533;&#65533;(&#65533;&#33679;c&#65533;&#65533;&#65533;&#65533;&#65533;(j&#65533;&#65533;c&#65533;&#65533;g~&#65533;&#65533;>&#65533;&#1061;k&#65533;'&#65533;9&#65533;&#65533;!&#65533;1&#65533;3&#65533;&#65533;&#65533;&#65533;&#65533;VPb&#65533;hvIw&#65533;&#65533;r&#65533;8w&#65533;&#65533;&#65533;&#65533;A&#65533; &#65533;&#65533;&#65533;g.&#65533;&#65533;bv{&#65533;&#65533;&#65533;^&#65533;N3&#65533;h&#65533;t&#65533;&#65533;D&#65533;u'&#65533;&#65533;&#65533;:5&#65533;2&#65533;&#65533;&#1232;z&#65533;&#65533;Z@&#65533;&#65533;&#65533;&#1703;&#65533;&#65533;&#65533;3&#65533;&#65533;h`&#65533;l2&#65533;&#65533;5&#65533;c&#65533;&#65533;h.&#65533;r&#65533;n&#65533;&#65533;&#65533;&#65533;?&#65533;hj&#65533;f}t~]&#65533;~&#65533;g&#65533;&#65533;&#65533;M &#65533;&#65533;&#65533;g&#65533;C&#65533;&#65533;;j&#65533;&#65533;&#65533;&#65533;?d#&#65533;<T_&#162;&#65533;2&#65533;&#65533;&#65533;'&#65533;&#65533;;>c?;&#65533; W&#65533;&#65533;$&#65533;1&#65533;&#65533;X&#65533;&#65533;&#65533;&#65533;a&#1494;&#65533;XB&&#1289;&#65533;~&#65533;&#65533;f&#65533;"&#65533;i&#65533;&#65533;W/ &#65533;`&#65533;&#65533;&#65533;Q&#65533;&#65533;|&#142;&#65533;,&#65533;I&#65533;&#65533;B.&#65533;&#65533;2xW&#65533; `&#65533;&#65533;{! &#65533;=&#65533;;&#65533;&#65533;&#65533;&#65533;&#65533;&#65533;&#65533;&#65533;;&#65533;h&#65533;j&#65533;&#65533;&#65533;&#65533;+a&#65533;*&#65533;&#65533;&#149;<2n&#65533;&#65533;}	ai&#65533;&#65533;&#65533;)&#65533;!O&#65533;C&#65533;ID7!&#65533;&#65533;&#65533;5f(&#65533;&#59923;&#65533;H?&#65533;G&#65533;&#65533;A_&#65533;&#65533;&#65533;k0&#65533;&#65533;wd&#65533;&#65533;`&#38825;&#1153; &#65533;]&#65533;w&#65533;&#65533;i+&#65533;&#576;b&#65533;&#65533;&#65533;&#65533;&#65533;&#65533;wl&#65533;WbZ&#65533;yr&#65533;&#65533;>zy&#65533;k&#608;S&#65533;&#65533;_&#65533;2&#65533;&#65533;&#65533;&#65533;&#65533;y&#65533;&#3233;&#65533;&#65533;+&#14411;(&#65533;v&#65533;y&#65533;;Z8&#65533;(&#65533;**9&#65533;W&#65533;T{&#65533;&#65533;5&#1674;=&#65533;?  }$r{&#65533;K&#65533;&#65533;E&#65533;\\&#65533;"&#65533;&#605;)*&#65533;+&#65533;&#65533;&#65533;&#65533;%|&#65533;0z&#65533;"&#65533;#&#65533;&#65533;i&#65533;&#65533;&#65533;&#65533;&#65533;K&#65533;&#65533;&#65533;&#65533;&#65533;&#65533;&#65533;&#65533;h&#65533;`&#65533;&#65533;bj&#65533;&#65533;O|R&#65533;&#65533;&#164;&#65533;&#1255;4&#65533;&#65533;&#65533;&#65533;&#65533;i&#65533;XR&#65533;&#65533;{&#65533;*-&#65533;&#65533;&#65533;R03Z&#65533;&#65533;&#65533;E:&#65533;KY&#65533;9$iz&#65533;4&#65533;6&#65533;y&#65533;	&#65533;9@ b&#65533;&#65533;?
gu&#65533;t(&#65533;z1&#43485;&#65533;aM&#65533;*&#65533;~(Z&#65533;&#65533;h&#65533;&#65533;@&#65533;&#65533;\i8&#65533;$~`(&#65533; &#65533;&#65533;&#65533;)&#65533;&#65533;&#65533;&#65533;&#65533;&#65533;!&#65533;S&#65533;g85&#65533;'J&#65533;&#65533;
&#65533;&#65533;i&#65533;&#65533;
d&#65533;(&#65533;&#65533;K4&#65533; &#65533;E&#65533;Y&#65533;B&#65533;&#65533;I&#65533;+8y&#65533;&#65533;&#65533;
@C&#65533;CY&#286;&#65533;&#65533;&#65533;mj&#65533;e&#65533;#)0&#65533;Y&#65533;@&#65533;&#65533;&#65533;&#65533;&#1694;&#1466;&#65533;q&#65533;a&#65533;&#65533;`&#65533;&#65533;% 4k&#65533;B&#65533;&#65533;&#186;0&#65533;B?&#65533;|&#65533;&#65533;&#65533;N(@.&#65533;	&#65533;+&#65533;40<Iq`*&#65533;&#65533;[{&#65533;S&#65533;j&#65533;&#65533;r=>&#65533;R&#65533;x&#65533;&#65533;&#65533;&#597;1y&#65533;&#65533;&#65533;&#65533;I&#65533;=&#65533;a Wz&#1179;&#50312;&#65533;&#65533;D&#65533;&#65533;&#65533;	&#65533;&#65533;&#65533;&#552;")&#65533;&#65533;%&#65533;D&#65533;hk&#65533;KB=&#65533;?&#65533;&#65533;&#65533;*&#65533;i&#65533;FQK&#65533;&#65533; *|&#65533;k&#65533;&#65533;yQp&#65533;&&#65533;&&#65533;&#65533;&#65533;2&#65533;&#65533;z &#65533;,&#65533;0&#65533;&#65533;&#65533;&#65533;&#1162;&#65533;a{&#65533;O&#65533;q_"I&#65533; W*N&#65533;&#65533;b&#65533;&#65533;Jt&#65533;A&#65533;}&#65533;&#65533;`&#65533;&#65533;&#65533;&#65533;hi&#1060;&#65533;&#65533;&#65533;&#65533;	&#65533;)&#65533;&#65533;&#65533;&#65533;&#65533;&#65533;&#65533;&#65533;L&#65533;S0I&#65533;Z&#65533;'&#65533;&#65533;&#65533;B&#299;&#65533;&#65533;H&#65533;&#603;|&#65533;v&#65533;&#65533;&#65533;W&#65533;&#65533;R&#65533;Js&#65533;N&#65533;v&#65533;&#65533;0m&#65533;&#65533;	i3&#65533;frOz4&#65533;&#65533;&#65533;&#65533;&#65533;&#65533;39&#65533;P 	Y	&#65533;0&#65533;aj&#65533;R&#65533;[&#65533;*&#224;1[&#65533;9&#65533;\&#65533;N&#65533;&#65533;&#65533;&#65533;'&#65533;h&#65533;)P@&#65533;&#65533;&#1139;Dk&#65533;&#65533;@&#65533;u&#1759;&#65533;A	&#65533;&#65533;	|`&#65533;a.@&#65533;P`&#65533;:Q&#65533;V&#65533;&#65533;&#65533;J&#65533;&#65533;&#65533;&#65533;&#65533;&#65533;&#65533;j&#65533;L1&#1854;&#65533;[&#65533;&#65533;&#697;&#65533;&#65533;!&#65533;&#65533;&#65533;&#65533;'(&#65533;&#65533; &#65533; &#65533;&#65533;,j`&#65533;&#65533;&#1213;{u&#65533;&#65533;:&#65533;&1S mP&#303;&#65533;sg&#65533;&#65533;&#65533;L&#65533;&#65533;&#65533;O&#65533;&#65533;ULt&#65533;&#65533;%zePb1&#65533;&#65533;2&#65533;&#65533;&#65533;&#65533;&#65533;&#65533;&#65533; x&#65533;&#65533;&#1846;6&#65533;&#65533;!A&#65533;u&#65533;&#65533;&#65533;&#65533;&#65533;N&#65533;(1%y&#65533;&#65533;Q\&#65533;1i&#65533;]@ip &#65533;	rH&#65533;&#65533;&#1840;&#65533;|5&#65533;&#65533;&#65533;&#65533;&#65533;&#65533;C&#65533;EQ>|&#65533;L&#671;&#65533;&#65533;&#65533;&#65533;&#65533;"&#65533;&#65533;&#65533;&#65533;z&#65533;&#65533;I^&#65533;&#65533;&#65533;&#65533;]T	&#65533;P&#65533;l"@	&#1564;
` &#65533;K&#65533;!&#65533;&#65533;&#65533;<&#65533;&#65533;&#65533;<&#65533;^&#65533;&#65533;&#65533;X&#65533;K &#65533;I]tP&#1711;&#65533;&#65533;E.&#65533;&#65533;&#65533;&#65533;,)&#65533;l&#65533;&#866;&#65533;2$&#65533;&#65533;@&#65533;}&#65533;]&#65533;:&#65533;&#65533;P &#65533;&#65533;B&#65533;YS&#65533;&#65533;&#65533;J&#65533;h&#65533;F&#65533;&#65533;&#65533;&#65533;	x`&#65533;&#65533;L&#65533;&#65533;&#65533;&#65533;&#65533;&#65533;&#65533;P&#65533;&#65533;&#65533;Q&#65533;CC&#65533;&#65533;PA[f&#65533; s&#65533;zfSq&#65533;&#65533;&#65533;&#65533;&#65533;&#65533;i<&#65533;l&#65533;&#65533;&#65533;Op&#65533;q&#562;&#65533;&#65533;&#65533;&#768;
L&#65533;&#65533;|&#65533;>&#65533;&#65533;k#&#1651; ;&#65533;F4&#65533;&#65533;&#65533;&#65533;]&#65533;&#65533;&#892;x*&#65533;&#65533;A&#65533;&#65533;K&#65533;&#65533;&#65533;&#65533;3x&#65533;w&#65533;&#65533;&#65533;J&#65533;&#133;w&#65533;h&#65533;&#65533;D&#65533;fqnP+~&#65533;&#65533;
v&#65533;&#65533;c0&#65533;&#65533;&#65533;Ud[@&#65533;iM&#65533;!aP &#1618;&#65533;c`&#65533;L!&#65533;P&#65533;&#688;Di&#65533;6&#65533;D&#65533;	cdz&#1275;L&#65533;L&#65533;[ o-&#65533;&#65533;&#65533;Q&#65533;&#65533;&#65533;s=r&#65533;&#65533;{6f]&#65533;&#65533;&#1201;&#65533;\&#65533;o&#65533;ll&#65533;	>&#65533;} Fd&#65533;&#28203;&#763;&#65533;t&#65533;&#65533;Ce&#65533;&#65533;&#65533;}/&#65533;&#65533;&#65533;nm&#65533;!FO&#65533;&#65533;]B&#65533;&#65533;X&#401;?&#65533;&#65533;\1&#65533;&#20699;&#65533;&#65533;&#1340;&#1158;m&#65533;$A&#65533;` &#65533;&#65533;fr&#65533;&#65533;|@V!&#65533;&#65533;#&#65533;&#65533;M&#65533;&#65533;}&#65533;&#1147;&#65533;&#65533;&#65533;dFD)&#65533;,e]=&#65533;!&#65533;&#65533;^&#65533;&#65533;]&#1153;&#65533;e&#65533;&#65533;W&#65533;&#65533;isL&#65533;&#65533;P&#65533;&#65533;&#65533;skQ&#65533;@
&#65533;<&#65533;&#65533;\p&#65533;M&#65533;[fj&#65533;&#65533;&#65533;&#65533;
&#65533;
!&#65533;&#65533;&#65533;&#1731;&#65533;&#65533;Co&#65533;&#65533;&#65533;#&#65533;&#65533;&#65533;;@1!
&#65533;P&#65533;&#65533;,&#65533;&#65533;&#65533;&#65533;&#65533;&#65533;&#65533;!&&#65533;H&#65533;p&#65533;&#65533;&#65533;lr&R&#65533;&#65533;&#65533;5J&#65533;&#65533;Q&#65533;h&#65533;1F&#65533;*lw&#65533;Q&#65533;z&#65533;&#65533;
&#65533; &#65533;&#65533;& &#65533;&#65533;&]&#65533;&#65533;&#65533;9&#65533;g&#65533;&#65533;:&#65533; &#65533;&#65533;A&#65533;&#65533;3&#65533;&#65533;&#65533;%Q&#65533;&#65533;&#65533;G&#65533;&#65533;&#65533;Gs%&#65533;_}Ptah&#65533;&#65533;&#65533;&#65533;^y9&#65533;&#65533;&#65533;&#65533;&#65533;p&#65533;|@&#65533;(&#65533;x&#65533;U &#65533;&#1245;&#65533;&#65533;&#65533;&#65533;V&#65533;&#65533;z&#65533;&#65533;P&#65533;6&#65533;&#65533;;&#65533;&#65533;&#65533;
^1&#65533;&#65533;z&#65533;X&#65533;2&#65533;&#65533;
&#65533; &#65533;N&#65533;&#65533;&#65533;l&#65533;&#65533;.&#65533;&#65533;&#65533;&#65533;&#65533;&#65533;H&#65533;&#65533;&#65533;K&#65533;&#65533;&#65533;&#65533;D&#65533;@&#65533;&#65533;D&#65533;p&#65533;&#65533;&#65533;|&#65533;z&#65533;&#65533;&#65533;&#65533; &#65533;&#65533;&#65533;&#65533;.W&#65533;&#65533;&#65533;&#65533;&#65533;5w$&#65533;&#65533;&#65533;&#65533;&#65533;&#65533;&#65533;2Y&#65533;&#65533;5&&#65533;&#65533;oH&#65533;5&#65533;t&#65533;&#65533;&#264027;?+j&#65533;&#65533;&#65533;2&#65533; &#65533;3(o&#65533;s&#65533;&#65533;&#65533;6&#65533;&#65533;./+&#65533; &#65533;4&#65533;&#65533;8&#65533;&#65533;9&#65533; !&#65533; O ,&#65533; X &#65533;&#65533;  &#65533; &#65533;H&#65533;&#65533;&#65533;&#65533;*\h&#65533;&#65533;&#199;#J&#65533;H&#65533;&#65533;&#331;3j&#65533;&#561;&#65533;&#463; C&#65533;I&#65533;&#65533;&#595;"*9&#65533;d	&#663;0c&#668;I&#65533;&#65533;&#859;8o&#65533;&#65533;&#65533;&#65533;&#991;@&#65533;
JT&#65533;&#65533;C&#65533;]&#692;&#65533;&#1255;P&#65533;2&#65533;&#65533;&#65533;&#65533;X&#65533;j&#65533;&#65533;5*&#65533;&#65533;&#65533;&#65533;J&#65533;&#65533;&#1651;h?2&#65533;&#65533;`A$i&#65533;&#669;K&#1515;BaU&#65533;&#65533;&#759;&#65533;&#2004;K&#65533;&#65533;/&#65533;B&#65533;*^&#65533;&#65533;&#65533;&#65533;&#65533;_0  &#65533;&#65533;&#65533;&#408;3k&#65533;
y'&#65533;nM&#65533;&#65533;&#65533;&#65533;k$ &#65533;`&#65533;&#65533;&#1520;c&#734;M&#65533;&#65533;&#65533;&#1784;s&#65533;&#65533;&#891;&#65533;&#65533;	&#65533;	h&#65533;&#1719;&#65533;&#65533;&#531;+_&#956;&#65533;s&#65533;Wl&#65533;&#65533;&#65533;&#65533;170<&#65533;&#65533;&#65533;&#65533;&#65533;o&#65533;&#65533;)c&#65533;&#65533; n$&#1022;&#65533;&#65533;&#65533;WD>C&#65533;&#65533;&#65533;&#65533;&#65533;&#65533;&#65533;&#65533;&#65533;A&#65533;&#65533;&#65533;z&#65533;Q&#65533;&#1985;&#65533;&#65533;&#65533;j &#65533;g_&#65533;	F(&#65533;^Q&#65533; z.Q`~v&#65533;]&#65533;(\
B&#65533;&#65533;(&#65533;&#65533;&#1165;&#65533; ~)&#65533;(&#65533;M&#65533;!&#65533;@p.n8&#65533;<&#65533;T&#65533;A8&#65533;hb&#65533;D&#65533;&#65533;C?&#65533;&#65533;a/Q&#65533;Fn&#65533;R&#65533;&#65533;&#65533;UA&#65533;&#65533;&#65533;&#65533;9&#1316;&#65533;V
 bYnif&#65533;S&#65533;0&#65533;9&#65533;8[aWQ&#65533;t&#65533;w&#65533;'&#65533;pBXPA*&#65533;&#65533;%y&#65533;&#1864;&#65533;&#65533;&#1385;&#65533;~&#65533;&#65533;Bz&#65533;&#65533;&#65533;0&#65533;&#65533;&#65533;&#65533;)g&#65533;&#65533;v&#65533;d+8&#65533;g&#65533;&#65533;j*&#65533;<X&#65533;&#65533;`7X&#65533;)&#65533;&#65533;z&#65533;*kf&#65533;&#65533; &#65533;{&#65533;&#1703;&#65533;&#65533;&#65533;&#42603;"J&#65533;e&#65533;k&#65533;&#65533;&&#65533;&#65533;^ZV&#65533;	$D:&#65533;&#65533;&#65533;&#65533;&#65533;&#65533;&#65533;.X&#65533;&#65533;&#65533;&#65533;&#1260;&#65533;&#65533;e&#1773;&#1238;[&#65533;&#65533;8e&#65533;&#65533;r&#65533;P&#65533;&#65533;&#65533;&#65533;D&#65533;&#65533;&#65533;&#65533;&#65533;
&#65533;&#65533;&#65533;&#65533;&#65533;.&#65533;&#65533;&#65533;k0g&#65533;"I&#65533;&#65533;{&#65533;&#65533;&#65533;&#65533;'&#65533;&#65533;&#65533;.&#65533;m+&#65533;&#65533;&#65533;&#65533;]&#65533;&#65533;&#65533;9&#65533;/&#274;J|&#65533;	&#65533;&#65533;,&#65533;&#65533;&#65533;D&#65533;0&#65533;&#65533;l&#65533;&#953;J,)m&#1432;&#65533;&#65533;&#65533;lt&#65533;w6&#65533;&#65533;&#65533;L&#65533;&#65533;&#65533;2&#65533; &#65533;&#65533;l3&#65533;Gg&#65533;S|J/&#65533;&#65533;&#65533;O&#65533;&#65533;
I]&#65533;1^D{+&#65533;&#65533;lg&#65533;&#65533;&#845;v1&#1017;V$&#65533;&#53897;Vf/&#65533;&#65533;&#65533;&#1984;&#65533;[&#65533;qC&#65533;5&#65533;&#65533;&#65533;&#65533;/&#65533;&#65533;&#65533;zP&#65533;-&#65533;&#65533;Wny&#65533;&#65533;&#65533;PC&#583;#^7E>&#65533;&#65533;*&#65533;&#65533;&#65533;&#65533;m&#65533;^&#65533;Bs&#65533;9&#65533;|*.&#65533;&#65533;&#65533;&#65533;n&#65533;&#65533;&#65533;&#65533;;M&#65533;&#65533;&#65533;&#65533;<&#65533;z&#65533;M&#65533;&#65533;z&#65533;'?&#65533;c8&#65533;&#65533;&#65533;&#65533;&#65533;c &#65533;&#65533;&#65533;
&#65533;&#65533;&#65533;&#65533;&#1795;d&#65533;&#65533;&#1031;&#65533;&#65533;&#65533;&#65533;S_=&#65533;&#65533;&#65533;g&#65533;&#65533;&#1911;o&#65533;&#65533;&#65533;&#65533; &#65533;&#65533;t?Q&#65533;:&#65533;&#65533;~ &#377;&#65533;Q&#65533;q&#65533;&#65533;&#65533;&#495;&#65533;Q/&#65533;&#1631;&#860;&#65533;&#65533;&#65533;(~&#65533;&#65533;?w&#65533;&#65533;!p%
LX&#65533;j&#65533;&#65533;u&#65533;&#65533;`&#65533;8&#65533;d+&#65533;Qh&#65533;&#144;N&#65533;&#65533;{&#65533;&#65533;GB&#65533;5)}&#65533;&#65533;&#65533;v&#65533;&#65533;.&#65533;!&#65533;&#65533;&#65533;$R*&#65533;&#65533;&#65533;	&#65533;C&#65533;pr&#65533;7:&#65533;PT&#65533;&#65533; D!&#65533;&#65533;Z&#65533;J"&#65533;6&#65533;&#65533;&#65533;,&#65533;cQ&#65533;&#456;&#65533;&#65533;p&#65533;!d&#65533;&#65533;E&#65533;E!&#65533;&#65533;&#65533;&#65533;H&#65533;:&#65533;0_&#65533;!!&#65533;&#65533;	f&#65533;A&#65533;T&#65533;&#65533;&#65533; e&#65533;vL&#65533;"'&#65533;&#65533;i&#65533;&#65533;&#65533;N4&#65533;&#65533;&#65533;e&#65533;k&#65533;d&#65533;Ir&#65533;$&#65533;%I&#65533;n]B&#65533;&#65533;&#65533;2	&#65533;&#65533;`
&#65533;Dl|@&#65533;Z&#65533;&#65533;:&#65533;&#65533;&#65533;n^:d&#65533;&#65533;*&#65533;'&#65533;&#65533;2&#65533;$
0?&#65533;&#65533;=&#65533;&#65533;&#1838;&#65533;&#65533;0.Hj&#65533;AJ`&#65533;=&#65533;=y&#65533;"B%&#65533;&#65533;&#410;&#65533;U+	b<&#65533;|s?&#6920;&#65533;&RNrj'L&#860;&#65533;6&#65533;&#65533;&#65533;M"&#65533;&#65533;&#65533;&#65533;&#65533;48&#65533;&#65533;5&#65533;F"B&#65533;&#65533;yMd&#65533;<h=9&#65533;&#65533;&#65533;-R&#65533;B&#1152;&#65533;-@t}h&#1418;&#65533;&#65533;'!K&#65533;R&#65533;&#65533;t&#65533;eTA*&#65533;6&#548;&#65533;^&#872;K_
SP&#65533;&#65533;*e&#65533;x&#65533;&#65533;r@,&#65533;(A&#65533;
>}t&#65533;D&#65533;&#65533;D&#65533;&#65533;?BN&#65533;&#65533;8&#65533;j0&#65533;&#65533; "&#65533;DbA&#65533;z&#1388;&#42219;]&#65533;&#65533;&#65533;*5&#65533;&#65533;&#65533;1&#65533;h&#65533;:&#65533;&#65533;&#65533;&#65533;&#65533;&#65533;&#65533;b&#65533;&#65533;&#65533;H&#65533;-&#65533;&#65533;:KH@@i&#65533;&#65533;P&#65533; 
d&#65533;r&#65533;Q&#65533;&#547;9?J5"&#65533;kR&#65533;1&#65533;aQ&#65533;l&#65533;b5\d&#65533;&#65533;M&#65533;&#65533;NMc&#65533;&#65533;&#65533;z&#65533;&#65533;&#65533;.&#65533;X&#65533;&#65533;&#65533;gY&#65533;&#65533;[&#65533;I&#65533;B&#65533;Z&#65533;&#65533;R &#65533;Z&#65533;&#65533;(Cp@&#65533;&#658;7&#65533;;&#65533;ny&#65533;F&#65533;&#65533;s*z&#65533;&#65533; &#65533;&#65533;&#65533;&#65533;&#65533;B&#65533;%&#65533;&#65533;&#65533;&#65533;=&#65533;&#65533;&#65533;NW2&#65533;&#65533;&#1026;&#65533;&#65533;QS%T&#65533;&#65533;D&#65533;&#1246;$T^&#65533;&#65533;CJe_&#65533;&#1974;6&#65533;&#65533;&#65533;L&#65533;[&#65533;&#65533;&#65533;+p&#65533;|&#65533;&#65533;X&#65533;&#65533;u&#65533;&#65533;M&#65533;~9
&#1932;Nva]3&#65533;:T;&#65533;t&#65533;8&#65533;&#65533;p&#65533;&#65533;5"&#65533;V;&#65533;{Zlx&#210;&#65533;S&#65533;J3&#65533;1l&#65533;&#65533;&#65533;J&#1163;&#1923;~p&#65533;Z&#9068;$&#65533;&#498;D&#65533;?&#65533;j&#65533;&#65533;&#65533; 0&#1976;bP.&#65533;*&#65533;Z&#65533;&#65533;P&#65533; &#65533;&#530792;&#65533;$'@&#65533;&#65533;%&#905;lD&#65533;`&#65533;&#631;n&#65533;&#65533;|&#65533;*ux&#65533;&#65533;&#65533;`&#65533;[&#65533;>&#65533;y&#65533;sX)i&#65533;_FTN2&#65533;%cY&#65533;=&#65533;|b]cp&#65533;&#65533;&#65533;&#65533;&#1590;&#65533;&#65533;q&#65533;&#65533;&#65533;&#65533;s%[&#65533;	`<&#65533;I&#65533;K&#65533;&#65533;amJ&#65533;&#65533;,z&#65533;e&#65533;&#995;&#65533;L&#65533;m46&M/]g&#65533;h&#65533;#?}aB&#65533;&#65533;9&#65533;&#65533;d&#65533;&"1=&#65533;&#1980; &#65533;bz&#65533;
&#65533;a&#65533;&#946;A$&#65533;*%&#65533;D$&#65533;5&#65533;'&#65533;Q`&#65533;Q&#65533;$u&#65533;&#62221;&#65533;'&#65533;I&#65533;#w&#65533;5+&#65533;$&#65533;X&#65533;&#65533;&#65533;&#65533;]*}_&#65533;U&#65533;&#65533;1&#65533;M&#65533;^[t :nk&#65533;;&#869;tC&#65533;"$&#65533;&#65533;V&#65533;&#65533;&#65533;&#65533;&#65533;MN&#65533;&#65533;kG&#1703; &#1433;[M&#65533;Z&#65533;&#65533;K&#65533;0&#65533;&#65533;9&#65533;ft&#65533;&#65533;&#65533;&#65533;&#283;&#65533;&#65533;Tv&#65533;&#65533;J&#65533;w&#65533;&#1477;b>B&#65533;4&#65533;5&#1724;m5&#65533;&&#65533;NJ&#65533;wD&#65533;&#65533;\&#65533;&#65533;wm\ &#65533;{w&#65533;&#65533;;q&#65533;&#65533;&#65533;&#65533;&#65533;t&#65533;&#65533;@u&#65533;&#65533;;K&#65533;`&#65533;Y&#65533;&#602;&#65533;&#65533;<&#1916;X&#65533;&#65533;&#65533;Y@&#65533;J&#65533;&#65533;%&#65533;x?>n&#65533;&#65533;&#444;Q&#65533;&#65533;;&#65533;4	&#65533;&#65533;"&#65533;*e&#65533;.o;J&#65533;&#65533;V&#65533;&#65533;k&#1582;W&#65533;&#153;&#65533;bjB}&#65533;%&#65533;&#65533;&#65533;g*<&#65533;0&#65533;xH_dq&#65533;&#65533;?@&#65533;w;C&#65533;&#65533;HH&#672;87&#65533;=&#65533;&#65533;A&#65533;#&#65533; &#65533;u)&#65533;&#65533;%c&#65533;&#65533;9&#459;&#65533;Hk&#1070116;V&#65533;c&#65533;J&#65533;n&#65533;J&#65533;Z!&#65533;&#65533;&#65533;w4&#65533;v.&#65533;#P&#65533;&#65533;&#65533;/h|&#65533;&#65533;&#65533;&#815;&#65533;r&#65533;^&#65533;&#65533;>&#65533;%&#65533;/&#65533;Y$$3&#65533;J&#65533;&#65533;&#648;&#65533;&#65533;/&#65533;&#65533;T&#65533;&#65533;7&#65533;&#65533;jM&#65533;V7&#65533;T&#65533;u"G}&#65533;&#65533;Z&#65533;&#65533;&#65533;E"tB^&#65533;>&#65533;~&#65533;&#65533;vo9&#65533;%u&#65533;&#65533;|&#65533;&#65533;Qn&#65533;u&#25984;7r&#1990;{&#65533;&#65533;Q&#65533;&#65533;}3&#65533;X.&#65533;|U&#65533;&#65533;&#65533;t,&#65533;z&#65533;t&#65533;W&#65533;&#65533;'z&#65533;&#65533;&#65533;jDv$X!&#65533;&#65533;<F$\3&#65533;h&#65533;s&#65533;}&#65533;G&#65533;&#65533;d<h9&#65533;aw"&#65533;|I&#65533;R&#65533;}^&#65533;kZ&#65533;&#65533;u&#65533;a=&#65533;&#65533;P&#65533;&#65533;g&#65533;&#65533;S|(F&#65533;' &#65533;&#65533;#X&#65533;]&#65533;n&#65533;Bc&#65533;&#65533;Ok`&#65533;&#65533;&#65533;&#1158;	tl'Qz$&#65533;16hHG&#65533;1&#65533;^&#65533;~&#65533;&#65533;v&#65533;tjA%0py-&#65533; &#65533;&#65533;*&#65533;q$Z&#65533;&#867;'&#456;&#65533;q.t&#65533;&#65533;&#65533;&#65533;&#65533;K&#65533;  &#65533;&#65533;&#65533;1&#65533;&#65533;&#65533;f&#65533;&#65533;&#65533;5&#65533;&#65533;FM&#65533;>~&#65533;&#65533;&#65533;|E&#65533;G&#65533;!xH&#65533;&#65533;k&&#65533;;&#65533;g&#65533;&#65533;&#65533;&#65533;Pb&#65533;&#65533;&#65533;&#65533;&#584;&#65533; &#65533;+Zx`7&#65533;sP&#65533;&#65533;&#65533;Z&#65533;&#65533;\&#459;Bb[.&#65533;y|U$&#37260;&#65533;&#65533;&#65533;hJr&#65533;G&#65533;xWgdg&#65533;&#65533;&#65533;&#65533;&#65533;d3 &#65533;^>&#65533;^&#65533;Xh$&#65533;rhC&#65533;X~]&#65533;w&#65533;&#65533;&#65533;&#65533;+E$O&#65533;-&#65533;v#&#65533;&#65533;s&#65533;&#65533;X &#65533;>&#65533;w&#65533;&#65533;U8&#65533;&#65533;&#65533;&#65533;'f&#65533;'sP&#65533;&#65533;&#65533;&#65533;&#65533;H3&#65533;&#65533;&#65533;4((&#65533;q{&#65533;&#65533;g&#65533;>6?!A&#65533;&#65533;Sj&#65533;&#65533;&#65533;&#65533;&#65533;&#465;e3-&#65533;&#65533;&#65533;&#65533;r^&#65533;&#65533; "e+Cu@~DY&#65533;&#65533;Q&#65533;x2IY-o7)M&#65533;'&#65533;&#65533;Ze&#65533;&#898;&#65533;&#65533;E>&#65533;h&#65533;&#65533;&#65533;% g&#65533;&#65533;b&#65533;&#65533;|`&#65533;x&#65533;Qd&#65533;s+0&#65533;;&#65533;&#65533;+&#65533;sH&#65533;cFsIO&#65533;"jSAz&#65533;&#65533;&#65533;&#65533;&#65533;&#65533;*&#65533;3`+UwaIh&#65533;XU&#65533;Qd&#65533;+&#65533;&#600;f-&#882;)&#204;ti&#65533;&#401;G4&#65533;'OGk&#65533;iy&#65533; &#65533;&#65533;<&#65533;&#65533;&#65533;&#65533;%&#65533;&#65533;9&#65533;&#65533;U&#65533;&#65533;&#65533;&j&#65533;&#65533;2&#65533;&#65533;[c&#65533;Ke&#65533;)[&#65533;&#65533;&#65533;&#65533;&#65533;0&#65533;&#1233;i&#65533;&#65533;'&#65533;Xm&#65533;&#65533;l&#65533;&#65533; "&#65533;&#65533;#31-Q
9}&#65533;&#65533;&#65533;Y&#65533;&#65533;rrbOmE&#65533;YY&#65533;X&#65533;&#65533;b~&#65533;g&#65533;&#65533;:&#65533;9<&#65533;&#65533;&#65533;Y&#65533;G&#65533;&#65533;&#65533;X[&#65533;y&#65533;&#65533;&#65533;&#65533;&#65533;wd&#65533;M&#65533;&#65533;u&#65533;i&#65533;Gy+&#65533;i2:&#65533;&#65533;oi`9 &#65533;&#65533;&#65533;f&#65533;A~&#65533;d2P&#65533;K&#65533;wzr&#65533;&#65533;&#65533;&#65533;	&#65533;;At&#65533;&#65533;s&#65533;M&#65533;s&#65533;khn&#65533;&#65533;&#65533;&#65533;\@&#65533;&#65533;Y&#65533;#&#65533;&#65533;1&#1057;&#65533;}&#65533;&#65533;A&#65533;&#65533;2&#65533;&#65533;&#65533;&#65533;&#65533;h7&#65533;Gv(&#65533;&#65533;C&#65533;y&#65533;{!&#65533;K/&#65533;$_&#65533;&#65533;sz&#65533;r&#65533;&#65533;&#65533;&#65533;&#1032;z&#65533;jbe&#65533;&#65533;j=&#65533;&#65533;@&#65533;YJ&#65533;
&#65533;a+&#65533;&#65533;N6&#65533;&#1689;&#65533;&#65533;&#65533;&#65533;&#65533;P&#65533;ZnF&#65533;&#65533;ei&#65533;y&#65533;&#65533;&#65533;)&#65533;3Jc&#65533;L	wX&#65533;&#65533;\&#65533;&#65533; &#65533;nty3(d&#65533;u&#65533;9&#65533;&#65533;&#65533;/&#65533;&#65533;&#65533;zA\&#65533;&#65533;&#65533;&#65533;&#65533;&#65533;9s&G&#65533;&#65533;&#65533;8e&#65533;&#65533;&#65533;&#65533;&#65533;T3*}&#65533;F&#65533;&#65533;&#65533;&#65533;&#65533;&#65533;O&#65533;&#65533;r&#65533;,Q&#65533;}R&#34469;&#65533;h&zj&#65533;&#65533;w&#65533;&#65533;zh&#65533;&#65533;EwQ&#65533;h&#65533;&#65533;*u&#65533;&#1643;s*V&#65533;&#1701;&#65533;
&#65533;&#65533;&#65533;q&#65533;:;&#65533;&#65533;|4j&#65533;&#65533;&#65533;S&#65533;[J&#65533;&#65533;Cy&#65533;&#65533;Q&#65533;&#65533;B&#65533;W&#65533;&#65533;&#65533;&#65533;8&#65533;&#65533;&#65533;&#65533;&#65533;&#65533;4
{
@*&#65533;&#65533;&#65533;ly&#65533;q&#65533;%&#65533;&#43772;
&#65533;\&#65533;an3P&#65533;dx&#65533;*s&#65533;SC+P,&#65533;&#1703;	p&#65533;Z&#65533;&#65533;7&#65533;c&#1191;&#65533;r&#65533;2:&#65533;&#65533;EB&#65533;({He&#65533;&#65533;0&#65533;]GDxJ&#65533;&#65533;L&#65533;}L
&#65533;&#65533;W/&#65533; &#65533;&#65533;+&#65533;9$3&#64756;%&#65533;"AP[&#1110;&#65533;H&#65533;&#65533;&#65533;Z&#65533;=b&#65533;c!)&#65533;KI&#65533;d&#65533;<&#65533;&#65533;t&#65533;&#65533;&#65533;X#Og4&#65533;T&#65533;-p&#65533;&#65533;e&#65533;&&#65533;&#65533;&#65533;&#65533;&#65533;i&#65533;&#65533;&#65533;XP-&#65533;2&#65533;i&#65533;o&#65533;&#65533;&#65533;%q&#1306;&#65533;&#65533;&#65533;h=&#65533;&#65533;&#65533;i&#65533;&#65533;&#65533;&#65533;2w&#65533;x&#1556;&#65533;+&#65533;<&#65533;%P&#65533;C&#65533;&#961250;&#65533;u&#65533;&#65533;1+h&#65533;k*&#65533;"&#65533;7&#65533;z&#1584;,W/&#65533;&#65533;4&#65533;;&#65533;+&#65533;F&#65533;#U&#65533;~-W&#65533;&#65533;&#65533;g&#65533;&#65533;&#65533;&#1110;&#65533;[&#65533;&#65533;*&#65533;&#65533;&#65533;r&#65533;&#65533;+&#65533;;&#65533;&#65533;&#65533;&#65533;;2&#65533;k6&#65533;9L=&#65533;&#65533;&#65533;&#20172;k&#65533;&#65533;&#65533;5&#65533;&#539;;&#65533;f&#65533;&#65533;ij&#65533;jj&#65533;)&#65533;&#65533;&#65533;&#65533;0&#65533;/&#65533;&#65533;k&#65533;&#65533;&#65533;&#65533;&#65533;U&#65533;&#65533;
a	h@O&#65533;!!D&#65533;#:&#65533;&#65533;V-&#65533;&#1783;~&#65533;x&#65533;E&#65533;d&#65533;S&#65533;&#65533;&#65533;Bl&#65533;:&#65533;&#65533;[&#65533;&#65533;&&#65533;&#65533;W&#1059;9L&#65533;&#65533;&#65533;JT&#65533;D&#65533;GL&#65533;u9&#65533;&#65533;#&#65533;&#65533;`JNi&#65533;&#258;F&#65533;k-&#65533;&#65533;&#65533;&#46705;f&#254;&#65533;}:&#65533;3&#65533;&#65533;x&#65533;a
^&#65533;dO&#65533;&#65533;VL&#65533;EjC&#65533;&#65533;B&#65533;21P5s&#65533;&#65533;x&#65533;&#65533;&#571;&#65533;&#65533;&#65533;akl&#65533;b;&#65533;p\A&#65533;&#65533;5[&#65533;&#65533;&#65533;&#65533;x\Sz&#65533;6vz&#65533;e&#65533;&#1362;&#65533;&#65533;a&#65533;
&#65533;S&#65533;W&#65533;&#559;9&#65533;&#65533;z&#65533;W&#65533;lp&#65533;&#65533;g]H&#167;q&#65533;&#65533;;&#65533;&#65533;&#65533;&#65533;&#65533;&#65533;R&#65533;Zp

&#65533;C|F#&#65533;&#65533;E&#65533;&#65533;,&#65533;&#65533;&#65533;&#65533;HS&#65533;&#65533;6-"&#65533;&#65533;a&#65533;&#65533;&#65533;e!&#65533;&#65533;bB&#65533;&#65533;&#65533;&#65533;=&#819;7qA,&#65533;[&#65533;&#65533;&#65533;&#65533;&#65533;&#65533;J3Y&#65533;&#65533;&#65533;!0&#65533;&#65533;|&#65533;&#65533;&#65533;&#65533;&&#65533;7&#65533;&#65533;~&#65533;&#65533;&#65533;"&#65533;<&#65533;&#65533;[i&#65533;&#65533;w&#65533;rt&#683;s'&#65533;$&#65533;&#65533;&#65533;&#65533;s&#65533;&#65533;&#65533; &#65533;&&#65533;&#65533;]&#65533;+&#65533;&#65533;Gz&#1242;{&#65533;&#65533;&#65533;h\&#65533;. &#65533;&#65533;$	&#65533;&#65533;2~T;g&#65533;}&#65533;&#65533;{&#65533;&#65533;`j&#65533;:#&#65533;&#65533;&#65533;0&#65533;&d&#1096;&#65533;x&#65533;&#65533;&#65533;4&#65533;&#65533;&#65533;'&#65533;"&#65533;K#I&#65533;&#65533;&#65533;'N&#65533;l!&#65533;dN |`xio&#65533;m\&#65533;W&#65533;&#65533;&#65533;&#65533;&#65533;?&#65533;&#65533;<&#1138;R)&#65533; &#65533;&#65533;+&#65533;,&#65533;&#65533;ynz%OH&#65533;&#65533;&#65533;&#65533;q}&#65533;&#65533;&#65533;`= J&#65533;|&#65533;&#65533;}&#65533;&#65533;<_&#65533;&#65533;rp&#65533;)i&#65533;&#65533;&#65533;&#65533;9&#65533;&#65533;,m&#65533;&#65533;g&#65533;&#65533;&#65533;&#65533;Lm5&#65533;&#65533;x&#65533;&#65533;\&#65533;-&#65533; &#65533;-c .&#65533;D&#1425;mX U &#65533;j&#65533;!&#65533;&#65533;&#65533;^-&#65533;rm
v(&#65533;&#65533;&#65533;\&#65533;"&#65533;&#65533;@q&#65533;&#65533;M&#65533;&#65533;k&#65533;&#65533;j6Lo0&#65533;M&#65533;M
&#65533;&#65533;&#65533;~H>Kz&#65533;&#65533;&#65533;&#1768;X&#65533;&#65533;&#65533;&#65533;&#65533;&#65533;&#65533;DA&#65533;&#65533;8&#65533;[L&#940;&#65533;&#65533;&#65533;[Kw`&#65533;-&#65533;T(}&#65533;&#65533;&#65533;&#65533;&#65533;=Ma&#65533;&#65533;xh&#47840;Py&#861;&#65533;E	e &#65533;-&#65533;&#65533;&#65533;&#65533;&#1840;.&#65533;D&#65533;&#65533;ze,&#65533;&#65533;M&#65533;2&#65533;&#65533;&#1501;``&#65533;&#65533;/&#65533;&#65533;&#65533;	&#65533;&#65533;1&#65533;&#65533;&#65533;&#65533;C&#65533;&#65533;&#65533;W&#65533;&#65533;&#1633;W&#65533;&#65533; ZP&#65533;&#617;0&#65533;)N&#65533;&#65533;A&#65533;!&#65533;X+=&#65533;!&#65533;&#65533;}a&#65533;&#65533;\pPbD?eP&#65533;&#65533;&#65533;&#65533;&#65533;W&#65533;&#65533;O&#65533;5&#65533;&#65533;&#65533;&#65533; &#65533;d^&#65533;f.&#65533;&#65533;Gn&#65533;&#65533;]&#65533;&#65533;&#65533;&#65533;&#65533;&#65533;&#65533;vV&#65533;!s&#65533;&#65533;-&#65533;y	>&#65533;&#65533;&#65533;&#65533;&#65533;(&#65533;!&#65533; &#65533;&#65533;&#65533;@&#65533;1&#65533;&#65533;1d&#65533;<sk&#65533;;(^&#65533;(	u`&#65533;=x&#65533;|>&#65533;!&#65533;&#65533;B=	N&#65533;N kP&#65533;f&#65533;h&#65533;!&#65533;&#65533;&#65533;&#65533;&#65533;8&#1235;4&#65533;&#65533;&#65533;3~&#65533;&#65533;/&#65533;&#65533;&#65533;&#65533;u&#65533;{>&#65533;W&#65533;&#65533;K&#65533;&#845;
V&#65533;&#65533;q&#65533;&#65533;&#65533;&#65533;W!i-&#65533;&#65533;&#65533;&#65533;&#65533;&#65533;$&#65533;&#65533;:'r&#65533;&#65533;&#65533;`	&#65533;@&#65533;&#65533;&#65533;&#65533;-&#65533;tN2!O&#65533;&#65533;{&#65533;&#65533;j&#65533;&#65533;E	&#65533;X&#65533;u3&#65533;&#48870;&#65533;i&#65533;&#65533;&#65533;	C&#65533;&#65533;U&#65533;&#65533;&#65533;&#65533;&#65533;&#65533;m&#65533;v&#65533;3&#65533;&#65533;&#65533;<N&#65533;&#65533;N&#65533;&#65533;u#t&#65533;&#65533;&#65533;L&#65533;. jce&#65533;U4&#65533;&#65533;Hl~&#65533;>&#9428;&#65533;&#65533;~&#65533;Z`&#65533;Is&#65533;&#65533;&#65533;&#65533;&#65533;c&#65533;7<c&#65533;&#65533;&#65533;s&#65533;Fo=&#65533;\&#65533;&#65533;&#65533;&#65533;n&#65533;&#65533;&#65533;[&#65533;&#65533;&#65533;T&#65533;&#65533;&#65533;&#65533;&#65533;Kf&#65533;&#1308;&#65533;nN<&#65533;o&#65533;]&#65533;&#65533;Z&#65533;&#65533;&#65533;&#65533;!^&#65533;F&#65533;&#65533;t&#65533;Q&#3725;&#65533;&#65533;&#65533;&#65533;*&#65533;^3&#65533;&#65533;V&#65533;&#65533;~~&#65533;|&#65533;'\&#65533;&#65533;~&#65533;&#65533;qa&#65533;k&#65533;&#65533;,&#65533;:N&#65533;&#65533; &#65533;&#65533;Z&#65533;&#1964;&#65533;>&#65533;&#65533;&#65533;	@&#65533;&#65533;&#65533;P&#65533;p&#65533;&#65533;&#65533;&#65533;O`&#65533;&#65533;&#65533;&#65533;&#65533;@&&#65533;&#65533;&#65533;&#65533;&#65533;+&#65533;&#65533;&#65533;{=k&#65533;&#65533;v@&#65533;&#65533;&#65533;&#65533;	&#65533;l&#65533;&#65533;Y&#65533;&#65533;&#65533;0)%&#65533;&#65533;&#65533;V&#65533;
3&#65533;GM6&#65533;&#65533;Lq&#65533;&#65533;&#65533;&#65533; |&#65533;&#65533;.)<&#65533;&#65533;&#65533;\&#65533;&#65533;'q&#65533;&#65533;&#65533;B&#65533;k&#65533;&#65533;&#1598;&#65533;&#65533;L&#65533;@&#65533;_&#65533;P&#65533;&#65533;0L&#65533;&#65533;&#65533;&#65533;&#65533;m
&#65533;&#65533;qT.&#1424;&#65533;&#65533;&#65533;D2&#65533;P&#65533; &#65533;&#65533;&#65533;#&#65533;&#65533;&#65533;/GE&#65533;&#65533;^*&#65533;&#65533;o*&#65533;}&#65533;}&#65533;}&#65533;}&#65533;&#65533;/
&#65533;P&#65533;-&#65533;&#65533; &#65533;	&#65533;o&#65533;!&#65533;X&#65533;&#65533;:&#65533;&#1457;&#65533;%~&#65533;}`&#65533; 
&#65533;j&#261;&#65533;;&#65533;fP&#65533;&#65533;O&#65533;/&#65533;&T&#65533;M=m{&#65533;&#65533;f&#65533;&#65533;Zq&#65533;&#65533;&#65533;}01&#65533;p&#65533;&#65533;F`&#65533;r &#65533;<S0S0S&#65533;~?o&#65533;&#1421;&#65533;G&#65533;&#65533;&#65533;}&#65533;}`&#65533;mO1 &#65533;>S0S0Sp&#65533;&#65533;:2&#65533;&#65533;&#65533;eQ a&#65533;&#65533;&#65533;e&#65533;0&#65533;X&#65533;a&#65533;&#65533;EW &#65533;&#65533;phq&#65533;&#65533;&#65533;&#65533;`&#65533;&#65533;&#65533;b|&#65533;&#65533;&#65533;&#1120;(&#65533;&#65533;&#65533; &#65533;&#65533;&#65533;&#65533;&#65533;&#65533;&#65533;&#65533;&#65533;&#2039;p}&#65533;&#65533;&#65533;&#65533;&#65533;&#65533;~`&#65533;m&#65533;&#65533;&#65533;~&#65533;&#65533;&#65533; O&#65533;}&#65533;&#65533;`&#65533;&#65533;)z~	a&#65533;&#65533;Km&#65533;`&#65533;&#65533;/&#65533;p/Exb&#65533;&#65533;_&#65533;O&#65533;o&#65533;&#65533;o&#65533;rqx&#65533;o&#65533;&#65533;o&#65533;&#65533;o&#65533;&#65533;q&#65533;o&#65533;4d&#65533;o&#65533;&#65533;o&#65533;&#65533;&#65533;&#65533;&#65533;o&#65533;&&#65533;&#65533;&#65533;o&#65533;&#65533;o&#65533;&#65533;o&#65533;&#65533;1&#65533;`&#65533;o&#65533;3&#65533;i&#65533;&#65533;&#65533;&#65533;&#65533;`&#65533;&#65533;&#65533;&#65533;`&#65533;&#65533;&#65533;&#65533;O&#65533;}@&#65533;o&#65533;#&#65533;}&#65533;}&#65533;}&#65533;}&#65533; !&#65533; O ,&#65533; X &#65533;&#65533;  &#65533; &#65533;H&#65533;&#65533;&#65533;&#65533;*\h&#65533;&#65533;&#199;K"2&#65533;H&#65533;&#65533;&#331;3j&#65533;&#561;&#65533;&#463; C&#65533;I&#65533;C&#65533;%S&#65533;\&#626;&#65533;&#727;0c&#668;I&#65533;&#65533;&#859;8s&#65533;&#65533;&#627;&#65533;&#991;@&#65533;
Z&#65533;A$*!&#692;&#65533;&#1255;Pcz&#65533; Di&#1323;X&#65533;j&#65533;:P&#65533;&#65533;<&#65533;&#65533;K&#65533;,N	&#65533;9&#65533;4&#65533;&#631;p&#65533;&#669;K&#65533;&#65533;&#1915;x&#65533;&#65533;&#65533;&#759;&#65533;&#2047;&#65533;L&#65533;0&#65533;&#65533;9&#65533;&#65533;Q&#1316;&#65533;&#464;#K&#65533;L&#65533;&#65533;&#65533;&#728;3,&#65533; &#65533;&#65533;&#65533;fM&#65533;&#65533;&#65533;&#1256;S&#65533;FI%>#&#65533;&#65533;p&#65533;&#65533;&#1784;s&#65533;&#65533;Y&#65533;&#65533;b&#65533;j&#65533;&#65533;&#65533;&#65533;&#65533;1V@\m&#65533;&#65533;&#1059;&#65533;&#65533;&#65533;yk&#65533;&#1587;k&#65533;&#65533;]&#65533;&#65533;&#65533;X&#65533;&#1597;&#65533;&#65533;&#65533;&#65533;&#65533;&#65533;U&#65533;B&#65533;x&#65533;&#65533;&#619;&#65533;O&#65533;&#65533;&#65533;&#65533;&#65533;6&#65533;0|&#65533;U&#65533;&#65533;(&#65533;&#65533;&#65533;P&#829;Vm6&#65533;&#65533;&#65533;~&#65533; l&#65533;`T[&#65533;A&#65533;&#65533;&#65533;&#65533;&#65533;g![
uh&#65533;(&#65533;&#65533;Pp&#65533;&#65533;&#65533;$&#65533;fU&#65533;4&#65533;h&#65533;`
&#65533;&#65533;x3'&#65533;7)&#65533;q%&#65533;&#65533;{&#65533;!&#65533;aQD6&#65533;d&#65533;	&#65533;&#65533;Xs&#65533;&#65533;&#65533;Xfy&#65533;B&#65533;Y&#65533;ZH*p&#65533;&#65533;d&#65533;yN&#65533;f&#65533;&#65533;d&#65533;&#65533;&#25615;"&#65533;fC&#65533;&#65533;&#30607;&#65533;i7&#65533;hR"&#65533;&#65533;&#65533;&#65533;E&#65533;&#65533;~&#65533;i&#65533;
'&#65533;&#65533;&#65533;X@i6,&#65533;&#65533;Q&#65533;&#65533;&#65533;U&#65533;&#35338;&#65533;&#65533;&#65533;&#65533;&#65533;p&#165;&#65533;&#65533; #&#65533;^:&#65533;&#65533;&#65533;&#65533;&#65533;&#65533;&#65533;&#65533;&#65533;i&#65533;&#65533;&#65533;*&#65533;&#65533;fJ'F:&#65533;iQ&#65533;&#65533;b&#65533;h2&#65533; &#65533;	&#65533;b -&#65533;|p&#65533;FG&#65533;&#65533;&#65533;&#65533;v&#65533;FA&#65533;&#65533;&#65533;&#65533;&#682;C&#1194;&#65533;_F &#65533;H%&#65533;z+o&#65533;9;n&#65533;&#26507;n&#65533;&#65533;&#65533;&#65533;@)&#65533;+#r;&#65533;&#65533;6&#65533;,	&#65533;&#65533; )&#65533;&#65533;NJ&#65533;&#65533;`&#65533;&#65533;&#65533;&#65533;&#65533;&&#65533;k&#65533;p&#65533;"8&#65533;'A;1&#65533;(I&#65533;&#65533;&#65533;&#22577;|&#65533;&#65533;`QG1&#65533;'&#65533;l&#65533;&#65533;&#65533;&#65533;nAv&#65533;9&#65533;&#65533;0&#65533;l&#65533;&#65533;E&#65533;&#65533;&#65533;K&#65533;,1&#65533;PC&#65533;W&#65533;a:&#65533;/&#65533;Gwm&#65533;*m3&#65533;O&#65533;&#65533;3&#65533;oA&#65533;&#1541;&#65533;.&#65533;H@4&#65533;^&#65533;=&#65533;b/&#65533;&#65533;&#65533;:C&#65533;&#65533;P&#65533;&#65533;&#65533;&#1068;&#65533;Nd&#65533;&#65533;&#65533;&#65533;&#65533;&#65533;&#65533;}&#65533;&#65533;<_ W&#65533;&#65533;&&#65533; &#754;]D&#1864;w&#65533;&#65533;&#65533;K0&#65533;&#65533;&#65533;G>&#65533;&#65533;&#65533;[]&#65533;{	&#65533;f&#65533;&#65533;q&#65533;&#65533;&#65533;E&#65533;X&#65533;&#65533;&#65533;kz&#1709;j;&#65533;
RD&#65533;&#65533;&#65533;&#65533;&&#65533;&#568;&#65533;&#65533;I&#65533;V^SzF&#65533;&#65533;o=i&#65533;#&#65533;|&#65533;&#65533;R;&#65533;\&#65533;g.&#65533;:&#1511;&#65533;@9D&#65533;&#65533;&#65533;&#65533;&#65533;,&#65533;l[&#65533;&#65533; d&#65533;&#65533;&#65533;&#65533;&#65533;&#65533;&#65533;p&#65533;&#65533;&#65533;G&#65533;&#65533;M&#65533;t&#65533;&#65533;&#65533;&#65533;
&#65533;&#65533;&#65533;&#65533;Kx&#65533;&#65533;&#65533;^Lu&#65533; ~,&#65533;&#65533;x&#65533;@i-04M0&#65533;8I&#65533;&#65533;}Q&#65533;&#65533;
H&#65533;"&#65533;R5H&#1072;&#1466;&#65533;P`?&#65533;GPH&#65533;&#65533;&#17221;&#65533;s!&#65533;a(C&#65533;&#65533;&#65533;V&#65533;SWKh&#65533;&#65533;PWVYa[x2&#65533;P
1&#65533;"&#65533;E&#65533;&#65533;fcO&#65533;&#65533;&E 
&#65533;&#65533;c&#65533;&#65533;j&#65533;F&#65533;&#65533;H:p&#65533;c&#65533;P &#65533;&#65533;MQwgd&#65533;&#65533;fOi&#65533;|&#65533;&#65533;&#65533;IH&#65533;&#65533;@gv&#65533;&#65533;&#65533;7?"&#65533;p&#65533;&#65533;8&#1272;1&#65533;|&#65533;&#65533;&#661;HE.&#65533;o&#65533;&#65533;&#65533;&#65533;&#65533;w>&#796;&#65533;mx*&&#65533;$&#65533;&#65533;Q&#65533;&#65533;&#65533;&#65533;&#65533;O9p&#65533;9&#65533;&#65533;)' &#65533;&#65533;l,9&#65533;&#65533;&#65533;y&#65533;b&#65533;&#65533;j&#65533;'SR&#65533;j0&#65533;)&#65533;&#65533;g&#65533;&#65533;&#65533;(&#598;&#65533;&#65533;&#65533;&#65533;b&#65533;	uI&#65533;	&#65533;&#65533;&#65533;&#65533;D&#65533;&#65533;&#65533;Y9 
'&#65533;&#65533;C(z&#65533;Lu&#65533;&&#65533;&#65533;y&#65533;&#65533;9q&#65533;&#65533;&#65533;a:JPn&#65533;m&#65533;&#65533;&#65533;&#65533;&#65533;&#65533;&#65533;	8&#65533;&#65533;%&#65533;ZE&#65533;&#65533;Ea&#65533;I&#65533;y&#65533;&#65533;&#65533;&#65533;&#65533;&#65533;&#65533;&#65533;&#65533;4:&#65533;hw&#65533;&#459;rI&#65533;/QIOJ&#1242;*gBI&#65533;Hf:
&#65533;&#65533;&#1190;@*&#65533;&#65533;&#65533;&#65533;.&#729;V&#65533;_Z6pP&#65533;:&#1382;&#65533;&#65533;1U&#65533;&#65533;&#65533;J&#65533;F}&#65533;V&#65533;&#65533;+&#65533;P;m&#65533;&#65533;&#65533;&#65533;&#1394;&#65533;;	Qs|f&#1462;&#65533;(&#65533;=&#65533;&#65533;O5&#65533;Ze&#65533;p(&#65533; &#174;x&#65533;c&#65533;&#65533;*AN&#65533;&#65533;-&#65533;&#65533;KK&#65533; i[n&#65533;&#65533;w&#65533;L2g&#65533;s&#65533;b{s&#65533;B&#65533;&#65533;&#65533;&#65533;^J&#65533;&#65533;&#65533;*@&#65533;*R&#958;L|X%Zho&#65533;&#65533;&#65533;Vt`&#65533; &#65533;2&#65533;  &#65533;&#65533;BB&#65533;AO/&#65533;&#65533;T?&#65533;u&#65533;&#4635;)&#65533;&J&#65533;&#65533;m&#65533;h!&#65533;
&#65533;&#65533;S"&#65533;*p&#65533;&#65533;&#65533; &#65533;&#65533;Un^T&#65533; 
}&#65533;&#65533;v&#65533;,&#65533;^A-&#65533;&#65533;&#1117;&#65533;z&#65533;*Y&#65533;9&#65533;{Mdx&#65533;&#49546;&#65533;&#65533;$v&#65533;&#65533;n&#65533;&#65533;X)&#65533;&#65533;&#65533;&#65533;%&#65533;&#65533;y&#65533;&#65533;&#65533;&#65533;&#65533;
&#13732;&#65533;!&#65533;&#1922;\&#65533;M5&#65533;*&#65533;&#65533;_&#65533;&#65533;[V/&#65533;&#65533;&#65533;&#65533;Z&#65533;Pq&#65533;&#65533;q_&#65533;&#65533;}1&#65533;&#65533;&#65533;&#65533;^X&#65533;d_&#65533;&#65533;&#65533;&#65533;&#65533;m&#65533;x]&#65533;
&#65533;t&#65533;]&#65533;&#65533;&#65533;&#65533;6&#266;9W&#65533;&#65533;]&#65533;-,c&#65533;&#65533;2&#65533;_&#65533;&#1756;v&#65533;0&#65533;&#65533;/&#65533;&#62029;&#65533;&#65533;YQH?&#65533;&#65533;&#65533;&#65533;&#65533;&#65533;5&#65533;&#65533;b&#65533;&#65533;0J&#65533;4&#65533;&#1594;&#65533;}M~Ef=&#65533;&#65533;J&#65533;@K&#65533;&#65533;&#65533;.e&#65533;$&#65533;z4%KQr&#65533;AU&#65533;*&#65533;&#1081;&#65533;&#65533;1&#65533;&#65533;&#65533;&#65533;bQ&#65533;&#65533;&#65533;&#65533;?5&#65533;&#65533;ZM/&#65533;&#65533;EtXm&#65533;9&#65533;%&#65533;&#65533;&#65533;&#65533;&#65533;&#65533;]JW&#65533;&#65533;&#65533;&#65533;&#65533;!&#65533;L`&#65533;?;&#65533;TH+&#65533;~9&#65533;0&#65533;[g&#65533;&#65533;&#65533;O&#65533;vXjV&#65533;?ge&#245;i8&#65533; *&#65533;&#684;SL<&#65533;&#226;&#65533;58&#65533;&#65533;}[bg&#65533;&#65533;*&#65533;!&#65533;&#65533;f&#65533;	&#65533;K&#65533;&#65533;&#558;&#65533;[&#497;&#65533;x&#65533;o&#65533;:&#65533;&#65533;U&#65533;&#65533;&#65533;&#65533;&#65533;&#65533;K.w9 >F8&#65533;D&#65533;&#65533;&#65533;&#481;&#1013;&#65533;Rr&#65533;W&#65533;&#65533;4t!{pg]&#65533;[&#65533;&#65533;&#65533;&#65533;&#65533;U&#65533;a&#65533;1&#65533;&#65533;&#65533;&#65533;+}&#65533;&#65533;#)&#65533;&#65533;&#65533;{&#1557;2&#65533;+&#65533; O >1jg]&#486;&#1277;&#65533;&#65533;&#65533;p&#65533;tW'p&#65533;mq&#65533;&#65533;&#65533;TW&#65533;eu,%]&#65533;&#65533;8&#65533;&#65533;.&&#65533;	&#65533;,P&#65533;&#65533;&#65533;Gz&#65533;
&#65533;&#65533;/&#65533;F&#65533;&#65533;q.&#65533;_} 5(&#65533;p&#65533;.&#65533;&#65533;)N&#65533;{&#65533;&#65533;&#65533;NvK&#65533;&#65533;&#65533;&#65533;&#65533;kr&#65533;;`&#65533;Mw&#65533;&#65533;3d&#65533;3z&#65533;x%&#65533;n%&#65533;&#65533;H&#65533;&#65533;&#65533;K5gu_qaX&#65533;'&#65533;m&#65533;&#65533;&#65533;'g]&#65533;V.&#65533;&#65533;&#65533;&#65533;F&#65533;&#65533; dn`&#65533;r^	 p&#65533;5&#65533;n(z&#65533;&#65533;r&#65533;&#65533;W{&#65533;,>&#65533;&#65533;&#1469;" &#52875;&#65533;/&#65533;&#65533;;g>uU.j&#65533;&#65533;&#65533;|&#65533;&#1405;&#65533;Ck>&#65533;d&#635;"^&#65533;&#65533;d&#65533;&#65533;&#65533;&#65533;&#65533;fO{9&[&#65533;&#65533;r&#65533;&#65533;&#1765;[_$f&#65533;$&#65533;?K6x&#65533;~&#1202;~Q&#65533;jb&#65533;&#65533;=&#65533;&#65533;&#65533;&#65533;&#65533;Z&#65533;#S&#65533;U}&#65533;G|+&#65533; &#65533;&#65533;f;&#65533;wM&#695;|&#65533;"\&#65533;Pa&#65533;62&#65533;~ &#65533;&#65533;cA&#65533;&#65533;p77.&M&#65533;5=!&#65533;=&#65533;F&#65533;%XLBX\&#65533;}`Rp=y)&#65533;w&#65533;x5hj&#65533;zn&#65533;#&#65533;4iCA&#65533;56&#65533;H&#65533;D&#65533;(&#65533;V&#65533;&#65533;.P-9&#65533;ED&#65533;&#65533;&#65533;&#65533;nU&#65533;{&#65533;E&#65533;93Q&#65533;&#197;&#65533;`&#65533;mHM&#65533;&#65533;)&#65533;&#65533;}&#65533;&#65533;&#65533;8&#65533;&#65533;"-v0&#65533;BG&#65533;&#65533;Dx&#65533;}A1p8&#65533;&#625;S&#65533;BT&#65533;&#65533;}&#65533;&#65533;{&#65533;P v&#65533;&#65533;&x&#65533;&#519;&#65533;&#65533;@Ug&#65533;&#1348;&#65533;"hp&#65533;\1&#65533;>sw&#65533;&#65533;J$&#65533;&#65533;&#65533;&#65533;=B&#1547;{$r&#65533;-&#65533;&#65533;&#65533;&#65533;{2fc*&#65533;&#65533;&#65533;&#65533;uh&#1543;&#65533;&81&#181;!@&#65533;&#65533;&#65533;m&#65533;W]L&#320;!a)&#65533;&#65533;Y&#65533;At&#65533;&#65533;	&#65533;j&#13138;F&#65533;#&#65533;&#65533;9&#65533;&#65533;E:7&#65533; K&#65533;1Q&#65533;&#65533;s&#65533;&#65533;&#1543;&#65533;g&#65533;&#65533;QD&#65533;Hd_&#65533;&#65533;n9&#65533;<&#65533;w&#65533;A&#65533;h&#65533; &#65533;]&#65533;&#1550;&#65533;&#65533;&#65533;b&#65533;6&#65533;}^R;Q&#65533;&#65533;&#65533;?&#65533;&#65533;s&#65533;&#65533;&#65533;X&#65533;&#49681;wS&#65533;x&#65533;&#65533;w ]&#65533;&#65533;G.&#65533;H&#65533;z&#65533;&#65533;`J8&#65533;&#65533;*-&#65533;&#65533;&#65533;Y/Lp&#65533; 7|&#65533;H&#65533;&#65533;&#65533;&#65533;&#65533;A&#136;NbE[&#65533;oe#&#65533;!&#65533;s&#65533;6&#65533;&#65533;G2 M&#65533;&#65533;5&#65533;[&#65533;O2F&#65533;J}&#65533;&#65533;&#65533;&#65533;n5&#65533;5ve&#65533;.i&#65533;a;	&#65533;&#65533;2,P&#65533;1&#386;&#65533;H&#65533;&#65533;#i,fhhI$&#65533;Gm{&#65533;{&#65533;V&#65533;MiHS&#65533;W32&#65533;.:&#65533;&#65533;&#65533;&#65533;/3Pl]9,5&#65533;&#65533;U&#65533;T*#yGh^Y&#65533;dR&#65533;v&#65533;%Y&#65533;8S$p5rYV&#65533;xv&#65533;oo&#65533;6&#65533;&#65533;l[c&#65533;[&#65533;)PZ&#65533;&#65533;ahx-&#65533;xt&#65533;&#65533;&#65533;n&#65533;&#65533;1&#65533;>WF)O&#65533;&#1433;&#65533;STm&#65533;&#65533;>&#65533;&#65533;&#65533;.&#65533;5d&#21137;&#65533;&#65533;5c|&#65533;&#65533;&#65533; &#1381;&#65533;V&#65533;WP&#65533;&#65533;&#65533;&#65533;NpaO&#65533;&#65533;&#65533;&#65533;, &#65533;,&#65533;&#65533;&#65533;&#65533;^&#65533;^&#65533;&#129;ee3&#1430;&#65533;&#65533;	&#65533;&#65533;&#65533;A&#65533;0&#65533;5&#65533;&#65533;g*G'8&#65533;+1&#65533;&#65533;&#65533;&#65533;&#65533;Y&#65533;&#608;t&#65533;P&#65533;q&#65533;bn0&#65533;&#65533;YP&#65533;'mY&#1313;&#65533;&#65533;4&#65533;&#65533;H&#65533;#'*g- &&#65533;&#65533;i&#65533;$&#65533;&#65533;), &#65533;"&#65533;j&#65533;)^&#65533;&#65533;u&#65533;(&#65533;WB&#65533;iI&#65533;)2#v&#65533;&#65533;z&#65533;=&#65533;\&#65533;UeciK`&#65533;G&#65533;&#65533;G54&#65533;J&#65533;%<9&1&#65533;&#784;&#65533;&#65533;&#65533;&#65533;&#65533;e&#65533;&#65533;c&#65533;[
>QY&#65533;&#65533;&#65533;&#65533;+&#772;&#65533;&#65533;&#65533;&#65533;H6&#65533;"O&#65533;&#65533;&#65533;Ck&#65533;:Z1'&#65533;&#65533;&#65533;&#65533;/&#65533;![G&#65533;&#65533;!&#65533;&#65533;&#65533;&#65533;j&#26592;&#65533;/-&#65533;8y&#65533;&#65533;9y&#65533;gv&#65533;&#65533;&#65533;:&#65533;&#65533;&#65533;&#65533;t&#65533;&#65533;7&#65533;	&#65533;r&#421642;&#65533;J&#65533;k&#65533;Ix&#65533;&#65533;&#65533;&#65533;&#65533;(&#65533;&#65533;&#65533;1&#65533;)&#65533;Iz&#65533;&#65533;GY&#1784; C&#65533;&#65533;&#65533;h,&#65533;&#65533;*D&#65533;&#1795;&#65533;zm&#65533;&#65533;u&#65533;qr&#65533;&#65533;&#65533;&#65533;&#65533;>&#65533;w&#65533;z&#65533;&#65533;-&#65533;&#65533;&#65533;p&#65533;&#65533;*&#65533;&#65533;uI6&#65533;&#65533;fq)&#65533;w&#65533;U&#65533;&#65533;&#65533;&#65533;&#65533;&#65533;&#65533;n&#65533;&#65533;@&#65533;&#65533;&#65533;&#65533;z&#65533;&#65533;V&#65533;&#65533;3&#65533;&#65533;&#65533;&#65533;&#65533;*&#65533;xgd'&#65533;k&#65533;&#65533;&#65533;D }&#65533;X&#65533;&#585;&#65533;&#65533;&#65533;&#65533;&#65533;5&#65533;&#65533;&#65533;&#65533;&#65533;
u&#65533;\R&#65533;&#65533;&#65533;o6&#65533;^vr&#65533;&#682;&#65533;&#65533;&#65533;jC&#65533;a&#65533;Y&#65533; &#65533;&#65533;&#65533;55&#65533;&#65533;jP&#65533;\v
&#65533;&#65533;'c&#65533;&#65533;E&#65533;&#65533;k&#65533;I&#65533;)&#65533;hj&#65533;&#65533;&#65533;bLv0,&#65533;&#65533;)Q&#27750;)uJ4&#65533;i&#65533;p&#65533;=o9&#65533;&#65533;&#65533;&#65533;`_&&#1777;&#65533;c&#65533;4q&#65533;&#65533;&#65533;B&#65533;o&#65533;&#65533;h5z&#65533;!&#65533;&#65533;
&#65533;&#65533;&#65533;Au&#65533;`&#65533;&#65533;&#65533;r&#65533;"4&#65533;YJ&#65533;&#65533;v}&#65533;&#65533;&#65533;9_&#759;&#65533;3&#65533;&#65533;&#65533;&#65533;x&#65533;&#65533;&#65533;&#65533;C&#65533;S&#65533;.&#65533;7u{CvI&#65533;-[&#757;w&#1225;}:&#65533;f]&#65533;B&#65533;&#65533;&#65533;'ak$&#65533;&#65533;&#65533;&#65533;&#1907;`&#65533;IV&#65533;9[5&#65533;&#65533;|&#454;&#65533;&#65533;&#65533;&#65533;&#65533;&#65533;89&#65533;&#65533;|&#65533;x&#65533;&#65533;&#65533;*:&#65533;[!&#65533;o&#65533;&#65533;O )&#65533;&#65533;&#65533;'&#65533;&#65533;Zk&#65533;&#65533;&#65533;&#65533;&#65533;&#65533;&#65533;y&#65533;&#65533;&#65533;;&#65533;fA&#65533;re&#65533;E&#65533;W&#65533;&#65533;&#65533;&#65533;h0 "&#65533;&#65533;,{&#65533;&#65533;&#65533;&#65533;&#65533;&#1276;&#1452;v&#65533;p)&#65533;1&#65533;y&#65533;i&#44966;&#65533;&#65533;&#65533;%&#65533;&#65533;S&#65533;&#65533;&#65533;&#65533;12&#65533;;&#65533;&#65533;&#65533;|Q&#65533;&#65533;o&#65533;Y1*&#65533;&#65533;&#65533;&#65533;&#65533;&#65533;&#65533;$&#65533;[
,&#65533;J&#65533;K&#65533;&#65533;<
P&#65533;C&#65533;M&#65533;4g&#65533;&#65533;&#65533;y&#65533;{A&#65533;&#65533;Ym;\&#65533;&#65533;>$6&#65533;&#489;&#65533;&#149;&#65533;3&#65533;-&#65533;&#65533;Z&#65533; F&#65533;=b&#65533;&#3711;<&#65533;&#65533;&#40473;zhw&#65533;Y\&#65533;@&#65533;k&#65533;&#65533;&#65533;J&#65533;M&#65533;n&#65533;&#1085;H&#65533;&#65533;7ec&#65533;6&#828;&#65533;{E&#65533;&#65533;,l &#65533;Y&#65533;&#65533;JF&#65533;&#65533;&#273;&#65533;&#65533;f|&#65533;Mzh!&#65533;0z&#65533;=&#65533;&#65533;&#65533;;&#65533;&#65533;&#65533;&#65533;&#65533;+z&#65533;P&#65533;&#65533;&#65533;xte~&#65533;&#65533;&#65533;&#65533;bs2&#65533;&#65533;l&#65533;WL&#65533;Y&#65533;xIo&#65533;
]h)&#65533;\.&#65533;"w&#65533;K-&#65533;&#1710;&#65533;&#65533;{&#65533;&#65533;_&#65533;<&#65533;&#65533;+&#65533;7|&#680;c&#65533;[&#65533;u&#65533;&#65533;&#65533;|/&#65533;iF	t9c<&#755;L&#65533;~y&#65533;#6&#65533;fR&#65533;D`&#65533;&#65533;&#65533;&#65533;@&#65533;&#65533;S&#65533;,	&#65533;&#3454;Y&#65533;L&#65533;&#65533;&#65533;3-&#65533;b&#65533;&#65533;&#65533;&#65533;&#65533;&#65533;:&#65533;R&#65533;#&#65533;[&#65533;Mi&#65533;&#838;w&#65533;%dP&#65533;&#65533;q/y&#65533;xE&#65533;&#65533;&#65533;oK&#65533;&#65533;&#65533;]1&#65533;&#65533;P*&#65533;U&#1627;&#65533;&#65533;|&#65533;&#65533;&#65533;&#1837;9&#65533;)]&#803;&#65533;&#65533;&#65533;U&#65533;&#65533;&#65533;&#65533;&#65533;|W&#65533;&#65533;&#65533;w&#65533;q*2&#65533;90&#65533;4&#65533;M&#65533;&#65533;&#65533;&#65533;&#65533;&#65533;?K&#65533;&#65533;W&#65533;q&#65533;N`&#1850;&#65533;&#65533;&#65533;7y&#65533;K&#65533;&#65533;&#65533;&#65533;.&#858;1&#65533;'t&#65533;f&#65533;&#65533;&#65533;&#65533;&#65533;E&#65533;X)&#65533;xp&#65533;[ 	Y&#65533;&#65533;&#65533;&#65533;&#65533;&#769;&#65533;&#65533;8D&#65533;t&#65533;&#65533;&#65533;&#150;&#65533;lS&#65533;v&#65533;&#65533;&#65533;[&#65533;&#65533;&#65533;m&#65533;|&#65533;~&#65533;&#65533;&#65533;'&#1157;-&#65533;&#528;&#65533;&#65533;l&#65533;1(`&#65533;&#65533;8&#65533;I&#65533;&#681;&#65533;&#65533;&#65533;l{o&#65533;&#65533;&#65533;&#65533;v&#65533;&#65533;*&#65533;M&#65533;&#65533;&#65533;&#65533;]&#65533;&#65533;&#65533;Y&#65533;&#65533;&#65533;&#65533;?b&#65533;&#65533;s&#65533;cp&#65533;0BM&#65533;&#65533; &#65533;p&#1762;&#65533;G&#65533;W?&#65533;&#65533;S&#65533;&#65533;8&#65533;q&#65533;}&#65533;&#65533;}&#65533;{&#65533;&#65533;o&#1745;!&#65533;,-&#65533;b&#65533;&#720;&#1762;]ha&#65533;&#65533;&#65533;&#65533;&#1844;&#65533;&#65533;&#65533;O&#65533;&#65533;&#65533;&#346;&#65533;m	&#128;&#65533;&#65533;&#65533;=&#65533;&#65533;&#65533;)&#65533;U&#65533;G &#65533;&#65533;&#1914;qA&#1962;j&#1937;&#1859;a&#65533;q&#65533;&#65533; &#65533;l&#65533;S&#65533;&#65533;
&#65533;&#65533;A&#250;q&#65533;0&#1937;&#65533;A&#65533;&#65533;&#65533;"&#65533;&#65533;&#65533;&#65533;^&#65533;m&#65533;&#65533;&#65533;!&#65533;eSm0&#1945;&#65533;3s&#65533;fp&#65533;~!&#65533;&#65533;,&#65533;&#65533;&#1760;Wv&#65533;E&#65533;&#65533;m&#65533;&#65533;w&#65533;}&#65533;&#65533;K"&#65533;V&#65533;&#65533;&#65533;&#552;&#65533;m2&#65533;1e&#65533;&#65533;o[&#65533;&#65533;v	&#65533;[&#65533;&#65533;4+8&#65533;&#65533;	>  &#65533;&#65533;&#65533;&#1815;&#65533;]&#65533;{&#65533;wQ&#65533;>&#65533;Y&#65533;&#65533;vk,&#65533;&#65533;N=&#65533;~&#65533;&#65533;&#65533;]&#65533;	*&#65533;&#65533;&#65533;&#1812;k&#1978;D&#65533;&#65533;&#65533;&#65533;A4pY&#1297;&#65533;&#65533;&#65533;&#65533;&#2026;*&#65533;&#65533;&#65533;"j&#65533;&#65533;&#65533;&#65533;&#65533;CW&#65533;G7+&#65533;N&#65533;&#65533;&#65533;&#1677;mc4&#65533; &#1743;q&#65533;w&#65533;&#65533;.&#1802;3&#65533;X&#65533;y&#65533;&~t&#65533;c&#65533;.&#65533;!>eYj&#65533;;\z&#65533;D&#65533;	&#65533;&#65533;&#65533;&#65533; &#65533;zdv&#65533;J&#65533;&#65533;7&#65533;&#65533;&#65533;&#65533;/m&#65533;m&#65533;&#65533;&#65533;&#65533;:B(8&#65533;2S&#27052;&#65533;M&#21441; &#65533;&#65533;&#65533;g&#65533;k8&#65533;v&#65533;&#65533;N&#65533;(&#65533;
A&#65533;&#65533;&#65533;&#65533;&#65533;p'&#65533; &#65533;&#65533;l&#65533;O&#24624;A&#65533;n4fc-&#65533;&#65533;p&#65533;&#65533;&#65533;&#65533;~4&#65533;Q&#65533;&#65533;&#65533;1|&#65533;e&#65533;Q&#65533;I&#65533;&#65533;n&#65533;>&#65533;.&#65533;E&#65533;&#65533;,`&#65533;&#65533;>*k&#1332;0&#65533;$ &#65533;&#65533;&#65533;&#65533;B=&#1433;&#65533;
OG&#65533;W&#65533;&#65533;9Q&#65533;&#65533;u&#65533;fX&#65533;<&#65533;r&#65533;&#65533;&#65533;
&#65533;&#65533;0O4&#65533;!&#65533;&#65533;6@|G&#65533;j&#65533;c~&#65533;&#65533;&#65533;>&#65533;N:&#65533; &#65533;&#65533;&#65533;6&#65533;C!I &#65533;KP&#65533;-&#65533;&#65533;V&#65533;K&#65533;&#65533;&#1631; &#517;&#65533;&#65533;t&#65533;&#65533;<&#65533;&#65533;LgH&#864;&#65533;&#65533;9:&#65533;&#65533;-&#65533;@&#65533;&#65533; &#65533;&#65533;s&#65533;w&#65533;A&#1869;&#65533;dF&#65533;c&#65533;&#65533;G3&#65533;&#65533;):m&#65533;o&#65533;'x&#65533;&#65533;n&#65533;	5&#65533;)&#65533;&#65533;rjR&#65533;&#65533;&#65533;&#65533;&#65533;&#65533;&#65533;&#65533;.&#65533;f&#65533;G3&#65533;?&#65533;&#65533;q&#65533;&#65533;&#65533;&#65533;&#382;&#65533;&#65533;&#65533;0&#65533;&#65533;U&#65533;`?l&#65533;?&#65533;&#65533;&#65533;&#543;&#65533;&#65533;&#65533;&#65533;xl&#65533;n?&#1426;&#65533;M&#65533;F&#65533;&#65533;}&#65533;&#65533;o&#65533;&#65533;#&#65533;&#65533;1&#65533;&#65533;&#65533;&#65533;&#65533;&#65533;?&#65533;&#271;&#65533;v!:z&#65533;p&#65533;&#65533;]L&#65533;w&#65533; &#65533;&#65533;&#65533;Oy&#65533;&#65533;&#65533;&#2047;k@&#65533;`&#65533;&#65533;&#65533;&#65533;A
k&#65533;&#65533;'&#65533;&#65533;O`	b&#65533;&#65533;&#65533;	) >&#65533;&#65533;N&#65533;&#65533;&#65533;&#65533;&#65533;&#65533;&#65533;&#65533;&#65533;&#65533;&#65533;&#65533;&#65533;&#65533;&#65533;&#558;&#655;&#65533;&#526;&#51809;&#65533;&#526;&#65533;2&#65533;a0&#65533;&#65533;&#65533; &#65533;&#65533;&#65533;&#65533;n&#65533;&#65533;	&#526;&#65533;&#526;&#65533;&#526;&#65533;&#526;&#65533;&#526;&#65533;&#526;&#65533;&#526;&#65533;&#526;&#65533;&#65533;+ix&#65533;&#65533;&#65533;&#65533;&#269;&#65533;&#526;&#65533;&#526;&#65533;&#526;&#65533;&#526;&#65533;&#526;&#65533;&#65533;&#65533;&#526;&#65533;1&#65533;&#65533;&#65533;&#65533;^}&#65533;&#65533;&#526;&#65533;&#526;&#65533;M&#65533;&#65533;r1&#526;&#65533;&#65533;x !&#65533; P ,&#65533; X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J&#65533;&#65533;&#1123;H&#65533;*]&#65533;tiE&#65533;H&#65533;J&#65533;&#65533;&#1387;X&#65533;j&#65533;&#693;&#65533;&#1519;`&#202;K&#65533;&#65533;&#1651;h&#1258;]K&#1441;	~dK&#65533;&#65533;&#1915;x&#65533;&#65533;&#65533;&#759;o&#1926;p#)&#1391;&#65533;&#200;+^&#824;1&#1414;,&#65533;;&#1521;&#65533;&#728;3k&#65533;lxa&#65533;&#65533;&#65533;4M&#65533;&#65533;&#65533;H.&#65533;&#65533;&#65533;&#1520;&#65533;&#65533;&&#65533;&#952;s&#65533;&#65533;&#65533;&#65533;2jh&#65533;&#1211;&#65533;&#65533;&#65533;&#531;wuA&#1668;&#65533;(&#65533;N&#65533;&#65533;u&#65533;J&#65533;K]&#65533;&#65533;&#65533;&#65533;&#65533;p&#65533;'&#65533;&#65533;&#65533;&#65533;&#65533;&#1227;&#65533;NUa&#65533;&#65533;6 &#65533;_^&#65533;&#65533;&#65533;&#65533;&#65533;&#65533;g&#65533;a&#65533;&#65533;,&#65533;Bv&#65533;&#65533;g&#65533;&#65533;&#65533;&#65533;T&#65533;EG&#65533; &#65533;&#194;	Vh&#4429;)&#65533;p&#65533;&#65533;F&#65533; &#65533;(&#65533;]&#65533;&#65533; k&#65533;&#65533;&#65533;,>&#65533;`B:&#65533;m&#65533;&#65533;D&#65533;8&#65533;&#65533;&#65533;	&#65533;&#65533;||&#65533;&#65533;D*&#65533;&#65533;&#65533;&#65533;&#65533;&#65533;l(A6)&#65533;{y&#65533;&#65533;&#65533;&#65533;&#65533;&#65533;&#65533;QR)&#65533;jq&#65533;C&#65533;&#1573;jG&#65533;p&#65533;e&#65533;U&#65533;&#65533;p&#65533;4G_&#65533;&#65533;9a&#65533;&#65533;a&#30724;&#1193;&#65533;	&&#65533;&#65533;&#65533;&#65533;&#65533;&#65533;P&#65533;h

&#65533;w&#1416;P&#65533;&#65533;Z&#65533;~O&#65533;&#65533;&#65533;&#65533;&#65533;j&#65533;@&#65533;&#65533;@&#65533;2&#65533;&#1823;z&#65533;&#65533;d&#65533;&#65533;&#65533;&#35616;&#65533;j&#47277;qtp&#65533;&#65533;g&#65533;&#65533;&#65533;;&#65533;u&#65533;&#65533;&#65533;&#65533;&#65533;(&#65533;\H&#65533;		k&#65533;&#65533;rz&#65533;&#65533;&&#65533;l&#65533;&#65533;&#65533;mB3&#65533;JC&#65533;&#65533;w&#65533;&#65533;&#65533;;X&#65533;v&#65533;&#65533;&#65533;&#65533;bpC&#65533;&#65533;&#65533;'@j(&#65533; 'hP&#65533;&#65533;@0	&#715;&#65533;T&#65533;&#65533;&#65533;&#739;&#65533;  (&#65533;&#65533;&#65533;&#65533;
 /r&#65533;R&#635;&#65533;U&#65533;>&#65533;&#65533;&#65533;/&#65533;&#65533;@&#65533;&#65533;A&#65533;$&#65533;4&#65533;_&#65533;&#65533;&#65533;\&#65533;&#65533;&#65533;+&#65533;&#65533;/&#65533;&#65533;&#65533;5m&#65533;x&#65533;&#1837;&#65533;&#65533;2&#65533;3&#65533;,&#65533;$&#65533;&#65533;W&#65533;&#65533;9X&#65533;&#65533;\SWg&#65533;"+LU&?m&#65533;k&#65533;&#65533;&#65533;3x&#65533;&#65533;]&#65533;}&#65533;|#&#65533;=6w&#65533;&#65533;3&#65533;T]&#65533; &#1404;*P&#65533;v&#65533;lw&#65533;o&#65533;r'&#65533;&#65533;93m&#65533;&#65533;&#65533;&#65533;&#65533;(s0c&#65533;/&#65533;&#65533;g&#65533;&#65533;?&#65533;&#65533;&#1233;&#65533;&#151;&#65533;&#65533;k^>&#65533;&#65533;y&#65533;{.;&#65533;f&#65533;>C&#65533;	A&#1782;&#65533;H&#65533;&#65533;f&#5748;&#52427;n<&#65533;Id&#65533;&#65533;&#65533;&#65533;&#65533;&#65533;&#65533;em&#65533; &#65533;&#65533;W&#65533;y&#65533;&#65533;g0&#65533;&#65533;9Nc&#65533;|>/~_&#65533;o&#65533;&#65533;&#65533;&#1230;&#65533;&#65533;&#65533;~&#65533;&#65533;&#65533;8&#65533;&#65533;eK<&#65533;b&#65533;&#65533;&#65533;Z&#1893;&#65533;UY&#65533;8&#65533;u&#65533;&#1247;&#65533;t@,&#65533;y/Ha&#658;&#65533;H&#65533;&#65533;P&#65533;|aC`&#65533;:"&#65533;
&#65533;&#65533;&#65533;9&#65533;L&#65533;&#65533;q"&#65533;@&#65533;&#899;I&#65533;&#65533;T&#65533;&#65533;&#796;&#65533;&#65533;*&#65533;
&#65533;W<F&#65533;/&#65533;W&#65533;&#65533;&#65533;&#65533;"&#65533;Iz!&#65533; &#65533;&#65533;&#65533;&#65533;&#65533;D&#65533;&#65533;*Zq";da}&#65533;0(&#65533;&#65533;}&#65533;&#65533;&#1333;8&#65533;&#65533;P*\b&#65533;X/Fo&#65533;&#65533;&#65533;B&#65533;&#65533;QL&#65533;&#65533;&#65533;9&#65533; NuL&#65533;&#65533;&#65533;h&#65533;&#65533;&#65533;&#65533;&#65533;&#65533;&#65533;D&#65533;&#65533;&#65533;t&#65533;&#65533;(&#65533;&#65533;HRm&#65533;Lat&#65533;&#65533;H&#65533;qp*&#65533;2U%&#65533;%&#65533;&#65533;Ai&#65533;z&#65533;{&#65533;&#65533;LJIk&#65533;#&#65533;&#65533;&#65533;&#1527;P&#65533;&#65533;o^&#65533;&#65533;&#65533;E55I&#65533;&#65533;&#65533;&#139;*	w&#65533;#&#65533;&#612866;&#65533;&#65533;&#65533;&#65533;f:Sv&#65533;&#65533;T&#65533;$&#65533;<&#65533;i&#65533;&#65533;&#65533;&#65533;&#65533;&#65533;<	&#65533;&#65533;JX*y&#65533;a&#65533;&#65533;G&#65533;b&#65533;0o&#65533;J"*	&#65533;&#65533;pWNs&#65533;&#65533;LU&#65533;"&#65533;&#65533;1v&#65533;&#65533;hv&#65533;&#65533;@&#65533;E4&#65533;Y&#65533;&#65533;&#65533;@&#65533;iGo&#65533;t&#1041;/&#65533;&#1029;&#65533;4OjhB;6Q&#65533;&#65533;&#65533;?l&#65533; &#65533;&#1102;&#65533;DmPf&#65533;&#65533;S&#65533;l&#65533;&#65533;2&#65533;G)&#65533;&#65533;&#65533;&#65533;8n&#65533;&#65533;_R&#65533;H&#65533; &#348;&#65533;&#65533;J&#1297;&#65533;&#65533;r&#65533;&#65533;?+&#65533;&#65533; E&#65533;&#65533;Tg&#65533;&#65533;&#65533;R&#65533;J]j]&#65533;8&#65533;&#65533;pu&#65533;`&#65533;&#65533;&#65533;r$5&#65533;(&#65533;&#65533;&#65533;B&#65533;&#65533;&#65533;&#65533;&#65533;p&#65533;&#65533;&#65533;&&#65533;&#65533;q&#65533;&#65533;Uk&#65533;&#1057;&#65533;&#65533;&#65533;&#65533;&#65533;H.v1H&#916;|1$*&#65533;&#65533;:66&#1308;&#65533;Y&#65533;2&#65533;&#65533;"v!P&#65533;OI&#65533;&#65533;&#65533;b4@A&#65533;&#65533;. .&#65533;
&#65533;l&#1680;&#65533;F&#65533;b&#65533;b}`
0&#65533;&#65533;&#1952;&#65533;&#65533;vK#&#65533;&#65533;&#65533;_&#65533;J Z&#65533;&#1683;2&#65533;!2P,&#65533;J[&#65533;q&#65533;P&#65533;@&#65533;LK]&#65533;&&#65533;2<(@&#65533;&#65533;"&#65533;u&#65533;Qy&#65533;R&#333;&#65533;&#65533;S' =&#765;&#65533;&#65533;&#65533;mu9&#65533;&#65533;r!&#65533;&#65533;&#65533;A&#65533;0&#65533;&#65533;U~k&#65533;&#65533;s&#65533;cX&#1429;.&#65533;&#65533;KpP&#65533;UE&#65533;&#65533;b&#65533;o&#65533;|Z&#65533;&#189;&#65533;Q&#65533;`&#65533;&#65533;&#203580;l&#65533;HA&#65533;jW&#65533;-[&#65533;K&#1581;&#65533;&#65533;6&#65533;&#65533;&#65533;m&#65533;%La&&#65533;m&#65533;&#65533;w[#&#65533;XzE&#65533;C4&#65533;!&#65533;8n&#65533;&#65533;Y,&#65533;&#65533;Z3&#65533;&#65533;Ji&#65533;~&&#65533;-&#65533;"kG&#65533;1&#65533;&#65533;&#65533;B&#1569;&#65533;:&#65533;T)&#65533;&#65533;&#65533;&#65533;&#65533;`&#65533;&#65533;&#65533;&#65533;&#65533;1}&#65533;[&#65533;&#65533;&#65533;&#65533;&#65533;ga+ &#65533;&#65533;b&#65533;&#65533;S&#65533;J&#65533;&#65533;&#65533;(J#&#65533;&#65533;&#65533;&#65533;f&#65533;&#65533; ?&#65533;&#65533; (L&#65533;*_&#65533;&#65533;\o&#65533;B&#65533;&#65533;&#65533;TJ<&#65533;&#65533;&#65533;V&#65533;&#65533;&#65533;&#65533;&#65533;&#65533;CH,&#1372;&#65533;&#65533;&#65533;hB&#65533;&#65533;&#65533;&#65533;
&#2040;&#65533;&#65533;&#65533;_C&#65533;&#65533;&#65533;m&#489;&#1509;&#1119;kH&#65533;zy&#65533;&#65533;&#65533;,U&#65533;=7&#65533;'<&#65533;|USk:K&#65533;tu&#65533;&#65533;\j&#65533;&#65533;2yx&#1639;]La"I #&#65533;&#65533;&#65533;&#65533;&#65533;5X}&#65533;Q&#65533;&#65533;&#65533;Y&#65533;&#65533;&#733;)&#65533;3&#65533;&#65533;Mg&#65533;b&#65533;&#65533;&&#65533;Ed@6&#65533;&#65533;&#65533;b&#65533;.7&#65533;&#65533;&#65533;QR~&#65533;rw&#65533;&#791;4Nr&#65533;l#pa6&#65533;&#65533;&#994;&#65533;&#65533;&#65533;&#1334;5&#65533;&#65533;
,s&#65533;&#65533;X&#65533;&#65533;/&#65533;P&#65533;&#65533;}1t &#65533;&#65533;a &#65533;&#65533;S&#1106;&#65533;&#65533;kK&#65533;y/&#65533;x.&#65533;&#1843;s&#65533;&#65533;&#65533;&#1462;2X&#65533;&#65533;&#65533;&#65533;&#65533;^&#65533;&#65533;|&#65533;!&#65533;nn?V&#65533;U&#65533;M&#65533;&#65533;yJ&#65533;?w\&#65533;&#65533;&#65533;&#65533;JBgii&#65533;&#65533;&#65533;&#65533;&#1299;&#65533;H&#65533;bq&#65533;&#65533;&#65533;*&#65533;bc&#65533;&#65533;\&#65533;g&#65533;y^&#65533;ai&#65533;&#65533;&#65533;&#65533;m&#926;&#65533;&#65533;&#65533;&#65533;&#65533;&#65533;=&#65533;l\&#65533;&#65533;.&#65533;&#65533;&#65533;&#65533;]l&#65533;V5&#65533;&#65533;
P&#65533;&#65533;rA&#65533;k&#65533;Z&#65533;&#65533;&#65533;&#58188;&#65533;&#65533;T^T&#65533;&#65533;(+M&#65533;&#65533;&#65533;&#915;&#65533;&#65533;'&#37453;&#65533;&#65533;,[&#65533;y_(&#65533;&#65533;<&#65533;&#181;,I&#65533;&#65533;&#65533;&#65533;&#65533;&#65533;&#65533;&#65533;&#65533;&#65533;S{&#65533;&#1081;&#65533;&#65533;&#65533;UQ&#65533;-&#338;2Y&#65533;&#65533;&#65533;&#65533;&#65533;&#98243;&#65533;N&#65533;&#65533;0&#65533;x@m&#65533;&#65533;_?&#65533;&#65533;&#65533;&#65533;U&#65533;&#752;&#65533;&#65533;&#65533;z&#65533;&#65533;&#65533;L>G&#65533;K&#65533;v&#65533;&#65533;n&#65533;&#65533;.&#65533;&#65533;e&#65533;&#65533;8x&#65533;}&#1847;z&#1063;&#65533;F $D&#65533;&#65533;/&#65533;&#65533;z&#65533;20YDK&#65533;&#65533;E&#65533;&#65533;U&#65533;&#65533;n U2c(Gk&#65533;b&#65533;q&#65533;O&#65533;O&#65533;&#65533;I&#65533;h6Sq&#65533;Xh/&#65533;w49A6,35+EuXz&#65533;G&#65533;&#65533;!&#65533;&#65533;{pr*&#65533;&#65533;s9&#65533;7:H6hsd^3\1.+&#65533;7 &#65533;g]d7>&#65533;y&#65533;&#65533;**&#65533;A&#65533;3W&#65533;&#65533;J&#65533;A]&#65533;,&&#65533;K)IF&#65533;&#65533;'&#65533;*&#65533;w@&#65533;)&#1682;&#65533;&#65533;&#65533;<&#65533;&#674;2s&#65533;W&#65533;Y&#65533;&#65533;&#65533;&#65533;|hl^e|&#34950;A&#65533;3bQ&#65533;9&#65533;&#65533;&#65533;W&#65533;&#65533;&#65533;&#65533;WZ&#65533;g&#65533;T&#65533;Wx&#65533;&#65533;&#65533;a&#65533;&#65533;%&#65533;&#435;T&#65533;~cq2&#65533;'.&#65533;&#65533;|&#65533;6&#65533;&#65533;Q&#65533;h}t&#65533;&#65533;&#65533;&#65533;7o&#1536;&#65533;6&#65533;&#65533;&#65533;&#65533;&#65533;e&#65533;&#65533;+G(&#65533;&#65533;&#65533;&#65533;$(&#65533;ZEPLc&#65533;w&#65533;&#65533;&#65533;x&#65533;,&#524;&#65533;t&#65533;Q&#65533;nbh&#65533;lg&#65533;&#65533;&#65533;_0&#65533;r&#65533;&#65533;&#65533;xz_q&#65533;&#65533;G+&#65533;f&#65533;f'8y&#65533;5#&#65533;&#65533;"&#65533;j&#65533;&#65533;:&#65533;\&#65533;&#65533;A&#65533;h&#65533;&#65533;x+&#65533;&#65533;&#65533;$&#65533;&#65533;&#65533;~TgX&#981;&#65533;p1&#65533;B~m&#65533;F&#65533;A+&#65533;&#1549;;X*&&#65533;@c',pK&#65533;wO&#65533;v&#65533;42&#65533;/x[&#65533;52R&#65533; IhI&#65533;(_&#65533;0!&#65533;&#65533;&#65533;7&&#65533;&#65533;&#65533;t&#65533;&#65533;W&#65533;&#65533;&#65533;"=VZR&#65533;$&#1875;:v&#65533;E"H&#65533;B&#65533;&#65533;&#65533;Z&#65533;&#65533;No2P*92&#65533;7'&#65533;&#65533;&#65533;&#65533;l~&#65533;&#65533;tc&#65533;4k&#65533;&#65533;o4W&#65533;&#1346;XiH&#1230;@&#65533;&#65533;&#65533;}h&#65533;&#65533;x&#65533;&#65533;&#65533;{&#65533;&#460;&#65533;&#65533;-Yq&#65533;N&#65533; &#65533;\&#65533;&#65533;`R9&#65533;&#65533;fe&#65533;&#65533;'S&#65533;&#65533;&#65533;$&#65533; &#65533;~&&#65533;&#65533;C&#65533;&#65533;5~&#65533;&#65533;5&#65533;?(&#65533;4k&#65533;oqm$&#65533;`p&iv&#65533;`&#65533;&#65533;2&#65533;[&#65533;&#65533;&#65533;&#65533;|&#65533;3mx&#65533;&#65533;&#65533;&#65533;cN&#65533;&#65533;9&#2008;K&#65533;&#65533;r&#65533;&#401;Z#x}&a^v&#65533;lCm%&#65533;`&#65533;&#65533;eZWb&#65533;&#65533;&#65533;x  &#65533;yOaM&#44638;&#65533;4&#65533;&#1178;&#65533;&#65533;'X"&#65533;-"j[&#65533;h&#65533;	&#65533;&#65533;&#65533;&#65533;YIB&#65533;;&#65533;&#65533;&#65533;&#65533; &#65533;&#65533;&#65533;*&#65533;l&#1035;&#65533;~&#65533;g&#65533;&#65533;@&#415;&#65533;&#65533;N&#65533;&#65533;p&#2037;&#65533;&#65533;&#65533;&#65533;&oIT=&#65533;&#65533;G	i4&#65533;/&#65533;fm|&#65533;/&#65533;&#65533;pC&#65533;&#65533;WM&#65533;&#65533;;g&#65533;4e&#65533;"B&#65533;-&#65533;j1&#65533;'&#65533;&#65533;&#65533;&#65533;B&#65533;&#602;WA&#65533;rsI#"&#65533;%&#65533;&#65533;k&#65533;&#65533;&#65533;&#1077;&#65533;$&#65533;&#65533;i8{9&#65533;q&#65533;	41 &#968;&#65533;&#65533;UQvdJ&#65533;&#65533;&#65533;&#65533;&#65533;&O)j&#65533;&#65533;&#65533;uwh&#65533;&#65533;|F&#65533;"Q[]#&#65533;0&#65533;&#65533;&#65533;S&#65533;&#65533;&#65533;&#65533;&#65533;%] 8_h&#65533;m&#65533;&#65533;&#65533;u&#65533;e&#65533;&#65533;&#65533;&#65533;\&#65533;&#65533;&#65533;&#65533;&#65533;&#65533;&#65533;>- &#65533;MFB/	&#65533;	^&#65533;&#65533;N3-&#65533;&#65533;4&#65533;&#65533;&#65533;8&#65533;DZ&#65533;fs&#65533;c&#65533;&#65533;U&#65533;S&#65533;M-&#65533;&#65533;Nw&#65533;2q&#65533;H<&#65533;&#65533;j&#65533;&#65533;u|&#65533;/&#65533;&#65533;&#65533;&#65533;7&#65533;&#65533;&#65533; MH!Wy&#65533;&#65533;&#65533;Q&#65533;&#65533;&#65533;&#65533;&#65533;9&#65533;ZoA&#65533;&#65533;&#65533;q/&#65533;9&#65533;&#65533;&#65533;&#65533;P&#65533;&#65533;p&#65533;%w &#1253;=j4&#65533;|e&#65533;H&#65533;&#65533;Fk&#65533;&#65533;&#65533;&#65533;HF&#65533;&#65533;&#65533;H&#65533;&#65533;v&#65533;&#65533;&#65533;&#65533;;&#65533;&#65533;&#65533;&#65533;&#65533;*-JV'9#Rc&#686;|&#65533;&#65533;&#65533;9&#65533;&#135;@c&#65533;=Gu&#65533;ie&#65533;`
F&#65533;Z&#65533;&#65533;&#65533;f-&#65533;&#65533;&#65533;&#65533;&#65533;]T&#65533;&#65533;&#65533;&#65533;7&#65533;&#65533;&#65533;V&#65533;?&#65533;iq&#65533;&#65533;&#65533;&#65533;r&#65533;[&#65533;&#65533;&#65533;A&#434;&#65533;K&#65533;%Y&#65533;&#65533;&#65533;_Z~QK;4&#65533;&#65533;&#65533;.+&#65533;&#65533;&#65533;1&#65533;&#65533;&#65533;%&#65533;&#65533;C&#65533;)*'0t|9~z&#1366;]&#65533;=&#65533;v&#65533;&#65533;&#65533;&#65533;zz&#65533;{yD&#65533;&#65533;:&#65533;&#35833;&#679;&#65533;&#65533;m&#65533; &#65533;&#65533;u&#65533;&#65533;A&#65533;&#65533;1ckezZf&#65533;zj&#65533;_&#65533;&#65533;j&\1*&#65533;&#65533;&#65533;^&#65533;&#65533;&#65533;C&#65533;&#65533;&#65533;&#65533;&#65533;Pf&#65533;s&#65533;&#65533;=H/M&#65533;&#65533;&#65533;&#65533;&#65533;&#65533;0I&#65533;>8&#65533;&#65533;&#65533;&#65533;u/&#65533;q^2&#65533;HT&#65533;&#65533;&#65533;o'&#65533;&#65533;2|&#65533;&#65533;&#1138;E[&#65533;@&#65533; &#65533;#&#65533;J&#723;&#65533;&#65533;9&#65533;& &#65533;&#65533;Q'8&#65533;&#65533;&#65533;7&#65533;+*&#65533;$&#65533;!&#65533;&#65533;Ku&#65533;&#65533;4&#65533;D&#65533;*XPCW&#65533;ix&#65533;R&#65533;&#65533;&#65533;]Q&#65533;&#65533;[&#65533;&#65533;	u&#65533;H&#65533;6*&#65533;&#65533;&#65533;A5{&#65533;&#65533;&#65533;&#65533;&#65533;&#65533;4&#65533;&#65533;&#65533;&#65533;b&#65533;[&#65533;[A&#65533;&#65533;*&#65533;&#65533;&#65533;&#65533;:t;22&#65533;h&#65533;&#65533;&#65533;"&#65533;w+&#65533;c4&#65533;&#65533;Bvy|&#65533;]&#65533;$)*&#65533;&#481;&#65533;J&#65533;&#65533;&#65533;&#65533;d
2s:s`[&#65533;?&#65533;&#65533;&#65533;&#65533;&#65533;&#65533;&#65533;K&#65533;e&#65533;;C&#65533;Z&#65533;$&#65533;&#65533;7&#65533; &#65533;K>&#65533;-&#1417;&#180;&#65533;&#145;&#65533;i&#65533;&#65533;&#65533;&#65533;&#65533;&#65533;
`&#65533;&#65533;:&#65533;<`>fq&#65533;&#65533;{6&#65533;&#65533;SbP-x2&#728;x&#65533;8A\aC&#65533;&#65533;z{H&#65533;&#65533;Yc&#10547;LZ&#65533;&#65533;&#65533;;&#65533;&#65533;Z&#65533;u*&#65533;&#65533;&#65533;P7&#65533;3T& y<&#65533;&#65533;5&#65533;{&#65533;E;&#1173;p&#65533;P&#65533;&#65533;&#65533;&#65533;&#65533;&#65533;U&#65533;&#65533;X&#65533;&#65533;&#65533;&#65533;
E&#65533;{&#65533;[i!Z&#65533;&#65533;&#187;&#65533;s&#65533;&#65533;a&#65533;&#65533;`'60a&#65533;R&#65533;[&#65533;&#65533;HA&#65533;&#65533;j&#65533;&#65533;![0&#65533;&#65533;&#1289;%Y&#151;&#65533;6&#65533;&&#65533;T&#65533;&#65533;}q&#65533;L&#65533;H&#65533;b&#65533;&#65533;&#65533;&#1963;&#65533;,&#65533;&#65533;8&#349;&#65533;&#65533;&#65533;&#65533;Q&#65533;\!;T&#65533;D&#65533;&#65533;&#65533;Ys~&#65533;&#65533;&#65533;&#65533;a^&#65533;1>&#1356;&#65533;[$<&#65533; ,&#65533;g&#65533;&#65533;&#65533;L&#65533;Jh&#65533;h&#65533;&#65533;(&#65533;&#65533;&#65533;&#65533;F&#65533;l&#474;&#65533;Ip&#65533;l&#65533;L^A&#65533;	&#65533;%'5&#65533;A	v&#65533;&#65533;f:+ba
<#&#42207;&#65533;L&#65533;-|W&#65533;jQk&#65533;(&#65533;c&#65533;lwW&#65533;&#65533;&#65533; &#65533;&#65533;&#65533;&#65533;|&#65533;&#65533;	lNs&#65533;&#65533;&#46534;&#65533;&#65533;&#65533;|>&#65533;EI&#65533;>-)&#65533;nL&#65533;R!&#65533;&#1866;Y	&#65533;0&#65533;&#65533;&#65533; &#65533;&#65533;CiB;X&#65533;4&#65533;&#65533;c&#65533;&#65533;N &#65533;L[&#65533;(&#65533;UF0&#65533;&#65533;&#65533;&#65533;&#65533;w&#65533;&#198;&#65533;	]p&#65533;P&#65533;&#65533;9&#65533;&#1052;0&#65533;&#822;,M]/y&#65533;`o0&#65533;&#1900;	&#65533;\&#65533;&#65533;&#65533;A&#65533;&#1120;u8&#65533;&#65533;&#65533;&#65533;P{&#65533;&#65533;Hy&#65533;a&#65533;&#65533;&#65533;&#1433;&#65533;j&#65533;&#65533;&#65533;&#630;D&#65533;1&#65533;&#65533;&#65533;&#65533;@Y&#65533;[J&#65533;&#65533;&#65533;^A	y&#65533;	&#742;&#65533;&#65533;&#65533;&#65533;&#65533;0&#65533;&#65533;j0&#65533;&#65533;\&#698;&#65533;&#65533;&#65533;&#1362;&#65533;&#65533;*&#65533;t&#65533;&#65533;&#65533;q&#65533;W&#65533;. &#65533;&#752;&#65533;RA&#65533;-,l&#65533;[&#65533;&#65533;a&#65533;!	&#65533;&#65533;Y&#65533;&#1245;,V&#65533;&#65533;&#65533;e&#65533;&#65533;&#65533;&#65533;&#65533;&#65533;&#65533;&#2013;N&#65533;~&#65533;&#65533;y&#65533;q&#65533;S&#65533;&#65533;)&#65533;c&#65533;&#65533;hU`&#65533;&#65533;&#65533;V1S&#65533;&#2013;&#65533;&#65533;&#65533;&#65533;&#65533;&#65533;`@&#65533;&#65533;:Xe;&#65533;A=&#65533;&#65533;&#65533;&#65533;&#1325;&#65533;n 	J&#65533;&#65533;b&#65533;&#65533;&#65533;&#65533;&#65533;&#65533;&#65533;&#65533;V&#1316;.2&#65533;<&#65533;p&#65533;9&#65533;&#65533;nd6+&#65533;&#65533;P z!,~&#65533;&#65533; &#65533;T&#65533;&#65533;&#65533;E&#65533;T&#65533;&#1937;p&#65533;h&#65533;&#65533;&#65533;&#65533;&#65533;&#65533;`&#65533;&#1975;&#65533;&#65533;U&#65533;S&#65533;&#1696;&#65533;L&#65533;&#65533;K&#65533;&#65533;P~&#65533;b&#65533;&#65533;"YI*n&#65533;&#1416;&#65533;Z&#65533;F&#65533;&#65533;&#65533;&#65533;&#65533;-&#65533;&#65533;o`&#65533;&#65533;&#65533; dPe&#65533;I
&#65533;&#65533;&#65533;&#65533;&#65533;C&#65533;&#65533;m2&#65533;&#65533;&#65533;&#65533;}&#65533;h>&#719;w&#65533;&#65533;te.&#756;&#65533;&#65533;&#65533;&#65533;G% k&#65533;DiN&#65533;&#65533;&#65533;V&#65533;&#65533;&#65533;nKc~&#65533;&#65533;&#65533;&#65533;P`&#65533;&#65533;&#65533;_&#65533;&#65533;&#65533;`S&#65533;&#15532;&#972;nt0&#65533;&#65533;[S9h&#65533;KI3&#65533;&#65533;&#65533;&#65533;&#1441;rk1&#65533;@&#65533;c`&#65533;&#65533;L&#65533;&#65533;R&#65533;&#65533;&#65533;/&#65533;ldM&#65533;g&#65533;&#65533;-&#65533;x1VA&#65533;{A&#65533;m&#65533;&#65533;F&#65533;Qct&#65533;X&#1149;1&#65533;*"&#65533;&#65533;&#65533;D&#65533;&#65533;!&#65533;0&#65533;&#65533;&#65533;&#65533;&#65533;&#65533;&#65533;]&#65533;SrX&#65533;$&#65533;4&#65533;U&#65533;s&#65533;Bx&#65533;F@&#65533; &#65533; &#65533;&#65533;B&#65533;x%x+A&#1891;[&#65533;w&#654;#e&#65533;&#65533;l&#65533;&#65533;P&#65533;`&#65533;G&#65533;&#65533;;|P&#65533;&#65533;&#65533;^yw`&#65533;&#65533;El&#65533;&#65533;&#593;4&#65533;Az&#1279;&#65533;&#65533;&#65533;c&#65533;&#65533;&#65533;>&#65533;&#65533;J&#65533;&#65533;&#65533;&#65533;(G&#65533;&#65533;&#65533;d&#65533;&#65533;`&#65533;S&#65533; &#65533;o&#65533;}\1&#1369;&#65533;&#65533;R/"/&#65533;T_&#65533;~&#65533;&#65533;&#65533;&#65533;`&#65533;&#65533;&#65533;dw"&#65533;&#65533;&#65533;
|p&#65533;P&#65533;&#1203;&#65533;wMO&#65533;&#65533;<&#65533;RA&#65533;UO&#65533;Z_&#65533;&#65533;;&#65533;:&#65533;&#65533;gq&#65533;}>^&#65533; &#65533;&#65533;X&#65533;&#1438;&#65533;[&#65533;6&#65533;i&#1177;]&#65533;&#65533;p&#65533;&#65533;*-K&#65533;,iq&#65533;Y&#65533;&#65533;c&#761;&#65533;&#65533;kY4Y&#65533;&#65533;AkM&#65533;&#65533;&#65533;+&#65533;7&#65533;&#65533;	&#65533;&#65533;&#65533;^&#65533;&#65533;&#65533;(&#325;&#65533;7m.&#65533;-&#65533;V&#65533;u&x&#65533;&#65533;v&#65533;&#65533;&#65533;&#65533;&#65533;[&#65533;&#65533;qI&#65533;&#65533;Qw&#65533;&#65533;P&#65533;&#65533;0
R&#65533;&#65533;I&#65533;&#65533;&#65533;&#65533;l&#65533;&#65533;&#65533;&&#65533;&#65533;&#65533;2&#65533;&#65533;&#65533;|&#65533;&#65533;&#65533;&#65533;&#65533;&#65533;&#65533;&#65533;;&#65533;&#65533;&#829;	 &#65533;&#65533;/&#65533;&#65533;&#65533;&#1263;&#65533;C&#65533;&#65533;&#65533;&#65533;l&#65533;&#65533;&#65533;&#65533;&#65533;"&#65533;P&#65533;
&#65533;&#65533;&#65533;&#65533;fq&#65533;&#65533;&#65533;&#65533;x1&#65533;&#65533;&#65533;"&#65533;
&#65533;0&#65533;&#65533;_&#65533;ha&#65533;~&#65533;&#65533;&#65533;B&#65533;&#65533;V&#65533;&#1904;&#65533;R&#65533;&#65533;&#65533;&#65533;&#65533;k&#65533;?&#65533;&#1904;&#65533; Ry&#65533;&#65533;&#65533;&#65533;&#65533;&#65533;&#65533;&#65533;0&#65533;O&#65533;&#65533;oD&#65533;p&#65533;O&#65533;&#831;&#65533;&#65533;&#65533;&#65533;&#65533; &#65533;&#65533;&#65533;w !&#65533; O ,&#65533; \ &#65533;&#65533;  &#65533; &#65533;H&#65533;&#65533;&#65533;&#65533;*\&#560;&#65533;&#199;#J&#65533;H&#65533;&#65533;&#331;3j&#65533;&#561;&#65533;&#463; C&#65533;I&#65533;&#65533;&#595;(S&#65533;\&#626;&#65533;&#727;0c&#65533;l&#65533;&#65533;f&#65533;&#65533;8s&#65533;&#65533;&#627;&#65533;&#991;@&#65533;
J&#65533;&#65533;&#1123;H&#65533;*]&#692;&#65533;&#1255;P&#65533;b&#65533;J&#65533;&#65533;&#1387;X&#65533;j&#65533;&#693;&#65533;&#1257;^&#202;K&#65533;&#65533;&#1651;h&#65533;&#65533;]&#758;&#65533;&#1783;p&#65533;N&#65533;qDI&#65533;&#65533;3&#65533;&#65533;&#65533;&#759;&#65533;&#1997;&#65533;&#65533;&#65533;&#200;&#65533;L&#65533;`A!q#K&#65533;L&#65533;&#65533;&#65533;%&#65533;&#65533;P&#65533;y&#65533;&#736;C&#65533;M&#65533;hf&#65533;94~`&#65533;n&#65533;&#1520;c&#65533;f&#65533;&#1030;&#65533;&#65533;{&#65533;&#65533;&#65533;&#65533;&#65533;&#65533;7&#1872;B&#65533;&#398;&#65533; &#65533;}s&#65533;&#65533;&#65533;&#65533;ck&#65533;,&#65533;&#65533; v&#65533;F&#65533;&#957;{&#65533;8&#65533;@&#65533;&#65533;&#65533;&#65533;&#1259;_&#65533;&#65533;&#65533;	(&#65533;&#65533;7!&#65533;&#65533;&#65533;&#65533;/]8&#65533;&#65533;&#65533;V&#65533;A&#65533;h&#65533;&#65533;;X&#65533;m&#65533;&#583;a&#65533;1G&#65533;Vx&#65533;&#65533;&#65533;&#65533;`;D&#65533;!&#65533;&#65533;("TbfD?]&#65533;g&#65533;&#65533;0&#65533;hU&#65533;"&#65533;&#1223;&#65533;hQx&#65533;&#65533; &#65533;K&#65533;(&#65533;M&#1352;&#65533;N&#65533;%H&#65533;E&#65533;&#65533;y&#65533;&#65533;TV&#65533;&#65533;&#65533;>&#65533;P&#65533;&#65533;&#65533;dG:P'f&#65533;V&#65533;i&O&#65533;p&#65533;	'`&#65533;&#65533;6&#65533;0%&#65533;K&#1465;&#65533;&#65533; &#65533;&#65533;&#39365;&#65533;&#65533;
&#65533;&#65533;y&#65533;&#65533;$&#65533;}&#65533;}9&#1098;z&#65533;&#65533;&#65533;&#65533;i&#36989;&#65533;P&#65533;l&#65533;i&#65533;&#65533;&#393;!&#65533;7JxO&#1025;&#65533;&#65533;&#65533;*&#9370;v&#65533;*B&#65533;&#65533;&#65533;&#65533;&#65533;&#65533;&#65533;cn&#65533;&#65533;&#65533;+&#65533;&#65533;m:&#48182;&#65533;&#65533;H5$&#65533;$y`Ai&#65533;&#65533;F&#65533;&#65533;f&#65533;[,&#65533;-&#65533;&#529;&#65533;	0K&#65533;&#65533;&#65533;:$&#65533;&#65533;&#65533;eW_&#65533;&#65533;&#65533;P&#65533;&#65533;$&#65533;&#65533;&#65533;>&#65533;&#65533;-J@&#65533;&#65533;&#65533;f&#65533;@&#65533;&#65533;&#65533;f&#65533;&#65533;Zk&#65533;&#65533;l&#65533;&#65533;~{o&#65533;Sv.&#65533;&#65533;&#65533;.&#65533;&#65533;&#65533;&#65533;!v&#65533;b&#65533;&#65533;	b&#65533;g]8&#65533;&#65533;&#65533;&#535;&#65533;&#65533;&#65533;L1&#65533;&#65533;&#65533;&#65533;&#65533;&#65533;zj&#65533;di0&#65533;$&#65533;f4&#522;&#65533;&#65533;&#65533;&#65533;r2&#65533;G&#65533;2&#65533;&#65533;D:7M&#65533;'&#65533;&#1055;&#65533;&#241;&#65533;Hs&#65533;*&#65533;&#65533;&#65533;\&#65533;&#65533;o&#65533;R&#65533;|&#65533;P&#65533;b&#65533;&#65533;6&#65533;p	|&#65533;-&#65533;&#944;&#65533;]&#65533;&#65533;DU&#65533;v&#65533;1/&#65533;&#65533;,&#65533;&#1926;&#65533;&#65533;&#1796;&#65533;&#65533;d'~w&#65533;y&#65533;rB &#65533;&#1632;n
n9Y&#65533;&#65533;`&#65533;&#8951;&#65533;8&#65533;>&#65533;HPy&#65533;&#65533;&#65533;&#65533;&#65533;^&#65533;&#65533;W&#65533;&#65533;&#65533;&	:u&#65533;Qo&#896;&#65533;B&#65533;V'&#65533;&#749;&#65533;{X&#65533;	&#65533;&#65533;&#65533;/N{&#1403;L]&#65533;&#65533;&#65533;&#65533;Zd&#65533;&#65533;&#65533;w~&#65533;Q&#65533;&#65533;&#65533;&#65533; t&#748;&#65533;B/>&#65533;&#65533;kv&#65533;@_<&#65533;'&#65533;l&#65533;&#1771;&#65533;&#65533;&#65533;&#65533;o&#65533;R&#65533;F-&#65533;&#10179;ng&#65533;&#802;&#732;&#65533;G@&#65533;`FX51AO&#65533;&#65533;8&#65533;&#65533;k&#1621;&#65533;6 &#65533;Z)&#65533;;&#65533;&#65533;&#65533;&#65533;&#65533;OA0!&#65533;&#65533;&#65533;6&#65533;&#65533;PI"&#1545;&#65533;6&#65533;&#65533;&#65533;d&#65533;k&#65533;M&#65533;&HB&#65533;&#65533;&#65533;&#65533;O&#65533;&#65533;&#65533;x&#65533;&#65533;&#65533;	&#65533;X.S&#65533;&#65533;&#65533;&#65533;&#65533;&#65533;&#65533;&#65533;&#65533;&#65533;&#65533;CW&#65533;T&#65533;&#65533;&#65533;F;&#65533;&#65533;x&#65533;"#"&#65533;9&#65533;&#1504;T&#65533;&#315;&#65533;&#65533;e&#65533;H&#65533;&#65533;&#65533;1&#65533;&#710;X&#65533;&#2046;t &#65533;%&#430;&#65533;_&#65533;&#65533;&#65533;f&#65533;0&#65533;&&#65533;&&#65533;&#65533;z&#65533;9P&#65533;&#65533;&#1578;c&#65533;B &#65533;T%&#65533;`q&#65533;&#65533;k&#65533;&#65533;&#65533;q
L&#65533;&#65533;&#65533;H5&#65533;&#65533;wy&#65533;&#65533;&#65533;%&#65533;:%R&#65533;&#65533;\&#65533;['&#65533;:&#65533;rK9&#65533;&#65533;P&#65533;J&#65533;&#65533;&#65533;4&#65533;&#65533;".+&#65533;F"&#65533;T&#65533;(&#65533;H?b&#65533;<M7I&#65533;&#65533;&#65533;&#65533;!&#65533;Q.&#65533;&#65533;KE&#65533;m8&#65533;&#65533;&#65533;!g&#65533;"&#65533;&#65533;&#65533;&#65533;&#65533;f:W=q&#65533;:F&#65533;(&#65533;&#65533;naLr&#65533;&#65533;&#65533;&#65533; &#65533;T&#65533;Y&#65533;7KX&#65533;&#65533;@&#65533;&#65533;i&#65533;s&#65533;&#65533;&#65533;'&#65533;&#526;^C&#65533;BTC9&#65533;&#65533;&#65533;&#65533;Kv&#1381;o^&#65533;=&#65533;Y&#65533;7J&#1098;Z&#65533;&#817;	&#65533;s+&#65533;-&#65533;K&#65533;x&#65533;&#65533;&#1099;&#65533;&#65533;&#65533;(&#65533;'&#65533; &#65533;&#65533;&#65533;&#65533;}2&#65533;bJgJ&#1242;((&#65533;&#65533;Z&#65533;&#1191;&#65533;&#65533;&#65533;<mJ&#1314;&#65533;u&#65533;&#65533; &#65533;6&#65533;Ixz&#65533;[O&#65533;&#65533;&#65533;n&#12316;*&#65533;v;&#65533; &#65533;&#65533;s~42
&#65533;G&#65533;p%&#65533;&#65533;&#65533;&#65533;&#65533;{A	40&#65533;	,&#65533;p}&#65533;T&#65533;
U&#65533;&#1685; M &#65533;TV4&#65533;!1UX_&#65533;J&#1555;&#65533;@&#65533;]&#65533;Z&#65533;&#65533;:&#65533;&#65533;&#65533;&#1128;
&#65533;i&#65533;&#65533;.h&#65533;&#65533;a&#65533;P&#65533;Y&#65533;&#65533;&#65533;&#65533;c!&#65533;X&#592;&#65533;&#65533;y&#65533;jW&#65533;Z&#65533;&#65533;&#65533;^ &#65533;N&#65533;w&#460;&#65533;&#65533;G&#65533;&#65533;#&#65533;&#65533;v&#65533;&#65533;&#65533;V&#65533;tU&#65533;&#65533;P&#65533;&#65533;&#65533;6~&#65533;C&#65533;&#65533;\&#65533;&#65533;&#65533;n&#65533;&#65533;&#65533;&#65533;XNV&#694;&#65533;
e&#65533;Z&#65533;5`3X&#65533;h&#1781;pN4/9&#65533;s&#65533;&#65533;&#65533;&#65533;6w&#65533;&#65533;&#65533;r&#65533;&#65533; 
x&#65533;&#65533;@z&#65533;&#65533;&#65533;%&#65533;2A&#65533;&#65533;E&#65533;&#65533;+&#65533;#&#65533;&#65533;N&#65533;[*&#752;Z^h^4&#65533; X+&#65533;HG&#65533;
&#65533;&#65533;&#65533;6&#65533;q$&#65533;&#65533;D&#65533;&#65533;&#65533;x&#65533;&#65533;C&#65533;&#65533;.&#65533;'&#1332;An
y&#65533;&#65533;&#65533;.&#65533;u&#65533;&#65533;&#65533;8&#65533;1&#1398;b&#65533;&#65533;&#65533;f0-x&#65533;&#65533;&#65533;f7z'&#65533;&#65533;y&#65533;3:-s&#65533;{1Nl&#65533;&#65533;&#65533;x$S6&#65533;?a&#65533;Wo&#65533;u&#722;&#65533;&#65533;&#65533;9&#65533;&#65533;$Q5,&#65533;I&#65533;&#65533;)~,&#65533;&#65533;c&#65533;ro&#65533;&#65533; &#65533;&#65533;od^&#65533;&#65533;fI&#65533;y&#65533;.&#65533;d&#65533;`/Xa&#65533;&#65533;&#65533;Y|&#65533;&#65533;&#65533;oh! Y]&#65533;h&#65533; '&#65533;&#65533;XC=
<E*vw>&#65533;V&#65533;]&#65533;&#65533;v	-&#65533;D;&#65533;+M&#65533;u&#65533;&#65533;K`&#65533;&#65533;{&#65533;"&#65533;&#65533;&#65533;&#65533;sd&#65533;j[%&#65533;&#65533;&#65533;&#65533;&#65533;&#1376;h&#65533;,Z&#65533;&#65533;A&#1825;L`&#65533;&#65533;q&#1140;&#65533;Q&#65533;h4Z2z&#65533;&#65533;)&#65533;&#65533;r0&#65533;H>&#65533;n<Z&#65533;x&#65533;&#65533;c#&#65533;!&#694;&#65533;&#65533;&#65533;GC5&#65533;*&#65533;&d&#65533;4&#65533;c&#65533;&#65533;:B&#65533;k&#65533;7&#65533;&#65533;&#65533;d`&#65533;&#638;&#65533;27&#65533;&#65533;&#65533;&#65533;>&#65533;S&#65533;n	&#65533;)&#65533;&#65533;&#65533;&#65533;	&#65533;&#65533;&#65533;5<&#65533;I&#65533;&#65533;Y&#300;&#65533;&#65533;&#65533;Zlc_W&#65533;@&#65533;&#65533;VQF&#65533;&#65533;a?&#65533;gsM&#60919;Iz&#65533; &#65533;&#65533;&#65533;k&#65533;&#712;_+\y&#707;&#65533;&#65533;&#65533;&#65533;&#65533;&#563;&#65533;&#65533; &#65533;&#65533;&#65533;O&#65533;&#65533;&#65533;&#65533;9k-&#65533;&#65533;&#65533;&#867;S&#65533;R&#65533;R(&#584;&#65533;&#65533;&#65533;9)&#65533;N`&#65533;?`*&#65533;ia{&#65533;&#65533;&#65533;&#65533;9&#65533;&#1853;&#65533;&#877;&#65533;&#65533;|k&#65533;&#65533;&#65533;&#65533;&#65533;&#65533;&#65533;k_&#65533;$)B4&#65533;&#65533;&#65533;&#65533;&#65533;&#65533;%U&#1474;&#65533;&#65533;7&#65533;&#65533;) &#65533;&#2009;i&#65533;&#65533;'h&#65533;&#65533;+'&#65533;C&#65533;l&#65533;|&#65533;&#65533;1&#65533;&#65533;&#65533;&#65533;&#65533;&#65533;O&#65533;]&#65533;&#65533;E&#65533;&#65533;&#1121;Hs&#65533;m7;K6Q&#65533;&#65533;&#65533;?&#2021;&#65533;)&#65533;>q&#65533;[&#65533;&#1070;(&#65533;&#65533;\i&#65533;&#65533;#|&#65533;7&#65533;$<=&#65533;&#65533;&#65533;&#65533;&#65533;F&#65533;&#65533;~	}&#65533;&#65533;&#65533;&#65533;&#65533;~&#65533;&#65533;;&#65533;'&#65533;&#1242;&#65533;&#65533;&#65533;&#65533;Y&#65533;'&#65533;n&#65533;*&#65533;v)q9&#65533;&#65533;NI5&#65533;&#65533;&#65533;&#1455;Z&#65533;&#65533;3&#65533;_&#65533;aB&#65533;&#1954;6$&#65533;&#65533;G&#65533;&#65533;~&#65533;&#65533;h}g&#65533;}&#65533;G?&#65533;I O&#65533;g&#65533;&#65533;y&#65533;u&#65533;t&#65533;fzwJqIHO&&#65533;&#65533;1S&#65533;&#65533;&#65533;&#65533;=&#65533;s&#65533;7}&#1094;$&#65533;&#1473;&#65533;&#65533;)&#65533;'&#65533;&#65533;Krf&#852;&#65533;&#65533;)&#65533;{F&#65533;&#65533;']=&#65533;&#65533;&#65533;mG&#65533;D&#65533;&#65533;{7&#65533;&#65533;%2v&#65533;~l&#65533;,D&#65533;&#65533;1&#65533;JF/&#65533;v&#65533;02O&#65533;gJ&#65533;&#65533;+&#65533;MN&#65533;0=w@&#65533;u&#65533;&#65533;B&#65533;2*&#65533;&#65533;&#65533;V&#65533;&#65533;w&#65533;HDMX&#65533;&#65533;w&#65533;E&#65533;&#65533;Ar.&#65533;#W&#65533;"&#65533; 3x&#65533;T&#65533;&#65533;zX&#65533;7s&#65533;CQG&#65533;~X7@o8y&#65533;a&#65533;^W&#65533;RS&#65533;&#65533;&#65533;%!i'@&#65533;&#65533;4*v^&#65533;&#1290;&#65533;&#65533;eF`[&#1158; &#65533;(1&#65533;h&#65533;I&#65533;)F&#65533;~xmb&#65533;1_&#65533;&#65533;}&#65533;T&#65533;&#65533;Z&#65533;eW&#65533;"?	0s&#65533;rkX ^H&#65533;`&#65533;&#65533;&#65533;lw&#65533;&#65533;&#65533;&(&#65533;bxfraRH&#65533;VB&Z&#65533;HZ&#65533;e/P&#65533;X&#65533;D!&#65533;8Ih&#65533;.&#65533;),&#65533;&#65533;2f>i&#65533;r&#65533;&#65533;!_&#65533;&#65533;&#65533;H\&#65533;e\&#65533;a/9a &#65533;X$&#65533;&#1545; &#65533;?x&#65533;&#65533;TD&#65533;2s&#65533;&#65533;&#65533;%<&#65533;&#65533;j&#65533;&#65533;&#65533;0Y\&#65533;5&#65533;#)&#65533;&#65533;&#65533;U&#65533;&#272;r{2&#65533;&#65533;&#65533;r&#65533;v(}v=&#65533;&#65533;&#65533;IX&#65533;&#65533;j5&#65533;r&#65533;g&#65533;f&#65533;ca&#65533;aDIa]G&#65533;i&#65533;b3&#65533;&#65533;&#65533;&#65533;&#65533;&#65533;&#65533;B&#65533;CB3&#65533;&#1416;&#65533;F==Yv&#65533;&#65533;&#65533;.&#65533;.&#65533;&#65533;c&#65533;r&#65533;&#65533;T8&#65533;brR&#65533;h&#65533;&#65533;-&#65533;&#65533;&#65533;9]&#65533;.8Qez&#65533;&#65533;6&#65533;xe[&#65533;&#65533;&#65533;az|ckTm&#65533;&#65533;q
&#65533;H{&#65533;t&#65533;&#65533;|{&#65533;?&#65533;y"&#65533;&#65533;v&#65533;&#65533;J&#65533;&#65533;&#65533;&#65533;&#65533;J&#65533;&#65533;/&#65533;9<&#65533;&#65533;i&#65533;`&#404;&#65533;&#135;&#65533;&#65533;&#65533;&#65533;&#65533;G6&#65533;9n&#65533;&#65533;ZTh&#65533;&#65533;B&#65533;&#65533;7&#65533;HnIa&#65533;R&#65533;&#65533;FX&#65533;&#65533;&#65533;54&#65533;&#65533;08^5`&#1243;&#65533;&#65533;qqR4&#65533;&#410;&#65533;&#65533;&3&#65533;w-&#65533;I&#65533;&#65533;dT&#65533;@&#65533;_&#65533;Y5A&#65533;&#65533;&#65533;&#65533;W&#65533;&#65533;U&&#65533;&#65533;v3&#65533;,&#65533;V({&#65533;2)4&#65533;&#65533;~h&#65533;&#65533;I&#65533;&#65533;&#65533;t&#65533;&#65533;&#65533;p&#65533;&#65533;M&#65533;&#518;&#65533;0&#65533;&#65533;/D&#65533;	N&#65533;R&#65533;3&#65533;.&#65533;&#65533;%rZ&#65533;&#65533;&#65533;&#65533;&#65533;3b&#65533;
&#65533;|)&#65533;&#65533;&#65533;&#65533;&#65533;$-&#65533;&#65533;
&#65533;+&#65533;BiW&#65533;&#65533;&!b&#65533;lX&#65533;t5&#65533;b&#65533;LZn&#65533;&#65533;&#65533;"&#65533;&#65533;&#65533;);)&#65533;tcgs6K&#65533;RK9e\&#195;&#65533;s:.&#65533;Fr92&#65533;9.&#65533;bf@&#65533;0&#65533;&#65533;st&#65533;9&#65533;&#65533;&#65533;&#65533;y"&#1893;M&#65533;G&#65533;&#65533;&#65533;&#65533;&#65533;&#65533;-,&#65533;&#65533;&#65533;&#65533;eX&#65533;r&#65533;<&#65533;&#65533;  &#65533;@&#65533;*Pa&#65533;"&#65533;V&#65533;L&#65533;9&#65533;&#65533;$&#65533;i&#358;&#65533;&#65533;@&#65533;4&#65533;&#65533;z"?&#65533;&#65533;&#65533;&#65533;!&#951;UL&#65533;&#65533;&#65533;&#65533;&#65533;4:&#65533;&#65533;{&#65533;9&#65533;m&#65533;vo&#65533;r&#65533;@F&#65533;v&#65533;v&#65533;&#65533;&#65533;[&#65533;, &#65533;&#65533;1&#679;&#65533;*&#65533;&#65533;&#65533;&#65533;&#65533;&#65533;&#65533;&#449;&#65533;c&#65533;&#65533;:lq&#65533;2zu&#65533;H&#65533;w&#65533;H @)@)&#65533;&#65533;&#65533;	&#65533;)&#65533;&#65533;zK&#65533;a>&#65533;&#65533;&#43641;j5&#65533;&#65533;iL&#65533;_&#65533;&#65533;Y&#65533;lt&#65533;&#65533;*S+iiv&#842;ARih&#65533;&#65533;c&#65533;u&#65533;&#65533;&#65533;iq&#65533;5VfrO&#65533;kbZ"7 1&#65533;j&#65533;&#65533;&#65533;&#65533;a&#65533;X&#65533;1&#65533;Bz&#65533;&#65533;&#65533;n&#65533;G+#&#65533;B0`&#65533;qsVa|W&#65533;p&#65533;* &#65533;&#65533;&#65533;v&#65533;&#65533;&#261;Oq&#65533;=&#65533;A&#65533;J&#65533;g&#65533;"R&#65533;&#65533;&#65533;&#65533;h5&#65533;&#65533;&#65533;60iw&#65533;xq&#65533;:*&#65533;&#65533;&#400;i1&#65533;H&#65533;@&#688;&[%0Z&#65533;&#65533;Ag 5"&#65533;&#65533;&#65533;&#65533;n&#65533;&#65533;&#65533;*:"&#65533;Q&#1620;&#1241;&#65533;&#65533;&#1651;&#65533;74&#65533;&#65533;? 7b&#65533;W&#65533;QV6L&#65533;M&#65533;O{&#65533;rA&#65533;"&#65533;3&#65533;&#65533;@|&#65533;!@_["&#65533;&#65533;)&#65533;2&#13512;Z&#65533;&#65533;&#65533;P&#65533;&#65533;T(n&#65533;&#65533;&#1146;&#65533;X9&#65533;&#65533;&#65533;i&#65533;&#65533;{&#65533;FJ[=e+&#65533;&#65533;!&#65533;&#65533;&#65533;S&#65533;&#65533;[&#65533;&#65533;&#65533;&#65533;X[&#65533;&#65533;F&#65533;7&#732;E!&#65533;&#1585;.&#65533;&#65533;{jc|&#65533;&#65533;&#65533;$&#65533;$p&#65533;)Q1&#65533;$&#65533;w&#65533;:&#65533;&#65533;I'&#65533;&#1588;ie&#65533;&#65533;&#65533;>SIP&#65533;R&#65533;y%&#65533;&#65533;&#65533;&#65533;Q&#65533;&#65533;x&#65533;&#65533;&#65533;or&#65533;Ig^e:?&#65533;&#65533;p`&#65533;3&#65533;Y&#65533; &#65533;N&#65533;&#65533;qO&#65533;&#65533;&#65533;y&#65533;&#1371;&#65533;&#65533;&#65533;e&#1831;&#65533;D,&#65533;&#65533;&#65533;&#65533;|"&#65533;&#65533;+pf&#65533;&#65533;  &#65533;&#65533;&&#65533;[<2&#65533;&#65533;&#65533;K&#65533;&#65533;K&#65533;_'0m&#65533;o}&#65533;&#65533;4&#65533;&#40392;&#65533;&#65533;[&#65533;R&#65533;&#65533;!&#65533;3&#65533;~&#65533;&#65533;&#65533;&#65533;A;{&#65533;&#65533;&#65533;&#65533;&#65533;&#65533;i&#65533;K&#65533;&#65533;&#65533;{&#65533;H&#65533;&#65533;&#65533;&#65533;:&#65533; 8&#65533;l&#65533;&#65533;G&#65533;@I&#65533;~&#65533;&#65533;&#65533;p&#65533;&#65533;)}>&#65533;&#65533;C` &#65533;&#65533;z&#65533;&#65533;&#65533;&&#65533;#aqZ&#65533;I&#65533;&#65533;&#65533;&#65533;Q&#65533;s&#289;&#65533;&#65533;Z&#160;{&#65533;B&#65533;&#65533;DP\&#65533;@&#65533;&#65533;&#65533;2~&#65533;LK&#65533;&#65533;&#65533;ap9u&#65533;&#65533;&#65533;8&#65533;&#65533;&#65533;&#65533;&#65533;{&#827;&#65533;J&#65533;&#65533;$&#65533;{a&#65533;&#65533;D&#65533;&#65533;&#1559;F&#65533;|g@&#65533;N07R&#65533;[[&#65533;&#215;o&#65533;f&#65533;w&#65533;&#65533;de&#65533;&#65533;xn&#65533;2&#65533;&#65533;Ad&#65533;e]&#65533;a&#65533;X&#1846;&#65533;E&#65533;&#65533;&#65533;T&#65533;&#65533;:&#65533;&#65533;&#65533;y&#608;Y&#65533;&#65533;9&#65533;Y
&#65533;&#65533;hN&#65533;&#65533;;&#65533;w&#65533;6&#65533;&#65533;&#65533;&#65533;&#65533;&#65533;&#65533;[?&#65533;&#65533;&#65533;&#65533;&#65533;&#65533;&#65533;&#65533;^U&#65533;&#65533;&#65533;!&#537;&#65533;&#65533;&#65533;&#65533;5&#65533;&#65533;8&#65533;	&#65533;&#65533;CA&#65533;&#65533;&#65533;&#65533;&#65533;&#65533;&#65533;}+&#65533;@&#65533;&#65533;D&#65533;l&#65533;&#65533;&#65533;&#65533;\8&#65533;4{ZY&#65533;&#65533;PHby&#65533;&#65533;&#65533;VT
&#65533;&#65533;:!
&#65533;&#65533;&#65533;&#65533;&#928;&#65533;&#65533; &#65533;~&#65533;E&#65533;|&#65533;d&#65533;&#65533;8Q&#65533;7X&#65533;!&#65533;H&#65533;&#997;&#65533;3&#65533;&#65533;<&#65533;&#65533;`&#65533;'&#65533;&#65533;&#65533;&#65533;,&#65533;<&#65533;&#65533;&#65533;y&#65533; ]&#65533;&#65533;8-&#65533;&#65533;&#65533;;&#65533;V&#65533;c&#65533;Z &#65533;A2i&#65533; &#65533;&#65533;|&#65533;h[&#65533;=&#65533;&#65533;x&#65533;o0&#65533;(&#65533;&#65533;Q&#65533;Y&#65533;	&#65533;P`&#65533;)  &#65533;&#65533;	/&#65533;&#65533;H&#65533;&#65533;&#65533;&#65533;?&#65533;:&#705;'&#65533;P&#1276;&#1296;&#65533;EF&#65533;@](m&#65533;N&#65533;&#65533;&#65533;
&#65533;t&#65533;V&#65533;z _&#65533; fs&#65533;G:&#65533;&#65533;&#65533;&#65533;&#65533;&#65533;&#65533;@a&#65533;g&#65533;&#65533;t&#65533;&#1492;&#65533;9H &#65533;0&#65533;>&#65533;&#65533;`
&#65533;
v0&#1474;&#65533;
&#65533;&#65533;
&#65533;})&#65533;&#65533;p&#65533;C&#65533;&#65533;9&#65533;8&#65533;&#65533;8&#65533;&#65533;&#65533;&#1047;&#65533;&#65533;R&#65533;&#65533;&#65533;j@5&#65533;&#65533;
M&#65533;+&#1321;&#65533;&#65533;&#65533;&#65533;=O&#65533;&#1786;M`&#65533;'Z&#65533;[&#65533;&#65533;M&#65533;1&#65533;&#65533;&#1249;-y`&#65533;6&#65533;o5&#65533;&#65533;&#65533;&#65533;-&#1341;&#65533;&#65533;&#65533;M&#65533;&#65533;&#894;&#65533;Hc&#65533;,8&#65533;&#65533;H&#65533;&#614;!;&#65533;&#65533;0&#65533;P&#65533;-}&#65533;&#65533;\&#65533;6]&#65533;@&#65533;N&#65533;@!&#65533;&#65533;;2&#65533;V&#65533;Wp%?D&#65533;X&#65533;2&#65533;&#65533;M&#65533;Wa&#1041;p&#65533;&#65533;&#65533;K&#65533;T:&#896;/&#65533;X&#65533;&#65533;&#65533; &#65533;p@&#65533;l&#65533;U&#65533;p0&#65533;A&#65533;&#1305;}^&#65533;&#65533;b0&#65533;S&#65533;&#65533;&#65533;&#65533;&#65533;]z@	&#65533;`&#933;G,;&#65533;&#65533;&#1712;&#1968;&#65533;&#65533;t&BP}>&#65533;aK&#65533;`&#65533;&#65533;&#814;&#65533;&#65533;&#65533;X&#65533;P">&#65533;P&#65533;N&#65533;&#65533;P&#65533;S&#65533;9m<r 
p &#65533;&#65533;6Qv&#65533;&#65533;C&#65533;l.&#1681;&#65533;!&#65533;%&#65533;&#65533;`&#65533;&#65533;K&#65533;w>&#65533;&#65533;&#65533;&#65533;kPe`&#65533;&#65533;Bb&#65533;3&#65533;'&#65533;X9d&#65533;&#65533;'&#65533;v&#65533;&#65533;L(~{&#65533;&#65533;&#65533;&#65533;&#65533;&#65533;&#65533;&#1984;e&#65533;&#65533;&#65533;p&#65533;+&#65533;&#65533;W&#65533;U1%s&#65533;w&#65533;&#65533;X&#65533;&#65533;{&#65533;&#65533;>&#65533;`&#65533;:&#65533;&#65533;z&#65533;h&#65533;&#65533;Z&#65533;&#65533;m)&#65533;0&#65533;t&#65533;q&#65533;E&#65533;&#65533;&#65533;?	V&#65533;&#65533;&#65533;&#65533;\&#65533;&#1127;&#65533;&#65533;]hkq&#1645;&#65533;u&#65533;&#1118;F&#65533;&#65533;&#65533;^&#645;*&#65533;&#65533;	8&#65533;&#65533; o&#65533;&#65533;&#65533;&#65533;&#65533;&#1581;,&#65533;&#65533;yE&#65533;&#65533;C!&#65533;;&#65533; 8&#65533;&#1888;&#65533;y&#65533;&#65533;_BUOy&#65533;&#65533;&#65533;G&#65533;&#65533;&C9&#65533;&#65533;pB&#65533;&#812;&#1714;"@&#65533;&#65533;Cz&#65533;&#65533;&#65533;G&#65533;&#65533;&#65533;&#65533;&#65533;&#65533;t&#65533;&#65533;&#65533;Q&#65533;\\@y&#65533;m&#65533;^&#65533;^A&#65533;&#65533;pD%&#65533;&#1230;o&#65533;&#65533;&#715;/Z&#65533;	&#65533;&#65533;&#65533;&#65533;EA&#65533;&#65533;&#65533;&#65533;H&#65533;Z&#65533;=q&#65533;&#65533;^&#65533;&#65533;=v&#65533;r&#65533;&#65533;&#65533;3&#65533;&#65533;	&#65533;&#65533;|&#65533;&#65533;Ju&#65533;]&#65533;\&#65533;&#65533;&#65533;&#65533;&#65533;^&#65533;&#65533;&#65533;H&#65533;&#65533;&#65533;<0a&#65533;<2W&#65533;\G&#65533;@&#65533;&#65533;&#65533;R5&#65533;P"&#65533;&#65533;&#65533;/B!o&#65533;&#65533;&#65533;8&#65533;&#65533;&#65533;&#65533;&#65533;&#65533;&#65533;R&#1721;9&#65533;&#65533;&#65533;mB	]W+&#65533;?&#65533;_&#65533;;&#65533;C&#65533;'&#65533;7R*be&#65533;6&#65533;0&#65533;s&#65533;Y&#65533;&#65533;&#65533;&#65533;i&#65533;&#65533;&#65533;:!&#65533;O&#65533;T*&#65533;&#65533;&#65533;&#65533;&#65533;M/&#65533;&#65533;&#65533;&#1891;3&#65533;_&#65533;G&#65533;_|&#65533;&#65533;'}&#65533;/&#65533;&#65533;&#65533;&#65533;p&#65533;&#65533;*&#65533;EA&#65533;k-&#65533;&#65533;&#2028;&#65533;&#65533;gA&#65533;&#65533;M&#65533;&#65533;&#65533;&#65533;|@}3&#65533;&#65533;&#65533;&#65533;&#65533;&#1397;U#&#65533;EEDt&#65533;hl&#65533;"i`3
&#65533;&#65533;&#65533;n1E&#65533;&#65533;&#65533;&#65533;{f&#525;&#65533;Ba&#65533;&#65533;&#65533;&#62987;&#65533;&#65533;&#65533;&#65533;"&#65533;&#65533;&#65533;&#65533;&#65533;&#65533;3
&#65533;1&#65533;_&#65533;51&#65533;&#1856;&#65533;4
&#65533;0
~&#65533;&#65533;&#65533;&#65533;&#65533;K~&#65533;&#65533;&#65533;;&#65533;&#65533;&#65533;&#65533; !&#65533; P ,&#65533; ` &#65533;&#65533;  &#65533; &#65533;H&#65533;&#65533;&#65533;&#65533;*\&#65533;P!&#65533;&#65533;#Jd&#1200;&#65533;&#331;3j&#65533;&#561;&#65533;&#463; C&#65533;I&#65533;d&#201;(!&#65533;\&#626;&#65533;&#727;0c&#668;I&#65533;`&#660;5s&#65533;&#65533;&#627;&#65533;&#991;/o
J&#65533;&#65533;&#1123;H&#65533;*]&#692;&#65533;&#1255;P&#65533;J&#65533;J&#65533;&#65533;&#1387;X&#65533;j&#65533;&#693;&#65533;&#1519;`&#65533;6J&#65533;&#65533;&#1651;h&#65533;zt&#65533;&#65533;&#65533;&#1783;p&#65533;&#65533;|*&#65533;&#65533;&#1915;x&#65533;*&#1659;t&#65533;$&#65533;&#65533;<&#65533;K&#65533;&#65533;&#65533;&#65533;-&#65533;B&#65533;&#65533;B0E&#272;#K&#65533;&#65533;&#65533;/&#65533; &#65533; L&#65533;&#65533;&#65533;&#965;-+-&#65533;Y&#65533;&#65533;&#65533;S&#65533;^&#65533;V1&#65533;&#65533;A&#65533;&#65533;&#1464;s&#65533;&#65533;Z&#65533;(|{&#65533;&#65533;&#65533;&#65533;1&#65533;V
&#65533;A&#65533;*D'&#65533;N&#65533;&#65533;&#65533;&#65533;E&#65533;&#65533;v &#65533;&#65533;&#65533;&#203;&#65533;7&#65533;&#65533;&v#b&#65533;R0&#65533;@&#65533;p&#1674;&#65533;&#735;&#2033;&#65533;&#65533;&#65533;&#65533;G&#65533;N&#65533;&#65533;D&#65533; x~c&#65533;&#65533;&#65533;uD&#65533;&#65533;s&#65533;P&#65533;rF(&#65533;yJ&#65533;&#65533;3&#1040;C&#65533;Q&#65533;&#65533;&#65533;=G ?&#65533;&#1476;(
X&#65533;c2&#65533;`&#65533;	`c*&#65533;pN&#65533;&#65533;\&#65533;'I&#65533;&#65533;&#65533;&#65533;&#65533;$&#65533;&#65533;@l&#65533;%&#65533;T&#65533;&#65533;&#65533;&#1730;&#65533;=&#65533;&#65533;\&#65533;g;)&#152;0^`&#65533;h&#65533;h&#205;_&#65533;&#65533;bWr&#65533;7vi&#65533;x&#65533; &#65533;&#65533;(&#792;f&#65533;1F&#65533;&#65533;6'&#65533;pu&#1961;hnH&#65533; &#65533;d&#65533;y&#65533;&#65533;&#65533;:f&#65533;NI&#65533;&#65533;&#65533;&#150;&#65533;&#65533;
R{&#65533;`&#65533;3D)|]m&#65533;&#65533;&#65533;&#65533;&#65533;&#65533;w&#65533;jkgZZ&#65533;"&#65533;5&#65533;&#65533;&#65533;&#65533;&#648;&#65533;&#65533;&#65533;X!&#65533;b)&#65533;&#65533;&#65533;x&#48337;&#65533;Z%&#65533;&#65533;V&#65533;&#65533;&#65533;&#170;&#65533;f&#65533;&#65533;&#65533;&#65533;C&#65533;". &#65533;&#65533;&#65533;Bk.a&#65533;&#65533;
&#49872;K&#65533;&#65533;&#65533;&#65533;&#669;\&#65533;&#981; B&#65533;&#65533;&#65533;[&#848;&#65533;&#65533;&#65533;&#65533;.&#65533;&#65533;&#65533;B&#65533;zQJ&#65533;*&#65533;&#65533;&#65533;&#65533;&#65533;&#65533;h)&#27386;|p&#65533;	&#65533;&#749;E&#65533;U&#65533;&#65533;&#65533;&#65533;`&#65533;,g&#65533;W&#65533;|&#65533;1&#65533;h2&#65533;0&#65533;&#65533;Ut&#65533;'
%&#65533;-&#65533;S&#65533;&#65533;\&#65533;&#65533;eN&#65533;&#65533;&#65533;]P&#65533;b&#65533;
&#65533;&#65533;&#65533;
m5Y&#65533;&#65533;&#65533;H&#65533;4CfFg"s=&#65533;&#65533;&#65533;&#65533;U_&#65533;6O&#65533;B&#65533;&&#65533;]&#65533;&#65533;&#65533;6&#65533;&#65533;&#65533;&#65533;&#65533;&#65533;&#65533;|&#65533;&#65533;&#65533;&#65533;&#65533;-&#65533;w&#65533;fVt&#65533;f&#65533;&#65533;&#65533;j&#65533;Ro&#65533;&#65533;&#65533;}G>R&#65533;~&#65533;&#65533;Kg>&#65533;&#65533;c&#65533;&#65533;&#1911;' 5ug'&#65533;&#65533;Eta&#65533;[~&#65533;&#65533;&#65533;&#1657;&#65533;&#65533;&1&#65533;&#65533;&#1246;3&#65533;ot&#1722;&#65533;&#65533;z&#65533;JT)R&&#65533;-.&#65533;=&#65533;&#65533;&#65533;&#65533;&#65533;P&#65533;&#65533;]cN&#65533;&#65533;8x&#65533;&#65533;&#65533;L+x&#65533;&#65533;&#65533;&#65533;Fm&#65533;&#65533;&#65533;1&#65533;&#65533;;h&#65533;&#65533;2D&#65533;&#65533;i&#65533;E&#65533;&#65533;	&#65533;f&#65533;&#65533;#dB&#65533;&#65533;;&#65533;b&#32642;&#65533;.b>:S&#65533;&#65533;@&#65533;&#65533;&#65533;&#65533;&#65533;x8&#65533;y" (&#65533;&#65533;W&#65533;&#65533;&#65533;D*SAbF=R0s&#65533;y&#65533;r&#2364;O&#65533;+qY&#65533;&#65533;&#65533;6=p}'\&#65533;&#65533;^&#65533;)&#65533;&#65533;T2&#65533;&#65533;&#65533;&#65533;j&#65533;?&#65533;&#1808;p9D&#65533;&#65533;&#65533;W&#65533;H&#65533;~?&#65533;P&#65533;"&#16914;2&#65533;&#65533;J7&#65533;&#65533;Mj&#65533;ya5E&#65533;uW&#65533;"&#996;E&#65533;&#65533;&#65533;A&#65533;J&#65533;&#65533;f&#65533;&#65533;2F.H&#65533;S&#65533;&#65533;A^
gZX&#65533;"&#65533; &#65533;&#65533;e &#65533;&#65533;&#65533;&#65533;x&#65533;&#65533;&#65533;&#29776;&#65533;&#65533;$&#65533;&#14455;&#65533;&#65533;&&#65533;&#65533;D&#65533;6&#65533;I&#65533;g&#65533;&#65533;L&#65533;bGF&#65533;&#65533;[>H&#65533;*}P1&#65533;\(C&#65533;&#65533;P&#65533;f&#65533;&#65533;%&#65533;Q&#65533;&#65533;&#3626;&#65533;f(&#65533;)ej.uJ1&#65533;u&#65533;$&#839;7(R&#65533;&#65533;&#65533;&#65533;$&#65533;I&#65533;jF&#1165;l&#65533;&&#65533;"M&#65533;uOV&#65533;L&#65533;#&#65533;9Fk&#65533;&#65533;&#65533;tJJ&#65533;&#65533;	D&#65533;&#65533;&#65533;&#65533;;&#65533;&#65533;&#65533;&#65533; 
&#65533;&#65533;*&#65533;9&#65533;Hd&#65533;&#65533;E@&#65533;"&#65533;	&#65533;Q&#65533;3&#65533;M&#65533;B&#65533;&#65533; &#65533;&#34889;&#65533;&#65533;&#65533;&#65533;P&#65533;8)&#65533;h&#65533;^8&#65533;&#601;B&#65533;@Ya<(Qt"R&#65533;.&#65533;&#65533;(5g&#65533;RCu&#65533;&#65533;&#65533;&#65533;L@&#65533;L&#65533;)&#65533;&#65533;-&#65533;&#65533;n&#65533;$-)V&#916;&#65533;&#65533;[Y&#65533;&#65533;&#65533;&#65533;&#65533;]&#65533;4&#65533;Oe&#65533;&#65533;&#65533;M<v3&#65533;&#65533;&#65533;l~&#242;&#65533;&#65533;&#1938;&#65533;&#65533;XT&#65533;&#65533;&#65533;&#65533;O&#65533;A&#65533;&#65533;&#65533;u&#65533;&#65533;,})T'JW&#65533;&#65533;&#65533;&#65533;.&#65533;&#65533;&#65533;,&#65533;&#65533;,&#65533;&#65533;&#65533;&#65533;/&#65533;&#65533;&#65533;&#65533;&#65533;&#65533;&#65533;`&#1025;&#65533;&#65533;uS=&#65533;k#&#65533;&#1304;R&#65533;il2"&#65533;&#65533;&#65533;&#65533;r.E1&#65533;&#65533;8&#65533;&#65533;&#1178;v*&#65533;l&#65533;Zs	&#65533;d&#65533;&#65533;&#65533;&#65533;&#65533;&#65533;\&#65533;JXP&#65533;.a(&#65533;8&#65533;Yq&#65533;v(<s&#65533;3OK&#65533;&#65533;je&#65533;&#65533;E&#65533;&#65533;&#65533;Z&#65533;&#65533;&#1449;1&#65533;
(&#65533;&#1478;&#65533;+1!&#65533;&#65533;EU&#65533;z&#65533;&#65533;UA&#65533;Z}&#65533;&#65533;&#65533;V&#65533;&#65533;M&#65533;.%&#65533;) &#65533;&#752;P&#622;P&#1769;&#150;&#65533;&#65533;&#65533;&#65533;u&#486;!&#386;@&#65533;WZ&#65533;&#65533; &#65533;U&#65533;&#65533;&#65533;&#65533;#M&#65533;&#65533;&#65533;{&#4888;&#65533;&#65533;&#65533;&#65533;&#65533;&#65533;&#65533;&#65533;&#65533;&#65533;&#65533;&#65533;&#65533;)
H&#65533;D@Ax+&#65533;Bs9&#65533;Qo'&#65533;&#65533;W&#65533;&#65533;.&#65533;RK&#416;j&#65533;&#65533;+&#65533;&#65533;y&#65533;eft&#65533;RT&#65533;&#65533;!i&#65533;J&#65533;&#65533;@1
[;&#65533;Gh&#65533;nu &#65533;r&#65533;&#65533;Y&#65533;&#65533;&#65533;&#65533;&#65533;&#65533;&#65533;&#663;&#65533;)&#65533;X&#65533;&#65533;T.&#65533;"&#65533;iY&#65533;&#40229;@&#65533;i&#65533;&#65533;,&#65533;&#65533;&#65533;BQ&#65533;&#65533;&#65533;#&#65533;0&#65533;&#65533;2&#65533;&#214;&#65533;ygs&#65533;&#65533;q&#65533;&#65533;&#65533;O&#65533;Y&&#65533;&#65533;e&#65533;&#65533;&#65533;&#65533;&#65533;&#65533;&#65533;i&#65533; &#65533;&#65533;W&#65533;&#65533;d(&#65533;M&#65533;y&#65533;h&#65533;&#65533;I&#1099;n&#65533;&#65533;&#65533;&#65533;I6&#65533;&#65533;.R&#65533;&#65533;K&#65533;&#911;&#65533;&#65533;&#65533;&#65533;&#624;&#1130;y&#65533;&#65533;J&#65533;`&#65533;b&#65533;Z&#65533;&#65533;NI
`&#65533;&#65533;&#65533;&#65533;&#65533;v&#65533;k&#65533;&#65533;Z9&#65533;[1&#65533;g5R&#65533;a&#65533;&#65533;&#65533; &#65533;W2&#65533;&#65533;wv-&#65533;&#65533;%&#65533;&#65533;&#499;3&#65533;&#65533;&#65533;kGNg&#65533;&#65533;&#65533;U[&#65533;9%&#65533;&#65533;)&#65533;u&#65533;]&#65533;<&#65533;
$D&#65533;&#65533;v&#65533;&#65533;&#65533;&#65533;&#65533;f&#65533;&#65533;&#65533;&#65533;&#65533;tb{&#65533;&#65533;&#65533;&#65533;g&#65533;4&#65533;{&#65533;&#65533;.q&#65533;&#65533;n4&#4980;&#65533;d&#65533;_TlG&#65533;&#412;&#65533;&#65533;&#65533;&#65533;&#65533;]&#129;&#65533;&#65533;&#65533;&#65533;&#65533;H&#65533;&#65533;&#65533;%9&#65533;&#65533;,VYZ&#65533;+  M&#65533;&#65533;,Q&#65533;2/&#65533;A:&#65533;&#65533;&#65533;&#65533;l&#65533;&#65533;&#65533;&#743;+]BA&#65533;&#65533;&#65533;G&#65533;&#65533;&#65533;<&#65533;&#1589;&#65533;l0g&#65533;&#65533;|h&#40270;&#65533;r]&#65533;&#65533;6&#65533;&#65533;&#65533;s&#65533;&#65533;&#65533; 2
&#65533;&#1395;&#65533;x&#65533;&#65533;&#65533;&#65533;&#65533;&#65533;&#65533;&#65533;>&#65533;=&#65533;&#65533;]Uo&#65533;&#65533;2_'&#65533;&#65533;h&#65533;Cn&#65533;e&#65533;&#65533;c&#65533;&#65533;|1y&#65533;&#65533;e+#&#65533;&#65533;&#65533;j&#65533;&#65533;&#65533;&#1944;&#675;&#65533;m&#65533;&#65533;&#65533;9&#65533;^5&#65533;&#65533;&#65533;&#65533;y>&#1312;&#65533;"&#65533;&#65533;|&#65533;&#65533;&#65533;&#65533;fG&#65533;&#65533;&#65533;lu$&#65533;&#153;/&#65533;&#613;&#65533;&#65533;&#227;&#62089;'&#65533;
F&#65533;{B&#65533;=H^&#65533;&#65533;&#65533;&#65533;B2&#65533;&#65533;`&#65533;&#65533;1&#65533;&#65533;g&#65533;&#65533;%-I&#65533;&#65533;&#65533;}&#65533;&#65533;w&#65533;8LI&#65533;c&#65533;&#65533;&#65533;c{&#65533;|&#65533;kO&#65533;&#65533;s_&#65533;&#65533;j<&#1031;{&#65533;C&#65533;&#65533;,Bp&#65533;&#65533;}U&#65533;&#65533;H&#65533;VT&#65533;wm&#65533;&#65533;:&#65533;&#65533;{&#65533;f}&#65533;&#65533;{`&#65533;1&#65533;&#65533;pn&#65533;&#65533;'|a&#65533; &#1558;@>&#65533;^&#65533;&#65533;38&#65533;&#65533;-H&#65533;{&#65533;&#65533;&|&#65533;$(x&#65533;z'x &#65533;Az&#65533;bxhD&#65533;&#65533;&#65533;fwBFr}/~&#65533;s&#65533;&#65533;g&#65533;&#65533;!%y?&#65533;:&#65533;&#65533;un'dB Ba*	A&#65533;&#65533;>&#65533;&#65533;9&#65533;&#65533;&#65533;H:HLqF&#65533;&#65533;Y5E[yXS&#65533;tO"x+:&#65533;&#65533;Uq8&#65533;g~G&#65533;h&#65533;~&#65533;4m&#65533;&#65533;oH&#65533;]%&#65533;P~&#65533;&#65533;?&#65533;&#65533;WY&#65533;&#65533; pQGd&#65533;&#65533;&#65533;&#65533;zx8 &&#65533;C&#65533;&#65533;4X&#65533;&#65533;&#65533;0@&#65533;f&#65533;V&#65533;&#65533;+T&#65533;5&#65533;tL&#65533;\&#65533;S&#65533;N&#65533;S&#65533;tqro&#65533;&#65533;z2B&#65533;&#65533;&#65533;&#65533;&#65533;&#65533;J&#65533;8&#65533;&#65533;z4T&4&#387;&#993;j &#65533; &`&#65533;&#65533;&#65533;U&#65533;%~&#65533;p&#65533;+vu&#65533;&#65533;&d&#1162;&#65533;&#65533;?H&#65533;&#65533;&#65533;&#65533;&#65533;&#65533;&#353;* &#65533;}&#65533;b&#65533;>&#65533;|&#65533;^&#65533;&#65533;TOES&#65533;&#65533;&#65533;&#65533;MD&#65533;&#65533;D&#65533;&#65533;&#65533;&#65533;2&#65533;i&#65533;&#65533;&#65533;'`&#65533;(&#65533;wpf&#65533;s(&#65533;&#65533;`7e&#65533;H`&#65533;E&#65533;&#65533;4(&#65533;&#65533;*&#65533;.gH&#65533;&#65533;x&#65533;&#1602;&#65533;&#65533;<o&#65533;]&#65533;GZ0&#65533;Vy&#65533;&#65533;&#65533;qy^&#65533;&#65533;Dp&#65533;&#65533;AcX>+&#65533;&#65533;8B&#65533;ov&#65533;q-&#65533;6&#65533;&#65533;pl7_9&#1045;R&#65533;&#65533;7&#65533;&#65533;&#65533;&#65533;&#65533;&#65533;|&#65533;&#65533;E4&#65533;qS&#65533;gM)v7&#65533;&#65533;&#4115;&#28800;M!Q&#65533;&#65533;a"&#65533;(8&#65533;&#65533;&#65533;n\&#65533;&#65533;vc&#65533;Lb36B&#65533;*v&#65533;JAp~&#65533;upH9&#65533;37&#65533;&#13702;i7&#65533;&#65533;&#65533;b&#65533;&#65533;U!&#65533;e1&#65533;&#65533;&#65533;&#65533;&#65533;&#65533;&#65533;&#65533;&#65533;&#1610;&#65533;&#65533;{V&#65533;m&#65533;|C&#65533;&#65533;4r&#65533;~<&#65533;&#65533;&#1541;.&#65533;VC&#65533;v&#65533;k71*?t!1KA&#65533;&#65533;`)eTF%&#65533;]Hb/&#1832;&#65533;x)&#65533;AY '&#65533;0H|&#65533;&#65533;&#65533;V"&#65533;%&#65533;&#65533;?o&#65533;&#65533;!ydh!&#65533;D&#65533;1&#65533;I)&#65533;(W&#65533;&#65533;K&#65533;d$&#65533;&#65533;&#65533;&#65533;zf~>&#65533;YR&#65533;&#65533;&#65533;&#65533;CfHc&#65533;&#65533;&#65533;&|&#464;&#65533;YmM+&#65533;16+&#6100;a&#65533;vF1 &#65533;&#65533;&#65533;&#65533;/&#65533;&#65533;9&#65533; &#480;B&#65533;Wi&#65533;-er%9f)&#65533;&#65533;'L&#65533;&#65533;5&#65533;hi&#65533;h&#65533;8&#65533;&#65533;&#1799; &#65533;B)&#65533;&#65533;uH&#65533;&#65533;G&#65533;&#65533;&#65533;&#65533;"&&#65533;&#65533;&#65533;Xu &#65533;}@ v&#65533;CmV7&#65533;2&#65533;&#65533;H&#65533;H&#65533;&#65533;&#65533;&#65533;M&#65533;w&#65533;Vo*&#65533;M&#65533;4&#65533;&#65533;h&#65533;b&#65533;&#65533;/&#65533;&#65533;W&#65533;&#65533;I&#65533;4&#65533;tWzwgJe&#1163;7&#65533;&#65533;n&#550;wjn&#65533;2&#65533;&#65533;NZ&#65533;<&#65533;+J}&#65533;&#65533;	&#65533;K&#65533;&#65533;YX&#65533;&#65533;&#65533;#u{&#65533;&#65533;'&#65533;N: &#65533;&#65533;&#65533;3&#65533;3|&#65533;>=eo&#65533;Vy&#65533;&#65533;&#65533;&#34304;&#65533;&#65533;&#65533;z&#65533;&#65533;&#65533;&#65533;*&#65533;&#65533;&#65533;j&#65533;&#65533;z&#65533;?&#65533;&#65533;>&#65533;G"&#65533;$&#65533;i&#65533;L&#1322;&#65533;&#65533;J&#65533;&#65533;:&#65533;&#65533;)#<I&#65533;&#65533;:&#65533;&#1634;_&#65533;T2&#65533;H/&#65533;&#682;&#65533;-&#65533;I&#65533;&#65533;&#599;&#65533;8&#65533;H1&#65533;&#65533;&#65533;X*&#65533;SL&#65533;:&#65533;4&#65533;&#65533;&#65533;&#65533;*&#65533;&#65533;&#65533;&#65533;@$&#65533;&#65533;a&#65533;&#1991;%&#65533;yH&#198;&#65533;&#65533;&#65533;~&#65533;2&#1410;&#65533;2I)&#65533;&#65533;&#65533;G|y&#65533;&#65533;&#65533;z&#65533;&#588;&#65533;F&#65533;ZB&#65533;&#65533;e&#65533;Z&#65533;&#218;&#65533;&#65533;&#65533;&#1667;&#65533;&#625;&#65533;<&#1603;3&#65533;&#65533;}&#65533;op&#65533;-X?&#65533;&#65533;9#z&#65533;&#65533;Q
jn!&#65533;&#65533;&#65533;&;&#65533;&#65533;&#65533;&#65533;X%=&#65533;#q&#65533;&#65533;:&#65533;1k&#65533;3&#65533;:&#65533;	Zq&#65533;&#65533;&#662;&#65533;i[I&#65533;&#65533;j{&#65533;d&#65533;u&#65533;q&#65533;tB&#65533;&#351;M&#65533;;&#65533;
&#65533;I(&#65533;&b&#65533;&#65533;*&#65533;&#403;Z&#65533;i&#65533;&#65533;&#65533;9&#65533;xe&#65533;-A[@&#65533;$A&#65533;&#65533;4&#65533;e&#65533;Q
&#65533;d&#65533;I&#65533;&#65533; F7&#65533;2&#65533;F&#65533;&#65533;&#65533;&#1268;eeP&#65533;&#65533;&#65533;&#65533;4-&#65533;|Zz&#65533;+j'g&#65533;xY&#65533;&#65533;!&#65533;sD&#65533;Jw&#65533;&#65533;c&#65533;N4&#65533;&#65533;&#65533;Z&#65533;&#65533;C&#65533;Gj[pR(&#65533;Shp&#65533;&#65533;&#65533;&#65533;'&#65533;g&#762;&#65533;&#65533;a)$_	_&#65533;{&#65533;+&#65533;_%&#65533;&#65533;\&#65533;p:3&#65533;V&#65533;&#65533;[&#65533;&#459;(&#65533;&#65533;..&#65533;&#65533;&#65533;-&#65533;>&#65533;;&#65533;q&#65533; &#65533;!&#65533;&#65533;&#65533;o&#65533;{Iz)kX&#65533;&#65533;4h|3_&#65533;B"&#65533;&#65533;&#65533;&#65533;.#4&#65533;&#65533;E&#65533;	e&#65533;o&#760;&#65533;{$&#65533;Z&#65533;&#65533;9Dp&#65533;7&#65533;)&#65533;L7&#1791;;&#65533;&#65533;c&#65533;&#65533;a 	&#65533;P
&#65533;&#65533;4&#65533;&#65533;@&#65533;<&#65533;Q&#65533;&#65533; ja&#65533;&#65533;&#65533;A&#65533;8&#65533;!&#65533;&#65533;&#65533;&#65533;oj&#65533;9&#65533;5~&#65533;	&#65533;&#65533; &#65533;&&#65533;&#1520;&#65533;&#65533;&#65533;&#65533;&#65533;&#65533;$W V&#65533;)&#65533;&#65533; &#65533;&#65533;&#65533;&#65533;i&#65533;&#65533;&#65533;R&#65533;&#65533;b[-A6&#65533;&#65533;&#65533;1<i&#65533;l&#65533;L&#65533;&#65533;"&#65533;a0&#65533;k0&#65533;Q&#65533;&#1823;&#65533;#&#65533;&#65533;&#65533;&#65533;\&#65533;&#65533;!3&#65533;,&#65533;&#65533;P&#65533;6I&#65533;5&#1328;*&#65533;G&#65533;0&#65533;&#65533;j&#65533;#&#65533;Np:&#65533;&#65533;A&#65533;|&#65533;&#65533;4b&#65533;d&#65533;&#65533;&#65533;$L8#_&#65533;&#65533;)&#65533;&#65533;&#466; P&#65533;(&#65533;k4&#65533;&#65533;1|`
&#65533;&#65533;j&#65533;9Z&#65533;&#65533;&#65533;'&#65533;&#65533;g&#65533;{&#65533;&#65533;S7Q&#65533;0&#65533;&#65533;J.N&#65533;s&#65533;&#65533;&#1776;&#65533;;&#65533;&#65533;hf&#65533;&#509;At&#65533;&#65533;&#65533;&#65533;&#65533;&#65533;&#65533;/&#65533;Q&#65533;&#65533;o&#65533;&#882;&#65533;&#65533;p&#65533;[&#65533;&#65533;<&#65533;#&#65533;&#65533;&#65533;$&#65533;&#65533;&#65533;T&#65533;~;j&#65533;.1&#65533;}cy&#65533;&#65533;&#65533;X*m&#65533;&&#65533;&#65533;&#65533;
v&#65533;&#65533;&#65533;&#948;:&#65533;:&#65533;&#65533;Il*h&#65533; &#65533;J&#65533;&#65533;&:=&#65533; &q&#65533;%{|&#65533;Hv|UuxP&#65533;,&#65533;&#65533;&#65533;&#65533;&#65533;L&#484; &#65533;:&#65533;,[&#65533;
&#65533;&#65533;2&#65533;&#65533;&#1200;&#752;-9^&#65533;&#65533;&#65533;4&#65533;Fv&#65533;$]&#65533;&#65533;&#65533;&#65533;&#65533;+&#65533;+&#65533;&#65533;&#65533; &#65533;4&#65533;>Q&#65533;p&#65533;&#65533;@&#65533;&#65533;&#65533;9&#65533;&#65533;\M&#65533;0Q\E&#65533;&#65533;+&#65533;&#65533;&#65533;&#65533;&#65533; &#65533;&#65533;$W&#65533;&#65533; &#65533;1&#65533;s`&#65533;&#65533;9&#65533;&#65533;`Ma&#65533;0&#65533;$3&#65533;&#577;S&#65533;z&#65533;&#65533;&#65533;-&#65533;&#1162;&#65533;rh&#65533;&#65533;&#65533;R&#65533;&#65533;[v&#65533;)&#65533;&#65533;&#65533;!&#1568;&#65533;&#65533;&#65533;%>&#65533;N&#65533;&#65533;PyXO/0&#65533;|) &#65533;&#65533;u|.&#204;&#65533;8&#65533;$&#65533;$&#65533;`l&#65533;
n&#65533;	\3&#65533;+&#65533;2q&#676;9&#65533;&#65533;&#65533;*`&#65533;s&#65533; &#65533;&#65533;&#65533;,E&#65533;&#65533;1&#65533;&#65533;L&#65533;q&#65533;p&#65533;&#65533;&#65533;l}&#65533;=&#65533; C&#65533;9^&#65533;\-&#65533;&#65533;&#65533;&#1868;*&#65533;`&#65533;.Q&#65533;&#65533;&#65533;*iz&#65533;S&#65533;&#65533;&#65533;&#65533;&#1991;&#65533;D_= K]&#65533;&#65533;&#65533; &#65533; ]&#1165;&#65533;&#65533;Y&#65533;<&#65533;&#65533;&#65533;&#65533;&#443;&#65533;]@&#901;S&#1968;&#65533;&#65533;&#65533;&#65533;&#65533;&#65533;&#65533;b&#65533;&#65533;[&#65533;Q&#65533;&#65533;&#65533;&#65533;}&#65533;Z&#65533;&#65533;Mx-&#65533;Oi&#65533; &#65533;$Mxx)c&#65533;q
b&#65533;
x(&#65533;	&#65533;V&#65533;j&#65533;&#65533;i= &#65533;&#65533;&#65533;&#65533;e&#65533;Z &#218;&#65533;tL&#65533; kg&#65533;&#1233;
&#65533;0&#65533;5&#65533;&#65533;&#65533;Z&m&#65533;&#65533;&#65533;Ppd&#65533;d&#65533;fn&#65533; &#65533;&#65533;=&#65533;/-0&#65533;(0c&#65533;:&#65533;-&#65533;.&#65533;2&#65533;&#65533;m&#65533;&#65533;Lc`)&#65533;d4#T&#65533;&#65533;V&#65533;&#65533;&#65533;&#65533;&#65533;1&#65533;&#65533;y.&#65533;%1&#65533;&#65533;&#65533;&#65533;10&#65533;&#65533;N&#65533;2+&#1394;&#65533;M&#65533;&#65533;nn5C&#65533;&#65533;
&#65533;&#65533;&#65533;&#65533;0&#65533;&#65533;&#65533;&#65533;q&#65533;/<&#65533; UN&#65533;j3&#65533;&#65533;&#65533;&#65533;&#65533;&#65533;{&#65533;W"&#65533;&#65533;P@&#65533;&#65533;[^&#65533;:&#65533;*7q O&#65533;A&#65533;
V@&#65533;K&#65533;B
&#65533;;Nr"&#65533;&#65533;&#65533;&#65533;w&#65533;&#65533;&#65533;&#65533;&#911;@&#65533;&#65533;&#65533;&#65533;6|<&#65533;{&#65533;.a&#65533;&#65533;fN&#65533;&#65533;&#65533;&#65533;&#65533;0&#65533;&#65533;&#65533;Q&#65533;&#1976;~1(&#65533;	&#65533;@&#65533; &#65533;n&#65533;&#65533;&#934;&#65533;.&#65533;P&#65533;&#65533;&#65533;M&#65533;&#65533;&#65533;&#65533;{5&#65533; 
&#65533;p&#65533;&#65533;&#65533;&#1295;^&#65533;3&#65533;.&#65533;&#65533;e.&#65533;e&#65533;&#65533;n&#65533;&#65533;&#44115;l&#65533;-&#65533;1~&#65533;&#65533;&#65533;]@m&#65533;&#65533;{&#65533;&#65533;^&#65533;%&#65533;8&#65533;6&#65533;J8&#65533;&#65533;84&#65533;A&#65533;,&#65533;&#1228;&#65533;7Ky&#65533;&#65533;&#65533;&#65533;&#65533;&#65533;&#65533;6&#65533;0&#65533;/e&#65533;;&#65533;0.AW&#65533;&#65533;&#65533;p*&#65533;a&#65533;4}0k?
k&#65533;(&#65533;p&#65533;V'&#65533;&#65533;J&#65533;&#65533;&#65533;6l&#65533;&#65533;3&#65533; |&#65533;&#65533;&#65533;h,[&#65533;&#65533;QHO.&#65533;&#65533;Bci5n&#65533;&#65533;&#65533;`&#65533;!Q&#65533;/! v&#65533;&#65533;&#65533;&#298;&#65533;&#65533;\&#65533;Z&#65533;&#65533;o&#65533;&#65533;&#65533;&#65533;3
xA
&#65533;&#65533;Z&#65533;o&#65533;&#65533;&#65533;p&#65533;&#918;&#65533;q&#65533;&#65533; &#65533;&#65533;0&#65533;&#65533;&#65533;&#65533;z&#65533;6}&#65533;&#65533;&#65533;j&#65533;&#65533;C&#65533;&#65533;o&#65533;9o?&#65533;wQ&#65533;&#575;&#65533;&#65533;&#65533;&#65533;&#65533;&#65533;&#65533;&#65533;&#65533;&#65533;?&#65533;&#65533;_&#65533;&#65533;&#65533;&#1567;&#65533;&#1727;&#65533;&#65533;8&#65533;&#65533;&#65533;&#65533;&#65533;&#65533;&#65533;&#65533;?&#65533;&#65533;&#65533;&#65533;&#65533;o&#65533;&#65533;&#65533;y;&#65533;&#65533;&#65533;&#65533;&#65533;&#65533;&#65533;&#65533;&#65533;&#65533;&#65533;&#65533;&#65533;&#65533;&#65533;&#65533;&#65533;&#65533;?&#65533;&#65533;&#65533;&#65533;&#65533;&#65533;&#65533;&#65533;&#65533; !&#65533; P ,&#65533; h &#65533;&#65533;  &#65533; &#65533;H&#65533;&#65533;&#65533;&#65533;*\&#560;a&#65533;"&#65533;H&#65533;H&#65533;&#65533;&#203;3j&#65533;&#561;&#65533;&#463; C&#65533;I&#65533;&#65533;I&#65533;+&#65533;&#65533;x&#65533;&#65533;&#727;0c&#668;I&#65533;&#65533;M&#65533;+'&#65533;&#65533;&#627;&#65533;&#991;@&#65533;&#65533;&#65533;)Q&#65533;&#1123;H&#65533;*]Z&#65533;&#65533;J&#65533;P&#65533;J&#65533;J&#65533;&#65533;&#1226;U&#65533;j&#65533;&#693;&#65533;&#65533;&#65533;X&#65533;&#65533;K&#65533;&#65533;U&#65533;J&#65533;&#65533;4&#758;&#65533;[&#65533;K&#65533;&#669;&#65533;&#65533;&#65533;&#1915;x&#32152;&#65533;&#2047;&#65533;&#65533;&#65533;W-&#65533;&#136;&#65533;&#65533;&#65533;&#65533;&#65533;&#65533;&#65533;&#65533;&#65533;#&#65533;=&#65533;&#65533; D&#710;)'&#65533;|$&#65533;	&#65533;!W&#65533;&#65533;&#65533;]5&#65533;&#65533;!&#65533;F&#65533; H0s&#65533;MTE&#65533;
P0b&#65533;&#65533;&#65533;JU&#65533;Xq&#65533;&#65533;	&#65533;&#65533;&#65533;&#65533;$e&#1721;i&#65533;&#65533;l &#65533;&#65533;&<&#65533;&#65533;&#957;{O&#65533;{&#65533;&#65533;&#65533;P&#65533;<&#65533;&#65533;&#65533;&#65533;(I&#65533;@&#65533;&#65533;z&#65533;&#65533;&#65533;&#228;,&#65533;x&#65533;&#65533;] `y&#65533;	&#65533;H&#65533;&#65533; &#65533;|&#65533;&#65533;&#1603;K&#65533;'&#65533;p&#65533;&#65533;&#65533;&#65533;&#65533;&#65533;&#65533;&#65533;&#65533;f%&#65533;&_ &#65533;&#65533;(&#65533;&#65533;&#65533;]8&#65533;&#65533;&#65533;&#65533;&#65533;
&#1641;w&#65533;C&#65533;=&#65533;&#65533;}*&#65533;]&#65533;#&#65533;2&&#65533;BNm&#65533;c&#65533;@@ 8&#65533;&#65533;X&#65533;&#65533;&#65533;@z'^^&#65533;pd&#65533;Ivh&#65533;&#65533;qa&#65533;&#65533;E9e&#65533;De)&#65533;~[
&#65533;YxG&#139;Xf&#65533;&#65533;&#65533;fa,&#311;&#65533;|,ic&#65533;s6&#65533;&#65533;`6	&#65533;&#65533;bR&#65533;&#65533;*j_v6y;>&#65533;f&#65533;D8&#65533;&#35454;&&#38805;Z&#65533;*&#65533;&#65533;*&#65533;&#65533;k&#65533;&#65533;gW
&#65533;&#65533;&#161;&#65533;d&#1104;&#65533;&#65533;&#65533;N&#65533;&#65533;&#65533;(&#230;&#65533;&#65533;E]u&#65533;"&#65533;&#65533;&#65533;a&#65533;j&#65533;d9&#65533;&#65533;&#65533;&#65533;&#65533;y0&#65533;P&#65533;Ew&#65533;-&#65533;&#65533;&#65533;&#65533;%a&#1526;;&#65533;S&#65533;&#65533;&#65533;&#65533;&#65533;~&#65533;&#65533;5V&#65533;bf&#65533;&#65533;&#65533;&#65533;lZ&#65533;&#65533;&#65533;&#65533;&#65533;&#65533;&#65533;k&#65533;/&#65533;N&#65533;1&#65533;&#65533;&#65533;x&Eg&#65533;nN&#65533;m&#65533;0&#65533;&#65533;&#65533;)m2&#65533;w&#65533;&#65533;&#65533;&#65533;&#65533;&#65533;\&#65533;'A&#65533;~&#65533;&#65533;&#65533;&#1205;Y&#1876;&#65533;=P*&#65533;,&#65533;,&#65533;&#747;&#65533;&#65533;'&#65533;1&#1531;&#65533;&#65533;#v&#65533;&#65533;'&#65533;&#65533;&#65533;&#65533;,&#65533;&#65533;*&#65533;&#65533;&#65533;Dw{&#65533;&#65533;*b&#65533;&#1827;&#65533;S&#65533;&#65533;;P&#65533;&#65533;&#65533;|&#65533;&#65533;&#65533;&#65533;%B&#65533;M0&#65533;q&#65533;d&#65533;&#65533;H&#65533;&#65533;-4&#65533;&#65533;6&#65533;&#65533;R&#65533;R_&#65533;r&#65533;&#65533;&#65533;&#65533;M&#65533;g&#65533;&#65533;l&#65533;&#65533;B&#65533;3&#65533;&#65533;&#14367;&#65533;&#65533;&#65533;&#493;&#65533;g&#65533;s&#65533;9^0p&#65533;x]&#65533;&#65533;&#65533;ZW&#65533;&#65533;&#65533;&#65533;&#65533;]x&#65533;6n&#65533;&#65533;&#65533;`&#65533;.&#65533;H&#1658;6&#65533;k&#65533;&#65533;zz&#65533;Z&#65533;&#65533;&#65533;&#65533;&#65533;&#65533;&#65533;&#65533;&#58802;&#65533;&#65533;g&#65533;&#65533;&#65533;>&#65533;6*oPA&#65533;&#65533;~&#65533;&#65533;&#65533;&#65533;&#65533;9e&#65533;&#65533;n&#65533;&#65533;qj/t&#65533;&#65533;&#65533;&#65533;&#65533;&#1999;&#65533;&#65533;|&#65533;&#65533;&#65533;C&#65533; &#65533;&#65533;&#249;nJ&#65533;2&#65533;C&#65533;2&#65533;6+"!R&#65533;&#773;3t&#65533;,&#65533; eD#N-P%&#65533;&#1108;\0&#65533;&#65533;9&#65533;&#65533;&#65533;A&#1267;&#65533;CA&#65533;&#65533;&#65533;;&#65533; &#65533;&#65533;&#65533;~}Ml&#65533;)!Q&#65533;&#65533;u&#65533;`Z&#65533;&#65533;\xAT.Y2"&#65533;&#65533;?&#65533;&#65533;L b&#65533;A&#1138;&#65533;&#65533;X&#65533;X&#802;&#65533;&#65533;&#380;&#65533;&#65533;:&#65533;&#65533;C#m&#65533;C&#65533;{r%B8M1x&#65533;&#65533;&#65533;H&#65533;:&#1713;&#65533;/0Y&#65533;Z8F&#65533;oY4&#65533;kZ&#65533;&#65533;&#65533;&#65533;>&#65533;&#65533;
&#65533;56&#65533;@'!&&#65533;'I&#65533;JZ&#601899;&#65533;F>1>&#65533;) &#65533;d&#251;&#65533;&#65533;,Z9&#65533;&#65533;#&#608;`&#613388;&#65533;,I&#65533;&#65533;&#65533;fc$Q&#65533;H&#1028;&#65533;s&#65533;&#65533;
&#65533;fI&#65533;b&#65533;-&#65533;$&#65533;I)&#65533;&#65533;M a)&#65533;Ce&#65533;2 &#65533;&#65533;&#65533;&#65533;2&#65533;cz&#65533;&#65533;&#65533;"jI&#65533;_&#65533;O&#65533;.&#65533;@&#65533;&#574;N&#65533;/&#1676;_Rt&#65533;z&#65533;&#65533;N&#65533;&#65533;&#65533;&#65533;&#65533;&#65533;B&#65533;&#65533;&#65533;&#65533;,&#65533;P&#576;&#65533;&#65533;S&#65533;}&#65533;'>&#65533;&#1030;j&#65533;Ab'=)&#65533;,K&#65533;@&#65533;nPy&#65533;$&#65533;&#65533;3&#65533;&#65533;J&#65533;#&#65533;&#65533;&#65533;&#65533;&#65533;l&#65533;'&#65533;" &#65533;EA&#65533;z
&#65533;&#65533;fBJ&#849;z&#65533;&#65533;3&#65533; &#65533;$&#65533;O(~o5H&#65533;&#65533;6HQ&#65533;4=&#65533;C&#65533;&#65533;&#1318;6'R&#65533;'?U&#65533;&#65533;%X &#65533;&#65533;+&&#1385;`&#65533;XU	D&#1302;l@`&#65533;&#65533;&#65533;&#65533;g&#65533;\&#65533;JW0%&#470;&#65533;A&#65533;h'&#65533;&#65533;&#65533;'u&#65533;V&#65533;I&#65533;&#65533;&#65533;&#65533;&#65533;+kV)`&#65533;&#65533;uS&#65533;"&#65533;I<&#65533;	&#65533;&#65533;Z&#65533;&#65533;&#65533;&#65533;@&#65533;&#65533;~Gz Qgl*&#65533;&#65533;A&#65533;FP&#65533;,&#65533;@&#65533;&#65533;&#65533;k&#65533;)DLMZ	&#65533;Ri5J &#1562;
&#65533;&#65533;Vb&#65533;oj&#65533;&#65533;GY&#65533;f&#65533;&#65533;&#65533;)&#65533;&#65533;&#1326;&#65533;X&#1029;ne}&#65533;.&#65533;&#65533;&#65533;x&#65533;,q_;&#65533;h&#65533;M&#65533;lf&#65533;&#65533;&#65533;&#65533;1&#65533;Vf&#65533;*lr&#65533;&#65533;l&#65533;/&#65533;&#65533;m&#65533;e&#65533;&#33367;&#65533;V3&#65533;AD5&#65533;&#65533;&#65533;qSP	&#65533;&#65533;&#65533;&#65533;`,t&#1673;
v&#65533;a-&#65533;&#65533;&#1310;&#65533;d=:"&#65533;&#65533;&#65533;J&#65533;&#65533;2&#65533;&#65533;<M&#65533;&#65533;&#1087;&#65533;&#65533;&#65533;&#65533;b&#65533;&&#65533;[$&#65533;p&#65533;&#65533;&#65533;&#65533;jIT&#65533;yr;&#65533;&#65533;K&#65533;&#65533;&#65533;nC&#65533;s&#65533;&#65533;&#65533;&#65533;&#65533;&#65533;58&#65533;
\&#65533;-&#65533;&#65533;d k &#65533;2-p|iwJ&#65533;&#65533;&#65533;eU&#1216;;&#65533;7&#65533;I&#65533;&#65533;&#65533;/&#65533;l&#65533;&#65533;13&#65533;,pq[&#65533;&#65533;*Si&#65533;&#65533;&#65533;X&#65533;T&#65533;&#65533;&#65533;&#1081;&#65533;_F&#65533;y&#65533;&#65533;+&#65533;&#65533;&#65533;&#65533;&#65533;i6&#65533;ib&#65533;&#65533;,%&#65533;&#1497;&#65533;l&#65533;H-OLYk&#1927;&#65533;&#65533;&#65533;1&#65533;&#65533;P&#65533;&W&#65533;l&#65533;r&#65533;C&#65533;,'&#65533;&#65533;&#65533;&#65533;&#65533;Y&#65533;E^&#65533;&#65533;&#65533;J&#65533;&#65533;&#65533;&#65533;#1]&#65533;&#65533;i&#65533;I&#65533;i&#65533;;&#65533;&#65533;kW&#65533;T&#65533;8[^u&#65533;&#65533;FX&#65533;Q&#65533;&tl&#65533;j&#1973;N&#65533;!@&#65533;&#65533;&#65533;&#65533;S{&#65533;y&#65533;q&#65533;&#65533;71U&#65533;&#65533;&#65533;u/l]&#187;Zy&#1356;&#65533;&#733;a&#65533;S&#65533;x&#65533;&#65533;&#65533;o&#65533;&#65533;&#65533;&#65533;&#65533;6&#65533;&#65533;O&#65533;&#65533;&#65533;&#65533;NBk7&#65533;&#65533;]&#65533;xoo&#65533;&#65533;u&#65533;&#65533;kY#&#1400;`1&#65533;&#65533;&#65533;2$V<&#65533;1&#65533;&#65533; &#65533;&#65533;,-&#65533;O&#65533;e&#65533;F&#65533;&#65533;&#65533;`&#65533;&#65533;&#65533;&#65533;s&#65533;&#1268;&#65533;Y&#1566;&#1362;&#65533;&#65533;#&#65533;&#65533;PN&#65533;t&#65533;&#65533;4f?q&#65533;6&#65533;&#65533;&#65533;&&#1652;C&#65533;&#65533;@+&#65533;	^&#65533;&#1699;{&#65533;&#65533;3
5&#909;&#65533;9&#65533;UT&#65533;s6	6&#65533;&#65533;&#65533;7&#65533;	h &#65533;&#65533;&#1777;&#65533;y&#65533;&#477896;(&#65533;D&#65533;&#65533;&#65533;&#65533;&#65533;z&#65533;&#65533;G8&#65533;&#1235;&#65533;&#65533;]&#65533;,&#65533;&#65533;(&#65533;:&#65533;&#1752;&#65533;9n+H&#65533;y&#65533;&#65533;W&#1809;<&#65533;&#65533;A&#65533;}m`&#65533;&#65533;/6&#65533;k&#65533;&#65533;&#65533;-&#65533;&#1315;&#65533;&#65533;vv&#65533;&#65533;&#65533;=&#65533;&#65533;&#65533;&#141;&#65533;&#1190;$m&#65533;&#65533;<&#65533;p&#58410;&#65533;&#65533;&#15271;b&#65533;&#65533;&#65533;(&#65533;_%&#65533;&#65533;9+X&#65533;]&#65533;&#65533;I&#65533;&#65533;&#65533;&#65533;&#65533;&#65533;'&#65533;&#65533;|&#1875;s&#65533;&#65533;{&#65533;Zw&#65533;&#65533;&#65533;&#65533;&#65533;H&#972;&#65533;&#65533;&#65533;M_&#65533;&#65533;2&#65533;&#65533;<&#65533;&#65533;&#65533;&#65533;S&#65533;&#65533;&#65533;=&#65533;\&#65533;&#65533;d&#65533;&#65533;&#65533; :i?&#65533;y&#65533;&#65533;y&#65533;&#65533;&#65533;-&#65533;~&#1892;w2g"&#65533;&#65533;Sl&#65533;gu&#65533;&#65533;{&#65533;aDK&#65533;H&#65533;U(5v.&#65533; &#65533;V_&#65533;dtn&#65533;z&#65533;u
h>v&#65533;-&#65533;&#65533;=&#65533;6 |Sr|&#65533;&#65533;&#65533;9&#65533;HpQo$v&#65533;&#65533;	&#65533;*&#65533;&#65533;g	&#65533;&#65533;&#65533;&#65533;&#65533;'E*&#65533;,&#65533;f9&#65533;E2&#65533;&#65533;W&#65533;o&#65533;R,&#65533;&#65533;B_I&#65533;+?8,
!&#65533;&#65533;&#65533;&#65533;&#65533;M2vM&#65533;dr&#65533;S&#65533;&#65533;SeW&#65533;!0q&#1639;~+aW&#65533;&#65533;&&#1541;&#65533;&#65533;&#65533;&#65533;&#65533;+&#65533;"-&#65533;{X&&#65533;-&#65533;t1+&#65533;&#65533;&#65533;zrX5&#65533;&#65533;&/vx;xH&#65533;z&#65533;&#65533;D),&#65533;]"&#65533;v8UVgu?:S&#65533;L(3&#65533;|#X$%(&#65533;&#65533;W}&#65533;X&#65533;+E)&#65533;GwI&#241;&#65533;&#65533;v[&#65533;uow&#65533;]&#65533;&#65533;&#65533;&#65533;&#65533;&#33112;c&#65533;+4&#65533;fo&#65533;K&#65533;.Sxz&#65533;&#65533;d&#65533;R&#65533;xD&#328;,Gv&#65533;z6 &#598;r&#65533;U&#65533;&#65533;|&#65533;V?t&#65533;4&#65533;Pm0&#65533;M&#1731;{&#65533;hz&#65533;{&#65533;&#1549;&#65533;hG7&#65533;&#65533;h&#65533;&#65533;&#65533;&#65533;L&#65533;1&#65533;&#65533;&#65533;<&#65533;X"&#65533;Y:&#65533;&#65533;&#65533;&#65533;~&#65533;&#65533;:E&#65533;
z&#65533;&#65533;'&#65533;( ?G&#65533;(n)&#65533;&#65533;3g&#65533;Y&#65533;f&#65533;uE&#65533;X&#65533;}&#65533;%&#65533;,&#65533;_&#65533;X&#65533;&#65533;!y&#65533;&#65533;w&#65533;SU&#65533;&#65533;d&#65533;&#65533;&#65533;&#1009;&#65533;&#65533;&#65533;&#65533;J&#65533;8&#65533;X&#65533;T&#65533;4 &#65533;&#65533;]&#65533;&#65533;/0Ii3&#65533;6&#65533;&#65533;&#65533;D&#65533;&#65533;4q&#211;&#65533;F.&#65533;|&#65533;Z15&#65533;&#65533;\&#65533;%&#65533;T&#65533;&#65533;D>&#65533;BZ&#65533;et&#65533;*H$&#65533;SYxIh(&#65533;&#65533;&&#65533;nq&#65533;&#65533;&#65533;&#65533;:6&#65533;&#65533;&#65533;n}bg2i&#65533;'r&#65533;&#65533;kb&#65533;&#65533;&#65533; &#65533;D&#65533;&#65533;&#65533;&#65533;t		&#65533;&#65533;&#65533;j&#65533;&#65533;x&#65533;&#65533;~&#65533;X)&#65533;&#65533;&#30222;&#65533;Hit$,&#65533;&#65533; &#456;&#65533;&#65533;2f)<&#65533;!Q:&#31247;&#65533;&#65533; &#65533;&#65533;JY&#65533;&#65533;&#65533;|}%5&#65533;);&#65533;@X&#65533;&#65533;&#65533;&#65533;&#65533;9&#65533;&#65533;k&#65533;&#65533;&#65533;&#1427;&#65533;&#65533;Lf&#65533;U&#65533;i&#65533;&#65533;	&#65533;C&#65533;7&#65533;&#65533;e6'&#65533;HB&#65533;&#65533;&#65533;&#65533;&#65533;&#65533;7e[i3&#65533;&#1115;&#387;&#65533;&#65533;.&#65533;&#65533;&#65533;&#65533;g]&#44416;&#65533;y&#65533;&#65533;8 &#65533;?&#65533;&#65533;K&#65533;90&#65533;#&#1090;&#65533;u&#65533;3'&#65533;&#65533;&#65533;:&#65533;{R&#65533;&#65533;&#65533;&#65533;&#65533;9&#65533;3_Hj&#65533;&#65533;g&#65533;yl#gG>c&#65533;&#65533;&#65533;&#65533;&#65533;qI
8&#65533;&#65533;&#65533;!&#65533;&[9;&#65533;qW&#1315;&#65533;)&#65533;&#65533;&#65533;&#65533;]&#65533;1&#65533;&#65533;Js&#65533;X&#65533;&#65533;&#65533;&#65533;&#65533;I%x&#65533;&#65533;F&#65533;&#422;8&#1256;&#65533;&#65533;&#65533;XI)] &#65533;&#65533;4&#65533;j&#65533;b&#65533;&#65533;&#65533;&#65533;M&#65533;k&#65533;ftl&#65533;C&#65533;Y&#65533;&#65533;"M&#65533;&#65533;g<h&#65533;2&#65533;&#65533;&#65533;&#65533;rX&#65533;&#65533;3&#65533;0&#65533;&#65533;26w&#65533;U&#65533;"&#65533;!|&#65533;&#65533;f1Ak&#65533;$&#65533;9S-^&#65533;&#65533;C ,A&#65533;&#65533; h&#65533;$Y&#65533;/0nX&#1427;&#675;z&#65533;"&#65533;&#65533;&#65533;S"&#65533;&#65533;r&#65533;&#65533;&#65533;I&#65533;&#1895;0&#65533;&#65533;s&#65533;&#65533;%KZ6t{&#65533;&#65533; &#65533;&#65533;As&#65533;@l&#65533;Z&#65533;&#65533;(p2&#65533;J;&#65533;&#65533;G~|i&#65533;&#65533;^q&#65533;A&#65533;G&#65533;&#65533;&#65533; &#65533;9&#65533;iJn&#65533;i&#65533;-@&#65533;&#65533;b4&j&#65533;&#65533;\ &#65533;&#65533;]&#65533;&#65533;&#65533;&#65533;&#1696;&#65533;
&#65533;~&#65533;&#65533;(&#65533;6&#65533;&#65533;&#65533;&#65533;P&#65533;&#65533;&#65533;3&#65533;&#65533;P&#65533;Xe&#65533;oq&#65533;6&#65533;&#65533;&#685; &#65533;#
&#65533;&#65533;&#65533;&#65533;&#65533;&#65533;3&#65533;&#65533;&#65533;&#65533;&#65533;d-`m&#65533;Z&#65533;@@JS&#65533;&#65533;&#65533;&#65533;&#65533;B&#65533;&#65533;&#1671;&#65533;G7:&#65533;a&#65533;V&::&#65533;z5\3&#65533;:E&#65533;$&#65533;&#65533;Ha&#65533;re'&#65533;	&#65533;eg 6&#65533;&#65533;To&#65533;[&#65533;"&#36040;&#65533;&#65533;+S&#65533;B&#65533;qha&#65533;&#65533;6,&#1740;&#65533;&#65533;&#65533;&#65533;6a<pR&#65533;&#1360;u&#65533;&#65533;$}&#65533;BZqUSJ&#65533;&&#65533;&#65533;&#65533;8&#65533;o&#65533;W&#65533;EB>A&#65533;"&#65533;&#65533;
K&#65533;&#437;&#65533;&#65533;uO&#65533;*&#65533;"A&#65533;&#65533;xJT&#65533;&#65533;&#65533;&#65533;D9&#65533;/&#65533;)}&#65533;>&#65533;(&#65533;v&#65533;&#65533;&#65533;&#65533;y&#65533;&#65533;&#65533;&#65533;&#2026;K&#65533;&#65533;#6&#65533;&#65533;I D6K&#65533;t7/V&#479;+9(d&#65533;,0&#65533;f&#65533;&#65533;*&#65533;3;&#65533;	&#65533;&#65533;&#65533;&#65533;&#65533;\h&#65533;&#65533;j&#65533;r&#65533;X&#65533;ty&#65533;&#65533;&#65533;{&#65533;&#65533;&#65533;S&#65533;u&#65533;ajI&#65533;&#65533;&#65533;&#65533;&#65533;&#65533;l/&#65533;u&#65533;Q&#65533;&#65533;&#65533;A=q&#65533;~&#65533;&#65533;q4qZ&#65533;&#65533;yB&#65533;&#65533;gVx&#65533;)&#65533;!&#65533;*c
&#65533;&#65533;4.&#65533;&#65533;&#65533;&#65533;-&#561;&#65533;C&#65533;&#65533;{&#65533;&#65533;&#65533;&#65533;Ia&#65533;=&#65533;&#65533;&#65533;&#65533;&#1665;b&#65533;1&#65533;&#65533;&#65533;&#65533;&#65533;&#65533;C&#65533;&#65533;&#65533;&#65533;[&#65533;&#65533;&#65533;k 5&#65533;cP&#65533;&#65533;i&#65533;&#65533;a&#65533;X&#65533;5q&#1819;&#65533;&#65533;&#65533;,:TL&#65533;H&#65533;&#65533;&&#65533;&#65533;&#65533;s&#65533;
<i&#65533;Uv0j&#65533;&#1243;&#65533;&#65533;&#65533; &#65533;&#1526;&#65533;&#65533;[&#1855; <m,&#65533;:&#65533;%&#65533;>&#696;&#65533;qg&#65533;&#65533;TY2Gz{v18,	Y&#65533;&#293;&#65533;&#65533;&#65533; 2&#65533;&#65533;&#65533;&#65533;3&#65533;&#65533;V&#65533;&#65533;&#720;&#65533;&#65533;&#65533;,m&#65533;&#65533;c&#65533;&#65533;4&#65533;F.&#65533;16 &#65533;g"&#65533;p4|T!&#65533;Z	&#65533;&#65533;Q&#65533;&#65533;'O&#65533;&#65533;L&#65533;qp&#65533;&#65533;f&#65533;&#65533;&#65533;&#65533;F&#65533;&#65533;&#65533;QC&#65533;[h&#65533;Q
&#65533;&#65533;m&#65533;&#590;&#65533;q&#65533;{Cf&#65533;!&5&#65533;9&#65533;&#65533;&#65533;*&#65533;T&#65533;A2&#65533;&#65533;B|&#65533;)&#65533;;&#65533;&#65533;u&#65533;l+&#65533;a&#65533;*&#436;=&#65533;&#480;&#673;|@&#65533;	&#65533;&#65533;&#65533;&#65533;&#65533;T&#65533;&#65533;r:l&#65533;	&#65533;$p&#65533;,&#65533;2&#65533;.P&#65533;c &#65533;N0&#65533;r&#65533;X8t`v'&#65533;^&#65533;&#65533;l.&#492;&#65533;&#65533;)&#65533;x&#65533;B&#65533;IG&#65533;&#65533;&#65533;&#65533;&#65533;&#524;&#65533;#&#65533;&#65533; w<&#65533;&#65533;B=T&#65533;&#65533;&#65533;&#65533;0Sw$&#65533;(&#65533;&#65533;11&#65533;&#65533;B>e&#65533;&#65533;6&#65533;6L&#65533;&#65533;&#798;
Y&#65533;&#65533;&#65533;o&#65533;&#65533;&#65533;b&#65533;&#65533;&#65533;&#65533;&#65533;&#65533;1 @	y&#65533;P&#65533;&#65533;&#65533;&#65533;&#65533;&#65533; =q0&#65533;!&#1814;&#65533;*&#65533;&#65533; &#65533;k&#65533;pW&#65533;#&#888;([k&#65533;&#65533;&#65533;0&#65533;!q
t&#65533;!&#65533;"&#65533;mB,67))&#65533;&#65533;&#65533;>=&#65533;fM&#65533;&#65533;&#65533;&#65533;&#65533;-3X&#65533;&#65533;&#65533;8%&#65533;&#65533;&#65533;y&#65533;2a&#65533;&#65533;'&#65533;&#65533;&#65533;&#65533;$]&#65533;
p&#65533;&#65533;0s~PIp p&#65533;<&#65533;&#65533;&#65533;&#65533;`&#65533; &#65533;&#65533;&#65533;=M&#65533;&#65533;&#65533;#I=-&#65533;7{P&#969;n q&#65533;&#65533;&#65533;+&#65533;&#65533;
&#65533;&#1810;sh&#65533;&#65533;&#65533;&#635;&#65533;=&#1780;]&#1747;M&#65533;{&#65533;k*&#65533;&#65533;=0K&#65533;h<&#65533;'&#808;J&#1308;&#65533;,&#65533;&#65533;<[&#65533;&#65533;Qr&#65533;&#65533;
&#65533;&#65533;&#65533;&#65533;p&#65533;`&#65533;&#65533;}&#1739;&#65533;&#65533;}&#65533;k h&#1679;&#65533;]=&#1943;f&#65533;m&#65533;5&#65533;&#65533;&#65533;,9vm&#65533;&#1809;pjV@&#1616;&#65533;&#2040;&#65533;!X&#65533;\
&#65533;0&#65533;&#65533;XpT&#65533;]&#65533;g&#65533;&#65533; &#682;&#65533;&#65533;&#65533;4>&#65533;;&#65533;K)&#65533;L&#65533;]&#65533;&#815;&#65533;m&#65533;&#65533;&#65533;p[&#65533;&#65533;8I1&#65533;A&#65533;tJ+o*
&#65533;
<&#65533;&#65533;BMgi&#65533;&#65533;-&#65533;&#65533;&#65533;(&#65533;&#65533;m!&#65533; &#65533;}&#65533;| &#65533;&#65533;b<&#65533;&#65533;&#61303;>;&#65533;&#65533;&#65533;&#65533;M&#680;&#65533;&#65533;3A&#65533;]&#65533;&#65533;&#65533;&#65533;.:&#65533;*3}	,&#65533;&#65533;P&#65533;
 &#65533;&#65533;p&#65533;g&#65533;|&#65533;&#65533;&#65533;ePf &#65533;&#65533;|&#65533;&#65533;&#65533;uIa&#65533;'A&#65533;&#65533;&#65533;&#65533;&#2043;|0&#65533;I&#65533;}&#65533;&#1174;&#65533;}&#65533;&#609;&#65533;&#65533;`&#65533;&#65533;&#65533;&#65533;^&#65533;&#65533;&#65533;&#65533;-&#65533;&#65533;,&#65533;]6m&#65533;B&#65533;Fa3~&#65533;!&#65533;&#65533;&#957;&#65533;.&#65533;&#65533;&#65533;0&#65533;&#65533;&#65533;j&#65533;&#65533;&#65533;6As&#65533;&#65533;]A&#65533;&#65533;(-&#65533;&#65533;&#65533;&#65533;&#65533;&#65533;&#65533;&#65533;&#65533;&#65533;	&#65533;&#65533;&#65533;^&#819;&#65533;7&#65533;&#65533;&#65533;=h&#65533;&#65533;~q&#65533;&#65533;M&#65533;^&#65533;&#65533; Q&#65533;&#65533;~n6&#65533;&#937;&#65533;n0M"&#65533;&#65533;`&#65533;&#65533;;"&#65533;&#65533;&#65533;&#65533;&#65533;&#426;#1&#65533;w&#65533;d&#65533;&#65533;T&#65533;c&#65533;&#65533;&#65533;&#65533;&#65533; P&#65533;&#65533;&#65533;&#65533;&#65533;&#65533;&#65533;H&#65533;dA&#65533;.&#65533;`&#65533;|p&#65533;#!&#65533;!&#65533;&#65533;&#65533;	&#65533;&#65533;e&#337;&#65533;T	&#1735;&#65533;&#65533;Z&#65533;&#65533;&#65533;&#65533;&#65533;&#65533;!&#65533;&#65533;'&#65533;?&#65533;&#65533;&#65533;*&#65533;&#65533;\q!zvf&#65533;&#65533;+&#65533;&#65533;&#65533;&#65533;MV&#65533;7&#65533;&#65533;&#65533;<&#65533;a&#65533;&#65533; !&#65533;&#65533;&#65533;1?3&#65533;G&#65533;D&#65533;&#65533;;!&#65533;&#65533;
&#65533;&#65533;&#65533;&#65533;~&#65533;&#65533;&#65533;&#65533;&#65533;,&#65533;1&#65533;&#65533;&#65533;&#65533;&#65533;&#65533;&#65533;&#65533;U&#65533;&#65533;&#65533;&#65533;&#65533;&#65533;&#65533;&#65533;&#65533;k&#65533;P&#65533;&#65533;|&#65533;&#65533;&#65533;&#65533;&#65533;&#65533;&#65533;j&#65533;*&#65533;&#65533;&#65533;&#65533;&#65533;&#65533;
&#65533;&#65533; 
&#65533;P&#65533;&#17580;l&#65533;}&#65533;&#971;&#65533;&#65533;-&#65533;&#65533;&#65533;T&#65533;JOMc&#65533; &#65533;&#65533;&#65533;&#65533;&#65533;(&#65533;iP&#65533;-&#65533;&#65533;&#65533;&#65533;w]/&#65533;&#65533;&#65533;&#65533;"&#65533;q&#18431;2&#65533; &#65533;&#65533;&#65533;&#65533;&#65533;&#65533;&#65533;Z&#65533;&#65533;&#65533;P&#65533;&#65533;u&#65533;&#65533;&#65533;O&#65533;A5&#65533;&#65533;^&#65533;R&#65533;&#65533;&#65533;kC&#65533;"m&#65533;G&#65533;#]&#65533;&#65533;@&#65533;V&#65533;&#65533;u&#65533;&#65533;3<~0
&#65533;&#65533;&#65533;&#65533;&#65533;oN	&#65533;&#65533;&#65533;+'&#65533;&#65533;&#65533;&#65533;I&#65533;&#65533;&#65533;&#65533;&#65533;&#65533;#&#65533;&#65533;O	+&#65533;  &#65533;i&#65533;@0&#65533;&#65533;d*;~@&#65533;f&#65533;      >u&#65533;&#65533;?&#65533;&#143;&#65533;&#65533;q&#65533;&#65533;;&#65533;&#65533;v@d@d@A&#65533;&#65533;&#990;&#257;&#65533;&#65533;|&#65533;	k&#65533;&#65533;&#65533;&#39576;&#65533;&#65533;Yy&#65533;~&#65533;P &#65533;_&#65533;&#65533;&#65533;&#65533;<&#65533;KA&#65533;&#65533;_h&#65533;&#65533;&#65533;+?~&#65533;&#65533;bQ\&#65533;&#65533;2EZ&#65533;&#65533;&#65533;&#65533;&#916;&#65533;l&#65533;&#65533;&#65533;&#65533;g&#65533;&#65533;&#65533;&#65533;`&#65533;&#65533;&#65533;&#65533;D&#65533;&&#65533;&#65533;&#65533;O&#65533;&#65533;&#65533;&#65533;&#65533;&#65533;&#65533;&#65533;&#65533;&#65533;&#65533;&#65533;(&#65533;&#65533;&#65533;&#65533;&#65533;bA#&#65533;&#65533;&#65533;&#65533;&#65533;&#65533;&#65533;&#65533;&#65533;&#65533;^&#65533;&#65533;&#65533;&#65533;1&#65533;&#65533;&#65533;&#65533;&#65533;( >&#65533;&#65533;&#65533;&#65533;_&#65533;(&#65533;&#65533;&#65533;&#65533;&#65533;&#65533;&#65533;&#65533;&#65533;&#65533;&#65533;&#65533;&#65533;&#65533;&#65533;&#65533;;1&#65533;?&#65533;&#65533;&#65533;&#65533;&#65533;&#65533;&#65533;&#65533;&#65533;&#65533;&#65533;&#65533;&#65533; !&#65533; P ,&#65533; p &#65533;&#65533;  &#65533; &#65533;H&#65533;&#65533;&#65533;&#65533;&#65533;(<&#65533;&#65533;&#65533;&#199;#.&#65533;&#1584;&#65533;&#267;3j&#65533;H"&#143; C&#65533;I&#65533;&#65533;&#595;(S&#65533;\&#626;&#65533;&#727;0.&#65533;&#528;#M&#65533;8s&#65533;t&#65533;&#65533;&#991;@&#65533;
J&#65533;h&#603;Ev*]&#65533;&#65533;&#65533;&#1127;P&#65533;J&#65533;J&#65533;jB&#65533;B|&#65533;A&#65533;k&#65533;X&#65533;&#65533;&#65533;&#1130;&#1651;h&#1258;&#65533;Jv&#65533;&#65533;&N`&#65533;;WE Y&#65533;fdYV&#65533;&#949;&#65533;Lx M&#65533;[Q(>A&#65533;&#134;0~&#65533;&#1915;&#65533;&#65533;A&#65533;&#65533;3k&#65533;&#65533;9(&#887;"&#65533;&#65533;&#65533;&#65533;4]&#65533;O.&#65533;&#65533;&#65533;X&#65533;&#65533;c&#734;&#65533;&#65533;@&#65533;4&#65533;M&#65533;&#65533;i&#65533;o&#65533;n&#65533;&#65533;uD&#65533;&#531;+&#65533;&#65533;x&#1889;&#65533;[&#65533;&#65533;&#65533;t&#1946;Kz&#65533;&#65533;X\&#65533;&#65533;x&#65533;/&#65533;O&#65533;&#65533;&#65533;&#27553;G&#65533;;&#65533;&#65533;&#65533;&#65533;kgrYuw.$LX&#65533;c&#65533;&#65533;&#65533; xYD&#65533;&#65533;W&#65533;$$&#65533;{&#65533;5&#65533;p&#65533;d&#65533;C6d&#65533;&#65533;&#65533;xp&#65533;v&#65533;&#65533;x&#65533;&#65533;&#1928;&#65533;&#65533;&#65533;&#65533;&#65533;w&#65533;&#1156;&#65533;]&#65533;&#65533;00&#1799;4&#1432;z:(h&#65533;n:&#65533;&#35017;&#65533;epB|&#65533;&#65533;X&` &#65533;1&#65533;`&#65533;&#65533;PF&#65533;z"&#60960;&#65533;&#65533;`i.&#65533;&#65533;&#198;&)4&#65533;&#65533;&#65533;4&#65533;&#65533;aR&#65533;&#65533;&[&#65533;-&#1685;X&#65533;&#65533;`&#65533;[&#688;&#65533;x#&#1863;S/"pf iF&#65533;So&&#65533;&#65533;Oqa%&#65533;vJ&#65533;&#65533;\&#65533;&#65533;&#65533;&#65533;&#65533;&#65533;Vf&#65533;&#65533;$&#65533;9&#65533;&#65533;,&#65533;j&#43624;&#65533;&#65533;&#43692;&#65533;&#65533;h&#65533;vj&#65533;9i{v=&#65533;B&#65533;&#65533;&#65533;if&#65533;&#65533;&#65533;&#65533;+&#65533;&#65533;kl&#65533;&#65533;&#65533;&#46515;&#65533;6&#65533;x&#4772;
T&#65533;)&#65533;|@&#303;&#65533;&#65533;&#65533;&#65533;&#65533;&#65533;+nF18&#65533;@&#65533;&#65533;&#65533;*)i$&#65533;^&#65533;&#65533;~`&#54461;&#65533;X&#65533;&#65533;&#65533; \*&#65533;&#65533;6P&#151;&#65533;@&#65533;&#65533;?bP&#65533;o&#65533;u{&#65533;{&#65533;/6&#65533;&#1775;&#65533;w&#65533;&#65533;&#65533;&#65533;&#65533;?&#65533;A&#65533;&#65533;&#65533;&#65533;&#65533;&#65533;5d&#65533;&#65533;
&#65533;&#65533;$&#65533;&#44237;&#65533;&#65533;&#65533;&#65533;<&#65533;&#203;5&#65533;j&#65533;&#65533;#$&#65533;<2&#65533;2iJ&#65533;&#65533;'z@e&#65533;a&#65533;Xg&#65533;u&#65533;.X&#65533; &#65533;&#65533;"@&#65533;H+&#65533;&#65533;&#1159;&#65533;,&#65533;&#415;m0&#65533;&#65533;0L&#65533;&#65533;[&#65533;m&#65533;&#1902;R&#65533;$&#65533;&#65533;&#65533;&#65533;e&#65533;&#65533;&#65533;&#65533;&#65533;W&#65533;&#65533;l&#65533;&#65533;&#65533;`&#65533;&#65533;&#65533;&#65533;G~&#65533;&#65533;p&#65533;x&#65533;c&#65533;0&#65533;&#65533;5&#65533;&#65533;&#65533;]&#65533;&#1362;%&#6312;&#65533;&#925;M&#65533;Q0&#65533;&#65533;&#65533;&#65533;-&#65533;&#602;&#65533;&#1906;&#65533;&#65533;&#65533;t&#65533;{&#65533;@k&#65533;&#65533;&#65533;&#65533;&#65533;Eq"b&#65533;8&#65533;]&#65533;&#65533;9K&#65533;&#65533;&#65533;&#65533;&#65533;&#65533;IH&#65533;&#65533;&#65533;&#65533;+&#65533;&#65533;&#65533;(&#65533;w&#65533;g.x&#65533;&#65533;3m&#2024;&#65533;&#65533;&#65533;7&#65533;~_=}&#65533;&#65533;&#1535;&#65533;&#65533;:V &#65533;&#65533;&#65533;j~&#1180;3
6&#65533;&#65533;&#65533;Q&#65533;o&#65533;&#65533;&#65533;&#65533;&#65533;@7&#65533;$7&#65533;r&#65533;&#65533;&#65533;7P&#65533;mp&#65533;kJ
Dg9&#1161;&#65533;)a&#65533;l&#65533;I&#65533;&#65533;&#65533;3&#1609;8>&#65533;&#65533;_6X&#65533;&#65533;&#65533;&#65533;&#65533;&#65533;&#65533;&#65533;&#65533;6z`&#65533;NX&#65533;&#65533;+&#65533; &#65533;&#65533;&&#65533;D&#65533;z~&#65533;&#65533;&#65533;r&#65533;&#65533;&zH&#65533;&#65533;&#65533;&#65533;D&#1753;(&#729;&#65533;&#65533;6&#65533;&#65533;a&#65533;[&#65533;&#65533;F&#65533;H&#65533;&#65533;,eN&#65533;&#65533;a&#65533;h&#65533;Z&#65533;&#65533;-&#65533;#&#65533;&#65533;&#1719;&#65533;2&#65533;1@<&#65533;&#65533;&#1205;NM&#65533;z^RW&#65533;&#65533;06&#65533;N"&#65533;c&#65533;^@G&#65533;L&#65533;&#65533;&#65533;&#65533;&#65533;$&#65533;&#65533;F&#65533;&#65533;b&#65533;&#65533;@&#243;>"&#1188;&#65533;&#65533;T&#65533;&#65533;	&#65533;I&#65533;&#65533;a&#65533;A&#65533;4&#65533;mr[;9&#65533;=i*R&#65533;&#65533;&#1289;&#65533;&#65533;"&#65533;&#65533;&#65533;&#65533;&#65533;=&#65533;D&#65533;&#65533;2&#65533;&#65533;|-K2N&#65533;&#65533;j&#65533;j&#65533;
&#65533;&#65533;&#65533;&#65533;&#65533;&#65533;&#65533;&#65533;&#65533;&#65533;&#65533;dz&#65533;_&#65533;D&#65533;t&#65533;&#65533;&#1125;i&#65533;&#948;&#65533;&#65533;)&#65533;&#65533;l7&#65533;&#65533;&#65533;zr&#989;4#_2V&#65533;:&#64032;r&#65533;&#65533;&#65533;)&#65533;*&#65533;0q}C&#65533;&#65533;BEO&#65533;$&#65533;&#65533;&#65533;[&#65533;&#65533;&#65533;&#65533;3&#65533;&#65533;z&#65533;$&#65533;&#65533;&#65533;&#65533;-&#65533;&#65533;1aU4&#65533;GsE&#65533; &#65533;;&#65533;&#65533;L&#65533;k&#65533;
&#65533;&#65533;){&#65533;&#65533;&#65533;&#65533;&#65533;&#65533;&#65533;$z&#65533;&#65533;&#65533;?9&#65533;YJ?(S`&#65533;HMj;&#65533;&#1257;t&#65533;&#65533;&#65533; &#65533;&#65533;:I&#65533;&#65533;}&#65533;T&#65533;X&#874;&#65533;&#65533;&#65533;
&#65533;1T&#65533;^&#65533;&#1394;&#65533;&#65533;{&#65533;f<YT&#65533;&#65533;&#65533;&#65533;&#65533;[C&#65533;Z&#65533;#&#65533;&#65533;&#65533;&#65533;4&#65533;^&#65533;&#65533;$&#65533;&#65533;)&#65533; 0T&#65533;:&#65533;V&#65533;&#65533;&#65533;&#65533;&#65533;&#65533;#&#65533;&#65533;&#65533;&#65533;&#65533;&#65533;&#65533;&#65533;&#65533;Li &#65533;&#65533;&#65533;T&#65533;E,]&#228;Y&#65533;:&#65533;[9&#65533;F;&#65533;y&#65533;N$&#65533;2&#65533;d&#65533;&#65533;%&#65533;&#65533;	$S	\&#65533;&#65533; &#65533;e&#65533;&#65533;\mKz&#65533;&#1072;&#65533;&#65533;_&#65533;-U~Z&#65533;&#65533;o&#65533;d&#65533;&#65533;X &#1244;&#65533;&#65533;$(&#65533;&#65533;@'&#65533;&#65533;&#65533;&#65533;&#65533;&#65533;&#65533;{ &#65533;&#65533;P&#1504;&#65533;&#65533;i&#65533;\&#65533;&#65533;\&#65533;T/ _$h&#65533;&#65533;&#65533;&#1195;&#65533;" #=K&#438;&#18436;&#65533;&#65533;&#65533;^-&#65533;&#65533;1 %hl{WG&#65533;&#65533;2&#65533;h&#65533;TE&#65533;&#1686;&#65533;&#65533;&#65533;&#65533;[&#1683;&#65533;f{&#65533;&#65533;&#1262;6&#65533;m&#65533;S&#65533;U&#65533;Q&#65533;d&#65533;(Y&#65533;&#65533;_3x0+o&#65533;b&#65533;&#65533;[&#65533;&#65533;&#65533;/&#65533;kKX(&#65533;&#65533;6&#65533;&#65533;5j&#65533;s&#65533;==&#65533;h& 	&&#65533;&#65533;&#65533;&#65533;8V&#65533;H,t l&#65533;kx&#65533;a&#65533;&#65533;&#65533;^&#65533;&#65533;&#65533;&#65533;/SMA&#65533;2&#65533;A&#528;+E)&#65533;&#65533;&#65533;JI&#34460;&&#65533;	&#65533;# &#65533; &#65533;|&#65533;Z&#65533;-S&#65533;4)&#65533;&#65533;d&#1956;])&#65533;&#1836;&#65533;&#1565;4&#725;&#65533;&#65533;&#65533;&#65533;&#65533;1&#65533;Ot&#65533;@&#65533;&#1805;&#65533;&#65533;&#65533;&#65533;&#1628;&#65533;7&#65533;60d&#65533;L&#65533;&#65533;A
K&#65533;#+&#65533;&#65533;&#65533; &#1685;&#65533;&#65533;HP	V(m&#65533;Y&#661;N&#65533;5&#65533;&#65533;&#65533;61g&#65533;.&#65533;&#65533;&#65533;f&#65533;LS&#65533;P&&#65533;@v&#65533;&#65533;&#65533;:`&#1164;&#65533;V&#65533;4&#65533;^&#65533;&#65533;5$&#65533;&#65533;\&#65533;tk#@&#20220;&#65533;5&#65533;za$&#65533;&#65533;L0u&#65533;&#65533;&#65533;&#1735;T&#1317;&#65533;&#65533;&#65533;_&#65533;D2&#65533;&#65533;#&#65533;&#65533;&#65533;i&#65533;	!&#65533;&#65533;g_&#65533;=&#65533;&#65533;*&#65533;J&#65533;&#65533;I#&#641;&#65533;&#65533;H&#65533;4&#65533;h&#65533;'f&#65533;&#1072;&#65533;N&#65533;i&#65533;&#65533;&#65533;G&#65533;4&#65533;&#65533;>&#65533;s&#65533;M&#65533;iu&#65533;w&#65533;&#65533;6Rb}q&#65533;&#65533;ZM&#65533;P &#65533;?K&#483;&#65533;{7i&#65533;&#65533;I|&#65533;&#65533;
&#65533;-&#65533;1&#65533;&#65533;&#65533;&#706;Y&#1368;$&#65533;&#533;w&#65533;i")&#65533;&#65533;.H&#65533;&#65533;.&#65533;[J&#65533;&#65533;8p&#65533;&#65533;4&#65533;T-&#65533;&#65533;&#65533;&#65533;i&#65533;&#65533;&#65533;q[&#65533;a&#65533;@&#65533;&#65533;&#65533;J'&#65533;&#65533;D&#65533;i&#65533;W&#364;&#65533;B&#65533;'P&#65533;&#65533;v&#65533;7e4&#65533;h]T&#1870;L&#1288;&#65533;&#65533;v&#35741;&#65533;Ef0)Mj&#65533;T5&#65533;&#65533;&#65533;W&#65533;&#65533;*&#65533;Et&#878;6ey+&#65533;&#65533;- &#65533;&#727;~h#?&#65533;Anf&#65533;&#65533;u&#65533;&#65533;&#65533;&#65533;U*X&#65533;&#65533;&#65533;&#65533;TmJk&#65533;&#140;&#65533;9TW&#65533;&#65533;ZY&#629;&#65533;B&#65533;&#65533;2&#491;&#1770;&#65533;&#65533;&#1770;r&#65533;T&#65533;s&#65533;{&#65533;V&#65533;&#65533;{>$	&#65533;MB/&#26899;&#65533;&#65533;D&#65533;6&#65533;&#65533;/n&#65533;,&#65533;j&#65533;#&#65533;&#65533;M&#65533;x&#65533;&#65533;&#65533;h&#65533;&#65533;&#65533;&#968;&#65533;&#65533;&#65533;*	&#65533;&#65533;&#1004;'&#65533;&#1552;1&#65533;|&#65533;',7G&#65533;fy3&#65533; &#65533;wqFD&#1671;	bx&#65533;wxK3m&#65533;u!&#65533;C&#65533;l;&#65533;C`N&#1463;z&#65533;5EWw&#65533;&#65533;R&#65533;&#65533;&#65533;&#65533;&#65533;&#65533;@&f&#65533;&#65533;5r&#65533;qv&#65533;+&#65533;G,qF3&#65533;&#65533;i&&#65533;$ep&#1381;&#65533;&#65533;&#65533;Xq_&#65533;g0&#65533;w&#65533;&#65533;v6W_4&#65533;;pqB&#1570;h&#65533;U\@&#65533;zxP]7A&#65533;$&#65533;s&#65533;4&#65533;{wH&#65533;OeshhzN'=&#65533;n&#65533;&&#65533;&#65533;{&#65533;$;&#65533;s
&#65533;S&#65533;Q##;&#321;&#65533;Uv&#65533;f=&#134;L&#65533;t&#65533;a&#65533;'u&#65533;&#65533;R&#65533;&#486;&#65533;&#65533;$K8&#65533;6&#65533;u&#65533;&#65533;&dQo&#65533;&#32906;&#65533;&#65533;A&#65533;p&#65533;'&#65533;&#65533;u&#65533;Suv(&#65533;6&#65533;J&#65533;&#65533;,	&#65533;dp&#65533;&#65533;~&#65533;&#65533;&#65533;'K&#65533;n(&#65533;&#65533;Q)cW&#65533;8&#65533;f&#65533;a uH &#65533;%&#65533;&#290;Na "W&#65533;&#65533;&#65533;D&#65533;F&#65533;&#65533;&#65533;&#65533;&#65533;i&#65533;g&#504;&#65533;&0&#65533;dv&#65533;Y&#65533;U<Ax&#65533;&#65533;}&#65533;&#65533;&#65533;cb'&#65533;&#65533;&#65533;&#65533;&#1550;&#984;|Fas&#65533;{a&#65533;&#65533;FX8 |
&#65533;}&#65533;Vd&#65533;ux&#65533;&#65533;&#65533;&#1293;G&#65533;?iRE&#65533;&#65533;d&#65533;&#65533;WY&#65533;;W&#65533;wGGK&#65533;&#65533;rk&#516;*&#65533;&#65533;`&#65533;KHh%&#65533;'&#65533;&#65533;pQ&#65533;`&#65533;QYF+&#65533;&#65533;&#65533;&#65533;&#65533;&#65533;&#65533;R)&#65533;&#319859;&#65533;&#65533;#&#65533;&#65533;	&#65533;z &#65533;B4&#65533;oxT!@&#65533;#f(S&#65533;&#65533;iG&#65533;!AH`&#65533;&#65533;3pf&#65533;ut&#65533;KY&#65533;*9&#65533;&#1359;&#65533;Dq&#65533;3&#65533;&#65533;_'&#65533;&#65533;Q9 (N&#65533;&#65533;b&#65533;&#65533;&#65533;c&#65533;2l(c[&#65533;k<&#65533;c&#65533;4Dy.&#65533;&#65533;B&#65533;$&#65533;&#65533;&#65533;%n&#65533;&#65533;&#65533;&#65533;r&#65533;&#65533;=$&#65533;&#65533;Dc&#65533;&#65533;B&#65533;&#65533;&g&#65533;&#65533;acwH]P&#65533;V&#65533;&#65533;&#65533;&#65533;V&#65533;TB&#65533;mC&#65533;&#65533;&#512;&#65533;f&#65533;&#65533;&#65533;&#65533;&#4660;&#65533;&#65533;#a &#65533;:&#65533;&#65533;&#65533;&#65533;#<&#65533;A$&#65533;!&#65533;R&#65533;&#65533;N&#65533;]&#65533;&#65533;&#65533;&#65533;\CyD&#65533;	&#65533;eEx&#65533;&#65533;)iD0'&#65533;&#1484;u&#65533;F&#65533;&#65533;=&#65533;&#65533;<&#65533;hT.&#65533;&#1609;&#65533;&#65533;I'&#65533;GD	&#65533;&#65533;&#65533;P|!&#65533;U&#65533;|&#65533;&#65533;&#65533;&#1557;&#65533;Y&#65533;&#65533;	,&#65533;P&#65533;hq&#65533;%[E&#411;0&#65533;@&#65533;Z&#65533;&#65533;&#425;'&#1602;&#65533;&#65533;U&#65533;&#65533;I&#65533;+&#65533;V&#65533;\&#65533;&#65533;.+ &#65533;F&#65533;&#65533;&#65533;&#65533;i&#65533;&#65533;&#65533;Pp&#65533;&#65533;t&#65533;	&#65533;&#65533;&#65533;&#65533;&#65533;t&#1233;&#65533;EZ&#65533;e&#65533;$
w&#65533;&#65533;q&#65533;&#65533;&#65533;y--J&#65533;Y&#65533;V(J&#65533;&#65533;~&#65533;R&#65533;&#949;&#65533;&#65533;ym&#65533;I&#65533;&#2023;&#65533;r&#65533;&#65533;C&#65533;xQa&#65533;&#65533;X&#65533;, zw&#65533;`E&#405;
&#65533;}&#65533;&#65533;&#65533;&#65533;i&#65533;&#65533;&#65533;&#65533;f&#65533;v&#65533;7&#65533;@&#65533;&#65533;n*#JDB	^J#&#65533;&#65533;f:&#65533;z&#65533;&#65533;&#65533;	&#65533;E&#65533;z&#65533;&#65533;sQ&#65533;F&#65533;&#65533;&#65533;In&#65533;1 '&#65533;&#65533;k7_&#65533;&#65533;&#65533;&#65533;9&#65533;,1&#65533;s&#65533;&#65533;&#65533;&#65533;&#65533;&#1362;&#353;&#65533;er&#65533;:&#65533;a&#65533;!@&#65533; i&#65533;&#65533;&#65533;z&#65533;&#65533;&#65533;l&#1704;&#1618;&#65533;&#65533;&#65533;&#65533;\5nd&#65533;&#65533;&#65533;Ty*h&#65533;&#65533;S&#65533;&#36357;V&#65533;&#65533;&#65533;&#65533;&#65533;&#65533;&#65533;Q&#65533;xUG&#65533;&#65533;&#65533;N&#65533;&#29608;&#65533;k&#65533;I&#65533;&#65533;&#65533;&#65533;'&#65533;l;&#65533;Z	9MP&#6943;B\%&#65533;&#65533;&#65533;C&#65533;,&#65533;&#65533;9&&#65533;>&#65533;s&#65533;8`&#65533;Z&#65533;&#65533;5$"&#65533;&#65533;&#65533;voq&#344;&#65533;:-&#65533;r&#65533;f&#65533;%&#65533;V&#65533;TJ&#65533;&#65533; &#65533;
&#65533;>&#65533;2d&#65533;&#239;&#65533;Gx@&#65533;m>"z&#65533;&#65533;&#65533;&#65533;&#65533;V&#65533;&#65533;k&#65533;&#65533;&#65533;&#65533;d&#1448;LjIl`a&#65533;)&#65533;&#65533;#&#65533;&#65533;Z&#65533;&#65533;&#65533;&#65533;wJ&#65533;y&#65533;@&#65533;*&#65533;&#65533;|&#65533; &#1770;&#65533;&#65533;Y$@&#65533;t&#65533;&#65533;&#65533;&#65533;&#65533;&#65533;&#65533;,
z&#65533;<&#65533;&#65533;&#65533;W+&#65533;tQc&#65533;:)X$zb&#65533;3[&#65533;&#65533;qY&#65533;&#65533;{&#65533;o&#769;&#65533;&#65533;{&#65533;z/A&#65533;&#65533;*>&#65533;:&#65533;A&#65533;2&#65533;V(XS:&#65533;&#65533;![q&#1050;&#65533;Uk&#65533;T&#65533;&#65533;3&#65533;&#65533;&#65533;&#65533; _3&#65533;&#65533;g1[ 	&#65533;`&#65533;&#65533;{\&#65533;&#65533;&#65533;&#65533;9&#65533;2XpK&#65533;a&#65533;&#65533;&#65533;5&#65533;G&#65533;&#65533;&#65533;&#65533;&#65533;&#65533;&#65533;pxu&#65533;&#65533;o&#65533;&#65533;&#40530;&#65533;>+&#65533;ss&#65533;&#65533;&#65533;j%0&#65533;&#65533;&#65533;IK![&#65533;&#65533;j&#65533;&#65533;A\&#65533;
d&#65533;ht]&#65533;&#65533;"&#65533;&#1559;~nc03&#65533;&#65533;&#65533;J"&#65533;=	&#65533;&#65533;&#65533;"d0&#65533;&#65533;=&#65533;&#65533;&#65533;A&#65533;&#65533;&#65533;&#65533;&#65533;A&#65533;&#65533;k&#65533;&#65533;&#65533;DF&#65533;$&#65533;EI&#65533;e&#65533;&#65533;&#49147;&#65533;f7:&#65533;9&#65533;;&#65533;@	&#65533;&#65533;;.A	&#65533;N`@&#65533;f{&#65533;P&#65533;1&#65533;(&#65533;&#65533;;1S&#65533; &#65533;&#65533;y&#65533;6QRb&#271;&#65533;2&#65533;&#65533;!-t&#65533;X&#65533;&#65533;&#65533;a`&#65533;&#784;}(Q&#65533;P&#65533;&#65533;&#65533;&#65533;Y $H;&#474;V|&#65533;	)j|&#65533;e|H;&#65533;~&#65533;s&#65533;&#65533;{&#65533;&#65533;&#65533;v&#65533;&#65533;&#65533;op&#65533;&#65533;)0&#65533;&#65533;&#65533;]&#65533;C4k&#65533;XYf&#65533;&#65533;&#65533;&#65533;jv&#170;6&#65533;K&#65533;&#379;&#65533;&#65533;$^&#65533;G&#65533;F m&#65533;x&#65533;z&#65533;&#65533;j&#65533;3[&#65533;>U&#65533;&#65533;#fv&#65533;c&#65533;ti;&#422;&#65533;aV`&#65533;U&#65533;~&&#65533;&#65533;&#65533;S5&#65533;&#747;'[&#65533;&#65533;&#65533;&#65533;&#65533;&#65533;Px<c&#65533;&#498;&#65533;&#65533;1!	N&#65533;&#65533;bF2j&#65533;(&#65533;j&#65533;	&#65533;+8>&#65533;&#65533;l&#65533;&#65533;R&&#65533;&#1575;qeeR{%&#65533;>&#65533;&#65533;&#65533;;&#65533;Rv&#65533;	<z+&#65533;&#370;&#65533;&#65533;&#65533; &#65533;&#65533;01A&#65533;&#1468;I\&#65533;wW5mL!@&#597;&#65533;C&#65533;#w|&#65533;&#65533;&#65533;q&#65533;c&#65533;&#768;&#65533;)&#65533;&#1145;(&#65533;3&#65533;&#65533;11&#65533;0&#65533;&#65533;&#65533;(&#65533;8&#65533;]&#65533;&#65533;&#65533;B
&#219;&#65533;6LP&#65533;
&#65533;&#65533;&#65533;0k&#657;&#65533;p&#65533;&#65533;&#65533;<&#65533;&#65533;9.a&#65533;&#65533;&#65533;&#65533;&#65533;&#65533;n&#65533;C-)&#65533;M,&#65533;;&#65533;&#65533;&#65533;&#65533;&#1136;&#65533;3&#65533;*5&#65533;	}&#65533;?a&#65533;&#65533;n&#65533;	&#65533;H&#65533;&#65533;8&#65533;&#65533;&#65533;&#1596;&#65533;&#987;<S05	&#65533;W&#391;&#65533;S&#65533;&#65533;&#65533;	&#65533;t&#65533;@&#65533;&#65533;&#65533;=&#65533;&#65533;0&#65533;&#65533;&#65533;&#65533;d&#65533;,&#65533;&#65533;&#65533;P 	"s&#65533;0&#1436;&#65533;P&#65533;f}&#65533;e&#65533;&#65533;&#65533;`&#65533;&#65533;Zo&#65533;&#65533;P 
P&#65533;&#65533;R&#65533;U	@fS&#65533;-Ih&#65533;/]o&#65533;T&#65533;&#65533;P&#1542;&#65533;&#65533;&#65533;&#65533;y&#65533;&#65533;uS%&#65533;PW&#65533;
&#65533;|&#65533;Q&#65533;&#65533;/-``4&#65533;`&#65533;&#65533;1&#65533;&#200;,7@&#65533;&#65533;&#1664;&#1544;&#65533;&#65533;&&#65533;r!	sM&#65533;Bq&#65533;Y |p'J&#65533;&#640;K&#65533;K&#65533;i&#65533;&#65533;W&#65533;$H&#65533;&#65533;!L&#65533;
W&#65533;&#65533;&#65533;u&#65533;&#65533;	\&#65533;&#65533;&#65533;&#65533; &#65533;+&#65533;&#65533;rv&#65533;&#65533;&#65533;&#65533;&#65533;&#65533;v_&#65533;&#65533;&#65533;&#65533;&#687;&#65533;\p=&#65533;Sx&#65533;&#376;&#65533;#&#65533;`1&#65533;&#65533;&#65533;X&#65533;)H&#65533;!&#65533;7cUAL+)s&#935;&#65533;&#65533;=&#65533;&#65533;&#65533;Ia&#2047;L_&#65533;&#65533;L&#65533; f.&#65533;&#65533;&#65533;
&#65533;Z"&#65533;&#65533;)&#65533;&#65533;p&#65533;U<tHf&#65533;[&#65533;&#64196;&#65533;&#65533;&#65533;Yb&#65533;/&#65533;	&#65533;&#65533;.0&#65533;&#65533;&#65533;&#65533;&#65533;&#65533;&#65533;pDq&#472;&#65533;&#65533;:y&#65533;&#65533;&#65533;&#65533;&&#65533;>&#65533;&#65533;&#65533;&#65533;&#65533;9C&#65533;q&#65533;&#65533;:&#65533;&#65533;&#65533;E&#65533;&#65533;&#65533;&#65533;A~&#65533;&#65533;&#65533;r&#65533;&#65533;013&#65533;&#65533;&#65533;&#65533;&#65533;&#65533;@&#65533;&#65533;&#65533;&#65533;8xp8&#65533;k
>=&#65533;&#65533;&#65533;&#65533;^>&#342;&#65533;^&#65533;&&#65533;>&#65533;&#65533;&#65533;T.&#65533;&#65533;rX&#65533;&#65533;0&#65533;&#65533;o>&#65533;&#65533;&#65533;^&#65533;]S&#65533;&#239;!&#65533;&#65533;&#65533;`&#65533;a&#65533;&#65533;d'Q&#65533;Bn&#65533;/&#65533;&#65533;.&#65533;P&#65533;&#65533;q.&#65533;WJ&#65533;&#65533;&#65533;(u||&#65533; F&#65533;&#65533;\&#65533;
&#65533;&#65533;&#65533;&#65533;P&#65533;&#65533;&#65533;\&#65533;&#65533;&#65533;&#65533;&#65533;&#65533;M{&#65533;&#65533;	&#65533;@&#65533;pL&#65533;&#65533;&#65533;sp`&#65533; &#670;|&#1645;p&#65533;i&#65533;&#65533;@! &#65533;&#65533;&#65533;a.&#65533;&#65533;&#65533;&#65533;z&#65533;E&#65533;P&#483;t}&#65533;&#65533;&#65533;&#65533;&#65533;L&#65533;>&#65533;&#65533;D&#65533;&#65533;&#65533;p&#65533;&#65533;&#65533;>&#65533;f&#65533;&#65533;&#65533;*H&#65533;D&#65533;0&#65533;P&#65533;&#65533;RN&#65533;]&#65533;&#65533;BEQ&#65533;H&#65533;&#65533;&#65533;g&#65533;&#38945;&#65533;
i%3<&#65533;&#65533;g&#65533;&#65533;a0&#65533;0}>V?1 1&#65533;&#65533;N&#65533;N&#65533;&#65533;&#65533;&#65533;p&#65533;!&#65533;%&#65533;_W&#55183;&#65533;&#65533;&#256;&#65533;&#65533;}0
&#65533;p&#65533;&#65533;&#65533;&#65533;9&#65533;&#65533;&#65533;&#65533;(&#65533;E&#65533;E&#65533;?&#65533;&#65533;&#65533;PZ&#65533;5&#65533;&#65533;&#65533;e&#65533;+&#65533; 2&#65533;~&#65533;&#65533;%A&#65533;&#65533;]&#65533;k&#65533;6/8&#65533;&#65533;&#65533;i&#65533;`?&#65533;&#65533;h&#65533;e&#65533;I4>&#65533;P&#65533;&#65533;&#65533;&#1904;&#65533;c&#65533;R[&#65533;&#65533;to&#65533; &#65533;&#65533;y&#65533;?y&#65533;}"&#65533;b&#65533;S&#65533;&#65533; !&#65533; P ,&#65533; p &#65533;&#65533;  &#65533; &#65533;H&#65533;&#65533;&#65533;&#65533;&#65533;(\&#65533;&#65533;&#65533;C&F&#65533;&#65533;&#65533;&#65533;D&#65533;3j&#65533;&#529;	&#143; C&#65533;I&#65533;&#65533;&#595;(S&#65533;\&#626;&#65533;&#727;0K.&#65533;x&#65533;&#65533;E&#65533;8sf&#65533;&#627;&#65533;&#991;@&#65533;
J&#65533;&#65533;&#327;g&&#65533;&#628;&#65533;&#866;P&#65533;J&#65533;J&#65533;&#65533;U&#65533;Go&#65533;A&#65533;+&#65533;&#65533;N&#65533;:&#65533;J&#65533;&#65533;&#1651;h&#65533;&&#890;cE'0&#541;k&#65533;&#65533;D&#65533;O&#65533;&#65533;&#65533;&#759;&#65533;_&#65533;&#65533;&#65533;|b&#65533;\,&#65533;()25&#65533;&#65533;&#464;#K&#65533;*Q&#65533;&&#65533;f8\as&#1881;&#65533;&#65533;&#65533;8&#65533;&#65533;&#65533;&#1255;Z&#65533;&#65533;Z3&#65533;&#65533;|,vHy&#65533;&#65533;&#1784;s&#65533;&#65533;&#891;&#65533;&#65533;&#65533;&#65533;&#65533;&#65533;qY&#65533;q&#65533;+_&#65533;&#65533;.&#65533;&#65533;&#163;K&#65533;N&#65533;&#65533;&#65533;&#65533;aL(&#65533;&#65533;aS&#65533;&#65533;#&#65533;_N1i&#65533;&#65533;&#1259;_&#1022;&#65533;{&#65533;&#65533;' &#65533;&#65533;9&#65533;&#65533;k&#1786;&#380;&#65533;&#65533;~&#65533;&#65533;eV^y&#65533;&#65533;&#65533;]&#65533;&#65533;&#1922;6&#65533;&#65533;&#65533;&#65533;&#65533;&#65533;&#65533;&#65533;]~&#65533;&#65533;&#65533;H^B(&#65533;K)&#65533;(&#65533;&#65533;bn4&#65533;@&#65533;&#65533;Qp&#65533;*&#65533;`&#65533;@v(&#65533;&#65533;&#693;&#65533;&#65533;}Ee&#65533;Di&#65533;Q&#65533;&#65533;&#65533;&#65533;Y&#65533;&#65533;&#65533;r%<r&#65533;	9$&#65533;\v&#65533;%&#65533;-2&#65533;b&#65533;
T&#65533;&#65533;hv&#65533;Z&#65533;2&#65533;&#1303;p&#65533;)'&#65533;* &#65533;&#65533;&#65533;d~&#65533;&#65533;T&#65533;Y&#65533;?&#65533;9&#30724;Z&#65533;&#65533; &#65533;&#65533;=p&#65533;i&#65533;V&#65533;&#65533;&#65533;$&#65533;&#65533;&#65533;f&#65533;&#65533;o2&#65533;h@&#65533;) RF:&#65533;&#65533;&#65533;&#65533;e&#65533;t^j&#65533;&#65533;&#65533;*&#65533;HN&#65533; &#65533;&#65533;v
&#65533;d 	&#65533;&#65533;&#29607;&#65533;B&#65533;&#65533;&#1174;&#65533;&#65533;&#65533;&#65533;b6&#65533;&#1900;&#65533;F&#65533;So)&#65533;(&#65533;0V&#65533;h&#65533;};&#65533;b&#65533;2D+&#65533;&#65533;j&#65533;&#65533;&#65533;cJP&#65533;&#65533;&#65533;&#65533;jgZ&#65533;+ &#65533;"&#65533;&#1630;&#601;4&#65533;@&#65533;;R&#1402;&#65533;&#65533;&#65533;&#65533; &#7851;&#65533;&#65533;&#65533;&#65533;&#65533;+&#65533;jbPg&#65533;&#65533;;&#65533;n &#65533;w&#65533;y&#65533;&#65533;&#65533;&#65533;$[Gc&#65533;!0[&#65533;&#315;&#65533;&#65533;aJ&#65533;&#65533;&#1643;!&#65533;k&#65533;&#65533;&#65533;&#65533;&#616;&#65533;"&#65533;&#65533;&#65533;&#1023;&#65533;&#65533;&#65533;&#65533;,&#65533;&#65533;&#65533;&#65533;(&#65533;B k&#65533;F0&#65533;3&#65533;$&#1459;&#65533;Xg=+X&#65533;q&#65533;A&#65533;9&#65533;&#65533;@~.w&#65533;&#65533;O&#65533;&#65533;P&#65533;&#65533;&#65533;l&#65533;x&#65533;&#65533;4km&#65533;&#1873;q&#65533;+&#65533;*&#65533;&#65533;m&#65533;Mz&#65533;&#65533;jW&#65533;&#65533;&#65533;]&#65533;&#65533;&#65533;&#65533;&#65533;Ai\&#65533;^&#65533;m&#65533;(&#65533;&#65533;&&&#65533;t&#65533;9&#65533;,&#65533;&#65533;Bn&#65533;&#65533;y)&#1559;&#65533;IA&#1619;&#65533;&#65533;&#65533;&#65533;&#562;&#65533;&#33976;&#65533;c&#65533;&#65533;&#65533;&#65533;&#65533;&#65533;]&#65533;&#65533;&#65533;&#65533;8&#65533;&#65533;5^xe[~&#65533;&#65533;&#65533;&#65533;L&#65533;FxWo&#65533;^z&#65533;&#65533;&#65533;&#65533;&#65533;C&#65533;&#65533;&#65533;)&#65533;&#65533;B&#65533;n&#65533;&#65533;&#65533;Z&#65533;&#65533;&#65533;&#65533;O&#65533;&#65533;&#65533;J|&#65533;&#65533;e&#65533;&#65533;&#65533;&#65533;m&#65533;&#65533;&#65533;}&#65533;A`&#65533;&#65533;H&#65533;&#65533;<&#65533;a&#65533;&#65533;S&#65533;&#65533;&#23097;c&#65533;&#65533;&#65533;&#65533;G&#65533;d&#65533;;	#Q7&#65533;&#65533;&#65533;D$C(&#65533;&#65533;&#65533;&#1515;&#65533;&#386;&#65533;&#65533;A&#65533;&&#65533;4 &#65533;`gHC&#65533;&#65533;?&#65533;K 	Vx&#65533;z&#65533;JX&#65533;&#65533;Z~&#65533;&#65533;T>&#65533;QF(K&#65533;&#65533;D&#65533;h%`&#65533;&#65533;bc&#65533;sa&#65533;+3&#65533;&#65533;&#65533;:&#65533;&#65533;t&#65533;i&#65533;&#65533;X&#65533;f&#65533;V9&#65533;&#65533;f&#65533;&#65533;&#65533;H&#65533;SG&#65533;U&#65533;H&#65533;:&#65533;&#1100;&#65533;&#65533;&#65533;@&#65533;$ &#65533;&#65533;l&#65533;&#65533;&#65533;9`0&#65533;9&#65533;&#65533;"&#584;&#460;X&#65533;r,&#65533; &#65533;&#65533;7$TQW&#65533;;&#65533;&#65533;z&&#65533;Ez&#65533;&#65533;&#65533;&#800;n&#65533;&#65533;&#65533;Q&#65533;&#65533;#&#65533;&#65533;((&#65533;J&#65533;7&#65533;&#65533;eC)&#65533;N&#65533;F&#65533;C&#65533;Cf 5&#65533;QFs&#65533;&#65533;odI&#65533;&#65533;MGB&#65533;&#228;&#65533;FIA&&#65533;&#65533;j@
&#65533;&#65533;bZ&#65533;}&#1329;&#65533;&#65533;g&#65533;NDo&#65533;$&#65533;M&#65533;&#65533;&#65533;&#65533;npp8nN@&#65533;g$&#65533;&#65533;`$MxS&#65533;&#65533;`:&#65533;9&#65533;&#65533;&#65533;&#65533;&#65533;y&#65533;r&#65533;!C&#65533;&#65533;&#65533;&#65533;Q&#65533;[*Qh&#65533;&#65533;P&#65533;&#65533;&#65533;f4(AdP&#65533;&#1573;N&#65533; &#65533;&#1691;&#65533;ztk&#65533;&#65533;&#65533;~&#1026;&#65533; 20)(&#65533;&s
&#65533;0E&#65533;C&#65533;R!L3KP&#65533;$G&#65533;&#1246;Fk&#65533;c)#Po&#65533;&#1250;&#65533;R+&#1112;@&#65533;@&#65533;&#65533;:&#65533;LV]&#1576;&#65533;-&#65533;&#65533;&#65533;3
&#65533; &#65533;X&#65533;)+1&#65533;"&#65533;&#1388;&#65533;$&#65533;U&#65533;*R \I&#65533;&#65533;&#65533;&#65533; I&#65533;(&#65533;&#65533;M&#65533;&#65533;t&#65533;e&#65533;T,l&#65533;@&#65533;"T&#65533;&#65533;jv&#65533;&#65533;&#65533;&#65533;&#65533;&#65533;&#65533;U&#65533;&#65533;&#65533;@&#65533;&#65533; B&#65533;&#65533;-1_\W&#65533;.!L&#65533;l&#65533;]&#65533;d&#65533;a&#65533;Sc&#65533;+&#65533;>&#65533;&#65533;f^68(&#65533;"v&#65533;&#65533;&#65533;&#65533;&#65533;.&#65533;&#65533;c&#65533;U&#65533;&#65533;f&#65533;&#65533;&#65533;jYs?"&#65533;&#65533;&#65533;&#65533;&#65533;&#65533;&#65533;&#65533;&#65533;&#65533;f&#65533;\&#65533;&#65533;&#65533;{&#1990;&#65533;&#65533;`&#1089;&#65533;N&#65533;&#1313;"#&#65533;bl&#65533;4&#65533;&#65533;;&#65533;&#65533;b&#65533;&#65533;H&#65533;f&#65533;h*&#65533;a6s&#65533;&#65533;&#1379;&#65533;&#65533;x&#65533;&#65533;^Rb&#65533;>&#65533;EL^&#65533;&#529;&#65533;&#65533;&#65533;8&#65533;LAv&#65533;&#65533;&#65533;R)e&#65533;&#65533; 9N&#65533;"5&#65533;Z&#65533;V'&#65533;E&#65533;&#65533;&#65533;w&#65533;HjD1&#65533;v&#65533;n-<B&#65533;&#65533;:&#65533;&#65533;&#65533;)&#65533;&#65533; &#65533; &#65533;&#65533;&#65533;&#65533;&#65533;P&#1638;$&#65533;z&#65533;&#65533;&#65533;&#65533;b\&#65533;&#65533;0&#933;?&#65533;&#65533;&#65533;&#65533;&#65533;&#65533;_}&#65533;&#65533;X&#65533;&#65533;&#65533;&#65533;oH&#65533;&#65533;d&#65533;&#65533;s#,&#65533;&#65533;<P&#65533;Ic~&#65533;&#65533;u9&#65533;&#65533;&#65533;!&#65533;&#65533;H&#65533;&#65533;&#65533;&#65533;&#65533;&#65533;&#65533;&#65533;&#65533;&#65533;{&#65533;$f2&#65533;&#65533;&#65533;C"GW&#65533;&#65533;v&#65533;&#65533;q&#65533;c&#65533;Sg;&#65533;o&#65533;&#65533;s1{&#65533;a&#65533;zinZaXP]9&#65533;&#65533;&#65533;v&#65533;w&#65533;\!&#65533;i:&#65533;&#65533;r&#65533;&#65533;&#65533;4&#498;&#65533;&#65533;l&#65533;K&#65533;Lk&#65533;&#65533;&#65533;&#65533;&#65533;&#65533;0&#65533;v&#65533;&#65533;5&#65533;#&#65533;&#33372;l&#1382;Jq&#65533;&#65533;I&#65533;k&#65533;&#65533;&#65533;&#65533;6r&#65533;@&#1024;U&#65533;&#65533;#Nk&#65533;x8O&#1166;&#65533;%1fB&#65533;&#220;D&#65533;&#65533;5&#65533;&#65533;}&#65533;h3&#65533;&#65533;&#65533;&#65533;l&#65533;&#65533;&#65533;&#65533;$L&#65533;&#65533;&#65533;&#65533;&#65533;&#65533;&#65533;&#65533;&#65533;&#65533;&#65533;&#65533;\^&#65533;&#65533;&#65533;&#65533; q&#65533;&#65533;&#65533;&#65533;c&#65533;Q&#653;&#65533;&#65533;&#65533;H!\2&#65533;&#65533;&#65533;&#65533;4&#65533;&#65533;&#65533;&#65533;4=&#1711;&#65533;&#65533;gC&#65533;{Jg&#65533;&#65533;$S&#65533;&#65533;m]:&#65533;&#65533;]"3n,&#65533;&#65533;X&#65533;&#65533;&#65533;&#65533;y$s&#396;&#65533;2&#65533;&#65533;&#1101;&#65533;}|3j&#65533;&#65533;Vo`H&#65533;&#756;&#65533;U&#1104;"w&#65533;&#547;&#65533;0&#65533;&#65533;&#65533;&#65533;&#65533;ic&#65533;g3&#65533;&#65533;&#65533;R &#65533;}&#65533;SM&#65533;&#65533;&#65533;#&#65533;4Y&#65533;O&#65533;&#65533;0k.&#65533;&#65533;\E%&#65533;&#65533;i&#65533;&#65533;&#65533;&#27608;&#65533;&#65533;&#65533;&#65533;7&#65533;k&#184;&#65533;[&#65533;&#65533;&#65533;S&#65533;&#65533;W&#65533;&#65533;&#65533;g&#65533;5&#65533;&#65533;i]&#65533;gW&#65533;&#65533;in&#65533;&#65533;&#65533;&#65533;%&#65533;&#65533;&#65533;&#65533;&#65533;&#65533;S2'&#65533;&#65533;&#65533;&#65533;&#65533;SD<q&#65533;&#65533;:&#65533;&#65533;&#65533;&#65533;&#65533;&#65533;y4&#65533;&#65533;u&#65533;q&#65533;]&#65533;&#65533;>&#65533;MR&#65533;u&#65533;7E&#242;&#65533;&#65533;&#65533;&#65533;&#65533;=Nn&#65533;&#65533;2`9_&#65533;c&#65533;d&#65533;&#65533;&#65533;}&#65533;\T&#65533;5&#65533;&#65533;5&#65533;&#65533;&#65533;s&#65533;&#65533;Sr&#65533;0&#65533;@&#65533;&#197;W&#65533;X/'	&#65533;&#65533;A&#65533;&#65533;&#65533;&#65533;kM&#65533;&#65533;&#65533;j &#65533;&#65533;&#65533;&#65533;J7mLV!&#65533;&#65533;jC5r&#65533;A&#65533;7sx*&#65533;hR&#65533;`&#65533;gWbwkj&#65533;&#65533;w&#65533;|&#423;K)0!cB+6J&#65533;&#65533;&#65533;&#65533;9'r&#65533;&#65533;&#65533;-&#65533;7&#65533;&#65533;2&#65533;&#1217;&#65533;n6&#65533;&#65533;6&#65533;z'&#65533;6&#65533;&#65533;a@H&#65533;&#65533;p&#65533;&#65533;&#65533;&#65533;6@X1&#65533;&#65533;F&#65533;"Q&#65533;&#65533;&#65533;Q&#65533;Q4&#65533;W&#65533;&#65533;eBp&k&#65533;?F&#65533;Y&#65533;'Y&#65533;'&#65533;@e&#65533;&#65533;SShw&#65533;wV&#65533;&#65533;|&#65533;g! &#65533;F&#65533;&#65533;4D&#65533;7&#65533;$P&#65533;&#65533;`gH&#65533;&#65533;{.&g&#65533;{&#65533;&#65533; 3&#65533;+%8}d&#65533;&#65533;tw&#65533;?&#65533;&#65533;#&#65533;&#65533;n&#65533;&#65533;&#65533;dcYs&#65533;3&#65533;H4&#65533;&#65533;&#65533;!&#65533; 	@66-&#65533;kvQ&#65533;FgP&#65533;!"%+ &#65533;2&#65533;&#65533;&#65533;)%&#65533;M&#65533;(G&#65533;x;&#65533; &#65533;&#65533;K&#65533;&#65533;I3&#65533; s66&#65533;&#65533;v 1&#65533;F0&#65533;J&#65533;xYm%&#65533; &#65533;"&#65533;8w&#65533;m&#65533;&#65533;^&#65533;&#140;&#65533;1kQ\&#65533;h&#65533;&#65533;qu&#65533;H[&#65533;]&#1496;&#65533;Ur&#65533;&#65533;Am&#65533;D&#65533;&#65533;e&#65533;x=&#65533;&#65533;8@4wpxVYT&#65533;&#65533;Wsn&#65533;C,S?&#65533;"x&#65533;&#65533;w&#65533;&#65533;&#65533;hy&#65533;{&#65533;&#65533;r&#65533;2U&#65533;fie&#65533;Qm&#65533;`2 &#65533;&#528;&#65533;3&#65533;&#65533;1&#65533;jjcW&#65533;5&#65533;!j&#65533;&#65533;&#65533;&#65533;E&#65533;&#65533;&&#65533;%&#65533;g&#65533;l&#1160;&#65533;q;&#65533;&#65533;A5`/&#65533;5&#65533;&#65533;\O&#65533;&#65533;&#65533;&#65533;Z&#65533;&#65533;&#65533;;'}&#65533;a&#65533;gF&#65533;&#65533;&#65533;u&#65533;&#65533;E#)N&#65533;-&#65533;&#1554;a&#65533;6SyU	&#65533;Xy&#65533;&#65533;f9&#65533;&]&#65533;9&#65533;&#387;fd&#757; ByN&#65533;&#65533;lh&#65533;&#65533;i7&#65533;&#65533;|&#1227;e&#65533;l&#65533;&#65533;.p&#65533;`y)"#{&#65533;Q&#65533;piz&#65533;&#65533;&#65533;h&#65533;u
v&#65533;&#65533;;&#457;&#65533;&#65533;P&#65533;&#344;&#65533;H&#65533;&#65533;&#65533;l&#65533;8&#470;&#65533;&#65533;f&#65533;y&#65533;&#1505;_9-a&#65533;&#65533;y&#65533;&#65533;&#1418;&#65533;z&#65533;}&#65533;&#65533;&#65533;x&#65533;}V&#65533;c4&#65533;&#65533;.&#65533;&#65533;E&#65533;k&#65533;&&#65533;&#65533;&#65533;&#65533;&#65533;&#65533;coJ&#65533;&#65533;&#65533;&#65533;&#65533;_&#65533; &#1492;&#65533;f&#65533;7&#65533;&#65533;&#65533;s&#65533;&#1370;&#65533;&#65533;,&#65533;&#65533;&#65533;&#65533;))&#65533;&#65533;&#65533;&#65533;)&#65533;L&#65533;&#65533;&#65533;:&#65533;z&#65533;in&#65533;x2VZ&#65533;&#65533;3lI&#65533;w8&#65533;&#65533;&#29278;&#65533;yC&#65533;99&#65533;&#65533;&#65533;&#65533;X&#65533;&#65533;&#65533;&#65533;&#65533;^&#65533;	=&#65533;k1&#65533;|;&#65533;v&#65533;&#65533;&#65533;5&#65533;&#65533;&#65533;%&#65533;&#65533;&#65533;H c&#65533;a&#65533;&#65533;K`mB&#65533;&#65533;}&#65533;R&#65533;K9&#201;l&#65533;s&#65533;&#65533;&#65533;&#65533;&#65533;L	&#462;&#65533;&/X*&#65533;&#65533;<&#65533;&#65533;*&#65533;
&#65533;&#65533;&#65533;s&#65533;&#65533;_<	&#65533;;&#65533;&#65533;&#65533;&#65533;g&#65533;&#65533;&#65533;&#65533;#n&#65533;&#65533;&#65533;i&#1208;f?JCj&#1634;&#1417;-&#65533;&#65533;)&#65533;&#65533;P&#65533;.p&#65533;BT&#65533;Or#&#65533;}J&#65533;@&#577;&#65533;&#65533;&#65533;!&#65533;D&#65533;_&#65533;&#65533;&#65533;<&#65533;&#65533;*&#65533;&#65533;Ax96z)9jg&#65533;&#65533;&#65533;&#65533;r&#65533;&#65533;&#65533;+&#65533;1<$)G&#65533;9 &#65533;*&#65533;;%u&#65533;&#65533;&#65533;(W&#65533;&#65533;93&#65533;&#196;&#65533;i&#65533;b&#65533;&#65533;{&#65533;D&#65533;|(&#65533;
y &#65533;&#65533;2&#65533;&#65533;(W'&#65533;&#65533;V&#65533;r&#65533;3&#1034;&#65533;&#65533;%f&#65533;
>^&#29540;J&#65533;&#65533;X&#65533;&#65533;&#65533;&#65533;&#65533;&#65533;&#65533;&#65533;&&#65533;6&#65533;Y2!R&#65533;&#65533;YZ&#65533;&#65533;&#65533;&#1643;"&#65533;xD&#65533;/WX&#65533;&#65533;z&#65533;&#548;&#474;s&#65533;6 6F&#65533;&#65533;&#65533;&#65533;&#65533;&#65533;/p&#65533;&#65533;n&#65533;BNW&#65533;&#65533;\j&#65533;&#842;o&#65533;&#65533;
&#65533;Xz&#65533;&#65533;:'&#65533;!c&#65533;xZdU&#65533;&#65533;&#65533;; &#65533;&#65533;&#660;:&#65533;&#65533;&#65533;;&#65533;&#65533;	&#65533;A&#65533;i&#65533;4p& &#65533;r4&#65533;&#65533;&#65533;&#65533;iz%!	&#65533;&#65533;&#65533;K*&#65533;d&#65533;8&#65533;&#65533;&#65533;&#65533;90&#65533;S&#65533;N4&#65533;&#65533;&#65533;:&#65533;&#65533;&#65533;&#65533;&#65533;6&#65533;+g&#65533;%1&#65533;&#65533;&#65533;)K&#65533;&#65533;&#65533;.[6&#65533;X&#65533;u&#65533;QZ&#65533;	F0&#65533;&#65533;&#65533;& &#65533;&#65533;6&#65533;&#65533;&#65533;qJ2%7&#65533;&#65533;&#65533;&#65533;&#65533;j&#65533;9u&#65533;&#169;&#65533;J&#756;&#65533;{d&#65533;&#65533;&#65533;GW ?&#65533;&#65533;&#65533;&#65533;&#65533;&#65533;I+&#65533;&#65533;F\MK&#65533;;&#65533;&#65533;@A&#65533;t&#65533;&#65533;&#65533;K0&#65533;&#65533;v&#65533;J(&#65533;&#65533;$P&#65533;a&#65533;Vk&#65533;$&#1677;)&#65533;i&#65533;!&#65533;&#65533;'&#65533;&#739;&#65533;&#65533;v&#65533;&#65533;&#65533;&#65533;&#65533;&#65533;k&#65533;&#65533;&#65533;-a\&#65533;;&#65533;&#65533;&#65533;g&#65533;&#65533;&#65533;7T9P_B&#65533;BX&#1324;&#65533;&#65533;&#65533;h&#65533;,1&#65533;0.q&#65533;N&#65533;&#65533;&#65533;+&#65533;&#65533;&#65533;&#65533;vP*&#65533;+zU&#65533;XB&#65533;&#1992;o&#65533;&#65533;&#65533;&#65533;&#65533;|&#65533;&#65533;$5^&#65533;ec&#65533;';;PS[$ep&#65533; &#65533;[ 	&#651;Q&#65533;&#65533;&#65533;E&#65533;2&#65533;&#65533;&#65533;@&#65533;&#65533;&#689;U&#1707;t-&#65533;,&#65533;&#65533;q&#65533;&#65533;S&&#65533;p&#65533;>&#65533;*R&#1159;&#65533;&#65533;&#65533;&#144;/&#65533;G!C&#689;&j&#1077;h&#1210;&#65533;!.c@&#65533;&#65533;+&#65533;>&#65533;&#65533;&#65533;c{&#65533;&#65533;k&#65533;&#65533;b&#65533;W&#65533;&#65533;i&#65533;&#65533;P)Y &#65533;&#47471;#L&#65533;&#65533;'&#65533;&#65533;p&#65533;R&#65533;&#984;x&#65533;A&#65533;X,&#65533;N&#65533;	9&#65533;]&#852;&#65533;&#65533;N&#1854;<\]&#65533;&#65533;&#65533;a&#65533;I&#65533;x&#65533;&#65533;Y&#65533;&#65533;&#65533;&#65533;\@+cc1#4 |&#65533;&#65533;|&#65533;C=&#65533; &#65533; &#515;&#65533;e&#65533;&#65533;C&#65533;&#65533;&#65533;&#65533;&#1159;~P&#65533;&#65533;&#65533;V&#65533;&#65533;kl\p&#65533;X,&#65533;r&#65533;&#65533;@&#65533;$&#1683;&#65533;D&#65533;T,/Q&#556;,&#65533;E&#65533;/&#65533;&#65533;&#65533;D.8&#65533;daI{&#65533;&#65533;8@X\]&#65533;
n&#65533;)&#65533;?A	k&#65533;'&#65533;&#65533; &#65533;&#65533;&#65533;2&#65533;&#65533;&#65533;M&#65533;"&#65533;&#65533;&#65533;Am0[0&#65533;l&#65533;&#65533; &#65533;	&#65533;1p&#65533;&#65533;&#65533;&#65533;&#1728;&#65533;&#65533;&#65533;Q&#65533;fp&#65533;&#65533;&#65533;*&#65533;R0&#65533;g&#65533;&#65533;A&#65533;>&#65533;@	n	"8&#65533;&#65533;&#65533;&#65533;&#460;&#65533;,&#65533;&#65533;&#65533;&#65533;&#65533;&#65533;&#65533;&#65533;<&#65533;P:&#65533;3&#65533;h<+&#65533;{&#65533;&#65533;&#65533;&#608;&#65533;&#65533;2&#65533;Y&#65533;&#65533;k&#65533;&#65533;P`&#65533;#&#65533;&#65533;%&#65533;&#65533;&#65533;&#65533;&#65533;&#65533;&#65533;&#465;H&#65533;I&#65533;&#65533;d&#65533;`&#65533;] Y&#600;&#65533;&#65533;&#1546;4K&#65533;,&#65533;P@&#65533;a&#65533;&#65533;&#65533;C&#65533;^&#65533;&#65533;.X&#65533;&#65533;&#65533;D&#65533;,8=&#273;&#65533;&#65533;=&#65533;&#65533;&#65533;K	&#65533;&#780;- 7p&#65533;0&#65533;d]&#65533;c&#65533;&#65533;g&#65533;&#65533;&#65533;,b&#65533;&#65533;2&#65533;&#65533;wu&#65533;C&#65533;&#1241; &#65533;Y&#65533;h&#65533;l&#65533;&#65533;&#65533;&#672;&#65533; d&#65533;0&#65533;&#65533;&#65533;&#65533;&#65533;S_@N&#65533;&#65533;%&#65533;K&#65533;&#65533;&#65533;0&#65533;&#65533;@&#1619;}) &#65533;a-&#65533;S;&#65533;9&#65533;(&#65533;&#65533;&#65533;@S&#65533;Y X&#65533;<&#65533;&#65533;&#65533;!&#65533;e&#65533;&#65533;&#65533; q1&#1779;m&#65533;`&#65533;&#65533;T&#65533;&#65533;&#65533;x&#65533;&#65533;Y&#65533;&#65533;&#65533;sw&#65533;&#65533;1&#65533;&#65533;p&#65533;`&#65533;&#65533;&#65533;&#65533;&#65533;$<&#65533;}&#65533;&#1549;&#65533;!&#65533;&#65533;&#65533;&#65533;&#65533;&#65533;&#1754;mc`t&#65533;&#349;w.&#65533;m7o1&#65533;K&#65533;P 	{}]p&#65533;:&#65533;%&#65533;q-&#65533;&#65533;&#65533;=&#65533;=&#65533;=m &#65533;&#65533;&#65533;&#65533;fx&#65533;&#1128;&#65533;&#65533;&#65533;&#65533;&#65533;hb&#65533;&#65533;-W&#65533;}&#65533;&#65533;&#65533;`&#65533; &#37726;c&#65533;&#65533;&#65533;&#1357;&#65533;:N&#65533;`:#&#65533;&#65533;&#65533;&#65533; &#65533;&#65533;&#65533;k>]&#65533;9&#65533;1&#1489;PY&#1101;&#65533;,<&#65533;M&#65533;6&#65533;&#65533;&#65533;*&#65533;&#65533;.&#65533;&#65533;!&#65533;}&#1135;&#65533;&#65533;5>&#65533;&#65533;&#65533;N&#65533;
%N&#65533;&#65533;&#65533;E&#65533;&#1184;&#65533;6&#65533;&#65533;&#65533;&#65533;&#65533;`&#65533;&#65533;&#65533;)d'&#65533;&#65533;&#65533;}&#65533;1&#65533;&#65533;P&#65533;&#65533;&#65533;:&#1391;&#65533;c&#65533;yz&#65533;&#65533;L&#65533;&#302;&#65533;&#65533;&#65533;&#65533;&#65533;&#65533;Y.T&#65533;U&#65533;"&#65533;&#65533;P&#65533;&#65533;&#65533;&#65533;-&#65533;&#65533;&#65533;	L&#65533;$&#65533;&#65533;P &#65533;~N&#65533;&#65533;&#65533;J&#1695;&#65533;zGX&#65533;&#65533;0&#65533;(&#65533;&#65533;p&#65533;&#65533;&#65533;_&#65533;&#65533;11&#65533;*&#65533;&#65533;&#65533;^&#65533;F&#65533;>&#1161;&#65533;&#65533;&#65533;&#65533;&#65533;H&#65533;&#65533;&#65533;&#933;:&#210;.&#65533;&#65533;8]A&#65533;&#65533;&#65533;&#65533;]#9&#65533;&#65533;&#65533;N4/2&#65533;&#65533;&#65533;nn&#65533;&#65533;&#65533;J&#65533;&#65533;j&#65533;<\&#65533;&#51107;&#65533;&&#65533;JD&#65533;&#65533;&#65533;&#65533;&#65533;&#65533;&#65533;
&#65533; &#375;&#65533;&#65533;&#65533;@\&#65533;&#65533;&#65533;5&#65533;&#65533;+&#65533;&#65533;A]]&#65533;&#65533;J&#65533;w&#1625;&#65533;&#65533;'Q "q&#65533;&#65533;&#65533;9t&#65533;&#65533;l&#65533;&#65533;}&#65533;&#65533;"&#65533;p	&#65533;.&#65533;&#65533;&#65533;&#65533;&#65533;^&#65533;	G/	&#65533;&#446;du&#274;&#65533; '1&#65533;.&#65533;)!&#65533;/&#65533;o&#65533;&#65533;&#65533;&#65533;&#65533;!&#65533;&#65533;:&#65533;&#65533;&#65533;}&#65533;&#65533;&#65533;&#65533;0&#65533;?&#65533;&#65533;&#65533;C_&#65533;O&#65533;&#65533;C&#65533;&#65533;&#65533;~&#65533;&#65533;&#65533;&#65533;Q&#65533;&#65533; &#65533;)&#65533;&#65533;F&#65533;W&#65533;&#65533;&#65533;7;&#65533;&#65533;&#65533;&#65533;R3<!&#65533;&#65533;.&#65533;W&#65533;&#65533;^&#65533;]&#65533;&#65533;&#65533;g&#65533;6&#65533;&#65533;&#65533;v&#65533;k&#65533;4&#65533;l&#65533;&#65533;&#65533;S&#65533;C&#1723;&#65533;~&#65533;5&#65533;&#65533;&#57695;&#65533;x&#65533;&#65533;&#65533;&#65533;&#65533;&#65533;&#65533;&#65533;=&#65533;&#65533;&#65533;_&#65533;&#65533;=I`&#65533;&#65533;q&#65533;&#65533;&#65533;&#65533;U&#65533;Y&#65533;?&#65533;&#65533;_&#65533;Y&#65533;&#65533;&#65533;?a&#65533;+ !&#65533; &#65533; , ^ &#65533;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&#65533;&#65533;&#313;&#65533;$&#864;C&#65533;F&#65533;&#65533;&#65533;&#65533;"L<&#65533;&#65533;<&#65533;&#65533;k&#65533;&#65533;`&#65533;&#65533;&#65533;&#1784;s&#65533;&#1965;&#65533;&#65533;&#65533;&#65533;Di8X@|!H&#65533;Y&#65533;:a&#65533;&#65533;4rI&#65533;&#65533;&#65533;&#65533;&#65533;&#65533;9&#65533;&#925;'&#65533;&#65533;&#65533;>&#65533;&#1849;&#65533;&#65533;1&#65533;&#65533;pAE &#65533;&#735;&#65533;&#1414;&#65533;&#65533;&#65533;#&#65533;X&#65533;&#65533;&#65533;
#&#65533;&#65533;&#1920;d &#65533;&#65533;%&#65533;&#65533;X=(&#65533; &#65533;r&#65533;`&#65533;&#65533;<t&#65533;&#65533;&#65533; be&#65533;&#65533;&#65533;'&#65533;&#65533;&#65533;g&#65533;j&#65533;&#65533;&#65533;&#65533;(&#65533;O&#65533;`@&#65533;&#65533;&#65533;&#65533;
&#65533;-Q!&#65533;(d&#65533;n&#65533;&#65533;@&#65533;]G&#65533;L&#65533;D&#65533;&#65533; e&$
A&#65533;&#65533;&#65533;&#65533;&#65533;&#65533;&#65533;cIZ&#65533;&#65533;dv4&#65533;@&#65533;&#65533;&#65533;]&#65533;&#65533;&#65533;&#65533;&#65533;&#65533;&#65533;i&#65533;0u&#65533;&#65533;8e ;&#65533;I&#65533;&#65533;D&#681;&#65533;{u&&#65533;&#30860;&#65533;&#65533;&#65533;	&#65533;&#65533;g&#65533;&#65533;r &#65533;\fpB|6&#65533;&#65533;]&#65533;&#65533;RJ&#65533;&#65533;&#65533;]&#65533;i&#65533;3H&#43760;Z&#65533;d!	&#65533;:j&#65533;&#65533;
Z&#65533;&#65533;'&#65533;&#65533;+&#65533;BXRjk&#65533;&#65533;&#65533;)&#65533;]&1&#65533;&#65533;&#65533;0&#65533;&#65533;&#65533;I&#65533;/b&#65533;^m&#65533;F&#65533;-&#65533;Z&#65533;&#65533;&#65533;&#65533;&#65533; &#65533;E2&#65533;&#65533;
&#65533;Q&#65533;&#65533;&#65533;e&#65533;&#65533;f&#65533;&#65533;&#65533;&#65533;Y&#65533;&#65533;i&#65533;&#65533;&#65533;&#65533; &#65533;&#65533;&#65533;&#65533;[&#65533;&#65533;i&#65533;&#65533;&#65533;1&#65533;&#65533;[&#65533;&#65533;&#65533;&#65533;&#65533;[&#65533;&#65533;&#65533;}&#65533;&#65533;&#65533;&#65533;&#65533;o&#65533;&#65533;&#65533;ZoY&#65533;&#65533;&#65533;Fjm&#65533;&#65533;v#&#65533;"&#65533;&#1818;&#65533;<m&#65533;&#65533;FH&#65533;&#65533;&#65533;&#65533;@&#65533;F&#65533;&#65533;&#65533;&#65533;lp&#65533;&#65533;fj&#65533;,&#65533;J^&#65533;P&#65533;ve&#65533;F&#13104;x;7&#65533;p&#65533;Qwm&#65533;&#65533;M&#65533;&#65533;)#&#65533;&#65533;&#65533;sr&#65533;&#65533;0&#65533;&#65533;&#65533;&#65533;O&#65533;p%nFO&#743;&#65533;&#65533;&#65533;&#65533;t&#65533;4&#65533;&#65533;&#65533;&#1792;?5&#65533;jb&#65533;]v&#65533;&#65533;m&#65533;&#65533;3&#65533;&#65533;B
HPZ&#65533;&#65533;^,&#65533;u&#65533;}&#65533;&#65533;&#65533;&&#65533;&#65533;&#65533;|&#65533;&#65533;&#207;l~1&#65533;D&#65533;v&#65533;5t&#27675;&#65533;&#65533;&#65533;Z#&#65533;H3&#65533;[$B&#65533;&#65533;&#65533;&#65533;&#65533;.|P&#65533;&#65533;n&#65533;&#65533;&#65533;]&#65533;&#65533;&#65533;$w&#65533;&#65533;&#65533;&#65533;&#65533;9;&#65533;&#65533;&#65533;o|&#65533;&#65533;^l-g\"&#65533;&#65533;j&#65533;y&#65533;&#65533;&#65533;8}&#65533;&#1998;&#65533;&#65533;8MM5&#53074;[&#65533;&#65533;</?&#65533;&#65533;&#65533;y_&#65533;Z &#65533;&#65533;>&#65533;&#65533;&&#65533;*&#65533;&#65533;&#65533;s&#65533;&#65533;1&#65533;vl&#65533;H&#65533;&#65533; &#65533;m&#65533;OS&#65533;
x&#65533;&#65533;D;u&#65533;GH&#65533;&#65533;&#65533;&#65533;&#65533;&#65533;&#65533;&#65533;9|&#65533;U&#65533;&#65533;`T&#65533;=&#65533;IOi&#65533;&#65533;&#65533;b&#65533;:&#65533;&#65533;' &#65533;&#65533;&#65533;f&#65533;EiJ0&#65533;xg&#65533;&#65533;aq&#65533;j&#65533;HE&#65533;&#65533;)&#65533;&#65533;&#65533;O&#65533;xD8`&#65533;&#65533;b&#65533;~=&#65533;&#65533;/&#65533;j@	&#65533;&#65533;*&#65533;&#65533;**@Z&#65533;.$&#65533;&#65533;!&#65533;C&#65533;dY&#65533;&#65533;~{&#65533; &#65533;&#65533;&#65533;&#65533;&#65533; <&#65533;&#65533;~&#65533;&#65533;&#65533;&#65533;hL&#65533;&#65533;x&#65533;&#65533;&#65533;3)&#65533;!&#65533;&#65533;&#65533;@&#65533;g&#65533;&#65533;&#65533;&#65533;e&#65533;&O&#65533;&#914;&#65533;L&#65533;QlTA)&#65533;X&#65533;j"#&#65533;&#65533;&#65533;&#65533;<W&#65533;&#65533;*wI&#65533;&#65533;R<&#65533;d&#65533;r&#65533;&#65533;
B&#65533;&#65533;&#65533;c&#65533;r&#65533;E^:(&#65533;|&#65533;&#65533;5&#65533;&#65533;&#65533;~Lm&#65533;&#65533;&#65533;nv&#65533; H&#65533;&#65533;Z&#1379;Po&#65533;d&#65533;&#65533;&#65533;&#65533;6z&#65533;Uy&#65533;&#65533;y/ &#65533;f$Z&#65533;$&#65533;0&#65533;@6&#65533;&#65533;`&#65533;&#65533;&#65533;	&#65533;	&#65533;&#65533;&#65533;&#65533;{&#65533;7>T
&#65533;=&@'&#65533;&#65533;&#65533;&#65533;N&#65533;!&#65533;< Jr06&#65533;l&#65533;C)JRB&#65533;&#65533;eg&#1737;&#65533;&#65533;i&#65533;&#65533;`Ig&#65533;&#65533;@&#65533;&#65533;&#65533;&#65533;&#65533;&#391;	K^*&#65533;&#65533;[&#65533;&#194;z@&#65533;&#65533;&#65533;&#65533;&#65533;&#65533; &#65533;&#65533;U4c&#65533;:Ur&#65533;Q&#65533;ba&#65533;G%&#65533;`&#65533;L#E&#876;h&#370;_]&#65533;[&#65533;h&#65533;&#65533;_b&#65533;M
&#65533;&#65533;&#65533;&#286;&#1344;`&#65533;gE+V&#1207;&#65533;w<&#65533;&#65533;V&#65533;=&#65533;&#65533;&#65533;z&#65533;Hu&#65533;&#65533;>$&#65533;%jB0?&#65533;&#65533;&#146;&#65533;3iK&#65533;Y&#65533;&#65533;&&#65533;&#65533;&#65533;&#65533;&#65533;&#65533;c&#65533;@&#65533;)&#65533;=&#65533;r&#65533;f&#65533;b&b&#883;#&#65533;&#65533;@&#65533;&#65533;&#65533;vg&#65533;c;&#65533;]Y&#65533;&#1711;&#65533;2&#65533;(&#65533;&#65533;C@&#65533;&#65533;&#65533;2	&#65533;f&#65533;&#65533;t&#65533;!&#65533;&#65533;&#65533;*|:"4&#65533;&#65533;&#1566;&#65533;z&#65533;&#65533;&#65533;&#65533;p;V2w&#65533;&#65533;}.Pl&#65533;P7&#65533;!&#58636;&#65533;&#65533;&#596;s6cn&#65533;&#65533;L&#65533;Be&#65533;&#65533;J\uI"&#65533;4&#65533;&#65533;&#65533;&#65533;&#65533;ln&#65533;&#65533;&#1734;&#65533;&#1406;N)f&#65533;B&#65533;_&#65533;x&#65533;OsL&#65533;&#65533;&#65533;;6j	&#65533;&#65533;&#65533;l&#65533;/ #&#65533;o&#65533;S&#65533;&#65533;_&#65533;gA&#65533;&#65533;&#65533;&#65533;0&#65533;&#65533;&#1021;&#65533;H&#65533;&#65533;L|&#65533;&#65533;&#65533;8&#65533;&#65533;E&#65533;&#65533;4IK&#65533;W&#65533;&#65533;m&#65533;e&#788;&#65533;zq]$v&#1960;&#65533;%O&#65533;&#65533;&#65533;_&#65533;&#65533;&#65533;.fZ&#65533;&#65533;X&#946;&#65533;&#65533;&#65533;&#65533;.{&#65533;&#65533;Zn&#65533;&#65533;|&#1942;&#65533;&#65533;s&#65533;&#65533;&#65533;D&#65533;R2K&#65533;&#65533;c,chy&#65533;L&#65533;:&#65533;&#65533;&#65533;x&#947;&#65533;&#65533;&#1810;`z&#65533;K&#65533;IB&#65533;c&#65533;&#65533;y&#65533;-&#65533;]&#65533;<&#65533;I&#1950;&#65533;&#65533;*&#65533;0&#65533;&#65533;&#65533;&#65533;@&#65533;&#65533;&#1176;&#948;&#65533;7&#65533;&#39394;&#65533;&#65533;]\&#65533;Kb XC#:$&#65533;3&#65533;z&#65533;&#65533;m&#65533;@&#65533;tY&#65533;&#65533;&#65533;Z&#65533;&#65533;&#1464;&#65533;5oV&#65533;`{&#65533;&#65533;&#65533;&#65533;&#65533;&#65533;&#65533;jh &#65533;&#65533;&#65533;&#65533;&#65533;&#1837;l&#65533;&#65533;&#65533;u&#65533;&#65533;&#65533;j[&#65533;&#65533;&#65533;&#65533;&#65533;Ib&#65533;R&#65533;H&#1058;K&#65533;&#65533;[-+v[}&#65533;4&#65533;&#65533;&#65533;&#65533;(&#65533;Z&#1671;&#65533;&#65533;&#65533;M&#65533;z&#65533;;&#65533;6&#190;&#65533;&#65533;&#65533;&#422;v&#65533;E&#65533;&#65533;&#65533;d&#65533;&#65533;C&&#65533;&#65533;iU&#65533;{N&#65533;&#65533;&#65533;&#65533;'Nq1-&#65533;&#65533;[A|&#65533;bJ7&#846;&#65533;
j&#65533;&#65533;3&#65533;g&#65533;&#65533;&#65533;V&#65533;U&#65533;p&#65533;?\&#65533;&#65533;&#65533;&#65533;g&#65533;m&#65533;&#65533;&#65533;LK&#65533;O&#65533;O&#65533;7 &#65533;?&#65533;&#65533;&#65533;&#65533;u
V&#65533;TIq&#65533;	&#65533;r&#65533;&#65533;P&#65533;&#65533;&#65533;3&#848;&#65533;}&#65533;&#65533;OG&#65533;JT&#1028;&#65533;5t&#65533;&#65533;!&#65533;&#65533;8&#65533;&#65533;&#65533;),_&#65533;&#65533;&#65533;1&#65533;O&#65533;&#65533;p&#65533;;&#65533;&#65533;&#65533;>&#65533;&#65533;8&#65533;;G	&#65533;N&#65533;&#65533;&#65533;&#1582;&#65533;&&#65533;&#65533;&#65533;J&#65533;&#65533;&#65533;M&#65533;&#65533;&#65533;&#65533;&#65533;&#65533;&#65533;&#65533;X&#952;&#65533;&#65533;N&#65533;3&#65533;&#65533;D&#65533;&#65533;&#65533;
H&#65533;O&#65533;r.&#65533;&#65533;&#65533;&#65533;&#65533;&#1964;e:&#65533;&#65533;&#65533;&#65533;&#65533;Bbc&#65533;ka=' &#65533; &#65533;&#65533;&#65533;|v&#65533;&#65533;G&#65533;/i&#65533;s8&#65533;&#65533;~&#65533;&#65533;&#65533;?&#65533;,=&#65533;zMf&#65533;&#65533;&#65533;]2&#65533;ghK&#65533;&#65533;.&#65533;}&#65533;I&#65533;+&#65533;&#65533;&#65533;&#65533;&#65533;w&#65533;&#65533;/%l&#65533;&#65533;&#65533; &#65533;@H&#65533;+[c&#65533;&#65533;&#65533;m&#65533;^&#65533;/&#65533;&#65533;N&#65533;o&#65533;&#65533;&#65533;[3dD>&#65533; t&#65533;+&#65533;&#65533;-	G&#65533;q/ 1@t&#65533;M&#65533;Ez&#65533;v&#65533;Gz<&#65533;&#65533;&#65533;&#65533;fs&#65533;&&#65533;+TuW&#278;'&#65533; &#1681;F&#65533;&#65533;>&#854;&#65533;&#65533;{&#65533;&#65533;p&#65533;&#65533;&#65533;28&#65533;&#65533;3&#65533;su&#567;57q&&#65533;~^&#65533;&#65533;X&#65533;Y.&#65533;|&#65533;&#65533;!&#65533;%R4&#65533;&#65533;L&#65533;e6&#65533;7&#65533;&#65533;+&#65533;Fyq0.&#65533;&#65533;T&#65533;M&#65533;f<&#65533;&#65533;Eh&#65533;&#65533;A &#65533;&#65533;0MX&#65533;f&#65533;$gb&#65533;&#65533;&#65533;Cxf&#65533;|H&#65533;k&#65533;1@D&#65533;"{&#65533;&#65533;&#65533;&#65533;ug&#65533;&#65533;&#65533;x_&#65533;x(9xZ#&#65533;&#65533;av&#65533;8&#65533;t&#1538;?f&#65533;EcW\&#1159;&#65533;&#65533;VJ8&#65533;2&#65533;&#65533;&#65533;&#65533;&#65533;&#65533;U&#65533;x&#65533;7&#65533;&#65533;&#65533;.&#65533;)c&#65533;&#65533;(&#456;i&#65533;B3&#65533;)T&#65533;C$&#65533;v!&#65533;&#65533;V&#65533;&#65533;&#1545;x&#65533;&#65533;H|&#65533;hZ&#65533;&#65533;.&#65533;s&#65533;s}&#65533;h&#65533;&#65533;/t&#65533;1&#65533;E1&#65533;!&#65533;&#65533;q&#65533;&#65533;2(&#65533;h&#65533;a&#65533;&#65533;xF&#65533;XW&#65533;8 r&#65533;t6!8&#65533;5$&#65533;##&#65533;&#65533;'&#65533;&#65533;&#65533;&#65533;&#65533;(&#65533;L&#65533;o3p%&#65533;&#65533;&#65533;&#65533;X&#65533;&#65533;&#65533;&#65533;<8*&#65533;&#1292;Cu~&#65533;&&#65533;&#65533;$&#65533;D&#65533;&#65533;P &#589;&#65533;&#65533;i&#65533;&#65533;&#65533;us&#65533;"6,6	&#65533;!J0]&#65533;H&#65533;6&#65533;&#65533;&#65533;F>+	&#65533;&#65533;O&#65533;3&#65533;&#65533;&#65533;&#65533;&#65533;s&#65533;Q&#65533;&#65533;&#818;
&#65533;&#65533;&#65533;NKud&#65533;1&#65533;&#65533;&#65533;&#65533;&#65533;&#65533;&#65533;&#65533;yE&#65533;xdx&0fk&#65533;{S&#65533;G	&#65533;&#65533;o&&#65533;ygN9&#65533;&#65533;&#65533;&#65533;0N&#585;8&#65533;	&#65533;&#65533;c&#65533;B)6 &#65533;+&#65533;&#65533;s&#65533;&#65533;3&#65533;2&#65533;&#65533;&#65533;&#65533;&#65533;/ Z&#65533;&#65533;M&#65533;&#65533;&#65533;&#65533;3I&#65533;3T8&v&#65533;&#34009;&#65533;9&#65533;{]K&#65533;&#65533;&#65533;&#65533;&#65533;&#65533;8&#65533;L&#65533;'&#65533;g&#65533;g&#65533;&#65533;&#65533;&#65533;
&#65533;&#65533;&#65533;!&#65533;	g&#65533;Hu']i&#65533;y&#65533;&#65533;&#65533;&#65533;&#65533;Y&#65533;&#65533;&#65533;&#65533;p)&#65533;&#945;&#65533;&#65533;&#65533;o&#65533;I&#65533;&#65533;&#65533;&#65533;)+&#65533;2]yyh&#65533;&#65533;uI&#65533;&#65533;&#65533;&#65533;&#65533;&#65533;i&#65533;T&#65533;&#65533;9&#65533;-UX&#65533;&#65533;4&#65533;&#65533;b&#65533;c&#65533;L&#65533;n&#65533;&#65533;p&#65533;#a&#65533;r&#65533;&#65533;(&#65533;0&#65533;&#65533;&#65533;&#65533;&#65533;~7&#65533;&#65533;&#65533;hSP&#65533;&#65533;yo&#65533;n&#65533;&#8231;&#1181;`X&#65533;&#65533;r &#65533;DG&#65533;%&#65533;^&#65533;)$M#&#65533;&#65533;&#1289;h&#65533;&#65533;&#65533;&#65533;!&#65533;&#65533;7&#65533; uF&#65533;&#65533;9&#65533;&#65533;&#65533;&#65533;6&#65533;>&#65533;fLC&#65533;&#65533;&#65533;&#65533; &#65533;Z &#65533;&#65533;q&#65533;&#65533;
&#65533;*&#65533;&#1376;&#65533;&&#65533;&#65533;&#65533;*&#65533;&#65533;xDpl&#65533;	fj&#65533;&#65533;y	Z09V&#65533;Q8e&#1178;&#417;&#65533;&#65533;K&#160;1&#65533;/*&#65533;&#65533;&#65533;&#65533;n&#65533;k&#65533;2&#65533;&#65533; &#65533;)'&#65533;&#1233;&#65533;&#65533;&#65533;&#65533;&#65533;&#1633;A&#65533;I# &#65533;	&#65533;HJ&#65533; &#65533;&#65533;	`&#65533;x&#65533;O&#65533;^,&#65533;/^jE&#65533;&#65533;&#65533;yE_
&#65533;NI&#65533;R&#65533;&#65533;&#65533;V&#65533;&#65533;	&#65533;&#65533;L"&#65533;I&#65533;&#65533;&#65533;&#65533;&#65533;&#65533;&#65533;&#65533;&#65533;^G&#65533;.&#65533;&#65533;d&#65533;mY&#65533;&#65533;&#65533;&#65533;&#65533;&#31231;&#65533;Wn&#65533;x)Ic&#65533;&#65533;&#65533;2&#65533;&#65533;&#65533;^Yu$&#65533;s&#65533;&#65533;R&#65533;F&#65533;&#65533;x&#65533;&#65533;&#65533;&#65533;Qm&#65533;3&#65533;&#65533;&#65533;&#65533;&#65533;%`?(&#65533;&#65533;&#65533;&#65533;cq&#65533;d&#65533;&#65533;*&#65533;e&#65533;m&#1178;/&#482;-&#65533;ks*&#65533;&#65533;Ha/&#65533;&#65533;&#65533;&#65533;&#1417;*&#65533;v&#65533;h^&#153;&#65533;Z&#65533;'&#65533;&#65533;&#65533;&#65533;&#65533;J&#65533;46?&#65533;&#65533;&#65533;&#646;k&#65533;b&#65533;&#65533;9&#65533;f&#65533;rA&#65533;&#65533;{s&#1802;&#65533;&#65533;&#65533;X&#65533;)&#65533;8&#65533;_&#65533;7&#65533;sb&#65533;&#65533;&#65533;F&#65533;&#65533;&#65533;&#65533;2&#65533;&#65533;&#65533;v)&#65533;&#65533;g&#65533;&#65533;	&#65533;&#65533;u9b&#65533;\&#65533;&#65533;&#65533;R&#65533;&#65533;+&#1190;&#65533;<&#65533;&#65533;&#65533;&#65533;&#65533;&#65533;&#65533;!&#65533;?:&#65533;&#65533;&#65533;$FqK&#65533;w&#65533;&#65533;&#65533;A&#65533;&#65533;&#65533;fm:&#65533;&#65533;"&#65533;&#65533;
[&#65533;*&#65533;&#65533;v&#65533;C$'&#65533;'&#65533;&#65533;;y&#65533;&#65533;&#1752;&#65533;0{&#65533;a6E9{o;&#65533;m00&#65533;&#65533;&#1715;&#65533;&#65533;2*&#65533;F&#65533;&#65533;&#65533;p`&#65533;&#65533;"&#65533;!&#65533;2%&#65533;!0&#65533;&#65533;1&#65533;A6&#65533;d&#65533;}.&#1773;&#65533;&#1136;Z&#65533;&#65533;;!YVI_Kqa+&#65533;)5g&#65533;FQ&#65533;9w&#1247;U&#246;&#65533;F&#65533;an @"&#474;&#65533;!S&#65533;z2{&#65533;&#65533;&#65533;&#65533;&#65533;Z&#65533;Z;&#65533;R&#65533;&#65533;&#65533;(&#65533;gz&#65533;;q&#34471;y&#65533;&#65533;&#65533;((wm&#65533;&#65533;&#46669;&#65533;Kl &#65533;&#65533;&#65533;&#320;&#65533;&#65533;(x;zkZ&#65533;&#65533;qg&#65533;p&#65533;&#65533;&#65533;&#634;&#1569;&#65533;&#65533;ge&#65533;&#65533;Q&#65533;+&#65533;&#65533;&#65533;{=&#65533;g&#65533;k&#65533;&#58683;uB&#65533;&#65533;&#65533;YB;&#65533;&#65533;'XJbG&#65533;&#65533;&#555;~K&#65533;u&#65533;eo&#65533;2U+&#65533;[&#65533;gs&#65533;a&#65533;	&#65533;&#65533;&#65533;&#65533;&#65533;&#65533;2&&#65533;fv&#65533;&#65533;K&#65533;&#65533;&#65533;&#65533;V&#65533;&#65533;&#65533;A$&#65533;&#65533;&#65533;&#65533;&#1843;&#65533;_o&#65533;&#1386;&#65533;:	&#65533;p&#65533;&#65533;
&#65533;&#65533;A&#65533;&#65533;Sk-<&#65533;&#65533;"&#65533;&#552;g$&#65533;v;o&#1435;&#65533;&#804;V&#65533;-u&&#65533;7&#65533;&#65533;&#65533;JoXGZ&#65533;mu&#65533;"&#65533;_&#65533;+j&#65533;&#65533;[&#65533;&, ?&#65533;j&#65533;&#65533;M&#65533;&#147; &#65533;M&#65533;&#65533;=lg&#65533;7|&#65533;&#65533;&#249;$&#65533;&#65533;&#65533;&#65533;9&#65533;E&#65533;e3&#65533;&#65533;6&#65533;Il&#65533;&#65533;{&#65533;q&#65533;z&#1791;&#65533;&#65533;&#65533;U&#65533;n&#65533;jsS&#65533;&#65533;&#65533;!&#65533;nB8/l&#65533;Q&#65533;2&#65533;&#65533;&#65533;&#65533;
&#65533;&#65533;]Ay&#65533;&#65533;X&#65533;k<&#65533;-p&#65533; &*C&#65533;8&#65533;\V&#65533;G&#65533;&#65533;&#65533;{j[&#65533;&#65533;w	gFk[w&#65533;&#65533;&#65533;&#65533;&#65533;&#65533;e&#65533;&#65533;&#65533;&#65533;"I&#65533;&#65533;&#65533;t&#65533;XD&#65533;F@&#65533;[&#65533;&#65533;&#836;g&#65533;&#65533;&#629;&#65533;&#65533;&#65533;:&#65533;&#65533;&#65533;A&#65533;&#65533;[&#65533;&#65533;&#65533;z&#65533;p9&#65533;(l&#65533;&#65533;Y-&#395;&#65533;Q&#65533;&#65533;C&#65533;T|&#725;`&#65533;&#65533;\Y&#65533;&#65533;&#65533;&#65533; &#65533;&#65533;&#65533;&#65533;'&#65533;&#65533;&#65533;\&#65533;&#65533;&#65533;&#65533;=rg&#860;e&#65533;|i6GA&#65533;<&#409;&#65533;&#65533;|&#837;&#65533;&#65533;&#65533;&#65533;o&#65533;(>&#65533;&#65533;&#65533;t&#1180;&#65533;E&#540;&#65533;
f&#65533;&#65533;Z&#65533;]&#65533;&#65533;&#65533;&#65533;a&#1020;j&#65533;&#65533;*&#65533;0&#65533;&#487;T&#65533;`P&#65533;&#65533;&#65533;&#65533;&#940;e&#65533;&#65533;&#65533;!8&#65533;&#65533;&#65533;M&#65533;&#65533;6)&#65533;j&#65533;>&#65533;&#65533;r&#65533;&#281;&#65533;n&#65533;&#65533;&#65533;&#65533;qK&#285;!&#65533;&#65533;&#65533;&&#65533;(&#65533;&#552;&#65533;&#65533;Gz&#65533;&#65533;8&#65533;&#65533;&#65533;&#65533;&#65533;&#65533;&#65533;&#1413;&#65533;m &#65533;&#65533;&#65533;&#65533;:&#65533;&#65533;n&#65533;&#65533;L&#65533;&#65533;&#1309;<&#1334;&#65533;&#65533;&#65533;6i&#65533;r&#65533;&#65533;Q&#65533;"9&#65533;&#65533;&#65533;&#65533;Q&#65533;&#65533;J&#65533;&#915;0xp&#753;&#65533;&#65533;&#354;\&#65533;&#65533; &#65533;`}&#65533;l7&#65533;U&#65533;&#65533;P&#65533;&#736;&#65533;&#65533;&#65533;&#65533;&#65533;p&#65533;Z &#65533;R
&#65533;1&#65533;V&#65533;V&#417;&#65533;&#65533;&#65533;
G&#65533;&#65533;&#65533;;&#65533;cPz}e&#65533;<&#65533;&#65533;&#65533;&#65533;&#65533;:&#1565;Q&#220;]&#65533;&#65533;N&#65533;(&#65533;&#65533;&#65533;!&#65533;&#65533;p
b &#65533;n]k #&#65533;	&#65533;&#65533;&#1395;&#65533;&#65533;"&#65533;&#65533;&#65533;'&#65533;&#480;&#65533;&#65533;]&#65533;V .&#65533;&#1072;im&#65533;&#65533;m&#65533;&#65533;&#65533;&#1776;JPv&#65533;&#979;&#65533;K&#65533;&#798;&#65533;f&#1759;&#65533;h&#65533;lM&#65533;GLaWLkt&#65533;&#65533;-&#65533;|&#65533;i&#65533;&#681;Q&#65533;&#65533;P&#65533;&#65533;U@&#65533;&#65533;&#65533;&#65533;&#65533;&#65533;aW&#65533;2&#1773;&#65533;&#65533;M&#65533;&#65533;x&#1390;&#65533;	&#65533;&#190;&#65533;&#65533;&#65533;&#531;&#65533;\ &#65533;&#65533;&#65533;&#928;&#65533;0&#2013;&#65533;&#65533;&#65533;}&#1840;D&#65533;&#65533;&#65533;&#65533;[ 	N&#65533;&#65533;P&#65533;&#65533;f &#65533;&#65533;f&#65533;
&#65533;&#65533;o&#65533;T&#65533;&#65533;&#65533;&#65533;!EN&#65533;&#65533;i&#65533;&#65533;k&#65533;;&#65533;,&#65533;K&#65533;&#65533;!&#1275;&#1591;!*&#1945;&#65533;&#65533;&#65533;&#1981;&#65533;&#65533;&LS,&#65533;=-&#65533;&#65533;&#65533;Z&#65533;&#65533;&#65533;~&#2022;&#65533;=&#65533;]&#65533;&#65533;&#65533;E~&#65533;&#65533;&#1465;x&#65533; &#65533;&#65533;F&#65533;&#65533;&#65533;&#65533;>&#65533;Q&#65533;&#65533;}&#65533;CA&#65533;&#1296;a~&#65533;vlo&#65533;&#65533; m&#65533;&#65533;&#65533;&#65533;&#65533;&#65533;&#65533;&#65533;"&#65533;p&#65533;&&#65533;=&#65533;&#65533;k&#65533;&#65533;&#16382;&#65533;C>&#65533;^&#65533;&#65533;
&#65533;&#65533; .&#65533;&#65533;&#65533;}:&#65533;&#65533;f&#65533; &#65533;!&#65533;&#65533;&#65533;7[F[&#65533;&#65533;&#65533;`K&#65533;?M&#65533;A^HxbP&#65533; &#65533;p@&#1611;&#65533;&#65533;m&#1897;P&#65533;&#65533;|&#626;0&#65533;Z&#65533;&#65533;9&#65533;&#65533;;&#1875;&#65533;	v&#65533;&#65533;&#65533;&#65533;&#65533;&#65533;A&#65533;&#65533;^&#65533;&#992;&#28209;&#65533;~&#65533;h&#65533;&#65533;&#65533;&#65533;]&#65533;wb&#65533;(N&#65533;:W&#65533;&#65533;~&#65533;c>o&#65533;nqX&#65533;e&#65533;&#65533;&#65533;&#65533;&#65533;,T&#65533;&#1421;&#65533;&#65533;&#65533;&#65533;k&#65533;&#65533;&#65533;&#65533;|&#65533;.*&#65533;=&#65533;a&#65533;;	&#65533;>&#65533;&#65533;@&#65533;&#65533;&#65533;&#65533;&#65533;&#65533;
&#65533;&#65533;&#65533;&#65533;&#65533; &#1397;&#65533;H&#65533;&#65533;[f&#65533;
&#65533;&#65533;h&#65533;&#65533;&#65533;&#65533;m=z&#44689;&#65533;&#65533;&#65533;&#65533;m&#65533;&#65533;&#65533;&#65533;&#60049;,&#65533;\x&#65533;&#65533;Y&#65533;&#65533;2&#65533;&#65533; 2&#65533;&#65533;&#65533;&#1552;t_&#65533;&#65533;p&#65533;x&#65533;&#65533;z&#65533;&#65533;|&#65533;&#65533;t&#65533;S&#65533;1P=&#1267;&#65533;&#65533;&#65533;&#65533;I&#65533;&#65533;&#65533;&#65533;&#65533;&#65533;S&#65533;&#65533;X&#65533;&#65533;&#65533;!|E&#65533;&#65533;:^&#65533;a&#65533;&#65533;&#65533;8{&#65533; &#65533;&#19373;P&#65533;&#65533;&#65533;>&#65533;&#65533;&#65533;2&#65533;6&#65533;&#65533;&#65533;&#65533;&#65533;r&#65533;&#65533;?&#65533;&#65533;_&#65533;&#65533;1&#65533;ar&#65533;&#1209;o&#65533;&#65533;y&#65533;&#65533;&#65533;&#65533;&#65533;&#65533;&#65533;\&#65533;"&#65533;&#65533;&#2006;&#65533;Q&#65533;&#65533;&#65533;&#65533;9&#65533;j &#65533;&#65533;!fp
W&#65533;p&#65533;&#65533;x&#65533;N&#45760;&#65533;&#65533;?&#65533;*p	o&#65533;&#1631;..&#65533;&#65533;&#65533;&#65533;&#65533;&#65533;&#65533;&#65533;&#65533;&#65533;&#65533;	&#65533;h&#65533;&#65533;q
&#65533;~&#65533;&#65533;&#65533;]K2&#65533;D&#65533;;
T&#1168;!&#65533;I%N&#65533;X&#65533;&#65533;E&#65533;5n&#65533;&#65533;&#65533;&#65533;G&#65533;!3r&#65533;R&#65533;&#65533;H&#65533;)#6!&#65533;&#65533;&#65533;&#65533;UN&#65533;&#65533;!&#65533;&#65533;&#65533;"&#65533;B&#65533;&#65533;b#GA&#65533;&#65533;!&#65533;&#65533;&#65533;2I&#65533;D&#65533;&#1204;&#65533;'*&#65533;QU	&#65533;#&#65533;n&#65533;&#65533;&#65533;&#65533;W&#65533;F4&#65533;&#65533;,*&#65533;i&#1390;e&#65533;&#65533;*+p&#65533;j&#65533;R&#65533;D'ysEl3&#65533;/H&&\&#65533;&#65533;&#65533;I&#65533;v`&#65533;&#65533;&#65533;Q&#65533;GO&#65533;\&#65533;2&#65533;R4k\j&#65533;s&#65533;	&#65533;E&#65533;69r&#65533;&#65533;&#65533;$&#65533;&#65533;X&#65533;"|
&#65533;eEL&#65533;d&#65533;F&#65533;&#65533;Q*,&#65533;&#65533;V&#65533;&#65533;R&#65533;&#661;&#65533;D&#65533;l&#65533;9&#65533;Y&#65533;&#65533;&#1769;cW&#65533;&#65533;&#65533;s&#65533;a&#65533;&#65533;;&#65533;&#65533;&#65533;,~&#65533;V&#65533;&#65533;yp&#65533;&#1125;&#473;1&#65533;E6&#65533;&#65533;t&#65533;<&#65533;3&#65533;J&#65533;&#65533;o&#65533;&#65533;j&#65533;t&#65533;H! &#65533;&#65533;&#462;&#65533;M&#65533;&#65533;t&#65533;&#65533;&#65533;4&#65533;"'0h&#65533;&#65533;A92&#65533;&#65533;&#65533;&#65533;8m&#65533;&#65533;lZ&#65533;&#65533;&#65533;b&#65533;&#65533;P&#65533;F$&#65533;&#337;&#65533;t&#65533;&#65533;&#65533;&#65533;8&#65533;j&#65533;.:&#65533;Fh&#65533;&#65533;.&#65533;&#65533;+&#65533;4&#65533;H&#65533;&#793;(&#65533;&#65533;&#65533;g&#65533;&#65533;LoJ*&#65533;+&#65533;&#65533;&#65533;&#65533;&#65533;)C&#65533;8t&#65533; &#65533;Q&#65533;&#65533;&#65533;&#65533;&#65533;@~&#65533;L.&#65533;t3$(&#65533;&#65533;1&#1972;3"b*&#65533;&#65533;&#65533;&#65533;&#65533;5&#65533;V&#65533;&#65533;&#65533;&#65533;&#65533;&#65533;0&#65533;&#65533;q&#65533;&#65533;f&#65533;O&#65533;0|&#65533;&#65533;)N(&#65533;G&#65533;~&#65533;q&#65533;!G(.2&#65533;.&#65533;0&#65533;&#65533;LbyG&#65533;*&#65533;&#65533;&#65533;|&#65533;&#65533;>&#65533;&#65533;&#65533;&#65533;;7
&#65533;"&#65533;p&#65533;5&#65533;&#65533;T&#65533;d&#65533;&#65533;uYf/&#65533;s&#65533;[i%&#65533;f1&#65533;&#65533;g&#65533;&#290;&#65533;&#65533;&#65533;&#65533;&#65533;&#65533;6&#65533;N&#65533;&#65533;&#65533;&#270;e4&#65533;;&#65533;4&#65533;.&#65533;&#65533;3&#65533;T&#65533;O&#65533;&#65533;(IROe &#1352;X&#65533; &#65533;.8`*&#65533;&#65533;&#65533;]&#65533;&#65533;&#65533;&#65533;&#1448;P&#65533;^&#65533;&#65533;H&#65533;`&#65533;&#65533;,*Ye9K&#65533;(Cwd&#65533;&#65533;IF&#65533;`4&#65533;&#65533;/&#65533;&#65533;$&#65533;C&#65533;&#65533;&#65533;C&#65533;&#65533;&#65533;2&#65533;&#65533;x&#65533;1&#65533;M&#1158;&#65533;&#224;&#65533;y&#65533;&#65533;+HN{&#823; &#65533;&#65533;&#65533;Zw&#65533;&#65533;&#65533;&#65533;&#65533;S#J&#65533;&#65533;)3@`X&#65533;*&#1289;UP&#65533;&#65533;/&#65533;(c&#65533;P@c4{&#65533;Vy&#65533;&#65533;0&#65533;#0&#65533;&#65533;&#65533;&#65533;&#65533;#f&#65533;d&#65533;1[myU[&#65533;oY&#65533;&#65533;&#65533;=2&#65533;&#264;&#65533;9&#65533;&#65533;~zs&#65533;f&#65533;)p&#65533;N&#65533;&#65533;0.&#65533;&#65533;&#65533;hZ:&#65533;>&#65533;&#65533;_~QE=&#65533;&#65533;(=&#65533;&#65533;"&#65533;E&#65533;M&#65533;sC&#65533;&#65533;_<#&#65533;&#65533;&#65533;&#65533;&#65533;&#65533;&#308;9&#65533;&#65533;&#65533;&#65533;?&#65533;&#713;&#856;&#65533;&#65533;p&#65533;W&#65533;&#65533;&#766;W&#65533;t[&#65533;;&#65533;&#65533;&#65533;P1(J&#65533;&#65533;&#65533;4&#65533;&#65533;&#65533;&#65533;&#65533;&#65533;Mz9\'&#65533;&#65533;7q&#65533;&#65533;&#65533;&#520;&#65533;r `w&#65533;3&#65533;&#65533;LgU&#65533;xGx&#65533;&#65533;&#65533;&#65533;Mw&#65533;:&#65533;0&#65533;P+xU
&#65533;&#65533;&#65533;&#65533;&#65533;&#65533;&#65533;`&#65533;C&#65533;[&#65533;&#65533;&#65533;&#65533;)&#65533;zf&#65533;&#65533;eJw6ji&#65533;	+&#65533;L&#65533;l&#65533;&#65533;`&#65533;/&#1939;&#65533;&#65533;Z&#65533;,&#65533;JsAF,q&#280;&#65533;o &#65533;&#65533;&#65533;&#65533;"K&#65533;&#65533;8+ZN&#65533;&#65533;&#65533;N!&#65533;:[TR &#65533;(@*l&#65533;&#65533;]&#65533;de&#65533;&#65533;l"&#65533;hV2&#65533;&#65533;$]&#65533;[&#65533;$&#65533;&#65533;&#65533;p]t&#65533;c&#65533;&#65533;&#65533;&#65533;&#65533;CZh&#65533;*H&#209;U&#65533;(&#896;(&#65533;&#65533;&#65533;Hak\CQ&&#65533;&#65533;$&#65533;&#65533;D!F&#65533;P&#65533;A&#65533;&#65533;&#1285;.&#65533; 
P&#65533;lg<&#65533;C1&#65533;&#65533;GD&#65533;~&#65533;&#65533;Q&#65533;0(&#65533;!q&#65533;I^&#65533;&#65533;&#65533;&#65533;&#65533;ed=f&#65533;&#65533;&#65533;&#65533;2kB&#65533;&#65533;T&#65533;&#65533;&#65533;KR&#65533;@vM@&#65533;fS&#65533;&#1748;&#65533;{&#65533;&#1186;A&#65533;D&#65533;&#65533;&#65533;&#65533;&#65533;~hK&#65533;1r&#65533;&#65533;&#65533;2&#65533;w&#65533;&#65533;&#65533;*g&#65533;|v2&#65533;&#65533;rB&#65533;&#65533;RR$&#65533;CA&#65533;9Zfj7&#65533;&#65533;Pq&#65533;&#65533;&#65533;&#65533;&#65533;D&#65533;&#65533;&#65533;[&#5089;N&#65533;"&#65533;&#65533;&#65533;h&#65533;&#65533;"}AL&#65533;&#65533;c&#65533;&#65533;~ &#65533;&#65533;#&#65533;)2&#65533;&#65533;&#65533;22&#65533;K+&#65533;2&#65533;&#65533;&#65533;p&#267;&#65533;D&#65533;I&#65533;&#65533;&#65533;&#65533;&#65533;^&#65533;&#65533;&#65533;W$&#65533;&#65533;Ke* j&#65533;&#65533;FU&#65533;&#65533;C=&#65533;a&#856;M&#65533;(&#65533;*&#65533;&#65533;&#1401;:148&#65533;&#65533;&#65533;$&#65533;&#65533;&#65533;T&#65533;U&#616;R&#65533;&#65533;,&#65533;&#1126;~&#65533;G&#65533;&#20627;*&#65533;(1 VPX&#65533;k&#949;Z&#65533;&#65533;M1&#65533;7&#65533;&#65533;4%;UTO}Z&#65533;&#65533;q&#65533;&#65533;&#65533;&#65533;&#1318;&#65533;S&#65533;&#65533;|*T&#65533;&#65533;&#65533;R&#65533;@>&#1386;l&#65533;&#65533;&#65533;$v&#65533;"CW&#65533;&#65533;&#65533;n'&#65533;&[&#65533;&#628;&#65533;~i{&#65533;c&#65533;$+&#65533;&#65533;&#65533;U&#65533;&#65533;&#65533;&#65533;%&#65533;&#65533; Y&#65533;&#65533;&#65533;&#65533;K	N	&#65533;v&#65533;&#65533;&#65533;&#65533;nu&#65533;&#65533;A$jV&#65533;%()B&#65533;A&#65533;&#65533;&#65533;&#65533;&#65533;&#65533;&#65533;&#65533;&#65533;`&#65533;e/%&#65533;&#65533;&#65533;!GT&#65533;y&#65533;&#65533;&#65533;{&#65533;&#65533;w&#65533;Qb&#65533;&#65533;`0&#65533;&#65533;oD;&#65533;r&#65533;&#65533;&#65533;THb&#65533;r&#65533;&#65533;hn&#65533;Ui&#65533;8&#65533;]j`7&#372;&#65533;&#65533;&#65533;&#65533;(&#65533;&#65533;&#65533;nrnD&#65533;q&#65533;&#65533;&#65533;&#65533;gX&#65533;&#65533;&&#65533;&#65533;&#65533;@&#65533;F&#65533;&#65533;&#65533;,&#65533;$
8X&#65533;H&#65533;&#65533;&#65533;c +&#65533;]&#65533;&#65533;&#65533;x&#65533;&#65533;&#65533;&#65533;!Xx(2&#65533;&#65533;,&#65533;7#n&#1026;&#65533;I&#65533;$&#65533;hx&#65533;&#65533;N:Y*&#65533;&#65533;&#65533;cf&#65533;&#65533;&#65533;0s&#65533;&#65533;?&#760;!&#65533;6&#65533;&#65533;"aP&#65533;&#65533;&#65533;ua|&z&#65533;&#65533;{&#65533;&#65533;$&#65533; &#65533;&#65533;&#65533;fPK[&#65533;&#65533;@Q%':&#65533;Pk+&#65533;&#1986;&#65533;j&#65533;&#65533;&#65533;'&#65533;&#1004;f&#65533;w&#65533;VP&#65533;&#65533;&#1568;&#65533;3&#65533;m;f*j&#65533;3&#65533;k&#65533;Dlj&#65533;L%y&#65533;&#65533;\]&#65533;&#1048;&#1019;&#65533;&#65533;$&#65533;&#65533;&#65533;L%&#65533;eT&#65533;&#65533;V`&#65533;!Z&#1097;&#65533;&#65533; &#1421;&#65533;&#65533;&#65533;`&#65533; &#65533;&#65533;&#65533;V2X&#65533;&#65533;di&#65533;&#65533;@j&#65533;E&#65533;&#167;&#65533;c&#65533;&#65533;2&#65533;Aw&#65533;&#669;&#65533;&#1079;s'6&#65533;&#65533;&#65533;7u-J{&F&#65533;b8|&#65533;&#65533;&#65533;6{&#65533;R&#65533;&#65533;&#65533;&#65533;&#65533;S	O&#65533;(Ei!#&#65533;,	E\&#65533;&#65533;&#65533;1&#65533;wq&#65533;&#65533;&#65533;&#65533;1I
&#65533;&#65533;(L ?&#65533;p&#65533;h&#65533;&#1281;&#65533;&#65533;n-&#65533;]>;\&#65533;&#65533;&#65533;&#65533;&#65533;&#65533;'#U]&#65533;A&#65533;&#65533;&#65533;F%Z$&#65533;,z&#65533;&#65533;E	'&#65533;[/&#65533;]C3&9&#65533;&#65533;O\&#65533;&#65533;8&#429;&#65533;&#65533;&#65533;&#65533;q&#65533;&#65533;:&#65533;&#65533;d&#65533;&#65533;&#65533;D&#65533;kL&#65533;&#855;k`y&#65533;7&#65533;v&#65533;{&#65533;&#915;9D>&#65533;&#65533;5&#65533;&#65533;&#65533;&#65533;&#65533;.&#65533;&#65533;F@&#65533;&#65533;'&#65533;&#65533;&#65533;Rl$c&#65533;&#65533;&#65533;5&#65533;j&#65533;&#65533;	&#65533;`&#65533;&#65533;U&#65533;&#65533;&#65533;&#65533;a&#65533;%&#65533;&#65533;Fn&&#65533;;&#65533;qo$&#65533;Kz&#65533;&#65533;I&#65533;&#665;y&#65533;&#65533;&#65533; |&#65533;&#65533;&#65533;&#1224;:#>&#65533;&#65533;I&#65533;'z&#65533;&#65533;&#65533;&#65533;&#65533;=T&#65533;;-&#65533;&#65533;Q#&#65533;H0m&#65533;u&#65533;&#65533;yp&#65533;"&#65533;&#65533;S&#65533;&#65533;^_&#65533;&#1512;&#393;e|k&#1535;&#65533;E&&#65533;&#65533;
&#65533;&#65533;&#65533;p&#65533;&#65533;X&#65533;&#65533;62J$&#65533;9K&#65533;&#65533;&#65533;&#65533;&#65533;:&#65533;&#65533;&#65533;\&#65533;G$&#65533;&#65533;&#1227;&#65533;&#2001;#2>&#65533;&#65533;(U{)&#65533;:&#65533;&#65533;&#65533;&#65533;&#65533;&#65533;&#740;&#65533;?&#65533;&#65533;3&#65533;h^&#65533;"&#65533;X+G&#65533;&#65533;J&#65533;Q&#65533;&#65533;&#65533;&#65533;&#65533;&#65533;&#65533;&#65533;($
&#65533;$&#65533;&#65533;&#65533;&#65533;&#65533;c@&#65533;&#65533;0&#65533;&#65533;<&#772;e&#65533;&#65533;&#65533;&#65533;N&#65533;7;&#65533;&#65533;&#65533;&#65533;^&#65533;V&#65533;&#65533;"t&#65533;#LBw&#65533;&#65533;yhBrp&#65533;b"[&#65533;B]&#65533;5&#65533;&#65533;:,&#65533;B-&#65533;B&#65533;&#65533;zn&#65533;&#65533;(&#65533;&#65533;A&#65533;`+3t\&#65533;&#65533;cC&#65533;7|&#65533;&#65533;&#65533;B&#65533;AC&#65533; ?&#65533;&#65533;&#65533;&#65533;-&#65533;&#65533;#&#65533;&#65533; DA&#272;Dy0&#65533;CLDE&#830;&#65533;/&#65533;&#65533;BH&#65533;B:&#65533;&#65533;&#34372;&#65533;&#65533;+/&#65533;&#65533;&#65533;&#215; &#65533; (&#65533;&#65533;&#65533;&#65533;4&#797;&#65533;?&#65533;h&#65533;G&#65533;&#65533;&#65533;&#65533;W|EXtE&#65533;&#65533;E&#65533;&#65533;|&#65533;&#65533;;&#65533;@&#65533;&#65533;&#65533;&#65533;@&#65533;&#65533;S7`F^Fb\;&#1796;9&#65533;&#65533;:&#65533;@&#65533;&#65533;&#65533;F&#65533;;5`&#65533;&#65533;<Z&#65533;&#65533;&#65533;&#65533;b&#65533;&#1664;&#65533;&#65533;S&#65533;&#65533;p&#65533;+2E&#65533;{;8!B&#65533;&#65533;&#65533;cGw|Gx&#65533;Gl&#1543;|&#65533;[&#65533;&#65533;\&#65533;&#65533;]F>F&#65533;&#65533;cHJ&#65533;A&#65533;,&#65533;
|&#65533;&#65533;&#65533;&#65533;/&#65533;&#65533;Nb&#65533;&#65533;&#65533;&#65533;&#65533;&#65533;&#65533;&#65533;P&#65533;R&#65533;&#65533;&#65533;&#65533;ES&#65533;EQ&#65533;'X&#65533;JL&#65533;*&#65533;&#65533;r(&#65533;r&#65533;zH&#65533;|&#65533;ED*F|Ia&#65533;^&#65533;	&#65533;D&#65533;d&#307;&#65533;&#65533;@*&#65533;I&#65533;&#65533;&#593;&#786;O&#65533;I[&#65533;
&#1220;gy&#65533;&#65533;D&#65533;&#65533;H&#65533;&#65533;&#65533;\&#1603;3&#65533;o#&#65533;|Ard7s<&#65533;4C&#65533;7&#65533;.&#65533;8IL[&#65533;;&#65533;&#65533;&#65533;IYa&#65533;&#65533;&#65533;I&#65533;\K;J&#65533;&#65533;&#160;&#65533;&#65533;\&#65533;Ig&#65533;.&#65533;M@&#65533;&#65533;&#65533;&#65533;B&#65533;&#65533;O&#65533;&#65533;&#65533;+&#65533;G&#65533;&#65533;&&#65533;\&#65533;l&#65533;&#65533;])&#65533;&#65533;	&#65533;&#65533;&#65533;e&#65533;B&#65533;*&#65533;m&#65533;&#65533;#K&#65533;k&#65533;>&#65533;&#65533;a&#65533;&#65533;&#65533;M&#65533;\K&#65533;&#65533;&#760;&#65533;&#65533;&#1605;)&#795;<&#65533;S&#872;t&#65533;_1)P&#65533;<6&#65533;&#65533;XP>&#65533;`@&#65533;%@&#65533;L&#65533;&#65533;&#65533;&#65533;&#65533;(&#65533;L&#65533;&#65533;Mu&#65533;.&#1419;&#65533;&#65533;r&#65533;&#65533;$M&#65533;@&#863;&#65533;&#65533;)&#65533;&#65533;2&#65533;&#65533;2&#65533;&#65533;&#65533;&#65533;&#65533;&#65533;$&#65533;&#65533;&#65533;J&#65533;&#65533;? &#65533;+&#1171;&#842;&#65533;kH	n(&#65533;&#65533;(N|&#65533;>&#65533;&#65533;L&#65533;G&#65533;t&#65533;&#65533;NT&#65533;&#65533;&#65533;&#970;&#65533;&#65533;&#65533;K@Ps&#65533;H&#65533;d&#65533;1&#65533;!&#65533;&#65533;&#65533;&#65533;&#65533;D=&#65533;&#65533;4I&#65533;P&#65533;P&#65533;O&#65533;&#65533;&#65533;3&#1198;<&#65533;&#65533;&#65533;Q&#1083;JG&#65533;I8&#65533;&#65533;L&#65533;N&#65533;&#65533;&#65533;&#65533;6&#65533;&#65533;2;O|P&#65533;&#65533;&#65533;&#65533;&#65533;&#65533;&#65533;&#65533;&#65533;&#65533;&#65533;&#65533;&#65533;&#65533;&#65533;&#65533;E"&#65533;&#482;&#65533;&#65533;tH&#65533;|X&#65533;W&#65533;&#65533;&#476;&#65533;R&&#65533;&#65533;&#65533;&#65533;XR&#10507;&#65533;&#65533;O[&#65533;GLP&#65533;lN&#65533;S2&#65533;&#592;&#65533;&#65533;&#65533;lD4&#65533;<&#65533;&#65533;3S3B&#65533;:&#65533;@?&#65533;&#65533;&#889;S<&#65533;&#65533;Z&#65533;i&#65533;&#1097;+A&#65533;A&#65533;U&#65533;@"&#65533;z$&#65533;t&#65533;t`&#65533;&&#65533;(%)]R&#65533;&#65533;&#973;H&#65533;-&#65533;O/%.>&#65533;&#65533;(P&#65533;,SP&#65533;&#65533;&#65533;L&#65533;A&#65533;0e&#65533;&#65533;;'&#65533;&#65533;l&#65533;<}&#65533; 10&#65533;&#65533;&#65533;&#65533;H[&#65533;&#1354;@&#65533;ry&#65533;A+&#65533;&#65533;T&#65533;I8T#5&#65533;C&#65533;&#65533;$&#65533;&#65533;zLH*eTI&#65533;&#1300;&#65533;&#65533;3&#65533;O&#65533;&#65533;&#65533;&#65533;IOUl&#65533;QTn&#65533;V&#65533;T&#65533;I&#65533;&#65533;kWr&#65533;&#65533;F=&#65533;&#65533;S&#1859;&#65533;OcLn&#65533;&#65533;Y]	&#65533;&#65533;[&#65533;UZ&#65533;;&#65533;\S&#65533;VfE&#65533;$&#65533;D-&#65533;eeV*&#65533;&#65533;\&#65533;&#65533;KUXE&#65533;R&#65533;L&#65533;=&#65533;&#65533;&#65533;&#65533;k&#65533;T&#65533;&#65533;&#65533;VN&#65533;VRU&#65533;S]=&#65533;&#784;o'&#65533;&#65533;Xn&#65533;!&#576;&#65533;,5&#1091;&#65533;?&#65533;W&#65533;Q&#65533;$&#65533;&#65533;C&#65533;Bq&#65533;&#65533;}~&#65533;gI&#65533;&#65533;`&#65533;|&#513;'&#65533;/&#65533;&#65533;g)*&#65533;$&#65533;MZ&#65533;&#65533;E&#65533;m&#65533;&#65533;&#65533;T&#65533;QfH&#65533;&#65533;&#1546;&#65533;O&#65533;&#65533;Z&#65533;&#65533;IcT&#65533;~&#65533;,&#65533;[&#65533;2&#65533;&#65533;&#1678;&#65533;;e&#65533;x&#65533;&#65533;H&#65533;&#65533;&#65533;&#65533;&#1337;Ze&#65533;&#65533;j&#65533;X&#65533;a&#65533;l&#65533; FX#&#65533;5"X&#65533;&#1310;%&#65533;G&#65533; >&#65533;O&#65533;&#65533;&#65533;\u6&#65533; .&#65533;&#65533;5&#750;-P&#65533;&#65533;&#1675;&#65533;&#65533;25&#1741;&#65533;&#1705;W&#65533;[sU#y&#65533;&#65533;&#65533;\&#65533;&#65533;&#65533;&#1894;&#65533;y85&#65533;]5H &#65533;&#1310;&#65533;&#65533;&#65533;U&#65533;&#65533;&#65533;&#65533;&#65533;H&#65533;&#65533;NH&#1571;=\&#65533;x &#65533;&#65533;&#65533;&#65533;&#65533;u6&#65533;e&#65533;&#65533;&#65533;0@H&#65533;&#65533;P&#65533;o&#65533;&#65533;&#65533;&#1733;&#65533;&#65533;7%&#65533;5=$]n&#65533;&#65533;X&#65533;&#65533;&#65533;b&#65533;Y&#65533;%4h1&#65533;I`&#1416;&#65533;&#65533;&#65533;&#65533;&#665;]x&#65533;WfE&#65533;&#65533;_WT/&#65533;&#65533;&#1318;u&#65533;.&#65533;CS3&#65533;&#65533;&#65533;&#65533;&#65533;%S&#648;^&#65533;&#65533;&#65533;T&#65533;&#65533;t&#65533;&#65533;&#65533;&#65533;)&#65533;_&#65533;X.&#65533;&#65533;&#1637;4&#65533;&#877;U%&#65533;&#65533;mW&#65533;&#1865;8&#65533;-&#65533;B&#840;9 &#65533;9&#65533;&#65533;&#65533;]&#65533;fZ&#65533;&#65533;Qk&#65533;&#65533;&#65533;N>F&#65533;P&#65533;&#65533;b&#65533;&#65533;5&#65533;`~&#65533;&#65533;&#65533;;&#65533;&#10331;&#65533;&#65533;8q&#65533;&#65533;|&#65533;aOm&#65533;&#65533;&#65533;RR&#65533;kae(*VR&#65533;\#&#65533;N&#65533;^&#65533;&#65533;&#65533;&#65533;&#65533;A&#741;&#65533;&#65533;&#1830;&#65533;&#65533;[ b&#65533;&#1334;r}c8&#65533;\9&#65533;N&#65533;&#65533;,&#65533;!b>&#65533;&#65533;C)&#65533;V?&#65533;c&#65533;-.A&#65533;&#65533;&#65533;&#65533;z`&#65533;&#65533;c&#65533;Z&#65533;&#1774;At/G&#65533;^J&#65533;&#65533;&#1101;&#65533;l&#65533;&#65533;J&#65533;cGVd@&#65533;&#65533;&#1213;&#65533;	&#65533;&#65533;M.eS&#65533;_&#65533;&#65533;On&#65533;&#65533;&#65533;I>eS~9N&#65533;eZ&#65533;&#65533;b&#65533;i]&#65533;Z&#65533;eP&#65533;dE&#65533;&#65533;IF&#65533;W~&#65533;3&#65533;&#65533;^&#65533;Zveu&#65533;?&#65533;&#65533;^Fde&#65533;K>fjN&#65533;&#65533;d&#65533;&#65533;[&#65533;&#65533;&#65533;&#65533;ec&#65533;fpgnF&#65533;jgdJ7)gs^gmf&#65533;X6KK~&#65533;W&#692;cdp&#65533;fuf&#65533;s&#65533;&#65533;C&#65533;aUVgF&#65533;|&#65533;g&#65533;.&#65533;x&#65533;&#65533;M6C{&#65533;}v&#65533;vh&#65533;V&#65533;G&#65533;g&#65533;&#65533;~&#65533;&#65533;&#29062;;\n&#27829;&#65533;&#65533;&#1098;isf&#65533;&#65533;hyf&#65533;Ni&#65533;.&#65533;&#65533;&#65533;o&#65533;&#34126;i&#65533;&#65533;&#38510;i&#65533;&#65533;&#65533;&#65533;&#65533;&#65533;i&#65533;>h&#65533;(&#65533;&#65533;&#65533;i&#65533;&#65533;i&#65533;jM6&#65533;&#65533;Vj&#65533;n&#65533;v&#43462;j&#65533;&#65533;j&#65533;&#65533;&#65533;~ha&&#39542;&#65533;^iV&#65533;cV&#65533;&#65533;k&#65533;&#65533;&#65533;.k&#65533;>k&#65533;6&#48414;f&#65533;^k&#65533;~k&#65533;n&#65533;N&#48702;k&#65533;&#65533;k&#65533;&#65533;k&#65533;&#65533;k&#65533;vbl&#65533;l&#65533;l\&#65533;&#65533;Nl&#65533;Fc&#65533;^&#65533;&#65533;vl&#65533;~l&#606;l&#686;&#65533;&#518;l&#822;&#65533;&#65533;&#65533;l&#65533;&#65533;l&#65533;&#65533;&#65533;&#65533;&#65533;l&#65533;.&#65533;&#65533;mM:m&#65533;Nm&#65533;^m&#65533;Vm&#65533;n&#65533;&#65533;>&#65533;&#1566;m&#1126;m&#1790;m&#65533;&#65533;m&#65533;&#65533;m&#65533;&#65533;&#65533;&#65533;&#65533;&#65533;&#65533;&#65533;n&#65533;n&#65533;&n&#65533;.&#65533;&#65533;&#65533;m&&#65533;&#65533;3F&#65533;~n&#65533;n&#65533;n&#65533;n&#65533;n&#65533;&#65533;n&#65533;&#65533;n&#65533;&#65533;n&#65533;&#65533;n&#65533;o&#65533;o&#65533;.o&#65533;>o&#65533;No&#65533;^o&#65533;no&#65533;&#65533;&#65533;f&#65533;&#65533;&#65533;&#1710;o&#65533;&#65533;o&#65533;&#65533;o&#65533;&#65533;o&#65533;&#65533;o&#65533;&#65533;o _I&&#65533;&#65533;Nhn&#65533;>pOp_popp&#65533;p	&#65533;p
&#65533;p&#65533;p&#65533;p&#65533;p&#65533;pWU`b&#65533;&#65533;p/q?qOq_qoqqO&#65533;:-m&#65533;&#65533;q&#65533;q&#65533;q&#65533;q&#65533;q&#65533;&#65533;&#65533;3&#65533;q /r#?r$Or%_r&&#65533;p!&#2009;&#1435;&#65533;('&#65533;)&#65533;r*&#65533;r+&#65533;&#65533;,&#65533;r-&#65533;&#65533;.&#65533;&#65533;/&#65533;0&#65533;1'&#65533;27&#65533;&#65533;3Os4Ws6_s7o&#65533;7&#65533;s8&#65533;s:&#65533;9&#65533;&#65533;n&#23107;&#65533;[b)&#65533;s9&#65533;s?tAtB&#65533;B?tCG&#65533;DW&#65533;EotFw&#65533;D&#65533;^K&#65533;E&#65533;tK&#65533;tL&#65533;&#65533;=&#65533;tN&#65533;tO&#65533;tP&#65533;tQuRuS/uT?&#65533;TWuV_&#65533;Vw&#65533;W&#65533;&#65533;X&#65533;&#65533;Y&#65533;&#65533;Z&#65533;&#65533;[&#65533;&#65533;\&#65533;u]&#65533;&#65533;^&#65533;u_v`&#65533;\&#65533;&#65533;&#1122;*/(e&#65533;s&#65533;avgvhovi&#65533;vj&#65533;vk&#65533;vl&#65533;vm&#65533;vn&#65533;&#65533;n&#65533;vo&#65533;pwr&#65533;r7&#65533;sG&#65533;tW&#65533;uowvw&#65533;w&#65533;wx&#65533;&#65533;y&#65533;wz&#65533;w{&#65533;w&#65533;+&#65533;&#65533;&#65533;w&#65533;w&#65533;7&#65533;k
 !&#65533; q ,( f z&#65533;  &#65533; &#65533;H&#65533;&#65533;&#65533;&#65533;*\&#560;&#65533;&#199;#J&#65533;H&#65533;&#65533;&#331;3j&#65533;&#561;&#65533;&#463;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J&#65533;&#65533;&#1123;H&#65533;vl&#65533;&#65533;P&#65533;J&#65533;J&#65533;&#65533;U&#65533;4@x&#593;%`&#65533;&#65533;K&#65533;&#65533;&#1651;'  a&#65533;W&#65533;p&#65533;&#669;Kw&#65533;&#65533;}VI&#1919;&#65533;\R&#65533;&#65533; l&#65533;!&#824;&#65533;&#65533;&#464;V0&#65533;&#65533;&#65533;&#65533;&#65533;~#k&#65533;&#825;&#65533;&#65533;	 &#65533;`CH&#65533;&#14862;s&#1715;&#65533;&#1520;c&#65533;TA&#65533;^&#1323;Y&#65533;&#65533;&#65533;Z&#65533;&#65533;&#65533;&#65533;&#65533;7<|&#1590;&#65533;&#808;M_&#956;&#65533;&#65533;&#65533;&#65533;&#65533;&#65533;6&#65533;u&#65533;C&#65533; &#65533;&#65533;&#65533;&#65533;&#65533;&#65533;uS&#65533;@&#65533;wm&#65533;2N&#65533;8&#65533;&#197;!&#65533;&#65533;&#65533;O&#65533;~Y&#65533;&#65533;] &#65533;&#65533;&#1920;&#65533;&#65533;Bv&#65533;&#1639;&#65533;&#65533;&#65533;$C~&#65533;&#65533;z&#65533;UH`i&#65533;5&#65533;&#65533;&#65533;&#65533;&#65533;H&#65533; |"&#65533;g!&#65533;|pY&#65533;&#65533;&#65533;&#65533;&#65533;&#65533; &#65533;`&#65533;8&#65533;"&#65533;<&#65533;&#65533;c&#65533;'&#65533;Gb&#65533;&#65533;p#&#65533;&#65533;&#65533;&#65533;L2&#65533;&#65533;z N6$ &#65533;9`$&#65533;Xb&#65533;&#65533;\v&#1538;
PH&#65533; &@d &#65533;&#65533;%&#65533;:t&#65533;&#65533;pzW&#65533;&#65533;a&#65533;Z&#65533;DRP&#65533;I&#65533;&#65533;[&#65533;&#65533;&#65533;&#65533;6&#65533;IA&#65533;f&#65533;'&#65533;&#65533;W!&#65533;	*&#39184;&#65533;0a&#65533;&#65533;&#65533;)&#65533;x&#65533;2&#1704;&#65533;&#65533;&#65533;&#65533;&#65533;&#65533;Z&#65533;#&#65533;yiw&Ze&#65533;|b&#65533;	&#65533;&#65533;&#65533;&#65533;J&#65533;&#65533;f&#65533;&#65533;j"z&#65533;&#65533;&#65533;z&#65533;&#65533;&#65533;k&#65533;Q&#65533;&#65533;&#65533;k&#65533;v&#65533;&#65533;*&#65533;&#65533;&#65533;&#65533;C&#65533;Vk&#65533;&#65533;&#65533;f&#65533;&#65533;&#65533;&#65533;v&#65533;&#65533;&#65533;&#65533;&#65533;+&#65533;&#65533;k&#65533;&#35243;&#65533;&#65533;&#65533;&#65533;&#65533;V&#65533;s.k/&#65533;&#65533;&#65533;i&#65533;&#65533;.&#65533;&#65533;&#65533;,&#65533;&#65533;l&#65533;&#65533;'&#65533;&#65533;&#65533;#L&#1047;&#65533;&#65533;ko&#65533;k&#65533;&#65533;&&#65533;&#65533;&#65533;{&#65533;&#65533;&#65533;&#65533;&#65533;&#65533;&#65533;&#65533;g&#65533;K&#65533;&#65533;&#65533;&#65533;&#65533;&#65533;,&#65533;&#65533;&#65533;&#65533; &#65533;,%&#65533;&#65533;Y`&#65533;&#867;&#65533;&#65533;&#65533;&#65533;<k&#65533;l&#65533;@&#65533;&#65533;&#65533;z&#65533;|&#65533;&#65533;&#65533;&#65533;&#65533;&#65533;q&#65533;A&#65533;&#65533;l^&#65533;}&#65533;{5l&#65533;&#65533;&#65533;\C&#65533;j&#65533;Z4&#65533;&#65533;y&#65533;{Y&#65533;&#65533;&#65533;&#65533;k&#65533;&#65533;&#65533;A:5&#65533;&#65533;&#65533;&#65533;&#65533;&#65533;l&#65533;&#65533;&#65533;P&#65533;&#65533;&#65533;&#65533; 4W&#65533;w&#65533;&#65533;&#65533;+&#65533;&#65533;w&#65533;R&#65533;Xr&#65533;&#65533;".&#65533;&#65533;3&#65533;&#65533;&#65533;&#65533;&#65533;&#1528;D" l@&#65533;&#65533;&#65533;&#65533;OnzpNc&#65533;z&#65533;$&#65533;Jx&#65533;&#65533;.{E&#65533;n&#65533;&#65533;&#65533;&#65533;&#65533;&#65533;3,&#65533;&#65533;^&#65533;&#65533;&#65533;&#65533;&#65533;&#1392;8&#65533;&#65533;&#65533;s&#65533;&#65533;&#65533;`/.2&#65533;&#65533;mv&#65533;*&#65533;&#65533;&#65533;&#65533;w&#65533;&#65533;&#65533;&#65533;&#65533;&#65533;nu&#65533;&#65533;vn|&#65533;z&#65533;&#26463;&#65533;&#65533;P&#65533;&#65533;/&#65533;&#65533;&#65533;&#65533;o&#65533;|&#1403;&#65533;&#65533;&#65533;&#716;#&#65533;&#65533;&#65533;&#65533;R&#1468;&#65533;mEL qp&#65533;&#65533;&#65533;&#65533;&#65533;&#65533;&#65533;?&#65533;~&#800;7&#65533;A&#65533;&#65533;.C &#65533;&#65533;&#65533;"7&#65533;x &#65533;L&#65533;
"5&#65533;jy*9&#65533;[0&#65533;&#65533;&#557;&#65533;&#65533;&#65533;&#65533;,&#209;X'. A	&#65533;$@&#65533;&#65533;2Z&#65533;
&#65533;A:.&#1810;&#65533;&#65533;c&#65533;&#65533;&#65533;&#65533;i&#65533;&#65533;&#65533;6&#65533;&#65533;M9&#65533;R[&#65533;&#65533;&#65533;&#65533;26&&#65533;&#65533;&#916;@&#65533;&#65533;0P&#65533;L&#65533;&#65533;&#65533;+D}&#65533;&#994;Zb&#65533;e&#65533;>&#65533;'2N&#65533;6&#65533;`&#65533;[&#65533;#&#65533;H&#65533;&#65533;QI&#65533;b&#65533;W&#65533;&#65533;&#65533;Jv&#65533;A&#65533;&#65533;&#65533; &#65533;s8&#657;&#65533;&#65533;&#65533;^h&#65533;EG&#65533;&#596;&#65533; 
F&#65533;IK&#65533;R6= &#65533;@&#65533;G&#65533;&#65533;%T&#65533;"&#65533;&#65533;S&#65533;r(-)&#65533;&#65533;b:&#65533;X&#65533;Y&#65533;&#65533;&#273;&#65533;&#65533;dd}&#65533;KTJ@&#65533;"&#65533;%1&#65533;&#65533;&#65533;&#65533;|&#65533;9x&#65533;
&#65533;KDN&#65533;&#65533;&#33572;&#65533;N#t&#65533;jA&#65533;X &#65533;3&#65533;&#65533;&#65533;S&#65533;&#65533;&#65533;z&#65533;&#477;&#65533;l%<&#65533;&#65533;O&#65533;-xd>!I#z&#65533;1&#65533;@&#65533;T&#65533;!&#65533;3&#65533;%&#65533;F&#65533;&#65533;O9E&#65533;&#65533;&#65533;c&#65533;&#65533;$jM&#65533;yA!1&#65533;&#1110;Vj
%&#65533;f&#65533;@&#65533;&#65533;T&#65533;&#65533;g&#65533;h&#65533;&#65533;&&#65533;l&#65533;&#65533;aO&#65533;&#65533;&#65533;&#65533;&#65533;&#65533;Kr&#65533;Sf&#65533;!&#65533;N}&#65533;<&#65533;	&#65533;*&#65533;R&#65533;&#65533;&#1390;&#65533;+A&#65533;&#65533;&#65533;nTH4)&#65533;&#65533;&#65533;J&#65533;&#65533;4@z&#65533;&#65533;p&#65533;kn&#65533;3&#65533;	&#65533;U^&#65533;&#65533;
&#65533;&#65533;n&#65533;t&#65533;&#65533;0O#&#65533;&#65533;&#65533;&#65533;&#65533;&#65533;kyH&#65533;&#1169;T&#65533;&#65533;&#65533;ai&#65533;EY&#561;&#65533;&#65533;&#65533;&#65533;P&#65533;R&#65533;h&#65533;h&#65533;&#65533;&#65533;\&#65533;W&#65533;}&#65533;&#65533;j2&#65533;&#65533;&#65533;K&#65533;&#65533;l/&#65533;ajC &#65533;&#65533;&#65533;&#65533;:&#65533;e&#65533;&#65533;&#65533;&#65533;$&#65533;8&#65533;TKh&#65533;&#65533;4&#65533;&#65533;&#65533;E-&#65533;&#1971;>&#7479;&#65533;!&#65533;9evA&#65533;Uj&#65533;4&#65533;=&#65533;&#65533;&#65533;&#65533;L_jq**B&#65533;9&#65533;&#65533;&#65533;&#65533;2&#65533;&#65533;qC&#65533;w&#65533;&#1431;&#65533;&#65533;&#65533;ZSs&#65533;v&#65533;&#65533;&#65533;&#65533; &#65533;&#65533;z&#15696;X&#65533;&#65533;<n&#65533;Nh&#65533;&#65533;&#65533;&#65533;b&#65533;&#65533;&#65533;m&#65533;_&#65533;&#65533;&#65533;jo&#65533;"&#65533;&#65533;0Q&#65533;&#65533;~y&#65533;`{AT	q&#65533;+,l&#65533;H&#65533;&#65533;&#65533;&#65533;&#65533;&#65533;&#65533;&#65533;&#601;/}&#65533;&#65533;&#65533;lM&#65533;O&#65533;5R&#65533;X&#65533;&#65533;e&#65533;2&#65533;qD&#65533;'&#65533;&#65533;w&#65533;&#65533;
u&#65533;&#65533;6&#65533;S%r&#65533;G&#65533;&#65533;&#65533;e&#1891;@&#65533;&#65533;=&#65533;&#65533;&#65533;&#65533;&#251;&#65533;j'&#65533;&#65533;p&#65533;&#65533;z&#65533;&#65533;h&#65533;&#65533;&#65533;&#65533;~&#65533;q&#65533;L 3&#65533;1&#65533;<&#65533;&#65533;&#65533;_&#65533;Rm&#65533;&#65533;&#65533;Bz\`&#65533;cv)d&#65533;&#65533;n|rc&#65533;&\&#65533;&#65533;&#1697;7&#65533;im%&#65533;&#65533;D"i&#65533;?&#65533;h&#65533;&#65533;Z&#786;&#1183;r&#65533;.&#65533;&#1264;&#65533;&#65533;\1S6&#65533;&#65533;&#65533;4&#65533;"3'&#65533;&#65533;>[zW&#65533;>&#65533;qeMlYc&#65533; &|o&#65533;3&#610;&#317;;&#65533;}&#65533;&#65533;&#65533;`&#65533;&#65533;&#65533;&#65533;trdD5&#65533;0[K61&#65533;&#65533;W&#65533;-^&#65533;Y0~&#65533;&#65533;&#65533;&#966;&#65533;&#65533;5&#1614;&#65533;&#65533;[&#65533;&#65533;^&#65533;&#65533;*&#65533;I&#65533;&#65533;&#65533;p&#65533;&#65533;&#65533;#V&#65533;&#65533;&#1613;"wK&#65533;&#65533;N8f9K&#65533;&#65533;&#65533;&#65533;s^	^&#65533;p&#65533;;2PB&#65533;&#65533;&#65533;&#65533;i$&#65533;O&#65533; /,&#65533;_&#65533;&#65533;&#65533;<&#65533;+&#65533;&#65533;&#65533;&#65533;&#65533;&#65533;Bn4*h&#65533;&#65533;&#65533;&#65533;3=&#65533;&#65533;&#1835;&#65533;95&#65533;GG9&#65533;%&#65533;&#65533;&#65533;&#65533;&#65533;&#65533;&#65533;P&#65533;&#65533;3&#65533;q>&#65533;&#65533;&#65533;|&#65533;?&#65533;nN&#65533;&#65533;&#65533;&#65533;&#65533;&#65533;&#65533;&#65533;p&#65533;_&#65533;"&#65533;*xK&#65533;&#65533;&#65533;.j&#65533;$4&#65533;X&#65533;&#65533;&#65533;eN&#65533;&#65533;&#65533;&#65533;&#65533;~6&#65533;V&#65533;&#65533;m	&#65533;G Mz&#65533;&#65533;:y3~|
&#65533;[k&#65533;&#65533;&#65533;g$K0&#65533;&#65533;&#65533;&#65533;&#65533;&#65533;:&#65533;&#862;&#65533;&#65533;&#65533;k&#65533;7-&#65533;3&#65533;Vt&#65533;&#65533;t&#65533;&#65533;39&#65533;mh&#65533;I&#65533;d@&#65533;M:&#65533;&#65533;C&#65533;&#65533;&#22204;r,O{&#65533;&#65533;&#65533;m&#65533;&#65533;&#65533;y&#65533;&Ag|@&#65533;T&#65533;&#65533;&#65533;&#65533;&#65533;&#65533;g0&#65533;&#65533;&#65080;&#65533;&#65533;=7&#1502;p\&#65533;&#65533;{&#65533;&#65533;gjc&#65533;&#65533;&#65533;&#63124;&#65533;&#65533;	&#65533;&#65533;&#65533;c&#65533;34&#65533;WS&#65533;H%6Y/&#65533;&#65533;^&#65533;&#65533;&#65533;&#65533;>&#65533;`]&#65533;vk&#65533;k&#65533;&#65533;&#65533;D54"&#65533;W~adJ&#65533;P Q&#65533;&#65533;t&#1863;Nst'u&#65533;EXfL@\&#65533;C$S&#65533;n&#65533;tUJ&#65533;|*&#65533;&#65533;ax~&#65533;W7-p7&#65533;&#65533;&#65533;}?&#65533;XR88&#65533;&#65533;&#65533;R&#65533;WUsA&#65533;+8\&#65533;&#65533; &#65533;NP&#65533;DSl&#65533;O2&#65533;R]&#65533;b!O8 &#65533;u4X&#65533;
&#65533;R]$y1h&#65533;&#65533;)! h&#65533;&#1216;1&#65533;\|TC&#65533;&#65533;&#65533;'s&#65533;R&#65533;&#65533;^H &#65533;d&#65533;rh0J8M&#65533;M2h_&#65533;&#65533;F &#65533;CgEv&#65533;&&#65533;&#65533;&#65533;2u&#65533;&#65533;/Fts&#1544;I&#65533;&#65533;p&#65533;V5&#65533;&#65533;&#519;#&#65533;%&#65533; &#65533;u&#721;,&#65533;&#65533;-<&#65533;-&#65533;[&#65533;&#65533;&#65533;&#65533;D0&#65533;&#65533;D&#65533;vu$&#65533;wWW(&#65533;&#65533;&#65533;W&#65533;&t&#65533;0&#65533;&#65533;&#329;&#65533;&#65533;dS$&#65533;4%.&#65533;H&#65533;o&#65533;&#65533;;&#65533;&#65533;&#65533;o&#65533;&#65533;sn&#65533;*&#65533;Xw&#65533;&#65533;&#65533;&#65533;1&#65533;&#65533;'i&#65533;-X&#65533;;&#65533;Vx&#65533;&#1485;&#65533;&#65533;&#760;=&#65533;T1&#65533;m&#65533;&#65533;:&#65533;Q&#65533;&#65533;V&#65533;&#65533;&#65533;#&#65533;&#65533;&#65533;&#65533;[&#65533;Q-;R}>eq&#65533;&#65533;&#65533;&#65533;;&#65533;&#65533;&#968;mh=&#65533;+-&#65533;6;x5c&#65533;&#65533;\&#65533;5&#65533;&#1167;&#65533;&#65533;&#65533;&#65533;R:y;O&#65533;R Mp-T&#65533;&Yht&#65533;eF&#65533;*&#65533;#h&#65533;&#65533;)6&#65533;&#65533;Y&#65533;X&#65533;&#65533;^&#65533;&#65533;&#65533;F&#65533;&#65533;&#65533;&#65533;R&#65533;q&#65533;&#65533;&#65533;&#65533;&#65533;c&#65533;&#65533;{A&#65533;&#65533;1&#65533;&#65533;&#65533;#&#65533;&#65533;&#65533;z:&#65533;&#65533;9<i?\p&#65533;&#65533;2df&#65533;&#65533;*4&#65533;Hp&#65533;&#65533;_&#65533;&#65533;G&#65533;n(G`NF{&#58645;D&#65533;&#65533;vIE)&#65533;F#&#65533;&#65533;Qg^hvy1&#65533; &#65533;n&#65533;&#65533;(&#65533;$&#65533;&#65533;&#65533;!	&#65533;q'D&#65533;&1&#65533;?&#65533;&#65533;Kj&lgx:07k%T&#65533;&#209;p&#65533;&#65533;&#1619;&#65533;	&#65533;&#65533;QJH&#65533;ne&#65533;&#65533;&#65533;Z1~h&#65533;E&#65533;&#65533;g&#65533;&#65533;&#65533;&#65533;h}&#65533;X&#65533;&#65533;&#13886;y&#65533;	7w&#65533;)&#65533;&#1623;~&#65533;&#1163;>SVJ&#65533;{&#65533;h&#65533;&#65533;&#65533;&#65533;&#65533;&#65533;5X&#603;&#65533;&#65533;&#65533;&#65533;)o&#65533;&#65533;R#&#65533;y&#65533;&#65533;&#65533;&#65533;&#65533;&#65533;rn8&#65533;_6&#65533;<Q&#65533;&#65533;&#65533;m&#65533;&#65533;&#65533;&#65533;]SP&#65533;&#65533;&#65533;[&#65533;&#65533;&#65533;&#65533;&#65533;)=V&#65533;qa&#65533;dRm&#1090;&#65533;&#65533;^&#65533;bn&#65533;+)&#65533;&#65533;&#65533;&#65533;&#65533;s&#65533;&#65533;&#65533;U&#577;&#19717;&#65533;	*3&#65533;&#65533;Yg&#65533;^&#456;.&#65533; 0&#65533;+&#65533;&#65533;\&#65533;&#65533;&#65533;&#65533;]D &#65533;&#65533;&&#65533;&#65533;iT;&#65533;H&#65533;AS-n&#65533;-&#65533;&#65533;!U&#65533;Qx)&#65533;&#65533;&#65533;2;&#65533;&#65533;)&#65533;,&#65533;e&#65533;&#65533;&#65533;&#65533;&#65533;A`&#65533;*G&#599;&#65533;}&#65533;&#65533;&#65533;&#1778;f&#65533;&#65533;&#65533;X&#65533;&#65533;a&#65533;&#65533;&#65533;&#65533;&j&#65533;&#65533;R &#807;UCTL&#1702;&#65533;2&#65533;]&#65533;S&#65533;&#65533;&#65533; &#65533;6z&#65533;q&#65533;&#65533;X&#65533;-&#65533;&#65533;+'&#65533;&#65533;&#65533;":&#65533;&#65533;&#65533;&#65533;&#65533;&#65533;&#65533;&#65533;&#65533;&#6540;&#65533;&#65533;p&#65533;w&#65533;Be&#65533;&#65533;&#65533;&#65533;C&#65533;&#65533;A.X&#1236;QV&#65533;{&#65533;
&#65533;&#65533;jkrW &#65533;&#65533;&#65533;8&#65533;&#65533;	&#65533;N&#1640;&#65533;&#65533;&#65533;2&#65533;&#65533;Fc&#65533;yz&#65533;0&#515;&#65533;_Z8h_&#150;&#65533;&#65533;i&#65533;&#65533;t1&#65533;f&#65533;0&#65533;&#65533;UFX&#65533;&#65533;&#65533;&#65533;Z.&#65533;ZT&#65533;<&#65533;Y&#65533;&#65533;&#1170;&#65533;)&#65533;&#65533;[t&#65533;&#65533;W&#65533;
&#65533;4i&#65533;a&#65533;<&#65533; &#65533;0&#65533;Ju&#1132;&#65533;&#10543;&#65533;&#65533;&#65533;)@&#65533;#`&#65533;&#65533;7.8&#65533;t&#65533;&#65533;j&#65533; &#65533;&#65533;
M&#65533;&#65533;e&#65533;:&#65533;&#65533;HC&#65533; G<Q&#65533;&#65533;&#65533;YuX&#65533;Pe]&#65533;&#65533;&#65533;
&#65533;&#65533;32kI&#65533;&#65533;j&#65533;&#2002;&#65533;=&#65533;PO&#65533;@8fk&#65533;A&#65533;jcU&#65533;&#65533;&#65533;+&#65533;C&#65533;&#21147;&#65533;&#65533;y&#1585;&#65533;&#65533;&#65533;E&#65533;?&#65533;a%6&#65533;?c&#65533; k&#65533;&#65533;w&#65533;D j&#65533;&#65533;0Q&#65533;
&#65533;'&#65533;+&#65533;&#65533;V:&#65533;&#1632;&#65533;y&#65533;&#65533;&#65533;9&#65533;&#65533;<+&#65533;H&#65533;&#65533;2&#65533;&#65533;j&#65533;&#65533;&#65533;&#65533;&#65533;| P&#65533;&#65533;&#65533;&#65533;*&#65533;j&#65533;&#65533;&#569;J&#65533;&#65533;iU0{`K.&#65533;
&#65533;eG&#65533;ua!&#65533;\&#65533;&#65533;&#65533;&#65533;Wb&#65533;&#65533;&#65533;utK&#65533;h&#65533;9&#65533;&#65533;I&#65533;/s
&#65533; /
&#65533;B&#65533;&#65533;|d&#65533;R&#65533;0&#65533;&#65533;A&#65533;&#1282;&#65533;Kbg&#65533;-&#162;&#65533;qa@	&#65533;&#65533;	&#65533;&#65533;&#65533;&#65533;&&#65533;z&#65533;:D[&#65533;&#65533;&#65533;&#65533;'&#65533;&#65533;Y&#65533;&#65533;&#65533;&#65533;&#65533;&#1058;&#65533;&#65533;4&#65533;&#65533;&#65533;i&#65533;-&#65533;&#65533;A&#65533;$wc&#65533;&#65533;&#65533;+&#65533;&#65533;o&#65533;&#65533;@&#65533;&#65533;&#65533;	&#65533;&#65533;&#65533;Z&#65533;&#65533;RV&#65533;&#1386;&#65533;|rt0&#65533;&#605;	&#65533;jQR&#65533;&#65533;&#65533;&#65533;&#65533;&#65533;GI&#65533;&#763;&#65533;&#65533;&#65533;&#65533;
!&#65533;&#65533;&#65533;&#65533;&#65533;
&#65533;p?#g&#625;&#65533;^&#65533;Z&#65533;{&#65533;Y&#65533;9&#65533;a0f`&#65533;&#741;&#65533;8F&#65533;G&#65533;&#65533;+&#65533;pe&#65533;&#65533;f&#65533;R&#65533;&#65533;&#65533;_&#65533;j4&#65533;R.&#65533;!&#65533;i&#65533;&#65533;&&#1515;&#65533;&#65533;[&#65533;U.&#65533;&#65533;}&#65533;T&#65533;	S&#65533;B&#39734;&#229;&#65533;&#65533;=&#65533;&#65533;&#65533;V&#65533;&#148;{&#65533;&#65533;&#65533;_&#65533;&#65533;B&#65533;R10%&#65533;&#65533;&#146;&#65533;&#65533;p&#65533;y:`x&#65533;&#65533;W+.5|&#65533;}*&#65533;&#65533;&#65533;&#65533;&#65533;&#65533;&#65533;&#65533;vA&#65533;l&#65533;&#65533;&#65533;8&#65533;t&#65533;&#65533;&#65533;Qb`	&#65533;p.;&#65533;!&#65533;&#65533;&#65533;&#65533;
` <&#65533;&#65533;Z^|-v&#65533;&#65533;nE&#65533;&#65533;&#65533;d&#65533;&#65533;&#65533;&#65533;&#65533;G [&#65533;&#65533;&#65533;&#667;E&#65533;V1gx&#65533;&#65533;E&#65533;U&#65533;&#481;g&#65533;&#498;K	aP&#65533;Z&#65533;&#65533;&#65533;57&#65533;&#555;&#65533;&#65533;k&#65533;qs)&#576;&#65533;;|Y&#65533;&#65533;n|&#65533;?<&#65533;&#65533;&#65533;&#65533;&#65533;=,&#65533;+&#65533;&#65533;3&#65533;j~&#65533;&#65533;&#65533;&#65533;0W&#65533;&#65533;'AR/p	x&#65533;&#682;`&#65533;&#661;vf&#65533;bvK&#65533;&#65533;hV&#65533;&#1168;&#65533;F&#65533;i&#65533;&#65533;D( &#65533;H&#65533;l&#65533;&#65533;&#65533;<&#65533;	)0&#65533;>	&#65533;&#65533;<&#65533;&#65533;&#1424;L|&#65533;Ic0&#1378;&#65533;&#65533;&#65533;HDm&#65533;&#65533;W&#39796;<&#65533;"&#65533;&#65533;v&#65533;&#65533;&#772;&#408;&#65533;Z&#928;#&#65533;i&#65533;l&#65533;X&#65533;&#410;&#65533;&#65533;T&#65533;&#613;&#65533;&#65533;
&#65533;&#1002;&#65533;Q&#65533;|&#65533;S&#65533;&#65533;&#65533;&#65533; 
&#65533;U&#65533;&#65533;&#65533;=&#1104; &#65533;&#65533;l&#65533;%&#65533;^H&#65533;&#65533;`&#65533;&#65533;<.&#65533;&#65533;Q&#65533;&#65533;@&#65533;Smh'&#65533;JeDb&#65533;&#65533;&#65533;&#65533;#&#65533;&#65533;&#65533;h6&#65533;0g&#65533;&#65533;&#65533;&#65533;qp&#65533;a`lQ
&#65533;&#65533;&#65533;D}98&#65533;#6OC&#65533;&#65533;h"&#65533;R&#65533;&#65533;r&#1386;Q&#65533;Pd&#65533;&#65533;(Vb\m&#65533;0&#65533;0"y&#65533;&#65533;&#1564;4$&#65533;&#65533;&#65533;|&#363;a&#65533;&#65533;6&#65533;"&#65533;&#65533;&#65533;&#1842;&m&#65533;&#65533;v&#65533;&#65533;/a&#65533;+&#65533;a B&#1325;&#65533;&#1584;&#65533;&#65533;&#65533;&#65533;&#65533;"&#65533;&#65533;CdV&#65533;,&#65533;N@&#65533;#,&#65533;&#65533;-&#65533;&#65533;-&#65533;P-&#65533; &#65533;&#669;-&#65533;&#65533;m`&#65533;;,&#65533;&#65533;&#65533;&#65533;Li&#65533; &#65533;G&#65533;M&#65533;&#65533;&#65533;&#434;&#65533;&#65533;&#65533;&#65533;&#65533;&#65533;&#65533;Uq&#65533;&&#65533;&#65533;&#65533;M&#65533;Qb3J&#65533;-l&#65533;-&#65533;&#65533;&#65533;&#65533;&#65533;P&#65533;&#1351;&#1593;SE&#65533;lk&#65533;6&#65533;&#535;D&#65533;t&#65533;&#65533;&#65533;&#65533;&#65533;&#65533;&#65533;2&#840;&#65533;P]M&#65533;&#65533;&#65533;d&#65533;&#65533;&#65533;]&#65533;&#65533;&#65533;&#928;&#65533;&#65533;&#65533;(&#65533;0&#65533;&#1776;&#65533;ns&#65533;&#65533;&#65533;U&#65533;9&#65533;&#65533;ZH7E&2&#1318;Nl`.&#65533;=&#65533;&#65533;RW]&#65533;i&#65533;&#65533;&#65533;Y &#65533;&#65533;?&#65533;&#65533;>&#65533;&#65533;0&#65533;D^&#65533;&#65533;p&#65533;H&#65533;&#65533;J&#65533;&#65533;J&#65533;i&#65533;&#1391;&#65533;=&#65533;&#65533;&#65533;&#65533;&#65533;&#65533;O&#1937;&#65533;-|&#65533;Q&#65533;!8&#65533;6&#65533;&#65533;&#65533;&#65533;%Q&#65533;pB&#65533;&#65533;&#65533;&#65533;&#65533;p&#65533;&#65533;r&#65533;&#65533;1&#65533;v~&#65533;x&#65533;&#65533;>-WY~&#65533;#Q&#65533;Z wI&#65533;&#1842;&#65533;V&#65533;&#65533;&#65533;&#65533;&#65533;&#65533;&#65533;&#65533;&#65533;`&#65533;&#65533;&#65533;&#65533;&#65533;"&#65533;	J|/&#65533;&#65533;0.&#65533;N&#65533;&#65533;&#65533;&#65533;&#65533;&#65533;B&#65533;&#65533;&#65533;&#65533;k-N&#1661;&#65533;&#1066;&#65533;&#65533;vm&#65533;d^-:&#65533;&#65533;c&#65533;
&#65533;&#65533;&#65533;&#65533;&#65533;&#65533;&#65533;	&#65533;r&#65533;&#65533;V&#65533;&#65533;0&#65533;L#KHw7&#65533;9&#37642;&#65533;Q4k&#65533;&#65533;_&#65533;N&#65533;&#65533;[L&#65533;&#65533;b&#65533;&#65533;&#65533;r&#65533;~&#65533;&#65533;&#65533;&#65533;2&#65533; &#65533;&#65533;&#65533;&#65533;&#65533;p&#65533;&#65533;	a&#65533;=vif@FX&#65533;*Az&#65533;-M{&#65533;&#65533;&#65533;&#65533;2&#65533;'&#65533;7;&#65533;&#1038;-d&#65533;&#653;&#65533;&#65533;,<
&#65533;&#65533;&#65533;@&#65533;&#1826;&#65533;_&#65533;&#65533;^.&#65533;>?X&#65533;&#65533;i&#65533;&#65533;&#65533;&#21321;^u4m-^&#65533;&#65533;&#65533;&#65533;&#65533;&#65533;&#65533;&#65533;	v&#65533;&#65533;s  &#65533;&#65533;&#65533;&#65533;2&#65533;b&#65533;&#65533;B&#65533;8^&#65533;;_0?v_&#65533;&#65533;r8&#65533;&#65533;&#65533;&#65533;
&#65533;[&#65533;&#1566;&#65533;&#65533;&#65533;q6=n&#65533;&#65533;&#65533;&#65533;e&#65533;q&#65533;&#65533;&#65533;-&#65533;N&#65533;7&#65533;&#65533;&#65533;s&#65533;[`&#65533;&#65533;&#65533;&#65533;1RBoho&#65533;&#65533;&#65533;R&#48953;&#65533;bjq&#65533;B&#65533;&#65533;&#65533;	&#65533;&#65533;|p&#65533;2&#65533;P&#65533;&#65533;^&#65533;-&#65533;&#65533;&#1939;	>&#65533;&#65533;&#65533;2k&#65533;@&#65533;&#65533;&#65533;-&#65533;&#65533;Z@&#65533;&#65533;&#65533;_%0[0&#65533;@ &#65533;&#65533;-&#65533;&#65533;.&#65533;&#65533; &#1458;&#65533;&#65533;&#65533;>&#65533;&#65533;&#65533;&#65533;&#65533;&#65533;&#65533;&#65533;&#65533;|Kih&#65533;&#65533;.&#65533;&#65533;&#65533;l}p&#65533;l&#65533;-&#65533;.&#65533;&#65533;&#65533;&#65533;-&#65533;&#65533;|&#65533;&#65533;&#65533;&#65533;.&#65533;&#1490;&#65533;`&#65533;Y&#65533;&#65533;^&#65533;&#65533;&#65533;&#65533;s_&#65533;O&#65533;&#65533;&#65533;&#65533;&#65533;&#65533;&#65533;&#65533;&#65533;&#65533;&#65533;&#65533;Wj&#65533;.&#65533;O&#65533;o-&#65533;&#65533; &#65533;-&#65533;&#65533;-8&#65533;&#65533;&#65533;&#65533;`&#65533;"&#1102;n.&#65533;&#65533;&#65533;&#65533;&#65533;&#65533;&#65533;&#65533;&#65533;&#65533;q	&#65533;c&#65533;p&#65533;@p%N&#65533;(1&#65533;&#65533;,&#65533;&#65533;&#65533;&#65533;&#65533;&#463;R@&#65533;$Y&#65533;d%F$8h&#65533;c&#65533;&#65533;I&2&#65533;Y&#65533;&#65533;M&#65533;9u&#65533;&#65533;&#65533;&#65533;&#65533;O%$/&#65533;$J&#65533;U&#65533;(&#65533;D*&#65533;&#65533;&#65533;S&#65533;&#65533;U&#65533;"1h&#1298;C&#65533;&#65533;hP&#65533;&#65533;`O&#65533;&#65533;X!&#65533;Yi&#65533;f&#65533;J&#65533;&#65533;&#65533;s&#65533;&#65533;g&#65533;C&#65533;&#65533;"&#65533;e&#65533;L'm&#65533;B\&#65533;&#265;(&#65533; &#65533;e&#65533;&#273;&#65533;N&#65533;\&#65533;2O&#65533;&#65533;92\1&#65533;&#65533;.&#65533;t&]&#65533;&#65533;&#65533;*&#65533;9&#65533;j&#65533;b&#65533;&#65533;zd&#65533;=&#65533;k&#65533;&#65533;Q}LZ&#65533;&#551;&#65533;&#1652;#&#65533;&#65533;d&#65533;&#65533;V&#65533;&#597;&#65533;c&#65533;&#65533;&#65533;B&#65533;&#1348;&#65533;^&#65533;&#65533;G&#65533;.&#65533;&#65533;1J&#65533;&#65533;&#65533;w&#65533;&#1832;&#65533;&#65533;&#65533;K&#495;/M&#65533;&#65533;2&#65533;&#1050;&#65533;&#65533;&#65533;}c]i&#65533;&#65533;&#65533;T&#65533;z&#65533;&#65533;j &#65533;&#65533;&#65533;d@aAN&#65533;(&#65533;Dp&#65533;>&#281709;/
34L&#65533;	&#65533;&#65533;&#65533;&#65533;&#65533;&#65533;IC&#65533;&#65533;=&#65533;&#65533;*q&#359;&#65533;&#65533;&#1018;aN&#65533;?_&#65533;&#65533;/:"<A&#65533;4a&#65533;V&#65533;Pk&#65533;&#65533;&#65533;c&#65533;E$&#65533;&#65533;L&#65533;h&#65533;&#65533;"B/I*&#65533;&#1036;3&#1520;&#65533;H*&#65533;&#65533;&#65533;&#65533;&#65533;m&#65533;&#65533;t&#65533;&#65533;A&#65533;f "&#65533;t&#65533;!&#65533;b&#65533;&#65533;&#65533;C&#65533;&#65533;&#65533; @&#65533;=&#65533;,LE/&#65533;H&#65533;&#65533;&#65533;;#l&#65533;&#65533;I&#65533;]&#65533;&#65533;,&#65533;&#65533;&#65533;-&#65533;rc4G3}/&#65533;!&#65533;P{&#65533;tL&#65533;tAE&#65533;!cs&#65533;6&#65533;&#65533;h&#65533;2<&#65533;aVZ&#1009;&#65533;0 (&#65533;+&#65533;\3&#65533;u&#65533;&#65533;$h@&#858;T &#65533;&#65533;$&#65533;&#65533;&#65533;&#65533;&#65533;&#65533;p&#65533;YhK&#65533;d)&#65533;&#65533;&#65533;&#65533;Y$&#65533;&#65533;v[n9-&#65533;9&#65533;k\]tQ&#65533;*&#65533;E&#65533;&#65533;j&#65533;&#1141;<&#65533;s&#65533;;w&#65533;&#65533;^&#65533;&#65533;u&#65533;&#65533;&#65533;e&#65533;-Z&#65533;&#65533;&#1836;&#1231;&#65533;&#65533;r 7&#65533; L`&#65533;&#65533;"u&#65533;A&#65533;&#65533;e&#65533;* 6&#65533;&#316;&#65533;SO{&#65533;]'b&#65533;&#65533;J,&#65533;&#65533;2&#65533;6&#65533;A&#65533;%J&#65533;j<&#65533;&#65533;R
&#65533; Lf&#65533;w\J [&#65533;&#65533;&#65533;&#65533;&#65533;&#65533;&#65533;&#172;@&#65533;X:&#65533;e&#65533;&#65533;&#65533;F*P&#65533;h&#65533;&#65533;&#65533;h&#65533;&#65533;:C4&#65533;&#65533;t&#65533;&#65533;&#65533;!%&#65533;&#65533;8&#65533;&#65533;y&#65533;&#65533;(&#65533;&#65533;&#65533;Bi&#65533;b&#65533;&#65533;i&#65533;V&#65533;&#43761;v&#65533;J&#65533;&#65533;&#65533;?&#65533;%IZ&&#65533;&#65533;_H&#65533;Up|&#65533;&#65533;f&#65533;uYj&#65533;G&#65533;&#65533;#&#65533;3&#65533;*@^&#65533;&#65533;p_?&#65533;C&#65533;&#65533;S&#65533;*&#65533;O>&#65533;&#65533;iuir&#1904;&#65533;f&#65533;&#65533;)&#65533;&#65533;t&#65533;_&#65533;&#65533;+/&#65533;|W&#65533;&#65533;&#65533;a&#65533;zs&#65533;M2X&#65533;&#531;/&#65533;e&#65533;&#65533;F&#65533;l&#65533;&#65533;&#65533;&#65533;&#65533;v&#65533;&#65533;&#65533;&#65533;&#1064943;&#65533;&#65533;L&#65533;7&#65533;*	S|&#65533;&#65533;&#65533;h
&#65533;&#65533;W&#65533;&&#739;v&#65533;&#65533;A&#65533;_&#65533;&#65533;&#65533;&#65533;&#65533; &#65533;M9&#65533;&#65533;f&&#46337;d`&#65533;&#65533;&#65533;&#65533;,~&#65533;&#65533;&#65533;&#65533;EP#&#65533;+&#65533;g&#65533;&#65533;&#65533;!0&#65533;&#65533;&#65533;>&#65533;&#65533;&#65533;P&#65533;M1a>\&#1556;9&#65533;G&#65533;B&#65533;[mX3&#65533;&#65533;Sz&#65533;BE"&#65533;BQ&#65533; &#65533;&#65533;#&#135;4%&#65533;x&#65533;B^;G.i_&#65533;&#65533;5&#65533;=,fQ&#65533;[&#65533;
&#65533;&#65533;z&#784;=mp&#65533;&#65533;&#65533;8CH&#65533;"F<"7&#65533;&#65533;,%M&#65533;]'`&#65533;&#65533;u)&#914;&#65533;&#65533;Qn&#65533;&#65533;&#65533;>&#65533;&#65533;&2&#65533;r
]&#65533;&#65533;&#65533;R&#65533;=&#65533;&#65533;T&#65533;D:&#65533;&#65533;&#65533;z&#65533;V&#65533;&#65533;&#65533;&#585;&#593331;a&#65533;FE0!z&#65533;{&#65533;&#65533;&#65533;&#65533;&G&#65533;]F&#65533;&#65533;&#65533;%O&@&#65533;&#65533;&#65533;)j&#65533;&#65533;~?lC&#65533;&#65533;l_&#65533;tLdn"&#65533;&#65533;&#65533;1&#65533;&#65533;&#65533;(&#65533;&#65533;&#65533;&#65533;\	&#65533;&#65533;?&#65533;&#65533;&#65533;&#65533;\&#65533;&#65533;&#65533;NAp&#65533;&#1113;&#1249;)g&#65533;&#65533;d&#65533;j{&#65533;&#65533; &#65533;&#65533;g&#65533;&#1289;Q&#1284;$=&#65533;&#65533;&#65533;&#65533;&#65533;p&#65533; &#65533;Y&#65533;p&#65533;s&#65533;Q&#65533;&#1707;&#1033;L&#65533;Qq &#1579;O &#65533;&#65533;vN&#65533;&#65533;A<1&#65533;1z&#65533;&#65533;&#65533;&#65533;&#65533;&#65533;W&#65533;!A&#65533;T&#65533;#%&#65533;?9&#65533;_&#1244;&#65533;]Ko&#65533;&#65533;&#65533;|&#65533;b&#65533;f&#65533;&#65533;&#65533;9S&#65533;LhGIh&#146;&#65533;C#&#65533;&#65533;&#65533;N&#65533;&#65533;&#65533;D&#65533;&#65533;!&#65533;-|&#65533;T[H&#65533;&#65533;&#65533;08M&#65533;QE&#65533;&#65533;8&#65533;-m&#65533;&#65533; @-a&#1100;&#65533;&#65533;&#144;&#65533;$&#65533;%T;&#65533;F_|&#65533;s&#65533;&#65533;NQ$(^&#975;&#65533;'&#65533;&#1158;V&#65533; &#65533;&#65533;&#65533;)`7H#/&#65533;&#65533;0&#65533;&#65533;\F+&#65533;&#65533;&#65533;4&#65533;&#65533;
%&#65533;&#65533;p&#1462;&#65533;&#65533;M&#65533;b&#65533;Y&#65533;&#65533;&#65533;&#65533;&#65533;&#65533;'&#65533;&#65533;d`iYe&#65533;c&#65533;&#65533;&#65533;Br&#65533;&#65533;&#65533;`&#65533;a&#65533;&#65533;&#65533;A&#65533;&#65533;p&#65533;hG&#65533;&#65533;&#65533;&#65533;&#65533;6&#65533;&#65533;^%"&#65533;"&#65533;*b&#65533;lq'&#65533;&#1152;&#65533;Y J&#65533;R&#65533;&#65533;v&#65533;&#65533;4	&#65533;"&#65533;&#65533;&#1110;&#65533;&#65533;&#65533;M`&#65533;&#65533;&#65533;&#65533;&#65533;e&#65533;z&#65533;9TD&#65533;&#65533;l&#65533;a&#65533;&#65533;L^&#65533;&#65533;F&#65533;&#65533;&#65533;R&#65533;:&#65533;.&#65533;&#65533;&#65533;&#65533;&#65533;xm&#65533;&#65533;&#65533;&#385;cj{&#1515;&#65533;t&#65533;&#65533;#`&#65533;&#65533;*&#65533;&#65533;&#65533;5v6&#65533;&#65533;&#65533;g__&#65533;&#65533;&#65533;&#65533;&#65533;I&#65533;&#65533;t u ^&#65533;C
&#65533;cH1&#65533;&#65533;&#65533;&#65533;&#65533;&#65533;&#884;&#65533;&#1127;&#65533;u&#65533;&#65533;<#.&#65533;W&#65533;l&#65533;)&#65533;
W8&#65533;&#65533;&#1432;&#65533;&#65533;m&#65533;(&#65533;&#65533;d&#65533;&#1976;&#65533;&#65533;U&#65533;a&#65533;&#41417;v&#65533;#&#65533;2C&#498;[ &#65533;&#1023;\3~&#65533;V&#65533;uY&#65533;&#973;`&#65533;&#65533;&#65533;0&#65533;&#1656;'&#65533;3_9&#944;&#65533;&#65533;&#65533;h]&#65533;&#65533;&#764;&#65533;3{&#65533;R&#65533;-T-&#1345;&#65533;&#65533;z&#65533;&#65533;&#65533;[GT&#65533;	s&#65533;-}&#65533;G&#65533;L&#65533;&#65533;)&#65533;1&#65533;iP&#65533;z&#647;&#65533;s&#65533;&#65533;,jT&#65533;&#65533;W~fu&#65533;]&#65533;jX&#65533;Z&#1459;&#65533;&#65533;I&#315;&#65533;9'&#65533;&#1467;&#65533;u&#65533;}&#65533;k`[&#65533;&#65533;&v&#65533;&#65533;}ld'[&#65533;&#65533;&#15517;&#65533;&#65533;V&#65533;&#65533;&#1281;&#65533;v&#65533;&#65533;}mlg[&#65533;&#65533;&#65533;v&#65533;&#65533;&#65533;lo&#65533;{&#65533;%&#65533;6	&#65533;-nt&#65533;[&#65533;&#65533;fw&#65533;&#65533;Mlp&#65533;&#65533;&#65533;&#65533;>w&#65533;&#65533;}o|&#65533;[&#65533;&#65533;&#65533;w&#65533;&#65533;*&#65533;\&#65533;'x&#65533;&#65533;~p&#65533;'\&#65533;&#65533;
.D&#65533;/\&#65533;&#65533;x&#65533;-~q&#65533;g\&#65533;&#65533;x&#65533;=&#65533;q&#65533;&#65533;\&#65533;#iM~r&#65533;&#65533;\&#65533;+gy&#65533;]&#65533;r&#65533;&#65533;\y&#65533;H&#65533;m~&#65533;&#65533;\&#65533;;&#65533;y&#65533;}&#65533;s&#65533;]&#65533;C'z&#1101;~t&#65533;'&#65533;&#65533;%y&#1245;&#65533;t&#65533;G]&#65533;S&#65533;z&#1389;~u&#65533;g]&#65533;o&#65533;&#1469;&#65533;u&#65533;&#65533;]&#65533;c'{&#65533;&#65533;~&#65533;&#65533;w=wkg{&#65533;&#65533;&#65533;v&#65533;&#65533;]&#65533;s&#65533;{&#65533;&#65533;~w&#65533;&#65533;]&#65533;{&#65533;{&#65533;&#65533;&#65533;w&#65533;^&#65533;&#65533;'|&#65533;x&#65533;&#65533;]&#65533;g|&#65533;&#65533;x&#65533;G^&#65533;|&#65533;-y&#65533;&#65533;}&#65533;&#65533;|&#65533;=&#65533;y&#1031;^&#65533;&#65533;'}&#65533;&#65533;y&#1255;^&#65533;&#65533;g}&#65533;]&#65533;z&#65533;~&#65533;&#65533;;%&#65533;m{&#65533;&#65533;^&#65533;&#65533;&#65533;}&#65533;}&#65533;&#65533;{&#65533;_&#65533;&#65533;'~&#65533;|&#65533;'_&#65533;&#65533;g~&#65533;&#65533;|&#65533;G_&#65533;&#415;9&#65533;k{&#65533;g_&#65533;&#65533;&#65533;~&#65533;&#65533;&#65533;w&#65533;(B&#65533;&#65533;'&#65533;&#65533;~&#65533;&#65533;_&#65533;&#65533;g&#65533;&#65533;&#65533;~&#65533;&#65533;_&#65533;&#65533;&#65533;&#65533;&#65533;&#65533;_&#65533;&#65533;&#65533;&#65533;&#65533;&#65533; &#65533;&#65533;c!L &#65533;:8@L@\@l@|@&#65533;@	&#65533;@
&#65533;@&#65533;@&#65533;@&#65533;@&#65533;@&#65533;@AA,A&#65533;&#65533;&#65533;U[Al&#65533;&#1001;&#65533;&#65533;  !&#65533; O ,0 ` b&#65533;  &#65533; &#65533;H&#65533;&#65533;&#65533;&#65533;*\&#560;&#65533;&#199;#J&#65533;H&#65533;&#65533;&#331;3j&#65533;&#561;&#65533;&#463;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J&#65533;&#65533;&#1123;H&#65533;&#65533;&#65533;&#65533;%I&#65533;J&#65533;J&#65533;&#65533;&#1379; &#65533;H&#65533;&#65533;&#65533;&#1519;`&#202;kQ&#65533;&#65533;[&#65533;&#65533;]&#758;&#65533;&#1783;@A<  &#65533;&#65533;&#65533;x&#65533;&#65533;&#65533;&#759;&#65533;_&#65533;=&#65533;``&#65533;&#65533;&#65533;&#200;&#65533;u0&#65533; &#65533;&#65533;&#65533;#K&#65533;L9i&#65533;&#65533;&#65533;&#65533;H&#65533;&#992;C&#65533;~YC0]jG&#65533;^&#890;&#65533;D2&#65533;&#65533;rj&#1528;s&#65533;#&#65533; &#65533;&#65533;<y&#65533;w&#65533;&#65533;&#65533;&#65533;+hL G&#65533;#&#611;K&#65533;>&#65533;Y&#65533;#<&#65533;&#957;&#65533;w&#65533;603&#65533;&#65533;&#65533;y8&#65533;&#65533;&#65533;&#1259;&#65533;&#65533;&#65533;o&#841;&#65533;_O&#65533;&#65533;}&#65533;:&#65533;&#65533;\&#65533;&#65533;&#65533;&#65533; 8&#65533;&#65533; 7$&#34752;6&#65533;`i$&#65533;|X&#65533;A*&#65533;&#258;&#65533;9&#65533;&#65533;&#65533;&#65533;f8`&#65533;p&#65533;&#65533;C&#65533;,&#65533;&#65533;&#8942;&#65533;&#65533;&#65533;&#65533;
P&#65533;&#65533;~`&#65533;v-&#65533;&#65533;&#13269;&#65533;&#65533;B&#65533;&#65533;d&#65533;&#65533;&#65533; 0u&#65533;PF&#65533;X!9&#65533;&#65533;%.&#65533;#&#65533;=J&#65533;&#65533;dYi	Ebyc&#65533;&#65533;&#65533;a&#65533;`&#65533;&#65533;PT&#65533; &#152;q&#65533;I&#65533;	!&#65533;&#65533;&&#65533;yam&#65533;&#65533;&#26308;zb&#1705;&#157;&#65533;&#65533;)&#65533;&#65533;&#65533;pf&#65533;.&#34822;f&#65533;&#65533;J:&#65533;&#65533;g&#65533;&#65533;6&#65533;&#29200;&#65533;'
\n&#65533;&#65533;.!*&#65533;r2&#65533;Z&#25690;=&#2514;38&#65533;)&#65533;&#65533;&#65533;&#65533;&#65533;&#65533;&#65533;k&#65533;&#65533;&#65533;&#65533;@&#65533;R&#1695;&#65533;&#65533;6&#65533;k&#65533;&#65533;+&#65533;&#65533;&#65533;,&#65533;*l&#65533;&#65533;v&#65533;&#65533;&#65533;&#65533;&#65533;+&#65533;&#65533;k&#65533;&#35243;&#65533;&#65533;&#65533;&#65533;&#65533;&#65533;+&#65533;&#65533;&#65533;k&#65533;&#65533;v&#65533;&#65533;&#65533;J&#65533;o&#65533; &#65533;8i&#65533;;B&#65533;&#65533;&#65533;'&#65533;&#65533;&#65533;7&#65533;&#65533;&#65533;G,1&#65533;&#65533;&#65533;&#65533;&#65533;7J&#65533; &#65533;^&#65533;e&#65533;,&#65533;&#65533;$&#65533;l&#65533;&#65533;(&#65533;&#65533;p&#65533;;^&#65533;r&#65533;wZ&#65533;^&#65533;&#65533;ji3&#65533;B&#65533;&#65533;&#65533;<&#65533;&#65533;&#65533;&#65533;@-&#65533;y&#65533;&#65533;*&#65533;H&#65533;1&#65533;	x&#65533;&#65533;&#65533;PG&#65533;U&m&#65533;&#65533;&#65533;&#65533;&#65533;&#65533;7&#65533;&#65533;&#65533;R&#65533;](&#65533;/_=&#65533;&#65533;F&#908;&#65533;&#65533;&#65533;&#65533;tqC&#65533;-&#65533;&#65533;t&#65533;mw&#65533;M	;&#65533;&#65533;9f&#65533;)&#65533;&#65533;m&#65533;&#1860;n&#65533;&#65533;'&#65533;.9&#65533;n&#65533;9&#65533;m,&#65533;n_&#65533;&#65533;&#1560;&#65533;zt&#65533;f&#65533;&#65533;7&#65533;&#65533;&#65533;&#65533;&#65533;&#65533;`gn:&#65533;&#65533;&#65533;9\&#65533;|&#65533;&#65533;&#65533;&#65533;H&#1676;"&#65533;&#65533;&#65533;&#65533;&#65533;&#65533;&#65533;&#65533;(#a&#65533;&#65533;&#65533;v&#65533;g&#65533;&#65533;n&#65533;,&#65533;=&#65533;&#65533;&#65533;&#65533;&#65533;7&#65533;&#65533;&#65533;&#65533;&#65533;ut&#65533;&#65533;C&#65533;&#65533;S&#65533;$&#65533;&#65533;w&#65533;&#65533;&#65533;&#65533;K&#65533;&#65533;+=<&#65533;'&#65533;&#65533;&#65533;&#65533;&#65533;&#65533;&#65533;&#65533;,>&#65533;&#65533;'&#65533;w&#65533;{f{&#65533;&#65533;&#65533;&#65533;&#65533;&#65533;&#65533;&#65533;&#65533;&#65533;&#65533;&#65533;/&#65533;jI&#65533;&#65533;&#65533;&#65533;T&#65533; :&#65533;&#65533;&#65533;`&#65533;&#65533;U'V&#65533;Q&#65533;&#65533;`&#65533;&#65533;,&#65533;H&#65533;&#65533; &#65533;&#65533;&#65533;&#65533;]p&#65533;3&#2029;&#65533;w#B&#65533;t'&#65533;&#65533;&#65533;f8&#65533;&#65533;&#65533;z&#65533;&#65533;&#65533;d&#65533;3&#65533;&#528;&#65533;@&#65533;aa&#65533;&#65533;HD&#65533;&#65533; GL&#65533;i&#65533;+&&#65533;`O&#65533;Y&#65533;&#65533;^C&#65533;p+&#65533;X&#869;&#65533;&#65533;&#65533;.zqi&#65533;&#65533;&#65533;HF&#65533;\1&#65533;hPxT&#65533;&#65533;h&#65533;IeL&#65533;&#65533;C&#65533;&#65533;&8q&#776;&#65533;/Vl&#65533;&#65533;<&#65533;&#65533;7&#65533;m&#65533;4
&#1552;S&#8377;&#65533;0&#65533;&#65533;&#65533;&#65533; -&#1389;.&#65533; 3&#65533;&#65533;&#65533;7i -y&#65533;&#65533;([&#65533;&#65533;&&#65533;\t&#65533;&#65533;B?&#65533;&#65533;&#473;Qc&#65533;&#65533;&#65533;&#65533;&#65533;&#65533;.sS&#65533;&#65533;&#65533;c&#65533;Hx2&#65533;&#65533;bJ&#65533;I
r&#65533;{&#65533;&#65533;Gc:s4&#65533;:&#65533;/&#65533;&#65533;*&#65533;&#65533;&#65533;&#65533;V6&#65533;&#65533;4\]&#65533;&#65533;d#&#65533;&#65533;&#65533;\&#65533;pdPI&#65533;@&#65533;&#65533;'&#65533;y&#65533;=&#65533;&#1246;&#65533;&#807;>&#2019;&#65533;&23&#65533; &#65533;L&#65533;&#65533;&#65533;4&#65533;&#65533;A&#65533;B&#65533;PR&#65533;Z&#65533;kAJ&#1151;T`[]&#65533;&#65533;6&#65533;Q&#65533;xt&#65533; &#65533;HG&#65533;&#1095;:4&#65533;(m@: &#65533;`V&#65533;&#65533;a&#65533;T&#65533;h&#194;&#65533;&#65533;&#65533;H&#681;Nw&#65533;S&#65533;&#65533;&#65533;@*PK&#65533;&#65533;M&#65533;&#65533;`=&#65533;R&#65533;&#65533;L&#65533;&#65533;fH&#65533;&#65533;6@4&#65533;=&#65533;*N&#65533;&#65533;&#65533;&#65533;t&#65533;&#65533;&#65533;@@V&#65533;&#65533;nKM+&#65533;H&#65533; '&#65533;`&#65533;&#65533;&#65533;A&#65533;JP&#65533;x&#65533;&#1254;x&#65533;k&#65533;&#65533;&#1371;&#65533;&#65533;*]&#65533;W&#65533;&#65533;+`0NQ&#65533;b&#65533;g&#65533;&#65533;j&#65533;&#65533;&#65533;&#65533;fAKHY&#65533;Z&#65533;&#65533;&#364;f3&#65533;RLFj&#65533;&#65533;&#65533;\&#65533;&#65533;T&#65533;S&#65533;&#65533;&#65533;M&#65533;&#65533;
&#65533;JS	&#65533;&#65533;)&#65533;A=Zf&#65533;]&#65533;<&#65533;*&#65533;&#65533;
&#65533;&#65533;&#65533;&#1934; &#65533;,U&#65533;4&#65533;&#65533;&#65533;MW&#65533;&#65533;Q&#14373;[&#65533;&#65533;&#65533;&#65533;&#65533;{ &#65533;4q%&#65533;)&#65533;Zd &#65533;&#50739;&#65533;&#65533;&#65533;]&#65533;&#65533;\&#65533;&#65533;&#65533;&#65533;&#65533;&#65533;<&#65533;&#65533;&#65533;bW!&#65533;]dk5&#65533;&#65533;&#65533;&#65533;Z&#65533;-m&#65533;&#65533;]&#65533;,&#65533;&#65533;&#65533;"ZL&#235658;&#65533;&#65533;b&#65533;mJx&#65533;&#65533;&#65533;&#65533;w&#65533;d&#65533;&#1750;&#65533;&#65533;'&#65533;X&#65533;&#65533;&#574;#&#65533;)4H!&#65533;&#65533;&#65533;&#65533;	&#65533;Mu)&#65533;&#65533;&#65533;R&#65533;&#65533;&#65533;&#65533;&#65533;&#65533;#&#65533;K gq&#65533;&#65533;W9n&#65533;m&#65533;}a%&#65533;k!8l!O&#65533;'tl&#65533;.&#65533;&#65533;1&#65533;t&#65533;c&#65533;&#65533;&#1470;@&#65533;-i&#65533;&#65533;T&#65533;<c&#65533;g5C:&&#65533;&#65533;bU&#65533;&#65533;#<;4&#65533;&#65533;&#65533;Y&#65533;FK&#65533;D&#65533;&#65533;'&#65533;H&#65533;b&#65533;cfx&#65533;&#65533;&#65533;^y&#65533;+&#65533;+&#65533;&#65533;+ebN9&#65533;@&#65533;I&#65533;6t&#60639;&#65533;L&#65533;&#65533;u&#65533;i&#65533;&#65533;&#65533;iba(.&#65533;R5&#65533;&#65533;J&#65533;&#1752;ER&#1186;&#65533;K&#65533;&#65533;&#65533;9o&#761;	>5&#65533;g&#65533;&#65533;A&#65533;9R{^A%5]&#65533;&#65533;&#65533;&#1019;z&#65533;l(&#65533;r&#65533;&#65533;B&#65533;&#65533;1&#65533;&#65533;&#878;A-&#65533;&#65533;&#65533;&#65533;!&#65533;'r&#65533;&#65533; S&#65533;f&#1616;&#65533;edr&#65533;B&#65533;
&#65533;&#65533;r&#65533;&#722;,&#65533;&#65533;~&#65533;(k&#65533;N[".&#65533;"h}$^&#65533;&#65533;&#65533;&&#65533;w&#65533;&#65533;b&#65533;~;&#65533;E&#65533;TR&#65533; &#65533;w&#65533;H&#65533;F&#65533;&#65533;&#65533;.|&#65533;;&#1987;&#65533;&#65533;&#65533;eHO &#65533;)&#65533;&#65533;!&#65533;&#65533;@&#65533;v &#65533;w&#65533;&#65533;&#65533;d&#31269;&#65533;O&#65533;&#65533;&#65533;#[&#65533;g&#65533;&#65533;&#65533;S&#65533;L&#65533;HNE&#65533;w&#65533;wjx&#65533;&#205;&#65533;h&#65533;&#65533;&#65533;=b&#65533;&#65533;Z&#65533;&#65533;W[&#65533;&#65533;.A&#65533;<&#65533;sYd&#65533;N&#65533;&#65533;&#65533;&#65533;<,c&#65533;\]*&#65533;&#65533;U&#1954;-&#65533;&#65533;&#65533;&#65533;&#65533;l&#65533;&#65533;	&#65533;&#65533;&#65533;&#65533;&#65533;&#65533;&#65533;@K&#65533;&#65533;&#65533;n&#65533;&#65533;&#65533;&#65533;[&#65533;&#65533;&#65533;nQ&#2024;OL_)&#65533;z"'C&#65533;&#65533;e&#65533;&#65533;r&#65533;&#65533;M&#65533;&#65533;v&#1501;&#65533;,*&#65533;C)d&#65533;?&#65533;&#65533;x&#65533;{&#65533;&#65533;D&#65533;>&#1701;O&#65533;&#65533;&#65533;4&#65533;&#65533;_z&#65533; h<&#65533;/q&#65533;]&#65533;9xn&#65533;`o&#65533;o&#65533;&#1688;&#65533;&#65533;MFH&#65533;&#65533;<&#65533;X&#65533;&#65533;&#65533;Y&#65533;z&#65533;&#65533;S`9[]&#65533;S<s&#65533;^&#65533;&#64991;=&#65533;&#1582;&#65533;v}&#65533;]&#65533;%&#65533;&#65533;&#65533;(&#1903;{7!&#65533;=&#65533;&#65533;&#65533;&#65533;&#65533;&#65533;:&#65533;&#65533;&#65533;&#65533;1f&#65533;&#65533;/&#65533;R&#65533;&#65533;wq&pa$&#65533;&#65533;&#65533;&#512;2z&#65533;&#65533;&#65533;&#65533;&#65533;o&#65533;&#65533;&#65533;2&#65533;>S&#65533;G&#65533;4pM&#65533;yf&#65533; &#65533;S'J""UURh&#65533;&#65533;&#65533;(o&#65533;]&#65533;{&#65533;fzhb.D&#65533;(T2r$T{O`&#65533;RVf&#65533;<&#65533;u&#65533;&#65533;J&#65533;&#65533;O&#65533;&#65533;&#65533;&#65533;R&#65533;AWg&#65533;w&#65533;Wz&#65533;x&#65533;k~&#65533;&#65533;&#65533;eI&#65533;&#65533;e|gI&#65533;|mfe&#65533;G&#65533;A""TV&#65533;&#65533;ER^HR<&#65533; &#65533;>&#65533;1B&#65533;aBc&#65533;&#65533;&#65533;U&#65533;J&#65533;a&#65533;&#65533;{&#65533;&#65533; &#65533;b{&#65533;"Ua8&#65533;*Q-1&#65533;W&#65533;8&#65533;&#65533;x&#65533;&#65533;&#65533;&#65533;&#65533;&#65533;m&#65533;&#65533;&#65533;&#65533;LVq&#65533;&#65533;3(&#65533;G{&#455;&&#65533;&#65533;H'WteWz&#65533;&#65533;&#65533;W{6Pj&#65533;~@&#65533;{&#65533;&#65533;bW&#65533;m&#65533;&#65533;hfw&#65533;i&#65533;&#65533;J9p&#65533;FXh/&#65533;K&#65533;f~&#65533;%Y&#65533;UB2x#&#65533;&#65533;&#65533;&#65533;&#65533;MN&#65533;&#65533;&#65533;&#65533;&#264;&#65533;V]&#65533;2.qG;aW&#65533;}&#65533;B&#65533;W&#65533;65&#65533;&#65533;w&#65533;xi&#952;&#65533;&#65533;Q"*0w&#791;J&#65533;(s&#65533;u&#65533;D&#65533;&#65533;D&#65533;X&#65533;0&#65533;]1p&#65533;&#65533;&#65533;&#65533;&#65533;&#65533;E&#65533;h&#65533;D`vN&#65533;&#65533;,&#65533;xz&#65533;&#65533;)@E!J&#128;&#65533;&#65533;&#65533;&#65533;4I&#65533;&#65533;Z&#65533;uT6o&#65533;&#65533;&#65533;K&#65533;I&#65533;&#65533;
&#65533;DfC&#65533;&#65533;:&#65533;W&#65533;)&#65533;Z 'Bv&#1618;C!&#65533;&#65533;&#65533;2&#65533;Iy^&#65533;Dj5&#65533;R;N4Z#&#65533;(&#65533;F9H&#65533;h9&#65533;&#65533;&#65533;.y&#65533;?1I1&#65533;&#65533;wf{qT&#65533;&#65533;&#65533;2&#65533;E&#65533;T'H&#65533;c&#65533;&#65533;>&#65533;H&#65533;W"&#65533;b!m&#65533;tAq&#1175;Z/ &#65533;(&#65533;z&#65533;H&#184;jo8Ve&#65533;_&#65533;i&#65533;&#65533;I&#65533;&#65533;,9&#65533;&#65533;"&#65533;&#65533;&#65533;&#65533;L&#65533;&#65533;J&#65533;5~S&#65533;cBUG{Uvl>&#65533;&#65533;8m&#65533;&#65533;4pc2b&#65533;iu&#65533;&#65533;&#65533;9nGPI&#65533;iwE&#65533;r&#65533;&#65533;RmG?XI9r&#65533;$&#65533;&#65533;i&#65533;I&#65533;&#65533;Y&#65533;&#1063;&#1625;wE&#65533;in4_&#65533;&#65533;Au&#65533;Gh&#65533;)&#65533;=&#65533;C1f&#65533;&#65533;8&#65533;&#65533;&#65533;"1&#65533;&#65533;&#65533;&#65533;&#65533;&#601;4(CM&#65533;&#65533;&#65533;HA:Tio&#65533;f&#65533;w&#65533;&#65533;f&#65533;&#65533;&#65533;dG"E&#65533;&#65533;&#777;&#65533;&#345;o%&#65533;3&#65533;&#65533;&#65533;9k^&#65533;&#65533;&#65533;&#65533;Hif@&#1810;&#65533;l&#65533;&#65533;&#65533;q4rJR&#65533;"<}-s&#65533;<&#65533;&#65533;&#6055;&#65533;GE3&#65533;b&#65533;&#65533;&#65533;y@q	&#65533;&#65533;&#65533;&#65533;i&#65533;2&#65533;RE&#65533;&#65533;&#65533;r&#65533;&#65533;&#65533;(&#65533;Zg&#65533;h&#65533;&#65533;As&#65533;Q&#65533;&#65533;f#&#65533;@y&#65533;	&#65533;z&#65533;WRs&#65533;#&#65533;&#65533;&#65533;"&#65533;j]&#65533;a&B&#65533;&#65533;&#65533;&#886;T&#65533;X/p&#65533;&#65533;~8&#65533;4FG&#65533;3z&#65533;&#65533;&#65533;bv&#65533;&#65533;&#65533;H&#65533;5&#65533;7JmO&#65533;B&#578;bhB&#65533;f&#65533;&#65533;GR&#65533;&#65533;L &#65533;M&#65533;&#65533;&#65533;s&#65533;`&#65533;&#65533;#.&#65533;B&#65533;U&#1284;&#65533;t F@E%&#65533;oX<&#65533;fu&#65533;|&#65533;i&#65533;&#65533;&#65533;0+*-&#65533;&#65533;7&#65533;ty/&#65533;M&#65533;,&#65533;WE&#65533;5&#65533;&#65533;&#1319;&#65533;g_&#65533;_&#65533;&#65533;&#65533;&#65533;Zxt&#65533;&#65533;&#65533;lw&#65533;&#65533;sGY&#65533;*&#1961;%&#65533;Xq\&&#65533;&#65533;&#65533;^&#65533;4&#65533;&#65533;&#65533;ZY&#65533;Q7_&#65533;CS&#65533;&#65533;&#65533;&#65533;&#65533;&#65533;q&#65533;&#65533;`82&#65533;n&#1258;uG1@`&#65533;&#1383;&#65533;:&#65533;y1&#65533;&#1580;&#65533;&#533;{:4T&#65533;B3F&#65533;z7&#65533;&#65533;&#65533;&#65533;v&#65533;&#65533;w&#65533;&#65533;SJ&#65533;qk&#65533;&#65533;&#65533;&#65533;x&#325;.&#65533;&#65533;&#65533;z5&#65533;&#65533;dq&#65533;'&#65533;~&#65533;J8O&#65533;0&#65533;-&#65533;j&#65533;&#21871;`C&#65533;&#65533;&#65533;b&#65533;&#65533;&#65533;ZNW&#65533;+&#65533;&#168;&#65533;&#65533;&#65533;!W&#65533;rZ&#65533;&#65533;j+|#k&#65533;
&#65533;&#65533;&#65533;&#65533;U&#65533;&#65533;G"Z_VZ&#65533;`ysC&#65533;&#65533;&#65533;@&#65533;*&#65533;&#65533;85&#65533;&#65533;r&#65533;&#65533;&#65533;&#65533;&#65533;#v&#650;&#65533;&#65533;&#353;&#65533;8\V_&#65533;&#65533;&#65533;&#65533;&#65533;&#65533;&#65533;'&#fX&#65533;u&#65533;T&#65533;&#65533;&#1688;&#65533;DD?;7 K&#65533;S&#65533;&#65533;i&#65533;!&#65533;	&#65533;&#65533;&#65533;&#65533;&#65533;w1&#65533;n&#65533;%&#65533;y&#65533;X&#65533;H&#65533;A5&#65533;!/&#65533;&#65533;&#65533;&#65533;&#65533;&#65533;&#65533;Y&#65533;#[&#65533;&#65533;Y&#65533;1_@:p&#65533;&#65533;&#65533;/&#65533;5&#65533;&#65533;S&#65533;)"v&#65533;&#65533;&#65533;/&#65533;=y&#65533;LV&#65533;~&#65533;&#65533;&#65533;;>&#65533;&#65533;&#65533;Qj&#65533;&#65533;&#65533;X&#65533;&#65533;x&#65533;a&#65533;&#65533; Q&#65533;1&#65533;	&#65533;w&#65533;-gCe&#65533;&#65533;c&#65533;&#65533;2j&#65533;rJj&#65533;?S[&#65533;*'&#65533;&#65533;&#65533;i&#65533;K&#130;&#65533;2_&#65533;$&#65533;&#65533;&#65533; 	n&#65533;&#65533;&#65533;&#65533;{Y&#65533;&#65533;k&#65533;&#65533;&#65533;_&#65533;&#65533;-&#65533;&#65533;h&#65533;[~&#65533;&#278;c*&#65533;;3&#65533;&#65533;&#65533;K&#65533;&#65533;&#65533;&#65533;a&#65533;&#65533;\bp
&#65533;&#65533;&#65533; &#65533;&#65533;&#65533;&#65533;a&#65533;.3&#65533;&#65533;f&#65533;	&#65533;G&#65533;Z	&#65533;&#65533;&#65533;&#65533;+?&#65533;&#1768;&#65533;J&#65533;&#65533;&#65533;6&#65533;{c&#65533;bT
&#65533;@&#65533;{
o+&#65533;&#65533;i%&#65533;+ &#65533;4&#65533;&#65533;&(&#65533;&#65533;&#65533;zV&#65533;&#65533;<&#65533;^#&#65533;&#65533;"&#65533;k&#65533;{Hw}&#65533;&#65533;&&#65533;9&#65533;@&#65533;\Ah="&#65533;i&#553;&#65533;2:&#65533;&#65533;&#65533;&#1713;-&#65533;&#65533;/l&#65533;&#65533;&#65533;&#65533;%&#65533;4&#65533;&#65533;Bd&#65533;wI&#65533;]qkp&#65533;&#65533;B&#65533;&#65533;g8&E&#65533;1Wg&#185;&#65533;&#65533;oh60+\O&#65533;/&#65533;&#65533;x&#488;&#65533;&#65533;&#65533;&#65533;|,&#65533;3`	&#65533;0&#65533;0u@&#65533;fGL&#65533;4[&#65533;p&#65533;NPe\4&#65533;&#65533;&#65533;&#65533;s&#620;6Qm&#65533;&#1002;{04&#65533;&#65533;&#65533;&#65533;9&#65533;BK&#65533;N	j;&#65533;
va &#65533;&#65533;	&#65533;&#1038;&#65533;&#65533;yA	[ &#65533;N&#1078;&#65533;8d&#1825;"l}&#65533;|&#65533;&#65533;4D&#65533;|&#65533;s&#65533;&#65533;&#65533;&#65533;&#65533;!SFR(&#65533;Y&#65533;|f&#65533;op	o&#65533;&#653;0.&#65533;&#65533;L&#65533;&#65533;&#65533;&#65533;&#65533;}&#65533;&#719;&#65533;&#712;&#65533;FL&#65533;L(V &#65533;0&#65533;[&#65533;&#65533;&#65533;&#65533;&#65533;&#65533;5&#65533;{S&#65533;&#65533;,&#65533;O&#65533;&#65533;<&#65533;&#65533;&#65533;&#65533;&#65533;{&#65533;&#65533;zp&#65533;,&#65533;&#65533;&#65533;Bg<&#916;&#65533;-UPh&#65533;&#65533;M({&#65533;&#65533;#&&#65533;&#65533;jA&#65533;&#65533;&#65533;&#65533;2L&#65533;7&#65533;LP&#65533;xP*8&#65533;]&#65533;&#65533;&#65533;m.&#65533;+&#65533;&#65533;.&#65533;&#65533;1T9&#65533;&#65533;&#65533;&#65533;&#65533;l2i&#65533;&#1100;.[fj&#65533;!&#65533;P"&#65533;&#65533;1&#65533;&#65533;&#65533;[&#65533;&#65533;&#65533;.+m-&#65533;aP&#65533;&#65533;&#65533;&#65533;&#65533;&#65533;&#65533;T&#65533;7&#65533;&#590;&#65533;-&#65533;I&#65533;&#65533;&#65533;K;l&#65533;1&#65533;j1f&#65533;j8/&#65533; &#1184;&#65533;/(R&#65533;J;&#65533;&#65533;&#65533;gf&#65533;&#65533;&#65533;-z&#65533;&#65533;&#209;&#65533;&#65533;\&#65533;&#65533;O&#65533;^<C&#65533;&#65533;m&#65533;hD/&#65533;(&#65533;&#65533;&#65533;&#65533;&#1479;&#65533;g&#65533;&#65533;a&#1483;&#65533;"&#65533;&#65533;.A=&#65533;=&#65533;&#65533;&#65533;J;&#65533;R/N=&#65533;&#65533;&#65533;(&#65533;&#65533;<&#65533;*&#65533;&#65533;&#65533;&#65533;/|F&#65533;n&#65533;&#65533;&#65533;&#65533;J&#65533;b&#65533;'&#65533;&#65533;&#65533;&#65533;&#65533;&#65533;&#65533;.}&#65533;&#65533;P&#65533;r|)&#65533;O&#65533;&#65533;&#65533;&#65533;&#65533;mV&#65533;&#65533;&#65533;&#65533;2&#65533;nS&#65533;&#65533;<&#65533;&#65533;2&#65533;B&#65533;-&#1334;&#65533;&#65533;0&#65533;*&#65533;R%0&#65533;&#65533;&#65533;&#65533;&#65533;&#65533;&#65533;&#65533;&#65533;&#65533;&#65533;m&#65533;&#246;Nw&#65533;Z&#65533;&#65533; &#65533;&#65533;Z'&#65533;&#65533;&#65533;&#65533;
&#65533;&#65533;&#1102;&#65533;&#65533;&#65533;&#65533;&#1473;&#65533;N&#65533;&#18670;&#65533;/rb4&#65533;&#65533;&#65533; (&#65533;&#65533;&#1270;&#65533;gI&#65533;Y&#65533;&#1996;&#65533;&#65533;&#65533;%QI &#65533;&#65533;&#65533;0^&#65533;`1&#65533;`Mf&#65533;}&#65533;&#65533;&#65533;0&#65533;&#65533;f&#65533;c&#65533;.&#65533;&&#239;\G00&#65533;]&#65533;&#65533;.&#65533;&#65533;1^&#65533;C&#65533;O 	&#65533;&#65533;&#1909;&#65533;|9&#65533;&#65533;&#65533;|0&#65533;?n&#65533;	Z/)&#65533;
c^&#65533;f^&#26560;&#65533;&#65533;&#65533;&#923;&#65533;q&#65533;&#1891;&#65533;&#65533;&#65533;&#65533;0&#65533;<&#65533;A0/t&#65533;&#65533;&#65533;B|0;&#65533;&#65533;`&#65533;&#65533;P&#65533;&#65533;&#65533;&#65533;&#65533;&#65533;^&#65533;&#65533;&#452;|Gr&#65533;0&#65533;;&#65533;&#65533;&#65533;c&#65533;p/&#65533;0&#65533;V&#65533;=&#65533;&#65533;&#65533;M&#65533;v&#65533;&#65533;&#65533;O&#65533;	{M>&#65533;R%
&#65533;&#65533;&#65533;B&#65533;GN&#65533;b&#65533;,&#65533;&#65533;.4&#65533;^2&#65533;@.9&#65533;{&#65533;&#65533;l&#65533;W&#818;*&#65533;&#65533;&#65533;&#65533;*C&#65533;&#1938;]&#65533;&#65533;&#65533;&#65533;>&#65533;&#65533;xe3 &#65533;;&#65533;&#65533;&#65533;&#65533;3&#65533;7&#65533;D&#65533;r&#65533;&#65533;&#65533;0&#796;K&#65533;&#65533;&#65533;[&#65533;4&#65533;4&#65533;&#65533;&#65533;r&#65533;&#65533;&#65533;&#65533;&#65533;&#65533;~xV&#1400;&#722;&#65533;&#65533;a`@&#1213;&#65533;3&#65533;&#65533;&#65533;T&#888;N&#65533;&#65533;6&#65533;&#65533;R&#65533;&#65533;N2&#65533;p&#65533;&#65533;&#1246;&#65533;d&#65533;lg&#65533;&#65533;a&#65533;&#65533;&#1821;&&#65533;&#65533;&#65533;&#65533;&#65533;K&#65533;&#65533;X&#65533;u&#65533;6	si&#65533;\f&#65533;3i&#65533;[UM &#778;&#65533;9&#65533;&`:&#65533;&#65533;&#65533;3&#65533;&#65533;&#35897;&#65533;;&#65533;j&#65533;5&#65533;0&#65533;&#65533;<&#65533;IB&#65533;H2&#65533;#!&#65533;&#65533;+u&#65533;&#65533;s&#65533;->&#65533;&#65533;&#65533;&#65533;&#65533;&#65533;&#65533;Ob&#65533;;2`&#65533;&#1067;K3-&#65533;&#65533;g&#65533;W&#65533;;p&#65533;&#65533;&#562;&#65533;\D2`&#65533;&#65533;&#828;*&#65533;j&#65533;0&#65533;&#65533;;&#65533;&#65533; u&#65533;&#65533;W&#65533;&#65533;_3X&#65533;&#65533;&#65533;y&#65533;X&#65533;&#65533;&#65533;&#65533;&#65533;[&#65533;A3&#65533;5IT&#65533;D&#65533;&#65533;&#65533;&#65533;&#65533;&#65533;&#65533;!
&#65533;&#65533;3 &#65533;&#65533;&#65533;&#65533;&#65533;&#65533;[&#65533;?&#65533;d)&#65533;wo&#65533;&#65533;)&#65533;z&#65533;&#65533;&#65533;&#65533;5
&#65533;&#65533;-1&#65533;`U&#65533;&#65533;&#65533;&#65533;&#65533;&#65533;&#65533;X &#65533;&#65533;&#65533;&#65533;&#65533;&#65533;&#65533;&#65533;oX&#65533;&#65533;&#65533;!&#65533;d'^&#65533;&#65533;&#65533;&#65533;u&#65533;&#65533;&#65533;&#65533;}G%&#65533;&#65533;&#65533;&#65533;`c&#65533;&#1535;&#65533;i&#65533;&#65533;&#65533;d&#65533;&#65533;&#65533;&#65533;&#65533;&#65533;&#65533;_&#65533;&#65533;&#65533;&#65533;ll&#65533;&#65533;A&#1727;&#65533;&#65533;&#65533;?!P&#65533;&#65533;?&#65533;&#65533;&#65533;&#65533;&#65533;&#65533;&#65533;&#65533;f&#65533;&#65533;&#65533;&#65533;&#65533;&#65533;&#65533;&#65533;,&#65533;&#65533;&#65533;&#65533;&#65533;&#65533;&#65533;-|&#65533;&#65533;&#65533;&#65533;&#65533;&#65533;&#65533;&#65533;&#65533;&#65533;&#65533;c&#65533;&#65533;&#65533;&#65533;c&#65533;&#65533;&#65533;&#65533;3&#65533;&#65533;&#65533;&#65533;C&#65533;0&#65533;0&#65533;0&#65533;`&#65533;&#65533;&#65533;&#65533;&#65533;=&#65533;&#65533;&#65533;&#65533;&#65533;<&#65533;&#65533;&#65533;&#65533;&#65533;&#65533;&#65533;&#65533;<~&#65533;&#65533;~&#65533;~&#65533;~&#65533;~&#65533;&#65533;&#65533;&#65533;&#65533;&#65533;&#65533;&#65533;&#65533;&#65533;&#65533;&#65533;&#65533;&#65533;&#65533; 1&#65533;&#65533;@&#65533;&#65533;&#65533;P&#65533;B&#65533;>tQ"B&#65533;-R,&#65533;D&#65533;F&#65533;&#65533;&#65533;R&#65533;H&#65533;#CzD&#65533;&#65533;"&#405;Y&#65533;t&#65533;f&#793;2i&#1468;&#65533;&#65533;f&#925;<{&#65533;&#65533;	&#65533;&#65533;&#1056;D&#65533;=&#65533;t&#65533;R&#65533;K}&#65533;L&#40233;&#1321;U&#65533;&#65533;^&#346;U&#65533;V&#65533;\&#65533;v&#65533;&#65533;X&#65533;P=&#65533;K6&#65533;&#1713;l&#1786;}7&#65533;&#1849;t&#48053;&#65533;&#65533;&#65533;&#1651;h&#65533;&#65533;&#65533;&#65533;o`&#130;lXk &#397;?&#65533;&#65533;G&#65533;d&#661;#&#65533;&#65533;lYsf&#923;=&#65533;Z&#65533;h&#65533;&#65533;F&#65533;&#65533;&#65533;&#65533;&#927;[&#65533;v=Z&#65533;&#65533;&#1584;i&#1526;&#65533;;&#65533;&#65533;&#1916;{&#65533;&#65533;&#65533;&#65533;&#65533;&#65533;&#267;7&#65533;vi&#65533;&#65533;&#65533;;&#65533;&#65533;\z&#65533;&#65533;&#1389;_&#478;&#65533;&#65533;FD&#1877;g^<&#65533;&#65533;&#65533;&#863;G&#65533;^&#65533;z&#65533;&#65533;&#1787;_&#65533;|&#65533;&#65533;&#65533;&#65533;&#479;_&#65533;~&#65533;&#65533;&#65533;&#65533;0@$&#65533;@D0Ad&#65533;A&#65533;0B	'&#65533;&#65533;B/&#65533;0C7&#65533;C?1DG$&#65533;D&#65533;C1EWd&#65533;E_&#65533;1F&#65533;g&#65533;&#65533;Fo&#65533;1Gw&#65533;G2H!&#65533;$&#65533;H#&#65533;D2I%&#65533;d&#65533;I'&#65533;&#65533;2J)&#65533;&#65533;&#65533;J+&#65533;&#65533;2K-C&#65533;K_&#65533;3L1&#65533;$&#65533;&#65533;1&#65533;43M4&#65533;T&#65533;M7&#65533;|3N8&#22291;&#65533;:&#65533;&#65533;&#65533;<&#65533;&#1811;&#65533;>&#65533;&#65533;&#65533;@&#65533;PCE&#65533;PEe&#65533;&#65533;E&#65533;4RI'&#65533;&#65533;RK/&#65533;&#65533;QM&#65533;&#1806;&#65533;=>5TQ&#65533;&#65533;&#65533;QO&#65533;TTQUu&#65533;Q[u5TXc&#65533;tVZm&#65533;WWu]&#65533;WV;&#65533;UV`&#65533;&#65533;uXb}=&#65533;W&#65533;VYQ&#65533;&#65533;TL&#65533;&#65533;&#65533;Zk&#65533;&#65533;#[m&#65533;&#65533;[o&#65533;&#65533;[q&#65533;%w\s&#65533;=]u&#65533;]&#65533;&#65533;v&#65533;}&#65533;x&#22359;&#65533;z&#65533;&#65533;7_|&#65533;&#1911;_~&#65533;&#65533;&#65533;]&#65533; !&#65533; P ,0 ` b&#65533;  &#65533; &#65533;H&#65533;&#65533;&#65533;&#65533;*\&#560;&#65533;&#199;#J&#65533;&#65533;PF&#65533;")j&#65533;&#561;&#65533;&#463; C&#65533;I&#65533;&#65533;&#595;(S&#65533;\&#65533;&#65533;!&#65533;.&#65533; iI&#65533;&#65533;&#859;8s&#65533;&#65533;&#627;&#65533;&#991;&#65533;&#65533;&#65533;&#65533;gQ&#65533;&#65533;&#1255;P&#65533;J&#65533;J&#65533;&#65533;U&#65533;B&#65533;f%j&#65533;&#65533;&#1391;`&#202;K&#65533;&#65533;&#1601;+  &#65533;&#1190;p&#65533;&#669;K&#65533;&#65533;&#1915;ek0&#65533;&#65533;c&#1983;&#65533;Lxd&#65533;l+^&#824;&#65533;&#65533;  &#65533;@G&#65533;%&#65533;3k&#65533;&#825;s&#65533;P&#65533;&#65533;e&#1000;S&#65533;^&#65533;&#65533;&#385;@&#35540;&#65533;&#65533;&#1784;s&#1245;&#65533; &#65533;&#65533;quN&#65533;&#65533;&#65533;&#65533;cW6&#1848;&#65533;&#65533;&#1059;k&#65533; y-i&#65533;&#1203;k&#65533;&#65533;]or&#65533;&#1593;&#65533;&#65533;O&#65533;a&#1123;?&#65533;_&#1022;}&#65533;^&#65533;v&#65533;T&#65533;&#65533;&#65533;&#65533;&#65533;&#65533;&#65533;&#1023;&#65533;&#65533;&#65533; (&#65533;&#65533;h&#65533;&#65533;&&#65533;&#65533;&#65533;6&#65533;&#65533;&#65533;F(&#65533;P,C|&#65533;0CxIQ&#65533;&#65533; &#65533;(&#65533;$&#65533;h&#65533;(&#65533;&#65533;b&#65533;&#65533;&#65533;hp&#65533;&#1098;4&#65533;h&#65533;8&#65533;&#65533;<&#65533;&#65533;&#65533;C`86 &#65533;&#65533;H&&#65533;&#65533;L6&#65533;$?Z8C&#65533;
&#65533;&#65533;&#65533;{Xf&#65533;e^'&#65533;&#65533;BT0&#65533;B\&#65533;&#65533;h&#65533;&#65533;&#65533;l&#65533;&#65533;&#65533;B(&#65533;0	'&#65533;&#65533;&#65533;&#65533;C&#65533;@An&#65533;&#65533;&#30656;*(&#65533;&#65533;$C&#65533;s&#65533;Pg&#65533;&#65533; &#65533;;4&#35092;Vj&#65533;L*P&#65533;&&#65533;(&#65533;8:@&#65533;Qb&#65533;&#39528;&#65533;&#65533;&#65533;j*&#65533;&#65533;&#65533;^&#65533;`&#65533;&#65533;&#65533;&#65533;@&#65533;o&#65533;&#65533;&#48060;&#65533;&#65533;*&#65533;!
+&#65533;a*&#65533;&#65533;&#65533;&#65533;&#65533;&#65533;&#65533;&#65533;6&#65533;&#65533;^&#186;&#65533;&#65533;&#65533;A&#65533;&#65533;f&#65533;&#65533;&#65533;&#65533;&#65533;(&#65533;&#65533;&#65533;&#65533;j&#65533;Auk&#65533;&#65533;{ &#65533;&#65533;~Kl&#65533;&#65533;&#65533;@&#65533;&#65533;&#65533;k&#65533;&#65533;&#65533;;l&#1286;*dl&#65533;&#65533;B&#65533;&#65533;k&#65533;&#65533;&#65533;&#65533;i&#65533;&#65533;&#65533;Km&#65533;/&#65533;&#65533;&#65533;&#65533;	Wl&#65533;&#321;&#65533;&#65533;&#65533;2Z&#65533;&#65533;l&#65533;&#65533;&#65533;&#65533;$&#65533;&#65533;&#65533;&#65533;&#65533;;1&#65533;C> &#65533;&#65533;0&#65533;,&#65533;&#65533;(&#65533;&#65533;1&#65533;&#65533;&#65533;03&#65533;&#65533;&#65533;&#65533;&#65533;&#65533;&#65533;&#65533;&#65533;@&#65533;&#65533;@'&#65533;&#65533;&#65533;&#65533;	--&#65533;&#65533;&#65533;H3m&#65533;&#65533;L;&#65533;&#65533;&#65533;9?:@X&#65533;-6&#65533;Z'*&#65533;&#65533;&#65533;&#65533;&#65533;l&#65533;]r&#1649;&#65533;&#1909; 	&#65533;&#65533;&#65533;&#65533;x&#65533;w&#65533;hS&#65533;; &#65533;v&#65533;-&#65533;&#65533;&#65533;&#65533;}v&#65533;Ry&#65533;&#65533;<&#65533;&#65533;&#65533;
&#65533;l6}&#65533;+j TC&#65533;&#65533;&#65533;n&#65533;_&#21903;&#65533;h&#14103;nz&#414;~&#65533;&#65533;&#65533;&#65533; &#65533;&#65533;.;&#65533;{&#65533;&#65533;:&#65533;&#65533;&#1006;&#65533;&#65533;J&#65533;8&#65533;D'>:&#380;o|&#65533;&#65533;|;&#65533;G&#65533;&#65533;&#65533;Gob&#65533;&#65533;/&#65533;&#65533;&#65533;CI&#65533;&#65533;&#65533;9&#65533;>&#65533;&#65533;25W&#65533;&#65533;k&#65533;&#65533;&#65533;&#65533;&#65533; cN\{ZB&#65533;&#463;&#65533;4&#65533;P&#65533;&#65533;4D&#65533;&#65533;b&#65533;I&#65533;&#65533;&#65533;&#65533;&#65533;'&#65533;.m&#65533;&#65533;r&#65533;w&#65533;S&#65533;&#65533;&#65533;&#65533;&#65533;&#65533;b&#65533;
&#65533;&#65533; &#65533;M"5&#65533;7&#65533;d&#65533;&#65533;M&#65533;&#65533;&#65533;?&#65533;&#65533;j&#65533;Au&#65533;&#65533;'&#65533;&#65533;&#65533;&#65533;Y&#65533;CNHC&#65533;&#65533;/	&#65533;AO&&#65533;&#65533;\+5b&#65533;&#65533;n&#65533;&#65533;^&#65533;&#65533;7q z&#28005;&:&#65533;&#608;&#65533;tC&#65533;&#65533;&#65533;:&#65533;&#65533;&#65533;&#65533;$g&#65533;?&#65533;_&#65533;8B.&#65533;&#65533;q&#65533;&#65533;A&#65533;&#65533;&#65533;&#65533;o&#65533;&#65533;&#65533;&#65533;&#65533;&#65533;:&#65533;&#65533;8[)&#65533;P&#65533;h&#65533;FQ&#65533;p&#65533;&#65533; I&#65533;X'L&#65533;&#65533;M6P&#65533;&#65533;&#65533;&#780;&#65533;>$r$E&#65533;#&#65533;&#65533;N&#65533;ln&#65533;&#65533;&#65533;2&#65533;&#65533;&#65533;&#65533;H$H&#65533;&#65533;&#979;&#65533;&#65533;&#65533;'&#65533;&#65533;FJ&&#65533;&#65533;	&#65533;&#65533;v&#65533;^2>T&#65533;,&#65533;IL&#65533;&#65533;`^&#65533;&#65533;>@&#65533;@&#65533;7&#65533;&#147;&#65533;0&#65533;&#65533;&#65533;R&#65533;$&#65533;&#65533;
e%!z&#65533;g&#65533;&#65533;&#65533;$&#65533;&#65533;&#65533;d&#65533;XJT&#65533;&#484;&#65533;'&#65533;r&#65533;&#65533;&#65533;&#65533;w&#65533;&#156;}&#65533;1+U&#65533;&#65533;&#65533;&#65533;&#65533;@&#65533;@&#452;&#65533;tB&#65533;&#1116;&#65533;P&#65533;&#65533;KV&#65533;&#65533;z&#295;D/&#65533;F` , &#65533;
2HP&#65533;5&#1241;&#65533;L&#65533;-'&#65533;5Z&#65533;	0t&#65533;&#65533; :&#1110;Z&#65533;-&#1378;&#65533;
&#65533;&#65533;&#65533;L@-&#65533;N
R&#65533;&#65533;t!`hCYI &#65533;&#65533;&#1253;H=&#65533;R&#65533;c &#65533;< N&#65533;#&#65533;&#65533;,&#65533;&#65533;&#65533;4&#65533;w
i4%C&#65533;&#65533;&#53865;&#65533;	OR&#65533;j&#65533;q&#65533;Zy&#65533;eR\&#65533;&#65533;Z&#65533;&#65533;&#65533;&#65533;H&#65533;BJ&#65533;1&#65533;i#Y&#65533;j.&#65533;Z&#65533;5@&#65533;&#65533;&#1832;&#65533;^&#65533;E9&#65533;[&#65533;&#65533;&&#456;&#65533;cD&#65533;J&#65533;]5^&#65533;&#65533;%&#65533;&#65533;0%&#65533;&#65533;F&#65533;&#1591;:&#65533;&#65533;&#65533;&#65533;e&#65533;R&#65533;&#65533;&#65533;*8&#65533;&#65533;A&#65533;&#65533;&#65533;"&#65533;/&#65533;&#65533;b&#65533;z&#1405;D&#65533;
&#65533;r&#65533;pUU&#65533;&#65533;&#65533;u)&#65533;&#65533;J&#65533;&#65533;&#65533;&#65533;@7%mi&#65533;&#65533;C&#65533;&#65533;&#65533;&#65533;2&#65533;Z&#65533;%Y&#1726;&#65533;&#65533;5&#65533;K5A&#65533;
&#65533;&#65533;&#65533;W2v&#65533;+&#65533;&#65533;@>V&#65533;&#65533;[&#65533;&#65533;*&#65533;&#65533;W&#65533;&#65533;	&&#65533;&#65533;&#65533;@ah&#65533;G&#65533;9&#65533;&#65533;.&#65533;P&#65533;Mp&#65533;&#65533;&#65533;&#65533;&#65533;	8&#65533;o&#804;&#65533;&#65533;&#65533;D&#65533;/&#65533;&#65533;&#65533;&#65533;7&#1645;&#65533;&#65533;&#65533;&#65533;5%F&#65533;/&#65533;=&#65533;b&#65533;/&#65533;Ld<&#65533;&#65533;&#65533;&#65533;@&#65533;&#65533;,&#65533;N&#65533;&#65533;&#65533;&#65533;TmU&#65533; LZ&#65533;&#65533;&#439;eY&#65533;+"&#65533;&#65533;&#368;&#879;&#65533;&#65533;&#1113;&#65533;&#65533;i=1M&#65533;&#65533;b&#65533;<&#65533;pcSu&#65533;]&#65533;&#1029;Z&#65533;	&#65533;&#65533;C&#65533;&#65533;&#65533;&#65533;&#65533;&#65533;N&#666;&#65533;9&#65533;+&#65533;&#65533;h&#65533;
&#65533;#[8&#65533;&#65533;DI&#65533;m&#65533;&#65533;xg<&#65533;*&#65533;}&#65533;&#65533;t&#65533;&#65533;FKhO6&#65533;&#65533;wZ&#65533;&#1026;&#65533;!&#65533;&#65533;&#65533;K&#65533;hG&#65533;$L&#65533;&#65533;k&#65533;&#65533;{#&#65533;&#65533;&#65533;&#65533;f>I&#65533;[\E8j&#65533;&#65533;j&#65533;	;&#65533;&#65533;P&#65533;&#65533;i&&#65533;&#65533;Y&#65533;&#65533;&#65533;&#65533;&#65533;e&#65533;&#65533;&#1323;(&#65533;I&#65533;$z&#65533;&#65533;Fv&#65533;&#65533;"K&#65533;&#1065;.&#15155;l&#65533;*+&#65533;&#65533;&#65533;&#65533;&#65533;H&#65533;M&#65533;R&#65533;x&#65533; r&#65533;M&#65533;&#65533;&#1448;&#65533;&#65533;l@&#65533;&#65533;&#65533;fn&#65533;&#65533;4&#65533;&#65533;&#65533;W&#65533;&#65533;&#65533;&#65533;&#65533;&#65533;)*&#65533;8&#65533;&#65533;^&#65533;&#65533; &#65533; }&#65533;&#65533;&#65533;X&#65533;H.v&#65533;W&#65533;o&#65533;&#65533;e&#65533;S&#930;&#65533;g=1T&#65533;&#65533;&#65533;&#65533;I&#65533;A&#65533;&#65533;p&#65533;4&#65533;lt2&#65533;LprS&#65533;~&#65533;&#65533;M9&#65533;4&#65533;d&#65533;&#65533;&#65533;&#65533;&#65533;M&#65533;q!&#65533;R&#65533;
 6p &#1189;&#197;&#65533;&#65533;&#65533;#W&#65533;kbH&#65533;i&#1447;&#932;&#65533;)&#65533;9tm3&#65533;&#65533;t(j[&&#65533;&#65533;&#65533;&#65533;7&#65533;!&#65533;&#65533;	&#65533;+BSl8&#65533;&#65533;z&#65533;a!&#65533;&#65533;&#65533;K&#65533;
&#65533;:lz&#65533;&#65533;&#65533;
&#65533;b&#65533;2&#65533; &#65533;&#1867;V&#65533;2EU&#65533;&#65533;V&#65533;	&#65533;h&#65533;)&#65533;&#65533;&#65533;&#65533;o&#65533;sz*|$&#521;&#65533;&#65533;/c&#65533;bU&#65533;c&#65533; &#65533;~y&#65533;/&#65533;&#65533;Tr|&#1241;B&#65533;IJ&#65533;z&#65533;&#65533;&#65533;&#65533;9i["j&#65533;f&#897;M&#65533;kZ&#65533;&#65533;&#65533;Lc&#65533;\n&#65533;L&#65533;P&#65533;&#65533;&#65533;_&#65533;#&#130;&#65533;&#65533;~u7X=&#65533;&#1373;&#65533;/u &#65533;&#65533;&#65533;0&#1871;&#65533;&#65533;%&#65533;&#65533;_Vl&#65533;&#65533;&#65533;J&#65533;&#65533;&#65533;&#65533;&#65533;M&#65533;&#65533;&#65533;&#65533;&#65533;&#65533;&#47967;&#65533;m^%&#65533;&#65533;&#65533;&#65533;&#65533;&#65533;<&#65533;	&#65533;&#65533;{&#65533;&#65533; 2ux&#65533;&#65533; &#65533;~N%8&#65533;H&#65533;&#65533;&#65533;VJ&#1074;&#65533;&#65533;&#65533;x*&#1088;;p(&#1330;dNgW&#65533;&#65533;}<umP&#65533;v&#65533;2c
&#65533;$&#65533;&#65533;h&#65533;;&#65533;&#65533;&#65533;%&#65533;&#65533;\&#65533;bpP0yuWWh7&#65533;f4&#65533;u&#65533;&#65533;F&#65533;fc&#65533;%Z&#65533;&#65533;&#65533;&#65533;LF&#65533;t&#65533;&#65533;&#65533;&#65533;&#65533;<R(M .{'}r-&#65533;A&#65533;'&#65533;&#65533;;(}g&#65533;?0E}&#65533;1pAX&#65533;7~E&#65533;XMGcP&#65533;dR#T&#65533;#&#65533;k&#65533;&#65533;&&#65533;*&#65533;&#65533;J&#65533;;&#65533;s&#65533;n&#65533;W&#65533;&#65533;d4ww&#65533;&#65533;&#65533;&#65533;&#65533;w&#65533;b&#65533;5i&#65533;&U&#65533;&#65533;0"&#65533;&#65533;#&#65533;;&#65533;&#65533;&#65533;J&#65533;8&#65533;f%&#65533;&#65533;P&#65533;C&#65533;&#65533;7&#65533;HbV&#1457;o&#65533;&#65533;&#65533;4t&#65533;|&#65533;h&#65533;&#32932;bO&#65533;&#522;&#65533;&#65533;&#65533;h<&#65533;&Yx_&#65533;89&#65533;&#65533;&#65533;&#1548;o&#65533;&#65533;E `z(Bz&#65533;Y&#65533;&#65533;&#65533;={B&#65533;&#1143;|Hd`&#65533;&#65533;2r&#65533;*&#65533;&#457;&#65533;&#65533;&#65533;&#65533;#w&#65533;&#65533;&#65533;&#65533;uq+ &#65533;&#1492;&#65533;&#65533;&#65533;&#65533;&#65533;&#65533;2XJ&#65533;&#65533;X&#65533;&#65533;}&#65533;w&#65533;cRo&#1603;hA?,&#65533;r*&#65533;a&#65533;(=B&#65533;&#65533;&#65533;@aW5( &#65533;&#65533;&#65533;;x&#65533;iV-&#65533;&#65533;;`&#65533;&#65533;^&#65533;&#65533;&#65533;4&#65533;)&#65533;&#65533;w&#65533;p&#65533;8bh&#65533;x&#65533;BM&#65533;&#65533;&#65533;h&#65533;&#65533;R&#65533;7iwAxdB&#65533;&#65533;&#65533;)&#584;&#65533;Ym[&#1490;&#65533;3{&#65533;&#65533;1&#65533;x>]&#1164;6iM&#65533;x!&#65533;_&#65533;q&#65533;ch&#65533;&#65533; UI=&#65533;8&#65533;m&#65533;jH&#65533;0&#65533;&#65533;}1&#65533;/R&#65533;&#65533;x<h&#65533;&#65533;Sgt&#65533;|&#65533;Cmd&#65533;&#65533;&#65533;&#65533;4&#65533;we&#65533;&#65533;&#65533;eY2p&#65533;<&#65533;&#65533;6&#65533;&#65533;&#65533;T{Sc&#65533;&#65533;r6&#65533;&#65533;-^Xw&#65533;hI&#65533;z6&#65533;P&#343;1	+ &#65533;&#16920;ayb&#65533; &#65533;W\c&#65533;{i&#65533;&#65533;e&#65533;%&#65533; &#65533;	N&#65533;&#65533;kgc&#65533;s&#65533;&#65533;&#65533;&#65533;&#65533;&#65533;H?Xi^0#&&#65533;&#65533;7^$&#65533;&#65533;[&#65533; ie&#65533;&#65533;px&#65533;w[C&#65533;&#65533;&#65533;!&#65533;9&#65533;&#65533;&#65533;ij&#65533;&#65533;W&#65533;S	&#65533;&#65533;A&#65533;V!&#65533;&#65533;I=&#65533;&#65533;&#65533;;&#65533;I&#65533;&#65533;u&#65533;&#65533;&#65533;&#1605;&#65533;Q&#65533;6y&#65533;&#65533;&#65533;v&#65533;v&#65533;&#1913;&#65533;&#65533;&#65533;A&#65533;k&#65533;&#65533;xKI&#65533;&#65533;&#65533;;n&#65533;:&#65533;&#594;.&#65533;&#65533;Q&#65533;b&#65533;p&#65533;i8W&#65533;&#65533;Yw&#65533;&#65533;x&#65533;&#65533;[&#65533;&#65533;qy|&#65533;&#65533;0&#65533;&#65533;94&#65533;&#65533;&#65533;&#65533;9p&#65533; &#65533;F&#65533;j'&#65533;&#65533;1&#150;&#65533;&#65533;1z&#65533;&#65533;K
[&#65533;G&#65533;RB&#65533;X6&#65533;&#65533;9h&#65533;&#723;`&#65533;&#65533;&#65533;&#65533;&#65533;2h&#65533;&#1305;&#65533;'&#65533;)y&#65533;&#65533;u&#65533;J&#65533;|/"_&#65533;Ck&#65533;DZW*&#65533;*9&#65533;&#65533;
&#65533;&#65533;9!Z&#65533;&#65533;oh''O&#65533;Z9(&#65533;&#65533;eb&#65533;V&#65533;&#65533;&#65533;?&#1445;{&#65533;&#65533;_)&#65533;&#65533;	7&#65533;&#65533;G&#1692;&#65533;\d\&#65533;&#1446;?&#65533;&#65533;&#65533;	&#65533;RZ9&#65533;&#65533;zw&#65533;&#65533;&#65533;b &#65533;9&#65533;_j&#65533;&#65533;&#65533;&#65533;&#65533;&#65533;Gz&#65533;&#65533;BF&#65533;&#65533;&#65533;&#1411;&#65533;y&#65533;&#65533;4q&#65533;6&#65533;FD+dgg&#65533;F&#65533;yR &#65533;&#65533;&#65533;&#65533;&#65533;&#65533;&#65533;K&#65533;!a&#65533;&#65533; &#65533;&#65533;&#65533;&#65533;Y&#65533;&#65533;d=8&#65533;&#65533;J&#65533;&#65533;&#65533;&#65533;&#65533;&#65533;&#65533;}&#65533;jIb&#65533;&#65533;p
LaW&#65533;&#1438;&#65533;Z;&#65533;
5&#65533;
&#65533;&#65533;!W &#65533; &#65533;&#65533;e2&#65533;Q&#65533;&#65533;-&#1669;;#&#65533;&#65533;&#65533;wrk&#65533;&#65533;=P@&#65533;&#1127;&#65533;g`k9,"&#65533;&#65533;&#65533;&#65533;&#65533;2&#65533;\&#65533;&#65533;&#65533;?&#65533;&#65533;)Iy&#65533;t&#65533;&#65533;X3zCw`&#65533;&#65533;&#65533;&#65533;&#1287;&#65533;B&#65533;3Y9&#65533;i&#65533;Kq&#65533;z&#65533;&#1865;1s&#65533;TM&#65533;&#272;4[&#65533;&#65533;y
&#65533;&#65533;&#65533;&#65533;B
&#65533;AR&#65533;6&#65533;Bq[&#65533;
N&#65533;&#65533;&#7169;dJ	&#65533;4{&#65533;D!Y&#65533;O&#65533;JJ/,{qi&#65533;A&#65533;By&#65533;J&#65533;q&#65533;r
vp	e&#65533;
&#65533;&#65533;QA&#65533;&#65533;p&#65533;&#65533;&#65533;&#65533;&#65533; R&#65533;&#65533;&#65533;&#65533;&#65533;i21&#65533;&#65533;E&#65533;oxh&#65533;U
&#65533;Po&#65533;&#65533;&#65533;&#65533;
&#65533;&#65533;&#65533;t {Te&#65533;:&#65533;&#65533;&#65533;	&#65533;V. &#65533;[	R&#65533;&#65533;|S&#65533;A&#65533;&#732;\&#65533;/&#65533;&#65533;P&#65533;&#65533;&#65533;&#65533;&#65533;&#65533;{&#65533;0&#1191;c0&#65533;&#65533;2&#65533;&#65533;$[&#65533;&#65533;&#65533;&#65533;!&#65533;J&#65533;[&#65533;&#65533;y&#65533;&#65533;FS&#65533;:&#65533;gI&#65533;&#65533;&#65533;+&#65533;&#65533;+&#65533;J&#65533;R%9&#65533;&#65533;v&#65533;B'I's&#65533;&#65533;:Ob&#65533;&#65533;	d&#1504;&#1097;&#65533;:&#693;&#65533;&#65533;n&#65533;;&#65533;&#65533;&#1784;&#65533;&#65533;g&#65533;&#65533;&#65533;e{&#19629;&#1652;&#65533;; &#65533;&#65533;&#65533;+&#65533;&#65533;&#65533; &#65533;P&#65533;y&#65533;&#65533;&#65533;&#65533;&#65533;5&#65533;b&#65533;&#65533;&#65533;+&#65533;&#65533;&#65533;B\
&#65533;KI&#65533;c&#65533;%&#65533;&#65533;0&#65533;&#65533;P&#65533; &#65533;&#304;&#65533; ;&#65533;b&#65533;{&#65533;q&#65533;&#65533;&#65533;@&#65533;&#65533;&#65533;4n&#65533;&#65533;&#65533;&#65533;5&#65533;&#65533;&#864;&#65533;` &#65533;+<!&#44720;&#65533;%Y&#65533;a,uo&#65533;&#65533;	&#65533;&#65533;&#65533;;&#65533;|&#65533;&#65533;&#65533;&#65533;a`&#65533;a&#65533;K&#65533;
2&#65533;&#65533;5&#65533;&#65533;
L&#65533;5&#65533;`&#65533;;&#65533;MS[&#65533;&#65533;&#65533;&#65533;&#65533;&#65533;{&#65533;%i&#65533;&#65533;&#65533;2&#65533;F
9&#65533;&#65533;&#896;&#65533; ,Q&#65533;{p_*&#65533;&#65533;>u&#65533;;&#65533; o &#65533;&#65533;YA&#65533;r\&#65533;&&#65533;&#65533;S&#747;&#65533;&#65533;&#65533;1&#65533;B&#65533;&#65533; &#1552;&#65533;L &#65533;,&#65533;&#65533;&#65533;l:&#65533;7&#65533;t&#65533;D&#65533;&#65533;&#65533;_D!&#65533;&#65533;&#65533;&#65533;b@&#339;L&#585;&#65533;&#65533;&#65533;!fl&#65533;&#65533;*-&#65533;%P(P &#65533;&#65533;&#65533;&#65533;&#65533;&#65533;&#65533;&#65533;&#65533; &#65533; ~n&#65533;B&#65533;(U&#65533;N&#65533;FRjD&#65533;&#65533;&#65533;`S0&#65533;S&#65533;&#65533;&#65533;j&#65533;j&#65533;&#65533;&#65533;\&#65533;fpL&#65533;&#65533;&#65533;@&#65533;&#65533;|&#778;&#65533;&#65533;&#65533;&#65533;6&#65533;b&#65533;pJ*&#65533;&#65533;&#65533;{&#65533;%x&#65533;*z&#65533;&#65533;b&#65533;\=`&#65533;&#65533;q&#65533;P&#65533;&#65533;&#65533;!&#65533;&#65533;;&#498;k4&#65533;&#65533;O U&#65533;R&#65533;&#65533;&#65533;Y&#65533;
*&#65533;&#65533;7M&#65533;&#65533;&zX&#65533;&#65533;&#65533;yKHR &#65533;>&#65533;&#65533;&#65533;&#65533;&#65533;&#462;&#815;n&#65533;&#65533;&#65533;&#65533;& &#65533;&#65533;	&#65533;&#1192;&#65533;!&#65533;&#65533;&#65533;&#65533;&#65533;&#65533;&#65533;L&#65533;&#65533;&#65533;@!&#65533; as&#65533;&#65533;&#65533;&#1671;M9&#65533;&#65533;&#65533;&#65533;+&#65533;a&#65533;L#&#65533;k<&#65533;&#65533;&#65533; f&#807;&#65533;!$`&#65533;&#65533;&#65533;P]>&#65533;z&#65533;S&#65533;J&#409;&#65533;9 &#65533;&#65533;&#65533;&#65533;&#65533;h=&#65533;d&#65533;   &#65533; ?#&#280;S&#65533;&#65533;&#65533;&#65533;&#65533;&#65533;&#65533;	&#65533;&#65533;&#65533;&#65533;&#65533;+&#65533; &#65533;&#65533;&#65533;e#D&#65533;%q@&#65533;&#65533;PB&#65533;&#65533;&#65533; [P&#65533;`&#65533;&#65533;&#65533;	" *4&#65533;"MM>4&#65533;&#65533;&#7368;y-&#65533;w&#65533; &#65533; &#65533;&#65533;&#65533;	&#65533;&#65533;&#65533;!{&#65533;J2&#65533;&#65533; &#32804;Mql'K&#565;&#65533;V!&#65533;,&#65533; &#65533;&#1309;&#65533;	&#65533;&#65533;m&#65533;2+"&#65533; &#65533;&#65533; B&#65533;&#65533;	&#65533;&#65533;s&#65533;&#65533;&#65533;-&#65533;&#893;c#&#65533;
&#65533; !&#65533; &#65533;&#65533;"&#65533; &#1519;&#65533;&#65533;&#65533;o&#65533;&#65533;&#65533;&#65533;} &#65533; &#65533;
^&#65533;p&#65533;&#65533;F&#65533;&#65533;&#65533;&#65533;&#65533;K &#65533;M&#65533;&#65533;m^0lv&#65533;&#65533;.!z`&#65533;%y&#65533;!!P}&#65533;N&#65533;&#65533;9T4+]&#65533;g&#65533;z &#65533;&#65533;&#65533;BM&#65533;&#65533;&#65533;$&#12326;&#65533;&#65533; MX&#65533;&#65533;"4~#6&#65533;  n&&#65533;&#65533;<&#65533;&#65533;&#65533;L Ll&#65533;H&#65533;E>!&#65533; h&#65533;!4P&#1109;k"R&#65533;&#65533;90-].&#65533;x&#65533;mr&#65533;X&#65533;^&#65533;"k&#65533;&#65533;ew&#65533;%&#65533;&#21895;&#65533;j&#65533;&#65533;/F&#65533;&#65533;*&#65533;&#65533;&#65533;&#65533;GD&#65533;v&#65533;&p&#65533;|&#65533;&#65533;&#65533;&#65533;&#65533;&#65533;+ &#65533;&#65533;&#65533;-t&#65533;~&}0&#65533;}&#65533;&#65533;&#65533;&#65533;y}N>&#65533;uIr&#65533;&#65533;&#65533;&=&#65533;%&#65533;N&#65533;~ &#65533;3&#65533;~q~&#1569;n0&#65533; 	&#65533;&#65533;&#65533;&#65533;\ &#65533;`&#65533;&#65533;
&#65533;	&#65533;&#65533;&&#65533;&#65533; &#65533;&#65533;n&#65533;@&#1958;S&#65533;&#65533;&#65533;&#65533;&#958;&#65533;$G&#65533;#&#65533;&#65533;&#65533;=&#65533;&#65533;N&#65533;&#65533;&#454;&#894;&&#65533;&#65533;n&#65533;&#65533;&#65533;&#65533;&#65533;$&#65533;&#926;&#65533;|r&#65533;&#65533;&#65533;C&#65533;&#65533;&#65533;h&#1928;e&#65533;&#65533;&#65533;&#65533;&#65533;&#65533;&#65533;=y&#65533;&#65533;&#65533;~&#65533;	&#65533;%&#65533;&#65533;&#65533;^/m&#65533;&#326;&#65533;Y&#65533;&#65533;&#65533;&#65533;	&#65533;&#65533;&#65533;&#65533;	&#65533;&#65533;q&#65533;1N>&#65533;&#65533;\_1&#65533;&#65533;?&#65533;&#65533;&#65533;&#1107;&#65533;&#65533;&#65533;"?&#65533;b&#65533;$&#65533;-:&#65533;(&#65533;&#65533;&#65533;&#65533;'P&#65533;.&#65533;&#65533;3&#65533;0	o&#65533;:&#65533;&#65533;
&#65533;9&#65533;07?2&#65533;|<@&#65533;	&#65533;&#65533;&#371;&#65533;F&#65533;E&#65533;&#65533;?O&#65533;&#65533;&#65533;K&#65533;&#65533;M?&#65533;,_&#65533;Vo&#58686;&#65533;Y&#65533;&#65533;^&#65533;&#65533;`&#65533;b&#65533;&#65533;~P&#65533;f&#65533;h&#65533;&#65533;j&#65533;&#65533;l&#65533;&#65533;n&#65533;&#65533;p&#65533;j [_&#65533;Gn&#65533;&#65533;!&#65533;z&#65533;&#65533;|&#65533;&#65533;~&#65533;&#65533;&#65533;&#65533;&#65533;?&#65533;&#65533;_&#65533;&#65533;&#65533;&#65533;&#65533;&#65533;&#65533;&#65533;&#65533;&#65533;&#65533;&#65533;&#65533;&#65533;t&#65533;v?&#65533;&#65533;_&#65533;&#65533;&#65533;&#65533;&#65533;&#65533;&#65533;&#65533;&#65533;&#65533;&#65533;&#65533;&#65533;&#65533;&#65533;&#65533;&#65533;&#65533;&#65533;L&#65533;&#65533;_&#65533;&#65533;&#65533;&#65533;&#65533;&#65533;&#65533;&#65533;&#65533;&#65533;&#65533;&#65533;&#65533;&#65533;&#65533;&#65533;&#65533;&#65533;/&#65533;&#65533;&#65533;&#65533;&#65533;&#65533;&#65533;&#65533;&#65533;&#65533;&#65533;p_&#65533;&#65533;&#65533;&#65533;&#65533;&#65533;?&#65533;&#65533;_&#65533;&#65533;&#65533;&#543;&#65533;&#65533;&#65533;<O&#65533;&#65533;_&#65533;&#65533;&#65533;?&#65533;&#65533;_&#65533;&#65533;&#65533;&#1567;&#65533;&#1727;&#65533;&#65533;&#65533;&#65533;&#65533;&#65533;&#65533;&#65533;&#65533;&#65533;&#65533;?&#65533;&#1775;&#1479;p&#65533;&#65533;&#65533;&#65533;&#65533;&#65533;&#65533;&#65533;&#65533;&#65533;&#65533;&#65533;&#65533;&#65533;?&#65533;&#65533; &#65533;O&#65533;&#65533;&#65533;&#65533;&#65533;&#65533;&#65533;&#65533;&#65533;&#65533;&#65533;&#65533;&#65533;&#65533;&#65533;&#65533;&#65533;&#65533;&#65533;&#65533;&#65533;&#65533;&#65533;&#65533;&#65533;&#65533;&#65533;&#65533;&#65533;&#65533;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&#65533;&#65533;&#65533;$X&#65533;&#65533;A&#65533;	.d&#65533;&#65533;&#65533;C&#65533;%N&#65533;X&#65533;&#65533;E&#65533;5n&#65533;&#65533;&#65533;&#65533;G&#65533;!E&#65533;$Y&#65533;&#65533;I&#65533;)U&#65533;d&#65533;&#65533;&#65533;K&#65533;1e&#932;Y&#65533;&#65533;M&#65533;9u&#65533;&#65533;&#65533;&#65533;&#65533;O&#65533;A&#65533;%Z&#65533;Q&#65533;I&#65533;.e&#65533;&#65533;&#65533;S&#65533;Q&#65533;N&#65533;Z&#65533;&#65533;U&#65533;Y&#65533;n&#65533;&#65533;&#65533;&#65533;W&#65533;a&#334;%[&#65533;&#65533;Y&#65533;F&#1390;e&#65533;&#65533;&#65533;[&#65533;PX&#65533;&#933;[w&#65533;"&#65533;y&#65533;&#65533;&#65533;&#65533;&#65533;&#65533;_&#65533;&#65533;&\&#65533;&#65533;a&#265;/f&#65533;&#65533;&#65533;c&#529;%O&#65533;\&#65533;&#65533;&#65533;&#65533;v5&#1517;&#65533;&#65533;&#65533;g&#1057;E&#65533;&]&#65533;&#65533;i&#1321;U&#65533;f&#65533;&#65533;&#65533;k&#1585;e&#998;]&#65533;&#65533;m&#1849;u&#65533;&#65533;[n@ !&#65533; O ,0 X b&#65533;  &#65533; &#65533;H&#65533;&#65533;&#65533;&#65533;*\&#560;&#65533;&#199;#J&#65533;Hq&#65533;&#65533;#3j&#65533;&#561;&#65533;&#463; C&#65533;I&#65533;&#65533;&#595;(S&#65533;\&#626;&#65533;&#727;0c&#668;I&#65533;&#65533;&#859;81&#65533;&#65533;&#627;&#65533;&#991;@&#65533;
J&#65533;&#65533;&#1123;H&#65533;*]&#692;&#65533;&#1255;P&#65533;J&#65533;JUb:&#65533;j&#65533;&#693;&#65533;&#1519;;4&#65533;z&#65533;,&#1587;h&#1258;]&#65533;S@&#65533; 1&#758;&#65533;&#1915;x&#65533;RD&#65533;`A&#65533;"zL&#65533;.&#65533;&#65533; &#65533;[&#65533;&#65533;&#65533;&#464;&#65533;"x@&#65533;&#65533;&#65533;&#65533;&#65533;#k&#65533;&#825;&#65533;&#65533;&#65533;&#65533;f&#65533;L&#65533;&#65533;&#65533;&#65533;0 &#65533;3&#65533;&#1520;c&#65533;V&#65533;&#65533;&#65533;k&#1656;s&#65533;&#65533;KAA&#65533;2&#65533;&#65533;M&#65533;&#65533;q&#65533;&#65533;h-&#65533;&#65533;&#65533;&#65533;&#1035;n&#65533;|&#65533;&#65533;&#65533;&#1139;k&#65533;&#65533;&#65533;C&#65533;&#65533;&#65533;&#65533;s&#65533;O&#65533;&#65533;&#65533;&#65533;&#65533;q}&#65533;&#65533;&#65533;&#65533;&#65533;C&#65533;&#65533;<\&#65533;&#65533;&#65533;&#65533;&#65533;o1=k&#65533;&#65533;&#65533;'&#65533;&#65533;&#65533;&#65533;^&#65533;&&#65533; q sF(&#65533;l&#65533; k(Q&#65533;v&#65533;&#65533; &#65533;(&#65533;$&#65533;h&#65533;(&#65533;&#65533;&#65533;,&#65533;&#65533;&#65533;0&#65533;(&#65533;4&#65533;h&#65533;8&#65533;&#65533;/b&#65533;&#65533;\)8&#65533;kA&#65533;&#65533;H&&#65533;&#65533;L6&#65533;&#65533;PF)&#65533;)&#65533;&#65533;&#65533;{0p&#65533;r7A&#65533;`&#65533;)&#65533;d&#65533;i&#65533;eZ&#65533;^{9h9d %`&#65533;&#65533;t&#65533;i&#65533;x&#27239;&#65533;V^5&#65533;&#65533;)&#65533;%&#65533;r&#65533;i&#34888;&&#65533;&#34956;V&#65533;&#65533;
'D&#65533;&#65533;&#65533;f;&#65533;&#65533;u5&#65533;&#39392;&#65533;*&#65533;:&#1157;&#65533;&&#65533;&#65533;&#65533;&#65533;&#65533;*&#65533;&#65533;&#65533;fpIXD&#43896;&#65533;&#65533;{&#65533;&&#65533;&#65533;#&#65533;&#65533;j&#65533;&#65533;Z&#65533;
&#65533;&#65533;&#65533;6&#65533;&#50073;&#65533;&#65533;&#65533;&#65533;&#65533;&#65533; PF&#65533;&#65533;v&#65533;-W&#65533;&#65533;&#65533;a&#65533;&#65533;&#65533;&#65533;&#65533;&#65533;&#65533;&#65533;&#65533;&#65533;j&#322;&#65533;&#65533;&#65533;{&#65533;&#65533;&#65533;&#65533;5&#65533;&#1846;&#65533;&#65533;=&#65533; &#65533;
&#65533;&#65533;+o&#65533;&#65533;
&#65533;\ 3&#65533;&#65533;&#65533;&#65533;&#65533;&#65533;&#65533;&#65533;&#65533;R+&#65533;W&#65533;&#65533;&#65533;o&#65533;I&#1075;w&#65533;&#65533;&#506;&#65533;0&#65533;$&#65533;0n&#65533;SL&#65533;&#65533;&#65533;I&#65533;&#65533;B &#65533;,&#65533;&#65533;4&#65533;9D&#65533;(&#65533;r&#65533;Sz. &#65533;&#65533;fP&#65533;Dm&#65533;&#65533;7ZD&#244;:&#65533; "&#65533;&#65533;Nz!&#65533;&#65533;q&#65533;&#65533;Xg&#65533;&#65533;&#65533;&#65533;&#65533;&#65533;>&#65533;r&#65533;>J .\&#65533;&#65533;&#65533;l&#65533;d&#65533;&#65533;;&#65533;&#65533;2&#65533;&#65533;&#65533;\&#65533;
&#65533;o&#65533;|&#65533;&#65533;=t&#65533;&#65533;w&#65533;q&#65533;&#65533;&#65533;&#65533;&#65533;
&#65533;&#65533;s&#65533;&#65533;&#13319;l.7&#1222;&#65533;j&#65533;&#65533;&#65533;&#65533;&#65533;@&#65533;&#65533;.&#65533;&#65533;&#65533;*&#65533;L[u&#65533;f;&#65533;\&#65533;&#65533;N&#65533;&#65533;&#65533;n3`&#1194;&#65533;{&#65533;&&#65533;z&#65533;,&#65533;m&#65533;&#65533;&#65533;&#996;{=&#65533;&#65533;&#65533;&#65533;#&#65533;j&#1713;&#65533;-&#65533;&#65533;&#65533;&#65533;&#65533;&#65533;;&#65533;^&#65533;&#65533;&#65533;J&#65533;&#1287;/~B&#65533;Fz2&#65533;`ko.h	x&#65533;{&#65533;/&#65533;&#65533;a&#65533;&#65533;~&#65533;&#65533;O&#65533;a&#65533;&#65533;&#65533;&#65533; \&#65533;&#65533;@t=&#65533;&#65533;&#65533;X?[&#65533;&#65533;&#65533; :0B&#65533;#&#65533;&#65533;&#65533;g7
T&#65533;f&#65533;7&#65533;&#65533;&#65533;h&#65533;\&#65533;&#65533;,8&#65533;dP&#65533;L&#65533;cPG2&#65533;&#65533;&#65533;&#65533;f&#65533;&#65533;b <h5P&#65533;8lL&#65533;v&#65533;&#1389;lPh&#65533;&#65533;&#65533;&#65533;&#65533;&#65533;&#65533;&#65533;y&#65533;&#65533;&#65533;!&#65533;Q&#65533;:&#65533;&#65533;&#65533;&#65533;&#65533;&#65533;!&#65533;X&#65533;&#65533;x&#65533;E&#65533;cP&#65533;
&#65533;HE&#65533;&#65533; /&#65533;&#65533;&#65533;&#65533;&#65533;&#399;&#65533;ep9#&#65533;&#65533;J6"k&#65533;_&#65533;;&#65533;&#65533;\&#65533;&#65533;&#65533;&#65533;Gm&#65533; q%&#65533;&#65533;&#65533;L&#65533;s!&#65533;h&#65533;&#65533;8&#65533;JA&#65533;&#65533;&#65533;HI-&#65533;&#337468;&#65533;&#65533; &#65533;'N&#65533;&#65533;&#65533;&#65533; uT$&#65533;&#1100;&#65533;y&#65533;*&#65533;&#699;&#65533;H8&#65533;&#65533;&#65533;bl&#65533;&#65533;!u&#65533;	&#65533;4&#65533;)&#65533;&#65533;L@o&#65533;l&#65533;0{&#65533;![&#65533;2&#65533;t&#65533;@&#65533;&#65533;&#65533;D@&#204;&#65533;V&#65533;&#65533;j"&#65533; *&#65533;&#65533;v)&#65533;&#65533;&#1852;&#65533;4&#65533;&#65533;k&#65533;rD7&#65533;h&#65533;&#65533;&#65533;,&#65533;e($&#65533;<&#65533;b&#909;&#65533;&#65533;&#65533; 0k&#65533;&#65533;Nm&#65533;1&#65533;&#65533;h]&#65533;&#65533;(&#65533;>Yfh>'&#1030;&#1306;5P@&#65533;&#1683;-&#65533;S&#65533;&#65533;&#65533;S&#65533;FF`&#65533;&#65533;]&#65533;&#65533;.&#65533;x4&#65533;&#65533;J&#65533;&#65533;&#65533;(&#65533;&#65533;&#65533;T&#65533;/&#65533;Y2]&#65533;N&#65533;&#65533;A&#65533;S#4&#65533;A&#65533;c&#65533;&#65533;,H&#65533;&#65533;&#65533;&#65533;`&#65533;&#65533;J&#65533;Q&#65533;&#65533;&#65533;|H;&#65533;&#65533;H&#65533;?>U&#65533;&#65533;D*)U&#474;d}&#65533;CqBA}&#65533;=&#65533;&#372;&#65533;&#65533;&#65533;*]&#65533;&#65533;&#65533;&#65533;x]j8&#602;&#65533;D&#65533;2;Hj,ky1{5@[e&#65533;\&#65533;2&#65533;&#65533;@&#65533;&#65533;&&#65533;&#65533;&#65533;&#65533;)&#1241;`c&#1638;&#65533;&#65533;&#65533;&#65533;&#65533; 
&#65533;l&#65533;&#65533;&#65533;+&#65533;&#65533;&&#1377;B&#65533;&#65533;g&#65533;A&#65533;&#65533;&#65533;"&#65533;&#65533;b&#65533;O&#716;U&#65533;	&#65533;&#1010;X&#65533;&#65533;$&#65533;&#65533;&#65533;&#65533;&#65533;&#65533;&#65533;&#65533;&#65533;P&#65533;Z&#65533;&#65533;&#65533; &#65533;&#65533;{L&#65533;[&#65533;&#65533;\&#65533;kA^{&#65533;~f&#65533;m&#65533;!&#65533;X&#65533;&#65533;a&#65533;U&#65533;h1-[0&#65533;&#65533;&#65533;&#65533;&#65533; &#65533;;5&#65533;D&#65533;&#65533;&#65533;&#65533;&#65533;&#65533;&#1013;wb&#65533;&#65533;&#65533;~&#65533;W&#65533;F&#65533;&#65533;&#65533;&#65533;N&#65533;&#65533;&#65533;&#65533;&#65533;&#65533;&#65533;&#65533;nx&#65533;&&#65533;&#65533;&#65533;&#65533;&#65533;&#65533;3&#65533;R&#65533;&#65533;&#65533;$P_l[`7=&#65533;#Z{&#65533;&#65533;&#65533;-&#65533;&#65533;(&#65533;&#65533;&#65533;&#1429;#&#65533;&#65533;V&#65533;&#65533;H8&#65533;W{&#65533;5&#65533;VZ&#65533;`&#65533;&#65533;&#65533;-&_n#|&#65533;&#65533;&#65533;8&#65533;&#65533;U&#65533;U+&#65533;&#65533;5`&#65533;!&#65533;&bY&#65533;&#65533;-28&#65533;&#65533;;&#65533;+V1v2m,&#65533;N&#65533;6&#65533;&#65533;&#65533;&#65533;$K&#65533;&#65533;&#65533;|&#65533;&#65533;$&#65533;P&#65533;E,&#65533;/x&#65533;&#65533;b&#65533;0&#65533;&#65533;Gh &#65533;u&#65533;k&#65533;(&#65533;pD&#65533;cK+&#65533;&#65533;z&#65533;|&#65533;&#65533;&#65533;&#65533;1&#65533;q&#480;&#65533;&#1123;&#65533;&#65533;&x&#1718;e&#65533;&#65533;&#65533;Z &#65533;&7y&#65533;&#65533;}&#65533;&#65533;S&#65533;&#1035;Bp&#65533;s&#65533;&#65533;&#65533;&#65533;&#65533;-&#652;wR&#65533;Y&#65533;&#65533;1&#65533;&#65533;&#65533;&#65533;Wk&#65533;M'8/B&#65533;&#1778;&#65533; [&#65533;&#1545;&#65533;&#65533;e^O&#65533;RQ&#65533;&#65533;Y&#65533;&#65533;&#65533;&#65533;&#65533;&#1285;&#65533;&#65533;W&#65533;&#65533;&#65533;&#65533;`&#65533;&#65533;&#65533;}&#65533;*&#65533;,&#65533;' &#65533;&#65533;&#65533;-]s&#65533;&#477;&#65533;&#65533;&#65533;&#65533;;&#65533; &#65533;&#1922;&#65533;g&#65533;3p&#65533;&#65533; &#838;7&#65533;^S&#65533;0&#65533;6&#65533;@&#65533;&#65533;&#65533;&#65533;Zn&x&#65533;7&#65533;e;&#65533;!&#65533;7&#65533;&#606;`h&#65533;&#65533;&#65533;y&#65533;&#65533;5&#65533; 	p&#65533;,&#65533;&#65533;42^"&#65533;`:&#65533;&#65533;&#65533;&#65533;]%g}&#65533;<&#65533;&#313917;&#65533;&#65533;Yo\&#1913;&#65533;&#65533;){ &#65533;`&#420;&#65533;&#65533;@r&#65533;&#65533;s;&#65533;&#1650;&#65533;&#65533;&#65533;e&#65533;&#65533;&#65533;&#65533;G&#65533;1
Y@j&#65533;k}&#65533;<&&#65533;&#65533;&#65533;&#65533;V&#65533;Z&#65533;&#65533;&#65533;l:$?&#65533;u&#65533;`&#65533;&#65533;&#65533;]&#65533;&#65533;&#65533;&#65533;&#926;iGz&#65533;&#65533;&#65533;&#65533;"D&#65533;&#65533;&#65533;&#65533;J &#65533;&#65533;&#65533;&#184;&#65533;3&#6817;&#65533;&#65533;&#65533;&#65533;@&#65533;&#65533;&#65533;F&#65533;B%&#65533;t&#65533;&#65533;&#65533;&#65533;&#65533;&#65533;9$<&#65533;&#65533;&#65533;u&#65533;&#65533;&#65533;	&#65533;:Qm&#65533;&#65533;&#65533;&#65533;&#65533;>si<&#65533;&#65533;g&#65533;>w&#65533;U&#65533;&#65533;g9&#65533;&#65533;&#65533;,&#65533;&#65533;u&#65533;)X&#1174;G&#65533;A/<yY<&#65533;_&#65533;	s&#65533;&#65533;&#65533;m}G&#65533;w&#65533;G&#65533;&#65533;&#1755;	&#65533;?.l&#1152;&#65533;w&#65533;l&#65533;+r&#1862;&#65533;&#65533;v&#65533;&#65533;&#684;&#65533;S&#65533;Z&#65533;&#65533;$&#65533;&#65533;s&#65533;&#65533;}%&#65533;o &#65533;m&#65533;/&#65533;&#65533;a&#65533;M&#65533;$Vb&#65533;|&#65533;gR@J
&#65533;!uuK&#65533;&#65533;&#65533;{&#65533;g$&#65533;F&#65533;6qM6p&#65533;) &#65533;8&#65533;&#65533;&#65533;&#65533;u1HO1&#65533;&#65533;&#65533;-&#65533;}&#65533;&#65533;0+&#65533;F-&#65533;{&#65533;<XF&#65533;&#65533;SI6&#65533;&#65533;&#533;&#65533;&#65533;$[&#1411;&#65533;&#65533;*B/]2&#65533;&#65533;#24WjPz1&#65533;MX~-&#65533;W`lt&#65533;x#&#65533;i&#1639;}?&#65533;"&#65533;Rz\X<H [kE{&#65533;?2xh5&#65533;~ &#65533;%&#65533;o&#65533;~m&#65533;kV&#65533;c0&#65533;ZuH;&#65533;&#65533;DX&#65533;&#65533;&#65533;&#65533;U&#65533;&#65533;DV#we&#65533;&#65533;y&#65533;o&#65533;:(h8X&#1096;&#65533;Chl&#65533;P&#65533;J7d>~&#65533;<!n&#65533;&#65533;4&#65533;h&#65533;&#65533;&#65533;&#65533;&#65533;a&#65533;8:&#65533;Wd&#65533;&#65533;&#65533;&#65533;rV&#65533;]&#65533;aC&#65533;&#65533;!W&#65533;V!:;H&#65533;d&#65533;&#65533;i&#1364;&#65533;&#65533;&#65533;&y&#65533;-f&#65533;&#65533;&#65533;|&#65533;5Y&#65533;E&#280;/| &#65533;xE&#65533;H&#65533;&#65533;&#1548;&#65533;(&#65533;s!&#65533;Z3u&#65533;&#65533;t&#65533;&#65533;&#65533;y&#65533;&#65533;&#65533;a#t&#65533;&#65533; &#65533;QL3C,#&&#65533;&#65533;&#65533;&#65533;&#65533;5&#65533;d7#mW&#65533;m&#65533;3. &#65533;<&#65533;FD&#65533;&#65533;M&#65533;5.B0&#65533;h&#65533;^&#65533;&#65533;#Bg&#65533;D&#65533;&#65533;	&#65533;&#65533;&#65533;&#65533;&#65533;bBg&#65533;&#65533;;b&#65533;UM&#65533;&#65533;Yi&#152;&#65533;1^&#57538;&#65533;&#65533;&#65533;\Sav00&#65533;&#65533;3&#65533;4&#65533;4&#65533;"&#65533;puc&#65533;cw&#65533;&#65533;XE&#65533;&#65533;W&#65533;/"C9z&#65533;;Fy4&#65533;Udj(U1)&#65533;&#65533;&#65533;5&#65533;&#65533;&#65533;+&#452;&#65533;&#65533;2qA&#65533;vA&#65533;&#65533;8p"K&#65533;.0&#65533;&#65533;$"p&#65533;+7&#65533;Kc&#65533;&#65533;&#65533;Mo&#65533; vy&#65533;L&#65533;O&#65533;&#65533;&#65533;-&#65533;&#65533;3&#65533;@&#65533;&#65533;&#65533;l4&#65533;VP&#65533;&#65533;H3U&#65533;7&#65533;&#65533;m+&#65533;j&#65533;WYVqy&#65533;&#65533;)&#65533;&#65533;hd&#65533;&#65533;!Z&#65533;&#65533;&#65533;y&#65533;V&#65533;&#65533;o&#65533;&#65533;N&#65533;9I{&#65533;%$&#65533;&#65533;&#65533;l&#65533;&#65533;N'&#65533;i4&#65533;3&#65533;&#65533;)&#65533;H}&#65533;3p	&#65533;&#65533;Y&7$U&#65533;&#65533;&#65533;5&#65533;t&#65533;&#65533;&#65533;;&#28821;IH&#65533;Oq"L&#65533;|1&#65533;]3&#65533;w&#1628;D&#65533;!*Pyg	3=WU8@&#65533;&#65533;&#65533;G/)w&#65533;&#65533;C&#65533;&#65533;&#65533;GK&#65533;?&#65533;&#65533;N&#65533;$&#65533;&#65533;u <&#596;e1:00&#65533;&#65533;&#65533;JC &#65533;&#65533;&#65533;!&#65533;&#65533;)&#65533;&#65533;m&#65533;b"!"&#13331;&#65533;&#65533;&#21856;.W&#65533;&#65533;&#65533;&#65533;6o&#65533;)Z&#65533;/&#65533;&#65533;S&#65533;&#65533;q"J&#65533;&#65533;g&#65533;7DdYZl77&#65533;&#65533;&#65533;:3&#65533;!1&#65533;!&#517;&#65533;m4&#65533;&#65533;&#65533;;#&#65533;&&#65533;g Ww^M&#65533;(h&a1
&#65533;&#65533;X&#65533;&#65533;I@&#65533;q&#65533;B(&#65533;&#65533;&#65533;&#65533;7r&#65533;&#65533;&#65533;&#65533;&#65533;&#65533;&#65533;Y&#65533;&#65533;&#65533;&#65533;&#65533;&#65533;&#65533;F&#65533;&#65533;A,z&#65533;c&#65533;/&#1054;&#65533;&#65533;&#550;U
&#65533;rg)R&#65533;tJ0&#65533;&#65533;&#65533;+&#65533;8ou&#65533;Mnf6&#65533;ugy&#65533;&#65533;O&#65533;&#39179;z&#65533;x&#65533;]&#65533;&#65533;.t"!&#65533;R"uj&#65533;&#65533;q0&#65533;&#65533;M&#65533;&#65533;&#65533;&#65533;h&#65533;&#65533;&#65533;&#65533;e&#65533;&#65533;&#65533;Rj&#65533;&#65533;&#65533;&#65533;&#65533;&#234;&#65533;JGn&#65533;"xS2-7&#65533;&#65533;i&#65533;&#65533;8&#65533;t]r&#65533;&#65533;8&#65533;/7{&#397;$U;Q&#65533;T&#65533;:$&#1479;Y8&#65533;cc&#65533;L:'P&#65533;&#65533;&#65533;-G&#65533;F&#65533;u&#65533;x$4,&#65533;&#65533;ZXc&#65533;wx&#1112;&#65533;s&#65533;&#65533;&#65533;&#65533;,R&#65533;&#65533;&#65533;&#65533;&#65533;\&#65533;&#65533;zp
8RG>XJ&#65533; C &#485;&#65533;&#65533;&#65533;&#65533;['V&#65533;\&#65533;&#65533;&#65533;tJ&#65533;&#65533;V-&#65533;&#65533;&#65533;&#65533;!7w&#65533;&#65533;&#65533;&#65533;E!&#65533;d&#65533;*&#65533;jL!;&#65533;#&#65533;m/&#176;&#65533;S&#65533; &#65533;^&#65533;&#65533; &#65533;&#65533;u&#65533;l3+8&#65533;&#65533;H.&#65533;&#65533;'3&#1779;&#65533;r$6&#65533;&#65533;%&#65533;&#65533;r&#65533;&#65533;i&#65533;u&#65533;9KE[&#65533;&#65533;&#65533;&#65533;5CM@&#65533;`g&#65533;&#65533;&#65533;4p&#65533;&#65533;\;`&#65533;i&#65533;&#65533;&#1185;h&#65533;#&#65533;o&#65533;f{[&#65533;2P&#65533;'&#65533;p[:BP@tk&#65533;&#65533;&#65533;v_&#65533;&#65533;&#65533;Y&#65533;&#65533;&#628;X&#65533;&#65533;<&#65533;&#65533;&#65533;PGS&#65533;xr&#65533;2&#65533;&#65533;g{9&#65533;&#65533;sW&#65533;&#65533;&#65533;&#65533;&#2040;&#65533;c&#65533;H&#920;&#65533;<&#1756;e&#65533;&#65533;8&#65533;Sr&#65533;&#65533;#&#65533;&#65533;&#65533;A[&#65533;v&#65533;O\&#1483;gJ&#65533;&#65533;	&#65533; c&#65533;5Aw6^&#65533;&#65533;&#65533;Rd&#65533;&#65533;D&#65533;&#65533;&#65533;&#65533;&#1787;U&#259;&#65533;&#65533;&#65533;&#1157;&#65533;&#65533;&#65533;A&#65533;&#65533;&#65533;&#65533;&#65533;
G&#65533;"^&Kx&#65533;h&#65533;&#65533;&#65533;F3v&#65533;&#65533;&#65533;%&#65533;j&#65533;&#65533;&#65533;&#65533;{&#65533;B J&#65533;I&#65533;&#627;&#65533;&#65533;f&#65533;&#65533;&#65533;&#65533;D&#65533;&#65533;&#65533;&#65533;&#1432;&#65533;{&#65533;X&#65533;&#65533;&#65533;Q&#1215;z.&#65533;Z&#65533;&#65533;ZI&#65533;
&#65533;4&#65533;&#65533;
&#65533;&#65533;&#65533;Y&#65533;<(.'&#65533;H&#37832;&#1726;Q[&#65533;&#65533;T&#65533;&#174;&#65533;3&#65533;;&#65533;&#65533;&#65533;*&#65533;&#65533;&#65533;Y	&#65533;;&#65533;Ob&#65533;&#65533;&#65533;;&#65533;<T&#65533;&#1259;0&#1781;&#65533;&#65533;$F&#65533;&#65533;&#65533;G&#65533;&#65533;&#187;&#65533;j&#65533;&#65533;.D&#65533;5&#65533;%&#65533;lx&#65533;&#65533;&#65533;&#65533;&#65533;&#65533;H&#65533;&#65533;b&#272;G)&#65533;7&#65533;&#65533;&#65533;&#65533;&#65533;&#65533;&#65533;&#65533;|&#65533;~&#65533;2v&#65533;`&#65533;+<0[o	&#65533;V&#65533;!&#65533; &#65533;&#65533;3&#65533;T<&#65533;)#&#65533;&#65533;&#65533;&#65533;`)iG&#65533;rZ&#65533;&#65533;&#706;[&#65533;&#65533;&#65533;&#65533;R&#65533;&#65533;&#65533;&#38654;+"&#65533;&#65533;&#65533;MH&#65533;j&#65533;![ 	&#65533;p
&#65533;&#65533;&#65533;&#65533;*&#65533;[&#65533;zVW&#65533;&#65533;;Z&#65533;&#65533;!{&#65533;D&#607;&#65533;&#65533;&#65533;&#65533;*2&#65533;{8uQ&#65533;&#65533;&#65533;[T#<#&#65533;tcI&#65533;mJ&#65533;gg&#65533;&#65533;&#65533;&#859;k&#65533;*&#65533;lx&#65533;&#65533;&#65533;&#65533;!d&#65533;&#65533;&#65533;&#65533;4&#65533;&#65533;wL7>&#65533;&#65533;&#65533;&#65533;1&#65533;";9X&#65533;I40&#65533;&#65533;9&#65533;  &#65533;&#65533;&#65533;	&#65533;&#65533;&#65533;&#65533;&#65533; &#65533;_&#65533;&#65533;&#65533;&#24369;&#65533;#]@&#65533;@0QY&#65533;&#65533;gR&#65533;&#65533;F&#65533;&#65533;U&#65533;&#65533;W&#65533;|	&#65533;5&#65533;p&#65533;&#65533;_l#&#65533;+&#65533;qx~&#65533;#&#65533;;b
^&#65533;Dh&#65533;L&#65533;&#65533;&#65533;'t&#65533;,bi&#65533;T&#65533;&#65533;&#65533;&#65533;&#65533;&#65533;&#65533;:{"&#65533;&#65533;X:#&#65533;&#65533;!b.`&#65533;P&#65533;&#65533;p$&#65533;P
bk&#65533;GJ X&#65533;,]&#65533;RT&#65533;G&#65533;O@&#65533;&#65533;6-y&#65533;&#65533;&#65533;!Npg&#65533;&#65533;t&#65533;&#65533;&#65533;&#65533;&#65533;&#65533;!&#65533;&#65533;J2&#65533;*x&#65533;E&#65533;z&#65533;&#65533;Q&#65533;&#65533;&#65533;'&#65533;&#65533;D"o&#65533;{]&#65533;&#65533;&#65533;&#65533;&#65533;x&#65533;&#65533;'c&#65533;qI&#65533;4&#65533;&#65533;1&#65533;&#65533;&#1548;&#65533;&#65533;p&#65533;&#65533;
0&#65533;P]&#65533;MB&#65533;x&#65533;W&#65533;&#65533;}&#65533;ZM&#65533;!&#694;&#65533;&#65533;&#65533;9&#65533;U&#65533;&#65533;g&#65533;"&#65533;&#65533;&#1678;&#65533;R&#65533;]*&#65533;$`k&#65533;m&#65533;KB&#65533;t]#&#65533;D"[m&#1240;JDc&#65533;&#65533;`&#65533;&#65533;&#65533;Sc&#65533;&#65533;Z&#65533;%&#65533; "&#65533;&#65533;!&#65533;&#65533;&#65533;&#65533;&#65533;[0&#65533;&#65533;&#65533;&#65533;a!L&#65533;&#65533;&#65533;!&#65533;&#65533;&#65533;&#65533;}&#65533;x&#65533;&#65533;&#65533;&#65533;]&#65533;p&#65533;&#65533;&#65533;&#65533;&#65533;]#&#65533;M#&#65533;&#65533;&#65533;&#65533;&#65533;&#65533;&#65533;&#65533;&#65533;&#65533;}&#65533;|&#65533;G&#65533;	&#65533;&#65533;&#65533;&#65533;&#65533;&#65533;^mR&#65533;&#65533;;&#65533;&#65533;&#65533;&#65533;1&#65533;\&#65533;&#65533;&#65533;&#1677;&#65533;&#65533;(&#65533;E&#65533;!:l&#65533;&#65533;&#65533;&#65533;Z&#65533;&#65533;8&#65533;xg&#65533;&#6364; &#65533;&#65533;&#833;&#65533;&#65533;&#65533;M&#1232;&#65533;8&#65533;&#65533;&#65533;&#65533;=&#65533;4RY&#65533;&#65533;}&#65533;&#1890;V&#65533;&#65533; .&#65533;&&#65533;;"&#65533;P#D&#65533;&#65533;`&#65533;9&#65533;&#65533;&#65533;U&#65533;0&#65533;:&#65533;$&#65533;&#65533;!\
&#65533;p&#65533;o&#65533;&#65533;&#65533;|=^&#65533; .p$&#65533;&#65533;\&#65533;:&#65533;O&#65533;&#65533;&#65533;=&#65533;b&#65533;L&#65533;XM&#21074;
f&#65533;!8&#65533;&#65533;f`&#65533;!&#65533;&#65533;N&#65533; :&#481;r&#65533;i'x&#65533;&#65533;&#65533;Ct&#65533;uu&#65533;Wt>#@&#65533;#U&#65533;&#65533; &#65533;&#65533;&#65533;&#65533;&#65533;&#65533;G&#65533;M&#1793;&#65533;&#65533;<&#65533;g&#65533;
B&#65533;&#65533;&#65533;&#65533;$B&#65533;+H&#65533;l&#65533;~jXr&#65533;&#65533;u`&#65533;P&#65533;g&#65533;&#1493;&#65533;
&#65533;&#65533;&#65533;&#65533;5&#65533;&#65533;&#65533;&#65533;Kr3&#65533;&#398;&#65533;0%b&#65533;n&#65533;&#65533;&#65533;&#229;0&#65533;&#65533;&#65533;&#65533;H&#65533;0&#65533;&#65533;(^"&#65533;M&#1942;p# y;&#65533;&#65533;&#65533;=zLf&#65533;[07_&#65533;t&#65533;&#65533;(c&#65533;!&#65533;	l#&#65533;&#65533;
]&#65533;i&#65533;&#65533;HE&#65533;z&#65533;&#65533;&#65533;&#65533;Wy3&#65533;M&#65533;&#65533;!&#65533;&#1295;l&#65533;&#65533;j&#65533;(:q&#65533;&#65533;&#65533;t&#65533;d&#65533;&#24725;&#65533;(d0&#65533;&#65533;j8&#65533;&#65533;]&#65533;2&#65533;&#65533;&#65533;&#65533;&#65533;&#65533;&#65533;&#65533;&#65533;b&#65533;R&#65533;&#65533;	&#65533;&#65533;f&#65533;	&#65533;cY6&#65533;{&#65533;&#65533;&#65533;&#65533;&#378;&#65533;&#65533;?&#65533;&#65533;G.&#65533;&#65533;&#65533;&#65533;%-L_
MO#` `&#65533;&#65533;&#65533;y&#65533;&#65533;k.l&#65533;&#65533;C&#65533;G&#65533;&#65533;Rz
&#65533;&#65533;#&#65533;	&#65533;&#65533;&#65533;&#65533;&#65533;;&#65533;?o:&#65533;{p&#65533;&#65533;]&#65533;(&#65533;p&#65533;pt&#65533;p#&#65533;&#65533;8;=&#65533;	&#65533;*v&#65533;>/|P&#65533;V&#65533;&#65533;&#65533;&#454;&#65533;&#65533;&#65533;q&#65533;+W &#65533;T&#65533;!Z'&#65533;>&#65533;&#65533;?p&#65533; &#65533;&#1356;&#64079;&#65533;1y/j&#65533;cN#(&#534;&#65533;&#65533;&#65533;&#65533;g&#65533;5I&#65533;&#65533;?3~&#65533;&#65533;&#65533;0<'=?&#65533;&#65533;&#65533;S&#65533;&#65533;O&#65533;&#206;&#65533;&#65533;&#65533;	J/6&#65533;t70&#65533;&#65533;&#65533;$&#142;SP&#65533;XP&#65533;&#65533;_&#65533;  &#65533;&#65533;&#65533;?&#65533;]H<&#65533;&#65533;_&#65533;&#65533;&#65533;&#9739;&#65533;&#65533;!S&#1063;&#65533;&#65533; o&#65533;&#65533;&#65533;&#65533;&#65533;T&#65533;&#65533;&#65533;\&#65533;&#65533; &#65533;U@&#65533;&#65533;&#65533;Z&#65533;&#65533;&#65533;&#65533;&#65533;:&#65533;R&#65533;;)I&#65533;b&#65533;pKM&#65533;&#65533;&#65533;&#65533;&#65533;_'&#65533;&#65533;&#65533;&#65533;uR/&#65533;&#65533;/:&#65533; | 
&#65533;&#65533;&#65533;&#65533;&#65533;&#65533;?.x&#65533;&#65533;&#65533;3
&#65533;&#65533;&#65533;'o&#65533;Q&#65533;&#65533;&#65533;/HX&#65533;J&#65533;o&#65533;K&#65533;&#65533;&#65533;3
~0
&#65533;/"&#65533;&#65533;&#130;&#65533;&#65533;&#65533;&#65533;&#65533;&#65533;&#65533;&#65533;d&#65533;&#65533;O;&#65533;&#65533;&#65533;a&#65533;&#65533;&#65533;&#65533;&#65533;&#65533;&#65533;}0
&#65533;&#65533;&#65533;&#65533;&#65533;&#65533;&#65533;S&#65533;&#65533;&#65533;&#65533;&#65533;&#65533;&#65533;zr&#65533;#&#65533;&#65533;&#65533;&#65533;q&#65533;&#65533;&#65533;&#65533;&#65533;&#65533;&#65533;+Q&#65533;&#65533;&#65533;&#65533;&#65533;&#65533;r&#65533;&#65533;&#65533;&#65533;&#1494;&#65533;$&#65533;&#65533;&#65533;&#65533;&#65533;&#65533;&#65533;&#65533;&#65533;&#65533;&#65533;&#65533;&#65533;(`)&#65533;&#65533;&#65533;&#135;&#65533;&#65533;&#65533;&#65533;&#65533;&#65533;# &#65533;&#65533;&#65533;&#65533;fV~h&#65533;&#65533;&#65533;6&#65533;`&#65533;0&#65533;&#65533;&#65533;&#65533;ig&#65533;&#65533;&#65533;i7&#65533;0&#65533;0&#65533;0&#65533;&#65533;&#65533;&#65533;&#65533;v&#65533;&#65533;&#65533;&#65533;&#65533;&#65533;2
&#65533;&&#65533;@&#65533;0&#65533;0&#65533;@&#65533;&#1379;&#65533;&#65533;&#65533;&#65533;&#65533;&#65533;&#65533;&#65533;{B~&#65533;}&#65533;}&#65533;&#65533;&#65533;&#65533;&#65533;m~&#65533;~&#65533;~&#65533;&#65533;&#65533;&#65533;&#65533;&#65533;&#65533;&#65533;&#65533;&#65533;&#65533;&#65533;&#65533;&#65533;&#65533;&#65533;&#65533;&#65533;&#65533; 1&#65533;&#65533;@&#65533;&#65533;&#65533;P&#65533;B&#65533;>tQ"B&#65533;-R,&#65533;D&#65533;F&#65533;&#65533;&#65533;R&#65533;H&#65533;#CzD&#65533;&#65533;"&#405;Y&#65533;t&#65533;f&#793;2i&#1468;&#65533;&#65533;f&#925;<{&#65533;&#65533;	&#65533;&#65533;&#1056;D&#65533;=&#65533;t&#65533;R&#65533;K}&#65533;L&#40233;&#1321;U&#65533;^&#346;U&#65533;V&#65533;\&#65533;v&#65533;&#65533;X&#65533;P=&#65533;K6&#65533;&#1713;l&#1786;}7&#65533;&#65533;&#1849;t&#48053;&#65533;&#65533;&#65533;&#1651;h&#65533;&#65533;&#65533;&#65533;o`&#130;lXk &#397;?&#65533;&#65533;G&#65533;d&#661;#&#65533;&#65533;lYsf&#923;=&#65533;Z&#65533;h&#65533;&#65533;F&#65533;&#65533;&#65533;&#65533;&#927;[&#65533;v=Z&#65533;&#65533;&#1584;i&#1526;&#65533;;&#65533;&#65533;&#1916;{&#65533;&#65533;&#65533;&#65533;&#65533;&#65533;&#267;7&#65533;vi&#65533;&#65533;&#65533;;&#65533;&#65533;\z&#65533;&#65533;&#1389;_&#478;&#65533;&#65533;FD&#1877;g^<&#65533;&#65533;&#65533;&#863;G&#65533;^&#65533;z&#65533;&#65533;&#1787;_&#65533;|&#65533;&#65533;&#65533;&#65533;&#479;_&#65533;~&#65533;&#65533;&#65533;&#65533;0@$&#65533;@D0Ad&#65533;A&#65533;0B	'&#65533;&#65533;B/&#65533;0C7&#65533;C?1DG$&#65533;D&#65533;C1EWd&#65533;E_&#65533;1Fg&#65533;&#65533;Fo&#65533;1Gw&#65533;G2H!&#65533;$&#65533;H#&#65533;D2I%&#65533;d&#65533;&#65533;I'&#65533;&#65533;2J)&#65533;&#65533;&#65533;J+&#65533;&#65533;2K-C&#65533;K_&#65533;3L1&#65533;$&#65533;&#65533;1&#65533;43M4&#65533;T&#65533;M7&#65533;|3N8&#22291;&#65533;:&#65533;&#65533;&#65533;<&#65533;&#1811;&#65533;>&#65533;&#65533;&#65533;@&#65533;PCE&#65533;PEe&#65533;&#65533;E&#65533;4RI'&#65533;&#65533;RK/&#65533;&#65533;QM&#65533;&#1806;&#65533;=>5TQ&#65533;&#65533;&#65533;QO&#65533;TTQUu&#65533;Q[u5TXc&#65533;tVZm&#65533;WWu]&#65533;WV;&#65533;UV`&#65533;&#65533;uXb}=&#65533;W&#65533;VYQ&#65533;&#65533;TL&#65533;&#65533;&#65533;Zk&#65533;&#65533;#[m&#65533;&#65533;[o&#65533;&#65533;[q&#65533;%w\s&#65533;=]u&#65533;]&#65533;&#65533;v&#65533;}&#65533;x&#22359;&#65533;z&#65533;&#65533;7_|&#65533;&#1911;_~&#65533;&#65533;&#65533;]&#65533; !&#65533; O ,0 X b&#65533;  &#65533; &#65533;H&#65533;&#65533;&#65533;&#65533;*\&#560;&#65533;&#199;#J&#65533;H&#65533;&#65533;&#65533;3j&#65533;&#561;&#65533;&#463; C&#65533;I&#65533;&#65533;&#595;(S&#65533;\&#626;&#65533;&#727;0c&#668;I&#65533;&#65533;&#859;8s&#65533;&#65533;&#627;&#65533;&#991;@&#65533;
J&#65533;&#65533;&#1123;H&#65533;&#65533;Ta&#65533;H&#65533;&#65533;J&#65533;J&#65533;J&#65533;&#65533;U&#65533;&#1848;&#693;&#65533;&#1519;`&#65533;nt&#65533;&#65533;#J&#1162;]&#758;&#65533;&#1783;Bh&#65533;C&#65533;]&#65533;x&#65533;&#65533;&#65533;&#65533;Wc &#65533;@&#65533;&#65533;H&#65533;&#200;+&#65533;&#65533;0CK&#65533;L&#65533;rTr	t0&#65533;&#65533;g&#918;C&#65533;M&#65533;d	8&#65533;&#65533;t&#65533;&#1520;c&#65533;V(AA&#1389;s&#65533;&#65533;&#891;w&#65533;&#1705;<&#65533;&#65533;&#1719;&#65533;&#65533;&#65533;&#65533;N@ &#65533;&#65533;&#65533;&#275;K&#65533;N=jd&#65533;&#65533;&#65533;&#65533;&#65533;&#65533;&#65533;&#65533;&#203;&#65533;O&#65533;&#65533;&#65533;&#65533;&#65533;&#1259;_&#1022;&#65533;&#65533;&#65533;&#65533;&#65533;&#735;O&#65533;&#65533;&#65533;&#65533;&#65533;&#65533;&#65533;&#65533;&#1023;&#65533;&#65533;0W&#65533;Y&#65533;g&#65533;&#65533;&&#65533;&#65533;&#65533;6&#65533;&#65533;&#65533;F(az 2&#65533;@s%X&#1862;v&#65533;T&#65533;&#65533;M&#65533;&#65533;&#65533;$&#65533;h&#65533;M 6&#65533;&#65533;&#1117;&#65533;&#65533;0&#65533;e&#1733;4PW&#65533;8&#65533;#F2&#65533;&#65533;&#65533;&#65533;M(&#65533;Di&#65533;H&&#65533;&#65533;&#65533;&#65533;Zv&#65533;!&#65533;&#65533;TVi&#65533;Xf&#65533;&#65533;~M&#65533;&#65533;&#65533;E[&#65533;)&#65533;d&#65533;i&#65533;&#65533;}&#18688;Z&#65533;&#65533;p&#65533;)&#65533;t&#1447;&#65533;&#65533;}&#65533;D&#65533;|&#65533;&#65533;&#30656;^y'&#65533;&#34888;&&#65533;&#65533;&#65533;A&#65533;&#227;3&#65533;&#292;&#65533;I&#65533;f&#65533;&#65533;&#65533;&#65533;&&#65533;p&#65533;	&#65533;Z &#65533;!&#65533;&#65533;Z=b&#65533;'&#65533;q&#65533;&#65533;&#65533;&#65533;&#65533;&#65533;$&#65533;J&#65533;&#65533;
&#200;k&#65533;&#65533;j&#65533;+&#65533;&#65533;.JX&#65533;&#65533;&#65533;
j&#65533;&#65533;b&#65533;,7&#65533;&#65533;Jk&#65533;&#65533;&#65533;f&#65533;&#65533;&#65533;C&#65533;#&#65533;n&#65533;1&#65533;&#228;&#65533;:&#65533;&#65533;&#65533;[*(&#65533;&#65533;jo&#65533;&#65533;&#65533;j&#1081;&#65533;&#65480;&#65533;:&#65533;&#65533;&#65533;&#65533;;&#65533;s;xI@g 7&#65533;0[&#65533;&#65533;&#65533;&#65533;&#65533;k&#65533;@&#65533;V@&#65533;&#65533;&#65533;&#65533; WEk!&#65533;k&#65533;&#65533;{&#65533;2$&#65533;&#65533;m&#65533;q&#65533;4&#65533;<&#65533;(&#65533;*&#65533;&#65533;&#65533;&#65533;&#65533;	6<&#65533;&#65533;6mtO#&#65533;&#65533;&#65533;&#65533;[|1Ci&#65533;&#65533;TWm&#65533;&#65533;\2&#65533;&#65533;&#65533;\/&#65533;&#65533;&#65533;=&#65533;&#65533;&#65533;&#65533;y.AX&#65533;&#65533;&#65533;&#65533;l&#65533;g&#65533;&#65533;]&#65533;&#820;&#65533;b'@vs[&#65533;&#65533;&#65533;3)&#65533;&#65533;4x)&#65533;=&#65533;Q&#65533;0&#1992;'&#65533;&#65533;&#65533;)n&#65533;>~@&#65533;x&#65533;&#65533;&#65533;&#65533;wdC&#65533;y=&#65533;&#65533;&C&#65533;&#65533;P ?d&#65533;&#65533;&#65533;&#848;&#65533;&#65533;w&#65533;&#65533;&#65533;&#1709;*&#65533;7&#65533;&#65533;&#65533;&#65533;+&#65533;&#65533;8&#65533;&#65533;&#2034;&#65533;N;&#65533;&#65533; &#65533;&#65533;Y&#65533;&#65533;G/&#65533;&#65533;&#65533;&#65533;.w&#65533;&#65533;/kp&#1539;&#1790;&#65533;&#65533;&#65533;.&#65533;&#65533;v]&#65533;&#65533;&#65533;&#65533;kO{&#65533;&#61664;-&#65533;/&#65533;e4&#65533;{&#65533;'&#65533;&#65533;&#65533; &#65533;7G&#65533;=&#65533;&#65533;&#65533;8&#65533;e{&#65533;	&#65533;&#65533;&#65533;&#65533;&#65533;&#65533;&#65533;&#65533;,&#65533;&#65533;v&#65533;5&#65533;&#65533;Y&#65533;*\`h&#65533;&#65533;E&#65533;&#65533;&#65533;&#65533;&#65533;&#65533;&#65533;G1&#65533;&#65533;#&#65533;&#65533; x&#65533;"&#65533;&#65533;&#65533;&#65533;!	&#65533;e&#65533;&#65533;&#65533;&#65533;q!wH&#65533;	&#65533;OP &#65533;&#65533;&#65533;V&#65533;?<Lbo&#65533;.&#65533;&#65533;&#65533;'&#65533;&#65533;&#65533;L&#65533;&#65533;&#65533;(&#306369;&#65533;&#65533;&#65533;&#65533;&#65533;&#65533;&#65533;P]
&#65533;-R&#65533;0b&#65533;k&#65533;y&#65533;W&#65533;&#65533;&#65533;K;b&#65533;F&@&#65533;&#65533;J!&#65533;&#65533;;&#65533;g&#65533;bd &#65533;&#65533;/-&#526;&#65533;&#65533;dp&#65533;&#65533;5&#65533;_x&#65533;ds&#65533;&#65533; &#65533;&#65533;~&#65533;&#804;&#65533;&#188;)&#65533;&#65533;iY&#65533;&#65533;HI&#65533;&#65533;+gK&#65533;*S&#65533;&#65533;&#65533;&#65533;&#65533;,gKX&#65533; 3*&#65533;T&#65533;,&#65533;&#65533;jf&#65533;fT&#65533;&#65533;&#65533;nu&#65533;,&#65533;&#65533;&#948;:&#65533;&#65533;]V$d&#65533;0&#65533;&#65533;&#65533;$&#65533;G`CP&#65533;&#65533;cR&#65533;I&#65533;&B&#65533;&#65533;&#65533;#hs!&#65533;+'$&#65533;&#65533;N&#65533;&#65533;'&#65533;&#65533;Yl&#65533;.`&#65533;$&#65533;p\g;&#65533;9&#65533;&#65533;w&#65533;&#65533;=&#65533;4}R&#65533;&#28160;R&#65533;L&#65533;[`@O	&#65533;&#65533;'&#65533;4#(JQ&#65533;&#65533;&#65533;&#65533;&#65533;Od{V&#65533;&#65533;&#65533;&#65533;&#65533;&#65533;&#65533;	&#1170;&&#65533;&#65533;
j&#65533;$&#65533;&#65533;t*&#65533;&#65533;&#65533;&#65533;&#65533;Y&#65533;&#65533;&#65533;F}&#65533;Nq&#1154;&#65533;p&#65533;ED2&#65533;&#1906;&#65533;RxN&#65533;HMj&#65533;fv) 85ZP&#65533;PT&#65533;*&#65533;&#65533;X&#65533;*z<#)&#65533;0s&#65533;&#65533;jp&#65533;&#65533;&#1245;&#65533;u%6@!&#65533;0&#65533;&#65533;8&#1179;e&#65533;&#65533;J;IR&#65533;mnsP=&#65533;az&#65533;&#65533;L@<&#65533;F&#65533;]&#65533;&#1379;u&#65533;vh&#1282;&#65533;&#65533;&#671;&#65533;#&;&#65533;&#65533;9V&#65533;R&#65533;7&#65533;&#65533;&#65533;&#65533;&#65533; &#65533;&#65533;\$g&#65533;&#65533;(&s]&#65533;&#65533;.B&#65533;@&#65533;o&#65533;&#65533;[@p&#65533;&#65533;&#65533;&#65533;XA8Ms&#65533;N&#65533;B&#65533;0&#65533;
&#65533;&#65533;ZXi&#65533;B2ehNO*&#65533;&#65533;Dx&#65533;&#65533;P&#65533;j&#65533;&#65533; hU&#65533;&#65533;9M&#65533;
&#65533;M&#65533;&#65533;&#65533;&#65533;&#65533;&#65533;&#65533;#&#65533;],&#456;+B&#65533;&#43049;&#65533;&#65533;&#65533;f{N&#60924;:&#65533;ziw&#65533;&#65533;XB&#65533;YpP&#65533;TH&#65533;0&#65533;&#65533;o
&#65533;&#65533;_	&#65533;  +&#65533;"&#65533;&#65533;V&#65533;&#65533;rDui&#65533;@M&#65533;e&#65533;Ot+_&#65533;I&#65533;&#65533;&#65533;&#65533;w&#533;&#65533;&#65533;B&#65533;&#65533;&#65533;&#65533;&#65533;E&#65533;\&#65533;&#65533;&#65533; &#65533;&#65533;q;g&#65533;f56&#65533;*&#65533;I/&#630;<&#65533;wb4&#65533;1h&#65533;1&#65533;;&#65533;&#65533;pn:&#65533;)-{&#65533;`3&#65533;Xd{m'M^N2In@Z&#1770;&#65533;&#65533;@%&#982;&#65533;&#65533;&#65533;+&#65533;%(&#782;LfK-n&#65533;e&#65533;UW&#1878;f5&#65533;d&#65533;n&#65533;&#65533;C&#65533; &#65533;~&#832;&#65533;Un3&#65533;5&#65533;*$&#65533;&#441;&#65533;}&#65533;&#310;&#65533;&#65533;&#65533;&#65533;&#65533;&#65533;e&#65533;&#65533;&&#65533;4&#65533;G&#65533;&#65533;x&#65533;&#65533;W&#65533;q&#65533; &#65533;&#65533;D{&#65533;&#16744;&#65533;&#65533;&#65533;%&#65533;&#65533;&#65533;&#65533;>k<&#65533;&#65533;+&#65533;GMF&#65533;&#65533;&#65533;#&#65533;My&#44700;
&#65533;&#65533;&#65533;&#65533; &#65533;I&#65533;&#65533;&#65533;&#65533;&#65533;#g&#65533;O?+^x-&#65533;&#65533;&#65533;&#65533;6&#65533;&#65533;U&#65533;o&#65533;&#65533;j&#65533;G&#65533;t&#65533;-w#&#65533;:&#65533;|@@%7&#65533;&#65533;g&#65533;&#65533;&#1729;4&#65533;t&#65533;&#65533;ZU&#65533;&#65533;N&#65533;Z&#65533;&#65533;UB&#65533;&#65533;&#65533;)u&#65533;&#65533;+P&#65533;&#65533;&#65533;&#65533;&#65533;&#1428;&#65533;#&#65533;<&#65533;&#65533;&#65533;&#65533;&#65533;L&#65533;z&#65533;&#65533;&#65533;NI_Wz&#65533;e&#65533;&#65533;&#65533;^vt60q&#65533;&#65533;jpfw\9&#65533;&#65533;&#65533;o&#65533;0"&#65533;&#65533;K&#65533;&#65533;&#65533;&#65533;&#65533;&#65533;nQ&#65533;&&#65533;&#65533;&#65533;&#65533;vZB
oIg&#65533;&#65533;y&#65533;}^&#65533;'@Xi&#65533;A&#65533;{&#65533;-&#65533;'&#65533;8,f&#65533;&#65533;O&#65533;q&#65533;-&#65533;&#1109;&#65533;>m&#65533;&#65533;&h&#65533;&#65533;&#65533;&#499;&#65533;^&#65533;G&#65533;&#65533;&#65533;R'%&#65533;&#65533;7&#65533;&#65533;m&#65533;f
J&#65533;&#65533;p&#65533;&#65533;+&#65533;&#65533;&#65533;&#65533;&#65533;9LxBF&#65533;&#65533;&#65533;WN[&#65533;a&#65533;&#1452;&#65533;&#65533;&#65533;=&#65533;&#65533;3u&#65533; &#65533;&#65533;>&#65533;&#65533;)B&#897;&#65533;&#65533;&#65533;&#65533;s&#65533;&#65533;&#65533;&#65533;&#65533;&#2027;&#65533;&#65533;&#65533;j&#65533;&#65533;x&#65533;&#65533;&#537;&#65533;y&#65533;'&#65533;h&#65533;&#65533;&#65533;&#65533;&#65533;t&#65533;&#65533;&#65533;&#65533;=&#65533;g&#65533;&#65533;&#65533;|&#65533;&#65533;&#1832;W&#65533;&#65533;ZI}&#65533; &#65533;|&#65533;&#65533;&#65533;s[~&#65533;0G&#1436;&#44792;&#65533;&#65533;+&#65533;\&#65533;O&#42383;&#881;,&#65533;&#65533;&#65533;&#65533;b&#65533;'y&#65533;79W6JNax&#65533;&#65533;^&#65533;&#65533;{&#65533;gfn&#65533;&#65533;J&#65533;U|0s&#65533;&#65533;H&#65533;z&#65533;_y&#65533;A&#663;&#65533;&#320;P&#65533;o&&#65533;H7&#65533;A&#65533;m?&#65533;\&#65533;&#65533;'&#65533;&#65533;h&#65533;&#65533;r&#65533;&#65533;&#65533;*&#65533;q&#65533;v&#65533;d!k&&#65533;w&#65533;&#65533;+&#65533;V&#65533;W&#65533;"&#65533;t&#65533;u&#65533;&#65533;j8&#65533;hbw&#65533;i&#65533;&#65533;~&#65533;&#65533;v&#65533;D\iQ&#65533;)hH&#65533;&#65533;+&#65533;&#65533;l&#65533;N&#65533;6Wy&#65533;&#1413;&#65533;&#65533;&#65533;&#65533;&&#65533;TW&#65533;&#65533;&#65533;&j&#65533;t!`&#65533;&#65533;yI&#65533;2&#65533;&#65533;&#65533;jI1&#65533;$M&#65533;&#65533;&#65533;&#65533;a&#65533;S&#1973;&#65533;&#65533;5&#65533;M&#65533; &#65533;Wi&#65533;Hv&#65533;<$$&#65533;&#65533;&#65533;}&#65533;x&#65533;&#65533;Ql&#65533;]&#65533;&#1544;&#65533;u&#65533;m+&#65533;&#65533;&o&#65533;e&#65533;X-\&#65533;&#65533;&#65533;&#65533;{&#65533;h00V&#65533;X&#65533;!9&#65533;H~Y!&#65533;&#65533;Xh	f&#65533;&#65533;&#65533;&#65533;&#65533;&#65533;&#65533;&#65533;&#65533;m&#65533;"&#65533;&#65533;&#65533;1&#65533;&#65533;&#65533;&#65533;g&#65533;&#65533;&#1047;&#65533;T85&#65533;&#65533;xgn(&#65533;fy`|&#65533;X&#65533;&#65533;w?&#65533;{&#65533;&#65533;}&#65533;Wt&#65533;&#65533;&#65533;V&#65533;&#65533;X&#65533;R&#65533;v:(&#65533;3&#65533;]&#65533;&#65533;&#65533;UY&#65533;;&#65533;n&#65533;&#65533; &#65533;cb;dXcGv&#65533;&#65533;&#65533;X&#65533;&#65533;&#65533;&#65533;d&#65533;BI&#65533;&#65533;H&#65533;x-S&#65533;a{ &#65533;YM&#65533;s&#65533;&#65533;&#65533;&#65533;&#65533;6&#65533;(&#65533;&#65533;u&#65533;<&&#65533;&#65533;5QH&#65533;&#65533;&#65533;fpg&#65533;H/&#65533;
IR&#65533;&#65533;&#65533;8&#65533;!0&#65533;Qf`X&#65533;&#65533;XCy<	p&&m&#65533;Qi&#65533;&#65533;&#65533;&#65533;7E&#65533;_&#65533;7&#65533;&#65533;5&#65533;&#65533; l&#65533;&#65533;&#65533;hNVy&#65533;&#65533;Y	&#65533;&#65533;Q&#65533;&#65533;&#65533;&#65533;&#65533;&#65533;[&#65533;# U&#65533;Eq&#65533;hYh&#65533;qjy^0&#65533;4&#65533;T.,SUui&#65533;;)e&#65533;f|&#65533;&#65533;&#65533;&#65533;Y&#65533;F(@<&#65533;&#65533;&#44551;&#65533;Qy&#65533;H9&#65533;&#65533;DK&#65533;&#65533;f&#65533;U&#65533;&#65533;9&#65533;&#65533;)&#65533;4&#65533;U&#217;1&#65533;z&#65533;=&#65533;&#65533;&#65533;6l"&#723;si&#65533;p&#65533;Bwu'&#65533;&#65533;&#65533;r&#65533;&#65533;7&#65533;R&#65533;#f&#65533;&#65533;&#65533;&#65533;i-w&#65533;bf*&#65533;yB&#65533;&#65533;#&#65533;&#65533;x)+27&#65533;h&#65533;&#65533;&#65533;&#65533;&#65533;I&#65533;!K&#65533;W&#1641;-&#65533;Y&#65533;&#65533;k&#65533;&#65533;[&#65533;&#65533;&#65533;&#65533;,&#65533;&#65533;Z&#65533;&#65533;z{&#65533;&#65533;<@s&#65533;&#65533; ) m&#65533;9&#65533;0&#65533;I&#65533;&#65533;6&#65533;&#65533;Y83rk&#65533;y&#65533;YVKG&#65533;A&#65533;H&#65533;&#65533;*&#217;&#65533;&#65533;&#51795;F&#65533;&#65533;&#65533;;&#65533;0@&#65533;&#65533;G2d&#65533;3&#65533;3&#65533;(&#65533;~&#65533;&#65533;t'&#65533;M&#65533;&#65533;&#65533;N!q&#65533;[&#65533;&#65533;&#1250;/ &#65533;W&#65533;&#65533;&#65533;o$&#65533;m$Gt-p&#65533;&#65533;&#65533;C&#65533;&#65533;&#65533;&#65533;O&#65533;*&#65533;&#65533;%~ &#65533;&#65533;;7&#65533;.&#1698;&#65533;&#65533;G&#356;&#65533;&#65533;&#65533;3&#405;D&#65533;&#65533;&#65533;&#65533;&#65533;&#65533;&#65533;6@J5pc9&#65533;=z&#65533;&#65533;&#65533;&#65533;H&#65533;&#65533;&#65533;&#65533;3&#65533;&#65533;G&#65533;&#65533;&#65533;=&#65533;6a&#65533;&#65533;&#65533;dj&#65533;]	&#65533;w&#65533;B&#65533;&#65533;gj&#65533;f&#65533;&#65533;&#1123;9&#65533;X&#65533;s&#65533;&#65533;&#65533;&#65533;&#65533;&#65533;
&#65533;/&#65533;@&#65533;&#65533;&#65533;&#65533;
&#65533;@&#65533;pwg&#65533;&#65533;&#65533;&#65533;6&#65533;&#65533;&#65533;&#65533;|&#65533;&#65533;=&#65533;&#43148;w&#65533;&#65533;&#230;&#65533;i[tIQ:&#65533;'&#65533;&#65533;&#65533;r&#65533;&#65533;&#65533;&#65533;&#65533;{&#65533;%&#65533;]$JJ&#65533;T&#65533;+`&#65533;g&#65533;;/j&#65533;J&#65533;&#65533;;&#65533;:&#65533;*&#65533;&#65533;&#65533;&#65533;&#172;&#65533;&#65533;\E&#65533;S&#65533;&#65533;&#65533;i&#65533;&#65533;S3Vf;8&#65533;&#65533;&#65533;&#65533;&#65533;&#65533;&#65533;&=IO&#65533;zm&#65533;f}~T&#65533;&#65533;&#65533;&#65533;&#65533;&#65533;&#65533;&#65533;sPqPc[ &#65533;)Zc&#65533;&#65533;y&#65533;SG&#65533;&#65533;&#65533;&#65533;u^^$H&#65533;&#1627;Tc&#65533;V&#65533;;'"&#65533;&#65533;&#65533;&#31678;&#65533;&#65533;&#65533;d&#65533;wD&#65533;8&#65533;&#1383;Zx&#65533;&#1938;&#65533;<cb&#65533;U&#65533;,&#65533;6i&#65533;-}&#65533;&#65533;q&#65533;,&#65533;T+&#65533;&#1640;4&#65533;k8&#65533;5&#65533;w&#65533;t&#65533;> HEfD&#65533;&#65533;&#65533;:zL'|:&#65533;&#65533;):&#65533;&#65533;&#1557;&#65533;p&#65533; &#65533;&#65533;&#65533;43&#65533;|,W/&#65533;3&#65533;&#65533;
&#65533;&#65533;&#65533;%&#65533;q&#65533;hrpC&#65533;:&#65533;&#65533;&#65533;&#1130;&#65533;d[.Z;&#65533;5&#65533;j&#65533;r}{<&#65533;&#468;&#65533;&#65533;\ &#65533;i&#65533;&#65533;&#65533;K=&#65533;8&#65533;&#65533;&#1136;4&#65533;&#65533;&#65533;]<&#65533;&#65533;V&#65533; &#65533;k&#65533;&#65533;*~&#65533;*&#65533;:&#65533;&#65533;M&#65533;&#65533;&#65533;Q&#65533;t&#65533;eR&#65533;&#65533;&#65533;&#65533;&#65533;)8&#965;&#65533;&#65533;wH&#65533;u^&#65533;V&#65533;g<+&#65533;?&#65533;X&#1554;&#65533;Y&#1152;\&#1595;&#65533;+&&#65533;&#65533;&#65533;a&#65533;r&#65533;&#65533;&#65533;&#65533;y&#65533;&#65533;I&#65533;&#65533;5"&#65533;%*&#65533;&#1708;u;&#65533;&#65533;Jw&#65533;K&&#65533;.&#65533;&#65533;wmK&#65533;&#65533;cq&#65533;[Vu&#65533;Rz&#65533;	f&#65533;)|+<$8;&#65533;&#65533;[*&#65533; f&#65533;c2&#65533;$f&#65533;&#65533;&#65533;ib&#65533;q&#65533;&#65533;&#65533;&#65533;&#65533;&#1637;w&#65533;-&#65533;#&#65533;&#65533;&#65533;&#65533;&#65533;sA]&#1662;&#65533;i&#65533;&#65533;P,&#65533;"&&#65533;@&#65533;&#65533;zr&#65533;?s&#65533;&#65533;&#65533;&#65533;O&#65533;&#65533;P&#65533;F&#65533;;&#65533;")s&#1641;&#65533; "-&#65533;&#65533;&#65533;`&#65533;F@<&#65533;&#420;f&#65533;&#65533;&#1748;8&#65533;&#1352;&#65533;&#65533;&#287;C+&#65533;&#65533;)&#65533;&#65533;&#65533;"I\&#65533;V&#65533;6c&#65533;73K&#65533;o&#1756;&#65533;&#65533;@&#65533; %&#65533;B&#65533;&#65533;&#65533;[rbUh`F%&#65533;[&#65533;&#65533;u&#65533;H&#1619;&#65533;&#1533;&#65533;&#65533;}S&#65533;&#65533;&#65533; 
&#65533;[&#65533;@B7&#65533;_#&#65533;&#65533;&#65533;p&#65533;&#65533;&#65533;P&#65533;S&#65533;`&#65533;&#459;&#65533;Kp&#65533;&#65533;&#65533;q&#65533;J&#65533;&#65533;X&#65533;&#65533;J&#65533;&#65533;G&#65533;&#321;&#65533;(&#65533;&#65533;I&#65533;&#65533;&#65533;&#65533;&#65533;aw&#65533;}&#65533;]&#65533; &#65533;&#65533;&#65533;&#65533;o&#65533;|&#474;&#65533;=&#65533;&#65533;&#65533;&#65533;&#65533;BYz!&#65533;&#65533;D&#733;&#65533;&#65533;Lv&#65533;|/o&#65533;,okXi&#65533;&#65533;&#65533;&#65533;w&#65533;Q&#65533;5&#65533;(6&#65533;&#65533;]pv&#65533;&#65533;&#65533;&#65533;&#65533;&#65533;FR)&&#65533;F&#65533;&#65533;I&#65533;&#65533;fk &#65533;D>&#65533;{&#65533;<&#928;W&#65533;&#65533;k&#65533;&#65533;D&#65533;&#65533;&#65533;&#65533;&#65533;&#65533;	)&#65533;v&#65533;&#65533;&#65533;&#65533;&#65533;p	&#65533;&#65533;
&#65533;Q&#65533;d&#65533;&#1066;k&#65533;\D&#65533;>d/&#65533;&#1836;&#65533;&#440;&#65533;Hm&#65533;&#65533;$&#65533;T&#65533;W8&#65533;.&#65533;&#65533;f&#65533;`&#65533;&#65533;&#65533;`f&#65533;&#65533;&#65533;SM&#65533;,&#65533;~&#65533;!&#65533;4&#65533;J&#65533;^&#65533;&#65533;@&#65533;&#65533;RV<&#65533;H&#65533;p
m&#65533;&#65533;&#65533;&#65533;&#65533;&#65533;`&#1285;&#65533;]&#65533;&#65533;&#65533;&#65533;&#65533;&#65533;#&#65533;j&#65533;&#65533;&#65533;P&#65533;&#65533;p&#65533;&#65533;&#65533;&#65533;`&#65533;&#65533;Aa]&#65533;J}~x&#65533;&#65533;N&#65533;&#65533;m0&#65533;6&#65533;&#1233;&#65533;&#65533;3&#65533;]&#65533;&#669;&#65533;&#65533;&#65533;Q&#65533;p&#1543;&#65533;&#65533;&#65533;&#65533;l}wn&#65533;q&#65533;&#1293;7&#65533;!&#65533;Q&#65533;&#65533;O&#65533;6&#65533;
&#65533;p
&#65533;\N &#65533;&#65533;F&#65533;Y&#65533;&#65533;&#65533;&#65533;&#65533;5cV&#65533;&#65533;&#65533;&#1581;&#65533;&#65533;&#272;&#620;yo&#65533;&#657;&#65533; &#65533;F&#1611;&#65533;x0o&#65533;&#65533;o&#65533;&#1627;&#65533;q&#65533;&#65533;&#65533;&#65533;`&#65533;&#65533;&#65533;&#65533;&#65533;3j2l&#65533;
&#65533;k&#65533;&#65533;&#65533;&#65533;&#65533;&#1421;&#65533;&#65533;x&#65533;a&#65533;&#65533;&#65533;]%_&x0&#65533;&#65533;}
6@&#65533;&#65533;&#65533;&#65533;&#65533;&#65533;i&#65533;&#65533;&#65533;&#65533;&#65533;&#65533;O&#65533;&#65533;P&#65533;&#65533;}&#65533;&#65533;&#65533;&#65533;`&#65533;1O&#65533;&#65533;&#65533;T3&#65533;M&#65533;1&#1985;&#65533;Z 2&#65533;&#65533;1&#65533;&#65533;&#65533;&#65533;l&#65533;@&#65533;&#65533;&#65533;&#65533;&#65533;n&#65533;&#1520;&#65533;i&#65533;&#65533;&#65533;K&#65533;&#65533;]o&#65533;O e&#65533;&#65533;5&#861;,p@&#65533;&#65533;&#65533;	Yl>&#65533;&#65533;&#65533;.&#65533;X",&#65533;&#65533;d 	&#65533;&#65533;*&#65533;i&#65533;&#65533;n 	&#65533;&#65533;&#65533;&#65533;&#1967;&#65533;&#65533;&#65533; &#65533; &#65533;&#65533;&#65533;Q&#1756;;Vp2&#1945;&#65533;^>2&#65533;u&#65533;uL&#1937;&#65533;&#65533;&#65533;&#1552;&#65533;j&#65533;l&#65533;&#65533;uh&#65533;&#65533;D~&#65533;&#65533;#&#65533;&#65533;W%^&#65533;@+&#709;&#65533;#G	ap&#2354;G&#65533;&#65533;:&#65533;&#65533;&#65533;&#65533;&#1952;&#65533;&#65533;&#65533;&#65533;&#65533;&#65533;&#65533;%w.&#65533;&#65533;"&#65533;*X&#65533;&#65533;w&#65533;&#65533;y&#65533;&#65533;5\p
;C&#65533;&#65533;
&#32566;&&#2212;@
.Dz3w`j&#65533;&#65533;u&#65533;HX$&#65533;&#65533;&#65533;&#65533;;&#65533;&#65533;.O&#65533;&#65533;&#65533;&#65533;)&#65533;
&#65533;&#65533;&#65533;&#65533;&#65533;~&#65533;&#65533;&#65533;	&#65533;&#65533;;&#65533;}C&#65533;E&#65533;e4&#65533;_&#65533;&#65533;&#65533;r&#65533;G	e&#65533;&#65533;%&#65533;oG&#65533;&#65533; &#65533;&#65533;&#65533;A&#65533;&#65533;&#65533;&#65533;0&#65533;&#65533;&#65533;&#65533;&#65533;&#65533;&#65533;&#65533;&#65533;&#65533;&#65533;AK8H=&#65533;&#65533;&#65533;&#65533;&#65533;&#65533;&#65533;&#65533;&#65533;&#65533;YS&#65533;&#65533;&#65533;&#65533;&#65533;&#65533;&#65533;b&#65533;S&#65533;I&#65533;&#65533;3&#65533;&#65533;&#65533;+&#65533;&#65533;U3&#65533;d>&#65533;&#65533;&#65533;&#65533;&#65533;&#65533;&#65533;W&#65533;&#65533;&#47910;&#65533;&#65533;&#65533;&#65533;&#65533;G8?&#65533;5^&#65533;&#65533;&#65533;A&#65533;xN&#65533;Z-p&#65533;&#65533;2~&#65533;d&#65533;)&#65533;6&#1726;&#65533;)&#65533;&#65533;!&#34240;&#65533;	&#65533;&#65533;&#65533;J6&#65533;&#65533;0&#65533;&#65533;&#65533;&#65533;Xc&#65533;d^0&#65533;&#65533;&#65533;&#65533;^e`&#65533;&#65533;g&#65533;&#1722;-&#65533;6&#65533;&#65533;&#65533;nYP5e&#65533;//&#65533;!&#65533;E&#65533;&#65533;&#65533;y &#65533;;}/&#65533;R6c&#65533;j&#65533;&#65533;&#65533;_eo5&#65533;}&#65533;&#65533;~&#65533;Op8j&#65533;&#65533;p&#65533;Y^&#38451;$&#65533;&#65533;&#65533;&#65533;&#65533;s^&#65533;{o5v &#65533;P&#65533;|&#65533;n&#65533;&#65533;&#65533;&#65533;&#65533;&#65533;a$K&#65533;&#65533;&#65533;&#283;	&#65533;W&#65533;&#65533;S&#65533;&#65533;&#65533;S&#65533;&#65533;8&#65533; &#65533;&#65533;,&#65533;&#65533;&#65533;&#65533;&#65533;&#65533;&#65533;&#65533;&#65533;!&#65533;&#1900;&#65533;I<&#65533;&#65533;5&#65533;&#65533;_&#65533;&#65533;u04&#65533;&#65533;/^&#65533;&#65533;&#65533;&#65533;&#1151;&#1353;&#65533;&#65533;!&#65533;&#65533;&#65533;3R&#65533;B&#65533;&#65533;&#65533;&#65533;&#65533;0&#65533;_&#65533;RV&#65533;-&#65533;&#65533;I&#65533;P&#224;&#65533;&#65533;-&#65533;&#1790;m&#65533;&#65533;&#65533;&#65533;X&#65533;&#65533;&#65533;&#65533;&#65533;J5}&#65533;&#65533;~&#65533;p`&#65533;r&#65533;I&#65533;&#65533;&#65533;/&#65533;O0&#65533;&#65533;&#65533;u&#65533;o`&#65533;&#65533;p&#65533;{&#65533;&#65533;e&#65533;&#65533;&#65533;&#65533;6&#65533;&#65533;^&#65533;&#65533;&#65533;&#65533;&#65533;&#65533;_&#65533;&#65533;Zc&#65533;&#65533;&#65533;L(&#65533;&#65533;&#65533;f&#65533;&#65533;o&#1711;&#65533;&#65533;!&#65533;&#65533;b}&#65533;&#65533;&#65533;Q&#65533;&#65533;b}&#65533;&#65533;&#65533;&#65533;&#65533;&#65533;&#65533;t&#65533;&#65533;&#65533;&#65533;&#65533;&#65533;&#65533;&#65533;&#65533;&#65533;&#65533;&#65533;&#65533;&#65533;&#65533;&#65533;&#1052;&#65533;&#65533;&#65533;&#65533;&#65533;&#65533;&#65533;&#65533;i&#65533;V&#65533;&#65533;&#65533;&#65533;&#65533;&#65533;&#65533;&#65533;&#65533;&#65533;&#65533;&#65533;&#65533;)&#65533;&#65533;&#65533;?&#65533;!&#65533;&#65533;&#65533;&#65533;&#65533;V&#65533;&#65533;&#65533;&#65533;&#65533;&#65533;&#65533;&#65533;_&#65533;&#65533;&#65533;&#65533;&#1772;&#65533;&#65533;&#65533;&#65533;&#65533;&#65533;&#65533;&#65533;/&#65533;&#65533;&#65533;&#65533;&#65533;&#65533;&#1092;&#65533;&#65533;&#65533;&#65533;&#65533;&#65533;_&#65533;&#65533;&#65533;&#65533;&#65533;&#65533;&#65533;h&#65533;&#65533;i&#65533;&#65533;&#65533;O&#65533;&#65533;&#65533;&#65533;&#65533;&#65533;&#65533;&#65533;o&#65533;&#65533;&#65533;&#65533;&#65533;&#65533;I&#65533;O&#65533;&#65533;&#65533;&#65533;&#65533;&#65533;&#1711;&#65533;&#65533;&#65533;&#65533;&#65533;&#65533;&#65533;&#65533;B&#65533;&#65533;&#65533;&#65533;&#65533;&#65533;&#65533;&#65533;&#65533;&#65533;O&#65533;&#65533;&#65533;&#65533;}&#65533;&#65533;&#65533;&#65533;&#65533;&#65533;&#65533;&#65533;&#65533;&#65533;&#65533;&#65533;&#65533;&#65533;&#65533;&#65533;&#65533;&#65533;&#65533;&#65533;~$X&#65533;&#65533;A&#65533;	.d&#65533;&#65533;&#65533;&#65533;'%N&#65533;&#65533;&#65533;&#65533;E&#65533;#fX&#1123;&#327;!E&#65533;$Y&#65533;&#65533;I&#65533;)U&#65533;d&#65533;&#65533;&#65533;K&#65533;1e&#932;Y&#65533;&#65533;G&#65533;&#65533;r&#65533;&#65533;&#65533;&#65533;O&#65533;A&#65533;%Z&#65533;&#65533;Q&#65533;.oV&#65533;&#627;&#65533;&#1252;Q&#65533;N&#65533;Z&#65533;&#65533;U&#65533;Y&#65533;.e&#65533;&#1323;V&#65533;a&#334;%[&#65533;&#65533;&#65533;i&#1390;e&#65533;&#65533;&#65533;[&#65533;q&#65533;&#933;&#65533;kD@&#65533;&#65533;&#65533;&#1751;&#65533;&#2042;&#65533;&\&#65533;&#65533;a&#265;/f&#65533;&#65533;&#65533;c&#529;&#65533;&#2029;x&#65533;&#65533;e&#793;5o&#65533;&#65533;&#65533;&#65533;g&#1057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DdC;&#65533;&#65533;CCqDK4&#65533;DSTqE[t&#65533;Ec&#65533;qFk&#65533;&#65533;Fs&#65533;qG{&#65533;&#65533;G &#65533;rH&#65533;J&#65533;H$&#65533;TrI&&#65533;t&#65533;I(&#65533;&#65533;rJ*&#65533;&#65533;&#65533;J,&#65533;&#65533;rK.&#65533;&#65533;&#65533;K0&#65533;sL2&#65533;4&#65533;&#65533;20&#65533;&#65533;&#65533;6&#65533;t&#65533;M8&#65533;sN:&#65533;&#65533;N<&#65533;&#65533;sO>&#65533;&#65533;&#65533;O@tPB5&#65533;PDUt&#65533;D#
 !&#65533; R ,0 X q&#65533;  &#65533; &#65533;H&#65533;&#65533;&#65533;&#65533;*\&#560;&#65533;&#199;#J&#65533;H&#65533;&#65533;&#331;3j&#65533;&#561;&#65533;&#463; C&#65533;I&#65533;&#65533;&#595;(S*Y&#65533;&#65533;&#65533;&#727;0c&#668;I&#65533;&#65533;&#859;8&#65533;&#65533;&#65533;&#627;&#65533;&#991;@&#65533;
J&#65533;&#65533;&#1123;H&#65533;*]&#692;&#65533;&#1255;P&#65533;J&#65533;J&#65533;j&#65533;9&#65533;&#65533;j&#65533;&#65533;&#1519;`&#202;&#65533;H!@	 \&#490;]&#758;&#65533;&#1764;
L&#65533;&#65533;&#1915;x&#65533;&#65533;&#65533;&#129;&#65533;&#65533;Z&#65533;
L&#65533;&#65533;`	~#&#65533;&#65533;i&#65533;&#65533;&#65533;&#464;&#65533;&#65533;`&#65533;&#65533;&#65533;&#65533;&#332;#k&#65533;&#825;&#65533;&#65533;*_&#65533;L&#65533;&#65533;&#65533;&#65533;+ &#65533;;:-&#65533;&#1520;c&#494;&#65533;&#65533;&#65533;&#1522;s&#65533;&#65533;&#65533;&#65533;&#65533;&#65533; &#65533;yN&#65533;&#65533;&#65533;&#65533;[KY&#956;&#65533;&#65533;&#65533;&#1059;K&#65533;N&#65533;&#65533;&#65533;&#65533;&#1587;k&#65533;&#957;&#65533;&#65533;&#65533;&#65533;&#203;&#65533;O&#65533;&#65533;&#65533;&#65533;&#65533;&#1259;O&#65533;Y"&#65533;&#65533;&#65533;o/YO&#65533;&#65533;&#65533;&#65533;&#65533;&#65533;&#65533;&#65533;&#1023;&#65533;&#65533;&#65533; &#65533;&#65533;^D&#65533;Zp&#65533;%&#65533;&#65533;&#65533;&#65533;M``r&#65533;1(&#65533;5|&#65533;&#65533;V&#65533;v&#65533;&#65533;
&#65533;&#65533;&#65533;a$zh&#65533;(j&#65533;A\	X&#65533;(&#65533;4&#65533;h&#65533;8&#65533;&#65533;&#65533;&#65533;&#65533;j&#65533;&#65533;&#65533;Di&#65533;H&&#65533;dy>:D&#65533;&#65533;q&#65533;&#1426;TVi&#65533;Xf&#65533;&#65533;s:MW&#65533;E-&#65533;%ZDli&#65533;h&#65533;&#65533;&#65533;&#65533;u&#65533;&#65533;&#538;Yd&#65533;&#65533;x&#65533;&#65533;F6I&#65533;r~jX&#65533;N&#65533;=h&#65533;?&#65533;&#65533;&#30860;6&#65533;&#65533;&#65533;Y&#65533;&#912;]&#65533;P&#65533;&#65533;&#768;i&#65533;&#65533;&#65533;Z&#65533;
'&#65533;&#65533;AT&#65533;&#65533;	6$&#65533;&#65533;{&#65533;&#65533;&#65533;&#170548;&#65533;&#65533;3&#65533;&#65533;&#65533;	&#65533;&#65533;&#65533;+C&#65533;!&#65533;&#921;&#65533;&#65533;&&#65533;&#65533;&#65533;6)&#238;&&#65533;pB&#65533;4&#65533;j&#65533;&#65533;2&#65533;&#1510;&#65533;[1+&#65533;&#65533;K&#65533;&#65533;&#65533;F+&#186;&#65533;R[&#65533;&#65533;n&#65533;&#236;5&#65533;&#65533;y&#65533;&#65533;&#65533;&#65533;k&#65533;&#1038;&#65533;n&#65533;&#65533;Yp&#65533;
&#65533;ta&#65533;&#65533; &#65533;&#65533;F,qc,,p&#65533;&#65533;&#65533;&#1666;A2&#65533;&#1581;&#65533;,&#65533;]&#65533;[&#65533;&#65533;&#65533;n&#65533;&#65533;&#65533;&#65533;!&#65533;%&#65533;&#65533;p&#65533;l&#65533;&#65533;TU\&#65533;s_&#1842;&#65533;@&#65533;P'+rJ&#65533;&#65533;8'&#65533;&#65533;P'&#65533;&#65533;n&#65533;P&#65533;&#65533;&#65533;&#65533;'\|&#523;&#65533;&#65533;\wmS&#65533;OK&#65533;&#65533;&#65533;,O]1&#65533;&#65533;&#844;&#65533;&#65533;l&#65533;&#65533;&07&#65533;&#65533;d&#65533;&#65533;&#65533;t|o&#65533;+&#65533;&#65533;&#65533;&#65533;&#1728;&#65533;&#65533;a&#1245;&#65533;&#65533;w&#65533;&#65533;&#65533;1&#65533;&#65533;&#65533;&#65533;GN&#65533;cw8&#65533;&#65533;o&#65533;K&#65533;&#65533;&#65533;
Q>&#65533;&#65533;c&#65533;8&#65533;&#65533;7&#65533;9&#35639;&#65533;&#65533;M&#65533;^&#65533;&#65533;v&#65533;&#65533;&#65533;&#65533;&#65533;&#65533;&#65533;&#65533;-.{&#1908;l&#65533;&#65533;D&#65533;&#65533;&#65533;&#65533;w]&#65533;&#65533;&#65533;]&#65533;&#65533;&#65533;&#65533;Y&#65533;W&#65533;:&#65533;b&#65533;&#65533;&#65533;&#65533;&#65533;c}&#65533;&#2006;h&#65533;&#65533;&#65533;o>&#65533;;&#65533;&#65533;&#65533;&#65533;&#65533;&#65533;M&#65533;&#65533;&#65533;&#65533;'&#65533;&#65533;3&#65533;o&#65533;&#65533;&#65533;&#65533;&#65533;&#65533;ag&#65533;|&#65533;	&#65533;&#65533;&#65533;`D?&#65533;Pb`K&#65533;&#65533;&#65533;&#65533; &#399;f~cB&#65533;
x&#65533;
&#65533;E]t[ &#65533;&#1943;:&#65533;&#65533;H&#65533;&#607;GHB&#65533;&#65533;&#65533;&#65533;[&#65533;t&#65533;&#65533;<m><&#65533;&#65533;NJH&#65533;&#1680;;'La
&#65533;&#65533;&#65533;mH&#65533;g&#65533;z&#65533;C&#65533;i&#65533;}&#65533;&#65533;&#65533;&#65533;&#65533;	&#65533;Y&#65533;&#65533;&#65533;=&#65533;a[M&#65533;&#537;\&#65533;p&#65533;&#65533;&#65533;!&#65533;84'*&#65533;z&#65533;&#65533;&#65533;&#65533;"&#65533;0&#65533;&#65533;V&#428;&#65533;:	&#65533;*&#65533;3R"&#65533;(&#65533;&#65533;&#65533;&#65533;&#65533;$s2C8&#65533;m9&#65533;&#65533;&#65533;H&#865;1&#65533; rH#&#65533;(&#65533;JZr&#65533;&#65533;&#65533;!&#65533;&#65533;&#65533;&#65533;,&#65533;&#65533;&#65533;&#65533;&#65533;&#65533;&#326;&#65533;EJx&#65533;&#65533;*W&#65533;,&#65533;&#65533;&#46448;&#65533;&#65533;++EK&#1888;&#65533;&#65533;d&#65533;-&#65533;&#65533;"&#65533;&#65533;2&#65533;	&#65533;&#65533;p&#65533;&#65533;b&#65533;Q[&#65533;&#65533;f(Le&#65533;2&#65533;&#65533;&#65533;&#65533;&#65533;&#65533;$&#65533;xk&#65533;&[&#65533;C/&#65533;&#65533; &#65533;d&#65533;#&#65533;&#404; & /&#1190;:&#65533;&#65533;&#65533;&#65533;|&#65533;
&#65533;&#65533;&#65533;&#595;&#65533;&#65533;n&#65533;&#65533;<&#842;X#&#65533;&#65533;R&#65533;&#1084;g>&#1689;p&#1670;&#65533;_&#65533;gB&#65533;&#65533;A&#65533;:&#65533;&#65533;Q&#65533;&#65533;&#65533;;>&#65533;&#65533;&#65533;Y&#65533;9A&#65533;&#1058;l&#65533;Nid.&#65533;&#65533;&#65533;=R&#65533;(z&#65533;L&#65533;&#65533;&#65533;P'M&#65533;L&#2018;&#65533;&#65533;L	G&#65533;&#1172;<%:&#1246;&#65533;&#65533;9g&#65533;Q&#65533;Rp&#65533;&#65533; &#65533;&#65533;&#65533;R&#65533;"&#65533;&#65533;&#65533;&#169;&#65533;cTY&#65533;s&#65533;X&#65533;&#65533;$&#1024;&#65533;qP&#65533;&#65533;T&#10282;J3&#65533;hE&#65533;* ?p:<5&#65533;7!&#65533;&#65533;&&#65533;2 ,&#65533;&#65533;1&#65533;#)&#65533;&#65533; &#65533;q&#65533;jZ&#65533;&#65533;{&#65533;&#65533;{X&#65533;&#65533;&#65533; &#65533;L&#65533;&#65533;&#65533;I]&#65533;7&#65533;	d&#65533;&#65533;&#65533;&#65533;&#65533;YK	v&#65533;L&#65533;&#65533;&#1690; &#65533;Zfm9&#65533;&#65533;(5&#65533;=&#65533;&#65533;&#65533;&#65533;&#65533;tP&#65533;&#65533;&#65533;!+&#65533;&#65533;&#65533;R&#65533;&#65533;&#65533;}&#65533;i!&#65533;f&#65533; pXm$@&#1167;L&#65533;=&#65533;&#65533;m&#65533;G&#512;a&#939;&#65533;&#65533;K&#185;7&#65533;6_&#1549;&#65533;M#`h`&#65533;&#65533;U&#65533;u]&#65533;&#65533;&#65533;fR&#65533;&#65533;&#65533;&#65533;f&#65533;*3(&#65533;&#65533;&#65533;A&#65533;@S&#65533;&#65533;&#65533;h&#65533;-X&#65533;&#65533;Q&Y&#65533;&#65533;&#1115;&#65533;W&#65533;&#65533;c&#65533;&#65533;{&#2030;l&#65533;&#65533;&#65533;@&#65533;&#65533;&#65533;i.g}y&#65533;?
 &#65533;&#65533;&#65533;mR&#65533;v:]&#65533;&#65533; &#65533;&#65533;0&#65533;&#65533;G&#65533;
&#65533;Q&#65533;&#65533;&#65533;&#65533;&#65533;6&#65533;&#65533;&#65533;&#65533;0&#65533;"&#65533;D!)FH &#65533;&#65533;b&#65533;2l&#65533;[s&#65533;kc&#65533;&#65533; ~&#65533;}&#65533;&#65533;cZ&#65533;im&#65533;&#65533;&#65533;\c)X&#65533;{kA&#65533;&#65533;&#65533;`&#65533;&#65533;&#65533;&#65533;&#65533;~&#65533; "&#65533;ew&#65533;&#65533;&#65533;&#65533;]&#65533;&#65533;&#65533;\&#65533;&#65533;:P&#65533;&#65533;&#65533;&#65533;&#65533;{+&#65533;&#65533;&#65533;7&#65533;&#65533;&#65533;l&#65533;3s&#65533;&#65533;2&#65533;&#65533;&#65533;<&#65533;&#65533;&#1643;&#65533;&#400; &#65533;pIz&#1006;&#65533;&#65533;&#65533;&#65533;&#65533;|q]&#65533;3&#65533;<&#65533;&#65533;&#65533;2&#65533;^cn&#65533;C=)&#877;&#65533;V&#65533;s&#65533;&#65533;xf&#65533;UU&#65533;)4&#65533;@&#65533; ]j&#65533;|&#65533;&#65533;&#65533;e&#65533;&#65533;U&#65533;&#65533;uk&#65533;&#65533;&#65533;&#65533;&#65533;d&#65533;8&#65533;S&#1363;&#65533;&#65533;^g&#65533;&#575;&#65533;F&#65533;k&#65533;R&#65533;q&#1710;q&#65533;&#65533;
#&#65533;P&#65533;a&#65533;&#65533;y&#65533;&#65533;&#65533;&#65533;4	V$&&#1255;&#65533;&#65533;&#65533;&#65533;-p&#65533;&#65533;&#65533;1&#65533;&#65533;n&#65533;&#65533;&#65533;^.6s&#65533;&#65533;C&#65533;&#65533;&#65533;&#65533;7&#133;&&#65533;t&#65533;&#65533;GDf&#65533;-`B}Q&#65533;FD$v&#65533;&#65533;&#1986;&#65533;d&#65533;&#65533;&#65533;&#65533;q&#65533;L=e&#65533;&#65533;&#65533;&#1625;&#65533;&#65533;&#65533;}B&#65533;&#1420;y&#65533;N/&#65533;q)Dp&#1757;&#65533;&#65533;&#65533;&#65533;>&#65533;&#65533;&#65533;%&#65533;&#65533;g- &#65533;&#65533;en&#65533;&#65533;&#65533;]&#65533;D+Z&#65533;&#65533;&#65533;&#65533;&#65533;}DUQ&#65533;&#65533;~&#65533;5&#1312;&#65533;&#65533;S&#65533;&#65533;k&#65533;))&#65533;&#65533;f&#65533;,w&#65533;V&#65533;z&#65533;&#65533;&8&#65533;&#1961;$&#65533;:P&#65533;&#65533;&#65533;&#65533;&#65533;&#65533;=&#65533;&#65533;%&#65533;&#65533;&#65533;-&#65533;&#65533;&#65533;&#65533;r&#65533;&#65533;&#65533;&#65533;&#65533;&#65533;$|&#65533;&#65533;&#65533;&#65533;&#65533;&#65533;g&#65533;;&#65533;Z&#65533;J_&#65533;P7&#65533;q	 T&#65533;T&#65533;&#65533;'&#65533;2&#65533;&#65533;M&#54036;U&#65533;&#65533;&#65533;8&#65533;&#65533;&#65533;yq&#65533;=&#65533;K&#65533;4?&#65533;&#65533;&#65533; x<C&#1555;I&#65533;&#65533;&#65533;&#65533;&#65533;xF+&#65533;&#65533;N&#65533;z&#65533;&#65533;&#65533;&#65533;&#65533;w&#65533;&#65533;&#1516;&#65533;&#65533;&#65533;&#53334;&#65533;&#65533;>&#65533;&#65533;|&#65533;V&#1272;wN:>&#65533;~j&#65533;&#65533;qr&#65533;c&#65533;&#65533;&#65533;&#65533;&#65533;&#65533;&#65533;U&#65533;w&#65533;F&#65533;|&#65533;~su&#65533;&#65533;G3W&#65533;C}&#65533;&#65533;"&#65533;&#65533;I&#65533;&#65533;<&#65533;q*&#65533;&#65533;t&#65533;&#65533;"&#65533;5&#65533;w[&#65533;R&#65533;&#1472;&#65533;&#65533;xv&#65533;\k&#65533;&#65533;y,&#65533;@1V&#65533;&#65533;Wx&#513;&#65533;&#65533;&#65533;&#65533;l&#65533;&#65533;&#65533;|&#65533;Sw7Ly&&#65533;&#65533;ukV&#65533;W&#65533;&#65533;7&#65533;E&#65533;njg&#65533;&#65533;~0&#65533;zd&#65533;&#65533;AfGY&#65533;&#65533;t&#65533;(,&#65533;Jy&#65533;b]&#65533;&#65533;&#65533;&#452;T1Ph>&#65533;bs&#65533;&&#65533;&#65533;\&#65533;z(&#65533;/&#65533;&#65533;&#65533;&#194;)`&#65533;M&#65533;Ch&#65533;&#65533;j&#65533;.&#65533;&#65533;^m&#65533;z&#65533;L&#65533;!(&#65533;&#65533;&#65533;&#65533;&#65533;z&#65533;F{&#65533;g,HR.&#65533;i&#65533;'&#65533;&#65533;x*&#65533;W&#65533;H>&#65533;&#65533;&#65533;rh5&#65533;]M&#65533;&#65533;&#65533;"X&#65533;&#65533;)&#65533;&#65533;&#65533;&#65533;3&#65533;&#65533;ir&#65533;&#65533;&#65533;w&#65533;8&#65533;&#65533;]'&#65533;Va&#65533;&#65533;&#1418;&#65533;&#65533;&#65533;&#65533;&#65533;2igx&#65533;X>(q&#65533;+g^&#65533;&#65533;&#65533;&#65533;(&#65533;&#65533;&#65533;mlx&#65533;nh&#65533;&#65533;&#65533;g&#65533;&#65533;|S v&#65533;X&#65533;E&#65533;&#266;zv&#65533;&#65533;87&#65533;!&#65533;&#65533;&#65533;&#65533;&#65533;&#65533;&#65533;&#65533;A&#65533;&#65533;Y &#65533;Y&#65533;8+&#808;&#65533;`~(&#65533;e.;&#65533;X&#65533;&#65533;&#521;m&#65533;&#65533;&#65533;&#65533;&#65533;&#65533;I&#65533;&#65533;W&#65533;&#65533;+$7&#65533;&#65533;&#65533;&#65533;&#65533;Tx&#65533;&#65533;V?&#65533;&#65533;&#65533; W&#65533;F&#65533;G&#65533;&#65533;&#65533;&#65533;^IB2!_i7&#65533;;&#65533;&#65533;z&&#65533;m&#65533;Z&#65533;c6 &#65533;&#65533;l&#65533;&#65533;y&#65533;!6&#65533;&#65533;ik&#65533;))&#65533;?
!#c13&#65533;TQWw&#65533;&#65533;]&#65533;W.|&#65533;&#65533;&#65533;&#65533;{&#65533;F=#[&#65533;4&#65533;UT&#65533;u&#65533;7&#65533;&#65533;>&#65533;i&#65533;1u_<CP
hU=&#65533;&#65533;p=&M&#65533;&#65533;]&#22983;\)b'0&#65533;'&#65533;&#65533;&#65533;~\a&#65533;H&#65533;&#65533;#a-KY&#65533;Cc[&#65533;/&#65533;&#65533;&#1091;&#65533;'3&#65533;&#65533;&#65533;1&#65533;&#65533;Z&#65533;8 &#65533;:&#65533;&#65533;B&#65533;&#65533;dG&#65533;&#65533;y&#65533;&#65533;h&#65533;&#65533;d&#65533;g&#1623;5&#65533;&#65533;H&#65533;cU&#65533;&#65533;^&#65533;&#65533;&#65533;&#229;&#65533;"'&#65533;&#65533;&#65533;(&#65533;&#65533;$&#65533;&#65533;Su&#65533;&#65533;4i&#65533;&#65533;&#1101;&#65533;&#65533;&#65533;&#65533;&#1626;H&#65533;&#65533;&#65533;	c&#65533;&#65533;=&#65533;&#65533;[&#65533;ts&#65533;z&#65533;ji&#65533;&#65533;4i &#65533;(}7GC&#65533;T&#65533;$Ri&#65533;[&#65533;&#65533;&#65533;&#65533;8&#65533;&#520;t&#65533;&#65533;3&#65533;I&#65533;&#65533;&#65533;&#65533;&#65533;t&#65533;&#65533;z&#65533;&#65533;<UiA&#65533;L&#65533;Y&#65533;m&#65533;3&#65533;f&#65533;~sG&#65533;F&#65533;&#61976;as&#65533;=&#65533;'&#65533;D&#65533;&#65533;&#65533;f&#65533;rS&#65533;< &#65533;iA&#65533;&#65533;PrI	&#65533;$HB0&#65533;&#65533;I&#65533;&#65533;g&#65533;&#65533;&#65533;};/&#65533;!c&#65533;&#65533;&#65533;&#343;&#65533;K&#65533;&#65533;&&#65533;&#65533;(&#65533;&#65533;Z)(&#65533;&#65533;4&#65533;&#65533;R4ZLV&#65533;E&#65533;&#65533;&#65533;B7&#65533;X&#65533;}&#65533;y&#65533;N&#65533;!&#65533;2'&#65533;Pu/z?3&#65533;1&#65533;&#65533;/&#65533;&#65533;&#65533;&#65533;Tz<&#1697; &#65533;&#65533;9&#65533;*'{&#65533;&#65533;&#65533;j&#65533;&#65533;@@Q&#65533;&#65533;N&#65533;&#65533;%&#1318;lJqpjL/&#65533;&#65533;}&#65533;Q&#65533;,&#1604;&#65533;}&#65533;&#65533;$&#65533;,&#65533;R&#65533;U&#549;&#65533;D&#65533;&#65533;&#230;&#65533;*4&#65533;&#680;-&#360182;&#65533;d&#65533;{@s/&#65533;&#65533;+7&#65533;eJ&#65533;6&#65533;&#65533;&#65533;i &#1063;&#65533;:B&#65533;&#65533;&#65533;&#65533;T&#65533;&#65533;$&#65533;&#65533;FA&#481;ut&#65533;&#65533;#&#663;Z/&#65533;d&#65533;&#65533;j&#65533;&#65533;&#65533;&#65533;g&#29153;&#65533;KV8&#65533;&#65533;v1Q&#65533;rFuZE&#65533;&#65533;c&#65533;&#65533;z&#65533;	i&#65533;&#65533;K&#65533;l&#919;6&#65533;&#65533;n^t&#65533;&#65533;&#65533;i5&#65533;8&#65533;&#65533;5*(&#65533;C&#65533;+&#298;vjX&#65533;&#65533;c&#65533;'&#65533;u@({9Vs~&#65533;{d&#65533;&#65533;:&#65533;&#65533;&#65533;z&#65533;&#65533;&#65533;&#65533;&&#65533;ji( &#65533;pDx&#1292;Ij&#65533;J&#65533;%4p&#65533;su&#65533;wG&#65533;mtQ&#1417;&#38477;[m&#65533;&#65533;&#65533;&#65533;&#280;&#65533;&#65533;&#65533;D&#65533;\&#65533;2&#65533;9wY&#65533;&#65533;&#65533;&#65533;AxKr&#65533;&#65533;&#65533;&#65533;Y&#65533;f&#65533;I10&#65533;&#65533;&#65533;&#65533;&#1761;+&#65533; H$w&#65533;%&#65533;&#414;&#2002;&#65533;&#65533;G&#65533;D&#65533;&#392;&#65533;H&#65533;P&#65533;%&#65533;Q&#1715;&#65533;%&#65533;&#65533;&#65533;x&#65533;&#65533;&#65533;`;(/E&#65533;!"&#65533;E&#65533;&#65533;R&#1249;&#65533;&#65533;&#65533;&#65533;BMP%&#65533;&#65533;m&#65533;%&#65533;h&#65533;&#65533;z&#65533;;_yu&#65533;,&#65533;&#65533;&#65533;cu&#25927;tAD&#65533;&#65533;nh&#501;&#1161;,Q &#65533;&#745;}H@&#65533;k&#65533;&#65533;&#1401;rk&#65533;t&#65533;/-3&#65533;&#65533;&#65533;b&#65533;xg8&#65533;}r$&#65533; &#65533;&#65533;&#65533;,&#65533;&#65533;$&#65533;!&#65533;g'&#65533;&#65533;&#65533;8*+&#65533;u;Je&#65533;&#65533;5d
&#65533;c&#65533;K7&#65533;;&#65533;i&#65533;&#65533;&#65533;;&#587;&&#65533;&#65533;&#65533;@<&#65533;&#65533;&#65533;$-&#65533;;&#65533;
1	&#65533;HY&#65533;&#1181;&#65533;&#65533; p;6&#65533;&#65533;&#65533;&#65533;&#65533;&#65533;&#65533;v&#65533;<&#65533;&#65533;X&#65533;&#65533;&#65533;&#65533;+&#65533;&#65533;&#65533;h&#65533;nJ&#65533;l&#65533;	&#65533;&#65533;&#65533;&#65533;k&#65533;&#65533;&#65533;&#65533;&#65533;&#65533;&#65533;X&#383;Y&#65533;;&#1338;&#65533;&#65533;4&#65533;P&#65533;&#65533;W&#65533;&#65533;&#65533;&#65533;&#65533;&#65533;&#65533;&#65533;&#65533;uv,&#65533;W&#65533;&#65533;MD&#65533;&#65533;&#65533;|&#65533;&#65533;&#241;&#65533;&#65533;mU[&#65533;&#756;^ &#65533;&#65533;&#65533;&#65533;~&#65533;T&#65533;e&#129;;&#65533;^&#65533;N&#329;&#65533;/&#65533;&#65533;t&#65533;2&#65533;W"&#65533;D&#65533;&#65533;r&#65533;&#65533;&#555;&#65533;&#65533;fe&#65533;5&#65533;&#65533;&#65533;&#65533;|&#65533;G=&#65533;&#65533;&#65533;k&#65533;&#65533;0PL&#65533;&#65533;5&#65533;f&#65533;&#65533;C&#65533;&#65533;&#65533;v&#65533;^&#65533;gC.?&#65533;{&#65533;&#65533;"&#65533;&#65533;3X1&#65533;Z&#403;G &#65533;&#65533;V&#65533;#z\&#65533;(&#65533;{&#65533;r&#820;$kb0&#65533;&#101941;.p&#65533;&#65533;Kn&#65533;&#65533;- X&#65533;Z&#65533;	v&#65533;J&#65533;&#65533;D&#65533;k&#65533;}&#190;1&#1596;9&#65533;&#65533;&#65533;K&#65533;o&#65533;&#454;&#65533;&#65533;KK;&#65533;8&#65533;&#65533;&#609;<&#65533;q: &#65533; &#65533;\&#65533;]Fn&#65533;)$&#65533;&#65533;&#65533;?&#65533;&#65533;&#65533;&#65533;y#	&#65533;&#65533;&#65533;&#65533;&#65533;wSN@&#65533;Ue9&#65533;j&#65533;?&#65533;&#65533;&#65533;&#65533;&#65533;L&#65533;&#65533;&#65533;&#65533;&&#65533;u&#65533;M8(o`&#65533;&#65533;&#65533;H&#65533;&#65533;&#65533;&#65533;C&#65533;iK:[1&#65533;&#65533;&#65533;&#801;&#65533; q `&#65533;Ls+&#65533;&#65533;.&#65533;Q&#65533;&#65533;?&#65533;&#65533;Y@&#65533;&#65533;&#65533;&#65533;&#65533;&#65533;&#65533;&#65533;Q'$d&#65533;M&#65533;&#65533;q&#65533;&#65533;5&#65533;&#65533;
&&#65533;L&#65533;&#65533;&#65533;&#65533;&#65533;`&#65533;m&#65533;&#65533;&#65533;&#65533;&#65533;&#65533;},&#65533;n&#65533;p&#65533;^&#65533;&#65533;7&#65533;&#65533;sRD&#65533;&#65533;x&&#65533;&#65533;&#65533;x&#65533;&#65533;&#65533;N=H+N&#65533;A&#65533;2&#65533;&#817;&#65533;&#65533;&#65533;&#65533; &#65533;b&#65533;&#65533;&#65533;&#65533;f&#65533;K&#65533;C]#&#1080;&#65533;&#65533;&#65533;&#65533;&#65533;N&#65533;&#65533;&#65533;&#65533;&#65533;&#65533;Ek&#65533;	&#65533;&#65533;1&#65533;.&#65533;&#65533;|&#65533;&#65533;&#65533; &#65533;P=M&#65533;&#1121;	>&#65533;&#65533;f&#65533;W&#65533;Z&#65533;&#65533;&#310;&#65533;&#65533;&#65533;,L&#65533;o&#65533;&#65533;&#65533;Q&#65533;&#65533;&#65533;[&#65533;
&#65533;&#65533;&#65533;&#65533;&#65533;YV&#65533;~&#65533;&#65533;&#65533;Q&&#65533;&#65533;f&#65533;&#65533;&#65533;&#65533;P&#65533;&#65533;&#65533;~"m&#65533;&#1301;&#65533;&#1309;&#65533;&#65533;&#65533;&#1607;m\&#65533;&#65533;&#65533;|0v&#1697;0&#944;&#864;&#65533;`&#1840;&#65533;&#829;"&#65533;&#65533;]4&#65533;&#65533;J&#65533;&#65533;&#65533;&#65533;&#65533;&#65533;&#65533;R&#65533;&#65533;&#65533;@BGX=Z]&#65533;]-&#65533;&#65533;&#65533;&#65533;&#65533;&#65533;&#65533;&#65533;T&#65533;&#65533;&#65533;B&#65533;&#65533;&#65533;&#65533;	&#65533;&#65533;&#65533;H&#65533;p&#65533;&#65533;M&#65533;&#65533;&#65533;&#65533;&#65533;1&#65533;&#65533;&#65533;&#65533;p&#65533;&#65533;=&#65533;:&#65533;&#65533;=&#65533;y
&#65533;&#65533;&#65533;0&#65533;&#65533;&#65533;&#65533;&#1329;&#65533;&#65533;&#65533;&#65533;&#65533;&#65533;3&#65533;&#65533;&#65533;&#65533;p&#65533;&#65533;&#65533;&#65533;&#65533;&#65533;&#65533;+H&#65533;&#65533;&#65533;+(m&#65533;!&#65533;&#65533;Zc&#65533;a&#65533;&#65533;)&#65533;D&#65533;>>-&#886;*&#65533;T&#65533;]&#65533;&#65533; &#65533; &#65533;&#65533;pD&#1926;&#65533;]&#65533;&#65533;u&#65533;I&#65533;&#770;&#65533;&#65533;
`&#65533;&#65533;H&#65533;&#65533;G	[&#65533;&#65533;]&#65533;&#65533;&#65533;&#1057;&#65533;&#65533;&#65533;&#65533;&#65533;&#65533;&#65533;b~&#65533;&#65533; &#65533;&#65533;k7&#65533;M&#65533;X&#65533;&#65533;&#65533;&#65533;N>.P~&#65533;&#65533;&#752;&#65533;H&#65533;|	m&#65533;t&#1702;R&#65533;&#1995;&#65533;&#65533;&#65533;{&#65533;)4C&#65533;&#65533;&#65533;&#65533;Ru..wn&#1184;&#65533;&#65533;&#65533;y&#65533;i&#65533;!&#65533;J&#65533;&#65533;&#65533;&#65533;&#65533;{&#65533;0&#65533;&#1127;&#65533;&#65533;&#65533;o&#65533;&#65533;&#65533;&#65533;&#65533;&#65533;s^`&#65533;&#65533;&#442;]v&#65533;!&#65533;&#65533;&#65533;&#65533;&#65533;&#65533;q&#65533;~&#65533;&#65533;&#65533;&#65533;^&#65533;\d8-&#65533;_o}&#65533;&#65533;&#65533;&#1301;`&#65533;&#65533;t&#65533;N&#65533;y&#65533;&#65533;`&#65533;mM&#65533;&#65533;&#65533;^db&#65533;uy&#65533;&#65533;&#65533;"&#65533;&#65533;&#65533;j&#65533;b&#65533;&#65533;CC&#65533;0&#65533;T&#65533;&#65533;7r&#226;&#65533;&#65533;&#65533;ah&#65533;;&#65533;&#65533;q&#932;&#65533;&#65533;&#65533;&#65533;&#65533;&#65533;&#65533;{,p&#65533;,&#65533;x0&#65533;M&#65533;&#65533;4&#65533;&#65533;&#65533;&#65533;^n&#65533;V&#65533;IY>
^"%&#65533; &#65533;&#65533;&#1715;x&#65533;@&#65533;&#65533;&#65533;&#65533;5&#65533;H&#65533;l$&#65533;&#65533;&#65533;i&#65533;&#65533;f&#1152;N&#65533;&#65533;&#65533;&#709;&#603;&#65533;&#65533;\&#65533;Z&#65533;&&#65533;X&#1170;e&#65533;&#65533;&#65533;&#65533;&#65533;&#65533;&#65533;&#65533;6&#65533;&#65533;S;H&#65533;k0&#65533;7&#65533;&#65533;"&#65533;&#65533;H&#65533;X&#65533;eKH|&#65533;&#65533;&#65533;XH&#65533;>&#65533;:&#65533;&#65533;^&#2046;&#65533;&#65533;t&#65533;+Q&#65533;c&#65533;&#65533;&#65533;&#65533;&#65533;&#48801;&#65533;-&#65533;be&#65533;&#65533;&#65533;&#65533;t	M&#65533;o&#65533;p&#65533;V&#65533;
&#65533;&#65533;Y&#65533;&#65533;&#65533;&#65533;7&#65533;&#65533;(&#65533;&#65533;&#65533;<&#65533;<s&#65533;&#65533;&#65533;i&#65533;&#40978;&#65533;6&#65533;&#65533;t&#65533;&#65533;&#65533;M&#13855;&#65533;&#65533;&#65533;ou`i	&#65533;&#65533;&#65533;N&#65533;cP&#65533;&#65533;?&#1991;&#65533;&#65533;l&#65533;&#65533;&#65533;_&#65533;&#65533;'&#65533;&#65533;T&#65533;&#65533;&#65533;&#65533;)&#1560;&#65533;&#65533;O&#65533;&#65533;&#65533;&#65533;?&#65533;_C]_&#65533;j&#65533;&#65533;_[&#65533;&#65533;&#543;&#65533;&#65533;&#65533;u&#65533;&#65533;&#65533;]&#65533;&#65533;$4
}&#65533;&#65533;&#65533;}&#65533;&#65533;&#19039; F&#65533;&#65533;_I&#65533; &#65533;&#65533;y&#65533;&#65533;&#65533;O&#65533;}&#65533;&#65533;&#65533;%&#65533;&#65533;&#65533;&#65533;&#65533;&#65533;&#65533;4
&#65533;om&#65533;&#65533;&#65533;&#65533;4&#65533;}&#65533;&&#65533;&#65533;k&#65533;?]&#65533;&#65533;&#65533;^&#65533;&#65533;M&#65533;&#65533;?&#65533;&#65533;&#65533;&#65533;=&#65533;&#65533;&#65533;&#65533;&#65533;n&#65533;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D&#65533;&#65533;&#65533;&#65533;k&#1511;&#65533;&#65533;&#65533;&#65533;&#65533;p&#65533;&#65533;&#65533;&#65533;oL&#65533;&#65533;&#65533; &#65533;&#65533;&#65533;&#65533;k6&#65533;`&#65533;0&#65533;&#65533;&#65533;&#65533;/i&#65533; &#65533;&#65533;&#65533;&#65533;k6&#65533;0&#65533;0&#65533;0&#65533;&#65533;&#65533;&#65533;?|&#65533;?&#65533;&#65533;&#65533;&#65533;7&#65533;0&#65533;@&#65533;0&#65533;0&#65533;0&#65533;&#65533;&#65533;&#65533;&#65533;&#65533;&#65533;&#65533;&#65533;XB~ &#65533;0}&#65533;&#65533;&#65533;/i&#65533;?&#65533;&#65533;&#65533;?&#65533;&#65533;?&#65533;&#65533;&#65533;&#65533;7&#65533;}&#65533;&#65533;&#65533;&#65533;&#65533;&#65533;&#65533;&#65533;&#65533;&#65533;&#65533;&#65533;o% AH&#65533;@&#65533;D&#65533;P&#65533;B&#65533;>&#65533;8HbD&#65533;&#65533;X&#280;Q&#65533;F&#65533;=~R&#65533;H&#65533;%M&#65533;D&#65533;R&#65533;J&#65533;-]&#65533;&#65533;S&#65533;L&#65533;5m&#1428;"&#65533;`&#923;=}&#65533;T&#65533;P&#65533;E&#65533;E&#65533;T&#65533;R&#65533;M-&#1922;U&#65533;T&#65533;U&#65533;^&#346;U&#65533;V&#65533;]&#65533;&#65533;V&#50736;^&#862;E&#65533;V&#65533;Z&#65533;m&#1918;&#65533;W&#65533;\&#65533;u&#65533;&#65533;-&#65533;7&#65533;^&#65533;}&#65533;&#65533;X&#65533;`&#133;F&#65533;X&#65533;b&#333;?&#65533;Y&#65533;d&#661;-_&#412;Y&#65533;f&#925;&#65533;|Z&#65533;h&#65533;&#65533;M&#65533;F&#65533;Z&#65533;j&#1453;]&#65533;&#65533;&#65533;&#1653;m&#65533;&#413;[&#65533;n&#1981;}&#65533;&#65533;\&#65533;p&#65533;&#333;G&#65533;\&#65533;&#65533;r&#65533;&#855;3&#65533;&#65533;\&#65533;t&#65533;&#1389;_&#478;]&#65533;v&#65533;&#1917;^&#65533;&#65533;&#65533;{i&#65533;G&#65533;>&#65533; &#65533;&#65533;&#1919;&#65533;_&#65533;|&#65533;&#65533;&#65533;7&#65533;&#65533;&#65533;~&#65533;&#65533;&#65533;&#65533;0@$&#65533;@5&#65533;/Ad&#65533;A&#65533;0B	&#65533;&#65533;&#65533;@/&#65533;0C7&#65533;C?&#65533;L&#65533;&#65533;&#65533;&#1263;DOD1EWdq-&#65533;&#65533;%Fg&#65533;&#65533;Fo&#65533;1Gw&#65533;G2H!&#65533;$&#65533;H#&#65533;D2I%&#65533;d&#65533;I'&#65533;&#65533;2J&#65533;+&#65533;J+&#65533;&#65533;2K-&#65533;&#65533;K/&#65533;3L1&#65533;$&#65533;L3&#65533;D3M5&#65533;d&#65533;M7&#1988;3N9&#31027;&#65533;3&#65533;&#65533;=&#65533;&#65533;O?&#65533;4PA%&#65533;PCE4QEe&#65533;QG&#65533;4RI'&#65533;&#65533;RK/&#65533;4SM7&#65533;&#1216;  !&#65533; P ,0 X q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;sD&#513;&#65533;&#65533;&#65533;h&#1258;]&#758;&#65533;&#1783;p&#65533;&#669;K&#65533;&#65533;&#1915;x&#65533;&#65533;&#65533;&#759;&#65533;&#2047;&#65533;L&#65533;&#65533;&#65533;&#65533;l%> &#65533;&#65533;&#65533;&#464;#K&#65533;L&#65533;&#65533;&#65533;&#728;3k&#1980;7b&#65533;&#65533;V&#65533;pM&#65533;&#65533;&#65533;&#1256;S&#65533;^&#65533;z&#65533;&#65533;6&#65533;&#1210;&#65533;&#65533;&#1784;s&#65533;&#65533;&#859;&#65533;k&#65533;( 0&#65533;v&#65533;&#65533;&#531;+_&#956;y^&#65533;	w&#53050;&#65533;&#65533;&#1587;k&#65533;&#65533;&#65533;&#65533; >&#65533;o&#65533;O&#65533;&#65533;&#65533;&#65533;&#65533;#J&#65533;&#65533;&#65533;@&#65533;&#65533;&#65533;&#735;O?3&#65533;&#65533;xpDI&#65533;&#65533; (&#65533;&#65533;oAD&#65533;&#65533;I 6&#65533;&#65533;&#65533;bQt&#65533;mPXf&#65533;&#65533;f4&#65533;&#65533;I&#65533;B&#65533;h&#65533;(&#1686;&#65533;D&#65533;5&#65533;[&#65533;4&#65533;h&#65533;]&#65533;&#65533;];&#776;&#65533;@)$Q*&#65533; L&#65533;c&#65533;L6&#65533;&#17605;9&#65533;&#1173; &#65533;kPf&#65533;&#65533;\&&#65533;P~G&#65533;x&#65533;]&#65533;i&#65533;&#65533;a&#65533;eljT$&#65533;/&#65533;G&#65533;&#65533;h&#65533;i&#30572;&#1113;&#65533;&#65533;M &#65533;&#65533;$q!&#65533;&#65533;j(f|&#65533;T&#65533;&#65533;&#65533;%)#&#65533;&#65533;F*&#39170;%&#65533;P&#65533;&#65533;@V&#65533;&#478;tD&#39460;&#65533;&#65533;&#1635;;&#65533;p
'd&#65533;&#65533;&#65533;&#65533;&#65533;&#12418;ZZ&#1025;&#65533;&#65533;8&#19388;&#65533;&#65533;&#65533;}&#65533;{&#65533;&#65533;&#65533;&#65533;&#65533;C&#65533;&#65533;&#65533;b&#65533;&#65533;&#65533;&#65533;&#65533;&#65533;&#65533;F+m&#65533;+;&#65533;	&#65533;&#170;m&#65533;crj&#425;d&#65533;&#1174;k&#65533;&#65533;|&#65533;`&#65533;&#65533;&#65533;&#65533;&#65533;<&#65533;&#65533;@&#65533;   t&#65533;&#65533;&#65533;&#65533;$&#65533;&#65533;&#1408;&#65533;&#65533;g{A'/&#65533;&#65533;&#65533; &#65533;qn&#678;&#65533;Wl"&#65533;/&#65533;V&#65533;&#65533;*&#65533;$&#65533;p&#65533;)&#65533;&#65533;&#65533;&#65533;&#65533;&#65533;&#65533;\	lm&#65533;&#65533; &#65533;&#65533;&#65533;"&#52342;&#65533;*&#65533;3&#65533;@|&#65533;&#65533;,-&#65533;&#65533;U&#65533;&#65533;.&#65533;Gl&#65533;&#65533;&#731;&#65533;
&#65533;&#65533;&#65533;&#65533;&#65533;Yl&#65533;&#65533;&#65533;
&#65533;G&#65533;E&#65533;&#65533;&#65533;v&#65533;*Z&#65533;&#65533;&#65533;&#65533;:,k@&#65533;FT&#65533;&#65533;&#65533;p&#231;&#65533;&#65533;H&#65533;&#65533;&#65533;&#65533;b&#65533;U&#65533;&#65533;&#65533;&#65533;`&#65533;&#65533;-&#65533;&#65533;&#65533;&#65533;3&#65533;u'&#65533;&#65533;&#65533;&#65533;n+C&#65533;,.&#65533;s&#65533;n&#65533;&#22059;&#65533;4&#1930;&#65533;m&#1229;&#65533;&#65533;&#65533;&#65533;`/&#65533;f&#65533;&#65533;&#65533;[&#65533;&#1413;;w&#65533;&#65533;&#51267;n3&#65533;>K&#65533;t&#65533;&#65533;&#65533;A&#65533;&#65533;&#65533;&#65533;&#65533;]&#65533;&#65533;&#65533;2*&#65533;&#65533;&#65533;&#65533;&#65533;&#65533;&#65533;&#65533;r&#65533;&#65533;3&#65533;&#65533;&#65533;B-5&#65533;&#65533;w&#65533;&#65533;^#N&#65533;&#65533;&#65533;#&#65533;6&#1762;&#429;&#65533;&#65533;i&#904;C&#65533;&#65533;&#65533;&#65533;&#65533;_&#65533;&#65533;M&#65533;&#65533;&#65533;&#65533;&#65533;'&#65533;
&#65533;&#65533;&#65533;&#65533;&#65533;g&#65533;&#65533;MIr&#65533;@&#65533;&#65533;&#65533;&#65533;&#65533;~v&#65533;&#65533;&#50624;T&#65533;Q1&#65533;7&#65533;A!&#65533; &#65533; &#65533;]&#65533;&#65533;&#65533;&#65533;i&#65533;&#65533;(L!&#65533;&#65533;F&#65533;&#65533;&#65533;&#65533;x&#65533;&#65533;&#65533;LG%&#65533;&#65533;&#65533;&#65533;8&#65533;F&#65533;0&#65533;; &#65533;&#65533;&#65533;&<&#65533;&#65533;&#65533;o&#65533;&#65533;#&#65533;&#65533;&#65533;\&#65533;&#65533;D5&#65533; &#65533;&#65533;S"&#65533;&#65533;E&#65533;M&#65533;|-jO)W&#349;$&#65533;h&#65533;f&#65533;.&#65533;&#1035;#&#65533;Y	]@&#65533;&#65533;0$&#65533;x&#65533;&#65533;7&#65533;EQ&#65533;&#65533;&#1751;jrH&#65533;Bv&#65533; &#65533;%G&#65533;&#65533;Q!;&#65533;{&#898;2CZ&#65533;eD&#65533;&#65533;&#65533;&#485;&#65533;0&#65533;&#65533;"&#65533;$	&#65533;<&#65533;rZA&#65533;&#65533;&#65533;&#65533;&#65533;/&#65533;&#65533;|&#65533;\i*y&#65533;0O&#65533;&#65533;&#65533;%&#65533;&#65533;w&#65533;p1|&#65533;L&#1959;8&#65533;Y&#1170;&#65533;E&#65533;&#65533;&#65533;H&#65533;&#65533;f&#65533;Rd&#4710;4&#65533;&#65533;&#65533;&#65533;&#65533;4&#65533;&#65533;&#65533;&#65533;M&#65533;ES>&#65533;"&#65533;&#65533;E&#65533;&#65533;dRJ&#65533;&#65533;x&#65533;&#65533;N<&#65533;&#65533;&#65533; Z&#65533;&#65533;1&#65533;*N&#65533;&#65533;&#65533;92&#65533;2&#65533;&#3229; -&#65533;;Z!.&#65533;&#65533;&#65533;ZPp%&#65533;&#65533;:&#65533;Pe\&#65533;h&#65533;&#65533;S&#65533;?&#65533;&#65533;A&#65533;&#1038;v)&#65533;&#65533;&#65533;I&#65533;<l:M&#65533;&#65533;@z&#65533;|
u
%&#65533;B&#65533;&#65533;&#65533;a&#65533;8M&#65533;&#2016;&#65533;&#65533;|&#65533;&#65533;9&#65533;P=&#130;&#65533;0&#65533;C&#65533;&#65533;:&#65533;9&#1318;:UE&#65533;&#405;&#65533;(&#65533;X&#65533;*Rk&#65533;7&#65533;|(L&#65533;&#1130;X&#65533;&#688;&#65533;i&#65533;2&#65533;&#65533;&#65533;&#65533;U&#65533;&#65533;&#65533;&#65533;HK ^&#65533;'&#65533;&#65533;&#65533;E	}&#65533;^s&#65533;&#65533;jU&#65533;&#65533;&#353;&#65533;&#65533;&#65533;ht?L&#1899;b&#65533;&#65533;&#65533;`='}&#65533;l&#65533;&#65533;&&#65533;&#65533;@&#65533;&#65533;@b&#65533;&#65533;&#65533;&#65533;&#65533;&#65533;&#65533;x&#65533;5&#65533;3}&#65533;y&#65533;&#65533;T&#65533;&#65533;&#65533;Iz@=&#65533;f;+&#65533;&#65533;&#65533;B6&#65533;j#&#65533;&#65533;bi&#65533;&#65533;&#65533;g&#65533;L&#65533;&#65533;Cb&#65533;3&#65533;&#1141;&#65533;&#65533;&@&#65533;\&#65533;s&#65533;&#65533;&#65533;&#65533;&#65533;&#65533;Z&#65533;Y7&#65533;m&#65533;t&#65533;&#65533;/6&#65533;@4xM0+&#65533;&#65533;&#65533;1&#65533;&#65533;&#65533;Z&#65533;&#65533;&#65533;p& &#65533;&#65533;X*]v&#65533;O$;vw&#65533;&#65533;FI`&#65533;&#65533;&#65533;/^&#65533;1&#65533;&#65533;&#65533;!&#65533;K&#65533;H&#65533;F&#65533;-&#65533;&#65533;d&#65533;!L&#65533;[_&#65533;*&#65533;&#1501;&#65533;&#65533;6	d&#65533;&#65533;^&#65533;Z~&#65533;&#65533;JT&#65533;&#65533;&#65533;lMe&#65533;&#65533;j&#65533;
&#65533;;&#65533;qY\&#65533;}W{&#65533;&#65533;&#65533;I7l2&#65533;&#65533;,^&#65533;&#65533;"&#65533;"&#65533;2&#65533;&#1649;{h&#65533;&#65533;&#65533;O^&#65533;4k<$&#65533;aL&#65533;&#65533;&#65533;v=&#65533;&#65533;&#65533;(-&#65533;
&#65533;&#65533;&#65533;"k&#65533;2(&#65533;R&#65533;n&#65533;&#65533;,a&#65533;&#65533;&#1498;&#65533;GWD*&#65533;&#65533;&#65533;n&#65533;&#65533;&#65533; &#1596;m&#65533;&#65533;E&#65533;x&#65533;&#65533;&#65533;&#65533;&#65533;&#34647;&#65533;,&#65533;Z&#65533;kQ&#65533;r&#65533;&#65533;!&#65533; Q&#65533;q&#65533;&#65533;&#65533;&#65533;N&#65533;7&#65533;;&#65533;&#65533;,@I&&#1056;&#65533;&#65533;Qv&#65533;y}5D&#65533;&#65533;`F&#65533;	L&#65533;?&#65533;&#1240;L&#65533;&#65533;Y&#65533;&#1715;&#65533;%&#65533;&#65533;&#65533;z&#65533;&#65533;&#65533;+5&#65533;L&#65533;&#65533;&#65533;y&#65533;NV	&#65533;u6Y&#65533;*&#65533;&#65533;V&#798;&#65533;k]{&#65533;&#65533;&#65533;&#65533;uSp&#65533;&#65533;M&#65533;&#65533;&#65533;&#65533;&#65533;&#65533;&#1750;&#65533;K&#65533;K&#65533;&#65533;&#1699;&#65533;!$J&#65533;U&#65533;&#65533;&#65533;&#65533;`N&#65533;&#65533;&#65533;s&#65533;&#65533;&#65533;,&#65533;M;&#65533;&#190;&#65533;v&#65533;&#65533;g@6~&#65533;&#65533;A&#65533;~&#65533;'&#65533;&#65533;&#65533;&#65533;K&#57915;&#65533;&#65533;&#65533;&#65533;xJ{&#65533;&#65533;&#65533;&#1742;&#65533;(&#65533;&#65533;&#65533;l&#181;&#65533;&#65533;s&#65533;&#891;&#65533;B&#65533;-&#65533;4&#65533;&#65533;&#65533;v&#65533;ole&#65533;&#65533;\uV%&#65533;C&#65533;&#65533;&#65533;&#65533;&?&#65533;P&#65533;=Z%&#65533;&#65533;&#65533;&#65533;&#65533;y&#65533;&#65533;&#65533;&#65533;*	&#65533;&#133;hqKE&#65533;R&#65533;D,&#65533;KUD&#65533;&#65533;o&#65533;D&#65533;&#65533;&#186;&#65533;t&#65533;&#65533;6&#65533;n&#65533;#&#65533;n&#65533;&#65533;$&#65533;&#65533;&#65533;@b&#65533;&#65533;T	&#65533;&#65533;y&#65533;&#65533;&#65533;"n&#65533;Z&#65533;&#65533;&#65533;&#65533;&#65533;&#65533;&#65533;&#65533;?v{Qh&#1025;D}&#65533;&#65533;1&#65533;S&#466; O&#65533;H&#65533;&#65533;x&#65533;&#65533;,"}&#65533;&#65533;dS r&#451;&#65533;3V&#65533;yb&#65533;&#65533;&#65533;&#498;&#65533;&#65533;.&#65533;&#65533;&#65533;^&#65533;%UC&#65533;r&#65533;&#65533;v&#65533;&#65533;&#65533;&#65533;&#65533;&#65533;`&#65533;e\&#65533;&#1431;x&#65533;&#65533;!gz{&#65533;Kv~&#65533;J/~>&#65533;]n&#65533;r&#65533;-&#65533;&#65533;&#65533;$IO&#65533;&#65533;&#65533;&#65533; &#65533;<K&#65533;#&#65533;&#65533;&#65533;0?&#63328;&#65533;8&#65533;%&#65533;O&#65533;8+ O&#65533;~!&#65533;l_WJFZ]7x&#65533;0&#65533;&#65533;j&#65533;&#65533;T&#1558;m&#65533;W &#65533;7\&#65533;W&#65533;&#65533;&#65533;&#65533;&#65533;D&#65533;&#65533;w-R}&#65533;&#65533;"&#65533;Y&#65533;4&#65533;&#65533;&#65533;@Y&#65533;&#28796;&#65533;&#65533;&#65533;I.&#65533;{ &#1152;'(luh&#65533;&#65533;q.86x&#65533;-sV4h&#65533; &#65533;Utj&&#65533;=&&#65533;&#65533;&#65533;T?F)&#65533;`&#65533;~&#65533;w=&#65533;&#1473;K&#65533;#&#65533;O&#65533;$&#65533;&#65533;&#65533;&#65533;&#65533;:&#65533;'}sUr&#65533;&#65533;&#65533;&#65533;d&#65533;&#65533;&#65533;&#65533;&#65533;sla&#65533;&#65533;Gi&#65533;P8} Bp&!9&#65533;d*&#65533;&#65533;*&#65533;Q&#65533;v&#65533;=&#65533;^y&#65533;&#65533;&#65533;aL&#65533;&#65533;=&#65533;Fa_&#65533;oP&#65533;}&#65533;4&#65533;&#1541;&#65533;&#65533;p&#65533;&#65533;&#65533;&#65533;~&#65533;n&#65533;zgh &#65533;&#65533;u&#65533;&#65533;Bpj&#65533;+:'|vvw&#65533;&#65533;Ck&#65533;n&#65533;H&#65533;bh&#65533;|n:&#65533;&#65533;"&#65533;&#65533;N&#65533;.bh&#65533;8L&#65533;&#65533;&#65533;8r`Vl&#65533;&#769;&#65533;w&#65533;&#65533;&#65533;l&#65533; S7) 2&#65533;<u&#65533;$&#65533;&#65533;	sz&#1592;&#65533;&#65533;}&#65533;s9G&#65533;&#65533;"Z8&#65533;y38&#65533;&#65533;&#65533;&#65533;\&#65533;&#65533;Gx0%&#65533;&#65533;LrqB+&#65533;&#65533;&#65533;&#65533;&#65533;w&#65533;&#65533;[&#65533;&#65533;-j!&#65533;')&#65533;e&#65533;&#65533;&#65533;v&#1546;&#65533;"i{:`4&#65533;&#65533;\&#65533;&#65533;I&#65533;Hq`d&#65533;)&#65533;e,%&#65533;UO&#65533;7)&#65533;(&#65533;&#65533;&#65533;&#65533;'&#65533;!&#65533;UG`u&#65533;5&#65533;%_;&#65533;o&#65533;&#65533;
0&#65533;&#65533;&#65533;WP]X6:-yl&#65533;s&#65533;hYB-&#65533;~s&#65533;m&#65533;"&#65533;&#65533;&#65533;&#65533;r&#65533;&#65533;&#65533;?)t&#65533;2A&#65533;X&#65533;&#65533;G!tDc&#1764;85&#65533;4b&#1288;&#65533;8&#65533;Y#&#65533;6X&#65533;vZit
&#65533;B&#65533;&#65533;&#65533;b&#65533;&#65533;
)z&#65533;*&#65533;i&#65533;&#65533;i&#65533;M&#65533;&#65533;v&#65533;&#65533;X[$&#65533;&#65533;2&#65533;&#65533;j&#65533;'&#65533;YC5<I5>&#65533;9&#65533;X3&#65533;&#65533;&#65533;&#65533;!&#65533;hA&#65533;77&#65533;X#lR&#65533;p&&#65533;y&#65533;sct0eT-}&#65533;Fd9&#65533;	&#65533;N&#65533;i7&#65533;&#213;:&#65533;&#65533;a$&#65533;#lF`&#65533;L&#1052;&#65533;{(&#65533;~+E-&#65533;&#65533;M&#65533;4&#65533;&#65533;&#65533;&#65533;Y&#65533;&#65533;&#65533;\&#65533;B&#65533;M&#1169;d&#65533;&#65533;&#65533;&#65533;&#65533;&#65533;&#65533;&#65533;y]&#65533;&#65533;_&#65533;&#65533;c&#65533;&#65533;L$&#65533;=p&#65533;&#65533;9&#65533;&#1865;&#65533;vkrV&#65533;[&#65533;fb&#65533;y1Sk&#65533;I?&#65533;y&#65533;&#65533;S&#65533;&#65533;t&#65533;&#65533;(-ww&#65533;n&#65533;VA\&#65533;&#65533;&#65533;w&#65533;&#65533;aI&#65533;	&#65533;&#65533;0Zh0&#65533;&#65533;p$i3&#65533;&#65533;&#65533;_%&#65533;c&#65533;&#65533;&#65533;A|&#65533;&#65533;df&#65533; &#65533;%&#65533;H#i&#65533;&#65533;&#65533;{_&#65533;&#65533; B&#65533;&#65533;&#65533;n&#65533;&#65533;&#65533;hkL&#65533;&#65533;&#65533;&#65533;&#1185;n&#1685;&#65533;&#18690;&#65533;l&#259;Cj&#610;&#65533;dj%&#65533;&#65533;&#65533;K&#65533;&#65533;&#65533;&#607;&#65533;Y&#65533;'y&#65533;&#65533;&#65533;0&#65533;&#65533;&#65533;&#65533;TG^W&#65533;|&#65533;(&#65533;a&#65533;g&#65533;7p&#65533;#P@B&#65533;t&#65533;6c6oS&#65533;R&#65533;8|&#65533;gl&#65533;Eb&#65533;'&#65533;xyL}&#65533;&#65533;&#65533;evb&#65533;&#65533;z"Ou4&#65533;&#65533;67%Y&#65533;O$'&#65533;dfCB8&#65533;7P&#65533;:&#65533;&#65533;&#65533;&#65533;&#25180;&#294;&#65533;&#65533;f@&#65533;'J&#65533;&#65533;&#65533;^5&#65533;&#65533;&#65533;,&#65533;&#65533;1&#65533;wA&#65533;&#954;s&#65533;&#65533;H&#65533;&#65533;&#65533;&#65533;j&#65533;W&#65533;&#65533;&#65533;c?&#65533;#&#65533;&#65533;&#65533;&#65533;&#65533;&#65533;t&#65533;GZI&#65533;Z&#65533;&#65533;87&#65533;&#14956;&#65533;&#65533;&#65533;S&#65533;&#65533;&#65533;&#65533; &#65533;:&#65533;&#65533;XOl&#65533;9a&#65533;&#65533;&#65533;S&#65533;&#65533;u&#65533;+&#65533;&#65533;c&#65533;&#65533;&#65533;{&#65533;K6$&#65533;&#65533;R&#65533;&#65533;&#65533;
&#65533;&#65533;
&#65533;A&#65533;&&#65533;}&#546; I&#65533;1 1d7&#65533;&#65533;h&#65533;&#65533;&#65533;/v&#65533;&#50833;T&#65533;&#65533;&#65533;Y%p&#65533;&#65533;&#65533;&#65533;&#65533;&#65533;&#65533;h&#623;`xJ&#65533;&#65533;7&#65533;&#65533;U8&#65533;&#65533;&#65533;KPj&#65533;&#65533;r&#65533;&#65533;&#65533;J&#65533;W&#65533;&#65533;&#65533;:P&#41126;&#483;&#65533;U&#65533;6k&#65533;&#65533;&&#65533;&#65533;=&#65533;&#65533;&#65533;!&#65533;P{{,&#65533;&#65533;<W0_S>&#65533;&#65533;`&#900;&#65533;O&#65533;~&#65533;&#65533;9&#65533;$&#65533;%k&#65533;y&#65533;&#65533;F&#65533;EK&#65533;H&#65533;-z&#65533;&#65533;9&#65533;&#65533;$&#65533;e&#65533;&#65533;&#35507;&#65533;&#65533;0V&#65533;>&#65533;&#65533;n&#65533;&#65533;&#65533;&#65533;*&#65533;\;B1$&#65533;&#65533;zE{&#65533;&#65533;&#65533;&#65533;^tC2C&#65533;kk?&#65533;zz&#65533;X&#65533; z&#65533;&#65533;&#65533; &#65533;&#65533;&#65533;|R&#65533;&#65533;K~'&#65533;F|&#65533;&#65533;;&#65533;9<&#755;&#65533;&#65533;Dv9&#65533;]&#65533;5&#65533;&#65533;(&#65533;&#65533;D@t&#65533;3{D1&#65533;&#65533;&#65533;&#65533;&#65533;&#65533;&#1146;&#65533;&#65533;;&#65533;&#65533;x;&#65533;b&#65533;5&#65533;"6uhh&#65533;x&#65533;D&#65533;&#65533;h&#65533;V&#65533;&#65533;&#65533;&#65533;&#65533;&#65533;G#&#65533;&#65533;C&#1019;&#65533;AZ&#65533;&#65533;&#65533;&#34870;&#65533;q&#65533;0&#65533;^a&#65533;E&#65533;&#65533; &#65533;"&#65533;&#65533;&#65533;&#65533;St&#65533;&#65533;&#65533;0&#65533;x`&#65533;(&#65533;G&#489;~D&#65533;m&#65533;0&#65533;&#65533;&#65533;&#65533;&#65533;&#65533;&#65533;&#65533;&#65533;&#65533;p1&#65533;&#65533;&#65533;&#65533;	&#206;Wb;&#65533;&#65533;q&#65533;&#65533;&#65533;Z|&#65533;&#65533;&#65533;&#65533;"&#65533;)&#65533;?&#65533;; v&#65533;&#65533;&#65533;\&#65533;&#65533;&#65533;l&#65533;&#65533;&#65533;#lZ\&#65533;#&&#65533;v0L&#65533;&#65533;0&#65533;`r"&#65533;&#65533;J&#65533;!&#65533;7<&#65533;&#65533;qT	&#65533;*3&#65533;&#65533;0Q7t&#65533;&#65533;H&#65533;&#65533;n+P&#65533;t+&#65533;&#65533;&#65533;J&#65533;&#65533;&#65533;&#65533;bdP&#65533;&#65533;&#65533;8&#65533;3\&#65533;&#65533;$&#65533;&#65533;*&#65533;4F&#65533;&#65533;&#65533;i&#65533;&#65533;v&#65533;'
8&#65533;y\&#65533;pQK&#65533;"&#65533;:[8&#65533;&#65533;&#65533;&#65533;t&#65533;80}&#65533;z&#65533;&#793;q&#65533;&#65533;&W&#65533;l&#65533;u&#65533;&#65533;&#65533;&#65533;&#65533;h&#65533;&#65533;"&#65533;=f&#65533;&#65533;&#65533;<L&#65533;4&#65533;&#65533;&#65533;&#65533;&#65533;oc&#65533;Y,&#65533;a`&#65533;3z$&#65533;&#679;(#R&#65533;Bv&#65533;|3lq&#65533;&#65533;&#65533;&#65533;
&#65533;i&#65533;&#65533;f&#65533;&#65533;(&#65533; &#65533;|\&#65533;&#65533;J1%&#65533;?&#65533;&#65533;&#65533;&#65533;&#65533;&#65533;&#65533;7k&#65533;&#65533;
k&#65533;D`&#65533;&#48604;&#65533;&#65533;u"	`&#65533;J&#65533;&#65533;&#65533;&#65533;&#65533;<&#65533;N&#65533;&5&#65533;&#65533;&#65533;,&#65533; :&#65533;tx&#65533;w!	J&#65533;b&#65533;&#65533;A3&#65533;v 6&#65533;&#65533;&#65533;&#939;&#65533;QZG&#65533;&#65533;&#65533;N4@&#65533;/&#65533;&#65533;&#65533;k&#65533;&#65533;&#65533;|Y&#65533;u&#65533;&#65533;&#65533;&#65533;&#65533;&#65533;`&#65533;p&#65533;&#65533;)&#65533;y&#65533;&#65533;$Y&#65533;&#65533;c&#245;s&#65533;&#65533;a
&#65533;&#65533;&#65533;&#1912;&#65533;&#65533;Dz&#771;&#65533;?&#65533;'&#65533;{&#65533;m&#65533;h&#65533;~&#1717;&#65533;L&#65533;&#65533;
?.&#65533;-&#65533;&#65533;	&#65533;&#65533;&#65533;&#65533;&#65533;N&#65533;4:&#53494;&#65533;+&#65533;m1&#65533;o`&#65533;g&#65533;&#65533; /&#65533;l&#65533;JcjuO&#65533;&#65533;P&#65533;&#65533;&#65533;&#65533;0&#65533;&#752;hu&#65533;&#65533;&#65533;#YZP&#65533;B&#65533;N&#65533;JDY&#65533;&#65533;k&#65533;]q!i!h&#65533;&#65533;&#65533;&#65533;&#65533;@	&#65533;&#65533;	&#65533;&#1065;&#65533;&#65533;F&#65533;&#65533;}g&#65533;&#65533;QR&}$:&#65533;&#65533;&#65533;M&#65533;:&#1071;&#65533;&#65533;&#65533;&#65533;#&#65533;&#65533;m
&#65533;m&#65533;&#65533;&#65533;[&#65533;&#65533;|&#65533;FoA&#65533;n&#65533;&#65533;&#65533;0&#65533;=&#65533;&#65533;j&#65533;&#65533;}&#65533;&#65533;}L4JU&#65533;&#65533;$&#65533;,)&#65533;&#65533;&#65533;k&#65533;
&#65533;&#65533;&#65533;z&#65533;&#65533;v&#65533;&#65533;&#65533;&#65533;&#65533;`&#65533;&#65533;}&#65533;&#65533;m&#65533;&#1472;JaK1&#65533;&#1851;&#65533;#&#65533;&#65533;}&#65533;I&#1769;n&#65533;	5\&#65533;&#65533;&#1616;vQ&#65533;&#65533;&#65533;&#65533;)&#65533;=&#65533;<&#65533;&#65533;&#3101;
j &#65533;a[Z&#65533;&#65533;&#65533;&#65533;&#65533;p&#65533;w&#65533;n&#65533;&#65533;&#65533;&#65533; &#65533;&#65533;Y0&#65533;&#65533;&#65533;&#65533;&#65533;&#65533;&#65533;&#65533;=&#65533;R&#65533;u&#65533;&#65533;&#65533;waiQ&#65533;!&#65533;&#65533;:n&#65533;&#65533;P	o&#65533;x&#1765;m&#65533;&#65533;&#65533;1~&#65533;&#65533;&#65533;
&#65533;&#65533;{&#65533;_&#65533;1E&#65533;&#65533;&#65533;&#65533; V~&#65533;&#65533;@&#65533;X&#65533;q&#65533;&#65533;&#65533;&#65533;&#1349;P=VZC&#65533;&#65533;&#65533;&#65533;!&#65533;h&#65533;&#65533;P&#1726;&#65533;&#65533;"-&#65533;&#1421;&#65533;&#65533;zN&#65533;pF&#65533;&#65533;]&#65533;%`&#65533;w&#65533;n&#65533;&#65533;&#65533;&#1540;&#65533;&#65533;	&#65533;j&#65533;_}	l v&#65533;&#65533;2&#65533;^&#65533;&#65533;G&#65533;i&#65533;&#65533;&x&#65533;^l>&#65533;u0&#65533;k&#65533;&#65533;&#322;lA&#65533;c&#65533;V&#65533;&#65533;&#65533;&#65533;&#65533;V&#65533;&#65533;&#65533;&#65533;&#65533;&#65533;&#65533;&#65533;@fq&#65533;q&#65533;t&#65533;&#65533;h&#65533;&#65533; &#65533;Z&#65533;&#65533;&#65533;V &#65533;&#1196;&#65533;
<&#65533;z&#65533;&#65533;&#65533;P&#65533;&#65533;~&#65533;&#1566;&#65533;&#65533;0p&#65533;&#65533;Ys&#65533;&#65533;(U&#65533;$&#65533;+&#65533;&#65533;n#m	&#65533;}&#65533;.~!R&#65533;&#65533;&#65533;&#65533;&#65533;W&#65533;L&#65533;&#65533;9&#65533;&#345;&#65533;F&#65533;&#65533;&#65533;&#65533;&#65533;&#59825;&#65533;
&#65533;&#65533;\&#65533;&#65533;&#65533;&#65533;(&#65533;&#65533;&#65533;i&#65533;r&#65533;X &#65533;K&#65533;&#65533;&#65533;'&#65533;&#65533;S&#65533;&#65533;	O&#65533;dw&#65533;&#65533;&#65533;&#65533;&#65533;&#133;\&#65533;l&#65533;x&#1711;<&#65533;/&#65533; &#65533;&#65533;&#65533;&#65533;&#65533;&#65533;g&#65533;q&#65533;P &#65533;&#1544;&#65533;u&#65533;3&#65533;NF&#65533;&#65533;&#65533;1&#65533;2&#65533;4kQ^&#65533;&#65533;&#45607;'o&#65533;S>_Y	&#65533;0]&#65533;o&#65533;&#65533;c&#65533;&#65533;P&#65533;7&#65533;&#65533;&#65533;&#65533;&#65533;&#65533;b&#65533;&#65533;&#65533;Q&#65533;Z&#65533;BM&#65533;i&#65533;&#65533;&#65533;8@;&#65533;g&#65533;&#65533;w&#65533;b&#65533;@&#65533;&#65533;H&#65533;
&#65533;&#65533;x&#65533;&#65533;p&#65533;&#65533;&#65533;m&#65533;yQY&#23013;s&#65533;&#65533;2w&#65533;" p&#65533;&#65533;&#1063;&#65533;&#65533;:&#65533;&#65533;,|&#65533;&#65533;-+p&#65533;4&#65533;&#65533;&#65533;&#65533;&#65533;&#65533;&#65533;L&#65533;l&#65533;u&#65533;&#65533;&#65533;&#65533;&#65533;91&#65533;&#65533;&#65533;)&#1252;&#65533;&#65533;A	gPW&#65533;&#65533;d&#65533;&#65533;f|%&#65533;O&#433;&#65533;&#65533;?&#65533;&#65533;&#65533;Z&#65533;&#65533;&#65533;&#65533;[&#65533;@V&#65533;&#65533;&#65533;&#65533;&#65533;&#65533;a%&#65533;-&#65533;&#65533;&#65533;XT}&#65533;&#65533;&#65533;&#65533;&#65533;&#65533;"X@`&#65533;?&#65533;&#65533;1&#65533;&#65533;&#65533;O&#65533;&#65533;&#65533;&#65533;&#65533;&#65533;&#65533;&#65533;&#65533;&#65533;&#65533;&#65533;?&#65533;&#65533;_&#65533;&#65533;&#65533;&#65533;&#65533;&#65533;&#65533;&#65533;&#65533;&#65533;&#65533;&#65533;&#65533;&#65533;&#65533;&#65533;&#65533;&#65533;&#65533;a&#65533;&#65533;&#65533;^&#65533;&#65533;&#65533;&#65533;&#65533;&#65533;?&#65533;f&#65533;&#65533;&#65533;P&#65533;'&#65533;&#65533;&#65533;&#65533;&#65533;&#65533;&#65533;	p&#65533;(&#1085;&#65533;&#65533;&#65533;&#65533;?&#65533;0&#65533;&#65533;&#65533;&#65533;&#65533;`Z&#65533;&#65533;&#65533;}0}&#65533;&#65533;&#65533;/&#1283;0}0&#65533;&#65533;&#65533;V?&#65533;0&#65533;@B&#65533;&#65533;&#65533;o&#65533;`&#65533;&#65533;&#65533;V&#65533;}&#65533;}&#65533;}&#65533;}&#65533;}&#65533;}&#65533;&#65533;0
}&#65533;&#65533;&#65533;&#65533;~&#65533;~&#65533;~&#65533;~&#65533;}&#65533;}&#65533;~&#65533;&#65533;&#65533;&#65533;~&#65533;&#65533;&#65533;&#65533;&#65533;&#65533;&#65533;&#65533;&#65533;&#65533;&#65533;~$X&#65533;&#65533;A&#65533;	.d&#65533;&#65533;&#65533;&#65533;>%N&#65533;8&#65533;&#65533;E&#65533;5n&#65533;&#65533;&#65533;&#65533;&#65533;G&#65533;!E&#65533;$Y&#65533;&#65533;I&#65533;)U&#65533;d&#65533;&#65533;&#65533;K&#65533;1e&#932;Y&#65533;&#65533;M&#65533;9u&#65533;&#65533;
&#65533;&#65533;?3&#65533;$Z&#65533;&#65533;Q&#65533;I&#65533;.e&#65533;&#65533;&#65533;S&#65533;Q&#65533;N&#65533;&#65533;&#65533;&#65533;U&#65533;Y&#65533;n&#65533;&#65533;&#65533;&#65533;W&#65533;a&#334;%[&#65533;&#65533; &#65533;i&#878;e&#65533;&#65533;&#65533;[&#65533;q&#65533;&#933;[&#65533;&#65533;]&#65533;y&#65533;&#65533;&#65533;{&#65533;&#65533;_&#65533;&#65533;&\&#65533;&#65533;a&#265;/F&#65533;&#1585;Z&#401;%O&#65533;\&#65533;&#65533;e&#793;5o&#65533;&#65533;&#65533;&#65533;g&#1057;E&#65533;&#65533;[&#65533;&#65533;i&#1321;U&#65533;f&#65533;&#65533;&#65533;k&#1585;e&#998;]&#65533;&#65533;m&#1849;u&#65533;&#65533;&#65533;&#65533;&#65533;o&#65533;&#65533;&#65533;'^&#65533;&#65533;q&#65533;&#597;/O&#65533;&#65533;s&#65533;&#921;O&#65533;^&#65533;&#65533;u&#65533;&#1653;o&#65533;&#65533;&#65533;&#65533;w&#65533;&#65533;&#335;'&#65533;&#65533;&#65533;&#65533;^&#65533;&#1391;&#65533;&#65533;{&#65533;&#65533;&#65533;&#999;_&#65533;&#65533;}&#65533;&#65533;&#65533;&#65533;&#65533;&#65533;&#65533; &#65533;p@4&#65533;@TpAt&#65533;A#&#65533;pB
+&#65533;&#65533;B3&#65533;0?;&#65533;&#65533;CCqDK&#50100;&#65533;RTqE[t&#65533;Ec&#65533;qFk&#65533;&#65533;Fs&#65533;qG{&#65533;&#65533;G &#65533;rH"&#65533;&#65533;9D&#65533;&#65533;&#65533;<&#65533;t&#65533;I(&#65533;&#65533;rJ*&#65533;&#65533;&#65533;J,&#65533;&#65533;I&#65533;&#65533;&#65533;K0&#65533;sL2&#65533;4&#65533;L4&#65533;TsM6&#65533;t&#65533;M8&#65533;sN:&#65533;&#65533;N<&#65533;&#65533;sO>&#65533;&#65533;3&#65533;&#65533;&#65533;tPB5&#65533;PDUtQFu&#65533;QH#&#65533;tRJ+&#65533;&#65533;RL3&#65533;tSN;&#65533;&#65533;SPC&#65533;R&#65533;J&#65533;&#65533;&RUuUV[u&#65533;UXc&#65533;uVZk&#65533;&#65533;V\s&#65533;uW^{&#65533;&#65533;W`&#65533;vXb&#65533;5&#65533;Xd&#65533;-6  !&#65533; O ,0 Z b&#65533;  &#65533; &#65533;H&#65533;&#65533;&#65533;&#65533;*\&#560;&#65533;&#199;#J&#65533;H&#65533;&#65533;&#331;3j&#65533;&#561;&#65533;&#463;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w>&#65533;J&#65533;&#65533;&#1387;X&#65533;j&#65533;&#693;&#65533;&#1519;`&#202;K&#65533;&#65533;&#1651;h&#1258;]&#758;&#65533;&#1783;p&#65533;&#669;{&#65533;!&#1915;x&#65533;&#65533;&#65533;&#759;&#65533;&#2047;&#65533;&#65533;&#65533;!&#65533;&#200;+^&#824;&#65533;&#65533;&#456;1&#65533;`&#65533;&#65533;&#65533;&#728;3k&#65533;&#825;sX&#65533;T&#65533;L&#65533;&#65533;&#65533;&#1256;S&#65533;&#65533;j&#1094;V&#734;M&#65533;&#65533;&#65533;&#65533;p-v&#65533;@&#65533;&#65533;&#65533;&#65533;&#65533;n&#65533;"l8B&#65533;&#65533;&#65533;&#65533;&#1059;&#1005;!A -&#65533;H&#65533;&#957;&#65533;&#65533;&#65533;)&#65533;H&#65533; &#65533;&#65533;&#65533;&#65533;&#1259;O=&#65533;&#65533;x& &#65533;J&#65533;&#65533;&#65533;&#65533;&#65533;&#65533;?L&#65533;&#65533;&#65533;&#65533; &#65533;(&#65533;&#65533;&#65533;&#257;}&#65533; l&#65533;C&#65533;E(&#65533;V&#65533;S&#65533;&#65533;v&#65533;&#65533; &#65533;&#65533;&#65533;&#65533;]&#65533;&#65533;D&#65533;&#65533;,&#65533;&#65533;&#65533;&#65533; &#65533;&#65533;&#65533;Q&#65533;&#65533;8&#27171;&#65533;02$^&#65533;&#65533;'&#1038;Di&#65533;g=&&#65533;&#65533;!&#65533;&#65533;&#65533;u &#65533;&#65533;&#65533;GVi&#21831;)&#65533;&#65533;H<)&#65533; H!&#65533;X&#65533;i&#65533;&#65533;mIPUca#F+&#65533;f]&#65533;$&#65533;&&#65533;h&#65533;&#65533;c&#65533;&#65533;c&#65533;&#1936;&#65533;&#65533;d&#65533;w2)&#10380;6&#65533;(L2Lu&#65533;^&#65533;A8&#65533;&#65533;9&#39248;o>*&#43556;&#65533;&#65533;,Pe&#65533;&#65533;Se&#65533;*&#65533;&#65533;&#65533;&#65533;Ph^&#65533;&&#65533;&#65533;&#65533;kVJ&#640;&#65533;	$;i&#65533;&#258;`C&#65533;&#65533;&#65533;&#65533;&#65533;q:&#1070;&#65533;F{f&#65533;&#65533;+&#52246;k,&#65533;&#65533;Hc&#65533;&#65533;>+&#65533;&#65533;&#65533;&#65533;&#49256;&#65533;&#65533;j&#65533;&#374;jA*&#65533;hC30&#65533;(&#65533;&#65533;&#65533;oz&#65533;&#65533;&#65533;&#175;&#65533;b&#65533;&#65533;&#65533;&#65533;fQ&#65533;&#65533;&#65533;&#1711;&#65533;7&#65533;0&#65533;&#1354; q+&#65533;p&#65533;KU&#65533;&#65533;&#426;&#65533;&#65533;Z.{h&#65533;>l&#65533;&#65533;(K&#65533;&#65533;&#338;Z|&#65533;&#65533;&#1731;&#458;d(&#65533;
&#65533;&#65533;&#65533;&#65533;<{g&#65533;g|&#65533;U/&#65533;<0&#65533;&#65533;\3&#65533;%&#937;&#65533;=G-up&#65533;j&#65533;VE&#65533;&#65533;&#65533;&#65533;&#65533;B&#65533;&#65533;&#1815;&#65533;p&#65533;h&#65533;&#65533;&#65533;N4X+&#65533;&#65533;pc&#65533;&#65533;&#65533;H+&#65533;&#65533;b7&#65533;&#65533;&#65533;|&#65533;&#65533;&#65533;&#65533;N+&#65533;-x&#65533;t&#65533;&#65533;&#65533;y%&#65533;4&#65533;&#65533;&#65533;&#13331;4Y&#1027;~&#65533;&#65533;c&#65533;&#65533;{c&#65533;}v&#18439;.&#65533;&#65533;&#65533;S^&#65533;&#1753;om4&#65533;B&#65533;&#65533;&#65533;&#65533;+&#65533;.&#65533;&#65533;3&#65533;&#1767;&#65533;:Um&#65533;&#65533;r&#65533;lw&#65533;&#65533;y&#65533;&#65533;&#65533;&#65533;o=D*(@&#65533;PJi&#65533;&#65533;&#65533;&#65533;q&#65533;&#65533;[&#65533;;&#65533;1g&#65533;&#65533;&#65533;fo&#65533;&#65533;'&#65533;kzU&#65533;&#65533;&#65533;&#65533;&#65533;zJ}&#65533;&#65533;o&#65533;&#65533;&#65533;NNt&#65533;&#703;?&#65533;&#528;&#1946;0%&#65533;&#65533;&#65533;&#65533;&#65533;&#65533;=&#65533;&#65533;&#65533;h&#65533;s&#65533;&#65533;5&#65533;
Z&#65533;8&#65533;&#65533;&#1772;&#65533;?&#65533;=&#65533;r&#65533;cV&#65533;&#65533;r&#65533;&#65533;p*U3&#65533;&#65533;8&#1597;b&#65533; &#65533;;&#1148;Hx&#65533;N-&#65533;t&#65533;&#65533;@&#65533;&#65533;s4&#65533;&#65533;&#65533;{&#65533;C&#65533;q&#61992;&#65533;a&#65533;0T+y9&#65533;P&#65533;&#65533;}4&#65533;&#65533;*.O&#65533;  &#65533;f'&#65533;&#65533;&!y&#65533;&#65533;&#65533;H.&#65533;l&#970;-Tbi$&#65533;'~QKa&#65533;&#65533;(&#65533;&#65533;&#65533;e&#65533;&#1249;a&#65533;&#65533;&#65533;&#65533;qMt&#65533;&#65533; i&#65533;&#65533;a&#65533;&#65533;&#65533;"&#65533;\&#65533;&#65533;?)M&#65533;&#65533;&#65533;$T:4&#65533;&#65533;&#65533;&#65533;&#65533;&#65533;L&#604156;&#65533;&#716;x&#65533;&#65533;&#65533;&#65533;;&#65533;&#65533;8C&#65533;&#65533;&#65533;&#65533;&#65533;fI&#65533;Z>(S&#65533;&#65533;&#65533;&#65533;v&#65533;&#65533;^NE&#65533;R&#65533;&#65533;4&#65533;&#65533;4&#65533;&#65533;&#65533;L&#65533;$&#65533;&#65533;H&#65533;&#65533;&#65533;&#65533;&#65533;&#1292;&#65533;&#65533;V@eZS&#65533;^q&#1447;Z&#65533;&#65533;$&#65533;&#65533;&#65533;&#65533;5_&#65533;&#65533;)9X&#65533;&#65533;&#65533;&#65533;NX&#65533;fl%(&#65533;1I&#65533;&#65533;&#65533;&#65533;&#65533;&#65533;&#65533;'&#65533;&#65533;&#65533;EyrFK `&#65533;&#65533;&#962;B&#65533;&#65533;k&#65533;&#65533;&#65533;&#65533;&#65533;&#65533;u&#1120;5 U&#65533;&#65533;#&#65533;5%l  &#65533;"&#65533;Q(&#1920;7u&#65533;&#65533;@Gv&#65533;&#65533;&#65533;&#65533;&#65533;&#308;&#1061;&#65533;&#65533;%&#1020;&#65533;QJS&#65533;&#65533;l&#65533;&#169;Nw&#65533;S&#65533;l&#65533;&#65533;2&#65533;br&#65533;9&#65533;&#65533;5Mj&#65533;&#65533;&#65533; &#65533;&#65533;&#65533;Z&#65533;Y&#65533;&#65533;&#65533;O&#65533;&#65533;R&#65533;$FK&#65533;&#65533;PH&#65533;&#65533;&#1330;e&#65533;
&#65533;&#H&#65533;'1&#65533;Y3z@I&#65533;&#65533;-&#65533;&#65533;"&#65533;&#65533; &#65533;$@P&#65533;&#65533;5*7`T&#352;&#65533;&#65533;&#65533;&#65533;M&#65533;3S&#65533;M&#65533;Du '&#65533;&#65533;&#65533;&#65533;?j&#65533;_7&#65533;L&#65533;k=&#65533;h&#65533;9&#410;&#65533;&#65533;z[&#65533;j&#65533;&#65533;&#65533;&#65533;&#65533;&#65533;.(i &#65533;&#65533;&#65533;&#65533; &#65533;A&#65533;FY&#65533;r&#65533;mP&#65533;jaG+&#65533;z&#65533;&#65533;K&#65533;Mmr&#65533;&#65533; 
PB&#65533;&#295;+)&#65533;w^G&#65533;&#65533;-Q&#65533;&#65533;&#65533;&#65533;v&#1399;&#65533;&#65533;&#65533;&#65533;@&#65533;4&#214;&#65533;&#65533;&#65533;M&#65533;r&#65533;&#65533;&#65533;L&#65533;.&#532;U&#65533;&#65533;&#363;&#65533;&#1611;CP&#65533;&#65533;&#65533;W_xB&#65533;V&#1074;&#65533;&#1389;&#65533;&#65533;-J4`U&#65533;&#65533;&#65533;[&#65533;z&#65533;;&#65533;&#65533;H&#65533;kI&#65533;C&#65533;y&#65533;&#65533;`&#65533;&#65533;^&#1291;!&#65533;!&#65533;ni_~B&#65533;&#65533;',&#65533;d&#65533;M&#65533;KXV
#W&#65533;&#65533;mP{&#65533;&#65533;&#65533;&#65533;&#65533; &#65533;&#65533;lY&#65533;&#65533;/g+jFp_&#65533;&#65533;S&#65533;$&g*&#65533;j&#65533;s6&#433;&#65533;&#65533;&#65533;#&#65533;&#65533;&#65533;&#65533;U&#65533;0&#65533;&#65533;&#65533; &#65533;&#65533;|9[&#65533;e*&#65533;&#65533;	&#65533;&#65533;&#65533;&#65533;rR&#65533;:&#65533;:&#65533; ~&#65533;G\Ld&#39008;&#65533;&#65533;d&#65533;&#65533;&#51168;F-IwT&#65533;&#65533;&#65533;e&#65533;JY&#65533;6&#65533;U&#65533;&#65533; &#65533;p&#65533;)&#65533;C0&#65533;f'&#65533;&#65533;n&#65533;&#65533;&#65533;\&#65533;*&#65533;&#65533;&#65533;&#65533;B(&#65533;*T&#65533;7&#65533;5&#65533;{I&#65533;y&#65533;&#65533;&#65533;&#65533;&#65533;&#65533;"kQF&#65533;&#65533;:u-&#65533;S&#65533;jI&#65533;&#65533;K}~&#65533;&#65533;&#65533;&#65533;&#65533; &#65533;l&#65533;&#65533;t&#65533;H&#65533;&#65533;&#65533;:`&#65533;&#65533;2l&#65533;13R&#772;&#65533;&#65533;&#65533;S&#65533;&#65533;:d&#65533;&& &#712;.R&#65533;}r&#65533;
&#65533;&#65533;&#65533;mS}[&#1175;&#65533;&#65533;&#65533;Fb,&#65533;&#65533;h&#65533;&#65533;&#65533;&#65533;v[c&#93372;e&#65533;a'&#65533;&#65533;a&#65533;jU&#65533;&#65533;&#65533;R/&#65533;O&#65533;&#65533;\bD&#65533;&#65533;Ay
Y&#65533;;&#65533; &#65533;&#65533;&#65533;~8&#640;&#65533;.&#65533;&#65533;&#65533;&#65533;@&#65533;&#65533;tn&#65533;&#65533;`&#65533;&#65533;1&#65533;&#65533;zeE&#65533;&#65533;+&#65533;;&#65533;tU.^y$b&#1963;&#65533;Heio&#65533;\&#65533;&#65533;3(8&#65533;&#65533;&#65533;&#65533;^&#65533;&#65533;&#65533;0&#65533;&#30418;&#65533;&#65533;&#65533;&#65533;q&#65533;&#65533;+z&#65533;&#65533;B&#65533;>&#65533;J&#65533;1&#65533;&#65533;&#65533;:VP&#629;&#65533;&#65533;&#65533;;&#65533;&#65533;&#65533;J s&#65533;`&#65533;!&#65533;&#65533;&#65533; &#65533;:&#65533;H&#65533;&#65533;&#65533;+&#65533;E&#65533;&#65533;&#65533;w&#1485;&#65533;&#65533;pq&#65533;&#65533;=3k&#65533;&#65533;"x7&#65533;w&#65533;&#65533;y&#65533;"&#65533;&#65533;R_&#65533;]&#65533;Ay&#65533;&#65533;ha&#65533;&#65533;x&#65533;&#65533;F&#65533;w&#65533;&#65533;^5&#65533;&#65533;&#65533;&#65533;Z&#65533;&#65533;n`&#65533;&#146;J&#65533;&#65533;&#65533;&#65533;&#65533;Y&#2007;&#65533;&#65533;&#65533;&#1566;Mw[&#65533;w{&#65533;&#65533;&#65533;&#65533; &#1291;O"&#65533;&#65533;&#65533;<8"gIj &#65533;&#65533;I{&#65533;&#65533;&#65533;&#65533;-jR&#65533;&#65533;
&#65533;t\Q&#65533;&#65533;d&#65533;&#65533;&#65533;B&#65533;&#65533;q&#65533;&#65533;&#65533;/&#65533;&#65533;&#65533;7~&#65533;\&#65533;y&#65533;j"p&#65533;&#65533;&#65533;&#65533;3&#65533;&#65533;&#65533;&#65533;A&#65533;C1&#65533;&&#65533;&#65533;&#65533;7/&#65533;&#65533;&#65533;f&#65533;y>0L&#65533;&#65533;&#65533;l,"rA&#65533;k&#65533;'7t>&#65533;d&#65533;v`g&#65533;G&#65533;y!}@&#65533;i&#65533;I.&#65533;x&#65533;W&#65533;&#65533;t&#65533;(&#65533;.6(F+&#65533;k&#65533;&#65533;&#65533;!{
P&#65533;0eTC&#65533;&#65533;e'zT&#65533;n<&#65533;}&#65533;&#65533;bB0&#65533;&#65533;&#65533;d&#65533;8LTxC'9&#65533;E{&#65533;7-&#65533;}Sxz>&#65533;&#65533;%&#65533;&#65533;<&#65533;|&#65533;&#65533;|0&#65533;,F(t&#65533;#e&#65533;&#65533;%8|fA)?&#390;&#65533;%-&#65533;Z&#65533;&#65533;&#65533; 8&#65533;x:&#65533;"&#65533;BEg&#65533;H&#65533;g&#65533;W&#65533;Dd&#65533;&#65533;&#65533;g|&#65533;&#65533;&#65533;D@N&#65533;D&#1160;zhzUx9vG&#65533;&#65533;K6n@vEQ%&#65533;8&#65533;&#151;&#65533;?&#65533;&#65533;X.:&#65533;[&#65533;52{&#65533;w&#65533;M`&#65533;+&#65533;&#65533;&#65533;x&#65533;&#1778;&#65533;&#65533;fR&#65533;&#65533;&#65533;H&#65533;.&#65533;<_&#65533;$&#65533;-&#65533;K&#65533;_-&#65533;SG(6q&]&#65533;&#65533;TU&#65533;&#65533;`&#65533;fX&#65533;o&#65533;fd/&#1356;Q&#65533;&#65533;&#65533;&#65533;A&#65533;8s&#65533;W&#65533;&#65533;&#65533;/&#65533;}&#65533;&#65533;*&#370;&#65533;O&#65533;k9&#65533;/S&#65533;U^ne&#65533;Fb&#65533;&#65533;Sq&#65533;K&#65533;t&#1927;%J&#65533;g&#65533;&#65533;.&#65533;&#1408;&#65533;x8&#65533;d&#65533;!&#65533;&#65533;&#65533;&#65533;&#65533;v&#65533;&#65533;57&#65533;&#65533;&#531;&#65533;1#&#65533;X&#65533;&#65533;`&#65533;^ IW&#65533;GA*F&#65533;&#65533;&#65533;vy&#65533;h&#65533;&#65533;&#65533;&#1425;&#65533;"&#65533;5w&#65533;4&#65533;C#&#65533;F~&#65533;`&#65533;&#65533;e&#65533;^=fjA&#65533;R_&#65533;tA&#65533;E&#65533;Bc&#1107;&#65533;&#65533;*&#65533;X&#65533;C9 E)&#65533;&#65533;#&#65533;(&#65533;e&#65533;&#65533;&#65533;&#65533;e\&#65533;5b&#65533;p&#65533;d~&#65533;&#65533;x&#65533;sF#(^I&#65533;5I&#65533;c&#65533;#&#38351;
&#65533;=(&#65533;Z&#65533;\;&#65533;&#65533;&#65533;c&#65533;&#65533;cB5&#65533;&#65533;&#65533;d
q&#65533;j&#65533;8&#65533;1Y!X&#65533;&#1561;&#65533;&#65533;]Tz&#65533;&#65533;	a1&#65533;B&#65533;&X&#65533;&#65533;&#65533;5&#65533;&#65533;gY&#65533;X&#65533;&#65533;&#65533;&#65533;5&#65533;t)&#65533;Px~\QgZ1&#65533;&#65533;&#65533;&#65533;&#65533;47&#65533;D9&#65533;@i&#65533;&#65533;Djr&#65533;J){&#65533;	&#65533;:0,&#65533;eW&#65533;&#65533;&#65533;&#65533;&#65533;&#65533;0&#65533;l}&#65533;Y&#65533;&#1749;*&#65533;)&#65533;$&#65533;&#65533;a}&#65533;&#185;&#65533;WjH&#65533;cx&#65533;&#65533;&#65533;&#65533;&#65533;h&#65533;&#65533;&#65533;$&#65533;&#65533;&#65533;&#65533;~&#65533;d,&#65533;&#65533;&#65533;&#65533;v!&#270;nh&#65533;&#760;&#65533;F&#65533;&#65533;L&#65533;&#38341;&#65533;-&#65533;&#65533;7&#607;&#65533;&#65533;#n&#65533;hp&#65533;&#65533;&#65533;t&#65533;&#65533;&#65533;g&#65533;Al&#65533;&#65533;&#65533;&#65533;&#65533;&#65533;1&#65533;&#65533;&#65533;&#65533;&#65533;'&94&#65533;&#65533;v&#65533;>&#65533;hb&#65533;&#1499;L&#65533;r4z&#65533;&#65533;''&#65533;&#65533;&#65533;}r&#65533;&#65533;#&#65533;&#65533;D&#65533;&&#1527;&#65533;5&#65533;s	B@i&#65533;y=z&#65533;$&#65533;t&#65533;&#65533;&#65533;&#65533;JFz&#65533;8&#65533;yJJ&#65533;&#65533;AX#&#65533;&#65533;&#65533;9L&#65533;&#65533;&#65533;<&#65533;&#65533;&#15774;&#65533;w.&#65533;&#65533;Mx&#65533;&#65533;=gu;D&#65533;&#65533;(&#65533;:7i7	&#65533;&#1485;:&#65533;&#65533;&#65533;&#1604;/@&#295;}&#43514;&#65533;dG&#65533;bk&#1667;(&#65533;<&#65533;&#65533; &#65533;h&#65533;F7&#65533;&#65533;f&#65533;&&#65533;*&#65533;&#65533;[+&#65533;~D&#65533;&#65533;z&#65533;Zm&#64929;&#65533;
>W&#65533;&#65533;&#65533;&#1384;e&#65533;&#65533;&#65533;c&#65533;6 ~K&#65533;&#65533;(&#65533;"&#65533;&#65533;&#1561;&#65533;	N|*&#65533;&#65533;z&#65533;&#65533;EI&#65533;&#65533;G&#65533;t1&#65533;gq&#65533;	2f&#65533;&#65533;4Q10~^&#65533;&#65533;A&#65533;&#65533;&#65533;52`&#65533;&#65533;IJD&#1708;&#65533;&#65533;M&#65533;.X3&#65533;l&#65533;A&#65533;X&#65533;&#65533;BIW&#65533;&#65533;&#65533;&#65533;&#65533;&#65533;A&#65533;&#65533;&#65533;&#1183;&#65533;$&#65533;&#622;&#65533;1&#65533;&#65533;&#65533;E&#65533;
&#65533;&#65533;o&#65533;tj&#65533;&#65533;YJ&#65533;9&#65533;&#65533;C&#25696;&#65533;&#65533;&#65533;E&#65533;&#65533;&#65533;dc&#65533;g&#65533;&#65533;l&#65533;/&#1485;&#65533;5&#65533; &#65533;bYc8I&#65533;&#65533;R&#65533;&#65533;&#65533;&#65533; &#65533;[&#65533;&#65533;&#65533;&#65533;&#65533;&#65533;Y&#65533;dvy&#65533;Tk&#65533;Jn&#65533;&#65533;&#65533;Sf&#65533;w*_&#65533;&#65533;&#65533;;&#65533;d&#65533;bHz9&#65533;&#65533;(v&#65533;7y&#65533;}.&#65533;o&#65533;E&#65533;&#65533;:7
+&#65533;&#65533;&#65533;AM&#65533;&#65533;W&#65533;&#65533;&#65533;h&#65533;:&#65533;U&#65533;U_;&#65533;&#65533;W&#65533;	&#65533;hHw})&#65533;&#65533;&#1142;&#65533;&#65533;/]&#65533;q#"[&#65533;_Q&#65533;B[Rd*&#65533;F #&#65533;&#65533;&#65533;0&#65533;$2&#65533;v&#65533;?&#65533;)&#65533;c&#65533;}=&#65533;&#65533;&#65533;&#65533;&#65533;&#65533;#&#65533;&#65533;u[&#65533;wKp&#1317;tj&#65533;&#1794;SS&#65533;&#65533;0&#65533;&#65533;&#65533;)&#65533;&#65533;&#65533;zC&#65533;oEK&#65533;&#65533;k&#65533;h&#65533;&#65533;&#65533;&#762;&#65533;&#288;.&#65533;&#1462;2&#65533;K&#65533;&#65533;&#65533;&#65533;&#65533;iC&#65533;&#65533;0&#65533;&#65533;q;<I&#65533;&#65533;&#65533;&#65533;&#65533; @&#65533;&&#65533;&#65533;&#65533;X9?&#65533;@&#65533;&#65533;&#65533;&#65533;h&#65533;&&#65533;%R%&#65533;j[&#65533;h1C&#65533;K&#65533;&#65533;&#15909;&#65533;&#65533;Az&#65533;&#1129;h&#65533;B&#65533;&#65533;&#65533;&#65533;&#46743;&#65533;&#65533;&#65533;&#65533;+&#2020;&#65533;&#65533;&#904;&#65533;&w&#65533;&#65533;&#65533;&#65533;k{&#65533;$n&#65533;)&#65533;W&#65533;<&#65533;[&#483;&#65533;'&#65533;K&#1083;&#65533;&#65533;&#65533;6&#65533;A&#65533;&#65533;G&#65533;y&#65533;+&#65533;J&#65533;&#65533;&#65533;_	&#1366;_&#65533;&#65533;&#65533;"&#65533;i}&#65533;&#65533;&#65533;I&#65533;&#65533;&#65533;NJ4&#867;&#65533;J&#65533;&#65533;&#65533;+&#65533;	&#65533;&#65533;i,2&#65533;&#65533;&#65533;&#65533;&#65533;&#65533;&#65533;a&#65533;&#65533;&#65533;{&#65533;&#65533;&#65533;@&#65533;&#292;7&#65533;[&#65533;.F<&#65533;h&#65533;&#65533;6.&#65533;&#65533;>K&#65533;&#65533;&#65533;pV&#65533;&#65533;&#65533;0&#65533;&#65533;&#65533;&#65533; &#65533;A]	&#65533;3&#65533;&#65533;L3&#65533;&#65533;f&#65533;&#65533;
&#65533;\z&#65533;&#65533;&#65533;&#65533;&#65533;&#65533;6&#65533;&#65533;&#65533;U[&#65533;&#65533;&#65533;fWn&#496;&#65533;#&#65533;k&#65533;O'&#65533;&#12764;&#65533;&#65533;&#513;&#65533;q|'kA&#65533;&#65533;&#65533;&#65533;&#65533;f&#613;;%6&#787;b&#65533;O&#65533;&#65533;&#65533;g&#65533;&#65533;&#65533; &#65533; 	B&#65533;]quft&#65533;&#65533;&j&#65533;e&#65533;&#65533;&#65533; :&#753;&#65533;&#65533;c&#65533;j&#65533;&#65533;m&#65533;&#65533;vp	a&#65533;&#65533;	&#65533;&#65533;&#65533;"v&#65533;&#65533;J&#65533;@"&#65533;&#65533;&#65533;&#65533;&#65533;B|Z&#65533;&&#65533;&#65533;i&#65533;*f%&#65533;&#65533;&#533;&#65533;&#1435;&#65533;&#65533;&#65533;$&#65533;I&#65533;&#65533;o&#1074;&#65533;
&#65533;&#65533;qkx&#65533;&#65533;b&#65533; HD&#65533;.#O&#65533;&#65533;`&#65533;p&#65533;&#65533;`&#65533;&#65533;&#65533;h&#65533;b&#65533;&#65533;x&#65533;T#&#65533;&#65533;&#65533;&#65533;L&#65533;`&#65533;&#65533;&#65533;W&#65533; mx&#65533;cypy@J&#65533;&#233;G&#65533;PW&#65533;&#65533;0&#65533;=&#65533;i&#65533;	&#65533;l$,&#65533;
z&#65533;&#65533;&#65533;1&#65533;q&#65533;lBe@o&#65533;Z&#65533;+&#65533;2&#65533;
&#65533;&#65533;&#65533;&#65533;P &#65533;j&#65533;?3``Q&#65533;DUArM&#65533;V$@4	&#65533;&#65533;P&#65533;&#65533;7&#1374;&#65533;e0m@[&#65533;&#65533;<&#65533;&#65533;&#65533;&#65533;&#65533;&#65533;0 Y;&#65533;&#65533;&#65533;&#65533;Tm&#65533;&#65533;M&#65533;P&#65533;0&#1728;~v&#65533;9%&#65533; &#65533;&#65533;&#65533;&#65533;!&#65533;&#65533;&#65533;&#65533;&#65533;&#530;b&#65533; &#1184;&#65533;&#65533;P&#65533;K&#65533;&#65533;&#65533;2&#65533;&#65533;&#65533;z-&#65533;&#65533;K&#65533;&#65533;&#65533;P\&#1136;F&#65533;&#65533;&#65533;&#65533;P&#65533;H&#65533;&#65533;&#65533;{aS&#1213;&#65533;H&#273;($il&#65533;.t&#65533;M&#65533;|&#65533;1&#65533;d&#65533;ezj&#1245;&#65533;giDYa>kJd&#65533;&#65533;tq&#65533;M9&#65533;j&#65533;5&#65533;&#65533;&#65533;1H&#65533;&#65533;&#65533;&#833;&#65533;HD	 N&#65533;]0&#65533;X&#65533;&#65533;&#65533;&#65533;&#65533;&#65533;&#1696;&#65533; <&&#65533;EX&#65533;&#5424;&#65533;av&#65533;&#65533;-&#65533;v&#65533;&#65533;U!]0&#65533;
&#65533;&#65533;&#65533;&#65533;P&#65533;#&#65533;$N&#65533;&#65533;&#65533;&U0Urb&#65533;/N&#65533;&#65533;&#65533;v&#65533;&#65533;&#65533;=&#65533;*&#65533;&#65533;,&#65533;&#65533;&#65533;&#65533;&#65533;U|*F&#65533;%&#65533;&#65533;b> R&#65533;u3d&#65533;x&#65533;&#65533;Wq&#65533;O &#65533;y|&#65533;
)&#65533;&#65533;^&#65533;lf&#65533;F&#65533;&#65533;R&#65533;"@8yC&#65533;g&#65533;nN&#65533;&#65533;&#65533; &#65533;&#65533;@&#45094;&#65533;&#65533;: =&#65533;&#65533;&#65533;g> @&#65533;,l&#65533;&#65533;&#65533;iRk&#65533;&#65533;&#65533;&#375;&#65533;&#65533;&#65533;&#65533;9&#65533;X&#65533;>>&#65533;&#65533;;
}U&#65533;&#65533;&#65533;&#65533;&#65533;&#65533;v&#65533;<ZA&#65533;U&#65533;&#65533;b&#65533;r&#65533;&#65533;N&#65533;&#65533;&#65533; &#65533;X&#942;&#65533;~&#65533;^x&#65533;&#1191;&#65533;&#65533;z&#65533;&#65533;&#65533;6Y&#65533;&#65533;W&#65533;&#65533;w(`&#65533;
]&#65533;&#373;&#65533;&#65533;1&#65533;;&#65533; &#65533;&#65533;U&#65533;&#65533; {&#65533;]&#882;&#65533;&#65533;P&#65533;&#65533;&#65533;&#65533;|&#65533;&#65533;8&#65533;V&#1060;&#65533;&#65533;]2&#65533;&#65533;&#65533; b&#65533;&#65533;&#65533;&#65533;9&#65533;?&#65533;&#65533;U!&#65533;&#65533;&#65533;{&#65533;&#65533;	&#65533;N&#65533;&#65533;&#65533;&#65533;.&#65533;&#65533;&#65533;|[&#65533;&#65533;c &#65533;S0Xz&#65533;&#65533;gbwW&#65533;&#65533;&#65009;&#65533;Rr&#65533;M
v&#65533;&#65533;[&#65533;&#1774;n&#25778;&#65533;&#65533;B/&#65533; &#65533;&#65533;&#65533;&#65533;-&#65533;&#65533;w&#65533;p&#65533;&#834;&#65533;&#65533;
p@&#65533;&#65533;&#65533;&&#65533;*&#65533;?&#65533;&#65533;&#65533;0&#65533;&#43905;&#65533;5 &#65533;&#65533;&#65533;&#65533;&#65533;&#65533;H&#65533;&#65533;&#65533;&#65533;e&#65533;&#65533;8/&#65533;2&#65533;g&#65533;>?&#684;&#65533;:uT&#65533;&#65533;D*X&#482;j&#65533;&#65533;&#65533;I&#65533;&#65533;&#65533;=&#65533;&#65533;&#65533;&#65533;&#65533;&#65533;1&#65533;&#65533;n &#65533;&#65533;]o&#65533;&#65533;&#65533;&#65533;&#65533;r?&#65533;&#65533;&#65533;&#65533;8&#65533;&#65533;@&#65533;&#65533;&#65533;&#65533; _&#65533;k&#65533;&#65533;m/}&#65533;&#65533;&#65533;&#65533;"&#65533;[P&#65533;0T&#65533;V &#65533;@&#65533;l&#65533;&#65533;A&#65533;p&#65533;&#65533;p&#968;To&#65533;&#65533;L&#65533;&#65533;G&#65533; O&#65533;&#65533;1&#65533;`1&#65533;kp&#65533;d&#65533;&#65533;Z&#65533;&#65533; 	&#65533;&#65533;&#65533;&#65533;-`&#1062;&#65533;hQ
@\&#65533;D&#65533;&#65533;&#65533;&#65533;1
&#65533;&#65533;&#65533;&#686;&#65533;&#65533;y?&#65533;0q&#65533;&#65533;0&#65533;&#65533;&#65533;pl&#191;} &#65533;/&#65533;&#65533;~&#65533;&#65533;&#65533;&#65533;&#65533;&#65533;0
s&#65533;&#65533;&#65533;&#65533;&#65533;o&#65533;&#65533;&#65533;&#65533;&#65533;&#65533;&#65533;&#65533;&#65533;&#65533;&#65533;&#65533;&#65533;<^&#65533;m&#65533;&#65533;&#65533;&#65533;&#65533;&#65533;&#65533;&#65533;&#65533;?&#65533;&#65533;&#65533;&#65533;&#65533;&#65533;&#65533;&#65533;&#65533;&#65533;&#65533;&#65533;&#65533;&#65533;&#65533;&#65533;&#65533;&#65533;&#65533;&#65533;&#65533;&#65533;o &#65533;XQ&#65533;&#65533;n&#65533;&#65533;&#65533;&#65533;&#65533;&#65533;&#65533;&#65533;?&#65533;&#65533;p&#65533;&#65533;&#65533;&#65533;&#65533; &#65533;&#65533;&#65533;~&#65533;&#65533;&#65533;&#65533;&#65533;&#65533;&#65533;&#65533;&#65533;&#65533;&#65533;p&#65533;&#65533;&#65533;&#65533;1&#65533;&#65533;&#65533;&#65533;&#65533;&#65533;&#65533;&#65533;&#65533;&#65533;&#65533;&#65533;&#65533;p)&#65533;&#65533;&#65533;&#65533;?{&#65533;&#65533;&#65533;&#65533;'&#65533; &#65533;&#65533;&#65533;	&#65533;&#65533;5&#65533;&#65533;&#65533;&#65533;&#65533;V=&#65533;&#65533;&#65533;&#65533;&#65533;&#65533;&#65533;&#65533;o&#65533;&#65533;&#65533;&#65533;&#65533;&#65533;?&#65533;&#65533;o&#65533;0&#65533;&#65533;&#65533;&#65533;1&#65533;&#65533;&#65533;&#65533;&#65533;&#65533;&#65533;1&#65533;&#65533;?&#65533;T1&#65533;&#65533;&#65533;&#65533;1&#65533;&#65533;&#65533;&#65533;&#65533;_&#65533;~`&#65533;V-&#65533;&#65533;/&#65533;&#65533;&#65533;&#65533;&#65533;_&#65533;&#65533;/&#65533;&#65533;_&#65533;&#65533;&#65533;&#65533;&#65533;&#65533;&#65533;&#65533;&#65533;&#65533;&#65533;&#65533;&#65533;&#65533;&#65533;&#65533;&#65533; 1&#65533;&#65533;@&#65533;&#65533;&#65533;P&#65533;B&#65533;>tQ"B&#65533;-R,&#65533;D&#65533;F&#65533;&#65533;&#65533;R&#65533;H&#65533;#CzD&#65533;&#65533;"&#405;Y&#65533;t&#65533;f&#793;2i&#1468;&#65533;&#65533;f&#925;<{&#65533;&#65533;	&#65533;&#65533;&#1056;D&#65533;=&#65533;t&#65533;R&#65533;K}&#65533;L&#40233;&#1321;U&#65533;^&#346;U&#65533;V&#65533;\&#65533;v&#65533;&#65533;X&#65533;P=&#65533;K6&#65533;&#1713;l&#1786;}7&#65533;&#1849;t&#48053;&#65533;&#65533;&#65533;&#1651;h&#65533;&#65533;&#65533;&#65533;o`&#130;lXk &#397;?&#65533;&#65533;G&#65533;d&#661;#&#65533;&#65533;lYsf&#923;=&#65533;Z&#65533;h&#65533;&#65533;F&#65533;&#65533;&#65533;&#65533;&#927;[&#65533;v=Z&#65533;&#65533;&#1584;i&#1526;&#65533;;&#65533;&#65533;&#1916;{&#65533;&#65533;&#65533;&#65533;&#65533;&#65533;&#267;7&#65533;vi&#65533;&#65533;&#65533;&#65533;;&#65533;&#65533;\z&#65533;&#65533;&#1389;_&#478;&#65533;&#65533;FD&#1877;g^<&#65533;&#65533;&#65533;&#863;G&#65533;^&#65533;z&#65533;&#65533;&#1787;_&#65533;|&#65533;&#65533;&#65533;&#65533;&#479;_&#65533;~&#65533;&#65533;&#65533;&#65533;0@$&#65533;@D0Ad&#65533;A&#65533;0B	'&#65533;&#65533;B/&#65533;0C7&#65533;C?1DG$&#65533;D&#65533;C1EWd&#65533;E_&#65533;1Fg&#65533;&#65533;Fo&#65533;1Gw&#65533;G2H!&#65533;$&#65533;H#&#65533;D2I%&#65533;d&#65533;I'&#65533;&#65533;2J)&#65533;&#65533;&#65533;J+&#65533;&#65533;2K-C&#65533;K_&#65533;3L1&#65533;$&#65533;&#65533;1&#65533;43M4&#65533;T&#65533;M7&#65533;|3N8&#22291;&#65533;:&#65533;&#65533;&#65533;<&#65533;&#1811;&#65533;>&#65533;&#65533;&#65533;@&#65533;PCE&#65533;PEe&#65533;&#65533;E&#65533;4RI'&#65533;&#65533;RK/&#65533;&#65533;QM&#65533;&#1806;&#65533;=&#65533;>5TQ&#65533;&#65533;&#65533;QO&#65533;TTQUu&#65533;Q[u5TXc&#65533;tVZm&#65533;WWu]&#65533;WV;&#65533;UV`&#65533;&#65533;uXb}=&#65533;W&#65533;VYQ&#65533;&#65533;TL&#65533;&#65533;&#65533;Zk1&#65533;&#65533;Zm&#65533;&#65533;v&#65533;k&#65533;&#65533;&#65533;Zp&#65533;&#65533;Sr&#65533;&#65533;&#65533;t&#65533;]&#65533;&#65533;v&#65533;}W&#65533;x&#65533;5&#65533;\j&#65533;E&#65533;^{&#65533;&#65533;&#65533;^|&#65533;&#65533;&#65533;&#65533;&#65533;}"  !&#65533; O ,0 ` b&#65533;  &#65533; &#65533;H&#65533;&#65533;&#65533;&#65533;*\&#560;&#65533;&#199;#J&#65533;H&#65533;bD&3j&#65533;X&#290;&#463; C&#65533;I&#65533;&#65533;&#595;(S&#65533;\&#626;&#65533;&#727;9&#65533;&#65533;&#65533;&#65533;&#859;8s&#65533;&#65533;&#627;&#65533;&#991;+g&#65533;&#65533;&#65533;&#1123;H&#65533;*]&#692;&#65533;G&#65533;D&#65533;J&#65533;J&#65533;&#65533;&#1387;X&#65533;B]&#181;&#65533;&#428;`&#202;K&#65533;,&#1581;^&#65533;&#65533;]&#758;&#65533;&#1783;pG&#65533;&#65533;&#65533;&#65533;&#1915;x&#65533;b&#65533;&#65533;&#65533;&#65533;&#65533;L&#65533;$_!BTH&#65533;&#65533;Xm&#65533;&#464;#K&#65533;{#
8&#65533;&#65533;8&#65533;&#65533;&#65533;&#992;&#65533;&#65533;&#65533;B&#65533;iC&#65533;^&#890;5&#65533;&#65533;[_&#65533;&&#1056;1M&#1528;s&#65533;&#1981;&#65533;&#65533;&#65533;l r&#65533;+&#65533;&#65533;&#531;&#65533;&#65533;;&#65533;&#65533;k&#65533;VN&#65533;&#65533;u&#661; x@[3&#65533;&#65533;&#65533;&#203;&#65533;[y1&#65533; t&#65533;f^&#65533;&#65533;&#65533;&#65533;&#65533;&#65533;&#735;O&#65533;&#65533;&#65533;&#65533;&#65533;&#65533;&#65533;&#65533;&#1023;&#65533;&#65533;&#65533; 8&#65533;&#65533;&&#65533;&#65533;&#65533;6&#65533;&#65533;&#65533;F(&#65533;&#65533;B&#1761;&#65533;^qv&#65533;&#65533; &#65533;(&#65533;$&#65533;8&#1289;@&#65533;&#65533;&#65533;~8@&#65533;]w+&#65533;(&#65533;4&#65533;h&#65533;8&&#65533;7&#784;C&#65533;&#65533;A&#65533;&#65533;	&#65533;C&#65533;9&&#65533;&#65533;L6&#65533;d&#65533;2&#65533; %TR&#65533;&#65533;tH&#65533;G`&#65533;0r&#65533;&#65533;`&#65533;)&#65533;d&#40962;
&LY&#65533;&#65533;&#65533;!&#65533;&{&#65533;&#65533;` &#65533;&#65533;&#65533;$&#65533;e&#65533;&#65533;|&#65533;	&#65533;
g&#65533;9&#65533;	k&#65533;&#65533;pBU&#65533;E&#144;&#65533;&#65533;&#65533;F*&#39186;&#65533;&#65533;&#65533;
tA&#65533;&#65533;&#65533;&#65533;&#65533;&#65533;&#65533;&#65533;<J&#39528;&#65533;&#65533;&#65533;&#65533;5&#65533;&#38916;n&#65533;*&#65533;&#65533;&#65533;Ws&#65533;&#65533;&#65533;&#65533;&#65533;&#65533;+&#2415;&#65533;&#65533;i&#65533;&#65533;%&#65533;z&#65533;&#65533;&#65533;
+&#65533;&#65533;&#65533;V&#65533;QS&#65533;&#65533;-	&#65533;&#65533;
k&#65533;&#65533;&#1194;&#65533;&#65533;&#65533;*Z&#65533;&#65533;&#65533;ixd&#65533;&#1462;&#65533;&#61136;&#65533;@,&#65533;&#65533;z;hYp,&#65533;n$&#65533;&#65533;&#65533;&#65533;&#65533;&#65533;l&#65533;&#65533;_&#65533;0&#65533;&#65533;&#65533;m&#65533;&#65533;&#65533;0&#59105;~&#65533;&#65533;N&#65533;&#65533;&#65533;&#65533;&#65533; &#65533;l&#65533;&#65533;"&#65533;&#65533;&#65533;&#65533;>q&#65533;,&#65533;@p&#65533;:<&#65533;n&#65533;{,&#65533;&#65533;8&#65533;&#65533;&#65533;:&#65533;&#65533;&#65533;&#65533;&#65533;+&#65533;&#65533;&#65533; -&#65533;&#65533;&#65533;+P&#65533;&#65533;PG-&#65533;&#65533;l&#65533;&#65533;D&#65533;0&#121857;&#65533;,&#65533;&#65533;&#65533;<&#65533;&#65533;d&#65533;&#65533;^&#65533;V&#65533;t&#65533;,&#65533;P&#65533;J&#1273;&#65533;&#65533;f&#65533;m&#65533;&#65533;x
&#65533;r&#65533;*&#65533;&#65533;}&#65533;&#1440;N&#65533;l&#65533;L&#65533;&#65533;&#65533;&#65533;Gm&#246;|&#65533;5Bk&#65533;ptF p<p&#65533;o&#65533;w&#65533;$&#65533;&#1912;&#1679;C.k&#65533;9&#65533;.&#65533;H&#65533;&#65533;&#65533;&#65533;e&#65533;{&#65533;&#65533;8&#65533;q&#65533;&#65533;&#65533;q@8&#65533;&#65533;/&#65533;&#65533;8&#65533;^&#65533;&#65533;W&#65533;^&#65533;&#65533;^Z|.&#65533;4/&#65533;&#65533;&#65533;&#65533;&#65533;6&#65533;&#65533;+&#65533;)&#65533;&#65533;&#65533;&#65533;&#65533;.6&#65533;&#65533;&#65533;$&#65533;&#65533;&#65533;&#65533;&#1607;K&#65533;&#65533;#&#65533;A&#65533;&#65533;&#65533;x&#65533;&#65533;?B]&#65533;<&#65533;&#65533;~c^&#65533;C$a*&#65533;K&#65533;&#65533;3&#65533;&#65533;&#65533;&#65533; &#65533;&#65533;&#927349;&#65533;f&#65533;Y&#65533;7x&#65533;&#65533; &#65533;&#65533;&#65533;6@&#65533;&#1871;&#65533;(L!n&#65533;&#510;&#65533;&#65533;m&#65533;&#65533;&#65533;&#65533; p9;&#65533;&#65533;1*&#801;;&#217;&#65533; A^&3AA&#65533;H&#1040;&#65533;&#65533;Jp&#65533;&#65533;&#65533;6&#65533;:&#65533;l&#65533;	&#65533;&#65533;5&#65533;"&#65533;~&#65533;&#65533;&#65533;&#65533;JX&#65533;&#65533;@&#65533;`&#65533;
TZ&#65533;&&#65533;&#65533;YK@	5F7&#65533;&#65533;&#65533;pL&#65533;&#65533;&#65533;g&#65533;+qM&#65533;&#65533;&#65533;&#65533;&#65533;w&#65533;8&#65533;&#65533;(&#65533;c&#65533;>&#65533;&#65533;b2&#1838;^&#65533;&#65533;&#65533;&#65533;qs&#25316;$w&#65533;8J&#65533;&#65533;&#65533;
v&#65533;4&#65533;5&#65533;&#65533;q&#65533;$GI&#65533;&#65533;&#65533;&#65533;&#65533;&#65533;&#65533;V&#611;V&#65533;&#65533;G&#65533;Z&#65533;&#65533;&#65533;h8H&#65533;&#65533;$&#65533;&#65533;a)w&#65533;KF>&#65533;7&#65533;$&#65533;6A&#65533;2&#65533;!H/&#65533;&#65533;&#825;&#65533;&-&#802;&#65533;&#65533;@i&#65533;fZ&#65533;j&#65533;F&#65533;&#65533;IR&#65533;&#65533;&#65533;&#65533;8+T&#65533;t&#65533;&#65533;&#65533;	:}&#194;O&#65533;&#65533;&#65533;&#65533;&#65533;&#65533;Ni&#797;&#65533;s4.&#65533; &#65533;&#65533;&#65533;&#65533;&#65533;T&#65533;iq&#65533;&#65533;&#65533;>&#1065;3t&#65533;&#65533;L&#65533;75WKr	&#65533;#S0&#65533;~Z&#65533;O3&#65533; &#65533;3&#65533;&#65533;x&#65533;&#65533; &#65533;&#65533;$@&#65533;&#65533;&#65533;.&#65533;eL&#65533;&#65533;&#65533;&#65533;&#65533;2
 &#65533;=/JS&i&#65533;&#65533;I&#65533;iN&#65533;&#1246;:&#65533;w@&#65533;&#65533;EFJ.E7&#65533;&#65533;&#1062;&#65533;&#65533;J&#65533;I&#65533;/kJU&#65533;&#65533;_&#65533;&#65533;*&#65533;Fy&#65533;&#65533;;&#65533;UP&#65533;J&#1424;r&#65533;&#65533;&#65533;&#65533;SS'&#65533;)c>UB&#65533;=&#65533;J&#65533;/&#65533;&#65533;X&#65533;R&#65533;&#65533;&#318;&#65533;Uf_kY}&#65533;&#65533;Pr  &#65533;@D&#65533;jK\&#65533;&#65533;&#65533;N]'[&2n&#65533;w~&#65533;&#65533;V3&#65533;Y&#65533;0
&#65533;&#65533;u&#65533;&#65533;(P&#65533;u?&#65533;E&#65533;y&#65533;C&#65533;&#65533;&#65533;G%&#65533;i^&#65533;J&#65533;&#65533;&#65533;r&#65533;&#65533;&#65533;&#65533;f&#65533;&#65533;&#65533;&#65533;&#65533;'%&#65533;a]K\>&#65533;nv&#65533;&#65533;&#65533;^d&#65533;&#65533;&#65533;6&#65533;&#65533;&#65533;, J&#65533;&#65533;&#65533;"&#65533;=-h&#65533;K&#65533;&#65533;&#65533;T&#65533;&#65533;&#65533;&#65533;x&#65533;&#65533;F &#65533;&#65533;UVA0&#65533;&#65533;&#65533;&#65533;)R"S&#65533;&#65533;&#65533;.n&#65533;&#65533;&#65533;&#65533;&#65533;&#65533;&#65533;_ov&#65533;~&#1365;&#65533;{&#65533;*&#65533;y&#65533;P&#65533;&#2036;&#65533;&#65533;,&#65533;&#65533;&#65533;g>&#65533;A[Q&#476;&#65533;&#1575;r&#65533;jp<&#65533;&#65533;q&#65533;JZ4&#65533;[L&#65533;L&#65533;W&#65533;&#65533;M&#43258;t&#65533;6K&#65533;&#65533;&#636;&#65533;6&#65533;&#65533;&#65533;&#65533;&#65533;^&#65533;&#65533;h&#65533; 
&#65533;&#65533;%7&#65533;d&#65533;&#751;Q&#65533;a&#65533;&#65533;&#65533;&#65533;bC-&#65533;&#1422;|&#65533;L&#65533;&#65533;+&#65533;=&#65533;$spI$/&#65533;PWv&#65533;&#65533;&#65533;\&#65533;`@^&#65533;&#65533;h&#65533;'zE&#65533;a&#65533;+
_1&#65533;}&#65533;i&#65533;&#65533;W&#65533;&#65533;&#65533;mA&#65533;w&#65533;&#65533;R&#65533;u&#65533;s&#65533;SP4&#65533;&#65533;D&#65533;u&#65533;&#65533;&#65533;&#65533;m&#65533;/5&#564;&#65533;)&#65533;+yMSUt&#65533;b&#65533;&#65533;99H&#65533;
p7&#65533;zo&#65533;h&#65533;b&#65533;&#65533;&#65533;BJ&#65533;Gu&#65533;R&#863;(&#65533;&#65533;w&#65533;	sj&#65533;&#65533;&#65533;E&#65533;&#65533;&#65533;&#65533;7&#65533;k]&#65533;*w1&#31258;Z&#65533;aW&#65533;&#1204;&#1957;V;eK&#65533;&#457;v6&#65533;&#1194;'&#65533;+M{&#65533;*&#65533;&#65533;8i&#1196;&#65533;6\&#65533;4&#65533;&#65533;D&#65533;&#65533;V&#65533;^6&#65533;B-n`&#65533;&#65533;VZ&#65533;&#65533;&#65533;v&#65533;&#65533;&#65533;38&#65533;e&#65533;&#65533;&#65533;&#65533;~&#65533; &#65533;6Y<&#65533;gS3[&#1195;&#65533;&#65533;&#65533;&#65533;&#65533;&#65533;&#65533;&#65533;g&#65533;&#65533;&#65533;&#65533;&#65533;>nqw&#65533;Z&#65533;9&#65533;&#65533;\O&#65533;D&#65533;&#65533;ap&#65533;&#65533;F&#65533;L&#65533;;&#65533;*&#65533;RJ&#65533; &#546;&#65533;d&#65533;+5&#65533;&#65533;&#65533;&#65533;&#65533;f/(&#65533;&#65533;0&#65533;G^&#65533;&#65533;x&#65533;&#65533;	&#65533;&#65533;&#1871;So&#65533;Jw&#65533;Q&#65533;&#65533;&#65533;	&#65533;&#65533;N&#65533;0&#65533;+&#65533;4&#65533;(&#65533;&#65533;$?&#65533;SM&#65533;&#65533;&#65533;cp&#65533;&#65533;[?q'x|&#65533;&#65533;!&#65533;2&#65533;!&#65533;&#65533;K$bQ&#65533;&#65533;&#65533;&#65533;&#65533;&#65533;g&#65533;A&#65533;'x	&#65533;h&#65533;&#65533;&#65533;&#65533;&#65533;&#65533;C&#65533;xP!&#65533;&#65533;P&#65533;Q~A&#65533;&#1992;,u&#65533; W&#65533;Z&#65533;_&#65533;&#1972;&#65533;&#65533;L&#65533;e&#65533;M&#65533;&#65533;&#65533;g&#65533;&#65533;&#65533;&#65533;&#65533;<W&#65533;N&#65533;Xj&#65533;'&#65533;%Bz&#65533;&#65533;~&#65533; &#65533;&#65533;@&#65533;&#65533;&#65533;&#65533;!&#65533;&#65533;&#65533;p&#65533;*++
&#25722;s&#65533;&#65533;&#65533;&#65533;&#65533;W&#643;&#65533;&#65533;&#65533;T~&#65533;Ql~&#65533;g?7&#65533;7ki&#65533;&#65533;&#65533;~&#65533;&#65533;z\!&#65533;&#65533;C&#65533;7!p{&\1ho&#65533;&#65533;&#65533;W&#65533;P&#65533;&#65533;q&#65533;&#65533;&#65533;t&#65533;&#65533;P	&#65533;v&#65533;&#65533;v&#65533;Gr&#65533;!Eh&#65533;&#65533;&#65533;&#65533;a&#65533;7&#65533;~&#65533;P5&#65533;X{&#65533;&#65533;vlf&#65533;Ba7&#65533;\&#65533;x&#65533;&#65533;{&#65533;5(B&#65533;5&#65533;r &#65533;O'ERX&#65533;&#65533;ZxV)pR)&#65533;#{&#65533;o&#65533;&#65533;nB&#65533;a&#65533;&#65533;b\&#65533;u'&#65533;Jh1&#1540;N8|Fr"s&#65533;,&#65533;O^R&#65533;EX&#65533;B@P&#65533;&#131;!&#65533;k&#65533;'y&#1441;&#65533;B&#65533;&#65533;&#65533;#&#65533;&#65533;tsF&#65533;[f&#65533;0~&#65533;&#65533;U&#65533;Z&#65533;S&#65533;U0 u&#65533;&#65533;&#65533;&#65533;h&&#65533;&#65533;08+&#65533;S&#65533;H9&#65533;48&#65533;)&#65533;Q&#65533;&#65533;\}X&#65533;&#65533;YD&#65533;qXq&#65533;1z#&#65533;&#65533;u&#65533;5&#65533;c&#1490;]&#65533;v&#65533;7.Q&#65533;\e&#65533;\&#65533;&#65533;\00&#65533;[&&#65533;&#65533;&#514;&#1056879;&#65533;)&#65533;N&#65533;x&#65533;x&#65533;s&#65533;&#65533;UG&#65533;'&#65533;5^&#65533;&#65533;&#65533;&#65533;&#65533; (4D]&#65533;x&#65533;4/t&#65533;-&#65533;d&#65533;&#196;6&#65533;&#65533;&#65533;h8D&#1294;'&#65533;~&#65533;R&#65533;&#65533;&#65533;&#65533;&#65533;&#65533;9&#65533;&#65533;-&#48593;$ST)s44&#65533;h&#65533;yoV5&#65533;&#65533;&#65533;&#65533;e&#65533;"6&#65533;&#65533;&#65533;&#65533;V4?pdzcAq3T&#65533;`&#65533;:b&#65533;&#65533;&#1552;&#65533;&#65533;u&#65533;&D&#65533;w&#65533;&#1827;p	&#1554;&#65533;X.&#65533;&#1166;l&#65533;6K&#65533;B&#65533;d&#65533;H&#65533;~O&#65533;(S&#65533;y>&#65533;&#65533;4)(&#65533;&#65533;~&#65533;XuH&#65533;&#65533;&#65533;e]Y,`&#65533;s&#65533;&#65533;F&#65533;9m&#65533;&#65533;&#65533;&#65533;s&#65533;&#65533;~v&#65533;x&#65533;\x&#65533;#h6&#65533;&#65533;&#65533;:&4&#65533;Vw&#65533;&#65533;&#65533;&#65533;&#65533;Y&#65533;&#65533;&#65533;C(&#65533;vvG)&#65533;E&#65533;|Q;&#65533;?	u_&#65533;n&#65533;&#65533;&#65533;~&#65533;p&#65533;i&#65533;hnA	e&#65533;&#65533;&#65533;,K&#65533;|J	&#65533;&#65533;&#65533;e`vV&#65533;&#65533;&#65533;&#65533;G&#65533;&#65533;&#65533;/&#65533;&#65533;\	D&#65533;)&#65533;&#65533;T&#137;eg&#65533;2&#65533;(>&#65533;1&#65533;;	M&#65533;H&#65533;Qmq&#65533;&#410;&#65533;&#65533;&#65533;&#65533;&#65533;&#65533;=&#65533;s<&#65533;23&#65533;q.&#65533;i&#65533;R&#65533;y&#65533;&#65533;&#65533;X&#65533;{O*&#65533;&#1630;&#65533;&#65533;&#65533;hS%&#65533;&#65533;&#65533;U&#65533;k&#470;&#65533;y&#65533;&#65533;&#65533;1&#1747;&#65533;7M"	L&#65533;+&#65533;Y&#65533;vJY;&#65533;&#605;&#1865;&#65533;9:Yg&#65533;&#65533;O`| &#65533;&#65533;!N&#65533;&#65533;e&#65533;H&#65533;&#65533;0&#65533;&#65533;@&#65533;&#65533;&#65533;&#65533;&#65533;Y&#65533;{&#65533;&#65533;h&#200;>&#65533;X&#65533;+&#65533;&#65533; &#65533;&#65533;Z&#65533;gO&#65533;&b:+Oy&#65533;(&#65533;ro&#65533;>p&#217; &#806;KJ&#65533;6&#1700;b&#65533;&#65533;:&#65533;i&#1673;<&#65533;R$&#65533;&#65533;=C'&#65533;&#537;/hj$U)&#65533;&#65533;&#65533;&#65533;&#65533;&#65533;&#65533;f*w&#65533;&#65533;C&#65533;F&#65533;&#65533;R|z&#65533;&#65533;&#1495;&#65533;g&#538;,j&#65533;wX&#65533;,9&#65533;aT&#65533;&#1308;ez&#65533;&#65533;&#65533;&#65533;&#1492;T&#65533;<&#65533;9&#65533;U&#65533;Y]&#65533;?&#65533;&#65533;&#65533;xe&#65533;t&#65533;&#65533;&#65533;&#65533;M&#65533;&#65533;N{&#65533;&#65533;&#65533;7&#65533;&#65533;&#65533;pf}E&#65533;x(9 &#65533;&#65533;Fs&#65533;IrH&#65533;t&#65533;K&#65533;p&#65533;&#65533;&#65533;&#65533;&#65533;A&#65533;gVn&#65533;&#35452;&#65533;g&#65533;&#65533;
&#65533;k&#65533;&#65533;&#65533;&#1576;E&#65533;jz&#65533;&#65533; q&#1667;&#65533;a&#65533;&#65533;&#65533;&#65533;9&#65533;&#65533;Z&#65533;7&#65533;&#65533;0qn&#65533;&#65533;=&#65533;&#65533;&#65533;&#65533;a &#65533;&#65533;AR&#65533; &#65533;J&#65533;
4~&#65533;&#65533;&#65533;&#65533;&#1418;&#65533;&#526;&#65533;&#65533;b2&#65533;&#65533;X&#65533;&#65533;j&#65533;k&#1536;&#65533;z&#65533;@&#65533;}&#65533;&#65533;*w&#65533;j&#65533;0&#65533;&#65533;T&#10051;x&#65533;0S&#65533;g&#65533;&#65533;&#65533;v7&#65533;&#65533;&#65533;E&#65533;u~	&#65533;[
&#65533;&#65533;&#65533;&#1520;X&#65533; &#65533;&#65533;&#65533;C&#65533;&#65533;K&#1080;t4G&#65533;+c=gw&#65533;&#65533;)+&#65533;8&#65533;j!ke4&#65533;&#65533;%t&#65533;:&#65533;&#65533;
.2&#65533;&#65533;^Z &#65533;&#65533;d&#65533;	&#65533;&#65533;&#65533;rk&#938;}n&#1331;&#65533;T&#65533;?C}&&#65533;E.&&#65533;&#65533;&#65533;3Zh&#65533;&#65533;&#65533;&#65533;dD&#65533;&#65533;z
X&#65533;&#65533;G&#65533;&#65533;&#65533;G&#65533;&#65533;	&#65533;&#65533;6zk&#65533;f4L6&#65533;A9&#65533;6&#65533;E&#65533;&#1687;_&#65533;cxo{&#65533;j&#65533;us&#1781;~c&#65533;*&#65533;HC&#65533;j/&#65533;&#65533;Bz&#65533;&#65533;&#65533;2&#65533;&&#65533;}c&#65533;&#65533;g#&#65533;z&#65533;ab6&#1464;&#1414;&#65533;:wZ'&#65533;&#65533;&#65533; E&#65533;&#65533;&#65533;&#65533;&#65533;&#35505;&#65533;kIDY%&#65533;x&#65533;&#65533;Yt&#65533;&#65533;&#65533;&#65533;&#65533;&1&#65533;&#65533;&#65533;&#65533;B@&#65533;.&#65533;Z&#65533;A0&#65533;&#65533;k&#65533;ik&#65533;7&#65533;(&#65533;&#65533;k&#65533;&#65533;&#65533; &#65533;&#65533;&#65533;&#65533;&#65533;&#65533;Xh&#240;K&#65533;{&#65533;"A1|;&#65533;&#65533;YG&#65533;>*g&#65533;&#65533;&#65533;?&#65533;&#65533;Dw&#65533;&#65533;[Kg9&#65533;A&#65533;&#65533;&#65533;(&#65533;&#214;&#65533;&#65533;&#65533;/I&#65533;|3&#65533;&#52923;&#65533;U&#65533;&#65533;;&#65533;&#65533;&#65533;.&#65533;(he&#65533;&#65533;&#65533;&#65533;&#65533;&#65533;G&#65533;&#65533;&#65533;g&#65533;&#65533;r&#65533;M&#65533;Ja&#65533;&#65533;&#65533;&#65533;3&#65533;
&#65533;H&#65533;W&#65533;l0&#65533;&#65533;A&#65533;&#65533;K&#65533;&#65533;)&#65533;&#65533;&#65533;&#65533;<&#65533;&#65533;&#65533;&#65533;z&#65533;h&#65533;7&#65533;&#65533;B&#65533;\&#1503;&#65533;&#65533;Z&#65533;A&#65533;&#65533;QF212ls&#65533;Z&#65533;&#65533;u&#65533;&&#65533;xW&#65533;Z&#65533;0]`&#65533;(&#65533;A&#1830;&#65533;&#65533;&#65533;5&#65533;&#65533;YP&#65533;&#65533;&#65533; &#65533;&#65533;&#65533;p$G&&#65533;]&#31977;&#65533;&#65533;D&#65533;2&#65533;&#65533;)&#65533;p&#65533;
ls&#65533; &#65533;j|s/-n&#65533;&#397;&#65533;&#65533;&#65533;!&#65533;&#65533;	&#65533;P	@2&#65533;&#65533;D&#65533;C"&#65533;&#65533; &#65533;ED&#65533;tLcAsj&#65533;\&#573;BR2&#65533;(&#65533;|]>&#65533;&#65533;&#65533;&#65533;&#65533;&#65533;&#65533;&#65533;&#65533;Y&#65533;l&#65533;&#65533;`&#65533;hs2&#65533;&#65533;&#65533;-|&#65533;	&#65533;&#65533;&#65533;&#65533;&#65533;f&#65533;&#65533;!a
^ &#65533;&#625;9&#65533;&#65533;+&#65533;&#65533;&#65533;&#65533;F&#65533;z
q&#65533;&#65533;y&#65533;&#65533;
&#65533;&#65533;&#65533;&#65533;&#65533;@&#65533;YL&#65533;&#65533;yIk&#65533;	&#65533;&#65533;0&#65533;&#458;zw&#65533; &#65533;	&#65533;&#65533;&#65533;9&#65533;&#65533;&#1116;&#65533;&#65533;&#264;a	v&#65533;&#884;l&#65533;&#604;f&#65533;'m`=v&#65533;&#65533;&#65533;,&#65533;j&#65533;%p&#65533; &#1072;&#65533;&#65533;&#65533;&#65533;&#65533;9Z&#65533;&#65533;&#65533;&#65533;&#65533;&#65533;b&#65533;4&#65533;&#65533;,=&#65533;&#65533;&#65533;&#65533;d&#65533;&#65533;&#65533;g&#65533;0l&#65533;e&#65533;&#65533;&#65533;Q. V0&#1168;&#65533;&#65533;&#65533;&#65533;P&#65533;&#65533;LH]&#65533;Jm&#65533; &#673;&#65533;&#65533;&#65533;)Jj&#65533;&#65533;&#65533;Gw&#65533;1\-&#65533;&#65533;/&#65533;bmT<&#65533;|&#65533;&#65533;6&#1467;`?m&#65533;P}&#65533;K=L&#65533;&#65533;&#65533;N&#65533;&#65533;&#65533;Dl4&#65533;Tm&#65533;s&#65533;`at&#65533;a&#665;	|0&#65533;&#65533;&#65533;&#65533;&#65533;|D-&#972;-|ZZ1&#65533;!&#65533;{=`xQ&#65533;RIyv &#65533;l&#65533;
&#65533;&#65533;&#65533;
&#65533;&#65533;J&#65533;t&#65533;&#65533;]&#65533;|&#65533;H&#65533;]&#65533;$&#65533;P&#65533;Q&#65533;W&#65533;V&#65533;&#65533;L0c;&#65533;
-&#65533;&#65533;	&#65533;*&#65533;nM&#1701;&#65533;i&#50801;&#65533;&#65533;&#65533;$V&#65533;UP(&#65533;&#65533;0F&#1741;&#65533;1&#65533;3/`&#65533;&#1488;PHQ&#65533;&#65533;&#65533;&#65533;&#65533;=O&#65533;&#65533;|&#65533;4b&#65533;&#65533;&#1181;&#65533;e&#65533;&#65533;&#257;l&#65533;&#596;&#65533;m&#65533;&#65533;&#65533;&#65533;&#65533;&#65533;&#65533;&#65533;&#65533;&#65533;&#65533; E&#65533;&#65533;&#65533;&#65533;x&#65533;l&#65533;u&#65533;&#65533;&#65533;/A&#65533;&#65533;z&#499;&#65533;&#65533;&#65533;0&#65533;
A&#65533;s&#65533;&#65533;&#65533;&#65533;
~&#65533;&#322;r&#65533;&#65533;`&#65533;&#65533;@
&#65533;`&#65533;&#65533;a&IK&#65533;&#65533;&#65533;&#65533;&#65533;m&#65533;c}	ao5&#65533;&#65533;&&#65533;
V&#65533;&#65533;)&#65533;&#65533;;&#65533;&#65533;8&#65533;	;&#65533;8&#65533;&#65533;	TM&#65533;&#65533;m&#65533;9&#65533;+w"&#65533;&#65533;-|&#65533;&#65533;-&#65533;&#65533;&#65533;f&#65533;`&#65533;`&#65533;&#65533;&#65533;&#65533;&#65533;&#65533;^&#65533;a&#65533;@&#65533;vzX&#65533;&#65533;$&#65533; L&#65533;K&#65533;S&#65533;&#65533;&#65533;[  &#65533;&#65533; &#65533;h~&#65533;HaZ&#65533;g&#65533;&#65533;o&#65533;&#65533;q&#65533;!&#65533;S&#65533;&#65533;c84(xE&#65533;|&#65533;&#65533;&#65533;&#65533;M&#65533;I&#65533;<&#65533;|&#65533;&#65533;E&#65533;&#65533;Z&#65533;&#65533;&#65533;C&#65533;k&#65533;&#65533;5&#65533; &#65533;&#65533;G&#65533;&#65533;&#65533;("}&#65533;O&#65533;&#65533;n&#65533;N&#65533;S`&#65533;&#1065;&#65533;BHR~&#65533;&#65533;&#65533;NK7 &#65533;Z&#1207;&#65533;&#65533;~&#65533;O0c&#65533;&#65533;&#65533;&#65533;EXLR&#65533;&#65533;^&#65533;&#65533;A!0&#65533;&#65533;N&#65533;O&#65533;qcg&#65533;&#65533;&#1602;N&#54449;&#65533;&#65533;.z&#65533;&#65533;&#65533;&#65533;&#5630;&#65533;&#65533;&O&#65533;&#65533;&#65533;>&#65533;&#65533;&#622;&#65533;&#65533;&#65533;&#65533;[&#65533;&#65533;&#65533;o&#65533;~&#65533;f&#65533;&#65533;&#59489;0&#65533;,]&#65533;&#65533;&#65533;&#65533;N&#65533;{&#65533;&#65533;&#65533;&#65533;&#65533;1&#65533;&#65533;n&#65533;&#65533;&#65533;&&#65533;&#65533;Z&#65533;&#65533;"s &#65533;&#65533;D	a0&#65533;&#65533;&#65533;&#65533;&#65533;*&#65533;&#679;&#65533;&#65533;&#65533;/}&#65533;[&#65533;]4_&#65533;&#65533;&#65533;&#65533;*&#65533;:i&#65533;&#65533;&#65533;&#65533;z!&#65533;4?&#65533;N&#749;L&#65533;p&#1450;&#65533;&#65533;&#65533;0M&#65533;&#65533;&#65533;1&#65533;F&#65533;y&#65533;J#&#65533;(&#65533;?&#65533;R?&#65533;&#65533;&#65533;b&#65533;&#65533;&#65533;<&#65533;&#65533;NB&#65533;&#65533;&#65533;Q&#65533;v@d0W&#65533;&#65533;@&#65533;&#65533;s&#65533;N&#65533;&#11498;&#65533;&#65533;!&#65533;&#65533;&#65533;&#65533;&#65533;&#65533;&#65533;&#65533;&#65533;(/b&#929;qh&#65533;&#65533;q&#65533;&#65533;&#65533;&#65533;&#65533;&#65533;&#65533;&#65533;&#65533;&#65533;&#65533;&#65533;&#65533;&#65533;&#65533;&#65533;lA&#65533;&#65533;&#65533;&#65533;ot^&#65533;mp&#65533;&#65533;&#65533;&#65533;m0&#65533;&#65533;&#65533;&#65533;&#65533;&#65533;&#65533;&#65533;&#65533;_&#65533;&#65533;&#65533;?&#65533;?&#65533;&#65533;?&#65533;o&#60415;&#65533;&#65533;&#65533;&#65533;&#65533;[&#65533;&#65533;&#65533;&#65533;?&#65533;&#65533;Z&#65533;&#65533;	q&#65533;p&#65533;&#65533;5&#65533;&#65533;&#1598;	&#65533;&#65533;>&#65533;&#65533;&#65533;_&#65533;&#65533;&#65533;&#65533;&#65533;&#65533;&#65533;&#65533;&#65533;&#65533;:g5&#65533;&#65533;?A&#65533;S&#65533;1&#65533;&#65533;&#65533;&#65533;p~&#65533;&#1039;&#65533;&#65533;&#65533;	p &#65533;&#65533;b{&#65533;<&#65533;&#65533;&#65533;0&#65533;0&#65533;&#65533;&#65533;&#65533;&#65533;&#65533;0&#65533;&#65533;&#65533;.&#65533;&#65533;&#65533;&#65533;0&#65533;`&#65533;`&#65533;&#65533;&#65533;'&#65533;&#65533;0}0&#65533;&#65533;&#65533;/A&#65533;@&#65533;&#65533;&#65533;/a&#65533;&#65533;&#65533;&#65533;O~@}@}&#65533;}&#65533;&#65533;&#65533;&#65533;'&#65533;}&#65533;}&#65533;}&#65533;}&#65533;~&#65533;&#65533;&#65533;&#65533;)&#65533;~&#65533;&#65533;&#65533;&#65533;&#65533;&#65533;&#65533;&#65533;&#65533;&#65533;H	~$X&#65533;&#65533;A&#65533;	.d&#65533;&#65533;&#65533;&#65533;'%N&#65533;&#65533;&#65533;&#65533;E&#65533;#fX&#1123;&#327;!E&#65533;$Y&#65533;&#65533;I&#65533;)U&#65533;d&#65533;&#65533;&#65533;K&#65533;1e&#932;Y&#65533;&#65533;G&#65533;&#65533;r&#65533;&#65533;&#65533;&#65533;O&#65533;A&#65533;%Z&#65533;&#65533;Q&#65533;.&#65533;oV&#65533;&#627;&#65533;&#1252;Q&#65533;N&#65533;Z&#65533;&#65533;U&#65533;Y&#65533;.e&#65533;&#1323;V&#65533;a&#334;%[&#65533;&#65533;&#65533;i&#1390;e&#65533;&#65533;&#65533;[&#65533;q&#65533;&#933;&#65533;kD@&#65533;&#65533;&#65533;&#1751;&#65533;&#2042;&#65533;&\&#65533;&#65533;a&#265;/f&#65533;&#65533;&#65533;c&#529;&#2029;x&#65533;&#65533;e&#793;5o&#65533;&#65533;&#65533;&#65533;g&#1057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DdC;&#65533;&#65533;CCqDK4&#65533;D&#65533;STqE[t&#65533;Ec&#65533;qFk&#65533;&#65533;Fs&#65533;qG{&#65533;&#65533;G &#65533;rH&#65533;J&#65533;H$&#65533;TrI&&#65533;t&#65533;I(&#65533;&#65533;rJ*&#65533;&#65533;&#65533;J,&#65533;&#65533;rK.&#65533;&#65533;&#65533;K0&#65533;sL2&#65533;4&#65533;&#65533;2&#65533;&#65533;&#65533;6&#65533;t&#65533;M8&#65533;sN:&#65533;&#65533;N<&#65533;&#65533;sO>&#65533;&#65533;&#65533;O@tPB5&#65533;PDUt&#65533;D#
 !&#65533; N ,0 ` a&#65533;  &#65533; &#65533;H&#65533;&#65533;&#65533;&#65533;*\&#560;&#65533;&#199;#J&#65533;H&#65533;&#65533;&#321;L2j&#65533;x&#65533;&#65533;&#463; C&#65533;I&#65533;&#65533;&#595;(S&#65533;\&#626;&#65533;&#589;]&#668;I&#65533;&#65533;&#859;8s&#65533;&#65533;&#65533;s&&#478;@&#65533;
J&#65533;&#65533;&#1123;HI&#65533;L&#692;&#65533;&#1255;P&#65533;J&#65533;*&#65533;U&T&#65533;j&#65533;&#693;&#65533;W&#65533;W&#65533;~K&#65533;&#65533;&#1651;hG&#65533;L&#758;&#65533;&#1783;p&#65533;Z&#65533;K&#65533;&#65533;&#1915;xK&#65533;U&#65533;w	&#65533;&#65533;J&#65533;
L&#65533;0&#1917;}6&#824;&#65533;&#65533;&#65533;Q&#452;L&#65533;&#65533;&#65533;&#65533;2%&#65533;&#65533;&#65533;&#65533;&#65533;&#65533;&#992;j&#65533;&#65533;&#65533;&#65533;&#1239;G)B&#65533;5&#65533;&#1520;c&#65533;U&#65533;&#65533;&#132;&#65533;s&#65533;&#65533;=v&#65533;&#1386;>J8X&#65533;&#65533;&#65533;&#531;'&#65533;&#65533;\&#65533;&#65533;&#65533;&#1051;&#65533;&#65533;&#65533;nQ&#957;;o&#65533;1N&#65533;&#65533;N&#65533;*&#65533;&#65533;K &#186;&#65533;&#65533;&#65533;&#65533;&#65533;&#735;O&#65533;&#65533;&#65533;&#65533;&#65533;&#65533;&#65533;&#65533;&#1023;&#65533;&#65533;&#65533;&#65533;7&#65533;&#65533;&#65533;&#65533;&#65533;&#65533;dG&#65533;&#65533;6&#65533;&#65533;&#65533;F(&#65533;V7&#1040;&#65533;&#65533;-&#65533;AXG B&#65533;g&#65533;(&#65533;&#65533;&#65533;,&#65533;&#65533;&#65533;~&#65533;&#65533;&#140;'``&#65533;5&#65533;Dx&#65533;&#65533;U&#65533; qA&#65533;&#65533;&#65533;H&&#65533;&#65533;L6&#65533;B&#65533;&#65533;`&#148;(&#65533;h&#65533;
&#65533;h&#65533;&#65533;&#65533;7d9.&#65533;&#1880;d&#65533;&&#65533;T&#65533;&#65533;&#65533;&#65533;l&#65533;(`&#65533;q	&#65533;`&#65533;&#65533;&#65533;&#65533;&#256;e&#65533;&#65533;gj0&#65533;)&#65533;j&#65533;&#65533;&#65533;l&#65533;&#65533;%&#65533;&#65533;&#65533;&#841;&#65533;'&#65533;&#65533;&#65533;&#31064;&#65533;&#65533;a&#65533;~&#65533;B&#65533;&#65533;&#65533;x&#65533;Xr&#65533;&#1763;&#65533;&#65533;F&#65533;xF&#65533;Cs&#65533;&#65533;&#65533;*kZ&#65533;&#65533;&#65533;&#65533;*!&#65533;k&#65533;&#65533;
i&#65533;I&#65533;:&#65533;&#65533;&#65533;&#65533;&#65533;6&#65533;&#65533;&#65533;F;_'&#65533;Jc&#65533;&#65533;&#65533;&#65533;&#65533;&#65533;&#65533;&#65533;x&#65533;&#65533;&#65533; &#65533;&#65533;&#65533;&#1190;&#65533;&#65533;&#65533;&#65533;"&#65533;&#65533;f&#65533;&#65533;&#65533;&#65533;[A&#65533;p&#65533;	&#65533;&#65533;&#65533;^&#65533;&#65533;	&#65533;&#65533;,&#65533;&#65533;l0WQB&#65533;&#65533;+&#65533;&#65533;&#65533;&#65533;&#65533;&#65533;&#65533;A)&#65533;&#65533;v&#65533;&#65533;z&#65533;&#65533;&#65533;&#65533;R&#65533;e&#65533;&#65533;$C&#65533;&#65533;0&#65533;pj&#65533;]&#65533;p&#65533;L&#65533;)&#65533;4&#65533;|u&#65533;&#65533;&#65533;&#65533;&#65533;
&#65533;&#65533;+P&#65533;&#65533;hl.&#65533;&#65533;&#1644;&#65533;&#65533;<&#65533;:&#65533;&#65533;s&#65533;z&#65533;l&#65533;&#65533;&#65533;`&#1037;~&#65533;&#65533;&#65533;`&#65533;T&#65533;O&#65533;&#65533;S&#65533;&#65533;rml&#65533;V/&#65533;&#65533;t&#65533;&#65533;)&#65533;g&#65533;&#65533;6&#1391;&#65533;&#65533;&#65533;u&#65533;&#1818;Fun&#65533;Es&#65533;&#65533;7&#65533;{s&#65533;&#65533;s&#65533;&#65533;'X&#65533;X&#65533;&#65533;g#s-&#65533;&#65533;8&#65533;&#65533;6&#65533;6x&#65533;&#65533;&#65533;&#65533;X~&#65533;&#27447;&#65533;&#65533;&#65533;&#65533;dv&#589;&#65533;z&#65533;Af&#65533;&#65533;&#65533;&#65533;&#65533;&#63031;&#65533;&#65533;&#65533;j&#65533;>&#65533;&#245;G,4`&#65533;&#65533;&#65533;/}&#1898;z&#65533;&#65533;&#1313;&#65533;~&#65533;&#65533;&#65533;kM&#65533;&#65533;&#65533;&#65533;>&#65533;&#65533;_W&#65533;&#65533;&#65533;&#65533;'&#65533;k&#65533;r&#65533;&#65533;Zk7&#65533;&#65533;&#65533;o&#65533;&#65533;&#65533;&#65533;k&#30943;&#65533;&#65533; `_&#65533;d&#65533;&#65533;&#65533;`~&#65533;K&#65533;&#65533;&#65533;u&#65533;&#65533;P&#65533;&#65533;7&#65533; =&#65533;&#65533;Z&#65533;&#65533;&#65533;z&#65533;&#65533;&#65533;2C&#65533;&#65533;= &#65533;H1&#65533;"W&#65533;J&#65533;&#65533;f&#65533;&#65533;BH&#65533;3
&#65533;Mf<&#65533;@D"&#380;&#65533;&#65533;&#65533;
_X&#65533;,6&#65533;&#65533;&#65533;&#65533;l&$&#65533;&#65533;&#65533;&#65533;A"&#65533;&#65533;P&#65533;&#65533;;&#65533;2&#1553;&#65533;&#65533;G&#65533;Y&#65533;&#65533; nr&#65533;&#65533;8&#65533;2&#65533;f&#65533;&#65533;[&#941;B0	&#65533;&#65533;v&#65533;
&#65533;&#65533; &#65533;1.&#65533;&#323241;Tf&#65533;&#65533;&#65533;=j&#65533;Y&#65533;h2{&#65533;&#65533;W&#65533;\&#65533;&#65533;&#65533;&#65533;qL2x&#65533;&#65533;5&#65533; 	&#65533;&#65533;&#65533;{&#65533;&#65533;&#65533;&#65533;&#238;I&#65533;xWt&#65533;&#65533;l8*0&#65533;&#65533;|&#65533;Q2&#258;&#65533;
&#65533;&#65533;&#65533;&#65533;,_&#65533;&#65533; &#65533;X`b&#65533;(&#65533; &#65533;b&#65533;&#65533;&#65533;&#65533;y&#65533;&#65533;P*+&#65533;&#65533;&#65533;I&#65533;&#65533;&#65533;&#65533;&#65533;&#65533;&#65533;S&#65533;&#65533;!s%&#65533;&#65533;&#65533;&#65533;d&&&#65533;m&#65533;L&#65533;8&#65533;&#65533;&#65533;r&#65533;&#65533;J&#65533; &#1532;q&#65533;&#65533;b
gI&#65533;z&#65533;sE&#65533;N&#65533;&#789;&#65533;&#65533;&#65533;&#65533;e&#65533;f&#65533;&#65533;&#65533;}1!&#65533;&#65533;&#65533;&#65533;&#65533;&#65533;9OHJ&#65533;M&#65533;<&#65533; [Z&#65533;&#65533;&#65533;?&#65533;Y&#65533;P &#65533;\&#65533;&#1923;~&#65533;&#65533;&#65533; &#65533;R&#65533;&#65533;I&#65533;&#65533;&#65533;E&#65533;)&#65533;&#65533;&#65533;4=p&#65533;&#65533;&#65533;&#65533;&#65533;&#65533;V*EQK&#65533;&#65533;&#65533;r5)&#65533;&#65533;E/&#65533;&#65533;e&#65533;!&#65533;H&#65533;&#65533;;}.&#65533;)]M&#65533;C&#1326;&#65533;&#65533;&#65533;oj&#65533;b*&#1241;>u&#65533;&#65533;&#65533;&#65533;&#1595;&#65533;
&#65533;d&#65533;3&#65533;z&#1018;&#65533;&#65533;&#65533;Kr&#65533;&#65533;T&#65533;b&#1321;&#65533;%P`&#65533;&#65533;&#671;&#65533;RP&#65533;&#65533;&#65533;&#65533;:&#65533;0&#65533;&#65533;_&#65533;z&#65533;&#65533;&#65533;K&#65533;&#2004;&#65533;u&#65533;&#65533;&#1537;>&#65533;&#65533;&#65533;&#65533;={ &#65533;&#65533;&#65533;&#65533;&#65533;hB4&#65533;&#65533;
M&#65533;&#65533;&#65533;DK&#65533;&#65533;&#65533;&#65533;&#65533;kA$;Y&#65533;^r&#65533;%H&#65533;J&#65533;.&#65533;YI&#65533;&#65533;r&#65533;Z&#1174;@&#65533;&#65533;&#65533;+`oC&#65533;G&#65533;&#65533;&#65533;&#65533;y	s,&#1467;&#65533;&#65533;&#65533;&#65533;x&#65533;&#643;&#65533;&#438;&#65533;&#65533;"oo&#65533;&#1233;f&#65533;$s&#65533;&#65533;&#65533;&#65533;&#1530;u&#65533;&#65533;&#65533;/g&#65533;&#65533;&#65533;F&#65533;&#65533;|&#65533;B&#65533;&#65533;&#65533;G/&#65533;	&#65533;w&#65533;&#65533;;&#65533;&#65533;b&#283;" &#65533;2&#65533;&#65533;&#65533;[yzJ &#65533;&#939; &#65533;	&#65533;GS &#65533; &#65533;r&#65533;&#65533;h&#65533;&#65533;V1&#65533;&#65533;B&#65533;&#65533;&#65533;&#65533;,b&#65533;&#65533;gKS&#65533;&#65533;&#65533;&#65533;#&#65533;t&#65533;&#355;&#65533;<&#65533;&#65533;/4&#65533;1Y.H&#65533;&#65533;&#65533;&#65533;&#65533;&#65533;ZQ&#65533;&#65533;/I}&#65533;;&#65533;	BR"&#65533;L&#65533;6fr&#65533;&#65533;&#65533;&#65533;O&#65533;&#65533;&#65533;&#65533;5&#65533;&#65533;&#65533;&#65533;Lq&#65533;x&#65533;&#65533;$F&#65533;&#65533;yEc&#65533;OI&#1811;&#65533;&#65533;K-&#65533;3&#65533;A&#65533;+&#65533;&#65533;&#65533;&#65533;&#65533;&#65533;&#65533;+dD&#65533;&#886;&#65533;`&#65533;&#65533;R&#65533;&#65533;&#65533;&#65533;&#65533;u&#65533;A&#65533;&#1942;m&#65533;+_Ao&#280;5A&#65533;&#65533;&#65533;"&#65533;&#65533;WFJ&#65533;+&#65533;&#65533;y##&#65533;1QjQ&#65533;z&#65533;FC@f[&#65533;&#65533;4&#65533;&#65533;3#S&#65533;&#65533;&#65533;i&#65533;w&#65533;`&#65533;&#65533;2&#65533;&#65533;"&#65533;&#65533;&#65533;Y3mm&#65533;&#65533;&#65533;i&#65533;&#65533;a&#65533;]&#65533;1&#65533;&#65533;&#65533;&#65533;&#65533;9&#65533;&#65533;'cP&#65533;
&#65533;p&#65533;i&#65533;G&#65533;Y1Tm<f k&#65533;&#65533;&#1964;&#65533;&#65533;s&#65533;+&#65533;iW&#65533;d&#65533;&#65533;&#65533;&#65533;;El&#65533;&#65533;&#65533;&#1678;o&#65533;&#65533;&#65533;X ~&#65533;J&#65533;Q&#65533;t!&#65533;&#65533;&#65533;8&#65533;&#65533;&#65533;Hl&#65533; |j&#65533;&#65533;&#65533;G&#65533;&#65533;&#65533;&#33993;G&#65533;&#65533;N&#65533;m&#65533;&#65533;A&#65533;&#65533;&#65533;&#65533;&#65533;r<&#65533;#!&#65533; &#65533;&#65533;Ov:&#65533;m"&#65533;&#65533;U&#65533;&#65533;&#65533;Q&#65533;Qs&#65533;&#65533;&#65533;o&#65533;&#65533;:&#65533;&#397;&#65533;nI&#65533;A`$~&#396;&#65533;&#65533;Zy&#65533;r&#65533;*&#65533;f&#65533;N&#65533;&#65533;Af'&#65533;R&#65533;&#65533;mY&#65533;&#65533;&#65533;k&&#65533;O&#65533;&#65533;
&#65533;=7&#65533;t&#65533;&#65533;n&#65533;cdT&#578;{a&#65533;0wh&#65533;&#65533;9|H`&#1183;&#65533;&#65533;&#65533;*H&#65533;D&#65533;<D*&#65533;&#65533;&#65533;&#15061;(&#65533;&#65533;i&#1489;&#65533;&#65533;&#1803;%&#65533;&#65533;&#65533;&#65533;&#65533;&#65533;<&#65533;6?u&#65533;&#65533;&#65533;&#65533;%}\&#65533;&#65533;&#65533;j&#65533;&#65533;&#65533;&#1849;&#65533;&#65533;[j7&#65533;&#65533;&#65533;&#65533;&#65533;w&#65533;&#65533;&#65533;&#65533;&#65533;]&#65533;&#65533;=#)&#65533;&#65533;or.&#65533;n&#65533;
"&#65533;&#65533;&#65533;&#65533;&#65533;i&#65533;&#65533;&#65533;s&#1337;t>@d&#65533;u9&#65533;&#65533;~&#65533;D&#65533;&[&#65533;?&#65533;&#65533;%&&#65533;m&#65533;&#65533;?&#941;&#65533;&#65533;&#65533;W:^&#65533;y&#65533;&#65533;gI&#322;S&#65533;k&#65533;iGE&#65533;d:G}&#65533;&#65533;;&#65533;GB&#65533;&#65533;&#65533;T&#65533;&#65533;i&#65533;{4`Q&#65533;Dk&#65533;&#65533;&#65533;*&#65533;5G&#65533;&#65533;&#65533;&#65533;f&#65533;&#65533;*$n&#65533;g&{AL&#65533;~&#65533;Ve
&#65533;]1z&#374;$&#65533;/&#65533;g5@&#65533;M&#65533; &#65533;UIV&#65533;^$Ui&#65533;Mg&#65533;diw&#65533;&#65533;&#65533;&#65533;'~&#65533;&&#65533;t@&#65533;C&#65533;T0S4&#65533;7q|&#65533;PQ}&#65533;Z&#65533;U4&#65533;&#65533;&#65533;&#65533;t}&#65533;[&#65533;gR&#65533;C(!&#65533;q[d&#65533;tax'px&#65533;4&#65533;">&#65533;&#65533;bUM&#65533;&#65533;&#324;&#65533;"&#65533;&#65533;&#65533;FQx"&#65533;&#65533;f&#65533;+"&#65533;[&#65533;&#65533;&#65533;B&#1428;~&#65533;Vt{]&#65533;&#1284;q&#65533;0&#65533;OVre&#65533;0&#65533;&#65533;[H&#65533;4P&#65533;hc&#65533;xH%&#65533;2&#65533;&#65533; &#65533;;Y&#65533;&#65533;O&#65533;&#65533;SG&#65533;&&#65533;g}&#65533;&#65533;eL&#65533;m&#65533;v&#65533;&#65533;|)&#65533;&#65533;e&#65533;&#65533;7&#65533;E&#65533;[z&#65533;&#65533;&#65533;&#65533; &#65533;&#65533;&#65533;X.&#568;M2&#65533;1&#65533;&#65533;&#65533;e$&#65533;&#65533;sz&#65533;&#65533;&#1287;m&#65533;pM&#65533;&#65533;g&#65533;&#65533;+P&#65533;&#65533;&#65533;&#65533;[&#65533;qeX&#65533;5N!`J`&#65533;&#65533;u&#65533;X&#65533; &#65533;&#65533;&#65533;&#65533;&#65533;&#65533;&#65533;T&#65533;b1&#65533;&#65533;&#65533;.&#65533;[|%[3E"&#65533;&#65533;~&#65533;q&#65533;&#65533;8&#65533;&#515;?&#65533;#&#65533;&#65533;&#65533;3&#65533;ug'phE&#65533;v&#65533;&#65533;&#65533;@|&#65533;#FwK&#65533;&#65533;&#65533;&#65533;w&#65533;lD&#65533;1o&#65533;&#65533;&#65533;D1)/0&#65533;4&#65533;=&#65533;1\F&#65533;#<4U&#65533;cT8IaA<mD&#65533;&#65533;iq%&#65533;&#404;M&#65533;g&#65533;2NMe'&#65533;v&#65533;&#65533;&#65533; &#65533;5&#65533;t{!&#65533;98&#65533;d%&#65533;j9&#65533;&#65533;&#65533;JW&#65533;&#65533;&#65533;<D~V(e&#65533;&#65533;l&#65533;u~i&#65533;,	|?8&#65533;AQ&#65533;OIN&#65533;%&#65533;cC&#65533;&#65533; &#65533;&#65533;U&#65533;&#65533;t&#65533;W&#65533;;&#513;&#65533;l&#65533;I&#65533;&#65533;Q-&#65533;TX&#65533;&#65533;p)&#65533;&#65533;x&#65533;'&#65533;5)ww&#65533;&#65533;9&#65533;tN	&#65533;&#65533;w&#65533;&#65533;&#65533;~Y&#65533;&#65533;&#65533;&#65533;&#65533;&#65533;P&#65533;g'Pj&#65533;&#65533;B&#65533;DA&#65533;v`N&#65533;BB&#65533;&#65533;&#65533;2AP&#65533;/&#65533; %_}&#65533;n&#65533;V&iG&#65533;&#65533;PA&&#65533;s&#65533;i&#65533;{&#65533;:&#65533;&#65533;z&#65533;) &#65533;&#65533;K&#46681;n&'f&#65533;%&#65533;^&#65533;&#65533;&#65533;&#65533;	/>ug&#65533;&#65533;&#65533;~&#65533;&#65533;/&#65533;Y&#65533;p&#65533;&#65533;IE&#65533;9&#65533;!=#v&#65533;}&#65533;&#65533;2&#65533;(@c6&#65533;&#65533;{&#65533;T&#65533;-&#65533;9&#65533;n+&#65533;1t&#65533;&#65533;&#65533;&#6234;Rf)&#65533;@cD&#65533;g&#65533;&#65533;i&#65533;1lj&#65533;	&#65533;&#65533;C&#65533;3J&#65533;;b&#65533;u&#65533;bJGL&#65533;2H5b&#65533;&#65533;&#65533;&#65533;&#65533;&#1633;&#65533;D}7&#65533;yy&#65533;&#65533;&#65533;&#65533;LN&#65533;H&#65533;ihc,&#65533;&#65533;v:i&#65533;&#65533;J&#65533;*&#65533;&#1573;&#65533;&#65533;&#65533;/a*zI&#65533;&#65533;&#65533;&#65533;l&#65533;)jCg&#65533;U&#65533;n&#65533;x_&#65533;.&#65533;&#65533;xw&#65533;r&#65533;&#65533;&#65533;&#65533;sx4*T*&#65533;&#65533;&#65533;&#65533;&#1025;-&#65533;&#65533;|&#65533;`&#65533;&#65533;Yw&&#65533;&#65533;}T&#65533;3&#65533;w'ZA&&#1193;&#65533;&#65533;&#65533;Zz &#65533;&#65533;(&#65533;#&#65533;&#65533;#q
&#65533;J&#65533;8&#65533;R&#65533;&#65533;&#27092;*W&#65533;&#65533;U&#65533;'Y&#65533;&#1181;9&#65533;&#65533;1<&#65533;&#65533;&#65533;-vF/'&#65533;&#65533;&#65533;{&#65533;e8&#65533;&#65533;&#65533;=&#65533;&#65533;&#65533;V&#1680;&#65533;&#65533;&#65533;T4&#65533;&#65533;&#230;8;&#65533;q&#681;&#65533;&#65533;(&#1098;W&#65533;}&#65533;&#65533;s&#65533;czUJ&#65533;?V:&#65533;(&#65533;&#65533;&#65533;&#1628;&#65533;j+&#65533;
58&#65533;&#65533;&#65533;x&#65533;:`&#65533;&#686;F&#65533;E&#65533;&#65533;I&#65533;&#65533;&#65533;*&#65533;'P~&#65533;I&#65533;5.C&#65533;&#65533;&#65533;}&#65533;&#65533;&#65533;@&#65533;&#65533;[F&#65533;&#65533;&#65533;&#65533;3CC&#65533;)DA&#65533;&#65533;h&#65533;&#65533;T&#2010; &#65533;&#65533;&#65533;&#65533;&#65533;&#65533;&#65533;&#65533;v&#65533;>&#25734;&#65533;e!&#65533;&#1763;4g<&#65533;C&#65533;&#65533;&#65533;?*&#65533;&#65533;&#65533; &#65533;&#65533;9&#65533;	&#65533;&#65533;)g&#65533;hZ'T&#65533;?&#65533;&#53891;&KBZ&#65533;/(J&#65533;&#65533;DH&#65533;Ok&#65533;&#65533;XpS[u9&#65533;&#65533;P&#65533;&#65533;K6&#65533;&#65533;J2C;B&#65533;W&#65533;&#65533;J&#65533;V&#65533;I4&#65533;Y&#65533;I&#65533;Z&#65533;?*&#65533;&#65533; &#65533;&#65533;O&#65533;&#65533;r+,&#65533;"&#65533;%K{5&#65533;&#65533;'&#65533;S&#65533;H&#65533;&#65533;&#65533;&#65533;8&#1161;&#65533;m&#65533;=&#65533;&#568;L#&#65533;r&#65533;&#65533;l;&#65533;C&#65533;&#65533;#u&#65533;&#439;}&#65533;&#65533;=Z&#65533;5#&#65533;V&#65533;&#65533;s&#65533;&#65533;c+&#65533;s &#65533;eJ&#65533;n&#65533;i&#65533;1&#65533;&#65533;c&#65533;&#65533;k&#65533;&#65533;I&#65533;&#1260;I&#1618;I&#65533;L&#65533;y6{&#65533;&#65533;J&#65533;&#65533;&#65533;x|&#65533;6#&#65533;&#65533;&#65533;I&#65533;B&#65533;0ZX&#65533;(&#764;&#65533;&#65533;&#65533;f{P&#65533;tI&#65533;J&#65533;8&#65533;o45J&#65533;&#65533;&#65533;X&#65533;&#65533;&#65533;&#65533;9Ql&#65533;4&#65533;&#627;&#65533;&#65533;6P&#65533;E&#65533;d&#65533;$&#65533;&#65533;+
!&#65533;&#65533;4&#65533;u^8&#65533;a&#65533;&#65533;&#65533;&#1751;&#65533;&#65533;+&#65533;&#65533;Q&#65533;-(&#65533;'&#65533;&#65533;&#65533;&#65533;_&#65533;&#65533;\:&#65533;%&#65533;Y&#65533;&#65533;7~\&#65533;&#593;` l&#65533;I&#65533;G9&#65533;O&#65533;&#65533;3&#65533;-&#65533;&#65533;d&#65533;&#65533;(,&#65533;J&#65533;|D&#345;E&#65533;-}&#65533;&#65533;s&#65533; )cL
&#65533;&#65533;||#&#65533;&#65533;{&#65533;&#65533;@&#65533;y&#65533;&#65533;&#65533;w&#65533;u;&#65533;&#65533;&#65533;&#65533;&#263;&#65533;&#65533;aP&#65533;SL&#65533;D&#65533;q&#65533;&#65533;&#65533;&#65533;,&#65533;+"7&#65533;&&#65533;&#65533;1&#65533;&#65533;K&#424;+&#65533;&#1611;&#65533;&#65533;&#65533;JC&#65533;&#65533;&#65533;[&#65533;6wZ&#65533;&#65533;&#65533;F&#65533;H&#65533;,k&#65533;&#65533;&#65533;R&#65533;&#65533;&#65533;s&#1470;&#65533;h&#65533;f5&#65533;:H?&#65533;I&#65533;&#547;&#65533;;=&#65533;D&#65533;g&#65533;&#65533;&#65533;7{:H&#65533;[&#65533;&#65533;&#65533;&#65533;}&#65533;k&#65533;[&#65533;u&#1270;'&#65533;&#711;I<&#65533;FT&#65533;-&#65533;&#65533;><&#65533;&#65533;<&#65533;&#65533;z&#65533;N&#65533;kh/&#65533;l&#65533;&#65533;Id&#65533;	&#65533;&#65533;&#65533;PB&#65533;&#65533;&#65533;4&#65533;v&#65533;t^L(,	D&#65533;I&#65533;&#65533;c&#292;{&#65533;B&#65533;&#65533;&#65533;&#65533;Mb&#65533;&#65533;a&#65533;`zp	&#65533;&#65533;
&#65533;`&#65533;&#65533;&#65533;&#65533;P&#65533;&#65533;&#1422;&#65533;!&#65533;&#65533;&#65533;&#65533;6&#65533;&#65533;&#65533;?RK&#65533;5c&#65533;&#65533;&#65533;&#65533;B`&#668;q	m&#65533;&#65533;&#65533;&#1129;&#1045;&#65533;&#65533;&#65533;S&#65533;'&#65533;&#65533;\*&#65533;&#65533;*:&#65533;&#65533;&#65533;&#65533;0&#65533;&#65533;&#65533;@&#65533;8&#65533;&#65533;&#65533;r&#65533;k&#65533;*&#65533;&#65533;&#65533;&#65533; &#65533;j&#65533;&#65533;&#65533;z&#65533;K &#65533;&#876;l@x&#65533;&#65533;&#65533;B&#65533;&#65533;7&#65533;&#65533;Y&#65533;'&#65533;6&#65533;&#65533;&#65533;I&#65533;r
&#65533;&#65533;&#627;&#65533;&#65533;&#65533;&#65533;~k7,&#65533;&#631;/&#65533;P&#65533;:s&#65533;!&#65533;V&#65533;|&#65533;&#65533;
&#65533;&#65533;1&#65533;&#65533;)X&#65533;9I&#65533;&#65533;&#65533;j&#65533;&#65533;<&#65533;Bm&#65533;&#65533;&#65533;&#65533;&#65533;&#65533;&#65533;]&#1346;d&#65533;4&#65533;&#65533;J&#65533;"`&#65533;CfV`&#65533;&#65533;&#65533;&#65533;Q&#1840;&#1707;&#65533;&#65533;k8&#65533;&#65533;&#65533;&#65533;&#65533;
&#65533;&#65533;&#65533;&#1656;&&#65533;,&#65533;&#65533;&#65533;&#65533;'Z&#65533;&#65533;<&#65533;&#65533;&#65533;|}Z&#65533;&#65533;&#65533;m&#1424;&#65533;&#65533;&#65533;&#65533;z&#65533;Q&#65533;&#65533;&#65533;&#65533;&#62251;]&#65533;&#65533;&#65533;]&#65533;&#65533;&#1768;&#65533;0&#65533; &#65533;#&#916;&#65533;&#65533;p &#65533;a&#65533;&#65533;&#65533;&#65533;&#65533;&#65533;m8&#65533;&#65533;&#65533;&#65533;OiE&#65533;&#65533;&#65533;&#65533;x&#65533;&#65533;&#65533;ihN!&#65533;&#65533;&#65533;7&#65533;V(&#65533;&#65533;&#973;&#65533;&#65533;&#65533;&#65533;&#65533;:&#998;W$"&#65533;^Cp&#65533;&#65533;&#1869;&#65533;&#65533;2&#65533;H&#526;&#1790;#&#65533;&#65533;&#65533;&#65533;d,.&#65533;&#65533;:&#65533;&#65533;[&#65533;U`&#65533;i* &#65533;&#65533;&#65533;&#65533;&!&#65533;&#1076;&#65533;T(&#65533;&#65533;&#65533;!&#65533;&#65533;B.D^&#65533;Q&#65533;H.&#65533;Rle}&#65533; &#65533;&#65533;&#65533;kz&#65533;&#195;%&#65533;s=&#65533;&#65533;&#65533;&#65533;&#65533;&#65533;&#65533;&#65533;&#65533;b>&#65533;a~8s&#65533;Q&#65533;R%&#65533;#&#65533;&#65533;&#65533;&#65533;N&#65533;&#65533;&#65533;w&#65533;X&#65533;&#65533;&#65533;&#534;&#65533;&#65533;4:&#65533;>  WNzo &#65533;&#65533;
&#65533;))&#65533;&#65533;
&#65533;&#65533;&#33598;&#65533;&#65533;&#65533;&#65533;@&#65533;@&#65533;&#65533;T&#65533; &#904;&#65533;Q&#65533;&#838;.VuJ&#65533;&#65533;&#65533;[ x&#65533;&#65533;~&#65533; &#65533;&#65533;&#65533;&#65533;&#65533;&#65533; &#65533;&#65533;&#65533;&#65533;?&#65533; X5&#65533;z&#65533; &#65533;&#65533;C1u&#65533;R&#65533;N@&#65533;y&#65533;#w
x&#65533;&#65533;&#65533;7&#65533;#M!&#1950;&#65533;&#65533;&#65533;&#65533;&#65533;&#65533;&#65533;2Q&#65533;,n&#65533;v&#65533;&#65533;&#65533;&#65533;YxB&#65533;n&#65533;&#65533;&#65533;8&#65533;&#65533; &#65533;&#65533;&#65533;&#65533;&#65533;8&#65533;e&#65533;&#65533;>w&#65533;&#65533;&#1339;&#65533;4&#65533;K&#65533;;&#65533;&#782;&#65533;&#65533;.&#65533;&#65533;J80&#65533;&#65533;>]&#65533;q>&#65533;?&#65533;&#65533;&#65533;&#65533;&#50700;&#65533;&#65533;&#17920;&#65533;x0&#65533;eP]&#65533;&#65533; &#410;&#65533;O`kGu&#65533;&#65533;Qc&#65533;&#65533;_&#65533;&#65533;&#65533;&#65533;&#65533;&#65533;~T9&#65533;0%m&#65533;&#1390;&#65533;6@&#271;&#65533;&#65533;.&#65533;&#65533;&#65533;5o&#65533;&#65533;&#65533;U|&#65533;&#65533;=&#65533;&#65533;&#65533;&#65533;~&#65533;Q&#1795;&#65533;{&#65533;&&#65533;<&#65533;&#65533;Jow&#65533;&#65533;n&#1534;&#1951;m~D &#65533;&#65533;l&#65533;d}&#65533;&#718;&#65533;B&#65533;&#65533;&#65533;vES &#65533;9SN&#65533;;&#65533;&#65533;f&#65533;&#65533;Pn&#65533;a&#65533;&#65533;&#65533;U&#65533;&#65533;[a&#65533;k&#65533;~&#65533;a&#65533;&#65533;&#65533;"]cH/ua&#65533;&#65533;&#65533;&#65533;y&#65533;&#65533;&#65533;&#65533;&#65533;&#65533;&#65533;	&#65533;&#65533;^E&#65533;;&#65533;>g]6&#65533;x_&#65533;g&#65533;&#65533;&#65533;&#65533;&#65533;q?>&#65533;&#65533;<&#65533;&#65533;&#65533;_&#65533;n&#65533;&#65533;)4T&#65533;&#65533;\&#65533;&#65533;&#65533;&#65533;	&#65533;&#65533; 	&#65533;P&#65533;&#65533; Mq&#65533;&#65533;&#65533;&#65533;o&#65533;.&#65533;&#991;u#&#65533;&#65533;N&#65533;&#65533;&#65533;&#65533;f&#65533;O&#65533;N&#65533;&#65533;&#65533;&#65533;.I&#65533;&#65533;&#65533;&#65533;&#65533;&#65533;&#65533;&#65533;&#65533;&#65533;&#65533;&#65533;&#65533;&#65533;t&#65533;&#65533;&#65533;(O&#65533;&#65533;&#65533;_&#65533;&#65533;&#65533;&#65533;&#65533;&#65533;&#65533;&#65533;?&#65533;&#65533;&#65533;&#65533;&#65533;&#65533;&#65533;/&#65533;_&#65533;&#65533;&#65533;x&#65533;&#65533;&#65533;Ox@&#65533;&#65533;&#65533;&#65533;&#65533;!Q&#65533;&#65533;O&#65533;`&#65533;&#65533;&#65533;Q&#65533;xp&#65533;&#65533;&#65533;p&#65533;&#65533;&#65533;&#65533;O&#65533;'&#65533;&#65533;&#65533;&#65533;o&#65533;&#65533;&#65533;'&#65533;p&#65533;&#65533;&#65533;&#65533;Q]&#65533;&#65533; UP&#65533;&#65533;&#65533;&&#65533;&#65533;&#65533;&#65533;&#65533;&#65533;&#65533;(&#65533;&#65533;&#65533;&#65533;&#65533;	^5&#65533;&#65533;&#65533;,&#65533;&#65533;&#65533;&#65533;%&#65533;&#65533;0&#65533;P&#65533;&#65533;&#65533;&#65533;&#65533;&#65533;h&#65533;&#65533;0&#65533;0}0&#65533;&#65533;&#65533;&#65533;&#65533;&#65533;0&#65533;0}&#65533;&#65533;&#65533;&#65533;,A&#65533;&#65533;&#1091;0&#65533;@}&#65533;&#65533;&#65533;&#65533;&#65533;&#65533;&#65533;&#65533;&#65533;o}&#65533;}&#65533;}p~0
&#65533;&#65533;&#65533;&#65533;&#65533;"&#65533;~&#65533;}&#65533;}&#65533;~@~&#65533;&#65533;&#65533;&#65533;&#65533;&#65533;&#65533;&#65533;&#65533;&#65533;&#65533;&#65533;&#65533; AH&#65533;@&#65533;&#65533;P&#65533;&#65533;>>&#65533;&#65533;0&#65533;D&#65533;-J&#65533;&#65533;0#&#397;=~&#65533;2&#65533;H&#65533;%I&#65533;<&#65533;R&#65533;J&#65533;-]&#65533;&#65533;S&#65533;&#788;4m&#65533;&#281;&#65533;&#65533;&#925;=y&#65533;4&#65533;'B&#65533;&#65533;<&#65533;4&#65533;&#1189;L&#65533;>u&#65533;T&#65533;R&#65533;^&#346;&#1386;V&#65533;Lo}V&#65533;&#65533;@e&#862;EKVmZ&#65533;k&#1910;&#65533;&#65533;Vn&#65533;Bu&#65533;*&#65533;W&#65533;^&#65533;}&#65533;&#65533;&#65533;8&#65533;`&#131;6&#65533;8&#65533;&#65533;&#332;7~&#65533;d&#637;*_&#412;9&#65533;&#65533;C&#65533;7{Z&#65533;h&#1189;?wF}&#65533;&#65533;&#65533;&#1325;U&#65533;f&#65533;&#65533;&#65533;l&#1653;&#65533;&#65533;m&#65533;on&#1981;u&#65533;\&#65533;o&#65533;&#203;7&#65533;<&#65533;r&#65533;&#733;7&#65533;&#65533;\zt&#65533;&#1383;_&#65533;n}2Q&#65533;&#1917;&#65533;&#65533;]&#65533;x&#65533;&#65533;&#863;G&#65533;^&#65533;z&#65533;&#65533;&#1919;&#65533;_~x&#65533;&#65533;&#65533;&#65533;&#479;&#65533;~&#65533;&#65533;&#65533;&#65533;0@$p&#65533;D0Ad&#65533;A&#65533;0B_$&#65533;&#65533;B/&#65533;0C7&#65533;C?&#65533;G&#1837;DID&#65533;DSdqE[&#65533;&#65533;&#65533;g&#65533;&#65533;&#65533;m&#65533;Gs&#1809;G{&#65533;&#65533; &#65533;$r&#65533;"&#65533;4I%&#65533;d&#65533;I'&#65533;&#65533;2J)&#65533;&#65533;&#65533;J+&#65533;&#65533;2K-&#65533;&#65533;K&#65533;`3L1&#452;&#65533;;3&#65533;#3&#65533;0&#65533;<SM5&#65533;4&#65533;&#65533;4&#65533;&#65533;NN2&#65533;&#65533;&#65533;&#65533;1&#65533;&#65533;NO1&#65533;D&#65533;O0%aJ&#65533;A	5&#65533;LD%&#1289;D}tQA!eTR?)&#65533;&#65533;R=1&#65533;&#65533;&#65533;R>5TQK&#65533;tTS?-&#65533;&#65533;QSU5TV[E&#65533;PXE}&#65533;Z[&#65533;U&#65533;\O&#65533;&#65533;&#65533;^W&#65533;uVP&#65533;5XaI5VXb]Mv&#65533;e&#65533;m4  !&#65533; O ,0 h a&#65533;  &#65533; &#65533;H&#65533;&#65533;&#65533;&#65533;*\&#560;&#65533;&#199;#J&#65533;H&#65533;&#65533;&#325;L2j&#65533;x&#65533;&#65533;&#463; C&#65533;I&#65533;&#65533;&#595;(S&#65533;\&#626;&#65533;&#589;]&#668;I&#65533;&#65533;&#859;8s&#65533;&#65533;&#627;&L&=&#65533;
J&#65533;&#65533;&#1123;H&#65533;&#65533;&#65533;	T&#65533;&#1255;P&#65533;J&#65533;J&#65533;i&#65533;&#65533;L9V&#65533;&#693;&#65533;&#1519;`&#65533;b&#65533;&#65533;4&#65533;&#1651;h&#1258;]&#65533;lL&#65533;p&#65533;&#669;K&#65533;&#65533;&#1580;u&#65533;&#65533;&#65533;&#65533;w&#46271;nL&#65533;l&#65533;&#200;+&#65533;	/&#65533;&#65533;G &#65533;\x&#65533;&#65533;&#728;3/&#65533;)&#65533;]&#672;%&#65533;L&#65533;&#65533;&#65533;&#1250;s&#65533;&#65533;&#65533;&#65533;&#65533;&#65533;&#545;c&#734;M&#65533;&#65533;&#65533;&#1784;s&#65533;&#65533;&#891;&#65533;&#65533;&#65533;&#65533;&#65533;&#65533;9!d'H&#65533;&#512;&#65533;95<&#65533;V&#65533;&#65533;&#65533;&#65533;&#65533;&#1587;k&#65533;&#957;&#65533;&#65533;&#65533;&#65533;e&#65533;d&#65533;B&#328;&#65533;&#797;3&#65533;&#65533;&#65533;1&#65533;&#65533;o&#65533;8M&#65533;&#65533;&#65533;&#65533;&#65533;W&#65533;q~&#65533;z&#65533;<&#65533;&#65533;&#65533;&#65533;&#65533;{&#65533;&#54273;q&#1987;F&#65533;d9&#65533;&#65533;&#65533;y&#65533;&#65533;&#476;&#65533;d &#65533;&#65533;QB4&#65533; 
JH&#65533;&#65533;,&#676;&#267;&#65533;&#65533;`a&#65533;ix&#65533;&#65533;B&#65533;Em'&#65533;&#65533;&#65533; xPD&#65533;Did[0&#65533;5#&#65533;&#65533;&#65533;&#65533;z9f&#65533;l `%<&#1942;\v&#65533;&#65533;`&#65533;)&#65533;o2&g&#65533;
e*&#65533;d&#65533;O&#65533;&#65533;S!~(&#65533;V2&#65533; &#65533;&#65533;&#65533;&#1624;|&#65533;&#65533;&#30656;*(a,,9&#65533;&#65533;k&#65533;&#65533;dt&#65533;&#65533;&#65533;&#65533;I&#65533;@&#65533;xrx&#18776;f&#65533;&#65533;_: &#65533;&#27104;&#65533;&#65533;d&#65533;&#861; ]&#65533;H@&#65533;&#65533;lt&#1449;@ &#65533;&#65533;&#65533;`&#65533;&#65533;j+&#65533;&#65533;z&#24929;&#65533;&#65533;&&#65533;&#44150;&#65533;V&#65533;&#65533;V%&#65533;&#65533;2&#65533;&#65533;U&#65533;6&#47882;&#65533;&#65533;+&#65533;&#1290;&#65533;&#65533;&#65533;2&#65533;9,&#65533;?&#65533;p'&#65533;&#65533;
&#1267;&#17803;KN;&#65533;&#65533;&#65533;&#65533;0D&#65533;&#65533;u0&#65533;%b&#65533;&#65533;&#65533;&#65533;&#65533;&#65533;&#65533;&#65533;&#65488;Zx&#65533;&#65533;L&#65533;&#65533;&#65533;@&#65533;&#65533;&#65533;&#65533;&#65533;2&#65533;x &#65533;&#65533;V
/&#65533;Wl&#65533;&#65533;&#65533;&#65533;&#65533;&#65533;+7*&#65533;&#65533;&#65533;;&#65533;&#65533;I&#166;&#65533;&#65533;&#65533;h&#65533;&#65533;f&#65533;&#65533;&#65533;0&#65533;,&#65533;m6&#65533;&#65533;q&#65533;&#65533;L*&#65533;4@|&#65533;&#680;&#65533;l&#65533;&#65533;H'&#65533;&#65533;&#65533;&#65533;Z&#65533;&#65533;&#65533;&#65533;&#65533;&#65533;@"&#65533;&#65533;nP&#65533;&#65533;\w&#65533;&#65533;&#65533;^"&#65533;i&#65533;d,&#65533;&#65533;-&#65533;\&#65533;&#65533;)G&#65533;&#65533;&#65533;&#65533;-&#65533;&#65533;t&#1517;&#65533;&#576;&#65533;&#65533;&#65533;&#65533;G&#65533;-5&#1921;&#65533;&#65533;&#65533;&#65533;p&#65533;&#1864;'&#65533;&#65533;&#65533;H&#65533; &#65533;-W&#65533;&#65533;&#65533;e[{&#65533;&#65533;w&#65533;&#65533;&#65533;&#65533;	0@xk&#65533;/.&#65533;&#65533;&#65533;A&#65533;3&#65533;&#65533;&#65533;[oD&#21871;&#65533;&#65533;:&#65533;&#65533;v@&#65533;T&#65533;]&#65533;&#65533;&#65533;&#65533;]&#65533;
<&#65533;&#65533;&#65533;&#65533;&#65533;-V,p{&#2007;&#65533;N2&#491;L&#65533;&#65533;&#65533;g&#65533;&#65533;&#65533;&#65533;&#65533; $&#65533;&#65533;&#65533;&#65533;&#65533;f&#65533;&#65533;|C=&#65533;&#65533;&#65533;&#65533;A&#65533;&#65533;&#65533;&#65533;&#65533;&#65533;&#65533;o&#65533;&#65533;&#65533;U&#65533;B'_&#65533;C&#987;&#65533;&#1671;&#65533;T&#65533;&#65533;&#65533;&#65533;&#65533;&#65533;&#65533;&#65533;&#65533;@&#1930;&#65533;8&#65533;&#65533;&#65533;%v&#1011;&#65533;&#65533;,&#65533;A&#65533;&#65533;u48]&#1068;&#507;8&#65533;&#65533;(<&#65533;n0	/&#65533;B{\&#1399;A'&#65533;o*&#65533; 	&#229;&#65533;&#65533;M&&#65533;@bN&#65533;&#65533;A"&#65533;s2&#65533;H*F&#65533;Lpt&#65533;&#65533;"W!Z&#65533;(&#65533;&#65533;Z&#65533; &#65533;&#65533;s&#65533;&#65533;&#472;&#65533;&#65533;&#65533;a&#65533;&#65533;!&#65533;&#65533;&#65533;&#65533;&#65533;p&#65533;&#65533;G|&#65533;&#65533;"&#65533;-Y&#1994;&#65533;s&#65533;HF&#65533;,&#65533;&#1569;&#65533;&#65533;&#65533;C&#65533;&#65533;&#328228;&#65533;l&#65533;w&#65533;tN|&#65533;-&#65533;!&#65533;|`f&#785;&#65533; y&#65533;&#65533;&#65533;&#65533;&#65533;A&#65533;d^BG&#65533;&#65533;&#65533;0&#65533;&#65533;\&#65533;&#65533;/&#65533;k&#65533;&#65533;&#65533;$Bl&#65533;&#65533;&#65533;&#2946;&#65533;#&#65533;@	Q&#65533;&#65533;$&#65533;D&#65533;0&#65533;i1&#65533;u&#65533;&#65533;&#65533;d&#65533;&#65533;3&#65533;Q&#65533;@&#65533;C&#65533;Lt&#65533;	&#65533;$&#65533;N&#65533;&#65533;8&#65533;;"3&#65533;&#65533;!?h&#65533;v&#65533;`&#65533;&#65533;@{&#65533;&#65533;M&#65533;&#65533;&#65533;&#65533;M'&#65533;&#65533;V~Q&#65533;&#715;&#65533;&#65533;&#65533;x&#65533;&#65533;M&#65533;B&#65533;&#65533;	4&#65533;0|&#65533;h&#65533;N&#1044;@w%&#65533;g=&#65533;&#1102;&#65533;&#65533;&#65533;4&#65533;2@*hX&#65533;/{C&#653;z&#65533;&#65533;0&#65533;&#65533;&#65533;&#933;&#65533;&#65533;I1:&#515;
&#65533;&#65533;.&#65533;&#65533;P&#65533;&#65533;p&#65533;&#1403;&#65533;&#65533;&#65533;6f&#65533;&#65533;
&*Q&#65533;JU&#65533;&#65533;J&#65533;[s
&#65533;b&#65533;J&#65533;&#65533;iU&#65533;JV&#65533;&#65533; &#65533;&#65533;<^&#65533;ji&#65533;&#65533;e&#65533;d&#65533;,&#65533;\&#65533;J&#65533;&#65533;(
&#65533;j&#65533;&#65533;&#416;&#1899;eq&#65533;&#65533;`&#765;&#65533;&#65533;.&#65533;A&#65533;&#65533;&#65533;v -&#65533;`P&#65533;&#65533;&#65533;&#65533;&#65533;&#65533;&#65533;&#65533;&#65533;&#65533;&#65533;&#65533;H&#65533;&#49190;&#65533;e&#65533;.&#1769;&#65533;f&#65533;&#65533;&#65533;N\&#1050;&#65533;1&#1427;&#65533;&#65533;R&#65533;&#65533;&#65533;&#65533;&#65533;&#65533;:c, 4&#1365;&#500;&#65533;&#65533;&#65533;p&#65533;&#620;'&#65533;&#65533;	w&#1885;dY&#1611;,&#65533;&#65533;1&#65533;f&#65533;|&#65533;*g&#65533;8&#65533;.&#65533;`&#65533;&#65533;27;&#65533;&#65533;&#65533;&#65533;3]&#65533;&#65533;@/&#65533;&#65533;]&#65533;S&#65533;V4&#65533;h&#65533;$&#65533;&#65533;h&#65533;G)&#65533;&#65533;&#65533;2&#65533;+l4&#65533;&#65533;c&#65533;&#65533;&#65533;&#65533;&#65533;F&#65533;6V+&#65533;__&#65533;&#65533;&#65533;&#65533;&#65533;Z&#65533;p&#65533;&#65533;8&#65533;&#65533;&#65533;&#699;?}H&#65533;VEl&#65533;R&#10922;&#65533;&#65533;&&#65533;vN8&#65533;x&#65533;&#65533;&#65533;k&#65533;l&#65533;&#65533;U&#65533;&#65533;zX`aV&#65533;&#65533;ROA:H&#15709;&#65533;&#65533;&#65533;&#65533;z&#65533;E&#65533;H&#65533;&#65533;[&#65533;&#65533;y>&#65533;9-jJ&#29635;&#65533;&#65533;&#65533;;F^as&#65533;&#65533;v&#65533;&#65533;L&#1518;&#65533;&#65533;V)O9&#65533;&#65533;/&#65533;&#65533;&#1962;&#65533;&#65533;&#65533;x&#65533;&#65533;S&#65533;&#65533;-F&#65533;&#65533;y&#65533;&#65533;&#65533;&#65533;D&#65533;j&#65533;0&#65533;&#65533;;&#65533;4Z&#65533;&#1004;U&#65533;&#65533;V(&#65533;&#65533;	&#65533;dn&#65533;&#65533;h/+&#65533;&#65533;&#65533;R&#65533;&#65533;{]\&#65533;&#65533;K&#65533;&#65533;q&#65533;&#65533;&#65533;
!&#128;BneO&#65533;C&#65533;&#65533;&#65533;&#65533;i&n}+`&#65533;1
&#65533;#8&#65533;,&#65533;t]&#2022;v&#65533;&#65533;\&#65533;&#65533;9g&#65533;&#65533;&#65533;A)&#65533;:[&#65533;&#65533; &#65533;bL&#65533;&#65533;&#65533;AZ:&#65533;-&#65533;.rbm%&#65533;qx&#65533;%X&#65533;&#65533;]&#65533;&#65533;&#65533;&#65533;!&#65533;I0&#65533;*X&#65533;&#65533;&#65533;J&#65533;&#65533; &#65533;&#65533;m&#65533;n&#65533;I&#65533;/&#65533;&#65533;e&#65533;&#65533;&#65533;&#65533;&#65533;&#65533;e@&#65533;'C&#65533;~&#65533;&#65533;c&#65533;#IHQ&#65533;\&#65533;*&#65533;&#65533;&#65533;&#65533;&#65533;f)&#65533;?&#65533;&#15284;<&#65533;G&#65533;@^&#65533;T@$&#65533;&#1671;x[P&#65533;eF-~$&#65533;&#65533;:&#65533;#&#65533;8&#65533;s&#65533;&#65533;\&#65533;&#65533;2=&#1002;U\~&#65533;&#65533;&#65533;&#65533;4&#65533;}&#65533;&#65533;&#65533;&#65533;&#65533;&#65533;&#1948;L&#65533;&#65533;@&#65533;&#65533;c/{~&#65533;$W(v&#65533;&#65533;&#65533;&#65533;[&#65533;&#65533;=V:(s&#65533;i]&#65533;9&#65533;D&#65533;z&#65533;&#65533;u&#65533;k&#65533;P&#65533;:&#65533;&#65533;&#65533;u@&#65533;&#65533;D0&#65533;1&#65533;&#65533;?&#65533;'}2&#65533;)p &#65533;=&#1528;ml&#65533;&#65533;"ru&#65533;d&#65533;&#1734;&#1747;&#65533;1&#65533;&#65533;&#65533;[&#65533;&#65533;S6D&#65533;&#65533;&#65533;&#65533;&#65533;y&#65533;+&#65533;;&#471;&#65533;&#65533;D&#65533;&&#65533;&#65533;C&#65533;&#65533;Gr%&#65533;&#65533;&#65533;0&#65533;y&#65533; &#44097;A$&#65533;L5&#65533;&#65533;&#65533;&#65533;&#65533;(&#65533;]&#65533;&#290;~{&#65533;=&#65533;&#65533;&#65533;T{&#65533;&#65533;&#65533;9Cn&#65533;&#65533;r&#65533;&#65533;~&#1454;&#65533;.&#65533;e^&#65533;#&#65533;&#65533;&#65533;&#65533;^s&#65533;.*&#65533;X&#65533;&#65533;&#65533;&#65533;5O&#65533;/&#65533;&#65533;[&#65533;&#65533;'R&#65533;O&#65533;U&#65533;&#65533;&#1032;&#65533;rg'W&#65533;!&#65533;z&#65533;&#65533;i&#65533;B&#65533;&#65533;.Qy&#65533;&#65533;n&#65533;x&#65533;-&#65533;&#65533;W&#65533;WQj&#65533;akD|&#65533;v 7[&z &#65533;NR&#65533;&&#65533;&#65533;&#65533;gw	&#65533;pH$&#65533;l&#65533;&#65533;j&#65533;0@S!U|*W&#65533;	&#65533;,&#65533;S&#65533;!/&#65533;T&#65533;&#65533;G;p1&#65533;"(rpz&#65533;#&#65533;T~&#65533;3Q?&#65533;.&#65533;sh&#65533;)F&#65533;^H8#J&#516;&#65533;O&#65533;&#65533;L&#65533;u&#65533;&#65533;&#65533;E&&#65533;6<&#65533; e&#65533;-6e/&#65533;52&#65533;&#65533;&#65533;b&#65533;+r(&#65533;&#65533;&#65533;&#65533;&#65533;i&#65533; &#65533;&#65533;4V&#65533;|4&#65533;&#65533;C"uv7&#65533;'&#65533;>&#2038;Q|xn( & &#65533;!&#65533;&#65533;u&#65533;&#65533;xw&#65533;p&#33288;&#65533;k&#65533;u<>&#65533;&#65533;&#65533;tI ~&#65533;AG&#65533;"&#65533;&#65533;5&#65533;>&#65533;T&#65533;&#65533;h&_w !&#65533;(&#65533;&#65533;W&#20576;3&#65533;&#65533;e&#65533;&#65533;hH&#65533;&#1543;ut!&#65533;&#65533;&#65533;8&#65533;w&#65533;r!&#65533;[3v; {E&#65533;aY&#65533;/&#65533;E&#65533;&#65533;;&#65533;X&#65533;&#65533;&#65533;&#65533;K&#65533;&#65533;&#65533;deh}&#65533;w&#65533;F&#65533;HK &#65533;&#65533;4&#65533;8u&#65533;^&#65533;&#65533;Lvm&#65533;'&#65533;;&#65533;&#1550;&&#65533;w&#65533;q&#65533;&#65533;40&#65533;&#65533;.&#65533;{&#1233;&#65533;yq&#65533;qu&#65533;&#65533;H&#65533;&#65533;og&#65533;&#65533;tq&#65533;)&#65533;&#1344;9G&#65533;&#65533;&#65533;xs&#65533;o5&#65533;~&#65533;&#65533;{AD&#1105;&#65533;Kc&#65533;_&#65533;z&#65533;A&#65533;&#65533;&#65533;&#65533;gmS&#65533;&	*
&#65533;;VC&#65533;G&#65533;4	N&#65533;j&#65533;&#65533; I&#65533;Vb3Y&#65533;&#65533;&#65533;r&#65533;&#65533;3&#65533;&#65533;w&#65533;hm
3u&#65533;&#65533;&#65533;&#65533;+m&#65533;PJO&#65533;H7&#65533;=&#65533;c[&#65533;&#65533;fJ&#65533;d&#65533;Q-.YI&#65533;.jyil&#1622;&#65533;1g&#65533;q&#65533;u&#65533;9fyw"h&#65533;&#65533;&#65533;&#65533; !&#65533;&#65533;&#65533;&#65533;,gM&#65533;&#65533;&#65533;&#65533;&#65533;,&#65533;&#65533;&#65533;9&#65533;&#65533;F&#65533;&#65533;&#65533;nO&#65533;{@&#65533;&#65533;&#65533;&#1559;&#65533;&#65533;&#65533;&#65533;&#65533;9,Sc#&#1177;q*&#65533;&&#65533;DgM&#65533;&#65533;&#65533;Y&#65533;&#65533;q&#65533;&#65533;{&#65533;&#65533;&#65533;&#65533;&#1228;&#65533;!&#65533;9&#65533;_da,5%Yr&#65533;I&#1906;c~ ub$&#65533;v6T&#65533;&#65533;) &#1081;&#65533;&#65533;yB&#65533;&#65533;M&#65533;&#65533;&#65533;.&#65533;&#65533;v&#65533;&#65533;&#65533;r&#65533;&#65533;&#65533;S)&#65533;A&#65533;&#65533;&#65533;&#65533;g&#65533;&#65533;H3&#65533;&#65533;&#65533;\a&#65533;&#65533;Q&#65533;y&#65533;&#65533;&#65533;&#65533;{&#65533;A&#65533;V)@&#65533;&#65533;&#65533;&#65533;5&#65533;&#65533;&#540;&#45655;&#904;&#65533;&#65533;J.~&#538;&#65533;*L&#65533;&#65533;HW&#65533;&#65533;&#65533;X&#65533;\&#65533;&#65533;&#65533;&#65533;&#65533;7 /P !&#65533;q&#65533;&#65533;&#65533;*&#865;&#65533;&&#65533;G!&#65533;&#65533;&#65533;&#65533;~&#464;@&#65533; 
Zk7&#65533;k6&#65533;(&#1929;&#65533;?z9&#65533;&#65533;/Q&#65533;%R&#65533;&#65533;&#65533;&#65533;&#65533;&#65533;&#65533;&#65533;&#65533;2&#65533;&#65533;&#1700;&#65533;&#65533;+&#65533;8&#65533; SZ&#65533;^3`x&#65533;&Hs&#65533;&#65533;&#65533;c&#65533;d&#65533;EI}C=&#65533;&#65533; k&#678;`&#65533;&#65533;4@R"&#65533;&#65533;u&#65533;o&#65533;&#65533;Q&#65533;{Jj&#65533;&f&#65533;&#65533;0&#65533;lJr&#65533;i&#65533;&#65533;f&#65533;&#1630;Y&#65533;:LC&#65533;&#65533;&#65533;T&#65533;&#65533;&#65533;&#65533;&#65533;9bL&#163;=
>VR&#65533;&#65533;i&#65533;&#65533;&#65533;A,z i&#65533;&#65533;&#65533;&#1706;&#65533;B&#65533;&#65533;b?x&#65533;&#65533;&#65533;Wj(y&#65533;&#65533;&#65533;%&#65533;&#65533;)&#65533;&#65533;!4vL&#65533;[S&#65533;C&#65533;&#65533;&#65533;&#65533;.R&#65533;&#65533;0&#65533;z&#65533;&#65533;&#65533;w&#65533;9Is&#65533;&#65533;(&#65533;&#65533;y-&#65533;&#65533;&#65533;&#65533;fXU&#65533;_&#545;@&#65533;&#65533;&#65533;&#65533;&#65533;&#65533;&#65533;&#65533;A &#65533;{7'&#65533;&#65533;&#65533;&#65533;z60&#587;&#65533;J2&#65533;_&#65533;&#65533;&#65533;&#65533;&#65533;&#65533;o&#745;&#682;&#65533;&#65533;"#&#65533;s&#65533;&#65533;y&#65533;D&#65533;&#65533;)&#65533;&#65533;&#65533;*&#240;t
qc)w=&#65533;v_&#65533;&#65533;&#65533; 9-&#65533;&#65533;&#65533;&#65533;Z&#65533;)&#65533;&#750;k&#65533;1&#65533;&#65533;&#65533;S&#65533;Z(*&#65533;&#65533;:&#65533;&#357;T&#65533;/&#65533;&#65533;(K6&#65533;&#65533;&#65533;&#65533; &#65533;Jcx&#65533;&#65533;AZ*h}&#65533;&#65533;Iw87&#65533;&#65533;I&#65533;Ok&#65533;&#65533;&#65533;&#65533;g&#65533;y4&#65533;&#65533;&#65533;j&#65533;7&#65533;oL&#65533;N\&#65533;&#65533;&#65533;
}z3&#65533;&#65533;Xj&#65533;&#65533;
&#65533;&#41398;&#65533;y2I; #&#65533;&#65533;&#1590;&#65533;&#65533;&#65533;oy&#65533;&#65533;&#65533;ug&#65533;Ct[&#65533;o&#65533;1&#826;GxT&#65533;f[*EK&#65533;&#65533;&#65533; &#65533;B&#65533;(&#65533;&#65533;+w&#65533;A&#65533;y#y[AZ&#65533;?&&#65533;&#65533;&#47690;k&#65533;&#65533;U*$&#65533;G&#65533;&#65533;&#65533;:$&#65533;dKH&#65533;&#65533;&#65533;:&#65533;&#65533;&#65533;&#65533;:&#65533;&#65533;`l&#65533;&#65533;&#65533;k&#65533;a&#65533;&#65533;&#673;2&#65533;&#65533;P&#65533;-&#65533;&#65533;&#65533;&#65533;&#65533;8&#65533;&#37078;&#65533;&#65533;&#65533;&#65533;&#65533;&#65533;l&#65533;+'&#65533;&#1768;&#65533;&#65533;&#65533;y&#65533;1&#65533;J&#65533;iiI&#65533;&#65533;&#65533;4&#65533;&#65533;&#65533;&#1533;&#65533;&#65533;GW6ivZ&#65533;&#65533;K9&#65533;f&#65533;" I&#65533;"&#65533;&#65533;&#65533;&#65533;@@&#65533;K&#65533;AC&#65533;&#65533;&#65533;m&#65533;&#65533;7y&#65533;i&#65533;|&#65533;&#65533;_&#65533;m(I-&#65533;&#65533;&#65533;&#638;&#1368;W&#65533;r&#65533;&#65533;L&#381;&#65533;{&#65533;5&#65533;&#65533;wa&#65533;&#65533;&#65533;A&#65533;&#65533;B&#65533;&#65533;&#65533;&#65533;qr&#65533;&#65533;&#65533;&#65533;&#65533;}&#187;&#65533;&#65533;&#65533;A&#2035;L&#65533;&#65533;&#65533;(L&#65533;4&#65533;!&#65533;W X$FE&#65533;vy&#65533;8&#65533;f&#65533;&#65533;A{&#65533;4b<&#65533;I&#65533;&#65533;{&#65533;&#65533;{&#65533;&#65533;[ 	N&#65533;&#65533;&#570;&#65533;F&#65533;G&#65533;2{&#65533;&#65533;e&#65533;A&#65533;G'&#65533;&#65533;&#65533;p7&#65533;&#65533;&#65533;h&#65533;Wo&#65533;&#65533;4qr&#65533;&#65533;I&#65533;&#65533;&#65533;&#65533;&&#65533;VG&#65533;d&#307;J2/&#65533;&#65533;Y&#65533;cC&#65533;&#65533;8?&#65533;&#65533;&#65533;C&#65533;I&#65533;1,z#{&#65533;&#265;i&#698;&#65533;+&#65533;&#65533;^pv&#65533;o7N&#65533;e&#65533;&#65533;Aqj&#65533;&#1730;	J,i;&#65533;&#65533;+&#65533;&#65533;&#65533;Y&#65533;&#65533;
)&#65533;pG&#65533;e&#65533;&#65533;|&#65533;&#65533;&#65533;|&#65533;H&#65533;l&#65533;&#38623;&#65533;	&#65533;	&#65533;;&#65533;u&#65533;&#65533;&#65533;d &#65533;&#65533;B&#65533;06&#65533;&#65533;b[&#65533;6&#65533;&#65533;&#65533;&#65533;&#65533;&#65533;&#65533;:6&#65533;M&#65533;&#65533;&#65533;&#65533;&#822;W;&#65533;$&#65533;	&#65533;&#65533;oP&#65533;P,&#65533;&#65533; &#65533;&#65533;&#65533;D&#65533;l&#65533;&#1619;9
j &#1116;J&#65533;&#65533;&#14970;&#65533;!&#65533;b &#65533;|(&#65533;7&#65533; T&#1296;&#1494;;&#65533;&#1577;&#65533;&#65533;#&#65533;&#65533;&#65533;
v&#65533;&#65533;&#65533;&#65533;0&#1266;&#65533;`Zy&#65533;&#65533;&#65533;x&#65533;Td&#65533;	&#915;&#65533;&#65533;:I#&#65533;@&#65533;&#65533;&#65533;`\&#65533;&#65533;h'&#65533;&#1478;&#65533;!q?&#65533;&#65533;&#603;&#65533;&#65533;i&#65533;&#65533;&#65533;Z-mP&#65533;^-&#65533; W1!&#65533;&#65533;&#65533;u&#65533;&#65533;$6[&#65533;&#65533;0}s&#65533;&#65533; v-A&#65533;&#65533;&#65533;c&&#65533;L&#65533;S&#65533;1"&#65533;7&#65533;g&#1403;&#65533;&#65533;J&#65533;&#65533;+&#65533;^&#65533;&#65533;^Z&#65533;&#65533;N&#65533;&#65533; }&#65533;&#65533;&#65533;&#65533;9&#65533;&#65533;L	&#65533;&#65533;&#65533;bIZL&#65533;<Za&#65533;O&#880;&#65533;a&#65533;&#65533;&#65533;&#65533;&#65533;K&#65533;&#65533;LFvN&#65533; &#65533;P&#65533;&#65533;U&#65533;&#65533; &#65533;&#65533;&#65533;&#65533;]m &#65533;"1&#65533;&#65533;&#65533;E&#65533;&#65533;&#65533;&#65533;&#909;&#65533;&#65533;G&#65533;&#65533;&#65533;&#65533;&#326;A&#65533;&#65533;P"t&#65533;v&#65533;&#65533;]&#65533;<&#680;Y&#1423;&#65533;0]&#65533;&#65533;@&#65533;&#65533;jmK&#65533;A&#65533;l&#65533;
&#65533;&#65533;	f&#65533;&#65533;&#65533;&#65533;&#65533;&#65533;&#65533;&#65533;}-n&#65533;a"$)&#65533;&#65533;s"&#65533;&#65533;&#2013;&#65533;&#65533;&#65533;&#65533;	A&#65533;.&#65533;A#x&#65533;L`jp&#65533;&#65533;5=&#958;|&#65533;z-&#65533;Pz&#65533;&#65533;&#65533;&#65533;&#65533;a%$&#1195;	N&#65533;&#65533;\&#65533;&#65533;Z11&#65533;&#9072;&#1574;&#65533;%&#65533;l&#65533;&#65533;&#65533;J)&#65533;f&#65533;&#65533;&#65533;&#65533;@&#65533;&#65533;]&#65533;&#1093;^&#65533;Yj&#65533;s&#65533;)&#65533;c&#65533;&#65533;j&#65533;\&#65533;&#65533;]-&#65533;5&#65533;9&#65533;l&#65533;)&#65533;B	[&#65533;&#65533;&#65533;
&#65533;`&#65533; d^&#65533;e.&#65533;"&#65533;&#1034;&#65533;&#65533;&#65533;&#65533;
&#65533;&#65533;O Ub
&#65533;&#65533;&#65533;N&#65533;~&#65533;=l&#65533;:H&#65533;l &#65533;&#65533;&#65533; d^&#65533;~&#65533;&#65533;>&#65533;>a-&#65533;&#65533;&#761;L
Q.	j&#65533;&#65533;&#65533;[;iT&#65533;:j[-&#65533;@>&#65533;m.&#65533;A
&#65533;&#65533;#&#65533;;&#65533;&#65533;&#65533;&#65533;&#65533;t^&#65533;n&#65533; &#65533;&#65533; }&#65533;(&#65533;<&#65533;[;-&#65533;e&#65533;j&#65533;Z}&#408;,&#65533;&#65533;18(&#65533;&#65533;&#65533;&#65533;&#65533;&#65533;&#65533;&#65533;&#285;&#65533;3M0&#65533;L&#65533;4&#65533;&#1385; &#65533;&#65533;&#65533;&#65533;&#65533;&#65533;&#65533;&#1971;&#65533;&#65533;^d8&#65533;<&#65533;*1&#65533;EP&#65533;-&#65533;&#65533;,9u.]`I7: &#65533;&#65533;&#65533;wy&#65533;:&#65533;j|&#65533; &#65533;8	&#65533;7&#65533;&#65533;&#65533;0&#65533;&#65533;&#65533;&#65533;=
&#1067;V&#65533;&#65533;&#65533;&#65533;n&#65533;&#65533;&#65533;&#65533;&#65533;&#65533;&#65533;&#65533;@&#65533;A&#65533;&#65533;&#65533;&#65533;&#65533;{&#65533;.&#65533;.&#65533;&#65533;	&#65533;&#65533;3&#65533;W&#65533;&#65533;&#65533;&#65533;t&#65533;F"&#65533;8&#65533;V&#65533;&#65533;&#65533;&#65533;&#65533;4&#65533;Zi&#65533;f&#65533;&#65533;&#34676;&#4584;0&#65533;&#65533;&#65533;&#65533;00&#65533;a2&#65533;&#65533;&#65533;&#1882;^&#65533;&#65533;&#1267;-?&#65533;&#65533;&#65533;9&#65533;&#65533;&#65533;{iG&#65533;&#65533;,&#506;&#65533;&#65533;2r&#65533;&#65533;]&#65533;p&#65533;&#65533;!&#65533;IA&#65533;Z&#65533;&#65533;^e@Z&#65533;&#65533;&&#65533;&#65533;&#65533;,p&#65533;&#65533;	&#65533;A&#65533;
&#65533;&#65533;&#65533;&#65533;&#65533; O&#65533;&#65533;Tf&#65533;_"0&#65533;g_&#65533;0&#65533;&#65533;&#65533;&#65533;&#65533;/&#65533;&#65533;&#65533;qQ&#65533;8&#65533;kP&#65533;'&#65533;&#65533;d*&#65533;&#65533;&#65533;&#65533;3&#65533;i&#65533;M&#65533;&#65533;}i'&#65533;&#65533;&#65533;}&#65533;-\~.&#65533;|?&#65533;N&#65533;&#65533;&#65533;~&#65533;&#65533;&#65533;/&#65533;&#65533;&#65533;&#65533;&#65533;&#1878;&#828;&#65533;&#65533;:&#65533;8&#65533;l&#65533;&#65533;>&#65533;w&#65533;&#65533;&#65533;&#65533;&#65533;&#65533;&#65533;&#65533;&#65533;&#65533;&#65533;&#65533;&#65533;;&#65533;]&&#65533;l1
}&#65533;&#65533;&#65533;a`&#65533;&#65533;&#65533;+&#65533;reL&#65533;j1
p&#65533;|&#65533;GO&#65533;a&#65533;`&#65533;`&#65533;&#65533;t m&#65533;8kn&#65533;aa&#65533;,&#65533;&#65533;		&#65533;&#65533;\ 	&#65533;&#65533;&#65533;&#65533;&#65533;Bj&#65533;&#65533;/&#65533;&#65533;&#65533;!h&#65533;hq&#65533;} Q&#65533;&#65533;0&#65533;&#65533;&#65533;&#65533;&#65533;&#65533;&#65533;&#65533;&#65533;~p&#65533;&#65533;o&#65533;/&#65533;&#65533;&#65533;&#65533;&#65533;&#65533;~p&#65533;&#65533;&#65533;&#65533;p&#65533;&#65533;&#65533;&#65533;
&#65533;&#65533;&#65533;&#65533;&#65533;&#65533;
&#65533;&#65533;&#65533;&#65533;&#65533;&#65533;o&#65533;DB&#65533;&#65533;!*#&#65533;&#65533;&#65533;&#65533;)R&#65533;0&#65533;0&#1241;O&#65533;o&#65533;,2&#65533;0&#65533;0&#65533;0&#65533;&#65533;4&#65533;{&#65533;&#65533;)&#65533;&#65533;0&#65533;0m&#65533;Q&#65533;&#65533;&#65533;&#65533;s&#65533;&#65533;,&#65533;&#65533;&#65533;n&#65533;&#65533;&#65533;o&#65533;P&#1241;&#65533;&#65533;&#65533;`&#65533;&#65533;0m&#65533;&#65533;&#65533;&#65533;	&#65533;`&#65533;&#65533;0m&#65533;w&#65533;	&#65533;o&#65533;\1&#65533;&#65533;&#65533;&#65533;&#65533;&#65533;	&#65533;o&#65533;OA&#65533;O &#65533;9&#65533;S&#65533;(@&#65533;&#65533;o&#65533;a1S0&#65533;x&#65533;&#65533;o&#65533;a&#65533;&#65533;g&#65533;&#65533;r&#65533;i&#65533;&#65533;&#65533;b&#65533;o&#65533;&#65533;&#65533;0&#65533;0&#65533;X&#65533;o&#65533;hA&#65533;&#65533;o&#65533;R1&#65533;p&#65533;&#65533;?&#65533;`&#65533;&#65533;&#65533;?&#65533;?&#65533;o&#65533;f1&#65533;&#65533;&#65533;&#65533;?&#65533;o&#65533;^a&#65533;`&#65533;o&#65533;z&#65533;&#65533;o&#65533;`&#65533;~&#65533;~&#65533;~&#65533;&#65533;o&#65533;&#65533;o&#65533;&#65533;o&#65533;&#65533;o&#65533;&#65533;$ &#65533;G&#65533;@&#65533;D&#65533;P&#65533;B&#65533;>&#65533;Q&#65533;D&#65533;&#65533;*^&#65533;Q&#65533;F&#65533;=~R&#65533;H&#65533;%M&#65533;D&#65533;&#65533;R&#65533;J&#65533;-]f&#65533;&#65533;R&#65533;L&#65533;5m&#65533;&#281;S&#65533;N&#65533;=G>y&#65533;&#65533;P&#65533;E&#65533;E&#65533;T&#65533;R&#65533;M&#65533;>&#65533;U&#65533;&#65533;?U&#65533;^&#346;U&#65533;V&#65533;]&#65533;~V&#65533;&#65533;B&#65533;&#798;%&#65533;V&#65533;Z&#65533;m&#1918;&#65533;W&#65533;\&#65533;u&#65533;&#65533;&#347;W&#65533;!&#65533;}&#65533;&#65533;X&#65533;`&#133;F&#65533;H&#65533;&#65533;D&#65533;?&#65533;Y&#65533;d&#661;-_&#412;Y&#65533;f&#925;=&#65533;W&#65533;h&#1189;M&#65533;F&#65533;Z&#65533;j&#1453;]&#65533;&#65533;[&#65533;l&#1717;m&#65533;&#65533;]&#65533;n&#1981;}\&#65533;p&#65533;&#333;G&#65533;\&#65533;r&#65533;&#861;?&#65533;]&#65533;t&#65533;&#1389;_&#478;]&#65533;v&#65533;&#1917;^&#65533;x&#65533;&#65533;&#863;G&#65533;^&#65533;z&#65533;&#65533;&#1919;&#65533;_&#65533;|&#65533;&#65533;&#65533;&#65533;&#479;_&#65533;~&#65533;&#65533;&#65533;&#65533;0@$&#65533;1D0A&#65533;d&#65533;A&#65533;0B	'&#65533;&#65533;B/&#65533;0C7&#65533;C?1D$&#65533;DOD1&#65533;a&#65533;E_&#65533;1Fg&#65533;&#65533;Fo&#65533;1Gw&#65533;G2H!&#65533;$&#65533;H#&#65533;D2I%&#65533;L&#65533;7'y&#65533;#J)&#65533;&#65533;&#65533;J+&#65533;&#65533;2K-&#65533;&#65533;K/&#65533;3L1&#65533;$&#65533;L3&#65533;D3M5&#65533;d&#65533;M7&#1988;&#65533;&#65533;'&#65533; !&#65533; R ,0 p a&#65533;  &#65533; &#65533;H&#65533;&#65533;&#65533;&#65533;*\&#560;&#65533;&#199;#J&#65533;&#65533;&#65533;&#65533;&#331;&#65533;,X&#65533;#&#65533; C&#65533;&#65533;H&#65533;&#65533;&#595;(S&#65533;\&#626;&#65533;&#727;0c&#668;I&#65533;&#65533;M&#65533;s&#65533;&#65533;&#65533;&#65533;&#990;J0&#65533;J&#65533;&#65533;&#1123;H&#65533;*]&#692;iS&#65533;;&#65533;&#65533;j&#1387;X&#65533;^t&#693;&#65533;&#1519;`&#202;&#65533;&#1322;&#65533;9&#25642;&#65533;&#65533;&#1783;p&#65533;&#669;K&#65533;&#65533;&#1915;x&#65533;&#65533;&#65533;&#759;&#65533;&#2047;&#65533;\&#65533;"&#65533;'P&#65533;&#65533;&#65533;&#65533;1&#65533;QI&#65533;4K&#65533;&#65533;&#65533;&#728;3k&#65533;&#825;&#65533;&#65533;&#985;&#65533;&#65533;&#65533;Bq&#65533;&#65533;&#65533;&#65533;*K&#65533;Y&#65533;&#670;M&#65533;&#65533;&#65533;&#1784;K^&#65533;&#65533;b&#65533;&#65533;&#333;&#65533;o&#65533;&#65533;&#65533;HP&#65533;&#65533;&#65533;&#65533;^&#956;&#65533;&#65533;&#65533;&#65533;_V&#65533;&#65533;{&#65533;&#65533;&#65533;&#65533;/&#65533;ayr&#65533;&#65533;&#203;&#65533;O&#65533;&#65533;&#65533;&#65533;&#65533;&#65533;&#65533;&#65533;tu&#65533;&#1589;g&#480;&#65533;P&#65533;&#65533;&#65533;&#65533;&#1023;&#65533;&#65533;&#65533; &#65533;&#65533;z&#65533;}T&#65533;{&#65533;&#65533;7-&#65533;_&#65533;F(&#65533;Vh&#65533;5$F&#65533;oj_&#65533;
&#65533;&#65533;&#65533;VT	&#65533;&#1029;(&#65533;&#65533;&#65533;,&#65533;&#65533;&#65533;W&#65533;&#65533;&#65533;b&#65533;c=&#1291;J<&#65533;&#65533;@)&#17438;&#65533;&#65533;&#65533;&#1128;&#65533;u(Dd:RD&#65533;TVi&#65533;&#65533;%xP>&#65533;&#65533;B&#65533;6#&#65533;5~x&#65533;|1&#65533;E&#65533;DW&#65533;&#65533;&#65533;p0&#65533; 2@&#65533;&#65533;4&#65533; &#65533;&#65533;&#65533;&#65533;&#65533;&#65533;&#65533;&#65533;2&#65533;&&#65533;<b&#65533;&#65533;&#65533;w_&#65533;&#65533;Vj&#65533;?I@&#65533; (&#65533;&#65533; &#65533;&#65533;QB&#600;$A&#65533;Z&#65533;&#65533;
&#65533;&#65533;}&#65533;F&#65533;&#296;N/&#65533;&#65533;&#65533;4&#65533;&#65533;&#39868;&#65533;d	&#65533;zj&#65533;&#65533;&#65533;&#65533;&#65533;&#65533;&#65533;&#65533;*&#65533;&#65533;6B&#65533;{&#65533;&#65533;
[&#31151;6&#65533;&#65533;&#65533;vK&#65533;&#65533;p-&#65533;9F&#65533;&#65533;&#65533;&#65533;._&#65533;&#65533;r-A|&#65533;0&#65533;&#65533;&#65533;&#65533;&#65533;&#65533;&#65533;&#65437;&#65533;&#65533;@&#65533;&#65533;"0,&#65533;z&#65533;&#209;d&#65533;&#65533;,&#65533;&#65533;&#65533;&#65533;k^$ p&#65533;.&#1024;&#65533;&#65533;&#65533;&#65533;V&#65533;&#65533;&#65533;*&#65533;&#65533;:l&#65533;&#65533;&#65533;2&#65533;*&#65533;&#65533;&#65533;&#65533;L|&#65533;&#65533;&#65533;&#65533;8&#65533;,&#65533;&#65533;+n&#65533;&#65533;&#65533;&#65533;&#65533;&#65533;&#65533;&#65533;,&#65533;&#65533;&#65533;J&#65533;2\&#65533;,q&#65533;&#65533;z&#65533;&#65533;&#65533;Xg-&#65533;
&#65533;&#65533;&#65533;B&#65533;&#65533;&#65533;&#65533;F&#65533;&#65533;&#65533;G)&#65533;&#65533;1&#65533;&#48376;&#65533;Y&#65533;&#65533;&#65533;t&#65533;&#65533;&#65533;^&#65533;<@&#65533;&#65533;&#65533;7&#65533;I&#65533;L&#65533;&#65533;u&#65533;&#65533;&#65533;&#65533;{M@	,&#65533;&#65533;&#65533;&#65533;Y&#65533;&#65533;i&#65533;Atg&#65533;&#65533;>&#65533;0s&#65533;&#65533;1&#18983;&#65533;k&#65533;&#65533;s&#65533;`?@&#65533;&#65533;.b&#65533;"zx&#65533;\&#65533;5&#15979;.&#65533;&#65533;qJ&#65533;&#65533;&#1301;?@{&#65533;&#65533;&#1774; &#65533;!&#65533;&#65533;&#65533;H,&#65533;&#65533;&#65533;&#65533;LOJ&#65533;&#65533;&#65533;c&#65533;&#1940;&#65533;}@&#65533;&#65533;o&#65533;&#65533;v&#65533;k&#65533;&#65533;&#65533;t&#65533;&#65533;&#9051;&#65533;&#65533;&#65533;&#65533;o&#65533;&#65533;&&#65533;Um&#1519;K&#827;b[&#65533;&#65533;&#65533;&#65533;a&#65533;g&#65533;&#65533;&#65533;(&#65533;9&#65533;&#65533;&#65533; t&#65533;&#65533;z&#65533;v&#65533;
`&#65533;&#65533;&jK6&#65533; &#65533;&#65533;&#65533;&#65533;@n;&#65533;&#65533;
W&#65533;&#65533;2&#65533;/C&#65533;&#65533;&#65533;.8B&#65533;&#65533;&#65533;&#65533;(&#65533;&#65533;r&#65533;&#65533;&#65533;}53V&#65533;&#65533;\H&#65533;"&#65533;	Ff&#65533;$M&#65533;P||&#65533;!%&#65533;&#65533;&#65533;&#65533;k&#65533;&#65533;&#65533;F&#65533;&#65533;.z&#65533;`&#65533;&#65533;-&#65533;&#65533;L&#65533;m&#65533;F&#65533;&#65533;&#65533;d2&#65533;&#1512;&#65533;&#65533;0&#65533;&#65533;x&#65533;"
#&#65533;&#65533;x&#65533;+ &#65533;&#65533;H&#65533;4Efw&#65533;&#65533;&#65533;&#1728;g&#65533;Y&#65533;&#332812;dt D$)&#65533;k&#65533;&#736;9&#31416;&#65533;&#65533;{&#65533;<&#65533;&#962;&#65533;&#65533;&#65533;H&#65533;L&#65533;lf&#1381;&#65533;`&#65533;&#65533;[&#65533;h@KZ&#65533;e&#65533;&#65533;e&#65533;z&#65533;&#65533;p&#65533;&#65533;`&#65533;TI&#65533;b)&#65533;k&#65533;&#65533;8R&#65533;&#65533;iUl&#65533;&#65533;08&#65533;R&#65533;&#65533;&#65533;&#806;6O2F&#65533;&#65533;&#65533;_@&#65533;&#65533;(&#65533;=&#65533;2&#65533;%dd7&#65533;&#65533;&#65533;v&#65533;&#65533;Y&#65533;B(&#464;eO&#65533;)&#65533;&#65533;w&#65533;I&#65533;;&#65533;&#65533;@&#65533;&#65533;&#65533;q*&#65533;&#65533;f{&#65533;(&#65533;p&#65533;S{z&#65533;&#65533;D'&#65533;N:1|
x(}x&#65533;QBO&#65533;u&#65533;&#65533;HG
&#1005;&#65533;&#65533;k"&#65533;&#1828;&#65533;xI&#65533;l&#65533;&#65533;YHJ&#1242;&#65533;I&#65533;&#65533;d@V3)P&#65533;&#867; u&#65533;Lgj&#1250;uJ38&#40308;&#65533;&#65533;&#65533;&#962;&#65533;elHJ&#1386;&#65533;&#65533;&#65533;}A&#65533;E&#65533;4&#65533;!&#65533; &#65533;h&#65533;&#65533;-F&#1002;hMk6&#65533;&#65533;&#65533;YlA&#65533;&#65533;&#65533;&#65533;&#65533; `&#65533;&#65533;'&#65533;bkN&#65533;&#65533;&#1534;>P&#65533;0b&#65533;:
 &#65533;Nj#&#65533;	X.&#65533;&#65533;&#65533;&#65533;&#65533;d&#65533;D3&#65533;ac&#65533;&#65533;&#65533;f7K&#65533;aB&#65533;&#65533;Y&#65533;&#65533;&#1178;&#65533;U&#65533;@A&#65533;*&#65533;n&#65533;&#65533;&#65533;&#65533;U&#65533;i3r&#65533;&#65533;&#23864;5&#65533;^S#&#65533;&#65533;&#65533; al&#65533;f#&#65533;&#65533;&#65533;&#65533;&\r&#65533;&#1785;`&#65533;!&#65533;&#330;&#65533;&#65533;+&#65533;&#65533;&#65533;ehZP&#65533;vh&#65533;&#65533;6.&#65533;&#137;&#65533;&#65533;&#65533;&#65533;&#65533;wM&#65533;&#65533;J&#6388;(&#65533;&#65533;&#65533;&#65533;A&#65533;&#1385;C&#65533;!~&#65533;&#65533;p&#65533;x^&#65533;=&#65533;O$Ac"!&#65533;7&#65533;&#65533;&#65533;/ &#65533;d_&#65533;&#65533;E&#65533;^&#65533;&#65533;&#65533;&#65533;&#386;(&#65533;&#65533;&#65533;p\P,&#65533;&#65533;..`&#65533;G!&#65533;&#65533;&#65533;f&#65533;&#65533;\&#65533;{8i&#65533;&#65533;X&#234;&#65533;@&#65533;Q O&#65533;&#814;05&#65533;n&#65533;Bx WI@1&#65533;&#65533;&#65533;bN2u&#65533;&#65533;Mr#&#65533;&#65533;&#65533;
&#65533;xV&#65533;
Xb&#65533;b&#65533;n&#65533;`b&#65533;@&#15417;&#65533;&#65533;&#65533;&#65533;`&#65533;&#65533;
&#65533;&#65533;&#65533;&#65533;&#65533;o&#65533;I>&#54447;x&#65533;'&#65533;&#65533;&#65533;&#65533;Ro&#65533;w&#65533;&#292;J&#65533;^x/&#65533;&#65533;&#65533;1&#65533;&#65533;d&#65533;CH&#1746;&#65533;B&#258;&#65533;&#65533;&#65533;k&#65533;3&#65533;&#65533;n&#65533;&#65533;&#65533;&#65533;x&#65533;&#65533;&#65533;&#65533;&#65533;A&#65533;&#65533;&#65533;2w$&#65533;&#940;&#65533;N&#65533;Fi E&#65533;&#65533;&#65533;s&#65533;)J&#65533;&#616;E)&#65533;&#65533; &#65533;X3Q&#65533;I	&#65533;4'sx&#65533;&#65533;&#65533;n&#65533;{&#65533;&#65533;&#65533;7&#65533;)&#65533;G&#65533;F&#65533;&#65533;p&#65533;.&#65533;7&#65533;YR&#65533;&#65533;#A&#65533;*&#65533;-&#65533;]l}&#65533;k&#65533;02&#65533;&#65533;&#65533;&#65533;v&#65533;Io&#65533;&#65533;@&#65533;&#65533;bQy&#65533;>#Uc&#65533;Q&#65533;&#65533;&#65533;*&#65533;&#65533;&#65533;	&#65533;_&#65533;r&#65533;o&#65533;&#65533;&#65533;Y&#65533;\4&#65533;&#65533;6&#65533;&#65533;~Y&#65533;GGET&#65533;&#65533;&#65533;9&#1631;&#65533;&#65533;*&#65533;&#65533;&#65533;&#65533;;&#65533;w_&#65533;M9u&#65533;h&#65533;&#65533;&#65533;&#65533;&#65533;.\&#1459;&#65533;~&#65533;&#65533;&#65533;I2J\
&#65533;NU&#65533;-<8&#65533;i&#65533;1&#65533;&#65533;&#65533;<&#65533;Wb4R<&#65533;&#65533;&#65533;:&#65533; w&#65533;&#65533;&#65533;B&#65533;"`&#65533;t&#65533;;7Gk&#65533;&#65533;)&#65533;&#65533;&#65533;&#65533;&#213;;&#65533;&#65533;&#65533;p)&#65533;&#65533;&#1354;e&#65533;&#65533;&#65533;&#65533;#&&#65533;&#65533;	cz&#65533;&&#65533;*&#65533;?<&#42630;&#65533;&#65533; &#820;N&#65533;&#65533;r{_&#65533;f&#65533;&#65533;&#65533;&#65533;j&#65533;e&#761;&#65533;&#65533;&#65533;KD8@^7&#65533;k-w `&#65533;&#65533;\c&&#65533;X&#65533;c&#65533;&#65533;n&#65533;&#65533;&#640;&#65533;sxw&#507;&#65533;k&#65533;&#544;w&#65533;x&#65533;&#65533;d&#65533;&#65533;&#65533;,\&#65533;k&#65533;h)&#65533;*&#65533;&#65533;R}&#65533;@/z&#65533;&#65533;i&#65533;&#2039;F^&#65533;&#65533;&#65533;o;/2&#65533;*&#65533;&#65533;&#65533;&#1266;;&#65533;&#65533; [6&#65533;&#65533;{&#65533;&#65533;&#65533;j&#65533;}&#65533;c|&#65533;_&#65533;[&#65533;&#65533;&#65533;&#65533;z&#65533;&#745;&#65533;&#65533;&#65533;&#65533;&#65533;&#65533;&#65533;&#65533;K&#1688;&#65533;&#65533;
&#65533;&&#65533;&#65533;&#65533;^&#65533;&#65533;R&#65533;5&#65533;}&#65533;&#65533;&#65533;&#65533;WG3`&#65533;\&#65533;&#65533;a&#65533;~&#65533;Dn&#65533;&#65533;M&#65533;&#65533;u&#65533;o&#65533;&#65533;&#65533;&#65533;v&#65533;R2&#65533;'dmA|&#65533;&#65533;v&#65533;&#65533;R&#65533;!&#65533;&G&#65533;uT&#65533;r)&#65533;,1&#65533;&#65533;<&#65533;&#65533;4xU&#65533;&#65533;x&#65533;2,x&#65533;^WE&#65533;&#65533;w&#65533;q&#65533;D&#65533;&#65533;&#65533;Y&#65533;&#65533;&#65533;9q.-&#65533;&#65533;&#65533;&#65533;+1HQ0N&#65533;g &#65533;&#65533;[+#&#65533;f&#65533;~v"}.txF&#65533;&#65533;&#65533;t&#65533;G&#65533;/&#65533;LM&#512;&#65533;`s&#65533;&#65533;`&#65533;&#65533;|&#65533;&#65533;&#65533;f+R&#65533;w&#65533;a]&#65533;_&#65533;Ea&#65533;'FC&#65533;dx&#65533;&#65533;&#65533;&#65533;%5&#1478;YR&#65533;&#65533;&#65533;&#65533;&#65533;&#65533;&#65533;&#65533;6&#65533;&#65533;&#65533;&#65533;Q&#65533;C &#65533;&#65533;Ex&#65533;e&#1538;.&#65533;kc&#65533;&#65533;'&#65533;h&#65533;&#65533;8UB&#65533;&#65533;f q&#65533;&&#615;Hd%]&#65533;T~&#65533;&#65533;&#65533;&#65533;ICY&#65533;&#65533;NYQ&#65533;&#65533;&#65533;h&#65533;Q[|&#520;&#65533;'7&#65533;.&#65533;T&#65533;QP<X&#65533;PA&#65533;&#65533;fD&#65533;&#65533;H&#65533;!Bc&#65533;&#65533;&#65533;x&#65533;&#65533;R&#65533;K&#533;\&#65533;&#65533;4&#65533;&#65533;&#65533;Q&#65533;&#65533;r#&#65533;&#65533;&#65533;P&#65533;Gax&#65533;f&#65533;#&#65533;&#65533;j&#65533;&#1912;C&#65533;%`&#65533;6z1\]W&#65533;&#65533;#&#65533;#&#65533;&#65533;&#65533;(&#1464;}&#65533;&#65533;^Z&#65533;&#65533;&#65533;&#65533;D&#65533;Tf&#65533;&#65533;U&#65533;&#1969;D(&#65533;&#65533;&#65533;5&#65533;&#1846;+G&#65533;l4`Q`B&#1040;&#61711;t&#65533;&#65533;&#65533;QIc3oR&#1039;v&#65533;x&#65533;l&#65533;Q.5&#65533;I&#65533;hg%&#65533;]@&#65533;F&#65533;N(IL*Iw&#65533;&#65533;g&#65533;2&#65533;Teo&#65533;&#65533;ER&#65533;&#65533;&#65533;1&#65533;&#65533;&#65533;a&#65533;X&#65533;&#65533;&#65533;:@f&#65533;&#65533;{e&#1352;y&#65533;By&#65533;EbU&#2008;Kn&#65533;,&#65533;r9&#65533;&#65533;K7&#533;&#65533;&#65533;	h&#65533;v&#65533;1"&#886;3?s~&#65533;8&#65533;l&#65533;[A&#65533;2;&#65533;@P"&#65533;&#65533;6&#65533;`F&#65533;&#65533;&#65533;&#65533;&#468;&#65533;3K1&#65533;&#65533;&#65533;&#65533;&#65533;Ni&#65533;&#65533;>	Rq&#65533;`&#65533;Hr&#1556;&#65533;YL&#65533;&#65533;&#65533;*&#65533;&#65533;f&#65533;6!X&#65533;c&#65533;7&#65533;&#65533;T&#65533;&#65533;]C8&#65533;&#312;&#65533;&#65533;&#65533;^$r&#65533;C;&#65533;2&#65533;OG]&#65533;&#65533;aE&#152;&#65533;I0 &#65533;&#65533;&#65533;&#65533;&#65533;?yg&#65533;&#65533;&#65533;y&#65533;!=&#65533;&#1370;&#65533;&#65533;&#65533;&#65533;&#65533;w&#65533;1&#65533;&#1193;q9&#65533;!&#1433; &#65533;`&#65533;m&#65533;(&#65533;&#412;&#65533;a&#65533;&#65533;&#65533;&#65533;9&#65533; &#65533;y&#65533;&#1630;&#65533;&#65533;6&#65533;&#65533;6&#65533;&#65533;bI&#65533;&#65533;)I9&#65533;&#65533;&#65533;E+I&#1183;&#1561;&#65533;&#161;wc&#65533;3&#65533;k&#65533;&#65533;&#65533;&#65533;D&#65533;&#672;J&#65533;&#65533;&#65533;&#65533;Im:&#1976;NZ&#65533;&#65533;R&#65533;D&#65533;&#65533;W&#65533;J&#65533;&#65533;&#65533;%&#65533;HB&#65533;t&#65533;5&#65533;Qn&#1250;&#65533;!&#65533;a&#65533;A2z_4&#65533;Y6j&#65533;I&#65533;&#65533;&#65533;:z&#65533;&#65533;a&#65533;&#29069;&#65533;&#65533;1&#65533;&#65533;&#65533;&#65533;je&#65533;G&#65533;V]&#65533;&#65533;K
@&#65533;&#65533;C&#65533;&#65533;b&#1600;&#65533;&#65533;&#65533;
&#65533;h>&#65533;7&#65533;&#65533;iv&#65533;&#1381;&#65533;&#65533;H&#65533;'&&#65533;5L*mK)"fzf%&#65533;j&#678;	`D&#65533;,&#65533;&#65533;ea&#65533;&#65533;&#65533;v&#65533;$Bd$&#65533;<&#65533;#&#65533;NJ(g&#65533;&#65533;&#65533;pp&#65533; &#65533;&#65533;&#65533;&#65533;u}4&#65533;b&#65533;Z&#65533;z&#65533;&#65533;&#65533;,&#65533;&#65533;F&#65533;&#65533;&#1446;&#65533;&#65533;&#65533;&#65533;&#65533;&#65533;&#65533;&#65533;_-&#1043;b&#65533;&#65533;&#65533;&#65533;z&#65533;&#65533;'~j&#65533;j&#65533;&#65533;
&#65533;NB&#65533;#r&#65533;	&#65533;&#65533;&#65533;&#65533;#&#65533;#&#65533;&#65533;2&#65533;&#65533;vDM&#65533;&#65533;B&#65533;:&#65533;t&#65533;.2&#65533;4&#65533;&#65533;>&#65533;&#1708;&#65533;:&#65533;&#65533;&#65533;&#65533;AS&#65533;P&#65533;&#65533;&#65533;
h&#65533;&#65533;>&#65533;&#65533;0W&#65533;!&#65533;&#65533;0&#65533;&#65533;&#65533;x&#65533;d&#65533;z&#65533;&#65533;q&#65533;&#65533;&#65533;&#65533;E&#1326;&#65533;qL&#65533;t*X&#65533;&#1850;|&#65533;C&#65533;Z&#65533;%&#65533;A&#12627;L&#65533;&#65533;&#65533;&#65533;&#65533;&#65533;p&#1679;&#65533;P{&#65533;"&#65533;_
{4%;MJf8tm&#65533;&#65533;J&#65533;&#65533;Df&#65533;%&#65533;&#65533;&#65533;&#65533;&#65533;&#65533;`vZ&#65533;#k>Q&#65533;&#65533;fOL
&#65533;&#65533;&#65533;gx"&#65533; !&#65533;f&#65533;&#1477;&#65533;&#65533;QK5&#1777;&#65533;Dk9&#65533;&#65533;;K&#7363;&#65533;&#65533;&#1194;D&#65533;C&#65533;&#65533;R&#65533;e:&#65533;&#65533;)&#65533;^&#65533;2rv&#65533;&#65533;x[W{Y&#65533;e&#181;&#65533;&#65533;_&#65533;%&#65533;LPu&#65533;h&#65533;(&#65533;(R{&#65533;
&#65533;&#65533;&#65533;&#65533;o[.&#65533;5&#65533;Ij&#65533;i&#65533; &#65533;&#65533;a /cU&#65533;p!&#65533;f&#65533;K&#496;OZ0&#65533;&#65533;f&#65533;&#65533;&#65533;3&#65533;n%&#65533;!	&#65533;&#65533;uk&#65533;&#65533;&#65533;&#65533;&#65533;K&#65533;uNf&#65533;&#65533;&#65533;t&#65533;&&#65533;O&#65533;&#65533;H`&#65533;&#65533;&#65533;&#65533;21= &#762;&#65533;&#65533;0&#65533;&#65533;&#65533;b&#1269;&#65533;&#65533;[&#65533;Q;m{&#65533;&#65533;i&#65533;&#65533;sW&#65533;l&#65533;&#65533;5&#65533;&#65533;&#65533;&#1251;&#65533;&#65533;q&#65533;m7&#65533;O&#65533;&#65533;5&#65533;q&#65533;&#65533;f&#65533;&#65533;2R6&#65533;&#47985;I&#65533;&#65533;L&#1707;&#65533;&#65533;&#65533;+&#65533;g!&#65533;7&#65533;&#65533;&#65533;&#65533;&#65533;a)&#65533;C&#65533;#&#65533;&#65533;&#65533;r&#65533;!+a&#65533;&#65533;!&#65533;Rj	Y&#65533;C&#65533;@&#65533;|&#65533;&#65533;&#785019;&#65533;&#1557;.\&#65533;&#65533;&#65533;&#65533;&#65533;&#65533;&#65533;q&#65533;d =&#65533;(&#65533;)&#65533;&#65533;(&#65533;i%0/&#65533;&#65533;za5&#65533;"&#65533;&#65533;&#65533;&#65533;wKO{&#65533;qI&#65533; &#65533;	v&#65533;&#65533;
&#65533;	&#65533;v9)&#65533;&#65533;&#65533;nQ&#65533;&#65533;"i>(&#65533;&#65533;Y]&#65533;g!&#65533;&#65533;&#65533;&#65533;&#65533;&#423;>&#65533;e&#65533;&#65533;-&#65533;&#65533;9&#65533;'&#65533;Mc`P&#10666;&#65533;&#276; a&#65533;j|A&#65533; N&#65533;#Z&#65533;G&#65533;[&_<X&#65533;V&#65533;(a
^0FI=&#65533;&#65533; &#1650;&#443;&#65533;b&#65533;h
&#479;&#65533;+B`0Zu&#65533;
&#65533;&#65533;&#65533;&#65533;&#65533;P&#65533;Q&#65533;&#65533;&#65533;ut&#65533;v&#65533;1&#65533;%&#65533;&#65533;'&#65533;	&#65533;&#65533;&#65533;&#65533;&#1283;id&#1490;&#65533;&#65533;)n<&#65533;&#65533;Lg+gq&#65533;r~&#65533;q&#65533;o@&#65533;&#65533;&#65533;fp&#65533;&#65533;&#65533;a&#65533;<&#65533;&#65533;G&#65533;d&#65533;&#65533;R&#212;;&#65533;&#65533;&#65533;&#65533;&#65533;E
8&#65533;&#65533;&#65533;\&#65533;)&#65533;SyW&#65533;&#65533;&#65533;V+h&#65533;&#65533;lx&#65533;&#65533;&#65533;&#65533;p&#65533;&#65533;,b&#65533;j&#65533;&#65533;&#65533;&#65533;\9&#65533;&#65533;&#65533;2&#65533;&#65533;&#1930;&#65533; -&#65533;&#65533;a&#65533;B&#794;&#65533;Q M&#65533;t4Pp&#65533;&#65533;&#65533;|&#1006;&#65533;&#65533;y&#65533;mP&#65533;&#1058;[&#65533;l&#527; 
C&#65533;&#65533;4i&#65533;L&#65533;&#65533;&#65533;&#65533;P&#65533;&#65533;&#65533;&#65533;&#1840;F&#65533;Z&#65533;y&#65533;&#65533; t&#526;Vx&#65533;{e&#65533;\&#65533;-&#65533;4,&#65533;&#65533;&#65533;)1&#65533;&#65533;&#65533;&#65533;&#65533;.a&#65533;B&#65533;&#65533;+qpQ&#65533;&#65533;&#65533;e&#65533;&#65533;&#65533;&#65533;L&#65533;Kq&#65533;	&#65533;&#65533;\&#65533;u*&#65533;,&#65533;&#199;&#65533;&#65533;&#65533;0&#65533;'1&#65533;Qa&#1290;&#65533;&#1548;&#65533;&#4127;&#1916;M&#65533;E_K&#65533;%&#2035;Tr&#65533;&#65533;tmO&#65533;Ap0o0&#1699;=&#65533;&#65533;&#65533;&#65533;&#1024;+&#65533;l&#65533;&#65533;a&#65533;M&#50228;&#65533;&#65533;<X&#65533;M&#65533;&#65533;&#65533;'0{&#65533;&#65533;X&#65533;/A&#65533;R &#65533;&#65533;R&#65533;&#65533;&#1558;&#65533;&#65533;y0E&#65533;&#65533;&#65533;&#65533;&#65533;&#65533;&#1557;pj&#65533;&#65533;<&#65533;&#65533;&#65533;y&#65533;&#65533;&#65533;H&#65533;A&#65533;&#65533;&#65533;Q&#65533;pq&#65533;#b&#65533;&#292;=&#65533;y&#65533;e`&#65533;Y c&#541;1JG	&#65533;&#65533;n &#912;&#65533;&#65533;-&#65533;= &#65533;&#65533;0&#65533; &#1663;&#65533;&#1891;&#65533;&#65533;Kq&#65533;&#65533;&#65533;&#65533;&#65533;^P
&#65533;&#65533;&#996;m&#1670;&#65533;&#65533;F$=db&#65533;&#65533;&#65533;$~&#65533;&#65533;&#1936;&#65533;$.(&#65533;&#65533;,&#65533;&#65533;-*&#65533;&#65533;d&#65533;&#65533;JA&#65533;&#65533;q&#65533;l&#65533;f&#65533;&#65533;&#65533;>&#65533;`9&#65533;l&#65533;Q&#65533;p&#65533;/&#65533;&#65533;&#65533;&#65533;N&#65533;&#65533;P&#65533;R>&#65533;T&#65533;&#65533;-&#65533;VU&#65533;&#65533;&#65533;j&#65533;E&#65533;&#65533;:&#65533;&#640;0j&#65533;&#65533;&#65533;&#65533;1&#65533;&#65533;@DN&#65533;&#65533;&#65533;&#65533;&#65533;&#65533;N8F&#65533;&#65533;&#65533;s&#65533;&#65533;6&#65533;&#65533;gN	F@N&#65533;|-l&#932;6&#65533;&#65533;&#65533;&#65533;q&#65533;&#65533;&#65533;&#65533;G1&#65533;&#1056;f&#65533;)&#65533;&#65533;&#65533;q&#841;i&#65533;&#65533;&#65533;&#65533;.&#65533;0>E&#65533;&#65533;p&#65533;&#65533;a1&#65533;&#65533;&#65533;Dq &#65533;&#65533;RP&#65533;~l&#65533;2A&#1440;>&#65533;A&#65533;m%&#65533;&#65533;&#65533;&#65533;&#65533;&#65533;&#65533;&#65533;&#65533;&#65533;&#65533;F&#65533;&#65533;--&#65533;&#65533;&#65533;2m	Y&#65533;&#65533;&#65533;&#65533;^&#65533;
&#65533;&#65533;&#65533;^&#50699;&#65533;9&#65533;&#65533;&#65533;	&#65533;	&#65533;K&#65533;C&#65533;&#65533;&#65533;Va&#65533;&#65533;&#65533;&#65533;&#65533;&#65533;Q&#65533;0&#65533;&#65533;&#65533;&#65533;&#65533;&#65533;&#65533;&#65533;&#65533;&#671;&#65533;&#65533;&#65533;.&#65533;&#156;&#59149;4!&#65533;&#65533;}&#65533;&#65533;cf&#65533;-&#65533;&#65533;^&#65533;Tm&#65533;&#65533;~(&#65533;&#65533;]T&#65533;~&#65533;] *&#65533;&#65533;&#65533;&#65533;&#65533;&#65533;&#65533;&#65533;&#65533;Vr_&#65533;&#65533;YM&#65533;&#65533;&#65533;&#65533;&#65533;&#1992;&#65533;&#65533;&#65533;6&#65533;&#65533; &#65533;&#977;#z&#65533;\&#65533;1I&#65533;&#65533;P&#65533;&#65533;&#65533;n4_&#65533;&#65533;&#65533;P&#65533;`&#65533;4&#65533;&#1185;8&#940;>*1&#65533;#A&#65533;bQ&#65533;&#65533;&#65533;EAa&#65533;&#65533;ks&#65533;-&#65533;x.B?&#65533;TO&#65533;&#65533;&#65533;&#65533;	&#65533;&#65533;`}&#65533;i&#65533;&#65533;&#65533;pt&#65533;aK-Q &#65533;(LR&#65533;e&#65533;m&#65533;&#65533;&#65533;&#65533;0&#65533;&#1211;%&#65533;vO&#65533;oK&#65533;&#65533;&#65533;&#65533;o&#65533;&#65533;}0&#65533;&#65533;&#65533;&#65533;-^=^y&#65533;&#65533;&#65533;Ti0&#65533;&#65533;oG&#65533;&#65533;&#65533;&#65533;,&#65533;&#65533;Y	&#65533;/&#1673;_*Z(Y\&#65533;&#65533;(&#65533;&#65533;?
&#65533;o!&#65533;&#65533;&#65533;L@&#65533;&#65533;_D~ Z&#65533;_&#65533;&#65533;&#65533;"&#65533;&#175;&#65533;&#65533;dk&#65533;&#65533;,&#65533;&#65533;&#65533;&#65533;&#65533;) &#65533;&#65533;;&#65533;GD&#65533;&#65533;&#65533;&#65533;"&#65533;&#65533;&#65533;a&#65533;&#65533;&#703;[&#65533;&#65533;]&#65533;&#65533;E&#65533;&#65533;S	&#65533;&#1119;&#65533;&#65533;&#65533;BY&#65533;&#65533;&#65533;&#65533;&#65533;&#65533;&#65533;&#65533;,p&#65533;&#65533;&#65533;&#65533;&#65533;O&#65533;&#65533;&#65533;&#65533;&#65533;&#65533;B&#65533;&#65533;&#65533;&#65533;DX&#65533;&#65533;&#65533;&#65533;&#65533;ODS&#65533;&#65533;&#65533;&#65533;E&#65533;&#65533;&#65533;&#65533;&#65533;^&#65533;U&#65533;&#65533;&#65533;&#65533;&#65533;-&#65533;&#65533;&#65533;&#65533;&#65533;&#65533;BZ&#65533;%2&#65533;&#65533;&#65533;&#65533;BZ&#65533;&#65533;&#65533;2&#65533;&#65533;&#65533;-&#65533;&#537;&#65533;&#65533;&#65533;&#65533;4&#65533;&#65533;&#65533;&#65533;*&#65533;2&#65533;&#65533;&#65533;*D&#65533;&#65533;`&#65533;&#65533;&#65533;&#65533;&#65533;&#65533;vJ&#65533;&#65533;O&#65533;&#65533;&#65533;&#65533;D4&#65533;&#65533;O&#65533;&#65533;&#65533;&#65533;DD&#65533;0&#65533;?&#65533;&#65533;&#65533;&#65533;F4&#65533;&#65533;&#65533;&#65533;&#65533;F&#65533;@&#65533;&#65533;O&#65533;&#65533;&#65533;&#65533;&#65533;&#65533;&#65533;&#65533;A&#65533;O&#65533;&#65533;&#65533;&#65533;&#65533;&#65533;&#65533;&#65533;&#65533;&#65533;&#65533;&#65533;&#65533;&#65533;&#65533;&#65533;&#65533;&#65533;&#65533;	&#65533;$X&#65533;&#65533;&#65533;Q&#65533;&#65533;&#65533;&#65533;C&#65533;	#N&#65533;&#65533;X&#1122;&#267;3b&#65533;&#65533;&#65533;&#65533;G&#65533; C&#65533;Y&#65533;&#65533;&#595;(U&#65533;d&#65533;&#65533;&#65533;K&#65533;1e&#65533;LI&#65533;&#65533;M&#65533;9k&#65533;&#65533;&#1619;&#65533;O&#65533;AcJ&#65533;"&#1320;&#995;H&#65533;*]&#692;&#65533;S&#65533;Q&#65533;N&#65533;*&#65533;&#65533;U&#65533;Y&#65533;j&#65533;&#65533;&#65533;&#65533;W&#65533;a&#334;T&#65533;&#65533;Y&#65533;d&#1382;e&#65533;&#65533;m[&#65533;o&#65533;&#65533;-Tw&#65533;&#65533;2x&#65533;&#65533;&#65533;w&#65533;&#2047;&#65533;&<&#65533;&#65533;a&#200;+^&#65533;&#65533;q&#65533;&#465;!O&#65533;&#1835;&#65533;e&#793;i>&#65533;y&#65533;g&#1057;E&#65533;&]&#65533;sg&#1319;M&#65533;N&#65533;Z&#65533;k&#1457;_&#982;]&#65533;m&#1846;&#65533;&#65533;&#65533;&#65533;[&#65533;o&#65533;&#65533;&#65533;&#65533;&>&#65533;&#65533;q&#65533;&#531;+&#65533;&#65533;&#65533;ys&#65533;&#997;G&#65533;^}&#65533;u&#65533;&#65533;'&#65533;&#65533;&#65533;&#65533;w&#65533;&#65533;&#335;'_&#65533;&#65533;y&#65533;&#65533;&#1391;g&#65533;&#65533;&#65533;{&#65533;&#65533;&#20967;_&#65533;&#65533;&#65533;}&#65533;&#65533;&#65533;&#65533;&#65533;&#65533;&#65533;&#65533; p@&#65533;+&#65533;@TpAt&#65533;A#&#65533;EB
+&#65533;&#65533;B3&#65533;pC;&#65533;&#65533;C&#65533;q&#65533;&#65533;J4&#65533;DOT1EWt&#65533;E_&#65533;qFi&#65533;&#65533;&#65533;q&#65533;1&#65533;y&#65533;&#65533;&#65533;&#65533;RH"&#65533;,&#65533;H#&#65533;T2I&&#65533;t&#65533;I(&#65533;&#65533;rJ*&#65533;&#65533;&#65533;J,&#65533;&#65533;rK.&#65533;&#65533;0&#65533;sLX&#65533;3&#65533;;2&#65533;&#65533;&#65533;3&#65533;T&#65533;M3&#65533;L&#65533;&#65533;&#65533;$&#65533;N&#65533;&#65533;&#65533;&#65533;&#65533;&#65533;O4&#65533;P&#65533;&#65533;PC&#65533;D&#65533;PB&#65533;H&#65533;&#65533;GRF%&#65533;&#65533;&#65533;I-&#65533;&#65533;K-&#65533;SPCu&#65533;:J5&#65533;TTIU5UVWu&#65533;UX_&#65533;5&#65533;Yi&#65533;&#65533;&#65533;[q&#65533;U&#65533;]y&#65533;&#65533;&#65533;_&#65533;V&#65533;a&#65533;%&#65533;&#65533;c&#65533;EvYeumT&#65533;&#65533;  !&#65533; P ,0 p a&#65533;  &#65533; &#65533;H&#65533;&#65533;&#65533;&#65533;*\&#560;&#65533;&#199;#Jl&#65533;&#65533;&#331;3bT&#177;&#530;&#65533;A&#65533;I&#65533;&#65533;&#595;(S&#65533;\&#626;&#65533;&#727;0c&#668;iP&#65533;&#859;PBz&#65533;I&#65533;&#65533;&#991;@&#65533;
J&#65533;&#65533;&#1123;4q*&#65533;x&#65533;&#65533;&#349;H&#65533;J&#65533;J&#65533;&#65533;&#1387;X&#65533;j&#65533;&#65533;TiS&#65533;9&#65533;&#65533;&#65533;$	&#1320;h&#65533;&#65533;]&#758;&#65533;&#1783;p&#65533;v]&#65533;S&#65533;	'0&#65533;&#1387;&#65533;&#65533;&#65533;<u&#65533;L&#65533;&#65533;&#65533;&#200;+^&#824;&#65533;&#65533;&#464;#K&#65533;L&#65533;&#65533;&#65533;&#65533;8&#65533;4&#65533;&#1057;&#65533;N&#65533;iQ&#65533;&#65533;&#65533;&#65533;&#65533;&#65533;0~&#65533;&#65533;&#65533;&#65533;&#1520;c&#734;M&#65533;&#65533;&#65533;&#1784;+
)A&#65533;
<x&#65533;&#65533;B4&#65533;&#65533;&#65533;*&#976;!8&#65533;&#65533;&#1059;K&#65533;N&#65533;&#65533;&#65533;&#65533;&#65533;	&#65533;&#65533;&#65533;&#65533;&#65533; @&#65533;&#65533;0&#65533;<&#65533;&#65533;&#65533; &#65533;&#65533;&#958;&#65533;&#65533;&#65533;&#65533;&#65533;&#767;&#65533;&#65533;&#65533; &#65533;HX&#65533;d&#65533;&#65533;v_euteq%&#65533;&#65533;&#65533;6&#65533; C0&#65533;_&#1913;P&#65533;W s2wC&#65533;)&#65533;&#65533;&#65533;$&#65533;h&#65533;(
&#65533;&#65533;&#65533;< &#65533;
&#65533;w&#65533;+&#1592;ay&#65533;&#65533;#`&#65533;&#65533;&#65533;Di&#65533;	u&#1058;w4&#65533;&#65533;Y!&#65533;&#65533;!
m&#65533;&#65533;i~a&#65533;&#65533;&#65533;Hv&#65533;&#65533;`&#65533;&#65533;&#65533;6&#65533;&#65533;&#65533;x&#1485;k&#65533;&#65533;&#65533;>*w&#65533;&#65533;Y&#65533;x&#65533;'P  !&#65533;8QN&#65533;&#65533;p&#65533;vs.&#65533;@&#65533;Sv&#65533;)&#39188;V
&#65533;d&#65533;&#1572;&#65533;ei&#65533;&#65533;&#65533;&#65533;&#65533;&#441;&#1484;Pqi&#39596;&#65533;:)&#65533;&#65533;&#65533;&#65533;m&#65533;*&#65533;&#65533;&#65533;2:D&#65533;&#65533;&#65533;&#65533;&#65533;&#65533;&#17598;p@Z&#65533;W&#65533;&#65533;&#65533;&#65533;B&#65533;&#65533;V&#65533;&#65533;&#65533;&#65533;j&#65533;&#65533;c&#65533;&#65533;^(&#65533;&#65533;&#65533;kn&#65533;*d&#65533;&#65533;&#65533;(&#65533;q&#65533;&#65533;T&#65533;,&#65533;i&#1465;&#65533;&#65533;o&#65533;&#65533;.&#65533;&#65533;&#65533;j&#65533;7&#65533;&#65533;&#65533;'&#65533;&#65533;V24&#65533;&#65533;X&#65533;Fj~&#1772;&#65533;-&#65533;&#65533;&#65533;/&#65533;&#65533;&#65533; Od&#65533;&#65533;&#65533;x&#65533;M_&#65533;&#65533;v<n&#65533;0&#65533;,&#65533;A!&#65533;&#65533;A&#65533;&#65533;&#65533;[&#65533;&#65533;&#65533;b&#65533;z>h&#65533;S3m&#65533;&#65533;&#65533;&#1880; &#65533;&#65533;Q&#65533;&#65533;&#65533;&#65533;&#65533;BD&#65533;&#65533;&#848;&#65533;&#65533;|&#65533;&#65533;`)%&#65533;0m&#65533;&#65533;Z^Q&#65533;&#65533;#&#65533;&#65533;&#65533;&#65533;
&#65533;&#1572;&#65533;T&#65533;&#65533;|3&#65533;h&#65533;&#65533;;&#65533;&#65533;0&#65533;i&#65533;&#65533;v&#65533;nS&#65533;^&#65533;(&#65533;&#65533;&#65533;&#65533;&#65533;Xl&#65533;y&#65533;&#65533;&#65533;&#22063;&#65533;&#65533;&#65533;&#65533;&#65533;&#65533;&#65533;\z&#65533;&#65533;HsWP&#65533;v&#65533;&#65533;&#65533;&#65533;i4&#65533;&#65533;&#65533;n&#65533;&#65533;&#65533;3N3&#65533;lb&#65533;y&#65533;g&#65533;~&#65533;&#65533;w&#348;&#65533; &#65533; y&#65533;&#65533;&#65533;&#65533;&#65533;&#65533;+{&#65533;&#65533;Wo&#65533;&#65533;&#65533;G&#65533;&#65533;&#65533;
&#65533;&#65533;#&#65533;&#65533;&#65533;&#926;&#65533;w&#65533; ;&#65533;&#65533;H&#65533;Y&#65533;&#65533;&#65533;/&#65533;&#65533;&#65533;c&#65533;&#65533;&#65533;&#65533;&#65533;s&#65533;&#65533;{`NX#T<&#65533;4&#65533;=/VgB&#65533;&#65533;&#65533;&#65533;:&#65533;&#65533;&#65533;	S&#65533;&#65533;C&#65533;&#65533;s&#65533;S_&#65533;&#65533;&#65533;&#65533;p,&#65533;&#65533;i&#65533;&#1191;&#65533;&#65533;&#65533;}8 	W&#65533;&#65533;&#65533;p&#65533;&#584;Gt&#65533;-&#65533;U&#65533; &#65533;&#65533;&#65533;&#65533;&#65533;'&#65533;&#65533;P 8HA&#65533;&#65533;&#65533;"&#65533;&#65533;'z
&#65533;&#65533;&#65533;&#65533;&#65533;&&#65533;0v.&#65533;&#65533;&#65533;;&#65533;&#65533;&#65533;&#65533;&#65533;&#65533;&#65533;"&#65533;&#1381;&#65533;&#65533;;&#65533;&#65533;&#65533;2&#65533;&#65533;&#65533;&#65533;&#65533;jH6&#65533;&#65533;<<&#65533;&#65533;&#1586;2/|&#65533;&#65533;&#65533;z&#65533;&#65533;1&#65533;&#65533;&#65533; iG&#65533;&#54279;t&#65533;&#65533;&#65533;&#65533;&#65533;&#65533;"7pdE&#65533;l`]D&#65533;Y&#65533;&#65533;r&#65533;&#65533;&#65533;(GIJ&#65533;|&#65533;'&#65533;C^&#65533;2h&#65533;&#65533;&#65533;E7&#65533;,C4&#65533;&#65533;BE&#65533;#m&#65533;GP&#65533;&#65533;&#65533;&#65533;&#65533;0&#65533;&#65533;&#710;L&#65533;&#65533;&#65533;&#65533;&#65533;t&#65533;&#65533;X&#1163;D&#65533;$&#65533;(&#65533;&#787;&#65533;&#65533;&#65533;&#65533;a&#65533;&#65533;le+@&#65533;&#65533;I&#911;&#65533;M&#65533;e&#1636;&#576;>&#65533;2&#65533;&#65533;&#796;<&#65533;&#65533;&#65533;&#65533;'&#65533;&#65533;L&&#65533;&#65533;&#65533;&#65533;e&#65533;{'l&#65533;<yJ&#65533;h&#65533;MhaF&#65533;?+&#65533;&#65533;&#65533;r&#65533;&#65533;&#65533;&#65533;1T&#65533;F7&#65533;Q&#65533;d(&#65533;Hl&#65533;Y&#65533;&#1660;&#65533;&#65533;&#65533;}/P=W&#65533;&#65533;j&#65533;`&#65533;e*&#65533;&#65533;&#65533;$&#65533;;jK&#65533;&#65533;&#65533;J_&#65533;&#1118;&#65533;&#65533;&#65533;l&#65533;7{c!&#65533;&#65533;`u`tg*&#65533;j&#65533;&#65533;-&#65533;&#65533;TC&#65533;&#65533;JeyA
&#65533;w&#65533;&#65533;&#1032;`&#65533;N&#1683;&#65533;&#65533;&#65533;&#65533;i&#65533;*F&#65533;&#65533;,&#65533;L1&#65533;&#65533;&#65533;&#65533; &#65533;&#65533;&#65533;Z&#65533;&#65533;&#65533;&#65533;&#65533;u&#65533;<&#65533;&#65533;*&#65533;&#65533;fl&#65533;&#65533;&#65533;&#65533;&#65533;&#65533;:&#65533;&#65533;&#1523;ZUQ&#65533;=&#65533;&#65533;K}&#65533;T &#65533;&#65533;&#65533;&#65533;N&#65533;WS&#65533;-;S&#65533;"&#371;&#65533;M-!"&#65533;q6I@&#65533;S_&#65533;&#65533;&#65533;&#65533;-&#65533;&#65533;&#65533;-&#65533;tz&#65533;$&#65533;&#65533;&#65533;&#65533;d.C&#1044;&#65533;&#950;>&#65533;&#65533; &#65533;JR[&#65533;&#65533;&#65533;&#65533;-$&#65533;&#65533;F&#65533;&#65533;3H&#65533;&#65533;nW&#65533;B&#65533;&#65533;V"J&#65533;+M&#65533;&#65533;&#65533;&#65533;&#65533;&#65533;?&#65533;$&#65533;:1N&#65533;&#65533;KARP&#1494;&#65533;&#65533;&#65533;*&#1415;`r[&#65533;&#65533;7&#65533;&#65533;R&#65533;&#65533;E&#65533;&#65533;X&#65533;&#65533;&#65533; h&#65533;bF&#65533;I!&#65533;}%&#65533;&#65533;&#65533;&#65533;&#65533;S&#65533;H&#65533;u&#65533;{&#65533;9p&#65533;b&#65533;&#65533;&#65533;~&#65533;'6x&#65533;&#65533;"@&#65533;&#65533;Mx5&#65533;&#65533;pOW&#65533;&#65533;ee&#65533;<&#65533;&#65533;Tw&#65533;'&#969;&#65533;%&&#65533;&#65533;&#65533;P`&#65533;&#65533;u%{&#65533;&#65533;U&#65533;&#65533;#&#65533;&#65533;k*&#1423;&#65533;K&#65533;&#65533;{&#65533;Xg*&#65533;w&#65533;Re*&#1016;PlTY{&#65533;&#65533;&#65533;&#65533;&#65533;R&#65533;p4&#65533;&#27792;(&#65533;&#65533;&#65533;&#65533;&#65533;&#65533;l&#65533;&#65533;?~&#65533;&#1407;&#65533;&#65533;^eVm&#65533;2&#65533;&#65533;)&#65533;&#65533;&#65533;5z&#65533;&#65533;&#65533;&#65533;&#65533;?&#65533;Y;u*&#65533; &#65533;6&#65533;&#65533;&#65533;xw&#65533;%&#65533;&#65533;@&#65533;&#65533;&#65533;&#65533;&#65533;&#1242;&#65533;&#65533;&#65533;&&#65533;Lv&#65533;&#65533;k)&#65533;hy&#65533;yb(S&#909;Q&#65533;&#65533;z&#65533;&#1231;&#65533;&#65533;7G}&#65533;Vs&#65533;&#65533;&#65533;>&#65533;qAiyZpJ&#65533;&#65533;^f&#65533;&#65533;&#65533;&#65533;O&#65533;&#65533;&#65533;&#65533;d&#65533;ZD&#65533;u&#1624;&#65533;&#65533; &#65533;&#65533;&#65533;&#65533;c&#65533;&#65533;&#65533;&#65533;
v&#65533;&#1846;Z&#65533;^5&#65533;&#65533;d&#65533;&#65533;&#65533;&#65533;o&#65533;D&#65533;=&#65533;&#65533;&#65533;&#395;&#65533;'&#65533;&#65533;2fT,&#65533;.&#65533;Xi&#65533;Yw&#65533;&#65533;&#1282;&#65533;:&#65533;L&#65533;&#65533;1&#65533;&#65533;&#65533;&#65533;8&#65533;C-&#65533;&#65533;1&#65533;h&#65533;;d&#65533;&#65533; ,d&#31716;{&#65533;&#65533;&#65533;&#65533;&#65533;&#711;&#65533;uq&#65533;&#65533;&#65533;&#65533;&#65533;&#65533;~W&#65533;&#65533;&#65533;'5;&#65533;a&#65533;&#1512;&#65533;&#65533;[&#1955;$&#65533;&#1949;&#65533;)&#65533;&#65533;&#65533;r&#65533;Bh&#65533;&#65533;^sI&#65533;&#65533;{&#65533;)I&#65533;W9&#65533;c&#65533;6&#65533;&#65533;&#65533;&&#65533;R&#65533;&#65533;&#65533;&#65533;&#65533;&#65533;&#65533;e&#560;|&#65533;,&#65533;K&#65533;&#65533;'&#65533;&#65533;&#65533;<8l&#65533;(&#998;&#65533;kgi&#65533;&#65533;D&#65533;&#65533;8&#65533;<&#65533;&#65533;a&#65533;C&#65533;{&#65533;&#65533;&#613;1pm&#65533;&#65533;2&#65533;&#65533;&#65533;&#65533;&#65533; <&#65533;6&#65533;&#65533;&#65533;&#65533;&#65533;&#65533;j5&#65533;^&#65533;>&#65533;&#65533;0Y&#65533;&#65533;&#65533;0&#65533;&#65533;&#65533;&#65533;&#1557;&#65533;&#1190;&#65533;$Y&#65533;3&#65533;+HT&#65533;&#65533;&#65533;&#65533;t&#65533;k&#65533;e8&#65533;:&#65533;&#1851;e&#65533;&#65533;&#65533;I&#65533;&#65533;&#65533;^R&#65533;r&#65533;&#65533;u&#65533;&#65533;&#1877;{&#65533;&#65533;&#65533;&#65533;&#65533;&#65533;&#65533;;&#65533;&#65533;&#65533;&#65533;&#65533;v&#65533;&#65533;MX&&#65533;&#65533;&#65533;lE+l&#65533;&#65533;j4FP&#65533;G`&#65533;&#65533;Fz&#65533;&#65533;&#65533;&#65533;z&#65533;b)&#65533;&#65533;LQ|&&#65533;m&#65533;&#65533;]&#65533;'B&#65533;G~&#65533;#S&#65533;TFcn&#65533;c&#65533;&#65533;&#65533;G&#65533;O&#65533;&#65533;2&#65533;3|&#65533;e]f,PY&#65533;&#65533;c
&#65533;8x&#65533;|&#49601;&#65533;&#65533;4&#65533;q&#65533;2&#65533;W-&#65533;&#65533;z   s2&#65533;&#65533;&#65533;/	`&#65533;(&#65533;)#TB&#65533;&#65533;&#65533;&#65533;h&#65533;"m&#65533;&#65533;E&#65533;`&#65533;&#65533;&#65533;&#65533;&#65533;]&#65533;'< &#65533;&#65533;BH&#65533;,&#65533;z,&#65533;~w&#65533;3cQ&#65533;qQ&#65533;&#65533;B&#65533;&#65533;g&#65533;>&#65533;(X&#65533;vZ&#65533;}&#65533;guw&#65533;&#65533;#~2&#65533;w&#65533;&#65533;u3&#65533;&#194; O&#65533;a&#65533;&#65533;N&#65533;fbgp&#65533;Q&#65533;8('&#65533;&#65533;&#65533;	&#65533;c(d~&#65533;w%yj&#65533;&#65533;&#65533;&#1090;~&#65533;&#65533;9bO&#65533;&#65533;s0&#65533;&#65533;!&#65533;&#65533;A&#65533;&#65533;c&#65533;&#65533;&#65533;XJ#wH*&#65533;&#65533;w&#65533;&#65533;&#65533;d~P&#65533;A&#65533;&#65533;&#65533;8P&#65533;&#65533;2SwkK&#65533;&#65533;rht&#65533;+&#65533;&#65533;}&#65533;Lc&#65533;4&#459;#c&#65533;(7&#65533;&#65533;)_&#65533;``&#65533;N&#65533;&#65533;Xp&#29391;hN7&#65533;U8&#65533;&#65533;&#65533;&#65533;x&#65533;@&#65533;&#65533;C&#65533;&#65533;|&#948;[&#65533;&#65533;/&#65533;&#65533;G~1,d"E&#65533;&#65533;N&#1418;!&#65533;!&#65533;&#435;&#65533;e&#65533;&#65533;xP &#65533;M	&#65533;&#65533;&#65533;8: %&#65533;&#65533;5&#65533;&#65533;&#65533;p?&#65533;&#65533;y&#65533;&#65533;&#65533;&#65533;&#1550;y&#65533;&#65533;8/&#65533;8&#65533;&#65533;8oF&#65533;&#65533;(-&#65533;qA9&#65533;&#65533;&#65533;&#65533;]a}&#65533;DJ&#65533;<S3U&#65533;n&#65533;&#65533;3&#65533;h&#65533;0In&#65533;Go&#65533;&&#65533;&#65533;!&#65533;&#65533;$h&#1400;c&#65533;H}4(%6&#65533;l#/.YjKI&#65533;E(&#1225;q&#65533;&#65533;s1WYe&#65533;DK&#616;W;Y&#65533;{k&#65533;&#65533;n3w9&#65533;&#65533;>&#65533;&#65533;&#65533;&#65533;&#65533;wq8ls1&#65533;&#65533;&#65533;L?EGj9&#65533;&#65533;D17&#65533;6q&#65533;.x&#65533;~	L5&#65533;&#65533;6b&#65533;&#65533;&#65533;,}db7D&#65533;&#65533;&#65533;&#65533;0]&&#65533;$&#65533;3,&#1041;&#65533;Y&#65533;9;&#65533;&#65533;P-&#1029;&#65533;8&#65533;&#305;db&#65533;&#65533;&#65533;hj&#65533;zNs&#65533;&#65533;&#65533;/rZ&#65533;6G&#65533;&#65533;l&#65533;&#271;&#65533;y&#65533;&#65533;P u&#65533;&#65533;g&#65533;!&#65533;V5!$&#65533;&#1427;"1z&#1944;&#65533;&#65533;&#65533;h&#65533;UU&#65533;y&#65533;&#180;&#65533;&#65533;8&#65533;&#65533;&#65533;&#65533;;&#65533;YX&#65533;7&#65533;)"6d&#65533;g&#65533;&#65533;8&#65533;&#65533;&#65533;?[&#1438;&#65533;	H&#18699;&#65533;&#65533;&#65533;E&#65533;t&#65533;&#65533;uGV&#65533;&#10844;ZL&#65533;u&#65533;&#88123;&#65533;&#65533;`p&#65533;F&#65533;V&#1551;&#65533;cR&#65533;nk&#65533;&#65533;(Z=&#65533;+&#65533;#<&#65533;6 j&#65533;xA&#65533;&#65533;&#65533;f&#65533;&#65533;	n&#65533;&#65533;&#65533;<Z;&#65533;b&#65533;&#65533;p&#65533;J&#65533;7*6&#65533;"N&#65533;\&#1431;"&#1571;P
6&#65533;}&#65533;;&#65533;&#65533;&#65533;I&#65533;&#65533;8F' &#65533;/KJ&#65533;8&#65533;&#65533;91&#65533;QZ&#65533;&#65533;!-)&#65533;;&#65533;g&#65533;|&#65533;X&#65533;E&#65533;&#65533;M&#65533;A_J&#65533;a&#65533;&#65533;nh&#65533;|&#65533;&#65533;!&#65533;}&#550;&#65533;2&#65533;&#65533;tG pD*&#65533;&#65533;&#65533;&#65533;&#65533;[-&#65533;&#1703;&#65533;J&#65533;+&#65533;&#65533;g&#65533;J&#65533;&#65533;Jx? nKpe&#65533;&#65533;>&#65533;&#65533;3&#65533;&#65533;&#65533;b<&#65533;t&#65533;
L&#65533;Jm&#65533;&#65533;&#65533;&#65533;&#65533;&#65533;a	&#65533;`&#65533;6m&#65533;Gn@&#65533;&#65533;~42>R)&#65533;9&#65533;&#65533;&#65533;&#65533;&#65533;&#65533;b&#65533;f&#65533;&#65533;*&#65533;)&#65533;&#65533;'V&#342;&#65533;Fhv&#65533;#_&#65533;j{&#65533;r&#65533;&#65533;&#65533;(&#65533;aj&#65533;&#65533;F&#65533;?m&#65533;&)7&#65533;&#65533;H/@Pl$&#65533;H&#65533;&#1670;+1}&#65533;&#65533;&#65533;Y&#65533;&#65533;&#65533;&#65533;t&#65533;/e&#65533;&#65533;&#65533;&#1708;k#x&#986;&#326;O&#65533;&#65533;T2&#65533;n&#65533;&#65533;&#65533;M&#65533;&#65533;&#65533;&#65533;&#65533;&#65533;&#65533;<1&#65533;&#65533;&#65533;&#65533;Z&#65533;:&#65533;p&#65533;\M1s&#65533;W&#65533;*#&#65533;&#65533;&#65533;&#65533;&#65533;&#65533;,h'&#65533;&#65533;JvC&#27587;:&#65533;&#65533;Z&#65533;?&#65533;&#65533;P&#65533;&#65533;&#65533;&#65533;#&#65533;,&#65533;&#65533;&#65533;U&#65533;y&#65533;&#65533;&#1714;&#65533;&#65533;ZTte&#65533;s*&#65533;S&#65533;&#65533;&#65533;&#65533;&#1713;&#65533;&#65533;RwHA&#65533;&#65533;:&#65533;M%JKHQ3v&#65533;-2&#65533;,R;&#65533;&#65533;ij&#65533;0,&#65533;:&#65533;u&#65533;"&#65533;&#65533;&#65533;d0&#65533;G.&#65533;a&#65533;&#65533;x&#65533;w&#65533;&#65533;j&#65533;&#65533;&#65533;j&#65533;+&#65533;\u&#65533;	&#65533;&#65533;6)+&#65533;&#65533;&#65533;&#65533;l&#65533;&
G&#65533;E[f&#65533;&#1591;b&#45696;&#65533;vk	&#65533; ^y&#65533;&#65533;&#65533;&#65533;&#65533;&#65533;3&#65533;&#65533;&#65533;'Q&#65533; &#65533;(8@&#65533;&#65533;2&#65533;D{%I&#65533;a&#65533;&#761;~&#65533;&#65533;KB&#1717;n&#65533;&#65533;&#65533;O&#65533;f&#65533;p &#65533;&#65533;&#65533;&#1291;&#65533;&#65533;a&#65533;&#65533;(G:&#65533;&#65533;El&#65533;{&#65533;+&#65533;&#65533;&#65533;K&#65533;&#65533;[vT&#65533;&#65533;fd&#65533;	J
#&#44476;&#1724;T"&#65533;&&#65533;&#65533;5&#65533;&#65533;&#65533;&#65533;&#1141;X&#65533;K&#65533;&#65533;&#65533;&#65533;=&#65533;;&#65533;&#65533;&#65533;&#65533;&#65533;A[ &#65533;&#65533;v&#65533;&#65533;&#65533;&#65533;&#65533;&#65533;&#65533;&#65533;,.(&#65533;&p&#65533;W&#65533;K[&#65533;&:
&#65533;1j&#65533;&#65533;S`@&#65533;P &#65533;&#65533;#ql|2F>&#65533;+&#65533;&#1387;%p&#65533;&#65533;H&#65533;&#65533;Q&#65533;&#65533;#&#65533;|&#65533;
l&#65533;&#65533;&#65533;&#329;&#65533;&#65533; ,&#65533;&#610;&#65533;PU&#65533;&#1099;&#65533;&#65533;&#65533;q&#65533;&#65533;&#65533;&#65533;Z&#65533;&#65533;N&#65533;%&#65533;&#65533;&#65533;&#65533;&#65533;&#1881;&#65533;&#65533;K&#65533;&#65533;[&#65533;&#65533;!&#65533;&#65533;;k&#65533;PU&#65533;G'&#65533;*&#65533;&#65533;V8(&#65533;&#65533;&#65533;&#65533;&#65533;&#65533;a&#65533;V1,&#65533;&#65533;%8&#65533;&#65533;c&#65533;&#65533;	&#65533;&#65533;&#65533;&#65533;R&#65533; `&#65533;=&#65533;	n&#65533;P :&#65533;u&#65533;a&#65533;x&#65533;Z&#65533;}&#65533;&#65533;&#65533;[&#65533;L&#65533;x&#65533;&#65533;t&#65533;&#65533;&#65533;&#65533;&#65533;V&#65533;&#65533;&#65533;2&#65533;&#1843;&#65533;||&#65533;&#498;y&#65533;&#65533;Pj&#65533;&#65533;&#65533;&#65533;&#65533;L}&#325;&#65533;!&#65533;,&#65533;&#604;&#65533;&#65533; D&#65533;&#65533;D&#65533;v&#65533;HRR&#65533;&#65533;l&#65533;&#65533;	&#65533;a&#65533;a]#4&#65533;]&#65533;H&#65533;~&#65533;&#65533;7&#65533;9&#65533;&#65533;S&#65533;P&#65533;&#65533;|I&#65533;|uj&#65533;Q&#65533;&#65533;&#65533;&#65533;&#65533;&#65533;&#65533;&#65533;]&#65533;	$&#65533;&#65533;&#65533;`
&#65533;p	&#65533; &#65533; 	Sym ,&#65533;&#65533;m&#65533;&#65533;&#65533;8&#65533;&#65533;~l0&#65533;&#65533;#P&#65533;&#65533;Y&#65533;&#65533;e&#65533;X&#65533;&#65533;&#65533;&#65533;&#65533;&#65533;kz&#65533;5&#65533;p
~&#65533;m&#1067;-&#65533;&#65533;	_&#65533;&#65533;"&#65533;&#65533;K&#65533;'&#65533;&#65533;0&#752;-<=&#65533;&#65533;&&#65533;&#65533;P&#65533;EqQ&#65533;&#65533;Q&#65533;&#65533;&#441;&#65533;&#65533;&#65533;&#65533;D&#65533;i&#65533;&#65533;=P&#868;&#65533;0&#65533;&#65533;&#65533;5V&#65533;&#65533;&#65533;2&#65533;l&#65533;&#65533;/M&#65533;&#65533;&#65533;&#65533;:&#65533;B{*Hy&#65533;&#1230;1&#65533;&#65533;&#65533;&#65533;&#65533;P&#65533;D=&#65533;C}
^&#65533;Z!&#65533;cp&#65533;]&#65533;b&#65533;&#65533;P&#65533;y=P&#65533;&#65533;&#65533;&#65533;q&#65533;&#65533;K&#65533;1XM&#65533;&#65533;&#1567;&#65533;M&#65533;&#65533;w&#65533;&#65533;7/b7N&#65533;d&#65533;&#65533;&#65533;rb&#65533;Uj&#65533;p&#65533;&#1043;&#65533;l&#65533;d&#65533;oW|@O=&#65533;&#65533;&#65533;&#65533;&#65533;a&#1543;&#65533;&#65533;&#65533;&#65533;&#65533;&#65533;&#65533;Q&#65533;w&#65533;H&#65533;&#65533;&#65533;&#65533;&#65533;{&#1613;a{&#65533;X&#65533;]&#65533;n&#1676;&#65533;&#65533;L&#65533;$&#65533;2&#65533;&#732;
&#65533;&#65533;k&#65533;&#65533;Ka&#65533;&#65533;&#65533;&#65533;&#65533;&#65533;&#65533;a&#65533;&#65533;&#65533;&#65533;&#65533;&#65533;&#434;&#65533;A&#65533;&#65533;&#65533;&#65533;&#65533;u&#65533;&#65533;n &#65533;&#65533;?&#65533;&#65533;Y&#65533;&#65533;&#65533;&#65533;&#65533;&#65533; &#65533;&#65533;P&#65533;&#65533;q+2b4&#65533;&#198;&#65533;&#65533;&#1974;a&#65533;&#65533;=&#65533;A&#65533;j&#65533;&#65533;sK&#65533;
v@	&#65533;&#65533;&#65533;&#65533;&#65533;J&#65533;&#1993;&#65533;&#65533;[&#65533;J:&#65533;&#65533;P6(&#65533;zb&#65533;&#3137;&#65533;&#65533;Mn&#65533;^K]&#65533;&#65533;L&#65533;&#65533;&#65533;D &#65533;<l&#65533;I+&#65533;1&#65533;j 
FP
>&#65533;7&#65533;M&#65533;] 8=&#65533;&#65533;&#65533;&#65533;&#65533;&#65533;&#65533;P&#65533;f~&#65533;h(q\o&#65533;&#65533;&#65533;A&#65533;]&#65533;O&#65533;bp&#65533;u&#65533;&#1811;1&#65533;`&#65533;N&#65533;0&#65533;&#65533;&#65533;k&#65533;&#65533;U&#65533;r&#65533; J&#65533;&#65533;&#65533;&#65533;!&#1200;+&#65533;&#65533;\&#65533;&#65533;&#65533;&#65533;A&#65533;&#65533;W 	j&#65533;&#65533;&#65533;W&#65533;&#65533;}&#65533;	&#65533;&#65533;&#65533;&#65533;N&#65533;k&#65533;&#1812;Y%/&#65533;&#65533;0&#65533;&#65533;~&#48670;&#48830;&#48926;&#65533;V@q=&#65533;H&#65533;&#65533;L&#1116;nJxnfp&#65533;B]&#65533;&#65533;&#65533;&#65533;&#65533;m&#65533;&#65533;;&#65533;M18&#65533;
1&#65533;&#65533;&#65533;&#65533; &#65533;&#65533;&#65533;&#65533;4.&#65533;&#65533;~x &#65533;[&#65533;&#65533;&#65533;:.&#875;&#65533;&#65533;&#65533;eG&#65533;p&#65533;&#65533;`&#65533;&#65533;&#65533;&#65533;&#65533;k &#65533;e&#65533;&#65533;&#65533;&#65533;&#65533;&#65533;-cP&#65533;&#65533;&#65533;@q&#65533;&#65533;&#65533;]Q&#65533;J&#65533;2&#65533;A&#65533;<&#65533;&#65533;&#65533;KQt&#65533;&#65533;Cm&#663;X&#65533;&#65533;' &#65533;&#65533;N&#65533;t&#65533;%&#65533;&#65533;&#65533;N&#65533;&#65533;&#65533;&#65533;sQ2t&#1821;&#65533;&#65533;&#65533;&#65533;&#65533;&#65533;&#65533;d&#65533;&#65533;&#65533;9&#65533;4&#65533;&#65533;&#65533;<&#65533;?&#65533;&#65533;&#65533;&#65533;&#65533;[A+&#65533;&#65533;&#65533;&#65533;G&#65533;~&#65533;HQ{&#65533;&#65533;&#701;b&#65533;&#65533;@&#65533;&#65533;>&#65533;K&#65533;&#65533;<&#65533; u&#65533;&#65533;&#65533;&#65533;3&#65533;&#65533;&#65533;&#65533;~&#65533;p&#65533;&#65533;@/&#65533;&#65533;T_&#65533;&#65533;8&#65533;n&#65533;K&#65533;&#65533;	}&#65533;&#65533;&#65533;iO&#65533;&#65533;\~O&#65533;&#65533;8?vPf&#65533;	gb&#65533;
&#909;&#65533;&#653;&#65533;?&#65533;:Ah&#65533;&#65533;&#65533;r&#65533;&#65533;&#1361;&#65533;q&#65533;y^&#65533;/&#65533;&#65533;&#65533;&#65533;&#65533;&#65533;&#65533;P&#65533;&#65533;&#65533;&#65533;&#65533;_uP&#65533;(<&#65533;q&#65533;&#65533;S&#65533;&#65533;&#614;&#65533;P!^y&#65533;&#65533;&#65533;p
+oJ&#65533;&#65533;5&#65533;&#65533;&#65533;&#65533;
v&#65533;k&#1271;&#479;f&#65533;&#65533;&#65533;&#65533;&#65533;&#65533;#&#65533;q&#65533;&#65533;&#65533;&#65533;&#65533;N&#65533;RC{&#65533;0&#65533;&#65533;M&#65533;&#65533;L&#65533;&#65533;zV,`&#65533;&#65533;&#65533;&#65533;&#65533;`p`	&#1663;&#65533;Lp&#65533;&#65533;&#65533;&#65533;&#65533;Uka&#65533;b&#65533;&#292;&#65533;&#65533;#o&#65533;&#65533;}&#65533;~&#65533;&#65533;xH&#65533;&#65533;	&#65533;D{;.r>&#65533;&#65533;&#65533;LdP |&#65533;&#65533;H&#65533;&#65533;L&#65533;i@&#65533;&#65533;9&#65533;&#65533;&#65533;[&#65533;"&#65533;J&#65533;&#65533;D&#65533;&#65533;&#65533;0
&#65533; &#65533;h&#65533;)0&#65533;&#762;M&#65533;&#65533;,&#65533;&#65533;&#65533;PQ&#65533;s>a&#65533;&#65533;e4
&#65533;&#65533;&#65533;k&#65533;&#65533;&#65533;2&#65533;y&#65533;&#65533;q&#65533;&#65533;&#65533;&#65533;&#65533;&#65533;o5&#65533;3&#65533;J&#65533;&#65533;D&#65533;&#65533;&#65533;&#65533;&#65533;&#65533;&#65533;A%;&#65533;&#65533;&#65533;&#65533;&#65533;&#65533;1&#65533;&#65533;&#65533;&#65533;&#65533;&#65533;&#65533;d &#65533;&#65533;&#65533;&#65533;&#65533;&#65533;&#65533;AN&#65533;&#65533;&#65533;F&#65533;&#65533;&#65533;&#65533;&#65533;&#65533;&#65533;&#65533;&#65533;&#65533;{&#65533;&#65533;m&#65533;&#65533;&#65533;?HV&#65533;&#65533;\&#65533;&#65533;&#65533;&#65533;&#65533;4&#65533;&#65533;&#65533;&#65533;?H&#65533;Q&#65533;&#65533;&#65533;&#65533;4P&#65533;&#65533;&#65533;&#65533;&#65533;&#65533;&#65533;@&#65533;m&#65533;&#65533;&#65533;OJX@&#65533;&#65533;&#65533;&#65533;/JS&#65533;0&#65533;&#65533;&#65533;_JS0S&#65533;`S&#65533;&#65533;&#65533;L&#65533;@&#65533;|&#65533;&#65533;&#65533;F&#65533;&#65533;&#65533;&#65533;&#1825;B&#65533;&#65533;&#65533;H&#65533;0&#65533;0&#65533;P&#65533;&#65533;&#65533;&#65533;&#65533;d&#65533;&#65533;&#65533;&#65533;/4&#65533;&#65533;&#65533;&#65533;&#65533;&#65533;&#65533;&#65533;/L}0&#65533;&#65533;&#65533;&#65533;&#65533;&#65533;/L&#65533;@&#65533;=6&#65533;&#65533;&#65533;OJ&#65533;&#65533;&#65533;&#65533;P&#65533;&#65533;1}&#65533;&#65533;&#65533;/J}&#65533;}&#65533;}&#65533;}&#65533;&#65533;&#65533;&#65533;&#65533;&#65533;&#65533;&#65533;&#65533;&#65533;&#65533;&#65533;&#65533;&#65533;&#65533;&#65533;&#65533;&#65533;~$X&#65533;&#65533;A&#65533;	.d&#65533;&#65533;&#65533;&#65533;>%N&#65533;8&#65533;&#65533;E&#65533;&#65533;5n&#65533;&#65533;&#65533;&#65533;G&#65533;!E&#65533;$Y&#65533;&#65533;I&#65533;)U&#65533;d&#65533;&#65533;eF&#65533;/e&#932;Y&#65533;&#65533;M&#65533;9u&#65533;&#65533;&#65533;s$(1}%Z&#65533;&#65533;Q&#65533;I&#65533;.e&#65533;&#65533;&#65533;S&#65533;Q&#65533;:&#65533;S&#65533;&#65533;U&#65533;Y&#65533;n&#65533;&#65533;&#65533;&#65533;W&#65533;a&#334;-$&#65533;&#65533;Y&#65533;i&#1390;e&#65533;&#65533;&#65533;[&#65533;q&#65533;&#933;[&#65533;&#65533;]&#65533;y&#65533;&#65533;&#65533;&#65533;&#65533;_&#65533;&#65533;&\&#65533;&#65533;a&#264;/N&#65533;&#65533;&#65533;c&#529;%O&#65533;\&#65533;&#65533;e&#793;5o&#65533;&#65533;&#65533;&#65533;g&#65533;{E&#65533;&]&#65533;&#65533;i&#1321;U&#65533;f&#65533;&#65533;&#65533;k&#1585;e&#998;]&#65533;&#65533;m&#1845;&#65533;&#65533;&#65533;&#65533;&#65533;w &#65533;&#65533;&#65533;'^&#65533;&#65533;q&#65533;&#597;/g&#65533;&#65533;&#65533;s&#65533;&#1125;O&#65533;^&#65533;&#65533;u&#65533;&#1653;o&#65533;&#65533;&#65533;&#65533;w&#65533;&#65533;&#335;'_&#65533;&#65533;y&#65533;&#65533;&#1391;g&#65533;&#65533;&#65533;{&#65533;&#65533;&#65533;&#999;_&#65533;&#65533;}&#65533;&#65533;&#65533;&#65533;&#65533;&#65533;&#65533;&#65533; p@3&#65533;@TpAt&#65533;A#&#65533;pB
+&#65533;&#65533;B3&#65533;pC;&#65533;&#65533;CC&#65533;@K4&#65533;DSLQ[t&#65533;Ec&#65533;qFk&#65533;&#65533;Fs&#65533;qG{&#65533;&#65533;G &#65533;rH"&#65533;4&#65533;H$&#65533;Tr&#65533;$}s&#65533;&#65533;:&#65533;&#65533;rJ*&#65533;&#65533;&#65533;J,&#65533;&#65533;rK.&#65533;&#65533;&#65533;K0&#65533;sL2&#65533;4&#65533;L4&#65533;TsM6&#65533;t&#65533;M8&#65533;|r&#896;  !&#65533; P ,0 h q&#65533;  &#65533; &#65533;H&#65533;&#65533;&#65533;&#65533;*\&#560;&#65533;&#199;#J&#65533;&#65533;&#65533;&#331;3j&#65533;&#561;&#65533;&#463; C&#65533;I&#65533;&#65533;&#595;(S&#65533;\&#626;&#65533;&#727;0c&#668;I&#65533;f&#65533;%8&#65533;&#65533;&#65533;&#627;&#65533;&#991;@&#65533;
J&#65533;&#65533;&#1123;@s*E&#692;&#65533;&#1255;P&#65533;J&#65533;J&#65533;&#65533;J&#65533;9&#65533;j&#65533;&#693;&#65533;&#1519;`&#65533;&BP&#65533;&#1651;h&#1258;]&#65533;&#65533;gJ&#65533;&#65533;K&#65533;&#65533;&#1915;x&#65533;:&#65533;@&#65533;F&#65533;I&#65533;
L&#65533;&#65533;&#65533;&#65533;&#65533;t 0&#65533;A&#65533;&#65533;#K&#65533;L&#65533;2S&#65533;Hx,P&#65533;@A&#65533; &#65533;&#65533;LdxQ&#65533;&#65533;&#1256;S&#65533;f&#65533;&#65533;b&#65533;K&#65533;h=&#1698;&#65533;&#65533;LV&#65533;&#65533;&#891;7R&#65533;&#65533;6 &#65533;YA_;&#65533;&#65533;[&#511;H|K&#65533;N&#65533;&#65533;&#754;&#65533;&#65533; &#65533; &#65533;&#65533;	&#521;&#65533;&#65533;&#65533;&#65533;|&#65533;&#65533;7&#65533;c&#65533;&#958;&#65533;&#65533;&#65533;Pz&#65533;&#65533;&#65533;&#7374;&#768;Cb&#65533;&#65533;(&#65533;&#65533;&#65533;1&#65533; }&#65533;&#65533;&#65533;&#65533;~&#65533; &#65533;	eF&#65533;&#65533;VxC4lF&#65533; &#65533;&#65533;5&#65533;&#65533;	&#65533;&#65533;g"&#65533;Y&#65533;&#65533;,r&#65533;P	&#65533;m&#1569;&#65533;&#65533;u&#65533;&#65533;P&#65533;&#65533;Q&#65533;&#65533;&#65533;@Y&#65533;C&#65533;!h&#65533;&#65533;&#65533;&#65533;&#65533;&#65533;&#65533;x&#65533;PFY^&#65533;BVi&#65533;W-d&#65533;pF@#tJzed&#65533;b|5b&#65533;&#65533;ln&#65533;&#65533;&#65533;q&#65533;&#65533;+&#65533;y&#65533;b&#65533;Y&#65533;m&#65533;&#65533;&#65533;XB&#65533;A&#65533;G&#65533;
$&#65533;&#65533;`&#65533;zZP&#65533;&#65533;F&#65533;bD&#65533;&#65533;	$:bG%&#65533;&#65533;d&#65533;&#65533;*&#65533;1`)&#65533;&#65533;&#65533;&#65533;*	u*%F &#65533;&#65533;&#65533;&#65533;&#65533;&#65533;j&#65533;t&#65533;)&#65533;&#65533;&#1049;(&#65533;&#65533;Z &#65533;f&#65533;I&#65533;&#65533;&;Y&#65533;&#65533;&#65533;Y&#2021;&#65533;&#65533;&#65533;&#65533;F&#65533;&#65533;9,&#65533;&#65533;&#65533;&#65533;&#65533;&#65533;&1>&#65533;&#65533;&#65533;&#65533;&#65533;kQ&#65533;&#33945;&#65533;m!1;&#1723;&#65533;&#65533;+&#65533;&#65533;&#65533;k&#65533;&#65533;&#65533;&#65533;&#65533;&#65533;&#65533;&#65533;&#65533;&#65533;&#65533;@&#65533;&#65533;@&#65533;&#65533;&#65533;p&#185;&#65533;&#65533;.v&#65533;&#65533;&#65533;&#65533;Wl&#65533;&#65533;g&#65533;&#65533;&#65533;w&#65533;5&#65533;z`&#65533;[&#65533;&#65533;&#65533;&#65533;6|Ap&#65533;1&#65533;&#65533;&#65533;0&#65533;,&#65533;&#65533;4&#65533;l&#65533;&#65533;8&#65533;&#65533;&#65533;&#65533;&#65533;&#65533;'&#65533;p&#65533;&#65533;&#1842;N&#65533;&#65533;&#65533;&#65533;L7&#65533;&#65533;&#65533;P&#204;&#65533;&#65533;#&#65533;k&#65533;&#65533;&#65533;&#65533;&#65533;$&#65533;FG-&#65533;&#65533;d&#65533;m&#65533;&#65533;8O}&#65533;&#65533;$&#65533;\h&#65533;(?&#65533;u&#65533;&#637;&#65533;&#65533;&#65533;x&#65533;&#65533;&#65533;|'&#65533;4&#65533;&#65533;l&#65533; .&#65533;)t&#65533;*;Z&#65533;&#65533;&#65533;&#65533;&#65533;}G.&#65533;&#65533;W&#65533;o&#65533;S=0&#5614;-w&#65533;&#65533;&#65533;&#65533;&#65533;C&#65533;&#65533;&#65533;&#65533;&#65533;n&#65533;e&#65533;	&#65533;&#65533;&#65533;H&#65533;Tzm&#65533;&#65533;{L&#65533;&#65533;&#65533;&#65533;&#65533;&#65533;q&#65533;u&#65533;P&#65533;&#65533;0I&#65533;O&#65533;&#65533;&#65533;&#827;&#65533;;&#65533;#&#65533;n2&#65533;r&#964;&#65533; 7&#65533;&#65533;&#65533;=&#65533;&#65533;S&#1008;&#65533;&#65533;&#65533;&#65533;&#65533;&#65533;&#65533;g&#65533;}&#65533;\&#65533;&#65533;<&#65533;o>&#65533;&#65533;&#65533;N&#65533;&#65533;l_&#65533;> &#65533;>p&#65533;&#65533;4&#65533;&#65533;&#65533;G&#65533;H&#65533;?7&#65533;&#65533;0&#65533;3&#65533;]XF&#65533;&#65533; 'x&#65533;Z&#65533;O&#65533;+&#65533;&#65533;&#65533;&#65533;Y&#65533;u&#65533;&#65533;&#65533;&#65533;&#65533;&#65533;QP^L!&#65533;&#1205;&#65533;yop&#65533;&#65533;&#65533;&#65533;&#65533;)3&#65533;YA&#65533;&#65533;&#65533;&#65533;&#65533;?&#800;
&#65533;&#65533;X%&#65533;UO9:&#65533;&#65533;`(&#65533;&#65533;&#65533;Nt&#65533;&#65533;&#65533;H&#65533;&#65533;  &#65533;&#65533;$&#65533;&#65533;4&#65533;	&#65533;&#65533;[ D&#65533;2&#65533;"&#65533;&#65533;&#65533;&#65533;PIF&#65533;&#65533;&#65533;&#65533;`o^?&#65533;&#65533;(&#65533;&#65533;B&#65533;p&#65533;#q`&#65533;&#250;&#65533;&#65533;2b&#65533;&#65533;j&#65533;&#65533;!YH&#65533;.&#65533;e&#65533;&#65533;^&#65533;c&#65533;Y$gI&#65533;&#65533;4$"G) &#65533;P&#65533;&#65533;Jp$&#65533;d&#65533;&#65533;#$M~>&#65533;c&#65533;&#65533;&#65533;MnR&#65533;&#4755;lPYAR&#65533;&#65533;=&#65533;|&#65533;&#65533;&#65533;&#1573;&#65533;&#334;nROC,&#65533;E|&#65533;;&#65533;&#65533;'&#65533;&#65533;K&#65533;H&#65533;A&#65533;&#65533;&#65533;&#65533;&#65533;nz&#65533;bv{&#65533;*&#65533;&#65533;&#65533;V&#65533;r+&#65533; -5&#65533;G&#65533;&#65533;&#65533;qj&#65533;n&#65533;&#65533;&#65533;&#65533;&#65533;-&#1190;h^&#65533;&#65533;&#65533;&#1616;1y7&#546;3&#65533;MT&#65533;&#65533;&#65533;d&#65533;M&#65533;&#65533;&#65533;&#1191;B&#65533;i@&#65533;xg&#65533;&#65533;t&#65533;&#65533;Usa&#65533;&#65533;&#65533;"L&#65533;~&#65533;(M&#65533;J)&#65533;+i&#65533;t}&#65533;&#65533;Qg&#65533;t&#65533;&#65533;&#65533;d&#65533;Jj&#1173;&#65533;&#65533;&#65533;@&#65533;4D&#65533;;&#65533;e'G&#65533;&#65533;&#1051;J&#65533;"5&#65533;T&#65533;&&#1322;Z&#65533;&#65533;X&#65533;&#65533;&#65533;&#65533;M&#65533;`&#65533;&#65533;A
0Y&#65533;i&#1972;&#65533;^:&#1206;&#65533;&#65533;p&#65533;BRrQ&#65533;g&#65533;&#65533;&#65533;&#65533;Ym*&#65533;&#65533; &#65533;lWZO&#65533;&#65533;&#65533;&#65533;&#65533;&#65533;+Ji&#65533;&#65533;&#65533;&#65533;&#65533;&#65533;^=&#65533;&#65533;&#65533;3&#65533;@&#65533;Sgrz4}"&#65533;&#65533;&#65533;]&#65533;H &#65533;m`&#65533;&#65533;@	b%:&#65533;RQ&#65533;Y+a=&#65533;&#65533;&#65533;H&#65533;"a&#65533;m:&#65533;&#65533;B&#65533;&#65533;&#65533;&#300;9&#65533;%&#65533;v&#65533;&#65533;M&#65533;[&#65533;&#65533;&#65533;&#65533;u&#65533;)uX&#65533;&#65533;&#65533;8&#65533;]&#65533;Ovj&#65533;&#65533;\&#65533;>T&#59048;$&#65533;&#65533;$&#65533;&#65533;J$&#65533;&#65533;&#65533;|2W?&#65533;n&#65533;&#387;&#65533;bPb&#65533;u&#65533;z%#&#65533;w&#65533;;&#65533;&#65533;&#65533;|&#1316;&#65533;&#766;gl&#65533;&#65533;U&#65533;fIK&#65533;&#65533;t&#65533;[&#65533;&#65533;d&#65533;MN&#65533;&#65533;H ?_&#65533;65&#65533;&#65533;e&#65533;&#65533;f&#65533;&#65533;&#65533;&#65533;&#65533;&#65533;&#65533;&#65533;b6)&#65533;&#65533;V&#65533;&#65533;&#65533;&#65533;P&#65533;8!&#65533;=&#65533;k&#993;QM#&#65533;&#65533;xA,be&#65533;T&#65533;&#65533;&#65533;e{I&#65533;&#65533;m&#65533;r>i&#65533;#&#65533;k&#65533;&#65533;o&#65533;B&#1829;&#65533;&#65533;(N
&#65533;&#65533;(KyEd4Vqas&#65533;&#65533;e&#65533;&#65533;e')&#65533;N&#65533;&#65533;&#65533;&#65533;|J&#65533;J<uf4&#65533;N4&#65533;&#65533;&#65533;&#65533;&#65533;&#65533;&#1110;&#65533;&#65533;R&#65533;&#65533;l&#65533;\
&#65533;$&#65533;zU&#65533;&#65533;&#65533;&#65533;q&#65533;Nf&#65533;y&#65533;*wI&#65533;=f&#65533;(&#65533;&#65533;&#65533;w&#65533;&#65533;&#979;&#65533;P&#65533;&#65533;y]&#65533;5&#65533;h&#65533;.U &#65533;"&#65533;Y&#65533;&#65533;.5&#65533;,&#65533;&#65533;&#65533;&#65533;:&#1380;&#65533;M&#65533;&#65533;GR&#65533;&#65533;v&#65533;vq`&#65533;,3&#65533;&#65533;*&#65533;&#65533;D&#65533;?I&#65533;&#65533;&#65533;i&#65533;&#65533;&#65533;&#65533;&#65533;&#65533;-(&#65533;&#65533;&#65533;r&#65533;1eL&#65533;&#1542;&#65533;&#65533;&#1903;FRm(]&#65533;T^&#65533;k9C&#65533;K&#65533;0&#65533;Km&#65533;&#65533;$&#65533;~w{(&#65533;:w&#65533;3&#65533;5!,Y&#65533;9&#65533;@&#1999;&#65533;|&#65533;&#1252;&#65533;\&#65533;7'1&#65533;e'&#65533;&#65533;&#1564;&#65533;&#65533;&#65533;&#65533;&#65533;c&#65533;&#908;:c&#65533;&#65533;&#65533;&#65533;&#65533;&#65533;|&#65533;q&#65533;	&#1853;F&#65533;!Bj&#65533;&#65533;-&#1933;&#65533;Ucsj&#65533;&#65533;&#65533;xLn&#65533;&#65533;r|&#65533;2&#65533;9n&#65533;s&#65533;&#65533;&#1500;F&#65533;&#65533;1p\&#65533;E&#65533;;&#65533;&#181;&#65533;&#65533;nN\5&#65533;&#65533;&#65533;&#65533;;&#65533;&#65533;nS&#65533;b5$&#65533;&#65533;S&#1851;&#65533;p&#65533;&#65533;V&#65533;&#65533;&#32902;&#65533;&#65533;NF&#65533;X&#65533;&#65533;&#630;&#65533;Q&#65533;9&#65533;"c&#65533;&#65533;V=&#65533;J&#65533;;&#65533;nX&#65533;O&#65533; &#65533;y&#65533;W&#65533;}&#65533;dh&#65533;&#1925;&#65533;&#65533;2&#65533;Wi&#65533;&#65533;:7&#65533;&#65533;&#65533;&#65533;&#65533;/a&#65533;&#65533;V&#65533;&#65533;]&#65533;i&#65533;F&#65533;&#65533;G@&#65533;&#65533;NU^2&#65533;&#65533;L&#65533;Y&#65533;&#65533;&#65533;MK&#65533;<G,&#65533;&#65533;s^!IuZ\&B&#65533;$&#65533;&#65533;&#65533;&#65533;Ec&#65533;y&#65533;.&#65533;&#65533;&#32217;&#65533;-3}&#65533;&#65533;~&#65533;X&#65533;&#65533;L&#65533;g&&#65533;&#363; &#1501;&#65533;&#1539;&#65533;&#65533;&#1093;A	&#65533;&#65533;l&#65533;&#65533;&#1382;K&#65533;zPW&#65533;\&#65533;&#65533;-1g&#65533;vL&#65533;%&#65533;w&#65533;&#65533;c&#65533;&#65533;>&#65533;>&#65533;l5O&#65533;X&#65533;&#65533;v&#65533;w+o&#65533;j&#65533;&#65533;1MD#&#65533;~&#65533;&#65533;196&#65533;'dUK&#65533;&#65533;\7&#65533;VX&#65533;&#65533;&#65533;<&#65533;&#65533;&#65533;fQnM&#65533;&#65533;&#65533;7&#65533;&#65533;u&#65533;5{&#65533;2&#65533;&#65533;&#65533;,O}EO&#65533;&#65533;&#65533;3CtC&#65533;jA&#65533;r&#65533;&#65533;n&#515;o7Qp&#65533;H&#65533;1u}&#65533;&#65533;!&#65533;&#65533;w&#65533;&#65533;;&#65533;&#65533;N&#65533;:tu&#65533;&#65533;}C&#65533;~&#65533;&#65533;y4[W&#65533;A &#65533;&#65533;&#65533;W~7&#65533;&#65533;&#65533;&#65533;c&#65533;&#65533;.&#65533;&#65533;0 gix:&#263;&#65533;&#65533;f&#65533;&#65533;&#65533; 0&#65533;&#65533;&#65533;`uxl&#65533;c&#1474;aHK6&#65533;&#65533;&#65533;=&#65533;wa&#65533;&#65533;&#65533;&#65533;+&#65533;%&#65533;V<[&#65533;q6C5&#65533;b&#65533;V&#65533;&#65533;x&#65533;8.&#65533;Z&#65533;&#65533;&&#65533;&#65533;&#65533;S&#65533;&#65533;A&#65533;V&#65533;&#65533;o&#65533;&#65533;M&#65533;&#65533;~&#65533;&#65533;3&#65533;@3&#65533;ZuG&#65533;dL&#65533;&#65533;&#65533;1&#65533;.&#65533;&#65533;8&#65533;Fg&#65533;&#65533;|o&#1548;&#65533;&#65533;U(1&#65533;X#v"[xl&#65533;/-;&#65533;&#65533;&#65533;&#65533;&#65533;5&#65533;m7x$&#65533;&#65533;mF&#65533;6&#41166;&#65533;&#65533;&#1141;X&#65533;E	&#65533;&#65533;&#65533;"&#65533;&#65533;#4&#65533;&#1990;&#65533;_&#65533;,0DrC ~&#744;8&#65533;A5&#1202;c&#65533;p&#65533;2&#65533;n&#65533;Cl&#65533;"&#65533;&#65533;`~w%4&#65533;&#65533;&#65533;u&#65533;"&#65533;&#65533;x94md&#65533;w7&#65533;&#65533;&#65533;&#65533;5&#65533;&#65533;M&#65533;&#65533;&#65533;#&#65533;Q&#65533;7&&#65533;E&#65533;[&#65533;&#65533;~)&#65533;&#65533;Vq48&#65533;9@&#65533;].&#65533;C&#65533;&-&#65533;"&#65533;'B&#65533;&#65533;&#65533;E!J[ws&#65533;V&#65533;!&#65533;&#65533;&#65533;q40"&#65533;&#65533;&#65533;&#65533;&#31826;&#65533;&#65533;a9b&#65533;%&#65533;=h&#65533;8=8@&#65533;&#977;-b&#65533;,&#65533;&#65533;P&#65533;W&#65533;&#65533;u`d&#65533;<&#65533;&#65533;=&#65533;p&#65533;&#65533;!&#65533;&#1493;&#58509;&#65533;bF&#65533;&#65533;&#65533;&#65533;CM&#65533;?}G|O2&#65533;&#65533;i<_sG&#65533;&#65533;j&#65533;!>&#65533;&#408;&#65533;&#65533;1 &#65533;&#65533;)&#65533;f~&#65533;&#65533;&#209;&#65533;37&#65533;&#65533;*&#65533;&#65533;}#&#65533;_&#65533;Gc&#65533;X&#65533;<5&#65533;&#65533;&#65533;%&#65533;&#65533;&#65533;&#582;&#65533;I&#65533;&#65533;&#65533;&#65533;"&#65533;s.9&#65533;1&#65533;&#65533; &#65533;&#65533;&#65533;H1&#65533;j&#65533;&#65533;_&#65533;y-s*l&#65533;-``&#65533;&#65533;&#65533;&#65533;=
c-&#65533;9=&#65533;dh9&&#65533;CW&#65533;&#65533;&#1624;&#65533;&#65533;&#65533;9&#65533;&#65533;9&#65533;q!&#65533;G&#65533;D&#65533;&#65533;i#&#65533;y&#65533;&#65533;&#65533;Z&#65533;&#65533;>&#65533;&#65533;G&#329;3&#65533;&#65533;&#65533;&#65533;?&#65533;9&#65533;H!&#65533;5&#617;&#65533;&#65533;&#65533; pL&#65533;EL4&#65533;&#65533;&#65533;&#65533;/ &#65533;P`|&#65533;&&#65533;&#65533;&#65533;&#65533;~f&#65533;m/&#65533;0W&#65533;&#65533;&#65533;&#65533;j&#65533;&#65533;l&#65533;3J&#65533;&#65533;y9&#65533;H&#65533;&#65533;&#65533;Y(j[1&#65533;G&#65533;&#65533;&#65533;P&#65533;&#65533;8{&#65533;&#65533;&#65533;DFz&#65533;&#65533;&#65533;&#65533;&#65533;b&#65533;h&#65533;C-p&#65533;B|&#65533;&#1954;&#65533;&#65533;&#65533;c&#65533;&#65533;9B&#65533;o&#65533;&#65533;0&#65533;o(a"&#65533;&#65533;si7&#65533;0yY&#65533;!V;&#65533;&#65533;"&#65533;
Ia&#65533;&#65533;F^z&#65533;&#65533;5&#65533;CI*&#65533;D&#65533;2&#65533;&#65533;I&#65533;&#65533;&#65533;b&#65533;+&#1633;0&#65533;&#65533;794&#65533;&#65533;&#65533;a&#65533;s&#65533;&#65533;Q$pJe&#65533;;&#65533;&#65533;&#65533;&#65533;&#65533;&#65533;&#65533;VPz&#65533;&#65533;1 I5(;&#65533;&#65533;I&#65533;&#65533;&#65533;J&#65533;&#1128;&#65533;AJ&#65533;&#65533;T&#65533;r&#1227;8&'
&#65533;&#65533;/I:h24&#65533; &#65533;_&#65533;&#65533;&#681;&#65533;&#65533;_&#65533;A&#65533;&#65533;&#65533;&#65533;Z&#65533;&#65533;(}&#65533;u&#65533;R&#65533; G&#65533;&#65533;&#65533;G&#65533;ani&#65533;&#65533;rT&#65533;&#65533;j&#65533;&#65533;*'&#65533;&#65533;Q&#65533;J4&#458;&#65533;&#65533;z&#65533;&#65533;z&#65533;R&#65533;B&#65533;,Y&#65533;Z&#21168;Y&#65533;&#65533;&#620;&#65533;*2&#65533;fS&#65533;<:&#65533;@&#65533;Y&#65533;W&#65533;&#65533;&#65533;\&#65533;&#65533;H&#65533;&#65533;q&#65533;&#1194;/$&#65533;&#65533;r&#65533;HGS)&#65533;&#65533;wj&#65533;&#65533;D&#65533;&#65533;Pr&#65533;A&#65533;@&#65533;&#65533;&#65533;&#65533;&#65533;KzT&#65533;&#65533;&#65533;&#65533;f&#1712;&#602;&#65533;.9w&#65533;&#1585;>)&#65533;	D#&#65533;&#1912;>(%6&#65533;iu &#65533; 	
&#65533;&#282;#2{Q&#65533;@&#65533;&#1122;K&#65533;;K,J{j&#65533;P@&#65533;w&#65533;BT&#65533;2&#65533;
+&#65533;&#1613;k&#65533;&#65533;&#65533;&#65533;	&#65533;&#65533;	R%Ue&#65533;}V&#65533;.[&#65533;&#65533;89&#65533;&#65533;j<5&#65533;]&#65533;&#65533;Sc[&#65533;&#65533;H`&#65533;&#65533;&#65533;&#65533;$&#960958;&#65533;&#65533;!&#65533;`&#65533;\Sk&#65533;&#65533;&#65533;&#65533;8&#589;~[-&#65533;&#65533;"&#65533;XFGY&#65533;&#65533;mO	&#65533;F&#65533;|&#65533;&#65533;\&#65533;&#65533;&#65533;6Q&#65533;A	&#65533;`
&#65533; &#65533;&#1694;x&#65533;&#65533;N&#65533;.&#65533;&#65533;lJ&#65533;&#65533;w0&#65533;&#65533;e&#65533;&#65533;&#65533;%&#65533;&#65533;N&#65533;&#65533;9&#65533;&#65533;&#65533;j&#65533;E&#65533;t[&#65533;&#65533;&#65533;&#65533;:&#65533;&#65533;&#65533;&#14298;&#11891;&#65533;&#65533;&#65533;&#65533;u	v[D#&#65533;N&#65533;R&#65533;&#65533;~&#65533;&#65533;&#65533;&#65533;c&#65533;
 &#65533;&#65533;	&#65533;&#65533;
up&#65533;Q&#65533;&#65533;&#65533;[&#65533;n&#65533;&#65533;+C4&#65533;&#65533;e*Z&#65533;	&#65533;&#65533;n&#65533;&#65533;&#65533;&#65533;&#65533;[{V&#761;&#65533;&#65533;&#65533;&#1766;H&#65533;&#65533;&#65533;{
R&#65533;&#65533;y{&#65533;J5$&#65533;&#65533;h&#65533;&#1626;W&#65533;&#65533;&#65533;&#65533;&#65533;b&#65533;&#65533;e&#65533;:&#65533;h&#65533;~&#65533;r&#65533;&#65533;:B&#65533;&#634;;&#65533;&#65533;kv&#65533;&#65533;&#65533;v@&#65533;8F&#65533;]K&#65533;&#65533;%&#65533;&#65533; &#65533;&#65533;&#65533;HN&#65533;H&#65533;Hiu&#65533;PY&#65533;1&#65533;&#65533;&#65533;F&#65533;&#65533;&#1272;9&#65533;@H&#65533;&#65533;&#65533;y&#65533;@&#65533;r &#65533;B&#65533;
lkm9&#65533;&#518;&#65533;@&#65533;&#65533;&#65533;&#65533;q&#65533;&#65533;&#65533;&#65533;`@&#65533;&#65533; &#65533;&#65533;&#65533;H&#65533;&#65533;%j&#65533;&#65533;+&#65533;&#65533;e&#65533;&#65533;&#65533;,&#65533;a&#65533;&#279;P&#65533;`&#65533;K&#65533;q&#65533;e 	l@	&#65533;&#65533;`&#65533;&#65533;&#65533;	&#65533;#	&&#65533;&#65533;j&#65533;&#65533;ML&#65533;x&#65533;&#65533;&#65533;h&#65533;'&#65533;~&#65533;&#65533;Wl&#65533;&#65533;&#65533;bK-&#65533;6&#65533;
&#65533;,&#65533;&#65533;&#65533;&#65533;&#65533;[z@	ks&#1823;&#65533;&#65533;&#65533;9&#65533;*&#65533;'&#65533;&#65533;PUP&#65533;1&#65533;&#65533;(w[&#65533;6W/&#65533;&#65533;&#1330;P{&#65533;u&#65533;
&#65533;&#65533;&#65533;&#65533;&#65533;&#65533;&#65533; o&#65533;&#929;&#65533;&#65533;`F*A&#65533;[0&#490;d)q&#65533;,&#65533;&#65533;Z &#65533;&#65533;o&#65533;&#65533;L&#65533;U&#65533;&#65533;x&#65533;&#65533;&#65533;&#65533;&#65533;&#65533;&#65533;&#65533;&#1101;`m&#65533;&#65533;&#65533;&#65533;^p&#300;&#65533;&#823;&#65533;&#65533;&#65533;&#65533;&#65533;\&#65533;+&#65533;s&#65533;w&#65533;Id&#65533;1+MR\&#65533;&#417;&#65533;&#65533;&#65533;&#65533;2x&#65533;&#65533;&#1005;&#65533;l&#65533;m &#65533;N&#65533;&#65533;`J&#65533;.&#65533;&#65533;&#65533;&#65533; Q&#65533;&#65533;&#65533;6\H&#65533;Iy&#65533;&#65533;&#65533;&#65533;uj&#65533;&#65533;&#65533;&#65533;o&#65533;&#1129;&#3064;&#754;&#65533;&#65533;&#65533;&#65533;9&#65533;
kG&#65533;"0&#65533;&#1840;|&#65533;&#65533;&#65533;P	qFi&#65533;&&#65533; l&#65533;t8xY&#65533;E&#65533;4&#65533;&#65533;1|&#65533;=&#65533;2Q&#65533;g}&#65533;g K&#65533;!&#65533;&#65533;q&#65533;&#65533;`&#65533;&#65533;w]&#65533;&#65533;&#65533;q&#65533;-8v	&#65533;&#65533;&#65533;
b&#65533;tiy&#65533;E&#65533;&#1660;&#65533;Z&#65533;&#65533;`&#65533;-&#65533; &#65533;&#65533;&#65533;&#65533;&#65533;Z &#65533;P&#65533;=&&#65533;&#65533;&#65533;&#65533;&#65533;&#65533;&#65533;&#65533;&#65533; &#65533;{&#65533;&#65533;&#65533;&#65533;&#65533;&#65533;0}&#65533;"&#65533;&#65533;&#226;&#65533;d&#65533;30&#65533;m&#1825;&#65533;;&#65533;9i;c`&#65533;&#65533;&#65533;&#65533;k&#65533;&#787;&#65533;|&#65533;&#65533;&#65533;!A<&#829;&#65533;&#65533;&#65533;q&#65533;&#65533;]&#65533;~&#65533;|&#65533;&#65533;]S,&#1594;&#65533;u&#65533;%{&#65533;Z~&#347;&#65533;&#65533;&#65533;&#65533;t&Q&#1023;&#65533;&#65533;P&#65533;&#65533;]&#65533;Z&#1058;&#65533;<&#65533;&#65533;&#65533;
u&#65533;&#65533;&#65533;.&#65533;&#65533;&#65533; &#65533;vS&#65533;o&#65533;&#65533;XY/`&#65533;|"Q&#65533;pq&#65533;b`&#65533;&#65533;&#65533;J&#65533;F&#65533;!]Lm&#65533;>95&#65533;]&#65533;p&#65533;"!Z&#65533;&#65533;&#65533; <&#65533;&#65533;Hhz&#65533;\E&#65533;&#65533;{&#65533;&#65533;&#65533;P&#65533;\
&#65533;&#65533;&#65533;&#316711;54&#65533;&#65533;Q&#65533;&#65533;P&#65533;&#65533;&#65533;$.&#65533;>&#65533;&#65533;&#65533;!&#65533;P&#65533;&#65533;`&#65533;&#65533;>&#65533;n&#65533;,&#65533;a9(&#65533;&#65533;&#65533;&#65533;xC-&#65533;f&#65533;&#65533;&#65533;&#65533;&#65533;
&#65533;`&#65533;&#65533;&#65533;`&#1711;&#65533;J;&#65533;&#65533;".&#65533;MqV&#65533;&#65533;<)&#65533;&#65533;&#65533;U;&#65533;&#65533;&#65533;.&#65533;!&#65533;C&#65533;&#65533;&#65533;&#65533;f&#65533;wM&#65533;NV&#65533;&#65533;&#65533;&#65533;
&#65533;Pq&#65533;&#65533;-&#65533;&#65533;&#65533;&#65533;&#65533;&#65533;n&#65533;C&#65533;!&#65533;&#65533;X&#65533;r&#65533;&#65533;m&#65533;&#1108;&#65533;&#65533;0&#65533;&#65533;On&#65533;M&#65533;&#1746;&#832;*&#65533;&#65533;.&#65533;k&#65533;&#65533;&#65533;&#65533;"a&#65533;&#65533;`&#65533;&#65533;%&#65533;&#65533;&#65533;&#65533;&#64962;z8&#65533;&#65533;&#65533;&#65533;>&#65533;&#65533;&#65533;&#65533;3&#65533;&#65533;&#65533;y&#65533;&#65533;N&#65533;r&#65533;&#65533;-&#65533;z(z&#65533;&#65533; <q&#65533;&#65533;\&#65533;&#65533;L`&#65533;f=&#65533;?&#65533;&#65533;&#65533;&#65533;&#65533;"&#65533;&#65533;5&#65533;m&#65533;BACZ&#65533;g!&#65533;&#65533;@)&#65533;/&#65533;|.(&#65533;3k&#65533;h&#65533;&#65533;N&#711;lu&#65533;&#65533;&#65533;-&#65533;&#65533;N@&#65533;S&#65533;&#65533;4?&#65533;P&#65533;&#336;&#65533;&#65533;&#65533;&#65533;}m&#65533;&#65533;&#65533;&#65533;\&#65533;Wqx&#65533;yx&#65533;&#65533;l&#65533;g&#65533;"&#65533;&#65533;|&#65533;P&#65533;&#65533;n'_&#1546;&#65533;&#65533;xO&#65533;&#65533;&#65533;J(&#65533;s&#65533;&#65533;^&#65533;&#65533;E&#65533;4&#65533;&#65533;&#65533;&#65533;$&#65533;&#65533;&#65533;`&#65533;&#65533;&#65533;^&#65533;&#65533;&#65533;AO&#65533;&#65533;e&#65533;&#65533;&#65533;bR&#65533;|&#65533;&#65533;&#65533;&#65533;&#65533;0Q&#65533;&#65533;&#65533;Fa&#65533;&#673;[&#65533;&#65533;&#65533;&#65533;.^A&#65533;m&#65533;&#65533;&#65533;&#65533;-&#65533;&#65533;
&#65533;pn&#2003;6&#65533;&#65533;st&#65533;&#65533;&#65533;&#65533;&#65533;&#65533;N&#65533;&#65533;&#65533;K&#65533;&#65533;8&#513;&#65533;Q&#65533;c&#65533;&#65533;&#65533;,&#65533;&#65533;Z&#65533;iq&#65533;	&#65533;0UHZ:&#65533;|&#65533;w&#1807;&#65533;&#65533;&#65533;?&#65533;&#65533;&#65533;&#65533;}&#65533;&#65533;a&#65533;rK&#65533;&#65533;&#65533;&#65533;&#65533;&#65533;7A&#65533;&#65533;y&#65533;&#65533;&#65533;&#65533;2&#65533;&#65533;I&#65533;&#65533;&#65533;&#65533;&#65533;&#65533;&#65533;&#65533;5&#65533;&#65533;&#65533;&#65533;&#65533;&#65533;&#65533;&#65533;&#65533;&#1014;}&#65533;&#65533;&#65533;-&#65533;&#65533;w&#65533;&#65533;&#65533;k&#65533;&#65533;&#65533;&#65533;&#65533;&#65533;&#65533;&#65533;&#2007;&#65533;&#65533;&#65533;ln&#65533;&#65533;&#65533;&#65533;&#65533;&#65533;x&#65533;&#65533;&#65533;?&#65533;&#65533;&#65533;I&#65533;&#65533;&#65533;&#65533;&#65533;&#65533;&#65533;&#65533;&#65533;&#65533;&#65533;<&#65533;&#65533;&#65533;/Z&#65533;E&#65533;F&#65533;&#65533;&#65533;&#65533;2&#65533;Eto&#65533;&#65533;&#65533;&#65533;(&#65533;&#65533;Y&#65533;&#65533;&#65533;&#65533;1&#65533;&#65533;&#798;p&#65533;&#1751;&#65533;&#65533;&#65533;`&#65533;&#65533;&#65533;Ba&#65533;&#65533;&#65533;@1&#65533;0&#65533;&#65533;&#65533;>1&#65533;0&#65533;&#65533;&#65533;&#65533;&#65533;@1&#65533;0&#65533;@a&#65533;&#65533;&#65533;5&#65533;1&#65533;&#65533;&#65533;C&#65533;}@~&#65533;}&#65533;}&#65533;}&#65533;}&#65533;&#65533;0
}&#65533;&#65533;&#65533;&#65533;~&#65533;~&#65533;~&#65533;~&#65533;}@&#65533;&#65533;&#65533;&#65533;&#65533;&#65533;&#65533;&#65533;&#65533;&#65533;&#65533;&#65533;&#65533;&#65533;&#65533;$X&#65533;&#65533;A&#65533;	.d&#65533;&#65533;&#65533;C&#65533;&#65533;$F&#65533;X&#1103;E&#65533;5n&#65533;&#65533;&#65533;&#65533;G&#65533;!E&#65533;$Y&#65533;&#65533;I&#65533;)U&#65533;d&#65533;&#65533;&#65533;K&#65533;1e&#932;Y&#65533;fM(P&#65533;&#65533;&#65533;&#65533;O&#65533;A&#65533;%Z&#65533;&#65533;Q&#65533;I&#65533;.e&#65533;&#65533;&#65533;-&#65533;Q&#65533;N&#65533;Z&#65533;&#65533;U&#65533;Y&#65533;n&#65533;&#1717;kA`&#334;	&#65533;&#65533;&#65533;Y&#65533;i&#1390;e&#65533;&#65533;&#65533;[&#65533;q&#65533;&#933;[&#65533;&#65533;&#1906;y&#65533;&#65533;&#65533;&#65533;&#65533;_&#65533;&#65533;&\&#65533;&#65533;a&#265;&#65533;.V&#65533;&#65533;&#65533;c&#529;%O&#65533;\&#65533;&#65533;e&#793;5o&#65533;&#65533;&#65533;&#65533;g&#1057;E&#65533;&#65533;[&#65533;&#65533;i&#1321;&#65533;U&#65533;f&#65533;&#65533;&#65533;k&#1585;e&#998;]&#65533;&#65533;m&#1849;u&#65533;&#65533;&#1883;q&#1628;&#65533;&#65533;'^&#65533;&#65533;q&#65533;&#597;/g&#65533;|&#65533;&#65533;&#933;O&#65533;^&#65533;&#65533;u&#65533;&#1653;o&#65533;&#65533;&#65533;&#65533;w&#65533;&#65533;&#335;&#1017;&#65533;-&#65533;&#65533;&#1351;&#65533;&#65533;&#65533;{&#65533;&#65533;&#65533;&#999;_&#65533;&#65533;&#65533;&#65533;&#65533;}{&#65533;&#65533;&#65533;&#65533; p@4&#65533;&#65533;&#65533;&#65533;SpAt&#65533;A#&#65533;pB&#65533;C&#65533;B3&#65533;pC;&#65533;&#65533;C%S&#65533;&#65533;&#65533;3&#65533;DSTqE[&#65533;jD&#65533;`&#65533;qFk&#65533;&#65533;Fs&#65533;qG{&#65533;&#65533;G &#65533;rH"&#65533;4&#65533;H$&#65533;TrI&&#65533;t&#65533;I(&#65533;&#65533;&#65533;G&#65533;J&#65533;&#65533;J,&#65533;&#65533;rK.&#65533;&#65533;&#65533;K0&#65533;sL2&#65533;4&#65533;L4&#65533;TsM6&#65533;t&#65533;M8&#65533;sN:&#65533;M&#65533;&#65533;&#65533;bO&&#65533;&#65533;*&#65533;O@tPB5&#65533;PDUtQFu&#65533;QH#&#65533;tRJ+&#65533;&#65533;RL3&#65533;tSN;&#65533;4  !&#65533; O ,0 d q&#65533;  &#65533; &#65533;H&#65533;&#65533;&#65533;&#65533;*\&#560;&#65533;&#199;#J&#65533;&#65533;&#65533;&#65533;&#331;3j&#65533;&#561;&#65533;&#463; C&#65533;I&#65533;&#65533;&#595;(S&#65533;\&#626;&#65533;&#727;0c&#668;I&#65533;&#65533;M&#65533;K&#65533;&#65533;&#1849;&#65533;&#991;@&#65533;
J&#65533;&#65533;&#1123;H&#65533;*&#65533;Y&#65533;&#65533;&#65533;&#65533;P&#65533;J&#65533;J&#65533;&#65533;&#1387;X&#65533;&#65533;&#65533;&#65533;CgN&#65533;`&#202;K&#65533;&#65533;&#1651;7:&#65533; b&#65533;S#&#65533;&#669;K&#65533;&#65533;&#1915;xS&#65533;U&#65533;&#65533;&#65533;&#65533;&#65533;
L&#65533;&#65533;&#65533;&#65533;D&#65533;X&#65533; &#65533;&#2039;&#65533;#K&#65533;L&#65533;re&#65533;<h&#65533;&#65533;&#65533;S&#736;C&#65533;M:j&#65533;4&#65533;&#65533;&#65533;&#65533;&#1200;c&#734;M{&#65533;B&#65533;D&#65533;&#65533;&#65533;&#65533;&#65533;&#65533;&#65533;&#65533;GV(&#65533;&#65533;&#65533;
_&#956;&#65533;&#65533;k,H}&#65533;&#65533;&#65533;&#65533;&#65533;k&#65533;&#957;{&#712;&#65533;#&#65533;P&#65533;&#65533;-`&#65533;&#65533;S\&#1022;&#65533;&#65533;&#65533;&#65533;&#65533;&#735;O&#65533;&#65533;&#65533;&#65533;&#65533;&#65533;&#65533;&#65533;&#65533;?>&#1834;&#65533;&#1365;W&#65533;9&#65533;Q&#65533;&#65533;%&#65533;&#65533;&#65533;6&#65533;&#65533;&#65533;F(&#65533;&#65533;&#65533;x6P&#65533;&#65533;v&#65533;&#65533; &#65533;(&#65533;HHg&#65533;x&#65533;&#266;,&#65533;&#203;7&#65533;&#65533;4&#65533;h&#65533;8&#65533;&#65533;9M&#65533;&#1049;g3&#952;&#65533;	Hf&#65533;&#65533;&#65533;J&#1408;&#65533;k&#65533;&#65533;&#65533;&#1876;TV&#65533;D&#65533;&#65533;-&#65533;&#65533;&&#65533;&#65533;$&#65533;J&#65533;0$&#65533;QZ&#65533;&#65533;lQ&#65533;&#65533;&#65533;&#65533;b&#65533;&#65533;	5	Y&#65533;&#65533;*&#65533;Y&#65533;9 &#65533;&#65533;&#65533;Y,&#65533;&#65533;&#65533;&#65533;dF&#65533;+j&#39256;^&#65533;?&#65533;&#65533;	;&#65533;@&#65533;&#65533;&#65533;&#65533;y&#65533;&#65533;&#65533;*&#65533;g&#65533;&#65533;&#39664;&#65533;&#65533;&#65533;VC
tJ&#65533;&#65533;&#65533;&#65533;&#27324;.&#65533;B\&#65533;+&#65533;&9&#65533;&#65533;&#65533;IA&#65533;&#65533;&#65533;&#65533;+&#65533;BD&#65533;%&#65533;&#65533;Vk&#65533;E&#65533;&#65533;&#65533;4&#65533;&#65533;&#65533;A$&#65533;&#1494;k&#65533;&#65533;&#65533;Aj&#65533;2kj&#65533;&#65533;&#65533;&#42420;&#65533;&#65533;k&#65533;TB&#65533;'
&#65533;&#65533;W&#65533;I&#65533; &#65533;&#65533;&#65533;2&#65533;&#65533;&#65533;&#65533;&#65533;&#65533;&#65533;&#36789;f&#65533;&#65533;&#65533;xo&#65533;&#65533;&#65533;`'&#65533;w&#65533;&#65533;&#65533;&#65533;@&#65533;r&#65533;&#65533;A&#65533;cL&#65533;&#65533;y&#65533;&#65533;&#65533;#hC&#65533;&#65533;j&#65533;&#65533;&#65533;J&#65533;s&#65533;>(&#65533;*&#65533;@&#65533;&#65533;&#65533;4&#65533;A&#65533; &#65533;&#65533;&#65533;e&#65533;/&#65533;&#65533;
-&#65533;&#65533;fE&#65533;&#65533;"&#65533;<q&#65533;H&i&#65533;&#65533;O&#65533;&#65533;&#65533;kT&#65533;m&#65533;i	&#65533;P&#65533;&#65533;&#65533;&#65533;/&#65533;L&#65533;]&#65533;&#65533;&#65533;&#65533;&#65533;x&#65533;}T&#65533;&#65533;&#65533;&#65533;&#65533;&#65533;&#65533;#&#65533;.&#65533;p&#65533;,&#65533;&#65533;3&#65533;&#65533;&#65533;&#1932;7&#65533;&#65533;!&#65533;-&#65533;&#65533;j	&#65533;&#65533;&#65533;l&#65533;&#65533;w&#65533;A3c&#65533;&#65533;&#65533;H&#65533;&#65533;t&#65533;s&#65533;Q&#65533;&#65533;&#65533;&#65533;z&#65533;&#65533;&#65533;&#65533;E&&#65533;n*&#65533;h=^!&#65533;o&#65533;Rj&#65533;&#65533;&#65533;&#65533;&#65533;QS(&#65533;~&#65533;&#65533;&#65533;{&#65533;&#65533;&#382;&#65533;&#65533;z&#65533;Wo}&#65533;;)&#65533;&#65533;&#65533;&#65533;&#65533;m&#65533;<[&#65533;&#65533;&#65533;&#65533;&#65533;&#65533;&#65533;&#65533;>&#65533;&#65533;&#65533;G
&#65533;&#65533;&#65533;&#65533;o>`&#615;o&#65533;&#65533;?&#65533;>&#65533;&#65533;&#65533;/&#65533;&#65533; &#283;A"g?&#65533;&#65533;{&#65533;&#65533;&#65533;&#65533;&#65533;@&#65533;&#65533;&#65533;T&#65533;&#65533;`&#65533;
FO@h&#65533;&#65533;f7&#65533;-&#65533;&#65533;&#65533;\&#65533;&#65533;gA&#65533;a&#65533;L|&#65533;&#65533;W(&#65533;&#1705;k&#1962;&#65533;&#65533;B&#65533;6&#65533;QPe&#65533;&#65533;_&#65533;X&#65533;C&#65533;=&#65533;2a&#65533;&#65533;&#65533;F&#65533;&#65533;&#65533;U$&#65533;K&#65533;.&#65533;&#65533;&#65533;#&#65533;&#65533;w&#411;&#65533;&#65533;h&#65533;X&#65533;YCz&#65533;&#65533;.z&#65533;g9p&#65533;&#65533;&#65533;&#65533;h&#65533;Q&#65533;&#8626;&#65533;&#65533;&#65533;t&#65533;!&#1554;&#65533;2&#65533;%5&#65533;&#65533;&#65533;&#65533;P&#65533;H&#65533;q}&&#65533;od&#65533;l&#65533;+&#65533;`d'&#65533;&#65533;&#65533;G&#65533;&#65533;&#65533;Fm&#65533;&#65533;&#65533;B6&#65533;)	(&#42002;d&#65533;"&#65533;&#65533;&#65533;N&#65533;>X&#65533;&#65533;&#65533;I&#65533;\Gq&#65533;*&#65533;T&#65533;&#594;&#65533;T} 0&#65533;&#65533;&#65533;ea&#65533;C:&#65533;&#65533;&#65533;&#65533;,&#65533; ,&#65533;]&#65533;&#65533;.&#65533;y&#65533;&#65533;&#65533;`pP&#65533;&#65533;&#65533;&#1630;&#65533;(&#65533;&#65533;&#65533;
&#65533;)&#65533;L2&#65533;rI&#65533;&#65533;T&Sl&#65533;r&#65533;&#65533;&#65533;&#1332;PpN&#65533;q^<&#65533;Y&#65533;d&#65533;s-E&#65533;&#65533;9o&#65533;&#65533;&#65533;~&#65533;&#65533; &#65533;@7&#65533;&#65533;@F&#65533;|&#65533;@&#65533;	L 3&#65533;&#65533;D'&#65533;;z&#65533;&#65533;&#65533;hD&#65533;&#65533;&#289;&#65533;&#65533;)&#65533;&#65533;#<q&#65533;*&#65533;&#65533;F+JQ&#65533;&#65533;t-&#65533;S&#65533;;	g3&#65533;-&#65533;&#65533;&#65533;&#65533;N&#65533;&#65533; &#65533;&#65533;8-&#360;&#65533;f
S&#65533;uk$KZR&#65533;&#65533;,&#65533;I&#65533;&#65533;&#65533;&#1833;T&#65533;&#65533;&#965;(U&#65533; &#65533;&#65533;&#1259;2&#65533;&#65533;`k&#65533;0&#65533;l&#65533;&#65533;&#65533;&#65533;Z&#65533;R&#65533;s&#65533;[Ql&#65533;\&#65533;J&#1529;"&#65533;P&#1747;>&#65533;&#1461;&#65533;U0b&#65533;&#65533;R{V&#65533;&#65533;N&#65533; B&#65533;b&#65533;&#65533;&#65533;2&&#65533;k	^0&#65533;^&#65533;hR&#65533;\&#65533;&#65533;"&#65533;-xv&#65533;&#65533;<P&#65533;&#65533;z&#65533;Xd &#65533;Lgk&#65533;v$'n@&#65533;'s&#65533;l[&#65533;0u&#65533;&#65533;&#65533;&#65533;,OX&#65533;&#1649;	0"_b&#65533;&#65533;&#65533;&#65533;Q&#65533;&#65533;&#65533;&#65533;&#65533;A&#65533;p&#65533;&#65533;
&#65533;&#65533;*d&#65533;&#65533;.2*&#65533;A&#65533;&#65533;&#549;fni&#65533;&#65533;&#65533;&#65533;&#65533;$2&#65533;&#65533;-~&#65533;ig&#65533;nv&#65533;;.&#65533;&#65533;&#65533;Y&#65533;T&#65533;&#65533;&#65533;l|&#65533;&#65533;&#65533;&&#65533;&#65533;&#1878;\&#65533;AZ0&#65533;&#65533; L^B&#65533;&#65533;&#65533;V&#65533;&#65533;V!&#65533;&#65533;&#65533;&#1850;8&#65533;
[&#65533;&#65533;X&#65533;,&#65533;&#65533; 8H&#65533;DBs&#65533;8&#65533;&#65533;N#&#1373;0t&#1738;&#65533;&#65533;&#65533;C&#65533;E&#1304;&#65533;&#65533; _V&#65533;&#65533;&#65533;L&#65533;&#65533;&1e$&#65533;S&#65533;&#65533;}`&#65533;*&#65533;X&Z4&#65533;&#65533;8&#65533;R&#65533;&#65533;E&#65533;w5&#65533;u&#65533;I:$o&#65533;&#65533;&#65533;&#65533;&#65533;\&#65533;H&#65533;]&#65533;|;U&#65533;&#65533;X&#65533;SSO&#65533;&#65533;_/&#65533;&#65533;&#65533;&#65533;&#534;&#65533;<8&#65533;g&#65533;:&#65533;&#65533;4&#65533;&#65533;&#65533;x&#65533;S3u&#65533;&#1489;&#65533;~dI&#65533;&#65533;3^&#65533;&#65533;&#65533;h,&#65533;&#65533;k&#65533;&#65533;&#65533;T&#65533;L=@,&#65533;Gg&#65533;&#65533;/&#65533;&#65533;%&#1340;-&#65533;+&#65533;m&#65533;&#65533;&#65533;(&#65533;B&#65533;	&#65533;uO 8;&#65533;&#65533;&#65533;&#65533;o&#65533;&#65533;&#65533;Q&#65533;&#65533;&#65533;&#65533;y&}yp&#65533;T&#65533;NA&&#65533;&#65533;&#65533;pk&#65533;&#65533;}?&#65533;5&#65533;r&#65533;&#65533;&#65533;s&#65533;&#65533;&#65533;iA&#65533;&#65533;60&#65533;&#65533;/&#65533;&#65533;x&#65533;4&#65533;&#65533;&#65533;~&#65533;&#65533;&#65533;&#65533;&#65533;&#65533;lW&#65533; &#65533;L&#1692;<&#65533;&#65533;&#65533;{A^FTq&#65533;v&#65533;g?&#65533;&#65533;U7&#65533;&#65533;&#65533;n&#65533;&#65533;&#65533;&#65533;iBr.R&#65533;M&#65533;!d&#65533;&#65533;li&#65533;*&#65533;!	<&#1196;&#65533;&#65533;&#65533;&#65533;h.&#65533;UJ&#65533;U&#65533;&#65533;&#65533;QH&#65533;I&#65533;-&#65533;&#65533;k&#65533;&#65533;.&#65533;D&#65533;o&#65533;#7&#65533;&#65533;z+&#65533;Hd1&#65533;Jc&#65533;&#65533;&#65533;&&#65533;&#65533;.&#65533;&#65533;&#65533;&#65533;yr&#65533;&&#65533;&#65533;&#65533;$&#65533;&#65533;y&#65533;&#65533;G&#65533;&#65533;&#65533;t)B&#65533;	E|&#1817;0$&#65533;@*&#65533;!#u=&r&#65533;@&#65533;&#65533;&#65533;N&#65533;@W&#65533;u&#65533;y&#65533;&#65533;&#65533;&#850;^;8&#65533;&#65533;&#1949;&#65533;&#65533;&#65533;&#65533;&#65533;&#65533;&#65533;&#65533;&#65533;&#65533;&#65533;{&#65533;&#65533;&#65533;&#65533;=&#65533;&#65533;&#65533;&#65533;b&#65533;&#65533;&#65533;&#65533;&#65533;&#65533;+&#65533;@&#65533;&#65533;h&#65533;6U&#65533;o&#65533;x&#65533;&#65533;&#65533;&#65533;G&#65533;A(&#65533;-`&#65533;	*&#65533;&#65533;X&#65533;r&#65533;<m!&#65533;&#65533;&#65533;Q&#65533;x&#65533;&#65533;&#65533;&#65533;ZO=R&#1308;Xx&#65533;&#65533;sI@&#614;N3?&#65533;?&#65533;1/u&#65533;{&#65533;&#65533;&#65533;&#65533;&#65533;&#65533;Q,&#1581;5 &#65533;w&#65533;&#65533;&#65533;&#65533;&#65533;&#65533;&#65533;x&#1300;9&#65533;>L&#65533;~%9&#65533;!&#65533;&#65533;&#65533;?&#65533;c<9&#65533;&#630;&#65533;&#1679;&#65533;&#65533;'A+'&#65533;MR&#65533;+-&#65533;1&#65533;W&#65533;&#65533;}&#65533;Qj&#65533;&#65533;z*B9&#65533;d&#65533;&#65533;0&#65533;b&#65533;&#65533;&#65533;:&#65533;q%au*&#65533;*&#65533;j(&#65533;g+a'K^H2`j&#65533;H;!Hh$A&#65533;&#65533;wL(&#65533;&#65533;@&#65533;B%g:&#65533;7L&#65533;7&#65533;&#65533;.&#65533;&#65533;&#65533;~&#65533;&#65533;N&#65533;&#65533;N &#65533;TX&#65533;&#65533;&#65533;$&#65533;&#65533;8&#65533;~*&#65533;&#65533;&#65533;;&#65533;n@&#65533;&#65533;&#65533;&#65533;&#65533;fH&#65533;?tm&#65533;VY&#65533;PA5&#65533;/&#65533;QkY&#65533;&#65533;^&#65533;&#65533;&#65533;&#65533;__d&#65533;b8&#65533;&#65533;&#65533;6C8B&#65533;w&#65533;Ir&#65533;YY&#65533;}g4&#65533;U&#65533;&#65533;TT&#65533;xT^&#65533;T&#65533;1e&#65533;&#65533;&#65533;<H&#65533;&#65533;nE&#65533;*&#65533;"1&#65533;T(&#1156;&#1141;&#65533;&#65533;&#65533;(&#65533;5\&#65533;&#65533;&#292;T&#65533;/p&#65533;&#65533;&#65533;U&#65533;cW&#65533;(S,&#65533;&#65533;n&#65533;	&#65533;{&#65533;/&#65533;Fp&#65533;h&#65533;&#65533;u&#439;d&#65533;W&#65533;&#65533;*'TF&#65533;&#65533;&#65533;qZ&#65533;&#65533;&#65533;X&#65533;&#33483;Y`V&#65533;i&#65533;'NXyB;)&#4561;&#65533;&#65533;&#65533;^&#32268;51kfhw&#65533;&#65533;E@&#65533;bK|&#65533;&#65533;O2x&#65533;R&#65533;&#65533; &#65533;O&#65533;eVz&#65533;&#65533;u&#65533;&#65533;a!&#65533;@&#65533;&#65533;&#65533;&#65533;q&#65533;C&#65533;C&#65533;&#65533;&#65533;)&#65533;&#65533;&#65533;&#65533;7&#65533;gzBF&#65533;&#65533;0&#65533;~&#65533;&#65533;&#65533;~&#65533;&#65533;&#65533;8&#65533;&#65533;&#440;&#65533;Y&#65533;&#65533;&#65533;*&#65533;&#65533;&#65533;&#65533;&#65533;($f&#65533;&#65533;#&#65533;5&#65533;&#65533;() &#522;&#65533;a&#65533;&#65533;}z3Yu5It7i&#65533;&#65533;&#65533;&#65533;&#65533;&#65533;&#65533;&#65533;&#65533;oOp&#65533;Xe(#7&#65533;~3&#65533;&#568;v	"R#h&#65533;(&#65533;&#65533;q&#65533;8&#65533;t&#65533;&#65533;&#65533;&#65533;XI&#65533;^b&#65533;&#65533;&#65533;EkIE&#65533;&#65533; &#65533;&#65533;)rk&#65533;vL	|-H)g[&#65533;&#65533;NRz|y&#65533;tZi+u&#65533;A(6&#65533;&#65533;z%T&#65533;d&#65533;&#65533;&#65533;c8s&#65533;>&#65533;&#65533;&#65533;&#65533;&#65533;&#65533;&#65533;f&#65533;F~z&#65533;aw&#65533;2&#65533;"{&#65533;h&#1368;'~c;^(&#65533;c_?t~&#914;&#65533;KG&#65533;&#1114;&#4572;&#65533;&#601;&#65533;V&#65533;&#65533;&#65533;&#65533;&#65533;}AR&#65533;&#65533;q &#65533;:e&#65533;&#65533;&#65533;q"&#49423;&#65533;&#65533;&#65533;&#65533;&#65533;&#65533;&#65533;0pH&#65533;&#65533;n&#580;vE&#65533;Vh&#65533;&#65533;&#65533;	&#65533;&#65533;c&#65533;&#65533;&#65533;)&#65533;&#65533;&#65533;%&#65533;&#65533;&#65533;5&#65533;I9y&#65533;&#65533;B,`&#65533;&#65533;%&#65533;&#65533;&#65533;(&#65533;	\&#65533;*&#65533;oEIb&#65533;&#65533;&#65533;&#65533;t!&#65533;&#1498;x&#65533;q
&#65533;&#65533;&#65533;&#65533;y&#65533;&#65533;&#65533;&#65533;&#65533;&#65533;7&#65533;Z&#65533;&#65533;&#65533;:R&#65533;6y&#65533;H&#65533;&#65533;5&#65533;Vh"&#65533;*&#65533;&#65533;&#65533;X2EhF_&#1632;W0p&#65533;&#65533;&#65533;T&#65533;B6&#65533;((Z"{&#65533;8*pn(~@&#65533;w&#65533;N&#65533;Y&#65533;,j&#65533;g&#65533;&#65533;cq>A&#1508;@&#65533;&#65533;p&#1110;&#65533;9jAt&#65533;tL&#65533;aKG)-&#65533;5&#1525;!&#65533;&#65533;hG&#65533;AY&#65533;bqJ&#65533;g])sd&#65533;$fjk&#65533;7&#65533;&#65533;2ljc&#65533;&#65533;	&#65533;O&#65533;xat&#65533;&#65533;&#65533;r|Z&#65533;&#65533;7&#65533;&#65533;gz&#65533;j;
*&#65533;&#65533;7^@iY'a&#65533;~&#65533;&#1247;2&#65533;&#65533;&#65533;e&#65533;&#65533;&#65533;&#65533;&#1319;w&#65533;&#65533;&#65533;&#65533;!&#65533;&#65533;0&#462;GuQ*&#65533;S&#65533;o&#65533;m&#65533;Qy&#65533;RA&#65533;&#65533;&#65533;&#65533;ztY
&#65533;	&#65533;&#65533;$&#65533;}Dv&#1516;X&#65533;G6v&#65533;&#1208;/&#65533;fz&#65533;s&#65533;fz&#65533;&#65533;L&#65533;,&#65533;Az&#65533;&#65533;&#65533;&#65533;&#65533;5&#65533;S&#65533;&#65533;'D@&#65533;/:.V2-(&#65533;|&#65533;&#65533;&#65533;!&#65533;&#65533;*C&#65533;&#65533;&#65533;d&#65533;&#65533;pq&#65533;&#65533;&#669;&#65533;&#65533;&#65533;&#65533;&#65533;:&#65533;&#65533;QLd&#65533;|z&#65533;L&#65533;c&#65533;V&#65533;@&#65533;Kw%&#65533;&#65533;%&#65533;&#65533;&#65533;*&#65533;&Y&#65533;&#65533;&#65533;}&#65533;*&#65533;*v&#65533;AM&#65533;&#65533;&#65533;I&#65533;E`r}&#65533;&#65533;2&#65533;&#65533;6&#65533;&#581;&#65533;&#65533;j&#65533;&#65533;&#65533;z&#65533;{e&#65533;&#65533;&#624;&#43843;&#65533;+LR&#65533;&#65533;&#65533;&#65533;&#65533;ZQ eH)9@&#65533;&#65533;wxeZm +&#65533;&#65533;*$3&#65533;&#65533;Wh&#170;NGc&#65533;&#65533;&#65533;&#1265;Jk&#65533;&#65533;5P&#65533;&#65533;&#44364;F)'*s&#1699;k&#65533;&#65533;F&#65533;&#65533;7 ^&#65533;0d&#65533;&#65533;vh&#65533;&#65533;4&#65533; &#65533;&#65533;&#65533;W&#65533;&#415;&#65533;&#65533;Q&#65533;Z k&m&#65533;:&#65533;&#65533;&#65533;ImW&#65533;1 [G&#65533;&#65533;	]B3fK&#65533;&#65533;Tx&#65533;&#65533;&#65533;&#65533;o&#65533;&#65533;)&#65533;&#65533;&#65533;i..R&#65533;v3&#65533;&#65533;&#65533;&#65533;&#65533;&#65533;&#65533;6&#65533;v&#65533;q&#65533;=&#65533;&#65533;&#65533;&#65533;&#65533;&#65533;&#65533;&#65533;&#65533;9&#65533;f&#65533;&#555;&#65533;&#65533;Z.{-.&#137;&#65533;h&#65533;&#65533;m	
&#65533;') 1&#65533;6&#65533;&#65533;&#65533;K$&#42684;&#65533;+}&#65533;+&#65533;&#65533;&#65533;>Yh/ja&#65533;&#65533;	&#65533;%&#65533;o&#65533;]&#65533;&#65533;Yx&#65533;&#65533;p&#65533;n&#65533;&#65533;k&#649;q7{&#65533;&#65533;&#65533;&#65533;&#65533;2	&#65533;&#65533;AV&#65533;:&#65533;&#65533;L&#857;=&#65533;v&#65533;&#65533;&#65533;&#65533;o&#65533;|F 
[p&#65533;&#65533;&#65533;&#65533;&#65533;'&#65533;&#65533;&#1190;i,&#65533;&#65533;yykr&#65533;&#65533;&#65533;&#65533;)&#65533;x&#65533;+P}&#1853;.&#65533;&#65533;[3$&#65533;&#174;@&#65533;JP&#65533;&#65533;&#65533;&#65533;!&#65533;&#65533;3t&#65533;&#65533;&#65533;*Bi&w&#65533;l%A&#65533;1<@&#65533;&#65533;&#65533;&#1300;&#65533;I|N&#65533;<&#65533;&#65533;$&#65533;&#154;P:1mJb&#65533;*B&#65533;&#65533;$&#65533;&#65533;&#65533;&#65533;W&#65533;l&#65533;|S&#65533;t&#65533;&#65533;&#65533;5&#65533;]&#65533;P:>&#65533;nY&#65533;>:Jb&#65533;&#65533;	h|
13B&#65533;&#65533;L&#65533; &#65533;&#65533;YmQ&#65533;8v&#65533;&gGVy+&#65533;&#65533;&#65533;&#65533;&#65533;&#65533;&#65533;<`3&#483;&#65533;+r&#65533;L&#65533;&#65533;@h&#65533;rB.&#65533;G[&#65533;&#65533;&#65533;&#1590;&#65533;+dBt&#65533;H-&#65533;`wl*g&#65533;+&#675;<z^8E&#65533;&#65533;&#65533;+b"&#65533;w`[&#65533;
x&#65533;&#65533;&#65533;p&#65533;g&#65533;&#65533;&#65533;&#65533;Ww&#65533;)&#65533;$%&#65533;l26|q&#65533;&#65533;&#65533;aJ&#65533;&#65533;"!&#65533;&#65533;2&#1008;8&#65533;&#65533;&#65533;&#65533;a`&#65533;&#65533;	&#65533;&#65533;B&#65533;E&#65533;j&#65533;&#65533;a&#958;&#65533;T:&#65533;G&#65533;&#1351;&#65533;&#65533;&&#65533;&#65533;{]p&#65533;B`&#297;&#65533;&#65533;&#65533;&#65533;l&#65533;&#65533;G&#65533;-&#65533;`
&#65533;p	&#65533;&#65533;&#65533;&#65533;&#65533;&#65533;&#65533;r":&#65533;&#65533;&#413;G&#65533;&#65533;&#65533;"Y&#65533;&#65533;&#65533;PU&#65533;&#65533;&#65533;\D#lt&#65533;"3&#65533;V&#65533;&#65533;&#65533;&#65533;7&#65533;~&#65533;|&#65533;p
~&#65533;m&#65533;&#65533;<&#65533;&#65533;&#65533;&#65533;a&#65533;&#65533;+q|p&#65533;&#65533;,]&#65533;&#65533;&#65533;&#65533;&#720;i&#65533;Ur&#65533;&#65533;<&#688;]&#65533;.&#65533;&#65533;&#65533;&#65533;&#65533;W@&#65533;
$&#65533;&#65533;C&#65533;&#65533;&#1177;L}m&#65533;&#65533;&#888;#&#65533;&#65533;&&#65533;&#65533;v&#65533;1&#65533;&#65533;&#65533;Z&#65533;&#65533;	&#567;&#65533;'9&#65533; %=&#65533;O&#65533;&#65533;&#65533;&#1614;&#65533;&#1639; 
&#65533;x&#65533;	&#65533;&#65533;&#65533;j&#65533;R&#65533;|&#65533;&#65533;t&#65533;T&#65533;&#65533;3Z,&#65533;] &#65533;Kq&#65533;|&#65533;=&#65533;R&#65533;&#65533;C&#65533;9e&#65533;&#65533;&#65533;&#1629;&#65533;&#65533;mZ&#65533;sZ
&#65533;&#65533;&#65533;M1&#297;&#65533;|P&#65533;.&#65533;0&#65533;e&#65533;&#1840;&#65533;^&#220;l7d&#65533;&#65533;&#65533;&#65533;&#919;
&#65533;P&#65533;&#65533;&#65533;u&#65533;I&#65533;&#65533;&#65533;&#65533;&#65533;g0d&#65533;&#65533;]"
&#65533;&#65533;&#65533;&#973;&#65533;.&#65533;&#65533;&#65533;&#65533;&#65533;&#65533;&#65533; he-&#65533;&&#65533;',&#65533;&#65533;&#65533;!MW&#65533;)u[&#65533;<c &#65533;/&#65533;&#65533;&#65533;c'&#65533;&#65533;&#65533;&#65533;Q .&#65533;|&#65533;&#1240;&#65533;&#65533;u	n&#65533;&#65533;R-&#65533;x&#65533;&#65533;&#65533;&#65533;1&#65533;x&#65533;&#65533;&#65533;c&#65533;+A&#65533;&#65533;&#65533;&#65533;@&#65533;B>&#65533;D&#65533;&#65533; &#65533;&#65533;&#65533;&#65533;&#65533;_&#65533;&#65533;&#65533;h&#65533;R&#65533;0))~<i&#65533;&#65533;&#65533;&#65533;Ps:&#65533;&#65533;&#65533;&#65533;&#65533;n&#65533;&#65533;&#65533;]&#65533;j&#65533;&#65533;A~&#65533;Z&#65533;&#65533;&#65533;&#65533;1&#65533;3&#65533;&#65533;&#65533;&#65533;&#65533;&#65533;d&#65533;W&#65533;-&#65533;&#65533;&#65533;&#1855;&#65533;&#65533;m1B&#65533;e &#65533;&#65533;F	[&#65533;&#65533;[&#65533; &#65533;.?&#65533;&#65533;y&#65533;J&#65533;y&#65533;"@ &#65533;&#65533;X&#65533;<e5Y&#65533;&#65533;&#65533; &#65533;a^&#65533;&#535;}&#65533;M-L}&#65533;`&#65533;&#65533;{&#65533;&#65533;&#65533;&#65533;F&#65533;!&#65533; &#65533;@&#65533;&#65533;&#65533;a&#65533;Y.&#65533;&#65533;&#65533;<&#65533;&#65533;&#65533;-s&#65533;&#65533;W 	j&#65533;>&#65533;!&#65533;}&#65533;&#65533;t&#65533;&#65533;&#65533;q.&#65533;&#65533;&#65533;&#65533;N&#65533;N&#65533;1&#65533;&#65533;&#65533;&#65533;~ &#65533;[:~&#65533;&#1790;&#65533;2&#65533;&#65533;&#65533;&#65533;&#65533;&#65533;-* x&#65533;&#65533;&#65533;&#65533;&#65533;
G&#65533;&#1002;0&#51840;&#65533;&#65533;&#65533;M 0&#65533;&#65533;&#65533;~5&#65533;&#65533;[1!&#65533;z~&#65533;&#65533;&#65533;,n&#65533;\&#65533;'a&#65533;p&#65533;&#65533;`&#65533;0&#65533;&#65533;*&#65533;'&#65533;&#65533;yD&#65533;D2&#65533;O&#65533;&#65533;_&#65533; 	&#65533;	&#65533;6&#65533;$^&#65533;_&#65533;&#65533;&#65533;&#65533;jl&#65533;&#65533;&#65533;Y&#65533;&#65533;5&#65533;`&#65533;0=&#65533;Y&#65533;&#65533;m&#65533;&#65533;&#65533;&#65533;&#65533;&#65533;L&#65533;vp&#65533;2&#65533;	&#65533;&#65533;[A/&#65533;&#65533;u.&#65533;G&#65533;&#65533;,&#65533;qy&#65533;&#65533;}&#65533;&#65533;&#65533;<@&#65533;&#65533;-1&#65533;v&#65533;&#65533;&#65533;&#65533;&#65533;5&#65533;h&#65533;&#65533;/&#65533;N&#65533;|&#65533;&#65533;K&#65533;"&#65533;&#65533;_&#65533;B&#65533;,&#65533;&#2016;&#65533;V&#65533;&#65533;Zm!&#65533;&#65533;&#65533;&#65533; DB&#65533;}&#1166;&#65533;&#65533;&#65533;b&#65533;&#65533;&#65533;&#65533;&#65533;&#65533;&#1498;&#41086;&#65533;&#65533;"u@&#65533;&#65533;2G4&#51499;&#65533;G?&#65533;Z&#65533;,&#65533;&#65533;'&#65533;n&#65533;&#65533;&#65533;lR&#65533;G&#65533;/<	BaV&#65533;&#65533;&#65533;U&#65533;_&#65533;+&#65533;&#65533;&#65533;&#65533;&#65533;&#740;%&#65533;&#65533;2b&#65533;&#65533;eZ&#65533;&#65533;&#65533;q&#1988;:&#65533;`!&#65533;&#65533;.4&#65533;*\6 &#65533;)1&#65533; &#65533;&#65533;I&#65533;&#65533;&#65533;&#65533;&#65533;`O$X&#65533;&#65533;A&#65533;	.|&#1190;&#65533;C&#65533;%N&#65533;X&#65533;&#65533;E&#65533;G4Q&#65533;&#65533;&#65533;$A&#65533;hd&#65533;&#65533;&#65533;I&#65533;)U&#65533;d&#65533;&#65533;&#65533;K&#65533;o	&#65533;&#65533;OL&#65533;G&n9(&#65533;&#65533;&#65533;p%Z&#65533;h&#657;C*x&#65533;BH&#65533;Kl&#65533;8Z&#65533;&#65533;U&#65533;Y&#65533;&#65533;&#65533;U&#65533;N&#65533;g&#65533; &#65533;&#65533;&#65533;Y&#65533;i&#65533;&&#65533;x&#65533;&#65533;&#552;Ll&#65533;&#65533;[&#65533;&#65533;]&#65533;&#65533;$2&#65533;&#135;<f&#65533;	&#65533;&#65533;&#65533;{/F&#65533;&#65533;&#65533;	-&#65533;D&#65533;&#65533;&#65533;e&#793;5o&0&#65533;0&#65533;E&#65533;&#65533;8&#65533;	&#65533;q&#65533;&#65533;f&#65533;&#65533;&#65533;&#47746;a&#65533;&#65533;&#65533;C&#65533;&#65533;&#65533;%T&#65533;&#65533;&#65533;b&#65533;
&#65533;Pi'^|6%&#65533;&#65533;&#65533;r&#65533;2d&#65533;&#65533;&#65533;&#65533;+&#65533;^&#1914;W2&#1647;o?}w&#2025;&#65533;O&&#65533;&#65533;&#65533;y&#65533;&#65533;&#65533;3&#65533;&#65533;"8y&#65533;(@&#65533;&#65533;&#65533;&#65533;&#65533;}&#65533;&#65533;&#65533;&#65533;79&#65533;&#65533;F&#65533;&#1546;/@&#65533;
4&#65533;@&#65533;`A&#65533;&#65533;&#65533;#&#65533;pB
i&#65533;&#65533;&#65533;&#65533;&#65533;cB &#65533;&#65533;&#65533;&#65533;CC&#65533;&#65533;&#65533;&#65533;&#65533;	&#65533;&#65533;qE[t&#1124;=:&#65533;cF&#65533; 1&#65533; |qG{|&#65533;D&#65533;&/	&#65533;4&#65533;&#65533;&#65533;l&#65533;&#65533;&#65533;t[M&#65533;&#65533;&#65533;BrJ*&#65533;&#65533;,&#65533;{&#65533;J.&#65533;&#65533;29&#65533;"&#65533;K2&#65533;43&#65533;A&#65533;&#65533; &#65533;:&#65533;M8&#65533;<*M&#65533;&#65533;d&#65533;H9&#65533;&#65533;sO&#65533;&#65533;s&#65533;b&#65533;&#65533;F&#65533;&#65533;4&#65533;PD)&#65533;&#65533;&#65533;I@M&#65533;&#65533;D#&#65533;4Q?&#65533;l&#65533;&#65533;I3&#65533;TRE6&#65533;&#65533;SCy&#65533;LA5&#65533;&#65533;#&#65533;&#65533;N&#65533;&#65533;B&#65533;UXW\&#65533;R1)&#65533;&#65533;V\&#65533;&#65533;&#65533;\{&#65533;5BUw]&#65533;Wb&#65533;5&#65533;Xd&#65533;UvYf&#65533;&#65533;Y:WmvZj/#$Xl&#65533;&#886;Zn&#65533;&#65533;S[p&#65533;%&#65533; F&#65533;5&#65533;&#1834;&#65533;&#65533;]v&#65533;u&#65533;]xs&#65533;c^z&#65533;&#65533;^|&#65533;&#65533;w_~&#65533;&#65533;&#65533;_&#65533;&#65533;x&#65533;&#65533;6&#65533;`&#65533;Vxa&#65533;v&#65533;a&#65533;#&#65533;xb&#65533;+&#65533;&#65533;b&#65533;3&#65533;xc&#65533;;&#65533;&#65533;c&#65533;Cyd&#65533;K6&#65533;&#16663;&#1846;!&#65533;Qv&#65533;e&#65533;c&#65533;yf&#65533;k&#65533;&#65533;f&#65533;s&#65533;yg&#65533;{&#65533;&#65533;&#65533;?&#65533;zh&#65533;&#65533;6&#65533;h&#65533;&#65533;Vzi&#65533;&#65533;v&#65533;&#65533;Bh&#65533;Zj&#65533;&#65533;&#65533;&#65533;&#65533;j&#65533;&#65533;&#65533;zk&#65533;&#65533;&#65533;&#65533;k&#65533;&#65533;{l&#65533;&#65533;6&#65533;&#65533;&#65533;V{m&#65533;&#65533;v&#65533;m&#65533;&#65533;{n&#65533;&#65533;F&#65533;n&#65533;&#65533;{o&#65533;&#65533;&#65533;&#65533;o&#65533;|p&#65533;7&#65533;p&#65533;W|q&#65533;?&#65533;q&#65533;#&#65533;|r&#65533;+&#65533;&#65533;r&#65533;3&#65533;|s&#65533;;&#65533;&#65533;s&#65533;C}t&#65533;K7}k.mR}u&#65533;&#65533;u]&#65533;^b&#65533;&#65533;&#65533;@^&#65533;=9&#65533;sg}w&#65533;{&#65533;&#65533;w&#65533;&#65533;~x&#65533;7&#65533;x&#65533;W~y&#65533;w&#65533;y&#35031;~z&#43767;&#65533;z&#65533;o&#65533;~&#65533;&#65533;&#65533;&#65533;{&#65533;&#65533;|&#65533;&#65533;7&#65533;|&#65533;&#65533;W}&#65533;&#65533;w&#65533;}&#65533;&#65533;~&#65533;&#65533;&#65533;~&#65533;&#65533;&#65533;&#65533;&#65533;[ &#65533;P&#65533;$`x@&P&#65533;d`&#65533;&#65533;?&#65533;(B&#65533;&#65533;`-xAfP&#65533;&#65533;`=&#65533;&#65533;A&#65533;P&#65533;#$a	MxB&#65533;P&#65533;+da]&#65533;B&#65533;P&#65533;&#65533;HlxC&#65533;P&#65533;;&#65533;a}&#65533;C Q&#65533;C$b&#65533;xD$&Q&#65533;Kdb&#65533;&#65533;D(FQ&#65533;S&#65533;b&#65533;&#65533;D&#65533;&#65533;&#65533;[&#65533;P&#65533;&#65533;E0&#65533;Q&#65533;c$c&#65533;xF4&#65533;Q&#65533;kdc&#65533;&#65533;F8&#65533;Q&#65533;s&#65533;c&#65533;xG<&#65533;Q&#65533;
 !&#65533; P ,0 ` b&#65533;  &#65533; &#65533;H&#65533;&#65533;&#65533;&#65533;*\&#560;&#65533;&#199;#J&#65533;H&#65533;&#65533;&#331;3j&#65533;&#561;&#65533;&#463; C&#65533;I&#65533;&#65533;&#595;(S&#65533;\&#626;&#65533;&#727;0c&#668;IseAj&#65533;&#65533;&#627;&#65533;&#991;@&#65533;
9&#65533;&#929;H&#65533;*]&#692;&#65533;&#1255;E&#65533;Fp &#65533;&#65533;X&#65533;j&#65533;&#693;&#65533;W 8H&#65533;&#65533;&#1651;h&#1258;]{&#65533;D&#65533;d\eK&#65533;&#65533;&#1915;x&#65533;&#65533;&#65533;&#65533;&#65533;&#65533;PL&#65533;&#65533;&#65533;&#200;+^&#824;&#65533;&#65533;&#464;#K&#65533;L&#65533;&#65533;&#65533;&#728;3k&#65533;&#825;&#65533;&#65533;&#992;%+$&#65533;W&#65533;&#65533;&#65533;S&#65533;^&#890;&#65533;&#65533;&#1520;c&#734;M&#65533;6d&#65533;&#65533;F&#65533;&#65533;$&#65533;&#65533;&#65533;&#65533;&#65533;N&#65533;&#65533;&#65533;&#65533;&#545;(&#65533;&#65533;-
s&&#65533;N&#65533;&#65533;&#65533;&#65533;&#1587;kW|00&#65533; &#65533;@pS&#65533;&#65533;&#65533;&#65533;&#1259;_&#1022;}&#65533;M8&#65533;&#65533;&#65533;&#65533;&#65533;&#65533;&#65533;&#65533;&#65533;&#1023;&#65533;&#65533;&#65533;&#65533;-$Ax4 &#65533;_&#65533;&#65533;G&#65533;6&#65533;&#65533;&#65533;b&#65533;&#65533;^&#65533;1p&#65533;_e&#65533;g&#65533;v&#65533;&#65533; &#65533;&#65533;C&#65533; 9%X&#65533;&#65533;,&#65533;&#65533;&#65533;!&#65533;&#65533;"&#65533;)P&#65533;;P&#65533;&#65533;0&#65533;&#65533;&#65533;@'&#65533;@&#65533;&#65533;h&#1680;&#65533;&#65533;L6&#65533;fH&#65533;s&#65533;]&#65533;Wa>&#65533;&#65533;`&#65533;&#65533;c&#65533;nye7&#1040;f&#65533;Xq&#65533;&#65533;p&#65533;)'&#65533;QI&#65533;V&#640;&#65533;'\ XG&#65533;&#26372;j&#65533;u$^&#65533;&#65533;}&#65533;&#163;{f&#65533;&#65533;&#65533;l &#65533;U&#65533;&#39324;&#65533;&#65533;
5&#65533;U%	&#65533;&#65533;&#65533;&#31016;V&#65533;&#65533;G&#65533;&#39664;&#65533;&#65533;Z&#65533;C6&#65533;8&#65533;x\`&#65533;&#65533;&#65533;&#65533;J&#65533;Q&#65533;+&#52270;%&#65533; &#65533;&#65533;&#65533;&#65533;!&#65533;&#1707;&#65533;&#65533;f&#65533;&#65533;&#65533;Vk&#65533;c&#65533;j&#65533; &#65533;&#65533;&#48061;6&#65533;&#65533;
t&#65533;&#65533;&#65533;e'&#65533;P&#65533;x&#65533;>&#65533;&#65533;&#65533;&#65533;_&#65533;&#65533;&#65533;+,&#65533;3&#65533;[j&#65533;&#65533;z;j&#65533;&#65533;&#65533;&#65533;&#65533;&#65533;'&#65533;&#65533;&#65533;o&#65533;`&#65533;&#65533;&#65533;[j&#65533;&#65533;.{&#65533;&#65533;&#65533;&#65533;z&#65533;&#65533;X6&#65533;&#65533;&#65533;p>&#65533;&&#65533;&#65533;&#65533; &#65533;&#65533;
&#65533;l&#65533;&#65533;P&#65533;0&#65533;&#51466;zJ\&#65533;(&#65533;X $d\&#65533;&#65533;&#65533;+&#65533;&#65533;D&#65533;H&#65533;&#65533;&#65533;&#65533;l&#65533;&#65533;&#65533;&#65533;-AD&#65533;TW&#65533;&#2023;I&#65533;.&#375;&#65533;l&#65533;&#65533;&#65533;&#65533;&#65533;,o&#65533;z7&#65533;&#65533;h&#65533;M]&#65533;&#65533;&#65533;o`Y&#65533;936&#65533;,W&#65533;`&#65533;&#65533;&#65533;&#65533;&#65533;&#65533;&#65533;I3&#65533;&#65533;&#65533;-7&#65533;LS&#65533;7&#705;U&#65533;&#65533;&#65533;&#65533;.&#65533;&#65533;	&#65533;
&#65533;&#65533;&#65533;&#65533;!pm&#65533;&#65533;&#65533;&#65533;&#65533;&#65533;&#65533;n:h	&#65533;p&#65533;&#26271;&#65533;&#65533;&#65533;x&#65533;~)bl&#65533;n&#65533;&#65533;!&#65533;:&#65533;&#65533;&#61047;&#65533;&#65533;.;&#65533;3&#65533;&#65533;&#65533;&#65533;/f&#65533;&#892;&#65533;^&#65533;&#65533;|{b&#65533;6&#65533;*&#65533;&#65533;g&#65533;=&#65533;m&#65533;`&#65533;&#65533;7&#65533;&#65533;&#65533;&#65533;&#1295;&#65533;&#65533;&#65533;&#65533;k_&#65533;f*&#65533;&#65533;/&#65533;&#65533;&#65533;j&#65533;]&#65533;&#65533;?&#65533;&#65533;&#65533;&#65533;&#65533;&#939;@&#1916;E&#65533;&#65533;&#65533;&#65533;~&#65533;&#65533;&#65533;&#65533;&#65533;@&#65533;&#65533;&#65533; &#65533;&#1885;&#65533;'&#65533;z-&#65533;&#65533;&#65533;&#65533;&#472;&#65533;!.e&#65533;&#65533;2HB&#65533;&#65533;F&#65533;&#65533;&#65533;"X&#65533;n)nR&#65533;&#65533;&#65533;&#65533;W&#65533;Z&#65533;f&#65533;&#65533;V&#65533;
,&#65533;&#65533;&#65533;&#65533;6(1f&#65533;&#65533;&#65533;&#65533;
&#65533;&#65533;&#65533;M&#65533;J&#65533;&#65533;&#65533;t&#65533;*"QF&#65533;c^&#65533;T&#65533;D&#65533;0&#65533;&#65533;&#65533;X&#65533;&#65533;HF&#65533;E&#65533;&#65533;;&#65533;
md"&#65533;fS&#65533;&#65533;Gn&#1245;2&#65533;&#65533;Es!&#65533;	C0&#65533;&#65533;j&#65533;&#65533;&#65533;
$&#463;`&#65533;&#65533;wLd&#65533;&#1471;&#65533;8&#65533;d&#65533;M&#65533;&#65533;FM&#65533;)&#65533;G2&#65533;;&#65533;(&#65533; b$&#65533;&#65533;I<:&#65533;&#65533;&#65533;&'0&#65533;-&#1105;&#65533;&#65533;&#65533;e&#65533;T&#65533;P! SmR`&#65533;.2&#65533;&#65533;&#65533;E&#65533;&#65533;0}D&#65533;'&#65533;&&#65533;&#65533;&#65533;&#65533;&#65533;a:&#65533;?&#65533;&#65533;HX&#65533;3&#65533;&#65533;r#&#65533;Q&#65533;rY<X>&#898954;&#65533;Ct&#1069;j&#65533;&#65533;&#65533;&#1088;&#65533;MRz&#65533;&#65533;d&#65533;A4&#65533;&&#65533; &#65533;2R^Cz&#65533;&#65533;&#65533;V&#65533;2&#65533; &#65533;}j%&#65533;<&#65533;mH&#65533;&#65533;@D*&#65533;&#65533;v&#65533;(&#65533;2&#65533;L&#65533;&#65533;/&#65533;&#65533;&#65533;&#65533;O&#65533;z&#65533;A&#65533;&#1280;&#65533;%&#65533;&#65533;&#65533;&#65533;"):?&#65533;&#65533;&#65533;pd&#65533;yK*g&#65533;P&#65533;&#65533;&#65533;&#65533;&#65533;l&#65533;Ng&#65533;&#65533;;q&#65533;B&#65533;A&#65533;09&#65533;&#65533;&#65533;&#65533;"&#65533;=#&#65533;&#1254;&#65533;&#65533;&#65533;&&#65533;&#65533;X&#65533;F6&#65533;&#65533;VA&#65533;&#65533;=&#65533; rb&#65533;&#65533;}P@ !&#297;h&#65533;F&#65533;
&#65533; &#65533;T&#65533;+&#65533;&#65533;&#65533;&#1388;&#1685;&#65533;&#65533;@	@PQ&&#65533;&#65533;YUi&#65533;&#65533;J&#65533;&#65533;&#65533;&#871; &#65533; &#65533;X&#65533;&#65533;&#65533;s&#65533;,]&#65533;DY *n_5&#65533;&#65533;S&#65533;&#65533;&#65533;j&#65533;&#1274;l&#65533;&#1648;N&#65533;&#65533;&#65533;Q&#65533;N&#65533;&#65533;e&#65533;B&#65533;lA&#65533;X&#65533;&#65533;V&#65533;&#65533;&#65533;+^5&#65533;W&#65533;
&#65533;[&#65533;&#65533;,"&#65533;Z&#65533;&#65533;&#65533;{ Hnr[&#65533;&&#65533;&#65533;6=	&#65533;&#65533;8&#65533;&#65533;&#65533; ,5J&#65533;v&#65533;[7&#65533;&#65533;V&#65533;&#65533;&#65533;&#65533;UK&#65533;Xn*	&#65533;&#65533;t&#65533;5k&#65533;&#65533;&#65533;X&#65533;]&#65533;}^P#VJM&#65533;&#65533;T&#65533;&#65533;&#65533;r&#65533;&#65533;&#65533;&#65533;lm'{W&#65533;&#65533;&#65533;lJ&#65533;&#1259;K&#65533;o&#65533;P&#65533;@o&#65533;&#65533;&#65533;&#65533;B&#65533;>&#65533;Rj&#65533;&#65533;&#65533;&#65533;&#65533;&#65533;&#65533;&#65533;l&#65533;V&#65533;8&#65533;<3g3&#65533;k9&#65533;^eJ$U&#65533;&#65533;&#65533;&#65533;&#65533;&#65533;/&#65533;&#65533;&#7561;&#65533;Vz&#65533;&#65533;IL&#65533; &#65533;&#65533;8f>Y,8&#65533;@&#65533;2F&#65533;Qu&#65533;&#65533;&#65533;=@&#65533;&#65533;&#65533;?&#65533;&J&#65533;&#65533;M&#65533;^&#65533;&#65533;&#65533;&#65533;&#65533;#&#65533;&#65533;VkR&#65533;Q$&#65533;&#65533;&#65533;#&#65533;&#336;+k&#65533; .&#65533;$&#65533;&#65533;&&#65533;(p&#65533;T&#65533;;&#65533;-&#65533;&#1119;e2D&#65533;&#65533;&#65533;&#65533;`&#65533;K&#65533;j&#65533;&#65533;&#65533;q&#65533;3/m&#65533;M\&#65533;4&#65533;D&#65533;p&#65533;H+&#65533;&#65533;&#65533;1&#65533;8L&#65533;<&#65533;$I&#65533; e6&#65533;id&#65533;bMc&#65533;&#65533;2&#65533;&#65533;&#65533;+jfs&#65533;5&#65533;&#65533;&#65533;jU&#65533;&#1390;-&#65533;&#65533;&#65533;"&#1312;&#1462;Fj&#65533;,&#65533;&#65533;%&#65533;&#65533;&#1255;nt&#65533;&#65533;&#65533;&#65533;u&#65533;&#65533;~&#65533;}&#65533;&#65533;l&#65533;&#65533;yv`&#65533;6B=&#65533;&#65533;_&#65533;&#65533;1&#1974;&#65533;{&#65533;&#65533;h&#65533;3/&#65533;&#65533;7&#65533;&#65533;m&#65533;L&#65533;,&#1890;V&#65533;.&#279;&#65533;U&#65533;j&#65533;7&#65533;&#65533;=&#65533;&#65533;&#65533;&#65533;c+&#65533;&#65533;'N&#65533;O&#65533;tQ&#65533;&#569;C&#65533;&#65533;4z(&#65533;&#65533; '&#65533;`7q&#65533;&#65533;&#65533;a&#65533;&#65533;&#65533;p&#65533;;&#65533;]U&#65533;&#65533;&#65533; &#65533;&#65533;*F&#65533;&#65533;/A&#65533;1&#1792;3&#65533;&#65533;].$&#65533;O8`&#65533;&#65533;0J~2&#65533;&#65533;h3&#65533;&#65533;&#65533;&#65533;s&#65533;?-&#65533;pAC&#65533;.9&#1797;#w^RKj&#65533;&#65533;N&#65533;&#65533;5&#65533;&#65533;&#65533;&#65533;&#1901;N&#65533;&#65533;&#65533;L&#859;L&#65533;&#65533;Np &#65533;.&#65533;m&#65533;&#65533;h&-&#65533;5&#65533;W&#65533;&#65533;
7&#65533;&#65533;&#65533;:	&#65533;&#65533;&#65533;&#616;&#65533;&#65533;&#1462;&#65533;&#65533;&#1515;]Q&#65533;'K?&#65533;&#65533;&#65533;&#1374;iMO.5&#65533;&#65533;G_&#65533;&#185;&#65533;&#65533;\dd&#65533; &#623;&#65533;&#65533;yN\&#65533;&#65533;&#65533;&#65533;&#272;&#65533;&#65533;&#65533;5&#65533;w_z"&#65533;&#65533;]*\&#65533;&#65533;!&#65533;&#65533;i&#65533;&#65533;5W9:&#65533;`Qo&#65533;&#65533;&#65533;&#65533;&#65533;&#65533;K&#65533;*&#65533;&#65533;&#65533;'&#65533;>&#65533;&#65533;&#504;K&#65533;^&#65533;&#65533;&#65533;&#65533;S#&#65533;21-&#65533;Z&#65533;&#65533;{&#65533;/}&#65533;&#65533;/&#65533;&#65533;&#65533;&#65533;w&#65533;4&#136;`&#65533;&#65533;G=&#65533;-(&#65533;&#65533;&#65533;>f"&#65533;qu&#65533;&#65533;}&#65533; &#65533;&#65533; &#65533;e{&#65533;53d}; AG*L&#65533;}&#65533;'a&#65533;vc&#65533;&#65533;&#65533;!>&#775;h?v^i&#65533;&#65533;2&#65533;{&#65533;Y&#65533;QXk&&#65533;sh&#65533;&#65533;cMxH93W&#65533;@:&#65533;&#65533;&#65533;~e&#65533; "'z&#65533;&#65533;%X&#65533;x&#65533;&#65533;AVgu}6J78C&#65533;A&#65533; &#65533;~&#65533;A(}E&#65533;d97G^&#65533;&#65533;&#65533;&#65533;&#65533;Mh@O&#65533;7Q&#65533;I&#65533;Vy&#65533;T_&#65533;J0&#65533;,&#65533;^hWx&#65533;vx&#65533;mo&#65533;A3&#65533;x&#65533;r&#65533;&#62726;pHi&#65533;wvj&#65533;V"@g(pO&#65533;&#65533;O(&#65533;G&#65533;&#65533;&#65533;W&#65533;B&#65533;&#65533;X	&#65533;_W&#65533;bu&#65533;	p	&#65533;Z&#65533;!Oy&#65533;G&#65533;A&#65533;e8<&#58761;Rh~U&#65533;~&#65533;`&#65533;9&&#65533;b=&#65533;&#65533;&#65533;!P&#65533;&#65533;&#65533;&#65533;&#65533;&#65533;7&#65533;&#65533;&#65533;s&#65533;&#65533;M&#65533;1&#65533;8AD&#65533;&#65533;{&#65533;&#65533;G&#65533;2&#65533;_&#65533;n/&#65533;5&#65533;Q&#65533;4&#65533;x&#65533;f&#65533;&#65533;D&#65533;U&#65533;n&#1634;&#65533;&#65533;&#65533;&#693;\&#65533;&#65533;{&#65533; &#65533;&#65533;S&#65533;W&#65533;W.&#65533;uk&#65533;{&#65533;&#65533;&#65533;&#65533;&#1543;&#65533;-&#65533;&#65533;@H&#65533;&#65533;9U&#65533;+(uZ&#65533;1to.@h^\(&#65533;V&#65533;F&#65533;?&#65533;!9V;&#65533;&Bf 	&#65533;&#65533;w~Xh&#65533;&#65533;&#65533;&#65533;&#65533;hx&#200;!&#65533;-&#1969;&#65533;&#65533;vb&#65533; &#65533;W&#65533;u&#65533;&#65533;&#65533;p&#65533;&#65533;:&#65533;p&#65533;> &#65533;s1&#65533;&#65533;/&#65533;wy&#65533;y&#65533;c7S?|W&#65533;x&#65533;;&#65533;&#65533;W&#65533;bh/4	^Ta-p&#65533;&#65533;D'X)A)&#65533;&#65533;&#1426;&#65533;&#65533;F&#65533;&#65533;g1&#65533;a&#65533;q&#65533;Ao,I&#65533;AOz&#2038;_*@&#65533;&#65533;fW&#65533;&#65533;UE&#65533;x>x&#65533;$05&#65533;&#65533;&#65533;:C	~"&#1558;Y&#65533;]&#65533; &#65533;&#65533;8X&#65533;&#1428;vy&#65533;R&#65533;u&#65533;&#65533;~Fp&#65533;3|fJ&#65533;iB&#65533;a&#65045;&#65533;9&#65533;%s&#65533;8&#65533;hRT&#65533;&#65533;&#65533;&#65533;k&#65533;)&#65533;&#65533;&#65533;y&#65533;E%&#65533;E&#65533;&#65533;s7"&#65533;;&#65533;&#65533;&#65533;i&#65533;	&#65533;,&#65533;TK&#65533;&#65533;&#65533;Azvx&&#65533;&#65533;XE``_&#65533;&#65533;9&#65533;&#65533;M&#65533;F&#65533;fc/&#65533;fj&#65533;f&#65533;y&#65533;&#65533;$&#65533;&#65533;&#65533;R&#65533;&#65533;*&#65533;.&#65533;&#65533;pi))g&#65533;-&#65533;U&#65533;"abiEcb&#65533;&#65533;
&#65533;&#65533;P)X&#65533;&#65533;	&#65533;TIC`&#65533;&#65533;	f&#65533;&#65533;B&#65533;yo&#65533;&#65533;c&#65533;&#65533;&#65533;&#65533;&#65533;&#65533;	&#65533;R7&#65533;_&#65533;3&#65533;&#65533;v&#65533;&#65533;&#65533;&#65533;&#65533;&#65533;&#65533;I&#65533;&#65533;h&#65533;>&#65533;&#65533;&#1416;&#65533;k&#65533;&#65533;E]&#65533;}&#65533;hwU&#65533;&#65533;&#65533;2&#641;&#65533;&#65533;$}u_4
2&#65533;T&#65533;CTb&#65533;&#65533;S&#65533;.&#65533;v&#65533;'&#65533;G)&#65533;&#65533;&#65533;&#65533;&#65533;&#65533;$I&#65533;&#65533;&#65533;1C5&#65533;l&#65533;hK&#455;Q&;P&#65533;,Q	&#65533;F'x<0&&#65533;&#65533;&#65533;Zh&#65533;m#&/H&#65533;Lz,&#65533;&#65533; q&#642;g)&#65533;M&#65533;r&#65533;&#65533;q&#65533;&#65533;)&#65533;&#65533;cw&#65533;P&#65533;&#65533;aRQ)&#65533;&#65533;&#65533;Zu&#65533;Y&#65533;0H=&#1427;rT&#65533;&#65533;&#65533;&#65533;&#65533;&#65533;xr&#65533;#&#65533;!2&#65533;&#65533;$EJ&#65533;Z,
2%\F&#65533;&#65533;&#65533;z=&#65533;&#65533;&#65533;+Z&#65533;&#65533;&#65533;D&#65533;%3&#1061;&#65533;&#65533;&#65533;RX{_&#1191;c&#65533;&#65533;&#65533;8&#65533;s:)&#65533;*&#65533;&#65533;=7&#65533;&#65533;&#65533;E&#65533;6&#65533;\H&#65533;&#65533;:j&#65533;IDA&#65533;&#65533;&#65533;&#65533;&#810;&#65533;Xp&#65533;&#65533;i&#65533;C&#65533;=d&#65533;&#65533;G\"?&#65533;&#65533;mF&#65533;&#65533;
&#65533;zF*&#65533;9&#65533;)&#65533;v&#65533;&#65533;&#65533;&#65533;&#65533;&#65533;o&#65533;e"&#65533;&#65533;&#1668;4&#65533;+&#65533;z0&#65533;Uf&#65533;&#65533;&#65533;z*&#65533;&#65533;&#65533;&#65533;&#65533;I3&#65533;W&#65533;&#65533;*je&#65533;&#65533;&:(*&#65533;ff&#65533;&#65533;0&#1574;&#65533;&#65533;i&#65533;&#65533;yX&#65533;P&#65533;g&#65533;&#65533;w8&#65533;&#65533;&#65533;&#65533;&#65533;&#65533;;![g#&#65533;g&#65533;L&#65533;&#65533;v&#65533;&#65533;G&#65533;&#65533;&#65533;&#1714;&#65533;&#65533;`&#65533;&#65533;&#65533;&#65533;&#65533;&#65533;4v&#1194;&#65533;&#65533;!&#65533;&#65533;&#65533;&#65533;&#65533;&#65533;eaK`JP&#65533;cI&#65533;&#65533;,&#756;&#65533;&#65533;*&#65533;&#65533;q&#65533;&#65533;`&#65533;9&#65533;	&#389;&#65533;)Bki&#65533;&#65533;&#181;9&#65533;\PU&#65533;i&#65533;&#65533;l&#65533;&#65533;-k/&#65533;&#65533;-&#65533;&#65533;&#65533;&#65533;-7&#65533;&#65533;&#65533;N:&#65533;)&#65533;&#65533;\p&#426;&#65533;H%/&#1569;&#65533;i&#65533;&#65533;&#65533;I&#65533;c&#65533;J	[&#65533;S&#65533;&#65533;&#65533;&#65533;&#65533;&#65533;&#65533;&#65533; T&#65533;&#65533;Q&#65533;&#65533;%}&#65533;&#65533;'W&#65533;h&#65533;g&#65533;-&#65533;&#65533;W&#155;&#65533;I&#65533;=&#65533;&#463;&#65533;&#65533;1&#65533;&#65533;"&#65533;+n&#65533;$&#65533;&#65533;&&#65533;&#65533;3&#65533;{&#65533;K&#65533;&#65533;&#65533;D&#65533;&#65533;&#65533;&#65533;-&#65533;v=&#65533;r&#65533;)&#65533;&#65533;V9&#65533;|1*i~&#65533;^&#65533;[2o&#65533;&#65533;&#65533;c&#65533;&#65533;2&#65533;6&#65533;h&#65533;P0&0C&#65533;8Z&#65533;&#65533;&#65533;&#65533;'0&#65533;&#65533;&#65533;&#65533;rM&#65533;v_&#65533;K&#65533;&#65533;/&#65533;&#47739;b&#65533;&#65533;&#65533;&#65533;&#65533;Ld&#65533;&#65533;&#65533;g&#65533;&#65533;D&#65533;&#65533;&#65533;&#65533;&#767;)&#65533;&#65533;&#65533;R&#65533;&#65533;.,&#65533;&#65533;&#65533;u&#65533;&#65533;
&#65533;&#65533;}&#65533;&#65533;e6&#65533;d&#65533;I=W&#65533;&#65533; W[&#65533;&#1290;&#65533;&#65533;1%&#65533; &#65533;z'&#65533;p&#65533;&#41450;2&#65533;&#1387;{pp
&#65533;&#65533;&#65533;V&#65533;v&#65533;ow&#65533;9\&#65533;W&#65533;&#65533;"&#65533;;bAR&#65533;&#65533;&#65533;)&#65533;&#65533;&#65533;&#65533;K&#65533;+^ &#226;t&#65533;&#65533;q&#65533;8<&#65533;V&#65533;R&#65533;0!&#65533;&#65533;&#65533;r\&#65533;&#65533;*|&#65533;&#65533;&#65533;&#65533;&#65533;&#65533;&#65533;!
:&#65533;&#293;&#65533;&#65533;&#65533;&#65533;k&#65533;&#65533;&#65533;&#65533;&#65533;f&#328;&#65533;u(!]:&#65533;&#517;&#65533;{&#65533;&#65533;&#65533;&#65533;&#65533;-[v&#65533;&#65533;&#65533;&#65533;Q
&#65533;53&#65533;&#65533;qk(&#825;&#65533;&#65533;&#65533;ai&#65533;&#65533;Z&#65533;	&#65533;I(
&#65533; &#65533;&#691;iE&#65533;d&#65533;&#65533;&#65533;&#65533;&#65533;zf&#65533;P &#65533;l=ag&#65533;&#65533;&#65533;+k&#65533;&#65533;&#215;&#65533;&#65533;W &#65533;&#65533;Y&#65533;&#65533;Y&#65533;+&#65533;D&#65533;&#65533;&#65533;S&#65533;&#65533;C7]&#65533;eC&#65533;:&#65533;Tk|&#65533;i&#619;(&#65533;&#65533;&#65533;&#65533;&#65533;&#1777;&#242;=PP&#65533;&#65533;I7]{7&#65533;m"
-&#65533;K&#65533;&#65533;H	&#65533;&#65533;7Y&#65533;5&#65533;<Fkir&#65533;&#65533;&#1379;&#65533;S6&#65533;&#1095;&#65533;&#65533;&#65533;
1 &#65533;_&#65533;G&#65533;&#65533;&#65533;DT&#65533;&#65533;&#65533;&#65533;&#65533;\&#65533;&#65533;	&#65533;`&#65533;F&#65533;+`W&#65533;&#65533;&#65533;p[P0&#65533;&#65533;&#65533;&#65533;L&#65533;&#65533;&#65533;&#65533;&#65533;VP&#65533;&#65533;&#65533;&#65533;&#65533;&#65533;+Y&#65533;)&#65533;L&#65533;&#65533;'&#65533;^&#65533;&#65533;&#802;&#65533;&#65533;
v&#65533;&#65533;&#65533;&#65533;	&#65533;DZ&#65533;f&#65533;Z*&#65533;&#65533;A	(-	N&#65533;&#65533;q&#65533;&#65533;
{&#65533;q&#65533;&#65533;&#1168;&#65533;8&#65533;&#65533;UP&#65533;&#65533;6m&#331;&#65533;&#65533;&#65533;&#65533;&#65533;h%>&#65533;&#65533;&#65533;lxL&#65533;	&#65533;p	o&#65533;
&#65533;rZe&#65533;%&#65533;&#65533;&#65533;Dp&#65533;U&#65533;&#65533;&#597;&#65533;&#65533;&#65533;&#65533;&#65533;P&#65533;#&#65533;Z &#65533;&#65533;&#65533;&#65533;&#778;kx[\&#65533;&#65533;&#65533;&#65533;|c	I&#65533;&#65533;o&#65533;&#65533; jP&#65533;nA&#65533;&#65533;m&#65533;6&#1507;&#65533;&#65533;\&#65533;	&#65533;&#65533;d&#65533;&#1547;&#65533;&#65533;&#65533;%&#65533;&#65533;&#65533;&#65533; {}a&#65533;&#1867;&#65533;C?&#65533;\&#65533;m&#65533;&#65533;P&#65533;&#1793;1&#65533;&#65533;L&#1435;&#65533;&#65533;&#65533;&#65533;h,2[p&#65533; 
&#65533;&#65533;&#65533;0&#65533; &#1934;a&#65533;&#65533;&#65533; &#65533;&#65533;&#65533;&#65533;g(;&#65533;&#65533;j&#65533;&#65533;}&#65533;&#65533;&#65533;cx&#65533;V&#65533;&#1631;&#65533;&#1501;&#65533;&#65533;-	\&#65533;
&#65533;&#65533;E&#65533;&#65533;&#65533;&#65533;&#65533;&#65533;&#1456;&#65533;&#65533;&#65533;&#65533;&#65533;&#65533;&#65533;&#1664;&#1937;&#65533;&#65533;&#65533;&#65533;&#65533;$&#65533;&#65533;&#65533;-&#65533;&#65533;m&#65533;&#1455;&#65533;&#65533;&#65533;-&#65533;0e&#65533;ybp
l&#65533;
&#65533;&#65533;@&#65533;^3^&#65533;&#65533;8&#65533;&#65533;8~&#65533;A&#65533;&#65533;&#65533;B&#65533;4&#721;'&#65533;7h&#1143;q&#65533;&#65533;=&#65533;@K&#65533;&#65533;pi&#65533;&#65533;b&#65533;&#65533;y&#65533;
&#65533;@&#975;&#65533;&#1547;&#65533;&#65533;A&#65533;7&#65533;&#65533;9&#65533;&#65533;&#65533;&#65533;&#65533;&#65533;&#65533;R&#65533;&#36059;]&#65533;&#65533;H&#923;&#65533;&#65533;&#65533;J&#65533;$Nf@c&#65533;&#65533;&#65533;)L&#65533;&#65533;&#65533;&#65533;&#65533;~&#1734;&#65533;&#65533;&#65533;&#65533;\&#2034;&#65533;2&#65533;ih&#65533;q.&#65533;s>X&#65533;&#65533;&#65533;&#65533;&#65533;G&#65533;
|&#65533;<&#65533;!&#26302;&#65533;5J&#65533;M&#687;&#65533;)&#65533;\&#65533;Z&#65533;c&#65533;&#1101;&#65533;&#65533;&#65533;&#65533;&#41361;&#65533;&#36659;&&#65533;&#1906;&#65533;&#65533;p&#65533;&#65533;&#65533;&#65533;&#65533;`&#65533;&#65533;&#65533;&#65533;"\&#65533;
&#65533;]&#65533;|Yi&#65533;&#65533;&#65533;&#65533; y]&#65533;&#65533;L&#65533;
W}&#65533;&#65533;b&#65533;&#65533;&#65533;8&#65533;'&#65533;&#65533;&#65533;&#65533;N&#65533;&#65533;&#65533;!&#65533;&#65533;
-&#65533;i>2&#65533;&#65533;yq&#65533;Y&#65533;&#65533;&#65533;~&#65533;I&#65533;&#65533;wP&#65533;&#65533;&#65533;&#41169;	&#65533;m>$=&#65533;&#65533;[`&#65533;&#65533;&#1499;&#65533;@
&#65533;q&#65533;&#65533;`J-
R+U&#65533;t&#65533;y]Z&#65533;&#65533;(&#65533;&#65533;^&#65533;g&#65533;&#65533;w&#65533;&#65533;!lO &#65533;s&#65533;&#65533;p	&#65533;&#65533;&#65533;w&#65533;&#65533;3&#65533;x.&#65533;?.S&#65533;+@&#65533;&#1292;&#65533;&#65533;&#65533;V&#65533;&#65533;2&#65533;&#65533;&#65533;&#65533;Y&#65533;&#65533;N&#65533;&#1079;&#65533;c&#65533;&#65533;]	&#65533; &#65533;jD&#65533;&#65533;&#65533;RT&#65533;s\-Q^\&#65533;&#65533;&#65533;&#65533;-&#65533;&#65533;&#65533;&#65533;&#65533;'&#808;n&#65533;h&#65533;&#65533;@Vo&#65533;R}ql&#65533;&#65533;)Zd&#65533;(&#65533;

#&#65533;B&#65533;&#65533;\&#65533;&#65533;&#65533;&#65533;@&#65533;Uoo&#65533;I&#65533;&#65533;\&#65533;oAC
&#65533;&#65533;&#65533;&#65533;m&#65533;Aw@%&#65533;en?O&#65533;&#1749;9A&#65533;^&#61520;&#65533;q&#1179;&#65533;&#65533;1&#65533;F+nRk6R&#65533;&#65533;&#65533;&#65533;&#65533;|5A&#65533;&#65533;p&#65533;o&#65533;h&#65533;f&#65533;{3&#30266;&#65533;&#65533;&#65533;8&#65533;&#65533;^&#65533;&#65533;g&#65533;&#65533;]&#65533;"&#65533; &#65533;&#65533;}&#385;&#65533;&#65533;&#65533;&#65533;&#65533;&#65533;~M&#65533;(&#65533;&#65533;&#65533;&#65533;6&#65533;&#65533;&#65533;Nf&#65533;3&#65533;y&#65533;&#65533;&#65533;&#65533;&#65533;&#65533;&#65533;o&#65533;&#65533;&#65533;T?&#65533;,&#65533;&#65533;`S&#65533;c&#1389;&#65533;_p&#65533;&#65533;&#65533;&#65533;&#65533;&#65533;?&#65533;&#65533;&#1184;&#65533;&#65533;@&#65533;-@&#65533;&#65533;O&#65533;&#65533;&#655;9&#65533;`  &#65533;T?&#2005;O&#65533;&#65533;&#65533;-P&#65533;p&#65533;&#65533;&#65533;&#65533;&#684;&#65533;8&#65533;
pp&#65533;P &#65533;&#65533;&#65533;&#65533;N&#65533;&#65533;&#65533;&#65533;M3&#65533;;j&#65533;&#65533;-P 0&#65533;&#65533;pU&#65533;'XcG&#65533;&#65533;&#65533;1(Z@&#65533;&#65533;&#65533;&#65533;&#65533;E&#65533;&#65533;&#65533;&#65533; c&#65533;&#65533;&#65533;7&#65533;&#65533;3&#65533;&#65533;l]&#65533;&#65533;&#65533;&#65533;&#65533;o4&#65533; 0P&#65533;&#65533;~&#65533;&#65533;&#65533;&#65533;/"NP &#65533;&#65533;1mKs&#1843;&#65533;&#65533;r+(&#65533;6_&#65533;&#65533;&#65533;&#65533;&#65533;&#65533;&#65533;y&#65533;&#65533;&#1843;&#65533;&#65533;&#65533;&#65533;)&#65533;&#65533;.3X y6&#65533;Gy/&#65533;&#65533;.Q&#65533;Q3dM&#1410;u&#65533;f&#65533;&#65533;0303S&#65533;&#65533;&#65533;&#65533;&#65533;S0X&#65533;&#65533;&#65533;&#65533;&#65533;&#65533;&#65533;&#65533;&#65533;1d&#1898;&#65533;&#65533;&#65533;&#65533;&#65533;&#65533;2&#65533;&#65533;&#65533;&#65533;&#65533;&#65533;&#65533;&#65533;&#65533;&#65533;&#65533;&#65533;a;/H&#65533;&#65533;&#65533;&#65533;oS&#65533;&#65533;&#65533;&#65533;&#65533;&#65533;&#65533;w&#65533;&#65533;&#65533;&#65533;1dm&#65533;&#65533;&#65533;&#65533;d&#65533;>&#65533;&#65533;&#65533;&#65533;&#65533;X &#65533;&#65533;&#65533;&#65533;&#65533;A&#65533;d&#65533;(&#65533;&#65533;&#65533;&#65533;&#65533;d&#65533;e&#65533;&#65533;&#65533;&#65533;&#65533;&#65533;&#65533;&#65533;&#65533;&#65533;&#65533;&#65533;&#65533;&#65533;&#65533;	&#1843;&#65533;&#65533;&#65533;&#65533;0&#65533;`^&#65533;&#65533;&#65533;7&#65533;&#65533;&#65533;/&#65533;0}0&#65533;`&#65533;0&#65533;&#65533;&#65533;&#65533;1&#65533;0&#65533;0}&#65533;&#65533;&#65533;&#65533;&#65533;0&#65533;0&#65533;&#65533;&#65533;&#65533;&#65533;&#65533;&#65533;&#65533;a&#65533;&#65533;&#65533;&#65533;A~@}@}&#65533;}&#65533;&#65533;&#65533;}@&#65533;&#65533;&#65533;&#65533;&#65533;&#65533;~&#65533;&#65533;}&#65533;}&#65533;}&#65533;}&#65533;~&#65533;&#65533;&#65533;&#65533;&#65533;&#65533;&#65533;&#65533;&#65533;&#65533;&#65533;&#65533;&#65533;&#65533;U&#65533;	$8&#65533;`A?	.d&#65533;&#65533;&#65533;C&#65533;%"&#65533;8&#65533;"&#322;P4n&#65533;&#65533;&#672;> E&#65533;&#65533;82&#65533;G&#65533;+b\y&#65533;&#65533;K&#65533;-a&#412;)&#65533;f&#859;8m&#65533;&#65533;&#627;&#65533;O&#65533;@
J&#65533;h&#1123;I&#65533;*e&#65533;&#65533;g&#660;N&#65533;J&#65533;Z&#65533;&#65533;U&#65533;Y&#65533;n&#65533;&#65533;&#65533;k&#1519;a&#65533;&#65533;
&#1379;I&#65533;d&#1258;&#758;&#65533;&#1783;p&#65533;&#669;K&#65533;&#65533;Z&#65533;x{&#65533;=&#65533;V&#65533;&#1916;&#65533;&#65533;&,&#65533;&#65533;&#65533;&#65533;&#65533;&#65533;b&#65533;&#65533;&#65533;c&#65533;$O&#65533;\9r&#65533;&#726;5g&#65533;&#65533;&#65533;!&#800;E&#65533;&#65533;Q&#65533;&#65533;i&#1321;o&#65533;&#65533;&#65533;&#65533;&#65533;k&#1507;e&#974;&#65533;vm&#1784;s&#65533;&#65533;&#891;&#65533;&#65533;&#65533;&#65533;oN&#65533;&#65533;q&#65533;&#65533;a&#65533;&#65533;&#65533;h&#65533;s&#65533;&#997;G&#65533;^&#65533;&#65533;u&#49752;oD&#65533;]yv&#65533;&#65533;&#65533;S_&#65533;&#65533;y&#65533;&#65533;&#1391;gO&#65533;&#65533;&#65533;&#65533;&#65533;&#65533;&#65533;&#65533;^&#65533;&#65533;}&#65533;&#65533;&#65533;&#65533;&#65533;&#65533;&#65533;&#65533; p@4&#65533;@TpAt&#65533;A#&#65533;p&#65533;&#65533;*&#65533;&#65533;B3&#65533;pC;&#65533;&#65533;CCqDK419STqE[t&#65533;Ec&#65533;qFk&#65533;&#65533;Fs&#65533;qG{&#65533;&#65533;G &#65533;rH"&#65533;4&#65533;H$&#65533;TrI&&#65533;t&#65533;I(&#65533;&#65533;rJ*&#65533;&#65533;&#65533;J,&#65533;&#65533;24.&#65533;&#65533;&#65533;K0&#65533;&#65533;K2&#65533;&#65533;L3&#65533;DsM5&#65533;t&#65533;&#65533;7&#65533;S&#65533;9&#65533;&#65533;&#65533;;&#65533;&#65533;S&#1004;=&#65533;&#65533;&#65533;O@&#65533;tPA	5&#65533;PDU4QF]&#65533;QH#&#65533;tRJ+&#65533;&#65533;RL&#65533;4&#65533;&#65533;8&#65533;&#65533;SPCuTEJ5&#65533;TTIU5UVWu&#65533;UX_&#65533;5&#65533;Yi&#65533;&#65533;&#65533;[q&#65533;U&#65533;]y&#65533;&#65533;&#65533;_&#65533;V&#65533;a&#65533;%&#65533;&#65533;c&#65533;EvYeu&#65533;t#L&#65533;&#65533;vZj1y&#65533;Zl&#65533;&#65533;6[l&#65533;&#65533;Zo&#65533;&#1398;Sq&#65533;%&#65533;&#65533;q&#65533;C7]&#65533;&#1421;6&#65533;r&#65533;W&#65533;o&#65533;&#65533;&#65533;&#65533;l&#65533;&#65533;&#65533;&#65533;u&#65533;&#65533;&#65533;_s&#65533;uW&#65533;&#65533;  !&#65533; O ,0 \ b&#65533;  &#65533; &#65533;H&#65533;&#65533;&#65533;&#65533;*\&#560;&#65533;&#199;#J&#65533;H&#65533;&#65533;&#331;3j&#65533;&#561;&#65533;&#463; C&#65533;I&#65533;&#65533;&#595;(S&#65533;\&#626;&#65533;&#727;0c&#668;I&#65533;&#65533;&#65533;"H&#65533;&#65533;&#65533;i&#65533;&#65533;&#991;@&#65533;
J&#65533;(D7y*Ub&#65533;&#65533;&#1255;P&#65533;J&#65533;:&#65533;&#65533;#G>D +&#1253;T&#202;K&#65533;&#65533;Y&#65533;V&#65533;vX&#65533;F&#65533;`&#65533;&#669;K&#65533;&#65533;&#1915;&#65533;>&#65533;&#65533;&#65533;&#65533;
I&#65533;&#65533;L&#65533;&#65533;&#65533;&#65533;F&#65533;"&#65533;&#65533;@&#65533;&#65533;&#65533;&#65533;K&#65533;L&#65533;&#65533;e&#65533;*&#65533;*&#65533;&#65533;#&#65533;&#65533;&#992;C&#65533;&#65533;&#65533;b&#65533;&#413;=&#65533;^&#890;&#65533;k&#65533;2L?P&#65533;&#65533;&#65533;&#1784;s&#65533;)&#65533;&#65533;&#65533;&#65533;&#65533;N&#65533;b&#65533;pt-&#956;&#65533;&#65533;&#65533;'&#1080;&#65533;r&#65533;&#1587;k&#65533;a&#65533;l;&#65533;&#65533;&#65533;O&#65533;&#65533;&#65533;&#65533;&#65533;&#1259;_&#1022;&#65533;&#65533;&#65533;&#65533;&#65533;&#735;O&#65533;&#65533;&#65533;&#65533;&#65533;&#65533;&#65533;&#65533;&#1023;&#65533;&#65533;&#65533;&#65533;-&#65533; &#565;&#65533;\ &&#65533;&#65533;&#65533;6&#65533;&#65533;&#65533;F(&#65533;V8_B7&#65533;! &#65533;&#65533;@&#65533;(&#65533;$&#65533;h&#65533;(&#65533;&#65533;&#65533;x
m&#65533;X&#65533;&#65533;&#65533;4&#65533;h&#65533;8&#65533;c|&#65533;}&#65533;&#65533;&#65533;&#65533;&#880;&#1806;Di&#65533;H&&#65533;&#65533;{=
&#65533;r&#65533;&#65533;TVi&#65533;X&#65533;GQ_&#65533;` x&#65533;P&#65533;d&#65533;i&#65533;h&#65533;&#65533;&#65533;&#65533;&#65533;&#1024;[8]Si&#65533;i&#65533;x&#65533;y&#65533;D6&#65533;&#65533;&#65533;f?&#65533;V&#65533;&#65533;c&#65533;i&#34888;&JeE&#65533;&#65533;&#65533; &#65533;*X&#65533;&#65533;Vj&#39256;&#65533;X&#65533;t]rXA&#65533;^&#65533;afj&#43624;&#65533;
`E &#65533;&#65533;&#65533;&#65533;`&#65533;&#65533;&#65533;,&#65533; &#65533;&#65533;&#65533;&#65533;&#65533;&#65533;&#65533;&#65533;z&#65533;&#65533;&#65533;&#65533;^&#65533;U&#65533;&#65533;&&#65533;&#52373;&#65533;&#65533;,&#65533;*,&#65533;&#65533;&#65533;&#65533;2&#65533;&#65533;&#65533;&#1826;&#65533;'
*0 &#65533;&#65533;Z`&#65533;&#65533;&#65533; hA&#1910;&#65533;&#65533;7N4&#65533;&#65533;k&#65533;&#65533;&#65533;&#65533;&#65533;&#65533;&#65533;&#65533;&#65533;	&#65533;+&#65533;`0
5,
[@&#65533;&#65533;&#65533;&#65533;&#65533;tl&#65533;&#65533;H&#65533;N-&#65533;p&#65533;&#65533;&#65533;&#65533;&#65533;Jlr&#65533;b&#65533;&#65533;&#65533;,&#65533;&#65533;&#65533;&#65533;&#65533;&#65533;,s#&#65533;p&#65533;&#34731;&#65533;uG&#65533;&#65533;&#65533;&#65533;@&#65533;&#65533;&#65533;#&#65533; 2	&#65533;:1&#65533;1H*&#65533;PG}&#65533;A4X&#65533;&#65533;3W@2y&&#46868;&#65533;`&#65533;&#65533;-&#65533;D[=&#65533; 7&#65533;;^&#65533;/&#65533; &#65533;&#65533;p&#65533;&#65533;,E&#65533;m7&#65533;?&#65533;&#65533;&#65533;&#362;&#65533;h&#65533;&#65533;&#65533;-&#65533;&#65533;g&#65533;M&#65533;&#65533;w'&#65533;&#65533;&#65533;_v&#65533;s&#65533;0&#65533;8&#65533;W>&#65533;&#65533;&#65533;&#65533;p&#65533;&#1517;u&#65533;|?&#65533;B&#65533;<Yn&#65533;&#65533;Eb&#65533;S&#65533;Fc&#1913;&#65533;]&#65533;x&#65533;g`+B&#65533;&#31675;&#65533;7&#65533;&#65533;&#65533;F?&#65533;&#65533;&#1973;&#65533;+$&#65533;&#65533;'&#65533;|&#65533;&#65533;&#65533;&#65533;s8&#65533;&#65533;&#65533;W;&#65533;&#65533;&#65533;g?!B6x&#65533;&#65533;&#65533;&#65533;8&#65533;6(&#65533;&#65533;&#65533;&#65533;&#65533;&#509;&#65533;D&#65533;_&#65533;&#65533;z&#65533;/?&#65533;&#65533;&#65533;&#65533;&#65533;&#65533;&#65533;9&#65533;&#65533;?&#65533;&#65533;&#65533;&#65533;s&#65533;&#65533;&#65533;P=&#65533;[&#65533;&#65533;&#65533;&#65533;&#65533;&#65533;&#65533;&#65533;q&#65533;+^&#65533;&#65533;&#65533;Z&#65533;&#65533;iA&#65533;	&#65533;@&#65533;&#65533;&#65533;z9&#65533;GHB&#65533;&#65533;&#65533;&#1035;&#65533;&#65533;[&#65533;&#65533;&#65533;&#65533;&#65533;&#65533;&#65533;>/&#65533;&#65533;j&#65533;`&#65533;&#65533;&#65533;&#65533;&#65533;&#65533;4&#65533;&#65533;W&#65533;&#65533;&#65533;&#65533;&#65533;&#65533;k&#65533;D&#65533;&#65533;M &#65533;&#65533;AP&#65533; &#65533;KH&#65533;&#65533;&#65533;&#65533;&#65533;A&#65533;-&#65533;&#65533;N&#65533;HF&#65533;q&#65533;u(&#65533;&#65533;C*&#65533;	$&#65533;)&#65533;$p;$&#305;&#65533;xd&#1470;6w4&#143;&#65533;&#65533;&#65533;X(&#65533;&#65533;X&#65533;	,ZB&#65533;&#65533;&#65533;&#65533;&#65533;&#1281;Ur@&#65533;&#65533;t
&#65533;&#65533;%&#65533;&#65533;&#65533;&#65533;&#65533;Qqb&#65533;(&#65533;&#65533;&#65533;&#65533;&#65533;&#65533;w&#1178;Xx&#65533;&#65533;R&#65533;&#65533;Y&#65533;&#65533;FI&#65533;]9&#65533;"O&#65533;&#65533;)	&#65533;&#65533;X&&#65533;t&#65533;&#65533;n&#65533;&#65533;?&#65533;&#65533;@,&#65533;R&'&#65533;f&#65533;i&#65533;&#65533;&#65533;&#65533;8$&#65533;&#65533;t&#65533;%h&#65533;&#65533;&#65533;&#65533;n&#65533;	&#65533;&#65533;&#65533;&#65533;&#65533;$&#65533;&#65533;!&#65533;&#65533;ld&#65533;?o&#65533;&#65533;WsQx&#65533;&#65533;h&#65533;C;|&#65533;>Q&#65533;0 &#65533;&#65533;b&#65533;N!RN&#65533;L&#65533;&#1832;&#65533;J&#65533;&#65533; H&#65533;&#65533;B'&#65533;)&#65533;h`&#764;fL&#65533;%&#65533;Q&#65533;&#65533;X&#65533;&#65533;
&#65533;w&#65533;&#65533;&#65533;#&#65533;J&#65533; A&#65533;&#65533;&#65533;e&#65533;z	@F&#65533;y&#65533;&#65533;&#65533;&#65533;`&#65533;&#65533;&#65533;3&#65533;&#65533;&#65533;&#65533;&#65533;&#65533;)&#65533;&#65533;C0vr&#65533;B&#65533;&#65533;z&#65533;!&#65533;:&#65533;HI=&#65533;&#65533;d
&#65533;&#65533;@
`p&#65533;&#65533;&#1254;&#65533;&#65533;&#65533;o&#65533;&#65533;&#1330;&#65533;&#65533;"&#689;J&#65533;l&#65533;&#65533;&#65533;
&#65533; &#65533;2jCMU&#65533;&#65533;Fz&#65533;l%&#65533;&#65533;&#65533;&#548;&#65533; N;8&#65533;W&#65533;:&#65533;M-&#65533;zI@&#65533;&#65533;&#65533;&#65533;&#65533;M
H&#65533;V&#65533;7&#65533;ljf&#65533;5=_[Jh&#65533; &#65533;&#65533;e&#65533;iE&#142;h#&#65533;&#65533;`l&#65533;F&#65533;&#65533;m&#65533;dcu&#65533;&#65533;&#65533;&#65533;q&#65533;g&#65533;&#65533;H&#1021;&#65533;<&#65533;&#65533;&#65533;&#65533;&W&#65533;z&#1332;&#65533;&#65533;&#65533;8!&#65533;I&#65533;&#65533;P*&#65533;i&#65533;\4&#65533;&#65533;
&#65533;&#65533;}#Mr&#65533;&#65533;&#65533;&#65533;&#65533;m_B7&#65533;&#65533;%&#65533;&#65533;4&#65533;v&#65533;&#65533;9F&#63451;&#65533; Xu`O?M&#65533;/&#65533;&#65533;&#65533;bU&#1850;&#65533; &#65533;&#65533;&#65533;-{6&&#1808;&#65533;-&#65533;&#65533;e&#65533;&#65533;m&#65533;&#65533;&#65533;r&#65533;&#65533;t&#65533;&#1769;&#65533;&#65533;W&#65533;M&#65533;&#65533;v^&#65533;m&#65533;W&#65533;l&#65533;l=d.&#65533;&#65533;1Y&#65533;&#65533;&#65533;iz&#65533;&#65533;&#65533;&#65533;pd&#65533;{aU&#65533;5!&#65533;%&#65533;|&#65533;&#65533;ez!&#65533;&#65533;@&#65533;&#65533;&#65533;&#65533;bS&#65533;V&#65533;1L&#65533;&#1492;&#65533;%)&#65533;w&#65533;&#65533;&#65533;n%&#65533;&#65533;M&#65533;P&#65533;&#65533;1fAaW&#65533;&#65533;\&#65533;v&#65533;&#65533;&#65533;P&#17938;&#65533;&#65533;&#65533;&#65533;X&#65533;}e&#65533;X&#65533;&#630;q&#65533;&#65533;&#65533;4&#65533;&#65533;7&#65533;&#65533;&#65533;&#65533;&#65533;Q&#562;2&#65533;&#65533;&#1700;2&#65533;&#34326;&#65533;.>{&#65533;_i&#938;J&#65533;4u&#65533;&#65533; +8&#65533;&#65533;&#65533;&#65533;&#65533;&#65533;&#65533;&#65533;S&#65533;&#65533;n1c&#65533;&#65533;m-E&#65533;J&#65533;&#65533;u&#65533;&#65533;&#10371;&#65533;E&#65533;sy&#65533;(&#65533;pj&#921;&#65533;&#65533;&#65533;&#1766;l&#65533;:6&#14969;HC&#65533;|&#65533;&#421;&#65533;ua&#65533;&#65533;&&#65533;&#891;n&#65533;&#65533;w&#65533;Lk&#65533;&#65533;&#65533;nR&#65533;]&#65533;&#65533; {&#65533;n_&#65533;G&#65533;k&#65533;x&#65533;&#1190;Qdb&#65533;&#65533;\&#1733; 6&#65533;^&#65533;(`7&#65533;&#65533;&#65533;&#65533;&#65533;&#65533;<&#65533;&#65533;&#65533;&#65533;.V(&#65533;o$;&#65533;&#65533;%&#1639;?&#65533;&#65533;&#65533;&#65533;h&#65533;&#65533;b&#65533;&#65533;&#65533;P&#65533;.x&#65533;rp&#65533;&#65533;&#65533;j&#65533;i&#65533;&#65533;&#65533;$&#65533;&#65533;KmX{
&#65533;k9&#65533;[&#65533;&#65533;&#65533;c :V&#65533;,&#65533;n&#65533;&#65533;&#65533;j&#65533;&#65533;o&#65533;c&#65533;&#65533;q&#65533;&#65533;5&#65533;.I&#65533;	&#1562;&#65533;q&#65533;&#65533;&#65533;k&#65533;-e&#65533;E&#65533;q&#583;Nt&#65533;J&#65533;&#65533;D&#65533;&#48152;&#65533;&#65533;&#65533;&#65533;&#65533;]P&#65533;	d&#65533;&#65533;x&#65533;)&#65533;y&#882;&#65533;o&#65533;	|<&#65533;&#65533;&#65533;C&#65533;&#65533;'&#65533;&#294;L&#65533;~(&#65533;f;G,p&#65533;&#65533;&#65533;X&#65533;&#65533;&#65533;9&#65533;&#65533;k&#65533;&#2029;&#65533;&#60557;&#65533;&#65533;&#65533;^&#65533;&#65533;&#65533;&#65533;&#65533;&#65533;&#65533;No@&#65533;zyv&#65533;'&#65533;R&#65533;,Go&#65533;&#65533;&#65533;WK&#65533;|x&#65533;&#65533;&#65533;	&#65533;\&#65533;e&#65533;&#65533;X&#65533;&#65533;w&#65533;&#65533;G&#65533;&#65533;&#65533;&#65533;&#65533;&#65533;&#65533;&#65533;&#1887;|&#65533;&#65533;&#65533;&#65533;&#65533;&#65533;6&#65533;&#65533;i&#65533;zm=&#65533;&#2007;&#65533;&#65533;&#65533;H&#1503;&#65533;&#65533;&#65533;&#65533;Z)&#65533;&#39931;<&#65533;oO&#65533;V 8&#65533;&#65533;&#65533;G&#65533;&#65533;k&#65533;+(~m&#65533;_"VmBu&#65533;~&#65533;&#65533;~&#65533;&#65533;5&#65533;w}&#65533;&#65533;s&#65533;&#65533;&#65533;&#65533;z&#65533;&#65533;zr&#65533;z&#65533;m&#65533;w&#65533;&#65533;T&#65533;e>&#65533;&#65533;gBsh&#65533;y%X4&#65533;&#65533;n&#65533;I&#65533;>9e_&#65533;&#65533;&#65533;%&#65533;o&#65533;&#65533;6i&#65533;v&#65533;"&#65533;swp'(3&#65533;v7)&#65533;S&#65533;eJ&#1026;&#65533;&#65533;!&#65533;&#65533;}\g|HW*&#65533;P~&#65533;[&#65533;Y&#65533;&#65533;JA7&#65533;&#65533;&#65533;&#65533;&#65533;7M&#65533; =&#65533;<"&#65533;*&#65533;#&#65533;&#65533;&#65533;&#65533;/Z&#65533;1&#65533;&#1093;&#65533;1c&#65533;&#65533;qz/sg&#65533;Q&#65533;&#65533;T&#65533;%k&#65533;;&#65533;&#65533;&#65533;yrx	&#65533;{&#65533;{&#65533;&#65533;&#65533;j&#65533;g&#65533;3&#65533;1cu&#65533;Sj&#65533;&#65533;{&#65533;5&#65533;&#65533;wl&#65533;&#65533;&#65533;&#65533;&#65533;q&#65533;9&#65533;&#65533;c&#65533;!&#65533;&#65533;&#65533;&#65533;'&#65533;&#65533;WM&#65533;]&#65533;NP&#65533;U&#65533;&#65533;&#65533;&#65533;3x&#65533;{eWvgu&#65533;&#65533;&#65533;&#65533;t4f&#65533;~&#65533;'&#65533;&#65533;b!1&#65533;&#65533;]&#65533;&#65533;&#65533;&#65533;&#65533;&#65533;&#65533;(&#65533;&#65533;&#65533;G&#65533;t&#65533;8&#65533;&#65533;a&#65533;&#1525;M&#65533;&#1543;&#65533;xo&#65533;&#65533;}&#65533;2i&#65533;p&#65533;'&#65533;&#65533;&#65533;A\&#1544;^&#65533;55&#65533;&#65533;&#65533;&#65533;E2@&#65533;&#65533;&#65533;&#65533;&#312;J&#65533;Z &#65533;a&#65533;w&#65533;bH &#65533;x&#65533;&#65533;&#1475;&#65533;D&#65533;h&#65533;&#65533;8&#65533;t&#65533;/&#65533;&#65533;&#1111;&#65533;&#65533;k&#65533;v^&#65533;&#65533;Y
c0&#65533;2+&#65533;&#65533;&#65533;u&#65533;TeQD-&#65533;*Q'!Wq,P&#65533;&#65533;!2Ax0+Dt:$s&#65533;)&#65533;A6-&#65533;&#65533;|&#65533;x^&#65533;eM'%b4ix&#65533;r&#65533;v&#65533;98p &#65533;a&#65533;s3&#65533; X%Z&#65533;&#65533;h)L6C&#65533;S}&#65533;w&#65533;59?&#65533;&#65533;&#65533;&#65533;&#65533;&#65533;tm&#65533;q:&#65533;!&#65533;&#65533;h+&#65533;&#65533;lii<I 4&#65533;J&#65533;1M&#65533;F[&#65533;&#65533;&#65533;Q&#341;&#65533;S&#65533;-&#65533;Hx5&#65533;5&#65533;&#65533;<h&#65533;&#65533;&#65533;&#65533;&#65533;VU&#65533;&#65533;hq)&#65533;sw&#1122;{Xkl&#65533;6&#65533;U7&#65533;&#65533;&#65533;b&#65533;&#65533;b&#65533;&#65533;)&#65533;8&#65533;&#65533;&#65533;dk&#65533;W&#65533;&#65533;&#65533;&#65533;&#65533;g&#65533;\&#65533;&#65533;&#65533;ay&#65533;&#65533;h&#65533;&#65533;&#65533;&#65533;&#65533;&#65533;%&#65533;&#65533;&#65533;&#65533;&#65533;=&#65533;i1/&#65533;e5&#65533;6&#65533;&#65533;&#65533;&#65533;y&#65533;&#65533;5&#65533;&#65533;&#65533;&#65533;&#65533;&#65533;AMy&#65533;&#65533;&#65533;	&#65533;G&#65533;&#65533;X&#65533;&#65533;&#65533;&#65533;AG&#65533;Bjp&#65533;W&#65533;i&#65533;03V&#3548;&#65533;&#65533;&#65533;&#65533;.aTh&#65533;&#65533;&#65533;	c[&#1482;Y?&#65533;VO&#65533;&#65533;6)&#65533;&#65533;Da&#411;H&#65533;&#65533;2&#65533;a&#65533;Yh&#65533;	x&#65533;us&#65533;I&#65533;w&#65533;&#65533;&#65533;&#65533;g(&#65533;6&#65533;`<&#65533;&#65533;F&#65533;&#65533;&#25933;8E&#65533;V&#65533;&#65533;$7&#65533;&#65533;&#65533;qG&#65533;&#65533;E&#65533;&#1606;j"&#65533;&#65533;
&#65533;&&#65533;yNQp&#65533;&#65533;&#65533;&#65533;&#65533;&#65533;l&#65533;&#65533;8Vq.^&#65533;:*&#65533;&n&#65533;&#65533;) q&#65533;m&#65533;Vi+:T&#65533;9(&#65533;&#65533;Ugw&#65533;K&#65533;&#65533;&#65533;`u9&#65533;&#65533;uQ&#65533;3S
*Uz&#65533;&#65533;d~W&#65533;6
&#65533;ja%&#65533;&#65533;&#65533;&#1295;&#65533;&#65533;k&#65533;&#65533;&#65533;1&#773;&#65533;9&#65533;&#65533;&#65533;yasJ&#65533;Opt)Id&#65533;*&#65533;+fbj1&#65533;&#65533;Uw&#65533;Kj&#65533;&#1638;+1&#65533;W&#65533;&#65533;&#65533;3&#65533;&#65533;&#65533;W&#65533;&#65533;:&#65533;&#65533;&#65533;&#65533;&#1253;&#65533;&#65533;&#65533;&#65533;&#65533;#<&#65533;y&#65533;&#65533;&#65533;&#65533;b&#65533;&#65533;&#65533;&#65533;&#65533;&#65533;&#65533;	&#65533;&#65533;A&#65533;Qr&#65533;&#65533;&#371;&#65533;&#65533;&#65533;]Oh58&#1682;D&#65533;9@w{Yo0&#65533;&#340;p&#65533;(\&#65533;&#65533;&#65533;&#65533; &#65533;@&#65533;&#65533;&#65533;&#65533;A&#65533;&#581;&#65533;&#65533;{&#65533;&#65533;&#65533;~&#65533;B&#65533;Xd9&#65533;V&#65533;$&#65533;5RwG&#65533;&#65533;U&#65533;&#65533;2&#65533;:&#65533;&#65533;&#1572;8&#65533;&#65533;&#620;&#65533;
m&#65533;&#65533;:&#65533;onD&#65533;w&#65533;ZM&#65533;&#65533;&#65533;g&#65533; w&#65533;&#65533;&#65533;t&#65533;&#65533;!+jt&#65533;&#65533;&#65533;p$X"v&#65533;&#65533;w&#65533;&#65533;%&#65533;&#65533;D&#65533;V"&#65533;&#65533;&#65533;`&#65533;&#65533;&#65533;\GM&#65533;&#65533;&#65533;&#65533;&#65533;9dy&#65533;&#65533;i&&#65533;R#Sz3[&#65533;A@I&#65533;&#65533;&#65533;&#65533;&#65533;&#65533;&#1200;&#435021;&#65533;&#65533;4&#65533;&#65533;$W&#65533;|&#65533;&#65533;&#65533;v"&#65533;J&#65533;&#65533;i&#1524;&&#65533;~6&#1774;&#65533;D&#65533;&#65533;J&#65533;*^@&#65533;&#65533;&#65533;&#65533;&#65533;&&#65533;}c&#65533;&#65533;&#65533;-&#65533;&#65533;&#65533;&#517;&#65533;&#65533;S&#65533;_i&#65533;l[-n&#65533;q&#65533;&#65533;gZ&#65533;&#65533;F&#65533;9$&#65533;4z{&#65533;H&#1783;&#65533;iVU$&#65533;&#65533;8k&#65533;&#65533;&#65533; &#65533;&#65533;@FH&#65533;1v4&#65533;&#65533;&#65533;&#390;eBM`&#65533;N&#65533;&#65533;&#65533;&#65533;;y7&#65533;&#1721;&#65533;BR&#65533;&#65533;y&#65533;Y&#65533;`&#65533;&#65533;f&#65533;G&#488;&#65533;&#65533;$Q &#468219;&#65533;h&#65533;&#65533;F&&#65533;7[v6,&#65533;&#65533;&#65533;j&#65533;&#65533;A{ai&#65533;&#354;h&#65533;&#65533;&#65533;'&#65533;[&#65533;L!&#65533;of&#65533;&#65533;%&#65533;&#65533;j&#65533;	 >*&#65533;n&#65533;t=PC&#1378;&#65533;v&#687;&#65533;&#65533;&#65533;*&#65533;&#65533;&#323; &#65533;&#65533;&#430;&#65533;k&#65533;"&#65533;{&#736;&#65533;*&#65533;&#65533;&#65533;3&#65533;&#65533;{y&#65533;&#65533;Y5&&#65533;&#65533;&#65533;>(&#65533;&#65533;&#65533;&#65533;&#65533;&#65533;&#65533;&#65533;(	&#65533;dZ9&#65533;.:&#65533;&#65533;&#65533;&#65533;&#65533;f&#65533;K&#65533;&#65533;&#65533;&#65533;&#65533;&#65533;&#65533;&#65533;F&#65533;&#1742;&#65533;I&#65533;&#65533;&#65533;E&#20612;&#65533;&#65533;z2&#65533;G3&#65533;&#65533;&#65533;&#65533;x&#65533;2&#65533;R&#65533;A&#65533;Z1f)T|&#65533;&#65533;1&#65533;s&#65533;Ek&#65533; <1&#65533;id&#65533;&#65533;7:&#65533;&#65533;&#65533;T&#65533;p&#65533;&#65533;&#65533;e2y&#65533;&#65533;&#748;&#65533;Ad|M&#65533;&#65533;&#65533;&#1963;&#65533;&#65533;Y&#65533;&#65533;&#590;KK&#65533;&#65533;k<ruc5!L&#65533;&#65533;xt&#65533;!&#65533;&#65533;&#65533;&#65533;&#65533;J&#1838;hJzf&#65533;S&#65533;$^L&#65533;x0R&#65533;&#65533;`J<J&#65533;&#65533;5&#65533;Fb'&#424;+:&#65533;&#65533;W&#65533;l0K~&#65533;&#65533;&#65533; YI&#65533;&#65533;-&#65533;&#65533;D&#65533;X_&#65533;&#542;AZp
&#65533;&#65533;&#65533;&#65533;y&#65533;s&#65533;D&#65533;&#65533;&#65533;8\&#65533;zZ&#65533;&#65533;&#65533;J'|&#65533;i&#65533;&#65533;&#1179;&#65533;C9&#65533;kCUl3&#65533;&#1076;V&#65533;	$&#1679;&#65533;X1h46&#65533;GK&#65533;&#65533;&#65533;a&#65533;&#65533;1&#65533;+&#65533;j&#65533;&#1666;&#65533;c^u
&#65533;&#65533;N&#65533;{(7&#65533;&#65533;;A&#65533;Ej&#65533;&#781;&#1801;&#918;9C!{&#65533;"H&#65533;&#65533;kN &#65533;9&#65533;l&#65533;&#65533;&#65533;C<&#65533;&#26717;L&#65533;&#65533; P&#65533;&#65533;	&&#65533;U&#65533;&#65533;&#65533;&#65533;N&#65533;&#65533;&#65533;&#65533;&#600;&#65533;&#65533;E3&#65533;&#65533;&#65533;&#65533;&#65533;<t&#65533;=&#65533;]`&#65533;&#65533;"&#65533;&#65533;&#1841;&#65533;Z&#65533;&#65533;&#65533;A&#65533;K&#65533;A	&#65533;`Z&#65533;&#65533;@&#65533;&#65533;&#65533;;h&#65533;&#65533;&#65533;&#902;<&#65533;&#65533;QU&#65533;U`;&#65533;&#65533;&#65533;&#65533; &#65533;&#65533;&#65533;]&&#65533;?4&#65533;&#65533;8&#65533;`&#65533; &#65533;a(&#65533;&#65533;&#65533;H&#65533;mdo|tt&#65533;O`&#65533;&#65533;&#65533;V&#65533;.&#65533;	&#65533;0&#803;&#65533;#&#65533;&#824;+&#65533;{&#65533;&#65533;&#65533;&#65533;&#65533;&#65533;&#65533;p&#65533;&#65533;&#65533;av&#65533;yq&#65533;uJ&#65533;0&#65533;=u&#65533;r P&#65533;&#65533;X&#65533;&#65533;1&#65533;Y\&#65533;&#65533;P&#65533;&#65533;(&#65533;&#65533;&#65533;&#65533;&#65533;&#65533;&#65533;=&#1540;M&#720;&#1440;&#65533;	&#65533;@e&#65533;&#65533;E&#65533;E&#65533;K&#65533;&#65533;&#65533;a&#65533;&#65533;k&#65533;&#1767;&#65533;P	&#332;&#65533;&#65533;&#65533;&#1232;&#65533;&#1840;&#65533;&#65533;&#65533;&#65533;&#65533;&#65533;1&#1700;&#65533;&#65533;&#65533;R&#65533;aYB&#790;&#65533;&#65533;1&#65533;a&#65533;&#941;&#65533;Cu	&#65533;q
`W&#65533;i1[ 	&#65533;&#65533;&#65533;&#65533;]&#65533;M&#65533;&#65533;&#65533;&#65533;&#65533;&#65533;+&#65533;P&#65533;&#65533;:!h&#871;&#65533;&#65533;&#65533;&#65533;&#65533;&#65533;&#65533;	&#65533;&#65533;&#65533;&#65533;p&#65533;m&#65533;&#65533;&#65533;O`
&#65533;\&#65533;..&#65533;&#65533;&#65533;&#65533;l&#65533;!*&#65533;[q&#65533;&#65533;&#65533;
&#65533;n&#65533; &#65533;&#65533;L]&#65533;&#65533;|$&#65533;&#65533;&#65533;{&#65533;&#65533;&#65533;&#65533;I)&#65533;&#65533;s&#65533;,&#65533;&#65533;/&#65533;5&#65533;/&#65533;&#65533;f03&#65533;&#65533;&#65533;Z&&#65533;L`#G&#65533;6&#65533;&#65533;&#65533;&#65533;&#65533;&#65533;&#65533;&#65533; &#65533;&#65533;^Ph^&#65533;ej>ap&#65533;n&#65533; &#65533;&#65533;&#65533;&#65533;&#65533;&#65533;a&#65533;.C5V#%&#65533;&#65533;&#65533;&#65533;&#893;&#65533;2&#65533;&#65533;4.&#65533;S&#65533;	&#65533;&#65533;&#65533;&#65533;&#65533;;&#65533;4>?&#65533;&#65533;A&#65533;&#65533; v&#65533;]&#65533;&#65533;&#65533;&#65533;&#65533;&#11341;&#1625;&#65533;i^|&#65533;&#65533;Mc&#65533;&#26109;k"&#65533;&#65533;]4L&#65533;&#65533;&#65533;rB&#65533;r&l&#65533;&#65533;&#65533;&#65533;&#65533;&#1946;X&#65533;v.&#65533;0M5&#65533;&#65533;$&#65533;"4< K40&#8258;qW[S&#65533;&#65533;y&#65533;&#65533;&#65533;=&#65533;&#65533;6&#65533;A&#313;&#65533;&#65533;a&#65533;&#65533;&#65533;0&#65533;V&#65533;&#65533;&#65533;&#65533;z&#65533;U&#65533;>p&#65533;&#65533;xw&#65533;[#.&#65533;&#65533;&#65533;2&#65533;=&#65533;&#65533;&#65533;&#65533;&#65533;>&#65533;Y&#65533;&#65533;q&#584;5&#65533;&#1891;&#65533;$&#65533;d&#65533;&#65533; &#65533; &#652;"\&#65533;
&#65533; `&#65533;&#65533;&#65533;N&#65533;hn&#65533;&#65533;M&#65533;lJMV&#65533;n&#65533;/&#65533;&#1398;a&#65533;&#65533;&#65533;-&#65533;&#65533;Q&#1147;&#65533;&#65533;v&#65533;&#65533;p&#65533;&#65533; &#65533;&#65533;&#65533;&#65533;&#65533;P&#65533;&#65533;s =&#65533;&#65533;i&#65533;&#65533;&#1212;:&#65533;&#65533;&#65533;&#65533;J&#65533;g(&#65533;L2&#65533;b&#65533;&#65533;  &#65533;&#65533;1&#65533;3r&#65533;&&#65533;K_&#65533;;4&#65533;
&#65533;:&#65533;&#65533;&#65533;qN&#65533;`@#&#65533;&#65533;u*$&#65533;}L0&#65533;&#65533;4IM&#65533;&#65533;PO!oo7&#65533;&#65533;+&#65533;&#65533;[?&#65533;2&#65533;?N&#65533;
IY}&#1495;&#65533;&#65533;*R&#65533;&#65533;&#65533;&#65533;~&#65533;)B&#65533;&#65533;?&#65533;&#65533;=5LP&#65533;=g&#65533;**&#253;&#65533;&#65533;&#65533;^&#65533;4&#65533;>&#65533;&#65533;&#65533;	"[&#65533;&#65533;V&#65533;&#65533;&#65533;&#65533;) wu&#65533;i=&#65533;&#65533;&#65533;/&#65533;$&#65533;&#65533;&#65533;FN#r_&#65533;4H&#65533;-&#65533;&#65533;Y<I&#1012;&#65533;&#65533;&#65533;&#65533;&#65533;&#65533;D&#65533;&#65533;&#65533;&#65533;=&#65533;&#65533;!&#65533;&#65533;&#65533;Nj&#65533;&#65533;&#65533;/X@(&#65533;&#65533;&#65533;7&#65533;&#65533;P&#65533;&#65533;E2&#65533;&#65533;&#65533;aY&#65533;&#65533;&#65533;&#65533;&#65533;&#65533;&#65533;B&#65533;&#65533;.&#65533;&#65533;>&#65533;Y5&#65533;;&#38800;&#65533;(&#65533;&#65533;&#65533;4"&#65533;P&#65533;&#65533;m&#65533;&#65533;.&#65533;&#65533;&#65533;]%&#65533;Z&#65533;&#65533;&#65533;&#65533;&#65533;&#65533;&#65533;&#65533;7'&#65533;&#65533;&#65533;
&#65533;o&#65533;&#2015;&#65533;&#29510;gI&#65533;G&#65533;'8	$&#65533;"&#65533;&#65533;&#65533;NuP&#65533;gp&#65533;&#65533;&#65533;&#65533;&#65533;&#65533;a;&#65533;&#65533;&#65533;&#65533;&&#65533;/&#65533;"&#65533;&#65533;&#65533;&#65533;&#65533;n&#65533;&#65533;&#65533;&#65533;&#65533;!6E&#65533;&#65533;:&#65533;&#65533;M9Y&#65533;&#65533;0&#65533;>^3&#65533;&#65533;&#65533;&#65533;&#65533;$2UZ/8&#65533;&#65533;y&#65533;&#65533;&#65533;&#65533;C
&#65533;S&#65533;&#65533;&#65533;&#65533;R&#65533;"&#65533;	)&#65533;&#65533; &#65533;b&#65533;&#65533;}&#65533;&#65533;&#65533;&#65533;&#65533;&#65533;L&#65533;n!&#65533;?p3S0&#65533;&#65533;&#65533;&#65533;&#65533;&#65533;&#65533;v&#65533;&#65533;H&#65533;&#65533;&#65533;&#65533;&#65533;&#65533;W*pR&#65533;&#65533;&#65533;&#65533;&#65533;'&#65533;'&#65533;&#65533;&#65533;O&#65533;&#65533;&#65533;&#65533;&#65533;&#65533;&#65533;k&#65533;&#65533;&#65533;&#65533;&#65533;&#65533;&#65533;"&#65533;&#65533;&#65533;&#65533;&#65533;&#65533;&#65533;o"S&#65533;&#65533;&#65533;&#65533;"&#65533;&#65533;&#65533;&#65533;&#65533;)&#65533;&#65533;,&#65533;&#65533;&#65533;O"S&#65533;c&#65533;&#65533;&#65533;&#65533;O"&#65533;.D&#65533;&#65533;&#65533;o"&#65533;&#65533;&#65533; }&#65533;&#65533;&#65533;&#65533;&#65533;2&#65533;g,&&#65533;&#65533;&#65533;&#65533;&#65533;&#65533;A&#65533;0}&#65533;&#65533;&#65533;O"}0&#65533;0&#65533;&#65533;&#65533;&#65533;_"}P&#65533;`&#65533;`&#65533;&#65533;&#65533;&#65533;&#65533;0&#65533;0}0&#65533;&#65533;&#65533;%2&#65533;0&#65533;@&#65533;0&#65533;p&#65533;&#65533;&#65533;&#65533;!2&#65533;&#65533;&#65533;"2&#65533;&#65533;&#65533;&#65533;}&#65533;}&#65533;}&#65533;}&#65533;}&#65533;}&#65533;}&#65533;}&#65533;~0
&#65533;&#65533;&#65533;&#65533;&#65533;&#65533;&#65533;}@}&#65533;}&#65533;}&#65533;~&#65533;~&#65533;~&#65533;~&#65533;}p&#65533;&#65533;&#65533;&#65533;&#65533;
B}&#65533;}&#65533;}&#65533;&#65533;&#65533;o"}&#65533;&#65533;&#65533;&#65533;&#65533;&#65533;A &#65533;G&#65533;@&#65533;D&#65533;P&#65533;B&#65533;|Q&#65533;D&#65533;O&#65533;\&#280;1bF&#65533;=Z|R&#65533;H&#65533;%M&#65533;D&#65533;R&#65533;J&#65533;-]&#65533;&#65533;S&#65533;L&#65533;5?~&#65533;H(&#65533;&#922;=}&#65533;T&#65533;P&#65533;E&#65533;E&#65533;&#65533;fE&#65533;<&#65533;>MU&#65533;T&#65533;U&#65533;^&#346;u&#65533;R&#65533;N&#65533;jV&#65533;X&#65533;e[&#65533;A&#65533;V&#65533;Z&#65533;m&#1918;&#65533;W&#65533;\&#65533;n&#65533;F$(o!&#65533;}&#65533;&#65533;&#65533;X&#65533;`&#133;F&#65533;X&#65533;b&#397;?&#65533;&#65533;&#65533;&#1866;&#65533;,_&#412;Y&#65533;f&#925;=Z&#65533;f&#65533;%&#65533;F&#65533;Z&#65533;j&#1453;]&#65533;&#65533;[&#65533;l&#1717;m&#65533;&#413;&#65533;&#65533;n&#1981;}&#65533;\&#65533;p&#65533;&#333;G&#65533;\&#65533;&#65533;r&#65533;&#861;?&#65533;]&#65533;t&#41068;_&#478;]&#65533;v&#65533;&#1917;^&#65533;x&#65533;&#65533;&#863;G&#65533;^&#65533;z&#65533;&#65533;&#1919;&#65533;_&#65533;|&#65533;&#65533;&#65533;&#65533;&#479;_&#65533;~&#65533;&#65533;&#65533;&#65533;0@$&#65533;@D0Ad&#65533;A&#65533;0B	'&#65533;&#65533;B/&#65533;0CD6&#65533;C?1DG$&#65533;DOD1EWd&#65533;E_&#65533;1Fg&#65533;&#65533;Fo&#65533;1Gw&#1328;G2H!&#65533;&#302;&#65533;&#65533;A2I%&#65533;d&#65533;I'&#65533;&#65533;2J)&#65533;&#65533;&#65533;J+&#65533;&#65533;2K-&#65533;&#65533;K/&#65533;3L1&#65533;$&#65533;L3&#65533;,&#65533;H&#65533;&#65533;`&#65533;M7&#1988;3N9&#31027;N;&#65533;&#65533;3O=&#65533;&#65533;O?&#65533;4PA%&#65533;PCE4QEM4&#65533;&#65533;  !&#65533; O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J&#65533;&#65533;&#1123;H&#65533;*]&#692;&#65533;&#1255;P5&#65533;X&#65533;&#65533;&#1387;X&#65533;j&#65533;&#65533;"![&#202;K&#65533;&#65533;O	< y&#182;&#65533;&#1783;p&#65533;&#669;K&#65533;&#65533;&#1915;x&#65533;&#65533;&#65533;&#759;&#65533;&#2047;&#65533;L&#65533;&#65533;&#65533;&#200;+^&#65533;&#65533;&#65533;&#65533;4&#65533;a&#65533;&#65533;&#65533;&#728;3k&#65533;&#825;&#65533;&#65533;&#992;C&#65533;&#65533;&#65533;!&#65533;&#65533;*&#65533;&#890;&#65533;&#65533;&#1520;c&#734;M&#65533;&#65533;&#65533;&#65533;`@a&#65533;j&#65533;&#65533;&#65533;N&#65533;&#65533;&#65533;&#65533;}q&#65533;&#65533;&#65533;&#65533;f&#65533;K&#65533;N&#65533;z&#65533;&#65533;&#65533;D&#65533;&#65533;&#65533;&#65533;&#203;&#65533;O>+&#65533;&#65533;^tW&#65533;&#65533;&#65533;&#65533;&#65533;&#65533;&#735;O?/t&#65533;3&#65533;+&#65533; &#65533;`&#65533;&#65533; (&#65533;&#65533;2vU&#65533;&#65533;&#65533;<&#65533;&#65533;&#65533;&#65533;F8&#65533;y	H&#65533;Cf&#65533;&#65533;&#65533;&#65533;`s&#65533;&#65533;&#65533;$&#65533;h&#65533;u&#65533; Y&#65533;&#65533;&#65533;0&#65533;(#|&#65533;&#65533;\&#65533;4&#65533;<&#65533;&#65533;&#13271;&#1368;"<&#65533;"&#65533;H&&#65533;&#65533;J
&#65533;&#65533;I&#65533;&#65533;TVi&#65533;&#65533;14&#65533;&#65533;1%&#65533;`&#65533;)&#26147;i&#65533;&#65533;9D&#65533;#&#65533;l&#65533;&#65533;&#26305;5&#65533;&#65533;0&#65533;w p&#65533;&#65533;l&#65533;&#65533;&#65533; xy'&#65533;&#65533;jh&#65533;wFt&#1695;&#65533;&#65533;&#1057;&#65533;F*&#65533;p&#65533;B&#65533;&#65533;&#65533;&#65533;&#65533;&#1060;&#65533;v&#65533;h&#65533;2$&#65533;	"D&#65533;e>&#65533;&#39596;&#65533;&#65533;X&#65533;&#65533;=&#65533;&#65533;C*&#65533;&#65533;&#65533;&#65533;]P't&#65533;&#65533;&#65533;&#65533;{Q%&#65533;&#65533;#&#65533;`	$T&#65533;%`&#65533;j[&#65533;=&#65533;&#65533;R+&#65533;\	&#65533;@&#65533;&#65533;j&#65533;l&#65533;&#65533;&#65533;Z&#65533;&#65533;&#65533;~z-[&#65533;&#65533;&#65533;&#65533;!&#65533;&#65533;&#65533;` &#65533;`&#65533;Y&#65533;&#65533;Nz&#65533;&#65533;k+&#65533; &#65533;&#65533;&#65533;S&#65533;&#65533;&#65533;&#65533;y&#65533;&#530;&#65533;n&#65533;&#65533;&#65533;J&#65533;&#65533;&#65533;&#65533;&#65533;o	g&#65533;&#65533;&#65533;w&#65533;&#65533;o&#65533;GL&#65533;&#65533;+/&#65533;&#65533;
&#65533;&#65533;&#65533;,W&#65533;&#65533;&#65533;U,&#65533;3&#65533;\A&#65533;&#65533;`g&#65533;&#65533;&#65533;&#65533;&#65533;@&#65533;&#65533;&#65533;5&#65533;&#65533;&#65533;#,j &#65533;X&#65533;&#65533;&#65533;3&#65533;&#65533;&#65533;T&#65533;
&#65533;&#65533;\&#65533;&#65533;G+&#884;&#65533;N&#65533;pa&#65533;d&#65533;&#65533;&#65533;&#65533;!&#65533;&#65533;&#65533;xm &#65533;`[&#65533;&#1790;f&#65533;m&#65533;f&#65533;&#65533;&#65533;&#1687;&#65533;&#65533;&#65533;&#65533;&#65533;+e&#65533;&#65533;m&#65533;&#65533;&#65533;}&#65533;&#65533;|&#65533;	&#65533;&#1986;&#65533;]8&#65533;W&#65533;W&#65533;&#65533;&#65533;x&#65533;&#65533;*[q&#65533;&&#65533;;&#197;	Yn&#65533;&#65533;u5Dt&#65533;&#65533;o&#65533;-&#928;&#65533;~&#65533;&#65533;&#65533;&#65533;n&#65533;&#65533;&#65533;&#65533;J&#65533;&#65533;{&#65533;i&#1841;&#65533;&#65533;&#65533;&#65533;&#65533;A&#65533;&#65533;&#65533;&#65533;&#65533;m{|&#65533;9/=&#65533;&#65533;|&#1531;+&#65533;&#65533;&#65533;%&#65533;&#65533;&#65533;&#65533;&#65533;'&#65533;o&#65533;&#65533;&#1120;w&#65533;&#763;&#65533;&#65533;&#65533;&#65533;&#65533;&#65533;&#65533;rx&#65533;&#65533;&#65533;&#65533;&#65533;s&#65533;&#65533;&#65533;&#691;&#65533;&#65533;&#65533;KK&#65533;&#65533;@'&#65533;X&#65533;&#65533;U&#65533;r&#65533;&#65533;&#65533;&#65533;&#65533;&#65533;&#65533;u&#65533;&#65533;_&#840;t.	p&#65533;&#65533;+&#65533;&#65533;&#65533;:&#65533;&#65533; &#1808;&#65533;&#65533;/&#65533;I0 &#65533;&#65533;0&#65533;&#65533;Xe"&#1227;!&#65533;&#65533;G3n&#65533;-&#65533;B&#65533;&#65533;X8&#1852;&#65533;!2b&#65533;&#65533;BB&#65533;E&#65533;9d&#65533;&#65533;&#65533;&#65533;=&#65533;=&#65533;3&#65533;&#340;-&#65533;&#65533;/Sb&#65533;&#65533;&#65533;&#304;}	30&#65533;&#65533;&#65533;&#65533;&#65533;)&#65533;k&#65533;a%'&#65533;&#65533;&#65533; c&#65533;#&#65533; 2&#65533;"&#65533;i}&#65533;&#65533;&#14247;)&#65533;h (&#65533;&#65533;$&#65533;Bb)w&#65533;&#65533;&#65533;/&#65533;&#65533;pW&#65533;!!&#65533;u&#65533;&#65533;&#65533;`~O4&#65533;&&#65533;$&#65533;&#65533;&#65533;&#65533;&#65533;&#65533;&#65533;&#65533;&#65533;&#65533;A&#65533;&#65533;>&#65533;&#65533;&#65533;i&#65533;Lrp&#65533;&#65533;$&#65533;Ty&#65533;Z&#65533;&#617884;&#65533;&#65533;@&#65533;&#65533;@}4&#65533;A0&#65533;&#65533;&#65533;&#65533; &#65533;|&#65533;ic&#65533;LY.p=`&#65533;A&#65533;&&#65533; &#65533;&#65533;&#65533;v&#65533;&#65533;&#65533;&#65533;&#65533;&#65533;H&#1670;&#65533;j>&#65533;$&#65533;&#65533;d&#65533;&#65533;N&#65533;$&#65533;&#65533;<&#65533;&#65533;&#65533;H&#65533;W&#65533;&#65533;
_G:&#65533;&#65533;$&#65533;&#65533;&#65533;&#65533;&#65533;&#65533;2&#65533;I&#65533;,&#65533;s#*&#65533;&#65533;?&#65533;&#65533;&#65533;&#65533;>J&#65533;&#65533;&#65533;&#65533;~&#65533;B8D7&#65533;&#65533;&#65533;H&#65533;*&#65533;&#65533;W*Z&#792;`&#65533;;&#65533;&#65533;%GW:&#65533;&#65533;&#65533;&#65533;&#65533;_d&#65533;L&#65533;<D`v&#65533;hG0&#65533;&#1240;&#65533;&#65533;&#65533;&#65533;&#65533;&#65533;[T$0#&#65533;r&#65533;z&#65533;&#65533;&#65533;&#65533;yS&#65533;@&#65533;*p0&#65533;&#65533;	&#65533;&#65533;M&#65533;&#65533;&#65533;T&#65533;&#65533;T&#65533;`}MV&#65533;r&#65533;0&#65533;&#65533;O&#65533;&#65533;&#65533;&#65533;&#65533;&#65533;2-&#65533;K l*b &#585;hu&#65533;i}*&#65533;&#65533;&#65533;&#65533;&#65533;&#65533;&#65533;&#65533;&#65533;j@v&#65533;&#65533;&#65533;&#65533;F~&#65533;)&#65533;/a
&#65533;&#65533;
 2&#65533;&#65533;&#65533;&#65533;0b&#65533;1&#65533;&#65533;}`7k@t&#65533; &#65533;&#65533;&#65533;a&#65533;*&#65533;&#65533;iH1u&#65533;Ox	R&#65533;l&#65533;*&#65533;&#65533;]&#65533;&#65533;&#65533; &#65533;ZYC&#65533;&#1641;*g&#65533;&#65533;j1&#1284;E&#65533;&#36144;&#65533;&#65533;Y&#65533;&#65533;
*&#65533;&#65533;&#65533;&#65533;e&1&#65533;L&#65533;&#65533;&#65533;mp&#65533;&#65533;	LT?Qn&#65533;%.&#65533;i&#65533;)J&#65533;&#1808;&#65533;&#65533;&#65533;d-&#1155;"&#65533;&#65533;&#65533;9&#65533;g&#65533;&#65533;&#65533;6Wi J&#65533;&#65533;:&#65533;&#65533;&#65533;T&#65533;&#65533;e&#65533;+&#65533;B&#65533;y&#65533;&#65533;&#65533;&#65533;&#65533;f&#65533;&#65533;&#65533;bp&#65533;&#65533;&#65533;_&#65533;z8}&#65533;&#65533;y&#65533;&#1757;:6&#732;&#65533;%'x&#65533;{&#65533;&#65533;&#65533;&#65533;&#65533;&#65533;p&#65533;rJa&#65533;$&#65533;fna&#65533;&#65533;&#65533;]g&#65533;&#65533;&#65533;F&#534;\&#65533;Ps&#65533;cA<&#65533;&#65533;}&#65533;?yy^h&#65533;&#65533;n)&#65533;&#65533;&#65533;X&#65533;Z&#65533;&#65533;&#65533;  &#65533;q&#65533;&#65533;&#65533;&#65533;A+e/&#65533;U&#65533;&#65533;Z&#65533;zy&#65533; -&#65533;(&#65533;1Y&#65533;&#65533;&2{`&#65533;&#65533;&#65533;9I&#65533;r&#65533;&#65533;&#65533;nZ&#65533;^u&#65533;%w&#65533;U2{Z
,&#65533;#q&#65533;S-&#65533;&#65533;&#65533;&#65533;&#65533;&#65533;&#395;&#65533;q&#65533;&#65533;&#65533;&#1729;&#65533;9H&#65533;H	D&#65533;t9&#65533;p&#65533;O&#65533;&#65533;&#65533;r`&#65533;&#65533;&#65533;&#65533;&#65533;&5J&#65533;&#574;*&#65533;&#65533;&#65533;4&#65533;&#65533;&#65533;&#1238;Y&#65533;&#65533;I$&#65533;&#65533;=&#65533;&#65533;B&#65533;hF7&#65533;E&#65533;&#65533;&#65533;w-T/&#65533;&#65533;&#65533;&#65533;8&#65533;d&#65533;&#65533;&#65533;So&#65533;&#65533;?<&#65533;7&#65533;&#65533;wq&#65533;&#65533;&#65533;&#65533;n1&#65533;7&#23757;&#65533;&#65533;&#65533;j&#65533;7fl&#65533;&#824;M@&#65533;~&#65533;&#65533;W&#65533;&#65533;&#65533;{l&#65533;&#65533;&#65533;&#65533;&#65533;VrZ&#65533;kjs&#65533;6W&#65533;&#65533;-B&#65533;o"&#65533;{s\&#65533;&#65533;f&#65533;o&#564;&#65533;f&#65533;	&#65533;l&#65533;&#65533;v&#65533;
&#65533;&#1997;&#65533;&#65533;[&#65533;&#65533;&#65533;N;8&#65533;8w!8&#65533;#&#65533;v&#65533;w&#65533;&#65533;l&#65533;&#65533;OK&#65533;@&#65533;&#65533;UTnUPNy&#65533;&#65533;&#65533;&#65533;&#65533;R&#65533;~,&#65533;&#65533;&#65533;[&#65533;&#65533;&#65533;b&#65533;&#65533;n&#65533;&#65533;<&#65533;L1@9&#1889;g&#65533;&#65533;&#65533;l&#1381;79&#65533;&#65533;|AQ&#65533;n'&#65533;w2kO&#65533;a&#65533;m&#65533;&#65533;&#65533;&#65533;&#65533;&#65533;E&#65533;a^)&#65533;]&#65533;&#65533;&:&#65533;&#65533;j/$&#65533;V]&#65533;&#65533;&#65533;&#65533;&#65533;&#65533;G&#65533;`&#65533;V&#65533;&#65533;&#65533;@L&#65533;&#65533;-&#530;&#65533;&#65533;&#65533;&#65533;T
&#65533;0&#65533;&#65533;&#65533;&#65533;x&#65533;<&#65533;U&#65533;[&#65533;&#65533;l&#65533;3<&#65533;&#65533;8&#65533;6&#65533;Am&#65533;;&#65533;n~&#65533;G&#65533;&#65533;'&#65533;&#65533;G}i2rR&#65533;!&#65533;&#65533;&#65533;*o&#65533;&#65533;&#65533;[&#65533;Rf&#147;0&#65533;x&#65533;&#65533;G&#65533;&#65533;&#65533;&#65533;&#65533;G6&#65533;&#65533;s&#65533;&#65533;&#65533;&#65533;&#65533;&#65533;j`&#1999;&#617;&#65533;y&#766;3$&#65533;67&#65533;&#65533;F&#65533;&#65533;e&#65533;&#311;i\gK*&#65533;~&#452;H&#65533;Sv&#1815;}hQa&#65533;r&#950;X&#65533;&#65533;r&#1892;O&#65533;&#65533;&#65533;{r&#65533;&#65533;W&#65533;&#65533;7&#65533;&#65533;yhrH&#65533;&#65533;&#65533;&#65533;m&#65533;&#65533;}&#65533;&#65533;Zk&#65533;n&#65533;V0/6nP&#65533;x&#65533;GD&#65533;1H&#65533;&#1473;t&#65533;&#65533;bo#(I&#65533;g}&#65533;x&#65533;,&#65533;&#65533;b&#65533;Oc&#65533;D&#65533;u/>-&#65533;mH&#65533;;;&#65533;q&#65533;=4&#65533;&#65533;&#65533;&#65533;&#65533;j&#65533;&#65533;&#65533;&#65533;wW&#65533;6*G$&#65533;bPHg&#65533;2&#65533;E&#65533;kW&#65533;&#65533;8&#65533;&#65533;7&#65533;&#65533;&#16711;+&#65533;Wl&#65533; (%}&#65533;w{&#65533;ycv|9b&#1697;{&#65533;R&#65533;&#65533;&#65533;&#65533;!z&#65533;&#65533;w&#65533;8&#163;&#65533;$XZ&#65533;&#65533;S&#65533;'&#65533;H&#65533;5B&#214;Z&#65533;&#65533; M&#65533;T&#65533;&#8716;&#65533;i#&#65533;:X&#65533;&#65533;X&#65533;&#65533;&#65533;&#65533;&#65533;+?&#65533;nE&#65533;&#65533;e&#65533;&#65533;&#65533;j&#65533;&#65533;4j&#65533;&#65533;Mo&#65533;&#65533;d&#65533;{&#65533;f&#65533;]gN&#65533;&#65533;&#65533;a`c6y&#65533;G&#65533;&#65533;&#65533;&#65533;LR&#65533;&#65533;K5+Y&#65533;5u&#1100;y&#65533;<&#65533;&#65533;4&#65533;&#65533;&#1476;&#65533;&#65533;<&#65533;&#65533;&#65533;H^&#65533;XC{1&#65533;&#65533;&#65533;w(&#65533;&#65533;&#65533;&#65533;YeGy&#65533;x&#65533;+&#65533;g&#65533;"5H&#14474;&#65533;&#65533;7&#65533;&#65533;&#65533;&#65533;&#65533;u&#65533;&#13289;FeLH&#65533;&#65533;&#65533;QY&#65533;&#65533;q&#65533;&#464;\ez&#65533;&#65533;&#65533;wEZ&#65533;&#33585;I&#65533;k&#65533;@&#65533;&#65533;&#65533;@&#65533;&#65533;[&#65533;&#65533;[&#65533;W/&#65533;x!yP&#65533;B&#65533;)&#65533;m&#65533;&#65533;&#65533;&#65533;w*Yz&#65533;xj&#65533;X&#65533;6&#65533;[&#65533;&#65533;x1x&#65533;]&#65533;&#65533;.&#65533;#? @&#65533;B4gj&#65533;$I0"&#65533;&#65533;k&#65533;HI4@&#65533;g&#65533;k&#65533;|&#1057;&#65533;&#65533;t_'&#65533;&#65533;6&#65533;-&#65533;7,&#65533;r>Y&#65533;&#65533;g a@ZI&#65533;}&#65533;t&#65533;E&#65533;&#65533;&#65533;H&#65533;&#1667;Am&#65533;&#65533;&#47367;&#727;V&#65533;&#65533;o&#65533;xV{&#65533;z&#207;&#65533;&#65533;:&#65533;&#65533;z)&#65533;&#65533;E&#65533;Yy&#65533;&#65533;JLrm&#65533;S&#65533;e&#65533;{&#65533;C&#65533;&#65533;c&#65533;&#65533;_&#65533;(+&#65533;&#65533;hQ&#65533;&#65533;&#65533;&#65533;:&#65533;&#65533;~&#65533;&#65533;&#65533;$&#65533;&#65533;&#65533;VK])y&#65533;&#65533;P&#65533;j&#65533;&#1240;Wg&#65533;&#65533;o&#65533;)8:&#65533;&#65533;&#65533;&#65533;~9&#65533;&#65533;&#65533;A1&#65533;&#65533;&#65533;&#65533;8x&#65533;'&#1435;&#65533;y&#65533; &#65533;6+8&#65533;yI'g&#65533;E&#65533;&#65533;)&#65533;&#65533;B&#65533;&#65533;L&#65533;&#65533;&#65533;?&#65533;&#65533;6&#65533;j&#65533;8&#65533;g#&#65533;Sm&#65533;iOR&#65533;&#65533;&#65533;&#65533;Af4&#65533;1)*&#373;}bS&#65533;&#65533;&#1287;&#65533;g{&#65533;)&#65533;[yd&#65533;&#65533;*#Z&#65533;&#145;&#65533;&#65533;&#65533;&#65533;b&#1634;&#65533;&#65533;~&#65533;vi&#65533;&#65533;
&#65533;Cd.&#65533;cGf&#65533;N&#65533;^&#65533;&#65533;&#65533;&#65533;&&#65533;&#953;\x&#65533;k&#65533;&#65533;&#65533;:&#1606;kF&#65533;C&#65533;&#65533;&#65533;i%Pj&#65533;=&#65533;&#65533;&#65533;|&#65533; &#65533;(&#65533;9)Ej&#65533;&#65533;&#65533;$a&#65533;&#65533;&#65533;&#65533;&#65533;&#65533;8'&#65533;&#65533;An&#65533;	$&#65533; &#65533;f(&#65533;&#65533;8&1&#65533;J-&#65533;g&#65533;&#65533;q7&#65533;&#65533;&#65533;G&&#65533;&#65533;yx&#65533;&#65533;&#65533;&#65533;y&#65533;&#65533;&#65533;&#1255;&#65533;&#65533;_iW{	&#65533;&#65533;&#65533;kt&#65533;=G&#65533;&#65533;$&#65533;&#65533;Y&#65533;>*&#65533;&#65533;&#65533;a&#65533;1P@&#65533;
*&#65533;&#65533;z&#65533;&#65533;&#65533;&#65533;&#65533;S6Rjr&#65533;x'&#65533;M&#65533;8{M&#1436;H&#65533;bBW{&#65533;&#65533;&#65533;
ct&#65533;|&#65533;A&#65533;	m&#65533;&#65533;hlJ:zdw&#163;&#65533;G&#65533;&#65533;&#65533;LBW&#65533;a&#65533;&#65533;&#65533;c&#65533;&#65533;&#65533;&#65533;x&#65533;&#65533;C&#65533;&#65533;&#1681;&#65533;Zd{6z`&#967;&#65533;&#65533;J&#65533;&#65533;&#43851;&#65533;&#65533;&#65533;&#65533;V&#38966;&#65533;F&#65533;&#65533;b&#65533;&#65533;&#65533;&#65533;YKh&#65533;&#65533;JGZ&#65533;&#65533;rvT&#65533;mAW&#65533;D&#65533;&#65533;j&#65533;&#65533;&#65533;&#1762;&#65533;&#65533;F&#65533;&#65533;5&#65533;&#65533;C&#65533;t&#296;N&#1642;&#65533;&#65533;#&#65533;&+&#65533;#I&#65533;&#65533;u'F&#65533;&#65533;&#65533;C0'&#65533;&#65533;7&#65533;Z&#607;Ev&#65533;&#65533;H&#65533;&#65533;H&#65533;-J&#65533;&#65533;3&#65533;mT&#65533;>#&#65533;&#65533;Ai&#65533;33;@@&#65533;<	&#65533;%&#65533;Ud&#65533;XR-h&#65533;&#65533;&#65533;&#65533;N&#65533;&#65533;&#65533;
5&#65533;x.2&#65533;H&#65533;&#65533;&#1946;(&#3564;&#65533;*h&#65533;f&#65533;&#65533;AgFI4&#65533;&#65533;I&#65533;&#65533; DK&#65533;|7&#65533;@*&#65533;&#65533;R;g&#65533;&#65533;&#65533;w&#65533;&#65533;q&#65533;&#65533;%/&#65533;&#65533; j&#65533;&#65533;e#&#65533;9@&#65533;&#65533;&#65533;E,D&#65533;b;&#65533;&#65533;&#65533;&#65533;/w&#65533;&#65533;&#65533;&#65533;_c1S&#1731;"&#65533;M&#65533;&#65533;&#65533;&#65533;&#65533;"&#65533;&#65533;g&#65533;&#65533;&#65533; _&#65533;&#65533;&#65533;&#65533;g[t(~j&#65533;A&#65533;D$&#65533;s]{u&#65533;&#65533;[&#65533;&#65533;+*&#65533;h,Y&#65533;&#65533;&#65533;&#65533;BM&#1081;S&#65533;UJ&#65533;&#65533;B1&#65533;
&#65533;&#65533;&#65533;EE&#65533;a&#65533;&#65533;&#65533;\&#65533;&#65533;&#65533;J&#65533;&#65533;&#65533;#&#65533;KQ&#65533;&#1483;&#65533;"&#65533;&#65533;&#65533;&#65533;HL3&#65533;&#65533;;%&#65533;&#65533;w&#65533;k&#65533;:&#65533;y&#65533;y&#65533;&#65533;%s&#65533;V&#65533;J&#720;&#65533;i&#638527;&#65533;F<&#65533;&#65533;&#65533;&#65533;&#65533;&#65533;5&#65533;Kb&#65533;&#65533;&#65533;#3&#65533;WB[H&#65533;&#65533;&#65533;&#65533;&#65533;T&#65533;f&#65533;&#65533;*x&#65533;&#65533;x&#65533;&#65533;S&#65533;&#65533;&#65533;G&#65533;&#243;&#65533;GI&#65533;K&#65533;&#65533;/L&#65533;&#65533;?&#65533;&#65533;sP&#52981;&#65533;&#65533;H&#65533;N&#65533;&#65533;&#65533;&#65533;]$&#65533;w9&#65533;U&#65533;{&#1718;.^&#1731;&#65533;K&#65533;&#65533;&#65533;O%&#65533;f&#65533;&#65533;&#65533;c&#65533;C&#65533;nF<@Q&#65533;G&#65533;v&#65533;&#151;m&#65533;wk&#65533;K&#65533;&#65533;&#65533;&#1736;T&#65533; H&#65533;&#65533;G&#65533;26n&#65533;&#335;m&#65533;f&#65533;b\&#65533;{&#65533;&#65533;&#65533; &#65533;&#65533;&#65533;&#65533;BU&#65533;Q&#65533;D&#65533;&#65533;&#65533;U&#65533;BL&#65533;q&#65533;&#65533;&#65533;&#65533;&#65533;&#65533;|&#65533;V&#65533;&#65533;0P&#65533;&#65533;&#65533;&#65533;S&#65533;&#65533;&#65533;&#65533;&#65533;lE1&#65533;K&#65533;&#65533;
EB&#65533;r&#65533;C&#65533;&#65533;&#65533;&#65533;&#65533;I&#65533;*uQ&#65533;&#65533;}&#693;&#65533;8&#462;&#773;&#65533;F&#65533;&#65533;&#65533;jz&#65533;&#65533;&#65533;}w&#65533;;&#65533;
&#65533;&#65533;&#65533;&#65533;&#65533;&#65533;y&#65533;{&#3249;&#65533;&#65533;qVv&#65533;nj&#65533;$z!&#65533;&#65533;&#1184;9&#65533;[l&#65533;#&#65533;&#65533;>&#65533;&#65533;8&#65533;F9/5&#65533;&#65533;&#65533;&#464;[&#894;&#65533;&#65533;&#65533;,&#65533;r&#65533;&#65533;&#65533;&#65533;&#65533;_&#65533;N&#65533; ;&#65533;&#65533;Q&#908;&#65533;p&#65533;tc&#65533;&#65533;&#65533;&#65533;y[&#65533;`&#65533; &#65533;&#65533;&#65533;\Q&#65533;@RCi+&#65533;&#65533;k<&#65533;&#65533;z&#65533;f&#65533;&#65533;+&#65533;&#1317;&#65533;1&#65533;&#754;&#65533;&#65533;>1&#65533;j<&#65533;&#65533;n&#65533;O &#65533; 	&#65533;&#65533; e&#65533;&#65533;&&#65533;&#65533;'&#65533;&#65533;\&#65533;<&#65533;&#1242;sO&#65533;lH=u&#65533;9&#65533;WL&#65533;+&#65533;v_$%u&#65533;&#65533;P&#1358;@&#65533;!|h&#65533;&#65533;&#65533;j&#65533;&#65533;Di&#65533;s[.`&#65533;&#65533;xh&#65533;&#65533;&#65533; &#65533;!h&#1150;4&#65533;&#65533;&#876;&#65533;i
&#65533;xm&#65533;W-&#65533;&#65533;`mt&#65533;1l &#65533;&#65533;t4E&#65533;&#65533;'y&#65533;F&#65533;&#704;&#65533;&#65533;0&#65533; `[k&#65533;*&#65533;&#65533;V&#65533;%&#65268;&#65533;H&#1520;7x&#65533;x&#65533;{M&#65533;X&#65533;&#65533;&#65533;&#65533;&#65533;g&#65533;&#1133;&#65533;&#65533;&#65533;&#65533;&#65533;j&#65533;&#65533;P&#65533;&#65533;&#1840;&#65533; &#65533;&#65533;&#65533;&#1494;g]Zw|&#65533;&#65533;G&#65533;&#65533;Z&#65533;&#65533;&#65533;o&#65533;&#65533;xy&#1726;&#1856;_&#65533;7&#65533;&#65533;}&#1423;m&#65533;&#65533;&#65533;&#1760;&#65533;&#1776;&#65533;+&#65533;&#65533;&#65533;J&#65533;&#65533;&#65533;&#65533;&#65533;~&#65533;&#65533;r!&#65533;yx&#65533;&#65533;f&#1358;!&#65533;&#65533;&#65533;&#65533;&#65533;@&#65533;&#65533;&#65533;&#65533;&#65533;i&#65533;&#65533;o&#65533;&#65533;&#65533;&#65533;~&#65533;&#65533;&#65533;&#65533;! &#65533;dh&#1942;a&#65533;`HX&#65533;O&#65533;q!	&#65533;m&#65533;o&#65533;&#65533;p&#65533;&#65533;&#65533;&#65533;&#65533;&#65533;&#65533;&#65533;&#65533;&#65533;&#65533;O3i&#65533;&#65533;&#65533;&#65533;j&#65533;&#1160;&#65533;
j &#65533;1&#65533;&#813;dP&#65533;Fc&#65533;h&#65533;&#65533;U!X&#1622;=&#65533;&#65533;&#65533;l&#65533; %Z5&#65533;j&#65533; (&#65533;m}&#65533;+&#65533;&#65533;&#65533;K&#65533;&#65533;yP&#65533;}1Z&#65533;&#65533;n&#65533;&#65533;&#65533;&#65533;b.d^&#65533;f&#65533;.&#65533;_o1&#65533;&#65533;b&#65533;A+&#65533;&#65533;&#65533;&#65533;&#1604;Q&#65533;&#65533;&#65533;&#65533;&#1859;&#1771;&#65533;q&#65533;&#65533;&#65533;&#65533; &#65533;&#65533;P&#65533;&#65533;0&#65533;&#65533;n&#65533;~&#65533;r&#65533;&#65533;e`-&#65533;&#65533;&#849;&#65533;S^&#21057;^&#65533;&#65533;Q
&#65533;M&#1092;&#65533;&#65533;&#65533;NP&#65533;&#65533;J
&#65533;&#65533;Vp^t&#65533;&#65533;&#65533;&#65533;>&#65533;&#65533;&#65533;&#65533;a&#65533;v&#65533;&#397;&#65533;|&#65533;&#65533;&#65533;&#65533;&#65533;&#65533;&#65533;&#994;N&#65533;5&#65533;pQ&#65533;&#65533;&#65533;&#65533;&#65533;&#65533;_{1&#65533;t HE&#65533;*-`` &#65533;p&#65533;&#65533;'&#65533;&#65533;8&#65533;&#65533;-&#65533;&#65533;&#1253;&#65533;&#65533;&#65533;&#65533; &#65533;&#65533;{&#65533;l&#65533;&#65533;&#65533;&#65533;&#65533;&#65533;&#65533;&#65533;&#65533;&#65533;C&#542;&#65533;2&#65533;n&#65533;F&#65533;M&#65533;&#65533;I&#65533;d&#65533;&#65533;&#65533;&#65533;&#65533;t3&#65533;&#65533;8&#65533;&#65533;_&#65533;&#65533;&#65533;"&#65533;]&#65533;Z&#65533;&#65533;&#65533;O&#65533;&#65533;&#65533;9&#65533;&#65533;&#65533;E&#65533;&#65533;&#65533;&#65533;&#65533;&#65533;M&#65533;&#65533;&#65533;&#65533;&#65533;&#65533;&#65533; &#65533;&#65533;&#65533;&#65533;&#1452;&#65533;e&#65533;&#65533;&#65533;'&#65533;&#65533;&#65533;&#65533;&#65533;pv&#1716;^&#65533;&#65533;X&#65533;:&#65533;&#65533;z&#65533;h05&#65533;`&#65533;&#65533;&#65533;.&#65533;&#65533;-&#65533;=&#65533;:&#65533;&#65533;U&#65533;l&#65533;&#65533;9nV&#65533;@ &#65533;q&#65533;f&#65533;P%&#65533;&#65533;&#65533;&#65533;&#65533;//9&#65533;&#65533;&#65533;&#65533;&#65533;&#65533;<4@.1@&#65533;&#65533;&#65533;-&#65533;&#65533;&#65533;QmQ&#65533;^-&#65533;&#65533;&#65533;2&#65533;&#65533;r&#65533;&#65533;&#65533;)&#65533;&#65533;b&#65533;&#65533;h.]_&#65533;`7&#65533;p&#65533;Oj&#65533;&#65533;%&#65533;*&#65533;&#1941;&#65533;&#65533;&#65533;;&#65533;&#65533;&#65533;&#65533;&#65533;Z.&#65533;&#65533;	]	&#65533;&#65533;&#65533;M&#65533;&#65533;&#65533;&#65533;*&#65533;&#65533; &#65533;&#65533;&#65533;&#65533;&#65533;&#65533;z&#65533;&#65533; &#65533;&#65533;-&#65533;&#65533;M&#65533;&#65533;m&#65533;&#65533;&#65533;&#65533;/&#65533;=&#65533;&#65533;3&#65533;&#65533;&#65533;I\&#65533;&#65533;Y&#65533;&#65533;&#65533;N&#65533;U8&#65533;{_&#65533;&#65533;&#65533;&#65533;&#65533;&#65533;_&#65533;&#65533;&#65533;&#65533;&#65533;&#65533;&#65533;&#65533;&#65533;&#65533;&#65533;&#65533;&#65533;&#65533;&#65533;&#65533;#N&#65533;&#65533;d?&#65533;Y&#65533;0!&#65533;*&#65533;F&#65533; &#65533;=5&#65533;&#65533;U&#65533;&#65533;/b&#65533;&#65533;&#65533;g &#65533;&#1679;&#65533;V8i&#65533;&#65533;o&#65533;&#65533;2S0)&#65533;&#65533;#&#65533;&#65533;&#65533;Z&#65533;&#65533;a&#65533;dvPY&#65533;&#65533;"&#65533;O&#65533;&#65533;&#65533;&#8907;&#65533;&#738;o&#65533;&#65533;A	g0&#1775;)&#65533; &#65533;n&#65533;)&#65533;&#33503;&#65533;(&#65533;&#972;&#65533;R&#65533;L&#65533;&#65533;O&#65533;1 &#65533;&#65533;&#65533;&#65533;&#65533;P&#1338;&#1378;&#65533;&#65533;fK&#65533;&#65533;&#1974;Q&#65533;&#65533;&#65533;&#65533;&#8958;&#65533;&#927;&#65533;&#65533;&#65533;&#65533;P%` &#65533;&#1406;2X &#65533;!+&#65533;J&#1216;?_&#65533;"&#65533;U&#65533;&#65533;&#65533;&#65533;o&#65533;&#65533;&#65533;&#1826;4&#65533;&#65533;	&#702;&#65533;&#65533;&#65533;5&#65533;,+&#65533;&#65533;&#1824;&#65533;q&#65533;/&#65533;3&#65533;&#866;_5&#65533;3
	-&#65533;/&#65533;&#65533;Z&#65533;,&#65533;&#65533;&#65533;/&#65533;&#65533;Q&#65533;&#65533;+&#65533;&#65533;&#65533;V,+&#65533;&#65533;+&#65533;&#65533;&#65533;YT.&#65533;&#65533;&#65533;S&#65533;&#65533;jB&#65533;&#65533;/&#65533;&#65533;&#65533;&#65533;Qr<&#65533;/&#65533;&#622;&#65533;&#65533;&#65533;"&#65533;/&#65533;&#65533;&#4862;h&#65533;&&#65533;&#65533;!&#65533;&#65533;&#65533;&#65533;&#65533;,"&#65533;&#65533;&#65533;&#65533;X9+&#65533;&#65533;/&#65533;&#65533;#'&#65533;&#65533;&#65533;&#65533;`
&#65533;&#65533;&#65533;.&#65533;&#65533;&#65533;&#65533;&#65533;&#65533;>.&#65533;&#65533;O}0&#65533;`&#65533;W&#65533;h&&#65533;&#65533;&#65533;&#65533; &#65533;&#65533;n!&#65533;-&#65533;&#65533;&#65533;}0&#65533; &#65533;&#65533;&#65533;}0&#65533;0&#65533;0&#65533;0&#65533;0&#65533;/&#65533;&#65533;1&#65533;0&#65533;0&#65533;0&#65533;0&#65533; &#65533;&#65533;&#65533;&#65533;0&#65533;@&#65533;0&#65533;0&#65533;/&#65533;&#65533;/&#65533;?&#65533;&#65533;@&#65533;&#65533;@}@}&#65533;}&#65533;}&#65533;}&#65533;&#65533;&#65533;&#65533;/&#65533;&#65533;A}&#65533;}@}&#65533;}&#65533;~&#65533;~ &#65533;&#65533;&#65533;&#65533;&#65533;}&#65533;}&#65533;}&#65533;&#65533;/&#65533;&#65533;&#65533;~&#65533;}&#65533;}&#65533;~&#65533;~ &#65533;&#65533;/&#65533;&#65533;O9 AH&#65533;@&#65533;&#65533;P&#65533;&#65533;>>&#65533;&#65533;0&#65533;D&#65533;-J&#65533;&#65533;0#&#397;=~&#65533;2&#65533;H&#65533;%I&#65533;<&#65533;R&#65533;J&#65533;-]&#65533;&#65533;S&#65533;&#788;4m&#65533;&#281;&#65533;&#65533;&#925;=y&#65533;4&#65533;'B&#65533;&#65533;<&#65533;4&#65533;&#1189;L&#65533;>u&#65533;T&#65533;R&#65533;^&#346;&#1386;V&#65533;Lo}V&#65533;&#65533;@e&#862;EKVmZ&#65533;k&#1910;&#65533;&#65533;Vn&#65533;Bu&#65533;*&#65533;W&#65533;^&#65533;}&#65533;&#65533;&#65533;8&#65533;`&#131;6&#65533;8&#65533;&#65533;&#332;7~&#65533;d&#637;&#65533;*_&#412;9&#65533;&#65533;C&#65533;7{Z&#65533;h&#1189;?wF}&#65533;&#65533;&#65533;&#1325;U&#65533;f&#65533;&#65533;l&#1653;&#65533;&#65533;m&#65533;on&#1981;u&#65533;\&#65533;o&#65533;&#203;7&#65533;<&#65533;r&#65533;&#733;7&#65533;&#65533;\zt&#65533;&#1383;_&#65533;n}2Q&#65533;&#1917;&#65533;&#65533;]&#65533;x&#65533;&#65533;&#863;G&#65533;^&#65533;z&#65533;&#65533;&#1919;&#65533;_~x&#65533;&#65533;&#65533;&#65533;&#479;&#65533;~&#65533;&#65533;&#65533;&#65533;0@$p&#65533;D0Ad&#65533;A&#65533;0B_$&#65533;&#65533;B/&#65533;0C7&#65533;C?&#65533;G&#1837;DID&#65533;DSdqE[&#65533;&#65533;&#65533;g&#65533;&#65533;&#65533;m&#65533;Gs&#1809;G{&#65533;&#65533; &#65533;$r&#65533;"&#65533;4I%&#65533;d&#65533;I'&#65533;&#65533;2J)&#65533;&#65533;&#65533;J+&#65533;&#65533;2K-&#65533;&#65533;K&#65533;`3L1&#452;&#65533;;3&#65533;#3&#65533;0&#65533;<~SM5&#65533;4&#65533;&#65533;4&#65533;&#65533;NN2&#65533;&#65533;&#65533;&#65533;1&#65533;&#65533;NO1&#65533;D&#65533;O0%J&#65533;A	5&#65533;LD%&#65533;D}tQA!eTR?)&#65533;&#65533;R=1&#65533;&#65533;&#65533;R>5TQG&#65533;&#65533;TSOE&#65533;TUSeuUW[&#65533;&#65533;UYc&#65533;&#65533;V[k&#65533;&#65533;\u&#1877;&#65533;^}&#65533;&#65533;`&#65533;&#65533;Xb&#65533;=6Yd&#65533;UV&#65533;F&#65533; !&#65533; O ,0 X a&#65533;  &#65533; &#65533;H&#65533;&#65533;&#65533;&#65533;*\&#560;&#65533;&#199;#J&#65533;H&#65533;&#65533;%3j&#65533;&#561;&#65533;&#463; C&#65533;I&#65533;&#65533;&#595;(S&#65533;\&#626;&#65533;&#727;0c&#668;I&#65533;&#65533;&#859;8s&#65533;&#65533;&#627;&#65533;&#991;@&#65533;
J&#65533;&#65533;&#1123;H&#65533;*]&#692;&#65533;&#1255;P&#65533;J%&#65533;"&#65533;&#1323;X&#65533;j&#65533;&#65533;U"3&#65533;(K&#65533;&#65533;&#1651;h&#1258;&#65533;&#65533; B	e&#65533;&#541;K&#65533;&#65533;&#1915;x&#65533;&#65533;&#65533;&#759;&#65533;&#2047;&#65533;L&#65533;&#65533;&#65533;&#200;+^&#824;&#65533;&#65533;&#464;#&#65533;&#65533;&#65533;@	;&#65533;h&#65533;,&#65533;&#65533;&#65533;&#992;C&#65533;M&#65533;&#65533;&#65533;&#1256;S&#65533;M8&#65533;&#65533;&#65533;&#65533;%&#65533;&#65533;&#65533;&#65533;&#1784;s&#65533;&#65533;&#891;&#65533;&#65533;&#2042;+N &#65533;@vm&#65533;&#65533;&#65533;+_&#956;&#65533;&#65533;&#65533;&#65533;W&#65533;@&#65533;&#65533;&#65533;&#65533;&#65533;&#65533;j&#65533;&#957;&#65533;&#65533;&#65533;6&#65533;(~=&#65533;&#65533;&#65533;&#65533;&#1259;&#65533;&#65533;B<y&#65533;&#65533;&#735;O&#65533;&#65533;&#65533;&#65533;&#65533;&#65533;R&#65533;&#65533;^A&#65533;&#65533;&#65533;'&#65533;&#65533;h&#65533;&#65533;&#65533;&#65533;&#65533;&#65533;A &#65533;&#1923;F(aP&#65533;f&#65533;&#65533;&#65533;&#65533;&#65533;&#65533;&#65533;`^&#65533;$&#65533;h&#65533;
Yx!m&#65533;&#65533;&#65533;0&#65533;h`C7 &#65533;c&#616;&#65533;<&#65533;&#65533;h&#65533;`&#65533;&#65533;8
&#65533;&#65533;H&&#65533;&#65533;tET&#65533;&#65533;)&#65533;TVi&#65533;&#65533;&#21935;p&#65533;F&#65533;&#65533;&#65533;d&#65533;i&#65533;@r&#65533;fA&#205;&#65533; `69&&#65533;t&#65533;i&#65533;rrDC^F)eAx*&#65533;K&#65533;Y&#65533;xn&#65533;&#65533;%&#65533;&#65533;6&#65533;&#65533;$&#65533;h&#65533;&#65533;&#65533;&#65533;&#35160;f&#65533;&#65533;G9&#65533;0&#65533;&#65533;N:@&#65533;&#65533;&#65533;j&#43625;&#65533;y&#65533;'`pAP&#65533;0$&#65533;&#65533;e&#65533;&#65533;&#65533;&#65533;a&#65533;&#65533;
&#65533;&#65533;&#65533;&#65533;p&#65533;&#65533;&#65533;&#65533;&#65533;6kWF2&#65533;J&#180;&#65533;;+&#65533;2&#65533;&#65533;&#1818;
&#65533;&#65533;BD&#65533;*&#65533;&#65533;ZP!&#65533;&#1538;&#65533;m&#65533;&#65533;K(e&#65533;&#65533; /&#65533;&#65533;b&#65533;&#65533;&#65533;``&#65533;&#65533;&#65533;&#65533;[fCrq&#65533;&#65533;	&#65533;&#65533;[&#65533;&#65533;f&#65533;&#65533;&#65533;&#65533;&#65533;&#65533;&#65533;&#65533;H&#65533;'&#65533;&#65533;5&#65533;@n&#65533;&#65533;F&#65533;0@8&#65533;0F&#65533;,&#65533;&#65533;L&#65533;'&#709;q&#65533;&#65533;n&#65533;&#200;k&#65533;,&#65533;&#65533;.*T&#65533;&#65533;&#65533;&#65533;1
,Cy&#65533;&#65533;&#65533;Y&#503;&#65533;l&#65533;&#65533;*&#65533;&#65533;9&#65533;&#65533;&#65533;| C#m&#65533;&#65533;&#65533;%&#65533;&#65533;(3&#65533;&#65533;&#65533;>]A&#1326;&#65533;@&#65533;&#65533;X&#65533;&#65533;&#65533;&#65533;&#65533;&#1844;&#65533;&#65533;}&#65533;&#65533;:&#65533;?py&#65533;&#65533;k&#65533;&#65533;&#65533;&#65533;hd&#65533;&#65533;x&#65533;}&#65533;&#65533;{@&#65533;&#65533;&#65533;:[&#65533;1&#65533;-&#65533;&#65533;A^&#65533;&#65533;)&#65533;ex&#65533;C&#65533;&#65533;t7&#65533;&#65533;&#65533;M&#65533;&#65533;&#65533;*x]&#221;s&#65533;&#418;&#65533;@&#34959;}Bm&#986;&#65533;&#65533;&#65533;&#65533;U&#65533;&#65533;*,&#65533;&#65533;&#65533;w&#65533;9&#65533;&#65533;@&#65533;&#65533;&#65533;&#65533;&#65533;&#586;%.&#65533;&#65533;s}&#65533;&#1546;&#65533;^W&#65533;C&#65533;&#65533;&#65533;&#65533;&#65533; |&#65533;^&#222;&#65533;&#65533;&#1733;x&#65533;&#65533;>m&#65533;&#65533;K&#65533;&#65533;sY&#65533;&#65533;&#65533;&#65533;'?e&#65533;(&#65533;&#65533;&#65533;&#65533;&#65533;&#65533;&#65533;&#1524;&#65533;{&#65533;&#65533;_&#65533;j 2&#65533;&#65533;&#61543;ZX&#65533;&#65533;g8&#65533;%&#65533;n
\r w9A&#65533;&#65533;&#65533;&#65533;&#65533;&#65533;&#65533;GA&&#65533;s&#65533; &#65533;4-`&#65533;&#65533;&#65533;&#65533;xi&#65533;p*&#65533;&#65533;vA&#65533;)&#65533;&#65533;&#65533;&#65533;_&#65533;gHD4i&#65533;&#65533;&#65533;&#65533;V&#65533;f/|&#65533;P&#65533;hb&#65533;HE2Ip&#65533;&#65533;&#65533;xxB&#65533;e&#65533;&#65533;biU&#65533;2b&#65533;&#65533;&#738;/&#65533;&#351;=Q]b&#65533;&#65533;H&#65533;BY&#65533;mj<`&#1127;BXNM	ZHX&#65533;X&#65533;B&#65533;&#65533;5&#65533;Kc&#65533;&#65533;G"oh0&#65533;&#65533;"&#65533;2&#65533;&#65533;0*&#65533;&#598;&#65533;3N2&#65533;&#65533;
&#65533;&#482;(I&#65533;h`v&#228;*e&#65533;&#65533;&#65533;pev&#65533;&#65533;#CP&#65533;Q&#65533;r&#65533; 0&#65533;&#65533;U&#65533;2i&#65533;T&#65533;0&#65533;IL&#65533;&#65533;
x	&#65533;&#65533;<&#65533;&#65533;a*&#65533;3Z[&#65533;&#65533;&#65533;_Z&#65533;@"&#4176;ep&#65533;&#50616;<H{&#65533;S&#65533;k&#65533;3?&#65533;&#65533;&#65533;&#65533;&#65533;u6&#65533;y&#65533;&&#65533;&#65533;IOtrF&#65533;&#65533;D/&#65533;R&#65533;&#65533;&#65533;&#65533;&#65533;&#65533;&#65533;f mT&#65533;&#65533;h&#65533;4&#65533;9&#65533;	&#1030;>G&#65533;&#65533;&#65533;&#65533;`&#65533;&#65533;&#65533;&#65533;!5@&#65533;&#65533;&#1038;&#65533;&#65533;&#65533;E&#65533;Q&#65533;y&#65533;&#65533;1&#65533;,&#65533;&#65533;&#65533;&#65533;a&#65533;i[I&#65533;&#65533;&#1178;
&#65533;&#65533;,&#65533;L`0S&#65533;&#65533;4&#65533;&#65533;&#65533;4&#65533;8&#65533;<	 ?3&#65533;O&#65533;&#65533;&#65533;r&#65533;&#65533;"!A&#65533;&#65533;N&#65533;Z&#65533;1	9jR&#65533;&#65533;&#1326;&#65533;&#425;{&#65533;jm&#65533;T&#65533;^&#65533;1	i&#65533;&#65533;h&#65533;P&#65533;&#65533;&#65533;4fU&#65533;&#65533;&#65533;J&#65533;v'&#65533;&#65533;R&#65533;[&#65533;&#65533;B&#65533;&#65533;@MK&#65533;
 &#65533;&#65533;'7	&#65533;&#65533; &#65533;&#65533;&#65533;&#65533;"&#65533;#2&#65533;&#65533;&#65533;D&#65533; &#65533; ZQ&#378;&#65533;&#65533;F&#899;1T&#65533;&#1406;&#65533;%&#65533;6`!$&#65533;W&#65533;:6&#65533;I&#65533;%&#65533;&#65533;&#65533;&#65533;`T{A&#65533;" &#65533;&#65533;V&#65533;y&#65533;]&#65533;h&#65533;z5&#65533;B&#65533; Hnr?e\&#65533;&#65533;&#65533;&#65533;&#65533;iA&#65533;&#65533;Wp`&#65533;B&#65533;&#65533;<&#65533;`&#65533;&#65533;/&#65533;&#65533;Fd0&#65533;^&#65533;&#65533;&#65533;&#65533;&#65533;7X&#65533;&#65533;}&#65533;j&#65533;[&#65533;.&#65533;&#65533;p&#65533;&#65533;&#65533;6&#65533;+&#65533;:&#65533;&#65533;&#65533;&#65533;&#297;&#65533;&#65533;&#65533;0&#227;&#65533;&#65533;&#65533;T&#65533; &#65533;0Kj&#65533;&#65533;Q&#65533;&#36767;&#65533;g&#65533;~U&#65533;&#65533;I&#65533;X?&#65533;&#65533;{&#65533;5U&#65533;&#65533;&#293;&#65533;`&#65533;B&#65533;T&#65533;0f&#65533;&`&#1996;b+~t&#65533;H &#65533;h,6&#65533;&#65533;&#65533;&#65533;Z&#65533;&#65533;I&#65533;Z 7&#65533;c&#65533;N&#65533;&#65533;&#65533;&#65533;I&#65533;&#65533;sQ&#65533;go2(g&#1787;B&#65533;hf&#65533; &#65533;&#65533;j[S&#65533;&#65533;&#65533;?&#65533;&#65533;&#65533;k&#65533;&#65533;5&#65533;&#65533;q\&#65533;^;&#65533;<&#65533;:;&#65533;&#65533;5&#65533;&#65533;D<&#65533;j&#65533;&#65533;l&#65533;&#65533;&#65533;T&#65533;&#65533;&#65533;&#65533;Q&#65533;U&#793;o&#65533;&#65533;&#65533;Y&#65533;N&#65533;&#65533;g&#65533;&#65533;Wu&#65533;l&#65533;&#65533;&#65533;&#65533;&#65533;&#65533;0&#65533;&#65533;}&#65533;&#65533;J&#65533;&#65533;0&#65533;Ns&#65533;Cf&#65533;&#65533;.&#65533;&#65533;7&#65533;`&#65533;&#65533;8&#65533;&#65533;^&#65533;Y&#65533;&#65533;&#65533;&#65533;&#65533;]&#1476;&#65533;88&#65533;1&#65533;=&#65533;&#65533;&#65533;ZMhV&#65533;!&#65533;&#65533;N/^d&#1683;g9b[&#2042;0C&#65533;&#65533;/&#65533;t`&#65533;&#1454;&#65533;&#65533;<&#65533;mR&#65533;&#65533;6vp2&#65533;uV&#65533;Nd&#39422;&#65533;Y&#65533;&#65533;&#65533;&#419897;&#65533;&#65533;&#65533;X&#65533;&#65533;#&#65533;>&#65533;&#65533;,&#65533;&#65533;&#65533;&#65533;.&#569;&#65533;m^&#65533;&#65533;&#65533;j&#65533;&#65533;]
a;[|3&#65533;&#65533;&#65533;&#65533;&#65533;9>s&#65533;&#65533;c&#65533;=&#65533;V&#65533;&#65533;&#65533;&#139;&#65533;4&#65533;&#65533;&#65533;&#65533;^GK &#65533;&#65533;&#65533;>j&#65533;&#65533;&#65533;&#65533;j4&#65533;/&#65533;w&#65533;&#65533;e&#1428;&#65533;&#65533;P&#65533;P&#731;&#65533;&#65533;&#65533;m&#65533;y&#65533;&#65533;_|&#65533;c&#2036;ex&#65533; {&#1657;yI&#65533;b&#65533;~&#65533;>G&#65533;&#65533;
&#65533;&#65533;&#65533;&#65533;J&#65533;&#65533;r^*&#65533;&#65533;&#65533;'&#65533;z&#65533;x&#65533;V/&#65533;w~cl&#65533;]&#65533;)&#65533;x&#65533;xx>ly&#65533;&#65533;e&#65533;&#65533;V^&#65533;$~&#65533;zz&#65533;w,&#65533;&#65533;[&#65533;&#65533;&#65533;;&#65533;&#65533;&#65533;&#65533;&#65533;p&#65533;]?4 &#65533;&#65533;[4&#65533;&#65533;}&#65533;5&#65533;&#65533;&#65533;&#65533;&#65533;W&#966;&#65533;&#65533;&#65533;&#343;&#65533;&#65533;&#65533;&#65533;n-:o&#65533;s&#65533;&#65533;a&#65533;&#65533;&#65533;&#65533;1&#65533;&#65533;&#65533;P&#65533;z&#65533;l^&#65533;&#65533;&#65533;^&#1711;&#65533;}(&#65533;&#65533;&#65533;f}&#34855;&#65533;&#65533;&#65533;&#65533;&#65533;y&4&#65533;&#65533;~&#65533;&#65533;i)&#65533;&#65533;t=&#65533;&#361;&#1931;&#65533;|&#65533;&#1995;#i&#65533;&#65533;w&#65533;t{&#65533;`5&#65533;&#65533;5&#65533;F&#65533;&#65533;&#65533;wXFug~&#65533;Aj&#65533;d4GqpwpC{&#65533;7P&#65533;w&#65533;<xe&#65533;&#65533;m&#65533;&#65533;&#65533;&#65533;%&#65533;wc&#65533;Vk&#65533;&#65533;&#65533;x&#65533;&#65533;iL#yLO&4&#65533;F&#65533;&#65533;&#65533;R&#65533;&#65533;w&#65533;&#65533;`&#65533;c&#65533;-UQ~1&#65533;&#65533;FuK?7&#65533;Io&#65533;b,&#65533;d:&#65533;0$&#65533;&#65533;s&#65533;}&#65533;W.ezXjf'&#65533;&#1411;&#65533;- &#65533;Z"{&#65533;d0&#65533;&#65533;8LL&#65533;&#65533;6 &#65533;nE&#65533;0THq&#65533;&#65533;k`q|Aj&#65533;&#1477;&#65533;&#65533;&&#65533;c&#65533;fHm&#65533;Q}q&#65533;[&#65533;a&#65533;ss&#65533;&#65533;4rz&#65533;&#65533;F&#65533;Y&#65533;&#65533;&#65533;&#65533;&#65533;&#65533;&#65533;c}&#263671;&#65533;&#65533;LU3&#65533;&#65533;&#65533;.&#65533;&#65533;[&#1060;&#65533;Uu}&#65533;vxv8&#65533;xO^&#65533;j&#65533;&#65533;&#65533;&#521;&#65533;&#65533;V0XC&#65533;_&#65533;&#65533;&#65533;&#65533;&#65533;&#65533;jE&#65533;&#65533;&#65533;&#65533;&#65533;&#65533;OV&#65533;C.&#65533;&#1228;X>I8m&#65533;&#65533;p&#65533;&#65533;M&#65533;&#65533;&#65533;&#65533;(&#65533;Wx* ^	&#65533;P7&#65533;&#65533;.qU1&#65533;&#65533;q&#65533;&#65533;&#65533;&#65533;-8&#65533;&#65533;(0&#65533;&#65533;}-&#65533;&#65533;&#2122;A(&#65533;q&#65533;/&#65533;&#65533;|&#792;&#65533;&#65533;g&#65533;&#65533;G&#65533;&#65533;If&#65533;&#65533;W`fc&#343;&#65533;%Pi&#65533;(&#65533;&#65533;&#65533;&#65533;H&#65533;s&#65533;N&#65533;&#65533;&#65533;&#65533;&#65533;&#65533;@&#65533;Z&#65533;h\7@cWv{&#65533;H.0Wn&#65533;rD&#65533;$&#65533;&#65533;&#65533;_4D&#65533;&#1425;8&#65533;&#65533;&#65533;&#65533;&#65533;%&#549;\ &#65533;&#65533;.&#65533;&#65533;Q"&#65533;&#5516;&#65533;x&#65533;&#65533;Z4P&#65533;{&#65533;&#65533;(:,&#65533;&#65533;,&#65533;&#65533;&#65533;~&#65533;fw&#65533;X&#65533;&#65533; &#65533;&#65533;<Ye&#65533;s&#65533;SHz6I2G&#65533;lG&#65533;6&#1294;&#65533;Fp&#65533;u&#65533;huS&#65533;;&#65533;#&#65533;&#65533;5:&#65533;=&#65533;h&#65533;&#65533;&#65533;&#65533;&#1365;&#65533;&#65533;e!&#65533;wB&#65533;&#65533;)&#65533;L&#65533;|&#65533;&#65533;&#65533;S&#65533;&#65533;D+&#65533;&#65533;#&#65533;W	&#65533;&#65533; R&#65533;Gi\&#65533;&#65533;&#65533;m&#65533;R&#65533;~	^%&#65533;=&#65533;&#65533;&#65533;M&#65533;QB&#65533;&#65533;{x&#65533;}!&#65533;$&#65533;{&#65533;B@&#65533;&#65533;&#65533;sGQ&#65533;&#65533;&#65533;&#65533;Y&#65533;J&#65533;&#65533;G&#65533;&#65533;&#65533;&#65533;&#65533;u&#65533;CE&#65533;'&#65533;_&#65533;&#331;\Hq&#65533;W&#65533;&#65533;vz&#65533;&#65533;&#1187;^&#1627;&#65533;&#65533;&#65533;Hf&#65533;&#65533;+1h(&#65533;&#65533;b}t6&#65533;&#65533;&#65533;&#65533;x&#65533;&#65533;c\&#65533;@m&#65533;_&#1496;&#65533;&#65533;/&#65533;&#65533;j3&#65533;,s<3&#65533;,&#65533;&#65533;z&#65533;>&#65533;\&#65533;&#65533;&#65533;&#65533;q&#65533;YCX&#65533;a&#65533;&#65533;OB[&#65533;&#65533;&#65533;&#65533;C&#65533;V]&#65533;Y&#65533;V&#65533;f&#65533;>`8&#65533;d&#65533;'*&#65533;5&#65533;&#65533;&#65533;ht&#65533;&#65533;&#65533;&#65533;+&#65533;j&#65533;1&#65533;&#65533;>&#65533;Z&#65533;Ba&#65533;9&#65533;&#65533;AQCV&#65533;(&#65533;&#65533;&#65533;
&#65533;9&#65533;#&#65533;~&#65533;g&#65533;&#65533;yo&#65533;&#65533;Du&#470;&#65533;&#65533;d&#65533;&#65533;2:J&#65533;&#65533;&#65533;&#65533;"r&#65533;?&#65533;&#65533;dy&#65533;&#505;&#65533;L&#65533;S&#65533;&#65533;	tg&#65533;g&#65533;&#65533;&#65533;yj&#65533;aE&#65533;9o&#65533;&#65533;&#65533;Aa&#65533;6&#65533;&#65533;&#65533;&#65533;&#65533;t&#65533;&#65533;&#65533;9"n&#65533;xoJ&#65533;&#65533;&#65533;&#65533;&#65533;&#65533;&#65533;&#65533;&#65533;&#65533;&#65533;-F8&#65533;{Jh	&#65533;n&#65533;&#65533;&#65533;&#454;&#1481;&#65533;%&#65533;;q&#672;&#65533;J9&#65533;9&#65533;fX&#65533;
&#65533;
`&#65533;e&#65533;&#65533;&#65533;&#65533;l&#65533; &#65533;&#65533;&#65533;
=&#65533;&#65533;J&#65533;9|Fj]n&#65533;`X&#65533;Q&#1424;fz&#65533;%&#65533;&#65533;3&#65533;&#65533;r
v&#65533;A7&#65533;&#65533;p9&#65533;&#65533;&#65533;&#65533;`x&#65533;Ma6&#65533;jZ&#65533;H&#1190;1&#65533;&#778;P&#65533;J&#65533;p&#65533;2&#65533;&#1322;B&#1434;z&#1930;^&#65533;Qw`s&6|&#664;&#65533;i&&#65533;S&#65533;r4F&#65533;&#654;&#65533;W&#65533;&#65533;2ildat8; &#65533;g&#65533;&#65533;&#65533;1v&#65533;&#65533;-&#65533;:^&#65533;V&#65533;}&#65533;$&#65533;Q&#65533;&#65533; &#65533;M&#65533;&#65533;&#65533;&#65533;&#1236;&#65533;&#65533;^\&#65533;2}&#65533;q|4,&#65533;)&#65533;0&#65533;&#65533;5&#65533;&#65533;2"&#65533;b&#65533;K&#65533;a*&#65533;&#65533;#/&#65533;&#65533;&#65533;&#1057;&#65533;/&#494;&#65533;?5&#65533;e-&#741;gN{DU&#65533;{&#65533;h&#65533;!&#65533;&#65533;&#65533;H.X&#65533;&#65533;>&#65533;&#65533;&#65533;B&#65533;&#65533;&#65533;E&#65533;&#65533;&#65533;&#65533;&#65533;^&#65533;xc)do8]uW&#65533;&#1171;&#65533;u&#65533;*&#65533;&#215;w&#65533;&#65533;d&#65533;&#65533;&#65533;&#65533;_K&#65533;m&#65533;&#65533;Wie&#65533;&#65533;&#65533;&#65533;gt%*-&#65533;&#65533;ZC&#65533;&#65533;'G&#1698;y$&#65533;&#65533;Y:]^{[&#65533;m&#65533;&#65533;&#65533;J&#65533;r&#248;K&#65533;&#65533;.[&#65533;m&#65533;&#65533;&#65533;&#65533;&#65533;W&#65533;F&#65533;&#65533;&#65533;&#65533;F&#65533;&#65533;&#65533;&#65533;&#65533;BK&#65533;&#65533;&#65533;C7+{&#65533;&#65533;&#65533;'nM&#65533;=f&#65533;&#65533;&#65533;&#65533;&#65533;3&#65533;Z&#65533;E'&#65533;&#65533;cC&#65533;&#65533;&#65533;/&#65533;&#27634;&#65533;&#65533;&#65533;0*&#65533;&#65533;&#65533;&#65533;'&#65533;&#65533;[dO&#65533;e&#65533;j(&#65533;jc7&#65533;&#65533;f&#65533;[.O&#1338;&#65533;0&#65533;F&#65533;&#65533;k&#65533;&#65533;Iy&#65533;&#65533;&#65533;&#65533;&#65533;	&#65533;.&#65533;&#65533;&#65533;zs&#65533;z&#65533;&#65533;:&#65533;&#65533;&#65533;&#65533;&#65533;F&#65533;}&#65533;[&#65533;lyx&#65533;&#65533;&#65533;9&#65533;&#65533;&#65533;i&#65533;&#65533;'',0&#65533;&#65533;&#65533;1N&#65533;3j&#65533;&#65533; 	}&#65533;+&#65533;&#65533;Z&#65533;L&#65533;&#65533;&#65533;&#65533;&#65533;08J&#65533;&#65533;j&#65533;\&#65533;}eC&#65533;`w3&#65533;h&#65533;t3&#65533;u&#65533;&#65533;)&#65533;&#65533;&#636;&#65533;zb&#65533;&#65533;",<&#65533;a0&#65533;&#65533;&#65533;SI*&#65533;]!&#65533;u['&#65533;K&#65533;&#65533;V&#65533;&#65533;E&#65533;D&#65533;&#65533;&#65533;n<&#65533;&#65533;0#L&#65533;*/C
&#65533;D&#65533;*C&#65533;&#65533;Il&#65533;&#65533;&#65533;|I&#65533;&#1191;&#65533;&#65533;&#65533;w&#65533;&#65533;|&#65533;lB&#65533;a\.: &#65533;&#65533;&#65533; &#65533;D(H<}Ai&#65533;&#65533;&#65533;&#786;P&#65533;&#65533;G&#65533;&#65533;&#65533;&#65533;6&#65533;Q&#65533;&#65533;{&#65533;&#65533;&#65533;e&#65533;&#65533;&#65533;&#65533;&#65533;k&#65533;&#651;&#65533;&#65533;H&#65533;!&#65533;&#65533;&#1827;n&#65533;&#65533;^g&#65533;So_&#65533;&#65533;&#65533;}&#65533;&#65533;I&#65533;&#65533;9&#65533;&#65533;R
JFU<&#65533;\Z&#65533;&#65533;&#65533;@&#65533;N&#65533;&#65533;(&#65533;&#65533;rI&#65533;r&#65533;P&#65533;Ek&#65533;?.&#537;zZ&#65533;	F&#65533;+&#65533;t&#65533;=&#65533;&#575;&#65533;4t&#65533;&#65533;o&#65533;&#752;&#65533;T9&#792;&#65533;&#65533;j,u&#65533;	&#65533;{q`&#65533;+&#65533;|&#374;&#620;&#65533;&#65533;	L&#65533;'8&#310;&#65533;^&#65533;A3&#766;&#65533;G&#65533;&#65533;&#65533;H&#65533;&#65533;&#65533;&#65533;&#65533;N&#65533;+&#65533;+&#65533;P&#65533;48]\&#65533;X*&#65533;v|&#65533;s&G&#65533;&#65533;~#&#65533;&#65533;&#65533;P6&#65533;&#65533;2&#65533;&#65533;QM&#65533;&#65533;b&#65533;&#65533;Rw&#65533;&#65533;&#65533;y&#65533;1	&#65533;&#65533;rz*&#65533;&#65533;&#65533;&#65533;) &#65533;&#65533;&#65533;&#65533;&#65533;&#1082;&#65533;&#1561;&#728;&#65533;;i&#65533;z&#65533;r&#65533;	B&#65533;&#65533;5&#65533;&#65533;&#65533;&#65533;&#1242;&#65533;&#65533;nG=&#65533;&#65533; U&#65533;V&#65533;si&#65533;@&#65533;&#65533;&#65533;&#65533;&#65533;a&#65533;|l?&#65533;b&#65533;&#65533;m%&;Yb&#389;2&#65533;~m7V&#65533;3&#65533;&#65533;tg&#65533;&#65533;Z &#65533;\*&#1931;-&#65533;&#65533;_-&#65533;[&#65533;&#65533;&#65533;-&#1416;&#65533;&#65533;]&#65533;&#65533;&#65533;&#65533;&#1027;Ak&#65533;:&#65533;&#65533;&#1792;94%0s=&#65533;0&#65533;w&#65533;&#65533;w&#65533;	&#65533;&#65533;&#1483;FM:&#65533;h=&#65533;&#774;=&#65533;&#65533;&#65533;@&#65533;O&#65533;c$&#65533; &#65533;4:>&#65533;!&#1072;&#65533;M&#1534;t&#65533;~&#65533;&#65533; &#65533;m&#65533;f&#65533;-g&#405;g&#65533;&#65533;&#65533;G&#162;&#65533;o&#65533;&#65533;M&#65533;r&#65533;&#1521;&#65533;&#65533;&#65533;&#65533;
&#65533;&#65533;&#1016;&#65533;]&#65533;&#65533;s=&#65533;u-&#65533;=&#65533;&#65533;&#65533;]&#65533;M&#65533;&#65533;&#65533;v&#65533;&#65533;M&#65533;;&#65533;d&#65533;&#65533;&#65533;J:@=&#65533;&#65533;=&#65533;&#54151;!	&#65533;&#65533;&#65533;Y&#1726;&#65533;&#1855;Ms&#65533;&#1925;aw&#65533;,UQXu&#65533;&#65533;&#65533;#J&#65533;&#65533;&#65533;&#65533;*&#65533;&#65533;	&#65533; .&#65533;C&#65533;xA&#65533;&#65533;}&#65533;&#65533;&#65533;&#65533;&#65533;&#65533;&#65533;.&#65533;&#65533;&#65533;&#65533;&#65533;&#1711;wq&#65533;&#65533;&#65533;`N &#1691;&#65533;&#65533;&#65533;&#65533;&#65533;0rqx &#65533;&#65533;vP&#65533;9&#65533;&#65533;&#65533;&#65533;.&#65533;&#65533;{&#1048;&#65533;&#65533;&#65533;&#65533;&#65533;*&#65533;&#65533;q&#65533;&#65533;J&#65533;&#65533;&#65533;,N&#1807;Asa&#65533;,&#65533;F&#65533;S&#65533;&#65533;W&#65533;?
N;e&#65533;c&#65533;&#65533;/&#65533;&#65533;` j=?$.&#1600;x!&#65533;.&#65533;a7`&#65533;$&#65533;#+4&#65533;&#65533;&#65533;&#472;8&#65533;&#65533;a&#65533;@&#65533;&#65533;Q	c&#65533;&#65533;w&#65533;&#65533;wi&#65533;&#65533;v94&#65533;&#65533;&#65533;&#65533;P&#65533;N&#1936;&#65533;>&#65533;&#65533;n&#65533;&#65533;&#1831;&#65533;|J&#1272;&#65533;o&#65533;f 
&#65533;J s&#65533;u^w&#65533;
=&#65533;C&#65533;&#65533;d&#65533;j.0&#65533;&#65533;&#65533;&4&#65533;&#65533;&#65533;&#65533;*&#1785;&#65533;&#65533;&#65533;&#1534;>&#65533;u&#65533;s&#65533;&#65533;&#65533;
B&#65533;&#65533;F&#65533;&#65533;&#65533;v&#65533;&#65533;&#65533;%&#65533;%W<7\&#65533;&#65533;&#65533;&#55198;Zm&#65533;v&#65533;Y&#65533;&#65533;j&#65533;S&#65533;&#65533;&#65533;&#65533;&#65533;(&#65533;&#65533;
&#65533;&#65533;&#65533;0&#65533; &#65533;&#65533;&#65533;N7u&#65533;&#1148;u&#65533;&#65533;;&#65533;a&#65533;&#65533;_+&#65533;&#65533;>&#65533;#v&#65533;&#65533;&#65533;I&#65533;&#65533;T&#65533;t&#65533;&#65533;C&#65533;&#65533;&#65533;&#65533; M&#65533;&#65533; R&#65533;&#65533;&#65533;`/k&#65533;&#65533;j&#65533;&#65533;&#65533;"&#65533;A&#65533;E^{\&#65533;u&#65533;&#65533;&#65533;&#955;&#65533;&#65533;/_&#65533;&#65533;`m&#65533;)&#65533;_&#65533;&#65533;&#65533;&#65533;V&#65533;&#65533;+&#65533;\&#65533;&#65533;&#65533;&#65533;OU&#65533;g&#65533;&#65533;O&#65533;&#65533;&#65533;&#65533;&#65533;(l&#65533;&#65533;'&#65533;&#65533;9&#65533;&#65533;&#65533;9&#65533;q&#65533;&#65533;&#65533;r!	o&#65533;&#65533; &#65533;&#65533;&#65533;S?6&#65533;&#65533;7&#65533;d\&#65533;&#65533;&#65533;&#65533;&#65533;^w&#65533;!&#65533;bof&#65533;D&#65533;&#65533; o&#65533;&#65533;Q[t&#65533;&#65533;1 /&#65533;P9&#65533;U&#65533;P&#65533;&#1486;&#65533;&#65533;&#65533;n&#179;n&#65533;&#65533;&#65533;&#65533;&#65533;M&#65533;H&#65533;&#65533;O&#65533;&#65533;&#65533;&#65533;&#65533; &#65533;&#65533;&#65533;&#65533;&#65533;&#65533;&#65533;&#65533;a&#765;G&#65533;&#65533;&#65533;dW&#65533;&#65533;&#65533;&#65533;7u&#65533;&#65533;O@&#65533;&#65533;O&#65533;&#65533;aw&#65533;&#65533;&#65533;!&#65533;t{[-z&#65533;j&#65533;GzZ&#65533;&#65533;C&#65533;U&#65533;&#65533;q&#65533;k&#65533;&#65533;&#65533;&#65533; &#65533;&#65533;&#65533;&#65533;&#65533;&#65533;&#65533;&#65533;W&#65533;&#65533;&#65533;n[OH&#65533;J&#65533;,z&#65533;+&#65533;&#65533;M&#65533;&#65533;1&#65533;&#65533;164&#65533;&#1393;l&#14910;&#534;&#65533;&#65533;z^&#65533;&#65533;&#65533;&#65533;&#65533;&#65533;vk&#28719;)&#65533;Hq&#65533;&#1913;*&#65533;&#65533;&#648;a&#65533;&#65533;l@&#65533;aj3_*S0X&#65533;&#65533;&#65533;~&#65533;&#65533;$&#65533;&#65533;ysL&#65533;&#65533;&#65533;&#65533;sb&#65533;2S@&#65533;X&#65533;}&#65533;&#65533;&#65533;=&#65533;&#62093;&#65533;&#65533;qXv>&#65533;2S@&#65533;X&#65533;c&#65533;&#65533;~&#65533;?	&#65533; &#65533;&#65533;&#65533;&#65533;eQ'?&#65533;2S0S0XPc&#65533;&#65533;&#65533;&#65533;&#65533;&#65533;	&#65533;p&#65533;O[&#65533;gf9'&#65533;&#65533;N&#65533;2T=S@&#65533;Up&#65533;&#65533;&#65533;&#65533;T&#65533;&#65533;&#65533;Q	= 
&#65533;B&#65533;T&#65533;&#65533;&#65533;&#65533;A&#65533;&#828;&#65533;&#65533;;&#345;&#65533;&#65533;X&#65533;&#65533;&#65533;&#65533;&#65533;W&#65533;58Z&#65533;&#65533;&#65533;?F&#65533;R"&#65533;&#65533;&#65533;H1&#65533;&#65533;&#65533;&#65533;U &#65533;&#65533;&#65533;&#65533; [&#65533;O08&#65533;&#65533;&#65533;&#65533;&#65533;T&#65533;&#65533;&#65533;&#65533;&#65533;&#65533;&#65533;&#65533;&#65533;&#65533;&#65533;&#65533;&#379;&#65533;&#65533;&#65533;&#65533;&#65533;&#65533;&#65533;&#65533;]&#65533;&#65533;&#65533;&#65533;&#65533;&#65533;&#65533;&#65533;&#65533;&#65533;&#65533;3H&#65533;&#65533;&#65533;&#65533;&#65533;&#65533;&#65533;	&#65533;@&#65533;&#65533;&#65533;&#65533;&#65533;&#65533;&#65533;&#65533;&#65533;&#65533;&#65533;&#65533;&#65533;1&#65533;0&#65533;&#65533;>%&#65533;&#65533;&#65533;}`}`t!
1&#65533;&#65533;&#65533;/&#65533;0}&#65533;v&#65533;&#65533;&#65533;&#65533;1&#65533;0}0&#65533;0&#65533;0}&#65533;&#65533;&#65533;O}0&#65533;0&#65533;&#65533;&#65533;0&#65533;0&#65533;&#65533;&#65533;&#65533;1&#65533;@&#65533;0&#65533;0&#65533;&#65533;&#65533;&#65533;&#65533;&#65533;&#65533;<2&#65533;0&#65533;0&#65533;&#65533;&#65533;@}&#65533;}&#65533;}@}@}&#65533;}&#65533;}0}&#65533;&#65533;0
}0
&#65533;&#65533;&#65533;&#65533;&#65533;}&#65533;}&#65533;&#65533;&#65533;}&#65533;}&#65533;}&#65533;}&#65533;}&#65533;}&#65533;}@}&#65533;&#65533;&#1007;}@}@}@}&#65533;&#65533;&#65533;&#65533;&#65533;}&#65533;}&#65533;}&#65533;}&#65533;}&#65533;&#65533;&#65533;&#65533;&#65533;&#65533;&#65533;7 &#65533;G&#65533;@&#65533;D&#65533;P&#65533;B&#65533;>&#65533;Q&#65533;D&#65533;&#65533;*^&#65533;Q&#65533;F&#65533;=~R&#65533;H&#65533;%M&#65533;D&#65533;R&#65533;J&#65533;-]f&#65533;&#65533;R&#65533;L&#65533;5m&#65533;&#281;S&#65533;N&#65533;=G>y&#65533;&#65533;P&#65533;E&#65533;E&#65533;T&#65533;R&#65533;M&#65533;>&#65533;U&#65533;&#65533;?U&#65533;^&#346;U&#65533;V&#65533;]&#65533;~V&#65533;&#65533;B&#65533;&#798;%&#65533;V&#65533;Z&#65533;m&#65533;&#1918;&#65533;W&#65533;\&#65533;u&#65533;&#65533;&#347;W&#65533;!&#65533;}&#65533;&#65533;X&#65533;`&#133;F&#65533;H&#65533;&#65533;D&#65533;?&#65533;Y&#65533;d&#661;-_&#412;Y&#65533;f&#925;=&#65533;W&#65533;h&#1189;M&#65533;F&#65533;Z&#65533;j&#1453;]&#65533;&#65533;[&#65533;l&#1717;m&#65533;&#65533;]&#65533;n&#1981;}\&#65533;p&#65533;&#333;G&#65533;\&#65533;r&#65533;&#861;?&#65533;]&#65533;t&#65533;&#1389;_&#478;]&#65533;v&#65533;&#1917;^&#65533;x&#65533;&#65533;&#863;G&#65533;^&#65533;z&#65533;&#65533;&#1919;&#65533;_&#65533;|&#65533;&#65533;&#65533;&#65533;&#479;_&#65533;~&#65533;&#65533;&#65533;&#65533;0@$&#65533;1D0Ad&#65533;A&#65533;0B	'&#65533;&#65533;B/&#65533;0C7&#65533;C?1D$&#65533;DOD1E&#65533;P&#65533;E_&#65533;1Fg&#65533;&#65533;Fo&#65533;1Gw&#65533;G2H!&#65533;$&#65533;H#&#65533;D92I%&#65533;dRI&#2014;&#65533;)&#65533;&#65533;&#65533;J+&#65533;&#65533;2K-&#65533;&#65533;K/&#65533;3L1&#65533;$&#65533;L3&#65533;D3M5&#65533;d&#65533;M7&#1988;3&#65533;7&#65533;&#65533;3  !&#65533; &#65533; , X &#65533;&#65533;  &#65533; &#65533;H&#65533;&#65533;&#65533;&#65533;*\&#560;&#65533;&#199;#J&#65533;H&#65533;&#65533;E%&#65533;\&#65533;&#561;&#65533;&#463; C&#65533;I&#65533;&#65533;&#595;(S&#65533;\&#626;&#65533;&#727;0c&#668;I&#65533;&#65533;&#859;8s&#65533;t&#371;&#65533;&#991;@&#65533;
J&#65533;&#65533;&#1123;H&#65533;*]&#692;&#65533;&#1255;P&#65533;J&#65533;J&#65533;&#65533;&#1387;X&#65533;j&#65533;&#693;&#65533;&#965;^&#202;K&#65533;&#65533;&#1651;h&#1258;]&#758;&#65533;Y&#65533;p&#65533;&#669;K&#65533;&#65533;&#1915;x&#65533;&#65533;&#759;&#65533;&#2047;&#65533;L&#65533;&#65533;&#65533;&#200;+^&#65533;qF&#65533;B&#65533;2&#65533;L&#65533;&#65533;&#65533;&#728;Q*p&#65533;&#65533;&#65533;&#800;C&#65533;Mz&#65533;\&#65533;(&#890;&#65533;&#65533;&#1520;i6@&#65533;&#65533;s&#65533;&#1784;s&#65533;&#1981;&#65533;&#322; @&#65533;M&#65533;&#65533;&#65533;&#65533;%&#65533;V&#65533;&#65533;&#65533;&#65533;&#1059;K&#65533;K`9&#65533;&#1267;k&#65533;&#65533;&#65533;&#65533; (&#65533;&#65533;&#65533;&#65533;&#65533;&#65533;&#65533;&#65533;3&#65533; >&#65533;&#65533;&#65533;&#735;O?&#65533;&#65533;&#65533;
(_&#65533;&#65533;&#65533;&#65533;&#65533;&#65533;&#65533;&#65533;~Ih&#65533;&#65533;&X&#65533;x&#65533;!&#65533;&#65533;&#65533;
F(&#65533;U&#65533;&#65533;&#65533;&#65533;AH&#65533;v(S&#65533;&#65533;@Cd&#65533;&#65533;(&#65533;x&#65533;&#65533;!&#65533;&#65533;%&#65533;(&#65533;4Z4[&#65533;&#65533;!Q&#65533;<&#65533;&#65533;&#65533;8&#65533;bEd&#65533;&#65533;H>G&#65533;FX&#65533; &#65533;E&)&#65533;&#65533;-y&#65533;&#65533;8&#65533;QR&#65533;&#65533;&#65533;&#65533;&#65533;_|]
P&#1875;x@&&#65533;l&#65533;Y7&#65533;0|&#65533;&#65533;~&#65533;&#65533;&#65533;&#65533;|^Ty2&#65533;@&#65533;	X`&#65533;*Y
f&#65533;H&#65533;&#65533;}F*)h*&#65533;0(&#65533;dz(&#65533;&#65533;&#65533;&#65533;~cN*&#43527;&#65533; &#65533;	"&#65533;&#65533;B&#65533;`&#65533;&#65533;&#65533;&#65533;&#65533;&#65533;&#65533;p&#65533;&#65533;jk`9Xz&#65533;&#65533;&#65533;&#65533;&#65533;)B&#65533;&#65533;&#65533;kW&#65533;&#65533;&#65533;&#51885;6&#65533;,&#65533;&#65533;&#65533;&#65533;&#65533;VkmK&#65533;*&#65533;&#65533;&#65533;&#65533;2"&#65533;*&#65533;J&#65533;Bn&#65533;k&#65533;&#35243;&#65533;&#65533;+A&#65533;.&#65533;O&#65533;b&#65533;m&#65533;&#65533;&#65533;&#1536;&#65533;&#65533;&#65533; ,&#65533;&#65533;,&#65533;@,d&#65533;m&#65533;&#65533;k&#65394;2&#65533;&#65533;z^k&#65533;&#65533;&#65533;&#1072;&#65533;o&#65533;&#65533;`&#65533;^&#65533;&#65533;X1&#65533;(&#65533;&#65533;P&#65533;{&#65533;r&#65533;&#65533;>&#65533;)%&#65533;&#65533;&#65533;8#&#65533;&#65533;&#758;&#65533;p&#65533;c&#65533;&#65533;&#65533;9&#65533;&#65533;<&#65533;3&#65533;&#65533;y@&#65533;&#65533;FW]t&#65533;>g&#65533;s&#65533;&#2042;&#65533;&#65533;60q&#65533;&#65533;d_&#1777;&#65533;Z/]&#65533;8>ph&#65533;S&#65533;\&#65533;&#1846;&#65533;/&#65533;i/&#65533;&#65533;&#65533;&#65533;&#65533;&#65533;&#65533;&#1254;\M&#65533;&#65533;|&#65533;Y)&#65533;I&#65533;&#65533;&#65533;&#65533;Q&#65533;[&#65533;DG.&#65533;&#65533;Wn&#65533;&#65533;&#65533;&&#65533;w&#65533;j&#65533;&#65533;o;&#65533;&#324;&#65533;&#65533;&&#65533;k&#65533;u&#30714;:&#65533;'&#65533;.{&#65533;"&#65533;&#65533;&#65533;K&#65533;&#65533;&#65533;&#65533; &#65533;&#65533;&#65533;&#65533;&#65533;#&#65533;&#65533;&#65533;=&#1918;:&#65533;	0&#65533;&#65533;&#65533;:8&#65533;&#65533;4&#818;&#65533;x/>&#65533;&#65533;6&#65533;&#65533;;NO}&#65533;&#65533;z&#65533;&#65533;&#65533;j&#65533;&#65533;&#65533;)&#65533;&#65533;&#65533;&#65533;>/&#65533;&#65533;&#1278;&#65533;/4&#65533;&#65533;&#65533;x&#65533;&#65533;}=&#65533;&#65533;&#65533;&#65533;&#65533;3H&#65533;&#65533;<&#65533;&#65533;Oj&#65533;&#65533;&#65533;&#65533;C&#65533;c&#65533;2`&#65533;HA)&#49244;&#2013;2N9&#65533;&#65533; &#65533;&#65533;&#65533;0&#65533;A&#65533;&#65533;&#65533;k&#65533;dB&#65533;&#191;&#65533;&#961;&#65533;s&#65533;&#65533;&#65533;&#65533;A&#65533;&#65533;Ej&#65533;]w&#65533;&#65533;&#65533;&#65533;&#65533;&#65533;&#65533;U&#65533;&#65533;&#65533;f&#65533;&#65533;&#65533;*&#65533;p&#65533;&#65533;&#65533;&#65533;&&#1189;yP&#65533;&#65533;&#65533;&#65533;;&#65533;&#65533; NsR&#65533;&#65533;> ',&#65533;&#65533;V6&#65533;&#65533;r"8'&#65533;q2;&#65533;&#65533;&#65533;&#65533;4&#65533;&#1989;1'&#65533;&#65533; &#65533;H&#65533;&#65533;xJ<K&#65533; &#65533;:&#65533;1h&#65533;&#65533;&#65533;7&#65533;$&#65533;&#65533;&#65533;9&#65533;Ip>1$Mj&#65533;&#65533;<&#65533;&#65533;&#65533;&#65533;&#704;h&#65533;&#65533;&#65533;&#65533;&#65533;S!3IJ8&#65533;20&#65533;zRg$Y&#65533;V&#65533;d&#65533;&#65533;&#65533;&#65533;&#65533;&#65533;&#661;&#65533;&#65533;a&#65533;&#65533;&#65533;/&#65533;&#65533;&#65533;I$=&#65533;&#65533;&#65533;&#65533;&#65533;L&#65533;K&#65533;&#65533;f&#65533;&#65533;&#65533;&#65533;&#65533;(&#65533;IM&#65533;$`\}&#65533;&#65533;o&#65533;C&#65533;iV&#65533;	T	&#65533;@S&#65533;&#65533;&#65533;(-p&#65533;s#9pA	&#65533;&#65533;&#65533;&#65533;&#65533;&#65533;&#65533;&#828;u&#65533;&#65533;w&#65533;S"2 &#1734;&#65533;&#65533;!H&#65533;	&#65533;&#65533;(&#65533;5&#65533;@&#65533;<&#65533;&#65533;&#65533;&#65533;&#65533;&#65533;Q9&#65533;l&#65533; &#65533;5K&#65533;&#65533;&#65533;$&#65533;$&#65533;&#65533;&#65533;&#65533;&#65533;&#65533;&#65533;&#65533;&#65533;@&#65533;R&#65533;&#65533;	&#65533;&#65533;&#65533;$&#65533;-&#65533;F&#65533;s&#1363;
&#65533;UF&#65533;&#65533;&#65533;o&#65533;&#65533;&#65533;&#65533;&#65533;&#65533;).&#65533;4&#65533;w&#65533;&#65533;&#65533;lZPxMXF&#65533;&#65533;B&#65533;&#65533;&#1056;&#65533;&#65533;&#65533;I&#65533;&#65533;2"&#65533;:i&#65533;,&#65533;&#65533;$&#65533;<&#65533;&#65533;!Azr&#65533;&#65533;&#65533;v&#65533;&#65533;&#65533;J&#65533;&#65533;JR&#65533;jc]=b\&#65533;:&#65533;&#65533;&#1928;&#65533;&#65533;&#65533;&#1248;&#65533;(h&#65533;&#65533;U&#65533;&#65533;j~r*m:
&#65533;[E\&#65533;&#65533;&#65533;U&#65533;&#65533;d&#65533;&#65533;&#65533;&#65533;&#65533;&#65533;GI&#65533;&#65533;&#65533;j*&#65533;&#65533;+.X&#65533;&#65533;*&#65533;6&#65533;^>&#65533;&#65533;ea&#8357;&#65533;2&#65533;f}j&#65533;JHI&#65533;62&#65533;&#65533;&#65533;&#65533;&#296;&#65533;Z]&#65533;&#65533;&#65533;Af&#46237;&#65533;&#65533;&#65533;&#65533;&#65533;,"7V$&#65533;<&#65533;&#65533;&#65533;&#65533;vT&#65533;Z&#65533;&#65533;&#65533;ER&#65533;K&#65533;&#65533; i&#65533;m&#65533;p&#65533;&#65533;]&#65533;2&#65533;&#65533;f&#65533;+X&#65533;w&#65533;&#65533;&#65533;L&#65533;&#490;&#65533;&#65533;N&#65533;&#65533;&#65533;&#65533;&#65533;p&#65533;K&#65533;&#65533;&#65533;&#65533;&#1193;&#65533;0u/Dl &#65533;&#65533;~&#65533;&#65533;&#65533;&#65533;@l	&#1097;&#65533;-&#65533;&#65533;&#65533;v&#65533;k&#65533;&#65533;d&#65533;*l{;&#65533;Z&#65533;A0&#65533;&#65533;&#65533;&#65533;&#65533;fL&#65533;s&#65533;.&#65533;&#65533;h`KDWD&#65533;&#65533;
1A&#65533;I&#65533;&#65533;&#65533;&#65533;d&#65533;q&#65533;&#65533;^&#65533;&#65533;&#65533;j{&#65533;&#65533;&#65533;&#65533;&#65533;&#65533;&#65533;&#65533;&#65533;&#65533;|&#65533;&#65533;i90&#65533;&#65533;8s&#65533;:&#65533;&#65533;z&#65533;&#65533;&#65533;T4%X&#865;&#65533;g4=O&#65533;~&#65533;]&#65533;&#65533;!D&#65533;:&#1753;+u&#65533;&#65533;|&#65533;Y_
8&#65533;_&#65533;3&#65533;&#65533;y9&#65533;UkLi&#65533;&#65533;zB>t1&#65533;&#65533;&#65533;d#&#65533;&#920;&#65533;t:&#65533;&#65533;&#358;&#65533;X&#65533;H&#65533;/7"&#65533;&#65533;&#65533;&#65533;9&#65533;M1&#65533;_&#65533;i&#65533;&#65533;&#65533;	&#65533;Ki&#65533;:&#65533;&#65533;&#49246;&#730;&#65533;>G&#65533;&#65533;&#65533;&#65533;&#65533;* a&#65533;&#1705;&#65533;e&#65533;&#65533;I&#9933;B	&#1522;&#65533;&#65533;k&#65533;U&#65533;6GC&#65533;&#950;&#65533;&#65533;T&#65533;u&#65533;&#65533;&#65533;h5&#65533;!26&#65533; &#65533;o&#65533;&#1385;&#65533;q&#65533;&#1364;0&#65533;&#65533;&#65533;&#1972;&#65533;&#65533;d[&#65533;g&#65533;&#65533;&#951;+&#65533;S&#1826;iwB&#65533;&#65533;M&#65533;&#65533;by&#65533;O#&#65533;M&#65533;EU&#443;C&#65533;E&#1596;&#65533;W&#65533;:&#65533;&#65533;&#65533;x&#65533;&#65533;&#65533;&#65533;U&#65533;&#65533;&#65533;	h&#1769;U&#65533;g&#65533;	&#65533;~$&#65533;M&#65533;&#65533;&#65533;&#65533;h5&#65533;&#65533;&#65533;&#65533;&#65533;)&#65533;T&#65533;&#65533;&#65533;]D@C&#65533;-^p;&#65533;&#65533;~!cno&#65533;&#65533;&#65533;&#38470;&#65533;&#65533;&#188;ed&#65533;&#65533;F&#65533;&#65533;9&#65533;Fe&#65533;&#65533;&#65533;2&#65533;&#65533;n&#65533;&#65533;A&#65533;&#65533;R&#65533;&#65533;&#65533;U2r&#65533;d&#65533;&#65533;}&#65533;n&#65533;&#65533;Z'&#65533;'Z&#65533;&#65533;&#65533;f&#65533;wU&#65533;h|&#65533;&#65533;&#65533;&#65533;&#65533;}&#65533;qj&#65533;&#65533;}&#65533;&#65533;&#744;&#65533;&#65533;&#65533;&#65533;.h&#65533;[&#65533;r&#65533;w<H&#65533;&#65533;&#65533;o&#65533;&#65533;&&#65533;wV5o&#65533;J&#65533;W&#65533;&#2011;&#65533;&#65533;p&#65533;&#65533;&#65533;%PqU&#65533;&#1475;&#65533;Fw$&#65533;u8&#65533;^>v&#1355;&#65533;&#65533;>&#65533;X&#65533;"\g&#65533;&#65533;&#65533;&#65533;K)&#65533;M&#65533;1&#65533;v&#65533;W &#65533;&#65533;&#65533;k.?&#65533;&#65533;&#65533;&#65533;|g&#65533;&#65533;&#65533;&#65533;W&#65533;"&#65533;,ub&#65533;0&#65533;&#65533;h&#65533;&#65533;&#65533;u&#65533;%&#65533;&#1598;Av&#65533;&#65533;&#327;_!E &#65533;&#65533;_&#65533;&#65533;?&#65533;&#65533;&#65533;\&#65533;&#65533;~&#65533;w&#65533;&#65533;1&#65533;&#65533;&#65533;&#65533;u&&#65533;f&#65533;Fk&#65533;GQx&#65533;Ufx|	&#65533;](&#65533;iO&#65533;P&#65533;&#65533;&#65533;Y&#65533;&#65533;w;&#65533;?&#65533;&#65533;.&#65533;.t&#65533;&#65533;&#65533;6a&#65533;_&#65533;&#1216;&#65533;s&#65533;{&#65533;'}x/8&#65533;^Q2&#65533;o&#1252;&#65533;R.EZ&#647;&#65533;&#65533;q(&#65533;=qZ&#65533;&#65533;*&#65533;&#65533;&#65533;'&#65533;D&#1541;('&#65533;]H&#65533;2&#65533;g2s&#65533;HgC&#65533;5NM#,&#65533;L&#65533;&#65533;s&#65533;t&#65533;&#65533;~&#65533;&#65533;&#65533;z&#65533;&#65533;1[0&#65533;&#65533;&#65533;`]5P&#65533;&#65533;u&#65533;&#65533;/&#65533;&#65533;u&&#65533;G&#65533;&#65533;&#65533;&#65533;&#65533;&6&#65533;&#65533;x&#65533;&#65533;:-Fo&#65533;S{&#65533;&#65533;x&#65533;&#65533;&#65533;&#65533;uW&#65533;-lE&#65533;#c&#65533;&#65533;&#65533;&#65533;Wf&#65533;W!&#65533;"&#65533;W#&#65533;&#65533;0&#65533;&#65533;(>&#65533;g&#393;&#65533;&#1545;"&#65533;V&#65533;h3&#65533;7i&#65533;%>0t&#1878;cM&#65533;e&#65533;Rh:&#65533;G&#65533;r'&#65533;&#65533;8T&#65533;F/&#65533;&#65533;w&#65533;a&#65533;h01 &#65533;&#65533;&#65533;V&#65533;1&#65533;y&#65533;8(&#65533;&#129;&#65533;&#65533;&#65533;&#65533;u&#65533;&#65533;!,c&#65533;Y&#65533;&n&#65533;2&#65533;JNE&#65533;&#65533;vs&#65533;aE&#65533;`&#65533;LX&#65533;&#580;P(&#65533;&#65533;H0&#65533;&#65533;/ &#65533;iw&#65533;F$&#65533;&#65533;z&#65533;&#65533;?&#65533;V{85wQ2&#65533;&#65533;&#65533;Q&#65533;&#65533;rrbp%8%y&#65533;'&#65533;P&#65533;t9R&#65533;&#65533;He&#65533;&#65533;
a&#65533;
&#65533;&#65533;&#65533;&#65533;&#65533;&#65533;&#65533;&#65533;^m5r&#65533;f&#65533;&#65533;&#65533;>Y&#65533;T&#65533;g&#65533;7(\&#65533;H#W&#65533;&#65533;&#65533;&#65533;z&#65533;X-90M &#65533;&#65533;8e7&#65533;@I&#65533;&#65533;H&#65533;/f&#65533;&#65533;q[<&#65533;geb&#65533;&#65533;L&#518;&#65533;Gb&#65533;&#65533;Q&#579;&#65533;7&#65533;&#65533;P x&#65533;&#65533;B&#65533;|Y&#65533;&#65533;3BQ&#65533;.Fi&#65533;>&#948;X		S&#65533;UXd&#65533;Sx&#65533;o&#65533;&#65533;&#65533;(`%B&#65533;g&#65533;&#65533;@&#65533;=&#65533;&#65533;~&#65533;&#65533;2Q<A&#65533;@&#65533;s &#65533;l&#65533;&#65533;&#65533;&#65533;M&#65533;D&#65533;&v&#65533;&#65533;&#65533;&#65533;T&#65533;&#65533;&#65533;&#65533;q&#65533;&#65533;&#65533;MA&#65533;&#65533;&#65533;@&#65533;&#65533;>&#65533;R&#65533;&#65533;&#65533;c&#65533;4(M&#65533;&#65533;H&#65533;4y&#65533;br&#1138;&#65533;}hs{&#65533;&#65533;&#65533;&#65533;&#65533;i&#65533;&#65533;&#65533;&#65533;F&#65533;&#65533;P&#65533;0a;&#65533;&#65533;)&#65533;&#297;[&#65533;&#65533;A(&#65533;&#65533;&#65533;p&#65533;5&#65533;&#65533;m&#65533;f&#65533;r)&#65533;9&#65533;y|&#1737;o}y&#65533;&#65533;&#65533;&#65533;u&#65533;E&#65533;>&#65533;X&#65533;&#65533;:i&#1537;&#889;gIX1I&#65533;&#1425;<&#65533;j&#65533;qY&#65533;&#1621;&#65533;&#65533;&#1439;&#65533;&#65533;Z	L&#65533;7&#65533;&#65533;HJm&#65533;&#65533;F&#65533;W&#65533;}f&&#65533; "&#65533;x&#65533;1&#65533;&#65533;&#65533;&#1439;&#1929;&#65533;P&#65533;vDA=&#65533;&#65533;Q&#65533;s&#65533;yu&#65533;?&#65533;&#65533;	&#1112;^3s-&#65533;eE&#65533;&#65533;oZ&#65533;&#65533;&#65533;<4jsTp&#65533;y&#65533;m5&#65533;&#65533;(i@
&#65533;&#65533;&#65533;&#65533;)[ql&#65533;&#65533;'1&#65533;&#65533;I&#65533;n&#65533;UTF2&#65533;&#65533;&#65533;Sp&#65533;x&#65533;90&#65533;&#65533;&#65533;&#1628;&#65533;&#65533;]&#65533;&#65533;d&#65533;7&#65533;]&#65533;i`&#65533;-p&g&#65533;&#65533;W9O&#42418;I0A&#65533;K&#65533;&#65533;v&#65533;&#65533;w&#65533;&#65533;&#65533;&#65533;}&#65533;&#65533;&#65533;&#65533;&#1703;~8E&#65533;&#65533;1&#65533;Fzv\&#65533;&#65533;,&#527;!&#65533;?g&#65533;1i&#65533;1&#65533;&#65533;&#65533;_&#65533;&#65533;&#65533;&#65533;&#65533;[&#65533;&#65533;&#65533;&#681;,v)&#65533;&#65533;&#65533;&#65533;f&#65533;&#65533;&#65533;nD'b&#65533;&#65533;|&#65533;&#65533;&#65533;&#65533;j&#65533;-B&#65533;&#65533;0o&#65533;&#65533;&#65533;&#65533;&&#65533;&#65533;k&#65533;y*0&#740;+&#65533;&#65533;&#65533;&#65533;&#65533;&#65533;&#65533;s-&#65533;&#65533;c&#65533;p&#65533;>^k&#65533;&#65533;*&#65533;W&#65533;&#65533;rq&#65533;&#65533;/&#65533;I&#65533;#7&#65533;&#65533;&#65533;&#65533;&#65533;a|&#65533;-&#65533;&#65533;X&#65533;&#65533;&#65533;Gz&#65533;&#65533;9@Z&#65533;&#65533;N&#65533;&#65533;[&#65533;D#&#65533;&#65533;R&#65533;&#65533;&#1680;v&#39807;&#65533;i&#65533;&#65533;&#65533;&#65533;&#65533;&#65533;&#65533;&#410;zK$&#65533;&&l%&#65533;:d&#65533;&#65533;&#65533;h&#1026835;&#65533;2&#526;&#65533;&#65533;p&#65533;`&#65533;&#65533;2+0wY9&#1017;&&#65533;(+&#65533;+&#65533;0&#65533;&#65533;&#65533;#&#65533;&#65533;&#65533;5&#65533;&#65533;2&#26525;fV&#65533;I.&#65533;&#65533;&#65533;&#65533;&#65533;h9&#65533;&#65533;G&#65533;&#65533;&#65533;V`&#65533;&#65533;9&#65533;'KkM&#65533;&#65533;&#65533;1 &#65533;&#65533;L_z&#65533;@:&#65533;&#65533;&#65533;&#65533;&#65533;O&#65533;&#65533;;{&#65533;5m@&#556;&#65533;$e&#65533;i&#65533;&#65533;H1 &#1410;q&#65533;&#65533;:&#65533;&#65533;7&#65533;q&#65533;&#65533;&#65533;&#65533;&#65533;^B?4[$u&#65533;	P&#65533;&#65533;&#1718;+,]&#65533;&#18771;&#65533;&#65533;&#65533;&#65533;&#65533;&#65533;^[0e&#65533;j+&#65533;  0&#65533;eQ&#65533;&#65533;y&#65533;&#250;&#65533;&#65533;{&#65533;&#65533;&#65533;&#65533;UWR&#65533;Z&#65533;&#65533;,&#65533;(#S&#65533;&#65533;fPZ&#65533;+&#65533;&#65533;zk&#65533;6cg01i&#379;d&#65533;&#65533;&#65533;J&#65533;g&#65533;5&#65533;*&#65533;T&#65533;r&#65533;&#65533;W&#65533;0&#65533;&#129;&#65533;JO#sjkR&#65533;`&#65533;&#65533;&#65533;GwTi&#65533;iK&#65533;&#65533;VC&#65533;a!&#65533;&#65533;&#65533;&#65533;P;&#65533;&#65533;&#65533;&#65533;Y;L&#65533;b#/|&#65533;#B&#65533;&#65533;&#65533;5M&#65533;&#1279;[&#65533;&#65533; &#65533;lf'&#65533;^1&#65533;&#65533;&#65533;&#65533;4Y&#65533;&#65533;&#65533;(&#65533;c&#65533;
&#65533; &#65533;&#65533;&#65533;JH&#65533;l*v&#65533;&#65533;&#65533;g&#65533;p&#65533;&#65533;&#65533;&#65533;&#65533;DFK&#65533;l&#65533;&#65533;C&#171;&#65533;&#65533;)8&#65533;Z&#65533;&#65533;?	^0&#65533;&#65533;(p#OEM&#65533;4&#65533;
rk*&#65533;&#65533;0[&#65533;
J&#65533;.F&#829;&#65533;H&#65533; ,"&#65533;&#65533;a&#65533;`4&#65533;*LYz&#65533;*&#65533;'
&#65533;)2&#65533;+G&#65533;&#65533;&#65533;&#65533;&#65533;&#65533;C&#65533;E&#65533;qZ&#65533;I&#65533;&#403;&#65533;&#65533;&#65533;&#65533;-&#65533;&#65533;N&#465;&#65533;s&#1830;&#65533;(l&#65533;M\o&#443;&#65533;~&#65533;&#65533;&#65533;&#65533;&#1637;F&#65533;q&#65533;&#65533;&#65533;?&#65533;|/&#65533;&#65533;&#65533;Z&#65533;&#65533;&#65533;.i&#65533;&#65533;&#65533;:&#65533;&#65533;&#65533;&#65533;&#65533;&#65533;o &#371;@&#65533;(u&#65533;W&#65533;&#65533;&#65533;&#65533;&#65533;pP&#65533;DU&#65533;S\1&#51323;&#65533;7&#65533;&#65533;J>~&#65533;=Z&#65533;&#65533;
c|&#65533;)}&#65533;&#65533;j&#65533;.B&#65533;QS&#65533;&#65533;Y&#65533;&#65533;&#65533;&#65533;&#65533;\&#65533;&#65533;&#65533;&#65533;w&#818;K&#65533;vU,2&#65533;S~6&#883;V&#65533;&#1532;zn&#65533;&#65533;&#65533;Y0&#65533;a&#65533;&#65533;?Q&#65533;A&#65533;&#65533;'~&#65533;d &#65533;&#65533;<&#65533;&#65533;FDAh?1'&#1877;&#65533;	&#65533;p&#65533; &#65533;&#65533;	v&#65533;) .&#65533;&#65533;`&#65533;&#929;>&#65533;&#65533;&#65533;&#65533;&#65533;&#65533;Y&#65533;&#65533;&#65533;&#65533;t,5&#65533;V0&#65533;qu	&#65533;/&#65533;V]&#65533;&#65533;	&#65533;&#65533;Nny&#65533;V1&#65533;H&#1825;&#65533;<h&#65533;a)&#65533;=&#65533;&#65533;a&#65533;
&#65533; 	&#65533;p5&#65533;&#65533;V&#65533;g&#65533;&#65533;&#65533;` &#65533;U(a	h&#65533;C`Y&#65533;&#65533;<&#65533;&#65533;HY%0&#65533;U&#65533;U&#65533;&#65533;1&#1886;`M&#1446;0&#65533;&#65533;&#65533;Em&#1334;&#65533; &#65533;AgJ]L&#65533;&#65533;l&#65533;&#65533;&#1638;&#65533;H&#65533;G{&#65533;r
Q
&#65533;&#65533;@&#65533;
&#65533;&#65533;&#65533;=Q&#65533;&#65533;s&#65533;&#65533;}kHmMB&#65533;&#65533;V &#65533;&#65533;&#65533;=&#65533;&#65533;&#1711;&#65533;&#65533;&#65533;A[3>&#65533;&#65533;&#65533;	&#65533;&#65533;&#65533;g&#65533;&#65533;C&#65533;&#65533;&#65533;&#65533;&#65533;&#65533;u&#65533;}&#65533;].&#65533;y&#65533;|&#65533;&#65533;&#65533;&#1627;w&#65533;&#65533;8&#227;$&#1048;&#65533;j@&#65533;&#65533;&#1169;&#65533;h=d&#65533;&#65533;&#65533;Z&#65533;&#65533;-&#65533;@&#65533;&#65533;&#65533;&#65533; &#65533;&#65533;&#65533;c0&#65533;d&#65533;r&#65533;b&#65533;&#65533;@&#65533;&#65533;&#65533;&#65533;&#12556;&#381;&#1342;&#65533;;m&#65533;&#65533;}&#65533;&#65533;&#65533;Z&#65533;Po&#65533;&#65533;m&#65533;&#65533;&#65533; 
&#65533;<&#65533;&#65533;&#65533;&#1053;)<X&#65533;f&#1158;&#65533;&#65533;&#7373;&#65533;"&#65533;&#65533;&#65533;&#65533;&#65533;&#65533;&#65533;&#65533;&#65533;&#65533;&#65533;&#65533;&#65533;m$&#1072;`&#65533;&#65533;&#65533;mcg<&#65533;&#65533;&#65533;l&#65533;=&#65533;&#65533; &#65533;&#65533;&#65533;&#65533;"&#65533;@&#65533;l|&#65533;&#65533;

&#65533;&#65533;x&#65533;&#65533;>&#65533;	0<&#65533;?Q
.&#65533;&#65533;&#65533;&#1020;&#65533;&#65533;`4m)&#65533;&#65533;&#65533;&#65533;&#65533;_&#65533;b.&#65533;]&#65533;=&#65533;P&#1840;&#65533;(&#65533;n&#65533;&#65533;&#65533;a2&#65533;&#65533;I&#65533;1%w&#65533;&#65533;fp5n.&#65533;&#65533;9&;.=&#65533;?&#65533;&#65533;_$&#65533;%&#65533;&#65533;J&#65533;&#65533;&#65533;&#65533;&#777;&#65533;>a&#65533;+&#65533;t<&#65533;N	<1	Eb&#65533;&#65533;&#65533;&#65533;g&#65533;c&#65533;&#65533;&#65533;&#65533;&#65533;&#65533;i&#65533;&#65533;o^&#65533;^&#65533;@&#65533;=+M&#65533;&#65533;&#65533;&#65533;R4&#65533;~&#65533;G	&#65533;J &#65533;&#65533;T&#65533;4&#65533;&#65533;&#65533;&#65533;b&#65533;f&#65533;J&#65533;J&#65533;&#65533;&#65533;0&#65533;f&#65533;&#1605;&#65533;&#65533;&#65533;@&#65533;BM&#1063;P&#65533;&#65533;,8&#65533;&#65533;@&#65533;&#65533;&#65533;~&#65533;&#65533; &#48446;&#65533;&#65533;&#65533;.&#65533; gaC&#65533;&#65533;
&#65533;]&#65533;&#65533;&#65533;&#65533;&#65533;&#65533;&#65533;\q&#2047;&#65533;&#65533;c1&#65533;&#65533;&#65533;d&#65533;~&#65533;&#65533;.e&#65533;&#65533;&#773;K&#65533;Ylb&#65533;S&#65533;&#787;&#65533;&#65533;N&#65533;&#65533;,&#1240;N&#65533;Y&#65533;&#65533;Z&#65533;&#65533;&#65533;c&#314;&#65533;&#65533;&#65533;&#65533;&#65533;~&#65533;^&#65533;&#65533;.?&#65533;&#65533;?&#65533;&#1213;&#65533;&#65533;&#65533;&#65533;>u	Y&#65533;t&#65533;&#65533;X)u&#65533;&#65533;&#65533;m"9&#65533;~&#65533;"m&#65533;&#65533;&#65533;&#705;bD&#65533;&#65533;&#238920;&#65533;&#65533;&#65533;V&#65533;VO&#65533;7y&#1753;N&#65533;&#65533;&#65533;&#65533;N &#65533;&#65533;&#65533;{&#65533;&#65533;&#65533;&#65533;4f&#65533;fZ&#65533;i&#65533;&#65533;&#65533;&#65533;P&#65533;&#65533;&#65533;>&#65533;K!`&#65533;&#65533;c&#65533;&#65533;]0r&#65533;^y>l&#65533;N&#65533;&#65533;&#65533;&#65533;&#65533;&#1648;&#65533;M&#65533;&#65533;&#1600;&#65533;&#65533;&#65533;&#65533;?&#65533;&#65533;_&#65533;<!&#65533;&#65533;`&#65533;
&#65533;]&#65533;N&#65533;&#65533;&#65533;&#65533;&#65533;ce^&#65533;$}&#65533;&#168;&#65533;&#65533;&#65533;&#65533;&#65533;=&#65533;&#65533;K&#65533;&#65533;E+&#65533;psO&#65533;&#65533;&#65533;&#65533;m&#65533;y&#65533;&#65533;&#65533;&#65533;&#65533;|&#65533;~&#65533;&#1422;&#65533;&#65533;&#65533;d&#65533;&#983;&#65533;%&#65533;&#65533;&#65533;&#65533;0&#65533;&#65533; &#65533;&#65533;&#65533;&#65533;&#65533;&#1599;&#65533;&#65533;&#65533;&#65533;&#65533;&#65533;&#62484;F&#65533;K&#65533;&#65533;3&#65533;&#65533;5&#65533;&#65533;&#65533;M4&#65533;&#65533;&#443;&#65533;&#65533;_0&#65533;&#65533;y&#65533;Ne&#65533;&#65533;?&#806;
w\&#65533;*t&#65533;&#65533;&#65533;&#65533;&#65533;&#65533;,\&#1576;&#129;w&#65533;@D&#65533;&#65533;&#65533;E&#65533;bN&#65533;)&#65533;a'`&&#65533;h&#65533;BE&#65533;)!v&#65533;&#65533;&#65533;&#65533;&#65533;$L&#804;&#65533;&#65533;&#65533;&#65533;_9u&#65533;&#65533;&#65533;&#65533;&#65533;O&#65533;;!b z&#65533;(&#65533;&#488;&#65533;
&#65533;G&#65533;Q&#65533;F&#65533;2&#1386;&#65533;)&#65533;n&#65533;r&#65533;W&#65533;E&#65533;&#65533;A&#65533;D&#65533;0c 8Z&#65533;`&#65533;&#65533;&#65533;&#65533;]&#65533;&#65533;&#65533;&#65533;&#65533;&#65533;_&#65533;&#65533;&#65533;r&#65533;ZX&#65533;a&#65533;R=,&#1409;10&#65533;&#65533;a1&#65533;&#65533;"&#65533;aC&#65533;&#65533;$&#65533;&#65533;&#65533;&#65533;	;.u2d&'*E&#65533;u&#65533;&#65533;&#1257;Q&#548;I&#65533;&#65533;&#65533;mT&#65533;u&#65533;&#65533;&#65533;&#65533;7&#65533;&#65533;&#65533;JA&#65533;&#65533;&#65533;&#65533;&#65533;5Y4)&#1295;ZB&#65533;Y&#65533;&#65533;4&#65533;]U&#65533;&#65533;Jkw&#65533;&#65533;&#65533;&#65533;(q&#65533;&#65533;&#65533;T&#65533;&#65533;,?64&#65533;&#65533;3x&#65533;&#65533;&#65533;&#65533;B%&#65533;&#65533;&#65533;&#65533;&#65533;o&#65533;&#65533;
&#65533;&#65533;@&#65533;&#65533;&#65533;/&#65533;&#65533;&#65533;!&#65533;&#65533;$%Y4&#65533;L/:&#65533;3H$&#65533;Z&#65533;D5&#65533;S&#65533;D&#65533;h#&#65533;`&#65533;&#65533;&#65533;b&#65533;Mkd&#65533;F&#841;&#65533;iDH&#65533;&#65533;rp&#65533;$&#65533;&#65533;#&#65533;ArH&#65533;2a%&#65533;@&#65533;&#65533;&#65533;Y &#1186;;&#65533;&#65533;&#65533;&#65533;3)a
&#65533;&#65533;&#65533; &#65533;&#65533;	&#65533;s&#65533;&#65533;$&#3727;3!<P&#65533;lH1&#65533;0&#65533;&#1331;&#65533;&#65533;&#65533;&#65533;J0htOB&#65533;2A&#65533;&#65533;&#65533;K<&#65533; j&#65533;%T&#65533;&#65533;4I&#65533;&#1189;C&#65533;d&#65533;HT2d&#1333;&#65533;>i &#65533;r&#65533;;)j1&#65533;e&#65533;&#65533;Gc&#65533;&#65533;Zk&#65533;&#65533;&#65533;v&#65533;Y'#&#65533;&#65533;&#65533;&#65533;$&#65533;i&#65533;(D&#65533;JJ0VR&#65533;&#65533;&#65533;&#65533;&#65533;B):B&#65533;C&#65533;
Z&#65533;&#1277;?k!"&#65533;`&#65533;	&#65533;c&#65533;h&#65533;U"(&#1717;&#65533;&#65533;u&#65533;QzM&#65533;"N&#65533;~&#65533;&#65533;!)&#65533;&#65533;&#65533;&#65533;&#1142;PI&#1994;&#65533;&#65533;&#65533;"Iu&#65533;&#65533;lD&#65533;&#65533;b&#65533;@&#65533; HR&#65533;&#65533;W BY &#65533;&#65533;&#65533;&#65533;&#65533;T &#65533;&#65533;BRj&#65533;es60.&#65533;&#1413;	r&#65533;&#65533;&#65533;&#65533;DO8-&#65533;&#65533;L&#65533;h&#65533;&#65533;&#1459;] &#65533;&#1186;&#65533;V&#65533;PZ&#65533;*&#65533;!&#65533;&#65533;&#1067;&#65533;EL&#340;2&#65533;&#65533;J&#65533;c&#65533;&#65533;&#65533;PE%&#65533;96&#65533;<&#65533;&#65533;&#65533;&#65533;U&#65533;k&#65533;X&#65533;&#65533;3&#65533;;MTY&#65533;c$&#65533;&#65533;&#65533;9WV[&#65533;&#65533;&#65533;E&#65533;B'&#65533;&#65533;&#65533;&#65533;&#65533;X#&#1060;&#65533;&#65533;&#65533;\7&#65533;!hq@&#65533;g&#65533;&#65533;V&#65533;&#65533;&#65533;t&#65533;&#65533;Q=&#65533;&#65533;&#65533;&#65533;&#955;&#65533;<&#65533;&#65533;"U&#65533;&#1999;&#65533;~&#1237;5&#65533;&#65533;h&#65533;&#65533;;&#65533;&#65533;&#1618;Vk&#65533;m&D&#65533;N&#65533;&#65533;.&#65533;y&#65533;%&#65533;Sh&#1659;.&#65533;&#65533;-rd&#65533;0y&#65533;OPY&#65533;e&#65533;&#65533;0&#65533;&#65533;&#65533; ]&#65533;i&#65533;Ox,&#65533;&#65533;&#65533;rtQ&#65533;w&#65533;
&#1533;P&#65533;&#65533;&#65533;e,&#65533;*&#65533;L&#65533;&#65533;&#65533;e`~&#65533;&#65533;&#65533;CtG+&#65533;&#65533;b(&#65533;&#65533;&#65533;&#65533;&#65533;&#65533;$&#65533;A&#65533;&#65533;&#65533;&#65533;&#65533;fn1&#65533;&#65533;T&#65533;@&#65533;G\!&#65533; R&#65533;&#65533;&#1341;&#65533;,X&#65533;&#65533;Vb%)&#65533;&#65533;l&#65533;&#65533;)&#65533;&#65533;>&#65533;&#65533;&#65533;s&#65533;n&#65533;&#65533;EK&#65533;I3&#65533;&#65533;&#65533;D&#65533;! l4&#65533;c&#65533;&#65533;qFRz`&#65533;&#65533;&#65533;E&#65533;&#65533;M&#65533;F #&#65533;5<&#65533;x1E^A&#65533;&#65533;<,b&#65533;&#65533;HS&#65533;&#65533;#X&#65533;C&#65533;{|G;&#401;&#65533;%i &#65533;kN>`,x&#65533;OK,&#65533;&#65533;&#65533;&#65533;%&#65533;&#65533;&#65533;foQ#&#65533;&#65533;>&#65533;!&#65533;1"&#65533;.	EBM&#65533;@&#65533;&#65533;&#65533;&#65533;&#65533;&#65533;. de&#65533;f'&#65533;}&#65533;e&#65533;$3&#65533;b&#65533;&#65533;qH%Y&#65533;&#65533;0&#65533;&#65533;&#65533;&#65533;"&#65533;&#65533;Df5&#65533;&#65533;&#65533;&#65533;V&#65533;&#65533;&#65533;&#65533;&#65533;"R&#65533;Pb&#65533;&#65533;&#65533;&#65533;G&#65533;&#65533;&#65533;~&#65533;&#65533;&#65533;'Op2&#65533;&#65533;f9&#65533;yNt&#65533;&#65533;+&#65533;&#1295;#&#65533;&#65533;8&#65533;2Z&#304;J&#65533;8 ^&#65533;Q1$\R&#65533;&#65533;6&#65533;"&#65533;z&#65533;!^&#65533;	@&#65533;&#65533;UhC&#65533;)&#65533;&#65533;&#65533;}iC&#65533;Ls&#65533;&#65533;-&#65533;&#500;&#65533;+j[Ip&#65533;H!&#65533;RP&#65533;&#65533;&#65533;|&#65533;'&#65533;&#65533;W&#65533;tN&#65533;$&#65533;S&#65533;&#65533;&#65533;&#65533;&#65533;&#65533;T&#65533;;&#65533;&#65533;23&#681;&#65533;o -&#65533;'&#65533;&#65533;Q&#65533;b&#65533;5&#65533;&#65533;)?&#65533;BS#T&#65533;&#65533;E/:P&#65533;*&#65533;+&#65533;(&#65533;p|iI&#65533;~"&#65533;&#65533;&#65533;&#65533;&#65533;G&#65533;&#65533;u&#65533;~|&#65533;&#65533;&#65533;	&#65533;h&#65533;-P^#&#65533;&#24098;j&#65533;&#65533;&#65533;,&#65533;&#65533;~&#65533;&#65533;qm&#65533;&#65533;&#65533;&#65533;&#65533;w>&#65533;&#65533;&#65533;i&#65533;+&#65533;v&#65533;VRq&#65533;*M&&#65533;f*QUb&#65533;&#65533;&#65533;B=K&#65533;&#65533;"&#65533;&#65533;H&#65533;&#65533;&#65533;&#65533;&#65533;~SE"h&#65533;UT&#65533;!a&#65533;&#65533;&#65533;&#65533;&#65533;&#65533;Y]Q&#65533;&#65533;x/X0&#65533;&#65533;6&#65533;&#65533;#&#1205;`&#65533;&#65533;&#65533;_&#65533;&#65533;X&#65533;LaM@&#65533;&#65533;&#65533;&#65533;&#65533;I \&#65533;A&#65533;&#1561;&#65533;&#65533;O/&#65533;nw&#1751;fDc&#65533;G`&#65533;r&#65533;&#65533;Y&#65533;F&#65533;UD{E&#65533;0&#65533;5t&#65533;&#1168;y-@&#65533;nq[A&#1546;S&#65533;@&#65533;CfJ='8z&#65533;LoC&#65533;+mq&#65533;
	&#65533;&#65533;&#65533;Fv0Y9":[ Up&#65533;dC&#65533;&#65533;%~&#65533;&#65533;d&#65533;8u&#65533;b&#65533; &#65533;
b&#65533;c+&#65533;U{Qc&#65533;&#65533;&#65533;&#65533;&#65533;K("&#65533;vXs(C&#65533;dZ&#65533;K&#65533;&#65533;Q_&#65533;&#65533;\&#813;/t&#65533;&#65533;2I&#65533;
[8&#65533;T&#65533;`$d&#65533;&#65533;&#65533;&#65533;&#65533;2vb&#1568;FGjeNW&#65533;"&#65533;&#65533;&#65533;&#65533;O&#65533;3&#65533;&#65533;&#65533;^&#65533;>'@	ah_&#65533;0T8L&#65533;`F&#65533;&#65533;&#65533;_&#65533;m&#65533;:&#65533;&#1555;&#65533;&#65533;&#65533;&#65533;M&#65533;R&#65533;&#65533;&#65533;B&#65533;&#65533;n1&#65533;e3V&#65533;L&#65533;	c&s&#65533;&#65533;R&#65533;&#65533;\&O&#65533;&#65533;&#65533;&#65533;@&#65533;iS#&&#65533;&#65533;&#65533;U&#65533;B"R&#65533;&#65533;v&#65533;&#65533;,&#65533;}m&#65533;&#65533;&#439;&#65533;}&#65533;BI&#327;&#65533;&#65533;ratU$-&#65533;+HG&#65533;&#65533;A&#65533;m&#65533;I:c2&#1698;&#65533;r&#65533;^`k&#65533;,F&#1804;&#65533;$&#65533;@@j &#65533;{&#65533;&#65533;&#65533;&#1305;&#65533;&#65533;&#65533;&#65533;&#65533;kV&#65533;^&#65533;&#65533;&#65533;&#65533;p&#65533;d&#65533;&#65533;&#65533;@&#65533;&#65533;&#65533;=^&#65533;&#65533;.t&#65533;&#65533;d&#65533;i&#65533;&#65533;k&#65533;&#65533;*yLiC&#65533;!&#65533;n&#65533;&#65533;`&#65533;#&#65533;&#65533;&#65533;{&#65533;&#65533;&#65533;+&#1469;|&#65533;&#65533;&#65533;6%&#65533;}i1&#65533;6&#65533;&#65533;&#65533;J&#65533;I&#65533;&#65533;&#65533;D.&#65533;uX&#65533;|&#65533;&#65533;&#65533;g&#65533;NV&#65533;@&#65533;oz&#65533;/f&#65533;&#65533;G&#65533;&#65533;&#65533;Tz&#65533;&#1494;
&#65533;#6|j&#65533;3&#65533;&#65533;&#65533;.&#884;&d&#1865;[&#65533;z&#1533;&#65533;&#65533;&#65533;K&#65533;b&#65533;.&#65533;&#65533;5&#65533;&#2021;147L&#65533;&#65533;&#65533;T&#65533;&#65533;&#65533;&#65533;&#65533;&#65533;&#65533;|w&#65533;&#65533;<&#65533;5&#65533;@D!&#65533;#F&#65533;&#65533;B&#65533;&#65533;q&#65533;&#65533;B&#65533;`&#65533;&#65533;4T&#65533;k&#65533;&#65533;&#65533;:&#65533;&#65533;~ye&#65533;K&#65533;0&#65533;&#65533;&#65533;nn.&#65533;s&#65533;&#65533;@QT&#65533;&#65533;&#65533;h&&#65533;&#65533;j&#1024;&#65533;&&#64735;&#65533;~|&#65533;&#65533;5&#65533;&#65533;&#65533;~W&#65533;&#65533;&#65533;
HPC}&#65533;&#65533;@&#65533;/|j &#65533;'Ks&#65533;&#65533;&#65533;G&#65533;Vi&#65533;&#65533;n&#65533;&#65533;B&#65533;E&#65533;&#65533;=&#65533;&#65533;1&#65533;5&#65533;&#65533;_&#65533;VbN~&#65533;w&#23672;s&#65533;i&#65533;&#65533;<&#65533;&#65533;&#65533;|&#65533;Gjs&#65533;&#65533;[&#65533;$&#65533;&#65533;&#65533;>8&#65533;&#9780;P&#65533;?i&#65533;'2.&#65533;&#1212;&#888;.&#65533;&#65533;&#65533;&#65533;Y&#65533;&#65533;s&#65533;&#65533;J?&#65533;p&#65533;v&#65533;&#65533;%L&#65533;j&#65533;&#65533;A&#65533;&#65533;&#65533;;0&#65533;&#65533;OB&#65533;&#65533;P&#65533;&#65533;b0&#65533;&#65533;Al!W @&#65533;##&#65533;*e&#65533;&#65533;@vA&#65533;&#65533;&#762;&#65533;s&#65533;&#65533;O&#1044;&#65533;"&#65533;&#65533;k&#65533;&#65533;&#65533;&#65533;&#65533;&#65533;01w&#65533;lK&#65533;&#1473;&#65533;&#296;&#65533;<&#65533;&#65533;J,&#65533;&#65533;*&#65533;&#65533;&#65533;&#1721;
:B&#65533;&#65533;:&#65533;&#65533;&#65533;&#65533;_&#606;0&#65533;&#65533;7&#65533;;8&#1287;&#65533;h&#65533;&#65533;:t&#65533;%%&#282;&#65533;+&#65533;'&#65533;B&#65533;8&#65533;&#65533;8&#65533;&#65533;A&#65533;L`DL&#65533;L&#65533;AA>&#65533;&#65533;?H&#65533;3&#65533;;&#65533;&#65533; &#65533;&#65533;#V&#65533;&#65533;L&#65533;#&#65533;&#65533;O&#65533;DPEQ&#65533;O4&#65533;[0&#65533;S<&#65533;b[E[h&#65533;b&#65533;&#651;E&#65533; 6&#65533;&#65533;>&#65533;&#65533;1@&#65533;d&#65533;]&#65533;
&#65533;FaT&#65533;a,FbtD&#65533;J&#65533;G&#65533;&#65533;H&#65533;&#65533;&#65533;&#65533;&#65533;#r&#65533;
i&#65533;j&#65533;&#404;&#65533;im&#65533;Fo&#65533;Fy((&#1472;EY&#65533;<7&#65533;&#65533;&#65533;#;J&#65533;&#65533;y@[L&#65533;k&#65533;o&#65533;&#65533;&#65533;E^\=o&#207;V&#65533;&#65533;&#65533;&#65533;&#65533;!&#65533;&#65533;&#65533;H&#65533;H&#65533;(&#574;&#65533;&#65533;9p&#65533;cFHDT;&#65533;&#65533;J=&#65533;DI&#65533;&#65533;&#65533;0&#65533;
T&#65533;(C&#65533;H&#65533;&#65533;T&#65533;&#49810;t&#65533;&#65533;(&#65533;&#65533;&#65533;&#65533;)&#65533;<&#65533;&#65533;NP&#65533;y&#65533;&#65533;&#65533;)}&#65533;{&#65533;Ad)@&#65533;4Dl&#65533;&#65533;&#65533;J&#65533;,J&#65533;&#65533;}&#519;<&#65533;|&#65533;@&#65533;|J(J&#65533;u&#65533;H&#65533;&#65533;&#533;&#1653;&#65533;L&#65533;&#65533;&#65533;J&#65533;&#1796;&#65533; &#65533;&#65533;d&#65533;&#65533;C&#65533;&#555;&#65533;&#65533;&#65533;p&#65533;&#65533;"&#65533;&#65533;P#&#65533;&#65533;DS&#65533;;U&#65533;&#65533;Rb&#65533;&#65533;bEh&#65533;&#65533;r&#65533;&#65533;r&#65533;z&#65533;&#65533;|Jf<&#65533;&#65533;Hb&#65533;&#65533;&#65533;&#65533;&#558;\&#797;&#65533;&#65533;&#65533;K&#524;L&#65533;&#65533;W&#65533;LVd&#65533;&#65533;&#65533;.;{&#65533;]J&#65533;T&#65533;&#65533;&#65533;&#65533;,&#65533;&#65533;
,8;&#65533;&#65533;&#503;<5|&#65533;&#65533;&#296;&#65533;hy&#444;t&#65533;&#65533;&#65533;&#65533;&#65533;fM&#65533;&#65533;&#65533;&#65533;I&#65533;&#65533;&#65533;&#65533;cL&#65533;&#65533;N&#65533;,N&#65533;<&#578;&#65533;&#65533;&#65533;&#65533;'(%&#65533;&#65533;&#65533;&#65533;L&#65533;&#65533;HZC	&#65533;&#47571;&#65533;)&#65533;&#65533;N&#65288;4&#65533;&#65533;&#65533;&#65533;[&#65533;t&#65533;2&#65533;nH?&#65533;tH&#65533;4-&#65533;|&#65533;&#65533;&#65533;&#65533;tN&#65533;&#65533;&#65533;&#244;L&#65533;\E&#65533;h(&#65533;r &#65533;>H&#65533;&#65533;&#1028;&#65533;]&#65533;&#65533;&#65533;1&#65533;[&#65533;X&#65533;&#65533;3&#65533;E&#65533;$&#65533;BP&#65533;$RH&#65533;lJ&#65533;h&#65533;&#65533;<&#65533;&#65533;H&#65533;&#65533;4&#65533;&#65533;O&#65533;Q&#65533;D&#65533;|&#65533;W&#65533;8&#65533;&#65533;&#747;&#65533;L&#65533;&#65533;&#65533;!&#65533;&#65533;&#931;YM $&#65533;V&#65533;&#65533;L&#1108;&#65533;&#65533;{&#65533;n&#65533;K&#65533;&#65533;P&#65533;^&#65533;P&#65533;&#65533;I&#65533;\&#401;&#65533;HME&#65533;&#65533;&#65533;&#65533;&#65533;&#65533;-&#65533;&#65533;&#1797;7&#65533;&#65533;&#65533;*&#65533;&#65533;&#1577;&#65533;+T&#65533;&#65533;Q&#65533;&#65533;Q|F&#65533;&#65533;&#65533;K7}S8R9&#65533;&#65533;&#65533;IR%u&#65533;2&#65533;&#65533;&#65533;&#65533;R?UE+T&#65533;&#65533;&#65533; &#65533;R&#65533;(&#65533;.&#65533;&#65533;Y&#65533;S&#65533;&#245;1]DS&#65533;HIJ&#65533;&#571;&#65533;&#523;&#65533;}D&#65533;&#65533;&#65533;&#65533;(HP&#65533;{&#65533;QU&#65533;t&#65533;|&#519;x&#65533;&#65533;&#65533;OM&#65533;Tm&#65533;V&#65533;&#65533;&#1031;x`JR&#65533;U]&#65533;U&#65533;&#65533; `&#65533;PI&#65533;&#65533;a[N&#65533;&#65533;&#65533;MV&#65533;L&#65533;-&#65533;&#769;&#65533;L&#65533;k&#461;l&#65533;&#65533;&#65533;&#65533;GI&#1056;&#65533;&#65533;D&#65533;&#65533;&#65533;L)K&#65533;,&#65533;&#521;&#65533;&#65533;&#65533;&#65533;&#65533;M&#65533;Uu&#65533;&#65533;&#65533;&#65533;&#65533;Q}&#65533;t0&#1346;\U{UX&#65533;&#65533;&#65533;&#65533;&#65533;9&#65533;&#65533;&#65533;a&#65533;&#65533;5Vj&#65533;Se&#65533;S&#65533;&#65533;&#1245;;&#65533;*}V&#65533;&#65533;&#65533;)&#65533;&#65533;&#65533;&#65533;&#65533;&#65533;&#65533;&#65533;V&#65533;&#65533;#1&#65533;&#65533;Qz&#65533;<?)5&#65533;&#65533;&#65533;&#65533;J&#65533;3&#65533; &#530;MJxe
&#65533;&#65533;&#65533;&#65533;_=R&#65533;&#65533;|m?&#65533;&#65533;/6&#65533;3&#65533;\L'=X&#65533;&#65533;OA&#65533;YgI~&#65533;9&#65533;&#65533;&#65533;&#803;V&#65533;P&#65533;P&#65533;~&#65533;X&#65533;K&#65533;UXY'&#65533;&#1582;&#65533;ZG&#65533;-&#916; &#65533;u-&#65533;x[&#65533;&#65533;WG;0P&#65533;&#65533;&#65533;.&#65533;&#65533;CR&#65533;U0&#65533;&#65533;5u&#65533;u&#65533;Y&#65533;-ZZ&#65533;&#65533;=}&#65533;i]5v&#1841;&#65533;%&#65533;OX&#65533;0&#65533;&#65533;&#65533;&#65533;&#65533;t&#65533;d&#1517;&#65533;<&#65533;&#65533;X&#65533;+X&#65533;&#65533;&#65533;&#548;>&#65533;&#65533;&#65533;&#65533;W.&#65533;&#65533;W&#65533;&#65533;R&#65533;&#65533;]&#65533;&#1400;}Y#&#65533;&#65533;&#65533;&#65533;e&#65533;&#1630;}&#65533;&#65533;&#65533;&#701;m&#65533;&#65533;m&#1456;{&#65533;}&#65533;[D&#1629;&#65533;]&#65533;[ S&#65533;&#65533;&#65533;T\&#65533;&#65533;'L&#21418;m9&#65533;MV&#65533;T&#65533;&#65533;&#65533;lp&#65533;`&#65533;\&#65533;&#65533;&#65533;Hz&#65533;\&#65533;(&#65533;& &#65533;]&#65533;X[&#65533;&#65533;Y&#65533;&#65533;&#1406;&#65533;&#65533;IR&#65533;u&#65533;&#65533;&#65533;J&#65533;}&#65533;&#65533;%X&#65533;&#65533;`&#65533;&#65533;&#65533;Z&#65533;&#65533;_&#65533;<&#65533;xL\&#65533;&#65533;N(*%q&#65533;&#65533;utLy&#65533;&#1198;&#65533;
x]R&#65533;&#65533;&#65533;[&#65533;&#65533;&#65533;,)H&#65533;tPU&#65533;W&#65533;&#65533;U&#65533;D]&#65533;k_&#65533;`&#65533;&#65533;O&#65533;&#65533;&#1165;&#65533;&#65533;'&#65533;&#65533;&#65533;&#65533;&#65533;9&#65533;s*3.&#65533;r4&#65533;&#65533;&#65533;3eU&#65533;b&#65533;&#1313;z^F&#65533;	V&#65533;&#65533;5YWP2%c&#65533;#&#65533;&#65533; &#65533;&#65533; n&#65533;9&#65533;&#65533;&#65533;P&&#65533;&#65533;&#65533;9&#65533;C&#65533;6X&#65533;=Q&#65533;&#65533;>&#65533; &#65533;HBq&#65533;K&#65533;&#65533;&#65533;&#65533;v&#65533;&#65533;P&#65533;&#65533;+&#65533;&#65533;.&#65533;&#65533;&#261;&#65533;K^&#65533;&#65533;04>UD&#65533;&#65533;&#65533;J&#65533;!&#65533;&#65533;x&#65533;&#65533;\&#65533;c\b_&#65533;zHu&#65533;cF&#65533;b&#65533;&#65533;>&#65533;&#65533;&#65533;Qu&#65533;A&#917;@&#65533;3&#65533;&#778;&#65533;+&#65533;&#65533;&#65533;&#65533;&#65533;&#65533;&#65533;a,&#65533;&#65533;9&#65533;\f&#65533;^&#65533;S&#65533;&v`Re&#65533;{&#65533;&#65533;&#65533;^#&#65533;&#65533;&#1157;&#65533;U_&#1699;&#65533;&#65533;&#65533;&#65533;-e`f&#65533;&#65533;VLafH#&#1601;(b&#65533;[&#65533;&#65533;&#65533;OF"&#65533;Y>&#65533;;k&#65533;dl&#65533;&#65533;l&#65533;&#65533;&#1580;^&#65533;fB&#65533;=&#65533;f&#65533;%&#65533;&#65533;Fo&#65533;&#65533;mgvFWp&#65533;B&#65533;&#65533;LVgz^g{&#65533;&#65533;&#65533;&#65533;Y0&#65533;g&#65533;&#65533;gng&#65533;&#65533;f&#65533;%gj&h&#65533;&#65533;f&#65533;&#65533;&#65533;y&#65533;&#65533;f&#65533;&#65533;&#65533;g&#65533;f&#65533;&#65533;jf&#65533;&#65533;&#25606;&#65533;&#65533;&#65533;hy~g&#65533;&#65533;&#65533;p&#65533;b&#65533;i&#65533;VgI&#65533;gu&#65533;K&#65533;hM>hB(i&#65533;&#65533;&#1174;&#65533;R&#65533;&#65533;&#65533;&#65533;&#65533;&#65533;&#65533;f~&#65533;&#65533;^i&#65533;&#65533;&#65533;&#65533;i&#65533;jI&#65533;&#800;&#65533;&#65533;B)j&#65533;N&#42038;h&#65533;&#65533;i&#65533;Vj&#65533;n&#65533;&#65533;&#65533;BE&#65533;&#65533;&#799054;j&#65533;&#65533;jk&#42766;j&#65533;6&#607;&#65533;j&#65533;.&#65533;z&#65533;X&#65533;~&#747;6&#65533;k&#65533;]&#65533;&#48142;&#65533;<1&#65533;&#65533;&#65533;&#65533;&#65533;j&#65533;&#65533;j&#65533;&#65533;&#1127;&#65533;i&#65533;&#65533;&#65533;&#65533;&#65533;&#65533;&#65533;&#65533;&#65533;&#65533;.&#65533;l&#65533;&1&#65533;Vl&#65533;>l&#462;l&#65533;F&#1668;&#65533;h&#534;l&#65533;~&#65533;&#65533;&#65533;l&#65533;&#65533;l&#65533;&#65533;l&#65533;m&#65533;&#65533;&#65533;.m&#65533;6&#65533;x&#65533;&#65533;&#65533;&#65533;&#65533;>m&#65533;~m&#1478;m&#1614;&#65533;&#1646;m&#1726;m&#65533;&#65533;m&#65533;&#65533;m&#65533;&#65533;&#65533;&#65533;&#65533;&#65533;&#65533;t&#65533;k&#65533;&#65533;m&#65533;.&#65533;f&#65533;&#65533;6n&#65533;^n&#65533;nn&#65533;~n&#65533;n&#65533;&#65533;l&#65533;&#65533;n&#65533;n&#65533;&#65533;n&#65533;&#65533;n&#65533;&#65533;n&#65533;&#65533;&#65533;&#65533;&#65533;&#65533;;o&#65533;.o&#65533;VR&#65533;&#65533;&#65533;&#65533;^o&#65533;no&#65533;~o&#65533;&#65533;o&#65533;&#65533;o&#65533;&#65533;o&#65533;&#65533;oFEHVo&#65533;&#65533;o&#65533;&#65533;&#65533;&#65533;op/p?pO&#65533;gJ0wd&#65533;&#65533; &#65533;p
&#65533;p&#65533;p&#65533;p&#65533;p&#65533;p&#65533;S&&#65533;;}p/q?qOq_qOp"p&#65533;~Idnq&#65533;q&#65533;q&#65533;q&#65533;q&#65533;&#65533;1&#65533;pr!r"/r#G&#65533;:&#65533;_r&or'r(&#65533;r)&#65533;r*&#65533;r+&#65533;r,&#65533;r-&#65533;r.&#65533;r/&#65533;r0s1s2/s3w&#65533;&#65533;:&#65533;?s6os7s8&#65533;s9&#65533;s:&#65533;s;&#65533;s<&#65533;&#65533;4&#1987;&#65533;&#65533;#&#65533;s@tAtB_o&#65533;&#65533;&#65533;&#65533;&#65533;L&#65533;q%/tGtH&#65533;tI'p&#65533;sK&#65533;&#65533;L&#65533;tM&#65533;tN&#65533;tO&#65533;tPuQuR/uS?uTOuU_uVouWuX&#65533;uY&#65533;uZ&#65533;u[&#65533;u\u&#786;(v#L&#65533;&#65533;	
vavb/vc?vdOve_vfovgvh&#65533;vi&#65533;vj&#65533;vk&#65533;vl&#65533;vm&#65533;vn&#65533;vo&#65533;vp&#65533;vt&#65533;h.ws?wtOwu_wvowwwx&#65533;wy&#65533;&#65533;&#65533;  !&#65533; i ,@ \ b&#65533;  &#65533; &#65533;H&#65533;&#65533;&#65533;&#65533;*\&#560;&#65533;&#199;#J&#65533;H&#65533;!&3j&#65533;&#561;&#65533;&#463; C&#65533;I&#65533;&#65533;&#595;(S&#65533;Ly&#65533;&#65533;&#663;0c&#668;I&#65533;&#65533;&#859;8s&#65533;D&#65533;&#65533;&#927;@&#65533;
J&#65533;&#65533;&#1123;!{"]&#692;&#65533;&#1255;P&#65533;6&#65533;I&#65533;&#65533;&#65533;"X&#65533;j&#65533;&#693;&#65533;&#1519;`&#202;K&#65533;&#65533;&#1651;h&#1258;]&#758;&#65533;&#1783;p&#65533;&#669;K&#65533;&#65533;I&#65533;d&#65533;&#759;&#65533;&#2047;&#65533;L&#65533;&#65533;&#65533;&#200;&#65533;>&#65533;pD&#65533;&#65533;&#272;#K&#65533;L&#65533;&#65533;&#65533;&#728;/W!&#65533;&#65533;H&#65533;&#473;C&#65533;M&#65533;&#65533;&#65533;&#1256;&#1262;&#65533;&#65533;8&#65533;&#65533;&#1520;c&#734;M[m&#65533;{k&#65533;&#65533;&#891;&#65533;&#65533;&#1984;;&#65533;&#65533;	&#65533;&#65533;&#531;+_&#65533;{g+>gN&#65533;&#65533;&#65533;&#65533;&#65533;K&#65533;A&#65533;&#1267;&#65533;&#65533;O&#65533;&#65533;&#65533;&#65533;&#65533; &#65533; &#65533;&#65533;&#65533;&#65533;&#65533;&#65533;&#1533;&#65533;&#65533; &#65533;&#65533;&#65533;&#65533;&#65533;&#65533;2&#65533;&#65533;&#832;_h&#65533;&#65533;p&#65533;&#65533;>&#65533;&#65533;F(&#65533;:&#65533;&#65533;&#65533;&#65533;eH&#65533;v8&#65533;X&#65533;Aqzh&#65533;(&#65533;&#65533;_&#65533;&#65533;TI%&#65533;4&#65533;h&#65533;4&#65533;P&#65533;<&#65533;E&#65533;&#65533;D&#1054;R8i&#65533;H&i&#65533;&#65533;;&#65533;&#65533;#&#65533;> i@&#65533;&#65533;&#65533;Xf&#65533;&#65533;@=&&#65533;Un&#65533;B&#65533;&#1913;&#65533;&#65533;Dr&#65533;&#65533;l&#65533;&#65533;fD&#65533;&#65533;07&#65533;&#65533;U&#65533;&#65533;&#65533;"&#65533;)&#65533;&#65533;&#30673;&#65533;p
'\p&#65533;@&#65533;`&#65533;P~&#65533;&#65533;&#65533;8&#65533;(&#65533;&#65533;Vj&#65533;[8&#65533;@&#65533;jA&#65533;&#65533;&#65533;YU&#65533;&#65533;&#65533;@:&#65533;&#27308;&#65533;&#43661;T&#65533;&#65533;`&#65533;&#65533;&#65533;
j&#65533;&#1850;(&#65533;9&#65533;&#65533;@A	&#65533;&#65533;k&#65533;9&#65533;$+&#65533;&#65533;z+&#65533;&#65533;&#65533;&#65533;`K&#65533;&#65533;&#65533;T^&#65533;&#65533;&#65533;&#1810;&#65533;i&#65533;&#65533;z*n&#65533;&#65533;6f&#65533;&#65533;&#65533;`&#65533;&#1910;&#65533;&#60826;&#65533;k&#65533;&#65533;v@&#65533; H&#65533;&#65533;tK &#65533;&#65533; L&#65533;{5jp&#65533;&#65533;&#65533;&#65533;&#65533;&#25247;z&#65533;f&#65533;&#65533;&#65533;Wl1&#65533;q&#443;&#65533;&#65533;$t&#65533;&#65533;&#65533;&#1243;)&#65533;&#65533;&#1360;&#65533;&#65533;(&#65533;&#65533;2&#65533;!&#65533;&#65533;&#65533;0&#65533;i&#65533;&#65533;&#65533;P_&#65533;&#65533;V&#65533;&#65533;&#65533;<&#65533;&#65533;&#65533;q-p&#65533;@13;3&#65533;41&#65533;&#65533;&#65533;&#65533;&#65533;&#65533;P&#65533;$&#65533;&#65533;&#65533;&#65533;b&#65533;@<&#65533;&#65533;&#65533;&#65533;+&#65533;&#65533;&#65533;P&#65533;h&#731;v&#65533;YGk&#65533;&#65533;.F6&#65533;t&#65533;&#1887;&#65533;j&#65533;&#65533;F&#65533;&#65533;m(&#65533;@,&#65533;]vnx~x&#252;&#65533;&#65533; &#65533;&#65533;iJC&#65533; 0&#65533;&#65533;&#65533;&#65533;g&#65533;&#65533;[MBA|&#65533;&#65533;&#65533;&#65533;&#65533;C^&#65533;&#65533;j&#65533;&#65533;&#65533;&#65533;&#65533;:&#65533;&#65533;&#65533;u&#65533;&#65533;&#65533;&#65533;&#65533;&#65533;&#65533;R&#65533;&#65533;*&#65533;P&#33615;&#65533;@&#65533;&#65533;Nn&#65533;&#65533;'&#65533;|lBw&#65533;&#65533;~@<4#&#65533;&#65533;&#65533;&#1543;&#65533;&#65533;&#65533;#}&#1459;K&#65533;&#65533;&#65533;&#1623;o>e&#65533;&#65533;&#65533;&#65533;&#65533;&#65533;g&#65533;&#65533;&#65533;&#391;l&#65533;&#65533;&#65533;&#65533;o&#65533;&#65533;&#65533;/z&#65533;&#65533;0&#65533;&#634;&#65533; &#65533;&#65533;&#65533;M&#65533;_&#65533;@&#65533;&#65533;&#623;_&#65533;&#65533;'h&#65533;&#65533;%&#65533;&#65533;
&#65533;&#65533;&#65533;&#1077;)9NZO&#65533;&#65533;G&#65533;&#65533;&#65533;^7S&#65533;F&#65533;;&#65533;&#65533;&#65533;0DK&#65533;&#1414;&#65533;:&#65533;&#65533;@&#65533;&#65533;-&#65533;&#65533;&#65533;&#65533;&#65533;&#65533;&#65533;J&#65533;	&#65533;&#65533;&#65533;&#65533;&#65533;*
&#65533;X)&#65533;&#65533;p&#65533;&#65533;*"&#65533;x&#65533;&#65533;%&#65533;L&#65533;"&#65533;&#65533;E&#65533;g,&#65533;&#65533;&#65533;&#65533;2&#65533;(\&#65533;"&#65533;&#65533;&#65533;&#65533;*&#65533;E'W!&#65533;&#65533;e&#65533;:&#65533;m&#65533;O&#65533;&#65533;&#65533;&#65533;&#65533;)&#65533;=&#451;|&#65533;"&#495;&#65533;&#1102;&#65533;4&#65533;@lWL&#65533;A9&#65533;A$&#65533;D5&#65533;&#65533;s&#65533;&#65533;!&#65533;X&#65533;&#65533;&#65533;&#65533;eu&#65533;H&#65533;&#845;O&#65533;&#65533;&#65533;&#65533;&#65533;&#65533;&#65533;&#65533;&#65533;igIK&#65533;L&#65533;&#65533;g9&#65533;%yx&#65533;&#65533;D@=i&#65533;&#65533;0&#65533;&#65533;&#65533;[&#65533;&#65533;,,p&#898;&#65533;u&#65533;&#65533;<&#65533;&#65533;&#65533;&#65533;(&#65533;&#65533;!)&#65533;5&#65533;t8&#65533;BiR&#65533;R&#65533;Y&#65533;MS&#65533;&#65533;e&#65533;N/&#65533;&#65533;&#65533;	&#65533;;%&#65533;elt&#65533;"&#65533;&#65533;&#65533;&#65533;&#65533;&#65533;{&#65533;F8&#65533;&>:&#65533;ts&#65533;&#65533;&#65533;ZI&#1030;&#65533;&#65533;&#65533; 3k3&#65533; &#65533;&#1249;&#65533;/&#65533;&#65533; &#65533;&#65533;&#65533;L&#65533;m&#65533;e&#908;&#65533;8u&#65533;A	:P&#65533;	&#65533;&#65533;&#65533;&#65533;&#267;
&#65533;&#65533;&#65533;Qe&#65533;&#65533;Iw&#65533;&#65533;|&#65533;&#1575;&#1158;JT&#65533;&#65533;@&#65533;&#65533;&#65533;&#65533;&#65533;l&#65533;&#65533;&#65533;&#65533;EyJU&#65533;&#65533; p&#65533;s&#65533;Z&#1326;&#65533;k14&#65533;&#65533;&#65533;Y<yV&#65533;&#65533;&#65533;&#65533;
6>&#65533;&#65533;&#65533;&#65533;	&#65533;&#65533;bL&#65533;&#65533;T.&#65533;	 H&#65533;RA&#65533;L@O&#65533;)	9G>&#65533;&#65533;&#65533;43X&#65533;/&#65533;&#65533;U&#65533;2`&#65533;t&#65533;&#65533;&#65533;*&#65533;&#65533;&#65533;`&#65533;Ajn
)&#65533; &#65533;LA&#65533;f&#65533;~
&#65533;&#1154;`N&#65533;&#65533;a&#65533;&#65533;&#65533;np&#65533;o%&#65533;\&#65533;&#65533;A&#65533;&#1366;&#65533;&#65533;^&#65533;xL\&#65533;&#65533;&#65533;&#65533;&#783;&#65533;&#65533;&#1310;&#65533;w$&#538;Tm&#65533;&#1402;%&#65533;`lc&#65533;Y&#65533;&#65533;&#65533;&#65533;&#65533;&#65533;p&#65533;I9-&#65533;&#65533;4&#65533;*0&#65533;&#65533;/o&#65533;&#65533;Z&#65533;&#65533;\&#65533;&#65533;`&#65533;O&#65533;Nl&#65533;&#65533;&#65533;&#65533;&#65533;&#65533;&#65533;&#65533;t&#65533;i&#65533;&#65533;I&#65533;u&#65533;&#65533;&#65533;&#65533;yEk&#65533;&#65533;&#65533;&#65533;1&#65533;&#65533;6&#65533;&#65533;&#65533;&#65533;&#65533;v&#65533;+&#65533;&#65533;&#65533;&#1530;&#65533;&#65533;&#65533;&#65533;V&#65533;]Z%q&#65533;2&#65533;W&#65533;[R&&#65533;e&#65533;$&#65533;&#65533;&#65533;&#65533;&#65533;&#65533;&#65533;&#65533;&#65533;&#65533;&#65533;gX&#1732;&#65533;N&#65533;Y&#65533;&#65533;Q2 &#65533;&#65533;&#65533;aF&#65533;M&#65533;&#65533;&#65533;+E&#65533;7&#65533;kA&#65533;l&#1221;&#65533;&#65533;Z&#65533;E&#65533;&#65533;@&#65533;&#65533;	c&#65533; &#65533;&#65533;/&#65533;
&#65533;SR&#410;os&#65533;^p1&#65533;&#65533;S&#65533;&#65533;\r&#65533;&#65533;&#65533;X&#65533;&#65533;&#65533;LK&#65533;&#65533;D&#65533;@f!%&#65533;5&#65533;}B#&#65533;l&#65533;8&#65533;&#65533;jM&#65533;&#65533;\<&#65533;BZ&#65533;^!&#65533;&#65533;&#65533;&#65533;&#65533;?&#65533;H!5hc3&#65533;?&#65533;&#65533;&#65533;|10&#65533;N&#65533;&#65533;&#65533;&#65533;` ( r&#65533;G&#65533;3&#65533;&#65533;&#65533;&#65533;  7&#65533;&#1222;&#65533;&#65533;z&#65533;&#65533;:HzX&#65533;u&#65533;<&#65533;K\&#486;!&#65533;&#65533;&#65533;&#65533;HeL&#65533;m&#65533;%T&#65533;z&#65533;&#181;YoI&#65533;&#65533;AE&#65533;5&#65533;&#1639;X &#65533;Gu1&#65533;]&&#65533;&#65533;5+Xw&#65533;&#65533;&#65533;&#65533;&#65533;&#65533;GN`&#65533;{4&#65533;A|&#65533;&#65533;&#65533;VF&#65533;._&#65533;&#65533;Z&#65533;[&#65533;&#65533;&#65533;&#65533;'R&#65533;^&#65533;+&#65533;&#65533;~n&#65533;}RHb.&#65533;]&#65533;&#65533;&#65533;&#65533;8`&#65533;&#65533;&#65533;"&#65533;&#65533;&#65533;@&#65533;&#65533;n&#148;&#65533;T-&#65533;&#65533;&#65533;jH&#273;&#65533;x&#65533;&#65533;`&#65533;&#65533;&#65533;L&#65533;&#65533;&#65533;S\&#65533;&#65533;&#817;X"&#9608;&#65533;v&#65533;&#65533;U&#65533;$&#1193;0m[&#1173;<&&#65533;8S3&#65533;\r&#65533;?&#65533;&#65533;Xi&#65533;&#65533;&#65533;&#65533;&#65533;&#65533;v&#65533;D3&#65533;&#65533;&#65533;K&#65533;&#65533;x_3&#65533;&#1882;9&#65533;&#65533;&#65533;u}3S&#65533;mB&#738;&#894;&#65533;&#753;&#65533;&#65533;&#65533;&#65533;&#65533;\&#65533;~o&#65533;&#65533;!&#65533;;&#65533;{&#65533;wW&#357;$&#65533;&#65533;/T&#65533;fx&#65533;X&#65533;E=<&#65533;8w&#65533;+&#65533;m&#65533;j&#65533;&#65533;&#65533;&#65533;&#65533;&#65533;&#65533;p7K&#65533;,&#65533;<&#65533;#&#65533;&#65533;&#986;]D&#65533;2&#65533;&#65533;dn&#1238;&#65533;&#65533;9&#1879;&#65533;"`_&#65533;&#1777;_o&#65533;&#1591;&#65533;A&#65533;&#65533;Y&#65533;>&#65533;+&#65533;&#65533;&#65533;
~&#65533;l&#65533;&#65533;&#65533;Z&#65533;&#65533;&#65533;&#65533;&#65533;&#65533;{&#65533;Yy&#65533;&#65533;&#65533;x&#65533;&#65533;&#198;&#65533;&#65533;&#616;)&#65533;u&#65533;&#65533;&#65533;&#65533;&#1471;&#65533;&#65533;&#65533;&#65533;#&#65533;\&#65533;&#65533;X[&#65533;&#65533;&#65533;0&#65533;&#65533;u&#65533;&#65533;}&#65533;&#65533;}!&#65533;"&#65533;doa!&#65533;y&#65533;wBX/H&#65533;&#65533;
B8e*&#65533;&#65533;&#65533;g)\G&#65533;&#65533;V&#65533;&#65533;O&#65533;|&#65533;&#65533;r&#65533;&#65533;\Au&#65533;3&#65533;$(rAnB&#65533;&#65533;&#65533;J)4d&#65533;&#65533;o>vL&#65533;#w5E&#65533;R8&#65533;&#65533;;&#65533;i_8]Cdl&#65533;&#65533;6C3&#65533;O. k&#65533;&#65533;z$h&#65533;U&#65533;&#65533;&#65533;J&#65533;Qc&#65533;&#65533;i7&#65533;R&#65533;R&#65533;&#65533;U*Pv!&#65533;&#65533;AcoE&#65533;o8?^&#65533;wfVJ+P&#65533;&#65533;-[&#65533;<&#65533;T&#65533;7_&#1458;O&#65533;VQ&#65533;m&#1507;&#65533;:&#65533;)&#65533;&#65533;f0&#65533;GP&#65533;bw&#65533;ipNTj 0d:&#65533;&#65533;&#65533;R>Ga&#65533;&#65533;O&#65533;(8R%S&#65533;&#65533;&#65533;-4&#65533;6D&#65533;prUB&#65533;v&#65533;i&#65533;&#65533;V*&#65533;5&#65533;8]&#65533;8WW&#65533;gR"&#65533;6*&#65533;/,&#65533;&#65533;i&#65533;&#65533;h&#65533;(&#65533;&#65533;~%h|&#65533;L&#65533;HL&#65533;&#65533;f&#65533;&#65533;&#65533;&#65533;&#65533;X6&#65533;]&#65533;cp&#65533;u&#65533;t`&#65533;h%K(&#65533;&#65533;&#65533;{\&#65533;^&#65533;F0 &#65533;/0@ &#65533;&#65533;x&#65533;&#65533;qo&#65533;&#65533;pJE<&#65533;(W7&#65533;g&#65533;Ut&#65533;|-m&#65533;&#65533;&#65533;Y!I4&#65533;h&#65533;D&#65533;&#65533;/&#65533;U&#65533;y&#65533;iNJ&#65533;&#65533;&#65533;1 L\&#65533;~&#65533;&#65533;ue&#65533;&#65533;s&#65533;&#65533;,&#65533;&#65533;Y&#65533;&#65533;1'&#65533;~L&#65533;i&#65533;5&#65533;&#65533;&#65533;&#65533;3^&#5237;&1?\&#65533;#&#65533;1&#65533;e&#65533;H'&#65533;&#65533;g!hi`M
	&#65533;&#65533;&#65533;&#65533;&#65533;l8*&#65533;E&#65533;<&#1617;>9K?&#65533;py&#65533;x&#1283;:&#65533;(~:&#65533;(QhJ7&#65533;,&#65533;&#65533;{
0&#65533;0&#65533;'&#65533;&#65533;7&#65533;g:&#65533;z)P&#65533;	AM&#65533;+&#65533;(bD&#65533;<&#65533;&#65533;>25&#65533;:&#65533;v&#65533;x&#65533;&d&#65533; &#65533;w&#65533;&#65533;&#65533;*)&#65533;&#65533;&#65533;O&#65533;[&#65533;Q0P&#65533;3&#65533;&#1620;&#65533;1!r `&#65533;&#65533;B&#65533;&#65533;
&#65533;`FFh&#65533;&#65533;q9&#65533;IK\ &#65533;1)s&#65533;Q|&#65533;&#65533;&#65533;g9+9p r!&#65533;X&#65533;&#65533;x&#65533;&#65533;Q0&#65533;T`&#65533;&#65533;&#65533;>&#65533;&#37662;-&#65533;&#65533;8/&#65533;q&#65533;&#65533;&#65533;&#65533;&#65533;~#V&#65533;&#65533;&#65533;&#1495;&#65533;&#599;|@&#65533;Igs43>&#65533;#&#65533;a&#65533;&(&#65533;&#65533;d:&#65533;f&#65533;&#65533;'&#65533;&#65533;&#65533;&#65533;&#286;&#65533;&#65533;;&#65533;&#1608;Ec&#65533;&#65533;B&#65533;g&#65533;,#R&#65533;Y&#65533;4&#65533;"&#65533;&#65533;&#65533;&#65533;*&#65533;y&#65533;&#65533;&#65533;ZsDH&#65533;q&#65533;h$&#65533; Z&#65533;&#65533;]&#65533;fO&#65533;;&#1337;&#65533;j&#65533;&#65533; &#65533;&#65533;&#65533;!S.}&#65533;n'jn&#65533;&#65533;&#65533;&#65533;&#65533;&#65533;/&#65533;}S&#65533;&#65533;L
&#65533;&#65533;#q&#65533;&#65533;5-&#65533;&#65533;&#65533;d~B&#65533;&#65533;9&#65533;&#65533;B&#65533;&#65533;&#65533;#&#65533;&#1508;Lj,W1(&#65533;&#65533;^&#65533;oo39&#65533;f9	-3p&#65533;g\o&#65533;j&#65533;6&#65533;F&#65533;OA\B&#65533;&#65533;g&#65533;K&#65533;&#65533;&#65533;r&#65533;&#65533;&#65533;&#65533;&#65533;&#65533;Pt&#65533;(B&#65533;c&#65533;)}&#49305;&#65533;&#1679;Fz&#65533;&#65533;nc&#65533;%&#65533;&#65533;|&#65533;&#65533;&#65533;r&#65533;&#65533;i&#65533;&#65533;W&#65533;&#65533;Z:i&#1153;N&#65533;	&#65533;&#65533;Z&#65533;&#65533;6&#65533;&#65533;&#65533;6&#65533;&#65533;&#65533;I@qJ&#65533;t&#65533;&#65533;&#65533;&#65533;&#65533;&#65533;&#65533;$&#65533;&#65533;6&#65533;&#65533;&#65533;&#65533;J&#65533;&#65533;&#65533;&oii&#65533;	36&#28722;&#65533;sZQ&#65533;&#65533;z,P&#65533;&#65533;&#65533;&#645;&#1138;[&#65533;&#618;T&#65533;C,WZ<&#65533;j&#65533;[&#65533;&#65533;	&#65533;Mc&#65533;&#65533;&#65533;,Ww&#65533;&#65533;&#65533;`&#65533;&#65533;&#65533;&#1427;&#65533;T&#65533;wB&#65533;=:&#65533;b&#65533;(&#65533;u&#65533;%+U&#610;5&#65533;&#65533;Mw&#65533;&#65533;&#65533;#X&#65533;&#65533;&#65533;&#65533;&#65533;&#65533;&#65533;d
C&#65533;}&#65533;&#65533;J&#65533;^y/&#65533;&#65533;1&#65533;&#65533;j&#65533;-&#65533;&#65533;&#65533;R&#65533;HH3=&#65533;(G&#65533;&#65533;*&#65533;BX&#65533;&#65533;&#65533;&#65533;&#65533;+&#65533;&#65533;f[&#65533;&#65533;&#65533;0&#65533;0H&#65533;&#65533; &#65533;Q&#65533;&#65533;&#65533;(KG&#65533;-{4&#65533;&#65533;%$&#65533;&#476;&#65533;J0&#65533;1&#65533;,&#65533;h&#65533;Q/&#65533;&#65533;}~&#65533; D&#65533;&#65533;&#308;OZq&#65533;&#65533;&#65533;u&#65533;&#65533;$&#65533;v&#65533;&#65533;&#65533;&#1324;<&#65533;&#65533;K&#65533;&#65533;;ksW
&#65533;d&#65533;&#65533;&#341;&#65533;9&#65533;&#65533;k&#65533;&#65533;&#65533;q{'#vz&#65533;&#65533;&#65533;&#65533;&#65533;}&#65533;x(&#65533;&#65533;&#65533;c2&#65533;&#404;&#65533;&#65533;&#1716;&#65533;k&#65533;&#709;&#65533;&#65533;=&#65533;&#65533;f&#65533;&#1894;&#65533;&#65533;2~&#65533;|&#65533;&#65533;@	Y:Ax"&#65533;j,3&#65533;&#65533;&#65533;&#65533;24&#65533;k&#65533;&#65533;&#65533;+_&#65533;&#65533;vN&#65533;j&#65533;&#65533;ZT&#65533;&#65533;&#65533;W&#65533;&#65533; &#65533;&#65533;K&#980;&#65533;&#65533;&#65533;&#65533;&#65533;&#65533;&#65533;8&#65533;(&#65533;&#65533;gq&#65533;&#65533;n&#65533;&#65533;&#65533;&#65533;F|&#65533;p&#65533;&#65533;KAA&#65533;&#65533;5&#65533;&#65533;&#65533;&#65533;&#65533;&#65533;&#65533;nk&#65533;&#65533;Hq2&#65533;s&#65533;F&#65533;&#557;w&#65533;f`&#65533;{&#65533;fki&#65533;t&#65533;&#65533;&#65533;&#65533;){&#65533;kZ&#65533;&#65533;3V&#65533;&#65533;&#65533;H&#65533;K&#65533;&#65533;&#65533;uel;&#65533;t{T&#65533;&#65533;B&#65533;a[ Y&#65533;%&#65533;&#65533;&#65533;Y&#65533;&#65533;&#65533;"&#65533;&#65533;M
&#65533;B5&#65533;s&#65533;&#65533;&#65533;0&#65533;&#65533;+&#65533;)m&#65533;N	AdPJg&#65533;z"&#65533;&#65533;&#65533;p6z&#65533;J&#65533;)m&#65533;&#65533;|&#65533;&#65533;-\&#65533;3&#65533;&#65533;q&#65533;K&#65533;&#65533;$7<&#65533;&#65533;Z@&#65533;&#65533;&#65533;	z &#65533;h&#65533;K&#65533;i`&#65533;i&#65533;`P^&#65533;	&#65533;&#65533;/&#65533;&#65533;ak&#65533;&#891;M&#65533;\Qe@2&#65533;*&#65533;!&#65533;H&#65533;*w*&#65533;q&#65533;&#65533;&#65533;*J;&#65533;&#65533;)&#65533;	a
v,&#65533;&#65533;&#65533;&#65533;&#65533;&#65533;sy_&#65533;&#65533;&#65533;&#65533;"&#65533;&#65533;&#2461;&#65533;*&#65533;+Q&#944;g:&#65533;|]&#65533;2&#65533;1&#65533;&#525;&#65533;&#65533;B&#176;bw&#65533;7&#65533;H&#65533;)&#65533;&#65533;8&#65533;_P&#65533;&#65533;v&#65533;x&#65533;&#65533;|&#65533;KG3&#65533;D&#65533;Lr&#1782;&#65533;&#65533;&#65533;&#65533;2&#65533;!&#936;i&#65533;\&#65533;&#1323;&#65533;9&#1147;&#65533;&#65533;F&#65533;2&#1905;&#65533;X&#65533;x&#65533;|&#65533;	&#65533;&#1241;&#65533;&#65533;&#65533;0&#65533;&#65533;&#65533;&#65533;|&#65533;o&#65533;$\q&#65533;_2m
@&#65533;&#65533;/lJCX&#65533;&#3303;5s&#65533;o&#65533;&#65533;N&#65533;	&#65533;X&#65533;&#65533;&#65533;&#65533;&#65533;N;&#65533;}&#65533;L&#65533;,`\&#65533;L&#65533;1&#65533;&#65533;&#65533;1}n&#65533;&#65533;&#65533;&#65533;(qb&#65533;2&#65533;&#65533;&#65533;&#65533;&#65533;,&#65533;&#65533;L&#65533;&#65533;&#65533;xu&#65533;&#65533;	+ M&#65533;A&#65533;&#65533;<&#65533;Q&#65533;3a&#65533;&#65533;J&#65533;Q&#65533;&#65533;4&#65533;&#65533;0&#65533;	9=&#65533;&#65533;&#65533;&#65533;@m&#65533;&#65533;&#1776;&#65533;D&#65533;T&#65533;&#65533;gp	&#65533;&#65533;1&#65533;&#65533;J&#65533;k&#65533; `&#65533;$m&#65533;8&#1111;F&#65533;F&#65533;;Q&#65533;&#65533;*i&#65533;h&#65533;A&#65533;C]&#277;6&#65533;&#65533;1&#65533;&#65533;K&#65533;'&#65533;&#1610;&#65533;%&#65533;&#65533;~&#65533;&#65533;$q&#65533;&#65533;	&#65533;0*zZ&#65533;&#65533;@&#65533;]k&#65533;&#1708;&#65533;&#1710;&#65533;&#1678;&#65533;b&#65533;@&#65533;&#65533;|&#65533;Yp&#65533;dT&#1622;m&#65533;=G-&#65533;&#65533;&#65533;=,0<&#65533;n&#65533;&#65533;coA!X&#65533;&#65533;4 &#65533;.M&#65533;p&#1783;&#65533;
^p&#65533;q&#65533;&#65533;L&#65533;]z&#65533;&#65533;&#65533;&#65533;Fm&#989;&#65533;&#1660;&#65533;BS&#65533;&#65533;&#65533;&#65533;&#1968;M:&#65533;&#65533;=A&#1905;&#65533;&#65533;G}&#65533;F&#65533;&#65533;L`=P&#65533;XU/Z.&#65533;P}1,&#65533;&y&#1845;&#65533;&#65533;&#65533;&#65533;&#65533;&#65533;&#65533;&#65533;0&#65533;&#781;>&#65533;&#65533;A&#65533;`p&#533;&#65533;#&#65533;Jl&#65533;&#65533;&#65533;[&#65533;&#65533;&;&#65533;S&#1802;&#65533;&]Iy&#281;&#65533;&#65533;4>.`Z&#65533;&#65533;&#65533;-&#65533;&#65533;	&#65533;&#65533;^&#65533;)&#65533;R\&#1355;&#65533;&#65533;&#65533;&#65533;5Z 1&#65533;&#65533;&#65533;}1(&#65533;&&#65533;&#65533;.&#65533;?&#65533;4qV&#65533;&#65533;&#65533;&#65533;d&#65533;?~&#1760;&#65533;&#65533;>&#65533;&#65533;&#65533;=<&#65533;O&#65533;K&#65533;&#65533; ;&#65533;L&#65533;qM]Y&#65533;,&#65533;*N1&#65533;%&#65533;=&#65533;;&#65533;&#65533;&#65533;
&#65533;^4&#65533;&#65533;(v`&#1085;&#65533;&#65533;&#65533;&#65533;Z &#65533;]&#1353;&#65533;gZVZ))&#65533;&#65533;{Z&#65533;W&#65533;Q&#65533;4&#65533;FL&#65533;&#65533;&#65533;&#65533;]&#65533;VS&#65533;&#65533;&#65533;&#65533;&#65533;&#65533;&#65533; &#65533;,D	&#65533;&#1654;M&#65533;&#65533;&#65533;&#65533;0&#65533;&#65533;if@-&#65533;&#65533;c&#65533;~&#65533;"&#65533;&#65533;&#65533;;`&#65533;&#65533;&#65533;&#65533;$&#65533;D&#65533;U&#65533;1a&#65533;n&#65533;&#65533;&#65533;&#65533;&#65533;&#65533;&#65533;&#65533;&#65533;&#65533;&#65533;^&#65533;&#65533;&#65533;&#65533;~&#65533;f&#65533;&#65533;&#65533;fA&#65533;_	K&#65533;&#65533;&#65533;&#65533;W&#65533;*v &#65533;%&#65533;&#65533;>&#65533;T-e&#65533;1\&#1773;_`&#65533;&#65533;^J&#65533;&#65533;5&#65533;&#65533;
v&#65533;;&#65533;
&#65533;[&#65533;&#65533;&#65533;	q &#65533;&#65533;!.&#65533;&#65533;xl&#65533;&#1273;P~&#65533;&#743;&#65533;H&#65533;qM6&#65533;&#65533;&#65533;&#1981;&#65533;&#65533;&#65533;&#65533;&#65533;&#65533;&#427;&#1309;&#65533;&#65533;&#65533;&#65533; &#65533;4|&#65533;&#65533;x &#65533;&#65533;&#65533;]1&#65533;&#65533;&#65533;W&#1063;5"&#65533;4&#65533;&#65533;n&#65533;n&#65533;&#65533;U0&#65533;E{&#65533;&#65533;X&#65533;	&#65533;O&#65533;&#65533;&#65533;~&#65533;&#65533;&#65533;N3;V&#65533;]&#65533;&#65533;&#65533;&#65533;m&#65533;?&#65533;+M0&#65533;E@#&#65533;&#65533;&#65533;&#65533;&#65533;&#65533;&&#256;&#65533;2&#65533;&#65533;!&#65533;P{,&#65533;/|&#17472;&#65533;&#65533;&#65533;_&#65533;&#65533;&#65533;i&#65533;&#65533;"&#65533;&#65533;]&#65533;&#65533;&#65533;&#65533;&#65533;&#65533;6&#65533;&#65533;^&#65533;&#65533;&#65533;&#65533;&zo&#65533;o&#65533;0&#65533;rd&#65533; &#65533;
N\&#65533;&#65533;&#65533;&#65533; !&#65533;&#65533;&#65533;&#65533;&#65533;\&#65533;&#65533;&#65533;&#65533;&#65533;B&#65533;_\&#65533;&#65533;4&#65533;&#65533;&#65533;7&#65533;&#65533;&#338;&#65533;&#65533;&#65533;X GP'&#65533;&#65533;&#65533;&#65533;&#65533;&#65533;&#65533;2&#65533;&#65533;m
&#65533;pl9&#65533;n&#65533;&#65533;&#65533;&#65533;&#65533;&#65533;$&#682;&#65533;&#65533;&#65533;&#65533;&#65533;a&#65533;
3&#65533;o&#65533;&#65533;3&#65533;ZiX&#65533;&#65533;&#65533;&#65533;,`&#512;&#65533;&#65533;&#65533;&#65533;r8&#65533;&#65533;&#65533;A5n&#65533;(1&#65533;&#65533;$N&#65533;QRD&#456;&#65533;P&#65533;L&#65533;&#65533;&#65533;	8a.&#65533;&#65533;Y&#65533;&#65533;M&#65533;9s2&#65533;&#65533;S&#65533;7&#65533;&#65533;\R&#65533;&#65533;N&#65533;9-M&#65533;SK&#65533;&#65533;Q&#65533;N-H&#65533;&#65533;2&#65533;&#1050;&#65533;&#40097;&#65533;6)V&#65533;H&#65533;f'h[Y&#65533;&#65533;&#65533;&#65533;'&#65533;"e&#65533;&#65533;&#65533;6e&#65533;&#65533;&#65533;&#65533;7&#42079;l()b&#65533;0&#65533;Tg&&#65533;&#65533;c&#529;F&#65533;z&#1259;F/s&#65533;&#65533;9&#65533;b&#65533;&#1122;&#65533;VFW&#65533;&#65533;u,&#65533;&#65533;5&#65533;&#65533;&#65533;&#65533;&#65533;&#65533;&#65533;D&#65533;&#1544;&#2051;&#65533;$&#65533;y&#65533;&#65533;fS&#65533;Z&#65533;/g^&#65533;B\&#65533;&#65533;6&#65533;&#65533;|&#65533;y&#65533;&#65533;iK&#1409;#&#65533;J&#65533;&#65533;&#65533;#_^&#65533;P1&#65533;&#428;/&#65533;&#65533;&#65533;{&#65533;&#65533;&#65533;&#65533;c&#65533;&#65533;&#65533;,&#65533;6"&#65533;`+7&#65533;&#65533;o@&#65533;&#65533;
&#65533;&#65533;&#65533;&#65533;&#65533; &#65533;&#65533;i&#65533;n;&#65533;hjm. &#65533;+&#65533;>&&#280;c&#65533;C&#65533;&#65533;&#65533;&#65533;x&#65533;C&#65533;D|cE[d&#58535;&#65533;&#65533;B&#65533;&#65533;&#65533;&#65533;&#65533;F&#65533;h&#65533;^&#65533;&#65533;&#446;&#65533;&#65533;&#65533;D&#65533;X&#65533;/p&#65533;	H&C#&#65533;f&#65533;[&#65533;r&#65533;&#65533;&#65533;m&#65533;r&#65533;(&#65533;s#&#65533;3&#65533;HHK&#65533;&#65533;5Q:r/&#65533;&#65533;N	&#65533;&#65533;&#65533;&#65533;L<w:&#65533;I>&#65533;&#65533;o< &#65533;h&#65533;-&#65533;&#65533;&#65533;PDm;&#65533;&#65533;&#65533;&#65533;L&#65533;QH&#65533;&#334;&#65533;&#65533;d1RL&#65533;&#65533;b&#65533;Lu"&#544;E&#65533;, &#65533;&#65533;&#65533;)&#65533;$&#65533;4b&#65533;U;uR&&&#65533;&#65533;R&#65533;{&#65533;&#1469;&#65533;&#149;#M&#65533;z$Fh&#65533;&#65533;q&#65533;"jWd&#65533;&#65533;r#B&#65533;u)@&#65533;&#65533;UMSP%&#65533;&#65533;&#65533;FZno&#65533;[p&#65533;e		
&#65533;i5P&#65533;&#65533;&#65533;&#65533;&#65533;&#65533;&#65533;]w&#341;&#65533;Z&#65533;&#65533;s&#65533;y&#65533;&#65533;&#984;|&#65533;*6)&#65533;&#65533;X&#65533;f&#65533;&#65533;&#65533;L&#65533;E8&#65533;&#65533;`1&#65533;a&#65533;#&#65533;&#65533;&#65533;&#65533;$>Ha&#65533;3&#65533;Fc&#65533;;V&#65533;.&#65533;&#1858;&#65533;K6Y&#65533;zm&#65533;&#65533;&#65533;^o&#65533;&#65533;&#978;&#65533;G~j&#65533;&#65533;&#65533;f&#65533;gg&#65533;|0&#65533;p&#843;&A&#65533;&#573;&#65533;6&#65533;Ei&#65533;&#65533;&#65533;&#65533;d&#65533;m&#65533;&#65533;&#65533;B0&#65533;&#65533;&#65533;k&#65533;&#65533;fk&#65533;&#65533;&#65533;&#65533;kljfz&#65533;&#65533;n&#65533;&#8470;&#65533;i&#65533;&#65533;fzLG
6&#65533;&#65533;N&#65533;4&#65533;(&#65533;^1&#65533;&#65533;2B&#65533;&#65533;r&#65533;&#65533;&#65533;@|&#65533;J&#65533;J#&#65533;&#65533;&#2036;&#65533;v;jY&#65533;&#65533;p&#65533;&#65533;&#65533;'&#65533;v&#65533;3&#943;6hp&#669;&#65533;&#65533;@*&#65533;&#65533;&#65533;Sw\u&#65533;[_&#65533;m&#65533;&#65533;&#65533;&#65533;&#65533;&#65533;&=&#65533;&&#65533;&#65533;1&#65533;o&#65533;Z&#65533;&#65533;k&#1487;m@&#65533;&#65533;&#65533;;&#65533;f]ba&#65533;`&#65533;&#65533;% -&#65533;&#65533;&#65533;&#65533;&#65533;y&#65533;<&#65533;S&#65533;&#65533;&#65533;&#65533;J>@&#65533;>&#65533;&#65533;&#65533;&#65533;m&#65533;&#65533;&#65533;%&#65533;&#65533;&#65533;&#65533;R&#65533;&#65533;:&#65533;&#65533;I&#65533;r&#65533;&#65533;&#65533;&#65533;&#65533;B=}&#1249;O&#65533;&#65533;&#65533;&#948;&#65533;&#65533;Hn&#65533;&#65533;&#65533;>8FP&#65533;&#65533;`&#65533;&#65533;P&#65533;T&#1881;&#65533;a&#65533;A&#65533;&#65533;+"a*&#65533;&#65533;`&#65533;&#65533;!&#65533;z1K&#65533;&#65533;&#65533;A&#65533;t&#65533;#2&#65533;a&#65533;
r&#65533;rP&#65533;&#65533;&#723;-&#65533;&#65533;|&#65533;P &&#65533;&#65533;
Y(v$5&#65533;&#65533;&#65533;f&#65533;3&#65533;&#65533;[!&#65533;Vi&#65533;&#65533;4&#65533;&#65533;-&#65533;E&#65533;&#65533;&#65533;&#65533;D&#65533;1&#65533;[;$c&#65533;&#65533;&#65533;-+SX&#65533;B&#65533;15&#65533;&#65533;g<&#65533;&#65533;&#65533;H vs[|&#65533;_vGpip`&#65533;xX&#65533;&#181;G&#65533;&#1032;\&#65533;A&#65533;H&#65533;&#65533;_&#65533;4&#65533;!&#65533;?&#65533;&#625;s&#65533;&#65533;F&#65533;y&#65533;A&#65533;&#65533;"&#65533;&#65533;&#65533;n&#65533;n&#65533;&#65533;&#65533;*&#65533;Rg&#65533;R\GD"*E&#65533;4[J&#65533;f9&#65533;A&#65533;&#65533;&#65533;l&#65533;&#65533;$f1&#65533;d&#65533;&#65533;</.Q&#65533;&#65533;d&#65533;&#804;&u#&#65533;L&#65533;M&#65533;qL&!&#65533;6&#65533;j&#65533;&#65533;#~x&#65533;\&#65533;&#65533;Lq&#65533;&#65533;&#65533;d&#65533;6&#65533;&#65533;Nx&#65533;S&#65533;&#65533;D
8&#65533;yO|v&#65533;&#65533;&#65533;&#65533;f>&#65533;&#65533;O&#65533;%&#65533;J&#65533;TfA&#65533;hP&#65533;T&#65533;	e&#65533;B&#65533;P&#65533;>T&#65533;&#65533;&#65533;D-ZQ&#65533;&#65533;E	&#65533;8&#65533;Q&#65533;B2&#65533;!%iI&#1783;I&#65533;&#65533;T&#65533;&#65533;&#65533;J]&#65533;R&#65533;&#65533;T&#65533;3&#65533;iMmzS&#65533;&#65533;T&#65533;;&#65533;iO}&#65533;S&#65533;U&#65533;C%jQ&#65533;zT&#65533;&b&#65533;&#65533;&#65533;R&#65533;&#65533;T&#65533;&#65533;&#65533;S&#65533;&#65533;C&#65533;TU&#65533;b&#65533;H}&#65533;jW&#65533;&#65533;U&#65533;&#65533;U&#65533;c%kY&#65533;zV&#65533;&#65533;U&#65533;kek[&#65533;&#65533;V&#65533;&#65533;U&#65533;s&#65533;k]&#65533;j&#1472;  !&#65533; P ,s ` &#65533;&#65533;  &#65533; &#65533;H&#65533;&#65533;&#65533;&#65533;*\&#560;&#65533;&#199;#J&#65533;&#65533;&#65533;&#65533;&#331;3j&#65533;&#561;&#65533;&#463; C&#65533;I&#65533;&#65533;&#595;(S&#65533;\&#626;&#65533;&#727;0cf&#65533;BJ&#347;2s&#65533;&#65533;&#627;&#65533;&#991;@-&#1460;&#65533;3&#65533;&#1123;H&#65533;*]&#692;&#65533;&#1255;P&#65533;J&#65533;J&#65533;&#65533;&#1387;X&#65533;jU&#514;&#65533;&#65533;`&#202;K&#65533;&#65533;~(IR&#65533;&#65533;&#1783;p&#65533;&#65533;TA&#65533;&#65533;&#65533;&#65533;k&#65533;&#65533;&#65533;&#759;&#65533;_&#65533;,&#65533;u&#65533;#&#65533;&#1983;&#65533;+^LCA]:&#65533;YL&#65533;&#65533;&#65533;&#65533;}@&#65533;&#65533;&#736;C&#65533;&#65533;&#65533;&#65533;&#65533;f&#65533;&#65533;^&#890;&#65533;&#65533;&#65533;3&#65533;ax&#65533;&#65533;&#1784;s&#65533;&#65533;&#891;&#65533;&#65533;&#65533;&#65533;&#65533;N&#65533;&#65533;&#65533;&#65533;&#531;+_&#956;&#65533;&#65533;&#65533;&#65533;)"&#65533;&#65533;&#65533;&#65533;%&#65533;&#65533;&#957;&#65533;&#65533;&#65533;&#65533;&#203;&#65533;O&#65533;&#65533;&#65533;&#65533;C&#65533;a &#1537;&#65533;x&#1506;&#65533;O&#65533;&#65533;&#65533;&#65533;&#65533;&#65533;&#65533;G^1}&#65533;&#65533;%&#65533;&#65533;]&#65533;&#65533;&#1985;&&#65533;&#65533;&#65533;6XS&#65533;&#1282;`&#65533;1&#65533;B&#65533;:&#65533;&#65533;v&#65533;&#4603;y&#65533;&#65533;$&#65533;&#65533;"@&#65533;&#1729;&#65533;&#65533;0&#65533;(&#65533;w"&#65533;&#65533;7&#1040;&#65533;v&T&#65533;f&#65533;&#65533;j=&#65533;f&#65533;F&#65533;p&#65533;	'`p&#65533;&#65533;&#65533;PC&#65533;=N&#65533;&#65533;5"&#65533;&#65533;Z&#65533;&#65533;&#65533;Lf &#65533;d &#65533;ZY@&#65533;(^&#65533;&#65533;p&#65533;)&#65533;r&#65533;&#65533;
`&#65533; &#65533;mN&#65533;Y&#65533;B j&#65533;&#65533;X&#65533;D&#30792;&&#65533;&#65533;~6&#65533;&#65533;|&#65533;&#65533;'B&#65533;&#65533;@&#65533;h&#65533;&#22940;&#65533;U&#65533;&#65533;y>&#65533;&#65533;b&#65533;&#65533;&#65533;^&#65533;]&#65533;b&#65533;&#65533;&#65533;&#65533;\4&#65533;&#1282;&#65533;$&#65533;&#65533;$&#65533;&#65533;&#65533;@%&#65533;&#65533;&#65533;&#65533;&#65533;&#65533;&#65533;+&#65533;X&#65533;&#65533;&#65533;d&#65533;&#65533;&{&#65533;&#770;&#65533;&#65533;A5&#65533;&#65533;&&#65533;&#65533;j:&#65533;&#65533;&#65533;%&#65533;L&#65533;&#65533;&#65533;y&#65533;&#65533;&#65533;Y&#65533;&&#65533;@[&#65533;&#65533;&#724;&#1794;+&#65533;&#854;zB|@&#65533; &#65533; &#65533;R &#1646;&#65533;,pN3|&#65533;&#65533;&#65533;&#65533;&#65533;[&#65533;&#65533; &#65533;MX&#65533;&#65533;lZ;&#65533;&#65533;wtgM#&#65533;m&#65533;&#65533;&#65533;&#65533;&#65533;l&#65533;g&#65533;&#65533;&#65533;&#65533;&#1777;&#65533; &#65533;L&#65533;&#65533;
&#65533;@&#65533;,&#65533;sG/&#65533;3&#65533;&#65533;&#65533;,&#65533;&#65533;&#65533;o&#65533;;'&#65533;&#65533;&#65533;&#65533;[&#65533;BCY&#65533;{&#65533;"&#65533;&#65533;&#65533;&#1728;&#65533;&#1275;A-&#65533;{E&#65533;+&#65533;d&#65533;-&#65533;Kr&#65533;&#65533;&#65533;&#65533;&#65533;"g &#65533;-&#65533;&#65533;J&#65533;&#65533;&#65533;pl&#65533;+&#65533;i&#65533;&#65533;`&#65533;&#65533;s,h'\&#65533;&#826;=&#65533;&#65533;-&#65533;&#65533;&#65533; &#65533;&#65533;&#65533;!>&#65533;&#65533;k
&#65533;.&#65533;>&#65533;&#65533;&#65533;&#65533;&#65533;&#65533;r&#65533;&#65533;+\o&#65533;)R&#65533;y&#65533;&#65533;&#65533;&#65533;&#65533;&#65533;wS&#65533;&#65533;j&#65533;&#65533;\&#65533;3?\P&#65533;&#65533;/&#65533;&#65533;&#65533;'l&#65533;&#504;&#65533;Jt&#65533;&#65533;&#65533;&#65533;&#65533;&#65533;G/}&#65533;&#65533;k&#65533;&#65533;&&#65533;l&#588;&#65533;&#65533;;&#65533;&#65533;cK&#65533;&#65533;&#1563;N&#65533;&#65533;3;&#65533;&#1271;&#65533;&#65533;&#65533;&#65533;&#65533;;z&#65533;&#1655;&#65533;&#65533;&#65533;&#65533;l&#65533;a&#65533;&#65533;&#65533;&#65533;&#65533;4&#65533;&#65533;&#65533;zF&#65533;&#65533;-l&#65533;K&#65533;e :&#65533;&#65533;&#65533;&#65533;g&#65533;W&#65533;0&#65533;&#65533;o&#65533;K@&#65533;&#65533;t&#65533;&#65533;%&#65533; &#65533;#4&#65533;&#65533;U&#65533;~&#65533;B &#65533;&#65533;A&#65533;&#65533;&#65533;}#&#65533;&#65533;E&#65533;&#65533;&#65533;&#65533;&#65533;;&#65533;&#65533;G&#65533;&#65533;u&#65533;P&#65533;\&#65533;&#65533;&#65533;&#65533;&#65533;P{&#65533;I&#65533;&#65533;N&#324;	&#65533;&#65533;P,b&#65533;H&#65533;*v.8&#65533;&#65533;&#65533;&#65533;&#65533;
u@;:&#65533;&#65533;HF.&#65533;&>&#65533;&#1842;4&#65533;2&#65533;&#65533;*&#65533;a#&#65533;&#65533;r&#65533;&#65533;@&#65533;aT&#65533;&#65533;G&#65533;&#65533;&#65533;)s@{0&#1378;&#65533;@?&#705;<&#65533;&#65533;FE_j|a&#1302;X	&#65533;&#65533; &#65533;&#65533;&#65533;=2&#65533;H&#1146;&#65533;&#65533; &#65533;&#65533;`&#65533;N'W)&#65533;ARL&#65533;RO&#65533;&#65533;FO&#65533;&#65533;|H$&#65533;&#65533;0&#65533;3&#65533;&#65533;{&#65533;&#65533;\&#65533;|&#65533;&#1665;&#65533;T&#1025;2m@&#65533;t@4&#65533;I&#65533;jZ&#1241;&#65533;&#65533;&#65533;&#65533;Y-I&#65533;`M&#1060;%&#65533;!&#65533;]&#65533;<&{&#65533;h`&#65533;&#65533;<&#65533;F&#65533;z&#65533;&#65533;&#65533;&#65533;'Z&&#65533;&#65533;&#65533;&#65533;&#37385;3&#65533;&#65533;&#65533;h&#65533;M"&#65533; V"f7&#65533;)8&#65533;3&#65533;&#65533;&#65533;&#65533;D'*Q&#65533;&#65533;&#65533;!&#65533;Xd&#65533;&#65533;E&#1682;&#65533;&#65533;A&#65533;&#65533;K&#65533;&#65533;RM&#65533;JW&#65533;R&#65533;&#65533; &#65533;&#65533;*&#65533;)x&#65533;&#65533;&#65533; &#346;"&#65533;&#1600;&#65533;.&#65533;&#65533;
&#65533;P&#65533;&#65533;&#65533;i&#1370;G&#65533;&#65533;P&#65533;&#65533;&#65533;&#65533;&#65533;R
T&#23503;&#65533;T`&#65533;{&#65533;&#840;Z &#65533;z&#65533;&#65533;\+&#65533;dcQ&#65533;!R&#65533;&#65533;P&#65533;&#65533;&#65533;&#65533;&#65533;0 &#65533;\&#65533;)&#65533;&#65533;&#1319;&#65533;&#65533;]&#65533;zW&#65533;&#65533;&#65533;&#65533;&#65533;&#65533;j&#65533;&#65533;&#65533;)&#65533;d&#65533;LW&#65533;&#65533;Q&#1450;XE&#1247;&#65533;&#65533;&#65533;&#65533;&#65533;&#626;&#65533;&#65533;,&#65533;
&#65533;&#65533;]&#65533;&#65533;&#65533;  !&#65533;:&#65533;t&#65533;&#65533;&#65533;&#65533;\W&#65533;&#65533;&#506;u#4I'Vt&#65533;D&#65533;&#65533;z&#65533;&#65533;3&#65533;O&#65533;&#65533;[&#65533;&#608;&#65533;6|&#65533;D&#65533;&#1601;	&#65533;'&#65533;tJ(&#65533;&#65533;V&#65533;&#65533;=&#1225;&#65533;&#65533;P&#65533;&#65533;
w!C&#65533;&#65533;&#65533;;Z&#65533;X&#65533;_*&#65533;&#18142;{]&#65533;&#65533;&#65533;&#65533;u&#65533;U&#65533;eg&#65533;=&#65533;Zp3&#65533;B&#65533;&#65533;&#65533;B&#65533;&#65533;&#65533;&#65533;&#65533;&#65533;&#65533;&#65533;m&#65533;0&#65533;&#65533;&#65533;U&#65533;R&#65533;"}7\&#1210;&#65533;z&#65533;&#65533;P&#65533;&#65533;&#65533; &#65533;&#65533;&#65533;&#65533;u&#1299;D&#2019;&#65533; Es&#65533;&#65533;	&#65533;	&#65533;&#65533;&#65533;NH&#65533;f&#65533;&#65533;
O&#65533;I&#65533;#&#65533;&#65533;N5&#561;&#65533;w`D&#65533;&#65533;J&#65533;t0c-h&#65533;&#65533;{[&#65533;&#65533;'&#65533;&#65533;H&#65533;&#65533;&#65533;&#65533;8&#65533;r&#65533;&#65533;$&#65533;|8&#65533;&#65533;Jf*&#1282;!1a&#65533;!&#65533;&#65533;&#65533;&#65533;&#65533;;7&#65533;&#65533;d&#1695;&#65533;&#65533;`&#65533;&#65533;&#65533;&#1330;&#65533;&#65533;w&#65533;4&#65533;&#65533;eew eHz1&#65533;H&#65533;&#65533;+&#65533;K&#65533;&#65533;7$&#65533;&#65533;&#65533;&#65533;&#65533;%&#65533;6r&#65533;]&&#65533; 9&#65533;&#65533;&#65533;&#65533;&#65533;&#65533;&#65533;&#1738;&#65533;iIO&#1671;=&#65533;&#65533;&#65533;+&#65533;T
 $u)&#65533;;V&#65533;&#65533;Xs&#65533;&#65533;Jm&#65533;S{&#65533;+N&#65533;N&#65533;&#65533;&#65533;8Kf&#800;F&#668;6&#65533;&#65533;&#65533;&#65533;v&#65533;&#65533;&#65533;&#65533;&#65533;&#65533;&#65533;`'j&#65533;b&#65533;&#65533;|&#65533;h&#65533;&#65533;&#1475;&#65533;P&#1370;&#65533;)&#65533;Ix8j&#65533;&#65533;&#65533;2e&#65533;91&#65533;X0SuQ'&#65533;q7&#65533;&#65533;7&#65533;&#65533;&#65533;,Mn.&#65533;&#65533;n&#65533;V&#65533;&#65533;^z&#65533;v&#488;&#65533;&#65533;&#65533;@imRf&#65533;"&#65533;5&#65533;B^Z&#65533;g&#65533;&#65533;&#65533;&#65533;D&#65533;Ce&#65533; &#65533;]&#65533;~&#65533;M&#65533;g&#65533;&#65533;&#65533;&#65533;p&#65533;e]g\&#65533;&#65533;F&#65533;&#649;wJ_U`}g}&#65533;&#65533;LrS&#65533;&#65533;&x&#65533;q&#65533;&#65533;&#65533;&#65533;O&#65533;&#65533;h&#65533;&#65533;&#65533;&#65533;4&#65533;&#65533;&#65533;&#65533;&#2020;{&#65533;}*&#65533;&#65533;&#65533;&#65533;y&#65533;&#65533;&#65533;@J&#65533;n]&#65533;&#65533;y&#65533;&#65533;&#65533;u&#65533;&#65533;&#65533;"&#65533;&#65533;&#65533;&#65533;Vf&#2040;&W&#65533;h&#65533;&#65533;&#65533;&#65533;=&#65533;k?\&#65533;c&#65533;w:&#38366;&#65533;&#65533;5&#65533;!rVFF]&#65533;?&#65533;y	&#65533;&#65533;\&#65533;&#65533;P&#65533;&#65533;&#1239;&#65533;(f4N&#65533;2&#65533;&#65533;&#65533;D&#65533;&#65533;&#65533;&#65533;m&#65533;&#65533;J+H&#65533;&#65533;&#65533;&#65533;&#65533;&#65533;&#65533;&#65533;&#65533;&#65533;&#65533;A{&#65533;&#65533;[&#65533;3]&#65533;&#65533;&#65533;/&#1043;&#65533;&#65533;iO:&#65533;&#65533;&#65533;A&#65533;x&#65533;&#65533;&#65533; &#65533;9n&#65533;&#65533;F&#65533;Wy9&#65533;7~&#550;D&#65533;&#65533;!&#65533;t&#65533;,&#65533;e&#65533;&#65533;&#65533;&#65533;L&#65533;&#65533;(p&#65533;&#65533;&#65533;!&#65533;&#65533;&#65533;&#65533;&#65533;~&#65533;&#65533;&#65533;&#65533;k&#65533;&#65533;&#65533;&#65533;Tw&#65533;~&#65533;S&#65533;&#65533;DQ&#65533;&#65533;O&#65533;O&#65533;46Ta&#65533;=&#65533;&#65533;&#65533;g,&#65533;a&#65533;&#65533;@;&#65533;&#65533;i&#65533;G!6s&#65533;R&#1537;&#65533;h1&#65533;1&#65533;e&#65533;M7y&#65533;8&#65533;&#65533;\$&#65533;!&#65533;Ts&#65533;T$URHU&#65533;6x&#65533;&#65533;4( &#65533;&#65533;&#65533;;-!w&#65533;2(8x&#65533;uAXJ&#65533;'&#65533;y,d&#65533;TRNVSX&#65533;x&#65533;I&#65533;4A Rwkz&#65533;P&#65533;3&#65533;a@F&#65533;0&#65533;&#65533;&#65533;&#65533;&#65533;&#65533;{&#65533;f,
&#65533;:&#65533;&#65533;;NMtZvZ&#65533;&#65533;zxYE&#65533;$b)G&#65533;a8:&#65533;dh&#65533;&#580;&#65533;JH&#65533;R4&#65533;&#65533;&#65533;&#65533;&#65533;s{^8&#65533;OP&#65533;9&#65533;S3&#65533;u(`&#65533;K&#65533;&#65533;&#65533;B]&#65533;&#65533;&#65533;&#65533;&#65533;i&#65533;<&#65533;&#65533;o_&#65533;&#65533;KU&#65533;ZQd7&#65533;q8&#65533;&#65533;TP&#65533;&#65533; j8v&#65533;&#65533;B&#65533;&#65533;`G&#65533;&#65533;&#65533;5r&#65533;s#1&#65533;&#65533;&#65533;&#65533;&#65533;-&#65533;&#65533;&#65533;5&#65533;&#65533;X&#65533;&#65533;$G&#65533;X&#65533;&#65533;&#65533;&#65533;Ew&#65533;&#65533;&#65533;<o&#65533;&#65533;&#65533;94&#65533;&#65533;&#65533;bI&#65533;xV<&#65533;c&#65533;&#65533;j&#1640;d%&#65533;c&#65533;bn&#65533;&#65533;9-5&#65533;&#65533;Ca&#65533;xS&#65533;w5&#65533;&#524;&#65533;&#65533;xvvg8&#65533;N-G+&#65533;&#65533;;&#65533;&#65533;&#65533;&#65533;f&#65533;(&#65533;0&#65533;&#128;&#65533;&#65533;o!&#65533;&#65533;&#65533;&#65533;~&#65533;|_&#65533;&#65533;&#65533;&#65533;O7^&#65533;&#65533;[uq&#1523;<te&#65533;h-&#65533;!&&#1345;J&#65533;&#65533;&#65533;K?0&#65533;(&#65533;(&#65533;T+,&#65533;&#65533;3 6&#65533;&#65533;H&#65533;,&#426429;&#65533;T&#64716;&#65533;&#65533;&#65533;&#65533;w^FA&#65533;C&#65533;#&#65533;+ &#65533;@&#65533;&#65533;&#65533;e&#65533;&#145;0&#65533;GTy&#65533;&#65533;&#65533;aM&#65533;=0&#65533;9&#65533;j&&#65533;+I&#65533;&#65533;^v&#65533;&#65533;@&#65533;8h	w&#65533;&#65533;'&#65533;H@&#65533;d2&#591;&#65533;W&#65533;a&#65533;)&#65533;8&#65533;&#65533;#&#65533;&#65533;&#65533;&#65533;&#65533;t&#65533;Xyl&#65533;=Z	s4&5iIs`eI1&#65533;&#65533;Ri&#65533;&#65533;	&#65533;0&#65533;&#65533;&#65533;&#65533;h|&#65533;(&#65533;&#65533;{_61]X&#65533;/&#323541;c&#65533;</&#65533;&#65533;&#65533;&#65533;&#65533;3&#65533;[ky&#65533;99s&#65533;&#65533;&#65533;9&#65533;&#65533;y&#65533;w<&#1472;&#65533;1&#65533;&#65533;H&#65533;&#65533;&#65533;&#313;&#65533;>&#65533;&#65533;i6&#65533;&#65533;kn&#65533;(1&#65533;9m&#65533;&#65533; &#65533;Q0&#65533;i&#65533;HP["Ib'+&#65533;f>O&#65533;w&#65533;iP&#65533;8q&#65533;T P5y&#65533;&#65533;e/&#65533;&#65533;9iT&#65533;f+&#65533;&#65533;p/&#65533;c&#65533;C&#65533;V&#65533;&#65533;1`y1&#65533;&#65533;T &#65533;9Ij&#65533;+&#745;Am&#65533;&#65533;&#65533;Q&#65533;&#65533; V!:)&#65533;A`&#65533;cb1z&#65533;&#65533;|Vi&#65533;u&#65533;c&#65533;3&#65533;&#65533;Ja%&#65533;&#65533;j&#65533;bR&#65533;&#65533;&#65533;aTGy&#1206;q"&#65533;D&#65533;&#65533;	-&#65533;&#65533;P((r&#65533;&#65533;&#65533;G&#65533;C&#65533;m&#65533;&#65533;&#65533;I&#65533;&#65533;&#65533;&#65533;&#65533;&#65533;3&#65533;&#65533;g&#65533;&#65533;FR=&#65533;}5r&#65533;&#65533;hZG&#65533;5z&#65533;E&#65533;v&#65533;x|&#65533;v,B&#65533;P&#65533;&#65533;8&#65533;$&#65533;Q|$&#65533;&#65533;k&#65533;rL&#65533;&#65533;'&#65533;iwz&#65533;&#65533;%*k&#65533;~&#65533;&#65533;&#65533;&#65533;&#65533;ye&#65533;&#65533;&#65533;-&#65533;z9p&#65533;&#65533;&#65533;&#65533;&#65533;&#65533;m&#65533;rg:&#65533;I&#65533;p&#65533;}&#65533;&#65533;r~&#65533;G6&#65533;&#65533;&#65533;&#65533;}&#65533;r&#65533;&#65533;&#65533;H&#65533;{o&#65533;&#65533;&#65533;&#1423;-&#65533;c&#65533;&#65533;LXId}&#152;&#65533;Y&#65533;I(K&#65533;&#65533;&#65533;&#65533;EX&#65533;KT&#65533;&#65533;QB&#65533;TQ0&#65533;3em&#65533;&#65533;&#65533;&#154;&#65533;&#65533;&#65533;&#65533;D&#65533;-(+A&#65533;&#65533;*&#65533;k&#65533;e&#65533;&#65533;i&#65533;&#65533;&#65533;J"DYb&#65533;,&#65533;y&#65533;&#65533;).&#65533;&#65533;d&#65533;&#65533;PV&#65533;Z&#65533;&#65533;c8&#65533;
s0h&#65533;Z1DM&#65533;yo&#65533;z&#65533;&#65533;z&#65533;**&#65533;&#65533;&#65533;?D&#65533;&#65533;z&#65533;h&#65533;hz0&#65533;&#65533;&#65533;w&&#65533;&#65533;&#65533;yq&#65533;G&#65533;xJ>&#65533;s&#65533;x&#65533;&#65533;Z]&#65533;&#65533;&#65533;&#1313;&#65533;&#65533;&#65533;iy&#65533;&#65533;&#65533;&#65533;&#1634;&#65533;ad&#65533;&#65533;4)&#65533;&#65533;&#65533;&#65533;f&#65533;&#65533;&#65533;U&#65533;&#65533;*Pv&#1178;&#65533;&#1705;m&#65533;[3)5&#65533;u&#65533;&#65533;g&#65533;&#65533;&#65533;&#65533;<&#65533;&#65533;A&#65533;&#65533;F+&#65533;J'&#65533;&#65533;&#65533;*@ W9v&#65533;j&#65533;M&#65533;)&#65533;G&#65533;&#65533;99&#65533;&#65533;prE&#65533;&#65533;'&#65533;&#65533;&#65533; ?&#65533;&#65533;&#65533;&#65533;:&#65533;A9t&#65533;}|&#65533;c&#65533;&#65533;t4A#&#65533;w&#65533;o'&#65533;E2&#65533;[>&#65533;y&#1146;&#65533;PpNK&#65533;&#65533;_&#65533;&#65533;@T:8&#65533;&#65533;P&#65533;?&#65533;&#65533;&#65533;a[&#65533;&#65533;f&#65533;&#65533;&#65533;&#65533;&#65533;:&#65533;&#65533;&#65533;q&#65533;I&#65533;W&#65533;&#65533;W=&#65533;P&#1011;&#65533;&#65533;u&#65533;&#65533;&#65533;#&#65533;A	a&#65533;
&#65533;&#65533;	v&#65533;) &6&#65533;G{&#65533;C&#65533;P N&#65533;$&#65533;#&#65533;&#65533;&#65533;?(U/&#65533;&#65533;&#65533;&#65533;p&#529;>&#65533;ea&#65533;&#65533;+"$3&#65533;7d&#65533;&#65533;)m<&#65533;M&#580;
&#65533;{	&#65533;&#65533;t&#65533;&#65533;&#65533;&#65533;&#65533;&#164;*&#65533;&#65533;&#65533;&#65533;&#65533;r&#65533;[>&#65533;&#65533;&#65533;&#65533;&#65533;Y&#1038;&#65533;7&#65533;&#65533;&#65533;&#65533;&#65533;&#65533;&#65533;r&#65533;p	&#65533;&#65533;
&#65533;&#65533;&#65533;&#65533;J&#65533;&#65533;p`&#65533;&#65533;&#65533;qyk;&#65533;
&#65533;74&#65533;mp&#65533;+&#152;&#65533;<E&#65533;?
&#65533;&#459;&#65533;&#65533;&#65533;&#65533;&#65533;=rcNYk&#65533;&#65533;&#65533;&#65533;o&#65533;&#65533;3&#65533;e&#65533;@;&#65533;c0Z B0&#65533;&#65533;&#65533;&#65533;&#65533;H&#65533;&#65533;&#65533;oP&#65533;&#65533;C!&#65533;&#65533;&#65533;&#1139;&#65533;&#316;&#65533;0&#65533;&#65533;	t&#65533;&#65533;&#1152;&#65533;Ps&#65533;&#65533;&#65533;XkP&#65533;&#65533;&#65533;&#1995;w`&#65533;x&#65533;&#65533;&#65533;&#65533;c&#65533;a&#65533;&#65533;l
l&#65533;&#65533;&#65533;A$&#65533;[ &#65533;&#65533;&#65533;&#65533;&#65533; &#65533;&#65533;&#65533;&#65533;&#603;&#65533;z&#65533;
A&#65533;&#65533;@*C[&#65533;&#65533;m&#65533;&#554;&#65533;&#65533;&#65533;q&#519;,&#65533;&#1061;&#65533;&#65533;	&#65533;l&#65533;&#65533;&#65533;&#209;&#65533;uL&#65533;&#65533;&#65533;&#65533;RLY &#65533;&#65533;)Bmd\i&#65533;&#65533;&#65533;&#65533;&#65533;0&#65533;&#65533;A$&#65533;&#65533;	&#65533;&#65533;&#65533;$V&#65533;&#65533;&#65533;&#65533;&#65533;&#65533;0&#1756;&#65533;&#65533;N&#65533;`&#65533;B&#508;"&#65533;&#65533;&#65533;,&#65533;&#65533;J&#65533;&#65533;&#657;L&#65533;j&#65533;0&#65533;&#65533;&#65533;8&#197;&#65533;&#65533;&#65533;L=&#65533;e&#65533;Z A_&#65533;-&#852;&#65533;&#65533;&#65533;&#65533;&#65533;&#65533;&#65533;&#65533;&#65533;&#65533;#&#65533;&#65533;0&#65533; &#65533;p&#65533;&#65533;&#65533;&#65533;&#65533;&#65533;0&#1683;&#65533;x&#65533;&#65533;&#65533;N&#65533;HT&#65533;|Y&#65533;#5R&#65533;&#65533;&#65533;.&#65533;&#65533;&#65533;n&#65533;&#65533;&#65533;&#65533;&#65533;[c&#65533;kg&#65533;!&#1632;C&#889;&#65533;&#65533;2\J=&#925;&#65533;"&#65533;&#65533; 4;/&#65533;L@Wv&#65533;&#65533;u%% &Y&#65533;&#65533;!al&#65533;&#65533;b5&#65533;&#65533;;&#65533;&#65533;0&#65533;&#65533; &#65533;&#65533;&#65533;&#65533;&#65533;&#1952;&#65533;aS-.&#65533;&#65533;&#65533;&#65533;'Mb&#65533;&#65533;]&#65533;&#65533;~GS&#65533;^&#65533;&#65533;&#65533;G&#65533;&#65533;&#65533;%&#65533;&#65533;
&#65533;&#65533;&#65533;&#65533;a&#65533;&#65533;+&#1627;&#65533;z<&#65533;U&#65533;&#65533;t&#65533;&#65533;&#65533;&#65533;R&#65533;&#65533;&#65533;&#65533;`	W&#65533;&#65533;"&#65533;&#65533;M&#65533;&#137;
&#65533;&#65533;&#1710;&#65533;&#65533;&#65533;0&#65533;[&#1623;&#65533;&#65533;&#1835;&#65533; 
&#65533;8&#65533;:h&#416;}`&#65533;	&#65533;&#65533; &#65533; &#65533;&#65533;&#55159;&#65533;&#65533;&#65533;&#65533;&#65533;&#65533;&#65533;&#65533;&#65533;&#65533;&#65533;&#65533;&#65533;&#65533;&#65533;q&#65533;6&#65533;&#65533;&#65533;&#65533;k&#65533;&#65533;&#65533;&#65533;'W&#1200;&#65533;&#65533;&#65533;Q&#65533;G&#65533; &#65533; &#65533;P`	B&#65533;&#65533;&#65533;&#65533;&#65533;&#65533;&#65533;&#65533; &#65533;3&#65533;$&#65533;`&#65533;N&#65533;(&#65533;&#65533;&#388;&#65533;&#65533;A&#65533;7&#65533; &#65533;
&#65533;&#65533;06L&#65533;O&#65533;&#65533;&#65533;P&#65533;&#65533;&#65533;v&#65533; &#65533;V&#65533;&#65533;&#65533;&#65533;&#941;&#65533;	&#65533;&#65533;	&#65533;	VP&#1916;H^&#65533;&#65533;c=&#65533;&#65533;>&#65533;&#65533;Y&#65533;&#65533;0^&#65533;E`=&#65533;p&#65533;&#65533;2"	0&#65533;&#1986;&#65533;| >^&#65533;P&#65533;.&#65533;"&#65533;M&#65533;&#65533;R&#65533;&#65533;&#65533;&#65533;&#65533;&#65533;&#65533;&#65533;&#65533;&#65533;A&#65533;&#65533;HN>#S<&#65533;|&#65533;&#65533;&#65533;r@&#65533;6&#65533;&#65533;&#65533;&#65533;Y,M&#65533;]#&#65533;&#422; 
u&#65533;1&#65533;1&#65533;&#65533;&#65533;&#65533;&#65533;&#65533;=&&#65533;&#65533;&#65533;&#65533;j&#65533;&#65533;6&#65533;&#65533;&#65533;&#65533;0B&#790;;&#65533;"&#65533;&#65533; &#65533;&#1214;&#65533;&#1522;'&#65533;?H=&#65533;&#65533;MN&#65533;&#65533;q&#128;&#65533;&#950;&#65533;&#65533;&#65533;{&#65533;04`&#65533;K&#65533;&#65533;*&#65533;&#65533;5&#65533;&#65533;&#65533;?&#65533;"&#65533;&#65533;&#65533;&#65533;&#65533;&#65533;&#65533;&#65533;&#65533;&#65533;At8&#65533;f&#65533;&#65533;}:L&#65533;gG &#65533;&#65533;=&#65533;&#65533; Ca&#65533;&#65533;&#1107;&#65533;-&#65533;J&#65533;&#65533;&#65533;LlMH&#27698;&#65533;4q&#65533;&#65533;S&#537;&#65533;&#65533;z&#65533;! &#65533;&#65533;&#65533;&#65533;&#65533;E&#65533;^&#65533;&#65533;&#65533;&#65533;&#65533;,&#65533;&#65533;X&#65533;&#65533;&#65533;&#65533;o~&#65533;&#65533;0&#65533; F&#54391;&#65533;4&#65533;&#65533;>&#65533;&#65533;&#65533;&#421;&#65533;&#65533;e=&#65533;.i&#65533;&#65533;&#65533;&#65533;&#65533;&#811;&#65533; &#65533;&#432;&#65533;&#65533;7Fc&#65533;"&#65533;&#65533;&#65533;&#65533;&#65533;&#65533;N&#65533;X&#65533;&#65533;|&#65533;"dPbM&#65533;&#65533;"&#65533;&#65533;&#65533;>&#65533;b	}s&#65533;&#65533;&#65533;&#65533;G&#65533;&#65533;W&#65533;8_q~&#65533;&#65533;>B&#65533;&#65533;&#65533;B&#65533;:6?&#65533;F?&#65533;J&#65533;> &#65533;&#65533;N&#65533;&#65533;PO&#65533;&#65533;T_&#65533;V&#65533;X&#65533;&#65533;Z&#65533;&#65533;\&#65533;&#65533;^&#65533;&#65533;`&#65533;b?&#65533;d_&#65533;f&#65533;h&#65533;&#65533;j&#65533;&#65533;l&#65533;&#65533;n&#65533;&#65533;p&#65533;r?&#65533;t_&#65533;No&#65533;`&#65533;z/y !&#65533; O ,&#65533; `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-2&#65533;&#65533;&#1387;X&#65533;j&#65533;&#65533;&#65533;&#17647;`&#202;K&#65533;&#65533;&#1651;h&#1258;]&#758;&#65533;&#1783;p&#65533;&#669;K&#65533;&#65533;&#1915;x&#65533;F&#65533;&#759;&#65533;&#2047;&#65533;L&#65533;p&#1869;&#65533;&#65533;&#696;&#65533;c&#65533;L&#65533;&#65533;&#65533;&#65533;&#65533;&#728;3+&#65533;L&#65533;&#65533;!Bd &#65533;&#65533;&#65533;&#858;S&#65533;&#65533;&#65533;i4~l6L&#65533;&#65533;&#65533;&#1784;s&#65533;n&#65533;&#65533;^&#2024;~ @	Tw+_&#956;&#65533;&#65533;&#65533;e{&#65533;&#65533;L&#65533;H&#65533;&#65533;]&#65533; vr&#65533;&#65533;&#203;&#65533;O&#65533;m&#65533;&#65533;H&#1067;O8&#65533;&#65533;&#65533;%&#65533;&#65533;&#65533;O&#65533;&#65533;}&#65533;&#65533;{&#800;q#&#464;&#65533;&#65533;=&#65533;&#65533;{$&#65533;h&#65533;%&#65533;`M+&#65533;&#65533; Fh.q]&#65533;&#65533;&#65533;&#65533;&#65533;b .&#65533;&#65533;*&#65533;&#65533;
&&#65533;&#65533;A&#65533;'&#65533;&#65533;&#65533;l&#65533;&#65533;&#65533;Uv&#1996;4&#65533;h#]&#65533;P&#65533;<&#65533;p&#65533;X&#65533;0a&#65533;&#65533;&#65533;&#65533;v&#65533;&#65533;&#65533;&#65533;&#65533;&#65533;&#65533;P>I&#65533;&#65533;#&#65533;H&#65533;&#65533;(fyZE
&#65533;&#65533;k"p&#65533;&#1537;h&#65533;&#65533;Hb&#65533;lf&#65533;&#65533;
[~&#65533;
`&i&#65533;D&#65533;&#65533;&#65533;&#65533;&#65533;&&#65533;X&#65533;&#65533;&#65533;]&#65533;&#65533;&#65533;v&#65533;)yZ&#65533;&#65533;6&#65533;rrvX&#65533;&#65533;&#65533;NJ&#38208;
d&#65533;&#65533;EZ&#65533;&#65533;W&#65533;&#65533;&#35432;&#65533;&#65533;&#65533;&#65533;>&#65533;Y&#65533;Wb&#65533;&#65533;)e&#65533;&#65533;&#65533;u'&#65533;BZ&#65533;&#65533;&#65533;k^&#65533;Zi&#65533;&#65533;&#65533;a;&#65533;&#65533;&#65533;&#325;&#65533; &#65533;Jk&#65533;&#65533;&#65533;~EU&#65533;l&#154;i&#65533;b&#65533;	&#65533;b&#65533;^b&#1150;G*e&#65533;&#65533;&#65533;&#61142;&#65533;p&#65533;&#65533;zk&#65533;&#65533;28&#65533;&#65533;&#65533;&#65533;&#65533;y&#65533;+0&#65533;3 K&#65533;&n&#65533;&#65533;&#65533;'&#65533;&#65533;" &#65533;&#65533;&#65533;8P&#65533;g&#65533;&#65533;y6&#65533;z&#65533;&#65533;3&#65533;0&#65533;5m&#65533;Nv&#65533;&#65533;,&#65533;\&#65533;&#65533;,s&#65533;"&#65533;&#65533; &#65533;&#65533;&#65533;&#65533;n&#65533;&#65533;&#65533;X&#65533;3&#65533;&#65533;-&#65533;_&#1404;&#65533;&#65533;< 9S&#65533;&#65533;&#65533; &#65533;&#65533;&#65533;OL}B&#65533;F+&#65533;@&#65533;&#65533;N&#65533;k&#65533;P&#65533;&#65533;&#65533;T&#65533;e&#65533;&#65533;h/&#65533;&#65533;&#65533;&#65533;L&#65533;&#65533;b&#65533;&#65533;&#1541;&#65533;&#65533;uv&#65533;x&#65533;&#822;&#65533;<&#65533;&#65533;&#65533;&#65533;Tl&#65533;&#65533;x}&#65533;&#65533;	&#65533; 7&#65533;7nU&#65533;&#65533;V98&#129;&#65533;&#65533;&#65533;{&#65533;&#65533;w.w&#65533;&#65533;s&#65533; &#65533;\&#65533;*k8&#65533;(+&#65533;0&#65533;&#65533;}&#65533;&#65533;&#46134;:&#65533;\&#65533;&#65533;z&#65533;&#1211;*&#65533;&#65533;&#65533;&#65533;&#65533;&#65533;&#64194;}v[&#65533;&#65533;w&#65533;&#65533;&#810;&#65533;&#65533;_&#65533;&#65533;&#65533;_&#65533;D&#839;g&#65533;&#65533;&#65533;gU&#65533;&#1906;&#65533;&#65533;&#872;{&#65533;&#65533;o&#65533;&#65533;xM&#65533;=&#65533;&#65533;W&#65533;&#65533;&#65533;{S&#65533;&#65533;&#65533;&#65533;&#65533;&#65533;&#65533;&#65533;&#65533;&#376;&#65533;&#65533;&#65533;:&#65533;"_&#65533;&#65533;G&#65533;&#65533;&#65533;~:&#65533;T&#65533;
&#65533; &#65533;= &#65533;&#65533;&#65533;'&#65533;*&#65533;$p1c_Z&#65533;&#65533;&#65533;^ ~H&#65533; &#65533;p	&#65533;&#65533;Wx&#65533;b&#65533;O,AK&#65533;)>}&#65533;]$&#65533;	&#65533;&#65533;%$&#65533;&#65533;8&#65533;&#65533;&#65533;&#65533;F&#1324;"FpN>&#65533;&#897;&#65533;&#65533; ,&#65533;ip&#65533;&#65533;&#19056;o;&#65533;"Fr &#65533;D&#65533;&#65533;k&#1737;q0&#65533;&#65533; )<&#65533;&#65533;$&#65533;&#65533;!&#65533;&#65533;D&#65533;&#65533;&#65533;&#65533;&#65533;&#65533;8&#65533;&#65533;&#65533;h
&#65533;K_G&#65533;
$f&#65533;&#65533;Q:&#65533;&#65533;&#65533;i&#65533;&#65533;&#65533;@T&#65533;&#65533;G=FlM(&#65533;&#65533;&#65533;&#65533;	&#65533;8&#65533;ub&#65533;E&#65533;&#65533;w4&#65533;
4I/Z&#65533;&#65533;&#65533;&#65533;c&#65533; 9&#65533;	  w&#65533;&#65533;&#65533;z&#65533;S&#65533;&#65533;5&#65533;y\e&#65533;&#65533;&#65533;&#65533;W&#65533;P2&#65533;&#65533;1&j&#65533;&#65533;e/O&#65533;&#65533;&#65533;5&#65533;&#65533;&#65533;0&#65533;.c&#65533;Q!emp8b&#65533;&#65533;U&#65533;&#65533;f&#65533;tI&&#65533;&#65533;&#65533;&#65533;&#65533;XLo&#65533;qu+&#65533;9W&#65533;&#65533;&#905;(n&#65533;&#65533;D\&#65533;[6 &#65533;!&#65533;&#65533;$&#65533;	&#65533;&#65533;0`4&#65533;&#65533;A	P&#65533;&#65533;Le&#65533;@-&#23542;%T&#65533;&#65533;d(&#65533;&#408;s&#832;&#65533;&#65533;&#65533;`O&#65533;5%`&#65533;l&#65533;S&#65533;&#65533;,&#65533;&#65533;%&#65533;Q&#65533;&#65533;Ni&#65533;J9&#65533;=&#65533;&#65533;R'&#65533;'HY&#65533; &#65533;Q@,jS&#65533;&#65533;;&#65533;&#65533;gM&#65533;&#65533;5=&#65533;&#65533;&#65533;	CE&#65533;-o&#65533;&#65533;7&#65533;&#65533;&#65533;j&#65533;yUun&#584;L ! : &#65533;Q&#65533;'"/ &#65533;&#65533;2&#65533;&#65533;^N _	&#65533;&#65533;"T&#65533;&#65533;&#65533;"Etc &#65533;&#65533;&#65533;&#65533;,5&#65533;T&#65533;&#65533;&#65533;:DM &#65533;lf&#65533;&#65533;&#65533;*6&#915;&#65533;,&U&#65533;B&#65533;Ji&#65533;&#65533;&#65533;&#65533;&#1002;&#65533;&#65533;f\+&#65533;&#65533;&#65533;&#65533;vmZ&#65533;&#65533;,&#65533;
&#65533;&#65533;
&#65533;v&#65533;P&#65533;@&#65533;&#65533;&#65533;y&#65533;&#65533;&#65533;&#65533;{d[F&#65533;3d	~&#65533;&#65533;&#65533;r5hY&#65533;&#65533;&#65533;=&#1274;&#65533;q&#65533;s&#65533;&#65533;&#65533;&#65533;L&#65533;r&#65533;mW&#65533;&#65533;&#65533;U&#65533;C	&#65533; *&#65533;&#65533;Phx&#65533;&#65533;`r&#65533;!&#65533;.&#65533;@&#65533;U
s&#65533;X&#65533;&#65533;70&#65533;&#65533;&#65533;&#65533;k&#65533;M&#65533;S&#65533;&#65533;A&#65533;&#65533;&#65533;&#65533;[&#65533;&#65533;=&#65533;w|&#3636;&#65533; &#65533;&#65533;;&#65533;&#65533;&#65533;&#65533;F]&#65533;v|]&#65533;&#65533;&#65533;<&#65533;&#65533;&#65533;~-&#65533;a&#65533;&#65533;pD&#65533;&#65533;_X@f9C*&#65533;&#65533;&#65533;&#65533;\&#65533; S|~&#65533;8.&#65533;y&&#65533;qi&#65533;d&#65533;m&#65533;&#65533;|&#65533;A&#65533;&#65533;J&#65533;2Yn1&#65533;1&#65533;{&#809;)&#65533;6z&#65533;]1&#65533;+&#65533;&#65533;a&#65533;s(c&#65533;&#65533;\\c&#65533;i^O&#65533;j!&#65533;&#65533;&#65533;&#65533;s#&#65533;4L&#65533;&#65533;x&#65533;&#65533;T&#65533;&#65533;,&#65533;x&#65533;M&#1011;&#65533;&#1405;6&#65533;'&#65533;l*&#65533;&#65533;&#65533;:-N&#65533;&#65533;i&#65533;v02k
&#65533;&#65533;uX&#65533;&#65533;f9&#374;&#65533;b&#65533;n&#65533;&#65533;d&#65533;|&#65533;&#1319;,&#65533;&#65533;&#65533;g.&#65533;&#65533;&#65533;S&#65533;&#65533;)&#65533;P&#1349;&#65533;&#65533;4&#65533;&#65533;X&#65533;&#65533;A&#65533;u&#65533;&#65533;&#65533;Z&#65533;&#1591; &#65533;2&#65533;&#65533;&#65533;&#65533;d&#65533;9k&#65533;Cu&#65533;~&#452;p	&#65533;&#65533;v-P&#65533;&#65533;&#65533;o[&#65533;&#65533;.&#65533;&#65533;&#65533;,&#65533;xP&#65533;&#65533;&#65533;&#65533; &#65533;&#65533;i&#65533;&#65533;fF&#65533;|h&#65533;&#65533;&#65533;&#65533;&#65533;&#65533;[f&#65533;&#65533;&#65533;&#65533;&#65533;&#65533;&#65533;am&#65533;A&#65533;&#65533;&#65533;oy&#65533;x&#65533;&#65533;&#65533;&#65533;"&#65533;w
_&#65533;b&#65533;&#65533;&#65533;h&#65533;&#65533;&#65533;f&#65533;&#65533;mcwBY&#65533;4&#65533;&#65533;[l&#65533;3&#65533;C0&#439;u&#65533;&#65533;=&#65533;V&#65533;RBT&#65533; ~&#65533;d@&#65533;^n&#65533;y3&#65533;&#65533;&#65533;|&#65533;&#750;n&#65533;^&#483;r&#65533;&#1592;\M&#65533;s&#65533;1&#65533;&#65533;e,g-Tt&#65533;&#65533;@&#65533;k&#65533;&#65533;&#1175;&#65533;&#65533;&#65533;&#65533; O&#65533;w&#65533;&#65533;&#65533;6w_)&#65533;&#1748;&#65533;&#1069;&#65533;&#65533;&#65533;%&#65533;&#65533;B&#65533;&#65533;&#65533;&#65533;&#65533;&#65533;&#65533;&#65533;&#65533;&#65533;0W&#65533;&#614;;&#65533; &#65533;&#65533; i/&#65533;&#65533;;&#987;&#27905;&#65533;&#65533; *q&#65533;`&#65533;&#65533;&#65533;&#65533;&#65533;&#65533;2yoK&#65533;&#65533;
&#65533;q&#65533;&#65533;H&#65533;&#65533;&#65533;&#65533;M?&#65533;M&#1152;S&#65533;&#65533;&#65533;{&#65533;&#65533;&#65533;&#65533;&#65533;&#65533;&#1773;w=&#65533;{&#65533;8
d&#65533;]+&#65533;V&#65533;&#65533;^W&#65533;,&#65533;OB&#65533;&#65533;L&#65533;&#65533;&#65533;o9&#65533;&#65533;&#65533;&#65533;&#65533;7&#65533;g&#145;&#65533;&#65533;&#65533;X326]%&#65533;&#65533;&#65533;;x&#65533;+&#65533;&#65533;&#65533;&#65533;&#65533;o&#65533;&#65533;&#65533;Gs&#65533;&#65533;&#65533;$0&#65533;X&#65533;Q
5&#65533;"&%v&#65533;AWI&#65533;f&#65533;&#65533;?&#65533;&#65533;1&#65533;V'4%&#65533;F,4!&#65533;'@"2S&#65533;&#65533;U&#65533;&#65533;S&#65533;&#65533;r;7q~&#65533;|&#65533;&#65533;&#65533;Cv&#65533;5$n&#65533;&#65533;Y&#65533;Ez&#65533;w&#65533;&#65533;@&#65533;r3BR&#1382;z!Eq&#65533;&#65533;&#65533;l+G@&#65533;&#65533;}$')d&#65533;?~&#65533;v&#65533;&#65533;&#65533;bR&#65533;&#65533;&#65533;-kb/p&#65533;)YC&#65533;&#65533;&#65533;?&#65533;&#65533;iw&#65533;z&#65533;k&#65533;&#65533;&#65533;D\
&#65533;&#65533;L&#65533;']&#65533;eC&#65533;
&#65533;,XX &#65533;"5&#65533;{&#65533;&#65533;^&#65533;&#65533;Z,h&#65533;&#65533;@$&#65533;"f=&#65533;5Yr&#65533;/&#65533;&#65533;&#65533;<@0&#65533;&#65533;"e-&#65533;&#65533;u+M&#65533;Z&#520;	&#65533;B_&#65533;K&#65533;Xo&#65533;b&#65533;+&#65533;'&#65533;&#65533;7&#65533;g=&#65533;5&#65533;&#65533;Z'&#65533;5&#65533;&#65533;x&#65533;^`AQeE~R&#65533;,&#65533;&#65533;&#536;&#65533;;8v&#65533;T&#65533;&#65533;gJBy&#65533;5&#65533;X"I&#65533;&#65533;&#65533;&#65533;8`&#65533;0&#65533;H&#65533;u!< &#65533;o4"Ft&#65533;# q&#1224;&#65533;g&#65533;Z&#65533;+V&#65533;5V&#65533;rt&#65533;f&#65533;&#65533;&#65533;&#65533;r@&#65533;&#65533;&#65533;r &#65533;8"8&#65533;iOf&#65533;&#65533;5&#65533;A&#65533;&#65533;#&#65533;&#65533;Ovu&#65533;mW&&#65533;&#65533;&#65533;uXs&#65533;&#32911;&#65533;&#65533;H&#65533;SN&#&#65533;	ij&#65533;do&#65533;hX>&#65533;Z&#65533;&#65533;&#65533;&#65533;&#65533;A&#65533;>&#65533;A&#65533;h0
&#65533;)u&#65533;p&#1560;&#65533;-I&#65533;&#65533;&#65533;F&#65533;&#65533;&#65533;1&#65533;U&#65533;S.w,&#65533;h p&#65533;&#65533;&#65533;6t&#65533;&#65533;=&#65533;&#65533;z&#65533;VB&#65533;&#65533;9&#65533;H&#65533;J~PD&#65533;&#65533;Iv"&#65533;NIf&#65533;&#65533;im&#65533;j&#65533;]&#65533;v&#1204;&#65533;&#65533;C&#65533;&#65533;EHjyv<&#65533;&#65533;`9&#65533;&#65533;&#65533;1s&#65533;&#65533;wH&#65533;2&#65533;&#65533;r&#65533;D;&#65533;t`&#65533;:M9w&#65533;w &#65533;X2&#65533;A&#352505;&#65533;C&#65533;B&#65533;"&#65533;&#65533;&#1624;&#65533;%2&#65533;&#65533;iw&#65533;&#65533;H#&#65533;&#65533;&#65533;-&#65533;&#65533;&#65533;T&#65533;&#65533;H&#65533;&#65533;y0%&#65533; x&#65533;&#65533;&#65533;&#65533;&#65533;&#65533;&#65533;5&&#65533;Gc&#65533;A&#65533;&#65533;&#65533;&#65533;B&#65533;r&#65533;&#65533;&#65533;r&#528;G&#65533;&#65533;t&#65533;j&#65533; c&#65533;0&#65533;&#65533;&&#65533;&#65533;|&#65533;/\&#65533;"61&#65533;Tx"&#397;&#65533;I&#65533;&#65533;&#65533;&#65533;:&#65533;I&#65533;&#65533;&#65533;f0/&#65533;&#65533;l&#65533;&#65533;@ &#65533;&#65533;):&#65533;'C2&#65533;i&#65533;	&#65533;T&#65533;&#65533;a&#65533;A&1&#65533;y%&#65533;6e&#65533;APi&#65533;&#65533;I(1@YM 	]&#65533;&#65533;A&#65533;&#65533;n&#65533;1P&#65533;a3&#65533;)&#65533;&#65533;V&#65533;f&#65533;&#65533;)&#65533;&(&#65533;x@#b&#65533;1dl&#65533;>&#65533;X&#65533;J8&#65533;6&#65533;O&#65533;I&#65533;&#65533;J#9x%n&#65533;#l&#65533;&#65533;&#65533;(&#1179;&#65533;&#65533;i &#65533;&#65533;`&#65533;3fd6&#65533;x!Q&#65533;&#65533;bm&#65533;&#65533;&#65533;qA+&#65533;&#65533;b&#65533;&<y&#65533;&#65533;t&#65533;&#65533;&#65533;c&#65533;&#65533;&#65533;z&#65533;n&#65533;E|.	%M`F*&#65533;&#65533;)_8=RIVkv)z&#65533;QY+&#65533;&#65533;M&#65533;&#65533;&#65533;UF&#65533;#&#65533;Io{X4y&#65533;&#65533;&#65533;R&#230;m&#65533;&#65533;&#65533;&#65533;$&#65533;.c*&#65533;AR&#65533;&#65533;&#65533;N}l&#65533;j&#65533;&#65533;f&#65533;XZ&#65533;&#65533;u&#65533;&#65533;&#65533;Up#P&#65533;f:&#65533;:&#65533;&#65533;*&#65533;&#65533;&#1540;&#65533;%n J!v&#65533;#w&#65533;J&#65533;J&#65533;&#65533;&#65533;26:G&#1442;&#65533;&#65533;&#65533;`I&#65533;&#65533;&#65533;-&#65533;&#1298;m:&#65533;a&#65533;&#1970;&#65533;&#65533;&#1507;&#65533;&#65533;&#65533;&#65533;9&#65533;&#65533;&#65533;Z&#65533;>&#65533;
w&#65533;&#65533;x&#65533;&#65533;S!&#65533;)n&#65533;&#65533;/V8,&#65533;1/x&#65533;x&#65533;"fm&#65533;&#65533;f&#65533;&#674;&#65533;S&#65533;&#65533;&#65533;R,a&#65533;#t)&#65533;a&#65533;#P&#65533;z)&#65533;&#65533;J-X&#65533;2&#65533;W&#65533;9&#65533;&#65533;:C&#65533;Jf&#65533;&#65533;&#65533;J&#65533;&#65533;Q%&#65533;&#65533;&#65533;Q?8&#1455;9&#65533;4&#65533;I&#65533;&#65533;Wh&#65533;&#65533;&#65533;&#65533;X&#65533;&#65533;=&#65533;&#1450;&#711;&#65533;&#65533;&#65533;&#146;\&#65533;&#1649;&#65533;&#65533; &#65533;&#65533;&#1129;&#65533;&#65533;&#65533;&#65533;_&#65533;D&#65533;r&#65533;o&#65533;d-&#65533;
&#65533;&#65533;7"&#65533;&#299;&#65533;&#1672;`E&#65533;2&#65533;.<&#1753;&#65533;W&#65533;(&#65533;P
&#65533;&#65533;Z&#65533;&kP&#65533;'o&#1274;&#65533;&#65533;R&#65533;
a&#65533;&#65533;`D&#65533;&#65533;&#65533;GKV;%@&#65533;&#65533;&#65533;*&#65533;&#65533;$&#65533;r&#65533;=L&#65533;t&#1859;pZ+y&#65533;GW r)&#65533;&#65533;h&#65533;6b&#65533;&#65533;#&#65533;&#65533;2&#65533;53>&#65533;&#65533;ah&#65533;SU[&#65533;&#65533;&#65533;V&#1197;&#65533;V&#65533;>&#65533;&#65533;&#65533;&#65533;N&#65533;&#65533;B&#65533;&#65533;&#65533; &#65533;[YQJ&#65533;v&#65533;&#65533;dm}6&#65533;e&#65533;a&#65533;&#65533;&#65533;mK\&#65533;&#21842;&#65533;<F&#65533;&#65533;&#65533;w&#65533;5&#65533;&#65533;cP&#65533;&#65533;&#65533;&#65533;&#65533;&#65533;e&#65533;
`&#65533;
&#65533;`&#65533;&#65533;&#65533;yNv!'f&#65533;&#65533;&#65533;&#65533;&#65533;&#65533;#z+&#65533;&#65533;&#65533;&#65533;X!x&#65533;&#65533;Ih&#65533;/#~d&#65533;
&#65533;&#65533;&#65533;&#65533;&#65533;&#65533;&#65533;&#65533;&#65533;&#65533;e&#65533;&#65533;&#65533;-i&#65533;&#65533;&#65533;+&#65533;&#63139;L+s&#65533;;&#65533;&#65533;e0&#65533;&#65533;{&#65533;dgzu&#65533;&#65533;5&#65533;4s&#65533;&#65533;k&#65533;&#65533;&#65533;e&#65533;t&#65533;v&#65533;`&#65533;&#65533;1j&#65533;#fhd. .&#65533;&#65533;|&#65533;_0:e&#65533;o&#65533;HGK&#65533;&#65533;&#65533;&#65533;&#1327;
&#65533;&#65533;&#65533;o0y&#65533;&#65533;&#65533;&#65533;&#65533;!_&#65533;gd`&#65533;f&#65533;|&#65533;	&#65533;O&#65533;&#65533;_&#65533;&#65533;&#65533;&#65533;&&#65533;@&#65533;6&#65533;&#65533;s&#65533;&#205;&#36517;&#65533;&#232;&#65533;c&#65533;o`&#65533;l&#65533;&#65533; 
&#65533;Wv&#65533;&#65533;R&#65533;&#1115;6&#65533;&#65533;&#65533;tf&#65533;c&#65533;&#65533;}&#65533;<&#515;&#801;{hcP_&#65533;&#65533;,&#65533;&#65533;&#65533;&#65533;x#`&#65533;&#65533;m&#65533;&#65533;Eh&#65533;&#65533;6A&#569;^P	[ 	&#65533;&#65533;7&#65533;&#65533;.&#65533;&#65533;p&#65533;&#65533;`&#65533;&#47707;
&#65533;,&#65533;]&#65533;&#65533;rTMfdF&#65533;&#65533;&#65533; &#65533;I&#65533;Nb&#65533;k&#65533;&#65533;!&#65533;x\&#65533;&#65533;_&#65533;*&#65533;&#65533;@&#65533;&#65533;&#65533;&#65533;&#65533;&#1840;9&#647;&#65533;p&#65533;_&#65533;&#65533;&#65533;&#65533;&#65533;&#65533;&#65533;o[&#65533;}&#65533;&#65533;L&#65533;9&#65533;&#65533;&#65533;&#65533;&#65533;&#65533;&#65533;o&#65533;/&#65533;O &#679;&#65533;j"&#65533;&#65533;&#65533;f&#65533;&#682;L&#555;l&#65533;&#65533;&#65533;&#65533;&#65533;&#65533;,&#65533;w&#65533;4&#1372;&#65533;&#1484;&#65533;&#65533;&#65533;Tq&#65533;>&#65533;u`g&#65533;&#65533;&#65533; d&#65533;v&#65533;|&#65533;5&#65533;F&#65533;E
d@&#65533;&#65533;r&#65533;&#65533;&#65533;L &#65533;)&#65533;&#65533;&#65533;^&#65533;&#65533;&#65533;&#800;-5l&#65533;{>0&#65533;^&#65533;uP]&#65533;] p&#65533;N&#65533;*l#f&#331;&#65533;&#65533;&#1119;L\&#65533;&#65533;&#65533;i&#65533;&#65533;b&#65533;&#65533;&#65533;&#65533;&#65533;L&#65533;&#65533;1&#65533;&#65533;4<&#65533;` &#65533;n[jp?H&#65533;&#65533;&#65533;S&#65533;;&#65533;&#270;&#65533;&#65533;Q:l0C7&#65533;&#3431;(&#65533;%&#65533;&#65533;&#65533;0&#65533;t]&#65533;pQ&#65533;x-t&#65533;(&#65533;&#338;&#65533;&#65533;aA&#65533;Z@&#1134;&#65533;E0&#65533;r;&#65533;4&#65533;&#65533;&#65533;&#65533;B&#831;&#65533;&#65533;`&#65533;&#65533;P&#65533;&#65533;@&#65533;`&#65533;&#65533;&#65533;_&#65533;&#1630;&#65533;&#1632;&#65533;&#65533;&#65533;|&#65533;&#65533;&#65533;&#65533;dA&#65533;&#65533;&&#65533;9&#65533;&#1547;m.#&#65533;&#1174;&#65533;*Pb&#65533;H
^&#65533;&#65533;e&#65533;|	-&#65533;Z B|&#65533;&#65533;&#534;&#65533;j.E&#65533;&#65533;&#65533;&#1708;&#65533;&#65533;&#65533;1&#65533;&#1421;&#65533;0&#1896;&#65533;)&#65533;
,|&#65533;&#1613;&#65533;&#65533;V&#65533;&#65533;X&#65533;&#65533;&#65533;#&#65533;&#65533;Pir&#65533;&#65533;mQ&#65533;&#55098;&#65533;&#797;&#65533;&#65533;P&#65533;&#65533;p&#65533;bQ&#65533;n&#65533;&#65533;&#65533;&#65533;&#65533;&#65533;&#65533; &#65533;&#65533;_&#65533;P&#65533;K&#65533;Y@&#65533;hM&#65533;j0&#1546;&#65533;&#65533;4&#65533;j&#65533;&#65533;m&#65533;_&#65533;&#65533; &#65533;<&#65533;&#65533;&#65533;&#65533; >&#65533;N0&#65533;e&#65533;( f}&#65533;&#65533;	~
+&#65533;&#65533;&#65533;}&#65533;&#65533;aA&#65533;	&#65533;&#1704; &#65533;&#65533;`B&#65533;&#1150;&#65533;&#65533;i,&#1377;@&#65533;e&#65533;3>&#65533;&#65533;&#65533;Hk7D&#65533;&#65533;,&#19053;I9&#1988;&#65533;&#65533;R^&#65533;'&#65533; &#65533;6&#65533;Y&#65533;&#65533;%&#65533;&#1411;&#65533;&#65533;&#65533;&#65533;t&#65533;6&#65533;2_.&#1767;]	^+cI^&#65533;f&#65533;x&#1142;g&#65533;u&#65533;,m]&#65533;&#65533;h1!`&#1388;&#65533;+&#65533;&#65533;&#65533;o&#65533;'c&#65533;&#65533;&#65533;&&#65533;&#65533;+<&#65533;&#65533;&#65533;&#65533;&#65533;{&#65533;&#865;&#65533;&#65533;G&#65533;&#65533;t&#65533;&#65533;&#65533;&#1150;&#65533;&#65533;&#65533;K&#65533;&#65533;&#65533;&#1724;&#1794;~&#65533;	&#65533;&#65533;&#65533;1&#65533;Y:(&#65533;-&#65533;&#65533;&#607;q&#65533;&#65533;+&#65533;&#65533;&#65533;
*9&#65533;&#65533;&#65533;&#65533;&#65533;#&#65533;&#1778;&#65533;)]:TW&#65533;&#46572;~&#65533;44&#65533;q,&#65533;|\&#65533;5<&#65533;9r&#65533;8Vy)&#65533;&#65533;&#65533;mc5 &#65533;&#65533;hE&#65533;&#65533;&#65533;N&#65533;D&#65533;	&#65533;&#65533;e&#65533;&#65533;9t&#65533;+g&#65533;&#65533;\	 u&#65533;&#65533;&#65533;&#65533;qK8&#65533;&#65533;&#65533;^&#65533;{&#65533;T&#65533;&#65533;&#65533;&#65533;|&#65533;;&#65533;~&#65533;&#65533;&#182;A&#65533;&#65533;>&#65533;u&#65533;&#65533;&#65533;&#65533;&#65533;&#187;
/%?&#65533;&#65533;&#65533;o&#65533;!&#65533;&#65533;5&#65533;G&#65533;sN&#65533;&&#65533;&#65533;&#65533;&#65533;&#65533;.&#65533;&#65533;&#65533;&#65533;&#65533;&#65533;1_&#65533;d&#65533;!&#65533;&#65533;:_&#65533;l&#65533;&#65533;&#65533;&#340;&#65533;&#65533;&#65533;2&#65533;@&#65533;&#65533;p&#65533;&#65533;&#65533;N?&#65533;&#65533;&#65533;&#65533;&#65533;@&#65533;+*&#65533;&#65533;X&#65533;&#65533;\&#65533;&#65533;^&#65533;&#65533;`&#65533;b?&#65533;d_&#65533;f&#65533;h&#65533;&#65533;|&#65533;j&#65533;&#65533;3&#65533;m&#65533;r(&#65533;r/&#65533;f&#65533;$t&#65533;&#65533;&#65533;&#65533;&#65533;y&#65533;&#65533;|&#65533;&#65533;~&#65533;?&#65533;&#65533;&#65533;&#65533;}&#65533; !&#65533; S ,Z d &#65533;  &#65533; &#65533;H&#65533;&#65533;&#65533;&#65533;*\&#560;&#65533;&#199;#J&#65533;H&#65533;&#65533;&#331;3j&#65533;&#561;&#65533;&#463; C&#65533;I&#65533;&#65533;&#595;(S&#65533;\&#626;&#65533;&#727;0c&#668;I&#65533;&#65533;&#859;8s&#65533;&#1801;s&#65533;&#991;@&#65533;
J&#65533;&#65533;&#1123;H&#65533;*]&#692;&#65533;&#1255;P&#65533;J&#65533;J&#65533;&#65533;&#1387;X&#65533;j&#1866;&#65533;!&#1519;`&#202;K&#65533;&#65533;&#1651;h&#1258;&#65533;&#65533;p&#65533;&#1783;p&#65533;&#669;K&#65533;&#65533;&#1900;&#65533;&#65533;&#65533;&#759;&#65533;&#2047;&#65533;&#65533;L&#65533;&#65533;&#65533;&#200;V&#152;&#65533;&#65533;&#464;#K&#65533;L&#65533;&#65533;&#65533;&#728;3k&#65533;&#65533;y(&#65533;&#928;C&#65533;M&#65533;l&#65533;&#1256;S&#65533;^&#890;&#65533;&#65533;&#1520;c&#734;}&#65533;e&#65533;&#1784;s&#65533;~&#65533;hm&#65533;&#65533;&#65533;N&#65533;B7&#65533;&#65533;&#65533;d&#65533;W&#1023;!&#65533;&#65533;&#65533;&#65533;yc&#65533;&#1587;k&#65533;~S&#65533;	'2`&#65533;&#65533;AE!@&#65533;&#65533;_&#1022;&#65533;&#65533;&#65533;p&#65533;It&#65533;&#65533;&#65533;&#65533;&#65533;&#65533;&#65533;	&#65533;&#65533;&#65533;&#65533;,&#65533;&#65533;&#65533;@>&#65533;&#65533;&#65533;q0&#65533;&#65533;&#65533;'&#65533;Vh&#65533;
&#65533;&#65533;y~`Cz&#65533;&#65533;&#65533;C&#65533;&#65533;M&#65533;g&#65533;,&#65533;H[j&#65533;a&#65533;<&#65533;("t&#65533;C&#65533;'"P&#65533;u.)&#17423;&#65533; &#65533;#$&#65533;Q&#65533;x_&#65533;&#65533;	&#65533; (&#1025;&#65533;Df&#65533;&#65533;2&#328;&#65533;&#65533;Bqx&#65533;&#65533;q0%	  &#65533;&#65533;&#373;&#65533;&#26340;a&#606;&#65533;$&#1337;&#65533;B&#65533;9&#65533;P&#65533;&#65533; &#65533;B80`b i&#65533;9&#257;p&&#65533;&#34950;&#65533;9^&#65533;7&#65533;&#65533;{u&#65533;&#65533; &#65533;&#65533;.pf&#65533;r&#65533;&#23076;&#65533;&#656;&#65533;&&#65533;&#65533;&#65533;&#65533;&#904;)y(&#65533;&#65533;	Q&#65533;&#65533;*&#65533;@&#65533;&#65533;&#48060;&#65533;&#65533;?&#65533;*l&#65533;&#65533;&#65533;*&#1935;&#65533;!&#65533;&#65533;="&#65533;&#65533;&#65533;&#65533;*&#65533;&#65533;&#65533;bx&#19498;&#65533;&#65533;&#65533;&#1802;&#39373;&#65533; &#65533;8{&#65533;&#65533;@R&#65533;&#65533;+&#65533;&#65533;&#65533;&#65533;&#65533;*&#65533;&#65533;&#65533;&#65533;
nt740%&#65533;&#65533;B&#65533;&#65533;&#65533;,0w&#65533;&#331;&#65533;&#65533;&#65533;&\&#65533;&#65533;&#1130;&#2046;U&#1706;&#65533;&#65533;W&#65533;&#65533;&#65533;&#65533;T&#65533;&#65533;&#65533;&#382;&#65533; &#65533;&#65533;&#65533;Zl&#65533;&#593;}X&#65533;A&#65533;&#65533;&#65533;&#65533;6)g&#65533;&#65533;Jl]&#65533;(&#65533;sd4&#65533;&#1026;&#65533;-&#65533;,,&#65533;1&#65533;(P&#65533;&#65533;&#65533;L&#65533;&#65533;&#65533;&#65533;0&#65533;&#65533;Q&#65533;s&#65533;w&#65533; _&#65533;	,0&#65533;`&#65533;&#65533;&#65533;U5&#65533;XC&#65533;&#65533;&#65533;K7,&#65533;&#65533;p&#65533;&#65533;6F:]&#65533;g_=o&#65533;k&#65533;&#65533;|o&#65533;q.&#65533;&#65533;=c&#65533;7&#65533;z&#65533;-%&#1505;&#65533;&#65533;&#65533;&#65533;&#65533;&#65533;AUJ &#65533;&#65533;&#65533;<&#65533;h&#65533;Hs&#65533;k&#65533;&#65533;&#35095;&#65533;&#65533;z |&#65533;&#65533;&#65533;0&#65533;E&#65533;&#65533;&#65533;&#65533;&#65533;&#65533;[0&#65533;&#65533;D&#65533;&#65533;&#65533;?&#65533;f&#65533;&#65533;&#65533;/&#65533;3&#65533;&#65533;&#65533;&#65533;'n&#1026;&#65533;s&#65533;;&#65533;Lq&#65533;8y&#13992;4W&#65533;&#65533;&#65533;a&#65533;P&#65533;&#65533;&#65533;#&#65533;z
&#65533;r&#65533;3&#65533;KI?&#65533;&#65533;5g&#65533;8&#65533;&#65533;&#65533;lf&#65533;&#65533;j=&#65533;cN&#65533;&#1522;&#65533;>&#65533;c&#65533;&#65533;&#65533;&#65533;AxL&#65533;&#65533;&#65533;S
&#65533;&#57450;&#65533;&#65533;&#65533;&#65533;_&#65533;&#65533;JQ&#65533;&#65533;`?4 w&#65533;1&#65533;GHB7&#65533;I&#65533;&#65533;&#65533;&#65533;G&#65533;&#65533;&#65533;g&#65533;&#65533;&#65533;&#65533;&#65533;Ar}&#65533; &#65533;PR&#65533;&#65533;P4&#65533;&#65533;&#65533;&#65533;&#65533;V?&#65533;&#65533;&#65533;]Tf&#1581;&#65533;&#65533;*&#65533;&#65533;&#65533;H&#65533;&#65533;Dd&#762;&#65533;&#65533;h?&#709;
&#65533;&#65533;[&#65533;&#65533;&#65533;c5z9&#65533;P84Z&#65533;&#65533;F&#65533;LD&#65533;7&#65533;&#65533;&#65533;8%OM&#65533;<t&#65533;av&#65533;R&#65533;@D]I&#575;X&#65533;!&#65533;&#65533;&#65533;H(	&#65533;qH&#65533;&#65533;$%&#65533;&#65533;J&#65533;@9&#65533;T&#65533;
&#65533;&#65533;F&#65533;&#65533;&#65533;q&#65533;&#65533;&#1228;4DE&#65533;&#65533;Ap_ &#65533;&#1524;h&#65533;@_53+EI&#65533;P&#65533;`r&#65533;&#65533;&#65533;&#65533;&#65533; &#65533;&#65533;&#65533;pHk&#65533;&#65533;T&#65533;b&#65533;.&#65533;&#65533;
x=&#65533;&#65533;S&#65533;AE&#65533;&#65533;;	@&#65533;k&#65533;&#806;6&#65533;&#65533;h&#65533;r&#65533;L &#65533;&#65533;,&#65533;&#1536;G &#65533;*y&#65533;P&#65533;&#65533;&#65533;Ax&#65533;H&#65533;&#1425;&#65533;'d&#65533;]&#65533;&#65533;&#65533;F&#65533;&#65533; U"&#65533;A]2&#65533;&#65533;|&#1202;L&#311;	&#65533;&#65533; &#65533;&#65533;g@'zen &#65533;*&#65533;&#65533;&&#65533;.&#65533;&#65533;&#65533;C&#65533;b$J&#1106;V9(&#65533;A&#65533;&#65533;J?&#65533;&#65533;|&#65533;&#65533;Hj&#1178;vO&#65533;(&#65533;&#65533;&#65533;G&#65533;  2&#65533;&#684;\mJ&#1314;&#65533;j&#65533;,&#65533;8 &#65533; &#65533;@&#65533;g+&#65533;&#65533;&#874;&#65533;&#65533;%&#65533;K&#65533;&#65533;&#65533;@ x `&#65533;,&#65533;JV&#65533;&#65533;2&#65533;&#65533;&#65533;Lb&#65533;&#65533;V	&#65533;)&#65533;S]&#65533;H!:&#65533;&#65533;&#65533;	&#65533;&#65533;^&#65533;&#65533;&#65533; (4]MvZ&#65533;&#65533;&#65533;w!m_&#65533;&#65533;&#65533;&#65533;&#65533;&#65533;&#847;&#65533;&#65533;KQZ&#65533;&#65533;&#65533;&#65533;&#65533;&#1583;9g&#65533;m&#65533;&#65533;&#65533;8&#65533;&#1243;&#65533;;2&#65533;&#65533;C&#65533;&#65533;d&#65533;&#65533;&#65533;&#65533;7&#65533;w&#65533;&#1421; &#65533;P9&#65533;&#65533;&#65533;S&#65533;&#65533;&#65533;&#65533;&#65533;&#65533;&#65533;&#65533;2&#65533;F&#1418;&#65533;&#65533;*W&#65533;g&#65533;+wr &#712;&#1401;I&#65533;"&#65533;7I&#65533;&#65533;&#65533;&#65533;j&#65533;V&#65533;&#65533;&#65533;=&#65533;&#65533;&#65533;&#65533;Yf;&#65533;&#65533;S&#65533;&#65533;N&#65533;&#65533;&#65533;&#65533;&#65533;&#65533;&#65533;&#65533;;&#65533;E&#65533;&#65533;&#65533;&#65533; &#65533;/}`&#1993;&#65533;"&#65533;u&#65533;
r&#65533;&#65533;&#65533;&#65533;&#65533;&#65533;&#65533;|&#65533;&#65533;&#65533;&&#948;	&#65533;mPkCiV&#65533;&#65533;e1g0&#65533;&#65533;U&#65533;6&#65533;y&#65533;&#65533;0jE&#65533;`M&#65533;kt&#65533;0&#65533;B}&#65533;F8J&#65533;Z U&#65533;&#65533;l&#65533;,&#216;-&#65533;X&#65533;RA&#65533;\,&#65533;&#65533;p&#65533;G&#65533;m&#65533;{&#65533;&#65533;&#65533;&#65533;&#65533;j4n&#65533;&#65533;w&#65533;e&#65533;*&#65533;&#164;&#65533;&#65533;&;&#65533;&#65533;&#65533;s#B&#65533;yT&#65533;&#65533;&#65533;0&#65533;p&#65533;19&#65533;|&#65533;&#1711;&#65533;&#65533;3&#65533;&#65533;i"&#65533;
:&#65533;6#D5&#65533;hz&#65533;&#65533;:&#65533;&#65533;&#344;b&#65533;&#65533;<,?[&#65533;N&#65533;!H&#65533;&#65533;C"&#65533; &#65533;&#65533;m&#65533;9k&#65533;&#198;&#65533;&#65533;:D&#65533;&#65533;)<&#65533;b&#65533;&#65533;&#1179;)&#65533;O&#65533;W&#65533;&#65533;&#65533;&#65533;&#65533;b&#65533;^ &#13900;x&#65533;&#65533;&#65533;&#873;&#65533;&#65533;aM&#65533;&#1390;&#65533;'&#65533;9&#65533;'&#65533;&#65533;
(&#65533;x&#65533;p&#65533; &#65533;%5&#65533;&#65533;&#65533;e&#65533;}&#65533;)G&#65533;&#65533;R&#65533;&#65533;&#65533;.&#65533;0&#65533;&#65533;&#65533;y&#65533;&#65533;&#65533;&#65533;&#65533;d&#65533;&#65533;G&#65533;M&#65533;_&#65533;&#65533;&#65533;&#65533;&#65533;9&#65533;&#65533;&#65533;g&#65533;&#65533;F&#65533;&#65533;
&#65533;&#65533;&#65533;&#65533;u {I&#65533;n&#65533;&#65533; %&#65533;n(&#65533;'F;%%&#65533;&#65533;&#65533;&#65533;&#65533;p&#65533;&#176;&#65533;&#65533;/&#65533;Z&#65533;{&#65533;&#65533;#&#65533;&#65533;n&#1446;W	&#65533;&#65533;&#65533;WvH&#65533;x&#65533;-&#65533;K&#65533;w&#65533;/+&#65533;&#65533;&#65533;X&#65533;4&#65533;~5&#65533;j#A&#65533;r&#65533;>D5&#65533;&#65533;XG&#65533;b_&#65533;vW&#65533;&#65533;{n&#65533;Y&#65533;z&#65533;X&#65533;&#65533;2&#65533;&#65533;&#65533;T&#65533;&#65533;&#65533;e&#65533;	&#65533;&#65533;QXhO&#65533;z&#65533; Nu&#65533;&#65533;&#65533;&#65533;+&#65533;(lItre &#65533;#&#65533;&#1301;	<K-O&#65533;J&#65533;&#1675;Fos&#65533;}/'&#65533;&#65533;&#65533;&#65533;&#65533;S&#576;&#65533;&#65533;&#65533;&#65533;&#65533;J&#65533;&#65533;&#65533;ok&#65533;l&#65533;:&#65533;w&#65533;&#65533;&#65533;&#65533;&#65533;&#65533;]m@&#65533;&#65533;.LH&#65533;p&#65533;gW;&#65533;&#65533;&#65533;&#65533;g_y&#65533;&#65533;T&#65533;&#65533;&#65533;=z&#1370;&#65533;&#65533;{a&#65533;&#65533;F&#65533;l&#65533;/&#65533;@&#65533;&#65533;|3&#65533;H&#65533;&#65533;]&#65533;
.w&#65533;-&#65533;vp&#65533;&#65533;&#65533;~&#1351;&#65533;&#65533;&#1791;&#65533;&#65533;&#65533;&#65533;{&#65533;.&#65533;&#65533;&#65533;vV	&#65533;&#65533;W&#65533;g:&#65533;RE&#65533;&#65533;&#65533;&#65533;&#65533;&#65533;[&#65533;|&#65533;-&#65533;&#65533;&#65533;|&#65533;&#65533;&#65533;&#65533;i?'T&#65533;9&#65533;r&#65533;&#65533;Q{&#65533;LI&t7&#65533;}$A%&#65533;U	&#65533;:&#65533;-&#65533;I&#65533;w2&#65533;eqU&#65533;&#65533;
&#512;H&#65533;&#65533;p&&#65533;&#65533; &#65533;&#65533;1 )U{ /x}3&#65533;}%h&#65533;BAkYwt"}FWz&#65533;&#65533;U&#65533;b)>Eh&#65533;{w&#65533;{8X/&#65533;&#65533;&#65533;s&#65533;&#65533;&#65533;}&#65533;3&#65533;&#65533;Y&#65533;6&#65533;DhvIB |&#1473;Nc&#65533;ys&#65533;&#65533;&#65533;!oT&#65533;R+&#65533;t&#65533;VF&#65533;&#65533;x&#65533;&#65533;&#65533;1mg&#65533;Ag&#65533;"CL&#65533;-y&#65533;)r&#65533;v&#65533;z&#65533;&#65533;6UC&#65533;6&#418;x&#132;&#65533;&#65533; &#65533;&#1415;&#65533;S}&#65533;f6&#65533;&#65533;-&#65533;XsK&#65533;&#65533;&&#65533;2&#65533;:Dt&#65533;\&#274;0&#65533;&#65533;xhTy&#65533;CM&#301942;`&#65533;E&#65533;tA,&#65533;n(&#65533;]&#65533;&#65533;`FW&#65533;e&#65533;&#1859;&#65533;(&#65533; &#65533;h&#65533;D&#65533;?&#65533;&#65533;&#65533;ra&#65533;&#65533;&#65533;&#65533;&#65533;&#65533;&#65533;.z&#65533;^&#65533;x'&#65533;&#65533;gS1&#65533;0F&#65533;&#65533;?&#65533;)[&#65533;&#65533;&#44549;&#65533;&#65533;%&#1032;x&#1730;p&#65533;}&#65533;&#65533;-&#65533;u&#65533;1'@Nr&#65533;0&#65533;&#65533;w&#65533;%V&#65533;&#65533;?&#65533;2&&#65533;&#65533;&#65533;&#65533;r&#65533;z&#65533;&#65533;?0(&#65533;&#65533;&#65533;6F&#65533;&#65533;oW4&#65533;Sn&#65533;&#65533;iS&#65533;k 9&#65533;&#65533;&#65533;i&#65533;&#65533;u&#65533;0&&#65533;$2&#65533;y&#65533;&#65533;2&#65533;sr&#65533;&#65533;R&#65533; aUt&#65533;&#65533;&#65533;g&#65533;&#65533;&#65533;&#65533;1o&y`eFs=&#65533;x&#65533;b&#65533;&#460;&#65533;&7MG&#65533;&#65533;>z&#65533;vp&#65533;AI&#65533;x	E}&#65533;V;&#65533;$&#65533;CZV&#65533;&#65533;S8R9&#65533;18U&#65533;L&#65533;mS`;&#65533;&#65533;T{&#65533;&#65533;&#65533;u{&#65533;&#65533;J]WYu&#65533;&#65533;Z &#65533;km9|q&#65533;q#C&#65533;&#65533;8x&#65533;Rt&#65533;}&#65533;&#65533;&#65533;&#65533;&#1296;}&#65533;&#10774;&#65533;&#65533;&#65533;	=&#65533;&#65533;U&#65533;I&#65533;8&#65533;<$^%&#65533;&#65533;y&#65533;&#65533;&#1110;&#65533;w&#65533;&#65533;l-	&#65533;&#1511;lGa&#65533;o&#65533;U&#65533;q&#65533;y&#65533;&#65533;)&#65533;C&#65533;&#65533;&#65533;&#65533;dO&#65533;&#65533;&#65533;8&#65533;8|&#65533;j&#65533;se)&#65533;&#65533;&#65533;&#65533;	u&#65533;&#65533;8&#65533;H&#1307;&#65533;&#65533;&#65533;*&#65533;+A'2&#65533;S&#65533;/&#65533;0&#65533;9/J&#65533;&#65533;x&#65533;&#65533;u4&#65533;d1'-&#65533;&#65533;&#65533;&#65533;H&#65533;>i&#65533;&#65533;	&#65533;&#65533;#&#65533;W&#65533;&#1881;&#65533; &#65533;&#65533;&#65533;OY&#65533;&#65533;_:W_&#65533;86&#65533;&#65533;-3r'x1&#65533;+&#65533;9r&#1242;&#65533;(&#65533;5`&#65533;&#65533;&#65533;&#65533;&#65533;'dYfPJqW&#65533;(&#65533;r&#65533;&#65533;l2&#65533;ZV&#65533;&#65533;@d&#65533;E&#65533;&#65533;,&#65533;	c|&#65533;3o7&#65533;R&#65533;1<&#65533;&#65533;:/&#65533;&#65533;w&#1481;&#65533;&#65533;&#65533;&#65533;&#65533;&#65533;`/&#65533;&#65533;&#65533;&#156;d&#65533;&#65533;=&#65533;.M&#65533;\&#65533;(&#65533;Bzx
s&#65533;&#65533;%Fy&#65533;R&#65533;&#65533;X&#65533;&#65533;u2:&#65533;b&#65533;&#65533;N&#65533;!&#65533;&#65533;q&#65533;&#65533;M0&#65533;&#65533;&#65533;8&#65533;4&#65533;&#65533;g&#65533;&#65533;&#65533;&#65533;Q&#65533;&#65533;_&#65533;giqr&#65533;&#65533;&#65533;&#65533;&#1375;I&#65533;[@
\PV &#65533;9&#65533;&#65533;&#65533;@&#65533;&#65533;4b&#65533; &#65533;y&#65533;
&#65533;}o&#65533;'&#65533;#&#65533;&#65533;&d&&#65533;&#65533;!A&#65533;&#65533;&#65533;
&#65533;&#65533;&#65533;&#65533;y&#65533;&#65533;&#42372;&#65533;&#65533;H_&#65533;Zg&#65533;&#65533;&#65533;&#65533;gL&#664;!F&#1974;G^&#65533;<&#65533;z&#65533;q2&#65533;U&#65533;/=S&#65533;&#65533;7@&#65533;&#619;&#65533;&#65533;_&#65533;)&#65533;&#65533;&#65533;K&#41727;&#65533;&#65533;$&#65533;Y&#65533;8&#65533;Xd&#65533;z&#65533;g&#65533;&#65533;&#65533;&#65533;&#65533;
&#65533;&#65533;f&#65533;#&#65533;&#714;)&#1493;&#65533;p&#65533;i&#65533;by&#65533;$&#65533;&#65533;&#65533;i&#65533;&#65533;.g&#1507;h&#65533;&#65533;&#65533;zn&#6795;&#65533;XW&#330;&#65533;&#65533;&#65533;$&#65533;&#213;&#65533;3&#65533;*&#65533;yf4S%&#65533;$&#65533;&#65533;9N&#65533;&#65533;&#65533;Ga&#65533;j&#65533;&#65533;&#65533;&#65533;&#65533;&#1681;9"&#65533;&#65533;R8K&#65533;u&#65533;z	&#65533;&#65533;C	&#65533;&#65533;&#65533;&#65533;!*@&#65533;shsOq!&#65533;z&#65533;v&#65533;j&#65533;+&#65533;p&#65533;J&#65533;&#65533;"&#65533;&#65533;2,|c&#65533;&#65533;&#65533;&#65533;5&#65533;&#65533;&#65533;'0&#65533;)&#65533;%&#227;&#65533;i&#65533;v)}&#232;a&#65533;&#65533;&#65533;&#65533;9|K&#65533;%k&#65533;&#409;&#65533;&#65533;&#65533;a&#65533;"&#65533;9&#1460;N&#65533;hI&#65533;7&#1742;&#65533;&#65533;qS&#65533;&#65533;&#65533;&#65533;C&#65533;&#65533;&#65533;0&#65533;R.B&#65533;&#65533;&#65533;g&#65533;q}&#65533;64&#65533;g{t&#358;&#65533;&#65533;y}&#65533;:W&#65533;l0&#65533;&#65533;F<
&#65533;&#65533;&#65533;f&#65533;&#65533;&#1690;?&#65533;&#65533;^&#759;&#65533;Zm&#65533;&#65533; &#65533;&#65533;&#65533;&#65533;&#65533;&#65533;&#65533;r&#65533;&#65533;&#65533;&#65533;&#65533;^&#65533;&#65533;M&#65533;?&#65533;&#65533;a&#65533;i[K&#65533;NX&#65533;&#65533;v&#65533;&#65533;2&#65533;J &#65533;&#65533; )0`&#65533;&#65533;&#65533;&#65533;&#65533;&#674;=&#65533;o4&#65533;&#65533;S&#1080;Y&#65533;&#65533;$d&#65533;;&#65533;&#65533;&#65533;&#65533;6(*&#65533;&#65533;H&#65533;!&#1083;b&#65533;{&#65533;K&#65533;&#65533;>&#65533;&#65533;+&#65533;f
&#65533;RAF&#65533;&#65533;&#65533;Bi&#763;F&#392;&#65533;&#65533;&#65533;&#65533;2&#65533;Z&#65533;H&#65533;&#65533;d&#65533;&#65533;	v0 &#65533;&#1566;&#65533;&#65533;p&#2027;&#65533;&#65533;,B&#65533;&#65533;&#65533;rVq&#65533;&#65533;&#65533;&#65533;&#1826;"&#65533; &#65533;S&#65533;S4&#65533;&#65533;;jK5&#65533;&#65533;&#65533;&#65533;&#65533;J!+&#65533;9v&#65533;&#65533;&#65533;&#65533;&#65533;&#65533;9&#65533;&#65533;&#65533;e&#65533;&#65533;&#65533;t&#65533;J&#65533;w)&#65533;&#65533;&#65533;&#65533;; >0H &#1704;&#65533;&#65533;	R$&#65533;U&#65533;&#65533;>&#65533;;&#65533;&#65533;&#65533;~&#65533;
&#65533;&#65533;&#65533;&#65533;&#65533;&#65533;f&#65533;&#1196;k:<&#65533;'O68&#65533;Y3&#65533;:&#65533;M&#65533;&#65533;&#308;&#65533;&#65533;,&#65533;&#65533; t&#65533;*&#65533;&#65533;D&#65533;m f&#65533;*&#65533;&#65533;S\N&#1084;4ww:&#65533;# W")&#65533;&#65533;'V&#65533;@&#912;&#65533;|&#65533;>&#65533;]&#65533;&#65533; DPBX&#65533;:4C]x*6&#65533;&#65533;U&#65533;gk&#65533;&#65533;E1&#65533;A&#65533;&#65533;\&#65533;yHu&&#65533;&#65533;6k&#65533;"/y&#65533;U&#65533; &#754;&#65533;&#65533;	c#<&#65533;:6&#65533;[&#65533;&#65533;IU&#65533;&#65533;1&#1435;&#65533;&#65533;5@&#65533;B&#65533;&#65533;x`&#133;&#65533;c&#65533;2&#65533;&#65533;&#65533;&#65533;&#695;&#65533;&#65533;d&#65533;M1&#757;&#65533;&#65533;&#322;&#65533;zp	>q&#65533;u%&#65533;&#65533;&#65533;&#65533;7{&#65533;f6&#65533;&#65533;&#65533;l&#65533;&#65533;:&#65533;&#65533;&#65533;&#65533;&#65533;[&#65533;&#65533;&#65533;E]6&#65533;O@1	3&#65533;bIK1&#65533;0&#65533;&#65533;HZ,&#65533;&#65533;F	&#65533;&#65533;RM&#1688;zEy&#65533;&#65533;&#65533;(&#990;Q&#65533;&#65533;&#65533;OB61&#65533;E&#65533;&#884;|&#1840;W&#65533;?&#65533;,][&#65533;	u,&#65533;&#65533;(&#65533;P.&#65533;,U>&#65533;:k&#65533;&#65533;U:&#65533;Ra&#65533;&#65533;G;j&#65533;&#65533;&#65533;)&#1163; &#65533;&#65533;&#65533;&#65533;<&#65533;&#65533;&#65533;`3m&#65533;&#65533;=$@9UBi)&#65533;_&#65533;&#65533;&#1270;&#65533;&#65533;&#65533;&#65533;n&#65533;b&#65533;&#65533;J&#65533; w0&#65533;&#1306;!7&#65533;&#65533;p&#65533;r}&#322;U&#65533;&#65533;C&#65533;&#65533;&#65533;&#65533;&#1253;&#65533;&#65533;`aO&#65533;&#65533;.&#902;="&#65533;\&#65533;{d 	&#65533;&#65533;&#65533;O&#65533;&#65533;&#65533;&#65533; &#65533;p&#1624;m&#65533;W&#65533;&#1628;&#65533;&#1618;6|&#65533;<e&#65533;&#65533;e&#65533;&#65533;&#65533;eQ&#65533;y`&#65533;&#65533;&#65533;:&#65533;h&#65533;&#65533;4&#65533;]pm3 /0&#65533;&#65533;&#65533;&#65533;0&#65533;&#65533;&#65533;&#65533;&#65533;-&#65533;&#65533;1Al&#65533;?&#65533;&#65533;&#65533;\&#65533;`&#65533;	&#33319;\6&#65533;&#65533;&#65533;=&#65533;B6,/&#65533;&#65533;&#65533;?&#65533;s1#p&#65533;	v]&#1668;&#65533;&#65533;8L&#65533;&#877;&#65533;-&#65533;f&#65533;&#65533;U!&#1865;&#65533;L&#1419;X38e&#65533;&#65533;&#65533;&#65533;&#65533;?&#65533;
k&#65533;&#65533;&#65533;Iv&#65533; &#65533;&#65533;&#65533;}&#1351;4{R&#65533;&#65533;O &#65533;I&#1002;&#65533;&#65533;<&#65533;`&#65533;|&#65533;&#65533;=G|hy-Q&#65533;&#65533;&#65533;&#65533;p&#65533;'&#65533;&#65533;+&#65533;&#65533;&#65533; i+=1&#65533;&#65533;&#65533;&#65533;&#65533;&#65533;&#65533;.&#65533;&#65533;
.&#65533;}lg&#65533;&#65533;B!&#65533;&#65533;&#65533;&#65533;,&#65533;q&#65533;6L,P&#65533;&#65533;&#65533;
&#849;&#65533;&#65533;&#892;&#65533; &#65533;&#65533;&#65533;H&#65533;&#65533;~&#1581;&#65533;&e<uc&#65533;&#65533;(&#65533;&#65533;7x&#65533;e&#65533;&#65533;!&#65533;&#65533;&#65533;&#65533;OQ.&#1141;&#65533;&#1133;&#65533;u&#65533;fG&#65533;&#65533;0&#1474;&#65533;&#65533;.&#65533;&#65533;Y&#65533;&#65533;C}&#65533;&#65533;,	p&#65533;c&#65533;&#65533;&#507;
,X&#65533;	&#65533; &#65533;>&#65533;+&#65533;tG&#65533;&#65533;&#65533;&#37582;&#65533;&#65533;&#65533;&#65533;&#65533;&#65533;x &#65533;H^&#65533;W&#65533;&#65533;<&#65533;\&#65533;D]A&#65533;&#65533;&#65533;&#65533;c&#65533;y&#65533;&#65533;&#65533;&#65533;5&#65533;&#65533;&#65533;&#65533;r&#65533;&#65533;`&#65533;&#65533;&#749;4&#65533;&#65533;RO`&#65533;]:&#65533;&#65533;'&#65533;[Q&#65533;A1&#65533;&:Z&#65533;&#65533;&#65533;.m&#65533;&#65533;5&#65533;Pa&#65533;&#65533;0#k&#65533;&#1053;g&#65533;&#65533;&#65533;&#65533;&#65533;&#65533;&#65533;&#65533;&#65533;[&#65533;&#65533;8&#65533;&#65533;"&#65533;3&#65533;&#65533;&#65533;&#350;&#65533;~&#65533;&#65533;1&#65533;&#1789;XLF &#65533;M&#65533;^&#65533;Q &#65533;XVa&#65533;E&#65533;^e&#65533;JA&#65533;&#65533;&#65533;&#65533;&#65533;&#65533;g+&#65533;&#65533;&#65533;&#65533;&#65533;&&#65533;&#65533;T&#65533;&#65533;&#65533;&#65533;&#65533;&#65533;&#65533;
&#65533;&#65533;&#449890;-&#65533;&#65533;))&#65533;1L&#23696;	&#65533; &#65533;p&#65533;&#65533;Y&#65533;8&#65533;^&#65533;&#65533;"&#65533;&#65533;_Z&#65533;&#1138;B4&#65533;&#65533;&#65533;&#65533;<_&#65533;&#65533;<&#65533;&#65533;C&#65533;&#65533;&#65533;5&#65533;8&#65533;&#943;g%&#65533;&#65533;&#65533;P&#65533;&#65533;&#65533;0&#65533;[&#65533;&#65533;)&#65533;:&#65533;&#587;I9&#65533;&#65533;&#65533;&#65533;+&#65533;&#65533;d?&#65533;Ak8&#65533;<H0&#65533;H&#65533;y&#65533;}p&#65533;&#65533; g_&#65533;&#61787;&#65533;&#65533;&#65533;&#65533;&#580;_&#65533;H1
} &#65533;&#65533;&#65533;O
&#65533;&#65533;&#65533;1&#65533;&#65533;O&#65533;&#65533;f&#65533;}&#65533;&#65533;&#65533;&#65533;V&#65533;&#65533;ohs&#65533;X&#65533;b!&#65533;&#65533;l&#65533;T&#65533;&#65533;&#65533;&#65533;&#65533;&#65533;&#65533;F&#65533;7&#65533;u&#65533;&#65533;h&#65533;&#1462;O&#65533;&#1007;&#65533;9&#65533; &#65533;&#65533;p&#65533;x_&#65533;&#1087;_&#65533;$&#65533;O&#65533;&#65533;_E&#65533;@&#1727;&#65533;&#539651;+
&#65533;&#65533;q&#65533;kt&#65533;H&#65533; &#65533;'&#65533;"$&#65533;&#65533;	&#65533;&#65533;&#65533;&#65533;&#976;&#65533;&#65533;&#65533;?d&#65533;&#65533;9&#65533;&#65533;_B&#65533; &#65533;&#65533;&#65533;&#65533;&#65533;&#65533;&#65533;&&#65533;&#65533;&#65533;&#65533;V&#65533;&#65533;&#65533;&#65533;Q&#65533;&#65533;&#65533;&#65533;&#65533;~k&#65533;&#65533;&#65533;&#65533;&#65533;&#65533;<&#65533;&#65533;&#65533;&#65533;~{&#65533;&#65533;&#65533;&#65533;&#65533;&#65533;&#65533;}&#65533;&#65533;&#65533;?&#65533;&#65533;&#65533;&#65533;&#65533;&#65533;&#65533;&#65533;&#65533;&#65533;&#65533;&#65533;&#65533;&#65533;&#65533;>&#65533;&#65533;&#65533;&#65533;&#65533;&#65533;&#65533;&#65533;&#65533;&#65533;&#65533; !&#65533; d ,Z p &#65533;  &#65533; &#65533;H&#65533;&#65533;&#65533;&#65533;*\&#560;&#65533;&#199;#J&#65533;&#65533;&#65533;&#65533;$&#65533;&#65533;&#65533;&#561;&#65533;G2~&#65533;H&#65533;&#65533;&#595;(S&#65533;\&#626;&#65533;&#727;0c&#668;&#65533;&#65533;M&#65533;!&#65533;,x&#65533;&#65533;&#991;@&#65533;
J&#65533;&#65533;&#1123;H&#65533;*]&#692;&#65533;&#1255;P&#65533;J&#65533;
4&#65533;&#65533;&#65533;XsZ,&#65533;&#65533;+C&#65533;`&#202;K&#65533;&#65533;&#1651;h&#1258;&#65533;&#65533;1&#65533;&#65533;8&#65533;$&#65533;Z&#65533;&#65533;W&#65533;4&#65533;&#65533;&#65533;&#759;&#65533;&#2047;&#65533;N&#65533;&#65533;a&#65533;/`a&#65533;U&#65533;&#65533;#K&#65533;L&#65533;&#65533;&#65533;&#728;_&#65533;`&#65533;b&#65533;
&#65533;C&#65533;&#65533;$&#65533;&#65533;&#808;S&#65533;^&#890;&#65533;&#65533;2P&#65533;a&#65533;&#65533;&#65533;&#1737;Ab&#65533;&#65533;&#65533;&#65533;&#65533;&#65533;.1v&#65533;&#65533;E'&#65533; &#65533;!&#65533;&#65533;K&#65533;N&#65533;&#65533;&#65533;&#65533;&#65533;&#65533;nN&#65533;&#65533;&#65533;wt&#65533;&#65533;z&#65533;&#65533;&#65533;&#65533;&#65533;&#65533;/&#65533;&#829;6x&#65533;-&#65533;WO&#65533;&#65533;&#65533;&#65533;&#65533;k&#1967;G&#65533;&#65533;&#65533;v=&#1861;&#1985;&&#65533; J&#65533;&#65533;&#65533;l&#65533;&#65533;&#65533;&#65533;Gp&#65533;&#65533;sY&#65533;V&#65533;&#65533;Z&#65533;&#65533;&#65533;0&#65533;&#65533;$&#65533;h"q&#65533;=&#65533;"m,v&#482;r&#65533;&#65533;&&#65533;&#65533;&#1313;Ex&#65533; &#65533;&#65533;@D&#65533;x&#65533;D&#65533;&#65533;&#65533;&#65533;&#34955;0&#65533;&#65533;Yqh&#1229;]&#65533;P&#65533;X2&#65533; Gdh&#65533;`&#65533;&#65533;Y&#65533;^&#65533;D&#65533;K&#65533;&#65533;d&#65533;lf &#65533;6RyU&#65533;&#65533;( b&#65533;r&#65533;&#65533;&#65533;&#65533;i&#65533;%&#65533;&#65533;E&#65533;qJ&#65533;&#65533;b&#65533;m&#65533;&#65533;C&#65533;T
&#65533;c h&#65533;%&#65533;}&#65533;&#65533;&#65533;M&#65533;&#65533;&#65533;H&#65533;e&#65533;&#65533;U&#65533;64&#65533;&#65533;&#65533; 2&#65533;c&#65533;&#65533;&#65533;&#65533;&#65533;v&#65533;*z&#65533;&#65533;&#39868;&#65533;&#65533;&#31187;6&#65533;&#65533;&#65533;&#65533;&#65533;&#1088;&#65533;&#65533;&#682;&#65533;6{&#65533;&#65533;&#65533;
&#65533;&#65533;>&&#65533;k&#65533;&#65533;&#65533;&#65533;&#65533;&#65533;q&#65533;@&#65533;&#1290;&#65533;i&#65533;V&#65533;&#65533;&#65533;&#65533;Y&#65533;S&#65533;&#65533;&#666;!&#65533;&#65533;j&#65533;&#65533;&#65533;P,&#65533;&#65533;&#65533;&#65533;[<&#65533;l&#65533;	&#65533;&#65533;&#31898;&#65533;M&#65533;&#65533;b9i&#65533;&#65533;[C&#65533;&#65533;Vl1j9@&#52220;&#65533;H&#65533;I&#65533;&#65533;l&#65533;&#65533;&#65533;h3&#65533;[%&#65533;"&#65533;&#65533;&#65533;&#65533;&#65533;&#65533;4&#65533;&#65533;&#65533;&#65533;l+&#65533;{&#956;&#65533;&#65533;@&#65533;P&#65533;&#65533;'#&#65533;ri&#65533;&#65533;D&#65533;9&#65533;@&#65533;&#65533;&#65533;&#65533;,&#65533;&#65533;0&#65533;&#65533;i&#65533;&#65533;&#65533;,n&#65533;&#630;&#65533;&#65533;&#65533;&#65533;n&#65533;&#1145;3&#65533;&#65533;:&#65533;QS&#65533;&#65533;&#65533;*&#65533;&#65533;o&#65533;.&#65533;neG2G_&#65533;&#65533;&#65533;&#1570;MLP
?&#65533;3&#65533;&#65533;&#65533;&#9019;tC&#65533;9&#65533;k+l1BS&#65533;9&#65533;&#65533;&#65533;&#65533;&#65533;&#65533;&#65533;&#65533;&#65533;&#65533;&#65533;&#65533;e&#65533;&#39463;&#65533;&#65533;&#43807;E&#65533;
&#65533;&#65533;&#65533;&#65533;&#65533;H@l&#65533;&#65533;1&#65533;&#65533;&#65533;&#65533;
.)&#65533;&#65533;&#65533;L&#65533;&#813;o&#65533;&#65533;&#65533;'&#65533;<Y$&#65533;y	&#65533;~&#65533;&#65533;&#65533;&#65533;;&#65533;0&#65533;&#65533; &#65533;&#250695;/&#65533;f/G&#65533;&#65533;&#65533;w&#65533;&#65533;&#65533;&#65533;~c/Z&#65533;L&#65533;&#65533;&#65533;&#65533;&#65533;&#65533;o?&#65533;&#65533;-;&#65533;&#65533;*&#65533;&#65533;&#65533;&#65533;c&#65533;&#65533;&#65533;&#65533;	lyL&#65533;&#65533;&#65533;&#65533;&#65533;&#65533;&#65533;U&#65533;&#65533;G$&#65533;E&#794;&#65533;&#65533;&#65533;vi&#65533;&#65533; &#65533;GHB&#65533;&#65533;K&#729;&#65533;$g&#65533;
v&#65533;(&#65533;v<a&#65533;&#65533;"%&#801;w&#65533;C&#65533;,&#65533;&#65533;&#65533;&#65533;&#65533;%&#65533;EK&#65533; &#65533;&#65533;&#65533;&#65533;&#1904;&#65533;P&#65533;&#65533;&#65533;&#36499;4L&#65533;&#65533;&#65533;bB&#65533;5&#65533;)	p&#65533;&#46998;
&#65533;*&#65533;&#65533;hL&#65533;		SC&#65533;i&#65533;&#65533;pD&#1322;xW`&#65533;P&#65533;-&#65533;&#65533;&#65533;&#65533;&#65533;>&#65533;&#65533;~d&#65533;Eg &#65533;9&#65533;9&#65533;J&#65533;[y&&#65533;e&#65533;&#65533;&#65533;&#65533;@&#65533;~&#65533;&#65533;ddd&#65533;&#65533;Q+&#65533;&#65533;&#65533;0&#65533;&#65533;&#65533;E&#65533;&#65533;[&#65533;5&#65533;&#65533;V:N&#65533;&#65533;&#65533;&#65533;7&#65533;J&#65533;[&#65533;&#65533; &#65533;&#65533;^&#65533;&#65533;,&#65533;&#65533;&#65533;3P&#65533;+0e>&#65533;4]&#65533;&#65533;&#1036;&#65533;4&#65533;G&#65533;Az&#65533;V&#65533;&#65533;T&#65533;&#798;9y&#65533;&#65533;&#65533;d@&#65533;a&#65533;&#65533;NH&#65533;*W-&#65533;&#65533;&#65533;&#65533;&#65533;<i&#65533;D&#65533;&#65533;&#65533;&#65533;b&#65533;&#65533; &#65533;pj&#65533;d&#65533;&#65533;9&#962;&#65533;	'T&#65533;&#65533;5&#65533;&#65533;&#65533;&#65533;s{h&#65533;3&#65533;6K&#65533;&#1248;5QG&#65533;&#65533;o&#65533;X&#65533;B&#65533;B&#65533;,qm&#744;J:Rr&#65533;I&#65533;&#65533;&#65533;"&#65533;&#65533;&#65533;<6&#65533;+&#873;N&#1473;&L 6&#65533;&#65533;z*&#65533;P&#65533;&#65533;&#65533;H&&#65533;&#65533;&#1282;&#65533;V4&#65533;P&#65533;&#65533;F&#65533;&#65533;P&#65533;+#LiT&#65533;&#42653;`&#65533;&#65533;&#65533;&#65533;&#65533;Ru&#65533;hM&#65533;Z&#65533;&#65533;&#65533;&#65533;q%kM&#65533;v&#65533;m:&#65533;S&#65533;c\&#65533;j&#141;Do~f&#65533;+_&#65533;R&#65533;&#65533;4&#65533;&#65533;4U&#65533;&#65533;&#65533;&#1940;N&#65533;\e&#65533;.&#65533;&#65533;&#65533;&#59697;&#65533;Jsf&#65533;&#65533;j2&#65533;&#65533;,&#65533;f &#65533;&#65533;X&#65533;Y&#65533;lfW&#1747;h#&#65533;mzd&#65533;&#65533;&#65533;&#65533;&#65533;&#65533;&#65533;xX&#65533;[&#65533;&#65533;&#65533;&#65533;m&#65533;^0&#65533;&&#65533;r&#65533;&#65533;&#65533;&#65533;m&#65533;&#1244;&#65533;&#65533;&#65533;&#65533;_&#65533;&#65533;&#65533;&#65533;N&#65533;<&#65533;&#339;&#65533;
&#65533;&#65533;&#65533;k&#65533;&#65533;{&#65533;&#65533;&#65533;&#65533;^Z&#65533;&#65533;&#65533;&#65533;&#65533;&#65533;w&#659;`&#65533;:&#65533;&#65533;^&#65533;JW&#65533;m[&#65533;&#65533;u&#522;R&#65533;$&#65533;&#65533;Q&#65533;&#65533;&#65533;&#65533;&#65533;&#65533;<0W{ &#65533;,&#65533;=&#65533;&#65533;&#65533;&#65533;&#65533;&#65533;Q&#65533;&#65533;&#65533;,&#65533;TJ&#65533;&#1224;&#65533;S&#65533;9P&#65533;&#65533;&#65533;&#65533;&&#65533;9&#65533;&#65533;&#428;&#65533;&#65533;&#65533;H*]mg&#65533;ITv{&#65533;[&#65533;n&#65533;,Tz+&#1461;&#65533;&#65533;&#628;6	&#65533;&#65533;&#65533;&#65533;&#65533;&#65533;&#65533;n&#65533;"p&#65533;&#65533;&#65533;&#418;K*m&#65533;&#65533;?&#65533;&#65533;g&#65533;&#65533;>&#65533;^kc@&#65533;y&#65533;20&#65533;XQ\]&#65533;&#65533;@K&#65533;&#65533;e]&#65533;&#65533;&#65533;m0&#65533;bc&+&#1404;&#65533;Eta&#65533;&#65533;&#65533;&#599;&#708;#&#65533;&#856;d&#65533;*BpF&#65533;&#65533;&#65533;&#65533;`i&#65533;&#65533;"&#65533;L&#65533;V|9&#65533;[&#65533;K|&#65533;&#65533;<&#65533;m{&#65533;k&#65533;Le8:&#65533;4&#65533;&#65533;p&#65533;&#65533;&#65533;&#65533;%&#65533;^&#65533; &#65533;\&#65533;a&#65533;o@&#65533;	&#65533;&#65533;&#65533;&#65533;&#65533;&#65533;z&#65533;qH0&#65533;&#65533;bR&#65533;&#65533;0ag&#65533;(&#65533;&#65533;&#65533;&#65533;k&#65533;r&#65533;&#65533;#&#65533;Z&#65533;&#65533;<m@&#65533;&#65533;&#65533;A&#65533;&#65533;n&#65533;&#65533;q8&#65533;s&#65533;&#65533;&#65533;&#65533;r&#65533;/9M&#65533;kU-vM>&#65533;L&#65533;&#65533;&#65533;&#65533;&#65533;S0&#65533;&#65533;&#65533;&#65533;&#65533;&#65533;&#65533;&#65533;&#65533;$@&#65533;&#65533;&#65533;0@&#65533;&#65533;&#65533;T&#65533;um&#65533;kw&#65533; '&#65533;1&{<&#65533;+&#65533;(&#729;&#65533;&#65533;&#65533;o&#964;&#65533;&#65533;^&#65533;&#65533;<&#65533;rKP&#65533;&#65533;&#65533;a&#65533;&#65533;&#296;&#65533;&#65533;&#65533;&#65533;W&#1460;}X&W&#65533;-&#65533;&#65533;&#65533;p&#65533;&#65533;&#65533;v&#65533;+E&&#65533;y&#65533;&#65533;&#809;6&#65533;U&#65533;&#406;&#65533;l/+&#65533;&#65533;B&#65533;Y^&#65533;^&#65533;&#65533;&#65533;V%&#65533;&#65533;&#2014;&#65533;&#65533;}&#65533;N&#65533;&#65533;yBt4nZ&#65533;&#65533;&#65533;<:mq	&#65533;J&#65533;&#65533;&#65533;&&#65533;X&#65533;&#65533;&#65533;VJi&#65533;&#65533;3&#65533;]abW&#65533;;f^&#65533;&#65533;R&#65533;&#65533;&#65533;&#65533;&#65533;&&#65533;.&#65533;&#65533;q&#65533;&#65533;&#65533;&#65533;F&#65533;`&#65533;;!f&#65533;&#65533;&#3553;&#65533;&#65533;{&#65533;&#65533;:_=&#65533;I&#65533;&#65533;uh&&#65533;&#65533;&#65533;&#65533;&#65533;&#65533;&#65533;v&#2043;&#65533;&#65533;&#65533;&#65533;&#65533;&#65533;n&#65533;,&#65533;&#65533;&#65533;&#65533;&#65533;&#65533;&#65533;&#65533;&#65533;&#65533;M&#65533;&#65533;&#65533;/&#65533;&#65533;VT&#65533;&#1237;&#65533;&#65533;&#65533;&#65533;&#65533;&#65533;V&#9935;o&#65533;+&#18757;&#1408;&#65533;&#65533;>j&#65533;&#65533;&#65533;o{&#65533;&#65533;&#65533;&#65533;&#65533;=&#65533;+&#65533;&#65533;?#&#65533;|&#65533;&#65533;&#65533;b$ &#65533;YJ&#65533;q@&#65533;5G&#65533;&#65533;w&#65533;\&#65533;&#65533;&#65533;X' ai&#65533;~&#65533;G>&#65533;F,0pWq5&#65533;g}S&#65533;|&#65533;$&#65533;q0"HEL0&#65533;F&#65533;a&#65533;7hu&#65533;5&#65533;L&#65533;&#65533;i%R&#65533;&#1351;Q#7&#65533;H&#65533;&#65533;&#919;&#65533;h&#65533;~&#65533;c&#65533;OeX&#65533;X&#1319;W#&#1538;t&#65533;	p&#65533;l'~&#65533;G~Izd&#65533;fDx &#65533;&#65533;&#65533;4R&#65533;&#65533;[&#65533;fe&#65533;&#65533;0&#65533;&#1671;WNZ9&#65533;&J&#65533; &#65533;&#65533;&#65533;&#65533;Y)&#65533;P&#257;&#65533;{&#65533;]&#65533;&#65533;@&#65533;JA&#65533;&#65533;Rl&#65533;X &#65533;v&#65533;&#65533;Gt&#65533;&#65533;&#65533;&#65533;s4{Ln &#65533;Cs
&#65533;7L&#65533;&#65533;u&#65533;N>1gG&#65533;9&#65533;"v,&#65533;c[&#65533;1t&#65533;r&#65533;q&#65533;;&#65533;o&#65533; &#65533;"'rh&#65533;&#65533;&#65533;\&\6I([B&#65533;5&&#65533;t&#65533;&#521;y&#65533;Y&#65533;"t&#65533;&&#65533;!&#65533;&#65533;+&#65533;X# 'd&#65533;('3dk(@H7'&#65533;w&#65533;&#65533;U&#65533;&#65533;&#65533;&#65533;&#65533;&#65533;&#65533;&#65533;&#65533;&#65533;&#65533;&#65533;&#1549;&#65533;&#65533;&#65533;&#65533;:TF7&#65533;^AZtV4&#65533;*h'
@k&#65533;&#65533;	1&#65533;)&#65533;t&#65533;O&#65533;&#65533;t&#65533;`&#65533;Vf&#65533;&#65533; t&#65533;&#65533;e&#65533;&#527;h[[&#65533;&#65533;&#65533;f&#65533;&#65533;%m&#65533;#&#65533;J Y&#65533;&#65533;a&#65533;](&#65533;G&#65533;H&#65533;U&#65533;&#65533;&#65533;9B&#65533;&#65533;i0J&#65533;&#65533;T&#65533;&#65533;&#520;0 &#65533;&#65533;	9&#65533;z&#65533;&#65533;&#65533;V&#65533;d&#65533;&#65533;&#65533;G&#65533;!&#65533;h&#65533;&#65533;4&#65533;<&#65533;f[,4V&#65533;&#65533;#%&#65533;&#65533;&#65533;wag&#65533;&#65533;1U&#65533;&#65533;0&#65533;&#65533;:&#65533;&#65533;5&#65533;'`t&#65533;s&#65533;&#65533;&#65533;*xg&#65533;#&#21768;FMT"&#65533;}Ta&#65533;X	]e&#65533;&#65533;of;H&#65533;xb&#65533;Ewh&#65533;@&#65533;9&#65533;Gd&#65533;U&#1622;&#997;&#65533;E&#65533;&#65533;&#65533;4b34&#65533;&#65533;&#65533;&#65533;C~	}y&#65533;9&#65533;T&#65533;&#65533;Y&#65533;Y&#65533;&#65533;w&#65533;z@&#65533;7aX&#65533;@g&#65533;F&#65533;Y&#65533;8i&#65533;&#65533;&#65533;XZ&#65533;&#65533;&#1075;&#65533;t&#1625;&#65533;&#65533;!&#65533;'&#65533;&#65533;&#65533;&#65533;&#65533;&#65533;'&#65533;&#65533;&#65533;&#65533;&#65533;Zo)=&#65533;&#65533; IH~&#65533;&#65533;&#65533;&#65533;&#65533;&#65533;&#65533;&#65533;G&#65533;0u&#65533;`&#65533;&#65533;G1&#65533;&#65533;&#65533;&#38612;x&#65533;&#65533;&#65533;&#65533;4&#65533;b!@&#65533;x&#65533;Ie&#65533;&#65533;tQUr&#65533;&#65533;%HM&#65533;Y&#65533;&#65533;&#65533;&#65533;6&#65533;{cr&#65533;X&#65533;A&#65533;&#65533;q&#65533;AH*V&#65533;m&#65533;&#65533;x#PT&#65533;&#65533;&#606;&#65533;&#65533; &#65533;&#65533;	&#65533;.r&#65533;&#65533;4y&#65533;&#65533;&#65533;h&#65533;2&#65533;&#65533;
&#65533;C&#65533;&#65533;7&#65533;Z&#65533;&#65533;r	&#65533;&#65533;&#65533;&#65533;&#65533;&#65533;&#65533;|Q&#65533;&#65533; &#1183;&#65533;&#65533;&#65533;e&#65533;&#65533;0&#65533;&#65533;.&#65533;F&#288;&#2033;&#65533;r&#65533;iJ(&#65533;OsYr&#65533;6&#65533;&#65533;&#65533;F&#652;&#65533;34G&#65533;&#65533;8hN&#65533; 7u:$*G&#65533;&#65533;]e&#65533;PQ&#65533;G&#65533;i&#65533;&#65533;Y3 5:&#65533;7&#65533;&#65533;
&#65533;&#65533;?&#65533;&#65533;T&#65533;&#65533;jq(ig&#65533;w&#65533;&#65533;%P]&#65533;V9&#65533;T6&#65533;0&#65533;|&#65533;7&#65533;#&#65533;RzjE&#65533;&#65533;&#33246;!G&#65533;&#65533;,&#65533;&#65533;ST&#65533;&#65533;w?&#65533;|&#1703;&#65533;&#65533;-&#65533;o&#65533;&#65533;&#65533;&#65533;YgK&#65533;&#65533;@&#65533;eKIE &#65533;=4q&#65533;&#65533;b@j&#65533;c-&#65533;:~~&#65533;&#65533;&#65533;z&#65533;t&#65533;@&#65533;s=&#65533;>&#65533;&#65533;&#65533;Q4<O&#65533;&#65533;K?#@&#65533;j&#65533;s&#65533;x&#65533;&#65533;&#65533;&#65533;A.YM&#65533;$)&#612;&&#65533;y&#65533;BGD&#65533;\m&#65533;&#65533;w&#65533;z&#65533;V&#65533;EdZ&#65533;"j&#65533;5&#65533;-7&#65533;&#65533;&#65533;&#65533;}&#65533;p6AowvUJP&#65533;<&#1642;e&#65533;&#65533;&#65533;d-&#65533;&#65533;Nz&#65533;&#65533;&#65533;y&#65533;&#65533;1&#65533;&#65533;_S&#65533;&#65533;*6S&#65533;&#65533;&#65533;&#65533;&#65533;*$&#65533;H&#65533;1&#65533;&#65533;&#65533;&#65533;sCC&#65533;K&#65533;D&#65533;.*:2&#65533;>&#65533;&#65533;>y&#65533;&#65533;&#65533;)&#65533;dbQ>&#65533;&#65533;&#65533;&#65533;&#65533;g=&#65533;&#65533;&#65533;}&#65533;o*&#65533;&#65533;S[&#47964;&#65533;&#6811;&#65533;O&#65533;Z2&#65533;&#65533;&#1817;&#65533;&#65533;&#65533;+&#65533;6hYf&#65533;&#65533;&#65533;&#65533;3&#65533;&#65533;&#65533;y&#65533;&#65533;&#692;&#65533;h!&#65533;&#65533;&#65533;&#65533;Zo&#65533;HT&#65533;6&#65533;x&#65533;&#65533;&#65533;/(&#65533;&#65533;B&#65533;0&#65533;&#65533;&#65533;6&#65533;&#65533;&#65533;&#65533;Ys&#1130;&#65533;e f+&#65533;&#65533;&#1673;,&#65533;&#65533;[{&#65533;&#65533;\&#65533;&#65533;5y&#65533;({&#65533;c&#65533;g&#65533;&#65533;5&#65533;&#65533;&#65533;Y&#65533;&#65533;A+f&#65533;&#65533;8&#65533;d&#65533;+&#65533;,"&#65533;r&#65533;&#65533;S>!]&#65533;n&#65533;&#65533;'Nq&#65533;1	C&#65533;g&#65533;&#65533;&#65533;&#65533;&#65533;3&#65533;&#65533;(&#65533; &#44433;&#65533;K&#65533;09&#65533;7&#65533;
^&#65533;&#65533;IOv[&#65533;`&#65533;7&#810; =nU
&#65533;P&#65533;&#65533;&#65533;;&#65533;x0&#65533;&#65533;&&#65533;&#65533;]&#65533;&#65533;Y&#65533;0&#65533;&#65533;&#65533;%h &#65533;&#65533;&#65533;&#65533;&#65533;5&#65533;&#65533;&#65533;yk#u&#65533;&#65533;B	&#65533;&#65533;\lk&#65533;&#65533;&#65533;&#65533;&#65533;&#65533;T&#65533;2&#65533;8&#65533;l|&#65533;&#65533;&#65533;a&#65533;z&#65533;[&#65533;	.k&#65533;&#65533;`)&#65533;(&#65533;\{&#65533;&#65533;&#65533;&#65533;Pf5Y&#65533;d0&#65533;&#65533;&#65533;&#65533;R-&#65533;$Nq&#65533;&#65533;&#1072;&#65533;&#65533;op	[p&#44798;&#65533;8&#65533;&#65533;A&#65533;&#65533;0&#65533;]&#65533;S&#65533;&#65533;&#65533;&#65533;&#65533;r*W&#65533;R&#65533;e&#133;&#65533;&#65533; I&#65533;&#65533;&&#65533;LQ&#65533;&#65533;&#65533;&#65533;l&#65533;&#65533;x&#65533;&#65533;)6h&#65533;3;&#65533;&#65533;\#U\&#65533;&#65533;rC'&#65533;FT&#65533;39&#65533;=&#65533;&#65533;&#65533;b&#65533;%=&#65533;&#65533;',&#437;&#65533;&#65533;&#1787;qw&#65533;!&#65533;&#65533;&#65533;L&#65533;&#65533;&#65533;&#65533;&#65533;&#65533;&#65533; &#65533;&#65533;\d
&#65533;&#65533;&#65533;qSkw&#65533;|&#65533;z&#65533;&#65533;&#65533;&#65533;&#65533;Ac&#65533;&#65533;&#460;&#65533;&#65533;J&#65533;i&#65533;&#65533;:&#65533;j&#65533; &#402;&#65533;Y^&#65533;qNvd&#65533;&#466;&#65533;&#65533;9A&#65533;&#1774;&#65533;
?KWf&#65533;&#65533;&#65533;&#65533;A	*&#65533;z&#65533; &#65533;|I&#65533;#&#65533;m&#65533;&#65533;  B &#65533;&#65533;rg&#65533;&#65533;&#65533;&#65533;ha&#65533;J&#8163;&#65533;;<&#65533;&#65533;z>_(&#347;s&#65533;&#65533;&#720;&#65533;@&#65533;R&#65533;&#65533;&#65533;!	?Z&#65533;P&#65533;&#65533;@&#65533;(l&#65533;{F&#65533;p&#65533;"&#65533;g&#65533;&#65533;LB&#65533;&#65533;t&#65533;&#65533;&#858;X&#65533;&#65533;&#65533;d!&#65533;P&#65533;u\k%dT&#65533;&#65533;&#65533;&#1977;@&#65533;`!&#65533;g&&#65533;X6Q&#65533;d&#65533;U!&#65533;&#65533;&#1616;O&#65533;!6}&#65533;8&#65533;&#65533;3}&#65533;|&#65533;&#65533;L&#65533; -B&#65533;&#65533;vt&#1488;&#65533;&#65533;&#65533;9&#65533;&#65533;@&#65533;&#65533;&#65533;R=&#65533;RMQ}&#65533;U-&#65533;&#65533;+&#65533;&#65533;&#1330;&#65533;. &#65533;&#65533;R6&#65533;&#65533;<Up&#65533;$&#65533;&#65533;&#65533;mMo&#65533;&#65533;7&#65533;&#65533;z&#65533; &#65533;&#65533;aA&#65533;&#498;-[&#65533;&#65533;|`&#65533;&#65533;
)@&#1542;-&#65533;6&#65533;
`=&#65533;;&#65533;!(&#65533;&#1803;J&#65533;-O&#65533; &#65533;;&#65533;2w&#65533;
&#65533;&&#65533;&#1698;&#65533;&#65533;&#65533;&#65533; &#65533;&#65533;&#65533;&#65533;&#65533;&#2000;&#1709;&#65533;&#65533;&#65533;&#65533;M4@&#65533;&#65533;&#65533;&#65533;P/Ps&#65533;m&#1624;&#65533;f!&#65533;&#65533;#&#65533;&#65533;@Q
&#65533;a&#65533;&#65533;&#65533;:&#2072;&#65533;&#65533;h&#65533;^&#65533;&#65533;m&#65533;&#65533;&#65533;%6?&#1592;&#65533;&#65533;&#65533;&#65533;&#65533;<&#65533;&#65533;8\&#1913;&#65533;'iQ&#65533;Rp&#65533;Q&#65533;&#65533;&#65533;&#65533;Z Pc&#65533;R&#65533;&#65533;&#65533;m&#65533;&#65533;M&#65533;&#65533;mQh&#65533;&#65533;b!X&#65533;&#65533;&#65533;&#65533;&#1495;[&#65533;J}9&#65533;uJ&#65533;&#65533;&#65533;&#65533;&#65533;i&#65533;&#65533;&#65533;M&#65533;C&#65533;&#65533;&#65533;?	&#65533;[6&#65533;]&#65533;&#65533;&#65533;&#65533;2&#65533;&#65533;}&#65533;^&#65533;9&#65533;&#65533;!;o&#65533;&#65533;&#65533;}`&#65533;&#65533;3X&#1832;&#65533;&#65533;Yp&#65533;5&#65533;*&#65533;&#65533;&#65533;&#1712;}&#65533;<&#65533;e&#65533;&#2040;&#65533;2&#2034;&#65533;aQ&#65533;&#65533;&#65533;&#65533;"`&#65533;3&#65533;&#65533;&#65533;&#65533;%~&#65533;#}W&#1845;&#65533;T&#65533;&#65533;0f&#65533;&#65533;&#65533;	nQ&#65533;&#65533;&#65533;f&#65533;&#65533;&#65533;&#65533;&#65533;0B|p&#65533;A&#65533;V&#65533;&#1578;&#65533;7`&#65533;q&#65533;&#22267;&#65533;Ke&#65533;#k&#65533;f&#65533;&#65533;e&#65533;p&#65533;E&#65533;&#65533;&#65533;W&#65533;&#65533;}8&#65533;&#65533;&#65533;&#65533;4*&#65533;F&#65533; L&#65533;R&#65533;&#65533;&#65533;Ka&#65533;&#65533;V&#65533;&#65533;&#65533;aS&#65533; MQ&#65533;T&#65533;&#32301;&#65533;&#65533;^&#65533;&#65533;_&#65533;&#65533;&#739;&#36076;&#292;.B&#65533;&#65533;1&#65533;&#65533;m&#65533;B&#65533;Z&#65533;&#65533;&#65533;i&#65533;&#65533;N&#65533;t&#65533;&#65533;&#136;&#65533;&#65533;&#65533;NJ&#65533;8&#65533;&#65533;&#65533;.pxg:&#65533;&#65533;
&#65533;@M&#65533;&#65533;&#65533;
Y&#65533;.&#65533;&#65533;T&#65533;~&#65533;&#65533;&#65533;&#65533;
b<&#65533;&#65533;!7g&#65533;&#1438;&#65533;&#65533;&#65533;o&#65533;&#65533;&#15274;<dD&#65533;&#65533;>z8&#65533;*&#65533;&#65533;.^&#65533;a&#65533;2n&#65533;>&#65533;>&#65533;J<&#65533; &#65533;&#65533;;&#65533;&#65533;Q&#65533;&#65533;Y&#65533;&#65533; Rw:&#65533;n&#65533;Q&#65533; &#65533;&#65533;P&#65533;&#65533;I&#65533;&#65533;Z&#65533;u$&#65533;C!?
p&#65533;&#65533;&#65533;t~&#65533;&#65533;&#65533;^`&#65533;6h&#65533;/&#65533;)&#65533;C&#65533;&#65533;V&#65533;&#65533;x&#65533;+l&#65533;&#65533;=4
FBV&#65533;&#65533;&#1893;AO&#65533;D&#65533;C!/B&#65533;&#65533;M&#65533;&O&#65533;&#65533;%&#65533;XOX&#65533;5W&#65533;&#65533;!&#65533;&#65533;`&#65533;&#65533;UD&#65533;5&#65533;&#65533;Gj&#65533;&#65533;&#65533;@FZ&#65533;V&#65533;h_w&#65533;&#65533; &#65533;&#65533;&#65533;6i&#65533;s&#65533;r&#65533;p&#65533; &#65533;&#65533;&#65533;&#65533;|&#65533;&#65533;&#65533;&#65533;A&#65533;&#65533;&#65533;&#65533;-~&#65533;&#65533;&#65533;&#65533;&#65533;)%&#65533;?&#65533;|&#407;&#65533;&#65533;j&#65533;&#65533;&#65533;&#65533;d&#65533;&#65533;&#65533;&#65533;&#65533;F&#65533;&#65533;&#65533;&#65533;K!P&#65533;&#65533;&#65533;&#65533;&#65533;&#65533;&#65533;&#65533;&#65533;&#65533;&#65533;&#65533;&#65533;&#65533;&#65533;&#65533;?&#65533;&#65533;_&#65533;&#65533;?M+oTp&#65533;&#65533;&#65533;&#65533;&#65533;&#65533;BA&#65533;?&#65533;b!&#65533;&#65533;'| !&#65533; O ,1 p ?&#65533;  &#65533; &#65533;H&#65533;&#65533;&#65533;&#65533;*\&#560;&#65533;&#199;#J,Bq&#65533;&#267;&#65533;h&#65533;&#65533;Q#&#142; ;bI&#65533;&#65533;&#595;(S&#65533;\&#626;&#65533;&#727;0c&#692;8&#65533;`H&#65533;o&#1964;&#627;&#65533;&#991;@&#65533;
J&#65533;hD&#65533;H&#65533;*]&#65533;'M&#65533;P&#65533;J&#65533;J&#65533;&#65533;&#1387;s6&#65533;&#693;&#65533;&#935;X&#202;K&#65533;&#65533;Y&#65533;^&#1258;&#65533;z&#65533;&#65533;&#1783;p&#65533;&#65533;&#65533;&#65533;p&#65533;&#1915;!&#65533;&#65533;&#65533;&#759;&#65533;&#2008;t&#65533;!O&#65533;"D&#65533;&#65533;&#65533;&#65533;b&#1279;&#65533;#K&#65533;L&#65533; p&#65533;q&#65533;&#584;&#65533;,``&#65533;&#65533;&#65533;&#680;S&#65533;^}5&#131; &#65533;%&#65533;(L&#65533;&#65533;c&#65533;u&#65533;@&#65533;1&#65533;&#65533;&#65533;y0	&#65533;oi&#65533;&#531;+_G&#65533;&#65533;&#65533;&#65533;&#65533;-&#65533;+&#65533;&#65533;7w&#65533;&#65533;&#65533;C^&#65533;&#65533;&#65533;&#65533;O&#65533;&#65533;&#65533;&#65533;&#65533;&#1259;_&#1022;&#65533;&#65533;&#65533;e&#65533;&#65533;[A&#65533;&#1482;fJ)&#65533;&#65533; (`B, &#65533; t&#65533;M&#65533;&#65533;u&#65533;gAH&#65533;DcIh&#65533;&#65533;&#65533;BP&#65533;`&#65533;1&#65533;&#65533;]&#65533;-U&#65533;W&#65533;&#65533;&#65533;z&#592;&#65533;8P
&#65533;&#65533;&#65533;&#65533; &#65533;&#65533;&#65533;,&#65533;&#65533;&#65533;W&#65533;&#65533;&#65533;F'&#65533;&#65533;)u&#65533;F&#65533;mU&#65533;&#65533;v&#65533;&#65533;&#65533;&#65533;&#65533;Xf&#65533;s0&#65533;8c&#65533;I"&#65533;&#65533;gM2e&#65533;&#65533;&#65533;Z&#65533;&#65533;&#65533;)M&#1061;&#65533;&#65533;E"xdC&#65533;&#65533;&#65533;&#30656;&#65533; &#65533;i&#65533;f&#65533;&#65533;N&#65533;&#30860;6&#65533;&#65533;&#65533;`&#65533;&#65533;&#65533;i&#1054;}&#65533;&#65533;cjt&#35326;&#65533;&#65533;&#65533;*j&#43598;&#65533;&#65533;&#65533;r%H&#65533;&#65533;&#65533;&#65533;&#65533;&#65533;&#65533;;&#65533;P
'&#65533;&#1705;n&#65533;z&#44001;2I&#1898;&#65533;&#65533;
&#65533;J'&#65533;A<&#65533;&#65533;n&#65533;*&#65533;+&#65533;&#65533;V&#65533;&#65533;q&#65533;&#65533;&#65533;&#65533;>&#65533;c&#65533;	&#65533;&#65533;&#65533;
m&#65533;M	&#65533;&#65533;&#65533;G&#65533;I<&#65533;&#1025;&#65533;&#65533;p&#65533;&#65533;&#65533;+&#65533;&#65533;J&#65533;&#65533;&#65533;&#65533;&#65533;n&#65533;&#65533;&#65533;&#65533;&#65533;&#65533;&#65533;&#65533;&#65533;&#65533;C	d&#65533; &#65533;&#65533;VlqY&#65533;&#65533;&#65533;@&#65533;&#65533;&#65533;&#65533;,r&#65533;&#65533;*&#65533;&I8\0&#65533;&#65533;&#65533;&#65533;0&#65533;&#65533;
&#65533;nl&#65533;&#65533;&#65533;&#65533;&#65533;n%&#65533;&#65533;&#65533;l&#65533;f&#65533;[
&#65533;q&#1839;&#65533;&#620;&#65533;&#65533;Q	9&#65533;_&#65533;s&#65533;&#65533;&#65533;&#65533;&#65533;G&#65533;>
)}F&#65533;8I &#65533;&#65533;&#65533;d&#65533;m&#65533;&#65533;h&#65533;&#65533;&#65533;&#1703;]t&#65533;&#65533;&#65533;y,&#65533;&#65533;U[&#65533;(&#65533;&#65533; &#65533;&#65533;]&#65533;&#65533;hgVl.&#65533;&#65533;&#65533;n&#65533;&#65533;&#65533;&#65533;B&#65533;5&#65533;+  O=&#65533;&#65533;
mc;&#65533;&#65533;&#65533;&#65533;p&#65533;L&#65533;.zM+&#65533;&#65533;x&#65533;sOMy&#65533;HfM&#65533;&#65533;=#&#65533;-&#65533;
&#65533;&#65533;&#65533;&#65533;&#65533;+&#733;&#65533;&#65533;>+&#221;e&#65533;u&#2031;&#65533;0&#65533;&#65533;&#65533;7&#65533;&#65533;&#65533;&#65533;G/&#65533;z$}&#65533;,&#65533;&#65533;&#65533;&#65533;&#65533;&#65533;&#65533;&#65533;&#65533;+~&#65533;&#65533;&#65533;&#65533;D~`yB&#1271;&#65533;&#65533;&#65533;&#65533;&#65533;?&#65533;&#709;&#65533;&#65533;&#65533; &#65533;&#65533;|.&#65533;w'&#22252;O&#65533;&#65533;&#65533;b&#65533;.&#65533; |&#65533;&#65533;&#65533;&#65533;&#65533;:&#65533;<&#65533;&#65533;&#65533;&#65533;0
H&#65533;O&#65533;&#65533;&#65533;&#65533;,&#65533;&#65533;&#65533;i&#65533;s~[_H&#65533;&#65533;&#65533;&#65533;'<U&#65533;&#65533;&#65533; <`;C&#65533; h&#65533;(`&#65533;&#993; 6&#65533;&#65533;&#65533;@b&#65533;r&#65533;&#65533;
 &#65533;&#65533;"'&#65533;&#65533;J&#65533;&#65533;R&#65533;p&#65533;*&#65533;4&#65533;&#65533;&#65533;&#65533;&#65533;.z&#65533;m&#65533;&#394;T&#65533;).&#65533;#9&#65533;&#65533;&#65533;&#65533;&#65533;&#65533;&#1101;otj $&#65533;i&#65533;&#65533;&#65533;t&#65533;&#65533;>J&#65533;E&#1499;&#65533;M&#65533;&#65533;&#65533;~&#65533; adF?:&#65533;M&#65533;&#65533;"|"t&#65533;&#65533;`&#1280;&#65533;&#17120;&#65533;(G&#65533;&#65533;&#65533;&#65533;&#65533; pSnDr)X&#65533;f&#65533;!)gI&#65533;Z&#65533;&#65533;J&#65533;&#65533;&#65533;&#65533;wI&#65533;&#65533;||&#65533;&#65533;&#65533;6_&#65533;&#65533;L&#65533;2}8@&#1676;&#65533;&#65533;3&#65533;&#65533;&&#65533;&#65533;&#65533;&#65533;H&#65533;&#65533;4&#65533;&#65533;&#65533;nz&#65533;&#65533;H&#65533;&#65533;&#65533;E3+bt&#750;&#65533;b>&#65533;'&#65533;<&#65533;IO&#65533;\s,&#65533;N;&#65533;6&#65533;&#65533;T&#1224;h&#65533;&#65533;&#65533;z&#65533;&#65533;}Fh &#65533;o)>u4,&#65533;5 &#65533;&#65533;&#65533;&#65533;[hf&#65533;f&#65533;&#65533;#&#1930;&#65533;5&#65533;&#65533;&#65533;Y{&#1320;JW&#65533;&#65533;H&#65533;&#65533;v&#65533;&#1449;&#65533;t`&#65533;&#65533;fY&#65533;&#1246;&#65533;$&#65533;
&#65533;lj&#1255;HMjMFu&#65533;&#65533;&#65533;`&#65533;F+wJ&#65533;w&&#65533;&#65533;X&#65533;&#65533;D&#65533;&#65533;K
t&#65533;G&#65533;&#65533;N&#65533;&#1682;&#65533;&#65533;&#65533;&#65533;hu&#656;&#680;E6&#65533;U/i&#65533;K&#65533;&#65533;s&#65533;&#65533;&#65533;u-&#65533;&#65533;VP\&#65533;&#65533;&#65533;|+V&#65533;&#65533;&#65533;X&#65533;&#65533;&#65533;Ml&#1736;w&#65533;&#680;c(&#65533;R&#65533;&#65533;&#65533;&#65533;(&#65533;&#65533;^&#65533;&#65533;J G&#65533;.&#65533;2rJ"N%;Y&#65533;&#65533;3	&#65533;M-[>@ &#65533;&#65533;?y&#65533;&#65533;
cC&#65533;C&#65533;&#65533;&#65533;(^&#65533;&#65533;T&#65533;&#65533;
E&#65533;@|5l&#65533;"&#65533;&#65533;&#65533;&#65533;&#65533;&#65533;5mn=&#65533;&#65533;&#65533;&#65533;&#65533;&#65533;&#339;_=k&#65533;V!&#65533;`&#65533;&#65533;t}:0&#65533;&#65533;&#65533;8&#65533;&#65533;&#65533;&#65533;&#65533;&#65533;&#65533;r&#65533;x&#65533;&#65533;Mr:&#65533;&#65533;&#65533;1]&#65533;&#922;&#65533;{&#1431;&#65533;&#65533;&#65533;&#364;&#65533;l)*H&#65533;S<+&#65533;oc&#65533;&#65533;'&#65533;&#65533;W&#65533;W}Y	&#65533;+6&#65533;J$p&#65533;&#65533;EE4&#65533; #/&#65533;&#65533;&#65533;&#65533;&#65533;&#1086;&#65533;&#65533;uks&#65533;)Z&#65533;&#65533;&#65533;6&#65533;p&#65533;6|&#65533;y&#65533;&#65533;!&#65533;&#65533;H&#65533;&#65533; l!&#65533;m&#65533;cL&#65533;?&#65533;&#65533;&#359;&#65533;&#65533;&#264;b&#65533;w$3M&#65533; <&#65533;&#65533;6{&#65533;&#65533;&#65533;&#65533;c'&#65533;iU&#65533;'&#65533;h&R&#65533;VR&#65533;&#65533;5&#65533;&#65533;Yb&#65533;&#65533;^)&#65533;&#65533;Hg&#65533;&#65533;fe9&#65533;-&#65533;z&#65533;<Qe&#65533;.&#65533;&#65533;&#65533;/&#65533;v&#65533;&#25796;y!{Z&#718;&#65533;-9&#65533;&#65533;&#65533;&#65533;-&#65533;&#65533;&#65533;d&#65533;&#65533;&#65533;C&#65533;Jixj*&#65533;&#65533;&#65533;hL>&#398843;&#65533;&#65533;>&#188;3O\I&#65533;Z&#65533;&#65533;It	XS{&#65533;&#65533;M&#65533;Q&#1753;&#65533;&#65533;&#65533;NO&#65533;;&#65533;Q}&#65533;&#65533;- &#65533;.&#65533;&#65533;&#1936;&#65533;&#65533;&#65533;2*&#65533;i&#65533;5ql&#65533;U&#65533;&#65533; &#65533;&#65533;&#65533;&#65533;a&#65533;-&#65533;B &#65533;Fu&#65533;&#65533;&#65533;&#65533;&#659;&#65533;&#65533;&#65533;&#65533;6&#65533;&#1622;&#1654;&#65533;&#65533;&#65533;-m9R&#65533;[ &#65533;R&#65533;zN'}&#65533;&#65533;&#65533;}&#65533;r&#65533;&#65533;&#65533;^&#65533;&#65533;&#65533;=&#65533;P"&#65533;[pOR&#65533;;r&#65533;&#65533;&#65533;&#65533;3xp&#65533;&#65533;&#65533;^&#65533;&#65533;&#65533;h&&#65533;~&#65533;&#65533;v&#65533;&#65533;&#65533;6&#1152;[&#65533;&#65533;"&#65533;&#65533;*nqRZ$&#65533;H&#65533;&#65533;&#65533;Q&#65533;cC&#65533;hd&#1920;&#65533;L+&#65533;9&#65533;U6&#65533;&#65533;&#65533;&#65533;&#65533;rka&#65533;&#23924;&#523;&#65533;Yl&#65533;&#65533;&#65533;&#517;&#65533;&#65533;&#65533;6&#65533;&#65533;svp&#65533;X&#65533;&#863;&#65533;~`r&#65533;T&#65533;&#65533;G&#65533;&#65533;&#65533;&#65533;ObL&#65533;&#65533;&#65533;(&#65533;&#2011;&#65533;&#65533;63&#65533;&#65533;&#65533;&#1657;QC&#65533;&#65533;&#65533;&#65533;&#65533;ifMu W&#65533;(&#65533;v&#65533;_&#65533;&#65533;&#966;O!XZ x&#65533;5&#65533;$X&#65533;6&#929;3&#65533;D&#65533;&#65533;&#65533;&#65533;9N&#65533;&#271;gJG&#65533;&#65533;&#65533;&#65533;&#65533;&#65533;>&#65533;$&#65533;/&#65533;C&#65533;&#65533;&#65533;&#1083; 0W&#65533;&#65533;&#65533;YT&#65533;&#65533;&#65533;&#65533;g&X&#65533;&#65533;B&#65533;&#65533;&#65533;&#65533;C&#65533;vC]O&#65533;&#65533;&#65533;&#65533;A&#65533;=&#65533;rg1&#1988;&#65533;&#65533;&#65533;&#65533;&#65533;n&#65533;l]&&#65533;[P?U9&#65533;o4&#65533;&#65533;&#65533;&#65533;\/~&#65533;N&#164;>&#65533;d[&#65533;.&#65533;U&#65533;&#65533;V&#1243;r~"&#65533;&#65533;&#65533;mT@&#65533;&#65533;&#65533;wz&#65533;F &#65533;&#65533;Es&#65533;DA&#65533;0'&#65533;v&#65533;A&#65533;gu7&#65533;4^&#65533;&#65533;{&#65533;2N&#65533;)&#65533;&#65533;d3&#65533;Ps&#65533;F&#65533;&#65533;Z&#65533;so	&#65533;~&#65533;1&#65533;Sn&#65533;&#65533;g&#65533;&#65533; L&#65533;t&#65533;&#65533;$(&#65533;&#65533;&#65533;&#65533;n,Hv&#695;z&#65533;#(2h('gU&#65533;&#65533;xF&*&#65533;u>&#65533;V&#65533;D&#2038;w/&#65533;D&#65533;q&#65533;3xN5H0i&#65533;9&#65533;6QxW&#65533;&#65533;fz&#1351;I'&#65533;)Z%_VUw/u&#65533;&#65533;#z&&#65533;_H*eW&#65533;c|GC}0H&#1415;-, C&#65533;<.%&#65533;&#65533;V&#65533;&#65533;6&#65533;B&#1031;R&#65533;q&#65533;&#65533;&#65533; 5&#65533;&#65533;fD`&#65533;C9&#65533;&#65533;:V"dH&#65533;iv~1&#65533;&#65533;/ &#65533;v&#65533;&#65533;c&#1474;&&#65533;FR&#65533;, m&#65533;=v&#65533;p&#65533;&#65533;&#65533;&#65533;v &#65533;V&#65533;&#65533;&#65533;&#65533;&#65533;1&#65533;&#65533;f{&#65533;&#65533;X&#65533;&#65533;c&#65533;&#65533;U7&#65533;&#65533;&#65533;f&#65533;8e&#65533;&#65533;&#65533;&#65533;h&#65533;~&#65533;&#65533;@&#65533;&#65533;&#524;&#65533;&#65533;E&#65533;&#65533;&#21184;s8&#65533;&#65533;&#1848;&#65533;Q4&#65533;&#65533;B	&#65533;&#65533;&#65533;&#65533;&#65533;&#65533;&#33568;!&#65533;A{&vvV&#65533;&#65533;~&#65533;G&#65533;&#65533;9&#65533;f5&#65533;&#65533;v&#65533;&#65533;&#65533;&#65533;&#65533;D&#65533;&#65533;&#65533;&#65533;X7X)&#65533;&#65533;e&G
&#65533;&#65533;&#65533;&#65533;M&#65533;X&#65533;9&#65533;y&#65533;&#65533;h&#65533;&#65533;u&#65533;&#65533;r&#65533;&#65533;&#65533;&#65533;&#65533;E&#65533;nT&#65533;&#65533;&#65533;&#65533;&#65533;&#65533;&#65533;&#65533;&#65533;o'&#65533;P;&#65533;&#65533; &#65533;&#65533;q&#65533;{&#131;0&#65533;7&#65533;&#65533;Hxj&#65533;&#17525;&#65533;;H6$&#65533;l&#65533;&#65533;&#65533;&#65533;&#65533;&#65533;{x?&#65533;UA9&#65533;9&#65533;e*&#65533;cNX&#65533;&#65533;&#65533;=	&#1236;&#210;HaY[&#65533;T6oe+S$K#&#1619;&#280;&#65533;&#65533;H&#65533;]&#65533;U&#65533;G^D&#594;&#65533;&#65533;/&#65533;&#65533;+&#65533;&#65533;k9e&#65533;&#65533;&#65533;X&#65533;&#65533;AU8@&#65533;x&#65533;`8&#65533;&#65533;z&#65533;&#65533;}&#65533;Fr4"4&#65533;&#65533;h&#65533;&#65533;&#65533;&#65533;&#65533;b&#65533;&#65533;&#65533;&#65533;tc]&#65533;b6&#65533;)&#65533;R2&#1991;X&#53450;{&#65533;&#65533;&#65533;&#65533;U&#65533;=^&#65533;&#65533;X&#65533;Iy&#65533;&#65533;&#65533;&#65533;`a&#65533;&#65533;&#65533;&#65533;\&#65533;&#1472;&#65533;&#65533;&#65533;&#65533;)&#65533;h&#65533;&#58581;i&#65533;&#65533;&#65533;aL&#1051;&#65533;&#65533;&#65533;S&#65533;&#65533;&#65533;&#65533;&#65533;&#65533;*&#65533;:&#601; &#65533;	&#65533;f:&#65533;3V#}&&#65533;S=&#65533;&#65533;&#65533;&#1625;`&#65533;)x &#65533;&#65533;&#65533;&#65533;9&#65533;&#65533;c&#65533;KB&#65533;F&#65533;1&#65533;&#65533;&#65533;&#65533;&#65533;J&#65533;	?&#65533;y&#65533;^&#65533;&#65533;q&#65533;9&#65533;&#65533;&#65533;:>&#65533;zhgg&&#65533;&#65533;G10&#65533;&#65533;&#65533;&#65533;B&#65533;&#65533;&#65533;@_&#65533;JO1&#65533;0&#159;&#65533;i&#65533;&#65533;&#65533;&#65533;&#65533;S{&#65533;&#65533;a*>&#65533;x#J&#65533;&#65533;r&#65533;&#65533;&#65533;O&#65533;%`+
N&#65533;&#65533;e&#65533;&#65533;B&#65533;&#65533;&#65533;2&#65533;3 *&#65533;&#65533;Q&#65533;&#65533;&#65533;1~&#65533;A&#65533;=&#65533;3&#65533;&#65533;Ep&#65533;&#65533;Vg&#65533;&#65533;&#65533;M&#65533;0&#7781;Qz&#65533;&#65533;&#65533;j*>#&#65533;|<&#65533;
&#65533;&#65533;D&#2368;&#65533;&#65533;&#65533;T&#65533;&#1182;2&#65533;j1&#65533;@&#65533;5&#65533;Ix:&#65533;~&#65533;&#65533;&#65533;&#65533;&#65533;&#65533;'	&#65533;!&#65533;&#65533;(&#65533;&#65533;T&#1605;&#65533;&#65533;>zj"&#65533;&#65533;m&#65533;&#65533;&#65533;&#65533;&#65533;&#65533;"&#65533;&#65533;&#65533;&#65533;&#65533;&#65533;	&#65533;&#65533;eH9Jm,P&#65533;|&#65533;&#65533;&#65533;H&#65533;&#65533;If&#65533;&#65533;&#65533;|&#65533;&#65533;&#65533;J0&#65533;{U(1&#65533;&#65533;&#65533;)&#65533;&#65533;enO &#296;&#65533;&#65533;&#1642;&#65533;&#65533;P&#65533;j&#65533;&#65533;
&#65533;&#65533;&#65533;&#65533;XX&#65533;&#65533;&#65533;s8&#65533;&#65533;&#65533;:&#65533;i&&#65533;ap&#65533;|&#65533;
`&#65533;kB&#65533;&#65533;uW&#65533;&#65533;y&#65533;u&#43263;&#65533;F&#65533;RE&#65533;$&#65533;&#65533;V2&#65533;&#65533;$&#1261;&#65533;H&#65533;&#65533;&#65533;k&#65533;&#65533;&#65533;
&#32428;=&#65533;h&#65533;&#65533;&#65533;&#65533;&#1665;4&#65533;&#65533;&#65533;&#65533;&#65533;@y&#65533;&#65533;&#65533; &#65533;[&#65533;#@&#65533;$&#65533;&#65533;&#41396;&#65533;&#490;DK&#65533;&#65533;&#65533;&#491;d5&#65533;&#65533;!;&#65533;&#65533;I&#65533;4Ah`&#65533;&#65533;&#65533;{&#65533;S%o&#65533;%%&#65533;&#65533;&#65533;&#65533;&#65533;&#65533;K&#65533;D &#65533;&#65533;`&#65533;&#65533;Tu&#65533;&#65533;&#65533;&#65533;&#65533;&#65533;3&#65533;]&#65533;x&#65533;!B&#65533;&#617;r&#65533;&#65533;S5&#65533;&#243;C&#1649;&#65533;z&#65533;&#65533;*&#65533;mF&#65533;&#65533;&#65533;&#65533;(&#65533;&#65533;&#1326;#3&#65533;3&#65533;.Qk&#65533;df`U{&#65533;S&#65533;)&#65533;s&#757;&#65533;&#65533;< &#65533;t*&#65533;&#65533;&#65533;&&#65533;2&#65533;&#65533;J'&#65533;ab&#65533;&#65533;zfJk":-&#65533;&#65533;S&#65533;&#65533;&#65533;D@&#65533;a&#65533;&#65533;yy&#65533;%&#65533;&#65533;&#1436;&#65533;y&#65533;&#65533;A&#65533;B-R&#752;&#65533;_&#65533;&#65533;2&#65533;.&#65533;v&#65533;O&#65533;&#1603;&#65533;k&#65533;&#65533;&#65533;U&#65533;&#65533;v&#65533;&#65533;&#65533;l&#65533;&#65533;[&#65533;&#65533;I&#65533;2B&#65533;p&#65533;d&#65533;&#65533;&#65533;&#65533;*%H2&#65533;K&#65533; A	&#65533; 	h&#65533;&#65533;h&#65533;&#65533;i&#65533;@&#65533;&#65533;]&#65533;e+&#65533;<:&#65533;	&#65533;[if&#65533;&#65533;&#65533;hR-2&#65533;e&#65533;N&#65533;&#65533;&#65533;&#65533;&#290;&#65533;&#65533;-`&#65533;&#65533;&#65533;&#65533;&#65533;+&#65533;L"Y&#65533;2+&#65533;&#65533;&#65533;
&#65533;&#65533;&#65533;B&#65533;&#65533;j&#65533;4Q&#65533;&#65533;	&#65533;&#65533;AJ&#65533;&#65533;,kk1&#65533;VV- &#65533;&#65533;&#506;&#65533;&#65533;&#65533;&#65533;&#65533;q7w;&#65533;w&#65533;&#65533;#&#65533;|&#65533;	o&#65533;L!&#65533;"&#65533;&#65533;q	&#65533; \&#65533;e&#65533;H&#65533; ls&#65533;{0w&#65533;&#65533;p&#736;&#65533;&#65533;&#65533;&#65533;&#65533;&#65533;&#353;&#65533;&#65533;&#65533;(&#65533;&#65533;&#65533;zb&#65533;Y"9&#65533;"&#65533;&#65533;&#65533;&#65533;j0!&#65533;(;&#65533;&#65533; &#65533;&#65533;!&#65533;&#65533;V&#65533;k|&#65533;&#65533;&#65533;&#65533;&#65533;&#65533;&#65533;&#65533;&#65533;,&#65533;&#65533;&#65533;+|&#65533;&#65533;;&#65533;&#65533;&#65533;&#65533;&#65533;/&#65533;#7S9Z&#65533;f&#65533;&#65533;&#65533;&#65533;&#65533;e|o &#461;&#65533;!
&#65533;i)b&#65533;
m&#65533;&#65533;i	s< u&#65533;$&#65533;&#65533;&#65533;D&#65533;v1&#65533;A&#517;&#65533;&#1808;&#65533;&#65533;&#65533;o&#65533;&#65533;&#7489;a&#65533;!&#65533;e^q&#65533;x&#65533;U)bM&#65533;&#65533;&#65533;&#65533;7Be0&#862;&#65533;&#692;@*&#65533;&#65533;J|&#65533; m|&#65533;&#65533;iQ&#515;<&#65533;p&#65533;&#65533;&#1776;&#65533;&#65533;,%i&#65533;&#65533;&#65533;&#65533;&#65533;+c&#65533;&#65533;v &#65533;!ZE&#65533;&#65533;&#65533;&#65533;l&#65533;&#65533;s8c&#65533;&#65533;&#65533;&#65533;
&#65533;&#65533;&#65533;&#65533;R!&#65533;&#65533;Z \X*9&#65533;&#65533;L&#65533;!&#65533;K&#65533;&#65533;&#65533;|&#65533;}&#65533;H!&#65533;&#65533;p&#65533;z&#891;xI&#65533;&#65533;TC&#1430;|&#65533;&#65533;&#65533;&#65533;&#65533;<q<&#65533;	P&#65533;p&#65533;L&#65533;&#65533;&#65533;C&#65533;F&#65533;m&#65533;L&#65533;&#65533;&#65533;&#65533;&#65533;&#65533;D&#65533;&#65533;Y&#65533;&#65533;&#65533;&#65533;&#65533;&#184;E0N,C&#65533;&#65533;&#65533;&#65533;-&#65533;,&#65533;&#65533;d&#65533;&#65533;&#65533;&#65533;&#65533;&#65533;'&#65533;&#65533;<&#65533;&#65533;&#65533;&#65533;&#65533;&#331;|&#65533;`&#65533;
&#65533;+
gpj&#65533;&#65533;&#1705;&#65533;1&#65533;D&#65533;&#794;&#65533;T&#65533;&#65533;W&#65533;]@&#65533;PRps&#65533;&#65533;&#65533;&#65533;&#65533;&#65533;&#65533;i!q&#670;&#65533;&#1457;&#65533;&#65533;O&#65533;&#65533;]&#65533;&#445;1&#65533;&#65533;&#1312;{&#65533;&#65533;&#65533;3&#1340;E&#65533;|&#65533;+&#65533;&#65533;&#65533;I&#65533;kL
&#65533;&#912;&#65533;8pX&#65533;&#65533;D&#65533;&#65533;`&#767;&#65533;Zff&#65533;&#1369;?`&#65533;l&#65533;&#65533;T&#65533;rmH&#65533;&#65533;3&#65533;Q&#65533;&#65533;&#65533;&#65533;&#65533;7&#65533;&#1133;&#65533;&#65533;&#1485;&#65533;&#65533;M&#1888;a&#65533;0&#1756;&#65533;&#1654;&#65533;X&#65533;&#65533;&#65533;N&#65533;)&#979;&#65533;F&#65533;&#65533;&#65533;&#65533;@|G&#65533;
be&#65533;ey&#65533;&#65533;@
&#65533;&#65533;&#65533;&#65533;&#65533;&#65533;&#65533;&#65533;&#65533;&#65533;&#65533;&#65533;$2&#65533;C&#65533;&#65533;j}
&#65533;&#65533;&#65533;5h&#1946;;=&#65533;&#65533;&#65533;&#65533;&#65533;&#221;K&#65533;&#65533;"!&#65533;$&#65533;&#65533;&#65533;a&#65533;&#65533;)&#65533;&#65533; a&#65533;&#65533;h]&#65533;&#65533;&#65533;&#763;&#65533;&#65533;zk$&#65533;&#789;L&#65533;&#601;&#65533;&#65533;&#65533;L2&#65533;me&#65533;I&#65533;)&#65533;&#65533;@&#65533;&#65533; &#65533;&#65533;@&#65533;&#2000;&#65533;&#1904;&#65533;&#65533;&#65533;&#65533;N&#65533;&#65533;&#65533;&#65533;M&#65533;M^&#8957;&#65533;Y,&#65533;&#65533;&#65533;&#65533;&#65533;e&#1527;j=&#65533;&#65533;&#65533;&#65533;@a&#65533;&#65533;&#65533;&#65533;&#185;&#65533;&#65533;e&#65533;'An&#65533;%J!&#65533;&#1028;E*64&#65533;yR&#65533;&#65533;&#65533;'&#65533;	&#65533;&#65533;W^&#65533;&#65533;&#65533;&#65533;&#65533;$&#65533;&#65533;&#65533;&#65533;&#65533;&#65533;,&#65533;|&#65533;6&#65533;>&#65533;	y]&#65533;&#65533;&#65533;&#65533;:&#65533;?&#65533;&#65533;&#65533;U&#65533;&#65533;.-&#65533;?V&#65533;&#65533;y&#65533;M&#65533;&#65533;&#65533;&#65533;&#65533;&#65533;q&#65533;&#65533;Z&#65533; &#65533;NY&#65533;&#65533;&#65533;&#65533;&#65533;&#65533;&#65533;tj&#65533;&#65533;&#65533;~j&#65533;&#65533;K1&#65533;H&#65533;
|&#65533;&#65533;&#65533;G&#65533;V&#47262;&#65533;%&#65533;&#65533;`&#65533;&#65533;8&#65533;F&#65533;z&#65533;&#65533;&#65533;&#65533;I&#65533;&#65533;1&#65533;x&#65533;&#1119;&#65533;7&#65533;^	&#65533;I&#65533;&#65533;&#65533;&#65533;(;&#65533;SE`[&#65533;&#65533;&#65533;&#65533;&#65533;&#65533;@&#65533;.&#58933;&#65533;8qA&#65533;
f&#65533;
Q&#65533;i&#65533;;=&#65533;&#65533;[&#65533;&#65533;G&#1884;8MD&#65533;y:&#65533;&#65533;*&#65533;N1&#65533;&#65533;z&#65533;@&#65533; 	f0&#65533;e&#65533;&#65533;w&#65533;&#1428;&#65533;e&#65533;&#65533;&#65533;g&#65533;&#65533;&#65533;&#65533;=&#65533;4&#65533;&#65533;&#311;}{&#65533;&#65533;>&#65533;&#65533;&#65533;Y&#65533;
p9p&#65533;&#65533;&#65533; &#65533;&#65533;h>&#65533;4!'%&#65533;&#65533;?&#65533;&#65533;&#65533;&#65533;u{&#65533;5?&#65533;&#65533;^  N&#65533;&#348;M_<.&#65533;&#65533;A&#65533;&#65533;&#1422;&#65533;3&#65533;<&#65533;&#65533;&#65533;&#65533;&#1404;E+&#65533;m&#65533;&#65533;&&#65533;R&#65533;eb&#65533;@&#65533;&#65533;&#65533;&#65533;&#65533;,8u&#65533;&#65533;%&#65533;&#65533;W&#65533;&#65533;&#65533;@&#65533;,gM
?&#65533;%&#65533;&#65533;&#65533;,&#65533;9X8qi&#65533;&#65533;uo&#65533;&#65533;&#65533;&#65533;hV_B&#65533;-&#65533;"&#65533;&#65533;Ll8Y&#65533;&#65533;&#429;&#65533;&#65533;&#65533;&#65533;&#65533;&#65533;>&#65533;&#65533;&#65533;&#65533;*~&#65533;&#65533;ABJ&#65533;&#65533;*&#65533;X&#65533;&#65533;Wf&#65533;&#65533;&#65533;@&#65533;&#65533;F&#65533;&#65533;&#65533;.=&#65533;&#65533;&#65533;>&#65533;&#65533;J&#65533;3&#65533;&#65533;&#65533;&#65533;OB}J&#65533;^`&#65533;-&#65533;|8&#65533;%&#65533;&#65533;&#65533;&#65533;&#65533;&#65533;l&#65533;Tb&#65533;&#65533;o&#65533;&#1119;&#65533;n&#65533;&#65533;&#65533;&#65533;&#65533;&#65533;&#65533;V&#65533;&#65533;&#65533;@&#65533;/&#65533;&#21498;&#65533;&#65533;&#65533;&#65533;?Db&#65533;U&#65533;&#65533;$&#65533;l&#65533;&#65533;&#65533;&#65533;~F9&#65533;&#65533;&#65533;&#65533;&#65533;&#65533;&#65533;&#65533;F&#65533;&#65533;&#65533;&#65533;&#65533;&#65533;b&#65533;&#65533;&#65533;&#65533;9),/&#65533;&#65533;&#65533;O&#65533;&#65533;&#65533;&#65533;&#65533;/?&&#65533;&#65533;&#65533;&#65533;&#65533;&#65533;&#65533;&#65533;&#65533;&#65533;TI&#65533;&#65533;&#65533;$+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D&#65533;@&#65533;@&#65533;@&#65533;/&#65533;&#65533;/&#65533;&#65533;/&#65533;&#65533;/&#65533;&#65533;/&#65533;&#1167;&#65533;&#65533;&#65533;&#65533;g&#65533;$X&#65533;&#65533;A&#65533;&d&#65533;&#65533;aC&#65533;%F&#65533;8Q&#65533;&#65533;5n&#65533;&#65533;&#65533;&#65533;G&#65533;!E&#65533;$Y&#65533;&#65533;I&#65533;)U&#65533;d&#65533;&#65533;&#65533;K&#65533;1e&#932;Y&#65533;&#65533;&#847;&#65533;(&#65533;&#65533;&#65533;&#65533;&#65533;O&#65533;A&#65533;%Z&#65533;&#65533;Q&#65533;:&#65533;D&#65533;&#65533;&#65533;S&#65533;Q&#65533;N&#65533;Zi!Ae&#65533;j&#65533;&#65533;u&#65533;W&#65533;a&#334;%[&#65533;&#65533;Y&#65533;o}&#65533;&#65533;5#[&#65533;i&#65533;&#933;[&#65533;&#65533;]&#65533;[7&#65533;&#65533;&#65533;&#65533;&#65533;_&#65533;&#65533;&#964;[&#65533;p &#265;/f&#65533;&#65533;&#65533;c&#529;%O&#65533;\&#65533;&#65533;e&#793;5o&#65533;&#65533;&#65533;&#65533;g&#1057;E&#65533;&]&#65533;&#65533;&#65533;&#232;U&#65533;f&#65533;&#65533;&#65533;k&#1585;e&#65533;N !&#65533; P ,1 h ?&#65533;  &#65533; &#65533;H&#65533;&#65533;&#65533;&#65533;*\&#560;&#65533;&#199;#J&#65533;X&#65533;&#331;3j&#65533;&#561;&#65533;&#463; C&#65533;I&#65533;&#65533;&#595;(S&#65533;\&#626;&#65533;&#727;0c&#668;I&#65533;&#65533;&#65533;%8s&#65533;&#627;&#65533;&#991;@&#65533;
J&#65533;&#65533;&#1123;D&#65533;(M&#65533;&#65533;&#65533;&#1255;P&#65533;J&#65533;J&#65533;j&#1253;G&#65533;h-h&#65533;&#65533;&#1519;`&#202;KV$&#65533;&#65533;L&#746;]&#758;&#65533;&#1783;p5A&#65533;U'&#952;x&#65533;&#65533;&#65533;&#759;&#65533;&#685;:&#65533;$&#65533;]&#65533;&#65533;+^&#65533;&#65533;+&#65533;`^&#1208;&#65533;&#65533;&#728;3&#65533;E&#65533;&#65533;v>&#65533;&#1198;&#65533;&#65533;5&#65533;^&#890;5M&#65533;|&#65533;@#uK&#1336;&#65533;&#65533;&#891;&#65533;o&#65533;	YD&#65533;@&#65533;&#20072;M&#65533;&#893;&#65533;&#65533;&#65533;&#1059;c^&#65533;&#65533; &#65533;&#65533;&#65533;%&#65533;&#65533;.&#65533;4&#65533;&#65533;&#65533;+&#65533;&#65533;&#65533;&#65533;n^4(&#65533;z&#65533;&#65533;&#65533;&#65533;@q"&#65533;&#65533;T&#65533;M&#65533;&#65533;&#65533; J&#65533;VA+ &#65533;&#65533;u&#65533; V&#65533;&#65533;@&#65533;&&#65533;W&#65533;&#65533;l&#65533;&#65533;?&#65533;&#65533;v&#65533;SD1p&#65533;l&#65533;5 &#65533;d&#65533;
&#65533;&#65533;"F&#65533;&#65533;&#65533;&#65533;&#65533;h&#65533;)1t&#65533;R&#65533;x&#65533;9,HQ&#65533;&#65533;	Uh3&#65533;&#65533;&#65533;Pr&#65533;&#65533;>~&@&#65533;8dFFJ&#65533;&#65533;&#65533;&#65533;\&#65533;d&#65533;i&#65533;h&#65533;&#65533;&#65533;l&#65533;&#65533;&#65533;p&#65533;)&#65533;D	&#65533;H&#65533;g&#65533;&#65533;}u&#65533;&#65533;&#65533;w&#65533;&#65533;&#65533;&#65533;9&#30792;&&#65533;&#34956;6&#65533;&#35024;J&#65533;CU&#65533;&#65533;%&#65533;&#65533;1X&#65533;EF&#1456;&#65533;&#65533;GB&#35154;&#65533;&#65533;&#65533;]&#65533;&#65533;&#65533;&#65533;D-&#35477;V&#65533;&#65533;&#65533;Ev&#65533;`&#65533;&#65533;Ij&#65533;&#65533;&#53723;&#65533;&#65533;&#65533;D*4`gq&#381;w&#65533;&#65533;&#65533;&#65533;j&#65533;&#65533;&#65533;&#65533;&#65533;}'&#65533;:&#65533;&#65533;&#65533;f&#65533;&#65533;&#65533;&#65533;U&#65533;&#65533;&#65533;*E&#65533;&#65533;Bk&#65533;&#65533;&#65533;
&#65533;&#206;&#65533;i&#65533;&#61142;A&#65533;&#65533;&#65533;*&#65533;&#65533;&#862;K&#65533;&#65533;&#35211;&#1993;&#65533;&#65533;&#65533;&#65533;&#65533;g&#65533;~+k&#65533;&#65533;&#65533;&#65533;&#65533;0&#65533;&#65533;&#65533;NWl&#65533;Z&#65533;
&#65533;&#65533;u&#514;&#65533;&#2046;&#65533;mI&#65533;&#65533;(&#65533;\Z&#65533;6<p&#65533;&#65533;p0&#65533;"&#65533;,2IJJ&#65533;&#65533;<&#65533;&#65533;&#65533;&#65533;@-t&#65533;9&#65533;&#65533;&#65533;&#65533;{js&#65533;7[&#65533;&#65533;&#65533;&#65533;&#65533;&#65533;&#65533;CWm&#65533;&#65533;Xg&#65533;5&#65533;&#65533;&#1720; 3}&#65533;EOC]&#65533;'&#65533;&#65533;&#65533;&#65533;+-T&#65533;#Xo&#65533;K&#65533;Jv&#65533;P&#65533;&#65533;&#65533;l&#65533;&#65533;&#65533;&#65533;H&#65533;&#65533;&#65533;&#65533;&#1341;&#65533;&#65533;f&#65533;K&#65533;&#65533;o&#65533;&#65533;&#65533;G.y&#65533;3&#65533;z&#65533;&#1798;7-&#1204;
28&#65533;&#30727;.&#65533;&#33811;`&#65533;HS&#65533;&#65533;&#65533;#q&#65533;7&#65533;&#65533;.&#65533;&#52535;&#65533;m&#1833;&#65533;]7&#1980;&#65533;&#65533;p&#65533;#&#65533;&#65533;&#65533;&#65533;&#65533;&#65533;,T0&#65533;&#65533;r'&#65533;&#65533;&#893;'&#65533;i&#65533;&#65533;^&#65533;&#65533;&#65533;&#65533;$&#65533;+"&#65533;V&#65533;&#65533;&#65533;&#65533;&&#65533;&#1475;&#65533;B&#1454;&#65533;&#65533;&#52703;&#65533;&#65533;|&#65533;|q&#65533;&#65533;}'&#65533;.&#65533;&#65533;&#65533;&#65533;&#65533;&#65533; &#65533;&#1596;w&#65533;&#65533;\&#65533;~&#65533;J&#65533;&#65533;P&#65533;?&#65533;e&#65533;CB&#65533;&#65533;&#65533;O &#65533;C`P&#65533;&#65533;&#65533;oqO
J&#65533;+&#65533;`Pw&#65533;&#65533;
&#65533;E&#65533;Z|&#65533;	&#65533;&#65533;&#65533;&#65533;x&#65533;j&#1811;&#65533;u&#65533;F &#65533;LLJY&#65533;&#65533;&#65533;5$&#1449;&#65533;=&#65533;!&#65533;h&#65533;&#65533;&#65533;&#65533;i&#65533;id &#65533;C&#65533;&#65533;&#65533;&#65533;&#65533;&#65533;A&#65533;0&#65533;OG&#65533;&#65533;&#65533;&#65533;&#65533; &#65533;&#65533;&#65533;&#65533;t&#65533;&#65533;*:&#65533;ep&#65533;@&#65533;
u*.&#65533;QU&#65533;V1&#65533;<2&#65533;Q&#65533;@&#65533;&#65533;An *Q&#65533;c|&#65533;!&#65533;&#65533;E&#65533;&#65533;1&#65533;&#65533;&#65533;$&#65533;&#65533;;v&#65533;&#65533;FK$&#65533;&#65533;|g]	OxB9G'&#65533;F &#65533;aK&#65533;E&#65533;-Lz] gI&#65533;Z&#65533;R`P0M&#748;&#65533;&#65533;&#402;&#65533;&#1317;&#65533;&#654;&#65533;rp&#65533;S'o&#65533;&#65533;f:&#65533;&#65533;&#65533;#&#65533;&#396;0&#65533;*&#65533;Q1&#65533;&#65533;J&#65533;u &#65533;&#65533;&#65533;&#65533;$&#457;&#65533;&#65533;&#65533;&#65533;&#65533;&#65533;&#153;&#65533;L&#65533;&#65533;&#65533;|c&&#65533; e.S&#65533;c"&#65533;>7&#65533;&#65533;&#65533;n]'&#65533;&#65533;6&#65533;&#65533;:u&#65533;h&#65533;<&#65533;#&#65533;&#966;&#65533;&#65533;&#65533;&#65533;&#65533;&#65533;g&#903;O/&#65533;&#65533;&#65533;D&#65533;4/x&#65533;P&#65533;D&#65533;Y&#65533;&#65533;&#1042;&#65533;(p&#442;&#65533;=uI&#65533;&#65533;"&#65533;J&#65533;d&#65533;|&#65533;&#65533;U&#65533;&#65533;&&#65533;)&#65533;&#65533;&#65533;&#666;*&#65533;]e&#65533;y&#65533;&#65533;4&#65533;h&#1193;R&#65533;&#592;&#65533;:&#65533;&#65533;&#65533;&#65533;&#65533;&#65533;&#1091;Z.0&#65533;D&#65533;3&#65533;&#65533;&#1390;xKi&#65533;&#65533;,B&#65533;t &#65533;&#65533;)GGd&#65533;x&#65533;P&#65533;D&#65533;H&#65533;J&#1530;&#65533;5r-&#65533;^&#65533;V
,&#65533;&#65533;Vm&#65533;pR0&#65533;&#65533;R&#65533;&#65533;&#65533;\&#65533;&#65533;&#65533;&#65533;:Qi&#65533;Z&#65533;F&#65533;&#65533;&#931;&#65533;&#65533;R&#65533;&#65533;0-&#65533;&#65533;&#65533;&#65533;h&#1764;&#65533; &#65533;H&#65533;)&#65533; l&#65533;*d&h&#65533;&#65533;Y&#65533;l&#65533;&#65533;&#65533;&#65533;b&#65533;*p+l'2&#65533;&#65533;-`&#65533;&#65533;&#65533;&#65533;p&#65533;J&#65533;&#65533;&#65533;&#65533;&#65533;M&#65533;&#65533; <i&#1436;?&#65533;&#65533;h&#65533;d&#65533;&#65533;>&#1500;Ln\"&#65533;&#65533;= &#65533;f&#65533;&#65533;&#65533;&#65533;Jw&#65533;h"R&#65533;@&#65533;&#65533;&#65533;&#65533; &#65533;&#65533;&#65533;.[ \Y&#65533;dO)M&#65533;u&#65533;[&#65533;&#65533;L&#65533;&#65533;&#65533;tT&#65533;S	&#65533;-&#65533;&#65533;&#65533;&#65533;&#65533;&&#65533;&#65533;}&#65533;&#65533;9&#65533;&#65533;&#65533;&#65533;-&#65533;m&#65533;&#65533;&#65533;&#65533;w.&#65533;dP&#65533;16&#65533;&#65533;&#1379;z&#65533;&#65533;I&#65533;&#65533;&#65533;&#65533;A&#65533;0&#65533;&#38639;t&#65533;&#65533;&#65533;&#65533;&#65533;&#65533;&#65533;&#65533;&#65533;Uo9:^4%La&#65533;ZX&#65533;3V&#65533;z&#65533;&#65533;&#65533;&#65533;&#597;&#65533;:&#65533;&#65533;CP&#65533;&#65533;~ &#65533;&#65533;&#65533;&#65533;C\&#65533;bB&#65533;&#65533;IN&#65533;&#65533;&#65533;S&#65533;&#65533;&#65533;L&#65533;&#65533;2X&#834;&#65533;&#65533;&#65533;&#65533; I$C&#65533;&#65533;]&#65533;2&#517;1P&#65533;f&#65533;&#65533;&#65533;&#65533;e6&#798819;f&#65533;&#65533;&#65533;0&#65533;&#65533;&#65533;4&#65533;mw2&#65533;b&#65533;&#65533;5O&#65533;&#65533;S&#65533;&#65533;F&#65533;&#65533;@X&#645;&#65533;&#673;M&#65533;&#65533;&#65533;&#65533;q&#65533;&#65533;&#65533;8&#65533;IS&#65533;j&#65533;m&#65533;l&#65533;Mk&#65533;lyu&#65533;&#65533;&#65533;&#65533;z&#65533;&#1337;DT&#65533;&#65533;'i&#65533;+c&#65533;6&#65533;i&#65533;&#65533;&#65533;&#65533;&#65533;&#65533;Zj^%7N!8]&#65533;&#65533;\&#65533;c&#65533;U&#1415;&#65533;t&#65533;&#982;&#65533;h;&#65533; e&#65533;&#65533;m&#65533;&#65533;&#65533;&#65533;&#65533;&#65533;&#65533;*&#65533;&#65533;-li&#65533;&#65533;W&#65533;_&#65533;&#65533;&#65533;&#51826;&#65533;&#1533;&#65533;l&#65533;
2Evw&#65533;,&#65533;&#1050;n&#65533;7&#65533;(&#65533;&#65533;H&#65533;&#65533;&#65533;Q-@w&#65533;&#65533;5&#65533;x&#65533;&#65533;&#65533;:.IP!&#65533;&#528;&#359;Bc&&#65533;K	G&#65533;&#65533;#&#65533;&#65533;&#65533;:M&#686;&#65533;O(&#65533;&#65533;<*&#65533;	j%&#65533;&#568300;&#65533;&#65533;$/&#65533;&#1116;&#65533;&#65533;0&#65533;@&#65533;&#65533;&#65533;N&#65533;o&#65533;&#65533;&#65533;&#65533;?/Jnd@m8&#65533;O3!&#65533;&#65533;&#65533;&#65533;)q&#65533;9zz&#65533;"&#65533;&#65533;&#65533;&#65533;V&#65533;PH&#734;&#65533;&#65533;&#65533;&&#1866;&#65533;&#65533;&#65533;9&#65533;&#45188;M&#65533;&#65533;m&#65533;&#65533;3&&#65533;q&#65533;$p&#65533;{&#65533;_&#65533;&#65533;&#65533;&&#65533;W&#1208;&#1939;b&#65533;<&#65533;tW5&#65533;]P&#65533;	Pj&#65533;M(&#65533;&#65533;&#65533;&#65533;&#65533;&#65533;e&#65533;&#65533;&#65533;&#65533;D|D&#65533;&#65533;m&#65533;%&#65533;&#65533;:y&#65533;7&#65533;VP&#65533;&#65533;&R&#65533;&#65533;@}u&#65533;pOw&#65533;O}&#65533;vK{&#65533;&#65533;&#65533;&#1358;}&#65533;&#65533;d&#65533;Sm&#65533;Vr0&#65533;X&#65533;&#65533;w&#65533;&#65533;&#65533;<&#65533;&#65533;&#867;&#65533;&#65533;0T&#591;{&#65533;&#65533;&#65533;&#65533;&#65533;&#65533;&#65533;GT&#11919;&#65533;&#65533;v&#65533;YO&#65533;&#65533;&#65533;&#65533;x&#65533;R&#65533;o &#65533;p&#65533;&#65533;"&#65533;W&#65533;&#65533;iI"~&#65533;~0a|&#65533;&?&#65533;&#65533;#&#65533;&#65533;65&#65533;&#65533;80&#65533;&#65533;QU&#65533;V&#65533;i/F|&#65533;qI&#65533;b&#65533;/&#65533;&#65533;&#679;$&#65533;&#65533;o&#65533;.1+0&#65533;#&#65533;2m&#65533;&=p{J&#65533;C&#65533;&#65533;&#1860;UgWK&#65533;v&#65533;&#65533;&#65533;x9&#65533;6&#65533;~3&#65533; m%}0gA_&#65533;cg&#65533;&#65533;2&#65533;&#28886;&#65533;2(6&#65533;&#65533;&#65533;s&#65533;FD&#65533;aF&#65533;&#65533;j&#65533;&#65533;1&#65533;>&#65533;5&#65533;h1&#65533;&#65533;&#1092;0f&#65533;E(&#65533;fUeU&#65533;S7G&#65533;&#65533;W&#65533;&#65533;&#65533;&#65533;6&#65533;9&#1028;
p|6&#65533;&#65533;&#65533;0&#65533;&#65533;&#65533;&#65533;F&#65533;aU&#65533;o^&#65533;&#65533;8&#65533;v#&#65533;E&#65533;&#65533;[&#65533;&#65533;&#65533;&#65533;Tg 2&#1222;p&#65533;T&#65533;&#65533;&#65533;&#65533;}&#65533;Q&#65533;x&#65533;{d,0|&#65533;8e'&#521;d&#65533;A&#65533;&#65533;&#65533;&#65533;&#65533;&#65533;&#65533;6YP8=(QI&#65533;&#65533;&&#65533;&#65533;)@) O &#517;&#65533;&#65533;b&#1431;&#65533;_$*-&#65533;&#512;g&#65533;&#65533;lhY&#65533;h&#65533;W+&#65533;7&#65533;u&#65533;C2 N#7&#65533;f&#65533;&#65533; pB6umA&#65533;U&#65533;'&#65533;c&#65533;~&#65533;&#65533;P&#65533;&#65533;&#65533;V&#65533;("&#65533;a&#65533;&#65533;&#65533;^%&#65533;as&#65533;{% &#65533;&#65533;*&#65533;U`&#65533;&#65533;&#65533;&#65533;T&#65533;&#65533;&#1423;&#65533;&#65533;&#65533;)&#65533;S8x&#65533;C&#65533;&#65533;&#65533;&#65533;8$&#65533;/< &#65533;!&#65533;&#65533;&#65533;ro*q?+&#65533;s^&#65533;&#65533;G&#65533;&#65533;&#65533;C!&#65533;F&#65533;&#65533;F&#65533;&#65533;&#65533;&#65533;&#65533;eX,	&#65533;cC)&#65533;4&#65533;%&#65533;&#65533;&#65533;&#65533;r&#65533;&#65533;&#65533;w:)&#65533;&#65533;&#65533;/c2dv&#65533;&#65533;2 #&#65533;&#148;&#38162;2.&#65533;@6I&#65533;&#65533;zW9&#65533;&#65533;h&#65533;hc&#65533;Q&#1556;Z&#65533;de&#65533;9&#65533;1)0&#65533;k&#65533;e&#65533;aIb7&#65533;ij	&#65533;7)x&#65533;&#65533;o	&#65533;&#65533;&#65533;J&#65533;&#65533;sA&#65533;&#65533;&#65533;&#65533;&#65533;"P&#65533;&#65533;&#65533;;&#65533;P6&#65533;&#65533;G&#65533;&#65533;&#65533;&!&#65533;1&#65533;&#65533;&#65533;&#65533;&#1178;&#65533;&#65533;^&#65533;&#65533;&#65533;&#1622;&#65533;&#65533;&#65533;!)&#65533;&#65533; zE@f&#65533;&#65533;&#65533;g)&#1561;&#65533;I&#65533; E&#65533;&#65533;y&&#65533;1&#65533;'L7w*&#65533;&#65533;h#%&#840;i&#65533;v&#65533;&#65533;&#65533;:Q&#65533;0w&#65533;L&#65533;&#65533;vi&#65533;&#65533;l&#65533;DH&#65533;D%&#65533;h.&#65533;&#65533;	&#65533;&#65533;&#65533;&#65533;yRx&#65533;&#65533;&#65533;&#65533;&#1801;,&#65533;u&#65533;8A&#65533;Ndz&#65533;&#65533;V&#65533;F.e#&#65533;&#65533;&#65533;&#65533;e &#65533;Y&#65533;7&#65533;&#1628;&#65533;Tp&#65533;&#65533;&#65533;x#&#65533;&#65533;&#65533;9&#65533;&#65533;l&#65533;&#65533;&#65533;&#65533;T&#65533;1Y(&#65533;&#65533;&#65533;D&#65533;&#65533;!f&#65533;&#65533;&#339;.&#65533;V&#65533;&#65533;+&#65533;&#65533;'&#65533;&#65533;&#65533;r&#65533;&#65533;&#65533;&#65533;y&#65533;R6z&#65533;&#65533;&#65533;	&#65533;y&#65533;&#65533;&#65533;2&#65533;5&#65533;V&#65533;&#473;$a&#65533;O&#65533;[&#65533;)&&#65533;U&#65533;?&#65533;K]&#65533;&#65533;&#65533;F&#65533;h&#65533;zG&#65533;&#65533;MA&#603;&#65533;8u*&#65533;s&#65533;u&#65533;,u&#65533;>&#65533;&#65533;b&#65533;&#65533;-j&#65533;_
&#65533;s}&#65533;&#65533;4#}k'6#RZ&#65533;p&#640;&#65533;f(wjG&#65533;&#65533;&#65533;&#65533;H()(Y&#1383;b#&#65533;&#65533;&#65533;&#65533;&#65533;/&#65533; &#65533;&#11560;[&#65533;=&#65533;&#65533;&#65533;&#356;H&#65533;H&#65533;&#65533;8TW!:&#65533;7&#65533;DE"!+&#65533;&#65533;&#65533;&#65533;T&#65533;&#65533;&#65533;e&#65533;o&#65533;&#65533;*&#65533;y&#65533;&#65533;&#655;&#65533;&#65533;"&#65533;&#1706;a&#65533;&#65533;L&#65533;&#65533;*&#65533;LZG}&#65533;&#65533;)&#65533; &#65533;B&#65533;&#65533;3&#65533;&#65533;a&#1188;Q&#65533;&#65533;&#65533;&#65533;	g&#65533;A"u&#65533;V6&#65533;&#65533;{v<7*V&#65533;&#65533;&#65533;&#65533;&#65533;&#65533;&#65533;2&#65533;&#65533;&#65533;&#65533;&#65533;7&#1134;&#65533;"&#65533;&#65533;E3(sx&#65533;Y&#65533;&#65533;&#65533;7 &#65533;&#65533;&#65533;*&#65533;,&#65533;m&#65533;&#65533;&#65533;(x$(&#65533;~q&#65533;a&#65533;&#65533;&#65533;'}s8&#65533;&#65533;&#65533;6a&#65533;&#65533;&#65533;.&#65533;68&#65533;[&#65533;&#65533;H&#1937;&#65533;d&#65533;&#65533;f&#65533;&#65533;
&#65533;
|&#65533;&#65533;&#65533;&#65533;dh&#65533;&#65533;"5&#65533;&#65533;&#65533;%&#65533;2Y1MX&#65533;R&#1739;:&#65533;&#65533;&#65533;&#65533;&#65533;xe&#65533;*&#65533;&#65533;!&#65533;&#65533;&#65533;&h@&#65533;~&#65533;&#65533;&#65533;_D&#65533;&#65533;H&#65533;&#65533;#&#65533;&#65533;W&#65533;Bk&#65533;*&#65533;F&#65533;R;&#65533;&#65533;v&#65533;V&#65533;2q&#65533;f&#65533;,b&#65533;QY&#65533;'wk&#65533;xV&#65533;&#65533;&#65533;&#65533;
&#65533;&#65533;&#65533;h&#65533;&#65533;9&#65533;&#65533;4&#65533;&#1392;m+&#65533;&&#65533;Y&#65533;&#65533;a&#65533;q&#65533;v+qxK!]&#65533;?&#65533;&#65533;&#65533;&#65533;v&#65533;&#65533;%j&#65533;&#65533;&#65533;&#65533;.&#65533;k&#65533;2&#65533;&#65533;&#65533;o&#65533;&#65533;&#65533;&#65533;&#65533;
&#739; Y?@z&#65533;f2&#65533;&#65533;Y&#65533;&#65533;&#65533;'"Z&#65533;&#65533;&#65533;7B&#65533;&#65533;z&#65533;&#65533;+f0&#65533;+&#65533;&#570;I&#65533;pD&#65533;&#65533;[&#65533;bp&#65533;a&#65533;B+&#65533;&#44222;+&#65533;&#65533;&#65533;&#65533;
l&#65533;P#&#267;&#65533;&#65533;(RG6&#699;!&#65533;:&f&#65533;&#65533;a&#65533;|&#1737;1&#65533;f&#65533;gi&#763;K&#65533;z+&#610;&#65533;&#65533;T&#65533;&#1590;<&#65533;\H &#65533;&#65533;4:&#65533;&#65533;x&#65533;	y&#65533;&#65533;Q&#65533;&&#65533;&#65533;&#335829;&#65533;&#65533;&#1855;&#65533;&<|&#65533;K9&#65533;i&#65533;&#65533;&#395;&#65533;Q&#65533;&#65533;v&#65533;&#65533;&#65533;&#65533;&#65533;&#65533;&#65533; \&#65533;A-&#65533;C&#65533;&#65533;&#65533;&#65533;&#65533;&#65533;&#65533;&#65533;[F&#65533;b&#65533;
gpR&#65533;F&#65533;6&#65533;?0&#1073;$&#65533;&#65533;-2&#65533;&#65533;&#65533; &#65533;&#65533;	&#65533; &#65533;It&#65533;&#65533;}&#65533;&#65533;&#65533;;[F&#65533;&#65533;k&#65533;	&#65533;0h&#65533;&#65533;&#65533;&#65533;&#65533;&#65533;&#905;T&#65533;1&#65533;&#202;g
&#65533;p&#365;&#65533;	bx&#65533;&#65533;&#65533;D&#65533;&#235;&#65533;d&#65533;&#65533;&#65533;P@[ &#220;p&#65533;&#65533;&#65533;&#405;%&#65533;&#1752;&#65533;&#65533;&#65533;s;&#65533;&#65533;ku6@&#65533;&#65533;&#65533;&#65533;&#65533;s&#65533;&#65533;&#65533;)'_&#514;&#65533;@&#65533;K*&#65533;E&#65533;qN`z&#65533;&#65533;b68&#65533;&#65533;|&#65533;&#65533;&#65533;&#65533;&#65533;&#822;&#65533;7&#65533;&#65533;&#65533;&#65533;v&#65533;&#65533;&#65533;p03&&#65533;&#65533;NR&#65533;R&#65533;?&#65533;;&#65533;p2&#65533;v&#65533;n~Kg&#65533;gdq|,&#65533;&#65533;&#65533;x&#65533;1&#65533;&#65533;&#457;|&#65533;3&#65533;h&#65533;&#65533;&#65533;4A&#65533;&#65533;F&#65533;&#65533;@	&#65533;&#65533;&#65533;&#65533;EF&#65533;&#65533;$&#65533;&#65533;&#65533;"h&#65533;I&#65533;&#65533;4&#65533;&#65533;&#65533;^&#65533;&#65533;^&#65533;&#65533;"%&#65533;
&#65533;&#65533;&#65533;`&#65533;&#65533;&#65533;a&#65533;&#65533;&#65533;&#65533;&#65533;)&#65533;&#65533;F&#65533;&#65533;R&#65533;Y^`&#65533;&#65533;&#65533;&#65533;&#65533; &#65533;&#65533;&#1073537;X&#65533; &#1057;&#1209;L&#65533;	z&#65533;&#65533;	&#65533;&#65533;i2=&#65533;/&#65533;6-&#65533;&#65533;]p>&#65533;&#65533;+&#65533;~&#65533;&#65533;&#65533;&#65533;] &#65533;;&#65533;&#65533;&#65533;&#65533;&#65533;Yj&#65533;&#65533;&#65533;o&#65533;o&#65533;
&#65533;D&#889;q\p	Y&#65533;&#65533;&#65533;&#65533;&#65533;"&#65533;&#65533;&#65533;&#65533;'&#65533;&#65533;j-&#65533;&#65533;&#65533; &#65533;&#65533;l&#65533;&#65533;T&#65533;&#65533;#&#65533;&#65533;&#65533;&#65533;R&#65533;y0&#948;&#65533;=Y&#65533;&#65533;E&#65533;&#65533;;=&#65533;&#33587;f&#65533;V&#65533;&#65533;B]&#65533;&#65533;x`&#65533;NW[{&#668;z&#65533;&#65533;&#1118;&#65533;&#65533;m&#65533;&#65533;&#65533;&#65533;&#65533;&#65533;O	Z&#65533;&#65533;&#1360; &#65533;&#65533;&#65533;:&#65533;&#65533;n&#65533;&#65533;&#65533;&#65533;&#65533;&#65533;&#65533;`&#65533;&#65533;,&#1362;&#65533;&#1369;&#65533;% &#65533;&#65533;
L&#65533;+|U&#65533;&#65533;O&#65533;4&#65533;&#65533;&#65533; &#65533;&#65533;-&#1183;`
&#65533;0[&#65533;`&#65533;&#65533;&#65533;&#1471;(&#758;&#65533;&#65533;k&#65533;&#65533;&#65533;&#65533;&#1840;&#65533;&#65533;3&#65533;&#1901;&#65533;&#221;c&#65533;'&#65533;6Q&#65533;y&#65533;&#173;W&#65533;`m&#1575; &#65533;]&#65533;F&#65533;&#65533;&#65533;&#65533;&#65533;&#65533;&#65533;&#65533;&#65533;P&#65533;&#65533;%&#65533;.A	&#65533;&#2006;4&#65533;|&#65533;[&#65533;Mv(O&#65533;&#65533;g&#65533;m&#65533;;j &#65533;e`&#65533;&#65533;&#65533;)V&#65533;u&#65533;&#65533;&#65533;>&#65533;&#65533;&#65533; [&#65533;&#65533;]&#65533;	)&#65533;&#65533;&#65533; J&#65533;&#65533;$&#65533;&#65533;&#65533;k&#65533;^&#65533;&#65533;}]&#65533;&#65533;,&#65533;&#65533;&#65533;p$&#65533;4&#65533;&#65533; &#65533;n&#65533;&#65533;0&#65533;&#65533;0&#65533;&#65533;e&#65533;&#65533;y&#65533;&#65533;;&#65533;P&#65533;Z&#65533;&#65533;s&#65533;&#65533;'p&#65533;`&#65533;&#65533;|M&#65533;&#65533;&#65533;&#65533;&#65533;:7&#65533;&#65533;*&#65533;4'&#65533;&#65533;&#65533;&#65533;&#65533;5&#65533;&#65533;&#65533;&#65533;&#65533;&#65533;Ndn&#65533;E&#65533;&#65533;&#65533;n&#65533;&#65533;"L\&#65533;&#65533;&#65533;&#65533;C&#65533;&#65533;&#65533;w&#65533;&#65533;&#1888;&#65533;	&#65533;&#65533;&#65533;&#233;&#65533;&#65533;X&#65533;&#65533;&#1600;)&#65533;&#65533;!&#65533;&#65533;>&#65533;&#65533; &#65533;~&#65533;&#65533;&#65533;t=&#65533;B&#1203;&#65533;9&#65533;&#65533;&#65533;&#65533;&#1692;P&#43214;&#65533;&#65533;&#65533;&#65533;&#65533;&#65533;j&#65533;&#65533; &#65533;&#65533;&#65533;&#65533;$!&#65533;&#1550;&#65533;&#65533;i&#65533;&#65533;&#65533;d&#65533;&#65533;]&#65533;&#65533;]
,=l&#65533;&#65533;DQ&#65533;&#65533;&#65533;
!&#65533;&#65533;*&#65533;~&#32346;&#65533;Ru. &#65533;&#65533;&#65533;`B&#65533;&#65533;	&#65533;&#65533;&#65533;hNx&#65533;&#65533;&#65533;&#65533;\&#65533;Ih&#65533;&#65533;&#65533;W&#65533;&#65533;P &#65533;*&#65533;| s&#65533;>&#65533;|\&#768;
&#65533;%&#65533;&#65533;`#o&#65533;&#65533;&#65533;&#65533;&#65533;	!&#65533;&#65533;&#65533;&#65533;&#65533;&#65533;&#65533;&#65533;&#65533;&#65533;&#65533; &#65533;&#65533;&#65533;&#65533;SQ&#65533;&#65533;&#65533;6&#65533;6&#65533;&#65533;P&#65533;&#65533;P&#65533;&#65533;`H&#65533;&#65533;&#2032;&#65533; O&#65533;P?&#65533;T&#65533;I&#65533;&#65533;&#65533;&#65533;&#65533;&#65533;&#65533;&#65533;&#65533;4&#65533;;Z&#65533;b&#65533;e^&#65533;:N&#65533;&#65533;X&#65533;&#65533;'M/&#65533;&#65533;p_&#65533;&#65533;&#65533;^&#65533;&#65533;>&#65533;#&#65533;&#65533;&#65533;M&#65533;J+b&#65533;&#65533;&#65533;&#65533;&#65533;&#65533;i*c&#65533;&#65533;^&#65533;\&#65533;&#65533;&#65533;&#816;&#1148;&#65533;&#65533;&#1120;"&#65533;&#65533;^&#65533;&#65533;>g(&#65533;,c&#65533;&#65533;/&#65533;r&#65533;~ao&#65533;V1&#65533;?&#65533;Nm&#65533;&#65533;3 &#65533; &#65533;F&#65533;<o&#65533;NI91&#65533;!p&#65533;&#65533;)&#65533;[&#65533;&#65533;&#65533;#Q&#65533;B&#65533;&#65533;$A&#65533;E|&#1399;&#65533;&#7855;1o&#65533;&#65533;&#65533;&#65533;&#65533;/&#65533;N&#219;(&#65533;&#65533;&#65533;&#65533;DK&#65533;`,/&#65533;-H~&#65533;&#65533;&#65533;&#65533;N	&#65533;&#65533;+q&#65533;g&#65533;)&#65533;/H&#65533;&#65533;8&#65533;&#65533;s?&#65533;&#65533;{L&#65533;&#65533;&#65533;|&#65533;&#65533;-!
&#65533;&#65533;&#65533;_q&#65533;&#65533;&#65533;8T	&#65533;<&#65533;&#1008;c&#65533;&#65533;V,&#65533;&#65533; 7&#65533; &#1015;&#65533;&#65533;?&#65533;&#65533;&#65533;M&#65533;&#65533;lQ&#65533;&#65533;&#65533;&#65533;&#65533;T#&#65533;o&#65533;&#65533;6P&#65533;&#65533;&#65533;&#65533;&#65533;?&#65533;&#65533;3(+!&#65533;&#65533;|I &#65533;r&#65533;u&#65533;&#65533;&#65533;&#65533;&#65533;&#65533;&#65533;&#65533;&#1583;I^&#65533;$Q b&#65533;^&#65533;&#65533;&#65533;&#65533;&#65533;&#65533;&#65533;Y-&#65533;q&#1583;7&#65533;&#65533;&#65533;9 &#65533;0&#65533;&#65533;&#65533;&#65533;e&#65533;&#65533;F&#65533;&#65533;<&#65533;+&#65533;&#65533;_&#65533;W&#65533;&#65533;#&#65533;2BAG&#65533;&#65533;&#810;?&#65533;N&#65533;L 7&#65533;&#65533;&#65533;&#65533;%&#65533;&#65533;`&#65533;&#65533;&#65533;&#65533;&#65533;&#65533;&#65533;&#65533;  &#65533;&#65533;_&#65533;&#65533;S&#65533;	&#65533;A&#65533;&#65533;0
}&#65533;&#6885;+&#65533;+q #V7 Ks&#65533;&#65533;&#65533;&#65533;d&#65533;&#65533; | 
&#65533;&#65533;dA/&#65533;!&#65533;&#65533;&#65533;&#65533;r|&#65533;&#65533;j&#65533;&#65533;0
OA&#65533;@&#65533;&#65533;e&#65533;^1E&#65533;I&#65533;8&#65533;&#65533;}&#65533;&#65533;&#65533;&#65533;&#65533;<	;&#65533;&#65533;&#65533;`&#65533;&#65533;&#65533;I&#65533;T&#65533;&#65533;)&#65533;&#65533;&#65533;5&#65533;&#65533;E&#65533;&#65533;&#65533;&#65533;&#65533;O}0&#65533;Z&#65533;<&#65533;&#65533;&#1567;&#65533;&#65533;)&#65533;(&#1551;&#65533;1&#65533;&#65533;&#65533;&#65533;&#65533;&#1567;*r&#65533;JU)]&#65533;&#65533;&#65533;&#65533;&#65533;S&#65533;&#65533;&#65533;&#65533;&#65533;&#65533;&#65533;&#65533;y&#65533;&#65533;&#65533;&#65533;o0&#65533;&#65533;&#1551;&#65533;mq&#65533;&#1551;&#65533;~!1&#65533;&#65533;&#65533;&#65533;~a&#1551;&#65533;&#65533;!1&#1551;&#65533;~&#65533;r&#1551;&#65533;&#65533;1~&#1551;&#65533;o&#1551;&#65533;|&#65533;&#1551;&#65533;q&#65533;	_&#65533;&#1551;&#65533;z&#65533;&#65533;&#65533;&#65533;&#65533;&#65533;&#65533;&#65533;&#65533;&#1567;&#65533;0&#65533;0&#1551;&#65533;&#65533;&#65533;&#65533;0&#1551;&#65533;y&#65533;&#65533;&#65533;`1
&#1551;&#65533;&#1551;&#65533;&#1551;&#65533;&#1551;&#65533;&#1551;&#65533;&#65533;&#65533;P}@}@}@}@}@}@}@}@}@}@}@}@}@}@}@~&#65533;&#65533;&#65533; &#1095;&#65533;@&#65533;DxPaB&#65533;6&#65533;&#65533;PbD&#65533;%B&#65533;&#65533;Q&#65533;F&#65533;=~R&#65533;H&#65533;%M&#65533;D&#65533;R&#65533;J&#65533;-]&#65533;&#65533;S&#65533;L&#65533;5m&#65533;&#65533;hq&#65533;@&#65533;=}&#65533;T&#65533;P&#65533;E&#65533;EztbR&#65533;M&#65533;>&#65533;U&#65533;lT&#65533;I&#65533;&#65533;&#65533;V&#65533;Z&#65533;VV&#65533;X&#65533;e&#862;&#65533;&#65533;5k&#65533;8j&#65533;&#65533;&#65533;W&#65533;\&#65533;u&#65533;&#65533;z&#65533;v&#65533;]&#65533;}&#65533;&#65533;&#65533;f &#65533;&#65533;	F&#65533;X&#65533;b&#397;?&#65533;Y&#65533;d&#661;-_&#412;Y&#65533;f&#925;=Z&#65533;h&#1189;M&#65533;F&#65533;Z&#65533;j&#1453;]&#65533;&#65533;m9  !&#65533; R ,&#65533; b &#65533;&#65533;  &#65533; &#65533;H&#65533;&#65533;&#65533;*\&#560;&#65533;&#199;#J&#65533;H&#65533;&#65533;&#331;3j&#65533;&#561;&#65533;&#463; C&#65533;I&#65533;&#65533;&#595;(S&#65533;\&#626;&#65533;&#727;0c&#668;I&#65533;&#65533;&#859;8s&#65533;&#65533;&#627;&#65533;&#991;@&#65533;&#65533;&#65533;Q$&#65533;&#1123;H&#65533;&&#65533;&#65533;`A)P&#65533;J&#65533;J&#65533;&#65533;&#1387;X&#65533;j&#65533;&#693;&#65533;&#1519;`&#202;K&#65533;&#65533;&#1651;h&#65533;VU8&#65533; &#65533;C&#65533;,QK&#65533;&#65533;&#1915;x&#65533;&#65533;&#65533;&#759;/Y&#65533;)&#65533;&#65533;pp&#65533;&#65533;&#200;+^&#824;&#65533;&#1925;&#65533;EB9&#65533;&#65533;&#728;3k&#65533;&#65533;&#65533;&#65533;B
 @X&#65533;&#65533;&#65533;s;&#65533;^&#890;&#65533;k&#65533;k0p&#65533;&#65533;@&#65533;_&#65533;&#65533;&#891;&#65533;o&#65533;%Hn &#244;e&#65533;&#531;+_&#65533;&#65533;!&#65533;k&#349;&#65533;&#65533;&#65533;&#65533;&#1587;[&#65533;&#65533;a&#65533; &#65533;l&#65533;&#65533;&#65533;R&#65533;&#65533;&#65533;&#65533;&#65533;F&#65533;1{&#65533;&#65533;.&#65533;&#735;O&#65533;*&#65533;&#65533;&#65533;&#65533;a&#65533;x&#65533;T	T&#1984;Z&#65533;&#65533;&#65533;&#65533;a&#65533;&#65533;4&#65533;p&#65533;C2Q&#65533;&#65533;&#65533;6&#65533;&#65533;%&#65533;[8&#65533;&#65533;&#65533;z+&#65533;`"(&#65533;&#8710;e&#65533;&#8923;Q&#1281;A&#65533;&#65533;&&#65533;x&#65533;&#65533;&#65533;B\&#65533;h&#17483;UD&#65533;~&#65533;&#65533;y&#65533;&#65533; %	T^ &#65533;B&#65533;_&#65533;Hv&#65533;_&#65533; &#65533;&#65533;&#65533;eB2&#65533;h&#65533;l&#65533;`eTX&#65533;v&#1815;t&#65533;y&#1497;	M&#65533;&#2002;&#65533;WR&#65533;&#65533;&#65533;P&#65533;`(
)&&#65533;&#65533;-&#65533;&#65533;&#65533;c&#65533;&#65533;s4&#65533; &#65533;&#65533;&#65533;&#65533;n*&#65533;h&#65533;B*&#65533;]=&#65533;hd&#65533;&#65533;$A5&#65533;&#65533;c&#65533;=R&#65533;)k&#65533;Ry&#65533;&#65533;A&#65533;&#65533;&#65533;T&#65533; &#65533;&#65533;&#65533;-&#65533;A&#65533;&#65533;9&#23347;&#65533;X&#65533;&#65533;=lyB&#65533;F&#65533;&#65533;h&#65533;)Y&#65533;?&#65533;+&#65533;&#65533;rj&#65533;&#65533;qb	&#65533;xJkn&#65533;&#65533;&#65533;&#65533;&#65533;B`C&#65533;z+&#65533;&#65533;&#65533;&#65533;&#65533;(+By&#65533;&#65533;X&#65533;&#65533;&#65533;m;&#65533;&#65533;Ty$&#65533;~R&#65533;&#65533;&#65533;]JDid&#65533;R&#65533;&#65533;Qu;&#65533;,.&#65533;&#65533;2&#65533;q&#65533;	&#65533;
&#65533;&#65533;L&#65533;&#65533;(&#65533;hC&#65533;\&#65533;&#65533;&#65533;&#65533;&#65533;&&#65533;&#65533;2\+&#65533;&#65533;&#65533;&#65533;&#65533;&#65533;Z&#65533;w&#65533;
&#65533;&#65533;&#65533;%&#65533;l&#65533;&#1099;&#65533;j&#65533;<7&#65533;&#65533;&#65533;r}0f&#65533;&#65533;]t&#65533;Hg&#65533;&#65533;t&#65533;a&#65533;&#65533;&#65533;`&#65533;&#65533;&#65533;
&#65533;p&#65533;W&#65533;ks&#65533;3&#65533;[&#65533;Vb&#65533;-&#65533;&#65533;&#65533;&#65533;!&#65533;MZ&#65533;&#65533;&#65533;Y&#65533;&#65533;M&#65533;t.&#65533;&#65533;&#65533;j&#65533;&#803;YB&#1671;j&#65533;&#65533;&#65533;ry&#65533;&#65533;&#65533;&#65533;Wx&#65533;m&#65533;&sS&#65533;&#65533;L+X?B&#65533;&#65533;v&#65533;[n&#65533;&#65533;Iq&#65533;dg&#65533;8&#1422;]C$9m&#65533;j&#65533;&#843;x&#1356;&#65533;&#65533;7&#53569;t&#65533;&#65533;1&#65533;vq&#65533;fS&#65533;&#65533;&#1406;#=;y&#65533;&#65533;.&#65533;&#65533;&#65533;]v&#65533;&#65533;&#65533;&#65533;&#65533;&#65533;E&#263;&#65533;&#65533;z&#65533;&#65533;!&#65533;zooo&#65533;~&#65533;&#65533;&#65533;&#65533;7&#65533;f&#65533;f&#1478;@&#65533;&#65533;&#1771;C&#65533;Ko&#65533;&#65533;&#65533;#V&#65533;'3&#65533;eX&#65533; &#65533;J&#65533; :P-&#65533;)&#65533;&#65533;H&#65533;&#65533;&#65533;$&#65533;G&#65533;
&#65533;&#65533;&#65533;&#65533;>&#65533;&#65533;_IW&#65533;8u= &#65533;&#65533;\&#65533;&#19925;&#65533;&#65533;&#65533;\&#65533;&#65533;&#65533;&#65533;&#65533;&#65533;y&#65533;&#65533;K`&#65533;C&#65533;D*+&#65533;&#899;&#65533;&#1589;-=(DJ&#65533;!$&#65533;&r&#65533;&#65533;&#1291;&#65533;&#65533;"(&#65533;`j&#65533;i&#5346;&#65533;&#65533;-JA\t&#65533;H&#65533;2*&#65533;&#65533;&#65533;&#65533;&#65533;6&#65533;&#65533;M	t&#65533;&#65533;&#65533;&#65533;{&#65533;s&#65533;&#65533;2&#65533;&#65533;y&#65533;+&#65533;
&#65533;&#65533;&#65533;H^&#65533;tU&#65533;&#65533;&#65533;&#65533;F&#65533;&#65533;&#65533;[&#65533;&#65533;&#593;H&#65533;%(&#65533;&#65533;&#65533; &#65533;t&#65533;&#65533;''&#65533;&#65533;&#65533;&#465;&#65533;&#1802;&#65533;&#65533;$&#65533;f&#65533;16@(&#65533;$P&#65533;`&#65533;&#30134;&#293;.&#65533;&#65533; R&#65533;2&#65533;&#65533;&#65533;&#2009;&#65533;u@&#65533;L!9&#65533;A&&#65533;"&#65533;\&#65533;&#65533;'l&#65533;")&#65533;&#65533;/&#65533;&#65533;&#65533;b&#65533;p&#65533;U&#65533;Y&#65533;4$&#65533;j	&#65533;r>S8&#65533;K&#65533;B&#65533;&#65533;f&#65533;&#65533;<Y&#65533;&#65533;f\I&#65533;&#65533;&#65533;&#65533;LsFs&#65533; 5&#65533;&#65533; &#65533;R&#65533;O&#614;B&#232;4&#65533;0H&#65533;&#65533;?+&#65533;&#65533;M&#65533;&#65533;&#65533;h/K&#65533;NJRk&#65533; &#65533;&#65533;&#65533;+|&#65533;5&#65533;&#65533;E5&#698;e&#65533;&#65533;d&#65533;&#65533;&#65533;y&#65533;&#65533;&#65533;#&#65533;MIS&#65533;S&#65533;t&#65533;&#65533;a': 	&#65533;;&#1578;)&#65533;@&#65533;M&#65533;&#65533;0d&#65533;|&#65533;&#1193;&#65533;&#65533;&#65533;@&#65533;&#65533;&#65533;Fp2Aj|2%B%&#65533;T&#65533;*D* (&#65533;0&#65533;&#1442;&&#65533;b&#65533;+&#65533;&#65533;&#65533;&#65533;&#65533;&#355;^&#65533;&#65533;&#65533;&#65533;E&#65533;\&#65533;&#65533;&#65533;A&#65533;J&#65533;0&#65533;IUw&#65533;&#65533;]&#65533;-&#65533;&#3151;5&#65533;D&#65533;J&#65533;&#65533;&#65533;y&#65533;HwR&#65533;&#65533;3)V1z=&#65533;&#428;&#65533;&#65533;	&#65533;&#65533; &#65533;[&#65533;\k&#65533;
&#65533;&#65533;a&#65533;2&#155;&#65533;&#65533;&#65533;i&#65533;&#65533;&#65533;&#683;&#65533;&#65533;O18,&#65533;SX&#65533;&#65533;U&#65533;3&#65533;&#65533;Y&#65533;&#65533;&#65533;&#65533;B ,p&#1612;&#65533;&#65533;!q$@)Ce\dPt&#65533;&#65533;<&#65533;"&#65533;&#65533;'&#65533;Y&#65533; i&#65533;x&#65533;p&#65533;g&#1909;&#65533;w&#65533;&#65533;P&#65533;&#1140;&#65533;&#65533;&#524;&#65533;&#65533;7U&#65533;&#65533;a&#65533;@&#12955;&#65533;.&#362;&#65533;&#65533;&#65533;*R&#65533;&#402;&#65533;&#65533;&#1591;L &#981;&#65533;L4&#65533;&#65533;1l&#65533;&#65533;
&#65533;U2x&#65533;&#65533;&#65533;B&#65533;&#65533;&#65533;&#65533;&#65533;i &#65533;M&#65533;&#65533;*im&#65533;&#65533;&#65533;{5&#65533;dA&#65533;T&#65533;&#65533;5&#65533;&.*sG7 @]1&#65533;	&#65533;&#65533;Y&#65533;&#65533;&#1486;&#65533;&#65533;&#1525;&#65533;&#65533;.&#65533;&#65533;&#65533;&#65533;&#569;H&#65533;&#65533;&#65533;&#65533;%&#65533;&#65533;M&#65533;&#65533;e/?wyS&#65533;r&#65533;&#65533;&#65533;"8w&#65533;&#65533;)&#65533;&#65533;^&#65533;&#1550;T(&#65533;sMB&#65533;&#65533;f&#42536;b&#65533;
&#1399;&#65533;&#65533;]&#65533;&#65533;&#65533;l2&#65533;&#65533;&#65533;&#856;P&#65533;&#65533;&#65533;&#65533;22&#65533;ho	&#65533;s&#65533;"/$5$kU&#589;&#65533;	D&#65533;&#1280;B
&#65533;&#65533;f&#65533;&#65533;C&#65533;f&#65533;A&#65533;/i&#65533;&#65533;&#65533;&#65533;&#65533;&#65533;&#65533;n*!&#65533;1k/&#65533;XT&#65533;9&#65533;	^5&#426;&#65533;&#65533;W&#65533;(&#65533;a&#65533;&#65533;Z&#65533;p&#65533;&#65533;&#65533;&#1345;&#47888;&#65533;~&#65533;m&#65533;~$N&#65533;6&#65533;Yu&#65533;&#65533;&#65533;&#65533; w{&#226;&#65533;~&#65533;&#1632;J.&#65533;&#65533;!&#65533;6&#65533;c&#65533;&#65533;a&#65533;mY};E&#65533;&#65533;&#65533;&#65533;&#65533;&#65533;&#65533;|&#65533;&#65533;1u &#65533;&#65533;,&#65533;;Q&#65533;L&#758; 0&#65533;&#65533;~s&#65533;2y&#65533;&#65533;&#65533;M&#65533;{cz}&#65533;u8s&#65533;c&#65533; &#65533;&#65533;4+&#65533;&#65533;+&#65533;&#65533;	)&#65533;&#65533;d&#65533;&#65533;3&#65533;&#65533;s&#65533;&#65533;&#65533;\w&#65533;&#65533;-&#65533;&#65533;<{ZQ&#555;&#65533;&#65533;&#65533;&#65533;&&#65533;0u&#65533;T&#65533;&#65533;K&#65533;f^q&#65533;XP&#65533;O&#65533;%&#65533;F&#65533;&#65533;&#65533;&#1485;&#65533;&#65533;&#1570;&#65533;Qmf&#65533;p&#65533;&#1911;&#65533;&#65533;Q&#65533;&#65533;&#65533;t|/]e^&#65533;I&#65533;7&&#65533;&#65533;E8dAd&#65533;1&#65533;_&#596;9UveuEcO&#65533;;Lv;&&#65533;&#65533;&#65533;2rWj8&#65533;&#65533;&#65533;9&#65533;\&#65533;y&#65533;H&H&#65533;&#65533;&#65533;&#65533;s%&#65533;_&#65533;&#65533;u&#65533;Xe%&#65533;&#65533;=#&#1076;2&#65533;&#1379;&#65533;+&#65533;&#65533;&#1738;&#65533;&#586;&#65533;L&#65533;&#65533;L]
&#65533;7I.<&#579;;&#65533;&#65533;N&#65533;=&#65533;&#65533;[&#65533;X&#65533;&#65533;&#65533;b9&#65533;&#65533;#&#65533;&#65533;&#65533;4&#65533;&#65533;&#65533;&#65533;&#65533;{7&#65533;&#65533;>&&#65533;MT&#65533;N&#65533;&#65533;&#65533;>&#65533;e&#65533;&#65533;z&#65533; ?&#65533;`&#65533;&#65533;&#65533;#&#65533;&#65533;&#65533;&#65533;&#65533;&#65533;>&#65533;7&#65533;uy&#65533;&#65533;6.&#65533;&#65533;&#65533;&#65533;&#65533;I~&#65533;&#65533;&#65533;&#65533;$M&#65533;{&#65533;%&#65533;v&#65533;o&'7&#65533;R6&#65533;&#65533;SwD ?Tt@&#65533;r; /&#65533;&#65533;&#1028;u*5&&#65533;&#65533;>&#65533;W&#65533;&#1862;	&#65533;A2f`&#65533;l8N&#65533;%&#65533;r}&#65533;w&#65533;&#65533;r. &#65533;&#65533;&#65533; !&#65533;SX5X%8|&#65533;D1hv&#65533;'&#65533;s&#65533;q&#65533;E&#65533;&#65533;&#65533;&#65533;&#65533;&#65533;W&#65533;&#65533;uP$ &#65533; &#65533;>%T.&#65533;YC6&#65533;8B&#65533;27s(&#65533;&#65533;&#65533;&#65533;&#65533;P&#65533;RH[&#65533;Yn&#65533;Q69QQQa &#65533;'&#65533;&#65533;&#65533;SUeQ&#1269;&"&#65533;q&#65533;7o&#65533;D0hxq&#65533;&#65533;&#65533;~&#65533;"&#65533;&#65533;Zx&#65533;XH"&#65533;&#65533;y&#65533;x&#65533;&#65533;&#65533;9&#65533;IT&#65533;HK&#65533;In&#65533;~H&#65533;&#65533;&#65533;>b0Ak&#65533;&#65533;&#65533;&#65533;vMao&#65533;R[C&#65533;&#65533;.&#65533;U[ej&#65533;x[&#65533;('8&#65533;&#65533;@&#65533;,&#65533;&#65533;&#65533;&#65533;[w&#65533;7&#65533;2]&#65533;&#65533;H&#65533;&#65533;&#65533;B&#65533;dI* h&#65533;&#65533;)&#65533;&#65533;A&#65533;Q&#65533;x&#65533;tn[&#65533;&#65533;)&#65533;k&#65533;&#65533;flR6s&#65533;&#65533;&#65533;>,&#65533;&#65533;7&#65533;.1p&#65533;(&#65533;&#65533;B&#65533;1&#65533;C&#65533;&#65533;&#65533;&#65533;q&#65533;k&#65533;W&#65533;&#65533;&#65533;>kCS7&#65533;_	0]&#65533;&#65533;&#65533;c&#65533;&#65533;3&#65533;&#65533;&i&#65533; &#65533;v(Y&#65533;&#65533;&#65533;}&#65533;"&#65533;&#65533;&#65533;&#65533;&#65533;8&#65533;?&#65533;&#65533;CX&#65533;y&#65533;&#65533;N&#65533;&#65533;&#65533;C&#65533;&#65533;&#65533;&#65533;&#1491; F&#65533;&#65533;ss&#65533;Vj)&#65533;&#65533;&#65533;&#65533;U&#65533;r.&#65533;&#65533;H&#65533;QC~&#464;EH&#65533;&#65533;0&#65533;&#65533;&#65533;xc&#1939;&#65533;TY&#65533;Gk&#65533;i&#65533;&#65533;,.7%fh1c3&#65533;u&7&#65533; !py&#65533;&#1429;5&#65533;4Wy&#65533;q&#65533;&#65533;%&#65533;_&#65533;|&#65533; &#65533;&#65533;\\Y8&#65533;z4&#65533;>JQ&#65533;&#65533;_aDn~&#65533;!u&#65533;&#65533;&#65533;&#65533;2Q&#65533;5T2&#65533;<p&#65533;&#65533;c8V~ &#65533;I&#65533;b&#65533;&#65533;=&#65533;&#65533;&#65533;&#65533;&#65533;xr&#65533;&#65533;Q&#65533;[y&#65533;y&#65533;{&#65533;&#65533;&#65533;@&#65533;3&#65533;T"&#1317;M&#65533;(&#65533;IR&#65533;&#65533;&#65533;&#65533;Vg&#65533;&#65533;&#65533;&#65533;X8y&#65533;Y&#65533;&#65533;&#65533;i&#65533;&#65533;d@&#65533;&#65533;&#65533;"&#65533;iw&#65533;B&#65533;&#65533;b&#65533;Rg&#65533;{&#65533;c$&#65533;&#65533;i&#65533;&#65533;=4~&#65533;fQ&#65533;&#65533;U&#65533;`G u&#65533;0&#65533;q&#65533;&#65533;H&#65533;&#65533;%AS!&#65533;&#65533;i&#65533;&#65533;&#65533;5&#65533;-&#65533;c!&#65533;9t&#65533;	&#65533;l&#65533;/~&&#65533;&#65533;7n]7C&#65533;&#65533;&#65533;&#65533;&#65533;<Z"SI9p%~r&#65533;Z&#13396;&#65533;bD0&#65533;&#65533;[&#65533;F&#65533; Z(&#65533;&#544;G&#65533;&#65533;&#65533;;C]Yk&#401;&#65533;yh&#65533;A&#65533;<&#65533;&#65533;&#65533;"ui&#65533;&#65533;BI&#65533;&#65533;Rq&#65533;\*&#65533;|G&#65533;&#65533;K9s05&#65533;]- &#65533;&#65533;&#65533;R&#65533;&#65533;&#65533;)&#65533;(&#65533;&#65533;q&#65533;&#65533;g&#65533;&#65533;&#65533;F/&#65533;k&#65533;&#65533;&#65533;&#65533;Ne&#65533;&#65533;np&#65533;"&#65533;Bk4@&#65533;NJ&#65533;&#65533;&#65533;#"0or&#65533;&#65533;&#65533;A&#65533;&#65533;Y&#65533;&#65533;<&#65533;d$&#65533;P&#65533;7aR&#65533;&#65533;&#65533;&#65533;&#65533;?"&#65533;"p&#65533;&#65533;D&#65533;7&#1335;#&#65533;)&#65533;2&#65533;&#65533;&#603;W*&#65533;&#65533;&#65533;&#65533;&#65533;&#65533;&#65533;&#1354;&#65533;&#65533;&#65533;&#65533;&#65533;&#65533;c)&#65533;&#65533;&#65533;&#65533;&#65533;o`"B&#2008;&#65533;&#65533;&#65533;6&#65533;H&#65533;Y*&#65533;&#65533;!&#65533;E&#65533;\wtg&#65533;&#649;&#65533;&#65533;&#65533;:&#65533;&#65533;&#65533;7t!(&#65533;R2Sz&#65533;t&#65533;T&#65533;Zj&#65533;&#65533;&#65533;	K&#65533;J&#65533;5c&#65533;}(d&#65533;G^&#1941;;&#330;,&#65533;:&#65533;&#65533;:&#65533;&#65533;&#65533;%OY&#65533;&#65533;H&#65533;-&#65533;&#65533;&#65533;el+&#65533;&#65533;&#65533;&#65533;ZWA>&#65533;
&#65533;&#44262;&#65533;&#65533;o&#65533; &#65533;V&#65533;&#1245;s&#65533;&#65533;&#65533;73wK@&#65533;&#65533;r&#65533;y9&#65533;&#65533;&#65533;&#65533;&#65533;5&#65533;&#65533;!$&#65533;&#65533;Gb&#65533;&#65533;&#65533;Z&#65533;&#65533;f>R`n&#65533;&#65533; &#65533;&#65533;&#65533;&#161;&#65533;d&#65533;&
h@R7d&#211;;&#65533;&#65533;
E&#65533;&#65533;&#65533;&#65533;u&#65533;&#1302;&#65533;&#65533;&#65533;&#65533;&#65533;8&#65533;	&#65533;@&#65533;&#65533;&#65533;&#65533;Cy&#65533;&#65533;&#65533;h&#65533;q:1/&#1770;&#65533;{(&#65533;&#65533;&#65533;&#65533;41&#1892;&#65533;V*_&#887;&#65533;&#65533;&#15458;w	&#65533;&#65533;&#65533;F&#65533;v&#65533;&#65533;&#65533;3&#65533;h&#65533;&#65533;kE&#65533;w{&#65533;&#65533;.&#65533;x&#65533;&#65533;rapY&#65533;1&#65533;'ky&#65533;&#65533;C&#65533;Dlc&#65533;G&#65533;j
&#65533;bp&#65533;&#65533;&#65533;~^&#65533;&#65533;&#65533;&#278;<Fy"&#65533; &#65533;rH&#65533;&#65533;Q[Y	[&#65533;C,&#65533;a&#65533;:&#65533;^hg&#65533;&#65533;"&#65533;j&#65533;:&#65533;&#65533; &#295;&#65533;&#65533;&#65533;&#65533;Xs&#65533;m&#65533;j&#65533;&#65533;&#65533;(&#65533; &#65533; 
x&#65533;2AK&#65533;&#65533;&#65533;&#65533;&#65533;&#65533;:&#65533;&#65533;&#65533;&#65533;&#65533;C&1&#65533;[ 	&#65533;@&#65533;Qc&#65533;\KVZY&#65533;&#65533;t&#65533;g&#65533;&#65533;g&#65533;"s@<W'I&#65533;&#65533;=&#65533;w;&&#65533;+&#65533;Ga&#65533;&#65533;
&#65533;&#65533;&#65533;&#65533;k&#65533;&#65533;X({&#65533;E&#65533;&#65533;&#65533;:X&#65533;&#65533;J&#65533;3&#65533;_&#65533;3&#65533;)&#65533;:'&#65533;>bK&#65533;&#65533;;&#65533;&#65533;&#65533;	&#1515;	&#65533;&#65533;OM&#42871;&#65533;&#65533;&#65533;&#65533;&#65533;P&#65533;&#65533;&#65533;V&#65533;Fc&#65533;&#65533;*d&#65533;@&#65533;&#65533;yp&#65533;&#65533;&#65533;[&#65533;.\&#65533;&#65533;i&#65533;&#65533;k(Q&#65533;&#65533;&#25096;&#65533;+&#65533;&#65533;p&#65533;&#65533;r&#65533;I7l$&#65533;y&#65533;&#65533;(2&#65533;&#65533;&#65533;N#&#65533;re&#2027;q&#65533;.&#8505;&#65533;&#32462;&#65533;&#65533;w &#65533;&#65533;&#65533;x&#65533;T&#65533;x&#387;&#65533;&#65533;6/i&#65533;&#65533;&#65533;]p;&#65533;Js&#1333;&#65533;Z&#65533;&#65533;&#65533;;I[&#65533;&#65533;&#65533;FT"&#65533;&#65533;[p&#65533;&#65533;&#65533;`P&#65533;&#65533;&#65533;&#65533;&#65533;#2g&#503;&#65533;M&#65533;&#65533;P&#65533;S&#65533;&#65533;&#65533;&#1661;&#65533;?;)&#65533;&#65533;U;0&#65533;&#65533;M<&#65533;W&#65533;f&#65533;&#65533;&#391;&#65533;&#65533;&#65533;z}&#65533;#(&#65533;&#65533;I&#65533;&#65533;&#65533;&#65533;&#65533;c W&#65533;Y&#65533;1&#65533;*&#1921;&#65533;&#154;&#65533;&#65533;&#65533;5v&#65533;&#65533;&#65533;&#65533;&#65533;&#65533;&#65533;&#65533;N!
g&#850;&#65533;&#573;&#65533;2 Ii^1&#65533;P!&#960;&#65533;&#65533;	&#65533;&#65533;&#65533;!&#65533;Q&#65533;&#65533;W&#65533;&#377;Y&#65533;X&#65533;&#572;
&#65533;&#65533;k}&#65533;u&#65533;!&#65533;&#65533;L&#65533;J&#65533;&#65533;`&#65533;U&#65533;(&#65533;&#65533;p	=&#869;&#65533;@Mw&#65533;&#65533;&#65533;&#65533;&#65533;o&#65533;x&#65533;&#65533;&#65533;&#65533;&#65533;&#65533;&#65533;|&#524;&#65533;a&#629;&#65533;3&#65533;7&#65533;&#65533;&#65533;$=&#65533;&m&#65533;go&#65533;&#65533;&#65533;r&#65533;'&#65533;&#65533;Kw&#65533;&#919;&#65533;Q&#65533;&#65533;&#65533;&#65533;&#65533;&#65533;&#65533;&#65533;*&#65533;&#65533;&#65533;&#65533;.&#65533;&#986;)%&#65533;X&#65533;&#65533;@&#65533;`&#65533;`&#65533;]&#65533;'&#65533;3&#564;&#65533;&#65533;[&#65533;&#65533;&#65533;*6\&#65533;&#311;&#65533;&#65533;&#65533;D&#65533;&#65533;&#65533;Wq&#65533;$g&#65533;&#65533;`o|	B]&#65533;^&#65533;&#65533;G&#65533;MD&#65533;+&#65533;&#65533; &#65533;&#986;&#65533; &#65533;&#65533;q\&#65533;&#65533;&#65533;&#65533;'m&#65533;&#65533;0&#65533;@k&#65533;&#1594;L&#65533;Sl&#65533;bA&#65533;L&#65533;&#65533;&#1625;}&#65533;T(I&#65533;(&#65533;&#350;&#65533;U&#65533;p&#65533;VA&#65533;-&#65533; &#65533;&#65533;&#1544;&#65533;*}&#65533;&#65533;&#65533;
l&#65533;g&#65533;C&#65533;&#65533;&#65533;F&#65533;&#65533;e&#65533;&#65533;K&#65533;&#65533;&#1924;' z&#65533;md&#65533;tPmM&#65533;`&#65533;_&#65533;&#65533;&#65533;RQ&#65533;&#65533;&#65533;J}&#65533;&#1565;&#65533;&#65533;&#65533;g&#65533;&#65533;&#65533;&#65533;&#65533;&#65533;T&#65533;&#65533;T&#65533;&#65533;&#65533;&&#65533;EK&#65533;&#435;`&#65533;;`&#65533;0 &#65533;q&#65533;xP&#65533;&#65533;&#1972;S&#65533;&#65533;
&#65533;&#65533;&#65533;0&#65533;&#65533;&#65533;Z&#65533;&#65533;P&#65533;N&#65533;&#65533;A&#65533;&#65533;}d&#65533;&#65533;[I&#65533;) &#65533;&#65533;GX&#172;&#65533;
[&#65533;l&#65533;}[&#898;&#65533;"&#65533;0&#65533;&#65533;Qa&#65533;[&#65533;#&#65533;&#65533;,&#65533;&#65533;Pa/&#65533;1&#65533;&#65533;`&#65533;S&#65533;b&#65533;&#65533;e &#65533;&#65533;&#65533;=&#65533;&#65533;&#65533;":&#65533;&#65533;&#65533;&#65533;&#65533;R&#65533;&#856;aJ&#65533;1&#65533;k&#65533;&#65533;&#65533;B=&#65533;H&#65533;y&#65533;&#65533;&#65533;Q&#65533;&#65533;&#65533;U &#65533;
`&#65533;b>&#65533;_&#65533;
J&#65533;f&#65533;&#65533;g&#65533;	g~ik&#65533;R &#65533;&#65533;&#65533;\&#65533;rQ@f&#65533;&#65533;WN&#65533;&#65533;A&#65533;}\G&#65533;&#65533;&#65533;~&#65533;&#65533;nUa&#65533;&#65533;&#65533;`&#65533;&#65533;&#65533; &#65533;&#65533;&#65533;&#65533;>&#65533;l&#65533;&#65533;~&#65533;d<&#65533;&#65533;-&#65533;K&#65533;Z&#65533;r&#65533;&#65533;!v&#65533;&#65533;d&#65533;&#65533;t&#65533;&#65533;w&#65533;&#65533;u&#65533;&#65533;L&#65533;.&#65533;z
&#65533;&#65533;&#65533;C&#65533;u&#65533;&#65533;N	j&#65533;&#65533;&#65533;&#65533;8&#65533;1&#670;&#976;&#65533;Bm&#65533;x&#1836;:0\Z&#65533;&#65533;?&#65533;&#65533;5dQ&#927;&#65533;W&&#65533;D`P*&#65533;&#65533;V&#65533;v&#65533;M&#15259;&#65533;&#65533;q&#65533;Q?&#65533;&#65533;&#65533;&#65533;&#65533;~&#65533;t&#65533;&#65533;g&#65533;&#65533;P&#65533;&#65533;4&#65533;&#65533;&#65533;&#65533;&#1418;&#65533;&#65533;\&#65533;a
&#65533;&#65533;&#65533;yP&#65533;&#65533;&#65533;&#65533;|&#986;&#65533;&#65533;%?)&#65533;&#65533;&#65533;p&#65533;&#65533;/>E ]&#65533;&#65533;&#65533;d&#65533;&#65533;_2&#1384;&#65533;&#65533;!&#65533;&#65533;&#65533;&#65533;&#65533;&#65533;&#65533;^M &#65533;&#65533;&#65533;&#65533;?*l&#65533;&#65533;.&#65533;&#65533;&#65533;v&#65533;&#42164;@Qfc&#65533;&#65533;&#65533;&#65533;&#65533;&#65533;&#65533;9&#65533;&#65533;&#65533;;&#65533;&#65533;S&#65533;&#65533;&#65533;YG&#65533;&#65533;q&#65533;&#65533;\&#65533;2?&#65533;&#65533;&#65533;'&#65533;e&#65533;&#65533;&#65533;U&#65533;0&#65533;Y_&#65533;+#2x&#65533;&#65533;[&#65533;]c&#65533;&#65533;&#65533;&#65533;Y&#65533;&#65533;n&#65533;^C&#65533;cOv&#65533;&#65533;;&#65533;&#65533;R&#65533;&#65533;ho&#65533;h&#65533;R`&#65533;&#65533;p&#65533;(&#65533;s&#65533;&#65533;&#65533;n&#65533;&#65533;u&#65533;&#65533;u&#65533;&#65533;&#65533;&#1102;L &#65533;A&#65533;2uN3&#65533;,
&#65533;&#65533;&#65533;=cM&#65533;X&#65533;&#65533;&#65533;W&#65533;&#65533;;&#65533;`1&#65533;Ot&#65533;&#65533;&#756;&#65533;&#65533;X1&#65533;K&#65533;&#65533;&#65533;&#65533;&#65533;&#65533;9&#65533;j+&#65533;&#65533;&#223;&#65533;R&#65533;&#65533;&#65533;&#65533;&#65533;L&#65533;.e&#65533;&#65533;&#65533;/&#65533;_&#65533;fV&#1247;&#65533;{X&#65533;&#65533;&#65533;_&#65533;&#65533;&#65533;&#65533;&#65533;k{&#65533;	tP&#65533;&#65533;&#65533;S&#65533;p&#65533;&#65533;&#65533;&#65533;&#65533;&#65533;&#65533;&#65533;o&#65533;?&#65533;VAS&#65533;&#65533;&#65533;O&#65533;&#65533;?&#65533; R$X&#65533;&#65533;A&#65533;	.d&#65533;&#65533;&#65533;C&#65533;%N&#65533;X&#65533;&#65533;E&#65533;5n&#65533;&#65533;&#65533;&#65533;G&#65533;!E&#65533;$Y&#65533;&#65533;&#585;&#65533;P&#65533;d&#65533;&#65533;&#65533;K&#65533;1e"T9&#65533;&#65533;M&#65533;9u&#65533;&#65533;&#8722;"Ex%Z&#65533;&#65533;Q&#65533;F&#65533;E&#65533;&#65533;&#65533;S&#65533;Q&#65533;N&#65533;Z&#65533;j&#65533;W&#65533;n&#65533;&#65533;&#65533;-&#65533;a&#334;%[&#65533;&#65533;Y&#65533;Qk&#65533;e&#65533;&#65533;&#65533;[&#65533;q&#65533;T&#65533;&#65533;]&#65533;y&#65533;&#65533;&#65533;&#65533;&#65533;&#65533;_&#65533;&#65533;&#65533;&#65533;%H&#65533;&#65533;&#65533;&#201;/V,&#65533;&#65533;&#14092;K&#65533;&#65533;&#65533;d&#793;#W&#65533;&#65533;X&#65533;g&#65533;:;&#65533;&#65533;\&#65533;&#65533;i&#1320; !&#65533; O ,&#65533; ` &#65533;&#65533;  &#65533; &#65533;H&#65533;`&#65533;&#65533;$\&#560;&#65533;&#199;#J&#65533;H&#65533;&#65533;&#331;3j&#65533;&#561;&#65533;&#463; C&#65533;I&#65533;&#65533;&#595;(S&#65533;&#65533; &#65533; &#65533; *c&#668;I&#65533;&#65533;&#859;4sDh&#65533;&#229;B&#65533;@&#65533;
J&#65533;(&#65533;&#65533;b&#65533;&#65533;&#1255;P&#65533;}&#65533;`&#65533;&#65533;#R&#65533;j&#65533;&#693;&#65533;&#65533;&#65533;&#65533; &#65533;&#65533;gY&#65533;h&#1258;]{&#65533;&#65533;&#65533;z&#65533;&#65533;K&#65533;&#65533;&#1868;;&#65533;2`&#65533;&#65533;Y&#65533;OL&#65533;&#65533;&#65533;&#200;+^&#824;&#65533;&#65533;&#464;#K&#65533;L&#65533;&#65533;&#65533;&#728;3On&#65533;&#65533;@U)&#65533;&#65533;&#65533;&#65533;D&#65533;&#65533;&#1256;S&#65533;^&#890;&#65533;&#65533;&#1490;&#65533;&#65533; i&#65533;&#65533;s&#65533;&#65533;&#891;&#65533;&#65533;&#2041;"&#65533;|u!&#65533;&#65533;&#531;+_&#65533;&#1844;C
>&#65533;&#65533;&#65533;t&#65533;&#65533;&#1587;k&#65533;&#1761;&#65533;&#65533;&#65533;HB&#65533;/`&#65533;&#65533;&#1259;_&#65533;~&#65533;H&#65533;Rxi&#65533;<&#65533;&#65533;&#65533;&#65533;&#65533;o=&#65533;&#65533;g&#65533;0&#65533;&#1984;h&#65533;c&#65533;&#65533;&#65533;V|H&#65533;&#65533;A&#65533;qt&#65533;&#65533;V&#65533;_&#65533;A^mq&#65533;&#65533;D&#65533;Y(&#65533;$Bf&#65533;2&#65533;|&#1334;_&#65533;&#65533;&#65533;&#1484;vb&#65533;8&#65533;H&#65533;2J &#65533;t.&#65533;HX&#65533;8&#65533;@&#65533;&#65533;z&#65533;`7&#65533;&#65533;&#65533;&#65533;&#65533;&#65533;W&#65533;&#65533;bu&#65533;p&#150;`&#65533;%*&#65533;F&#65533;CP&#65533;i&#65533;zR&#65533;&#65533;&#65533;v&#65533;$i(&#65533;@&#65533;_Z&#65533;%ui&#65533;t&#65533;|.&#65533;d`} &#65533;t<&#65533;&#65533;
&#65533;&#65533;&#65533;&#65533;	]^&#65533;h&#65533;&#65533;&#65533;g&#65533;&#65533;V\i&#65533;1d&#194;&#1173; &#65533;he&#65533;&#22666;6&#65533;&#35409;&#1447;&#65533;&#65533;&#65533;&#65533;&#65533;&#1700;6J&#65533;&#65533;&#143;&#65533;&#65533;&#1304;&#65533;@&#65533;&#65533;2Z&#65533;!$c&#65533;wkl&#65533;&#65533;&#65533;&#65533;"&#65533;&#65533;&#65533;`&#65533;&#65533;
l7&#65533;J&#65533;&#65533;f{Wbi&#65533;f&#65533;&#65533;:&#65533;
&#65533;&#65533;;&#65533;&#65533;&#65533;&#65533;&#65533;RL&#65533;&#65533;&#65533;&#65533;f+&#65533;&#65533;&#65533;&#65533;&#65533;&#65533;&#65533;&#65533;
v.&#65533;&#39819;&#65533;&#65533;&#65533;l&#65533;b&#65533;&#65533;&#65533;&#65533;&#65533;
&#65533;&#65533;&#65533;F&#65533;&#65533;&#65533;zy&#167;	&#65533;&#65533;&#65533;	&#1243;f&#65533;P&#65533;&#65533;Jl2&#65533;&#65533;&#1603;&#65533;&#65533;n&#65533;&#65533;&#65533;&#65533;&#610;&#65533;&G|r&#65533;&#65533;b&#1042;&#65533;/&#65533;&#65533;&#65533;E+&#65533;@&#65533;$&#65533;k&#65533;&#65533;8&#65533;B&#65533;f&#65533;&#65533;4&#786;&#65533;&#643;&#65533;3&#65533;&#65533;&#65533;&#65533;5&#65533;&#65533;&#65533;6&#65533;&#65533;&#65533;&#65533;G-&#65533;&#65533;{t&#65533;[+&#65533;&#65533;&#65533;`&#65533;&#65533;&#65533;@&#65533;&#65533;e&#65533;&#65533;U2@X&#1996;&#65533;&#1191;&#65533;&#65533;P&#65533;&#1728;&#65533;&#65533;rZP&#65533;&#65533;#&#65533;&#1899;&#65533;{&#65533;&#65533;&#65533;&#65533;G&#65533;*BZ..&#65533;&#65533;WC&#65533;&#65533;&#1422;&#65533;&#65533;&#17543;N&#65533;AE"=@&#65533;E+&#65533;y&#65533;w,&#65533;&#65533;#t6&#65533;&#65533;&#65533;: &#1976;&#65533;&#65533;z&#321;9&#65533;C&#65533;eA&#65533;&#65533;n8&#65533;f&#65533;&#65533;&#65533;&#65533;|&#65533; &#65533;&#65533;&#65533;&#65533;X&#65533;&#65533;&#65533;&#65533;&#65533;&#65533;&#65533;z&#1464;&#65533;&#65533;w;A*(&#65533;&#65533;&#65533;&#65533;V &#65533;&#65533;&#65533;'&#65533;&#65533;&#65533;&#65533;&#65533;8&#65533;&#65533;&#65533;<&#65533;&#65533;&#65533;i&#65533;&#65533;&#65533;&#65533;c&#65533;C&#65533;&#65533;8&#65533;&#65533;&#65533;
&#65533;&#65533;&#65533;?&#24686;D&#65533;lJ&#65533;=&#65533;	&#65533;&#65533;&#65533;z&#65533;&#65533;%&#65533;&#65533;&#65533;Y&#65533;&#65533;"&#65533; &#65533;ns&#50968;0HB&#65533;&#65533;&#65533;&#65533;&#65533;&#1136;&#65533;&#65533;&#296;n%&#65533;!vH'n&#65533;~&#65533;&#65533;&#65533;\&#65533;C1A&#65533;@D&#65533;&#65533;&#65533;&#65533;8t9&#65533;|%&#65533;Sa&#65533;&#65533;T,%A&#65533;b&#65533;4U9&#65533;Y/u6SW&#65533;>&#65533;1&#65533;H&#65533;&#65533;rW&#65533;|&#65533;&#65533;ouH9(&#1169;&#65533;h$&#181;10H&#65533;&#65533;&#65533;&&#65533;t&#65533;!`&#65533;c&#65533;&#65533;&#65533;&#65533;&#65533;#S&#65533;&#65533;&#65533;8G&#65533;&#65533;&#65533;&#65533;dv%&#65533;]&#65533;<&#65533;LH	&#65533;&#65533;;&#65533; &#65533;&#65533;
&#1670;&#65533;&#65533;'&#65533;)&#65533;&#65533;L&#65533;&#65533;2G.&#65533;Q|$&#65533;f&#65533;&#65533;&#65533;&#65533;DG&#65533;&#65533;,&#65533;&#65533; &#65533;T&#65533;P|&#656;P&#65533;3&#65533;&#65533;H-/&#65533;&#65533; r&#65533;I&#65533;R&#65533;P&#65533;&#65533;&#65533;Q&#65533;&#65533;dJO&#65533;&#65533;UC6&#65533;&#65533;&#65533;&#65533;&#65533;&#1808;&#65533;i&#65533;r&#1970;[V&#65533;&#65533;&#65533;&#65533;&#65533;&#65533;v2&#65533;PX6KB&#65533;Mz&#65533;&#65533;&#1315;!&#65533;&#65533;&#65533;&#65533;a&#65533;&#65533; &#65533;@&#65533;&#65533;&#65533;&#1289;&#65533;&#65533;&#65533;&#65533;4&#961;&#65533;&#65533;&#65533;&#65533;%2 A'&#552;F7&#65533;&#1102;&E&#65533;&#65533;@H5&#65533;+&#65533;&#65533;p&#65533;S&#65533;&#65533;>&#65533; y&#65533;&#65533;0Mt0$&#65533;&#65533;Nd7&#873;Nq* &#65533;&#65533;&#65533;&#65533;&#65533;N0&#65533;&#65533;!&#65533;8c&#65533;r&#65533;	&#65533;I&#65533;=&#65533;&#65533;O&#65533;&#65533;S&#65533;&#65533;4&#65533;6&#65533;&#65533;&#65533;&#1172;T}&#65533;&#65533;&#65533;&#65533;&#65533;&#65533;
&#65533;|T&#65533;Z&#65533;&#65533;&#65533;&#65533;&#65533;&#65533;&#65533;T&#65533;&#65533;&#65533;(&#65533;&#65533;&#65533;u&#65533;2&#65533;&#65533;R&#65533;&#65533;&#65533;1&#65533;&#65533;JzzY~I2&#65533;&#65533;&#65533;K&#65533;C&#65533;&#65533;&#1569;&#65533;&#65533;&#65533;&#65533;&#65533;T\k&#65533;&#65533;	$3&#65533;w&#65533;L^%&#65533;F,&#65533;&#65533;[M&#1136;t&#65533;	&#65533;&#65533;	J&#65533;@ 	&#65533;&#23306;=\bK[&#65533;&#65533;&#65533;&#65533;&#65533;&#684;&#65533;6{B&#65533;i&#65533;K8@&#65533;&#65533;&#65533;E&#1687;&#65533;@/&#65533;!&#65533;&#869;&#65533;&#65533;j&#65533;&#65533;&#65533;dK&#1872;&#65533;&#1466;&#65533;j&#1321;[&#65533;&#65533;|&#4824;&#65533;$j&#65533;l&#65533;&#65533;D&#65533;&#65533;||&#65533;Ea&#65533;&#65533;rm4R0&#65533;&#65533;&#65533;&#65533;&#65533;&#65533;#sW&#65533;&#65533;&#1858;b&#65533;&#65533;&#1694;&#65533;&#65533;&#65533;&#65533;&#65533;&#65533;e/&#65533;Y&#65533;$9&#65533;&#65533;&#65533;&#65533;f5s&#65533;&#65533;-&#65533;&#65533;&#65533;&#65533;``,&#65533;&#65533;&#65533;&#65533;2&#65533;sO&#65533;L&#65533;2&#65533;&#65533;!aH&#65533;+&#65533;`&#65533;&#65533;&#65533;}&#65533;&#65533;&#60768;&#65533;Y@&#65533;	T&#65533;&#65533;&#65533;&#65533;N*&#65533;V&#65533;{W&#65533;&#65533;*IDaX&#65533;W&#65533;&#65533;D&#65533;x&&#65533;&#65533;&#65533;,&#65533;&#65533;&#65533;d&#65533;30bz&#65533;E0^&#65533;P&#65533;H&#1871;(&#65533;*3r&#65533;&#65533;_O&#65533;&#65533;[&#65533;R&#65533;*#&#65533;&#65533;&#65533;&#65533;^ax&#65533;e&#65533;&#65533;&#65533;&#65533;&#65533;
&#65533;&#65533;A&#65533;&#65533;&#65533;A1k&#65533;&#65533;y@7&#242;&#65533;U&#65533;&#65533;&#65533;&#355;&#65533;&#65533;.yi&#65533;z&#65533;&#65533;xs(&#65533;4c&#65533;&#65533;&#65533;&#65533;P&#1099;&#65533;&#65533;&#65533;7&#65533;&#65533;L?&#65533;&#65533;&#65533;&#65533;I&#65533;*&#65533;&#65533;!.h&#65533;-8&#65533;|&#1670;g&#65533;&#65533;C&#65533;&#65533;&#65533;1&#1327;&#65533;N/&#65533;X&#65533;e:&#65533;p7&#613;&#65533;&#65533;&#65533;U&#1529;f4&#65533;+Vj`&#65533;&#65533;'&#65533;"|&#65533;-Q&#65533;
e&#65533;-
mY&#65533;&#65533;.h&#65533;&#65533;0t&#65533;&#65533;&#65533;M&#65533;&#1170;&#65533;n&#65533;&#65533;U&#65533;-&#65533;7&#65533;>&#65533;V&#1575;&#65533;&#65533;=t&#65533;&#65533;_n&#65533;un	&#65533;&#65533;&#65533;&#65533;D&#65533;&#65533;kd&#65533;&#65533; &#65533; <&#1876;q&#65533;&#1260;&#65533;&#65533;&#65533;&#65533;bL&#65533;'\&#65533;&#65533;-9&#65533;&#65533;&#65533;&#65533;&#65533;h*5&#65533;/Bj&#1516;CS&#65533;&#65533;\&#65533;8
5&#65533;k&#65533;|I&#65533;&#65533;&&#65533;'r&#65533;U#&#65533;&#1918;&#65533;&#65533;&#65533;hc&#65533;&#65533;&#65533;0&#65533;&#65533; HsGq&#65533;N&#65533;r&#65533;h&#65533;&#65533;&#65533;&#364;&#1608;&#65533;&#65533;&#65533;&#676;&#65533;t&#65533;&#65533;&#65533;Z&#65533;/&#65533;tK&#65533;3&#65533;A&#65533;&#65533;d&#65533;&#65533;S&#65533;&#65533;HE&#65533;&#65533;L&#65533;Wa&#65533;&#65533;|1&#65533;&#65533;&#65533;wpm&#65533;H&#493;&#65533;&#65533;&#65533;#%l2&#65533;h&#65533;H&#65533;<mw&#65533;&#65533;&#65533;v&#65533;}&#65533;&#65533;m&#65533;&#65533;:&#65533;&#65533;Fv&#65533;L<{=+&#65533;h&#65533;&#65533;&#65533;&#65533;G&#65533;]cO9&#65533;l&#65533;&#65533;[&#65533;CZM&#65533;A5J`&#65533;&#65533;&#65533;A	&#65533;W&#65533;&#65533;&#65533;]]&#65533;Q&#65533;Yz&#65533;VB&#1232;&#65533;X&#65533;/C&#65533;&#65533;&#65533;Q9&#65533;gr&#65533;}&#65533;)2&#65533;&#65533;&#65533;n_&#65533;&#65533;&#65533;3&#65533;.&#65533;&#65533;|#&#65533;}oa&#65533;&#65533;U}~&#65533;&#65533;&#65533;wT&#1335;R&#65533;&#65533;&#65533;vgn&#65533;s&#65533;&#65533;m&#65533;ZqAt&#65533;2Gz&#65533;&#65533;}&#65533;W^&#65533;'&#65533;)1&#65533;C^fQ~&#65533;t~eA&#65533;5&#65533;7&#65533;ha&#65533;&#65533;&#65533;&#65533;&#65533;&#65533;q&#65533;&#65533;&#65533;zgweO`'5&#65533;>+3N#&#65533;&#65533;&#65533;&#65533; &#65533;&#65533;bO&#65533;&#65533;z&#65533;&#65533;v&#65533;G(&#65533;K-&#65533;l%&#65533;u:}I8&#65533; &#65533;&#65533;{	(0JXfT|F^&#65533;&#65533;c327&#65533;e"&#65533;7 &#65533;1>P_&#65533;[&#65533;Ve(Tj&#65533;9F&#65533;&#65533;LhA&#65533;e&#65533;&#65533;z&#65533;D7&#65533;&#65533;}	~(&#65533;;Y&#65533;Y
&#65533;rr_[&#65533;'00&#65533;&#65533;U&#65533;&#65533;&#65533;&#65533;5R%Go8&#65533;g&#65533;7&#65533;&#65533;C&#65533;&#65533;S&#65533;&#65533;&#65533;i@&#65533;EJ&#65533;&#65533;%&#65533;N&#65533;l&#65533;&#1480;r5U@5T&#65533;&&#65533;^&#65533;o&#65533;2&#65533;[&#65533;b&#1763;{7&#65533;4&#65533;&#65533;&#65533;Xn&#65533;&#65533;&#65533;d0&#65533;g&#65533;8,0&#65533;5+&#65533;5&#65533;&#65533;&#65533;X&#65533;&#65533;V&#65533;&#65533;&#65533;&#65533;&#65533;Q&#65533;D&#65533;8}8&#65533;(&#65533;Bs&#65533;(A<&#65533;&#65533;&#392;iU)f&#65533;h&#65533;&#65533;oO&#65533;&#65533;&#65533;cw*&#866;$&#65533;&#65533;Z>&#65533; &#65533;[&#65533;H]&#65533;8&#65533;
R`6&#65533;Q$&#65533;q&#65533;&#65533;hl&#65533;&#65533;
&#65533;U&#65533;&#65533;&#65533;v"&#65533;&#65533;&#65533;~&#65533;H&#65533;&#65533;H&#65533;&#65533;s&#65533;&#1091;,&#65533;&#65533;)&#65533;&#65533;Y]&#1477;]BT&#65533;fj&#65533;!&#65533;&#65533;&#65533;&#65533;B&#1606;&#65533;9&#65533;&#65533;zh|Y&#65533;&#65533;}C&#65533;&#65533;/+&#65533;;&#65533;&#65533;k&#65533;*&#65533;&#65533;Y&#65533;F3&#65533;F&#65533;&#65533;1&#65533;Y&#65533;_B&#65533;G"'^&#65533;&#65533;&#65533;b&#65533;4&#65533;&#65533;&#65533;guW-&#65533;v&#65533;&#65533;&#65533;/&#771;&#65533;&#65533;s&#331;{&#65533;Wim&#65533;s&#65533;g&#65533;1&#407;&#65533;&#65533;&#65533;5&#65533;n&#65533;&#65533; &#65533;&#65533;&#65533;v\&#65533;/&#65533;&#65533;&#65533;)&#65533;&#65533;k&#65533;6# &#65533;&#65533;E'{&#65533;&#65533;&#65533;6&#65533;rR1`&#65533;E&#65533;0&#65533;$v=h`&#65533;xav&#65533;H&#65533;&#1365;a&#65533;&#65533;wa&#65533;&#65533;L&#65533;&#65533;EZ&#65533;&#1161;&#65533;&#65533;&#65533;_S&#65533;	10&#65533;&#65533;&#65533;r&#65533;x&#65533;B&#65533;j
%&#65533;h&#65533;&#65533;&#65533;hy&#65533;nu&#65533;>&#65533;*&#65533;HI
&#475;%&#65533;&#65533;&#65533;v&&#65533;)&#65533;&#65533;&#65533;3X&#65533;a&#65533;&#65533;{e^&#65533;&#65533;N&#65533;&#65533;&#65533;w&#65533;y&#65533;f-&#65533;E &#65533;44&#65533;^&#65533;&#65533;&&#65533;)q&#65533;yRO&#65533;&#65533;&#65533;@&#26195;&#65533;&#65533;; z6&#65533;&#65533;&#65533;&#65533;R&#65533;@Pp&#65533;V&#65533;u&#65533;&#65533;H&#65533;J/&#65533;&#65533;4&#65533;n
P&#65533;&#65533;&#65533;B&#65533;&#65533;&#65533;/v&#65533;&#65533;&#65533;z&#65533;&#65533;&#65533;&#65533;&#65533;9&#65533;&#607;&#65533;)&#65533;&#65533;1LA&#65533;&#65533;&#65533;&#65533;&#65533;&#65533;&#65533;y&#65533;<
&#65533;&#65533;.&#65533;D,<@c&#65533;&#65533;4&#65533;)&#65533;'FN&#65533;N&#65533;>SyH&#65533;Ij&#65533;&#65533;f&#65533;&#65533;&#65533;%jg!&#65533;&#65533;y1L&#65533;&#65533;&#65533;%&#306;'&#65533;Y&#65533;aS&#65533;V&#65533; &#65533;&#65533;hEX&#65533;5&#65533;qBJd&#65533;E1&#1686;&#65533;&#20952;&#65533;HY&#65533;z&#65533;&#65533;)e"&#65533;=c&#65533;P&#65533;&#65533;-(&#65533;&#65533;&#65533;F&#65533; W'QUf>D&#65533;&#65533;h:&#65533;n&#65533;&#65533;&#65533;P&#65533;&#65533;&#65533;/jR&#65533;~Je&#65533;ts&#677;&#65533;j'R%SF&#65533;	u&#1665;&#65533;&#140;&#65533;&"&#65533;yr&#65533;j&#65533;VZ&#65533;&#1111;,^&#65533;o&#65533;&#65533;x&&#65533;	pU~F&#65533;&#65533;&#65533;&#65533;&#65533;&#65533;i&#65533;&#824;_&#65533;&#65533;&#65533;$&#65533;*&#65533;&#65533;7&#65533;Lcw3&#65533;n&#65533;}&#65533;&#65533;&#65533;&#65533;yb&#65533;&#65533;&#65533;88!&#65533;6&#65533;yz&#65533;x&#29698;&#542;#&#65533;&#65533;&#65533;XYX&#65533;PM&#65533;&#65533;&&#186;<&#65533;&#65533;+	d&#65533;&#65533;&#65533; &#65533;&#65533;&#65533;&#65533;&#65533;&#65533;1rXz&#65533;&#65533;(&#65533;&#65533;&#65533;&#65533;&#65533;uO&#65533;&#65533;K&#65533;kM&#65533;&#53360;"&#65533; &#65533;&#1712;xW&#65533;&#65533;&#1168;K&#65533;[%
i\&#65533;T8fG&#65533;&#65533;6w&#65533;6Wg Q&#1060;Z&#65533;&#65533;v:&#65533;&#65533;&#1512;,&#65533;&#65533; &#65533;&#1565;&#65533;*&#65533;&#65533;&#65533;&#65533;&#65533;z&#65533;,Dj&#65533;&#65533;AV&#65533;P&#65533;&#65533;AjB[&#65533;&#65533;V&#65533;^B_&#65533;Z&#65533;7&#65533;&#65533;dB&#65533;&#65533;v&#65533;&#65533;A&#65533;&#65533;[&#65533;7&#65533;&#65533;RAP&#65533;q&#65533;&#629;&#65533;&#65533;&#65533;&#65533;&#65533;	&#65533;&#65533;&#65533;&#65533;&#65533;&#65533;&#65533;&#65533;I.&#65533;I&#11403;&#65533;&#65533;?x&#65533;N&#65533;&#65533;&#65533;h.Z&#65533;&#65533;b&#65533;j&#65533;&#65533;&#65533;-&#65533;S'&#65533;&#65533;	~&#65533;&#65533;)X&#65533;&#65533;FD&#65533;&#65533;r&#65533;&#65533;&#65533;;*&#65533;&#65533;&#65533;&#65533;<A&#65533;&#65533;&#1479;'&#65533;&#65533;j&#65533;&#65533;&#65533;9^&#65533;%&#65533;&#65533;W-&#65533;f@&#65533;&#65533;Z&#65533;Aq2&#65533;V+[&#65533;:&#65533;S&#65533;]&#65533;&#65533;&#65533;&#65533;&#65533;7&#65533;&#65533;)&#65533;e.&#1403;&#65533;P;z&#65533;c4&#65533;'&#65533;&#65533;k&#65533;&#179;r$&#65533;&#65533;&#65533;&#59744;&#65533;G&#65533;&#65533;&#65533;J&#65533;Sp&#65533;&#65533;[&#65533;JO&#65533;&#65533;4&#65533;%&#65533;p&#65533;"&#65533;3%&#65533;TI&#939;&#65533;&#65533;&#684;&#65533;&#65533;&#65533;j&#65533;9K	&#65533;[&#65533;$q&#65533;&#65533;&#65533;&#65533;&#65533;J&#65533;&#65533;&#65533;&#65533;{&#65533;&#65533; W&#65533;&#65533;W#X&#65533;&#65533;&#65533;&#65533;&#65533;&#65533;&#65533;&#65533;&#65533;[&#65533;&#65533;&#65533;&#65533;

3&#65533;&#600;i&#65533;&#65533;\&#65533;&#65533;7&#65533;&#65533;&#65533;&#65533;&#65533;&#65533;#c&#65533;U#&#65533;&#65533;+&#65533;50&#65533;!&#65533;&#65533;&#65533;&#65533;&#65533;&#65533;&#65533;Z&#65533;&#65533;D&#65533;&#65533;(&#65533;	&#65533;k3Lv&#65533;9&#65533;`&#65533;&#65533;a&#65533;*9<&#65533;~WJ &#65533;&#65533;5&#65533;&#65533;&#65533;&#65533;g&#65533;$\&&#65533;C&#65533;&#65533; &#65533;&#65533;&#65533;&#65533;&&#65533;&#65533;%&#65533;>&#65533;CLw&#65533;&#65533;&&#65533;8&#65533;&#65533;&#65533;c&#65533;$e,?gm&#65533;&#65533;v&#65533;&#65533;P&#65533;&#65533;&#65533;[&#65533;.&#65533;&#65533;&#65533;&#65533;Zwt&#65533;&#65533; v*&#65533;&#65533;^r&#65533;&#65533;&#65533;&#65533;C9&#65533;&#65533;BR&#65533;&#817;&#65533;&#65533;"Oh&#65533;F&#65533;A&#65533;`&#65533;&#65533;5&#65533;&#65533;&#65533;a%E&#65533;.&#65533;gP&#65533;:&#65533;r!&#65533;d&#65533;&#65533;&#65533;u&#65533;&#65533;&#65533;&#65533;ur	&#65533;+	Y&#65533;x&#65533;&#444;&#65533;&&#65533;6e&#65533;i&#65533;&#65533;&#65533;h&&#65533;&#65533;e&#65533;&#65533;&#1698;E@	&#492;N&#65533;?i&#366;&#65533;&#65533;&#65533;&#498;&#65533;#&#65533;j&#65533;&#65533;&#65533;&#65533;&#65533;]&#65533;=&#259;&#65533;&#65533;|&#65533;&#65533;&#65533;-&#65533;xFy%&#65533;&#65533;&#65533;&#65533;&#65533;&#65533;&#65533;&#65533;j&#65533;e.&#65533;&#65533;&#65533;!&#65533;
&#65533;&#65533;&#65533;&#279;&#65533;?&#65533;~&#65533;&#65533;&&#65533;%&#65533;&#65533;7&#65533;&#65533;&#65533;f&#65533;&#65533;m&#65533;&#65533;2e&#65533;scS2&#65533;&#65533;&#65533;&#65533;&#65533;&#65533;&#65533;&#65533;&#65533;&#65533;&#65533;&#65533;&#65533;L:&#65533;l&#65533;&#65533;7p!Mo*`&#65533;&#65533;&#65533;&#65533;&#65533;dJ&#65533;&#65533;l&#1040;&#65533;.&#65533;.=T&#65533;V-k&#65533;&#65533;=&#65533;&#65533;&#65533;&#1835;&#65533;&#65533;&#65533;>&#65533;&#65533;&#65533;&#65533;<0b&#65533;	G&#65533;&#65533;.(&#65533;&#65533;U/M&#65533;`&#65533;v&#65533;x&#65533;5m&#65533;I&#65533;&#449;&#65533;&#65533;}&#65533;&#65533;L]&#65533;&#65533;x&#65533;&#65533;UiHz&#65533;&#1495;&#65533;s&#960;&#1030;&#1345;&#1356;q&#65533;&#65533;p&#65533;x&#65533;&#65533;&#65533;&#65533;&#65533; &#65533;&#65533;-G&#65533;>@&#1401;&#1692;&#65533;&#65533;D?&#65533;o&#65533;w`4-m&#65533;&#65533;F&#65533;&#65533;P&#65533;&#720;&#65533;	&#65533;&#1165;a&#1623;}kp&#65533;&#65533;&#65533;&#65533;]@&#65533;&#65533;&#65533;%&#65533;&#65533;&#65533;@1&#65533;&#65533;2&#65533;\&#65533;&#65533;8&#65533;R-&#65533;t}&#65533;&#65533;&#65533;&#65533;- 
&#65533;y&#65533; &#65533;Y&#65533;
D&#65533;&#1069;M&#65533;&#65533;I&#65533;&#65533;&#65533;j&#65533;&#65533;&#1869;-&#65533;O0&#1475;a&#1618;&#65533;&#65533;&#1671;&#65533;&#2013;&#65533;&#65533;&#65533;&#65533;1&#65533;&#65533;I
#R#&#65533;G&#537; y&#65533;~j&#65533;&#65533;iF&#65533;&#65533;]&#1969;&#65533;&#65533;&#65533;&#912;&#65533;&#65533;&#65533;&#65533;&#65533;&#65533;&#65533;K&#65533;&#1052;&#65533;&#65533;Yp&#65533;Y 	 &#1837;&#1757;B&#65533;&#65533;x&#65533;Wo&#65533;v&#65533;&&#65533;!n&#65533;&#65533;g&#65533;&#65533;	&#65533;<&#65533;J&#65533;&#65533;&#65533;&#65533;&#65533;H&#65533;J&#65533;&#65533;a&#17505;&#65533;e&#65533;Kl&#773;&#65533;&#65533;&#1928;&#65533;LIX&#65533;&#65533;X@&#65533;&#65533;&#65533;&#65533;&#65533;&#65533;0i&#65533;&#65533;@&#65533;Y&#65533;A
&#65533;&#65533;&#1668;q&#65533;W&#65533;I&#65533;&#65533;&#65533;`&#65533;l &#65533;&#65533;&#65533;&#65533;4&#65533;'&#65533;<&#65533;
&#65533;&#65533;>&#65533;V&#65533;
&#65533;&#65533;&#65533;&#65533;&#65533;	)&#65533;&#65533;&#65533;&#65533;&#65533;-&#1793;&#65533;&#65533;}~&#65533;&#488;&#65533;+P&#65533;&#65533;&#65533;n&#65533;&#65533;&#65533;&#65533;&#65533;!&#65533;&#65533;.&#41313;&#65533;N&#65533;&#65533;&#65533;&#65533;0&#2032;&#65533;&#65533;&#65533;&#65533;&#65533;N&#65533;&#65533;&#65533;&#65533;n&#65533;	&#65533;m&#65533;&#65533;[O&#65533;(&#1075;&#65533;&#65533;&#65533;<S&#65533;&#65533;&#65533;]&#65533;]	pn&#65533;&#65533;8&#65533;&#65533;&#65533;&#65533;&#65533;&#65533;&#65533;]&#65533;&#65533;A&#65533;&#65533;O&#65533;&#65533;&#65533;bG,&#65533;iq&#65533;&#65533;&#65533;&#65533;&#65533; &#65533;8&#65533;n&#65533;&#65533;&#65533;[&#65533;&#65533;"|gh	&#65533;&#65533;&#65533;`&#65533; &#65533;ls&#65533;&#65533;&#65533;n&#65533;<&#65533; &#65533;&#361;&#65533;n&#65533;&#65533;&#65533;&#65533;&#65533;&#65533;2&#65533;&#65533;nbo&#65533;&#65533;&#65533;&#65533;&#65533;}&#65533;U&#65533;%&#65533;N{W<z&#65533;	&#65533;D=@&#65533;$&#65533;&#65533;&#65533;&#65533;!V&#65533;&#65533;.&#1103;&#65533;&#743;&#65533;&#65533;&#65533;*&#65533;~&#65533;pV&#65533;&#65533;&#65533;&#65533;&#65533;&#65533;A&#65533;&#65533;0&#65533;&#65533;;&#65533;E0&#65533;&#65533;2&#65533;&#65533;nN&#65533;1&#65533;&#65533;
*&#65533;&#65533;P&#65533;&#65533;F&#65533;&#65533;&#65533;&#65533;>&#65533;&#65533;&#65533;&#65533;&#65533;&#65533;&#65533;&#65533;&#65533;S &#65533;qX&#65533;&&#65533;S&#65533;&#65533;&#65533;&#65533;&#65533;-&#65533;&#65533;n&#65533;&#65533;&#65533; &#65533;(&#65533;&#65533;&#65533;&#65533;4S X&#65533;&#65533;&#65533;f&#65533;&#65533;(=&#65533;8_&#65533;&#65533;&#65533;a&#65533;|oB&#65533;;&#65533;&#65533;&#65533;&#65533;&#65533;>&#65533;&#65533;&#65533;@&#65533;\R&#65533;&#65533;?&#65533;&#65533;&#65533;&#65533;w_-&#730;&#65533;&#65533;&#65533;&#65533;&#65533;&#65533;&#160;&#65533;w/&#65533;&#65533;&#65533;&#65533;&#65533;&#65533;&#65533;tp&#65533;&#65533;&#65533;&#65533;&#65533;&#65533;&#65533;&#65533;	&#65533;&#65533;&#65533;&#65533;/&#65533;&#65533;Q&#65533;&#65533;/&#65533;&#65533;&#65533;&#65533;&#65533;&#65533;&#65533;&#65533;&#65533;&#65533;&#65533;_&#65533;?v&#65533;&#65533;&#65533;/&#65533;&#65533;&#65533;&#65533;&#65533;&#65533;&#959;&#65533;}&#65533;&#65533;&#65533;&#65533;&#65533;_&#65533;&#65533;&#65533;&#1567;&#65533;&#1727;&#65533;&#65533;\&#65533;&#65533;&#65533;&#65533;&#65533;&#65533;&#65533;&#65533;?&#65533;&#65533;&#65533;&#65533;p&#65533;&#65533;&#65533;&#65533;&#65533;&#65533;O&#65533;&#65533;&#65533;&#65533;&#65533;C&#65533;&#65533;a&#65533;&#65533;&#65533;&#65533;&#65533;	&#65533;&#65533;&#65533;&#65533;&#65533;&#65533;&#65533;&#65533;&#65533;&#65533;&#65533;&#65533;&#65533;&#65533;D&#65533;&#65533;&#65533;&#65533;&#65533;&#65533;&#65533;&#65533;&#65533;_K&#65533;&#65533;&#65533;&#65533;&#65533;&#65533;&#65533;&#65533;&#65533;&#65533;&#65533;&#65533;&#65533;&#65533;&#65533;&#65533;&#65533;&#65533;~ !&#65533; O ,&#65533; X &#65533;&#65533;  &#65533; &#65533;H&#65533;&#65533;&#65533;&#65533;&#65533;(,&#65533;&#199;#J&#65533;H&#65533;&#65533;&#331;3j&#65533;&#561;&#65533;&#463; C&#65533;I&#65533;&#65533;I&#65533;&#65533;\&#626;&#65533;&#727;0c&#668;Ise&#666;8s&#65533;&#65533;&#627;&#65533;&#991;oJ&#65533;&#65533;&#1123;He1&#65533;&#65533;&#65533;&#1255;P&#65533;&]"&#65533;&#65533;&#1387;X&#65533;b\&#65533;&#398;&#65533;ETjK&#65533;&#65533;Y&#65533;D\,p!&#65533;&#1075;p&#65533;&#669;1&#65533;&#65533;&#65533;A0&#65533;&#65533;&#1919;&#65533;L&#65533;&#65533;&#65533;&#200;+^&#824;&#65533;&#65533;&#464;#&#65533;%&#65533;&#65533;~&#1858;&#65533;&#825;&#65533;&#65533;&#992;C&#65533;M&#65533;t^&#65533;&#65533;&#65533;&#1652;&#65533;&#1520;c&#734;M&#65533;&#65533;.&#65533;&#65533;&#891;&#65533;&#65533;&#65533;&#65533;;&#65533;0`9&#65533;&#65533; &#65533;&#65533;+_&#956;9l&#65533;`vN&#65533;&#65533;&#65533;&#65533;&#65533;[3A&#65533;[&#65533;&#65533;&#65533;&#65533;&#203;&#65533;O&#65533;!&#65533;t`&#65533;&#65533;&#65533;&#65533;&#65533;&#65533;&#65533;#&#65533;&#65533; :&#65533;x&#65533;&#65533;&#65533;&#65533;&#2026;&#65533;&#1893;&#65533;L&#65533;g&#65533;&#65533;&#65533;d&#65533;@&#65533;&#65533;<hVP&#65533;Vh&#65533;MvMp@q&#65533;t&#65533; &#65533;&#65533;&#65533;]%p@jl&#65533;&#65533;["&#65533;&#34952;&#65533;&#65533;h&#65533;,&#65533;h&#65533;&#65533;&#&#65533;1dV#&#65533;@&#65533;a&#65533;%&#65533;&#65533;t
&#65533;&#65533;Pv&#65533;&#65533;&#65533;&#65533;&#65533;XD
1i&#65533;"fn&#65533;0DcTR&#65533;&#65533;dr$X{&#65533;&#65533;\qV&#65533;pw&#65533;&#65533;&#65533;Ck	&#65533;CC4&#65533;&#65533;`qg{&#1685;&#65533;&#65533;&#65533;>&#65533;&#65533;	&#65533;b&#65533;&#35051;&#65533;%&#65533;ozP;>&#65533;hX8&#65533;&#65533;&#167;'d&#65533;&#1059; xYW&#65533;&#65533;j&#65533;&#65533;	9X'&#65533;&#65533;&#65533;%&#65533;&|ZDd &#65533;&#65533;b=Q&#65533;&#65533;&#65533;&#65533;&#65533;*BEvI&#1068;&#65533;&#1434;&#65533;&#65533;6&#65533;&#65533;&#65533;&#65533;%&#65533;!"&#65533;A&#65533;j&#65533;@f&#65533;&#65533;:&#183;"&#65533;&#65533;,&#65533;x&#65533;@&#1318;&#65533;!bhBi&#65533;;x&#65533;-&#65533;&#65533;K&#65533;
&#65533;&#65533;&#65533;/&#65533;&#65533;;&#65533;&#65533;PP&#226;$l&#65533;&#65533;&#65533;&|&#65533;w&#65533;6&#65533;_&#65533;u&#65533;i &#65533;&#65533;&#65533;&#65533;'L&#65533;+&#65533;&#65533;&#65533;s&#65533;&#65533;&#65533;&#65533;&#65533;&#65533;&#65533;&#65533;&#65533;&#65533;k&#65533;&#65533;&#65533;&#65533;&#65533;&#1382;&#65533;,&#65533;Y&#1458;&#65533;&#65533;&#65533;&#65533;R&#65533;2&#65533;,&#65533;&#65533;&#65533;w&#65533;,&#65533;X&#65533;&#65533;&#65533;&#65533;7g&#65533;&#65533;&#65533;)&#65533;&#65533;&#65533;2l:&#65533;&#65533;Wm&#65533;&#65533;X&#65533;t&#65533;O?&#65533;&#1423;T&#65533;&#65533;&#275;&#65533; o$&#32563;&#65533;]k\n&#65533;&#65533;-wSd&#65533;y6&#65533; ?&#65533;&#65533;&#65533;nk&#65533;<&#65533;[sUXy&#65533;:0&#65533;`&#65533;4&#65533;m?}B&#65533;f&#65533;,&#65533;&#65533;.&#65533;&#65533;PX-&#65533;&#65533;,&#65533;&#65533;&#65533;u&#1997;g&#65533;WG&#65533;n&#65533;&#65533;!&#65533;5&#65533;&#65533;&#65533;&#65533;&#65533;&#65533;z&#65533;3&#65533;&#65533;&#65533;&#65533;&#65533;&#65533;~&&#65533;&#65533;\&#65533;&#65533;&#65533;&#65533;8&#826;o<&#65533;f[&#65533;&#65533;&#65533;&#65533;7z&#65533;Rjt&#65533;&#65533;&#65533;S&#65533;&#65533;&#65533;&#65533;L&#65533;&#65533;:;&#65533;|&#65533;&#1103;X&#65533;&#65533;&#65533;&#65533;&#65533;7&#65533;&#65533;&#65533;"&#65533;(?:&#65533;&#65533;AM&#65533;&#65533;c&#65533;&#65533;y&#65533;I&#65533;&#65533;Z&#65533;&#65533;&#65533;&#65533;&#65533;&#65533;j@&#65533;EB&#65533;&#734;&#65533;L&#65533;?&#65533;&#65533;,&#65533;Y1d&#65533;
^&#65533;&#65533;	0P &#65533;u&#65533;&#65533;&#1672;{E&#65533;Y&#65533;&#65533;&#65533;y&#65533;[6&#65533;A&#65533;&#65533;u&#65533;W&#65533;2r/ &#65533;&#65533;MA;!
&#65533;&#65533;&#65533;%\&#65533;|O&#65533;V&#65533;u&#65533;2B&#646;%&#65533;&#65533;&#65533;x&#65533;&#65533;&#65533;&#65533;yl&#65533;&#65533;&#65533;&#65533;&#65533;$&#65533;&#65533;#a&#65533;O&#65533;&#65533;&#65533;d &#65533;8&#375;$&#65533;&#65533;&#1714;&#65533;&#65533;ns&#65533;C\&#65533;b&#65533;7&#5482;/8\&#821;&#65533;&#65533;&#65533;6&#909;0&#65533;;&#65533;0D;6+j+&#65533;cb&#65533;!&#65533;&#65533;Q&#65533;V&#65533;&#65533;q&&#65533;GC&#65533;o58&#1025;&#65533;n@&#65533;&#65533;&#38110;&#804;"&#46480;&#65533;&#65533;,?&#65533;&#65533;`&#65533;|&#65533;&#65533;/:UDN"gI&#65533;Z&#65533;1-H&#65533;R&#65533;D&#65533;&#65533; ALQ&#65533;HyKb2&#65533;]&#65533;/&#65533;&#65533;K&#65533; h/&#65533;1f1&#65533;I&#65533;&#65533;&#65533;f&#65533;r&#13062;t9&#65533;&#65533;l&#65533;C`&#230;&#65533;l&#65533;&#65533;&#65533;&#530;&#65533;&#65533;&#65533;n4&#65533;+q&#65533;&#65533;U&#65533;&#65533;&#65533;f&#65533;C&#65533;h!&#65533;&#65533;a&#65533;N&#65533;&#65533;&#65533;&#65533;&#65533; J&#65533;g>&#65533;&#65533;&#65533;&#161;&#919417;&#65533; &#65533;y&#321;&#65533;&#65533;D&#65533;&#65533;&#65533;zLQ:t&#65533;xz&#65533;&#65533;&#65533;{~&#65533;Z&#65533;Q&#65533;E1&#65533;&#65533;'&#65533; " &#65533;<K&#65533;&#65533;( &#65533;&#21225;LAs D&#293;&#65533; :&#65533;&#983;&#65533;T&#65533;&#65533;&#65533;&#65533;FJ9&#65533;&#65533; "&#425;&#65533;K&#65533;&#65533;&#65533;&#65533;F`%P&#65533;J&#65533;&#65533;s6&#65533;&#65533;&#65533;&#65533;&#65533;&#65533;x&#65533;q!&#65533;SQ&#65533;P&#65533;&#65533;g&#65533;&#65533;&#65533;(&#65533;
&#65533;&#65533;&#65533;X&#65533;
 w`^I&#65533;&#65533;Oc"&#65533;&#65533;&#65533;&#65533;&#65533;&#65533;&#65533;r*&#1458;&#65533;&#65533;.&#65533;j&#65533;<*MW4&#65533;q&#65533; g&#65533;&#65533;RYvB&#65533;&#65533;T #'=&#65533;UvM$4&#65533;&#65533;&#65533;v&#65533;de&#65533;N&#65533;V&#65533;V&#65533;&#65533;&#65533;&#65533;&#65533;J0&#65533;&#65533;i&#65533;&#65533;&#65533;&#65533;f&#65533;&#65533;Y&#65533;&#65533;&#65533;^&#65533;$XBLW!&#65533;>&#65533;Elb&#65533;:I&#65533;l&#65533;&#65533;&#65533;&#65533;d+&#65533;&#65533;t&#65533;V&#65533;z&#65533;z&#594;&#65533;&#65533;,U&#65533;HX2&#65533;T&#65533;u&#65533;=d&#65533;:&#65533;&#65533;&#1178;&#65533;&#65533;&#65533;=&#65533;&#65533;B&#65533;1`&#65533;d&#65533;&#65533;.S&#65533;&#65533;o&#65533;&#65533;&#65533;&#65533;\/&#65533;&#65533;&#65533;B&#65533;p&#65533;&#65533;&#65533;>&#65533;7&#65533;9&#65533;&#65533;&#525;&#65533;S;&#65533;&#1550;&#65533;&#65533;8X&#65533;~Q&#65533;&#65533;&#65533;&#65533;wv&#65533;&#65533;PY#&#65533;l&#65533;&#65533;&#65533;ZoI&#65533;&#676;i&#65533;&#65533;0j_':&#65533;&#65533;&#1234;&#65533;I&#1286;g&#65533;.b/c &#65533;%&#65533;C&#65533;&#65533;`=K&#65533;d&#65533;&#65533;&#65533;W&#65533;&#65533;Bf&#65533;&#65533;.&#65533;&#65533;X&#65533;=>&#65533;&#65533;f&#65533;F&#65533;&#65533;&#65533;&#65533;k&#65533;&#65533;|&#65533;(]&#65533;&#65533;&#65533;&#65533;&#65533;7q&#65533;&#65533;&#65533;j&#65533;&#65533;{&#65533;&#65533;&#65533;{&#65533;+7&#65533; &#65533;&#65533;W&H&#65533;&#65533; 9&#573;&#65533;2u&#65533;K1n!&#581;&#65533;H{&#65533;&#1666;
H&#65533;&#65533;&#65533;n3t&#65533;&#65533;?(&#65533;@&#381;&#65533;&#65533;&#65533;&#65533;a&#65533;&#65533;&#65533;l&#65533;3&#65533;&#65533;dA'GiI&#65533;&#65533;x;SY	&#65533;&#65533;&#880;&lSM\&#65533;&#65533;l,&#65533;&#65533; &#65533; "&#65533;u4>&#65533;&#65533;&#65533;&#65533;&#65533;s"&#65533;&#927;&#65533;A&#65533;&#1786;6&#65533;z&#65533;&#65533;&#65533;&#65533;&#65533;&#65533;&#65533;?]&#65533;&#1526;&#65533;tY5@B3&#65533;@&#65533;BfUj&#65533;V&#65533;&#65533;n&#65533;&#65533;&#1899;&#65533;F&#65533;&#65533;&#65533;&#65533;&#65533;B&#65533;&#65533;&#65533;Y,VHPr&#65533;&#65533;&#65533;&#680;&#65533;bA&#65533;&#65533;+&#65533;!&#65533;&#65533;&#65533;BS&#65533;&#65533;&#65533;dOO&#65533;Z&#65533;&#65533;&#65533;&#65533;&#65533;f&#951;&#65533;&#65533;&#65533;0&#65533;;&#65533;nh9&#65533;&#65533;9&#65533;&#65533;W&#65533;&#65533;t&#65533;U&#65533;RdY&#1725;&#65533;D&#65533;W&#65533;&#65533;&#65533;,qx&#65533;5&#65533;&#65533;s=&#65533;&#65533;&#494972;&#65533;&#65533;&#65533;&#65533;O&#65533;P&#65533;"&#65533;@&#65533; &#65533;&#65533;kb&#65533; &#65533;RM&#65533;&#65533;LMH&#65533;W&#65533;`"&#65533;@h&#65533;&#65533;"&#65533; @o&#65533;gR&#65533;;:Z&#2042;|&#65533;>&#65533;,$&#794;9V&#65533;t-&#65533;R&#65533;&#65533;5&#65533;R&#65533;^&#65533;h&#65533;&#65533;1TS{m&#65533;G&#65533;&#65533;$G&#65533;&#65533;&#65533;&#65533;&#65533;&#65533;&#65533;J|c&#65533;&#65533;&#65533;K&#65533;&#65533;=b&#65533;5&#65533;q&#65533;S&#65533;&#65533;g&#65533;&#65533;&#65533;&#65533;1&#65533;r;5&#65533;J&#65533;&#65533;3&#65533;'&#65533;&#65533;&#65533;~z&#65533;w&#65533;\*&#65533;&#65533;p&#65533;-#&#65533;N'&#65533;i&#65533;+&#65533;&#65533;}&#65533;s&#65533;&#65533;9&#65533;&#65533;&#975;&#446;&#65533;&#65533;&#65533;&#65533;V&#65533;&#65533;&#65533;G@M&#439;&#65533;&#65533;&#65533;C&#65533;&#65533;&#65533;w&#65533;&#65533;&#65533;&#1179;3V:&#65533; &#65533;K&#65533;\L&#1710;N&#65533;&#65533;<&#65533;5Z&#65533;&#65533;u&#65533;&#65533;P&#65533;&#791;6&#65533;\&#65533;a&#65533;&#65533;&#65533;1Y"M&#65533;v&#65533;[&#65533;&#65533;D&#65533;&#65533;&#65533;&#65533;G}P&#65533;&#65533;tPwx&#65533;(&#1637;i&#65533;&#65533;&#65533;]8&#65533;&#65533;B&#65533;&#65533;&#65533;&#65533;&#65533;&#65533;}&#65533;aU}T	X&#65533;gPE&#65533;{&#65533;&#65533;aB&#65533;2&#65533;|)&#65533;5&#65533;&#65533;K&#65533;-b6f%&#65533;&#65533;&#65533;I&#65533;b&#65533;&#65533; x&#65533;l&#65533;13D8$q&#65533;/&#65533;&#65533;J&#65533;,@&#65533;&#65533;&#65533;[&#63683;V8 &#65533;a&#65533;FD&#65533;e&#65533;K&#65533;}P&#1542;6*wrC&#65533;&#65533;\u&#65533;Ko&#65533;+&#65533;&#65533;&#65533;~&#65533;&#65533;kgX&#65533;~&#65533;&#65533;&#65533;&#65533;V&#65533;~QW6&#65533;&#65533;&#65533;?<&#65533;&#65533;)&#65533;&#65533;G/&#65533;w&#65533;&#65533;K&#65533;&#65533;&#65533;&#65533;?&#65533;DJ&#518;&#65533;bY&#65533;%\0&#65533;7&#65533; &#65533;&#65533;&#65533;8&#65533;&#65533;&#65533;.&#65533;Hr&#65533;Xh" &#65533;&#65533;;h&#65533;&#65533;x0G&#65533;&#65533;g]d&#65533;3&#65533;S&#65533;U&#65533;J&#65533;*&#65533;&#65533;-&#514;&#65533;b@&#65533;#&#65533;F/@&#65533;&#65533;&#65533;Y&#1381;U&#1525;<&#65533;&#65533;,&#65533;EL&#65533;&#65533;;&#65533;'.&#65533;v&#65533;5k&#65533;T &#65533;enb&#65533;*Qt&#1752;]H&#65533;&#65533;'&#65533;(&#65533;&#65533;q&#65533;h&#65533;&#65533;x&#65533;u,;&#65533;&#65533;&#65533;s&#65533;&#65533;K@_j&#65533;%O&#65533;Z9-&#65533;(&#65533;&#65533;&#65533;v&#65533;&#65533;&#65533;re&#65533;0&#1751;n	&#65533;&#65533;&#65533;e&#65533;&#65533;&#65533;Xm&#65533;>x)&#65533;&#65533;&#65533;w&#65533;)&#65533;&#65533;l&#65533;e&#65533;&#856;E&#65533;&#65533;&j&#65533;'a&#65533;'y&#65533;&#65533;&#65533;&#65533;&#65533;&#65533;yh&P&#65533;c9r&#1621;&#65533;&#65533;&#65533;&#65533;9fDK&#65533;&#65533;^&#437;&#65533;e&#65533; h&#20601;&#65533;KG&#65533;AY&#65533;&#65533;&#65533;&#394;r9&#65533;&#65533;&#1556;&#65533;&#65533;KE&#65533;.&#65533;V3&#65533;&#65533;&#65533;&&#65533;$&#65533;[h%.&#65533;&#65533;H5&#65533;ps&#65533;&#65533;d&#65533;Ai&#65533;i&#65533;:j&#65533;cpt&#65533;`&#65533;&#65533;g&#65533;&#65533;&#65533;C&#582;&#65533;70{&#65533;5&#65533;7&#65533;&#65533;`&#65533;v&#65533;&#1421;&#65533;&#261;=6&#65533;b9&#65533;&#65533;&#65533;U&#65533;5&#65533;&#65533;U&#65533;&#65533;&#65533;&#65533;&#65533;&#16857;&#65533;&#65533;&#65533;&#65533;f"&#65533;x&#65533;&#65533;&#65533;LD&#1481;&#65533;<&#65533;	7&#65533;j&#65533;&#65533;b&#1158;&#65533;&#65533;l&#65533;d&#65533;!{&#65533;5)&#65533;9&#65533;&#65533;&#1626;&#65533;X&#65533;&#65533;9&#65533;&#65533;{YL&#65533;HmH&#65533;[&#65533;&#65533;&#65533;&#453;&#65533;&#65533;&#65533;&#65533;A'p&#65533;&#65533;&#65533;%k&#65533;_3wf&#65533;&#65533;-&#65533;&#65533;&#65533;9:6&#65533;)`y5&#65533;z&#65533;9&#65533;&#65533;&#478;Jy&#65533;&#65533;,&#65533;&#65533;&#65533;&#65533;&#406;&#65533;b&#65533;&#65533;/&#65533;"&#408;&#65533;&#65533;)Yg}&#65533;B8&#65533;&#65533;BrOf&#65533;6!1&#65533;&#65533;I&#65533;i&#65533;q7#n&#42639;&#65533;I. &#65533;n&#65533;&#65533;&#65533;}&#65533;]/2&#65533;&#65533;&#65533;#x&#65533;q&#1413;h&#65533;&#65533;&#65533;&#65533;&#65533;`H&#65533;g4z`&#65533;u&#65533;$'&#65533;&#65533;_B&#65533;D:'&#1689;&#65533;&#65533;5`B:\&#65533;&#65533;+&#65533;8&#65533;&#65533;W~&#65533;&#65533;V&#65533;&#65533;e&#33242;&#65533; &#65533;Y&#65533;F:N|cJ&#65533;(6qg&#65533;&#65533;SD&#65533;&#65533;s&#65533;]&#65533;9&&#65533;&#65533;&#65533;&#65533;%,@&#65533;C&#65533;&#65533;C&#65533;&#65533;<f7&#65533;&#1511;G&#65533;&#65533;2&#65533;Iu`iq&#65533;&#65533;d&#65533;JuuTO@_{&#65533;s*&#65533;-&#65533;b&#65533;V&#65533;1&#65533;3&#1639;O&#666;&#65533;&#65533;1aTh&#65533;&#65533;&#65533;F`&#65533;&#65533;+&#65533;&#65533;&#65533;&#65533;9&#65533;&#65533;p&#65533;R&#65533;y &#65533;J&#65533;Abj&#65533;&#65533;){&#65533;gN&#43507;&#65533;&#65533;&#65533;2 v*&#65533;&#65533;0+&#65533;k2j&#65533;70&#1051;5&#65533;&#874;M*p&#65533;&#65533;E&#65533;:;&#1639;&#65533;&#65533;&#65533;'V&#65533;&#65533;&#65533;&#65533;i&#65533;&#65533;7&#1177;G&#65533;A&#65533;&#65533;%&#65533;8&#65533;[x7&#65533;&#65533;*&#65533;&#65533;*<&#65533;&#65533;>1&#65533;<p&#65533;&#65533;:ZB&#65533;&#65533;3&@&#65533;&#65533;$8vIL%&#65533;3f*&#65533;&#65533;&#65533;6&#65533; ;s8&#65533;)Gw&#65533;&#65533;'&#65533;&#65533;)<&#65533;C&#65533;a&#65533;&#1418;2&#65533;&#65533;&#65533;:&#65533;"#&#65533;;&#65533;&#65533;g&#65533;${@&#65533;&#65533;R&#269;6)&#65533;C&#242;&#65533;
&#65533;.&#65533;[&#65533;3&#65533;vd1&#468;&#65533;#&#65533;&#65533;&#65533;+.@&#65533;3&#65533;Gy&#65533;&#65533;v&#65533;&#65533;u&#47729;]&#65533;7&#65533;&#65533;UjR&#65533;&#506;j%&#65533;&#65533;&#65533;A&#65533;b&#65533;&#65533;&#65533;&#65533;&#65533;&#65533;&#65533;&#65533;&#65533;&#65533;MSq&#65533;4&#65533;&#65533;O&#65533;]A&#65533;&#1893;&#65533;;&#65533;Jm{&#65533;{&#65533;8&#65533;w&#65533;&#20803;&#65533;&#65533;,&#1711;D&#65533;&#1733;1&#65533;&#65533;&#65533;&#65533;z&R&#65533;&#65533;&#65533;@j"&#65533;&#65533;&#65533;&#65533;gv5&#65533;&#65533;btG&#65533;&#65533;&#65533;k&#65533;0S1MTB&#65533;&#65533;&#65533;%&#65533;(YY&#65533;&#65533;&#65533;&#65533;,%&#65533;?&#65533;&#65533;&#65533;0&#65533;~&#65533;'&#65533;&#65533;&#65533;[&#65533;&#65533;&#65533;)&#65533;&#65533;'&#65533;
s)9YZ&#65533;&#65533;&#65533;@&#65533;+&#65533;,&#65533;Si&#65533;;&#65533;&#65533;bf&#65533;
&#65533;&#65533;&#731;&#65533;pZ_&#65533;&#65533;&#65533;&#65533;&#65533;}&#65533;&#65533;k&#65533;&#65533;\&#65533;&#65533;*>&#65533;2&#65533;&#65533;c2&#65533;&#65533;+&#65533;&#65533;&#65533;&#65533;&#65533;&#65533;/uA{&#65533;&#65533;&#65533;+C&#65533;{&#65533;&#65533;*&#65533;&#65533;Ha*K,&#65533;n/&#65533;&#65533;&#65533;j|&#65533;&#65533; L&#65533;`G[&#65533;&#65533;&#65533;&#65533;&#65533;9&#65533;W&#65533;S&#65533;N&#695;&#65533;&#65533;&#65533;&#42901;(&#65533;0&#65533;Z`	&#65533;Z&#65533;	AP&#65533;&#65533;&#65533;g&#65533;2&#65533;&#65533;&#65533;&#65533;,e&#65533;&#65533;",	&#65533; A&#771;+<Ln&#65533;&#65533;.lz0,&#65533;&#65533;&#65533;KA&#65533;gpZ 9&#65533;&#65533;Fu&#65533;B&#65533;M<f&#65533;&#51696;&&#65533;c&#65533;&#65533;&#65533; 	&#65533;P
_"xlg]&#65533;&&#65533;D&#65533;>&#65533;&#65533;Wv0&#65533;&#65533;r&#65533;&#65533;&#65533;&#856;&#65533;2&#65533;{*&#65533;Bwi&#65533;&#65533;&#65533;&#65533;&#65533;v&#65533;q&#65533;	&#65533;p&#65533;&#65533;u&#65533;G1&#65533;&#65533;&#65533;}c&#65533;R&#65533;&#65533;2l&#65533;2&#65533;&#65533;G&#65533;&#65533;&#65533;&#65533;c&#65533;&#65533;&#65533;&#65533;&#65533;p&#65533;&#65533; &#702;&#65533;&#65533;T&#484;r&#65533;&#65533;&#65533;b&#65533;)\&#65533;&#65533;&#65533;	&#65533;[&#65533;
1&#65533;&#65533;R&#65533;&#65533;&#65533;/&#65533;&#65533;&#65533;&#65533;&#65533;&#65533;&#65533;(&#65533;&#65533;{[O&#65533;&#65533;P8{&#65533;&#65533;&#65533;&#65533;&#65533;:H&#65533;,&#65533;&#65533;&#65533;[&#65533;.)&#65533;N&#65533;&#65533;h&#65533;&#133;&#65533;&#65533;'&#65533;&#65533;In&#65533;
&#65533;0&#781;&#65533;&#65533;&#65533;pf&#65533;St&#586;&#65533;&#65533;&#65533;Lo&#65533;&#65533;&#65533;&#587;qH* Q&#65533;N&#65533;'&#65533;;H!s&#65533;,&#65533;&#47895;&#65533;&#65533;|	&#65533;&#65533;&#65533;; l&#65533;&#65533;&#65533;[&#65533;&#65533;aK&#65533;&#65533;e&#65533;\f&#65533;&#65533;1a&#65533;&#65533;&#65533;&#65533;&#65533;&#65533;r&#65533;&#1145;{&#65533;&#65533;p	o&#65533;&#65533;

FP	Pa+&#389;4&#883;&#65533;{&#65533;%&#752;!!&#1114;&#65533;&#65533;&#65533;&#65533;Y'7`k>&#65533;&#65533;&#65533;<&#65533;o&#65533;
&#65533;&#65533;l}&#65533;Gv&#65533;&#65533;<MtgT]&#65533;&#65533;&#65533;&#65533;Y&#65533;
&#65533;&#65533;R
[l&#65533;&#65533;b&#65533;&#65533;Uc l&#65533;&#1575;&#65533;&#263;!&#65533;&#65533;&#65533;Y&#65533;&#65533;,&#65533;Xk&#65533;-Aa&#65533;&#65533; 1&#65533;&#65533;|N9&#65533;H&#65533;?,&#65533;&#65533;tA&#65533;h&#65533;&#1419;&#65533;?&#885;AWx&#65533;&#65533;&#65533;&#65533;&#65533;t]!0&#65533;&#65533;&#65533;&#65533;Z&#65533;G9&#65533;&#65533;;&#65533;Y&#65533;&#605;&#65533;m&#65533;&#1710;&#65533;&#65533;d&#65533;&#1721;&#65533;[,&#65533;VJ&#65533;&#65533;]&#65533;&#65533;&#65533;` -&#65533;&#65533;,!x&#65533;&#65533;&#65533;&#65533;&#65533;5&#65533;&#65533;F&#65533;&#65533;&#65533;&#65533;M&#1912;m&#65533;&#65533;&#65533;y&#65533;&#65533;#&#65533;/!&#65533;i7&#65533;i&#65533;1&#65533;&#65533;wTR&#65533;&#65533;&#65533;&#65533; &#65533;&#65533;&#372;&#65533;	*}&#1000;KU&#65533;&#65533;&#65533;>&#65533;&#65533;&#1757;&#1962;&#65533;&#65533;&#65533;|9b&#65533;&#65533;&#65533;]&#1329;&#65533;&#65533;&#65533;&#1953;V&#65533;&#65533;&#65533;&#65533;=&#65533;&#65533;&#65533;;!*&#65533;&#65533;Y0.&#65533;&#65533;1&#65533;&#65533;MsW!.	&#65533;&#65533;&#65533;j
z4&#65533;&#1566;2x&#65533;&#912;&#65533;&#65533;&#65533;&#65533; 2&#65533;Q^&#65533;R&#65533;&#65533;&#65533;-&#65533;\&#65533;6&#65533;&#900;(&#65533;&#65533;y&#65533;t&#65533;&#65533;=A^&#65533;&#1021;&#65533;&#65533;&#65533;&#65533;l&#517;O p&#65533;&#65533;&A&#65533;&#65533;&#65533;&#65533;&#65533;|P
&#65533;My%&#65533;&#65533; '&#65533;R|&#65533;&#65533;&#65533;&#65533;&#65533;p&#65533;&#65533;&#65533;&#65533;&#65533;&#65533;p&#65533;&#65533;&#65533;&#65533;	&#65533;&#65533;w
&#65533;p&#38430;&#38590;&#65533;&#65533;&#65533;n&#65533;`V&#65533;&#65533;&#1382; &#65533;&#65533; %w&#65533;V&#65533;&#65533;:&#65533;&#65533;cXqh.&#65533;P&#1291;&#65533;&#1719;&#65533;&#65533;;&#65533;QO`	4&#65533;
&#65533;N&#65533;&#65533;N&#65533;	&#65533;&#65533;	&#65533;&#65533;&#65533;{&#65533;&#65533;y&#65533;s&#65533;&#65533;F&#65533;&#65533;J&#65533;&#65533;&#65533;B}&#65533;"&#65533;&#65533;&#65533;|h&#65533;p&#65533;&#65533;&#65533;&#65533;&#65533;~ &#65533;&#65533;&#65533;&#65533;&#65533;&#65533;&#65533;~&#65533;&#65533;n@&#65533;&#65533;&#65533;&#65533;h&#65533;9&#65533;IAh&#65533;&#65533;%&#65533;n&#65533;f&#65533; 	D&#65533;&#1675;>&#65533;&#65533;x&#65533;m&#65533;&#65533;&#65533;&#65533;r}&#686;N&#65533;y&#65533;-&#65533;'&#65533;&#65533;!&#65533;&#65533;&#65533;N&#65533;q&#65533;p&#65533;&#65533;&#65533; &#65533;&#65533;&#65533;$P&#65533;&#65533;F`&#65533;+&#65533;&#895;&#65533;&#65533;t!&#65533;N)z&#1778;&#65533;=&#65533;>$-&#65533;=/&#65533;gq&#65533; &#65533;*&#65533;S&#65533;}&#65533;z&#65533;&#65533;s&#65533;&#65533;>n&#65533;&#65533;a&#65533;&#46116;H&#65533;&#65533;&#65533;&#65533; L&#65533;F&#65533;&#65533;KmR&#65533;&#65533; &#65533;&#1503;$&#65533;&#65533;&#65533;%1&#65533;9&#33182;&#65533;V&#65533;&#65533;M&#65533;&#65533;m&#1257;&#900;&#65533;u&#65533;&#65533;e&#65533;	n&#65533;=N&#65533;&#65533; )[R&#65533;&#65533;I&#65533;&#65533;&#65533;&#65533;&#65533;&#65533;&#65533;&#65533;>&#65533;&#65533;&#65533;&#65533;&#65533;&#65533;&#65533;&#65533;.&#65533;&#65533;&#65533;*&#65533;DQ	|&#65533;&#1802;&#65533;/&#65533;&#65533;&#483;&#65533;&#65533;h&#65533;&#65533;&#65533;&#65533;&>&#65533;&#65533;R&#65533;f&#65533;&#65533;	,&#65533;&#567;&#65533;x&#65533;&#65533;&#65533;7&#65533;&#65533;&#65533;&#65533;&#65533;&#65533;=P	,`)&#65533;
&#65533;&#65533;&#65533;_&#65533;,4&#65533;&#65533;'&#65533;gwP&#65533;<{&#65533;&#65533;;&#65533;~&#65533;&#65533;&#65533;_&#65533;&#65533;h&#65533;B&#65533;x&#65533;&#65533;&#65533;y&#65533;&#65533;?P&#65533;O&#65533;&#65533;O&#65533;&#65533;_&#65533;&#65533;?S&#65533;h-&#65533;&#65533;&#65533;&#65533;&#65533;e&#65533;&#65533;&#65533;&#65533;&#65533;&#65533;&#65533;&#65533;&#65533;&#65533;&#65533;&#65533;&#65533;&#65533;&#65533;&#65533;&#65533;&#65533;&#65533;&#65533;&#65533;&#65533;&#65533;&#65533;&#65533;&#65533;&#65533;&#65533;&#65533;&#65533;&#65533;&#65533;?&#65533;&#65533;&#65533;&#65533;.&#65533;&#65533;o&#65533;&#65533;&#65533;&#65533;&#65533;?&#65533;O&#65533;&#65533;&#65533;&#65533;&#65533;&#65533;&#65533;&#65533;&#65533;! !&#65533; O ,&#65533; X &#65533;&#65533;  &#65533; &#65533;H&#65533;&#65533;&#65533;&#65533;|&#176;&#65533;&#199;#J&#65533;H&#65533;&#65533;&#331;3j&#65533;&#561;&#65533;&#463; C&#65533;I&#65533;d&#515;&S&#65533;\&#626;&#65533;&#727;0c&#65533;t&#65533;p&#65533;&#795;8s&#65533;&#65533;&#627;&#65533;O&#65533;5&#65533;J&#65533;&#65533;&#1123;HY&#65533;!&#65533;%E&#65533;$&#65533;J&#65533;&#65533;&#1387;D&#65533;X&#65533;jT&#65533;`&#202;KVbP	&#65533;Z&#65533;&#65533;&#1783;p{&#65533;DK&#65533;&#65533;&#65533;x&#65533;&#65533;&#1899;q)A&#65533;v,y&#44528;&#65533;&#200;+^&#824;&#65533;&#65533;&#464;#K&#65533;L&#65533;8ER&#65533;&#65533;&#65533;&#992;C&#65533;M&#65533;&#65533;&#65533;0Pq&#65533;&#65533;&#65533;&#1520;c&#734;Mz&#129; &#65533;&#65533;&#65533;&#891;&#65533;&#65533;&#65533;&#65533;+&#65533;%&#65533; j&#65533;&#65533;&#531;+_&#65533;m&#65533;&#65533;=&#65533;3&#65533;N&#65533;&#65533;&#65533;&#65533;&#65533;g&#65533;&#65533;&#65533;&#65533;&#65533;&#65533;&#65533;as&#65533;0&#65533;&#65533;&#65533;&#65533;&#1259;_&#65533;&#65533;&#65533;v&#1794;&#65533;K&#65533;&#65533;&#65533;&#65533;	;(P&#65533;Y&#65533;&#65533;&#65533; (`R&#65533;!` n&#65533;&#65533;7&#1536;6&#65533;&#65533;M` WF$A&#1027;f&#65533;&#65533;H	&#65533; &#65533;&#65533;9pJ&#65533;h&#65533;uh&#65533;&#65533;!&#65533;&#65533;0b&#65533;"&#65533;&#65533;&#65533;z&#424;&#65533;&#65533;)&#65533;a&#65533;&#1805;(&#65533;D&#65533;_B+>&#65533;[	?(&#35088;~)&#65533;8&#65533;&#65533;" &#65533;Ep&#1939;\E&#65533;`&#65533;&#65533;fB&#65533;Y&#65533;B|&#65533;&#1049;L&#65533;&#65533;&#65533;))&#65533;&#65533;s &#65533;g&#65533;80tk&#1909;&#65533;p*&#65533;G
e&#65533;-&&#65533;	&&#65533;p&#65533;b&#65533;Bi&#65533;8&#35160;&#65533;!&#65533;C*0&#65533;h&#65533;&#65533;f C&#65533;$f&#65533;j&#65533;
&#65533;p(&#65533;,&#65533;*	&#65533;&#65533;Jj&#65533;&#65533;&#65533;&#65533;&#65533;&#65533;&#65533;f&#65533;i&#65533;&#65533;@(&#65533;jl&#65533;&#65533;
B&#65533;m&#65533;&#555;&#65533;&#65533;NYS
Pc&#65533;&#65533;6&#65533;l&#65533;&#65533;zji&#65533;&#65533;9&#54264;}&#65533;&#65533;&#65533;&#1814;zC&#65533;P&#65533;&#65533;:rY&#65533;
$&#65533;9@&#65533;T@,&#65533;&#65533;&#65533;&#65533;,&#65533;^&#65533;
&#65533;&#65533;%>9&#65533;&#65533;*@&#65533;&#65533;2&#65533;&#65533;&#65533;&#65533;vI&#65533;&#65533;&#65533;&#330;J&#65533;&#65533;
?&#65533;&#65533;&#65533;&#646;&#65533;	[&#65533;&#65533;&#65533;(7hq#K&#65533;&#65533;wn&#65533;"+&#65533;Bt &#65533;&#65533;&#65533;&#65533; ,k&#65533;&#65533;&#428;&#65533;&#65533;&#1500;&#65533;&#65533;&#65533;t&#65533;>g&#65533;r&#65533;&#65533;D&#1838;&#65533;&#65533;&#65533;n&#65533;&#65533;PT#s&#65533;&#65533;&#64339;j&#65533;&#65533;h&#65533;$&#65533;&#65533;>&#65533;&#65533;		c&#65533;&#65533;o&#65533;=&#65533;&#65533;z
&#65533;&#361;&#65533;&#65533;&#65533;wN&#65533;0o&#1908;&#397;%&#245;&#65533;m4&#65533;0~3eG&#65533;A&#65533;J&#65533;&#65533;I&#65533;-A&#65533;w/&#65533;&#65533;d&#65533;&#65533;~&#65533;&#65533;^N+v&#65533;9&#65533;&#65533;L&#65533;a&#65533;&#65533;+&#65533;&#65533;&#65533;.CD&#65533;:&#65533;,&#65533;E&#65533;&#65533;,&#65533;P&#65533;&#65533;&#65533;&#65533;&#65533;'&#65533;	&#65533;&#65533;&#65533;&#65533;&#65533;nw&#65533;&#65533;'o&#65533;&#65533;&#65533;&#65533;&#1397;&#65533;ou&#65533;&#65533;/&#65533;&#65533;9go&#65533;&#65533;&#1587;P&#65533;&#65533;@o\-&#65533;&#65533;kDc&#65533;&#65533;&#65533;&#65533;W&#65533;&#65533;s_7&#65533;&#65533;D&#65533;G>&#65533;&#65533;&#61489;c&#65533;F&#65533;&#65533;a&#65533;y&#65533;k&#65533;&#65533;&#65533;\UJS&#65533;&#65533;&#65533;6&#65533;A&#65533;X&#65533;v&#65533;s&#1941;B$&#65533;&#65533;=&#65533;&#65533;&#65533;bk&#65533;7&#65533;&#65533;`&#65533;k&#65533;&#65533;&#65533;U&#65533;n.q'&#65533;H&#65533;Pp'&#65533;=&#389;/t&#65533;&#65533;&&#65533;&#65533;&#65533;q&#65533;j&#65533;&#65533;"&#65533;C&#65533;&#1800;M@&#799;t&#65533;&#65533;@#*)&#1626;&#65533;&#65533; u*FfX&#65533;'&#65533;9&#65533;&#65533;$&#65533;&#65533;&#65533;h&#65533;&#65533;&#65533;&#65533;zMD&#65533;m.8F&#65533;&#65533;1M&#65533;B&#65533;&#65533;&#65533;&#65533;Fli&#65533;_&#65533;+_dr &#65533;&#65533;&#65533;&#65533;J&#65533;#&#65533;&#65533;ln}[	&#65533;&#65533;&#65533;<bDd&#65533;D&#65533;Nz&#65533;#&#65533;Lp0&#65533;=&#832;&#65533;D&#65533;*M&#65533;&#65533;&#65533;x&#65533;!&#65533;&#65533;&#65533;I&#65533;&#65533;&#65533;&#65533;&#65533;
e|
8&#65533;7r)&#65533;&#65533;&#65533;&#65533;s&#65533;F&#65533;ZFNvl&#209;&#692;KE&#65533;&#65533;N&#65533;:Ec&#65533;&#65533;&#65533;&#65533;&#65533;T&#65533;&#65533;es)&#65533;L&#65533;0&#65533;&#65533;Ikn&#1163;Hh&#65533;4&#65533;&#65533;&#65533;85&#65533;&#65533;9&#65533;N!&#65533; X&#65533;&#65533;&#65533;2&#65533;&#65533;N&#65533; &#65533;N3&#65533;&#65533;<k&#65533;@&#65533;%&#65533;&#65533;&#65533;&#65533;&#65533;&#65533;&#601;&#65533;e&#65533;&#65533;<6&#1026; &#65533;&#65533;&#65533;ahC&#65533;&#65533;"PvB&#65533;&#65533;o&#65533;EN&#65533;&#65533;&#65533;Y&#65533;&#65533;A
$&#65533;&#65533;fi&#65533;&#65533;r&#65533;`L&#65533;Bl2&#65533;+&#65533;&#65533;&nZ@&#1242;>&#65533;A(L+&#65533;&#65533;:u&#65533;&#65533;>&#65533;&#65533;&#1944;G&#65533;|`&#65533;MA&#65533;G&#65533;p&#65533;&#65533;&#65533;`(&#65533;!&#65533;ZW&#65533;8R%LYP @@n0&#65533;Sk&#65533;0&#65533;v&#65533;up*&#65533;&#65533;&#65533;&#65533;&#65533;f&#65533;0&#65533;c&#65533;;&#65533;&#65533;&#65533;L`&#65533;&#65533;n&#656;&#65533;&#65533;&#65533;(W&#65533;g&#65533;8*`&#65533;&#65533;&#65533;Eb6&#65533;&#65533;&#65533;&#65533;&#65533;)K<&#65533;u_Mk&#65533;&#65533;&#466;&#65533;&#65533;K-.A&#1220;&#65533;&#65533;&#65533;&#65533;]&#65533;&#65533;&#65533;&#65533;&#65533;&#65533;U&#65533;by&#65533;_a&#65533;<U~&#65533;~5&#65533;iN&#65533; &#65533;&v&#65533;	&#65533;VK&#65533;&#65533;&y3&#65533;&#65533;&#65533;!&#65533; &#65533;&#65533;x&#65533;q&#65533;~jd&#65533;&#65533;&#65533;&#65533;u&#65533;2&#65533;c&#579;&#65533;&#9611;&#65533;&#65533;&#65533;"yB&#65533;&#65533;s &#65533;j&#65533;&#65533;l&#65533;&#65533;#MVQ`&#65533;2&#65533;&#65533;f3&#65533;&#65533;&#65533;&#65533;AQ&#65533;&#65533;&#63633;&#65533;._&#65533;&#65533;&#65533;&T&#285;D&#65533;H&#65533;&#65533;7M
Fd-&#65533;&#65533;'&#555;&#65533;&#65533;&#65533;&#65533;&#65533;>&e"&#65533;^&#65533;&#65533;gL&#65533;&#65533;&#1259;\gs&#65533;&#65533;p7u&#65533;l&#65533;Al`&#65533;&#65533;	&#65533;&#65533;5&#65533;&#65533;%3N3&#65533;&#65533;&#65533;&#65533;&#65533;&#65533;`|&#65533;DUx&#65533;&#473;&#65533;WC4&#65533;&#65533;0(&#54407;&#65533;b&#65533;Z&#65533;&#65533;&#65533;M&#65533;30&#65533;&#65533;&#65533;&#65533;&#65533;^C&#65533;%&#65533;&#65533;1&#65533;&#65533;&#65533;&#65533;3&#65533;&#65533;&#65533;&#65533;3&#65533;I&#65533;qPZ&#65533;&#65533;&#65533;&#65533;&#65533;&#65533;}3&#446;TxC&#65533;&#65533;~&#65533;&#65533;vn&#540;&#65533;=&#65533;&#65533;&#65533;&#65533;O0&#65533;&#65533;s&#65533;&#65533;W	8&#65533;&#65533;u@&#65533;&#21286;9&#65533;&#65533;6&#65533;i&#65533;&#1820;&#65533;7C&#65533;&#1105;&#65533;&#65533;}#e&#65533;&#65533;1|z&#65533;7m&#65533; n&#65533;-oq&#65533;&#696;&#901;&#65533;y@&#65533;M&#65533;3*2&#65533;"&#65533;&#1954;&#65533;&#65533;&#65533;6&#65533;6&#65533;&#65533;
L&#65533;*&#65533;Ws9I^&#65533;&#1381;&#65533;&#65533;&#65533;&#65533;.&#65533;&#65533;=&#339;&#65533;f&#65533;&#65533;F&#65533;1T&#65533;|\8&#65533;W[H&#65533;&#65533;#&#384;&#65533;i&#65533;fI&#65533;&#18858;&#65533;&#1378; &#65533;&#65533;{fo&#65533;&#65533;&#65533;&#1784;&#65533;&#65533;&#65533;&#65533;T&#65533;&#65533;c&#65533;&#65533; !&#65533;&#65533;&#65533;&#65533;&#65533;&#65533;;&#65533;&#65533;.;&#65533;&#65533;`F&#65533;&#65533;&#65533;&#65533;&#65533;#&#65533;&#65533;z&#65533;<&#1515;YG?&#65533;,\z`&#65533;,!T&#65533;T`&#65533;x&#65533;w&#65533;(&#65533;&#65533;-&#65533;zK&#339;+9&#65533;&#65533;Zy&#65533;&|S&#65533;&#65533; &#785;&#65533;&#65533;&#827;&#65533;uq&#65533;	f&#65533;EL&#65533;&#65533;WO&#65533;f&#65533;&#48271;&#1642;7&#65533;&#1391;&#65533;&#65533;GR&#65533;&#65533;+&#65533;&#65533;4&#65533;"%G&#65533;&#65533;}&#65533;&#65533;&#65533;To&#65533;VE&#65533;`&#65533;(V&#65533;&#372;e&#65533;g&#65533;&#65533;&#65533;&#65533;&#65533;#&#65533;z&#65533;S&#65533;&#65533;W&#65533;&#65533;glc&#37037;w&#65533;&#65533;&#65533;&#65533;&#65533;&#65533;&#65533;&#65533;&#65533;St&#65533;7&#65533;&#65533;&#65533;&#65533;&#65533;0of&#65533;&#65533;n,Iq&#65533;[k&#65533;w&#65533;&#65533;3&#65533;q&#65533;w&#65533;&#65533;er.FA&#65533;&#65533;u&#65533;&#65533;V&#65533;o&#65533;&#65533;L&#65533;Q?&#65533;7k&#65533;yln&#65533;&#65533;&#65533;8	HR&#1899;&#65533;&#65533;|&#65533;c#&#65533;(&#65533;&#65533;&#65533;&#65533;&&#65533;:&#65533;j&#65533;>&#65533;_:&#65533;N&#65533;&#65533;&#65533;O(&#65533;&#65533;7&#65533;|&#65533;&#65533;l&#65533;&#65533;*&#65533;#&#65533;&#65533;&#65533;&#65533;;a&#65533;&#65533;yJ! &#65533;&(&#65533;&#65533;m&#65533;&#65533;Y&#65533;&#65533;}&#65533;&#65533;&#65533;&#65533;&#65533;u&#65533;1iq+&#65533;&#65533;&#65533;qO&#65533;&#65533;%&#65533;qR&#65533;&#65533;}Q&#65533;&#279;740q&#65533;W-&#65533;&#65533;T&#65533;wG&#65533;&#65533;P "hl&#65533;U&#65533;(&#65533;x &#65533;z&#65533;Gd3&#65533;&#65533;5D&#65533;&#65533;&#65533;&#65533;w&#65533;&#65533;P&#1814;P&#1781;&#65533;<&#1539;&#65533;&#65533;&#65533;&#65533;&#65533;yEXww&#65533;&#65533;&#65533;&#65533;\&#65533;&#65533;"&#65533;f&#65533;&#65533;uR&#65533;n&#65533;&#65533;&#65533;#I_*p&#65533;&#65533;&#65533;&#65533;g]Mh&#65533;&#65533;!``|HY@&#65533;r%&#65533;Q3&#65533;7&#65533;&#65533;&#65533;z&#65533;&#65533;&#65533;&#65533;BQ&#65533;v&#65533;&#65533;M	&#65533;}B&#65533;&#65533;F&#65533;H&#65533;&#65533;v&#65533;'S&#65533;[I&#65533;#8a&#65533;)&#65533;y"&#65533;L&#65533;&#65533;a&#65533;Xz&#1097;&#65533;&#65533;&#65533;&#65533;&#65533;&#65533;$&#65533;M4&#65533;&#65533;&#65533;W&#65533;d &#694;s&#65533;&#65533;6&#65533;(&#65533;&#65533;&#65533;,{&#65533;`&#65533;I&#65533;e&#65533;Nc&#65533;&#65533;&#65533;&#65533;)&#65533;YCx&#65533;6&#65533;&&#65533;%}r&#65533;k&#65533;7Ms&#65533;&#151;s&#65533;&#65533;F&#65533;&#65533;rSix(&#65533;&#65533;G&#65533;&#65533;A[&#65533;#&#65533;R&#65533;e&#65533;&#65533;&#65533;s.&#65533;&#65533;&#65533;&#65533;p&#65533;&#65533;I&#65533;&#65533;&#65533;0&#65533;&#65533;&#65533;&#65533;s&#65533;8[&#65533;&#65533;&#65533;t&#65533;G0&#65533;M&#65533;T`f.&#65533;VY&#65533;.&#65533;(&#65533;&#65533;*x&#65533;&#65533;d&#1227;&#65533;Q&#65533;&#65533;k{%&#65533;&#65533;X&#65533;"5.Gj5P'&#65533;L8&#65533;&#65533;&#65533;&#65533;&#65533;&#65533;&#65533;&#65533;{&#65533;h1&#65533;m&#65533;&#65533;&#65533;&#65533;U&#65533;%&#65533;x8&#65533;;&#65533;O	&#65533;&#65533;&#65533;}@&#65533;,K8<[&#65533;x<&#65533;a&#65533;B&#65533;A\&#65533;i&#65533;&#65533;&#65533; YNm&#65533;&#65533;&#65533;,q&#65533;d&#65533;Q&#65533;&#65533;J&#65533;a &#65533;&#65533;&#65533;k'&#65533;&#629;@0&#65533;7^&#65533;&#65533;)&#65533;&#65533;&#65533;&#65533;W\n@&#65533;X&#65533;&#65533;&#65533;&#65533;&#65533;h0&#65533;>&#65533;y&#65533;&#65533;&#65533;&#65533;&#65533;&#65533;Y^)&#65533;2!/&#65533;&#65533;_	&#65533;&#65533;&#1490;&#65533;U&#65533;&#65533;8w&#65533;(4 Ha&#65533;_H&#65533;&#65533; K&#65533;rk &#65533;U&#65533;&#1425;&#65533;yf&#65533;+&#65533;&#65533;F&#65533;2&#65533;&#65533;&#65533;f;&#65533;fl&#1419;&#65533;$:&#65533; &#65533;&#65533;L$&#65533;&#65533;&#65533;i6&#65533;fm&#65533;&#65533;c&#65533;WfA&#65533;&#65533;&#65533;k&#65533;iYUxy$&#65533;&#65533;9v&#65533;&#65533;'&#65533;h&#65533;&#65533;$&#65533;&#65533;&#65533;&#65533;&#65533;&#65533;!a&#65533;XYv&#65533;&#65533;&#65533;U&#65533;&#969;,^&#65533; 3g&#65533;&#65533;QA&#65533;. &#65533;i&#65533;i`&#65533;&#65533;[&#65533;&#65533;O &#65533;&#65533;&#65533;&#65533;R;1"&#65533;)W&#65533;7&#65533;h&#65533;j&#65533;>&#65533;E?(&#65533;&#65533;4y&#65533;H998^&#65533;VbK	&#65533;aS&#65533;&#1183;&#65533;&#65533; sf&#65533;<&#65533;&#26529;	&#65533;6 &#65533;&#65533;C$&#65533;^&#65533;&#133;l&#65533;gdd&#65533;!&#1541;d}:&#2023;&#65533;&#65533;$&#65533;&#65533;&#65533;&#65533;&#65533;&#65533;FTg/oY!&#65533;&#65533;Vy&#65533;V{&#65533;&#65533;|&#65533;&#65533;&#65533;&#65533;&#65533; 1&#65533;y0B&#65533;%&#65533;Z>%X&#65533;&#65533;&#65533;&#65533;&#1187;&#65533; &#65533;&#65533;&#65533;&#65533;/s&#65533;&#65533;&7&#661;K
{?&#65533;|&#65533;&#65533;&#65533;&#65533;`&#65533;"q&#65533; &#65533;0@(=)&b&&#1444;&#65533;0&#65533;u&#65533;&#65533;R&#65533;&#65533; wJ=T&#65533;&#65533;!&#65533;&#838;-z7&#65533;&#65533;:@&#65533;&#65533;&#65533;&#65533;N&#65533;&#65533;7&#65533;eq&&#65533;&#65533;iw:&#65533;.u&#65533;&#65533;&#65533;&#65533;@*J&#65533;&#65533;&#65533;&#65533;&#65533;"vzi&#65533;hlZ(}&#51535;s*/yU&#65533;&#65533;C&#65533;#L&#65533;&&#65533;&#65533;&&#65533;&#65533;&#65533;&#65533;r7U&#65533;&#65533;&#65533;&#359;&#65533;(&#65533;&#65533;&#65533;&#65533; X'p&#65533;&#65533;OS9&#65533;&#65533;&#65533;&#65533;&#65533;y&#65533;?&#675;&#65533;>&#65533;&#65533;T&#65533;"&#65533;x&#65533;y&#65533;&#65533;}&#65533;Rii&#65533;/&#65533;C&#65533;(&#65533;&#65533;&#65533;&#65533;&#65533;y&#65533;&#65533;M&#65533;jB&#65533;bD:3&#65533;&#65533;-
C{&#65533;&#65533;Ph&#65533;&#65533;&#65533;&#65533;&#65533;7'`&#293;&#65533;&#65533;5[D&#65533;E&#65533;K&#65533;(&#65533;&#65533;(tut&#65533;{'(2SF&#65533;&#65533;&#65533;&#65533;%&#1252;&#65533;]&#65533;&#65533;&#65533;&#65533;14@&#65533;&#65533;L|!&#65533;YS&#65533;j&#65533;&#65533;Bl&#1232;&#1714;&#65533;&#65533;I&#65533;&#65533;&#65533;-&#65533;1D&#65533;Z&#65533;(0&#65533;&#5730;&#65533;r&#65533;Jv*4&#5680;&#946;d&#65533;f:k&#65533;:0&#65533;f)&#65533;$&#65533;?&#65533;D&#65533;<&#65533;Qp]&#65533;&#65533;4E&#1141;cK&#65533;&#65533;&#65533;&#65533;&#65533;&#65533;he&#65533;&#65533;h{&#65533;Lt&#65533;)&#65533;j&#65533;&#65533;&#1204;*H&#65533;zeA&#65533;3VA&#65533;&#65533;&#65533;;&#65533;6&#65533;&#65533;6&#65533;`&#65533;&#65533;&#65533;nLJ&#65533;&#65533;6&#65533;C{9&#65533;&#1186;_&#65533;6&#65533;&#65533;`Ms{&#65533;&#65533;2)P&#65533;hc+&#65533;	&#65533;&#65533;dk[&#65533;&#65533;:&#65533;B&#65533;{&#65533;&#65533;F&#65533;&#65533;&#65533;Z&#65533;&#65533;&#65533;{&#65533;&#65533;&#65533;-&#65533;&#65533;{.&#65533;1&#65533;&#692;&&#65533;`.&#859;&#65533;&#65533;Q&#65533;&#219;&#65533;&#65533;&#65533;&#65533;nXDD&#65533;&#65533;&#65533;B&#65533;&#65533;&#65533;2&#65533;&#65533;&#65533;&#65533;K&#65533;U&#65533;&#65533;4&#65533;*&#65533;&#65533;B&#65533;e&#65533;&#65533;&#65533;&#65533;&#65533;	p&#65533;&#65533;&#189;&#65533;Q&#65533;vJE&#65533;&#65533;(g4&#65533;A&#1634;Q&#65533;&#65533;&#65533;&#51904;&#65533;Q&#65533;+&#65533;"&#65533;#&#65533;&#65533;k7&#65533;&#65533;&#65533;s&#65533;%&#65533;&#65533;&#65533;&#65533;&#65533;[&#65533;&#65533;9a&#65533;&#65533;&#65533;`%)&#65533;&#65533;&#65533;/S&#65533;&#65533;8h&#65533;x&#65533;&#65533;_&#65533;&#65533;&#65533;&#65533;&#65533;{&#65533;X{&#65533;&#1571;C^&#65533;&#65533;&#65533;&#65533;2&#65533;
&#65533;@&#65533;&#65533;c-|t&#65533;&#23294;&#65533;&#65533;	&#65533; _&#65533;#V*&#65533;&#65533;&#65533;P&#65533;aK3&#65533;L{#V&#65533;!&#65533;*&#65533; &#65533;&#1199;%&#65533;T&#65533;/&#65533;&#65533;&#65533;&#65533;&#65533;+&#65533;&#65533;&#65533;&#65533;&#65533;&#65533;R`&#65533;&#65533;7&#65533;$9&#65533;&#65533;&#65533;&#65533;&#65533;&#65533;&#65533; &#65533;&#65533;r{KL&#65533;[C&#65533;O&#65533;>&#65533;6r<&#503;&#65533;P&#493;Pc&#65533;("&#65533;&#351;&#1696;.&#65533;}H&#65533;FJD6&#65533;&#65533;3&#65533;9&#65533;&#65533;'q&#65533;&#65533;M&#65533;&#65533;&#65533;&#65533;&#65533;;&#65533;&#65533;&#65533;&#65533;
&#65533;&#65533;&#65533;`&#65533;&#65533;*&#65533;`&#65533;vo\&#65533;&#65533;\&#65533;-\P&#740;&#65533;oAMJ&#65533;&#65533;&#65533;;&#65533;&#65533;&#65533;&#65533;[Ap`&#65533;pP&#65533;M	5&#65533;4&#1848;&#65533;C&#65533;&#65533;&#65533;&#65533;P	f-&#65533;&#65533;#&#65533;&#65533;8&#65533;@nL&#65533;*&#65533;&#65533;&#65533;&#821;&#65533;&#65533;&#65533;&#65533;&#65533;&#65533;&#65533;)&#65533;&#65533;]&#65533;N&#65533;&#65533;&#65533;2[6>&#65533;&#65533;&#65533;>&#65533;&#199;#&#65533;&#65533;J}J&#65533;&#65533;
&#65533;&#65533;>&#65533;&#65533;&#65533;&#65533;x3&#65533;&#65533;&#65533;F&#65533;{f&#65533;&#65533;&#65533;-&#348;&#65533;] l&#65533;.
&#65533;z&#65533;[&#65533;Y&#65533;eT&#65533;&#65533;&#65533;&#383;&#65533;&#65533;&#65533;&#65533;&#65533;&#65533;&#65533;Z&#65533;&#65533;N&#65533;&#65533;&#65533;&#65533;S&#65533;,&#65533;&#65533;&#65533;%&#65533;D&#65533;|	l@&#65533;w,&#65533;&#65533;	r1&#65533;&#65533;&#65533;&#65533;&#65533;m&#65533;&#65533;&#65533;&#65533;Y^P&#65533;&#65533;[O"M&#65533;&#65533;&#720;&#65533;+&#65533;&#65533;&#65533;	&#65533;&#1391;3'&#65533;i&#1363;&#65533;hI$&#65533;K
K&#65533;^M&#65533;&#65533;5?&#65533;O&#65533;B#&#65533;&#65533;&#65533;&#65533;&#65533;&#65533;&#65533;&#65533;`
&#65533;&#65533;&#65533;
BP&#1496;&#65533;&#65533;,&#65533;@&#65533;&#65533;&#65533;&#65533;p&#65533;&#65533;&#65533;c &#65533;>1&#65533;&#65533;&#65533;zb&#65533;&#65533;&#1824;&#65533;&#65533;&#65533;M&#65533;&#65533;n&#65533;iI/&#65533;&#65533;&#65533;&#65533;&#65533;&#65533;&#65533;F&#65533;&#65533;o0&#1825;&#65533;&#739;M&#1667;&#65533;&#1173;&#65533;V@&#65533;P &#65533;&#65533;o&#65533;y	]&#65533;
&#65533;&#65533;&#65533;h<&#65533;"&#65533;(&#65533;b&#65533;&#1051;&#65533;Z=&#65533;&#65533;&#65533;&#65533;&#698;&#65533;&#65533;E!&#720;&#65533;&#65533;-&#65533;&#65533;&#1709;Cl&#65533;&#1551;`&#65533;v=&#65533;&#65533;SxB&#65533;c&#65533;&#65533;&#65533;&#65533;&#65533;&#65533;&#65533;&#544;&#65533;&#65533;{&#65533;=O&#65533;&#65533;!&#65533;&#65533;N&#65533;&#65533;n&#65533;A	&#65533;&#65533;&#65533;&#65533;&#65533;],`&#65533;&#65533;7H&#65533;,
{S
&#65533;&#65533;&#65533;.	&#65533;|&#65533;&#65533;7&#65533;&#65533;&#65533;&#65533;P^[ &#65533;m&#65533;~&#65533;
> &#65533;P&#65533;&#65533;}&#65533;&#65533;	&#65533;&#65533;&#65533;|&#65533;B&#65533;&#592;&#65533;N&#1840;.&#65533;&#65533;#~&#65533;\&#1086;&#65533;]z&#65533;I&#65533;vW&#65533;&#65533;j&#65533;&#65533;&#65533;&#65533;"&#65533;&#1275;&#65533;&#65533;!&#65533;&#65533;&#65533;<y&#65533;&#1088;&#65533; &#65533;&#65533;&#65533;&#65533;&#65533;^&#32782;&#65533;&#65533;&#65533;&#65533;P&#1957;M&#65533;&#65533;\&#65533;&#65533;&#65533;&#65533;&#65533;rq&#65533;&#65533;&#65533;&#65533;&#65533;X&#65533;&#65533;uN&#65533;s&#65533;M_&#65533;<&#65533;x&#65533;&#65533;&#65533;&#65533;&#65533;&#43694;&#65533;&#65533;&#65533;&#65533;&#65533;&#65533;NV&#65533;&#65533;&#65533;&#65533;&#65533;&#65533;a&#65533;o&#65533;	o>j&#65533;&#65533;B&#65533;M p&#65533;&#65533;UW7&#65533;&#65533;O&#65533;
&#65533;&#65533;&#65533;&#665;T&#65533;I ^ &#65533;&#65533;&#65533;.V&#65533;&#65533;av&#65533;&#65533;&#65533;^&#65533;&#65533;
&#65533;0&#65533;&#65533;N&#65533; *(i&#65533;&#65533;&#65533;Jx4&#65533;4&#65533;&#65533;&#65533;&#65533;j&#65533;&#2040;\&#30654;&#65533;&#65533;&#65533;&#65533;6r &&#65533;&#1578;&#65533;&#65533;)P&#65533;&#65533;!&#65533;&#65533;N&#65533;n&#65533;&#2007;`&#65533;m&#458;)&#65533;&#65533; 9&#65533;&#65533;&#65533;'&#65533;vP1&#65533;&#65533;&#65533;&#65533;&#65533;&#65533;
&#65533;&#65533;)&#65533;n&#65533;&#65533;&#65533;&#65533;&#65533;&#65533;&#65533;&#65533;&#65533;&#65533;&#65533;&#65533; &#65533;&#65533;&#65533;&#65533;4?6_&#65533;7&#65533;&#65533;l&#65533; ~	(^&#65533;&#65533;&#65533;b&#65533;%&#65533;&#65533;&#65533;%&#65533;i~&#65533;#/	&#65533;K&#1714;&#65533;&#65533;z!&#65533;Gq&#65533; .&#65533;p&#65533;A&#65533;,a&#65533;A&#65533; &#65533;#&#65533;&#65533;&#65533;"&#65533;&#65533;KH&#65533;> Q&#65533;&#65533;c&#65533;\o&#65533;&#1581;&#65533;x&#65533;&#65533;&#65533;x&#65533;&#65533;H|(&#65533;&#550;P&#65533;&#65533;[&#65533;&#65533;Po&#65533;&#65533;a&#65533;}5p&#65533;~c&#65533;&#65533;[&#65533;&#65533;&#65533;&#65533;&#65533;N&#65533;&#65533;&#785;=&#65533;@&#65533;M&#65533;&#65533;&#65533;&#65533;or&}&#30365;u&#1759;z.&#65533;TQ&#65533;m&#65533;2&#65533;&#65533;&#65533;&#1223;&#65533;&#65533;p"&#65533;6,/&#65533;&#1238;O>&#65533;P&#65533;B_Y &#65533;&#65533;&#65533;&#65533;M&#65533;&#65533;I&#65533;&#65533;&#65533;&#65533;.&#65533;.&#65533;"^&#796;*&#65533;&#65533;&#65533;&#65533;&#65533;U&#65533;&#65533;&#65533;&#65533;&#65533;R2&#201;&#65533;&#65533;&#65533;ks&#65533;b&#65533;&#65533;o&#65533;1&#65533;&#65533;&#65533;&#65533;X$&#65533;&#65533;8rS<m&#65533;Wq	&#65533;&#65533;&#65533;N&#65533;_&#65533;yZ%&#65533;&#65533;&#65533;&#65533;O&#65533;"&#65533;v&#65533;&#65533;&#65533;&#65533;H&#65533;&#65533;&#65533;"&#65533;_a &#65533;&#65533;&#65533;p&#65533;&#65533;&#2015;&#65533;&#65533;&#65533;>P&#65533;.p&#65533;X&#65533;cXv&#65533;&#65533;&#65533;EP&#65533;.&#65533;&#65533;&#65533;&#65533;-@&#65533;"g&#65533;&#65533;&#65533;&#65533;&#65533;&#65533;&#65533;W[&#65533;&#65533;&#65533;o&#65533;H&#65533;&#65533;D&#65533;Bm&#65533;&#65533;&#65533;&#65533;E&#65533;Bm&#65533;&#65533;&#65533;o0n&#65533;&#65533;&#65533;3&#65533;&#65533;o&#65533;&#65533;:&#65533;yl&#65533;&#65533;&#65533;&#65533;&#65533;o&#65533;'a&#65533;&#65533;o&#65533;&#65533;o&#65533;&#65533;&#65533;Y&#65533;o&#65533;&#65533;o&#65533;&#65533;o&#65533;&#65533;o&#65533;&#65533;o&#65533;&#65533;o&#65533;&#65533;o&#65533;&#65533;o&#65533;&#65533;o&#65533;&#65533;o&#65533;o&#65533;&#65533;&#65533;&#65533;2m&#65533;&#65533;o&#65533;&#65533;o&#65533;&#65533;o&#65533;&#65533;o&#65533;&#65533;O%&#65533;@ !&#65533; P ,&#65533; X &#65533;&#65533;  &#65533; &#65533;H&#65533;&#65533;&#65533;&#65533;*\xD&#594;&#65533;&#65533;H&#65533;H&#65533;&#65533;&#331;3j&#65533;&#561;&#65533;&#463; C&#65533;I&#65533;&#65533;&#595;(S&#65533;\&#593;&#65533;B&#65533;0c&#668;I&#65533;&#65533;&#859;8s&#65533;t)&#65533;!&#991;@&#65533;
J&#65533;&#65533;&#1123;H&#65533;*]&#692;&#65533;&#1255;c&#65533;&#65533;	&#65533;&#65533;&#1387;X&#65533;j&#65533;&#693;&#65533;W&#65533;xK&#65533;&#65533;&#1651;h&#1234;u&#65533;&#65533;&#65533;&#1719;p&#65533;&#669;KW&#65533;r&#65533;&#567;&#65533;&#2047;&#65533;&#65533;&#65533;&#65533;E&#65533;$H&#65533;.&#65533;&#632;&#65533;&#65533;&#464;#Kv\&#65533;&#65533;&#65533;
&#65533; 2&#65533;&#65533;&#65533;&#992;C&#65533;fl&#65533;%&#65533;&#65533;& &#826;&#65533;&#65533;&#1520;M&#65533;&#65533;&#65533;#&#65533;&#65533;&#1784;s&#65533;&#65533;&#65533;z&#65533;&#65533;&#65533;&#65533;&#65533;N&#65533;&#65533;&#65533;&#523;<H&#65533;&#65533;w&#65533;&#65533;&#1059;K&#65533;N&#65533;&#65533;&#65533;&#65533;&#65533;7o&#65533;&#65533;&#65533;&#65533;&#65533;&#65533;&#65533;&#65533;O`&#65533;&#65533;&#65533;&#1259;_?o&#65533;&#65533;&#65533;&#65533;&#735;&#65533;&#65533;F&#65533;&#65533;?&#65533;&#959;&#65533;&#65533;&#65533;&#65533;a&#65533;P&#65533;^~&#65533;&#65533;&#65533;6&#65533;B3P ~D$&#65533;&#65533;&#65533;f&#65533;!	&#65533;%!&#65533;n(&#65533;$&#65533;&#65533; _%&#65533;&#65533;&#8914;&#65533;&#65533;&#65533;&#65533;h&#65533;8&#148;&#65533;&#65533;&#65533;&#65533;q9)&#65533;%$A&#65533;m&#65533;&#65533;c_D6&#65533;$&#65533;&#65533;e7&#65533;Q&#65533;&#65533;X&#65533;W%@&#65533;&#65533;[^&#65533;&#65533;d&#65533;&#65533;&#1041;`@	XP&#65533;p&#65533;)&#65533;Bh&#65533;&#65533;8&#65533;@&#65533;&#65533;b&#65533;Y&#65533;&#65533;&#65533;J&#65533;Bx&#65533;@y&#65533;p&#65533;6jCmn
*&#65533;6-&#1280;&#65533;&#65533;)	&#65533;^&#65533;h &#65533;&#65533;gboRj&#65533;'&#65533;&#65533;V&#65533;&#65533;vj&#65533;&#65533;&#65533;&#65533;% &#65533;&#65533;&#1466;C6(&#65533;&#14749;~ZA&#65533;S&#65533;d&#48181;&#65533;X&#65533;h*&#65533;&#65533;&#65533;zJ&#65533;&#65533;J&#65533;A&#65533;V{j&#65533;|]&#65533;&#65533;	&#65533;^&#65533;,&#65533;2PI&#65533;&#65533;&#65533;Rz\+&#65533; &#186;&#65533;"i &#65533;&#65533;&#65533;*/~&#65533;k&#65533;&#65533;&#1266;&#65533;&#65533;&#65533;*&#65533;&#65533; &#65533;6+&#65533;&#65533;:F&#65533;&#65533;&#65533;&#65533;&#65533;&#65533;6&#65533;p&#65533;&#65533;
&#65533;-&#65533;&#65533;Vj&#65533;;&#65533;
K&#65533;&#65533;&#829;&#65533;l&#65533;&#65533;N&#65533;,8P&#65533;P&#65533;,Y&#65533;&#65533;<	&#65533;*&#65533;&#65533;&#65533;&#65533;&#65533;i&#65533;&#65533;&#65533;s&#65533;/&#65533;&#65533;&#65533;&#65533;4&#65533;K2&#65533;:&#65533;jb?7=&#65533;B6&#65533;K&#65533;&#65533;E&#65533;z4&#65533;I &#65533;&#65533;Nw&#65533;&#65533;&#65533;Mt&#65533;&#65533;&#65533;,&#65533;Yc&#65533;4&#65533;^&#65533;&#1878;&#65533;K5&#65533;5&#65533;&#65533;&#65533;hc}P )&#65533;&#65533;&#65533;&#65533;2E&#65533;B&#65533;b&#65533;&#65533;)&#65533;	&#65533;&#65533;w&#65533;&#65533;&#65533;&#65533;7&#65533;&#65533;G&#914;Aq&#65533;&#65533;&#65533;&#65533;&#65533;2&#65533;&#65533;&#65533;&#65533;`1&#65533;&#65533;&#65533;>Z&#65533;;L&#65533;&#65533;u&#65533;&#65533;-&#65533;H&#65533;&#65533;&#65533;&#488;r&#65533;&#65533;N5&#8883;&#65533;&#65533;&#65533;&#65533;8&#65533;&#65533;/|W2H=&#65533;&#65533;d&#65533;&#65533;r&#65533;u&#65533;&#65533;&#65533;&#65533;&#65533;W&#65533;&#65533;&#65533;}|&#65533; &#65533;&#65533;&#65533;sD&#65533;&#65533;&	&#65533;&#65533;&#65533;n&#65533;&#65533;&#65533;7&#65533;&#65533;&#65533;&#2031;&#65533;&#65533;&#65533;&#65533;d>&#65533;&#65533;S&#65533;q&#65533;2&#65533;&#65533; &#65533;s&V&#65533;&#65533;Y&#65533;&#65533;&#65533;&#1703;5&#65533;|&#65533;#&#65533;&#65533;&#65533;Y&#65533;"&#65533;&#65533;&#65533;&#65533;W6MQ o&#768;T&#65533;&#65533;8&#65533;\0v&#65533;&#65533; &#65533;&#65533;A&#65533;T#&#65533;G&#65533;&#65533;&#65533;v&#65533;&#65533;&#65533;w $&#65533;&#65533;&#65533;5A?!e&#65533;&#65533;&#65533;n&#65533;&#65533;&#1038;&#65533;B&#65533;&#865;ZHF&#65533;&#65533;Q;0"&#65533;&#65533;H&#65533; Ll&#65533;~.&#65533;&#157; {&#65533;"&#65533;\&#65533;&#65533;&#65533;(&#65533;q&#1211;&#65533;*F&#65533;&#65533;&#65533;MK&#65533;&#65533;&#65533;075&#65533;nu&#65533;+&#65533;&#65533;&#65533;xmU&#65533;&#65533;t&#65533;Tt0&#65533;E&#65533;&#65533;Kvk@&#65533;r&#65533;&#65533;J&#65533;i&#65533;&#65533;d&#65533;@&#65533;?&#65533;&#65533;:&#65533;&#65533;)&#65533;-&#65533;&#65533;=R&#65533;&#65533;V&#65533;&#65533;&#65533;H&#65533;4&#65533;&#65533;&#65533;'&#1013;!&#65533;A!P&#65533;(.S&#65533;M$&#65533;&#65533; j<&#1488;[&#65533;0(_&#1676;/]R&#65533;&#65533;d I&#65533;1&.&#65533;&#65533;&#65533;&#65533;&#65533;:&#65533;&#65533;&#65533;A&#1320;Li&#65533;oz&#753;1+8&#720;&#65533;&#65533;&#65533;&#65533;&""&#65533;,&#65533;=&#65533;{e&#65533;&#1207;`&#65533;3d&#65533;<&#65533;:&#65533;&#65533;&#65533;&#65533;$&#65533;&#65533;~&#708;&#65533;&#65533; T&#65533;>9&#65533;F&#65533;S&#65533;x&#65533;&#65533;}h&#65533;&#65533;&#65533;&#65533;O! &#65533;&#65533;X@%&#65533;&#65533;/&#65533;Y&#65533;h&#65533;&#65533;&#65533;&#65533;&#65533;&#65533;( &#65533;&#65533;c&#65533;%U&#65533;&#65533;&#65533;0&#65533;&#65533;&#65533;&#65533;A&#65533;	&#65533;3&#65533;&#65533;Ee&#65533;&#1246;"E&#65533;)&#65533;*E&#65533;%Z&#65533;#/&#65533;&#65533;u\&#65533;&#65533;U&#65533;&#65533;iE&#65533;ZB&#65533;&&#65533;&#65533;&#65533;E 0<&#65533;&#65533;&#65533;L&#65533;Q&#65533;C&#65533;&#65533;P&#65533;&#65533;&#65533; j =&#65533;&#65533;l&#65533;,&#65533;@&#65533;(8 &#65533;&#65533;&#65533;:&#65533;&#1382;b&#65533;&#65533; z&#1430; 61y&#65533;W&#65533;&#65533;2&#65533;A&#65533;&#65533;R&#65533;]CYy d&#65533;U&#65533;&#65533;&#65533;F&#1196;&#65533;&#65533;f
g&#65533;3&#65533;&#65533;&#65533;&#65533;&#65533; &#65533;#&#65533;G&#65533;&#65533;`+&#65533;&#65533;&#65533;*&#65533;f&#1125;i&#65533;&#65533;&#65533;b&#65533;/&#65533;-]u6B&#65533;r&#65533;5&#65533;&#65533;,:[&#65533;!>&#65533;&#65533;&#65533;m&#65533;"&#65533; r&#65533;J(&#65533;-h}&#65533;&#1281;O&#65533;i&#65533;Z&#65533;4A&#65533;w&#1365;L&#65533;&#65533;&#65533;@;&#65533;U^y&#65533;Z!V&#65533;e%,w&#65533;&#65533;]&#65533;&#65533;*i&#65533;^r&#65533;&#65533;&#65533;j@&#65533;n&#768;<"[&#65533;N&#65533;l`%&#65533;B&#65533;k&#65533;&#65533;&#65533;ML%$&#65533;v&#65533;&#65533;[+&#65533;f\!&#65533; &#65533;&#65533;UV&#65533;&#65533;&#1866;&#65533;&#65533;&#65533;&#65533;s&#65533;&#65533;&#436;&#65533;&#65533;V&#65533;&#49448;6 &#65533;&#65533;&#1753;&#65533;u&#65533;&#65533;~&#65533;
&#65533;Y&#65533;[&#65533;&#65533;Ul&#65533;b.&#1535;@n6&#65533;-&#65533;&#65533;&#65533;<&#65533;&#65533;&#65533;&#65533;&#65533;&#65533;&#62697;#&#65533;&#65533;/&#65533;&#65533;&#65533;~&#65533;dO&#65533;j&#355;&#65533;&#65533;tgZ4&#65533;&#65533; &#65533;}&#769; &#65533;Q&#65533;VL&#65533;%&#65533;bDu&#65533;&#65533;XvqxV&#65533;s&#65533;Y&#65533;Q&#65533;&#65533;&#65533;\&#65533;&#277;&#65533;&#65533;\#U$&#65533;&#65533;&#65533;P&#65533;=rR&#65533;c&#65533;~&#65533;j&#65533;h!=&#65533; &#65533;&#65533;Py&#65533;&#65533;&#65533;Q&#65533;&#65533;&#65533;%&#65533;f&#65533;&#65533;#&#65533;&#65533;&#65533;EQ4&#65533;&#65533;j&#65533;&#1713;z&#65533;&#65533;&#551;&#65533;%H&#65533;&#65533;&#65533;5&#65533;&#65533;.&#65533;Z&#65533;&#65533;~&#65533;\&#65533;%&#65533;&#65533;&#65533;)&#65533;&#65533;&#65533;&#65533;&#65533;J&#65533;{`&#65533;&#65533;]&#65533;&#65533;?&#65533;&#65533;&#65533;&#65533;5W&#65533;9&#65533;EV&#65533;&#65533;&#65533;&#65533;U&#65533;0&&#65533;@&#65533;&#65533;)4&#65533;/&#65533;&#65533;N&#65533;&#1956;&#65533;&#65533;9&#65533;&#65533;&#65533;&#65533;&#65533;&#65533;x(&#65533;h&#65533;&#65533;9x&#65533;6&#65533;&#755;&#65533;^%&#1855;n&#65533;M&#65533;U&#65533;[&#65533;&#65533;&#65533;-5]lp$QsY&#65533;&#65533;Z&#65533;&#65533;L&#65533;&#65533;&#65533;cMe]&#65533;	&#65533;&#65533;Q&#65533;&#65533;&#65533;X&#580;8&#65533;g%&#65533;&#65533;&#65533;&#65533;i&#65533;>!`@&#65533;&#65533;([/e&#1463;&#65533;yB*&#65533;&#65533;&#65533;aC&#65533;&#65533;s&#65533;;&#65533;+&#65533;<V7%I&#65533;&#65533;k&#65533;!&#65533;&#65533;d&#65533;&#65533;bz&#65533;ui&#403;C=&#65533;&#65533;."t+&#65533;&#65533;W&#65533;&#65533;K&#65533;j&#65533;P&#65533;&#65533;|&#65533;&#65533;&#65533;&#65533;&#65533;m&#65533;&#65533;&#65533;[&#65533;5&#65533;&#65533;&#65533;&#65533;x&#65533;&#65533;&#65533;;&#65533;&#65533;&#65533;y!&#65533;X&#65533;&#65533;r_~&#65533;&#65533;Z&#65533;[&#65533;A&#65533; &#65533;v&#65533;+$&#65533;&#372;;&#21293;B&#65533;#|&#65533;$&#65533;&#65533;&#65533;L&#65533;m&#65533;&#65533;Q&#65533;U&#65533;&#65533;&#20307;&#65533;1gH&#65533;Jfc&#65533;PQC&#1276;&#65533;I&#65533;&#65533;&#65533;&#65533;&#65533;[/&#65533;&#65533;|&#65533;[&#65533;%&#65533;S&#65533;&#65533;&#65533;9 &#23963;&#65533;&#65533;&#65533;l&#65533;B{&#65533;{&#65533;&#65533;&#65533;&#65533;&#65533;&#628;~&#65533;&#65533;>n&#65533;}&#65533;&#65533;3&#65533;&#65533;`d&#65533;eJ&#65533;&#65533;p&#65533;D9 }&#65533;&#65533;~&#65533;&#65533;c&#65533;RYw&#65533;}&#65533;%q&#65533;%a&#65533;B/&#65533;&#65533;P&#65533;&#65533;t6&#65533;}8wL&#65533;N&#65533;$&#65533;t  A\&#65533;&#65533;&#65533;&#65533;Hq%]&#65533;FW&#65533;&#65533;Y&#65533;&#65533;H&#65533;US&#65533;g,&&#65533;&&#65533;t&#65533;K&#65533;wD#,&#65533;y&#65533;x&#65533;&#65533;#&#900;&#65533;r&#65533;&#65533;&#449;|&#65533;3H&#65533;ln2h&#65533;&#65533;A&#65533;&#65533;&#65533;dZ&#65533;G3CI8's&#65533;[WX&#65533;!&#65533;(w&#65533;&#65533;f&#65533;q&#65533;a'XP&#65533;' &#65533;&#65533;a&#65533;/)Q&#65533;Dw&#65533;}@&#65533;^&#65533;&#65533;c#&#65533;#&#65533;&#65533;t&#65533;&#65533;&#65533;Y4&#65533;T&#65533;sT&#65533;(!&#65533;&#65533;&#65533;3h&#65533;&#65533;&#65533;&#65533;rx]X(&#65533;S&#65533;&#65533;Gz&#65533;&#65533;&#65533;f0MXG&#65533;H&#65533;&#1536;-8/&#65533;&#65533;&#65533;&#65533;W&#65533;&#65533;&#65533;&#65533;'s&#65533;&#65533;&#65533;&#65533;H&#65533;u&#65533;90x&#65533;oFm&#65533;G'&#65533;&#65533;W&#65533;w7&#65533;qpmU&#65533;&#65533;&#65533;vu&#65533;&#65533;&#65533;{&#65533;hp&#65533;!&#65533;&#65533;ea&#65533;_&#65533;h&#65533;&#65533;&#65533;&#65533;&#65533;2:at&#65533;&#65533;&#65533;?%\&#65533;&#65533;)&#65533;&&#65533;&#65533;&#65533;&#65533;&#65533; &#65533;&#1094;&#65533;&#65533;&#65533;f=6&#65533;8\6&#65533;a&#65533;&#65533;!&#65533;&#65533;w;&#65533;C&#65533;e27y&#65533;t&#65533;{{&#65533;&#65533;&#65533;|&#65533;&#65533;4/&#65533;&#65533;&#65533;
&#65533;&#65533;n&#65533;&#65533;8&#65533;&#65533;&#65533;F&#65533;&#65533;0&#65533;C&#65533;b2&#65533;&#65533;E&#65533;g&#65533;U!X&#65533;&#65533;cI&&#65533;&#65533;&#65533;2&#65533;&#65533;I&#65533;$&#65533;}&#65533;8(&#839;&#65533;I&#65533;&#65533;+&#65533;E&Yn&#65533;&#65533;
C&#65533;&#65533;# &#65533;*&#65533;&#65533;&#65533;i^Eu&#65533;?:k&#65533;&#65533;&#65533;&#65533;$&#65533;&#65533;&#65533;RY1&#65533;H&#65533;C&#65533;=	&#65533;:&#65533;&#65533;&#644;&#65533;&#65533;90&#65533;U&#65533;a<&#65533;S&#65533;(&#65533;&#65533;&#65533;&#65533;&#65533;&#65533;&#65533;&#65533;&#65533;y&#65533;&#65533;&#65533;nh&#65533;HfB&#65533;&#65533;&#65533;&#65533;7&#65533;t&#65533;&#65533;<&#65533;&#65533;6X&#65533;&#65533;&#65533;(0&#65533;G&#65533;2A&#65533;'A5b&#65533;)f&#65533;&#65533;&#65533;dQ&U8%-iH&#65533;&#65533;&#65533;&#65533;iygPeR&#65533;h &#65533;6q)&#65533;1TP-]h7&#65533;&#65533;p&#65533;&#65533;5~&#65533;U3&#65533;&#65533;&#65533;Fi_&#65533;&#65533;R&#65533;&#65533;&#65533;D&#65533;9&#65533;y,gnic-&#65533;&#65533;Lwn&#65533;&#65533;&#65533;rf[&#65533;%&#65533;&#65533;U1 H&#65533;&#65533;aI?&#65533;D&#65533;&#65533;u&#65533;ccz&#65533;N&#65533;{P&#65533;&#65533;&#65533;!&#65533;h3&#65533;&#65533;0<"&#65533;&#65533;
&#65533;&#65533;+&#65533;&#65533;L&#65533;f&#65533;&#65533;9/&#65533;<&#65533;(&#65533;&#425;O|&#65533;m&#65533;&#65533;&#65533;y&#65533;&#65533;4&#1107;#r&#65533;&#65533;&#65533;&#65533;&#65533;&#65533;X&#65533;6&#65533;1&#65533;&#65533;&#65533;c&#65533;7&#65533;&#65533;&#65533;&#65533;&#65533;x&#65533;5&#65533;&#65533;&#65533;L&#65533;w&#65533;6&#158;e&#152;%1&#65533;&#65533;~*&#65533;0Z&#65533;&#65533;t&#65533;{&#65533;C&#65533;&#65533;|<PK0&#65533;&#65533;mj&#1507;&#65533;#@z-&#65533;D&#65533;+)&#65533;^&#65533;~&#65533;"2&#65533;T`M&#65533;l&#65533;&#65533;J
J&#65533;&#65533;W&#65533;&#65533;&#65533; JHV&#65533;&#65533;cUEA`*&#65533;&#408;&#65533;J&#65533;(2Z`&#65533;&#65533;&#65533;&#65533;0&#65533;&#65533;I&#65533;&#65533;&#65533;&#65533; &#65533;&#65533;<:&#65533;&#65533;&#65533;&#65533;&#65533;J&#65533;&#65533;&#65533;upB#&#65533;&#65533;&#65533;r&#65533;a&#65533;&#65533;O&#65533;7|H!p&#65533;}&#65533;\;&#65533;Z&#65533;&#65533;o&#65533;z_G&#65533; d}&#65533;&#65533;,&#65533;&#65533;&#65533;&#65533;&#65533;&#65533;N&#65533;&#65533;&#65533;h&#65533;&#65533;&#65533;F&#65533;&#65533;&#65533;?!|((&#65533;&#65533;&#65533;I&#65533;&#65533;&#65533;a&#65533;x&#65533;&#65533;&#65533;rlC&#65533;&#65533;&#65533;e&#65533;&#65533;&#65533;&#65533;b&#65533;S&#1387;&#65533;DO&#65533;&#65533;r&#65533;&#1507;&#65533;&#65533;&#65533;+&#65533;j&#65533;8dP&#65533;^&#65533;&#65533;58
&#65533;&#65533;s&#65533;Hbc&#65533;&#65533;+&#65533;&#594;&#65533;&#65533;U&#65533;&#65533;&#65533;&#65533; &#1412;&#65533;&#65533;&#65533;r&#65533;6&#65533;&#65533;&#65533;&#65533;&#65533;&#65533;&#65533;i5-&#65533;&#65533;&#65533;Z~&#65533;&#65533;.&#1434;&#65533;&#65533;&#65533;&&#65533;h* &#65533;F&#65533;T&#1580;&#65533;b&#65533;&#65533;&#65533;p&#65533;t&#65533;{!&#65533;&#65533;&#65533;&#65533;&#65533;&#65533;
?&#65533;W&#65533;$&#65533;'&#65533;i&#65533;;-&#65533;0&#65533;&#65533;&#1685;D&#65533;&#65533;E&#65533;f&#566;8&#65533;:>&#65533; {-D&#610;,;&#65533;eF&#65533;0K&#65533;&#65533;&#65533;f|&#65533;)4&#65533;R&#65533;w73ib&#65533;&#65533;&#65533;3RB&#65533;N7iT &#65533;&#65533;[	&#65533;&#65533;Pd8$&#65533;O!&#1076;Nk&#65533;&#65533;d&#65533;9&#65533;&#65533;J7&#65533;&#65533;v=&#65533;9&#65533;0KDMT&#65533;&#65533;&#65533;&#65533;(&#65533;&#65533;i/.&#65533;W&#65533;&#65533;i&#65533;&#65533;j&#65533;&#65533;<&#65533;&#65533;&#65533;&#65533;&#65533;Lk&#65533;\&#1780;&#65533;9&#65533;&#65533;EI&#65533;&#65533;&#65533;Q[&#65533;&#65533;&#65533;&#65533;A&#65533;&#65533;X&#65533;&#65533;(&#65533;{i+ E&#680;&#65533;&#65533;7&#65533;&#65533;&#65533;P&#65533;7e4y&#65533;O2&#65533;&#65533;&#65533;B&#65533;a&#65533;&#1098;&#65533;&#65533;	&#65533;&#65533;
&#65533;&#65533;&#65533;&#65533;/&#65533;&#65533;&#65533;&#65533;&#65533;+&#1066;*{&#65533;&#65533;&#65533;&#65533;&#65533;*&#65533;	&#65533;C&#65533;&#65533;&#65533;&#65533;+*&#65533;&#65533;&#65533;&#65533;#&#65533;&#65533;&#65533;&#65533;K&#65533;&#65533;&#1311;Li&#65533;&#65533;a&#65533;&#65533;I&#65533;{;5d	`&#65533;&#65533;&#65533;&#65533;&#65533;%rJ&#65533;{&#65533;&#65533;C&#65533;&#65533;kM&#65533;&#65533;&#65533;&#65533;&#65533;[&#65533;&#65533;N&#65533;&#65533;-&#65533;&#1351;r&#65533;&#65533;&#65533;	&#65533;&#65533;&#65533;&#65533;"&#65533;!t&#65533;&#65533;[&#65533;&#65533;&#65533;&#65533;&#65533;&#634;&#65533;&#65533;&#65533;&#1407;a&#65533;&#65533;&#65533;&#65533;B&#65533;&#65533;`FW&#65533;3&#65533;!&#65533;`x!&#65533;&#174;&#65533;&#65533;&#65533;}D&#65533;A	&#65533;&#65533;	|0Rc&#65533;&#65533;&#65533;&#65533;&#65533;&#65533;&#65533;&#65533;K&#65533;A&#65533;@ &#65533;a&#65533;
&#65533;&#65533;>&#65533;%&#65533;&#65533;&#65533;!k&#65533;&#65533;h&#65533;&#65533;&#65533;B9&#65533;&#226;&#65533;	&#65533;&#65533;&#65533;37&#65533;&#65533;&#65533;&#331;r&#65533;h&#65533;&#65533;&#65533;&#65533;
[&#65533;&#65533;
P&#65533;&#65533;&#65533;weC2&#65533;9&#65533;&#65533;h&#65533;&#65533;N&#65533;&#65533;&#65533;	&#65533;&#65533;&#65533;b&#65533;&#65533;&#65533;&#65533;&#65533;&#65533;&#65533;&#65533;&#65533;&#65533;&#65533;4v -&#65533;&#65533;}Y&#65533;P&#65533;A&#65533;&#65533;6\}N&#65533;&#65533;&#65533;i&#65533;c&#65533;&#65533;&#65533;&#65533;&#65533;n&#65533;&#65533;rv&#65533;&#658;@&#65533;}q+&#65533;" &#65533;&#65533;$&#65533;>g&#65533;&#65533;h&#65533;,&#65533;
Z C&#65533;&#65533;&#65533;r&#65533;&#65533;c9&#65533;D&#65533;&#33296;&#65533;&#65533;]&#65533;Z-U&#65533;4&#65533;&#65533;&#65533;&#65533;&#545;
l&#694;lp/&#65533;,&#65533;&#65533;&#65533;&#65533;&#65533;&#65533;&q&#65533;(&#65533;&#65533;B&#65533;&#65533;&#65533;&#65533;&#65533;w&#65533;c&#65533;&#65533;l&#65533;&#65533;&#65533;U&#65533;&#65533;p
&#65533; &#65533;A&#65533;&#65533; =D&#65533;a&#65533;&#941;&#65533;Bbi8&#65533;&#65533;{&#65533;&#65533;&#65533;&#65533;Yi/&#65533;T&#65533;'&#65533;&#65533;&#1822;&#65533;&#65533;&#65533;&#206;&#65533;b&#65533;&#65533;&#65533;&#65533;?&#65533;&#65533;VF	&-	Z ]F&#65533;&#65533;B4L&#65533;&#1169;&#65533;&#65533;&#65533;&#197;L.&#65533; %&#65533;+&#65533;&#65533;g&#65533;&#65533;o`w&#65533;&#65533;&#65533;6c&#529;&#65533;.*F&#65533;&#599;&#65533;2&#65533;-&#65533;&#65533;r&#962;&#65533; &#65533;&#65533;[
&#65533;@&#65533;
&#65533;&#65533;&#65533;&#65533;h&#65533;2&#65533;0&#65533;&#65533;&#1217;&#65533;&#65533;&#65533;&#65533;&#65533;&#65533;r"&#65533;k&#65533;&#65533;bk&#65533;&#65533;\&#65533;&#65533;x&#65533;`#&#65533;g]&#65533; m`&#65533;&#65533;KW8&#65533;T&#65533;[&#65533;c&#65533;-S&#65533;&#65533;dt&#1328;
&#65533;&#65533;&#65533;&#65533;&#65533;'V&#65533;&#65533;)1&#65533;&#65533;&#65533;&#65533;&#65533;&#65533;B&#65533;&#855;&#65533;&#941; &#65533;&#65533;&#65533;&#65533;/&#65533;&#65533;<&#65533;n&#685;9&#65533;&#65533;&#65533;+&#65533;k&#65533;&#65533;p&#65533;h=&#65533;&#65533;&#65533;&#65533;l`&#65533;&#65533;&#65533;>f &#65533;^:^1&#65533;hR&#65533;&#65533;&#65533;&#65533;&#65533;2&#415;&#65533;&#65533;&#65533;_M&#65533;C&#65533;`&#608;&#65533;&#65533;&#65533;&#65533;&#65533;&#65533;1&#1582;&#65533;&#65533;-&#65533;&#65533;L&#65533;&#65533;&#65533;&#65533;&#65533;UrH+&#65533;&#65533;*&#65533;&#65533;&#65533; 9&#65533;>mRQ&#65533;&#65533;&#65533;&#65533;|	&#65533;=&#3773;&#65533;&#1858;&#65533;&#65533;ep[&#65533;N&#65533;&#65533;P&#65533;&#65533;&#65533;&#2029;&#65533;&#65533;&#65533;&#65533;&#65533;+&#65533;-&#65533;&#65533;&#65533;&#65533;&#65533;&#755;&#65533;xa&#1299;&#65533;&#65533;Q.&#1597;&#65533;&#65533;,&#65533;&#65533;.>&#65533;|	~k&#65533;&#65533;&#65533;e&#65533;]0,&#65533;(&#65533;Zm&#65533;bP&#1901;,v &#65533;&#65533;mj&#65533;&#65533;a&#65533;(&#65533;&#65533;0X&#65533;0&#65533;&#65533;0/|&#65533;&#65533;F&#65533;&#65533;i &#65533;`&#65533;	&#65533;`&#65533;&#65533;ZP&#65533;&#65533;&#65533;H6hy&#65533;r&#65533;Q&#65533;&#65533;&#65533;&#65533;=&#1776;i&#65533;	=&#65533;&#65533;&#1968;&#65533;&#65533;&#65533;&#65533;~^|&#65533;}&#65533;T&#65533;&#65533;&#65533;pE&#65533;&#65533;H>&#65533;.&#65533;Y&#65533;&#65533;<n+s([ O&#65533;w&#65533;U&#65533;"&#65533;&#65533;&#65533;&#65533;]&#65533;u&#65533;&#65533;IM!&#65533;P&#65533;~&#43550;&#43710;&#43264;&#65533;$G.&#65533;N&#65533;&#65533;&#65533;q9&#65533;k&#65533;&#65533;m&#65533;J&#65533;i&#65533;a&#65533;&#65533;-&#65533;bB&#65533;&#65533;&#65533;&#65533;&#65533;&#65533;&#65533;&#65533;&#65533;&#65533;&#65533;&#65533;&#65533; &#54893;&#65533;a&#65533;e&#65533;&#65533;&#65533;&#65533;Z&#65533;&#65533;j*>&#65533;&#65533; s|&#65533;&#65533;&#65533; akq&#65533;A&#65533; &#65533;[ &#65533;LL"&#65533;P&#65533;a&#65533;~&#65533;~1&#65533;&#65533; &#65533;0&#65533;&#65533;&#65533;&#65533;&#65533;&#65533;q&#65533;'
6IW&#65533;Rhl&#65533;r&#65533;[&#65533;&#225;/%&#65533;
&#65533; &#65533;#&#65533;&#65533;&#65533; &#65533;&#65533;&#65533;a&#65533;A&#65533;L&#65533;&#65533;&#65533;&#65533;N d"8&#65533;&#65533;&#65533;&#65533;"&#65533;!&#65533;&#65533;&#65533;&#65533;Zj&#65533;18&&#65533;&#39027;a&#65533;&#552;&#65533;&#65533;-&#65533;0u&#65533;&#65533;&#65533;&#65533;&#65533;4P&#65533;xAY7Xe&#65533;&#65533;z&#65533;&#65533;&#65533;&#65533;7
&#65533;
O&#65533;l&#65533;W&#65533;1&#65533;&#65533;OG&#65533;(Lx&#65533;&#65533;&#65533;"lbA&#65533;p&#65533;q&#65533;N'&#65533;&#65533;&&#65533;&#65533;|&#65533;G&#65533;&#65533;&#65533;5&#65533;&#65533;,&#65533;&#65533;'&#65533;&#65533;E&#65533;&#65533;<I&#65533;&#65533;&#65533;&#65533;&#65533;&#1314;&#65533;&#65533;c&#65533;&#65533;_&#65533;M&#65533;&#65533;&#21022;v&#65533;{&#65533;D&#65533;&#65533;&#65533;&#65533;!&#65533;&#65533;&#1790;&#65533;sp&#65533;[&#65533;&#65533;&#65533;(z1&#65533;&#65533;e*&#65533;&#65533;&#65533;&#65533;Lm&#65533;H^&#65533;~O&u&#65533;&#231;&#65533;&#65533;&#65533;&#65533;&#65533;&#65533;S*]& &#65533;&#954;?}&#65533;0X&#65533;{&#65533;&#65533;P&#65533;_.S&#65533;&#65533;&#65533;&#65533;&#65533;&#65533;"&#65533;&#65533;&#65533;&#65533;/&#65533;&#65533;&#65533;&#65533;(&#65533;&#65533;&#65533;&#65533;&#65533;$&#65533;&#65533;"&#65533;R=&#65533;&#65533;&#65533;&#65533;z&#65533;iLJz?&#65533;&#65533;?&#65533;&#65533;/&#65533;d&#65533;&#65533;&#65533;_&#65533;&#65533;&#65533;&#65533;U&#65533;}t&#65533;&#65533;&#65533;&#65533;?&#65533;_&#65533;&#65533;&#65533;&#65533;_Vp&#65533;&#46002;&#65533;&#65533;&#65533;&#2000;&#65533;&#65533;&#65533;O&#65533;&#65533;X&#65533;&#65533;&#65533;&#65533;&#65533;v&#65533;&#65533;&#65533;&#65533;o?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&#65533;&#65533;&#65533;&#65533;v>&#65533;&#65533;&#65533;&#65533;v&#65533;&#65533;&#65533;&#65533;?&#65533;&#65533;&#65533;&#65533;&#65533;&#65533;&#65533;&#65533;&#65533;&#65533;&#65533;&#65533;&#65533;&#65533;&#65533;&#65533;&#65533;&#65533;o&#65533;9<&#65533;&#65533;&#65533;&#65533;&#65533;)1&#65533;&#65533;&#65533;&#65533;&#65533;!At>&#65533; &#65533;&#65533; !&#65533; P ,&#65533; X &#65533;&#65533;  &#65533; &#65533;H&#65533;&#65533;&#65533;&#65533;*\&#65533;&#65533;&#199;#J&#65533;H&#65533;&#65533;&#331;3j&#65533;&#561;&#65533;&#463; C&#65533;I&#65533;&#65533;&#595;&&A&#626;&#65533;&#727;0c&#668;I&#65533;&#65533;M(*&#65533;&#65533;&#65533;&#627;&#65533;&#991;@&#65533;
J&#65533;&#65533;&#1123;H&#65533;*]&#692;&#65533;&#1255;P&#65533;J&#65533;J&#65533;&#65533;U&#65533;8h\&#65533;&#693;&#65533;&#1519;`&#65533;Z&#65533;A&#65533;&#1587;h&#1258;]&#65533;&#65533;)&#65533;&#65533;]2&#65533;n&#1787;x&#65533;&#65533;&#65533;;u&#65533;v&#65533;&#65533;L&#65533;&#65533;&#65533;&#200;f(C&#65533; 7&#65533;TL&#65533;&#65533;&#65533;&#728;3&#65533;\&#65533;A&#530;	jM&#65533;&#65533;&#65533;&#1225;&#65533;*t &#65533;A&#1328;c&#734;M&#65533;&#65533;j&#65533;9<&#65533;zr&#65533;&#65533;&#65533;&#65533;G&#65533;Y7&#65533;&#65533;&#211;+_&#65533;&#65533;B&#65533;&#65533;}HnN&#65533;&#65533;&#65533;&#65533;8&#65533;x&#65533;@@ &#65533;&#65533;&#203;&#65533;[a&#65533;&#65533;?&#65533;%&#1022;&#65533;{&#65533;
+8&#65533;w&#65533;&#65533;&#65533;&#65533;&#65533;{\=&#65533; &#65533;&#65533;(&#65533;&#65533;iw&#65533;&#65533;&#65533; &#65533;6H^B3t&#1498;:h&#65533;&#65533;%&#65533;&#65533;&#65533;&#65533;u&#65533;&#65533; &#65533;&#65533;\B&#65533;&#65533;&#65533;&#65533;&#65533;&#65533;&#8895;%&#65533;^k|&#65533;&#65533;},&#65533;hce&#65533;1`&#65533;g-&#65533;&#1223;7)dI&#65533;i&#65533;&#65533;&#65533;%H >&#65533;6&#65533;P&#65533;t&#65533;H&#60928;
E&#65533;&#65533;-a&#268;&#65533;%P &#65533;&#65533;&#65533; $&#65533;h&#65533;&#65533;&#65533;`d&#65533;&#65533;&#65533;)8D&#65533;j&#65533;i&#65533;CtI4&#65533;*pH&#65533;&#65533;P&#65533;&#65533;v&#65533;Q&#65533;&#1108;-l&#65533;' d )?&#33063;&#65533;&#65533;fZ'A2&#65533;@&#65533;c&@``j<&#65533;:&#65533;&#65533;&#65533;&#65533;I&#65533;@9x&#65533;zk&#65533;~&#39506;&#65533;&#65533;e&#65533;&#65533;&#65533;&#65533;S&&#65533; &#65533;p&#65533;&#65533;&#518;D&#65533;&#65533;6&#65533; O(D{&#65533;) D&#65533;&#65533;p)&#65533;&#65533;v&#65533;B&#65533;&#65533;&#65533;&#65533;5t*&#65533;|&#65533;&#65533;w,&#65533;f&#65533;&#65533;&#65533;&#65533;&#65533;4C&#65533;$&#65533;&#65533;&#189;&#138;@&#65533; &#65533;&#65533;&#65533;C &#65533;.&#65533;[w&#65533;&#65533;&#1451;&#65533;&#160;&#65533;{kG&#65533;&#65533;	&#65533;V&#65533;&#65533;&#65533;&#65533;&#65533;P&#65533;/&#65533;&#65533;&#38074;&#65533;&#65533;&#65533;&#65533;&#65533;&#65533;&#65533;&#65533;L&#65533;\+H&#1777;&#65533;0&#65533;&#65533;&#65533;&#65533;'k&#65533;2&#65533;&#65533;&#65533;&#65533;&#753;,&#65533;	&#65533;,&#65533;&#65533;1&#65533;j&#65533;&#65533;&#65533;&#65533;&#65533;&#65533;&#1190;5i&#65533;&#65533;@C&#65533;&#65533;;&#65533;@&#65533;&#1868;&#21474;1&#65533;5qN&#65533;&&#65533;CQ&#65533;K&#65533;&#65533; &#65533;[j&#65533;6&#65533;0&#65533;&#65533;_&#65533;MX&#65533;L&#565;&#65533;[/&#65533;e&#65533;:&#65533;&#65533;H~t&#65533;q+&#65533;kr'N&#65533;O&#65533;t&#65533;Q7&#65533;v ~&#65533;&#65533;n+&#65533;&#65533;&#65533;wn&#65533;&#65533;&#65533;&#65533;w&#65533; &#65533;Hr&#854;&#65533;*&#1822;&#65533;~R&#65533;Y&#65533;,&#65533;&#65533;BW&#65533;&#39503;,#&#1515;&#65533;&#65533;;I&#65533;&#65533;&#65533;&#65533;&#65533;S&#65533;0&#65533;_~&#65533;tg&#65533;&#65533;&#65533;&#65533;&#65533;G&#65533;zK]&#65533;&#1334;&#65533;&#65533;;&#65533;&#65533;&#65533;&#65533;&#65533;]J/&#65533;&#65533;&#65533;w&#322;&#65533;&#65533;{|&#65533;&#65533;_&#65533;=&#65533;A&#65533;T&#65533;&#65533;&#65533;&#65533;&#65533;&#65533;&#279;M&#65533;&#65533;s&#65533;~&#65533;&#2003;&#65533;O~/&#65533;&#65533;/j1D&#65533;&#65533;?&#65533;&#1356;mI[&#65533;b&#65533;@&#65533;&#65533;	OXy&#65533;&#65533;&#65533;&#65533;Y &#65533;&#65533;
MaW&#65533;&#65533;mx&#65533;&#65533;&#65533;&#65533;&#65533;/&#65533;&#65533;&#65533;&#65533;TB&#65533;z&#65533;K!48&#65533;H,#&#65533;X&#65533;&#65533;7C&#65533;&#65533;H&#65533;	&#65533;(&#65533;&#65533;&#65533;Q&#65533;J&#65533;&#65533;(&#65533;<"9&#65533;e	^&#65533;&#65533;&#380;N&#65533;bb&#65533;&#65533;E&#65533;I1W^&#65533;"R&#65533;w5lV&#65533;&#65533;&#65533;&#65533;C&&#65533;&#65533;DtG&#65533;$(*%J&#65533;&#65533;GV&#65533;-&#65533;[_ 0&#65533;3"+g&#65533;r^N(0&#65533;&#1136;&#65533;&#65533;&#1683;t&#65533;&#65533;&#65533;M&#65533;&#65533;?&#65533;Ahp<&#65533;&#65533;3 &#65533;)9&#65533;&#65533;/&#65533;&#65533;':Z@&#65533;&#65533;&#65533;I&#65533;<&#65533;&#65533;'$&#65533;&#65533;s&#65533;J&#65533;&#65533;&#65533;&#655;RT&#65533;&#65533;&#65533;y&#65533;K&#65533;&#65533;&#65533;&#65533;9I&#65533;\i&#65533;&#65533;S&#65533;&#65533;&#65533;F&#65533;&#65533;&#65533;>l&#65533;&#65533;&#65533;&#65533;&#668;&#65533;&#65533;7&#65533;&#65533;&#65533;6&#65533;&#65533;&#65533;"&#65533;HT&#65533;Y6&#65533;Y7&#65533;&#65533;s;&#65533;i&#65533;:&#65533;&#65533;&#65533;NwZE&#65533;&#65533;QM&#65533;y&#65533;|v&#65533;&#65533;b&#65533;p&#65533;&#65533;&#65533;&#65533;,&#65533;|&#65533;2&#65533;J%&#65533;&#65533;&#65533;&#2044;J&#65533;&#713; &#929;k&#65533;&#65533;c*&#65533;&#65533;}f2&#65533;&#65533;t&#65533;C%&#933;&#65533;&#65533;&#65533;&&#65533;&#65533;<a&#65533;&#65533;h&#65533;*&#65533;&#65533;G[&#65533;&#65533;&#1824;&#65533;@&#65533;&#65533;L&#65533;&#65533;*	&#65533;f!)&#65533;Q
&#65533;&#65533;2&#65533;&#65533; &#65533;&#65533;y&#910;f&#65533;&#65533;z&#65533;H8P&#65533;xp,j[{&#65533;&#65533;q&#65533;)&#65533;f&#640;/&#65533;@Z&#65533;'m&#65533;&#65533;&#1931;&#65533;&#65533;l&#65533;&#65533;B<&#65533;#&#65533;&#65533;J9,- &#65533; *&#65533;F&#981;&#65533;)+ &#65533;&#1768;&#65533;&#65533;oo&#65533;k^&#65533;&#65533;&#65533;&#65533;j&#65533;j&#65533;&#65533;V&#65533;D&#65533;.8&#65533;<&#65533;f&#65533;|&#65533;?Bic&#65533;6J&#65533;&#3439;M&#65533;cQ&#65533;D>&#65533;)&#65533;Z&#65533;B&#65533;|&#65533;7`R&#65533;&#65533;
&#65533;&#65533;&#65533;|B&#65533;&#65533;&#65533;&#65533;&#65533;;Hvd&#65533;|I+C/&#65533; &#65533;n&#65533;&#65533;1&#65533;&#65533;I&#65533;.&#65533;&#65533;&#1172;
&#65533;&#65533;&#65533;&#65533;&#1124;&#1580;c&#65533;&#65533;]&#65533;jt&#65533;&#65533;&#65533;l&#65533; T&#65533;b+gt&#65533;&p&#65533;&#65533;&#1960;&#65533;&#65533;5n&#65533;'S&#65533;&#65533;&#65533;=r&#65533;F&#65533;&#65533;e/+&#65533;jQ&#65533;&#65533;&#65533;&#65533;B&#65533;V&#65533;*M&#65533;&#65533;&#65533;OsM'&#65533;S&#65533;&#65533; EN&#380;&#65533;&#65533;i&#65533;&#65533;m&#65533;&#65533;y&#65533;(R&#65533;	2&#65533;&#65533;~&#65533;a&#1254;+&#65533;&#65533;&#65533;Y&#65533;:&#65533;*&#65533;&#65533;&#1867;t&#65533;[&#65533;&#65533;@&#65533;2/&#65533;&#65533;&#65533;\&#672;&#65533;&#65533;&#65533;j&#65533;&#65533;&#65533;T&#65533;e&#65533;&#65533;:&#65533;z&#65533;&#65533;c&#65533;&#65533;r&#65533;i&#65533;&#65533;^&#65533;&#65533;&#65533;$&#65533;&#65533;&#65533;&#65533;&#65533;	k&#65533;s&#65533;6&#65533;&#65533;8&*&#65533;&#65533;&#65533;&#65533;&#65533;T&#65533;&#65533;m&#65533;&#65533;l&&#65533;&#65533;&#65533;-m&#65533;&#65533;&#65533;&#65533;&#65533;&#65533;ozpo&#65533;&#65533;eB&#65533;&#65533;&#65533;&#65533;&#65533;
tx&#65533;&#65533;&#65533;&#65533;1&#65533;8&#65533;&#65533;&#406;+:&#65533;&#65533;0s6`M2&#65533;1 ra+b7&#65533;&#537;J&#65533;&#65533;\&#65533;T&#65533;&#65533;n&#65533;&#736;&#65533;Fl 6&#65533;Q&#65533;&#65533;}&#65533;jI&#65533;&@3YK&#65533;&#65533;J&#65533;&#853;^vTj0kVr&#65533;&#65533;>&#65533;&#65533;0RF/&#65533;b:k&#65533;]N&#65533;&#65533;"=&#65533;&#65533;#ts&#65533;of&#65533;V&#65533;&#65533;JbM&#65533;z&#65533;&#65533;H&#65533;R&#65533;&#65533;&#1292;-GDk&#907;P&#65533;W&#65533;&#65533;Z&#1137;.ix&#65533;r6&#65533;X&#65533;	7&#65533;&#65533;i&#65533;\ol&#1990;&#1249;&#65533;w&#65533;&#65533;m&#65533;i&#65533;.6&#1552;&#65533;-<&#65533;>&#65533;v&#65533;&#65533;&#65533;&#65533;&#65533;Y&#65533;&#65533;&#65533;Z &#65533;v5&#603;&#65533;&#65533;&#65533;hI)&#65533;2/&#688;G&#65533;`&#65533;&#65533;&#65533;L9&#65533;tt&#65533;77&#65533;*&#65533;W&#65533;b&#65533;O&#65533;&#65533;}$&#65533;H&#65533;&#65533;&#65533;S&#65533;&#65533;,b&#65533;&#65533;=&#65533;&#65533;Z&#65533;&#65533;d)&#65533;&#65533;&#65533;&#65533;&#65533;&#65533;&#65533;I/]&#65533;YL&#65533;:&#65533;B&#65533;&#65533;&#65533;&#65533;&#65533;&#65533;&#65533;$&#65533;&#65533;-&#65533;&#65533;&#65533;&#65533;&#65533;&#65533;&#65533;H]j&#65533;&#65533;8&#65533;&#65533;&#65533;B&#65533;o&#65533;&#65533;&#65533;&#65533;k:#{7G&#65533;(e&#65533;&#65533;&#65533;28&#65533;&#846;t&#65533;B&#65533;&#65533;l&#65533;n&#1388;Fu&#65533;&#65533;	&#65533;;&#65533;<&#65533;0&#65533;2&#65533;g<&#65533;|a&#65533;^&#65533;y&#65533;&#65533;&#3299;&#65533;o&#65533; )&#34972;^#G"u&#65533;^^_&#65533;&#65533;&#65533;&#65533;,&#65533;&#65533;&#65533;&#65533;{>m&#65533;>&#65533;&#65533;v!&#65533;7&#65533;&#65533;&#65533;g&#65533;&#65533;&#65533;L^j&#65533;&#65533;O&#65533;rz&#65533;&#65533;&#65533;a&#1024;4q{&#65533;~&#328;{&#65533;oiTE|Sb&#65533;&#65533;&#65533;2&#65533;&#65533;wrSa~&#65533;7_&#65533;&#65533;x%&#65533;&#65533;w^&#65533;&#65533;4&#65533;BG&#65533;&#65533;C&#65533;&#65533;7&#65533;vHT&#10624;.[7hKAD$&#65533;l&#65533;_&#65533;&#65533;&#65533;&#65533;&#65533;~vSy7&#65533;m;t}&#1475;}}w<g&#65533;&#65533;P .&#65533;&#65533;VqJQe&#65533;a&#65533;&#448;&#65533;+&#65533;g{1X<&#65533;W&#65533;R&#65533;D&#65533;&#65533;G&#65533;y&#65533;&#65533;(&#65533;q oF~&#65533;&#65533;|&#65533;&#65533;&#65533;}9&#65533;&#65533;&#65533;}@&#65533;.&#65533;&#65533;|&#65533;2&#65533;d1C&#65533;&#65533;lHip&#65533;Ie58&#1413;h&#65533;&#65533;
&#65533;1&#65533;&#65533;g&#65533;y&#65533;:&#262;x8C&#65533;wa&#65533;~C&#65533;[0%&#65533;4G[&#65533;~?&#65533;vM&#65533;&#65533;h(&#65533;6&#65533;E&#65533;&#65533;O&#28748;Ajgqh%$1&#65533;1as&#65533;P&#65533;F&#65533;&#551;\2&#65533;z&#65533;&#65533;rIL_&#65533;g7wq&#65533;3&#65533;&#65533;?#stzG&#65533;&#65533;m&#65533;R&#65533;&#65533;h&#65533;ERF7&#65533;vB&#65533;H&#65533;K&#65533;k&#65533;&#65533;&#65533;\eTNj&#65533;:&#65533;&#65533;j@XAq `e&#65533;f&#65533;2"&#65533;&#65533;=gvP!&#65533;6&#65533;Aw;5o&#65533;&#65533;&#65533;&#65533;&#65533;5&#65533; `_&#65533;&#65533;{&#65533;&#516;&#65533;#\_&#65533;pv5&#65533;d.P&#65533;.i&#65533;5R&#65533;&#65533;P|HaC&#65533;&#65533;i ),]&#65533;>%&#65533;S&#65533;Qu5&#65533;ud&#521;&#65533;3&#65533;&#65533;0&#65533;H&#65533; PI&#65533;&#65533;Z&#65533;#Zvv&#65533;.F&#65533;7&#65533;&#65533;&#65533;&#65533;)8&#65533;GB&#65533;&#65533;&#65533;&#65533;:&#65533;HFva&#65533;20f64	F/bm*&#65533;4&#65533;&#1069044;C)&#65533;:&#65533;&#65533;\&#65533;j&#65533;&#65533;#Q*Px&#65533;g&#65533;&#65533;6?&#65533;% |"9If7:&#65533;p&#65533;&#65533;&#65533;&#65533;),9Y&#65533;]0&#65533;4&#65533;C&#65533;60&#65533;&#65533;ED&#65533;dp&#65533;K&#65533;uM #&#65533;&#65533;&#65533;&#216;&#65533;&#65533;-YaJA=&#1367;&#65533;&#65533;[&#65533;&#1625;&#65533;9&#65533;J&#65533;E&#65533;Q/&#65533;&#1415;:D&#65533;&#65533;&#65533;s\7(,&#65533;$&#65533;&#1364;&#65533;)=&#65533;&#65533;UTI&#65533;&#65533;vX&#65533;f; Y|v&#65533;&#65533;)&#65533;&#65533;&#65533;}&#65533;s&#65533;TP&#65533;Y3L&#65533;/pep&#65533;Wk,&#65533;&#65533; s"&#65533;)n3#&#920;&#65533;&#65533;'&#65533;&#65533;&#65533;xD$&#65533;&#65533;3/&#904;q&#65533;Yjisj&#65533;&#65533;&#65533;a&#65533;nI&#65533;0rgs&#65533;v&#65533;&#65533;%/&#65533;i&#65533;&#65533;9@&#65533;&#65533;Q*&#65533;&#65533;&#65533;9&#65533;g0X`&#65533;s&#65533;&#65533;0&#65533;&;&#65533;&#65533;w[>&#65533;a8&#1164;&#65533;&#65533;&#65533;&#65533;%&#65533;&#1280;&#65533;&#65533;&#65533;w:x&#65533;A*&#65533;h&#65533; &#65533;'&#65533;Yj 0&#65533;XJ1&#65533;&#65533;6&#65533;&#65533;&#65533;X&#65533;q&#65533;H&#65533;/&#65533;_&#65533;8v/&#65533;&#65533;G3&#1057;&#65533;i56P&#65533;&#65533;)$4&#65533;&#65533;"!&#65533;&#65533;&#65533;o&#65533;&#65533;&#65533;&#675;&#65533;&#65533;j8&#65533;&#65533;&#4635;-*&#65533;I&#65533;&#65533;@,&#65533;K&#1284;'$&#65533;&#65533;&#65533;&#65533;&#65533;Sl&#390;&#65533;>Y&#65533;&#65533;f&#65533;&#65533;s&#65533;87+&#1101;&#65533;&#65533;&#65533;y#h&#65533;(&#65533;m&#43447;eE&#465;&#65533;F&#65533;&#202;&#65533;h&#65533;|,
67x~&#1678;3&#65533;&#21579;2&#65533;9w[&#65533;)&#65533;;&#65533;}Hp&#65533;|J&#57736;A&#65533;E7<x&#65533;3&#65533;&#65533;&#65533;&#65533;K&#65533;)a
&#65533;&#456;*D&#65533;&#65533;&#1180;&#65533;&#65533;>&#65533;}&#65533;G&#65533;)<p&#65533;WvK&#65533;&#65533;&#65533;&#65533;&#65533;&#65533;&#65533;&#65533;9&#65533;&#65533;Q&#65533;&#65533;&#65533;9['aXx&#65533;&#65533;&#65533;@&#65533;&2d&#65533;&#65533;>&#65533;b&#65533;&#65533;nn&#65533;t*&#65533;&#65533;(Ox&#65533;0&#65533;&#222;D&#65533;Y&#65533;&#65533;a&#65533;&#65533;1&#65533;:&#65533;&#65533;1&#65533;&#65533;&#65533;z{&#65533;&#65533;H&c&#65533;&#65533;=&#65533;u^+&#65533;cM&#65533;&#65533;&#65533;&#65533;;F&#65533;1&#65533;&#65533;ln:&#65533;&#43221;&#65533;(e841&#65533;&#65533;&#65533;d&#65533;&#65533;f&#65533;&#428;v&#1093138;l&#240;&#65533;&#1124;&#65533;A~?&#65533;H9&#65533;0&#65533;j9&#65533;&#65533;&#65533;&#65533;&#65533;&#65533;&#65533;&#65533;R#&#47689;&#65533;q&#65533;*E&#65533;h&#65533;1&#65533;&#65533;&#65533;+&#65533;3;&#65533;;&#65533;kx&#65533;9&#65533;E&#65533;e&#65533;&#65533;	&#65533;&#65533;&#65533;&#65533;&#65533;&#65533;h&#288;&#65533;&#65533;&#65533;!/|YY&#65533;i&#65533;I&#65533;&#65533;K&#65533;yF3(k&#65533;{&#65533;WP&#65533;Z7K&#65533;&#65533;&#65533;|&#65533;&#65533;@&#65533;b&#65533;A&#65533;&#65533;[45&#65533;&#65533;A&#65533;UU&#65533;iK&#65533;&#65533;&#65533;
&#65533;&#65533;Px&#65533;IcRQ{9&#65533;&#65533;1&#65533;Me$d!&#65533;d&#65533;&#65533;T&#65533;&#1347;&#65533;&#65533;&#65533;&#65533;l{]\&#65533;&#65533;u{L c&#65533;y&#65533;|&#65533;o;C&Wv"&#65533;d&#65533;U&#65533;I&#48075;&#65533;5[&#65533;&#65533;&#65533;&#65533;&#65533;&#65533;&#65533;%:{&#65533;}&#65533;&#65533;[g/fd`&#65533;
k &#65533;&#65533;R&#65533;w&&#65533;&#65533;&#65533;&#65533;&#65533;S&#65533;.&#65533;	&#65533;&#65533;&#65533;&#65533;&#65533;GB&#65533;d&#506;&#65533;&#65533;'&#65533;Z&#65533;&#741;o&#821;&#65533;&#65533;(G&#1876;&#65533;e&#65533;&#65533;T x&#65533;D&#65533;&#65533;&#65533;&#1979;&#65533;&#65533;&#65533;&#65533;&#65533;b&#65533;z&#65533;2i&#65533;q&#65533;&#65533;&#65533;&#65533;k&#65533;&#65533;}&#65533;&#65533;W@&#65533;g&#65533;F&#65533;|&#65533;!14&#65533;&#65533;&#65533;&#65533;w,afp+&#65533;R}&#65533;4&#65533;&#22267;&#65533;OX&#65533;&#65533;&#65533;&#65533;&#65533;dy&#65533;&#1607;3&#65533;&#65533;[&#898;&#65533;&#65533;b&#1796;&#65533;&#65533;&#65533;&#767;l&#49144;&#65533;1&#65533;r/&#65533;{&#65533;&#65533;&#65533;U&#65533;&#65533;&#65533;1;&#65533;&#65533;e&#65533;&#1863;
gpZ`	&#65533;Z&#65533;&#65533;&#65533;L&#65533;:&#65533;{&#65533;&#65533;&#65533;&#65533;#&#65533;&#65533;&#65533;
O&#65533;&#65533;&#65533;;&#65533;&#65533;[&#65533;K&#65533;&#65533;&#65533;&#65533;&#65533;Cz&#65533;sR&#65533;&#65533;&#65533;	5|U\&#65533;r%&#65533;&#65533;4&#65533;&#65533;I;&#65533;&#65533;f&#65533;&#65533;&#65533;&#65533;&#65533;&#65533;KG&#65533;L&#65533;s&#65533;md&#65533;F&#65533;&#65533;18&#65533;Q&#65533;&#65533;l`&#348;&#65533;&#65533;,%&#65533;&#65533;JF&#65533;|&#65533;&#186;&#65533;?	4&#65533;&#65533;,&#65533;&#241;&#65533;\&#65533;&#65533;&#65533;&#65533;&#65533;&#65533;k&#65533;@&#65533;&#785;&#65533;&#65533;	e&#65533;&#65533;&#65533;;&#65533;&#65533;j&#65533;L&#1739;B&#65533;f6&#65533;&#65533;&#65533;h&#65533;n Tit&#65533;&#65533;Hh&#65533;R\*&#65533;P&#210;&#65533;Y&#65533;&#65533;&#65533;*&#65533;Q&#65533;&#65533;Tk&#1441;\&#65533;&#65533;
&#65533;o&&#1791;&#65533;&#65533;&#65533;&#65533;&#65533;&#65533;o&#65533;q~.h&#65533;&#65533;&#65533;@	&#65533;&#65533;5em&#65533;'&#33214;(C&#65533;|&#65533;A&#1068;&#65533;&#65533;&#65533;&#65533;
Z&#65533;&#65533;&#1117;&#65533;P&#65533;j&#65533;'#D`&#65533;&#65533;c3&#65533;d&#65533;&#65533;	e&#65533;&#65533;&#65533;N&#65533;&#65533;q&#65533;&#65533;&#65533;&#65533;&#65533;_&#65533;&#65533;)[ wa &#65533;&#65533;x)}&#65533;&#65533;&#65533;	}P np[&#65533;&#65533;y'a&#65533;&#65533;&#65533;&#65533;&#65533;&#65533;G&#65533;)&#65533;a9&#65533;&#65533;F&#65533;h/&#65533;E-&#65533;&#65533;&#65533;&#984;1HN&#65533;&#65533;0&#65533;&#65533;&#65533;x&#65533;!&#65533;
&#65533;&#65533;&#65533;hR&#65533;M&#65533;&#65533;+&#65533;CM&#65533;&#65533;@&#65533;o&#65533;&#65533;
-&#866;&#313;&#65533;>=&#65533;[}&#65533;&#65533;}m&#65533;|&#65533;&#65533;&#65533;&#65533;	&#65533;&#65533;
&#65533;&#1078;&#65533;|&#65533;C&#65533;&&#65533; &#65533;&#65533;&#65533;4&#65533;&#65533;!4&#65533;M}&#65533;Q&#65533;V1&#65533;&#65533;&#65533; v`&#65533;&#65533;&#65533;L&#65533;o&#65533;&#65533;&#65533;P&#65533;%&#65533;nsi0&#65533;&#65533;'e&#65533;&#65533;m&#65533;#&#65533;]+&#65533;:&#65533;&#65533;&#65533;&#1840;&#65533;&#65533;Gp&#65533;&#707;&#65533;&#65533;o+&#65533;Z#!&#65533;&#65533;?bm&#65533;x&#65533;&#65533;&#65533;&#65533;&#65533;P&#65533;&#65533;&#1789;&#65533;&#65533;&#65533;&#65533;&#65533;I&#65533;&#65533;&#65533;&#65533;&#1783;&#65533;&#65533;&#65533;&#65533;R%g&#65533;&#65533;}&#65533;m&#1512;&#65533;}}&#65533;&#65533;&#65533;&#65533;&#65533;-`5L&#65533;&#65533;=&#65533;]&#65533;&#65533;&#548;&#65533;H&#65533;&#65533;&#65533;&#65533;xR
p-&#65533;&#65533; &#65533;=&#65533;>&#65533;&#65533; &#65533;>&#65533;&#65533;&#65533;N@&#65533;j&#65533;&#65533;V&#65533;&#65533;"&#65533; &#1132;&#65533;&#65533;-&#1496;&#65533;W[&#65533;]&#65533;]&#65533;0.&#65533; &#65533;B!&#65533; &#65533;0&#65533;&#65533;&#65533;*&#65533;&#65533;&#65533;&#65533;D&#65533;&#65533;,&#65533;.y
~&#65533;&#65533;	 &#65533;!/&#65533;+_&#1461;&#65533;<&#65533;&#849;&#65533;&#65533;P&#65533;&#65533;&#65533;!&#65533;&#65533;d[&#65533;d&#65533;&#65533;K~&#65533;=H&#65533;&#65533;"&#65533;&#65533;&#65533;<&#65533;&#65533;t^&#65533;vn&#65533;&#65533;%&#65533;k~&#65533;``&#65533;&#65533;&#65533;&#65533;x &#65533;NTC&#1644;&#65533;&#65533;&#65533;&#65533;= &#65533;`&#65533;&#65533;mf&#65533;&#65533;I&#65533;&#65533;&#65533;&#65533;~&#65533;M&#65533;&#509;&#65533;Oo&#65533;&#65533;xNT&#1707;&#65533;&#65533;X&#65533;&#65533;&#65533;Y&#65533;&#65533;&#65533; }&#65533;&#65533;&#43982;a&#65533;S&#65533;>&#768;
&#65533;&#65533;&#65533;
)&#65533;&#65533;&#65533;&#65533;%&#65533;&#65533;7&#65533;&#65533;<&#65533;&#1713;&#65533;h&#65533;V%Rxx&#65533;&#1486;&#65533;&#65533;&#65533;@	&#754;&#65533;&#65533;&#65533;&#478;&#65533;&#65533;&#65533;&#65533;&#65533;&#65533; &#65533;0&#65533;&#65533;&#65533;&#65533;&#65533;!&#65533;Z&#65533;&#65533;L&#65533;&#65533;&#65533;+Z]&#65533;p&#65533;a&#65533;`fr&#65533;N &#65533;<&#65533;&#65533;&#1628;Z&#65533;=&#1493;&#65533;> &#65533;&#65533;&#65533;=Y&#65533;_&#65533;&#65533;> "&#1244;T&#65533;&#65533;&#65533;x&#65533;&#65533;&#65533;&#65533;Y&#65533;&#65533;&#65533;1&#65533;+&#65533;*&#65533;&#65533;&#65533;-&#65533;&#65533;&#65533;N`&#65533;O&#65533;&#65533;&#65533;%2f>D 5#&#65533;&#65533;u&#65533;q&#65533;&#65533;&#65533;&#65533;&#65533;i&#65533;&#65533; a&#65533;&#65533; &#65533;&#65533;&#65533;I&#65533;p;&#65533;L//&#65533;&#65533;&#65533;&#65533;1&#65533;>&#65533;&#65533;!B&#65533;&#65533;M&#65533;&#65533;&#65533;&#65533;&#65533;&#65533;&#65533;wU@&#65533;&#65533;_&#65533;&#65533;&#65533;&#65533;d&#65533; &#65533;^&#65533;__P&#65533;&#1454;&#65533;e&#65533;^&#65533;@&#65533;&#65533;&#65533;&#65533;&#65533;&#65533;o&#65533;&#65533;]&#65533;&#65533;&#65533;P&#65533;
n&#65533;&#65533;y&#65533;&#65533;"0&#65533;:q&#65533;&#65533;&#65533;&#65533;&#65533;&#65533;&#65533;&#65533;c"S&#65533;n&#65533;w&#879;&#65533;&#65533;J\&#65533;&#65533;&#65533;&#65533;&#65533;&#65533;\&#65533;!&#65533;&#65533;QN&#1362;&#65533;&#65533;&#65533;1&#1398;&#65533;&#65533;{&#65533;&#65533;&#65533;&#65533;&#65533;&#65533;&#65533;&#65533;&#65533;T8&#65533;?&#1781;&#65533;2&#65533;+n&#65533;&#65533;-&#65533;x&#65533;&#65533;&#65533;&#65533;&#65533;&#65533;&#65533;x&#65533;&#65533;&#65533;&#65533;b&#65533;_&#1190;&#65533;+.}$&#65533;&#65533;&#65533;&#65533;&#65533;9&#65533;&#65533;/}S&#65533;&#65533;&#65533;&#65533;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o#&#65533;&#65533;&#65533;&#65533;&#65533;)&#65533;&#65533;&#65533;&#65533;&#65533;&#65533;&#65533;&#65533;&#65533;&#65533;`&#65533;&#65533;W&#65533;&#65533;
"&#65533;&#65533;_&#65533;&#65533;&#65533;&#65533;&#65533;&#65533;&#65533;&#65533;?&#65533;0&#65533;&#65533;&#65533;&#65533;&#65533;&#65533;0&#65533;W&#65533;&#65533;&#65533;&#65533;`1
 !&#65533; R ,&#65533; X &#65533;&#65533;  &#65533; &#65533;H&#65533;&#65533;&#65533;&#65533;*\&#560;&#65533;&#199;#J&#65533;H&#65533;&#65533;&#331;3j&#65533;&#561;&#65533;&#463;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J&#65533;&#65533;&#65533;H&#65533;*]&#660;&#65533;)K&#65533;J&#65533;J&#65533;&#65533;U&#65533;0J)r&#65533;&#1519;`&#202;K&#65533;&#65533;&#1651;h&#1258;]&#758;&#65533;&#1783;p&#65533;&#669;K&#65533;&#65533;&#1915;x&#65533;F&#65533;H&#65533;A&#65533;&#65533;
L&#65533;&#65533;&#65533;&#200;+^&#65533;&#65533;&#65533;^&#65533;P&#65533;xI&#65533;&#728;3k&#65533;&#825;&#65533;g&#65533;&#65533;f&#65533;&#704;2&#65533;&#1000;S&#65533;^&#890;u&#65533;&#65533;H &#65533;&#65533;t`&#1528;s&#65533;&#65533;&#891;&#65533;&#1545;)H&#65533;`&#311;&#65533;&#65533;&#531;+7<12 &#65533;K&#65533;N&#65533;&#65533;u&#65533;1(x&#65533;m&#65533;&#65533;&#203;&#65533;O>3v&#65533;&#65533;&#65533;&#65533;8
&#65533;H&#65533;&#65533;&#65533;&#65533;&#65533;{&#65533;&#65533;&#65533;D&#65533;ap&#65533;&#65533;&#65533; &#65533;W&#65533;A&#65533;&#65533;?&#65533;&#65533;&#65533;6&#65533;&#1792;&#65533;&#65533;_w?8h&#65533;&#65533;&#65533;@&#65533;&#65533;Ea&#65533; &#65533;("c&#65533;&#65533;p&#65533;&&#65533;w&#65533;&#65533;&#65533;&#65533;0&#65533;U&#65533;^  `&#65533;+&#65533;&#65533;<&#65533;&#65533;C&#65533; &#65533;
&#65533;}&#65533;&#65533;H&#65533;&#65533; &#65533;&#65533;&#65533;5&#65533;hd&#65533;TV&#65533;&#1996;=P&#65533;&#65533;&#65533;&#65533;&#65533;&#65533;`&#65533;I&#65533;\` &#65533;_&#65533;&#65533;&#65533;&#1161;&#65533;&#65533;&#65533;&#65533;D&#65533;l&#65533;i&#65533;n=EP7&#65533;&#1026;s&#65533;A)e{L&#65533;i&#34907;E&#65533;zn&#323;(&#65533;pP&#65533;f~&#65533;9&#65533;&#65533;v&#65533;&#65533;&#65533;?&#65533;&#65533;8&#65533;&#1026;
"&#65533;@&#65533;&#65533;gBGhe&#65533;&#65533;&#65533;*+b&#65533;A&#65533;&#65533;$&#65533;@&#38317;&#65533;0&#65533;^&#65533;+l^&#65533;&#65533;j&#177;&#65533;Nji&#65533;
d0&#284;y+&#65533;&#65533;_Mdl&#65533;&#65533;Z@Zp:&#65533;&#65533;&#65533;&#65533;G&#65533;&#65533;&#65533;
&#65533;U&#65533;&#65533;J&#65533;&#65533;&#65533;f&#65533;	'&#65533;z&#65533;&#65533;&#442;&#1077;&#65533;&#1456;&#65533;&#65533;&#65533;&#65533;*&#65533;&#65533;>' &#65533;|&#65533;&#65533;&#65533;&#65533;&l&#65533;B&#65533;>&#65533;n&#65533;&#65533;&#65533;-&#65533;&#65533;&#235;J(&#65533;&#65533;&#65533;&#65533;&#65533;/&#65533;#&#1775;&#65533;&#65533;vk&#65533;&#65533;&#65533;&#65533;&#65533;,&#65533;i&#65533;&#65533;&#65533;&#65533; &#65533;90&#65533;'&#65533;&#355;v&#65533;&#65533;&#65533;U&#65533;&#65533;'&#65533;&#65533;=r&#65533;&#65533;L&#65533;`&#65533;&#65533;2&#65533;P#)4&#65533;F&#65533;m&#65533;&#65533;V`&#65533;S&#65533;&#65533;	F-6&#65533;%&#1680;&#65533;&#65533;1&#65533;Zs&#65533;]&#65533;&#65533;5&#65533;&#65533;-&#65533;e&#65533;&#1903;W#&#65533;}&#65533;&#65533;x&#65533;&#65533;&#65533;9&#65533;&#65533;3&#65533;s. &#65533;E&#65533;&#65533;q&#65533;&#42871;&#65533;b-$&#65533;9&#65533;&#65533;&#65533;	t&#65533;yx&#65533;Ghw&#65533;_&#65533;0s&#65533;|&#65533;&#65533;&#65533;?&#65533;&#27447;&#1657;&#65533;&#65533;-&#65533;&#65533;I&#65533;&#65533;&#65533;W&#65533;&#1008;&#65533;A&#65533;&#65533;&#65533;&#65533;&#65533;&#65533;~<&#65533;&#65533;6r &#65533;^&#65533;&#65533;&#65533;&#65533;&#65533;&#65533;<&#65533;&#65533;M&#65533;&#65533;&#65533;[Pz&#65533;&#65533;gO&#65533;
v&#65533;&#65533;&#65533;&#65533;R&#65533;iOB&#65533;B&#65533;&#65533;=&#65533;Q&&#65533;&#65533;&#65533;&#65533;/?D&#65533;&#65533;/&#65533;&#65533;&#547;&#65533;~&#65533;$&#65533;&#65533;&#65533;&#65533; \Q&#65533;(&#65533;&#65533;&#65533;xZ&#1247;&#65533;&#65533;t&#65533;&#65533;=&#65533;n&#65533;&#65533;d:&#7021;oLK&#65533;&#65533;l&#65533;sA&#65533;&#65533;&#65533; &#65533;FV&#65533;u&#65533;:X&#65533;v&#65533;A&#65533;&#65533;&#65533;0\&#65533;Q&#65533;&#65533;&#65533;bDK&#65533;&#65533;`&#65533;&#65533;&#65533;&#65533;&#65533;&#65533;*&#65533;&#65533;jh&#65533;\i&#65533;U&#65533;S&#65533;1&#65533;@ :&#65533;X&#65533;&#65533;&#65533;&#65533;&#65533;&#65533;&#65533;Y\&#65533;&#65533;&#65533;&#65533;&#65533;D(&#65533;|&#65533;@&#65533;&#818;&#65533;&#65533;&#65533;&#967;\&#65533;Dtp&#65533;
&#65533;&#65533;D,2&#65533;aK&#65533;&#65533;(&#65533;-n&#65533;#<"&#65533;g&#65533;&#65533;&#65533;`wu&#65533;&#65533;cjd!&#33867;B&#65533;$I&#65533;J&#1696;FJS&#65533;&#65533;6&#65533;&#65533;N&#65533;Iu&#65533;&#65533;"#$&#65533;F&#65533;&#65533;1&#65533;&#65533;:&#65533;>&#65533;=&#65533;Q&#65533;b&#65533;CD9&#65533;&#65533;&#65533;/7&#65533;*a&#65533;&#65533;&#65533;`'Hq&#65533;&#65533;&#706;&#65533;S&#65533;&#65533;&#65533;L&#65533;&#65533;l&#65533;3&#65533;&#65533;&#65533;\Thd&#65533;$1*@&#65533;&#65533;s&#65533;BEKER &#65533;&#65533;3?8&#65533;&#65533;x&#65533;&#65533;&#65533;&#65533;R&#65533;q'SY'4&#65533;9!&#65533;&#1383;&#65533;&#65533;&#65533;_&#65533;&#65533;&#65533; &#65533;&#65533;&#65533;@&#65533;&#65533;hLQ&#65533;lh&#1030;:&#65533;*&#65533;@&#65533;V4&#65533;&#65533;&#65533;]&#65533;\ &#65533;&#65533;&#1102;&%&#65533;3&#65533;&#65533;/}&#65533;dr&#65533;5&#65533;GW&#65533;R&#65533;&#65533;`Z&#65533;&#65533;H&#65533;&#65533;R&#65533;&#65533;K&#65533;dKw&#65533;&#1236;&#65533;&#65533;&#65533;&#65533;&#65533;5 {&#65533;&#65533;3&#65533;|)&#65533;4&#65533;O&#65533;&#65533;AX6zT&#936;22&#65533;dO&#65533;&#65533;U&#65533;&#65533;@zh&#65533;6&#65533;|  `&#65533;A&#65533;RS&#65533;&#65533;&#65533;&#65533;&#65533;&#65533;&#65533;&#65533;&#65533;&#65533;X&#65533;^&#65533;*0&#65533;&#65533;&#65533;C &#65533;
T&#65533;&#65533;&#65533;U&#65533;L%]k&#65533;&#65533;SQ&#65533;C6&#65533;l_&#65533;&#65533;w~C&#65533;@:&#65533;r&#65533;3&#65533;5&#65533;&#65533;,&#65533;&#9018;&#1549;&#65533;&#65533; &#65533;_&#65533;*Y&#65533;nKN&#65533;&#65533;&#65533;&#984;&#65533;f&#65533;;qA&#65533;X-&#362;sT&#65533;&#65533;p&#65533;&#65533;&#65533;&#1525;&#65533;&#65533;_e&#65533;cY+&#65533;&#65533;V6&#65533;3S`&#65533;)&#65533;&#65533;C&#65533;<.J&#65533;&#65533;$&#878;s&#65533;B&#65533;&#65533;&#65533;&#65533;Y&#65533;>&#65533;&#65533;&#65533;]ms&#65533;&#65533;&#65533;&#65533;F&#65533;(/`&#65533;&#65533;&#65533;u?&#65533;&#65533;	5&#65533;$&#65533;&#65533;>;&#65533;&#65533;&#65533;&#65533;[Z&#65533;%&#65533;&#65533;&#65533;em{T&#65533;&y&#65533;&#65533;&#65533;c&#65533;&#65533;
Y4&#65533;y&#65533;&#65533;H&$&#65533;&#65533;:&#1250; &#65533;&#65533;BV9C&#65533;&#65533;;}Az&#65533;<&#1533;%;&#65533;&#65533;&#65533;[:Qj&#65533;&#65533;s p&#65533;&#65533;f&#65533;&#65533;N&#65533;k/AL&#957;&#65533;&#65533;%6&#65533;3&#65533;&#65533;Q&#65533;&#65533;}uR&#65533;&#65533;R&#65533; &#65533;&#65533;&#65533;c&#65533;T&#65533;
&#65533;&#1528;2&#65533;&#65533;&#65533;&#1033;&#65533;&#65533;Yd&#65533;+d&#65533;&#65533;&#65533;&#1335;&#65533;&#65533;U&#65533;&#65533;a&#1838;&#65533;&#65533;&#767;&#65533;p&#65533;&#65533;&#812;&#65533;&#65533;1	&#65533;&#1192;:&#65533;&#65533;&#65533;ni.$&#65533;&#1788;&#65533;t&#65533;&#65533;&#65533;3&#65533;\&#65533;9&#65533;&#65533;!&#65533;&#65533;&#1946;&#65533;&#65533;!ewJP&#65533;	w&#65533;T&#65533;&&#65533;&#65533;_i&#65533;G&#494;&#65533;&#65533;&#65533;%hB&#65533;],i*Cw&#410;|&#65533;&#65533;g$M&#65533;&#65533;&#65533;&#65533;E-L&#65533;&#65533; 1.&#65533;&#65533;U=5&#65533;>E@&#65533;&#65533;bx&#65533;&#65533;"[kG &#65533;&#65533;&#65533;5F&#65533;2&#65533;wv&#65533;9&#864;=\&#65533;%DzE&#65533;&#65533;S&#65533;mF&#65533;&#65533;&#65533;t&#65533;&#65533;&#65533;\:$&#65533;&UB&#65533;E&#65533;<&#65533;d&#1332;&#65533;&#65533;&#65533;&#342;&#65533;fP&#65533;&#65533;&#65533;&#65533;&#65533;}&#65533;&#65533;&#65533;&#65533;@
&#65533;L&#65533;&#65533;$(&#65533;A&#65533;&#65533;-&#65533;&#65533;/&#65533;"c6&#65533;&#65533;"<&#65533;&#65533;,&#65533;>&#65533;W&#65533;&#65533;U&#65533;'&#65533;%-&#65533;_>&#785;
A&#65533;cm&#65533;&#65533;i&#65533;&#1870;{&#65533;&#65533;#&#65533;&#65533;&#1158;p&#65533;&#65533;&#65533;+&#65533;Cq[&#154;&#65533;1@&#65533;&#65533;,|&#65533;"&#65533;&#65533;9&#65533;w&#65533;&#65533;9&#65533;&#65533;(_&#65533;u&#65533;s&#65533;:=&#1999;9a8&#65533;}Q&#65533;pZP"/&#65533;&#1535;&#65533;&#65533;&#65533;]&#65533;o&#65533;t&#65533;&#65533;*&#65533;&#65533;&#65533;&#65533;&#65533;O&#65533;e.&#65533;&#65533;qX&#65533;#&#65533;&#65533;&#65533;(&#65533;&#65533;ipy{G&#65533;4&#65533;&#65533;&#65533;=&#65533;&#65533;M&#65533;*L,&#65533;TY&~@&#65533;g&#65533;&#65533;&#65533;&#65533;&#65533;Y<&#65533;&#65533;{ZhT&#65533;o&#65533;&#65533;&#65533;$8&#65533;&#65533;&#65533;&#65533;2&#65533;&#1890;o|&#65533;&#65533;&#18263;&#1887;(&#65533;:&#65533;&#65533;&#65533;If&#65533;&#65533;&#65533;&#65533;_&#65533;!,*|R&#65533;s?&#65533;&#1879;>&#65533;&#65533;&#65533;= Y&#65533;}{&#65533;z&#65533;&#65533;&#65533;&#65533;;&#65533;y&#65533;Os&#65533;&#65533;?&#65533;y_9_i&#65533;&#65533;_&#65533;&#65533;&#65533;&#65533;&#65533;D&#65533;)E&#65533;&#65533;Aj&#65533;&#39423;&#65533;&#65533;B&#65533;3s&#65533;w&#65533;7y&#65533;h&#65533;m&#65533;&#65533;~&#65533;&#65533;}&#65533;Ws&#65533;&#65533;'E&#65533;&#65533;&#1479;}:&#65533;~&#65533;(2z&#65533;f<&#65533;&#65533;{&#65533;:'.&#65533;&#65533;|35&#65533;T&#65533;R&#65533;~d&#65533;}&#65533;m&#65533;&#65533;?&#65533;M&#65533;<caV&#65533;!8H&#65533;W&#65533;&#65533;&#65533;t&#65533;&#65533;&#65533;Cp?Ph~s&#1474;k10&#65533;~'&#65533;{u&#65533;C&#65533;N&#65533;/+&#1475;&#65533;pr&#65533;&#65533;D&#65533;&#65533;&#65533;&#65533;y5=&#65533;{G&#65533;&#65533;8&#65533;&#65533;&#65533;QV!r!3\&#65533;o?'x]2{BH&#65533;~&#1284;$&#65533;Ph}g&#65533;>&#65533;&#65533;Qs8 s&#65533;&#65533;,<&#65533;&#65533;7&#65533;&#65533;}uz!V&#65533;#&#65533;S&#65533;m&#65533;&#65533;1&#65533;?K mvP&#65533;!h2f3&#65533;G&#65533;&#65533;&#65533;J&#65533;&#65533;{$&#65533;&#65533;&#65533;&#65533;&#65533;&#65533;=fx&#65533;R&#65533;n&#65533;&#65533;&#65533;&#65533;l\XsWF&#65533;[&#65533;&#1220;&#65533;&#65533;&#65533;&#65533;&#65533;~&#65533;&#65533;&#65533;lu6&#65533;m&#65533;6_5ZpS-&#472;N&#1216;&#65533;&#65533;:i&#65533;0&#65533;#&#65533;&#65533;(&#65533;m&#65533;(?q&#65533;=&#65533;&#65533;&#65533;($<&#65533;P&#65533;5\&#65533;&#65533;&#65533;&#65533;bw&#65533;We56Su&#65533;&#1347;4&#65533;7&#65533;~&#65533;X&#65533;T-&#65533;i&#65533;&#65533;:%0pr*&#65533;B^&#1768;/aUa&#65533;v[l&#65533;w&#65533;b`&#65533;+&#65533;&#65533;rm&#65533;~&#65533;B&#65533;<j&#65533; #)&#65533;&#65533;Z,&&#65533;5'&#65533;# &#65533;&#65533;&#65533;3&#65533;h&#65533;&#1154;89&#65533;&#65533;&#65533;r&#65533;&#65533;&#65533;~&#65533;&#65533;29&#65533;w&#65533;U &#65533;_&#65533;&#65533;5/iR&#65533;*&#65533;&#65533;Rb&#65533;WX&#1668;!yJ	&#65533;uH3j&#65533;?T	&#65533;&#65533;2b&#65533;x:&#65533;v&#65533;3u&#65533;E&#65533;?(&#65533;B&#65533;2&#65533;&#65533; ~F&#65533;H9&#65533;&#65533;B#0&#65533;3@&#1602;&#65533;=x&#65533;4&#65533;&#65533;0&#65533;#)DL&#65533;&#65533;&#65533;Ue&#65533;^-]&#65533;&#65533;&#65533;8p&#65533;cGfg&#65533;&#65533;&#531;R&#1047;&#65533;GgR&#65533;R&#65533;&#65533;&#65533;&#65533;&#65533;&#65533;&#65533;&#65533;R|&#65533;0v&#65533;&#65533;b&#65533;&#65533;f%&#65533; &#65533;&#65533;&#65533;--g&#65533;&#65533;5&#692;ov&#65533;g&#65533;lO&#65533;3&#65533;&#65533;Fs~&#65533;&#65533;&#65533;J&#65533;	7&#65533;&#65533;d&#65533;&#65533;ei&#65533;&#65533;&#65533;v&#65533;&#65533;&#65533;Ta"x&#65533;&#65533;E9~&#1539;G&#65533;8&#65533;&#65533;GfA&#65533;&#65533;c&#586;&#65533;i&#65533;a&#65533;\&#65533;g&#65533;.&#757;Z&#65533;%0&#65533;UY&#65533;s&#65533;&#65533;&#65533;,QbN&#65533;G&#65533;&#65533;&#65533;}&#65533;&#65533;)&#65533;&#552;&#65533;&#65533;^&#65533;;&#65533;	&#65533;W&#65533;&#65533;B&#65533;) &#65533;%&#65533;8#p&#65533;Q|&#65533;9&#65533;&#65533;&#65533;&#65533;&#65533;Tpq&#65533;&#65533;&#1568;&#65533;)&#65533;q/&#65533;&#65533;c&#65533;&#65533;&#65533;&#65533;&#65533;G&#65533;}&#65533;HR&#65533;&#65533;&#65533;&#65533;&#65533;&&#65533;#:a
/ &#65533;&#65533;&#65533;.k&#65533;&#65533;&#65533;&#65533;r&#65533;&#65533;'&#65533;W&#65533;&#65533;i&#65533;&#65533;1L$&#65533;*yv&#65533;1&#65533;<j:R9 &#65533;E&#65533;a8UEq&#65533;q&#65533;&#65533;&#65533;&@&#65533;H&#65533;&#65533;&#1242;gD&#65533;&#65533;d*IY&#65533;#6&#65533;A&#65533;o^iC&#65533;&#65533;Aa&#65533;B&#65533;&#65533;/@E&#65533;&#65533;u&#65533;&#65533;q&#1345;&#65533;sJ&#65533;&#65533;i&#65533;&#65533;&#65533;&#65533;&#65533;&#65533;}&#65533;6:&#65533;0&#2040;6&#65533;9&#65533;&#65533;*&#65533;z&#65533;&#65533;)&#65533;&#65533;&#65533;u
K&#65533;z_&#65533;/&#65533;&#65533;&#65533;&#65533;&#65533;=Mm&#65533;7=&#65533;H&#65533;r&#65533;/&#65533;&#65533;&#65533;&#641;&#65533;&#65533;&#65533;&#65533;&#65533;'DC&#65533;~&#65533;&#65533;&#65533;&#65533;.i%K'&#65533;&#65533;T&#65533;&#65533;&#65533;&#65533;e&#65533;&#65533;&#65533;&#65533;)&#65533;&#65533;&#1705;C&#65533;&#65533;&#65533;:q&#65533;&#65533;FD&#65533;&#65533;<b&#65533;<&#65533;N&#65533;U&#65533;&#65533;v&#65533;u&#817;&#65533;&#65533;&#65533;/&#65533;&#65533;~&#65533;&#65533;&#65533;&#65533;&#1111;z&#65533;&#65533;&#65533;&'s.?}&#65533;J}&#65533;&#65533;@&#65533;(&#65533;&#65533;yLW&#65533;mg&#65533;Q$&#65533;J6d&#65533;&#65533;0&#65533;&#65533;&#65533; &#65533;e'&#65533;Rw&#65533;&#1645;g&#65533;&#65533;&#65533;6&#65533;z:44a&#65533;Jro'dn&#65533;&#65533;&#65533;:}V&#65533;z&#65533;:ZQ';yy&#65533;&#65533;:;&#65533;&#65533;&#65533;$&#65533;&#65533;&#65533;&#65533;&#65533;&#65533;:&#65533;
8G&#65533;5&#65533;&#65533;&#65533;&#65533;&#65533;,&#48317;:&#65533;&#65533;&#65533;&#65533;&#65533;9&#65533;;&#65533;*&#65533;+&#65533;xH&#65533;&#65533;&#65533;(Q`&#65533;&#65533;(&#65533;B&#65533;]J4g&#65533;&#65533;Jk&#65533;&#65533;&#65533;&#65533;&#65533;&#65533;id&#65533;&#65533;u&#65533;H&#65533;&#65533;/U&#65533;&#65533;&#643;N&#65533;,&#65533;&#65533;!&#65533;~v(&#65533;&#65533;&#65533;&#65533;2:&#65533;&#65533;6n&#65533;f&#65533;&#65533;h["&#65533;&#65533;2|$&#65533;#&#65533;6'&#65533;&#65533;&#65533;CZ&#65533;j/a&#65533;w&#65533;1&#65533;2'&#65533;&#65533;&#65533;&#65533;-&#65533;+&#65533;]&#65533;&#65533;&#65533;&#65533;&#65533;&#65533;e&#65533;F&#65533;"`-&#65533;a&#65533;w&#65533;4,&#65533;&#65533;%'K%&#65533;&#65533;G&#65533;z&#65533; H&#65533;d&#65533;&#65533;`
Ut&#65533;&#65533;&#65533;&#65533;&#65533;Z&#65533;&#65533;&#65533;&#65533;&#65533;&#65533;)5&#65533;&#65533;.&#65533;,&#65533;G&#65533;&#65533;7&#65533;&#65533;"P%R%&#65533;&#65533;{&#65533;&#65533;&#65533;C&#65533;&#65533;p&#65533;&#65533;3&#65533;[+&#65533;&#65533; &#65533;&#65533;&#65533;&#65533;"c*~"&#65533;N&#65533;&#65533;q&#65533;&#65533;h&#65533;&#65533;&#65533;&#65533;&#65533;j&#65533;q&#65533;&#65533;_&#65533;&#65533;&#65533;hf&#65533;&#65533;&#65533;B&#65533;&#65533;[&#65533;&#65533;9&#65533;&#65533;&#638;(&#65533;&#65533;+&#65533;?e&#65533;&#65533;&#65533;&&#65533;&#65533;HR@&#65533;&#65533;&#65533;&#65533;[5>&#65533;&#65533;O&#65533;Zf&#65533;,kv&#65533;&#65533;z&#65533;&#65533;&#65533;&#65533;&#65533;&#65533;&#65533;&#65533;&#65533;&#65533;*S	[&#65533;Ad&#65533;BN&#65533;&#65533;&#65533;G&#65533;&#65533;F1&#65533;&#65533;&#65533;x&#65533;&#65533;
v&#65533;|&#65533;&#65533;&#65533;&#65533;&#65533;&#65533;&&#65533;8L&#65533;!&#65533;3+8\&#65533;{	&#65533;&#65533;y	&#65533;<&#65533;&#65533;94S<z&#65533;&#65533;l&#65533;|`&#65533;G&#65533;&#65533;L&#65533;LOYj\R&#65533;&#65533;&#65533;&#1931;:&#65533;&#65533;5&#65533;0&#65533;Z&#65533;	&#65533;(&#65533;&#65533; Z&#65533;&#347;&#65533;#&#65533;2&#65533;3&#65533;G&#65533;&#65533;&#65533;{&#301;&#65533;	sV&#50581;&#65533;p&#65533;H(&#65533;&#314;&Gwk&#65533;&#65533;&#65533;&#65533;	h&#65533;j &#65533;&#65533;&#230;&#65533;q&#65533;$&#65533;u&#65533;T&#65533;&#65533;&#65533;&#65533;&#65533;&#1385;A|&#65533;&#65533;&#65533;&#65533;&#163;B&#585;&#65533;yj&#65533;&#65533;&#65533;l&#65533;&#65533;&#65533;T&#65533;nvP&#65533;#\&#65533;&#65533;L&#65533;&#65533;&#644;(&#65533;!`&&#65533;&#65533;ttr&#65533;"P&#65533;&#65533;
&#65533;&#65533;zrl&#65533;0J&#65533;3d@	O	Yp&#65533;&#65533;&#65533;2&#65533;`&#65533;&#65533;Y&#65533;b&#65533;*&#65533;<&#65533;] MB&#65533;p0&#375;&#65533;q&#65533;$i&#65533;'&#65533;#L&#65533;R	3F&#65533;g%&#65533;&#65533;&#65533;&#190;&#65533;&&#65533;&#65533;P&#65533;&#65533;&#65533;&#65533;
&#65533;p&#65533;d&#65533;\&#65533;&#65533;&#65533;&#65533;&#65533;W&#65533;&#65533;]Pz&#65533;&#65533;&#65533;&#462;&#65533;$~&#6778;&#811;V&#198;&#65533;&#65533;Ad&#65533;&#65533;Y SZsH^!&#65533;&#65533;&#65533;&#373;*&#65533;&#908;|aa&#1028;&#65533;HS5Z&#891;]&#65533;CH`	&#65533;&#65533;1&#65533;&#65533;?:C1&#65533;&#65533;Xmq	^-	`	Op&#65533;ZC&#65533;&#65533;&#65533;&#65533;<&#65533;g&#65533;&#65533;^&#65533;&#1111; &#65533;&#65533;c&#65533;&#65533;&#65533;lG&#65533;&#65533;F&#65533;&#65533;H&#65533;7'&#65533;E&#65533;&#65533;&#65533;&#65533;&#65533;&#65533;&#65533;&#65533;&#65533;	&#65533;#
&#65533;`&#65533;&#65533;)>&#65533;&#233;&#65533;gk&#65533;&#65533;C&#65533;o&#65533;&#65533;^&#65533;&#65533;x&#65533;D&#65533;lp&#65533;&#65533;'K&#65533;&#65533;&#65533;&#65533;*&#65533;&#65533;&#65533;&#1378;l&#1268;&#65533;U&#65533;
!&&#65533;Ot&#65533;&#65533;:&#65533;0b&#65533;
&#65533;&#65533;&#65533;&#65533;&#372;&#65533;\R7&#65533;sr&#65533;&#65533;&#65533;`m&#926;L)&#941;&#65533;P&#65533;&#65533;&#65533;M&#65533;G&#65533;&#65533;&#65533;&#65533;b&#65533;&#65533;&#1625;&#65533;&#1663;!&#65533;&#43749;O	^ h&#65533;&#65533;&#65533;VPx&#65533;&#65533;H~&#65533;k&#65533;&#65533;p&#65533;&#65533;&#65533;&#1654;&#65533;`&#65533;&#65533;OO&#65533;o&#65533;&#65533;@S.&#65533;&#65533;&#65533;&#65533;	&#65533;0&#65533;=}&#65533;&#65533;&#65533;&#65533;&#65533;&#65533;&#65533;@&#65533;e!&#65533;m&#65533;Q8&#65533;.&#1205;&#65533;D]&#65533;&#65533;B&#65533;&#65533;&#65533;&#65533;&#65533;&#65533;&#65533;&#1730;&#65533;&#65533;r&#65533;&#65533;m!&#65533;>&#65533;n6&#65533;N`&#65533;&#65533;E&#65533;&#1322;&#65533;" &#65533;P-&#65533;&#65533;%N.&]-u&#65533;&#65533;}&#65533;	[Y&#65533;&#65533;y&#65533;&#65533;eP&#65533;&#65533;=&#65533;Z&#65533;$&#65533;&#65533;3I~&#9821;&#65533;&#65533;=O&#65533;E&#65533;Z9&#65533;Y &#65533;&#65533;&#65533;#v&#65533;I&#2008;0b&#65533;&#65533;&#65533;v&#65533;&#65533;&#65533;_&#65533;&#65533;`&#65533;]&#65533;&#65533;m~&#65533;x&#65533;&#65533;&#65533;&#65533;w&#65533;e!&#65533;|&#1969;&#65533;	&#65533;&#65533;&#65533;n&#65533;&#65533;d#pf&#65533;&#65533;;~kZ$C&#65533;My&#65533;qQ&#65533;=&#65533;&#65533;&#65533;&#65533;&#65533;&#65533;&#65533;a&#65533;Y&#65533;&#65533;]&#65533;
&#65533;&#65533;N7pWpv &#65533;&#65533;&#65533;#)&#65533;SW&#65533;L^&#65533;&#65533;&#65533;l&#65533;&#65533;&#65533;&#65533;@&#65533;&#65533;&#65533;&#65533;&#65533;&#65533;_]&#65533;;*&#65533;&#585;I&#65533;&#65533;
&#65533;&#65533;&#65533;5&#65533;kO
s>&#65533;&#1890;&#65533;fPl&#65533;&#65533;&#385;
&#65533;&#65533;&#65533;-&#65533;&#65533;&#65533;f&#65533;&#35886;&#65533;&#65533;n&#65533;\Q&#65533; &#65533;>&#65533;4&#65533;&#65533;z&#65533;]&#65533;&#65533;3&#65533;&#65533;^&#43928;&#65533;&#65533;q&#65533;&#65533;&#65533;&#65533;&#65533;&#65533;&#65533;&#65533;&#65533;&#65533;&~m&#65533;a&#65533;#B&#1039;q&#65533;&#65533;&#65533;&#65533;Pfh&#65533;&#65533;&#65533;
&#65533;@E&#65533;m&#65533;&#65533;
"?E&#65533;&#65533;&#1294;&#65533;f &#65533;A&#65533;&#65533;&#65533;9&#65533;&#65533;s*&#65533;&#65533;&#65533;\Xy&#65533;B&#65533;0&#65533;n&#65533;&#65533;&#65533;&#65533;.&#65533;t&#65533;&#65533;NF&#65533;8&#65533;&#65533;)&#65533;&#65533;_Q
&#65533;0R&#65533;&#1891;t]&#1841;u&#65533;&#65533;&#292;0&#65533;=S/<#>&#65533;&#65533;&#65533;&#65533;h`&#65533;&#65533;'&#65533;z&#65533;&#65533;q&#65533;&#65533;5m&#65533;&#65533;{#c0&#681;&#65533;&#65533;r_&#65533;`&#65533;&#65533;&#65533;f&#65533;&#65533;?&#65533;;&#65533;&#65533;~&#65533;&#65533;&#65533;&#65533;2
\&#65533;F&#65533;&#65533;
&#65533;!&#65533;&#65533;/&#65533;&#65533;2&#65533;&#65533;&#65533;&#65533;&#65533;&#65533;&#65533;&#65533;#2&#65533;&#65533;&#65533;#2u&#1307;Y&#65533;&#1894;&#65533;vl}&#65533;U=&#498;&#65533;&#65533;c&#65533;t &#65533;&#65533;?|2 P&#65533;&#65533;&#506;_&#65533;;&#65533;&#65533;&#65533;&#447;&#65533;.th#&#65533;&#65533;&#65533;_&#65533;N&#65533;&#65533;&#1387;&#65533;&#65533;&#1375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&#65533;T&#65533;&#65533;&#65533;&#1194;
&#65533; L&#65533;o&#65533;&#65533;&#65533;&#65533;&#65533;?&#65533;&#65533;&#65533;&#65533;&#65533;&#65533;&#65533;&#65533;&#65533; &#65533;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n/&#65533;p&#65533;o&#65533;&#65533;&#65533;&#65533;&#65533;&#65533;&#65533;&#65533;R &#65533; &#65533; &#65533;&#65533;&#65533; &#65533;&#65533;&#65533;{R &#65533; &#65533; &#65533;&#65533;&#65533; &#65533;&#65533;&#65533;&#65533;&#65533;&#65533;&#65533;&#65533;&#65533;&#65533;&#65533;@&#1840;&#65533;&#65533;&#65533;m&#65533;&#65533;&#65533;&#65533;&#65533;&#65533;&#65533;&#1625;&#65533;&#65533;O !&#65533; P ,&#65533; \ &#65533;&#65533;  &#65533; &#65533;H&#65533;&#65533;&#65533;&#65533;*\&#560;&#65533;&#199;#J&#65533;H&#65533;&#65533;&#331;3j&#65533;&#561;&#65533;&#463; 9BI&#65533;&#65533;&#595;(S&#65533;\&#626;&#65533;&#727;0c&#668;I&#65533;&#65533;&#859;8s&#65533;&#65533;&#627;&#65533;O&#65533;
J&#65533;&#65533;&#1123;H&#65533;*]&#65533;&#65533;h&#65533;&#65533;P&#65533;J&#65533;J&#65533;&#65533;&#1387;I'b&#65533;&#693;&#65533;&#1519;`&#238;tX&#65533;&#1587;h&#1258;]&#758;&#21687;p&#65533;&#65533;&#1782;&#65533;&#1915;x&#65533;&#65533;&#759;&#65533;H|&#65533;&#65533;aV&#65533;&#65533;&#200;&#65533;hC&#130;K&#65533;L&#65533;rU&#65533;<&#65533;&#825;&#65533;&#65533;&#65533;;v`&#65533;`&#65533;&#65533;#K@&#65533;^&#65533;z&#65533;C&#65533;&#65533;#r&#65533;&#1784;s&#65533;m&#65533;&#65533;&#65533; )&#65533;(&#65533;M&#65533;&#65533;q&#65533;' &#65533;M&#65533;&#65533;&#65533;&#65533;&#1059;K'&#65533;&#65533;&#65533;r&#65533;&#65533;&#957;&#65533;w&#65533;Ik&#65533;^&#65533;a&#65533;&#65533;&#65533;&#36807;&#65533;&#65533;&#65533;&#65533;&#65533;&#65533;&#65533;KW&#1570;{	@&#65533;&#65533;&#65533;&#65533;&#65533;v_&#65533;	&#65533;G&#65533;D(a``&#65533;&#65533;&#1986;~&#65533;&#65533;@) `&#65533;f&#65533;&#65533;w`&#65533;5&#65533;&#65533;w&#65533;&#65533;&#65533;&#65533;	&#65533;&#65533;XI&#65533;&#65533; &#65533;(&#65533;(f
&#34569;&#65533;&#65533;(&#65533;M]&#65533;&#65533;&#65533;!j&#65533;&#65533;\ V&#65533;H&#65533;D&#65533;&#65533;&#65533;&#65533;p&#65533;4&#65533;pA&#65533;&#65533;   8&#471;&#65533;Xf&#65533;&#1219;&#65533;a(&#65533;	(&#65533;&#65533;Acf&#65533;B&#65533;Y7&#5427;=&#65533;&#65533;p&#65533;&#65533;%AJ&#65533;&#65533;&#65533;eV&#65533;,&#65533;&#65533;b&#65533;&#65533;&#624;&#65533;qj&#65533;Kq}I&#162;&&#65533;&#65533;&#30258;&#65533;9%m&#65533;&#65533;&#14424;
Ww&#65533;&#65533;(&#65533;&#65533;&#65533;&#65533;&#65533;}
gi&#65533;&#65533;r8'B54*B&#65533;&#65533;^&#65533; *&#65533;&#65533;U&#65533;!B&#65533;&#65533;&#65533;&#65533;&#65533;&#44001;b&#65533;&#65533;&#1577;P&#65533;~&#65533;&&#65533;&#2012;&#65533;z&#65533;i&#65533;&#65533;F&#65533;&#65533;H&#65533;fO&#65533;%C&#65533;v{&#65533;3&#65533;&#65533;&#65533;&#65533;K&#65533; &#65533;&#65533;&"y&#65533;\&#65533;&#65533;&#65533;&#65533;&#65533; &#65533;&#65533;J+m&#65533;&#65533;J&#65533; &#65533;&#749;&#65533;GG&#65533;[1&#65533;PR&#65533;&#65533;&#65533;
&#65533;&#65533;<P&#65533;&#65533;&#65533;&#65533;P&#65533;&#65533;&#65533;I:&#65533;0&#65533;<&#65533;&#65533;(&#65533;&#65533;/&#65533;<*&#65533;&#65533;&#65533;^&#65533;&#65533;&#736;!&#304;&#65533;&#65533;&#65533;(&#65533;K:&#65533;|!d&#65533;0-D&#65533;2jR&#864;N,a&#65533;e&#65533;4&#65533;&#65533;
-&#65533;&#65533;7&#8753;$&#65533;\&#65533;&#65533;9&#65533;&#65533;<Cl,&#65533;S&#65533;m&#65533;&#65533;&#65533;5&#65533;6@&#65533;&#65533;&#65533;&#65533;&#65533;y2&#65533;a&#65533;I`_f&#65533;&#65533;s&#65533;&#65533;&#65533;&#65533;&#1244;5&#65533;bv&#65533;&#1748;&#65533;	&#65533;&#65533;&#65533;v&#65533;&#1936;&#65533;e&#65533;&#65533;&#65533;&#65533;K&#65533;&#65533;&#65533;:&#65533;&#65533;&#65533;;&#65533;&#65533;
&#498;&#65533;&#65533;g&#65533;j&#65533;&#65533;&#65533;&#65533;~&#65533;&#65533;&#65533;*&#65533;&#65533;&#65533;b&#65533;&#65533;7&#65533;#&#65533;n~&#65533;&#65533;&#65533;hJ&#65533;&#65533;&#65533;t&#65533;&#65533;&#65533;}&#65533;,&#65533;U&#65533;&#65533;&#65533;N
#_&#65533;;&#65533;:#n&#65533;&#65533;&#65533;S_&#65533;&#65533;n"&#65533;&#65533;T&#65533;.-J&#65533;{&#65533;y&#65533;Wo&#65533;&#65533;&#65533;_&#65533;=&#65533;&#65533;#&#65533;&#65533;&#1481;&#65533;o=&#65533;o?T&#65533;&#1516;R&#65533;&#65533;&#65533;??&#65533;D&#65533;&#65533; k$3&#65533;=/u&#29342;&#65533;&#65533;!&#65533;&#65533;&#65533;&#65533;.&#511;&#65533;&#65533;&#65533;&#65533;;7x&#65533;,&#65533;}&#65533;&#65533;&#65533;&#65533;&#65533;&#65533;A&#417;iHLahR&#65533;&#65533;y&#65533;u&#65533;&#65533;Z2&&#65533;Km*&#65533;&#65533;Mb&#65533;&#28272;\&#65533;&#65533;&#65533;&#65533;_&#65533;&#65533;&#65533;&#65533;P&#65533;&#65533;&#65533;$&#65533;&#65533;Lpf6&#65533;&#65533;1X*&#65533;&#65533;*$X&#802;&#65533;&#65533;&#65533;.z$r&#65533;&#65533;&#65533;N&#65533;C(&#65533;&#65533;_&#65533;^&#65533;V6&#65533;&#65533;\&#65533;p&#65533;&#65533;&#65533;H&#65533;:&#65533;\&#65533;&#739;s&#65533;&#65533;1&#65533;IM&#65533;&#65533;Jr7&#65533;&#65533;'+o&#65533;&#65533;"&#65533;&#65533;F:r&#65533;~+&#65533;@@*&#65533;E&#65533;r?3O&#29954;$&#65533;&#65533;(G	J&#65533;&#65533;hQ&#65533;&#65533;`&#65533;&#65533;%&#65533;$jNQ&#65533;h<&#65533;IR&#65533;&#65533;&#65533;eGL&#65533;&#65533;s&#65533;(&#65533;&#65533;{%[Y&#65533;X&#65533;,#&#65533;&#65533;.&#65533;&#65533;&#65533;f:S&#65533;&#65533;M{&#65533;&#65533;&#65533;E&#1173;&#65533;d&#65533;x&#65533;&#65533;nz&#65533;&#65533;&#65533;S&#65533;&#65533;jV$*	QN&#65533;&#65533;&#65533;&#65533;v&#65533;S&#65533;&#65533;&#65533;&#65533;&#65533;U&#65533;6&#65533;tK&#65533;&#65533;&#65533;&#65533;&#65533;&#65533;&#65533;~&#65533;&#65533;&#65533;'d&#65533;B&#65533;&#65533;s/&#65533;d0&#65533;&#65533;&#1030;:t&#65533;k&#65533;Vy&#65533;&#65533;&#65533;e&#65533;d&#65533;&#65533;4&#65533;x>&#65533;&#65533; &#65533;AX0&#65533;&#65533;&#65533;g&#65533;&#65533;X#&#65533;&#65533;0t&#65533;Lg&#65533;r:&#65533;&#65533;&#65533;6J&#606;:`X<&#65533;&#1246;&#65533;&#65533;>R	 &#1284;%Z&#65533;&#65533;;l&#65533;&#65533;&#65533;P&#65533;b&#65533;T&#65533;L&#65533;X&#65533;Vk&#65533;&#1390;r&#65533;&#65533;`&#65533;VP&#65533;&#65533;&#65533;tPk&#65533;R	$&#65533;&#1000;&#65533;&#65533;&#65533;L&#65533;7 &#1008;&#65533;&#65533;v&#875;^0&#65533;&#65533;&#65533;&#65533;&#65533;&#65533;1[&#65533;&#65533;&#65533;&#65533;&#65533;&#65533;uk4&#65533;N&#65533;&#65533;&#65533;&#65533;&#65533;x&#65533;&#65533;&#65533;Z&#65533;k&#65533;&#65533;I&#65533;fH&#65533;y!E&#65533;&#65533;&#65533;&#65533;&#1158;T	&#65533;ld%&#65533;&#65533;&#762;&#65533;_&#65533;=#l&#65533;	&#65533;&#65533;&#65533;x8*&#65533;&#65533;&#65533;N{&#65533;uh&#1784;S&#65533;&#65533;&#65533;&#65533;&#65533;&#65533;&#65533;kG&#65533;55&#65533;&#65533;&#65533;}&#65533;s&#65533;K&#65533;&#65533;h$Tz@9&#65533;	PF&#65533;9&#65533;mp&#65533;9U&#65533;&#65533;&#65533;eRqi&#65533;&#438;(J&#1037;mt@&#65533;&#65533;&#65533;&#65533;&#65533;&#65533;&#65533;Lz&#65533;4Zx&#65533;$&#65533;&#65533;5&#65533;&#65533;EJ&#65533;I&#65533;&#65533;&#65533;U76&#65533;%&#65533;U&#65533;&#65533;(PY&#65533;*&#65533;&#65533;&#65533;&#65533;e&#65533;&#65533;&#65533;W&#65533;&#65533;&#65533;&#65533;f0&#65533;&&#65533;&#65533;P&#65533;&#65533;d&#65533;Y\wvM&#65533;+t&#65533;&#421398;$&#65533;&#65533;p&#65533;&#65533;&#1944;&#65533;&#65533;&#65533;&#65533;@&#65533;&#65533;T&#65533;	&#65533;&#65533;F&#65533;&#65533;8k &#65533;&#65533;&#65533;b&#65533;&#65533;&#65533;B&#65533;&#65533;Cy&#65533;~bN&#65533;+L&#65533;&#65533;&#65533;]&#65533;&#65533;&#65533;&#65533;&#65533;&#65533;3`:&#65533;&#65533;&#65533;&#65533;&#65533;I&#65533;'&#65533;u^Y&#65533;&#65533;&#65533;&#65533;&#65533;1YP&#65533;&#65533;Wc&#65533;_R&#1996;f&#65533;&#65533;$TNJo&#65533;&#65533;&#65533;&#65533;&#65533;t>&#65533;&#65533;&#65533;E*Z&#65533;&#65533;}&#65533;&#65533;&#65533;$&#65533;T&#697;&#65533;V&#65533;K]&#65533;&#65533;&#65533;DC:&#65533;&#65533;Km&#65533;T&#65533;PQ&#65533;+&#65533;?j&#65533;X&#65533;&#65533;<&#1588;P&#65533;&#65533;&#65533;&#65533;I<&#65533;&#65533;&#832;E&#65533;&#65533;V&#65533;&#65533;&#65533;&#65533;P&#65533;j&#65533;`&#65533;>&#65533;&#65533;F&#65533;<=$&#65533;&#65533;:&#65533;h#y&#65533;&#65533;@&#65533;&#65533;&#65533;&#65533;&#65533;Z&#65533;&#65533;&#65533;&#65533;&#65533;6&#65533;I&#65533;:&#65533;8&#65533;&#65533;&#65533;&#65533;&#65533;&#65533;T&#841;&#65533;&#65533;V5&#65533;&#253;&#65533;&#65533;&#65533;x$5&#65533;&#65533;4W=&#61498;H&#65533;E.&#65533;rE&#65533;y&#65533;&#65533;c&#65533;u&#65533;M&#65533;&#65533; mA&#65533;&#1110;&#65533;\&#65533;J&#65533;3&#65533;V&#65533;&#65533;Dl
"&#65533;b&#65533;~&#65533;&#65533;&#65533;r&#65533;&#65533;&#65533;]&#801;&#65533;&#65533;_&#65533;J&#65533;oO-l_ &#979;&#65533;&#65533;&#65533;&#65533;H&#65533;&#65533;&#65533;&#65533;&#65533;&#65533;&#65533;&#65533;5&#65533;M&#65533;X+9&#65533;&#65533;Es&#65533;&#65533;8W&#65533;&#65533;n&#65533;s&#65533;&#65533;D&#65533;&#65533;w)&#65533;&';&#65533;A&#65533;&#65533;KrG&#65533; L&#65533;&#65533;N>&#65533;f&#65533;&#65533;&#46206;:&#65533;, jD7&#1505;&#65533;&#65533;&#65533;^&#65533;&#65533;&#65533;/&#65533;&#65533;"H&#65533;JH&#65533;&#65533;&#65533;X&#65533;&#65533;}	D\c&#65533;&#65533;&#65533;b&#65533;s#\|)&#65533;G&#65533;&#1870;&#65533;zU&#65533;&#65533;~&#65533;&#187;&#65533;z0J|&#65533;&#65533;Cf&#65533;	z&#65533;&#65533;&#1515;~t&#65533;&#65533;&#65533;&#65533;'-&#65533;&#65533;&#65533;&#65533;&#65533;&#65533;44&#65533;&#65533;?&#65533;&#65533;z&#65533;~&#65533;&#65533;&#65533;f&#65533;&#65533;&#65533;&#1521;&#65533;Z&#65533;&#65533;&#65533;&#65533;&#65533;&#219;&#65533;K&#65533;'b&#65533;;Y&#65533;8&#65533;&#65533;&#65533;5&#65533;mQ2&#65533;&#1959;(N&#65533;#&#65533;(&#65533;b&#65533;&#65533;&#65533;&#65533;&#65533;&#65533;&#65533;&#65533;0&#1835;D&#65533;c&#65533;&#65533;q&#65533;I&#65533;S&#65533;&#65533;%&#65533;&#65533;&#65533;&#65533;dqku&#65533;=A4&#65533;EK&#65533;&#65533;2&#65533;?6Ax&#65533;&#65533;&#65533;&#65533;W"&#65533;Xgf&#65533;7+&#65533;{&#65533;v&#65533;#m-&#65533;/&#65533;nE`g&7&#65533;&#65533;&#65533;&#65533;&#65533;&#65533;&#65533;&#65533;6+]&#65533;&#65533;&#65533;# yp'{q&#65533;z&#65533;{pD2&#65533;&#65533;&#65533;d(&#65533;&#65533; &#65533;&#1090;&#65533;&'&#65533;}"&#65533;wp&#65533;f|:v63?&#65533;&#65533;71&#65533;&#65533;&#65533;K&#65533;&#65533;{&#546;!w&#65533;f&#65533;L&#65533;w NezS&#65533;!&#65533;&#65533;/V2X&#65533;z[&#65533;K]&#65533;&#65533;&#65533;?J&#65533;-1&#65533;xR&#65533;R,x&#65533;&#65533;&#65533;&&#65533;Ve&#65533;3CWX&#65533;&#65533;&#65533;&#65533;`&#65533;&#1095;&#65533;WOL&#65533;&&#65533;gyU&#65533;&#65533;&#65533;&#65533;o(8q`&#65533;&#512;&#65533;&#65533;u&#65533;1&#65533;&#65533;&#65533;Ig&#65533;NJS+&#65533;E#q9xe&#65533;R9U(&#65533;&#65533;&#1255;&#65533;wN&#65533; &#65533;C&#65533;,08&#65533;8@&#65533;S&#65533;E])X}&#65533;8&#65533;!&#65533;g&#65533;(&#65533;&#65533;XD&#65533;k$&#65533;81=&#1719;&#65533;&#65533;u&#65533;&#65533;3p^X&#65533;X&#65533;&#65533;Z&#65533;R|7  &#65533;&#65533;r&#65533;hG&#806;y&#65533;H&#65533;&#65533;&#65533;&#65533;&#65533;S?&#65533;r&#65533;&#65533;6,^&#65533;f&#65533;&#65533;&#65533; &#693;\&#65533;o(&#65533;m&#65533;&#65533;h&#65533;&#65533;<&#65533;D?ou&#65533;fj&#65533;mF&#65533;(&#47502;&#65533;&#65533;i_&#65533;%&#65533;&#65533;2&#65533;2&#65533;)&#65533;}&#65533;&#1168;JQ&#65533;o#<6&#65533;e&#65533;&#65533;2R&#65533;&#65533;g&#65533;]&#65533;&_9yFW&#65533;|B&#65533;&#675;G&#65533;L3w &#65533;6A &#65533;&#65533;"&#65533;&#65533;d<&#65533;F&#65533;&#65533;U+ PY&#65533;Z&#65533;uY&#65533;&#65533;&#65533;&#65533;R17N&#65533;uQy!1P&#65533;&#65533;~"&#65533;K&#65533;&#65533;M&#37598;4&#65533;&#65533;&#65533;uc&#65533;0mI=OYQ&#65533;&&#65533;&#65533;m3GH1`~MD*!H&#65533;v:&#65533;&#65533;^&#65533;&#65533;&#65533;&#65533;&#65533;&#65533;&#65533;&#65533;&#65533;-&#324;lB -t&#65533;&#65533;&#65533;`Vfr&#65533;&#65533; I&#65533;&#65533;S8&#65533;&#65533;xC&#65533;5&#65533;bI)1\&#65533;&#65533;y&#65533;}&#65533;A&#65533;c'8&#65533;*N&#65533;&#65533;bY&#65533;&#65533;U&#65533;&#65533;&#65533;&#65533;t&#282;&#65533;%&#65533;&#65533;3`p#p&#65533;vS&#65533;b}Tv&#65533;&#65533;&#65533;t&#65533;8n&#65533;&#65533;iZ&#1290;&#22227;&#65533;&#65533;@8&#65533;y&#65533;&#65533;c#&#65533;J&#65533;&#65533;sD&#65533;)X&#65533;f9HtO&#65533;By&#65533;Xp&#65533;	*NXPPSW&#65533;ia&#65533;]&#65533;Q&#65533;&#65533;&#65533;&#65533;&#65533;&#65533;t&#65533;C&#65533;Y.&#65533;)6&#65533;sHj&#65533;5 &#65533;fkP&0&#65533;/&#65533;&#607;(A&#65533; &#65533;6&#65533;&#65533;&#65533;&#65533;C2CV&#222;&#865;&#65533;&#65533;&#65533;f
&#65533;J&#65533;?&#65533;-&#65533;*B&#65533;3&#65533;&#65533;&#65533;(!&#65533;M&wjM )}y`a&#65533;	&#65533;1&#65533;&#65533;&#65533;i`&#65533;&#65533;&#65533;[3?&X7&#65533;&#30548;&#65533;|&#65533;en?&#65533;"W&#65533;I@
&#65533;&#65533;!&#65533;*a&#65533;1&#65533;&#65533;/&#65533;u9&#65533;'&#65533;6@&#65533;&#65533;h&#65533;l&#65533;iJ&#1306;m&#65533;a]&#65533;Q&#65533;&#65533;&#65533;Z&#65533;&#65533;&#165;NGeHJ3c&#65533;3&#65533;&#65533;cv&#65533;wk:&#65533;(&#65533;&#216;&#65533;)&#65533;s&#65533;&#65533;&#65533;YZ&#65533;&#65533;&#65533;&#65533;&#65533;t&#65533;F23
X&#65533;&#65533;&#65533;i&#65533;Q&#65533;&#65533;&#65533;7&#65533;&#65533;F&#65533;)&#65533;\&#65533;&#65533;&#65533;&&#65533;"ls&#65533;p&#65533;1&#65533;vy&#65533;R&#65533;&#65533;26ZYV+&#28123;Pi&#65533;&#65533;z&#65533;&#65533;jHu&#65533;&#65533;&#65533;&#65533;+"&#65533;&#65533;9!&#65533; HC&#65533;&#65533;a&#65533;P&#65533;;*s;&#65533;&#65533;*&#65533;&#65533;&#65533;&#65533;2&#65533;l&#65533;&#65533;&#65533;&#65533;&#65533;&#65533;.&#65533;&#210;&#65533;2*&#65533;&#65533;:&#65533;'v&#65533;6i*&#65533;&#65533;&#65533;&#65533;3A4&#65533;7Jk&#65533;&#65533;%&#65533;"E&#65533;(/Z&#65533;c<&#65533;}frb&#65533;&#65533;K&#65533;y&#65533;5&#65533;m&#65533;3&#65533;\&#65533;_&#65533;1#&#65533;z&#65533;O&#65533;s&#65533;84c&#65533;&#65533;&#1201;&#65533;&#65533;W&#65533;&#1456;&#65533;&#65533;&#65533;&#65533;g&#65533;0Lj&#65533;&#65533;f2r!5&#65533;&#65533;.&#65533;
&#65533;y&#65533;-&#65533;]&#65533;S&#65533;&#65533;&#65533;&#65533;&#65533;&#65533;7&#212;&d!k3&#65533;$Z$&#65533;F&#65533;6;&#65533;8&#65533;S&#65533;&#65533;&#65533;v&#65533;A&#65533;&#368;J&#65533;&#65533;&#65533;&#596;&#65533;7&#65533;0 ~Fr,Z&#65533;&#65533;hk&#65533;&#65533;:&#1073;>&#1770;&#65533;&#65533;pW&#65533;&#65533;Xjp&#65533;&#65533;s41&#65533;&#65533;&#65533;&#65533;&#65533;&#65533;&#65533;!i&#65533;&#65533;K&#65533; &#65533;&#65533;&#65533;&#65533;v]&#65533;p:&#65533;q&#65533;&#668;&#65533;&#65533;&#65533;w&#65533;>&#65533;'Z&#65533;&#65533;7&#247;&#65533;&#65533;&#65533;%Bm4&#65533;&#65533;Q&#65533;&#65533;;&#65533;&#65533;<&#65533;&#65533;=5&#65533;	N&#15770;&#65533;&#65533;&#1569;]&#65533;Z&#65533;&#65533;&#65533;&#65533;Bk9+0v&#65533;?&#65533;W0&#65533;&#65533;&#65533;t&#65533;&#65533;F$&#65533;K80&#65533;&#65533;+P&#762;&#65533;A,&#65533;&#65533;&#65533;E&#65533;k&#65533;&#3319;&#65533;W>|&#507;&#65533;&#65533;&#65533;2&#65533;&#65533;B&#65533;9&#65533;&#65533;tM&#65533;p4&#65533;&#65533;&#764;&#65533;B~"&#65533;S&#65533;x&#331;&#65533;u&#65533;{&#65533;&#65533;&#65533;|@	W&#65533;
&#65533; $&#65533;&#65533;&#65533;&#283;*r+&#65533;&#65533;&#65533;S&#65533;&#65533;&#65533;&#65533;&#65533;&#65533;"[&#65533;&#65533;&#65533;G&#65533;S&#65533;&#65533;&#65533;&#65533;&#65533;kru&#65533;&#65533;&#65533;&#65533;&#65533;*&#65533;[&#65533;&#65533;#&#65533;#&#65533;+&#65533;&#65533;3|&#65533;#Ak&#65533;&#65533;&#65533;;&#65533;&#65533;Dji&#65533;&#611;&#65533;t&#65533;TF&#342;&#65533;&#65533;v&#65533;&#65533;&#65533;f&#65533;z&#65533;&#65533;&#65533;&#680;&#65533;X&#65533;J&#65533;&#65533;*&#65533;&#65533;p&#65533;#&#65533;	"`&&#65533;&#65533;Kn:j&#65533;&#65533;8&#65533;&#65533;J&#65533;d=&#65533;&#65533;(%&#65533;y&#65533;S&#65533;6&#65533;&#65533;&#65533;.&#65533;&#65533;{&#65533;&#65533;]&#65533;&#65533;h&#65533;&#65533;c&#65533;&#212;0l&#65533;&&#65533;D~A&#65533;jz&#65533;&#65533;6F&#65533;s&#65533;%Tk&#65533;&#65533;q&#65533;]&#65533; &#65533;6&#65533;&#65533;&#65533;h&#65533;M&#65533;&#65533;&#393;6&#65533;.D&#65533;9G>&#65533;&#65533;&#65533;lg&#65533;|&#65533;9&#65533;)&#65533;w&#65533;&#763;` ]K<,&#65533;&#65533;! &#65533;&#65533;;&#65533;&#65533;&#65533;&#65533;&#65533;$&#65533;&#65533;&#746;&#65533;v&#65533;;&#65533;&#65533;&#33151;&#65533;&#65533;&#65533;4Qk&#65533; &#65533;@&#65533;&#65533;&#65533;&#65533;~&#65533;&#65533;$! `&#65533;y&#65533;&#65533;&#65533;&#65533;=&#65533;	^@OrE&#65533;e&#65533;&#65533;&#65533;G&#65533;eaa&#65533; &#65533;D9#jr5\&#65533;&#65533;&#65533;6a&#65533;&#65533;	*&#65533;Qp6&#65533; P &#65533;&#65533;s&#65533;&#65533;&#65533;|pv&#65533;&#65533;&#65533;&#65533;	E&#65533;_&#65533;H&#65533;6&#65533;B&#65533;p	o@&#65533;&#65533;d&#65533;&#65533;}&#65533;	n&#65533;iI&#65533;&#65533;&#65533;4&M&#65533;&#65533;&#65533;e&#65533;&#65533;m@&#65533;	&#65533;&#65533;	&#65533;&#65533;u&#65533;F&#65533;; &#65533;&#65533;&#65533;&#65533;7o&#65533;=&#65533;&#1185;I&#736;&#65533;&#65533; &#65533;EZ&#65533;36&#65533;,3&#65533;']&#65533;`a&#65533;=/&#65533;&#65533;&#1411;&#65533;&#65533;`&#65533;&#65533;&#65533;&#65533;&#1947;&#65533;&#65533;&#65533;&#65533;)Q>&#65533;&#65533;m&#65533;h&#65533;&#65533;&#1209;|%&#65533;[&#65533;8>&#65533;&#65533;&#65533;WS	*Nm&#65533;&#65533;P&#1840;~&#65533;&#65533;&#65533;&#65533;&#65533;]&#65533;&#65533;:<&#65533;	h:&#65533;<'&#693;&#65533;&#1803;$+Qf&#65533;&#65533;&#65533;}c&#65533;&#65533;&#65533;&#65533;&#65533;&#65533;@M&#65533;&#65533;&#65533;H&#65533;&#65533;&#65533;)}&#1840;&#65533;1&#65533;&#65533;&#65533;&#937;	&#65533;mf&#65533;
&#65533;&#1550;&#65533;&#65533; h(&#65533;&#65533;&#65533;fm&#1361;&#65533;	U{&#65533;y&#65533;&#65533;&#65533;p&#65533;8&#65533;&#65533;&#65533;&#65533;&#65533;;&#65533;]`&#65533;&#65533;&#65533;&#65533;&#65533;&#65533; 3&#65533;&#1082;&#65533;&#1786;=&#65533;i&#65533;&#65533;f&#65533;&#65533;#=&#65533;&#65533;
g&#65533;'Q&#65533;&#413;&#1957;m&#65533;M&#65533;&#847;(&#65533;&#65533;]&#65533;&#65533;n&#1060;&#65533;Ph&#65533;o&#65533;&#65533;8R
&#65533;&#65533;&#65533;&#1885;&#1441;``&#65533;p&#65533;%6&#65533;&#65533;%&#65533;&#65533;LAw&#65533;<&#65533;&#65533;my &#65533;&#65533;&#65533;&#65533;O&#65533;&#65533;]&#65533;)&#65533;&#65533;Mc0&#65533;o0&#65533;&#65533;&#65533;&#65533;&#65533;=*&#65533;&#65533;}/m[&#65533;&#65533;&#65533;Q&#65533;&#65533;*H'7&#65533;&#65533;U&#65533;U:&#65533;&#65533;&#65533;['^&#65533;&#65533;W&#65533;$&#65533;	"~&#65533;&#1885;`p&#65533;l&#65533;2&#65533;&#65533;\&#65533;&#65533;]&#65533; &#65533;*&#65533;&#775;#]&#65533;&#65533;&#65533;\.&#65533;&#65533;&#65533;n.Q&#1421;0&#65533;G{&#65533;g&#65533;&#65533;,&#65533;>&#65533;&#65533;e>8&#65533;&#985;&#65533;Yq&#65533;&#65533;&#65533;ej&#65533;	&#186;C&#65533;&#65533;"&#65533;&#65533;\&#65533;H&#65533;&#65533;&#65533;&#65533;x&#65533;*1&#65533;0&#65533;R&#65533;G&#774;-0]&#65533;*&#65533;;&#65533;0&#65533;#>&#65533;&#65533;Pw&#65533;FV&#65533;VPO&#65533;&#65533;.&#65533;&#65533;=&#24151;&#65533;&#65533;&#1989;&#65533;
&#65533;&#65533;@=&#65533;&Y&#65533;&#65533;0&#65533;G&#65533;&#65533;&#65533;n&#65533;}	T&#65533;&#65533;&#65533;&#65533;4~&#65533;&#65533;`]$&#65533; 	&#65533;&#65533;&#65533;&#65533;&#65533;,#&#65533;&#65533;&#65533;^&#4764;G&#65533;&#65533;&#65533;&#65533;HW&#65533;&#811;'%.5/	&#65533;&#65533;&#65533;&#65533;&#1057;&#65533;&#65533;&#1337;V&#65533;&#65533;nL#&#65533;l&#65533;Pp&#1642;&#65533;&#65533;.&#65533;&#65533;n0k&#65533;&#65533;k&#65533;#&#65533;&#65533;&#65533;m]&#65533;.&#65533;&#65533;N&#65533;>&#65533;&#65533;tM&#65533;&#65533;&#65533;&#65533;Q&#65533;&#65533;&#65533;I*&#65533;Y&#65533;&#65533;&#65533;&#65533;&#65533;&#65533;&#65533;a&#65533;4&#65533;&#65533;&#65533;&#65533;&#65533;dk&#65533;&#65533;&#65533;n&#65533;&#65533;&#65533;NP&#65533;b,&#65533;p?&#65533;&#65533;&#65533;K&#65533;&#65533;&#65533;&#65533;y&#65533;L#^&#65533;eZ&#65533;&#1953;&#65533;&#65533;&#65533;&#65533;&#65533;&#65533;k&#65533;&#65533;&#65533;&#65533;&#65533;&#65533;Q=?#Og	?&#65533;F&#65533;&#65533;F!&#65533;>^&#65533;&#65533;P&#65533;D&#65533;&#65533;h3{&#65533;{DX&#65533;&#65533;=&#65533;Ysam&#65533;f&#65533;&#65533;paUF{&#65533;n&#961;
&#65533;&#65533;o?&#65533;m:t&#65533;v&#65533;&#65533;z&#65533;%{&#65533;&#65533;~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o&#1216;&#65533;&#65533;u&#65533;Y&#65533;&#65533;&#65533;&#65533;?&#65533;&#65533;_&#65533;&#65533;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&#65533;&#65533; &#65533;&#65533;O:&#559;&#65533;&#65533;/4&#65533;&#65533;?&#65533;&#65533;&#65533;&#65533;&#1023;1&#1311;&#65533;`&#65533;&#65533;"&#65533;7&#65533;&#65533;&#65533;&#65533;_6&#65533;&#65533;A&#65533;&#65533;&#65533;&#65533;&#65533;9u &#65533;&#65533;&#65533;&#65533;&#65533;&#65533;N !&#65533; R ,&#65533; ` &#65533;&#65533;  &#65533; &#65533;H&#65533;&#65533;&#65533;&#65533;*\&#65533;p&#65533;&#65533;&#65533;L"J&#65533;H&#65533;I&#203;3j&#65533;&#561;&#65533;&#463; C&#65533;I&#65533;&#65533;&#595;!V\)&#65533;&#727;0c&#668;I&#65533;&#65533;&#859;Y&#65533;l&#65533;&#65533;&#65533;&#991;@&#65533;
&#65533;r&#65533;Q&#65533;H&#65533;*]&#692;&#65533;L&#65533;*&#65533;8&#65533;J&#65533;&#65533;&#1387;>&#65533;F&#65533;&#693;&#65533;&#1519;X&#65533;j&#65533;XP%&#1587;h&#1258;}*vl&#1735;k&#65533;&#669;K&#65533;&#65533;[&#65533;E&#65533;&#65533;&#65533;&#759;&#65533;&#2031;w&#65533;&#65533;HAG&#65533;#J&#65533;*^&#65533;i&#65533;58 pXI&#65533;&#408;3k&#65533;&#65533;jH&#65533;ky&#65533;&#65533;&#1256;9v&#65533;)#&#65533;&#65533;-R&#734;M&#65533;&#65533;j&#65533;&#65533;0&#65533;Co&#65533;&#65533;&#65533;&#65533;&#65533;&#65533;&#65533;&#65533;&#65533;f&#65533;&#65533;-&#65533;&#65533;&#65533;x'&#65533;&#65533;&#65533;&#65533;&#65533;V[~lC&#65533;&#65533; &#65533;+b&#65533;O~&#65533;&#65533;&#65533;&#65533;&#65533;-&#65533;&#65533;&#65533;&#65533;l&#65533;&#65533;G&#65533;&#65533;&#65533;&#65533;&#65533;&#65533;&#65533;AA&#65533;&#65533;>&#65533;&#1984;&#65533;4&#1985;8&#65533;0&#65533;&#65533;&#65533;AB&#65533;&#65533;h&#65533;&#65533;%&#65533;	(&#65533;&#65533;&#65533;&#65533; &#65533;&#65533;&#65533;N,`&#65533; &#65533;&#65533;s&#65533;&#65533;"Bm&#65533;0&#65533;	&#65533;&#65533;&#65533;&#65533;,Q&#65533;r8@x"x&#689;&#65533;&#65533;D&#65533;D&#65533;H&#65533;xA6f`&#65533;*&#65533;&#65533;xP&#65533;&#65533;&#65533;Df&#65533;aE&I	K&#65533;&#65533;&#65533;M&#65533;&#65533;&#65533;&#65533;&#65533;&#65533;&#65533;o&#65533;i&#65533;fm&#65533;&#65533;C&#65533;!&#65533;I#&#65533;M&#65533;&#1563;&#65533;&#65533;&#65533;\N&#65533;&#65533;&#65533;&#65533;9v&#65533;y&#65533;@y~&#65533;B0&#65533;&#65533;&#65533;z&#65533;&#65533;Y&#65533;&#65533;&#65533;f(E5p(&#167;&#65533;&&#65533;&#65533;&#65533;b6&#65533;&#65533;&#65533;&#65533;-0"E&#65533;&#65533;&#65533;&#1702;!&#65533;&#65533;&#65533;v4&#65533;&#65533;f&#65533;&#65533;&#65533;(&#65533;&#65533;#&#65533;&#65533;&#65533;*&#65533;i&#65533;&#65533;&#65533;&#23412;&{,
&#65533;Z&#65533;d|G&#65533;&#65533;&#65533;V&#65533;&#65533;&#65533;
&#65533;)&#65533;&#65533;r{g&#65533;6&#65533;&#65533;+&#65533;bYkncq)&#65533;&#65533;&#65533;&#65533;&#65533;.&#65533;&#65533;&#65533;Y&#65533;&#65533;&#65533;&#65533;'&#65533;t&#65533;q&#65533;+j&#65533; &#65533;[&#65533;&#65533;&#65533;&#65533; <&#65533;&#65533;&#65533;&#65533;&#65533;&#65533;&#65533;.k&#65533;&#65533;~g&#65533;&#65533;&#65533;!@&#65533;&#65533;&#65533;&#65533;&#65533;r&#65533;&#65533;&#65533;&#65533;&#65533;l&#65533;M&#65533;&#65533;&#65533;l&#65533;&#65533;?\Z&#65533;"&#1500;&#65533;&#65533;&#414;&#52087;&#65533;&#65533;k"&#65533; <`&#65533;[&#65533;ltS-&#65533;&#65533;:7I0&#65533;&#65533;c`GW&#65533;&#65533;]&#60213;&#65533;&#1702;&#65533;4&#65533;.;f&#65533;wYm&#65533;P&#65533;&#65533;&#65533;&#65533;&#65533;l&#65533;&#65533;&#65533;&#65533;5[&#65533;&#65533;d&#65533;mwOz&#1632;B&#65533;&#65533;&#65533;0&#65533;_#'&#65533;&#65533;Rx&#65533;&#65533;Y!&#65533;&#65533;&#65533;
&#65533;&#65533;&#65533;t?#g@&#65533;K&#65533;i&#65533;&#1508;W&#65533;_6^&#65533;&#65533;b6&#65533; &#65533; W&#65533;k&#65533;&#65533;&#65533;&#65533;zN&#65533;&#65533;K&#65533;r&#65533;r&#65533;&#65533;&#65533;&#65533;/A&#65533;&#65533;&#65533;&#65533;&#65533;&#65533;N&#65533;&#65533;&#65533;&#65533;&#65533;&#65533;&#65533;!&#23931;&#65533;&#65533;#&#65533; &#65533;'@z&#65533;;|&#65533;&#65533;&#65533;g&#65533;&#65533;Lw&#65533;A&#65533;&#65533;O&#65533;&#65533;&#65533;b&#65533;&#65533;7&#65533;
&#65533;w&#65533;&#65533;&#65533;
@;&#65533;&#65533;X~&#65533;&#65533;+&#47644;&#65533;&#65533;g&#65533;q&#65533;	`u&#65533;&#65533;&#65533;czc]&#65533;9&#65533;&#65533;&#65533;Y{&#65533;&#65533;	u&#65533;
&#65533;G%	&#65533;[&#65533;&#65533;9&#65533;=&#65533;W&#65533;S&#65533;&#65533;6&#65533;&#65533;&#65533;&#65533;(L&#65533;
W&#65533;&#65533;Z&#65533;M&#65533;&#65533;&#65533;&#65533;&#65533;&#65533;)|(H&#65533;d0&#65533;&#65533;&#65533;&#261;@&#65533;&#65533;&#65533;H&#65533;"&#65533;G&#65533;&#65533;&#65533;&#65533;&#12038;  &#65533;&#65533;D*V&#65533;AZ&#65533;I&#65533;&#65533;&#65533;.z&#65533;`,a&#65533;EF
&#65533;&~dk&#65533;&#772;0&#439;h1&#65533;p&#65533;&#65533;&#65533;HG&#65533;k&#65533;'&#65533;r&#179;&#65533;&#65533;$&#65533;v&#65533; I&#65533;B&#65533;&#1104;&#65533;&#65533;9&#65533;2&#65533;&#65533;R&#65533;!'I&#65533;J
Q&#65533;@"%&#65533;IN&&#65533;p&#65533;d&#65533;&#65533;&#65533;9r&#65533;&#65533;{nc?&#65533; &#1106;&#65533;&#65533;&#65533;,&#1527;&#65533;Zv&#618036;&#65533;.k&#65533;	x&#65533;.XP^	&#65533;(2 *B&#65533;+&#65533;&#65533;&#65533;&#16388;&#65533;&#65533;&#65533;4&#65533;&#65533;3Y&#65533;y7&#65533;U6W&#65533;MnM4&#65533;,&#65533;&#65533;zx&#566;|&#65533;50L5&#65533;&#65533;&#65533;Y&#65533;4&#65533;I&#65533;#br&#65533;SB&#65533;'&#65533;&#65533;&#65533;n&#65533;r&#65533;{&#65533;%0&#65533;&#65533;&#65533;&#65533;&#65533;#&#65533;&#65533;&#65533;;&#65533;&#65533;;&#65533;&#65533;"2&#65533;|&#65533;oW&#65533;Q&#65533;?&#65533;&#65533;&#589;&#65533;&#65533;&#65533;&#65533;A&#65533;L(p5&#65533;&#65533;H&#65533;&#65533;F&#65533;&#65533;0&#65533; 6D&#65533;&#65533;&#65533;NR&#65533;&#65533;>&#65533;&#65533;Q\&#65533;2&#65533;3&#1024;3&#1059;&#65533;&#65533;0&#65533;r2&2#&#65533;&#1048;:&#65533;&#65533;&#65533;&#65533;4p&#412;>&#65533;g7u&#65533;N&#65533;&#65533;O&#65533;&#65533;$&#65533;W*&#65533;&#65533;&#65533;&#65533;&#65533;PM&#65533;Z&#65533;&#65533;c&#65533;&#1318;Y&#65533;+N&#65533;&#65533;&#65533;&#65533;&#65533;&#65533;|D&#65533;m&#65533;`&#65533;r&#65533;&#65533;&#65533;&#65533;U&#65533;@ h&#65533;&#65533;&#65533;&#65533;&#65533;U;&#65533;&#65533;&#65533;&#65533;.&#65533; R&#1091;&#65533;&#65533;h&#65533;r&#65533;&#65533;L&#65533;v&#65533;i&#65533;&#65533;-c1`&#65533;p&#65533;&#65533;&#65533;&#65533;&#65533;4&#65533;&#65533;&#65533;&#65533;&#65533;&#65533;&#65533;
Q&#65533;&#65533;&#65533;&#65533;&#65533;,Dw`&#65533;&#1926;U&#65533;&#65533;}&#65533;&#65533;h&#65533;HMJ&#65533;.p&#65533;&#444;&#65533;&#65533;&#65533;&#1037;&#65533;&#65533;&#65533;&#65533;&#65533;Ia&#65533;l}&#65533;S&#65533;&#65533;H"&#65533;&#50901;&#65533;&#65533;&#65533;&#65533;,(&#65533;&#65533;&#65533;$O&#65533;&#65533;N&#65533;u#&#65533;`&#65533;&#65533;D	&#65533;|<A&#65533;%bC&#65533;B&#65533;y|&#65533;J&#65533;5&#65533;&#65533;!&#65533;p&#65533;&#65533;&#65533;&#65533;&#1816;&#65533;6r&#65533;m0;P&#1125;&#65533;e&#65533;&#65533;&#65533;&#65533;&#65533;&#65533;&#65533;1%t&#65533;&#65533;m
r&#65533;&#1516;R&#65533;r,Qe3_&#65533;&#65533;HM#&#65533; &#65533;s&#65533;Bj&#65533;Q~:+qg&#65533;#?!&#1508;v|1&#65533;hx,&#65533;&#65533;xd(&#395;&#65533;j&#65533;Q&#65533;F&#1426;&#65533;d$g&#65533;Yd&#65533;]"&#65533;&#427;C&#65533;u&#65533;&#65533;&#65533;e&#65533;&#65533; &#65533;&#12758; &#65533;j"&#65533;&#65533;&#65533;&#65533;J&#65533;`&#65533;o&#65533;BT&#65533;5#&#65533;&#65533; c&#65533;&#65533;&#65533;&#65533;)&#65533;&#65533;&#65533;h&#65533;eWl/&#65533;&#65533;yik&#65533;&#65533;x&#65533;&#65533;6k&#65533;&#65533;8&#65533;'\&#65533;gC6yv=D&#65533;&#65533;&#65533;&#65533;F;&#1666;&#65533;&#65533;4X&#65533;JV&#65533;&#620;4&#65533;[NPgEoM`&#65533;@&#65533;,&#65533;f&#65533;$&#1324;f&#1509;&#65533;T&#65533;I&#65533;&#65533;&#65533;r&#65533;&#65533;b&#65533;&#65533;&#65533;&#65533;\)&#65533;m}k&#524;&#65533;!fj`#_&#65533;&#65533;X&#65533;&#65533; :&#65533;&#65533;&#65533;&#65533;V&#65533;!&#65533;o1~ &#65533;&#65533;,&#65533;4&#65533;&#65533;&#65533;I*&#65533;X&#65533;^&#65533;&#65533;&#65533;ah&#65533;6P&#65533;r1&#65533;&#65533;&#65533;Ov&#65533;~&#65533;&#65533;p
&#65533;&#65533;f&#65533;&#65533;`&#65533;&#65533;&#65533;xa&#65533;&#65533;&0&#802;=6&#814;&#65533;M&#954;&#65533;0}&#65533;!&#65533;&#65533;&#1067;d&#65533;&#2012;&#65533;&#65533;&#65533;@F&#65533;
scPG2XP&#65533;&#65533;&#65533;&#65533;&#65533;Wqa<&#65533;&#65533;0h 6&#65533;&#65533;2&#65533;Hw$mh&#65533;A&#65533;&#65533;&#65533;J&#65533;&#65533;&#65533;&#65533;/&#65533;~&#65533;N&#65533;1&#65533;>E&#65533;<&#65533;9&#65533;&#65533;*L&#65533;&#65533;&#65533;&#65533;z&#65533;&#65533;7X&#65533;;+dx&#65533;	x&#65533;gvf`&#1808;4@&#65533;3&#65533;&#65533;B&#65533;&#65533;m]&#65533;&#1125; &#65533;&#65533;W6$&#65533;&#65533;&#65533;&#65533;&#65533;RJF&#65533;&#65533;y&#65533;&#65533;u&#65533;-&#65533;o.?z&#65533;&#619;&#65533;m&#65533;&#65533;}&#65533;e&#65533;&#65533;o&#65533;n?%*&#65533;&#65533;&#65533;&#65533;B>&#65533;Y&#65533;&#65533;sqW|&#65533;=,3&#65533;x&#65533;&#65533;d&#65533;&#65533;&#65533;&#65533;H&#65533;b&#65533;&#65533;&#65533;&#878;&#65533;;&#65533;&#65533;7&#1002;&#65533;DG&#65533;&#65533;&#65533;&#65533;&#149;>5ygE&#65533;&#65533;&#65533;&#65533;&#65533;&#65533;j&#65533;&#65533;&#65533;%r&#65533;{-&#65533;&#65533;&#65533;j&#2020;|&#65533;&#65533;o&#65533;&#65533;!&#65533;&#65533;3v&#65533;O$&#65533;h&#65533;&#65533;&#65533;TK&#65533;&#65533;&#65533;&#65533;2&#65533;f0&#65533;&#65533;&#65533;&#65533;L&#65533;&#65533;&#967;~&#65533;U&#703;&#65533;5&#65533;&#65533;^&#456;&#65533;&#65533;S&#65533;1:&#65533;&#65533;'&#65533;T&#65533;K7$&#65533;7FUy&#65533;&#65533;O)&#65533;|&#65533;WH&#65533;-&#65533;&#65533;+GVc7F6&#65533;M&#65533;Tz&#65533;S5&#65533;&#65533;&#65533;K&#65533;4T_N&#65533;|Kxx&#65533;&#65533;j&#1575;x&#65533;rY&#1799;W&#65533;&#65533;#&#65533;&#65533;2&#65533;&uT&#65533;X&#401;Q&#65533;3&#65533;&#65533;&#65533;Q*8@E(l&#65533;&#65533;+732&#65533;0&#65533;rW*&#65533;eQ1y&#65533;f$	d[sEW&#65533;&#65533;M&#65533;&#65533;S&#65533;&#65533;c psbd&#65533;+XDC&#65533;&#65533;&#65533;&#65533;&#65533;(&#65533;WF77&#65533;g+~&#65533;f&#65533;&#65533;|ruU@@&#65533;V&#65533;x&#65533;&#65533;}&#65533;&#65533;&#65533;&#65533;v&#65533;&#65533;e&#65533;Rb9x[&#65533;[ :&#65533;&#1351;}&#65533;HV"d&#467;4&#65533;&#65533;n&#65533;&#65533;&#65533;&#65533;`=*Pa&#65533;&#65533;d&#65533;Xd&#65533;&#65533;. ]{(@&#65533;@i9  &#65533;&#65533;yt<&#65533;kcx&#65533;F9/&#65533;_&#65533;&#65533;z&#65533;f|;&s&#65533;:&#65533;Vus&#65533;[&#65533;Ae&#65533;&#65533;z&#65533;0-(&#65533;&#65533;&#65533;+/77&#65533;&#65533;&#65533;{&#65533;^&#65533;k!&#65533;g&#65533;&#65533;&#65533;C&#65533;&#65533;u@&#65533;ytcDVl'n&#65533;&#65533;0&#65533;E&#65533;&#65533;&#65533;&#65533;!!&#65533;&#65533;&#65533;&#65533;7&#65533;p&#65533;&#65533;A&#65533;&#65533;e&#206;&#65533;&#65533;HR`Rz&#65533;.&#65533;G&#65533;&#65533;&#65533;o&#65533;&#65533;(&#65533;&#65533;&#1521;"&#65533;&#65533;If&#65533;y&#65533;8&#65533;&#65533;&#65533;\&#65533;!+f%&#65533;E&#65533;&#65533;3[9pE.&#65533;&#65533;/)g2)&#65533;4Y&#65533;]&#65533;&#65533;&#65533;n&#65533;aG&#65533;&#65533;&#65533;,&#65533; i&#65533;&&#65533;&#1153;&#618933;&#1616;&#65533;faU`##&#65533;UT&#65533;|&#65533;&#65533;&#1044;v&#65533;&#65533;E&#65533;<&#1301;&#65533;8&#65533;&#65533;6':'u&#65533;F0 b&#65533;d&#65533;&#65533;&#65533;wj&#65533;5&#872;&#65533;0&#65533;&#65533;#&#65533;$E&#65533;wSk&#65533;&#65533;&#65533;&#65533;t&#65533;&#65533;&#65533;&#65533;D &#65533;&#65533;&#65533;A&#65533;H&#65533;&)
h&#1957;&#65533;Y*&#65533;&#65533;&#65533;&#65533;"=&#65533; 
&#65533;h&#65533;f&#65533;Wr$xBh&#65533;'_&#65533;&#65533;P&#65533;90P&#65533;&#65533;&#65533;_#k&#65533;&#65533;h&#8576;&#65533;G^&#321;"%u&#822;|&#65533;&#65533;&#65533;* &#65533;C4&#65533;#8&#65533;&#409;&#65533;&#65533;_&#65533;&#65533;l&#65533;:&#65533;&#65533;H&#65533;J&#65533;&#603;&#65533;y&#65533;&#65533;&#65533;F&#65533;	&#65533;	&#65533;Iw&#65533;&#65533;S en&#65533;&#65533;&#65533;(%k&#65533;&#65533;Y<?&#65533;&#65533;Hb&#65533;	&#65533;w&#65533;(&#65533;s&#65533;Bi1&#65533;A&#65533;&#65533;&#65533;&#65533;	3C&#65533;=&#65533;&#468;+Qv&#65533;&#65533;&#65533;&#65533;C&#65533;&#65533;&#65533;t&#65533;CgVr&#65533;&#65533;&#65533;o&#65533;f&#65533;&#65533;&#1440;j&#65533;&#65533;&#65533;I4e5j&#65533;Q,G&#65533;6g
i&#65533;1&#65533;&#65533;p@&#65533;PZ&#65533;&#65533;5&#65533;9I&#1081;&#65533;&#65533;&#65533;&#65533;@v&#65533;&#65533;&#65533;&#65533;&#65533;0&#65533;a09e1&#65533;Nl)C&#65533;+6{q&#65533;&#65533;~&#65533;&#65533;c&#65533;)&#65533;&#452;*@bo  &#65533;&#65533;&#65533;o&#65533;&#65533;&#65533;&#65533;UN&#65533;tr&#65533;6&#65533;&#65533;(xy9]&#65533;&#65533;UXJ&#65533;&#65533;&#65533;k&#65533;&#65533;&#65533;&#65533;;wX&#65533;6J8&#40320;?&#65533;&#65533;|i&#65533;&#65533;&#65533;2&#65533;&#65533;J&#65533;g&#65533;3Dw&#65533;&#65533;&#65533;/&#65533;I&#65533;&#65533;&#65533;V&#65533;&#65533;Vd&#65533;X<Y&#65533;u&#65533;5&#1251;&#65533;3s6&#65533;&#65533;&#65533;G}~:&#65533;44)&#65533;&#65533;&#65533;&#65533;
k&#65533;,&#65533;w&&#65533;q&#65533;	&#65533;*&#65533;&#65533;&#1529;`hf&#65533;&#65533;h&#65533;&#65533;&#65533;s&#65533;&#65533;.t&#65533;&#65533;y&#65533;&#65533;_&#65533;&#65533;&#65533;&#65533;u&#65533;&#1131;s&#65533;y&#65533;\|qaq&#65533;,T&#65533;&#65533;&#65533; &#65533;&#65533;&#138;'jZ&#65533;&#65533;&#65533;&#65533;T&#65533;x&#65533;ny&#65533;qJ&#65533;q&#65533;Ek&#1681;&#65533;y+>S&#65533;*&#65533;&#65533;'^&#65533;&#65533;A&#65533;BL&#65533;&#65533;&#65533;!&#65533;&#65533;&#65533;r&#65533;Mb&#65533; &#65533;#&#65533;&#65533;:&#65533;h&#65533;&#1367;C&#65533;&#65533;&#65533;&#65533;#&#1720;&#65533;&#65533;x&#65533;-&#65533;&#65533;h&#65533;&#65533;&#1713;&#65533;)^i^;0&#65533;a&#65533;? &#65533;P<)tj&#65533;&#65533;&#65533;Z<&#65533;&#65533;6&#65533;&#65533;&#372162;&#65533;&#65533;I&#65533;wF7&#65533;x!&#65533;N4&#65533;?&#65533;H}*&#65533;a&#65533;:&#65533;&#65533;&#65533;.&#65533;r&#65533;1{v&#65533;&#65533;D&#65533;AL&#65533;=Z&#65533;mhj`&#65533;&#65533;&#65533;}T&#65533;&#65533;&#65533;T&#65533;v1&#65533;{&#65533;U*[m&#65533;&#65533;,&#65533;&#570;&#65533;&#65533;&#65533;y2Y&#65533;&#65533;&#65533;&#65533;]K^_+&#65533;9-&#65533;&#65533;&#65533;l&#65533;)30&#65533;h&#47636;p&#65533;u&#65533;&#65533;)@&#65533;&#1496;&#65533;&#65533;h&#65533;&#65533;&#65533;&#65533;x&#65533;e&#613;&#65533;&#65533;&#65533;#`&#65533;8K&#65533;&#65533;o&#65533;&#65533;&#65533; Y&#65533;Y$&#65533;&#65533;a&#65533;&#65533;&#65533;W&#65533;q&#65533;uw&#65533;&#65533;
&#598;&#65533;&#65533;&#65533;s&#65533;&#65533;~&#65533;Ke&#65533;&#65533;;&#65533;&#1768;&#65533;&#65533;&#65533;v&#1065;-BV&#65533;&#65533;n>&#65533;Yb&#65533;&#65533;&#65533;+&#65533;&#65533;&#65533;&#65533;&#65533;&#65533;&#65533;xJ&#65533;\D&#65533;0u&#65533;&#65533;W#&#65533;&#65533;C&#65533;&#65533;&#65533;d&#65533;&#65533;v&#65533;&#65533;fP^&#65533;&#65533;)&#65533;&#65533;p&#65533;u&#65533;&#65533;&#65533;&#234;C|&#65533;&#65533;`&#65533;&#65533;&#65533;5&#65533;G&#65533;qp&#65533;Ksg;&#65533;w&#65533;3&#65533;&&#65533;&#65533;&#65533;n&#65533;&#65533;eh&#65533;&#65533;E&#65533;&#65533;&#65533;H&#65533;a&#65533;&#65533;b&#65533;&#65533;&#65533;o&#65533;&#65533;l&#65533;n&#65533;	Rd&#65533;&#65533;&#65533;&#65533;#&#65533;WY&#65533;&#65533;U&#65533;&#65533;&#1734;7"w&#65533;&#65533;&#65533; `p&#65533;&#65533;\ &#65533;&#65533;I&#65533;&#196;j$&#65533;&#65533;&#65533;*&#65533;&#65533;cf V&#65533;&#1463;&#65533;a1V&#65533;&#65533;&#65533;&#65533;&#65533;&#65533;&#42174;F&#65533;&#65533;&#65533;&#65533;9&#65533;]&#65533;C:0F&#65533;&#65533;&#65533;5&#65533;&#65533;&#65533;y&#1554;V&#65533;&#65533;&#65533;&#65533;&#1755;&#65533;U$&#65533;2&#65533;>&#65533;&#65533;&#65533;	A fK&#65533;I xX&#65533;@&#65533;W&#65533;h&#65533;&#65533;&#65533;R&#65533;&#65533;+&#65533;:t	l&#65533;g8&#65533;	b@&#65533;[&#65533;&#65533;T&#65533;&#65533;QiQ)&#65533;+&#65533;`&#65533;&#65533;#&#1544;&#65533;&#65533;&#1118;U&#65533;&#65533;;&#65533;=0#L"&#65533;L&#65533;'&#65533;&#65533;_V&#65533;Q&#65533;x&#65533;V&#65533;&#65533;:	&#65533;0z&#1087;^PnCr&#65533;X&#280;aA&#65533;&#65533;&#65533;\&#65533;0&#65533;l&o&#65533;&#65533;Y`&#65533;&#65533;&#65533;&#65533;?&#65533;DK{&#326;&#65533;&#65533;&#65533;&#300;&#65533;&#1087;&#65533;|&#65533;&#65533;&#65533;&#65533;&#1082;&#65533;"&#65533;&#65533;H&#65533;&#336;J&#65533;J&m&#65533;&#65533;!&#65533;&#796;&#65533;N&#65533;j&#65533;&#65533;W&#128;Bl &#65533;+"&#65533;f&#65533;,&#65533; &#65533;&#1248;xB%&#65533;l&#65533;&#65533;&#1151;&#65533;`
b&#65533;&#65533;m&#65533;QVi=t&#1129;&#65533;0o&#65533;&#65533;o&#65533;,=&#65533;&#65533;&#65533;&#65533;O&#65533;e&#65533;&#1088;&#65533;,x&#65533;Xb+&#754;W&#65533;&#1134;&#712;&#65533;s &#65533;&#65533;&#65533; ]&#65533;&#65533;&#1792;&#1300;"&&#65533;&#65533;<&#65533;
*\&#65533;&#65533;	&#65533;&=&#65533;X<&#65533;&#65533;l&#65533;&#65533;&#65533;m&#65533;&#1195; /&#65533;&#65533;&#1227;&#65533;&#65533;+b&#65533;A&#65533;p&#65533;&#65533;&#65533;*&#65533;`&#65533;&#65533;qe[	v-V&#65533;a&#65533;&#65533;&#65533;H&#65533;&#65533;'v`N&#65533;&#65533;&#823;W&#65533;p&#65533;K"fR&#65533;&#1621;W&#65533;&#65533;*&#65533;,-x&#65533;&#865;&#65533;&#65533;&#65533;&#65533;t&#65533;[&#65533;&#65533;a&#65533;1&#1124;-&#65533;	&#65533;&#65533;&#65533;&#1706;&#65533;&#65533;&#1772;&#65533;&#65533;&#65533;&#65533;&#65533;&#65533;X&#65533;&#677;&#65533;l&#65533;H&#65533;&#332;&#1618;=&#65533;'a&#65533;&#65533;	7s2@&#65533;p
A|&#592;&#65533;&#65533; &#65533;&#65533;`I=&#65533;&#65533;&#65533;&#65533;&#65533;;&#65533;l&#65533; &#65533;A&#411;+&#65533;`P&#65533;&#65533;)&#65533;K#x~)&#65533;&#65533;&#65533;.&#65533;  +&#65533;&#65533;l>u &#65533;^&#65533;`=a&#65533;&#65533;p]&#441;&#65533;&#65533;&#65533;+&#65533;&#65533;Q&#65533;&#65533;8q#&#65533;|&#65533;,&#65533;e&#65533;&#65533;&#65533;
4&#65533;\X:uX&#65533;JT+y&#1958;7^&#65533;&#1165;`1&#65533;&#65533;!&#65533;'&#65533; &#65533;I&#65533;&#65533;&#65533;&#65533;&#65533;a&#65533;&#65533;
Nx&#65533;&#65533;&#65533;	&#65533;$&#65533;&#65533;&#30964;A&#65533;4&#65533;&#65533;J&#65533;^K&#65533;&#1775;&#65533;b&#65533;&#2002;0&#65533;&#65533;&#65533;&#65533;&#65533;.&#65533;&#65533;&#65533;'&#65533;&#65533;&#65533;5&#65533;&#65533;&#65533;=&#65533; .q&#65533;&#65533;&#65533;^&#65533;&#65533;O&#65533;&#65533;&#65533;M| Y&#65533;&#65533;S&#65533;+<h&#65533;*&#65533;&#65533;`&#65533;&#65533;f0 &#65533;.Z&#65533;&#65533;W&#65533;&#65533;&#65533;&#65533;&#65533;&#65533;&#65533;@&#1968;&#65533;&#65533;&#65533;&#65533;&#65533;&#65533;}L&#65533;_ T&#65533;&#65533;&#1203;&#65533;.D&#65533;QW&#65533;&#65533;&#65533;&#65533;M&#1984;&#65533;&#65533;&#803;&#852;i&#65533;p &#65533;;~&#65533;V&#65533;&#65533;T&#1887;&#65533;&#65533;$&#65533;s&#845;&#65533;{&#65533;!&#65533;{&#65533;	&#65533;&#65533;&#65533;&#65533;&#65533;2&#33292;&#65533;&#65533;:&#65533;&#65533;0&#65533;&#65533;&#65533;&#65533;&#65533;P=Lq^o&#65533;&#65533;H&#65533;&#65533;&#65533;&#65533;&#65533;&#65533;&#65533;&#65533;Hj&#65533;&#65533;Q&#65533;~&#65533;&#65533;bL&#1606;&#65533;9,&#65533;&#65533;a&#65533;&#65533;{f&#65533;&#814;Nl&#65533;'&#65533;l&#65533;&#65533;.&#65533;A&#65533;&#65533;z&#647;~&#65533;=&#65533;&#65533;&#65533;~&#65533;~4&#65533;&#65533;&#65533;&#65533;&#982;.d&#65533;
&#65533;&#65533;&#65533;&#65533;&#65533;&#65533;&#65533;1&#65533;&#65533;&#65533;8&#65533;&#65533;&#65533;&#65533;&#156;&#65533;&#65533;&#65533;&#65533;&#65533;YrX*(f`&#65533;4&#65533;&#65533;&#65533;&#65533;\&#65533;&#65533;!d}&#65533;!&#65533;&&#65533;*E/l&#65533;&#65533;1&#65533;&#65533;&#1591;$]"&#65533;&#65533;&#65533;&#65533;&#65533;27&#65533;P&#65533;yP&#65533;$&#65533;&#65533;g:&#65533;mF&#65533;Z]&#65533;	&#65533;>&#65533;&#65533;n&#65533;M.&#65533;$?&#65533;ho&#65533;&#65533;&#65533;|fP&#65533;Z&#65533;&#65533;&&#65533;TS&#65533;*&#65533;u&#65533;&#65533;&#65533;y&#65533;E&#65533;&#65533;&#389;?A&#65533;&#65533;O(TkX&#88847;&#65533;7&#65533;&#65533;&#65533;&#65533;o&#65533;&#65533;+&#65533;&#65533;&#65533;&#65533;	 &#65533;l&#65533;&#65533;O&#65533;FE&#65533;t&#65533;&#65533;&#65533;>&#65533;&#65533;&#65533;&#65533;&#65533;&#65533;	&#492;%	H&#65533; &#65533;!&#65533;Z&#65533;U&#65533;	&#65533;&#65533; &#65533;&#65533;&#65533;&#65533;&#65533;a/&#65533;&#65533;&#65533;&#65533;&#65533;&#65533;&#65533;1/,C&#847;>w&#65533;I&#65533;/7k e-&#65533;4uO&#65533;&#65533;&#65533;&#65533;?
&#65533;&#65533;_&#65533;&#65533;v_&#65533;&#65533;&#65533;_&#65533;Z&#65533;&#65533;&#65533;&#1856;&#65533;P&#65533;&#65533;&#65533;&#65533;&#65533;&#65533;&#65533;&#65533;&#65533;&#65533;U)&#65533;&#65533;&#65533;&#65533;&#1276;zu&#65533;&#65533;&#65533;&#65533;&#65533;@&#65533;&#65533;&#65533;&#65533;&#65533;&#65533;&#65533;&#65533;&#65533;&#65533;&#65533;&#65533;&#65533;&#65533;&#65533;&#65533;/&#65533;&#65533;&#65533;&#65533;&#65533;/&#65533;&#65533;&#65533;&#65533;&#65533;&#65533;&#1230;&#65533;&#65533;&#65533;?&#65533;&#65533; !&#65533; O ,&#65533; b &#65533;&#65533;  &#65533; &#65533;H&#65533;&#65533;&#65533;&#65533;*\&#560;&#65533;&#65533;%&#65533;8&#65533;H&#65533;&#65533;&#331;3j&#65533;&#561;&#65533;&#463; C&#65533;&#65533;0&#65533;D&#65533;(S&#65533;\&#626;&#65533;&#727;0cdB&#65533;&#65533;&#795;8s&#65533;&#65533;&#627;&#65533;&#730;@}
J&#65533;&#65533;&#1123; &#65533;*U&#65533;&#65533;&#65533;&#1255;P&#65533;&#65533;\J&#65533;&#65533;&#1323;X&#65533;j&#65533;Z&#65533;&#65533;&#1455;`&#202;&#65533;&#1621;&#65533;&#1587;h&#1258;&#65533;Xv&#65533;&#1719;p&#65533;m&#65533;T&#65533;&#1915;x&#65533;&#65533;&#65533;&#759;&#65533;_&#65533;t&#65533;&#65533;L&#65533;&#65533;&#65533;&#65533;6+^&#65533;&#65533;!b&#65533;9K&#65533;&#65533;U&#65533;e&#65533;3M>&#65533;
&#65533;A$V)&#65533;=&#65533;r&#65533;&#65533;5o."&#16771;	$&#65533;$M&#65533;6&#65533;#&#65533;M&#65533;&#65533;{u&#65533;

<7&#65533;!&#1590;&#65533;&#65533;-s1&#65533;&#65533;&#397;9&#65533;&#65533;^&#65533;g &#65533;G&#957;{&#490;2N&#65533;&#65533;8&#65533;&#65533;&#65533;*jhW&#958;,&#65533;&#65533;;P&#12158;}&#65533;K&#65533;&#65533; 1&#65533;&#65533;y&#65533; &#65533;&#65533;C&#65533;UB< &#65533;-w&#1987;.4]x#T&#65533;&#65533;b&#65533;&#65533;z&#65533;&#65533;G	2H&#65533;&#1201;VD&#65533;(&#65533;&#65533;[&#65533;Y(^y&#65533;&#65533;&#65533;&&#65533;&#65533;aW&#65533;r'&#65533;&#65533;&#65533;d^ef"&#65533;&#65533;&#1344;B&#65533;"&#65533;G&#65533;&#65533;&#65533;[&#65533;E:`&#65533;9r &#271;X&#65533;&#65533;@&#65533;d&#65533;2&#65533;!&#65533;]&#65533;&#65533;@|28`&#65533;lJ&#65533;eMF&#65533;`a&#65533;&#65533;&#1385;&#65533;M&#65533;8&#65533;i!&#65533;&#65533;&#65533;&#65533;&#26635;&#65533;&#65533;&#65533;~^&#65533;	&#65533;&#65533;K&#65533;i&#65533;&#65533;&#65533;&#65533;&#65533;&#1689;h&#65533;I&#65533;z&#65533;f:X&#65533;&#65533;~&#65533;&#65533;v&#65533;)&#65533;'&#65533;&#65533;S&#65533; 4&#65533;&#65533;&#65533;v&#65533;&#65533;&#65533;h&#65533;&#65533;2*&#65533;&#65533;F'D	SV&#65533;`zC&#65533;*l&#65533;&#65533;Q&#65533;&#40031;&#65533;*&#65533;x&#65533;&#65533;iv&#65533;&#65533;l&#65533;V;W&#65533;&#65533;"[+&#65533;O&#65533;&#1700;&#65533;&#65533;&#65533;&#65533;l&#65533;ZknL&#65533;Y4&#65533;&#65533;&#65533;&#65533;{&#65533;&#65533;&#65533;&#65533;.&#65533;&#65533;&#1465;&#65533;&#65533;&#65533;nE&#65533;"&#65533;o&#65533;&#65533;&#65533;&#65533;:&#65533;f&#23280;N&#65533;1&#65533;&#65533;t&#65533;&#65533;A$T&#65533;&#65533;_&#65533;A&#65533;&#65533; &#65533;&#1328;&#65533;&#65533;0k&#65533;&#65533;n&#65533;&#65533;q&#65533;C&#65533;&#65533;Q{&#65533;&#65533;&#65533;&#65533;&#65533;`,f&#65533; &#65533;&#65533;&#65533;&#65533;HkdsH&#65533;&#65533;&#65533;&#65533;B&#65533;:&#65533;j&#65533;&#65533;2H&#65533;&#65533;P2&#65533;&#65533;&#65533;$&#65533;DQD&#65533;&#65533;*&#65533;&#65533;&#65533;<&#65533;&#65533;T&#65533;'k\&#65533;&#65533;&#65533;&#65533;EDC&#65533;cO&#65533;2&#995;]0&#65533;W&#65533;&#65533;&#65533;!hn&#65533;%hY&#65533;&#65533;)_&#65533;t2BvSl&#65533;&#65533;&#65533;&#65533;&#65533;&#65533;n(&#65533;&#65533;nx&#65533;&#65533;&#65533;B&#65533;d&#65533;&#65533;x&#65533;&#65533;&#65533;&#65533;7&#65533;z^.&#65533;&#65533;e&#65533;*&#65533;68-&#65533;&#65533;w&#65533;+&#65533;&#65533;i&#65533;&#65533;&#65533;&#1991;&#65533;&#65533;&#65533;&#65533;&#65533;/&#65533;&#65533;&#65533;o&#65533;&#65533;&#65533;'&#65533;&#65533;&#65533;
&#65533;z&#65533;&#846;'&#65533;V;:m&#65533;&#65533;g&#65533;&#65533;&#65533;&#65533;w&#65533;&#65533;&#65533;&#65533;&#65533; B&#65533;-&#65533;&#65533;&#65533;&#65533;&#65533;&#65533;.&#65533;=O&#65533;TW&#65533;&#65533;&#65533;(0/&#65533;&#65533;!&#65533;C&#65533;&#65533;&#65533;&#65533;@	D&#65533;&#65533;&#65533;O[&#65533;;&#65533;&#65533;&#65533;C=&#65533;&#65533;[5(	&#65533;&#65533;w&#65533;&#65533;&#65533;R&#65533;&#65533;( ,&#65533;&#65533;"&#65533;E&#65533;Vg&#65533;O\&#65533;[&#65533;&#65533;~&#65533;&#65533;&#65533;&#65533;&#65533;P&#65533;	`h&#65533;&#65533;&#65533; }&#65533;&#65533;&#65533;&v9&#65533;&#65533;&#65533;&#65533;c&#141;&#65533;h`X+f&#65533;P
&#65533;&#65533;`&#65533; &#65533;A&#65533;&#65533;IuysLF7&#65533;&#65533;(&#65533;&#1880;<&#65533;8&#65533;&#65533;&#65533;hL&#65533;&#65533;&#65533;&#1537;&#65533;&#65533;&#65533;&#65533;0&#65533;&#65533;py&#65533;KM&#65533;p&#65533;E&#65533;&#65533;&#65533;{&#65533;&#65533;:8&#65533;&#65533;&#65533;L&#65533;"&#65533;G^!&#65533;O	&#65533;&#65533;&#65533;X&#65533;\{w&#804;&yx&#65533;&#65533;o&#65533;&#65533;(&#65533;M*Q_&#65533;L&#65533;*W&#65533;J&#2032;&#65533;l&#65533;&#65533;&#65533;&#65533; &#65533;
&#65533;&#65533;)&#65533;&#65533;&#65533;$&#65533;+&#65533; $&#65533;y&#661;&#65533;&#65533;&#65533;L&#65533;1a&#65533;J&#65533;R&#65533;&#65533;t&#65533;$`&#65533;+&#65533;B&#65533; )&#65533;K%&#65533;1&#65533;,d&#65533;&#65533;I&#65533;r&#65533;&#65533;x&#65533;&#65533;e&#1056;9&#65533;	&#65533;&#65533;&#65533;&#65533;&#65533;n&#65533;+X&#65533;G&#65533;&#65533;7&#65533;&#65533;&#65533;s&#65533;&#65533; -V	&#65533;&#65533;&#65533;S&#65533;&#526;5&#1217;O&#65533;q_&#65533;H&#65533;&#1034;Z&#65533;&#65533;2h&#65533;7&#65533;*vN&#65533;)0%]>&#65533;_&#65533;&#65533;w"&#65533;hB(z&#1110;&#65533;4&#65533;1&#65533;&#65533;&#65533;&#65533;Lyth	&#65533;1%&#65533;n&#65533;H]Y&#65533;	K&#65533;&#65533;&#1186;&#65533;{<&#65533;(=&#65533;v&&#65533;&#65533;	&#65533;&#65533;$&#65533;5e8SK&#65533;&#65533;s&#65533;&#65533;'QYw&#1326;z&#65533;&#65533;. &#65533;:o&#65533;&#65533;<&#65533;H&#65533;&#65533; $&#65533;ju&#65533;_&#65533;&#65533;\&#1400;&#65533;&#65533;&#65533;Sr&#65533;&#65533;n&#65533;%&#65533;K&#65533;|R[)&#65533;&#1465;&#65533;&#65533;&#65533;<T&#65533;ZSh^*e@H&#65533;T&#1635;&#65533;&#65533;&#65533;@&#65533;&#65533;&#876;f&#65533;W&#65533;d@&#65533;&#65533;M	&#1184;&#65533;N&#65533;(&#65533;Kl&#65533;&#65533;&#1466;&#65533;&#65533;,}&#65533;ju(
&#65533;&#65533;&#65533;&#65533;(5#E}y#i&#65533;v&#65533;cQ&#65533;n&#65533;&#65533;&#1445;&#65533;0&#65533;&#65533;\&#65533;&#65533;&#65533;%&#65533;&#65533;v&#65533;5&#65533;`&#65533;C&#1082;&#65533;kk&#65533;&#65533;v&#65533;{q&#65533;/]&#65533;&#65533;&#65533;R&#65533;R&#65533;	u$O&#65533;U?&#65533;&#65533;d&#65533;{/&#353466;Y&#65533;
&#65533;&#65533;-:L&#65533;&#65533;&#65533;&#65533;'kV=&#65533;}&#65533;&#65533;gi/z&#65533;&#65533;&#65533;&#65533;&#65533;-fe
d&&#65533;\&#65533;&#65533;&#65533;p&#65533;*y&#65533;|&#65533;&#65533;&#65533;&#65533;+&#65533;>G&#65533;&#65533;&#65533;0xP&#65533;2$b&#65533;a&#65533;&#65533;P&#65533;&#65533;&#65533;e:.&#65533;)&#65533;m&#65533;&#65533;	&#65533;&#65533;&#65533;.&#65533;!&#65533;%&#65533;9`&#65533;5&#65533;&#65533;&#65533;&#65533;&#65533;o-&#65533;Z&#65533;f&#65533;(&#428;&#65533;t&#65533;;&#65533;s&#65533;_&#65533;kTGB+ &#65533;&#65533;&#795;>&#65533;&#65533;&#65533;&#65533;fwH &#65533;x&#65533;i&#65533;&#65533;&#1468;V&#65533;1&#65533;&#65533;&#65533;IU&#65533;&#65533;1&#65533;&#65533;<&#65533;&#65533;&#65533;&#1251;n&#65533;J	&#65533;J&#65533;& &#65533;/+&#65533;&#65533;wN&#65533;&#65533;T&#65533;8&#65533;E@&#65533;&#65533;v&#65533;&#65533;&#65533;Ph&#65533;&#65533;3R&#65533;;g&#2034;C&#65533;&#65533;r&#65533;?_@&#65533;&#65533;&#65533;&#65533;&#65533;-&#65533;&#65533;&#65533;&&#65533;&#1329;&#919;OZh&#793;&#65533;&#65533;;s5&#65533;&#65533;4&#65533;=K&#65533;&#65533;\&#65533;UFZr*i&#65533;)&#65533;&#65533;&#65533;&#440;&#65533;D&#65533;&#65533;Y&#65533;w&#65533;&#65533;&#	&#65533;&#65533;%0&#65533;&#65533;&#65533;B]W&#65533;&#1529;D&#65533;j&#65533;&#65533;&#65533;&#65533;zT^!A&#65533;&#65533;$&#65533;"&#65533;&#418;^)&#65533;@]&#65533;~>&&#65533;i6&#65533;&#65533;&#65533;&#65533;.I&#65533;&#65533;xv&#65533;&#65533;&#65533;i&#65533;&#65533;;!2X&#65533;&#65533;:&#65533;&#65533;&#65533;&#65533;&#65533;5V&#65533;fb&#1583;&#65533;A-&#65533;
&#65533;&#65533;(Z2&#65533;v&#65533;>&#65533;&#65533;7&#65533;&#65533;&#65533;&#65533;_&#65533;&#65533;&#65533;&#65533;&#65533;0&#65533;6&#65533;&#65533;D&#65533;oeb&#65533;`,Ww&#65533;`~&#65533;&#65533;&#65533;&#65533;&#65533;yz&#65533;S&#385;&#65533;&#65533;^&#65533;TpX&#65533;&#162;E&#65533;&#65533;&#65533;&#65533;&#65533;&#65533;92'	j;H&#65533;&#65533;C`l&#65533;&#65533;&#65533;&#65533;&#65533;&#65533;H@U9&#1280;d&#65533;&#65533;</&#65533;&#65533;&#839;&#65533;&#65533;f&#65533;'&#65533;,&#65533;4&#65533;H&#65533;&#65533;H&#65533;&#65533;&#65533;&#888;TJ
&#65533;I&#65533;qU&#65533;&#65533;&#65533;Y&#65533;G&#65533;&#65533;&#65533;&#65533;&#65533;&#65533;&#65533;&#65533;.&#65533;1ByS+xQ&#65533;&#65533;&#65533;&#65533;&#65533;&#65533;&#65533;M&#65533;f&#65533;&#65533;&#65533;&#65533;&#65533;&#65533;&#65533;J&#65533;&#65533;&#65533;&#65533;7{&#65533;&#65533;&#65533;&#65533;0!&#65533;>kj&#65533;4N&#65533;4&#65533;F&#65533;&#65533;&#65533;{?Q&#1352;&#65533;&#65533;&#65533;M&#65533;&#65533;+&#65533;.&#65533;!c&#1533;B&#65533;&#65533;&#65533;&#458;&#65533;4i&#65533;&#65533;M/&#65533;&#65533;&#65533;:&#65533;V&#65533;}&#65533;&#65533;&#65533;E&#65533;&#65533;&#65533;(6&#65533;&#65533;d&#40458;&#65533;C&#2024;?M&#65533;&#65533;z&#65533;DS&#65533;&#65533;Wi&#65533;z&#65533;Wg&#65533;'&#65533;\&#65533;&#65533;6FmocmA*&#65533;&#65533;&#65533;&#65533;$hUmD-&#65533;TP&#65533;N"&#65533;&#65533;&#65533;e>&#65533;fGvm&#65533;A&#65533;>&#65533;&#65533;b&#65533;v(h&#65533;&#65533;{&#65533;&#65533;!0qn)g&#65533;g&#980;|&#65533;6ymq#&#65533;t&#65533;~&#65533;&#65533;r7&#65533;1o&#65533;'&#65533;V(&#65533;@&#65533;s&#65533;x?6(pWd&#65533;0p^&#65533;H(G<
&#65533;8&#65533;v;&#65533;@6&#65533;MR&#65533;&#65533;q'&#65533;&#65533;&#65533;s&#65533;3u&#65533;uS&#65533;6&#65533;V7@|L&#65533;&#65533;R&#65533;.&#65533;&#65533;bg&#65533;e7x&#65533;V8&#65533;&#65533;I&#65533;S&#65533;&#65533;zmd$ F"&#65533;?vT0&#65533;+&#65533;&#65533;}h&#65533;qbs&#65533;m&#65533;&#65533;3&#65533;yX&#65533;&#65533;'Z'&#65533;,&#65533;mGv &#65533;&#65533;&#65533;Zd&#65533;,&#65533;HT1&#65533;"A&#65533;~&#65533;&#65533;&#65533;$&#65533;&#65533;}y&#65533;'(&#65533;&#65533;r/_&#65533;}&#65533;z&#65533;u&#65533;30@xdW&#65533;(&#65533;&#65533;&#65533;&#65533;&#65533;)j&#65533;!"W&#65533;&#65533;&#65533;&#65533;9 &#65533; C@Y&#853;&#65533;';&#65533;g&#65533;&#65533;(&#1767;6&#65533;Ks(0COq&#65533;t[&#20752;/a&#65533;_&#65533;&#65533;p&#65533;Ky:n&#65533;&#65533;&#65533;&#65533;	ae&#65533;&#65533;&#65533;+&#65533;k	(+td9`6U&#65533;1f'&#65533;&#65533;&#65533;w)&#65533;&#65533;&#1607;f&#65533;&#65533;W&#65533;&#65533;&#65533;1&#65533;s&#65533;(C&#65533;%&#65533;,+X|k&#65533;B=&`<&#65533;yn&#65533;w0&#1554;&#65533;&#65533;a&#65533;#&#65533;()&#65533;&#65533;X&#65533;(8t &#65533;(!&#65533;1y&#65533;&#65533;n &&#65533;&#65533;&#65533;MCJ&#65533;d&#65533;&#65533;(d&#65533;fy&#65533;&#65533;x_&#65533;&#65533;&#65533;!yG&#65533;&#65533;Y&#65533;&#65533;1&#65533;&#65533;&#65533;t&#1235;68f(&#65533;o&#65533;DF&#65533;&#65533;X&#65533;T&#65533;Gp&#65533;1&#65533;4Y&#65533;[&#65533;q&#65533;e$&#65533;&#65533;j.&#9392;7{' I&#65533;&#65533;OKD&#65533;$&#578;$&#203;\&#65533;K&#65533;&#65533;@M&#65533;T&#65533;&#65533;"'ci^&#65533;&#65533;&#65533;&#65533;hy4,25[gy&#65533;&#65533;1&#65533;B&#65533;1&#65533;M7ZBX5%&#65533;,&#65533;-.Y&#65533;Pyf&#65533;R&#65533;&#65533;I@&#65533;&#65533;&#65533;&#65533;B&#65533;?vcz6	fJA&#65533;I;&#65533;g&#65533;T`&#65533;2r&#65533;&#65533;Cn&#65533;9ce0&#65533;n&#65533;&#65533;K&#65533;xr>X&#65533;y{&#65533;&#65533;&#65533;m)&&#1718;&#65533;%4&#65533;)&#65533;F&#65533;&#65533;yQ&#65533;10&#65533;{IP@&#65533;&#65533;&#65533;Y&#65533;I&#65533;&#65533;%&#65533;,&#45399;&#65533;Y&#65533;i &#1685;l%&#65533;Q&#65533;&#65533;&#65533;o*)&#65533;&#65533;r&#65533;G&#65533;d&#65533;&#65533;&#65533;n&#65533;i&#65533;&#65533;V2&#65533;&#65533;&#65533;&#65533;Y&#65533;&#221;a&#65533;~&#65533;&#65533;H&#65533;%}&#65533;&#65533;]&#65533;&#65533;[&#65533;&#65533;&#65533;&#65533;&#65533;Aui&#1167;:	&#65533;C&#65533;p&#65533;&#65533;sw&#65533;&#65533;&#424;O&#65533;&#65533;r&#65533;&#65533;gKy*&#65533;&#65533;Q&#65533;&#65533;g&#65533;&#65533;&#65533;C$DJ&#65533;3&#65533;$&#65533;&#65533; &#65533;w&#65533;1{[&#65533;G&#65533;q&#65533;&#65533;&#65533;&#65533;:&#65533;&#65533;&#65533;&#65533;ia&#65533;&#65533;aJ&#65533;3&#65533;&#65533;1?&#65533;X&#65533;)T9&#65533;&#65533;Jo{&#65533;SZQ&#65533;&#65533;&#65533;9f&#65533;&#65533;B&#65533;g
ufD&#65533;s&#65533;&#65533;&#65533;&#65533;&#65533;oYX&#65533;&#65533;&#65533; &#1993;&#1017;&#65533;&#65533;&#65533;&#65533;&#65533;aM@)&#65533;&#65533;@z&#65533;&#65533;&#65533;&#65533;&#65533;(&#65533;b&#65533;e&#65533;&#65533;@hf&#65533;&#65533;&#65533;\G&#65533;1&#65533;&#65533;~&#65533;R&#65533;&#65533;&#65533;|&#65533;:M&#65533;&#65533;Q&#65533;&#65533;&#65533;d&#65533;&#65533;&#65533;"'nZz&#65533;9&#65533;j&#65533;&#65533;'t&#65533;I
&#65533;,4o+&#65533;]&#65533;&#65533;o>J&#65533;X&#65533;&#65533;i&#65533;u&#65533;_<&#65533;
&#65533;JfDp&#65533;&#65533;&#65533;&#65533;!&#65533;BJ&#362;#y?P&#604;&#65533;j&#65533;&#65533;,&#65533;
&#65533;Q &#65533;&#65533;m&#1322;&#65533;&#65533;&#65533;|*0&#65533;&#65533;m8&#65533;&#65533;&#65533;&#65533;&#65533;I&#65533;&#65533;J&#65533;&#1290;:&#65533;&#65533;B'&#65533;Q&#65533;&#65533;&#65533;Z|t6&#65533;:D&#65533;6&#65533;&#65533;&#65533;&#1513;&#65533;&#65533;&#65533;&#65533;*&#65533;&#65533;i	&#65533;&#65533;&#65533;-7}&#65533;*0pi&#65533;'/+&#65533;&#65533;Z&#65533;U&#65533;&#65533;&#65533;)&#65533;]S\z&#65533;&#65533;Q>K&#65533;&#65533;&#65533;&#65533;&#65533;w&#65533;&#65533;-&#65533;'9B61&#65533;&#65533;&#65533;&#65533;9W&#65533;&#65533;4\u&#65533;&#65533;&#65533;&#65533;Iz&#65533;v&#65533;&#65533; O&#65533;&#65533;u&#65533;&#65533;&#65533;&#65533;:l&#65533;&#65533;9E+4G+=&&#65533;J+:v&#65533;l&#65533;&#65533;&#65533;&#65533;k&#65533;&#65533;F	j&#65533;&#65533;z&#65533;&#65533;^&#65533;&#65533;&#65533;G'&#65533;1&#65533;~&#65533;b&#65533;:l&#810;&#65533;*a8y&#65533;&#65533;&#65533;p[ 	O &#65533;B&#65533;&#65533;a&#65533;&#65533;&#65533;3+&#65533;&#65533;&#65533;&#65533;&#65533;&#65533;L&#65533;&#65533;&#65533;&#65533;-&#65533;%&#65533;E&#760;&#65533;&#65533;U&#65533;&#65533;&#65533; &#65533;&#65533; 
&#65533;&#65533;p&#65533;g&#65533;o&#65533;&#65533;"&#65533;a&#65533;&#65533;&#65533;&#65533;&#65533;!&#65533;K&#683;KP&#65533;Pg@(&#65533;&#65533;\d&#65533;&#65533;jrw&#65533;&#65533;
{&#65533;&#65533;I@{&#65533;&#65533;D&#65533;&#65533;t_&#65533;S&#65533;K&#65533;&#65533;zm&#603;
&#1833;}Z&#65533;&#65533;&#65533;)&#65533;&#65533;O`&#65533;q~W&#65533;GW&#65533; &#65533;@	&#65533;g4&#65533;+* %&#65533;&#65533;`xT&#65533;&#65533;&#1757;&#65533;&#65533;B|&#65533;e&#65533;,&#65533;&#1253;&#65533;&#65533;n;$&#65533;&#65533;&#65533;&#65533;&#65533;&#65533;*u&#65533;&#65533;n0F&#65533;&#65533;?&#65533;eMZq&#65533;Sj&#65533;&#65533;k&#65533;u"&#65533;&#65533;&#65533;&#65533;&#763;&#65533;&#65533;vxB\(&#65533;qs8&#65533;&#1670;J2&#65533;g&#65533;l&#65533;&#65533;O&#65533;0&#65533;&#65533;h&#65533;&#65533;&#65533;&#65533;&#65533;:&#65533;R&#65533;&#65533;&#65533;&#65533;|&#65533;&#65533;&#65533;&#65533;f	 &#65533;g,Vy&#502; x9&#65533;8&#65533;/&#65533;&#65533;&#65533;&#65533;&#65533;!	`	&#65533;W
K$W&#806;Yl8&#65533;&#65533;&#65533;]&#65533;<&#65533;3&#65533;
&#65533;&#65533;&#65533;&#65533;&#65533;&#65533;;&#65533;&#65533;&#65533;L	P&#65533;&#65533;&#65533;~&#65533;&#65533;&#65533;a&#65533;t&#65533;<%&#65533;b0+&#65533;,P&#65533;\&#65533;f&#65533;P&#65533;y<&#331;&#65533;&#504;&#65533;&#65533;$&#65533;@p&#65533;&#65533;&#65533;Up&#65533;&#65533;<P&#65533;&#1675;&#65533;&#65533;&#65533;0&#65533;!&#65533;&#65533;I?&#65533;+&#65533;&#65533;&#65533;&#65533;&#65533;&#65533;&#65533;&#65533;&#412;&#65533;2&#65533;&#65533;/ V`&#65533; d&#65533;-cp&#65533;&#65533;Yy&#65533;	|&#65533;&#65533;&#1846;p9P&#65533;k&#65533;&#65533;&#65533;*&#65533;&#65533;&#65533;o&#65533;&#65533;&#65533;&#65533;[&#65533;/c0Np
^&#65533;y&#65533;TU9*&#65533;G|&#65533;L&#65533;&#65533;&#65533;&#65533;h&#65533;&#65533;&#65533;\&#65533;] &#65533;,&#65533;&#65533;&#65533;&#65533;B:J8&#65533;g"[&#65533;&#65533;{*&#65533;&#65533;&#65533;SZL&#65533;&#774;&#65533;&#65533;&#65533;&#65533;,
Bo&l&#65533;&#65533;h&#65533;'&#65533;&#65533;*m&#65533;`@,&#65533;&#65533;	&#65533;P4&#65533;&#65533;&#65533;%&#65533;&#65533;&#65533;&#65533;&#65533;4&#898;&#65533;&#65533;&#65533;Qm`&#65533;,&#65533;&#65533;&#65533;&#65533;&#65533;8&#65533;&#1294;&#65533;"&#65533;&#65533;&#65533;&#65533;`&#65533;&#65533;&#65533;T&#65533;A1Z&#65533;&#65533;&#65533;&#65533;&#65533;&#65533;'<&#65533;l&#65533;&#65533;n0&#65533;2&#65533;&#65533;&#65533;	f&#65533;6&#65533;&#1115;&#65533;E&#65533;&#65533;y].m8&#65533;Q&#65533;&#65533;C=&#1309;P&#65533;6K&#65533;&#65533;&#65533;&#65533;&#65533;&#65533;&#1296; O $Q&#65533;&#65533;p&#65533;&#65533;&#65533;&#65533; Q&#65533;&#65533;\]}&#65533;&#1744;&#65533;&#65533;,&v&#65533;&#65533;&#65533;n&#65533;&#65533;&#65533;&#65533;&#65533;
j&#65533;~&#65533;A#&#65533;ePNR&#65533;<5IGOi&#65533;y&#65533;&#65533;G&#65533;&#65533;&#65533;]&#65533;%]&#65533;O&#65533;&#65533;	u&#1086;Q&#1363;&#65533;&#979;&#1776;&#1657;+AM&#65533;/&#65533;&#65533;&#65533;;?&#65533;&#65533;&#65533;Y&#65533;Dq&#65533;S&#1378;&#65533;&#65533;&#65533;&#65533;&#1490;&#65533;m&#65533;&#65533;&#65533;&#65533;&#732; &#65533;&#65533;&#65533;&#65533;&#65533;z&#65533;
&#65533;&#65533;&#65533;&#65533;&#65533;-&#65533;p&#65533;b&#65533;&#65533;&#65533;&#65533;&#65533;&#65533;&#65533;}c&#65533;I&#65533;&#65533;T &#65533;&#65533;A&#65533;m&#65533;&#65533;&#65533;&#65533;&#65533;&#65533;&#65533;C
&#65533;[0&#1723;&#65533;G&#65533;&#1580;&#65533;&#65533;&#65533; &#65533;&#65533;.!&#65533;&#65533; r&#65533;*=&#65533;&#65533;l&#65533;x,&#65533;d&#65533;&#65533;&#65533;&#65533;&#65533;&#65533;h&#65533;&#65533;;t@&&#65533;tGM&#65533;&#65533;>A&#65533;&#65533;o(&#65533;&#65533;0]&#65533;y&#65533;&#65533;&#1625;&#65533;&#65533;!&#65533;W&#65533;!&#65533;&#65533;Y&#65533;&#65533;&#65533;| &#65533;N&#65533;u&#65533;9&#65533;&#65533;&#65533;n&#723;&#65533;&#65533;@&#65533;&#65533;&#65533;&#65533;&#65533;\&#648;r&#65533;m&#65533;J&#65533;L&#65533;p&#65533;x&#65533;&#65533;z&#65533;&#65533;!&#781;)=&#65533;&#65533;,&#65533;|&#65533;&#65533;	&#65533;&#65533;&#65533;&#65533;&#65533;
&#65533;&#65533;&#65533;&#65533;&#65533;;&#65533;&#65533;&#65533;xq&#65533;
!&#65533;&#65533;l&#65533;&#65533;&#65533;~&#65533;W>&#65533;{9&#65533;sn&#65533;&#65533;&#65533;P&#65533;&#65533;&#65533;&#65533;&#65533;&#65533;q&#65533;n&#65533;&#65533;V&#65533;!!&#65533;*m&#65533;WN&#65533;&#65533;&#65533;&#65533;&#65533;&#65533;&#65533;&#65533;S&#65533;&#65533;&#65533;&#65533;&#65533;a&#65533;fp&#65533;&#65533;&#65533;&#65533;>&#65533;&#65533; &#65533;bq&#65533;&#65533;.vp&#65533;&#65533;]&#65533;&#65533;&#65533;B3&#65533;&#65533;&#65533;::&#65533;&#65533;&#65533;|&#65533;l&#65533;f0	n&#65533;-\&#65533;VK\	&#65533;&#65533;/&#65533;&#65533;P&#65533;&#65533;&#65533;&#65533;|&#65533;
&#65533;N&#65533;&#65533;2p@&#65533;&#65533;~&#1125;&#65533;1&#65533;;&#65533;&#65533;&#411;&#65533;v&#65533;N	&#65533;q&#65533;zM&#65533;+&#65533;&#65533;p>N&#65533;.&#65533;&#65533;&#65533;O&#65533;1&#65533;&#65533;&#65533; "&#65533;&#65533;&#65533;	&#65533;&#1680;|	&#65533;&#65533;&#65533;"&#65533;&#65533;!&#65533;&#65533;&#65533;&#65533;N&#65533;,&#65533;Z$&#65533;&#1289;H&#65533;)&#65533;&#65533;&#65533;&#65533;&#65533;/-&#65533;v=&#65533;&#65533;&#65533;11&#65533;&#65533;&#65533;&#65533;v!&#65533;ch0&#65533;\&#65533;v&#1832;O&#65533;&#65533;/&#65533;&#65533;X&#65533;&#65533;R&#65533;&#65533;^n&#65533;&#65533;@&#65533;&#65533;&#65533;M&#65533;	&#65533;&#65533;&#65533;&#65533;&#65533;/&#65533;&#65533;Q&#65533;m&#65533;&#1160;}X,&#65533;&#65533;8&#65533;a-/&#65533;&#65533;P&#65533;l&#65533;&#65533;&#65533;&#452;&#65533;Y]&#65533;&#65533;&#1394;&#65533;Y&#65533;Ca&#65533;&#65533;&#65533;&#65533;1&#65533;k&#65533;&#65533;,=5"Pz&#65533;7&#65533;<&#65533;&#65533;bo&#65533;&#65533;0&#65533;&#65533; &#65533;&#65533;&#65533;f&#65533;#&#65533;&#65533;>a&#65533;W&#65533;	&#65533;&#65533;#0C&#65533;&#65533;s&#65533;?&#65533;w&#65533;&#65533;&#65533;&#65533;&#65533;&#65533;&#65533;&#65533;0&#65533;&#65533;/&#65533;&#58978;M&#65533;&#65533;&#65533;&#65533;&#831;&#65533;&#65533;&#65533;&#65533;F&#65533;_?&#65533;!&#65533;!9&#65533;&#65533;&#65533;4P&#65533;?&#65533;&#65533;	`&#65533; P&#65533;&#65533;eR[&#65533;&#65533;&#65533;A&#65533;&#65533;'%W&#479;&#65533;&#65533;&#65533;&#65533;&#65533;&#410;PK&#65533;&#65533;&#65533;&#65533;&#65533;4&#65533;&#1789;&#65533;&#65533;&#65533;&#65533;&#65533; P&#65533;&#65533;t &#65533;&#65533;-&#65533;&#65533;&#65533;&#65533;J&#65533;&#65533;-7&#65533;&#65533;&#65533;&#65533;&#1293;H&#65533;&#65533;&#65533;&#65533;&#65533;&#65533;{"&#65533;&#65533;&#65533;&#65533;&#65533;&#1306;4&#65533;'&#65533;&#65533;&#65533;&#65533;+&#65533;&#65533;.&#65533;&#65533;&#65533;&#65533;J7,&#65533;&#65533;&#65533;&#65533;&#65533;&#65533;&#65533;&#65533;&#65533;&#65533;&#65533;&#65533;&#65533;&#65533;&#65533;&#65533;&#65533;&#65533;&#65533;&#65533;&#65533;&#65533;'&#65533;&#65533;&#65533;&#65533; W&#65533;&#65533;&#65533;&#65533; &#65533;= !&#65533; O ,&#65533; o &#65533;&#65533;  &#65533; &#65533;H&#65533;&#65533;&#65533;&#65533;*\&#560;&#65533;C&#65533;LJ&#65533;H&#65533;&#65533;&#331;3j&#65533;&#561;&#65533;&#463; YRp&#65533;&#595;(&#65533;&#65533;\&#612;e&#274;)]&#65533;I&#65533;&#65533;&#859;8s&#65533;&#65533;&#627;cL&#65533;@_&#65533;)Sh&#995;H&#65533;*]&#692;iE B&#65533;%Zd*U&#65533;N&#65533;j&#65533;&#693;&#65533;&#1490;qAb5h&#1643;2&#65533;&#65533;]&#758;&#65533;[&#65533;&#65533;z&#65533;n&#759;x&#65533;&#65533;&#65533;&#65533;6&#65533;t&#65533;
&#65533;&#631;&#65533;&#65533;&#200;oZ&#65533;&#65533;&#65533;&#451;&#65533;RML&#65533;&#65533;&#65533;&#65533;3&#65533;0p&#65533;T&#65533;&#65533;&#65533;bM&#65533;tN&#65533;OL&#65533;X]&#65533;&#65533;&#65533;U&#582;&#65533;M&#65533;&#65533;X	&#65533;&#1204;&#65533;&#65533;&#65533;%-&#65533;&#65533;&#65533;&#1498;1&#1800;=&#65533;g	,&#65533;ue&#65533;&#65533;&#1587;dMP&#65533;&#255;0&#65533;G&#65533;&#65533;A&#65533;&#65533; @&#65533;&#65533;&#958;&#65533;v7w/$&#65533;&#65533;&#65533;;T7&#40895;&#65533;#&#65533; &#65533;	&#65533;1&#65533;\'&#65533;W[]-&#65533;&#65533;&#65533;&#65533;f&#65533;&#65533;&#1989;&#65533;`w#4&#65533;Ak&#65533;	&#65533;h&#65533;I&#1024;yH&#65533;;0&#65533;R&#65533;0&#65533;&#65533;+H&#65533;&#65533;&#65533;_|&#65533;&#65533;&#1058;&#65533;D&#65533;
&#65533;h&#65533;&#65533;*x&#65533;&#65533;&#65533;L6&#65533;&#65533;&#65533;&#65533;( q	x`&#65533;R&#65533;DCtEB&#65533;^ X&#65533;'&#65533;d&#65533;i&#65533;h&#65533;&#65533;&#65533;l&#65533;	dd
&#65533;&#65533;aj&#65533;i&#65533;&#65533; Z&#1624;
6&#65533;V&#65533;&#65533;_N&#65533;&#65533;nj&#34888;&&#65533;&#34956;&#65533;&#1052;t&#65533;)&#65533;qzV&#65533;X&#65533;3&#65533;g&#65533;&#65533;_&#65533;&#65533;&#35296;&#65533;*&#43556;&#65533;&#65533;&#65533;d&#65533;&#65533;&#65533;h&#65533;8J&#65533;j&#65533;Z&#65533;&#65533;yEn&#65533;)&#65533;&#65533;`&#65533;&#65533;&#65533;&#65533;&#65533;&#65533;F &#65533;&#65533;&#65533;&#65533;q&#65533;&#65533;,&#65533;&#65533;m+&#65533;&#65533;&&#65533;&#65533;&#65533;<&#65533;&#233;&#65533;&#65533;&#65533;&#65533;&#65533;v)~&#65533; 
&#65533;a&#65533;mQ&#622;V&#65533;A&#65533;
&#65533;&#65533;kp &#65533;&#65533;&#65533;z$z&#65533;&#65533;&#65533;&#65533;&#65533;
J&#65533;0&#65533;&#65533;w%&#65533;&#65533;&#1785;J&#65533;&#65533;&#65533;&#65533;+&#65533;y&#65533;&#65533;d`&#65533;f&#65533;&#65533;&#417;&#65533;&#65533;&#65533;&#65533;R+&#65533;&#65533;:&#65533;&#742;<&#32459;&#65533;;1&#65533;P&#65533;&#65533;&#65533;4&#65533;&#65533;)&#65533;&#65533;R&#65533;&#65533;r&#65533;&#65533;&#65533;&#65533;*O&#65533;&#65533;VJ+&#65533;&#65533;"&#65533;&#65533;e&#65533;=&#65533;&#65533;&#65533;&#65533;OoYk&#65533;&#65533;1&#65533;g&#65533;v7&#65533;&#65533;*Tt/&#65533; &#65533;6&#65533;&#65533;h&#65533;nS&#65533;&#65533;&#65533;d#&#65533;!&#65533;Z&#65533;&#65533;&#65533;GO&#65533;&#65533;4&#65533;&#65533;;&#65533;&#65533;j.8&#65533; &#65533;(/&#65533;&#1290;&#65533;&#65533;g5&#65533;&#65533;&#65533;]&#65533;&#65533;&#65533;z,&#65533;&#65533;&#65533;g>x&#65533;&#65533;&#65533;,.=&#65533;&#65533;&#65533;"4&#65533;&#65533;&#65533;&#65533;&#65533;{[+&#65533;&#65533;&#65533;ns&R~d&#65533;&#1398;&#65533;8&#65533;s&#65533;&#65533;&#65533;)K&#1944;&#65533;`WN&#65533;&#65533;&#65533;m2&#65533;N6&#65533;&#1880;2&#65533;p&#65533;*&#65533;]6&#65533;&#65533;&#65533;k&#65533;&#65533;&#65533;&#65533;PP&#65533;&#65533;u9o&#65533;ud&#65533;P&#65533;&#65533;&#65533;G&#65533;&#65533;~&#65533;r$&#65533;k&#65533;&#65533;.A\1&#65533;>&#65533;&#65533;&#65533;cV&#65533;
&#65533;&#731;&#65533;&#65533;%&#65533;l&#65533;U&#65533;&#65533; &#65533;(v&#65533;j%pqd&#65533;)s&&#65533;&#65533;h&#65533;@&#65533;&#65533;&#65533; J&#65533;&#65533;&#65533;o &#65533;&#65533;I&&#65533;B&#65533;&#65533;I&#65533;&#729;&#65533;6!&#65533;U#$&#65533;D&#65533;&#65533;M\&#65533;[&#65533;&#65533;&#65533;&#65533;&#65533;"&#65533;p:&#65533;@&#65533;l&#65533;&#65533;9@w4&#65533;/&#65533;+&#65533;&#65533;&#65533;&#65533;5h&#65533;g&#65533;&#65533;\kW_&#65533;&#456;$Z&#65533;[4&#65533;&#65533;&#65533;&#65533;<&#65533;&#65533;gj&#65533;&#65533;VH&#65533;0&#65533;Qvx&#803;Y#&#65533;&#65533;mOtc&#710;&#65533; ~&#65533;^&#65533;&#65533;YW&#65533;&#65533;F&#65533;q1d"&#65533;&&#65533;&#65533;D&#65533;$_I&#65533;AWW5O&#65533;&#65533;+b$&#65533;(-&#65533;H&#65533;$q&#65533;&#65533;&#65533;&#65533;W!&#65533;PB&#65533;&#65533;$Z&#50730;Q&#65533;&#65533;!&#65533;&#65533;&#65533;&#65533;&#65533;$)&#65533;R**h&#65533;@&#65533;_~&#65533;&#65533;t&#65533;2&#65533;D&#65533;&#65533;js&#65533;&#671;ne&#65533;&#65533;&#65533;1&#65533;\&#65533;6&#1254;K?&#65533;&#65533;6&#65533;4&#65533;&#65533;4&#65533;T&&#65533;&#65533;L'&#1690;I&#65533;&#65533;m&#65533;&#65533;&#65533;y&#65533;&#65533;&#65533;i&#65533;%&#65533;0&#65533;&#807;>&#65533;&#65533;&#65533;v&#65533;+fc)&#65533;&#65533;h&#65533;&#65533;A&#65533;:9&>&#65533;&#65533;P}&#65533;@&#65533;E&#65533;&#65533;&#65533;&#253;&#65533;&#65533;o+&#65533;&#65533;&#32710;zT&#65533;;h&#65533;0&#65533;&#65533;$W8&#65533;&#65533;:&#65533;&#1110;&#65533;]&#65533;lZbBy&#730;&#65533;rQ0&#65533;&#65533;&#65533;f&#65533;&#65533;&#65533;t&#65533;<&#65533; &#65533;&#65533;&#65533;&#65533;jE&#65533;O`&#65533;~j#(A8c!X&#65533;:&#65533;f&#65533;J5Skr&#603;&#65533;F&#65533;&#65533;&#65533;&#65533;5&#65533;&#598;B&#65533;&#65533;&#65533;[&#65533;I&#65533;rM&#65533;&#65533;&#65533;&#65533;KjK&#65533;b0&#65533;'&#65533;\9&#65533;% /&#65533;t&#65533;&#65533;~xFG&#65533;&#65533;2&#65533;&#65533;Q&#65533;&#65533;d&#65533;0&#65533;M&#65533;.&#65533;&#65533;&#65533;"H=&#65533;&#65533;&#65533;&#65533;&#65533;HiJ'ai&#65533;&#65533;&#65533;EZ&#65533;&#65533;b&#65533;&#65533;EbMv&#65533;Dz*&#65533;T&#65533;&#65533;z&#65533;?S&#65533;j&#65533;z;A&#65533;I&#1035;&#65533;f&#65533;f%9&#65533;&#65533;,&#65533;$&#65533;&#65533;&#65533;&#65533;m.}&#65533;3=	&#65533; *&#65533;u
r-&#65533;&#65533;J|E$NCB&#65533;&#65533;&#65533;} mkv2&#65533;&#65533;&#65533;I&#65533;&#1100;
&#65533;{&#65533;"47&#65533;&#65533;O&&#65533;&#65533;&#1426;&#65533;&#65533;ag&#65533;4&#65533;&#65533;&#65533;D&#65533;;&#65533;&#65533;n&#65533;W&#65533;&#65533;vu&#65533;&#65533;&#65533;&#65533;&#65533;&#65533;r&#65533;'&#65533;uPn&#65533;&#65533;`&#65533;8&#65533;#&#65533;`&#65533;&4&#65533;&#65533;2U&#65533;&#65533;&#65533;F&#65533;&#65533;&#65533;Q&#65533;&#65533;T&#632;&#65533;&#65533;&#675;&#711;&#65533;&#65533;fqMN9&#65533;\&#65533;&#65533;&#65533;&#65533;&#65533;l&#1325;&#65533;&#574;&#65533;&#65533;\&#65533;.YQ&#65533;z&#65533;8$&#65533;:
T'^$&#65533;&#65533;&#65533;&#65533;\&#65533;&#65533;&#65533;&#65533;R@&#65533;!&#46449;+&#65533;X&#65533;F"p&#65533;&#65533;&#65533;b2si&#65533;NT&#65533;X&#65533;,8Jy&#65533;N5&#65533;M&#65533;&#65533;&#65533;@>&#65533;&#65533;r&#65533;c&#65533;&#65533;Y %&#65533;&#65533;=&#65533;&#65533;v61&#65533;EgQ&&#65533;&#65533;&#65533;f&#65533;0&#65533;&#65533;l&#65533;dhD(9&#65533;&#65533;O&#65533;&#65533;)&#65533;&#65533;pXC&#65533;&#65533;D&#65533;&#65533;E1&#65533;&#1306;H&#65533;7a,&#65533;T&#65533;H&#65533;LM)&#65533;x&#732;&#65533;#&#65533;&#65533;>U&#65533;&#65533;&#65533;&#65533;&#65533;~l&#65533;	&#65533;&#1036;&#65533;&#65533;v&#65533;]&#65533;&#65533;&#65533;zh>&#65533;&#65533;&#65533;&#65533;&#65533;f&#65533;&#65533;&#833;&#65533;l&#65533;GO&#65533;&U&#65533;&#65533;&#65533;&#65533;E&#65533;&#65533;&#65533;So&#65533;I&#65533;&#65533;X&#65533;&#65533;m&#65533;&#65533;5A&#65533;&#65533;&#65533;&oE&#1758;v&#1531;&#1406;6&#65533;&#65533;&#65533;&#65533;&#65533;{&#65533;&#65533;~&#65533;&&#65533;&#65533;[&#65533;*{6&#65533;f&#65533;&#65533;\&#65533;&#65533;4|&#65533;R&#1681;D&#65533;&#65533;&#65533;bo&#65533;C&#65533;&#65533;&#65533;&#65533;&#251;|( zSg/&#65533;V&#65533;2&#65533;^b&#65533;!&#65533;9EH&#65533;h&#65533;&#65533;&#65533;*&#65533;^&#65533;&#65533;(&#65533;M&#65533;_&#65533;h&#65533;&#65533;R&\1B&#65533;w&#65533;*]&#1121;7&#65533;l&#65533;u&#65533;&#65533;&#65533;TN&#65533;&#65533;&#65533;&#65533;&#65533;&#65533;mu&#65533;&#65533;&#65533;U&#65533;&#65533;&#65533;&#65533;&#65533;s&#65533;&#65533;>&#65533;"&<5&#65533;&#65533;&#65533;&#65533;&#65533;&#65533;{$&#65533;&#65533;&#65533;}6~&#65533;|&#65533;&#65533;Q\&#65533;&#65533;&#65533;&#65533;\&#65533;b&#65533;F$&#65533;;&#65533;&#65533;&#65533;h ?@&#65533;&#65533;&#1282; .=a7&#65533;&#65533;s&#65533;&#65533;w{&#65533;F[&#65533;&#65533;1&#65533;&#65533;&#65533;(7`|7&#65533;&#65533;&#65533;&#65533;&#65533;w&#65533;}&#65533;8)&#65533;&#65533;&#65533;&#762;&#65533;&#65533;]*C&#65533;&#65533;&#65533;@&#65533;&#65533;&#65533;JG&#65533;<&#65533;5&#65533;&#65533;&#65533;&#65533;y$&#65533;&#2045;~&#65533;AX/&#65533;&#65533;C&#644;P&#65533; g~&#65533;&#65533;&#65533;&#65533;c;&#65533;&#65533;&#65533;&#65533;&#65533;|&&#65533;\;m&#1747;c-&#65533; &#65533;&#65533;&#65533;&#1449;8aO&#65533;l&#65533;Ei&#65533;&#679;~3&#65533;&#65533;^&#65533;':U &#65533;T&#65533;&#65533;W&#65533;7j&#65533;&#65533;&#65533;&#65533;8&#65533;G  xq&#65533;y&#65533;E&#65533;2n&#65533;&#65533;oqg&#65533;fd&#65533;*M1"&#65533;&#65533;x'&#65533;r&#65533;f&#65533;'9r&#65533;wR&#65533;k&#65533;G&#65533;e&#65533;c&#65533;4&#65533;&#65533;L&#65533;d0&#65533;i&#183;z.&#65533;&#65533;&#1089;r&#65533;,;&#65533;Y&#65533;&#65533;(&8w&#65533;&#65533;9&#65533;&#65533;zG( &#65533;+Pt8&#65533;9&#65533;&#65533;&S&#65533;G&#65533;X{&#1474;Z~&#65533;1C&#65533;R7B'7d&#65533;&#65533;nF;&#65533;Cyil&#65533;3#j&#65533;J %&#65533;qeX4&#65533;A&#65533;&#65533;~&#65533;#&#65533;&#65533;&#65533;W&#65533;q;&#65533;Gw&#65533;NNQ&#1538;&#65533;3\&#65533;FY&#65533;C*&#65533;w&#65533;M&#65533;RQ%zV&#65533;&#65533;hk&#65533;5~&#65533;A&#65533;&#65533;eq&#65533;&#1093;&#65533;&#65533;cu"&#65533;w$&#65533;&#65533; D5&#65533;&#21702;&#65533;5_&#65533;&#65533;&#65533;Q#&#65533;2 W&#65533;"b&#65533;Ch&#65533;q&#65533; &#65533;B&#65533;&#65533;'sU@Qe&#65533;F&#65533;&#65533;A&#65533;6&#65533;G&#65533;&#65533;cus'&#1064;hF&#65533;HS@&#65533;&#65533;6&#65533;&#65533;&#333;&#65533;Q&#65533;1&#65533;vWA&#65533;&#65533;'ot&#65533;&#65533;a&#65533;&#65533;7&#65533;&#20481;&#65533;s&#65533;/q&#65533;&#65533;x&#65533;&#65533;&#65533;&#65533;&#65533;L&#65533;&#65533;;&#65533;~&#65533;&#65533;,&#65533;TuF&#65533;&#65533;h&#65533;&#65533;&#65533;Y&#65533;&#65533;&#65533;&#1104;&#65533;:g&#65533;&#65533;-!&#65533;vc:I4|&#65533;&#65533;&#65533;0&#65533;I; &#65533;)6G Y&#65533;&#65533;FB'wg&#65533;&#65533;&#65533;&#65533;.+&#65533;Xu<&#65533;%&#65533;1&#65533;nW&#65533;A&#65533;w}1P@79"YsE)a8o&#65533;:&#65533;:&#65533;&#65533;-&#65533;&#65533;&4B-x%&#65533;&#65533;&#65533;1&#65533;&#65533;n&#65533;$&#65533;H&#65533;&#65533;&#65533;^Yy|G1&&#65533;-_&#65533;"mI&#65533;B&#65533;&#65533;Ab&#65533;|&#65533;h&#65533;l^R&#65533;B&#65533;&#65533;?&#65533;(&#65533;'&#65533;&#65533;&#65533;&#65533;&#65533;/&#65533;&#580;&#65533;74&#65533;&#65533;"~yR&#65533;j&&#65533;7*&#65533;&#65533;%&#65533;(A&#65533;s)&#65533;F&#65533;-&#65533;&#1604;h&#65533;&#65533;S&#65533;&#65533;1<&#65533;4w&#65533;	&#65533;#&#65533;_&#65533;wC qsP&#65533;^H&#65533;e&#65533;'&#65533;&#65533;R&#65533;S&#65533;&#65533;&#65533;&#65533;&#65533;a&#65533;s&#65533;PS&#65533;&#65533;&#65533;,&#65533;i&#65533;&#65533;z&#65533;&#65533;qQ9&#65533;	4&#65533;&#65533;!o<&#65533;h&#65533;Z&#65533;&#65533;&#65533;,&#65533;X&#65533;H'sS~&#65533;&#65533;&#65533;&#65533;	B&#65533;{&#65533;&#65533;Sy~(&#65533;&#65533;&#65533;&#65533;&#457;&#65533;&#681;7&#65533;6&#65533;&#65533;&#65533;O&#396;&#65533;&#65533;C&#65533;&#65533;	&#65533;&#65533;v&#65533;&#65533;i&#65533;&&#65533;=&#65533;$&#65533;4<qr&#65533;^&#65533;&#65533;k&#65533;&#65533;+&#65533;&#65533;E>RN&#65533;&#65533;&#65533;&g&#65533;&#65533;
Do&#65533;?x&#1104;&#65533;y &#65533;b&#65533;&#65533;<&#65533;E&#65533;&#65533;0i&#65533;&#65533;&#65533;P11&#65533;Y"rQ&#65533;'&#65533;&#65533;&#65533;&#65533;<|&#65533;,Z-&#65533;&#65533;&#65533;0:&#65533;&#65533;hbY&#65533;[6Z8&#65533;&#65533;b&#65533;&#65533;&#65533;=&#65533;[ 	&#65533;&#1752;&#65533;&#65533;F&#65533;_&#548;&#65533;'&#65533;&#65533;&#65533;&#65533;&#65533;W&#65533;4K&#65533;o;&#65533;&#65533;&#65533;2&#65533;X&#65533;]j&#65533;&#65533;~1$)&#65533;&#65533;kS&#65533;&#65533;f&#65533;5&#65533;H3&#65533;&#65533;Wet&#65533;&#65533;!&#65533;&#65533;w&#65533;x7&#65533;&#65533;
&#65533;P&#65533;W&#65533;&#65533;~!&#65533;"*&#65533;&#65533;wR&#65533;&#65533;&#65533;^&#65533;&#65533;&#65533;&#65533;^F&#65533;/&#65533;h*&#65533;&#65533;&#65533;&#65533;P&#65533;#:#x&#65533;&#65533;&#65533;&#65533;!&#324;)&#65533;0&#65533;F&#65533;&#1731;QZ&#65533;
&#65533;'&#39675;	&#65533;&#65533;&#65533;sybp &#65533;&#65533;&#65533;F&#65533;&#65533;G&#65533;1d!e&#65533;Bb&#65533;
&#65533;[*&#65533; &#65533;&#65533;5 &#65533;%.&#65533;&#65533;&#22115;&#65533;*4L&#65533;[!	n&#65533;&#65533;5>|Z&#65533;&#65533;&#65533;(W&#65533;&#65533;^X&#65533;&#65533;&#65533;.&#65533;J&#65533;&#1731;&#65533;&#65533;j&#65533;`2X&#65533;8r&#65533;&#65533;d@	]&#65533;]@&#65533;&#65533;&#65533;&#65533;$&#65533;&#65533;=e@&#65533;%VI&#65533;&#65533;&#65533;&#65533;&#65533;&#236;Ub&#65533;z&#65533;9&#65533;&#65533;D&#65533;]&#65533;&#65533;ujm&#65533;&#65533;&#65533;UB&#65533;&#65533;z?&#65533;&#65533;=C*$N&#65533;"s&#65533;&#65533;S&#65533;/&#65533;&#65533;m!_&#65533;z=H&#65533;&#65533;&#1566;&#65533;
q0:&#65533;AX&#65533;&#65533;M&#65533;&#65533;&#65533;'&#65533;O0&#65533;&#65533;&#65533;Ai&#607;WH&#65533;&#65533;&#65533;&#65533;1&#65533;O&#65533;7`V&#65533;q	A&#65533;&#65533;&#65533;&#65533;<G&#65533;&#65533;d[&#65533;3Z&#65533;
j,&#65533;!:&#65533;fU&#65533;#&#65533;&#65533; I&#65533;l ` &#65533;z&#65533;&#65533;SU&&#65533;dK&#65533;&#65533;&#65533;g&#65533;PX&#65533;aP&#65533;`0&#65533;&#65533;&#65533;'))&#65533;&#65533;&#65533;&#65533;&#65533;&#65533;L,'&#65533;&#65533;z`&#65533;
&#65533;@&#65533;&#65533;&#65533;&#65533;F&#65533;c&#65533;&#65533;&#65533; &#65533;&#65533;
&#65533;B&#65533;J&#65533;&#65533;7&#496;&#65533;&#1669;&#65533;&#65533;&#65533;&#65533;&#65533;&#65533;&#65533;&#65533;`
&#65533;Qk&#65533;k&#65533;&#65533;%&#65533;-&#65533;uG&#65533;Fe&#65533;W&#65533;&#65533;e&#65533;op&#65533;&#65533;&#65533;&#65533;&#65533;(&#65533;&#65533;UK&#65533;&#65533;&#65533;13;_&#65533;&#1773;K&#65533;&#65533;&#65533;&#65533;O0&#65533;&#65533;@&#65533;&#65533;=&#705;&#65533;2&#65533;9&#65533;&#65533; p~/0&#65533;&#65533;c&#65533;&#65533;&#65533;Ac&#65533;&#65533;;&#65533;k&#65533;&#65533;	 &#65533;&#65533;&#65533;)&#65533;H&#65533;a	&#65533;&#65533;&#65533;&#65533;&#65533;`>&#65533;r&#65533;	'&#65533;&#65533;&#65533;@&#65533;&#65533;$gqyvP&#65533;&#314;7}'&#65533;!&#65533;&#65533;&#65533;&#65533;a&#65533;V	`&#65533;	&#65533;&#47133;4&#65533;&#65533;&#65533;P&#65533;&#65533;&#65533;&#65533;&#65533;p&#65533;XL|7h &#65533;&#65533;yv2&#1811;&#65533;&#65533;o&#65533;x&#65533;&#1314;&#65533;&#65533;k&#65533;&#65533;&#65533;&#65533;8Q&#65533;&#65533;C&#65533;&#475;i1&#65533; &#65533;&#65533;&#65533;A&#65533;ww&#65533;&#65533;5S{&#65533;0&#65533;&#65533;02&#65533;&#65533;&#65533;1&#65533;&#65533;H&#65533;A
&#65533;&#1639;G&#65533;'M;&#65533;A&#65533;BX&#137;&#65533;t|[&#65533;~L$<'<&#65533;X\&#678;|&#678;,<=[nD&#65533;t&#65533;u,&#65533;&#65533;&#65533;&#65533;e&#65533;&#65533;Y&#65533;&#65533;C\u &#65533;P&#619; 8&#65533;&#65533;q&#65533;&#65533;sL&#65533;&#65533;&#65533;&#65533;0&#65533;dg&#65533;a&#620;&#65533;.}C_&#65533;%&#65533;c"G&#65533;Q&#65533;&#65533;g.&#65533;&#405;&#65533;&#65533;&#65533;Mx&#65533;2&#65533;,V&#65533;&#65533;&#65533;&#65533;&#65533;&#65533;&#65533;&#65533;04&#65533;&#65533;y&#65533;\&#65533;&#65533;&#65533;Q&#65533;!&#65533;&#65533;&#65533;&#65533;1{NV!&#65533;|^*v&#65533;@,&#65533;&#65533;j&#65533;&#65533;T 1&#65533;&#65533;j8&#65533;&#65533;&#65533; &#65533;&#65533;&#65533;&#65533;&#65533;O&#65533;u|&#65533;&#65533;&#65533;&#65533;	&#65533;	&#65533;&#65533;&#65533;&#65533;	&#65533;&#65533;-&#65533;+h3&#65533;&#65533;k&#65533;A&#65533;&#65533;6}&#65533;j &#65533;&#65533;( +&#65533;w&#466;j&#65533;&#65533;&#65533;0&#65533;p&#65533;H&#65533;&#65533;&#65533;H&#65533;V&#65533;&#65533;#&#65533;| 
}&#1200;&#65533;&#65533;
&#65533;&#65533;&#1745;&#65533;&#65533;x&#65533;&#65533;&#65533;&#65533;&#65533;a&#65533;&#65533;p
>|@>&#65533;&#65533;&#65533;&#1032;&#65533;&#65533;{(&#65533;,&#65533;Z&#65533;&#65533;&#65533;zw&#65533;:&#1558;&#65533;&#65533;W&#65533;Q8M&#1469;&#65533;&#65533;&#65533;	k&#65533;w&#65533;Z&#43088;7&#7592;&#65533;&#1552;&#65533;)&#65533;
&#65533;]&#65533;a&#65533;&#65533;&#65533;	&#65533;1&#65533;a&#65533;&#65533;&#1386;&#65533;qk&#1866;&#65533;&#65533;[&#65533;T&#65533;&#769;}&#65533;&#65533;&#65533;	M:l&#65533;Hq&#65533;&#65533;&#65533;&#65533;&#65533; &#65533;&#65533;&#65533;&#884;&#65533;&#65533;&#65533;&#65533;&#65533;+&#65533;&#65533;J&#65533;.VA&#65533;&#65533;D&#65533;$T{C&#1550;P	&#65533;&#65533;p&#65533;&#65533;"&#65533;]&#65533;&#65533;&#65533;&#65533;
!&#65533;F&#65533;&#1186;&#441;v&#65533;$a&#65533;c&#1004;&#65533;k&#65533;JQ&#65533;&#65533;&#65533;&#1617;p?&#65533;{&#65533;&#65533;c&#65533;&#65533;&#65533;1B&#65533;&#65533;&#65533;&#65533;I&#65533;&#65533;{!&#65533;&#65533;
&#65533;&#65533;m\&#65533;+|&#65533;&#65533;7A&#65533;&#65533;q"&#65533;&#65533;&#65533;&#65533;&#65533;J&#65533;&#65533;&#65533;&#65533;0&#65533;&#1789;eP&#65533;	&#65533;&#65533;XD&#65533;&#65533;&#65533;R&#1169;&#65533;&#1321;&#65533;@0&#65533;M&#65533;&#65533;M$&#65533;&#65533;#&#65533;&#65533;t$?&#65533;O&#65533;&#65533;&#65533;&#65533;&#65533;e&#65533;L&#65533;"&#65533;&#65533;&#65533;`&#65533;%&#65533;&#967;&#65533;^&#65533;&#65533;}&#65533;&#65533;&#65533;	&#65533;&#65533;&#65533;7|4q&#65533; &#65533;&#65533;N&#65533;&#65533;	&#65533;&#65533;&#65533;&#65533;&#65533;&#1577;&#1055;`l&#65533;-&#65533;9&#65533;&#65533;&#65533;i&#65533;&#65533;&#65533;&#65533;r&#65533;QU&#65533;&#65533;&#65533;&#65533;M&#1580;&#65533;&#65533;xU&#65533;&#20965;&#65533;&#65533;jY&#65533;&#65533;[&#65533;%R)&#65533;s&#65533;&#65533;&#65533;&#65533;&#65533;&#65533;&#65533;xJ8&#65533;&#65533;&#65533;&#65533;&#65533;&#65533;{&#65533;9&#65533;&#1208;&#65533;&#65533;&#65533;&#65533;&#65533;F&#65533;UQ&#65533;}&#65533;y&#65533;
&#65533; 9V&#65533;H!6&#65533;&#65533;&&#65533;m !&#1372;&#65533;n&#65533;&#65533;&#65533;&#65533;S&#65533;&#65533;i&#65533;&#65533;&#65533;&#65533;F&#65533;I&#65533;*&#65533;n&#65533;^&#65533;{&#65533;&#65533;v+`&#65533;(.&#65533;&#1710;&#65533;
&#65533;&#65533;6&#65533;&#65533;&#65533;&#65533; &#65533;&#65533;&#65533;&#65533;&#65533;&#65533;=Q&#65533;&#65533;>Q1&#65533;&#65533;&#65533; &#65533;&#65533;~&#65533; &#65533;^&#65533;&#65533;>&#65533; &#65533;&#65533;a&#65533;T&#65533;&#65533;#!&#65533;&#65533;<q&#65533;&#65533;&#65533;
/&#859;&#65533;&#65533;&#65533;&#65533;!&#65533;_&#65533;&#65533;E&#65533;&#65533; &#65533;&#65533;&#65533;&#65533;&#65533;&#65533; &#65533;"?&#65533;{gC$&#65533;M&#65533;&#65533;(&#65533;&#65533;,&#65533;&#65533;&#65533;&#65533;&#65533;(&#65533;0?&#65533;4_&#65533;6&#65533;8&#65533;&#65533;}&#65533; !&#65533; P ,1 p @&#65533;  &#65533; &#65533;H&#65533;&#65533;&#65533;&#65533;*\&#560;&#65533;&#199;#J&#65533;H1&#65533;&#65533;&#65533;L&#65533;d&#1832;&#65533;G&#65533; 9"Y&#65533;&#65533;&#595;(S&#65533;\&#626;&#65533;&#727;0c&#668;I&#65533;&#65533;@&#65533;!;~&#825;3&#65533;H&#65533;6&#65533;
J&#65533;&#65533;&#1123;H&#65533;*=&#65533;'O!@&#65533;
DBu&#65533;&#65533;"E&#65533;j&#65533;&#693;&#65533;&#1519;`&#65533;vm&#65533;g&#65533;4&#65533;!&#65533;&#65533;jV&#65533;p&#65533;&#669;K&#65533;&#65533;]&#65533;l7&#65533;ha&#65533;&#65533;3&#65533;&#65533;&#65533;&#65533;*&#65533;&#65533;O&#65533;&#65533;]&#824;&#65533;&#65533;&#464;&#65533;&#65533;&#65533;&#65533;&#65533;e&#65533;3g &#65533;b&#65533;a&#65533;X&#65533;FM&#65533;&#65533;&#65533;&#1230;&#65533;&#696;<&#65533;o`&#65533;7&#65533; &#65533;&#65533;&#65533;&#265;Q&#65533;&#65533;&#891;&#65533;o&#65533;d&#1226;`&#65533;&#65533;ul&#65533;>&#65533;&#285;&#65533;&#65533;&#65533;&#65533;&#1059;K&#65533;N&#65533;&#65533;&#65533;&#65533;&#1587;k&#65533;&#957;&#65533;&#65533;&#65533;&#65533;&#65533;G&#65533;'&#65533;C&#65533;7&#65533;S&#65533;&#1850;&#65533;k&#65533;;&#65533;&#65533;,&#65533;&#65533;&#65533;&#65533;&#65533;&#65533;&#65533;&#65533;&#1023;&#65533;&#65533;&#65533;&#1809;W&#65533;U&#65533;f`S&#65533;&#65533;&#65533;|&#493;0}(&#65533;Vh&#65533;f&#65533;&#65533;h CT&#65533;At&#65533;g5&#65533;&#65533;Z&#65533;&*&#65533;B&#65533;&#65533;&#65533;&#65533;(&#65533;4&#65533;h&#65533;!m&#65533;&#65533;D&#65533;&#128;&#65533;&#65533;\&#65533;&#65533;&#65533;&#65533;&#65533;&#65533;(&#65533;&#65533;Y.&#65533;&#65533;&#65533;PF)&#65533;&#65533;M&#65533;@d&#65533;Aa<I&#65533;&#65533;G&#65533; &&#65533;2X;&#65533;x&#65533;T&#65533;&#65533;&#65533;p&#65533;&#65533;dI&#65533;%$&#65533;&#65533;&#65533;'&#1048;&#65533;&#65533;h&#65533;f| =&#617;&#34956;6&#65533;v p&#65533;wn&#65533;fU"H&#65533;&#65533;&#65533;&#65533;f~x&#39140;&#65533;j&#65533;p&#65533;Y'&#65533;M&#65533;8`&#65533;>&#65533;&#65533;&#65533;u&#43609;&#65533;&#65533;\&#65533;&#65533;&#65533;&#65533;{a	
k &#65533; 0&#65533;&#65533;#~I&#65533;*&#65533;&#65533;&#65533;&#65533;&#65533;&#65533;&#65533;l&#65533;&#65533;&#65533;&#65533;v&#65533;&#65533;&#65533;&#65533;&#65533;`&#65533;vN&#65533;&#65533;0&#65533;d&#65533;y&#65533;_&-&#65533;&#65533;6&#65533;%H&#65533;&#65533;&#65533;&#65533; ?zOj'&#65533;&#65533;k&#65533;^`&#65533;
&#65533;&#65533;&#65533;&#65533;&#65533;
#HA&#65533;&#65533;&#1168;n&#65533;w&#52293;6&#1065;&#65533;&#65533;C&#65533;&#65533;>&#65533;&#65533;&#65533;'&#65533;:&#65533;&#65533;&#65533;&#65533;&#65533;2&#65533;&#65533;&#65533;8&#65533;a`&#65533;&#65533;v>&#65533;&#65533;t&#65533;&#65533;&#65533;.&#65533;e&#65533;Lm&#65533;
&#65533; &#65533; &#65533;\&#65533;:Wm&#65533;&#65533;&#65533;&#65533;&#65533;&#65533;&#65533;#&#65533;,&#65533;&#65533;&#65533;&#65533;^&#65533;G&#65533;&#65533;&#65533;&#65533;.&#65533;&#65533;Q &#65533;;&#65533;&#65533;X&#65533;&#65533;&#65533;t&#1501;&#65533;&#65533;&#65533;&#65533;&#65533;&#65533;&#65533;&#65533;&#65533;n&#65533;cd&#65533;&#65533;~&#65533;&#65533;S-\&#65533;s&#65533;$&#65533;&#65533;&#65533;/l&#65533;&#65533;&#1229;A&#65533;>&#867;&#65533;&#65533;&#65533;&#65533;&#65533;&#65533;&#65533;&#65533;&#65533;^&#65533;F1&#65533;y&#65533;&#65533;w&#65533;&#65533;&#65533;.{&#65533;&#65533;&#65533;&#65533;&#65533;&#65533;&#65533;$H&#65533;'48&#762;$&#65533;&#65533;(8&#65533;:&#65533;_G &#65533;&#65533;7&#65533;&#65533;6(~&#65533;&#65533;D@5[&#65533;&#65533;;&#65533;w?&#65533;&#65533;&#65533;&#65533;&#65533;&#65533;?o&#65533;&#65533;&#1970;&#65533;&#65533;&#65533;&#65533;z&#65533;&#265;&#65533;&#65533;&#65533;&#65533;&#65533;&#65533;&#65533;&#65533;&#1275;&#65533;F&#65533;&#65533;&#65533;&#65533; &#65533;&#65533;$U&#65533;&#65533;Y/rC8&#65533;&#65533;BW?&#65533;=&#65533; l_)&#65533; &#65533;e+&#65533;&#800;&#65533;\@0&#65533;&#65533;u&#65533;&#1737;&#65533;&#65533;&#65533;@AyOW&#65533; &#65533;&#65533;&#65533;8&#65533;&#65533;&#65533;-&#65533;&#65533;&#65533;gHC!&#65533;15x&#65533;&#65533;W&#65533;&#65533;1&#65533;sb"!&#65533;&#65533;N&#65533;&#65533;&#65533;&#65533;k&#65533;&#65533; &#65533;^&#1553;:&#65533;P&#65533;M&#65533;&#65533;&#65533;/|&#65533;TfPB&#65533;&#65533;L)&#65533;&#65533;&#65533;&#65533;$&#65533;(&#65533;hL&#65533;3&#361;m&#65533;&#65533;K&#65533;&#65533; &#65533;&#65533;/&#456;&#65533;&#65533;] $ &#65533;&#65533;&#65533;$X&#65533;" &#65533;&#864;&#65533;&#65533;&#65533;Z&#65533;&#343;&#65533;&#65533;@&#65533;&#65533;|$&#65533;&#65533;&#65533;&#65533;hy&#1289; 7&#65533;&#65533;N2&#65533;-&#65533;&#65533;\&#65533;&#65533;G$.&#65533;@hX&#65533;
&#65533;&#65533;&#65533;&#65533;&#65533;>&#65533;c&#65533;&#65533;I&#65533;x&#65533;&#65533;eK&#65533;C&#65533;&#65533;%ro&#65533;3c&#65533;s=&#65533;g&#65533;
>p;* &#292;ttI&#65533;jZ&#65533;!&#65533;a&)Kv&#65533;Z&#65533;YxC$&#65533;,9K&&#65533;&#65533;&#65533;L&#65533;:&#65533;&#65533;&#65533;&#65533;&#65533;z&#1909;~&#65533;&#65533;&#65533;&#65533;&#65533;d&#65533;&Y&#65533;&#65533;&#65533;&#65533;~&#65533;&#1229;&#1937;&#65533;&#1456;&#1571;&#65533;)&#65533;&#65533;&#65533;&#65533;"<qWN&#65533;&#65533;&#65533;&#65533;$8h;d&#65533;&#65533;-(%-&#65533;&#65533;&#65533;7&#65533;HK&#65533;&#65533;&#65533;&#65533;&#65533;&#65533;H(7"&#65533;&#65533;~&#65533;&#65533;}+&#65533;HgJ&#65533;Vg&#65533;=&#65533;h	;&#65533;2&#65533;X&#65533;&#65533;9&#65533;S&#1250;&#65533;7&#65533;Y&#65533;&#65533;&#65533;&#65533;&#65533;&#65533;&#65533;gM&#65533;7&#65533;s&#1322;Z5&#65533;}&#65533;b)9&#1508;&#65533;&#65533;&#65533;&#65533;&#65533;&#1724;s&#1394;&#65533;&#65533;7&#906;&#65533;&#65533;&#65533;&#65533;&#65533;&#65533;@j&#65533;&#65533;G&#65533;s&#1466;&#65533;&#65533;1&#1217;&#65533;f&#65533;&#65533;Cjc&#65533;\sr&#65533;&#65533;v&#65533;&#65533;hpv&#65533;&#65533;&#65533;&#65533;&#65533;NPmH&#65533;&#65533;&#65533;R&#65533;&#65533;&#65533;&#65533;&#65533;'&#65533;&#65533;&#65533;&#65533;&#65533;?&#65533;&#65533;h&#65533;BT&#65533;&#65533;&#1115;0&#65533;&#65533;hW&#65533;&#65533;A.'D&#65533;<&#65533;f5&#65533;m&#65533;Mv&#65533;&#65533;i&#65533;-&#65533;"&#65533;&#65533;\
&#65533;&#65533;-mq&#65533;&#65533;7C&#65533;&#65533;nq	"&#65533;&#65533;	&#65533;&#65533;aR&#65533;&#65533;&#65533;&#65533;2&#65533;5&#65533;<SL&#65533;[]O~&#1430;&#65533;&#65533;.R&#65533;&#65533;&#1868;r&#65533;5&#65533;&#65533;fb&#65533;&#65533;IDf@;9&#65533;@&#65533;p&#65533;]&#65533;G&#65533;&#65533;b{J&#65533;&#65533;&#65533;&#65533;u&#65533;&#1320;&#65533;6&#65533;%!0&#65533;&#65533;&#65533;~&#65533;&#65533;&#1041;&#65533;&#65533;&#65533;r!&#65533;3x&#65533;"&#65533;#&#65533;"&#65533;&#65533;&#65533; -&#1175;J&#65533;&#65533;&#65533;&#65533;L$&#65533;&#65533;,&#65533;I&#65533;&#65533;d&&#65533;&#65533;k+&#65533;&&#65533;.&#65533;u&#65533;v&#65533;&#65533;&#65533;&#65533;&#65533;X5&#65533;b@zDz@%w"&#1402;&#65533;&#65533;&#65533;%&#65533;1,&#65533;R&#65533;`&#65533;2tD&#65533;&#65533;z&#65533;&#267;&#65533;&#65533;U&#65533;&#65533;z&#65533;&#65533;&#65533;&#65533;1&#65533;jZUF&#65533;&$&#65533;i&#65533;De)&#65533;e&#65533;&#65533;Yrw(
&#65533;&#65533;&#65533;&#65533;$&#65533;&#65533;&#65533;sj&#65533;br&#65533;&#65533;WE&#65533;&#65533;&#65533;({&#1564;mF&#65533;+&#65533;&#65533; W+&#65533;(a6%yV&#65533;&#65533;
W9&#65533;&#65533;&#65533;&#65533;neq&#23618;2&#1104;&#65533;&#65533;Z&#65533;&#65533;&#65533;BCqJ&#65533;S/&#3807;&#65533;)Y&#65533;?&#65533;&#65533;=&#65533;^&#65533;&#65533;FT&#65533;&#65533;9&#65533;&#65533;Z p`&#65533;&#65533;&#65533;}V(K&#65533;3&#65533;&#65533;&#65533;&#65533;&#65533;*&#65533;&#65533;&#65533;k(<&#65533;&#65533;&#65533;&#384;&#65533;\&#65533;(v&#65533;&#993;h3[&#65533;n&#65533;&#65533;&#65533;&#65533;&#65533;&#65533;&#65533;&#65533;.&#65533;&#1433;&#65533;fE&#1896;	M&#65533;pk&#65533;<&#65533;N&#65533;s@0F0{&#65533;}&#65533;s&#65533;B!&#65533;:&#65533;'d&#65533;&#65533;|&#65533;Pe&#65533;v&#65533;&#65533;u&#65533;&#65533;&#65533;&#65533;&#65533;9P]w&#65533;:&#65533;&#65533; <&#722;&#65533;&#65533;&#1806;&#65533;&#65533;m&#65533;&#65533;S&#65533;3&#65533;*&#65533;=&#65533;&#65533;&#13057;&#65533;R&#65533;tp&#746;&#65533;&#65533;&#65533;Z&#65533;S&#65533;Gb&#65533;&#65533;P"}[>&#65533;&#65533;&#65533;M&#65533;2&#65533;C&#65533;g&#65533;/F&#31812;&P&#65533;Y&#65533;&#458;?&#65533;&#65533;&#65533;&#1191;&#65533;,&#65533;|&#65533;&#65533;&#65533;e>&#65533;&#65533;&#65533;fr&#65533;r&#65533;&#65533;u&#65533;&#65533;By&#65533;s&#65533;h&#65533;oa&#65533;)&#65533;&#622;&#65533;=&#65533;A^s&#65533;&#65533;^&#65533;&#65533;&#65533;&#65533;qgH&#65533;y&#65533;&#65533;&#65533;?g&#65533;V &#65533;b N&#65533;&#65533;&#65533;&#65533;&#65533;!&#65533;&#65533;&#65533;aM&#65533;&#65533;w^&#65533;&#65533;&#65533;&#65533;-wy	9&#681;<]&#65533;&#65533;N&#65533;I&#65533;&#65533;&#65533;&#65533;S&#65533;#4&#65533;&#65533;VE&#65533;##	&#65533;&#65533;?d&#65533;&#1506;&#65533;&#65533;&#65533; &#65533;B&#65533;&#65533;}&#65533;&#65533;&#65533;&#65533;	&#65533;&#65533;FN)&#65533;|&#65533;L&#65533;"&#65533;&#65533;&#65533;&#1526;b&#65533;&#65533;&#65533;b&#65533;1/.&#879;&#65533;&#65533;+d&#65533;SJ&#65533;&#65533;_i|;&#65533;&#65533;CW&#65533;&#65533;X&#577;&#65533;&#65533;?!&#65533;'&#65533;7{&#65533;e,d&#65533;&#65533;u
&#65533;7: t&#65533;&#65533;S&#65533;&#65533;(&#65533;*&#65533;#S3&#65533;o&#1830;&#65533;'yJ9&#65533;~&#65533;a&#65533;~	&#65533;Z&#65533;7=&#65533;m&#65533;xF&#65533;&#65533;vq&#65533;&#65533;&#65533;&#65533;z'$VH&#65533;y&#65533;gy&#65533;h%xj&#65533;I&#65533;~X[J&#65533;x\&#1411;/&#65533;dF&#65533;@&#65533;B&#65533;&#65533;&#65533;7(&#43075;&#65533;d^&#65533;&#65533;B&#65533;bt&#65533;S2VZ&#65533;(2?8&#65533;&#65533;f&#65533; &#65533;##&#65533;x&#65533;&#65533;Wvw8`<*7t&#65533;&#65533;c&#65533;z&#65533;&#65533;9/&#65533;j&#65533;&#65533; 1@$&#1539;&#65533;vv ee%&#65533;kFUE&#65533;6N&#455;&#65533;c&#65533;&#65533;'n&#65533;&#65533;&#65533;&#65533;c&#65533;$O&#1127;g7A&#65533;&#65533;p&#65533;G6&#65533;&#65533;xhI&#65533; &#65533;&#65533;&#1089;&#65533;&#65533;hk @u&#65533;e\&#65533;&#65533;\&#855;%n&#264;o&#65533;4&#65533;&#65533;6&#65533;&#65533;H~-s:&#65533;&#65533;&#65533;&#65533;&#65533;{$&#65533;&#504;g{1&&#65533;Q&#182;f7&#65533;  &#65533;i&#65533;wV1|&#65533;&#65533;&#65533;&#65533; 4&#65533;^&#1096;&#65533;MA&#65533;&#65533;x&#65533;G&#65533;!<&#65533;&#65533;/M&#65533;6k&#65533;hq&#65533;&#65533;&#65533;R&#65533;&#65533;&#65533;&#65533;&&#65533;8&#65533;!&#65533;&#65533;&#65533;
&#65533;f	c&#65533;;&#65533;&#65533;h&#65533;&#65533;v&#65533;&#65533;q&#65533;f?&#65533;r(&#13840;Z&#65533;&#65533;B&#65533;H"GD&#65533;&#65533;&#65533;h&#65533;&#65533;ha&#65533;.e&#65533;&#65533;P&#401;&#65533;&#65533;&#65533; &#65533;O&#65533;&#65533;>$&#65533;&#65533;&#65533;J#&#65533;&#65533;}kUuAxu&#65533;Cj&#65533;&#65533;4&#65533;&#65533;&#65533;M&#65533;40?&#65533;8&#65533;T	&#65533;L&#65533;i7&#65533;&#65533;&#65533;&#65533;Z&#65533;&#65533;&#65533;q&#65533;?&#65533;qb&#1153;SE,wLV&#65533;	&#65533;d&#65533;N&#65533;"7W! \b[M&#65533;m&#65533;&#65533;&#65533;&#65533;XI&#65533;+G&#65533;t&#65533;d&#65533;&#65533;&#65533;:D hyP&#1490;G&#1622;&#65533;&#65533;bRv0&#65533;&#65533;&#65533;&#65533;&#65533;f&#65533;$&#65533;gfc&#65533;J)bh&#65533;&#65533;&#65533;y&#65533;&#65533;Y&#65533;&#65533;&#65533;X&#65533;&#65533;&#65533;&#65533;:Qp&#65533;y&#65533;&#65533;(jQ&#65533;cr&#65533;Q{,@1&#65533;&#65533;&#65533;&#65533;&#65533;\&#65533;&#65533;Nd&#65533;&#65533;&#65533;&#65533;)C&#65533;7&#65533;&#5524;&#65533;&#65533;&#65533;&#65533;&#65533;&#65533;&#65533;&#65533;&#65533;&#65533;N&#65533;&#65533;&#65533;p&#65533;&#65533;'&#65533;&#65533;m&#65533;&#65533;&#65533;1lN&#65533;T&#65533;Q_$|&#65533;&#65533;&#65533;&#65533;&#1145;&#65533;&#65533;Yz&#65533;&#65533;&#65533;&#65533;&#65533;@&#65533;Y&#65533;&#65533;&#65533;i&#65533;&#65533;&#65533;&#65533;5&#65533;	yyGP&#65533;+%&#65533;&#65533;&#65533;4&#65533;c&#1295;&#65533;!&#65533;y&#65533;&#65533;I.&#65533;Y&#65533;&#65533;&#65533;&#65533; &#65533;&#65533;9&#65533;&#65533;c&#2025;h&#65533;6	:&#65533;J)&#65533;&#65533;&#65533;oCD&#65533; c&#65533;&#65533;&#65533;2+C&#65533;"&#65533;&#65533;&#65533;&#65533;"&#65533;&#65533;&#65533;%&#65533;&#65533;&#65533; &#65533;2)&#65533;h3&#65533;**>&#65533;&#65533;T&#65533;\&#65533;&#65533;&#65533;7&#65533;Pw	!#V:e[&#65533;*&#65533;&#65533;'_&#65533;[E&#65533;&#855;&#65533;&#65533;h&#65533;x&#65533;&#65533;J&#65533;&#65533;&#65533;]&#65533;D&#65533;BvqVJ&#65533;<&#65533;)&#65533;&#65533;=R&#65533;w^p3&#65533; aJ&#65533;&#65533;8%&#65533;`X:&#65533;ii&#65533;9XB&#65533;&#65533;"&#65533;&#65533;2&`-u&#65533;juw
&#65533;&#65533;&#65533;&#65533;bfzBz)&#65533;&#65533;:W&#65533;&#65533;&#65533;M&#65533;&#65533;i&#65533;&#65533;&#65533;&#1704;7&#65533;|&#65533;&#65533;a&#65533;
T&#65533;4I&#65533;&#65533;Vgtj&#65533;&#65533;&#65533;zp)&#65533;G&#65533;p&#65533;0&#65533;7&#65533;&#65533;&#65533;&#65533;v&#65533;
dI&#65533;Q@&#65533;&#65533;#Z8&#65533;h&#65533;&#65533;6&#555;&#65533;W)&#65533;&#65533;&#65533;&#65533;z&#65533;&#65533;
T&#65533;ziXzw&#65533;&#65533;&#65533;&#65533;	&#65533;{z&#65533;&#65533;&#65533;	&#65533;`&#65533;&#65533;&#65533;0V:&#65533;&#65533;0&#65533;FG&#65533;jh&#65533;&#65533;&#65533;&#65533;z&#65533;&#65533;T&#65533;&#65533;&#65533;&#65533;&#65533;&#65533;&#48741;&#65533;&#65533;&#65533;&#65533;h&#65533;1&#65533;y&#65533;vS&#65533;h8&#65533;z&#65533;&#65533;&#65533;&#668;&#65533;&#65533;%9Y&#65533;&#65533;z&#65533;&#65533;&#65533;0|&#65533;&#65533;&#65533;&#65533;I6&#65533;&#65533;e&#65533;&#65533;&#65533;p5	&#65533;~HBe&#65533;	&#65533;F]Y&#65533;&#65533;=&#65533;qg&&#65533;&#65533;7&#65533;";B&#65533;o&#65533;/&#65533;&#65533;&#65533;&#1714;&#65533;&#415;&#65533;&#685;G2&#65533;&#65533;'&#65533;&#65533;&#65533;f/&#65533;x&#65533;&#65533;&#65533;q&#65533;&#65533;w&#65533;&#65533;4&#65533;&#65533;&#65533;&#65533;&#65533;&#65533;&#65533;&#65533;~&#65533;&#65533;a&#65533;OF&#65533;Og&#65533;QfY&#65533;&#65533;L &#65533;)&#65533;&#65533;&#65533;j}&#65533;~9&#65533;&#65533;D&#65533;&#65533;@%&#65533;&#65533;&#65533;&#65533;&#65533;,kv&#65533;&#65533;&#65533;&#65533;G&#65533;&#2026;[0:[&#65533;&#65533;O&#65533;-*&#65533;&#65533;A~%ax&#65533;d!&#65533;&#65533;^&#65533;%&#65533;&#333;&#65533;
r~&#65533;&#65533;&#65533;p&#65533;oa&#65533;&#65533;fC&#65533;&#65533;Y&#65533;&#65533;`&#65533;&#65533;&#65533;	&#65533;r&#65533;k&#65533;&#65533;H&&#65533;&#65533;&#65533;&#65533;a&#65533;&#65533;b&#65533;[d1&#65533;J3{B&#65533;&#65533; &#65533;&#65533;&#65533;L&#65533;&#65533;&#65533;&#65533;C^8& :&#65533;&#65533;&#65533;&#65533;v`&#2011;]&#2235;*Q<&#65533;&#65533;&#65533;&#65533;&#65533;&#65533;3&&#65533;7I&#65533;&#65533;+&#65533;&#65533;&#65533;C&#65533;+&#65533;:&#65533;&#65533;&#65533;&#65533;&#65533;A&#65533;&#766;&#65533;&#65533;&#65533;p&#65533;	&#65533;&#65533;n&#65533;6&#65533;&#65533;Uc&#65533;e~&#65533;&#65533;&#65533;&#65533;&#65533;&#65533;&#65533;&#65533;&&#65533;L&#65533;&#65533;A&#65533;k&#65533;&#65533;&#65533;&#65533;&#65533;%&#65533;&#65533;L&#65533;f&#65533;&#65533;&#65533;&#65533;	@&#65533;s&#65533;&#65533;&#65533;&#65533; &#65533;&#65533;t~&#65533;G%,"&#65533;U8&#65533;&#65533;&#65533;3&#65533; (l&#65533;&#65533;&#65533;4,\&#65533;&#329;&#65533;9\&#65533;<<&#65533; &#65533;&#65533;&#283;&#65533;k3S&#65533;'&#65533;`&#65533;)Il&#65533;,bP&#65533;&#65533;&#65533;
&#65533;&#65533;@O&#65533;&#65533;Q&#65533;S)&#65533;&#65533;&#65533;&#65533;c&#287;WL&#65533;~&#65533;&#65533;&#65533;:&#65533;&#65533;&#65533;B&#65533;&#1059;&#65533;=&#65533;!n&#65533;.&#65533;9|&#65533;!&#65533;&#65533;#&#65533;[&#65533;<|&#65533;&#65533;&#65533;s&#694;&#65533;&#248;	&#65533;Lp&#65533;C&#65533;
&#65533;\&#65533;S&#65533;:\&#65533;+&#65533;&#65533;#&#147;|Rq&#65533;S&#65533;&#1655;o&#65533;3c)&#65533;\&#65533;B"&#65533;&#65533;&#65533;&#65533; &#65533;&#1666;&#65533;,	`&#65533;|&#65533;&#65533;&#65533;
\&#65533;fc&#65533;&#65533;`|&#65533;&#65533;&#65533;&#65533;4&#65533;tw&#65533;&#65533;a&#65533;&#65533;E83&#65533;&#821;&#65533;a&#65533; &#65533;o&#65533;&#973; &#65533;&#65533;\ TdN &#1915;&#65533;&#65533;l&#553;56&&#65533;&#65533;&#65533;&#65533;!&#65533;&#65533;&#65533;	&#65533;s&#65533;&#65533;R&#65533;)	&#1350;H&#65533;J&#65533;j&#65533;&#65533;&#65533;&#65533;&#1081;7!m &#65533;N 	&#65533;p&#65533;&#65533;&#895;&#65533;&#65533;	&#65533;d&#65533; 4&#65533;-
}&#65533;&#65533;&#65533;+A&#65533;&#65533;&#65533;&#65533;`&#65533;@&#65533;&#65533;&#65533;I<&#65533;Ay&#65533;&#65533;&#65533;&#65533;Xm&#65533;&#812;&#65533;&#65533;1&#65533;&#65533;&#65533;R&#65533;&#1076;&#65533;	&#65533;{&#65533;\&#65533;&#65533;&#65533;	&#65533;&#65533;&&#65533;@&#65533;Y&#65533;&#65533;&#65533;&#65533;c@P&#65533;>&#65533;8j&#65533;n&#65533;u&#65533;&#65533;&#65533;&#65533;&#65533;&#65533;&#627;:'X&#65533;&#65533;d&#65533;&#65533;f7m9M&#65533;F&#65533;nP&#65533;&#65533;[&#65533;&#65533;&#65533;6-8J&#65533;&#65533;&#1305;&#65533;&#65533;,&#65533;&#65533;Tm&#65533;&#989;&#1913;&#65533;W&#65533;~]&#65533;&#50404;&#65533;&#65533;'6&#65533;&#1223;&#65533;&#65533;1&#65533;&#65533; &#1778;=&#1780;]&#1778;&#65533;ma0&#65533;x/&#65533;{&#65533;&#65533;&#65533;&#65533;&#1803;F&#65533;{&#65533;]l&#65533;/&#65533;q&#65533;`&#1182;&#65533;&#65533;&#65533;&#65533;;&#65533;]m&#65533;+&#65533;1&#65533;&#65533;&#65533; /&#65533;F>&#65533;6&#65533;&#65533;&#65533;&#65533;&#65533;=m|&#65533;&#65533;&#65533;&#65533;&#65533;&#65533;_&#65533;&#65533;@Ca&#1417;&#1782;&#65533;&#65533;&#65533;m&#65533;&#65533;@w<&#65533;&#65533;O le&#65533;&#65533;;A&#65533;&#65533;&#65533;&#65533;&#65533;~&#65533;	V]&#65533;&#65533;&#65533;j
&#65533;a&#1436;&#65533;N&#65533;%-&#1903;&#65533;I&#1616;P &#65533;"&#65533;&#65533;&#65533;&#65533;Mw&#65533;&#65533;A2&#65533;\&#65533;&#65533; >c&#65533;&#65533;&#65533;,f@&#65533;%&#65533;&#65533;&#65533;&#65533;RC&#65533;&#65533;&#65533;&#65533;0qV`&#65533;&#65533;~&#65533;&#65533;&#65533;M&#65533;C,/&#65533;&#65533;&#65533;&#65533;a&#65533;fp *&#65533;&#65533;&#684;&#65533;&#65533; &#65533;&#65533;wm&#65533;p&#65533;&#65533;&#65533;&#65533;-&#65533;8&#65533;&#65533;)c&#65533;&#65533;&#65533;A&#65533;q&#65533;&#65533;5&#851;P&#65533;Q&#65533;&#1920;&#65533; _&#65533;o^&#65533; &#65533;p&#65533;&#65533;&#65533;&#65533;&#65533;&#65533;&#65533;&#65533;D}y&#65533;&#65533;{&#65533;&#65533;
&#65533;0L&#65533;&#65533;&#1758;}&#65533;0&#65533;&#65533;&#813;@&#65533;*&#65533;l|&#65533;P&#65533;&#1888;&#65533;&#65533;&#65533;m&#65533;&#65533;;aM&#65533;&#65533;&#65533;&#65533;N&#65533;.&#1874;&#65533;&#65533;,4.g{aP&#65533;t&#1525;&#65533;&#65533;&#65533;=&#65533;x&#65533;&#65533;&#65533;K&#65533;Q;&#65533;_&#65533;.&#65533;z&#65533;&#65533;&#65533;&#65533;AM&#65533;.&#65533;&#65533;GMf<&#65533;&#65533;&#65533;&#65533;>&#65533;&#65533;&#65533;&#65533;1&#65533;&#65533;2g&#65533;&#65533;^Me0&#65533;&#65533;&#65533;&#65533;&#65533;N&#65533;&#65533;^&#65533;&#65533;&#65533;2&#65533;&#65533;J&#65533;&#65533;t&#65533;&#65533;&#65533;&#65533;&#65533;Z&#65533;cN &#65533;/&#65533;>&#65533;Q(u&#65533;&#65533;&#65533;&#1399;&#65533;&#1680;&#65533;&#65533;B&#65533;Wh&#65533;&#65533;&#65533;P`w&#65533;&#65533;&#619;&#65533;&#65533;&#65533;&#65533;O&#65533;&#65533;&#1335;t&#65533;]&#65533;&#65533;H&#65533;&#65533;O^&#65533;&#65533;&#65533;"?&#65533;&#65533;&#65533;&#65533;A&#65533;&#65533;&#65533;&#65533;&#65533;&#65533;:&#65533;&#65533;2_&#65533;&#65533;&#65533;B&#65533;qs@_&#65533;&#65533;$t&#65533;&#65533;F&#65533;&#65533;&#65533;&#65533;{%^&#65533;&#65533;N?&#65533;97 I?&#65533;T_'&#65533;&#65533;O&#65533;!&#65533;&#65533;&#65533;\&#65533;1N&#65533;&#65533;#&#65533;&#65533;a/p&#65533;&#65533;&#65533;
&#65533;=o&#65533;&#65533;xi}&#65533;RL	(&#65533;&#65533;V&#65533;0&#65533;&#65533;&#65533;s&#65533;u_&#65533;p&#65533;&#65533;[&#65533;l&#65533;&#65533;&#65533;&#65533;&#65533;I1
|=
vo&#65533;&#65533;&#65533;&#65533;&#65533;O&#65533;&#65533;o&#65533;@R"&#65533;_&#65533;^&#65533;&#65533;&#65533;&#65533;&#65533;&#65533;}?&#26415;&#65533;&#65533;&#65533;&#65533;&#65533;&#65533;&#65533;&#65533;&#65533;&#65533;&#65533;&#65533;&#65533;&#65533;&#65533;&#65533;?m'&#65533;&#65533;&#65533;&#65533;+&#65533;&#65533;&#65533;&#65533;&#65533;&#65533;&#65533;3&#4773;&#65533;8&#65533;&#65533;&#65533;&#65533;&#65533;(&#65533;O\&#65533;&#65533;&#65533;&#65533;&#911;&&#65533;&#65533;?&#65533;&#65533;Tv&#65533;&#65533;&#65533;&#65533;&#65533;&#1599;&#65533;&#65533;&#65533;&#65533;&#65533;&#65533;?&#1395;&#65533;&#65533;&#65533;&#65533;[&#65533;_&#65533;&#65533;&#65533;&#65533;&#65533;&#65533;&#65533;&#65533;&#65533;&#65533;&#65533;&#65533;&#65533;&#65533;&#65533;&#65533;?&#65533;&#65533;?&#65533;O&#65533;&#65533;o&#65533;&#65533;&#65533;&#65533;&#65533;&#65533;&#65533;$HhP&#65533;&#65533;&#65533;.d&#65533;&#65533;&#65533;C&#65533;%N&#65533;X&#65533;&#65533;E&#65533;5n&#65533;&#65533;&#65533;&#65533;G&#65533;!E&#65533;$Y&#65533;&#65533;I&#65533;)U&#65533;d&#65533;&#65533;&#65533;K&#65533;1e&#932;Y&#65533;&#65533;M&#65533;9u&#65533;&#65533;&#65533;&#65533;&#65533;O&#65533;A&#65533;%Z&#65533;&#65533;Q&#65533;I&#65533;.e&#65533;&#65533;&#65533;S&#65533;Q&#65533;&#65533;4X&#65533;j&#65533;&#65533;X&#65533;f&#65533;:&#65533;&#65533;W&#65533;a&#65533;F&#65533;&#65533;lY&#65533;g&#1382;e&#65533;&#65533;m[&#65533;o&#21413;[&#65533;&#65533;]&#65533;G&#65533;E&#65533;&#65533;&#65533;_&#65533;&#65533;{&#65533;[x&#65533;`&#265;/&#65533;[HP&#65533;&#464;K&#65533;\&#65533;&#65533;e&#793;5&#65533;U9&#65533;c&#65533;&#65533;-o&]&#65533;&#65533;i&#65533;&#65533;&#65533;F&#65533;&#65533;&#65533;k&#65533;E&#998;&#65533;&#65533;3m&#1849;u&#65533;&#65533;&#65533;&#65533;&#65533;o&#65533;&#65533;&#65533;'^&#65533;&#65533;q&#65533;&#597;/g&#65533;&#65533;&#65533;s&#65533;&#1125;O&#65533;^&#65533;&#65533;u&#65533;&#1653;o&#65533;&#65533;&#65533;&#65533;w&#65533;&#65533;s !&#65533; &#65533; , ^ &#65533;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oe&#377;&#65533;&#65533;#&#65533;C&#65533;&#65533;&#761;4&#65533;&#1128;S&#65533;&#65533;&#65533;`&#65533;&#65533;&#65533;&#65533;&#65533;VM&#65533;vW&#65533;F&#65533;&#65533;&#65533;o"&#65533;]&#65533;A&#65533;x&#65533;&#65533;&#531;&#65533;^&#65533;&#65533;&#65533;&#65533;&#65533; 2;&#65533;&#65533;2N&#65533;8&#65533;&#65533;;&#65533;!jP&#65533;oN&#65533;|&#65533;&#65533;^&#65533;&#65533;&#65533;&#65533;"{&#65533;P&#65533;&#65533;&#65533;&#65533;&#65533;&#65533;a&#65533;0&#1023;P&#65533;&#65533;k&#65533;&#65533;&#65533;
&#1681;&#65533;&#65533;w&#65533;5&#65533;&#65533;&#65533;&ai&#65533;UhaJ( &#65533;z&#65533;&#65533;&#65533;C&#65533;
&#65533;`~8&#65533;&#1988;&#65533;]&#65533;&#65533;&=&#65533;a P&#65533;C&#65533;&#1537;8&#141;#:&#65533;&#65533;	&#65533;D&#65533;&#65533;,)dD6<&#65533;&#65533;0&#65533;J6&#9763;&#65533;&#65533;&#65533;P&#65533;CVi&#65533;C&#65533;&#65533;@&#65533;&#65533;&#65533;h&#65533;&#65533;7Q6&#65533;&#65533;$&#65533;B&#65533;&#65533;W&#65533;&#65533;fD&#65533;&#592;&#65533;&#65533;&#65533;&#65533;&#65533;&#65533;}"&#65533;&#65533;&#65533;i&#65533;&#65533;&#18116;&#65533;zu
H@ &#65533;&#65533;	&#65533;&#65533;gi~zc&#65533;&#65533;5x&#65533;&#65533;v&#65533;l+&#65533;i&#65533;&#65533;0&#65533;&#65533;&#65533;&#65533;Y&#65533;&#65533;i&#65533;&#65533;Q&#65533;&#65533;&#65533;&#35316;&#65533;&#65533;&#65533;&#65533;6&#65533;&#148;y&#65533;&#65533;g&#65533;&#65533;>Y"&#65533;P&#65533;j&#65533;&#65533;6g&#65533;&#65533;I&#65533;&#65533;>&#19173;&#65533;:,&#65533;P&#65533;0&#300;&#65533;v{!u&#65533;:&#65533;&#65533;0&#65533;-Cgl&#65533;&#310;&#65533;&#65533;&#65533;&#65533;&#65533;_h&#65533; \&#65533;q&#65533;B&#65533;&#65533;+&#65533;&#65533;MH&#65533;&#65533;l&#1965;&#850;K&#65533;t4Fj&#65533;&#65533;&#65533;&#65533;&#65533;&#65533;&#65533;&#65533;&#65533;++j&#65533;
7!&#65533;|J,&#65533;&#65533;a&#65533;-af&#65533;&#65533;j8p,.&#65533;&#65533;%&#65533;]&#65533;&#65533;+q&#65533;&#65533;&#65533;&#1902;+&#65533;&#65533;&#65533;&#65533;&#65533;:{&#65533;D&#65533;&#65533;&#65533;"'&#65533;]&#65533;8c &#65533;>G-&#164;&#65533;&#65533;E&#65533;&#175;I&#65533;&#65533;]&#65533;M&#65533;H&#65533;&#65533;d_&#65533;&#65533;(BA&#65533;l&#65533;&#65533;a&#65533;|&#65533;&#65533;e&#65533;mY&#65533;h&#65533;&#65533;&#65533;H&#65533;&#65533;&#1909;&#65533;_S&#65533;&#65533;&#65533;&#65533;mx`E&#65533;&#65533;&#65533;&#65533;&#65533;&#65533;&#833;&#65533;=&#65533;&#65533;&#65533;W&#65533;X&#65533;t:&#1768;zr&#65533;8&#65533;$&#65533;&#65533;&#65533;&#65533;&#65533;&#65533;~ &#65533;&#65533;&#23603;&#65533;&#65533;&#65533;I6&#679;&#65533;&#65533;w&#65533;)34C
&#65533;&#65533;{dw&#65533;n&#65533;[4&#65533;ev2&#65533;n&#65533;h&#65533;&#820;&#65533; \&#65533;{&#668;o`d&#65533;&#65533;"&#65533; )P~&#65533;&#65533;d&#65533;&#65533;0&#65533;o&#65533;&#65533;&#65533;&#65533;J&#65533;x&#65533;&#65533;&#65533;&#65533;3&#65533;}&#65533;&#65533;&#65533;I&#65533;&#65533;c&#65533;&#65533;&#65533;&#65533;C&#65533;&#65533;&#65533;&#65533;&#65533;&#65533;C&#65533;&#65533;&#65533;&#65533;&#65533;&#65533;&#65533;&#65533;k&#65533;&#65533;&#65533;&#65533;1R	&#65533;o&#65533;3`&#65533;P&&#65533;&#65533;OC&#65533;&#65533;&&#65533;&#65533;n&#65533;(&#65533;&#65533;G.&#65533;=&#65533;o &#65533;&#65533;&#65533;&#65533;&#65533;p{#,&#65533;L&#65533;&#65533;&#65533;&#65533;7l&#65533; &#65533;EF)&#65533;&#65533;d`&#65533;&#26928;$%&#65533;&#65533;:&#65533;&#65533;HqQ&#65533;&#65533;&#65533;f&#65533;ELH&#65533;)&#65533;&#65533;(FQ&#65533;&#65533;c&#65533;&#65533;r&#65533;Y&#65533;&#65533;&#65533;p&#65533;	*X&#65533;&#65533;&#65533;S&#65533;&#65533;&#65533;B&#65533;&#65533;&&#65533;&#65533;Z&#65533;b&#65533;$&#65533;q&#65533;&#65533;2p/>&#65533; 9&#65533;M&#65533;$D&#65533;Jze&#65533;}&#65533;NF^@?&#65533;-&#65533; #&#65533;&#65533;&#65533;(PB<Z&#65533;[A&#65533;&#1374;D&#65533;r6&#65533;A&#65533;'C&#65533;&#65533;&#65533;Q&#65533;&#65533;&#65533;&#65533;T&#65533;&#65533;J"y&#65533;e&#65533;r -[3S&#65533;&#65533;Y&#65533;&#65533;
A&#65533;$S&#65533;&#65533;&#65533;j&#65533;0m&#65533;-dZ&#65533;"4&#65533;&#65533;e.&#65533;~&#65533;"&#65533;&#65533;k&#65533;&#65533;|&#65533;@h&#65533;h/h&#65533;\&#65533;z v&#65533;&#65533;&#65533;&#65533;
&&#65533;&#65533;A&#65533;&#65533;&#65533;K&#65533;<&#65533;&#65533;2&#65533;&#65533;&#807;B&#65533;2&#65533;  &#65533;&#1600;&#65533;&#65533;&#1393;&#65533;&#65533;&#65533;\&#65533;F&#65533;#&#65533;	&#65533;&#65533;&#65533;#(&#65533;&#65533;(3&#65533;M&#65533;P6 !&#65533;&#65533;&#2011;&#65533;R &#65533;&#65533;&#65533;&#65533;:&#1908;^o(&#65533;R&#65533;&#65533;&#65533;&!&#65533;"f&#65533;&#851;&#65533;m&#65533;&#65533;&#65533;O&#65533;&#65533;&#65533;&#65533;cI&#65533;&#65533;&#65533;&#65533;S&#65533;&#65533;&#65533;a&e&#65533;SZ%&#65533;p&#65533;#&#65533;Y&#65533;Z&#65533;0V&#65533;D&#65533;jUb0V&#65533;x&#65533;K]&#65533;&#65533;.%(x&#65533;U&#65533;0&#65533;&#65533;MoZ&#65533;&#65533;5&#65533;&#65533;&#1404;&#65533;&#65533;&#65533;c&#65533;&#521;&#65533;z{&#65533;&#65533;Q6&#65533;&#65533;&#65533;&#65533;L@&#65533;Z&#65533;&#65533;&#65533;,l&#65533;TlQf&#65533;&#65533; &#65533;1&#65533;&#65533;tEY&#245;&#65533;m&#65533;&#1260;Qf&#65533;Y&#1030;Vy&#65533;4&#65533;&#65533; &#1444;&#65533;&#65533;&#65533;T&#65533;B&#65533;`&#65533;+&#65533;&#65533;v&#65533;&#65533;&#65533;&#65533;&#65533;Y&#65533;
e&#65533;&#65533;&#1837;k=&#65533;&#65533;&#65533;.&#65533;@a&#65533;t&#65533;K&#65533;&#65533;Z&#65533;&#65533;&#65533;&#878;v&#65533;&#65533;&#65533;7bU<&#65533;&#65533; ]&#65533;g&#65533;&#65533;q&#65533;&#65533;&#65533;M&#65533;z&#65533;&#65533;&#65533;&#65533;&#65533;&#65533;&#65533;&#65533;&#1390;K&#920;$&#65533;,&#65533;&#65533;"&#65533;@Qj&#65533;&#65533;&#65533;&#65533;&#65533; &#65533;&#65533;&#65533;&#65533;2&#65533;&#821;_T&#65533;y&#65533;&#65533;;&#65533;&#65533;&#65533;0z!&#65533;^&#65533;Dsa&#65533;=Is_$&#65533;&#65533;
VH&#65533;/&#65533;ww[&#65533;&#65533;"&#65533;$&#65533;a&#65533;M7&#65533;aEl3B&#65533;&#65533;'&#65533;t}cE&#65533;8&#65533;&#582;Cj&#65533;&#65533;&#65533;,&#65533;&#65533;V&#65533;Y&#65533;&#65533;#;&#65533;M'k&#65533; ;&#65533;/&#1947;&#65533;<!&#65533;&#65533;&#65533;i&#65533;&#65533;^[&#65533;&#65533;0&#65533;\&#65533;&#65533;)IZ&#65533;&#65533;i&#65533;&#65533;&#65533;&#65533;&#65533;Ui<&#1968;	&#65533;&#65533;8&&#65533;&#65533;i7&#65533;KKT&#65533;&#65533; p&#65533;|!&#65533;yn&#65533;t&#65533;`&#65533;&#65533;*&#65533;F;&#65533;&#1104;&#65533;tvAR&#65533;
8W &#65533;	&#65533;H&#65533;&#65533;\&#65533;&#65533;&#65533;$&#65533;=+&#65533;s4:&#65533;M&#65533;&#65533;&#65533;&#65533;W&#65533;&#65533;V&#65533;&#65533;&#65533;&#65533;&#1969;0&#65533;XeMoz{&#65533;&#65533;l&#65533;] &#65533;e&#65533;5W&L&#65533;M:T7Zy&#65533;&#65533;&#65533;&#65533;&#65533;f&#65533;&#65533;%>&#65533;&#65533;dk&#65533;&#65533;:&#65533;&#65533;&#65533;&#65533;P;&#65533;&#65533;&#65533;&#65533;&#65533;$&#65533;[8G&#65533;b{X&#65533;r&#65533;&#65533;&#65533;&#65533;&#65533;G{(sT&#65533;&#65533;&#65533;#r&#65533;e{	&#65533;&#65533;&#65533;&#65533;:Po&#65533;&#65533;|!p&#65533;	(&#65533;s?&#65533;&#65533;N&#65533;&#65533;&#65533;&#2003;`&#65533;&#65533;}&#65533;7DR&#65533;&#65533;{s{H&#65533;#&#65533;g&#65533;1#&#65533;&#65533;^^&#2025;&#65533;3 0&#65533;&#65533;(&#65533;O9vO&#65533;&#65533;$&#65533; &#65533;2&#65533;&#65533;K&#65533;&#65533;Mr&#65533;&#65533;O_V-&#65533;"Y&#65533;#'&#65533;&#65533;TN&#65533;&#65533;&#65533;$f&#65533;&#745;&#65533;i&#65533;k&#65533;&#65533; 7H&#65533;Y5&#65533;&#1331;&#65533;&#65533;&#65533;&#716;&#65533;C&#65533;%&#65533;&#65533;`{&#145;^&#65533;&#65533;9&#65533;3i&#65533;&#65533;:&#65533;&#1852;&#65533;O7; y&#65533;s&#65533;&#65533;B&#65533;7&#65533;&#65533;&#65533;&#65533;&#65533;&#65533;$&#65533;&#65533;F&#65533;&#65533;1=F&#65533;&#65533;z&#65533;P@_v,&#65533;t&#65533;&#65533;&#1019;F&#1858;&#65533;O&#65533;&#65533;&#65533;&#65533;7&#65533;&#65533;&#3774;&#65533;/&#65533;D&#65533;&#65533;YA7&#65533;w&#65533;&#65533;&#65533;I)&#65533;&#65533;&#65533;q&#65533;7&#65533;t3&#65533;&#65533;&#65533;&#65533;>&#65533;&#1038;6 &#65533;&#65533;t&#65533;pFo&#65533;&#65533;&#65533;HQ*3&#65533;&#65533;]&#65533;N&#65533;&#65533;;&#65533;&#65533;&#65533;m&#621;&#65533;z&#65533;8&#65533;&#65533;F&#1763;&#65533;m&#65533;&#65533;_&#65533;&#65533;Z~&#65533;&#65533;K&#65533;&#65533;U-y&#65533;&#65533;&#65533;&#65533;uF'V&#65533;N&#65533;&#65533;&#65533;&#65533;&#65533;&#1634;8&#65533;]5]&#735;[<&#65533;&#65533;&#65533; u>&#65533;&#65533;~)r&#65533;u &#65533;6E&#65533;~7&#65533;H&#65533;&#65533;zF&#65533;t&#65533;&#65533;7"~&#65533;&#65533;&#1537;X]&#65533;r&#65533;U}L0i	&#65533;l&#65533;&#65533;]&#65533;w=S%Hd&#65533;1&#65533;g&#65533;Qn&#65533;&#65533;&#65533;G~&#65533;&#65533;<&#65533;~w&#65533;2@%&#65533;q'&#65533;ofuVb&#65533;&#65533;&#65533;\&#65533;XTP-&#65533;s4&#65533;&#65533;9(tK&#1155;\&#65533;w,*u&#65533;%&#65533;E&#65533;q`&#65533;cW&#65533;&#65533;&#65533;&#65533;&#65533;T&#65533;&#65533;&#65533;&#65533;0&#65533;&#65533;A&#65533;|&#65533;&#65533;]x&#65533;D&#65533;&#65533;gocu&#65533;&#65533;d&#65533;&#65533;:&#65533;&#65533;&#65533;&#65533;&#65533;&#65533;WF8Tr8&#65533;tx&#65533;&#65533;&#65533;&#65533;&#65533;&#65533;r*Qo&#65533;&#65533; &#65533;[&#65533;b2MV>h&#65533;&#65533;&#65533;fJ&#65533;|W@&#65533;&#65533;c&#65533;&#65533;xr*1kWhX&#65533;!&#65533;F^	&#65533;<_&#65533;&#65533;&#65533;F&#65533;BIV&#65533;&#65533;QL&#65533;&#65533;&#65533;}00&#65533;&#65533;&#65533;&#65533;x&#65533;&#65533;iD.&#65533; &#65533;&#65533;!&#65533;&#65533;c"[&#65533;t&#65533;&#65533;a&#65533;&#65533;&#65533;]aDT&#65533;BT&#65533;*&#65533;&#65533;&#65533;&#65533;X&#65533;J&#65533;V&#65533;&#65533;F&#65533;&#65533;&#65533;&#32879;xi&#65533;&#1415;B6y" 03T\&#65533;Az&#65533;&#65533;&#65533;&#65533;&#1592;&#984;Phhr	&#65533;U&#65533;)	&#65533;U&#65533;&#1104;&#65533;&#65533;&#65533;vR&#1038;0p~#&#4404;&#65533;7&#65533;&#65533;&#65533;&#65533;D&)&#65533;&#65533;8\kBw84NX&#65533;3&#65533;&#65533;V&#65533;Vs*&#65533;&#65533;Y&#65533;a&#65533;&#65533;&#65533;&#65533;7G;^&#65533;RX7 &#65533;&#65533;&#65533;bw!)&#65533;s3%&#65533;d&#65533;)&#65533;&#65533;l&#466;nXN&#65533;*P T9&#65533;&#65533;&#65533;X)&#65533;&#65533;&#65533;"&#65533;R&#65533;&#65533;.&#1619;grh&#65533; "&#65533;1&#65533;&#65533;&#65533;:&#65533;P!e&#65533;`&#65533;&#65533;I&#65533;y&#65533;&#65533;vi]V9!OPy&#65533;&#65533;[&#65533;e'mZ&#65533;&#65533;	2!'g]&#65533;&#65533;O&#65533;
&#65533;r&#65533;&#65533;&#65533;&#65533;)&#65533;&#65533;&#65533;u&#65533;&#65533;&#65533;&#65533;X&#65533;]P&#65533;&#65533;t&#65533;%#>&#65533;'&#65533;&#65533;&#65533;!&#65533;;&#1298;&#65533;&#65533;&#65533;)%#"j7.E&#65533;&#65533;](h2&#65533;&#424;&#65533;&#65533;&#65533;&#65533;&#65533;&#65533;&#65533;U&#65533;P`&#65533;&#65533;	[.7&#65533;&#65533;&#65533;&#65533;&#65533;8\Cc&#65533;f8&#65533;U&#65533;~G&#65533;\&#65533;8&#65533;&#65533;&#65533;&#65533;&#65533;&#65533;Y9&#65533;&#1689;&#65533;&#65533;X&#65533;&#65533;\&#65533;&#65533;&#65533;&#65533;&#65533;&#65533;=B&#65533;.&#65533;&#65533;:&#65533;&#147;&#65533;Q&#65533;I&#65533;&#65533;&#65533;(&#65533;&#65533;x&#65533;&#65533;x&#65533;i&#65533;5&#65533;+&#65533;il&#65533;&#65533;&#65533;&#158;&#65533;1r	&#65533;&#65533;&#65533;&#65533;&#65533;T&#1601;%&#65533;x&#65533;&#65533;&#65533;&#607;&#65533;&#65533;4a&9&#65533;&#65533;i&#65533;&#65533;P&#2005;Y'7&#65533;&#65533;)&#65533;z&#65533;T&#65533;&#65533;U&#65533;
O&#65533;YX&#65533;)|681:=JGk%$&#65533;L&#65533;&#65533;p&#65533;&#503;IY&#65533;:#!&#65533;&#65533;&#65533;&#65533;S0&#65533;Djt&#65533;~<&#65533;&#65533;&#1033; &#1506;A&#65533;46Tr(_A&#1124;&#65533;C&#65533;te&#65533;&#65533;&#65533;&#590;&#65533;&#65533;&#65533;8&#65533; &&#65533;D:&#65533;F&#65533;&#65533;&#65533;O&#65533;&#65533;&#65533;7&3g9&#65533;&#65533;1&#65533;&#65533;t&#65533;&#65533;&#65533;&#1554;&#65533;&#65533;&#65533;h&#65533;&#65533;^&#65533;S`&#65533;&#65533;D&#65533;&#65533;	`fz&#65533;&#65533;&#65533;X3&#65533;W&#65533;&#65533;QX&#65533;'u[&#65533;&#65533;&#65533;9&#65533;>&#65533; &#65533;	5&7$&#65533;&#65533;&#65533;7&#65533;I&#65533;^&#65533;2&#65533;&#65533;z]&#65533;Z&#65533;(w J&#65533; Y&#65533;&#65533;#2&#65533;a&#65533;&#65533;&#65533;.&#65533;&#65533;/'&#65533;&#1145;i&#65533;i&#65533;&#65533;+
&#65533;j&#65533;j&#65533;&#65533;>&#65533;z&#65533;&#65533;e&#65533;&#65533;)%{&#65533;r&#65533;J&#65533;&#65533;&#65533;h&#65533;&#65533;&#65533;&#65533;&#65533;W&#65533;uv&#65533;&#65533;&#65533;&#65533;h&#65533;>a&#65533;&#65533;&#65533;u&#65533;j\0&#65533;Q0&#65533;&#538;&#65533;&#1445;&#65533;&#65533;&#65533;*/&#14114;y&#65533;&#65533;@&#65533;^&#65533;;6&#65533;#&#65533;&#65533;&#65533;&#65533;$G$C1F&#65533;B&#65533;&#65533;Q&#65533;UN&#42634;&#65533;z&#65533;;&#65533;!B7a"&#65533;V&#65533;mJ&#65533;&#65533;&#65533;4y#&#65533;&#65533;&#65533;r&#65533;&#65533;%7&#65533;&#65533;&#65533;&#65533;&#65533;&i	&#65533;&#65533;&#65533;&#65533;"U&#65533;&#65533;B:&#65533;&&#65533;&#65533;*&#65533;&#65533;]&#65533;Svo&#65533;&#65533;:&#65533;&#65533;j&#65533;&#65533;&#65533;&#65533;&#65533;&#65533;{&#753;qZ&#601;&#65533;&#65533;&#65533;p&#65533;{&#65533;l&#65533;&#605;&#65533;!&#65533;&#65533;f 0&#65533;r&#65533;&#65533;&#65533;
74zS&#65533;&#65533;&#65533;;&#65533;&#65533;:2&#65533;&#65533;&#65533;5&#65533;B&#65533;7Q&#65533;YB&#65533;2&#65533;;&#65533;3p`3&#65533;&#65533;&#65533;h)&#65533;&#65533;&#1237;&#65533;&#65533;&#65533;Q&#65533;lS&#65533;&#65533;U{&#65533;V&#65533;&#65533;`I&#65533;l&#65533;&#1546;&#65533;a&#65533;	1&#65533;&#65533;z\&#553;'&#65533;&#65533;Aq&#1268;H&#65533;au&#727;L&#65533;jz&#65533;&#65533;&#65533;&#1463;&#65533;&#65533;&#65533;6&#65533;&#65533;e&#65533;&#65533;&#65533;X&#65533;bym&#65533;&#551;:q&#65533;&#65533;&#65533;u&#65533;)&#65533;&#65533;
&#65533;#ya	&#65533;&#65533;&#65533;f&#65533;&#65533;&#65533;r&#65533;&#65533;L&#65533;a&#364;&#65533;$&#65533;&#65533;&#1609;&#65533;&#1782;B&#65533;n0Z&#65533;&#1781;6&#1135;&#65533;{&#65533;&#65533;&#65533;4&#1577;&#65533;&#65533;U&#65533;&#65533;&#65533;&#65533;j&#65533;[&#65533;RK&#65533;yH&#65533;&#65533;#&&#583;&#65533;C&#65533;&#65533;&#65533;&#65533;;l&#65533;_@&#65533;DR\{&#65533;.&#65533;&#65533;rh2!K1&#585;&#65533;V&#65533;&#65533;&#65533;:&#65533;$&#65533;&#813851;&#65533;`N;&#65533;n&#65533; &#1559;|&#65533;{&#65533;&#65533;&#65533;&#65533;7&#65533;&#65533;&#65533;bn&#703;_&#65533;&#65533;&#65533;&#65533;&&#65533;&#65533;&#65533;&#1251;'9&#65533;ot&#65533;n&#65533;P&#65533;&#65533;&#65533;&#65533;[&#65533;&#65533;{t&#65533;&#65533;C&#65533;6&#65533;9&#65533;&#65533;$&#65533;&#65533;&#65533;3|l &#65533;&#65533; p UF&#65533;&#65533;K]Hw&#65533;:{D&#65533;Q&#65533;]0&#65533;&#65533;e&#65533;&#65533;&#65533;n&#65533;Ie1&#65533;&#65533;3v5&#65533;*K&#65533;b&#65533;&#65533;&#65533;"&#65533;&#65533; &#319;  &#65533;f&#65533;&#65533;&#65533;&#65533;I&#65533;C&#65533;hJ&#65533;&#65533;&#65533;&#65533;&#65533;Ul&#65533;7&#65533;I)&#65533;[&#65533;_p&#65533;&#65533;>B&#65533;h7&#65533;&#65533;&#65533;<<g&#65533;7p&#65533;P&#65533;u&#65533;&#65533;&#65533;&#65533;i9+&#65533;&#65533;&#65533;&#527;&#65533;:&#65533;yX7
&#65533;*|^&#65533;I&#65533;&#65533;&#65533;&#65533;v&#65533;&#65533;1w~&#65533;&#65533;&#65533;&#65533;&#458;*&#527;&#65533; `cd&#65533;r&#65533;Fl&#65533;&#65533;&#65533;v&#65533;&#536;V&#65533;&#65533;gpb&#65533;&#65533;&#65533;c&#65533;&#65533;e2d@	&#65533;|&#65533;&#245;&#65533;&#65533;&#65533;S&#65533;E&#65533;%&#65533;]~&#65533;yLVU&#65533;&#65533;P&#65533;&#65533;&#65533;&#65533;&#682;&#65533;&#65533;&#65533;{&#65533;&#65533;a&#65533;"&#65533;&#65533;&#65533;>)&#65533;&#65533;H&#65533;&#65533;&#65533;n&#65533;.&#65533;+&#65533;K&#65533;&#65533;	+&#1620;&#65533;G&#65533;(&#1806;&&#65533;&#65533;&#1001;	&#65533;p&#65533;&#65533;:&#65533;|P&#65533;&#65533;*&#65533;'&#65533;&#65533;&#65533;&#65533;&#65533;(LH&#65533;&#65533;^&#65533;&#65533;&#65533;K&#65533;&#65533;&#65533;&#65533;
&#65533;\&#65533;&#65533;	&#65533;xUq&#65533;Y&#700;`&#65533;&#65533;{Cn&#65533;&#65533;&#65533;

h &#65533;&#65533;&#65533;&#65533;IS=&#65533;&#65533;N&#65533;
&#65533;&#65533;|&#65533;&#65533;&#65533;Z&#1066;<&#65533;&#65533;&#65533;&#65533;U&#65533;~z(&#65533;#&#65533;dU&#65533;&#65533;&#65533;O&#727;]&#65533;IS&#65533;hEX&#65533;&#65533;&#65533;R&#65533;&#65533;u
=&#65533;&#909;&#65533;&#65533;&#65533;F>&#65533;>-&#1073;&#65533;.&#856;0&#65533;`]&#1430;\`3`&#65533;`&#65533; &#65533;`&#65533;&#65533;&#1500;&#65533;&#65533;+?&#65533;&#65533;	&#65533;&#65533;	&#65533; C&#65533;jJm&#65533;	&#65533;MK&#65533;H&#65533;&#65533;&#65533;u&#1089;&#65533;j&#65533;&#1308;&#65533;&#65533;}X&#65533;&#65533;%&#65533;&#65533;&#65533;
cM&#65533;&#188;?2&#65533;&#65533;k&#65533;&#1445;&#65533;&#65533;
&#65533;&#65533;r&#65533;W&#65533;"!&#65533;P&#65533;P&#944;&#65533;&#65533;&#1509;&#65533; &#65533;C&#65533;&#65533;&#65533;&#65533;[&#65533;&#202;&#65533;Y-i&#65533;&#65533;&#1640;&#65533; N&#65533;'F&#65533;k;d&#65533;&#65533;&#1614;&#889;&#65533;&#65533;&#65533;j&#65533;  &#65533;Fm&#65533;&#65533;&#65533;]&#1678;0&#1445;!
&#65533;&#65533;im&#65533;b &#65533;&#65533;&#65533;k&#65533;&#65533;&#65533;g&#65533;&#65533;&#65533; &#65533;&#65533;&#65533; &#65533;&#65533; &#65533;&#65533;0&#65533;~&#2866;
&#65533;&#65533;&#65533;&#65533;&#65533;&#65533;m &#65533;OS&#65533;!=C&#65533;&#65533;&#65533;&#742;&#65533;&#65533;&#65533;2&#65533;NFB &#65533;1&#1693;&#65533;R&#65533;j#*!&#65533;i&#65533;&#65533;&#65533;&#65533;&#65533;c&#65533;=&#65533;&#65533;&#65533;rm&#65533;&#65533;&#65533;&#65533;&#65533;+-
&#65533;-&#65533;I\&#65533;7\	&#65533;&#65533;&#65533;&#65533;&#65533;&#848;&#65533; ~&#65533;&#65533;=&#65533;|=(&#65533;"&#65533;eC&#65533;l&#65533;	b&#65533;&#252;D&#65533;&#65533;&#65533;6&#65533;&#65533;R&#1874;&#65533;!&#65533; /\&#65533;&#65533;&#65533;&#65533;(&#65533;&#65533;&#65533;F&#65533;'9&#65533;3N&#65533;&#65533;}&#65533;&#65533;t&#65533;&#65533;<
?&#65533;!&#65533;&#65533;&#65533;Q
&#65533;.]&#65533;&#65533;&#65533;N&#65533;&#65533;&#65533;&#65533;a&#65533;>&#38190;&#65533;&#65533;P&#1840;&#65533;&#65533;a&#65533;+&#65533;&#65533;D&#65533;f&#65533;D5&#65533;&#65533;^&#65533;l&#65533;&#65533;&#25884;F&#65533;:=Q&#65533;&#65533; #-l&#65533;'~&#65533;$P2&#65533;}&#65533;h&#65533;&#65533;5&#65533;\&#65533;&#65533;	q&#620;&#65533;<&#65533;
p`&/&#65533;&#1734;&#65533;(&#65533;&#65533;&#65533;&#65533;&#65533;>&#65533;>&#65533;&#65533;N&#65533;&#65533; &#65533;&#65533;^&#65533;n&#65533;&#65533;@	aFU&#65533;f&#65533;&#65533;&#1394;xEr/&#65533;Eqouu>&#65533;&#65533;^&#65533;&#65533;8&#65533;`&#65533;8&#65533;&#65533;u&#65533;&#65533;&#65533;&#65533;p&#65533;&#997;^&#65533;&#65533;j&#65533;&#65533;&#65533;&#65533;G&#65533;&#65533;&#65533;&#65533;%&#65533;&#65533;&#65533;&#65533;?&#54766;1&#65533;&#65533; &#65533;
&#65533;&#65533;&#65533;&#65533;3&#65533;&#65533;[&#65533;u&#65533;&#65533;|&#65533;AS	&#65533;"&#65533;6&#65533;d&#65533;~^n&#65533;;\&#65533;:&#65533;&#65533;&#65533;&#65533;&#65533;u&#65533;&#65533;&#65533;
&#65533;&#65533;&#65533;&#65533;]0W&#65533;&#65533;N&#65533;&#65533;&#1865;&#65533;&#65533;&#65533;P&#65533;&#65533; &#65533;&#65533;&#65533;&#65533;&#65533;&#65533;~&#65533;&#1646;&&#65533;,!Y&#65533;&#65533;&#65533;&#65533;&#33629;	M&#65533;:&#65533;^&#65533;&#65533;,R&#65533;f&#65533;QRZ)&#65533;&#65533;&#65533;n&#65533;&#65533;&#65533;"&#65533;p&#65533;p*&#65533;`2>&#65533;4/&#65533;X&#65533;&#65533;>&#65533;&#65533;&#570;&#65533;&#65533;O&#63825;&#65533;%&#65533;&#65533;&#65533;p&#65533;&#65533;&#65533;&#65533;&#65533;&#65533;&#65533;&#65533;&#65533;&#65533;&#65533;_&#65533;&#65533;&#65533;&%&#65533;&#65533;&#65533;&#65533;&#65533;&#65533;&#65533;&#65533;&#65533;
&#65533;&#65533;&#65533;&#65533;&#65533;-6&#65533;G&#65533;&#873;$.P&#65533;%{&#65533;&#1781;&#65533;,O&#65533;&#65533;U&#65533;&#65533;
^P
&#65533;&#65533;&#65533;&#65533;&#65533;&#65533;&#65533;Na("S&#65533;&#65533;3"}&#65533;&#65533;&#838;&#65533; &#65533;&#65533;&#65533;&#351;&#65533;&#703;&#65533;&#65533;&#65533;&#65533;&#65533;&#65533;&#65533;&#2021;&#65533;2&#65533;>&#65533;&#65533;&#65533;&#65533;&#525;&#65533;&#65533;&#65533;&#607;/&#65533;=&#65533;&#65533;&#65533;&#65533;[&#65533;+}&#65533;WM&#65533;i&#65533;'&#65533;&#65533;$&#65533;n&#65533;&#46431;&#65533;+&#65533;&#65533;.&#65533;&#65533;&#65533;&#65533;&#65533;&#65533;&#65533;hD&#65533;@&	&#65533;$!&#65533;&#65533;&#65533;C&#65533;%T&#65533;L&#65533;4Z&#65533;X&#65533;&#65533;&#65533;&#65533;e&#65533;&#65533;&#65533;&#65533;&#65533;Kf&#1848;&#65533;T&#65533;&#65533;&#65533;"1&#65533;L&#65533;(&#65533;&#65533;&#833;S<&#65533;&#65533;&#1619;'&#65533;K&#65533;&Y&#65533;&#268;&#65533;
&#65533;.=&#65533;&#65533;O&#65533;Q&#65533;N&#65533;Z&#65533;jD:&#65533;^&#65533;&#65533;&#65533;+&#1348;&#65533;&#65533;zs%MGi&#65533;i&#65533;&#65533;&#54416;c&#65533;&#65533;"&#65533;$]&#65533;&#65533;&#65533;V&#65533;&#1014;K&#65533;F&#364;&#65533;a&#265;&#65533;L&#65533;&#458;&#65533;&#65533;&#65533; &#65533;&#65533;&#65533;1+z7&#65533;&#65533;dGO&#65533;;54&#65533;&#65533;L&#65533;6&#65533;&#65533;&#65533;&#65533;:&#65533;P&#65533; "H&#65533;&#65533;o&#65533;k&#1849;u&#65533;l&#65533;I)&#65533;}&#65533;&#65533;&#65533;&#65533;&#65533;&#65533;2&#65533;&#65533;KT&#65533;&#65533;xV&#65533;&#65533;G&#65533;.&#65533;k&#135;'b@x&#65533;&#65533;&#65533;T&#65533;(&#65533;<&#65533;0&#65533;&#65533;&#65533;Cy&#65533;&#65533;&#65533;.&#65533;V&#65533;Y]&#65533;&#65533;&#65533;&#65533;B&4&#65533;&#65533;y&#65533;&#65533;6ulG@:&#65533;@Dp&#65533;v&#65533;&#65533;A&#65533;&#65533;pBp &#65533;&#65533;&#65533;q43&#65533;6&#65533;&#65533;09&#65533;&#65533;&#65533;M&#65533;&#65533;&#65533;z&#65533;&#65533;'$j&#65533;9&#65533;Tb&#65533;&#65533;)&#65533;&#65533;&#65533;/&#65533;x@x&#65533;/&#510;&#65533;&#65533;qH"S[Q8&#65533;X&#65533;"&#65533;&#65533;&#65533;&#65533;&#65533;&#65533;&#65533;&#65533;&#65533;&#65533;&#1258;&#65533;&#65533;&#719;&#65533;&#1704;&#65533;&#65533;&#65533;H0z&#65533;&#65533;&#1044;&#65533;/&#65533;&#65533;)4&#65533;(&#65533;&#65533;&#65533;*&#65533;GD	&#65533;?&#65533;\&#65533;Os&#65533;&#65533;
5&#65533;PC5&#65533;&#65533;h&#65533;$HD&#65533;&#65533;c%0^&#65533;(&#65533;&#65533;&#65533;&#65533;&#65533;&#65533;#&#65533;Y&#131;8&#65533;j&#65533;&#65533;&#65533;=&#65533;T&#65533;&#65533; @&#65533;Q&#65533; c:uVZ	Z&#65533;!$[A&#65533;V&#65533;Hh&#65533;&#65533;&#65533;&#65533;,K&#65533;8&#65533;
;.O a&#65533;&#65533;&#65533;tL/&#65533;[H*zO &#65533;&#65533;&#65533;O"&#65533;&#65533;d&#65533; &#65533;eGT&#65533;&#65533;H@&#65533;@`]v'&#65533;&*D3j(&#65533;D&#637;&#65533; &#65533;&#65533;~&#65533;I&#65533;&#65533;&#65533;&#65533;W&#65533;&#65533;&#65533;&#553; &#65533;&#65533;!R&#65533;`&#65533;!&#65533;&#65533;!$&#65533;m&#65533;&#65533;("&#65533;&#65533;W&#65533;&#65533;&#65533;&#65533;&#65533;&#732;&#65533;&#65533;R&#65533;9/e&#65533;YV&#65533;u&#65533;#&#304;&#65533;&#65533;G&#65533;&#65533;JRk&#65533;&#65533;[&#65533;l&#65533;&#65533;^It&#65533;&#65533;L&#65533;&#65533;\Z&#65533;0]vP&#65533;]D!`j&#65533;&#65533;&&#65533;&#65533;AE7&#65533;&#65533;^|&#1995;&#65533;&#65533;&#65533;&#547;&#65533;H$&#65533;z/o&#65533;&#65533;VLycS.&#1424;&#65533;&#65533;XL&#65533;V&#65533;J&#1553;&#65533;&#65533;&#65533;&#65533;onk&#65533;&#65533;&#65533;&#65533;&#725;&#65533;&#31386;f&#65533;&#65533;`"&#65533;&#65533;!&#65533;r&#130;&#1577;4}&#65533;&#65533;&#65533;I&#65533;2YYc&#65533;&#65533;8&#65533;&{S&#65533;$&#65533;X>&#65533;<08qX&#65533;&#65533;&#65533;-&#65533;v&#65533;og&#65533;&#65533;&#65533;wVTTB&#65533;&#65533;&#65533;`&#65533;&#65533;?&#65533;&#65533;.|&#65533;p&#65533;H&#65533;p&#65533; S&#65533;V&#65533;Rq&#65533;!&#65533;q&#65533;&#65533;&#65533;H4&#65533;&#65533;:Z&#65533;^j&#65533;&#65533;&#65533;-&#65533;&#65533;&#65533;>&#65533;&#65533;&#65533;P#]&#243;&#65533;&#65533;&#65533;&#65533;t&#65533;&#65533;~$&#65533;&#65533;&#65533;5&#65533;q&#65533;&#65533;BC&#535;9&#65533;@&#65533;sH&#65533;&#65533;&#65533;&#65533;&#65533;5&#65533;"&#65533;&#65533;&#65533;$h&#65533;&#65533;&#65533;&#65533;x&#1110;T&#65533;&#65533;&#65533;&#65533;&#1294;&#65533;&#65533;(&#65533;e&#65533;5&#65533;9!&#65533;&#65533;&#65533;&#65533;&#134;o;|X&#65533;Z&#65533;&#65533;QJ&#65533;&#65533;J&#65533;&#65533;&#65533;&#65533;U&#65533;bN&#65533;z#	&#65533;qF)Y&#65533;f&#65533;&#65533;8m}N&#65533;_&#192;1a&#65533;~q&#65533;&#65533;&#1026;S&#65533;1&#65533;! $#1&#65533;&#65533;&#65533;@cd&#65533;+Z&#65533;,f&#65533;&#65533; &#65533;&#65533;VZ`&#65533;99D{&#65533;&#65533;rX
&#65533;&#65533;y&#65533;&#65533;"h&#65533;&#65533;&#65533;&#65533;Aw8&#65533;&#65533;'EF&#65533; &#65533;&#65533;&#65533;;&#65533;jH &#65533;x[&#65533;F&#65533;&#65533;r,=\I&#65533;ZB'&#65533;&#65533;p&#65533;#&#65533;lEE&#65533;&#65533;nO|KX&#65533;&#65533;&#1568;o&#65533;&#65533;&#65533;l&#65533;&#65533;xo&#65533;c\/&#65533;&#1412;&#65533;&#65533;Q&#65533;)`&#65533;|&#65533;&#65533;&#65533;Ge&#65533;R*>Eh&#65533;!&#65533;NAED,&#65533;&#859;$&#65533;l&#65533;&#65533;@&#65533;&#65533;y/&#65533;tN)&#65533;&#65533;$;&#65533;&#1360;&#65533;M&#65533;A&#65533;H&7c&&#65533;	&#65533; &#65533;&#65533;T&#65533;*&#65533;/^:G&#65533;&#65533;&#65533;&#65533;Z^9a8&#65533;`3$&#65533;&#65533;)&#65533;O&#65533;&#65533;hEo&#65533;&#65533;E&#65533;M{@i&#65533;0&#65533;&#65533;&#65533;SfIG
&#65533;5&#65533;&#65533;tis&#65533;v&#65533;&#65533;&#65533;2m<kx
D&#65533;M&#65533;&#65533;!&#65533;|:&#65533;Q&#65533;$&#65533;&#65533;&#65533;&#65533;&#65533;v!&#65533;1"e&#65533;B&#65533;b&#65533;6&#65533;@&#65533;&#65533;	&#65533;ZU&#65533;0jQS<&#65533;&#65533;I&#65533;&#17385;"l&#65533;&#65533;Q&#65533;-8m+hM&#65533;h&#65533;Zi%V9z&#65533;&#65533;Z&#65533;&#65533;&#65533;XT&#65533;{&#65533;&#65533;[~&#65533;&#65533;&#65533;&#65533;(IL&#65533;&#65533;&#65533;&#65533;
RU&#65533;&#65533;c&#65533;\U&#65533;1&#65533;f~&#65533;&#65533;`i{&#65533;&#65533;z&#65533;RT4&#65533;&#65533;&#65533;&#65533;M_&#65533;&#65533;}&#65533;&#65533;R&#65533;#&#65533;&#65533; !&#65533;&#65533;$&#65533;&#65533;&#65533;&#65533;&#65533;]&#65533;&#65533;z&#1774;v(l`'&#65533;&#65533;&#65533;&#65533;j&#65533;U&#65533;&#65533;[&#65533;&#65533;L&#65533;&#65533;&#65533;E&#65533;&#65533;(&#65533;&#65533;&#65533;J&#65533;[&#65533;;7&#65533;DAW9&#65533;&#65533;&#1706;&#1104;&#65533;&* &#65533;D&#65533;6&#65533;&#65533;+&#65533;&#65533;@r&#65533;&#65533;&#65533;"&#65533;5&#65533;g&#65533;&#65533;&#65533;&#65533;'u&#65533;G=X:&#65533;&#65533;&#65533;($&#65533;&#65533;K+@&#65533; }$dp&#65533;&#65533;`&#65533;`&#65533;&#65533;&#65533;&#65533;&#65533;F&#65533;:&#65533;6g&#65533;&#65533;&#65533;d&#65533;p*J&#65533;cIA&#65533;&#65533;&#65533;v&#65533;WZqsq&#65533;&#65533;VA&#65533;&#65533;&#65533;n&#65533;&#65533;x&#65533;&#65533;,	8&#65533;p:[&#65533;T&#65533;C&r&#65533;&#65533;&#1749;&#65533;F&#65533;&#65533;&#65533;J&#65533;&#65533;&#65533;&#65533;&#65533;b&#65533;&#65533;&#65533;-q&#65533;r&#65533;&#65533;&#65533;&#65533;J&#1142;&#209; &#65533;5R&#65533;U'&#65533;&#65533;&#65533;wF&#65533;&#65533;^X5&#65533;*j&#65533;&#65533;&#65533;&#65533;&#65533;&#65533;[00&#65533;&#65533; VR&#344;&#65533;3(&#65533;&#65533;K&#65533;&#65533; F&#65533;&#65533;2&#65533;
&#65533;
&#65533;&#65533;> &#65533;&#65533;&#65533;&#65533;&#65533;Y&#65533;&#65533;kE&#65533;&&#1504;&#593;!&#65533;F&#65533;&#65533;&#65533;&&#65533;m&#65533;	
V&#65533;>&#65533;P&#65533;&#65533;e5&#65533;&#65533;/&#65533;&#65533;&#65533;H--&#65533;;P&#1665;&#65533;&#65533;&#65533;&#65533;&#65533;&#65533;&#1851;Pm&#65533;&#1051;&#65533;|(&#65533;@&#1649;&#65533;)&#65533; &#65533;&#65533;&#65533;&#65533;&#65533;&#65533;&#65533;gC&#65533;&#65533;&#65533;&#65533;&#37181;~q(v&#65533;&#65533;&#65533;&#65533;&#1434;RuO&#65533;&#65533;TdJ&#65533;&#65533;(&#65533;&#65533;1r&#65533;&#65533;&#65533;tWD-&#65533;hHD&#65533;&#65533;\f":*_Y&#65533;&#65533;&#65533;i&#65533;&#65533;!"&#65533;&#65533;B%&#65533;&#65533;&#65533;EA&#65533;5-&#65533;a&#65533;&#65533;&#65533;u&#65533; &#65533;0" v&#65533;lP&#65533;W&#65533;m&#65533;X&#65533;&#65533;T&#65533;A5t&#558;&#65533;&#65533;0&#65533;1&#65533;&#65533;&#65533;&#65533;Ewe&#65533;&#65533;:q&#65533;&#65533;&#65533;k&#65533;s&#65533;&#1460;[&#65533;e!&#65533;`q&#65533;q&#65533;&#65533;&#1995;w&#65533;1&#65533;&#65533;,c&#65533;&#65533;&#65533;iT&#65533;@3&#65533;&#65533;&#65533;Z&#65533;&#161;&#65533;p?&#65533;A&#65533;E&#65533;1:&#65533;P&#65533;.&#65533;&#65533;`&#451;-&#65533;&#65533;&#65533;nj&#65533;&#65533;p&#65533;&#65533;"&#65533;a&#65533;&#65533;1&#65533;dt&#65533;&#65533;U&#65533;&#65533;<&#65533;uK~&#65533;N&#65533;rVX&#697;[$&#65533; &#1568;&#65533;?&#65533;W&#65533;>&#65533;I&#65533;&#1168;&#65533;&#65533;&#65533;&#65533;O0&#65533;&#65533;MH9&#65533;|z&#65533;9&#65533;P&#1096;JU&#65533;&#65533;&#65533;{&#65533;&#65533;~&#65533;&#65533;Y&#65533;&#1722;G&#65533;]B&#65533;&#65533;&#65533;=&#65533;&#65533;&#65533;o&#65533;C &#65533;(c&#65533;P&#65533;&#65533;*X&#65533;&#65533;&#65533;?_&#65533;&#65533;&#65533;;&#65533;0OY&#65533;&#65533;i&#65533;<&#65533;&#65533;Z&#65533;&#65533;&#65533;Ny&#65533;$&#65533;&#65533;&#65533;&#65533;&#65533;U&#635;&#65533;&#973;&#65533;&#65533;-&#65533;&#65533;*^?&#65533;&#621;&#65533;&#65533;~&#65533;&#65533;&#65533;?~Ov @&#65533;&#65533;&#65533;0sz&#65533;$&#65533;&#65533;D65&#65533;	&#65533;&#65533; &#65533;&#65533;&#65533;&#65533;;&#698;&#1337;&#65533;&#65533;>&#65533;>O&#574;&#65533;{?&#65533;i&#65533;&#65533;6R-&#65533;&#65533;&#65533;&#65533;(&#65533;J&#65533;&#65533;&#65533;&#65533;:&#65533;&#65533;c*y&#65533;<&#65533;&#65533;_zA\&#65533;4e&#65533;"&#65533;3&#65533;&#65533; =&#65533;&#65533;&#65533;+&#65533;`'&#65533;{;V&#65533;&#65533;&#65533;+&#65533;&#65533;%S&#65533;&#65533;2B&#65533;&#65533;-&#65533;&#65533;&#65533;;&#65533;7&#65533;&#65533;&#65533;&#65533;&#65533;l&#65533;&#65533;&#65533;*	&#65533;&#65533; X&#65533;&#65533;&#65533;6&#65533;P&#65533;&#65533;&#65533;&#57599;6&#65533;&#65533;&#65533;%&#65533;&#65533;oy&#65533;&#65533;&#65533;C&#65533;{&#65533;BA@&#65533;(&#65533;&#65533;&#65533;2&#65533;y&#1576;&#65533;&#65533;G&#65533;H`&#65533;H&#65533;DH&#65533;&#65533;&#210;	&#65533;&#65533;_&#65533;&#65533;M&#65533;7&#65533;*lE&#808;y&#65533;&#766;i&#65533;&#65533;&#65533;&#65533;&#65533;[&#65533;+&#65533;&#65533;*3&#65533;&#65533;C&#65533;8&#65533;&#65533;&#65533;&#65533;&#544;:&#814;x&#65533;&#65533;&#65533;C`&#65533;&#210;&#65533;[&#65533;@C&#65533;	qQeD+&#65533;U&#65533;&#65533;&#65533;&#65533;&#65533;y&#65533;&#1234;&#65533;i\&#65533;O&#65533;&#1531;&#65533;&#65533;0&#65533;&#65533;j,&#65533;&#65533;O&#65533;&#65533;0&#65533;C&#65533;&#65533;&#65533;c,xE&#65533;a&#65533;&#65533;&#65533;O&#65533;E&#747;&#65533;&#65533;&#65533;8&#65533;{&#65533;&#65533;&#65533;&#198;H&#65533;&#65533;j &#65533;|&#65533;&#65533;F&#65533;&#65533;&#65533;}&#65533;@&#65533;&#65533;9&#65533;bl&#65533;$<yZ&#65533;&#65533;Iz&#65533;&#65533;&#65533;&#1762;&#65533;&#65533;i&#65533;&#65533;Z)e&#65533;&#65533;V&#314;3&#65533;;&#65533;Crt4&#65533;v&#65533;&#65533;#C2&#65533;2&#65533;&#65533;&#65533;&#65533;&#65533;!&#636;Q&#65533;&#65533;P&#65533;}&#65533;E&#65533;?<&#65533;,J&#65533;2Jb@J&#65533;,&#676;dJ&#65533;,&#65533;&#65533;7&#65533;&#65533;&#65533;&#65533;&#65533;Ls&#65533;&#65533;TH@&#65533;&#65533;&#65533;&#65533;=&#65533;&#65533;,&#65533;<&#65533;&#65533;&#65533;&#65533;'b{&#65533;JXK=i&#65533;&#65533;&#65533;@&#596;&#65533;&#65533;&#65533;(&#65533;jK&#65533;C&#65533;IV,&#65533;B?&#65533;&#65533;I|A`2(&#65533;{&#65533;Gu&#65533;D&#65533;\L&#65533;lL&#65533;|&#831;&#65533;D&#65533;&#65533;J&#65533;G&#65533;&#45418;08 D&#65533;$D&#65533;p&#65533;"!&#65533;yM&#65533;,M&#65533;<M&#1308;&#65533;y&#65533;>&#65533;4[xM&#65533;&#1652;&#65533;&#65533;>&#65533;&#65533;&#1976;g&#65533;K&#65533;$&#65533;o	&#65533;4@&#65533;z<&#811;&#65533;&#65533;&#65533;&#65533;	&#65533;&#65533;!u&#65533;&#65533;K+&#65533;|N&#65533;&#65533;"&#580;&#65533;&#65533;d&#65533;&#65533;&#65533;&#65533;d&#65533;&#717;@&#65533;F&#65533;NnM&#65533;O&#65533;<	y &#65533;;O&#65533;\O&#65533;&#65533;&#65533;&#65533;M&#65533;&#65533;&#65533;&#65533;&#65533;1&#65533;C&#65533;&#65533;&#65533;&#65533;&#65533;Mm&#65533;K5<&#65533;&#1996;G&#65533;
&#65533;&#65533;&#65533;N&#65533;K&#65533;&#65533;.%&#1677;A&#65533;&#65533;&#65533;~xP&#65533;P	&#65533;P&#65533;&#1543;|&#65533;P&#65533;&#65533;z&#65533;P&#65533;&#65533;&#65533;Pz@&#65533;?&#65533;&#65533;&#65533;&#774;&#65533;&#65533;&#1132;&#65533;&#65533;&#65533;R<8&#65533;S&#65533;y&#65533;&#65533;&#65533;&#65533;@&#1444;MA&#65533;$,/,&#65533;z&#65533;&#65533;&#65533;&#65533;K&#65533;&#65533;&#65533;&#65533;H&#65533;
&#65533;J&#65533;E&#65533; sDG&#65533;&#235;&#65533;l&#65533;&#65533;&#65533;J+&#65533;&#1193;&#65533;&#65533;	&#65533;R.&#65533;&#65533;}|&#65533;&#65533;&#65533;&#65533;J&#65533;F&#65533;&#65533;&#65533;!9&#65533;&#65533;&#65533;SB[&#65533;&#65533;S8e&#65533;9&#65533;
&#65533;&#65533;&#290;&#65533;#&#65533;)&#65533;R3&#65533;=&#65533;+&#65533;p4&#65533;&#65533;M$&#65533;&#65533;&#65533;A&#65533;&#65533;
&#65533;&#65533;&#65533;&#65533;B&#65533;&#65533;&#1304;&#1620;&#839;0=&#65533;&#1759;&#65533;PM&#65533;TN&#65533;P2&#65533;T?&#65533;&#65533;UA&#65533;&#65533;8&#65533;&#65533;&#65533;&#1102;&#65533;E9]&#1117;R&#65533;5&#65533;MY&#65533;&#65533;I&#65533;&#1288;&#65533;&#1390;&#65533;M&#65533;{&#65533;t&#65533;&#65533;&#1343;&#65533;&#65533;&#65533;&#65533; (&#65533;A&#357;#=T&#739;4#&#65533;&#369;&#65533;>3-/0
&#1243;Um&#65533;&#65533;&#65533;#Uo&#65533;)&#65533;&#65533;&#65533;SUS&#65533;\N>&#65533;S9M&#65533;9]&#1500;&#65533;Uw&#65533;Ux&#1351;TQ&#65533;,&#65533;>&#65533;1j&#65533;0{V&#65533;:h&#65533;byG&#65533;&#1307;d&#1439;&#65533; s&#65533;K%&#65533;	&#65533;&#65533;)&#65533;<{&#65533;WI&#65533;M)&#65533;&#65533;m&#65533;&#65533; &#65533;m%S<&#65533;.rm&#65533;&#65533;@uY&#65533;&#65533;&#65533;w&#65533;&#1371;&#65533;M&#65533;&#65533;b&#65533;&#65533;]US&#65533;&#971313;U&#65533;X$h&#65533;q&#65533;q3XfB&#65533;&#65533;I&#65533;&#65533;^&#315;&#65533;&#65533;x&#65533;)r(&#65533;&#65533;&#65533;"N&#65533; &#65533;&#65533;&#65533;2&#65533;K&#65533;BUW%Yv&#65533;&#1682;&#65533;Jw&#65533;&#65533;;&#65533;&#65533;&#65533;&#65533;S&#65533;5&#65533;&#65533;@&#65533;d&#383;&#65533;d>&#65533;&#65533;&#65533;&#65533;&#65533;g&#65533;
51<&#65533;&#65533;Y&#175582;&#65533;&#65533;K&#845;M&#65533;
&#65533;&#65533;&#1422;&#65533;ZTdUt\&#65533;U&#1499;&#65533;Eq=&#1699;&#65533;&#65533;-\&#65533;9&#65533;&#65533;&#1264;&#65533;%&#65533;0,.&#65533;Y&#65533;L[&#65533;0&#65533;&#65533;&#65533;"&#65533;&#65533;5&#65533;x&#65533;&#1331;T&#65533;M&#65533;&#65533;&#65533;&#65533;&#65533;&#1471;&#65533;Z7&#65533;s-\&#65533;&#65533;MP\&#65533;&#65533;&#65533;&#65533;m&#65533;&#65533;t5&#65533;e&#65533;&#65533;&#65533;&#65533;F&#65533;=9_&#65533;U]&#65533;!&#65533;&#65533;(&#1331;E[&#949;&#65533;4&#65533;B-&#65533;&#65533;&#65533;&#65533;X&#65533;,&#1535;Q&#65533;YX&#65533;&#65533;&#65533;&#65533;&#65533;^&#65533;&#65533;&#65533;t&#1572;tH&#65533;&#65533;P&#65533;S0~&#65533;&#65533;'&#513;x&#65533;&#65533;|&#65533;R &#65533;&#65533;&#65533;N&#65533;&#1460;&#65533;&#65533;X&#65533;?&#65533;&#65533;_&#65533;&#65533; &#65533;m\&#65533;(]&#65533;&#65533;&#65533;#2&#65533;B&#65533;&#65533;Z&#65533;*&#65533;M&#65533;&#1544;&#65533;p&#65533;&#275;]&#65533;&#65533;&#65533;
&#1863;&#65533;8&#65533;&#65533;&#65533;a~&#65533;&#65533;'P0>&#65533;&#65533;e&#65533;&#65533;&#65533;&#65533;&#65533;&#65533;M&#65533;_&#65533;%&#65533;&#65533;,&#65533;`.\&#65533;&#65533;&#65533;&#285;&#65533;&#1493;&#65533;^&#65533;]&#65533;&#236;Xy&#65533;Nb&#65533;&#65533;'&#65533;&#65533;&#65533;`&#65533;}E&#65533;&#65533;U&#65533;&#65533;&#65533;&#65533;&#65533;&#65533;&#65533;&#65533;b/_&#65533;&#65533;&#65533;P&#65533;&#65533;&#65533;\&#65533;b&#65533; Q&#65533;&#65533;&#65533;_&#65533;&#65533;[s=&#65533;R&#65533;&#65533;&#65533;a:&#65533;Zj9&#65533;&#65533;c&#65533;&#65533;&#65533;7&#65533;&#65533;&#65533;&#65533;c@.$?&#65533;c&#65533;&#1827;(3&#65533;&#65533;+E&#65533;&#1663;ib&#65533; Gi3&#65533;4&#65533;&#65533;&#65533;]o&#65533;&#65533;|&#65533;/._&#65533;&#341;V&#65533;L&#65533;&#65533;_z S>eS&#65533;&#65533;&#65533;_6&#65533;&#65533;&#65533;&#65533; &#65533;&#65533;0&#65533;&#65533;:&#65533;&#65533;Z&#65533;&#65533;&#65533;cB&#65533;&#65533;&#21295;&#65533;&#65533;/"Q&#65533;&#65533;&#65533;]&#65533;c]`&#65533;&#65533;L&#65533;E&#65533;&#65533;q&#65533;e&#65533;4&#65533;r$\*&#65533;&#65533;ju}&#65533;&#65533;J<e&#65533;a&#65533;84C&#65533;&#65533;&#65533;TTF&#65533;&#65533;heW&#65533;TfVB&#65533;]9&#65533;&#65533;[&#65533;gv&#65533;e{&#65533;&#65533;Y&#65533;j&#65533;d_&#65533;g&#65533;gcHU&#65533;&#65533;g^F&#65533;zl&#65533;e&#65533;+&#65533;&#65533;&#65533;h&#65533;&#65533;&#65533;&#65533;Qt&#65533;R&#65533;&#65533;&&#65533;I&#774;&#65533;&#65533;D&#65533;M&#65533;`0&&#65533;Q&#65533;&#65533;&#65533; h&#65533;&#65533;r&&#65533;P&#65533;&#65533;8&#909;]&#65533;&#65533;g&#65533;&#65533;g&#65533;.&#65533;{&#65533;&#65533;}>&#65533;&#65533;&#65533;&(y&#65533;I&#65533;&#65533;=&#65533;,qKh&#65533;&#65533;&#65533;>&#65533;&#65533;G&#65533;&#65533;iN&#65533;!B&#65533;&#65533;&#65533;.&#65533;T&#65533;d&#65533;&#65533;f-&#65533;Pq8&#65533;&#65533;&#65533;&#255;J[j&#65533;g&#65533;~&#65533;:&#65533;&#65533;w&#65533;V&#65533;&#65533;:&#65533;F&#65533;^&#65533;&#65533;
&#65533;&#65533;Q&#65533;mj:&#65533;&#65533;&#65533;&#65533;TH@&#65533;&#65533;&#65533;S&#65533;W2&#65533;&#65533;	&#65533;r&#65533;&#65533;&#65533;&#65533;K&#65533;P&#513;9q&#65533;&#65533;>&#65533;P&#65533;]&#65533;&#65533;u/&#65533;Xi&#65533;&#65533;J&#65533;&#65533;l\&#65533;eK6&#65533;t&#65533;a)&#65533;.	&#65533;&#65533;&#65533;&#65533;nd#&#65533;&#65533;HM&#65533;&#65533;&#65533;U&#65533;&#65533;&#65533;&#65533;#b&#65533;&#65533;&#65533;&#65533;&#65533;&#65533;d-}&#65533;&#65533;P&#65533;&#65533;&#65533;&#1325;&#65533;&#65533;&#65533;L&#65533;&#65533;&#65533;:&#65533;c&#65533;&#65533;bvQ&#65533;&#65533;i&#65533;&#65533;"j&#65533;6N &#65533;nX?f&#65533;*&#65533;a&#65533;&#65533;U&#65533;.&#65533;.}l&#65533;&#65533;&#65533;&#65533;&#65533;&#65533;&#65533;&#65533;m&#65533;&#65533;&#65533;P&#65533;&#65533;&#65533;~&#65533;&E&#65533;&#65533;U&#65533;&#65533;n&#65533;&#65533;i&#65533;&#65533;&#65533;&#65533;z&#65533;&#65533;&#65533;6/&#38824;&#11077;&#65533;&#65533;&#65533;?&#65533;oW&#940;bb~gwp&#65533;&#65533;)&#65533;U&#65533;&#65533;Gpp&#65533;&#65533;&#65533;&#65533;:&#65533;po&#65533;&#65533;	&#65533;&#65533;wHOq_q&#65533;&#65533;q&#65533;/Y&&#65533;&#65533;qOq$&#65533;&#65533;&#65533;&#65533;&#65533;q&#65533;&#65533;&#65533;&#65533;fj&#65533;&#65533;&#65533;wk&#65533;&#65533;q&#65533;qy&#65533;&#1172;&#65533;N&#65533;#&#65533;)_r&#65533;z&#65533; &#65533;&#65533;&#65533;jr&&#65533;.+&#65533;&#65533;*&#65533;,/&#65533;+^&#65533;'s.W&#65533;w&#65533;X57s87s&#65533;&#65533;&#65533;T&#65533;HCp&#65533;&#65533;_s>&#65533;s6&#65533;s-GsWsA7q@?tDO&#65533;D&#65533;5/&#65533;4&#65533;sE&#65533;s&#65533;tJGSG&#65533;&#65533;&#65533;&#65533;1&#65533;tI&#65533;&#65533;&#65533;&#65533;s&#65533;&#65533;oNsH&#65533;C&#65533;&#65533;&#65533;3uU&#65533;&#65533;M_u&#65533;7&#65533;&#65533;sW&#65533;uZ&#65533;q&#65533;mu &#65533;7&#65533;u^&#65533;uY&#65533;u`&#65533;_&#65533;>/vb7vd?v;&#65533;]&#65533;&#65533;aWvhO&#65533;&#65533;&#65533;&#65533;h&#65533;j&#65533;&#65533;k&#65533;&#65533;l&#65533;vk&#65533;&#65533;n&#65533;vo&#65533;G&#65533;&#65533;p/&#65533;o&#65533;=wvs?wp_wvww&#65533;wy&#65533;&#65533;vu&#65533;hpQ&#65533;w}&#65533;&#65533;2&#65533;b]&#65533;w&#65533;&#65533;w~x&#65533;/x&#65533;?&#65533;~o&#65533;n&#1895;mx&#65533;g&#65533;&#65533;&#65533;&#65533;&#65533;&#65533;_x&#65533;&#65533;&#65533;&#65533;S&#65533;&#65533;&#65533;&#65533;&#65533;&#65533;&#65533;&#65533;x&#65533;&#65533;x&#65533;y&#65533;y&#65533;/y&#65533;?y&#65533;O&#65533;&#65533;_&#65533;?&#65533;&#65533;&#14767;&#65533;&#65533;y&#65533;&#65533;y&#65533;&#65533;&#65533;&#65533;&#65533;y&#65533;&#65533;y&#65533;&#65533;y&#65533;&#65533;y&#65533;&#65533;&#65533;&#65533;&#65533;y&#65533;&#65533;&#65533;'&#65533;&#65533;?z&#65533;Oz&#65533;W&#65533;&#65533;gz&#65533;z&#65533;&#65533;z&#65533;&#65533;z&#65533;Wz&&#571;&#65533;Q&#65533;&#65533;z&#65533;&#65533;z&#65533;&#65533;z&#65533;{&#65533;{&#65533;/{&#65533;?{&#65533;O{&#65533;_{&#65533;o{&#65533;{&#65533;&#65533;{&#65533;&#65533;{&#65533;&#65533;{&#65533;&#65533;{&#65533;&#65533;&#65533;&#65533;g]0&#65533;&#65533;z&#65533;|&#65533;|&#65533;/|&#65533;?|&#65533;O|&#65533;_|&#391;x&&#65533;&#65533;N&#65533;x&#65533;&#65533;|&#687;|&#767;|&#65533;&#65533;|&#65533;&#65533;|&#65533;&#65533;|&#65533;&#65533;|&#65533;}&#65533;}&#65533;/}&#65533;?}&#65533;&#2047;&#65533;(U&#65533;n&#65533;O}&#1551;}&#1631;}&#1711;}&#1791;}&#65533;&#65533;}&#65533;&#65533;&#65533;&#65533;&#65533;7&#65533;&#65533;{&#65533;~&#65533;~&#65533;/~&#65533;?~&#65533;O&#65533;&#65533;&#65533;&#65533;&#65533;W~&#65533;~&#65533;~&#65533;~&#65533;&#65533;&#65533;g~&#65533;&#65533;e&#65533;&#65533;~&#65533;&#65533;~&#65533;&#65533;&#65533;&#65533;&#65533;&#65533;&#65533;'&#65533;&#65533;?&#65533;G&#65533;&#65533;W&#65533;&#65533;g&#65533;&#65533;&#65533;&#65533;&#65533;&#65533;&#65533;&#65533;&#65533;&#65533;&#65533;&#65533;&#65533;&#65533;&#65533;&#65533;&#65533;&#65533;&#65533;&#65533;&#65533;Z&#65533;tE&#65533;&#65533;I&#65533;JCc&#65533;&#65533;&#65533;&#65533;K"&#330;'b&#808;&#65533;"&#462;?z	R$&#593;%M&#65533;<&#65533;R&#65533;&#662;,]&#65533;&#65533;s&#65533;L&#65533;5m&#12057;s&#65533;&#926;<&#65533;,(&#65533;&#65533;"D&#65533;"e&#65533;h)&#1254;N&#65533;&#65533;*u*U&#65533;V&#65533;b&#65533;&#65533;5+&#1517;^&#65533;~+6&#65533;X&#65533;e&#862;E&#65533;V&#65533;Z&#65533;m&#1918;&#65533;W&#65533;&#1850;t&#65533;&#65533;&#65533;&#65533;v&#65533;&#65533;"E&#65533;*&#65533;K&#65533;&#65533;
1dN&#65533;x1&#65533;&#398;3&#65533;\2&#65533;&#658;/[&#428;9&#65533;&#65533;&#604;?wZ&#65533;h&#1190;=&#65533;.&#65533;Z&#65533;j&#1453;_&#65533;&#65533;-;&#65533;&#65533;&#1716;o&#65533;&l4)&#1215;&#65533;.|8&#65533;&#65533;&#399;#O&#65533;|9&#65533;&#65533;&#927;C&#65533;.}:&#65533;&#65533;&#1455;c&#1006;}&#65533;_&&#65533; !&#65533; h ,( h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&#65533;&#65533;AG&#65533;&#65533;A&#65533;*]&#692;&#65533;&#1255;P> &#65533;@&#65533;&#65533;G&#65533;j&#65533;&#693;&#65533;&#1519;`&#65533;2&#65533;&#65533;`&#65533;C&#170;]&#758;&#65533;&#1783;!m4(K&#65533;&#65533;U&#65533;x&#65533;&#65533;&#65533;&#759;k&#65533;&#65533; &#65533;$&#65533;a%&#65533;&#65533;]&#824;&#65533;&#65533;&#65533; &#65533;*&#65533;&#65533;X&#536;3k&#65533;&#65533;&#65533;&#65533;&#65533;&#65533;&#65533;&#65533;L&#65533;&#65533;&#65533;&#65533;k'&#65533;J&#1650;b&#1328;c&#734;&#65533;&#65533;&#65533;&#65533;T^&#65533;&#65533;&#2019;/&#65533;&#65533;M&#65533;&#65533;q&#65533;&#65533;& &#65533;.&#65533;&#65533;qW&#65533;&#65533;~!&#65533;B&#65533;&#65533;&#65533;&#65533;&#65533;&#207;&#65533;&#65533;O&#65533;&#65533;&#65533;&#65533;v&#65533;#&#65533;(&#65533;&#33702;&#65533;u*&#1174;&#65533;&#1023;&#65533;&#65533;&#65533;M&#1436;]&#65533;m$&#65533;	"&#65533;@&#65533;&#65533;&#65533;]&#65533;&#1859;&#65533;	&#65533;&#1988;VS &#65533;U8<^F*&#65533; &#65533;&#65533;=h&#65533;Z&#65533;&#65533;,Fv&#1734;Ux&#1293;&#65533; }&#1881;&#65533;A~*&#65533;&#65533;@)&#65533;Di&#65533;H&&#65533;&#65533;L6&#65533;&#65533;PF)&#65533;TVi&#65533;Xf&#65533;&#65533;&#65533;&#7196;&#65533;&#65533;Q&#65533;&#1991;&#65533;0&#65533;&#65533;7&#65533;#~&#65533;m&#65533;&#65533;p&#65533;)&#65533;t&#65533;i&#65533;x&#65533;'&#65533;}&#65533;&#65533;m&#65533;1&#65533;C&#65533;&#65533;8b&#65533;%Xc&#65533;&#65533;&#65533;&#65533;&#65533;U|&#65533;&#65533;&#10516;V&#65533;&#65533;&#65533;fe&#65533;`f&#65533;h&#65533;(&#9166;&#65533; D&#65533;dZ&#65533;&#43667;&#65533;&#65533;is&#65533;&#65533;&#65533;&#65533;s&#65533;&#65533;j&#65533;&#65533;(&#65533;Zb&#65533;-&#65533;&#65533;}&#65533;&#65533;*&#65533;&#65533;&#65533;&#65533;&#65533;:$&#65533;&#65533;&#65533;&#9899;&#65533;&#65533;:&#65533;.&#65533;&#65533;&#65533;f&#65533;&#65533;&#65533;&#65533;v&#65533;&#65533;&#65533;u>&#65533;B&#65533;`&#65533;&#65533;&#65533;&#65533;.&#1708;&#65533;&#65533;:&#65533;&#65533;
&#65533;&#65533;+&#65533;&#65533;&#65533;k&#65533;&#65533;&#65533;&#65533;#D&#65533;X&#65533;&#65533;&#65533;9"&#65533;&#65533;&#1070;&#65533;&#65533;R&#65533;&#65533;&#65533;7&#65533;&#65533;&#65533;G,&#65533;w&#65533;Fnn
&#65533;&#65533;&#65533;a&#65533;&#65533;i&#65533;&#926;&#65533;&#65533;C&#300;&#294;&#65533;ry^^&#65533;\ &#65533;x&#65533;&#65533; &#65533;,2&#65533;8&#65533;&#65533;0&#65533;+&#65533;&#65533;l*&#65533;&#65533;2&#65533;Y&#65533;&#65533;!&#1580;&#65533;&#65533;9&#65533;l&#65533;	?G-5le&#65533;&#65533;p&#65533;&&#65533;&#65533;&#65533;67&#65533;&#65533;N-&#65533;&#65533;z&#65533;&#65533;&#65533;r ce(&#65533;5&#65533;&#65533;&#65533;&#65533;&#65533;&#65533;0(&#65533;t&#1517;W&#65533;I&#65533;&#65533;&#65533;'&#65533;&#65533;&#65533;&#65533;&#65533;\w&#65533;6&#65533; l&#819;&#1864;'&#65533;&#65533;P&#65533;3&#65533;l&#65533;&#65533;&#65533;&#65533;_&#65533;&#65533;&#65533;g	&#65533;&#65533;&#65533;&#65533;k&#65533;5&#65533;&#65533;&#65533;&#22183;&#65533;:N&#65533;#&#65533;.8&#65533;cw&#65533;&#65533;&#31635;&#65533;&#65533;&@&#65533;I>;&#65533;:&#65533;~&#65533;&#65533;&#65533;'&#65533;&#65533;&#65533;	&#65533;K&#65533;&#65533;[&#65533;6&#65533;n&#65533;&#65533;&#65533;g&#65533;&#65533;{_&#65533;k&#65533;&#65533;&#65533;L}&#65533;&#65533;J&#65533;&#65533;&#65533;&#65533;oQB&#65533;;&#65533;&#65533;3=&#65533;&#65533;2&#65533;o&#65533;&#65533;&#65533;&#65533;&#65533;&#65533;&#65533;K&#65533;&#65533;F&#65533;&#65533; H&#65533;&#65533;yz&#65533;&#65533;&#65533;L&#65533;&#65533;&#65533;u&#65533;`&#65533;&#65533;&#65533;/~&#65533;&#65533;&#65533;$&#65533;&#65533;&SZ"7&#65533;&#65533;&#65533;>(&#65533;&#953;&#65533;@&#65533;P{&#65533;y&#65533;&#65533;>`&#65533;"&#65533;&#65533;&#65533;)&#65533;&#65533;8&#65533;&#65533;j&#65533;Uz&#65533;&#65533;&#65533;&#567;"&#65533;=H&#65533;&#65533;z&#65533;&#65533;8Q&#65533;&#65533; &#65533;8EZqexk\ vV?&#65533;y&#65533;,&#65533;&#65533;&#456;&#65533;t/maD&#65533;&#65533;<&&#65533;I&#65533;d9[&#65533;&#65533;&#65533;#2&#65533;&#65533;g28ch&#65533;&#65533;&#65533;&#65533;&#65533;"&#65533;&#65533;&#65533;R&#65533;x &#65533;p&#65533;F&#65533;&#780;&#65533;&#855;&#65533;`q&#65533;&#6015;&#65533;&#65533;D*&#65533;w&#65533;Y&#65533;n*&#65533;&#65533;RN&#65533;2S)I&#65533; SB&#1764;,?Y&#65533;&#65533;&#834;&#65533;c&#65533;)w&#65533;" &#65533;58&#65533;$&#65533;&#65533;U@&#65533;&#65533;&#65533;d&#65533;h94[b&#65533;+&#65533;!/&#65533;&#65533;&#65533;<~&#65533;,D&#65533;&#65533;J &#65533;X&#65533;&#65533;l&#65533;P3&#65533;&#65533;&#65533;Xe&#65533;&#65533;L&#65533;&#65533;53&#65533;L &#65533;23&#65533;&#65533;&#65533; O&#65533;m&#65533;&#65533;&#781;Y"P&#65533;&#65533;&#65533;Q&#65533; ]&#65533;&#65533;&#65533; `g&#65533;&#65533;aA&#65533;	&#65533;{&#65533;&#65533;aJ$&#65533;&#65533;g41&#65533;&#65533;&#65533; 6:&#65533;j} &#65533;st(D&#65533;&#65533;B&&#65533;M&#37178;3&#65533;&#65533;&#65533;&#65533;>G &#65533;&#65533;p&#65533;&#65533;)u&#65533;&#1182;
&#65533;&#65533;&#65533;)IK&#641;~.1E(&#65533;&#65533;NW&#65533;&#1254;&#65533;X&#65533;&#65533;e&#65533;&#65533;z&#65533;&#65533;&#65533;&#65533;&#65533;&#65533;n. -u&#65533;X&#65533;&#65533;&#65533;&#65533;n4(j&#65533;Q&#65533;V&#65533;&#65533;&#65533;9Lu&#65533;&#65533;&#65533;&#1206;&#65533;&#65533;/8&#65533;b]%&#65533;H~5&#65533;=}&#65533;C&#1589;2db&#65533;M&#65533;b&#65533;&#65533;&#65533;&#65533; &#65533;+W&#65533;&#65533;&#65533;&#65533;&#65533;:&#65533;2&#65533;&#65533;N&#65533;&#65533;&#65533;&#65533;Y&#65533;&#65533;&#65533;&#65533;&#65533;&#65533;(&#65533;:VT&#65533;Yf&#65533;B&#65533;&#65533;y&#65533;&#65533;c&#65533;Y&#65533;j&#1531;&#65533;z%&#65533;&#65533;&#65533; OC&#190;&#1953;&#65533; &#65533;&#65533;^:!,&#65533;&#65533;]&#65533;J4s&#65533;&#65533;"&#65533;&#65533;n1&#65533;&#65533;&#65533;m&#65533;M&#65533;^ &#65533;&#65533;e'&#65533;&#65533;=lg/#RP&#65533;&#65533;c&#65533;A&#65533;&#65533;&#65533;&#65533;&#65533;U&#65533;]&#4134;`&#65533;&#65533;"Y&#65533;&#65533;y&#65533;&#65533;H&#65533;"pp7@'|&#210;&#65533;&#65533;4%&#65533;|+&#65533; &#65533;W	&#65533;&#1745;A&#65533;j&#65533;&#65533;bZ&#65533;&#65533;&#61467;G&#65533;&#65533;&#65533;A&#65533;U	&#65533;$Y&#65533;8&#65533;&#65533;Q&#65533;&#65533;&#2006;U&#65533;&#39753;T&#65533;D&#61825;&#65533;&#65533;&#65533;&#65533;&#65533;!qd]f&#65533;RB.~&#65533;&#65533;Z&#65533;S&#65533;&#65533;"&#65533;KY)&#65533;&#65533;,&#65533; &#65533; 1P&#65533;&#65533;&#65533;&#65533;G&#65533;&#65533;&#65533;&#65533;X&#65533;&#65533;&#65533;&#65533;&#65533; &#65533;&#65533;:&#65533;&#65533;L&#65533;+k&#65533;&#792;&#65533;&#65533;&#65533;p&#65533;&&#65533;%&#65533;&#65533;x2&#65533;&#65533;M&#65533;&#65533;*&#65533;&#65533;%,H&#65533;Y&#65533;p&#65533;>X9&#65533;&#65533;&#65533;7&#65533;&#65533;U&#65533;Qi^w-(&#65533;?&#65533;$9$&&#65533;&#65533;&#65533;\&#65533;)9&#65533;&#65533;&#65533;3&#65533;a&#65533;&#65533;&#65533;p>h&#65533;&#65533;&#65533;&#65533;&#65533;&#65533;Ik&#65533; ?&#65533;&#65533;2&#65533;&#65533;"&#65533;&#65533;&#65533;FN&#65533;"&#65533;gg{d&#65533;e&#65533;"&#65533;&#65533;,;&#65533;*&#633;&#65533;&#65533;&#65533;&#65533;?+!c&#65533;J&#65533;&#65533;@&#65533;&#65533;&#65533;&#65533;&#65533;&#65533;&#65533;&#65533;Vu&#65533;&#65533;&#65533;$^j&#65533;&#65533;V,&#65533;&#65533;+Y&#65533;&#65533;&#65533;&#65533;$hh@[	^/&#65533;&#65533;V &#65533;&#65533;m&#65533;l&#65533;[&#65533;&#65533;&#65533;&#65533; &#65533;#&#65533;&#65533;D~mBv9hKK&#65533;&#65533;M&#65533;&#65533;~&#65533;&#65533;h&#1335;&#65533;B&#65533;4&#65533;95&#65533;&#65533;&#65533;C&#65533;&#65533;JX	^&#65533;&#65533;&#65533;&#65533;&#65533; &#65533;Wc&#65533;&#65533;2&#65533;,&#65533;:&#65533;&#65533;&#65533;H&#65533;&#65533;&#65533;r&#65533;&#65533;&#65533;I3&#65533;A&#65533;&#65533;&#65533;&#65533;&#65533;&#65533;&#65533;
&#65533;&#65533;y&#65533;&#65533;&#65533;[&#65533;&#65533;Q&#65533;&+&#65533;
&#65533;@&#65533;&#65533;&#65533;8z\&#65533;;&#65533;[&#65533;a"&#65533;&#65533;&#65533;Z&#65533;&#65533;&#65533;$M&#65533;&#65533;&#65533;V&#65533;P&#65533;&#1484;&#65533;K+&#65533;&#65533;&#65533;&#65533;&#65533;&#65533;>\&#65533;&#65533;9+&#65533;9&#65533;&#65533;ZM9&#65533; &#65533;&#65533;&#65533;\&#65533;x&#65533;p&#65533;&&#65533;a&#65533;&#65533;O&#65533;M&#65533;&#65533;A&#65533;&#65533;&#65533;<&#65533;&#65533;&#1947;7&#65533;A]&#65533;&#65533;c	D&#65533;b&#865;m&#65533;&#1980;&#65533;&#65533;JUf8Cc&#65533;g&#1862;&#65533;&#65533;&#65533;&#65533;&#65533;&#443;&#65533;N&#65533;yr&#191;S&#65533;z&#65533;&#65533;H#&#65533;&#65533;{&#1512;&#65533;R&#65533;!&#65533;&#65533;Fi&#65533;&#65533;D;&#65533;&#65533;&#65533;8&#65533;[&#65533;&#65533;&#65533;&#65533;&#65533;Z\>V&#1064;&#65533;&#65533;$&#65533;&#65533;}`X?]@&#192;&#65533;A&#859;&#65533;c&#65533;Q|J &#65533;Q>&#65533;&#65533;&#65533;u3&#65533;&#65533;&#65533;&#65533;@&#65533;&#65533;&#65533;1&#65533;	&#65533;&#65533;&#65533; O&&#65533;&#65533;&#65533;&#65533;&#151;O&#65533;%V|&#65533;&#65533;~&#65533;wv&#65533;&#65533;~&#65533;&#1472;&#65533;&#65533;&w&#65533;&#65533;{&#65533;&#65533;v&#65533;<b*&#65533;H&#65533;&#65533;'T &#65533;+&#65533;&#65533;*&#65533;&#65533;J'!&#1538;S&#65533;y&#65533;2&#65533;&#65533;@2x&#65533;dt%qA&#65533;&#65533;L8N&#65533;x&#65533;&LQSx&#65533;&#65533;t(@&.&#1540;[&#65533;@$7{0&#65533;Y&#65533;AX&#65533;&#65533;vU P&#65533;&#65533;#&#65533;&#65533;T&#65533;&#1191;&#65533;&#1895;"YcBI&#65533;|i&#65533;l&#65533;uVrbA%v&#65533;Y8V<&#65533;&#65533;<&#65533;@
Dx`&#65533;&#65533;P&#65533;&#320;M&#65533;c&#65533;&#65533;&F&#65533;f&#65533;w*m&#1544;[&#65533;Fg&#65533;&#65533;B&#65533;&#65533;q%X&#65533;&#65533;.&#65533;&#65533;[&#65533;&#65533;e<s&#65533;&#65533;&#65533;:&#65533;&#65533;GgC&#65533;S&#65533;&#65533;&#65533;.&#65533;&#4650;&#65533;$W&#65533;h&#65533;&&#65533;T&#65533;b	&#65533;w&#65533;t&&#65533;&#65533;aXlL'+&#65533;H&#65533;&#65533;&#65533;&#65533;6C0&#65533;G;&#65533;8w&#65533;x&#65533;&#65533;I&#65533;5&#65533;j3007&#65533;&#65533;b&#65533;H2&#65533;5Q&#65533;&#65533;B&#65533;&#65533;&#65533;!&#65533;z #&#65533;&#65533;H;&#65533;r&#65533;H%0P&#65533;1P&#65533;&#65533;a&#65533;&#65533;xq@]&#769;V&#65533;&#65533;$;H&#65533;c&#65533;m&#65533;CFH`&#65533;U&#65533;&#65533;&#65533;&#65533;l&#65533;H&#65533;Dy&#65533;D&#65533;&#65533;)9XX&#65533;&#65533;YX8&#65533;%0&#65533;#&#65533;N&#65533;Q&#65533;E&#65533;c&#65533;&#65533;&#65533;`&#65533;!tDS&#65533;&#65533;&#65533;&#65533; &#65533;&#50570;&#65533;4D,&#1618;6a&#65533;l%@&#65533;ys&#65533;&#65533;&#65533;&#65533;U&#65533;]w4/9a&#65533;&#65533;&#65533;&#65533;HvpV|&vm"$6A3I&#65533;6&#65533;7r&#65533;&#65533;&#65533;&#65533;V'&#65533;&#65533;&#65533;7'&#65533;&#65533;&#65533;x&#65533;i&#963;~#&#65533;JY&#65533;&#65533;H&#65533;&#65533;L&#65533;n)P&#65533;CBMP&#65533;&#65533;v&#65533;w&#65533;&#1058;&#65533;@&#65533;&#65533;&#65533;S"CR"&#65533;&#65533;6X5&#65533;hiy&#65533;:l&#65533;&#65533;A&#65533;BR&#65533;&#65533;&#65533;&#65533;FP6&&#65533;&#65533;&#65533;&#65533;4&#65533;)$M&#65533;Vw&#65533;K&#65533;0&#65533;&#600;&#65533;&#65533;v&#65533;$S l1'&#65533;&#65533;&#65533;&#65533;H&#65533;F&#65533;k&#65533;&#65533;{&#65533;y3G&#65533;&#65533;&#1627;8B&#65533;E&#65533;I&#1606;c&#1413;&#65533;&#65533;&#65533;y&#65533;&#65533;&#65533;&#65533;&#65533;&#65533;&#65533;&#600;qY&#65533;p	&#65533;/GIo&#65533;WVF*&#65533;&#65533;@&#65533;F:g&#65533;&#65533;#&#65533;i&#65533;A1&#65533;&#65533;y&#65533;&#65533;r&#65533;&#65533;&#65533;y&#65533;&#1619;~>&#65533;Y @k&#65533;i&#65533;?&#65533;&#65533;O&#65533;&#65533;&#65533;)&#65533;{&#65533;&#65533;gl&#340;&#308;b&#65533;IsM3O55&#65533;^&#65533;&#65533;8(ap&#415;&#65533;8&#65533;&#65533;&#65533;&#65533;Aj2&#65533;^$&#65533;&#65533;h&#65533;8&#65533;2&#65533;p&#65533;Z&#65533;-&#65533;&#65533;&#65533;&#65533;!&#65533;&#65533;G22:&#65533;&#65533;)\&#65533;&#65533;8v,&#65533;H&#65533;&#65533;I&#65533;8$R;&#65533;cc&#65533;G&#65533;&#65533;&#65533;4&#65533;&#65533;w0&#65533;4:&#65533;&"	 D&#65533;&#65533;j)&#65533;g&#65533;&#65533;^3&#65533;&#65533;&#65533;5&yG&#65533;l&#65533;&#65533;&#65533;	'&#65533;&#1444;&#65533;&#65533;2Zd;&#65533;&#65533;&#65533;&#65533;&#65533;Fy&#65533;&#65533;,h&#65533;&#65533;
&#65533;(&#65533;&#1639;X&#65533;&#65533;i[z&#65533;O)vBYl:pn&#65533;Z&#65533;Qj&#65533;&#65533;SD &#675;&#65533;&#65533;iZ
&#65533;\&#65533;3&#65533;vR}g&#65533;eJ&#65533;&#65533;UQ&#65533;&#65533;&#65533;&#65533;	&#65533;&#65533;&#65533;z&#65533;&#65533;W&#65533;t&#65533;&#65533;j&#65533;B-&#65533;>&#65533;&#65533;n&#65533;&#231;&#65533;&#65533;B&#65533;&&#65533;&#65533;s&#65533;&#65533;&#65533;5&#65533;&#65533;t&#65533;:&#65533;&#65533;
&#65533;bY&#65533;(Y&#65533;&#65533;&#616;&#65533;&#65533;I8Bjvf;&#65533;f&#65533;B:&#65533;
&#65533;&#65533;6&#65533;&#65533;R&#65533;'&#65533;&#65533;t&#65533;&#65533;D#v&#65533;`&#65533;&#1429;&#65533;&#65533;I8&#65533;&#65533;&#65533;&#65533;R&#65533;P1&#65533;&#65533;rB&#65533;&#65533;y&#65533;&#65533;MU&#65533;&#65533;%&#65533;&#65533;V&#65533;(&#65533;dH&#65533;&#65533;&#65533;&#65533;&#65533;&#65533;&#1002;&#65533;g&#1248;&#65533;j:&#65533;~9:&#65533;&#65533;&#65533;&#1154;a9pR&#303;T&#1192;&#65533;N&#65533;x]&#65533; &#65533;B&#65533;!:s&#65533;j"f&#65533;&#65533;&#65533;]&#65533;1&#65533;&#65533;&#65533;&#1922;&#65533;&#65533;B&#65533;te&#65533;&#65533;&#65533;&#65533;&#65533;l&#65533;&#65533;0XH&#65533;&#65533;&
&#65533;&#65533;S&#65533;&#65533;6z70&#65533;&#65533;8 $&#65533;4&#65533;&#65533;jv8c&#65533;	@&#65533;&#65533; (&#306;"/&#65533;&#65533;&#65533;B&#65533;&#65533;&#65533;5&#65533;V$&#65533;&#65533;!LC"&#65533;&#65533;&#65533;R&#65533;
&#65533;R"&#65533;&#65533;ef&#65533;B!&#65533;"`Z&#65533;|%&#65533; }jnp~&#65533;+Z&#65533;&#65533;&#65533;.&#65533;Sv7C$l&#65533;\ &#65533;&#65533;&#65533;&#65533;g	&#65533;&#65533;4j%l;&#65533;&#65533;&#65533;R>H&#65533;:&#65533;&#65533;&#65533;.&#65533;&#65533;	y&#65533;&#65533;&#65533;u&#65533;MY&#65533;&#65533;4A&#610715;
&#65533;&#65533;&#65533;Q&#65533;&#65533;f&#268;&#65533;K&#65533;o&#65533;&#65533;&#65533;&#65533;&#65533;&#65533;&#65533;e;y&#65533;&#65533;$3 &#65533;&#65533; &#65533;;&#65533;&#65533;[&#65533;ZK&#65533;j&#65533;&#65533;&#65533;&#65533;K6r0D&#65533;rfj&#65533;&#65533;&#342; j'&#65533;&#65533;&#65533;&#65533;9&#65533;K&#65533;&#65533;R&#65533;&#65533;#3&#65533;&#65533;y&#65533;&#65533;{&#65533;!X;}&#65533;&#65533;5&#65533;:R$YU&#65533;&#65533;&#65533;&#65533;&#65533;&#65533;&#65533;1&#65533;%&#65533;&#65533;Z&#65533;F&#65533;I")ukx&#65533;C&#65533;&#65533;&#65533;p&#65533;&#65533;&#65533; v&#65533;i&#65533;v}&#65533;&#65533;&#65533;&#65533;(fE&#65533;&#52976;9&#65533;&#65533;V&#65533;&#65533;&#65533;&#65533;$&#65533;Z|&#65533;&#65533;73&#65533;K&#65533;&&#65533;&#65533;&#65533;&#65533;&#65533;&#65533;R&#65533;&#65533;&#65533;E&#65533; u&#65533;&#65533;&#65533;dW&#65533;4[&#65533;&#65533;V;&#65533;E!&#65533;j&#65533;Q&#172;&#65533;&#65533;!&#65533;&#65533;+&#65533;^&#65533;&#65533;&#65533;&#65533;&#65533;f&#65533;"&#65533; &#65533;&#65533;p&#65533;n 	}&#65533;&#65533;&#65533;j&#65533;>[I&#65533;%&#65533;&#65533; C&#65533;+&#65533;&#442;esNB&#65533;&#65533;	&#65533;&#65533;&#65533;1&#65533;2&#65533;Z&#65533;&#65533;h&#65533;n&#65533;s&#65533;&#65533;a&#65533;&#65533;&&#65533;&#65533;p&#65533;&#65533;&#65533;&#65533;&#65533;t_b9&#65533;Kw&#65533;&#65533;&#65533;R2&#65533;&#65533;&#65533;jl&#65533;9&#65533;&#65533;o&#65533;:|o$J&#65533;&#138;t
&#65533;yl&#65533;&#65533;&#65533;&#65533;&#65533;F&#65533;&#65533;	&#65533;)&#65533;]&#65533;&#65533;a&#65533;|p8&#65533;&#65533;{Rl&#65533;&#65533;&#65533;F$&#65533;$d\}&#65533;Y&#65533;\%&#65533;&#65533;&#65533;S&#65533;k&#65533;&#65533;&#65533;&#65533;Z$D&#65533;s&#21658;&#65533;&#65533;&#65533;] /&#65533;#&#65533;-&#65533;|+N&#65533;Cr&#65533;vs&#790;|&#65533;O2&#65533;&#65533;2^&#65533; ph&#65533;J&#65533;->0&#65533;&#65533;X&#65533;&#65533;&#65533;'L&#65533;XG&#65533;&#65533;&#65533;&#65533;PT&#65533;e`&#65533;`&#65533;&#65533;&#65533;&#65533;&#65533;$l &#65533;&#65533;,yi/$]&#65533;&#65533; -&#65533;&#65533;h8&#1570;&#65533;&#65533;&#65533;!, S&#65533;&#65533;&#65533;&#65533;&#65533;&#1506;&#65533;n&#65533;	)0&#65533;&#65533;9\&#65533;&#65533;&#65533;@&#65533;?&#65533;&#65533;&#65533;&#65533;{&#65533;r	c`&#1073;&#65533;&#65533;l&#65533;%&#65533;&#65533;b 0%I*$&#65533;-&#65533;&#65533;&#65533;&#65533;	&#65533;&#65533;&#65533;&#65533;&#65533;N%&#868;x<&#65533;{&#65533;&#1169;i&#65533;P&#65533;&#65533;H&#65533;&#65533;&#65533;m@&#65533;R&#65533;&#65533;&#65533;&#65533;
:m&#1040; 
?&#65533;&#65533;&#65533;&#65533;0&#65533;&#65533;P&#65533;&#65533;p&#65533;&#65533;@x}&#65533;J&#65533;7&#65533;b$&#65533;&#65533;&#65533;q^S&#65533;&#65533;S&#65533;p&#65533;&#65533;L&#65533;&#65533;&#65533;r&#65533;&#65533;n&#65533;&#916;&#65533;ep%t v&#65533;	z&#65533;&#1234;&#65533;Y&#65533;~&#65533;0g%&#1104;$y&#65533;$YS&#65533;J&#65533;&&#65533;	VW:&#65533;W&#65533;T-&#65533;&#769;&#65533;&#65533;'l'qY&#65533;&#65533;&#65533;a&#65533;&#65533;k&#65533;&#1631;&#65533;&#1081;&#65533;$up%&#704;#{MXbJ	A&#65533;
np&#65533;&#65533;r- M&#774;&#65533;F&#65533;#+H&#65533;I &#65533;@&#65533;&#20152;}&#65533;&#65533;&#65533;Kb&#65533;&#65533;)9Ug@&#65533;&#173;&#65533;0&#65533;.&#65533;$Zp
&#65533;&#65533;&#65533;&#65533;$&#65533;&#65533;&#65533;&#65533;&#65533;&#65533;&#65533;$&#65533;}$&#65533;&#65533;&#65533;&#65533;&#65533;n &#65533;&#65533;&#65533;*&#65533;'&#19324;3&#65533;a&#65533;.&#65533;&#65533;1&#65533;L&#65533;5(&#684;&#65533;7&#65533;O&#65533;c&#65533;&#65533;F<&#65533;&#65533;B	&#65533;&#65533;&#65533;J&#65533;&#1682;"'&#608;$&#65533;&#65533;&#65533;0.&#65533;&#65533;\&#65533;&#65533;&#65533;j\&#65533;y	~X;&#65533;'&#65533;&#65533;&#65533;&#65533;&#65533;R&#65533;G&#65533;DHf&#65533; &#65533;&#65533;}&#65533;&#65533;&#1356;]&#1973;o{V&#65533;M&#65533;&#65533;50&#65533;'*&#65533;U&#65533;C&#65533;&#65533;&#65533;h0&#65533;&#65533;`&#65533;` &#65533; &#65533;&#65533;h&#65533;3>&#65533;s&#65533;hn&#65533;&#65533;(Q&H&#65533;&#65533;&#65533;*&#65533;&#65533;&#65533;&#65533;&#65533;U&#65533;&#65533;i&#65533;%&#65533; &#1600;G"&#65533;~&#65533;&#65533;&#65533;@%&#65533;&#65533;D	&#65533;&#65533;&#65533;~&#65533;9&#65533;
&#65533;p&#65533;&#1140;&#65533;&#65533;}B^&#65533;&#65533;D&#65533;&#65533;&#65533;M&#65533;&#65533;&#65533;)&#65533;['&#65533;5&#65533;&#65533;Y g&#65533;&#65533;&#65533;&#65533;$&#65533;&#65533;$&#65533;&#65533;&#65533;&#65533;&#65533;N&#48558;M&#65533;I&#65533;nJ]&#65533;5&#65533;&#65533;}	&#65533;(&#65533;&#65533;&#65533;&#65533;&#65533;+&#65533;&#65533;`&#65533;&#65533;J"&#65533;&#65533;ym8R&#1083;&#65533;&#65533;=*nnB
(&#65533;&#65533;&#65533;&#65533;&#65533;&#65533;&#65533;&&#65533;&#65533;&#65533;&#65533;&#45388;#&#65533;&#65533;&#65533;	%S>&#65533;}&#1881;.jL&#65533;W&#65533;&#856;&#65533;&#65533;z^&#1071;&#65533;&#65533;Y&#65533;	~=P&#65533;&#1130;0$V&#65533;
&#65533;&#65533;&#65533;DR&#65533;&#65533;q&#65533;&#65533;^&#65533;&#65533;n&#65533;&#65533;r=P&#65533;WM&#65533;&#65533;h&#65533;HL&#65533;&#65533;&#65533;&#65533;&#65533;%E&#65533;"$&#65533;&_&#65533;&#65533;&#65533;G,&#65533;&#65533; &#65533;&#1138;R&#65533;&#65533;&#65533;d&#65533;#&#65533;&#65533;y`&#65533;d;%&#65533;P>/FzK&#65533;.r&#65533;&#65533;&#65533;&#65533;&#1787;&#65533;R&#65533;&#65533;&#65533;&#65533;&#65533;EB&#65533;&#65533;R&#65533;&#65533;$(&#65533;&#65533;2&#65533;&#65533;&#65533;e&#65533;&#65533;`O&#65533;5nuj&#65533;&#65533;>_&#65533; 6&#65533;&#65533;&#65533;&#65533;F&#65533;r!&#65533;JL&#65533;%&#65533;&#65533;Rr&#65533;&#65533;Nbk&#65533;&#65533;&#65533;I%&#65533;&#65533;$&#65533;l/&#65533;&#65533;&#65533;B&#65533;J&#65533;&#65533;zN&#65533;&#65533;
M&#65533;&#65533;W$K&#65533;$[&#65533;&#65533;&#65533;&#65533;&#65533;=&#65533;&#65533;&#65533;#&#65533;f&#65533;&#65533;K"&#65533;&#65533;&#65533;M&#65533;K&#65533;N"&#65533;&#65533;&#65533;&#65533;8&#65533;w"&#65533;&#65533;u&#65533;h&#65533;%1&#65533;q&#65533;&#65533;@&#65533;&#65533;@&#65533;&#65533; &#65533;&#65533;&#65533;&#65533;o&#65533;&#65533; &#65533;hPT&#65533;&#65533;	&#65533;)29l&#65533;&#65533;m&#65533;'&#65533;~&#2069;&#1839;&#65533;S&#65533;&#65533;&#65533;&#65533;2&#65533;Z|&#65533;&#65533;O&#65533;Y0&#65533;	&#65533;`&#65533;&#65533;&#65533;%lO&#65533;&#65533;&#65533;&#65533;
&#65533;\L&#65533;k&#65533;-&#65533;&#65533;&#65533;&#65533;Z&#65533;&#65533;X&#65533;?$&#65533; b&#65533;b&#65533;&#65533;j&#65533;$x&#65533;&#65533;(P`&#65533;&#65533;&#416;&#65533;K&#65533;&#65533;"&#65533;&#65533;C']&#65533;&#65533;&#65533;g"&#65533;
&#65533;(9r&#65533;&#65533;G&#65533;&#65533;@:jT&#65533;&#65533;&#65533;Rf&#1138;&#65533;K&#65533;1e&#65533;D&#65533;&#65533;I&#65533;(&#65533;`&#65533;&#65533;Ai%Z&#65533;&#65533;&#1103;a&#65533;.&#65533;	&#65533;&#65533;S&#65533;Q&#65533;N&#65533;
&#65533;B#F&#65533;:Ux&#65533;&#34315;Y&#65533;&#65533;&#65533;(&#65533;&#65533;&#65533;&#65533;&#65533;&#65533;eR33&#65533;&#1576;$* &#65533;&#65533;.&#65533;&#65533;&#1546;&#65533;&#65533;&#65533;,&#65533;&#65533;`&#65533;&#990;6&#65533;&#65533;&#65533;&#65533;&#65533;c&#529;%O&#65533;\&#65533;2d&#65533;	{D&#65533;RK&#65533;&#65533;&#865;&#65533;{&#65533;
&#65533;&#65533;vE/&#65533;g&#65533;k&#65533;}&#65533;j&#65533;&#65533;&#65533;R&#65533;&#65533;&#594;8q!&#65533;oJ&#65533;>&#65533;,&#65533; &#65533;B&#65533; ]&#65533;/&#1954;|>&#65533;&#65533;[&#65533;r"(O<&#65533;&#65533;u&#65533;49f^Ur&#65533;^&#65533;&#65533;2&#65533;e&#65533;&#429;&#65533;&&#65533;&#65533;WuV&#65533;>`&#65533;Z&#65533;&#65533;7&#65533;&#65533;xr&#65533;D&#65533;7&#1984;&#1762;&#65533;<&#65533;&#65533;#7&#65533;p"&#65533;&#65533;)M:&#65533;&#65533;2p&#65533;"rp&#65533;&#65533;x&#1537;&#65533;&#65533;&#65533;&#65533;&#65533;&#281;L
=4&#65533;&#65533;&#65533;EMEg"&#65533;&#65533;er&#65533;&#65533;&#65533;&#65533;&#65533;&#65533;(&#65533;&#65533;&#65533;&#65533;&#65533;7zC-&#65533;&#65533;$&#65533;&#65533;*&#65533;&#65533;'&#65533;&#65533;&#65533;(X.,2& :&#65533;0&#65533;&#65533;H&#65533;&#625;-{&#65533;l3&#65533;dy&#65533;&&#65533;t&#65533;hx|&#65533;&#65533;9&#65533;&#65533;|&#65533;&#563;6&#65533; A&#65533;Xr&#65533;8&#65533;8&#65533;&#65533;&#65533;&#65533;&#938;x&#65533;@&#65533;&#65533;&#65533;&#65533;&#65533;0&#65533;&#65533;X$&#65533;R&#65533;&#65533;X&#65533;-$&#65533;&#65533;&#1249;5<&#65533;&#65533;&#65533;?&#142;&#65533;&&#65533;8&#65533;	&#65533;^"&#65533;&#65533;Qe&#65533;&#65533;K&#65533;lh!?&#65533;T&#65533;&#65533;:&#1108;%)&#65533;&#65533;B&#65533;7&#65533;&#65533;E&#65533;Y&#65533;&#65533;&#65533;&#65533;]jj&#65533;&#65533;&#65533;%&#65533;&#65533;",X&#65533;&#65533;&#65533;&#65533;&#65533;HL&#65533;&#65533;
&#65533;	$P&#65533;	&#65533;&#65533;&#65533;&#1851;&#65533;&#65533;w^&#65533;&#1180;&#531;&#65533;8&#65533;&#65533;(&#65533;/&#65533;&#65533;YN4&#65533;:&#65533; &#65533;V&#65533;&#1056;&#65533;o&#381;+&#65533;4&#65533;]Vz&#65533;&#65533;?&#65533;L4&#65533;&#65533;yC&#65533;&#1340;K&#65533;&#65533;w!?V&#65533;N!V&#65533;2P%&#65533;&#65533;J&#65533;&#65533;&#65533;&#65533;r&#65533;&#65533;&#65533;&#65533;&#1293;&#65533;]&#65533;kz&#65533;&#65533;&#65533;&#1426;&#65533;d&#65533;&#65533;"ziu&#65533;j&#65533;s&#65533;1H&#65533;
H&#65533;j&#65533;&#65533;M&#65533;&#65533;&#65533;P&#65533;^x*&#65533;&#65533;~f7&#65533;&#65533;&#65533;&#65533;	&#65533;D&#65533;w5]\&#65533;&#65533;FQ8V&#65533;Z&#65533;s&#65533;&#65533;&#65533;&#65533;&#65533;>&#673;&#65533;j&#65533;+&#65533;^&#65533;&#65533;4q&#65533;:&#65533;Pp&#65533;&#65533;F&#65533;&#65533;%+&#65533;W&#65533;L5]&#65533;r&#65533;&#65533;&#65533;6&#65533;&#929;&#65533;&#65533;G&#65533;&#37579;&#65533;&#65533;&#65533;u.B&#65533;I$s&#65533;&#65533;Hr&#65533;8&Sv&#65533;e29&#65533;T&#65533;&#65533;}&#65533;&#65533;&#65533;A&#65533;x&#65533;W&#65533;&#65533;T&#65533;&#65533;&#65533;W(&#65533;&#65533;&#65533;&#65533;w&#65533;&#65533;&#65533;3&#65533;_I&#65533;&#65533;~|P&#65533;6&#65533;|&#65533;&#1151;&#65533;&#65533;q&#65533;&#65533;&#65533;&#65533;qI&#65533;&#65533;&#343;&#65533;r&#65533;&#65533;Is&#65533;&#65533; &#65533;!&#65533;A&#65533;v&#65533;&#65533;&#65533;&#65533;&#65533;&#65533;&#65533;c&#65533;&#65533;&#65533;&#65533;\&#65533;w&#65533;&#65533; &#65533;d
&#65533;-8^P&#65533;SA&#65533;&#65533;&#65533;@50{i&#65533;`&#65533;&#65533;B&#65533;&#65533;&#65533;'t&#65533;&#65533; RbC&#65533;&#400;&&#65533; &#65533;8R&#65533;&#65533;&#65533;&#65533;&#65533;&#65533;d&#65533;/&#65533;&#65533;bk&#65533;I&#65533;&#65533;&#930164;F&#65533;(&#65533;&#65533;~&#65533; &#65533;&#65533;u&#65533;)&#1817;&#65533;&#65533;&#65533;%NG&#65533;&#65533;A&#65533;L&#65533;&#65533;&%^&#65533;&#65533;&#65533;b&#65533;E&#65533;&#65533;#&#65533;&#65533;&#65533;
&#65533;&#65533;&#65533;&#65533;&#65533;&#65533;&#65533;&#26162;&#65533;l&#65533;&#65533;Jez&#65533;G&#65533;QkX&#204;&#65533;t&#65533;#&#65533;&#65533;A#|a&#65533;&#65533;&#65533;&#65533;"&#65533;JC&#65533;Z&#65533;&#65533;w&#65533;&#65533;d2&#65533;
$!=i0&#65533;A_&#65533;&#65533;d&#65533;#&#65533;&#65533;&#65533;&#65533;\5EZ=&#65533;&#65533;&#65533;&#65533;&#65533;E&#65533;&#65533;&#65533;&#65533;~&#65533;F'?&#65533;K&#65533;&#65533;#&#65533;&#65533;&#65533;&#65533;<&#1080;&#65533;&#65533;&#65533;+&#65533;f7&#65533;&#65533;f&#65533;&#65533;&#65533;NAl&#65533;&#65533;&#1756;&#65533;&#65533;&#65533;;&#65533;u&#65533;"! _&#65533;b&#65533;&#65533;8&#65533;dL&#65533;&#753;&#65533;@&#65533;30&#65533;&#65533;&7&#65533;)[&#65533;&#65533;#&#65533;&#65533;G=&#65533;&#65533;&#65533;&#65533;&#65533;&#65533;\B&#65533;F&#65533;&#65533;&#65533;&#65533;&#65533;&#65533;D &#65533;P&#65533;FT&#65533;&#65533;&#65533;=-&#65533;&#65533;v&#65533;qe4<&#65533;@B&#65533;&#65533;%K|h:&#65533;!&#65533;&#65533;h&#65533;p+&#65533;nZz&#1112;&#65533;&#65533;&#65533;)&#65533;T &#65533;&#500;&#65533;z&#65533;KiMY&#65533;&#65533;&#65533;4&#65533;B&#65533;WF&#471;S&#65533;&#65533;r"&#65533;&#65533;&#65533;&&#1336;&#65533;iR&#65533;I&#65533;H<^J&#65533;{&#65533;&#65533;T&#65533;'Q/B&#65533;]d&#683;1J&#65533;&#65533;&#65533;&#65533;&#65533;pr%&#65533;A%&#65533;>B&#65533;&#65533;P9&#65533;&#65533;&#65533;`&#65533;&#1366;z%&#65533;+|&#65533;a&#65533;&#65533;~&#65533;Tj=&#65533;6X&#65533;W&#65533;&#65533;H<&#65533;0&#65533;&#65533;&#65533;&#65533;&#65533;{&#65533;S&#65533;&#65533;&#65533;<&#65533;-&#65533;&#65533;&#65533;&#65533;&#65533;&#1566;J%/&#65533;8g&#65533;&#1545;&#65533;>&#65533;&#65533;e&#65533;W&#65533;A&#65533;&#65533;&#65533;&#65533;&#65533;&#65533;d&#65533;&#65533;n&&#65533;&#65533;&#65533;+>B&#65533;&#65533;&#65533;&#1426; &#65533;bM&#65533;U&#65533;&#65533;v\&#65533;`&#65533;S&#65533;&#65533;&#65533;&#65533;B&#65533;e&#65533;&#65533;&#65533;D&#304;V&#65533;&#65533;E&#65533;&#1325;>&#65533;jx&#65533;&#65533;&#65533;U)&#65533;&#65533;8O&#65533;h&#65533;+H&#65533;&#65533;&#65533;&#65533;5)&#65533;&#65533;-`a&#65533;&#65533;A&#65533;&#213;^M&#1136;&#65533;&#65533;&#65533;&#65533;(&#2013;&#65533;l`S&#65533;W&#65533;&#65533;&#65533;fCf&#65533;&#65533;FX&#65533;&#65533;]X3&#65533;|&#65533;&#65533;&#65533;&#65533;%cA&#65533;&#65533;c-x&#65533;&#461;J.>2&#65533;V&#65533;k&#65533;&#65533;&#65533;T%IX&#65533;/&#65533;n&#65533;m&#65533;&#65533;&#65533;&#65533;u&#65533;&#65533;&#65533;G&#65533;&#65533; &#1207;O&#65533;qd#+B$&#65533;2&#65533;n&#65533;&#65533;,So&#65533;&#633;&#65533;l\&#65533;&#65533;&#65533;C33F.rx&#65533;&#65533;&#65533;N&#65533;&#65533;b&#65533;&#65533;[3&#65533;&#65533;&#65533;&#65533;&#65533;1H&#65533;&#65533;d;&#65533;&#65533;&#65533;4&#65533;&#65533;|&#65533;&#65533;Y&#65533;{&#65533;e&#65533;&#65533;&#65533;%&#65533;Y&#1027;^3c=)&#65533;&#65533;&#65533;&#1035;&#65533;s&#65533;&#65533;hHGZ&#1171;&#65533;t&#65533;&#65533;&#65533;3S&#65533;S&#65533;t&#65533;=&#65533;iP&#65533;Z&#1315;&u&#65533;M=j8s&#65533;&#1323;fu&#65533;M=W&#65533;Z&#1426;&#436;&#65533;g}k\&#65533;Z&#1531;&#65533;u&#65533;}&#65533;k`&#65533;&#65533;&v&#65533;CE&#65533;T[&#65533;&#65533;fv&#65533;&#65533;&#65533;lh&#65533;z&#65533;&#65533;~v&#65533;&#65533;lkjg[&#65533;&#65533;&#65533;v&#65533;&#65533;ml&#65533;&#65533;A&#65533;&#65533;&w&#65533;&#65533;}nt&#65533;[&#65533;&#65533;fw&#65533;&#1869;&#65533;	&#65533;&#65533;&#65533;&#65533;w&#65533;&#65533;}o|&#65533;[&#65533;&#65533;&#65533;w&#65533;&#65533;&#65533;o&#65533;\&#65533;'x&#65533;~&#65533;&#65533;&#999;&#65533;gx&#65533;&#65533;p&#65533;G\&#65533;&#65533;x&#65533;-&#65533;&#65533; ""&#65533;x&#65533;/&#65533;q&#65533;&#65533;\&#65533;#'y&#65533;M~r&#65533;&#65533;\&#65533;+gy&#65533;]&#65533;r&#65533;+&#65533;3&#65533;y&#65533;m~s&#65533;&#65533;\&#65533;;&#65533;y&#65533;}&#65533;s&#65533;&#65533;[*A'z&#1101;~t&#65533;']&#65533;Kgz&#65533;>&#65533;@D]&#65533;S&#65533;z&#1389;~u&#65533;g]&#65533;[&#65533;z&#1533;&#65533;u&#65533;&#65533;]&#65533;c'{&#65533;&#65533;~v&#65533;&#65533;]&#65533;kg{&#65533;&#65533;&#65533;v&#65533;&#65533;}&#65533;P&#65533;{&#65533;&#65533;~w&#65533;&#65533;]&#65533;{&#65533;{&#65533;&#65533;&#65533;w&#65533;&#65533;t|&#65533;x&#65533;'^&#65533;g|&#65533;&#65533;u&#65533;?^&#65533;|&#65533;-y&#65533;g~&#65533;H&#65533;&#65533;&#65533;<&#65533;y&#1031;^&#65533;&#65533;'}&#65533;Mz&#1319;^&#65533;&#65533;&#65533;g}&#65533;]&#65533;z&#65533;&#65533;^&#65533;&#65533;&#65533;}&#65533;m{&#65533;&#65533;^&#65533;&#65533;&#65533;}&#413;KY&#65533;_&#65533;&#65533;'~&#65533;&#65533;&#65533;&#65533;G&#65533;g~&#65533;&#65533;|&#65533;G_&#65533;&#1255;~&#65533;&#65533;}&#65533;g_&#65533;&#65533;&#65533;~&#65533;&#65533;&#65533;}&#65533;&#65533;_&#65533;&#65533;'&#65533;&#65533;~&#65533;&#65533;_&#65533;&#65533;G
&0&#65533;&#65533;:&#65533;_&#65533;&#65533;&#65533;&#65533;&#65533;&#65533;_&#65533;&#65533;&#65533;&#65533;&#65533;&#65533; @@,@<@L@\@l@|@l@ &#65533;F&#65533;@&#65533;&#65533;&#65533;&#65533;&#65533;  !&#65533; U ,0 `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	&#65533;(&#65533;H&#65533;&#65533;X&#65533;j&#65533;&#693;k&#65533;"&#65533;8B&#1451;&#1651;h&#1258;&#65533;&#65533;&#65533;F&#686;&#65533;K&#65533;&#65533;&#1915;e0h@@&#65533;$xLx&#65533;&#65533;&#65533;(&#824;&#65533;&#65533;&#65533;F](pK`&#65533;"&#65533;&#65533;,&#65533;&#65533;&#65533;&#65533;&#992;K"&#65533;&#65533;&#65533;&#936;C&#65533;^&#890;&#65533;B	&#65533;&#65533;=&#65533;&#65533;&#65533;&#65533;&#1770;W&#65533;N&#65533;&#65533;6&#65533;&#65533;&#65533;&#65533;&#1997;p qb&#147;+_&#65533;&#65533;&#65533;&#65533;&#65533;&#65533;fN&#65533;&#65533;u&#65533;n H&#65533;&#65533;&#65533;&#65533;*&#65533;&#203;&#65533;O&#65533;&#65533;&#65533;&#65533;&#65533;&#1259;_&#1022;&#65533;&#65533;&#65533;&#65533;&#65533;&#735;O&#65533;&#65533;&#65533;&#65533;&#65533;&#65533;&#65533;&#65533;&#1023;&#65533;&#65533;a&#65533;&#65533;s&#65533;-`Yj*&#65533;&#65533;&#65533;&#65533;6&#65533;&#65533;&#65533;F(&#65533;V&#65533;_D&#65533;%P`t&#65533;&#65533;$^f&#1477;(&#65533;V&#65533;p@qR%R7&#65533;&#65533;C&#65533;}"&#65533;4&#65533;(&#65533;&#65533;&V&#65533;\&#65533;&#65533;&#65533;&#65533;'&#65533;p&#65533;&#65533;&#65533;
5\&&#65533;&#65533;L6&#65533;&#65533;PF)&#65533;T.&#65533;&#65533;V&#65533;&#65533;&#65533;&#65533;
*&#65533;9&#65533;df&#65533;&#65533;1xW&#65533;l&#65533;&#65533;&#65533;p&#65533;)'xe&#65533;&#65533;l&#65533;!H&#65533;
B&#65533;&#65533;ei&#65533;wz&#65533;h&#34923;&#65533;&#65533;&#65533;&#65533;8d&#65533;&#223;&#65533;&#65533;9&#1952;&#65533;&#65533;&#35160;2&#65533;&#65533;&#65533;=`&#65533;&#65533;&#65533;TC&#65533;&#65533;&#65533;)&#65533; &#65533;d&#65533;&#65533;&#65533;J&#65533;9&#65533;&#65533;&#65533;f&#65533;&#65533;&#1666;&#65533;~&#65533;j*&#65533;&#65533;&#65533;H&#65533;&#65533;&#65533;&#725;&#65533;:60&#65533;f&#65533;&#65533;9*&#65533;&#65533;&#65533;&#65533;&#65533;&#65533;&#65533;)&#65533;&#65533;z&#65533;&#1801;r&#65533;l&#65533;?&#65533;
&#65533;&#65533;&#65533;&#65533;&#65533;yd6:#&#65533;&#1382;&#65533;nQ&#65533;&#65533;&&#65533;&#65533;"h&#65533;$&#65533;&#65533;&#65533;&#65533;&#65533;+&#65533;(&#65533;&#65533;&#65533; l&#65533;n&#65533;&#65533;&#65533;0&#65533;+&#65533;!&#65533;{/&#65533;&#65533;&#44783;&#65533;,&#65533;&#65533;&#65533;&#65533;g&#65533;&#65533;&#14824;&#65533;i&#65533;x&#65533;><fx&#65533;j&#65533;&#65533;&#65533;&#65533;rH8&#65533;%&#65533;Bjo&#65533;8&#65533;ld&#678;&#65533;0&#295;s-&#65533;&#65533;Dm&#65533;&#65533;
Q&#65533;&#65533;&#65533;&#65533;r&#65533;&#65533;&#65533;Jh&#65533;&#65533;U&#65533;&#65533;_&#65533;&#65533;&#65533;&#65533;\w&#65533;&#65533;&#65533;&#65533;)d&#230;&#65533;P&#1721;OC1&#65533;S&#65533;Z&#65533;&#65533;p&#65533;MR
	&#65533;;m6 y&#65533;&#65533;j&#65533;&#65533;&#65533;v&#65533;~ &#65533;rnxC&#65533;&#65533;&#65533;&#65533;&#65533;4&#65533;&#65533;x&#65533;}K&#1910;x&#65533;&#65533;I&#65533;&#65533;g.QKw&#65533;z&#65533;&#65533;w&#1984;N&#65533;&#65533;e&#65533;&#65533;&#65533;&#27447;nl&#65533;&#65533;	&#65533;&#65533;&#65533;&#65533;&#65533;S&#65533;.(&#516;&#65533;&#65533;{&#65533;do'&#65533;&#65533;G&#65533;&#65533;&#65533;DV&#65533;&#65533;&#65533;&#65533;j@&#65533;4L<&#65533;&#65533;&#65533;<&#65533;&#65533;3&#65533;=&#65533;&#65533;&#65533;(}&#65533;&#65533;&#65533;&#65533;&#65533;o&#65533;&#65533;&#65533;ps&#65533;&#65533;S/&#65533;&#65533;&#65533;r&#65533;&#65533;&#65533;-&#65533;&#65533; &#2043;&#65533;6&#65533;dRn&#65533;&#65533;&#65533; &#65533;j<&#65533;<`z&#60638;&#65533;&#65533;&#65533;;:`&#65533;B&#65533; dc&#65533;|K&#65533;C&#65533;&#1391;&#65533;&#65533;&#65533; &#65533;GH%&#65533;$.V&#65533;]{&#65533;&#65533;A&#65533;&#65533;*I!&#65533;gH&#65533;&#1712;=&#65533;&#65533;(&#65533;&#65533;&#65533;z&#65533;2&#65533;&#65533;&#65533;&#65533;&#65533;HL&#65533;&#65533;A&#65533;&#65533;}{&#65533;&#65533;~ ?%Z&#65533;X&#65533;b&#65533;&#65533;&#65533;X&#65533;rc!&#65533;&#65533;F&#65533;&#65533;=&#65533;&#65533;&#65533; 
}&#65533;,&#65533;&#65533;&#65533;&#65533;&#65533;&#65533;I&#65533;H&#65533;:&#65533;&#65533;t&#65533;S	N&#65533;%s)&#62400;&#65533;&#65533;\&#1336;B&#65533;&#65533;y&#65533;"W'<:&#594980;&#65533;&#65533;N&#65533;'"&#655;&#65533;&#65533;&#65533;&#65533;"1I&#65533;Hz&#65533;,&#65533;&#1319;%&#65533;&#65533;&#65533;q&#65533;&#65533;H(W&#65533;&#65533;VF)TMT&#65533;&#1778;&#65533;IN.L&#65533;&#65533;R&#65533;+w&#65533;&#65533;^Z	A&#65533;&#65533;$\R&#65533;K[sa &#65533;&#1352;	_:&#65533;&#1044;O&#65533;&#65533;pN&#65533;8Tdf&#65533;&#65533;c&#65533;8&#65533;&&#65533;Y&#65533;\&#65533;n&#356;%&#65533;#Gr&#65533;&#65533;U&#65533;&#65533;&#65533;&#65533;&#65533;#q:&#65533;4{&#65533;>k&#65533;&#65533;&#65533;&#65533;7&#65533;&#65533;H`G &#65533;s&#65533;&#65533;&#65533;Z4&#710;
&#65533;&#65533;}&#65533;n&#65533;38]F&#65533;&#65533;hz&#65533;	&#65533;&#65533;&#65533;&#65533;K&#65533;L%&#65533;P&#65533;&#65533;uSc&#65533;v&#65533;R>> &#65533;)&#65533;&#65533;	&#65533;d&#666;D&#65533;8&#873;N&#65533;&#65533;&#65533;&#65533;2S&#65533;_&#65533;T&#65533;&#1154;&#65533;&#65533;HmiR&#65533;&#663;&#65533;&#65533;&#65533; &#65533;fB&#65533;j
&#65533;g&#65533;&#65533;'Q&#65533;&#65533;&#1390;z&#65533;&#65533;ZUc|&#65533;M&#65533;&#65533;&#65533;1&#65533;&#65533; &#65533;&#65533;&#65533;p}k&#65533;&#65533;E&#65533;,&#65533;U&#65533;n&#65533;&#65533;^&#65533;(i&#65533;&#65533;l4&#65533;E&#65533;&#65533;&#65533;`&#65533;&#65533;&#1361;&#65533;&#65533;X&#65533;:&#65533;&#65533;&#65533;}&#65533;c&#1514;&#65533;&#646486;y;&#65533;&s)&#65533;&#65533;&#65533;d&#1870;&#65533;&#1473;&#65533;,&#65533;&#65533;M&#65533; T&#65533;&#65533;&#65533;
&#65533;0&#65533;k&#65533;eW&#65533;&#65533;&#65533;&#65533;&#3511;&#65533;&#65533;&#65533;f&#65533;&#65533;&#65533;&#65533;&#65533;&#65533;&#65533;J@\	L&#65533;&#65533;&#265;@b&#65533;&#65533;&#1845;&#65533;&#65533;&#65533;&#65533;e&#65533;&#65533;&#65533;&#1220;&#65533;C&#65533;A&#65533;&#65533;&#65533;L&#65533;&#65533;&#65533;$&#65533;wDJ&#65533;&#65533;w&#65533;!8'\&#65533;&#65533;&#65533;^&#65533;i&#65533;&#65533;Yx&#65533;&#65533;h&#65533;/=\&#65533;Ux&#65533;&#65533;&#65533;&#598;&#65533;&#65533;&#65533;&#65533;V&#65533;e&#65533;&#65533;D&#65533;&#65533;&#65533;&#65533;&#65533;&#65533;w&#65533;&#65533;&#65533;_L&#65533;G	&#65533;[&#65533;&#65533;=)&#65533;&#789; &#65533;&#65533;.7&#785;&#65533; &#65533;&#65533;mV&#65533;fw*&#65533;,&#65533;F&#65533;&#65533;f&#65533;1i7&#65533;&!&#65533;q&#65533;B&#1907;&#65533;&#65533;[n&#65533;&#65533;T&#65533;&#65533;$&#65533;&#65533;d&#65533;&#65533;G&#65533;=zq&#65533;I&#65533;&#65533;H&#65533;7&#65533;o&#65533;F&#65533;I>&#65533;#&#65533;@F0&#65533;J&#65533;c46.L&#65533;&#1691;
&#65533;&#65533;&#65533;&#65533;fy&#65533;(&#65533;cT&#65533;&#65533;|&#65533;s&#65533;2&#65533;;U&#65533;5W&#65533;&#65533;&#65533;#&#46791;r&#65533;1/&#65533;&#65533;r&#65533;)&#65533;Z &#65533;9si&#65533;3<h&#65533;&#65533;:?i&#65533;_&#65533;&#65533;3Y&#65533;&#65533;&#65533;&#65533;&#65533;&#65533;*&#65533;&#65533;^&#65533;&#65533;+m&#65533;8&#65533;VUN2&#65533;&#65533;&#65533;y&#65533;P?i&#65533;}&#65533;&#65533;&#65533;&#65533;j&#65533;&#65533;&#65533;%A&#65533;&#65533;&#546;&#65533;&#65533;$&#65533;&#282;&#65533;&#65533;0&#65533;G&#65533;U#&#65533;&#65533;l&#65533;P&#65533;&#65533;&#65533;&#65533;&#65533;k&#1153;&#65533;r&#65533;&#65533;&#65533;&#65533;&#65533;&#65533;mi&#65533;&#65533;&#65533;1&#65533;`&#65533;e&#2034;5&#65533;&#65533;~tG&#65533;(&#65533;_{&#65533;&#65533;^&#65533;&#65533;@sN&#65533;1Tw+m&#65533;9&#65533;k@2&#1190;cr&#65533;Y&#1755;#&#65533;&#65533;&#1150;&#65533;m<&#65533;&#65533;&#65533;&&#65533;&#65533;&#65533;'&#65533;Z&#65533;&#65533;&#65533;j&#65533;B&#65533;j&#65533;0o&#65533;&#65533;W&#65533;&#65533;S&#65533;&#65533;t&#65533;&#65533;c&#65533;&#65533;h'o&#65533;&#19631;&#65533;wf4&#65533;\&#65533;&#65533;cy&#65533;4&#65533;$&#65533;&#65533;&#65533;|&#65533;P&#65533;P&#65533;$Z&#65533;&#65533;&#65533;w&#65533;PN&#65533;~[|_(&#65533;&#65533;&#65533;&#65533;&#65533;&#65533;&#65533;&#65533;c&#1199;`C&#65533;2&#65533;&#65533;&#65533;&#65533;&#65533;'&#65533;&#621;CRYHMvA&#65533;t&#65533;_mjK&#65533;{&#1843;HF=&#65533;&#65533;&#65533;&#65533;zr;&#65533;4c&#65533;&#65533;&#1314;&#65533;&#1373;&#65533;~&#65533;&#45457;&#65533;}&#65533;&#65533;&#65533;&#65533;r&#65533;&#65533;&#65533;&#65533;x&#65533;&#65533;&#65533;&#65533;Q&#65533;&#65533;&#65533;&#65533;&#65533;&#65533;G^&#65533;B,o&#65533;Iz]&#65533;++&#65533;1&#65533;tZ]&#65533;c&#65533;&#65533;An&#65533;&#1299;o&#65533;&#65533;&#994;&#65533;bY&#65533;*0%&#65533;&#32523;e&#65533;M&#65533;&#65533;V&#65533;=\^&#65533;&#65533;_Y&#65533;&#65533;&#65533;5&#65533;&#65533;&#259;YQ&#402;&#65533;&#65533;&#65533;IO&#65533;G&#65533;&#65533;&#65533;M&#65533;&#65533;&#65533;&#65533;&#65533;&#65533;&#1857;;&#65533;M&#65533;J}&#65533;&#65533;y>O?&#65533;&#65533;&#65533; &#65533;Er&#65533;e&#65533;&#65533;w&#65533;&#65533;saqH&#65533;P&#65533;b~&#65533;z &#65533;&#65533;Eo&#65533;j&#65533;Q&#65533;g&#65533;&#65533;p&#65533;C'm%&#65533;$&#65533;R&#65533;-KuT*&#65533;T.eR&#1107;_&w&#65533;Qu&#65533;(&#65533;Q`&#65533;&#65533;hE!Sp v0({"*&#65533;&#65533;[&#65533;&#65533;f&#65533;&#65533; &#65533;&#65533;C&#65533;&#65533;,&#65533;&#65533;(8 \&#65533;  G~&#65533;!2&#65533;&#65533;{6(t&#65533;|;xD&#65533;q3&#65533;&#292;&#65533;&#197;&#65533;Fy&#65533;&#65533;m#&#65533;&#65533;X&#65533;vW{e&#65533;x&#65533;W4&#65533;QI&#65533;6&#65533;0U&#65533;b&#65533;bl#h8&#65533;&#65533;00&#65533;&#65533;WKj&#65533;H8&#65533;&#1414;&#65533;&#65533;&#65533;7&#1011;P&#65533;&#65533;Z&#65533;&#65533;&#65533;&#65533;U,&#65533;Q%&#65533;&#65533;&#65533;M&#65533;&#65533;m&#65533;g&#65533;&#65533;6&#65533;&#65533;&#65533;3&#65533;x&#65533;&#65533;&#515;&#65533;a&#65533;JG+&#65533;&#65533;C&#65533;&#65533;3&#65533;UH&#65533;,&#65533;&#65533;&#65533;\&#65533;&#65533;\&#65533;&#65533;\&#65533;&#65533;OEk&#65533;Q&#65533;7&#65533;z&#65533;w&#65533;12&#65533;&#65533;+&#65533;&#65533;+&#65533;h&#65533;(&#65533;&#65533;&#65533;z&#65533;uq3&#65533;&#65533;5&#65533;Ht#-&#65533;d^&#31054;&#65533;&#65533;|&#65533;wQR5=&#65533;!&#65533;&#65533;#&#65533;&#65533;Hy&#1640;&#65533;&#65533;&#65533;Re3a&#65533;x!&#65533;&#65533;g&#65533;X&#65533;&#65533;1Q&#65533;&#65533;'&#65533;&#65533;&#268;&#65533;8w&#65533;dH&#65533;&#65533;3&#65533;FX&#65533;i&#65533;&#65533;&#65533;~y&#65533;&#65533;J&#65533;&#65533;&#65533;&#65533;~:&#65533;2&#65533;BN.&#65533;3&#65533;.@&#65533;
&#65533;&#1552;&#65533;&#65533;I&#65533;&#65533;S&#65533;&#65533;&#65533;Q&#65533;&e&#65533;&#65533;yiEcS&#65533;&#65533;&#65533;/aGM^2w9&#65533;&#65533;`d=6&#65533;~&#65533;&#65533;@/&#65533;H1)&#65533;.&#65533;=yE&#65533;23Q7&#65533;&#65533;Q3&#65533;&&#65533;7:3{&#65533;&#65533;Z/&#65533;&#65533;&#65533;F&#65533;)&#65533;&#65533;!&#65533;t&#65533;&#65533;X&#65533;&#65533;&#65533;\&#65533;&#65533;&#65533;u &#65533;g&#65533;w<&#65533;&#65533;'D&#65533;%&#65533;E&#65533;&#65533;&#65533;&#65533;&&#65533;!&#65533;&#65533;&#65533;x&#65533;&#65533;@&#65533;&#65533;vl&#65533;s|&#65533;	&#65533;&#65533;&#65533;'%&#65533;4&#65533;&#65533;9%r&#65533;.&#65533;&#65533;+vI&#65533;4E&#65533;9\&#65533;I2&#65533;0&#65533;&#65533;&#1367;&#65533;&#65533;Ywd&#65533;&#65533;ucB&#65533;&#65533;&#65533;9&#65533;+&#65533;&#65533;2*h@Gb$c&#65533;&#65533;&#65533;I!&#65533;&#1626;&#297;&#65533;&#65533; A&#65533;&#65533;&#65533;&#65533;%&#65533;&#65533;&#65533;&#65533;)@F
\EB&#65533;U&#65533;&#65533;9r7P&#65533;&#65533;&#65533;$)n&#65533;)&#65533;)&#65533;&#65533;&#65533;&#65533;&#65533;&#65533;z&#65533;&#65533;5&#65533;&#531;&#65533;&#1630;&#65533;drP&#65533;&#65533;&#65533;1&#65533;&#65533;&#65533;B&#65533;C$s&#594;5h&#65533;&#65533;Ac+5 :&#65533;%&#65533;y&#65533;B?&#65533;`&#65533;8&#65533;B&#65533;B`&#65533;&#65533;&#65533;&#276;&#65533;a&#65533;.4Do&#65533;&#65533;44&#65533;Q[&#65533;S&#65533;1&#65533;&#65533;&#65533;&#65533;&J&#65533;&#65533;O&#65533;&#5089;&#65533;&#65533;&#65533;&#133;&#65533;ae&#65533;G&#65533;&#65533;oT:&#1287;T&#65533;&#65533;&#65533;G9&#65533;J2r&#65533;G&#65533;U@&#65533;&#65533;-YuuI&#65533;&#65533;&#65533;+1t;&#65533;8&#65533;c&#65533;^&#65533;6&#65533;W7&#65533;&#65533;&#65533;c&#65533;&#65533;&#65533;SB*J@R&#65533;L@&#65533;&#65533;&#65533;&#1355;&#65533;&#1622;!&#1240;&#65533;&#65533;2:d-%1&#65533;s$&#65533;Y>T&#65533;&#65533;&#65533;d&#65533;u_'&#65533;&#65533;d&#65533;&#65533;&#65533;L&#668;&#65533;B&#65533;&#65533;q&#65533;G_6{&#65533;&#65533;&#65533;U&#65533;~W`&#65533;&#65533;&#65533;&#65533;7&#65533;|&#1703;oRw2&#65533;&#65533;&#65533;&#65533;&#65533;oj$T&#65533;# G&#1034;6&#65533;5&#65533;&#358;RDF&#65533;&#65533;n&#65533;&#65533;~*&#65533;&#290;&#65533;I&#65533;_&#65533;&#65533;	&#65533;P&#65533;&#65533;&#65533;Aby&#65533;CZ+]I&#65533;&#467;&#65533;&#65533;&#65533;K=B&#65533;Hc&#65533;&#65533;v&#65533;@&#65533;w&#65533;J&#65533;&#65533;&#1094;'&#65533;)&#65533;(1&#65533;&#65533;&#65533;I&#65533;&#65533;&#65533;&#65533;"&#65533;0z:x	*&#65533;&#65533;&#65533;&#65533;U&#65533;&#65533;&#65533;&#65533;&#65533;G/&#65533;&#1707;&#65533;&#65533;R3g&#65533;&#65533;Ga&#65533;&#65533;&#611;&#65533;GA&#65533;v5\Y&#65533;&#65533;~&#65533;&#65533;&#65533;`"P&#65533;&#65533;&#65533;&#65533;&#65533;&#65533;&#65533;&#65533;&#65533;&#65533;&#65533;<&#65533;U4&#65533;&#65533;&#65533;&#65533;&#65533;&#1610;`&#65533; gr$&#1698;&#65533;D*&#65533;0&#65533;&#65533;&#65533;l"N&#65533;`&#65533;&#65533;&#65533;Z&#65533;&#65533;i5&#65533;&#65533;	&#65533;&#65533;&#65533;f&#65533;m&#65533;Z1&#65533;&#1711;=&#65533;V&#65533;&#65533;&#65533;Gv&#65533;/&#65533;n2z&#65533;&#65533;&#65533;z&#65533;7&#65533;&#65533;4f&lP&#65533;&#65533;Y5 &#65533;&#65533;&#65533;&#65533;&#1574;&#65533;y&#65533;&#65533;
&#65533;&#65533;dC&#65533;&#65533;tT&#65533;`&#65533;N&#65533;&#65533;&#65533;:&#65533;&#65533;Qj+(1U&#65533;&#65533;B&#65533;&#65533;&#65533;7&#65533;&#65533;&#65533;F&#65533;&#65533;|&#65533;Fq&#65533;&#65533;&#65533;zy<r&#65533;Q>qK&#65533;C&#65533;&#65533;&#422;5&#65533;&#65533;&#65533;&#65533;Fe&#65533;	C&#65533;?i&#65533;&#1265;dbK:&#65533;Z&#65533;&#65533;&#65533;&#65533;q&#65533;&#65533;&#41901;g)&#65533;&#65533;l&#65533;&#65533;&#65533;&#65533;&#65533;d&#65533;&#1669;&#65533;&#65533;mT&#65533;f&#65533;"k&#65533;&#65533;n?&#65533;08&#65533;~&#1226;&#65533;+&#65533;B;&#65533;m&#65533;&#65533;y&#65533;&#65533;
&#65533;&#65533;&#65533;&#65533;&#65533;1wBr&#65533;5&#65533;&#65533;d&#65533; &#65533;`
&#65533;&#65533;3{&#65533;&#65533;Q&#65533;_&#65533;5-&#65533;&#65533;&#65533;
&#65533;/A&#65533;&#65533; dZ&&#65533;&#65533;&#65533; &#65533;&#65533;&#65533;6&#65533;&#65533;d&#1079;2Q&#65533;C@&#65533;&#65533;&#65533;&#65533;&#65533;c&&#65533;k
&#65533;&#65533;{!&#65533;&#65533;?&#65533;5&#65533;&#65533;{E#x&#65533;~&#65533;k#&#65533;&#65533;&#65533;+p@&#65533;`&#65533;&#65533;P5! _&#65533;Y&#65533;mZ<J&#65533;&#65533;&#1339;&#65533;&#65533;&#65533;&#65533;&#65533;:&#65533;!G&#65533;<@<tc&#65533;tM)($&#65533;&#65533;(&#65533;&#65533;&#65533;&#65533;&#65533;x&#65533;&#65533;&#65533;&#65533;.&#65533;r&#65533;)P&#65533;[a{1L7|G!C&#65533;
&#65533;&#65533;=7&#65533;&#65533;&#65533;&#65533;&#65533;e&#65533;-&#65533;&#65533;n&#65533;@&#65533;&#65533;&#1259;&#65533;&#65533;&#65533;7;&#65533;(s	n&#65533;&#41027;&#65533;&#65533;&#65533;&#65533;d&#65533;1&#65533;8L&#65533;&#65533;	n&#801;J&#65533;&#65533;IJs&#65533;&#1963;m&#65533;)6A&#65533;&#162;&#65533;Z:,l&#65533;&#65533;Jt&#65533;&#65533;&#470;&#65533;&#65533;&#65533;&#65533;&#65533;&#65533;&#65533; o&#65533;&#619;&#65533;&#1782;HO&#65533;&#65533;&#65533;&#65533;L.&#65533;9J&#65533;&#65533;0&#65533;!=RC\},&#65533;P`&#65533;&#65533;#&#825;&#65533;C&#65533;o(&#65533;&#65533;g&#585;&#65533;&#65533;`x&#65533;&#65533;&#65533;&#65533;&#65533;&#65533;0c N&#65533;&#65533;&#65533;&#65533;I(&#65533;&#65533;&#65533;&#65533;	&#65533;&#65533;&#65533;&#65533;c&#65533;&#65533;&#65533;&#65533;7&#65533;lB&#65533;&#65533;&#65533;&#65533;&#65533;F@&#65533;\&#65533;~\3w&#65533;&#65533;!&#65533;&#65533;eP4&#65533; &#65533; &#65533;&#65533;&#65533;'&#65533;b&#65533;&#65533;kP]&#65533;&#65533;`&#65533;&#65533;P&#65533;&#65533;o&#1768;:&#65533;\&#65533;nm o&#65533;&#65533;&#65533;&#65533;d&#65533;&#1360;b&#65533;&#65533;&#65533;&#1854;U34&#65533;&#65533;&#65533;B&#138;&#65533;&#65533;b	n@p&#65533;
&#65533; &#65533;e&#65533;&#65533;&#65533;&#65533;&#65533; &#65533;6&#65533;6&#65533;&#65533;&#65533;&#65533;>&#65533;\&#65533;Je&#65533;&#65533; '&#65533;&#65533;&#65533;&#65533;1&#272;&#999;&#65533;&#65533;&#65533;N&#65533;&#65533;&#65533;f	J&#65533;2c&#65533;&#65533;=3&#65533;5s`&#65533;&#65533;36&#65533;&#65533;&#65533;&#65533;r&#65533;&#65533;&#65533;0&#65533;U`&#65533;&#65533;&#65533;@&#65533;em&#65533;g&#65533;&#65533;j&#65533;&#65533;&#65533; "5[&#65533;&#65533;&#65533;A&#65533; &#65533;&#65533;[&#65533;%=d&#65533;&#65533;&#65533;K&#65533;&#65533;&#65533;5&#65533;G&#65533;[&#65533;&#65533;Ys^&#65533;&#65533;&#65533;&#65533;&#1288;&#65533;!&#65533;&#65533;[=&#65533;0&#65533;&#65533;_1*&#65533;x&#1639;&#65533;I&#65533;|D&#65533;&#65533;k&#65533;&#1632;&#65533;f&#65533;&#1445;&#65533;*xp&#65533;&#65533;l&#65533;&#65533;bdut&#65533;_tRN&#65533;\|Qp}&#65533;T @k&#65533;&#65533;D&#65533;&#65533;s&#65533;&#65533;&#65533;&#65533;&#65533;>w*&#65533;&#65533;&#65533;&#65533;&#692;&#65533;&#65533;&#65533;[&#65533;&#65533;&#65533;&#65533;:&#65533;^&#65533;d&#65533;&#65533;}&#1405;&#65533;W0&#65533;&#65533;F&#65533;I&#65533;&#65533;|&#65533;n&#65533;&#65533;&#65533;]&#65533;&#65533;}&#65533;&#65533;`&#65533;&#65533;&#65533;&#65533;&#65533;]p&#65533;&#1136;&#65533;6&#65533;&#65533;&#1691;ks&#65533;&#65533;&#1688;&#65533;7&#65533;&#65533;&#65533;&#65533;+&#65533;&#65533;&#65533;-&#65533;r&#65533;&#65533;q&#65533;
&#65533;&#65533;&#65533;&#65533;&#65533;&#65533;&#65533;&#65533;&#65533;&#65533;&#65533;	n&#65533;&#1138;@&#65533;&#65533;&#2002;&#65533;%&#65533;&#287;&#65533;>~&#65533;~C&#65533;&#65533;&#65533;;=C)&#65533;
S&#1149;&#65533;l,&#65533;&#65533;	&#65533;|&#1292;&#65533;Y	&#65533;&#65533;&#65533;y*&#65533;&#65533;IK&#65533;&#65533;=%.|&#1997;&#65533;sr&#65533;&#65533;L&#65533;&#65533;&#65533;&#65533;&#65533;&#65533;Q.&#65533;TVV&#65533;U&#65533;&#65533;@l:&#65533;&#65533;z&#65533;&#65533;``&#65533;&#65533;&#65533;@>'&#65533;]&#65533;V&#65533;&#65533;&#65533;)BY&#65533;r&#65533;+&#1997;&#65533;&#65533;Y<`@&#65533;&#65533;|&#65533;B&#65533;i&#65533;&#65533;&#65533;&#65533;@l&#65533;Jgp&#65533;u&#65533;&#65533;&#65533;&#65533;&#65533;}&#65533;&#65533;9&#65533;&#65533;&#65533; &#65533;Q&#65533;k^&#34190;&#65533;o}*c&#65533;&#65533;&#65533;&#65533;&#65533;K&#65533;JP	&#65533;-&#65533;P&#65533;&#65533;&N,P&#65533;n&#65533;&#65533;&#65533;&#65533;&#65533;&#65533;&#65533;YP&#65533;3|P&#65533;&#65533;Q &#65533;&#65533;#- &#65533;&#1337;&#65533;&#65533;&&#65533;&#65533;&#65533;&#65533;&#65533;&#65533;a&#65533;_&#65533;dt &#65533;q\\&#65533;&#65533;&#65533;+'&#65533;&#65533;&#65533;4n
&#65533;\&#65533;&#65533;&#65533;I&#65533;&#65533;l"&#65533;t&#65533;&#65533;D0&#65533;x&#65533;&#65533;^&#65533;&#65533;&#65533;&#65533;b~&#65533;x&#65533;&#65533;>%&#65533;&#65533;&#65533;H%&#65533; &#65533;&#65533;&#303;&#65533;&#65533;&#1805;&#65533;&#65533;&#65533; &#65533;&#65533;&#65533;1&#65533;&#65533;&#65533;a&#65533;y&#65533;&#65533;Q&#65533;N&#65533;&#65533;&#65533;SFD&#65533;&#65533;&#1870;&#65533;&#494;&#65533;&#65533;*T&#65533;&#65533;?&#65533;&#65533;-&#65533;&#65533;L&#65533;3-.G&#65533;&#65533;&#65533;Q&#766;&#50458;&#65533;O &#65533;&#65533;&#65533;&#65533;6- &#65533;e&#65533;&#65533;A&#65533;&#65533;,&#65533;&#65533;9&#65533;&#65533;&#65533; QP&#65533;l&#65533;&#65533;q5&#65533;p8&#65533;`&#65533;&#65533;,&#65533; |&#65533;&#65533;&#65533;&#65533;&#65533;&#65533;&#65533;DY&#65533;M0&#65533;+Y&#65533;t&#65533;&#65533;K&#65533;&#65533;&#65533;&#65533;&#65533;&#625;&#65533;@&#65533;&#3928;&#65533;&#65533;Y&#65533;&#65533;@&#1080;&#65533;mJ&#65533;b&#65533;&#65533;rQ:}&#65533; l&#65533;&#65533;&#65533;&#65533;C&#65533;_&#65533;t@}&#65533;w&#65533;&#65533;*&#65533;&#65533;&#65533;&#65533;>&#65533;~&#65533;&#65533;-k|&#65533;_&#65533;&#65533;}&#65533;&#65533;&#65533;&#65533;wdy
4ro&#65533;&#65533;&#65533;&#65533;&#65533;&#65533;	1&#65533;&#65533;&#65533;&#65533;&#65533;&#65533;&#65533;&#1771;&#65533;&#65533;AC&#65533;HS0&#65533;`/&#65533;&#65533;&#65533;&#65533;&#65533;J&#65533;8&#65533;&#65533;&#65533;&#65533;&#65533;&#65533;&#159;&#65533;&#65533;O&#65533;&#65533;VlW&#65533;&#65533;&#1071;E&#65533;O&#65533;&#65533;y&#65533;&#1119;&#65533;X4&#65533;U&#65533;!	&#65533;&#65533;&#65533;&#65533;z&#65533;&#65533;&#65533;&#65533;_&#65533;u&#65533;&#65533;&#65533;&#65533;X4*&#65533;&#65533;&#65533;&#65533;&#65533;&#65533;&#65533;&#65533;&#65533;&#65533;?&#65533;&#65533;_&#65533;&#65533;&#65533;&#65533;&#65533;&#65533;&#65533;&#65533;&#65533;&#65533;si&#65533;&#65533;&#65533;&#65533;$&#65533;&#65533;&#65533;&#65533;&#65533;&#65533;O%&#65533;@&#65533;0&#65533;&#65533;&#65533;!
&#65533;&#65533;&#65533;?' &#65533;&#65533;&#65533;O%&#65533;0&#65533;0&#65533;0&#65533;`&#65533;&#65533;&#65533;C3&#65533;&#65533;&#65533;r2&#65533;0&#65533;@&#65533;0&#65533;0[=&#65533;&#65533;&#65533;qR&#65533;&#65533;&#65533;Bc&#65533;}`&#65533;&#65533;&#65533;}&#65533;}0}`&#65533;}0
&#65533;&#65533;&#65533;S&#65533;}&#65533;}&#65533;}&#65533;}&#65533;~&#65533;}&#65533;&#65533;&#65533;&#65533;&#65533;&#65533;&#65533;&#65533;&#65533;&#65533;&#65533;&#65533;&#65533;&#65533;O% 1&#65533;&#65533;@&#65533;&#65533;&#65533;P&#65533;B&#65533;>tQ"B&#65533;-R,XE&#65533;F&#65533;&#65533;&#65533;R&#65533;H&#65533;#&#65533;xDY&#65533;"&#405;]&#65533;&#65533;&#65533;2&&#65533;K&#65533;3k&#1724;)g&#925;<g&#65533;&#65533;&#65533;S&#65533;&#929;D&#65533;=&#65533;&#65533;R&#65533;M&#65533;L&#65533;&#1316;S&#65533;U&#65533;^&#346;UkP&#65533;[&#65533;z&#65533;5&#65533;X&#65533;E&#65533;z&#65533;&#65533;V-Y&#65533;b&#1786;}&#65533;l&#1849;t&#65533;&#1725;&#65533;7&#65533;&#1827;g&#1134;&#65533;X&#65533;^&#131;6&#65533;&#65533;&#65533;b&#65533;.=&#65533;Y&#65533;&#65533;?&#65533;-_&#65533;L&#65533;&#65533;&#65533;&#797;9&#65533;&#65533;&#65533;&#65533;&#1125;M&#65533;&#65533;(H&#65533;j&#1463;Z&#65533;[vl&#1252;g&#1278;&#65533;;&#65533;&#65533;&#1916;{&#65533;&#65533;<&#65533;p&#65533;&#263;?&#65533;y&#65533;&#65533;Q{L&#65533;\z&#65533;&#65533;&#1389;S&#65533;&#65533;]&#65533;&#65533;&#65533;&#1439;oD^9w&#65533;&#23647;7&#65533;^=&#65533;&#65533;&#65533;&#1919;g?&#65533;&#65533;&#65533;&#65533;&#65533;&#1535;&#65533;_&#65533;~&#65533;&#65533;&#65533;&#65533;0@$&#65533;@D0Ad&#65533;A&#65533;0B	'&#65533;&#65533;&#65533;B/&#65533;0C7ln<?1DG$&#65533;DOD1EWd&#65533;E;&#65533;1Fg&#65533;&#65533;Fo&#65533;1Gw&#65533;G2H!&#65533;$&#65533;H#&#65533;D2I%&#65533;d&#65533;I'&#65533;&#65533;2J)&#65533;&#65533;&#65533;J+&#65533;&#65533;2K-&#65533;&#65533;K/&#65533;&#65533;;1&#65533;&#65533;&#65533;L3&#65533;D&#65533;L5&#65533;dsM7&#65533;|N9&#14131;N:&#65533;&#65533;&#65533;<&#65533;&#1811;&#65533;>&#65533;&#65533;&#65533;@&#65533;PC=4QEetQG&#65533;&#65533;QI'&#65533;&#65533;RK#&#65533;4SL5&#1876;&#65533;N?&#65533;&#65533;;&#65533;&#65533; &#65533;TSO&#65533;C&#65533;*Pe&#65533;TU[m&#65533;UXQ&#65533;uVSk&#65533;&#65533;T\s&#65533;&#65533;&#65533;^g&#65533;&#65533;`c5&#65533;[&#65533;5VWd&#65533;&#65533;&#65533;fi]&#65533;&#65533;gO&#65533;&#65533;XU1&#65533;6[m&#65533;&#65533;&#65533;Zn&#65533;7&#65533;&#65533;[p&#65533;w\m&#65533;57\Q&#65533;&#65533;&#65533;t&#65533;5&#65533;q&#65533;&#65533;&#65533;o&#65533;%w]v&#65533;&#375;]}&#65533;&#65533;&#65533;&#65533;}&#65533;=W`v	&#28106;&#65533;  !&#65533; d ,0 ` b&#65533;  &#65533; &#65533;H&#65533;&#65533;&#65533;&#65533;*\&#560;&#65533;&#199;#J&#65533;&#65533;&#65533;%H0R&#65533;&#561;&#65533;&#463; C&#65533;I&#65533;&#65533;&#595;(S&#65533;\&#626;eCf&#65533;&#36006;&#859;8s&#65533;&#65533;&#627;&#65533;&#991;@g*&#65533;&#129; B&#65533;*]&#692;&#65533;&#1255;P&#65533;J%	&#65533;&#65533;	A&#65533;L&#65533;&#693;&#65533;&#1519;`&#202;-&#65533;C&#65533;&#758;&#65533;&#1783;p&#65533;&#65533;E`&#65533;&#65533;&#65533;r&#65533;&#65533;&#65533;&#759;&#65533;&#2000;&#65533;&#65533;p&#65533;&#65533;&#200;+K&#65533; &#65533; v&#65533;&#65533;L&#65533;&#65533;&#65533;&#728;3k&#65533;&#825;&#65533;&#65533;&#992;C&#65533;M&#65533;&#65533;&#65533;&#1256;S&#65533;^&#890;&#65533;&#65533;&#1520;c&#65533;^&#65533;&#65533;&#65533;&#65533;(&#65533;9&#65533;&#65533;&#65533;&#65533;&#65533;&#65533;N&#65533;&#65533;&#65533;&#65533;&#531;&#65533;V(&#65533;&#65533;&#65533;=2]&#65533;&#65533;&#65533;&#65533;&#65533;&#1587;k&#65533;&#957;&#65533;w&#65533;'8&#65533;&#65533;,&#65533;&#65533;&#65533;&#65533;&#65533;&#1259;_&#1022;&#65533;&#65533;&#65533;&#65533;&#65533;&#1221;&#65533;&#65533;&#65533;&#65533;&#65533;&#65533;&#65533;&#65533;o2&#385;&#65533;W%eh&#65533;&#65533;&#65533;9&#65533;&#65533;Q&#65533;!&#65533;&#65533;&#65533;F&#65533;U	&#65533;E@	&#65533;I&#65533;&#65533;v&#1555;m&#65533;	&#65533; I &#1993;(&#65533;&#65533;&#65533;,&#65533;&#65533;YE&#65533;&#65533;@Z&#65533;&#65533;&#1489;&#65533;8&#65533;&#65533;<&#65533;&#65533;&#65533; &#65533;&#65533;&#65533;I&#65533;&#65533;H&&#65533;&#17599;xP	&#65533;-&#65533;B&#65533;&#65533;&P&#65533;J&#65533;&#65533;@Lv&#65533;&#65533;`&#65533;	&#65533;&#65533;&#65533; d`5`he&#65533;&#65533;fZy(&#65533;tnXW&#65533;&#65533;&#1344;W&#65533;&#65533;i)&#65533;	&&#65533;p&#65533;&#65533;d&#65533;Eu&&#65533;&#34955;5v[ &#65533;eE&#1035;L&#65533;&#65533;
&#65533;
Jh&#65533; L&#65533;&#65533;&#65533;&#65533;*&#65533;\&#65533;#&#65533;yf&#65533; C&#65533;&#65533;*	&#65533;b&#65533; &#65533; &#1568;*&#65533;&#65533;&#65533;&#65533;9u&#65533;`nY&#1125;&#65533;&#65533;&#65533;)&#65533; &#1338;'&#65533;&#65533;6&#65533;&#65533; &#65533;p&&#65533;&#65533;}&#1680;&#65533;&#65533;&#65533;&#35956;b&#65533;&#65533;&#65533;^)&#65533;&#65533;k&#65533;{&#65533;&#65533;&#65533;Y&#65533;Y&#65533;R&#65533;&#65533;n&#65533;&#65533;&#65533;+&#65533;y&#65533;&#65533;&#65533;&#65533;p
Q&#65533;`y&#65533;&#1456;B&#65533;&#65533;+B&#65533;&#65533;v&#65533;,&#65533;7&#65533;&#65533;D!(&#65533;.&#65533;wHl&#65533;&#65533;b&#65533;&#65533;&#65533;	&#65533;&#65533;&#65533;&#65533;,&#65533;&#65533;k&#65533;
l
&#65533;
U&#65533;&#65533;&#65533;n&#65533;r&#65533;&#65533;&#65533;&#65533;&#65533;c&#65533;l&#65533;&#890;v0-d$
&#65533;&#65533;&#65533;/#&#65533;1&#65533;0|\3&#65533;H']&#65533;I&#65533;&#65533;k&#65533; t&#65533;A&#65533;&#1837;Wg &#65533;Jw&#65533;&#65533;&#65533;;&#65533;,S]5&#65533;Xg&#65533;6&#65533;/&#65533;P"F&#65533;&#65533;-&#65533;&#65533;tg&#65533;lAH&#65533;&#65533;w&#65533;&#65533;p&#65533;&#65533;/=t&#65533;x&#65533;m&#65533;&#4611;y&#65533;Z&#65533;N|V&#65533;~&#65533;8&#65533;&#65533;&#65533;L&#65533;&#65533;_g&#65533;&#65533;a@&#65533;j&#65533;6&#65533;,&#65533;&#1621;[&#65533;&#65533;&#65533;&#65533;&#65533;&#65533;~0&#65533;&#65533;.&#65533;&#65533;&#65533;n&#65533;&#65533;n&#65533;_IAeO&#65533;&#65533;k&#65533;*&#65533;&#65533;o&#65533;&#65533;.JT&#65533;&#65533;&#65533;&#65533;&#65533;&#65533;_+&#65533;&#65533;Wo}&#65533;[6&#65533;&#65533;&#65533;&#65533;S&#65533;&#65533;&#65533;.|&#65533;&#65533;&#65533;&#65533;9&#65533;8&#65533;&#65533;&#65533;&#65533;&#65533;Y&#65533;&#65533;&#65533;s&#65533;&#65533;&#65533;
&#65533;&#65533;&#65533;&#65533;&#65533;&#65533;Z&#1644;&#65533;&#65533;&#65533; J&#65533;Pe&#65533;&#65533;A&#65533;&#65533;&#65533;&#65533;&#65533;d&#65533;&#65533;O]&#65533;&#65533;&#65533;w&#65533;&#65533;(&#65533;&#65533;or&#65533;;V$&#65533;&#65533;z9m&#65533; &#65533;&#65533;;Z&#65533;}&#65533;&#65533;&#65533;
W&#65533;B&#65533;,&#65533;&#30934;&#65533;L&#65533;&#65533;&#65533;\&#65533;S\j&#65533;w&#65533;C&#828;D&#65533;&#65533;&#65533;8s5&#65533;&#65533;&#65533;&#65533;HL&#65533;
&#65533;&#65533;&#65533;P&#65533;&#65533;"&#65533;&#65533;T&#65533;&#65533;*Z&#65533;z&#65533;&#65533;
&#65533;&#65533;&#65533;&#65533;	&#65533;&#2014;&#65533;H&#65533;2!6&#1010;;&#65533;&#65533;p&#65533;d8U1&#65533;a.&#65533;x&#803;IT&#65533;&#65533;z&#65533;&#65533;&#65533;Z&#65533;&#65533;&#65533;HfL&#65533;"&#65533;D&_Y&#65533;cu&#65533;d&#65533;t`&#65533;H&#65533;M4&#65533;$&%&#65533;&#65533;d&#65533;"&#65533;&#65533;(QD&L&#65533;h&#65533;&#65533;c*&#65533;&#695;1&#65533;*#r&#65533;&#65533;2&#65533;Z&#1714;;&#65533;&#65533;&#65533;&#65533;zR&#65533;4&#65533;K&#65533;&#65533;0&#65533;	&#65533;N&#65533;>, &#65533;vG&#65533;&#65533;&#65533;S&#65533;\1&#65533;I&#65533;&#65533;4&#65533;Qh&#65533;*&#65533;&#65533;&#65533;=&#65533;B&#65533;&#65533;e5&#65533;IN&#1620;&#65533;&#65533;&#65533;I&#65533;&#1270;Y&#65533;&#65533;&#65533;&#65533;&#65533;&#65533;p&#65533;&#65533;$(8U&#65533;&#65533;&#65533;&#65533;&#65533;~R&#65533;	&#65533;&#65533;n&#65533;y&#65533;&#65533;v&#65533;L&#65533;B&#65533;&#65533;&#65533;&#65533;&#65533;D&#65533;Y&#65533;&#65533;&#65533;l&#65533;]&#65533;Fm&#65533;P#&#65533;&#65533;&#65533;&#65533;nn&#65533;Qwn&#65533;&#65533;&#18124;   &#65533;\.&#65533;0-S&#65533;&#65533;S&#65533;&#65533;&#65533;t6&#65533;3y"P&#65533;&#65533;&#65533;@&#65533;g, &#65533; YHu&#1887;93&#65533;&#65533;$o&#65533;&#65533;gP&#65533;&#65533;:
`&#65533;9&#65533;tN&#65533;b&#65533;	H@.pAGC&#65533;Uv!&#65533;&#65533;h%Y&#65533;&#65533;z&#65533;&#65533;9&#65533;`&#65533;D&#65533;&#65533;u=&#65533;&#65533;Lu&#65533;=&#65533;&#65533;!&#65533;4&#65533;&#65533;B>&#65533;6&#65533;&#65533;	*&#65533;&#65533;&#1467;0&#65533;B&#65533;
h\&#65533;j&#1529;r&#65533;&#65533;&#65533;<&#65533;,&#65533;&#65533;&#65533;&&#65533; &#65533;%&#65533;*&#65533;&#65533;N&#65533;&#65533;i&#65533;&#65533;&#65533;&#65533;&#65533;h&#65533; K[&#65533;&#65533;50Z&#65533;,e&#65533;&#1510;&#65533;KF4&#65533;[hE&#65533;&#385;&#65533;+ky&#65533;kMS&#726;dJ,8\&#65533;E&#65533;&#65533; HY&#65533;&#65533;g&#65533;&#65533;&#65533;&#65533;[p&#65533;&#65533;&#65533;&#65533;VO	&#65533; &#65533;2&#65533;";&#65533;b&#65533;&#65533;&#65533;&#65533;&#65533;&#65533;@&#65533;B &#65533;{&#65533;(&#65533;&#65533;om&#65533;K&#65533;&#65533;v&#1518;&#65533;&#65533;&&#65533;&#65533;.&#65533;v&#65533;U@S&#65533;&#65533;&#65533;&#65533;\{&#377;&#65533;I@&#65533;&#65533;&#1841;}&#65533;Q&#65533;&#65533;&#65533;&#65533;$&#65533;&#65533;uy&#65533;&#65533;k&#65533;&#65533;&#65533;&#65533;&#65533;X
'\b&#65533;&#65533;WJ&#65533;&#65533;Lr&#65533;K&#65533;&#65533;&#65533;&#65533;o&#65533;5&#65533;]&#65533;VX&#65533;m1&#65533;^&#65533;&#65533;n&#65533;S&#522;&#65533;&#65533;J#0&#65533;&#65533;K&#65533;4VUT@`a&#65533;&#693;&#65533;&#65533;&#65533; \$&#65533;&#65533;)^&#65533;&#65533;&#65533;\&#65533;r&#65533;&#65533;&#65533;R&#65533;&#65533;&#65533;X&#65533;&#65533;X^i@&#65533;&#65533;&#65533;&#1230;y&#65533;&#65533;D&#509;0&#65533;&#65533;w&#1930;e&#65533;
&#65533;&#65533;&#65533; 5&#65533;&#65533;36P&#65533;&#65533;y&#65533;&#65533; &#65533;&#65533;&#65533;&#65533;&#65533;&#65533;	&#65533;&#65533;&#65533; &#35752;KF&#65533;&#65533;[S&#4666;&#65533;&#65533;&#65533;j&#65533;&#65533;l]OF&#65533;&#65533;Dvc&#65533;o^Nw*M`^&#65533;6&#65533;&#65533;R&#65533;&#65533;&#65533;&#65533;&#65533;-&#65533;|MUL&#65533;&#65533;&#1452;&#65533;o&#852;&#65533;(&#65533;q5&#65533;&#65533;eI@ynj,k&#65533;&#65533;Y&#65533;&#65533;[&#65533;&#65533;Y&#65533;l&#65533;p`&#65533;{cmD=jrS&#1788;"&#65533;&#65533;&#65533;&#65533;!X&#65533;&#65533;&#65533;Fv&#65533;&#1629;&#65533;&#65533;&#65533;&#65533;6&#65533;&#65533;s&#1312;&&#65533;'&#65533;&#65533;]&#65533;c&#65533;[r&#65533;&#65533;&#65533;z&#65533;p&#65533;\&#65533;iv&&#65533;&#65533;n&#65533;i&#65533;]&#65533;&#65533;"&#65533;&#65533;&#65533;?&#65533;&#65533;&#65533;&#65533;&#65533;&#65533;B&&#65533;&#65533;S'&#65533;ku&#65533;&#65533;&#65533;{&#65533;&#65533;+&#65533;&#65533;&#65533;@>&#65533;&#65533;&#65533;)&#65533;&#65533;mu4&#65533;'I#-&#726;-TO-]&#65533;&#65533;M)&#65533;Ey&#65533;s|&#65533;&#65533;A&#65533;&#1681;&#65533;ct$&#544;&#65533;Ly&#65533;&#65533;&#65533;&#65533;8D&#65533;&#65533;v/&#623;&#65533;&#65533;&#65533;&#65533;x]?&#65533;7&#65533;:l&#65533;_&#65533;!&#65533;&#65533;a&#65533;p&#65533;k&#65533;&#65533;Y#Q&#1815;&#65533;*&#65533;E&#40595;&#65533;&#65533;v*&#65533;&#65533;&#65533;I&#65533;98&#65533;&#65533;&#65533;&#65533;&#65533;&#65533;&#65533;<&#65533;_&#65533;&#65533;&#1880;w&#65533;&#65533; 8&#65533;D&#65533;&#65533;P&#65533;+&#65533;&#65533;&#65533;&#65533;J&#65533;&#65533;&#65533;&#65533;&#65533;&#158;]&#65533;&#65533;&#1409;&#65533;sV&#65533;&#65533;Z&#65533;&#65533;&#65533;r&#65533;{&#65533;5&#65533;~/5&#65533;&#65533;r/&#855;&#65533;&#65533;)P&#65533;&#65533;=&#65533;&#65533;V&#65533;M&#65533;OQgc&#65533;&#65533;N.{&#65533;r&#65533;&#65533;&#65533;_&#65533;0&#65533;&#65533;[=&#65533;&#65533;~}&#65533;	a&#65533;:&#65533;&#65533;v&#65533;&#65533;&#65533;&#65533;&#65533;&#65533;&#65533;&#65533;_b&#65533;s&#65533;&#65533;&#65533;v&#65533;GR&#65533;&#65533;"{bJMS]&#65533;&#65533;&#65533;6A2%P&#65533;Fu&#65533;&#65533;s&#65533;m&#65533;&#65533;~&#65533;Q&#65533;&#65533;J&#65533;4`{&#65533;a&#65533;&#65533;&#65533;G^&#65533;&#65533;Qhrx&#65533; I&#65533;&#65533;&#65533;&#65533;Qp1&#65533;j&#65533;Z&#65533;Qm&#65533;5&#65533;~&#65533;&#65533;&#65533;&#65533;z&#65533;&#65533;&#65533;&#65533; &#65533;j36&#65533;&#65533;WqI`p?&#65533;o,H|D&#65533;&#65533;&#65533;]&#65533;&#65533;87hL&#65533;>&#65533;$&#65533;Fi<x3&#44482;xXS&#65533;5v|&#65533;&#65533;I&#65533;&#65533;IgI&#65533;eI'X%/@c&#65533;I&#65533;&#65533;&#65533;#5O&#65533;ehwg&#65533;|&#65533;&#65533;DL&#65533;J&#65533;&#65533;D-&#65533;uI(u&#65533;RD&#65533;&#65533;iK&#65533;&#65533;T]&#65533;`K&#65533;&&#65533;&#65533;zh&#65533;&#65533;z&#65533;2&#65533;&#65533;&#65533;*&#1570;&#65533;u&#599;x&#65533;/&#65533;9&#65533;e&#65533;&#65533;U&#65533;e>&#65533;&#65533;&#65533;&#65533;T&#65533;&#65533;&#65533;&#65533;[u&#65533;+&#65533;1oG&#65533;h@c&#65533;r9&#65533;N[&#65533;&#65533;e>&#65533; P&#65533;&#65533;j&#65533;(A&#65533;h&#65533;2&#65533;&#65533;&#65533;v&#65533;&#329;&#65533;&#65533;&#65533;&#65533;&#65533;}w&#65533;&#65533;M&#65533;1&#65533;x,&#65533;$:Vs2&#65533;V&#65533;e&#65533;&#65533;a&#897;Y+&#65533;4Z+&#65533;&#65533;}&#65533;zOf&#65533;&#65533;&#65533;1&#65533;&#65533;&#65533;k&#65533;H&#65533;&#65533;&#65533;&#65533;b; ph&#65533;|eR&#65533;j&#65533;U&#65533;2&#65533; V&#65533;/h&#65533;8&#65533;&#65533;qI"I,$y)&#65533;u&#65533;(9&#65533;&#65533;8&#65533;&#65533;d&#65533;&#65533;&#65533;^j6:y,:&#65533;:(&#65533;&#65533;h&#65533;S\&#65533;2&#65533;&#65533;&#65533;&#65533;1R&#65533;&#65533;&#65533;xp&#65533;&#65533;^&#65533;kJ&#65533;&#65533;zFX&#65533;&#65533;u,&#37456;h!  &#65533;&#65533;uM&#65533;@+3&#65533;5&#65533;&#65533;}&#65533;uZ&#65533;&#65533;&#65533;m&#65533; y&#65533;&#65533;&#65533;&#65533;T&#65533;Ca&#65533;&#65533;&#65533;,Q&#65533;&#65533;$&#65533;H&#65533;WYc&#65533;&#65533;d&#65533;G+sT`&#65533;7&#65533;&#65533;5;9K&#65533;%;0e&#65533;&#65533;&#65533;W^&#65533;2&#1719;Dq&#65533;Y&#65533;QsYL4&#65533;w'&#65533;&#65533;&#65533;X9ed8+s&#65533;5&#65533;)3&#65533;&#65533;{d&#65533;fI&#65533;]&#65533;_&#65533;&#65533; :&#65533;q&#65533;&#65533;&#65533;9&#65533;WK&#65533;&#65533;&#65533;	_G,|y?
6 k&#65533;d;&#65533;&#65533;L	&#65533;&#65533;&#65533;J&#65533;y&#65533;i&#65533;&#65533;&#65533;&#65533;9m&#65533;&#597;&#65533;&#65533;@&#65533;)&#65533;&#65533;&#65533;SX&#65533;&#65533;	&#65533;e&#65533;F&#576;&#65533;&#65533;&#65533;&#65533;&#65533;s&#65533;:&#65533;&#65533;h&&#65533;&#65533;o#ry1&#65533;H&#65533;GO&#65533;!&#65533;;&#65533;&#65533;>W3@gqWi&#65533;{&#65533;&#65533;T&#65533;D&#65533;Q&#65533;&#65533;&#65533;&#65533;!&#65533;&#65533;M&#65533;	&#65533;&#65533;&#65533;&#65533;&#65533;)	0&#65533;&#65533;!q3&#65533;gsH &#65533;&#65533;^u&#65533;q&#65533;r&#65533;&#65533;&#65533;&#65533;!&#65533;&#65533;&#65533;-&#65533;&#65533;+&#65533;G&#65533;)q&#65533;&#1619;gNy+#Z&#65533;+&#65533;c&#65533;Bmy),&#65533;.j0&#65533;7&#65533;n&#65533;&#65533;8&#65533;&#65533;&#65533;&#65533;y&#65533;r=:x&#65533;Y&#65533;8)&#39504;*X}&#65533;&#65533;c&#65533;&#65533;&#65533;t&#65533; 8kgJ&#65533;U:NW&#65533;W&#678;&#65533;&#65533;&#65533;S&#65533;&#65533;!&#65533;W&#65533;@ &#65533;705ZD&#65533;&#65533;&#65533;mZN6&#65533;&#65533;%&#65533;&#65533;;&#65533;&#65533;&#65533;:&#65533;E&#65533;9q&#65533;&#65533;b&#65533;&#65533;b(&#65533;&#65533;&#65533;&#65533;<kR&#65533;C:&#65533;&#65533;&#65533;7&#65533;&#65533;&#65533;2G&#65533;B&#65533;&#65533;s&#65533;lQ&#65533;ofC&#65533;&#65533;&#65533;#Q&#65533;&#1705;&#65533;&#65533;&#65533;&#65533;;&#65533;AIJ&#65533;&#65533;r&#65533;&#1703;o&#65533;&#65533;&#65533;&#65533;t3&#65533;6 uF&#65533;7&#65533;&#65533;n&#65533;!&#65533;'k&#65533;3&#65533;j3G&#65533;&#65533;&#65533;&#65533;&#65533;&#65533;&#685;&#65533;&#65533;^8H=P&#428;&#65533;&#65533;J	&#65533;w:9&#1697;&#65533;&#65533;&#1594;6c&#65533;l&#65533;&#65533;&#65533;&#65533;3V<&#65533;&#65533;!&#65533;B&#65533;*&#65533;&#65533;&#17958;&#33309;&#65533;C&#65533;&#65533;j&#65533;&#65533;>p!&#65533;( &#65533;f&#65533;6|&#65533;o]&#65533;&#65533;tC&#65533; I&#65533;&#65533;mV&#65533;|&#65533;:&#65533;&D&#65533;&#65533;w5&#65533;&#65533;	k&#231;&#65533;&#65533;iz&#65533;5\&#65533;&#65533;&#65533;&#65533;&#1978;@l 	&#65533;&#65533;&#65533;S&#65533;&#65533;4&#65533;&#65533;z&#65533;&#65533;&#36465;3q&#65533;&#65533;1[&#65533;8&#65533;&#65533;6&#65533;&#65533;	&#65533;
&#65533;&#65533;Z&#65533;#&#65533;i&#65533;i&#65533;W&#65533;&#65533;&#65533;cj&#65533;&#65533;&#65533;&#65533;&#65533;&#65533;67&#65533; G&#307;&#65533;L]z{&#65533;zl.o&#65533;&#13663;&#65533;@&#65533;&#65533;FgS&#282;l&#65533;\@&#65533;5[R&#65533;&#65533;&#65533;U&#65533;&#65533;&#65533;&#65533;p9&#65533;&#65533;h&#65533;&#65533;&#65533;&#65533;&#65533;q&#65533;a&#65533;m&#65533;$'&#65533;/&#65533;&#65533;&#65533;OY{&#65533;&#65533;/&#65533;&#65533;&#65533;sj&#65533;&#65533;+&#65533;&#65533;&#65533;<&#65533;&#65533;&#65533;
&#65533;|Jsp7~&#65533;|&#1776;&#65533;&#65533;a
&#65533;(&#65533;/&#65533;&#65533;&#65533;&#65533;k,&#1452;&&#65533;&#65533;cY&#65533;`&#65533;&#65533;
&#65533;&#65533;C&#65533;&#65533;Z&#1786;&#65533;&#65533;p&#65533;x&#65533;&#65533;&#65533;&#65533;&#65533;&#65533;
&#65533;n.&#65533;&#65533;&#65533;%XG&#65533;&#65533;&#65533;&#65533;&#65533;&#65533;?&#65533;/S&#65533;&#65533;K&#65533;&#65533;&#65533;q&#65533;&#65533;&#65533;&#65533;&#65533;&#65533;q+&#65533;&#65533;rv&#65533;&#65533;&#65533;<&#65533;%r&#65533;=&#65533;&#65533;&#65533;&#65533;&#65533;&#65533;a&#65533;6&#65533;[&#65533;t&#65533;;&#65533;:&#65533;P&#65533;&#65533;&#65533;@0&#65533;&#65533;k0&#65533;K&#65533;&#65533;	&&#65533;`6&#65533;&#65533;&#65533;&#2020;&#65533;+'&#65533;&#65533;&#65533;7-&#65533;?3g&#65533;&#65533;:GZ&#65533;d&#65533;	&#65533;&#65533;'&#65533;n&#65533;kR&#65533;&#65533;&#65533;&#65533;b&#65533;&#65533;&#65533;&#65533;0,&#65533;&#65533;R&#65533;&#65533;&#65533;&#65533;&#65533;e2#&#65533;9R\Uce&#65533;p%&#65533;&#180;b&#65533;;&#65533;tY&#65533;8&#519;"`&#239;&#65533;@&#65533;!	;&#65533;&#65533;&#65533;q&#65533;3&#65533;  C&#65533;;&#65533;$ I&#65533;&#65533;;h"&#65533;m$YZ&#65533;	{s&#65533;5&#229;dr&#65533;&#1118;&#65533;x	~&#65533;&#65533;O&#1517;*&#419;u&#65533;)&#65533;awa&#65533;&#65533;&#65533;&#65533;$&#65533;`&#65533;l&#65533;v&#65533;&#65533;l&#65533;&#65533;3&#65533;;` n#&#65533;Egv&#65533;&#65533;2{&#65533;w&#65533;q&#65533;q&#65533;&#317;&#65533;&#65533;&#65533;l&#65533;&#65533;Jx&#65533;&#65533;&#65533;
:EF1&#65533;&#65533;~&#65533;'&#65533;&#65533;&1&#65533;(&#65533;,&#1419;&#65533;&#65533;o&#65533;8X&#65533;&#65533;+&#65533;&#65533;m&#65533;&#65533;&#65533;v&#65533;&#65533;e&#65533;&#65533;&#465; &#65533;&#65533;&#65533;&#65533;&#65533;?&#65533;VV &#802;L`&#65533;&#65533;A&#473;&#65533;&#65533;L^&#65533;sV!x&#65533;&#65533;&#65533;T&#65533;&#65533;&#65533;&#627;,&#65533;&#65533;&#65533;&#663;`b`7&#65533;&#1072;=&#65533;&#65533;0&#1063;&#1118;M&#65533;&#65533;m&#65533;&#65533;]&#65533;&#65533;Lv 	2&#65533;&#65533;5&#65533;&#65533;&#65533;c&#65533;&#65533;&#65533;x9&#65533;&#65533;&#65533;&#65533;G&#65533;Zs&#65533;&#65533;&#65533;`}&#65533;&#65533;+&#65533;&#65533;[&#65533;&#65533;&#65533;
fp&#848;&#65533;&#65533;&#1730;2l8[_e$M&#65533;&#65533;G&#980;&#65533;9&#65533;A&#65533;&#65533;)&#65533;&#65533;J&#65533;&#65533;@&#1323;&#65533;&#65533;|&#65533;1&#65533;&#599;&#65533;&#65533;d&#65533;a&#65533;&#65533;j?&#65533;&#483;&#65533;U&#65533;&#65533;gePYp"&#65533;0&#65533;&#65533;&#65533;&#65533;&#1300;&#65533;k&#65533;r=&#65533;&#65533;&#65533;&#65533;&#65533;QMNP&#789;&#65533;5&#65533;&#65533;X]"<&#65533;&#65533;[&#677;]&#65533;XR&#65533;&#881;,&#65533;&#65533;\&#65533;W&#65533;&#65533;&#65533;1&#65533;r&#65533;&#14422;!&#65533;&#65533;}m&#65533;&#65533;&#65533;&#1551;{&#65533;&#65533;&#65533;&#65533; .e@&#972;-&#883;<&#65533;&#65533;&#65533;&#65533;&#1778;=&#1777;&#65533;&#65533;&#65533;&#65533;w]&#1432;&#65533;&#65533;&#942;&#65533;8k&#65533;&#65533;W&#65533;&#545;&#65533;&#65533;&#65533;&#65533;0`&#65533;&#65533;4&#65533;&#65533;&#65533;&#65533;f}&#65533;&#409;&#65533;p&#65533;&#1565;&#65533;&#65533;&#65533;&#65533;&#1368;&#65533;&#65533;&#853;&#65533;z &#65533;QL&#65533;&#65533;8&#65533;K%&#65533;M&#65533;&#65533;k&#65533;&#65533;&#65533;&#65533;L&#65533;&#65533;&#65533;&#65533;&#65533;&#65533;X8&#65533;R-`&#65533;&#65533;@&#65533;&#65533;&#65533;^&#65533;>&#65533;>^&#65533;
>0`&#65533;&#65533;=&#65533;Uk&#65533;&#65533;k(&#65533;J&#65533;%&#65533;%&#65533;&#65533;x&#65533;&#65533;& &#65533;&#65533;Q&#65533;&#65533;&#1614;&#65533;&#65533;&#65533;&#65533;&#1309;&#65533;&#65533;.&#65533;&#65533;0&#65533;2>&#65533;1&#65533;&#65533;&#65533;)&#65533;&#65533;&#1789;MlPQ&#65533;&#65533;`T&#65533;+&#264;rL0&#65533;j&#65533;&#65533;cl)&#65533;&#65533;A&#65533;a	&#65533;}&#1325;&#65533;&#65533;!*&#65533;#k&#65533;l&#65533;&#65533;&#65533;&#65533;lvD;(#&#65533;&#65533;&#65533;&#1495;`]`&#1350;&#65533;&#65533;&#65533;=&#65533;&#65533;&#65533;zf&#65533;&#65533;&#65533;b&#65533;j3&#65533;&#65533;&#65533;&#65533;/F&#1149;&#65533;a&#65533;&#65533;P&#65533;&#65533;&#65533;~&#65533;n&#65533;&#65533;)9&#65533;&#65533;f&#65533;&#65533;z&#65533;&#747;&#65533;@&#65533;,6&#65533; &#65533;&#65533;7(J&&#65533;&#65533;fV&#65533;p&#65533;&#65533;&#209;
&#65533;LB&#65533;&#65533;m&#65533;&#65533;!&#65533;&#65533; &#65533;&#48286;&#65533;&#680;N&#65533;U&#65533;&#65533;&#65533;&#65533;&#65533;fd&#65533;&#1597;{%D&#65533;h&#65533;I&#65533;&#65533;N&#65533;&#1486;`s&#65533; &#65533;&#65533;7&#65533;&#65533;	&#65533;1&#65533;&#65533;&#65533;&#2021;L/Gp&#65533;&#65533;Qe&#65533;qy&#65533;&#1553;&#65533;~8&#65533;E)p&#35361;o&#65533;&#65533;&#65533;i&#65533;;&#65533;&#881;&#65533;&#65533;%&#65533;&#65533;B&#65533;&#65533; k&#65533;&#65533;&#65533;W`&#65533;&#65533;7&#65533;&#65533;R&#65533;&#65533;	&#65533;&#65533;c&#65533;&#65533;&#1244;&#65533;	&#65533;J0&#65533;&#65533;&#65533;\u&#65533;&#65533;T_&#65533;&#65533;?7&#65533;&#65533;[&#65533;&#65533;3/&#65533;&#1705;-&#65533;U&#65533;&#65533;6<&#65533;Rp&#65533;&#65533;&#65533;&#65533;&c&#65533;&#65533;&#65533;&#65533;a&#43837;&#65533;&#65533;&#65533;&#65533;&#65533;>&#65533;&#65533;RN|&#65533;c&#65533;&#65533;*&#65533;&#65533;6D(&#65533;B&#65533;&#65533;)\&#65533;BA>l&#65533;&#65533;&#65533;&#65533;m&#65533;I.&#65533;&#65533;&#65533;&#65533;&#65533;&#65533;&#65533;&#65533;&#65533;5&#65533;&#65533;&#65533;&#65533;&#65533;&#65533;d{k-&#65533;&#65533;&#65533;4C&#65533;O&#65533;&#65533;Q&#65533;&#65533;&#65533;&#65533;&#65533;&#65533;v&#65533;^x&#65533;&#65533;&#65533;&#65533;&#65533;&#65533;&#65533;&#65533;&#65533;&#1759;&#65533;&#916;&#65533;6&#65533;T&#65533;&#65533;b&#65533;&#65533;Gs&#65533;L&#65533;&#65533;6po&#65533;&#65533;q&#65533;&#65533;{&#65533;p&#65533;Y&#65533;&#1538;?&#65533;&#65533;3&#65533;&#65533;&#65533;&#65533;U&#65533;&#65533;>&#65533;&#65533;^=&#65533;&#65533;v&#1714;&#65533;M&#65533;&#65533;`z-?.&#65533;j&#65533;&#65533;%&#65533;\&#65533;&#65533;&#65533;&#65533;5&#65533;&#65533;&#65533;Q<&#65533;&#65533;`&#65533;&#65533;&#65533;&#65533;&#65533;&#65533;g&#65533;r&#65533;&#65533;?t&#65533;&#65533;~&#65533;?&#65533;&#65533;%,&#65533;&#65533;&#65533;v&#65533;h&#65533;K&#65533;y&#65533;	&#65533; &#65533;p&#65533;&#65533;P<	P&#65533;&#65533;&#65533;N})&#65533;&#65533;-&#65533;&#65533;&#65533;ZQ&#65533;&#65533;O.&#65533;?$D&#65533;&#65533;&#65533;G&#65533;%&#65533;&#65533;a&#65533;&#65533;&#65533;&#65533;G&#65533;LT2&#65533;&#65533;E&#65533;5n&#65533;&#65533;&#65533;&#65533;G&#65533;!E&#65533;$Y&#65533;&#65533;I&#65533;)U&#65533;,)(&#65533;K&#65533;1e&#65533;&#65533;&#65533; C 1w&#65533;`&#65533;&#65533;&#65533;&#65533; t&#65533;mB&#65533;&#65533;&#1103;S&#65533;r&#65533;D	6*:5"	F5(ne&#65533;&#65533;&#65533;W&#65533;a&#334;%+&#65533;e/&#65533;i&#750;&#65533;&#65533;&#65533;&#65533;U%&#65533;YS&#65533;&#65533;&#981;%&#65533;&#65533;&#65533;&#65533;&#65533;/&#549;{&#65533;!p&#1348;V^&#65533; 5&#65533;&#1326;%O&#65533;\&#65533;r&#756;j/o)&#65533;-&#65533;q)&#65533;1&#65533;&#65533;&#65533;/D&#65533;r&#65533;8&#65533;&#65533;"&#65533;&#478;&#65533;0"&#65533;&#65533;&#556;u&#65533;&#65533;&#1883;&#65533;K&#65533;&#65533;&#65533;&#65533;W&#65533;&#65533;J=&#65533;&#65533;&#65533;&#65533;&#65533;&#65533;&#65533;\&#65533;O&#65533;^&#65533;&#65533;u&#65533;l&#65533;,+&#65533;tI7Z&#65533;4&#65533;&#65533;7&#336;&#65533;&#751;g&#65533;&#65533;&#65533;{&#65533;&#65533;&#65533;V&#65533;q}&#65533;&#65533;&#65533;&#65533;&#65533;G&#65533;TI&#65533;&#65533;
&#65533;&#65533;^@&#65533;@t&#65533;&#65533;&#65533;&#1425;&#65533;&#65533;q&#65533;&#65533;&#65533;!4p&#65533;&#65533;0&#65533;HCCqD&#65533;&#65533;&#65533;&#65533;*zh&#65533;[t&#65533;EcD)0&#65533;FKOFs&#65533;qG&#65533;bh)&#65533;&#65533;qH"&#65533;4&#65533;&#65533; &#65533;&#65533;&#65533;#&#65533;t&#65533;I(/&#65533;&#65533;&#65533;&#65533;&#65533;J,&#65533;&#65533;&#714;&#65533;`hI-&#65533;s&#65533;0&#65533;&#65533;L4&#65533;T&#65533;H&#65533;PP&#65533;5&#65533;sN&#65533;<1!&#65533;&#65533;sO>&#65533;&#65533;O@;:&#65533;XaPD&#65533;&#1110;Am&#65533;&#65533;StRJ&#65533;c&#65533;&#65533;GI&#65533; &#65533;&#65533;*&#65533;&#65533;PC&#65533;&#65533;SR[&#65533;&#65533;&#65533;RSUuU&#65533;&#65533;"Vc&#65533;&#65533;7c6&#65533;&#65533;&#65533;Z0&#65533;&#65533;:Rv&#65533;?F&#65533;e&#65533;&#65533;&#65533;
a&#65533;&#65533;&#65533;Zoq&#65533;&#65533;g&#65533;5W]&#65533;&#1389;Xc&#65533;I&#65533;Z5}di&#65533;&#65533;&#65533;Xr&#65533;9&#65533;(|&#65533;MW\vU"&#65533;L&#1765;[b&#65533;=&#65533;|&#65533;&#65533;&#65533;\r&#65533;Q&#65533;u&#65533;x#W&#65533;&#65533;]<&#65533;u&#65533;`&#65533;B#r&#65533;&#65533;`&#65533;&#65533;&#65533;&#65533;b&#65533;G	&#65533;&#65533;&#65533;"&#65533;'&#65533;?F*c&#65533;K6y&#9137;&#65533;d&#65533;ID9&#65533;n9f&#65533;a&#65533;&#65533;f&#65533;&#65533;&#65533;d\q&#65533;&#65533;g&#65533;^&C&#65533;j6&#65533;b&#65533;&#65533;V&#65533;#&#65533;/"&#65533;+&#65533;M[zj&#65533;Y&#65533;&#65533;&#65533;j&#65533;&#65533;&#65533;zk&#65533;&#65533;&#65533;&#65533;e&#65533;x&#65533;y&#65533;G&#65533;&#65533;l&#65533;&#65533;V{m&#65533;&#65533;v&#65533;m&#65533;&#65533;{n&#65533;&#65533;&#65533;n&#65533;&#65533;&#65533;&#65533;&#65533;W&#65533;&#65533;|p&#65533;7&#65533;p&#65533;W|q&#431;6px&#65533;|r&#65533;+&#65533;&#65533;r&#65533;3&#65533;&#65533;&#65533;!&#65533;|s&#65533;C}t&#65533;K&#65533;&#65533;&#65533;SW}u&#65533;[w&#65533;u&#65533;c&#65533;}v&#65533;]&#65533;[&#65533;]&#1213;&#65533;&#65533;{&#65533;&#65533;w&#65533;&#65533;~x&#65533;7&#65533;x&#65533;W~y&#65533;w&#65533;&#65533;&#65533;M:dz&#43767;&#65533;z&#65533;&#65533;~{&#65533;&#65533;&#65533;&#65533;&#65533;C$&#65533;&#65533;&#65533;7|&#65533;&#65533;W}&#65533;&#65533;w&#65533;}&#65533;&#65533;~&#65533;&#65533;&#65533;~&#65533;&#65533;&#65533;z&#65533;&#65533;&#65533;&#65533; P&#65533;$`x@&P&#65533;d`&#65533;@FP&#65533;&#65533;`&#65533;rAfP&#65533;&#65533;`=&#65533;&#65533;A&#65533;P&#65533;#$a	MxB&#65533;P&#65533;+da]&#65533;B&#65533;P&#65533;3&#65533;amxC&#65533;P&#65533;;&#65533;a}&#65533;C Q&#65533;C$b&#65533;xD$&Q&#65533;Kdb&#65533;&#65533;D(FQ&#65533;S&#65533;b&#65533;xE,&#65533;O&#65533;[&#65533;b&#65533;&#65533;E0&#65533;Q&#65533;c$c&#65533;xF4&#65533;Q&#65533;kdc&#65533;&#65533;F8&#65533;Q&#65533;s&#65533;c&#65533;x&#65533;,&#65533;Q&#65533;{&#65533;c&#65533;&#65533;G&#65533;(B&#65533;&#65533;$d!yHD&R&#65533;&#65533;dd#&#65533;HHFR&#65533;&#65533;&#65533;d%-yILfR&#65533;&#65533;&#65533;d'=&#65533;IP&#65533;&#65533;&&#65533;C)MyJT&#65533;R&#65533;&#65533;de+]&#65533;JX&#65533;R&#65533;&#65533;&#65533;e-myK\&#65533;R&#65533;&#65533;&#65533;e/}&#65533;K`S&#65533;&#65533;$&#65533;0 !&#65533; W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'KD&#65533;&#65533;&#65533;&#65533;&#1519;`&#65533;&#65533;&#1328;&#65533;&#65533;&#65533;h&#1258;]&#65533;V&#65533;t&#65533;8B&#65533;&#65533;&#1915;x&#65533;~&#65533;&#65533;&#65533;@	 u&#65533;
L&#65533;&#65533;&#1079;&#65533;
Y\&#304;&#65533;&#464;#&#65533;D&#65533;&#65533;Ec&#600;3k&#65533;&#65533;2&#65533;&#65533;&#65533;C&#65533;&#65533;&#65533;m&#65533;? !&#890;&#65533;&#65533; &#65533;&#65533;&#65533;&#65533;&#65533;&#65533;&#65533;Tc?H&#769;&#469;&#65533;&#65533;&#65533;N&#65533;&#65533;&#65533;&#65533;&#531;+_&#956;&#65533;&#65533;&#65533;&#1059;K&#65533;N&#65533;&#65533;&#65533;&#65533;&#1587;k&#65533;&#957;&#65533;&#65533;&#65533;c&#65533;H&#65533;X1&#65533;&#65533;&#65533;&#1259;_&#1022;&#65533;&#65533;&#65533;&#65533;&#65533;&#735;O&#65533;yxp[&#65533;&#1023;&#65533;&#65533;&#65533; (&#65533;&#65533;D&#65533;&#65533;&#65533;Y6&#65533;&#65533;&#65533;F(&#65533;&#65533;&#65533;P&#65533;$vnv&#65533;&#65533;a&#65533;%F&#65533;\&#65533;h&#65533;3&#65533;& o&#65533;&#65533;&#65533;&#65533;0&#65533;TA&#65533;&#65533;I&#65533;C`1&#65533;&#65533;&#65533; &#65533;n&#65533;V&#65533;Di&#65533;H&y&#65533;D+4&#65533;_&#65533;&#65533;%q&#65533;&#65533;TVi&#65533;X&#65533;$\&#65533;&#65533;QpK&#65533;&#65533;aCY&#65533;i&#65533;h&#65533;&#65533;&#1880;b&#65533;&#65533;P&#65533;&#65533; ]K*a&#65533;&#65533;&#65533;&#65533;&#65533;&#1565;n&#65533;&#65533;&#30656;*(&#65533;&#65533;&#65533;I@&#65533;&#65533;&#65533;'&#65533;&#1872;Cx&#65533;(&#39201;u0&#65533;&#816;&#65533;C2&#65533;`&#65533;	` **&#65533;&#65533;b&#65533;&#65533;&#65533;&#65533;&#65533;^.`h A&#65533;&#258;
$|:&#65533;l&#65533;&#65533;&#65533;&#65533;&#65533;&#65533;y&#65533;&#65533;*yNpcC+&#65533;Z+&#65533;&#65533;&#65533;z,&#65533;&#65533;F+&#65533;U&#65533;p(j&#65533;*&#65533;l&#65533;&#65533;&#65533; &#65533;&#65533;&#65533;&#65533;&#65533;&#65533;n4&#1026;&#65533;&#1376;&#65533;&#65533;&#65533;:{&#65533;&#65533;*&#65533;&#65533;&#65533;D&#65533;&#65533; &#65533;&#65533;.&#65533;(&#65533;&#65533;&#65533;&#65533;7&#65533;&#65533;&#65533;&#65533;&#65533;&#65533;&&#65533;&#65533;Kp	&#65533;&#65533;&#47719;/+&#65533; &#65533;&#65533;&#65533;&#65533;&#65533;"&#65533;&#65533;&#65533; &#65533;&#65533;&#65533;
&#65533;6&#231;(c&#65533;&#65533;&#65533;k&#65533;q&#65533;&#65533;,&#65533;&#65533;19&#65533;&#65533;8&#65533;&#65533;&#65533;+&#65533;&#65533;s&#65533;&#65533;&#65533;.&#65533;D-b]&#65533;0&#65533;>&#65533;&#65533;r&#65533;&#65533;Ii&#65533;&#65533;Tg&#65533;A&#65533;&#65533;Z&#65533;r&#65533;N?&#65533;52&#65533;&#352;&#65533;d&#65533;m&#65533;&#65533;J"&#65533; $&#65533;5&#65533;]5hh&#65533;m&#65533;&#65533;x&#65533;mXg&#65533;&#65533;&#65533;&#65533;\&#65533;&#65533;p&#65533;&#65533;jP&#1928;'&#65533;&#65533;&#65533;&#65533;}&#65533;w &#65533;&#65533;&#65533;&#65533;&#65533;@WPAp&#874; &#65533;Uw&#65533;A&#65533;bJ&#65533;&#65533;Wn&#65533;&#1818;r&#65533;&#65533;&#65533;cPn LL:&#65533;&#65533;-&#44108;&#65533;&#65533;&#65533;#42&#65533;&#65533;&#65533;>{&#757;&#65533;~.&#65533;&#65533;'&#65533;&#65533;&#1662;&#65533;u&#65533;p&#65533;^&#65533;&#65533;I,o&#65533;&#65533;&#65533;W&#65533;&#65533;	}&#65533;&#65533;&#65533;&#65533;&#65533;~Aq&#65533;&#65533;&#65533;&#65533;&#65533;&#65533;&#65533;`B4&#65533;&#65533;@&#65533;0:&#65533;&#65533;&#65533;O~$&#65533;&#65533;&#65533;&#65533;{h&#65533;&#65533;&#65533;&#65533;2&#65533;&#65533;&#65533;L&#65533;|b&#65533;&#65533;&#65533;&#65533;&#1131;&#65533; 	W&#65533;&#65533;(&#65533;&#65533;&#65533;`v&#65533;&#65533;&#65533;!&#65533;m&#65533;c&#65533;&#65533;&#65533;&#65533;&#65533;&#65533;&#65533;cK&#65533;&#65533;&#65533;&#65533;'&#65533;>&#65533;`'&#65533;!&#65533;N&#65533;&#65533; &#65533;&#65533;]&#65533;4&#65533;i98&#65533;&#65533;&#65533;S&#1406;Z&#65533;&#65533;,l&#65533;&#65533;&#65533;f*&#65533;8&#65533;p&#65533;&#65533;&#1271;&#65533;~&#65533;&#65533;Z+`i7A&#65533;&#65533;,&#65533;&#65533;&#65533;&#456;<&#65533;4&#65533;&#65533;&#1250;&#65533;Z&#65533;&#65533;&#65533;&#65533;
&#65533;o&#65533;&#65533;&#65533;H&#65533;| C&#65533;&#65533;&#65533;y&#65533;&#65533;g}&#65533; -&#65533;&#65533;&#65533;JH&#65533;B~&#65533;&#65533;&#65533;"&#65533;&#65533;&#65533;YA_r&#65533;&#65533;&#65533;&#65533;d&#65533;+&#65533;&#65533;r&#65533;&#65533;[&#65533;&#65533;\r&#65533;Rg4@%%WGd&#65533;&#65533;F0S&gIK@mR &#65533;{&#1160;b&#65533;K &#35415;&#65533;t&#65533;&#65533;V&#65533;b3K&#65533;&#65533;&#65533;+3D0`&#65533;U&#65533;If&#65533;l_&#65533;&#1596;R2-&#65533;&#65533;&#65533;`&#65533;b8&#65533;&#65533;&#65533;&#65533;&#65533;X&#65533;L&#65533;:&#65533;&#65533;&#65533;t&#65533;/&#65533;&#65533;
M&#65533;&#65533;SC&#65533;&#807;>!&#65533;&#65533; d(V&#65533;&#65533;&#16466;Y&#966;PFs&#65533;L(&#65533;T&#65533;%&#65533;&#65533;s$&#65533;q&#65533;B'&#65533;$(-&#65533;<7
&#65533;&#65533;&#65533;i&#65533;&#65533;)5&#65533;p4Rm&#65533;&#65533;&#65533;&#65533;&#65533;&#65533;&#65533;&#65533;&#65533;&#65533;3/&#65533;R&#65533;&#65533;&#65533;&#65533;N%&#65533;|A,&#65533;&#65533;&#65533;4u9H&#65533;&#65533;&#65533;&#65533;m1&#65533;L	&#65533;T&#65533;&#65533;&#655;H&#65533;jd( &#65533;]u2&#65533;<&#65533;T&#65533;
&#65533;&#65533;<&#65533;A
&#65533;&#65533;&#65533;&#65533;O&#65533;&#65533;Y&#65533;&#65533;&#1398;N&#65533;2 &#65533;&#65533;&#65533;&#65533;P&#65533;aH&#1658;&#65533;&#65533;&#65533;gND&#65533;g&#65533;8&#65533;&#65533;&#619;8|ukKp0&#65533;t&#65533;`\&#65533;b&#65533;&#65533;&#65533;t&#65533;&#65533;e&#65533;&#65533;&#65533;D&#65533;&#65533;g!:8F;Zo&#65533;	&#65533;&#65533;U,JT&#65533;&#881;&#65533;&#65533;=h&#65533;&#65533;$&#65533;&#65533;&#65533;J l&#65533;&#364;Gl`3f&#65533;&#65533;&#65533;&#65533;]&#65533; )&#742;&#65533;(W&#65533;QQ&#65533;&#65533;&#65533;k&#65533;&#65533;&#65533;O&#65533;@bp&#1354;&#65533;E&#65533;&#1381;&#65533;&#65533;&#65533;&#65533;&#65533;3&#65533;&#65533;&#65533;&#65533;E&#65533;h&#65533; '&#65533; m&#65533;l&#65533;;&#65533;kt&#285;'G&#65533;$X&#65533;&#65533;u&#65533;]&#65533;&#65533;
&#65533;&#1607;&#65533;7'k&#65533;&#65533;>&#65533;@&#65533;&#65533;]bo&#65533;&#65533;7Y&#65533;Z&#65533;&#65533;&#65533;&#65533;&#65533;&#65533;(&#65533;&#65533;&#65533;S&#65533;&#65533;&#65533;Y)&#65533;&#65533;&#65533;D&#65533;&#65533;&#65533;&#65533;-&#65533;&#65533;&#65533;&#65533;&#377;&#65533;J&#65533;{&#65533;&#65533;b&#65533;&#65533;&#65533;&#65533;V&#65533;x&#65533;&#65533;y&#65533;&#65533;Ic)&#65533;&#332;x&#65533;&#1082;#&#65533; &#65533;&#1590;k=k&#65533;?&#65533;&#65533;h&#65533;&#437;s1&#65533;s&#65533;D:&#65533;&#573;&#65533;/x&#65533;&#65533;&#1650;JFn&#65533;6&#65533;&#65533;[&#65533;vA&#65533;&#65533;&#65533;&#65533;<uG&#65533;&#65533;&#355;&#65533;e<&#65533;;&#65533;&#65533;&#65533;x&#1587;Pk&#65533;`&#65533;&#713;Yq&p&#65533;4&#65533;)&#65533;&#65533;3t&#65533;&#65533;&#65533;&#65533;&#65533;&#65533;{&#65533;l7Dg&#65533;&#65533;Q&#65533;&#65533;&#65533;&#670;&#65533;&#65533;&#65533;&#65533;i&#65533;Sd&#65533;&#65533;[&#65533;H5J&#65533;&#65533;\&#65533; &#65533;&#65533;HwW&#906;&#65533;&#65533;I@&#65533;`&#65533;&#65533;&#65533;&#65533;3&#65533;C&#65533;&#65533;j&#65533;
&#65533;&#65533;&#65533;x&#65533;&#65533;&#1156;&#65533;&#65533;&#621;&#65533;&#65533;&#65533;&#65533;&#65533;X&#65533;Z$6&#65533;&#65533;5&#65533;Y\&#65533;&#65533;&#65533;&#65533;&#65533;c&#65533;l&#65533;,&#65533;\&#65533;&#65533;4v&#65533;&#65533;d&#65533;z&#1655;"&#1831;&#65533;&#65533;l&#65533;&#65533;&#65533;f&#65533;&#65533;v&#16297;k&#65533;&#65533;&#65533;&#65533;&#65533;&#65533;"XM&#65533;&#65533;&#1251;&#877;&#65533;%&#65533;V&#65533;Sn&#65533;M&#65533;&#448;xK&#65533;&#65533;&#769;0&#65533;&#65533;&#65533;&#65533;{&#65533;&#65533;RNo&#65533;p&#65533;&#65533;&#65533;_?&#65533;&#65533;oeX+|$&#65533;&#65533;|Xyim&#65533;&#65533;&#65533;&#65533; P[	\&#65533;&#65533;80T8&#65533;&#65533;&#65533;p&#65533;!/&#65533;&#65533;&#65533;&#65533;&#1886;&#65533;i&#65533;>&#65533;&#65533;&#65533;M&#65533;&#65533;&#65533;&#65533;&#65533;r&#65533;K&#65533;&#65533;&#65533;~T&#65533;'&#65533;&#1027;&#65533;&#1889;w&#65533;MF7&#1253;&#65533;&#65533;\[&#241;&#65533;&#65533;&#65533;u&#65533;&#65533;{&#65533;&#65533;&#65533;&#65533;.&#65533;&#65533;&#65533;unU&#65533;a?&#65533;h&#65533;&#65533;9&#65533;=&#65533;&#65533;J&#65533;&#513781;&#65533;q6&#65533;f&#1547;+&#1264;&&#65533;&#65533;B&#65533;{&#65533;&#65533;&#65533;c)R&#65533;%/&#65533;&#65533;&#65533;&#65533;&#65533;v&#65533;L&#65533;5&#65533;&#65533;&#65533;=&#65533;&#65533;\&#65533;w&#65533;u'_&#65533;{Yc&#65533;&#65533;f&#65533;f&#65533;&#65533;\&#65533;&#65533;&#928;d&#65533;&#65533;&#65533;&#65533;&#65533;&#65533;A&#65533;ai&#65533;?&#884;(E>;c&#65533;&#65533;&#65533;&#65533;&#65533;&#65533;&#65533;&#65533;Y&#65533;M&#65533;C\&#65533;[&&#65533;&#65533;&#1433;g&#65533;
&#65533;&#65533;??&#65533;&#65533;{&#65533;`sLGa|q&#65533;&#65533;&#65533;&#65533;_&#65533;p&#527;a&#65533;+&#65533;&#65533;&#65533; &#182;c*&#65533;e%LrR47L&#65533;&#65533;W@nK&#65533;&#65533;'y&#65533;&#1408;&#65533;&#65533;&#65533;2l<&#65533;j&#65533;w&#65533;&#65533;usp&#65533;"&#65533;&#65533;&#65533;$wXh &#65533;i!vu&#65533;&#65533;`y&&#65533;d"n%h&#65533;&#839;&#65533;&#65533;&#65533;&#65533;+(&#65533;W qRk&#65533;&#65533;-&#65533;c&#65533;3&#65533;'f&#65533;&#65533;)&#65533;&#65533;&#65533;&#65533;&#65533;T&#65533;&#65533;R?(&#65533;P'X,&#65533;f&#65533;&#65533;c&#65533;&#65533;b\&#65533;DgP(&#65533;S&#65533;G_D{Y&#65533;>a&#65533;s7&#65533;/K&#65533;y&#65533;1&#65533;L&#65533;#Xii&#65533;&#65533;&#65533;&#65533;&#65533;uo&#65533;&#65533;8&#453;k&#65533;~A5X/&#65533;&#65533;&#65533;&#65533;]&#65533;&#65533;&#65533;&#65533;2&#65533;w&#65533;y&#65533;'&#65533;sXM&#65533;}f&#65533;&#65533;&#65533;'q&#65533;&#65533;&#65533;&#65533;(}&#65533;'&#65533;D&#65533;&#65533;4&#65533;@&#65533;v&#65533;a&#65533;A&#65533;BZ&#65533;&#65533;.``&#65533;Y98&#65533;&#65533;&{&#65533;&#65533;&#65533;&#65533;&#65533;W&#65533;tFpv&#65533;&#65533;x&#65533;(8&#65533;&#65533;&#65533;s"VdVj.&#65533;d&#65533;\&#65533;g&#65533;<Xh&#65533;&#65533;&#65533;xB&#65533;+&#65533;&#65533;XO&#65533;&#65533;#&#65533;&#65533;5^S&#65533;&#65533;~9&#65533;aG0&#65533;&#65533;`&#65533;&#65533;Z&#65533;T:&#65533;&#65533;&#65533;&#65533;[Z&#1421;&#65533;)*&#65533;)&#65533;+&#65533;&#65533;w&#65533;Go&#566;&#65533;0&#65533;Hk&#65533;>Z-&#65533;&#65533;&#65533;O&#65533; &#65533;U&#1336;&#65533;&#65533;I&#65533;&#65533;R&#65533;&#65533;&#65533;&#65533;&#65533;&#65533;7&#65533;&#65533;(&#65533;(_6~.&#65533;p7&#65533;&#65533;GsGFh_X&#65533;H&#65533;&#65533;|&#65533;&#65533;f&#65533;&#65533;&#65533;&#65533;&#65533;&#65533;"Y&#65533;b&#65533;t]&#65533;y&#65533;&#65533;&#65533;&#65533;gk(*&#65533;&#65533;&#65533;&#65533;x e&#65533;^&#65533;&#65533;&#65533;'UKRJ&#65533;&#65533;JY&#65533;&#65533;\&#65533;4^I&#65533;`&#65533;&#65533;&#65533;h1&#65533;&#65533;(pW&#65533;oU&#65533;br&#65533;&#65533;t&#65533;$`:]hZd&#65533;'d&#65533;&#65533;^&#65533;(&#65533;f&#65533;EYL&#65533;.&#65533;&#65533;fPu,&#65533;&#65533;l&#393;%d&#65533;gI&#65533;&#65533;W&#65533;&#65533;}vy|?	k&#65533;&#65533;Z&#65533;f&#866;a&#65533;&#65533;[Zg9&#65533;&#65533;&#65533;7x0&#65533;`&#65533;s&#65533;
Q&#65533;@&#65533;&#65533;&#65533;&#65533;&&#65533;&#65533;zu(_&#65533;)pI+'&#65533;&#65533;nWP[~&#65533;	H}6sQ&#65533;`|9]&#65533;&#65533;&#65533;&#65533;hT&#65533;Y&#65533;&#65533;&#65533;&#65533;	&#65533;&#65533;_R&#65533;l&#65533;j=S&#65533;r+&#65533;&#65533;C&#65533;&#65533;h&#65533;&#65533;&#65533;&#65533;b'j&#65533;li&#65533;&#65533;&#65533;tu&#65533;&#65533;8&#65533;l&#65533;&#65533;&#65533;A<&#65533; t;&#65533;z&#65533;=&#65533;&#65533;b&#1061;&#65533;&#65533;&#65533;9&#65533;&#65533;&#65533;)]&#65533;DS&#65533;&#65533;'&#65533;6wqc&#65533;&#65533;9&#65533;&#1183;6u&#65533;	]&#65533;&#65533;	&#65533;&#65533;h&#65533;&#65533;&&#65533;&#65533;tq&#65533;c\&#65533;8&#65533;&#65533;&#65533;&#65533;,
Z* y	&#65533;&#65533;Izk&#65533;&#65533;?&#65533;&#65533;!j&#65533;&p&#65533;&#65533;-&#65533;) w&#65533;&#65533;OV><&#65533;N&#1574;`&#1158;&#65533;:
&#16931;9&#673;&#65533;&#65533;H&#65533;&#65533;)&#65533;C;t&#65533;&#65533;s&#1511;&#65533;&#65533;A]M&#65533;&#65533;&#65533;&#65533;X&#65533;&#65533;Y&#65533;&#65533;!&#65533;C&#65533;&#65533;&#65533;1&#65533;)O&#65533;&#65533;&#65533;&#65533; &#65533;D&#65533;UF&#65533;a&#65533;&#65533;d&#65533;&#65533;f&#1688;t&#65533;)j:;le/3&#65533;yjG&#65533;&&#65533;&#65533;&#65533;&#65533;&#65533;&#65533;8&#65533;&#65533;&#65533;)}&#670;4&#65533;&#65533;|zdD{Idm:A*:&#65533;&#65533;)+) |&#65533;&#65533;&#65533;7&#65533;h+Wh&#65533;
~a&#65533;&#65533;W&#65533;&#65533;
&#65533;&#65533; &#65533;:>&#65533;&#65533;1&#65533;&#65533;&#65533;	Z&#65533;4~&#65533;B&#65533;C&#65533;&#65533;&#65533;&#65533;&#65533;&	>&#65533;A&#65533;&#65533;&#65533;7&#65533;b&#65533;z&#65533;Gi&#65533;&#65533;C^t~&#65533;&#65533;@&#65533;q&#65533;nI&#2033;&#65533;&#65533;J&#65533;&#65533;b	&#65533;&#65533; &#65533;&#65533;&#65533;!&#65533;&#65533;*&#65533;&#65533;+&#65533;+&#65533;&#65533;&#65533;&#65533;&#65533;Q&#65533;&#65533;RZ&#65533;&#65533;&#65533;&#65533;&#65533;&#497;&#65533;&#65533;i&#65533;a*&#65533;&#65533;7&#65533;&#65533;D&#65533;&#65533;>&#65533;&#65533;&#65533;&#698;&#65533;2&#65533;s&#31257;kJ^W
4&#65533;&#65533;-Z&#65533;&#688;&#65533;&#65533;&#65533;@&#65533;e&#65533;&#65533;A&#65533;5&#65533;7&#65533;	<B&#1675;&#65533;&#65533;&#65533;&#65533;&#1256;,Qn&#65533;&#65533;7&#1771;&#65533;&#65533;&#65533;s&#65533;n&#168;X&#65533;&#65533;&#65533;&#65533;vx&#65533;&#65533;h/&#65533;3&#1018;&#65533;&#65533;#&#65533;&#65533;X&#65533;I&#65533;I&#65533;.&#65533;&#65533;&#65533;=B&#65533;&#65533;&#1427;Fk&#65533;'&#65533;(0&#65533;&#65533;c&#65533;d&#65533;&#65533;"0&#65533;1T&#65533;&#65533;|&#65533;R&#36191;M9&#65533;&#65533;f&#65533;&#65533;&#65533;&#65533;'&#65533;&#65533;;&#65533;&#65533;&#65533;&#65533;>&#65533; &#65533;
&#65533;>&#65533;&#65533;&#65533;Z9&#65533;&#65533;&#65533;&#1228;E&#65533;GC@&#65533;ZV;9kf&#65533; |`&#65533;&#65533;el&#65533;&#65533;&#65533;&#65533;&#65533;p&#65533;;&#905;&#65533;&#65533;
&#65533;\&#219;j&#65533;&#65533;]&#1328;&#65533;&#65533;2&#65533;&#65533;?&#65533;3&#65533;A	&#65533;&#65533;	`&#65533;w&#65533;&#65533;&#65533;3)@sFy&#65533;-&#65533;z&#65533;(&#65533;J&#65533;9?+c;{&#65533;&#65533;&#65533;&#65533;&#29240;&#211;&#65533;&#65533;&#65533;&#65533;[&#65533;&#65533;J&#65533;&#65533;J&#65533;&#65533;hU&#65533;k&#65533;&#475;&#65533;&#1778;?
w&#65533;=&#65533;D&#65533;&#65533;&#65533;&#65533;&#1073;m&#65533; b&#65533;&#65533;&#65533;zfk&#65533;&#65533;1|&#65533;&#65533;&#65533;	&#65533;J&#65533;&#65533;Zg&#65533;w&#65533;K&#65533;7&#65533;,+&#65533;&#65533;&#65533;1&#65533;&#65533;&#65533;&#47275;^&#65533;&#65533;&#65533;1&#65533;w&#65533;&#65533;!{&#65533;J&#65533;1&#65533;lP&#65533;0&#65533;J&#65533;TF" &#65533;&#65533;Od\&#65533;K&#65533;&#65533;&#65533;<P>_&#65533;	@	&#65533;#&#65533;>&#65533;&#65533;&#65533;|&#65533;&#65533;h&#65533;&#65533;&#65533;&#65533;@&#65533;;&#65533;&#65533;&#65533;&#65533;&#65533;<b&#65533;>&#65533;&#65533;)&#65533;Q@x&#65533;=&#65533;&#65533;-&#65533;O&#1854;O&#1279;&#641;D&#65533;&#65533;&#1604;a&#65533;&#184;&#65533;&#65533; &#65533;&#65533;v &#65533;n&#65533;&#65533;9&#65533;&#1686;$,&#65533; &#65533;sLL%&#65533;s&#65533;dW
4el&#65533;{[&#65533;_&#65533;&#65533;&#65533;f&#65533;&#65533;&#177;&#65533;&#65533;&#65533;	m&#65533;&#65533;&#65533;ZKfH&#65533;&#65533;&#65533;LsL$&#65533;c&#65533;RBz&#65533;&#65533;&#65533;&#65533;&#65533;&#65533;i&#65533;&#65533;&#65533;&#65533;&#65533;V+3&#65533;k&#65533;&#65533;` &#65533;&#65533;&#65533;Q&#65533;&#398;)[Lf&#65533;&#65533;|$nb	&#65533;&#65533;\]&#38259;&#65533;]&#65533;+Pk&#65533;w&#65533;a&#65533;x&#65533;&#65533;.&#1185;&#65533;&#65533;$&#65533;wh&#27185;,&#65533;&#65533;&#65533;&#65533;&#65533;
&#65533;&#65533;&#65533;&#65533;&#38607;&#65533;FLx&#65533;|]&#65533;ze{&#65533;&#65533;i&#65533;&#65533; D&#65533;&#65533;&#65533;WJ&#65533;l'Wcv&#65533;&#65533;&#65533;&#65533;&#65533;&#65533;&#65533;&#65533;&#65533;&#65533;
^&#65533;&#65533;u&#65533;&#65533;&#65533;&#65533;&#65533;&#65533;&#65533;&#65533;&#65533;	C&#65533;&#65533;! )&#65533;&#65533;Q&#65533;a&#65533;&#65533;!&#65533;&#65533;u&#65533;I&#65533;+	&#65533;X&#65533;86t"S1&#65533;&#65533;X&#65533;C]&#65533;^C0&#65533;&#65533;,&#65533;}$&#65533;Po&#65533;&#65533;&#65533;&#65533;&#65533;	&#65533;&#65533;<G&#65533;<&#65533;&#65533;&#65533;&#65533;&#65533;&#65533;&#65533;&#65533;
&#65533;P&#65533;#&#65533;cC&#65533;Q&#65533;,&#65533;&#65533;.&#65533;1&#65533;&#65533;0&#65533;Tm
&#65533;&#65533;&#65533;&#65533;$>&#65533;&#65533;A&#65533;&#65533;&#65533;P&#65533;D&#65533;&#65533;$&#65533;&#65533;#S&#65533;&#1213;l&#65533;&#1286;k&#65533;&#65533;!&#65533;|&#65533;Z&#65533;?&#65533;&#65533;&#272;&#65533;&#65533;*]p&#407;s&#65533;f&#65533;_'&#65533;h&#65533;&#65533;&#65533;l]&#65533;nQ&#65533;c&#65533;&#65533;q&#65533;&#1465;{R&#65533;>m&#1840;&#65533;&#65533;&#65533;&#65533;&#65533;&#65533;&#65533;&#65533;&#65533;&#65533;<&#65533;&#65533;&#65533;L&#65533;&#65533;C&#65533;s&#553;&#1547;&#65533;Y7*&#65533;&#65533;!	p@&#65533;&#753;&#65533;b&#65533;&#65533;&#1788;&#65533;{m&#65533;&#65533;&#65533;&#65533;&#65533;&#65533;G&#65533;&#65533;k&#65533;y&#65533;&#559;&#65533;- &#65533;<&#65533;&#845;&&#65533;&#65533;&#65533;&#65533;&#65533;~&#65533;+x&#65533;@&#65533;&#65533;&#65533;&#65533; &#65533;&#65533;+j&#65533;&#1708;M&#65533;&#65533;&#65533;&#65533;Q&#65533;{&#65533;m&#65533;&#561;&#65533;H"&#65533;-&#65533;l&#65533;&#65533;&#65533;&#65533;&#65533;&#65533;&#65533;MF@&#65533;&#65533;;y&#65533;c&#65533;s&#65533;&#23478;&#65533;&#65533;&#65533;&#1395;=
&#65533;$&#65533;&#65533;>&#65533;&#65533;&#1666;&#65533;&#65533;&#65533; &#65533;&#65533;|&#65533;&#65533;&#65533;	&#65533;&#65533;x&#65533;(suO&#65533;&#65533;&#65533;&#908;&#65533;&#65533;&#1618;&#65533;&#65533;g&#65533;&#65533;@&#65533;5n&#65533;8n&#65533;&#65533;&#65533;&#65533;&#471;&#65533;&#65533;ng&#65533;&#65533;&#65533;&#65533;T&#65533;X%.&#65533;&#65533;Iz$rP&#65533;p&#65533;&#65533;&#65533;&#65533;&#65533;&#65533;&#65533;&&#65533;8)&#65533;|0V&#865;_&#65533;&#65533;?&#65533;&#65533;&#65533;&#319;A&#65533;&#65533;L&#65533;&#65533;|&#65533;R&#65533;&#65533;Ipg&#65533;&#65533;4 &#65533;sJls&#65533;J&#65533;T. 4&#65533;&#65533;g&#65533;~&#65533;&#65533;&#65533;&#65533;&#65533;&#65533;1&#65533;>;&#65533;]&#65533;&#65533; &#273;m&#65533;&#65533;=&#65533;%}&#65533;V8&#65533;&#65533;&#65533;OP6x&#65533;\b@&#65533;|b&#65533;eu&#65533;&#65533;y&#65533;&#65533;Q=&#1356;&#65533;&&#65533;.&#65533;&#65533;&#65533;&#65533;Q&#65533;&#65533; z=1&#65533;R&#65533;a^&#1033;>&#65533;2&#65533;&#1835;&#65533;A&#38532;'O&#65533;&#65533;&#1564;&#65533;&#65533;&#65533;&#65533;h&#65533;&#65533;]&#65533;&#65533;Yy &#1745;&#65533;$&#65533;&#65533;&#65533;}&#65533;0&#65533;)&#65533;&#65533;n&#65533;&#65533;&#65533;4&#65533;cGs&#65533;&#65533;7[P&#65533;B&#65533;&#65533;&#65533;T-&#65533;&#65533;&#65533;&#65533;&#65533;~&#65533;&#65533;&#65533;&#65533;	&#65533;>&#65533;3&#65533;&#65533;&#65533;k&#65533;&#65533;K}]&#65533;| Mz0W&#65533;O&#65533;&#65533;&#65533;
&#65533;.&#65533;&#65533;&#1279;1~0&#65533;&#65533;&#177;
&&#65533;.&#65533;~6&#65533;&#65533;&#65533;Y&#65533;&#65533;&#190;&#970;2&#65533;&#65533;&#65533;&#65533;q&#65533;&#65533;3&#65533;&#65533;P&#65533;&#65533;N&#65533;&#65533;&#65533;&#65533;&#65533;CN&#65533;K&#65533;
&#65533;m0\&#65533;u&#65533;&&#65533;&#65533;}}&#65533;&#247;&#65533;&#65533;&#65533;t&#65533;&#65533;&#65533;Z&#310;&#65533;&#253;&#65533;M&#65533;	}#U@No&#65533;&#65533;N6&#65533;&#65533;pQr&#38840;&#65533;>/X&#65533;`&#65533;&#65533;s&#65533;_&#65533;&#65533;e0&#65533;G&#53890;&#65533;R&#65533;&#65533;&#65533;s+mj&#65533;i&#65533;&#65533;&#65533;?&#65533;&#65533;W`&#65533;>1&#65533;&#65533;&#65533;&#65533;&#65533;&#65533;&#65533;P/(X&#65533;&#65533;*N&#65533;&#65533;&#65533;zr_{&#65533;&#65533;[_&#65533;&#65533;Ll&#65533;&#65533;z&#1006;pu6X&#65533;&#65533;&#65533;D&#65533;#&#65533;x&#65533;&#65533;H&#65533;&#65533;3&#65533;&#65533;&#65533;Ncp&#65533;=&#65533;4P&#65533;d3&#65533;&#65533;(j&#65533;.,&#65533;&#65533;&#65533;&#65533;v&#65533;B&#65533;&#65533;1&#65533;&#65533;\&#65533;&#65533;TP6&#65533;&#65533;&#65533;&#65533;&#65533;&#65533;&#65533;&#65533;m&#65533;?&#65533;&#65533;&#1265;&#65533;&#65533;&#65533;&#65533;&#65533;'&#65533;E&#65533;j(&#65533;&#65533;&#65533;,&#65533;/&#65533;&#65533;b&#65533;&#65533;&#65533;&#65533;*
&#1169;--&#65533;&#65533;X&#65533;&#65533;&#65533;&#65533;&#65533;X&#65533;paZ`&#65533;&#65533;d&#65533;C&#65533;&#65533;A&#65533;H&#65533;&#65533;p&#65533;_&#65533;&#65533;f&#65533;&#65533;Sp&#1383;u&#65533;;/&#65533;&#65533;Z&#65533;_&#65533;,O&#65533;&#65533;&#65533;&#65533;&#65533;&#65533; P&#65533;L&#65533;&#65533;/n&#65533;x&#65533;P	=&#65533;,&#65533;&#65533;&#65533;~7&#65533;&#65533;&#65533;/&#65533;&#65533;&#65533;&#65533;" &#65533;
&#65533;&#65533;&#65533;&#65533;&#65533;C&#65533;&#65533;&#65533;&#65533;&#65533;&#65533;&#65533;&#65533;&#65533;&#65533;/&#65533;&#65533;&#65533;&#65533;&#241;&#22480;&#65533;&#65533;&#65533;	&#65533;.&#65533;&#65533;&#65533;&#60286;&#65533;&#65533;&#65533;b&#65533;&#65533;/&#65533;&#65533;/&#65533;&#65533;/&#65533;&#65533;/&#65533;&#65533;/&#65533;&#65533;/&#65533;&#65533;/&#65533;&#65533;/&#65533;&#65533;/&#65533;&#65533;/&#65533;&#65533;/&#65533;&#65533;/&#65533;&#65533;/&#65533;&#65533;/&#65533;&#65533;&#65533; &#65533;&#65533;<&#65533; &#65533;&#65533;/&#65533;&#65533;/&#65533;&#65533;/&#65533;g&#65533;&#65533;&#65533;/&#65533;&#65533;&#65533;&#65533;&#65533;/&#65533;&#65533;&#65533;
&#65533;&#65533;
&#65533;&#65533;
&#65533;
&#65533;&#65533;&#65533;	&#65533;/&#65533;&#65533;/&#65533;&#65533;/&#65533;&#65533;/&#65533;&#65533;&#65533;}&#65533;}&#65533;&#65533;&#65533;&#65533;&#65533;&#65533;/&#65533;&#65533;&#65533;&#65533;&#65533;&#65533;/&#65533;&#65533;/&#65533;&#65533;/&#65533;&#65533;/&#65533;&#65533;/&#65533;&#65533;&#65533;$X&#65533;&#65533;&#65533;Q&#65533;&#65533;&#65533;&#65533;C&#65533;	#N&#65533;XQ&#65533;E&#65533;/n&#65533;&#65533;&#65533;cG&#65533;E&#65533;$9&#65533;dI&#65533;'S&#65533;d&#65533;&#65533;%&#215;1e&#932;&#65533;&#65533;&#65533;M&#65533;6s&#65533;&#19059;&#65533;O&#65533;>&#65533;
&#65533;&#661;&#65533;I&#65533;*e&#65533;t&#65533;S&#65533;O&#65533;F&#65533;Z&#65533;&#43051;Y&#65533;n&#65533;&#65533;&#65533;&#65533;W&#65533;&#65533;&#270;%[&#65533;l &#65533;i&#1390;=&#1750;&#65533;[&#65533;q&#65533;&#917;[&#65533;n!&#65533;c&#65533;&#65533;&#65533;&#65533;&#65533;]&#65533;vL&#65533;&#65533;a&#200;'^&#824;&#65533;&#65533;&#465;!K&#65533;<&#65533;r&#65533;^&#65533;5o&#26408;&#65533;&#990;Cg]&#65533;&#65533;i&#1314;A&#65533;V&#65533;:&#65533;k&#1582;&#65533;e&#486;=&#65533;vmD&#65533;u&#65533;&#65533;&#65533;w&#65533;&#65533;&#65533;&#65533;^&#65533;&#65533;&#65533;&#65533;&#533;'_&#956;&#65533;s&#65533;&#65533;/O&#65533;^&#65533;&#65533;u&#65533;&#1653;ow|&#65533;&#65533;w&#65533;&#65533;Is'?&#65533;&#65533;y&#65533;&#65533;&#1391;g&#65533;&#65533;&#65533;{&#65533;&#65533;&#65533;&#999;_&#65533;&#65533;}&#65533;&#65533;&#65533;&#65533;&#65533;&#65533;&#65533;&#65533; p@})&#65533;@LpAt&#1086;#&#65533;pB
+&#65533;&#65533;B3&#65533;pC9&#65533;&#65533;CCq&#65533;?J4&#65533;DS&#65533;kE[t&#65533;E_&#65533;qFk&#65533;&#65533;&#65533;s&#65533;Q&#65533;y&#65533;&#65533;&#65533;&#65533;R&#65533;!&#65533;4&#65533;&#65533;#&#65533;T2I&&#65533;l&#65533;I'&#65533;&#65533;rJ*&#65533;&#65533;&#65533;J,&#65533;&#65533;rK.&#65533;&#65533;&#65533;K0&#204;2&#65533;4&#65533;LX&#65533;S&#65533;;4&#65533;,s&#65533;5&#65533;tN5&#65533;l&#65533;&#65533;&#65533;&#65533;DO&#65533;&#65533;<&#65533;&#65533;&#65533;&#65533;4P6e%&#65533;&#1059;=QE&#65533;dTQD&#65533;h4&#65533;I5&#65533;RH-&#65533;K5&#65533;&#65533;&#65533;M#-eTRK5&#65533;QOUu&#65533;TW=&#65533;UWK&#65533;5VV&#65533;&#65533;&#65533;Yi&#65533;5&#65533;]]&#65533;u&#65533;_U&#65533;U[o%uX\&#65533;5Ue&#65533;EV&#65533;fo}&#65533;&#65533;H !&#65533; W ,0 V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2a &#65533;&#693;&#65533;&#1519;`&#65533;X&#65533;&#65533;H&#1587;h&#1258;]&#65533;qB 
G&#65533;&#65533;UB&#65533;&#65533;&#1915;x&#65533;rm@&#65533;&#65533;%zL&#65533;&#65533;&#65533;r)&#824;&#65533;&#65533;&#65533;+[(`&#65533;E&#65533;"!k&#65533;&#825;&#65533;C(k&#65533;&#7796;&#65533;&#1243;AS&#65533;@:3&#65533;&#1520;c&#65533;&#65533;&#65533;&#65533;A&#65533;f1&#65533;&#65533;&#891;w&#65533;	l&#65533;u&#65533;&#65533;&#65533;&#65533;&#65533;A&#65533;?@@q&#65533;&#1059;K&#65533;&#65533;&#65533;o&#65533;&#65533;W&#65533;k&#65533;&#957;&#65533;&#65533;&#65533;&#65533;&#203;&#65533;O&#65533;&#65533;&#65533;&#65533;&#65533;&#1259;_&#1022;&#65533;&#65533;&#65533;&#65533;&#65533;&#735;O&#65533;&#65533;&#65533;&#65533;&#65533;&#65533;;&#65533;P&#65533;&#65533;&#65533;&#65533;(&#65533;&#65533;h&#65533;&#65533;&&#65533;&#65533;&#65533;6&#65533;&#65533;~&#65533;&#65533;&#65533;@Vh&#65533;f&#65533;&#65533;v&#65533;&#65533;v
' C&#65533;h&#65533;(&#65533;&#65533;&#65533;,&#65533;&#65533;Pp"&#65533;%&#65533;t4&#65533;h#H&#65533;&#65533;\b&#65533;&#65533;&#65533;&#65533;@Fd&#65533;&#65533;1wCnA&&#65533;&#65533;K&#65533;&#65533;&#65533;&#65533;1)&#65533;5:	 &#65533;&#65533;&#65533;s&#65533;&#65533;&#65533;`&#65533;)&#65533;dr&#65533;&#65533;;j	He&#65533;&#65533;&#65533;p&#65533;)&#65533;&#65533;8&#65533;&#65533;l&#681;&#65533;|&#65533;&#65533;&#65533;t
&#65533;&#1821;GhXw=.&#65533;(&#65533;6&#65533;&#35024;Fz&#65533;O&#65533; .&#65533;(f8&#65533;@&#65533;&#65533;&#65533;&#65533;(&#39460;&#65533;j&#65533;&#65533;
7&#65533;&#65533;&#632;&A2&#65533;&#65533;`
&#65533;jk&#65533;%J&#1065;&#65533;&#65533;&#65533;&#65533;"&#65533;j&#65533;u&#65533;)
&#542;&#65533;&#65533;4&#65533;&#65533;&#65533;&#65533;&#65533;Vk&#65533;{&#65533;&#65533;&#65533;k&#65533;&#65533;&#65533;:+	#&#65533;&#65533;&#65533;&#65533;&#65533;&#65533;&#65533;&#65533;&#1510;&#65533;&#65533;&#65533;&#65533;Y&#65533;-&#65533;[&#65533;&#65533;&#1669;k&#65533;l&#65533;&#65533;&#65533;FK&#65533; &#65533;5&#65533;&#65533;C&#65533;&#65533;&#65533;K+&#65533;&#65533;:&#65533;+&#65533;&#65533;,&#65533;&#319;&#65533;n&#65533;&#1842; &#65533;&#65533;
3&#1840;&#65533;&#65533;,&#65533;U&#65533;&#65533;&#65533;&#65533;)\&#65533;
&#678;,&#65533;&#65533;&#1516;&#65533;&#65533;l&#65533;&#65533;A&#65533;&#65533;&#65533;&#65533;3&#819;&#1466;&#65533;=&#523;&#65533;&#65533;H&#65533;&#65533;t&#65533;&#65533;&#65533;1}/&#65533;F'm&#65533;&#65533;0e0&#65533;&#65533;<&#65533;5&#65533;BKM&#65533;0(V3&#65533;h&#65533;m&#65533;[&#65533;&#65533;u&#65533;?&#65533;&#65533;y|+&#65533;g&#65533;&#65533;&#65533;&#65533;&#65533;&#65533;&#65533;6s&#65533;&#65533;&#65533;a/k7&#558;&#65533;&#65533;&#65533;&#65533;7&#65533;&#65533;:.&#65533;&#65533;s&#65533;=nw&#65533;&#65533;&#65533;Y&#65533;w&#65533;9&#65533;&#65533;G&#65533;6&#1811;?}&#65533;&#65533;h1&#2028;&#65533;&#65533;&#65533;a&#65533;&#65533;&#724;Wn&#65533;&#65533;c&#65533;P&#65533;&#65533;&#65533;&#65533;*&#65533;&#65533;^&#65533;&#1479;&#65533;^.]&#65533;'&#65533;&#65533;&#65533;)&#65533;*&#65533;h&#65533;&#65533;&#65533;^&#65533;3<&#65533;&#65533;&#65533;&#65533;&#65533;l&#65533;P{&#65533;&#65533;&#65533;7.&#65533;&#1831;&#65533;&#65533;&#65533;Z&#30052;S/n&#65533;&#65533;]&#65533;&#65533;&#362;&#65533;?&#65533;,&#65533;m%s&#1227;&#65533;&#65533;&#65533;,&#65533;1&#65533;K&#65533;&#65533;~60,mG~&#65533;3&#65533;&#65533;&#310;-Z&#65533;h?&#65533;&#65533;&#65533;X%&#65533;&#65533;&#65533;V\&#65533;G&#65533; &#65533;K&#65533;&#65533;&#65533;&#65533; %&#65533;&#65533;&#65533;'o0$&#65533;OC&#65533;&#65533;&#65533;O&#65533;+d!&#65533;p&#65533;&#65533;&#65533;&#65533;&#65533;&#65533;&#65533;&#65533;&#65533;'>&#65533;O&#65533;&#65533;&#65533;&#65533;V&#65533;&#65533;&N&#65533;&#65533;
&#65533;&#65533;&#65533;xD$&#967;a&#65533;&#65533;&#65533;E&#65533;$dp#"&#65533;&#1761;N_&#65533;{&#65533;
&$&#65533;.&#65533;&#65533;n&#65533;&#65533;&#65533;x&#65533;&#65533;q&#65533;e&#65533;&#65533;&#65533;&#65533;&#65533;&#65533;&#65533;&#65533;&#649;&#65533;D&#65533;&#65533;P&#65533;> &#431;;&#65533;*&#65533;&#65533;&#65533;&#65533;,9f&#65533;"OA&#65533;I&#65533;&#876;&#65533;&#65533;w&#65533;[&#65533;jh&#65533;&#65533;i&#65533;	&#65533;&#65533;&#65533;@&#65533;&#65533;&#65533;&#65533;&#65533;&#65533;&#65533;&#65533;+&#65533;&#65533;&#65533;G&#65533;&#65533;&#65533;,}&#1065;&#65533;|&#42398;&#65533;%.A5#,6$u&#65533;#SI&#65533;b&#65533;+&#65533;&X&#65533;mD&#65533;-&#65533;&#983;&#65533;&#65533;g&#65533;jZ&#65533;W&#65533;&#65533;&#65533;I"Cq&#65533;&#65533;&#65533;&#65533;&#65533;I&#65533;r>&#65533;!&#65533;&#65533;&&#65533;S&#65533;Pjd&#65533;&#65533;&#65533;*&#65533;I&#65533;z&#65533;)&#65533;@p&#65533;&#65533;N&#65533;&#65533;&#65533;&#65533;4&#1748;&#65533;9&#65533;&#65533;&#65533;&#65533;>&#65533;"&#65533;s&#799;7u%P&#65533;&#65533;`U&#65533;&#65533;&#65533;F5sQ&#1144;&#660;&#65533;V{"&#65533;&#65533;e.t&#65533;(85(O#&#65533;3&#65533;&#65533;TIE&#65533;&#1178;&#65533;&#65533;&#65533;&#65533;HIP4&#65533;&#65533;T&#65533;&#65533;|&#65533;Ap&#65533;S&#65533;&#65533;&#65533;H?M&#65533;]&#65533;)&#65533;&#65533;&#667;.&#65533;#QgZ$&#65533;)&#65533;&#65533;iiw8&#65533;L&#65533;@&#1369;&#65533;*D\&#65533;&#65533;,&#65533;&#65533;h&#65533;&#65533;r*z&#1176;&#65533;g#)0&#65533;u&#65533;JW&#65533;&#65533;;&#65533;^[&#65533;&#65533;B&#65533;F&#65533;?u&#65533;T@s&#65533;&#65533;h&#65533;h&#65533;jL&#65533;<R~&#1190;B&#65533;&#65533;&#65533;&#65533;9&#65533;
' &#65533;'&#65533;&#65533;l&#65533;(A&#65533;&#65533;&#65533;&#1186;f&#65533;&#65533;h*eR&#65533;&#65533;&#1462;&#65533;&#65533;O&#65533;ec&#65533;&#65533;&#65533;&#65533;?&#65533;&#65533;@&#65533;T&#65533;d&#65533;#i&#65533;K&#1802;&#65533;&#65533; &#65533;J*#8&#65533;
&#65533;v&#65533;&#65533;&#65533;&#65533;vV&#65533;&#65533;@P_&#65533;i&#57906;&#65533;&#65533;2&#65533;H%>&#65533;(&#65533;&#65533;&#65533;&#65533;E ,&#1074;&#65533;"&#65533;&#65533;&#65533;&#1350;g&#65533;E&#65533;q`&#1172;zK&#65533;&#65533;&#1244;l&#1099;Dh&#65533;L&#65533;&#65533;"&#65533;Vezp&#65533;,S&#65533;&#65533;=&#65533;&#65533;&#1923;/&#65533;&#65533;&#65533;6&#65533;&#65533;&#65533;'a&#65533;F	&#65533;.]&#65533;5K&#65533;#&#65533;&#65533;h&#925;&#65533;G&#2041;&#65533;?jT^/&#65533;y^&#65533;&#65533;?NQ  &#65533;b&#65533;&#65533;p&#65533;&#65533;`=i2j*nGj,N&#65533;X&#456;-&#65533;&#65533;&#65533;&#65533;c_&#65533;&&#65533;&#65533;,&#65533;&#65533;&#65533;D&#65533;&#65533;&#630;ub&#65533;&#65533;q&#65533;&#65533;"V*X&#65533;&#65533;'Y\m&#65533;W&#65533;r&#65533;&#65533;&#786;&#65533;9| &#1310;&#65533;f\&#65533;&#65533;&#65533;&#65533;&#65533;@Y&#65533;&#65533;h&#65533;&#313;&#65533;#&#769;x&#65533;&#65533;&#65533;M&#65533;&#65533;&#65533;8&#65533;2&#65533;&#65533;	&#65533;:&#65533;&#65533;/&#1805;&#65533;,&#65533;a&#65533;0&#862;~1&#65533;g&#65533;AZ&#65533;8&#947;&#65533;&#65533;&#65533;1|&#65533;x&#65533;#Am&#65533;w4&#65533;&#65533;f&#65533;&#65533;&#65533;&#65533;&#65533;&#65533;&#65533;Dg:$&#65533;&#65533;&#65533;y7&#65533;Y_Z&#65533;&#65533;4&#65533;&#65533;[H&#1782;&#1596;3v&#65533;n&#65533;b^;&#65533;&#65533;CZ&#65533;b{\&#569;&T@
A&#65533;&#65533;s&#65533;&#65533;&#65533;Yz&#65533;&#65533;&#65533;2_ &#65533;&#65533;!&#65533;@&#65533;&#65533;
\&#65533;}{&#65533;!&#65533;&#65533;Y&#65533;&#65533;/&#65533;&#65533;&#65533;~v&#65533;>&#65533;&#65533;J&#65533;&#65533;&#760;&#65533;}I&#810;&#65533;&#65533;X&#65533;^4&#65533;X&#65533;M&#65533;T' &#65533;g&#65533;&#65533;\EEp&#65533;&#65533;&#65533;&#65533;&#65533;9&#65533;&#65533;&#65533;m&#65533;&#65533;&#65533;:&#65533;)&#65533;&#65533;m&#65533;&#65533;&#65533;&#65533;	&#65533;&#65533;&#65533;&#65533;TK&#65533;BP&#65533;&#592;Tr&#65533;&#65533;&#65533;&#65533;&#65533;0&#65533;-'KQU'&#65533;A&#65533;&#65533;[&#65533;(&#65533;&#65533;>3&#65533;8&#65533;&#65533;O&#65533;&#65533;W&#65533;D&#65533;R&#65533;&#65533;&#65533;I&#65533;&#65533;&#161;&#65533;p.&#65533;&#65533;&#65533;\hI&#65533;(&#65533;&#65533;&#65533;GW&#65533;%&#65533;&#65533;&#65533;&#65533;^J&#65533;oE&#65533;8&#65533;&#1262;v&#65533;/&#65533;&#65533;&#65533;&#65533;&#65533;&#65533;=&#65533;a&#65533;f&#65533;&#65533;q&#65533;&#65533;&#65533;j5&#65533;=&#65533;&#65533;&#65533;&#65533;M&#65533;xl&#65533;}&#65533;&#65533;&#65533;&#65533;^&#65533;&#65533;:&#65533;&#65533;c:&#65533;&#65533;&#65533;&#65533;q&#65533;u@&#65533;&#65533;&#65533;&#65533;rt&#65533;O&#65533;&#65533;&#1487;&#65533;$&#65533;&#65533;&#1067;&#65533;&#65533;&#65533;&#65533;&#65533;A&#65533;&#65533;2e&#65533;&#65533;<&#65533;&#65533;&#1741;>&#65533;&#65533;&#65533;&#65533;&#65533;&#65533;&#65533;&#65533;A&#65533;M &#65533;?&#65533;&#65533;&#65533;}&#65533;&#65533;e&#193;p&#65533;&#65533;'&#65533;&#65533;&#65533;&#65533;$&#65533;&#65533;B&#65533;&#65533;&#65533;+r&#65533;&#65533;&#65533;&#252;&#65533;&#65533;&#65533;NR&#65533;&#65533;2&#65533;V&#65533;&#65533;&#65533;&#65533;w&#65533;{&#65533;}&#65533;&#65533;1&#65533;&#65533;fc&#65533;k&#65533;&#65533;syR&#65533;u&#65533;qSW{	d&#65533;gP&#65533;m&#65533;&#65533;r&#65533;&#65533;&#65533;&#65533;1&#65533;'K&#65533;"{&#65533;i&#65533;6&#65533;6g
&#65533;LkR&#65533;&#65533;o&#65533;&#65533;&#65533;%gr&#65533;E|&#65533;&#65533;{(zz&#65533;}K&#65533;h4(&#65533;%&#65533;O&#65533;i&#65533;e&#65533;&#65533;!fF}nN&#65533;wt&#65533;"N>&#65533;&#65533;w&#65533;&#65533;&#65533;&#65533;F&#65533;&#65533;&#65533;B3/(d&#65533;r&#65533;&#65533; x&#65533;F&#65533;7$&#65533;&#65533;w!u&#65533;&#65533;X&#65533;N&#65533;#&#65533;SH&#65533;&#65533;jW&#65533;&#65533;&#65533;`&#65533;]&#65533;&#65533;&#65533;X&#65533;!m&#65533; &#65533;wlg&#65533;&#65533;=H&#65533;o&#65533;h&#65533;&#65533;&#65533;&#65533;i&#65533;&#65533;&#65533;)&#65533;&#65533;!&#65533;QaVw&#65533;w|&#65533;W6&#65533;S]&#65533;&#65533;BM&#65533;&#518;H&#65533;&#65533;&#65533;&#65533;e&#65533;&#65533;&#65533;2&#65533;Y+&#65533;vm5&#65533;&#65533;~H}&#65533;aU&#65533;&#458;g&#65533;t&#65533;&#65533;&#65533;&#451;&#65533;h&#65533;&#65533;|&#65533;ie'}g3&#65533;&#65533;&#65533;(&#65533;_(&#65533;f&#65533;&#65533;&#65533;&#65533;}z&#1288;Y&#65533;&#65533;&#65533;Ft&#65533;x!&#65533;A&#65533;&#65533;&#65533;&#65533;^&#65533;K&#65533;avQg&#65533;1V&#65533;T&#65533;l&#65533;&#65533;&#65533;&#65533;&#65533;&#65533;v&#65533;&#65533; &#65533;x(&#65533;6T&#65533;&#65533;&#65533;H&#65533;G&#65533;&#65533;&#65533;p&#65533;&#1539;Ep] &#65533;T&#65533;&#65533;y&#65533;&#65533;&#65533;wy&#65533;7&#65533;&#65533;&&#65533;&#65533; &#65533;&#65533;/&#65533;e7&#65533;%&#65533;V&#65533;XZ#aMD&#65533;T&#33187;&#65533;&#65533;&#65533;&#65533;e&#65533;&#65533;&#65533;&#65533;&#1477;&#65533;F&#65533;k&#65533;&#65533;a&&#65533;d7&#65533; X&#65533;/0&#65533;&#65533;$&#65533;M&#65533;&#1547;&#65533;xbpx!&#65533;&#65533;.	(&#65533;&#1555;&#1590;e &#65533;&#1549;*&#65533;bc+N6Zec&#65533;&#65533;4&#65533;t&#65533;&#65533;d&#65533;w&#65533;&#65533;sF &#65533;&#65533;a&#65533;&#65533;2&#65533;4RV&#65533;&#65533;xFF&#65533;E&#65533;ZAp=azX&#65533;
ANz&#65533;&#65533;&#65533;&#463;nI p)&#65533;r&#65533; &#65533;Wx&#65533;I&#65533;&#65533;Mgf_&#65533;v&#65533;mY&#65533;&#65533;&#65533;y&#65533;&#65533;&#65533;&#65533;&#65533;`4&#65533;&#65533;&#65533;&#65533;y&#65533;&#65533;&#65533;&#1876;&#65533;&#65533;Ir&#65533;&#65533;o)}&#65533;xB&#65533;^	&#65533;/tQX2q
&#65533;&#65533;7&#65533;DeN&#65533;&#65533;Ux^&#65533;&#65533;Hvf&#65533;K&#65533;&#65533;&#65533;"A&#65533;s&#65533;(&#65533;yg&$8&#65533;R tG&#65533;&#65533;&#65533;c&#65533;i_&#65533;&#65533;&#65533;&#65533;&#65533;(&#65533;N&#65533;&#969;n&#65533;&#65533;&#65533;eV&#65533;&#65533;&#65533;&#65533;2u&#65533;&#65533;6;
&#65533;0E&#65533;rs$&#65533;&#65533;&#65533;>&#65533;h&#65533;&#65533;E&#65533;&#65533;&#65533;&#65533;D&#65533;&#65533;&#65533;5-&#65533;9>P&#65533;@&#65533;&#65533; &#65533;&#65533;&#65533;&#65533;&#65533;f&#65533;&#65533;xI$MI&#65533;&#65533;yj&#65533;:&#65533;&#65533;&#65533;3&#65533;? &#65533;'Sk&#65533;40&#65533;&#65533;'l&#1563;&#65533;&&#65533;&#65533;&#65533;@&#1121;&#65533;&#65533;&#65533;&#65533;7h&#65533;9&#65533;&#65533;ci&#65533;3 t&#65533;q(Z@&#65533;&#65533;&#65533;&#65533;e~I&#65533;j'&#65533;&#65533;?P6&#65533;&#65533;8&#65533;&#65533;&#65533;&#65533;)i&#1497;0&#65533;c&#65533;&#65533;YV&#65533;c7&#65533;5&#65533;&#65533;Iq})&#65533;&#65533;N&#65533;&#65533;kH&#65533;R&#1690;1&#65533;&#65533;s&#65533;-&#413;&#65533;C&#65533;&#65533;3&#65533;&#65533;W/&#1687;&#65533;&#356;=!Uh&#65533;&#65533;j&#65533;&#65533;l:&#672;&#65533;&#65533;~&#65533;i:!&#65533;&#65533;o&#65533;eM&#65533;1&#65533;)&#65533;&#65533;&#65533;&#65533;&a&#65533;GpZqG&#65533;&#65533;t&#65533;&#65533;Uyg&#65533;&#65533;	{&#434;2&#65533;4Q&#65533;*&#65533;&#65533;d|&#65533;r&#65533;_3u&#65533;&#65533;&#65533;DkC&#65533;O&#58852;&#65533; &#65533;&#65533;O&#65533;&#65533;-&#65533;y&#65533;&#65533;y&#65533;Z&#65533;C&#65533;:8H&#65533;&#65533;&#65533;&#65533;qHfF&#65533;&#65533;&#65533;&#65533;X&#256;&#65533;J&#65533;&#65533;&#65533;y0%&#65533;J&#65533; &#65533;&#670;&#65533;&#1258;&#65533;&#65533;+gc&#65533;'.z%Mc/&#65533;'3&#65533;86%&#65533;&#65533;&#65533;&#65533;&#65533;&#65533;&#65533;&#65533;&#65533;&#536;P(&#65533;H&#65533;&#65533;&#65533;"&#65533;&#65533;JU&#65533;&#65533;&#65533;WI't&#65533;z&#65533;&#65533;&#65533;&#65533;&#65533;v.&#65533;&#65533;&#210;&#65533;&#65533;&#65533;&#65533;&#65533;&#65533;cL&#65533;8&#65533;"{&#65533;Qw&#65533;&#65533;&#65533;&#65533;&#65533;&#65533;&#65533;&#1264;&#65533;1&#65533;&#65533;eZ"&#65533;&#65533;&#65533;&#65533;&#65533;|&#65533;&#65533;O&#65533;&#65533;&#65533;&#65533;&#65533;&&#65533;&#65533;8/&#1393;&#65533;&#65533;&#65533;j&#65533;&#65533;*&#65533;I64&#65533;&#65533;&#65533;&#1052;&#65533;&#65533;,&#65533;w&#65533;U&#65533;&#65533;&#65533;@Ud&#65533;)+&#65533;&#65533;&#65533;rz:&#65533;'4&#65533;&#65533;&#65533;#&#65533;&#65533;69&#65533;&#65533;&#65533;a&#65533;i\c&#65533;&#65533;&#65533;8&#65533;1n
6K&#65533;&#65533;&#65533;=&#65533;&#65533;9&#65533;&#65533;&#65533;&#65533;&#65533;&#65533;&#65533;&#65533;H'4&#65533;&#65533;&#65533; k&#65533;&#65533;8&#65533;S&#65533;@7[&#1472;d&#65533;k&#758;>&#65533;&#65533;&#65533;	&#65533;&#65533;&#65533;9&#65533;5&#1032;&#65533;&#65533;&#65533;7&#65533;&#65533;a#&#65533;Q&#1736;&#65533;G&#65533;u&#65533;&#824;&#65533;T&#65533;{1&#65533;&#65533;n[&#65533;&#65533;:&#65533;X&#65533;.&#65533;&#65533;*&#65533;&#65533;8&#65533;&#65533;	&#65533;&#65533;&#65533;+&#65533;3Kb[&#65533;&#65533;&#743;3&#65533;+&#65533;&#65533;&#65533;@&#65533;+g8l 	&#65533;&#1338;&#65533;&#65533;-&#65533;&#65533;=&#65533;&#65533;&#65533;mxii&#65533;2'&#416;&#65533;&#65533;2&#65533;&#65533;&#65533;&#65533;,&#65533;&#65533;rKcD^&#939;&#65533;C&#65533;&#65533;Y&#65533;q&#65533;&#65533;&#65533;&#65533;Z&#65533;&#65533;*&#65533;&#65533;&#65533;*=&#65533;&#65533;&#65533;&#65533;&#65533;&#65533;&#65533;&#65533;&#65533;&#65533;l&#65533;\&#65533;:&#65533;f&#65533;k&#65533; &#65533;&#65533;&#65533;&#65533;&#65533;&#65533;x4&#65533;v	f Ck&#65533;4&#65533;-&#1142;&#65533;&#510;&#65533;A	&#65533;&#65533;&#65533;&#65533;W&#65533;9&#65533;&#65533;eRw&#65533;&#179;&#444;&#65533;$l&#65533;&#1178;X&#65533;&#65533;&#65533;G&#65533;&#65533;&#65533;*&#65533;%8&#65533;&#65533;&#65533;&#65533;mrt=[&#65533;&#65533;&#65533;&#65533; &#65533;y&#65533; &#65533;&#65533;5&#65533;# &#65533;a&#65533;@	&#65533;D.e&#65533;it{&#65533;&#996;&#65533;2&#1830;&#65533;K&#65533;7|A\7&#65533;3&#65533;;&#65533;&#65533;[&#65533;&#65533;&#65533;+&#65533;W`z&#65533;&#65533;*&#65533;k&#65533;S,&#65533; H&#65533;h&#65533;z&#65533;&#65533;&#446;&#65533;&#65533;d&#65533;F&#65533;+&#65533;7&#65533;0v&#831;&#65533;&#65533;p&#65533;	$&#65533;n&#65533;&#65533;B[&#65533;&#868;.&#65533;&#65533;Q&#65533;Y&#65533;{bj*P&#65533;&#722;p&#65533;n&#65533;	&#65533;&#65533;}&#65533;&#65533; &#65533;J8&#65533;&#65533;3&#65533;&#1601;&#65533; (L&#345;C&#65533;&#65533;r&#65533;&#65533;a4&#65533;'&#65533;&#65533;\|3&#65533;,&#65533;&#65533;&#65533;&#65533;&#65533;&#65533;&#65533;&#65533;K&#753;F(F&#65533;r&#1224;d@		&#65533;&#65533;&#65533;n&#65533;&#65533;m&#65533;7&#65533;s&#65533;u&#65533;&#65533;&#65533;&#65533;&#65533;&#65533;&#65533;P|&#634;&#65533;E&#65533;/	&#65533;&#65533;&#65533;&#65533;&#65533;&#65533;&#65533;Qk&#65533;&#65533;&#65533;X&#65533;&#65533;&#439;&#65533;&#65533;
)&#65533;9&#65533;Y&#65533;&#65533;TM&#65533;W&#65533;&#65533;+&#65533;&#65533;&#65533;*&#65533;&#24119;&#65533;&#65533;&#65533;&#61538;&#65533;&#65533;q&#65533;76&#65533;&#65533;&&#65533;sx&#65533;o&#65533;&#1686;&#65533;cp	[ 	&#1633;
&#65533;&#65533;&#65533;&#65533;&#65533;&#65533;&#65533;p&#1110;&#65533;&#65533;&#65533;
&#65533;&#65533;r&#65533;&#65533;H&#484;&#65533;n&#65533;!M&tp0&#65533;&#65533;&#65533;<!&#65533;&#65533;$&#65533;&#65533;&#65533;H =&#65533;&#65533;iK/`&#65533;&#65533;&#65533;&#65533;&#65533;&#65533;&#65533;&#65533;1&#1326;&#65533;&#65533;&#65533;[&#65533;c&#65533;]&#65533;&#1287;&#65533;&#65533;&#1889;&#65533;&#65533;&#373;r&#65533;&#65533;&#1969;&#65533;&#65533;&#65533;&#65533;&#65533;!&#65533;&#65533;&#65533;&#65533;&#65533;q;&#65533;L&#1408;&#65533;f-&#65533;h&#65533;%%&#65533;D&#65533;9&#65533;&#65533;&#65533;]`@t&#65533;!z]&#65533;vM&#731;&#65533;&#65533;&#65533;&#65533;S&#65533;&#65533;&#65533;&#65533;&#65533;&#65533;E&#1289;&#65533;"&#65533;8&#65533;o&#65533;&#65533;&#65533;%&#65533;&#65533;W`&#65533;&#65533;&#65533;ADJ&#65533;&#1681;&#65533;]&#65533;&#65533;3CQ&#65533;1&#65533;&#65533;0<&#65533;&#65533;&#65533;&#65533;&#65533;&&#65533;&#65533;J=`&#65533;ke&#65533;&#65533;&&#65533;&#1709;M&#2033;&#65533; &#65533;&#65533;=&#65533;&#65533;]&#65533;&#65533; &#65533;&#65533;,&#65533;=&#65533;q=&#65533;f&#65533;`&#65533;&#65533;&#65533;&#65533;z&#65533;&#65533;y&#65533;&#65533;&#65533;H&#65533;&#65533;#&#65533;&#65533;&#65533;p&#65533;"&#65533;-&#65533;&#65533;&#65533;&#65533;!&#65533;&#65533;&#65533;m>)<&#65533;&#65533;D&#65533;&#65533;z&#65533;Y&#65533;&#65533;&#65533;R8&#65533;&#65533;|B&#65533;&#65533;]&#65533;/&#65533;&#65533;&#1514;&#65533;r+&#1959;rRQ"&#65533;&#65533;&#65533;&#65533;&#65533;W 	&#65533;`y\+&#65533;UM&&#65533;P&#65533;&^&#65533;&#65533;&#65533;&#65533;=z&#65533;~&#65533;:&#65533;/&#65533;bd&#65533;&#65533;e&#65533;&#65533;&#65533;+&#65533;&#65533;&#65533;&#65533;(&#65533;&#65533;r&#65533;B&#65533;D^&#65533;F~&#65533;D&#65533;C&#65533;&#65533;E&#65533;&#65533;@&#65533;&#439;&#65533;&#65533;&#65533;D&#65533;&#65533;&#65533;&#65533;~8&#65533;U &#65533;&#65533;&#65533;uh&#65533;&#65533;}&#1203;&#65533;(&#65533;*'&#65533;&#65533;&#65533;j&#65533;&#65533;l&#65533;&#65533;n&#65533;&#65533;&#768;&#65533; &#65533;P&#65533;&#65533;/&#65533;&#1566;&#65533;9&#65533;&#65533;&#65533;,&#65533;W&#65533;|&#65533;&#65533;`&#65533;!&#65533;&#65533;&#65533;&#65533;&#65533;&#65533;v&#1426;&#65533;^&#65533;&#1183;&#65533;&#33838;
)&#65533;&#65533;Z-&#65533;&#65533;	&#65533;&#65533;&#65533;eN&#65533;,&#65533;yn+&#65533;&#65533;O&#65533;+.&#65533;Y>&#65533;&#65533;&#65533;m2&#65533;&#131;^!&#65533;&#65533;&#65533;+&#65533;p&#65533;&#65533;&#65533;n&#65533;&#65533;&#65533;&#65533;&#65533;&#65533;&#65533;&#65533;&#65533;&#65533;&#65533;0&#65533;l/[P&#65533;&#65533;&#65533;&#65533;!&#1386;&#65533;&#65533;22&#65533;&#65533;&#65533;&#65533;V5&#65533;i&#65533;n&#65533;&#65533;&#65533;&#65533;n!&#65533;&#65533;&#65533; &#65533;2&#65533;&#65533;n&#65533;!&#65533;W &#65533;L&#65533;&#65533;&#65533;]&#65533;&#65533;,&#65533;&#65533;<#/@&#65533;&#65533;'k[&#65533;&#65533;&#65533;&#1518;(&#65533;&#1545;r,&#65533;&#65533;&#65533;t&#65533;&#65533;&#65533;T&#65533;&#65533;C&#65533;&#65533;c=*&#65533;2&#65533;QV/&#65533;&#65533;d5&#65533;&#65533;|&#65533;&#65533;=&#65533;E>&#1681;&#65533;&#65533;&#65533;&#65533;.&#65533;
_&#65533;&#65533;&#65533;&#65533;a&#65533;1&#65533;&#65533;N&#65533;y*&#65533;&#65533;&#65533;x&#65533;&#65533;&#65533;&#65533;&#65533;6&#65533;&#65533;&#65533;x&#65533;&#65533;&#65533;&#65533;Q&#65533;u&#65533;|@&#65533;&#65533;a&#65533;&#65533;&#65533;@&#65533;&#1649;&#65533;;:&#65533;m x&#65533;D&#65533;Q&#65533;&#65533;&#65533;&#65533;9&#65533;z9&#65533;&#65533;&#65533;n&#65533;p&#65533;&#65533;#&#65533;&#65533;;&#65533;&#65533;3&#65533;`&#65533;&#65533;&#65533;Psg&#204;	&#1886;&#65533;&#65533;&#65533;L&#65533;&#65533;&#65533;&#65533;w&#65533;&#65533;&#65533;&#65533;&#671;`&#65533;Qm&#65533;&#65533;-&#65533;^&#65533;&#65533;(&#65533;SR&#65533;&#65533;&#65533;&#65533;&#65533;&#65533;AH&#65533;&#65533;&#65533;O&#65533;&#65533;&#65533;&#65533;R&#65533;&#65533;xP&#65533;~-&#65533;&#5085;Y&#65533;c&#65533;&#65533;|&#65533;&#1713;&#65533;&#65533;)B Y?&#65533;&#65533;r&#65533;&#65533;&#65533;&#65533;&#65533;%W&#65533;&#1665;&#65533;Q&#65533;'&#65533;lP&#65533;&#65533;&#65533;&#65533;&#65533;>&#65533;,&#65533;&#65533;&#65533;&#65533;&#65533;SeP&#65533;&#65533;&#1955;F&#65533;t&#65533;&#65533;&#65533;&#65533;&#65533;a&#65533;&#65533;.&#65533;|&#65533;&#65533;&#65533;&#65533;&#65533;&#65533;&#65533;"&#65533;&#65533;&#65533;&#65533;&#65533;&#65533;&#65533;A&#65533;_&#65533;&#65533;&#1440;&#65533;&#65533;&#65533;ZM?&#65533;&#65533;to&#65533;&#65533;:&#65533;&#65533;&#65533;&#65533;&#65533;&#65533;&#65533;&#65533;&#65533;rj.*&#65533;&#65533;&#65533;&#65533;&#65533;&#1067;X&#65533;&#65533;&#65533;&#65533;&#65533;&#65533;&#65533;&#65533;&#65533;&#1852;&#65533;&#65533;&#65533;&#65533;/&#65533;&#65533;&#65533;&#65533;&#65533;O&#65533;&#847;HU&#65533;&#65533;1&#65533;E`-&#65533;&#65533;&#65533;?&#65533;&#591;XP&#65533;&#65533;c&#65533;&#65533;s&#65533;&#65533;&#65533;&#65533;
b&#65533;m&#65533;Q@*&#543;&#65533;&#65533;_7&#65533;&#65533;M&#65533;&#65533;&#65533;&#65533;+&#65533;&#65533;&#65533;&#65533;S&#65533;&#65533;h(&#5215;&#65533;&#65533;&#65533;&#65533;"\p&#65490;&#65533;&#65533;&#65533;&#40549;&#1601;&#65533;&&#65533;&#65533;&#65533;&#65533;&#65533;&#65533;&#65533;	M&#65533;&#65533;&#65533;&#65533;!
&#65533;&#65533;| &#65533;|&#65533;
&#65533;!&#65533;&#65533;&#65533;&#65533;&#65533;&#65533;&#65533;&#65533;&#65533;&#65533;&#65533;&#65533;&#65533;P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~$X&#65533;&#65533;A&#65533;	.d&#65533;&#65533;&#65533;&#65533;>%N&#65533;8&#65533;&#65533;E&#65533;5n&#65533;&#65533;&#65533;&#65533;G&#65533;!E&#65533;$Y&#65533;&#65533;I&#65533;)U&#65533;d&#65533;&#65533;K&#65533;.e&#932;Y&#65533;&#65533;M&#65533;9u&#65533;&#65533;&#65533;S&#65533;+1}%Z&#65533;&#65533;Q&#65533;I&#65533;.e&#65533;&#65533;&#65533;S&#65533;Q&#65533;:&#65533;S&#65533;&#65533;U&#65533;Y&#65533;n&#65533;&#65533;&#65533;&#65533;W&#65533;a&#334;-$&#65533;&#65533;Y&#65533;i&#1390;e&#65533;&#65533;&#65533;[&#65533;q&#65533;&#933;[&#65533;&#65533;]&#65533;y&#65533;&#65533;&#65533;&#65533;&#65533;_&#65533;&#65533;&\&#65533;&#65533;a&#264;/N&#65533;&#65533;&#65533;c&#529;%O&#65533;&#65533;\&#65533;&#65533;e&#793;5o&#65533;&#65533;&#65533;&#65533;g&#65533;{E&#65533;&]&#65533;&#65533;i&#1321;U&#65533;f&#65533;&#65533;&#65533;k&#1585;e&#998;]&#65533;&#65533;m&#1845;&#65533;&#65533;&#65533;&#65533;&#65533;w &#65533;&#65533;&#65533;'^&#65533;&#65533;q&#65533;&#597;/g&#65533;&#65533;&#65533;s&#65533;&#1125;O&#65533;^&#65533;&#65533;u&#65533;&#1653;o&#65533;&#65533;&#65533;&#65533;w&#65533;&#65533;&#335;'_&#65533;&#65533;y&#65533;&#65533;&#1391;g&#65533;&#65533;&#65533;{&#65533;&#65533;&#65533;&#999;_&#65533;&#65533;}&#65533;&#65533;&#65533;&#65533;&#65533;&#65533;&#65533;&#65533; p@3&#65533;@TpAt&#65533;A#&#65533;pB
+&#65533;&#65533;B3&#65533;pC;&#65533;&#65533;CC&#65533;@K4&#65533;DSD&#65533;
EZt&#65533;Ec&#65533;qFk&#65533;&#65533;Fs&#65533;qG{&#65533;&#65533;G &#65533;rH"&#65533;4&#65533;H$&#65533;TrI&&#65533;&#65533;&#65533;I&#65533;&#65533;rJ*&#65533;&#65533;&#65533;J,&#65533;&#65533;rK.&#65533;&#65533;&#65533;K0&#65533;sL2&#65533;4&#65533;L4&#65533;TsM6&#65533;t&#65533;M8&#65533;|J: !&#65533; U ,0 V q&#65533;  &#65533; &#65533;H&#65533;&#65533;&#65533;&#65533;*\&#560;&#65533;&#199;#J&#65533;H&#65533;&#65533;&#331;3j&#65533;&#561;&#65533;&#463; C&#65533;I&#65533;&#65533;&#595;(S&#65533;\&#626;&#65533;&#727;0c&#668;I&#65533;&#65533;&#65533;#Kr&#65533;&#627;&#65533;&#991;@&#65533;
J&#65533;&#65533;&#1123;H&#65533;*]&#692;&#65533;&#1255;P&#65533;J&#65533;J&#65533;&#65533;&#1387;X&#65533;j&#65533;&#693;&#65533;&#1519;`&#202;&#65533;2G&#65533;d&#1258;]&#758;&#65533;G6&#65533;&#65533;&#40366;&#1915;x&#65533;V&#65533;;&#65533;J&#65533;
L&#65533;&#65533;&#65533;&#65533;^&#824;&#65533;&#65533;$ &#65533;&#65533;&#728;52p@ &#65533;&#65533;"t3&#65533;M&#65533;r:A&#65533;&#65533;&#65533;&#1520;&#1858;@=t&#65533;&#1592;s&#65533;&#65533;
&#65533;3e&#1729;wN&#65533;)&#65533;&#65533;&#65533;/&#956;&#65533;&#65533;5&#65533;"&#65533;&#65533;|&#65533;&#65533;&#65533;&#1587;k&#65533;&#957;&#65533;&#65533;&#65533;&#65533;&#203;&#65533;O&#65533;&#65533;&#65533;&#65533;&#65533;&#1259;_&#1022;&#65533;&#65533;&#65533;&#65533;&#65533;&#735;O_&#65533;&#65533;+L&#65533;&#65533;&#65533;&#65533;&#65533; (&#65533;&#65533;h&#65533;&#65533;&&#65533;`{&#65533;A&#65533;&#65533;&#65533;y&#65533;ZVh&#65533;f&#65533;&#65533;v&#65533;aw>D&#65533;&#65533;&#1799;(&#65533;&#65533;&#65533;,&#65533;&#65533;&#65533;&#65533;&#65533;Pj%>g&#65533;8&#65533;t&#65533;&#65533;&#65533;'c&#65533;@)$D&#65533;&#65533;&#1561;&#65533;?&#65533;&#65533;K&#432;c&#65533;H2)&#65533;K&#65533;fdr&#65533;&#65533;&#65533;\v&#65533;&#65533;`2(&#9437;&#65533;u&#65533;&#65533;&#65533;&#65533;l&#65533;&#65533;&#65533;&#65533;&#1878;&#65533;W*v&#65533;ui&#169;&#65533;|&#65533;&#65533;&#65533;r:&#65533;&#65533;&#65533;&#65533;&#65533;&#1119;&#65533;&&#65533;&#34956;&#65533;hC&#65533;&#65533;@r&#65533;p3&#65533; D&#65533;&#65533;v&#65533;&#39392;&#65533;&#65533;&#65533;B&#65533; en&#65533;&#65533;'&#65533;pB&#65533;&#65533;z&#65533;
5 &#65533;jh&#65533;&#65533;&#48060;v8&#65533;B*&#65533;wj&#65533;&#65533;&#65533;&#65533;B&#65533;&#65533;&#65533;Z&#65533;&#65533;&#65533;B&#65533;F+&#65533;&#65533;&#65533;&#1431;dB$6lp+&#65533;@&#183;&#65533;&#65533;z&#65533;&#65533;&#65533;&#65533;`&#65533;&#65533;&#1382;&#65533;&#65533;&#65533;bw-B{&#65533;
s&#65533;&#65533;-&#65533;&#5291;&#52863;R&#65533;&#65475;&#65533;Yg&#65533;&#65533;
&#65533;';&#65533;&#65533;!<&#65533;Z&#65533; G,qZh;&#65533;{&#65533;&#65533;p&#65533;&#65533;2&#65533;&#65533;&#65533;B<&#65533;&#65533;$k&#65533;&#65533;&#65533;&#65533;B&#65533;&#65533;q&#65533;&#65533;&#65533;%&#65533;l&#65533;X(&#65533;&#65533;&#65533;&#65533;&#65533;&#65533;&#65533;1&#65533;z&#65533;&#65533;DcE&#65533;&#65533;&#65533;&#65533;3&#65533;0&#65533;&#65533;	&#65533;&#65533;Li&#65533;TW}&#65533;&#65533;0J&#65533;&#65533;&#65533;&#65533;N&#480;&#65533;&#65533;V&#65533;m&#65533;K5lPg \&#65533;t&#65533;N++&#65533;&#65533;m&#65533;&#65533;%&#65533; &#65533;&#65533;l&#65533;&#65533;&#65533;6&#65533;`&#65533;&#1528;&#65533;&#65533;&#65533;&#65533;'&#65533;+&#65533;#&#65533;&#65533;n&#65533;&#65533;x&#65533;&#65533;J&#65533;&#65533;g&#65533;y&#65533;	&#65533;[q&#65533;ZS&#65533;&#65533;c@9&#65533;S3&#65533;&#65533;&#43831;f&#65533;6&#65533;&#65533;9&#65533;&#65533;&#65533;7&#65533;q&#65533;+&#65533;Y&#65533;&#65533;&#65533;&#65533;&#65533;{8a&#65533;&#65533;&#65533;~$&#65533;o&#65533;&#65533;&#65533;q&#65533;&#65533;&#65533;&#65533;G?_&#65533;&#65533;&#65533;&#65533;@&#1413;&#65533;^&#65533;&#65533;C&#65533;0&#65533;&#65533;&#65533;&#65533;&#398;N(&#65533;Z&#65533;&#65533;|&#65533;&#65533;&#65533;J&#65533;&#65533;&#65533;&#65533;/&#65533;&#65533;&#65533;&#65533;y&#65533;~&#65533;&#65533;>&#65533;-&#65533;&#65533;&#65533;&#705;&#65533;:&#65533;An}&#65533;c&#1976;&#65533;S&#65533;&#65533;&#65533;&#65533;&#561;&#65533;g&#65533;m&#65533;~&#65533;3&#65533;w&#65533;&#65533;E&#65533;&#65533;&#65533; &#65533;*&#65533;=&#65533;!pr[A&#65533;B&#65533;&#65533;@&#65533;=#!&#65533;N&#65533;;6&#65533;n-&#65533;&#65533;&#65533;&#65533;7&#65533;
&#65533;&#1707;&#65533;&#65533;&#65533;&#65533;A&#65533;j3 &#65533;&#65533;&#65533;D!QV(p&#65533;&#65533;H4&#65533;&#65533;q&#65533;i&#65533;&#65533;D&#65533;}Dz`&#65533;&#65533;r&#65533;&#65533;&#65533;t&#65533;&#65533;9&#65533;5e9&#65533;{&#65533; &#65533; &#65533;:&#65533;1]d&#65533;&#900;X6:4&#65533;&#65533;K&#65533; &#65533;&#65533;@&#65533;D@&#63714;"w#&#65533;&#65533;i&#65533;^&#65533;&#65533;&#1784;x&#65533;&#65533;&#65533;&#65533;i&#65533;*F&#65533;Ez27|tdgl'&#631;1o&#65533;&#65533;&#65533;&#65533;-&#5040;&#65533;&#65533;F%C,&#65533;&#62903;&#65533;&#65533;&#65533;.&#65533;KL&#65533;&#65533;&#65533;8&#65533;&#65533;&#65533; 2(&#65533;&#65533;&#65533;-ic&#65533;&#65533;&#65533;ce,&#65533;0&#65533;&#65533;c&&#65533;&#65533;&#65533;+&#65533;&#1370;uUA&#65533;r&#65533;&#65533;T3&#65533;&#65533;L&#65533;&#65533;(N&#65533;d&#65533;G&#65533;&#65533;&#65533;&#65533;&#65533;+<&#65533;&#65533;&#65533;\ &#65533;&#65533;&#65533;&#65533;~&#65533;NN&#65533;\&#65533;&#65533;I&#898;F$=&#65533;B&#65533;@&#65533;31&#65533;["Jf2&#65533;&#65533;&#65533;&#65533;6&#65533;&#580;w@Qc'w,&#65533;&#65533;&#65533;&#65533;&#65533;JM&#65533;J$&#65533;*&#65533;{&#12606;C&#65533;L&#65533;&(]&#65533;Nw&#65533; b&#65533;&#65533;5 &#65533;I&#65533;&#65533;&#610;&#65533;=&#65533;QPc"0[&#65533;&#65533;&#65533;&#65533;X;!FS&#65533;
&#65533;JV&#65533;&#65533;V&#1746;&#65533;H3OK&#65533;"e&#65533;&#65533;&#65533;&#65533;1t&#1230;Du&#1322;&#65533;D&#65533;l&#65533;Y&#65533;Jt&#65533;	H&#65533;  &#65533;&#65533;&#65533;E&#1261;!	&#65533;&#65533;J&#65533;&#186;e!&#65533;b@&#879;&#65533;&#65533;Yu&#65533;f&#65533;G*N&#65533;V&#65533;&#65533;#k&#1561;&#65533;@C( `&#65533;&#65533;V&#65533;&#65533;c&#65533;&#65533;M&#65533;:D&#65533;&#65533;&#65533;&#65533;e{&#1026;&#65533;&#65533;&#65533; x&#65533;OtY&#65533;v&#65533;%is&#65533;&#65533;&#65533;&#65533;&#65533;3rD&#65533;&#65533;0&#65533;Y&#65533;&#65533;&#65533;#&#65533;&#65533;oP&#65533;S&#65533;<&#65533;`&#65533;R&#65533;&#65533;:&#65533;&#65533;&#2034;{C&#65533;.&#65533;&#65533;&#65533;&#65533;/&#1901;s&#65533;&#65533;&#65533;&#65533;^)&#1397;.@a&#65533;&#65533;~&#65533;&#65533;&#65533;&#65533;&#65533;Il&#65533;&#65533;nB&#65533;&#65533;*N&#65533;&#65533;&#65533; &#1057;L&#261;\H&#65533;k&#65533;-&#65533;wO&#65533;.&#65533;&#65533;&#65533;A&#65533;&#65533;E&#65533;F&#65533;Ax&#65533;k&#65533;&#65533;&#65533;U	/\&#65533; &#65533;B&#65533;N&#65533;&#65533;e01&#65533;&#65533;&#65533;&#834;P&#65533;&#65533;a}?&#65533;&#65533;&#65533;&#65533;&#65533;&#65533;o&#65533;&#65533;&#65533;&#65533;&#65533;,R&#792;.&#65533;&#65533;&#65533;w:	&#65533;&#65533;zo\&#65533;"!G&#65533;&#65533;&#65533;{B&#65533;&#174;&#65533;jp&#65533;b&#65533;z&#65533;&#65533;&#65533;&#65533;&#65533;O&#1195;&#65533;&#65533;Xe&#65533;&#65533;&#65533;H8&#65533;vcR&#65533;B	T&#65533;&#65533;&#65533;&#65533;Km&#65533;|&#65533;*&#792;.&#65533;2KV&#65533;X&#65533;&#65533;3x&#65533;&#65533;A&#65533;&#65533;. &#65533;9&#65533;&#65533;jM&#65533;&#65533;&#65533;&#65533;&#65533;1HfYF3&#65533;&#1113;}&#65533;&#65533;@&#65533;&#65533;&#65533;&#65533;<&#65533;y$,&#65533;@59&#65533;b7s&#65533;&#1231;%&#65533;>&#65533;f&#65533;"&#65533;&#65533;&#65533;&#65533;B&#65533;v&#65533;&#65533;R&#65533;q"&#65533;/Y`&#65533;c&#65533;&#65533;&#65533;&#65533;&#65533;&#65533;,&#65533;O?*;&Q&#65533;<,S&#65533;d'&#65533;;9&#865;&#65533;8Xh&#65533;W&#65533;&#65533;&#65533;&#65533;x&#65533;&#65533;&#65533;&#65533;&#65533;n&#1382;5(+,oy&#65533;&#65533;	"`&#65533;%&#65533;&#65533;o&#65533;H&#65533;&#65533;&#65533;&#65533;&#65533;H&#65533;&#65533;&#65533;&#65533;0UB&#65533;Q&#65533;&#1785;&#65533;t&#65533;]gr%&#65533;V&#65533;&#65533;&#65533;-V&#65533;&[&#65533;2&#65533;&#65533;&#65533;&#65533;&#65533;;B&#65533;&&#65533;&#65533;&#65533;7&#65533;91&#1259; &#65533;	.&#65533;&#65533;&#65533;&#65533;#&#65533;&#65533;7&#65533;5&#65533;n&#65533;&#65533;XRJ&#65533;&#65533;&#65533;&#65533;Le&#65533;`&#65533;x(&#65533;&#65533;%&#65533;&#65533;&#608;%&#65533;&#65533;a&#65533;&#65533;I&#65533;&#65533;&#65533;k&#1677;&#65533;^&#65533;G&#65533;&#65533;R	&#65533;&#65533;NHX	&#65533;i#Z&#65533;&#65533;&#65533;j&#65533;"&#65533;&#65533;&#65533;&#65533;YM&#65533;&#65533;~&#65533;&#65533;#&#65533;&#65533;GO;Q]l&#246;&#1855;>&#65533;)&#65533;&#65533;&#65533;&#65533;N&#65533;D&#65533;kIGJB`&#65533;g&#65533;&#65533;@&#65533;p&#65533;]&#1543;&#65533;&#65533;&#65533;J&#65533;&#65533;&#65533;(Dr&#65533;&#65533;&#65533;&#65533; &#65533;j&#65533;=&#65533;u&#65533;&#65533;&#65533;#&#65533;&#63347;dt-]&#65533;&#65533;-&#65533;&#65533;U&#65533;&#65533;Q&#65533;&#65533;B&#65533;&#65533;&#65533;+&#65533;l&#65533;&#65533;&#65533;V&#65533;&#65533;&#65533;q&#1929;&#65533;&#65533;&#65533;o&#65533;&#65533;&#65533;Y&#65533;&#65533;&#710;&#65533;^&#65533;~X&#65533;9&#65533;-0nM7[	&#65533;&#65533;~&#65533;<\ &#65533;&#65533;Ax&#65533;&#65533;&#65533;wR#&#65533;&#65533;&#65533;&#65533;H&#65533;\	&#65533;&#33256;&#65533;O&#65533;&#65533;v;&#65533;&#65533;]x&#65533;&#65533;&#65533;&#65533;N&#65533;&#65533;&#65533;N&#65533;w&#65533;&#65533;*_]&#65533;;B8W^&#65533;frQ~&#65533;w&#65533;&#65533;1&#65533;&#65533;<&#65533;z&#65533;&#65533;g&#65533;>&#65533;BB=&#65533;&#65533;cvhP7&#65533;&#65533;^eu{&#65533;cY'&#65533;Vq&#65533; ^&#65533;W`'i&#65533;Wz&#65533;1v&#65533;&#65533;~&#65533;&#65533;|&#65533;JkF&#65533;&#65533;9&#65533;a&#65533;`&#65533;Gw&#65533;&#65533;&#65533;n&#65533;&#65533;&#65533;t&#65533;b&#65533;'&#65533;Bs&#65533;&#1090;&#65533;&#65533;&#65533;&#65533;&#65533;&#65533;~f78&#65533;78&#65533;!&#65533;&#65533; /
&#65533;]Sv&#65533;woF&#65533;})f&#65533;&#65533;#Q&#196;/&#65533;&#65533;&#65533;'&#65533;p&#65533;z}&#65533;jYx &#65533;&#65533;_xG#ax&#65533;gj	&#65533;mWiH &#65533;8O&#65533;&#65533;k&#65533;&#65533;|&#65533;&#65533;,&#65533;&#65533;ar&#65533;&#65533;|&#65533;&#65533;sWOu8 s&#65533;T&#65533;&#65533;I|&#196; B&#65533;wG&#65533;f7|M8Y(t&#65533;q|Phx&#65533;&#65533;&#65533;&#65533;&#65533;(&#65533;&#65533;&#65533;}&#65533;n&#65533;&#65533;y&#65533;Hqv(6`dW&#65533; )&#65533;&#65533;g(2&#65533;kr&#65533;&#522;&#65533;&#65533;~&#65533;'&#65533;qh&#65533;JU&#65533;&#65533;&#65533;&#65533;&#65533;&#65533; ( 	&#65533;o&#65533;&#65533;&#324;K&#65533;&#65533;Mnh|&#65533;&#65533;&#65533;1ht&#65533;xt)7&#65533;H &#65533;&#65533;Z&#65533;1>6;&#65533;&#65533;&#65533;&#65533;&#65533; &#932;&#65533;T&#396;<&#65533;&#65533;Ba&#65533;&#65533;8S&#65533;&#65533;S#a&#65533;&#65533;5&#65533;&#65533;u(&#65533;&#65533;&#65533;&#65533;&#65533;&#65533;&#29645;&#1538;Sxr&#65533;&l&#65533;w&#65533;,uc
	150y&#65533;#q1&#65533;&#65533;&#65533;&#65533;&#65533;&#65533;2&#65533;zZF&#65533;&#65533;&#33888;u&#65533;j&#65533;&#65533;y&#65533;,&#65533; &#65533;6i&#65533;(&#65533;0&#65533;(&#1604;t&#65533;z&#65533;hx	&#65533;&#65533;#lh&#65533;)2) 4&#65533;&#65533;u&#65533;1&#65533;&#65533;&#65533;n&#65533;S[&#65533;&#65533;[&#65533;&#65533;0.0UC&#65533;kD&#65533;z&#65533;&#65533;Q&#65533;&#65533;&#65533;e&#65533;O&#65533;}-&#65533;&#65533;&#65533;&&#65533;]/D3&#65533;&#65533;1)wb&#65533;&#65533;&#65533;Ms&#65533;&#65533;,&#584;h&#65533;&#65533;&#1494;&#65533;&#65533;pI&#65533;&#65533;uu&#65533;&#65533;E&#65533;&#65533;-&#65533;4 Ccs&#65533;H&#65533;w&#65533;49&#65533;&#65533;H&#65533;&#65533;wp7&#65533;&#65533;i $]!ic40&#65533;F&#65533;&#65533;c66.&#65533;g&#65533;&#65533;$&#65533;X%&#65533;&#65533;mx/&#65533;&#1098;&#65533;E&#65533;nD&#65533;&#65533;T&#65533;&#1368;&#65533;&#54618;&#65533;&#65533;&#65533;	 &#133;&#65533;&#65533;2;&#65533;U&H&#65533;&#65533;&#65533; &#65533;g&#554714;&#65533;N&#65533;&#65533;2&#65533;&#1612;i&#65533;	&#65533;&#65533;&#65533;&#65533;sH&#65533;&#65533;9=o	&#65533;&#65533;&#65533;mP"^&#65533;6 &#65533;73&#65533;&#65533;Uwd&#65533;&#65533;&#65533;}&#65533;M&#65533;&#65533;&#65533;&#65533; &#65533;k&#65533;D[Y&#65533;&#654;&#65533;&#65533;}&#65533;	 .&#65533;&#65533;&#65533;5&#65533;&#65533;g&#65533;#&#65533;.&#65533;&#65533;&#65533;&#65533;*&#65533;&#65533;Y7?&#65533;`s&#65533;&#65533;&#65533;4&#65533;d&#672;&#65533;&#606;&#65533;AiY&#1497; q&#65533;&#65533; 0&#65533;m&#65533;hF&#65533;6;&#65533;&#65533;C&#321;6Fqq&#65533;&#65533;&#65533;&#65533;&#65533;&#65533;&#65533;C&#65533;-&#65533;D(&#65533;&#65533;#*&#65533;&#65533;.eF&#65533;v=^(&#65533;&#65533;&#65533;s@&#65533;.&#65533;&#65533;m&#65533;&#65533;_pg{&#65533;&#65533;-&#65533;W&#65533;'/P&#65533;O&#65533;&#65533;&#65533;&#65533;l&#65533;&#65533;&#1794;&#65533;&#65533;'&#65533;&#1337;&#65533;rc&#65533;&#65533;adj&j
Tm&#65533;RBz&#65533;&#65533;^&#65533;C &#65533;?S&#65533;&#65533;%
&#65533;&#65533;9&#65533;&#65533;&#65533;>&#65533;&#65533;_2}&#65533;(&#65533;&#65533;h&#65533;&#65533;&#65533;g:&#65533;6O&#13062;Y&#65533;D&#65533;D&#65533; &Y&#65533;&#65533;&#65533;&#65533;(&Q &#65533;>&#65533;)y&#65533;*&#65533;&#65533;g&#65533;&#65533;2d&#65533;T^&#65533;Fm;&#65533;&#65533;J&#65533;.&#65533;!&#65533;&#523;^"&#65533;|&#65533;&#65533;~&#65533;&#65533;C&#65533;&#65533;}&#65533;=HJu&#65533;/&#65533;&#65533;4&#65533;=&#65533;8&#65533;&#65533;q&#65533;&#65533;&#65533;!&#65533;&&#65533;a&#65533;{&#65533;[r&#65533;&#65533;&#65533;a&#65533;&#65533;&#65533;&#65533;2&#65533;&#65533;|&#65533;&#65533;&#65533;&#65533;&#65533;wE&#65533;&#65533;&#65533;&#65533;-e!&#65533;&#162;&#65533;&#65533;V&#65533;Z&#65533;&#170;%&#65533;&#65533;*&#65533;&#65533;g&#65533;ZJH:D$`&#65533;EtwW&#65533;s&#1494;&#65533;&#1110;D-p&#65533;&#65533;&#65533;&#65533;DG&#65533;&#65533;Ous&#65533;gj&#65533;*&#65533;#3&#65533;QI&#65533;+&#65533;H&#65533;y&#65533;&#65533;F&#65533;01&#65533;F&#65533;}&#65533;@&#65533;&#65533;&#65533;&#1897;8&#65533;Z&#65533;&#65533;&#65533;$E&#65533;j<n&#65533;&#65533;$H&#65533; &#65533;,	&#1518;/&#1360;&#65533;**E&#65533;w&#65533;&#65533;c$&#65533;4&#65533;(*&#65533;U6&#65533;&#1337;&#65533;;[&#65533;&#65533;&#65533;&#65533;&#65533;6&#65533;y&#65533;&#65533;&#65533;,&#65533;N&#65533;.2&#65533;&#65533;&#65533;*&#65533;&#65533;&#65533;&#65533;&#65533;&#65533;c&#65533;V&#65533;y&#65533;J&#65533;&#65533;W&#65533;R&#65533;&#65533;(&#65533;c&#65533;/W&#65533;&#65533;&#65533;r&#65533;h&#65533;&#65533;D&#65533;1&#65533;3@p&#65533;?&#65533;&#65533;t&#65533;&#65533;r&#65533;h&#65533;&#65533;&#65533;&#65533;&#34181;k&#65533;C&#65533;v&#65533;q8&#65533;&#65533;`&#65533;&#65533;'&#65533;&#65533;5f&#65533;&#65533;&#65533;&#65533;}K&#65533;W&#65533;%R&#65533;(&#65533;.&#65533;+&#65533;H9&#65533;&#65533;	+&#568;p&#65533;;'&#65533;&#1721;&#65533;&#65533;N&#65533;&#65533;DNc&#65533;0&#65533;&#65533;&#1168;#&#65533;l&#65533;&#65533;(&#65533;.{&#65533;&#65533;	&#65533;&#65533;&#65533;_U&#65533;&#65533;&#65533;&#65533;&#65533;&#65533;zy&#65533;t&#65533;&#65533;&#65533;&#65533;2&#65533;&#65533;&#65533;\#I&#65533;
&#65533;&#65533;&#65533;&#65533;A&#65533;&#65533;&#65533;&#65533;&#65533;+&#65533;+&#65533;&#65533;&#65533;J&#65533;&#65533;&#65533;&#759;4&#1329;=&#65533;FY&#766;#u^&#65533;&#65533;&#65533;oe&#65533;&#65533;&#65533;X&#65533;3v&#65533;	&#65533;{x&#65533;&#65533;&#65533;&#65533;&#65533;&#65533;&#65533;
&#65533;&#65533;*&#65533;&#65533;|&#65533;&#65533;t&#65533;dk&#65533;#5PR1&#65533;h&#65533;&#65533;I;&#65533;&#65533;R&#65533;!;&#65533;y&#65533;&#65533;<&#65533;b	&#65533;o&#65533;&#65533;&#65533;&#65533;&#65533;&#65533;K.&#65533;&#65533;7&#65533;&#65533;&#343;x&#65533;c&#65533;&#65533;&#65533;@	&#65533;&#65533;&#65533;&#65533;k&#65533;&#65533;b&#65533;&#65533;J&#65533;&#65533;pB&#65533;&#65533;&#214;&#65533;&#65533;&#65533;$&#65533;&#65533;&#65533;cB&#65533;&#267;&#65533;&#65533;1tl&#65533;_&#65533;&#65533;2&#65533;&#1642;&#65533;M&#65533;K&#65533;&#65533;lr&#65533;#`&#65533;2&#819;&#65533;1&#65533;V&#65533;&#65533;&#65533;&#65533;]\|E&#65533;&#65533;&#65533;6&#392;&#65533;&#362;&#65533;&#65533;*j'+&#65533;j<&#65533;&#65533;&#65533;&#65533;\&#65533;&#65533;&#65533;>+dU5&#65533;&#65533;&#65533;1&#65533;&#65533;&#65533;&#65533;&#65533;&#65533;iN&#65533;0&#65533;&#65533;2{&#65533;V&#65533;&#65533;&#65533;&#65533;&#65533;o&#65533;=Nj&#65533;&#65533;&#65533;&#65533;k&#65533;&#65533;&#65533;+r\J&#65533;&#65533;&#65533;&#65533;p&#65533;B&#65533;{&#65533;x&#65533;&#604;&#65533;&#65533;&#65533;&#65533;&&#65533;K&#65533;,HYBLS,&#65533;%&#65533;&#65533;Yx&#65533;\t`&#65533; &#65533;n&#65533;&#65533;&#65533;&#65533;&#65533;&#65533;&#65533;$j&#65533;&#65533;&#65533;/&#65533;&#65533;&#65533;7&#876;1&#65533;&#65533;U h&#65533;&#65533;5l_Z(O&#65533;3&#65533;A&#65533;{A	l &#65533;>{&#65533;&#65533;8Q&#65533;&#65533;&#65533;&#65533;&#65533;&#65533;&#65533;&#65533;m&#65533;G&#65533;	&#65533;f&#65533;l&#65533;v &#65533;fp&#65533;e'&#65533;&#65533;&#65533;&#65533;eEV&#65533;&#65533;+.k&#65533;&#65533;0&#65533;(&#65533;&#65533;+&#65533;&#65533; &#65533;H&#65533;&#65533;&#65533;&#65533;LP
&#65533;&#65533;&#65533;&#65533;G&#65533;k&#1697;_&#65533;&#615;&#65533;&#240;.&#65533;&#65533;A&#65533;&#65533;r	8&#65533;]&#65533;>&#65533;r&#252;&#65533;&#65533;&#65533;&#65533;&#65533;!&#65533;&#65533;sU &#65533;V^&#65533;&#65533;.&#65533;t&#65533;&#65533;&#65533;UP|/}+L&#65533;&#65533;&#65533;&#65533;a&#65533;pP&#65533;&#65533;&#65533;A?}bB=&#65533;&#65533;T&#65533;&#65533;&#65533;5*&#65533;Dd&#65533;&#698;&#65533;&#65533;%8}&#65533;<&#65533;<l&#1361;+
&#65533;&#65533;&#65533;d&#65533;&#65533;&#65533;:&#65533;j&#65533;W&#65533;&#1144;&#65533;&#65533; Xo&#65533;W&#65533; _i&#65533;&#65533;&#65533;&#65533;\M&#65533;@H&#65533;&#65533;&#660;&#65533;&#65533;B&#65533;'&#65533;`&#65533;&#65533;H&#65533;&#65533;3k&#1557;<&#65533;?&#65533;!&#65533;&#65533;&#65533;0&#1778;m&#65533;&#65533;&#65533;&#65533;9&#65533;&#65533;	&#65533;&#65533;&#1373;&#65533;[&#65533;&#65533;N:&#65533;&#751;<&#65533;_R&#65533;&#65533;G&#65533;&#65533;&#65533;1p&#65533;h8"&#1781;&#65533;&#65533;5M&#65533;c&#65533;&#1425;
]&#65533;&#65533;&#65533;x]&#65533;mvT&#65533;&#65533;&#65533;&#1022;&#65533;c&#65533;t&#65533;&#65533;-<&#65533;&#65533;	&#65533;&#65533;r&#65533;&#1841;&#65533;}&#65533;&#65533;&#65533;&#65533;&#65533;&#65533;&#65533;&#65533;1&#65533;&#65533;y&#65533;&#65533;``&#65533;&#65533;&#65533;&#65533;&#65533;:*v&#65533;&#65533;&#65533;&#1969;&#65533;&#65533;i=&#65533;}&#65533;&#65533;&#65533;&#1776;&#65533;&#65533;&#65533;&#65533;&#65533;&#65533;&#65533;*[&#65533;{&#65533;]&#65533;&#65533;'&#65533;&#65533;S&#65533;)&#54859;&#65533;&#65533;&#65533;*"b&#65533;0N&#65533;&#65533;F&#65533; -Hx@&#65533;&#65533;&#65533;&#65533;&#65533;?4&#65533;&#65533;)&#65533;&#9207;Q&#65533; &#1157;&#65533;N&#65533;)&#65533;&#65533;&#2045;&#65533;&#65533;&#65533;&#65533;&#65533;&#65533;&#65533;`&#65533;D&#65533;&#65533;&#65533;&#65533;&#65533;&#65533;R&#65533;D&#65533;"&#65533;`&#65533;.%&#65533;L&#65533;&#65533;1&#65533;(&#65533;t=&#65533; >&#65533;}	>&#65533;E|C&#65533;&#65533;&#65533;&#65533;&#65533;&#65533;Z"&#65533;b,&#65533;"&#1968;&#1952;&#65533;^&#65533;&#65533;~&#33214;&#65533;&#65533;&#65533;&#65533;+&#65533;3|&#65533;o@&#65533;&#1569;&#65533;&#65533;>&#65533;0}<`BnRw&#65533;I&#65533;&#65533;&#967;&#65533;|&#65533;!W&#65533;&#65533;&#65533;&#65533;&#65533;&#65533;&#65533;m&#65533;&#65533;	c&#65533;v&#65533;
p>&#65533;V&#65533;1M@&#65533;&#65533;"X&#65533;&&#65533;:L&#65533;&#65533; 0[&#65533;(&#65533;&#65533;{&#65533;
N&#1549;&#65533;&#65533;&#65533;	 &|&#65533;	)&#65533;
&#65533;&#65533;{&#65533;&#65533;&#65533;a&#65533;&#65533;&#65533;&#65533;
&#65533;]&#65533;!&#65533;&#65533;&#65533;&#65533;&#65533;^&#65533;1&#65533;&#65533;P&#65533;9q&#65533;g&#65533;&#962;'c%\d&#65533;:&#558;"&#65533;@	&#65533;a&#1288;&#65533;&#65533;&#65533;&#65533;&#65533;oo&#65533;&#65533;&#65533;H&#65533;&#65533;$&#65533;&#2038;&#65533;&#65533;+3&#65533;Q_ P+g#R&#65533;=[]'&#65533;N&#65533;&#65533;&#65533;
&#65533; &#65533;c&#65533;&#65533;^-&#65533;&#1486;&#65533;&#65533;&#65533;&#65533;&#65533;&#65533;=&#65533;t:UG&#65533;&#65533;&#65533;x&#65533;!&#65533;_&#65533;M&#65533;-&#65533;&#65533;|M&#65533;&#65533;&#65533;&#65533;&#65533;;&#65533;&#65533;R&#65533;&#65533;*&#65533;&#65533;&#65533;&#65533;f&#65533;$&#65533;q&#65533;Ed&#65533;&#65533;&#65533;H&#65533;3J&#65533;&#65533;&#65533;4-P/&#65533;&#65533;85]&#65533;e"&#65533;_&#65533;7&#65533;^O&#65533;&#65533;&#65533;n&#65533;&#65533;<.&#65533;&#65533;	&#65533;@&#65533;1&#65533;&#65533;PT@&#65533;&#65533;&#65533;nW&#65533;&#65533;&#65533;&#65533;^&#65533;&#65533;]u&#2006;'&#65533;&#65533;f&#65533;Y &#65533;zO&#65533;"&#65533; jOP&#65533;8&#65533;&#65533;&#65533;\&#65533;&#65533;&#65533;D?5&#65533;&#65533;=&#65533;&#65533;&#65533;&#65533;&#65533;&#65533;&#65533;&#65533;0&#65533;&#65533;8&#65533;&#65533;&#65533;i&#65533;&#65533;#&#65533;&#65533;&#65533;&#65533;8&#65533;3&#65533;]&#65533;@'&#65533;/&#65533;v&#65533;&#65533;&#65533;y&#65533;5&#548;.&#65533;&#65533;74Mx/&#65533;}&#65533;{&#65533;&#65533;&#1074;(&#767;(&#65533;&#65533;x&#65533;V&#65533;&#65533;&#65533;&#65533;&#65533;O&#65533;ux1&#65533;&#65533;&#65533;q&#65533;&#65533;&#65533;&#1192;4"i/&#65533;&#65533;&#65533;A&#65533;j@_w&#65533;&#65533;7&#65533;&#65533;&#65533;&#65533;&#65533;&#65533;{3&#65533;&#65533;&#65533;&#65533;&#65533;O&#65533;&#65533; &#65533;L&#65533;w&#65533;8&#6082;&#65533;&#65533;&#65533;&#65533;&#65533;Gmn&#65533;&#65533;&#65533;&#65533;X&#65533;u&#65533;&#65533;&#65533;W&#65533;&#65533;&#50115;j~&#65533;&#65533;&#65533;&#16221;	|&#65533;{&#65533;&#65533;O&#65533;(S&#65533;X&#65533;&#1471;&#65533;ZL&#861;&#65533;&#65533;&#65533;&#65533;&#65533;+&#65533;&#65533;&#65533;&#65533;xBi&#65533;&#65533;2YV+<&#65533;&#65533;P&#65533;B&#65533;&#65533;&#65533;n&#65533;`&#65533;&#65533;&#65533;(S0S0X&#65533;&#65533;xbc&#65533;&#65533;&#65533;&#65533;&#65533;O&#65533;&#65533;H&#65533; &#65533;&#65533;&#65533;&#65533;2S0S&#65533;&#65533;O&#65533;&#65533;&#65533;&#65533;&#65533;&#65533;P &#65533; e&#65533;&#65533;&#65533;&#65533;&#65533;&#65533;&#65533;&#65533;&#65533;&#65533;&#65533;&#65533;H&#65533;&#65533;&#65533;&#65533;&#65533;&#65533;&#65533;&#1374;&#65533;&#65533;&#65533;&#65533;&#65533;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  AH&#65533;@&#65533;D&#65533;P&#65533;B&#65533;>&#65533;8HbD&#65533;-^&#280;Q&#65533;F&#65533;=~R&#65533;H&#65533;%M&#65533;D&#65533;R&#65533;J&#65533;-]&#65533;&#65533;S&#65533;L&#65533;5kV&#65533;r&#65533;M&#65533;=}&#65533;T&#65533;P&#65533;E'E&#65533;T&#65533;R&#65533;M&#65533;@&#65533;U&#65533;T&#65533;U&#65533;^&#346;U&#65533;V&#65533;]&#65533;z-#(&#65533;&#1583;e&#862;E&#65533;V&#65533;Z&#65533;m&#1918;&#65533;W&#65533;&#65533;\&#65533;u&#65533;&#347;7&#65533;^&#65533;}&#65533;&#65533;X&#65533;`&#133;F&#65533;8&#65533;^&#394;?&#65533;Y&#65533;d&#661;-_&#412;Y&#65533;f&#925;=&#65533;Z&#65533;h&#65533;wM&#65533;F&#65533;Z&#65533;j&#1453;]&#65533;&#65533;[&#65533;l&#1717;m&#65533;&#413;[&#65533;n&#1981;}7&#395;S&#65533;p&#65533;&#333;G&#65533;\&#65533;r&#65533;&#861;3&#65533;&#65533;&#65533;t&#65533;&#1389;_&#478;]&#65533;v&#65533;&#1917;^&#65533;x&#65533;{&#65533;&#65533;"&#65533;^}&#65533;&#65533;&#65533;&#1919;&#65533;_&#65533;|&#65533;&#65533;&#65533;&#65533;wn&#65533;&#65533;g&#65533;&#65533;&#65533;&#65533;0@$&#65533;@&#65533;?d&#65533;A&#65533;0B	't/:/&#65533;0C7&#65533;C?q&#65533;&#65533;&#65533;&#1775;DOD1EWd&#65533;&#65533;&#65533;&#65533;%Fg&#65533;&#65533;Fo&#65533;1Gw&#65533;G2H!&#65533;$&#65533;H#&#65533;D2I%&#65533;d&#65533;gI'&#65533;&#65533;2J&#65533;+&#65533;J+&#65533;&#65533;2K-&#65533;&#65533;K/&#65533;3L1&#65533;$&#65533;L3&#65533;D3M5&#65533;d&#65533;M7&#1988;3N9&#31027;&#65533;3&#65533;&#65533;=&#65533;&#65533;O?&#65533;4PA%&#65533;PCE4QEe&#65533;QG&#65533;4RI'&#65533;&#65533;RK/&#65533;4SM7&#65533;&#1216;  !&#65533; W ,0 X q&#65533;  &#65533; &#65533;H&#65533;&#65533;&#65533;&#65533;*\&#560;&#65533;&#199;#J&#65533;HQ&#9355;L2b&#65533;X&#65533;&#13450; C&#65533;I&#65533;&#65533;&#595;(S&#65533;\&#626;&#65533;&#727;0c&#65533;&#65533;&#561;&#65533;G&#65533;8s&#65533;&#65533;&#627;&#65533;&#991;@&#65533;
J&#65533;&#65533;&#1123;H&#65533;*]&#692;&#65533;&#1255;P&#65533;J&#65533;J&#65533;&#65533;&#1387;X&#65533;j&#65533;&#693;&#65533;&#1519;`&#202;K&#65533;&#65533;&#1651;h&#1258;]&#758;&#65533;[$4&#65533;&#669;K&#65533;&#65533;&#1915;x&#65533;2&#65533;&#631;&#65533;&#2047;&#65533;L&#65533;&#65533;&#65533;&#65533;&#65533;*&#1432;\&#272;#K&#65533;L&#65533;&#65533;&#65533;&#728;Q.&#65533;9#&#65533;&#473;C&#65533;M&#65533;&#65533;&#65533;&#1256;&#65533;&#65533;&#65533;i&#65533;&#65533;
J&#65533;&#65533;&#65533;M&#65533;&#65533;&#65533;&#1784;s&#65533;^&#65533;&#65533;&#65533;Cd&#65533;N&#65533;&#65533;&#65533;&#65533;&#65533;C&#65533;&#65533;&#65533;&#65533;&#65533;&#611;K&#65533;N&#65533;&#65533;&#65533;&#65533;9] H&#65533;&#1800;&#65533;&#65533;&#65533;&#203;&#65533;O&#65533;<R&#65533;&#65533;&#65533;m&#65533;&#65533;&#65533;&#65533;&#65533;&#65533;&#65533;&#65533;&#1698;&#65533;s&#65533;&#65533;&#65533;&#65533;&#65533;&#1023;&#65533;~
&#65533;&#65533;&#65533;M&#65533;h&#65533;&#65533;&V*&#65533;a&#1860;Vh&#4442;a&#65533;o&#65533;0&#65533;&#65533;a(&#65533;$&#65533;X&#65533;&#65533;qM&#1056;&#65533;&#65533;&#65533;&#65533;0&#65533;X&#65533;N2(&#65533;&#65533; 2&#65533;&#65533;&#65533;@&#1435;&#65533;<8&#65533;A&&#65533;&#65533;L*&#65533;z&#65533;Cp5i&#65533;X2&#65533;S&#65533;(&#65533;w
&#65533;)&#65533;d&#65533;&#65533;S7&#65533;&#65533; {l&#65533;&#65533;&#65533;p&#65533;&#38794;]&#65533;{Y&#65533;&#65533;/&#65533;Tc&#65533;&#65533;&#1574;O|j&#34920;-&#65533;&#65533;&#65533;&#65533;A(&#34843;a&#65533;&#35092;V
&#65533;N&#65533;&#643;&#65533;&#65533;d&#39392;&#65533;&#65533;&#65533;N&#65533;&#65533;!F9tT>*&#43760;&#65533;&#65533;:O&#65533;y&#65533;&#65533;+&#65533;&#65533;&#65533;	&#65533;A5l&#65533;&#65533;&#65533;&#65533;k&#65533;A<i&#65533;e &#65533;j&#65533;D[&#65533;&#65533; &#65533;&#65533;&#65533;F&#65533;f&#65533;-&#65533;<&#65533;&#65533;&#65533;8&#65533;,&#65533;&#65533;bPn&#65533;;n&#65533;&#65533;&#65533;&#65533;&#65533;Icu>&#65533;&#65533;&#65533;"&#65533;`A&#65533;&#65533;&#65533;@D&#65533;r&#65533;&#65533;&#65533; OU&#65533;&#65533;&#65533;JB&#65533;&#18091;&#65533;&#65533;*D&#65533;&#65533;G,&#65533;P&#65533;ZA#\AB&#65533;&#65533;;&#65533;&#65533; &#65533;\&#65533;&#65533;&#65533;Y$&#65533;&#65533;&#65533;0&#65533;c&#65533;&#65533;"&#65533;,&#65533;&#65533;&#65533;&#65533;&#65533; &#65533; *&#65533;&#65533;,&#65533;&#65533;&#65533;&#65533;nN&#65533;m&#65533;&#65533;&#65533;&#65533; n&#65533;&#1833;i&#65533;&#65533;A&#65533;&#65533;c(&#65533;l&#65533;&#65533;X&#65533;E/w  &#65533;&#65533;C&#65533;&#65533;U&#65533;X&#65533;Y&#65533;&#65533;&#65533;&#65533;a&#65533;6&&#65533;&#65533;&#65533;&#65533;>&#65533;&#65533;&#65533;2P3&#65533;|&#65533;&#65533;&#65533;wR7g&#65533;s&#65533; 0&#65533;&#65533;,+t&#65533;&#65533;%&#65533;&#65533;&#1104;G~&#65533;&#65533;E&#65533;&#65533;&#65533;	tI8)&#65533;&#65533;01,&#65533;&#65533;&#65533;&#65533;nzt&#65533;W~&#65533;&#65533;v&#65533;&#65533;&#1872;&#65533;/{&#65533;&#65533;&#65533;&#65533;&#65533;ok&#65533; &#65533;z&#65533;&#65533;&#65533;&#303;&#65533;c&#65533;&#65533;'&#65533;&#43731;08&#65533;;w&#65533;9&#65533;&#65533;S&#65533;&#65533;&#65533;g/&#65533;&#65533;&#65533;kp&#347;&#65533;&#65533;&#65533;&#65533;}&#65533;&#65533;&#35311;~&#65533;(&#65533;1&#65533;^?87&#65533;&#12542;&#65533;&#65533; &#65533;&#65533;&#65533;&#65533;&#65533;my&#65533;P&#65533;&#65533;&#65533;7&#65533;&#65533;E&#65533;l&#65533;&#65533;&#65533;6&#65533;&#1135;^&#65533;s&#65533;Vf&#65533;&#65533;&#65533;`o&#800;&#65533;$&#65533;&#65533;=&#65533;kQ&#65533;&#65533;((;&#65533;&#65533;&#65533;
&#65533;B&#65533;W&#65533;&#65533;y&#65533;g&#65533;K&#65533;X@&#65533;&#65533;&#65533;(TaS&#65533;&#65533;&#65533;:&#65533;#&#65533;&#65533;&#65533;&#65533;
&#65533;&#65533;&#65533;U&#65533;x:&#1825;&#65533;&#65533;&#262;0O|&#65533;&#65533;8&#65533;&#65533;&#65533;1_&#65533;k&#65533;&#65533;x&#65533;Bp :&#65533;_&#65533;w&#65533;d &#65533;&#65533;&#65533;&#65533;\=&#65533;&#65533;&#65533;r&#65533;&#65533;X&#65533;&#65533; &#65533;Zi&#65533;OwdaA,&#65533;X&#65533;&#65533;I&#65533;a&#65533;&#65533;&#65533;&#65533;>vj5&#65533;&#65533;&#1656;&#65533;&#65533;&#65533;&#65533;84&#65533;f&#65533;&#65533;a&#65533;&#65533;&#65533;%UVg&#65533;&#65533;`&#65533;&#65533;`&#854;H&#65533;&#65533;&#65533;&#65533;&#65533;,gy&#65533;&#65533;*&#65533;&#65533;4&#65533;&#65533;&#65533;&#554;&#65533;YEE-`&#65533;0&#65533;&#31836;A&#65533;&#65533;J&#65533;2&#65533;&#65533;&#65533;&#908;&4{&#65533;&#613;d&#65533;9&#65533;&#65533;6M&#65533;2&#65533;&#65533;&#65533;L&#65533;#}9N&#65533;US)&#65533;q&#65533;6&#1513;&#65533;&#65533;&#65533;)gOs&#931;&#65533;&#65533;Ab&#65533;>&#65533;E&#65533;&#65533;&#65533;&#1803;&#65533;@>I&#65533;ze&#65533;&#65533;&#65533;&#65533;&#65533;&#65533;&#65533;u9R &#65533;&#65533;R&#65533;<&#65533;G&#65533;~&#65533;
p&#65533;B&#65533;&#65533;l=t#0H&#65533;f&#65533;neD&#65533;-W&#65533;R&#65533;&#65533;4uZ&#65533;&#65533;&#65533;&#65533;&#65533;&#294;$	
z&#65533;&#65533;&#65533;&#65533;&#65533;&#65533;&#65533;&#65533;)L]O&0&#65533;&#65533;&#65533;I&#65533;"Q&#65533;&#65533;&#65533;P
AN&#65533;&#65533;&#65533;*5&#65533;&#65533;&#65533;)N&#65533;t&#65533;,F&#65533;&#65533;_&#65533;&#65533;&#65533;F&#901; uoZ&#65533;In&#65533; &#65533;&#65533;&#65533;&#65533;,-&#65533;Pq&#65533;&#65533;&#65533;`&#65533;up+\&#65533;*K&#65533; &#65533;kM&#850;&#65533;&#65533;&#65533;,&#65533;|M,d&#65533;
|&#65533;:&#65533;D&#42017;(&#65533;7q&#65533;&#65533;&#65533;)&#65533;z&#65533;&#65533;b&#65533;&#65533;&#65533;-i&#65533;F}&#65533;eArUA	0&#65533;&#65533;&#65533;&#65533;&#65533;v&#65533;?8&#65533;&#65533;n;&#65533;&#1325;6P&#65533;[&#65533;&#1252;WU&#65533;b8&#65533;#&#65533;b&#65533;&#65533;0&#65533;&#65533;rG&#65533;Y&#65533;&#65533;&#65533;<0mi>&#65533;&#65533;	&#65533;&#65533;&#65533;&#65533; &#65533;&#65533;&#65533;&#44403;.Q&#65533;v&#65533;<vt7&#65533;&#65533;&#65533;X &#65533;&#65533;V&#65533;&#65533;&#65533;u&#65533;s&#65533;b9
T&#65533;&#65533;	&#65533;&#65533;&#65533;p&#65533;&#65533;&#65533;&#65533;&#65533;&#65533;t&#65533;p~(i&#65533;&#65533;:&#65533;&#416;&#65533;3R4&#65533;&#65533;&#65533;&#65533;_&#65533;&#65533;7/7&#65533;&#65533;&#65533;Z&#65533;&#65533;&#65533;YW^&#65533;&#65533;2&#65533;B'&#65533;&#65533;&#65533;&#65533;]&#65533;H&#65533;R&#65533;4&#65533;xX&#65533;L/ %y~ &#65533;&#65533;&#65533;&#65533;&#30900;&#65533;y&#65533;&#65533;&#65533;&#65533;Ji&#633;5@&#65533;f&#65533;1&#65533;&#65533;&#65533;p9&#65533;<#L7&#65533;Pt&#65533;+&#65533;1\&#65533;l&#65533;&#65533;&#65533;&#65533;&#65533;K&#65533;&#1266;&#65533;&#65533;&#65533;&#65533;&#65533;&#65533;X&#65533;)M&#65533;Hu&#65533;ZU)cU&#65533;n&#65533;&#65533;&#65533;?&#65533;&#65533;:&#65533;t&#65533;u&#65533;/n{#&#65533;&#65533;&#65533;&#65533;&#65533; Yu&#65533;+&#65533;VA^.*&#1700;&#65533;&#218;&#65533;3&#65533;v&#65533;&#65533;%|c&#65533;&#65533;&#65533;&#832;&#65533;Kt&#65533;c &#65533;Nf&#65533;&#65533;#]G&#65533;$P&#65533;&#65533;&#65533;I&#65533;&#65533;&#65533;y&#65533;3&#65533;4&#65533;w&#65533;&#65533;&#65533; &#1313;v&#65533;&#65533;l&#65533;&#65533;&#1658;&#65533;2_vCxB &#65533;]&#65533;&#850;u&#65533;&#65533;&#65533;K&#292;&#65533;&#65533;&#65533;&#65533;&#65533;4k&#65533;6&#65533;a&#65533;&#869;&#65533;`&#65533;&#642;&#1482;L}&#65533;J&#65533;&#1098;&#65533;&#65533;&#65533;?:&#65533;e&#65533;&#65533;&#65533;&#65533;09&#65533;mI&#65533;&#65533;}&#65533;&#65533;&#65533;&#65533;:&#65533;Cs&#741;>&#429;&#65533;&#65533;&#65533;	XaJ&#65533;&#65533;&#65533;DT&#65533;&#65533;5k&#57489;&#65533;l-&#65533;&#65533;_{&#65533;&#65533;&#65533;&#65533;A&#65533;u&#65533;g&#65533;&#65533;z&#1844;&#65533;&#65533;&#65533;&#65533;O&#65533;&#65533;B/&#65533;&#65533;+s&#65533;=6&#65533;	&#65533;&#65533;8&#65533;&#21333;E&#65533;&#65533;K&#65533;Fj&#65533;B&#65533;<]&#65533;{&#65533;FGa&#65533;Q&#9263;\,5x&#65533;`^q&#65533;{&#65533;1'$P&#65533;&#65533;&#65533;N&#65533;	K6&#65533;&#65533;&#65533;m&#65533;!9&#65533;u-&#65533;}&#65533;&#65533;&#65533;&#808;&#65533;Zx&#65533;&#65533;Q&#65533;^&#65533;&#65533;&#65533;&#65533;&#65533;&#65533;y&#65533;W&#65533;9&#65533;&#65533;&#65533;&#65533;&#65533;&#65533;&#31099;&#65533;&#65533;T&#65533;&#1813;&#65533;!&#65533;#;%h\&#65533;&#65533;nQ&#65533;&#65533;z&#65533;f&#65533;&#65533;^&#65533;&#65533;u&#65533;&#65533;&#65533;y&#65533;&#359;&#65533;&#65533;&#65533;]&#65533;A0 _yN&#65533;)*&#65533;{&#65533;&#65533;&#65533;$J&#65533;P&#65533;m&#65533;&#65533;&#65533;s4X]-&#65533;&#65533;&#1188;P&#65533;&#65533;&#65533;&#33575;q&#65533;y&#65533;&#65533;+&#65533;&#65533;&#65533;z&#65533;K&#65533;&#65533;&#65533;&#65533;1&#65533;z&#65533;j&#65533;&#65533;&#65533;JW&#65533;&#65533;^&#65533;	6&#65533;&#65533;&#65533;p&#65533;A&#65533;&#65533;&#65533;qb&#65533;&#65533;G_&#65533;&#65533;~&#65533;&#65533;&#65533;&#65533;n?&#65533;&#65533;&#65533;&#65533;b&#65533;'+&#65533;~1&#65533;&#65533;G~:eX&#65533;]&#65533;5,Lq4vI&n&#65533;&#65533;i&#65533;2v\&#65533;y&#65533;f]&#65533;,7&#65533;e&#65533;%&#65533;&#65533;;&#65533;$}&#65533;W&#65533;C&#65533;&#65533;+cf &#65533;&#65533;&#65533;$(E
&#65533;y[&#65533;'vr-<&#65533;&#65533;&#65533;5p&#65533;&#65533;g&#65533;&#65533;@&#65533;v&#65533;&#65533;&#65533;3q&#65533;&#65533;&#65533;j!p&#65533;P&#65533;:&#65533;v&#65533;GL4&#65533;z&#65533;&#65533;{&#65533;x&#65533;w&#65533;4E&#65533;&#65533;&#451;&#65533;&#65533;#&#65533;&#65533;&#65533;&#65533;&#65533;&#65533;;&#65533;&#65533;% A&#65533;<cX&#65533;&#65533;4&#65533;&#65533;tl&#65533;]&#65533;T&#65533;qXX|&#65533;&#65533;&#65533;&#65533;<lB&#65533;|x&#65533;Vfc&#65533;7&#65533;m&#65533;&#65533;x&#65533;]&#65533;&#65533;&#65533;-M&#65533;hn&#65533;&#65533;&#65533;&#65533;xd8&#65533;&#65533;&#65533;&#65533;&#65533;w&#65533;&#65533;&#65533;7q&#65533;t&#65533;&#65533;&#65533;&#65533;\(_(qu&#65533;iEC+&#65533;&#1540;&#65533;&#65533;x&#65533;X6&#65533;&#65533;&#65533;eQ&#65533;&#65533;&#65533;&#65533;g&#65533;Rq7r'&#65533;5X&#65533;C#&#65533;7&#65533;w&#65533;&#65533;h&#65533;&#65533;&#65533;$&#65533;x&#65533;X&#65533;t&#65533;rx&#65533;hO&#65533;&#65533;q&#65533;&#65533;&#65533;&#65533;&#65533;&#65533;&#65533;x&#65533;&#65533;n&#65533;&#65533;VV&#65533;8+b&#1097;&#65533;&#1144;&#65533;E&#65533;&#65533;B5&#62989;&#1734;t/&#65533;&#65533;&#65533;7&#65533;&#65533;&#65533;&#536;z&#65533;&#65533;h&#65533;&#65533;&#65533;R&#65533;&#65533;WHX&#65533;&#1476;O&#65533;i&#65533;6{&#65533;h}&#65533;lI&#65533;VX&#65533;	&#65533;&#65533;B&#65533;&&#65533;&#65533;=&#65533;&#65533;&#65533;&#65533;&#65533;&#1546;&#65533;&#65533;&#65533;&#65533;'N-i&#65533;/&#65533;&#65533;0&#65533;&#65533;5)&#741;wT#f&#65533;&#29392;&#65533;&#65533;;&#65533;v&#1619;&#65533;#p&#65533;RAY	&#65533;&#65533;e&#65533;u(&#65533;&#65533;&#65533;^&#65533;&#65533;L&#65533;u$%&#65533;]5&#65533;s&#65533;(&#65533;~&#65533;
I&#65533;&#65533;&#65533;rp&#65533;&#65533;&#65533;&#65533;&#65533;&#65533;BY&#65533;&#65533;~ m&#65533;1r&#65533;a&#1333;I%03&#65533;:)9Z&#65533;&#65533;&#65533;>9&#65533;&#65533;vy&#65533;&#65533;6&#65533;&#65533;&#65533;[ Hc&#65533;BlRh&#65533;&#65533;]&#65533;&#65533;&#65533;N4&#65533;&#65533;*:&#65533;2&#65533;&#568;k&#65533;(&#65533;&#65533;Ix9v!&#65533;&#65533;&#65533;&#65533;G&#65533;c_	&#65533;&#65533;'&#65533;]&#1190;I6&#65533;j&#65533;eUN&#65533;.&#151;&#65533;&#697;x&#65533;6p&#65533;&#65533;G&#65533;&#65533;1&#65533;&#808;h&#65533;&#65533;(&#65533;I&#65533;&#65533;&#65533;3kfF&#612;*\&#65533;g\&#65533;&#1347;&#20956;&#65533;&#65533;k&#65533;&#65533;v&#65533;&#65533;!P&#65533;(&#65533;Y&#1305;!&#65533;&#65533;&#65533;&#65533;F2&#65533;Uj&#65533;&#65533;_&#65533;7pJ&#65533;,39/Jyv&#65533;&#65533;m&#1172;&#65533;
&#65533;&#65533;6c&#65533;%&#65533;&#65533;t|&#416;I9&#65533;&#65533;i&#65533;
&#65533;&#65533;)&#539;&#1749;&#65533;p/&#65533;9U&#65533;w&#65533;&#65533;v&#65533;&#65533;&#65533;~i&#65533;m9ez&#65533;&#65533;&#65533;&#65533;&#65533;!\O&#65533;&#65533;&#65533;&#65533;&#65533;"&#65533;&#65533;&#65533;rA&#65533;&#65533;9~P~&#278;&#65533;&#65533;&#65533;&#65533;~&#65533;4&#65533;4&#65533;s&#65533;Y&#65533;&#65533;&#65533;@E&#65533;hF@&#65533;8;&#65533;1do&#65533;)t&#65533;I&#65533;&#65533;&#65533;'&#65533;LZ&#65533;&#65533;p2)C&#65533;q1&#65533;&#65533;0(Y6&#65533;&#65533;e&#65533;g&#65533;&#65533;	&#65533;x)p_&#65533;&#65533;&#65533;62H#t76X6s/*&#65533;8'&#65533;)&#65533;z&#65533;&#65533;?$&#65533;cy&#65533;&#65533;kw&#65533;=&#1690;q&#65533;,*z&#65533;&#65533;&#65533;&#65533;Dw&#65533;&#65533;Q&#65533;&#65533;&#1239;l&#65533;&#65533;&#65533;&#65533;&#65533;&#65533;&#65533;&x_9&#65533;*&#65533;&#65533;z&#65533;UqU&#65533;P"&#65533;i bU&#65533;&#65533;&#65533;&#65533;@&#65533;j&#65533;q&#65533;gHa&#65533;&#65533;&#65533;gSC[&#65533;7&#65533;&#65533;c&#65533;>&#65533;&#65533;\&#426;&#65533;&#65533;&#65533;T&#65533;&#65533;&#65533;&#65533;
&#65533;&#65533;&#65533;AE&#65533;J?&#65533;&#65533;&#65533;Q&#65533;/&#65533;&#65533;3*&#1704;&#65533;&#1636;J&#65533;&#65533;w&#65533;&#65533;&#65533;&#65533;&#65533;&#65533;8&#65533;&#65533;
;&#65533;&#1706;&#65533;&#65533;/&#65533;&#65533;Q8'&#65533;L6 5c~&#65533;c&#65533;h&#65533;&#65533;&#1082;&#65533;&#65533;3AS>&#65533;c&#65533;&#65533;)&#65533;&#65533;&#65533;&#145;H#&#65533;3&#65533;8&#65533;&#1113;'b&#31795;&#65533;TFH*&#208;*S&#65533;&#65533;y&#65533;&#65533;i&#65533;&#279;&#65533;&#65533;V&#65533;&#65533;&#65533;&#65533;E&#490;1
&#65533;zR&#65533;&{&#65533;	9GE&#65533;A.&#65533;&#65533;&#1482;&#65533;uC"t>&#65533;&#65533;&#65533;&#65533;&#12453;&#65533;&#65533;&#65533;&#65533;B&#65533;?&#65533;(:&#65533;&#65533;9&#65533;P&#65533;/4&#65533;V#&#65533;'&#65533;&#65533;&#65533;&#65533;&#65533;&#65533;*&#65533;S&#65533;|&#179;W+&#65533;&#65533;!&#65533;\K&#65533;^k7cwt
x"&#65533;&#65533;&#65533;&#65533;##&#1653;&#65533;j&#65533;&#65533;&#65533;$&#65533;&#65533;&#65533;&#65533;s&#65533;&#65533;-[&#65533;_&#65533;&#65533;u&#65533;|I&#65533;2&#65533;O&#65533;&#65533;
&#65533;&#65533;l&#65533;r&#65533;c&#65533;p[N2@K&#65533;&#65533;&#1330;&#65533;y&#1769;Ii:x:i&#65533;%&#65533;B&#65533;Xy%&#65533;&#65533;}&#65533;&#36449;q&#65533;&#65533;9&#65533;&#65533;+6&#65533;&#1784;yG b&#1769;&#65533;zx&#65533;&#65533;&#65533;JC&#65533;&#65533;A3&#65533;&#65533;j%4&#65533;p&#65533;&#65533;&#65533;&#65533;;&#65533;&#65533;&#65533;&#65533;&#65533;
&#65533;&#65533;g 5&#65533;1&#65533;&#65533;m,&#65533;
&#65533;G&#65533;&#65533;"Z>"&#65533;M&#65533;v&#65533;g&#65533;pKd[&#65533;&#65533;=3&#65533;&#65533;8M&#65533;&#65533;&#65533;w&#65533;d&#65533;Th&#65533;&#65533;&#65533;&#65533;L&#65533;&#65533;&#65533;&#65533;c&#65533;&#65533;%&#65533;&#65533;&#65533;X&#65533;&#65533;&#65533;&#65533;%&#580;&#65533;K&#65533;&#65533;{&#65533;j&#65533;&#65533;&#65533;}Y&#65533;n&#719;&#65533;&#65533;&#65533;&#65533;&#65533;S&#65533;&#65533;| &#65533;@&#65533;&#65533;&#65533;&#65533;#&#65533;&#65533;I&#65533;&#65533;&#65533;&#65533;a&#242;-&#65533;&#65533;&#65533;{C"&#65533;&#65533;&#65533;aq&#65533;Y&#65533;	&#65533;&#65533;r&#65533;! &#65533;p/&#65533;{|&#65533;&#65533;%&#65533;&#65533;&#65533;&#65533;&#65533;&#65533;x&#65533;&#65533;kl &#65533;&#65533;&#65533;&#65533;&#65533;{&#65533;_Y&#65533;&#65533;R<&#65533;&#65533;z&#65533;&#65533;&#65533;&#65533;&#65533;&#65533;~&#65533;!&#65533;&#65533;&#1750;&#65533;&#65533;&#65533;#@&#361;&#65533; siB&#65533;6&#65533;&#65533;&#65533; &#871;&#65533;&#65533;&#65533;&#65533;&#65533;&#65533;F&#65533;&#65533;&#65533;d\}&#65533;&#65533;cY&#65533;H&#65533;&#65533;&#231; w&#65533;&#65533;&#65533;&#65533;A&#65533;&#65533;&#65533;W&#65533;W&#65533;s&#65533;&#65533;WL<sM[&#65533;&#65533;8.&#65533;&#65533;J2,<&#65533;b&#65533;g&#65533;"&#65533;&#65533;&#65533;&#65533;7&#65533;&#65533;n&#65533;s{&#65533;@&#65533;&#65533;&#65533;&#65533;4&#65533;&#65533;&#65533;&#65533;&#65533;&#65533;&#65533;	&#65533;3&#65533;&#65533;&#65533;v{&#65533;&#65533;&#388;&#65533;u&#65533;N&#65533;&#65533;&#65533;&#65533;8&I&#65533;&#65533;&#65533;(iF&#65533;&#65533;&#65533;&#65533;&#65533;l&#65533;&#65533;t&#65533;&#65533; &#65533;&#65533;&#332;]	&#65533;Z&#65533; &#65533;]"2&#65533;%@&#65533;&#65533;w&#65533;&[&#65533;&#65533;L&#65533;&#65533;b&#65533;&#65533;n&#65533;
iv&#875;k&#65533;6&#65533;#-'&#65533;&#65533;h&0&#65533;&#65533;,&#65533;L&#65533;&#1003;&#65533;&B^&#65533;?&#65533;&#65533;&#65533;&#65533;&#65533;v&#65533;
&#65533;&#65533;&#65533;&#65533;Z&#65533; ]`&#65533;(&#65533;&#65533;&#65533;
&#65533;cZ&#65533;_&#65533;%7&#65533;4&#65533;&#65533;&#65533;
&#65533;<
&#65533;$bS4&#65533;&#65533;,Y&#65533;&#1866;'q6m&#65533;8W&#65533;&#65533;M&#65533;&#65533;[P&#65533;4&#65533;m&#65533;&#65533;&#65533;&#65533;&#65533;g&#65533;U#{&#65533;0&#65533;,$!8q&#65533;&#139;&#65533;&#65533;&#1261;&#65533;&#65533;u&#65533;@MEP
Cm&#65533;0&#65533;m@|&#65533;[.3&#65533;fEd&#1490;!&#65533;&#65533;&&#65533;1&#65533;&#65533;x@&#65533;`	&#65533;`&#65533;rm&#65533;JR#&#65533;&#65533;&#65533;  mg&#65533;&#65533;&#65533;&#65533;&#65533;<&#65533;6{c&#65533;u=x&#65533;y&#65533;%!&#65533;P&#65533;0&#1699;&#65533;!&#65533;1&#65533;}&#65533;P&#1163;&#1085;"&#65533;&#65533;&#65533;&#65533;1GO&#65533;&#65533;&#65533;FP&#65533;&#65533;&#65533;5&#65533;&#65533;&#65533;&#1619;&#65533;sM&#65533;&#65533;&#65533;&#65533;9&#65533;&#65533; &#65533;&#65533;&#65533;"@&#1216;}&#902;t&#860;&#65533;&#65533;&#65533;b&#65533;&#65533;U&#65533;h&#65533;&#65533;&#65533;&#65533;f&#65533;^>&#65533;[&#65533;&#65533;m
C:U&#65533;DT&#65533;q&#65533;&#573;&#65533;&#65533; &#65533;'&#65533;&#65533;&#65533;&#65533;]&#65533;W`&#65533;&m&#65533;fM!&#324;P&#65533;&#65533;&#1878;&#65533;&#65533;.&#65533;t)&#65533; &#1792;&#65533;B	&#65533;&#65533;&#65533;&#65533;Q&#65533;&#65533;&#65533;&#65533;H@&#65533;_	 &#65533;&#65533;~&#65533;=&#65533;q~&#65533;&#65533;1&#65533;W&#65533;&#65533;"&#65533;"&#65533;&#65533;[0&#65533;&#65533;&#65533;&#65533;!&#65533;&#65533;&#65533;/}!&#65533;&#65533;&#65533;&#65533;qb&#65533;&#65533;^&#65533;#C&#65533;&#65533;&#322;1&#65533;&#1650;&#65533;&#65533;&#65533;&#65533;&#65533;8\&#65533;&#65533;#&#65533;Fa&#65533;q&#65533;&#65533;&#1762;Ad&#65533;&#65533;&#65533;&#65533;&#65533;o&#65533;&#65533;+&#65533;`n&#65533;&#65533;e&#65533;&#65533;&#1634;&#65533;&#65533;\S&#65533;&#65533;L.W^&#2018;`j&#65533;&#65533;p&#65533;&#65533;&#65533;&#65533;b&#65533;&#65533;M&#65533;W&#65533;&#65533;&#2029;P&#65533;=:&#65533;J.&#65533;=&#65533;&#65533;&#65533;vb&#65533;t&#65533;h&#65533;>*&#65533;8&#65533;&#1952;&#65533;&#65533;&#65533;&#65533;A4=&#65533;&#65533;&#65533;"l&#65533;&#65533;*&#65533;&#65533;A&#65533;&#1125;"e#^J&#65533;&#65533;i&#65533;&#65533;N&#65533;	Zk&#65533;&#65533;&#65533;y&#65533;&#65533;
&#65533;&#65533;o&#65533;&#65533;&#65533;	&#65533;&#65533;y&#65533;&#965;}&#65533;&#1169;^&#65533;
>x%&#65533;8&#65533;!&#65533;}&#65533;~Q	w&#65533;&#65533;&#65533;&#65533;&#65533;&#65533;&#65533;&#65533;&#65533;&#65533;&#65533;q&#65533;pH&#65533;	p`&#65533;&#65533;1&#65533;&#65533;&#65533;&#65533;&#65533;&#65533;?&#65533;1R&#65533;;c&#65533;`h i&#65533;&#65533;&#65533;&#65533;h&#65533;/a&#65533;N&#65533;&#952;&#65533;/&#65533;&#65533;&#65533;&#65533;W`&#65533;&#65533;&#65533;e0&#65533;&#65533;&#65533;&#65533;-&#65533;&#65533;&#65533;Q &#545;|&#1508;&#65533;&#65533;'&#65533;&#65533;*&#65533;&#65533;&#65533;&#65533;&#65533; &#65533;&#65533;&#65533;Qo@&#65533;,!&#65533;&#65533;&#65533;&#65533; !&#65533;&#65533;	1&#65533;	&#65533;&#65533;&#65533;&#65533;z&#65533;&#65533;&#65533;&#65533;&#65533;	&#65533;R&#65533;&#65533;&#65533;a&#65533;-(3&#65533;@4`m&&#65533;'_&#65533;B&#65533;&#65533;&#65533;!&#65533;&#65533;&#65533;6&#65533;&#65533;=/&#65533;
&#65533;&#65533;F&#65533;&#65533;&#65533;&#65533;$&#1405;&#65533;Q_&#65533;a]&#65533;&#65533;&#65533;Mr^&#65533;t8&#65533;&#65533;&#65533;~%&#65533;&#65533;6H&#65533;eo&#65533;&#65533;aP&#65533;s&#65533;y&#65533;X&#65533;:8&#65533;L&#65533;&#65533;&#65533;&#65533;&#65533;_&#65533;&#65533;&#65533;&#65533;Y&#65533;
C}&#65533;&#65533;&#65533;&#65533;7&#65533;&#65533;&#65533;OH&#65533;^&#65533;E&#65533;n/&#65533;&#65533;&#65533;&#65533;"&#65533;&#65533;1&#65533;"&#65533;&#65533;&#65533;&#65533;7&#65533;$&#65533;&#1672;h&#65533;
&#65533;O&#65533;O&#65533;|{&#65533;&#65533;&#65533;&#1577;V&#1835;&#65533;&#65533;>&#65533;&#65533;&#65533;m3mB&#65533;&#65533;nx&#65533;&#65533;~&#65533;&#65533;&#65533;&#65533;a&#65533;&#65533;'&#1334;w&#65533;&#65533;&#65533;6&#735;&#65533;#E&#65533;&#65533;!&#65533;&#65533;&#65533;ON&#65533;&#65533;&#65533;&#65533;h&#692;N&#65533;M&#65533;&#65533;&#65533;&#65533;&#65533;&#65533;/&#65533;Vn&#65533;O>&#65533;&#65533;&#65533;2&#65533;&#65533;k!X &#65533;3,B&#65533;2&#22879;&#65533;&#65533;&#65533;a&#65533;"&#65533;[&#65533;&#65533;	&#65533;&#65533;&#65533;&#65533;&#65533;&#1821;&#65533;=&#65533;&#65533;&#65533;&#65533;&#65533;&#65533;&#65533;O&#284;&#65533;&#65533; &#65533;D~&#65533;&#65533;&#65533;@2lmUtZ&#65533;&#65533;&#65533;&#65533;9&#65533;W&#65533; do&#65533;&#65533;&#65533;Y&#65533;&#65533;&#65533;&#65533;&#65533;&#65533;&#65533;&#65533;&#65533;&#65533;&#1409;
&#65533;p%3&#65533;@&#65533;&#65533;&#65533;)@&#65533;&#65533;&#65533;&#65533;&#65533;&#65533;&#65533;&#65533;1 '!V&#65533;&#65533;&#65533;/0&#65533;&#65533;$&#65533;&#65533;+&#65533;f{(&#65533;&#65533;&#65533;q&#65533;&#65533;&#65533;pg&#65533;&#65533;&#65533;&#65533; &#65533;/&#65533;Q&#65533;#&#65533;e9&#65533;&#1904;&#65533;&#65533;&#65533;&#65533;&#65533;&#65533;&#65533;&#65533;&#65533; 0(q &#65533;	&#65533; &#65533;&#65533;$&#65533;&#65533;&#1887;&#65533;&#65533;&#65533;&#65533;&#514;!^	&#65533;&#65533;&#65533;]&#65533;&#65533;&#65533;&#65533;&#1030;?&#65533;&#65533;&#65533;!&#65533; &#65533;&#65533;&#65533;&#163;&#65533;&#65533;&#65533;&#65533;&#65533;&#65533;&#65533;1
}`8&#65533;&#65533;&#65533;&#65533;~&#65533;&#65533;&#65533;o~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$ &#65533;G&#65533;@&#65533;D&#65533;P&#65533;B&#65533;>&#65533;Q&#65533;D&#65533;&#65533;*^&#65533;&#65533;Q&#65533;F&#65533;=~R&#65533;H&#65533;%M&#65533;D&#65533;R&#65533;J&#65533;-]b|S&#65533;L&#65533;5m&#65533;&#281;S&#65533;N&#65533;&#65533;\&#65533;&#65533;&#65533;fO&#65533;E&#65533;E&#65533;T&#65533;R&#65533;M&#65533;>&#65533;U&#65533;T&#65533;&#65533;\&#346;U&#65533;V&#65533;]&#65533;~V&#65533;X&#65533;e	B&#65533;&#65533;&#65533;Z&#65533;m&#1918;&#65533;W&#65533;\&#65533;u&#65533;&#65533;&#347;W&#65533;^&#65533;&#65533;&#65533;&#65533;X&#65533;`&#133;F&#65533;X&#65533;bD&#65533;&#65533;eY&#65533;d&#661;-_&#412;Y&#65533;f&#925;=Z&#65533;&#36773;M&#65533;F&#65533;Z&#65533;j&#1453;]&#65533;&#65533;[&#65533;l&#1717;m&#65533;&#413;[&#65533;n&#65533;o&#65533;\&#65533;p&#65533;&#333;G&#65533;\&#65533;&#65533;&#16476;?&#65533;&#65533;&#65533;t&#65533;&#1389;_&#478;]&#65533;v&#65533;&#1917;^&#65533;x&#65533;&#65533;&#65533;"&#65533;^}&#65533;&#65533;&#65533;&#1919;&#65533;_&#65533;|&#65533;&#65533;&#65533;&#65533;g~^t&#65533;&#65533;&#65533;&#65533;0@$&#65533;@D0Ad&#65533;A&#65533;0B	'&#65533;&#65533;B/&#65533;0C&#65533;6&#65533;C?&#65533;1DG$&#65533;=&#65533;C1EWd&#65533;E_&#65533;1Fg&#65533;&#65533;Fo&#65533;1Gw&#65533;G2H!&#65533;$rG&#65533;&#65533;&#9183;2d&#65533;I'&#65533;&#65533;2J)&#65533;&#65533;&#65533;J+&#65533;&#65533;2&#65533;#&#65533;S&#65533;K/&#65533;3L1&#65533;$&#65533;L3&#65533;D3M5&#65533;d&#65533;M7&#1988;3N9&#31027;N;&#65533;&#65533;3O=&#65533;&#65533;O4&#65533;&#65533;#PA%&#65533;PCE4QEe&#65533;QG&#65533;4RI'&#65533;&#65533;RK/&#65533;4SM7&#65533;SO?5&#65533;I&#65533;+&#65533;S&#65533;@5UUWe&#65533;UW_&#65533;5VYg&#65533;&#65533;V[o&#65533;5W]w&#65533;W_6Xa&#65533;%&#65533;Xc&#65533;E&#65533;&#1536;  !&#65533; Q ,0 X b&#65533;  &#65533; &#65533;H&#65533;&#65533;&#65533;&#65533;*\&#560;&#65533;&#199;#J&#65533;H&#65533;bB&&#65533;X&#65533;&#561;&#65533;&#463; C&#65533;I&#65533;&#65533;&#595;(S&#65533;\&#65533;2b&#407;0c&#668;I&#65533;&#65533;&#859;8s&#65533;&#65533;&#627;&#65533;&#991;@&#65533;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65533;&#65533;K&#65533;&#65533;&#1915;x&#65533;&#65533;&#65533;&#759;&#65533;&#1881;~L&#65533;&#65533;&#65533;&#200;&#65533;&#65533;&#65533;&#65533;&#65533;&#65533;&#464;#K&#65533;<&#65533;e&#65533;&#65533;3k&#65533;&#825;&#65533;&#65533;&#407;&#65533;~M&#65533;&#65533;&#65533;&#1256;&#65533;&#65533;b&#65533;&#1328;c&#734;M[&#65533;j&#65533;&#65533;&#65533;&#65533;&#763;&#65533;&#65533;&#65533;&#65533;&#65533;&#65533;#&#65533;&#65533;&#211;+_&#956;&#65533;&#65533;p&#65533;&#65533;&#65533;&#65533;&#65533;&#1587;'&#65533;`@z	!&#65533;&#203;&#65533;O&#65533;&#65533;U&#65533;&#65533;R&#65533;&#65533;&#65533;&#65533;&#65533;&#65533;O\B&#65533;&#65533;&#65533;	&#65533;P"&#65533;&#65533;&#65533;&#65533; &#65533;V&#65533;O24&#65533;&#65533;&&#65533;&#65533;&#65533;&6`O &#65533; &#65533;&#65533;&#65533;&#65533;f&#65533;&#65533;I&#65533;Cw&#65533;!&#65533;&#65533;$&#65533;h&#65533;B&#65533;d~0&#65533;k'&#65533;(&#65533;&#65533;&#65533;
&#65533;&#65533;&#65533;w&#65533;&#65533;&#65533;&#65533;@&#65533;&#65533;q-&#65533;&#65533;CB&&#65533;&#65533;L&#65533;&#65533; &#65533; x4Vi&#21876;h&#65533;6&#65533; ]~&#65533;g&#65533;E`i&#65533;hVV&#2006;\&#65533;DA&#65533;E"G&#65533;&#65533;&#65533;i&#65533;x&#65533;Dg&#65533;/'&#65533; &#65533;I&#65533;b&#1958;y&&#65533;&#65533;#&#65533;)S&#65533;&#65533;b-&#65533;&#65533;/1&#65533;&#39324;B&#65533;(L^Fj&#65533;&#65533;T`&#65533;P&#65533;1u&#65533;&#43760;~&#65533;:&#65533;p&#65533;'%&#65533;&#65533;
&#65533;&#65533;&#65533;&#48074;&#65533;Z&#65533;&#65533;@ &#65533;&&#65533;&#65533;nK &#65533;&#65533;i
D	P2`,d&#65533;&#65533;&#65533;&#65533;&#65533;&#65533;&#65533;&#904;iM+W&#65533;&#65533;&#65533;&#65533;&#65533;!Q&#65533;&#65533;M&#65533;+&#65533;&#65533;&#65533;&#65533;fw&#65533;
&#186;&#65533;j{&#248;&#65533;,&#65533;&#65533;&#1520;&#65533;! l&#65533;&#65533;&#65533;>p&#65533;&#65533;F&#65533;&#65533;&#65533;&#65533;l&#65533;&#65533;W&#65533;
*&#65533;&#65533;&#500;&#65533;&#65533;&#65533;&#65533;&#65533;|&#65533;g&#65533;&#65533;&#65533;,&#65533;&#65533;&#65533;	&&#65533;&#65533;&#65533;&#26759;&#65533;&#65533;&&#65533;|&#65533;&#65533;&#65533;&#65533;&#65533;@=&#65533;	&#65533;&#65533;1"O&#65533;0&#65533;9&#65533;ki&#65533;BG-&#65533;&#65533;I&#65533;&#65533;&#65533;3G&#65533;/&#65533;23&#65533;@&#65533;@&#65533;T&#65533;m&#65533;&#65533;G&#65533;L&#65533;&#65533;4&#65533;j&#65533;&#65533;8&#65533;L&#65533;&#65533;*!f&#65533;x&#65533;&#65533;&#65533;MF&#65533;&#65533;M&#65533;&#65533;6&#65533;6&#65533;0T&#65533;&#1544;&#65533;&#65533;&#65533;&#65533;&#65533;6&#65533;:8&#65533;q&#65533;&#65533;P&#65533;&#65533;&#65533;&#65533;Q&#65533;`&#65533;&#65533;k&#65533;xF{&#1908;&#65533;&#896;8&#31543;~6&#65533;&#65533;&#65533;w&#65533;	&#65533;m&#65533;&#65533;3&#65533;&#65533;&#65533;?&#65533;&#65533;M2L.{I[t&#1798;&#65533;&#65533;B&#65533; &#65533;&#65533;&#65533;&#65533;&#65533;1&#65533;&#65533;&#65533;^@&#65533;&#65533;D&#65533;BM&#65533;&#65533;&#65533;&#65533;&#65533;{&#65533;@&#65533;&#65533;|-&#65533;&#1998;{&#65533;&#65533;&#65533;&#65533;&#65533;&#65533;K&#65533;`&#65533;&#65533;$&#65533;n&#65533; }&#509;&#65533;&#65533;:4&#65533;&#65533; &#65533;&#65533;&#65533;&#65533;'&#65533;&#65533;m&#65533; p]&#65533;&#65533;7&#65533;&#65533;/&#65533;&#65533; vb';&#65533;&#65533;f&#65533;&#1758;B&#65533;.T=&&#65533;&#65533;C&#65533;&#65533;&#65533;k&#65533;&#65533;&#65533;&#65533;~}0S#&#65533;&#65533;&#65533;R&#65533;&#65533;/i&#65533;S`&#65533;&#65533;,&#65533;&#65533;&#65533;&#65533;@&#65533;F&#65533;`G@&#65533;&#65533;P	&#65533;&#65533;&#1621;&#65533;=%&#65533;P&#65533;!&#65533;7&#65533;&#65533;&#65533;&#65533;$&#65533;%&#65533;&#65533;&#65533;%&#65533;`T}&#65533;TiLb&#65533;8&#65533;&#65533;S&#65533;&#65533;w^&#65533;I&#65533;(&#65533;f&#65533;O&#65533;^
o&#65533;&#163;&#65533;&#65533;{c&#1624;B&#65533;B&#1457;Cf&#65533;&#65533;&#65533;l&#65533;&#65533;5b&#65533;&#65533;x&#65533;'II&#65533;&#65533;k&#65533;&#65533;&#65533;&#65533;EJl&#65533;&#65533;b%GIJ&#65533;&#1841;gG&#65533;&#65533;nx)&#65533;&#65533;&#65533;4&#65533;A,g)&#65533;Z&#1202;}Z&#65533;&#65533;&#65533;W&#65533;^&#65533;RXW&#65533;&#65533;&#65533;&#65533;S3&#65533;?&#65533;&#1343;~&#65533;&#65533;f&#65533;d&#65533;M2Fcn-:2&#65533;&#65533;&#65533;&#65533;Q+N&#65533;&#65533;!&#65533;&#65533;(&#65533;m%&#65533;&#65533;[7&#65533;&#65533;?j&#65533;HG&#65533;&#65533; &#65533;	G&#65533;&#65533;KP&#65533;&#807;&#65533;&#65533;&#65533;(P&#484;'Un&#65533;&#65533;
&#65533;&#65533;&#65533;N~\&#65533;&#65533;&#65533;&&#65533;&#65533;&#65533;J&#65533;J&#1931; <rb&#65533;&#65533;P&#65533;&#65533;&#65533;&#65533;gEG&#65533;&#65533;r&#65533;&#65533;&#65533;&#65533;&#65533;E&#65533;&#65533;be&#65533;%&#65533;L&#65533;&#65533;I&#65533;@&#65533;
&#65533;&#65533;I]JD&#65533;i3*&#1350;&#65533;3&#317;	]SN&#65533;&#65533;"x&#65533;S&#65533;P&#65533;Xj&#65533;XUX&#874;V%&#65533;!@&#65533;Z&#65533;Ij&#65533;&#65533;zM&#65533;n &#65533;he&#65533;.&#65533;&#65533;&#65533;&#1024;Q&#65533;k&#65533;~*&#65533;&#65533;  &#65533;N8&#65533;&#65533;EN4&#65533;&#65533;%&#65533;+]&#65533;&#65533;	&#65533;TG&#65533;J,&#65533;&#65533;Q&#65533;F4R&#65533;&#65533;&#65533;W^*&#65533; \&#65533;&#65533;D&#65533;&#65533;&gP&#704;c&#65533;JZQ&#65533;&#65533;&#65533;{&#65533;&#65533;&#65533;&#1052840;2)deJS&#65533;&#65533;&#65533;y&#65533;z&#1462;b&#65533;*-{[&#65533;&#65533; 0&#65533;a&#1894;X(96&#65533;w&#65533;&#65533;j &#65533;<&#65533;M]iSp$Q&#65533;&#1395;&#65533;&#65533;&#65533;Ua&#65533;&#65533;9&#65533;&#65533;&#65533;&#65533;&#65533;i&#65533;&#65533;&#65533;&#65533;Vw&#65533;&#65533;]&#65533;&#65533;;&#563;&#65533;%&#65533;&#65533;&#65533;v&#65533;&#1742;&#65533;X&#65533;&#65533;L.&#65533;&#65533;&#65533;w&#65533;|&#65533;/R`&#65533;&#1528;&#65533;\z&#65533;^4&#65533;R&#65533;&#65533;n&#65533;tp&#65533;&#65533;7&#65533;&#65533;&#65533;&#1268;&&#65533;j@(A&#65533;]&#65533;X&#65533;C&#65533;&#65533;x&#65533;[,&#65533;X&#65533;h/&#65533;&#65533;Y&#65533;&#65533;jdn&#65533;R "l&#2017;@&#65533;P&#65533;uu:Uh&#65533;o#&#65533;[&#65533;&#65533;G57-~&#65533;r&#65533;+&#65533;&#65533;n }&#65533;&#65533;q}M&#65533;&#65533;"yG&#65533;N&#65533;&#591;?&#65533;&#65533;h&#65533;&#65533;&#65533;&#41425;&#65533;A&#65533;F&#65533;&#65533;r&#65533;:1&#65533;&#65533;&#65533;&#65533;&#65533;&#65533;x&#65533;3+&#65533;&#65533;`&#724;&#65533;9G&#65533;^&#65533;&#771;&#65533;HL"&#65533;&#65533;ny&#65533;6 &#65533;&#65533;&#65533;&#65533;&#65533;&#65533;sF&#65533;*&#65533;&#65533;b&#65533;&#65533;c&#65533;fh"&#65533;fu- &#65533;9zo&#65533;m&#65533;&#348;tkg%&#65533;P9=&#65533;T&#65533;&#306;&#65533;to
&#65533;&#65533;&#993;jg&#65533;F`&#65533;&#65533;&#65533;2&#65533;&#65533;'&#65533;CU
F2	sU&#65533;&#65533;&#65533;&#65533;&#65533;&#65533;@K&#65533;&#65533;:&#65533;&#65533;&#65533;u&#65533;^&#65533;&#65533;t&#65533;JO&#65533;&#65533;*NQ&#65533;&#65533;&#65533;&#65533;&#65533;&#65533;&#65533;&#65533;3&#1009;K&#65533;&#65533;&#65533;&#65533;M&#65533;[?&#65533;&#65533;&#19367;&#65533;&#65533;&#65533;&#65533;o&#65533;&#65533;&#65533;&#65533;r&#65533;D&#65533;mo&#65533;&#748;&#65533;c4&#65533;&#65533;f&#65533;&#65533;&#65533;&#65533;uu&#65533;!<&#65533;&#65533;&#65533;&#65533;^wzp&#65533;&#65533;<-&#65533;&#65533;&#65533;&#65533; &#65533;w&#65533;L,&#65533;&#65533;&#65533;&#1997;&#65533;&#65533;`&#65533;&#65533;&#65533;+&#65533;&#65533;&#65533;]&#65533;&#65533;'&#65533;&#65533;T@&#65533;o&#65533;V&#547;&#65533;H&#1149;Q&#65533; &#65533;&#65533;q&#65533;&#65533;&#65533;QmN&#65533;&#65533;&#65533;m&#65533;&#65533;IM&#65533;9o>>&#65533;&#65533;&#65533;&#65533;&#65533;6%&#65533;"&#65533;6&#65533;L,&#65533;&#65533;&#65533;&#65533;&#65533;&#65533;&#65533;&#65533;4&#30821;&#65533;&#65533;c&#65533;&#65533;g&#65533;&#65533;Q&#65533;&#65533;s&#65533;\;&#65533;St
z&#65533;|c&#65533;>&#65533;p&#65533;&#65533;&#1251;N?e%&#65533;&#853;F&#65533;&#65533;snw&#65533;&#65533;&#65533;l&#65533;w&#65533;\3&#65533;&#65533;&#65533;&#65533;vD|&#65533;&#65533;&#65533;&#65533;&#65533;R&#65533;&#1710;&#1680;&IK&#65533;p>&#65533;&#65533;=&#65533;&#65533;&#65533;_&#65533;y&#65533;;O&#65533;&#65533;F&#65533;&#10957;&#65533;'y&#65533;M&#65533;C&#65533;&#65533;&#500;&#65533;&#65533;b&#65533;&#65533;M6&#65533;&#65533;&#65533;&#65533;&#65533;O&#65533;wJ&#65533;0&#618;&#65533;&#65533;&#65533;&#65533;9D&#65533;G&#65533;&#65533;j&#1507;&#65533;&#65533;9&#65533;&#65533;1$O&#65533;&#459;&#65533;&#65533;&#65533;_&#65533;&#65533;&#65533;_&#65533;PT&#65533;8&#65533;&#65533;&#65533;I&#65533;#&#65533;_D|&#1815;zqWq<&#65533;y&#65533;)Q&Q&#65533;&#65533;l`h&#65533;0W&#65533;t+5C&#65533;&#1280;&#65533;uw	&#65533;d`&#65533;w&#65533;F&#65533;*A&#65533;GH`&#65533;n&#65533;U-&#65533;&#65533;q&#65533;d&#65533;wq&#65533;f&#65533;-&#65533;&#65533;&#65533;&#65533;vHu.Xm.&#65533;n29&#65533;TxR"'*&#65533;&#65533;T&#65533;&#65533;e@TC&#65533;D&#65533;&#1815;&#65533;&#65533;&#65533;.&#65533;&#65533;f&#65533;lM&#65533;OX&#65533;&#65533;WwqT@w 0&#65533;Y&#65533;MRj&#65533;&#65533;fC\h&#65533;&#65533;&#65533;,&#65533;o&#65533;>JW&#65533;&#65533;!G	&#65533;sC{&#65533;1&#65533;u&#65533;G&#65533;K&#65533;&#65533;X#XpK7&#65533;\&#65533;x&#65533;sl&#65533;&#65533;b&&#65533;&#65533;&#65533;q&#65533;[&#65533;O&#65533;TP&#65533;&#65533;&#65533;&#65533;T N&#65533;&#65533;$( w&#65533;h&#65533;&#65533;&#65533;}n&#65533;&#65533;&#65533;kH&#65533;&#65533;-&#65533;s%&#65533;&#65533;Q&#65533;&#65533; +&#65533;wb&#65533;LE%&#65533;WF&#65533;&#65533;&#65533;g&#65533;5&#29467;$h,&#65533;&#65533;$&#65533;&#65533;d&#65533;N&#65533;&#65533;#&#65533;~&#1748;l&#65533;&#65533;&#133;&#65533;H&#65533;&#65533;&#65533;&#65533;A&#65533;&#65533;a#-&#65533;X$g/&#65533;&#65533;&#65533;24 /#&#65533;&#65533;8&#65533;&#65533;&#65533;&#65533;&#65533;w&#65533;&#65533;&#65533;&#65533;&#65533;&#65533;QF&#65533;&#65533;/U&#65533;{&#65533;&#65533;t&#65533;r'P|&#65533;um&w&#65533;=&#65533;6&#65533;"&#65533;&#65533;q)&#65533;&#65533;	&#65533;lRT&$oK&#65533;=&#65533;h&#65533;&#65533;&#65533;&#65533;	&#65533;YiTWb@&#65533;&#65533;$d&#65533;&#65533;'&#65533;a,&#65533;ba&#65533;2U&#65533;&#65533;X&#65533;N&#65533;uX&#65533;q,F@dY*z&#527;P&#65533;&#65533;J&#65533;:+Hqf&#65533;&#65533;Qn&#65533;&#65533;X&#65533;"H%ye&#65533;&#65533;X&#65533;E^5&#65533;e &#65533;{&#65533;&#65533;;{&#65533;1O&#65533;&#65533;&#65533;&#65533;1	&#65533;&#65533;y<&#65533;|X&#65533; &#65533;&#1550;&#65533;x&#65533;&#65533;&#65533;M&#65533;%&#65533;D&#65533;Xdi@&#65533;&#65533;a&t&#353;&#65533;&#65533;W"&#278;&#65533;v.&#65533;&#65533;kv&#65533;s&#65533;	I&#65533;{&#65533;Z&#65533;&#65533;&#65533;&#65533;&#65533;&#65533;o&#65533;X	O&#65533;Be^&#65533;,@(&#65533;&#65533;JgB&#583;H&#65533;Y&#65533;&#65533;Rq&#65533;&#65533;;&#65533;&#65533;&#65533;	&#65533;;&#65533;&#65533; i^;)e&#65533; &#65533;&#65533;,&#65533;'7&#65533;^&#65533;&#65533;&#65533;&#65533;&#65533;f&#65533;Q&#591;UI>U&#585;&#65533;&#1371;Y&#1623;&#65533;F%&#65533;\&#65533;&#65533;&#65533;&#65533;&#65533;i+(ne*KC&#65533;&#65533;Z&#65533;&#408;&#65533;D&#65533;&#65533;l&#65533;T&#65533;&#65533;&#65533;=&#65533;C43@u&#65533;b 073&#65533;&#65533;&#221;|&#65533;m~&#65533;&#65533;yW&#65533;g{Vve:&#65533;&#135;&#65533;&#65533;%`0P4&#65533;&#65533;&#65533;hz&#65533;&#65533;&#65533;lp&#65533;hz&#65533;&#65533;it&#65533;=&#65533;[b&#65533;&#65533;;0&#65533;&#478;&#65533;&#65533;F9&#65533;&#65533;1h&#65533;a&#65533;&#65533;y9&#65533;&#65533;&#65533;NXr[Y&#65533;&#65533;&#65533;&#65533;B&#65533;&#65533;&#163;&#65533;&#65533;&#65533;4&#65533;6W")&#65533;M&#65533;&#65533;
&#65533;j:&#65533;&#65533;t~{&#65533;&#65533;F&#65533;&#65533;6Y| &#65533;* l!&#65533;&#65533;&#65533;&#65533;&#65533;QZ&#65533;"&#65533;&#65533;&#65533; /&#65533;&#65533;l&#65533;&#65533;&#65533;&#65533;&#65533;*&#65533;!C&#65533;|c
&#65533;f&#65533;&#65533;~&#65533;&4&#1045;&#1873;C&#65533;$|x&#65533;&#65533;V&#65533;s&#65533;&#65533;3:>&#65533;&#65533;&#65533;&#65533;
&#65533;m&#65533;&#65533;&#65533;PEm&#65533;f&#65533;c2S&#65533;WvT:&#65533;&#65533;&#65533;&#1704;&#65533;&#65533;&#65533;"&#65533;&#65533;Yz&#65533;}8sT&#65533;Z&#65533;3&#65533;4&#65533;&#65533;$&#65533;9&#65533;&#65533;Z&#65533;&#65533;&#65533;&#65533;e&#65533;ZD_I&#65533;&#1222;/T&#65533;&#65533;	&#65533;z&#65533;&#65533;A&#65533;%&#65533;&#65533;&#65533;%&#65533;&#65533;1&#65533;&#65533;(!&#65533;W&#65533;9a&#65533;cu&#65533;&#65533;&#65533;&#65533;:N&#65533;Y,D&#1196;&#65533;?6&#65533;&#65533;&#65533;#z&#65533; o&#65533;9c&#65533;X$&#1581;&#65533;<Y&#385;&#65533;&#65533;Z?[
H&#65533;&#65533;&#65533;&#65533;&#65533;&#65533;M&#65533;&#65533;R&#65533;&#65533;C&#65533;U&#65533;i<#)&#65533;&#65533;:&#65533;D&#65533;&#65533;&#65533;&#65533;&#65533;Z9&#65533;uo&#65533;&#65533;5i&#65533;x&#65533;x&#542;K&#65533;2&#65533;&#65533;&#65533;&#65533;F&#65533;%&#65533;Z&#65533;&#65533;&#65533;3&#65533;<I$&#1509;&]&#166;(0&#65533;&#65533;&#65533;tm&#65533;".	&#65533;&#65533;7&#65533;&#65533;&#65533;&#65533;&#65533;&#65533;G(&#65533;&#65533;&#65533;J&#65533;&#65533;bW&#65533;&#65533; &#65533;Jz&#65533;o2&#65533;C&#65533;Y&#65533;%B&#65533;:&#65533;&#65533;<+&#65533;?PD&#65533;c-&#65533;&#65533;&#65533;*&#1730;&#1730;~&#65533;h(&#65533;&#65533;&#65533;:&#65533;-&#65533;t&#65533;&#65533;&#65533;&#65533;z&#65533;&#65533;1DZK=&#65533;9&#65533;4&#751;&#65533;'&#65533;&#65533;&#65533;&#65533;&#65533;BoG3&#65533;t&#65533;mZ&#65533;>&#65533;o&#65533;&#65533;&#65533;&#65533;v&#65533;&#65533;&#65533;x&#65533;U&#65533;eX{&#65533;9<&#65533;	&#65533;`*10&#1558;$og&#65533;&#65533;&#65533;K&#65533;&#65533;&#65533;D&#65533;&#65533;&#65533;&#65533;6;&#65533;0[&#1155;&#65533;XC&#65533;<&#289;&#65533;&#65533;&#65533;&#65533;[&#65533;V&#65533;{&#65533;g[&#65533;Y
JQ2&#65533;&#65533;&#65533;&#65533;&#65533;&#65533;&#65533;Q&#65533;f0&#65533;&#65533;Bx&#65533;&#65533;&#65533;:cK&#65533;'b#X&#65533;~&#1256;&#65533;&#65533;&#65533;$&#65533;z&#65533;&#65533;3&#65533;&#65533;"&#65533;&#65533;&#65533;&#65533;&#65533;[&#65533;N&#65533;v&#65533;K&#65533;;8l&#65533;&#65533;&#65533;n&#65533;J&#65533;&#65533;&#65533;{&#1929;&#65533;&#65533;[&#65533;&&#65533;3&#65533;&#65533;-&#65533;B&#65533;&#65533;v_aBn:&#65533;X&#65533;-l&#65533;&#65533;&#65533;&#65533;J&#65533;f&#65533;&#65533;+"&#65533;&#65533;&#65533;&#65533;&#65533;&#65533;[&#65533;&#65533;&#65533;&#65533;f&#65533;\&#65533;+&#65533;&#1720;&#65533;O&#65533;fGv&#65533;&#65533;&#65533;&#65533;
&#65533;&#65533;,&#65533;u&#65533;[&#65533;`&#65533;Z&#65533;=&#65533;&#65533;A	#&#431;&#65533;&#65533;S&#65533;&#65533;&#65533;&#65533;&#1340;l&#65533;&#65533;&#65533;-&#65533;EccR2&#65533;&#65533;Bx&#65533;V&#65533;"JE&#65533;&#65533;g[&#65533;&#65533;'&#65533;.&#65533;&#65533;&#65533;&#65533;2&#65533;&#65533;&#65533;I&#65533;&#128;+&#65533;&#65533;o&#65533;()!&#65533;z(T&#65533;&#65533;&#65533;y&#65533;&#1151;17&#65533;&#65533;&#65533;&#65533;&#65533;z&#65533;&#1338;&#65533;{&#65533;pK&#65533;&#65533;;8p`
+&#65533;L|&#65533;&#65533;D0l"&#65533;&#65533;NBL6s<&#65533;&#65533;&#65533;&#65533;&#65533;&#65533;&#65533;c`&#65533;
&#65533;~O&#65533;".!&#65533;&#473;g&#65533;;1`&#65533;l&#65533;,	=&#65533;&#65533;&#65533;&#65533;/l&#65533;&#65533;l&#65533;&#65533;l;&#65533;&#65533;&#65533;&#65533;&#65533;&#65533;&#680;&#65533;&#152;&#65533;_*l&#65533;&#761;{&#699;&#65533;&#65533;&#65533;&#65533;&#812;&#65533; &#65533;&#65533;&#65533;=z&#65533;;aox&#737;kR&#65533;&#65533;&#65533;&#65533;&#65533;;, &#65533;&#65533;<&#65533;9&#1416;&#65533;j&#65533;&#65533;t&#65533;&#65533;&#65533;&#65533;F&#65533;&#65533;&#65533; &#65533;i}&#65533;&#65533;&#65533;&#65533;|&#65533;&#65533;&#65533;&#65533;C&#65533;&#65533;l&#65533;` |3Ic{&#65533;&#65533; 	%&#65533;;&#65533;&#65533;&#65533;&#65533;0&#65533;6&#65533;P&#1129;0&#65533;\L&#65533;+&#65533;2e&#65533;l&#65533;:e&#65533;&#65533;*&#1724;[;&#65533;&#65533;Mw&#65533;&#65533;&#65533;'&#65533;@xu&#65533;<h&#65533;&#65533;&#65533;&#65533;1=8M&#65533;&#65533;&#65533;&#65533;!-k!m&#229;&#65533;m&#65533;F}&#65533;&#65533;qx &#65533;&#65533;{
fPh&#65533;n&#2041;&#65533; 3|&#65533;E&#65533;&#65533;&#65533;&#65533;@,&#65533;&#65533;&S(=--&#65533;Ms&#1288;
v&#65533;m&#65533;&#65533;&#65533;z&#65533;&#65533;l&#65533;&#65533;$&#65533;z&#65533;&#65533;&#736;&#65533;$&#65533;&#65533;p	_&#65533;	&#65533;<w&#65533;b`&#65533;&#65533;&#65533;&#65533;&#65533;c&#65533;&#65533;!&#65533;H-k&#65533;l
0&#65533; &#65533;	B$&#65533;&#65533;}}&#1249;P^&#65533;&#65533;}&#65533;&#65533;K&#65533;&#65533;&#65533;p|&#65533;&#65533;-&#65533;=P&#65533;&#1699;7&#65533; 
&#65533;B&#65533;&#65533;&#65533;&#65533;&#65533;&#1789;}&#65533;'&#65533;	v0&#1553;P&#65533;&#65533;+&#65533;&#65533;dM3&#65533;&#65533;-+&#65533; &#65533;f&#65533;&#65533;&#65533;[&#65533;uA&#65533;&#65533;
&#65533; tp&#65533;'&#65533;A&#65533;0&#65533;P&#1840;&#65533;#&#65533;&#65533;&#65533;&#65533;&#65533;&#1136;&#65533;&#65533;4a&#65533; 6`X4&#65533;y!a&#65533;+&#65533;`c&#65533;&#65533;&#65533;&#65533; &#65533;&#65533;&#65533;1[p&#65533;g@&#65533;]`*&#65533;<&#65533;&#65533;&#65533;&#2045;'&#65533;&#65533;&#65533;}!^&#65533;&#65533;&#65533;&#65533;G&#1885;8&#65533;&#65533;&#65533;M]&#65533;\Wf&#65533;-&#1409;&#65533;&#280;&#1593;w&#65533;|a	&#65533;&#65533;&#1358;&#65533;&#743;&#65533;&#65533;&#65533;&#65533;&#65533;&#601;&#65533;&#65533;.&#65533;&#65533;&#65533;&#65533;7&#65533;&#65533;u&#65533;&#65533;I&#65533;2n&#65533;&#65533;&#930;&#65533;&#65533;m&#65533;;&#65533;	&#65533;"^S&#65533;&#1841; ~ &#65533;&#65533;&#65533;&#65533;&#65533;&#65533;&#65533;&#65533;!&#65533;~&#65533;&#65533;X1&#65533;&#65533;\&#65533;9K~o&#65533;Y&#1971;&#65533;k&#65533;&#65533;&#65533;pv&#65533;&#65533;z~&#65533;&#65533;&#65533;,&#65533;\&#1726;&#65533;&#65533;&#65533;4&#65533;&#402;l^w&#65533;U&#65533;UhLm&#65533;M&#65533;*&#65533;)Q&#65533;&#65533;&#65533;&#65533;.dX&#65533;mD&#65533;g&#65533;&#65533;%&#2952;&#65533;%B&#65533;&#65533;u&#65533;&#65533;Q&#65533;	&#65533; X&#65533;&#65533; &#65533;&#65533;&#65533;t&#65533;&#65533;0YM&#48686;
&#65533;&#65533;&#65533;&#65533;&#65533;L&#65533;&#65533;&S`P &#2041;a&#65533;&#65533;t@&#65533;&#65533;f&#65533;xA	HR&#21713;v1&#65533;&#65533;&#65533;&#65533;&#1566;&#65533;&#1486;&#65533;.&#65533;0&#65533;K&#65533;&#65533;&#575;^j&#65533;+&#65533;&#65533;&#65533;&#65533;.&#65533;3P!&#65533;h&#65533;&#65533;%q&#1106;&#65533;&#65533;\^&#65533;&#65533;e&#65533;&#65533;Np&#65533;>&#65533;_&#65533;&#2030;#&#65533;&#65533;&#65533;&#65533;e`&#65533;m^&#65533;+O&#65533;&#65533;&#65533;&#65533;&#65533;&#65533;&#65533; &#65533;&#65533;9j&#62306;&#65533;&#65533;&#65533;&#65533;1&#65533;m&#65533;&#65533;^&#65533;&#65533;N&#65533;b&#65533;bv:H&#65533;h&#65533;<[0&#65533;&#65533;{*&#65533;&#65533;&#65533;&#65533;&#65533;>&#65533;&#65533;%&#1676;@2m&#65533;1_&#65533;&#65533;!&#65533;$!)&#65533;&#65533;
&#65533;p&#65533;&#65533;&#65533;&#65533;~&#65533;&#65533;&#65533;&#65533;&#65533;Z&#65533;&#65533;@/&#65533;&#65533;Ck&#65533; &#65533;&#65533;&#65533;&#65533;}&#65533;&#65533;b&#65533;M&#65533;&#65533;t&#65533;;\&#65533;_&#1026;&#65533;&#65533;&#65533;?&#65533;&#65533;-&#65533;<&#65533;&#65533;kv&#65533;l&#65533;	&#65533;&#65533;&#65533;&#65533;&#65533;S&#65533;&#65533;&#65533; \ &#65533;Z&#65533;F&#620;&#65533;q"&#65533;&#65533;&#65533;&#65533;A&#65533;s&#65533;&#65533;&#65533;<&#65533;/&#65533;&#65533;&#65533;&#65533;&#65533;9&#65533;prnu&#65533;&#65533; J&#65533;O&#65533;0&#65533;`U&#65533;&#65533;T)&#65533;?&#65533;&#65533;1&#65533;: xoL9&#65533;]&#65533;&#65533;&#65533;&#65533;&#65533;&#65533;&#65533;&#65533;yq&#65533;F&#65533;&#65533;[&#65533;lxt&#65533;&#65533;&#65533;&#65533;&#65533;&#65533;B&#65533;P&#65533;&#65533;;&#65533;&#65533;0&#65533;&#65533;k&#65533;&#65533;&&#65533;&#65533;&#65533;(p&#65533;&#65533;&#65533;&#65533;&#65533;&#65533;,5&#65533;}&#65533; &#65533;,&#65533;&#65533;o'`V&#65533;&#65533;&#1599;&#65533;*&#65533;&#65533;@&#65533;&#1785;&#65533;&#65533;V&#65533;H&#65533;&#65533;&#2011;&#65533;&#284;&#1893;&#65533;&#65533;Q&#65533;&#65533;&#65533;&#65533;&#65533;&#65533;s&#65533;!&#65533;&#65533;r6&#65533;&/&#65533;&#65533;&#65533;&#2009;_@&#65533;&#65533;&#65533;}&#65533;&#65533;&#65533;&#65533;]&#65533;&#65533;&#65533;'&#65533;ET&#65533;W2&#65533;P&#65533;&#65533;&#65533; &#65533;&#65533;&#65533;&#65533;&#65533;&#65533;&#65533;&#65533;S&#65533;&#65533;&#65533;O&#65533;&#65533;&#65533;&#65533;&#65533;&#65533;2&#65533;&#65533;&#65533;&#65533;&#65533;&#65533;&#65533;&#65533;&#65533;&#65533;?&#65533;&#65533;&#65533;&#65533;&#65533;&#65533;&#65533;&#65533;&#65533;&#65533;&#65533;&#65533;&#65533;&#65533;&#65533;&#65533;&#65533;&#65533;&#65533;&#65533;&#65533;&#65533;&#65533;&#65533;&#65533;&#65533;&#65533;&#65533;&#65533;&#65533;&#65533;&#65533;&#65533;&#65533;&#65533;12&#65533;&#65533;Sm&#65533;&#65533;&#65533;&#65533;&#65533;1S&#65533;&#65533;&#65533;&#65533;&#65533;&#65533;&#65533;@:&#65533;&#65533;&#65533;&#65533;&#65533;&#65533;&#65533;&#65533;&#65533;1&#65533;&#65533;&#65533;&#65533;&#65533;0&#65533;0}&#65533;&#65533;&#65533;6&#65533;&#65533;&#65533;?&#65533;0?&#65533;&#65533;&#65533;&#65533;&#65533;0}@&#65533;`&#65533;0&#65533;&#65533;&#65533;&#65533;&#65533;&#65533;0}0&#65533;&#65533;&#65533;&#65533;1&#65533;@&#65533;0&#65533;0X&#65533;&#65533;&#65533;&#65533;&#65533;&#65533;.&#65533;&#65533;}&#65533;}&#65533;&#65533;&#65533;&#65533;&#65533;}&#65533;}@&#65533;&#65533;&#65533;&#65533;&#65533;&#65533;&#65533;}&#65533;}&#65533;}&#65533;}&#65533;&#65533;&#65533;&#65533;}&#65533;}&#65533;&#65533;&#65533;&#65533;&#65533;&#65533;&#65533;&#65533;&#65533;&#65533;&#65533;'&#65533;	$8&#65533;`A?	.d&#65533;&#65533;&#65533;C&#65533;%"&#65533;8&#65533;"&#322;Q4n&#65533;&#65533;1&#672;> E&#65533;&#65533;8&#65533;&#65533;G&#65533;%+b\y&#65533;%K&#65533;/e&#388;9&#65533;f&#859;8m&#65533;&#65533;&#627;&#65533;O&#65533;@
%&#65533;&#65533;&#1123;I&#65533;*e&#65533;&#65533;g&#660;N&#65533;J&#65533;:&#65533;&#65533;U&#65533;Y&#65533;n&#65533;&#1717;&#65533;W&#65533;H&#206;5
&#1379;&#623;d&#1258;&#758;&#65533;&#1783;p&#65533;&#669;K&#65533;&#65533;&#1915;y&#65533;&#65533;=&#65533;&#65533;v&#65533;^&#65533;&#65533;&#65533;&,&#65533;&#65533;&#65533;&#65533;&#65533;&#65533;b&#65533;&#65533;&#65533;c&#65533;$O&#65533;\9r&#65533;&#726;5g&#65533;&#65533;&#65533;!&#800;E&#65533;&#65533;Q&#65533;i&#1321;o&#65533;&#65533;&#65533;&#65533;&#65533;k&#1507;a&#478;M&#65533;&#65533;m&#1847;s&#65533;&#28539;&#65533;&#65533;&#65533;&#65533;&#65533;&#65533;N&#65533;xq&#65533;&#65533;!&#65533;&#65533;&#65533;(&#65533;s&#65533;&#1061;O&#65533;N&#65533;&#65533;u&#65533;&#167;3&#1992;&#65533;&#65533;&#65533;&#65533;&#65533;&#65533;W'?&#65533;&#65533;&#65533;&#65533;&#65533;&#1391;g&#65533;&#65533;&#65533;&#65533;&#65533;&#65533;&#65533;&#983;O&#65533;&#65533;}&#65533;&#65533;&#65533;&#65533;&#65533;&#65533;&#65533;&#65533; p@4&#65533;@TpAt&#65533;A#&#65533;pB
+&#65533;&#65533;B&#65533;oC;&#65533;&#65533;CCqDK4&#65533;DSTqE[t&#65533;Ec&#65533;qFk&#65533;&#65533;Fs&#65533;qG{&#65533;&#65533;G &#65533;rH"&#65533;4&#65533;H$&#65533;TrI&&#65533;t&#65533;I(&#65533;&#65533;rJ*&#65533;&#1972;&#65533;J,&#65533;&#65533;rK.&#65533;&#65533;&#65533;K0}sL2&#65533;&#65533;L3&#65533;DsM5&#65533;l&#65533;M7&#65533;3&#65533;9&#65533;&#65533;&#65533;;&#65533;&#65533;S&#65533;=&#65533;&#65533;&#65533;O@&#65533;tPA	5&#65533;&#65533;BEtQEe&#65533;QH#&#65533;tRG)&#65533;&#65533;&#65533;K1&#65533;TSN&#65533;&#17315;=BuTRKU&#65533;TTSU&#65533;TVWu&#65533;UX_&#65533;5VZg&#65533;&#65533;V\o&#65533;U&#65533;]y&#65533;&#65533;&#65533;_&#65533;V&#65533;a&#65533;-&#65533;Xc&#65533;MvYe&#65533;e&#65533;&#65533;O7&#65533;dZj&#65533;&#65533;&#65533;h&#65533;&#1366;&#65533;l&#65533;&#1398;[o&#65533;7\n?%W\s&#65533;-&#65533;;u&#65533;e&#65533;&#65533;i&#65533;=W^r&#65533;&#65533;^o&#65533;&#65533;V&#65533;o&#65533;m&#65533;&#65533;kF&#65533;]x5
 !&#65533; S ,0 ` b&#65533;  &#65533; &#65533;H&#65533;&#65533;&#65533;&#65533;*\&#560;&#65533;&#199;#J&#65533;H&#65533;bC&3j&#65533;&#561;&#65533;&#463; C&#65533;I&#65533;&#65533;&#595;(S&#65533;\&#626;&#65533;B&#65533;03&#65533;&#65533;I&#65533;&#65533;&#859;8s&#65533;&#65533;&#627;g&#664;@&#65533;&#65533;&#65533;I&#65533;&#65533;&#1123;H&#65533;*]&#65533;T&#65533;&#1063;P&#65533;J&#65533;J&#65533;&#65533;&#1387;X&#65533;j&#65533;&#693;&#65533;&#1519;`&#202;K&#65533;&#65533;&#1651;h&#1258;]&#758;&#65533;&#1783;p&#65533;&#669;K&#65533;&#65533;&#1915;x&#65533;&#65533;&#65533;&#759;&#65533;&#2047;&#65533;L&#65533;&#65533;&#65533;&#200;+^,D&#65533;&#65533;&#65533;#K&#65533;L&#65533;&#65533;e&#65533;YmHx&#65533;@&#65533;&#65533;&#992;C&#65533;MzrV&#65533;$)&#890;&#65533;&#65533;&#1520;cK&#65533;J&#65533;&#65533;&#65533;*d&#65533;&#65533;&#891;&#65533;&#65533;Wk&#65533;&#65533;&#65533;&#65533;&#65533;&#531;{&#65533;&#65533;&#65533;&#65533; %&#65533;(&#65533;N&#65533;&#65533;&#65533;&#65533;Ui4&#65533;&#65533;\&#65533;&#65533;&#65533;&#65533;&#203;&#65533;&#65533;&#65533;&#65533;P&#65533;>&#65533;d	&#65533;&#65533;&#65533;&#65533;&#65533;gIuBz&#1861;&#65533;&#1023;&#65533;&#65533;&#65533;&#65533;&#65533;z&#65533;&#65533;&#65533;&&#65533;&#65533;tX&#65533;&#65533; &#65533;&#65533;&#1857;Vh&#4462;]&#65533;&#65533;m&#65533;F!&#65533; &#65533;(&#65533;dS(&#65533;&#65533;&#65533;&#65533;&#65533;1&#65533;(&#65533;4&#65533;'&#65533;A+vL5)&#65533;6&#65533;&#65533;&#145;&&#65533;&#65533;&#65533;
&#65533;&#65533;~&#65533;)&#65533;&#65533;TVieGA&#65533;&#65533;B&#65533;$$Y&#65533;&#65533;&#65533;&#65533;&#65533;^i&#65533;hNq&#65533;
l&&#65533;&#65533;s&#65533;&#65533;(@.&#65533;&#65533;&#65533;1&#65533;&#65533;&#65533;5&#65533;	&#65533;]rBm&#65533;&#65533;"\&#65533;&#65533;&#65533;0&#65533;&#65533;&#65533;FZ&#65533;&#65533;Q!&#65533;"&#65533;&#65533;&#65533;&#65533;&#65533;"&#65533;&#65533;&#65533;7@&#39460;&#65533;&#65533;&#65533;_&#65533;B&#65533;=&#665;&#65533;&#65533;&#65533;&#65533;&#65533;*&#65533;&#65533;%&#65533;&#65533;jj@&#65533;&#65533;&#65533;&#65533;&#65533;A@&#65533;*&#65533;&#65533;]jk&#65533;&#65533;&#1700;&#65533;&#65533;&#65533;&#65533;F&#65533;[&#65533;&#65533;v&#65533;&#65533; r>&#1068;&#65533;NI&#65533;&#65533;&#65533;&#65533;Uk+&#65533;&#65533;&#65533;&#65533;&#65533;@&#65533;n&#65533;-&#65533;&#65533;&#65533;&#65533;&#65533;&#65533;,&#65533;&#65533;&#65533;&#65533;&#65533;Z6B&#65533;&#65533;&#65533;&#65533;-&#65533;&#65533;+&#65533;&#65533;&#65533;u)&#1080;&#65533;"&#65533;*&#65533;&#65533;&#65533;&#65533;&#65533;IQ&#65533;e&#65533;&#65533;&#65533;&#65533;p&#65533;g&#65533;&#65533;N&#65533;&#65533; 	&#65533;&#65533;&#65533;&#65533;$&#65533;&#65533;&#65533;&#314;&&#65533;&#65533;ok&#65533;&#65533;0&#65533;$&#65533;+&#65533;|n&#65533;8&#65533;&#1809;&#65533;&#65533;&#65533;@"&#65533;,&#65533;&#65533;&#65533;,&#65533;&#65533;-~p&#167;7&#65533;&#65533;&#65533;&#65533;c&#65533;&#65533;&#65533;&#65533;&#65533;OG&#65533;&&#65533;&#65533;&#65533;`C&#65533;)&#65533;&#65533;)&#65533;&#65533;"&#65533;&#65533;v&#65533;c&#65533;&#757;&#360;&#65533;-7&#65533;d&#16041;&#65533;&#1638;:&#65533;&#65533;&#65533;&#65533;MB&#1003;&#65533;&#65533;&#65533;&#65533;^&#65533;G\&#65533;&#65533;&#65533;7&#65533;&#65533;&#65533;&#65533;&#65533;&#65533;&#65533;:n&#65533;&#65533;(&#65533;&#65533;t&#65533;S\&#65533;P&#65533;4&#65533;&#65533;&#65533;&#1462;&#65533;xo~&#65533;&#65533;JASU&#65533;&#65533;^&#1693;/>&#65533;&#65533;q.&#65533;&#65533;&#65533;&#65533;&#65533;0Q&#65533;3&#65533;.&#65533;&#65533;Q
%&#65533;&#65533;A&#65533;E&#65533;&#65533;&#65533;K&#65533;/}e@&#65533;&#65533;zgI&#65533;&#65533;(&#65533;7&#65533;&#65533;&#65533;&#65533;&#65533;v&#65533; &#65533;&#65533;&#65533;G&#65533;&#65533;I&#65533;U&#65533;&#65533;&#65533;&#65533;&#65533;/&#65533;&#65533;e&#65533;&#65533;b
&#65533;&#65533;C&#65533;&#65533;&#65533;&#65533;|&#65533;taAE&#65533;&#65533;&#65533;4&#65533;&#65533;&#65533;&#481;&#65533;&#65533;Iy&#65533;&#65533; &#65533;&#1153;	,&#65533;&#65533;	&#800;7&#65533;&#65533;&#65533;&#65533;&#65533;Q;&#65533;`G(B:&#65533;G &#523;T&#65533;>J} &#969;&#65533;	&#65533;&#65533;&#65533;b&#65533;&&#65533;q&#911;:&#65533;&#65533;&#65533;&#65533;&#65533;'&#65533;&#65533;@&#65533;"nF8&#65533;&#65533;&#65533;":13&#65533;rp&#65533;I%lam&#65533;C&#65533;&#65533;`;&#65533;&#65533;&#65533;H&#65533;2&#65533;&#65533;0,&#65533;&#65533;&#65533;&#65533;&#65533;boT&#65533;&#65533;-&#65533;i&#65533;$&#802;Fn&#65533;&#65533;,@&#65533;Q&#65533;&#65533;&#65533;&#65533;&#65533;&#65533;gL&#65533;"&#599;D&#65533;&#65533;t&#65533;&#65533;${&#65533;8Zr &#65533;d#0$&#65533; &#65533;&#65533;&#65533;(w0&#65533;1O&#65533;$^y0&#613388;%\8&#65533;&#469;&#65533;&#65533;U&#65533;&#65533;'&#65533;&#65533;^jr&#65533;&#65533;&#65533;#&#65533;&#65533;&#65533;&#65533;P&#65533;&#65533;{I&#65533;&#65533;&#65533;&#65533;H`&#65533;&#532;&#65533;4&#65533;IMU?&#65533;&#65533;&#65533;-&#65533;&#65533;M&#65533;9&#1047;&#65533;&#65533;~@&#65533;xs&#65533;&#65533;f2&#65533;&#65533;&#65533;&#65533;&#65533;P/&#65533;&#65533;:&#65533;I&#65533;z&#65533;&#65533;3p&#65533;,X&#65533;&#65533;~r&#65533; h6o oNN&#65533;&#65533;&#65533;H;&#65533;&#65533;N&#65533;&#65533;&#65533;&#65533;&#65533;D'&#65533;&#65533;&#65533;`G&#65533;&#65533;S7&#65533;&#65533;nt &#65533;:%D+&#65533;@&#65533;&#65533;a|(EW&#65533;R&#65533;&#65533;(&#65533;%&#65533;&#65533;#'&#65533;&#65533;&#1311;&#65533;&#65533;&#65533;' S&#65533;&#65533;@T'3&#65533;&#65533;F8M &#65533;gK&#65533;&#65533;&#65533;&#65533; &#745;&#65533;#&#65533;K(&#65533;<ZU&#65533;&#65533;&#65533;&#65533;&#65533;&#65533;&#801;F&#20806;$D&#65533;j&#65533;Eu{&#65533;&#65533;'&#65533;&#65533;Ew&#65533;2#&#65533;d&#65533;&#65533;G&#65533;&#368;&#65533;kg&#65533;*brP&#676;6u&#65533;]|k{&#65533;Q<&#65533;&#65533;&#65533;u&#65533;&#65533;AZ`&#65533;4-&#65533;)L&#65533;ncE&#65533;T&#65533;^&#65533;&#65533;&#65533;&#65533;&#65533;2&#65533;`&#65533;B&#65533;&#65533;
&#65533;5A&#65533;&#65533;&#65533;&#65533;j&#65533;&#65533;<&l&#65533;&#65533;&#65533;l(0/&#65533;&#1662;&#65533;&#65533;H=@ho&#65533;&#65533;&#65533;f&#65533;&#65533;Ma@k&#65533;X1&#65533;&#65533;8&#65533;E-8&#65533;tk&#65533;0!&#65533;&#65533;.pI&#65533;&#65533;&#65533;[J&#65533;&#65533;&#65533;'V&#65533;O&#65533;&#65533;&#65533;a&#65533;J]&#65533;&#65533;v&#65533;&#65533;&#65533;.&#65533;&#65533;&#65533;&#1525;D&#1461;*&#65533;&#65533;&#65533;C&#65533;q}&#65533;e&#65533;y&#65533;8!&#65533;m&#65533;u*l&#65533;&#65533;&#65533;&#65533;-&#65533;&#65533;&#65533;[&#65533;[&#65533;KZ&#65533;nk&#65533;X&#65533;h&#65533;Z&#65533;R",6&#65533;&#65533;&#65533;)Al8@&#65533;E&#65533;&#65533;&#65533;[&#65533;&#65533;K+&#65533;o&#65533;&#65533;&#65533;&#65533;&#65533;i&#65533;x&#65533;'&#65533;&#65533;&#65533;3	*&#65533;&#65533;&#65533;U&#65533;7&#65533;&#1611;/&#65533;%&&#65533; h&#65533;&#65533;.}j_&#65533;
&#65533;&#65533;&#65533;K&#65533;J&#65533;4&#65533;%&#65533;Yh&#65533;v&#65533;&#65533;&#65533;&#65533;&#65533;SVn&#65533;(z&#65533;&#65533;&#65533;+Z&#65533;1&#756;@73wU&#918;&#65533;`&#65533;66!&#65533;&#65533;.&#65533;&#65533;L&#65533;X8!&#65533;A&#548;9C&#65533;&#65533;Y"&#65533;&#65533;&#65533;[Z&#65533;5&#65533;&#65533;&#65533;&#65533;&#65533;&#65533;[(&#65533;&#65533;P&#65533;n] &#65533;&#65533;D;&#65533;9+&#65533;S&#65533;e&#65533;p&#65533;918l&#65533;\|&#65533;&#65533;,9Gd&#65533;&#1817;	&#65533;&#65533;Cv&#1291;&#23873;n&#65533;B!&#65533;&#65533;mucRG#&#65533;p&#1468;&#65533;t&#65533;qm&#65533;N&#65533;&#65533;&#65533;&#65533;g&#65533;	&#65533;&:&#65533;L&#32783;&#65533;]b&#65533;~K&#1132;A&#65533;P&#850;-4&#1531;&#65533;&#65533;
&#65533;-Z&#65533;6&#65533;i&#65533;}&#65533;Y&#65533;#c&#65533;&#65533;&#65533;&#65533;U&#663;&#65533;&#65533;	&#65533;I&#65533;&#65533;&#65533;cx&#65533;&#65533;&#65533;M&#15669;&#65533;]hd&#65533;&#65533;'5&#65533;&#65533;&#65533;DW&#314;&#65533;f&#755;&#65533;3&#65533;M?&#65533;&#65533;&#65533;&#65533;4&#65533;9&#65533;&#65533;37X&#65533;&#1277;8N&#65533;*^&#65533;&#65533;&#65533;pyd&#65533;j`&#65533;&#65533; &#65533;&#65533;&#65533;&#65533;7-q^&#65533;{&#65533;C&#65533;pIe~&#65533;&#65533;(0`&#65533;O&#65533;+&#65533;&#65533;&#65533;&#65533;C&#65533;w&#655;_2&#65533;&#65533;61&#65533;&#65533;gt&#65533;&#65533;&#65533;? &#65533;q&#65533;&#65533;&#65533;&#1583;&#65533;u&#65533;&#65533;&#65533;j&#65533;&#65533;&#65533;&#65533;&#65533;&#65533;&#65533;&#65533;\ X&#65533;&#65533;&#65533;^&#65533;&#65533;nG?&#65533;^&O&#65533;&#65533;&#65533;&#65533;^&#65533;&#65533;&#65533;7&#65533;G&#65533;d&#65533;
&#65533;&#65533;ve_X&#65533;&#65533;+stW&#65533;u&#65533;&#65533;&#65533;&#65533;&#65533;&#65533;&#65533;&#65533;'/3a&#65533;&#65533;&#65533;&#65533;.T&#65533;&#65533;B&#65533;?&&#65533;&#65533;&#65533;&#65533;V&#167; &#65533;&#65533;K&#65533;&#65533;-O=&#65533;&#65533;z&#65533;@&#65533;&#65533;&#65533;&#65533;q&#65533;9V&#1843;+=&#65533;&#65533;&#65533;9&#65533;u&#65533;&#65533;&#65533;C&#65533;&#65533;&#65533;Oo&#65533;&#65533;k&#65533;|{/&#65533;&#65533;&#65533;&#65533;&#65533;&d+&#65533;&#65533;&#65533;N&#65533;&#65533;.&#65533;c&#65533;&#65533;&#65533;&#65533;n&#1533;?&#29439;&#65533;w&#65533;A&#65533;&#65533;j&#65533;L&#65533;&#65533;/&#65533;@&#65533;`&#65533; &#65533;&#65533;~&#65533;&#65533;p&#65533;&#65533;}&#65533;}+'qVpw+&#65533;T&#65533;|&#65533;s$LstIt&#65533;F&#65533;uGWeB1&#65533;I&#65533;v&#65533;&#65533;b&#65533;&#65533;X&#65533;&#65533;x&#65533;wwRf'&#65533;Y_4nE&#65533;&#65533;N&#65533;&#65533;sT&#65533;I&#65533;ITG4 ~(&#65533;.&#65533;u
g&#65533;u&#65533;}&#65533;5&#65533;^e~&#65533;'{L&#65533;&#65533;O59&#65533;&#65533;&#65533;&#65533;4G R
 &#65533;K&#65533;|&#65533;!+0&#65533;}&#65533;&#384;\&#1476;LH/&#65533;&#65533;&#65533;&#65533;&#65533;4&#65533;&#65533;auQ&#65533;&#65533;&#65533;&#65533;Q&#65533;(PP&#65533;v{G&#65533;&#65533;g*&#65533;o&#65533;w&#65533;&&#65533;w/h/k&#65533;&#65533;X&#65533;fp&#65533;b&#65533;8&#65533;?&#65533;t&#65533;#DE&#65533;D5&#65533;SX&#65533;&#65533;&#65533;J%&#65533;1&#65533;G&#65533;&#192;-xm&#65533;&#65533;]m&#65533;X&#65533;6&#65533;&#65533;~&#65533;B>O&#65533;(]V&#65533;d%I&#65533;&#65533;j$g4&#65533;4DHp&#65533;50&#65533;&#65533;&#65533;&#65533;&#390;&#65533;'&#65533;Q&#65533;&#65533;(&#65533;&#65533;&#65533; &#65533;&#65533;&#65533;02f*&#65533;Gg&#65533;&#65533;Z&#65533;{qr7q&#65533;Z'H&#65533;&#936;P!&#65533;&#65533;&#65533;a&#65533;9&#65533;`#&#65533;4&#65533;&#65533;)&#65533;)&#1037;&#65533;&#65533;&#65533;}&#65533;&#65533;W&#65533;&#65533;&#65533;7&#65533;&#65533;H&#65533;&#65533;8&#65533;N&#65533;!&#65533;C&#65533;&1&#770;.&#65533;&#65533;#}dD&#65533;$Q&#65533;&#65533;iDD&#337;&#65533;&#273;&#65533;&#65533;v&#65533;&#1614;H r&#65533;&#65533;T&#65533;'w&#65533;&#65533;(&#65533;&#65533;4`&#65533;V&#65533;&#65533;0&#65533;vY6i 2&#65533;&#65533;feH&#65533;&#65533;&#65533;&#65533;&#65533;&#65533;FU&#65533;1QQb&#65533;&#65533;&#65533;&#65533;%&#1592;&#65533;&#65533;bp"gq&#65533;h2c&#65533;w<Ie;&#65533;&#65533;&#65533;&#65533;|&#65533;@C&#65533;&,I6"3&#65533;&#65533;&#65533;cB9u&#65533;l'F~&#65533;&#65533;V&#65533;&#65533;W9 g&#65533;&#65533;h&#65533;E&#65533;K	&#65533;d&#65533;9Q6&#65533;9rm&#65533;Cqy`Q&#65533;nt&#65533;+X)a&#65533;7mso&#65533;&#65533;h&#65533;|&#65533;w<4&#65533;$sB&#65533;8&#65533;Q&#65533;>*&#65533;2}f7|&#578;&#65533;Bl&#65533;9&#65533;&#295;&#65533;g&#65533;4&#65533;o&#65533;&#65533;&#65533;V)&#65533;&#152;~C&#65533;9&#421; &#65533;&#65533;&#65533;p&#65533;!&#65533;&#65533;&#65533;&#65533;&#65533;B&#65533;1&#65533;&#65533;V;x)&#65533;&#65533;y&#65533;4&#65533;&#65533; 7&#65533;\&#65533;&#65533;p&#65533;&#65533;&#65533;&#65533;e&#729;?Jw:&#425;&#65533;&#65533;yt&#65533;&#65533;V&#65533;&#65533;&#65533;&#65533;&#65533;9&#65533;&#65533;&#65533; &#65533;(%J&#65533;&#65533;h&#65533;y~&#65533;&#38694;Ax$H&#65533;&#65533;99&#65533;&#65533;&#65533;R&#65533;{&#65533;&#65533;&#65533;&#65533;&#1618;Ah&#65533;&#65533;&#65533;0&#65533;&#65533;&#65533;)>^&#65533;&#65533;fv$z&#65533;&#65533;&#65533;<ti&#65533;&#65533;_Z#&#65533;&#65533;&#65533;&#65533;&#1183;	sYa#Bq&#65533;&#65533;&#65533;x-&#65533;17"&#65533;&#65533;&9&#65533;>&#65533;a&#65533;y&#65533;&#65533;*2]{@&&#65533;Y&#65533;&#65533;&#1684; &#65533;A&#65533;&#65533;&#65533;*&#65533;A&#65533;\&#65533;R&#65533;0
9&#65533;"s&#65533;&#65533;)&#65533;&#65533;Bn#c2&#1424;&#65533;7]Q&#65533;&#65533;&#65533;&#65533;&#65533;6y&#65533;&#65533;&#1188;N&#65533;,&#65533;2&#65533;7&#65533;&#65533;&#65533;b&#65533;:V&#65533;4&#65533;8&#65533;&#65533;\&#65533;&#65533;&#65533;&#65533;q&#65533;&#65533;&#65533;K&#676;2&#65533;&#65533;Rs$&#65533;MW&#65533;&#65533;cyJ&#65533;&#65533;&#65533;u&#65533;V&#65533;&#65533;&#65533;&#65533;&#65533;&#65533;&#65533;&#65533;I&#65533;&#65533;%&#65533;9Oj&#65533;G2&#65533;v&#65533;&#65533;&#65533;&#65533;&#65533;&#65533;`&#65533;&#65533;&#65533;=y?gi8&#65533;2mb&#1639;~z&#65533;~	&#65533;&#65533;&#65533;*&#65533;&#660;&#65533;&#65533;c>&#65533;-&#328; 9z&#65533;&#65533;&#65533;&#65533;E&#417;yj5&#65533;&#65533;|&#65533;&#65533;\-z &#65533;I}I&#65533;&#65533;r&#1510;|`&#65533;&#65533;z>&#65533;z#&#65533;&#65533;O&#65533;&'&#65533;#J&#670;#&#65533;Z&#65533;&#65533;&#1643;"!%&#65533;#&#65533;9B&#23079;S`Z&#65533;x/&#65533;&#65533;&#65533;_%V&#65533;*\Y&#65533;&qf09V&#65533;,g*&#65533;J_&#65533;&#65533;_	&#65533;&#65533;&#65533;&#65533;&#43217;&#65533;I&#65533;&#65533;&#1307;&#65533;
JIGcV4m#&#65533;
&#65533;V&#65533;H&#65533;f&#65533;&#65533;p&#65533;3O 4&#65533;&#65533;.]&#65533;&#65533;&#65533;Q&#65533;c&#65533;kc&#65533;&#65533;&#65533;&#65533;&#65533;/&#65533;&#1713;.&#624;)&#1770;&#65533;&#65533;&#65533;8:&#65533;y&#1113;&+&#65533;&#65533;j&#65533;&#65533;d&#65533;&#1939;&#65533;&#65533;T9PYz&#65533;&#65533;&#65533;<zJ-&#65533;V7&#65533;y7&#65533;p&#65533;&#65533;'&#65533;&#65533;&#65533;&#65533;&#65533;)&#65533;i&#65533;&#65533;&#65533;&#65533;
&#65533;
&#65533;+SiC&#65533;&#65533; &#65533;&#65533;&#65533;&#65533;&#65533;&&#1502;&#65533;&#65533;7_&#65533;@qe&#65533;0&#65533;&#65533;&#65533;2&#65533;&#65533;e{&#1717;$&#65533;n&#65533;&#65533;&#65533;7:,&#65533;&#65533;Yby&#65533;Gz&#65533;LEf&#65533;i&#65533;&&#65533;*&#65533;&#65533;f&#65533;&#65533;&#65533;&#65533;f&#65533;&&#65533;'7&#65533;&#561;&#65533; J&#754;{&#65533;&#65533;&#65533;s&#65533;&#65533;&#485;&#65533;&#65533;&#65533;&#65533;|5EC&#65533;|&#65533;&#65533;&#65533;&#65533;kt&#65533;&#65533;+BF&#65533;&#65533;i,i8&#65533;&#65533;:&#65533;@&#65533;&#65533;&#65533;&#65533; &#65533;&#65533;J&#65533;&#65533;z&#65533;&#65533;oF&#65533;k+8Q&#65533;V&#65533;yo&#65533;&#1239;&#65533; a&#65533;&#65533;Jz&#65533;;B&#65533;&#65533;&#65533;&#65533;F&#65533;Z&#65533;A&#65533;OQ&#65533;&#65533;&#65533;&#65533;(&#65533;&#65533;&#65533;&#65533;r$&#65533;&#65533;&#65533;&#65533;Z&#65533;Q	&#65533;dR&#65533;&#65533;&#65533;&#65533;	tAd&#65533;q&#65533;"3&#65533;S&#65533;%( Y&&#65533;i!q
&#65533;&#65533;&#65533;&#65533;q	J&#65533;&#65533;&#65533;&#65533;hb&#65533;	&#65533;&#65533;=!1&#65533;&#65533;&#65533;b1 D&#65533;En&#65533;&#65533;	&#603;&#65533;&#65533;<&#673;!&#65533;HOB&#65533;&#65533;&#65533;&#65533;g&#65533;]&#65533;u[#4<`p&#65533;&#65533;&#65533;&#65533;&#65533;&#65533;&#65533;&#65533;f}&#65533;&#65533;&#65533;Z'Q&#65533;&#65533;1&#65533;&#65533; -&#65533;-&#65533;&#65533;&#65533;&#65533;&#65533;&#65533;'&#65533;&#65533;
x&#65533;~&#65533;&#65533;0&#65533;&#65533;]&#65533;&#286;;>&#65533;&#65533;$&#65533;&#65533;&#65533;&#65533;^=\;&&#65533;&#65533;0&#65533;&#65533;&#65533;&#65533;&#65533;k|p&#65533;x &#65533;s&#65533;&#65533;&#65533;hG&#65533;&#65533;Re	&#65533;&#65533;'L]\&#65533;Q&#190;,&#65533;v&#65533;s"&#65533;&#65533;P&#65533;&#65533;p&#65533;
&#65533;&#65533;@&#65533;`&#624;;.p&#65533;&#65533;I&#1842;&#65533;	&#65533;W&#65533;I&#65533;?&#65533;&#65533;P&#65533;&#65533;&#65533;v
&#65533;&#65533;&#65533;&#65533;iNOLSb &#65533;"&#65533;&#723;&#65533;&#65533;&#65533;@&#65533;`&#65533;`&#65533;p&#65533;&#65533;&#65533;p&#65533;&#65533;&#65533;&#65533;&#65533;&#65533;&#65533;tj&#65533;a&&#65533;&#456;&#65533;&#65533;N&#65533;m&#65533;&#65533;F&#65533;&#65533;&#65533;&#65533;&#65533;&#65533;h&#65533;*&#65533; 	^&#65533;e&#65533;&#65533;&#65533;\&#65533;P&#65533;&#1909;&#65533;
av&#65533;&#65533;&#65533;&#65533;&#65533;U&#65533;S&#65533;&#65533;&#65533;&#65533;c&#65533;N A&#65533;I &#65533;&#65533;	1<	~&#65533;&#65533;0&#65533;&#65533;!5&#65533;N&#65533;`&#65533;!&#212;&#65533;&#65533;qx&#65533;&#65533;!&#65533;m~&#65533;&#65533;&#65533;&#65533;&#65533;&#65533;J&#65533;@	5&#65533;&#65533;&#65533;&#65533;&#65533;&#65533;&#65533;P&#65533;&#242;0&#65533;&#9917;&#284668;&#65533;&#65533;&#65533;1&#65533;K&#65533;p&#65533;Ga&#65533;n&#65533;J}cK!&#65533;&#65533;e&#65533;&#913;`&#65533;A&#65533;&#65533;&#65533;&#65533;(r&#65533;F&#65533;&#65533;$J&#65533;&#65533;(J&#65533;B&#65533;&#65533;h&#65533;&#65533;J!&#65533;xU]&#65533;x&#65533;t-&#65533;&#65533;3jdP&#65533;IJ&#65533;&#65533;&#65533;&#65533;
&#65533;T&#65533;&#65533;&#65533;j"&#65533;&#65533;&#65533;&#65533;&#65533;&#65533;&#65533;4&#65533;&#65533; &#1656;+&#1020;Y;&#65533;(S:US&#65533;&#65533;S&#1603;{&#65533;&#65533;b=&#65533;&#65533;C	a0*,&#65533;&#65533;&#65533;!&#65533;&#65533;}&#65533;&#445;&#65533;3-&#65533;&#65533;&#65533;&#65533;&#65533;&#65533;+&#65533;&#65533;UU#xL&#65533;&#65533;&#65533;&#65533;F&#65533;&#65533;&#65533;&#65533;&#65533;&#65533;r&#65533;&#65533;&#65533;&#65533;&#65533;&#909;]&#65533;N+R`&#65533;&#65533;&#48956;GTw&#65533;B=&#65533;o &#65533; &#65533;&#65533;&#65533;&#65533;.a&#65533;&#65533;	&#65533;&#65533;&#2026;&#65533;&#65533;&#65533;)l&#65533;&#65533;%&#65533;]&#65533;s}&#65533;&#65533;&#65533;&#65533;&#65533;&#65533;;&#65533;&#65533;U&#65533;ML &#65533; &#65533;\&#65533;*&#65533;&#65533;&#65533;&#65533;&#65533;>&#65533;^&#65533;$&#65533;&#65533;&#65533;a&#65533;&#65533;#&#65533;&#433;&#65533;&#65533;&#695;`&#65533;BU&#65533;L1[&#65533;&#65533;O&#65533;&#65533;314]&#65533;&#65533;&#65533;&#65533;P&#65533;&#65533;&#65533;;R@c&#65533;&#65533;&#65533;&#65533;8.)U&#65533;&#65533;&#65533;&#65533;H&#65533;&#65533;xb" &#65533;Y&#65533;&#65533;&#65533;&#65533;&#65533;&#65533;&#65533;&#65533;&#65533;W&#65533;&#65533;P&#65533;&#65533;[&#65533;&5^&#65533;&#65533;&#65533;Ma&#65533;(&#65533;&#65533;&#65533;?^cN&#65533;g&#65533;&#65533;&#65533;&#65533;J~&#65533;&#65533;&#65533;t&#65533;p&#65533;&#65533;]&#65533;&#65533;m&#1904;m=H0&#65533;&#65533;|[i&#65533;G&#65533;&#65533; &#65533;j&#65533;Nw0&#65533;&#65533;&#65533;>&#65533;&#65533;&#65533;-&&#65533;&#65533;[&#65533;&#65533;&#65533;&#65533;&#65533;&#65533;&#65533;`&#65533;`&#65533;r&#65533;&#65533;l&#65533;&#65533;iIPN&#65533;^&#65533;&#65533;&#65533;5&#65533;&#65533;&#65533;&#65533;&#65533;<&#65533;&#65533;&#65533;&#65533;9_&#65533;&#65533;&#65533;&#65533;&#65533;&#65533;<&#65533;&#65533;&#65533;&#65533;1&#65533;&#65533;`&#65533;&#65533;9&#65533;&#65533;a&#65533;t&#65533;&#65533;&#65533;^&#65533;&#65533;&#65533;
M&#65533;&#65533;Q&#32169;&#65533;&#65533;u&#65533;*&#65533;&#65533;&#65533;&#65533;Zb&#65533;&#65533;;G&#65533;=Q&#65533;&#65533;&#65533;&#65533;gd&
&#65533;&#65533;&#65533;&#65533;> H&#65533;&#65533;~&#65533;&#65533;&#65533;v&#65533;&#65533;&#65533;NM&#65533;-&#65533;&#65533;,Q &#65533;Y&#65533;&#65533;+&#65533;{&#65533;A&#65533;&#65533;A&#65533;&#65533;1&#65533;&#65533;&#65533; }&#65533;&#65533;?&#65533;6&#65533;&#65533;W&#65533;&#65533;&#65533;?&#65533;&#65533;&#65533;&#65533;&#65533;&#65533;	'hp^&#65533;&#65533;0&#65533;'Q&#65533;!?&#65533;B3&#65533;&#65533;<&#65533;&#65533;&#65533;A|&#65533; i&#65533;TkW&#65533;F&#65533;&#65533;#O&#65533;?o!-&#65533;&#65533;&#65533;&#65533;&#65533;	)&#65533; Z&#65533;&#65533;&#65533;a&#65533;
Q&#65533;Da&#65533; &#65533;&#65533;)$&#65533;&#65533;&#65533;r&#65533;&#65533;`&#65533;o&#65533;&#65533;!&#65533;p&#65533;t&#65533;}&#65533;&#65533;/c&#65533;y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o%~&#65533;&#65533;&#65533;&#65533;&#65533;&#65533;&#65533;&#65533;&#65533;&#65533;&#65533;&#65533;&#65533;&#65533;?&#65533;&#65533;_&#65533;&#65533;}&#65533;&#65533;&#65533;&#65533;&#65533;/&#65533;&#65533;a&#65533;&#65533;&#65533;&#65533;?&#65533;&#65533;_&#65533;&#65533;&#65533;&#543;&#65533;&#703;&#65533;&#65533;&#65533;&#65533;&#65533;&#65533;&#65533;&#65533;&#65533;&#65533;?&#65533;&#65533;&#65533;&#65533;&#65533;&#827;&#65533;&#65533;&#65533;_&#65533;&#65533;&#65533;&#65533;&#65533;&#65533;&#65533;&#65533;&#65533;&#65533;&#65533;?&#65533;&#65533;_&#65533;&#65533;&#65533;&#65533;&#65533;&#65533;O&#65533;&#65533;&#65533;&#65533;&#65533;&#65533;&#65533;&#65533;&#65533;?&#65533;&#65533;_&#65533;&#65533;&#65533;&#65533;&#65533;&#65533;&#65533;&#65533;&#65533;&#65533;&#65533;&#65533;&#65533;&#65533;&#65533;&#65533;&#65533;&#65533;&#65533;&#65533;&#65533;&#65533;&#65533;$X&#65533;&#65533;A&#65533;	.d&#65533;&#65533;!&#65533;)%N&#65533;H&#65533;&#65533;B5f&#65533;&#65533;&#65533;&#65533;G&#65533;!E&#65533;$Y&#65533;&#65533;I&#65533;)U&#65533;d&#65533;&#1189;J&#65533;1e&#65533;Y&#65533;&#65533;M&#65533;9u&#65533;&#65533;&#65533;&#65533;&#65533;O&#65533;8e&#65533;&#65533;2&#65533;Q&#65533;I&#65533;.e&#65533;&#65533;&#65533;S&#65533;Q&#65533;N&#65533;Z&#65533;&#65533;U&#65533;F&#65533;n&#65533;&#65533;&#65533;&#65533;W&#65533;a&#334;%[&#65533;&#65533;Y&#65533;i&#1390;e&#65533;&#65533;&#65533;[&#65533;q&#65533;&#65533;T&#65533;&#65533;]&#65533;y&#65533;&#65533;&#65533;&#65533;&#65533;&#65533;_&#65533;&#65533;&\&#65533;&#65533;a&#265;/f&#65533;&#65533;&#65533;c&#529;%O&#65533;\&#65533;&#65533;e&#793;5o&#65533;&#65533;&#65533;&#65533;g&#1057;E&#65533;&]&#65533;&#65533;i&#1321;&#65533;U&#65533;f&#65533;&#65533;&#65533;k&#1585;e&#998;]&#65533;&#65533;m&#1800;t&#65533;&#65533;&#65533;&#65533;&#65533;o&#65533;&#65533;&#65533;'^&#65533;&#65533;q&#65533;&#597;/g&#65533;&#65533;&#65533;s&#65533;&#1125;O&#65533;^&#65533;&#65533;u&#65533;&#1653;&#65533;&#65533;&#65533;&#65533;&#65533;w&#65533;&#65533;&#65533;&#65533;%JT&#65533;y&#65533;&#65533;&#1391;g&#65533;&#65533;&#65533;{&#65533;&#65533;&#65533;&#999;_&#65533;&#65533;}&#65533;&#65533;&#65533;&#65533;&#65533;&#65533;&#65533;&#65533; p@4&#65533;&#65533;&#65533;cAt&#65533;A#&#65533;pB
+&#65533;&#65533;B3&#65533;pC;&#65533;&#65533;CCqDK4&#65533;DST&#328; !&#65533; S ,0 ` a&#65533;  &#65533; &#65533;H&#65533;&#65533;&#65533;&#65533;*\&#560;&#65533;&#199;#J&#65533;H&#65533;&#65533;&#65533;%K,j&#65533;&#561;&#65533;&#463; C&#65533;I&#65533;&#65533;&#595;(S&#65533;\)#&#727;0c&#668;I&#65533;&#65533;&#859;8s&#65533;&#65533;&#548;&#65533;&#991;@&#65533;&#65533;J&#65533;&#65533;&#1123;H&#65533;*]&#656;g&#1063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_&#65533;&#65533;#K&#65533;L&#65533;&#65533;&#65533;&#65533;X/k&#65533;&#825;&#65533;&#65533;&#989;3&#65533;M&#65533;&#65533;&#65533;&#1256;=ZM&#890;&#65533;&#65533;&#1520;-&#65533;&#65533;M&#65533;&#65533;&#65533;&#1784;Uo&#65533;&#891;&#65533;&#65533;&#2038;&#65533;&#65533;&#65533;0d&#65533;&#65533;&#531;+7*&#1414;&#65533;&#65533;\N&#65533;&#65533;&#65533;&#65533;!&#65533;&#65533;` &#65533;&#65533;$&#65533;&#203;&#65533;&#65533;\&#65533;&#65533;&#65533; &#1022;&#65533;&#65533;&#65533;qK(&#65533;&#65533;&#65533;&#65533;&#65533;&#65533;&#65533;~&#65533;&#65533;&#65533;&#65533;&#65533;x&#65533;h&#65533;&#65533;&#769;&#65533;&#194;7&#65533;E&#65533;&#65533;&#65533;*<x&#65533;v&#65533;&#65533;K^&#65533;p&#136;``b*&#65533;&#65533;C&#65533;>&#65533;_ r&#65533;&#65533;S&#65533;h&#65533;q&#65533;(&#65533;xB&#65533;Yb&#65533;A&#65533;@a&#65533;*&#65533;&#65533;&#65533;H4&#65533;&#65533;PF&#65533;PP
5&#65533;&#65533;&#65533;>&#65533;&#65533;`&#65533;t&#65533;&#65533;&#65533;!&#65533;h&#65533;H&#65533;L&#65533;B&#65533;(p)$a> &#65533; %&#65533;H&#26510;&#65533;&#65533;&#30656;*(^E8&#65533;S:&#65533; &#65533;#0&#65533;'"i&#65533; 0&#65533;S&#65533;&#65533;f&#65533;&#65533;&#65533;&#65533;y(T1&#65533;`&#65533;&#65533;&#65533;BJ'&#65533; &#65533;i&#65533;&#65533;&#65533;&#65533;j~|Z&#65533;&#65533;&#65533;+&#1328;&#65533;&#65533;&#65533;&#65533;&#65533;&#65533;j &#65533;w&#65533;&#65533;&#65533;k&#65533;&#65533;&&#65533;o6
g&#65533;&#65533;&#65533;Z&#65533;&#65533;&#65533;J&#65533;"&#65533;&#65533;&#65533;v&#65533;&#65533;&#65533;v&#65533;&#65533;&#65533;&#65533;&#65533;:*&#65533;	&#65533;&#65533; &#65533;&#65533;&#65533;@&#65533;+&#65533;&#65533;&#65533;k&#65533;V&#65533;F&#65533;(&#65533;&#65533;&#65533;&#65533;&#65533;&#65533;k@&#256;&#65533;&#65533;&#65533;&&#65533;&#65533;&#65533;J&#65533;&#65533;&#65533;Z&#65533;&#65533;&#65533;"&#65533;&#65533;H+C&#65533;&#65533;6&#65533;&#65533;&#65533; &#65533;\&#65533;Fkr&#65533;&#65533;&#65533;&#65533;n&#65533;3z&#65533;&#65533;&#65533;4&#65533;&&#65533;&#65533;O&#65533;&#65533;&#65533;&#65533;#NL&#65533;&#65533; _&#65533;&#65533;B&#65533;'&#65533;5'&#65533;4l8C&#65533;&#65533;&#65533;%GL*&#65533;A&#65533;&#65533;&#65533;As&#65533;p4&#65533;"w&#65533;&#65533;&#65533;`_5&#65533;&#65533;d&#65533;&#65533;+&#65533;&#65533;Z&#65533;&#65533;(b&#65533;&#65533;p&#65533;&#65533;u;&#65533;}&#65533;&#65533;M&#65533;&#1702;
&#65533;&#65533;&#65533;&#1152;&#65533;Y&#65533;R&#65533;=&#65533;&#65533;W&#65533;&#65533;&#701;=P&#65533;;p-&#65533;&#65533;W&#65533;&#65533;&#65533;v&#65533;K&#65533;&#65533;&#65533;&#65533;&#65533;&#65533;srl&#65533;&#35095;&#65533;&#65533;&#65533;&#65533;jNv&#65533;&#65533;K4&#65533;l&#65533;&#65533;&#65533;&#65533;&#65533;n&#65533;&#65533;y&#1882;y&#65533;<&#65533;&#65533;&#65533;&#65533;&#65533;&#65533;&#65533;&#65533;&#65533;n&#65533;&#65533;&#65533;&#213;&#65533;&#65533;(P!&#65533;&#65533;	&#65533; &#65533;K{&#65533;&#65533;g&#65533;&#65533;U1&#65533;&#65533;	TC&#65533;@&#65533;So&#65533;&#65533;&#1767;&#65533;&#65533;&#65533;&#65533;NB&#65533;f&#65533;r V&#65533;/&#65533;&#65533;&#65533;&#65533;&#65533;&#65533;&#65533;&#65533;&#65533;&#65533;~&#65533;d&#65533;[&#65533;&#65533;w&#65533;&#65533;u&#65533;L`&#65533;&#35258;&#65533;&#65533;wI
&#65533;&#65533;&#65533;W0&#65533;)&#65533;&#65533;&#65533;&#65533;&#65533; &#65533;@&#65533;f#&#65533;K&#65533;&#65533;f&#65533;&#65533;(&#65533;&#65533;&#508;&#65533;u&#65533;D#4&#65533;&#65533;$&#65533;&#1712;&&#65533;&#65533;!&#65533;'&#65533;&#65533;0&#65533;&#1162;&#65533;S&#65533;nH&#65533;"~JB"&#65533;t&#65533;&#65533;	&#65533;m9$&#65533;
U&#65533;@&#65533;o~@&#65533;x&#65533;i&#65533;0&#65533;)&#65533;&#65533;&#65533;L |&#65533;&#65533;8&#65533;&#65533;&#65533;AcsH.p.o |&#65533;v&#259;&#65533;I&#65533;c&#65533; &#65533;&#1153;&#65533; &#65533;;h&#65533;&#65533;^W&#65533;'B&#65533;+&#65533;&#65533;&#65533;j &&#65533;\&#65533;K:&#65533; &#65533;&#65533;@ 3&#65533;c&#65533; 9&#65533;R&#65533;Rlt&#65533;S&#65533;~&#65533;&#65533;I&#65533;f,&#65533;IJ9&#65533;jRi&#65533;	i&#65533;&#65533;Z&#65533;&#65533;&#65533;&#65533;&`HU&#65533;&#65533;&#65533;T&#65533;&#65533;(&#65533;"G&#65533;Rf&#65533;&#65533;
&#65533;&#65533;K`2&#65533;&#65533;&#65533;f0&#65533;&#65533;M&&#65533; Z&#65533;1&#65533;&#65533;:) &#65533;,(a&#65533;.&#65533;-&#65533;&#1106;&#65533;&#65533;&#65533;&#65533;I&#65533;n&#65533;3&#65533;&#65533;L&#65533;1&#65533;&#65533;V*S&#65533;&#65533;tf-&#65533;&#65533;Q6&#855;0&#65533;&#65533;B&#65533;&#65533;_&#65533;o&#65533;Ed%_IM&#65533;@&#65533;&#65533;&#65533;|&#65533;&#984;&#65533;D)CK&#65533;bB&#65533;bu&#65533;"&#65533;&#65533;&#65533;]~&#65533;_ &#168;6&#65533;TO&#65533;&#65533;4&#65533;:K&#65533;I&#65533;)?&#65533;S)p&#65533;&#65533;*S=&#65533;&#65533;4&#65533;&#65533;M&#65533;&#65533;&#65533;&#65533;&#1252;&#65533;&#65533;i9&#65533;&#65533;&#65533;GJ&#65533;&#65533;&#65533;&#65533;A&#65533;Ja&#65533;&#65533;&#65533;`&#65533;&#1749;>&#65533;&#1245;&#65533;&#65533;&#65533;&#556;&#65533;&#65533;P&#65533;C9'&#65533;$Wc$k&#65533;&#65533;&#65533;&#65533;&#65533;H&#65533;O&#65533;F&#65533;&#65533; &#65533;[&#65533;g&#65533;&#65533;/&#1220;&#65533;a&#65533;&#65533;&#1593;=&#65533;&#65533;&#65533;&#65533;&#65533;`&#65533;&#65533;&#65533;`&#65533;&#65533;&#65533;K!&#65533;&#65533;&#65533;&#65533;z&#65533;t&#65533;&#65533;&#65533;&#65533;jRa&#65533;Mo&#65533;jf&#65533;r&#65533;|g&#65533;&#65533;&#65533;m&#65533;&#65533;(.%&#65533;&#65533;@&#65533;@&#65533;-&#65533;&#65533;T&#65533;&#65533;5&#65533;AR&#1513;@&#65533;%&#1092;-*Q&#65533;Y&#65533;&#65533;&#65533;--HF&#65533;\&#65533;\&#65533;`<nF&#65533;K&#1889;6`R&#65533;&#65533;,^7&#65533;P%&#65533;&#65533;&#65533;&#65533;&#65533;vY&#288;8vw/o&#65533;&#65533;nU&#1777;-&#65533;&#65533;&#65533;A&#65533;&#65533;&#65533;&#65533;&#65533;!4&#65533;d(&#65533;&#65533;_&#65533;t&#466;B&#65533;&#65533;&#65533;C&#65533;.1&#65533;&#65533;.&#65533;k&#65533;&#65533;&#65533;&#65533;&#65533;&#65533;&#65533;S|&#65533;&#65533;!3s&#65533;&#65533;&#65533;&#65533;Fa&#65533;&#65533;&#65533;0A&#65533;&#65533;r``g&#65533;w1&#65533;,&#65533;\T&#65533;^q&#65533;&#65533;&#65533;4j&#65533;&#509;&#65533;&#65533;&#65533;!=&#65533;&#65533;D&#1105;&#65533;.+&#65533;&#65533;P &#65533;&#65533;&#65533;&#65533;&#65533;lq'&#65533;&#15540;x&#65533;&#65533;&#65533;
&#65533;w &#65533;&#65533;&#65533;_&#65533;&#65533;&#65533;&#65533;&#65533;&#65533;(&#65533;8&#65533;Q&#65533;/@&#65533;[&#65533;&#65533;vF\&#65533;Td=q&#65533;&#65533;&#65533;5^&#65533;/%g1&#65533;&#65533;&#65533;.3s&#65533;&#1052;C5&#65533;&#65533;)&#65533;&#65533;&#65533;&#65533;gl6&#65533;AG1
&#65533;&#65533;&#65533;&#65533;&#65533;&#65533;G&#65533;&#65533;&#65533;"&#65533;&#65533;,:&#65533;&#737;&#65533;&#65533;j&#65533;Q&#65533;v4PtwgV&#65533;&#65533;g&#65533;&#65533;2~&#65533;&#65533;M'&#65533;q&#65533;V&#65533;9j&#65533;&#65533;&#65533;&#65533;&#65533;&#65533;r&#65533;&#65533;&#65533;&#65533;&#65533;E:_&#65533;^&#65533;A&#65533;&#65533;&#65533;&#65533;&#1064;&#1014;&Vm'&#65533;"&#65533;&#65533;&#65533;&#35819;X&#65533;&#1598;&#65533;&#1649;}4cV&#65533;YQ &#1816;&#1784;&#65533;@&#65533;&#65533;&#65533;s&#65533;&#65533;&#65533;&#65533;&#65533;&#65533;R&#65533;&#65533;&#65533;t&#65533;&#65533;&#65533;&#65533;&#598;&#65533;&#65533;&#65533;&#65533;5	X&#65533;&#65533;&#65533;&#65533;BD$&#65533;
&#65533;h+&#65533;&#65533;qU&#65533;&#65533;&#65533;&#65533;&#65533;wv&#65533;&#65533;&#65533;=V&#65533;{&#65533;{3&#65533;k&#65533;a&#65533;'\+&#65533;&#65533;U&#65533;&#65533;&#65533;P&#65533;&#65533;?9R8&#65533;q}s
u&#65533;5&#65533;|n&#65533;&#65533;&#65533;N>&#65533;i=<]$69&#65533;&#65533;&#1890;t!X&#65533;`&#65533;s
&#65533;&#65533;&#65533;&#65533;&#65533;=&#65533;z&#65533;&#65533;&#65533;&#65533;p&#65533;&#65533;%Z%&#65533;S&#65533;&#65533;&#65533;&#65533;(U&#65533;&#65533;+.&#65533;&#65533;~+&#65533;&#65533;&#65533;d&#65533;5&#65533;&#65533;R&#65533;r8&#65533;&#65533;&#65533;&#65533;&#1499;&#65533;A}&#65533;&#65533;&#65533;j&#1554;&#65533;z&#65533;&#65533;u&#65533;;&#65533;4&#65533;&#65533;&#65533;}&#65533;\:OI&#65533;&#374;Frfo&#65533;-g&#65533;o&#65533;_&#65533;x&#65533;5~&#65533;&#65533;r&#65533;&#65533;y2&#65533;&#65533;&#65533;&#656;@&#65533; &#65533;&#65533;&#65533;&#65533;&#65533;&#1568;&#65533;&#65533;&#65533;j&#65533;b&#65533;&#65533;&#65533;n'&#65533;&#65533;&#65533;%w&#65533;&#65533;&#65533;&#58391;x&#65533;)/;&#1587;&#65533;1&#65533;&#65533;s&#65533;&#65533;&#65533;&#65533;&#65533;f&#65533;r}&#65533;&#65533;U&#65533;&#65533;&#65533;;'&#65533;&#65533;&#65533;z0&#65533;y&#65533;&#65533;i&#65533;&#65533;&#1028;&#65533; &#65533;&#65533;N&#65533;&#65533;JQ&#65533;&#65533;`&#65533;@&#65533;\&#65533;4U&#65533;gHrp&#65533;/V&#65533;u&#65533;V~&#65533;&#65533;&#65533;&#65533;&#65533; v&#65533;&#65533;'&#65533;4Mg&#65533;S>&#65533; &#65533;&#65533;2Ks&#1750;k[&#65533;&#65533;&#65533;o&#65533;v8&#65533;&#65533;G7|{&#65533;_XcvB&#65533;w3&#65533;'&#65533;7&#65533;W&#65533;&#65533;w&#65533;&#65533;&#65533;gR	`&#65533;&#65533;<Uum7S&#65533;GeM&#65533;]&#65533;&#65533;&#65533;&#65533;j%Xu!&#65533;x&#65533;&#65533;A&#65533;&#65533;1 &#65533;uE)&#65533;y&#65533;&#65533;'&#1347;&#65533;PpZA!&#65533;&#65533;Z&#65533;&#65533;N&#65533;&#65533;87u&#65533;|&#65533;gi&#65533;&#65533;&#65533;"&#65533;zt_&#65533;D&#65533;&#775;=aI&#65533;'&#65533; &#65533;P%vS&#65533;R&#65533;uTv&#65533;wF&#65533;&#533;&#65533;K uL&#65533;&#65533;GTw&#65533;&#65533;&#65533;Q&#65533;`x&#65533;&#65533;&#65533;$xLg&#65533;#4Pj&#65533;$U&#65533;&#65533;6{&#65533;1)&#65533;gvGhC=&#4644;&#65533;A&&#65533;&#65533;YB&#65533;&#65533;&#65533;l&#65533;t&#65533;&#65533;a&#65533;RL&#979;N8VK9&#65533;&#65533;W'&#65533;@&#65533;{}&#65533;w&#1811;&#65533;&#65533;&#65533;rm&#33043;&#65533;Y&#65533;&#65533;&#65533;&#65533;=&#65533;&#65533;&#65533;&#65533;u&#65533;$h&#524;&#65533;&#65533;x&#65533;&#65533;a&#65533;(N&#65533;&#65533;/&#65533;&#65533;t&#65533;&#65533;&#1484;&#65533;&#65533;&#65533;&#65533;G&#65533;&#65533;&#65533;&#65533;+&#65533;g-E&#65533;&#65533;B&#65533;6&#65533;o&#65533;&#65533; %0&#65533;&#65533;8@&#65533;uvM6q&#65533;&#65533;);Sz&#65533;7&#65533;&#65533;&#65533;s-0a&#65533;&#65533;R&#65533;&#65533;n&#65533;5V.$&&#65533;&&#65533;b&#65533;&#65533;&#65533;&#65533;7&#65533;X&#65533;&#65533;&#65533;sK7&#65533;&#65533;&#65533;]&#65533;&#1287;mp&#65533;&#65533; &#65533;i.77TG&#65533;F&#65533;&#65533;&#400;r&#65533;&#65533;&#65533;&#65533;x&#34130;*yR&#65533;/&#65533;h&#65533;&#1575;&#65533;;L&#65533;&#65533;&#65533;&#65533;XC&#65533;&#65533;(&#65533;&#65533;Xz9~&#65533;2e=1&#65533;&#65533;&#1109;&#65533;+Ge&#65533;X!2uX&#65533;u.A:&#65533;&#65533;6&#586;V&#65533;}$IuZyw&#65533;z&#65533;&#65533;&#65533;^98&#65533;&#65533;]X&#65533;Hv&#65533;Dq"&#65533;=&#65533;s(&#65533;$&#65533;)&#65533;&#65533;&#65533;QOC&#65533;:&#65533;&#375;(&&#65533;|{&#65533;&#65533;&#65533;&#65533;&#65533;G&#65533;x&#65533;&#65533;&#65533;Cud*&#65533;&#65533;$aPgS)q&#65533;I&#65533;&#65533;&#65533;&#65533;y8+4&#65533;&#65533;&#65533;&#1346;&#65533;&#65533;#g&#65533;-&#65533;&#65533;&#65533;&#65533;v&#65533; &#1540;&#65533;I	&#65533;&#65533;2&#65533;&#65533;&#65533;p'"`"#&#65533;(&#65533;"S&:$&#65533;g6p&#65533;Y&#65533;K&#65533;)@&#65533;E&#65533;&#327;&#65533;&#65533;&#65533;Dgu&#65533;9l&#65533;/v&#65533;.&#65533;L&#65533;&#65533;&#65533;&#65533;&#65533;&#65533;&#1117;&#65533;&#65533;&#65533;&#65533;OR&#65533;X&#65533;<B&#65533;w5&#65533;&#65533;8&#65533;&#65533;_&#65533;m*&#65533;&#65533;&#65533;G&#65533;(&#65533;&#65533;y&#65533;&#65533;9&#65533;&#65533;&#65533;y/&#65533;>&#65533;&#65533;l&#65533;&#65533;%&#65533;'&#65533;&#65533;.fy@&#65533;&#65533;&#65533;S.X&#65533;2#e&#65533;&#65533;&#65533;&#65533;,
&#65533;h&#65533;&#65533;&G#&#1552;&#65533;3'&#65533;&#65533;#,&#65533; N&#1304;B&#65533;&#65533;&#1506;@&#65533;|B&#65533;Q&#65533;,4&#65533;$&#65533;oR&#65533;U!@&#65533;&#65533;&#65533;&#65533;|&#65533;&#65533;AZ&#65533;&#65533;&#481;`5&#65533;&#65533;<&#65533;&#65533;HJ.&#65533;&#65533;&#65533;W3&#65533;K&#65533;QhV&#65533;&#65533;&#1701;&#65533;&#65533;&#65533;:&#65533;_
5&#1315;&#65533;&#65533;v&#65533;e*&#65533;&#65533;&#65533;fj&#65533;&#65533;G&#65533;&#65533;&#65533;74&#65533;&#613;VBE&#65533;3&#65533;B&#65533;2-v&#65533;f&#65533;&#65533;&#65533;&#65533;&#65533;&#65533;&#65533;dr&#65533;&#65533;&#65533;[|Z&#65533;&#65533;vZ&#65533;U&#65533;rZ&#65533;6&#65533;&#65533;B>&#65533;&#65533;&#65533;&#65533;!&#65533;i^&#65533;Is&#65533;&#65533;!&#65533;&#65533;$M&#65533;	&#65533;}3&#65533;#&#65533;&#65533;cEf&#65533;9 &#65533;&#65533;&#65533;;P&#588;&#65533;j&#65533;&#65533;&#65533;&#65533;&#65533;e&#65533;&#65533;&#65533;&#233;!&#65533;&#65533;&#65533;j1&#65533;:@&#65533;&#65533;&#65533;fl|&#65533;7&#65533;&#65533;0&#218;&#65533;&#65533;&#65533;1Je&#65533;&#684;&#65533;&#65533;&#65533;`&#65533;&#65533;se&#65533;"&#65533;&#65533;&#65533;3&#65533;&#65533;&#65533;&#65533;@*W&#65533;v&#65533;&#65533;&#65533;&#65533;&#65533;Z&#65533;&#65533;:r&Q&#65533;&#65533;8&#65533;&#65533;&#65533;@&#65533;l&#65533;&#65533;&#65533;&#65533;`"P&#65533;v&#65533;&#65533;:&#65533;]T&#65533;&#65533;$&#65533;z:y&#65533;&#65533;&#65533;H6"&#65533;&#65533;>&#65533;&#65533;&#65533;c&#65533;&#65533;z&#65533;&#65533;&#65533;	atZ &#65533;s[&#65533;&#65533;&#65533;&#65533;7\v&#65533;EK&#65533;&#65533;&#733;&#65533;e&#65533;&#65533;&#65533;&#65533;$&#65533;&#65533;e50&#65533;sYB8-&#65533;;&#65533;\&#65533;&#65533;7&#65533;R&#65533;&#65533;&#65533;u&#65533;$&#65533;&#65533;*&#65533;&#65533;'&#65533;C&#65533;&#65533; &#65533;&#65533;&#65533; B&#1562;wM&#65533;&#65533;@&#1037;&#65533;&#65533;<+&#65533;&#65533;S&#65533;<,N&#65533;&#65533;&#65533;HT1g&#65533;&#65533;;cv&#65533;	&#65533;&#65533;&#65533;&#65533;&#65533;&#65533;!d[&#65533;K3e&#65533;&#65533;=&#748;nk&#65533;&#65533;&#1704;&#65533;&#65533;E&#65533;&#65533;&#65533;)i&#65533;&#65533;&#65533;f&#65533; I&#65533;6K`A&#65533;JA&&#65533; X&#65533;&#65533;{8&#65533;&#65533;&#65533;&#65533;R&#65533;I<&#65533;&#65533;Tpq:c&#65533;0&#65533;7J&#65533;&#65533;@&#65533;&#65533;&#65533;&#4731;&#65533;G&#65533;C&#65533;{G&#65533;&#65533;l&#65533;|!-9&#65533; w*y3tC&#65533;&#65533;3c&#65533;`&#65533;&#65533;&#65533;&#660;\&#65533;\!}&#65533;&#65533;C&#65533;&#65533;(&#65533;&#65533; &#65533;P<^&#758;&#65533;&#65533;&#65533;0&#751;&#65533;&#907;CCG&#65533;]&&#65533;&#65533;+|&#65533;l&#65533;~KAW&#65533;&#65533;&#65533;&#65533;	&#65533;p&#1381;&#65533;;&#65533;A@G&#1534;&#679;b&#65533;&#65533;S&#65533;&#65533;&#65533;&#65533;	&#65533;+&#65533;'&#65533;&#65533;&#65533;&#65533;&#65533;	&#261;&#65533;&#65533;&#65533;o,"&#65533;&#65533;K&#65533;&#65533;lP&#65533;&#65533;&#65533;&#65533;&#65533;&#65533;&#65533;	&#65533;&#65533;"c&#65533;!&#65533;?&#65533;&#65533;&#65533;&#65533;&#65533;}4;&#65533;&#65533;4&#65533;4 #\E&#688;"&#65533;&#65533;|&#65533;&#65533;&#65533;&#65533;p&#65533;Bb&#65533;j%&#65533;K&#65533;<p&#65533;&#65533;&#65533;p&#65533;&#65533;n&#65533;&#831;&#65533;&#65533;&#65533;&#65533;&#65533;y&#65533;&#65533;E&#65533; &#65533;&#65533;<aI&#65533;&#65533;&#65533;)b&#65533;&#65533;4&#65533;G&#65533;&#65533;5P2:)[&#65533;&#65533;]&#65533;1]t&#65533;&#65533;&#65533;t{&#65533;d&#65533;g&#65533;&#65533;&#65533;pJ&#65533;&#65533;A1&#65533;&#65533;{Q!auL8&#65533;n&#65533;+&@	[&#65533;j&#65533;&#65533;&#763;&#65533;AOgdx&#65533;&#65533;I&#65533;-&#65533;z &#65533;&#65533;&#65533;,&#65533;&#65533;&#65533;&#65533;&#65533;&#65533;Ip&#65533;&#65533;&#65533;u&#65533;Nr&#65533;B &#65533;d01&#65533;&#65533;1&#65533;&#65533;&#65533;%&#151;&#65533;&#65533;H&#65533;lx0&#65533;`&#65533;gT&#65533;&#65533;Q&#65533;L]Lg&#65533;5&#65533;&#65533;|I&#65533;qT&#65533;&#65533;DY&#65533;&#65533;&#65533;9D&#65533;~&#65533;&#65533;&#65533;&#65533;&#65533;&#65533;&#65533;6&#65533;&#65533;L&#65533;&#65533;&#65533;		&#65533;&#65533;
&#65533;kP&#65533;&#65533;&#65533;5&#65533;&#65533;^&#65533;&#65533;&#65533;&#65533;&#65533;&#65533;&#65533;&#65533;&#65533;p&#65533;&#65533; &#65533;&#65533; 1&#65533;b&#65533;&#65533;&#65533;&&#65533;&#65533;&#65533;L=&#65533;&#65533;&#65533;&#65533;f
Hl

j&#1221;&#65533;&#65533;&#65533;P&#65533;6&#65533;&#65533;@&#65533;
&#65533;&#500;&#65533;&#65533;&#65533;&#65533;+&#65533;c*&#65533;&#65533;U#&#65533;&#65533;0o&#65533;&#654; !Dp	&#65533;&#65533;&#65533;&#65533;&#65533;q5|&#65533;&#65533;&#65533;`&#65533;&#65533;,*a&#734;&#65533;h&#65533;3x&#65533;&#65533;&#65533;B&#65533;X&#65533;&#65533;&#65533;GQc`O-PMlh&#65533;`p&#65533;&#65533;l&#65533;[U	[&#65533;]+1&#65533;a=&#65533;&#65533;&#65533;&#65533;&#65533;&#65533;
&#65533;&#65533;&#65533;&#65533;
&#65533;&#65533;&#65533;$&#65533;:Z&#65533;&#65533;F4&#65533;&#65533;{&#65533;1-&#65533;&#65533;+&#65533;&#65533;&#65533;%&#65533;J&#65533;&#65533;L`o&#65533;'&#65533;0&#65533;&#65533;&#65533;@&#65533;&#65533;'@	&#65533;&#65533;V}+&#220;kp&#65533;&#65533;&#65533;&#65533;.&#65533;"dHNR&#533;&#65533;&#65533;v&#65533;&#65533;&#65533;&#65533;&#65533;&#65533;&#65533;&#65533;M&#65533;
pj!&#65533;p&#1447; z!AS`&#65533;&#65533;&#1587;&#65533;&#65533;]&#734;&#65533;&#931;mI&#65533;&#65533;,`_ y&#65533;&#65533;M&#65533;V2Z&#65533;&#65533;&#65533;&#532;&#65533;&#65533;-&#65533;b&#65533;&#65533;&#65533;j -&#65533;&#65533;=&#65533;pL
d&#65533;&#1695;&#65533;&#65533;&#65533;&#65533;p&#65533;h&#65533;&#65533;q	&#65533;&#65533;B&#65533;Ue&#65533;P&#65533;&#65533;-M:&#65533;|.<V&#65533;&#65533;&#65533;DQ&#65533; .&#65533;&#65533;N&#65533;&#65533;Hw`&#65533;@&#65533;$&#65533;&#65533;&#65533; &#65533;&#65533;v&#65533;&#65533;&#65533;1PR!&#65533;@NV&#65533;%&#65533;>@&#65533;&#65533;&#65533;:A&#65533;=l&#65533;&#65533;&#65533;`*&#65533;N&#65533;d*&#65533;&#65533;&#65533;H&#65533;p&#65533;U&#1616;1&#65533;&#65533;e&#65533;]@&#65533;&#65533;&#65533;&#65533;&#65533;E4 &#65533;N&#65533;&#65533;MJ= Tb&#1571;NN&#65533;@"MY^t&#65533;P&#65533;&#65533;&#65533;Y&+&#65533;&#65533;&#65533;&#65533;&#65533;&#65533;&#65533;&#65533;&#65533;&#65533;&#65533;}}&#1276;l@)p&#65533;E~Xy&#65533;&#65533;&#65533;&#65533;&#65533;&#65533;&#65533;P&#65533;&#65533;B&&#65533;l&#1958;a&#65533;&#65533;&#65533;&#65533;&#65533;&#1977;{&#1672;&#65533;&#65533;>&#65533;CM&[&#65533;_&#65533;&#65533;{>&#65533;p^P&#65533;;]&#65533;&#65533;Xn&#65533;&#65533;&#65533;&#65533;a=&#65533;&#65533;6&#65533;-&#65533;K&#65533;&#1582;
&#65533;n&#65533;&#65533;&#65533;&#5662;&#65533;/<C&#65533;T@&#65533;&#65533;r&#65533;n&#65533;x&#65533;&#65533;3&#65533;&#65533;&#65533;-&#65533;&#65533;&#65533;#A0&#65533;&#65533;TR>x&#65533;&#65533;S&#65533;&#65533;"ao&#65533;1&#65533;
&#65533;&#65533;&#65533;&#65533;_<~&#65533;&#65533;&#65533;n&#65533;!&#65533;&#65533;&#65533;x=&#65533;Qo&#65533;&#65533;&#65533;&#65533; &#65533;&#65533;&#65533;.&#65533;S&#65533;&#65533;&#65533;N&#65533;&#65533;?W&#65533;&#65533;&#65533;&#65533;&#65533;&#65533;&#65533;9&#65533;&#65533;&#65533;&#65533;J'&#65533;&#65533;&#65533;Q&#65533;&#59582;&#65533;&#65533;0&#65533;J7&#65533;	4?&#65533;C^W<&#65533;&#65533;&#65533;/&#65533;
&#65533;&#65533;&#65533;`&#65533;&#65533;a&#65533;&#65533;&#65533;&#65533;'&#65533;	&#65533;&#65533;o&#65533;%W[p.&#65533;&#65533;&#65533;&#65533;&#65533;^&#65533;&#65533;&#65533;&#65533;&#65533;'&#65533;&#65533;&#65533;&#65533;&#65533;$&#65533;y&#65533;1&#65533;&#65533;3&#65533;&#65533;P&#65533;h&#65533;&#65533;\&#65533;&#25411;\&#65533;&#65533;&#65533;&#65533;<&#65533;r0&#65533;uo&#65533;0&#65533;	&#65533;&#65533; $nr&#65533;>&#65533;&#65533;| &#65533;K&#65533;2&#65533;.&#65533;&#65533;&#65533;&#65533;O3o&#65533;&#65533;r>&#857006;&#65533;&#65533;&#65533;&#65533;&#65533;&#65533;&#65533;&#65533;&#65533;R &#65533;&#65533;Q=>O&#65533;`&#65533;&#65533;&#65533;Q&#65533; ,~&#65533;&#65533;%&#65533;&#65533;_&#65533;	?8a&#65533;W&#65533;&#65533;&#2043;a&#65533;8&#65533;&#65533;h&#65533;&#65533;&#65533;&#65533;&#65533;w&#65533;&#65533;&#65533;&#65533;&#65533;&#65533;&#65533;/&#1215;&#65533;:1&#65533;8&#1021;&#65533;]t*&#65533;Z&#65533;.3&#65533;/&#65533;&#65533;&#65533;&#65533;A=&#65533;C&#65533;D&#65533;&#65533;&#65533;&#65533;c&#65533;p&#65533;&#65533;&#65533;&#65533;&#65533;&#65533;&#65533;&#65533;&#65533;&#65533;:&#65533;2<&#65533;&#65533; &#65533;&#1173;&#65533;>&#65533;&#65533;&#65533;&#65533;_&#65533;wyN &#65533;&#65533;:&#65533;&#65533;&#65533;&#1021;)&#65533;&#65533;&>&#65533;&#65533;&#65533;U&#65533;baq1&#65533;&#65533;61&#65533;&#65533;&#65533;>&#65533;&#65533;p&#65533;2&#65533;&#65533;&#65533;&#65533;&#65533;?4&#65533;	&#65533;&#65533;&#65533;&#1837; |e&#65533;&#65533;q&#65533;HX=LR)&#65533;&#65533;&#65533;qYEQ 
1 
_&#65533;&#65533;*/&#65533;
&#65533; &#1845;&#65533;&#65533;&#65533;,&#65533;&#65533;&#65533;"}&#65533;&#65533;&#65533;&#65533;&#65533;Eq  a&#65533;S&#65533;B&#65533;8&#65533;&#65533;*Q&#65533;&#65533;&#65533;&#65533;&#65533;pP&#65533;&#65533;&#65533;&#65533;&#65533;&#65533;&#65533;&#65533;.!4`&#65533; &#65533;&#65533;&#65533;&#65533;&#65533;&#65533;&#65533;@&#65533;&#65533;&#65533;1
C&#65533;a&#65533;A
3&#65533;	M0&#65533;&#1020;G&#65533;a&#65533;&#65533;&#65533;&#65533;&#65533;0
}`)@&#65533;&#65533;	&#65533;&#65533;&#197;&#65533;&#65533;&#65533;&#65533;&#1950;&#65533;U9&#65533;&#877;&#65533;&#65533;&#65533;&#65533;`&#65533;&#65533;f&#65533;&#65533;o&#65533;f&#65533;&#65533;&#65533;&#65533;&#65533;&#65533;&#65533;&#65533;t&#65533;O&#65533;&#65533;&#65533;&#65533;z&#65533;&#65533;&#65533;&#65533;}&#65533;&#65533;&#65533;&#65533;&#65533;&#65533;&#65533;&#65533;JC&#65533;@&#65533;@&#65533;Tyv&#65533;/8L}&#65533;T8&#65533;t&#65533;&#65533;&#65533;&#65533;&#65533;&#65533;a&#65533;n&#65533;&#65533;&#65533;&#65533;a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	&#65533;$X&#65533;&#65533;&#65533;QN&#65533;0&#65533;C&#65533;%N&#65533;8&#65533;&#65533;E&#65533;5B&#65533;8&#65533;&#65533;&#65533;E&#65533;&#65533;H&#65533;&#65533;I&#65533;%S&#65533;\&#626;&#65533;K&#65533;0e&#932;&#592;&#65533;M&#65533;93&#65533;&#65533;&#65533;&#65533;O&#65533;>&#65533;%*&#65533;&#65533;&#1111;6&#65533;e&#65533;&#65533;b&#541;A&#65533;:mJ&#65533;&#65533;&#1386;X&#65533;f&#1898;rjW&#65533;a&#334;%[&#65533;&#65533;Y&#65533;[&#65533;&#65533;b&#65533;&#65533;&#65533;[&#65533;&#65533;&#65533;&#933;[7&#65533;]&#65533;y&#65533;&#65533;&#65533;&#1751;&#65533;_&#65533;&#65533;&#65533;T&#65533;&#65533;a&#257;^&#824;&#65533;&#65533;&#465;!K&#65533;<&#65533;&#65533;&#65533;&#728;3o&#65533;&#65533;&#65533;sg&#1055;{&#65533;&]&#65533;t&#65533;&#1223;R&#65533;^=&#65533;&#65533;k&#1585;e&#65533;V]&#65533;&#65533;&#65533;&#1657;u&#65533;&#65533;&#65533;wo&#65533;'^&#1848;p&#65533;&#467;/W&#956;&#65533;s&#65533;&#1059;K&#65533;>&#65533;&#65533;&#65533;&#65533;&#1589;o&#65533;&#1885;&#65533;w&#65533;&#65533;&#65533;&#65533;'_3H&#65533;&#65533;&#1391;wm&#65533;}&#65533;&#65533;&#65533;&#65533;&#999;_&#65533;&#65533;}&#65533;&#65533;&#65533;&#65533;&#65533;&#65533;&#65533;&#65533;&#65533;p@4&#65533;@TpAt&#1047;#&#65533;&#65533;	+&#65533;&#65533;B&#65533;pC;&#65533;&#65533;CCqDK&#65533;&#65533;DSTqE[&#65533;&#65533;Ec&#65533;q&#65533;&#65533;j&#65533;&#65533;Fm&#65533;1&#65533;{&#65533;&#65533;G&#65533;rH!&#65533;,&#65533;&#65533;#&#65533;LR&#65533;%&#65533;l&#65533;I(&#65533;&#65533;RJ*&#65533;&#65533;&#65533;&#65533;+&#65533;&#65533;RK.&#65533;&#65533;&#65533;K0&#65533;sL2&#65533;4&#65533;L4&#65533;Ts&#65533;aq&#65533;M8&#65533;e=:&#1107;&#65533;&#65533;7&#65533;O<&#65533;&#65533;&#65533;&#65533;;&#65533;\P9U&#65533;&#65533;8MQ8&#65533;&#65533;Q7	&#65533;H%&#65533;tNK)&#65533;t&#65533;K7&#65533;4SH=&#65533;TFE&#65533;TDM-u&#65533;@RZu&#65533;UXc&#65533;cVZk&#65533;UV\o&#65533;5W^w&#65533;&#65533;W`VXb&#65533;-&#65533;&#65533;c&#65533;MV&#65533;e&#65533;m&#65533;&#65533;g&#65533;&#65533;vZi&#65533;&#65533;&#65533;Zk&#65533;&#65533;&#65533;M&#65533; !&#65533; S ,0 h a&#65533;  &#65533; &#65533;H&#65533;&#65533;&#65533;&#65533;*\&#560;&#65533;&#199;#J&#65533;H&#65533;&#65533;&#325;L2j&#65533;x&#65533;&#65533;&#463; C&#65533;I&#65533;&#65533;&#595;(S&#65533;\&#626;&#65533;&#589;]&#668;I&#65533;&#65533;&#859;8s&#65533;&#65533;&#65533;s&L&#65533;=&#65533;
J&#65533;&#65533;&#1123;H&#65533;~&#65533;&#65533;Q&#65533;&#1255;P&#65533;J&#65533;JU*S&U&#65533;j&#65533;&#693;&#65533;&#1519;&#65533;6K&#65533;&#65533;&#1651;h&#65533;^T&#65533;&#1783;p&#65533;&#65533;}*v&#65533;&#1915;x&#65533;&#65533;]&#151;&#65533;_%&#65533;c&#65533;&#65533;&#65533;&#65533;&#200;+.&#1719;&#65533;c&#65533;&#65533;&#65533;H.B&#65533;&#65533;&#65533;&#728;3k6&#65533;8&#65533;&#65533;#&#65533;oM&#65533;&#65533;&#37149;?o&#65533;&#65533;&#65533;F&#65533; &#65533;=&#65533;&#65533;M&#65533;&#65533;b&#65533;S&#65533;8&#65533;&#65533;D&#65533;1&#65533;&#65533;D&#65533;j@l+_&#65533;&#65533;,&#57741;u&#65533;&#65533;&#65533;{`2&#65533;&#65533;&#65533;$&#65533;U &#65533;&#65533;X&#1212;&#65533;&#65533;&#65533;P&#65533;c&#52955;&#65533;&#65533;&#1983;&#65533;&#65533;&#65533;&#65533;~e&#65533;< 06&#65533;&#65533; &#65533;&#65533;w~&#65533;Bo&#65533;'&#65533;u&#65533;&#65533;w(&#65533;&#65533; :&#65533;&#1669;f&#65533;&#65533;v&#65533;&#65533; &#65533;(&#65533;$&#65533;h&#65533;(&#65533;&#65533;aV7o2x&#65533;o&#65533;&#65533;&&#65533;0@&#65533;,&#65533;&#65533;&#65533;@)&#65533;Di&#65533;H&&#65533;&#65533;A&#65533;&#65533;&#65533;	&&#65533;&#65533;&#65533;&#65533;&#65533;w&#65533;&#65533;>&#65533;&#65533;&#65533;	 &#325;&#65533;&#65533;d&#65533;i&#65533;h&#65533;&#65533;&#65533;?A&#65533;&#65533;O&#65533; '&#65533;t&#65533;0%&#65533;U&#65533;Ce8<&#65533; . A&#65533;lj&#34888;&&#65533;&#65533;F&#65533;u&#65533;P&#65533;&#65533;&#344;'qH&#65533;&#65533;&#65533;J(&#65533;&#65533;&#65533;*&#43556;&#65533;Z&#65533;qR&#65533;&#65533;&#65533;&#65533;)&#65533;&#65533;&#65533;&#65533;^
j&#43896;&#65533;&#48060;b&#65533;&#65533;&#65533;N&#1706;&#65533;&#65533;*&#65533;@&#65533;;&#65533;)&#65533;	&#65533;&#65533;&#1066;&#65533;Z&#65533;.&#65533;&#65533;o&#65533;&#21085;&#65533;&#65533;
&#65533;&#52354;E+&#65533;&#65533;Z&#65533;&#65533;P&#65533;&#65533;U&#65533;&#65533;c&#65533;&#65533;&#65533;+f&#65533;&#65533;&#65533;k&#65403;v4&#65533;C6&#37092; 'x&#65533;&#65533;&#65533;b&#65533;l&#65533; &#65533;&#65533;6&#65533;&#65533;&#65533;G,q&#65533;&#65533;Q&#65533;&#65533;<&#65533;&#65533;&#65533;r&#65533;&#65533;&#65533;k7&#295;&#65533;l&#65533;&#65533;(&#65533;&#65533;&#65533;}6&#809;&#65533;&#65533;&#65533;[&#65533;&#65533;&#65533;z&#65533;&#65533;&#65533;a&#65533;&#65533;&#65533;&#65533;<&#65533;&#65533;q&#65533;+S6C&#65533;/m4&#65533;&#65533;&#65533;<3 6&#65533;@&#65533;&#65533;,&#65533;&#65533;T?,&#65533;LF&#65533;&#65533;[&#65533;1&#65533;M&#65533;t&#65533;T&#65533;&#65533;D&#65533;h&#65533;&#65533;&#65533;&#65533;X&#1508;5&#1489;&#65533;m'&#65533;_&#65533;&#65533;&#65533;hK&#65533;&#65533;|&#65533;&#65533;&#853;&#65533;X&#65533;s&#65533;En-7&#65533;\&#65533;k@&#65533;y&#65533;}&#65533;&#65533;W-&#65533;&#65533;#&#65533;&#65533;HP&#65533;E.$s&#65533;&#65533;&#65533;+> &#65533;d&#65533;&#65533;&#65533;&#30071;&#65533;&#65533;&#65533;F&#65533; &#65533;&#65533;_S g&#65533;&#65533;&#65533;&#65533;\&#65533;&#65533;L&#65533;&#65533;&#65533;&#65533;&#65533;&#65533;&#65533;&#65533;'/b&#65533;6&#65533;=&#65533;N&#65533;&#65533;&#65533;&#65533;N:&#65533;&#65533;&#65533;&#65533;&#65533;&#65533;&#65533;&#1018;&#65533;&#65533;&#65533;/&#65533;g%4&#65533;&#65533;~&#65533;*n;&#65533;&#65533;_&#65533;&#65533;&#65533;o&#65533;&#65533;u&#65533;&#65533;'Ax&#65533;&#65533;&#65533;&#65533;&#65533;&#65533;q5&#65533;&#65533;&#65533;&#65533;&#65533;&#65533;h`;&#65533;&#65533;&#65533;&#65533;&#65533;F&#65533;&#65533;&#1644;q&#1891;R&#65533;&#65533;&#65533;&#65533;
Zy3&#65533;@&#65533;@V&#65533;&#65533;Op&#65533;{_A&#65533;&#65533;&#65533;z&#65533;i&#65533;&#65533;P &#65533;^&#65533;&#65533;0&#65533;&#65533;
h&#65533;&#65533;&#960;3&#65533;N;:&#65533;&#65533;Ni@&#65533;&#65533;&#65533;8L&#65533;-&#65533;HLb&#65533;2&#65533;&#65533;r0}&#65533;3&#65533;&#1606; uq&#65533;"&#65533;&#65533;sv!&#65533;QE&#65533;&#472;&#65533;&#65533;0lO&#802;&#65533;&#1475;)&#65533;U&#65533;&#65533;&#1969;&#65533;0
$u)&#1566;&#65533;D&#65533;>&#65533;q'+*_k&#65533;&#65533;&#65533; &#65533;+j&#65533;&#65533;zG9&#1679;&#65533;	&#65533;&#65533;H&#65533;J&#65533;P
@cM&#65533; &#65533; 9-&#65533;&#65533;&#65533;U&#65533;&#65533;5R&#65533;&#65533;&#65533;-&#65533;&#65533;VJ&#65533;&#65533;N<a!C&#65533;&#65533;UFr>h&#65533;#k&#65533;&#65533;&#26094;	&&#65533;&#65533;Kf&#65533;&#65533;&#65533;&#65533;&#65533;p&#65533;i2qY4&#65533;&#65533;lI &#65533;&#65533;nN&#65533;&#65533;&#65533;&#65533;&#65533;dz&#65533;n&#65533;P8&#65533;&#65533;AY&#65533;D&#65533;&#65533;&#65533;&#65533;&#65533;&#65533;VDp&#65533;&#65533;&#65533;I&#65533;z&#65533;D5h&#65533;&&#1224;&#65533;N&#65533;32&#65533;&#65533;	&#65533;&j&#65533;&#478;M&#65533;K&#65533;'&#65533;&#1621;&#65533;&#65533;&#704;&#65533;&#65533;5&#65533;E`<&#65533;&#808;F)&#65533;>&#65533;n% &#65533;
(s&#65533;&#1896;JW&#65533;D&#65533; &#65533;(S*&#65533;&#65533;+&#65533;&#65533;3Aa&#65533;Nw&#65533;$f&#65533;&#65533;&#65533;&#65533;&#65533;&#485;x&#1600;&#65533;&#65533;&#65533;)O&#65533;&#65533;&#65533; &#65533;@&#65533;@5&#65533;&#65533;`	erG9t&#65533;M&#65533;&#65533;&#1390;&#65533;+&#65533;e&#65533;&#65533;T&#65533;_vNt&#65533;&#65533;&#1721;U&#65533;&#65533;&#65533;&#65533;&#65533;&#65533;&#65533;4K &#65533;&#65533;T&#65533;qp&#65533;	&#65533;&#65533;&#65533;&#65533;&#65533;&#65533;`k&#65533;+a.0 ^ &#65533;C"5&#65533;&#65533;&#65533;&#65533;dCu&#65533;^&!&#65533;&#65533;E&#65533;f!K&&#65533;z&#1423;&2&#65533;]7&#65533;YD}&#65533;&#65533;&#65533;&#65533;&#65533;X60/1&#65533;&#65533;Jg\&#65533;&#65533;&#65533;&#65533;&#65533;elMjj&#65533;cC&#65533;&#65533;P2&#1472;&#65533;&#65533;&#1078;&#65533;&#65533;N&#65533;&#65533;&#65533;&#65533;&#65533;&#65533;-m&#65533;R&#1747;&#65533;&#65533;&#65533;&#65533;Enr&#65533;S&#65533;x&#65533;&#65533;"u&#65533;t&#65533;&#65533;K&#65533;Al&#65533;&#65533;fi&#1898;&#65533;&#65533;&#65533;&#65533;&#65533;i&#65533;;]&#65533;p&#65533;OZ=(B&#65533;N&#65533;&#298;&#65533;0&#65533;q&#1531;T&#65533;*&#65533;>j~&#65533;K_&#880;&#65533;K&#65533;&#65533;_&#65533;&#65533;{~F&#65533;p-&#65533;K&#65533;Ev&#65533;&#65533;&#65533;-L&#65533;-!&#65533;G&#65533;J&#65533;&#65533;(&#65533;&#65533;&#65533;&#65533;&#65533;t&#1915;*l&#65533;&#65533;&#1349;1&#65533;&#65533;&#65533;" &#65533;&#51467;cz&#65533;82@&#65533;;NM;&#65533;K&#65533;&#65533;&#65533;&#65533;m&#65533;g&#65533;g&#65533;H&#65533;V&#65533;O>&#65533;(&#65533;&#65533;&#65533;&#65533;y&#65533;J&#65533;2&#65533;`NMn&#65533;&#65533;fy&#65533;e&#65533;&#678;&#65533;&#65533;&#65533;&#65533;!&#65533;tB&#285;g&#1863;&#65533;&#65533;&#65533;@L&#65533;&#65533;&#65533;&#65533;&#217;4'&#65533;&#65533;2&#65533;!&#65533;D&#65533;O,&#65533;&#65533;&#65533;:&#427;&#824;&#65533;&#65533;JP&#65533;&#65533;t:&#65533;&#65533;9tf&#65533;,&#65533;F&#65533;&#65533;@&#65533;&#65533;&#65533;#Si&#65533;`Z&#65533;&#65533;&#1716;&#65533;=&#65533;&#65533;&#65533;X&#1305;&#65533;&#65533;&#65533;&#65533;&#65533;&#1556;&#65533;&#65533;-&#65533;M&&#65533;%ye&#65533;&#65533;	&#65533;&#65533;e&#65533;&#65533;Z&#65533;&#65533;H&#65533;&#65533;&#65533;&#65533;YG&#65533;&#65533;&#65533;?a&#65533;k&#65533;&#358;&#65533;kA&#65533;\&#65533;V&#65533;&#65533;:&#65533;K&#65533;{&#65533;ig#&#65533;&#65533;&#1182;6^&#65533;-K&#65533;[&#65533;/&#65533;&#65533;&#24995;g&#65533;&#65533;&#65533;Pt-&#65533;&#65533;(=e3[&#65533;&#65533;&#65533;&#65533;?&#65533;My&#2021;&#65533;&#65533;U&#65533;&#65533;&#1911;&#65533;&#65533;e&#65533;]]&#65533;aT&#65533;Ac&#65533;~pt-&#65533;&#65533;&#65533;&#65533;&#65533;&#65533;&#65533;Rm&#65533;4&#65533;&#65533;&#425;&#65533;;&#65533;&#65533;&v&#65533;it&#65533;Rn&#65533;&#65533;&#65533;&#65533;&#65533;&#721;&#65533;r&#65533;&#65533;&#65533;/)&#65533;&#65533;&?&#65533;&#65533;7&#405;&#965;Exy&#65533;l&#65533;]7&#65533; v&#65533;&#65533;|&#1246;&#65533;7Azq&#65533;&#65533;auW&#65533;&#65533;F&#563;k&#65533;&#65533;&#65533;8].M'A&#65533;&#65533;,b&#65533;&#65533;|u&#65533;@&#65533;E&#65533;&#65533;&#65533;
&#65533;&#61140;&#65533;&#65533;F&#65533;&#65533;&#733;&#1173;~&#65533;&#65533;&#65533;n&#65533;&#65533;&#65533;7Pw&#65533;&#65533;Y&#65533;&#65533;	Da&#42099;&#65533;t&#65533;@&#65533;&#1748;&#65533;&#65533;G&#65533;&#65533;CC&#65533;
6}&#65533;&#65533;&#65533;&#65533;&#65533;&#65533;q&#65533;,N&#65533;,^&T&#65533;&#65533;.Z2&#65533;&#65533;W&#65533;iqA&#65533;j&#65533;&#65533;&#37335;&#65533;&#65533;{&#65533;C&#65533;&#65533;&#65533;&#65533;&#65533;&#65533;&#65533;s&#65533;^}&#65533;Y&#65533;,&#65533;&#65533;&#65533;Tu&#65533;|'&#65533;&#65533;&#65533;&#65533;g&#65533;[&#65533;&#65533;Y&#65533;*&#65533;&#569;&#65533;&#65533;AC&#65533;&#1093;Q=&#720;v&#1486;:&#65533;&#65533;&#65533;&#65533;&#65533;m&#65533;Vr&#65533;&#65533;z&#65533;&#65533;]&#1457;vKG&#65533;1!
&#65533;#10z&qb6 T&#65533;!x0&#65533;}&#65533;& 94s&#65533;&#65533;&#65533;;&#65533;p&#65533;f&#65533;&#65533;&#65533;3nH{4&#65533;&#1826;y:&sK&#65533;&#65533;{&#65533;&#65533;&#65533;&#65533;7`/6&#65533;I&#65533;dk&#65533;&#65533;z&#65533;&#65533;i]&#65533;i&#65533;e1&#1090;i&#65533;tS@&#65533;&#65533;&#65533;~5&#65533;&#65533;tU&#65533;g,&#65533;tRb&#65533;&#65533;Hy&#65533;&#65533;&#65533;@C(&#65533;z'X&#65533;&#65533;&#65533;d&#65533;l{&#65533;OHcR&#65533;#&#65533;|&#65533;u&#65533;7H&#65533;`z&#65533;eo&#65533;5&#65533;#|&#65533;eh&#65533;&#65533;&#65533;d#&#65533;&#65533;&#65533;xP&#65533;ea'&#65533;@}&#65533;&#65533;#*&#65533;&#65533;&#65533;>&#65533;g#&#65533;Gq(&#65533; &#65533;z&#65533;&#65533;*&#65533;7k'%&#65533;&#65533;0-&#264;f&#65533;&#65533;&#65533;{tG&#65533;2&#65533;u&#65533;q9x&#65533;F&#65533;Vy&#65533;&#65533;U~&#65533;f|&#65533;&#65533;4?&#65533;&#65533;jg&#65533;&#65533; v&#65533;&#1544;&#65533;&#65533;h&#65533;BV&#65533;&#65533;Q&#65533;&#65533;&#65533;&#65533;&#65533;u&#261;K&#65533;6&#65533;&#25162;g&#65533;&#1608;x&#65533;F&#65533;W#&#65533;&#65533;g_RG&#65533;AZ-tf&#65533;X3&#65533;&#65533;^ @&#65533;W&#43531;u&#65533;$&#65533;&#65533;&#65533;X&#65533;&#65533;&#65533;&#65533;&#65533;&#65533;f&#65533;&#65533;eH&#65533;it";&#65533;'&#65533;&#65533; &#65533;MhUl&#65533;8&#65533;&#65533;hv&#65533;&#65533;&#65533;&#65533;^a&#65533;Bjy&#65533;&#65533;B&#65533;(&#65533;pUBw&#65533;%&#65533;&#65533;!&#65533;4~&#65533;Qr&#65533;W~&#59716;&#65533;&#65533;g$&#65533;&#65533;&#65533;a&#65533;!u~&#65533;&#65533;h&#65533;R%&#599; &#65533;X|&#65533;}&#65533;"&#65533;&#461;&#65533;X&#65533;&#65533;Gz2&#65533;Mx0u&#1556;#&#65533;&#65533;&#65533;&#65533;&#65533;&#65533;7&#65533;&#65533;1'"&#65533;Tv&#65533;&#65533;l&#65533;&#65533;xG&#65533;&#65533;&#65533;&#65533;sK&#65533;MIs&#65533;&#65533;&#65533;th&#65533;&#65533;-&#65533;u[&#597;&#65533;&#1285;&#46477;Dx&#65533;&#65533;&#65533;~&#65533;]&#65533;&#65533;mg&#65533;i&#65533;^S&#65533;&#65533;&#65533;&#65533;&#65533;#cIw?	B\"z%Yn&#65533;&#65533;: L&#212;&#65533;&#65533;9L{94&#65533;&#65533;&#65533; @ht&#65533;&#65533;&#65533;&#65533;&#65533;&#65533;&#65533;0&#65533;#&#65533;X&#65533;&#65533;v:'&#65533;&#65533;&#65533;-&#65533;&#65533;U(&#65533;i&#65533;c&#65533;&#65533;J&#65533;aV&#65533;&#65533;{&#65533;y&#65533;&#65533;&#65533;&#65533;Rgl<T&#65533;df&#65533;&#65533;&#65533;&#65533;&#65533;? t&#65533;&#65533;&#65533;&#65533;[&#65533;b&#65533;Br&#65533;&#65533;6I&#65533;&#65533;&#65533;H:&#65533;Y&#65533;&#65533;x,2X&#65533;&#65533;yZ&#65533;&#605;\1P&#65533;"&#65533;V&#65533;t&#65533;&#65533;1&#65533;y&#65533;w&#65533;&#65533;|]&#65533;&#65533;&#65533;&#65533;q&#65533;_&#65533;B4&#65533;&#65533;&#65533;&#65533;8&#65533;fQ&#65533;&#65533;s &#65533;&#65533;yqw&#65533;&#65533;&#65533; + Y&#65533;&#65533;	:&#65533;k&#65533;&#65533;&#65533;W&#65533;&#65533;&#1238;&#65533;&#65533;&Z&#65533;jW&#65533; &#65533;m"&#65533;}&#65533;!
IQ&#65533;p&#65533;8&#65533;	o&#65533;9&#65533;kb&#65533;:Z&#65533;&#1537;I	&#65533;&#65533;s&#65533;P&#65533;&#65533;gNP&#65533;&#65533;&#65533;&#65533;&#65533;lc2wk;j&#65533;&#65533;&#65533;a)&#65533;hBkDzJNyH&#65533;*&#65533;1LoC&#65533;yU&#65533;&#65533;--@W~p&#65533;.&#65533;	%&#65533;&#65533;.&#65533;&#65533;-&#65533;&#65533;u&#65533;yK-s;Hf&#65533; &#65533;&#65533;0@lj&#65533;&#65533;&#65533;q&#65533;~&#851;B&#65533;&#65533;Z#&#65533;2&#65533;#H&#65533;&#65533;10f&#65533;6~&#65533;*%1P&#65533;9f&#65533;F&#65533;&#65533;C&#65533;r,&#65533;Z68$aZx&#65533;RD*{&#65533;
y$`&#65533;%u&#65533;&#65533;&#65533;o&#673;#Dj[&#65533;*&#65533;iZ&#65533;h&#65533;&#65533;D&#65533;&#65533;q&#65533;&#65533;N&#65533;&#65533;wDVW&#65533;-yi&#65533;f&#65533;j&#65533;Y&#65533;T&#65533;b&#65533;$&#65533;qK&#65533;&#65533;=&#65533;8=&#442;&#65533;&#65533;&#65533;X&#65533;f &#65533;vDZ-&#65533;&#65533;Y&#65533;&#65533;*Ai	&#65533;&#65533;&#65533;&#65533;**Ty&#65533;&#65533;&#65533;&#65533;z&#65533;?&#65533;Z&#65533;?&#65533;&#65533;&#65533;z&#65533;?w&#65533;#&#65533;&#65533;'&#65533;&#65533;&#65533;&#65533;&#65533;hz&#65533;&#65533;&#65533;4qJ&#65533;T&#65533;&#65533;ZYv&#65533;Z&#65533;&#65533;/W&#65533;S
&#65533;&#65533;&#65533;&#65533;i<&#65533;:&#65533;&#65533;&#65533;&#65533;[&#65533;&#65533;u&#65533;&#65533;z&#65533;&#65533;&#65533;&#65533;Z]&#65533;-:&#65533;*&#65533;l&#65533;,|&#65533;[0@&#65533;&#65533;&#65533;&#65533;&#1650;,&#65533;;=Z&#1494;&#65533;&#65533;4{&#65533;6&#65533;&#65533;=&#65533;&#65533;6&#298;G&#724;&#65533;j&#65533;&#65533;&#65533;r&#65533;&#65533;&#65533;&#65533;`ZI&#65533;&#65533;*&#65533;&#65533;Q(&#65533;&#65533;&#65533; _&#65533;&#65533;&#65533;&#65533;@&#65533;y&#65533;&#65533;&#65533;&#65533;&#65533;#x&#65533;;+&#65533;&#65533;sf&#65533;&#65533;H&&#65533;&#65533;&#65533;`G&#65533;1&#65533;&#65533;;Oh["0B&#65533;&#65533;&#65533;P[9PE&#65533;::&#65533;	ak&#1258;7&#65533;&#631;&#65533;e=&#65533;&#1318;SK&#65533;pG
&#65533;JgK^&#65533;&#1656;#&#65533;&#65533;&#1923;&vo&#65533;&#65533;HrK&#65533;[&#65533;&#65533;&#586;Z&#65533;&#65533;&#65533;&#65533;l&#65533;&#65533;1l&#65533;\&#65533;&#65533;&#65533;T&#65533;&#721;&#65533;&#65533;&#65533;$a'&#65533;&#65533;JH&#65533;p&#65533;&#65533;B&#65533;a`(J&#65533;z&#1258;&#65533;&#65533;;&#65533;+&#65533;0C	&#65533;&#65533;8&#65533;'&#568;&#65533;K&#65533;&#65533;&#65533;&#65533;2&#65533;Bcs&#65533;+q#&#65533;uB&#65533;&#65533;= &#65533;&#65533;&#65533;!
K&#65533;S+|&#65533;[ 	&#65533;&#65533;&#65533;&#65533;&#1759;&#65533;&#65533;&#65533;&#65533;k&#65533;&#65533;g>O&#65533;&#65533;6&#65533;&#65533;0&#65533;&#65533;&#65533;K&#65533;&#65533;&#65533;&#65533;&#65533;&#65533;&#65533;! +&#65533;I&#65533;&#65533;&#65533;3&#65533;&#65533;B&#65533;&#65533;j&#65533;N`&#65533; k&#65533;q{&#65533;&#65533;@	!&#65533;&#65533;&#65533;&#65533;&#65533;&#65533;"&#65533;*&#65533;l&#143;kER2z&#65533;&#65533;*&#65533;X&#65533;&#250;T&#65533;P\&#65533;!&#65533;A#66U&#65533;&#65533;&#65533;&#65533;&#65533;&#65533;&#870267;&#65533;&#65533;&#65533;+&#65533;B&#65533;2&#65533;&#65533;Bj&#65533;n&#65533;&#65533;:&#65533;U"_ &#65533;&#65533;oB\&#65533;&#65533;E%0&#65533;&#65533;&#65533;s&#65533;&#65533;.N&#65533;&#65533;D&#65533;"v&#65533;&#525;&#65533;&#65533;&#174;!k<8A2,&#65533;|&#65533;i&#65533;A&#65533;&#65533;	`&#65533;&&#65533;t|&#65533;&#65533;&#65533;#J]P#&#65533;&#65533;&#65533;&#65533;?}'c&#65533;&#332;|&#65533;n|&#65533;/&#65533;&#572;[&#65533;&#65533;&#607;&#65533;&#65533;kj&#65533;&#65533;!,d&#65533;&#65533;&&#65533;&#65533;&#65533;&#65533;)ET`&#680;<<&#65533;C&#65533;	}Q&#65533;0&#65533;&#65533;
Q&#65533;&#65533;&#65533;)k&#65533;&#65533;`&#65533;-y&#65533;j&#65533;F&#65533;&#65533;v&#65533;&#65533;&#65533;k-&#65533;1&#65533;&#65533;1&#65533;]&#65533;<&#65533;&#65533;9V&#65533;&#65533;&#65533;~&#65533;W.&#65533;&#65533; a1&#65533;&#65533;qa&#65533;&#65533;&#65533;&#65533;&#65533;&#65533;&#65533; &#65533;&#65533;S&#65533;`&#65533;&#65533;&#65533;&#65533;&#65533;&#65533;{j&#65533;&#65533;&#765;&#65533;X&#65533;	1	&#65533;&#65533;&#65533;&#65533;k;&#65533;&#65533;&#65533;^9&#65533;&#65533;&#65533;V&#1911;&#65533;i&#65533; -&#65533;&#65533;&#65533;&#65533;&#1220;1&#65533;6=c&#65533;&#65533;&#65533;&#65533;6&#1482;GH^&#65533;&#65533;&#65533;&#65533;&#65533;&#65533; &#65533; &#65533;p&#65533;&#65533;&#65533;&#65533;&#65533;&#65533;&#65533;&#65533;o&#65533;U&#65533;9e&#65533; yS&#65533;&#65533;&#65533;I&#65533;d7&#1031;\&#65533;&#65533;
;&#65533;&#1244;&#65533;&#65533;&#65533;V	&#65533;&#65533; +0&#65533;&#65533;&#65533;3d&#65533;8&#65533;&#65533;P&#1541;&#65533;&#65533;&#65533;&#1600;&#65533;t&#65533;&#65533;|&#65533;&#65533;&#65533;&#65533;&#65533;&#65533;]&#65533;#kc&#65533;&o&#65533;6&#65533;6V&#65533;&#65533;&#65533;a1Y&#65533;&#65533;P&#65533;q&#65533;
&#1057;x0&#1331;IG&#65533;&#65533;Eb&#65533;3&#65533;&#65533;U}&#65533;&#65533;@a&#65533;&#65533;fH&#65533;&#65533;<&#65533;x}&#65533;#8&#444;5&#65533;8&#65533;&#65533;H&#65533;\"&#65533;kq&#65533;&#65533;&#1258;&#65533;&#65533;&#65533;SP
&#65533;&#65533;&#65533;h&#65533;{&#65533;m&#65533;RS]&#65533;&#65533;&#65533;&#65533;&#65533;&#65533;&#65533;&#65533; !&#65533;&#65533;zP&#65533;Y&#65533;(&#1732;M&#65533;&#65533;0&#65533;&#65533;?&#65533; Mp&#65533;&#65533;A\&#65533;&#65533;&#65533;Mc&#65533;N0&#65533;0'&#65533;&#65533;h%&#65533;!&#65533;&#65533;&#65533;@&#65533; &#65533;&#65533;{&#65533;N&#65533;b,&#65533;&#65533;|&#65533;P &#65533;&#65533;Pu_&#65533;F8d&#65533;Z&#65533;1&#1711;y&#65533;&#65533;&#65533;D==q&#65533;&#65533;&#65533;-N	=&#65533;&#65533;&#65533;&#65533;&#65533;EP&#65533;&#65533;(&#65533;&#65533;&#65533;&#65533;BP_J\R&#65533;2,&#65533;&#65533;&#65533;:&#65533;t&#65533;d &#19833;W&#65533;oW"@&#1175;&#65533;&#65533;-&#65533;!&#65533;&#65533;Q`&#65533;d&#65533;&#65533;D&#65533;&#65533;&#65533;9&#65533;(&#65533;Q&#945;&#65533;b1&#65533;P&#65533;,&#65533;&#65533;]&#65533;&#65533;&#65533;[&#65533; 
k&#65533;`&#65533;&#65533;&#65533;@&#65533;-&#65533;D}n&#65533;&#65533;&#65533;&#622;R>\&#65533;R&#65533;&#65533;&#65533;	&#65533;s9f=&#65533;7a&#65533;K&#65533;]N&#65533;N&#65533;B&#65533;&#65533;&#65533;&#1385;&#65533;lm&#65533;\}&#1823;&#65533;&#65533;&#65533;0&#65533;F&#65533;&#65533;.\&#65533;&#1788;&#65533;&#65533;&#65533;N&#65533;&#65533;adB!&#65533;1&#65533;&#65533;&#638;&#65533;&#65533;&#65533;&#65533;&#65533;&#65533;&#65533;|P&#65533;&#65533;&#65533;&#65533;&#65533;&#65533;o&#65533;E&#65533;Li~&#65533;G&#65533;&#1165;&#65533;&#65533;za&#65533;1Z<M&#65533;&#65533;&#65533;&#65533;e&#65533;&#65533;`&#65533;]&#65533;.&#65533;>h~&#65533;!&#65533;&#65533;b&#65533;&#65533;F&#65533;r&#65533;&#65533;&#65533;	Ud&#65533;@@TW&#65533;&#65533;&#65533;&#65533;&#65533;&#65533;&#65533;&#65533;&#65533; &#65533;&#65533; &#65533;$-&#65533;&#65533;mf&#65533;&#65533;2&#65533;R &#65533;aH&#65533;&#65533;&#65533;&#65533;&#65533;-&#65533;[`&#65533;.&#65533;&#65533;&#65533;	&#65533;?&#65533;&#65533;&#65533;&#65533;&#65533;518&#65533;&#65533;&#1904;&#65533;<&#65533;=&#65533;??3|&#65533;[ &#65533;&#65533;&#65533;&#65533;&#65533;&#65533;y&#65533; x&#802;&#65533;f!&&#65533;&#65533;0&#65533;*&#65533;&#65533;Y6&#65533;V*[&#65533;&#65533;'a&#65533;:d_&#65533;fO&#65533;&#65533;mAm&#65533;&#65533;&#305;.&#465;t&#1177;A&#65533;z&#65533;&#65533;Q&#65533;&#65533;&#65533;&#65533;fY&#65533;&#65533;&#65533;,&#65533;&#65533;&Q&#65533;&#65533;&#65533;&#65533;.&#65533;bB&#65533;nLw&#65533;?>&#65533;.&#65533;HE&#65533;4&#65533;@&#65533; 	&#65533;&#65533;~&#65533;&#65533;yP&#65533;&#65533;Q&#65533;m&#65533;4&#65533;&#65533;&#65533;<&#65533;&#65533;x&#65533;&#65533;m&#65533;+&#65533;'1'!&#65533;&#1627;e&#65533;&#65533;&#65533;	&#65533;@6&#65533;>&#65533;&#65533;&#65533;xs&#65533;&#65533;&#65533;&#65533;&#65533;&#65533;&#65533;&#65533;&#65533;&#65533;&#65533;&#65533;&#65533;)&#65533; &#65533;&#65533;(&#65533;&#42959;&#65533;m_&#65533;&#65533;@&#65533;n&#65533;&#65533;&#65533;A&#65533;8&#65533;&#65533;&#65533;&#65533;q!&#65533;&#65533;9{&#539;7&#65533;&#65533;2!&#65533;M&#65533;Q&#38545;&#65533;S&#1917;J&#65533;pA&#1010;z&#65533;8&#65533;&#65533;&#65533;r&#65533;&#65533;j^&#65533;&#65533;&#65533;&#1126;&#65533;p&#65533;
&#65533;&#65533;&#65533;&#65533;&#65533;,&#65533;&#65533;&#65533;&#65533;&#65533;&#65533;&#65533;)&#65533;&#65533;&#65533;&#65533;&#65533;_p&#65533;Q,m&#65533;&#65533;v&#65533;E&#65533;&#65533;`&#65533;&#65533;&#65533;&#65533;&#65533;?&#65533;&#65533;&#65533;,&#65533;_&#1898;&#65533;r&#65533;&#65533;=m&#65533;&#65533;&#65533;wd&#65533;&#65533;N&#65533;&#65533;&#65533;&#65533;&#65533;q&#65533;&#65533;&#65533;M&#65533;4&#65533;o&#1873;&#65533;&#65533;&#65533;QB&#12260;&#65533;/&#65533;q%C&#65533;@Tf&#65533;&#65533;~&#65533;&#785;&#65533;&#65533;&#65533;&#65533;&#65533;OOB13Q 1&#65533;Q&#65533;:&#65533;&#65533;S&#65533;&#65533;&#65533;&#65533;O&#65533;&#65533;&#65533;7`4S&#65533;&#65533;&#65533;&#65533;=&#65533;&#65533;^{&#65533;&#807;&#65533;&#65533;s1R &#65533;_Q9 5A&#65533;j~&#65533;x&#65533;&#65533;W&#65533;?&#65533;Sa&#65533;Q&#65533;&#65533;&#65533;&#65533; N&#65533;&#65533;_A O&#602;9&#65533;&#65533;&#65533;&#65533;&#65533;&#65533;&#65533;*&#65533;&#65533;T&#65533;&#65533;&#65533;A(&#65533;&#65533;9&#65533;g&#65533;r&#65533;&#65533;g&#65533;&#65533;}0
^&#65533;&#65533;&#65533;&#65533;&#65533;&#65533;&#65533;&#65533;p&#65533;.A&#65533;&#65533;q&#65533;>9&#65533;&#65533;&#65533;&#65533;i1
}&#65533;&#65533;P&#65533;|&#65533;&#65533;&#65533;&#65533;&#65533;&#65533;t|&#65533;X&#65533;&#65533;&#65533;&#65533;&#65533;}P&#65533;&#65533;g/&#65533;<?&#1984;P6&#65533;&#65533;&#65533;&#65533;}0
}@&#65533;}&#65533;&#65533;_&#65533;&#65533;g&#65533;&#65533;@&#65533;f&#65533;+&#65533;&#65533;&#65533;o&#65533;&#65533;Q&#65533;Osbz&#65533;}&#65533;F4&#65533;&#65533;&#65533;h&#65533;&#65533;&#65533;&#65533;v&#65533;&#65533;>&#65533;&#65533;&#65533;/8&#65533;s&#65533;&#65533;&#65533;s&#65533;&#65533;&#65533;&#65533;pw&#65533;&#65533;&#65533;&#65533;{&#65533;q&#65533;&#65533;&#65533;&#65533;{q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~$X&#65533;&#65533;A&#65533;	.d&#65533;&#65533;&#65533;&#65533;>%N&#65533;8&#65533;&#65533;E&#65533;5n&#65533;&#65533;&#65533;&#65533;G&#65533;!E&#65533;$Y&#65533;&#65533;I&#65533;)U&#65533;d&#65533;&#65533;K&#65533;.e&#932;Y&#65533;&#65533;M&#65533;9u&#65533;&#65533;&#65533;S&#65533;)1}%Z&#65533;&#65533;Q&#65533;I&#65533;.e&#65533;&#65533;&#65533;S&#65533;Q&#65533;:&#65533;S&#65533;&#65533;U&#65533;Y&#65533;n&#65533;&#65533;&#65533;&#65533;W&#65533;a&#334;-$&#65533;&#65533;Y&#65533;i&#1390;e&#65533;&#65533;&#65533;[&#65533;q&#65533;&#933;[&#65533;&#65533;]&#65533;y&#65533;&#65533;&#65533;&#65533;&#65533;_&#65533;&#65533;&\&#65533;&#65533;a&#264;/N&#65533;&#65533;&#65533;c&#529;%O&#65533;\&#65533;&#65533;e&#793;5o&#65533;&#65533;&#65533;&#65533;g&#65533;{E&#65533;&]&#65533;&#65533;&#65533;i&#1321;U&#65533;f&#65533;&#65533;&#65533;k&#1585;e&#998;]&#65533;&#65533;m&#1845;&#65533;&#65533;&#65533;&#65533;&#65533;w &#65533;&#65533;&#65533;'^&#65533;&#65533;q&#65533;&#597;/g&#65533;&#65533;&#65533;s&#65533;&#1125;O&#65533;^&#65533;&#65533;u&#65533;&#1653;o&#65533;&#65533;&#65533;&#65533;w&#65533;&#65533;&#335;'_&#65533;&#65533;y&#65533;&#65533;&#1391;g&#65533;&#65533;&#65533;{&#65533;&#65533;&#65533;&#999;_&#65533;&#65533;}&#65533;&#65533;&#65533;&#65533;&#65533;&#65533;&#65533;&#65533; p@3&#65533;@TpAt&#65533;A#&#65533;pB
+&#65533;&#65533;B3&#65533;pC;&#65533;&#65533;CC&#65533;@K4&#65533;DSLQ[t&#65533;Ec&#65533;qFk&#65533;&#65533;Fs&#65533;qG{&#65533;&#65533;G &#65533;rH"&#65533;4&#65533;H$&#65533;Tr&#65533;$}s&#65533;&#65533;:&#65533;&#65533;rJ*&#65533;&#65533;&#65533;J,&#65533;&#65533;rK.&#65533;&#65533;&#65533;K0&#65533;sL2&#65533;4&#65533;L4&#65533;TsM6&#65533;t&#65533;M8&#65533;|r&#896;  !&#65533; S ,0 p b&#65533;  &#65533; &#65533;H&#65533;&#65533;&#65533;&#65533;*\&#560;&#65533;&#199;#J&#65533;(p&#65533;&#331;3j&#1800;&#65533;&#65533;&#463; C&#65533;I&#65533;&#65533;&#595;(S&#65533;\&#626;&#65533;&#727;$9&#668;&#65533;&&#65533;8s&#65533;&#65533;&#627;&#65533;&#991;@&#65533;&#65533;I&#65533;&#65533;&#590;J&#65533;
]&#692;&#65533;&#1255;P&#65533;J&#65533;Y&#65533;&#65533;F&#65533;9&#65533;&#65533;&#65533;1D&#65533;D&#65533;`&#202;K&#65533;&#65533;&#1651;h&#1258;]&#758;&#65533;&#1783;p&#65533;&#669;&#65533;&#65533;&#65533;&#65533;%7&#65533; &#65533;!&#65533;&#65533;g&#65533;`&#65533;&#65533;&#65533;t+^&#824;&#65533;&#65533;&#464;#K&#65533;L&#65533;&#65533;&#1898;x&#65533;&#65533;`&#65533;&#65533;&#65533;`&#65533;&#65533;Yt&#65533;&#65533;&#65533;&#65533;&#1256;S&#65533;^&#890;&#65533;k&#65533;&#65533;&#65533;&#65533;&#65533;&#1604;&#65533;&#992;-&#65533;&#65533;!Df&#65533;&#65533;&#65533;&#65533;N&#65533;&#65533;&#65533;&#65533;&#65533;&#1470;&#65533;;&#65533;&#65533;S&#65533;K&#65533;N&#65533;&#65533;&#65533;&#46707;k_y{&#65533;8&#65533;&#65533;&#65533;&#65533;&#65533;&#65533;&#65533;&#2045;c_&#1022;&#65533;&#65533;&#65533;&#65533;CvW&#65533;>=&#65533;&#65533;&#65533;}Q7&#65533;&#65533;(&#65533;&#65533;h&#65533;HH&#65533;&#65533;&#1456;&#130;$D(!V}fx&#65533;&#65533;v&#65533;&#65533;(%&#65533;&#65533;}&#65533;(!&#65533;&#65533;9Gh&#65533;"&#65533;0&#65533;(&#65533;4&#65533;&#65533;&#65533;8&#65533;&#65533;&#65533;&#65533;&#65533;hzz&#65533;&#65533;W&#65533;5i&#65533;H&#65533;'^&#65533;L&#65533;&#65533;c&#65533;0p&#65533;%L@Z&#65533;Xf&#65533;%&#65533;4L&#65533;&#65533;(&#65533;6&#65533;d&#1669;g&#1742;h&#65533;9&#65533;nO&#65533;(&#208;e&#65533;&#65533;&#65533;sZ&#65533;&#1366;x&#65533;&#65533;{0g&#800;&#65533;&#65533;&#65533;&#153;j6&#65533;$&#65533;&#65533;6*&#65533;&#65533;&#65533;VB&#65533;&#576;c&#65533;&#39324;v&#65533;&#65533;y1&#65533;@&#65533; &#65533;@@&#65533;"N&#65533;)&#65533;*
&#65533;&#65533;&#65533;&#65533;&#65533;'Hp@&#65533;@@:&#65533;&#65533;&#65533;&#65533;Rg&#65533;&#65533;~Z&#65533;A&#65533;&#65533;&#65533;&#65533;M&#65533;&#65533;l`}&#65533;9g ~bzg&#65533;&#65533;f&#65533;&#65533;K"J0j&#65533;&#65533;R&#65533;f&#65533;&#1518;j&#65533;r2&#65533;n&#65533;&#65533;:;&#31590;*@-%&#65533;(&#65533;&#65533;&#27375;G*&#35499;&#65533;&#65533;&#65533;&#65533;K-&#65533;&#65533;(&#65533;&#65533;&#65533;n&#65533;	&#65533; &#65533;&#65533;p&#65533;&#65533;Vl&#65533;&#65533;&#65533;-&#65533;&#65533;&#65533;&#65533;&#65533;W&#65533;&#65533;&#65533;&#65533;&#65533;&#65533;,h7&#65533;7\2&#65533;0&#65533;,3&#65533;&#65533;&#65533;k&#65533;+&#65533;&#65533;&#65533;&#65533;&&#65533;(&#65533;&#696;&#65533;&#65533;.&#65533;+&#65533;&#65533;H&#65533;
&#65533;&#65533;6&#65533;p&#65533;Dm&#65533;v&#722;\r~
&#65533;&#65533;p&#65533;570&#65533;&#65533;`'-&#65533;&#65533;{&#65533;&#65533;&#65533;&#65533;@&#65533;&#65533;&#65533;&#65533;&#65533;=&#65533;3&#65533;=?&#65533;.&#65533;	t&#65533;&#65533;&#65533;a&#65533;M&#65533;&#65533;|#&#65533;&#65533;&#183;&#65533;v&#65533;@&#65533;l&#65533;l&#65533;E%+*&#65533;&#65533;&#1076;&#65533;&#388;F&#65533;&#65533;m&#65533;&#65533;N+&#65533;&#65533;s#&#65533;%&#65533;mY&#65533;jn&#65533;&#65533;*t&#65533;w&9&#65533;c.&#65533;&#65533;&#65533;&#65533;&#65533;t&#65533;>&#65533; 	3$&#65533;	3&#65533;&#65533;&#65533;&#65533;&#65533;4&#65533;v&#65533;(5&#65533;&#65533;7&#65533;!&#65533;&#65533;&#65533; &#65533;&#65533;&#65533;&#65533;&#65533;'N<&#65533;&#65533;]&#65533;&#65533;&#65533;&#65533;j&#65533;&#65533;&#65533;_`&#65533;&#65533;{&#65533; &#65533;H&#65533;&#65533;&#65533;-&#65533;&#65533;&#65533;&#1607;&#65533;&#65533;&#65533;&#65533;&#65533;&#65533;&#65533;&#65533;&#65533; &#65533;&#65533;&#65533;&#65533;Xk;&#65533;+&#65533;&#65533;&#65533;&#65533;&#65533;
&#65533;Me&#65533;&#65533;&#2003;z&#65533;&#65533;
Z&#65533;O&#65533;&#65533;X&#44950;&#65533;&#65533;~p&#65533;_) +&#65533;&#65533;S(L&#65533;
W&#65533;&#65533;&#65533;&#65533;n|-&#65533;&#65533; q&#65533;>&#65533;M&#65533;&&#65533;&#65533;&#65533;0r&#65533;&#65533;&#65533;*ztz&#65533;&#65533;&#65533;&#65533;&#65533;&#65533;"&#65533;HL"l&#65533;&#65533;&#65533;&#65533;&#65533;Nw&#65533;&#65533;E&#65533;c(&#65533;5&#65533;&#65533; $&#1574;&#65533;)&#65533;`&#65533;[85t &#65533;&#65533;[D&#65533;&#65533;&#65533;&#65533;&#65533;m9&#65533;&#65533;HXB&#65533;&#65533;&#65533;x&#803;U&#65533;&#65533;&#65533;x&#65533;&#65533;^.&#65533;b&#65533;7$p &#65533;&#65533;&#65533; `&#65533;[&#65533;&#65533;&#65533;(&#65533;&#65533;=Z&#65533;&#65533;&#65533;YF'&#65533;':&#65533;&#65533;&#65533;&#65533;^&#65533;G&#65533;e1z&&#65533;&#65533;&#65533;^x&#65533;V&#65533;(K&#65533;&#65533;&#65533;&#65533;&#65533;P&#65533;+&#65533;A&#65533;^&#65533;&#65533;5&#65533;W&#65533;&#65533;&#65533;`&#65533;&#65533;5U*&#65533;t&#1250; &#65533;&#65533;&#65533;f&#65533;&#65533;%L&#65533;>&#65533; w&#305172;x&#65533;6&#65533;&#1177;&#65533;&#65533;&#65533;&#65533;&#65533;!&#65533;&#848;e&#65533;&#65533;&#65533;&#65533;I&#65533;UO&#65533;&#65533;&#65533;&#65533;{h7&#65533;-!sk'&#65533;&#65533;(&#65533;&#65533;~&#65533;&#65533;:f&#65533;&#65533;&#65533;+&#65533;&#65533;/&#65533;&#65533;&#65533;&#65533;&#65533;&#65533;&#1030;r&#65533;&#65533;&#65533;&#65533;&#65533;:I8&#65533;&#65533;&#65533;&#65533;&#65533;7W&#65533;&#1038;z$p"&#65533;8&#65533;&#65533;&#65533;&#65533;V&#65533;&#65533;&#65533;	&#65533;&#65533;&#1110;&#65533;T(3&#65533;&#15246;P es&#65533;&#65533;&#65533;6_&#65533;&#1246;&#65533;&#65533;&#65533;&#65533;&#65533;E&#65533;&#408;>M&#65533;RY&#65533;&#325;&#65533;&#46810;&#65533;&#65533;T&#65533;JU&#65533;&#65533;&#65533; &#65533;lIU&#65533;&#65533;&#1390;zu&#65533;9[&#65533;&#65533;&#65533;T&#65533;&#65533;PDK&#65533;&#65533;D&#65533;}&#65533;&#65533;&#65533;q Z&#65533;z/&#65533;&#65533;5&#65533;S&#65533;&#65533;&#65533;&#65533;&#65533;#&#65533;u&#65533;plk&#65533;&#65533;&#65533;&#65533;&#745;x5&#65533;&#65533;>&#65533;&#65533;:6&#65533;&#65533;&#65533;dWSQ
>&#65533;&#65533;m
&#65533;&#65533;&#65533;>6&#65533;W&#65533;&#65533;hQ3Kt.&#65533;J&#65533;&#65533;F3&#65533;&#65533;q&#65533;&#65533;&#65533;&#65533;,K&#39581;&#65533;&#65533;&#1686;1&#65533;4W`&#65533;&#65533;&#65533;&#65533;Y&#65533;&#65533;m]&#65533;&#65533;&#65533;vA&#65533;&#65533;,cy&#65533;K&#65533;&&#65533;&#65533;&#65533;U&#65533;JEY&#65533;&#65533;B&#65533;:&#65533;&#65533;&#65533;j&#65533;W0&#289;H&#65533;&#65533;}&#65533;s&#65533;&#1327;&#65533;~@$&#65533;@&#65533;&#65533;&#65533;&#65533;&#65533;&#65533;&#65533;&#65533;&#65533;|A&#65533;*&#65533;&#891;&#65533;&#65533;*&#65533;&#65533;&#65533;&#65533;71E&#65533;@&#65533;(P]&#65533;&#1128;l4&]@B+E&#65533;&#912;&#65533;&#65533;oYb&#65533;&#65533;o\A~&#65533;&#65533;&#65533;-wjqZ&#65533;&#65533;&#65533;V&#65533;c %&#65533;&#65533;&#65533;>&#23456;&#65533;&#746;&#65533;&#1526;&#65533;L&#65533;&#65533;&#65533;&#65533;&#65533;&#65533;&#65533;Ib&#65533;I<0&#1083;&#65533;&#65533;wk&#65533;H@z&#961; E&#65533;ai&#65533;&#65533;6&#65533;&#65533;&#65533;&#65533;+&#65533;&#65533;(W&#65533;}&#65533;7R&#65533;=&#65533;&#65533;.b&#65533;D&#65533;&#65533; &#65533;&#65533;&#65533;&#65533; O&#65533;&#65533;]&#65533;&#65533;A#&#65533;&#65533;~&#65533;&#65533;=&#65533;&#65533;&#65533;&#984;3-M&#65533;&#65533;&#65533;N&#268;b&#65533;"&#65533;RWM&#65533;&#65533;&#65533;e&#65533;`&#65533;/&#65533;{d&#65533;&#65533;&#65533;_&#65533;,d&#65533;u&#65533;u&#65533;G&#65533;E.&#65533;e&#65533;&#65533;Hy&#65533;&#65533;&#65533;*EM&#65533;&#65533;v&#65533;x&#949;&#65533;&#65533;&#65533;a&#65533;g&#1393;&#65533;&#65533;&#65533;;&#65533;[&#1113; &#65533;&#65533;-&#65533;0L#S&#65533;,&#65533;&#422;&#65533;&#65533;&#65533;a&#984; &#65533;&#65533;&#65533;&#65533;&#65533;&#65533;k&#65533;&#65533;&#65533;N&#65533;&#65533;&#65533;=&#65533;y=&#65533;&#65533;Nn&#65533;&#65533;&#65533;&#65533;A
&#65533;~&#65533;A1zOr&#65533;&#65533;\v&#65533;2&#65533;7&#65533;&#65533;N&#65533;&#65533;&#65533;&#65533;&#65533;&#65533;&#65533;&#65533;m t&#65533;Dc&#65533;v oMM&#65533;15&#65533;Kp%.&#65533;&#65533;dX&#65533;W&#65533;&#65533;&#65533;&#65533;&#65533;e&#65533;F&#65533;&#65533;P&#65533;N&#65533;Je&#71706;s4&#65533;D&#65533;{&#65533;&#65533;&#1154;YW&#65533;.&#65533;1c&#65533;h[&#65533;&#65533;8&#65533;yl&#1572;&#65533;<&#65533;_&#65533;&#1970;EOA$&#65533;'&#1294;<f!&#65533;RZ]+&#65533;&#65533;&#65533;&#65533;:o&#65533;&#65533;&#65533;&#65533;&#951;&#65533;&#65533;&#65533;&#65533;A&#65533;&#1065;&#65533;&#65533;&#65533;#&#65533;&#65533; (&#65533;&#65533;&#65533;&#65533;&#65533;&#65533;&#65533;&#65533;8+&#65533;&#65533;&#65533;&#65533;8?&#65533;&#65533;8&#65533;w&#65533;u.w&#65533;&#65533;`w&#65533;&#1591;X*&#65533;O&#65533;&#65533;&#65533;&#65533;&#65533;&#1657;p&#65533;[<&#65533;&#65533;&#65533;LW&#65533;<]&#65533;[&#65533;9&#65533;w&#65533;yL&#65533;&#65533;!3 :RE&#65533;n&#65533;7&#65533;&#65533;&#65533;V&#65533;&#65533;&#65533;x&#65533;&#65533;&#65533;&#65533;y&#65533;9&#65533;y&#1630;&#65533;&#65533;_&#65533;&#65533;&#65533;%&#65533;&#65533;&#65533;&#65533; &#65533;D&#65533;&#269;&#65533;d&#65533;B t&#65533;	&#1905;&#1881;];?&#65533;z&#65533;&#65533;&#65533;&#65533;n=&#65533;w&#65533;!&#65533;4&#65533;x&#65533;|&#651;&#65533;o3l2&#65533;&#65533;_&#65533;&#65533;(&#65533;&#65533;&#65533;vA&#65533;&#65533;&#65533;M?&#65533;&#1111;&#65533;G}q[?&#65533;&#65533;&#65533;=&#65533;]&#65533;&#65533;&#65533;j&#65533;&#65533;&#65533;&#65533;4czl&#65533;eo&#807;kV&#65533;y&#65533;Ge6}{&#65533;}&#65533;vT&#65533;%@po&#65533;&#65533;&#65533;&#65533;x&#65533;SHuP&#65533;&#65533;'&#65533;&#65533;f&#65533;|JP5&#65533;{&#65533;u&#65533;&#65533;&#65533;&#65533;u&#65533;Uq&#65533;&#1671;|m&#65533;&#65533;&#65533;&#65533;&#65533;;&#65533;Sd|&#65533;&#65533;&#65533;~v&#65533;w,&#65533;]W&#65533;&#65533;&#65533;&#65533;m['&#65533;^7&#65533;SU&#65533;h&#65533;&#65533;vU&#65533;p&#65533;&#65533;7&#65533;&#65533;vM3|&#65533;w&#65533;g&#65533;
&#65533;q&#65533;&#65533;w:'&#65533;&#65533;SQ(&#65533;QE&#65533;7Hh@&#65533;&#65533;ff'kS&#65533;/&#65533;&#65533;[&#65533;((&#65533;~&#65533;&#65533;gN&#65533;s&#65533;&#65533;g&#65533;Xu6hf\&#65533;&#65533;~HO&#65533;%%|$(w&#65533;&#65533;&#65533; &#65533;L&#65533;*&#512;&#65533;&#65533;&#65533;&#65533;&#65533;&#65533;&#65533;2&#65533;8&#65533;&#65533;X&#65533;&#39369;Hg}x-;Pa&#65533;4&#65533;z&#65533;&#65533;G Xr&#65533;w{&#198;m&#65533;&#65533;L&#65533;w&#65533;&#65533;M&#65533;&#65533;Ip]&#65533;&#65533;&#65533;X[&#65533;'x%&#65533;&#65533;,`&#65533;8&#65533;Wahw&#65533;&#65533;yIXe&#65533;(}&#65533;&#267;&#328;I&#65533;&#65533;4&#65533;xvsF]&#65533;x~&#65533;&#65533;&#65533;-&#65533;Hy&#65533;&#65533;&#65533;&#65533;&#65533;&#65533;&#65533;&#65533;&#65533;jX&#65533;&#65533;X&#65533;&#65533;t&#65533;P#&#65533;mXk&#65533;xtr\$0+&#65533;&#65533;c&#65533;&#65533;&#65533;&#65533;s&#65533;&#65533;&#38978;&#65533;q&#65533;&#65533;m&#65533;&#65533;5r&#65533;&#65533;&#65533;q8w&#65533;&#65533;E&#65533;cvaW3&#65533;W&#65533;&#65533;&#65533;&#65533;&#65533;h&#65533;wjn&#65533;&#65533;&#65533;&#65533;&#65533;&#65533;&#65533;&#65533;W8&#65533;&#65533;1eos]&#65533; +&#594;&#65533;fy&#65533;(&#65533;M&#65533;&#65533;8(Gg&#65533;o&#65533;&#65533;&#65533;RDs)&#65533; &#65533;&#65533;Q,!&#65533;lN95g8&#65533;H&#65533;QccYRfi&#65533;&#65533;&#65533;&#65533;&#65533;W&#65533;cR&#1621;&#65533;&#65533;&#65533;!`A&#65533;?&#65533;&#65533;&#65533;&#65533;bCX&#65533;pYq&#43529;&#65533;fK&#65533;D&#65533;&#65533;&#65533;&#65533;&#65533;V&#65533;&#65533;&#65533;&#65533;&#65533;&#65533;)2vaV&#65533;&&#65533;&#65533;3s&#65533;?&#65533;^&#65533;7@&#65533;&#65533;G&#65533;&#65533;&#65533;&#65533;c$$&#65533;&#65533;&#65533;(v&#65533;c0&#1864;&#65533;&#65533;a&#65533;&#65533;&#65533;&#65533;r&#65533;&#65533;&#44428;&#65533;D&#65533;&#65533;x&#65533;&#65533;&#65533;D&#65533;in&#65533;&#65533;&#65533;%&#65533;&#65533;&#65533;s&>S<<&#65533;=@Gp&#566872;D&#65533;&#65533;&#65533;&#65533;&#65533;&#65533;&#65533;&#65533;&#65533;Cz9;&#65533;&#65533;&#65533;]&#65533;9&#65533;i&#65533;&#65533;&#65533;X&#65533;&#65533;&#1481;&#65533;&#65533;Fy&#65533;;&#65533;&#65533;ECG&#65533;&#65533;&#65533;&#65533;tG&#1294;&#32351;&#65533;&#65533;t&#65533;&#65533;r9p&a&#1117;&#65533;`f&#65533;&#65533;*&&#65533;pfD&#65533;&#607;:&#65533;&#65533;&#65533;&&#65533;bA&#65533;|&#65533;/\&#65533;#V&#65533;&#65533;QW&#65533;&#65533;1&#65533;&#65533;'&#65533;&#65533;&#65533;C&#65533;=&#65533;&#65533;S'&#65533;&#65533;%&#65533;2:&#65533;/&#65533;Y&#65533;@&#65533;&#65533;&#65533;(&#65533;&#65533;#L&#65533;&#65533;&#65533;&#65533;GW"&#65533;&#65533;&#65533;)3&#65533;&#65533;qA&#65533;&#65533;$&#65533;&#65533;&#65533;::&#1961;7&#65533;,&#65533;%&#65533;x&#65533;&#65533;&#65533;&#65533;(&#65533;&#65533;&#65533;J:&#65533;B0xM&#65533;&#65533;^&#65533;6v&#65533;;
f&#65533;&#65533;O"^&#65533;"&#65533;i#&#65533;h&#65533;a&#65533;V&#65533;z&#65533;7Z&#65533;O&#65533;~V&#65533;&#65533;R:&#65533;&#65533;v2H&#65533;&#65533;&#65533;iw&#65533;&#65533;c&#65533;&#65533;a&#65533;(&#65533;{:&#65533;g!&#65533;&#65533;^1W&#65533;#&#65533;k&#65533;#U&#65533;,&#65533;gt&#65533;&#65533;TV&#65533;j&#65533;&#65533;#&#65533;&#65533;I&#65533;&#65533;Zk&#65533;m&#65533;V&#65533;	B&#65533;:&#65533;$6&#65533;&#65533;&#65533;p&#65533;&#65533;&#65533;&#65533;&#65533;&#65533;i&#65533;&#65533;&#65533;&#65533;&#21165;Z&#65533;N&#65533;&#65533;&#65533;4W&#65533;&#681;&#65533;&#65533;&#65533;maq&#65533;,&#65533;
+&#65533;i&#65533;&#681;&#65533;&#65533;&#1709;&#65533;&#65533;&#65533;V*&#65533;Z&#65533;p&#65533;i&#10074;#&#65533;&#65533;&#65533;r&#1402;&#65533;*&#65533;{&#65533;&#65533;@V/&#65533;&#65533;&#65533;&#65533;E&#1382;&#65533;&#65533;&#775;0&#65533;&#553;>c&#65533;&#65533;&#65533;:'&#65533;&#65533;&#65533;&#65533;H&#65533;c&#65533;,&#65533;Q&#65533;&#65533;&#65533;&#65533;q&#65533;;&#65533;1&#65533;&#65533;tPJ&#65533;Z&#65533;&#65533;&#65533;&#65533; &#65533;&#65533;BI&#65533;b'&#65533;"&#65533;&#65533; k&#65533;&#160;&#65533;K&#65533;&#465;&#65533;&#65533;&#65533;&#65533;k&#65533;&#65533;&#65533;&#65533;&#65533;&#65533;&#65533;&#65533;i&#65533;!&#65533;&#65533;6$&#65533;u<$&#65533;&#65533;2@&#65533;&#65533;&#65533;j[BK&#65533;&#65533;q&#65533;&#65533;&#65533;Yx&#65533;:{&#65533;&#65533;	>&#65533;8=Z&#65533;A&#65533;&#65533;jQ&#65533;:&#65533;&#65533;&#65533;_v&#65533;	&#65533;S&#65533;S&#65533;&#65533;%&#65533;Vk
&#65533;&#1081;&#65533;9R&#65533;bf &#65533;b&#65533;&#65533;d&#65533;L&#1132;&#818;j&#65533;	v
&#65533;&#65533;&#65533;&#65533;&#65533;&#65533;sYu&#65533;&#65533;pW&#65533;X	&#247;;&#1206;&#65533;&#65533;&#65533;.&#65533;&#65533;J&#65533;&#65533;&#1397;&#65533;g&#65533;&#65533;&#65533;( &#65533;&#65533;&#65533;_&#65533;5&#65533;&#65533;af&#65533;&#65533;&#65533;&#65533;&#65533;&#1268;&#65533;&#65533;;,'&#24233;&#65533;&#65533;&#65533;	lb&#65533;&#65533;&#1689;C
&#65533;&#65533;I&#65533;&#65533;q&#65533;[&#65533;&#65533;&#65533;[{#&#65533;&#65533;S&#65533;O&#65533;&#65533;&#65533;&#65533;&#65533;z&#65533; *&#65533;((&#65533;&#65533;2a&#65533;&#65533;!0g%&#65533;&#65533;&#65533;&#65533;E&#65533;&#65533;!&#65533;&#65533;&#65533;&#65533;&#65533;&*&#65533;&#65533;S&#65533;	&#65533;a&#65533;-&#65533;&#65533;K&#65533;9{0&#65533;&#65533;&#65533;&#65533;&#65533;&#65533;&#760;]$&#65533;&#65533;b&#65533;&#65533;E&#65533;&#65533;`&#65533;&#65533;&#65533;&#65533;&#65533;&#65533;&#65533;p&#65533;&#65533;&#65533;4&#65533;&#65533;;&#65533;&#437;&#65533;m&#65533;n&#65533;&#65533;&#1786;.&#65533;&#65533;L&#65533;`&#65533;&#65533;&#65533;&#65533;(&#65533;&#65533;&#65533;V"p l&#65533;&#1378;&#65533;:&#65533;
y&#65533;A	&#65533;	&#65533;	S*&#65533;&#65533;B&#65533;k&#65533;&#65533;]*&#65533;T&#65533;&#1115;H&#316;y]&#1673;#0&#561;X&#65533;	";&#65533;&#65533;&#65533;z&#65533;Y&#65533;Ikp&#65533;&#65533;&#65533;a1&#65533;&#65533;XD&#65533;&#65533;&#558;%!QxlZ,&#65533;&#65533;&#65533;Y&#65533;&#65533;&#65533;Y&#65533;|&#65533;&#65533;J&#65533;&#65533;&#65533;-l&#65533;h&#65533;&#65533;&#65533;K&#65533;l&#65533;&#65533;1PRSp&#65533;<3q	&#65533;	&#65533;@&#65533;&#65533;I&#65533;&#65533;v&#65533;&#65533;&#65533;%l8:&#65533;-&#65533;&#65533;L\&#65533;&#65533;A&#65533;&#65533;Q&#65533;&#65533; &#65533;&#65533;&#65533;&#65533;x[&#65533;&#65533;&#65533;Q^&#65533;RK&#65533;&#65533;&#65533;&#65533;&#65533;UP0`&#65533; &#65533;&#65533;-k>C&#65533;&#65533;&#65533;@&#65533;&#65533;yKM&#65533;'&#65533;&#657;qC&#65533;9&#65533;t~I&#65533;V&#65533;&#456;3P&#65533;&#65533;k&#65533; &#65533;`&#65533;P&#65533;&#65533;l&#65533;&#65533;;``&#65533;&#65533;&#65533;V&#65533;&#65533;&V&#65533;a;~&#65533;jUL&#65533;yH&#65533;&#65533;&#939;;&#65533;`&#65533;&#65533;&#65533;f&#65533;}&#328;&#65533;&#65533;m`Y &#65533;0"6sm&#65533;d&#65533;[&#65533;p&#65533;p&#65533;(]&#65533;h&#65533;e&#65533;&#65533;&#65533;1T &#65533;&#65533;/k&#65533;T&#1122;y`&#65533;8&#65533;`u&#65533;&#65533;f&#65533;&#1127;&#65533;F&#65533;&#65533;%&#65533;Y`&#65533; ]&#65533;&$&#65533;d&#65533;&#65533;&#65533;L&#882;&#65533;*\ d&#65533;!=&#65533;t&#65533;&#65533;FwZ&#65533;;m&#65533;&#65533;&#65533;&#1165; &#65533;&#65533;&#65533;MK&#65533;&#65533;e&#65533;&#65533;&#65533;<E&#65533;1o&#65533;gq&#65533;&#65533;:&#65533;&#65533;O&#65533;&#65533;+4%&#65533;&#65533; }&#65533;~7q_"/P&#65533;=&#1428;A&#65533;&#65533;&#65533;&#65533;n&#65533;Pb|{&#65533;&#65533;&#65533;M&#65533;&#65533;&#65533;&#65533;&#65533;@jWF,G)&#65533;&#65533;<&#65533;&#65533;<y&#65533;&#65533;&#1552;a&#65533;&#65533;Rr&#65533;&#65533;&#65533;&#65533;&#65533;H5&#65533;@&#65533;&#65533;&#65533;&#65533;&#65533;&#65533;#ft&#65533;M XM&#65533;&#65533;&#65533;d&#65533;5J8 _9}x&#65533;-&#65533;&#65533;&#65533;&#65533;&#65533;&#65533;T&#65533; &#65533;&#65533;l[
&#65533;&#65533;-&#65533;&#65533;DP&#65533;&#65533;&#65533;&#1223;&#65533;],B&#65533;&#65533;&#65533;g&#65533;&#65533;\7&#65533;d&#65533;x'w`&#65533;&#65533;M &#65533;bD&#65533;x!0&#65533;&#65533;&#65533;&#65533;}&#65533;&#65533;&#65533;c&#65533;i&#65533;N&#65533;WLx&#65533;&#509;&#65533;Aq}[&#65533;a$o&#170;7&#65533;m&#65533;V&#65533;b!	p&#65533;i&#65533;&#65533;&#65533;-&#65533;&#65533;&#65533;&#65533;&#1479;&#65533;&#65533;&#1936;&#65533;*&#65533;&#65533;&#65533;>&#65533;rz&#65533;&#65533;I &#65533;bqL&#65533;&#1232;&#65533;	|`&#65533;$X,&#65533;_&#65533;D&#65533;&#65533;_&#65533;}.JW2N4n&#14096;b&#65533;&#310;]A>c@&#65533;`&#65533;=>&#65533;
&#1952;&#65533;&#65533;)&#65533;&#65533;a&#65533;
c&#65533;	en&#65533;&#65533;1&#65533;T&#65533;&#65533;FN&#65533;U7&#1597;q&#65533;&#65533;&#65533;&#65533;Q&#65533;@	&#65533;q&#65533;&#65533;
Dmc&#65533;&#1090;>08?^45&#65533;!&#20686;&#65533;&#65533;&#65533;&#65533;&#65533;&#65533;&#65533;&#65533;&#65533;&#65533; &#65533;&#65533;@&#440;'J&#65533;">v&#65533;, &#65533;&#65533;UoP&#470;&#65533;&#65533;j!&#65533;S0'/&#65533;&#65533;Q&#65533;&#65533;&#65533;>2A:&#65533;!l&#65533;{T&#1817;&#65533;R&#65533;~&#65533;&#65533;n&#65533;	>&#65533;v&#880;/6x&#65533;&#65533;&#65533;&#65533;&#65533;&#65533;&#65533;&#65533; &#65533;&#65533;&#47633;nQ
&#65533;&#65533;&#601;a#e)&#65533;&#65533;^&#65533;&#65533;>RbM&#65533;d&#65533;I6,&#65533;&#42092;&#65533;&#65533;	&#65533;&#65533;&#65533;&#65533;C&#65533;N]&#65533;&#65533;Bu`XR&#65533;&#65533;-k&#65533;&#65533;&#65533;&#65533; &#65533;&#65533;&#65533;&#65533;w&#65533;&#65533;&#65533;&#65533;L&#65533;&#65533;a&#65533;&#65533;O&#65533;&#65533;&#65533;&#65533;&#65533;&#65533;&#65533;&#65533;&#65533;-"&#65533;&#65533;&#65533;&#65533;&#65533;&#65533;&#65533;&#65533;&#65533;6M&#65533;_U&#65533; &#65533;&#65533;a1&#65533;&#65533;&#65533;&#65533;&#65533;b&#65533;&#65533;^&#65533;+&#65533;&#65533;2o&#65533;'&#65533;&#1490;&#65533;E&#65533;&#65533;&#65533;y'6o&#65533;*&#65533;a&#65533;Q&#65533;r&#65533;)&#65533;@&#65533;&#65533;&#65533;&#65533;H&#65533;&#65533;q&#65533;[&#65533;b&#65533;P&#65533;@g&#65533;(&#65533;&#65533;V&#65533;X&#65533;&#65533;&#65533;&#65533;s&#65533;_f&#65533;&#65533;_5&#65533;EMDc&#65533;&#65533;&#65533;&#65533;&#65533;A!F&#65533;^&#65533;y&#65533;b&#65533;&#65533;>&#65533;K&#65533;&#65533;ZP&#65533;&#65533;&#65533;}=&#1793;GN~_&#65533;6$&#65533;&#65533;q&#65533;&#65533;&#65533;&#65533;E&#65533;&#65533;o&#65533;&#65533;&#65533;&#402;&#65533;&#65533;&#65533;&#65533;&#1720;&#65533;&#65533;1,&#65533;&#65533;&#65533;&#65533;&#65533;&#65533; }&#65533;&#65533;/a&#65533;P&#65533;&#65533; &&#594;&#65533;t&#65533;&#65533;&#65533;&#65533;&#65533;&#65533;'f$~&#65533;OU&#65533;?
&#65533;&#65533;R&#65533;_,I&#65533;&#65533;{&#65533;&#65533;&#65533;&#65533;/&#65533;O&#65533;8&#65533;o&#65533;&#65533;&#65533;&#65533;&#65533;&#65533;&#65533;&#65533;&#65533;&#65533;[&#65533;&#65533;&#1167;&#65533;&#65533;:&#65533;_U~p&#65533;&#65533;&#65533;&#65533;&#65533;O&#65533;&#65533;&#65533;&#65533;Uu&#65533;?&#65533;&#65533;_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&#65533;	$8&#65533;`A?	.d&#65533;&#65533;&#65533;C&#65533;%"&#65533;8&#65533;"&#322;S4n&#65533;&#65533;q&#672;> E&#65533;&#65533;8&#65533;&#65533;G&#65533;%+b\y&#65533;%K&#65533;/e&#388;9&#65533;f&#859;8m&#65533;&#65533;&#627;&#65533;O&#65533;@
%&#65533;&#65533;&#1123;I&#65533;*e&#65533;&#65533;g&#660;N&#65533;J&#65533;:&#65533;&#65533;U&#65533;Y&#65533;n&#65533;&#1717;&#65533;W&#65533;H&#206;5
&#1379;&#623;d&#1258;&#758;&#65533;&#1783;p&#65533;&#669;K&#65533;&#65533;&#1915;y&#65533;&#65533;=&#65533;v&#65533;^&#65533;&#65533;&#65533;&#65533;&,&#65533;&#65533;&#65533;&#65533;&#65533;&#65533;b&#65533;&#65533;&#65533;c&#65533;$O&#65533;\9r&#65533;&#726;5g&#65533;&#65533;&#65533;!&#800;E&#65533;&#65533;Q&#65533;i&#1321;o&#65533;&#65533;&#65533;&#65533;&#65533;k&#1507;a&#478;M&#65533;&#65533;m&#1847;s&#65533;&#28539;&#65533;&#65533;&#65533;&#65533;&#65533;&#65533;N&#65533;xq&#65533;&#65533;!&#65533;&#65533;&#65533;(&#65533;s&#65533;&#1061;O&#65533;N&#65533;&#65533;u&#65533;&#167;3&#1992;&#65533;&#65533;&#65533;&#65533;&#65533;&#65533;W'?&#65533;&#65533;&#65533;&#65533;&#65533;&#1391;g&#65533;&#65533;&#65533;&#65533;&#65533;&#65533;&#65533;&#983;O&#65533;&#65533;}&#65533;&#65533;&#65533;&#65533;&#65533;&#65533;&#65533;&#65533; p@4&#65533;@TpAt&#65533;A#&#65533;pB
+&#65533;&#65533;B&#65533;oC;&#65533;&#65533;CCqDK4&#65533;DSTqE[t&#65533;Ec&#65533;qFk&#65533;&#65533;Fs&#65533;qG{&#65533;&#65533;G &#65533;rH"&#65533;4&#65533;H$&#65533;TrI&&#65533;t&#65533;I(&#65533;&#65533;rJ*&#65533;&#65533;&#65533;J,&#65533;&#65533;&#65533;rK.&#65533;&#65533;&#65533;K0}sL2&#65533;&#65533;L3&#65533;DsM5&#65533;l&#65533;M7&#65533;3&#65533;9&#65533;&#65533;&#65533;;&#65533;&#65533;S&#65533;=&#65533;&#65533;&#65533;O@&#65533;tPA	5&#65533;&#65533;BEtQEe&#65533;QH#&#65533;tRG)&#65533;&#65533;&#65533;K1&#65533;TSN&#65533;&#17315;=BuTR&#65533;&#65533;t&#65533;RS&#65533;TUUe&#65533;&#65533;R_&#65533;uTYg&#65533;V[q&#65533;UWXym&#65533;WW?&#65533;&#65533;Va&#65533;&#65533;&#65533;Xc&#65533;MU&#65533;X&#65533;&#65533;YR&#65533;%&#65533;TL&#65533;&#65533;&#65533;Zl&#65533;&#65533;c[n&#65533;&#65533;V[p&#65533;7\r&#65533;5&#65533;\t&#65533;MW]v&#65533;m&#65533;&#65533;w&#65533;W&#65533;y&#65533;&#65533;&#65533;{&#65533;&#65533;w_}&#65533;&#65533;&#65533;_^&#65533; !&#65533; W ,0 p b&#65533;  &#65533; &#65533;H&#65533;&#65533;&#65533;&#65533;*\&#560;&#65533;&#199;#J&#65533;h&#65533;&#65533;&#331;3j&#1848;&#65533;#&#65533;"HB~I&#65533;&#65533;&#595;(S&#65533;\&#626;&#65533;&#727;0c&#668;Yr&#65533;&#859;=&#65533;&#65533;x&#65533;&#65533;&#991;@&#65533;
J&#65533;&#65533;&#1123;HA*U&#180;!&#935;u&&#65533;J&#65533;&#65533;&#1387;X&#65533;j&#65533;j&#65533;&#65533;+RI&#65533;q&#65533;l&#65533;\&#1258;]&#758;&#65533;&#1783;&#65533;&#65533;}&#65533;qn&#1253;2N&#65533;@&#65533;&#65533;/*j &#65533;&#65533;&#200;+^&#65533;0&#65533;Dt&#925;&#65533;q&#65533;&#1915;:P&#65533; 1&#65533;&#65533;&#65533;3&#65533;&#65533;&#65533;&#65533;0&#65533;&#1256;S&#65533;^=&#65533;Ed&#65533; L&#65533;6O&#65533;^&#65533;&#939;Y&#65533;&#65533;&#65533;&#65533;&#65533;&#65533;A\7&#65533;&#65533;&#531;+_&#65533;0&#65533;&#65533;s &#65533;m&#65533;t&#65533;&#65533;Ms&#65533;&#65533;&#65533;&#65533;&#65533;&#65533;&#409;&#65533;&#65533;O&#65533;&#65533;&#65533;8`&#65533;&#65533;Bq&#65533;&#65533;g&#65533;&#65533;&#65533;Y/F&#65533;&#65533;	&#65533;&#65533;&#1023;&#65533;&#65533;&#65533;(&#65533;&#65533;&#65533;z&#65533;&#1985;0&#65533;W&#65533;	&#65533;&#1795;&#65533;&#65533;&#65533;&#1988;Vh&#65533;G.&#65533;&#1920;&#65533;-&#65533;&#65533;J&#65533;&#65533;&#65533;
!&#65533;h&#65533;g&#65533;9(&#65533;9yx&#65533;0&#65533;&#65533;&#65533;&#65533; &#65533;&#65533;&#65533;&#65533;v&#65533;&#39264;&#65533;&#65533;U&#65533;"&#65533;&#18572;H&&#65533;&#65533;j&#1336;&#65533;&#65533;&#65533;&#65533;I&#65533;&#65533;h&#65533;&#65533;=v&#65533;'Hy&#65533;`&#65533;)f[&#65533;8&#65533;&#1940;m&#65533;`&#65533;eY&#2006;C&#65533;&#65533;t_&#65533;&#65533;&#65533;|&#1380;&#65533;h&#65533;&#65533;&#65533;)&#65533;&#65533;&#65533;&#65533;&#65533;)&#65533;&#65533;l}F*&#65533;4&#65533;&#65533;d&#65533;&#65533;&J>^g&#65533;#6&#65533;b&#65533;*J&#39528;&#65533;jZ&#65533;&#65533;"&#65533;&#65533;&#65533;b&#65533;f&#65533;iW&#65533;&#65533;&&#65533;&#65533;&#65533;&#65533;W`&#65533;&#65533;:&#65533;&#65533;&#65533;&#65533;&#65533;&#65533;&#1560;@&#65533;&#65533;&#65533;X&#65533;&#65533;z+&#65533;&#65533;9&#308;&#65533;&#65533;*&#65533;&#65533;NCf>&#65533;&#65533;l &#65533;&#65533;l&#65533;&#65533;Fk.`^f&#65533;&#65533;{&#65533;&#65533;m&#65533;&#442;&#65533;&#65533;&#65533;&#65533;&#65533;&#65533;&#65533;&#65533;&#65533;y&#61348;&#65533;&#65533;&#65533;K&#65533;&#65533;.&#65533;&#65533;BJ/q&#65533;&#65533;/&#65533;&#65533;:&#65533;&#65533;&#65533; G,&#65533;j6&#65533;&#65533;*&#65533;&#65533;&#65533;Z&#65533;Bc)&#65533;&#65533;~i&#65533;0&#65533;F&#65533;i&#65533;&#65533;&#65533;&#65533;je^&#65533;&#65533;&#65533;&#65533;&#1636;&#65533;&#65533;&#65533;;&#65533;>&#314;&#65533;
-&#65533; &#65533;&#65533;+-&#65533;a&#65533;[&#65533;&#65533;&#65533;)qSB4x,g&#65533;&#65533;&#65533;&#751;&#65533;&#65533;y0&#65533;ke&#65533;p&#65533;&#65533;\wTT&#65533;&#65533;&#65533;&#65533;OB&#65533;,v&#65533;&#65533;&#1694;&#65533;*5&#65533;B
&#65533;&#65533;&#65533;H &#670;&#65533;&#65533;&#65533;|&#65533;&#65533;&#65533;C&#65533;&#65533;/&#65533;&#65533;<&#65533;
&#65533;}&#65533;4&#65533;K&#65533;@&#65533;&#139;B&#65533;(&#65533;m&#65533;&#65533;A&#65533;&#65533;\&#65533;&#65533;~&#65533;j/N&#65533;&#65533;o&#65533;&#65533;8&#65533;	D&#65533;&#65533;&#65533;V&#65533;7&#65533;&#478;R&#65533;&#65533;&#65533;8@&#65533;)U&#34947;&#65533;{&#65533;*&#65533;^@&#65533;F?GC&#65533;&#750;&#65533;&#65533;&#65533; &#65533;&#65533;&#65533;_&#65533;&#65533;jQ&#1294;&#65533;&#65533;&#65533;&#65533;&#65533;s&#65533;&#775;/&#65533;G&#65533;&#65533;}&#65533;w&#1277;&#65533;&#952;&#65533;&#65533;&#65533;&#65533; &#65533;&#65533;=&#65533;&#65533;&#32764;&#65533;&#65533;{K&#65533;&#65533;?r_&#65533;l7&#65533;&#65533;S&#65533;&#46990;B&#65533;:&#65533;&#65533;&#65533;&#65533;'H&#65533;
Z&#65533;&#65533;&#800;7&#65533;&#65533;&#65533;&#1536;v&#37471;&#65533;L&#65533;&#65533;-?&#65533;; &#65533;&#65533;g&#65533; &#65533;u&#65533;gH&#65533;&#65533;&#65533;&#65533;8&#801;whC&#65533;t`l&#65533;&#65533;&#65533;&#65533;&#65533;&#65533;&#65533;&#65533;)N&#65533;H&#65533;K
&#65533;B&#65533;&#768;Z&#65533;&#65533;H&#65533;*Z&#65533;X&#65533;&#65533;&#65533;6=.u&#65533;&#65533;&#65533;&#65533;v&#65533;&#65533;-q&#65533;,&#65533;q&#65533;&#65533;6&#65533;&#65533;p&#65533;&#65533;&#65533;&#65533;)]&#65533;s&#65533;&#65533;&#65533;&#65533;&#65533;>&#65533;Q&#65533; e &#65533;&#65533;&#65533;0&#65533;&#65533;&#65533;F:&#594988;!&#65533;&#65533;&#65533;E0&#65533;`&#65533;&#65533;&#65533;%U8H &#65533;]&#65533;C"I&#65533;R&#65533;&#608772;dDf00 <)J!&#65533;&#65533;C>pF4
}&#65533;&#65533;L&#65533;\&#65533;&#65533;^&#65533;&#65533;&#65533;&#65533;&#65533;A&#65533;&#65533;u&#65533;r&#65533;:&#65533;&#65533;oIo&#65533;&#65533;&#1311;4&#65533;Y&#65533;&#65533;&#65533;S&#65533;&#65533;1[&#171;	&#65533;+5&#65533;I&#65533;&#65533;9&#65533;&#65533;8&#65533;&#65533;D&#65533;&#65533;&#65533;&#65533;t&#1003;&#65533;&#65533;I&#65533;z&#65533;&#65533;y&#65533;&#65533;&k&#65533;&#65533;&#65533;3&#65533;&#65533;&#65533;&#65533;&#65533;=JP&#65533;&#65533;=&#65533;&#65533;&#65533;&#65533;u C~1&#65533;&#65533;+&#65533;D'ZM &#65533;(i&#65533;&#65533;?&#65533;&#65533;&#65533;E &#65533;&#65533;$&#65533;(J&#65533;q&#65533;&#65533;&#65533;&#65533;&#65533;`&#65533;l&#65533;&#65533;&#65533;&#65533;:KJ&#1242;&&#65533;tB&#65533;>i&#65533;&#65533;8tl&#65533;h"&#65533;i&#1250;&#65533;&#65533;Z1)&#65533;;d&#65533;&#65533;P&#65533;X&#636;&#65533;&#65533;|T&#65533;&#65533;t&#65533;&#65533;"&#814;z&#65533;&#65533;`&#65533;&#65533;*&#65533;&#65533;4}&#874;Vw&#65533;U&#65533;&#65533;&#65533;&#65533;p&#65533;&#65533;\-"&#65533;&#65533;2L{&#65533;WF&#1348;&#65533;u&#65533;&#65533;Kk_)T&#65533;&#65533;T&#65533;&#65533;+'0&#65533;&#65533;zd&#65533;|&#65533;T&#65533;Z&#65533;X&#65533;&#65533;/&#65533;(%&#65533;&#65533;&#65533;&#65533;K&#65533;&#65533;s0(&#65533;rv*8p&#65533;V&#65533;Z&#65533;F&#65533;&#65533;H&#65533;&#65533;@2[&#65533;&#65533;&#65533;J&#65533;F&#65533;Qa&#65533;&#65533;&#65533;T&#65533;ASg&#65533;&#65533;&#65533;0&#65533;Xx]$BeL&#65533;&#341;O&#65533;s=&#65533;Z&#1530;&#65533;&#65533;\&#65533;&#65533;K&#65533;hht&#65533;&#65533;:&#65533;J&#65533;&#65533;&#65533;HkC&#65533;
e&#37443;O&#65533;&#65533;&#65533;&#65533;U"&#65533;&#65533;&#65533;&#65533;S*&#65533;L]riW&#65533;&#65533;&#25310;i&#65533;&#65533;&#65533;&#65533;&#65533;&#65533;&#65533;	&#65533;&#65533;	&#65533;o&#65533;&#65533;&#65533;&#65533;&#65533;&#65533;{,&#65533;2&#65533;R&#65533;C&#65533;
|&#65533;&#65533;q&#65533;&#168;&#65533;&#65533;&#65533;&#948;_&#65533;&#65533;&#65533;&#65533;!tUi&#65533;&#65533;&#65533;n&#65533;06K&#65533;:&#65533;&#65533;&#65533;~'&#65533;1bT &#65533;&#65533;&#65533;v&#65533;&#65533;&#65533;[&#65533;{&#65533;0,&#65533;&#65533;}&#65533;&#65533;6N7&#65533;nu&#65533;&#65533;~> &#65533;&#65533;%&#65533;X5Z&#65533;&#65533;&#65533;X1&#65533;a<&#65533;&#65533;&#65533;GfnAu&#65533;&#65533;8&#1418;&#65533;&#65533;&#682;&#65533;&#1585;&#65533;,&#65533;&#65533;X&#65533;dq&#65533;&#364;C21&#65533;i&#65533;u7&#65533;&#65533;&#65533;.&#65533;pVK&#65533;&#65533;&#65533;&#1716;&#65533;kDt&#65533;!&#65533;&#65533;&#65533;&#65533;&#65533;&#65533;^&#65533;&#65533;&#65533;E%fzNtV` /&#65533;&#65533;V&#65533;&#65533;f&#65533;&#65533;:z:K&#65533;&#65533;f&#65533;a&#65533;iH&#65533;3&#65533;&#65533;&#65533;&#65533;j3&#65533;&#65533;&#65533;Y!&#65533;Z&#65533;T&#65533;&#65533;&#65533;&#65533;&#65533;7&#65533;y|&#65533;kbd@]&#65533;u9k&#65533;,E&#65533;5&#65533;o&#65533;&#65533;'&#65533;&#65533;pa&#65533;&#65533;m&#65533;G@W&#65533;&#65533;&#65533;
&#65533;&#65533;&#65533;av&#65533;`&#65533;4&#65533;&#65533;&#65533;&#65533;m&#65533;&#65533;&#65533;F&#65533;u&#1789;&#65533;^&#65533;j=&#65533;&#65533;B&#65533;H&#65533;N8&#65533;&#65533;O&#65533;&#65533;w&#65533;?0&#65533;&#65533;&#65533;_f&#65533;&#1008;&#65533;s&#65533;&#65533;&#65533;&#65533;&#65533;&#65533;&#65533;u&#65533;&#65533;&#65533;8o&#1497;&#65533;
&#65533;Oy&#65533;&#65533;m&#65533;W9m&#65533;q&#65533;2&#65533;&#65533;&#65533;O&#65533;*&#65533;c7&#65533;&#65533;&#65533;G&#65533;&#65533;U&#65533;5&#65533;&#65533;^rp&#65533;&#65533;@S&#65533;&#65533;1&#528;4&#65533;&#65533;6d&#65533;&#65533;&#65533;06&#65533;F&#65533;G&#65533;&#65533;{&#65533;&#65533;v&#65533;b&#65533;m@&#65533;&#65533;7&#65533;&#65533;&#65533;&#65533;&#65533;O&#65533;!&#65533;;&#65533;&#65533;&#65533;N&#2025;&#65533;&#65533;He 2&#65533;z&#65533;'&#65533;
&#65533;&#65533;&#65533;nA&#65533;&#65533;&#65533;By&#559;&#65533;a&#65533;;&#65533;&#65533;&#65533;&#65533;<&#65533;&#1023;_&#65533;/Y&#65533;NE&#65533;9&#65533;8&#65533;&#65533;&#65533;&#65533;gG&#65533;P&#65533;&#65533;6)&#65533;&#65533;-&#65533;&#65533;&#65533;&#38076;&#65533;H&#65533; _&#65533;l&#65533;&#65533;Id`u&#65533;!&#65533;f&#65533;&#65533;&#65533;\&#65533;M&#65533;&#65533;y&#65533;&#65533;&#65533;x&#65533;&#65533;&#60623;&#65533;&#65533;WDA&#893;&#570;&#65533;&#65533;&#65533;&#65533;&#65533;&#65533;&#65533; &#65533;&#65533;&#65533;&#65533;&#65533;&#65533;&#65533;)I&#65533;:&#65533;u&#65533;&#1455;&#65533;Eq:&#65533;$/:v&#65533;r&#65533;&#65533;&#65533;&#65533;)\>]&#65533;&#65533;c&#680;$&#65533;&#65533;W&#65533;G}'|?&#65533; '&#65533;scd&&#65533;Gt&#65533;&#65533;xB&#65533;~&#65533;&#65533;m&#65533;&#65533;Z&#65533;&#192;&#65533;m	&#65533;n&#65533;&#65533;&#449;&#65533;&#65533;h7I&#65533;&#65533;=&#65533;o&#65533;&#65533;3&#65533;&#65533;&#65533;'p&#65533;wc
&#65533;yh&#65533;}&#65533;&#65533;&#1495;{"&#65533;[(UH
P8&#65533;q&?X;	&#65533;k^&#65533;d.&#1540;g&#65533;|j7O&#65533;U&#65533;&#65533;+-&#65533;r&#65533;&#65533;&#65533;GD&#65533;/&#65533;&#65533;$~QL&#1029;A&#65533;ZVYN&#1542;&#65533;et2{&#1701;&#65533;(+2p&#65533;	&#65533;+&#65533;&#65533;}-&#65533;j&#65533;"&#65533;c&#65533;w&#65533;O j*A&#65533;&#65533;&#65533;&#65533;+&#65533;z&#65533;pP&#65533;(38&#65533;&#65533;x~L&#65533;xfj+&#65533;&#65533;H&#65533;&#65533;xxN7 G|H7e&#65533;6&#65533;=(&#65533;&#65533;wk&#65533;w`&#65533;&#65533;i&#65533;&#65533;a!}&#65533;y&#65533;HW &#65533;$&#65533;&#65533;&#65533;&m&#65533;&#65533;u= S&#419;l&#65533;&#65533;&#65533;xi&#65533;&&#65533;&#616;&#65533;&#65533;&#65533;&#65533;Xh	&#65533;U&#65533;(yu&#65533;?x#L&#65533;&#65533;&#65533;v(3&#65533;q<%7&#65533;sU&#65533;&#65533;U&#1752;-&#872;f-&#65533;(&#65533;&#65533;i&#1486;&#65533;XrB0&#65533;&#65533;W&#65533;-rl wzX&#65533;1&#65533; &#1039;&#65533;&#65533;3&#65533;F &#65533;&#65533;&#65533;&#1896;&#65533;&#65533;&#65533;&#65533;ev&#65533;&#514;&#65533;(&#65533;V&#65533;&#65533;F&#65533;H&#65533;	A6/&#65533;&#65533;YHV[&#65533;X&#65533;~&#65533;&#65533;"&#65533;Q4&#370;Y&#65533;]X&#65533;a&#65533;if&#65533;&#28969;Ghk3*&#65533;vLS}y&#65533;&#65533;&#65533;y&#65533;H&#65533;t]B&#65533; &#65533;&#65533;&#65533;'&#65533;V5&#65533;4:&#65533;&#65533;&#65533;&#34059;&#462;&#65533;'&#65533;&#65533;&#65533;`wS8&#65533;&#65533;&#65533;V&#65533;&#65533;&#65533;&#65533;@&#65533;&#1163;&#65533;&#65533;Vi[&#65533;&#65533;O&#65533;x&#65533;w&#65533;&#65533;&#65533;Yey&#65533;&#65533;7&#65533;-:Y-P&#65533;H&#65533;1`1m&#407;&#65533;qI&#65533;y&#65533;&#65533;&#65533;&#65533;(&#65533;&#65533;7&#65533;*&#1473;&#65533;&#65533;Two&#65533;&#65533;&%&#65533;fZ&#65533; E&#65533; &#65533;&#65533;|d&#600;^I&#65533;I&#65533;&#65533;d=&#65533;&#65533;&#65533;Yr&#65533;Ur&#65533;&#65533;&#65533;&#65533;)S&#65533;&#65533;t	&#65533;&#65533;&#65533;&#65533;&#65533;ZZ&#65533;y&#65533;&#1239;&#65533;# &#65533;&#65533; 5&#65533;(&#65533;?	&#65533;)&#1603;&#65533;7&#65533;c&#681;q)&#65533;
w&#65533;&#65533;I&#65533;&#65533;&#65533;x&#1600;&#65533;3&#65533;1&#65533;&#65533;D&#65533;&#65533;$&#65533;&#65533;`&#65533;&#65533;u*&#65533;@{&#597;&#65533;&#65533;b&#65533;98>R&#65533;&#65533;&#65533;&#65533;&#65533;4n&#65533;|&#65533;&#65533;)C&#65533;E&#65533;&#65533;R&#65533;h&#65533;y&#65533;6&#65533;&#65533;&#65533;&#65533;y&#65533;&#65533;9W&#65533;f{!&#65533;n'&#65533;f&#65533;&#65533;&#65533;&#65533;&#65533;`&#145;&#65533;&#65533;i&#65533;n&#65533;&#65533;&#65533;&#65533;t&#65533;&#65533;b	&#65533;s-Qt&#65533;5&#65533;&#65533;] X&#65533;(&#65533;E&#65533;&#65533;,&#65533;]&#65533;&#65533;&#65533;0&#65533;2n&#65533;;l&#65533;&#65533;$*$&#65533;&#65533;-&#65533;&#65533;.Z90`&#65533;&#65533;+ &#65533;Ez&#65533;&#65533;&#65533;4g&#65533;b&#65533;(z@:&#65533;&#65533;&#65533;X&#65533;c`&#65533;&#1635;	&#65533;J
7&#65533;Y &#65533;&#65533;+&#65533;&#65533;"TZ&#65533;td&#65533;&#1566;q&#65533;)&#65533;JJ@&#65533;&#65533;p7Xe!fz&#65533;gz&#65533;&?D*3&#65533;&#65533;~&#65533; &#65533;&#65533;p&#65533;&#65533;w3z&#65533;H&#65533;&#65533;&#65533;&#65533;&#65533;&#65533;z&#65533;zJ&#65533;<&#65533;
&#65533;&#65533;
2&#65533;RyP2&#65533;&#65533;6J&#65533;&#65533;d&#207;&#65533;&#1551;wR&#65533;t&#65533;j&#65533;>W}9C&#65533;H&#65533;qg&#65533;&#65533;v&#65533;rA&#65533;&#425;)B*&#65533;&#65533;[Q&#65533;l&#65533;+&#65533;&#65533;V&#65533;Z&#65533;&#65533;a7&#65533;>&#65533;&#65533;&#65533;z&#65533;&#65533;&#1692;!&#65533;d&#65533;Q&#65533;z&#65533;Xx3&#65533;&#65533;l!&#65533;&#65533;&#65533;/l
&#65533;&#65533;&#65533;W93Pj&#65533;I&#65533;&#665;&#65533;R&#65533;&#65533;q&#65533;P&#65533;3&#65533;&#65533;&#65533;w&#65533;hE&#65533;VFRC&#65533;&#65533;)&#65533;&#65533;
A&#65533;&#65533;*&#65533;G&#1737;+&#65533;Z&#65533;EG&#65533;_&#65533;&#65533;&#65533;u[&#65533;F&#65533;&#65533;&#65533;R&#65533;&#65533;Z&#65533;&#65533;*+&#65533;&?&#65533;&#65533;&#65533;Y&#65533;&#65533;H&#65533;6&#65533;&#65533;&#65533;&#65533;b&#65533;&#65533;&#65533;W&#65533;3&#65533;z&#65533;&#65533;&#65533;:0W&#65533;`+W&#65533;&#65533;&#65533;&#65533;B8&#65533;&#65533;&#1417;I&#65533;4#+$`&#65533;sJhpCD&#65533;&#65533;O8"0&#65533;&#65533;
h&#65533;R&#65533;ou&#65533;)&#65533;VK&#65533;&#1523;@PF&#65533;6&#65533;&#65533;&#65533;&#65533;0
&#65533;(:M&#65533;"V&#65533;)&#65533;q&#65533;+:g &#65533;h;&#65533;H&#1333;&#65533;&#65533;&#65533;Z&#65533;&#65533;&#65533;(&#65533;
&#65533;d&#65533;&#65533;&#65533;-2($<&#1692;_&#65533;&#65533;l;&#65533;a&#65533;&#65533;3r&#65533;&#65533;&#65533;&#65533;&#65533;oj"&#65533;&#65533;	&#1496;&#65533;o&#65533;&#65533;
&#65533;b$&#65533;&#65533;&#65533;Y&#65533;b&#65533;B+"&#65533;&#65533;u6;Y&#65533;V&#65533;f>&#65533;&#65533;3:&#65533;|&#65533;#"w&#65533;&#65533;&#65533;z&#2018;&#65533;&#858;&#65533;&#65533;&#65533;&#65533;ji&#65533;&#65533;6&#65533;Zk&#65533;m&#65533;&#65533;&#65533;&#65533;&#65533;R&#65533;Va&#65533;&#65533;&#65533;&#65533;&[&#65533;&#65533;&#65533;&#65533;
&#65533;&#65533;&#65533;&#65533;/v&#65533;&#65533;&#359;&#65533;
&#2033;P&#65533;&#65533;J.7&#65533;&#65533;Z:&#65533;&#65533;%&#65533;;&#65533;&#65533;&#65533;2&#65533;&#65533;[&#65533;&#65533;d&#65533;&#65533;&#65533;&#65533;%&#65533;{&#65533;&#65533;&#65533;&#280;&#65533;[F&#65533;b[&#65533;O&#65533;! &#65533;#&#65533;&#65533;&#65533;{&#65533;&#65533;&#1782;&#65533;&#65533;b&#65533;&#65533;&#767;&#65533;&#65533;&#65533;&#65533;&#65533;&#65533;
&#65533;&#65533;&#65533;&#65533;p&#65533;)2&#65533;&#65533;o&#65533;D&#65533;&#65533;`&#65533; &#65533;*+X3k~&#65533;&#65533;|r&#65533;&#765;3&#65533;&#65533;&#65533;l `&#65533;&#65533;&#1265;&#65533;K&#65533;&#65533;&#65533;A&#65533;&#65533;$v`&#65533;6,\&#65533;9&#65533;^&#65533;&#65533;&#65533;;&#65533;&#65533;&#65533;'&#65533;&#65533;F&#65533;&#65533;&#65533;&#65533;&#65533;&#65533;R]A&#65533;&#65533;&#1699;&#263;&#65533;&#65533;7&#65533;&#458;df&#65533;(L&#65533;&#65533;&#65533;&#65533;&#65533;?j&#65533;;&#65533;O&#65533;&#65533;&#360;T&#899;M&#52289;L&#65533;&#65533;&#65533;&#65533;&#65533;&#65533;r&#65533;&#65533;
l&#65533;P&#65533;&#428;&#65533;]&#65533;&#65533;&#65533;&#65533;v&#65533;&#65533;&#65533;&#65533;r&#65533;&#65533;&#65533;z&#65533;+&#65533;&#65533;&#65533;&#65533;&#65533; &#65533;&#65533;&#65533;<&#65533;= &#65533;<&#65533;[sK{&#65533;&#65533;g&#790;&#65533;&#65533;+n&#65533; &#65533;&#65533;i&#65533;"_&#65533;E&#65533;&#65533;#1)`&#65533;B;&#65533;&#65533;Y&#1302;J/&#65533;&#65533;&#65533;&#65533;&#65533;E&#65533;&#65533;"<&#65533;&#14746;&#65533;&#65533;"&#65533;p`&#65533;&#65533;&#65533;&#65533;&#65533;&#65533;&#65533;,&#65533;W4&#830;Al0&#65533;&#65533;+&#65533;&#65533;&#65533;&#65533;l&#65533;W&#65533;&#65533;,&#65533;I&#65533;&#65533;n&#65533;&#65533;W
&#65533; :&#65533;>s&#1063;)&#65533;	&#65533;&#65533;	&#65533;] &#65533;&#65533;R&#65533;vr&#65533;&#65533;pBp1&#65533;w&#65533;&#65533;&#65533;"&#65533;A&#65533;Q&#65533;&#65533;&#65533;\&#65533;&#65533;&#65533;%sAg&#65533;&#65533;pYK&#65533;&#65533;&#65533;&#65533;&#65533;W@	i&#65533;&#65533;+&#65533; &#65533;Y&#65533;t&#65533;&#65533;OQ&#65533;&#65533;1&#65533;a&#65533;&#65533;d.y&#65533;&#65533;3&#219;&#65533;&#65533;k?+&#65533;&#65533;&#1286;&#65533;$ &#65533;&#608;z	E	&#65533;&#65533;&#65533;&#1133;&#65533;]r$&#1072;l&#65533;&#65533;&#65533;&#65533;&#65533;&#65533;)P&#65533;&#65533;&#65533;<xJZ&#65533;&#65533;'&#65533;(&#65533;-@&#65533;A~&#65533;u&#65533;&#65533;v&#65533;v&#65533;&#65533;&#65533;0&#65533;&#65533;&#65533;a&#65533;&#515;&#65533;&&#65533;&#65533;&#65533;q&#65533;&#65533;&#65533;pm&#65533;&#65533;@&#65533;O&#65533;&#65533;}k&#65533;Ja\@&#65533;&#65533;&#1507;&#384;&#65533;w&#65533;T|&#65533;]EG&#65533;4+&#65533;@\}b0&#65533;;&#65533;&#65533;&#65533;
&#65533;PBB&#65533;&#65533;&#65533;}&#65533;@r&#65533;&#65533;&#65533;c0&#65533;^l&#1187;e,&#65533;l&#65533;q#x&#65533;&#65533;&#65533;&#65533;&#65533;&#65533;
0&#65533;&#65533;&#65533;2&#65533;&#65533;&#65533;|&#65533;&#65533;mJ&#65533;0&#65533;&#65533;&#65533;.!Qp&#65533;&#65533;N&#65533;V/WO+&#65533;&#65533;=Gt&#65533;1^&#65533;&#65533;&#65533;&#65533;&#65533;&#65533;&#65533;(s&#65533;Q
I`E&#65533;&#65533;U&#65533;&#65533;&#65533;m&#65533;Q@&#65533;&#65533;&#65533;&#65533;[&#65533;V&#65533;&#65533;&#65533;-&#65533;<&#65533;&#65533;H&#2009;E&#65533;&#65533;(K&#65533;v3&#65533;&#65533;&#65533;.&#65533;Z&#65533;VP(?d;nI&#65533;!4&#65533;D@Cc&#65533;&#65533;n&#65533;%|n72&#65533;&#65533;OP&#65533;&#65533;~R&#65533;&#65533;&#65533;D&#65533;&#65533;&#65533;p&#65533;&#65533;&#65533;&#65533;&#65533;&#65533;_&#65533;&#65533;`&#23937;&#65533;-&#65533;&#65533;[)u&Z&#65533;62P&#65533;F~&#65533;&#65533;&#65533;^&#65533;M&#65533;hZPNG&#65533;o`&#65533; &#65533;&#65533;&#65533;&#65533;b&#65533;&#65533;eg&#65533;t&#65533;&#65533;&#65533;Pp&#65533;&#65533;&#65533;w&#65533;:q>G&#65533;Af0SXm&#65533;&#65533;^^&#65533;&#65533;&#65533;WtE	&#65533;UT&#65533;W4*&#65533;&#65533;&#65533;M&#65533;&#65533;&#141;&#65533;&#65533;&#65533;Z&#1811;q
On&#65533;&#65533; &#65533;&#65533;A&#65533;l7&#65533;n&#65533;&#65533;M&#65533;&#65533;&#1829;6&#65533;&#65533;&#65533;w&#65533;G&#65533;\&#65533;&#65533;P&#65533;&#65533;&#65533;&#65533;&#65533;u&#65533;&#65533;&#65533;&#65533;&#65533;:M&#65533;&#65533;;e&#65533;&#65533;&#65533;m&#65533;&#65533;&#65533;V<&#65533;&#65533;&#65533;N>5&#65533;ZV&#65533;&#65533;<&#65533;sM	&#65533;&#65533;&#65533;&#65533;{6&#65533;@e&#65533;&#65533;]&#65533;&#65533;wI&#65533;t&#65533;&#65533;&#65533;&#65533;&#65533;&#65533;6&#65533;0&#65533;_&#65533;&#65533;&#65533;&#65533;&#65533;8&#65533;&#58116;&#65533;&#65533;&#65533;&#2002;p&#65533;]	&#65533;&#65533;&#65533;&#65533; R_Q&#65533;&#65533;&#65533;&#65533;"&#65533;&#65533;!&#65533;&O&#65533;p&#65533;&#65533;X#&#65533;&#65533;H, 2&#65533;&#65533;&#65533;Y.&#65533;&#65533;q&#65533;2X&#65533;P1&#65533;N@&#65533;t&#65533; 	|`&#65533;&#65533;*+&#65533;Q&#65533;&#65533;&#65533;rD&#65533;W&#65533;&#65533;O1	z9&#65533;8&#65533;&#65533;:&#65533;@&#65533;&#65533;&#65533;&#65533;&#65533;&#65533;&#65533;&#65533;&#65533;&#65533;/p&#65533;&#65533;&#65533;&#65533;e&#65533;&#65533;&#65533;D&#65533;bM*&#65533;$E&#65533;&#65533;
&#65533; D&#65533;&#65533;&#65533;&#65533; &#65533;R&#65533;w/&#65533;&#65533;f&#65533;U&#65533;&#65533;&#65533;&#65533;&#65533;&#65533;W &#65533;&#65533;&#65533;&#65533;&#65533;!rO&#65533;OP &#65533;&#65533;)&#65533;&#65533;z&#65533;&#65533;&#65533;&#65533;X&#65533;&#65533;`p&#65533;&#65533;&#65533;Dv&#65533;!&#65533;w&#65533;&#65533;&#65533;&#65533;&#65533;p&#65533;&#65533;&#65533;&#65533;W&#65533;q&#714721;euy&#65533;l&#65533;EB&#65533;&#65533;U&#65533;&#65533;&#65533;&#65533;&#65533;q&#65533;yp&#65533;&#65533;#&#65533;rp&#65533;a&#65533;&#1084;&#65533;&#65533;_&#65533;)G&#544;	&#65533; &#65533;9&#65533;&#65533;4&#65533;/&#65533;&#65533;&#65533;1&#65533;&#65533;&#65533;&#65533;&#65533;&#65533;&#65533;&#65533;&#65533;v&#65533;@&#65533;&#65533;&#65533;=St&#65533;&#65533;&#65533;&#65533;&#65533;&#65533;&#65533;p&#65533;f&#65533;b&#65533; &#65533;&#65533;&#65533;&#65533;ty.&#65533;}&#65533;up4gA&#65533;&#65533;&#65533;&#65533;&#65533;_&#65533;&#65533;+&#65533;&#65533;&#65533;&#65533;rnE	&#65533;&#65533;&#65533;&#65533;&#65533;&#65533;FO&#65533;&#65533;&#65533;k&#65533;&#65533;&#65533;RTPfE&#65533;&#65533;O&#65533;&#65533;R&#65533;&#65533;]&#65533;&#65533;&#65533;&#65533;&#65533;&#65533;&#65533;&#65533;C&#65533;&#65533;^E&#65533;t+&#65533;&#65533;&#65533;&#65533;&#65533;&#65533;%g&#65533;|&#65533;&#65533;7Tf&#65533;~&#65533;&#65533;mE&#1636;`E&#65533;&#65533;&#65533;O&#65533;r&#543;)|a&#65533;&#65533;&#65533;E& &#65533;Z&#65533;j&#65533;C&#65533;d@&#65533;&#65533;Y&#65533;&#65533;&#65533;=&#65533;R&#65533;&#65533;&#65533;_E&#65533;&#65533;F~0&#65533;<&#65533;BZ&#65533;H&#65533;~&#65533;&#65533;&#65533;&#65533;&#65533;K&#65533;&#65533;&#65533;&#65533;Eo}&#466;&#65533;&#65533;&#65533;Io&#65533;&#65533;&#65533;&#65533;h`&#65533;&#65533;&#65533;qt&#65533;&#65533;p&#65533; v&#65533;@&#65533;@&#65533;&#65533;&#65533;&#65533;&#65533;&#65533;HO &#65533;&#65533;&&#65533;|1&#65533;&#65533;&#65533;F&#65533;p&#432;	&#65533;&#65533;&#65533;&#65533;	|&#65533;&#65533;&#65533;&#65533;&#65533;V`&#65533;&#65533;q=&#65533;&#65533;&#1014;Y&#65533;&#65533;&#65533;&#65533;&#65533;F&#65533;&#65533;&#65533;&#65533;&#65533;&#65533;&#65533;&#65533;&#65533;0&#65533;&#65533;[b&#65533;&#65533;&#65533;-&#65533;&#65533;h&#65533;&#65533;&#65533;&#65533;(&#65533;&#744;&#65533;&#65533;&#65533;_&#65533;&#65533;&#65533;&#65533;&#65533;&#65533;&#65533;S
&#65533;&#65533;&#65533;&#65533;&#65533;&#65533;S&#65533;&#65533;Y=J&#65533;&#65533;&#65533;&#994;Xpy&#65533;&#65533;&#65533;&#65533;&#65533;@:&#65533;&#65533;&#65533;&#65533;&#65533;_&#65533;5&#65533;&#65533;&#65533;&#65533;&#65533;&#65533;^&#65533;&#65533;&#65533;T:-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2031; &#65533;G&#65533;@&#65533;D&#65533;P&#65533;B&#65533;&#65533;&#65533;Q&#65533;D&#65533;W&#65533;\&#280;1bF?=n|R&#65533;H&#65533;%M&#65533;D&#65533;R&#65533;J&#65533;-]&#65533;&#65533;S&#65533;L&#65533;5?~&#65533;H(&#65533;&#922;=}&#65533;T&#65533;P&#65533;E&#65533;E&#65533;&#65533;fE&#65533;<&#65533;>MU&#65533;T&#65533;U&#65533;^&#346;u&#65533;R&#65533;N&#65533;jV&#65533;X&#65533;e[&#65533;A&#65533;V&#65533;Z&#65533;m&#1918;&#65533;W&#65533;\&#65533;n&#65533;F$(o!&#65533;}&#65533;&#65533;&#65533;X&#65533;`&#133;F&#65533;X&#65533;b&#397;?&#65533;&#65533;&#65533;&#1866;&#65533;,_&#412;Y&#65533;f&#925;=Z&#65533;f&#65533;%&#65533;F&#65533;Z&#65533;j&#1453;]&#65533;&#65533;[&#65533;l&#1717;m&#65533;&#413;&#65533;&#65533;n&#1981;}&#65533;\&#65533;p&#65533;&#333;G&#65533;\&#65533;r&#65533;&#861;?&#65533;]&#65533;t&#41068;_&#478;]&#65533;v&#65533;&#1917;^&#65533;x&#65533;&#65533;&#863;G&#65533;^&#65533;z&#65533;&#65533;&#1919;&#65533;_&#65533;&#65533;|&#65533;&#65533;&#65533;&#65533;&#479;_&#65533;~&#65533;&#65533;&#65533;&#65533;0@$&#65533;@D0Ad&#65533;A&#65533;0B	'&#65533;&#65533;B/&#65533;0CD6&#65533;C?1DG$&#65533;DOD1EWd&#65533;E_&#65533;1Fg&#65533;&#65533;Fo&#65533;1Gw&#1328;G2H!&#65533;&#302;&#65533;&#65533;A2I%&#65533;d&#65533;I'&#65533;&#65533;2J)&#65533;&#65533;&#65533;J+&#65533;&#65533;2K-&#65533;&#65533;K/&#65533;3L1&#65533;$&#65533;L3&#65533;,&#65533;H&#65533;&#65533;`&#65533;M7&#1988;3N9&#31027;N;&#65533;&#65533;3O=&#65533;&#65533;O?&#65533;4PA%&#65533;PCE4QEM4&#65533;&#65533;  !&#65533; Q ,0 h b&#65533;  &#65533; &#65533;H&#65533;&#65533;&#65533;&#65533;*\&#560;&#65533;&#199;#J&#65533;&#65533;dI&#65533;&#65533;3j&#65533;&#561;&#65533;&#463; C&#65533;I&#65533;&#65533;&#595;(S&#65533;\&#626;&#65533;&#727;0c&#668;I&#65533;&#65533;&#859;&#65533;&#65533;,&#65533;&#65533;&#65533;&#991;@&#65533;
J&#65533;&#65533;&#1123;H&#65533;&#65533;&#65533;yP&#65533;&#1255;P&#65533;J&#65533;J&#65533;&#65533;&#1387;&#65533;&#65533;&#693;&#65533;&#1519;`&#202;&#1746;H&#65533;d&#1258;]&#758;&#65533;&#1783;)&#986;&#65533;
&#65533;&#65533;&#1915;x&#65533;&#65533;*&#261;B&#65533;T&#1337;&#65533;&#65533;&#65533;&#200;&#65533;&#65533;K`&#65533;&#65533;&#65533;(&#65533;L&#65533;&#65533;&#65533;&#65533;|*h&#65533; &#65533;r&#65533;&#65533;&#65533;H&#65533;&#65533;&#65533;&#1256;S&#65533;^&#890;&#65533;&#65533;&#1520;c&#734;M&#65533;&#65533;DtYkY&#65533;&#65533;&#65533;N&#65533;&#65533;&#65533;&#65533;&#531;+&#65533;=!7@&#65533;e&#65533;[&#65533;&#65533;&#65533;B&#65533;&#65533;^&#957;&#65533;&#65533;&#65533;&#65533;&#203;&#65533;/&#65533;&#65533; &#65533;9A&#65533;&#65533;&#65533;&#65533;&#65533;&#65533;&#65533;&#65533;&#65533;&#65533;&#65533;&#65533;&#1023;&#65533;&#65533;&#65533;&#65533;&#65533;&#65533;@ &#65533;=`A/	T&#65533;v&#65533;&#65533;&#65533;&#65533;	DxA!&#65533;&#65533;&#65533;f&#65533;&#65533;v&#65533;Zs"&#65533;\I&#65533;&#29826;$1&#65533;
*&#65533; aL#o%zh&#65533;8&#27171;9l&#65533;&#65533;5&#65533;&#65533;JC&#65533;&#65533;"&#65533;&&#65533;H&#65533;&#65533;2Jx&#65533;&#65533;;F)&#65533;TV&#65533;n&#905;&#65533;@&#65533;&#516;&#65533;2!&#202;H&#65533;&#65533;b&#65533;L&#65533; &#65533;&#65533;l&#65533;&#65533;&#65533;T&#65533;&#65533;zZ&#65533;&#65533;U&#65533;&#359;e*y&&#65533;1&#65533;v'&#65533;&#65533;j&#65533;&#65533;=&#65533;%&#65533;&#65533;i&&#65533;~&#65533;&#65533;'&#65533;&#65533;&#65533;&#1637;&#65533;f&#65533;)M&#65533; A &#65533;>P&#65533;x&#65533;V&#65533;	e&#65533;&#65533;j&#65533;In&#33096;&#65533;&#65533;*&#47924;&#65533;&#65533;&#156;t&#65533;d&#65533;&#65533; &#65533;&#65533;&#65533;&#65533;&#65533;$&#65533;&#65533;b@&#65533;t&#65533;&&#65533;&#65533;&#790;* &#65533;&#65533;%&#65533;&#65533;j&#65533;&#65533;,&#65533;&#65533;&#65533; ]&#65533;&#65533;&#65533;+&#65533;&#65533;&#65533;&#65533;&#65533;
8&#65533;%&#65533;&#65533;&#65533;&#65533;-&#65533;&#65533;&#65533;m&#65533;0Xx&#312;&#65533;&#65533;&#62346;&#65533;&#65533;&#65533;&#65533;FC&#65533;&#65533;&#65533;&#65533;&#65533;&#65533;(&#1598;7&#65533;06&#65533;{.&#65533;&#65533;A&#65533;&#65533;&#65533;&#65533;"&#65533;p/&#65533;y&#294; &#65533;,&#65533;&#65533;&#65533;(1&#65533;O&#65533;&#65533;&#65533;@6&#65533;&#65533;&#65533;&#65533;^&#65533;q&#65533;&#65533;<&#65533;&#65533;8&#65533;E&#65533;&#65533;&#65533;}&#65533;&#65533;&#65533;A-&#65533;3
&#65533;&#940;0&#65533;&#65533;&#65533;&#65533;&#65533;&#65533;Pc5&#65533;@)&#65533;l {_{t&#65533;2&#65533;&#65533;&#65533;
&#65533;&#65533;Zd&#65533;d&#65533;m&#65533;PS&#65533;U.&#65533;&#65533;&#65533;&#65533;&#65533;i&#65533;5&#65533;&#65533;&#65533;&#1845;&#1199;&#65533;&#65533;&#65533;&#65533;|&#65533;&#65533;&#65533;&#65533;Lqb&#65533;ZF&#65533;c&#65533;K&#65533;F[&#65533;M)G1V0C&#65533;{&#65533;m&#65533;&#22019;	Q&#65533;&#65533;v&#65533;&#65533;&#65533;|&#65533;]7&#398;&#65533;9+&#65533;&#65533;&#65533;[~x&#65533;M@&#65533;&#65533;4&#65533;=X&#65533;o}t&#65533;O&#65533;&#65533;B&#65533;/&#65533;&#1263;&#65533;K&#65533;y&#65533;&#65533;&#65533;&#65533;&#65533;=&#65533;{&#65533;Q&#65533;&#65533;wC&#65533;Wo=&#65533;&#65533;t&#65533;&#991;&#65533;&#926;&#65533;&#65533;s&#891;&#65533;A~&#65533;&#65533;&#65533;'&#65533;&#65533;&#65533;>G`&#65533;&#65533;Z&#65533;.&#65533;&#65533;b$}&#65533;&#65533;C&#65533;&#65533;&#65533;&#65533;&#65533;U&#65533;&#65533;&#65533;&#65533;&#65533;&#65533;w5&#65533;&#65533;&#65533;L&#65533;&#65533;&#65533;&#65533;w&#65533;&#65533;9&#65533;&#65533;ba&#883;&#32960;&#65533;@t	&#65533;&#65533;F&#65533;&#65533;&#65533;&#65533;y&#65533;&#65533; &#65533;NH'&#65533;p&#1657;S&#65533;&#65533;&#65533;VE&#65533;~K&#65533;gHC&#65533;-y)H]o7&#65533;&#65533;&#65533;o&#65533;&#65533;&#65533;&#65533;&#65533;HD&#65533;&#65533;&#65533;_!&#1775;&#65533;&#65533;&#940;v&#65533;&#65533;&#65533;&#65533;&#65533;&#65533;&#65533;m&#65533;&#143;`z&#65533;&#65533;r&#65533;{&#65533;&#65533;&#65533;&#65533;&#34133;]QK&#65533;&#65533;!%&#65533;&#65533;U&#65533;&#65533;3&#65533;#&#65533;&#65533;U;&#65533;\F&#65533;&#65533;&#65533; "&#65533;&#65533;&#65533;&#65533;T&#65533;vF< h&#65533;&#65533;&#65533;&#65533;&#504;l&#65533;N&#65533;&#65533;&#65533;@&#65533;d&#65533;2t@Hg&#65533;eH,&#65533; n&#65533;(GI&#65533;&#65533;s&#65533;L&#65533;|*&#65533;&#65533;V&#65533;&#65533;&#65533;O}fI&#65533;&#65533;9HBXD&#65533;.&#65533;&#65533;Eh&#65533;n&#65533;&#65533;0B&#65533;S&#65533;I&#65533;&#65533;&#65533;!S&#65533;&#65533;1=&&#65533;f4&#65533;6\&#65533;&#65533;[z3&#65533;0&#65533;&#65533;&#856;&#65533;&#65533;&#65533;&#65533;&#65533;2W&#65533;&#65533;qb&#65533;&#1298;&#65533;z	&#65533;95 &#65533;@O&#65533;I&#65533;z&#65533;&#65533;&#65533;  &#65533;&@&#65533;&#65533;&#65533;&#65533;m)&#65533;#4&#65533;&#65533;Kj&&#65533;&#65533;&#65533;$&#65533;g&#65533;":&#65533;&#65533;!&#65533;'&#65533;&#172;&#65533;+&#65533;&#65533;&#65533;%;:&#65533;&#65533;`]&#65533;HG&#65533;&#65533;&#65533;nfr&#65533;LJP&#65533;&#65533;&#65533;&#1248;&#65533;&#65533;&#34606;&#65533;F&#65533;&#65533;&#65533;&#65533;5&#65533;::gb4&#65533;&#65533;q &#65533;d&#65533;&#65533;4`  &#65533;&#65533;&#65533;&#1254;:&#65533;PX
*&#65533;Y#&#65533;TZ@&#65533;&#65533;L&#65533;&#1688;`&#65533;&#65533;L}&#65533;X&#474;#G	07&#65533;&#65533;`(&#65533;Q&#65533;r&#65533;&#65533;F=j&#65533;&#65533;J&#1466;&#1685;a=&#65533;,I&#65533;h`&#65533;n5!W&#65533;|&#65533;@*@]6&#65533;&#1467;:&#65533;&#65533;&#65533;XL&#864;&#65533;u&#65533;FE&#65533;&#65533;5D@]?X&#65533;2!K&#65533;&#65533;Ni#9<'f&#65533;jH&#65533;&#65533;&#65533;&#65533;&#65533;GCKW&#65533;&#65533;&#65533;&#65533;&#65533;V&#649;N&#65533;YT&#468;`&#65533;&#65533;&#65533;&#65533;nW&#65533;&#65533;&#65533;&#65533;}
&#65533;&#65533;1&#65533;&#65533;`7&#65533;&#65533;U?Gk&#65533;,@T&#65533;LBr&#65533;&#65533;]&#65533;&#65533;&#65533;#tY&#65533;&#65533;J1u*&#65533;&#65533;AM&#65533;&#65533;&#1734;m&#65533;l&#65533;'	,x&#65533;&#65533;&#65533; K&#65533;4&#65533;y&#65533;&#1198;$&#65533;&#65533;(]&#65533;~u&#65533;RW&#65533;&#65533;a&#65533;i&#65533;`&#65533;&#65533;&#65533;Z+&#65533;&#65533;&#65533;%&#65533;?&#65533;&#65533;fB(A~E;O&#65533;&#65533;I&#65533;t&#65533;p&#65533;&#65533;&#65533;&#65533;&#703;&#65533;&#65533;&#65533;&#65533;> `&#65533;&#65533;&#65533;"&#65533;&#65533;d&#65533;j&#65533;&#65533;w$i&#65533;N&#65533;[b&#65533;&#65533;&#65533; &#65533;s&#65533;&#65533;&#65533;&#65533;&#65533;"&#65533;&#65533;&#1668;1e&#65533;&#65533;S&#1368;&#65533;	&#65533;&#65533;Bd0'&#65533;&#65533;&#65533;&#65533;=&#65533;&#847;&#65533;d!O&#65533;&#65533;,&#65533;.&#65533;&#65533;.&#65533;9&#65533;&#65533;&#65533;I&#65533;\&#65533;<&#65533;9&#65533;C)r&#65533;C&#65533;&#65533;F&#65533;&#65533;oW&#1380;&#65533;d&#65533;I&#65533;!&&#65533;r&#65533;&#65533;3&#65533;&#65533;&#65533;&#65533;&#65533;t>,c-.&#65533;(B*Te\6&#65533;&#65533;q&#65533;&#65533;&#65533;&#65533;S6&#65533;&#65533;\L&#65533;&#65533;
.&&#65533;0&#65533;VX
&#65533;&#65533;4iJ&#65533;H&#1047;&c&#65533;&#65533;g&#65533;w9&#939;&#65533;&#65533;&#65533;C&#65533;&#65533;&#65533;&#65533;&#65533;V &#65533;&#65533;D&#65533;#&#65533;!4&#65533;&#1295;
8k&#65533;`ZerN&#65533;Ep-d&#65533;&#65533;&#65533;&#65533;g&#65533;R](&#65533;di&#1555;&#65533;&#65533;&#65533;R&#65533;&#65533;&#65533;&#65533;&#65533;&#65533;y6&#65533;Pm&#65533;&#65533;y!0tF&#65533;&#65533;&#65533;G&#65533;&#65533;&#65533;&#65533;&#65533;&#65533;F&#65533;3U&#65533;:&#65533;*&#65533;;G&#65533;[&#65533;l&#65533;&#65533;&#65533;&#65533;!&#65533;&#777;&#65533;6%&#1508;&#65533;&#65533;&#65533;&#65533;&#65533;mKt$&#65533;&#65533;&#65533;L&#65533;m%&#65533;&#65533;&#65533;&#65533;&#65533;%u&#65533;&#65533;&#65533;&#65533;fQ&#65533;!&#65533;&#65533;z&#65533;&#65533;c&#1646;&#65533;&#65533;{&#1267;o&#65533;*B&#65533;&#65533;&#65533;DLzBG&#65533;&#1835;&#65533;&#65533;}&#65533;n}z&#65533;_q&#65533;&#65533;Lp}W&#65533;_&#34944;&#65533;0&#65533;&#678;]"<&#65533;&#65533;&#65533;Cy&#65533;[g&#65533;)&#1716;&#65533;<&#65533;&#65533;&#65533;&#65533;&#65533;J_z&#65533;#&#65533;&#65533;&#65533;|/&#65533;4&#1615;0&#65533;k4&#1819;&#65533;&#65533;&#65533;&#65533;&#65533;t&#65533;&#65533;&#65533;&#65533;(_&#65533;E&#65533;bD3&#65533;&#65533;o&#65533;(=`f &#65533;&#65533;&#65533;&#65533;	&#1120;^^,&#65533;O&#65533;|&#65533;w&#65533;rQ&#65533;}:&#65533;W&#65533;v&#65533;&#65533;a&#65533;*Fv/&#65533;MB&#65533;,&#65533;&#65533;&#1494;&#65533;}&#65533;&#65533;&#65533;&#65533;{&#65533;k_&#65533;&#65533;&#65533;M&#65533;.&#65533;&#65533;.&#65533;&#65533;&#65533;9q&#65533;^&#65533;&#65533;'/}&#65533;C^&#65533;d&#65533;&#65533;&#65533;&#65533;&#65533;r&#65533;&#65533;&#65533;l/&#65533;&#65533;`&#65533;&#65533;&#65533;k&#65533;&#65533;'&#65533;&#65533;c4&#65533;&#65533;/&#65533;&#65533;N&#65533;)&#65533;LV;&#65533;&#65533;&#65533;}&#65533;7g&#65533;g&#65533;&#65533;&#65533;{&#65533;/&#65533;&#65533;&#65533;,&#65533;&#65533;gu3&#65533;+&#65533;~`o&#65533;@9 ~&#65533;I:&#65533; &#65533;&#65533;sM&#65533;n&#65533;y&#65533;}&#65533;v&#65533;W"&#65533;&#65533;?&#65533;&#65533;f&#65533;&#65533;&#65533;tz8'&#65533;&#65533;&#65533;'&#65533;P&#65533;gGK"PeP>&#65533;&#65533;&#65533;o$5E'x,rt&#65533;h&#65533;WgJ&#65533;7&#65533;l&#65533;<D&#65533;&#65533;rc&#567;'U&#65533;O&#65533;=9&#65533;,X&#65533;S&#65533;&#65533;6	&#65533;0&#65533;g&#65533;f&#65533;k7X&#65533;gg&#65533;DA&#65533;3!Y&#65533;;&#65533;z&#65533;!w&#182;ua&#65533;;?&#65533;V[&#65533; &#65533;VI&#65533;p&#65533;C}8xH&#65533;&#65533;&#65533;Re&#65533;&#65533;q&tHE &#65533; 5&#65533;(&#65533;&#65533;O#&#65533;0&#65533;&#65533;E&#65533;&#65533;+2&#65533;&#65533;&#65533;l&#65533;&#65533;&#65533;&#65533;&#1415;&#65533;&#65533;&#65533;r&#65533;&3&#65533;8&#65533;d1z&#65533;&#65533;F&#65533;|&#65533;2 &#65533;&#65533;w&#65533;&#65533;&#65533;&#65533;U &#65533;QF&#65533;[&#65533;&#65533;>&#65533;&#65533;&#1539;&#65533;7mHw&#65533;&#65533;A&#65533;!;&#65533;T>&#65533;W&#65533;Yh*&#65533;Z&#65533;&#65533;&#65533;&#65533;&#65533;RZ&#65533;[R&#65533;&#65533;y&#523;	a&#65533;&#65533;p&#65533;6o&#65533;&#65533;&#65533;&#65533;}dX&#65533;&#65533;8{vn{&#65533;"&#65533;&#65533;&#65533;k&#65533;T&#65533;&#65533;wY&#65533;&#65533;x&#65533;l4&#1548;&#65533;i&#65533;&#1485;&#65533;&#65533;&#65533;&#65533;(&#65533;&#65533;a&#65533;&#65533;7D&#65533;O&#65533;&#65533;&#65533;Hx,&#65533;h&#65533;&#65533;&#65533;&#65533;6&#65533;&#65533;I&#65533;HXy&#65533;U&#65533;&#65533;wM&#1353;&#65533;&#65533;&#65533;&#65533;vJ&#65533;v&#65533;sYEXS&#65533;&#65533;2B&#65533;x$&#65533;&#65533;eO&#65533;`Yp&#65533;e`&#65533;&#65533;&#65533;^&#65533;f{&#65533;&#65533;r&#65533;(&#65533;tfx &#65533;r%&#65533;Xc&#65533;&#65533;77&#1490;&#65533;:&#65533;&#65533;Z:&#65533;A?0A&#65533;(u&#65533;&#65533;&#65533;&#65533;&#326;iS;&#38007;wmmTx!&#65533;p&#65533;X&#65533;V&#65533;&#65533;&#65533;6Uw&#65533;X&#65533;&#65533;&#65533;'v&#65533;&#65533;}68&#65533;&#65533;&#65533;&#65533;&#65533;&#65533;&#65533; 4F&#65533;&#65533;r=&#1607;&#65533;&#65533;@&#65533;{&#65533;Hqf)5&#504;&#65533;Vu2&#1238;&#404;{&#65533;]f&M&#65533;-&#65533;&#1238;A&#65533;~n&#65533;?g&#65533;&#65533;&#65533;&#65533;&#65533;&#65533;y&#65533;Go&#65533;X&#65533;YF@ &#65533;i&#65533;B&#65533;y]'<&#65533;8&#65533;&#65533;$*tp&#65533;&#65533;t;|&#65533;&#65533;&#65533;pA0c&#65533;F&#65533;&#65533;&#65533;&#65533;&#65533;18&#65533;&#65533;&#65533;&#65533;&#65533;&#65533;&#65533;&#65533;&#65533;DS&#65533;$@#&#65533;&#65533;&#65533;&#65533;&#65533;&#65533;&#1607;&#65533;	&#65533;&#65533;&#65533;rv&#65533;i&#65533;v&#65533;&#65533;u&#65533;)i J%&&#65533;IuPf&#65533;c&#65533;&#65533;&#65533;	&#65533;# &#65533;&#65533;&#65533;&#65533;"&#65533;&#65533;1J&#65533;&#65533;TK&#65533;9QK&#65533;F&#65533;&#65533;H&#65533;&#65533; `z&#65533;&#65533;Y&#65533;&#65533;w&#65533;D*&#65533;&#65533;5&#65533;	&#65533;&#839;x&#65533;&#65533;B&#65533;&#65533;&#65533;	 G0&#65533;&#65533;&#65533;&#65533;&#65533;&#65533;5N&#65533;&#65533;&#65533;&#65533;LQ&#1630;&#65533;&#65533;v&#65533;&#65533;su)Ol&#582;&#65533;&#1419;&#65533;x@&#65533;)!&#65533;&#65533;H&#65533;&#65533;&#65533;97L9&#1616;&#391;&#65533;/&#65533;_&#65533;#&#65533;Taf&#65533;&#65533;&#65533;&#65533;&#65533;x&#65533;C&#65533;D&#65533;dxPM&#65533;&#9823;&#65533;4&#65533;&#65533;q&#65533;E1\EX &#65533;Es&#65533;&#65533;&#65533;v\&#65533;@&#65533; |&#26873;&#65533;&#65533;&#65533;`&#65533;vC#'&#31836;&#65533;&#65533;&#65533;&#65533;&#65533;iJ&#65533;1s&#65533;&#65533;0ai&#65533;O&#65533;G=u&#65533;ZqCs&#65533;&#65533;&#65533; y;&#65533;	&#65533;&#65533;&#65533;&#65533;}R/&#65533;(&#65533;&#65533;N&#164;@&#65533;#&#65533;&#1665;+&#65533;&#65533;z:k`&#65533;y&#65533;g/&#65533;!E8)&#65533;&#65533;}n&#65533;62&#65533;)4&#65533;w&#65533;&#65533;&#65533;&#65533;O&#418;&#65533;&#65533;&#65533;&#65533;%*&#1090;Y"u&#65533;&#670;^&#65533;~D&#65533;&#65533;&#65533;A&#65533;s-&#65533;&#65533;g&#65533;&#65533;yrf&#65533;K&#65533; &#65533;*&#65533;&#65533;G&#65533;&#65533;&#65533;&#65533;f&#65533;&#65533;%rD3&#65533;/d&#65533;&#1081;&#65533;2&#65533;!A&#65533;&#65533;&#65533;&#65533;y&#65533;&#65533;&#65533;&#65533;i&#65533;3&#65533;&#65533;4&#65533;VB&#65533;J&#65533;&#65533;:&#65533;J&#65533;&#65533;C!l`z&#586;0&#65533;&#65533;|&#65533;&#65533;&#65533;(&#65533;&#65533;&#65533;1&#65533;=&#65533;&#31707;&#65533;/p&#65533;&#65533;&#65533;l&#65533;&#660;oi&#65533;,
&#65533;-&#65533;xV&#65533;&#65533;&#65533;&#65533;9&#65533;&#65533;&#65533;'-&#65533;&#65533;&#65533;&#433;B&#65533;&#65533; ~b&#65533;*&#65533;h&#65533;&#65533;&#65533;z&#65533;&#65533;B&#65533;C&#65533;h.b?,&#65533;&#65533;&#65533;&#65533;SjvH(.;46&#65533;M&#65533;r&#65533;&#65533;&#364;[&#295;Pd*B&#65533;A&#65533;&#65533;o&#65533;&#65533;}:&#65533;>[&#65533;&#65533;&&#65533;&#65533;&#65533;1q&#65533;&#65533;/6&#65533;&#65533;d&#65533;&#65533;&#65533;&#65533;:&#1139;&#65533;qkj7&#65533;&#65533;x&#65533;b&#65533;&#65533;d&#65533;W&#65533;&#65533;&#65533;&#65533;DjC&#65533;&#65533;7&#65533;-&#65533;c&#65533;s&#65533;&#1139;&#65533;&#65533;/:H?D&#1773;Hx&#65533;h2&#65533;&#65533;Z&#65533;&#65533;&#65533;&#65533;&#65533;-&#65533;k&#65533;&#65533;!&#65533;&#65533;&#65533;]&#65533;&#65533;&#65533;&#65533;s~&#65533;&#65533;K&#65533;&#65533;B&#65533;&#65533;&#65533;&#65533;(&#65533;&#65533;D22&#65533;&#65533;K&#65533;C!&#65533;&#65533;7&#65533;+&#65533;&#65533;&#65533;~&#65533;&#65533;&#65533;&#65533;&#65533;&#65533;&#65533;&#65533;'&#65533;&#65533;z%&#65533;l&#65533;rG&#65533;&#65533;t!&#65533;+&#65533;[&#500;X&#65533;+aY&#65533;&#274;4c&#65533;;5$&#1241;&#65533;&#65533;&#65533;&#65533;&#65533;&#65533;K&#65533;&#65533;v&#65533;&#65533;&#1752;&#65533;bmy{&#65533;&#65533;&#65533;&#65533;F&#65533;j+&#65533;&#299;&#65533;f&#65533;&#65533;J&#65533;	&#65533;&#65533;;&#65533;k&#65533;&#65533;&#65533;|&#65533;+&#65533;A8P&#65533;&#65533;&#65533;&#65533;&#65533;%&#65533;F-$T&#65533; 	Qg&#65533;I+#.&#65533;&#65533;&#65533;g&#65533;&#65533;&#65533;&#65533;i,&#65533;A(=&#65533;&#65533;&#65533;&#65533;|&#65533;KX&#261;![*&#65533;Kj^:&#65533;-d0&#65533;B&#65533;&#1072;&#65533;&#65533;&#65533;&#65533;&#65533;Pbp&#395;&#65533;T&#42946;:&#65533; &#65533;&#65533;&#65533;;&#65533;&#65533;{&#65533;5&#65533;&#65533;A&#65533;Ct&#65533;&#65533;7v&#65533;&#65533;&#65533;&#65533;V&#65533;5&#65533;V&#65533;&#65533;	n&#65533;&#65533;2&#65533;&#65533;&#65533;$&#1939;rAUh&#65533;&#65533;&#65533;&#65533;j&#65533;&#65533;&#65533;\b&#65533;^&#65533;a/N&#65533;&#65533;&#65533;&#65533;&#65533;w&#1177;&#65533;&#65533;&#65533;&#65533;q&#65533;&#65533;&#65533;&#65533;0`E&#65533;"m&#65533;k&#65533;D	j&#65533;@| &#65533;n&#65533;&#65533;
wb2\2&#452;&#65533;r&#65533;l&#65533;&#65533;&#65533;&#65533;&#65533;Dy&#65533;1&#65533;&#65533;`&#65533;|9<<&#65533;O7&#65533;|&#65533;=&#65533;&#65533;&#65533;
p &#65533;M&#65533;C&#65533;&#65533;&#65533;&#65533;&#65533;&#1782;&#65533;l&#65533;&#65533;&#65533;&#65533;s&#65533;VpY|0&#65533;B	&#65533;&#65533;&#65533;{&#65533;|&#65533;&#222;&#65533;&#65533;&#65533;6g&#65533;b&#65533;&#65533;&#65533;&#65533;
&#65533;`&#65533;&#65533;D+B&#65533;&#65533;&#65533;&#65533;&#65533;&#65533;}&#65533;&#65533;&#65533;&#65533;WK&#65533;w&#65533;&#65533; &#65533;&#816;(O&#65533;&#65533;&#377;\6&&#65533;@d]&#65533;z&#65533;j&#65533;&#65533;&#65533;&#65533;&#19657;&#65533;&#65533;&#65533;&#65533;&#65533;&#65533;&#65533;&#65533;&#303;s&#65533;&#65533;&#65533;&#237;&#65533; &#65533;pt&#65533;=&#825;&#65533;#&#65533;8!n{&#65533;;&#65533;$0$&#65533;e1Bm&#65533;}&#65533;&#65533;10H&#65533;%&#65533;&#906;&#65533;r&#65533;&#65533;j&#65533;
&#65533;&#65533;&#65533;FAi?D,&#65533;&#65533;K&#65533;5&#65533;&#65533;Hb&#65533;G&#65533;&#65533;&#65533;-&#65533;%&#65533;q&#65533;&#65533;&#727;'&#65533;.:&#65533;&#65533;&#65533;\&#65533;&#65533;&#65533;&#65533;&#65533;&#65533;	&#65533;&#65533;&#65533;
&#65533;&#65533;9&#65533;&#65533;&#65533;&#65533;?&#65533;C*&#65533;[&#65533;&#65533;G%Q&#65533;e&#65533;&#65533;gX&#65533;&#65533;&#65533;L&#65533;&#65533;7&#1725;&#65533;,&#65533;
z u`~&#863;&#65533;&#1538;&#65533;" &#65533;z&#65533;&#65533;`&#65533;&#65533;,&#65533;\{&#65533;&#1240;j&#65533;+	&#65533;&#65533;XjM,[H&#65533;&#1453;&#65533;h&&#65533;t&#65533;Me&#65533;k&#65533;&#65533;&#65533;J[&#564;x&#65533;&#65533;
&#1254;^H&#65533;&#65533;&#65533;~&#53818;&#54787;aIU`Q&#65533;#q	[&#65533;Y&#65533;&#790;]&&#65533;&#65533;-&#65533;&#65533;4&#65533;I&#65533;&#65533;M$&#65533;4&#65533;&#65533;&#65533;&#65533;&#65533;&&#65533;&#1477;o0&#65533;` &#65533;&#65533;&#65533;&#65533;S&#65533;+&#65533;]&#65533;&#65533; &#720;&#65533;&#65533;&#65533;&#65533;&#65533;}&#65533; &#65533;}&#65533;'&#65533;&#65533;J{|y&#925;&#65533;
]&#65533;f&#1875;&&#65533;0&#65533;&#65533;`W`&#65533;w&#65533;m &#65533;4M&#65533;&#65533;&#65533;&#65533;T&#65533;&#65533;&}&#65533;&#65533;&#65533;&#65533;&#65533;&#65533;&#65533;&#65533;W	&#65533; &#65533;-A3BT za@.4&#65533;&#65533;&#65533;&#65533;&#65533;&#65533;:&#65533;D&#65533;>&#65533; 
XG &#65533;,&#65533;&#65533;&#65533;&#65533; v&#65533;&#65533;&#65533;,&#65533;b&#65533;E&#65533;&#65533;F&#65533;&#65533;0&#65533;&#65533;&#65533;F)13xR&#65533;*r]w&#65533;:&#65533;&#65533;/&#65533;&#65533;$-1&#65533; &#65533;c&#65533;n&#65533;	&#65533;&#65533;&#65533;&#65533;	=&#65533;&#65533;3&#65533;H&#65533;a&#65533;&#65533;@&#65533;]&#65533;&#65533;&#65533;&#65533;P&#65533;O&#65533;>Z&#65533;&#65533;&#65533; &#65533;&#65533;1&#34124;&#65533;1&#65533;6&#65533; &#65533;&#65533;&#65533;A&#65533;f^&#65533;n&#65533;
&#65533;&#65533;'q
&#65533;&#65533;&#65533;0n&#65533;M&#65533;&#65533;&#65533;yQn&#65533;V&#65533;&#65533;4&#1447;"&#65533;&#65533;Y&#65533;i&#65533;/&#65533;&#65533;A.&#65533;rM5&#65533;av&#65533;&#65533;;&#65533;)&#65533;&#65533;&#65533;&#65533;D&#65533;&#65533;&#65533;&#65533;P&#65533;&#65533;&#65533;&#65533;&#65533;&#65533;j&#65533;&#65533;OP&#65533;|&#65533;&#65533;):&#65533;&#65533;4&#65533;s&#65533;{&#65533;~&#65533;JC&#65533;&#1950;&#65533;9&#65533;&#582;=
&#65533;|C&#65533;(q&#65533;&#65533;&#51518;&#65533;3&#65533;JB&#65533;20&#65533;(v&#65533;&#65533;&#65533;&#65533;&#65533;&#65533;sQ`	&#65533;&#65533;f^&#65533;	_;^&#65533;|&#65533; &#65533;Lx`&#65533;&#65533;\&#65533;&#65533;&#251;&#65533;&#65533;&#65533;V[X?&#65533;L&#65533;.&#65533;j&#65533;&#65533;6.&#65533;&#65533;&#65533;&#65533;&#65533;&#65533;_6&#65533;&#65533;&#65533;	&#65533;&#65533;&#65533;k=/&#65533;&#65533;&#65533;&#65533;~)&#65533;&#65533;&#65533;&#65533;&#1323;&#65533;&#65533;&#65533;&#65533;'&#65533;c&#65533;&#65533;&#65533;^&#65533;]b&#65533;F&#65533;H&#65533;&#65533;H?|&#65533;&#65533; &#65533;/&#65533;&#65533;!&#65533;R0&#65533;Q&#65533;&#65533;&#65533;.&#65533; qSv&#65533;	&#65533;&#65533;&#65533;/&#65533;&#65533;pmo&#65533;&#65533;P&#65533;	&#65533;&#65533;&#65533;+&#65533;Q&#65533;M &#65533;W&#65533;Y&#65533;&#65533;&#65533;,&#65533;$&#65533;&#65533;o&#65533;&#65533;&#65533;&#65533;&#65533;&#65533;&#65533;&#65533;&#65533;&#65533;
O?%&#65533;\&#65533;d&#65533;&#65533;&#65533; &#65533;&#65533;|@&#65533;&#65533;&#65533;&#65533;pY&#65533;v&#65533;&#65533;&#65533;&#65533;&#65533;!&#65533;5&#65533;&#65533;_&#65533;u7&#65533;&#65533;a&#65533;&#65533;&#65533;"!&#65533;pg 8&#65533;O&#65533;&#65533;&#65533;&#929;&#65533;&#65533;&#65533;&#65533;&#65533;&#65533;&#65533;&#65533;&#65533;0&#65533;&#65533;&#65533;&#65533;&#65533;&#543;&#65533;&#703;&#65533;&#65533;&#65533;&#65533;|S,&#65533;&#65533;&#65533;&#65533;&#65533;7&#65533;2&#65533;&#65533;&#65533; &#65533;&#65533;&#65533;&#65533;u&#65533;&#65533; &#65533;&#65533;&#827;&#65533;&#65533;&#65533;&#65533; &#65533;Q&#65533;&#65533;&#65533;&#65533;&#65533;&#65533;&#65533;2A	P&#999;%&#65533;O&#65533;/&#65533;#&#65533;Q$X&#65533;&#65533;A&#65533;	.d&#65533;&#65533;&#65533;C&#65533;%N&#65533;X&#65533;&#65533;&#65533;$
&#65533;&#65533;&#65533;&#65533;&#65533;&#325;e&#65533;&#65533;R&#65533;I&#65533;&#65533;"8&#65533;I&#1399;q()n&#65533;Y&#65533;&#65533;&#839;Lt.AA&#65533;&#65533;	&#65533;w2&#65533;Y&#65533;&#65533;Q&#65533;I&#65533;.%&#65533;&#6243;TH)tR&#65533;&#1225;&#65533;T&#65533;&#65533;&#65533;&#65533;&#65533;_|&#65533;&#65533;[k&#65533;H&#65533;l&#65533;&#65533;&#65533;&#65533;&#1763;C%8&#65533;`&#160;N&#65533;y&#65533;&#65533;&#65533;&#65533;Wf&#65533;cf&#65533;P&#65533;&#65533;@&#65533;&#65533;y&#65533;&#65533;&#65533;&#65533;&#65533;&#65533;c&#65533;6x)&#65533;&#65533;H&#65533;&#65533;&#65533;&#65533;&#65533;&#65533;a&#65533;9w&#65533;&#65533;&#65533;&#270;$&#65533;U&#65533;f&#65533;&#65533;!&#65533;D]&#65533;i&#65533;&#65533;m&#65533;&#65533;/v&#65533;&#65533;$&#65533;&#65533;Y&#65533;&#65533;MK&#65533;&#65533;&#65533;&#611;(a&#65533;&#167;&#65533;&#65533;+&#65533;^&#65533;:V%&#619;vC&#65533;&#65533;A&#65533;&#65533;ew&#65533;&#65533;y&#65533;&#65533;&#65533;&#705;9&#65533;8&#65533;&#65533;&#65533;&#65533;!h&#65533;zk":'&#65533;&#65533;B&#65533;&#65533;&#65533;p@&#65533;2h&#65533;&#65533;\&#1774;&#65533;	6 A&#65533;&#65533;&#65533;&#65533;	&#65533;&#65533;&#65533;b&#65533;&#65533;&#65533;#&#134;8&#895;K4q&#65533;B&#65533;5;&#65533;&#65533;:vb&#65533;&#65533;B'T'&#65533;&#65533;4TM.&#65533;&#65533;&#65533;D&#65533;&#65533; &#65533;&#65533;&#65533;&#65533;&#65533;rI&&#65533;!@1&#65533;A&#65533;fL&#65533;&#65533;s&#65533;o5&#65533;&#65533;&#65533;&#65533;&#65533;&#65533;&#65533;&#65533;Z@/&#65533;TsM&#65533;&#65533;*AH&#65533;&#65533;&#65533;&#65533;&#65533;&#65533;&#65533;&#65533;)&#1580;IHb&#65533;l8/?U&#65533;&#65533;&&#65533;-&#65533;N&#65533;&#65533;$&#65533;&#65533;&#65533;&#65533;t&#65533;"!^x&#65533;&#65533;D&#65533;RPCU&#65533;&#65533;&#314;(BG2.E&#65533;T1m&#65533;t9Wk&#65533;&#65533;&#65533;[k&#65533;SR&#65533;&#65533;`&#65533;&#65533;t&#65533;	),&#885;! "x@!e-4	4&#65533;&#65533;v&#65533;&#65533;ujZ&#65533;&#65533;|&#65533;&#65533;_V5b&#65533;&#65533;v!'0&#65533;&#193;&#65533;=s\v&#65533;T&#65533;>&#65533;&#65533;u^z&#65533;&#65533;v;l&#65533;&#65533;x8&#65533;&#65533;Y&#65533;6_&#65533;vt^&#65533;&#65533;&#65533;/&#65533;p&#65533;&#65533;&#65533;=b&#65533;L&#65533;&#65533;;H  Z&#65533;ac+&#65533;`$ e&#65533;&#65533;0Vy&#65533;&#65533;F`&#65533;&#65533;e&#65533;&#65533;J&#65533;tY&#65533;9&#65533;`vv&#65533;T&#65533;&#13537;&#65533;&&#65533;gM.&#65533;&#65533;&#1296;v&#65533;i&#65533;<&#65533;&#65533;=J&#65533;^&#65533;&#65533;d&#65533;j&#65533;&#65533;^&#65533;c&#65533;Y&#65533;&#65533;&#65533;&#65533;&#65533;l&#65533;&#65533;N4?OF26&#65533;&#1302;{n&#65533;K&#65533;mg&#65533;&#65533;{o&#65533;&#65533;&#65533;a&#65533;&#65533;&#65533;&#65533;{p&#65533;&#65533;k&#65533;j&#65533;Q&#65533;w&#65533;&#65533;8`r&#65533;+&#65533;|"&#65533;/&#65533;|s&#65533;;&#65533;&#65533;s&#65533;C}t&#65533;K7&#65533;t&#65533;SW}u&#65533;[w&#65533;u&#65533;c&#65533;}v&#65533;k&#65533;&#65533;v&#65533;s&#65533;}w&#65533;{&#65533;&#65533;w&#65533;&#65533;~x&#65533;7&#65533;x&#65533;W~y&#65533;w&#65533;y&#35031;~z&#43767;&#65533;z&#65533;&#65533;>&#65533;Q&#65533;&#65533;{&#65533;&#65533;&#65533;&#65533;&#65533;7&#65533;|&#65533;&#65533;W?}&#65533;&#65533;}&#65533;&#65533;|&#65533;L&#65533;&#65533;&#65533;S&#65533;&#65533;&#65533;&#65533;&#65533;&#65533;&#65533;_&#65533;&#65533;&#65533;&#65533;$&#65533; X@0&#65533;
D&#65533;&#65533;&#65533;B0&#65533;&#65533; +h&#65533;b0&#65533;&#65533; =&#65533;&#65533;&#65533;&#65533;&#65533;`	AHB&#65533;&#65533;&#65533;)da]&#65533;B&#65533;p&#65533;2&#65533;&#65533;kB&#65533;&#65533;P&#65533;;&#65533;aU&#65533;C&#65533;B"&#65533;h&#65533;#&&#65533;Ad&#65533;E&#65533;&#65533;%B&#65533;&#65533;Q&#65533;&#65533;&#65533;x&#65533;)Z&#65533;	D&#65533;&#65533;E0&#65533;&#65533;c$c&#65533;(&#65533;^&#65533;&#65533;kTc&#65533;&#65533;&#65533;C&#65533;1&#65533;s&#65533;cCqG<&#65533;&#65533;zt#&#65533;&#65533;G?&#65533;&#65533;&#65533;$!iHD2&#65533;&#65533;d&#65533;"&#65533;H9F&#65533;&#65533;&#65533;$%-YIAb2&#65533;ID&=&#65533;&#65533;O&#65533;R&#65533;&#65533;e)MyJI&#65533;"&#65533;`&#65533;%Q&#65533;JX&#65533;R&#65533;&#65533;&#65533;e-giK\&#65533;R&#65533;&#65533;&#65533;%/{&#65533;&#65533;_&#65533;&#65533;$f1&#65533;&#65533;Jd&S&#65533;&#65533;df3&#65533;&#65533;LhFS&#65533;&#1252;f5&#65533;yMl&#65533;fS&#65533;&#65533;&#65533;f7&#65533;&#65533;Mp&#65533;S&#65533;&#65533;$g9&#873;IW&#65533;S&#65533;&#65533;dg;&#65533;&#65533;Nx&#65533;S&#65533;&#65533;g=&#65533;yO|&#65533;&#65533;&#65533;&#65533;g?&#65533;&#65533;O&#65533;T&#65533;%hAzP&#65533;&T&#65533;ehC&#65533;P&#65533;FT&#65533;&#65533;hE-zQ&#65533;fT&#65533;&#65533;hG=&#65533;Q&#65533;&#65533;T&#65533;#%iIMzR&#65533;&#65533;T&#65533;+MeK]&#65533;&#65533;&#65533;T&#65533;3}iMizS&#65533;&#65533;&#65533;:&#65533;iOy&#65533;S&#65533;&#65533;4&#65533;B*Q&#65533;j&#1315;"5&#65533;J]*S&#65533;&#65533;&#1319;F&#65533;R&#65533;jU&#65533;zU&#65533;f&#65533;[&#65533;jW&#65533;&#65533;U&#65533;&#65533;&#65533;&#65533;b%&#65533;X&#65533;j&#1459;&#65533;U&#65533;F&#65533;&#65533;&#65533;&#65533;V&#65533;&#65533;u&#65533;k]&#65533;JW&#65533;&#65533;&#65533;y&#65533;&#65533;^&#65533;z&#1479;&#65533;&#65533;&#65533;&#65533;,`RX&#65533;6&#65533;n&#65533;&#65533;`&#65533;&#65533;&#65533;&#65533;5Y&#65533;y&#65533;&#65533;]+&#65533;W&#65533;"&#65533;&#65533;r&#65533;&#65533;`&#65533;&#65533;6aB&#65533;&#65533;%mi&#65533;pZ&#1318;V&#65533;&#65533;5mkY&#65533;Z&#65533;&#65533;&#65533;&#65533;&#65533;mmik&#65533;&#65533;&#65533;&#65533;&#65533;&#65533;-o{&#65533;&#65533;&#65533;7&#65533;&#65533;.q&#65533;k\&#65533;7&#65533;&#65533;U.s&#65533;&#65533;\&#65533;
$  !&#65533; T ,0 h b&#65533;  &#65533; &#65533;H&#65533;&#65533;&#65533;&#65533;*\&#560;&#65533;&#199;#J&#65533;($&#65533;E&#65533;P&#65533;&#561;&#65533;&#463; C&#65533;I&#65533;&#65533;&#595;(S&#65533;\&#626;&#65533;&#727;0c&#668;I&#65533;&#65533;&#859;8s&#65533;&#65533;&#65533;&#65533;`^,!&#65533;&#65533;&#995;H&#65533;*]&#692;&#65533;&#1255;P&#65533;J&#65533;JR!P!&#65533;*QB&#65533;&#65533;&#1519;`&#202;K&#65533;,Y&#65533;&#65533;&#65533;(j&#65533;&#65533;&#1783;p&#65533;&#669;KW&#65533;B&#65533;f-*&#65533;&#65533;&#2047;&#65533;L8&#65533;&#65533;(`&#65533;c`&#65533;&#464;#K&#65533;L&#65533;B#`L&#65533;&#65533;&#65533;&#992;C&#65533;&&#65533;P@&#65533;Y2&#65533;&#65533;&#65533;&#1520;c3e&#65533;!&#65533;&#65533;&#65533;v&#65533;e&#65533;&#65533;&#545;&#65533;&#65533;M&#65533;&#65533;&#65533;&#65533;&#65533;@&#65533;&#65533;&#65533;&#65533;$&#65533;{&#65533;	\xp&#65533;&#1587;k&#65533;N&#65533;!&#65533;&#65533;p &#65533;9B^eu&#65533;&#65533;&#65533;YO&#65533;&#65533;&#65533;&#65533;&#65533;&#735;O&#65533;&#65533;&#65533;&#65533;&#65533;&#65533;&#65533;&#65533;&#991;?&#65533; &#65533;M&#65533;Q+&#65533;&#65533;7&#1040;`&#65533;&#65533;&#1987;F(&#65533;Vh&#65533;&#65533;B^&#65533;Q&#65533;{&#65533;&#65533;Q&#65533;&#65533;p&#137;Y&#65533;*&#1312;&#65533;F$f(&#65533;4&#65533;h&#65533;8&#65533;&#65533; &#65533;&#65533;&#65533;&#65533;&#65533;&#65533;#D,l4&#65533;	]&#65533;$0&#65533; &#65533;:F)&#65533;TVi&#65533;&#65533;&#848;&#65533;U`&#65533;PHCV&#65533;
()&#153;,&#65533;f&#65533;&#65533;p&#65533;)&#65533;t&#65533;G&#65533;&#65533;&#65533;&#65533;$&#65533;)bU&#65533;P&#65533;&#65533;h.&#65533;d &#65533;Y&#30860;6&#65533;&#65533;5&#65533;&#65533;8p&#65533;&#65533;f&#65533;&#65533;&#65533;_&#65533;&#65533;&#65533;&#65533;+&#65533;&#65533;&&#65533;&#65533;&#65533;j&#43624;&#65533;&#65533;&#65533;&#65533;&#65533;&#65533;c&#65533;z&#65533;&#65533;&#65533;&#65533;V&#65533;R&#65533;&#39392;&#65533;&#65533;&#65533;&#65533;&#65533;&#65533;&#65533;&#65533;+,&#65533;
&#65533;y&#65533;&#65533;&#1353;I&#65533;&#65533;2&#65533;f&#65533;&#65533;&#27198;k&#65533;&#65533;&#65533;f;e[&#65533;&#65533;&#65533;&#65533;,J&#65533;&#65533;p+&#65533;&#65533; &#65533;&#65533;K&#65533;&#65533;w&#65533;&#65533;+ok&#65533;E`l&#65533;d&#65533;&#65533;x&#65533;&#65533;&#65533;&#65533;fp&#65533;}&#65533;k&#65533;&#65533;&#65533;&#65533;&#65533; &#65533;&#65533;K&#1369;&#65533;&#65533;&#65533;&#65533;)&#65533;&#65533;,46&#65533;Q	w&#65533;&#65533;&#65533;g&#65533;z&#65533;&#65533;&#65533;)&#65533;n&#1109;&#65533;	,&#65533;&#65533;o&#65533; &#65533;&#65533;(&#65533;l&#65533;&#65533;87%&#65533;&#65533;&#65533;q&#65533;e&#640;"Q&#265;-&#65533;&#65533;Q&#65533;&#65533;&#65533;&#65533;nGL2&#65533;q&#65533;PG-&#65533;N&#65533;u{&#65533;f:&#65533;&#65533;`G+S&#65533;5&#65533;&#65533;&#65533;,j&#65533;Nm&#65533;&#65533;h&#65533;D&#65533;&#65533;]r&#65533;a&#65533;&#65533;&#65533;&#65533;&#65533;&#1094;-&#65533;&#65533;C&#65533;&#65533;&#65533;&#65533;|&#65533;&#65533;&#1872;&#65533;&#65533;&#65533;&#65533;68&#65533;&#65533;&#65533;t&#65533;k&#65533;&#65533;+&#65533;Zp&#2000;G&#65533;sCx1&#65533;p&#65533;_>9&#65533;&#265;&#1277;8&#12870;)&#65533;&#65533;'&#65533;&#65533;&#65533;\&#65533;&#65533;&#65533;x&#65533;F&#65533;&#65533;&#65533;&#65533;&#65533;(&#65533;&#1058;&#65533;&#65533;&#65533;&#65533;&#65533;9&#65533;\&#65533;>;&#65533;&#65533;&#65533;&#65533;&#65533;9&#65533;&#65533;&#65533;&#65533;&#65533;&#65533;&#65533;&#65533;&#65533;zL+&#65533;&#65533;&#65533;>;&#65533;&#65533;&#65533;g&#65533;&#65533;w?D&#65533;[&#65533;g&#65533;&#65533;&#65533;&#65533;&#65533;n}&#65533;J&#65533;m&#65533;&#65533;o&#65533;&#65533;&#65533;&#65533;?&&#65533;o&#65533;BB&#65533;w&#65533;y&#65533;&#1547;_&#65533;H&#65533;&#65533; &#65533;r%&#1747;&#65533;&#65533;&#65533;&#65533;&#1102;q,&#65533;'(&#65533;@&#65533;lq#&#65533;&#65533;&#65533;&#65533;&#65533;aOW&#65533;&#65533;G(&#65533;&#65533;.&#65533;&#65533;A&#65533;&#65533;&#65533;&#65533;&#65533;&#65533;&#65533;&#1238;gH&#65533;Z&#65533;'&#65533;&#65533;P&#65533;6&#65533;&#65533;*&#65533;c&#65533;&#65533;&#65533;&#65533;H&#65533;"&#65533;&#65533;N	&#65533;}&#574;&#65533;&#65533;]F&#65533;&#65533;&#65533;(E{&#65533;&#65533;m(&#65533;K&#65533;X7 6N\&#65533;!&#65533;&#504;&#65533;&#65533;&#65533;&#65533;&#65533;Y&#65533;&#65533;C5&#65533;&#65533;Ez&#1208;&#65533;H&#65533;:&#65533;fd&#65533;K&#65533;&#65533;&#65533;&#65533;B&#65533;U&#65533;P@lRW&#65533;;&#65533;-i&#65533;&#65533;&#65533;&#65533;&#65533;DH&#65533;#&#65533;&#1688;&#65533;=&#65533;!&#65533;&#804;&&#65533;&#65533;A&#65533;Aqz&#65533;(GIJ&#65533;'&#65533;L&#65533;F&#65533;J&#65533;&#1170;&#65533;\&#65533;&gIK*&#65533;&#65533;9$&#65533;A98G:&#65533;&#65533;&#65533;N-&#65533;&#65533;&#579;&#65533;&#65533;^&#65533;[&#65533;%&#65533;i&#65533;&#65533;&#65533;&#65533;DHZ&#65533;X`2&#65533;|&#65533;&#65533;&/&#65533;&#65533;K&#65533;A&#65533;LH&#65533;&#65533;3n&#65533;gs&#65533;l&&#65533;&#65533;&#65533;v&#65533;&#65533;R&#65533;&#65533;}J0Av&#1244;&#65533;&#807;>&#65533;Y&#65533;%p&#65533;6&#636;&#65533;5&#65533;&#65533;&#65533;,&#65533;{&#610;&#65533;&#65533;)4p:t&#65533;&#65533;qUjb&#65533;&#897;&#65533;L&#65533;($&#65533;&#65533;&#65533;(`&#65533;H3
&#65533;&#595;&#65533;(M&#65533;J-&#65533;&#65533;&#65533;&#65533;!B&#65533;#M&#65533;"&#65533;:LO8&#65533;&#65533;Ns&#65533;S&#65533;|&#65533;?} &#65533;JT;6&#65533;A	4v&#65533;(&#65533;&#65533;&#65533;&#65533;GQT&#65533;Z&#65533;&#65533;&#65533;&#65533;&#65533;&#65533;&#1390;&#65533;&#65533;G'&#65533;J&#65533;J&#1458;&#65533;&#65533;#&#65533;&#65533;&#65533;t&#1259;N&#65533;&#65533;\o&#240;n&#65533;&#65533;&#65533;y&#65533;&#65533;=&#65533;&#65533;&#1534;&#65533;&#65533;&#65533;w]&#65533;&#1962;&#1273;zU1&#65533;&#65533;&#65533;b&#65533;W&#65533;Q &#65533;)&#65533;d&#65533;&#65533;&#258;&#65533;hkc7&#65533;&#65533;&#65533;rv &#65533;@Ic&#1630;&#602;&#65533;&#65533;&#65533;	=&#65533;&#65533;&#65533;&#65533;&#65533;j&#65533;&#65533;&#65533;&#65533;&#65533;&#65533;&#65533;&#65533;&#65533;v&#65533;!&#65533;&#65533;E"0&#65533;&#65533;&#65533;&#65533;&#65533;&#65533;n^@&#65533;[(U&#65533;&#65533;T&#65533;>`&#65533;.&#65533;&#65533;&#65533;F|&#65533;
&#65533;:&#65533;Z&#65533;" &#65533;l&#65533;&#1382;61&#65533;&#65533;m&#65533;teJ^&#65533;&#65533;&#65533;9&#65533;&#1088;y&#65533;+DW&#65533;&#65533;&#65533;Ej&#65533;&#65533;&#65533;&#65533;*&#65533;|L-mO(&#65533;_&#65533;&#65533;&#65533;	%&#65533;m&#65533;2G[f&#65533;x&#65533;&#65533;&#65533;&#65533;U&#65533;`&#65533;T&#1342;&#65533;&#65533;Q=&#65533;&#65533;&#65533;>&#65533;&#65533;&#65533;&#65533;&#65533;4a&#65533;&#65533;''w/&#65533;&#548;>&#65533;&#65533;&#65533;&#65533;&#65533;&#65533;]B&#65533;&#65533;MXQ&#65533;b&#65533;&#65533;&#65533;"&#65533;
J&#1842;&#65533;&#65533;&#65533;&#222;Y &#65533;<&#65533;&#65533;&#65533;JH&#65533;&#65533;p&#65533;&#65533;tc&#65533;X&#65533;<6&#65533;s&#65533;	b G&#65533;|t&#65533;S&#65533;&#65533;bS&#65533;&#65533;k&#65533;&#65533;oS&#65533;&#65533;X&#65533;&#65533;r&#65533;&#1531;&#65533;&#65533;~&#65533;&#65533;&#65533;&#65533;&#688;&#65533;me,&#65533;m&#65533;6&#65533;&#65533;&#65533;&#1052;&#65533;>&#65533;w&#65533;m&#65533;g&#65533;&#65533;X$Q!&#65533;&#65533;&#65533;&#65533;}y&#65533;
l&#65533;MV&#65533;62&#65533;3&#65533;9&#65533;~&#65533;&#65533;X&#65533;&#65533;&#65533;&#65533;&#65533;&#65533;]&#65533;o}t[k&#65533;&#1153;&#65533;&#65533;^N&#65533;&#65533;d&#65533;3&#65533;&#65533;`@sz&#65533;&#65533;L $&#65533;$E&#65533;g&#65533;&#65533;rn&#65533;PM.&#65533;&#65533;&#566;&#65533;&#65533;&#2237;&#65533;E&6]&#65533;3&#65533;F&#65533;&#65533;H&#65533;&#65533;&#65533;}&#65533;
g&#65533;J[eyr&#65533;a&#65533;>3g&#65533;&#65533;v&#65533;&#65533;ZS:&#1718;5Dz&#65533;LM&#65533;&#65533;c&#65533;&#65533;c&#65533;,Y&#65533;&#65533;f&#1021;&#65533;Js&#65533;wY&#65533;&#65533;&#65533;&#65533;&#65533;Li&#65533;#&#65533;F&#65533;&#65533;&#65533;m&#65533;&#65533;&#65533;&#65533;7&#65533;"&#65533;t&#65533;&#65533;&#65533;&#65533;&#1295;&#65533;7&#65533;'&#65533;&#65533;&#65533;&#65533;&#65533;&#65533;U&#65533;&#65533;^&#65533;&#65533;-&#65533;&#65533;z
&#65533;&#65533;t&#1317;&#410;&#65533;&#65533;ge&#65533;&#65533;&#790;&#65533;&#65533;&#279;mqd&#65533;&#65533;*AlsX`lPi;)&#65533;b&#1291;pY&#65533;z&#65533;Dy&#65533;&#65533;|4?G&#1618;G&#65533;
&#65533;&#65533;&#65533; 1W&#1499;T&#65533;&9&#65533;&#65533;&#65533;
&#65533;&#65533;z&#65533;&#65533;&#65533;&#52903;&#65533;H&#65533;K&#1569;&#144;.&#65533;i&#65533;&#65533;2&#65533;&#65533;&#65533;@&#65533;&#65533;&#65533;d&#65533;&#65533;&#65533;&#65533;&#65533;&#65533;x&#65533;&#65533;>&#65533;&#65533;&#65533;l!$&#65533;&#65533;&#65533;x&#65533;&#65533;dcN6V#&#65533;&#65533;&#65533;&#65533;&#1231;/&#65533;&#65533;&#65533;#&#65533;`&#65533;/&#65533;&#65533;v/:&#65533;,&#65533;a&#65533;&#342;K&#65533;&#65533;&#65533;&#65533;&#65533;&#65533;),|&#65533;&#65533;&#1016;&#65533;B"n&#65533;&#65533;]&#65533;v&#500;|+O&#65533;&#65533;?&#65533;&#65533;&#65533;&#65533;|Y&#65533;&#65533;&#65533;&#65533;*:&#65533;&#65533;&#65533;wrV;^&#65533;Cw=&#65533;&#65533;&#65533;&#65533;|&#65533;&#65533;&#65533;A&#65533;&#65533;$ &#65533;&#65533;&#65533;&#65533;&#65533;&#65533;&#65533;&#65533;;&#65533;}_&#65533;+&#65533;x&#65533;U&#65533;`&#65533;?';>&#65533;C*+@}N&#65533;y&#65533;&#65533;'&#65533;&#65533;<MW|Ds&#65533;&#65533;&#65533;l&#65533;&#65533;y&#65533;3Z&#65533;?&#65533;Fh&#65533;\F&|r&#65533;WsXn;%&#65533;{f&#65533;q&#65533;&#65533;I&#65533;RB&#65533;&#65533;;&#65533;1c$X&#65533;&#65533;wi&#65533;7n&#65533;{&#65533;7kCp/&#65533;&#65533;&#65533;&#65533;K&#65533;RM&#65533;w&#65533;wsK&#65533;&&#65533;o&#65533;&#65533;zu&#65533;|t&#65533;5&#65533;3t&#65533;&#65533;P&#65533;&#65533;&#1796;&#65533;&#65533;&#65533;&#65533;&#65533;JlxQ&#65533;5H&#65533;&#65533;;Vh&#65533;#&#65533;oq&~BX4&#65533;&#65533;e&#65533;&#65533;&#65533;C+&#65533;}&#65533;.&#65533;W'&#65533;3&#65533;C[ET&#65533;V&#65533;&#65533;&#65533;-&#65533;t&#65533;B&#65533;&#65533;&#65533;&#65533;&#65533;v&#517;CH&#65533;&#65533;&#263;J&#65533;2x,&#65533;iS&#1540;&#65533;o&#65533;?r	b&#65533;&#65533;S&#65533;WV&#65533; &#65533;&#1352;:X&#65533;P&Hw8&#65533;w&#25183;wT&#65533;.&#65533;$&#65533;&#65533;gs&#65533;.&#65533;(&#65533;XU9H&#65533;&#65533;8&#65533;&#65533;x{&#65533;j(&#65533;&#65533;e&#65533;Wh&#65533;tGw3&#65533; &#65533;8&#65533;&#65533;&#65533;&#65533;K&#65533;x&#65533;W&#65533;u\&#65533;&#65533;&#65533;!/P&#65533;&#65533;&#65533;Zw&#65533; &#65533;&#65533;c&#65533;I&#65533;Hn&#65533;&t*&#65533;m&#65533;7&#65533; &#65533;EuEU&#65533;x&#65533;7o&#1944;&*&#65533;i&#65533;d)&#65533;&#65533;%&#65533;U&#65533;uq;&#65533;rH<&#65533;zG&#65533;&#65533;&#694;&#65533;&&#65533;x*&#65533;^ B&#65533;d&#65533;&#65533;=wA&#65533;'&#65533;r&#65533;&#65533;S*$(&#65533;&#65533;:I&#65533;%:&#65533;&#65533;:_&#65533;&#65533;&#65533;E&#65533;&#65533;s&#65533;&#65533;$I&#65533;\whF&#65533;&#65533;3zKhoj&#625;&#65533;&#65533;f4&#65533;&#65533;&&#65533;1&#65533;&#65533;7&#65533;88&#65533;gl&#65533;&#1487;&#65533;&#65533;p&#65533;|P&#65533;/&#65533;a&#65533;&#65533;BJ&#65533;&#65533;&#65533;X6.&(&#65533;S&#65533;:k&#65533;J9	&#65533;a)&#65533;U&#65533;2[&#65533;&#65533;@&#65533;o&#65533;&#65533;&#65533;&#65533;&#65533;&#65533;l&#65533;&#65533;1&#65533;&#65533;&#65533;/C&#65533;&#65533;&2&#65533;5K[&#65533;+&#65533;U&#65533;&#65533;(VF&#65533;d&#65533;&#65533; &#65533;&#65533;&#65533;J&#65533;&#65533;^&#65533;&#65533;&#65533;&#65533;f&#65533;&#65533;&#152;&#65533;Y&#1047;DD&#65533;~&#65533;&#65533;k$&#65533;&#65533;S!&#65533;(\i!&#65533;&#65533;j&#65533;eM&#65533;&#65533;]<pJ&#65533;&#65533;$fa&#65533;iK0h&#65533;&#65533;W}2&#65533;N&#65533;).RP&#65533;3M&#65533;&#65533;4pT!&#65533;&#593;&#65533;9&#65533;&#65533;&#65533;[&#1244;4A&#65533;&#65533;Q&#65533;&#65533;&#65533;&#26069;v&#463;~D(Pj&#65533;&#65533;"&#65533;&#65533;k&#65533;&#65533;&#65533;&#65533;&#65533;&#65533;x!r{6&#65533;&#65533;&#65533;&#65533;HP&#65533;D&#65533;&#65533;1&#65533; &#65533;6&#65533;&#65533;v&#65533;&#65533;.Xz&#65533;9?$2&#65533;b&#65533;&#65533;(&#65533;&#65533;&#65533;>&#65533;&#65533;$:I b&#65533;?D-&#1748;&#65533;Rq&#65533;&&#65533;&#65533;&#65533;'}1&#65533;&#65533;
&#65533;C&#65533;`&#65533;&#65533;+]&#65533;&#65533;)&#65533;&#65533;&+0^;&#65533;&#65533;&#65533;&#65533;)&#65533;d&#65533;&#65533;&#65533;l	&#65533;;&#65533;)Hd2?&#65533;F&#65533;2&#65533;&#65533;G&#65533;&#65533;pn&#65533;pa&#65533;g&#65533;l&#65533;E<&#65533;*&#65533;&#65533;ri&#65533;wKge&#65533;&#65533;&#65533;&#65533;&#65533;&#65533;&#65533;"&#65533;PbP&#65533;a&#65533;L&#65533;&#65533;eX&#65533;i&#65533;&#65533;[Zsrv&#65533;&#65533;=&#65533;$>&#65533;9)X&#65533;&#65533;&#1176;6&#65533;$&#65533;&#65533;5>*&#157;&#65533;&#65533;R&#65533;tl&#65533;L&#65533;&#65533;&#65533;K&#65533; 4H&#65533;&#65533;(&#65533;x&#65533;#&#65533;&#65533;&#65533;b&#65533;Rf$&#65533;B&#65533;z&#65533;&#65533;v&#65533;&#1859;&#65533;&#65533;&#65533;&#65533;&#65533;#&#65533;+&#65533;&#65533;>8&#65533;&#65533;&#65533;vcd&#65533;&#65533;wv&#65533;&#65533;BJ&#65533;&#65533;h&#65533;mquRu&#65533;a&#65533;)&#65533;)&#1479;&#65533;&#65533;&#65533;4&#65533;&#65533;8&#65533;&#65533;/&#65533;&#65533;J&#65533;$o&#65533;M&#65533;:5&#65533;v&#65533;&#65533;&#65533;&#65533;l&#65533;?&#65533;&#157;$q&#65533;&#65533;(&#65533;I&#65533;d&#65533;Z&#65533;&#65533;*5&#65533;&#65533;&#65533;&#65533;M&#65533;&#65533;i&#65533;&#65533;=&#1312;	d&#65533;&#65533;&#65533;"#A- &#65533;&#65533;&#65533;&#65533;@&#65533;&#680;&#65533;3&#65533;a/&#65533;&#65533;&#65533;'B&#65533;:&#16943;/s1&#65533;j&#65533;ap0&#65533;D&#65533;&#65533;&#65533;z&#65533;&#65533;&#65533;&#1309;&#65533;&#65533;;&#65533;,L &#65533;yBy&#331;+)&#65533;sC|=
g.{&#65533;2&#65533;n&#65533;?&#65533;&#65533;&#65533;r&#65533;&#65533;Y&#65533;&#1601;v;{v&#805;&#65533;:&#65533;&#65533;j &#65533;&#902;&#65533;&#1363;&#65533;&#1132;&#65533;&#65533;D&#65533;E&#65533;-&#65533;oA0@&#65533;&#65533;&#65533;&#65533;&#65533;W&#65533;&#65533;&#65533;&#65533;$&#65533;z&#65533;:&#65533;&#65533;Lt&#65533;z&#65533;`nz1NiGE&#65533;&#65533;&#65533;r&#65533;:-&#65533;&#65533;&#65533;A&#65533;&#65533;2&#65533;&#65533;9k&#65533;&#65533;y&#65533;GRq&#65533;&#65533;!|`
f{hg&#65533;&#65533;1}&#65533;&#65533;&#1449;	&#65533;|@4R*&#65533;&#65533;&#65533;&#65533;1&#65533;bMWn[&#65533; x{&#65533;&#65533;&#65533;&#65533;&#65533;;&#65533;K7&#65533;&#65533;&#65533;{&#65533;x&#65533;F&#65533;&#65533;Fh&#65533;wa&#65533;C&#65533;&#65533;&#65533;c@d&#65533;*a&#65533;s&#65533;&#65533;&#65533;&#65533;&#65533;e&#65533;&#65533;{&&#65533;&#65533;&#65533;'&#681;v&#65533;&#65533;&#65533;(&#65533;&#65533;4&#65533;&#65533;KH~&#65533;+"&#65533;%&#65533;& !&#65533;.g&#65533;&#65533;;&#65533;&#65533;=&#1675;&#65533;&#65533;v&#65533;&#65533;~4&#65533;&#65533;&#65533;&#65533;&#65533;&#65533;&#65533;$)&#65533;&#65533;&#65533;&#65533;: HH
&#65533;9%A&#65533;&#65533;;&#65533;5X&#65533;&#65533;A&#65533; j&#1599;/&#65533;&#65533;&#65533;&#65533;T:&#65533;&#65533;("@	&#65533;&#65533;	?I&#65533;|&#65533;&#65533;q&#65533;&#65533;&#65533;&#65533;j&#65533;r&#65533;[^&#65533;K5e&#65533;&#65533;&#65533;X)&#65533;z&#65533;&#65533;*&#65533;$L&#65533;(&#65533;|&#65533;&#65533;&#1851;K&#236;&#65533;&#65533;&#65533;G&#65533;z&#65533;
&#65533;P&#65533;&#65533;;63&#65533;_&#65533;Q&#65533;&#65533; o&#65533;&#233;&#65533;&#65533;	&#1118;&#65533;&#65533;4&#65533;B|&#65533;z&#65533;
T&#50893;&#753;=l&#65533;&#802;&#65533;j&#65533;&#65533;p8&#65533;&#65533;&#65533;&#65533;P&#65533;&#65533;&#244;G`L&#65533;&#65533;F&#65533;v&#65533;&#65533;&#65533;&#65533;9	&#65533;kj&#65533;&#65533;n&#65533;	&#65533;zh&#65533;&#65533;&#65533;sl&#65533;4(&#65533;K1"&#65533;&#65533;&#65533;&#65533;Wl&#65533;&#65533;A/c&#65533;Q&#65533;K&#65533;&#65533;&#65533;&#65533;:}&#65533;&#65533;=&#65533;U&#65533;`p&#65533;(&#65533;&#65533;&lj&#65533;&#65533;5&#65533;&#65533;`&&#65533;&#65533; &#65533;&#65533;&#65533;%!3&#65533;&#670;&#65533;q&#65533;&#132;&#65533;uX&#65533;z`&#65533;&#65533;&#65533;&#65533;&#65533; D3&#65533;&#65533;&#65533;&&#65533;&#65533;&#65533;K&#65533;,&#65533;A&#65533;P]f/A	]&#65533;O&#65533;&#65533;&#65533;&#65533;@!&#65533;&#65533;&#65533;&#824;L&#65533;&#65533;&#65533;&#65533;\&#65533;&#65533;&#65533;&#65533;&#65533;jk&#65533;1,@	&#65533;&#65533;&#65533;K&#1839;Y|jHr&#65533;c&#65533;&#65533;$)a&#627;7&#65533;vPl&#65533;&#65533;&#65533;f&#65533;&#65533;&#65533;g&#65533;&#65533;&#65533;&#65533;&#65533;]+v&#65533;&&#65533;&#65533; &#65533;y&#65533;&#65533;IzbW&#65533;(1&#65533;i.&#65533;a0&#65533;&#1964;&#65533;d&#65533;&#65533;|W&#65533;q&#65533;\&#65533;K1&#989;	"&#65533;Q&#65533;&#65533;&#65533;&#65533;p	&#65533;&#65533;&#65533;G&#65533; &#65533;&#65533;&#65533;&#65533;P&#65533;!&#65533;[`&#65533;&#65533;&#65533;&#65533;/&#65533;&#65533;&#65533;&#65533;&#65533;Ao&#65533;h<&#65533;&#65533;&#65533;e&#65533;&#65533;EpW&#65533;&#65533;&#65533;0&#65533;&#65533;7&#65533;&#65533;f&#65533;N]&#65533;2&#65533;&#65533;&#65533;&#1036;#+&#65533;@ &#65533;c&#65533;&#65533;7a&#65533;>m`&#65533;&#65533;=H&#65533;&#65533;x&#65533;&#65533;#~&#65533;PM&#65533;&#1456;B&#65533;0A;O&#65533;&#65533;&#684;@^6&#65533;R]&#65533;&#65533;&#65533;&#65533;;&#65533;a=b&#65533;	&#65533;]&#65533;i &#65533;U&#65533;&#65533;&#65533;&#65533;&#65533;&#65533;&#65533;&#65533;&#1728;&#65533;&#65533;w&#65533;&A&#345;&#65533;&#1376;&#65533;&&#65533;&#65533;-&#65533;&#65533;,Ti&#65533;cl&#65533;/&#65533;&#65533;&#65533;J
Pp
dPm&#65533;&#65533;&#65533;)&#65533;@&#1247;RW&#65533;&#65533;&#65533;(&#65533;F&#65533;&#65533; \ &#65533;
Z&#65533;\&#65533;6]&#65533;_&#1759;&#65533;1L0X	&#65533;w&#65533;&#65533;c@&#65533;Q&#65533;&#65533;=&#65533;^&#65533;&#65533;&#65533;&#312;&#65533;41&#65533;R&#65533;<&#65533;AA&#65533;V'&#65533;&#65533;#b&#65533;&#65533;^@&#65533;9u&#65533;6g&#65533;&#65533;9	&&#65533;,&#65533;&#65533;&#65533;&#65533;.&#65533;&#754;L6&#65533;Y!&#65533;t&#65533;&#65533;&#886;T&#65533;`&#65533;	&#1568;&#65533;!&#65533;&#1424;&#65533;La&#65533;&#65533;T&#65533;&#65533;|&#65533;&#65533;&#1266;&#65533;&#65533;&#65533;&#65533; S&#65533;U_&#65533;X>&#65533;&#65533;F.&#65533;!	&#65533;T
8j&#65533;i&#65533;&#65533;]&#65533;j	&#65533;0&&#65533;&#65533;&#65533;&#65533;&#877;&#65533;&#65533;Z&#65533;/E&#65533;F&#65533;[~&#65533;&#65533;&#65533;&#65533;%&#65533;&#65533;&#65533;&#65533;TP&#2002;&#65533;&#65533;&#65533;|&#65533;+mM&#65533;&#65533;l&#65533;&#65533; &#1952;&#65533;^&#65533;n&#65533;q&#65533;`@&#65533;&#65533;&#65533;&#65533;7D&#65533;f&#65533;&#65533;&#65533;I&#65533;&#65533;Mbp
g&#65533;&#65533;k&#65533;&#65533;&#65533;&#65533;&#65533;p&#65533;&#65533;&#65533;&#65533;&#938;&#1375;/'&#65533; Z&#65533;[&#65533;&#65533;\~&#65533;&#65533;&#65533;&#65533;p^&#65533;&#1869;&#2028;.&#65533;&#65533;&#65533;&#1877;&#65533;
)&#65533;&#65533;) &#65533;T&#65533;	&#65533;)&#65533;&#65533;&#65533;n&#65533;&#65533;&#65533;B&#65533;=&#65533;&#65533;<z+
&#65533;&#65533;~&#65533;&&#65533;D&#65533;&#65533;&#65533;J~1cq&#65533;&#65533;&#65533;&#65533;&#65533;&#65533;&#65533;&#65533;&#65533;&#65533;&#65533;?&#65533;wM&#65533;oI&#65533;1&#436;+ &#65533;&#65533;&#65533;U&#65533;&#954;?%!	&#65533; 	&#65533;&#65533;&#65533;f-&#65533;&#65533;&#65533;"&#65533;>&#65533;&#65533;&#65533;&#65533;&#65533;1,&#65533;&#65533;-/&#65533;!&#65533;&#65533;&#65533;&#65533;&#65533;&#65533;&#65533;&#65533;&#65533;&#65533;Om&#65533;&#877;&#65533;&#65533;&#65533;a N&#65533;&#65533; &#65533;cq&#65533;&#65533;J&#65533;&#65533;Y&#1110;&#65533;&#65533;&#65533;p&#65533;91&#65533;@/&#65533;D_&#65533;&#65533; &#65533;&#65533;&#65533;&#65533;&#65533;&#65533;&#65533;&#65533;&#65533;&#65533;1&#65533;HM&#65533;&#65533;&#65533;&#65533;&#65533;@&#65533;&#65533;"_&#65533;&#65533;@X&#65533;&#65533;&#65533;&#65533;&#65533;<&#65533;o&#65533;&#65533;f`&#1937;&#65533;	v&#65533;&#65533;&#65533;#B]$;&#65533;&#65533;j&#65533;4&#1150;&#65533;N&#65533;Nf0UO &#65533;u&#65533;&#65533;./&#65533;&#65533;Y &#1230;	&#65533;&#65533;&#65533;C"j&#65533;&#65533;&#65533;&#65533;&#65533;&#1159;&#65533;&#65533;&#65533;&#65533;&#65533;^&#65533;&#65533;q&#65533;0&#65533;&_&#65533;&&#65533;/_&#1563;&#65533;f&#65533;&#65533;&#65533;015&#65533;T&#65533;&#65533;&#65533;&#65533;<0>&#65533;&#65533;-&#65533;&#65533;&#65533;&#65533;&#65533;&#65533;&#65533;%&#65533;&#65533; 'o&#65533;M&#65533; sKg&#65533;&#65533;o&#65533;6&#65533;&#65533;o&#65533;&#264;&#65533;$O&#65533;&#65533;&#65533;&#65533;&#65533;bA_&#65533;&#65533;&#65533;AZB&#65533;&#65533;&#65533;&#65533;&#65533;&#65533;_(&#65533;HE&#65533;&#65533;_&#65533;uo&#65533;&#65533;0 &#65533;G&#65533;&#65533;wo&#65533;&#65533;&#65533;&#65533;&#65533;&#65533;&#65533;T&#65533;&#65533;&#65533;&#65533;&#65533;&#1725;S&#65533;&#65533;&#65533;y&#65533;^&#65533;O&#65533;&#65533;'&#65533;&#65533;	`9&#65533;&#65533;d$&#65533;T0h&#1436;&#65533;&#65533;~&#65533;&#65533;&#65533;b&#65533;&#65533;&#65533;J&#65533;TQ (1 &#65533;&#65533;&#65533;&#65533;&#65533;P>=E&#65533;&#65533;&#65533;&#65533;&#65533;&#65533;1&#65533;S&#1096;"&#65533;&#65533;=&#65533; &#65533;&#65533;_&#65533;&#65533;.&#65533;&#1251;&#65533;_,&#65533;&#65533;?&#784;&#65533;S[&#65533;,&#65533;&#65533;o&#65533;&#65533;.n&#65533;E&#65533;&#65533;O&#65533;-&#65533;.F&#65533;&#65533;&#65533;&#65533;T1&#65533;9&#65533; ! *&#65533;H&#65533;&#65533;&#65533;&#65533;&#65533;ER&#65533;&#65533;&#65533;&#65533;/} $]&#65533;&#65533;SYo,&#65533;&#65533;&#65533;&#65533;/&#65533;&#65533;#&#65533;&#65533;&#65533;&#65533;_&#65533;&#65533;7&#65533;&#65533;&#65533;1&#65533;&#65533;&#65533;.&#65533;&#65533;S&#65533;V&#65533;&#65533;&#65533;&#65533;&#65533;9&#65533;@&#65533;@&#65533;&#65533;&#65533;&#65533;&#65533;&#65533;w&#65533;l6%w&#65533;.F&#65533;&#65533;&#65533;7/@&#65533;`&#65533;&#65533;&#65533;&#65533;&#390;4&#65533;&#65533;&#65533;&#65533;IM&#65533;9&#65533;&#65533;&#65533;&#65533;&#65533;HS&#65533;P&#65533;&#65533;&#65533;&#65533;L&#65533;i&#65533;&#65533;&#65533;M&#65533;&#65533;L&#65533;&#65533;&#65533;0S&#65533;bMF&#65533;&#65533;?E&#65533;jt;&#65533;M&#65533;&#65533;&#65533;{&#65533;	t@X&#65533;QX &#65533;X&#65533;(N&#65533;&#65533;S&#65533;Q5S0S0&#65533;&#33119;&#65533;&#65533;O&#65533;M&#65533;&1V&#65533;!&#65533;O&#65533;q1kfH&#65533;&#65533;YA&#65533;&#65533;&#65533;&#65533;/&#65533;O&#65533;N1&#65533;O&#65533;1&#65533;&#65533;0q&#65533;t@&#65533;&#65533;/}&#65533;&#65533;O&#65533;r1}0&#65533;@&#65533;&#65533;O&#65533;&#65533;O&#65533;&#65533;&#65533;r}@&#65533;&#65533;O&#65533;@&#65533;&#65533;?&#65533;0&#65533;0&#65533;0&#65533;&#65533;&#65533;0&#65533;O&#65533;d&#65533;#&#65533;&#65533;O&#65533;pA&#65533;0&#65533;0&#65533;O&#65533;&#65533;O&#65533;&#65533;2&#65533;&#65533;&#65533;&#65533;&#65533;&#65533;&#65533;&#65533;&#65533;@&#65533;&#65533;&#65533;&#65533;&#65533;&#65533;&#65533;&#65533;&#65533;&#65533;&#65533;}&#65533;}&#65533;&#65533;&#65533;&#65533;&#65533;&#65533;&#65533;}&#65533;}@&#65533;&#65533;o&#65533;}&#65533;}@}&#65533;&#65533;&#65533;}&#65533;}&#65533;&#65533;&#65533;&#65533;&#65533;}&#65533;}&#65533;}&#65533;}&#65533;}&#65533;}&#65533;}@&#65533;O&#65533;7&#65533;}&#65533;}&#65533;}&#65533;~&#65533;}&#65533;}@}&#65533;}@}@&#65533;&#65533;O&#65533;^&#65533;}&#65533;}&#65533;~&#65533;}&#65533;}&#65533;}&#65533;}@&#65533;&#65533;&#65533;O&#65533;&#65533;&#65533;m &#65533;G&#65533;@&#65533;D&#65533;P&#65533;B&#65533;&#65533;Q&#65533;D&#65533;T&#65533;\&#280;1bF?=n|R&#65533;H&#65533;%M&#65533;D&#65533;R&#65533;J&#65533;-]&#65533;&#65533;S&#65533;L&#65533;5?~&#65533;H(&#65533;&#922;=}&#65533;T&#65533;P&#65533;E&#65533;E&#65533;&#65533;fE&#65533;<&#65533;>MU&#65533;T&#65533;U&#65533;^&#346;u&#65533;R&#65533;N&#65533;jV&#65533;X&#65533;e[&#65533;A&#65533;V&#65533;Z&#65533;m&#1918;&#65533;W&#65533;\&#65533;n&#65533;F$(o!&#65533;}&#65533;&#65533;&#65533;X&#65533;`&#133;F&#65533;X&#65533;b&#397;?&#65533;&#65533;&#65533;&#1866;&#65533;,_&#412;Y&#65533;f&#925;=Z&#65533;f&#65533;%&#65533;F&#65533;Z&#65533;j&#1453;]&#65533;&#65533;[&#65533;l&#1717;m&#65533;&#413;&#65533;&#65533;n&#1981;}&#65533;\&#65533;p&#65533;&#333;G&#65533;\&#65533;r&#65533;&#861;?&#65533;]&#65533;t&#41068;_&#478;]&#65533;v&#65533;&#65533;&#1725;^&#65533;x&#65533;&#65533;&#863;G&#65533;^&#65533;z&#65533;&#65533;&#1919;&#65533;_&#65533;|&#65533;&#65533;&#65533;&#65533;&#479;_&#65533;~&#65533;&#65533;&#65533;&#65533;0@$&#65533;@D0Ad&#65533;A&#65533;0B	'&#65533;&#65533;B/&#65533;0CD6&#65533;C?1DG$&#65533;DOD1EWd&#65533;E_&#65533;1Fg&#65533;&#65533;Fo&#65533;1Gw&#1328;G2H!&#65533;&#302;&#65533;&#65533;A2I%&#65533;d&#65533;I'&#65533;&#65533;2J)&#65533;&#65533;&#65533;J+&#65533;&#65533;2K-&#65533;&#65533;K/&#65533;3L1&#65533;$&#65533;L3&#65533;,&#65533;H&#65533;&#65533;`&#65533;M7&#1988;3N9&#31027;N;&#65533;&#65533;3O=&#65533;&#65533;O?&#65533;4PA%&#65533;PCE4QEM4&#65533;&#65533;  !&#65533; W ,0 ` b&#65533;  &#65533; &#65533;H&#65533;&#65533;&#65533;&#65533;*\&#560;&#65533;&#199;#J&#65533;H&#65533;&#5451;3j&#65533;&#561;&#65533;&#463; C&#65533;I&#65533;&#65533;&#595;(S&#65533;\&#626;&#65533;&#727;0c&#668;I&#65533;&#65533;M&#65533;H&#65533;Tx&#65533;&#65533;&#991;@&#65533;
J&#65533;&#65533;&#1123;H&#65533;&#65533;&#65533;	&#65533;iN&#65533;&#65533;J&#65533;J&#65533;&#65533;&#1387;X&#65533;j&#65533;zqI&#65533;>&#65533;@&#65533;&#693;&#65533;&#1651;h&#1258;]&#758;&#65533;&#65533;$&#65533;+&#65533;&#65533;&#955;x&#65533;&#65533;&#65533;&#759;&#65533;&#2047;&#65533;L&#65533;&#65533;&#65533;&#200;vX&#65533;&#65533;&#65533;&#272;#K&#65533;L&#65533;&#65533;&#65533;&#728;3k&#65533;&#1794;&#65533;,&#65533;nM&#65533;&#65533;&#65533;&#1256;S&#65533;^&#65533;&#65533;&#386; "&#65533;`M&#65533;&#65533;&#65533;&#1784;s&#65533;&#65533;-0l&#65533;mK&#65533;&#65533;&#65533;&#65533;&#531;#&#65533;&#65533;&#65533;&#65533;n&#65533;}&#65533;&#65533;&#65533;&#65533;&#65533;&#1587;k&#65533;&#65533;&#65533;F &#65533;
&#65533;&#65533;8BW&#65533;&#65533;&#65533;&#65533;&#1259;_o&#65533;&#65533; &#65533;
&#65533;&#65533;&#574;&#65533;&#65533;&#65533;&#65533;&#65533;&#65533;\(>&#65533;a=f&#65533;~h&#65533;&#65533;^&#65533;
&#65533;W^B	F(&#65533;&#65533;&#65533;k&#65533;&#65533;@&#65533;=&#65533;P&#65533; &#65533;(&#65533;E&#65533;&#65533;tq%&#65533;!&#65533;$&#65533;&#65533;&#65533;0.%&#65533;@34h &#65533;&#65533;&#65533;Q`u&#65533;&#1100;&#65533;)&#65533;Di$&#65533;v!p&#65533;&#65533;&#65533;&#65533;&#270;&#65533;&#65533;&#65533;&#65533;GVi&#65533;Xf&#65533;&#65533;&#65533;AP&#65533;&#65533;&#65533;&#65533;+&#65533;&#65533;&#65533;h&#65533;&#65533;&#65533;&#65533;&#65533;x&#65533;&#65533;&#65533;&#65533;_8&#65533;0&#65533;8&#65533;&#65533;'&#65533;|&#65533;&#65533;&#65533;B&#65533;&#65533;&#65533;4&#65533;&#65533;Qk2&#65533;`
X&#65533;h!&#65533;$&#65533;&#65533;Vj&#39256;&#65533;&#65533;&#65533;o&#65533;u&#65533;Gz&#65533;&#65533;&#65533;&#65533;&#65533;6z&#65533;&#65533;&#65533;0&#65533;&#65533;+&#65533;&#65533;&#43760;&#65533;&#65533;5&#65533;@&#65533;&#65533;&#65533;P&#65533;&#65533;&#65533;&#65533;&#65533;&#47336;f0[&#65533;O&#65533;j&#65533;&#65533;&&#65533;cW3&#65533;7&#65533;&#65533;&#65533;&#65533;t&#65533;#&#65533;Pm&#65533;&#65533;f S&#65533;v&#65533;&#65533;&#65533;5&#65533;&#65533;T&#65533;&#65533;P(&#65533;&#65533;&#65533;J&#162;'&#65533;&#65533;&#59627;&#65533;	&#65533;&#65533;&#65533;&#65533;&#65533;:M&#65533;&#65533;L&#65533;&#65533;/&#65533;&#65533;&#65533;8&#65533;&#65533;&#65533;&#65533;&#65533;&#65533; &#1771;&#65533;&#65533;
&#65533;&#65533;&#190;h&#65533;aA&#65533;T&#65533;&#65533;&#65533;p1&#65533;&#65533;^&#65533;&#65533;&#65533;+ &#65533;$&#65533;+&#65533;&#65533;&#65533;I&#65533;cU&#65533;&#65533;&#65533;&#65533;<BFk&#65533;&#65533;9&#65533;l&#65533;&#65533;<&#65533;(&#65533;B&#65533;&#1640;&#65533;&#65533;.&#65533;1&#65533;"$&#65533;t&#65533;r&#65533;&#65533;U&#65533;TW&#65533;&#65533;&#65533;	&#65533;	&#65533;`&#65533;&#65533;l&#65533;C&#572;&#65533;&#65533;d;&#65533;&#65533;0H&#1706;&#65533;l&#65533;]&#2047;,s&#65533;5&#198;&#65533;&#65533;L+}Q&#65533;4/&#65533;j&#65533;&#1639;&#65533;@&#65533;&#1732;&#65533;&#65533;@&#65533;h#9&#1645;&#65533;yw&#65533;&#65533;6&#65533;&#65533;n&#65533;S&#65533;&#65533;&#65533;&#65533;&#65533;&#65533;&#65533;&#65533;AH&#65533;&#65533;Kn:&#65533;&#65533;&#65533;s&#65533;&#65533;&#65533;&#48155;&#65533;
oj&#65533;&#65533;#D:	&#65533;&#65533;{&#65533;&#65533;&#65533;.&#65533;&#65533;&#65533;&#65533;&#65533;&#65533;O&#65533;xs?&#65533;&#1151;&#65533;.&#65533;&#65533;"&#65533;u&#65533;&#65533;g_&#65533;&#65533;&#65533;.x&#65533;w&#65533;Nv&#65533;&#65533;&#65533;N}&#65533;C&#65533;&#65533;&#65533;&#65533;&#1988;x&#65533;&#623;&#65533;&#65533;&#65533;&#65533;&#65533;}&#65533;&#65533;&#65533;&#65533;&#65533;&#65533;&#65533;:&#65533;&#65533;&#65533; ]&#65533;t&#65533;?C&#65533;&#65533;H&#65533;?&#65533;]&#65533;|&#65533;#&#65533; 'HA&#65533;&#65533;&#65533;.&#65533;&#1626;cBG&#65533;&#65533;&#65533;Nr&#65533;&#65533;W&#65533;
&#65533;&#65533;&#65533;&#65533;`&#65533;&#65533;'&#65533;&#65533;&#65533;i{&#65533;&#65533;7Bm5&#65533;8<&#65533;
Cw@&#65533;&#65533;AK&#65533;&#65533;&#65533;G&#65533;&#65533;9L&#65533; wXg&#65533;&#65533;&#65533;&#65533;82Dl&#65533;&#65533;|S&#65533;&#65533;&#65533;6Hm>@A&#65533;XET&#65533;&#262;b&#1634;&#65533;&#65533;&#65533;&#65533;4&#65533;k^"&#65533;&#664;&#65533;3+j&#65533;&#675;&#65533;&#65533;GD&#65533;&#65533;H&#65533;c&#65533;gDS&#320;L}L&#65533;"&#65533;H%8q~(x&#65533; i&#65533;B&#65533;&#65533;&#65533;&#804;&7Y%*&#1096;\&#65533;&#65533;&#65533;&#65533;(Y&#65533;BF&#65533;EkL&#65533;&#65533;&#65533;3&#65533;&#504;&#65533;S&#65533;j&#65533;(IY&#203;&#65533;|&#65533;R&#65533;.&#65533;&#65533;&#65533;&#337;iT1&#65533;&#65533;0&#65533;&#65533;-[&#65533;jh&#65533;&#65533;&#65533;.&#65533;&#65533;6&#65533;<&#65533;_&#65533;&#65533;59&#65533;P&#65533;cFT)&#65533;&#65533;n6!&#65533;&#65533;D&#65533;r&#65533;&#65533;N:&#65533;&#65533;:i&#65533;&#65533;v&#24579;{&#65533;7&#32371;&#65533; &#65533;Y&#65533;&#65533;&#65533;q&#65533;&#65533;d&#65533;&#65533;&#65533;&#65533;Jzta&#65533;j&#65533;x&#65533;&#65533;A&#65533;f&#65533;WDJQ{&#65533;&#65533;_$hC#7&#65533;1&#65533;&#65533; &#65533;H&#65533;&#65533;<&#65533;l0&#65533;L&#65533;&#65533;&#65533;&#2646;Y0&#65533;#&#65533;&#65533;Lgz&#65533;&#65533;G60&#65533;hE&#65533;5&#65533;&#1709;&#65533;@E(A&#65533;&#65533;&#65533;&l3&#65533;:M&#65533;N&#65533;&#65533;&#65533;3&#65533;P&#65533;A&#65533;&#65533;&#65533;&#65533;&#65533;2\&#65533;&#65533;&#1390;&#65533;&#65533;1.&#65533;]&#65533;&#65533;Z&#65533;&#65533;N&#65533;W&#65533;&#1709;ii@&#65533;!&#65533;N &#65533;}&#661;&#65533;x&#875;^w&#65533;&#65533;&#65533;@Q&#65533;&#65533;&#65533;H	&#65533;&#65533;Nt&#65533;&#65533;&#65533;&#65533;M&#65533;_>&#65533;#t&#65533; &#65533;&#65533;;&#65533;zW&#65533;&#65533; [7k&#65533;&#65533; &#3296;&#65533;F&#65533;EZ&#1753;&#1460;,&#65533;@&#65533;51@f&#65533;7&#65533;G9K&#65533;c&#65533;=&#65533;#p Ku&#65533;&#65533;&#1182;&#1463;7Ek\8&#1025;&#65533;&#65533;N&#65533;h]&#65533;&#65533;&#65533;&#65533;:&#65533;d?S.h&#65533;&#65533;&#65533;m&#65533;v&#65533;&#65533;-p&#65533;k&#65533;&#65533;&#65533;&#65533;&#65533;X&#65533;2&#65533;=i*V&#65533;<&#65533;k&#65533;&#65533;&#1970;&#65533;&#65533;&#65533;JnSv]&#65533;&#65533;&#65533;&#1629;&#65533;o#&#65533;_&#65533;&#65533;O%&#65533;&#65533;r&#65533;y&#65533;&#65533;&#65533;&#65533;N0PA&#65533;&#65533;&#65533;@;&#65533;"f]hf_&#65533;&#65533;&#65533;`&#574;&#65533;&#65533;pw&#65533;&#65533;&#65533;rWb&#65533;|.&#65533;&#65533;&#65533;0&#65533;&#65533;aku&#65533;&#65533;&#1580;&#65533;&#65533;i]Z,&#65533;D&#65533;E&#945;&#65533;&#65533;&#65533;&#65533;&#65533;z&#65533;&#65533;&#721;&#65533;&#65533;&#65533;Q&#65533;&#65533;@c&~!&#65533;&#65533;&#65533;%&#65533;&#65533;&#65533;q&#65533;0&#65533;&#65533;VZl%&#65533;&#65533;&#65533;ga&#65533;&#65533;&#65533;(&#65533;&#65533;CY2O&#65533;&#65533;|&#65533;9&#65533;&#65533;&#65533;C&&#740;&#815;&#65533;&#65533;&#65533;iV&#65533;&#65533;6 &#65533;z&#65533;&#65533;&#65533;s&#65533;"&#65533;83&#65533;2y&#65533; &#65533;L&#65533;f7&#65533;9q&#65533;3j&#65533;&#65533;&#417;&#65533;&#65533;&#65533;&#65533;&#65533;-w&#65533;&#1218;>&#65533;@i"{&#65533;&#268;n&#65533;&#65533;)&#65533;&#65533;z&#65533;&#65533;*W&#65533;&#65533;&#65533; C&#65533;y&#65533;&#65533;A5&#65533;!fW&#65533;:&#65533;S&#65533;u&#65533;Q&#65533;j%k&#65533;&#1391;&#65533;&#65533;>&#65533;h&#65533;&#65533;&#65533;&#65533;&#65533;QA<&#1760;~&#65533;&#65533;:&#65533;&#65533;&#65533;&#65533;u&#65533;T'&#65533;&#65533;&#65533;F&#65533;X&#65533;&#65533;X&#65533;e&#65533;~&#65533;t&#65533;&#65533;&#65533;&#65533;B&#65533;&#65533;&#65533;&#65533;E&#875;5{&#65533;&#65533;K6A&#65533;^xTr&#65533;5&#65533;&#65533;&#65533;]A&#65533;O&#65533;Yk&#65533;&#65533;po&#65533;[&#65533;7&#65533;Z&#65533;&#47308;ESB#Ohf&#65533;u?&#65533;a&#65533;&#1895;WE&#65533;&#65533;&#65533;;&#65533;&#65533;&#65533;N_C&#65533;Tq&#65533;&#65533;&#65533;&#65533;p&#65533;&#65533;0&#65533;nlk&#65533;&#65533;&#65533;&#65533;[Inra&#65533;Sr&#65533;&#65533;&#65533;o&#65533;2&#65533;Y&#65533;&#65533;-&#65533;&#65533;&#65533;V&#65533;&#65533;	&#65533;&#65533;&#65533;{&#65533;&#65533;:&#65533;(?$&#65533;&#65533;&#65533;&#65533;gF&#65533;&#65533;&xe&#65533;&#65533;&#1192;K&#65533;&#65533;T/&#65533;&#213;\&#65533;k&#65533;&#65533;&#65533;\O&#65533;=c[h&#65533;\&#65533;	&#65533;&#65533;u&#65533;YU=&#65533;'&#65533;&#65533;&#1968;N&#65533;X&#65533;&#65533;&#65533;&#154;M&#65533;&#65533;q&#65533;_!RQ&#65533;?&#65533;&#65533;&#65533;/&#65533;C&#65533;&#65533;ou&#65533;_&#65533;X&#65533;&#65533;=&#65533;&#65533;&#65533;[&#65533;&#65533;&#65533;J&#65533;&#65533;&#65533;&#65533;u&#65533;=2s&#65533;Gwd&#65533;{&#65533;&#1540;&#65533;&#65533;I_z&#65533; &#65533;&#65533;&#65533;&#65533;&#65533;X/&#65533;&#65533;{|&#65533;L&#65533;&#65533;m&#65533;&#65533;K&#65533;&#65533;o&#65533;	
&#65533;&#65533;&#65533;pF&#65533;e&#65533;f&#65533;b&#65533;&#65533;&#65533;&#703;2&#65533;&#65533;&#65533;&#65533;&#65533;1J_&#65533;/k&#65533;&#65533;&#65533;&#65533;0hnG&#65533;&#65533;X2&#65533;&#65533;&#65533;hs<&#65533;7&#65533;&#65533;&#65533;3YE&#65533;&#65533;0WiPw&#65533;&#65533;&#65533;a@&#65533;&#65533;&#65533;g&#65533;&#65533;&#65533;&#65533;~&#65533;&#65533;h &#65533;)!&#65533;|&#65533;Uv&#65533;G|&#65533;'&#65533;%X&#65533;&#65533;>&#65533;d&#65533;odtl&#65533;&#65533;&#65533;ta&#65533;bQ&#65533;&#65533;&#65533;q&#65533;B}pg&#65533;&#65533;'8&#65533;&#65533;&#65533;o&#65533;'E-&#65533;1x&#65533;x&#65533;&#65533;uYsgZ&#65533;L&#65533;V&#65533;u&#65533;G8h7&#65533;GlE&#65533;hR&#65533;NI&#65533;+&#65533;C&#65533;&#65533;kN&#65533;K&#1108;&#65533;6&#65533;&#65533;&#65533;&#65533;6L&#65533;;Z&#65533;&#65533;&#65533;g~&#65533;7G`&#65533;J&#65533;Q&#65533;[2&#65533;!8&#65533;&#65533;&#65533;&#65533;p&#65533;&&V3Ms&#65533;yx&#65533;&#65533;&#65533;RXz(#O&#65533;bvUJ%c&#65533;=u&#65533;L&#1475;&#65533;6&#65533;&#65533;&#65533;&&#65533;{-z&#65533;&#65533;{(b&#65533;&#65533;J&#65533;.&#65533;oV8&#65533;&#65533;&#65533;'&#65533;m&#25132;&#65533;v&#65533;&#65533;&#65533;&#65533;&#65533;&#65533;&#65533;)&#65533;&#21137;*&#65533;S&#65533;&#65533;&#65533;&#65533;H: &#65533;wT&#1480;&#65533;vw&#65533;&#65533;&#65533;&#65533;&#65533;R;0w&#65533;ex&#1382;<&#65533;6&#65533;'0{&#65533;6&#65533;&#65533;&#65533;t&#65533;&#65533;x&#65533;kG&#65533;&#65533;X&#65533;$&#65533;&#65533;17&#65533;&#65533;7&#65533;G]1?&#65533;0&#65533;&#65533;&#65533; }&#65533;gvL&#65533;5&#65533;Q8&#65533;&#65533;&#65533;&#65533;W&#65533;&#65533;&#65533;+&#65533;&#65533;o&#65533;&#65533;&#65533;&#65533;&#65533;]&#65533;&#65533;H{b&#65533;o &#65533;!@s@&#65533;&#65533;&#65533;g&#65533;a&#65533;E q&#65533;8+&#1988;&#65533;%&#65533;&#936;v^&#65533;&#65533;&#65533;7&#65533;&#65533;)&#65533;&#65533;&#65533;&#65533;%\&#65533;B&#65533;bj3&#65533;&#65533;S &#65533;&#65533;e&#65533;&#65533;_&#65533;&#65533;_&#65533;&#65533;_pL&#65533;&#1482;<&#65533;&#65533;w33&#65533;|&#65533;W&#65533;&#65533;W<9i&#65533;G&#65533;=&#65533;&#65533;U&#65533;~4C&#65533;r?H&#65533;(p.=0o&#65533;&#65533;&#65533;&#65533;j&#65533;c&#65533;^&#2019;s/F[i{&#65533;&#65533;&#65533;&#65533;&#65533;jN&#65533;`S&#65533;&#65533;"&#65533;}B&#65533;b&#65533;&C&#65533;Aht&#65533;&#65533;N&#65533;|&#1415;&#65533;v_%y&#65533;&#65533;1&#65533;v&#65533;U&#65533;x&#65533;&#65533;&#65533;^B}9&#65533;&#65533;&#65533;#&#65533;&#65533;"&#65533;q&#65533;!&#65533;;B&#65533;/9&#65533;Q&#65533;C&#65533;t1&#65533;iv&#65533;&wj&#65533;Q&#65533;[ux&#65533;I{v&#65533;u&#65533;N&#65533;4o&#65533;t?&#65533;`h&#65533;`&#65533;&#65533;y&#65533;q&#65533;&#65533;&#65533;d&#65533;5&#65533;5q&#65533;&#65533;&#65533;&#65533;&#65533;&#65533;\&#1152;&#65533;,&#65533;X&#65533;&#65533;&#65533;&#65533;&#65533;&#65533;&#601;&#65533;9&#65533;Y&#65533;m&#65533;Z&#65533;T?&#65533;&#65533;^&#65533;v&#65533;&#65533;&#65533;&#65533;&#65533;J&#65533;7??I&#65533;&#65533;(&#1782;m&#65533;&#65533;.4S&#65533;r&#65533;&#65533;&#65533;&#65533;&#65533;i&#65533;l&#65533;&#65533;J&#65533;&#65533;&#65533;&#513;&#65533;9&&#65533;&#65533;D&#65533;&#65533;:W&#65533;hW&#65533;~l)3 &#65533;&#65533;.&#65533;sUx&#65533;yX&#65533;*&#65533;3&#65533;5&#65533;&#131;&#65533;X&#65533;<&#65533;.&#65533;&#1552;&#65533;&#65533;!&#65533;&#65533;&#65533;&#65533;x`L&#65533;&#65533;&#65533;-&#65533;Ch&#65533;&#65533;&#65533;,&#65533;N&#65533;&#65533;&#65533;3L8&#65533;!&#2402;&#65533;&#65533;&#65533;j&#65533;V&#65533;&#65533;1&#65533;&#65533;&#65533;U&65?)&#65533;lJqjn&#65533;;&#65533;&#65533;)&#65533;&#9770;#&#65533;&#65533;S&#65533;j&#65533;0&#65533;,&#65533;&#65533;&#65533;&#39261;U&%Uif(.e
&#65533;g&#65533;;&#65533;Y&#65533;&#65533;Bs5'&#65533;&#65533;I&#65533;jR&#65533;&#65533;&#65533;r&#65533;xJ"&#65533;&#128;&#65533;h&#65533;&#65533;&#65533;&#51790;D&#65533;A&#65533;R9&#324;&#65533;&#65533;}"x&#65533;6&#65533;&#65533;0&#65533;2&#65533;&#65533;&#65533;pg&#65533;Q&#65533;;&#65533;&#65533;]&#65533;&#65533;W&#65533;&#65533;>H&#65533;D&#65533;&#65533;&#65533;}&#65533;&#65533;rZP&#65533;IE&#65533;&#65533;&#65533;&#65533;&#65533;&#65533;&#65533;:&#65533;7&#65533;z&^&#458;&#65533;&#65533;#&#65533;K@&#65533;wL&#65533;&#65533;&#65533;&#65533;iJ&#65533;*j*:&#65533;[&#65533;&#65533;&#538;&#65533;&#65533;&#65533;k&#65533;*&#27304;&#65533;&#65533;&#65533;&#65533;&#65533;C&#65533;P&#65533;&#65533;&#65533;&#65533;V&#65533;rz&#65533;&#65533;&#224;&#65533;&#65533;&#65533;$ ,&#65533;Z&#65533;&#1994;&#65533;Xb&#65533;&&#65533;*m&#1682;&#65533;&#65533;6E&#65533;&#65533;c&#65533;8n@I&#65533;>&#1098;&#65533;v&#65533;&#65533;&#65533;&#959002;&#65533;Vb'&#65533;&#65533;gc&#65533;O&#65533;&#65533;&#65533;^&#65533;R&#65533;*&#65533;.&#1482;H&#65533;@&#1025;O&#65533;v&#65533;&#65533;&#65533;&#65533;&#1071;&#65533;&#65533;s&#744;&#65533;:&#65533;-+&#65533;Wd+&#65533;&#65533;&#5302;&#65533;5u9&#65533;&#65533;J&#65533;&#65533;P&#65533;&#65533;&#65533;&#65533;&#65533;%>8 KL[&#65533;:[&#65533;&#65533;&#1524;T&#65533;A6Q$;)&#65533;&#65533;%&#65533;&#65533;~&#65533;&#65533;=+L&#65533;&#65533;&#65533;&#65533;ay3&#65533;K&#489;&#65533;&#65533;&#65533;&#65533;L[&#714;&#65533;&#649;&#65533;C&#65533;E&#65533;&#65533;&#65533;&#65533;g+L>&#65533;"&#1398;&#65533;R96KBE:&#65533;&#65533;10&#65533;w&#65533;N&#65533;&#65533;>&#65533;&#65533;j&#1370;.Z4&#65533;3&#65533;z&#65533;&#65533;&#65533;z&#65533;C&#65533;&#65533;&#65533;&#65533;&#65533;&#65533;&#65533;&#65533;&#65533;&#65533;:)I"`Mm&#65533;.&#65533;&#65533;&#65533;B&#65533;&#65533;DK&#65533;&#65533;8FJL&#65533;&#1513;&#65533;*&#65533;AH&#65533;"`FWz&#65533;&#298;&#65533;&#65533;qy&#65533;&#65533;&#65533;9&#65533;&#65533;z6A&#65533;b&#65533;{&#65533;&#65533;&#38863;&#65533;>&#65533;=2$9&#65533;
y&#65533;7&#65533;j&#65533;&#65533;&#65533;&#65533;&#65533;S&#65533;&#65533;&#4967;&#65533;m%&#65533;&#65533;&#65533;&#65533;&#65533;&#65533;&#65533;1U&#65533;&#65533;&#65533;J&#65533;&#65533;h&#65533;h&#1735;P&#65533;L&#65533;	])&#65533;&#65533;&#65533;&#664;&#65533;+&#65533;3vM&#65533;&#65533;&#65533;&#65533;&#65533;L&#65533;K &#65533;&#65533;K&#65533;D&#65533;&#65533;&#65533;&#1203;5&#65533;&#65533;<&#65533;&#65533;&#65533;Z&#65533;g&#65533;&#65533;&#65533;&#1531;&#65533;gD&#65533;&#65533;&#65533;&#65533;!&#65533;&#65533; &#65533;&#65533;\&#65533;#Z&#65533;&#361;&#65533;&#65533;&#65533;x&#65533;Z&#65533;&#65533;&#65533;&#65533;s&#65533;&#65533;&#65533;"l:&#65533;{&#65533;&#65533;rJV&#65533;&#65533;&#65533;'&#65533;&#65533;~&#65533;&#65533;M&#65533;4&#65533;&#65533;&#65533;&#65533;&#65533;l&#65533;UG&#65533;(&#65533;&#65533;C&#65533;z&#65533;&#65533;&#65533;&#65533;'&#376;&#65533;
&#65533;`&#65533;Bm!v3&#65533;U&#65533;&#309;j&#65533;h;&#65533;&#65533;4J|P9AJ&#65533;&#65533;2&#65533;-&#65533;w1&#65533;&#65533;u{j&#65533;
&#65533;`:e|&#65533;&#65533;&#65533;&#65533;}&#65533;&#65533;(M&&#65533;&#65533;"8II&#1258;&#65533;[&#65533;&#65533;&#65533;&#65533;&#65533;Wt&#65533;D)r-&#65533;&#65533;&#65533;&#65533;&#65533;&#65533;&#65533;&#65533;L&#65533;&#65533;&#65533;?cYUev&#65533;I&#65533;&#65533;\&#65533;&#65533;|-&#65533;&#65533;&#65533;&#65533;4|&#65533;	S&#65533;&#65533;&#65533;<{&#65533;&#65533;&#65533;&#65533;;&#65533;f@H&#65533;&#65533;.&#65533;&#65533;&#65533;c&#65533;&#65533;&#174;j&#65533;s&:&#243;v0&#65533;n&#65533;&#65533;8&#65533;&#65533;&#65533;~&#65533;&#65533;&#65533;&#65533;"*Zy&#65533;z&#65533;] }'&#65533;&#65533;&#1249;&#65533;&#65533;&#65533;x&#65533;&#65533;j	&#868;&#65533; KB&#65533;\&#873;p&#65533;7\D&#65533;r&#65533;&#65533;&#65533;&#65533;>4&#65533;[&#65533;&#18238;K&#65533;&#65533;b &#65533;&#65533;&#65533;&#65533;&#65533;&#65533;p&#65533;`?&#65533;wc&#65533;&#65533;&#65533;Q&#65533;m&#65533;&#65533;&#65533;&#65533;w"'&#65533;&#65533;<&#65533;&#65533;&#65533;q-&#65533;:B&#65533;&#65533;&#65533;<&#65533;}&#65533;&#65533;&#65533;&#65533;&#65533;&#65533;&#65533;&#65533;@	&#65533;` 86C&#65533;j&#65533;(&#65533;&#65533;=&#65533;/&#65533;&#65533;&#65533;"q	&#65533;&#65533;&#65533;&#7924;vS&#65533;&#65533;&aCB&#65533;-/&#65533;&#65533;@c&#65533;&#65533; %&#65533;wc &#65533;S&#65533;f&#65533;&#1040;&#65533;&#65533;&#65533;l&#65533;&#65533;&#65533;&#65533;1&#65533;q&#65533;R&#1917;#8<@ &#65533;R&#65533;&#65533;[M&#65533;P&#1541;&#65533;*gqS}&#65533;Yz &#1490;&#65533;&#65533;<&#570;h&#65533;&#65533;&#592;&#65533;`&#65533;X&#65533;&#65533;%1&#65533;&#298;&#65533;L+&#65533;R&#65533;&#65533;&#65533;`&#1541;}
^&#65533;&#65533;B&#65533;Q%&#65533;&#65533;c&#65533;&#65533; &#65533;&#65533;&#65533;&#65533;0a&#1840;&#65533; N	n&#65533;&#65533;)m0M&#65533;&#65533;&#65533;A &#65533; &#65533;&#65533;U&#65533;&#1702;&#65533;&#1674;]&#65533;x&#65533;W &#65533;;&#65533;&#65533;&#65533;`&#65533;&#65533;-&#65533;&#65533;&#65533;o&#65533;&#65533;&#65533;Q&#65533;N&#65533;&#65533;N&#65533;&#65533;{&#65533;&#65533;R&#65533;&#1197;&#65533;&#65533;9K&#1918;g*!a&#65533;/qe0&#65533;&#65533;M&#65533;&#65533;&#65533;A&#65533;p&#65533;&#65533;|&#65533;&#65533;&#65533;&#65533;&#65533;q&#65533;&#65533;Oif&#65533;&#65533;&#1902;Z*w`&#1965;&#65533;c&#1840;#^&#65533;$>&#65533;3&#65533;&#65533;&#983;&#65533;y&#65533;,R&#65533;*njn&#65533;b&#65533;&#1887;2&#65533; &#65533;$&#65533;&#65533;*e&#65533;&#65533;n&#65533;&#65533;&#65533;y&#65533;&#65533;..&#65533;=&#65533;zl	&#65533;[&#65533;:&#65533;&#65533;l&#65533;B&#65533;l&#65533;?1&#65533;&#65533;&#65533;&#65533;1T&#65533;xp&#18016;&#65533;V&#65533;*&#1218;;9Y:&#65533;L~j 
^ "&#65533;&#65533;\<&#65533;&#65533;!&#65533;/r&#65533;Y&#65533;&#65533;&#65533;&#65533;`
w.&#65533;z]B _e&#65533;'&#65533;&#65533;Z]&#65533;k~9.&#65533;cQ	rm&#65533;W&#65533;&#65533;i&#65533;&#65533;&#65533;&#65533;&#65533;&#65533;&#65533;&#65533;&#38814;&#65533;&#65533;`&#65533;M&#65533;{~|p&#65533;_e?&#65533;&#65533;&#65533;&#65533;y&#65533;^w&#65533;nw&#65533;&#65533;C&#65533;rQ&#30592;&#65533;`&#65533;oV^![&#65533;&#65533;bL&#875;&#65533;A&#65533;G&#65533;`_&#65533;&#65533;i&#65533;Y&#65533;&#1862;;&#65533;&#65533;u~&#65533;lL&#65533;a&#65533;&#65533;&#65533;O&#65533;&#65533;&#65533;&#65533;&#65533;&#65533;L&#65533;L&#65533;&#65533;I&#65533;&#65533;&#65533;B&#65533;&#65533;B&#65533;)&#65533;$&#65533;[p&#65533;&#65533;
&#65533;&#65533;&#65533;&#65533;a &#15281;Ya &#65533;&#65533; &#65533;1&#65533;&#1872;&#65533;
&#65533;o&#65533;&#1500;&#65533;mp	f&#65533;&#65533;r."&#65533;&#65533;V&#65533;&#65533;&#65533;&#65533;)&#65533;
&#65533;@&#65533;&#65533;&#65533;&#65533;(&#65533;&#65533;}&#65533;&#65533;&#65533;&#65533;&#65533;&#65533;&#65533;&#65533;&#65533;&#65533;&#65533;&#65533;&#65533;#&#65533;&#65533;53&#65533;&#65533;iA(!&#65533;u~4	Ph&#65533;01?&#65533;&#3546;&#65533;5&#65533; &#65533;&#65533;:&#65533;1&#65533;&#65533;&#65533;2Q&#65533;X&#65533;&#65533;q Q.&#65533;&#65533;&#65533;pOL&#65533;&#65533;&#65533;":&&#1072;&#65533;&#65533;S&#65533;&#65533;R&#65533;&#65533;.W&#65533;&#65533;&#65533;&#65533;&#65533;	x&#65533;&#65533;z	\&#65533;	&#65533;N!R&#1551;e6&q&#65533;n&#65533;&#65533;&#65533;x&#65533;&#65533;&#65533;&#65533;
&#65533;&#65533;&#65533;  >&#65533;&#65533;T^&#65533;_&#65533;&#65533;5?T&#65533;qRR&#65533;,&#65533;&#65533;0&#65533;D&#65533;&#65533;&#65533;&#65533;&#65533;&#65533;&#65533;&#65533;&#65533;&#65533;&#65533;M&#65533;,&#65533; &#65533;&#65533;+v&#65533;&#65533;1&#65533;&#65533;R&#65533;&#65533;*&#65533;r&#65533;&#65533;Of`&#65533;&#65533;&#65533;68o&#65533;&#65533;&#65533;&#65533;&#65533;&#65533;D&#65533;&#65533;_&#65533;*/&#65533;&#65533;[&#65533;3&#65533;!\@&#65533;&#65533;}5&#65533;&#65533;v&#65533;&#1055;&#65533;&#65533;:&#65533;3o&#65533;&#65533;O&#65533;h&#65533;T&#65533;&#1484;&#1127;&#65533;4&#65533;&#65533;"f&#65533;&#65533;&&#65533;{&#65533;&#65533;1&#65533;&#65533;	&#65533;!&#65533;A&#65533;&#65533;&#65533;&#65533;o &#65533;&#65533;/d&#65533;.&#65533;&#65533;8&#65533;B%&#65533;&#65533;&#65533;(&#65533;&#65533;&#65533;&#65533;&#65533;D 	@&#65533;&#65533;&#65533;&#65533;&#65533;/P P&#65533;2.&#65533;
0&#65533; ?&#65533;&#65533;&#65533;q&#65533;R&#65533;&#65533;&#65533;u}Q&#65533;o@P&#65533;&#65533;&#65533;&#65533;}&&#65533;&#65533;&#65533;!?&#65533;&#65533;$&#65533;]&#65533;&#65533;&#65533;QP&#65533;&#65533;!v!&#65533;&#65533;&#65533;&#65533;?&#65533;&#65533;&#65533;Q&#65533;J&#65533;O&#65533;&#65533;O9X?M&#65533;3[&#65533;&#65533;I&#65533;&#65533;&#65533;~0'S&#65533;`&#65533;CQ	=P	&#65533;&#65533;P &#65533;&#65533;&#65533;&#65533;&#65533;&#65533;;&#65533;&#65533;Q+/ap&#65533;T N!Z6&#65533;{&#65533;&#65533;%&#65533;&#65533;	&#65533; 	&#65533; 	\ c&#65533;xBU&#65533;&#65533;&#65533;3&#65533;&#65533;&#65533;&#65533;	&#65533;&#65533;&#44112;&#65533;&#65533;@X&#65533;U&#1077;&#65533;&#65533;;S&#65533;_&#65533;&#65533;&#65533;&#65533;&#65533;&#65533;eX&#65533;&#1023;&#65533;mC&#65533;8&#65533;eX&#65533;U&#65533;&#65533;&#65533;oZ&#65533;eS&#65533;$I&#65533;&#65533;&#65533;?ZvS0Q&#65533;&#65533;&#65533;S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+&#65533;	$8&#65533;`A?	.d&#65533;&#65533;&#65533;C&#65533;%"&#65533;8&#65533;"&#322;W4n&#65533;&#65533;&#65533;&#672;> E&#65533;&#65533;8&#65533;&#65533;&#65533;G&#65533;%+b\y&#65533;%K&#65533;/e&#388;9&#65533;f&#859;8m&#65533;&#65533;&#627;&#65533;O&#65533;@
%&#65533;&#65533;&#1123;I&#65533;*e&#65533;&#65533;g&#660;N&#65533;J&#65533;:&#65533;&#65533;U&#65533;Y&#65533;n&#65533;&#1717;&#65533;W&#65533;H&#206;5
&#1379;&#623;d&#1258;&#758;&#65533;&#1783;p&#65533;&#669;K&#65533;&#65533;&#1915;y&#65533;&#65533;=&#65533;v&#65533;^&#65533;&#65533;&#65533;&,&#65533;&#65533;&#65533;&#65533;&#65533;&#65533;b&#65533;&#65533;&#65533;c&#65533;$O&#65533;\9r&#65533;&#726;5g&#65533;&#65533;&#65533;!&#800;E&#65533;&#65533;Q&#65533;i&#1321;o&#65533;&#65533;&#65533;&#65533;&#65533;k&#1507;a&#478;M&#65533;&#65533;m&#1847;s&#65533;&#28539;&#65533;&#65533;&#65533;&#65533;&#65533;&#65533;N&#65533;xq&#65533;&#65533;!&#65533;&#65533;&#65533;(&#65533;s&#65533;&#1061;O&#65533;N&#65533;&#65533;u&#65533;&#167;3&#1992;&#65533;&#65533;&#65533;&#65533;&#65533;&#65533;W'?&#65533;&#65533;&#65533;&#65533;&#65533;&#1391;g&#65533;&#65533;&#65533;&#65533;&#65533;&#65533;&#65533;&#983;O&#65533;&#65533;}&#65533;&#65533;&#65533;&#65533;&#65533;&#65533;&#65533;&#65533; p@4&#65533;@&#65533;TpAt&#65533;A#&#65533;pB
+&#65533;&#65533;B&#65533;oC;&#65533;&#65533;CCqDK4&#65533;DSTqE[t&#65533;Ec&#65533;qFk&#65533;&#65533;Fs&#65533;qG{&#65533;&#65533;G &#65533;rH"&#65533;4&#65533;H$&#65533;TrI&&#65533;t&#65533;I(&#65533;&#65533;rJ*&#65533;&#65533;&#65533;J,&#65533;&#65533;rK.&#65533;&#65533;&#65533;K0}sL2&#65533;&#65533;L3&#65533;DsM5&#65533;l&#65533;M7&#65533;3&#65533;9&#65533;&#65533;&#65533;;&#65533;&#65533;S&#65533;=&#65533;&#65533;&#65533;O@&#65533;tPA	5&#65533;&#65533;BEtQEe&#65533;QH#&#65533;tRG)&#65533;&#65533;&#65533;K1&#65533;TSN&#65533;&#17315;=BuTR&#65533;&#65533;&#65533;RS&#65533;TUUe&#65533;&#65533;R_&#65533;uTYg&#65533;V[q&#65533;UWXym&#65533;WW?&#65533;&#65533;Va&#65533;&#65533;&#65533;Xc&#65533;MU&#65533;X&#65533;&#65533;YR&#65533;%&#65533;TL@&#65533;&#65533;&#65533;Zl1&#65533;6[n&#65533;&#1910;&#65533;l&#65533;&#65533;Zq&#65533;&#65533;&#65533;Ss&#65533;-&#65533;&#65533;u&#65533;m&#65533;w&#65533;&#65533;&#65533;&#65533;y&#65533;E7]k&#65533;U&#65533;^|&#65533;&#65533;_}&#65533;&#65533;7&#1856;&#65533;"  !&#65533; ^ ,0 X b&#65533;  &#65533; &#65533;H&#65533;&#65533;&#65533;&#65533;*\&#560;&#65533;&#199;#J&#65533;H&#65533;&#65533;&#65533;&#65533;3j&#65533;&#561;&#65533;&#463; C&#65533;I&#65533;&#65533;&#595;(S&#65533;\&#626;&#65533;&#727;0c&#668;I&#65533;&#65533;&#859; 	&#65533;&#65533;&#627;&#65533;&#991;@&#65533;
J&#65533;&#65533;&#1123;H&#65533;*]&#692;&#65533;&#1255;P&#65533;J&#65533;J&#65533;&#65533;&#1387;X&#65533;j&#1914;&#65533;H&#367;`&#202;K&#65533;&#65533;&#1651;h&#1258;]&#758;&#65533;&#1783;p&#65533;&#669;K&#65533;&#65533;&#1915;x&#65533;&#65533;&#65533;&#759;&#65533;_$&#65533;
L&#65533;&#65533;&#65533;&#200;Myd	&#65533;&#65533;&#65533;#K&#65533;L&#65533;&#65533;e&#65533;	P&#65533;|&#65533;&#65533;&#65533;&#992;Ck]x&#65533;&#65533;&#65533;E&#65533;^&#890;&#65533;k&#65533;&#65533;MO&#65533;&#65533;&#1585;&#65533;&#1528;s&#65533;&#65533;&#65533;ZaiT&#65533;>&#65533;&#65533;&#65533;&#65533;&#531;s&#65533;&#65533;&#65533;&#65533;&#65533;&#1059;K&#65533;N&#65533;&#65533;&#65533;&#65533;&#65533;+h&#65533; 5`&#65533;&#65533;&#203;&#65533;O&#65533;&#65533;&#65533;&#65533;&#65533;&#65533;F&#1025;&#65533;&#65533;"&#65533;&#65533;&#735;O&#65533;&#65533;&#65533;&#65533;&#65533;0&#65533;&#65533;v&#65533; (&#65533;&#65533;G9D&#65533;~&#65533;}&#65533;&#65533;p6&#65533;&#65533;&#65533;&#65533;d &#65533;8 &#65533;f&#65533;&#65533;2&#65533;&#65533;&#65533;&#65533;&#65533;qh&#65533;(&#65533;&#400; r&#65533;&#65533;	&#65533;&#65533;4&#65533;XYC->&#65533;&#65533;&#65533;&#65533;&#65533;@^&#65533;&#65533;&#65533;&#65533;&#65533;@&#65533;&#65533;&#65533;L6&#65533;&#65533;B%lW&#65533;&#65533;]&#34131;Xf&#65533;&#65533;N&#65533;Q&#65533;&#65533;&#65533;2n)&#65533;d&#65533;$QR9&#65533;&#261;&#65533;&#65533;w&#65533;&#65533;&~t&#65533;i&#65533;x&#65533;%&#65533;&#65533;%&#65533;	&Xr&#65533;7'&#65533;&#65533;i&#34888;&&#65533;&#65533;W&#65533;X!&#65533;&#65533;u&#1090;&#65533;i&#39064;f&#65533;&#65533;vn&#65533;&#65533;H&#137;V&#65533;&#1168;&#65533;&#65533;&#65533;&#65533;&#39596;&#65533;&#65533;&#65533;^z&#65533;Ye&#65533;d&#65533;p	'`&#65533;k&#65533;P&#65533;&#65533;&#65533;*&#65533;&#65533;k&#65533;&#65533;&#65533;^

,&#65533;&#65533;&#65533;&#65533;&#65533; &#65533;I&#65533;Y&#65533;&#1586;V&#65533;i&#65533;Hm&#65533;%!&#65533;&#65533;"&#65533;&#65533;&#65533;&#65533;&#65533;c&#65533;&#65533;kYEQy&#65533;&#65533;9&#65533;&#65533;&#65533;&#65533;Z.&#65533;&#65533;[-|&#65533;,pb&#65533;&#65533;]&#65533;&#65533;	V&#65533;:{n&#65533;&#65533;&#65533;&#65533;&#65533;W<&#65533;B1"&#65533;&#65533;&#65533;&#65533;b&#65533;&#65533;&#65533;J&#65533;&#1520;&#65533;C&#65533;&#65533;w&#65533;&#65533;k&#65533;&#65533;,#Ep^&#65533;PmG&#65533;2L&#65533;&#65533;&#65533;&#65533;s&#65533;\&#65533;&#65533;N&#65533;&#65533;&#65533;DE&#1089;&#65533;1&#65533;Fs6&#65533;oF&#65533;&#61231;&#65533;=&#65533;&#65533;k&#65533;&#65533;&#65533;&#65533;&#65533;8),&#65533;&&#65533;&#65533;G&#65533;&#65533;0&#65533;&#65533;9K&#65533;o&#65533;l&#65533;z&#65533;&#169;q-&#65533;&#65533;,yl&#65533;{&#65533;G&#65533;&#65533;&#65533;`&#65533;&#65533;hG8&#65533;m&#65533;&#233;&#65533;&#1133;&#65533;&#65533;d&#65533;,&#65533;&#65533;&#65533;^&#65533;&#65533;6&#65533;&#65533;R&#65533;&#65533;A/&#65533;&#65533;&#65533;&#65533;&#65533;A)&#65533;_zN&#65533;$~&#65533;	&#65533;v&#65533;&#65533;t|&#65533;&#31675;&#65533;&#65533;&#65533;-&#65533;|&#65533;&#65533;&#65533;JR&#65533;6x&#65533;&#65533;&#65533;&#65533;1&#65533;&#65533;&#65533;&#65533;C&#65533;[^;&#65533;&#65533;'q&#65533;&#65533;w&#65533;8B|j&#65533;&#65533;&#65533;&#65533;6&#65533;&#65533;:&#65533;;?&#65533;&#65533;_&#65533;&#65533;&#65533;&#65533;&#65533;&#65533;&#65533;#&#65533;#&#65533;&#65533;&#65533;4&#65533; &#65533;&#65533;&#65533;&#65533;&#65533;#&#65533;&#61451;&#65533;&#65533;w  &#65533;r:&#65533;&#2951;=&#65533;&#65533; z&#65533;B&#65533;Y&#65533;&#65533; &#65533;[&#65533;"&#65533;&#65533; V&#65533;&#65533;&#65533;]&#532;&#65533;&#65533;R,!&#65533;
Q&#65533;&#65533;S&#65533;&#65533;&#65533;&#65533;&#65533;|)&#65533;0`	&#65533;]&#65533;&#65533;"&#65533;&#65533;n}&#65533;3!+&#65533;&#65533;&#65533;&#65533;&#65533;&#65533;R&#65533;z&#65533;&#65533;&#65533;8#6&#65533;&#65533;&#65533;(1(z&#65533;L
	k&#194;&#65533;Lp&#65533;&#65533;k"q&#65533;&#65533;F-)D&#554;&#65533;W&#65533;&#65533;r&#65533;&#65533;h&#65533;&#65533;&#634;&#65533;&#65533;>2i!T&#65533;s&#65533;#f&#65533;xy&#65533;&#65533;&#65533;&#65533;&#65533;F:&#65533;X0&#1916;&#65533;&#65533;&#65533;C&#65533;&#65533;&#65533;CA&#65533;&#65533;&#65533;&#65533;Nz&#602634;&#65533;$&#65533;&#65533;&#65533;JZ&#65533;ph&#65533;(W&#65533;&#65533;Vjc&#65533;W&#65533;&#1026;&#5970;&#65533;K&#65533;&#65533;&#65533;&#65533;&#65533;1D&#65533;&#65533;&#65533;&#65533;&#65533;&#65533;X&#65533;Cb&#65533;mpSY/&#65533;I#&#65533;+a&#65533;%&#65533;YL&#65533;UP&#65533;&#65533;&#65533;C&#65533;&#65533;M%Yp&#65533; 5&#65533;&#65533;IU*!F&#65533;&#65533;6&#65533;&#65533;N&#65533;i&#65533;*&#65533;I&#65533;z&#65533;`D#4&#65533;>&#65533;w&#65533;&#65533;}&#65533;&#65533;[&#65533;&#65533;6&#65533;&#65533;&#898;&#65533;!3&#65533;&#65533;&#65533;&#65533;&#180;dn&#65533; &#65533;$"&#65533;&#65533;f&#1034;&#65533;f&#65533;R&#65533;&#65533;&#65533;&#65533;P&#65533;%|&#65533; '3h&#1106;&#65533;&#65533;
&#65533;&#65533;zI&#65533;&#65533;m=#&#65533;&#65533;+gJ&#1242;&#65533; R&#65533;&#1568;&#65533;&#65533;X&#65533;&#614;@&#65533;P&#65533;&#173;|i&#65533;&#65533;&#65533;&#65533;R&#65533;&#65533;T&#65533;&#65533;Jp&#65533;MJ&#1355;&#65533;Ej &#65533;j&#65533;&#65533;* y&#682;&#65533;XU&A&#65533;`&#65533;M&#65533;K&#1443;&#65533;&#269;&#65533;&#65533;&#65533;&#65533;&#65533;V&#65533;R&#65533;w&#65533;$R,YzW&#65533;&#65533;&#65533;3&#65533;&#65533;&#65533;\&#65533;NJ&#65533;a
&#65533;L&#65533;,&#65533;&#65533;&#65533;&#65533;&#65533;,Dd&#65533; &#65533;(mKi&#65533;*U&#65533;z&#65533;&#65533;&#65533;&#876;W&#65533;c)=qg6&#65533;M&#65533;jW&#65533;&#65533;&#65533;Z6&#65533;Ug&#65533;
=$&#65533;&#65533;&#65533;&#65533;q-G~p&#65533; '&#65533;.8&#65533;&&#65533;L,&#65533;&#65533;=&#65533;d&#65533;p&#65533;&#65533;&#65533;&#65533;{=]0`&#65533;P&#65533;&#65533;Z@&#65533;%&#494;&#65533;N&#65533;&#65533;l&#65533;K&#65533;H&#65533;&#65533;&#65533;H&#65533;&#65533;&#65533;OU&#65533;H&#65533;b&#65533;z$&#65533;l&#65533;&#683;nyuO&#65533;@&#65533;&#65533;&#65533;\&#65533;K&#65533;&#65533;&#65533;`&#65533;&#65533;R&#65533; 'I&#65533;&#663;&#65533;!&#65533;n&#65533;&#65533;I&#65533;&#65533;p&#65533;&#65533;&#65533;-|&#65533;[`&#65533;&#65533;(&#65533;w,&#65533;&#65533;&#65533;&#65533;E&#65533;&#65533;&#65533;&#65533;g&#65533;w&#65533;&#65533;&#1344;&#65533;)&#65533;&#65533;g&#65533;H&#65533;n&#65533;;&#65533;aCz&#65533;&#65533;#&1M&#65533;U&#65533;U&#65533;y&#65533;&#65533;&#1756;H&#65533;&#65533;&#65533;&#65533;&#65533;v&#65533;^#&#65533;&#65533;&#65533;Y&#65533;&#65533;&#65533;&#65533;:zY&#151;J.P9+&#65533;&#65533;h`&#65533;&#65533;&#65533;&#65533;&#65533;&#835;E&#65533;]&#65533;;&#65533;~&#65533;{U&#65533;&#1046;&#65533;&#65533;&#65533;.&#65533;&#65533; b&#65533;I&#65533;&#1580;&#65533; &#610;H
"&#65533;&#65533;6&#65533;&#65533;&#65533;Pf&#65533;j&#65533;&#65533;&#65533;1X&#65533;&#1502;y&#65533;i&#65533;`&#65533;B&#65533;i&#65533;J&#325;Yt&#65533;b&#65533;&#65533;&#65533;f&#65533;&#65533;f&#65533;H&#65533;&#65533;&#65533;GU&#65533;H3&#65533;&#65533;&#65533;&#65533;&#65533;i&#65533;P?&#65533;&#65533;&#65533;9&#65533;&#65533;&#65533;q&#65533;&#65533;-f&#65533; &#65533;&#65533;&#65533;
p&#65533;&#65533;&#65533;&#65533;e~=&#65533;GN&#65533;&#65533;&#65533;&#65533;1&#1766;9&#65533;&#65533;.S&#65533;&#1534;^&#65533;&#65533;&#65533;'&#65533;]d&#65533;^.&#65533;&#65533;lG;&#65533;&#1406;-&#65533;&#65533;`&#65533;X8&#65533;mT&#65533;3&#65533;&#65533;ms&#65533;&#65533;?1&#65533;&#65533;&#65533;*	&#65533;Z&#65533;&#65533;&#65533;&#65533;v&#65533;&#65533;&#65533;&#65533;xmCj&#65533;N&#65533;&#65533;~l&#65533;&#65533;&#65533;&#65533;&#65533;n&#65533;&#536;%&#65533;#&#65533;&#65533;&#65533;
&#65533;&#1712;^&#65533;&#65533; &#65533;&#65533;L&#65533;H&#65533;&#65533;v&#65533;&#65533;&#65533;&#65533; SJ{&#65533;5&#65533;{&#1638;Zv&#65533;&#65533;&#65533;&#65533;&#65533;&#65533;;p&#65533;g&#65533;&#65533;&#65533;xq4\t`-&#65533;&#65533;ht&#65533;e.m&#65533;d&#65533;&#65533;T4'Fy&#65533;RS&#65533;&#65533;r&#65533;z&#1055;&#65533;&#65533;@c&#65533;OP&#65533;&#65533;&#65533;&#65533;&#65533;7&#65533;M<&#65533;p&#65533;ni&#65533;&#65533;&#1781;&#65533;&#65533;&#65533;&#65533;&#7111;]&#65533;W#&#65533;&#894;&#65533;61&#65533;&#65533;&#65533;&#65533;p&#65533;v
$&&#65533;&#65533;,m&#65533;$&#65533;&#65533;l&#65533;&#65533;&#65533;Cr&#65533;&#65533;&#65533;}&#65533;&#1101;&#65533;&#65533;	3&#65533;xmF&#65533;#&#65533;:&#65533;&#65533;Sf&#65533;&#65533;w&#65533;w&#65533;B&#65533;v&#65533;&#65533;&#65533;&#65533;&#65533;o&#65533;5w&#65533;&#65533;&#65533;~&#65533;&#65533;&#65533;)&#65533; ~&#65533;)&#65533;&#65533;&#65533;&#65533;&#65533;&#65533;&#65533;&#65533;s&#65533;a&#65533;&#65533;0&#65533;o&#65533;o &#65533;x&#65533;&#65533;&#65533;1&#65533;&#65533;*&#65533;&#65533;&#65533;2&#65533;&#65533;&#222;Tx}.&#65533;&#65533;&#65533;&#65533;&#65533;&#894;b6<&#65533;&#65533;^~&#65533;J&#65533;&#65533;&#65533;5
&#65533;&z`&#65533;~&#65533;&#65533;~&#65533;8&#65533;&&#65533;"Dj&#65533;NB&#65533;#&#65533;S.rqe&#65533;A&#65533;&#65533;&#65533;u8&#65533;tc&#65533;&#65533;.u`ugT&#65533;&#65533;X&#65533;W&#342;A&#65533;Ch&#65533;f>&#65533;&#65533;sh{(v&#65533;&#8268;&#65533;!&#65533; &#65533;%H'&#65533;*&#1845;Z&#1475;>&#65533;E&#65533;&#65533;&#65533;&#65533;* 5&#65533;G&#65533;&#65533;oQw&#65533;*DmTa7^&#65533;x#E?&#65533;&#65533;&#65533;0&#65533;y&#65533;G}&#65533;^x7-&#65533;`9(=Ua7z&#65533; hu&#65533;ZHg&#65533;&#453;&#65533;g&#65533;c&#65533;+,:&#65533;p&#65533;&#320;a&#65533;&#65533;&&#65533;6t#Br&#65533;~zJtG4"y&#65533;&#65533;*&#65533;g&#65533;&#65533;~&#65533;x&#65533;7&#65533;&#65533;8px&#65533;&#65533;&#65533;K&#65533;&#65533;]&#65533;&#65533;%&#65533;GEE6&#65533;wXY&#65533;28&#65533;#!'	&#65533;_&#65533;&#1545;&#65533;;"6&#65533;&#65533;
0/8&#65533;Ir&#65533;&#65533;&#65533;bo@&#65533;&#65533;&#65533;8&#65533;&#65533;H&#65533;]&#396;&#65533;2&#65533;&#65533;&#65533;n&#65533;&#65533;S&#65533;Cu%&#65533;&#65533;#&#65533;&#65533;HP&#65533;'&#65533;&#680;&#65533;&#65533;8&#65533;Brx&#65533;&#65533;&#65533;&#65533;&#65533;+"oud&#65533;#2&#65533;&#65533;FX&#65533;&#65533;DW&#65533;YH'K&#65533;,B".@&#65533;PDv&#65533;NCC&#65533;8}&#65533;&#65533;8|&#65533;&#65533;R&#65533;&#1415;&#65533;&#65533;Xa&#65533;&#65533;&#65533;?#2&#65533;&#65533;vEM	&#65533;g&#65533;&#65533;e&#65533;i&#65533;\l&#65533;&#65533;}z&#65533;&#65533;eu&#65533;&#65533;&#65533;4.`&#65533;E&#65533;&#65533;&#1551;:&#65533;&#65533;s&#65533;"(&#65533;&#65533;&#65533;&#65533;&#1351;E&#65533;Sb&#65533;%)9&#65533;&#65533;&#65533;&#65533;O&#65533;S@&#65533;<Du&#65533;&#65533;ur&#1603;;E&#65533;&#65533;A&#592;&#808;.f7h&#65533;w&#65533;&#65533;&#146;K92&#65533;&#65533;h+ &#65533;M&#65533;`&#65533;a]!6e&#65533;-&#65533;?qx&#65533;&#65533;W&#65533;_H&#65533;&#65533;&#65533;&#1091;l&#65533;&#65533;&#65533;&#65533;~qDyi KV9&#65533;&#65533;#&#65533;&#65533;&#65533;&#28109;+&#65533;&#65533;&#65533;#[&#65533;&#65533;&#65533;&#65533;&#65533;Jg[&#65533;&#65533;qiwp6&#65533;WR&#65533;?
AL&#65533;&#65533;4"&#65533;a&#65533;6&#65533;&#65533;&&#65533;fViv&#65533;,(&&#65533;&#65533;_8P*&#65533;&#65533;&#65533;&#65533;&#65533;O&#65533;\`&#65533;	X`V&#65533;IaID&#65533;X&#65533;&#1495;&#65533;n&#65533;a&#65533;:&#65533;&#65533;&#65533;ew&#65533;&#65533; &#65533;YsD&#65533;I&#65533;%	&#65533;{&#65533;&#65533;$z&#65533;-&#65533;s&#65533;>&#65533;hS&#65533;m&#65533;&#65533;&#1436;&#39444;&#65533;&#65533;05p5&#65533;&#65533;nv?$&#65533;r:1&#65533;87y&#65533;&#65533;b&#65533;5&#65533;&#65533;F&#65533;&#65533;&#65533;p&#65533;&#65533;sh&#65533;"&#65533;k&#65533;T&#65533;&#65533;&#65533;.&#65533;&#65533;+&#457;>2&#65533;zt&#65533;&#65533;&#65533; Ti&#65533;&#65533;*&#65533;&#65533;&#65533;&#65533;
Jq^"&#65533;8&#65533;KPA&#65533;T&#65533;! &#65533;y.&#65533;yn&#65533;+&#65533;I+0&#65533;&#65533;&#65533;&#65533;&#65533;f&#65533;Se&#65533;2&#65533;A&#65533;&#65533;1C&#65533;kT&#65533;K&#65533;&#65533;&#65533;K*; ;&#65533;6;Z&#65533;&#65533;&#65533;&#65533;&#1415;&#65533;&#65533;UI&#65533;XF&#65533;$&#65533;&#65533;&#65533;&#7774;/
&#65533;&#65533;$;PZ!&#65533;&#65533;E&#65533;I-&#65533;&#65533;&#65533;'&#65533;R&#582;t&#65533;&#65533;&#65533;&#30477;&#65533;'&#65533;V/&#1478;&#65533;&#65533;ij9&#65533;&#65533;&#65533;&#1638;&#65533;@2&#65533;I@z&#65533;6&#65533;2&#65533;K7f&#225;[&#65533; "&#65533;xiz/&#65533;&#65533;!W&#65533; &#65533;p&#65533;&#526;&#65533;&#65533;>H3?UZ&#65533;&#1055;l7g7p|P"|K&#65533;$&#65533;&#65533;&#65533;rU&#65533;E&#65533;N&#65533;6&#65533;
i&#65533;wdz&#19117;Y5&#65533;X&#65533;r&#65533;&#65533;?&#65533;%&#65533;&#65533;J&#65533;&#65533;J Jj&#65533;i&#65533;>&#65533;:J	&#65533;e&#65533;S!&#65533;&#65533;&#1571;&#65533;&#65533;&#65533;T&#65533;i&#65533;,&#65533;1&#65533;V&#65533;9h&#65533;&#65533;: &#65533;9bL&#65533;&#1818;9&#1946;{R&#65533;&#65533;&#65533;&#682;)&#65533;/&#65533;
&#65533;&#65533;5&#65533;&#65533;LyV;&#65533;&#65533;($&#65533;&#65533;&#65533;&#65533;G&#65533;&#65533;8&#65533;:S&#65533;&#65533;&#65533;n&#1247;&#1428;I&#65533;&#65533;j&#65533;c:&#65533;uP&#65533;&#65533;&#487;?&#65533;,;p&#65533;I&#65533;&#65533;&#65533;&#1626;&#65533;&#65533;&#65533;[&#65533;vC&#65533;&#65533;&#65533;&#65533;&#65533;&#65533;I|&#65533;&#1586;l&#65533;; &#65533;.&#751;&#65533;&#65533;&#65533;n&#65533;=z&&#65533;&#65533;&#65533;n'{&#65533;!&#65533;&#65533;&#1715;D**$$8+&#65533;&#65533;D{.&#65533;&#65533;:&#65533;&#65533;LA&#65533;"s&#65533;&#65533;&#65533;.7&#65533;=Q&#65533;r7&#65533;&#65533;&.&#65533;&#65533;&#65533;CKM&#65533;y&#65533;w&#65533;&#65533;&#65533;&#65533;&#65533;~f{&#65533;Kte|&#246;&#65533;A&#65533;&#65533;
&#65533;&#65533;&#65533;&#65533;&#65533;#&#65533;B&#1781;&#65533;9&#65533;&#65533;&#65533;&#65533;H+x%&#65533;&#65533;&#65533;+&#65533;Fj;&#65533;&#65533;I0&#65533;q!$[&#65533;&#65533;;&#65533;&#65533;Z&#65533;1&#65533;3&#25268; &#65533;q&#65533;-&#65533;&#65533;SN&#65533;&#65533;&#65533;3q<+&#65533;>&#65533;&#65533;&#65533;4Z&#65533;1&#65533;,&#65533;#&#65533;w+&#65533;O{&#65533;&#65533;&#65533;&#65533;uE&#904;IHiU&#65533;F&#65533;h&#503627;&#65533;v&#1448;&#65533;&#65533;v@&#65533;&#65533;&#65533;&#65533;&#65533;=&#65533;&#65533;V&#65533;&#65533;&&#65533;&#65533;9&#65533;E2&#65533;V&#65533;_&#65533;&#65533;a&#65533;|&#65533;&#65533;&#65533;&#65533;:$E&#65533;d;&#65533;Cq!53&#65533;&#65533;&#65533;D&#65533;k.&#65533;&#65533;C&#65533;&#65533;+&#65533;&#65533;&#65533;&#65533;&#65533;u&#318;&#65533;&#65533;z&#65533;P&#113401;52&#65533;&#65533;&#65533;&#65533;&#65533;&#65533;&#65533;Aa&#65533;Q&#65533; &#65533;&#65533;&#65533;f&#65533;&#65533;&#570;&#65533;&#65533;C&#65533;;&#65533;&#65533;Z[=&#65533;D&#65533;D&#65533;(&#65533;0&#65533;&#65533;&#65533;B&#65533;l&#65533;&#65533;&#65533;&#65533;^F&#65533;&#65533;&#65533;&#65533;&#65533;kjP&#65533;9J&#1106;&#65533;2&#65533;m-|Ok&#65533;3!	O&#65533;&#65533;&#65533;+&#65533;Y&#192;&#65533;&#65533;#QY&#65533;&#65533;&#65533;Z&#65533;&#65533;?&#65533;e&#65533;{&#65533;&#65533;&#65533;&#65533;H&#65533;&#65533;&#65533;[5&#65533;&#65533;Iv&#65533;&#65533;/<&#65533;&#65533;{p &#65533;Ulj`&#65533;&#65533;6&#65533;@&#65533;]&#65533;&#65533;&#65533;&#65533;&#446;K&#431;&#65533;J&#65533;x\P}&#65533;&#65533;r(&#65533;J&#65533;&#65533;&#65533;M&#65533;vL	&#65533;	z&#65533;&#65533;&&#65533;&#65533;&#382;&#65533;N&#65533;;&#65533;L'&#65533;Q&#65533;Y&#65533;2&#65533;S&#65533;&#65533;t&#65533;&#65533;&#65533;&#65533;&#65533;
j&#65533;&#65533;J&#65533;Wl&#65533;&#65533;7B&#65533;&#65533;3&#65533;LxC{&#65533;&#65533;[&#65533;&#65533;s&#65533; &#65533;&#65533;&#65533;&#65533;&#65533;&#65533;&#65533;&#65533;&#65533;&#65533;&#65533;z	&#65533;Q&#65533;
&#65533; &#65533;K;<&#65533;&#65533;&#65533;&#65533;&#1300;z&#65533;n&#65533;&#65533;&#65533;\8V)P&#65533;A&#65533;&#1584;&#705;Rp&#65533;&#65533;&#65533;&#65533;&#65533;&#65533;&#65533;&#65533;&#65533;m&#65533;&#65268;p&#65533;6&#65533;&#65533;j `p{%1&#65533;B&#65533;&#65533;g]Z&#65533;\&#65533;=&#65533;l&#65533;kC&#65533;&#65533;`&#65533;&#65533;7&#65533;/&#65533;i&#964;dK#	`&#65533;&#65533;q
-&#300;&#65533;&#65533;I"HQU&#65533;] &#65533;&#65533;M&#65533;&#65533;&#65533;&#65533;&#65533;&#65533;&#873;&#65533;&#65533;&#65533;&#65533; &#65533;L&#65533;	&#65533;&#65533;30W&#65533;;&#65533;&#65533;&#65533;O70&#65533;&#65533;&#65533;.&#1114;&#65533;h&#65533;&#65533;ru&#65533;[&#65533;&#65533;&#65533;O4&#65533;&#65533;&#65533;!&#1246;|n&#65533;&#1134;&#65533;&#65533;P&#65533;B&#65533;&#65533;&#65533;U&#65533;&#313;(&#65533;&#65533;&#65533;:K{&#65533;N&#65533;&#65533;&#65533;&#65533;Qx-	N&#65533;o8Z&#65533;&#65533;6&#65533; &#752;&#1008;&#65533;'&#65533;/&#65533;&#65533; &#65533;'aA1 T &#65533;'&#65533;Q&#65533;*&#65533;&#65533;&#65533;P1&#1500;}&#858;&#65533;^&#65533;&#65533;&#65533;{&#65533;&#65533;&#65533;J&#65533;PA&#65533;&#65533;&#608;&#65533;&#65533;&#65533;p&#65533;&#65533;&#65533;]&#65533;qj&#65533;6mMq2G&#65533;&#65533;&#65533;&#65533;&#65533;&#65533;&#65533;b0&#598;r&#65533;&#65533;Y 	b@&#65533;'::QA&#65533;-&#65533;&#65533;&#65533;-&#65533;uz	&#65533; 5j&#65533;&#65533;6!&#65533;-&#65533;aL&#65533;&#65533;&#65533;&#65533;QQ&#65533;&#65533;&#65533;&#65533;&#65533;&#65533;&#65533;&#65533;&#65533;`&#65533;&#65533;&#65533;}f&#65533;&#65533;Q&#65533;&#65533;&#65533;a&#65533;&#65533;&#65533;]L&#65533;n&#65533;1&#65533;&#65533;Z&#65533;y&#65533;&#65533;&#1744;&#1592;&#65533;&#65533;L&#65533;&#65533;&#65533;&#65533;]&#65533;/1&#65533;&#1698;&#65533; g&#65533;&#65533;&#65533;>&#65533;$&#65533;$"!&#65533;&#65533;&#65533;&#65533;
-&#65533;&#65533;&#65533;&#65533;&#65533;G,~&#65533;P&#65533;M=&#65533;:s&#65533;y&#65533;&#65533;'&#65533;&#65533;&#65533;&#65533;	&#65533;f7y&#65533;"&#65533;'&#1825;&#65533;$
&#65533;M&#65533;R&#65533; ' &#65533;&#65533;&#65533;&#65533;&#65533;&#1351;&#65533;&#65533;&#65533;0&#65533;]&#65533;%&#65533;zE>6~&#65533;f&#65533;&#65533;n&#65533;&#65533;&#65533;&#65533;&#65533;{&#1568;&#65533;Q&#65533;&#65533;&#65533;3&#65533;&#65533;&#65533;]&#65533;&#65533;l"<&#610;n%&#65533;cn&#65533;&#65533;&#65533;G^&#65533;&#65533;k&#65533;&#65533;&#65533;+&#65533;CM&#65533;2]&#65533;^&#65533;&#65533;0&#65533;&#65533;|&#65533;&#65533;q&#65533;&#65533;&#65533;&#65533;r&#65533;&#193;NoP&#65533;f&#65533;&#65533;1E&#65533;&#65533;&#65533;&#962;dY&#65533;&#65533;&#65533;&#65533;~&#65533;&#65533;&#43790;&#65533;%~&#65533;b:&#65533;U&#65533;E&#65533;&#65533;!c4&#65533;&#65533;&#65533;.&#65533;`&#65533;D&#65533;&#65533;k>X&#65533;F&#65533;&#65533;&#65533;%&#65533;!&#65533;&#65533;&#65533;&#65533;#&#65533;&#65533;2&#65533;&=&#65533;&#65533;RY&#65533;R&#49310;&#633;&#65533;&#1825;}&#65533;&#65533;=&#65533;#k&#65533;&#65533;&#65533;Z&#65533;&#65533;&#65533;&#65533;&#65533;&#65533;&#65533;q&#65533;po&#65533;&#1871;&#65533;&#65533;&#1076;|&#65533;L@M`&#65533;h&#65533;@hEt&#1950;&#65533;@	&#65533;q	#+&#65533;&#65533;&#65533;@&#65533;L&#65533;3&#65533;&#65533;a&#65533;^&#65533;&#1888;&#65533;&#65533;&#65533; ,&#65533;f&#65533;&#65533;&#65533;&#65533;&#65533;T&#65533; &#65533;E&#65533;j&#65533;/&#65533;&#65533;2&#65533;V&#65533;oP&#65533;&#65533;p>.&#65533;&#65533;&#65533;&#65533;&#65533;&#65533;7&#65533;&#65533;&#65533;&#65533;&#65533;&#65533;!u)&#65533;U&#65533;&#65533;&#65533;&#65533;,0&#65533;&#65533;IX~:&#65533;.&#65533;	&#65533;&#65533;&#65533;W&#65533;a[&#65533;F&#65533;&#65533;f&#1835;)&#65533;&#65533;\,&#65533;&#65533;OKC&#65533;4a &#65533;&#65533;BQ&#65533;&#65533;s&#65533;I&#65533;&#65533;J&#65533;&#65533;&#65533;Th&#65533;=M&#65533;fl2}p&#65533;&#65533;M&#65533;a&#65533;v&#65533;y&#65533;u&#65533;&#65533;&#65533;&#65533;(!&#65533;&#65533;&#65533;&#65533;&#65533;
 &#65533;G&#65533;p&#65533;&#455;&#65533;&#65533;&#65533;&#65533;&#65533;&#65533;;&#65533;&#65533;~&#65533;	&#65533;&#65533;ZF&#65533;&#65533;&#1927;&#65533;&#65533;&#1939;&#65533;&#65533;S>&#65533;&#65533;:&#65533;&#65533;&#65533;&#43180;&#65533;2S$P&#1477;&#65533;&#65533;L?&#65533;&#65533;&#65533;;&#65533;&#65533;\&#65533;&#65533;_WTI&#65533;VrX&#65533;&#65533;&#65533;:&#1292;Emp&#65533;&#65533;&#65533;>&#65533;0&#65533;&#65533;&#65533;&#695;1&#65533;&#65533;&#65533;/&#65533;C&#65533;&#65533;I&#65533;S&#65533;&#65533;&#65533;Z&#65533;&#65533;:;V&#65533;&#65533;&#65533;}&#65533;&#65533;?p*&#65533;&#65533;s&#65533;&#65533;&&#65533;&#65533;&#65533;&#65533;&#65533;\&#65533;&#65533;&#65533;&#65533;&#6929;&#65533;&#65533;&#65533;&#65533;&#65533;&#65533;a&#65533;&#65533;&#65533;rc@6A&#1657;&#65533;&#65533;&#65533;&#65533;&#65533;O&#65533;&#65533;4&#65533;_&#65533;8&#65533;&#24209;&#65533;&#1631;&#65533;&#446;&#65533;&#65533;v%&#65533;&#65533;L&#65533;&#65533;&#65533;O6&#65533;&#65533;&#65533;U%&#65533;B&#65533;&#65533;&#65533;&#65533;}J&#65533;&#65533;&#65533;&#65533;;&#65533;&#65533;&#65533;&#65533;&#65533;&#65533;&#65533;&#65533;_&#65533;&#65533;&#65533;&#65533;&#65533;O0&#65533;i&#65533;&#65533;&#65533;&#65533;Jg&#65533;&#65533;&#65533;V&#65533;&#65533;&#65533;&#65533;&#65533;&#65533;EI&#65533;&#65533;&#65533;&#65533;&#65533;&#65533;"2&#65533;&#65533;&#65533;?&#65533;&#65533;&#65533;&#65533;&#65533;&#65533;&#65533;&#65533;&#65533;&#65533;&#65533;&#65533;&#65533;&#65533;&#65533;&#65533;&#65533;&#65533;&#65533;&#65533;&#65533;'&#65533;&#65533;&#65533;J&#65533;&#65533;0&#65533;&#65533;&#65533;&#65533;&#65533;O}&#65533;{&#65533;]&#65533;&#65533;&#65533;N1&#65533;&#65533;&#65533;&#65533;&#65533;&#65533;&#65533;&#65533;&#65533;`&#65533;0&#65533;&#65533;&#65533;&#65533;&#65533;}0&#65533;0&#65533;`&#65533;&#65533;&#65533;O&#65533;&#65533;0&#65533;0&#65533;&#65533;&#65533;`&#65533;`&#65533;&#65533;&#65533;&#65533;&#65533;}0&#65533;0&#65533;&#65533;&#65533;&#65533;&#65533;&#65533;&#65533;@&#65533;0&#65533;0&#65533;@&#65533;&#65533;&#65533;&#65533;&#65533;&#65533;&#65533; &#65533;@}@}&#65533;}&#65533;}&#65533;}&#65533;}&#65533;}&#65533;}&#65533;}&#65533;}&#65533;&#65533;0
}&#65533;&#65533;&#65533;&#65533;}&#65533;&#65533;&#65533;}&#65533;}&#65533;}&#65533;~&#65533;~&#65533;~&#65533;~&#65533;&#65533;&#65533;&#65533;&#65533;&#65533;&#65533;&#65533;}&#65533;~&#65533;~&#65533;~&#65533;~&#65533;~&#65533;&#65533;&#65533;&#65533;I&#65533;&#65533;&#65533;&#65533;&#65533;&#65533;&#65533;-~$X&#65533;&#65533;A&#65533;	.d&#65533;&#65533;&#65533;A/%N&#65533;&#65533;&#65533;E&#65533;#f&#65533;S&#65533;&#65533;&#391;!E&#65533;$Y&#65533;&#65533;I&#65533;)U&#65533;d&#65533;&#65533;&#65533;K&#65533;1e&#932;Y&#65533;&#65533;&#65533;G&#65533;&#65533;r&#65533;&#65533;&#65533;&#65533;O&#65533;A&#65533;%Z&#65533;&#65533;Q&#65533;.oV&#65533;&#627;&#65533;&#1252;Q&#65533;N&#65533;Z&#65533;&#65533;U&#65533;Y&#65533;.e&#65533;&#1323;V&#65533;a&#334;%[&#65533;&#65533;&#65533;i&#1390;e&#65533;&#65533;&#65533;[&#65533;q&#65533;&#933;&#65533;kD@&#65533;&#65533;&#65533;&#1751;&#65533;&#2042;&#65533;&\&#65533;&#65533;a&#265;/f&#65533;&#65533;&#65533;c&#529;&#2029;x&#65533;&#65533;e&#793;5o&#65533;&#65533;&#65533;&#65533;g&#1057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+&#65533;&#65533;B3DdC;&#65533;&#65533;CCqDK4&#65533;DSTqE[t&#65533;Ec&#65533;qFk&#65533;&#65533;Fs&#65533;qG{&#65533;&#65533;G &#65533;rH&#65533;J&#65533;H$&#65533;TrI&&#65533;t&#65533;I(&#65533;&#65533;rJ*&#65533;&#65533;&#65533;J,&#65533;&#65533;rK.&#65533;&#65533;&#65533;K0&#65533;sL2&#65533;4&#65533;&#65533;2&#65533;&#65533;&#65533;6&#65533;t&#65533;M8&#65533;sN:&#65533;&#65533;N<&#65533;&#65533;sO>&#65533;&#65533;&#65533;O@tPB5&#65533;PDUt&#65533;D#
 !&#65533; U ,0 X a&#65533;  &#65533; &#65533;H&#65533;&#65533;&#65533;&#65533;*\&#560;&#65533;&#199;#J&#65533;H&#65533;a&#65533;&#65533;3j&#65533;&#561;&#65533;&#463; C&#65533;I&#65533;&#65533;&#595;(S&#65533;\&#626;&#65533;&#727;0c&#668;I&#65533;&#65533;&#859;&#65533;&#65533;<R&#65533;&#927;@&#65533;
J&#65533;&#65533;&#1123;H&#65533;*]&#65533;r&#65533;&#1226;P&#65533;J&#65533;J&#65533;&#65533;&#1387;X&#65533;j&#65533;&#693;&#65533;&#1519;`&#202;&#65533;&#65533;t&#65533;&#1651;h&#1258;]&#758;&#65533;&#1783;p&#65533;&#669;K&#65533;&#65533;&#1915;x&#65533;&#65533;&#65533;1&#65533;&#65533;&#65533;|L&#65533;&#65533;&#65533;&#65533;{&#65533;&#65533;&#628;&#65533;&#65533;&#464;#K&#65533;L&#65533;&#65533;e&#65533;)8&#65533;i&#65533;&#65533;&#65533;&#992;C&#65533;M&#65533;&#65533;B&#65533;g&#65533;i&#65533;&#65533;&#65533;&#1520;c&#734;M[&#65533;&#65533;	&#65533;&#65533;&#65533;&#65533;&#65533;&#65533;&#65533;&#65533;&#65533;^&#65533;6 &#65533;$&#956;&#65533;&#65533;&#65533;&#65533;c&#65533; &#65533;&#1139;k&#65533;&#957;&#65533;&#965;4+&#65533;&#65533;K&#65533;&#65533;&#65533;&#65533;&#1259;_~&#65533;x
C&#65533;&#65533;gO&#65533;&#65533;&#65533;&#65533;&#65533;&#65533;Ku&#65533;&#65533;@"&#65533;)&#65533;&#1984;h&#65533;&#65533;z&#65533;'@&#65533;Dk&#65533;E(&#65533;V&#65533;&#65533;&#65533;&#65533;&#65533;U&#65533;&#65533; &#65533;Hx&#65533; &#65533;a'&#65533;,&#65533;&#65533;bc&#65533;H&#65533;&#65533;-&#65533;&#65533;8&#27171;i1&#65533;f@;t&#65533;&#65533;Did&#65533;&#65533;&#65533;@&#65533;9u&#65533;PF	bB&#552;@u&#65533;I&#65533;&#65533;\>G&#65533;&#65533;`&#65533;\&#65533;d&#65533;i&#65533;k_*	`g&#65533;&#65533;&#26319;)&#65533;&#65533;Y]$&#65533;@&#65533;	&#65533;|n)g&#65533;J6V&#65533;w"h&#34888;&&#65533;^fJ^&#65533;&#65533;F*&#39188;Z&#65533;&#65533;i&#65533;(&#65533;&#65533;&#65533;7X &#65533;K&#65533;i&#65533;E*t&#65533;&#65533;&#65533;P&#65533;T+&#65533;&#65533; +&#65533;&#65533;j&#65533;&#65533;&#65533;&#65533;&#43964;&#65533;&#65533;&#65533;4&#65533;i
@&#65533;:&#65533;	&#542;P&#48267;qi&#65533;&#65533;FK&#65533;B&#65533;&#65533;)&#65533;N&#65533;T&#65533;&#586;@&#65533;&#65533;&#65533;^&#65533;&#65533;&#65533;6l&#65533;&#65533;&#65533;&#35227;C&#65533;&#65533;g &#65533;&#65533;~oFNq{Q&#65533;&#65533;&#65533;&#65533;&#27304;&#65533; &#65533;P&#65533;&#65533;eC&#65533;&#65533;&#65533;
&#65533;p&#65533;&#65533;+&#65533;Wlqm&#65533;z0&#65533;J`4?.&#65533;&#65533;&#65533;&#65533;&#268;]&#65533;&#65533;&#671;&#65533;&#65533;&#65533;&#65533;&#65533;&#65533;B5&#538;l&#65533;6&#65533;<r&#65533;<&#65533;&#65533;/&#65533;,-&#65533;c.&#65533;&#65533;&#65533;,I*&#65533;!&#65533;&#65533;&#65533;$&#65533;,&#65533;|em&#65533;&#65533;F1$A&#65533;&#65533;m&#65533;"`&#65533;&#65533;&#65533;`&#65533;M&#65533;F&#65533;J,(&#65533;X&#65533;&#65533;&#65533;Lm&#65533;u&#65533;~]6&#65533;w&#65533;&#65533;&#65533;&#65533;&#65533;&#65533;W&#65533;o.8L&#65533;&#65533;&#65533;$&#65533;p&#65533;&#65533;&#65533;&#65533;&#65533;gkT2&#65533;2&#65533;&#65533;&#65533;&#65533;gN&#1199;&#65533;+&#65533;&#65533;&#65533;&#65533;&#65533;-v&#65533;P&#65533;=y&#65533;&#65533;&#65533;&#65533;&#65533;kTw&#65533;d&#65533;&#65533;&#65533;Q&#65533;&#65533;&#65533;<X&#65533;l&#65533;&#65533;&#65533;&#65533;i&#65533;R&#65533;&#65533;&#65533;:&#2046;&#65533;&#65533;&#65533;c C&#65533;E/&#65533;&#65533;	)&#65533;&#65533;N
&#65533;l&#65533;H&#65533;&#65533;;F&#65533;&#65533;&#65533;&#65533;&#65533;&#1239;&#65533;r&#65533;&&#65533;}L&#65533;=R&#65533;&#65533;&#65533;O&#65533;&#65533;&#65533;k&#65533;&#65533;&#65533;r&#65533;&#65533;4&#65533;&#65533;-&#65533;{&#65533;F&#65533;&#65533;q&#65533;&#65533;.&#65533;?&#65533;&#1581;q&#65533;\Hv&#32453;$&#65533;&#65533;&#65533;Z  &#65533;v ~&#65533;&#65533;%&#65533;&#65533;&#65533;NG&#65533;r=&#65533;(L&#448;&b&#65533;&#65533;t&#586;&#65533;&#65533;Fh&#65533;l&#65533;&#65533;&#65533;
&#65533;&#65533;x&#65533;7&#65533;D&#65533;#&#65533;&#65533;&#65533;|&#65533;&#65533;"&#65533;	R&#65533;&#65533;j&#65533;C&#65533; 1&#65533;}&#65533;&#65533;&#65533;H&#65533;.&#65533;e1S"&#65533;&#65533;&#65533;&#65533;&#65533;AqY&#65533;bH&#65533;(&#65533;+
&#65533;h&#65533;&#65533;b&#65533;x&#65533;'~&#65533;gC&#65533;&#65533;&#65533;H&#65533;:>Dn&#65533;&#65533;&#13479;&#65533;&#65533;/&#286;I&#65533;B&#65533;&#65533;&#65533;&#65533;&#65533;&#65533;&#65533;H&#65533;y&#65533;r&#65533; I&#65533;JZ&#65533;@-H$m&#65533;7B&#65533;Yf&#65533;"&#65533;&#65533;HJ_Q&#65533;&#65533;\I&#65533;D&#65533;I&#65533;cx&#65533;&#65533;JIK&#65533;)S&#65533;&#65533;&#536;&#65533;&#65533;&#65533;1g~&#65533;&#65533;+&#65533;&#65533;p&#65533;L&#65533;&#65533;ny%&#65533;&#65533;@{&#65533;&#65533;f&#65533;)&#65533;0zL@%` &#65533;&#65533;&#65533;n&#65533;(!d&#65533;&#65533;D&#65533;r&#65533;&#924;&#1217;_<E&#65533;P&#65533;&#65533;&#65533;&#65533;&#65533;&#65533;&#65533;E&#65533; &#65533;&#65533;&#65533;&#65533;&#65533;&#65533;APv&#65533;&#65533;@&#65533;&#65533;&#65533;t&#65533;w&#65533;R&#65533;&#65533;&#966;j"g'j&#65533;&#65533;&#1705;~X&#65533;&#65533;&#65533;&#65533;&#1038;
,!&#65533;&#149;dT&#65533;IR&#1316;&#360;J&#65533;&#65533;&#274;&#65533;'&#65533;&#65533;LgJ&#1269;lM<%&#65533;K&#65533;&#65533;&#410;&#65533;&#65533;&#65533;@&#65533;a&#65533;S]&#65533;HM&#65533;CZ*&#1112;&#65533;&#65533;P&#65533;&#65533;Cd&#65533;&#65533;	4u.;U&#65533;&#65533;P*&#1390;z&#65533;&#65533;&#65533;&#65533;L&#1025;&#65533;N&#65533;$e&#65533;&#65533;&#65533;&#1462;&#65533;1L&#65533;&#65533;A=J&#65533;&#65533;(NbEhK&#65533;N&#65533;&#65533;&#65533;&#65533;&#65533;&#65533;i&#65533;VpN&#65533;&#65533;&#65533;&#65533;&#65533;3l`&#65533;&#65533;:"&#65533;P\mb&#65533;&#65533;&#65533;&#65533;Z&#65533;&#65533;&#65533;, ^&#65533;&#65533;:&#65533;&#65533;@&#65533;+&#65533;&#65533;R&#65533;&#65533;g&#65533;&#65533;&#65533;f&#65533; &#65533;&#65533;&#65533;%&#65533;&#65533;YMK&#65533;&#65533;&#65533;,M&#65533;*&#65533;E&#65533;&#65533;)c&#65533;&#65533;&#65533;0mLY(&#65533;&#65533;^&#65533;>fE&#65533;p&#65533;[&#65533;&#65533;	6&#65533;&#65533;q&#65533;&#65533;&#65533;&#65533;60&#65533;Z&#65533;&#65533;&#65533;2&#65533;=&#65533;l'&#65533;Z&#65533;&#65533;&#65533;&#65533;7}O u&#65533;Pw&#65533;&#512;?;&#65533;&#65533;:5&#65533;aE;&#65533;&#65533;&#65533;J&#65533;0&#65533;{J&#65533;&#660;Q<&#65533;&#65533;&#65533;&#65533;&#65533;ve&#65533; &#65533;Y8J&#65533;&#65533;&#65533;p&#65533;C&#65533;\Sj&#65533;
 &#65533; &#65533;&#65533;N&#65533;%&#65533;&#65533;Qw&#65533;K&#65533;&#65533;&#1111;+&#65533;&#65533;~&#65533;&#65533;&#65533;X&#65533;8&#65533;&#65533;1&#65533;e9&#65533;&#65533;E&#65533;)&#65533;O&#65533;J
>&#65533;&&#65533;"v/&#65533;&#65533;&#65533;&#65533;+&#65533;h&#65533; @&#65533;i&#65533;&#65533;&#65533;&#65533;8f$&#65533; &#65533;d&#65533;X&#65533;&#65533;&#65533;&#65533;&#65533;&#65533;&#65533;&#65533;I&#65533;3&#65533;&#65533;&#65533;z&#65533;&#65533;&#65533;P&#65533;&#65533;h&#65533;),cY&#65533;xv1G&#65533;&#65533;&#65533;&#65533;L&#65533;i&#65533;&#65533;\t&#65533;Qj.&#65533;#'i&#65533;R-&#65533;&#65533;>;&#65533;&#1559;.&#65533;&#65533;=&#65533;&#65533;t&#65533;&#65533;&#65533;&#65533;O&#65533;&#65533;X&#65533;<&#65533;z|&#65533;&#65533;	l
@z&#65533;&#65533;&#65533; &#65533;;L&#65533;&#1430;&#946;&#65533;&#65533;&#65533;&#65533;&#65533;&&#65533;no&#65533;&#65533;J&#65533;&#65533;&#65533;&#65533;&#65533;&#65533;&#65533;$6gH&#65533;&#65533;+_&#65533;CY&#65533;z5&#65533;&#65533;H<+&#65533;&#65533;]kY8&#65533;&#65533;&#65533;eB&#65533; &#65533;m&#65533;&#65533;&#65533;&#65533;(&#65533;&#65533;N&#65533;&#65533;&#65533; 	&#65533;R&#65533;&#65533;&#65533;&#65533;&=&#65533;ns&#65533;&#65533; &#31095;u|&#65533;&#65533;&#65533;%&#65533;&#65533;&#65533;&#65533;&#65533;Y&#65533;[^2t&#65533;A&#65533;&#65533;&#65533;2&#65533;&#65533;V&#65533;&#65533;&#65533;i&#65533;R>&#65533;X &#65533;&#65533;&#65533;&#65533;k&#65533;V&#65533;&#65533;M&#65533;&#65533;^&#65533;)&#65533;&#51821;&#65533;
&#65533;V&#65533;&#65533;&#65533;x[W&#65533;&#65533;&#896;~+&#65533;&#65533;~U&#65533;&#65533;"&#65533;&#65533;&#65533;/&#65533;5&#65533;&#65533;&#65533;&#65533;M&#65533;&#65533;O&#65533;3&#65533;&#65533;
&#65533;&#65533;d@[&#65533;&#65533;&#65533;6&#65533;&#65533;]e&#65533;5&#65533;&#65533;Cz&#65533;&#65533;&#65533;&#65533;-c=&#65533;I&#65533;&#65533;
B,fU_&#65533;&#65533;#1&#65533;&#65533;.&#65533;&#65533;&#65533;&#65533;Z&#1786;&#65533;/&#65533;f&#1418;&#65533;&#65533;&#1141;&#65533;1&#65533;&#65533;&#65533;A\&#65533;]&#65533;&#837;&#65533;)n&#65533;&#65533;&#65533;&#65533;&#65533;x@XpAg1&#65533;w&#65533;&#65533;&#65533;w&&#65533;Op&#65533;&#65533;&#65533;#uF#&#65533;&#65533;6jd"&#65533;P&#65533;f&#65533;&#65533;&#65533;&#1842;0&#65533;:(2"C&#65533;&#65533;y,sD&#65533;n&#65533;&#65533;:f&#65533;y&#65533;&#65533;&#65533;^9&#65533;&#65533;+&#65533;J&#65533;~3q&#65533;V&#65533;&#65533;o&#65533;&#65533;'&#65533;&#65533;K?I&#65533;#uN&#65533;&#65533;@&#65533;&#65533;&#65533;s`&#65533;G&#65533;1&#65533;.&#65533;&#65533;&#65533;&#65533;)T&#65533;&#158;}&#65533;&#65533;&#65533;.&#65533;&#65533;&#65533;&#65533;&#65533; T&#65533;&#65533;&#65533;&#65533;O&#65533;G&#65533;5u&#65533;&#65533;d&#65533;eE&#65533;j8|	&#65533;+ &#65533;}&#65533;FE&#65533;}$gx]gZwb&#65533;&#65533;v|Q&#65533;RHR~w&#65533;~%&#65533;MB&#65533;< +6j(T&#65533;&#65533;'&#65533;/(x8p'7n&#65533;d|&#65533;&#65533;xS&#65533;1"&#65533;*y&#65533;}*(&#65533;&#65533;&#65533;t7&#65533;0&#65533;wM&#65533;i&#65533;WrX[w&#65533;|&#65533;&#65533;P&#65533;c&#65533;$lh&#65533;uj&#65533;y7&#65533;1&#65533;{&#65533;&#65533;mJh&#65533;&7/xdM&#65533;hl&#65533;~&#65533;&#65533;fB&#65533;B@uy&#65533; &#65533;GNH&#65533; &#65533;rMG(&#65533;7&#65533;&#65533;7&#65533;e&#65533;c{WZ&&#65533;[,&#65533;r}R@&#65533;q_V&#65533;&#65533;@lO&#65533;&#65533;&#65533;&#65533;:&#65533;yd&#516;&#65533;H&#65533;i&#65533;&#65533;g&#65533;~L&#65533;~&#65533;&#165;&#65533;F73;u&#65533;-&#65533;>8&#65533;Kxc&#65533;O&#65533;&#65533;(H6d'mqx&#65533;&#2033;iZ&#65533;&#65533;&#65533;&#65533;&#65533;&#65533;&#65533;XOX&#65533;:&#65533;&#65533;^F5&#65533;&#24693;&#65533;&#65533;&#65533;H&#65533;&#65533;&#65533;&#65533;&#65533;w&#65533;k&#65533;&#65533;w&#65533;&#65533;k&#65533;&#65533; &#65533;(&#65533;l&#65533;n&#65533;&#65533;YA&#65533;&#65533;'&#65533;&#65533;H&#65533;&#65533;&#65533;&#65533;&#65533;&#65533;}&#65533;8&#65533;[&#65533;s"&#65533;8Q&#65533;&#65533;G5%m&#65533;(&#65533;&#65533;8&#65533;&#65533;H&#65533;&#65533;&&#65533;B&#65533;r8&#65533;zHkp&#65533;a&#65533;GP&#65533;&#65533;c&#65533;&#65533;:&#65533;&#268;&#65533;&#1548;&#65533;}6X]&#65533;b&#65533;23&#65533;b&#65533;&#65533;YN&#65533;/Rj&#65533;9&#65533;&#65533;4&#65533;a&#65533;&#65533;&#65533;&#65533;XW&#65533;p&#65533;S&#65533;1&#65533;&#65533;@/0&#65533;H&#65533;&#65533;JY&#65533;g&#65533;&#65533;&#65533;$tu&#65533;&#65533;i&#65533;0&#65533;&#65533;2@y&#65533;&#65533;1&#65533;&#65533;&#65533;y>M&#65533;&#65533;&#65533;&#65533;N&#65533;k&#65533;A[fB&#65533;h>9W&#65533;&#65533;\&#65533;e&#65533;%)N&#65533;v&#65533;&#65533;&#65533; &#65533;&#65533;JX&#65533;&#1910;}&#65533;&#65533;aP&#65533;&#65533;&#65533;&#65533;[&#65533;d&#65533;&#1111;&#65533;&#513;&#65533;.n[&#65533;xT	Z!0&#65533;wK9&#65533;Nyt1&#65533;Q@&#1030;.%&#65533;&#65533;&#65533;&#65533;x5Sl7o`&#65533;s&#65533;&#65533; %X&#65533;&#65533;&#1480;xr1K&#65533;)&#65533;N&#65533;Dq}*&#65533;0&#65533;{D&#65533;n&#65533;&#65533;e&#65533;&#65533;beo&#65533;&#65533;&#65533;y&#65533;77&#65533;BM&#65533;s &#65533;&#65533;&#65533;X1&#65533;&#65533;^&#65533;cf5&#65533;Rk&#65533;&#65533;s&#65533;&#65533;T&#65533;&#65533;&#65533;iAs&#65533;15&#65533;&#65533;Y,&#65533;F&#65533;k&#65533;/<&#65533;)w&#65533;b|)\9&#65533;&#65533;(&#65533;|&#65533;&#65533;&#65533;q&#65533;M&#65533;&^:V&#65533;&#65533;@&#65533;7E.v&#65533;&#65533;&#65533;X&#42578;&#65533;&#65533;f&#65533;&#65533;]&#65533;&#65533;6v&#65533;&#65533;a\$&#65533;&#819;&#65533;&#65533;&#65533;&#65533;&#65533;VY&#65533;RqzO&#65533;T&#65533;&#65533;t_&#65533;F&#65533;&#65533;b&#65533;d:&#65533;&#65533;C&#65533;&#65533;&#65533;&#65533;hJ&#65533;_f&#65533;.%-J3&#65533;/&#65533;&#65533;z8&#65533;&#65533;LM&#65533;$^&#65533;&#65533;Qv&#65533;&#65533;&#65533;&#65533;&#65533;nYZ&#65533;9r&#65533;&#65533;!&#65533;!&#65533; &#65533;&#65533;h&#65533;G&#65533;&#65533;&#65533; `k&#65533;&#65533;&#65533;nVX&#65533;L&#65533;2[z&#65533;\z$\1&#65533;&#65533;2&#65533;~&#1188;, &#65533;;2&#65533;&#65533;&#65533;B&#65533;.&#65533;&#65533;2W&#607;w&#65533;&#65533;*[&#65533;&#65533;16 *&#65533;&#65533;ef&#65533;&#65533;#&#65533;&#65533;?b&#65533;&#65533;#&#65533;&#1640;7G&#65533;)&#65533;&#65533;&#65533;c&#65533;dZ&#65533;"P&#65533;&#65533;*9&#65533;&#65533;&#65533;&#65533;E&#65533;&#65533;&#65533;b&#65533;&#65533;&#65533;?&#65533;&#65533;&#65533;&#217;&#65533;%&#65533;]*&#65533;&#65533;F&#65533;&#582;&#65533;8&#1063;I|=&#65533;/&#65533;D&#65533;Y&#65533;&{&#65533;&#65533;&#2040;&#65533;,&#65533;&#65533;j&#65533;&#65533;,`&#65533;_
&#65533;g&#65533;{&#65533;[,&#65533;g&#65533;w&#65533;&#65533;J&#65533;#&#65533;&#65533;&#65533;x&#65533;\&#65533;&#65533;s&#1131;&#65533;&#1412;&#65533;Z+&#65533;i&#65533;r.&#65533;:&#65533;&#65533;&#65533;&#65533;&#65533;&#65533;K&#65533;&#65533;&#65533;&#65533;250&#65533;&#65533;3=&#65533;&#65533;e&#65533;z&#65533;"&#65533;&#65533;Sn`&#65533;d&#65533;{4M"&#65533;o&#65533;]&#65533;{7&#65533;u_U&&#65533;&#65533;8C&#65533;&#65533;&#65533;;"&#326;&#65533;9&#65533;&#65533;fz&#65533;&#65533;F&#65533;* 2P&#65533;Uuv#+s!&#65533;8&#65533;&#65533;G&#65533;E*+&#65533;0Y&#65533;-K&#65533;&#65533;^&#65533;K:N&#561;&#65533;Y&#65533;y&#65533;&#65533;=&#65533;0P&#65533;&#65533;G+&#65533;K&#65533;$&#65533;&#65533; &#65533;&#65533;0&#65533;K&#65533;_&#65533;&#65533;&#26709;&#65533;&#65533;&#65533;_+&#65533;a+M&#65533;&#65533;4+&#65533;Jh&#65533;&#65533;:&#65533;&#65533;Z&#65533;&#65533;:&#65533;uZ&#65533;A+&#968;&#65533;<>&#65533;&#65533;&#65533;vEy&#65533;&#65533;&#65533;!H&#65533;%d&#1079;|$6&#65533;'&#65533;&#37529;&#65533;qG&+&#65533;X&#65533;&#65533;!4B&#65533;&#65533;&#65533;qTW0&#65533;&#65533;&#65533;:66&#65533;J&#65533;&#65533;&#65533;3&#65533;&#65533;|&#65533;H&#65533;&#65533;&#65533;vB&#65533;O:&#65533;&#65533;&#65533;&#65533;2h)&#65533;&#65533;&#65533;1Ve&#65533;&#65533;&#65533;H 4 	6&#65533;y&#249;&#65533;&#65533;&#65533;&#65533;&#65533;`:&#65533;&#65533;&#65533;&#65533;z/&#65533;&#65533;B&#65533;&#65533;KrG&#65533;	&#65533;&#65533;+&#65533;\(&#65533;/&#65533;y&#65533;f&#65533;&#65533;8Y;&#65533;Dh&#253;%&#65533;&#65533;:&#65533;&#65533;&#65533;&#65533;&#65533;&#65533;+&#65533;&#65533;&#65533;&#65533;J&#65533;%&#65533;1)
S&#65533;{Y%_&#65533;&#65533;&#65533;b&#65533;&#65533;&#65533;&#65533;JB&#65533;6&#65533;&#65533;1&#65533;&#65533;&#65533;&#65533;j@&#65533;x&#65533;&#65533;c\u&#65533;
\V&#65533;&#65533;&#65533;0&#65533;&#65533;&#65533;A&#65533;+&#65533; F	&#65533;@&#65533;&#65533;&#65533;
&#65533;k&#65533;w&#65533;|`&#65533;&#65533;HM&#65533;&#65533;&#65533;:-&#65533;&#65533;.&#65533;3${&#65533;.L&#65533;:&#65533;2&#65533;
s6&#65533;Lc&#65533;:&#65533;;&#65533;X&#65533;6&#65533;1`&#65533;`#&#65533;l&#65533;&#65533;`
l&#65533;&#65533;J2&#65533;g+&#65533;R&#65533;2&#65533;&#65533; &#65533;QL&#65533;&#65533;&#65533;@6q&#65533;b&#65533;&#65533;&#65533;s]&#65533;3&#65533;J&#65533;	M4&#65533;&#65533;=U&#65533;M&#65533;&#65533;l&#132;&#65533;&#153;&#65533; N&#65533;&#461;&#65533;&#65533;}&#65533;G&#65533;x&#65533;&#65533;&#65533;;z&#65533;&#65533;&#65533;&#65533;&#65533;&#65533;!&#65533;KJ&#65533;p &#516;&#65533;&#65533;&E&#65533;&#65533;"&#65533;&#601;L&#65533;&#65533;&#65533;pk&#65533;&#724;&#65533;&#673;&#65533;&#65533;&#65533;&#65533;&#65533;&#65533;`&#65533;&#65533;&#65533;&#65533;[ &#145;&#65533;&#673;&#65533;;hj&#65533;&#65533;K&#65533;&#65533; "w&#65533;&#65533;&#65533;&#65533;<&#65533;t&#65533;&#1938;y&#65533;&#65533;@6&#892;&#65533;&#65533;&#65533;S&#65533;\h&#65533;&#65533;&#65533;Nj&#65533;&#65533;&#65533;&#65533;&#65533;,X&#65533;T&#65533;&#65533;U	&#65533;&#65533;l&#65533;p&#65533;&#1024;&#65533;&#65533;N&#65533;&#65533;m&#65533;&#65533;&#65533;&#65533;3V&#723;&#65533;&#65533;&#65533;&#65533;Jf&#65533;&#65533;&#65533;r&#65533;&#65533;&#65533;Y&#65533;U&#65533;N&#65533;&#65533;&&#65533;&#65533;&#65533;O&#65533;e&#65533;&#65533;&#979;!f&#65533;	&#1736;&#65533;e9;@	&#65533;,	]&#65533;&#65533;>&#65533;&#65533;H&#65533;&#65533;&#65533;&#65533;&#1045;`&#65533;&#65533;x&#65533;&#65533;&#65533;&#65533;&#65533;&#65533;ZQ&#65533;hH&#65533;&#65533;&#65533;9&#65533;E&#1169;&#65533;
&#65533;&#65533;&#65533; &#65533;&#65533;!&#65533;&#362;m&#65533;&#65533;&#65533;&#65533;&#65533;&#65533;&#65533;`&#65533;&#65533;&#65533;&#65533;`M&#65533;`&#65533;
L&#65533;&#65533;&#65533;	&#65533;@B)19&#1604;&#65533;&#65533;.&#65533;&#65533;=&#65533;&#65533;O-&#65533;I&#65533;;'!&#65533;T}'d&#65533;&#65533;!&#65533;&#65533; &#65533;U e&#65533;&#65533;&#65533;&#65533;L&#65533;
&#65533;&#65533;&#65533;=&#65533;&#65533;RP&#65533;u&#65533;&#65533;&#65533;&#65533;K&#65533;&#65533;&#734;$&#65533;\&#65533;&#149;a&#65533;&#65533;&#65533;&#65533;NP&#1117; &#65533;U &#65533;:&#513;Z+&#65533;\&#65533;&#65533;&#65533;d&#65533;*&#476;M4&#65533;<&#65533;&#65533;<&#65533;l&#65533;&#65533;&#65533;C&#65533;&#65533;&#65533;B&#65533;&#1709;&#65533;	w&#65533;&#65533;f&#65533;&#65533;&#65533;&#943;sA&#1528;&#65533;&#65533;&#65533;&#65533;&#65533;]&#65533;)C&#65533;<&#65533;&#65533;&#65533;F&#65533;&#65533;Z&#65533;&#1007;B$&#65533;&#663;&#65533;&#65533;&#65533;#&#65533;&#65533;yp&#65533;&#65533;P&#65533;&#65533;&#65533;&#65533;?&#1546;&#65533;&#65533;O&#65533;&#65533;n&#65533;&#65533;&#1755;M5&#65533;&#65533;p&#65533;!&#65533;K&#65533;n &#65533;&#65533;&#65533;&#65533;&#65533;&#65533;&#65533;m$&#65533;&#1751; qb&#65533;&#65533;=&#65533;.	&#65533;&#65533;O1a/&#1825;&#65533;f&#65533;l&#65533;}&#65533;]&#65533;bu&#65533;x&#65533;&#65533;&#65533;`$^&#65533;pP&#65533;/&#65533;&#65533;&#8253;&#65533;2.n`&#65533;Cbp&#65533;&#65533;W&#65533;&#65533;&&#65533;!	&#65533;`&#65533;&#65533;&#65533;%~&#65533;&#65533;>&#65533;1&#385;g&#65533;c0&#65533;&#65533;V&#65533;&#679;&#65533;&#65533;&#65533;s&#65533;&#65533;>8*T~&#65533; R&#65533;G!&#65533;&#65533;fx&#65533;xP?&#65533;&#65533;&#65533;%&#65533;{O
&#65533;&#65533;&#65533; s^&#65533;#Q&#65533;W&#65533;&#65533; `&#65533;&#65533;&#65533;-hN&#1091;&#65533;&#65533;D"&#65533;&#1657;&#65533;H&#65533;&#65533;&#65533;&#23883;&#65533;u^&#65533;p^&#65533;&#65533;&#65533;1	3&#65533;E&#65533;<&#65533;&#65533;&#65533; &#1741;|&#65533;4&#65533;&#65533;&#65533;&#65533;&#65533;&#65533;&#65533;\$&#65533;&#65533;&#65533;P&#65533;,&#65533;[c&#65533;&#669;&#65533;[&#65533;&#65533; h&#835;0#&#65533;&#1885;q&#65533;&#65533;&#65533;&#65533;,6{&#65533;.&#65533;&#65533;e&#65533;&#65533;5&#65533;&#65533;&#65533;^-&#65533;&#65533;&#65533;1&#65533;&#65533;&#65533;C&#65533;&#222;&#65533;&#65533;4&#65533;&#65533;&#65533;&#1234;@Qo&#65533;&#65533;&#65533;#!&#65533;&#65533;&#65533;&#65533;&#65533;&#65533;2&#65533;#a&#65533;&#65533;&#65533;&#65533;&#65533;&#65533;)0&#65533;&#65533;&#65533;3P?&#65533;&#65533;&#65533;q&#65533;&#65533;&#65533;q&#65533;2&#65533;&#1761;1$_&#65533;0&#65533;&#65533;&#65533;!l1&#65533;"&#65533;&#65533;I&#65533;S&#65533;&#65533;&#65533;&#65533;Q5g&#65533;&#1338;&#65533;\&#65533;9_&#65533;&#65533;&#65533;&#65533;&#65533;&#65533;&#65533;3&#65533;&#65533;M&#65533;h&#65533;&#65533;&#65533;&#65533;&#65533;!W&#65533;&#65533;&#65533;&#65533;ziD&#65533;8oG#&#65533;&#65533;3q&#65533;&#65533;&#65533;/&#65533;&#65533;&#65533;&#47837;&#65533;&#65533;	k&#65533;&#65533;2#&#65533;<&#65533;y&#65533;&#65533;)&#65533;]U&#65533;&#65533;Y&#65533;&#349;&#65533;
A&#65533;~?&#65533;&#65533;|&#65533;&#65533;N&#65533;&#65533;{J&#65533;&#65533;U`B&#65533;]&#65533;&#65533;{u &#65533;w&#65533;&#65533;`F&#65533;&#65533;&#65533;&#65533;}&#65533;&#65533;&#65533;n&#62100;&#65533;&#65533;=/&#65533;&#65533;&#65533;!&#65533;&#65533;&#65533;&#65533;&#65533;&#65533;&#65533;&#65533;&#1865;/i'&#65533;&#65533;&#65533;&#65533;&#65533;&#65533;&#65533;&#65533;&#65533;?&#65533;L&#65533;&#65533; &#65533;&#65533;&#65533;1&#65533;fP&#65533;z(n&#65533;&#65533;&#65533;J&#65533;&#65533;&#65533;&#65533;&#65533;_&#65533;&#65533;&#65533;&#65533;"S&#65533;&#65533;y&#65533;:&#65533;q&#65533;&#65533;&#65533;_&#65533;&#39956;1yI&#65533;&#65533; enF	&#65533;>&#65533;UP&#65533;&#65533;&#65533;Ek0W.&#65533;/&#65533;&#65533;&#65533;`&#65533;IMC&#65533;&#65533;&#65533;&#65533;=&#65533;2&#65533;&#65533;&#65533;&#65533;&#535;&#65533;?F&#65533;LQ0&#65533;h)O&#65533;0&#65533;D&#65533;\&#65533;&#65533;&#65533;&#65533;&#65533;R&#65533;&#65533;!&#65533;&#65533;&#65533;&#65533;_  ]/&#65533;+!
C\&#65533;&#65533;&#65533;S0&#65533;U&#65533;qj&#65533;&#65533;&#65533;f&#65533;h! &#65533;&#65533;*q&#65533;J&#65533;2&#65533;&#65533;&#65533;&#65533;mp&#65533;&#65533;&#65533;&#65533;Lq I&#65533;4I&#65533;  +&#65533;&#65533;&#65533;N!0&#65533;&#65533;&#65533;&#65533;&#65533;&#65533;&#65533;_}&#65533;z&#65533;&#65533; J&#65533;&#65533;&#65533;&#65533;+&#65533;&#65533;2&#703;&#65533;+&#65533;Z&#65533;A(&#65533;Q0&#65533;:2&#65533;&#65533;&#65533;%&#65533;&#65533;@&#65533;@&#65533;&#65533;&#65533;&#65533;&#65533;&#65533;3R&#65533;#H&#65533;&#65533;&#65533;&#65533;	B&#65533;/&#65533;&#65533;&#65533;33&#65533;&#65533;&&#65533;&#65533;&#65533;&#65533;&#65533;~&#65533;&#65533;&#65533;&#65533;8&#65533;&#65533;&#65533;&#65533;&#65533;&#65533;&#65533;&#65533;&#65533;&#1147;&#65533;&#65533;#&#65533;d_&#65533;&#65533;&#65533;7&#65533;&#65533;&#65533;*6&#697;&#65533;&#65533;o&#65533;v1&#65533;&#65533;&#65533;&#65533;&#65533;&#65533;&#65533;&#65533;&#65533;&#65533;&#65533;?&#65533;C&#65533;$2p/&#697;&#65533;&#65533;o&#65533;C&#65533;}&#65533;&#65533;&#65533;C9&#65533;&#65533;&#65533;&#65533;&#65533;X&#65533;&#65533;&#65533;&#65533;&#65533;&#65533;O&#65533;ed&#65533;&#65533;&#65533;I1z&#65533;&#65533;&#65533;&#65533;&#65533;6!_&#65533;&#65533;&#65533;L`&#65533;&#65533;&#65533;K&#65533;&#65533;&#65533;&#65533;L1&#65533;&#65533;&#65533;&#65533;&#65533;&#65533;&#65533;&#65533;&#65533;}&#65533;&#65533;&#65533;&#65533;&#65533;0&#65533;0&#65533;0&#65533;0&#65533;&#65533;&#65533;&#65533;&#65533;&#65533;&#65533;A}@}&#65533;&#65533;&#65533;&#65533;&#65533;&#65533;&#65533;&#65533;}&#65533;}&#65533;}&#65533;&#65533;&#65533;&#65533;&#65533;&#65533;&#65533;&#65533;&#65533;&#65533;&#65533;&#65533;&#65533;&#65533;&#65533; AH&#65533;@&#65533;&#65533;Pa&#65533;>
>tQ&#65533;D&#65533;&#65533;*Z&#65533;xQ#D&#65533;V&#65533;Q&#65533;&#526;$M&#65533;DY2&#65533;&#661;,[&#65533;t	S&#65533;L&#65533;i&#65533;&#281;3&#65533;N&#65533;1{&#65533;&#65533;3&#65533;P&#65533;B&#65533;}i&#65533;Q&#65533;K+&#65533;&#65533;T&#65533;&#1254;T&#65533;^&#65533;&#65533;Uk&#1453;*&#65533;vV&#65533;X&#65533;e&#65533;&#65533;E&#65533;&#65533;&#65533;-&#65533;m&#1918;&#65533;H&#65533;\&#65533;u&#65533;&#1973;&#65533;&#65533;^&#65533;}&#65533;&#65533;&#65533;[H&#65533;Ae
FX1&#65533;&#332;;~&#65533;d&#659;+[&#65533;&#65533;9&#65533;f&#860;=w&#65533;&#65533;&#65533;h&#1189;M':}(5&#65533;&#1379;[&#65533;&#65533;[6k&#1397;i&#2014;&#65533;[7n&#1979;}&#65533;&#65533;&#65533;p&#65533;&#333;G~<&#65533;r&#65533;&#795;?w=&#65533;t&#65533;&#1259;[&#65533;&#65533;]&#65533;&#65533;&#65533;&#65533;&#1913;&#65533;&#65533;x&#65533;&#65533;1&#65533;D&#65533;^&#65533;z&#65533;&#65533;&#1911;_&#65533;|&#65533;&#65533;&#65533;&#65533;&#479;_&#65533;~&#65533;&#65533;&#65533;&#65533;&#65533;/@$&#65533;@D0Ad&#65533;A}y0B	!&#65533;&#65533;B/&#65533;&#65533;7&#65533;C?1DG$&#65533;D
MD1EWd&#65533;&#65533;?^&#65533;1FgL&#65533;Fo&#65533;&#65533;Fs&#1841;G&#65533;&#65533; &#65533;&#65533;&#65533;"&#65533;<&#65533;$&#65533;\&#65533;&#65533;&&#65533;&#65533;&#65533;&#65533;(&#65533;&#65533;rJ+&#65533;&#65533;2K,&#65533;&#65533;K/&#65533;3L1&#65533;$&#65533;L3&#65533;D3M5&#65533;&#65533;7&#1988;3NX&#1443;=9&#65533;|&#65533;&#65533;:&#65533;&#65533;SO:&#65533;&#65533;&#65533;&#65533;&#65533; &#65533;SP&#65533;&#65533;&#65533;&#65533;&#65533;&#65533;SQ;u&#65533;Q&#65533; &#65533;TRJ&#32020;RI&#65533;&#65533;t&#65533;N3&#65533;&#65533;SMAeT&#65533;PIE&#65533;&#65533;RC7-&#65533;UW_&#65533;&#65533;Vc&#65533;&#65533;&#65533;Yk&#65533;&#65533;V\_&#65533;uW[%&#65533;&#65533;^}v&#65533;bq=&#65533;&#65533;di]6W`&#65533;u&#65533;Ya&#65533;&#65533;VVj&#65533;&#65533;&#65533;&#65533;k&#65533;&#65533;6&#65533;M !&#65533; W ,0 V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W&#65533;)~$YB&#65533;&#65533;&#1651;h&#1258;&#65533;8&#65533;&#65533;"H^&#65533;K&#65533;&#65533;&#1915;x&#65533;&#65533;&#65533;&#759;&#65533;&#2047;&#65533;L&#65533;&#65533;&#65533;&#200;+^&#824;&#65533;&#65533;&#464;#K^&#65533;&#65533;J&#65533;&#65533;&#825;&#65533;&#65533;&#992;C&#65533;M&#65533;&#65533;&#65533;&#1256;?\&#65533;@&#65533; G6&#65533;&#65533;M&#65533;&#65533;&#65533;&#1784;s&#65533;&#1981;&#1761;&#65533;
r&#65533;&#65533;&#65533;&#65533;&#65533;&#65533;&#65533;&#531;+_&#956;9b&#65533;.#&#65533;1&#65533;&#65533;&#65533;&#65533;&#1587;k&#65533;&#957;;a&#65533;&#65533;&#65533;&#65533;%&#36732;&#65533;&#65533;&#65533;&#1259;'&#65533;0&#65533;&#65533;&#65533;e&#65533;&#671;O&#65533;&#65533;T&#65533;9&#65533;&#1023;&#65533;&#65533;&#65533;>&#65533;     &&#65533;&#65533;&#65533;&#65533;t&#192;&#65533;zVh&#65533;&#65533;W8&#65533;&#65533;~re(&#65533;$&#65533;h&#65533;hvh |&#65533;&#65533;&#65533;0"4&#65533;4&#65533;_&#65533;8&#65533;#&#65533;&#65533;&#65533; &#65533;;)&#65533;[&#65533;&#65533;"b&#65533;E&#65533;L6&#1620;&#65533;&#65533;X&#65533;&#65533;'Vi&#65533;XfYW|
&#65533; e&#65533;&#65533;&#65533;%&#65533;&#65533;d&#65533;i&#65533;&#65533;q&#65533;&#65533;&#65533;>&#65533;8!&#65533;p&#65533;)&#65533;&#51833;&&#65533;G&#65533;i&#65533;CsUD&#30656;J&#65533;m&#65533;kN&&#65533;&#65533;?&#65533;&Fv&#65533;&#65533;&#1620;w&#65533;&#35160;.&#1920;t&#65533;'E9&#65533;z&#65533;pjV&#677;&#65533;&#65533;&#65533;&#65533;&#65533;w&#65533;&#65533;!&#65533;H&#65533;I[s&#65533;PW*&#65533; $&#65533;&#65533;&#65533;&#65533;&#65533;&#437;Z&#1067;yN)&#65533;&#65533;(&#65533;`&#178;d@&#65533;&#65533;&i,&#65533;&#65533;Vk&#65533;&#65533;&#65533;A&#65533;&#65533;&#65533;&#65533;&#65533;&#65533;&#65533;
&#65533;.&#65533;&#65533;\&#65533;&#65533;&#65533;&#65533;&#34855;&#65533;&#1590;&#65533;&#61132;A&#65533;'&#65533;&#65533;)C9&#65533;{&#190;'&#65533;&#65533;o&#65533;  h,&#65533;&#65533;l&#65533;&#65533;yI&#301;&#65533;&#65533;z&#65533;@bT&#65533;&#65533;#P&#65533;&#65533;&#65533;W&#65533;%w&#65533;&#65533;
&#65533;&#65533;pf&#65533;&#65533;&#65533;/&#65533;&#65533;b&#65533;/u&#65533;E&#65533;&#65533;&#65533;0_[&#65533;&#65533;&#65533;&#65533;&#65533;6q&#65533;&#65533;&#65533; &#65533;&#65533;v&#65533;&#65533;&#65533;&#65533;&#65533;&#65533;|j&#65533;H'&#65533;&#65533;&#65533;wrH&#65533;F&#65533;&#65533;&#65533;0&#65533;^B&#65533;&#65533;&#65533;L&#65533;&#65533;&#65533;&#65533;`gy,A&#65533;(!&#624;&#65533;&#65533;6&#65533;l&#65533;mu&#65533;Z&#65533;{&#174;&#65533;&#65533;m&#65533;&#65533;"&#65533;]V&#65533;&#65533;A&#65533;-0qT&#65533;&#65533;&#65533;&#65533;&#65533;&#509;2&#65533;&#65533;&#65533;&#65533;&#65533;&#65533;&#65533;W6p&#65533;J&#65533;\u&#1432;g7&#65533;xa,&#65533;&#65533;G3.&#65533;&#65533;&#65533;9&#65533;&#65533;f&#65533;~&#65533;&#65533;=t&#65533;&#65533;&#65533;&#65533;
&#65533;&#65533;&#65533;5&#65533;&#65533;~]&#65533;A&#65533;&#65533;p&#65533;&#65533;7.]B&#65533;&#374;&#65533;q&#65533;`&#65533;&#65533;&#65533;7&#65533;bC&#65533;&#65533;&#65533;fkO&#65533;&#65533;&#65533;"&#65533;o&#402;&#65533;&#65533;&#65533;&#65533;&#65533;&#65533;&#65533;Y&#65533;&#65533;&#65533;=&#65533;;&#65533;&#65533;&#65533;&#65533;~&#65533;&#818;&#65533;&#65533;&#65533;.&#65533;&#65533;&#65533;F>~&#65533;&#65533;&#65533;&#65533;g&#2046;&#672;#O&#65533;BW&#65533;0a)&#65533;r&#65533;2&#65533;]&#65533;/&#65533;&#65533;&#65533;V&#65533;&#65533;&#65533;&#65533;`&#65533;&#65533;&#65533;&#65533;&#65533;r&#65533;&#65533;K&#65533;&#65533;&#65533;
nplLa#&#65533;&#65533; ,`&#65533;&#65533;&#65533;Z&#65533;&#65533;8,&#65533;h&#65533;'&#65533;&#65533;&#65533;,&#65533;&#65533;aC&#65533;&#65533;0{6&#65533;&#65533;]p&#65533;.&#65533;&#65533;&#65533;&#65533;@dH&#65533;:&#65533;&#65533;I&#65533;"&#65533;h:(z&#65533;y&#65533;&#65533;\&#65533;&#65533;+"Q&#65533;I&#65533;"-&#65533;&#65533;62m&#65533;&#65533;&#65533;&#65533;&#65533;63&#65533;&#65533;5T&#65533;N?7&#65533;&#65533;npd&#65533;iTE;&#65533;&#65533;&#65533;[&#65533;&#65533;&#65533;&#65533;F:&#65533;,&#65533;&#65533;&#65533;XF&#65533;&#65533;&#65533;&#65533;c&#65533;&#65533;&#65533;&#65533;Nv%z&#65533;z&#65533;&#65533;H1&#65533;&#65533;L&#1316;'W&#65533;&#685;&#65533;&#65533;S&#65533;&#1406;3B	&#65533;t&#46244;&#65533;&#65533;&#740;&#65533;H[t]ajI&#65533;T&#65533;n%x&#65533;&#65533;z&#65533;&#783;&#65533;Ps&#1311;&#65533;&#65533;U&#65533;&#65533;UQ{&#65533;&#229;&#65533;&#65533;V&#65533;&#772;&#65533;&#65533;&#65533;&#65533;y&#65533;W2&#65533;&#65533;&#65533;+&#65533;5[&#65533;tqMx&#65533;&#65533;X&#65533;<q&#1715;`&#65533;3&#65533;&#65533;v&#65533;&#65533;&#65533;~&#65533;s&#65533;8P&#1512;J&#65533;qq&#65533;&#734;&#65533;sN%&#65533;&#65533;&#65533;&#679;&#65533;Z&#65533;&#65533;&#65533;)&#65533;&#65533;(-&#65533;"&#65533;j&#65533;	&#65533;&#65533;H%QM&#65533;$&#65533;!&#65533;2&#65533;&#465;&#65533;4U&#65533;C]&#65533;&#65533;&#65533;J&#65533;&#65533;&#65533;US&#65533;&#65533;&#65533;V&#65533;&#65533;&#65533;Qi&#65533;&#65533;&#65533;&#65533;&#65533;@>&#65533;&#65533;B*z
&#1318;:&#65533;(e+&#65533;&#65533;h&#65533;1.&#65533; ?H}&#65533;V&#65533;&#65533;-&#65533;@=&#65533;hVI&#65533;;=&#65533;&#65533;hM+N@ .&#776;&#65533;&#65533;&#65533;&#65533;&#65533;&#65533;uR&#65533;&#65533;&#65533;&#65533;:&#65533;#{&#18355;.&#65533;&#65533;&&#65533;&#65533;&#65533;x&#65533;&#65533;&#65533;&#65533;#&#65533;7&#65533;:&#65533;&#65533;$&#65533; &#65533;%&#65533;B&#65533;&#65533;&#65533;&#65533;~&;&#65533;&#65533;.&#65533;&#65533;&#1201;lfGKZ>&#65533;&#1331;&#65533;=&#65533;"&#65533;&#65533;J&#65533;NN&#65533;&#65533;&#65533;&#65533;Ni&#65533;+&#65533;kw{&#65533;&#65533;U6 &#65533;&#65533;&#65533;&#65533;&#65533; a&#65533; 	*H&#65533;:Dmi&#65533;z&#65533;&#65533;`&#65533;&#65533;&#65533;t&#65533;&#65533;HX&#65533;Hx@j5&#65533;>&#864;&#65533;Du.F5S&#65533;n&#65533;%&#65533;]b&#65533;P&#65533;.&#65533;S&#65533;At&#65533;&#65533;:&#65533;&#65533;&#65533;&#65533;&#65533;&#65533;&#65533;^&#65533;:&#65533;&#65533;	&#65533;+o&#65533;&#65533;Z&#705;&#65533;r-h&#65533;\&#65533;&#65533;
&#65533; &#65533;&#65533;&#65533;E &#65533;)&#65533;4&#65533;&#65533;&#65533;b&#65533;^&#65533;&#1196;-&#65533;0&#65533;Gp&#65533;&#65533;0hAvU&#65533;WM&#65533;&#65533;Xb&#65533;&#65533;&#65533;l&#65533;&#65533;&#65533;&#65533;o&#65533;Zn M,&#521;R&#65533;&#65533;&#65533;5&#65533;&#65533;\&#65533;&#65533;&#1925;&#65533;&#65533;&#65533;&#65533;0O&#1093;e&#65533;e&#65533;&#65533;&&#65533;&#65533;&#65533;pl-Ld&#65533;&#65533;&#65533;C&#922;r&#65533;t&#65533;9&#65533;&#65533;&#65533;USV?&#65533;&#65533;I	&#65533;&#65533;6&#65533;&#65533;&#65533;&#65533;cYn&#65533;&#65533;eX&#65533;&#65533;Nr&#65533;&#65533;K&#65533;&#65533;-&#65533;>&;&#65533;&#65533;&#65533;S&#65533;T&#716;&#2006;\U&#65533;@&#65533;&#65533;&#65533;3r&#65533;p&#65533;&#65533;&#65533;&#65533;H&#65533;ayV*ft&#65533;&#65533;b'&#65533;&#65533;P&#65533;tT&#65533;&#65533;&#1515;@,&#65533;&&#65533;&#65533;.!&#65533;Xt&#65533;&#65533;kb&#65533;&#1310;&#65533;R&#65533;y&#65533;&#65533;&#65533;&#1038;&#65533;&#65533;JfY&#65533;&#65533;W&#27632;%&#65533;9j&#65533;]]s&#65533;%p&#65533;&#65533;&#65533;&#40615;D@&#1794;&#65533;&#65533;&#65533;&#65533;M^&#65533;&#65533;Ijk&#65533;&#65533;x&#65533;P&#65533;\&#1562;d&#65533;&#65533;W &#65533;&#65533;&#65533;&#65533;&#65533;&#65533;*&#65533;*&#65533;:&#65533;&#65533;&#65533;>&#65533;&#65533;&#885;r&#65533;&#65533;W gi&#65533;:&#65533;&#65533;&#65533;v&#65533;&#65533;&#65533;[g &#65533;&#65533;.&#179;&#65533;5&#65533;&#65533;&#65533;&#65533;&#482;&#65533;&#65533; &#65533;&#65533;^&#65533;&#65533;&#65533;&#65533;/(&#65533;&#65533;&#65533;&#65533;&#65533;&#1391;&#65533;&#65533;&#65533;3&#65533;|&#65533;9&#65533;&#65533;&#65533;T2~&#2001;c&#65533;f&#65533;v&#505;&#65533;&#65533;&#65533;&#65533;&#1221;}iAZ,&#65533;&#65533;|&#27510;x&#65533;&#1788;i&#65533;&#65533;&#65533;Xv&#1718;)&#65533;mCC&#65533;
&#65533;&#65533;&#65533;&#1099;
l&#65533;&#65533;&#65533;.&#65533;m}u&#65533;&#65533;&#65533;&#65533;gu&#65533;W=&#65533;&#65533;W\&#1201;VR&#573;&#65533;U&#65533;&#65533;&#65533;K&#65533;&#1060;B<r&#65533;&#65533; &#65533;5&#65533;w&#65533;&#65533;n&#65533;\&#65533;G&#65533;&#65533;&#1393;&#65533;b&#65533;&#65533;x&#65533;&#65533;&&#65533;Jn0H[|&#65533;M&#65533;&#65533;&#65533;&#65533;&#65533;=&#65533;I&#65533;}%&#65533;&#65533;=&#65533;(&#65533;&#1629;K&#65533;&#65533;&#65533;&#65533;-&#65533;lDz&#65533;&#65533;&#65533;&#65533;bn&#65533;AW|&#65533;/&#65533;&#65533;1&#65533;&#65533;&#535;$&#65533;k+Y=&#65533;&#65533;&#65533;&#65533;<&#65533;-nE&#65533;&#65533;X&#65533;eQ&#65533;&#65533;{&#65533;&#65533;&#65533;&#65533;`&#65533;&#65533;'&#65533;&#65533;&#65533;U&#65533;L+`<&#65533;gyBI&#65533;o&#65533;U&#65533;&#65533;ws&#65533;&#1118;&#65533;'C&#65533;&#1799;s&#65533;x&#65533;Aa&#65533;tx&#65533;&#65533;&#65533;| &#65533;2&#65533;&#65533;&#65533;U~oWvf&#65533;&&#65533;$"Ef4gs&#65533;&#65533;j[g&#65533;3&#65533;Gc&#65533;Wzy5&#65533;7xQ&#65533;1&#65533;1X&#65533;&#65533;&#65533;%&#65533;&#65533;&#65533;2&#65533;G&#65533;}&#65533;&#65533;&#65533;&#65533;&#65533;s&#65533;:+&#65533;C&#65533;6u&#65533;'j
H&#65533;&#65533;yG&#65533;)&#65533;&#65533;<&#65533;&#65533;4T&#65533;{&#65533;&#65533;&#65533;-&#65533;&#65533;U&#65533;wOH&#65533;&#65533;be&#65533;xd&#65533;o*&#65533;@&#65533;&#65533;F4&#65533;&#65533; qw&#65533;(U2&#65533;%S&#65533;&#65533;&#449;&#65533;&#1475;&#65533;g?&#65533;&#65533;A(1&#65533;&#65533;)&#65533;7t&#65533;"&I&#65533;&#65533;&#65533;&#1538;&#65533;uimHy&#65533;!v&#65533;6&#65533;d'v&#65533;uxx&#65533;&#515;&#65533;&#65533;&#65533;&#65533;2d`(&#65533;'&#65533;&#65533;zH&#65533;e&#65533;&#65533;&#65533;&#65533;^5 nbF&#65533;&#65533;r(&#65533;&#868;S-fu&#65533;&#65533;&#65533;xs&#65533;&#65533;wOm{vv&#65533;&#65533;0`j&#65533; &#65533;&#65533;&#65533;'3&#65533;a'l1&#65533;8&#65533;&#65533;&#65533;S.&#65533;&#65533;&#65533;.&#65533;&#65533;&#65533;&#65533;&#65533;&#65533;&#65533;}&#65533;d{&#65533;#R&#65533; r&#44364;&#65533;&#65533;(&#65533;'t&#65533;&#65533;Hg&&#65533;&#65533;X&#65533;&#65533;Hqy&#65533;&#65533;h&#65533;}z&#65533;&#65533;"&#65533;&#65533;H2&#65533;&#65533;a&#65533;M*&#1536;&#1701;hT&#65533;C&#65533;&#65533;4&#214;&#65533;v%&#65533;S&#65533;&#65533;&#1281;&#65533;&#65533;&#65533;Y'm!&#1539;&#65533;&#65533;$&#65533;&#65533;6&#65533;&#65533;G&#65533;&#65533;&#65533;uc&#65533;J&#65533;&#65533;O&#65533;&#65533;T8E&#65533;V&#65533;	o&#65533;&#65533;&#65533;&#65533;l7|B&#65533;&#65533;&#65533;L?X&#65533;!&#65533;]&#65533;q@&#65533; &#65533;~NQ)&#65533;&#65533;&#65533;|WJ &#65533;}&#65533;&#451;&#65533;&#65533;D&#65533;H&#65533;&#65533;<&#65533;Fng&#65533;g&#65533;8i&#65533;f/&#65533;&#65533;J&#65533;?Py&#65533;&#8321;8&#65533;&#65533;&#65533;Y&#65533;H pYw|qy&#65533;d&#65533;&#65533;xu&#65533;h&#65533;|(~&#65533;W&#65533;&#65533;iZ>Y|&#65533;&#65533;;c&#65533;&b1Y&#65533;&#65533;DJ&#65533;y&#65533;&#65533;{&#65533;&#65533;"8|t&#65533;&#65533;&#65533;I&#65533;V&#65533;R@;&#65533;k&#65533;&#65533;t+&#65533;&#65533;;&#65533;4*a&#65533;&#65533;&#65533;&&#65533;yx4&#65533;&#65533;&#65533;	)&#65533;&#65533;wvt@S4f&#65533;&#65533;}E&#65533;'&#65533;5&#65533;e&#65533;&#65533;I:&#65533;j&#65533;&#65533;&#65533;)&#65533;:&#65533;9&#65533;&#65533;l&#65533;"f&#65533;@&#65533;?J&#65533;&#65533;&#65533;t5`T&#65533;&#65533;&#65533;&#65533;&#65533;FFu&#65533;&#65533;&#65533;8&#65533;&#65533;&#65533;&#65533;f&#65533;x&#65533;&#65533;xA&#65533;&#65533;&#469;&#65533;6&#65533;&#65533;&#65533; 0&#65533;&#65533;S3\}u&#65533;&#65533;)5&#65533;#&#65533;Yu&#65533;h&#65533;&#65533;&#1628;2&#65533;s&#65533;~&#65533;&#65533;~&#65533;&#498;&#65533;%&#65533;a&#65533;dlx&#65533;&#65533;&#65533;&#65533;&#65533;;/g&#65533;&#65533;&#65533;&#65533;&#65533;2802W&#65533;&#65533;,1&#65533;&#65533;&#1736;v)Z_&#65533;Gg&#65533;&#65533;&#65533;a)3`&#65533;&#65533;g&#65533;s1&#65533;{&#65533;&#65533;&#521;&#65533;&#65533;+@&#65533;_s&#65533;A&#65533;z&#65533;d&#65533;'q&#65533;&#65533;8&#65533;v&#65533;:#w.&#65533;&#65533;O(&#65533;&#65533;X&#65533;&#65533;&#65533;&#65533;&#65533;&#420;j&#65533;(^&#65533;7J9Z&#65533;)Y&#65533;&#65533;&#400;&#65533;&#65533;&#65533;Yj&#65533;(5&#65533;y&#65533;&#65533;&#65533;&#65533;&#65533;6&#65533;2r8&hZ&#65533;&#1873;U&#65533;9N#AUy^c&#65533; Q&#65533;&#65533;&#65533;&#65533;&#65533;=p&#1610;pX&#65533;Z&#65533;&#65533;Z[&#65533;&#65533;&#65533;$ip&#65533;c&#65533;{zCS&#65533;&#65533;hz &#65533;&#65533;a&#65533;X`&#65533;&#65533;&#65533;
/n*&#65533;r6&#65533;&#65533;@D{*C&#65533;&#65533;&#65533;&#65533;&#65533;&#65533;*&#65533;&#65533;&#65533;&#65533;Z&#65533;	y&#65533;P&#65533;&#65533;&#65533;9&#65533;CH&#65533;Z&#65533;&#65533;;H&#65533;&#65533;&#65533;1&#65533;j&#65533;&#65533;e&#65533;&#65533;8I&#65533;ZIMY1&#65533;&#65533;E&#65533;&#65533;*&#65533;&#65533;W&#65533;Z-u&#65533;&#65533;i&#65533;&#65533;&#65533;&#65533;&#65533;:8&#65533;jC&#962;rW&#65533;&#65533;&#65533;&#65533;&#65533;l&#65533;&#65533;&#65533;&#65533;+&#65533;j&#65533;&#65533;Uz&#1658;&#65533;t&#65533;N&#65533;C.&#65533;p&#65533;J4&#65533;*h&#65533;Z&#65533;&#65533;&#65533;b(
K&#65533;&#65533;I&#65533;&#65533;&#1199;>&#492;&#65533;d&#65533;&#65533;&#65533;6&#65533;d8j
&#65533;&#65533;&#65533;H&#65533;h&#65533;7+&#65533;&#65533;&#65533;D&&#1194;&#65533;&#65533;&#65533;7&#65533;m&#65533;&#65533;&#65533;&#65533;&#65533;&#65533;&#65533;T&#65533;&#65533;&#65533;&#65533;rj&#65533;m&#65533;&#65533;1.&#65533;&#65533;Z&#65533;2&#65533;&#65533;&#65533;M&#65533;:&#65533;&#65533;q&#1264;&#65533;&#65533;BAJi&#65533;E&&#65533;_p"&#65533;K&#65533;&#65533;&#65533;&#65533;-&#65533;&#65533;R&#65533;N&#65533;&#65533;Fj&#65533;ue#J&#65533;E&#65533;>&#1033;&`&#65533;&#65533;#<&#65533;&#65533;o&#65533;&#65533;i&#65533;&#65533;&#65533;&#65533;&#65533;&#65533;I;6&#65533;W&#65533;Vl&#65533;&#65533;<&#65533;H&#65533;&#65533;&#65533;&#65533;&#65533;&#65533;&#65533;&#65533;8&#65533;&#65533;&#65533;w&#65533;vK&#65533;I&#65533;&#65533;&#65533;&#65533;j| &#65533;&#65533;s&#65533;&#65533;5&#65533;	G&#65533;&#65533;d&#65533;!&#65533;&#65533;Z%&#65533;G;M&#65533;&#65533;&#65533;4&#65533;&#1994;F&#65533;fO3&#65533;t&#65533;&#65533;&#65533;&#65533;
|yH&#65533;&#65533;y"&#65533;&#65533;b[&#65533;B&#65533;&#65533;&#65533;&#65533;&#65533;&#65533;&#65533;xk&#65533;%o&#751;y&#65533;&#65533;&#65533;&#65533;&#65533;9&#65533;d&#65533;&#425;&#65533;&#65533;&#65533;&#7996;&#65533;&#65533;+&#65533;&#65533;;&#65533;C}jt&#65533;J&#65533;&#65533;%G&#65533;&#65533;&#65533;&#65533;&#65533;3nF`<&#65533;&#65533;o&#65533;wq&#65533;&#65533;`&#65533;k'6&#65533;!&#65533;&#65533;&#65533;&#65533;K(&#55030;&#65533;	&#65533;&#65533;&#65533;&#65533;&#755;+z&#65533;&#65533;  R&#65533;&#65533;/$&#65533;k&#65533;&#1165;&#427;=}xt&#65533;&#65533;:&#65533;&#65533;&#65533;Q`&#65533;&#65533;&#65533;&#65533;`=&#65533;7&#65533;&#65533;&#65533;&#65533;&#1510;p&#65533;m&#65533;,&#65533;(C	j&#65533;sk8&#65533;[&#65533;#&#65533;'&#65533;&#65533;&#65533;,&#65533;.L&#65533;0,Y&#65533;X&#65533;7&#65533;&#241;C&#65533;&#65533;&#65533;	&#65533;cr;&#65533;W@	&#65533;W&#65533;,&#65533;FU&#65533;&#65533;&#65533;8M<&#65533;&#65533;&#12182;&#65533;A[&#65533;&#65533;&#65533;9&#65533;[&#65533;Z&#817;hBs&#65533;&#65533;&#65533;
&#65533; &#65533;&#65533;&#65533;&#65533;[&#65533;:&#65533;!&#65533;&#357;@&#65533;&#423;&#65533;jR&#65533;&#1837;;&#1748;A#K&#65533;K&#65533;LT&#65533;Y&#65533;&#65533;&#65533;&#65533;_&#65533;&#65533;P&#65533;&#65533;&#1837;l&#65533; cz&#65533;I<&#65533;&#65533;A3&#65533;&#65533;&#65533;&#65533;&#65533;%w&#65533;&#65533;W&#65533;z&#65533;
&#65533;V&#65533;rl8&#65533;&#65533;Y&#65533;&#65533;&#65533;&#65533; &#65533;&#65533;f
&#1779;#&#65533;&#65533;;u&#65533;L%&#967;&#65533;&#65533;&#65533;&#65533;&#153;<&#189;&#65533;&#65533;Tl&#65533;q&#65533;&#65533;&#65533;L&#65533;&#65533;6&#65533;&#65533;n&#65533;&#65533;X&#168;0&#65533;i%&#65533;&#65533;&#65533;H&#65533;&#808;&#65533;2A&#65533;&#65533;&#65533;V&#65533;&#65533;l@&#65533;&#65533;&#65533;1&#65533;K`J38 &#65533;WC&#65533;&#65533;B&#65533;n&#65533;&#65533;&#65533;Thu!B(ee&#65533;&#65533;\a&#65533;&#65533;&#65533;}u4&#65533;&#65533;
f &#65533;&#65533;&#65533;&#65533;&#65533;p&#65533;&#65533;C-&#65533;uA[&#65533;-&#65533;&#65533;$&#631;&#65533;Ea%t@y&#65533;P&#65533;&#65533;&#65533;&#65533;6&#1128;A&#65533;WP&#65533;&#1013;x&#65533;2G	B=nmhj&#65533;&#65533;&#65533;$j&#65533;!M9&#65533;&#65533;P&#837;&#65533;&#65533;&#65533;	`&#65533;w&#65533;&#1081;&#65533;l&#65533;&#65533;T &#1219;R&#1542; &#970;&#65533;&#65533;Q&#65533;&#65533;&#1279;&#65533;%\z&#65533;P&#65533;&#65533;&#65533;D&#65533;&#65533;&#65533;&#65533;&#65533;&#65533;`y&#65533;&#590;ZV&#65533;|| &#65533;#[&#65533;&#65533;"Op&#65533;M &2%&#65533;&#65533;i&#65533;&#65533;&#65533;&#65533; &#65533;}Q&#65533;&#65533;&#65533;Eg&#65533;&#65533;yA&#65533;&#65533;&#65533;&#65533;&#65533;&#65533;u&#65533;U&#843;&#65533;&#65533;	94&#65533;I&#65533;a&#65533;&#65533;&#1354;&#65533;!&#65533;`&#65533;&#1660;&#65533;&#65533;i]&#65533;\Z	c&#65533;&#65533;}a_&#65533;d&#65533;&#65533;&#65533;XK&#65533;M||&#1103;&#65533;&#1284;;W&#65533;&#1673;&#65533;!&#65533;]W&#65533;&#65533;&#65533;&#65533;&#65533;b&#65533;
m&#65533;Pt&#65533;&#65533;}S&#65533;&#65533;&#65533;z&#65533; &#65533;&#65533;&#607;|&#65533;&#65533;,&#65533;s&#65533;&#65533;=&#1906;y&#65533;f&#65533;s&#65533;j<-hX&#1703;=&#65533;&#65533;Y&#65533; 	^&#65533;&#1317;Q&#65533;!&#65533;v&#65533;&#65533;&#65533;C&#65533;D&#65533;&#65533;&#65533;&#65533;2&#65533;%&#65533;&#65533;%"&#65533;&#65533;	&#65533;u&#65533;Z+&#65533;&#65533;&#65533;U]&#65533;o#&#65533;fp&#65533;&#65533;M O &#513;T&#65533;X&#65533;&#65533;&#65533;&#65533;pQR&#65533;N&#65533;w3&#65533;&#65533;&#65533;F$&#1047;&#65533;&#65533;]=&#65533;\&#1068;&#880;&#65533;&#65533;&#65533;|&#65533;&#65533;X&#65533;7&#65533;&#65533;K ^&#65533;{&#65533;&#1785;&#16625;&#65533;F&#65533;j &#65533;X&#65533;6xp	e&#65533;&#65533;]Mo@&#65533;:y&#65533;&#65533;&#65533;/}&#65533;N&#1962;&#65533;5&#65533;R;m&#65533;W&#65533;&#65533;`&#65533;`&#65533;&#65533;3i%D8&#65533;&#65533;i&#65533;N&#65533;&#65533;&#65533;&#65533;&#65533;&#65533;&#65533;^}&#65533;&#65533;&#65533;!g&#65533;1&#65533;^ y&#65533;&#65533;&#65533;&#65533;!&#65533;{&#65533;&#&#65533;&#65533;<&#477;
&#65533;&#65533;t&#65533;	f&#65533;&#65533;|lKpN]"&#65533;&#65533;&#1251;&#65533;h&#65533;&#65533;&#38814;=~&#1952;&#65533;&#65533;v1&#65533;&#65533;N&#65533;Y1&#65533;&#65533;&#65533;&#65533;&#65533;&#65533;&#65533;&#65533;k&#65533;?&#65533;&#1067;-&#65533;&#65533;=&#65533;&#65533;Z)l&#65533;&#65533;&#65533;&#65533;&#65533;&#65533;'&#65533;&#65533;	N *~&@C&#65533;~]&#65533;|p&#65533;&#65533;&#65533;&#65533;&#54576;&#65533;&#1737;m&#65533;b|`&#65533; 2&#65533;@&#65533;a|&#65533;&#65533;&#65533;&#65533;&#65533;&#65533;s&#65533;&#1247;&#65533;&#1873;&#65533;&#65533;&#65533;O&#65533;?&#65533;&#65533;o<y&#65533;&#65533;&#65533;~&#65533;&#65533;&#65533;N&#65533;&#65533;^&#65533;&#65533;&#65533;P0&#65533;&#65533;s&#65533;&#65533;o!V&#65533;&#65533;+&#65533;&#65533;&#65533;P&#65533;@&#65533;&#65533;`&#65533; s&#65533;>&#65533;&#65533;?&#65533;&#65533; &#65533;&#65533;&#65533;@&#65533;&#65533;&#65533;x&#65533;B&#65533;&#65533;)~&#65533;[&&#65533;g&#65533;&#1051;&#65533;a&#65533;d+;Ym/&#65533;&#65533;&#65533;3O&#65533;&#65533;&&#65533;do&#65533;&#65533;xD&#65533;&#65533;l&#65533;&#65533;t&#65533;&#65533;&#65533;&#65533;f0'&#65533;&#65533;b&#65533;&#65533;&#65533;&#65533;U&#65533;&#65533;&#65533;&#65533;&#65533;&#65533;&#65533;&#65533;&#65533;&#65533;&#65533;e2=?&#432;&#65533;qMo&#65533;k/&#65533;|&#65533;&#65533;&#65533;&#65533;Hm&#65533;o[&#65533;`J&#65533;&#65533;I&#65533;&#65533;_&#65533;%&#65533;&#65533;x&#65533;&#65533;"&#65533;&#65533;&#65533;&#789;"7'P&#65533;&#65533;<h3&#65533;&#65533;E&#65533;&#65533;&#65533;&#228;&#65533;&#65533;&#65533;&#65533;&#65533;&#65533;&#65533;&#65533;M9'r O&#65533;Bo_<&#65533;c&#65533;&#65533;5&#65533;&#65533;&#65533;&#65533;z&#65533;)\&#65533;B&#65533;&#65533;&#65533;&#65533;s&#65533;&#65533;1m&#65533;&#65533;&#65533;&#65533;/Z	&#65533;{&&#65533;&#65533;G[&#65533;H:+&#65533;&#65533;&#65533;A&#65533;&#65533;z&#65533;r &#65533;W&#65533;&#65533;&#65533;}&#65533;&#65533;&#65533;p&#65533;&#65533;&#65533;&#65533;S&#65533;&#65533;&#65533;&#65533;&#65533;/&#65533;&#65533;a&#65533;&#65533;[& <&#37845;i&#65533;&#65533;&#65533;&#65533;&#65533;.9go&#65533;&#65533;&#65533;Q&#65533;s&#65533;&#65533;&#65533;y&#65533;&#65533;V&#65533;f2A&#65533;&#65533;&#65533;&#65533;&#65533;&#65533;_0&#65533;u&#65533;?C&#65533;N&#8289;&#65533;N&#65533;g&#65533;&#65533;&#65533;z&#65533;~&#65533;R&#65533;&#65533;c&#65533;&#65533;?Cx<&#65533;&#65533;h&#65533;&#65533;
o&0&#65533;iT&#65533;g&#65533;&#65533;o@%:/&#65533;&#65533;g&#65533;&#65533;&#65533;&#65533;&#65533;>&#65533;o&#65533;5&#65533;>&#65533;&#65533;n"&#65533;S0S&#65533;:<c&#65533;&#65533;&#65533;&#65533;&#65533; wQ&#65533;&#65533;!&#65533;H/&#65533;&#65533;&0S0&#65533;_8&#65533;&#65533;&#65533;&#65533;.pT;^&#65533;&#65533;&#65533;.&#65533;X20S00U0{3c&#65533;&#65533;&#65533;# &#385;&#65533;hb'&#65533;0&#65533;k&#65533;&#65533;&#65533;8 @&#65533;&#65533;&#1395;~&S &#65533;5l&#65533;&#65533;/:&#65533;&#65533;&#65533;n-&#65533;&#65533;&#65533;&#65533;&#65533;&#65533;&#65533;&#65533;&#65533;&#65533;&#65533;>&#65533;Ex.&#65533;&#65533;&#65533;&#65533;-&#65533;[&#65533;&#65533;&#65533;&#65533;za&#65533;&#65533;&#65533;&#65533;&#65533;&#65533;N|a&#65533;&#65533;&#65533;&#65533;&#65533;&#65533;E&#65533;&#65533;&#65533;&#65533;&#65533;&#65533;&#65533;&#65533;&#65533;V@S&#65533;_&#65533;&#65533;&#65533;&#65533;&#65533;1&#65533;/qF&#65533;&#65533;&#65533;&#65533;S0&#65533;$&#65533;&#65533;&#65533;&#65533;&#65533;&#65533;X &#65533;&#65533;]&#65533;&#65533;&#65533;&#65533;&#65533;S&#65533;aE&#65533;&#65533;&#65533;&#65533;S&#65533;t&#65533;&#65533;&#65533;&#65533;&#65533;&#65533;1t@:c&#65533;&#65533;&#65533;&#65533;Q&#65533;&#65533;&#65533;&#65533;&#65533;_i&#1461;&#65533;&#65533;&#65533;&#65533;Q&#65533;&#65533;&#65533;&#65533;&#65533;Q&#65533;&#65533;&#65533;&#65533;&#65533;1&#65533;&#65533;&#65533;&#65533;a&#65533;&#65533;&#65533;&#65533;&#65533;O!&#65533;&#65533;&#65533;&#65533;&#65533;&#65533;&#65533;&#65533;&#65533;&#65533;&#65533;0&#65533;@&#65533;0&#65533;`&#65533;&#65533;&#65533;&#65533;&#65533;&#65533;&#65533;&#65533;}&#65533;}&#65533;}&#65533;}&#65533;&#65533;&#65533;_~&#65533;~&#65533;~&#65533;&#65533;&#65533;&#65533;&#65533;&#65533;&#65533;&#65533;&#65533;&#65533;&#65533;&#65533;&#65533;&#65533;&#65533;~$X&#65533;&#65533;A&#65533;	.d&#65533;&#65533;&#65533;&#65533;>%N&#65533;8&#65533;&#65533;E&#65533;5n&#65533;&#65533;&#65533;&#65533;G&#65533;!E&#65533;$Y&#65533;&#65533;I&#65533;)U&#65533;d&#65533;&#65533;K&#65533;.e&#932;Y&#65533;&#65533;M&#65533;9u&#65533;&#65533;&#65533;S&#65533;+1}%Z&#65533;&#65533;Q&#65533;I&#65533;.e&#65533;&#65533;&#65533;S&#65533;Q&#65533;:&#65533;S&#65533;&#65533;U&#65533;Y&#65533;n&#65533;&#65533;&#65533;&#65533;W&#65533;a&#334;-$&#65533;&#65533;Y&#65533;i&#1390;e&#65533;&#65533;&#65533;[&#65533;q&#65533;&#933;[&#65533;&#65533;]&#65533;y&#65533;&#65533;&#65533;&#65533;&#65533;_&#65533;&#65533;&\&#65533;&#65533;a&#264;/N&#65533;&#65533;&#65533;c&#529;%O&#65533;\&#65533;&#65533;e&#793;5o&#65533;&#65533;&#65533;&#65533;g&#65533;{&#65533;E&#65533;&]&#65533;&#65533;i&#1321;U&#65533;f&#65533;&#65533;&#65533;k&#1585;e&#998;]&#65533;&#65533;m&#1845;&#65533;&#65533;&#65533;&#65533;&#65533;w &#65533;&#65533;&#65533;'^&#65533;&#65533;q&#65533;&#597;/g&#65533;&#65533;&#65533;s&#65533;&#1125;O&#65533;^&#65533;&#65533;u&#65533;&#1653;o&#65533;&#65533;&#65533;&#65533;w&#65533;&#65533;&#335;'_&#65533;&#65533;y&#65533;&#65533;&#1391;g&#65533;&#65533;&#65533;{&#65533;&#65533;&#65533;&#999;_&#65533;&#65533;}&#65533;&#65533;&#65533;&#65533;&#65533;&#65533;&#65533;&#65533; p@3&#65533;@TpAt&#65533;A#&#65533;pB
+&#65533;&#65533;B3&#65533;pC;&#65533;&#65533;CC&#65533;@K4&#65533;DSD&#65533;
EZt&#65533;Ec&#65533;qFk&#65533;&#65533;Fs&#65533;qG{&#65533;&#65533;G &#65533;rH"&#65533;4&#65533;H$&#65533;TrI&&#65533;&#65533;&#65533;I&#65533;&#65533;rJ*&#65533;&#65533;&#65533;J,&#65533;&#65533;rK.&#65533;&#65533;&#65533;K0&#65533;sL2&#65533;4&#65533;L4&#65533;TsM6&#65533;t&#65533;M8&#65533;|J: !&#65533; i ,( V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1633;9tA&#65533;&#65533;&#65533;&#1655;p&#65533;&#65533;-&#65533;c&#65533;&#65533;&#65533;s&#65533;&#65533;&#65533;&#65533;wi&#65533;4'0&#65533;&#65533;&#65533;m&#65533;&#200;+&#65533;&#65533;b&#65533;	l&#65533;H^L&#65533;&#65533;&#65533;&#65533;%x &#65533;0&#65533;&#992;C&#65533;&&#65533;&#65533;&#65533;&#65533;&#1256;S#Az&#65533;&#1002;c&#734;&#65533;5B &#230;&#891;&#65533;&#65533;5Z+&#65533;&#65533;&#65533;&#65533;BY&#65533;&#65533;w2&#65533;&#65533;&#1059;&#65533;&#317;Y&#65533;&#65533;&#65533;&#1203;k&#65533;&#65533;&#65533;4 V&#65533;&#65533;&#65533;N&#65533;&#65533;y&#65533;/T_x&#65533;&#65533;&#65533;&#65533;sP&#65533; A&#65533;&#65533;&#65533;&#65533;&#65533;&#65533;@&#65533;}&#65533; &#65533;'&#65533;&#65533;&#65533;&#1136; }&#65533;&#65533;@&#65533;&#65533;&#65533;&#65533;&#65533;z`&#65533;?4h&#4439;9 &#65533;  &#65533;&#65533; &#65533;&#65533;]}&#65533;P&#65533;&#65533;&#65533;&#65533;&#65533;_&#65533;&#65533;&#65533;b&#65533;!&#65533;(#P1&#65533;(!:7&#1034;/&#65533;c&#65533;3)$P%@&#65533;&#65533;&#65533;'&#65533;&#65533;$v96&#65533;&#65533;PFI&#65533;m&&#65533;&#65533;0F&#65533;7&#65533;&#65533;dsR&#65533;)&K.&#65533;&#65533;iX&#184;
lfP&#65533;p&#65533;`&#65533;&#65533;_&#65533;i&#65533;!5Ve-&#65533;l&#65533;&#65533;B&#65533;p&#65533;y]&#65533;x&&#65533;hDn&#65533;A&#65533;&#65533;&#65533;&#65533;	&#65533;b@&#65533;_n&#953;&#35228;N&#65533;a&#65533;&#65533;(&#39170;Zj*&#65533;&#65533;&#65533;h&#65533;&#65533;.&#65533;&#65533;&#65533;H&#65533;&#65533;
&v&#65533;&#65533;&&#65533;&#65533;Vphd@&#65533;&#43746;uU&#65533;@&#65533;j&#65533;	&#65533;&#65533;&#65533;A<6&#65533;&#65533;&#65533;F+&#65533;&#65533;&#65533;Vk&#65533;&#65533;&#65533;f&#65533;&#65533;&#65533;&#65533;v&#65533;&#65533;&#65533;&#65533;&#65533;+&#65533;&#65533;k&#65533;&#65533;&#65533;&#65533;&#65533;&#1209;&#232;&#65533;&#65533;P&#218;&#65533;&#65533;0&#189;&#65533;&#65533;x&#65533;&#65533;A\Y&#65533; &#65533;&#65533;&#65533;&#65533;f&#65533;	&#65533;{l&#65533;*&#61121;Z&#65533;,&#65533;&#65533;T&#65533;9&#65533;6&#65533;`/&#65533;s/&#65533;&#606;&#65533;&#65533;&#65533;Ol&#65533;e&#65533;g&#65533;j&#65533;&#65533;&#65533;&#65533;0&#65533;l&#65533;&#65533;&#65533;j&#65533;'&#29473;&#65533;fZI&#65533;&#65533;1&#65533;,&#65533;!g&#65533;&#65533;H&#65533;&#65533;&#65533;&#65533;,t&#65533; &#65533;f&#65533;/&#65533;&#65533;&#65533;&#65533;j&#65533;h&#65533;P?&#65533;&#65533;&#65533;Em5&#65533;d&#65533;G&#65533;&#65533;'p&#65533;u&#65533;`&#65533;Ms&#65533;&#65533;&#65533;-&#65533;v&#1965;|&#65533;]&#65533;]&#65533;&#65533;E&#65533;&#65533;&#65533;&#1792;&#65533;v&#65533;&#65533;gn&#65533;&#65533;&#65533;Q&#65533;&#65533;&#65533;&#65533;&#65533;&#15589;&#65533;&#65533;@#&#65533;&#65533;&#65533;^\2&#18179;V&#65533;y[>4&#65533;&#65533;&#65533;;k&#31267;V&#65533;`&#65533;&#65533;_&#65533;&#65533;&#65533;&#65533;&#65533;&#65533;n&#65533;a&#65533;&#65533;&#65533;&#65533;g&#65533;&#65533;&#65533;cfC&#65533;&#65533;Q^&#65533;&#65533;&#65533;^h&#65533;7&#65533;'@&#65533;&#65533;+&#65533;+&#65533;&#65533;g_Y&#65533;&#65533;~&#65533;&#65533;m[O{&#65533;&#1687;&#65533;&#65533;&#65533;&#65533;L}&#65533;&#65533;&#201;&#65533;&#65533;&#65533;&#65533;&#65533;)u&#65533;+&#65533;&#65533;&#65533;&#65533;&#65533;L&#65533;&#65533;&#65533;&#65533;&#65533;&#65533;[&#65533;&#1671;&#65533;&#65533;&#65533;&#65533;J&#65533;&#65533;&#65533;=&#65533;&#65533;/|&#65533;&#65533;&#65533;"&#65533;&#65533;Z&#65533;(&#65533;&#1245;&#65533;A&#1165;o&#65533;&#65533;Xt&#65533;&#65533;&#65533;@&#65533;&#65533;g9j&#65533;&#65533;i&#65533;&#65533;&#65533;&&#1712;'&#65533;c]&#65533;&#65533;J-WS&#222;&#65533;&#65533;(&#1152;&#65533;&#65533;&#65533;H&#1289;&#65533;&#65533;:&#65533;&#65533;&#65533;P&#65533;&#65533;&#65533;4.Y&#65533;K]ZQ&#65533;&#65533;&#36358;&#65533; }"&#65533;a&#65533;&#65533;&#65533;	 h&#62677;&#65533;&#65533;F!&#65533;]t&#65533;|&#65533;&#65533;F2&#65533;1%T&#65533;PG&#65533;&#65533;Q&#65533;w&#65533;K&#65533;&#65533;#$8&#45576;Ld&#65533;y@&&#65533;&#65533;1
c#II&#65533;7V&#65533;$#7&#65533;I%&#65533;P&#65533;d%G&#65533;&#65533;K&H&#65533;dZ'I&#65533;&#653;|&#65533;:#CeJP&#65533;&#65533;8&#65533;&#65533;&#65533;&#65533;eKYnd`&#65533;A.&#65533;&#65533;&#65533;:&#65533;?z&#65533;1&#65533;I&#65533;&#65533;>	Nu
&#65533;Kf&#65533;&#65533;&#65533;&#65533;1s&#65533;MX.&#1178;&#65533;t&#65533;&#65533;g}&#65533;	&#65533;:&#65533;.P&#65533;&#65533;&#65533; :S&#65533;W&#65533;,&#65533;&#65533;\&#65533;&#65533;r&#65533;&#65533;&#65533;&#65533;L&#65533;&#65533;G&&#65533;M&#65533;&#65533;l'&#65533;&#65533;&#65533;&#65533;f&#65533;p(&#65533;Y:&#65533;^&#65533;&#65533;&#65533;?L>[&#65533;&#65533;u{&#65533;&#65533;P&#65533;&#65533;&#65533;&#65533;H*&&#65533;9h&#65533;d>&#65533;&#65533;&#65533;&#65533;t&#65533;&#65533;&#65533;&#65533;(+&#2037;&#314;es=R &#65533;"&#65533;&#596;%w&#65533;K&#65533;&#65533;F&#65533;
&#65533;&#65533;Bh"]&#65533;&#65533;fS&#65533;*&#65533;&#65533;S_&#65533;&#65533;A<&#65533;&#65533;&#65533;FLi&#65533;Bv&#906;&#65533;z&#65533;&#65533;E&#232;J&#65533;`8&#65533;O#&#65533;&#65533;&#65533;O&#65533;`R&#65533;&#65533;zJ&#65533;f&#65533;&#65533;Q&#65533;&#65533;&#65533;$&#65533;&#65533;&#65533; Z(&#65533;_-&#65533;O*Y&#65533;&#65533;&#65533;_&#65533;Z&#65533;Q&#65533;$&#65533;E=&#65533;&#65533;P&#65533;X&#65533;4&#65533;>&#132;Z&#65533;&#1461;&#65533;6&#65533;&#65533;,&#65533;d@&#65533;&#65533;5}&#65533;TYd*&#65533;#&#65533;&#65533;+T&#65533;&#65533;H&#65533;Z&#65533;&#815;u|&#65533;&#65533;&#65533;K&#65533;&#65533;n&#65533;&#65533;de
&#65533;&#65533;&#65533;`J&#65533;>&#1251;&#65533;&#1366;&#65533;`u&#65533;+NJ&#65533;&#65533;&#65533;@E&#65533;-&#65533;5&#65533;&#65533;&#65533;r&#65533;&#65533;b+[	&#65533; &#65533;e&#65533;e&#65533;P]2&#65533;L&#65533;&#65533;@e&#65533;&#65533;&#65533;k&#65533;&#65533;z&#1599;&#65533;&#65533;&#13408;&#65533;&#65533;[&#65533;&#65533;&#65533;&#65533;f&#65533;k4DE$&#65533;&#65533;[&#65533;K8&#65533;&#25919;&#65533;&#65533;&#65533;&#65533;3&#65533;&#65533;v&#65533;&#65533;&#65533;&#65533;&#65533;&#65533;b&#65533;~3&#65533;&#65533;&#65533;0l#;a&#1828; &#65533;&#65533;f&#65533;&#65533;&#65533;&#65533;0&#65533;,Z&#65533;&#65533;&#65533;&#65533;&#65533;Mrx&#65533;&#65533;&#65533;&#65533;:Mc/&&#65533;*6W&#65533;&#65533;&#65533;&#65533;oj&#65533;8AJ&#65533;AF&#65533;&#65533;&#65533;&#65533;&#1511;&#65533;&#65533;&#50433;&#65533;&#65533;f&#65533;&#65533;&#65533;&#65533;i&#65533;&#65533;&#65533;M0_@1&#65533;&#771;m&#65533;<&#65533;jeL&#65533;9&#65533;	&#65533;V&#65533;a&#65533;&#65533;&#65533;&#65533;&#65533;qF\;f&#65533;&#65533;&#65533;q^&#65533;&#65533;&#65533;&#65533;&#65533;Jk&#1614;7X&#65533;&#65533;*!&#65533;my&#65533;&#65533;&#65533;nd`h	&#65533;&#65533;%~d&#65533;OF&#65533;$&#65533;&#65533;&#65533;LNp&#65533;_&#65533;`'P&#1143;;i&#65533;&#65533;<[&#65533;m&#930;u&#65533;U&#65533;&#65533;U&#65533;&#65533;"z"&#65533;;5&#65533;&#65533;:&#65533;I&#65533;3&#65533;&#65533;&#65533;&#65533;&#65533;&#65533;%&#65533;2H&#65533;j&#65533;`&#65533;o"&#65533;&#65533;&#65533;&#65533;&#65533;&#65533;G&#65533;&#65533;*Q&#921;&#65533;&#65533;j&Oz&#65533;&#65533;v&#65533;&#65533;&#65533;SC&#65533;&#65533;&#65533;&#65533;&#951;&#65533;&#65533;&#65533;-&#65533;&#65533;S&#65533;&#1196;J&#65533;&#65533;&#65533;*S!&#65533;$&#65533;&#65533;,&#65533;4&#65533;R8&#65533;j&#65533;&#65533;&#65533;g&#65533;&#65533;[&#65533;s&#65533;&#65533;A&#65533;&#65533;&#65533;{&#65533;&#65533;&#65533;rN&#65533;&#65533;&#65533;o&#65533;7$;&#65533;F&#65533;*&#65533;&#1734;&#65533;&#65533;&#65533;O&#65533;&#65533;h@q-B&#65533;&#65533;*xu&#65533;W&#65533;s[3	&#65533;@&#65533;&#1027;&#65533;&#65533;>&#65533;&#65533;|/gW&#65533;&#65533;,	H&#65533;p&#65533;&#65533;CG&#65533;&#65533;3&#65533;&#65533;'M&#65533;O&#65533;&#65533;&#65533;5&#65533;&#967;N&#65533;&#65533;&#65533;\&#65533;Q&#65533;s<&#65533;&#65533;&#65533;NW&#65533;&#65533;m p&#65533;&#65533;&&#65533;c&#65533;i&#65533;9e&#65533;fO<&#65533;)&#65533;4qsx&#65533;&#65533;&#65533;aW&#65533;&#65533;&#65533;&#65533;&#65533;G&#65533;&#65533;0q&#65533;&#65533;}&#65533;{$&#65533;&#65533;&#65533;u&#65533;*^&#65533;H&#65533;&#65533;&#65533;&#65533;z&#65533;O)&#475;&#65533;&#65533;&#65533;K&#65533;$y&#65533;h&#65533;&#1313;t8EhY&#65533;&#65533;&#65533;&#65533;r&#65533;&#65533;&#65533;{Y&#65533;[&#65533;jUq&#65533;QO&#65533;&#65533;&#65533;&#65533;&#65533;&#65533;g)&#65533;&#65533;b&#65533;!FF>|&#65533;M&#65533;7o=&#65533;)Gp&#65533;[p8v;&#65533;&#65533;&#65533;&#65533;&#65533;&#65533;&#65533;&#65533;&#65533;&#65533;q&#65533;|n&#65533;&#65533;=R$&#65533;&#65533;W&#65533;&#1533;&#65533;&#65533;&#65533;&#65533;7&#65533;&#65533;&#65533;&#65533;&#65533;]$&#65533;&#65533;&#65533;\<&#65533;,&#65533;U&#65533;^&#65533;&#65533;Kf&#65533;y&#65533;'$?^&#65533;&#65533;u&#65533;&#65533;{8gZZ4^Nsk>&#65533;&#65533;&#65533;&#1890;8&#65533;Ec&#65533;&#65533;~&#65533;d&#65533;&#65533;&#65533;&#65533; &#65533;&#65533;&#65533;u&#65533;gx<&#65533;&#65533;&#65533;,&#65533;\m&#65533;&#65533;8&#65533;&#65533;&#65533;W&#914;a&#65533;7T&#65533;:&#65533;&#65533;&#65533;&#65533;&#65533;g&#65533;2s7&#65533;z
&#1410;Mz&#1815;N\:X&#65533;V&#65533;&#65533;3&#1091;&#65533;'u'&#65533;&#65533;TM%&#65533;Z&#65533;~&#65533;&#65533;jN&#65533;{&#65533;o( &#65533;&#65533;gx&#65533;&#65533;W&#65533;WHZH_XX&#65533;S"8T&#65533;K&#65533;g'J&#1538;&#65533;&#65533;0:&#65533;s&#65533;'&#65533;&#65533;$&#65533;&#65533;&#65533;&#65533;6&#65533;!h&#65533;u&#65533;&#65533;p&#65533;&#2021;Q&#65533;&&#65533;&#516;K&#65533;&#65533;&#65533;{&#65533;&#65533;q&#65533;w%&#65533;X&#65533;&#65533;&#65533;;&#65533;"&#65533;a'@&#65533;oX&#65533;A&#65533;w&#65533;X&#65533;L&#65533;&#65533;7^&#65533;wi&#65533;&#1547;&#8650;&#65533;b*h&#65533;vU&#65533;&#1479;&#65533;rc? *&#65533;&$&#65533;)fi&#65533;&#65533;&#65533;&#65533;&#65533;f=h&#65533;&#65533;f&#65533;&#65533;&#65533;&#65533;(&#65533;&#65533;Id&#65533;H&#65533;U&#65533;A&#65533;D B&#1923;u&#65533;&#65533;&#65533;'{&#65533;Gs&#65533;W&#65533;Zg&#65533;&#65533;V&#65533;&#65533;&#65533;&#65533;T&#65533;&#65533;&#65533; &#65533;&#65533;&#65533;&#65533;[h&#65533;% &#65533;d{&#65533;&#65533;OU&#65533;&#65533;&#65533;1P&#65533;f),`&#65533;&#65533;&#65533;d&#65533;}\V&#65533;&#65533;&#65533;h&#65533;&#65533;&#1416;&#65533;&#65533;&&#65533;&#65533;&#65533;GY&#65533;9&#65533;ew&#65533;l&#1091;m&#65533;1&#65533;V%6`&#65533;85&#65533;v&#65533;i&#65533;&#65533;&#65533;&#65533;G&#65533;&#65533;&#65533;&#65533;@&#65533;bk&#65533;&#65533;&#65533;&#65533;0"DB:&#65533;&#65533;&#65533;&#65533;&#65533;&#65533;&#65533;&#65533;&#65533;&#65533;[&#65533;E&#65533;X"x&&#65533;1&#65533;&#65533;~&#65533;%&#65533;&#65533;&#404;JYvq&#65533;l6&#65533;&#65533;&#65533;&#65533;#o&#65533;g&#65533;_&#65533;x1pSm&#65533;&#65533;&#65533;1&#65533;&#65533;&#65533;(&#65533;X&#65533;&#65533;&#65533;d&#65533;e&#65533;&#65533;~YE5&#65533;b &#65533;&#65533;A&#65533;@7&#65533;B5&#65533;P[&#65533;Ttb&#65533;B&#65533;riSn9&#65533;&#65533;&#65533;&#65533;e7&#65533;&#65533;	&#65533;&#65533;I-^&#65533;)+&#65533;Pj&#65533;\&#65533;a&#65533;&#65533;S3&#65533;@G&#65533;e&#1237;&#367047;&#65533;w&#65533;h&#65533;r"&&#65533;cK&#65533;c&#65533;)tR&#65533;E&#65533;&#65533;<&#65533;&#65533;&#65533;&#65533;<u&#65533;&#65533;&#65533;&#65533;&#65533;R&#65533;y*&#65533;&#65533;2&#65533;&#65533;i&#65533;&#65533;x&#65533;&#65533;g[&#1561;&#65533;&#65533;w&#65533;&#65533; &#65533;&#65533;&#65533;&#1622;rx&#65533;&#65533;&#65533;&#65533;&#65533;%O&#65533;&#65533;m"&#65533;sy&#65533;/ ,-e&#65533;&#65533;&#65533;&#65533;&#65533;yoX&#1181;>&#65533;"&#65533;&#65533;&#65533;&#65533;qQ Rp&#65533;&#65533;&#65533;,M&#65533;&#65533;&#65533;9&#65533;Ny&#65533;#&#65533;D&#65533;K&#65533;Ve&#65533;&#65533;Ad8&#65533;&#346;z&#65533;4&#65533;&#65533;C&#1503;:&#65533;&#1042;&#65533;&#65533;&#65533;*b&#65533;J&#65533;&#65533;y&#65533;&#65533;&#65533;`h@&#65533;2#&#65533;B&#1299;&#65533;J&#65533;{&#65533;I&#65533;&#546;$&#65533;&#65533;-&#65533;&#65533;
-&#65533;uwV&#65533;jG"3&#602;!e&#65533;8&#65533;&#65533;&#65533;&#65533;	&#65533;A:-
VH:&#65533;&#65533;P&#65533;U&#65533; &#65533;&#65533;T&#65533;&#65533;&#65533;2&#65533;@&#1313;B&#65533;G~.&#65533;&#65533;k&#65533;<&#65533;8\&#65533;&#65533;j&#65533;&#65533;j&#65533;}&#65533;q&#65533;d&#65533;&#65533;\&#65533;&#65533;&#65533;hB&#65533;B&#65533;p!3&#65533;&#65533;	&#65533;&#65533;eqv&#65533;&#65533;"&#65533;J&#65533;&#65533;&#1705;&#65533;Z~&#65533;B&#65533;9&#65533;Vj&#65533;&#65533;4&#65533;B3UJax&#65533;z&#65533;&#65533;&#65533;&#65533;&#65533;&#65533;&#65533;&#65533;
&#65533;Y&#65533;&#65533;*&#65533;&#65533;1eG&#65533; &#65533; &#65533;&#65533;W&#65533;B&#65533;&#65533;&#65533;J4&#65533;&#65533;m5cavz&#65533;2/s&#65533;Q&#65533;:&#65533;&#65533;I&#65533;&#65533;&#65533;&#65533;z&#65533;&#65533;3&#65533;k7&#65533;&#65533;d&#65533;&#65533;*&#65533;&#602;+&#65533;)&#65533;&#65533;y&#1002;+&#65533;N&#65533;&#65533;&#65533;fv&#65533;IP&#65533;i&#65533;}&#65533;S&#65533;&#65533;&#65533;&#65533;,A)6gjs&#65533;&#65533;9&#65533;&#65533;:&#65533;8h&#65533;&#65533;G\3mDn&#65533;i.ho&#65533;&#65533;&#65533;&#65533;-C&#65533;po&#65533;&#687;&#65533;&#65533;)&#65533;&#65533;&#65533;f&#65533;&#1088;=$:&#65533;t&#65533;&#1175;BH&#65533;zx\n&#65533;m0&#65533;&#65533;&#65533;2&#65533;&#65533;&#65533;&#65533;{&#65533;0&#65533;&#65533;&#1201;&#65533;&#65533;!&#65533;#&#65533;&#65533;1&#65533;"@&#65533;&#65533;&#65533;&#65533;&#65533;/&#14638;F&#65533;H&#65533;&#65533;&#65533;6(&#65533;&#65533;+&#65533;&#65533;y&#65533;;&#65533;x@&#1775;&#65533;x*&#65533;r&#65533;&&#65533;*-T&#65533;&#65533;*&#65533;&#65533;
pYu&#65533;&#65533;'{L{*&#65533;q&#65533;)&#65533;g]&#65533;xK&#65533;a&#1291;&#65533;"Z&#65533;yB*&#1554;&#65533;!&#65533;&#65533;&#65533;&#161;n&#65533; &#746;&#65533;{<&#65533;B?&#282;5&#65533;J&#631;}{vK&#65533;&#65533;Z&#65533;d&#65533;&#65533;&#1272;&#65533;c&#65533;&#65533;&#65533;&#65533;&#65533;g&#65533;M	&#65533;&#65533;k3&#65533;&#65533;oV &#65533;&#65533;b1&#65533;P&#65533;&#65533;&#65533;w&#65533;&#65533;&#65533;&#65533;&#65533;
>&#65533;+;{&#65533;j&#65533;i&#65533;`
s&#65533;<&#65533;&#65533;@&#65533;&#65533;&#65533;&#65533;[N&#65533;b&#65533;VSKK&#65533;&#65533;f&#65533;&#65533;&#65533;&#65533;&#65533;w&#65533;$k=P9&#1634;v&#65533;S&#65533;&#65533;+&#65533;{&#65533;A&#65533;&#65533;&#65533;&#65533;;&#65533;[&#65533;&#65533;&#65533;o&#1291;+&#65533;O.P&#65533;Q&#65533;&#65533;1&#65533;Rj&#65533;d&#65533;&#65533;&#65533;~q&#65533;D&#65533;&#65533;&#65533;(&#65533;g-vp&#65533;&#65533;&#65533;&#65533;&#65533;#&#65533;&#65533;9&#65533;&#65533;&#65533;>p&#65533;	NZ&#65533; &#65533;&#65533;[&#65533;&#65533;&#65533;?;&#962;&#65533;&#65533;&#65533;a&#65533;[.!LA&#65533;&#65533;&#65533;&#65533;W&#65533;*!&#65533;&#65533;&#65533;&#65533;UI+&#65533;&#65533;&#65533;&#65533;&#760;&#65533;< W&#65533;&#442;&#65533;&#65533;&#65533;Yk&#65533;Y&#65533;&#65533;/&#65533;&#65533;o	|&#65533;-&#65533;"	&#65533;&#65533;RJWg&#65533;5|.,&#65533;L&#65533;s&#65533;&#65533;&#65533;
3&#65533;&#65533;&#65533;&#65533;&#65533;&#65533;9J@HU8&#65533;+Skm[p&#65533;&#65533;&#65533;;&#65533;g&#65533;p&#65533;~&#65533;&#65533;&#65533;&#65533;&#65533;&#65533;&#65533;>a<tcL&#65533;C&#65533;+&#65533;&#65533;&#65533;&#65533;5&#65533;&#65533;B&#65533;S&#65533;A+ YK&#65533;&#65533;0{&#65533;&#65533;2&#65533;i&#65533;;&#65533;&#65533;&#65533;D&#65533;&#65533;&#65533;EO&#65533;&#65533;&#65533;W&#65533;&#1066;st&#65533;&#65533;&#65533;&#65533;"p-&#65533;@&#65533;&#65533;<&#65533;|3&#65533;&#65533;QUQ&#65533;&#65533;,Q&#65533;]&#65533;|&#65533;&#65533; |&#65533;6i&#65533;6&#65533;&#65533;&#65533;&#65533;&#65533;&#65533;"&#65533;&#65533;&#65533;&#65533;&#65533;B&#65533;&#65533;nO&#65533;h&#65533;"&#65533;&#65533;O&#65533;G,;&#65533;&#65533;M6&#65533;+!&#65533;!&#824;&#65533;
&#65533;&#65533;$&#65533;SzS9&#65533;&#808;&#65533;E&#65533;&#65533;v&#65533;&#1243;&#65533;a;&#65533;&#65533;&#65533;&#65533;&#584;u&#65533;|&#65533;o&#65533;&#65533;&#65533;GdE&#65533;'&#536;&#65533;z&#65533;v&#65533;}&#65533;L:&#618;))&#65533;&#65533;uAGY&#65533;&#65533;&#65533;&#65533;H&#65533;K&#65533;&#65533;5&#65533;2&#65533;&#65533;&#65533;&#65533;&#1030;b&#65533;z&#65533;&#65533;/&#65533;&#65533;k&#65533;&#65533;&#65533;n&#65533;&#65533;	'&#65533;6&#65533;&#65533;&#65533;W&#65533;Jyk m.}&#65533;&#65533;&#65533;Mg&#65533;i&#65533;&#65533;1p&#65533;"E&#65533;&#65533;u{&#65533;&#65533;&#65533;&#65533;&#65533;&#65533;&#65533;Q&#65533;&#65533;U&#65533;^&#65533;&#65533;	`@&#65533;W(&#65533;b&#65533;'&#65533;+*&#65533;
&#65533;O &#65533;&#65533;z&#65533;&#1746;&#65533;&#65533;&#65533;&#65533;&#65533;&#65533;&&#65533; ;&#65533;A&#65533;&#65533;l&#65533;
9&#65533;&#65533;	&#65533;&#65533;]	E&#65533;$&#65533;&#1699;&#65533;S&#65533;1C	l@	&#65533; `&#65533;&#498;v6&#65533;&#65533;&#65533;B3*&#65533;&#65533;&#65533;>k&#65533;&#65533;&#65533;hv.x-&#65533;t&#65533;&#1292;L&#65533;@&#1422;&#65533;&#65533;&#65533;
&#65533;\&#65533;#U&#65533;&#1785;&#65533;"]&#65533;&#65533;&#65533;&#65533;&#65533;&#65533;Ut%&#65533;&#65533;	&#65533;&#65533;&#65533;&#65533;H&#65533;@&#763;s	&#1069;f}8&#65533;0&#65533;&#65533;8=&#65533;&#65533; y&#65533;&#65533;]&#65533;&#65533;&#1716;{&#65533;*_&#65533;&#65533;hd&#65533;"j&#65533;&#65533;d&#65533;&#65533;;@&#65533;*&#65533;&#65533;&#65533;&#65533;>&#65533;*&#65533;&#65533;h	h&#65533;&#1820;&#65533;&#65533;yU	&#65533; &#65533;`S&#65533;&#65533;1o0+2pM_&#65533;&#65533;&#65533;&#65533;&#65533;n&#65533;&#65533;'Y&#65533;!&#65533;(&#65533;!&#65533;&#65533;!&#65533;&#65533;qyS&#65533;r&#65533;j&#65533;%&#65533;"mp&#65533;&#65533;&#65533;&#65533;&#65533;&#65533;&#65533;&#65533;<&#65533;x&#65533;&#1646;,F$&#65533;&#65533;&#65533;&#65533;&#65533;+&#65533;&#1202;<&#65533;1*r&#65533;&#65533;&#65533;&#65533;V&#1055;`&#65533;&#65533;&#756;&#4282;&#65533;Q&#65533;Mt&#65533;&#65533;&#65533;y-&#65533;:[)&#65533;&#65533;G&#65533;&#508;9An&#65533;'&#65533;&#65533;]&#65533;&#65533;&#65533;0&#65533;&#65533;&#65533;k`&#65533;n%&#65533;+&#65533;"&#65533;&#65533;&#65533;&#65533;&#65533;&#65533; &#65533;&#1216;&#65533;,&#65533;&#1745;P&#65533;&#65533;	&#65533;&#65533;&#65533;&#65533;&#244;>&#65533;&#65533;&#65533;&#19329;S&#65533;o&#65533;&#65533;&#65533;&#65533;&#20522;&#65533;7&#65533;&#65533;gL&#65533;F@d&#65533;}&#65533;&#65533;&#65533;&#65533;D&#1772;4&#65533;&#65533;&#65533;&#65533;g&#65533;&#65533;6&#65533;"&#1056;"t>&#31422;&#65533;&#65533;,&#65533;&#65533;&#65533;&#65533;	p`&#65533;&#1248;&#65533;&#65533;v&#65533;	 &#65533;&#65533;l&#65533;&#65533;&#65533;&#65533;W>&#65533;_&#65533;KH&#65533;&#327;N.&#65533;^v&#65533;"&#65533;~&#65533;&#65533;;_&#65533;m&#1301;~&#65533;o`&#65533;&#65533;&#65533;&#65533;&#65533;&#65533;@] &#65533;&#65533;
Z&#885;i&#65533;&#65533;+"&#65533;r>-&#65533;&#65533;&#65533;&#65533;&#65533;&#65533;h5&#65533;N&#65533;B&#65533;
f&#65533;&#65533;&#65533;j&#65533;&#65533;&#65533;$&#65533;q&#65533;&#65533;~&#65533;&#65533;&#65533;d&#65533;&#65533;.h&#65533;nbp
x@&#54670;&#65533;0&#65533;&#65533;]&#65533;&#65533;&#65533;&#65533;&#65533;&#65533;&#65533;&#65533;&#65533;#&#65533;&#65533;	&#65533;t-&#65533;&#65533;&#65533;^&#65533;&#65533;"m"[&#65533;e&#65533;&#65533;&#65533;.;&#65533;^&#65533;Q&#65533;&#65533;&#65533;RD&#65533;G&#65533;&#65533;-&#65533;&#65533;Q&#65533;&#65533;&#65533;&#65533;&#65533;&#65533;&#65533;&#65533;qd@&#65533;&#65533;&#65533;0&#65533;&#65533;"&#65533;p
&#65533;.&#65533;&#65533;&#65533;&#65533;&#65533;*&#65533;V&#65533;V&#65533;-&#65533;&#65533;&#140;&#65533;|&#65533;m,_-&#65533;&#898;&#65533;0&#1513;&#65533;*&#65533;Z&#65533;6&#65533;&#1874;&#65533;z&#65533;&#65533;&#65533;b &#65533;&#65533;o&#65533;&#65533;p&#65533;&#65533;&#65533;@	^&#65533;&#65533;Z&#65533;&#65533;&#149;U&#65533;&#65533;&#65533;&#65533;&#65533;&#65533;WO.&#65533;&#65533;em&#65533;,&#65533;&#65533;]&#65533; kk&#65533;o&#65533;&#65533;&#65533;B&#65533;&#992;#G&#65533;p&#65533;&#65533;&#65533;&#65533;&#65533;&#65533;/&#65533;j&#65533;c &#65533;'n&#65533;&#65533;,N&#65533;ZP&#65533;;&#65533;R&#65533;&#65533;P&#65533;&#65533;&#65533;&#65533;?&#65533;]&#65533;|&#65533;&#65533;|	b&#65533;&#65533;Ij&#65533;&#65533;&#65533;8&#65533;&#65533;+&#65533;&#65533;O&#65533;&#65533;&#65533;&#65533;J&#65533;&#65533;k-&#65533;P%&#65533;&#65533;&#65533;}&#65533;1&#65533;&#65533;&#65533;&#1971;?&#65533;&#65533;&#474;&#65533;&#65533;&#65533;[-&#912;&#65533;&#65533;&#65533;&#65533;&#65533;&#65533;?&#65533;&#65533;/+&#65533;&#65533;&#65533;&#65533;&#65533;&#65533;&#65533;P.&#65533;\"&#65533;&&#65533;,&#65533;&#65533;"&#65533;3&#65533;R&#65533;&#65533;X&#65533;P&#65533;&#65533;E&#65533;&#65533;<&#65533;&#65533;dcG&#65533;!&#65533;&#65533;&#65533;X&#65533;&#65533;I&#65533;)U&#65533;d)&#65533;&#65533;E&#65533;&#65533;)&#65533;d&#408;	d&#65533;&#65533;$1&#65533;&#65533;$Z&#65533;&#65533;Q&#65533;I&#65533;.]&#65533;a&#65533;&#1255;L&#65533;N&#65533;&#65533;R&#65533;&#65533;@&#65533;JLe&#65533;WGa&#65533;&#65533;&#65533;*&#65533;&#65533;Y&#65533;c"fq&#65533;&#65533;&#65533;
&#65533;2&#65533;({&#65533;,&#65533;3ks&#65533;&#65533;Io&#65533;G<&#65533;d`&#261;/fl0&#65533;A$$O&#65533;&#65533;F&#65533;&#65533;.
&#65533;8&#65533;&#65533;&#65533;&#65533;EEc$]Q&#65533;G&#65533;!UG&#65533;&#65533;&#65533;k&#65533;ucph&#65533; &#65533;&#65533;4i&#65533;&#65533;&#65533;,l&#65533;&#65533;&#65533;_&#65533;&#65533;&#65533;&#65533;&F&#65533;B&#65533;@&#65533;&#65533;s&#65533;[SR&#65533;&#65533;&#65533;n&#65533;+]&#65533;&#65533;+&#65533;&#809;&#65533;v&#65533;/I;f&#65533;&#65533;&#65533;N&#65533;&#65533;&#65533;&#65533;x#&#724;&#65533;K>&#65533;/&#65533;&#65533;&#65533;&#65533;&#65533;&#65533;&#65533;&#65533;&#65533;&#65533;&#65533;&#65533;&#65533;$+&#626;&#65533;2[(&#65533;N&#65533;&#65533;#7&#1808;h&#65533;&#65533;.:m&#65533;&#65533;Z&#65533;j
&#65533;&#65533;&#65533;p"&#65533;"&#65533;&#65533;&#65533;&#65533;H&#65533;@Q&&#65533;:&#65533;qF&#65533;c&#65533;&#65533;sd*&#65533;&#65533;L&#1664;>&#65533;X&#65533;""I&#65533;&#210;&#65533;&#65533;K&#65533;;5&#65533;&#65533;)-&#65533;&#65533;&#65533;$"&#65533;x&#65533;&#65533;*&#65533;&#65533;s&#65533;8UR&#65533;&#65533;/&#65533;&#65533;2&#65533;&#65533;<&#65533;&#65533;c&3&#65533;A&#65533;&#779;2&#65533;&#65533;&#65533;0.
+4-"&#65533;0	&#65533;B&#65533;&#65533;q&#65533;&&#65533;&#65533;D7&#65533;&#65533;&#65533;h&#65533;&#65533;&#65533;&#65533;:&#65533;'&#65533;&#65533;&#65533;&#65533;F**&#65533;5%'.&#65533;&#65533;<&#65533;&#65533;PC&#65533;Fu&#65533;&#1160;6&#65533;&#65533;)&#65533;0R&#65533;&#65533;
1&#65533;bj&#65533;d&#65533;{&#65533;J&&#280;%&#47251;Hb&#65533;5&#1436;c&#65533;QvYf&#65533;5&#65533;q&#65533;&#65533;h&#65533;&#65533;&#65533;Zl&#65533;U&#65533;F8A6&#65533;&#65533;&#65533;<&#65533;*B&#65533;&#19091;4<Q&#65533;4&#65533;&#65533;<&#65533;&#65533;&#65533;>S&#65533;W%*&#65533;0&#65533;&#65533;&#65533;&#65533;&#65533;,Dt&#65533;&#65533;A7&#65533;hpTF&#65533;&#65533;&#1995;TS&#65533;&#65533;&#65533;&#65533;]&#65533;&#65533;(C0h&#65533;b&#65533;["u&#18948;&#1729;#&#65533;r&#65533;&#65533;&#65533;\&#65533;;&#65533;dU
&#65533;Z&#65533;h&#65533;&#65533;;&#65533;&#65533;4&#65533;4I&#65533;4"N&#65533;Y&#65533;&#65533;.&#65533;Z&#65533;&#65533;UZZm&#65533;&#1910;&#65533;(&#65533;0/&#65533;&#65533;&#65533;&#65533;B&#65533;u-L&#65533;1&#65533;&#65533;&#65533;&#65533;C	^&#65533;&#65533;&#65533;&#65533;&#65533;&#65533;CNxa&>&#65533;.&#65533;'&#65533;n&#65533;&#65533;v7&#65533;&#65533;4&#65533;&#65533;8&#65533;(&#65533;&#65533;&#65533;T&#65533;j&#65533;&#65533;o"&#65533;&#65533;&#65533;(Z13&#65533;(&#65533;&#65533;q&#65533;&#65533;T&#65533;&#65533;a&#65533;Al&#65533;&#65533;U	&#65533;g&#65533;F &#65533;SO&#65533;&#65533;&#65533;&#65533;,&#65533;&#65533;&#65533;:&#65533;MK&#65533;&#65533;"M&#65533;&#65533;&#397;&#65533;&#65533;$&#65533;s,"&#65533;	J4X&#1530;c&#65533;9<H&#65533;&#65533;&#65533;wp&#65533;[&#65533;{&#65533;&#65533;3&#65533;N&#65533;?J&#77961;&#65533;&#65533;&#65533;&#65533;H&#65533;&#65533;&#65533;e&#65533;`&#65533;&#2044;&#65533;&#1489;&#65533;DI&#65533;&#65533;&#65533;&#65533;6&#65533;&#65533;V &#65533;&#65533;&#65533;&#65533;&#65533;$s&#65533;VD&#65533;&#65533;9&#65533;&#65533;.`&#65533;A@"Z|&#65533;Z&#65533;&#65533;&#65533;&#65533;, &#65533;&#65533;&#65533;uhC&#65533;J&#65533;&#65533;&#65533;s)&#65533;|&#538;&#65533;.&#65533;5x&#65533;'&#65533;&#65533;&#1592;&#65533;YP#&#65533;3^X@&#65533;&#65533;C&#1395;&#65533;&#65533;&#1168;&#65533;An{&#65533;v&>&#65533;*x&#65533;&#1694;G&#65533;&#65533;$R%&#65533;PI0g&#65533;+&#65533;&#65533;C&#1818;P&#65533;T&#65533;&#65533;&#65533;z&#65533;KJ&#65533;"mW&#65533;&#65533;bV@&#65533;&#65533;C#&#65533;c&#65533;&#65533;e&#65533;B$]D&#65533;>0&#65533;t&#65533;&#65533;D&#65533;&#65533;AoaGc4&#65533;]&#65533;V!&#65533;eBX+&#65533;,&#65533;.&#65533;&#65533;m%a&#65533;&#65533;&#65533;&#65533;g&#65533; 6osB&#65533;^&#65533;&#65533;h&#65533;(>g&#65533;x$l8)&#65533;&#65533;mjC&#65533;&#65533;J&#65533;4#&#304;b/}&#65533;&#65533;&#65533;9&#65533;b@&#65533;&#65533;&#65533;JR&#65533;S&#65533;"Vk&#65533;1&#65533;R&#65533;r]&#65533;y&#65533;ba[&#65533;&#65533;&#65533;a&#65533;&#65533;&#1102;u&#65533;&#242;JB(D&#65533;K&#65533;&#65533;Ug&#65533;!&#65533;&#65533;&#65533;|jf.&#65533;u&#65533;&#65533;&#65533;&#65533;H,Q(&#65533;8&#65533;$&#65533;&#65533;FT&#65533;#P&#65533;-&#65533;!3e&#65533;"&#65533;&#65533;m=&#65533;epZ5X&#65533;k{&#65533;,&#65533;:&#65533;&#1045;t&#65533;T4	/&#65533;&#712;&#65533;&#65533;p&#65533;3&#65533;pR&#65533;M:&#65533;&#65533;W&#65533;&#65533;F+=/V%CMgZ&#65533;&#65533;&#1198;&#65533;0&#65533;&#65533; &#65533;&#65533;9v&#65533;&#65533;&#65533;&#65533;(T&#65533;&#65533;C&#65533;KUGI&#65533;AAr2&#65533;'&#65533;D&#65533;&#803;&#65533;&#65533;.&#65533;gc&#65533;hJ(&#65533;Kb&#65533;&#65533;akDY>(G4T&#65533;BC&#65533;&#65533;&#65533;$&#205;[&#65533;&#1130;\&#161;.&#65533;&#65533;&#1817;&#65533;fT
)&#65533;&#65533;G&#65533;&#339;O),&#65533;&#1604;Z&#65533;&#65533;&#65533;&#65533;A&#65533;&#65533;@&#65533;3P&#65533;X&#65533;&#65533;|&#65533;'&#65533;&#65533;b&#65533;q&#65533;&#65533;*T&#65533;&#65533;Y&#65533;4`;&#65533;&#65533;F&#65533;SU$Vk&#65533;.&#65533;&#65533;"`&#65533;*S&#65533;bJ$9\&#65533;D&#65533;&&#65533;(&#574;&#65533;I&#65533;R&#65533;&#65533;&#65533;J&#65533;&#1253;nu&#65533;K&#65533;&#65533;G;&#65533;&#65533;&#65533;"X&#65533;&#65533;#&#65533;&#65533;hak&#1556;&#65533;&#65533;A3JcK&#65533;&#65533;a&#65533;9&#65533;1&#65533;%&#65533;B&#65533;&#65533;&#65533;&#65533;o&#65533;b&#65533;&#65533;&#65533;'-&#65533;&#65533;&#65533;&#65533;&#1382;v&#65533;fp&#65533;[l&#65533;&#65533;[&#65533;&#65533;*#?&#65533;&#65533;m&#65533;&#65533;
&#65533;rz&#65533;&#65533;&#65533;&#65533;&#65533;c&#65533;&#65533;zu*&#65533;&#65533;0&#65533;f&#65533;]t&#65533;&#65533;b&#65533;X&#65533;*yHY&#65533;#6H&#65533;&#65533;&#65533;&#65533;xM2X&#65533;&#65533;&#65533;|&#65533;J?&#1291;g&#65533;+&#65533;
J}&?&#65533;&#65533;"R6&#65533;-&#65533;{e&#65533;%)&#65533;!5{V&#65533;M&#65533;&3&#65533;!&#65533;&#65533;O82"&#65533;&#65533;&#65533;&#65533;Hf&!&#65533;j&#65533;=&#65533;&#65533;&#65533;&#65533;Dlh&#65533;&#65533;&#8501;n&#65533;1UV&#65533;R&#65533;&#65533;3l&#65533;-&#65533;&#1582;Q!&#65533;&#65533;&#832;R+k&#65533;&#65533;&#65533;"&#65533;,&#65533;NS9"&#65533;&#65533;o&#65533;[R&#65533;z&#65533;c&#65533;&#65533;&#65533;25&#65533;&#65533;CE%Z$&#65533;&#65533;m&#65533;&#65533;vj&#65533;V&#65533;&#65533;m&#65533;@&#65533;&#65533;}g:&#65533;tm &#65533;&#65533;&&#65533;F&#65533;&#65533;&#65533;d&#65533;bPqA&#65533;&#65533;&#65533;^i&#33631;M&#65533;&#65533;dW8&#65533;&#65533;&#65533;&#65533;p&#65533;&#65533;;%&#1520;F&#65533;&#65533;&#65533;&#65533;H&#65533;&#65533;|J!&#65533;&#65533;'&#65533;&#65533;&#65533;&#65533;&#65533;lPD&#65533;&#65533;m_PS&#65533;(&#65533;&#65533;(&#65533;&#65533;jQ	&#65533;&#65533;&#65533;q^&#65533;&#65533;&#65533;&#65533;&#65533;&#65533;*&#65533;s}&#65533;&#65533;&#1705;&#65533;2g&#65533;&#65533;:&#65533;&#65533;&#65533;&#65533;~'&#65533;&#65533;&#65533;&#65533;&#65533;&#45773;&#65533;&#65533;r<p&#65533;&#65533;B&#65533;VR&#65533;B&#65533;&#65533;&#58969;U&#65533;&#65533;y&#65533;&#65533;6&#65533;&#65533;T&#65533;%&#65533;&#956;&#65533;M&#65533;L&#65533;&#65533;%&#65533;&#65533;&#65533;&>&#65533;&#65533;&#65533;&#65533;,&#65533;&#65533;ho:&#65533;&#65533;S&#65533;&#65533;k&#65533;lk&#65533;&#65533;k&#65533;&#65533;&#65533;$&#65533;~@&#65533;&#65533;E&#65533;&#65533;&#65533;	A&#65533;&#65533;0<)&#65533;&#65533;|&#65533;&#65533;&#65533;&#65533;&#65533;0z#&#65533;&#65533;D&#65533;&#65533;&#65533;&#65533;&#65533;&#65533;CwH@&&#65533;"7V&#65533;&#65533;&#65533;\&#65533;+!&#65533;k&#65533;n&#65533;>#E&#65533;&#65533;&#829;%&#65533;&#65533;&#65533;&#65533;R&#65533;&#65533;TD@&#65533;&#65533;3&#65533;&#65533;.'&#65533;F&#65533;&#65533;&#65533;&#65533;&#65533;5&#65533;&#65533;&#65533;&#65533;t/&#65533;&#65533;v&#65533;&#65533;E&#65533;&#65533;&#65533;`&#65533;j&#65533; &#65533;&#65533;&#65533;<"&#65533; &#65533;&#65533;&#65533;&#65533;)&#65533;M&#65533;{&#65533;&#65533;&#65533;B{&#1535;&#65533;Wv&#65533;_&#65533;v&#65533;	7p$&#65533;&#65533;6&#966;&#725;V&#65533;a&#65533;2Z&#65533;yC&#65533;&#65533;t&#65533;*&#65533;P&#65533;-&#65533;2&#65533;&#65533;&#65533;&#65533;&#65533;&#65533;C&#65533;9k[&#65533;&#65533;&#65533;{&#65533;xk &#65533;&#65533;C;pH&#65533;&#65533;2&#65533;&#65533;d&#65533;&#65533;&#65533;&#65533;`&#65533;&#3815;&#65533;h&#65533;8&#65533;&#65533;"Q&#65533;ib#l&#65533;6&#65533;&#65533;&#65533;&#65533;>&#65533;&#1145;q&#65533;&#65533;&#65533;&#65533;3T4xk&#65533;t<&#65533;*	&#65533;&#65533;4qZ&#65533;s&#65533;4&#65533;3
&#65533;+&#65533;&#65533;8&#1029;y&#65533;&#65533;.&#65533;:&#235;&#65533;&#65533;5&#65533;;&#65533;s&#65533;sZ	:	t&#65533;	D@\&#65533;8&#65533;?&#65533;&#65533;	<&#65533;}Z&#65533;&#65533;;&#65533;&#65533;z>b&#65533;&#65533;&#65533;Z&#65533;S"&#65533;@&#65533;:&#65533;&#65533;Z&#65533;&#65533;Z2C&#65533;b8?+&#1181;h:&#65533;C=&#65533;C<&#65533;&#65533;C@&#1839;&#65533;P&#65533;&#65533;?&#65533;&#65533;&#65533;`:&#65533;:&#65533;&#65533;*&#65533;8A-&#65533;&#65533;$>p[&#65533;&#65533;@&#65533;1&#65533;;T2C&#65533;&#65533;;A&#42193;F &#65533;L&#65533;+N&#65533;&#65533;&#65533;C{:>l&#65533;=&#65533;&#65533;&#65533;h&#65533;*&#65533;&#65533;p&#65533;8b=&#65533;&#65533;E?Z(&#65533; &#65533;(&#65533;'&#65533;&#65533;&#65533;&#65533;&#65533;&#65533;Tl&#65533;&#65533;X	&#65533; 7W&#65533;*MA>&#65533;&#65533;D&#65533;&#65533;D&#65533;&#65533;&#65533;,&#65533;5 &#65533;&#65533;#A&#65533;&#65533;6&#65533;Ffk&#65533;&#65533;{&#65533;&#65533;&#1472;:&#65533;DuD&#65533; 2(R,
9&#65533;F&#65533;&#65533;&#65533;G{&#65533;|&#65533;_+
&#65533;&#65533;9&#65533;&#65533;&#65533;&#65533;&#65533;&#65533;&#65533;b&#1806;7&#65533;h&#65533;&#65533;M&#65533;&#65533;yHp&#786;&#65533;<&#65533;&#65533;>1E8$&#65533;B#G&#65533;@&#65533;YG&#65533;&#65533;C&#65533;&#65533;&#65533;z&#65533;1IIU&#65533;&#65533;&#65533;&#65533;&#65533;&#65533;&#65533;&#65533;&#65533;p&#65533;&#65533;t&#65533;p8cH&#65533;&#65533;6&#65533;&#65533;&#65533;&#65533;
q&#65533;&#407;&#65533;>w&#65533;&#65533;&#65533;&#65533;&#65533;p&#65533;&#65533;\J&#65533;&#65533;lh&#65533;&#65533;s%sTH&#65533;&#65533;&#65533;&#65533;&#721;G$&#65533;&#65533;G&#65533;&#65533;h&#65533;L)&#526;&#65533;.&#65533;/&#65533;$&#65533;&#65533;c&&#65533;`>&#65533;:J&#65533;&#65533;&#65533;5L&#65533;O&#65533;&#65533;&#65533;&#65533;&#65533;&#65533;K&#65533;&#65533;K&#65533;&#65533;&#766;$&#65533;&#65533;|&#65533;&#65533;hJ&#65533;&#65533;&#65533;8<tE&#65533;&#65533;4X&#65533;
&#65533;F&#65533;
F&#65533;&#65533;G8&#65533;;&#65533;H&#65533;&#65533;&#65533;&#65533;/rFI&#65533;FR	&#65533;M&#65533;&#65533;0&#65533;&#745;&#65533;H&#65533;&#65533;>7#&#65533;L&#65533;&#65533;&#65533;d&#65533;z|M&#1548;M&#1628;M&#1700;&#851;&#65533;&#65533;&#65533;?&#65533;MV\L&#65533;&#65533;&#209;&#65533;&#65533;&#65533;\	P &#848;I9&#65533;&#65533;&#65533;a&#65533;&#65533;gD	&#65533;q+1&#65533;2&#933;&#65533;p#&#65533;T&#65533;&#65533;o: #&#65533;&#65533;&#65533;&#65533;O&#65533;O&#65533;|&#65533;&#1740;M&#1884;&#65533;&#65533;&#65533;M>N&#65533;&#65533;2&#65533;&#65533;.J &#65533;N&#219;d&#65533;&#65533;&#65533;[	&#65533;&#65533;+&#65533;t&#65533;k&#65533;&#65533;p&#65533;&#738;@9&#65533;@4IX;X	<s&#65533;$JR&#65533;
~&#65533;P
&#65533;P&#65533;P&#1863;&#65533;&#65533;&#65533;5&#65533;9&#65533;Qz(&#65533;&#65533;&#65533;<&#65533;V&#65533;&#65533;&#65533;&#65533;&#65533;qy&#65533;psQ}Q&#65533;&#65533;&#65533;2e&#65533;L&#65533;&#65533;=0&#65533;#&#65533;a.&#65533;P&#65533;S&#252;
t)\}&#65533;&#507;&#65533;&#65533;&#283;}&#65533;P&#65533;N&#65533;R&#65533;&#65533;&#65533;&#65533;:&#65533;&#683;&#65533;A&#65533;
&#65533;P#&#65533;~Z4&#65533;Q&#65533;&#65533;&#65533;F&#65533;h&#65533;&#65533;"R&#65533;0m&#65533;&#65533;&#65533;?&#65533;I{z&#65533;R;&#65533;r&#65533;&#65533;&#65533;&#65533;&#65533;ATB%T&#851;>,m&#65533;t\QF]G&#65533;@C&#65533;&#65533;(
&#65533;&#65533;KE	{&#65533;&#65533;&#65533;J&#65533;?L/+&#65533;&#65533;@&#65533;&#65533;A8E&#65533;3&#65533;&#65533;<P&#65533;&#65533;&#65533;&#65533;&#65533;aG&#65533;&#65533;S&#65533;&#65533;&#65533;&#65533;&#65533;l&#65533;De&#65533;EmT_&#370;G&#65533;Q&#65533;I%&#65533;&#65533;2+5&#65533;/&#65533;.Mu;&#65533;&#65533; &#65533;&#65533;K.&#65533;Vk&#65533;V&#65533;&#65533;6Ve&#65533;&#65533;t&#65533;}&#787;G&#65533;R)&#65533;8*&#65533;m&#65533;&#65533;&#65533;Uu&#1023;&#65533;T$&#65533;&#65533;7&#65533;1&#65533;b&#65533;WrE
{&#65533;|yH(b&#65533;S]&#65533;',&#65533;&#65533;Q-U9&#65533;&#65533;&#65533;&#65533;;M&#65533;H&#65533;	1M&#65533;W&#65533;#&#65533;B8W&#65533;$*&#65533;&#65533;&#65533;UuU&#65533;!&#65533;&#65533;l(&#65533;&#65533;&#65533;v4&#65533;&#65533;&#65533;<i&#65533;&#65533;&#65533;.1&#65533;&#65533;&#65533;&#65533;&#65533;&#65533;&#65533;B&#65533;&#65533;$=&#496;&#65533;&#65533;/C@&#520;&#65533;R&#65533;h&#65533;&#65533;&#65533;&#65533;>&#65533;A&#65533;R&#65533;&#65533;&#65533;&#65533;&#65533;,G&#755;'}O&#65533;&#65533;T$M&#65533;T&#65533;&#65533;cM,&#65533;E&#65533;&#65533;0?&#65533;Y&#65533;0&#65533;&#65533;\H.&#65533;&#1645;B&#65533;y&#65533;&#65533;Y&#65533;S&#65533;}[&#65533;}A$JZ&#65533;]&#1678;&#65533;&#65533;x&#65533;&#65533;rX&#65533;&#65533;?&#65533;&#65533;&#65533;v&#65533;&#65533;&#65533;&#65533;&#65533;&#65533;E&#65533;&#65533;&#65533;&#65533;0&#65533;].&#65533;&#65533;N&#65533;8O&#65533;&#65533;m&#65533;&#65533;&#65533;&#65533;Y&#65533;&#65533;&#65533;&#65533;t&#65533;&#65533;&#802;&#65533;&#65533;&#65533;&#65533;;&#65533;|(]&#65533;])&#513;&#65533;m	z&#65533;&#65533;&#65533;X&#65533;&#65533;W&#65533;&#65533;&#65533;?&#65533;_&#65533;&#65533;&#65533;&#65533;+J=&#65533;&#65533;i&#65533;&#65533;y&#65533;&#65533;&#65533;&#65533;n5&#65533;-&#65533;G&#5804;&#65533;&#65533;&#65533;M&#1245;&#65533;&#65533;&#837;tH&#65533;
&#65533;&#65533;]&#65533;&#65533;-]&#65533;U]|`]&#65533;=	[&#366;^&#65533;]&#65533;&#65533;&#65533;VqE"&#65533;&#65533;\&#65533;&#65533;&#65533;&#65533;&#65533;&#1690;&#65533;&#65533;cL&#65533;M&#65533;&#65533;w&#65533;&#65533;I&#65533;&#65533;Q+_&#65533;u^&#65533;&#1351;)&#65533;{&#65533;\`*e&#65533;&#65533;&#65533;&#65533;&#65533;&#65533;&#65533;&#65533;{&#65533;&#65533;&#1941;&#65533;&#65533;&#65533;&#1059;=&#65533;&#65533;&#65533;S&#65533;&#65533;&#65533;&#65533;&#65533;Y&#65533;&#65533;&#65533;`&#65533;&#65533;&#65533;&#65533;6-&#1644;&&#65533;&#65533;&#65533;&#144;&#65533;&#65533;&#65533;&#65533;&#65533;&#65533;M&#1936;5&#65533;&#65533;&#65533;_&#65533;&#65533;&&#65533;&#65533;&#65533;#&#65533;&#65533;]'&#65533;&#65533;R&#65533;a &#65533;ai&#65533;&#65533;&#1461;8b&#65533;`&#65533;[J,aC&#65533;&#65533;W&#65533;FR&#65533;&#65533;&#65533;&#65533;&#65533;&#65533;E&#65533;S[9&#65533;&#65533;w&#65533;`YM`~Me&#65533;&#65533;&#65533;&#65533;]&#65533;&#65533;&#65533;&#65533;&&#65533;&#65533;UR&#65533;&#1969;&#65533;`p&#65533;S&#65533;uZ'&#65533;&#65533;m&#65533;c&#65533;5	Q&#65533;&#1339;&#65533;1~&#1355;R	N&#65533;&#10157;_&#65533;	D&#65533;.x c&#65533;&#65533;&#65533;'X&#65533;&#65533;&#65533;[+&#65533;c&#65533;&#65533;&#65533;L&#65533;&#65533;&#65533;`&#65533;2dP&#65533;&#65533;F&#65533;b&#65533;&#377;0vH8*a&#65533;I&#65533;&#65533;4&#65533;%e&#65533;U&#65533;&#786;&#65533; b&#65533;&#1863;J O&#65533;&#65533;&#65533;-&#65533;&#65533;hdv&#65533;#f&#65533;&#65533;e&#65533;M&#65533;b&#65533;&#65533;&#65533;&#65533;D&#65533;e&#65533;&#65533;+8&#65533;&#65533;&#65533;Q&#65533;@&#65533;&#65533;&#1464;&#65533;pye&#65533;m&#65533;&#923;d~`&#65533;Fn&#65533;&#65533;&#65533;2&#65533;ex8&#65533;0&#65533;J&#65533;&#65533;E&#65533;d&#65533;e!&#65533;^#&fcQd&#65533;&#65533;&#65533;Y&#65533;&#65533;D&#65533;f\\b&#65533;&#65533;&#65533;&#65533;}&#65533;\&#65533;ce&#65533;&#65533;&#65533;&#65533;&#65533;M&#65533;Fvy&#65533;&#65533;c&#65533;&#65533;5&#65533;u'"&&#1300;&#65533;@&#65533;&#65533;&#65533;]f&#65533;&#65533;&#581;^&#999;&#65533;&&#65533;jh&#65533;&#65533;&#65533;&#65533;&#65533;<ne(.i&#65533;&#65533;&#65533;v&#65533;&#65533;2Ng&#65533;&#65533;^&#65533;&#65533;d&#65533;&#65533;&#65533;Qyf&#65533;N&#65533;&#65533;FT&#65533;&#65533;&#1743;e&#65533;ni&#65533;&#65533;W&#65533;#M{&#65533;`&#65533;&#65533;&#65533;&#65533;&#65533;&#65533;_&#65533;&#65533;o&#65533;&#65533;Z&#65533;jBk<k&#65533;&#65533;j&#65533;k&#65533;&#65533;B&#65533;X&#65533;kW&#65533;j&#65533;O&#65533;&#65533;jk&#65533;&#65533;&#65533;&#65533;&#65533;Dk_d&#65533;.k&#65533;.k&#65533;&#65533;&#65533;&ki&#65533;_F&#65533;1&#65533;6l&#65533;}&#65533;&#65533;F&#65533;.	jF&#65533;&#65533;&
&#65533;&#65533;&#65533;&#65533;l&#65533;I&#65533;&#65533;P&#65533;&#65533;I&#65533;&#65533;&#65533;&#65533;&#65533;&#65533;&#65533;m&#65533;&#65533;l&#65533;.&#65533;&#65533;NmS#&#65533;&#65533;&#1076;&#65533;l&#65533;v&#65533;&#65533;&&#65533;&#65533;&#65533;l&#65533;m&#1294;m&#65533;&#65533;m&#1246;m&#65533;&#65533;fh&#65533;&#65533;&#65533;M&#65533;&#65533;&#65533;&#65533;&#65533;&#65533;&#65533;m&#65533;n&#65533;nn&#65533;&#65533;&#65533;&#1270;&#65533;0>e&#65533;&#65533;m&#65533;~n&#65533;&#65533;&#65533;vMn&#65533;V&#65533;&#65533;&#65533;&#65533;&#65533;6nTd&#65533;o&#65533;>o&#65533;Fo&#65533;N&#65533;&#65533;n&#65533;&#65533;vo&#65533;f&#65533;&#65533;&#65533;&#65533;&#65533;&#65533;o&#65533;&#65533;&#65533;&#65533;&#65533;&#65533;&#65533;o&#65533;&#65533;&#65533;&#65533;&#65533;A&#65533;&#65533;&#65533;&#65533;&#65533;o/p?&#65533;GpO&#65533;op&#65533;n&#65533;~pgp&#65533;o&#1286;&#65533;	&#65533;&#65533;&#65533;p	&#65533;p&#65533;&#65533;&#65533;q&#65533;&#65533;/q&#65533;&#65533;pOqoqq&#65533;&#65533;&#65533;q&#65533;q&#65533;&#65533;[&#65533;&#65533;q&#65533;&#65533;&#65533; &#65533;b"&#65533;&#65533;U&#65533;M$r%&#65533;&#65533;%or'r(&#65533;r)/&#65533;!&#65533;&#65533;)&#65533;r,&#65533;r-OjQ&#65533;&#65533;D&#65533;r0s1s2&#65533;r3/s&#65533;4'&#65533;8v&#65533;$?&#65533;4w&#65533;7&#65533;s9&#65533;s:&#65533;s;&#65533;s<&#65533;s=&#65533;s>&#65533;&#65533;>&#65533;&#65533;?&#65533;@&#65533;=&#65533;q6?tDOtE_tFotGtH&#65533;tI&#65533;tJ&#65533;tK&#65533;tL&#65533;tM&#65533;tN&#65533;tO&#65533;tPuQuR&#65533;&#65533;&#65533;&#65533;rTOuU_uVouWuX&#65533;uY&#65533;&#65533;&#65533;=&#65533;-&#65533;u\&#65533;u]&#65533;u^&#65533;u_&#65533;u`vavb/vc?vdOve_vfovg&#65533;q[vi&#65533;vj&#65533;vk&#65533;vl&#65533;vm&#65533;vn&#65533;vm&#65533;vowqwr/ws?wtO&#65533;twuowwwx&#65533;wy&#65533;wz/&#65533;&#65533;&#65533;i&&#65533;]}&#65533;w~&#65533;&#65533;|&#65533;wx&#65533;&#65533;&#65533;'x&#65533;/&#65533;&#65533;G&#65533;&#65533;_x&#65533;g&#65533;&#65533;w&#65533;&#65533;&#65533;x&#1736;&#65533;&#65533;&#65533;&#65533;x&#65533;&#65533;&#65533;&#65533;&#65533;x&#65533;&#65533;x&#65533;&#65533;x&#65533;&#65533;&#65533;5WV&#65533;&#65533;x&#65533;/y&#65533;?y&#65533;Oy&#65533;&#65533;&#65533;&#65533;oy&#65533;w&#65533;&#65533;&#65533;&#65533;&#65533;&#65533;&#65533;&#65533;W&#65533;&#65533;&#65533;&#65533;y&#65533;&#65533;y&#65533;W&#65533;&#65533;y&#65533;&#65533;&#65533;z&#65533;/z&#65533;?z&#65533;Oz&#65533;_z&#65533;g&#65533;&#65533;z&#65533;&#65533;&#65533;&#65533;&#65533;&#65533;&#65533;&#65533;&#65533;&#65533;&#65533;&#65533;&#65533;&#65533;&#65533;&#65533;&#65533;&#65533;&#65533;&#65533;z&#65533;&#65533;&#65533;&#65533;{&#65533;{&#65533;&#65533;&#65533;/&#65533;R@{LX{&#65533;o{&#65533;&#65533;&#65533;&#65533;{&#65533;&#65533;&#65533;&#65533;&#65533;{&#65533;&#65533;{&#65533;&#65533;{&#65533;&#65533;{&#65533;&#65533;&#65533;&#65533;&#65533;{&#65533;|&#65533;&#65533;&#65533;'&#65533;&#65533;7&#65533;&#65533;G&#65533;&#65533;W&#65533;&#65533;g&#65533;&#65533;w&#65533;&#463;|&#535;|&#671;&#65533;&#703;|&#65533;&#65533;{&#65533;&#65533;&#65533;&#65533;|&#65533;&#65533;|&#65533;&#65533;&#65533; !&#65533; i ,( X z&#65533;  &#65533; &#65533;H&#65533;&#65533;&#65533;&#65533;*\&#560;&#65533;&#199;#J&#65533;H&#65533;&#65533;&#331;3j&#65533;&#561;&#65533;&#463; C&#65533;I&#65533;&#65533;&#595;(SnL&#242;&#65533;&#727;0c&#668;I&#65533;&#65533;&#859;8s&#65533;&#65533;&#627;&#65533;&#991;@&#65533;
J&#65533;&#65533;&#1123;H&#65533;*]&#65533;t&#65533;&#65533;&#65533;P&#65533;J&#65533;J&#65533;&#65533;&#1387;X&#65533;j&#65533;&#65533;u&#65533;&#687;`&#202;K&#65533;&#65533;&#1651;h&#1258;]&#758;&#65533;&#1783;p&#65533;&#669;K&#65533;&#65533;&#1915;x&#65533;&#65533;&#65533;&#759;&#65533;&#2047;&#65533;L&#65533;&#65533;&#65533;&#200;+^&#824;&#65533;&#65533;&#464;#K&#65533;Ly&#65533;$&#65533;3k&#65533;&#825;&#65533;Hp,&#65533;L&#65533;&#65533;&#65533;&#1252;;,&#65533;&#65533;&#65533;&#1520;c&#65533;A@@ G&#65533;&#65533;&#65533;&#891;&#65533;o&#65533;<&#65533;&#65533;C&#65533;&#65533;&#65533;&#531;+&#65533;&#65533;b &#1080;&#65533;,&#65533;N&#65533;&#65533;&#65533;"&#65533;+&#65533;&#65533;&#65533;&#65533;&#65533;&#65533;]&#65533;&#65533; &#65533;&#65533;&#65533;A&#65533;&#65533;_&#1022;=&#65533;&&#65533;&#65533;!&#317;&#65533;&#65533;&#65533;&#65533;&#65533;@&#65533;&#65533;&#65533;&#65533;(&#65533;&#65533;pe'&#65533;&#65533;&#65533;&#65533;&#65533;4&#65533;0&#1668;	6h&#65533;R&#65533;p&#65533;&&#65533;&#65533;(&#65533;&#65533;BmJ&#1053;z&#65533;&#65533;&#65533;N &#65533;&#1813;&#65533;"&#65533;8&#65533;&#65533;&#65533;&#65533;&#583;@IPH&#65533;:i&#65533;q&#65533;&#65533;&#65533;	)&#65533;L6&#65533;x&#65533;TnV&#65533;v&#65533;m&#65533;@2m&#65533;&#1367;`&#65533;)&#65533;d&#65533;i&#65533;bB&#65533;Z|&#65533;)pB5!&#65533;t&#65533;i&#65533;x&#65533;&#65533;A9d&#1740;&#65533;q&#65533;S&#65533;&#65533;:&#65533;(f&#65533;&#65533;&#65533;;&#65533;f&#35024;"&#&#65533;&#65533;&#65533;/&#65533;@&#65533;Ld&#1065;DF*&#65533;}&#65533;_&#65533;L&#65533;7gK'h&#65533;)K&#65533;&#65533;4&#65533;&#65533;&#65533;j&#65533;&#65533;&#65533;&#65533;hO&#65533;f az|+&#65533;&#65533;k&#65533;81&#65533;@&#65533;&#65533;&#65533;	&#65533;O +&#65533;&#65533;&#65533;Vk&#65533;&#65533;Q-&#65533; &#65533; &#65533;*&#65533;&#65533;&#65533;+&#65533;&#65533;&#65533;B&#65533;&#65533;&#65533;@&#65533;!&#65533; T=&#65533;+&#65533;&#65533;&#65533;k&#65533;R
]&#65533;,&#65533;$l&#65533;&#65533;&#65533;&#65533;+&#65533;&#65533;<&#65533;B8&#65533;n&#65533;&#65533;&#65533;&#747;G,&#65533;&#65533;&#65533;&#1074;&#65533;&#65533;.&#65533;&#65533;&#65533;&#1321;K@\&#65533;&#65533;$&#65533;l&#65533;W&#368;/p&#65533;M&#65533;&#65533;&#65533;4&#65533;l&#65533;&#65533;?-&#65533;&#65533;&#65533;&#65533;&#65533;&#65533;&#65533;@-4&#65533;Dm&#65533;&#65533;1&#23280;m&#65533;R&#65533;&#65533;P&#65533;pHWm&#65533;&#65533;#+&#65533;&#1996;0&#65533;s&#65533;Qc-&#65533;&#65533;d&#65533;{&#65533;{v&#65533;e&#65533;&#65533;&#65533;&#65533;&#65533;&&#65533;&#65533;LZ&#65533;&#65533;&#65533;l&#237;&#65533;&#65533;|&#65533;&#65533;&#65533;P	t'p7&#65533;P&#65533;m&#65533;&#65533;_&#65533;&#65533;>W&#65533;&#1668;&#65533;&#65533;&#65533;WNT&#65533;K&#65533;&#65533;&#65533;&#65533;&#65533;Sm&#65533;&#30727;>&#65533;D<&#65533;6&#65533;O-&#65533;&#43779;N&#65533;&#65533;-&#65533;&#65533;G&#65533;&#65533;&#65533;&#65533;#"&#65533;^&#65533;&#65533;&#65533;/<&#1636;&#65533;&#65533;&#1279;>&#65533;&#65533;&#65533;Wm&#65533;@&#65533;&#65533;&#65533;&#65533;Ya&#65533;&#65533;&#65533;&#65533;&#65533;&#65533;<&#65533;?&#65533;&#65533;&#65533;&#1607;/&#65533;&#65533;[&#65533;&#65533;&#65533;&#65533;&#1263;&#65533;&#65533;&#65533;&#65533;&#65533;&#65533; &#65533;&#65533;&#65533;&#65533;&#65533;K&#65533;yU&#65533;&#65533;&#65533;&#65533;&#65533;Lmy&#65533;&#65533;&#52371;&#65533;H@5&#65533;,m"H &#65533;
&#65533;&#65533;&#65533;oF &#158;.Z0R&#65533;&#65533;&#1315;=&#65533;D t&#65533;Gx$0&#65533;2N2W0&#65533;	&#65533;&#65533;&#65533;0<&#65533;&#65533;&#65533;&#65533;"'&#65533;&#65533;"&#65533;Nb&#65533;&#65533;&#65533;&#65533;C&#65533;&#65533;+&#65533;&#65533;&#65533;u=Lb&#65533;\"uh&#65533;&#65533;&#65533;&#739;&#65533;*&#65533;&#65533;&#65533;Px&#65533;1&#65533;JV&#65533;KX&#65533;&#65533;&#65533;<&#65533;h&#65533;&#65533;3&#267;&#65533;K&#65533;c&#1124;&#65533;&#65533;A&#65533;w&#65533;&#65533;Q*Jx${n&#65533;&#65533;&#65533;&#65533;%|&#65533;B&#65533;&#65533;()	&#65533;&#65533;q#B&#65533; &#65533;&#65533;/[3&#1007;&#65533;&#65533;N&#65533;&7&#65533;A
J@&#65533;	&#65533;&#1168;Ip&#65533;KR  &#65533;0 BP&#65533;'g&#1624;&#65533;&#544; &#65533;@&#65533;P&#1315;\&#65533;2 7 &#65533;&#65533;r&#349;2&#65533;s)&#65533;-&#65533;P&#65533;&#65533;@
[&#65533;/{Y&#65533;< &#65533;?$&&#65533;&#65533;x&#65533;&#65533;&#65533;&#65533;d&#65533;8&#65533;bKt`&#65533;&#1252;&#65533;4&#65533;i&#65533;1V&#65533;&#65533;9Q X&#65533;K&#65533;&#1112;r&#65533;&#1167;f&#65533;&#65533;4&#65533;tgt&#65533;&#65533;&#65533;&#65533;X&#65533;Q'&#65533;&#65533;L&#65533;&#1737;&#65533;&#65533;:m&#65533;,9&#65533;K&#65533;9&#65533;>&$a&#65533;y  &#65533;yE&#65533;&#65533;&#65533;%3&#65533;Rz&#65533;&#65533;&#65533;&#65533;+&#65533;e&#65533;&#65533;P0tv&#65533;l&#65533;@@&#65533;P&#65533;'&#65533;O,	*&#65533;?&#65533;&#65533;u$&#65533;&#65533;-U&#65533;VIm&#65533;&#65533;4NP&#65533;&B&#65533;&#65533;&#65533;&K&#65533;&#65533;R&#65533;&#276;I&#65533;&#65533;&#65533;
$&#65533;E&#65533;g&#65533;1]9&#65533;&#65533;ei&#65533;]\*Rt R&#65533;&#65533;&#65533;RK&#65533;&#65533;&#1338;@&#65533;Hx%K&#65533;&#65533;&#65533;&#65533;b&#65533;&#65533;Vu)Ms`&#324;&#65533;,&#65533;&#65533;&#65533;#&#65533;2)&#65533;rU7tM&#65533;-o&#65533;V\Z&#1458;`&#65533;l&#65533;&#65533;&#65533;&#65533;&#65533;&#65533;kC&#65533;ZM_&#65533;U&#65533;&#65533;&#65533;as
&#65533;&#65533;&#65533;E_L&#65533;&#65533;S4k&#65533;d
&#65533;o)ji+@&#65533;&#65533;`+&#65533;ha:&#65533;H&#65533;.&#65533;&#65533;by
&#65533;&#65533;&#65533;@&#65533;&#65533;8&#65533;&#1139;&#65533;&#65533;&#65533;J&#65533;&#65533;
@&#65533;&#65533;&#65533;&#65533;&#65533;&#65533;M!o&#1108;&#65533;&#65533;&#65533;&#1189;&#65533;%mV&#65533;&#65533;&#65533;&#65533;.D6&#65533;&#65533;&#65533;&#65533;&#65533;N&#65533;&#65533;&#65533;-&#65533;O#&#65533;&#65533;C&#65533;L&#65533;&#65533;&#65533;&#65533; &#65533;D&#65533;&#65533;&#65533;o&#65533;&#65533;p&#65533;&#65533;&#65533;&#65533;Z&#1400;3M&#65533;&#65533;z&#1866;&#65533;&#65533;]&#65533;&#65533;&#1678;&#65533;&#65533;&#65533;g&#65533;9pN&#65533;d&#65533;&#65533;&#65533;&#65533;&#65533;&#65533;*xs+W&#65533;&#65533;&#65533;!&#65533;&#65533;qe&#65533; 
`&#65533;WG=m&#65533;&#65533;&#65533;d&#65533;3&#65533;o\&#65533;&#65533;@&#65533;x(:&#65533;/&#65533;W&#65533;&#65533; &#65533;&#65533;/&#65533;&#65533;?GZ&#65533;8)]mz@{g+&#65533;&#65533;e&#65533;&#65533;:&#65533;M&#65533;c&#65533;4(&#65533;&#65533;-&#65533;,&#65533;&#65533;&#65533;"&#65533;&#65533;&#65533;Lv=&#596;U&#65533;&#65533;s&#65533;@&#65533;
2&#65533;+&#65533;7&#65533;$&#65533;M&#65533;d_&#65533;&#65533;&#754;&#65533;~&#65533;sXfeA&#65533;F[>&#65533;&#65533;&#65533;&#65533;D&#2020;&#1048;v&#576;q&#65533;&#65533;F:&#65533;t&#65533;U&#65533;w`^5`.F	&#65533;Bh&#65533;?&#65533;&#65533;&#65533;&#65533;&#65533;&#65533;&#65533;V&#65533;	,;&#65533;&#65533;&#65533;]&#65533;&#65533;&#65533;\nJ&#65533;4hO[&#65533;d&#65533;&#1797;&#65533;&#65533;Y,5&#65533;B	&#65533;w&#65533;u&#65533;A&#65533;9&#65533;&#65533;&#65533;c&#65533;/&#65533;[il&#65533;n7&#65533;j6s&#65533;i&#65533;l&#65533;&#65533;&#65533;&#65533;&#65533;v&#65533;>B&#65533;&#65533;&#65533;&#65533;&#65533;c&#65533;9F&#1550;Q&#65533;&#65533;=&#65533;&#65533;&#65533;]fq&#65533;&#65533;&#65533;-7&#65533;&#65533;m&#65533;k&#65533;U&#65533;EI&#65533;m&#65533;&#856;&#65533;"I&#65533;&#65533;&#65533;(&#65533;;&#65533;Jn&#65533;&#65533;YE&#65533;&#65533;&#65533;&#65533;&#65533;&#65533;&#65533;&#65533;&#65533;&#65533;z&#65533;&#65533;&#65533;&#65533; &#65533;YeB&#65533;4p&#65533;&#65533;&#65533;&#65533;q&#65533;&#65533;&#65533;&#65533;&#65533;mC&#65533;&#65533;]'&#65533;&#65533;9[&#65533;&#65533;B&#65533;&#65533;&#65533;HkYt&#65533;<&#65533;&#65533;&#65533;&#65533;&#65533;&#65533;&#65533;&#416;&#65533;MG&#65533;B&#65533;4&#65533;&#65533;&#65533;&#65533;O	&#65533;&#65533;&#65533;&#671;&#65533;&#65533;&#65533;h&#441;&#65533;&#65533;&#65533;O&#65533;&#65533;S&#65533;w&#1409;&#65533;&#65533;&#65533;*&#65533;&#65533;&#65533;&#65533;cQ&#65533;&#65533;}&#65533;&#1131;&#65533;&#65533;t&#65533;&#65533;nhg&#65533;-&#65533;&#65533;&#65533;&#65533;|&#65533;H&#65533;&#65533;{&#65533;#BG&#65533;Y&#65533;&#65533;&#65533;&#65533;_&#65533;&#65533;&#65533;Z&#65533;&#65533;!&#65533;x&#65533;6&#65533;&#65533;&#65533;&#65533;<EZ&#65533;%&#65533;&#65533;&#65533;&#65533;&#65533;&#65533;s&#1679;\&#65533;sTsV6V&#65533;ca&#65533;&#65533;&#65533;&#65533;I&#65533;D&#65533;+{&#65533;N&#65533;&#65533;&#65533;	&#1986;&#65533;&#65533;I&#65533;}&#65533;&#65533;&#65533;uS&#65533;H%&#65533;pe&#65533;&#65533;p&#65533;e&#65533;&#65533;&#65533;&#65533;,o&#38095; D&#65533;&#65533;&#65533;_B&#65533;&#65533;K&#1921;U;&#65533;	&#65533;vd#~&#65533;&#65533;&&#65533;&#65533;&#65533;O&#65533;&#65533;&#65533;3&#65533;)&#65533;y]&#65533;&#65533;l&#65533;Wf&#65533;&#65533;y&#1472;&#65533;&#65533;#B&#65533;5&#65533;U&#65533;&#65533;gH&#65533;m&#65533;hN&#65533;v	&#65533;} Fn&#65533;&#65533;&#65533;&#65533;a*\#|x&#65533;&#65533;Q&#65533;&#65533;C&#65533;v&#695;|2u&#65533;&#65533;v&#1536;&#65533;&#65533;z%x0&#65533;{\s&#65533;&#65533;Q&#65533;RNi&.0e0&#65533;&#65533;y6xf&#65533;&#65533;y:&#65533;d&#65533;&#1411;&#65533;'O\&#65533;&#65533;&#65533;&#65533;$#&#65533;&#65533;&#65533;&#65533;7a,X%L&#65533;i&#65533;}&#65533;Vh9&#65533;q&#65533;d&#65533;&#65533;Pm&#65533;&#65533;z6U&#65533;$c&#65533;&#65533;Wc&#65533; ( &#65533;C &#65533;A&#65533;&#65533;^&#65533;aiApa6&#65533;|inm&#65533;H&#65533;r&#65533;&#65533;By&#65533;&#65533;`DgP_&#519;&#65533;&#65533;`&#65533;&#65533;&#65533;a R0&#65533;&#65533;R&#65533;&#65533;wv&#1942;&#65533;4&#65533;]&#65533;&#65533;&#65533;;(&#65533;&#65533;H&#65533;t&#65533;)&#65533;p&#65533;8\6&#65533;U#&#65533;z!0S!&#65533;+5&#65533;&#65533;X&#65533;P&#1540;&#65533;Wu&#65533;w&#65533;&#65533;(.&#65533;=&#65533;&#65533;P&#65533;&#521;&#65533;&#65533;P+p7&#65533;&#65533;YK&#65533;&#65533;&#65533;D&#65533;&#65533;!5W&#65533;&#65533;&#65533;8&#29336;u{&#65533;&#65533;&#65533;&#65533;V&#65533;x8&#65533;dt&#65533;$&#65533;$&#65533;25S&#65533;ub&#65533;Q&#65533;87V&#65533;B&#65533;&#65533;'&#65533;d9 {&#65533;Xs&#65533;d|^E8r-1&#65533;&#65533;x;00Q/pu&#65533;&#65533;&*w^&#65533;5Z}5&#65533;&#65533;l&#65533;1`+7&#65533;uPc&#65533;/&#65533;&#65533;h_4rCXq&#65533;Q&#65533;&#65533;&#65533;&#65533;!&#65533;Y&#65533;&#65533;&#65533;w&#65533;&#65533;K+&#65533;J3&#65533;\&#65533;g#5&#65533;&#65533;Ci&#65533;&#65533;&&#65533; &#65533;'&#65533;G
A[<q&#65533;;6&#65533;&#65533;H&#65533;&#65533;&#65533;30\&#65533;&#65533;$i&#65533;wdF~4&#65533;= &#65533;)@)&#65533;HS&#65533;&#65533;c1m&#65533;&#65533;n)P&#65533;3AMP&#65533;FCP6=p&#65533;&#65533;-K&#65533;&#65533;Y&#65533;k'y@&#65533;&#65533;h&#65533;1j&#65533;&#65533;&#65533;u&#65533;21&#65533;i-G&#65533;&#65533;&#65533;b[&#65533;#1gE8H&#65533;&#65533;&#65533;p&#65533;&#65533;&#65533;&#65533;xe&#65533;&#65533;iv&#65533;&\`&#65533;<1Dc&#65533;&#65533;s~&#65533;S<F?&#65533;3&#65533;P&#65533;&#65533;&#65533;&#65533;&#65533;.v&#65533; >l&#65533;y&&#65533;YQp&#65533;TP&#65533;g&#65533;&#65533;&#65533;&#65533;&#65533;&#65533;&#65533;h	d&#65533;&#65533;&#1615;F&#65533;+&#65533;&#65533;K@iW&#65533;Ir&#65533;9&q&#65533;p&#65533;	&#65533;o&#65533;&#65533;&#412;&#65533;4&#65533;[%BMV?@&#65533;y&#65533;&#65533;&#65533;&#65533;&#65533;&#65533;i&#65533;&#65533;v2&#65533;&#65533;&#65533;6&#65533;)R&#65533;)K&#65533;&#65533;Rr2&#65533;&#65533;2B1LXE&#65533;&#65533;&#1618;&#65533;&#65533;&#65533;&#65533;)&#65533;&#65533;)&#24156;&#65533;&#65533;&#1714;E&#1089;&#65533;&#65533;f&#65533;9&#65533;&#65533;&#65533;*&&#65533;&#65533; `&#65533;&#65533;&#65533;;`DY&#65533;f&#65533;d&#65533;&#65533;*&#65533;&#65533;I&#65533; u&#65533;&#65533;I&#65533;&#65533;5zX&#65533;+&#65533;&#65533;&#65533;7&#65533;&#65533;%&#65533;Zn&#65533;&#65533;9Xa&#418;&#65533;2L&#1700;&#65533;&#65533;7zIG[ubI2&#65533;I#&#65533;&#65533;&#65533;&#65533;&#1492;&#65533;%7 @&#65533;&#65533;2i4&#229;$&#65533;M&#65533;:&#65533;&#65533;+&#65533;&#65533;*K&#65533;p&#65533;&#65533;u]J:&#65533;9&#65533;&#65533;&#65533;&#65533;J&#65533;&#65533;&#65533;&#65533;b.fPh&#676;j:8@UJ&#65533;&#29925;&#65533;&#65533;&#65533;{&#65533;s&#65533;b&#65533;@-&#65533;b&#65533;He&#65533;&#65533;t&#65533;?&#65533;&#65533;&#65533;&#65533;#&#65533;un
&#65533;&#65533;Rv&#65533;4
g<hw&#65533;&#65533;T&#65533;&#65533;cYF&#65533;9}&#65533;&#65533;?i&#1690;&#65533;B &#65533;&#65533;&#65533;+&#65533;&#65533;!!&#65533;&#65533;A9&#1496;<&#65533;Z&#65533;&#65533;
N&SwgJ&#65533;&#65533;*w*9H&#65533;&#65533;W&#65533;&#65533;z&#65533;&#65533;[n&#65533;&#65533;Ps&#65533;&#522;Zz5'&#65533;&#43628;#:'y&#65533;g9zb&#65533;	&#65533;4&#65533;&#65533;&#65533;&#1189;&#65533;_RJ&#65533;&)&#65533;M&#65533;z;&#65533;&#65533;vK&#65533;&#65533;c$=ySC*&#65533;`
&#65533;&#237;&#65533;&#65533;&#65533;&#65533;&#65533;rc&#65533;5!&#65533;E&#65533;&#65533;8It&#65533;J&#65533;&#65533;&#65533;&#65533;&#65533;~R&#65533;o&#1944;&#65533;*
&#65533;&#65533;&#65533;&#744;7&#65533;&#65533;E&#65533;&#65533;&#65533; &#65533;&#65533;&#65533;>&#65533;&#65533;&#65533;&#65533;&#65533;&#65533;&#65533;!&#923973;&#65533;F&#65533;CD:&#65533;&#65533;]p&#65533;)&#65533;W&#65533;,&#724;/&#65533;&#65533;&#65533;F&#65533;g&#65533;&#65533;&#65533;&#65533;&#65533;SkU&#65533;&#65533;>&#65533;-6&#65533;&#65533;r&#65533;2&#65533;U&#65533;&#65533;&#65533;&#65533;pn&#65533;75+{&#65533;&#65533;&#65533;<s`&#65533;Qju&#65533;&#65533;&#65533;8&#65533;	0R&#65533;&#65533;&#65533;&#65533;&#65533;]?&#65533;#&#65533;>&#65533;[&#65533;&#65533;	&#65533;&#65533;g&#65533;&#65533;&#65533;i&#65533; &#65533;&#65533; tu&#65533;&#65533;j"k&#65533;1&#65533;&#65533;M(&#65533;&#65533;&#65533;&#65533;|@	c&#65533;&&#65533;&#65533;;&#65533;&#65533;z~&#1779; &#65533;X&#65533;b&#65533;U&#65533;&#65533;&#65533;{&#65533;&#65533;&#65533;&#65533;; \v&#65533;T&#65533;&#65533;&#65533;&#65533;&#65533;i&#65533;&#65533;J&#65533;&#65533; &#1511;&#65533;z/&#65533;07&#65533;&#65533;&#65533;z&#65533;&#65533;;&#65533;&#65533;&#65533;&#65533;&#65533;&#65533;&#65533;&#65533;yz&#65533;:&#65533;7/a&#442;&#65533;&#65533;:&#65533;k;&#65533;&#145;&#65533;Q+&#65533;&#65533;*:'&#65533;(_&#65533;&#65533;&#65533;!&#65533;&#65533;&#65533;(7S8&#65533;2&#65533;
&#1773;&#1467;&#65533;<&#65533;&#65533;&#65533;&#65533;((B&#65533;&#65533;&#65533;&#65533;#&#65533;}B&#65533;&#65533;7&#65533;&#65533;&#65533;O&#65533;&#65533;R2&#65533;&#65533;&#65533;Tq&#65533;]Az&#65533;&#65533;B&#65533;)&#65533;)&#65533;&#65533;Y&#65533;&#65533;I/&#65533;&#65533;&#681;&#65533;&#65533;4&#65533;'&#65533;Y&#65533;FE7&#65533;&#65533;&#65533;&#65533;&#65533;&7&#65533;&#65533;l)l&#65533;[e&#65533;&#65533;b	&#65533;&#65533;&#65533;o3:&#65533;ki &#65533;t@&#65533;l/J&#65533;&#65533;F&#65533;[&#65533;w&#639;4Q4Z&#65533;7a&  &#65533;du&#65533;	@&#65533;$T&#65533;c]&#65533;B&#65533;&#65533;LTx&#65533;j&#65533;i/&#65533;&#65533;&#65533;:N&#65533;)@&#65533;q	&#65533;E&#65533;:T"A5&#65533;l&#65533;A&#65533;$k&#65533;T&#65533;&#65533;	F&#65533;&#65533;$/(&&#65533;PtP&#65533;&#65533;&#65533;&#65533;&#65533;b&#65533;|&#65533;`&#65533;6,jL&#65533;l&#65533;R&#65533;&#65533;&#65533;#&#65533;+4&#65533;&#65533;&#517;_&#65533;&#65533;&#65533;&#65533;&#65533;>&#65533;fJ&#65533;&#65533;&#65533;q&#65533;&#65533;&#65533;RD*&#65533;&#65533;_B&#65533;&#65533;//&#65533;&#65533;&#65533;&#65533;&#65533;l&#65533;D&#65533;&#65533;>(z&#65533;C&#65533;&#65533;Z&#65533;&#65533;<&#65533;	)0&#65533;&#65533;E&#65533;;&#65533;C&#65533;4&#65533;&#65533;~jF!@ &#65533;&&#65533;&#65533;&#65533;&#65533;Jmp&#65533;&#65533;	f&#65533;&#65533;A&#65533;`&#65533;)0&#65533;H&#65533;&#65533;\&#65533;&#65533;&#65533;&#65533;ZW&#65533;\&#807; 
&#773;/&#65533;&#65533;&#65533;ip&#65533;L&#65533;X&#65533;&#65533;&#65533;&#65533;|.&#65533;
v&#65533;-!~&#65533;&#65533;	f&#65533;0&#65533;&#65533;r&#65533;
v}&#1127;&#65533;&#65533;&#65533; &#65533;.1&#65533;&#65533;&#65533;&#65533;9!&#65533; B{y&#65533;nd 	&#65533;&#1066;&#65533;T&#65533; &#65533;&#65533;\AG&#65533;&#65533;&#65533;&#65533;P&#65533;.&#65533;&#65533;	f&#4031;&#65533;&#65533;&#65533;&#65533;&#65533;&#65533;&#65533;r&#65533;&#65533;K&#65533;&#65533;&#65533;&#65533;&#65533;&#65533;&#65533;"&#65533;&#65533;2R&#65533;@&#65533;&#65533;&#65533;&#65533;&#65533;O&#65533;@&#65533;&#65533;&#65533;&#65533;&#65533;` ]&#65533;.&#65533;X-&#65533;&#65533;o&#65533;&#1186;&#65533;&#65533;W&#65533;&#65533;&#65533;~&#65533;>&#65533;|5H&#65533;&#65533;&#65533;}e&#65533;&#1296;*?&#65533;K&#65533;T&#65533;&#65533;&#65533;2&#65533;&#1388;&#65533;i	&#65533;	F&#65533;&#65533;Ju&#65533;&#65533;&#65533;&#65533;&#65533;l&#65533;&#65533;5o-/&#608;&#65533;&#65533;&#65533;&#65533;S&#65533;&#65533;1q&#560;,&#65533;m&#65533;"&#65533;y&#65533;b&#65533;&#65533;b&#65533;&#65533;:]g&#65533;&#65533;&#65533;&#65533;8&#65533;&#65533;L!&#65533;"cP_&#65533;].&#65533;&#65533;&#65533;IJI&#65533;&#65533;J&#65533;&#65533;K&#65533;sl'@&#65533; >&#65533;&#65533;&#65533;&#65533;&#65533;&#1872;&#65533;&#65533;|&#65533;c `&#65533;&#65533;&#65533;&#65533;&#65533;&#65533;&#65533;&#65533;&#65533;&#65533;&#65533;z&#65533;,&#65533;&#65533;L/(&#65533;&#65533;&#65533;V&#65533;&#65533;e"&#65533;J &#1005;&#65533;3&#65533;&#65533;P&#65533;&#65533;P&#65533;&#65533;&#65533;&#65533;&#65533;&#65533;&#65533;&#65533;{&#65533;&#1915;=&#65533;,&#65533;	]2BH^&#65533;P&#65533;&#65533;_&#65533;&#65533;&#65533;J$&#65533;&#65533;`&#65533;:&#65533;&#65533;&#65533;['(	&#65533;&#65533;&#65533;&#65533;3a&#1399;&#65533;&#65533; &#65533;Y&#65533;&#65533;e&#65533;Y&#65533;&#65533;yS&#65533;6&#65533;&#65533;&#1723;,6&#65533;=9&#65533;&#65533;5&#65533; &#65533;C&#65533;3F&#65533;c:&#65533;BdB3&#65533;m|&#65533;nY&#65533;&#856;L&#65533;&#65533;&#65533;&#65533;`B&#65533;-&#65533;6&#65533;X&#65533;&#65533;&#65533;}&#65533;&#65533;]&#65533;&#65533;&#1392;B&#65533;7M&#65533;&#19839;G&#804;&#65533; &#65533;&#65533;c&#65533;&#65533;dMYMt&#65533;G&#65533;S>&#65533;H|&#65533;&#65533;&#65533;&#65533;.`&#65533;-&#65533;3!&#65533;~-3\&#65533;&#65533;&#65533;-A&#65533;&#65533;kA&#65533;` $n^6&#65533;l&#65533;J&#65533;'~&#65533;&#65533;&#65533;07&#65533;&#65533;5&#65533;#n&#65533;f &#65533;b&#65533;&#65533;YLzgx&#65533;l&#65533;&#65533;M&#65533;6&#65533;^&#65533;&#65533;
&#65533;}&#65533;a&#65533;&#65533;5&#65533;&#65533;&#65533;&#65533;X	&#65533;8&#65533;&#65533;&#65533;&#505;&#65533;&#65533;&#25486;Z'bM.&#65533;&#65533;&#65533;"&#65533;^q=w}&&#65533;&#482;&#65533;1&#65533;&#65533;
&#65533;^&#1532;&#65533;| &#65533;9&#65533;Pa&#50160;&#65533;&#40682;&#65533;&#65533;k&#65533;&#65533;&#65533;&#65533;&#65533;&#65533;&#65533;&#65533;&#65533;G&#65533;&#65533;`&#65533;>&#65533;X&#65533;&#65533;&#65533;W&#65533;&#65533;X&#65533;&#65533;&#65533;~&#65533;&#65533;g&#65533;&#65533;&#65533;&#65533;%L;&#65533;&#65533;B&#65533;EA&#65533;:&#65533;&#65533;]@&#65533;&#65533;&#65533;&[&#65533;&#65533;&#65533;&#65533;&#65533;8&#65533;&#65533;&#65533;&#65533;&#65533;Z&#65533;C&#748;&#65533;&#698;&#65533;.;0a&#65533;!&#65533;&#65533;&#65533;l&#65533;&#65533;[&#65533;`	^&#65533;&#65533;=A&#65533;{&#65533;&#65533;&#65533;&#65533;>a&#65533;81&#65533;my&#65533;&#65533;&#65533;>&#65533;&#65533;&#65533;&#65533;?
&#65533;&#65533;'&#65533;&#65533;&#65533;&#137;1&#65533;P&#65533;&#65533;&#65533;&#65533;~3&#65533; &#555;&#65533;&#65533;}0&#65533;Y&#65533;&#65533;'&#65533;&#65533;&#65533;@&#65533;.&#65533;&#65533;&#65533;&#65533;M&#65533;&#65533;\&#65533;&#65533;41&#65533;[&#65533;&#65533;&#65533;&#606;&9&#65533;|,&#65533;&#65533;&#65533;&#65533;r&#65533;1&#65533;&#65533;@&#65533;K&#65533;&#65533;&#65533;&#65533;&#65533;%&#65533;U&#65533;&#65533;&#65533;&#65533;g2
}@&#65533;&#65533;&#65533;&#65533;&#65533;&#65533;&#65533;|&#65533;&#65533;?&#65533;m &#65533;s&#1583;\&#1698;&#65533;&#65533;W&#65533;&#65533;&#65533;|&#65533;Q&#65533;/&#65533;&#65533; &#65533;up&#65533;B&#62320;]O3&#304;&#65533;P&#65533;&#65533;&#65533;&#65533;X&#65533;<Q&#65533;&#65533;&#65533;,,}.&#65533;?&#65533;6&#65533;$?&#65533;1Q&#65533;SQ&#65533;&#65533;bYIp&#65533;.@&#65533;&#65533;9&#65533;&#65533;&#65533;&#65533;&#65533;r&#65533;D&#65533;_&#65533;`&#65533;&#65533;&#2976;L/&#65533;/Y&#65533;&#65533;&#65533;?&#65533;:&#1916;;&#65533;&#65533;m.ap&#65533;&#65533;i$X&#65533;&#65533;A&#65533;&#65533;
&#1330;&#65533;&#65533;C&#65533;%N&#65533;X&#65533;&#65533;E&#65533;&#65533;n&#65533;&#65533;&#65533;&#65533;C'E&#65533;t)"&#65533;RH&#65533;d&#65533;r!&#65533;Ldy&#65533;&#65533;%9g&#65533;&#65533;&#1651;&#65533;&#990;&#65533;&#65533;D&#65533;&#65533;A&#65533;&#65533;4	&#65533;&#65533;)Eb&#65533;&#65533;6&#65533;$&#65533;&#65533;&#1383;O&#65533;e&#65533;&#65533;+A&#65533;s&#65533;&#65533;&#65533;&#1647;i&#65533;&#65533;@s&&#65533;|&#65533;&#1833;V&#65533;&#65533;y&#65533;zM&#65533;&#65533;.Y/&#65533;[&#65533;&#65533;T&#265;&#65533;&#65533;&#65533;&#65533;&#65533;j/&#65533;.<&#65533;iX&#65533;&#65533;B&#65533;&#1817;d&#65533;t&#65533;&#65533;&#65533;1&#65533;mW&#65533;<&#65533;&#65533;&#443;
&#65533;&#967;c*&#65533;&#65533;&#65533;&#65533;m&#65533;>&#65533;&#65533;1&#65533;&#65533;sm&#65533;&#65533;-&#65533;&~Z&#65533;&#65533;5x&#65533;,&#65533;&#65533;&#553;&#140;&#65533;&#65533;O&#65533;^i&#517;&#65533;&#65533;Y?Xi	w&#65533;&#4291;&#65533;&#1222;&#65533;^&#65533;&#65533;&#1391;_&#65533;&#65533;&#65533;v&#65533;&#65533;&#65533;&#999;&#979;	y&#65533;&#65533;[&#65533;&#65533;&#65533;&#65533;&#65533; p@&#65533;N&#65533;@TpA&#65533;&#65533;#&#65533;pB
+&#65533;0&#1504;Ko
;&#65533;&#65533;Cl.&#288;&#65533;&#65533;D!qE[TB&#65533;
q&#65533;&#65533;k&#65533;&#65533;Fs&#65533;qF&#65533;&#65533;&#65533;&#65533;G &#65533;&#65533;&#65533;'&#65533;&#65533;'M"&#45280;>&#65533;&#65533;}&#65533;&#65533;gJ*&#65533;&#65533;(&#65533;|&#65533;&#65533;!&#65533;&#803;h&#65533;4&#65533;sL&#65533;"<&#65533;	&#65533;&#65533;<&#65533;&#65533;bd&#697;-#.d&#65533;&#65533;I&#65533;&#65533;A>&#65533;&#65533;&#65533;O@&#65533;&#65533;&#65533;+|&#65533;&#65533;///&#65533;&#65533;&#65533;3&#874;&#65533;&#900;&#65533;&#65533;&#65533;&#65533;&#65533;:C?&#65533;<&#65533;b&#65533;L&#65533;k&#65533;&#1219;&#65533;)&#65533;k&#65533;&#199;R&#65533;&#65533;,&#65533;&#65533;&#404;&#65533;&#65533;3AJE&#65533;&#65533;@&#65533;@"5&#65533;M&#65533;^1&#65533;&#65533;OA%&#65533;&#65533;[Tu&#65533;E[&#65533;&#65533;BO&#65533;&#65533;&#360;2&#65533;(6&#65533;&&#65533;&#65533;9=&#65533;t&#65533;&#898;?&#65533;!vZc"&#65533;B&#65533;Aw]v&#65533;]&#65533;&#65533;&#65533;h&#65533;&#65533;[&#65533;&#65533;e&#65533;&#65533;&#65533;&#65533;I&#65533;&#65533;&#65533;pD=&#65533;z
6&#65533;\&#65533;&#65533;]Q&#65533;M&#65533;OU&#65533;&#65533;C&#65533;<&#65533;&#131;&#65533;`1V.3&#65533;w&#65533;F&#65533;&#65533;r&#65533;2&#65533;`&#65533;;bY@&#65533;&#65533;R@<V&#65533;<6&#65533;<gNCb&#65533;-N9&#65533;	&#65533;ur&#65533;aG5&#65533;h&#65533;&#65533;>:&#65533;&#65533;Zv&#65533;&#65533;v&#1861;d&#65533;&#65533;&#65533;&#65533;&#65533;&#65533;Y2&#65533;&#65533;&#65533;.)&#65533;,&#65533;(&#65533;r6&#649;&#65533;Ah&#65533;(&#65533;&#65533;|&#65533;f&#65533;_&#65533;&#65533;&#65533;&#65533;&#1802;db&#65533;&#65533;&#65533;3[X&#65533;&#65533;&#65533;m&#65533;&#1838;&#65533;Q&#65533;&#65533;&#65533;&#65533;PN&#65533;7=&#65533;o[&#65533;:(&#65533;P|$BviUq?^&#65533;U&#65533;&#65533;&#65533;6&#65533;t&#65533;&#65533;f&#65533;$&#65533;&#65533;&#65533;&#65533;.=&#65533;&#65533;x&#65533;%xH9&#65533;k@&#65533;%#u&#65533;&#65533;&#65533;#&#65533;QE&#65533;f&#65533;&#65533;&#65533;&#65533;&#65533;=&#65533;&#65533;&#65533;]n&#65533;Ph&#65533;&#65533;P&#65533;&#65533;&#65533;_&#65533;&#65533;&#63910;&#65533;&#65533;&#65533;&#65533;8&#65533;z&#65533;&#65533;&#65533;z}&#65533;&#65533;;d&#65533;&#65533;&#65533;~{J&#65533;&#65533;&#65533;&#65533;&#65533;&#65533;l&#65533;
&&#65533; &#65533;&#65533;`e9&#65533;@$&#65533;&#65533;&#65533;&#65533;*&#65533;]&#65533;E&#65533;&#65533;&#65533;V&#65533;{Q&#65533;X&#65533;%K&#65533;a&#65533;D&#65533;&#65533;&#65533;&#65533;&#65533;.&#65533;Z&#553;&#65533;!&#65533;&#65533;&#65533;*&#65533;J&#65533;&#65533;&#65533;&#65533;%m&#65533;k&#65533;c&#65533;G&#65533;1&#65533;t&#65533;-p&#65533;&#65533;SN5&#65533;&#1392;,z
|&#65533;&#65533;&#65533;/ ]&#65533;F&#65533;aGt&#65533;&#65533;r&#65533;JV	)rB &#65533;O&#65533;&#65533;#"&#65533;&#65533;E0&#65533;.A&#65533;C]&#65533;&#65533;&#1529;&#65533;&#65533;U&#65533;&#65533;&#234;&#65533;&#65533;0&#65533;&#65533;:c&#65533;&#65533;wG9&#65533;qh\&#65533;&#65533;&#65533;&#65533;&#65533;&#65533;&#65533;/&#65533;#Q&#65533;9<&#65533;&#65533;[&#65533;&#65533;&#65533;&#65533;j&#65533;F?&#1457;j&#65533;&#65533;&#65533;%&#65533;&#65533;"&#65533;&#65533;#m\U&UINz&#65533;j&#65533;&#65533;#&IyJ!&#65533;&#65533;f&#65533;&#65533;&#65533;@I&#65533;U&#65533;R&#65533;&#65533;&#65533;&#65533;#+&#65533;&#65533;&#65533;&#65533;R&#65533;&#65533;t	.}&#65533;K`S&#65533;&#65533;$f1&#65533;&#65533;&#65533;&#65533;&#65533;Q~&#65533;2f3&#65533;&#65533;LhFS&#65533;&#1252;f5&#65533;yMl&#65533;fS&#65533;&#65533;&#65533;&(&#65533;&#65533;Mp&#65533;&#65533;&#65533;Ld9&#65533;yNt&#65533;S&#65533;&#65533;dg;&#65533;&#65533;&#65533;g~&#65533;&#65533;,&#65533;D&#65533;(He&#65533;S&#65533;&#65533;&#65533;g?&#65533;&#65533;O&#65533;^S&#65533;&#65533;'E&#65533;xOsT&#65533;ehC&#65533;&#65533;q&#65533;&#65533;&#65533;hE-zQ&#65533;fT&#65533;&#65533;hG=&#65533;Q&#65533;F&#65533;z&#65533;!)HMzR&#65533;&#65533;T&#65533;+eiK]&#65533;R&#65533;&#65533;T&#65533;3&#65533;iMm*S&#65533;&#65533;O&#65533;;&#65533;iO}&#65533;S&#65533;U&#65533;C%jQ}&#65533;%D$"&#65533;Ke&#65533;Q&#65533;&#65533;T&#65533;FU&#65533;S&#65533;jU&#65533;zU&#65533;fU&#65533;[&#65533;jW&#65533;&#65533;&#1372;&#65533;T&#65533;c%kY&#65533;zV&#65533;&#65533;U&#65533;kek[&#65533;&#65533;&#1424;&#65533;&#65533;s&#65533;k]&#65533;zW&#65533;&#65533;U&#65533;{&#65533;&#65533;KS&#65533;V&#65533;&#65533;%la{X&#65533;&V&#65533;&#65533;elc&#65533;X&#65533;FV&#65533;&#65533;&#65533;&#65533;le-{Y&#65533;fV&#65533;&#65533;&#65533;lg=&#65533;Y&#65533;*&#65533;&#65533;&#65533;%miM{Z&#1318;V&#65533;&#65533;emk]&#65533;Z&#65533;^v&#65533;&#65533;&#65533;mmm{[&#65533;&#65533;V&#65533;&#65533;&#65533;mo;[&#65533;W&#65533;&#65533;%nq&#65533;{\&#65533;jvH&#65533;HS&#65533;&#65533;\&#65533;FW&#65533;&#1253;nu&#65533;{]&#65533;fW&#65533;&#65533;&#65533;nw&#65533;&#65533;]&#65533;&#65533;W&#65533;&#65533;%oy&#65533;{^&#65533;&#65533;W&#65533;&#65533;E&#65533;
&#65533;&#65533;\&#65533;&#65533;W&#65533;&#65533;o}&#65533;Y&#65533;(B&#65533;&#65533;&#65533;o&#65533;&#65533;_ X&#65533;&p&#65533;|`'X&#65533;fp&#65533;&#65533;`GX&#65533;&#65533;p&#65533;-|ag&#65533;&#65533;W&#65533;&#65533;&#65533;&#65533;a&#65533;X&#65533;#&q&#65533;M|b&#65533;X&#65533;+fq&#65533;]&#65533;b&#65533;X&#65533;3&#65533;q&#65533;m|c&#65533;X&#65533;;&#65533;q&#65533;}&#65533;&#65533;&#65533;&#65533;~&#65533;$r&#65533;&#65533;&#65533;&#65533; !&#65533; N ,0 ` b&#65533;  &#65533; &#65533;H&#65533;&#65533;&#65533;&#65533;*\&#560;&#65533;&#199;#J&#65533;H&#65533;b&#65533;%32&#65533;&#561;&#65533;G%C&#65533;I&#65533;&#65533;&#595;(S&#65533;\&#626;&#65533;&#727;0c&#65533;&#65533;&#65533;&#65533;&M&#65533;8s&#65533;&#65533;&#627;&#65533;&#991;@&#65533;
J&#65533;&#65533;&#1123;H&#65533;*]&#692;&#65533;&#1255;P&#65533;J&#65533;J&#65533;&#65533;&#1387;X&#65533;j&#65533;&#693;&#65533;&#1519;`&#65533;&#65533;K&#65533;&#65533;&#1651;h&#1258;]&#758;&#65533;&#803;n&#65533;&#669;K&#65533;&#65533;&#1915;x&#65533;V&#65533;#	&#65533;"E&#65533;
L&#65533;&#65533;&#65533;&#200;&#65533;&#65533;``$&#65533;#K&#65533;L&#65533;&#65533;&#65533;&#65533;@&#65533;p&#65533;&#65533;&#65533;&#65533;&#992;C&#65533;M&#65533;&#65533;&#65533;&#65533;&#65533;T&#65533;&#65533;&#65533;&#1520;c&#65533;V&#65533;&#65533;&#65533;&#65533;&#65533;&#65533;&#65533;&#891;&#65533;&#65533;&#65533;&#65533;K&#65533;&#65533;&#65533;  &#65533;&#65533;&#65533;+_&#956;y&#65533;&#461;3&#65533;&#65533;&#65533;&#65533;&#65533;&#1587;k&#65533;&#957;;&#65533;&#65533;&#65533;(d&#65533;&#65533;&#65533;&#65533;&#1259;_&#1022;&#65533;{&#65533;3p&#65533;&#65533;&#65533;&#65533;&#65533;&#65533;&#65533;&#65533;_&#65533;N&#65533;=&#65533;&#65533;7&#65533;g&#65533;&#65533;&&#65533;VN&#65533; 	=&#65533;&#65533;{Vh&#65533;f&#65533;&#65533;O&&#1814;Z<l(&#65533;$&#65533;h&#65533;Y)&#65533;  &#65533;G&#260;G&#65533;(&#65533;4&#65533;h&#65533;&#65533;x(&#65533;j/&#65533;&#65533;&#65533;@)&#65533;V,&#65533;G&#65533;,&#65533;&#65533;3&#65533;&#65533;d&#65533;)&#65533;TVdtGN&#65533;&#65533;'&#65533;pB` &#65533;
5&#65533;&#65533;&#65533;h&#65533;&#65533;&#65533;&#65533;y&#65533;#,&#1408;$&#65533;&#65533;e&#65533;`&#65533;&#65533;&#65533;|&#65533;&#65533;&#65533;]&#65533;&#65533;!&#65533;H&#65533;0g&#65533;]&#65533;)&#65533;&#65533;&#35024;F*&#65533;PX
h &j&#65533;&#65533;&#65533;&#65533;&#65533;gN*&#43556;&#65533;&#600; &#65533;&#65533;&#65533;A&#65533;&#65533;&j&#65533;&#65533;&#65533;.&#65533;jf&#65533;&#65533;&#65533;j+&#65533;&#65533;&#65533;$&#65533;&#65533;n&#65533;h&#65533;`&#65533;&#65533;&#65533;kl{9&#65533;z&#65533;&#65533;&#65533;&#65533;&#65533;+&#65533;-+&#65533;&#65533;&#1310;&#65533;|&#65533;&&#65533;&#65533;&#65533;&#65533;&#65533;&#65533;&#65533;8H(n&#65533;&#65533;knT:&#65533;&#65533;&#65533;&#65533;&#65533;k&#65533;&#65533;{&#172;&#222;k&#65533;&#65533;&#65533;4&#65533;&#65533;&#65533;,&#65533;u&#65533;-&#65533;&#1371;&#65533;&#65533;&#65533;&#65533;B&#65533;
p&#65533;&#65533;F,&#65533;&#65533;%l&#65533;&#65533;&#65533; `&#252;>,p&#288;*(&#65533;&#65533;$'hj;&#191452;~&#65533;&#65533;E&#65533;Q&#65533;4&#65533;lsl6i&#65533;-&#65533;<&#65533;&#65533;@&#65533;&#65533;m&#65533;&#65533;6&#65533;&#1072;&#65533;&#65533;s&#65533; ;&#65533;&#65533;TW&#65533;&#65533;J&#65533;&#65533;&#65533;&#65533;,&#65533;&#65533;&#65533;&#718;l&#65533;&#65533;d&#968;&#65533;&#65533;&#65533;j&#65533;t&#65533;N3&#65533;&#65533;+&#65533;U&#65533;&#65533;t&#65533;x&#65533;&#65533;H&#65533;&#65533;&#65533;&#65533;-&#65533;&#65533;&#65533;6&#65533;b&#65533;-&#65533;&#65533;&#65533;&#65533;1 &#65533;&#65533;&#759;&#65533;bB$&#65533;&#65533;&#65533;,&#65533;&#65533;G&#65533;Q{&#65533;&#65533;7&#65533;]3&#65533;&#65533;&#65533;&#65533; D&#22807;n:[8&#65533;&#65533;&#65533;&#65533;.&#65533;&#65533;&#65533;-k&#324;&#65533;n&#65533;{&#65533;k&#65533;j&#1227;?-;&#65533;&#65533;~&#65533;&#65533;&#65533;s&#65533;4	&#65533;/&#65533;x&#65533;&#65533;&#65533;&#65533;&#65533;G/&#65533;Wt"&#65533;&#65533;&#65533;&#65533;C&#65533;<&#65533;&#65533;w&#65533;}U,$&#65533;&#1981;&#65533;&#65533;&#65533;&#65533;~&#65533;&#65533;&#65533;&#65533;&#52980;Z&#65533;&#65533;&#65533;&#65533;&#65533;&#65533;x&#65533;&#65533;D&#65533;&#65533;&#31743;D8i&#65533;6&#65533;&#65533;3&#65533;&#65533;&#65533;5&#65533;&#65533;&#65533;&#65533;&#65533;	&#65533;&#65533;&#65533;UP&#65533;&#65533;{\H&#65533;
&#65533;&#65533;&&#65533;J&#65533;&#65533;&#1529;M&#65533;&#65533;s&#65533;&#65533;b&#65533;&#65533;&#65533;47y&#65533;&#65533;8&#65533;&#65533;&#65533;On&#1995;&#65533;&#65533;&#65533;&#65533;r8&#801;q&#65533;&#65533;&#65533;4 &#65533;&#65533;&#65533;H&#65533;&Q&#65533;&#155;&#65533;&#65533;&#65533;#&#65533;(&#65533;&#65533;^&#65533;H&#65533;(
&#65533;^0b&#65533;&#65533;&#65533;&#65533;i{&#65533;!&#65533;H&#431;&#65533;jGR#Q"p)&#65533;&#65533;&#65533;Z&#65533;F&#528;,N;4h g&#65533;&#65533;>&#65533;+&#65533;&#65533;@&#65533;&#65533;;&#65533;&#65533;:&#65533;&#65533;&#65533;!&#65533;&#65533;&#65533;?&#65533;'&#65533;&#65533;&#65533;&#65533;B&#65533;&#65533;<q&#65533;&#65533;&#65533;d&#65533;d&#65533;#m&#875;&#65533;I&#65533;H%s&#65533;&#65533;&#65533;&#65533;M&#65533;&#65533;&#784;&#65533;(&#65533;&#65533;&#1109;&#65533;&#65533;&#65533;,e&#65533;&#65533;Zb&#1101;?&#65533;&#65533;C&#65533;&#65533;Q*0< J&#65533;0&#65533;&#65533;&#65533;&#65533;&#65533;&#65533;2&#65533;&#65533;&#65533;fz&#537;&#65533;&#65533;f4&#65533;eJ&#65533;&#65533;1xRo&#65533;L&#65533;&#65533;1&#65533;&#65533;M&#65533;%&#65533;g&#65533;&#65533;&#65533;:&#65533;&#65533;&#65533;&#65533;&#65533;&#1546;&#65533;<&#65533;I&#65533;zZ&#990;Z{&#65533;cNp&#65533;&#65533;&#65533;q(o9S&#339;&#65533;t&#65533;&#65533;HY&#65533;4&#65533;&#966;2Tw&#65533;&#65533;&#65533;&#65533;&#65533;&#65533;&#65533;&#65533;J@&#65533;&#65533;&#65533;&#65533;S7)Wb0&#65533;&#65533;&#65533;H&#65533;JW&#65533;&#1174;&#65533;&#65533;&#65533;0&#65533;i"&#524;e&#65533;5YW}*&#1182;E&#1553;&#65533;&#65533;J&#1314;&#65533;&#65533;HMRgp&#65533;&#65533;&#65533;A&#65533;&#65533;GJ&#65533;+&#65533;b&#1191;X&#65533;&#65533;&#65533;R $&#65533;8z&#65533;9&#65533;J&#1444;&#65533;&#65533;H&#65533;5&#65533;&#65533;&#65533;"&#65533;o &#65533;*{P`&#65533;&#65533;&#65533;.&#65533;z*(&#65533;&#65533;&#65533;&#1600;K&#65533;&#65533;`&#65533;&#65533; 
&#65533;&#1328;&#65533;=&#65533;`&#65533;&#65533;L&#790;&#65533;l&#65533;&#65533;&#65533;hH&#65533;&#65533;%:&#65533;&#65533;c&#65533;;3&#65533;,h&#65533;\&#65533;&#65533;!&#65533;&#1970;B&#65533;I&#65533; +R&VS-&#65533;+OkY&#65533;&#65533;z&#65533;&#65533;h&#1758;:&#554;&#65533;-&#65533;+K&#65533;&#65533;
$&#65533;J
&#65533;m&#65533;B&#1615;&#65533;&#65533;&#65533;&#65533;^&#1523;14&#65533;&#65533;&#65533;k&#65533;&#65533; &#1538;d
&#65533;zU&#65533;r&#65533;&#10868;&#65533;&#65533;&#65533;J|~&#65533;&#65533;fW\&#1813;&#65533;@{(&#65533;&#65533;J&#65533;&#65533;s&#65533;&#65533;&#1930;&#65533;3&#65533;&#65533;<#&#65533;V&#65533;&#65533;&#65533;&#65533;/&#65533;o|a&#65533;`&#65533;&#65533;6&#65533;&#65533;)&#65533;y&#65533;&#65533;&#65533;&#65533;N9&#65533;q&#65533;4N&#65533;E#&#65533;]&#65533;l[`_C&#65533;&#65533;^
C6&#1057;&#65533;Fu,9&#65533;&#65533;yA&#65533;a&#65533;&#65533;&#65533;8&#65533;k|w\&#65533;&#65533;1&#65533;&#50259;lSK(0&&#1503;&#65533;%Wda&#65533;X%&#65533;AAB&#65533;cWu%&#65533;$&#65533;&#65533;&#65533;b&#65533;lV<p&#65533;&#65533;|&#65533;&#65533;&#940;%&#65533;b8&#1401;&#65533;6&#65533;&#65533;&#65533;&#65533;=N&#13753;&#65533;&#65533;&#65533;&#65533;&#65533;A(&#65533;&#65533;wsQ&#65533;y5&#65533;-Tx&#65533;,8&#65533;6&#1585;&#65533;~&#65533;k&#65533;&#65533;z&#65533;-&#65533;&#65533;|&#65533;&#65533;"Y;&#65533;&#1024;&#65533;&#65533;H*'&#65533;&#1248;^4&#65533;&#65533;&#65533;A&#1273;(+!AA&#65533;&#65533;Ee&#65533;&#65533;&#65533;&#65533;&#65533;j9&#65533;G&#1478;z&#65533;&#65533;&#65533;&#65533;&#65533;'S&#65533;&#65533;z&#65533;&#65533;&#65533;&#65533;&#65533;&#39055;&#65533;]&#65533;e&#65533;k]_y&#65533;&&#1939;&#65533;'XI_&#65533;&#65533;&#1602;&#65533;&#65533;Yk&#65533;&#65533;&#65533;l&#65533;&#65533;&#65533;g7:	&#1238;&#65533;&#65533;W&#65533;Js&#65533;&#65533;&#1417;&#65533;h&#65533;&#65533;{&>&#65533;&#65533;&#65533;<&#65533;8&#312;*&#65533;A<so&#65533;&#65533; I&#65533;&#65533;\`&#65533;&#65533;&#65533;&#65533;-&#65533;&#65533;&#65533;}&#45259;[&#263;.&#65533;&#65533;3p&#65533;H&#65533;?&#65533;C&#65533;_&#65533;&#65533;&#65533;&#65533;i&#65533;l&#65533;vs|&#65533;&#65533;&#65533;&#65533;&#65533;#&#65533;&#65533;&#65533;&#65533;"o9&OQ&#65533;=8[&#65533;[&#65533;?'&#65533;&#65533;G&#65533;rs&#65533;&#65533;3gN&#65533;E>&#65533;\i0&#366;&#65533;t"&#65533;&#65533;j*'&#65533;&#65533;=e&#65533;
&#65533;&#65533;vr&#65533;M&#65533;&#65533;!&#65533;&#65533;<i&#65533;&#65533;&#65533;v&#65533;&#65533;&#65533;&#65533;&#65533;&#65533;RqE&#65533;&#65533;&#65533;c?Md&#65533;*&#65533;&#65533;:(&#65533;,&#65533;&#65533;&#65533;&#65533;CwW&#65533;q&#65533;&#65533;&#65533;&#65533;&#65533;&#65533;&#65533;K&#65533;tu&#65533;&#65533;&#65533;&#65533;[&#65533;&#1414;&#65533;w&#65533;3&#65533;g/&#65533;&#65533;&&#65533;&#65533;&#65533; &#65533;8`&#65533;&#65533;&#65533;&#65533;&#65533;&#65533;&#65533;
h&#65533;&#65533;c&#65533;3/wq&#65533;&#65533;&#65533;7A&#65533;IMtp&#65533;&#65533; &#65533;\&#65533;M&#65533;&#65533;&#65533;{&#65533;A;&#65533;9&#65533;&#65533;&#65533;&#65533;}&#65533;D&#65533;2&#65533;&#65533;&#65533;&#65533;a&#65533;&#65533;G&#65533;&#65533;#y&#65533;wz&#65533;&#65533;6|&#65533;&#333;&#65533;&#65533;&#65533;~&#65533;&#65533;&#65533;&#65533;&#65533;o&#65533;&#65533;&#65533;>TP&#65533;[2&#65533;&#65533;&#8743;}&#65533;v&#363;&#65533;&#65533;&#65533;Ws&#65533;a Y&#65533;bK&#65533;5~&#65533;&#65533;gV1 \)~&#65533;&#65533;l[&#65533;r&#65533;&#65533;&#65533;< XzvT)&#65533;&#65533;X@tL_H&#65533;T&#65533;&(&#65533;TMluwK&#65533;%&#65533;C&#1959;I?&#65533;|
xk%}&#65533;F&#65533;(2a&#65533;QQCX&#65533;&#65533;",&#65533;)&#65533;&#65533;\&#65533;~&#65533;&#65533;5(tD&#65533;&#65533;&#65533;"n&#65533;&#1411;x&#65533;:&#65533;&#65533; B&#65533;&#65533;`&#65533;aa&#65533;(E&#65533;f&#65533;S&#65533;q  Z&#65533;&#65533;]4&#65533;&#65533;g~&#65533;{l&#65533;pX&#65533;~G&#65533;[&#65533;bV|&#1541;~hV7u&#65533;D&#65533;&#65533;XDs&#65533;}&#65533;A4&#65533;&#65533;U&#65533;&#65533;&#65533;&#65533;xW&#65533;F&#65533;h21r*L&#65533;W&#65533;&#65533;&#65533;&#65533;R\&#65533;T&#65533;&#65533;8&#65533;&#65533;(&#65533;%&#65533;%abR&#65533;&#65533;2&#65533;&#65533;'3q&#65533;f4&#65533;usH&#65533;&#65533;WP&#65533;Hs&#65533;$1k&#65533;&#65533;&#65533;&#65533;&#65533;{w"&#65533;8.&#65533;hu&#65533;i&#65533;&#65533;&#65533;&#65533;&#65533;&#65533;7&#65533;:x_x7&#65533;&#65533;&#65533;`&#231;|Aq7&#65533;&#65533;&#65533;"&#65533;&#65533;-H&#65533;&#65533;&#65533;&#65533;&#65533;@&#65533;&#65533;98&#65533;]WPv&#65533;&#65533;1U&#65533;Wy&#65533;&#65533;e&#2005;(\X&#65533;&#65533;*C&#65533;&#65533;n&#65533;&#65533;Z:0p&#65533;&#65533;o?b&#65533;ZY&#65533;&#582;&#984;&#65533;&#65533;&#65533;&#65533;c)&#65533;&#65533;&#65533;&#65533;%&#65533;&&#1427; AsJ&#65533;&#65533;&#65533;&#65533;&#65533;.&#65533;F>&#65533;&#65533;&#65533;Q&#65533;?}&#65533;~&#65533;T&c?r"&#65533;]&#65533;QX&#65533;&#65533;_&#65533;&#515;&#65533;hy&#65533;&#65533;&#65533;{#&#65533;&#65533;&#65533;w&#65533;&#65533;&#65533;gDY&#65533;.I&#65533;&#65533;: 40&#65533;&#65533;h&#65533;&#391;&#65533;b&#65533;&#65533;&#65533;&#65533;&#65533;aN&#65533;:	&#65533;&#65533;&#65533;A&#65533;&#65533;JU&#65533;&#65533;&#65533;	&#65533;&#65533;!&#65533;h9T&#65533;&#65533;&#65533;j$&#65533;C&#65533;&#65533;&#65533;&#65533;&#65533;#&#65533;0&#65533;~N&#65533;&#65533;h&#65533;&#65533;~Y&#65533;AQ&#65533; &#642;&#65533;&#65533;&#65533;9&#65533;+&#65533;%&y&#65533;+b&#65533;.&#65533;go<&#65533;gY&#65533;&#65533;&#65533;j&#65533;fjI&#65533;E&#65533;#&&#65533;&#65533;-&#65533;&#65533;'&#65533;&#65533;&#65533;&#65533;a&#65533;&#65533;&#65533;&#65533;7im9l&#65533;&#65533;)+&#65533;&#65533;4&#65533;)&#65533;&#65533;g&#65533;&#1505;&#65533;&#65533;I&#65533;&#65533;i&#65533;&#1654;A&#65533;&#65533;v2&#65533;&#65533;&#65533;&#65533;)B}&#1627;&#65533;&#65533;&#65533;&#65533;i7x&#65533;&#65533;T&#65533;h &#1491;&#65533;`Rl8&#202;9&#65533;W&#65533;&#1308;&#65533;&#65533;&#65533;&#65533;&#65533;y2&#65533;&&#65533;d&#65533;&#65533;&#65533;B4Q0&#1181;K&#65533;5, &#65533;Y&#65533;u(&#65533;&#65533;i&#65533;&&#65533;vc&#467;)#&#65533;&#65533;+&#65533;&#65533;&#29909;&#65533;&#65533;&#65533;&#65533;&#65533;&#65533;&#65533;&#65533;b&#65533;q&#65533;#&#65533;&#65533;@&#65533;x&#65533;&#65533;sO)&#65533;&#65533;B&#65533;&#65533;O&#1721;&#65533;W5&#65533;7&#65533;9%&#65533;=k8x<&#65533;Js@R0&#65533;&#65533;D&#65533;75

&#65533;%q&#65533;*&#65533;&#65533;&#130;!&#65533;04&#65533;S&#65533;&#65533;J&#65533;&#65533;a&#65533;	&#65533;?sy&#65533;X&#65533;&#65533;&#65533;&#65533;&#65533;S&#65533;z&#65533;&#65533;~&#65533;$]&#65533;~c&#65533;&#65533;&#65533;&#65533;&#65533;&#65533;5q&#65533;&#65533;8&#65533;&#65533; &#65533;fe&#65533;&#65533;n&#65533;&#65533;&#65533;i&#65533;&#65533;Y&#65533;&#65533;Qf{&#65533;`&#65533;&#65533;.&#65533;&#205;&#65533;&#65533;:S0O&#65533;&#65533;H&&#65533;&#65533;!<&#65533;&#65533;m1Bw&#65533;&#65533; cQ5&#65533;&#65533;&#65533;K74&#65533;0!t1&#65533;&#65533;a*M &#65533;&#65533;&#65533;(4&#65533;@&#65533;B&#65533;.,&#65533;&#65533;&#65533;)&#65533;&#65533;&#65533;&#65533;!
&#65533; %^W&#65533;ZB&#65533;&#65533;&#65533;~%&#65533;&#1705;&#65533;&#65533;#k&#65533;O&#65533;&#65533;&#65533;&#65533;&#65533;&#65533;B&#65533;YY&#65533;sE$&#65533;6&#65533;
&#65533;&#65533;w&#65533;&#65533;&#65533;&#65533;&#65533;%qu&#65533;&#65533;&#65533;&#65533;&#65533;A>#&#65533;&#65533;&#65533;&#65533;i&#65533;F&#65533;&#65533;&#65533;&#65533;;&#65533;
&#65533; g&#65533;Ar&#1448;&#65533;&#65533;&#65533;&#65533;%Y&#65533;)&#65533;&#65533;J&#65533;&#65533;&#65533;0Y&#65533;&#65533;Z&#65533;&#65533;&#65533;&#65533;>&#65533;&#65533;v&#65533;	@&#65533;&#65533;Aa2&#65533;2&#65533;.J&#65533;&#65533;&#65533;&#65533;&#65533;&#65533;&#65533;z&#65533;&#65533;a&#65533;&#1530;&#65533;&#65533;&#65533;b&#65533;&#65533;p&#65533;a&#65533;j&#65533;:8&#65533;q&#65533;&#65533;.&#65533;w
<=&#1132;
+
TM7&#65533;&#65533;[&#65533;uJ&#65533;&#65533;4k&#65533;&#65533;J&#65533;&#65533;&#65533;&#65533;Z&#65533;&#65533;&#65533;&#65533;C&#65533;,&#407;&#65533;QA&#65533;&#65533;&#178;&#65533;&#65533;&#65533;&#65533;&&#65533;&#65533;&#65533;2&#65533;:}mq2Y*&#65533;6&#65533;sB&#65533;3].p&#65533;E&#65533;&#65533;&#65533;&#65533;F&#65533;I&#65533;(&#65533;&#65533;&#65533;&#65533;jy&#65533;}&#65533;&#65533;4!&#65533;\&#65533;|&#65533;j&#65533;
&#65533;&#65533;%!&#65533;#;0m&#65533;&#65533;/&#65533;.&#65533;&#65533;&5E^&#65533;z0&#65533;&#65533;I+( s&#395;&#65533;&#65533;%&#65533;	&#65533;&#65533;5&#65533;c&#65533;:&#65533;|*&#922;&#65533;&#65533;EZ&#1187;&#65533;&#65533;&#65533;&#65533;H&#65533;-x&#65533;dR&#65533;:&#65533;&#65533;&#65533;Yn&#65533;&#65533;&#888;&#65533;PC&#65533;A&#65533;&#65533;q&#65533;&#65533;&#759;&#65533;G3zf&#65533;&#65533;&#65533;1&#65533;&#65533;&#65533;&#65533;#G&#65533;XD&#65533;T'!&#65533;&#65533;&#65533;&#65533;&#65533;]P&#65533;_2 &#65533;&#65533;&#65533;&#1563;&#65533;&#65533;#&#65533;&#65533;Gv&#1339;&#65533;&#65533;&#65533;&#65533;&#65533;E&#65533;"&#65533;&#65533;&#65533;&#65533;O&#65533;&#65533;&#65533;U&#65533;4&#65533;&#65533;5q	`&#65533;b&#65533;;&#65533;!q&#65533;&#65533;&#65533;&#65533;&#65533;&#65533; )uK&#65533;&#65533;i+e
i&#388;&#65533;&#47994;&#65533;Ip{&#65533;&#65533;&#65533;&#65533;&#65533;%&#65533;s&#65533;&#65533;&#65533;ta]&#65533;&#65533;&#65533;&#65533;&#65533;)&#65533;*&#65533; &#65533;`
&#65533;&#65533;&#65533; &#65533;P&#65533;&#1032;&#65533;&#65533;c&#65533;j	!&#65533;%&#65533;&#65533;JfzZ&#814;&#65533;&#65533;&#65533;Ql@&#65533;N&#65533;&#65533;A&#65533; &#65533;&#65533; &#65533;:&#65533;)#&#65533; &#65533;&#65533;&#65533;;&#3530;dH9&#65533;g2q&#65533;&#65533;l&#65533;&#65533;s&#65533;&#65533;&#65533;&#65533;"&#65533;V&#65533;&#65533;&#65533;&#65533;&#65533;&#65533;g&#65533;[&#65533;&#65533;&#65533;&#65533;&#65533;&#65533;&#177; :&#65533;&#65533;&#65533;&#65533;&#65533;&#65533;Z&#65533;&#65533;z&#65533;&#65533;{I4 B&#65533;Fnl&#65533;H&#65533;&#65533;0&#65533;O@	Y &#65533;^<n&#65533;	&#65533;&#65533;
E	&#65533;h&#65533;&#65533;&#65533;&#51445;&#65533;m&#1237;&#545;&#65533;s&#65533;b&#65533;	N NP&#65533;!!&#65533;nP[&#65533;o0&#65533;&#65533;&#1830;&#65533;&#65533;&#65533;d&#65533;,&#65533;&#65533;	&#65533;0zn&#65533;&#65533;{I&#65533;&#1841;&#65533;Y&#65533;&#65533;`@&#65533;k]P&#65533;Z	b`i&#65533;L&#65533;&#65533;&#65533;&#65533;l&#65533;`M[&#65533;&#65533;pE&#65533;&#65533;{&#65533;,&#65533;\&#65533;N&#65533;&#1084;|&#65533;&#65533;&#65533;&#65533;J&#65533;&#65533;&#65533;|&#65533;k&#65533;&#184;&#65533;&#65533;<&#65533;&#65533;&#65533;p&#65533;&#65533;&#65533;p&#65533;\&#65533;p&#65533;&#65533;&#65533;&#65533;2^&#65533;$u&#65533;&#65533;L&#65533;&#1317;G&#65533;&#65533;&#65533;&#65533;&#65533;&#65533;p&#65533;Y4&#65533;&#65533;&#1142;&#65533;&#65533;
&#65533;L&#65533;`&#65533;j91&#65533;U#h&#65533;.&#65533;&#65533;`M&#65533;&#65533;&#65533;&#65533;&#65533;&#65533;&#1096;&#65533;&#65533;j&#65533;&#65533;&#65533;&#698;&#65533; Rp&#65533;&#65533;&#65533;&#65533;,&#65533;&#65533;n@&#65533;"`&#65533;(&#65533;&#65533;q*!&#65533;&#1283;g&#1234;&#65533;&#65533;wph&#65533;&#65533;g0&#65533;L&#65533;za&#65533;p	&#65533;\&#65533;=&#65533;&#65533;&#65533;&#65533;&#65533;7|&#65533;R]gc&#172;&#65533;&#65533;g&#65533;&#65533;p&#65533;+Km&#65533;B&#65533;1&#65533;7&#65533;q&#65533;&#65533;7&#65533;
^&#65533;&#65533;&#65533;&#65533;&#65533;H&#65533;&#65533;&#65533;&#65533;&#65533;&#65533;&#65533;&#65533;&#65533;:H&#65533;&#65533;&#65533;&#65533;$F!&#1653;&#65533;=&#65533;&#65533;&#65533;&#65533;m`&#65533;v=&#65533;&#65533;&#65533;&#65533;,&#65533;#&#65533;&#1636;&#65533;z&#65533; &#65533;[&#65533;]&#65533;&#65533;&#65533;Z-&#65533;0&#65533;5&#65533;&#65533;;pEJ&#65533; &#65533;&#699;&#65533;&#65533;>[&#65533;&#65533;a-&#65533;n&#65533;&#65533;|&#65533;&#1535;&#65533;&#65533;!&#65533;Z&#65533;-&#65533;&#65533;&#65533;`&#65533;	X&#65533;&#65533;&#65533;&#65533;&#65533;A &#65533;a&#65533;s}&#1857;[&#65533;m&#65533;&#2045;%&#65533;J&#65533;&#65533;&#65533;7p&#65533;=9&#65533;b&#65533;&#65533;/Y:,&#639;py&#65533;&#65533;&#65533;e0&#1084;>&#65533;-7&#65533;&#757;&#65533;&#65533;&#65533;&#65533;&#65533;K9
C&#65533;;&#65533;&#65533;&#65533;&#65533;.&#65533;%&#65533;&#65533;&#65533;&#767;&#65533;&#65533;&#65533;&#65533;&#65533;&#65533;l3&#65533;&#65533;j%&#65533;_&#65533;&#65533;&#65533;;&#65533;&#65533;Js&#65533;&#65533;&#65533;&#65533;&#65533;&#65533;&#65533;&#65533;%n&#65533;E&#818;&#65533;&#65533;4&#65533;(&#65533;&#332;&#65533;&#65533;,&#65533;&#65533;`&#65533;&#485;&#65533;&#65533;&#65533;&#65533;L&#65533;D&#65533;N&#65533;I&#1768;&#65533;&#65533;2&#65533;&#65533;0&#65533;R~&#65533;&#65533;&#65533;&#65533; >zHv&#65533;w&#65533;&#65533;!&#65533;^N&#65533;{&#65533;$&#65533;t`&#65533;&#65533;H&#65533;\&#65533;&#65533;&#65533;&#65533;)"7Sj&#65533;&#65533;&#65533;&#65533;&#65533;&#65533;&#65533;t>&#65533;?]&#65533;x&#65533;&#65533;	&#65533;&#65533;|&#65533;&#65533;~&#65533;&#65533;&#65533;&#65533;>&#65533;^&#65533;~&#65533;&#65533;&#65533;&#33470;&#65533;&#65533;&#65533;&#65533;&#65533;&#65533;>&#65533;^&#65533;~&#38430;&#38590;&#65533;&#65533;&#65533;&#65533;&#65533;&#65533;>&#65533;^&#65533;~&#43550;&#43710;&#65533;&#65533;&#65533;&#65533;&#65533;&#65533;>&#65533;^&#65533;~&#65533;&#65533;=
&#65533;&#65533;&#48958;&#65533;&#65533;&#65533;~&#65533;&#65533;>&#65533;&#65533;^&#65533;~&#65533;&#65533;n&#65533;&#670;&#65533;&#782;&#65533;&#65533;&#65533;&#65533;&#65533;&#65533;&#65533;&#65533;^&#65533;&#65533;.&#65533;N&#65533;a&#65533;&#65533;&#65533;&#65533;&#65533;&#65533;&#65533;&#65533;&#65533;&#65533;&#65533;>&#65533;&#65533;&#65533;&#65533;&#65533;n&#65533;&#65533;~&#65533;&#65533;&#65533;&#65533;&#65533;&#65533;&#65533;&#65533;&#65533;&#65533;&#65533;&#65533;&#65533;&#65533;^&#65533;&#65533;n&#65533;&#65533;&#65533;&#65533;&#65533;N&#65533;&#65533;&#65533;&#65533;&#65533;&#65533;&#65533;&#1182;&#65533;&#65533;&#65533;&#65533;_&#65533;&#65533;&#65533;&#65533;
&#65533;&#65533;?&#65533;&#65533;&#65533;&#65533;&#65533;&#65533;&#65533;&#65533;&#65533;?&#65533;&#65533;&#65533;&#65533;&#65533;&#65533;&#65533;&#65533; /&#65533;#&#65533;$o&#65533;'&#65533;&#65533;&#65533;&#65533;%&#65533;&#65533;*&#65533;&#65533;.&#65533;0&#65533;/&#65533;4&#65533;&#65533;3_&#65533;&#65533;:&#65533;&#65533;<&#65533;&#65533;>&#65533;@&#65533;B?&#65533;?_&#65533;D&#65533;F&#65533;&#65533;H&#65533;&#65533;&#65533;&#65533;N&#65533;&#65533;N&#65533;&#65533;0&#65533;T_&#65533;&#65533;`&#65533;J&#65533;&#65533;Y&#65533;&#65533;Z&#65533;\&#65533;&#65533;_&#65533;a/&#65533;cO&#65533;eo&#65533;g&#65533;&#65533;i&#65533;&#65533;^&#65533;&#65533;k&#65533;&#65533;o&#65533;p&#65533;&#65533;s&#65533;&#65533;&#65533;t&#65533;&#65533;z&#65533;&#65533;x&#65533;&#65533;|&#65533;&#65533;&#65533;&#65533;&#65533;P&#65533;r/&#65533;~&#65533;&#65533;&#65533;&#65533;&#65533;&#65533;&#65533;&#65533;&#65533;&#65533;&#65533;&#65533;&#65533;&#65533;/&#65533;&#65533;O&#65533;&#65533;o&#65533;&#65533;&#65533;&#65533;&#65533;&#65533;&#65533;&#65533;&#65533;&#65533;&#65533;&#65533;&#65533;&#65533;o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&#65533;&#65533;?&#65533;&#65533;_&#65533;&#65533;&#65533;&#543;&#65533;&#703;&#65533;&#65533;&#65533;&#65533;&#65533;&#65533;&#65533;&#65533;&#65533;&#65533;_&#65533;&#65533;_&#65533;&#65533;&#65533;&#1567;&#65533;&#1727;&#65533;&#65533;&#65533;&#65533;&#65533;&#65533;&#65533;&#65533;&#65533;&#65533;&#65533;?&#65533;&#65533;_&#65533;&#65533;o&#65533;&#65533;&#65533;&#65533;&#65533;&#65533;&#65533;&#65533;&#65533;&#65533;&#65533;&#65533;&#65533;&#65533;?&#65533;&#65533;_&#65533;&#65533;&#65533;&#65533;&#65533;&#65533;&#65533;&#65533;&#65533;&#65533;&#65533;&#65533;&#65533;&#65533;&#65533;&#65533;&#65533;&#65533;&#65533;&#65533;&#65533;&#65533;&#65533;&#65533;&#65533;&#65533;$&#65533;&#65533;&#65533;A&#65533;	.d&#65533;&#65533;&#65533;&#198;!J&#65533;8&#65533;&#65533;E&#65533;3n&#65533;&#561;&#65533;&#463; C&#65533;I&#65533;d&#595;(U&#65533;\&#1618;&#65533;K&#65533;0e&#420;Y&#65533;&#65533;L&#65533;9o&#65533;&#65533;&#65533;&#65533;&#65533;O&#65533;@&#65533;&#65533;&#65533;&#65533;&#65533;Q&#65533;I&#65533;&#65533;a&#65533;&#65533;&#65533;S&#65533;&#65533;&#65533;N&#65533;Z5&#65533;U&#65533;Y&#65533;n&#65533;&#1685;&#65533;W&#65533;`&#206;K&#65533;&#65533;&#1651;h&#1258;]&#758;&#65533;&#1783;p&#65533;&#413;K&#65533;n]&#65533;w&#65533;*&#65533;&#65533;_&#65533;&#65533;&#65533;S&#65533;&#65533;a&#260;'f&#65533;&#65533;qc&#527;%G&#65533;L&#65533;r&#65533;&#728;3k&#65533;&#825;&#65533;&#65533;&#992;C&#65533;]&#65533;&#65533;&#65533;&#1257;Q&#65533;V&#65533;&#65533;h@ !&#65533; S ,0 ` b&#65533;  &#65533; &#65533;H&#65533;&#65533;&#65533;&#65533;*\&#560;&#65533;&#199;#J&#65533;H&#65533;bB&3.&#65533;&#65533;Q&#65533;G&C&#65533;I&#65533;&#65533;&#595;(S&#65533;\&#626;&#65533;&#727;0c&#65533;&#65533;&#1585;&&#859;8s&#65533;&#65533;&#627;&#65533;&#991;@&#65533;
J&#65533;&#65533;&#1123;H&#65533;*]&#692;&#65533;&#1255;P&#65533;J&#65533;J&#65533;&#65533;&#1387;X&#65533;j&#65533;&#693;&#65533;&#1519;`&#65533;&#65533;K&#65533;&#65533;&#1651;h&#1258;]&#758;-Y&#65533;E&#65533;&#669;K&#65533;&#65533;&#1915;x&#65533;&#65533;&#65533;&#65533;&#1983;&#65533;L&#65533;&#65533;&#1918;=+^&#824;&#65533;&#65533;&#464;&#65533;L&#65533;&#65533;&#65533;&#728;3&#65533;L&#65533;&#65533;&#65533;&#65533;&#992;CV*&#65533;&#65533;&#65533;&#1256;S&#65533;&#65533;I&#65533;&#65533;&#65533;&#65533;U&#734;M&#65533;vm&#65533;&#65533;&#65533;&#65533;qv&#65533;&#65533;&#65533;&#65533;N&#65533;&#65533;&#65533;&#65533;&#65533;%pD2&#65533;&#65533;&#1059;K&#65533;N&#65533;&#65533;u&#65533;4s4!&#65533;`&#65533;&#65533;&#203;&#65533;&#65533;h&#65533;AB&#65533;&#65533;&#65533;&#65533;&#65533;&#65533;&#65533;T&#65533;&#65533;@!&#65533;_&#65533;&#1023;&#65533;&#65533;&#65533; H&#65533;&#65533;@&#65533;	&#65533;&#65533;&#65533;6&#65533;&#65533;&#65533;X&#65533;g ,&#65533; &#65533;f&#65533;&#65533;&#65533;P` ( &#65533;H&#65533;&#65533;&#65533;(&#65533;&#65533;&#65533;WI"Q&#65533;&#65533;,&#65533;h&#65533;8&#65533; &#65533;YC&#65533;&#65533;&#65533;h&#65533;H&	&#65533;M&#65533; e &#65533;
F&#65533;&#65533;Xf&#65533;eW.&#65533;&#65533; &#65533;&#65533;&#65533;@&#65533;h&#65533;&#65533;&#65533;C&#65533;&#65533;&#65533;>)&#65533;&#65533;)D|x&#65533;&#65533;&#65533;D8&#65533;$&#65533;&#65533;R&#65533;&#65533;&#65533;&&#65533;&#65533;lJ4*Y=&#65533;#&#65533;&#65533;N&#65533;&#1762;&#65533;f&#65533;&#65533;e&#65533;p&#167;"&#65533;PC&#65533;&#65533;@&#65533;	&#65533;&#65533;&#65533;*&#65533;&#65533;n&#65533;&#43760;&#65533;&#65533;&#65533;#&#65533;*
&#65533;*@q~
&#65533;&#65533;+&#65533;2&#65533;&#65533;&#65533;&&#65533;V&#65533;&#65533;&#65533;P&#65533;P&#65533;&#65533;&#65533;)&#65533;&#65533;-&#65533;@&#65533;&#65533;&#65533;v&#65533;&#65533;jC&#65533; &#65533;"` &#65533;&#65533;8k&#65533;&#65533;&#65533;V0%8&#65533;&#65533;&#65533;&#65533;&#65533;&#65533;+F4&#65533;J&#60994;&#65533;&#65533;j&#65533;&#65533;f *&#65533;ll&#65533;&#65533;(&#65533;zk&#65533;0N&#65533;&#65533;&#65533;&#65533;&#65533;&#65533;3"l&#65533;&#65533;&#65533;g&#65533;&#182;&#65533; &#65533;&#65533;iP&#65533;bR\d&#65533;(&#65533;&#65533;rW&#65533;&#65533;&#65533;,rA$&#65533;\'&#65533;&#65533;&#65533;&#65533;</&#65533;&#65533;&#65533;&#36523;&#65533;<&#65533;a{&#65533;&#65533;L7&#65533;&#65533;M-p&#65533;,&#65533;>&#65533;z4&#65533;I&#65533;z&#65533;&#65533;\w&#65533;&#65533;G2&#65533;{&#65533;&#65533;R{&#65533;&#65533;Y{&#65533;&#65533;&#65533;l&#65533;MTb3,4&#65533;&#65533;&#65533;1&#65533;&#65533;I&#65533;&#65533;|&#65533;&#65533;&#65533;w&#65533;&#65533;[&#65533;&#65533;v#Q&#65533; y&#65533;&#65533;&#65533;y&#65533;&#65533;r&#65533;T7Lx&#65533;XO&#144;&#65533;g&#65533;&#65533;x%&#65533;&#65533;&#1810;-&#65533;I&#618;&#2024;&#65533;&#65533;r&#65533;c&#65533;^&#65533;&#28755;&#65533;&#65533;&#65533;&#65533;n&#65533;&#65533;&#65533;.&#65533;&#65533;&#65533;&#65533;~&#65533;DZo.&#65533;&#65533;i&#65533;&#65533;&#65533;&#65533;>:&#65533;&#65533;&#65533;&#65533;A=.&#1602;N&#65533;|&#65533;]ol&#65533;w&#65533;a&#1167;&#65533;q&#65533;&#65533;/&#65533;&#65533;&#65533;r&#65533;&#65533;&#65533;&#65533;&#65533;&#65533;&#1090;\&#65533;&#65533;&#65533;
[&#65533;&#65533;&#65533;/&#65533;&#65533;&#65533;K&#65533;&#65533;&#65533;&#65533;&#65533;]&#65533;&#65533;&#65533;Pq&#65533;&#65533;E&#65533;/&#65533;.pCUC&#65533;w:&#65533;Y&#65533;&#65533;Z&#65533;&#65533;* @!&#65533;d&#65533;&#224;Gh&#65533;&#65533;E&#65533;]&&#65533;&#65533;r1&#65533;nH&#65533;}@&#65533;&#65533;P :&#65533;ovH&#65533;06&#65533;J&#65533;*H&#65533;"&#65533;&#65533;I&#65533;}&#65533;&#65533;&#65533;&L&#65533;&#65533;)p&#65533;&#65533;&#65533;36e&#65533;&#65533;&#65533;bx&"v1&#65533;=2D/&#65533;;&#705;&"&#65533;&#65533;&#65533;B&#65533;&#65533;&#42285;~q)&#65533;UG&#65533;&#65533;&#65533;&#65533;&#65533;Q&#65533;D&#65533; &#65533;&#65533;QD8$&#65533;&#65533;&#65533;@ &#65533;&#65533;)&#65533;&#867;&#65533;&#65533;&#65533;&#65533;V&#292;&#65533;4&#65533;&#65533;@&#65533;&#782;&&#65533;&#65533;R&#65533;I&#65533;&#65533;ld&#65533;&#65533;H&#65533;K"6&#65533;&#9158;P&#65533;P&#65533;&#65533;,&#65533;X50&#65533;&#65533;D&#65533;*&#65533;HK&#65533;&#65533;&#65533;A&#65533;&#65533;f&#65533;&#65533;d&#65533;&#1036;fQr&#65533;&#65533;5&#65533;&#65533;h&#65533;L@"&#65533;&#65533;&#65533;n~&#65533;2&#1537;u&#65533;&#65533;K&#65533;2&#65533;cJ&#65533;&#65533;N&#65533;&#65533;&#65533;&#65533;&#65533;&&#65533;$&#65533;&#65533;us&#65533;`%v&#65533;&#65533;&#65533;&#65533;&#65533;)e$Jk&#65533;&#898;&#65533;I0H&#65533;r~yMym&#65533;&#65533;&#65533;&#65533;J&#65533;&#65533;&#1183;&#65533;&#65533;/of&#1038;&#65533;&#65533;&#65533;CMYO@us7&#65533;q&#65533;pfTc&#65533;-=J&#1227;Q%X&#65533;}&#65533;&#711;BTh(B
R!&#65533;&#65533;YgPr &#65533;9&#948;&#65533;P&#65533;&#65533;;w)&#1182;&#65533;3&#65533;&#65533;&#65533; &#65533;T&#65533;%&#65533;>&#65533;&#1227;*&#1394;&#65533;&#65533;3xN&#65533;h&#861;&#65533;G 0&#65533;*&#65533;(&#65533;&#65533;&#65533;&#65533;1"'A&#65533;&#65533;&#1492;YH&#65533;&#65533;&#65533;@&#65533;J&#65533;&#765;&#65533;(v&#65533;	b&#65533;&#65533;H&#1195;}&#65533;l&#65533;$&#65533;&#637;B&#65533;8.&#65533;ULw&#65533;&#65533;&#65533;&#65533;d^&#65533;lZ&#65533;&#65533;&#65533;]n&#65533;&#65533;Z`&#65533;+Z&#65533;&#65533;O&#65533;&#65533;&#65533;&#65533;&#1273;&#65533;&#65533;&#65533;&#65533;vY&#65533;=&#65533;K=&#65533;&#65533;&#65533;&#65533;&#292;!r&#65533;S%+&#65533;&#65533;&#65533;*0ar&#65533;Z&#65533;&#65533;&#65533;8&#65533;&#65533;6;&#1818;&#65533;v'&#65533;&#1324;PK&#1840;&#640;8t&#65533;rY&#588;8&#65533;4?iY<Y&#65533;&#65533;&#271;&#65533;)&#65533;kw&#65533;t&#65533;&#65533;&#65533;W&#65533;u,&#65533;y&#65533;GF&#65533;&#65533;&#65533;&#65533;be&#65533;&#65533;TR&#65533;&#65533;&#65533;oNZi_&#65533;&#65533;J &#65533;&#65533;&#65533;~E&#65533;&#582;&#65533; &#65533;&#65533;I0PPIYV&#65533;&#65533;m&#65533;w!&#65533;\&#260;&#65533;&#65533;&#65533;g&#65533;5sM&#65533;P&#65533;&#65533;v^x &#65533;&#65533;'p&#65533;&#65533;K\b&#65533;@&#65533;&#65533;9&#65533;>&#1855;>&#65533;uR&#65533;{c&#65533;&#65533;&#65533;&#599;&#1816;&#65533;w&#65533;&#65533;*&#65533;X@F&#837;&#65533;
#&#65533;w2&#65533;&#65533;&#65533;&#65533;&#65533; &#504;&#65533;h=1&#65533;&#65533;;&#65533;&#65533;r,&#65533;&#65533;_^B&#65533;O&#65533;&#65533;(&#65533;_=&#65533;&#65533;&#65533;hx&#65533;m&#65533;&#65533;&#65533;l&#65533;&#1017;4B&#65533;&#65533;&#65533;
&#65533; E>&#65533;qQ&#65533;s&#1586;&#65533;Y	4&#65533;[&#65533;&#65533;L&#65533;&#65533;&#65533;gn&#65533;s<5>&#65533;&#65533;'Hf&#65533;9}T&#65533;&#65533;&#65533;&#65533;&#65533;&#65533;&#65533;	7&#65533;&#65533;M&#65533;&#65533;8&#65533;&#65533;&#65533;C3.)&#65533;&#65533;G&#65533;&#65533;3\R&#835;&#65533;&#65533;&#65533; &#65533;&#65533;g%&#65533;6W&#65533;&#65533;S&#65533;1&#65533;&#65533;&#65533;k&#1292;	&#65533;q&#65533;s&#65533;&#65533;&#65533;&#65533;&#65533;&#65533;&#65533;&#150;&#65533;5=&#65533;&#65533;&#65533;&#982;v&#65533;&#65533;,&#65533;j&#65533;&#65533;&#65533;^Z&#65533;&#65533;&#65533;;&#65533;&#65533;&#443;&#23362;&#65533;-&#65533;f&#65533;&#65533;&#613;u&#65533;i&#65533;&#65533;&#65533;0&#65533;Y&#65533;Z,&#65533;&#65533;&#65533;&#65533;H&#65533;M&#65533;.&#65533;NT6&#65533;&#65533;'>q&#65533;&#65533;ZO&#65533;1&#65533;&#65533;&#65533;,&#65533;|d&#65533;#&#65533;&#65533;&#65533;8N(&#65533;)~&#65533;&#65533;&#65533;&#65533;&#65533;&#65533;6&#65533;K&#65533;&#65533;&#1115;&#65533;&#65533;&#65533;m&#65533;&#65533;zF#&#65533;^C-M&#65533;;&#65533;&#65533;&#65533;Fz~y&#65533;&#65533;g@&#65533;&#65533;7t&#65533;&#65533;P&#65533;&#65533;&#65533;h5&#65533;&#65533;&#65533;A&#65533;&#65533;&#65533;&#65533;w&#65533;#.w=&#65533;&&#65533;&#65533;(-&#65533;&#65533;7&#65533;&#65533;4&#65533;&#65533;&#1355;nt&#65533;<&#65533;`&#65533;;&#65533;&#65533;<v&#65533;&#65533;&#65533;&#65533;:B&#65533;&#65533;&#65533;(&#65533;%&#65533;&#65533;w&#65533;&#65533;&#65533;&#65533;&#65533;J&#1531;	6&#65533;&#638;F&#65533;d&#65533;&#65533;%E&#65533;&#65533;&#65533;&#65533;&#65533;&#65533;0&#65533;&#65533;JC&#65533;D%&#65533;&#65533;&#65533;]&#65533;M{ZF&#65533;o&#65533;&#2019;T&#65533;nW&#65533; &#65533;&#65533;&#65533;&#65533;&#65533;&#65533;$B&#65533;&#65533;&#65533;!GD&#65533;&#1899;=&#65533;&#65533;?}
e&#65533;&#65533;&#65533;<&#65533;&#65533;cO&#65533;&#65533;\&#65533;&#65533;&#65533;+&#65533;&#65533;&#65533;{2PNK&#65533;&#65533;&#65533;k&#65533;&#65533;\&#65533;&#65533;uG\n&#65533;so}&#65533;"~3&#65533;&#65533;&#65533;zh&#65533;9}&#916;3&#65533;c&#65533;&#65533;&#65533;&#65533; &#65533;*-&#65533;&#65533;M&#65533;$Q&#65533;7&#65533;'`qT&#65533;A/&#65533;p&#65533;7w&#65533;&#65533;~&#65533;7e&#65533;&#65533;n&#65533;&#65533;&#65533;ag&#65533;&#65533;&#65533;Z&#65533;G&#65533;&#65533;I9&#65533;P&#65533;DR&#65533;7L&#65533;O&#65533;p&#65533;ZW&#65533;~&#65533;&#65533;cjft&#903;wJ~&#65533;&#65533;&#65533;W|&#65533;&#65533;6!&#65533;U5O%&#65533;}
(q&#65533;rQ"2&#65533;4(e&#65533;&#65533;_&#65533;Ge&#65533;&#65533;u&#65533;&#65533;n&#65533;&#65533;&#65533;&#65533;v|B&#65533;3&#65533;&#65533;n&#65533;S&#65533;+&#65533;&#65533; &#65533;eG&#657;~&#65533;~&#65533;gq&#65533;g&#65533;U&#65533;z1GmZ@@uU&#65533;r`&#65533;,T5R?&#65533;&#65533;K&#65533;$&#65533;P&#65533;&#65533;dq&#65533;dR&#65533;u/gw&#65533;&#65533;&#1142;&#65533;_wb8s&#65533;&#65533;&#65533;=&#65533;A>sk&#324;e&#65533;eC30&#65533;&#65533;&#65533;&#65533;F\o&#65533;&#65533;&#1416;&#65533;H&#65533;g&#65533;5&#65533;&#65533;=h&#65533;&#65533;&#65533;#&#65533;mO&#65533;-&#65533;h8O&#65533;&#65533;%&#65533;G(4&#65533;&#65533;&#65533;WZ7&#65533;G'&#65533;95*G&#65533;&#65533;]2O&#65533;R&#65533;Vqo &#65533;&#65533;&#65533;]&#65533;~&#65533;&#65533;&#65533;&#65533;&#65533;WW&#65533;c&#65533;&#65533;&#65533;&#65533;&#65533;&#65533;q~^X&#65533;&#65533;a-&#65533;Wa&#65533;&#65533;&#65533;&#65533;&#65533;&#65533;8sr&#65533;\&#65533;j&#29198;&#65533;&#65533;D&#65533;W%Z6&#65533;BT &#65533;Jg&#65533;&#65533;f&#65533;&#522;:(sjFc$D&#65533;(6&#65533;0&#65533;y+9?s43&#65533;"%&#65533;&#65533;	i<pHTz'p$&#65533;w&#65533;h&#65533;&#65533;^5q&#65533;_&#1170;-t4&#65533;&#65533;.t&#65533;bc&#65533;vD>i\&#65533;&#65533;&#65533;&#65533;6&#65533;&#65533;[FI^&#65533;5o&#65533;&#65533;&#65533;&#65533;&#65533;&#65533;#|%&#65533;Av64&#65533;B&#65533;v&#65533;>&#65533;j&#65533;&#65533;F&#65533;C^&#583;&#65533;&#65533;&#65533;0Y]&#65533;EJ&#65533;C&#65533;f&#11537;!&#65533;/A&#65533;vf&#65533;&#65533;#yh_&#65533;v,$&#65533;F&#65533;&#65533;f &#65533;&#65533;p&#65533;&#65533;p&#65533;Bdr"&#65533;.E&#65533;]a&#65533;&#65533;&#65533;&#65533;a&&#65533;&#65533;&#65533;&#65533;]V7MAnI*&#65533;"&#65533;zC#&#5281;q)&#65533;&#65533;eK&#65533;s|&#65533;v&#65533;g&#65533;C&#65533;Jv&#65533;&#65533;y&#65533;	&#65533;&#65533;,&#30223;&#65533;p^&#65533;l&#65533;&#65533;'@P&#65533;&#65533;Q&#65533;1m&#65533;]&#65533;^|G&#65533;&#65533;&#65533;&#65533;&#65533;&#65533;2I[oA&#65533;&#65533;C6!`R3&#65533;RA&#65533;&#1344;&#65533;	d&#65533;&#65533;g&#65533;`&#65533;bm&#65533;Y+&#65533;$&#65533;i&#65533;&#65533;&#65533;( &#65533;y^&#65533;FB&#65533;h&#1047;&#65533;8&#65533;y>&#65533;T&#65533;&#65533;&#65533;Py$&#65533;&#605;&#65533;DL&#65533;B&#65533;E&#65533;8Ve&#65533;&#65533;,&#65533;&#65533;u0&#65533;RQ&#65533;Yk&#65533;&#65533;	&#65533;&#65533;&#65533;&#65533;t~ c&#65533;;&#65533;I3b&#65533;p&#65533;)&#65533;&#65533;&#65533;&#65533;&#65533;[8&#65533;&#65533;&#65533;e&#65533;wh}&#65533;$&#65533;&#65533;g&#65533;&#65533;ia&#65533;bCS&#65533;,&#65533;&#65533;&#65533;&#65533;j&#65533;&#7771;,z&#65533;&#65533;Hc^EM:y&#65533;s&#65533;&#65533;M9*,=&#65533;&#65533;/?&#43037;&#65533;C&#65533;&#65533;&#65533;!i&#65533;&#65533;uJZ&#65533;c&#65533;JO*,&#65533;&#65533;&#65533;&#65533;I&#65533;Cb3J{&#65533;&#65533;X&#65533;&#65533; Zl/&#405;9&#65533;+Ib$fH7e
&#65533;$&#65533;&#65533;V&#65533;&#65533;

&#65533;qi)p&#65533;kr&#65533;_&#65533;&#65533;sp&#65533;<Q&#65533;qm&#65533;&#65533;&#65533;&#65533;Ip&#65533;B"2z6O
z&#65533;&#65533;_&#65533;&#65533;&#65533;&#65533;&#65533;&#1508;&#65533;&#65533;&#65533;Ri9&#65533;&#65533;j8&#65533;&#65533;vX}!&#65533;&#65533;S&#65533;(0~&#65533;j[&#65533;*&#65533;0&#65533;&pr&#65533;E"5!&#65533;&#65533;*&#65533;9&#65533;&#65533;&#65533;&#65533;i&#65533;3&#65533;Y?BB0&#65533;r&#65533;&#1684;V&#132;&#65533;&#1606;':&#65533;J(&#65533;&#65533;#*%&#65533;qD&#65533;,&#65533;z&#794;yBjX&#65533;&#65533;Zo&&#65533;0&#65533;&#65533;."&#65533;&#65533;&#65533;&#65533;&#1866;&#65533;&#65533;c&#65533;P&#65533;f&#65533; &#65533;&#65533;&#65533;&#65533;.5&#65533;&#65533;'&#65533;&#65533;&#65533;&#65533;&#65533;&#65533;&#65533;L&#65533;&#65533;%,Mj&#65533;5Dc	Hip_'&#65533;&#65533;2&#65533;t&#65533;d&#65533;&#65533;&#65533;	f&#65533;)&#65533;y&#65533;&#65533;jbb&#65533;r0&#65533;&#65533;t!&#65533;*`&#65533;
&#65533;&#65533;&#65533;&#65533;&#65533;9q&#65533;&#65533;Y&#65533;%&#65533;%;&#65533;L&#65533;&#65533;&#65533;Z&#65533;&#65533;+ 	W"&#1713;nJ"&#65533;>q3_@k&#65533;&#65533;&#65533;a&#1651;8&#65533;F&#65533;&#65533;n&#65533;pVV&#65533;I-&#65533;&#65533;y&#65533;&#65533;RGO+&#65533;8a&#65533;T&#65533;&#65533;&#65533;&#65533;zS&#65533;Z+f&#65533;&#65533;^iHA&#65533;6;eK&#65533;&#65533;#&#65533;Yv&#65533;&#65533;E.*&#65533;&#65533;&#65533;Y&#65533;4'H&#65533;&#65533;&#65533;B&#65533;R&#65533;&#1655;&#65533;j&#65533;B&#65533;I,&#65533;&#65533;&#65533;&#65533;u&#65533;&#65533;&#1784;n&#65533; $&#65533;&#65533;Q&#65533;tQ&#65533;&#65533;&#65533; )&#377;kqu&#65533;&#65533;|&#65533;B&#65533;.Fv&#65533;P&#65533;!	&#65533;&#1786;s&#65533;ViI&#65533;R`&#65533;&#1617;O|&#65533;&#65533;&#65533;i&#65533;&#65533;&#65533;&#65533;J	&#65533;&#65533;
&#65533;&#65533;p+	A&#65533; &#65533;+&#65533;:'^&#65533;k&#65533;&#65533;&#65533;&#65533;&#65533;&#65533;&#65533;&#65533;&#65533;&#65533;{&#65533;&#65533;:&@M y&#65533;<&#65533; ]%&#65533;&#65533;k&#65533;&#65533;&#18642;mp`KZ&#65533;$&#65533;E&#65533;&#766;mZsd@	l&#65533;&#65533;&#65533;&#65533;8&#562;&#65533;R&#65533;&#65533;&#65533;[lue&#65533;&#65533;&#65533;&#65533;UV
&#65533;m&#1353;B&#65533;&#65533;&#65533;^@K&#65533;xmp	[&#65533;`Ps	&#65533;&#65533;S&#65533;&#65533;&#65533;A"P&#65533;<&#65533;K&#65533;+T]0T&#65533;&#65533;FVF&#65533;m&#65533;&#65533;6q&#65533;0&#65533;.&#65533;Aop	q+pL&#65533;&#65533;&#65533;D[1HL&#179;&#65533;e@&#65533;&#65533;iPl&#65533;rG&#65533; &#752;Z&#65533;&#65533;&#65533;19	q&#65533;b<&#65533;&#65533;e&#65533;&#65533;&#65533;:&#65533;&#65533;k&#65533;&#65533;&#65533;&#65533;pL3h<"&#65533;1&#65533;x<&#65533;0&#65533; &#65533;F{Y	&#65533;&#65533;&#65533;&#65533;2&#65533;q&#65533;&#65533;&#65533;A&#65533;&#65533;E&#65533;S*&#65533;&#565;&#65533;8&#65533;G&#65533;)&#65533;0&#65533;&#65533;&#65533;&#65533;&#65533;DF&#65533;U&#65533;&#230;0&#65533;ml&#65533;&#65533;&#65533;&#65533;&#65533;&#65533;O&#65533;&#65533;&#65533;.&#65533;&#65533;&#65533;&#651;&#65533;|4qQ^&#65533;>&#65533;*&#65533;&&#603;k&#65533;&#299;&#65533;&#65533;&#65533;&#238; 
&#65533;&#1840;&#65533;&#65533;&#65533;|&#154;&#173;&#65533;&#65533;&#65533;&#65533;&#65533;<&#65533;x[>d&#65533;&#65533;&#65533;Ol&#65533;&#65533;&#65533;&#65533;&#65533;&#65533;jg:&#65533;&#65533;SP
&#65533;&#65533;&#65533;Ef&#65533;&#65533;<&#65533;&#65533;Rr9u&#65533;&#65533;&#65533;&#65533;&#65533;&#65533; +/=&#65533;&#65533;g &#65533;r&#65533;&#65533;&#62226;	!&#65533;L&#65533;&#65533;&#65533;&#65533;&#65533;]&#65533;&#65533;&#65533;&#65533;&#65533;&#65533;&#65533;&#65533; <fM&#65533;/P&#65533;&#65533;.&#65533;&#65533;!}{&#65533;Ogg&#1165;1	&#65533;
&#65533;+&#65533;5&#65533;&#65533;y&#65533; a,,&#65533;Rj%hmu&#65533;|i&#65533;B01&#65533;\&#1308;C#&#28151;J0d`&#65533;!l&#65533;,	&#65533;&#65533;&#65533;&#65533;&#65533;a&#65533;&#65533;!UfO&#65533;%&#65533;Id}&#65533;(SL-m`&#65533;&#65533;&#65533;&#65533;Q&#65533;&#883;&#65533;&#65533;{&\L,w&#65533;Q&#65533;&#65533;&#65533;]&#65533;&#65533;&#65533;F=&#65533;&#65533;&#1634;D&#65533;e&#65533;&#65533;)&#65533;
3\pm&#65533;SMb&#955;&#65533;y&&#65533;&#65533;Y&#799;-&#65533;&#65533;I&#1668;&#65533;
V&#65533;
&#65533;)&#65533;!q&#686;&#65533;g2&#65533;&#65533;&#65533;&#65533;'mP&#1856;&#65533;&#65533;"&#65533;K&#1482;R&#65533;&#65533;2&#65533;&#65533;&#65533;&#65533;{]`,&#65533;O&#65533;&#65533;&#65533;&#65533;'&#65533;&#65533;&#65533;&#65533;&#65533;&#65533;X&#65533;x&#65533;&#65533;q8&#65533;&#65533;n &#65533;mv&#65533;r&#65533;&#1945;+~|K&#65533; h! &#2024;&#65533;&#65533;&#65533;% "&#65533;&#65533;j&#65533;&#65533;8&#1353;=|&#65533;&#65533;&#65533;&#65533;}&#65533;&#65533;&#65533;*&#65533;^&#65533;&&#65533;&#65533;3&#65533;p&#297;&#65533;&#65533;&#65533;;<&#65533;&#65533;4&#65533;L&#65533;~&#65533;&#65533;`s&#65533;*<&#65533;&#65533;J&#65533;&#65533;
&#65533;[&#65533;q&#65533;S`&#65533;&#65533;'&&#65533;"&#1971;I&#65533; 	f0&#65533;4yP&#65533;{&#65533;&#14148;H`	&#65533;P&#65533;1&#65533;&#65533;m&#65533;&#64348;^&#65533;4&#65533;0>&#65533;P&#65533;R&#65533;5K	m&#65533;t&#1447;Y&#65533;]n&#1891;&#65533;*&#65533;z&#65533;U&#65533;il%{&#65533;\~&#65533;a&#65533;&#65533;(&#65533;1&#65533;!$SC&#65533;t&#65533;&#65533;!&#65533;e&#1225;&#65533;_i&#540;&#65533;&#65533;{?~&#65533;&#65533;k&#65533;&#65533;&#65533;&#65533;&#65533;S&#65533;&#65533;&#65533;'O&#65533;&#65533;1&#65533;M&#65533;)&#65533;&#65533;&#65533;A&#65533;&#1762;&#40232;&#65533;&#65533;&#65533;&#65533;&#65533;)&#65533;l&#65533;&#65533;&#65533;_K&#65533;&#65533;&#44174;&#65533;&#65533;&#65533;;&#65533;>&#65533;&#65533;&#65533;&#65533;&#65533;&#65533;&#65533;&#65533;&#65533;nq&#65533;&#65533;^&#65533;g&#65533;&#65533;&#414;&#65533;3Aj&#65533;&#65533;&#65533;&#65533;&#65533;&#65533;.a&#65533;&#1342;&#65533;~&#65533;&#1566;&#65533;&#65533;&#65533;&#65533;&#65533;n9&#65533;&#65533;&#65533;&#65533;&#65533;i&#65533;&#65533;^&#65533;&#65533;~&#65533;&#65533;&#65533;&#65533;&#65533;&#65533;&#65533;&#65533;&#65533;&#65533;&#65533;&#65533;&#65533;&#65533;>&#65533;&#65533;^&#65533;&#65533;~&#65533;&#65533;&#65533;&#65533;&#65533;&#65533;&#65533;&#65533;&#65533;&#65533;&#65533;&#65533;&#65533;&#65533;&#65533;?&#65533;_&#65533;&#65533;&#65533;&#65533;
&#65533;&#65533;&#65533;&#65533;&#65533;&#65533;?&#65533;&#65533;&#65533;&#65533;&#65533;&#65533;&#65533;&#65533;&#65533;&#65533;&#65533;&#65533; &#65533;"?&#65533;$_&#65533;&&#65533;(&#65533;&#65533;*&#65533;&#65533;,&#65533;&#65533;.&#65533;O&#65533;?&#65533;@&#65533;/&#65533;8&#65533;&#65533;:&#65533;&#65533;<&#65533;&#65533;>&#65533;&#65533;@&#65533;B&#65533;&#65533;!&#65533;6o&#65533;H?&#65533;J&#65533;&#65533;L&#65533;&#65533;N&#65533;&#65533;P&#65533;R&#65533;&#65533;1&#65533;Io&#65533;S&#65533;&#65533;Z&#65533;&#65533;\&#65533;&#65533;^&#65533;&#65533;&#65533;b?&#65533;d_&#65533;f&#65533;h&#65533;&#65533;j&#65533;&#65533;l&#65533;&#65533;g&#65533;&#65533; q_r_&#65533;to&#65533;n&#65533;&#65533;z&#65533;&#65533;|&#65533;&#65533;~&#65533;&#65533;&#65533;&#65533;&#65533;?&#65533;&#65533;_&#65533;&#65533;&#65533;&#65533;&#65533;&#65533;&#65533;&#65533;&#65533;&#65533;&#65533;&#65533;&#65533;&#65533;&#65533;&#65533;&#65533;&#65533;?&#65533;&#65533;_&#65533;&#65533;&#65533;&#65533;&#65533;&#65533;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543;&#65533;&#65533;&#65533;&#65533;&#65533;&#65533;&#65533;&#65533;&#65533;&#65533;&#65533;&#65533;&#65533;?&#65533;&#65533;_&#65533;&#65533;&#65533;&#1567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&#65533;$X&#65533;&#65533;A&#65533;	.d&#65533;&#65533;&#65533;C&#65533;%N&#65533;X&#65533;&#65533;E&#65533;5n&#65533;&#65533;&#65533;&#65533;G&#65533;!E&#65533;$Y&#65533;&#65533;I&#65533;)U&#65533;d&#65533;&#65533;%"&#65533;1e&#932;Y&#65533;&#65533;M&#65533;9u&#65533;&#65533;&#65533;&#65533;&#65533;O&#65533;A&#65533;%Z&#65533;&#65533;Q&#65533;I&#65533;.e&#65533;&#65533;&#65533;S&#65533;/&#65533;N&#65533;Z&#65533;&#65533;U&#65533;Y&#65533;n&#65533;8&#65533;&#65533;W&#65533;a&#65533;*"[&#65533;&#65533;Y&#65533;i&#1390;e&#65533;&#65533;&#65533;[&#65533;q&#65533;&#933;[&#65533;&#65533;]&#65533;y&#65533;&#65533;&#65533;&#65533;&#65533;&#65533;_&#65533;&#65533;,&#65533;p&#65533;:&#65533;/f&#65533;&#65533;&#65533;c&#529;%O&#65533;\&#65533;&#65533;e&#793;5o&#65533;&#65533;&#65533;&#65533;g&#1057;E&#65533;&]&#65533;&#65533;i&#1318;&#65533; !&#65533; U ,0 d b&#65533;  &#65533; &#65533;H&#65533;&#65533;&#65533;&#65533;*\&#560;&#65533;&#199;#J&#65533;H&#65533;&#65533;&#327;L&#65533;\&#65533;&#561;&#65533;&#463; C&#65533;I&#65533;&#65533;&#595;(S&#65533;\&#65533;2#&#727;0c&#668;I&#65533;&#65533;&#859;8s&#65533;&#65533;&#627;&#65533;&#991;@&#65533;
J&#65533;&#65533;&#1123;H&#65533;*]&#692;)E&#65533;N&#65533;J&#65533;J&#65533;&#65533;U&#65533;&#65533;B&#65533;&#693;&#65533;&#1519;`&#65533;J&#65533;JV&#65533;&#1587;h&#1258;];&#65533;&#65533;V&#65533;p&#65533;&#669;K&#65533;&#65533;[&#65533;u&#65533;&#65533;&#65533;&#727;&#65533;&#1901;}L&#65533;&#65533;_&#65533;&#65533;+^&#65533;x&#65533;&#65533;&#464;#K&#65533;L&#65533;&#65533;&#65533;&#728;3k&#65533;&#825;&#65533;&#65533;&#992;C&#65533;M&#65533;&#65533;&#65533;&#1256;&#65533;&#65533;N&#890;&#65533;&#65533;&#1520;c&#734;M&#65533;&#65533;&#65533;&#1784;s&#65533;&#65533;&#891;&#65533;&#65533;&#65533;&#65533;&#65533;/Mp&#65533;&#65533;&#65533;E&#65533;Y&#65533;|&#65533;r&#65533;K&#65533;N&#65533;&#65533;&#65533;&#65533;&#1585;<&#65533;<9&#65533;3n&#65533;&#65533;`&#65533;q&#388;&#65533;d_&#1022;&#65533;&#65533;&#65533;&#65533;&#65533;C&#65533;qB&#265;
&#65533;Pa&#65533;&#65533;&#65533; 8 BwH&#65533;g&#65533;&#65533;&&#65533;&#65533;&#65533;&#65533;&#65533;#&#65533;@~&#65533;N&#65533;2&#65533;&#65533; &#65533;("u&#65533;&#65533;`b}&#65533;W&#65533;
&#65533;br7&#65533;4&#65533;h&#13155;&#65533;&#131;&#65533;E&#65533;b~&#65533;&#65533; !&#65533;xDcH&&#65533;&#65533;b&#65533;&#1392;&#65533;&#65533;>N&#65533;&#65533;B`&#65533;E&#65533;&#65533;&#1814;Kv&#65533;&#65533;_I&#65533;&#65533;}d&#1943;@&#65533;<`&#65533;q&#65533;%&#65533;`&#65533;)&#65533;H	&#65533;N&#65533;xB&#65533;P&#65533;&#65533; he&#65533;!&#65533;t&&#65533;&#65533;=&#65533;	&#65533;z&#65533;9&#65533;I&#65533;&#65533;5&#65533;i&#65533;&#65533;v&#65533;&#65533;KwF*&#65533;&#65533;Q(&#65533;&#65533;&#65533;w&#65533;&#65533;&#1703;&#65533;&#65533;&#65533;*&#65533;S&#65533;&#65533;&#65533;Q&#65533;X) &#65533;Z&#65533;&#65533;&#65533;&#65533;&#65533;&#65533;&#65533;&#65533;&#65533;&&#65533;&#65533;{+@&#65533;&#65533;Xyj&#65533;&#65533;&#65533;	&#51847;.&#65533;&#65533;&#65533;&#65533;v&#65533;&#65533;&#65533;&#970;PA&#65533;&#65533;^&#65533;&#65533;&#65533;&#65533;&#43703;&#65533;&#65533;&#61146;&#65533;0P&#65533;&#65533;&#65533;&#65533;"&#65533;&#65533;&#65533;&#65533;&#65533;6&#65533;&#65533;&#65533; ,#&#65533;&#65533;RZ&#65533;&#65533;&,ln
&#65533;&#65533;&#65533;&#65533;&#65533;_&#65533;=&#65533;z&#65533;
_&#65533;&#157;&#65533;v&#65533;q&#65533;~.&#65533;W:d&#65533;q&#65533;< &#65533;&#65533;&#65533;0K&#65533;&#816;&#65533;&#65533;&#65533;z&#65533;z&#65533;&#65533;+&#65218;&#65533;-&#65533;&#65533;&#65533;&#65533;|3&#65533;H&#65533; &#65533;&#65533;)&#65533;s&#65533;@-&#65533;&#65533;T&#65533;&#65533;&#356;&#65533;&#65533;&#63102;&#1872;&#65533;>&#65533;[&#65533;&#65533;d&#65533;M8&#65533;&#65533;&#65533;&#65533;&#65533;J&#65533;&#65533;Pki&#65533;&#65533;t3&#65533;m&#65533;V&#65533;&#65533;&#1699;I&#65533;&#65533;&#65533;&#65533;\&#65533;[o~&#65533;x&#65533;&#1517;&#65533;&#65533;&#65533;A&#65533;&#65533;&#65533;LP&#65533;&#65533;&#65533;uk|&#65533;&#65533;v &#65533;&#65533;mk&#65533;&#65533;#&#8983;nzvL&#65533;&#65533;&#65533;&#65533;&#65533;n6d&#65533;&#65533;&#65533;&#65533;S&#65533;&#65533;~&#65533;R,&#65533;&#65533;&#65533;p-8&#65533;&#65533;&#65533;&#65533;&#65533;@&#65533;3&#65533;&#65533;&#65533;eNx&#65533;&#65533;ib0&#65533;}&#65533;g &#65533;&#65533;&#65533;g_[
'&#65533;9&#65533;&#65533;R@&#65533;&#1907;&#848;&#65533;&#65533;ls&#65533;&#65533;&#65533;?d&#65533;~&#65533;&#65533;,&#65533;&#65533;9&#65533;&#65533;&#616;o<z.&#65533;&#1700;B_&#65533;&#65533;&#318;p&#65533;N]E&#65533;&#65533;&#65533;c&#1609;{&#65533;&#65533;&#65533;&#65533;:&#65533;&#65533;r&#65533;&#65533; ]$A&#65533;&#65533;&#65533;i&#65533;cS&#65533;H&#65533;&#65533;&#257;&#65533;R&#65533;&#65533;$X2&#65533;=N&#635;&#65533;h&#65533;A&#65533;Q&#65533;&#65533;&#65533;C&#65533;7&#65533;&#65533;&#65533;&#65533;jR&#65533;"&#65533; &#65533;Jk.T&#65533;6&#65533;&#65533;&#65533;Uf;&#65533;&#65533;=7&#65533;&#65533;&#65533;H!*&#65533;A&#65533;0&#65533;&#65533;.z&#65533;!X&#65533;&#65533;Zx&#65533;jQ&#65533;&#65533;1Hw^&#65533;J&#65533;&#65533;q&#65533;&#65533;$#4~&#65533;xdJ&#65533;?&#65533;M&#65533;L&#65533;&#65533;&#65533; &#65533;mmR&#65533;"	&#65533;d
&#65533;A&#65533;&#65533; Z&#65533;&#65533;L(&#1398;"
&#65533;&#65533;&#65533;P&'7&#65533;&#65533;&#65533;&#65533;S&#65533;W)&#65533;H&#65533;VB&#65533;X&#65533;&#65533;&#65533;,RH	&#65533;v	&#65533;&#65533;U&#65533;r22h@&#65533;V&#65533;$p1PT&#65533;qJb&#65533;<:&#65533;&#65533;&#65533;&#65533;&#65533;&#1579;&#65533;&#65533;E&#65533;AfNi)&#65533;s+&#65533;g&#536;&#65533;Lh&#65533;&#1241;0&#65533;&#65533;'&#65533;&#65533;K
n S&#65533;IHwl Ly/,&#65533;&#65533;g2&#65533;&#65533;&#65533;|&#65533; &#65533;&#65533;4;&#65533;&#65533;&#65533;ah&#65533;
&#65533;(+E%< [&#65533;LB&#65533;&#1034;Z&#65533;3&#65533;&#65533;cA)&#512;D&#65533;&#65533;[&#65533;O&#65533;>&&M&#65533;Ew`&\&#65533;O&#65533;\&#65533;V&#65533;hO#z&#65533;c&#65533;4&#65533;aP&#65533;&#1182;^&#65533;&#65533;&#65533;hP&#65533;&#65533;jx&#65533;xt
&#65533;&#65533;&#65533;&#65533;&#65533;e&#65533;&#65533;&#65533;RQ&#65533;&#65533;&#65533;&#65533; &#65533;h0$&#65533;&#38121;q*T&#65533;jQ&#65533;&#65533;B&#65533; &#65533;&#65533;&#65533;P&#65533;`+L&#65533;6&#762;&#1161;6&#65533;&#576;&#65533;T&#65533;V&#65533;54<%&#65533;`&#65533;Z<&#65533;&#65533;9&#65533;kY&#65533;z&#65533;=.u&#65533;&#65533;&#65533;&#65533;A(pX}&#65533;R&#65533;&#65533;&#65533;IcK&#65533;&#65533;F&#65533;&#65533;&#65533;&#65533;&#65533; P&#65533;gD3 &#65533;&#65533;2&#65533;~&#65533;fF]%fA{ &#65533;P&#65533;P&#65533;4mi&#65533;sY&#65533;h`&#65533;&#65533;2][&#65533;&#65533;}&#65533;&#65533;&#65533;&#65533;_&#65533;G&#65533;&#65533;&#65533;&#65533;&#65533;D&#65533;L0k&#65533;&#65533;6&#65533;"d&#65533;}&#65533;&#65533;&#65533;y)&#65533;.&#65533;&#65533;$&#65533;3H&#65533;&#65533;2.&#65533;&#65533;r&#65533;&#65533;&#65533;b7+&#65533;&#65533;.&#65533;5&#65533;&#65533;&#65533;&#381;&#65533;1Qc&#65533;&#65533;:a}/bm/&#65533;&#65533;&#65533;&#65533;7s-H0I&#65533;&#65533;&#2046;l|&#65533;&#65533;p&#65533;&#65533;&#65533;&#65533;&#65533;&#65533;&#65533;||&#65533;&#65533;2/&#65533;n&#65533;&#65533;b&#65533;\&#65533;@D\&#65533;)&#65533;ZN#&#65533;&#65533;0N&#65533;&#65533;&#65533;&#258;&#65533;]&#65533;&#65533;c&#65533;L&#65533; &#642;&#65533;&#65533;PW|c&#65533;3&#65533;&#65533;@d&#65533;"DyJ&#65533;)Z&#65533;&#192; M,&#65533;&#712;O&#65533;&#65533;&#65533;@&#65533;C&#65533;[P&#65533;&#65533;&#65533;O&#1106;&#65533;&#65533;V*&#65533;&#65533;&#65533;0&#65533;M&#65533;&#65533;&#65533;&#65533;&#65533;&#65533;W&#65533;&#65533;&#65533;A&#65533;&#65533;<f&#65533;2&#65533;&#65533;v&#65533;N&#65533;&#65533;RrQ&#65533;&#65533;&#65533;UI&#65533;l&#65533;&#65533;&#65533;u&#1049;T&#65533;'M&#1987;&#65533;W&#65533;h~&#65533;&#65533;R&#65533;Fx&#65533;"&#65533;'l#&#65533;e&#65533;n:&#65533;&#1945;4&#65533;&#65533;&#65533;%&#65533;&#65533;&#65533;Y9&#65533;Y$&#65533;&#65533;&#65533;&#65533;l33i&#65533;Bk&#65533;&#65533;)&#730;&#722;T5&#65533;=&#65533; V3&#65533;&#65533;&#65533;&#65533;&#65533;WJ&#65533;_Tm&#65533;&#65533;M&#65533;&#65533;[&#65533;&#65533;&#65533;9&#65533;R&#65533;9&#1907;&#65533;&#65533;\lW&#65533;&#65533;&#65533;mN3&#65533;,4&#65533;d&#65533;2&#65533;&#65533;n=E&#65533;&#65533;&#65533;jx&#65533;&#65533;VA&#65533;&#65533;&#65533;gWb&#65533;+4,&#65533;c&#65533;&#65533;&#65533;`r&#65533;c&#65533;V&#65533;-&#65533;9&#65533;8&#65533;&#65533;&#65533;7&#65533;&#65533;Mo&#65533;;&#65533;&#65533;&#65533;J&#65533;u&#65533;&#1613;U&#65533;&#65533;
e&#65533;&#65533;b&#65533;R&#65533;&#65533;&#65533;&#65533;&#65533;U&#65533;&#65533;&#65533;&#65533;&#65533;1&#65533;;&#65533;lj&#65533;*NO3m&#65533;&#65533;&#65533;A@r&#65533;v&#65533;h&#1576;bdi]#&#65533;K&#583;&#65533;HK&#65533;&#65533;-wJb@z&#65533;&#65533;&#22785;&#43801;&#65533;%&#65533;&#65533;&#1062;&#65533;!&#65533;t&#428;&#65533;{&#65533;bn8&#65533;Y&#65533;&#65533;5&#65533;&#65533;I&#65533;&#65533;&#65533;>&#65533;q&#65533;@&#65533;{0&#65533; kA]&#65533;&#65533;&#65533;&#65533;&#65533;t&#65533;m&#65533;&#1528;&#65533;7&#65533;&#65533;k\]-&#65533;&#65533;)&#65533;&#65533;^&#65533;Lz&#65533;&#65533;&#65533;l&#65533;&#65533;-&#65533;&#65533;&#65533;&#65533;&#65533; &#65533;&#2001;|&#65533;&#65533;&#1787;&#65533;<|T&#65533;&#65533;&#65533;&#65533;V&#65533;&#65533;k&#65533;&#65533;:&#65533;&#65533;&#65533;&#65533;&#65533;&#65533;mo&#65533;&#65533;c&#65533;o&#65533;&#65533;<&#65533;]J&#65533;O&#65533;^&#65533;7=&#65533;S&#65533;N&#1355;&#65533;&#65533;&#65533;[&#65533;*sM+&#65533;&#567;Wx&#65533;&#65533;&#65533;dVo&#65533;&#65533;S&#65533;&#65533;&#1464;6&#65533;&#884;t&#65533;&#65533;&#65533;&#65533;&#65533;w-&#65533;R#&#65533;&#65533;/&#65533;}&#65533;9\v&#65533;{&#636;&#65533;~S&#65533;&#2305;8&#65533;&#65533;s&#65533;hP_&#65533;&#65533;6bI&#65533;(&#65533;+PO&#65533;&#65533;s&#65533;v&#65533;Gt&#65533;glbg^&#65533;g"&#65533;t&#65533;fDZ&#65533;u\&#65533;R&#65533;&#65533;N&#65533;v|&#65533;g,&#65533;&#65533;v&#65533;&#65533;v&#65533;&#65533;	&#65533;m&#65533;&#65533;{U&#65533;(g_&#65533;&#65533;&#65533;Eq&#65533;6@+&#65533;s&#65533;&#65533;&&#65533;&#65533;>&#65533;EOl#\'u&#65533;X&#65533;16xB&#65533;rg'h.]&#65533;&S&#65533;&#65533;6{&#65533;&#65533;&#65533;&#65533;I&#65533;&#65533;&#65533;g$&#65533;t2&#28722;&#65533;~@&#65533;~)&#65533;,cV}&#65533;&#65533;v&#65533;ma&#65533;&#65533;I?&#65533;Gg&#65533;^&#65533;&#257;vT/@{rt&#65533;&#1413;&#65533;~&#65533;m&#65533;c&#65533;Na-&#65533;W3&#65533;$F+43@J< &#65533;&#322;ii\&#65533;&#65533;&#65533;*x)'c|q~8&#850;&#65533;A{&#65533;&#65533;?) &#65533;@&#65533;&#65533;@&#65533;z&#135;m?&#65533;C&#65533;&#65533;&#65533;&&#65533;&#65533;&#65533;&#65533;C&#65533;|&#65533;&#65533;y&#65533;&#65533;g&#65533;U&#65533;0vtow&#65533;&#65533;7&#65533;&#65533;H &#65533;&#65533;&#65533;&#65533;&#65533;cc&#65533;&#65533;F&#65533;3&#65533;&#65533;4&#65533;&#65533;&#65533;&#65533;&#65533;r#H |&#65533;&#65533;&#65533;'&#65533;)g_&#65533;&#65533;&#65533;L&#65533;60g !&#65533;&#65533;AQ+&#65533;H:&#65533;OX&#65533;&#65533;&#65533;_&#65533;y{&#65533;r&#65533;&#1549;Iqe1&#65533;&#65533;&#65533;&#65533;,&#65533;[&#65533;7&#65533;do&#65533;63&#65533;&#65533;ORf&#262;r&#65533;'&#65533;&#65533;8k&#65533;&#65533;u&#65533;&#65533;&#1304;X:&#65533;&#65533;+&#65533;&#65533;h\Ic&#65533;&#65533;gL&#528;&#65533;tu&#65533;&#65533;Lw&#65533;'# &#65533;C!;$=&#1297;&#65533;&#65533;y&#65533;&#65533;v\i{&#65533;?9&#65533;&#65533;X&#65533;%&#65533;@Kk$&#65533;f&#65533;&#65533;&#65533;2&#2008;K&#65533;6	]&#65533;&#65533;|&#65533;&#65533;qa&#65533;U&#65533;SE)&#65533;&#65533;&#65533;l&#65533;GrOFs+0&#65533;P9&#65533;&#65533;%&#65533;&#65533;E&#65533;6&#65533;&#328;v&#65533;__	'&#65533;&#65533;8&#65533;&#65533;6d&#65533;p(	p 2i8Q&#65533;}qYNs&#65533;y)p[AL&#65533;Oc&#65533;P&#65533;&#65533;.	-	q&#65533;&#65533;3&#65533;&#65533;e&#65533;,&#65533;t&#65533;i&#65533;&#65533;&#65533;9EjRv&#65533;&#65533;&#65533;]&#65533;_j&#65533;&#65533;&#65533;&#65533;1&#65533;&#65533;&#587;Z&&#65533;&#65533;hc&#65533;u&#65533;&#65533;I`&#65533;&#65533;4&#65533;l*&#65533;3&#65533;&Ck&#1090;&#65533;qy&#65533;&#65533;&#65533;Z&#65533;3&#65533;&#65533;D&#65533;Dl}&#65533;9ly&#65533;3	U&#65533;@&#585;&#65533;&#65533;i&#65533;&#65533;&#65533;!&#65533;&#65533;X&#65533;&#65533;&#1175;&#65533;&#65533;Q&&#65533;<B&#65533;&#65533;&#65533;2=&#65533;i&#65533;&#65533;u&#1436;&#65533;5&#65533;&#855;&#65533;&#65533;}"rBn&#65533;C&#65533;&#65533;.&#65533;i&#65533;&#65533;R'Y &#65533;g&#65533;&#65533;&#65533;&#65533;j&#65533;&#65533;&#65533;2&#65533;&#65533;&#65533;&#65533;qb!t^V*y&#65533;&#65533;ix&#65533;&#65533;&#65533;&#65533;&#65533;&#65533;q&#65533;&#1497;&#65533;&#65533;/c&#65533;?"&#65533;&#65533;e&#65533;]:&#413;6Z_&#65533;&#22655;&#65533;&#65533;&#65533;&#65533;*S&#65533;&#65533;Hq&#65533;&#65533;<&#65533;l&#65533;Y&#65533;&#65533;&#65533;?rk &#65533;DD
%&#65533;&#1961;&#65533;&#65533;e"&#65533;&#588;@R@:C&#65533;!&#65533;`&#65533;B&#65533;&#65533;2Z,&#65533;	)&#65533;e8&#65533;X&#65533;V&#65533;eS%7&#65533;&#65533;&#65533;+&#65533;&#65533;&#65533;&#65533;&#65533;.J!gY@d&#65533;5&#65533;&#65533;&#65533;&#65533;&#65533;%U%Y&#65533;}&#65533;r&#65533;0&#65533;&#482;z&#65533;&#65533;r&#65533;h&#65533;O&#65533;vB&#65533;&#65533;&#65533;&#65533;=%)o#U&#65533;I
&#65533;&#65533;&#65533;F&#65533;&#65533;&#65533;
-O3&#65533;&#65533;&#65533;l&#65533;&#65533;&#433;uC&#65533;&#65533;&#65533;a&#65533;k&#65533;&#65533;J*&#65533;1*3d&#65533;
B&#65533;&#1578;&#65533;&#65533;&#65533;o&#65533;c&#65533;X##'&#65533;&#65533;5&#65533;j&#65533;+ &#65533;&#65533;1f*&#65533;4m&#1707;&#65533;&#65533;&#65533;z&#65533;&#65533;&#65533; H&#65533;&#65533;&#684;&#65533;&#65533;&#1146;&#65533;&#65533;&#65533;n&#65533;&#65533;&#1530;&#65533;&#65533;W(&#1325;5&#65533;u&#65533;&#65533;s&#65533;&#1237;&#65533;&#670;&#65533;+&#65533;C&#65533;&#65533;&#65533;3&#1125;&#65533;
&#65533;P&#65533;.&#65533;&#65533;&#65533;&#65533;d}a9&#65533;&#65533;M&#65533;QSCi:B&-*v&#65533;3)&#65533;5m&#65533;&#65533;j)&#65533;&#65533;Rv&#65533;&#65533;&#65533;&#65533;"Y&#65533;u&#65533;&#65533;e&#65533;`&#65533;&#65533;&#65533;&#65533;&#65533;&#65533;&#65533;&#65533;(M&#65533;7&#65533;&#65533;0/p&#65533;&#65533;*&#65533;&#65533;C&#65533;&#65533;&#65533;&#65533;4&#65533;V&#65533;&#65533;nG&#65533;!&#65533;&#65533;&#65533;&#65533;&#65533;;&#65533;{A&#65533;G&#1769;&#65533;&#65533;A&#65533;&#65533;!&#65533;EP&#65533;&#65533;&#65533;&#65533;(&#65533;,)&#65533;P&#65533;&#65533;%&#65533;'&#65533;&#65533;6-&#65533;C
&#65533;O:Kr:[ &#65533;A&#65533;"X4GE;b&#65533;p&#65533;&#65533;&#65533;d&#65533;&#65533;&#65533;&#65533;}&#65533;&#65533;&#65533;&#65533;*&#65533;(k&#65533;&#65533;s&#65533;B&#65533;~U&#65533;q&#65533;
&#65533;&#1079;&#65533;&#65533;&#742;'9&#65533;&#65533;I&#65533;&#65533;H&#65533;U&#65533;&#65533;a-&#65533;&#65533;*0aw&#750;&#65533;
&#65533;Y&#65533;&#65533;&#65533;&#65533;&#65533;h&#740;&#65533;&#65533;D&#65533;cK&#65533;&#929;{&#65533;&#65533;&#65533;&#65533;6&#65533;&#1913;M<Z&#874;"Q+&#65533;&#65533;K&#65533;&#65533;z&#65533;&#65533;|&#65533;C&#65533;&#65533;+&#65533;Q&#1072;&#65533;&#65533;[8x&#65533;&#65533;&#65533;_&#65533;J0&#65533;>&#65533;&#65533;&#65533;<&#65533;r&#65533;=3&#65533;M&#65533;&#65533;&#65533;&#65533;&#65533;&#65533;&#65533;&#65533;&#65533;&#65533;Aa-&#65533;R&#65533;r&#65533;&#65533;3Jjk#&#65533;H&#65533;&#65533;{"&#65533;&#65533;RD&#65533;&#625;&#65533;t7>&#65533;Qzr&#65533;&#65533;#\&#65533;!&#65533;\RP&#65533;|&#65533;&#65533;&#65533;be$&#65533;&#65533;&#65533;H&#65533;&#65533;U &#65533;&#65533;Y&#65533;&#65533;&#65533;i&#65533;B&#797;,`	&#65533;p&#65533;&#65533;&#4775;j&#65533;y&#65533;&#65533;&#65533;7&#65533;&#65533;M&#65533;	&#65533;&#172;{L&#65533;4$&#1700;&#65533;5lW|7&#65533;G`&#65533;_&#65533;.&#65533;uh_&#65533;&#65533;^VY&#65533;&#65533;	&#65533;y&#65533; E&#65533;*c&#65533;&#65533;`	@&#65533;&#65533;&#65533;&#65533;&#65533; &#65533;&#65533;&#65533;sDdN&#65533;&#65533;Jq&#65533;ZJ&#65533;&#65533; &#65533;\&#65533;a\z&#65533;&#65533;&#65533;&#65533;P&#615;e@t&#65533;&#65533;''&#65533;&#65533;	{\&#65533;&#162;<&#65533;Z&#65533;9&#65533;&#65533;aH&#65533;&#65533;&#65533;&#65533;&#17738;&#65533;&#65533;I&#65533;"&#65533;&#65533;&#65533;Xd&#65533;&#65533;&#65533;0&#65533;`&#65533;&#65533;&#65533;&#65533;x &#65533; 
!&#65533;R<&#65533;M&#65533;t, &#65533;s&#65533;Z &#65533;(&#65533;&#65533;&#65533;&#65533;&#65533;@Q&#65533;&#65533;!&#65533;&#65533;&#65533;&#65533;\]&#65533;&#65533; 3h&#65533;&#65533; &#65533;u&#65533;j&#65533;'&#65533;}<&#65533;&#65533;d&#65533;#&#65533;u&#65533;V&#65533;x&#456;%e&#65533;mq&#65533;&#65533;7&#65533;G&#65533;'&#65533;&#65533;B&#65533;&#65533;&#65533;&#65533;&#65533;
&#65533;\&#65533;&#65533;C&#65533;&#65533;&#65533;l&#65533;vRC&#65533;&#65533;&#65533;l&#65533; &#65533;U&#65533;&#65533;&#65533;&#65533;&#65533;F!#&#65533;&#65533;&#858;[&#65533;&#65533;L&#65533;&#65533;
Yp%&#65533;y&#65533;&#65533;.r!t|&#65533;DuJ4&#65533;bH&#65533;&#65533;Y&#65533;&#65533;&#65533;t&#65533;W&#65533;&#65533;&#65533;&#65533;&#65533;a&#65533;&#65533;~&#65533;,	L&#65533;/}C&#65533;+&#65533;&#65533;
&#65533;&#65533;QxO&#65533;&#65533;&#65533;&#65533;o&#65533;&#65533;aa&#65533;K\\&#65533;Y&#65533;&#65533;!]&#65533;&#65533;]0/o&#65533;y	&#65533;&#65533;>3&#65533;u=&#1030;&#65533;H)C&#65533;&#65533;&#65533;^&#65533;&#65533;&#65533;V"&#65533;&#65533;&#65533;um&#65533;&#1437;&#1494;p&#65533;&#65533;u&#65533;Z&#65533;&#65533;}&#1906;&#65533;\&#65533;vi&#65533;&#65533;&#65533;&#891;&#65533;&#65533;smR&#65533;&#65533;&#65533;&#65533;&#65533;.R&#65533;&#65533;&#65533;&#65533;N&#65533;*&#65533;p&#65533;&#65533;y &#65533;&#65533;&#65533;&#65533;&#65533;&#65533;Y&#65533;&#65533;A&#1715;g&#65533;&#65533;&#556;-&#1473;&#65533;&#65533;&#65533;g]&#65533;	&#65533;-+M1&#65533;&t&#65533;&#886;&#65533;&#65533;>&#65533;!J&#65533;&#65533;&#1425;&#65533;
&#65533;`E&#65533;&#65533;&#65533;/|=0)s&#65533;,&#65533;z&#65533;.&#65533; &#65533;
&#65533;	N`&#65533;D&#65533;p&#65533;A	&#541;
~rE`r&#65533;r&#65533;&#65533;&#65533;k&#65533;	1&#65533;iA&#186;-&#65533;~',%&#65533;\,&#65533;&#1869;&#65533;&#1900;&#65533;p	m0f`&#1646;&#65533;&#1971;&#65533;$&#65533;3&#65533;&#65533;&#65533;?&#65533;&#65533;g]&#1607;@&#65533;	&#951;&#65533;&#65533;&#572;wM&#65533;N&#65533;A&#65533;a&#65533;&#65533;&#65533;&#65533;&#65533;&#65533;&#138;&#65533;I&#65533;&#65533;>&#65533;kQ&#65533;`&#65533;|&#65533;T&#65533;$:&#65533;&#65533;S&#65533;0>&#65533;e&#65533;{zz9&#65533;$&#65533;&#65533;&#65533;&#65533;&#65533;&#65533;&#65533;sQ&#65533;&#65533;9&#65533;$<&#65533;c&#65533;&#65533;&#65533;G&#65533;&#65533;@&#65533;(Vq"&#65533;&#65533;>&#65533;_&#65533;b	&#65533;L&#65533;&#65533;jA&#65533;V1&#861;&#65533;1m&#65533;,&#65533;&#65533;&#65533;<Nj&#65533;&#65533;&#65533;&#65533;`&#65533;&#65533;&#65533;B&#65533;q&#65533;K&#65533;&#1289;y&#65533;&#65533;A&#65533;^}&#65533;&#65533;&#65533;:&#65533;&:f&#65533;#&#65533;K~&#65533;a&#65533;&#65533;U&#65533;g4 &#65533;&#1059;&#65533;;&#29489;I4&#65533; &#65533;c&#37406;&#65533;m>&#65533;&#65533;&#65533;^&#65533;K&#65533;y<&#65533;n&#65533;z>&#65533;\&#65533;&#65533;}&#65533;-
&#65533;|&#19422;)M&#65533;&#65533;$I&#47514;8^&#65533;&#65533;N&#65533;T&#65533;&#65533;O&#65533;$&#65533;&#65533;&#65533;&#65533;&#65533;&#65533;&#65533;~&#65533;\0&#65533;_"&#65533;&#65533;$~==&#65533;&#65533;&#65533;&#65533;&#65533;`&#65533;V&#65533;>&#65533;&#65533;&#65533;&#65533;0P&#65533;&#65533;&#65533;D&#65533;&#65533;&#65533;&#65533;&#65533;&#65533;&#65533;&#65533;&#1935;&#65533;^&#65533;o&#65533;&#65533;Dm&#65533;&#65533;n&#65533;S&#65533;&#65533;&#65533;9Q&#65533;&#65533;&#65533;&#65533;hI&#65533;&#65533;&#65533;&#65533;(&#65533;l&#65533;&#65533;
&#65533;&#65533;"1&#65533;xrC &#65533;S&#65533;&#65533;v&#65533;{&#65533;&#65533;&#65533;)xm_&#65533;&#65533;&#65533;&#65533;d&#65533;,&#65533;&#65533;j&#65533;&#65533;2&#65533;(&#65533;BK&#65533;3&#65533;&#65533;O&#65533;&#65533;<&#65533;&#65533;>&#65533;&#65533;@&#65533;B?&#65533;D_&#65533;F&#65533;H&#65533;&#65533;J&#65533;&#65533;L&#65533;&#65533;N&#65533;&#65533;P&#65533;R?&#65533;T_&#65533;V&#65533;:
&#65533;&#65533;&#65533;\&#65533;&#65533;^&#65533;&#65533;~&#65533;b?&#65533;d_&#65533;_&#65533;`o&#65533;j&#65533;&#65533;l&#65533;&#65533;k&#65533;&#65533;m&#65533;&#65533;s_&#65533;uO&#65533;g&#65533;m&#65533;&#65533;p&#65533;&#65533;|&#65533;&#65533;&#65533;&#65533;&#65533;&#65533;/&#65533;&#65533;?&#65533;_&#65533;&#65533;&#65533;&#65533;&#65533;&#65533;&#65533;&#65533;&#65533;&#65533;&#65533;&#65533;&#65533;&#65533;&#65533;?&#65533;&#65533;O&#65533;&#65533;o&#65533;&#65533;&#65533;&#65533;&#65533;&#65533;&#65533;&#65533;/&#65533;v&#65533;&#65533;&#65533;&#65533;&#65533;?&#65533;&#65533;_&#65533;&#65533;&#65533;&#65533;&#65533;&#65533;&#65533;&#65533;&#65533;&#65533;&#65533;&#65533;&#65533;&#65533;&#65533;&#65533;&#65533;&#65533;&#65533;&#65533;&#65533;&#65533;&#65533;&#65533;&#65533;&#65533;&#65533;&#65533;&#65533;&#65533;&#65533;&#65533;&#65533;&#65533;&#65533;&#65533;&#65533;&#65533;&#65533;&#65533;&#65533;O&#65533;&#65533;&#65533;&#65533;&#65533;o&#65533;&#65533;&#65533;&#703;&#65533;&#65533;&#65533;&#65533;&#65533;&#65533;&#65533;&#65533;&#65533;&#65533;&#65533;&#65533;p&#65533;&#1567;&#65533;&#1727;&#65533;&#65533;&#65533;&#65533;&#65533;&#65533;&#65533;&#65533;&#65533;&#65533;&#65533;&#65533;&#65533;?&#65533;&#65533;_&#65533;&#65533;&#65533;&#65533;&#65533;&#65533;g-&#65533;&#65533;&#65533;?&#65533;&#65533;&#65533;&#65533;&#65533;&#65533;&#65533;&#65533;&#65533;&#65533;&#65533;&#65533;$X0&#65533;A&#65533;	d&#65533;&#65533;&#65533;&#198;!N&#65533;H&#65533;b&#331;5&#65533;:&#65533;&#65533;&#65533;&#396;!A&#65533;I&#65533;&#65533;I&#65533;UT&#65533;d&#65533;re&#65533;&#65533;1a&#916;Y&#65533;&#65533;M&#65533;8u&#65533;&#65533;&#65533;S&#65533;K&#65533;/T&#65533;&#65533;Q&#65533;I&#65533;"]&#65533;&#65533;&#65533;S&#65533;Q&#65533;NeJ&#65533;&#65533;U&#65533;Y&#65533;^&#65533;&#1685;&#65533;W&#65533;a&#334;%[&#65533;&#65533;Y&#65533;i&#1390;e&#65533;&#65533;&#65533;[&#65533;q&#65533;&#933;[&#65533;&#65533;]&#65533;y&#65533;&#65533;&#65533;&#65533;&#65533;&#65533;_&#65533;&#65533;&\&#65533;&#65533;a&#265;/f&#65533;&#65533;&#65533;c&#529;%O&#65533;|&#65533;&#65533;e&#793;5o&#65533;&#65533;&#65533;&#65533;g&#1057;E&#65533;&]&#65533;&#65533;i&#1321;U&#65533;f&#65533;&#65533;&#65533;k&#1585;e&#998;]&#65533;&#65533;&#65533;m&#1849;u&#65533;&#65533;&#65533;&#65533;&#65533;o&#65533;&#65533;&#65533;'^&#65533;&#65533;q&#65533;&#597;/&#65533;&#65533;&#1849;/&#65533;&#1125;O^&#65533;:u&#65533;&#1525;g&#65533;&#65533;{&#65533;&#65533;&#65533;&#65533;&#65533;_&#65533;&#65533;&#65533;&#65533;&#65533;&#1259;_&#1022;&#65533;{&#65533;&#65533;&#65533;&#743;?&#65533;&#65533;}&#65533;&#65533;&#65533;&#65533;&#65533;&#65533;&#65533;&#65533;p@4&#65533;@TpA &#65533;.(&#65533;&#65533;cB
+&#65533;&#65533;BE2&#65533;pC1&#65533;&#65533;C?1DG4&#65533;&#65533;QT1&#65533;Yl&#65533;&#65533;a&#65533;Q&#65533;i&#65533;&#65533;&#65533;s&#65533;Q&#65533;{&#65533;&#65533;G]&#65533;0(L&#65533;4&#65533;H$1&#65533;&#65533;$&#65533;4rI&#65533;&#65533;t&#661;&#65533;l&#65533;J&#65533;&#65533;L&#65533;*&#65533;D&#65533;K/&#65533;3&#65533;"&#65533;$&#65533;&#65533;0&#65533;&#65533;RM-&#1652;&#65533;M)&#65533;K2&#740;&#65533;N9&#65533;&#65533;&#65533;&#65533;* !&#65533; S ,0 p b&#65533;  &#65533; &#65533;H&#65533;&#65533;&#65533;&#65533;*\&#560;&#65533;&#199;#J&#65533;H&#65533;&#65533;&#65533;%3j<&#65533;I&#459; C&#65533;I&#65533;&#65533;&#595;(S&#65533;\&#626;&#65533;&#727;0c*&#65533;)&#65533;&#65533;&#859;8s&#65533;&#65533;&#627;&#65533;&#991;@&#65533;
J&#65533;&#65533;&#1123;H&#65533;&#65533;&#65533;Ac&#397;J&#65533;J&#65533;J&#65533;&#65533;&#1387;He&#65533;0q&#65533;&#65533;B&#65533;&#65533;Q&#65533;&#65533;&#1651;X&#1258;]&#758;&#65533;&#1763;8X&#65533;&#65533;&#65533;&#65533;xU&#65533;&#65533;&#65533;&#65533;&#65533;&#2047;&#65533;n&#65533;u+]&#65533;w&#65533;E;&#65533;&#65533;&#65533;&#464;#-<&#65533;pW&#265;?&#65533;&#65533;+&#65533;&#65533;&#65533;&#992;INM&#65533;&#65533;&#65533;&#1256;S&#65533;^&#890;4a&#65533;cs&#844;Y/g&#65533;&#65533;C&#65533;&#65533;&#65533;;r&#65533;&#65533;&#65533;&#65533;oCv&#65533;&#1652;&#65533;&#65533;&#892;&#65533;s&#65533;&#163;K&#65533;&#65533;&#65533;&#65533;&#65533;&#1455;N&#65533;&#65533;&#65533;;Tt&#65533;&#65533;L&#65533;&#65533;&#65533;&#65533;N_&#65533;&#65533;&#65533;F&#65533;s&#65533;&#65533;&#65533;=3S	8 &#65533;&#65533;&#65533;&#65533;&#65533;D&#65533;'&#65533;tew&#1793;$&#65533;&#65533;W&#65533;]&#65533; D(IT&#65533;&#65533;f&#65533;!JvA-&#263;`&#65533;
n&#65533;`r&#65533;b&#65533;g&#65533;&#65533;(&#65533;&#65533;@&#9031;&#65533;hw)&#65533;"&#65533;E&#65533;Di&#65533;@%&#65533;&#65533;&#65533;&#65533;8&#1608;:&#65533;&#65533;D &#65533;&#65533;L&#65533;&#65533;&#65533;a&#65533;4&#65533;&#65533;cN&#65533;d|&#65533;EI^@&#65533;&#65533;,@&#65533;&#65533;a&#65533;&#65533;&#65533;&#65533;|&#65533;&#65533;&#30656;*&#34820;j&#34888;Z&#65533;8P&#65533;.&#65533;&#65533;Q&#65533;&#1242;nfjX<0g&#65533;u&#65533;&#65533;rd%j&#43624;&#65533;&#65533;&#43692;&#65533;&#65533;j&#65533;&#65533;&#65533; &#65533;Z)&#65533;&#65533;zZ&#65533;&#65533;F&#65533;&#65533;b>:@&#65533;wb&#65533;&#65533;	`&&#65533;&#65533;y6&#65533;J&#65533;&#65533;&#65533;)&#65533;&#1066;&#864;B&#65533;&#65533;&#65533;A&#65533;jx;D&#65533;&#726;k&#65533;g*D`@&#65533;&#65533;J&#65533;&#65533;w/&#65533;4&#65533;w&#65533;i&#65533;k&#65533;&#65533;&#65533;.&#65533;&#65533;&#65533;v&#65533; &#65533;X&#65533;@6
&#65533;~/&#65533;kiKq&#65533;&#65533;&#65533;&#65533;&#65533;&#65533;"Pl&#65533;&#65533;&#65533;+&#65533;&#65533;&#65533;&#65533;&#65533;w&#65533; &#65533;&#1604;&#65533;&#65533;m::&#65533;clW&#65533;&#65533;,3V5&#65533;Yq&#65533;&#65533;JZ&#65533;
g{&#65533;
&#65533;&#65533;&#65533;&#65533;&#65533;U3'&#65533;4U,&#65533;&#65533; &#65533;*O,&#789;&#65533;&#65533;&&#65533;7R&#65533;r&#65533;-&#65533;L&#65533;K&#65533;-&#65533;Q&#65533;V&#65533;&#65533;&#65533;p&#65533;&#65533;&#65533;Y}&#65533;|&#65533;&#65533;9t&#65533;&&#65533;&#65533;x&#32596;&#65533;7&#65533;&#65533;<&#65533;&#65533;*&#65533;&#65533;&#65533;&#65533;&#65533;b&#65533;&#65533;&#1096;&#65533;I&#65533;&#1932;7&#65533;&#65533;&#65533;&#750;&#65533;*&#65533;&#65533;&#65533;&#65533;X&#65533;7&#65533;&#65533;'B&#65533;u3h&#65533;&#14615;&#65533;!&#65533;v N&#65533;&#65533;$&#65533;&#65533;&#65533;&#65533;@&#65533;s&#65533;&#65533;&#65533;&#65533;&#65533;&#65533;&#65533;&#65533;/&#65533;&#65533;P&#65533;&#65533;&#985;6&#65533;C&#65533;&#65533;&#65533;&#65533;&#65533;^&#65533;.&#65533;&#65533;&#65533;g&#65533;&#65533;&#65533;&#65533;w&#65533;jI%<&#65533;-&#65533;#/&#65533;8&#65533;M&#65533;&#65533;Y&#65533;N}&#65533;&#65533;&#65533;&#65533;&#65533;&#65533;&#65533;&#65533;o&#65533;&#65533;&#65533;&#65533;d<&#65533;r&#65533;&#65533;@&#65533;%&#1089;&#65533;&#65533;&2&#65533;Y`&#65533;&#65533;&#65533;&#65533;h4#&#65533;9&#65533;&#65533;&#65533;&#65533;Ep@&#65533;&#65533;X0:r!&#65533;=aS&#65533;fW17&#65533;t&#65533;1&#65533;
W&#65533;8&#65533;i&#65533;J&#65533;\C@&#65533;H&#65533;p&#65533;&#65533;T&#65533;+&L&#65533;&#65533;@&#65533;&#65533;&#65533;&#538;4%&#65533;.T]&#65533;:&#65533;&#65533;!$[&#65533;&#65533;&#65533;t&#65533;&#65533;)&#65533;`4O&#65533;&#65533;i&#65533;&#65533;E&#65533;4&#1095;D&#65533;&#65533;H&#65533;&#65533;Q!+xP&#774;&#65533;0o"h&#65533;&#65533;&#1957;0&#65533;a^MR&#65533;>&#65533;&#65533;T&#65533;I&#65533;&#65533;A&#65533;m9{$&#65533;&#65533;P&#521;I&#65533;C&#65533;&#65533;J
&#65533;4"&#65533;&#65533;&#65533;&#65533;(,&#65533;&#65533;q!0&#527;&#65533;&#1320;/
&#65533;&#65533;U&#65533;*')(K&#65533;&#65533;&#65533; &#65533;89&#65533;GBR &#65533;&#65533;$w&#65533;I&#65533;&#65533;m&#65533;4aI&#65533;b&#65533;d&#65533;[d&#65533;" C&#65533;&#65533;q&#65533;&#65533;&#65533;i&#65533;jZ&#65533;'&#65533;&#65533;n![VG&#65533; S&#65533;'=X&#65533;]&#65533;K[&#65533;&&#65533;!&#65533;S3h 4&#65533;E&#65533;_r&#412;&#65533;&#65533;&#65533;&#65533;t&#65533;&#65533;m&#65533;&#65533;&#65533;r&#65533;(&#65533;A&#65533;&#65533;p5&#65533;>:3`!&#65533;(8BF&#65533;&#65533;-&#65533;$H&#65533;AU&#65533;P&#65533;1&#65533;&#65533;1&#65533;&#748;&#65533;v&#65533;2u&#65533;&#65533;|&#65533;-&#65533;=&#65533;&#65533;Tl&#65533;&#65533;&#65533;h&#65533;&#65533;&#65533;:gl&#65533;Kw&#65533;&#65533;(&#65533;&#65533;&#65533;&#65533;xJ&#1294;&#65533;&#65533;u.jQ&#65533;0&#65533;&#65533;&#65533;&#65533;gQ&#65533;9&#65533;@Z&#65533;I=&#65533;&#65533;i&#65533;*&#65533;8&#65533;&#65533;,Q&#65533;&#65533;P&#65533;&#65533;&#65533;^&#65533;6L)&#65533;S&#65533;&#188;&#65533;&#65533;&#1132;p&#65533;`&#65533;&&#65533;%xO4q=+&#65533;&#65533;R6&#65533;&#65533;&#65533;;H^&#65533;@&#65533;@I/&#65533;1i&#65533;&#65533;&#5488;~&#65533;&#65533;V&&#65533;&#65533;kU&#65533;&#65533;&#65533;&W&#65533;&#65533;?o&#65533;#&#65533;N&#65533;=zG<B&#65533;&#65533;&#698;&#65533;4,&#65533;mV=&#65533;&#65533;&#65533;&#65533;z&#65533;&#65533;&#65533;+iE{&#65533;&#65533;.&#65533;&#65533;&#65533;&#65533;m&#65533;&#65533;Z&#65533;&#65533;Z&#65533;&#65533;&#65533;l&#65533;2&#65533;&#65533;b/X&#65533;&#65533;[V&#592;&#65533;l&#65533;s&#65533;&#65533;&#65533;&#65533;&#597;>&#65533;&#65533;&#54935;w&#73660;8&#1904;&&#65533;&#65533;&#65533;y#(Y&#65533;&#65533;&#65533;*&#65533;&#65533;x7&#65533;&#65533;&#1290;E3 &#65533;&#65533;Y&#65533;&#65533;q@t&#65533;B&#65533;&#65533;H&#65533;&#65533;W{G&#65533;b&#65533;b_&#65533;Z6&#65533;&#65533;&#65533;oP&#65533;K&#65533;h &#65533;&#65533;&#65533;2&U/&#1453;&#65533;&#65533;'&#65533;&#65533;&#65533;#<8{&#65533;&#19148;u &#65533;&#65533;&#65533;&#1522;~m&#65533;&#65533;&#65533;&#65533;P&#65533;&#65533;X&#65533;&#65533;I&#65533;H &#65533;0&#65533;&#65533;Mp3E.J&#65533;&#65533;=&#1718;
[&#65533;&#65533;&#65533;&#65533;/"Y9&#65533;.&#65533;&#65533;B&#65533;#Y&#65533;y&#65533;6!&#65533;u&#65533;&#65533; &#65533;&#65533;&#65533;&#65533;&#65533;&#65533;K&#65533;&#65533;&#65533;|&#65533;+&#65533;&#65533;;&#65533;2&#65533;&#65533;:M&#65533;&#65533;GTW&#65533;0dav&#65533;P&#65533;&#65533;&#65533;G9&#65533;Du&#65533;rrq&#65533;e,&#65533;=&#65533;&#65533;4{&#65533;&#65533;&#65533;"+&#65533;W6&#65533;0+&#65533;C&#65533;)&#65533;&#65533;&#65533;&#65533;g5&#65533;&#65533;G&#65533;8&#65533;V&#65533;3~&#65533;&#65533;&#65533;O&#65533;i*&#65533;&#65533;x7&#65533;&#65533;]&#65533;zV&#65533;&#65533;B&#65533;y&#65533;l&#65533;&#65533;UaZa}&#65533;&#65533;.P&#725;6&#65533;&#65533;&#65533;u&#65533;&#65533;&#65533;&#65533;!&#65533;~M&#65533;xF1P&#65533;&#65533;&#65533;)&#65533;&#65533;&#664;&#65533;7&#65533;2&#65533;&#65533;&#49972;&#65533;&#65533;&#65533;&#65533;&#65533;&#65533;&#65533;m&#65533;&#742;/*&#65533;}&#65533;&#2040;&#65533;1&#65533;{&#65533;w&#65533;blct&#65533;&#65533;&#65533;B&#65533;p=&#65533;y]@I&#65533;4h&#65533;&#65533;&#65533;&#65533;FqAX J]n{&#65533;&#65533;3&#65533;>Y'<&#65533;5&#65533;4hCo&&#65533;&#65533;&#65533;6I&#65533;(&#65533;Lo&#65533;&#65533;&#65533;&#65533;H&#65533;&#65533;M%H&#1765;'9eQ&#65533;&#65533;&#65533;b&#65533;&#65533;,&#65533;&#65533;&#65533;&#65533;&#65533;&#65533;&#1728;#&#65533;{&#65533;&#65533;,k&#65533;&#65533;&#65533;L&#65533;&#65533;&#1031;N&#65533;w}IMz&#65533;&#1407;mc&#65533;$ p&#65533;%&#65533;&#780;&#65533;v&#65533;&#65533;&#65533;&#65533;5&#65533;&#1175;n&#65533;&#65533;&#65533;:&#65533;&#65533;#&#65533;O&#65533;&#65533;&#65533;/&#65533;&#65533;J&#65533;]&#65533;u&#65533;&#65533;<&#65533;6H&#65533;5&_&#2012;&#65533;Y&#65533;{&#65533;&#65533;NyYg&#65533;&#65533;7&#65533;&#65533;&#65533;&#65533;K&#65533;&#65533;&#65533;<|jq&#65533;_k&#65533;?&#1020;&#65533;4"&#65533;X&#65533;&#65533;&#65533;W8T&#65533;&#65533;&#65533;&#1006;_&#65533;&#65533;&#29817;&#65533;&#65533;&#65533;&#65533;&#65533;&#65533;&#65533;&#65533;&#1246;&#65533;&#65533;m&#65533;&#65533;&#65533;;&#65533;;&#65533;w&#65533;T<&#65533;&#65533;&#1017;2&#65533;5&#65533;,s&#65533;&#65533;T&#43230;&#65533;&#65533;<&#65533;&#65533;&#65533;&#65533;&kY&#65533;&#65533;&#65533;&#1577;&#65533;&#65533;4K9&#65533;&#65533;&#65533;2&#1896;&#1601;&#65533;@&#1854;n;W&#65533;?~&#65533;&#65533;&#65533;&#65533;	wJ&#65533;&#65533;j&#65533;5; Fxj&#65533;/&#65533;k&#65533;h&#65533;l&#57792;&#65533;&#65533;&#65533;w~&#65533;&#65533;cGGd&#65533;eq&#65533;&(&#65533;7&#65533;e&#65533;qA+&#65533;K$sv&#65533;lH~&#65533;&#65533;lBE&#1089;>f{&#65533;aW&#65533;8&#65533;Tu>&#65533;/'uQ&#65533;D&#65533;-K6y/&#65533;pxf~&#629;6&#65533;iq&#65533;/&#65533;&#65533;Y&&#65533;&&#65533;&)0&#65533;$&#65533;d&#65533;V&#65533;&#65533;d&#65533;&#65533;&#65533;&#65533;&#65533;l&#65533;PO&#65533;h"P&#65533;&#65533;%&#65533;&#65533;&#65533;.`&#65533;1_&#65533;g&#65533;tI{rQS&#65533;FNg&#65533;b.&#65533;&#65533;c&#65533;.]&#65533;&#65533;&#65533; &#2001; vnHLx&#65533;8~L&#65533;@&#65533;&#65533;&#65533;&#65533;&#65533;/&#65533;&#65533;&#65533;&#454;&#65533;&#65533;+&#65533;}&#65533;&#65533;X7'&#65533;&#65533;&#65533;&#65533;&#65533;&#65533;(&#65533;&#65533;gy:&#65533;}&#65533;&#65533;&#65533;c&#65533;&#65533;&#65533;&#65533;&#65533;&#65533;&#65533;o&#65533;&#65533;v&#65533;Y&#65533;&#65533;&#65533;%m&#65533;s&#65533;&#65533;'&#65533;&#65533;&#65533;&#65533;n&#568;&#65533;58&#65533;&#65533;8&#1286;&#65533;X^&#65533;8`xT3&#65533;&#65533;\&#65533;&#65533;'h&#65533;&#65533;[{%&#1351;a&#65533;&#65533;&#65533;U&#65533;&#33244;(&#65533;7`&#65533;&#65533;E6'&#65533;3[&#65533;H&#65533;&#1768;u&#695;c2Xt&#65533;&#65533;&#65533;&#65533;X[	R&#65533;ou&#65533;&#193;V&#65533;&#65533;Y&#65533;&#65533;@S&#65533;1&#65533;v&#65533;(&#65533;Ac4&#65533;_WD<&#65533;6&#65533;A'S&#65533;&#65533;V|&#65533;|&#65533;6x&#60816;&#65533;(,L&#65533;&#65533;
&#65533;S&#65533;&#65533;&#65533;sC&#65533;&#65533;)&#65533;cP&#65533;&&#65533;~&#65533;;XEI&#65533;)&#65533;-&#65533;IX&#65533;&#65533;/&#65533;&#65533;&#65533;&#65533;z&#65533;Q`Sd&#65533;x&#65533;&#65533;;&#65533;&#65533;"&#65533;&#65533;R&#65533;&#65533;&#65533;J9XKgu&#65533;&#528;&#65533;ira#c&#65533;	&#65533;#&#65533;?&#1608;+!&#65533;&#65533;g'5&#65533;&#65533;&#65533;'&#65533;#&#65533;&#65533;#Y=bA]&#65533;AF&#65533;h&#65533;zI?K&#65533; &#65533; `vcI&#65533;3&#65533;&#65533;3&#65533;&#65533;r&#65533;HDy&#65533;&#65533;&#65533;iF&#65533;&#65533;|]&#65533;H%&#65533;-;&#65533;&#65533;#&#65533;&#65533;\q7&#65533;&#65533;&#65533;	c&#65533;&#65533;|&#65533;&#65533;&#65533;&#65533;60&#65533;&#65533;!&#65533;&#65533;&#65533;&#65533;&#65533;#&#65533; &#65533;&#536;&#65533;1&#65533;&#65533;&#65533;P&#65533;i"&#65533;&#65533;.&#65533;l&#65533;&#65533;pBu&#65533;o&#65533;&#65533;v&#65533;&#65533;&#65533;&#65533;R&#65533;&#65533;&#65533;&#65533;&#65533;&#65533;&#65533;&#65533;&#13028;:&#65533;&#65533;d&#65533;&#697;&#65533;&#65533;g&#65533;&#1499;&#65533;wLK&#65533;&#65533;|&#65533;&#65533;#DC&#65533;u3}&#65533;A&#65533;&#65533;&#65533;&#605;&#65533;II&#65533;&#65533;&#65533;I&#65533;gY&#65533;%&#1273;C&#65533;bS&#65533;Y-k5&#65533;
,&#65533;^&#65533;y&#65533;&#65533;&#65533;/&#65533;i&#65533;&#65533;3rX&#65533;&#65533;&#223;c}4A_N&#65533;&#65533;&#65533;&#65533;&#1235;&#65533;&#1697;&#65533;&#65533;S&#65533;&#65533;,&#65533;&#65533;(&#134105;&#65533;&#65533; =d&#65533;&#65533;&#474;=&#65533;/&#65533;v&:&#65533;}&#65533;&#65533;&#65533;y&#65533;$2&#65533;i,&#65533;&#65533;/&#65533;&#65533;@&#65533;)^c&#65533;F&#65533;H: &#65533;$"J&#65533;&#65533;=&#65533;?z&#65533;&#65533;i?&#65533;X&#65533;S=&#65533;VI&#1701;&#65533;&#65533;M&#65533;&#947;&#65533;&#65533;&#65533;`&#65533;c&#65533;&#65533;2W&#65533;U)&#65533;C	&#65533;$r&#65533;^:A`&#65533;&#65533;&#65533;DWfz&#65533;&#65533;}k&#65533;&#65533;&#65533;h
v^&&#65533;sA&#65533;/9&#65533;&#65533;&#65533;&#65533;d8&#65533;Q&#65533;#*)J&#65533;T&#65533;&#418;4&#65533;3>&#65533;C`9_&#65533;y&#65533;&#65533;d&#65533;e&#65533;&#65533;&#65533;&#65533;7&#65533;i	M&#65533;&#651;&#1353;&#65533;2
A&#65533;&#65533;&#65533;y&#65533;o*l&#65533;&#65533;&#65533;&#65533;@&#65533;2&#65533;vue Jj&#65533;&#65533;.&#65533;w&#65533;&#65533;s&#65533;B
&#65533;&#65533;f&#65533;&#65533;Dz"&#65533;&#65533;&#65533;B&#65533;&#352;&#65533;&#65533;?&#65533;&#65533;&#65533;&#65533;&#65533;(&#65533;&#65533;tt&#65533;&#65533;&#65533;b&#65533;&#243;0&#65533;'[&#65533;&#65533;&#65533;#&#65533;&#65533;&#65533;%&#65533;j&#65533;&#1642;&#65533;?&#1197; &#65533;+&#65533;&#65533;E3&#65533;y/&#1571;Y&#65533;&#65533;j&#65533;(&#65533;&#65533;i7,I<E0\2&#65533;&#65533;_&#65533;^&#65533;x&#65533;&#65533;&#65533;&#65533;B&#65533;&#65533;a&#65533;z&#65533;t&#65533;&#65533;s&#65533;[&#65533;&#65533;3&#65533;'&#65533;&#65533;&#1498;&#65533;&#65533;&#65533;&#65533;m&#732;&#65533;Y&#65533;	&#65533;&#65533;&#65533;
z&#65533;&#65533;&#65533;&#65533;0|&#65533;K&#65533;&#65533;	&#65533;&#65533;h&#65533;z"vh[&#65533;&#65533;,;&#65533;$?&#65533;&#65533;&#65533;h\&#65533; 
*&#65533;s&#65533;G&#65533;&#65533;&#65533;&#65533;&#65533; >&#65533;%"&#65533;&#65533;b&#65533;&#65533;[&#613;&#65533;&#65533;M&#65533;ZIK<J&#65533;=	R&#65533;&#65533;R&#65533;&#65533;8"&#65533;u&#65533;&#65533;&#65533;&#65533;U&#65533;&#65533;&#65533;#p0z &#65533;&#65533;:&#65533;&#65533;Z&#65533;FXi+l&#65533;&#65533;o&#65533;=&#65533;],(&#65533;w&#65533;&#65533;&#65533;'ZE&#65533;=&#65533; &#65533;n&#65533;{ &#65533;;&#65533;&#65533;>O&#65533;&#65533;&#65533;&#65533;7&#65533;h&#65533;_&#65533;&#65533;='`G&#65533;&#65533;B)&#65533;&#65533;&#65533;&#65533;`&#65533;&#65533;
&#65533;&#65533;	&#65533;&#65533;>&#65533;R&#65533;&#65533;E&#65533;TVd&#65533;@&#65533;&#65533;&#65533;	` &#65533;J&#65533;&#65533; M&#65533;Bj&#65533;&#65533;&#65533;v9&#65533;-&#65533;&#65533;&#65533;&#65533;&#65533;&#65533;&#65533;&#65533;&#65533;h&#65533;&#65533;v&#65533;&#65533;&#65533;&#743;*y""&#65533;O&#65533;&#65533;]&#65533;K&#65533;S&#65533;&#65533;&#65533;&#65533;&#65533;&&#65533;+P &#65533;&#65533;3N&#65533;&#65533;&#65533;&#65533;Y)&#199;+i&#65533;&#179;&#65533;&#65533;&#65533;&#65533;=&#65533;&#65533;E&#65533;;&#65533;&#65533;_&#1993;&#65533;&#65533;&#65533;&#65533; &#1081;&#65533;w&#65533;&#65533;d#&#65533;9&#65533;<|@&#65533;&#65533;d&#65533;P`&#65533;&#65533;&#65533;G&#65533;&#65533;&#65533;&#65533;&#65533;F+V`G&#65533;h"<&#129;&#65533;{&#65533;a]@&#65533;&#65533;yz&#65533;&#65533;1%&#65533;J&#65533;`&#65533;<&#65533; (&#65533;&#65533;&#65533;q	&#65533;&#65533; >&#65533;&#65533;&#561;&#65533;&#65533;Q&#65533;&#65533; b0&#1082;3&#65533;&#65533;|O&#65533;;<p#|&#65533;Pkb&#65533;V&#357;!&#65533;X&#65533;&#65533;&#65533;0&#65533;;&#752;&#65533; D&#356;q	&#65533;;t<&#65533;&#65533;&#65533;&#65533;&#65533;&#65533;@.&#65533;\X&#65533;X&#65533;/&#65533;Y&#403;&#65533; &#65533;f
&#65533;&#65533;7&#65533;&#65533;}&#65533;&#65533;Aue0&#65533;"&#65533;&#65533;&#65533;&#65533;b&#65533;&#65533;sU&#65533;	&#65533;&#65533;e&#65533;j&#65533;&#65533;&#65533;.&#65533;|&#65533;&#65533;&#65533;U&#65533;TO"&#65533;&#65533; &#65533;4{&#65533;b&#65533;sF&#65533;	6&#65533;&#65533;&#65533;&#65533;&#65533;Qbp
c &#65533;X&#65533;&#65533;~^0&#65533;&#65533;&#65533;&#65533;=&#65533;&#65533;&#65533;&#65533;&#65533;&#65533;&#65533;?&#65533;&#65533;&#65533;&#65533;R&#65533;[&#65533;&#65533;&#1698;#%4&8x7&#65533; &#65533;&#65533;&#65533;&#65533;&#1987;&#65533;&#65533;iZ&#364;&#65533;&#65533;1&#65533;&#65533;]&#65533;K&#65533; &#65533;&#1308;&#65533;&#65533;&#65533;&#65533;p&#65533;&#65533;&#65533;&#65533;&#848;&#65533;&#65533;r&#520;&#65533;&#65533;-&#65533;&#65533;&#65533;&#65533;F|cq&#65533;$h-2&#65533;&#65533;&#65533;;I?&#65533;&#65533; 7&#65533;XF&#65533;&#65533;a 	&#65533;P&#65533;&#65533;=&#65533; 
&#65533;y &#795;&#65533;&#65533;&#65533;.-&#65533;&#65533;&#65533;&#874;&#65533;&#1151;&#277;&#65533;&#65533;K&#701;&#65533;5&#65533;&#65533;&#65533;Y&#65533;&#65533; mU&#65533;&#65533;&#65533; &#65533;&#659;&#65533;
&#65533;;&#65533;
W+U3&#65533;t&#65533;&#65533;!&#65533;&#65533;&#65533;&#65533;&#65533;&#65533;&#65533;&#8940;&#65533;#&#65533;w)A&#65533;&#1201;K&#65533;%,&#65533;P&#65533;&#65533;&#65533;&#65533;&#1541;{&#65533;8t&#65533;&#65533;\&#65533;;g}&#65533;&#65533;r7&#65533;&#65533;G&#1025;<?H&#65533;&#65533;
]&#65533;m&#65533;2&#65533;&#65533;`&#65533;&#1424;&#65533;6&#65533;&#65533;u&#65533;=&#65533;&#65533;;u&#65533;&#65533;c=Ap&#65533;&#65533;#4-&#65533;&#65533;&#65533;w&#1425;&#65533;*&#65533;l&#65533;&#65533;C&#65533;RV7&#65533;-&#65533;mxP&#65533;p&#176;)1&#65533;&#65533;S&#65533;&#1731;
&#65533;b&#65533;l&#65533;&#65533;&#65533;&#65533;<o`]&#65533;&#65533;&#65533;&#65533;QY6&#65533;&#65533;&#65533;b&#65533;&#65533;&#156;&#65533;A'&#65533;&#65533;&#65533;spx&#65533;+&#1915;^m&#65533;&#65533;&#65533;&#65533;W7&#247;&#65533;&#65533;&#65533;&#1818;&#1468;&#65533;&#65533; &#65533;Y&#65533;!	&#65533;&#65533;=&#65533;&#65533;&#65533;p&#65533;{	&#65533;]&#65533;&#65533;a&#65533;&#65533;j&#65533; FJ&#65533;&#65533;rp&#1370;&#65533;!&#65533;&#65533;&#65533;&#65533;&#65533;&#65533;&#65533;&#65533;&#65533;[C&#65533;9+P&#65533;n&#65533;&#65533;|O&#65533;u&#65533;,&#65533;l&#65533;&#65533;u&#65533;&#65533;&#65533;+&#65533;.p&#429;&#65533;
&#65533;&#1705;&#65533;}	&#65533;p&#65533;&#65533;&#65533;&#65533;)&#65533;#&#65533;&#65533;'&#65533;&#65533;&#65533;&#65533;&#65533;A]j&#65533;&#65533;&#65533;e&#65533;
2N&#65533; &#65533;&#65533;&#65533;,&#65533;&#65533;&#65533;&#65533;&#65533;&#65533;W&#65533;	Z&#65533;&#65533;&#65533;%&#65533;&#65533;&#65533;L.g3&#65533;c&#65533;\c&#65533;&#65533;&#65533;v&#65533;!&#65533;&#65533;&#65533;b&#65533;[&#65533;eN&#65533;&#65533;&#458;&#27269;&#65533;Fn&#65533;H&#65533;&#65533;i&#65533;j-&#65533;)&#65533;M&#65533;T&#65533;\&#65533;LY@&#23613;&#65533;&#65533;;e:&#65533;&#65533;&#65533;B&#65533;w&#65533;ii&#65533;&#65533;@ED~.&#65533;&#65533;g&#65533;&#65533;&#616;&#65533;-|&#65533;&#65533;&#65533;&#65533;^&#65533;&#65533;&#65533;&#65533;&#65533;SfF^}&#1578;&#65533;=&#65533;.&#65533;&#65533;m&#1244;&#65533; `s	+&#42614;&#65533;Q&#65533;C&#65533;&#65533;&#65533;r&#65533;R 7&#65533;B&#65533;&#65533;&#65533;&#65533;*)&#65533;&#65533;&#65533;c&#65533;&#65533;G\&#65533;&#65533;&#65533;%:6&#65533;&#65533;H&#65533;E&#65533;~&#65533;&#462;*&#65533;]&#65533;&#65533;&#65533;&#65533;&#65533;~hi&#65533;&#65533;U&#65533;:&#65533;&#65533;&#65533;~&#65533;&#65533;>?.A&#65533;d&#65533;&#65533;k>b`&#65533;&#65533;&#65533;&#65533;N&#65533;&#65533;|&#65533;&#65533;h&#65533;&#65533;&#65533;&#65533;r&#65533;!_&#65533;&#65533;7(&#65533;&#65533;&#65533;&#65533;&#65533;&#65533;&#65533;&#65533;&#65533;&#65533;&#65533;(&#65533;&#65533;&#65533;&#65533;Z&#65533;&#65533;k&#65533;&#65533;&#65533;&#65533;&#65533;&#65533;'h&#65533;&#65533;B"OFxq&#65533;%O&#65533;_&#65533;p,&#1071;Z&#65533;&#65533;B&#510;&#65533; &#65533;p&#65533;&#65533;&#65533;&#65533;a
&#65533;0&#65533;'&#65533;&#65533;	@&#65533;;/A.&#65533;&#65533;A/(=_&#65533;@t}H/(?_&#65533;K/WO&#65533;&#65533;&#65533;n+&#65533;V&#65533;]zq&#65533;Z&#65533;\F&#65533;&#65533;^&#65533;&#65533;`&#65533;&&#65533;dH]_&#65533;h&#65533;GY&#65533;&#65533;l?FJ&#65533;&#65533;p&#65533;q?&#65533;t_&#65533;v&#65533;x&#65533;&#65533;z&#65533;&#65533;|&#65533;&#65533;~&#65533;&#65533;&#65533;o&#579;&#65533;&#65533;_&#65533;&#65533;oV&#65533;p&#65533;&#65533;&#65533;&#65533;&#65533;&#65533;&#65533;&#65533;&#65533;&#65533;&#65533;&#65533;&#65533;&#65533;&#65533;~P&#65533;&#65533;&#65533;&#65533;&#65533;&#65533;&#65533;&#65533;&#65533;&#65533;&#65533;&#65533;&#65533;&#65533;&#65533;&#65533;&#65533;&#65533;/}P&#65533;&#65533;&#65533;&#65533;q&#65533;&#65533;&#65533;&#65533;&#65533;&#65533;&#65533;&#65533;&#65533;&#65533;&#65533;&#65533;?&#65533;&#65533;_&#65533;&#65533;&#65533;&#65533;&#65533;&#65533;&#65533;&#65533;&#65533;&#65533;&#65533;&#65533;&#65533;&#65533;&#65533;&#65533;&#65533;&#65533;O&#65533;_&#65533;&#65533;`&#65533;&#65533;&#65533;&#65533;&#703;&#65533;&#65533;&#65533;&#65533;&#65533;&#65533;&#65533;&#65533;&#65533;&#65533;?&#65533;&#1295;&#65533;&#65533;&#65533;&#65533;&#1567;&#65533;&#1407;&#65533;&#65533;&#65533;&#65533;&#65533;&#65533;&#65533;&#65533;&#65533;&#65533;&#65533;?&#65533;&#65533;?&#65533;&#65533;O&#65533;&#65533;O&#65533;&#65533;&#65533;&#65533;&#65533;&#65533;&#65533;&#65533;&#65533;&#65533;&#65533;&#65533;&#65533;?&#65533;&#65533;_&#65533;&#65533;&#65533;&#65533;&#65533;&#65533;&#65533;&#65533;&#65533;&#65533;$&#65533;g&#65533;A&#65533;	&#304;PC&#65533;#&#65533;X&#65533;&#65533;E&#65533;5n&#65533;&#65533;&#65533;&#65533;G&#65533;!E&#65533;$Y&#65533;&#65533;I&#65533;)U&#65533;D&#65533;&#65533;&#65533;&#65533;C1e&#932;Y&#65533;&#65533;M&#65533;9u&#65533;&#65533;&#1651;&#65533;K&#65533;SX&#65533;$Z&#65533;&#65533;Q&#65533;I&#65533;.e&#65533;&#65533;&#65533;S&#65533;Q&#65533;N&#65533;Zu&#65533;U&#65533;Y&#65533;n&#65533;&#65533;&#65533;&#65533;W&#65533;a&#334;%[&#65533;&#65533;Y&#65533;i&#1390;e&#65533;&#65533;&#65533;[&#65533;q&#869;[&#65533;&#65533;]&#65533;y&#65533;&#65533;&#65533;&#65533;&#65533;&#65533;_&#65533;&#65533;&\&#65533;&#65533;a&#265;/f&#65533;&#65533;&#65533;c&#529;%O&#65533;\&#65533;&#65533;e&#793;5o&#65533;&#65533;&#65533;&#65533;g&#1057;E&#65533;&]&#65533;&#65533;i&#1321;U&#65533;f&#65533;&#65533;&#65533;k&#1585;e&#998;]&#65533;6&#65533;"&#1849;u&#65533;&#65533;&#65533;&#65533;&#65533;o&#65533;&#65533;&#65533;'^&#65533;&#65533;q&#65533;&#597;/g&#65533;&#65533;&#65533;s&#65533;&#1125;O&#65533;^&#65533;&#65533;u&#65533;&#65533;oo&#65533;&#65533;&#65533;&#65533;w&#65533;&#1795;UT&#65533;&#65533;y&#65533;&#65533;&#1391;g&#65533;&#65533;&#65533;{&#65533;&#65533;&#65533;&#999;_&#65533;&#65533;}&#65533;&#65533;&#65533;&#65533;&#65533;&#65533;&#65533;&#65533; p@&#65533;:TpAt&#65533;A#&#65533;pB
+&#65533;&#65533;B3&#65533;pC;&#65533;&#65533;CCqDK4&#65533;DM<(  !&#65533; S ,0 p b&#65533;  &#65533; &#65533;H&#65533;&#65533;&#65533;&#65533;*\&#560;&#65533;&#199;#J&#65533;H&#65533;&#65533;&#323;H2.&#65533;&#65533;q#&#65533;&#65533;/&#65533;I&#65533;&#65533;&#595;(S&#65533;\&#626;&#65533;&#727;0c&#65533;&#65533;&#65533;&#65533;&#65533;8C&#65533;&#65533;&#627;&#65533;&#991;@&#65533;
J&#65533;h&#668;EA&#65533;&#1320;&#1255;P&#65533;J&#65533;J&#65533;&#65533;U&#65533;6s&#65533;A&#65533;&#65533;&#65533;%&#65533;2K&#65533;&#65533;&#1651;h&#1258;]&#758;&#65533;&#1783;p&#65533;&#669;K&#65533;&#65533;&#1915;x&#65533;&#65533;&#1899;&#65533;&#65533;&#2027;	&#65533;&#65533;q"&#65533;&#65533;T&#65533;X&#65533;,&#65533;&#464;#K&#65533;Le&#65533;&#728;k6&#65533;<&#65533;&#65533;&#964;#&#1936;&#65533;&#65533;f&#936;S&#65533;^&#890;&#65533;&#65533;<Lgn|$&#65533;&#65533;(&#65533; Qx&#65533;&#65533;&#65533;u0&#759;&#65533;&#65533;&#65533;&#531;+_&#956;&#65533;&#65533;&#65533;&#65533;]4X0a&#65533;l&#65533;&#65533;&#65533;&#65533;&#65533;mb7o&#65533;&#65533;&#65533;&#65533;&#65533;M<&#65533;&#65533;&#65533;&#65533;&#1259;_&#1022;}z	p {8&#1249;6&#65533;^&#65533;&#65533;&#65533;;&#65533;&#1982;!B_]&#65533;Dk&&#65533;&#65533;&#65533;.&#65533;&#65533;G@u&#65533;&#65533;_yD&#65533;&#65533;w&#65533;}`x&#65533;P`S&#65533;h&#65533;(V&#65533;T
8&#65533;&#65533;&#65533;&#65533;&#65533;T&#65533;&#65533;&#65533;&#65533;&#65533;&#65533;&#1991;&#65533;&#65533;&#65533;&#1935;@)&#65533;D&#65533;\-&#65533;(_%&#65533;TV,&#65533;&#65533;&#65533;&#65533;M	&#65533;=jf&#65533;&#65533;\v&#65533;&#65533;`&#65533;&#65533;&#65533;I
&#65533;&#65533;&#1319;&#1093;K&#65533;&#65533;f&#65533;&#65533;&#65533;FP&#65533;'&#65533;'&#65533;x&#65533;&#65533;b&#65533; &#65533;&#65533;gR&#65533;&#218;By4oy&#65533;(&#65533;b&#65533;(,&#65533;&#65533;!&#65533;&#65533;Vj&#39256;&#65533;UP&#65533;!a&#65533;L&#65533;y&#65533;&#65533;&#65533;N&#65533;&#25935;&#65533;&&#65533;&#65533;Zf&#65533;&#43760;&#65533;&#65533;J&#65533;.&#65533;i&#65533;&#65533;G&#65533;w&#65533;&#65533;&#65533;!&#65533;&#65533;B:&#292;&#65533;k&#65533;&#65533;
Yk&#65533;&#65533;&#65533;&#709;&#65533;a&#65533;&#65533;&#1693;@&#65533;+&#65533;&&#65533;&#65533;&#65533;&#65533;&#65533;&#65533;&#65533;p@&#65533;&#663;+&#65533;&#65533;&#65533;w&#65533;&#65533;&#65533;&#441;(&#65533;&#1634;*,&#65533;&#65533;&#65533;&#65533;&#65533;&#65533;B&#65533;6+@&#65533;&#430;G$&#1862;&#65533;&#65533;J&#65533;x&#65533;^&#65533;&#65533;&#65533;&#65533;Vl&#65533;&#343;&#65533;&#65533;,&#65533;&#65533;;&#65533;p&#65533;&#65533;G&#65533;F&#65533;J&#65533;&#65533;&#614;&#65533;q&#65533;&#65533;bc,&#65533;&#65533;4w&#65533;Cp&#46225;&#65533;s\8&#65533;&#65533;c&#65533;&#65533;&#65533;&#648;	L_&#65533;57&#65533;&#65533;&#65533;&#65533;=p&#65533;&#65533;*&#65533;&#65533;&#65533;&#1082;&#65533;&#65533;*&#65533;(0&#65533;PP0&#65533;P&#65533;&#65533;&#65533;&#65533;&#65533;&#65533;&#65533;q&#65533;&#65533;*&#65533;&#65533;i&#65533;&#65533;&#65533;v&#65533;&#65533;&#65533;h&#65533;&#65533;&#65533;@&#65533;&#65533;L7&#1732;nx&#65533;~&#65533;&#65533;7)&#65533;(S;&#65533;&#1535;&#65533;&#65533;&#65533;&#65533;K 1&#519;w&#65533;&#65533;&#65533;&#65533; &#65533;[=yh&#65533;%&#65533;&#46964;&#65533;}&#65533;&#65533;a&#65533;&#65533;n&#65533;&#65533;&#65533;&#65533;[:&#65533;Ll&#65533;&#65533;]&#65533;&#65533;&&#65533;&#65533;S&#65533; &#65533;f&#65533;&#65533;&#65533;&#65533;&#65533;&#65533;&#65533;&#65533;&#506;[w&#65533;&#65533;&#65533;n&#1062;~&#65533;Q&#65533;&#65533;&#65533;&#65533;&#65533;|&#65533;&#65533;&#65533;&#65533;7&#65533;&#65533;&#65533;&#716;&#65533;&#1290;&#65533;&#65533;Y&#65533;m&#65533;y&#65533;^&#65533;T&#65533;&#65533;&#65533;&#65533;&#65533;&#65533;&#65533;&#65533;&#65533;&#65533;&#65533;4+&#65533;&#2024;7&#65533;a&#65533;&#65533;&#65533;&#65533;g&#65533;&#65533;0`&#65533;&#65533;
&#402;&#65533;z&#65533;&#65533; <&#65533;]'@&#65533;5&#65533;,X&#65533;&#65533;v&#65533;&#65533;&#65533;EY&#65533;m&#65533;#&#65533;&#65533;4&#65533;&#65533;&#65533;&#65533;&#65533;8&#65533;!D&#65533;2&#65533;&#65533;~q&#65533;&#65533;&#65533;&#65533;&#65533;7&#65533; &#65533;&#65533;azV!:&#65533;P&#65533;[4?&#65533;&#65533;@{e&#65533;&#1516;&#1407;".&#65533;zID&#65533;&#65533;j&#65533;2&#65533;&#65533;B&#65533;&#874;&#65533;.&&#65533;/t&#65533;_aC0&#65533;1b1&#65533;&#65533;&#65533;&#65533;>*&#65533;,p&#2032;:&#65533;l-Gs4&#65533;&#65533;x&#469;&#65533;L	~&#65533;&#65533;$'&#65533;5~&#65533;g&#65533;&#65533;7)&#65533;yqw&#65533;&#65533;&#65533;&#65533; &#1924;&#65533;&#65533;L&#65533;*&#65533;&#65533;O&#65533;ng&#65533;&#65533;\T &#65533;e&#1160;X&#65533;&#65533;&#65533;&#65533;&#65533;B&#65533;&#65533;0&#65533;y&#65533;&#65533;`>\&#65533;#&#65533;Z&#65533;~&#65533; &#65533;p0&#65533;&#65533;&#65533;&#65533;&#65533;&#806;6w&#534;@&&#65533;W&#65533;&#65533;e^@&#65533;  &#65533;&#65533;D&#65533;2)&&#65533;&#65533;l&#65533;&#65533;&#65533;gg&#1426;&#65533;&#65533;&#769;&#65533;+O&#406;&#65533;&#933;QS&#65533;j&#65533;&#65533;@&#65533;&#65533;)&#65533;&#65533;Y/&#65533;gV&#65533;&#65533;1h
&#65533;w&#65533;%'J&#1098;&#65533;3Pg+&#65533;l&#65533;PD&#65533;&#65533;&#65533;,AGJR&#65533;&#65533;e&#65533;&#65533;$s&#65533;N&#65533;B]H&#65533;R&#1178;&#65533;T&#65533;&#65533;&#65533;&#65533;"&#65533;(Q&#65533;U&#65533;E%&#65533;f&#65533;nJ&#1314;&#65533;&#65533;&#65533;&#1125;&&#65533;&#65533;&#65533;&#65533;@~p&#65533;&#1632;%-&#65533;&#65533;&#65533;X&#65533;&#65533;&#65533;&#65533;&#65533;,k+U&#65533;&#65533;&#65533;&#65533;&#65533;&#65533;&#65533;&#65533;:&#65533;@&#65533;&#65533;V &#65533;&#65533;S&#65533;i5&#65533;P&#65533;&#65533;&#65533;&#65533;&#272;@4&#10416;lER4t&#65533;z&#65533;J&#65533;&#65533;&#65533;&#65533;&#65533;%/OS&#1369;:V'&#65533;&#65533;&#65533;d)&#195;H	&#65533;T
&#65533;9Y&#65533;&#65533;N&#65533;&#65533;d&#65533;X;&#65533;G&#65533;&#65533;'&#65533;tK&#65533;c&#65533;&#65533;Y&#65533;&#65533;&#1459;&#65533;&#65533;k&#65533;b0&#65533;p&#65533;&#65533;&#65533;&#65533;&#65533;tj&#65533;&#65533;T	@-&#65533;u&#65533;Uqk&#65533;mE- ^r&#65533;&#65533;:&#65533;&#65533;f&#65533;@j&#65533;Y&#65533;&#65533;&#65533;&#65533;un[\&#65533;&#65533;&1.r&#507;&#65533;&#65533;&#65533;&#65533;&#65533;Y&#65533;lEo&#65533;)&#1403;&#65533;&#65533; &#65533;4)&#65533;&#65533;X&#65533;,&#65533;Gj&#65533;&#65533;&#65533;W&#65533;&#65533;&#65533;&#65533;j&#65533;&#65533;4
&#65533;&#1311;&#65533;&#65533;&#65533;&#65533; &#65533;$&#65533;X.&#65533;i~+&#145;&#65533;&#65533;&#1532;&#65533;%&#65533;&#65533;&#65533;E&#65533;v&#65533; 3 &#65533;~i&#65533;"v&#65533;&#65533;&#65533;&#65533;/&#65533;&#65533;d&#65533;&#65533;n&#1682;&#65533;&#65533;&#65533;&#65533;&#65533;&#65533;jB&#65533;q]L&#65533;W&#65533;&#65533;+f1&#65533;&#65533;&#65533;&#65533;&#65533;&#65533;&#65533;&#65533;&#65533;&#65533;t*?&#65533;@&#65533;=&#65533;frP&#65533;&#65533;&#65533;p&#65533;&#979975;&#65533;&#65533;&#65533;&#65533;&#65533;&#65533;&#65533;^&#1975;H&#65533;&#65533;&#65533;?&#65533;&#65533;&#65533;&#1630;w&#65533;&#65533;Z&/h&#65533;&#65533;&#65533;&#65533;}&#65533;v&#65533;&#65533;&#65533;5Z&#65533;`^&#65533;Kx&#65533;&#65533;&#1817;R)qN&#65533;&#65533;&#65533;\^&#65533;&#65533;&#65533;&#65533;&#65533;Y 6S>&#65533;&#65533;&#65533;&#65533;<&#65533;&#46211;H &#65533;Z&#65533;`MjF&#65533;x&#65533;&#65533;&#65533;&#65533;l&#65533;&#65533;Ep&#65533;)`&#65533;&#65533;e
qtz&#65533;&#65533;|&#65533;&#65533;&#65533;&#65533;&#1510;&#65533;\?&#65533;j&#65533;&#1344;&#65533;J&#65533;&#65533;jI&#65533;3&#65533;H$o&#65533;&#65533;&#65533;7&#65533;Z&#65533;&#65533;&#65533;&#65533;&#65533;&#65533;T&#1527;&#65533;k u&&#65533;&#65533;&#65533;&#65533;h&#65533;&#65533;<.l&#65533;E/}&#1463;&#65533;mHm&#65533;&#65533;\]&#65533;-&#65533;w&#65533;&#65533;&#27019;+&#65533;<)G&#65533;&#65533;&#65533;&#65533;&#1776;M`{&#65533;z&#65533;&#65533;n&#65533;&#65533;}&#65533;&#65533;&#65533;&#817;z&#65533;0^X&#65533;&#65533;f&#65533;&#65533;#&#65533;&#65533;&#65533;_
0]&#65533;e&#65533;qx&#65533;&#65533;&#65533;m^R&#65533;J &#65533;++p&#1504;&#65533;&#65533;3&#65533;3i7tY&#65533;.&#65533;kS&#65533;m&#65533;G&#65533;&#65533;&#65533;&#65533;&#65533;&#65533;a&#65533;x+&#65533;&#65533;&#65533;&#65533;&#65533;&#65533;&#1019;&#65533;|s&#65533;4&#65533;&#65533;&#65533;z&#65533;&#65533;&#65533;F&#65533;3&#65533;&#65533;>[&#65533;.&#65533;&#65533;J&#65533;&#65533;@^s&#65533;&#65533;&#65533;l"v&#65533;&#65533;^&#65533;&#65533;\v&#65533;&#65533;zY&#65533;&#65533;&#65533;@$&#65533;&{}&#65533;&#65533; &#65533; y&#65533;<&#65533;E&#65533;X&#65533;#z&#65533;$W@Pk&#65533;&#65533;v&#65533;}&#20639;s8	&#65533;&#65533;&#65533;$|&#65533;7&#65533;+&#65533;j&#1784;x&#65533;&#65533;&#65533;&#65533;@&#65533;+?&#354;_&#65533;&#65533;&#65533;+/&#65533;<&#1917;r&#65533;D@(&#65533;&#65533;&#65533;&#65533;&#65533;3g&#65533;e&#65533;&#65533;&#65533;'&#65533;&#65533;&#65533;H&#65533;&#65533;I&#65533;&#65533;&#65533;&#329;rl&#65533;&#65533;&#1326;&#65533;|&#65533;ks&#65533;4&#65533;>v&#65533;G&#65533;*&#65533;&#65533;?&#65533;y&#65533;Z&#65533;T&#65533;&#65533;z&#65533;&#65533;&#65533;Pm~&#65533;&#65533;e/&#65533;AU?&#65533;G|&#65533;&#65533;&#1030;^&#65533;&#65533;&#65533;&#65533;m&#65533;D&#65533;&#65533;&#65533;6q&#1045;&#65533;&#65533;z&#65533;{&#65533;&#65533;Wx&#65533;gG5&#65533;w&#65533;&#65533;=&#65533;wc&#65533;&#65533;z Uh&#65533;%j&#65533;~&#65533;7{&#65533;&#65533;&#65533;&#65533;G&#65533;{P&#65533;x&#65533;&#65533;&#65533;)&#65533;&#65533;K&#1751;p9&#65533;&&#65533;{&#65533;G&#65533; &#65533;&#1191;t%&#65533; ;&#65533;j1Dy&#65533;&#65533;m&#65533;E/&#65533;Me&#65533;n&#65533;Dl7&#65533;b9&#65533;he&#65533;&#65533;&#65533;&#1411;	"@&#65533;D)&#65533;{&#1703;S/&#65533;&#1495;|&#65533;nQVh_&#65533;[&#65533;b,&#65533;bg&#65533;&#65533;o[($&#65533; &#65533;+L&#65533;a&#65533;Y=&#65533;&#65533;j(g8dlHd&#65533;&#65533;&#65533;&#65533;&#65533;*&#65533;v&#65533;&#197;&#65533;&#65533;&#65533;$&#65533;RaQA0&#65533;z8W&#65533;&#65533;x"&#65533;h{f&#65533;&#65533;&#65533;&#65533;';s&#65533;BR&#65533; BPOD]o&#65533;N&#65533;&#65533;&#65533;`&#65533;&#65533;&#65533;&#65533;m&#65533;2&#65533;&#65533;&#65533;&#65533;&#65533;&#65533;&#520;&#65533;&#65533;a&#65533;#9vb&#65533;7j&#65533;&#65533;m&#65533;&#65533;&#65533;&#65533;&#65533;S&#65533;&#65533;&#65533;&#65533;&#65533;&#65533;&#65533;g&&#65533;&#65533;:'$&#65533;&#65533;&#1284;&#65533;~&#65533;}&#65533;h&#65533;&#65533;&#65533;&#65533;&#65533;&&#65533;&#65533;(&#65533;R&#65533;p&#65533;&#65533;&#65533;v&#65533;&#65533;n&#1923;&#65533;%&#65533;c&#65533;&#65533;E&#65533;&#600;&#65533;B&#65533;&#65533;&#65533;H2&#65533;&#65533;&#65533;&#65533;w&#65533;v&#65533;&#65533;&#65533;_( F&#65533;&#65533;&#65533;&#65533;&#65533;H4&#65533;&#397;&#65533;&#1551;U&#65533;|G$&#65533;&#65533;&#65533;XZ!&#65533;5H&#65533;&#65533;&#65533;e&#65533;&#65533;&#65533;w:&#65533;&#65533;&&#65533;&#65533;~&#65533;&#65533;nV[&#65533;7&#65533;u(2	g^!&#65533;I&#65533;O&#65533;AC&#65533;C&#65533;r&#65533;%&#65533;&#65533;K&#65533;Q/&#65533;&#519;oXey&#65533;&#65533;&#65533;&#65533;&#65533;&#65533;#&#65533;&#65533;O&#65533;/&#65533;&#65533;p^&#65533;&#65533;&#65533;&#65533;&#65533;&&#65533;&#65533;#&#65533;D&#65533;D&#65533;?F&#65533;#&#65533;&#65533;&#65533;1P&#65533;^R):;T&#65533;jv_&#65533;D%&#65533; &#65533;&#65533;4&#65533;e&#65533;`&#65533;&#65533;T&#65533;&#65533;/&#1354;*&#65533;h&#65533;?&#65533;&#65533;y9&#65533;&#65533;"&#65533;k&#65533;vjIL&#65533;&#38352;1)7&#65533;{ &#65533;&#65533;b2&#65533;a&#65533;1;P&#25294;u&#65533;&#65533;&#65533;$&#65533;&#65533;&#513;G&#65533;0&#65533;"&#65533;&#65533;&#65533;c&#65533;\&#65533;Xq&#65533;X&#65533;R&#65533;.`&#65533;&#65533;Ak>9fq9&#65533;&#65533;ciA&#65533;&#65533;Qy"Hi&#65533;&#65533;&#65533;&#65533;B&#65533;&#65533;&#65533;a&#65533;sN&#65533;&#65533;&#65533;I'L&#65533;&#65533;&#65533;QH&#65533;y&#65533;B&#65533;&#65533;&#65533;&#65533;&#65533;&#65533;&#65533;	6&#65533;&#65533; &#65533;&#65533;0&#65533;"C.&#65533;&#65533;7&#65533;y{&#1501;	&#65533;&#65533;&#65533;&#65533;\&#1496;U&#65533;B&#65533;"<&0&#65533;&#65533;&#1241;H&#65533;2&#463;&#65533;!;`YV~&#627449;&#65533; 2&#65533;{a&#65533;&#65533;:.&#65533; &#65533; Q/Of]&#65533;&#65533; 
&#65533;&#65533;&#65533;O&#672;H>&#65533;&#65533;K&#65533;&#65533;4$&#867;E&#65533;)(8Jt&#65533;&#65533;]&#65533;&#65533;&#65533;j#&#65533;B@7&#65533;a%&#65533;&#65533;&#65533;&#65533;&#65533;&#65533;&#65533;f&#65533;k&#65533;9&#65533;&#65533;?s&#65533;&#65533;s&#65533;&#65533;8&#65533;qf&#65533;&#65533;U9&#65533;HH&#65533;/&#65533;&#65533;?`&#65533;&#65533;&#65533;&#65533;Pu&#65533;&#65533;&#65533;&#65533;K&#65533;&#65533;fZ90'&#65533;	e^zv`zK@&#65533;+&#1691;0&#65533;&#65533;gZ&#65533;&#65533;)&#65533;&#65533;&#65533;%oZoBD/z/&#65533;&#65533;q&#65533;K&#65533;&#65533;&#65533;G&#65533;&#65533;&#65533;&#369;\&#65533;&#65533;E&#65533;&#65533;&#65533;&#65533;&#65533;&#65533;U&#65533;&#65533;&#65533;`&#230;&#65533;&#65533;x&#65533;?|:&#65533;,*p&#65533;z&#65533;r&#65533;&#65533;D#&#65533;&#65533;10&#65533;&#65533;&#65533;c&#65533;&#65533;&#230;&#65533;B&#65533;&#65533;za&#65533;&#65533;&#65533;&#65533;d&#65533;&#37790;Q&#65533;&#65533;&#65533;1&#65533;&#65533;"&#65533;t&#65533;&#65533;&#65533;&#458;&#65533;&#65533;zX	I&#65533;zmw<@&#65533;&#664;>&#65533;&#65533;u&#65533;&#65533;R&#65533;e3&#65533;*Z&#65533;&#65533;&#65533;&#1130;F&#65533;&#65533;L&#65533;#&#65533;i&#65533;
^&#65533;&#65533;&#65533;H&#65533;Z&#65533;&#65533;Q\&#65533;&#65533;&#65533;&#65533;Q&#65533;Z&#65533;&#65533;&#65533;&#65533;!?J(|&#65533;&#65533;c&#65533;&#65533;|&#65533;&#65533;;&#65533;&#65533;G&#65533;&#65533;j&#65533;&#65533;&#65533;lW&#65533;3q&#65533;}C&#65533;&#65533;j&#65533;@&#65533;&#65533;&#65533;'&#65533;+&#65533;&#65533;&#65533;1&#65533;&#65533;r3\&#65533;&#496;'&#65533;&#65533;[&#65533;&#65533;&#65533;&#65533;&#65533;&#65533;&#65533;&#65533;*&#65533;&#65533;&#65533;&#65533;&#65533;&#65533;&#65533;{&#65533;a6{&#65533;x&#65533;&#65533;	&#65533;&#65533;p&#65533;&#65533;5*&#65533;{H$q&#65533;.F&#65533;&#65533;&#65533;6j0&#65533;&#65533;&#65533;12e&#65533;-1&#65533;&#65533;#4[&#65533;~&#65533;: 9&#65533;	k&#65533;7Pz&#65533;&#65533;x&#65533;&#65533;g2&#65533;P,&#65533;0Z&#742;&#65533;Z,&#65533;P &#65533;&#65533;&#65533;&#65533;fb&#65533;YA&#65533;&#65533;6&#65533;&#65533;h&#65533;&#65533;&#65533;&#65533;&#65533; &#65533;l&#65533;,;&#65533;&#2026;o*2j&#65533;&#65533;|&#65533;&#65533; <&#65533;&#65533;&#65533;&#65533; &#65533;)P&#65533;&#65533;&#65533;n&#65533;{&#65533;,%&#65533;#&#65533;&#1720;i+&#65533;&#163;&#65533; |&#65533;&#65533;q&#1778;&#65533;"V&#65533;x9&#65533;&#65533;&#65533;&#65533;	&#65533;99"0&#65533;&#65533;&#65533;&#65533;G@N&#65533;&#65533;&#65533;G}iVW&#65533;[\&#65533;&#65533;Tay&#65533;&#65533;&#65533;#&#65533;l&#65533;&#65533;&#65533;	&#65533;{ Qj&#65533;r&#65533;&#65533;Q&#65533;@&#65533;&#65533;P&#65533;n&#65533;	&#65533;&#65533;&#65533;r&#65533;&#65533;Q@&#65533;&#65533;&#65533;q&#65533;&#65533;s&#65533;&#65533;&#65533;&#65533;&#65533;&#65533;&#65533;&#65533;&#65533;&#65533;;&#65533;&#65533;@&#65533;O*&#65533;&#65533;k&#65533;fH&#65533;&#1713;&#65533; l&#65533;&#65533;?&#48887;&#65533;&#65533;&#65533;&#65533;&#65533;.&#65533;A&#65533;&#65533;&#65533;1&#65533;(g&#65533;#&#65533;%h<&#65533;BK&#65533;(p&#65533;&#65533;&#65533;k`9@&#65533;&#65533;g&#65533;&#65533;&#65533;&#65533;&#65533;&#65533;&#65533;0&#1955;&#65533;&#65533;	&#65533;&#65533;&#65533;&#65533;&#65533;&#65533;; &#65533;&#65533;#&#65533;!&#934;&#65533;(,B&#65533;&#65533;&#65533;&#65533;a{&#65533;1&#65533;mJ&#65533;&#65533;&#65533;A&#306;&#65533;&#65533;&#65533;&#65533;&#65533;{&#65533;&#65533;&#65533;&#65533;&#65533;=&#65533;`&#65533;h4F&#65533;&#65533;1&#65533;Q&#65533;&#65533;SrY9&#65533;&#65533;y&#65533;	CF&#603;>#
&#65533;&#65533;&#65533;&#65533;&#65533;&#65533;n&#65533;&#65533;&#1610;&#65533; &#65533;vv^&#65533;^&#65533;Bx&#65533;&#65533;&#65533;&#65533;
"6t?&#65533;&#65533;" &#65533;0&#65533;&#65533;&#65533;&#65533;&#65533;\&#65533;4&#65533;Tj&#65533;!f&#65533;	p&#65533;&#65533;&#65533;w;n&#65533;&#65533;&#65533;&#38270;&#65533;&#65533;`7&#65533;&#65533;&#65533;ZO&#65533;&#65533;a&#65533; &#65533;&#65533;&#65533;B!&#65533;{&#65533;ao&#65533; G&#65533;g) &#65533;&#65533;vJ&#65533;&#65533;YX&#718;&#65533;Lhq	s&#65533;&#65533;&#65533;y&#65533;@&#65533;<&#65533; -Q&#65533;\Ul&#65533;#&#65533;x&#65533;&#65533;&#65533;&#65533; &#65533;&#65533;z0&#65533;&#65533;&#65533;&#65533;&#65533; 0&#65533;&#1916;n&#65533;&#65533;TZ&#65533;&#65533;W&#65533;&#65533;
1&#65533;&#176; &#65533;&&#65533;L&#65533;&#65533;Lv&#65533;&#65533;&#65533;&#65533;&#65533;&#65533;wal&#65533;W&#65533;7X&#65533;&#65533;N,&#65533;
&#65533;"&#65533;&#65533;&#65533;&#65533;&#65533; 2&#65533;&#65533;	]L&#65533;&#65533;&#65533;p
b &#65533;&#65533;$&#65533;&#65533;&#65533;&#65533;&#65533;
&#65533;  r&#691;a&#65533;&#65533;&#65533;\\&#65533;&#65533;\f&#65533;&#65533;A&#65533;	&#179;&#65533;&#65533;&#257;&#65533;&#65533;&#65533;|RS0&#65533;i&#65533;g&#65533;%&#65533;&#65533;&1&#65533;[L&#65533; &#65533;&#65533;l
&#65533;&#1850;&#65533;&#1140;@G&#65533;&#65533;&#65533;c	q&#65533;Rqx&#65533;&#65533;`&#65533;aX-&#65533;&#65533;&#65533;&#65533;&#65533;O &#65533;>&#65533;F&#65533;&#255;&#65533;&#65533;kybJ&#65533;&#65533;h&#65533;&#65533;&#65533;&#65533;dmP&#1325;0 IT&#65533;
&#65533;	&#65533;&#65533;&#65533;&#65533;Q%
1&#65533;&#467;&#65533;&#65533;-&#65533;&#65533;^&#65533; h&#65533;"&#471;Q&#65533;QI&#65533;&#65533;b&#65533;&#65533;,&#65533;&#65533;+&#65533;&#65533;`&#65533;A&#1505;&#1901;&#65533;l"&#65533;@&#65533;
&#65533;&#65533;&#65533;&#65533;&#65533;#f&#65533;&#1209;&#65533;!&#184;&#29434;&#65533; &#65533;&#65533;T&#65533;'54&#65533;q&#65533;&#65533;&#65533;%&#65533;&#65533;$&#65533;&#65533;&#65533;pP"&#65533;&#65533;&#65533;&#65533;&#65533;}'b	&#65533;&#65533;&#65533;&#65533;&#65533;R4&#65533;&#65533;f(}N<&#65533;&#65533;7q N&#65533;)&#65533;&#65533;*a&#65533;`$&#65533;&#65533;n&#65533;&#65533;x]&#65533;q&#65533;&#65533;&#65533;q	o`&#65533;&#65533;&#65533;&#1389;&#65533;&#65533;&#65533;&#436;R5&#1981;&#1909;j&#65533;&#65533;"!	N&#65533;&#65533;i@&#65533;&#65533;a&#65533;S@+&#65533;QTHy&#65533;='S&#65533;&#65533;&#65533;&#65533;&#65533;&#65533;m&#65533;&#65533;&#65533;&#65533;&#65533; &#65533;Q&#65533;a&#65533;&#65533; ;&#65533;i&#65533;D?&#65533;A&#65533;&#65533;&#65533;&#65533;&#65533;&#65533;&#65533;&#65533;P&#65533;&#65533;&#65533;&#65533;&#65533;P&#65533;J&#65533;l~WBe&#65533;&#65533;&#65533;\&#65533;
&#65533;&#65533;&#65533;~Cz&#65533;&#65533;x&#65533;&#65533;	&#65533;&#65533;&#65533;sh((&#65533;&#65533;&#65533; E&#65533;&#65533;(^&#65533;[N&#65533;(&#65533;&#65533;y&#65533;&#65533;8&#65533;&#65533;&#65533;^&#65533;'&#65533;&#65533;Do&#65533;vP&#65533;Y&#65533;	&#65533;n"&#65533;QN&#65533;~t&#65533;&#38778;&#65533;/a&#65533;S&#65533;\&#65533;&#65533;&&#65533;A&#65533;&#65533;&#65533;6^&#65533;&#65533;&#65533;&#1151;{&#65533;%,`&#65533;Ea &#65533;^&#65533;&#65533;&#65533;&#65533;&#65533;$&#65533;p&#65533;&#65533;&#65533;&#65533;&#65533;|D&#65533;ch&#65533;&#65533;&#65533;U&#65533;&#65533;&#65533;&#65533;&#65533;F&#65533;p&#65533;{&#65533;
'&#65533;s&#65533;m&#65533;6&#65533;&#65533;3M&#65533;&#1870;C&#65533;&#65533;.&#65533;&#65533;DPYB&#65533;n&#65533;x&#65533;&#65533;!&#65533;&#65533;5&#65533;&#65533;1&#65533;9D&#65533;&#65533;&#65533;Q5(Ie&#65533;&#65533;&#65533;m&#65533;!&#65533;o(&#65533;wO&#65533;G&#65533;]&#65533; | 84&#65533;&#65533;}4&#65533;&#65533;&#65533;&#65533;&#65533;&#65533;&#65533;m&#65533;e&#65533;&#65533;&#65533;oCd&#65533;Pf@&#65533;&#51897;)&#65533;#&#65533;&#65533;&#65533;=_&#65533;[&#65533;&#65533;7d	x&#65533;&#65533;A&#65533;3[&#65533;c&#65533;&#65533;&#65533;&#65533;&#65533;&#65533;&#65533;9~&#65533;&#65533;*yCO&#65533;i=&#65533;NQ
\,jL&#65533;&<(&#65533;&#65533;OO&#65533;e&#65533;&#65533;&#65533;&#65533;&#65533;MI5Fuh&#65533;&#65533;\&#65533;Ds&#65533;A&#65533;&#65533;&#65533;L&#65533;&#65533;&#65533;M&#65533;F&#65533;&#960;&#65533;Gq!s&#65533;&#65533;u?&#65533;Y&#65533;&#65533;&#65533;{&#65533;&#65533;n&#65533;&#65533;&#65533;&#65533;&#65533;&#875;&#65533;^^&#65533;&#65533;q&#65533;&#65533;&#53373;&#65533;&#65533;}&#65533;{&#65533;/&#65533;&#65533;&#65533;[&#65533;&#65533;&#65533;&#65533;M\&#301;&#65533;`&#65533;&#65533;&#65533;>&#65533;&#833;_&#65533;@&#65533;3&#65533;&#65533;&#65533;&#65533;]&#65533;n&#271;&#65533;&#65533;]-,O&#65533;&#65533;&#65533; &#65533;&#65533;&#65533;&#65533;&#65533;&#65533;&#65533;&#65533;&#65533;D&#65533;&#65533;QV&#65533;&#65533;&#1295;&#65533;61&#325;&#65533;&#65533;t_&#65533;&#65533;&#65533;&#65533;&#65533;H,&#65533;&#65533;&#65533;&#65533;&#65533;&#65533;&#65533;`&#65533;&#65533;&#65533;&#65533;&#65533;&#65533;&#65533;J:&#65533;&#65533;&#65533;&#65533;0&#65533;&#65533;O5&#65533;=&#65533;_&#65533;K&#65533;&#65533;&#65533;&#65533;&#65533;JKM&#65533;&#65533;o&#65533;&#65533;&#65533;&#1801;&#65533;&#65533;l&#65533;b&#65533;&#65533;-&#65533;O&#65533;&#65533;?&#65533;&#65533;&#65533;d&#65533;&#65533;&#65533;&#65533;&#65533;&#65533;&#65533;&#65533;&#65533;&#2017;&#65533;&#65533;&#65533;&#65533;&#65533;&#65533;&#65533;&#65533;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 1&#65533;&#65533;@&#65533;&#65533;&#65533;P&#65533;B&#65533;>D&#65533;PbD&#65533;'^&#65533;8E&#65533;F&#65533;&#65533;&#65533;R&#65533;H&#65533;#CzD&#65533;&#65533;bE&#65533;-W&#65533;t	SfL&#65533;4k&#1972;93'N&#65533;;u&#65533;&#65533;	&#65533;&#65533;P&#65533;A&#65533;=&#65533;&#65533;t&#65533;R&#65533;M&#65533;L&#65533;&#1321;&#1321;U&#65533;^&#346;&#65533;&#65533;V&#65533;]&#65533;z&#65533;5&#65533;X&#65533;P=&#65533;&#65533;JV&#65533;&#1716;l&#1530;}7&#65533;&#1849;m&#65533;&#1725;[&#65533;&#65533;Y&#65533;x&#65533;&#65533;&#65533;Xp]&#131;F&#65533;0&#65533;b&#397;?&#65533;Y&#65533;d&#656;-W&#65533;|Ysf&#903;<&#65533;y&#65533;FA&#65533;M&#65533;&#65533;&#65533;zs&#65533;&#1389;Y&#65533;v&#65533;:&#65533;&#65533;&#1652;k&#1790;&#65533;;&#65533;&#65533;&#1916;a&#65533;&#65533;<&#65533;p&#8139;7&#65533;1&#65533;q&#65533;&#861;/&#65533;&#65533;\&#65533;t&#65533;&#1171;oD&#65533;&#65533;x&#65533;&#65533;&#1913;^&#65533;x&#65533;&#65533;&#603;?&#65533;>&#65533;&#65533;&#65533;&#65533;&#1919;g_~&#65533;&#65533;&#65533;&#65533;&#65533;&#479;_&#65533;~&#65533;&#65533;&#65533;&#65533;0@$&#65533;@D0Ad&#65533;A&#65533;0B	'&#65533;p;/&#65533;0C7&#65533;C?1DG$&#65533;D&#65533;&#65533;C1EWd&#65533;E_&#65533;1Fg&#65533;&#65533;Fo&#65533;1&#65533;u&#65533;G2H!&#65533;$&#65533;H#&#65533;D2I%&#65533;d&#65533;I'&#65533;&#65533;2J)&#65533;&#65533;&#65533;J+&#65533;&#65533;2K-}&#65533;K/&#65533;&#65533;%L1&#65533;$L3&#65533;,3M4&#65533;T&#65533;M6&#1860;&#65533;&#65533;8&#29971;&#65533;:&#65533;&#65533;&#65533;<&#65533;&#1811;&#65533;>&#65533;&#65533;PA&#65533;PBE&#65533;PEetQGm4RI'&#65533;&#65533;RK/&#65533;4SM!&#65533;&#65533;&#65533;8&#65533;#TQG%&#65533;TENE5UUMeuUW[&#65533;&#65533;UYc&#65533;u&#65533;Zm&#65533;&#65533;&#65533;\u&#1877;&#65533;^}&#65533;&#65533;`&#65533;&#65533;&#65533;b&#65533;5&#65533;d&#65533;U&#65533;Yfy&#65533;t#L&#65533;&#65533;&#65533;Zk1&#65533;&#65533;Zm&#65533;&#65533;v[m&#65533;&#65533;&#65533;Zp&#65533;&#65533;&#65533;Sr&#65533;5&#65533;&#65533;r&#65533;Sw&#65533;&#65533;&#1693;v&#65533;s&#65533;%&#65533;&#65533;p&#65533;&#65533;&#65533;m&#65533;&#65533;6&#65533;v&#65533;&#65533;`t&#1605;W&#65533;&#65533;  !&#65533; k ,0 h b&#65533;  &#65533; &#65533;H&#65533;&#65533;&#65533;&#65533;*\&#560;&#65533;&#199;#J\&#65533;&#65533;&#65533;&#331;3j&#65533;&#561;&#65533;&#463; C&#65533;I&#65533;&#65533;&#595;(S&#65533;\&#626;&#65533;&#727;0c&#668;I&#65533;&#65533;&#65533;%8&#65533;&#65533;&#65533;&#627;&#65533;&#991;@&#65533;
J&#65533;&#65533;&#1123;H&#65533;*]&#692;&#65533;&#1255;P&#65533;Jzd&#65533;&#1387;X&#65533;j&#65533;&#693;&#65533;&#65533;#H
zK&#65533;&#65533;&#1651;h&#1254;6&#65533;&#1719;p&#65533;&#669;Kwh&#65533;8x R&#65533;&#65533;&#2047;&#65533;&#65533;%B&#65533;&#65533;&#65533;
^&#824;&#65533;&#65533;&#65533;Gq&#65533;&#65533;@@ &#65533;&#65533;9qfmK&#65533;b&#25184;C&#65533;M&#65533;&#65533;&#65533;&#1256;S&#65533;^&#890;&#65533;&#65533;&#1520;'FpPY&#65533;&#65533;7s&#65533;&#65533;&#65533;w&#65533;&#65533;&#65533;&#65533;N&#65533;&#65533;&#65533;&#65533;&#531;g&#897;&#65533;veB&#65533;'|&#65533;&#65533;:&#31774;&#65533;&#65533;&#1966;&#65533;&#65533;&#65533;&#65533;&#65533;&#203;&#65533;O>u&#65533;	&#65533;&#65533;&#65533;&#65533;3u&#65533;sT&#65533;&#65533;&#65533;&#65533;&#65533;&#65533;&#65533;&#65533;&#65533;&#65533;&#65533;_&#65533;&#65533;Q&#65533;&#65533;AQ&#65533;&#65533;&#65533;	b&#65533;&#65533;&#65533;*&#1280;w&#65533;E(&#65533;Vhai8$&#65533;\eD&#65533;{&#65533;,&#65533;`&#137;,&#65533;",Q&#1541;0&#65533;(&#65533;4&#65533;&#65533;BrH&#195;!:&#350;")&#65533;&#65533;D:x]&#65533;H&&#65533;&#65533;L&#65533;B&#65533;&#65533;A&#65533;&#65533;uL}&#65533;&#65533;C&#65533;&#65533;mMv&#65533;&#65533;`.)P&#65533;&#65533;&#65533;&#65533;&#65533;&#65533;^v &#65533;E&#65533;$&#265;&#65533;Z2&#65533;&#65533;&#65533;&#65533;&#65533;|&#65533;I&#65533;   &#65533;\&#65533;&#65533;X_&#65533;&#65533;f&#65533;a&#65533;&#65533;&#65533;'T@g&#65533;,&#65533;i&#39256;f&#65533;me&#65533;vdf5T&#65533;p&#65533;J&#65533;(j&#65533;&#65533;v&#65533;j&#65533;&#43760;&#65533;&#65533;*&#65533;&#65533;  b&#65533;*&#65533;fA&#65533;"h&#65533;&#65533;&#65533;V&#65533;&#65533;&#65533;&#65533;j&#65533;&#65533;&&#65533;&#65533;]&#1920;^&#65533;6 &#65533;+A&#65533;&#65533;&#65533;%&#65533;#d&#65533;&#65533;F&#65533;p'&#65533;y2+&#65533;&#65533;&#65533;7&#65533; &#65533;j+.&#65533;(A- &#65533;&#65533;&#65533;&(iF&#65533;&#65533;C}&#534;&#65533;&#65533; &#65533;&#65533;&#134;&#1594;&#65533;&#65533;&#65533;`m&#65533;c&#65533;/&#65533;E&#65533;&#65533;&#65533;Wl&#65533;E&#65533;Q`@&#65533;&#65533;&#65533;&#65533;j,K/&#65533;&#65533;&#65533;-&#65533;/v&#65533;&#65533;&#65533;&#705;=T&#65533;&#65533;&#65533;K&#65533;&#65533;&#1754;&#65533;&#65533;&#816;&#65533;Fz2&#299;"&#65533;&#65533;H'&#65533;&#65533;Csl09|l&#65533;B&#65533;&#65533;&#1116;C[&#65533;u&#65533;/&#1563;&#65533;`&#65533;-vRR&#65533;&#65533;&#65533;&#65533;67&#65533;&#65533;&#65533;+te&#65533;p&#65533;+&#65533;&#65533;m&#65533;&#65533;	&#65533;&#65533;&#1964;a&#65533;&#65533;P&#65533;	&#65533;5A-&#65533;&#65533;k&#1800;k&#65533;&#65533;&#65533;":&#65533;&#65533;Gj&#65533;<&#65533;]&#65533;&#65533;&#65533;&#65533;&#65533;&#65533;&#520;=7&#65533;&#960;&#65533;&#18711;nz&#1748;&#65533; &#65533;&#65533;I&#65533;&#65533;f&#65533;?&#65533; &#65533;&#543;_P&#65533;K|&#65533;&#65533;&#65533;&#65533;wh&#65533;&#65533;t&#900;&#65533;&#65533;\&#65533;#&#65533;&#953;&#65533;k&#1342;&#65533;&#65533;&#65533;&#65533;&#65533;&#1283;MZ&#65533;&#65533;t&#65533;?&#65533;&#65533;7&#65533;&#65533;&#65533;	_&#65533;&#1383;&#65533;&#65533;&#65533;&#65533;*|&#65533;k.7&#65533;&#65533;;O~&#65533;&#65533;&#65533;&#65533;&#65533;&#65533;W,&#65533;&#65533;&#65533;^&#65533;W?&#65533;&#65533;JR&#65533;&#65533;S&#65533;&#65533;&#65533;&#65533;N,"&#65533;3&#65533;&#840;7&#65533;&#65533;&#65533;&#65533;&#65533;C`sg4z&#65533;&#65533;&#65533;&#65533;&#65533;'A&#65533;U&#65533;-&#65533;&#65533;&#65533;&#65533;&#65533;&#65533;|&#65533;&#65533;g&#65533;&#65533;&#65533;6;&#65533;n&#65533;:y&#65533;&#65533;&#65533;&#65533;R&#65533;'E&#65533;"&#65533;Mg L&#65533;&#65533;&#65533;&#65533;&#65533;Sl&#65533;^R&#65533;&#65533;z&#65533;o&#65533;&#65533;L	&#65533;&#1054;%,&#65533;`|Ojf&&#65533;&#65533;&#65533;^&#65533;&#65533;&#65533;<&#65533;Bmi&#65533;&#65533;&#65533;&#65533;&#65533;5(&#65533;'&#65533;x&#65533;#RX&#65533;4&#65533;&#65533;&#65533;P&#65533;&#65533;&#65533;&#65533;&#65533;&#65533;Q {&#65533;&#65533;&#65533;&#65533;F:&#65533;*	&#65533;&#65533;&#65533;&#65533;Bd&#65533;b&#65533;0`&#65533;C&#65533;p&#65533;&#65533;c&#65533;&#656;&#65533;&#65533;R&#65533;&#65533;	&#65533; &#65533;&#824;&#65533;&#65533;T&#65533;&#65533;&#65533;&#65533;&#65533;'	&#65533;t-&#65533;&#65533;&#65533;&#805;.&#65533;&#65533;&#65533;R&#65533;&#65533;&#65533;&#65533;&#65533;S&#65533;	&#65533;&#65533;&#65533;b-&#65533;nM&#65533;&#65533;&#65533;4&#65533;&#65533;&#65533;	J&#65533;&#65533;&#65533;I&&#65533;x CI&#65533;&#65533;&#65533;&#65533;L&#65533;:i&#65533;&#65533;&#65533;9&#65533;&#1694;&#948;&#65533;9 &#65533;&#50739;&#65533;&#65533;
0&#65533; &#65533;5@1&X,R&#65533;u&#65533;&#65533;*q&#556;&#65533;&#545;-j.X&#65533;D&#65533;I&#65533;q&#65533;3i&#65533;"#&#65533;&#1102;&#65533;&#65533;!&#65533;|&#65533;
&#65533;&#65533;&#65533;j>	&#65533;&#65533;&#65533;2&#65533;)&#65533;&#65533;&#65533;&#65533;e&#65533;Lg&#65533;&#65533;1&#65533;2&#276;(3QpZ&#65533;}&#65533;&#65533;(&#65533;&#65533;I&#226;&#65533;&#65533;&#65533;a&#65533;&#65533;&#65533;Mz&#65533;s2=&#65533;&#65533;~&#65533;.	 r&#65533;%MM&#65533;&#65533;&#1093;d(&#65533;#&#65533;N8&#1358;Q5{A=&#65533;o62@&#65533;&#65533;&#65533;&#65533;
!kK&#65533;&#65533;&#65533;l ]&#65533;T)C'&#65533;&#1003;>&#19264;&#65533;GL&#65533;E	,&#65533;&#65533;&#65533;&#65533;)&#65533;r&#1308;@&#466;7&#65533;+=KY&#65533;B&#65533;x&#65533;&#65533;&#65533;(&#65533;S&#65533;&#65533;&#65533;&#65533;ND&#65533;TO&#65533;T&#65533;&#65533;&#65533;&#65533;HM[0&#65533;k&#65533;f&#65533;z&#65533;Z&#65533;$\&#65533;&#65533;v4&#65533;&#65533;-;&#1277; h&#65533;	8&#65533;,"{[&#65533;&#7701;&#65533;l5jZ&#65533;:W&#65533;\g&#65533; v&#65533;H&#65533;g&#65533;f&#65533;&#65533;&#65533;&#65533;&#65533;&#65533;&#65533;&#65533;&#65533;&#65533;k&#65533;X$&#65533;5&#65533;!A&#65533;KT&#65533;<&#65533;9&#65533;-y{&#65533;&#65533;v&#65533;7&#65533;Q&#65533;oA&#1227;&#65533;&#65533;&#65533;WQ&#65533;z&#65533;l&#65533;&#65533;&#65533;5&#65533;w&#65533;&#65533;s& &#65533;&#65533;&#65533;&#65533;&#65533;&#65533;E&#65533;&#65533;rp&#65533;&#65533;&#65533; j&#65533;&#65533;6&#65533;&#65533;7&#65533;>h$6pB?Kn&#65533;&#65533;'&#65533;o&#65533;'&#65533;&#65533;#y&#65533;l~9Lc&#65533;4 .&#65533;&#65533;&#65533;@&#65533;b&#65533;&#65533;&#65533;VR:qSL&#65533;&#65533;8>.&#65533;&#65533;F.,&#65533;"/&#65533;&#65533;4v&#65533;&#65533;`&#65533;6~M&#65533;	&#65533;gzD&#65533;&#65533;&#65533;w&#65533;&#65533;Jr&#65533;_&#65533;&#65533;&#65533;&#65533;&#65533;PFj&#65533;2pD&#65533;&#65533;	A<+&#1269;&#65533;x9&#65533;&#65533;E&#65533;u&#65533;L&#65533;x1&#65533;&#65533;pN3e Q&#65533;&#65533;}(i&#65533;&#65533;&#65533;&#65533;W<&#65533;4&#65533;=&#1950;&#65533;&#65533;&#65533;>W&#65533;H&#65533;&#65533;>&#65533;&#65533;d&#65533;4m&#65533;&#65533;K &#65533;&#65533;&#62041;&#1173;&#65533;sN1-&#65533;&#65533;&#65533;&#65533;&#65533;en&#65533;Cl&#1242;&#65533;&#65533;~3KT&#65533;P&#65533;&#65533;l@6&#65533;4&#65533;Sc&#65533;&#65533;&#65533;W&#65533;M8$(&#65533;&#65533;&#1012;~qx&#65533;&#65533;n4&#65533;&#65533;u&#65533;&#65533;n&#65533;#W"&#65533;&#65533;&#65533;}ld&#65533;!&#65533; &#65533;&#65533;]&#65533;W&#65533;c&#65533;&#65533;&#65533;&#65533;m&#65533;m&#149;&#65533;&#65533;&#65533;&#65533;&#65533;Mfr&#65533;&#65533; &#65533;&#65533;&#65533;
&#65533; &#65533;u&#65533;&#65533;&#65533;&#65533;m&#65533;-&#65533;lX&#65533;z&#1975;&#65533;&#65533;&#65533;jc&#65533;f&#65533; &#65533;&#65533;5&#65533;w&#65533;&#65533;&#65533;&#65533;&#65533;&#65533;(kz&#65533;&#65533;&#65533;&#65533;&#65533;O&#65533;'.f&#65533;&#65533;&#65533;5wW&#146;&#65533;Ir&#65533;&#65533;&#65533;o&#65533;}&#65533;)&#65533;&#65533;~&#65533;V&#65533;j&#65533;]&#65533;&#65533;q&#65533;&#65533;T&#65533;&#65533;&#65533;f&#65533;B&#65533;r&#65533;&#65533;l&#65533;&#65533;9&#65533;&#65533;&#65533;n
&#65533;&#65533;/&#65533;w&#65533;&#65533;&#65533;&#65533;eWf&#65533;F&#1741;m&#65533;*&#65533;&#65533;&#7248;&#65533;>&#65533;&#65533;&#1757;&#65533;a&#65533;|&#65533;)&#65533;l=&#65533;'&#65533;&#1331;rZ&#65533;&#65533;s&#65533;&#65533;&#65533;&#65533;1&#65533;&#65533;&#65533;y&#65533;&#65533;PC&#65533;w&#65533;l]&#65533;&#65533;.&#65533;&#65533;>u&#65533;&#65533;&#65533;&#65533;&#65533;&#65533;e&#65533;!?&#65533;&#65533;&#65533;o&#653;~&#65533;r&#65533;&#734;o&#65533;&#65533;&#65533;u&#65533;&#65533;jP0&#65533;eJ=&#65533;&#65533;&#65533;&#65533;{&#65533;&#65533;&#65533;&#65533;&#65533;e&#65533;&#65533;o&#65533;&#65533;Jn&#65533;&#65533;/&#65533;@&&#65533;&#65533;&#65533;&#65533;&#65533;&#65533;f&#65533;&#65533;&#65533;K&#65533;&#65533;&#65533; &#65533;&#65533;&#65533;<&#65533;s&#65533;&#65533;&#65533;&#65533;zcr&#65533;&#65533;w&#65533;&#65533;&#65533;&#65533;N&#2005;&#65533;g	Uo&#65533;&#65533;&#65533;&#65533;&#65533;&#65533;&#65533;/~&#65533;&#65533;(&#65533;O&#65533;1&#65533;~&#65533;|&#65533;&#65533;i%&#65533;t&#65533;&#65533; e&#65533;.h'&#65533;t&#65533;f&#65533;|&#65533;&#65533;t&#65533;&#65533;&#65533;!e&#65533;WN&#65533;w&#65533;RsfB&#65533;&#65533;"&#65533;X&#65533;q&#65533;ej&#2038;d&#65533;&#65533;&#65533;&#65533;d&#65533;&#65533;&#65533;Q!'&#65533;&#65533;&#65533;&#65533;&#65533;oaM&#1683;&#65533;1V&#65533;&#65533;&#65533;&#65533;1&#65533;T{&#65533;&#65533;w&#65533;u&#65533;&#65533;w6&#65533;j9&#65533;&#65533;&#65533;0G4c&#65533;&#65533;&#65533;&#65533;&#65533;O&#65533;&#65533;`(&#1346;L&#65533;.&#65533;a&#65533;&#65533;HV&#65533;}5&#65533;&#65533;&#260;&#65533;&#65533;&#65533;lE+2&#65533;X&#65533; &#65533;c&#65533;T6&#65533;X&#65533;&#65533;y&#1653;V&#65533;'iR8&#65533;U(v&#65533;&#65533;E&#65533;|&#48519;?Ho&#65533;&#65533;$&#65533;9
&#65533;&#65533; yeQP&#65533;dg&#65533;(&#65533;&#520;&#65533;W&#65533;&#65533;hC&#65533;&#65533;g&#65533;~&#65533;&#65533;~}&#65533;s&#65533;a&#65533;, l&#65533;<hV&#65533;h&#741;]o&#65533;=&#65533;m&#65533;&#65533;&#65533;&#65533;&#65533;&#65533;&#65533;&#65533;#&#65533;q&#65533;#H&#65533;|&#65533;1 }BP&#65533;&#65533;l&#65533;L&#65533;xe2&#65533;r&#65533;&#65533;a&#65533;w&#65533;&#524;&#65533;2&#65533;5&#201;&#65533;&#65533;y&#65533;Q9&#65533;)&#65533;Yzui5y^&#65533;U&#65533;x&#65533;Sh&#65533;b7P&#65533;h&#65533;AV&#65533;&#65533;}&#65533;&#65533;&#65533;mN&#65533;&#65533;&#65533;&#65533;!&#65533;&#758;&#65533;@Ug`&#65533;)*&#65533;&#65533;T~&#1927;z)t&#65533;\&#65533;~Ap&#65533;pq
m&#65533;Q&#65533;&#65533;p&#65533;&#65533;$Np&#65533;8t&#65533;&#65533;&&#65533;&#65533;&#527;&#65533;8n&#65533;&#65533;&#65533;1"&#65533;&#65533;z&#65533;u&#65533;B&#65533; &#65533;!&#65533;)D&#65533;?[&#65533;V&#65533;3h&#65533;&#65533;&#65533;&#65533;a;&#65533;&#65533;&#65533;&#65533;&#65533;&#65533;(&&#65533;-	{U0UA&#65533;wc&#65533;&#65533;&#65533;U&#65533;V&#65533;:&#65533;&#65533;&#6614;W&#65533;&#65533;&#65533;#&#65533;&#65533;n&#65533;&#65533;H&#65533;c&#65533;"S>&#65533;bY&#65533;&#65533;u9)&#65533;&#65533;Yt&#65533; &#65533;&#65533;gz&#65533;|y&#65533;&#65533;1&#65533;&#65533;9&#65533;F&#65533;`s&#65533;V&#2577;pyz&#1105;&#65533;<"&#65533;&#65533;|&#65533;-&#65533;&#65533;r)&#65533;&#65533;&#65533;y
q&#65533;&#65533;-&#65533;&#65533;<aUj&#65533;&#65533;&#65533;&#65533;&#65533;1&#65533;&#1627;&#65533;Ia&#65533;I&#65533;)&#65533;&#65533;cV(&#65533;If&#65533;|P&#65533;&#65533;5&#65533;k}&#65533;&#65533;I$)&#65533; &#65533;sZ&#65533;&#65533;_f&Yb&#65533;&#65533;&#65533;&#65533;&#65533;&#65533;&#65533;&#65533;&#65533;I&#65533;{&#65533;&#65533;&#65533;P&#65533;6*9&#65533;&#65533;&#65533;&#65533;-I>\&#65533;Z&#65533;&#65533;&#65533;E9w&#65533;9j&#65533;xM&#65533;&#65533;&#65533;{goZ&#65533;k&#65533;B;&#65533;&#65533;VZC&#65533;^h7VYY&#65533;)b&#65533;&#65533;&#65533;&#65533;&#65533;&#65533;0&#65533;1Fj&#1097;&#65533;T/S&#65533;j	&#65533;0&#65533;&#65533;x&#65533;)&#65533;smJ&#65533;&#476;&#65533;y&#65533;&#65533;&#65533;V&#65533;_&#65533;<&#65533;y!&#65533;&#65533;&#65533;#C)&#65533;KGpW&#65533;&#65533; &#65533;&&#65533;&#65533;q7&#65533;&#65533;u8&#65533;"<&#65533;u&#65533;&#65533;g&#65533;&#65533;&#65533;%'r&#65533;&#65533;&#65533;&#65533;;Mw&#65533;1&#65533;(Ix&#65533;&#65533;oHz-ZpLJ)OJ)&#65533;RrT&#65533;sn&#65533;&#65533;W&#65533;H&#65533;&#65533;R<&#165;/&#65533;\hV@&#65533;&#65533; G;&#65533;C4&#1865;&#65533;LT&#65533;&#65533;&#65533;&#65533;&#65533;&#65533;&#904;x&#65533;&#605;&#65533;E&#65533;a&#65533;V?J
&#65533;e&#1703;t&#65533;&#65533;r&#65533;r!&#65533;G&#65533;&#65533;&#65533;,?&#65533;j&#65533;&#65533;u*&#65533;&#65533;:@&#65533;&#65533;Lj2C1&#65533;&#65533;&#65533;&#65533;&#65533;&#65533;&#65533;&#65533;z&#65533;&#65533;&#65533; 8&#65533;<]J&#65533;&#65533;&#1698;?&#65533;J&#65533;&#65533; ss*&#65533;J4&#65533;,V" &#65533;&#65533;&#65533;&#43442;&#65533;A&#65533;&#65533;&#65533;8&#65533;rR&#65533;*&#65533;P(H@&#65533;&#65533;&#65533;&#65533;&#65533;&#65533;0GD}&#65533;A&#65533;X&#65533;&#65533;&#65533;&#65533;K&#65533;&#65533;g'&#65533;n&#65533;b&#65533;*$(&#65533;&#65533;z&#65533;&#65533;&#65533;v&#65533;3&#65533;0r:&#65533;Z&#65533;
B&#65533;&#65533;&#65533;@&#65533;&#65533;1Y&#65533;6d6>=x&#65533;CT7&#65533;e&#65533;&#65533;&#65533;C&#65533;I&#65533;&#65533;&#65533;[yx&#65533;:E&#65533;&#65533;-f&#65533;&#65533;&#65533;&#65533;Ay&#65533;v&#65533;*&#65533;&#65533;J$<&#65533;j&#65533;&#65533;C'h&#65533;&#65533;/&#65533;&#65533; &#65533;&#65533;&#65533;z,$&#65533;2&#65533;&#65533;&#65533;FE&#65533;&#65533;&#65533;&#65533;&#65533;!&#65533;&#65533;
&#65533;&#65533;K&#65533;&#65533;&#65533;A&#65533;&#65533;-6+^'(&#65533;.7&#65533;>&#65533;&#65533;&#65533;)&#65533;j&#65533;&#65533;&#65533;&#65533;4&#65533;j&#65533;K&#756;&#65533;&#65533;:O&#65533;@K&#65533;&#65533;d&#65533;&&#65533;j&#65533;&#1594;_&#65533;:H"*&#65533;&#65533;&#250;8&#65533;
&#65533;Z&#65533;^b&#65533;	F&#65533;i&#1771;&#250;#&#65533;&#65533;&#65533;g{&#65533;B+&#65533;n{;&#65533;k&#65533;&#65533;|c&#65533;&#65533;&#65533;xMwK&#65533;y&#65533;&#65533;&#65533;&#65533;&#65533;&#65533;&#65533;:H-&#65533;&#47881;+&#65533;&#65533;b&#1002743;#aD&#65533;&#65533;@&#65533;B&#65533;@&#65533;d&#65533;A=F{h&#65533;K&#65533;&#65533;
{ Z-&#65533;&#65533;&#65533;{&#65533;&#65533;&#65533;&#65533;&#65533;a&#65533;&#65533;u&#65533;[oK&#65533;.&#65533;&#65533;&#65533;&#65533;V&#65533;&#65533;&#65533;^&#65533;&#65533;C&#65533;&#65533;^&#65533;&#65533;&#65533;&#65533;&#65533;%"&#65533;:v&#65533;	 ,&#65533;&#65533;&#65533;;&#65533;f&#65533;x&#65533;&#65533;c&#65533;&#65533;&#65533;vv&#65533;&#65533;&#1202;m&#65533;&#65533;&#65533;&#743;j&#65533;&#65533;|&#65533;<B&#65533;&#65533;^&#65533;&#65533;>&#65533;&#65533;&#65533;&#65533;&#65533;F&#65533;C;&#65533;5&#65533;&#65533;&#65533;&#65533;&#65533;cgg&#65533;&#65533;&#65533;a&#65533;&#65533;&#65533;&#65533;&#65533;	y&#1029;&#65533;&#765;&#65533;&#65533;&#65533;~'V&r5t[&#65533;&#65533;&#65533;C&#65533;Rhrm&#65533;Fx><6&#65533;%q33,*$P7&#65533;1&#65533;&#65533;&#65533; &#65533; _@&#65533;&#65533;8&#65533;&#65533;.&#65533;qx">&#65533;&#65533;*&#65533;&#65533;&#65533;&#65533;B. &#65533;&#65533;cR&#65533;&#65533;k&#65533;#1A&#65533;&#65533;T&#65533;&#65533;>&#65533;&#65533;
Dl @"&#65533; I&#1508;#<:P&#65533;/&#65533;|&#65533;j>&#65533;&#65533;&#65533;
&#65533;&#65533;/&#65533;&#65533;:&#65533;&#65533; i[&#65533;&#65533;!&#65533;A&#65533;&#65533;&#429;&#65533;$[tP&#65533;	&#65533;0&#301;&#65533;
&#65533;&#65533;&#65533;,&#65533;&#1994;&#65533;4&#65533;y&#65533;&#65533;;\z&#65533;&#65533;P&#65533;* &#65533;5 \d&#65533;e&#65533;Q&#65533; &#65533;&#522;&#65533;&#65533;&#65533;D)&#65533;&#65533;Wk Y&#65533;&#65533;&#65533;&#65533;&#65533;&#65533;0'&#65533;&#604;<D&#65533;4&#65533;,2|0&#65533;&#65533;&#65533;nPE*[&#65533; P&#65533;&#65533;c&#65533;|&#65533;&#65533;;&#65533;Tw&#65533;&#65533;|&#65533;&#65533;&#65533;&#412;0&#65533;&#65533;&#65533;&#65533;&#65533;pb;&#65533;&#65533;&#65533;&#65533;Y)mB6l&#65533;y&#65533;l@	&#65533;$&#65533;c&#65533;N&#65533;O&#65533;&#65533;qu&#866;zq&#1724;&#65533;&#65533;b8)&#680;b&#65533;	&#65533;&#65533;$&#65533;Nz&#65533;&#65533;&#65533;&#65533;&#65533;&#1509;eL&#65533;q&#65533;&#65533;&#65533;&#65533;@&#65533;&#65533;a|&#65533;&#65533;&#65533;&#65533;K&#65533;e&#65533;Bq&#34217;@	&#65533;&#65533;&#65533;&#65533;'2,&#65533;&#65533;4&#65533;]&#65533;&#1081;&#65533;&#65533;&#65533;&#58130;"2&#65533; &#65533;&#65533;
&#65533;&#65533;&#65533;*&#65533;V&#65533;&#65533;#- ME}'&#872;&#65533;&#65533;~w&#65533;,&#65533;&#65533;[&#65533;&#401; IV,&#65533;&#65533;0\&#65533;&#65533;&#65533;
&#65533;&#65533;&#65533;]&#1200;&#65533;H@/o0&#65533;&#65533;&#65533;V5&#65533;+&#65533;@&#65533;=&#65533;M&#65533;^,&#65533;&#65533;.&#65533;i}&#65533;`&#65533;^ &#65533;l&#65533;&#65533;|pN&#65533;&#65533;=cXb~-	`p5&#65533;&#65533;r&#65533;Z&#65533;&#65533;&( &#65533;<&#65533;~x,w&#65533;W&#65533;&#556;&#65533;&#65533;Px&#65533;`&#65533;&#1713;0&#65533;-P7&#65533;|qd&#65533;&#65533;&#65533;&#65533;J&#65533; &#65533;:@&#65533;1AI&#65533;&#412;&#65533;"]\&#65533;-&#65533; E&#65533;'Da)P&#65533;&#65533;&#247;&#65533;	!&#65533;&#65533;&#65533;k&#65533; 
&#65533;&#65533;&#65533;&#65533;&#65533;&#65533;&#65533;&#65533;&#65533;&#65533;&#1488;&#65533;&#65533;&#65533;&#65533;&#65533;&#65533;&#176;&#65533;&#65533;&#65533;.FM&#1816;a	&#65533;&#1805;&#65533;&#65533;x3uLw&#65533;k&#65533;&#65533;0&#65533;j&#65533;]&#65533;&#65533;&#65533;&#65533;&#65533;2xm&#65533;&#65533;;&#1792;&#65533;P}3&#65533;l&#65533;&#65533;`&#65533; "qcp&#65533;_&#65533;m&#65533;&#65533;!&#65533;&#65533;&#65533; &#65533;A1&#65533;&#65533;f&#65533;
Y&#2128;&#1905;\uPZ&#65533;&&#65533;&#65533;&#65533;]&#65533;>&#65533;R&#65533;&#65533;k&#65533;)@f>&#65533;y&#65533;&#65533;a&#65533;&&#65533;&#65533;@&#701;&#65533;&#65533;!&#65533;&#65533;~&#65533;&#65533;.&#65533;
O&#65533;&#65533;q&#65533;}&#65533;"&#65533;F&#65533;&#65533;Kx&#65533;&#65533;&#65533;&#65533;Z&#65533;&#1190;]&#65533;N&#65533;&#65533;&#65533;&#65533;w&#65533;&#65533;`z&#65533;&#65533;&#65533;&#65533;A&#65533;&#1428;M/rHV&#65533;z&#65533;&#65533;V%}OF&#65533;e~&#65533;^&#65533;)&#65533;o&#65533;s&#65533;&#65533;r&#65533;&#65533;w&#65533;&#65533;&#65533;&#65533;z&#65533;5&#65533;&#65533;_h&#65533;&#65533;&#65533;}&#65533;	0&#65533;&#65533;D&#65533;r&#65533;w&#65533;&#65533;&#65533;&#65533;	q&#65533; ,4&#65533;?&#65533;q&#65533;c&#65533;&#65533;d&#65533;&#65533;&#65533;O&#65533;&#65533;s&#65533;&#65533;&#65533;g&#65533;&#65533;!&#65533;&#65533;x`&#812;&#65533;&#65533;&#65533;A&#65533;MI&#65533;]&#65533;&#8670;	t.u}&#65533;&#65533;np&#65533;
&#65533;&#65533;&#65533;l0&#65533;&#65533;Jgs&#65533;&#65533;=&#65533;&#65533;V&#65533;&#1990;&#65533;.&#65533;&#65533;j&#65533;	&#65533;&#65533;&#65533;&#65533;&#65533;&#65533;&#65533;@&#663;@&#65533;&#65533;&#65533;&#65533;&#65533;Rp11&/&#65533;+`H&#65533;N&#966;&#65533;&#65533;&#65533;&#65533;&#65533;&#65533;
7&#65533;]&#65533;N&#65533;&#65533;lW&#65533;&#1934;Z&#65533;&#65533;&#517;&#65533;&#65533;,&#65533;o&#65533;&#65533;&#65533;MW&#65533;Q/!&#65533;&#65533;&#65533;&#65533;/6&#65533;10&#65533;&#65533;&#65533;&#65533;a&#65533;&#65533;&#65533;&#65533;5&#65533;&#65533;&#65533;<x&#65533;]&#65533;
_&#65533;
&#65533;8&#65533;QGE&#65533;1_&#65533;]&#1536;7v&#65533;&#65533;&#65533;	L&#65533;&#65533;&#65533;&#65533;6&#65533; C?&#65533;E_&#65533;&#65533;&#65533;&#65533;G&#65533;&#65533;R$O&#65533;g&#65533;&#65533;`z&#138;&#65533;&#1411;B7C&#65533;N&#65533;Y&#65533;&#65533;u&#65533;&#65533;0&#65533;5?&#65533;&#65533;g&#65533;&#65533;N&#65533;w.&#65533;a&#65533;N
f2&#65533;&#65533;o&#65533;&#1681; &#65533;Y&#65533;?a>&#65533;B&#65533;q&#65533;:&#65533;&#65533;&#65533;&#65533;&#65533;&#65533;Nw&#65533;&#65533;&#65533;&#65533;&#65533;&#65533;&#65533;&#65533;`&#65533;&#65533;*;&#65533;p&#65533;9/&#270;&#65533;QF&#65533;4&#65533;&#65533;&#65533;&#65533;&#148;|&#65533;&#65533;o&#65533;&#65533;&#65533;":O&#65533;&#65533;&#65533;B&#65533;&#65533;~&#65533;&#65533;=&#65533;&#65533;)o&#65533;W&#1844;&#65533;"&#65533; $&#12120;&#65533;&#65533;&#65533;S&#65533;?q&#65533;&#65533;\&#65533;&#65533;&#65533;&#65533;&#65533;>&#65533;&#65533;|-S&#65533;<&#65533;4&#65533;&#65533;&#65533;3&#65533;&#65533;&#65533;&#65533;&#65533;&#65533;e&#65533;n&#65533;&#65533;&#65533;]&#65533;9;u&#65533;&#65533;&#65533;~. !&#65533;s&#65533;?&#65533;&#65533;&#65533;&#65533;&#65533;&#65533;|&#1724;&#65533;.$&#65533;&#65533;&#65533;&#65533;&#65533;&#65533;&#65533;&#65533;&#65533;&#65533;r&#65533;&#65533;&#65533;*&#65533;`&#65533;&#65533;o&#65533;so&#65533;\@&#65533;&#65533;~&#65533;&#65533;&#65533;/@&#65533;&#65533;&#65533;1&#65533;&#65533;^&#65533;&#65533;&#65533;&#65533;g|&#65533;i&#65533; &#65533;A5&#65533;&#65533;&#65533;h&#65533;&#65533;&#65533;&#65533;3Qv&#65533;%&#65533;&#65533;&#65533;_
&#65533;:>6&#65533;&#65533;&#65533;&#65533;&#65533;&#65533;&#65533;&#65533;&#65533;iA&#65533;D&#65533;%&#65533;&#65533;&#65533;&#65533;;N&#65533;Su<&#65533;&#65533;&#65533;2O&#65533;.6&#65533;.&#65533;ngL&#65533;&#65533;e&#65533;&#65533;&#65533;^32A!=6a&#65533;T<&#65533;i&#65533;&#65533;0
&#65533;\&#65533;<&#65533;i&#65533;&#65533;&#65533;&#65533;~&#65533;&#65533;xB5&#65533;&#65533;&#65533;i&#65533;&#65533;&#65533;&#65533;&#65533;&#65533;&#65533;&#65533;~0
&#65533;&&#65533;-&#65533;&#65533;~&#65533;&#65533;
&#65533;i&#65533;}0&#65533;&#65533;5*&#65533;&#65533;&#65533;&#65533;&#65533;&#65533;&#65533;&#65533;&#65533;&#65533;&#65533;&#65533;/MV&#65533;&#65533;&#65533;&#65533;X&#65533;&#65533;m&#65533;&#65533;&#65533;&#65533;X&#65533;^&#65533;&#65533;&#65533;&#65533;&#65533;P&#65533;&#65533;1*^&#65533;&#65533;&#65533;&#65533;S&#65533;U&#1030;I&#65533;&#65533;&#65533;&#65533;&#65533;R&#65533;1*&#65533;&#65533;&#65533;&#65533;&#65533;V&#65533;X&#65533;&#65533;&#65533;&#65533;&#65533;&#65533;S &#65533;S&#65533;X&#65533;&#65533;&#65533;&#65533;/S&#65533;S&#65533;&#65533;&#65533;&#65533;&#65533;R1&#65533;&#65533;&#65533;&#65533;&#65533;&#65533;&#65533;&#65533;&#65533;&#65533;&#65533;&#65533;+S&#65533;&#65533;&#65533;&#65533;&#65533;O1&#65533;!P&#65533;&#65533;&#65533;&#65533;&#65533;0&#65533;0&#65533;&#65533;&#65533;&#65533;}0}0&#65533;&#65533;&#65533;&#65533;>&#65533;&#65533;&#65533;&#65533;&#65533;0&#65533;=s@&#65533;@&#65533;&#65533;&#65533;p&#65533;&#65533;&#65533;@&#65533;@&#65533;&#65533;&#65533;&#65533;o&#65533;N&#65533;@&#65533;&#65533;_&#65533;&#65533;}&#65533;}&#65533;}&#65533;}@&#65533;}@}&#65533;~@&#65533;&#65533;~&#65533;&#65533;&#65533;&#65533;}&#65533;&#65533;}P}@&#65533;O~&#65533;&#65533;&#65533;&#65533;&#65533;c&#65533;&#65533;?
&#65533;&#65533;&#65533;&#65533;&#65533;&#65533;P~&#65533;&#65533;&#65533;@ &#65533;G&#65533;@&#65533;D&#65533;P&#65533;B&#65533;\Q&#65533;D&#65533;k&#65533;\&#280;1bF&#65533;=Z|R&#65533;H&#65533;%M&#65533;D&#65533;R&#65533;J&#65533;-]&#65533;&#65533;S&#65533;L&#65533;5?~&#65533;H(&#65533;&#922;=}&#65533;T&#65533;P&#65533;E&#65533;E&#65533;&#65533;fE&#65533;<&#65533;>MU&#65533;T&#65533;U&#65533;^&#346;u&#65533;R&#65533;N&#65533;jV&#65533;X&#65533;e[&#65533;A&#65533;V&#65533;Z&#65533;m&#1918;&#65533;W&#65533;\&#65533;n&#65533;F$(o!&#65533;}&#65533;&#65533;&#65533;X&#65533;`&#133;F&#65533;X&#65533;b&#397;&#65533;?&#65533;&#65533;&#65533;&#1866;&#65533;,_&#412;Y&#65533;f&#925;=Z&#65533;f&#65533;%&#65533;F&#65533;Z&#65533;j&#1453;]&#65533;&#65533;[&#65533;l&#1717;m&#65533;&#413;&#65533;&#65533;n&#1981;}&#65533;\&#65533;p&#65533;&#333;G&#65533;\&#65533;r&#65533;&#861;?&#65533;]&#65533;t&#41068;_&#478;]&#65533;v&#65533;&#1917;^&#65533;x&#65533;&#65533;&#863;G&#65533;^&#65533;z&#65533;&#65533;&#1919;&#65533;_&#65533;|&#65533;&#65533;&#65533;&#65533;&#479;_&#65533;~&#65533;&#65533;&#65533;&#65533;0@$&#65533;@D0Ad&#65533;A&#65533;0B	'&#65533;&#65533;B/&#65533;0CD6&#65533;C?1DG$&#65533;DOD1EWd&#65533;E_&#65533;1Fg&#65533;&#65533;Fo&#65533;1Gw&#1328;G2H!&#65533;&#302;&#65533;&#65533;A2I%&#65533;d&#65533;I'&#65533;&#65533;2J)&#65533;&#65533;&#65533;J+&#65533;&#65533;2K-&#65533;&#65533;K/&#65533;3L1&#65533;$&#65533;5L3&#65533;,&#65533;H&#65533;&#65533;`&#65533;M7&#1988;3N9&#31027;N;&#65533;&#65533;3O=&#65533;&#65533;O?&#65533;4PA%&#65533;PCE4QEM4&#65533;&#65533;  !&#65533; U ,0 ` a&#65533;  &#65533; &#65533;H&#65533;&#65533;&#65533;&#65533;*\&#560;&#65533;&#199;#J&#65533;H&#65533;&#65533;&#331;3j&#65533;&#561;&#65533;&#463; C&#65533;I&#65533;&#65533;&#595;(S&#65533;\&#626;&#65533;&#727;0c&#668;I&#65533;&#65533;M&#65533;K&#65533;&#65533;&#65533;&#627;&#65533;&#991;@&#65533;
J&#65533;&#65533;&#1123;0sR\&#692;&#65533;&#1255;P&#65533;J&#65533;J&#65533;&#65533;&#1387;X&#65533;j&#65533;&#693;&#65533;&#1519;`&#202;K&#65533;&#65533;&#1651;h&#1258;&#65533;&#65533;&#65533;&#65533;&#1783;p&#65533;&#669;K&#65533;&#65533;&#1871;Ju&#65533;&#65533;&#759;&#65533;&#2047;&#65533;N&#65533;t&#65533;&#65533;&#200;+^&#824;e&#65533;&#400;#K&#65533;L&#65533;&#65533;L&#65533;&#65533; &#65533;&#65533;&#65533;&#65533;&#992;C&#65533;s&#65533;9&#65533;t&#65533;I&#65533;&#65533;&#65533;&#1520;c&#65533;\&#65533;bB *x(Y=P&#65533;&#65533;&#65533;&#65533;&#65533;&#65533;V&#65533;&#65533;&#65533; 
_&#956;&#65533;&#65533;&#65533;L,&#65533;.&#65533;&#65533;u&#65533;;T|&#957;&#65533;&#65533;&#65533;D&#65533;Wp{F&#65533;&#65533;&#1259;_&#65533;>e&#65533;&#65533;&#65533;&#65533;&#65533;cu&#65533;&#65533;&#65533;&#65533;wh&#193;&#65533;&#65533;&#65533;`&#65533;~h&#65533;l&#65533;YG^ l&#65533;&#65533;Q&#65533;E&#65533;&#1412;Vh&#65533;f&#65533;&#65533;C$&#65533;  &#65533;E&#65533;&#65533;AJh&#65533;&#65533;&#65533;&#65533;,&#65533;&#65533;b&#65533;2&#65533;&&#65533;fP&#65533;&#65533;&#65533;&#65533;<&#65533;&#65533;&#65533;Zu`&#65533;u&#65533;%w&#65533;Q&#65533;@&#65533;&#65533;&#65533;&#65533;@F)&#65533;TV)&#1415;	prN>&#65533;&#65533;yB&#65533;'&#65533;	(&#65533;&#65533;Ae&#65533;&#1736;OZ&#65533;&#65533;p&#65533;)&#65533;C!X7c&#65533;yVb&#65533;*&#65533; &#65533;	f&#65533;)&#65533;0&#65533;G&#65533;s&&#65533;&#34956;n&#65533;&#65533;&#65533; g&#65533;y_*&#65533;
d&#65533;&#65533;g&#65533;t&#65533;)"&#65533;&#35364;&#65533;jjV8xH&#65533;5&#65533;&#65533;9 &#65533;&#65533;)&#65533;&#65533;~z&#65533;&#65533;&#65533;&#65533;&#65533;&#48060;&#65533;&#65533;Xjy[&#65533;&#65533;&#65533;&#65533;nP&#65533;&#1063;&#65533;&#65533;&#65533;jk&#65533;&#65533;&#65533;&#65533;&#65533;V&#65533;h&#65533;&#65533;&#65533;V^&#65533;&#65533;GT&&#65533;&#65533;>&#65533;&#65533;&#65533;&#65533;&#65533;&#65533;&#1462;&#65533;&#65533;=&#65533;&#65533;&#65533;&#65533;z&#65533;&#65533;&#65533;);&#65533;&#65533;5&#65533;In&#65533;&#65533;&#65533;{nvh&#65533;&#65533;W!-
.H&#65533;&#65533;G&#65533;&#65533;og~&#65533;+&#65533;&#65533;&#65533;,p&&#65533;&#65533;&#65533;&#65533;+&#65533;v
K&#65533;&#65533;&#65533;t&#65533; g&#65533;,&#65533;&#65533;Z &#65533;&#65533;'&#65533;&#65533;&#65533;8&#65533;&#796;&#65533;@&#1056;&#65533;.&#65533;k&#65533;J&#65533;L&#65533;EF&#65533;&#65533;&#799;&#65533;&#65533;&#65533;v:G-&#65533;k&#65533;e|&#65533;&#65533;-&#65533;mz+&&#65533;&#65533;&#65533;-&#65533;&#65533;i2&#65533;&#65533;&#65533;&#65533;&#65533;@0&#65533;l&#65533;&#65533;&#65533;YE$&#65533;7h&#65533;n^_
&#65533;&#755;&#65533;&#65533;]&#65533;&#65533;h&#65533;&#65533;&#65533;&#1284;&#65533;&#65533;BX&#1961;&#65533;&#65533;U&#65533;&#65533;&#65533;&#65533;0&#65533;6&#1676;?f&#65533;&#65533;O&#65533;&#65533;	&#65533;j&#65533;&#65533;U/&#65533;&#65533;&#1170;:&#289;Q&#65533;&#65533;&#65533;#&#65533;&#65533;@z&#65533;&#65533;&#65533;zk&#65533;&#65533;|CN&#65533;F&#65533;&#65533;:s&#65533;&#65533;&#65533;&#65533;&#65533;&#65533;&#65533;E&#65533;&#1459;OP&#65533;&#65533;>0&#65533;l&#65533;k&#65533;;&#65533;wZ,&#65533;&#65533;g&#65533;&#65533;\
&#65533;&#65533;&#65533;&#65533;&#65533;&#65533;&#1035;&#65533;7&#65533;&#65533;fT&#65533;&#65533;+&#65533;&#65533;&#65533;&#65533;&#65533;#&#65533;&#65533;&#65533;{&#65533;4S&#65533;P~&#65533;&#65533;&#65533;&#65533;>&#65533;&#58079; &#65533;&#65533;&#65533;-kY
Q&#65533;&&#65533;?&#65533;OP&#65533;&#65533;HD&#65533;
Z&#65533;%&#65533;&#65533;%>&#65533;&#65533; i&#65533;&#65533;&#65533;'AO&#65533;&#65533;fL&#65533;
Ob"y&#65533;L[&#65533;SN&#65533;T&#65533;&#65533;i&#65533;&#65533;&#65533;&#65533;W&#65533;&#65533;&#65533;&#65533;@&#585;&#65533;&#65533;A+$J&#65533;ACB4a&#65533;&#65533;&#65533;&#65533;a&#65533;HE&#65533;$&#65533;Q&#65533;N'%2&#1089;b#Au7V&#65533;A<&#1936;&#65533;&#65533;&#65533;,&#65533;"#&#65533;&#65533;&#65533;&#65533;&#65533;&#65533;x&#65533;P&#65533;^8&#65533;&#65533;q&#65533;&#65533;&#65533;x&#65533;&#65533;&#65533;&#65533;&#65533;*\&#35245;&#65533;&#65533;1!&#65533;! &#65533;'&#65533;Zq&#848;&#65533;&#65533;$&#65533;&#65533;&#65533;&#65533;P&#65533;Y3Yj&#65533;H&#65533;&#65533;M2r&#65533;<W&#65533;&#680;M&#65533;&#1154;&#65533;&#65533;&#65533;&#65533;&#65533;~M&#65533;&#65533;L% &#65533;&#65533;W&#65533;r&#65533;I&#65533;&#65533;&#65533;7^&#65533;4e|&#65533;&#65533;f:SP14&#65533;/&#65533;&#65533;&#578;&#65533;1&#65533;&#65533;c .Eg&#65533;&#65533;f&#1188;&#65533;8&#65533;&#65533;&#65533;Qy<Z&#65533;&#65533;v&#65533;s38P&#1170;&#65533;&#65533;$y&#1203;&#65533;$&#65533;8&#65533;&#65533;&#65533;&#65533;&#65533;T&#65533;&#65533;-hcX&#65533;&#1637;&#65533;&#65533;&#65533;h&#65533;&#65533;&#65533;&#65533;&#65533;&#65533;&#65533;D&#65533;AU&#65533;&#1034;&#65533;NB&#1594;&#65533;JQ&#65533;z4s"Y&#65533;&&#65533;&#65533;&#65533; -&#65533;@(@&#65533;&#65533;tv0}&#65533;V:&#65533;&#65533;&#1716;p&#65533;|&#65533;U&#65533;&#65533; %&#65533;&#65533;PO&#65533;&#65533;&#65533;&#65533;&#65533;1e@&#65533;&#65533;&#486;:&#65533;&#65533;e&#65533;A&#65533;( .v1;c&#65533;@K?&#65533;T&#65533;y&#65533;&#65533;&#449;&#65533;2C&#65533;I97M+&#556;&#65533;&#65533;&#65533;&#338;[sAP&#65533;&#65533;Um&#65533;&#1390;&#65533;q@&#65533;2&#65533;&#263;,X &#65533;J&#1539;&#65533;+1 B&#65533;V&#65533;&#65533;D&#43920;&#65533;&#65533;&#65533;&#65533;&#65533;,V&#65533;8k&#65533;&#1653;N&#65533;h b&#65533;u&#65533;&#65533;&#65533;&#65533;&#65533;+e&#65533;&#65533;&#134;Y&#65533;j&#65533;&#65533;>;K[&#65533;&#65533;&#65533;? Q`Up&#65533;&#65533;&#65533;f&#65533;{U&#65533;e#J&#65533;
Ds&#65533;&#65533;&#65533;r&#65533;c&#65533;&#65533;&#65533;&#65533;&#1714;&#65533;,&#65533;K]&#65533;B&#65533;\&#65533;&#65533;8&#660;&#65533;z7d&#65533;&#65533;H x&#65533;&#65533;	&#65533;v&#65533;&#65533;U (1+&#65533;&#65533;:&#65533;H&#65533;&#65533;Nmf5&#65533;|&#65533;&#65533;&#65533;A&#65533;r&#65533;[&#65533;n&#65533;&#65533;lYJ(&#65533;&#65533;&#65533;6&#65533;1UO&#65533;&#65533;&#65533;p&#65533;z&#65533;&&#65533;&#1502;&#65533;&#65533;/r&#65533;&#65533;mQ&#65533;&#65533;V&#65533;&#65533;;+&#65533;%&#65533;C&#65533;dA&#65533;*[b&#65533;"s&#65533;}J&#65533;^&#65533;X&#65533;~g=&#65533;I&#1032;&#65533;&#65533;@&#65533;4&#65533;&#65533;9Y&#65533;]&#65533;tn
&#65533;mL	(&#65533;&#65533;Le&#65533;u&#65533;Q&#1169;&#65533;"r&#65533;e2a&#65533;&#65533;&#65533;&#1075;hN3&#65533;&#65533;jd1&#65533;&#65533;Ys@qd&#1470;&#65533;&#65533;[5&#65533;&#65533;&&#65533;,&#65533;&#65533;wS<i`&#65533;'&#65533;&#65533;&#65533;
&#65533;t>h&#65533;&#65533;qaE Km&#65533;<&#65533;&#65533;&#65533;&#65533;&#65533;&#65533;&#65533;\&#65533;Fw&#65533;&#65533;4&#65533;}:J&#65533;&#65533;&#65533;M&#65533;*&#65533;&#65533;;.o&#65533;~#}qs=&#65533;&#65533;&#65533;&#65533;&#1443;Ft&#65533;O&#65533;&#65533;&#65533;g&#65533;	 &#65533;>}&#65533;&#65533;JZ&#65533;&#65533;[D=&#65533;2W&#65533;&#1657;&#65533;&#65533;N&#65533;l&#65533;dA{&#65533;	\]&#65533;&#65533;&#65533;P&#65533;	&#65533;0&#65533;&#65533;&#65533;E&#65533;&#65533;&#65533;&#65533;W&#65533;&#65533;&#65533;W&#65533;&&#65533;&#65533;(da&#65533;&#65533;&#65533;&#65533;&#65533;

&#65533;5&#65533;F&#65533;&#65533;&#65533;4&#65533;&#65533;u&#65533;&#65533;m&#65533;&#65533;m&#65533;[li&#65533;&#65533;&#65533;r0&#65533;&#65533;g&#65533;&#65533;&#65533;&#65533;\8&#65533;7Npi&#65533;[]&#65533;&#65533;&#65533;&#65533;&#65533;&#65533;&#65533;~&#65533;L&#65533;&#2036;&#65533;&#65533;m&#65533;]cR&#65533;&#65533;&#65533;&#65533;0&#65533;q&#65533;{|&#65533;S&#65533;&#553;%&#1644;} &#65533;N&#65533;N&#65533;&#65533;r&#65533;&#65533;IY&#65533;&#65533;&#65533;-&#65533;&#65533;&#65533;t&#65533;\&#65533;3&#65533;&#65533;&#65533;&#65533;lLi;&#65533;c&#65533;uX{&#65533;&#65533;&#65533;&#65533;+&#65533;K4&#65533;&#65533;('&#65533;&#65533;	&#65533;k
&#65533;.&#65533;&&#65533;y&#65533;&#65533;c3$&#65533;;&#65533;&#65533;&#65533;&#65533;&#65533;&#65533;L&#65533;LJ"&#65533;&#65533;&#65533;&#65533;&#65533;5&#65533;&#65533;q&#65533;&#65533;#|&#65533;&#65533;&#65533;&#65533;&#65533;&#65533;^&#65533;&#65533;&#65533;&#65533;<&#65533;b&#65533;L&#65533;v@&#65533;&#65533;&#65533;&#65533;$+y$r/0&#65533;l&#65533;&#65533;&#65533;&#65533;&#65533;{&#65533;&#65533;-<&#867;&#65533;&#65533;&#65533;&#65533;&#65533;&#65533;`GG&#65533;&#65533;
D;^R/|X&#65533;1&#52255;&#65533;&#65533;e&#65533;&#65533;P&#65533;\&#65533;&#65533;&#65533;;&#65533;&#65533;v&#65533;&#65533;Li&#65533;&#65533;O&#65533;&#419; C&#65533;$&#65533;&#65533;9&#65533;&#65533;&#65533;3&#65533;&#65533;&#335;&#65533;&#65533;@x`o&#65533;g'(&#65533;&#65533;&#65533;&#65533;&#65533;j&#65533;B&#65533;&&#65533;+&#65533;|&#65533;&#65533;&#65533;&#65533;~&#65533;&&#65533;gk&#65533;)a	7!U0_PcK&#311;eR&#65533;5&#65533;w&#65533;{&#65533;x&#65533;&&#65533;&#65533;&#65533;&#65533;)&U@G&#65533;7f&#65533;/&#65533;$&#65533;7&#65533;X&#65533;&#65533;3pc&#65533;&#65533;{8j(}&#65533;&#65533;[r&#65533;5<&#65533;7&#65533;&#65533;x&#65533;X&#65533;F&#65533;&#65533;\e&#65533;=&#65533;&#65533;4H&#65533;7&#65533;B&#65533;&#65533;&#65533;'&#65533;U}	uV'qX&#65533;UER&#65533;7J&#65533;&#65533;&#65533;|Kb~O8j6"&#65533;&#65533;D&#65533;2KVE&#65533;%&#65533;&#65533;&#65533;#'&#65533;W$&#65533;&#65533;s&#65533;&#65533;O&#65533;&#452;&#65533;h&#65533;i8j>&#390;$&/(zu8&#65533;}&#65533;fI&#65533;&#65533;-&#65533;&#65533;X&#65533;&#65533;&#65533;&#65533;<%p&#65533;AC&#65533;&#65533;&#65533;&#65533;Xp&#65533;&#65533;&#65533;c&#65533;6&#65533;&#65533;X&#65533;57&#65533;ku&#65533;b&#65533;&#65533;qF#"&#65533;/	8l
&#65533;$&#65533; v"#&#65533;U&#65533;&#65533;[&#65533;&#65533; f&#65533;5&#65533;&#65533;&#1540;&#65533;&#65533;Pq&#65533;hb8 ]X"&#65533;`&#65533;&#65533;&#65533;c&#65533;&#65533;hK&#65533;&#65533;q&#65533;C]&#65533;xW&#65533;&#65533;WPg'Rj4W&#65533;M&#65533;&#65533;&#65533;&#1537;&#65533;&#65533;I&#65533;d&#65533;&#65533;&#65533;&#1176;#&#65533;bM&#65533;&#65533;]&#65533;&#65533;&#65533;0&#65533;Z&#65533;u^&#65533;u\&#65533;&#65533;P&#65533;X&#65533;4&#65533;&#65533;&#65533;u&#65533;&#1294;&#65533;&#387;p81&#65533;23VS&#65533;+&#65533;X30W&#65533;hT&#65533;\k&#65533;ZVoy&#65533;a~&#65533;&#65533;h&#65533;Wp	Y&#65533;&#65533; P&#65533;x&#65533;[x.i&#65533;&#65533;! &#4971;&#65533;&#65533;&#65533;&#65533;l6n#&#65533;D&#65533;h&#65533;&#65533;7&#65533;h&#65533;&#65533;?&#592;&#1185;j&#65533;&#65533;y&#65533;&#65533;)33Qa}.&#65533;3&#65533;&#65533;&#65533;R!``OyqI&#65533;&#65533;hk&#65533;x&#65533;&#65533;&#65533;&#65533;
&#65533;&#65533;RH.&#65533;J&#65533;t&#65533;H&#65533;QHl9]&#65533;&#469;&#65533;5d/p&#65533;0)&#65533;&#65533;T&#65533;'&#65533;zFI&#65533;&#65533;8m&#65533;&#1550;&#65533;T&#65533;	&#65533;\&#65533;7&#65533;&#65533;W&#65533;D&#65533;h:4G&#65533;&#65533;&#65533;&#65533;F>V&#65533;&#65533;&#65533;t&#65533;&#65533;&#65533;&#65533;&#65533;&#65533;S&#65533;BdV&#65533;&#65533;u&#65533;d1P&#65533;&#65533;)&#65533;J&#65533;&#1113;&#65533;tO&#65533;fI1!&#65533;5!YJG&#65533;&#65533;&#65533;S&#65533;X:I&#65533;#=&#65533;&#13961;	&#65533;a&#65533;&#65533;&#65533;|&9&#65533;&#65533;&#65533;&#65533;&#13370;&#65533;s&#65533;x&#65533;4&#65533;&#65533;&Rr3UoJ&#65533;MEM&#65533;&#65533;Xn
3c&#65533;V&#65533;&#65533;&#65533;&#65533;c3`&#65533;&#65533;&#65533;^&#65533;&#65533;&#65533;&&#65533;%&#65533;8&#65533;&#65533;I+&#65533;NE&#65533;!&#708;@&#65533;>&#65533;'&#65533;&#65533;&#455;f(<&#65533;&#65533;P&#8306;T&#65533;[&#65533;xu&#65533;&#65533;&#65533;&#65533;6Pht7i&#65533;&#65533;L&#65533;hBG&#65533;K<&#160;&#65533;&#65533;&#65533;-}V4&#65533;&#65533;&#65533;F&#65533;^&#65533;&#65533;&#65533;c`*w&#65533;9&#65533;mIZ&#65533;&#65533;$&#65533;&#65533;&#65533;}&#1875;4&#65533;&#65533; f&#65533;C&#65533;A&#65533;"k&#65533;&&#65533;&&#65533;.Li&#65533;&#65533;&#65533;&#65533;&#65533;&#65533;h:&#65533;+&#65533;&#65533;C&#65533;v&#65533;&#65533;AZ=L&#65533;&#65533;&#65533;G&#65533;&#65533;I&#65533;5&#65533;"&#65533;C&#65533;&#65533;Es>&#65533;v&#65533;Cg&#361;)B&#65533;1#&#65533;HT&#65533;i&#65533;&#65533;&#65533;Xue&#65533;D&#65533;&#65533;$h&#65533;w&#65533;S&#65533;&#65533;&#65533;q4Z*A&#65533;YGu&#65533;&#65533;lx&#65533;V}&#65533;&#65533;f&#65533;&#65533;CH~&#65533;4\&#1365;&#65533;&#65533;&#65533;&#65533;&#65533;M&#65533;8&#65533;9-&#65533;&#65533;IT&#65533;gGa:T6&#65533;&#65533;&#65533;&#65533;2~&#65533;>&#65533;W&#65533;3&#65533;2&#65533;&#65533;C&#65533;2&#65533;&#65533;R&#65533;&#65533;&#65533; &#65533;.&#65533;&#65533;wv&#65533;d&#65533;1&#65533;&#65533; &#65533;)X&#1702;&#65533;*A
j9&#65533;&#65533;/&#65533;&#65533;/|&#555;&#65533;UMPx&#65533;a`&#65533;4&#65533;Hl&#282;D&#1011;)&#65533;&#65533;&#65533;JI&#65533;&#65533;.&#65533;&#1317;&#65533;!&#65533;~2d&#65533;&#65533;RIi&#65533;&#65533;q1i%&#65533;&#65533;[H&#65533;&#611;&#65533;
&#65533;&#65533;z&(&#65533;6&#65533;&#65533;&#65533;&#65533;&#65533;XV&#65533;&#65533;&#65533;&#970;u&#65533;&#65533;&#65533;&#65533;p.<&#65533;jm)&#65533;fa&#65533;[m&#65533;,Q6;&#65533;&#708;&#65533;&#65533;&#65533;&#65533;&#65533;&#65533;;i&#65533;*&#65533;&#65533;&#65533;&#65533;-&#1574; &#1080;&#65533;&#65533;J&#65533;&#65533;9&#65533;*6&#65533;&#65533;&#65533;R?&#65533;&#65533;E&#65533;&#65533;4&#65533;Y&#65533;&&#65533;E&#65533;vz*&#65533;&#65533;&#65533;&#65533;&#1520;Uh&#65533;&#65533;z/RZ&#65533;&#65533;&#65533;v&#65533;&#689;&#65533;=&#65533;&#65533;&#65533;7&#65533;&#65533;&#65533;E&#65533;FP&#65533;`&#65533;x&#65533;&#1426;&#65533;f&#65533;&#65533;&#65533;?2oN:&#65533; &#65533;&#1769;5+F&#65533;&#65533;N&#65533;:TK&#65533;&#65533;-h&#65533;&#65533;&#1551;&#65533;&#65533;48p&#48058;c &#65533;&#65533;J,&#65533;&#65533;C&#65533;X&#65533;C&#65533;r&#65533;&#65533;&#65533;g&#65533;&#209;2&#65533;&#65533;&#65533;&#65533;&#65533;q56$+Uj&#65533;&#65533;&#65533;&w&#1772;&#65533;%&#65533;&#65533;'&#65533;d&#65533;&#65533;HB&#65533;H&#65533;&#54969;&#65533;kn&#65533;&#65533;&#65533;q&#65533;?&#65533;<&#65533;bLs&#65533;>&#65533;&#65533; &#65533;)&#65533;&#65533;Lg&#65533;&#65533;,S&#65533;&#65533;&#65533;&#65533;&#65533;f&#65533;&#65533;&#65533;!&#65533;5&#65533;aU(&#65533;Q+&#65533;;&#65533;]&#65533;&#65533;&#65533;	YZ&#65533;&#730;&#65533;&#65533;"&#65533;zx&#65533;&#65533;&#65533;&#65533;w#2.!&#65533;&#65533;&#65533;r&#65533;a&#65533;&#65533;&#65533;HH&#65533;l&#65533;`q&#65533;&#534;KVk&#65533;7&#1149;&#65533;:67{ &#65533;&#65533;	&#65533;#8&#65533;d&#65533;&#65533;&#65533;&#65533;&#65533;[pp&#65533;&#65533;&#65533;/"&#65533;&#65533;&#186;&#65533;
&#65533;T\&#1474;&#65533;y&#65533;&#1672;&#65533;r&#65533;<&#65533;&#577;&#65533;&#65533;=&#65533;	&#65533;&#1077;&#65533;&#65533;&&#65533;&H&#65533;k&#65533;R&#65533;J6;<6x&#65533;&#65533;&#65533;:+#T3&#65533;#&#65533;&#65533;2&#1066;&#65533;;&#65533;&#65533;&#65533;&#65533;&#1963;4&#65533;gj X&#65533;2&#65533;Jc&#65533;d&#65533;&#65533;iOe&#65533;=&#65533;.&#65533;&#65533;&#26815;&#65533;&#65533;+&#65533;HF&#65533;&#65533;&#65533;3&#65533;&#65533;&#65533;&#1783;k
 &#65533;&#65533;&#65533;&#65533;|&#65533;&#65533;4&#65533;G\:&#65533;"d&#65533;|@	&#65533;P&#65533;&#65533;&#65533;&#65533;lrR&#65533;&#65533;&#65533;`2S&&#65533;w*&#65533;Q=n&#65533;T&#65533;t&#65533;&#65533;&#65533;&#65533;&#65533;&#65533;&#65533;;&#65533;2&#65533;&#65533;@&#65533;&#65533;&#65533;l&#65533;&#65533;&#65533;&#65533;znP&#65533;&#65533;A[J&#65533;x&#65533;&#65533;&#65533;i&#65533;&#65533;&#65533;&#65533;)&#65533;&#65533;&#1625;{&#65533;]&#65533;&#65533;&#65533;
&#65533;p&#65533;2&#65533;&#65533;&#65533;p&#65533;&#65533;f&#65533;/&#65533;n&#65533;4:%DBgp&#65533;Jj&#65533;&#65533;'&#65533;&#65533;&#65533;&#65533;{&#65533;l&#65533;-,6=&#65533; &#65533;&#65533;;&#65533;s&#65533;&#65533;&#619;&#65533;&#65533; &#65533;	p@&#65533;&#65533;<&#835;Z&#65533;&#65533;&#65533;XR&#65533;&#977;K~1&#65533;<t&#65533;K&#65533;sH&#65533;&#65533;f"p&#65533;&#65533;
&#65533;&#65533;&#65533;&#65533;&#65533;&#65533;&#65533;&#1235;&#65533;L&#65533;&#65533;&#65533;&#65533;&#65533;&#65533;)&#65533;l&#65533;]&#65533;&#65533;&#65533;&#1841;a&#65533;MP&#1200;&#65533;&#65533;JQ&#65533;&#1709;1Z&#65533;*k&#65533;2&#65533;&*&#65533;	&#65533;&#65533;&#65533;&#65533;&#65533;x<&#65533;M&#65533;?NwQ5&#65533;6&#65533;P&#65533;&#65533;	2&#65533;<&#65533;&aa&#65533;&#65533;&#65533;&#65533;gx&#65533;x&#65533;f&#65533;e&#65533;&#65533;wiUW&#65533;&#65533;&#65533;h&#65533;>7&#65533;b&#65533;a&#65533;&#65533;&#65533;	E&#65533;&#65533;|&#65533;&#65533;&#65533;?)&#65533;&#65533;&#65533;&#65533;&#65533;j|wV&#65533;&#65533;&#65533;F&#65533;
&#65533;	&#65533;D&#65533;$fR&#65533;]&#65533;&#65533;&#65533;&#1429;&#65533;K&#65533;&#65533;@&#65533;`P&#427;r&#65533;&#65533;5&#65533;~u&#65533;,&#65533;&#65533;&#65533;Q&#65533;&#65533;&#65533;X&#65533;&#65533;P&#65533;&#65533;R^&#65533;m&#65533;&#65533;&#1578;&#65533;;z&#65533;&#65533;
[P		E&#65533;v&#65533;*&#65533;c &#65533;#&#65533;'&#65533;PPf|&#404;&#65533;&#65533;&#65533;j&#65533;&#65533;&#65533;&#65533;&&#1725;&#65533;&#65533; &#65533;S	&#65533;M&#65533;"&#65533;&#65533;&#65533;I&#65533;,&#65533;
o}&#65533;%&#65533;&#65533;&#65533;&#65533;}E&#65533;h&#1729;&#65533;K-i&#65533;Z
&#65533;&#65533;&#65533;&#65533;mb &#65533;&#65533;&#65533;e-&#65533;p&#65533;&#65533;|&#65533;&#65533;$&#65533;&#65533;&#65533;m&#65533;&#65533;=&#65533;C&#65533;W&#65533;x&#65533;&#65533;M&#65533;&#65533;M&#65533;t' &#65533;&#65533;&#65533;&#65533;]&#65533;&#65533;E&#65533;m&#65533;&#65533;v&#65533;&#65533;&#65533;.-I@&#65533;9&#65533;&#65533;&#65533;&#65533;L&#65533;&#65533;&#65533;I~&#65533;T&#65533;(y&#65533;&#65533;V<
v&#65533;&#65533;&#65533;Y&#65533;&#65533;&#65533;&#65533;S&#65533;&#1857;q=&#65533;&#65533;;&#65533;&#65533;|&#65533;,`&#65533;&#65533;&&#65533;]&#65533;+N&#65533;&#65533;iu}0&#65533;&#65533;p&#65533;;7&#65533;&#400;q&#65533;p&#65533;0&#65533;&#65533;&#65533;&#65533;QGG/p&#65533;&#65533;XTWv&#65533;I&#65533;&#65533;,	Jf;g&#65533;&#65533;Q&#65533;Y&#1844;&#65533;&#65533;&#65533;:&#65533;]&#65533;&#65533;&#65533;=&#65533;&#65533;&#65533;9 &#1380;&#65533;Wdu&#65533;%&#65533;&#65533;i&#65533;{&#65533;&#65533;B2vW&#65533;p&#65533;&#65533;P&#65533;&#65533;&#65533;`&#65533;J&#65533;&#65533;&#65533;;&#1323;m44&#65533;NY&#65533;&#65533;^{`&#65533;&#65533;&#65533;&#65533;J&#65533;p&#65533;&#65533;}&#65533;&#160;&#65533;&#65533;T&#65533;&#65533;!&#65533;/&#65533;&#65533;&#65533;&#65533;&#65533;K&#65533;Tr&#1367;&#65533;&#65533;&#65533;&#65533;&#65533;3&#65533;&#65533;cp5.Imj&#65533;&#65533;f&#65533;&#516;&#65533;&#65533;&#65533;x&#65533; A&#65533;&#65533;&#65533;R&#65533;&#65533;U&#65533;&#65533;e0&#1870;&#65533;5.&#65533;&#65533;&#65533;&#65533;&#65533;&#65533;&#65533;.&#65533;&#65533;&#65533;&#65533;&#65533;~}&#65533;5A&#65533;&#65533;3&#65533;T&#65533;&#65533;&#65533;.&#65533;Q
&#65533;&#1641;&#65533;&#65533;N&#65533; T&#464;L&#65533;&#65533;&#65533;&#1358;FC&#65533;}&#65533;)&#65533; &#65533;&#65533;&#65533;&#65533;~&#65533;&#65533;&#65533;~&#65533;&#65533; &#65533;&#65533;&#65533; $O&#65533;6dl&#65533;&#65533;&#65533;~&#65533;X+&#65533;+&#65533;WT&#65533;&#65533;~&#65533;&#65533;&#1981;&#65533;&#65533;'+&#65533;9&#65533;&#65533;&#65533;&&#65533;&#65533;L+&#65533;b&#65533;&#65533;&#65533;2&#65533;&#65533;&#65533;.&#65533;s7$&#65533;&#65533;&#834;&#65533;&#65533;(&#65533;t&#65533;{&#65533;&#65533;&#65533;&#65533;&#65533;J&#65533;&#65533;nJT_&#1796;m&#65533;X_1sA&#65533;J&#65533;l&#65533;&#65533;a6M\&#65533;;&#65533;&#65533;;&#65533;|&#65533;i&#65533;&#65533;&#65533;&#65533;&#739;&#65533;n&#65533;&#65533;&#65533;&#65533;=&#65533;&#65533;&#65533;A&#65533;&#65533;-- wz&#65533;&#65533;v&#65533;	&#65533;
&#65533;&#65533;&#65533;"&#65533;&#65533;p&#65533;&#65533;r&#65533;yQ&#65533;&#65533;&#65533;
z&#65533;&#65533;]&#65533;&#65533;&#65533;@&#65533;}&#65533;&#65533;&&#65533;&#65533;&#65533;&#65533;&#65533;&#65533;3T&#65533;&#65533;	&#65533;1&#65533;&#65533;~aN&#65533;Z&#65533;&#65533;&#65533;U\)&#65533;`&#65533;@&#65533;Iq&#1204;&#65533;&#65533;c 0&#65533;&#65533;&#65533;&#65533;u&#145;&#65533;&#65533;&#65533;&#65533;[&#959;&#65533;&#65533;&#65533;&#65533;&#65533;&#2047;z&#65533;)&#65533; ku&#65533;&#65533;1&#65533;}"&#65533;)&#65533;&#65533;&#65533;D\ &#65533;&#65533;?&#51665;&#65533;&#65533;&#65533;&#65533;&#65533;D&#65533;fu&#65533;m&#65533;a&#1159;&#65533;`&#65533;&#65533;)&#65533;&#65533;&#65533;&#65533;&#65533;&#65533;bp
&#65533;&#65533;&#65533;&#65533;&#65533;&#65533;?&#65533;&#65533;&#65533;2&#65533;N&#65533;(&#65533;&#65533;&#65533;Cm$&#65533;&#65533;Y &#65533;%&#65533;&#65533;&#65533;R&#65533;&#65533;&#65533;&#65533;&#65533;&#65533;~_A&#65533;&#65533;&#65533;&#65533;
b&#65533;&#65533;&#65533;t&#65533;&#65533;8&#65533;2&#65533;V&#65533;Hp&#65533;T&#65533;&#65533;&#65533;MdbK&#65533;+&#65533;&#65533;PX&#65533;N&#65533;1S0&#65533;&#65533;&#65533;n00&#65533;&#65533;&#65533;R&#65533;(&#65533;&#65533;&#65533;\Z&#65533;T&#65533;S0S0&#65533;&#65533;v&#65533;G&#65533;&#65533;&#65533;&#65533;V&#65533;p&#65533;&#65533;1a&#65533;&#65533;&#65533;&#65533;A&#65533;&#65533;	%&#65533;S0S0S0&#65533;&#65533;&#65533;&#65533;&#65533;R\4&#65533;&#65533;&#65533;&#65533;&#65533;@XQ &#65533;%&#65533;S0S0S0S0S0S&#65533;&#65533;I &#65533;&#1231;&#65533;p&#1536;&#1536;&#65533;&#65533;&#65533; E&#65533;1&#65533;mg&#65533;x&#65533;&#1280;&#65533;&#65533;&#65533;&#65533;&#65533;`&#65533;t@0S0S0X&#65533;&#65533; fh-&#65533;)UgX&#65533;&#65533;&#65533;&#65533;&#65533;&#65533;@n&#65533;&#65533;X@S0S&#65533;S0X&#65533;&#65533;&#65533;n&#65533;)UgGO&#65533;@&#65533;@s&#65533;&#65533;&#65533;&#65533; &#65533;&#65533;{&#65533;	t@X&#65533;X&#65533;S&#65533;&#65533;|o&#65533;&#65533;&#65533;<1X&#65533;"&#65533;{&#65533;&#65533;&#65533;O&#65533;@4:4&#65533;&#65533;&#65533;>&#65533;$&#65533;&#65533;&#65533;&#65533;=1&#65533;&#65533;&#65533;&#65533;&#65533;&#65533;&#65533;&#65533;;&#65533;O&#65533;&#65533;&#65533;&#65533;&#65533;0&#65533;&#65533;0&#65533;&#65533;}@&#65533;&#65533;&#65533;&#65533;&#65533;nA&#65533;0&#65533;&#65533;&#65533;&#65533;&#65533;&#65533;&#65533;&#65533;&#65533;&#65533;1}&#65533;&#65533;&#65533;&#65533;&#65533;&#65533;&#65533;&#65533;1&#65533;&#65533;&#65533;&#65533;&#65533;&#65533;&#65533;o&#65533;&#65533;&#65533;&#65533;&#65533;&#65533;&#65533;&#65533;&#65533;&#65533;&#65533;0}&#65533;&#65533;&#65533;_&#65533;0&#65533;0&#65533;0&#65533;0&#65533;0&#65533;0&#65533;0&#65533;0&#65533;0&#65533;0&#65533;@&#65533;0&#65533;0&#65533;0&#65533;@&#65533;&#65533;&#65533;&#65533;&#65533;&#65533;&#65533;1&#65533;&#65533;&#65533;}@&#65533;@&#65533;&#65533;&#65533;}0&#65533;&#65533;&#65533;@}@}&#65533;}&#65533;}&#65533;&#65533;&#65533;&#65533;&#65533;_}&#65533;&#65533;}&#65533;}&#65533;}@}@}&#65533;&#65533;&#65533;&#65533;&#65533;&#65533;&#65533;&#65533;}&#65533;}&#65533;}&#65533;}&#65533;}&#65533;}&#65533;&#65533;&#65533;}&#65533;&#65533;&#65533;&#65533;}&#65533;}&#65533;}&#65533;}&#65533;}&#65533;}&#65533;}&#65533;}&#65533;&#65533;&#65533;&#65533;&#65533;&#65533;&#65533;&#65533;&#65533;&#65533;$X&#65533;&#65533;&#65533;Q.L&#1552;&#65533;C&#65533;!N&#65533;8&#65533;&#65533;&#331;'V&#65533;&#1191;`G&#65533;!E&#65533;$Y&#65533;d&#339;(S&#65533;\&#1618;&#65533;K&#65533;1a&#65533;&#65533;Y&#65533;&#65533;M&#65533;9u&#65533;|&#65533;&#65533;g&#991;@&#65533;J4#M&#65533;I&#65533;rT&#65533;&#65533;&#65533;S&#65533;Q&#65533;J&#65533;:&#65533;$&#1194;V&#65533;&#65533;&#65533;&#1387;V&#65533;_&#326;%;&#65533;&#65533;&#65533;[i&#1390;e&#65533;6&#65533;[&#65533;q&#24229;;&#65533;n]&#65533;w&#65533;&#65533;&#24311;&#65533;&#65533;1&#65533;&#65533;&\&#65533;&#65533;&#8072;+^&#65533;&#65533;q&#65533;&#465;!K&#65533;L&#65533;&#65533;e&#791;3o&#65533;&#1817;s&#65533;&#993;E&#65533;ND&#65533;&#65533;&#65533;&#1192;U&#65533;f&#65533;&#65533;&#65533;&#65533;&#1319;e&#454;]{&#65533;m&#1720;m&#65533;&#65533;&#1883;&#65533;oD&#65533;&#65533;7<&#65533;&#65533;q&#65533;&#597;/g&#65533;&#65533;y&#65533;&#65533;&#1121;K&#65533;N&#65533;su&#65533;&#1525;g&#65533;&#65533;&#65533;&#65533;&#65533;&#65533;&#323;&#65533;&#65533;&#65533;&#65533;&#65533;y&#65533;&#65533;A&#65533;g&#65533;&#65533;&#65533;{&#65533;&#65533;&#65533;&#999;_&#65533;&#65533;}&#65533;&#65533;&#65533;&#65533;&#65533;&#65533;&#65533; p&#65533;&#65533;4&#65533;@TpAt&#65533;&#65533;#&#65533;pB
+&#65533;&#65533;B3&#65533;pC_8&#65533;&#65533;CCqDK4&#65533;DST&#65533;[,&#65533;E]&#65533;1Fg&#65533;&#65533;Fo&#65533;1&#65533;{&#65533;&#65533;&#65533;&#65533;RH"&#65533;,&#65533;H$&#65533;LR&#65533;%&#65533;t&#65533;&#65533;'&#65533;&#65533;RJ*&#65533;&#65533;&#65533;J,&#65533;&#65533;rK.&#65533;&#65533;&#65533;K0&#65533;sL2&#65533;4&#65533;L&#65533;`QsM6&#65533;tS8&#65533;s&#65533;7&#65533;&#65533;N;&#65533;&#65533;sO=&#65533;&#65533;&#65533;&#65533;?T&#65533;A	-&#65533;&#65533;CMT&#65533;Em&#65533;QH&#65533;TRJ'&#65533;&#65533;&#65533;B&#65533;&#65533;&#65533;&#65533;R:&#65533;&#65533;SPC&#65533;cTRK5UTTOU5UVWu&#65533;UX_&#65533;U#VZg&#65533;&#65533;&#65533;[q&#65533;U&#65533;]y&#65533;&#65533;&#65533;_&#65533;vXa&#65533;-&#65533;Xc&#65533;E&#65533;M&#65533; !&#65533; T ,0 ` a&#65533;  &#65533; &#65533;H&#65533;&#65533;&#65533;&#65533;*\&#560;&#65533;&#199;#J&#65533;&#65533;&#65533;&#331;3j&#65533;&#561;&#65533;&#463; C&#65533;I&#65533;&#65533;&#595;(S&#65533;\&#626;&#65533;&#727;0c&#668;I&#65533;&#65533;&#65533;"8s.&#65533;Y&#1062;&#991;@&#65533;
J&#65533;&#65533;&#1123;H&#65533;*&#65533;&#65533;SHA&#65533;H&#65533;I&#65533;&#65533;&#1387;X&#65533;j&#65533;&#693;&#65533;&#1519;`&#202;K&#65533;&#65533;&#1651;
'D&#65533;1&#65533;*&#1719;p&#65533;&#669;K&#65533;&#65533;&#1915;x&#65533;&#65533;&#65533;A@&#65533;&#65533;\J&#65533;&#65533;&#65533;&#200;+^&#824;q&#450;%&#65533; &#65533;&#65533;&#65533;&#65533;&#65533;3k&#65533;&#825;&#65533;&#65533;&#992;&#65533;&#65533;&#65533;@ &#65533;&#65533;&#65533;^&#890;&#65533;&#65533;&#1520;c&#65533;&#65533;&#65533; &#65533;IT&#65533;&#65533;&#891;&#65533;&#65533;&#65533;&#65533;c:&#65533;&#65533;&#65533;t&#65533;+_&#956;&#65533;&#65533;&#65533;?4x`&#65533;C&#1309;&#1011;k&#65533;&#957;&#65533;&#839;6&#65533;&#65533;`F`&#65533;&#65533;&#1259;_&#65533;>}D&#65533;&#65533; s&#65533;&#65533;&#65533;&#65533;&#65533;=1F|&#1767;	&#65533;&#1984;h`R!&#65533;mO-q&#65533;&#65533;F(&#65533;J&#65533;Y&#65533;VSmPZq&#65533;&#65533;P&#260; &#65533;("&#65533;&#65533;&#65533;&#65533;|&#65533;0&#65533;,&#65533;H`C&#65533;&#65533;&#65533;&#65533;6&#65533;^8&#65533;&#65533;<&#65533;&#65533;&#65533;g&#65533;&#65533; &#65533;%\&#65533;Q@&&#65533;&#65533;L6&#65533;&#65533;]If&#65533;&#65533;&#65533;&#1376;&#1741;^&#65533;&#65533;uy&#65533;[P&#65533;)&#65533;d&#65533;i&D!I&#65533;(a&#65533;P`&#65533;&#65533;4&#1033;Q&#65533;x&#65533;&#65533;&#65533;|&#65533;&#65533;\P &#65533;&#65533;' &#65533;n&#65533;`&#65533;	4&#65533;A!&#65533;&#65533;&#65533;Vj&#39256;f
2&#65533;&#65533;UEQ&#65533;(&#65533;P&#65533;&#65533;&#65533;&#65533;0Djyj&#65533;&#43760;&#65533;&#65533;&#65533;&#65533;&#65533;
&#65533;&#65533;A&#65533;A5%C&#65533;$&#65533;z&#65533;E&#65533;^ &#65533;&#65533;&#65533;*&#65533;&#65533;&&#65533;&#65533;YL&#65533;&#65533;_&#65533;a9&#1070;"Tk&#65533;&#65533;&#65533;b[&#65533;&#65533;&#65533;v&#65533;&#65533;&#65533;&#65533;&#65533;&#65533;@&#65533; y&#65533;&E4*&#65533;#\+,&#65533; &#65533;T&#326;k&#65533;&#65533;&#65533;&#65533;&#1010;&#65533;&&#65533;%ED*&#65533;&#65533;&#65533;&#65533;n&#65533;-&#65533;&#65533;&#65533;#&#65533;&#212;&#65533;J&#65533;&#65533;U&#65533;	c|q&#65533;&#65533;&#65533;&#65533;&#65533; Cj$&#65533;&#65533;l&#65533;&#65533;K>&#65533;@mk&#65533;0&#65533;IK5p&#65533;w\A&#65533; &#65533;3&#65533;<&#65533;&#65533;&#65533;^2&#65533;+#&#65533;z&#65533;qn&#65533;&#59582;&#65533;&#65533;&#65533;&#65533;7l&#65533;&#65533;&#65533;&l&#65533;&#65533;Xg&#65533;u\1&#65533;&#65533;&#65533;&#65533;&#65533;g&#65533;OW&#65533;&#65533;&#65533;&#65533;L&#65533;&#65533;1&#65533;&#65533;&#65533;&#65533;p&#65533;&#65533;&#65533;&#65533;&#65533;Wt&#65533;&#65533;Js&#65533;|g&#65533;&#65533;&#65533;j&#65533;p&#65533;&#1796;n&#65533;A*G&#65533;&#65533;&#65533;&#65533;&#65533;&#65533;&#65533;&#65533;6-y&#65533;i&#65533;m&#65533;?d&#65533;&#65533;&#65533;w&#65533;BA;&#65533;&#65533;&#65533;;&#65533;y&#2024;l&#65533;&#65533;&#65533;^&#65533;&#65533;&#65533;w&#65533;P&#65533; ~&#65533;*&#65533;&#65533;`j&#44847;&#65533;:&#65533;&#65533;&#65533;&#275;zmRv&#65533;zHI+&#65533;{&#2046;&#65533;&#65533;a&#65533;&#65533;Wo C&#65533;&#65533; &#65533;G3&#65533;&#65533;&#65533;&#65533;&#65533;=&#65533;/[o&#65533;&#65533;&#65533;&#65533;.t&#65533;W&#65533;&#1286;&#65533;&#65533;&#65533;&#65533;O6&#65533;&#65533;&#65533;&#65533;&#65533;C&#65533;&#65533;}&#65533;&#65533;&#65533;&#65533;"'?&#65533;&#65533;g^b&#65533;&#65533;&#65533;@&#1992;&#65533;hDtG&#65533;jr&#65533;&#65533;z&#65533;5&#65533;&#65533;&#65533;&#65533;X&#65533;&#65533;&#65533;mr&#800;&#65533;&#65533;&#65533;p3&#65533;&#65533;&#65533; ^&#65533;(&#65533;&#65533;
s&#65533;&#65533;&#65533;&#65533;&#65533;&#65533;&#65533;&#65533;&#65533;do4&#65533;&#65533;&#65533;C :&#65533;Q&#65533;&#65533;h(&#65533;
Z1&#65533;K|&#65533;&#65533;&#65533;.z1T	I&#65533;&#65533;Lw&#65533;$z,&#65533;&#65533;&#65533;&#65533;&#65533;6&#65533;&#65533;v&#65533;^	qhF4f 7W&#65533;&#65533;&#65533;8&#65533;0B&#65533;2&#65533;c&#65533;&#65533;6P&#65533;&#65533;t&#65533;N&#65533;&&#65533;&#881;&#65533;I&#65533;&#65533;(&#65533;&#65533;JZ&#65533;#&#65533;&#65533;&#65533;&#65533;&#65533;&#65533;A&#65533;K&#65533;&#65533;.I&#65533;Rf$O)&#65533;&#65533;;&#65533;G.&#65533;`&#65533;&#65533;&#65533;&#65533;&#65533;NRx&#65533;&#805;.]&#65533;&#65533;&#65533;'	&#797;&#65533;&#808;&#65533;Zsm&#65533;J&#65533;.&#65533;i&#65533;&#65533;E&#65533;ua&#65533;4&#65533;3MX&#65533;)&#1572;&#65533;&#65533;9i&#65533;N&#65533;dB&#65533;I&#65533;..$F&#65533;R+&#65533;H&#65533;`&#65533;sp&#65533;	FFOv&#65533;&#65533;@d&#65533;&#65533;&#65533;G&#65533;L&#65533;6&#65533;3&5&#65533;&#962;z&#65533;!&#1193;|`!q&#65533;s&#65533;MT&#65533;&#65533;&#65533;<&#1312;&#65533;&#65533;"&#65533;&#65533;x&#65533;&#65533;&#65533;C&#65533;&#1106;6P}&#65533;&#65533;&#65533;2&#65533;&#1664;`&#65533;u&#65533;Lg&#65533;5!&#615;&#65533;qa&#65533;M&#65533;9J&#65533;&#65533;&#65533;&#65533;&#65533;H&#65533;fG&#65533;&#65533;&#65533;&#65533;O&#65533;z&#1027;&#65533;&#65533;%K&#65533;8&#65533;T&#65533;2&#65533;&#65533;&#65533;;&#65533;"&#65533;&#1064;&#65533;%Fl&#65533;)B&#65533;J&#1446;&#65533;G#&#65533;V@&#65533;&#65533;&#65533;&#65533;&#65533;&#65533;pm+&#65533;L&#65533;b&#65533;&#65533;Dx&#65533;&#65533;&#65533;&#65533;V&#65533;&#65533;&#65533;&#65533;#&#65533;&#65533;0r&#65533;,&#3080;&#65533;&#65533;b&#65533;&#65533;&#65533;:&#65533;PKJP&#65533;&#65533;I++&#65533;&#65533;0R&#65533;z&#65533;x&#65533;&#65533;R&#65533;N&#65533;&#430;i&#65533;&#65533;=&#65533;jW&#65533;Z&#1434;f<&#65533;%O?K&#65533;&#65533;&#65533;&#65533;&#65533;	&&#65533;)&#65533;&#65533;2&#65533;V&#65533;:m&#65533;k&#65533;K\&#65533;.`xjk&#65533;&#65533;&#65533;
\&#65533;HG&#65533;&#65533;<&#65533;&#65533;&#570;&#65533;&#65533;mo&#65533;&#65533;&#65533;&#65533;&#65533;&#65533;x&#65533;y&#65533;+&#65533;&#65533;*UK&#65533;&#65533;*&#65533;&#523;&#65533;ba&#65533;l&#65533;&#65533;@|y]Aa&#65533;&#65533;&#65533;&#65533;/~&#65533;&#65533;&#65533;&#65533;&#65533;&#65533;&#65533;&#65533;&#65533;&#65533;+&#65533;&#65533;&#65533;&#65533;&#65533;5[HKS7&#65533;&#65533;&#65533;&#65533;&#65533;&#65533;&#65533;*&#65533;n&#65533;&#65533;&#65533;&#65533;o}7&#65533;a&#65533;:#&#65533;KZ&#65533;&#65533;&#65533;&#65533;&#65533;(F1&#65533;&#65533;F&#65533;&&#513;E&#65533;	&#1218;&#65533;n3!&#65533;Pa
d&#65533;&#65533;&#65533;&#65533;&#65533;Lx&#65533;&#65533;&#65533;x%y&#65533;&#65533;Sf\&#65533;;&#65533;&#65533;,>&#65533;
 $&#65533;&#65533;E&#65533;.&#36109;lz&#65533;&#65533;&#65533;D&#65533;9&#65533;&#65533;i&#65533;&#65533;&#65533;F&#65533;g&#65533;M&#65533;&#65533;K&#65533;&#1801;&#65533;!W~&#65533;&#65533;$&#65533;&#65533;.{'&#65533;&#65533;&#65533;&#65533;&#65533;&#65533;&#65533;&#65533;&#65533;g&#65533;[&#65533;&#65533;f6&#65533;&#65533;,&#65533;&#65533;&#65533;dgE&#65533;YpL&#65533;3&#65533;-&#65533;&#65533;&#65533;&#65533;&#1563;&#65533;L1J&#65533;&#65533;&#65533;k&#65533;&#65533;&#65533;&#65533;<GZ&#65533;(fr&#65533;)&#65533;3PYA&d&#65533;]&#65533;&#65533;&#65533;&#65533;*&#65533;&#65533;F&#65533;3"&#771;:&#65533;&#65533;&#65533;MFu&#65533;&#65533;&#65533;iV&#65533;+&#65533;&#65533;,6&#65533;&#65533;P&#65533;EH&#65533;&#65533;&#65533;&#65533;&#65533;&#65533;&#65533;8&#65533;&#65533;&#65533;&#542;&#460;&#65533;-&#65533;&#65533;&#65533;&#65533;&#65533;om&#65533;;&#65533;&#65533;&#65533;&#65533;R_&#65533;D`qn{W&#65533;&#65533;7&#65533;Ola&#65533;&#65533;&#65533;&#65533;I&#65533;J@&#65533;*&#65533;&#65533;b&#65533;=&#65533;X&#65533;&#65533;us&#65533;&#65533;&#65533;&#65533;&#65533;oz&#65533;&#65533;1&#65533;w&#65533;.&#65533;&#65533;W&#65533;%7&#65533;&#65533;5^&0&#65533;&#65533;&#1401;&#65533;&#65533;&#65533;&#65533;&#65533;paw&#65533;&#65533;&#65533;&#65533;&#65533;&#65533;&#65533;k&#65533;llj!0/^hP7i&#65533;&#1475;&#65533;&#65533;Kn&#65533;SA&#65533;&#65533;N&#65533;&#65533;&#65533;c&#65533;N]&#65533;&#65533;&#1077;&#65533;&#65533;F&#65533;,+&#65533;&#65533;892&#65533;&#65533;&#65533;&#65533;h{#&#65533;&#61011;&#65533;%q&#65533;&#65533;&#65533;&#65533;k&#65533;&#65533;wRn&#65533;^i2&#65533;&#65533;5NO&#65533;&#65533;3&#65533;&#65533;Mw&#65533;&#65533;{&#65533;]/&#65533;Ap&#65533;ZB&#712;&#65533;&#65533;&#65533;R&#65533;1-T,&#65533;|H&#65533;u&#65533;w&#65533;]&#65533;x&#65533;;&#65533;m&#65533;&#65533;KO)&#65533;EXZ&#65533;&#65533;&#65533;&#65533;M!K&#65533;Yb&7&#65533;&#65533;&#65533;&#1857;&#65533;<&#65533;+&#65533;*&#65533;8:Z-!&#65533;&#65533;zV&#1948;&#65533;$&#65533;&#65533;r&#65533;}&#65533;Uy!&#65533;&#65533;&#65533;$I&#65533;&#691;&#65533;=&#65533;``&#65533;&#65533;c&#65533;<&#65533;r&#65533;&#1095;&#65533;&#65533;&#65533;'9&#65533;&#65533;-&#65533;&#65533;9	&#65533;E~&#65533;&#65533;&#65533;Ty&#65533;&#657;&#65533;z&#65533;R&#65533;&#1172;Y&#65533;Jb&#65533;&#65533;&#65533;/&#65533;x&#65533;&#65533;S&#65533;&#65533;-v&#65533;dV&#1673;}&#65533;ak&#65533;z&#65533;m&#65533;&#65533;x
w&#65533;&#65533;&#65533;7~&#65533;&#65533;w&#65533;'s&#65533;U&#65533;x&#65533;&#65533;_aIzo<Wu&#65533;.&#65533;&#65533;&#65533;&#65533;3&#65533;wa&#65533;'&#65533;{7eD]&#65533;["&#65533;&#65533;st7|%&#65533;d&#65533;&#65533;$&#65533;&&#65533;TV}&#65533;&#65533;f&#611;\^&#65533;&#65533;Dsrz8w&#65533;x;Xo&#65533;&#65533;&#65533;&#65533;&#65533;&#65533;=
6mDX&#65533;m6e!us&#65533;&#65533;rRrfXr:7&#65533;<X{V&#65533;i&#65533;aw]8Va&#65533;q&#65533;V(Gd(3&#65533;&#65533;&#65533;fh8&#65533;j&#65533;z&#65533;&#1414;n&#65533;&#65533;&#65533;[&#65533;B&#65533;&#65533;&#65533;Ay<6vI&#65533;&#65533;?T&#65533;F&#65533;&#65533;g&#65533;&#65533;8l$&#65533;&#65533;h&#65533;&#65533;e~@{&#65533;&#65533;q`&#65533;}Hn&#65533;(o&#65533;(&#65533;&#65533;&#65533;~Q&#29275;&#65533;&#65533;&#65533;7$b&#65533;y&#65533;&#65533;&#65533;%`v1&#65533;{&#65533;C&#65533;(r&#65533;&#65533;p&#65533;&#65533;&#65533;&#65533;X'\&#32982;a"k2&#65533;&#65533;&#65533;	&#65533;0&#65533;&#65533;V&#65533;u&#65533;&#65533;&#65533;_&#65533;V&#65533;#8&#65533;&#65533;~&#11530;&#488;&#65533;&#1623;&#65533;&#1782;&#65533;G&#65533;&#65533;Et&#65533;(^&#65533;&#65533;	&#65533;q &#65533;!\&#65533;x&#65533;&#65533;Y@Y&#65533;&#65533;&#65533;-4&#65533;3&#65533;x&#65533;V&#65533;uW&#65533;&#65533;&#12892;$$&#65533; &#65533;/&#65533;F&#65533;E9&#65533;&#65533;&#65533;w&#1989;&#65533;~&#65533;&#65533;t&#65533;.?&#65533;lw!&#512;&#65533;&&#65533;&#65533;IM&#65533;o&#65533;j&#65533;a:	p7&#65533;Q&#65533;\&#65533;&#65533;]4I(&#65533;&#65533;&#65533;DEP	?&#65533;&#65533;&#65533;&#65533;Fr&#65533;q&#65533;&#65533;G&#65533;&#65533;x&#65533;&]&#65533;;ic&#65533;&#65533;%&#65533;R&#65533;<&#517;&#65533;<&#65533;&#65533;&#65533;&#65533;k&#65533;h&#65533;&#65533;&#65533;&#65533;%&#593;&#65533;?&#711;&#65533;&#65533;&#65533;f(C$X0kC5>/&#65533;cr9&#65533;o)&#65533;&#65533;)&#65533;L}&#65533;(\	&#65533;T&#1045;7f&#65533;&#65533;&#65533;I~&#65533;&#65533;)y&#65533;h&#65533;&#65533;I&#65533;$_L&#65533;6?8myK&#65533;hQPd`&#65533;&#65533;J&#65533;&#65533;&#65533;&#65533;d	&#65533;&#65533;&#65533;&#65533;&#65533;&#65533;&#65533;'&#65533;qh &#65533;&#32907;yy&#65533;&#65533;$05!&#65533;#&#65533;&#65533;"&#65533;&#65533;&#65533;\Nte&#65533;t&#65533;i&#65533;_&#65533;<&#65533;cs&#65533;C&#65533;#,&#65533;lVA&#65533;&#65533;6&#65533;Vl_&#65533;^nx&#65533;qQmx!7 {&#65533;Y1&#65533;&#65533;I4 , 6d&#65533;&#65533;&#65533;&#65533;&#65533;&#65533;.P&&#65533;)&#65533;&#65533;9&#65533;&#65533;&#65533;&#65533;&#65533;2&#65533;&#65533;&#65533;ID{&#65533;13&#65533;i&#65533;&#65533;KC&#65533;&#65533;6{xs&#65533;S&#65533;&#65533;"&#65533;&#65533;X&#1685;&#65533;=&#65533;&#65533;&#65533;+&#65533;Y&#65533;&#65533;&#65533;&#65533;&#65533;~&#65533;C$&#65533;:&#65533;&#901;&#65533;&#65533; &#65533;roC&#65533;~&#65533;&#65533;+&#65533;j&#65533;&#65533;1079&#65533;&#65533;|&#65533;i*&#65533;V&#65533;&#65533;&#65533;**;H&#65533;b&#65533;&#65533;&#65533;&#65533; &#65533;KT&#65533;&#65533;O3&#65533;&#65533;&#65533;V&#65533;	&#65533;&#65533;&#65533;1J&#65533;Q&#65533;l&#65533;&#65533;&#65533;Q%&#65533;9&#65533;Y %&#65533;?&#65533;AZ&#65533;&#65533;	+2&#65533;&#65533;G:!&#65533;g&#65533;&#65533;&#65533;Z&#65533;:&#65533;r&#65533;&#65533;4&#65533;)9@z&#65533;w&#1314;&#1253;"R&#65533;&#65533;&&#65533;&#65533;&#65533;&#65533;"&#65533;	 &#65533;Ms&#65533;&#65533;&#65533;+Jl&#65533;&#65533;e&#65533;|%&#65533;#Rz&#65533;&#65533;w&#65533;&#65533;&#65533;&#65533;&#65533;i&#65533;&#65533;&#43458;:&#65533;&#65533;&#65533;x&#65533;`l&#65533;&#65533;&#65533;$&#65533;&#65533;&#65533;&#65533;&#65533;&#65533;V&#65533;&#65533;E(&#65533;9&#65533;r&#65533;8C&#65533;#/(&#65533;&#65533;&#65533;&#65533;&#65533;<t%&#65533;&#65533;&#65533;EY&#677;&#65533;&#65533;_vX*&#1218;&#65533;&#33802;&#65533;&#65533;3&#231;%J&#65533;&#65533;W&#65533;id&#65533;&#65533;r&#65533;&#65533;;&#65533;&#43199;&#65533;&#65533;NlgO&#65533;:-)&#65533;1Q
&#65533;=J&#65533;*&#65533;%/
&#65533;&#1290;D&#1123;N&#65533;sl&#65533;&#65533;&#65533;rTY&#65533;7z&#65533;K&{&#65533;&#65533;BT&#65533;&#65533;(a0&#65533;&#65533;L(HWx&#65533;&#65533;&#65533;&#65533;]&#65533;J0@hB&#65533;&#65533;&#65533;&#65533;&#65533;
&#65533;&#65533;&#65533;&#65533;&#65533;C&#65533;&#65533;&#65533;A&#1226;I&#65533;&#65533;&#65533;&#65533;y&#65533;#&#65533;&#65533;G&#65533;J&#65533;$&#65533;&#65533;&#65533;&#65533;&#65533;&#65533;&#65533;&#65533;/9&#65533;&#300;&#726;v&#65533;M&#65533;
G&#65533;J&#65533;:&#65533;&#43624;r&#65533;&#65533;&#65533;&#65533;&#65533;T- &#65533;&#65533;	&#65533;9&#65533;&#65533; k9$&#65533;&#65533;&#65533;I&#65533;&#65533;=L&#65533;&#65533;&#65533;&#65533;&#65533;Y:&#65533;&#65533;K&#65533;=&#65533;&#65533;+|&#65533;&#65533;*&#65533;R;&#65533;8&#65533;y&#65533;&#65533;K&#65533;A&#65533;y&#65533;&#65533;v&#65533;F&#65533;&#65533;&#65533;&#65533;&#65533;"&#65533;g* +C&#65533;|`
&#65533;&#65533;&#65533;&#44464;i&#65533;&#65533;*x&#65533;&#65533;/&#65533;&#65533;&#65533;&#65533;&#65533;8K&#65533;&#1247;!&#65533;]&#65533;&#65533;&#65533;&#65533;&#65533;&#65533;&#65533;&#65533;&#65533;~`Sr&#65533;&#65533;R&#65533;&#65533;&#65533;&#65533;&#65533;&#65533;+&#65533;w&#65533;Ssl&#65533;&#65533;(&#1034;@&#65533;t&#65533;&#65533;%b&#65533;&#65533;&#65533;o&#65533;&#65533;&#65533;&#65533;wMf&#65533;f&#65533;&#65533;&#65533;-&#747;&#426;&#65533;&#65533;j&#65533;&#65533;7&#65533;:&#65533;=&#65533;&#65533;P+&#65533;&#65533; y&#65533;&#65533;&#65533;&#65533;x&#65533;&#65533;K&#65533;&#65533;&#65533;}&#65533;1&#65533;&#1772;&#65533;&#65533;h&#65533;&#65533;&#65533;&#65533;+&#65533;&#65533;&#65533;&#65533;*&#65533;\&#65533;&#65533;&#65533;&#65533;ZU1k&#65533;}&#65533;&#65533;*`&#65533;&#65533;1&#65533;&#65533;
&#65533;&#65533;
&#65533;&#65533;&#65533;;&#65533;0A&#65533;.&#65533;V|&#65533;>&#65533;|&#65533;&#65533;&#65533;.&#65533;&#65533;&#65533;&#65533;&#65533;;&#65533;&#65533;k&#65533;h&#65533;&#65533;i&#65533;(&#65533;&#762;&#65533;`c&#65533;&#65533;`&#65533;&#65533;7|9,P&#65533;&#825;&#65533;k{&#65533;&#65533;d* <&#65533;1|&#65533;&#65533;&#65533;@&#858;&#65533;<&#65533;&#65533;&#65533;.&#65533;&#65533;&#65533; &#65533;es6&#65533;&#65533;&#65533;CX5&#65533;&#65533;1"&#65533;&#65533;&#65533;&#65533;&#65533;&#65533;*`y&#65533;{&#65533;9&#65533;&#65533;Tj&#65533;&#65533;F&#65533;90&#65533;n&#65533;9&#65533;e$&#382;cP&#65533;O&#65533;&#65533;G$&#65533;&#65533;p&#65533;&#65533;&#65533;q&#65533;u&#65533;7&#65533;1T`i&#65533;&#65533;&#65533;",&#65533;&#65533;G&#65533;x&#65533;k&#65533;B	l &#65533;&#65533;	_,&#65533;lE)1&#65533;&#65533;*0&#65533;t&#65533;&#65533;|&#65533;&#65533;&#65533;&#65533;^L3p@&#65533;	&#65533;&#1196;&#65533;&#65533;&#65533;&#65533;&#65533;Lf&#65533;&#65533;&#65533;&#65533;&#65533;[ &#65533;`&#65533;&#65533;&#65533;|s&#65533;,g&#65533;{&#65533;&#65533;pP^ hx,&#65533;&#65533;&#65533;	&#65533;l&#65533;
]	&#65533;&#65533;&#65533;L&#863;&#65533;	&#65533;*&#65533;&#65533;+&#65533;&#65533;1&#555;ik&#65533;&#65533;&#65533;&#65533;&#65533;KF&#65533;	7&#793;&#65533;
f&#65533;&#65533;F&#65533;&#65533;r&#65533;&#65533;&#65533;&#65533;,p&#65533;&#65533;;&#65533;~<&#65533;]x.&#65533;&#65533;&#65533;&#65533;&#65533;&#65533;&#65533;*Q&#65533;&#65533;|&#65533;&#65533;&#997;&#908;&#65533;&#65533; &#65533;`!&#65533;V*&#65533;&#65533;&#65533;&#65533;&#65533;&#65533;&#65533;&#65533;&#65533;&#1648;&#65533;&#65533;&#65533;=-&#65533;&#65533;i&#65533;&#65533;&#65533;	&#65533;{&#65533;%A&#511;&#65533;
&#65533;&#65533;&#65533;&#65533;&#65533;j0q&#65533;b7L&#65533;1&#65533;[Zcq&#65533;V&#65533;&#65533;&#65533;%sz&#65533;&#65533;&#65533;+&#65533;&#65533;$&#65533;&#65533;/-Q0&#65533;&#65533;:&#1229;&#65533;&#65533; 
&#65533;#&#65533;&#65533;JBb0&#65533;&#65533;&#65533;ymV&#65533;&#65533;&#65533;&#65533;&#65533;&#65533;&#65533;&#65533;&#735;#&#65533;&#65533;.m&#65533;	&#65533;&#65533;Z&#65533;V]&#65533;&#1510; !&#65533;&&#65533;\,_]e &#1450;&#65533;,&#65533;&#304;&#65533;+&#65533;&#65533;M&#65533;+n,&#65533;n&#65533;&#65533;&#65533;k#&#1250;&#65533;&#65533;w=y&#1150;MP&#65533;&#65533;Ag0&#65533;&#65533;<&#65533;&#65533;@&#1117;&#65533;&#65533;&#65533;?&#65533;&#65533;}k&#65533;&#65533;&#65533;$! f&#65533;&#65533;&#439;'&#65533;&#65533;G!&#1127;&#65533;&#65533;81YQw`&#65533;M&#65533;&#65533;&#65533;&#65533; &#65533;&#65533;&#65533;&#65533;Y0&#65533;JM&#65533;T&#65533;&#65533;]&#65533;B~&#65533;Q&#65533;&#65533;&#65533;&#65533;&#65533;?&#65533;5&#65533;&#1514;ZU&#65533;&#65533;&#65533;"&#4126;A3&#65533;&#65533;>m*&#65533;]&#1879;&#65533;4&#65533;iE&#65533;&#363;
&#65533;31&#1948;]&#1957;&#612;&#65533;&#1838;&#65533;[pe&#65533;&#65533;&#65533;`&#65533;&#65533;&#65533;]&#65533;#L&#65533;`P&#65533;m&#65533;&#65533;&#65533;3cj&#65533;&#65533;&#65533;&#65533;&#65533;&#65533;&#65533;&#65533;&#65533;&#65533;&#65533;&#65533;&#1619;&#65533;'&#65533;=&#65533;&#1873;&#65533;`&#1568;&#65533;!&#65533;&#65533;&#65533;&#65533;&#65533;&#65533;&#65533;m&#1744;&#65533;&#65533;&#65533;&#65533;[q&#65533;&#65533;8&#65533;&#65533;]&#65533;p&#65533;P&#65533;&#65533;&#65533;&#65533;&#65533;&#1930;&#65533;.~`7 &#65533;&#65533;u&#65533;c0&#65533;M&#65533;p&#65533;A&#65533;&#65533;&#65533;&#65533;&#65533;g	&#65533;b&#65533;@&#65533;=t&#65533;MFN&#65533;m&#65533;&#65533;&#578;&#65533;)&#65533;&#65533;/q&#65533;&#65533;m{&#65533;A
w&#65533;&#65533;&#65533;&#65533;	[&#65533;&#65533;&#65533;&#65533;-&#65533;U~&#65533;&#65533;&#65533;&#65533;F&#65533; &#65533;&#65533;$&#65533;&#65533;4!&#1115;m&#65533;A''&#65533;&#65533;u&#65533;&#65533;j&#65533;&#1677;1T`&#65533;ig&#65533;a&#65533;&#65533;&#65533;&#1972;-&#65533;&#65533;J2,&#65533;&(~ &#65533;&#336;n&#65533;`&#65533;~sN	&#65533;&#65533;&#65533;&#65533;&#65533;&#65533;&#65533;&#65533;&#65533;0&#65533;9&#65533;&#65533;&#65533;&#65533;}&#65533;&#65533;&#65533;&#65533;&#41050;&#65533;&#65533;w@*&#65533;8&#65533;!&#1110;p&#824;>&#65533;51&#1871;&#65533;&#65533;&#65533;B&#65533;&#65533;&#65533;&#621;f &#65533;&#65533;m&#65533;&#65533;&#65533;*0&#65533;&ke&#65533;&#65533;D-&#65533;&#65533;&#65533;&#65533;&#65533;?'&#65533;	&#65533;@&#65533;&#65533;W&#65533;`&#65533;&#65533;4	&#65533;&#65533;&#65533;a&#65533;M~&#65533;(&#65533;&#65533; &#65533;&#65533;&#65533;&#65533;_n&#65533;&#65533;w&#65533;&#65533;&#65533;&#65533;&#65533;&#65533;&#65533;V&#65533;&#65533;(&#65533;&#1445;z&#65533;:&#65533;d&#1129;&#65533;&#65533;&#65533;&#65533;&#65533;&#65533;&#65533;z&#65533;s.&#65533;&#65533;.]&#65533;&#65533;s=R&#65533;j&#65533;&#65533;g(&#65533;&#65533;_6&#65533;`&#65533;&#1389;&#1211;&#65533;&#65533;&#65533;u}&#65533;;&#65533;
&#65533;|C&#65533;&#65533;&#65533;]&#1885; &#65533;L&#65533;&#65533;R&#65533;&#65533;&#65533;&#65533;8&#65533;K&#65533;&#65533;&#65533;`&#65533;&#65533;e&#65533;Ro`&#65533;n&#65533;&#1537;&#65533;n&#65533;ZOq&#65533;&#65533;&#1878;&#65533;&#65533;_&#65533;&#65533;@&#65533;&#65533;*&#65533;&#65533; 1&#65533;&#65533;&#65533;&#65533;h]_&#65533;&#65533;&#65533;&#65533;%Jv&#65533;&#65533;Q
&#65533;&#65533;90&#65533;>c@&#1857;o&#65533;a&#65533;&#65533;&#65533;&#65533;&#65533;&#65533;&#691;D&#65533;&#65533;&#65533;&#65533;!&#65533;&#65533;(&#65533;&#65533;&#1421;&#65533;&#65533;&#65533;M&#65533; &#65533;&#65533;.s&#65533;&#65533;KH&#65533;'&#65533;&#65533;4N&#65533;q&#65533;&#65533;&#189;&#65533;&#187;=&#65533;&#65533;D&#1206;&#65533;=&#65533;&#65533;&#65533;o&#65533;KP&#65533;&#65533;&#65533;&#65533;/&#65533;&#65533;&#65533;&#65533;&#351;&#65533;PQ@&#65533;&#639;&#65533;/06&#65533;*&#65533;&#65533;&#65533;&#65533;&#65533;&#1487;&#65533;&#65533;&#65533;?&#65533;O&#65533;&#65533;&#65533;x&#65533;&#65533;&#65533;&#65533;&#65533;S0&#65533;0&#65533;&#857;%{&#65533;&#65533;_J0Tz1"&#65533;&#65533;A&#65533;&#65533;h&#65533;&#65533;&#65533;&#65533;C&#65533;%N&#65533;X&#65533;"&#65533;)5&#65533;&#65533;d&#593;"BB~d&#65533;&#65533; H&#65533;)U&#65533;d&#65533;&#65533;&#65533;K&#65533;1e&#932;Y&#65533;&#65533;M&#65533;9g*)HE&#65533;&#65533;&#65533;^&#65533;&#65533;Y&#65533;hJ&#65533;=`q&#65533;dI&#65533;EnX&#65533;&#65533;&#995;Y&#65533;n&#65533;&#65533;&#65533;&#65533;W&#65533;a&#65533;"4&#65533;s&#65533;Y&#65533;b15&#65533;@&#65533;&#65533;bE[&#65533;&#65533;]&#65533;y&#65533;&#65533;&#65533;j&#65533;&#65533;&#2020;J5&#65533; &#65533;&#65533;*J*&#65533;&#65533;e&#65533;&#65533;&#65533;c&#529;%O&#65533;X0&#1782;&#65533;&#65533;R&#65533;&#65533;&#65533;&#65533;g&#1057;E&#65533;&#1336;vJ&#65533; k&#65533;&#65533;kr&#65533;k&#1585;e&#998;]T&#65533;&#65533;&#65533;&#65533;>&#65533;V&#890;&#65533;o&#65533;&#65533;&#65533;&#65533;&#65533;i&#65533;q/&#65533;Q&#65533;&#65533;&#1125;O&#65533;^]&#65533;&#65533;&#65533;W[&#65533;&#65533;&#65533;&#65533;w&#65533;&#65533;$bP&#65533;&#65533;&#65533;&#65533;&#1391;g/&#65533;&#65533;&#65533;&#65533;&#65533;&#999;_&#65533;-&#65533;)Q &#65533;&#65533;&#65533;&#65533; k&#65533;E&#65533;E&#65533;x/@TpA&#65533;&#65533;&#65533;AB &#65533;@+&#65533;&#65533;&#65533; d&#65533;	1&#65533;&#65533;C&#65533;[j)&#65533;&#65533;*DST4&#65533;<&#65533;V&#65533;qF&#65533;&#224;=j&#65533;qG&#65533;&#65533;pC]zrH"&#65533;&#65533;PB*l)rI&&#65533;\&#65533;G$&#65533;&#65533;rJ*:&#65533;J,&#65533;$&#65533;&#65533;&#65533;&#65533;K&#65533;<rL2&#716;&#65533;K0&#65533;TsM6&#65533;tS&#65533;&#65533;R 1&#65533;&#65533;7&#65533;&#65533;6?&#65533;&#65533;O@&#65533;4H&#65533;=5&#65533;/?U&#65533;t&#65533;@<&#65533;QHCct&#65533;H+&#65533;&#65533;RL3&#65533;&#65533;I;&#65533;&#65533;SPCuTRK5&#65533;Q3Q=uUV[u&#65533;UXc&#65533;uVZk&#65533;&#65533;V\s&#65533;uW^{&#65533;&#65533;W`&#65533;vXb&#65533;5&#65533;Xd&#65533;UvYfQ&#65533;S&#65533;f&#65533;&#65533;vZj&#65533;&#65533;&#65533;Zl&#65533;&#65533;v[n&#65533;&#65533;&#65533;[p&#65533;&#65533;c\r&#65533;5&#65533;\t&#65533;Uw]v&#65533;u&#65533;]x&#65533;-Dz&#65533;&#65533;^|&#65533;&#65533;w_~&#65533;&#65533;&#65533;_&#65533;x`&#65533;6&#65533;`&#65533;Qxa&#65533;v&#65533;a&#65533;#&#65533;xb&#65533;+&#65533;&#65533;3N&#65533;b&#65533;;&#65533;&#65533;c&#65533;Cyd&#65533;K6&#65533;d&#65533;SVye&#65533;[v9a&#65533;c&#65533;yf&#65533;k&#65533;&#65533;f&#65533;s&#65533;yg&#65533;{&#65533;&#65533;g&#65533;&#65533;zh&#65533;&#65533;6z&#65533;Qzi&#65533;&#65533;v&#65533;i&#65533;&#65533;&#65533;zj&#65533;&#65533;&#65533;&#65533;&#65533;j&#65533;&#65533;&#65533;zk&#65533;&#65533;&#65533;&#65533;k&#65533;&#65533;{l&#65533;&#65533;6&#65533;l&#65533;&#65533;V{m&#65533;&#65533;v&#65533;m&#65533;&#65533;{n&#65533;&#65533;&#65533;n&#65533;&#65533;&#65533;{o&#65533;&#65533;&#65533;&#65533;o&#65533;|p&#65533;7&#65533;p&#65533;W|q&#65533;w\c&#65533;#&#65533;|r&#65533;+&#65533;&#65533;r&#65533;3&#65533;|s&#65533;;&#65533;&#65533;s&#65533;C}t&#65533;K7&#65533;t&#65533;SW}u&#65533;w&#65533;u&#65533;c&#65533;}v&#1641;P&#65533;v&#65533;s&#65533;}w&#65533;{&#65533;&#65533;w&#65533;&#65533;~x&#65533;7&#65533;x&#65533;W~y&#65533;w&#65533;y&#35031;~z&#43767;&#65533;z&#65533;&#65533;&#65533;~{&#65533;&#65533;&#65533;{&#65533;&#65533;|&#65533;&#65533;7&#65533;|&#65533;&#65533;W}&#65533;&#65533;w&#65533;}&#65533;&#65533;~&#65533;&#65533;&#65533;~&#65533;&#65533;_&#65533;&#65533;  !&#65533; W ,0 Z a&#65533;  &#65533; &#65533;H&#65533;&#65533;&#65533;&#65533;*\&#560;&#65533;&#199;#J&#65533;H&#65533;&#331;3j&#65533;&#561;&#65533;&#463; C&#65533;I&#65533;&#65533;&#595;(S&#65533;\&#626;&#65533;&#727;0c&#668;I&#65533;&#65533;M&#65533;K&#65533;&#65533;&#65533;&#627;&#65533;&#991;@&#65533;
J&#65533;&#65533;&#1123;-&#65533;&#65533;\J&#65533;&#65533;&#1255;P&#65533;J&#65533;J&#65533;&#65533;&#1387;X&#65533;j&#65533;&#693;&#65533;&#1519;`&#202;K&#65533;&#65533;&#1651;h&#1258;]&#65533;*&#65533;"B"&#65533;K&#65533;&#65533;&#1915;x&#65533;&#65533;&#65533;&#65533;wcN^&#65533;&#1655;&#65533;&#65533;&#200;+^&#65533;8&#65533;C&#65533;@&#65533;&#65533;&#65533;&#65533;&#728;3k&#65533;&#65533;&#65533;oC8H2&#65533;&#65533;&#65533;&#1256;S&#65533;^&#65533;&#65533;qf iK&#65533;&#65533;&#65533;&#1784;s&#65533;&#65533;&#859;&#65533;&#65533;&#65533;#&#774;&#65533;&#65533;i&#65533;&#65533;&#531;+_&#956;&#65533;q&#65533;b!&#954;&#65533;&#65533;&#65533;&#1587;3n(A&#65533;&#65533;q&#65533;h&#65533;O&#65533;&#65533;&#65533;&#65533;2&#65533;0Y:&#65533;&#65533;&#65533;&#65533;&#65533;&#65533;P&#65533;&#65533;&#65533;'&#65533;&#1023;&#65533;&#65533;&#65533;&#65533;&#65533;P @t&#65533;)&#65533;&#65533;6&#65533; Q*t&#65533;&#65533;J &#1475;f&#65533;&#65533;)EH\qp&#65533;&#1985;>&#65533;&#65533;(&#65533;x&#65533;&#65533;bp &#1145;&#65533;&#65533;&#65533;4&#65533;hc&#65533;&#65533;]{&#65533;@&#1037;@)&#65533;j,2&#65533;#.&#65533;&#144;L6&#65533;&#65533;bM@a&#65533;&#65533;&#65533;&#65533;Xf)TD&#1566; C(e&#65533;&#65533;d&#65533;ifz&#65533;e&#65533;<&#65533;YM&#65533;&#65533;&#1049;t&#65533;&#607;C	&#65533;&#65533;_&#65533;o&#65533;&#65533;&#65533;n&#65533;&#65533;&#65533;&#65533;&#65533;J&#65533;C&#65533;!y&#65533;d&#65533;&#65533;&#65533;&#65533;r$&#65533;s&#65533;Vj&#39256;f&#65533;&#13195;v&#65533;&#65533;5&#65533;&#65533;&#65533;E7&#65533;&#65533;G&#65533;j&#65533;&#43692;&#65533;&#65533;jY5@&#65533;]t&#65533;&#65533;DYx2&#65533;&#65533;&#65533;	T&#65533;&#65533;&#65533;*$&#65533;&#65533;&#65533;k&#65533;OI&#65533;&#1954;&#65533;
j&#65533;*Xd&#65533;Tk-?@&#65533;&#65533;&#65533;v&#65533;-s]*&#65533;gq&#65533;&#950;&#174;#&#65533;K&#65533;&#65533;&#65533;&#65533;&#65533;&#65533;&#65533;&#65533;~+&#65533;&#65533;&#65533;&#65533;,;k&#65533;&#65533;&#65533;&#65533;a&#35515;.&#65533;&#65533;&#65533;&#65533;f&#65533;&#65533;&&#65533;&#65533;&#65533;?&#65533;&#65533;&#65533;&#59460;0\5L&#65533;+	&#1838;&#65533;&#27425; &#65533;&#65533;&#65533;B&#65533;$F&#65533;*&#65533;&#65533;?&#65533;1&#65533;o&#65533;q&#65533;7&#65533;)&#65533;&#65533;8g&#400;}&#65533;I&#65533;Hi^&#65533;k&#65533;&#65533;&#65533;r&#65533;w&#65533;T&#65533;L7&#65533;X&#65533;&#65533;]&#65533;&&#65533;h&#65533;&#65533;&#65533;}&#65533;&#65533;\+&#65533;&#65533;`&#65533;]&#65533;C&#65533;&#65533;&#65533;&#65533;JK&#65533;&#65533;&#65533;"&#65533;t&#65533;U{&#65533;p?&#65533;m&#65533;&#65533;?&#65533;g&#65533;&#65533;&#65533;&#65533;R,-0&#65533;&#65533;}A&#65533;&#65533;&#65533;lx7&#65533;&#65533;&#65533;&#65533;'&#65533;&#65533;RT&#65533;&#65533;&#65533;-&#65533;&#65533;Iw&#65533;&#65533;&#14343;C"&#65533;&#65533;&#65533;W&#65533;&#65533;&#65533;&#65533;w&#942;
_&#65533;.&#65533;&#65533;&#65533;&#65533;&#65533;~&#65533;T&#65533;&#65533;>x&#48051;kB&#65533;o&#65533;F&#65533;*u 5C&#65533;&#65533;&#65533;&#65533;&#65533;u&#65533;{&#65533;&#65533;&#65533;&#65533;&#65533;&#65533;&#65533;&#65533;7eC&#65533;&#65533;&#65533;=&#65533;&#65533;,&#65533;&#65533;&#1639;/{&#65533;<O@tK4C&#65533;&#65533;=&#65533;&#65533;&#65533;z&#65533;&#65533;&#65533;&#65533;7B&#65533;c&#65533;pP&#65533;&#65533;&#65533;oz&#65533;S\&#65533;&#65533;&#65533;&#501;ho2&#65533;&#65533;W@&#65533;&#65533;	&#65533;@&#65533;&#65533;&#65533;&#65533;MwilD&#157;U&#1026;&#65533;&#65533;&#65533;I~U&#65533;&#65533;x&#65533;&#65533;M+&#65533;&#65533;4%&#65533;&#65533;1'D&#65533;3&#1593;w&#65533;&#65533;@&#65533;Y&#65533;&#65533;&#65533;s&#65533;$a&#65533;>&#65533;&#65533;&#423;B&#65533;&#65533;&#65533;TA&#65533;"&#65533;&#65533;7!&#65533;q ~rR&#65533;u(='>1RR&#65533;&#65533;&#65533;&#65533;a1!6&#65533;`&#65533;&#65533;&#65533;&#65533;pLb&#65533;&#13514;T&#65533;	P&#65533;F&#65533;&#65533;J&#65533;&#65533;&#228;&#1866;e&#65533; i,&#65533;Y1.&#65533;&#65533;&#65533;hA&#65533;&#65533;v&#1491;&#65533;$&#65533;&#65533;&#65533;&#65533;Q		&#65533;6&#65533;I6&#65533;Qx&#65533;&#65533;(&#65533;&#65533;&#65533;".&#65533;O&&#65533;&#65533;&#65533;H&#65533;1&#65533;&#65533;&#65533;&#65533;&#65533;HW&#65533;&#65533;M&#65533;&#65533;l%&#65533;&#65533;?Y&#65533;rC&#65533; &#65533;$&#65533;,&#65533;&#65533;&#65533;$&#65533;&#1587;&#65533;W.&#65533;&#65533;\Q)Gd&#65533;&#65533;]n&#65533;&#65533;K`&#65533;(&#65533;E&#65533;E&#65533;)&#1694;&#65533;z&#65533;^&#65533;&#65533;l&#65533;p@*&#65533;j~&#65533;&#65533;E&#65533;'	&#65533;B&#65533;;8&#65533;&#65533;&#65533; *&#65533;A&#65533;,g:&#65533;89&#65533;i&#65533;&#65533;&#65533;&#65533;"3"H&#65533;E"&#65533;#aJQ&#65533;)z&#65533;T@7
&#65533;D&#838;	&#65533;&#65533;H&#65533;&#65533;&#65533;<MWxF &#65533;&#65533;#&#65533;&#65533;y &#65533;&#65533;zj&#65533;&#65533;M&#65533;&#65533;QB&#65533;&#65533;&#65533;@&#65533;&#65533;G&#65533;&#1246;N&#356;&#65533;&#65533; e&#65533;&#65533;&#65533;hK&#65533; h&#65533;&#65533;*&#65533;&#65533;5&#65533;&#65533;&#65533;1jZ^&#65533;&#65533;&#65533;&#65533;&#65533;`=&#65533;%&#65533;&#65533;&#65533;N&#65533;&#65533;i&#65533;&#65533;&#65533;\&#688;&#65533;U&#65533;r&#65533;&#65533;&#65533;&#65533;&#65533;&#65533;&#65533;xM&#65533;8B&#949;&#65533;&#65533;&#65533;J&#619;`&#65533;t&#65533;&#65533;e&#65533;&#591;$&#65533;&#65533;&#65533;&#65533; ^g&#65533;V&#65533; B8d&#65533;&#65533;UBN&#65533;&#65533; &#65533; V&#65533;&#65533;&#65533;&#65533;3&#65533;	x&#65533;^&#65533;`J&#65533;9T&#65533;&#65533;6&#65533;&#65533;&#65533;D4R&#65533;&#65533;&#65533;=&#65533;&#65533;hu&#65533;n&#65533;&#65533;|
&#65533;&#65533;F&#65533;&#65533;&#65533;&#65533;v&#65533;`&#65533;+r&#65533;&#65533;&#1796;D&#65533;&#65533;&#65533;&#65533;&#65533;&#65533;2&#65533;H&#65533;&#65533;&#65533;&#65533;hG&#65533;&#422;v&#65533;D$-/c{m&#65533; &#65533;&#65533;yo&#65533;&#65533;&#65533;.&#65533;&#65533;&#65533; &#65533;T&#65533;g@&#42672;;&#65533;&#65533;&#65533;&#65533;>&#65533;&#65533;}U&#65533;&#65533;&#65533;Jg!&#65533;&#65533;cq@&#65533;MS&#65533;|&#65533;&#65533;{&#65533;(:&#65533;&#65533;&#65533;z&#65533;&#65533;&#65533;
&#65533;&#65533;&#65533;&#65533;&#65533;&#30869;&#65533;&#65533;M&#65533;|#&#65533;`&#65533;&#65533;w&#65533;&#65533;&#65533;&#65533;&#65533;\&#65533;&#65533;X+&#65533;&#65533;{.&#65533;&#65533;&#65533;&#65533;&#65533;&#65533;T0b&#65533;&#65533;&#65533;&#65533;&#65533;&#65533;_GX&#15298;5y&#65533;&#65533;zg&#65533;&#65533;&#65533;&#65533;&#65533;X&#65533;&#65533;f&#65533;sQk&#65533;,&#65533;0n{R&#1748;&#65533;&#65533;&#65533;/w5@L&#65533;&#65533;&#65533;; &#65533;S^&#65533;yX*&#65533;&#65533;&#65533;Y&#65533;&#65533;Sr,&#65533;|} &#65533;&#65533;&&#65533;,&#65533;!9&#865;u&#65533;&#65533;&#65533;&#65533;&#65533;&#65533;x&#65533;&#65533;z'&#65533;&#65533;y&#65533;E&#1395;&#65533;!&#65533;U.&#65533;&#65533;(&#65533;D@&#65533;&#65533;/&#65533;K&#65533;&#365;&#65533;I&#65533;&#65533;&#65533;}W&#65533;`)&#65533;`&#65533;4X&#663;&#1972;&#65533;!&#65533;&#65533;5&#65533;&#65533;&#65533;u&#736;&#65533;&#65533;!&#65533;,&#65533;"1&#65533;8&#65533;&#490;T&#65533;&#65533;&#65533;&#65533;=&#65533;a\O&#65533;&#65533;&#65533;4f&#65533;w&#65533;&#65533;uZ&#65533;
X&#65533;&#65533;ylT&#65533;&#920;@&#65533;&#65533;&#65533;&#65533;Z&#65533;@_&#65533;]*B&#65533;j&#65533;(_&#65533;&#65533;&#65533;&#65533;&#65533;,&#65533;&#65533;v;a&#65533;&#65533;&#65533;&#65533;&#65533;+&#65533;&#65533;&#65533;&#65533;A&#63509;U&#65533;5&#65533;Z&#1355;Jvd&#65533;dZ&#65533;{&#65533; &#65533;8&#65533;&#65533;m&#65533;w&#65533;&#65533;}FR&#65533;&#65533;&#65533;R&#65533;&#65533;&#65533;>&#65533;&#65533;w&#65533;C&#65533;&#65533;&#65533;&#65533;0&#65533;6&#65533;1&#65533;NC8&#1496;<&#65533;&#499;&#65533;&#65533;&#65533;O&#65533;Vn&#65533;%[&#65533;&#65533;&#65533; )@:DN &#65533;1&#65533;2&#65533;w&#65533;Lu&#65533;k|&#65533;&#65533;&#65533;&#65533;&#65533;m&#65533;eO&#65533;&#65533;#&#65533;&#65533;&#65533;W[T~&#65533;&#65533;2Ec&#65533;i.u|&#65533;&#65533;&#65533;&#65533;&#65533;7:)&#65533;I&#65533;&#65533;&#65533;ph&#65533;8{&#65533;}&#65533;&#65533;A-&#65533;H&#65533;hB&#65533;&#65533;&#65533;&#65533;&#65533;F&#65533;&#65533;&#65533;*;>>&#1978;O/&#65533;&#65533;b&#507;2q&#65533;m&#65533;~`Q&#65533;&#65533; n?&#65533;&#1315;&#65533;v&#65533;7>#&#65533;&#65533;W&#65533;&#65533;S&#65533;y&#65533;&#52059;&#65533;H3y&#65533;=(C&#65533;I&#65533;&#65533;&#65533;&#65533;&#65533;&#65533;E&#65533;&#1015;&#65533;.&#65533;7~&#65533;^=f[&#65533;&#65533;3`&#65533;&#65533;!&#65533;&#65533;s~&#65533;@O
&#65533;&#65533;&#65533;C
:Y_&#65533;&#25151;&#65533;&#65533;&#65533;MO&#65533;l&#65533;&#65533;6&#65533;&#65533;&#65533;Z&#65533;&#65533;&#65533;(/&#65533;&#65533;&#65533;&#65533;&#58687;K&#65533;+&#65533;t&#1735;/s&#65533;&#65533;&#65533;&#1063;|sFn&#65533;fn&#65533;&#65533;w@}EQJ&#65533;mYa&#65533;&#65533;c&#65533;Vzlg&#65533;&#65533;'|Y&#65533;&o&#65533;7&#65533;&#65533;(h&#65533;M&#65533;\W{&#65533;39WDtx)l7zS&#65533;x&#65533;wo&#65533;G&#65533;&#65533;&#65533;rt&#65533;{&#65533;!&#65533;&#722;{&#1799;&#65533;&#65533;,&#65533;C-&#65533;&#65533;V|&#65533;t3cq&#449;&#65533;gg&#65533;&#65533;&#65533;&#65533;&#65533;&#65533;&#65533;j&#65533;u='86h$+&#65533;&#65533;s!&#65533;s&#65533;G|&#65533;&#28968;&#65533;uL&#65533;&#65533;&#65533;q&#65533;&#65533;z&#65533;&#65533;&#65533;g JB`^8;&#65533;&#65533;u&#65533;vL&#65533;N&#65533;&#65533;h8k&#65533;/&#65533;&#934;{p8 &#65533;ry]&#65533;Gs&#65533;&#65533;7|&#65533;4~}&#65533;x&#65533;&#65533;b&#65533;U&#65533;cn&#65533;{@&#65533;&#65533;$&#65533;^&#65533;gv8x&#65533;2&#65533;xMx~&#65533;X&#65533;H( x&#65533;&#65533;&#65533;&#65533;Hx!&#65533;&#65533;&#65533;W&#65533;to&#65533;&#65533;&#65533;&#65533;x~iHe&#65533;z&#65533;RN&#65533;&#65533;&#65533;&#65533;MQ(&#65533;&#65533;&#65533;&#65533;N&#65533;g&#65533;0&#65533;|8&#65533;&#65533;&#65533;]&#65533;X;&#65533;U&#65533;&#65533;&#65533;&#65533;m&#65533;&#65533;y&#65533;g\xBb&#65533;q38&#65533;&#65533;hg&#65533;&#65533;<	XqE r#&#65533;&#65533;&#65533;&#65533;1pe&#65533;{&#65533;vq&#65533;&#65533;v&#1640;&#65533;5W%x}&#65533;&#65533;C&#65533;&#65533;&#65533;Xy0&#2019;&#65533;&#65533;&#514;&#65533;?&#65533;&#65533;&#65533;/&#65533;5Xs7&#522;&#65533;|&#65533;w&#65533;4&#65533;i&#65533;y&#65533;&#268;Er0# (&#65533;fl&#65533;tQ&#65533;o&#65533;&#65533;d&#65533;&#65533;&#65533;&#65533;~&#65533;(&#65533;&#65533;wi&#65533;&#65533;q&#65533;vrr$&#65533;p{&#65533;&#65533;3&#65533;G+:p &#65533;&#65533;h&#65533;h]hr%xYv&#65533;I&#65533;H4&#1448;q&#65533;&#65533;&#65533;fn#(&#2040;_W&#1620;&#65533;&#65533;(&#65533;&#65533;.&#65533; &#65533;&#65533;O$&#65533; p&#65533;&#65533;H&#65533;&#65533;&#65533;A&#65533;&#1429;&#65533;Gz&#65533;ob&#65533;~I&#65533;NeIG&#65533;"bXY$Os&#65533;&#65533;f6p{&#65533;r/id&#65533;&#65533;li&#65533;&#65533;)&#599;	&#30158;|K8&#65533;A)&#65533;dS-&#65533;]&#65533;XE	|&#65533;&#65533;E&#65533;&#65533;R&#65533;.&#65533;r"V&#65533;`b&#615;&#65533;`&#65533;&#65533;y&#65533;7&#65533;a)&#65533;8&#65533;&#65533;F&#65533;!p&#65533;s&#65533;&#1745;9&#65533;[@c4&#1170;n&#65533;&#65533;n&#65533;	``E&#65533;(6,&#401;&#65533;.&#65533;&#65533;&#65533;&#65533;9&#65533;&#65533;&#65533;&#65533;&#65533;N&#65533;|&#9623;&#65533;X	&#65533;i&#65533;&#65533;l_v&#1234;92S&#65533;&#65533;q&#1701;&#65533;&#65533;&#65533;&#44565;&#1865;&#65533;W8&#65533;&#65533;'_&#65533;&#596;&#65533;y&#65533;!L&#65533;w&#65533;Y&#65533;&#65533;	&#65533;&#65533;i&#2019;Dn&#65533;.&#65533;C&#65533;e&#65533;&#65533;&#65533;&#65533;h/&#46286;$&#65533;JQBy &#65533;&#65533;&#65533;&#578;&#65533;i&#65533;Qy&#65533;`&#65533;BJ&#65533;F3&#65533;M&#65533;yfz&#65533;$:&#38419;Z&#65533;UF&#65533;_^&#65533;&#65533;+	%FR2Iy &#65533;y&#65533;&#65533;G6&#65533;.``RL&#65533;M&#65533;&#65533;V&#65533;BX%&#65533; &#65533;TX&#65533;&#65533;&#65533;&#65533;{&#65533;&#65533;&#65533;&#65533;6]&#65533;&#65533;&#65533;&#65533;C&#65533;&#65533;=!&#65533;+&#65533;&#65533;j&#65533;&#65533;&#65533;&#65533;&#65533;0`JR&#65533;'&#65533;e&#65533;&#65533;&#65533;&#65533;q&#65533;&#65533;!&#65533;&#65533;o&#65533;+&#65533;9&#65533;&#65533;F&#65533;&#65533;E&#65533;&#1785;&#65533;&#71593;II&#393;&#65533;&#65533;/J&#65533;L&#1702;&#65533;G&#65533;:=&#65533;&#65533;&#65533;5&#65533;&#65533;I&#65533;&#65533;!C&#65533;&#65533; &#10777;%&#65533;&#65533;&#65533;^'&#65533;/&#65533;&#65533;&#65533;&#65533;m,t&#65533;&#1890;&#65533;&#65533;2$9&#65533;H&#65533;&#65533;^r1 Q8&#65533;&#65533;J7$t&#65533;&#65533;8"&#65533;&#65533;&#65533;sz&#65533;P&#65533;&#65533;&#65533;&#678;l&#65533;+&#65533;6&#65533;&#65533;YX-f&#65533;&#65533;&#65533;u+0&#65533;W&&#65533;&#65533;&#65533;R&#65533;&#65533;JA&#65533;&#65533;d&#65533;Z&#65533;84&#43423;t&#65533;&#65533;b&#65533;&#65533;&#65533;at,`&#65533;6&#430;82;&#65533;&#65533;	G&#65533;&#65533;&#65533;D3&#65533;&#65533;&#65533;8&#1754;R&#65533;^&#65533;D&#65533;DZ&#65533;&#65533;&#65533;Q+&#65533;
&#65533;&#65533;jb&#65533;%&#65533;l&#65533;Ys&#65533;7!3~&#65533;&#65533;&#65533;&#65533;zK&#65533;&#65533;F&#65533;&#65533;&#65533;&#65533;A&#65533;&#65533;&#65533;o&#65533;&#65533;&#65533;r&#65533;{&#65533;3&#47522;Z&#65533;#&#65533;(&#65533;*&#65533;&#65533;&#65533;&#65533;1{&#65533;Y/9&#65533;B&#65533;c
 )&#65533;EN&#65533;:&#65533;&#65533;wJ[=&#65533;&#1524;05&#65533;&#65533;E&#1882;?&#65533;&&#65533;A^X&#65533;&#65533; &#65533;&#65533;&#65533;3&#65533;&#65533;j&#65533;&#65533;F&&#65533;&#65533;&#65533;0O&#65533;J4`n;&#65533;H&#65533;&#65533;&#65533;&#65533;I`&#65533;wb[&#65533;y&#758;Yy}&#65533;>&#65533;;&#65533;H&#65533;U&#65533;T&#1707;r&#65533;&#65533;&#65533;j&#65533;&#65533;;f&#65533;Yc&#65533;&#65533;&#65533;&#65533;&#65533;&#65533;&#65533;&#513;&#65533;&#65533;L&#65533;&#751;&#65533;;3oQ&#65533;&#65533;z&#65533;&#65533;V@&#65533;&#65533;&#65533;&#65533;&#65533;&#65533; [48O&#65533;&#65533;&#65533;
&#65533;&#65533;1_j&#65533;&#65533;P:&#65533;&#65533;&#65533;&#65533;0&#65533;t&#65533;~&#65533;*[&#65533;&#65533;&#65533;u&#65533;:&#65533;&#65533;6&#65533;+3&#65533;&#65533;&#1122;q&#65533; 	c&#65533;&#65533;&#65533;k&#65533;&#65533;&#65533;&#65533;d&#65533;&#65533;&#65533;,y)P&#65533;&#65533;&#65533;9!!&#65533;&#65533;J&#65533;[&#65533;&#65533;%&#65533;
j&#65533;:&#65533;K&#65533;&#65533;&#65533;b&#65533; &#65533;&#65533;ALh;&#65533;&#65533;k&#65533;&#65533;u&#65533;&#1650;W&#65533;0w&#1791;;f+&#65533;&#65533;&#65533;H&#65533;&#65533;&#65533;Y&#65533;&#65533;}&#1291;y&#65533;C&#1696;,k&#65533;&#65533;&#65533;&#65533;@&#65533;B&#65533;B&#65533;&#65533;ja&#65533;&#65533;&#65533;&#65533;&#65533;&#65533;8a&#65533;ja&#65533;E&#65533;&#65533;
&#65533;D&#65533;dv&#65533;Kd&#65533;&#65533;|w&#208;&#65533;&#65533;&#65533;&#1199;;&#65533;&#65533;&#65533;<&#65533;k&#65533;G>bO zU&#65533;&#65533;&#65533;&#65533;&#65533;W%&#285;&#65533;c&#65533;e&#65533;6|&#65533;&#65533;&#65533;aK&#65533;&#1442;&#65533;6.&#65533;	4&#1848;&#65533;&#65533;&#65533;&#65533;&#65533;7Z&#65533;&#422;&#65533;&#65533;&#65533;7,&#65533;3&#65533;&#65533;&#65533;r&#65533;&#65533; &#65533;;&#65533;&#489;&#65533;
&#65533;&#65533;ul&#65533;10-&#65533;&#65533; &#65533;>,&#65533;=,&#573;P&#65533;k&#65533;&#65533;El&#65533;&#65533;&#65533; &#65533;]&&#65533;&#65533;&#65533;|<&#65533;"&#65533;&#65533;v&#1839;&#65533;l&#65533;,
&#65533;@	j&#65533;f&#65533;&#65533;&#65533;&#65533;&#65533;&#65533;r5&#65533;&#65533;u&#65533;&#65533;&#65533;}J&#65533; &#65533;z&#65533;&#65533;&#65533;L&#804;<&#65533;&#65533;&#65533;U&#65533;X&#65533;&#65533;&#65533;g[&#65533;&#65533;wp &#65533;q&#65533;]&#65533;&#65533;[A&#65533;&#65533; &#65533;U%&#65533;R&#65533;Hq&#65533;&#65533;&#65533;&#65533;$&#65533;&#65533;s&#65533;+3_&#65533;&#65533;&#65533;,n&#65533;Y&#65533;%t.A&#209;	&#65533;&#65533;&#65533;&#65533;&#65533;!&#65533;&#65533;O&#65533; "&#65533;&#65533;&#65533;S&#65533;\}X&#65533;&#65533;
Ft&#65533;&#65533;;&#65533;k&#65533;&#65533;&#65533;J&#65533;&#1128;&#65533;&#65533;=&#65533;&#65533;&#1843;&#65533;5W&#20108;&#65533;&#65533;Eq;&#65533;&#28256;&#65533;&#65533;@	&#65533;l&#1186;&&#65533;F&#65533;&#65533;&#65533;&#65533;	&#65533;&#65533;&#65533;&#65533;&#65533;&#65533;*&#65533;c&#65533;&#65533; |B&#65533;&#65533;&#65533;3}&#65533;n&#65533;&#65533;&#1260;&#65533;&#65533;[bZF&#65533;Q&#65533;&#65533;7;&#65533;z&#65533;F&#65533;&#65533;q&#65533;`&#65533;&#65533;t&#65533;&#65533;#&#65533;N&#65533;&#65533;&&#65533;X&#65533;&#65533;&#65533;`=&#65533;&#65533;0&#65533;P&#65533;W&#65533;G[w&#65533;dk&#65533;
)Co&#65533;&#65533;8&#65533;| &#65533;p	&#65533;P&#1405;C&#65533;\&#65533;&#65533;\eKV|&#65533;&#65533;Aq&#1429;#&#65533;0%&#65533;&#65533;&#65533;&#65533;i.
-=&#65533;n`&#65533;&#65533;,aL&#65533;&#65533;)p[ &#65533;&#65533;%&#65533;C!&#65533;"1Y&#65533;&#65533;x&#65533;t'&#65533;&#65533;6&#65533;&#65533;&#1667;M&#1650;&#65533;<&!&#439;&#65533;&#65533;&#65533;f]&#65533;&#65533;]&#65533;&#65533;
&#65533;&#65533;&#65533;&#65533;&#65533;&#1818;#-&#65533;&#65533;&#1449; --&#65533;l&#65533;&#65533;&#65533;&#65533;&#169;&#65533;&#65533;&#65533;&#65533;=&#65533;&#65533;&#65533;&#65533;x&#65533;&#65533;&#65533;&#1492;1d&#65533;m`&#65533;&#65533;&#65533;\L&#65533;f&#65533;&#929;>&#65533;&#65533;&#65533;Z&#65533;&#65533;=&#65533;p&#65533;n&#65533;&#65533;&#65533;&#65533;7&#65533;q&#65533;=&#65533;$	&#65533;e&#65533;] &#537;&#65533;TQ&#65533;&#1693;&#65533;&#65533;&#65533;&#65533;&#1755;Y&#65533;=&#65533;6x &#65533;N&#65533;&#65533;n&#65533;	$,&#65533;E&#65533;&#65533;:&#65533;.0&#65533;&#65533;&#65533;O&#65533;Y&#65533;&#65533;C&#1324;!&#65533;&#65533;0&#65533;38&#65533;}	Q]&#65533;&#65533;&#65533;&#412;B&#1978; &#65533;d&#65533;&#887;X&#65533;&#65533;&#65533;&#65533;&#65533;1&#65533;&#65533;j&#65533;&#65533;5&#65533;"Q&#65533;&#65533;&#65533;&#65533;&#65533;-&#65533;&#65533;S&#65533;&#65533;&#65533;&#65533;&#65533;&#65533;4&#65533;&#65533;&#65533;&/&#1055;E&#65533;&#65533;:&#65533;&#65533;5&#65533;F*&#65533;s&#65533;w&#65533;&#65533;&#65533;&#65533;S=&#65533;2&#65533;&#65533;&#65533;b&#65533;b &#65533;2&#65533;&#65533;P]x &#65533;q	f&#65533;&#65533;KD0&#65533;\&#65533;|
<a&#65533;C&#65533;@&#65533;*&#65533;&#65533;I&#65533;/&#65533;&#65533;u`&#65533;&#65533;&#65533;0&#65533;B.&#65533;&#65533;&#65533;&#65533;&#65533;&#65533;l&#65533;&#65533;|&#65533;d&#65533;&#65533;&#65533;}B&#65533;|&#65533;&#1966;B&#65533;e&#65533;+&#65533;Z1z[&#65533;|&#65533;&#65533;&#65533;&#65533;&#65533;&#65533;+&#65533;&#65533;&#65533;&#65533;&#65533;	&#65533;&#65533;&#65533;&#65533;N&#65533;&#65533;t&#65533;`.&#65533;%&#65533;&#1944;|@&#1726;&#65533;&#156;&#65533;&#65533;4&#65533;f@z^Jw&#65533;&#65533;u&#65533;&#65533;&#65533;&#65533;&#65533;*&#65533;&#12684;&#65533;#>&#65533;&#65533;&#65533;o&#65533;&#65533;h&#65533;?&#65533;&#65533;&#65533;R&#65533;g&#65533;&#65533;&#65533;&#65533;[0&#65533;~&#65533;&#65533;&#65533;m&#65533;&#65533;&#65533;&#65533;>&#1583;&#65533;&#65533;&#65533;&#65533;&#65533;&#65533;&#1298;_&#65533;}&#65533;Z&#65533;v&#65533;J&#65533;&#65533;s&#65533;&#65533;3&#65533;&#65533;5&#65533;&#65533;&#65533;	&#635;&#65533;P&#65533;E&#65533;&#65533;&#414;"F_b>&#65533;&#65533;9N&#65533;&#65533;>&#65533;&#65533;&#65533;;`L&#65533;U?S&#65533;&#65533;zQ&#65533;h&#65533;&#65533;&#65533;L&#65533;&#65533;F&#65533;&#65533;&#65533;}&#65533;&#65533;&#65533;&#65533;&#65533;&#65533;&#65533;R&#65533;&#65533;/&#65533; &#65533;&#65533;&#48509;&#65533;&#65533;&#65533;~&#65533;Qn&#65533;._&#1064;&#65533;t?H&#65533;&#65533;P?ON&#65533;F&#65533;-&#65533;&#65533;&#65533;?n&#65533;<&#65533;jO&#65533;&#65533;&#65533;&#65533;}~&#65533;&#65533;og&#65533;2y&#65533;&#65533;&#65533;&#65533;&#65533;9&#65533;.&#65533;v&#65533;c &#65533;/_@&#65533;o&#1762;/&#65533;&#65533;&#65533;-&#65533;&#65533;&#65533;&#65533;@aN&#65533;Z&#65533;|&#65533;1&#65533;k&#65533;Hp9&#65533;-&#65533;$&#65533;&#65533;>~&#65533;T&#65533;P0 &#65533;Et&#65533;&#65533;F&#65533;&#65533;&#65533;=&#65533;&^&#65533;&A&#65533;&#65533;J&#65533;&#65533;j&#65533;-&#1059;&#1983;u&#65533;&#65533;&#65533;&#65533;+&#65533;O&#65533;	&#65533;&#65533;&#65533;"Q&#65533;&#65533;L&#65533;&#65533;&#2030;&#65533;&#65533;MW&#65533;&#65533;[&#65533;B;&#65533;&#65533;}&#65533;&#65533;&#65533;&#65533;Z&#65533;&#65533;&#65533;Z;&#65533;&#65533;&#65533;&#65533;<&#65533;L&#65533;;&#65533;&#65533;&#65533;|&#65533;&#65533;?&#65533;&#65533;&#65533;&#65533;&#1227;FW&#65533;/&#65533;&#65533;&#65533;&#65533;,Q">&#65533;&#65533;&#65533;&#65533;;&#65533;&#65533;&#65533;&#65533;&#65533;_&#65533;&#65533;&#65533;)9&#65533;&#1230;&#65533;&#65533;&#65533;j&#65533;&#65533;&#65533;&#65533;M&#65533;&#65533;t&#65533;&#65533;&#65533;&#65533;&#65533;lv&#65533;&#65533;*a&#65533;W&#65533;j&#65533;?&#49002;&#65533;&#65533;&#65533;^&#65533;&#65533;&#65533;&#65533;^&#65533;?&#65533;V&#65533;&#65533;&#65533;&#65533;w&#65533;)&#65533;&#65533;&#65533;'?$V&#65533;&#65533;:&#65533;&#483;b&#65533;E&#65533;+6&#65533;@2&#65533;O&#65533;&&#65533;&#65533;&#65533;&#65533;&#65533;&#65533;&#65533;&#65533;&#65533;&#65533;C0$UP&#65533;&#65533;&#65533;F &#65533;&#65533;}0
&#65533;&#65533;5&#65533;0&#65533;g]J&#65533;&#65533;~@w&#65533;S&#65533;&#65533;&#65533;&#65533;&#65533;&#65533;&#65533;Jti`&#65533;&#65533;&#65533;&#65533;:&#65533;&#65533;&#65533;&#65533;&#65533;&#65533;&#65533;&#65533;&#65533;}&#65533;&#65533;?&#65533;&#65533;&#65533;&#65533;O&#65533;&#65533;&#65533;&#65533;&#65533;&#65533;&#65533;&#65533;&#65533;&#65533;&#65533;O#&#65533;&#65533;&#65533;&#65533;&#65533;&#65533;&#65533;&#65533;&#65533;&#65533;R&#65533;&#65533;=&#65533;&#65533;(&#65533;&#65533;&#65533;&#65533;&#65533;&#65533;&#65533;&#65533;&#65533;&#65533;&#65533;&#65533;&#65533;&#65533;&#65533;&#65533;&#65533;&#65533;"&#65533;&#65533;&#65533;&#65533;&#65533;&#65533;}&#65533;}&#65533;}&#65533;&#65533;&#65533;&#65533;&#65533;u&#65533;}&#65533;}&#65533;}&#65533;~&#65533;&#65533;&#65533;&#65533;&#65533;&#65533;&#65533;&#65533;&#65533;&#65533; AH&#65533;@&#65533;&#65533;P&#65533;&#132;>t&#65533;D&#65533;&#65533;&#65533;(Z&#65533;&#65533;Q&#65533;&#394;=~&#65533;R&#65533;H&#65533;%M&#65533;&#65533;R&#65533;J&#65533;-]&#65533;&#65533;&#65533;1&#65533;&#792;5m&#65533;&#281;S&#65533;N&#65533;=y&#65533;&#65533;&#65533;+B&#65533;&#65533;<&#65533;4&#65533;&#1189;L&#65533;>u&#65533;T&#65533;R&#65533;^&#346;&#1386;V&#65533;Lo}V&#65533;&#65533;@e&#862;EKVmZ&#65533;k&#1910;&#65533;&#65533;Vn&#65533;Bu&#65533;*&#65533;W&#65533;^&#65533;}&#65533;&#65533;&#65533;8&#65533;`&#131;6&#65533;8&#65533;&#65533;&#332;7~&#65533;d&#637;*_&#412;9&#65533;&#65533;C&#65533;7{Z&#65533;h&#1189;?wF}&#65533;&#65533;&#65533;&#1325;U&#65533;f&#65533;&#65533;l&#1653;&#65533;&#65533;m&#65533;on&#1981;u&#65533;\&#65533;o&#65533;&#203;7&#65533;<&#65533;r&#65533;&#733;7&#65533;&#65533;\zt&#65533;&#1383;_&#65533;n}2Q&#65533;&#1917;&#65533;&#65533;]&#65533;x&#65533;&#65533;&#863;G&#65533;^&#65533;z&#65533;&#65533;&#1919;&#65533;_~x&#65533;&#65533;&#65533;&#65533;&#65533;&#65533;&#65533;&#65533;~&#65533;&#65533;&#65533;&#65533;0@$p&#65533;D0Ad&#65533;A&#65533;0B_$&#65533;&#65533;B/&#65533;0C7&#65533;C?&#65533;G&#1837;DID&#65533;DSdqE[&#65533;&#65533;&#65533;g&#65533;&#65533;&#65533;m&#65533;Gs&#1809;G{&#65533;&#65533; &#65533;$r&#65533;"&#65533;4I%&#65533;d&#65533;I'&#65533;&#65533;2J)&#65533;&#65533;&#65533;J+&#65533;&#65533;2K-&#65533;&#65533;K&#65533;`3L1&#65533;$S3&#65533;D3&#65533;2&#65533;T&#65533;M6&#65533;t3N8&#29971;&#65533;:&#65533;&#65533;<&#65533;&#1811;&#65533;>&#65533;&#65533;&#65533;@&#65533;PC=QEet&#65533;=&#65533;&#65533;&#65533;&#65533;R&&#65533;&#65533;RK/&#65533;#SM7&#65533;SO;&#65533;SQC%uTSK=UUS]&#65533;&#65533;V]}&#65533;Xe&#65533;&#65533;&#65533;Zm&#65533;5W\u&#1909;W^&#65533;&#65533;&#65533;H&#65533; !&#65533; Q ,0 X a&#65533;  &#65533; &#65533;H&#65533;&#65533;&#65533;&#65533;*\&#560;&#65533;&#199;#J&#65533;H&#65533;a&#65533;&#65533;3j&#65533;&#561;&#65533;&#463; C&#65533;I&#65533;&#65533;&#595;(S&#65533;\&#626;&#65533;&#727;0c&#668;I&#65533;&#65533;&#859;&#65533;&#65533;&#627;&#65533;&#991;@&#65533;
J&#65533;&#65533;&#1123;HGZL&#692;&#65533;&#1255;P&#65533;J&#65533;J&#65533;&#65533;E&#65533;V&#65533;j&#65533;&#693;&#65533;&#1519;`W*&#65533;&#65533;&#530;&#65533;h&#1258;]&#758;&#65533;&#1783;p&#65533;&#669;K&#65533;&#65533;&#1915;x&#65533;&#65533;e&#65533;C&#65533;&#65533;&#65533;&#65533;
L&#65533;&#65533;&#65533;&#200;+^&#824;&#65533;@&#65533;&#65533;&#65533;&#65533;&#728;3k&#65533;&#65533;!&#65533;tR&#65533;L&#65533;&#65533;&#65533;&#1256;S&#65533;&#65533;&#65533;&#65533;U&#734;M&#65533;&#65533;m&#65533;&#65533;&#65533;&#913;&#65533;&#65533;&#65533;&#65533;&#65533;&#65533;&#65533;&#65533;u	&#65533;&#65533;+_&#956;&#65533;&#65533;&#65533;&#1059;&#65533;&#864; &#65533;&f&#65533;H&#65533;&#957;&#65533;&#65533;&#65533;&#65533;&#195;&#65533;&#65533;&#65533;&#65533;&#65533;&#65533;&#65533;&#1259;_?<&#65533;k&#65533;D&#65533;&#735;O&#65533;&#65533;e&#65533;<&#65533;&#1023;&#65533;&#65533;&#65533;G&#65533;&#65533;&#65533; h&#65533;&#65533;&#65533;&#65533;
&#65533;&#65533; o	F(&#65533;&#65533;-&#65533;&#65533;A&#65533;v&#34501;&#65533;7&#65533;h&#8794;&#65533;e&#65533;n&#65533;5&#65533;&#65533;0&#65533;(cUiB&#65533;&#65533;&#65533;y3&#65533;&#65533;&#65533;A&#1368;&#1101;D&#65533;cy&#65533;&#65533;&#65533;L&#900;&#275;Ip&#65533;&#65533;@&#65533;K4&#65533;&#65533;\*eDRNY&#65533;]&#65533;i&#65533;yVS^H&#65533;v&#65533;&#65533;Z\h&#65533;i'jj&#65533;&#65533;=&#65533;&#65533;,	&#65533;&#65533;i&#34904;%4&#65533;&#65533;&#65533;&#65533;&#65533;2=4dE"j&#65533;`)&#65533;hyxP&#65533;&#65533;&#65533;p&#65533;~I$&#65533;&#65533;&#65533;JcBm&#65533;&#1672;Y&#65533;w&#65533;
&#65533;&#65533;&#65533;&#65533;d&#65533;)&#65533;&#65533;N&#65533;+l&#65533;mJe~?&#65533;'&#65533;B&#65533;&#65533;
*&#65533;&#65533;&#65533;&#65533;&#65533;
C&#65533;g&#65533;&#65533;u&#65533;&#65533;&#65533;&#65533;&#65533;+&#65533;C&#65533;&#65533;&#51777;D&#65533;&&#1322;&#65533;&#65533;&#65533;&#65533;&#65533;&#65533;&#65533;k&#65533;&#65533;F&#65533;@&#65533;&#65533;&#65533;@&#65533;Ys$&#243;&#65533;J&#65533;&#65533;&#1430;&#65533;&#65533;&#65533;7&#65533;&#65533;&#65533;l&#65533;&#65533;&#65533;&#1693;&#65533;&#65533;&#65533;&#65533;`&#65533;&#65533;'&#65533;-&#65533;&#65533;,&#65533;&#65533;$&#65533;W&#65533;0k&#65533;C&#65533;@&#65533;&#65533;.w&#65533;&#65533;E&#65533;&#65533; &#65533;8&#65533;S&#65533;+4&#65533; {&#65533;g&#65533;Mt&#65533;H&#460;AG&#65533;&#65533;&#708;&#65533;PG&#65533;&#65533;n&#65533;&#65533;&#65533;R&#65533;&#65533;r&#65533;k&#65533;&#65533;F&#65533;&#65533;&#65533;&#65533;R&#65533;mvJ&#65533;[~&#65533;&#65533;BG&#65533;&#821;t&#1517;4&#65533;&#65533;&#1835;&#65533;g&#65533;&#65533;&#65533;&#65533;&#65533;c&#65533;&#65533;i&T&#65533;Fr&#65533;&#65533;&#65533;&#65533;x_&#65533;&#65533;^&#65533;&#65533;&#65533;/T&#65533;&#65533;&#65533;&#65533;&#1146;.w&#65533;&#65533;&#65533;3&#65533;8&#65533;2&#65533;E&#65533;&#65533;g[b&#65533;~&#65533;
&#65533;&#65533;'&#65533;x&#65533; u&#65533;8&#65533;K&#65533;&#65533;0&#65533; &#65533;&#1648;&#65533;&#65533;/.&#65533;&#65533;x&#65533;&#65533;[
&#65533;&#65533;X&#65533;&#65533;&#65533;&#65533;&#65533;&#65533;<&#65533;2Fn7&#65377;jZg&#65533;dY&#65533;&#65533;q&#65533;^&#65533;&#1526;&#65533;&#65533;
&#65533;&#65533;&#65533;&#65533;&#65533;v&#65533;&#65533;&#65533;z&#65533;g&#65533;Wo&#65533;&#65533;&#65533;&#65533;&#65533;&#65533;G&#65533;&&#65533;Ob&#65533;&#65533;2&#65533;&#65533;&#65533;&#65533;K3I&#65533;f&#65533;&#65533;ZpK&#65533;&#65533;&#65533;)Zs{&#65533;&#65533;&#65533;&#65533;&#65533;y]&#65533;&#65533;K2&#65533;&#65533;$&#65533;&#65533;&#65533;&#65533;_&#65533;&#65533;g&#65533; &#65533;
&#65533;8&#65533;&#65533;st,<@&#65533;Y&#65533;&#65533;fHD&#65533;P	9L&#65533;&#65533;&#65533;&#65533;u&#65533;&#65533;&#65533;h&#65533;&#65533;xMJ&#65533;X&#65533;&#65533;&#65533;&#65533;$=&#65533;M1&#65533;E<	&#39832;&#65533;2nHS&#65533;&#65533;)&#65533;}F&#65533;&#65533;&#65533;&#65533;g&#65533;:F&#65533;&#65533;&#65533;&#65533;&#65533;&#65533;&#65533;&#443;&#65533;o;X`&#65533;I&#65533;B2/&#65533;2D&#65533;&#65533;&#271;&#65533;W*h&#65533;JH&#65533;&#65533;&#65533;P~\&#65533;&#65533; :&#65533;4&#65533;&#65533;&#65533;&#65533;6K&#65533;&#65533;@&#65533;&#65533;&#65533;&#65533;&#65533;s="&#65533;}&#65533;c&#65533;/v&#62776;&#65533;&#65533;&#65533;6&#65533;9&#65533;&#37617;l&#65533;/&#65533;&#65533;&#65533;*&#65533;&#564;O&#65533;X &#65533;5&#65533;I&#65533;H4i&#65533;&#65533;&#572;0&#65533;&#65533;T&#65533;&#65533;&#65533;H g6$}&#65533;&#65533;X$e&&#65533;e&#65533;&#65533;&#65533;&#65533;&#65533;hnsk&#65533;&#65533;y&#65533;Q&#65533;j&#65533;&#65533;&#65533;=&#65533;&#65533;&#65533;0	&#65533;&#65533;&#65533;dC&#65533;@&#65533;&#65533;E&#733;&#65533;$&#65533;&#65533;4&#65533;moP&#63255;?&#65533;&#65533;&#1025;Z&#65533;6&#65533;&#65533;&#65533;&#65533;&#65533;Ju&#65533;&#65533;%&#65533;6&#65533;&#65533;&#1115;]&#65533;&#65533;&#65533;&#65533;(&#65533;|E&#2001;&#65533;R&#65533;&#65533; IB.&#65533;&#65533;|*E&#65533;N&#210;&#1259;D&#65533;&#65533;&#65533;&#65533;J=&#65533;Q&#65533;h&#65533;w&#65533;&#65533;N&#65533;&#65533;"&#65533;lD` &#65533;B&#65533;T&#65533;&#65533;eOu&#65533;!&#65533;&#65533;&#1390;z5-&#65533;&#44010;
&#65533;Z&#65533; )&#1041;t&#65533;&#1334;^&#65533;!,&#65533; &#65533;:Y&#673;J&#673;g-&#65533;&#1208;$&#65533;&#65533;&#65533;_&#65533;cr&#1981;&#65533;&#65533;&#65533;bW&#65533;L` (&#65533;JQ&#65533;W&#242;&#65533;&#65533;&#65533;&#876;T&#58001;&#65533;&#65533;u&#65533;2=&#65533;&)&#65533;&#65533;&#65533;n&#65533;&#65533;f&#65533;,h9&#65533;&#65533;M&#65533;&#436;&#65533;&#65533;
Z&#65533;&#65533;&#65533;"rM&#65533;`&#65533;&#65533;c&#65533;4&#65533;&#65533;&#65533;&#667;&#65533;&#65533;&#65533;&h &#65533;&#65533;&#65533;mTG&#65533;&#65533;:7H0&#65533;Hd&#65533;,&#65533;|1%&#1026;9&#65533;6&#65533;za&#65533;&#1722;&#65533;&#65533;6&#65533;c}n&#65533;&#65533;&#65533;&#65533;&#65533;h&#65533;&#65533;k&#65533;*U	&#65533;&#65533;&#65533;&#65533;T&#65533;c.&#65533;t&#65533;s>\&#65533;&#65533;W%_RA~f&#65533;&#65533;&#256;E&#65533;}9?&#65533;&#677;g&#65533;&#65533;o@Q&#65533;Hzbl&#65533;s&#65533;&#65533;WG&#1820;	&#65533;7&#65533;&#65533;&#65533;&#65533;f&#65533;&#65533;n&#65533;?&#65533;&#65533;&#65533;=&#65533;&#65533;0&#65533;m|0&#65533;&#65533;y&#65533;O&#65533;&#65533;&#65533;1&#65533;&#65533;l&#65533;W?Sb&#65533;&#65533;Hp&#65533;~C	&#65533;$&#65533;&#65533;Sa&#65533;Z&#65533;!7~&#65533;R&#65533;&#65533;z&#65533; &#65533;?3&#65533;J&#65533;2&#65533;&#65533;U&#65533;&#65533;&#65533;&#65533;,&#65533;&#65533;&#65533;&#65533;&#1748;&#65533;d_&#65533;&#65533;&#65533;Q&#65533;&#65533;+&#65533;&#65533;&#65533;.X&#65533;b&#65533;&#65533;&#65533;&#65533;&#65533;CI&#65533;&#65533;&#65533;*&#65533;&#65533;0&#65533;}&#65533;&#65533;&#65533;,&#65533;+DJ&#65533;/&#65533;&#65533;&#65533;./&#65533;&#65533;&#65533;=30d&#65533;&#1580;CrAq&#65533;\\&#65533;n&#65533;&#65533;&#65533;,&#65533;&#1145;&#65533;&#65533;&#65533;&#65533; ]&#65533;P`&#40240;8&#65533;&#65533;&#65533;&#1617;&#65533;B&#65533;&#65533;x%H&#65533;#&#768;&#65533;&#65533;h&#65533;<&#65533;&#65533;6E&#65533;&#65533;
&#65533; n&#65533;*&#65533;&#65533;N6&#65533; ;&#65533;Y&#65533;<lQ&#65533;&#1594;&&#65533;&#65533;Y&#1412;C&#65533;9&#65533;&#218;&#65533;x&#65533;Z&#65533;&#65533;&#65533;t&#65533;@&#65533;k&#65533;&#1687;&#65533;j6&#65533;5Rns<&#65533;8M&#65533;&#65533;n&#65533;	K&#65533;&#65533;&#65533;d&#65533;&#65533;A9c&#65533;&#65533;&#1630;L&#65533;&#65533;&#65533;R&#65533;&#65533;&#65533;<6&#65533;{L&#65533;&#65533;eD&#65533;'&#65533;3&#65533;"&#65533;&#65533;&#65533;?&#65533;]&#65533;o&#65533;&#65533;&#185;U&#65533;&#65533;8h%&#65533;&#65533;g&#65533;&#65533;&#65533;&#65533;>M&#65533;|<
>>w&#611;&#65533;r&#65533;/&#65533;&#65533;&#65533;f&#65533;&#65533;&#65533;&#65533;&#65533;Z&#65533;%&#65533;&#65533;&#2436;oVS&#1706;--OR{&#65533;&#65533;&#1873;\&#65533;_6&#65533;M&#65533;&#65533;&#65533;&#65533;&#65533;&#65533;&#65533;'&#65533;&#65533;&#65533;&#65533;u&#65533;`&#65533;Q&#65533;&#65533;&#65533;Y[c&#65533;YGs&#65533;&#65533;&#65533;-M*&#65533;&#65533;&#65533;&#65533;&#65533;w&#65533;&#221;&#65533;5&#65533;&#65533;Yw&#65533;S'&#65533;&#1590;&#65533;&#65533;^&#65533;gFf&#65533;&#65533;&#65533;&#65533;D&#65533;F&#65533;&#65533;&#65533;x&#65533;&#65533;~&#65533;K>&#65533;#uw&#65533;&#65533;&#65533;&#663;&#65533;&#65533;&#65533;&#65533;yF&#65533;&#65533;6&#65533;&#65533;&#65533;i&#65533;&#65533;&#65533;&#65533;&#65533;&#65533;\&#529;&#65533;v&#65533;;&#65533;&#65533;&#65533;7x&#65533;&#65533;uQ]&#65533;W&#65533;&#1446;&#65533;&#65533;o&#65533;&#65533;&#65533;J#&#65533;&#65533;(\&#65533;yk]&#65533;D&#65533;`Nw&#65533;z&#65533;+&#65533;&#1232;?&#65533;&#1685;&#65533;t&#65533;&#65533;&#65533;4X &#65533;_&#65533;-&#65533;&#65533;&#65533;&#65533;i&#65533;*@&#65533;/GTZ&#65533;|&#65533;~&#65533;wtk&#65533;5}&#65533;7&#65533;&&#65533;'y&#65533;vR&#65533;3&#65533;>g&#65533;d>&#65533;D&#65533;~9W%&#65533;&k.`.7&#65533;q'd}&#65533;&#65533;&#65533;&#65533;x0H&#65533;f&#65533;wx:&#65533;V&#65533;&#65533;f&#65533;G&#1703;&C&#65533;p&#65533;v&#65533;&#65533;2*&#65533;@>&#65533;s&#65533;&#65533;~W&#65533;&#65533;&#65533;Gt&#65533;G&#65533;&#65533;&#65533;x&#65533;6@wB(&#65533;&#65533;)J&#65533;}Hp.&#65533;DQU+?.&#65533;B&#65533;p&#65533;&#65533;<&#65533;v&#65533;&#65533;|&#65533;'r&#65533;G&#65533;&#65533;&#65533;w&#65533; &#65533;pZ&#65533;y&#65533;3cLai&#65533;&#65533;&#65533;[@c&#65533;$R&#65533;&#65533;y&#65533;=&#65533;&#65533;&#65533;&#65533;'&#65533;&#65533;W&#65533;h&#65533;u&#65533;rL&#65533;,Ps&#65533;Gy&#65533;&#65533;jX@E &#65533;-x1O&#65533;v&#65533;&#65533;&#65533;&#65533;v&#65533;(&#65533;&#65533;WQ&#1383;9&#65533;w&#65533;g&#65533;Gc]nac&#65533;1&#65533;&#65533;7?&#65533;&#65533;&#65533;'n&#65533;itX&#65533;&#65533;&#65533;8&#65533;z&#65533;&#65533;&#65533;2u@x
&#65533;&#65533;MA&#65533;SVg{&#65533;!&#65533;q&#65533;vG&#65533;&#65533;X&#65533;&#65533;fB&#808;&#65533;|&#65533;&#65533;&#65533;RLT&#65533;&#65533;7X&#65533;&#65533;&#65533;&#65533;&#65533;~&#65533;&#65533;zlG&#65533;&#65533;&#65533;(&#65533;vc&#65533;|&#65533;]&#65533;l&#1464;@FQ{h&#65533;K&#520;&#65533;'&#65533;&#65533;G&#65533;&#65533;&#65533;z&#65533;h=&#65533;&#65533;&#65533;KE&#65533;&#65533;&#65533;q&#65533;X&#65533;* &#65533;&#65533;&#65533;&#65533;&#65533;&#65533;&#65533;w
)&#65533;&#65533;x&#65533;&#65533;&#65533;N&#65533;C[&#65533;&#517;i&#65533;_&#65533;&#65533;&#65533;&#65533;k&#65533;&#65533;&#65533;&#65533;&#65533;&#65533;&#65533;y&#65533;&#65533;Vu&#65533;&#65533;'&#579;&#65533; }H1)&#65533;0&#65533;&k&#65533;&#65533;<	Y&#65533;&#65533;x&#65533;)&#467;6&#1549;&#65533;&#65533;&#65533;v&#65533;MQW|g&#65533;&#65533;	ebY~&#65533;59Atr$&#65533;&#65533;&#65533;8&#65533;Typ&#65533;&#65533;L&#65533;ws&#65533;Y^&#65533;&#65533;6t&#65533;&#65533;]&#65533;W&#65533;&#65533;&#65533;xQi&#65533;rh&#65533;(y&#65533;FP&#65533;Z(&#65533;&#65533;Y[1&#65533;&#65533;s?&#65533;-iD&#65533;F&#65533;8EIw&#65533;5db^k&#65533;&#65533;&#65533;(&#65533;m&#65533;6y0&#65533;l0&#65533;Q&#65533;&#65533;&#65533;P&#65533;&#65533;}&#65533;&#65533;i-&#65533;&#1557;}&#65533;&#65533;&#65533;&#37287;&#65533;H&#65533;&#65533;&#65533;-&#65533;&#65533;&#65533;HV{&#65533;&#65533;-&#65533;J&#65533;9&#65533;&#65533;3&#65533;&&#65533;&#65533;&#65533;q&#65533;3&#65533;p&#528;&#65533;x&#65533;S&#1546;e&#33110;T&#65533;&#65533;&#65533;6z&#65533;fR&#65533;&#1612;&#65533;_EI3&#65533;&#65533;g&#65533;&#65533;v&#65533;&#65533;v&#65533;3&#4624;h&#65533;q&#65533;&#65533;&#1271;&#65533;&#1993;&#65533;&#65533;"&#65533;i&#65533;&#65533;&#65533;%,&#65533;&#65533;jwmT4&#65533;H&#65533;G&#65533;3&#65533;&#65533;9,&#65533;&#65533;b+F&#65533;&#65533;&#65533;|&#65533;&#65533;O&#65533;	h&#65533;&#65533;w&#65533;6&#65533;&#65533; @z&#65533;VL&#65533;<(@p&#65533;	j7&#672;u&#65533;Z&#65533;&#65533;&#65533;&#65533;&#65533;&#65533;&#65533;L	&#65533;&#65533;b:&#65533;&#65533;e&#65533;"!&#1693;6*Y\&#65533;&#65533;&#65533;&#65533;iG3&#65533;5/
&#65533;&#9817;D&#665;C&#65533;&#65533;&#65533;i^&#65533;K&#65533; &#65533;D&#65533;m&#65533;&#65533;&&#1426;&#65533;4&#65533;&#65533;Lv&#65533;	&#65533;;&#65533;&#449;&#65533;&#329;Y63J&#65533;C&#65533;N&#65533;&#65533;o&#22097;E&#65533;&#65533;&#65533;0&#65533;&#65533;&#65533;&#65533;3&#1252;=t_z7&#65533;xX&#65533;l&#65533;&#65533;&#65533;"[&#65533;&#65533;*&#65533;&#1255;&#65533;&#65533;&#65533;&#65533;&#65533;&#65533;&#65533;&#65533;&#65533;\&#65533;&#65533;R&#65533;&#65533;&#65533;&#65533;&#65533;T&#65533;&#65533;-&#65533; &#65533;&#65533;&#65533; &#65533;1&#65533;#&#65533;(  &#65533; &#65533;'
&#65533;&#65533;Q&#65533;&#65533;B${&#65533;&#65533;:E&#65533;&#65533;$&#298;&#65533;&#65533;&#65533;S&#65533;aU&#65533;jp:&#65533;QQ>(Z&#65533;-
G'&#1067;#PM&#65533;&#65533;j&#65533;&#65533;&#65533;&#65533;dw&#65533;&#65533;1&#65533;z&#65533;&#65533;&#65533;&#65533;&;#&#65533;|:&#65533;&#65533;s&#65533;E&#65533;C&#65533;f&#65533;&#65533;b^&#65533;*&#65533;x&#65533;; &#65533;&#65533;&#65533;&#65533;
&#65533;&#65533;f<&#65533;d-&#65533;zo&#65533;&#65533;q&#65533;&#65533;-bI+&#65533;g&#65533;>&#65533;&#65533;1&#65533;&j&#65533;P&#65533;BL!K&#65533;CM &#65533;k&#65533;&#65533;4z&#65533;&#65533;2`y&#65533;&#65533;8&#65533;&#65533;
&#65533;&#65533;v&#65533;T&#65533;&#65533;6&#65533;&#65533; & N&#65533;&#65533;&#65533;e&#1711;Sa0&#65533;&#65533;&#1291;u&#65533;&#65533;o&#65533;&#65533;*:U&#65533;p&#65533;~&#65533;u&#65533;
&#65533;&#65533;&#65533;I-K&#65533;;KBL&#65533;<&#65533;&#65533;).&#65533;&#65533; :&#65533;&#65533;&#65533;:&#65533;["&#65533;&#65533;&#65533;rd&#65533;	L&#65533;&#65533;&#65533;&#65533;"F&#65533;&#65533;^&#65533;&#65533;&#65533;&#65533;@&#65533;@+&#65533;X{&#65533;#{Z&#65533;&#65533;&#65533;&#65533;`+7!Q&#65533;d&#65533;1~8&#65533;&#65533;p&#65533;d2&#65533;&#65533;&#65533;&#65533;8&#65533;&#65533;&#65533;&#65533;I&#65533;q&#65533;&#65533;&#65533;&#652410;&#65533;&#65533;+/&#65533;C&#65533;&#65533;Z&#65533;&#65533;tPB;&#65533;&#65533;u&#65533;C&#65533;Z&#65533;&#65533;y&#65533;&#65533;&#65533;&#65533;&#65533;&#690;a&#65533;&#65533;&#65533;K&#65533;&#65533;&#65533;o&#65533;&#65533;&#65533;68M&#65533;:K&#65533;&#1453;&#65533;&#65533;&#65533;&#65533;h&#65533;M&#65533;,&#153;I&#65533;&#65533;G&#65533;&#65533;/&#65533;7)q-7&#65533;&#65533;&#65533;&#65533;&#65533;&#65533;&#65533;)&#65533;E&#65533;O7
2&B&#65533;&#65533;&#65533;Y:&#65533;&#65533;&#65533;&#1273;&#65533;&#65533;&#65533;&#65533;&#65533;&#65533;1[&#65533;&#65533;&#65533;4&#65533;an&#65533;&#65533; &#65533;&#65533;&#65533;Zx&#65533;&#65533;&#65533;&#65533;q&#65533;&#65533;&#65533;G(&#65533;&#65533;&#65533;&#65533;&#65533;:&#65533;z&#65533;&#65533;<&#65533;s&#65533;Y&#65533;
&#65533;&#65533;
&#65533;v_&{|T-&#65533;&#65533;7&#65533;SR2&#65533;m:&#65533;<&#65533;-A9&#65533;s&#65533;&#65533;&#65533;Z&#65533;&#65533;c&#65533;&#65533;^h&#65533;5&#65533;&#65533;Q&#65533;&#65533;Io&#65533; V&#65533;&#65533;Yk&#65533;&#65533;9&#65533;[&#65533;&#65533;,&#65533;y&#65533;$&#65533;&#65533;&#65533;&#65533;M&#65533;&#65533;r&#65533;+[p&#65533;&#65533;*G}&#65533;&#65533;LPo&#65533;y&#65533;4&#65533;}&#65533;&#65533;&#65533;&#65533;&#65533;&#65533;&&#65533;&#65533;@&#65533;Y#&#65533;%El&#65533;|&#65533;&#65533;J<&#65533;T@&#65533;&#65533;S&#65533;&#65533;&#65533;P&#65533;5\&#65533;UL
a&#65533;&#65533;K&#65533;>&#65533;&#65533;&#65533;&#705;
a&#65533;8R$M&#65533;c&#65533;zR&#65533;g&#65533;zi&#65533;?l&#65533;&#65533;&#65533;&#65533;Q&#65533;{&#65533;"&#65533;@	$&#65533;&#65533;&#65533;p&#65533;!
&#65533;P&#301;&#65533;	H&#65533;&#468;&#65533;&#65533;&#65533;&#65533;O0&#65533;&#65533;&#65533;&#727;&#65533;&#65533;&#65533;A&#65533;&#65533;&#65533;&#65533;&#65533;H<&#65533;z0&#65533;&#65533;J&#65533;
t&#65533;&#65533;
&#65533;@	j &#65533;&#65533;)\&#65533;G,L,&#676;\&#65533;D&#65533;#c&#472;&#65533;Xb&#65533;2
7&#65533;t&#65533;&#65533;B&#65533;&#737;`lpy&#65533;8`&#1849;|I&#65533;:&#65533;c&#65533;MP&#513;V\&#1609;&#65533;&#65533;&#65533;&#65533;i]sl&#65533;&#65533;b&#65533; &#295;&#65533;&#65533;&#65533;&#65533;w&#65533;pE	&#65533;&#65533;&#65533;&#65533;&#65533;l&#826;&#65533;r&#65533;&#65533;|&#65533;&#65533;`&#65533;&#65533;&#65533;4V4&#65533;L	`&#65533;f &#65533;&#65533;&#65533;1`&#65533;s9&#318;&#65533;&#65533;&#65533;&#65533;&#65533;&#65533;,L&#65533;sPp&#65533;&#65533;J(&#65533;qCm&#65533;&#65533;&#65533;2&#65533;\&#65533;9&#65533;_n&#65533;&#65533;<&#65533;%&#65533;&#65533;c&#65533;g&#65533;?&#65533;&#65533;&#65533;&#65533;Hs&#65533;&#65533;<+&#65533;j&#65533;&#65533;&#65533;&#65533;&#65533;3&#65533;6&#65533;i#&#65533;0&#1169; &#65533;&#65533;&#65533;VR&#65533;v&#65533;&#65533;c\&#65533;rC&#65533;A&#384;G]7M&#65533;M&#65533;&#65533;O&#1909;~&#65533;%&#65533;&#65533;U&#65533;&#65533;Ps&#65533;E&#65533;M&#65533;&#65533;
&#65533;&#65533;&#65533;g&#65533;S&#65533;pe&#65533;-=]&#65533;&#65533;M&#678; 9l&#65533;w&#65533;&#65533; &#65533;m&#65533;S}LM&#65533;&#65533;V&#65533;&#65533;&#65533;&#65533;W&#65533;&#65533;V&#65533;P&#65533;x&#65533;&#65533;&#65533;
&#65533;&#65533;&#65533;&#65533;|+&#65533;T&#65533;0&#65533;&#509;[&#65533;$&#65533;&#65533;&#65533;&#1728;&#65533;&#65533;+#&#65533;q5&#65533;X&#65533;&#65533;@&#65533;&#1034;&#65533;
&#65533;
v&#65533;&#1551;NMP&#65533;Qo&#65533;&#65533;}&#65533;&#65533;&#65533;&#65533;MYk&#65533;&#65533;|&#65533;9&#65533;(&#65533;-&#65533;&#65533;cP&#1160;&#65533;&#1837;&#65533;&#65533;&#65533;&#65533;&#65533;&#65533;J0q&#65533;f&#65533;&#65533;m&#1381;T&#65533; 
&#65533;&#65533;{1$&#65533;	&#65533;P&#65533;]&#65533;@&#65533;m&#1949;;&#1166;&#65533;&#65533;&#65533;&#65533;K&#65533;U&#65533;&#65533;&#65533;}
3
&#65533;&#65533;&#65533;&#65533;&#65533;R&#65533;&#489;&#65533;&#65533;&#1513;&#65533;[]&#65533;&#65533;&#65533;&#65533;n&#65533;&#65533;I&#65533;=&#65533;&#65533;+&#65533;&#1785;&#65533;
j &#65533;c&#65533;&#65533;N&#65533;C&#65533; &#65533;7&#65533;[&#65533;&#65533;&#65533;n&#65533;&#65533;~&#65533;&#65533;&#65533;A&#65533;(&#65533;&#65533;*&#65533;&#1761;&#65533;&#65533;&#65533;&#65533;&#65533;&#65533;T5Z]&#65533;&#65533;&#65533;H=&#65533;:&#65533;&#65533;|&#65533;y &#65533;
l&#65533;G;&#65533;C&#65533;.5&#65533;&#65533;E>G&#65533;&#65533;m&#65533;&#65533;Y&#65533;J&#65533;&#65533; @&#65533;&#65533;&#65533;|	>&#65533;&#65533;Xn&#65533;&#65533;-&#65533;&#65533;&#65533;1W1]* &#65533;W&#65533;&#65533;&#65533;&#65533;&#65533;-n&#65533;"&#65533;&#65533;&#65533;&#1949;-&#65533;&#65533;9|&#65533;&#65533;{&#65533;&#65533;(&#65533;8&#65533;D&#65533;&#65533;1M&#65533;s `bkji&#65533;&#65533;&#65533;&#65533;N&#65533;&#65533;&#65533;b&#65533;&#65533;S&#65533;&#65533;E&#65533;&#65533;&#65533;&#65533;&#65533;&#65533;b&#65533;&#65533;&#65533;&#65533;R&#65533;pr&#65533;J&#65533;r9 &#65533;l&#65533;&#65533;&#1637;>&#65533;+&#65533;u&#65533;&#65533;n&#65533;O -&#65533;&#65533;&#65533;@&#65533;+7&#65533;&#65533;&#1001;]&#65533;&#65533;&#65533;&#65533;]-&#65533;&#65533;&#65533;&#65533;&#65533;&#65533;a'"&&#65533;&#65533;&#65533;&#65533;V 2&#65533;&#65533;Q&#65533;&#65533;&#65533;P&#65533;&#65533;&#65533;1&#65533;&#65533;&#65533;&#65533;N&#758;b&#955;&#65533;&#65533;P&#65533;`(&#65533;&#65533;&#65533;&#65533;&#65533;&#65533; &#65533;H}&#65533;&#65533;&#65533;m	&#65533;&#65533;&#65533;&#65533;=&#1374;&#65533;&#65533;&#65533;J}+&#142;&#65533;&#65533;m*&#65533;&#65533;&#65533;&#1731;&#65533;2&#65533;&Q&#65533;`d&#65533;&#65533;&#65533;&3&#65533;@~&#65533;-o&#65533;&#65533;&#65533;&#65533;&#65533;&#65533;]&#65533;&#65533;n&#65533;&#65533;+-&#65533;Q&#65533;&#65533;u&#65533;&#65533;&#65533;^&#65533;&#65533;C&#65533;|&#65533;@A&#65533;&#1901;&#65533;.&#65533;j&#65533;&#65533;&#65533;&#65533;&#65533;&#65533;r~&#65533;&#65533;C&#65533;&#65533;&#65533;lE&#65533;?&#65533;;&#65533;&#65533;;0&#65533;&#65533;&#65533;&#65533;/&#65533;G<&#65533;M&#65533;&#65533;?]	&#65533;&#65533;?&#65533;p&#65533;&#65533;&#65533;E&#65533;&#15394;v&#65533;&#65533;&#65533;~&#65533;&#65533;&#65533;&#65533;&#65533; j&#65533;&#65533; &#65533;&#65533;&#65533;&#65533;*&#65533;&#65533;hn&#65533;>a&#65533;&#65533;:&#65533;&#65533;&#65533;&#65533;p&#65533;&#65533;&#65533;5&#65533;l&#65533;&#65533;&#65533;&#65533;{&#65533;&#65533;{&#65533;&#65533;]&#65533;Kp4|_&#65533;Q &#65533;aZ&#65533;&#65533;&#65533;!&#65533;&#989;O&#65533;7s&#65533;h&#65533;(2&#65533;&#1154;&#65533;&#65533;j&#65533;2&#65533;&#65533;&#65533;k&#65533;&#65533;1&#65533;&#65533;?&#65533;&#65533;&#65533;&#65533;&#65533;o&#65533;&#65533;-mBD9=&#65533;&#65533;&#65533;&#188;M&#65533;X&#65533;&#65533;S&#65533;o&#65533;Z&#65533;&#65533;&#65533;0f&#65533;@&#65533;o&#65533;&#65533;&#65533;&#65533;&#65533;&#1262;T&#65533;&#65533;^=&#65533;Pq&#65533;&#65533;&#65533;&#65533;&#65533;&#65533;&#65533;&#65533;&#65533;&#65533;.&#65533;&#65533;&#65533;&#65533;t &#65533;wV&#65533;UE&#65533;ubbp
,&#65533;&#65533;&#65533;a&#65533;&#65533;B
R&#65533;&#65533;&#65533;3&#65533;m&#65533;&#65533;&#65533;&#775;&#65533;&#65533;&#65533;0b&#65533;&#65533;&#65533;&#65533;S&#65533;&#65533;&#65533;C&#65533;gu`1#&#65533;o&#65533;S&#65533;&#65533;JN6<=(&#65533;C&#65533;g&#1255;/#X&#65533;&#65533;U&#65533;&#65533;&#65533;U8&#65533;_' &#65533;#&#65533;&#65533;&#65533;O&#65533;&#65533;&#65533;&#65533;K&#65533;&#65533;&#65533;&#65533;&#65533;&#832;&#65533;O&#65533;&#65533;&#65533;}&#65533;&#65533;O&#65533;a&#65533;&#65533;&#65533;'&#65533;H&#65533;&#65533;&#65533;&#65533;&#65533;&#65533;u=$&#65533;O&#65533;&#65533;e&#65533;&#65533;&#65533;S&#65533;O&#65533;a&#65533;&#65533;&#65533;&#65533;K&#65533;&#65533;O&#65533;&#65533;O&#65533;&#65533;O&#65533;&#65533;O&#65533;&#65533;O&#65533;&#65533;O&#65533;&#65533;O&#65533;&#65533;O&#65533;&#65533;O&#65533;&#65533;&#65533;O&#65533;&#65533;O&#65533;&#65533;O&#65533;&#65533;O&#65533;&#65533;O&#65533;&#65533;O&#65533;&#65533;O&#65533;&#65533;O&#65533;&#65533;O&#65533;&#65533;O&#65533;&#65533;O&#65533;&#65533;O&#65533;&#65533;O&#65533;&#65533;O&#65533;&#65533;O&#65533;&#65533;&#65533; &#65533;G&#65533;@&#65533;D&#65533;P&#65533;B&#65533;>&#65533;Q&#65533;D&#65533;&#65533;*^&#65533;Q&#65533;F&#65533;=~R&#65533;H&#65533;%M&#65533;D&#65533;R&#65533;J&#65533;-]f&#65533;&#65533;R&#65533;L&#65533;5m&#65533;&#281;S&#65533;N&#65533;=GF&#65533;&#65533;&#65533;P&#65533;E&#65533;E&#65533;T&#65533;R&#65533;M&#65533;>&#65533;U&#65533;&#65533;?U&#65533;^&#346;U&#65533;V&#65533;]&#65533;~V&#65533;&#65533;B&#65533;&#798;%&#65533;V&#65533;Z&#65533;m&#1918;&#65533;W&#65533;\&#65533;u&#65533;&#65533;&#347;W&#65533;!&#65533;}&#65533;&#65533;X&#65533;`&#133;F&#65533;H&#65533;&#65533;D&#65533;?&#65533;Y&#65533;d&#661;-_&#412;Y&#65533;f&#925;=&#65533;W&#65533;h&#1189;M&#65533;F&#65533;Z&#65533;j&#1453;]&#65533;&#65533;[&#65533;l&#1717;m&#65533;&#65533;&#65533;]&#65533;n&#1981;}\&#65533;p&#65533;&#333;G&#65533;\&#65533;r&#65533;&#861;?&#65533;]&#65533;t&#65533;&#1389;_&#478;]&#65533;v&#65533;&#1917;^&#65533;x&#65533;&#65533;&#863;G&#65533;^&#65533;z&#65533;&#65533;&#1919;&#65533;_&#65533;|&#65533;&#65533;&#65533;&#65533;&#479;_&#65533;~&#65533;&#65533;&#65533;&#65533;0@$&#65533;1D0Ad&#65533;A&#65533;0B	'&#65533;&#65533;B/&#65533;0C7&#65533;C?1D$&#65533;DOD1E&#65533;P&#65533;E_&#65533;1Fg&#65533;&#65533;Fo&#65533;1Gw&#65533;G2H!&#65533;$&#65533;H#&#65533;D2I%&#65533;dRI&#2014;&#65533;)&#65533;&#65533;&#65533;J+&#65533;&#65533;2K-&#65533;&#65533;K/&#65533;3L1&#65533;$&#65533;L3&#65533;D3M5&#65533;d&#65533;M7&#1988;3&#65533;7&#65533;&#65533;3  !&#65533; T ,0 X b&#65533;  &#65533; &#65533;H&#65533;&#65533;&#65533;&#65533;*\&#560;&#65533;&#199;#J&#65533;H&#65533;&#65533;&#331;3j&#65533;&#561;&#65533;&#463;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C&#65533;I&#65533;&#65533;&#595;(S&#65533;\&#626;&#65533;&#727;0c&#668;I&#65533;&#65533;&#859;8s&#65533;&#65533;&#627;&#65533;&#991;)s&#65533;H"&#65533;&#1123;H&#65533;*]&#65533;&#65533;&#65533;&#65533;<&#65533;YB&#65533;&#65533;&#1387;X&#65533;j&#1882;&#65533;&#324;5&#65533;rK&#65533;&#65533;&#1651;h=fx&#65533;&#65533;C&#1719;p&#65533;&#669;&#65533;U[
F&#65533;&#65533;&#183;&#65533;&#2047;&#65533;L&#65533;&#65533;&#65533;&#200;+^&#824;&#65533;&#65533;&#464;#K&#65533;L&#65533;&#65533;&#65533;&#728;3k&#65533;&#1848;&#65533;&#65533;&#65533;:[&#65533;&#65533;&#65533;&#1256;S&#65533;^&#890;&#65533;&#65533;&#1520;c&#65533;N&#65533;4[&#65533;	&#65533;&#65533;&#891;&#65533;&#65533;&#65533;&#65533;&#65533;N&#1839;&#65533;n&#65533;&#65533;M&#65533;&#65533;&#65533;&#65533;&#1059;&#65533;&#65533;a&#65533;&#65533;&#65533;&#65533;&#1203;k&#65533;&#925;;&#1409;&#65533;&#65533;-N&#65533;&#65533;&#65533;&#65533;&#65533;&#1259;_&#65533;8&#65533;&#65533;&#65533;%&#65533;&#65533;eO&#65533;&#65533;&#65533;&#65533;&#65533;&#65533;&#65533;&#796;!&#65533;&#65533;B&#65533;h&#65533;&#65533;&&#65533;&#65533;d&#65533;-$xN &#65533;AVh&#65533;f&#65533;_B&#65533;&anUi(&#65533;$&#65533;h"j	5&#65533;\&#65533;;&#65533;5&#1993;0&#65533;(&#65533;&6&#65533;&#65533;&#65533;&#65533;&#65533;E &#65533;<&#65533;&#65533;&#65533;&#65533;&#65533;x&#65533;&#65533;H!&#65533;H&&#65533;&#17581;&#65533;&#528;&#65533;biLVi&#65533;Xv&#65533;dB+)eY&#65533;)&#65533;Xn&#65533;%Q.&#1026;&#65533;d&#65533;&#65533;&#65533;0&#65533;&#65533;P&#65533;i&#65533;&#65533; &#65533;x&#65533;&#65533;&#481;y-H&#65533;&#288;&#65533;i&#34888;>v&#65533;&#65533;YDd&#65533;&#65533;&#35092;&*&#65533;At&#65533;(&#65533;BF*&#65533;@&#65533;I5P&#65533;&#65533;&#65533;&#65533;&#65533;} &#65533;&#65533;&#65533;u:(7&#65533;&#65533;*U&#65533;&#65533;f&#43896;&#65533;&#65533;jU&#65533;&#65533;I@&#65533;&#65533;'&#65533;pB`&#65533;&#65533;
aM&#65533;d&#65533;&#65533;F&#65533;&#65533;a&#65533;j&#65533;<
&#65533;B*&#65533;@&#65533;( {&#65533;&#65533;d &#65533;fJ&#65533;&#65533;?r{m&#65533;&#65533;
k&#65533;
(&#65533;`o&#65533;&#65533;KnT&#65533;&#65533;&#65533;&#65533;#*d-&#65533;j&#65533;&#65533;&#65533;B&#65533;&#1047;&#65533;&#65533;&#42732;&#65533;&#65533;R&#65533;&#65533;&#65533;Wl&#65533;&#65533;[pG50&#183; ++&#65533;&#65533;!&#65533;&#65533;&#65533;&#65533;&#65533;&#65533;&#65533;e&#65533;&#65533;&#65533;&#65533;&#65533;1&#65533;&#462;l&#65533;&#65533;&#65533;&#65533;&#65533;&#65533;<&#65533;&#65533;&#65533; &#65533;+&#65533;&#65533;&^&#65533;&#65533;[&#65533; 7]&#65533;&#65533;&#65533;[t&#65533;TW&#65533;&#65533;&#65533;~b&#65533;*&#65533;U&#65533;_Iw;s&#65533;&#65533;F&#65533;l&#65533;&#65533;Z&#65533;&#65533;&#65533;&#65533;&#65533;2&#65533;GM&#65533;a&#65533;&#65533;4&#65533;4&#65533;m&#65533;	&#898;&#65533;&#65533;&#65533;&#1984;&#65533;&&#65533;&#65533;&#65533;&#65533;&#65533;&#65533;&#65533;v7&#65533;O&#65533;=&#65533;&#65533;r&#65533;&#65533;&#198;1&#65533;DS&#65533;U&#65533;2&#65533;&#65533;&#65533;&#65533;&#65533;&#65533;&#65533;&#868;&#65533;0e&#23079;n&#65533;&#65533;&#65533;P&#65533;&#65533;~:&#65533;;N&#65533;
&&#65533;&#65533;&#65533;&#65533;&#65533;>&#65533;&#65533;&#65533;M&#65533;&#65533;n&#65533;&#65533;6&#65533;&#65533;&#65533;&#65533;&#65533;o&#65533;;&#65533;&#65533;&#65533;.<&#65533;&#65533;p&#65533;DL&#65533;&#65533;&#65533;&#65533;C&#65533;&#47086;7d&#1203;S_&#65533;&#65533;&#65533;O&#65533;6&#65533;&#65533;W&#65533;}&#65533;&#65533;&#65533;&#65533;&#1930; v&#65533;&#207;&#65533;&#65533;&#65533;&#65533;&#65533;&#65533;&#65533;&#65533;&#65533;H&#65533;&#65533;&#65533;&#65533;&#65533;&#65533;&#65533;3&#65533;&#65533;&#65533;&#65533; :&#65533;r&#65533;&#65533;q&#65533;'=&#65533;N&#65533;CV&#65533;&#65533;&#65533;&#65533;E&#65533;uKU&#65533;G=q)y&#65533;
{&#65533;A&#65533;&#65533;jN$&#65533;aO(&#65533;&#1680;g-&#65533;&#65533;&#65533;&#65533;
&#65533;&#65533;|&#800;&#65533;&#65533;g&#65533;&#65533;T9&#65533;&#65533;&#65533;3&#65533;&#65533;-&#65533;&#65533;&#65533;&#65533;HEK&#65533;&#65533;VU&#65533;&#65533;&#65533;v8'&#65533;&#834;T&#65533;F&#65533;*&#65533;W&#65533;s&#65533;&#65533;&#65533;&#65533;D&#65533;&#65533;&L&#65533;&#65533;u&#65533;:"&#65533;T&#65533;_&#65533;%&#65533;}&#65533;aT &#65533;P&#65533;&#65533;&#65533;&#65533;&#65533;xZ&#65533;	&#65533;>7&#65533;&#65533;~N|&#65533; &#1095;6&#65533;&#65533;4&#65533;&#65533;$&#65533;l&#65533;&#65533;&#65533;&#65533;E&#65533;M$&#65533;wI&#65533;L@&#65533;&#65533;&WI&#65533;&#65533;t&#65533;H&#65533;T&#65533;Xl &#65533;H2&#65533;P&#192;&#65533;p&#65533;&#65533;&#65533;&#65533;WB&#65533;+&#65533;&#65533;&#65533;&#65533;&#65533;&#65533;&#65533;&#65533;&#65533;&#471;I&#65533;&#65533;&#65533;&#65533;U&#65533;I&#65533;iI&#65533;&#65533;&#65533;P1]d@@J&#985;&#65533;K&#65533;g64&#65533;&#65533;&#65533;&#65533;&#65533;QCR&#65533;MfN&#713;&#65533;<&#65533;	&#65533;z&#650;&#65533;&#65533;'>&#65533;Y&#65533;&#65533;&#65533;&#1232;&#65533;&#65533;:&#65533;&#65533;&&#65533;\&#65533;&#65533; &#1030;")sD&#65533;&#65533;&#65533;&#65533;&#1246;%0&#65533;V&#65533;&#65533;Uh0<:&#65533;&#65533;'Z&#65533;&#65533;*zQ&#65533;fUR&#65533;&#65533;&#1174;&#65533;4EAT
&#65533;&#65533;5&#65533;VT|Q&#65533;Kw&#65533;&#65533;&#65533;$ <&#1772;&#65533;M&#65533;&#65533;S&#65533;&#65533;eHM&#65533;R&#65533;b&#65533;&#65533;&#65533;&#65533;&#65533;&#65533;I&#65533;GS&#65533;H4<&#65533;&#65533;V&#1321;c&#65533; n&#65533;:&#65533;T&#65533;8&#65533;b&#19085;&#65533;Y&#65533;&#65533;&#65533;Vy&#65533;&#65533;&#65533;&#1608;|5&#65533;&#65533;&#65533;&#65533;!(4&#65533;&#65533;BN&#65533;c%&#65533;F
 &#65533;z&#65533;&#65533;&#65533;&#1046;&#65533; &#65533;&#65533;Os&#65533;AF&#65533;&#65533;&#65533;3&#65533;&#65533;R&#65533;*4&#65533;5&#1187;&#62764;hBX&#65533;f5&#65533;&#65533;%&#65533;&#65533;T&#65533;Y&#986;&#812;U]Ii&#65533;&#65533;&#65533;&#65533;&#65533;&#65533;&#65533;&#65533;&#65533;La&#65533;&#65533;&#65533;&#1578;&#65533;&#65533;&#65533;&#65533;&#65533;m&#65533;&#731;]&#65533;&#65533;;&#65533;J^&#65533;T&#65533;&#65533;&#65533;n&#65533;&#65533;QGK&#65533;LtB&#65533;&#65533;&#65533;tC(X&#65533;.&#65533;&#65533;&#65533;&#65533;&#65533;r&#65533; s&#65533;&#65533;&#65533;	&#65533;&#65533;&#65533;&#65533;&#65533;&<v&#65533;&#65533;}&#65533;0&#1581;J&#65533;9&#65533;&#65533;~#&#65533;&#1747;&#65533;&#65533;&#65533;&#65533;&#65533;&#65533;E^(&#65533;@<&#923;&#65533;&#65533;&#65533;"&#65533;&#65533;&#65533;#&#65533;&#65533;.^&#65533;&#65533;&#65533;z&#170;/&#65533;&#65533;&#65533;&#65533; &#65533;&#65533;&#65533;&#65533;&#65533;&#65533;S&#65533;&#65533;2&#65533;.&#65533;&#65533;&#65533;[&#65533;&#65533;&#65533;6&#65533;&#65533;&#65533;&#65533;&#65533;&#65533;&#65533;&#65533;c&#65533;&#65533;&#65533;qC&#65533;(&#65533;&#65533;6&#65533;h@&#65533;&#65533;r&#65533;x&#65533;2&#65533;&#65533;Q|6&#65533;&#65533;&#65533;Z&#65533;c&#736;&#65533;X>&#65533;&#65533;u&#65533;e&#65533;|&#65533;&#65533;AK&#65533;^&#65533;&#65533;&#65533;U&#65533;&#65533;&#65533;&#65533;&#65533;&#65533;&#65533;iq&#65533;&#65533;//&#626;&#65533;&#65533;&#65533;&#65533;>&#65533;V2&#65533;A&#65533;&#65533;&#65533;&#65533;&#65533;Y{@k&#65533;&#65533;&#65533;&#65533;7&#65533;&#65533;&#25038; &#65533;>&#65533;&#65533;&#65533;w&#423;_d &#65533;A&#249;&#65533;&#65533;ocO&#65533;
H&#65533;&#562;4&#65533;&#65533;`&#65533;&#65533;&#65533;&#65533;)&#65533;&#65533;	-&#65533;~FI&#65533;t&#65533;&#65533;&#65533;&#65533;g&#65533;&#65533;&#1120;^&#65533;
&#65533;&#65533;0&#65533;&#65533;&#65533;-&#65533;&#65533;D0&#65533;r&#65533;&#65533;&#65533;u&#65533;*&#65533;&#65533;$&#65533;h&#65533;&#948;&#65533;&#65533;&#65533;&#65533;N&#65533;;&#65533;v&#65533;f&#65533;d@&#65533;&#65533;&#65533;&#65533;&#65533;&#65533;	&#65533;&#65533;V&#1457;&#65533;k&#65533;&#65533;g&#65533;&#65533;R&#65533;Yy&#24645;&#65533;fg_c&#1792;w&#65533;&#65533;&#65533; &#65533;W&#65533;}&#65533;-&#65533;	Bf7&#65533;&#65533;B&#65533;&#1772;2[Z&#65533;&#65533;&#65533;&#65533;&#65533;7&#65533;7&#65533;&#65533;^o[&#65533;T&#65533;&#65533;&#65533;: s&#65533;H&#65533;&#65533;&#65533;&#65533;&#65533;#o&#65533;&#1902;&#65533;w>&#65533;&#65533;&#65533;&#1313;&#65533;&#65533;&#65533;7&#65533;&#65533;&#65533;&#65533;&#65533;jf&#65533;&#65533;lX&#65533;&#1576;&#65533;n&#65533;&#65533;&#65533;&#65533;&#65533;&#65533;&#65533;~p&#65533;&#65533;&#65533;(&#65533;5&#65533;&#65533;&#65533;&#65533;&#65533;&#65533;gt,&#65533;:&#65533;&#65533;bz&#65533;&#65533;| l@&#65533;o^7&#65533;Y] &#65533;&#219;&#65533;x&#65533;l~u3e\&#65533;&#1012;&#951;M&#65533;{&#65533;
j&#65533;&#65533;&#60539;{&#65533;|&#65533;&#65533;&#65533;&#65533;s&#65533;&#65533;&#65533;&#1596;&#65533;&#65533;.p&#65533;v&#1547;O&#65533;=&#1020;&#65533;&#65533;&#65533;w&#65533;&#65533;&#65533;&#534;&#65533;&#65533;&#65533;Q&#65533;&#65533;&#52046;.DZ.&#65533;&#65533;&#65533;&#65533;&#65533;&#65533;&#65533;&#65533;&#65533;&#65533;&#65533;&#65533;&#65533;G&#1978;&#65533;&#65533;Mc&#65533;k&#65533;&#65533;&#65533;P?&#65533;&#65533;&#65533;&#65533;&#1325;Vo&#65533;{W&#65533;<&#65533;&#65533;*r&#65533;&#65533;e&#65533;&#65533;\&#65533;&#65533;&#65533;&#65533;1/c;&#65533;&#223;&#65533;y&#65533;&#65533;&#65533;&#65533;&#1169;s&#65533;&#65533;&#559;&#929;_'&#65533;jT&#65533; 6g&#65533;&#65533;&#65533;MFA&#65533;&#65533;&#65533;&#65533;~&#65533;&#65533;&#65533;&#65533;&#65533;o&#65533;&#65533;&#65533;&#65533;{&#65533;&#65533;5K&#65533;Wp&#65533;s&#65533;E&#65533;&#65533;|&#65533;&#65533;t&#65533;&#65533;&#65533;uUTJz&#65533;x&#65533;&#65533;u4&#65533;{4&#65533;s}&#65533;<gq&#65533;&#65533;%p~&#65533;&#65533;n)7]&#65533;B&#65533;du4sK3&#65533;XZ&#65533;dL&#65533;y{&#65533;m&#65533;&#65533;u&#65533;3&#65533;&#65533;E4S&#65533;&#65533;v&#65533;&#65533;rE&#65533;*&#65533;U&#65533;&#65533;S&#65533;&#65533; n&#384;7r&#65533;/BM&#65533;&#65533;V&#65533;s&#65533;&#65533;&#65533;&#65533;m&#65533;&#65533;&#65533;&#1472;&#65533;w$w|	&#65533;nT{&#65533;&#65533;]!prOG`w&#65533;&#65533;+&#65533;wy9;&#65533;}<&#65533;q&#65533;&#65533;o"&#65533;&#65533;&#65533;pu&#65533;c&#65533;s I&#1478;&#65533;&#65533;&#65533;&#65533;'&#65533;&#65533;&#65533;F&#65533;(J&#65533;&#65533;&#65533;':&#453;&#65533;x&#65533;&#65533;i]&#65533;_xc&#65533;&#65533;N 2W&#65533;&#65533;&#65533;m.&#65533;p&#65533;&#65533;2&#65533;dT&#65533;N&#65533;ta&#65533;&#65533;&#65533;&#65533;&#65533;&#65533;&#521;&#65533;&#65533;&#65533;R&#65533;X|&#65533;Hv&#65533;&#65533;&#65533;&#65533;~&#65533;&#65533;M&#65533;@&#65533;&#65533;$&#65533;&#65533;xUDf&#65533;&#65533;yZ&#65533;<(~&#65533;&#65533;&#65533;&#65533;&#65533;Jvgz&#65533;&#65533;6TH&#65533;&#65533;&#65533;+&#65533;& &#65533; &#65533;&#65533;GZ&#65533;&#65533;h&#65533;I&#1288;&#65533;&#513;?(&#65533;X&#65533;&#65533;&#65533;&#65533;D8&#65533; (Y&#65533;aUI&#65533;'&#65533;&#65533;`&#1282;\&#65533;G4rSG&#65533;we&#1480;&#65533;5&#65533;y>&#523;@x&#65533;8&#439;Q&#65533;v&#65533;U&#65533;&#65533;1&#65533;& O&#65533;&#65533;&#65533;K8|F&#65533;&#65533;&#65533;&#519;}&#1539;@&#65533;&#65533;&#1153;&#65533;&#65533;J/dFxn&#65533;&#65533;&#65533;&#65533;"&#65533;o&#65533;&#65533;&#65533;&#65533;%P1o/r&#65533;Y&#65533;w2I&#65533;&#65533;&#65533;&#65533;&#1672;wD&#65533;&#65533;&#65533;Fj+&#65533;A9&#65533;C&#65533;&#65533;j&#65533;s&#65533;&#65533;&#65533;&#65533;Ec&#65533;H&#65533;>`&#65533;&#65533;&#65533;&#65533;H&#65533;I/Sh&#65533;`p&#1047;&#65533;t&#65533;&#65533;*&#65533;dVy&#65533;x&#65533;3> i&#65533;+tyj&#65533;}&#65533;(&#65533;&#65533;&#1547;&#65533;F&#65533;v&#65533;&#65533;  &#65533;J)&#65533;&#65533;Q-2&#65533;~E&#65533;&#65533;0&#65533;&#65533;_&#65533;S&#65533;*&#65533;*&#65533;&#521;&#65533;&#65533;&#65533;}&#65533;i&#65533;&#65533;&N&#65533;D?&#65533;'z.8&#65533;V&#65533;5jE&#65533;&#65533;1
&#65533;~]	Y&#65533;CDjyi89&#65533;`&#65533;4@/&#65533;&#65533;&#65533;X(q&#65533;z&#65533;g0&#65533;t&#737;*@H&#1431;&#65533;a#H1&#65533;&#65533;	&#65533;=&#65533;&#65533;b&#65533;y&#65533;&#65533;=&#1564;&#65533;&#65533;{&#65533;&#65533;&#65533;\i&#65533;b#&#65533;E^s&#65533;&#65533;H@&#65533;&#65533;&#65533;t&#65533;&#65533;&#65533;<&#65533;t&#65533;S&#65533;&#65533;&#65533;&#65533;gx+&#340;&#65533;H]&#65533;0&#65533;G&#65533; Q7D&#65533;f&#65533;I:,I-&#65533;&#65533;&#65533;&#65533;&#65533;&#65533; &#65533;&#65533;&#37654;&#65533;&#65533;&#65533;&#65533; &#65533;hSO5&#65533;4HH&#65533;&#65533;&#1108453;;6r&#65533;2:&#65533;2j&#65533;:&#65533;&#65533;&#65533;&#65533;OB&#65533;&#65533;8&#65533;&#65533;G&#65533;Sr&#65533;&#65533;&#65533;&#65533;`&#65533;&#65533;1iVv&#65533;&#65533;f3&#65533;&#65533;&#65533;=&#65533;&#39097;&#65533;w)|QuH&#65533;V&#65533;&#65533;F( &#65533;bt?&#65533;&#65533;Lj3O&#65533;0&#65533;"&#65533;]ZJabb&#65533;&#1435;&#65533;&#65533;,&#65533;7G&#65533;&#65533;&#65533;Kdmi&#65533;&#65533;&#65533;\c&#65533;&#65533;&#65533;&#65533;LS&#65533;&#65533;C&#65533;&#65533;&#65533;&#65533;R&#65533;J&#65533;$
e&#65533;&#65533;R&#65533;&#65533;V&#65533;b}&#30150;)WK&#65533;c7ws&#65533;ej&#65533;&#65533;W!p&#65533;@r&#65533;>&#65533;$E8&#65533;&#65533;&#65533;&#65533;9&#65533;&#65533;Dc
&#65533;&#65533;0C&#65533;&#65533;h!R&#65533;z&#65533;&#65533;P&#65533;&#65533;W&#65533;t&#65533;&#65533;y#2&#65533;q7&#65533;&#65533;&#65533;	&#65533;~&#65533;&#65533;&#65533;&#65533;|&#65533;&#65533;PRe&#65533;&#65533;Z#K&#1574;Gl?vx&#65533;&#65533;L#0&#612;&#65533;&#65533;
b&#65533;9GJ5&#65533;%&#65533;&#65533;H&#65533;&#65533; &#1587;&#65533;&#1834;L&#65533;z&#65533;&#65533;&#65533;^&#65533;&#65533;&#65533;a&#65533;q2&#65533;&#65533;JZ&#65533;q&#65533;B>&#65533;S&#65533;&#65533;:&#65533;P&#65533;&#65533;&#65533;:&#65533;R#$|&#65533;+ &#65533;}&#65533;&#65533;&#65533;&#65533;&#65533;&#65533;Ms&#65533;&#65533;&#65533;a&#65533;&#65533;&6&#65533; Id&#65533;P&#65533;v&#65533;:&#65533;c&#65533;9&#65533;&#65533;~&#65533;&#65533;9+&#65533;=&#65533;f&#65533;&#65533;nN&#65533;&#65533;&#65533;T7&#65533;J!N&#65533;&#65533;&#65533;&#65533;)&#65533;&#65533;!T7[&#65533;&#31975;&#65533;&#65533;&#65533;!9p&#65533;t&#65533;t&#65533;&#65533;6&#65533;1&#65533;&#65533;4&#65533;t3&#5799;&#65533;Y&#65533;&#65533;QS&#65533;&#1386;&#65533;?&#65533;&#65533;:&#65533;J+&#65533;7&#65533;&#65533;J&#65533;y&#65533;KY&#65533;&#65533;+V&#65533;&#65533;X>&#65533;c&#65533;&#65533;&#65533;hz&#65533;&#65533;%_&#65533;&#65533;&#65533;}:&#65533;&#65533;D&#65533;J:{&#65533;H&#65533;AQC;=&#65533;5&#65533;&#65533;&#65533;;&#439;&#65533;&#1220;&#65533;Hj%&#1068;|T&#65533;&#65533;&#65533;	T&#65533;&#65533;&#65533;&#65533;'&#65533;&#65533;&#65533;&#65533;%$t&#65533;Q+"^&#65533;)&#65533;&#65533;&#65533;&#65533;e&#65533;)&#65533;&#65533;&#65533;&#65533;&#65533;J&#65533;&#65533;A&#65533;&#65533;+2$d4&#565;&#65533;&#65533;D&#65533;[&#65533;MJ&#65533;RH&&#65533;&#65533;&#65533;&#65533;&#65533;
&#65533;&#65533;&#65533;&#65533;5&#65533;0&#65533;&#65533;&#65533;&#65533;{&#65533;&#65533;&#65533;&#65533;&#65533;&#65533;%+ &#65533;&#65533;3IDfh&#65533;&#65533;X&#65533;&#65533;&#65533;&#65533;&#65533;&#65533;#1-}g&#65533;&#65533;&#65533;&#65533;2&#65533;&#65533;[&#65533;6&#65533;Ov)x&#65533;&#65533;&#65533;
:&#65533;&#65533;A&#65533;&#65533;&#65533;&#65533;f&#53856;&#65533;&#65533;&#65533;MpJ&#65533;g\&#65533;{/|aM3&#65533;&#65533;&#65533;L	3&#65533;:&#65533;&#784;&#65533;&#65533;y&#65533;J&#65533;Nn&&#65533;SArcZ|&#65533;&#65533;]&#65533;*&#65533;&#65533;#&#65533;&#65533;&#65533;&#65533;&#65533;3&#65533;&#65533;&#65533;
\?>&#65533;&#65533;&#633;NF*&#65533;OV&#65533;W%l&#65533;&#65533;&#65533;&#65533;fP[;,&#65533;<*&#65533;&#65533;&#65533;T&#65533;	&#65533; &#65533;&#65533;&#65533;T&#65533;7&#65533;A&#65533;@0&#65533;$&#65533;&#65533;Rk=:&#65533;L&#65533;1|/v&#65533;&#740;&#65533;&#65533;&#65533;&#65533;&#65533;&#65533;v&#65533;&#65533;
D{&#65533;X&#65533;&#327;A.(PM P &#65533;SqJ&#65533;#&#65533;.I&#407;&#65533;&&#65533;&#65533;~&#65533;&#65533;n&#65533;&#65533;&#65533;&#65533;3!&#65533;&#65533;W&#65533;&#65533;&#65533;D6&#65533;;.O&#65533;&#504;:&#65533;&#65533;K&#65533;&#65533;&#65533;&#65533;G&#65533;}&#65533;&#65533;&#65533;&#270;&#65533;&#65533;&#65533;Zb&#65533;
&#65533;l&#65533;&#1924;&#65533;p[&#65533;O&#65533;&#65533;j&#65533;&#65533;&#65533;K&#65533;&#65533;|&#65533;&#65533;5YL3&#65533;9k&#65533;	&#65533;&#65533;'&#65533;&#65533;A(u`&#65533;&#65533;j&#65533;E,&#65533;&#65533;,;&#65533;42&#65533;O!&#65533;&#65533;&#65533;&#727;A&#65533;e&#65533;&#65533;c&#65533;&#65533;&#65533;&#65533;&#65533;&#65533;&#65533;A&#65533; &#65533;j fP&#65533;&#65533;&#65533;&#65533;&#65533;I&#65533;&#65533;|!bk&#65533;&#65533;&#65533;&#65533;&#65533;"&#65533;JS&#65533;
p &#65533;.l<&#1995;].&#65533;ysK[V&#65533;&#65533;
[&#65533;&#65533;p&#65533;&#65533;T&#65533;OT&#65533;O&#65533;&#65533;@*'&#65533;M&#65533;i&#65533;&#65533;&#65533;&#65533;0r&#65533;&#65533;&#65533;&#65533;&#65533;`&#801;&#65533;&#65533;&#65533;k&#65533;&#65533;Y_z1&#65533;LY`f=&#65533;xcM}&#65533;&#65533;ek&&#65533;\&#1157;|&#1179;&#65533;|
|&#65533;&#65533;q&#65533;|A	&#65533;&#65533;&#65533;&#65533;&#65533;&#65533;&#65533;*G_eIC&#65533;&#65533;&#65533;&#65533;gp	|&#65533;&#65533;&#65533;[&#65533;2&#65533;&#65533;&#65533;&#65533;"I]&#65533;L&#65533;&#65533;`&#65533;p&#65533;&#65533;ZU~&#65533;&#65533;&#65533;&#65533;&#65533;d&#65533;&#65533;&#65533;&#65533;&#65533;S2%6&#65533;igj&#1211;&#65533;=p	g`&#65533;&#65533;	.&#65533;4&#65533;2&#65533;&#65533;5&#65533;s&#65533;o&#65533;&#65533;&#65533;&#65533;P&#65533;&#65533;x&#65533;Um&#1090;&#65533;&#65533;

[P	^&#65533;&#65533;p&#65533;&#65533;\cP&#65533;,,|&#65533;&#65533;&#65533;&#65533;&#65533;+;&#65533;d}&#65533;&#65533;T&#65533;&#65533;Q&#65533;&#65533;&#65533;&#1624;&#65533;&#65533;}&#65533;&#65533;&#65533;T&#1393;&#65533;&#1233;E&#65533;q&#65533;r&#65533;f&#65533;&#654;]&#1425;@&#65533;&#65533;&#65533;}&#65533;	&#65533;&#65533;{/&#65533;R&#65533;&#65533;&#65533;
&#1827;E&#1818;&#65533;~&#65533;&#65533; &#65533;3eDm&#65533;&#65533;q&#65533;&#65533;&#1917;&#1693;r&#65533;&#65533;"&#65533;&#65533;m&#65533;&#65533;n`7&#1247;#3=&#1282;&#65533;&#65533;&#65533; <w&#65533;&#65533;xO&#65533;&#1959;&#65533;&#65533;ai}A&#65533;&#65533;m&#65533;S,
&#1145;&#65533;&#65533;&#65533;&#65533;&#65533;&#835;a&#65533;P&#65533;&#65533;\<&#65533;1&#65533;&#65533;&#65533;*&#65533;&#1290;-&#65533;!&#65533;r&#65533;7e4&#1437;
TP
&#65533;&#65533;J&#1563;pd&#65533;&#65533;?&#65533;&#65533;&#65533;%rT/ &#65533;.&#65533;Ai&#65533;A&#65533;}&#65533;&#65533;YE&#65533;ac&#65533;x0|&#65533;f&#1882;<&#65533;&#65533;&#65533;&#65533;G&#65533;&#65533;I.&#65533;&#65533;N&#1975;A	\N&#65533;&#65533;Y&#65533;s&#65533;e`&#65533;Y0`&#65533;&#65533;)n/q&#65533;&#65533;Q&#65533;&#65533;k&#65533;$,&#65533;)&#65533;k&#65533;S+f&#65533;&#65533;&#1472;ag&#65533;a4#&#65533;G&#65533;T&#65533;&#1695;&#65533;&#65533;6&#1616;bL&#65533;&#65533;&#65533;_&#65533;&#65533;&#65533;jm&#980;-&#65533;&#65533;;&#65533;&#65533;&#65533;wr&#65533;k&#65533;|&#65533;=&#65533;F&#65533;L6&#65533;&#1951;~&#65533;~&#65533;d&#65533;&#65533;~~&#65533;L.$&#65533;&#65533;YH&#65533;N9&#65533;=iM&#65533;x@&#65533;mn&#906;C6}&#65533;&#65533;^&#65533;fg8&#1602;aYI&#65533;&#65533;Z&#65533;&#65533;&#65533;5&#65533;&#65533;&#65533;&#65533;{&#65533;F^/&#65533;&#65533;&#65533;&#65533;&#65533;{F&#65533;u&#65533;&#65533;y&#65533;&#65533;&#65533;&#65533;&#65533;&#65533;&#65533;>&#65533;&#65533;\&#65533;4&#65533;y&#65533;&#65533;&#65533;&#65533;&#65533;&#65533;u&#65533; &#65533;N&#65533;&#65533;&#65533;&#65533;a&#65533;,&#65533;&#65533;KR&#65533;&#65533;&#65533;H
&#65533;&#537;&#65533;
&#65533;`&#65533;&#65533;&#65533;&#65533;M&#65533;&#65533;&#65533;r&#65533;&#65533; 37&#65533;&#65533;&#65533;&#65533;&#65533;&#65533;&#65533;&#65533;&#65533;&#65533;Ll,'&#65533;&#65533;&#65533;&#65533;^&#65533;&#65533;&#65533;S&#65533;&#65533;&#65533;&#65533;&#65533;&#65533;&#65533;"-&#65533;&#65533;-&#65533;a&#65533;&#65533;&#65533;2&#65533;&#65533;&#65533;t$&#65533;`&#65533;^&#65533;S;&#65533;/&#281;8&#65533;q&#65533;!&#65533;&#65533;&#65533;&#65533;&#65533;2&#65533;?	&#65533;&#65533;&#65533;&#65533;&#65533;&#65533;O&#65533;&#65533;&#65533;&#65533;&#65533;&#65533;&#65533;&#65533;&#65533; &#65533;F?(&#65533;Is&#65533;&#65533;&#65533;[&#65533;&#65533;q-&#65533;e&#65533;&#65533;~&#65533;C&#65533;&#28913;&#1897;,N&#65533;2&#65533;&#65533;&#65533;d&#65533;I&#65533;&#65533;&#65533;$Oy&#65533;&#65533;&#65533;w&#65533;&#65533;u>&#65533;n	L&#65533;Q&#1283;&#65533;&#65533;&#1801;&#65533;S&#65533;z&#65533;&#65533;&#65533;A&#65533;&#65533;&#65533;&#65533;A~&#1864;q&#65533;&#65533;&#65533;&#65533;&#65533;&#65533;&#65533;&#65533;&#65533;&#1198;!0&#65533;j6%&#65533;&#65533;#OxZ&#65533;&#65533;/&#65533;&#65533;/&#65533;n&#65533;&#65533;=[&#65533;&#65533;0K&#65533;&#65533;&#65533;&#65533;&#65533;&#65533;#%}8=&#65533;&#65533;&#767;&#1291;&#65533;?&#65533;&#65533;&#65533;_&#65533;!&#65533;&#65533;&#1423;:&#65533;B&#65533;&#65533;&#65533;@r&#65533;&#65533;O&#65533;&#65533;d&#65533;Tpv&#65533;A&#65533;c&#1872;&#65533;&#65533;&#65533;&#65533;#&#65533;&#65533;_&#65533;&#65533;&#65533;&#465;Q&#65533;>&#65533;&#65533;&#65533;&#1891;&#65533;&#65533;&#65533;&#65533;&#65533;&#65533;&#65533;r&#65533;UP&#65533;P&#65533;&#65533;&#65533;STL&#65533;&#65533;&#65533;&#65533;&#65533;F X&#65533;R&#65533;&#65533;&#65533;>&#65533;&#65533;&#65533;{&#65533;&#65533;@ya(U &#65533;&#65533;?&#65533;&#65533;&&#65533;X&#65533;&#65533;&#65533;&#65533;&#65533;&#65533;&#65533;&#65533;&#65533;&#65533;&#65533;&#65533;&#65533;&#65533;&#65533;&#65533;&#65533;&#65533;&#65533;&#65533; t&#65533;&#65533;&#65533;(&#65533;&#65533;&#65533;&#65533;&#65533;&#65533;&#65533;&#65533;&#65533;&#65533;&#65533;&#65533;&#65533;&#65533;&#65533;&#65533;&#65533;&#65533;&#65533;&#65533;&#65533;&#65533;&#65533;&#65533;&#65533;&#65533;?{5&#65533;&#65533;&#65533;&#65533;&#65533;&#65533;1&#65533;&#65533;&#65533;&#65533;&#65533;&#65533;&#65533;1&#65533;]h&#1774;&#65533;&#65533;O&#65533; &#2015;S&#65533;&#65533;&#65533;&#65533;&#65533;&#65533;N&#65533;&#65533;&#65533;&#65533;&#65533;1&#65533;0&#65533;&#65533;&#65533;&#65533;&#65533;&#65533;&#65533;&#65533;&#65533;&#65533;&#65533;0&#65533;`&#65533;`&#65533;&#65533;&#65533;&#65533;&#65533;1&#65533;0}0}0&#65533;&#65533;&#65533;&#65533;&#65533;&#65533;0&#65533;@&#65533;0&#65533;0&#65533;&#65533;&#65533;&#65533;&#65533;&#65533;&#65533;O}@}&#65533;}&#65533;}&#65533;}&#65533;}&#65533;}&#65533;}&#65533;}@&#65533;&#65533;&#65533;&#65533;1}&#65533;}&#65533;}&#65533;}&#65533;}&#65533;~&#65533;~&#65533;&#65533;&#65533;&#65533;&#65533;&#65533;&#65533;&#65533;&#65533;&#65533;&#65533;&#65533;&#65533;&#65533;&#65533;&#65533;&#65533;&#65533;&#65533;	$8&#65533;`A?	.d&#65533;&#65533;&#65533;C&#65533;%F&#65533;q&#65533;&#330;T4n&#65533;&#1553;&#672;> E&#65533;&#65533;82&#65533;G&#65533;-V&#65533;&#65533;&#65533;&#65533;K&#65533;+a&#420;9S&#65533;&#859;9q&#65533;&#1833;&#65533;&#65533;&#991;@&#65533;
Z&#65533;&#65533;Q&#65533;<&#65533;.ej0e&#675;M&#65533;N&#65533;Z&#65533;&#65533;U&#65533;Y&#65533;*&#65533;&#65533;&#65533;+&#1391;\&#65533;&#65533;]&#65533;&#1315;&#625;a&#618;]&#65533;&#65533;m&#1718;o&#65533;&#653;K&#65533;&#65533;\&#65533;xs&#65533;=&#65533;&#65533;V&#65533;&#1916;&#65533;&#65533;&,&#65533;&#65533;&#65533;&#65533;&#65533;&#65533;b&#65533;&#65533;&#65533;c&#65533;$O&#65533;\9&#65533;e&#729;1o&#65533;&#65533;&#65533;&#65533;g&#1057;A&#65533;&#65533;(&#65533;&#65533;i&#1335;Rs&#65533;&#65533;&#65533;uk&#1149;^&#222;M&#65533;&#65533;&#65533;&#1784;s&#65533;&#65533;&#891;&#65533;&#65533;&#65533;&#65533;^&#65533;&#65533;&#65533;&#868;=&
&#65533;&#65533;ys&#65533;&#1125;O&#65533;&#65533;&#65533;&#65533;&#65533;&#65533;&#65533;7"&#65533;n&#65533;&#65533;&#65533;&#65533;&#207;'_&#1980;&#65533;&#65533;&#65533;&#1259;_&#1022;&#65533;&#65533;&#65533;&#65533;&#65533;&#999;&#65533;~w&#65533;&#65533;&#65533;&#65533;&#65533;&#65533;&#65533;&#65533; p@4&#65533;@TpAt&#65533;A#&#65533;pB
+&#65533;&#65533;;3&#65533;pC;&#65533;&#65533;CCqDK4&#65533;DSDnE[t&#65533;Ec&#65533;qFk&#65533;&#65533;Fs&#65533;qG{&#65533;&#65533;G &#65533;rH"&#65533;4&#65533;H$&#65533;TrI&&#65533;t&#65533;I(&#65533;&#65533;rJ*&#65533;&#1844;&#65533;J,&#65533;&#65533;rK.e&#65533;&#65533;K0&#65533;&#65533;K2&#65533;4sL4&#65533;<sM5&#65533;d&#65533;M8&#1996;SN:&#65533;&#65533;&#65533;;&#65533;&#65533;S&#65533;=&#65533;&#65533;&#65533;&#65533;?TPB-&#65533;PCU4QFu&#65533;&#65533;F#&#65533;RJ+&#65533;&#65533;RL3&#65533;t&#65533;M9&#65533;T;&#65533;&#65533;uTRK5UTSUu&#65533;S[e&#65533;UWc&#65533;uVYk&#65533;&#65533;&#65533;[s&#65533;U&#65533;]y&#65533;&#65533;&#65533;_&#65533;V&#65533;a&#65533;-&#65533;Xd&#65533;MVYf&#65533;u&#65533;&#65533;^A&#65533;j&#65533;&#65533;&#65533;Zl&#65533;&#65533;v[n&#65533;&#65533;&#65533;[o&#65533;w\q&#65533;%&#65533;\s&#65533;Mw]u&#65533;m&#65533;&#65533;w&#65533;W&#65533;y&#65533;&#65533;&#65533;{&#65533;&#65533;7&#65533;}&#65533;&#65533;&#65533;_&#65533;&#65533;}W&#65533;&#65533;  !&#65533; U ,0 X b&#65533;  &#65533; &#65533;H&#65533;&#65533;&#65533;&#65533;*\&#560;&#65533;&#199;#J&#65533;H&#65533;!&#65533;&#65533;3jTR&#65533;&#65533;&#463; C&#65533;I&#65533;&#65533;&#595;(S&#65533;\&#626;&#65533;&#719;c*92S&#65533;&#859;8s&#65533;&#65533;&#627;&#65533;&#991;@&#65533;
J&#65533;&#65533;&#1123;H&#65533;*]&#692;&#65533;&#1255;P&#65533;H&#65533;&#65533;&#65533;&#1387;X&#65533;j&#65533;&#693;&#65533;&#1519;`&#202;K&#65533;&#65533;&#1651;h&#1258;]&#65533;&#65533; m&#65533;&#669;K&#65533;&#65533;&#1915;x&#65533;zX&#65533;&#65533;&#2047;&#65533;L&#65533;&#65533;&#65533;&#200;&#2004;&#65533;`A&#65533;&#272;#K&#65533;L&#65533;&#65533;&#65533;&#728;M&#65533;&#65533;&#65533;XE&#65533;&#992;C&#65533;M&#65533;&#65533;&#39528;S#h&#1825;&#65533;&#65533;&#1520;c&#734;M&#65533;v&#65533;&#1336;_H&#65533;`&#65533;&#65533;&#65533;N&#65533;xH&#1833;5@&#65533;&#65533;&#65533;&#65533;&#1059;K&#65533;N9&#65533;&#731;&#65533;&#65533;&#957;&#65533;&#65533;&#65533;&#65533;5[&#65533;?&#65533;BAc&#65533;&#65533;&#1259;_&#65533;>&#65533;x&&#65533;@&#2046;&#65533;&#65533;&#65533;&#65533;a&#65533;&#65533;z>&#65533;&#65533; (&#65533;&#65533;&#65533;&#65533;&#65533;&#65533;&#65533;6&#65533;&#65533;&#65533;&#65533;t&#193;&#65533;Ah&#65533;bhS
&#65533;&#65533;&#65533;k&#65533;(&#65533;&#65533;&#65533;$A	&#65533;@&#65533;,&#65533;&#65533;M&#65533;&#65533;&#65533;.&#65533;h&#13157;&#65533;&#65533;X&#65533;	&#133;&#65533;@&#65533;M&&#65533;x^;&#65533;&#65533;L&#65533;$(
&#65533;$&#65533;MVi&#65533;&#65533;&#65533;$(&#65533;X&#65533;)&#65533;a&#65533;j&#65533;`	B&#65533;djd&#65533;)g&#65533;g&#65533;&#65533;&#65533;n 0_
mF&#65533;&Fs*&#65533;}uqxz8C&#65533;I5&#35024;&#65533;W(@&#65533;&#65533;&#65533;1Z&#65533;&#65533;&#39392;&#1225;<&#65533;&#65533;&#65533;&#65533;A&#65533;&#65533;&#65533;jl25&#65533;A&#65533;|AhZ,&#65533;`&#65533;'&#65533;&#65533;&#65533;&#65533;&#65533;6)5 &#65533;:&#65533;&#65533;&#65533;&#52437;&#65533;V^&#65533;&#65533;!&#65533;lH"&#65533;,&#65533;&#65533;v[n&#65533;&#65533;@&#65533;&#65533;!&#65533;&#65533;&#65533;&#65533;&#42460;&#65533;&#65533;&#65533;&#65533;&#65533;
&#65533;&#1686;yf&#65533;&#65533;J&#65533;[j~&#65533;&#65533; 6l&#65533;&#65533;&#65533;&#245;'&#65533;pJ&#65533;&#65533;Y&#65533;&#65533;-,&#65533;&#65533;n&#65533;&#65533;&#65533;zN&#65533;&#65533;Ew&#65533;D&#65533;&#65533;&#65533;&#65533;&#65533;lrB&#65533;Z&#65533;&#65533;B&#65533;|&#65533;&#65533;/&#65533;\*&#724;&#65533;ls&#65533;&#65533;g,&#65533;&#65533;|&#65533;&#65533;gT,&#65533;&#65533;&{&&#65533;H+,&#65533;&#65533;^&#1433;&#65533;&#65533;&#65533;f&#65533;&#65533;&#65533;z&#65533;&#65533;3&#65533;X&#65533;&#65533;Z&#65533;z&#65533;&#65533;TY&#65533;&#65533;.jPF)&#65533;b&#65533;&#65533;&#65533;&#65533;B0&#65533;L&#65533;&#1892;&#65533;&#65533;&#2017;&#65533;e&#65533;hLUfr&#65533;&#65533;&#65533;&#65533;t&#65533;&#65533;j&#65533;&#65533;&#65533;&#65533;&#65533;&#65533;&#65533;&#993;9n&#65533;{&#65533;&#65533;8&#65533;<&#65533;\S&#65533;p
&#65533;[&#65533;7&#65533;&#203;7&#65533;&#65533;&#65533;kz&#65533;&#966;&#1092;<:@i&#65533;Cj&#65533;&#65533;L&#65533;&#65533;.&#65533;&#340;&#65533;Vh&#65533;1&#65533;&#65533;&#65533;&#65533;.<&#65533;4&#65533;`6M&#65533;NU&#65533;y&#65533;9&#65533;&#65533;Me|&#65533;#Ox&#65533;&#65533;;&#65533;<&#65533;&#65533;_&#65533;|y&#245;;&#65533;)7oy&#65533;&#1895;/0M&#167649;&#65533;+&#65533;&#65533;&#65533;&#65533;&#65533;&#65533;&#65533;at&#65533;&#11491;&#65533;y&#65533;&#65533;&#65533;<&#65533;&#65533;&#65533;.&#65533;&#65533;&#65533;&#65533;1&#65533;m&#65533;&#65533;&#65533;C'x&#65533;3&#65533;jXG &#65533;&#65533;m&#65533;&#65533; &#65533;&#65533;.&#65533;:Pf{:_^V&#65533;&#65533;&#65533;&#65533;&#65533;0&#65533;&#585;0# :Fj&#65533;&#65533;{b&#65533;&#65533;&#65533;&#65533;&#65533;@&#65533;&#65533;&#65533;T &#65533;&#65533;/&3@&#65533;z&#65533;&#65533;:qS&#65533;9U&#65533;&#65533;A&#65533;	p<O&#65533;&#65533;D&#65533;&&#65533;L&#65533;4hb&#65533;n&#1214;&#65533;&#65533;&#960;ZL#C&#65533;&#65533;&#65533;&#65533;&#65533;&#65533;j2&#65533;F&#65533;HG&#65533;hDq&#65533;&#65533;&#65533;&#1557;&#65533;&#65533;1&#65533;&#65533;&#65533; 	&#65533;&#65533;&#65533;&#65533;&#65533;&#65533;&#65533;&#65533;N&#65533;&#65533;&#65533;&#65533;$	R&#65533;&#65533;`4D&#65533;

R&#65533;E&'&#65533;&#65533;&#65533;&#65533;&#65533;Mr&#65533;r&#65533;&#65533;>0&#234;&#65533;&#65533; &#65533;@&#65533;&#65533;&#65533;&#65533;&#65533;
&#65533;+Nqn&#65533;l&#65533;"75&#65533;R^&#65533;&#65533;&#65533;&#65533;&#65533; &#65533; .e&#65533;&#65533;&#65533;"@ +&#65533;&#1175;&#65533;&#65533;&#65533;&#65533;hL.&#65533;:&#65533;n0Nq&#65533;&#65533;&#65533;&#65533;b)-W&#65533;-&#65533;h&#65533;&#65533;&#65533;&#65533;,&#65533;&#65533;&#65533;&#1604;&#684;Zp&#65533;F	&#65533;&#65533;&#65533;&#65533;&#129;@&#65533;YKtj&#65533;&#65533;&#65533;L(^8&#65533;&#65533;w&#65533;&#65533; _%&#65533;&#65533;2J1&#65533;Za&#65533;j&#65533;PN&#65533;&#65533;U&#65533;HZ&#910;*&#65533;&#65533;rA&#65533;&#65533;&#65533;&#1031;J &#65533;Ye&#65533;4G&#65533;&#65533;* &#65533;$&#65533;&#65533;u&#65533;&#869;&#65533;"jAZ&#65533;4VRx'&#65533;&#65533;&#65533;D&#65533;"2&#65533;@&#65533;&#65533;z&#65533;&#65533;&#65533;g&#65533;&#65533;| &#65533;S&#65533;i
&#65533;B&#65533;@d&#65533;r&#65533;&#65533;&#65533;&#65533;R&#65533;T&#65533;&#65533;&#65533;6Hd&#65533;pL Q&#65533;&#65533;&#65533;&#65533;E(&#65533;lqz&#65533;&#65533;O&#65533;J&#1185;&#65533;&#65533;&#65533;&#65533;%i&#65533;&#1189;&&#65533;Xi&#65533; U&#65533;&#65533;Q&#65533;&#65533;.V]&#65533;&#65533;&#65533;h&#1027;j&#65533;O&#65533;C&#65533;fS#&#65533;&#65533;&#65533;`&#65533;c&#65533;*&#65533;9lZg&#65533;&#65533;j&#65533;|&#65533;J0v&#65533;&#65533;&#65533;6&#1033;L&#65533;z&#65533;5&#65533;)>#8&(&#65533;&#596;&#65533;&#65533;&#65533;%&#65533;&#65533;&#65533;%Y&#65533;V&#65533;~&#1333;&#65533;&#65533;J&#65533;&#65533;L.Q+&#65533;|&#65533;/y&#65533;&#65533;&#65533;-=9NL&#65533;h&#65533;5&#65533;0f&#65533;=&#65533;9&#65533;&#65533;&#65533;N&#65533;&#65533;&#65533;&#355;"&#65533;&#65533;&#65533;&#65533;pW &#65533;&#65533;n^*&#65533;&#65533;2&#65533;&#65533;-&#65533;T&#65533;&#65533;&#65533;4&#65533;R&#65533;*&#65533;&#42153;P%&#65533;3&#1111;&#65533;&#65533;.~OR&#65533;^&#65533;o&#65533;Lc&#1498;&#65533;&#65533;QK&#65533;&#65533;&#65533;.g-&#65533;&#65533;&#65533;2J[]&#65533;&#65533;&#65533;J=&#65533;&#65533;&#65533;~&#65533;&#65533;H&#65533;_&#65533;5&#65533;n1q[&#65533;&#65533;&#65533;6&#65533;&#65533;&#65533;&#65533;E&#65533;i&#384;_&#65533;:&#65533;<s	2&#65533;&#65533;&#65533;^&#65533;&#65533;t&#65533;.&#65533;x&#65533;&#65533;&#65533;&#65533;@&#65533;6&#65533;&#65533;	&#65533;$&#65533;l&#65533;P<&#65533;c6&#65533;&#65533;&#65533;&#65533;&#65533;4&#65533;&#65533;?V&#65533;I&#65533;EX&#65533;&#65533;&#65533;&#65533;&#65533;x&#65533;&#65533;o"&#65533;&#65533;)&#65533;.&#65533;Jsm&#65533;^&#65533;e:&#65533;[&#65533;\&#65533;"&#65533;&#931;R".;&#65533;&#65533;/&#65533;&#65533;&#196;&#65533;&#65533;`&#65533;&#1286;v&#1532;&#65533;&#1387;&#65533;}R&#65533;&#65533;&#65533;@&#65533;DS&#1322;?&#65533;&#65533;l&#1238;&#65533;&#65533;Z&#65533;&#65533;&#65533;.&#65533;&#65533;b=H&#65533;a&#65533;G&#65533;&#65533;&#65533; &#65533;&&#65533;IK&#65533;-MQ\0&#65533;&#65533;&#65533;k&#65533;v&#65533;M]A&#65533;y&#65533;&#65533;&#65533;&#65533;&#65533;[&#65533;65&#65533;&#65533;cI&#65533;
eo&#65533;&#65533;S&#65533;hLx&#65533;&#65533;=&#852;&#65533;o&#65533;	&#65533;&#65533;P&#65533;7&#65533;|&#65533;F&#65533;&#65533;&#65533;0&#65533;w&#65533;&#65533;q&#65533;Q&#65533;`&#65533;&#1354;q&#65533;&#65533;&#65533;&#65533;&#65533;@Sn8&#65533;&#65533;&#65533;n&#65533;&#65533;@&#65533;&#65533;&#838;&#65533;P3&#65533;&#65533;8[&#65533;;&#65533;&#65533;&#65533;&#154;&#65533;`&#65533;5&#65533;&#65533;&#375;&#65533;&#65533;&#65533;&#65533;&#65533;&#65533;ss&#65533;&#65533;P4&#65533;-&#65533;K#%;z(-&#65533;^&#65533;P&#65533;&#1630;6%&#65533;f&#65533;&#65533;&#65533;#Y_ &#65533;@&#65533;&#65533;&#65533;u&#65533;?&#65533;&#65533;&#65533;&#65533;W**P&#65533;&#65533;)&#65533;t+&#65533;&#65533;n&#65533;&#1070;&#65533;&#65533;&#65533;&#65533;2&#65533;ul&#1217;&#65533;5&#65533;v&#506;&#65533;KR@&#65533;9&#65533;8+&#65533;&#65533;3`	4&#65533;e&#65533;u&#65533;&#65533;&#65533;W:&#65533;&#65533;~&#65533;VGyt&#65533;"&#65533;Y&#65533;n&#65533;[&#1553;^hd&#65533;u&#65533;&#65533;M&#383;&#65533;&#1855;M8&#65533;&#65533;nt&#65533;k&#65533;&#65533;&#1726;1&#65533;&#65533;&#1790;&#1982;&#65533;&#1503;&#1170;&#65533;t&#65533;j&#65533;n&#65533;d&#65533;R&#969;/<&#65533;xt&#65533;A&#65533;&#65533;&#65533;&#65533;&#65533;6&#65533;=Kx&#65533;&#65533;&#65533;r)&#65533;&#65533;g&#65533;&#65533;&#65533;&#65533;U&#65533;&#32031;&#65533;&#65533;&#65533;E>&#65533;&#65533;&#65533;V?&#65533;&#65533;v&#65533;&#65533;K8A%\vW&#1113;&#65533;qa&#65533;p%&#65533;6&#65533;=&#65533;&#65533;&#65533;o&#65533;&#1754;Cw\&#65533;~&#65533;l&#65533;tU&#65533;73&#65533;5&#1349;&#65533;*&#65533;~&#65533;d8&#65533;y&#65533;&#65533;a&#65533;&#65533;&#65533;;&#65533;2i&#65533;&#65533;&#65533;l&#65533;~&#65533;&#65533;&#65533;|&#919;o|&#65533;4`&#65533;&#65533;B&#65533;rn&#65533;Nv6V&#65533;gy&#65533;$&#65533;c&#65533;r']&#65533;&#65533;qW&#65533;bIg:&#65533;&#65533;vF&#65533;`R&#65533;a&#65533;z&#65533;dN&#65533;`#$&#65533;|\l`&#65533;mzFlA&#65533;_*&#65533;P;&#65533;~7&#65533;4(g&#65533;h&#65533;&#65533;:&#65533;&#65533;5&#65533;&#65533;W&#65533;pHT&#65533;Q&#65533;{&#65533;`c|&#65533;!&#65533;'&#65533;C&#65533;&#65533;&#1476;(0&#65533;!&#65533;*&#65533;&#65533;&#65533;**w|&#65533;r&#65533;&#65533;&#65533;gVzT&#65533;mUh{&#65533;&#450;U1&#65533;&#65533;&#65533;2&#65533;wt1&#65533;&#65533;AA&#65533;_!@0&#65533;w&#65533;(&#65533;x&#65533;&#65533;2wE	s5&#65533;&#65533;s&#65533;&#65533;&#65533;q}&#65533;m&#65533;DE&#65533;{&#65533;7[&#65533;DD&#65533;E[&#1024;50[@&#65533;&#524;&#65533;h&#65533;&#65533;&#65533;&#65533;&#65533;I~8G~&#65533;qa&#65533;&#65533;&#65533;&#65533;D&#65533;&#65533;&#65533;&#65533;#vj&#1256;&#65533;&#65533;VFv&#65533;B&#65533;h&#65533;u&#65533;1&#65533;(~&#65533;&#65533;&#65533;&#65533;Ehc&#65533;3&#65533;&#264;&#65533;&#65533;&#65533;S&#65533;CPq&#65533;Bt|"L&#65533;&#65533;L5&#65533;&#65533;&#65533;&#1546;&#65533;&#65533;&#65533;&#65533;&#65533;: &#65533;a>gY&#65533;&#65533;&#65533;|9&#65533;c&#65533;t{>f&#65533;^&#65533;6+&#65533;G &#65533;:6P6&#65533;Y&#65533;&#65533;s( U5&#65533;+0&#398;&#65533;X&#65533;&#65533;Xs&#65533;&#65533;&#65533;&#65533;L&#65533;n&#65533;F^&#65533;&#65533;&#1752;[&#1139;C&#65533;vF-@*&#65533;d&#916;b}V0&#37634;&#65533;rR&#65533;&#65533;x&#65533;&#65533;S&#65533;&#65533;t~E<D&#65533;e&#65533;w;D)l&#65533;&#65533;&#65533;&#65533;(x&#65533;-y&#65533;&#65533;&#65533;&#65533;h&#65533;&#65533;B&#65533;TY&#65533;&#65533;&#65533;&#65533;&#65533;GmHb7+&#1976;#&#65533;F@:$1y&#65533;&#65533;,l9&#65533;&#1431;&#65533;Si&#65533;0&#65533;&#65533;&#65533;i&#65533;&#65533;$iw&#65533;&#65533;&#65533;T&#65533;j&#65533;f*&#65533;&#65533;&#65533;9S<&#65533;v&#65533;J&#65533;&#65533;z&#65533;&#65533;&#65533;!@,&#65533;&#65533;&#65533;&#65533;:6H&#65533;p[&#65533;&#65533;]
&#65533;8&#65533;"p&#65533;&#65533;I&#65533;&#1369;&#65533;&#65533;	&#65533;JpY&#65533;&#65533;8|y&#65533;&#65533;&#65533;&#65533;&#65533;&#1178;9&#65533;$`j&#65533;&#65533;&#65533;&#513;_!&#65533;&#65533;&#65533;i&#65533;&#65533;Y^"&#65533;6&#65533;z&#65533;&#65533;&#457;&#65533;&#65533;&#65533;&#65533;&#65533;&#65533;h)i&#65533;J&#65533;l;$&#65533;&#65533;&#65533;&#65533;&#65533;&#65533;&#840;&#65533;&#65533;2&#65533;&#65533;9U&#65533;&#65533;H&#1565;&#65533;&#602;&#65533;Br&#65533;&#65533;X&#65533;r&#65533;YJ&#65533;9&#65533;&#65533;&#65533;+&#65533;&#65533;n&#65533;&#65533;&#65533;)&#65533;&#65533;f&#65533;&#65533;&#65533;&#65533;&#65533;&#5118;&#65533;K&#65533;Wn&#65533;r[&#65533;LU&#65533;&#65533;9Z&#65533;	&#65533;&#65533;&#65533;&#65533;@WO&#65533;Y&#65533;&#65533;:&#65533;98&#65533;D&#65533;&#65533;L2&#65533;L&#65533;vv&#65533;&#1294;&#808;-Z&#65533;&#65533;&#65533;&#65533;&#65533;q0&#65533;&#65533;y&#65533;&#65533;&#65533;&#65533;+i&#65533;&#65533;1 S+&#65533;%&#65533;A1j&#65533;V&#1024;>W&#65533;&#65533;&#65533;9&#65533;&#65533;&#65533;T&#65533;&#65533;&#65533;H&#65533;&#65533;)/:&#65533;&#65533;J&#65533;b&#65533;&#65533;/&#65533;}O&#65533;%Z2`&#65533;Dv-iR7D&#65533;&#65533;&#65533;&#1630;8Z&#65533;&#65533; *&#65533;$&#65533;e&#65533;+&#65533;&#65533;&#65533;&#65533;&#541;j
?&#1126;~&#65533;&#65533;&#65533;o@a&#65533;&#65533;&#1635;&#65533;z&#65533;&#65533;&#65533;
j&#65533;I&#42138;&#65533;&#65533;&#41658;U&#65533;5#&#65533;&#65533;&#65533;&#65533;&#65533;('&#65533;&#65533;&#65533;&#65533;9&#65533;&#65533;U'&#65533;&#65533;&#65533;&#37785;*8&#65533;6i|&#65533;&#65533;W&#65533;&#65533;&#65533;&#65533;b&#65533;&#65533;HW&#65533;&#1237;&#65533;ZkV&#65533;Y&#65533;&#65533;&#65533;33&#65533;&#65533;9&#65533;&#65533;&#65533;&#65533;&#65533;&#65533;Z&#65533;&#65533;j&#65533;cjz&#65533;n&#65533;&#65533;&#65533;&#65533;&#65533;&#65533;&#65533;&#65533;&#65533;&#65533;&#65533;lQ"&#65533;5iv&#65533;&#65533;&#65533;&#65533;&#65533;Y&#65533;&#65533;"U&#65533;&#65533;&#65533;&#65533;&#65533;2&#65533;c&#11925;&#65533;&#65533;pf&#65533;&#65533;&#65533;&#65533;x&#65533;D&#65533;&#65533;*&#65533;&#65533;)&#65533;&#65533;&#65533;<&#65533;:&#65533;&#65533;&#65533;a&#65533;&#65533;&r&#65533;&#65533;&#65533;v&#65533;&#65533;G&#65533;&#65533;&#65533;&#65533;&#65533;&#65533;&#65533;&#65533;&#65533;&#65533;&#65533;&#65533;5&#65533;&#65533;K&#65533;&#65533;&#65533;`&#65533;&#65533;btB&#65533;&#65533;&#65533;&#1386;;&#65533;&#65533;&#65533;1x&#65533;&#65533;#&#65533;&#65533;U&#65533;&#65533;%&#65533;&#65533;i&#65533;w&#65533;&#65533;&#65533;M&#65533;o&#65533;F&#65533;&#65533;&#1714;&#65533;:YdId&#65533;A4&#1768;&#65533;&#65533;7:&#65533;&#65533;&#65533;=&#48367;&#65533;YA&#65533;*&#1485;&#65533;&#65533;TI&#65533;b&#65533;&#65533;&#65533;&#65533;&#65533;I&#65533;Nk&#65533;C \P&#65533;&#65533; Kt&#65533;&#65533;&#65533;V&#435;&#65533;+`+&#65533;A*&#65533;&#65533;Dm&#65533;a
^ &#65533;&#65533;&#65533;&#65533;&#65533;&#65533;&#65533;JQ&#65533;k&\&#65533;D&#356;&#65533;&#65533;&#439;&#65533;B&#65533;"&#65533;&#65533;;&#65533;L&#65533;&#65533;D^&#65533;&#65533;P	L&#760;^[&#65533;&#65533;&#65533;&#65533;&#65533;&#65533;&#65533;&#65533;&#65533;9&#65533;&#65533;&#65533;&#65533;&#65533;&#65533;5&#65533;&#65533;]&#65533;&#65533;&#65533;&#65533;&#65533;&#65533;&#65533;&#65533;&#65533;&#65533;;&#65533;l&#65533;&#65533;qk&#65533;&#65533;&#65533;00.&#65533;t&#65533;&#65533;;&#65533;&#65533;&#65533;#\&#65533;-&#65533;&#1787;?;&#65533;*&#65533;s&#65533;W&#65533;
&#65533;&#65533;&#65533;o&#65533;&#65533;K	;CQ&#65533;8O&#188;&#65533;&#1035659;&#65533;&#65533;gH&#65533;R&#65533;&#65533;;&#65533;&#65533;&#65533;d&#65533;q&#379;&#65533;+&#65533;&#65533;&#65533;{&#65533;&#65533;&#65533;S&#65533;&#65533;&#65533;&#65533; &#65533;&#382;&#65533;Ee!&#65533;m1&#65533;&#65533;&#65533;k&#65533;DJ&#65533;j]&#65533;&#65533;&#65533;&#65533;&#65533;&#1791;&#65533;[O l&#65533;o&#65533;&#65533;&#65533;i&#65533;&#65533;J8&#65533;
&#65533;&#65533;B&#65533;!&#65533;&#65533;DZ&#65533;&#65533;&#65533;o&#65533;&#65533; ]@&#65533;&#65533; \&#1372;&#65533;&#65533;"&#65533;f9&#65533;&#65533;&#65533;&#65533;&#65533;&#65533;&#65533;&#65533;&#65533;+&#1855;&#65533;xD&#65533;&#65533;@&#65533;&#707;&#65533;&#65533;i&#65533;2&#1052;&#65533;&#65533;n?&#65533;&#65533;&#65533;F&<pU7&#65533;p&#65533;&#65533;J&#65533;f&#65533;&#65533;&#65533;.&#65533;=&#65533;\.IxP&#65533;+&#65533;_T&#65533;&#954;+&#65533;G+&#65533;I&#65533;&#65533;&#65533;[&#65533;&#65533;n&#65533;&#65533;Z&#65533;&#65533;xO&#65533;e&#520;&#65533;a&#65533;|YL&#65533;?r<&#65533;`0&#65533;&#65533;x&#65533;&#65533;kR&#65533;m &#65533;&#65533;&#65533;p&#65533;&#629;o01&#405;J&#65533;
l&#65533;&#65533;&#65533;3&#65533;&#65533;&#65533;&#65533;z&#65533;&#65533;&#65533;&#65533;z&#65533;&#65533;&#65533; &#65533;&#1455;&#2041;&#65533;&#65533;&#65533;f&#65533;2&#65533;&#65533;K`p&#65533;&#65533;&#65533;&#65533;&#65533;&#65533;3&#65533;A}U&#679;	&#65533;&#65533;&#65533;mi&#65533;&#65533;t"&#65533;&#65533;&#65533;&#65533;&#65533;&#65533;U 
!&#65533;&#65533;+V&#65533;z&#750;|&#65533;@Wpb@#s&#65533;&#65533;
hP&#65533;O&#65533;v&#65533;	&#65533;z&#65533;&#65533;\"&#65533;q"/&#65533;&#643;&#65533;&#65533;&#65533;&#65533;7&#65533;\&#65533;v&#65533;&#65533;F0&#65533;&#65533;&#65533;&#65533;
&#65533;*&#65533;	vp	&#65533;
f&#65533;&#65533;&#1716;&#65533;&#65533;&#65533;&#65533;&#65533;*&#65533;*A&#65533;&#65533;&#65533;^^&#65533;&#65533;&#65533;C&#65533;&#65533;#&#65533;&#65533;&#65533;&#65533;&#65533;`&#65533;&#65533;&#65533;&#982;&#65533;&#65533;G'&#65533;&#65533;&#65533;
&#65533;&#65533;&#65533;(&#65533;-&#65533;&#1250;q&#65533;P&#65533;&#65533;&#65533;&#65533;&#65533;&#65533;&#65533;&#65533;{&#65533;<&#65533;&#65533;8m:&#65533;&#65533;-&#65533;\&#633987;&#65533;-&#435;Dx&#65533;3&#65533;&#65533;&#65533;&#65533;u&#65533;Q};Ul&#65533;&#65533;r	c`&#65533;&#1116;`&#65533;h?:&#65533;&#154;&#65533;B&#65533;}&#65533;u&#65533;&#65533;
&#65533;"DL/&#65533;&#65533;&#65533;&#1437;&#65533;	lm&#65533;L&#65533;3-&#65533;&#65533;,&#65533;Rz(	&#65533;&#65533;zm&#65533;&#65533;|&#65533;"Xm&#65533;^&#65533;|`&#65533;o &#1460;&#65533;&#972;k&#65533;`&#65533;4$&#65533;&#65533;`[&#65533;&#65533;=&#65533;fp
I"S&#1102;&#65533;&#65533;&#1116;&#65533;,p&#65533;
&#65533;&#65533;&#65533; K&#65533;<Mp&#65533;&#1129;2 &#612;4P&#65533;&#65533;&#466;&#65533;&#65533;]}"&#65533;``&#65533;}&#65533;&#65533;]&#65533;&#65533;&#65533;&#65533;n&#65533;&#65533;&#65533;&#65533;&#65533;&#65533;B&#65533;&#65533;&#65533;9&#65533;P&#65533;v&#65533;&#1206;&#65533;&#65533;}&#671;&#65533;$2&#1293;&#65533;&#65533;&#65533;&#65533;Z&#489;&#65533;&#65533;&#65533;&#65533;&#65533;&#65533;]&#65533;&#65533;IR &#65533;v&#65533;&#65533;VM&#65533;&#65533;&#65533;&#65533;H?&#1442;&#65533;"&#65533;&#1705;P	&#65533;"&#65533;
&#65533;&#65533;&#65533;U@&#65533;Zj&#65533;&#65533;)s&#65533;q&#65533;&#65533;k+&#65533;&#65533;s&#65533;&#65533;Q&#65533;&#1510;)"&#65533;&#65533;&#65533;<&#65533;b&#65533;
1	&#65533;(&#65533;
&#1116;&#65533;[d&#65533;p)&#65533;&#65533;&#65533;&#65533;M&#65533;&#65533;&#65533;s&#65533;&#65533;b!&#65533;&#65533;	b&#65533;&#65533; /&#65533;&#65533;&#65533;&#65533;B?&#65533;9&#65533;&#65533;U}&#65533;&#65533;&#65533;Dn#R&#65533;| &#65533;Z}&#65533;&#65533;O&#65533;9&#65533;&#65533;)P7&#36879;G,0.&#65533;X&#65533;&#65533;&#65533;&#65533;.&#65533;&#65533;&#65533;&#65533;&#65533;&#65533;&#65533;A&#65533;;^&#65533; &#65533;Z&#65533;&#65533;&#65533;&#65533;&#65533;-
b&#65533;&#65533;@&#65533;T&#65533;&#65533;&#65533;&#65533;}&#65533;&#65533;}&#65533;&#65533;&#65533;
&#65533;&#65533;A &#65533;&#65533;7)_&#65533;&#65533;`	&#65533; &#65533;T&#65533;tu&#65533;~&#65533;"&#65533;e&#65533;&#65533;&#65533;&#65533;&#65533;&#65533;Y&#65533;&#65533;&#65533;-&#65533;&#65533;&#65533;&#65533;_&#65533;&#65533;&#65533;&#65533;}0
&#65533;"&#65533;&#65533;0&#65533;r&#65533;n&#1448;n9n&#65533;_||F&#65533;^&#1731;&#65533;&#65533;&#65533;>
&#65533;K-[&#65533;&#65533;&#65533;&#65533;&#65533;E&#65533;&#65533;&#65533;&#65533;&#1845;P&#65533;rs&#65533;~&#65533;~&#65533;&&#65533;&#65533;N&#65533;&#65533;&#65533;&#65533;&#65533;r5&#65533;>On&#65533;0&#65533;&#65533;,&#65533;&#65533;n&#65533;!&#65533;P&#65533;&#65533;&#65533;+&#65533;&#65533;&#65533;&#65533;&#65533;&#65533;&#65533;4!&#65533;]&#65533;m&#65533;&#65533;&#65533;&#65533;_&#65533;gRF&#65533;Y&#65533;
b&#65533; O^&#65533;O'G&#65533;&#65533;KB&#65533;	&#65533;&#65533;%O&#65533;"&#65533;?-&#65533;&#65533;*&#65533;\#L4&#65533;&#65533;6&#65533;&#65533;3Av@"SP&#65533;:&#65533;+&#65533;
&#65533;E&#65533;-5?"S&#65533;&#65533;&#65533;&#65533;&#65533;>&#65533;P&#65533;M_&#65533;&#65533;:&#65533;&#65533;]&#65533; &#65533;&#65533;&#65533;&#65533;&#65533;&#65533;^&#65533;b?&#65533;d_&#65533;f&#65533;h&#65533;&#65533;j&#65533;&#65533;l&#65533;&#65533;n&#65533;&#65533;p&#65533;r?&#65533;t_&#65533;v&#65533;x&#65533;&#65533;z&#65533;&#65533;|&#65533;&#65533;~&#65533;&#65533;&#65533;&#65533;&#65533;?&#65533;&#65533;_&#65533;&#65533;&#65533;&#65533;&#65533;&#65533;&#65533;&#65533;&#65533;&#65533;&#65533;&#65533;&#65533;&#65533;&#65533;&#65533;&#65533;?&#65533;&#65533;_&#65533;&#65533;&#65533;&#65533;&#65533;Q&#65533;&#65533;&#65533;^&#55068;&#65533;&#65533;?&#65533;&#65533;_&#65533;&#65533;&#65533;&#65533;&#65533;&#65533;&#65533;&#65533;&#65533;&#65533;&#65533;&#65533;&#65533;&#65533;&#65533;&#65533;&#65533;&#65533;?&#65533;&#65533;_&#65533;&#65533;&#65533;&#65533;&#65533;&#65533;&#65533;&#65533;&#65533;&#65533;&#65533;&#65533;&#65533;&#65533;&#65533;&#65533;&#65533;&#65533;&#65533;?&#65533;&#65533;_&#65533;&#65533;&#65533;&#575;&#65533;&#65533;&#65533;&#65533;&#65533;&#65533;&#65533;&#65533;&#65533;&#65533;&#65533;&#65533;?&#65533;&#65533;_&#65533;&#65533;&#65533;&#65533;&#65533;&#65533;&#65533;&#65533;&#65533;&#65533;&#65533;&#65533;&#65533;&#65533;&#65533;&#65533;&#65533;&#65533;&#65533;?&#65533;&#65533;&#65533;&#65533;&#65533;&#65533;&#65533;&#65533;&#65533;&#65533;&#65533;&#65533;&#65533;&#65533;&#65533;&#65533;&#65533;&#65533;&#65533;&#65533;&#65533;`&#65533;&#65533;p&#65533;&#65533;&#65533;&#65533;&#65533;$X&#65533;&#65533;A&#65533;	.d&#65533;&#65533;&#65533;C&#65533;%N&#65533;X&#65533;&#65533;E&#65533;5n&#65533;&#65533;b&#65533;!E&#65533;y&#65533;&#65533;I&#65533;)U&#65533;d&#65533;&#65533;&#65533;K&#65533;1e&#65533;$Y&#65533;$&#65533;D8u&#65533;&#65533;&#65533;&#65533;O&#65533;A&#65533;%Z&#65533;&#65533;Q&#65533;I&#65533;.e&#65533;&#65533;&#65533;S&#65533;Q&#65533;N&#65533;Z&#65533;&#65533;U&#65533;Y&#65533;n&#65533;&#65533;&#65533;&#65533;W&#65533;a&#334;%[&#65533;&#65533;Y&#65533;i&#1390;&#65533;&#65533;&#65533;[&#65533;q&#65533;&#933;[&#65533;&#65533;]&#65533;y&#65533;&#65533;&#65533;&#65533;&#65533;&#65533;_&#65533;&#65533;&\&#65533;&#65533;a&#265;/f&#65533;&#65533;&#65533;c&#529;%O&#65533;\&#65533;&#65533;e&#793;5o&#65533;&#65533;&#65533;&#65533;g&#1057;E&#65533;&]&#65533;&#65533;i&#1321;U&#65533;f&#65533;&#65533;&#65533;k&#1585;y&#934;]&#65533;&#65533;~m&#1849;u&#65533;&#65533;&#65533;&#65533;&#65533;o&#65533;&#65533;&#65533;'^&#65533;&#65533;q&#65533;&#597;/g&#65533;&#1849;l&#65533;&#1125;O&#65533;^&#65533;&#65533;\&#65533;&#1643;(&#65533;&#65533;&#65533;&#65533;w&#65533;&#65533;&#335;'_&#65533;&#65533;y&#65533;&#65533;&#1391;g&#65533;&#65533;&#65533;{&#65533;&#65533;&#65533;&#999;_&#65533;&#65533;}&#65533;&#65533;&#65533;&#65533;&#1007;&#65533;f p@4&#65533;@TpAt&#65533;A#&#65533;pB
+&#65533;&#65533;B3&#65533;pC;&#65533;&#65533;&#65533;A
 !&#65533; U ,0 X q&#65533;  &#65533; &#65533;H&#65533;&#65533;&#65533;&#65533;*\&#560;&#65533;&#199;#J&#65533;H&#65533;b&#65533;%&#65533;h&#65533;h&#65533;&#65533;&#463; C&#65533;I&#65533;&#65533;&#595;(S&#65533;\&#626;&#65533;K&#65533;7&#668;I&#65533;&#65533;&#859;8s&#65533;&#65533;&#627;&#65533;&#991;@&#65533;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&#65533;&#763;x&#65533;&#65533;&#65533;&#759;&#65533;&#2047;&#65533;&#65533;&#65533;S&#65533;&#65533;&#200;+^&#824;&#65533;c&#65533;&#65533;u&#65533;h"&#65533;&#65533;&#728;3k&#65533;&#65533;93Q&#65533;P"0c&#65533;&#1256;S&#65533;^&#65533;Z5Q	&#65533;qA&#65533;&#65533;&#65533;&#1784;s&#65533;&#65533;r(
&#65533;-&#65533;&#65533;&#65533;&#65533;&#531;+&#65533;<4&#131; &#139;&#65533;&#1976;&#65533;&#65533;&#65533;&#65533;&#1587;&#65533;B&#65533;&#65533;<&#65533;&#65533;)&#65533;&#65533;&#65533;&#65533;&#65533;&#65533;\&#65533;&#65533;&#65533;&#65533;&#735;OuP&#65533;&#65533;&#65533;&#65533;&#65533;&#65533;&#65533; &#65533;WP&#65533;3&#65533;G&#65533;&#65533;6&#65533;&#65533;&#65533;%&#65533;B~&#65533;&#65533;&#65533; Ff&#65533;&#65533;"&#65533;&#65533;P&#65533;t&#65533;uh&#65533;(&#65533;Yd p&#65533;{&#65533;a&#65533;&#65533;4&#1448;&#1802;1&#65533;` &#65533; &#65533;X&#65533;&#65533;@)&#65533;}8&#65533;&#65533; &#65533;&#65533;E6&#65533;L6&#65533;X&#65533;LL&#65533;"t&#65533;$&#65533;&#65533;Xf&#65533;&#65533;KP&#65533;H&#65533;&#65533;&#884;&#65533;d&#65533;&#65533;	 &#65533;_f&#65533;&#65533;&#65533;&#65533;&#65533;&#65533;&#65533;"p&#65533;&#65533;W&#65533;&#65533;&#65533;&#65533;&#65533;&#65533;&#65533;&#65533;U|j(vP&#65533;Tt&#65533;cQq&#65533;6&#65533;xKj&#65533;&#65533;%&#65533;&#65533;
L)b&#65533;&#65533;&#65533;$&#65533;&#65533;3&#65533;@CI&#65533;I)&#65533;&#65533;&#65533;j&#65533;&#65533;B&#65533;&#65533;d&#65533;&#65533;`&#65533;	a&#65533;A&#65533;&#65533;&#65533;&#65533;&#65533;&#65533;jd9&#65533;&#65533;pA&#65533;&#65533;
&#798;&#65533;&#65533;&#65533;@&#706;&#65533;1k&#65533;&#65533;&#65533;&#65533;&#1281;&#65533; @&#65533;@&#65533;&#65533;&#850;&#65533;,&#65533;&#65533;
&#65533;+&#65533;&#65533;&#1414;&#65533;&#65533;&#65533;&#65533;&#65533;;&#65533;&#65533;-&#65533;N&#65533;&#65533;&#65533;&#65533;k&#65533;&#65533;&#65533;&#65533;&#65533;&#65533;&#65533;k&#65533;&#65533;,&#65533;&#1678;&#65533;).a&#650;`+	&#65533; &#65533;&#379;"K&#65533;&#65533;?"&#65533;&#65533;&#65533;&#65533;A&#65533;&#65533;&#65533;}&#65533;&#65533;&#3059;&#1794;N &#65533;,sE8&#65533;z$t&#65533;&#65533;&#65533;5Llk&#65533;>&#65533;&#52206;Y&#65533;k&#65533;3'&#65533;4D7&#65533;p&#65533;&#65533;&#65533;&#65533;t&#726;k&#65533;&#65533;CcP&#65533;&#65533;=\&#65533;&#65533;&#65533;`&#65533;}&#1095;&#65533;v&#65533;M@4A&#65533;r&#65533;&#65533;j&#65533;&#65533;xb&#65533;=sN&#65533;6@a&#65533;&#65533;&#65533;l&#65533;X&#65533;-&#65533;&#65533;p0&#65533;:&#65533;k&#65533;&#65533;1&#65533;p&#65533;P&#65533;*W&#65533;&#1688;&#65533;l&#65533;&#65533;&#65533;&#65533;&#65533;t&#65533;&#65533;&#65533;0&#65533;&#65533;&#52040;1V&#65533;&#65533;g&#65533;&#65533;&#65533;&#65533;&#65533;&#65533;_&#65533;n;&#65533;7= \&#65533;|O&#65533;&#65533;&#65533;&#65533;K|&#65533;C.&#65533;G&#65533;&#65533;&#65533;&#65533;n&#204;&#65533;&#65533;9M6&#65533;&#65533;&#65533;&#65533;o&#65533;/&#65533;&#65533;&#65533;&#65533;	B&#65533;&#65533;@&#65533;&#65533;!>&#65533;&#65533;&#65533;[o&#65533;
r&#65533;~&#65533;EjPo&#65533;k&#65533;.&#65533;&#65533;&#65533;&#65533;&#65533;&#65533;&#65533;&#317;&#65533;&#65533;&#65533;&#65533;&#65533;&#65533;$G&#65533;&#65533;&#65533;oz&#65533;[&#65533;t&#65533;&#65533;+&#65533;&#65533;m&#657;&#65533;D&#65533; }&#65533; e&#65533;;&#65533;&#65533;&#65533;W&#65533;&#65533;&#65533;&#65533; &#1226;&#65533;&#315; d$z&#800;&#65533;&#65533;&#65533;&#65533;&#65533;	&#65533;&#65533;&#65533;"&#65533;ENQ*X&#65533;&#65533;&#65533;B&#65533;&#65533;]3&#65533;&#65533;&#65533;&#65533;}&#65533;x&#65533;Q&#65533;&#65533;CJm'B&#65533;&#8392;&#32946;&#65533;&#65533;s>&#65533;&#65533;&#65533;@&#65533;l&#65533;0&#65533;&#65533;$&#65533;PqY&#65533;+&#65533;&#65533;$<l&#65533;p&#65533;O&#65533;&#390;F% jH&#65533;&#65533;V5&#65533;&#65533;rc&#65533;&#65533;&#1617;J9&#65533;&#65533;&#65533;&#65533;C&#65533;,X|&#65533;I&#65533;&#65533;&#65533;tzd&#65533;&#65533;&#65533;G&#65533;u1!&#65533;&#65533;A$&#65533;U&#65533;RfJ&&#65533;;"&#65533;&#65533;&#65533;I&#65533;5Q&#65533;&#65533;d&#65533;LI&#65533;&#65533;&#65533;dwu"&#65533;%[&#65533;&#65533;&jV&#65533;&#65533;0&#65533;8"&#65533;&#65533;C3&#65533;&#1644;&#1311;&#65533;&#65533;&#65533;m+&#65533;(/6-j&#65533;dd&#65533;&#65533;6#IdN&#65533;&#65533;<JU,&#65533;&#65533;&#65533;&#65533;0kDS&#65533;z&#65533;}=&#474;&#1740;&#65533;_&#65533;y&#65533;&#65533;/|H&#65533;$&#65533;&#65533;&#65533;&#65533;O&#65533;98&#65533;@MU*&#65533;TP&#65533;&#65533;&#1233;&#65533;0Gy:t0o&#65533;&#65533;L"&#65533;(&#65533;SI&#65533;g;7Z&#65533;!!&#65533;&#65533;j&#65533;&#65533;&#65533;&#1031;&#65533;&#65533;K5&#65533;ic&#65533;CF&#836;+&#65533;	E&#65533;&#873;&#65533;&#65533;9&#65533;&MO&#65533;&#65533;&#65533;RB&#65533;I:&#1234;&#65533;T&#65533;&#65533;
&#65533;&#65533;&#65533;&#1254;&&&#65533;;&#65533;&#716;&#65533;&#65533;&#65533;&#65533;&#65533;&#65533;;&#1558;&#65533;$N&#65533;z&#65533;&#65533;&#65533;R &#934;G&#65533;ZuXX]&#1281;~Y&#65533;&#65533;&#65533;&#65533;&#65533;p&#65533;&#65533;\&#65533;&#65533;'&#65533; \&#65533;&#65533;F&#65533;r&#65533;&#65533;u&#65533;&#65533;&#65533;`KX&#65533;|`dBQI&#65533;V&#65533;&#65533;&#41605;&#65533;&#65533;d'K&#65533;&#65533;~F&#65533;L]&#65533;NUZR&#65533;&#65533;?&#65533;&#65533;f1-K&#65533;&#1178;&#65533;&#65533;u&#65533;&#65533;^3&#65533;&#65533;&#65533;&#257;&#65533;&#65533;I&#65533;&#65533;:J&#65533;&#65533;&#65533;&#65533;&#65533;&#65533;&#65533;&#65533;V&#65533;u&#65533;&#65533;fE&#65533;&#65533; M&#65533;.&#65533;&#65533;&#65533;&#65533;M&#65533;$M&#65533;p6d&#65533;eBpe&#65533;){&#21795;&#65533;&#878;v&#65533;K&#65533;&#7424;+&#65533;&#65533;&#65533;&#65533;<&#65533;:	&#65533;&#65533;z&#65533;&#65533;)&#65533;&#65533;&#65533;%I@K@&#65533;&#1591;N&#65533;%ny9&#65533;&#65533;&#1518;&#65533;)&#65533;&#65533;*F&#65533;&#65533;&#65533;&#65533;&#65533; &#65533;+&#65533;&#65533;[&#65533;< &#65533;i&#65533;&#65533; &#65533;&#1910;hUD&#65533;N&#65533;&#65533;I&#65533;&#65533;&#65533;&#65533;&#65533;Mn&#65533;	D&#65533;^p&#65533;l&#65533;6&#65533;&#65533;@&#65533;M?A|z&#65533;&#65533;o&#65533;c&#65533;D)&#65533;&#65533;b&#65533;v"2Rl&#65533;&#65533;X&#65533;N&#65533;"&#65533;H&#65533;TA&#65533;&#65533;&#65533;DI&#1396;<&#65533;[&#65533;&#65533;&#65533;l &#65533;.&#65533;&#65533;&#743;&#65533;&#65533;&#65533;&#65533;|&#65533;&#65533;G6[&#65533;&#65533;g,
&#65533;@&#65533;&#786;&#65533;&#65533;&#65533;+&#65533;*&#65533;&#65533;C&#65533;w&#65533;&#65533;>&#65533;v&&#65533;&#65533;&#65533;=&#1572;&#65533;&#65533;K%&#65533;&#65533;&#65533;&#65533;&#65533;s&#65533;&#65533;h&#65533;&#65533;&#65533;Mb|t&#65533;&#65533;f&#65533;&#65533;&#1574;&#65533;&#65533;<pb4&#65533;8&#65533;&#65533;^&#65533;(&#65533;0W]&#65533;n&#1959;&#65533;`J&#65533;W&#65533;&#65533;&#65533;t&#65533;w}'&#65533;&#65533;<&#65533;&#65533;&#65533;L&#65533;&#65533;n9 &#1355;n&#65533;&#65533;&#65533;}&#65533;&#65533;J&#65533; &#65533;&#65533;,&#65533;&#65533;v,&#65533;F&#65533;&#65533;]{&#65533;&#1493;&#65533;uvs&#65533;&#65533;R&#65533;&#65533;,^&#65533;&#65533;L&#65533;Dq6&#65533;"&#65533; R&#65533;[&#65533;&#65533;&#65533;lX&#65533;&#19883;PN&#65533;Y&#65533;&#65533;&#65533;&#65533;&#65533;&#65533;,&#65533;&#65533;&#1551;M&#65533;&#65533;Sf&#65533;B&#65533;q&#65533;&#65533;&#65533;&#65533;&#65533;&#65533;&#383; &#65533;&#65533;&#65533;*lT&#65533;A)<&#65533;B&#65533;&#65533;c&#65533;&#65533;'&#65533;&#65533;4&#65533;&#65533;&#65533;&#65533;&#65533;&#65533;V&#65533;X&#65533;j&#65533;&#65533;&#65533;5&#65533; &#65533;q&#65533;Y&#65533;Pz_&#65533;7&#65533;g&#65533;&#65533;&#65533;&#65533;5&#65533;&#65533;&#65533;)3&#65533; &#65533;&#1317;&#65533;l&#65533;&#65533;&#65533;+&#65533;n&#65533;`MG.x&#65533;JG
N&#65533;&#65533;&#65533;&#65533;&#65533;N&#65533;&#65533;&#65533;&#65533;&#65533;;&#65533;&#65533;&#65533;&#65533;)&#65533;&#65533;&#65533;E4&#65533;&#65533;&#65533;e&#656;J&#65533; %)Z&&#65533;&#65533;*&#65533;n_jO|&#65533;&#65533;N&#65533;S0&#65533;(&#65533;c&#65533;&#65533;&#65533;;z2&#65533;w&#1734;&#15213;W&#65533;$ &#65533;&#65533;&#65533;CW<&#1101;>&#65533;&#65533;&#65533;&#65533;&#65533;K'm&#65533;a&#65533;&#65533;]&#65533;Pje&#65533;<C&#65533;7&#65533;&#65533;&#65533;&#1516;&#65533;pO|c&#65533;{&#65533;W&#65533;yzr^;&#65533;Y&#65533;&#65533;&#65533;&#65533;&#65533;&#65533;QQ&#65533;7&#65533;&#65533;&#65533;Z&#65533;7T!<a&#65533;&#1101;&#65533;&#65533;&#347;&#65533;&#1995;&#65533;&#65533;&#65533;&#180;q&#65533;Y&#65533;&#357;q&#65533;'&#65533;q&#65533;&#65533;&#65533;&#65533;&#65533;.&#65533;&#65533;o&#65533;]SK&#65533;kQ!&#65533;Setw_&#65533;wVU&#65533;|&#65533;Gh&#65533;&#65533;kw*&#65533;W*&#65533;v8EZ!+&#65533;6&#65533;&#65533;&#65533;V'&#65533;7|&#65533;Z;&#1216;h5~&#65533;xp&#65533;&#65533;&#65533;v&#65533;&#65533;&#65533;&#65533;}zSzw%&#65533;=&#65533;Jx"tE&#65533;e&#917;&#65533;&#65533;&#65533;,&#65533;~&#65533;wPpg)&#65533;hJFq&#65533;A;&#65533;&#65533;3N&#65533;&#65533;q&#65533;vA(&#65533;(G&#65533;E&#65533;|&#1157;&#65533;&#1847;7qw&#65533;_S&#65533;&#65533;B[S&#65533;<&#65533;&#65533;|@&#65533;&#65533;m&#65533;&#65533;|m&#65533;&#65533;BN&#65533;0=Z&#65533;BA&#65533;&#65533;u&#65533;}]&#515;?&#65533;W&#65533;&#65533;[&#65533;&#65533;&#65533;V&#65533;(&#65533;5&#65533;6(* &#65533;&#199;&#65533;&#65533;Y}7&#646;3%&#65533;?k&#65533;m&#65533;g&#65533;&#65533;&#65533;E&#65533;P3D&#65533;efd&#65533;&#65533;4&#65533;&#65533;&#65533; &#65533;&#65533;&#65533;&#65533;&#65533;&#65533;eVx&#65533;&#65533;'&#65533;s&#65533;^B V&#65533;7Te5|&#65533;Ea&#65533;&#137;&#65533;&#65533;Y&#65533;&#65533;&#65533;8&#65533;&#995;o&#65533;&#65533;&#65533;&#65533;&#65533;U+v&#65533;&#65533;h&#65533;(&#65533;&#65533;&#65533;&#65533;O&#616;&#65533;&#65533;(&#65533;&#65533;&#65533;&#65533;&#65533;6&#65533;&#65533;&#65533;h&#65533;&#65533;qKah&#65533;i6,&#65533;&#65533;*&#65533;&#65533;&#7685;q&#65533;&#65533;D#&#65533;36&#65533;w&#65533;`&#65533;&#65533;=&#65533;L^Rs&#65533;vv&#65533;A&#65533;&#65533;x~&#65533;&#65533;&#65533;&#65533;&#65533;&#65533;&#65533;M&#356;&#65533;&#65533;&#65533;&#65533;H5)e;&#65533;&#528;&#65533;&#65533;]-&#65533;x&#65533;g!&#65533;&#65533;	V&#65533;b&#65533;&#65533;&#65533;&#65533;&#65533;E&#65533;&#1489;	&#65533;D&#65533;&#65533;[&#65533;U&#65533;&#65533;Z&#65533;&#65533;&#65533;&#65533;&#65533;U$*)>&#65533;&#65533;2&#65533;&#65533;%&c&#12497;&#273;&#65533;&#65533;&#65533;&#65533;f&#65533;&#65533;&#65533;&#65533;&#65533;&#65533;y&#65533;c )k@&#65533;&#65533;&#65533;&#65533;5\&#65533;Q&#65533;&#65533;l&#65533;^ 0&#65533; P*'i7&#10708;&#65533;g&#65533; &#1612;&#65533;&#65533;F&#65533;#m&#309;&#65533;&#1027;B
&#65533;_'#P&#65533;G&#65533;R>&#65533;&#65533;A&#65533;%&#65533;&#65533;&#65533;&#65533;j&#65533;tn&#65533;~P&#65533;(5.v&#260;&#65533;j1@_/s&#65533;.&#65533;-H-(T.&#65533;B.&#65533;dD&#65533;4&#65533;g&#65533;G&#28822;c&#65533;+O&#65533;&#65533;'9U	5&#65533;r6w&#358;}&#65533;&7&#65533;5-&#65533;&#65533;A;&#65533;&#65533;MbC&#65533;W&#65533;&#65533;&#65533;&#65533;H&#65533;&#65533;9O:&#37873;9"7&#65533;@lxs&#65533;N&#65533;CG0 e&#65533;f&#65533;&#65533;9\Ch&#65533;I&#65533;&#65533;&#65533;&#65533;&#65533;&#1612;&#65533;)pE&#65533;&#65533;&#65533;Y3&#65533;VziVwT&#65533;&#1635;S&#65533;&#65533;,&#65533;r&#65533;X&#65533;&#65533;l`&#65533;g&#65533;&#65533;:&#65533;niP&#65533;&#65533;?F&#65533;&#65533;&#65533;
&#65533;z)&#65533;&#418;&#65533;&#65533;&#1477;,#lO&#65533;&#65533;&#65533;&#159;&#65533;eK&#65533;t&#65533;&#65533;<&#65533;O&#65533;&#65533;}!!&#65533;&#65533;4&#65533;"1Wu&#65533;&#1475;&#65533;&#65533;3.&#65533;&#65533;$ &#65533;p&#65533;,&#65533;&#65533;&#65533;&#65533;G&#65533;1%P&#65533;x&#65533;&#65533;v'&#65533;&#65533;&#65533;;&#65533;W&#65533;&#65533;V>3j8&#65533;-&#65533;s&#65533;j&#65533;&#65533;%J5F& &#65533;(&#65533;&#65533;	*!&#65533;-Z6J&#65533;&#65533;Sa&#65533;&#65533;&#65533;R::Bp/&#65533;n&#65533;W&#65533;&#65533;#o&#65533;8Z&#65533;&#65533;Aio&#65533;:
&#65533;0x#fz&#65533;&#65533;0Pj&#65533;&#65533;&#65533;kD&#65533;&#65533;&#65533;N&#65533;&#65533;&#65533;L&#65533;&#65533;2	 &#65533;y=&#65533;
&#65533;+&#65533;je&#65533;w~z-&#65533;8&#65533;E&#65533;-`"'9&#65533;&#65533;BM&#65533;bE-V&#65533;:&#65533;&#65533;&#65533;&#65533;.&#65533;&#65533;&#65533;b&#65533;V&#65533;&#65533;a>/*8&#65533;&#65533;&#65533;&#65533;&#65533;&#65533;&#65533;6Z&#65533;
&#65533;&#65533;bv-&#1601;&#65533;&#65533;&#65533;&#65533;&#65533;&#65533;&#65533;6&#65533;8 &#65533;	&#65533;&#65533;oC&#65533;&#65533;&#65533;w&#65533;'&#65533;&#65533;&#65533;&#65533;ayxN&#65533;R&#65533;F&#65533;&#65533;u&#1323;>t=\&#65533;C&#65533;.>&#65533;&#65533;u&#1546;)\&#65533;&#65533;&#65533;u}D1&#65533;&#65533;&#65533;&#65533;*&#65533;&#323;(,U*b	-e)9&#65533;&#65533;*W&#65533;&#65533;&#65533;F&#65533;B&#65533;&#65533;2MJ&#65533;&#65533;\&#65533;Bo#0&#65533;&#65533;qL&#65533;&#65533;&#65533;&Q&#65533;S5(&#65533;&#65533;&#65533;&#65533;&#65533;&#65533;e&#65533;yJ&#65533;&#65533;&#65533;4&#65533;&#65533;&#65533;&#3685;&#65533;&#65533;*&#65533;&#65533;&#65533;&#65533;i&#65533;&#65533;&#65533;y&#65533;H&&#65533;-&#65533;&#1451;&#65533;&#65533;>&#314;&#65533;H&#65533;"&#65533;&P&#65533;&#65533;&#65533;6E&#65533;&#65533;&#65533;&#65533;&#65533;z&#65533;&#65533;&#1701;&#65533;-=+&#65533;&#65533;9K&#1650;cO+&#65533;xj&#65533;&#65533;iL;5L&#65533;Ta5&#65533;&#65533;J&#65533;)&#65533;+;+ W&#751;0c&#65533;&#65533;S'&#65533;Gc&#65533;9J&#65533;9Q&#65533;&#65533;T&#65533;w1E<i&#65533;&#65533;0&#65533;#&#65533;(&#65533;E^S&#65533;&#65533;&#65533;&#65533;>y+&#65533;&#65533;&#65533;fs&#65533;&#65533;;&#65533;P!=&#65533;&#65533;i$0o&#1784;;&#65533;&#65533;&#65533;d&#65533;&#65533;s&#65533;O`K&#65533;&#65533;&#65533;P&#65533;&#65533;*&#65533;&#65533;j&#65533;&#65533;&#65533;&#65533;r&#65533;-
&#65533;8t+&#65533;W&#65533;&#65533;+&#65533;&#65533;&#65533;o&#65533;&#65533;+&#65533;&#65533;&#65533;y4&#65533;x&#300;A=&#65533;&#65533;&#65533;*&#65533;0&#65533;&#65533; &#65533;&#65533;P&#65533;&#65533;T&#65533;&#65533;&#1141;7&#65533;&#65533;4&#65533; =pbP &#683;&#65533;|R	&#65533;&#65533;!&#65533;&#65533;$&#65533;&#1371;?uc&#65533;7&#379;&#65533;gR,&#65533;&#65533;&#65533;1&#65533;b&#65533;&#1339;F&#65533;&#65533;&#65533;&#763;&#65533;T&#65533; &#65533;%&#65533;`H&#65533;D[&#65533;&#65533;2@&#65533;&#65533;&#65533;&#65533;&#65533;KL&#65533; &#65533;A&#65533;$&#65533;&#65533;X&#65533;,&#1273;&#65533;&#65533;&#65533;&#65533; I"&#65533;*!&#65533;&#65533;3l&#65533;	7&#65533;&#65533;&#65533;&#65533;(z&#65533;&#65533;&#65533;NO"gp&#65533; &#147;&#65533;K.+&#65533;Q&#65533; \&#65533;&#65533;&#65533;&#155;2&#65533;; &#65533;1&#65533;Wu?!	&#65533;&#65533;&#65533;&#65533;{&#65533;&#65533;&#65533;&#65533;&#65533;&#65533;&#65533;ck1+&#65533;&#65533;
A&#65533;	&#65533;P&#65533;[&#65533;&#65533;&#65533;9&#65533;&#65533;&#65533;&#830;&#65533;&#65533;&#65533; &#65533;R|&T&#65533;X&#65533;&#65533;2&#65533;l&#65533;
Y&#65533;m&#65533;L&#65533;&#65533;&#65533;&#65533;&#65533;&#65533;&#65533;&#65533;&#65533;a&#65533;	h &#65533;R&#65533;&#407;&#65533;Dr&#65533;q<&#507;1&#65533;.|Wy<&#351;[.L	&#65533;@98J&#65533;&#65533;&#65176;M&#65533;u@&#65533;f@&#65533;i&#65533;&#65533;&#19670;,&#65533;r&#65533;&#65533;4&#65533;&#63776;&#65533;]&#65533;&#65533;&#65533;&#65533;&#65533;&#65533;&#65533;&#65533;&#799;&#65533;&#65533;&#556;&#65533;&#65533;!&#65533;l&#65533;&#65533;7l&#65533;&#65533;&#65533;&#65533;&#65533;&#65533;3!&#65533;$&#798;!&#65533;*v &#65533;n&#65533;&#684;B&#65533;Dq&#65533;ZM&#65533;1)	&#65533; &#1500;N&#65533;+&#65533;&#65533;%q&#65533;	&#925;!&#65533;	&#65533;&#65533;&#65533;3&#65533;&#65533;&#65533;&#1507;hN&#65533;W&#65533;&#65533;i &#65533;&#65533;n&#65533;&#65533;&#65533;&#592;&#65533;Y e&#65533;&#65533;B&#65533;(&#65533;&#65533;[&#65533;&#65533;&#65533;US&#65533;&#65533;Ec&#65533;&#65533;&#65533;&#65533;&#65533;&#65533;ASqP&#65533;1&#65533;&#65533;&#65533;&#65533;lo&#65533;&#65533;A&#65533;&#65533;c&#65533;5&#65533;,&#1609;&#65533;p&#65533;&#65533;&#65533;&#65533;&#65533;!	`	&#65533;&#65533;2&#65533;4&#65533;&#65533;&#65533;)2&#65533;&#65533;&#65533;'=&#65533;e &#65533;a4&#65533;f&#65533;&#65533;&#65533;e&#65533;b&#65533;X&#65533;&#65533;&#65533;	&#65533;&#65533;/&#65533;<&#65533;&#65533;&#65533;&#65533;X&#65533;&#65533;/u&#65533;T&#65533;1R	c&#65533;&#65533;U&#65533;&#65533;&#65533;&#65533;&#65533; &#65533;[&#65533;n$s&#65533;&#65533;Z&#65533;&#65533;&#65533;,n&#65533;&#65533;6g&#65533;Y&#65533;--@&#65533;&#65533;&#65533;Z[p&#65533; &#65533;Y7&#1647;&#65533;&#1497;M&#65533;&#460;&#65533;&#65533;	&#65533;|&#65533;&#65533;&#65533;o&#65533;&#65533;W'&&#65533;&&#65533;&#65533;T
&#65533;0&#65533;=&#65533;^&#65533;s6&#65533;&#65533;8
&#65533;&#65533;a&#65533; &#65533;lK8!&#65533;&#65533;]&#65533;&#65533;&#65533;q&#65533;&#65533;&#65533;&#65533;8&#65533;&#65533;R&#65533;$~sd@	e&#65533;k&#65533;0]`&#65533;,&#65533;&#203;9&#65533;!'0&#65533;}&#1857;Q&#65533;4&#65533;3}&#65533;&#65533;&#1597;E
&#310;&#65533;&#65533;&#65533;&#65533;&#65533;&#65533;H&#65533;4&#65533;&#65533;&#65533;^&#65533;mA|&#2023;x<&#65533;&#65533;j&#65533;$&#65533;L0&#65533;&#65533;
&#65533;i&#65533;[&#65533;&#65533;}&#65533;&#65533;N&#65533;&#65533;&#65533;&#65533;C0&#65533;Dz.x&#65533;&#65533;&#65533;&#65533;&#65533;&#65533;&#65533;&#65533;b&#65533;&#65533;&#65533;&#65533;
&#65533; &#65533;}&#65533;N&#65533;v}&#65533;'&#65533;&#65533;X&#65533;&#65533;&#65533;.1c&#65533;g*pa&#65533;&#65533;&#65533;.&#65533;&#65533;&#725;`&#65533;&#65533;&#65533;3&#65533;\&#65533;Q&#65533;&#65533;|yH&#65533;&#65533;&#65533;nn#2&#65533;A&#65533;N&#65533;d{b &#65533;@
(9&#65533;&#65533;&#65533;&#65533;6&#65533;]&#65533;&#65533;&#1920;3&#65533;&#65533;&#65533;&#65533;2[&#65533;>&#482;&#65533;I.5JY&#65533;&#65533;&#65533;&#65533;@>&#65533; &#65533;&#65533;&#65533;&#65533;o@&#65533;{&#65533;&#65533;&#65533;&#65533;&#65533;`&#65533;&#65533;&#65533;{9&#65533;&#65533;&#65533;~&6Rk&#65533;&#65533;&#65533;
&#65533;<0&#65533;p&#65533;&#65533;&#65533;!&#65533;a&#65533;0&#65533;n.&#65533;&#65533;&#65533; &#65533;[ &#65533;.&#1802;N&#65533;jm&#65533;l&#65533;&#65533;&#65533;&#65533;0&#65533;&#1008;&#65533;&#65533;&#65533;y&#65533;H=B6&#65533;&#65533;&#65533;&#39617;&#65533; &#65533;&#65533;&#40978;E&#65533;&#65533;&#65533;&#65533;#&#65533;&#10586;+&#65533;>&#1415;&#65533;.&#928;Z&#1850;&#65533;&#158;&#65533;>&#1603;^55N&#65533;&#332;&#65533;Yp&#65533;&#65533;&#65533;&#65533;&#65533;&#65533;&#65533;&#65533;&#65533;&#1763;&#65533;'&&#65533;+&#65533;&#65533;&#65533;&#65533;&#65533;&#65533;.&#65533;b&#1990;n&#65533;&#65533;n&#65533;>f&#65533;&#65533;&#65533;&#65533;	&#65533;&#65533;q&#65533;&#65533;l&#65533;7Z&#65533;&#65533;&#65533;m&#65533;f&#65533;&#65533;&#65533;&#65533;^&#65533;&#65533;
&#65533;&#65533;p&#65533;CR0&#65533;q&#65533;&#65533;o&#65533;&#65533;&#65533;&#65533;&#65533;&#65533;&#65533;n@&#65533;3&#65533;|j&#65533;'&#65533;&#65533;>&#65533;[r<0n&#65533;&#65533;&#65533;_O&#65533;7\&#65533;&#65533;&#65533;&#65533;&#65533;&#65533;&#65533;&#65533;&#65533;u2&#65533;q4_&&#65533;s
&#65533;}&#2007;&#65533;?&#65533;&#65533;3&#65533;&#653;V&#65533;&#65533;&#65533;&#65533;+&#65533;m&#65533;&&#65533; &#65533;&#65533;Y&#65533;u&#65533; &#65533;&#65533;&#65533;	&#65533;&#65533;&#65533;	:^&#65533;&#1425;&#65533;G&#65533;'&#65533;#&#65533;~^&#65533;,&#65533;B&#65533;R%z&#65533;&#65533;+&#65533;&#65533;n_p&#65533;t&#65533;Z&#65533;&#65533;&#65533;&#65533;&#65533;MbT6>&#65533;&#65533;&#65533;&#65533;!&#65533;&#65533;*&#65533;&#65533;JD&#65533;&#65533;%&#65533;&#65533;&#65533;&#65533;O&#65533;&#65533;&#65533;1&#65533;_'&#65533;&#65533;&#65533;&#65533;&#65533;?#&#65533;x
&#65533;&#65533;i!z&#65533;.]%&#65533;Q&#65533;OC&#65533;
e]&#65533;>&#65533;NFe&#65533;uh&#65533;J&#1527;$&#1293;&#65533;	&#65533;P
&#65533;!&#65533;&#65533;{&#65533;{_&#65533;)O&#382;!&#65533;&#65533;az&#65533;E&#65533;C&#65533;&#65533; &#65533;&#65533;&#65533;=&#65533;L&#65533;&#65533;&#65533;&#65533;V&#65533;g[&#65533;&#65533;?&#65533;X&#65533;&#65533;&#65533;O&#65533;Sp&#65533;&#65533;&#65533;&#65533;&#65533;&#65533;&#65533;&#65533;&#65533;X&#65533;&#65533;X&#65533;5&#65533;&#65533;&#65533;Xe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&#65533;$X&#65533;&#65533;A&#65533;	.d&#65533;&#65533;&#65533;C&#65533;&#65533;$F&#65533;H&#65533;J&#65533;&#65533;+n&#65533;&#65533;&#65533;&#65533;G&#65533;!E&#65533;$Y&#65533;&#65533;I&#65533;5bdy&#65533;&#65533;&#660;1e&#932;Y&#65533;&#65533;M&#65533;9u&#65533;&#65533;&#1619;&&#790;A&#65533;Yt&#65533;K&#65533;D&#65533;.e&#65533;&#65533;&#65533;S&#65533;Q&#65533;N&#65533;:&#65533;&#65533;U&#65533;Y&#65533;n&#65533;&#65533;&#65533;&#65533;W&#65533;a&#334;%[&#65533;&#65533;&#65533;Y&#65533;i&#1390;e&#758;&#65533;&#65533;&#65533;q&#65533;&#65533;m[&#65533;&#65533;]&#65533;y&#65533;&#65533;&#65533;&#65533;&#65533;&#65533;_&#65533;&#65533;&\&#65533;0]&#257;/f&#65533;&#65533;&#65533;c&#529;%O&#65533;\&#65533;&#65533;e&#777;5g&#65533;&#65533;&#65533;&#65533;g&#1057;E&#65533;&]&#65533;&#65533;i&#1321;U&#65533;f&#65533;&#65533;&#65533;k&#1585;e&#65533;]&#65533;&#65533;m&#1849;u&#65533;&#65533;&#65533;&#65533;&#65533;o&#3563;'^&#65533;&#65533;q&#65533;&#597;/g&#65533;\&#65533;K&#65533;&#1125;O&#65533;^&#65533;&#65533;u&#65533;&#1653;o&#65533;}s&#65533;&#65533;&#65533;&#335;'_&#65533;&#65533;y&#65533;&#65533;&#1391;g&#65533;&#65533;&#65533;{&#65533;&#65533;&#65533;T<|&#65533;}&#65533;&#65533;&#65533;&#65533;&#65533;&#65533;&#65533; p@&#65533;&#65533;>&#65533;ZSpAt&#65533;A#&#65533;pB
+L&#65533;@3&#65533;pC;&#65533;&#65533;CC\&#65533;;K4&#65533;DSTqE[tQ&#65533;&#65533;&#65533;/Ak&#65533;&#65533;Fs&#65533;qG&#65533;b&#65533; &#65533;&#65533;rH"&#65533;4&#65533;H$&#65533;TrI&&#65533;t&#65533;I(&#65533;&#65533;rJ*&#65533;&#65533;&#65533;J,&#65533;&#65533;rK.&#65533;&#65533;&#65533;K0&#65533;&#65533;2&#65533;4&#65533;L4&#65533;TsM6&#65533;t&#65533;M8&#65533;sN:&#65533;&#65533;N<&#65533;&#65533;sO>&#65533;&#65533;&#65533;O@tPB&#65533;N/ebQFu&#65533;QH#&#65533;tRJ+&#65533;&#65533;RL3&#65533;tSN;&#65533;&#65533;SPCuTRK5&#65533;TTSUu&#65533;S !&#65533; X ,0 Z q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]bJ&#65533;&#65533;&#1123;H&#65533;*]&#692;&#65533;&#1255;P&#65533;J&#65533;J&#65533;&#65533;&#1387;X&#65533;j&#65533;&#693;&#65533;&#1519;`&#202;&#65533;&#65533; &#1651;h&#1258;]&#758;&#65533;&#1783;p&#65533;&#669;&#65533;&#65533; &#1915;x&#65533;&#65533;&#65533;&#759;&#65533;&#2047;&#65533;&#65533;NL&#65533;&#65533;&#65533;&#200;+^&#65533;"&#65533;&#464;#K&#65533;L&#65533;2V&#65533;&#65533;3k&#65533;&#825;&#65533;&#65533;=&#65533; &#65533;d&#65533;&#65533;&#1256;S&#65533;^&#65533;&#65533;&#65533;&#65533;eM&#65533;&#65533;&#65533;&#1784;&#65533;>&#65533;&#65533;:&#65533;&#1657;&#65533;N&#65533;xR&#65533;( &#65533;&#65533;&#65533;&#65533;&#419;K&#65533;N&#65533;s&#65533;
^HR&#65533;&#528;&#65533;&#65533;&#203;&#65533;x&#65533;&#65533;	H&#65533;^	&#65533;&#65533;&#65533;&#735;/V&#65533;&#65533;&#65533;p&#65533;&#65533;=&#65533;&#65533; (&#65533;Q&#65533;!`` &#65533;&#65533;C6&#65533;&#65533;&#65533;&#65533;-&#65533; ;8&#65533;v&#65533;Y&#65533;h&#65533;&#897;x&#65533;&#65533;(&#65533;&#65533;bb&&#65533;h`&#65533;&#65533;&#614;&#65533;4&#65533;h#]-&#65533;'&#65533;&#65533;l&#65533;_C7)&#65533;`&#65533;&#65533;_  #s&#65533;&#65533;H&#65533;PF&#65533;TC<$&#65533;&#65533;&#65533;&#65533;&#65533;qZ.!&#65533;`:&#65533;P/&#65533;&#484;&#65533;D&#1605;T&#65533;^&#65533;&#65533;&#65533;&#3161;&#65533;{5(g 2&#1060;iJ&#65533;(&#65533;&#65533;&#65533;)&#65533;&#65533;&#65533;9'I.&#65533;A&#65533;T&#65533;p&#227;&#65533;&#65533;H&#35092;&#65533;f&#65533;A4&#65533;9@~	z&#65533;&#65533;2&#65533;&#65533;&#65533;	X0T*&#65533;&#111189;&#65533;&#65533;&#65533;g&#65533;&#65533;&#65533;&#65533;&#65533;Kj&#65533;j&#65533;X&#1065;#&#65533;@&#65533;&#65533;&#65533;0(&#65533;&#65533;&#65533;&KYi&#65533;.&#65533;&#65533;rw&#65533;&#65533;C&#65533;m%&#65533;
&#65533;&#65533;*&#65533;&#65533;&#65533;&#65533;*&#65533;&#65533;&#65533;&#65533;&#65533;&#65533;,&#65533;&#65533;&#65533;d&#65533;&#65533;J&#65533;9d&#65533;&#65533;&#65533;&#65533;&#65533;&#65533;~nY&#65533;&#65533;&#65533;&#65533;@*&#65533;#&#65533;]&#65533;`&#188;&#65533;&#65533;&#65533;&#65533;&#169;&#65533;&#65533;o&#65533;G&#65533;&#1471;&#65533;M8 zb&#65533;g&#65533;&#65533;up&#65533;&#65533;.&#65533;&#65533;&#65533;+&#65533;&#65533;(7&#65533;&#65533;ja $&#65533;ip&#65533;+&#65533;L&#65533;&#65533;D&#65533;,&#65533;&#65533;&#65533;gm&#65533;)-4UYi&#65533;&#65533;0:&#65533;&#65533;|&#65533;&#65533;
&#65533;&#65533;&#65533;|u&#65533;&#65533;Xg&#1368;.&#65533;&#65533;&#65533;&#65533;{3&#65533;N&#65533;,&#65533;&#65533;'&#65533;&#65533;`Z&#65533;&#65533;v&#65533;&#65533;&#65533;d=&#65533;&#65533;&#65533;&#65533;de&#65533;&#65533;;&#65533;&#65533;&#65533;o>4D,&#65533;&#65533;&#65533;M&#65533;*&#65533;&#65533;e75&#65533;;&#65533;Pw{&#65533;W&#65533;&#65533;k&#65533;&#65533;]b&#65533;.&#65533;x&#65533;!C&#65533;&#65533;[n&#65533;&#65533;	&#65533;P&#65533;&#65533;&#65533;_&#65533;&#1951;&#65533;&#65533;&#65533;|&#1760;&#65533;&#65533;&#63184;&#346;g9o&#945;'\*T&#65533;~(&#65533;'O)r]&#65533;&#65533;o6&#65533;Lv&#65533;&#65533;?&#65533;0&#410;&#65533;&#65533;&#65533;oRig&#65533;vw&#65533;+&#1292;&#65533;^=&#65533;&#65533;f"&#65533;&#65533;&#65533;z&#65533;=&#65533;8	&#65533;&#65533;&#65533;C&#65533;&#65533;&#65533;&#65533;&#65533;>B&#65533;3&#65533;5=&#65533;Q&#65533;l&#65533;[i&#65533;&#65533;@01$&#65533; &#65533;H?&#65533;P&#65533;i&#65533;K&#65533;&#65533;|&#65533;&#65533;z&#65533;HQ&#65533;&#65533;&#65533;4&#65533;&#20658;C&#65533;/&#65533;&#65533;|&#65533;&#65533;7r&#65533;Z&#65533;^&#65533;&#65533;)\&#65533;&#65533;Zx5&#65533;E&#65533;Z&#65533; &#65533;&#65533;f&#65533;&#57742;&#736;Y(&#65533;:&#65533;C
y&#65533;&#65533;dC$&#65533;*&#65533;&#65533;&#65533;&#545;&#65533;+?&#65533;&#65533;N&#65533;&#65533;&#65533;&#65533;E%&#65533;\Lc	&#65533;&#253;&#65533;v&#65533;#&#65533;"<&&#65533;xQ&#65533;&#65533;&#1250;&#65533;&#65533; &#65533;&#65533;@h&#65533;9&#65533;O&#65533;+&#65533;cD&#65533;&#65533;&#65533;&#65533;&#65533;<<R&#65533;&#65533;&#65533;72&#65533;&#65533;z+&#1663;&#65533;&#65533;&#1752;(`G&#65533;&#65533;s&#65533;$=K&#65533;p&#65533;
&#65533;&#65533;&#65533;&#65533;&#65533;V&#65533;&#613388;%N&#65533;d&#65533;&#65533;X	&#65533;kc#&#65533;&#65533;V&#65533;9Z0jK&#65533;&#65533;07&#3533;&#65533;&#65533;&#65533;L&#65533;2&#65533;&#65533;&#65533;E&#65533;&#65533;VZ&#65533;V&#65533;&#65533;R&#65533;"&#65533;0&#65533;f&#65533;fz&#65533;&#65533;&#65533;8i&#1172;&#65533;&#65533;I93&#65533;&#65533;&#65533;&#65533;&#65533;v&#65533;&#65533;&#65533;&#769;&#65533;&#65533;IH&#65533;&#65533;&#65533;&#65533;&#354;&#65533;&#65533;&#65533;Q&#65533;&#65533; &#65533;@&#65533;&#65533;'6&*O&#65533;&#65533;&#571;T&#65533;&#65533;}&#65533;	M&#65533;@'J&#1098;Zt'&#65533;&#65533;&#65533;&#65533;<gN&#65533;&#65533;&#855;DL&#65533;&#65533;~^&#65533;&#65533;(M&#65533;JU&#65533;#&#65533;bU&#65533;3&#65533;	&#65533;(Gc&#65533;\&#65533;Nw&#65533;&#1246;&#65533;&#65533;&#65533;&#65533;&#65533;&#65533;&#1061;N&#65533;8t7&#65533;O&#65533;&#65533;&#1318;.&#65533;_&#65533;?&#65533;:U&#65533;&#65533;)*G&#65533;&#65533;rx&#65533;&#1326;z&#65533;&#65533;&#65533;&#65533;&#65533;DIY&#65533;R8&#65533;&#65533;&#65533;&#65533;&#1462;&#65533;5&#65533;;B&#65533;
&#65533;W&#65533;&#65533;&#65533;Pq&#65533;[&#65533;&#65533;&#1534;&#65533;4&#65533;'&#65533;Y &#65533;Q\M	h!&#65533;&#65533;]&#65533;E&#65533;&#65533;&#65533;&#65533;&#65533;&#65533;&#65533;H&#65533;
&#1249;(&#65533;&#65533;&#65533;]&#65533;L&#65533;&#694;&#65533;&#65533;	&#65533;8&#65533;&#65533;hG&#65533;Vc&#65533;m&#65533;&#65533;&#65533;&#65533;&#65533;V&#65533;&#65533;&#65533;&#65533;s&#1555;&#65533;&#65533; @&#65533;E&#65533;1&#65533;jF&#65533;&#65533;G&#65533;X&#65533;&#65533;&#65533;y&#65533;$&#65533;p&#65533;{&#65533;G&#65533;&#65533;&#65533;&#65533;&&#65533;&#65533;&#65533;:&#65533;&#65533;&#65533;`t&#65533;K&#65533;&#65533;)&#65533;\&#65533;nu&#65533;&#1767;<2I&#65533;*q&#65533;K^&#65533;d(T &#65533;&#65533;0&A&#65533;&#65533;L&#62319;|&#65533;_3a	'&#65533;v{&#65533;&#65533;&#65533;&#65533;20&#65533;W'\&#65533;&#65533;&#65533;&#749;&#65533;|&#65533;&#65533;&#65533;&#65533;&#65533;{&#65533;0z&#65533;&#65533;% 	&#65533;,&#65533;&#65533;2a'Z$&#65533;GS"&#65533;&#65533;N&#65533;)&#65533;&#65533;&#65533;&#65533;0&#65533; lF&#195;&&#1046;&#65533;&#65533;&#65533;w{&#65533;&#65533;L&#65533;&#1025;&#65533;3
&#65533;&#65533;&#65533;/&#65533;&#65533;tQL_&#65533;X`P&#65533;&#65533;bL&#65533;dqrDi&#65533;my&#65533;&#1141;0OD\&#65533;&#65533;Dt@&#65533;2&#65533;S&#65533;=r2K&#65533;&#65533;8&#65533;&#65533;T&#65533;&#65533;&#65533;,&#65533;DI &#65533;3&#65533;B&#65533;5&#65533;be5,&#65533;f:y&#65533;&#65533;&#65533;&#65533;\8 
>&#65533;&#65533;gF&#694;&#65533;Q&#65533;4&#65533;'}4+S`j53&#65533;I&#65533; &#65533;@&#65533;&#65533;CM&#65533;&#65533;lD&#65533;s&#65533;=O,&#65533;Q&#65533;e'=&#65533;&#65533;&#65533;&#65533;&#65533;&#65533;&#65533;&#65533;&#65533;{&#65533;+&#65533;&#65533;5&#65533;B&#65533;&#65533;&#65533;&#65533;m&#65533;Ah1$aZ%&#65533;&#65533;&#65533;&#65533;&#65533;&#65533;&#65533;_&#65533;&#65533;X&#65533;&#65533;&#65533;&#65533;&#34185;L&#65533;"&#65533;*&#156;"X&#65533;-&#65533;&#65533;Ek&#65533;z65&#65533;&#65533;&#65533;i&#65533;&#65533;&#1790;v8vo?&#65533;v&#65533;UfdA&#65533;hc&#65533;&#65533;&#65533;&#65533;&#65533;z*z&#65533;&#1366;w@&#65533;)&#65533;W&#65533;T+@{s&#65533;&#634;n&#1551;&#65533;&#65533;&#65533;~?&#65533;&#961;&#65533;s(G8WN&#65533;&#65533;*X&#65533;&#65533;&#65533;&#65533;&#65533;&#65533;&#65533;]&#65533;&#65533;"u&#65533;bD&#65533;&#65533;@&#65533;h&#65533;&#65533;V4S&#65533;l&#354093;&#65533;&#65533;&#65533;9&#65533;y&#65533;&#65533;&#65533;&#65533;p@&#65533;^&#65533;p&#65533;&#65533;r&#65533;&#65533;&#65533;&#65533;&#65533;\&#65533;P&#65533;&#65533;s&#65533;&#65533;&#65533;x&#65533;&#65533;&#65533;yG&#65533;M&#65533;&#65533;&#65533;O&#65533;PO;&#167;^&#65533;?&#65533;Q&RAyi0&#65533;<-&#65533;&#65533;$&#65533;>&#65533;m5&#1854;|&#65533;&#65533;&#65533;O&#65533;&#65533;=&#65533;&#65533;&#65533;-&#65533;$&#65533;Rt -t/&#65533;&#65533;&#65533;&#65533;&#65533;&#65533;&#65533;&#65533;&#65533;&#65533;A&#65533;&#65533;&#65533;&#65533;&#65533;ov.>&#65533;&#65533;%P &#65533;=&#65533; 27&#65533;&#65533;Zs1^&#65533; &#65533;6&#65533;A~f&#65533;7&#65533;&#65533;&#65533;&#65533;&#65533;l	&#65533;&#65533;&#65533;&#65533;M&#65533;NZ&#761;&#1501;&#1535;^&#65533;&#65533;o&#65533;e&#65533;&#65533;&#65533;&#65533;]&#65533;&#65533;&#65533;&#65533;&#65533;}&#65533;)Y&#65533;&#65533;Z&#65533;&#65533;&#65533;&#65533;&#65533;&#65533;&#65533;_&#65533;&#687;:&#65533;&#65533;&#65533;&#65533;F&#65533;&#65533;[_&#65533;&#1643;&#65533;&#65533;&#65533;X=&#65533;.|&#65533;Co&#65533;}?&#41486;&#65533;&#65533;3&#65533;&#65533;&#32573;#^&#65533;~&#65533;}F&#65533;{6!zbu&#65533;c:4u&#65533;&#65533;qG!x&#65533;&#65533;l&#65533;6Y&#65533;&#65533;&#65533;&#65533;pK&#65533;&#65533;f&#65533;R6n&#65533;g&#65533;`&#65533;6&#65533;&#65533;j&#65533;&#65533;}&#65533;&#65533;'O4&#65533;h&#8321;&#65533;X;B!&#65533;&#65533;x5aS&#65533;u/&#512;EP&#65533;n*&#65533;'~I0bpw*1&#65533;w&#1074;$0+&#65533;4&#65533;q&#65533;w:&#65533;ty&#65533;X&#65533;vC(&#65533;4&#65533;&#65533;G`(&#65533;&#65533;W&#65533;EwB&#65533;&#65533;6`1&#65533;&#65533;l<&#65533;#i&#65533;Yu&#65533;&#65533; x&#65533;GbW&#65533;&#65533;we`&#65533;6 DRxwA0BCW&#65533;wt&#65533;s&#65533;q+&#65533;&#65533;g:7&#65533;?&#65533;&#65533;&#65533;&#65533;_IQA&#65533;&#65533;Q3&#65533;&#65533;%!V&#65533;Vy&#65533;q&#65533;&#65533;&#65533;h)&#65533;y&#65533;&#65533;vHSa*Vu &#65533;)&#65533;&#65533;9&#65533;X&#65533;&#1410;&#65533;&#65533;K&#65533;&#1544;&#65533;Wu^&#517;&#65533;D&#65533;SxF3&#65533;&#65533;&#65533;&#65533;7&#65533;&#65533;&#65533;<&#65533;&#65533;&#65533;q&#65533;&#65533;&#65533;v&#65533;W&#65533;&#65533;&#65533;&#65533;p&#65533;&#65533;&#65533;W&#65533;E&#65533;&#65533;&#65533;A h&#33209;&#1228;'&#65533;&#65533;&#65533;nO'&#65533;&#1240;&#65533;&#65533;&#65533;&#65533;&#65533;&#65533;0g&#65533;#!}
&#65533;}&#65533;C&#65533;&#65533;&#65533;nu&#65533;&#65533;(r&#65533;&#65533;&#65533;&#65533;&#65533;X&#65533;&#65533;x&#65533;U&#65533;pY&#65533;&#65533;&#65533;&#65533;&#65533;&#65533;&#65533;&#65533;&#65533;{&#65533;o&#65533;W~&#65533;o&#65533;(?/f&#65533;&#65533;8&#65533;&#65533;6n&#65533;&#65533;y&#65533;[&#65533;&#65533;C8uA &#65533;&#65533;&#65533;&#1560;Q&#65533;&#65533;q&#65533;&#65533;t^&#65533;&#65533;Zo&#65533;6a9&#65533;>&#65533;E&#65533;R&#65533;&#65533;#I&#65533;&#1110;&#65533;&#65533;(~G&#65533;&#1352;&#65533;h!L/&#65533;&#65533;&#65533;~x4H7&#65533;\&#65533;
&#65533;bZ	&#65533;&#65533;F&#65533;DO&#65533;F,-t&#65533;=Di&#65533;&#65533;(&#65533;8&#65533;&#65533;H&#65533;4&#65533;&#65533;C&#65533;&#65533;`&#65533;&#65533;&#65533;&#65533;f-&#65533;Cqc&#65533;i&#65533;&#65533;C4&#65533;Y&#65533;,p&#65533;&#65533;*&#65533;&#65533;&#65533;h&#65533;&#65533;m	&#65533;&#65533;cev&#1601;]&#65533;&#65533;p&&#65533;uvgs%P[Af&#65533;#&#65533;&#65533;&#65533;W&#65533;?#1&#65533;&#65533;&#65533;y&#65533;j&#1605;&#65533;&#65533;&#65533;&#38436;&#65533;U&#65533;&#65533;&#65533;&#65533;2&#65533;dsFiv&#65533;$&#65533;&#65533;0&#65533;UH0&#65533;uJg&#65533;P&#65533;y2v&#65533;k&#65533;&#65533;&#65533;&#65533;'&#65533;&#65533;O&#65533;[&#65533;f4&#65533;&#65533;&#65533;&#65533;V &#65533;I+&#65533;6&#65533;F&#65533;&#65533;3@&#65533;&#65533;&#65533;1w&#65533;N&#65533;	1qh&#65533;w&#65533;&#65533;rJ&#65533;&#65533;s&#65533;&#65533;&#65533;^@&#65533;&#65533;)&#65533;Y}b! ;3L:&#65533;SYx#8.&#65533;O&#44640;&#65533;&#65533;&#65533;xp&#65533;&#65533;&#65533;&#65533;Y92&#65533;^&#65533;&#65533;&#65533;&#65533;&#65533;(L&#65533;%A&#65533;	&#65533;:&#65533;&#274;Ya&#65533;&#65533;&#65533;&#65533;&#65533;p&#65533;pz&#65533;N&#65533;#"d&=&#65533;xwWMH8Q&#65533;&#65533;bG&#65533;r+$&#65533;&#65533;&#65533;Q&#65533;B&#65533;"X&#65533;&#65533;&#65533;&#65533;b &#65533;4>Z*&#65533;&#65533;6BZ&#65533;V&#65533;%D&#65533;&#913;w&#65533;F6&#65533;o_
/&#65533;{fxc<&#65533;3}&#65533;C&#65533;&#65533;&&#65533;&#65533;d&#65533;#&#835;&#65533;&#1351;}&#65533;&#65533;1iJ &#65533; &#65533;c&#65533;&#65533;&#65533;ym&#43414;s&#65533;&#65533;Nv&#65533;&#65533;T&#65533;&#65533;xX&#65533;&#65533;z&#65533;&#65533;&#65533;&#65533;Md)a&#65533;&#65533;&#65533;&#65533;5&#65533;Bv&#65533;&#65533;z&#65533;&#65533;rTA&#65533;22&#65533;#&#65533;J&#65533;&#65533;&#65533;&#65533;&#65533;&#65533;j&#65533;&#65533;&#65533;&#65533;&#65533;&#65533;e&#65533;&#65533;i&#65533;6y&#65533;&#65533;7&#65533;o &#65533;&#65533;j/&#65533;W&#65533;&#65533;&#1322;c&#65533;&#65533;&#65533;:{&#65533;o&#65533;&#65533;&#65533;
<$&#65533;&#65533;&#65533; ,i&#65533;PX&#65533;JP&#65533;&#65533;2&#65533;"q&#65533;Ed&#65533;&#65533;%&#65533;3&#65533;z&#65533;&#65533;*&#65533;*&#65533;&#65533;U?&#65533;&#65533;:c&#65533;&#65533;&#65533;&#65533;&#65533;h&#65533;zf&#65533;&#65533;&#65533;&#65533;z&#65533;f&#65533; ^C&#65533;&#1858;&#65533;$j&#65533;&#65533;Gr7a&#65533;k&#65533;&#65533;&#65533;&#65533;&#65533;l&#65533;m!&#1704;G&#65533;uSF[	&#65533;&#65533;&#65533;S2&#65533;&#65533;&#65533;6W&#65533;&#65533;&#65533;@&#65533;&#65533;1@k&#65533;&#65533;ZZ&#962;1&#65533;+&#65533;4*&#65533;&#65533;&#65533;ji&#27302;&#65533;&#65533;&#65533;E&#65533;I&#65533;g&#65533;t<l&#65533;&&#65533;&#65533;1&#65533;-&#65533;&#65533;&#65533;&#65533;Z&#65533;&#65533;7&#65533;J>&#65533;&#1701;&#65533;:&#65533;&#185;&#65533;7X&#2026;uvd&#65533;&#65533;X1&#65533;#k&#65533;&#65533;EJ']7R&#65533;;H&#65533;8&#65533;2&#65533;3K&#65533;j&#65533;S&#65533;KUk&#65533;&#65533;#&#65533;&#65533;&#65533;]&#65533;&#65533;&#65533;n&#65533;=&#65533;#W:U&#65533;jA&#65533;Mx&#65533;#2&#65533;&#65533;&#65533;2&#65533;~&#65533;gH&#65533;&#1707;&#65533;&#65533;+&#65533;&#65533;z&#65533;&#65533;&#65533;&#65533;r1?&#65533;&#65533;u;&#65533;O&#65533;C&#65533;&#1398;x&#65533;S@{&#65533;&#65533;&#65533;'.@\ &#65533;+&#65533;&#754;&#65533;&#65533;&#65533;@e&#65533;&#65533;I&#65533;&#842; gc=&#65533;Y&#65533;ya&#65533; &#65533;d&#65533;&#65533;3&#65533; &#65533;+&#65533;&#65533;:&#65533;&#65533;k.&#65533;k&#65533;3&#65533;&#65533;~p&#65533;&#65533;"&#65533;&#65533;&#65533;&#65533;&#65533;&#65533;&#65533;z&#65533;&#65533;3&#65533;&#65533;&#65533;	_&#65533;&#65533;&#48914;!&#65533;&#65533;&#65533;7&#65533;&#65533;&#65533; &#65533;k?t&#65533;&#65533;Btik;2&#65533;&#65533;&#65533;^ pSB&#65533; 6&#65533;=
&#65533;X&#65533;Q@&#65533;b0s&#65533;(&#65533;&#65533;Q&#65533;&#65533;t|&#65533;	#&#65533;&#65533;&#65533;x&#65533;&#65533;&#65533;&#65533;&#65533;&#65533;;&#65533;&#65533;&#65533;cdCdH&#65533;&#65533;&#1970;&#65533;&#52894;&#65533;2&#65533;Y&#1746;&#65533;&#65533;T&#65533;M3j&#65533;O!*9&#65533;&#65533;&#65533;&#65533;3La&#65533;&#65533;&#65533;&#65533; ?&#65533;ZLF&#65533;&#65533;.&#65533;B
&#65533;&#65533;v&#208;A&#65533;&#65533;cjp&#65533;h&#65533;G&#65533;&#1319;|W s&#65533;*\6O|&#65533;#&#65533;&#65533;rbji&#65533;&#65533;,r&#65533;Ra&#65533;&#65533;J1=&#65533;t1&#65533;&#189;+$j&#65533;&#65533;&#65533;&#65533;&#65533;Y&#65533;M&#65533;&#65533;D&#65533;m&#65533;&#65533;!rIR%&#65533;r&#65533;&#65533;sb&#65533;* &#65533;&#65533;
\p&#65533;yL6
&#65533;&#65533;*&#65533;qZ&#65533;	$&#65533;&#65533;yCi|&#65533;&#65533;&#65533;&#65533;&#65533;&#65533;l&#65533;^&#65533;W&#65533;&#65533;<&#65533;pkD&#65533;	l&#65533;
&#65533;&#65533;3&#65533;l?&#65533;&#65533;~&#65533;&#65533;&#65533;&#65533;&#65533;X&#65533;d&#476;;>&#65533;&#65533;Cg&#65533;&#65533;&#65533;/&#880;&#65533;&#65533;]&#65533;&#65533;&#65533;&#65533;L&#757;&#65533;D&#65533;&#735; s&#65533;&#65533;,&#65533;7&#65533;&#65533;&#65533;#jDq&#65533;&#716;&#65533;&#65533;&#65533;&#65533;&#65533;&#65533;&#65533;&#65533;&#65533;l$&#65533;&#65533;&#65533;&#65533;&#65533;&#65533;&#47715;p&#65533;&#65533;n&#65533;	M&#65533;"&#65533;&#584;D&#65533;&#65533;#&#65533;s[]&#65533;Wq&#65533;&#65533;&#65533;&#65533;&#65533;&#65533;&#65533;&#65533;P1&#65533;;&#65533;&#65533;0T&#65533;&#65533;cKce&#65533;R[8|E&#65533;m&#65533;^&#65533;&#65533;N&#65533;&#65533;&#65533;&#65533;&#65533;!&#65533;&#65533;&#65533;&#65533;%&#65533;&#65533;&#65533;&#65533;w&#65533;+>&#65533;+&#65533;&#65533;@ ,a&#65533;gB&#65533;v,&#657;&#65533;Vq&#65533;H,&#65533;&#65533;&#65533;F
p&#65533;Ly&#65533;d\&#65533;&#65533;;V7`&#65533;iu&#65533;&#65533;&#65533;&#65533;&#65533;~z&#65533;&#65533;<m&#65533;&#65533;*|&#65533;&#65533;-&#65533;&#65533;&#65533;3&#65533;&#65533;&#1599;Z&#65533;&#65533;&#65533;ap	[chj`ce&#65533;&#65533;$&#65533;b xP]&#65533;&#65533;[{&#1704;&#1899;&#65533;OP&#65533;&#65533;&#1564;&#65533;8d&#65533;&#65533;&#65533;	&#65533;&#65533;&#65533;	&#65533;f[-&#65533;&#65533;&#65533;:&#65533;&#65533;&#1150;4&#65533;&#65533;&#65533;x[ &#65533;*&#65533;&#65533;&#65533;&#353;&#65533;&#65533;&#65533;9&#65533;&#65533;L`+&#65533;(&#65533;j&#65533;[ 	&#65533;&#65533;&#65533;qm&#65533;\&#1108;K&#65533;&#65533;w&#65533;&#65533;T&#65533;T&#65533;&#65533;]&#65533;=&#65533;X0&#65533;&#65533;'&#65533;&#65533; &#65533;=&#65533;&#65533;&#65533;&#65533;&#65533;,&#65533;X&#65533; &#65533;&#65533;&#65533;t&#65533;1 &#65533;&#65533;&#1876;&#65533;&#65533;j&#65533;&#65533;8u&#65533;1=&#65533;&#65533;&#65533;&#65533;&#65533;&#65533; &#65533;m&#65533;&#65533;=t&#65533;P&#65533;&#65533;&#65533;&#1920;&#65533;&#65533;E&#65533;&#65533;&#65533;'&#2015;&#65533;k&#65533;
Za&#65533;GT*&#65533;&#65533;SL&#65533;&#1109;j&#65533;1'N&#65533;p&#65533;&#65533;aKUs	&&#65533;&#65533;&#65533;&#65533;&#65533;&#65533;&#687;msg&#65533;&#65533;c&#65533;&#65533;&#65533;&#65533;_&#65533;&#65533;#n&#65533;&#65533;&#65533;&#65533;]&#65533;uD&#1939;&#65533;&#65533;&#65533;gf&#65533;p&#65533;FN:Vl&#65533;2&#65533;&#65533;4&#65533;Y&#65533;F+&#65533;9&#65533;|&#65533;&#65533;m&#65533;&#65533;&#65533;C&#65533;&#65533;&#9004;Z&#65533;g&#65533;&#65533;)a&#65533;c&#65533;&#65533;K&#65533;&#65533;M&#65533;&#65533;&#65533;&#65533;&#65533;&#65533;1-&#65533;=&#65533;&#65533;&#65533; &#45815;&#677;&#65533;&#65533;&#65533;^ &#65533;!+&#65533;ZUin%&#65533;O&#65533;&#65533;
&#1795;Rk&#65533;&#65533;&#65533;	&#65533;&#65533;&#65533;X&#65533;&#65533;O&#65533;&#65533;&#666;`&#65533;&#65533;=&#65533;n-&#65533;(/&#65533;&#1413;&#65533;&#396;&#65533;&#65533;&#65533;&#65533;&#65533;&#65533;&#65533;n&&#65533;&#65533;X&#65533;&#65533;X!&#65533;	#&#811;&#65533;R&#65533;&#65533;3&#65533;^&#65533;6&#44625;&#65533;7NC&#65533;*N>&#65533;>&#65533;0&#65533;&#65533;&#65533;&#65533;4&#65533;&#65533;&#65533;&#65533;tN&#65533; 
6&#65533;&#65533;C`J&#65533;&#65533;t5&#1084;&#65533;&#65533;&#65533;x&#65533;&#65533;A&#65533;&#65533;&#65533;a&#65533;R&#65533;6&#65533;"&#65533;&#974;&#65533;^&#65533;&#65533;&#65533;d&#65533;5<&#65533;&#65533;&#65533;.&#611;T&#65533;&#65533;m&#65533;&#65533;&#65533;&#65533;Y&#65533;&#65533;j&#65533;&#65533;a&#65533;)@&#65533;&#65533;&#65533;&#65533;*T%
&#65533;&#65533;&#65533;<n&#65533;&#1533;&#1834;!&#65533;awNj&#65533;	O;~&#65533;!
s&#65533;&#65533;,&#65533;&#65533;<&#65533;&#534;&#1229;Z7c&#753;&#65533;*&#65533;Rd&#65533;&#65533;&#65533;*&#65533; &#65533;M&#65533;&#65533;s)&#65533;&#1429;n&#65533;+O(&#65533;&#65533;&#65533;W&#65533;&#65533;\&#65533;&#65533;L&#65533;&#65533;&#65533;&#65533; s&#65533;&#65533;l&#65533;&#65533;&#65533;&#65533;}&#65533;[Q&#65533;5&#65533;S&#65533;&&#65533;&#65533;&#65533;&#65533;,&#65533;6&#65533;&#65533;&#65533;R	M1&#65533;&#65533;~$&#670;&#65533;Z&#65533;,&#65533;&#65533;>&#65533;&#65533;5&#65533;g&#65533;&#65533;&#65533;&#65533;n&#65533;&#65533;#&#65533;&#65533;&#65533;o_)t&#65533;&#65533;Y&#65533;&#65533;b&#65533;?c&#1501;&#65533;&#65533;&#65533;B&#65533;m&#65533;&#65533;UQ&#65533;&#65533;&#65533;&#65533; &#65533;Uub&#65533;K&#65533;>&#65533;n:&#65533;&#65533;-&#65533;B&#65533; &#65533;&#65533;H&#65533;&#65533;O&#65533;B&#65533;&#65533;&#65533;F>hu&#65533;8*&#65533;0\&#65533;q&#65533;&#65533;&#65533;En&#65533;Q &#65533;A-&#65533;&#65533;&#65533;_1&#65533;q&#65533;&#65533;&#65533;YQ&#65533;&#271;&#65533;&#65533;&#65533;&#65533;V&#65533;&#65533;?&#511;&#65533;&#65533;&#65533;?&#65533;&#65533;&#65533;&#65533;&#65533;P&#65533;&#65533;&#734;&#65533;&#65533;&#65533;o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&#65533;&#65533;&#65533;&#65533;&#65533;&#65533;&#65533;&#65533;&#65533;&#65533;&#65533;&#65533;&#65533; &#65533;G&#65533;@&#65533;D&#65533;P&#65533;B&#65533;>&#65533;Q&#65533;D&#65533;&#65533;*^&#65533;Q&#65533;F&#65533;=~R&#65533;H&#65533;%M&#65533;D&#65533;R&#65533;J&#65533;-]&#65533;&#65533;S&#65533;L&#65533;5m&#65533;&#281;S&#65533;N&#65533;&#65533;`&#65533;&#65533;3cO&#65533;E&#65533;E&#65533;T&#65533;R&#65533;M&#65533;>&#65533;U&#65533;T&#65533;&#65533;\&#346;U&#65533;V&#65533;]&#65533;~V&#65533;X&#65533;e	B&#65533;&#65533;&#65533;Z&#65533;m&#1918;&#65533;W&#65533;\&#65533;u&#65533;&#65533;&#347;W&#65533;^&#65533;&#65533;&#65533;&#65533;X&#65533;`&#133;F&#65533;X&#65533;bD&#65533;&#65533;eY&#65533;d&#661;-_&#412;Y&#65533;f&#925;=Z&#65533;&#36773;&#65533;M&#65533;F&#65533;Z&#65533;j&#1453;]&#65533;&#65533;[&#65533;l&#1717;m&#65533;&#413;[&#65533;n&#65533;o&#65533;\&#65533;p&#65533;&#333;G&#65533;\&#65533;&#65533;&#16476;?&#65533;&#65533;&#65533;t&#65533;&#1389;_&#478;]&#65533;v&#65533;&#1917;^&#65533;x&#65533;?{&#65533;&#65533;U^&#65533;z&#65533;&#1599;&#65533;_&#65533;|&#65533;&#65533;&#65533;&#65533;&#65533;?&#65533;&#65533;&#65533;&#65533;&#65533;&#65533;0@$&#65533;@D0Ad&#65533;A&#65533;0B	'&#65533;&#65533;B/&#65533;0C&#65533;&#65533;C?1DG$&#65533;&#65533;&#65533;H{,EWd&#65533;E_&#65533;1Fg&#65533;&#65533;Fo&#65533;1Gw&#65533;G2H!&#65533;$&#65533;H&#65533;s&#65533;<&#65533;d&#65533;I'&#65533;&#65533;2J)&#65533;&#65533;&#65533;J+&#65533;&#65533;I&#65533;&#65533;K/&#65533;3L1&#65533;$&#65533;L3&#65533;D3M5&#65533;d&#65533;M7&#1988;3N9&#31027;N;&#65533;&#65533;3O=c&#65533;&#65533;&#65533;&#65533;&#65533;&#65533; 4PA%&#65533;PCE4QEe&#65533;QG&#65533;4RI'&#65533;&#65533;RK/&#65533;4SM7&#65533;SO?UR&#65533;J&#65533;T&NE5UUWe&#65533;UW_&#65533;5VYg&#65533;&#65533;V[o&#65533;5W]w&#65533;W_6Xa&#65533;%&#65533;Xc&#65533;6  !&#65533; S ,0 ` b&#65533;  &#65533; &#65533;H&#65533;&#65533;&#65533;&#65533;*\&#560;&#65533;&#199;#J&#65533;H&#65533;bD&3j&#65533;&#65533;&#290;&#463; C&#65533;I&#65533;&#65533;&#595;(S&#65533;\&#626;&#65533;&#727;9&#65533;&#65533;&#65533;&#65533;&#859;8s&#65533;&#65533;&#627;&#65533;&#991;/gjJ&#65533;&#65533;&#1123;H&#65533;*]&#65533;&#1315;P&#65533;M&#65533;J&#65533;J&#65533;&#65533;&#1387;K&#65533;>&#65533;&#693;&#65533;&#1519;`&#65533;r&#65533;*T&#65533;&#1651;h&#1258;]&#65533;&#65533;&#65533;[&#65533;p&#65533;&#669;K&#65533;&#65533;&#1891;o&#5309;&#759;&#65533;&#2047;&#65533;I&#65533;&#1384;&#65533;&#65533;%&#65533;+^&#824;&#65533;`&984 qc&#65533;&#728;3kF&#65533;&#65533;&#65533;&#65533;&#65533;;p$p&#65533;&#65533;&#65533;&#65533;&#872;S&#65533;^&#65533;&#65533;3h&#65533;HG&#65533;&#65533;&#65533;&#1784;s#t&#65533;X&#65533;h\9U&#65533;&#65533;&#65533;&#65533;&#65533;&#1419;#6&#65533;MN&#65533;&#65533;&#65533;&#65533;&#65533;E#x@`&#65533;
&#11631;&#65533;&#65533;O&#65533;&#65533;&#65533;	&#1787;7&#65533;&#65533;&#65533;&#65533;&#65533;&#65533;&#65533;&#65533;&#65533;&#65533;>: &#65533;&#65533;&#65533;&#65533;4&#65533;9&#65533;&#65533;&#65533; BZ	&#65533; {%&#65533;_LK&#65533;&#65533;&#65533;&#65533;&#65533;&#65533;&#65533;g `&#65533;w&#65533;&#65533; &#65533;vX&#65533;&#65533;&#65533;`at'&#65533;&#65533; &#65533;9q&#65533;@z(&#13110;&#22992;&#65533;&#65533;&#65533;&#65533;^I &#65533;&#65533;
'&#65533;&#65533;&#65533;dP&#65533;yMG&#65533;L^f#d9&#65533;w&#65533;e&#65533;,&#65533;&#65533;&#65533;	Dv&#65533;&#65533;>Jc&#65533;d&#65533;&#65533;W&#65533;&#65533;i&#65533;&#65533;&#65533;&#65533;&#65533;b&#1200;&#65533;Bv&#65533;ebJh&#65533;|&#65533;&#65533;&&#65533;&#65533;m&#65533;&#65533;&#65533;&#65533;&#65533;(&#65533;Y&#65533;&#613;&#65533;En&#65533;&#65533;&#65533;&#65533;&#30996;Z&#65533;'\-&#65533;I&#65533;}&#65533;&#65533;s
&#65533;h&#65533;&#65533;&#65533;]&#65533;2U&#65533;&#65533;R]&#65533;Us&#65533;@&#20596;&#65533;&#65533;@$&#65533;J&#65533;&#65533;&#65533;B&#65533;e&#65533;*&#65533;Y&#65533;}nr:g@&#65533;*&#65533;&#65533;&#65533;&#65533;J&#65533;&#65533;&#65533;M!)&#65533;&#65533;f&#65533;&#65533;&#65533;&#65533;X&#65533;&#65533;&#65533;&#65533;&#65533;&#65533;&#65533;&#65533;&#65533;&#1568;&#65533;&#65533;&#65533;^!z&#65533;&#65533;| m&#65533;'&#65533;j&#65533;&#65533;&&#65533;h&#65533;B&#22203;l&#65533;S& &#65533;&#65533;+&#65533;&#65533;&#65533;$-&#65533;0&#65533;&#65533;c&#65533;/&#65533;&#65533;&#65533;&#65533;f&#65533;%~+&#65533;&#65533;$&#65533;kr&#65533;M\&#65533;&#65533;f&#65533;&#65533;&#65533;0&#65533;&#65533;&#65533;&#65533;*&#65533;&#65533;'&#65533;+*&#65533;&#65533;&#65533;&#65533;&#65533;&#65533;&#65533;&#65533;[&#1615;5&#65533;kdA&(&#65533;&#65533;&#65533;P&#65533;&#65533;&#1951;DW&#65533;&#65533;&#65533;&#65533;5&#65533;[&#65533;&#65533;`P&#65533;	=&#65533;&#65533;Sm&#65533;&#65533;&#65533;b&#65533;&#65533;$&#65533;u&#65533;&#65533;:6&#65533;c&#65533;&#65533;&#48104;&#65533;&#65533;&#65533;&#1940;&#65533;&#65533;&#65533;&#65533;&#1703;&#65533;&#65533;p&#65533;0w&#65533;u&#65533;&#65533;7&#1996;+T&#65533;&#65533;
&#65533;p&#902;;M7&#65533;*&#65533;^&#65533;W&#65533;&#65533;&#65533;\'@y&#65533;c^.e&#65533;w&#65533;&#65533;&#65533;~w&#65533;&#65533;8?&#65533;4&#40155;u&#65533;&#65533;&#65533;&#65533;&#65533;&#65533;jgZ&#65533;&#65533;&#65533;&#65533;&#65533;&#65533;&#65533;m;&#65533;x&#65533;&#65533;&#65533;2J(%&#65533;4L|&#65533;&#65533;&#65533;]d&#65533;&#65533;1&#65533;&#65533;&#65533;&#65533;u&#65533;&#65533;&#65533;^<&#65533;__^=&#65533;.o&#65533;~|&#65533;&#65533;0&#65533;&#65533;9Cd|&#65533;&#65533;&#65533;&#65533;&#65533;&#65533;&#65533;&#65533;&#65533;&#65533;J&#65533;&#65533;&#65533;&#65533;&#65533;;^&#65533;&#65533;G&#65533;&#65533;&#65533;&#65533;u&#65533;&#65533;R&#65533;V&#65533;&#65533;1d~&#65533;&#65533;&#65533;&#65533;V&#65533;
&#65533;,&#1673;&#1819;&#65533;&#65533;:&#65533;&#65533;k-H&#65533;	Y&#65533;&#65533;&#65533;x0&#65533;=&#65533;&#65533;;U&#65533;JHC&#65533;%	&#65533;&#65533;&#65533;&#65533;s&#65533;&#65533;^&#65533;&#65533;h&#203;&#1344;&#65533;&#65533;F&#65533;&#65533;&#65533;&#65533;a&#65533;;&#65533;&#65533;&#65533;"Z&#65533;-+&#65533;&#65533;  pJ&#65533;<`&#65533;X;N&#65533;&#65533;J&#65533;&#65533;&#65533;&#65533;6&#65533;&#65533;p&#65533;&#65533;&#65533;H&#65533;:&#65533;&#65533;x&#65533;&#65533;`&#65533;x&#65533; &#65533;&#65533;&#65533;
I&#65533;&#65533; &#65533;d&#65533;n&#65533;&#65533;z&#65533;&#65533;$'I&#65533;JZ&#65533;&#804;&79&#131;,=&#65533;R!&#65533;'  0(o&#65533;&#65533;$'W&#65533;&#65533;V&#65533;&#613388;&#65533;,&#65533;5&#65533;@MIp&#65533;&#65533;$&#65533;&#65533;&#65533;Y&#65533;&#65533;&#65533;&#65533;0&#65533;I&#65533;:>/&#65533;J&#65533;%hv&#65533;&#65533;b:&#65533;&#1036;&#65533;4&#65533;I&#553;&#65533;&#65533;&&#65533;&#65533;9&#65533;j1&#65533;rD 2&#65533;&#65533;&=Ej&#65533;&#65533;L&#65533;:&#65533;&#65533;NM&#65533; &#65533;&#65533;&#65533;I&#65533;z&#65533;&#912473;&#65533;R&#65533;&#65533;&#65533;8&#65533;&#65533;b3s&#65533;.s&#65533;&#797;&#65533;&#65533;&#65533;&#65533;&#65533;&#1030;:&#65533;&#65533;&#65533;&#65533;AlRHQ&#65533;Y&#65533;&#65533;&#65533; &#65533;&#65533;&#65533;&#65533;&#63200;&#1634;&#65533;N4A]
&#65533;X9BDW&#65533;&#1174;&#65533;42&#65533;@&#65533;&#65533;&&#65533;cV4&#65533;8&#65533;&#65533;<#0&#65533;&#65533;&#65533;&#65533;j3&#65533;&#65533;T&#594;&#65533;&#65533;y&#65533;{&#65533;R&#65533;&#65533;T&#65533;&#928;&#65533;&#65533;&#65533;jJ&#65533;PzQ&#65533;X&#360;$`&#65533;&#65533;&#65533;I]4h&#65533;T&#65533;	&#65533;3.&#65533;&#65533;&#65533;&#193;Q6&#65533;&#65533;p&#65533;&#65533;3&#65533;&#65533;&#65533;t&#1954;*M&#65533;&#65533;&#1406;&#65533;S?&#65533;&#65533;SK&#65533;&#65533;&#65533;zu&#65533;X;k&#65533;:&#65533;F&#65533;&#65533;\r&#65533;&#65533;d'K&#65533;&#65533;&#65533;P}&#65533;&#65533;&#65533;Z&#65533;&#65533;&#65533;NVz&#65533;&#65533;U&#65533;&#65533;&#65533;&#65533; &#65533;U&#65533;j&#65533; &#65533;&#65533;&#65533;c )egK&#65533;&#65533;&#65533;&#65533;I&#866;&#65533;]c&#65533;t&#65533;&#65533;&#65533;&#65533;&#65533;^mj&#65533;&#65533;x&#65533;&#65533;&#65533;r&#65533;&#65533;L&#65533;&#65533;T&#65533;&#65533;&#65533;&#65533;t&#65533;&#65533;I&#65533; &#65533; &#65533;f&#65533;&#65533;&#65533;&#65533;o;&#65533;A&#65533;&#65533;E&#65533;&#65533;DF5D&#65533;+&#65533;&#65533;-&#65533;Uk7&#65533;u&#65533;!=@l&#1762;g5E&#65533;&#65533;&#65533;,&#65533;&#65533;&#65533;x&#65533;&#65533;^@&#65533;`&#65533; &#65533;{|N`F J^cN@P&#65533;&#65533;Z|TAg&#65533;&#362;&#65533;&#65533;:8&#65533;'&#65533;<&#65533;&#157;d&#65533;&#65533;l&#513;&#65533;O&#65533;p,7l(&#65533;&#65533;&#65533;&#65533;&#65533;
&#65533;J&#65533;Bw#&#1675;q&#65533;&#65533;&#65533;QE&#65533;b&#65533;&#65533;dM
d81&#65533;'&#65533;!&#65533;Z&#65533;&#65533;&#65533;&#65533;@&#65533;d.o&#65533;&#520;<r6m&#65533;&#65533;&&#65533;&#65533;&#65533;=&#1754;lG&#65533;.&#65533;&#65533;&#65533;&#65533;[&#65533;&#65533;&#65533;&#65533;:#&#65533;v&#65533;&#65533;l&#65533;)T&#65533;&#65533;&#65533;&#65533;/s&#1788;&#65533;&#65533;>&#1428;r&#65533;J&#65533;g&#65533;&#65533;&#65533; /F1&#65533;'G&#65533;&#65533;&#65533;>&#65533;[&#65533;|&#65533;B[&#65533;>(/&#65533;&#65533;(F&#1785;&#65533;S&#65533;&#65533;&#65533;)&#65533;j6&#65533;&#65533;U&#65533;t&&#65533;&#65533;Q&#65533;&#65533;(&#65533;&#65533;&#65533;L}&#65533;S&#65533;&#65533;&#65533;N#&#65533;2`&#65533;&#65533;&#65533;&#65533;"UV&#1485;&#65533;&#65533;$&#65533;&#65533;G&#27994;&#65533;&#65533;&#65533;"^7&#65533;&#65533;w^&#65533;&#65533;X&#65533;n&#65533;FKvBMKd&#65533;&#30516;NRM&#65533;&#65533;&#65533;j&#65533;<&#65533;&#65533;{=flC&#65533;&#65533;&#65533;&#65533;&#65533;&#65533;&#65533;&#65533;g<[&#65533;&#65533;U&#65533;&#65533;|H=&#65533;&#65533;}&#65533;&#65533;&#65533;WtmG&#65533;9}4&#65533;I&#65533;%&#65533;&#65533;&#65533;&#65533;mE#K&#65533;&#65533;&#65533;S&#65533;l	W&#65533;&#65533;]l&#65533;$&#65533;&#65533;&#65533;,&#65533;&#65533;&#65533;>&#65533;&#65533;@&#65533;:&#65533;B.&#65533;rs4&#65533;G&#65533;U&#65533;?9&#65533;I&#65533;p_&#65533;\&#65533;/&#65533;I&#65533;L`&#65533;[
&#65533;?.&#65533;0&#65533;&#65533;&#65533;7:&#65533;5&#239;M&#65533;?\&#65533;@&#65533;z&#65533;*n$$x&#65533;D}&#65533;&#65533;UIe&#65533;&#65533;LU&#65533;g&#65533;&#65533;s<&#65533;&#65533;&#65533;r&#1803;&#65533;+O&#65533;A&#65533;&#65533;8&#65533;T&#65533;9&#65533;&#65533;^-wF&#65533;l&#2041;&#65533;Wtdm#&#65533;&#65533;7&#65533;&#65533;[&#65533;[(&#65533;J&#65533;&#65533;&#65533;!x
&#65533;&#65533;&#65533;&#65533;nI&#65533;&#65533;&#65533;21&#65533;&#65533;&#65533;&#1282;&#65533;K,&#65533;2qC&#65533;G:&#65533;e&#65533;4}+/{&#65533;&#65533;o&#65533;F&#65533;&#65533;&#65533;_=&#65533;[&#65533; <%&#65533;&#1325;&#65533;&#65533;i&#65533;&#65533;&#187;&#65533;&#65533;Q&#65533;&#65533;&#65533;'9&#65533;71&#65533;&#65533;&#65533;&#65533;&#65533;x&#65533;&#65533;&#65533;&#65533;&#65533;;&#65533;1!>&#65533;&#65533;&#65533;z&#65533;S&#65533;p$a&#65533;&A&#65533;{w&#65533;nV&#65533;&#65533;{V-&#65533;&#1805;~&#1971;&#65533;&#65533;ui&#65533;&#65533;~.&#65533;"H&#65533;&#65533;V&#65533;Tt&#65533;^&#629;&#65533;u~&#65533;gg&#65533;&#65533;s=&#65533;zsG&#65533;-&#65533;"fh&#65533;&#65533;kqG&#65533;&#65533;&#65533;bgx&#65533;2&#65533;&#65533;V&#65533;{&#65533;&h<3d.&#65533; $2+&#65533;&#65533;%G&#65533;&#65533; &#65533;GcBd&#65533;k&#65533;&#65533;&#65533;G}&#65533;&#65533;nwd&#65533;&#65533;&#65533;XfU&#65533;&#65533;J&#65533;&#65533; -Gx&#65533;B(uF&#65533;p&#65533;&#65533;s&#65533;&#65533;V&#65533;"I#8k&#65533;D&#65533;T&#65533;&#65533;a&#65533;t`T&#65533;7TX~Vx&#65533;Ch}4`}]&#65533;&#65533;3g&#65533;_N(4&#65533;WUS\&#65533;Q&#65533;u{&#65533;vL&#65533;&#1286;U&#65533;&#40386;&#65533;&#65533;b&#65533;&#65533;&#65533;LvX&#65533;#&#65533;G&#65533;C&#65533;&#65533;P&#65533;[7&#65533;QY&#65533;S<U/`|rG"R 6&#65533;y&#65533;')&#65533;&#65533;m&#65533;8&#65533;&#65533;c&#65533;&#65533;&#65533;&#65533;&#4167;&#65533;3S&#229;09uQ[&#65533;unUp&#65533;vGxJ3&#65533;&#65533;p&#65533;{&#792;&#65533;Wgw&#65533;&#65533;<&#65533;C&#65533;&#65533;&#65533;&#65533;[&#65533;5U&#65533;&#521;&#65533;S.0&#65533;&#65533;W6:&#65533;!Owx&#65533;&#65533;x&#65533;s&#65533;~q&#65533;&#65533;&#65533;&#65533;&#65533;&#65533;#k&#65533;t]l&#65533;`&#1829;&#65533;&#65533;xS&#65533;)&#65533;&#65533;&#65533;XOh&#65533;)&#65533;.ox&#65533;Z&#514;&#65533;h1&#65533;&#65533;&#65533;&#65533;1o&#24647;x4&#65533;7_@R$&#65533;\&#65533;EU &#65533;&#65533;&#65533;x,P_&#65533;%&#65533;Y&#65533;A&#65533;&#65533;&#65533;&#65533;\&#1552;&#65533;&#65533;&#65533;75+'&#65533;F:&#65533;H&#65533;&#65533;&#65533;Y&#1653;&#65533;<&#65533;]&#65533;%s&#65533;42&#65533;r=&#65533;%&#65533;RR*Yz&#65533;&#65533;{&#65533;&#65533;h&#65533;&#65533;&#65533;>xc&#65533;ru&#65533;M5&#65533;Me&#65533;-&#65533;&#65533;2&#65533;@&#65533;iFI0K&#65533;&#65533;&#65533;&#65533;{
&#592;&#65533;&#65533;&#65533;&#65533;%2&#65533;&#65533;&#65533;u&#65533;&#65533;g&#65533;&#65533;&#65533;&#65533;EX&#65533;&#65533;U0&#65533;w&#65533;&#65533;p&#65533;&#65533;&#65533;hW&#65533;l&#65533;@n9&#65533;K`&#65533;G 6F&#65533;
&#65533;F0&#65533;}&#65533;&#65533;@BE*u2s&#65533;&#53456;&#1271;~&#65533;&#65533;E&#65533;&#65533;J5v?&#65533;Fi&#65533;E&#65533;b&#65533;9.&#65533;3&#65533;&#65533;&#65533;&#65533;I&#65533;w&#65533;WH&#65533;br&#65533;HfXd@u1&#65533;	&#65533;"&#65533;&#1089;&#65533;&#65533;8Gg&#65533;]y2Q&#65533;/&#1782;&#65533;nx&#65533;i&#65533;g&#65533;&#65533; &#65533;H&#65533;0!C&#65533;t&#65533;&#65533;.&#65533;	-&#65533;&#65533;&#65533;2&#1411;; w&#65533;s	{&#65533;d&#65533;Q*&9,wv&#65533;"Y&#65533;&#65533;&#65533;x3;#&#65533;&#65533;B&#65533;D2&#65533;z&#65533;pyT&#65533;&#65533;&#414;NDz&#65533;&#65533;&#65533;&#1176;&#65533;&#65533;&#65533;%&#65533;&#65533;i&#65533;&#65533;@&#65533;Y&#65533;&#630;kI&#65533;4&#65533;/v&#65533;&#65533;&#65533;:&#312;&#65533;&#65533;(&#65533;&#1600;&#65533;#<*y&#65533;&#65533;&#65533;dr w&#65533;&#65533;&#65533;?.\&#65533;6&#65533;&#65533;t&#65533;&#221;[G&#65533;&#418;3&#65533;&#65533;&#65533;/&#65533;2N &#65533;&#65533;2t&#65533;f&#65533;&#65533;&#65533;w&#65533;66&#65533;&#65533;1&#65533;E&#65533;&#65533;"&#65533;.&#65533;A&#65533;e"&#65533;FL&#65533;D&#65533;9 o&#65533;&#65533;:J1yfV<&#65533;g&#65533;ln3&#65533;s&#1632;*6=dE&#65533;9-&#65533;)WiJ#&#65533;uH &#65533;&#65533;"J&#65533;&#65533;i&#65533;&#65533;&#65533;&#65533;3&#65533;q;&#935;&#65533;PgM&#65533;&#65533;}
k&#65533;&#65533;&#65533;&#65533;>&v&#65533;&#65533;&#65533;&#65533;o&#65533;"Z\E8N&#65533;&#65533;&#65533;b&#65533;&#65533;INTz]I&#65533;%i&#65533; ,&#65533;|&#65533;hhg&#65533;F&#65533;4Ap&#65533;Z$\G?lWr&#65533;@+&#65533;&#65533;&#65533;50&#65533;&#65533;&#65533;ae&#65533;[S&#65533;p&#65533;&#65533;_&#65533;?&#65533;I&#65533;&#65533;)v&#1700;&#65533;
&#65533; &#65533;R&#1508;(`I$S&#65533;&#65533;&#65533;&#65533;&#65533;&#556;&#65533;D;&#65533;j&#65533;Z&#65533;&#65533;&#65533;&#65533;&#65533;::(S*ubh&#65533;&#65533;O
&#65533;lq=&#65533;yrJ0t7&#1994;&#65533;&#65533;t&%&#65533;&#65533;M&#65533;g&#65533;
&#65533;
@% &#65533;F&#65533;:#&#65533;&#65533;&#65533;zi\
&#65533;?#j&#65533;Qw&#65533;J'&#65533;6&#65533;XW&#65533;&#65533;N&#65533;&#65533;&#65533;u2&#65533;&#65533;&#1264;l&#292;&#65533;&#65533;=&#65533;&#65533;&#65533;#Z&#65533;&#1188;&#65533;2&#65533;J&#65533;JgIZ&#65533;&#65533;&#1266;G&#65533;@H&#65533;&#65533;*+*)&#65533;zAl]&#65533;&#65533;&#65533;)&#65533;#&#65533;D&#65533;&#65533;n8&#65533;&#65533;<&#65533;}2J&#65533;&#65533;"&#65533;&#65533;&#65533;&#65533;/&#65533;&#65533;+Q&#65533;7P&#65533;&#65533;R&#65533;R&#65533;&#65533;L&#1780;&#754;&#60069;&#65533;Q&#65533;UK2&#65533;S&#65533;&#65533;&#65533;&#65533;[&#757;&#65533;&#65533;_&#65533;F?&#65533;>A&#65533;&#65533;e&#65533;hb&#65533;&#65533;&#65533;b&#65533;`+&#65533;sK&#65533;&#65533;&#65533;&#65533;2!Fz&#65533;K&#65533;&#65533;&#65533;&#65533;e&#65533;886&#65533;'&#65533;&#65533;&#65533;e;&#65533;&#65533;&#65533;_&#65533;&#65533;n&#65533;&#65533;P &#65533;&#65533;!&#65533;&#65533;B&#65533;!2V&#65533;J&#65533;&#65533;&#65533;0I&#65533;&#65533;z3&#65533;&#65533;3&#65533;+Y&#65533;&#65533;Dq&#65533;&#65533;&#65533;&#65533;&#65533;&#65533;ZMV&#65533;&#65533;&#65533;I&#65533;&#65533;o&#65533;'j&#65533;&#65533;&#65533;X&#65533;&#65533;zyG&#65533;:j&#65533;&#65533;&#65533;&#65533;&#65533;&#65533;@;&#65533;&#65533;z&#65533;69&#65533;&#761;&#65533;&#65533;&#65533;&#65533;-O
&#65533;&#65533;
&#763;Dd&#65533;@Y2&#65533;&#65533;	7&#65533;&#65533;0&#65533;&#65533;&#65533;&#65533;&#65533;1&#65533;g*{&#65533;&#65533;&#65533;)&#65533;&#65533;&#65533;&#65533;fP!{8&#65533;&#65533;&#65533;C&#65533;&#65533;&#65533;X&#65533;J8&#65533;&#65533;&#65533;&#65533;&#446; &#65533;Q0&#65533;J&#65533;&#65533;k	&#1767;R&#65533; {&#65533;1sC&#65533;j&#65533;&#65533;&#42547;6[&#65533;a&#65533;&#65533;&#65533;&#65533;&#65533;&#65533;&#65533;#|>&#65533;&#65533;&#65533;&#65533;_]z&#65533;!&#65533;&#65533;&#65533;&#65533;
&#65533;&#1046;&#65533;&#65533;]4&#65533;3(&#65533;&#65533;<q?S&#65533;&#65533;	&#65533;&#65533;#&#65533;1<:&#65533;j&#65533;;&#65533;[&#65533;b&#65533;&#65533;&#65533;&#65533;H&#65533;&#65533;;&#25259;%&#65533;a&#65533;
O&#65533;A"&#65533;3&#65533;I&#65533;&#65533;$&&#65533;&#65533;a&#65533;	&#65533;&#65533;&#65533;;&#65533;&#65533;&#65533;&#65533;2&#65533;IK&#271;&#65533;&#65533;&#65533;y|I&#65533;&#65533;t&#65533;|@	&#65533;&#65533;S&#65533;&#65533;&#65533;&#65533;&#65533;&#65533;yS kF&#65533;&#65533;&#65533;&#65533;S&#65533;&#65533;&#65533;m;&#272;&#65533;*&#65533;&#65533;U&#65533;&#65533;(&#65533;&#65533;&#65533;&#1291;+&#65533;&#65533;,}&#817;(R,G0W&#65533;d&#65533;&#65533;&#65533;&#65533;&#65533;&#65533;k&#431;&#65533;&#65533;&#65533;.+%k&#65533;E&#65533;&#65533;^)&#65533;+[>&#65533;&#65533;&#65533;&#65533;8&#65533;yz&#65533;T&#65533;&#229;&#65533;-&#65533;&#65533;!6&#65533;&#65533;&#972;=&#65533;:&#65533;M+&#65533;;&#65533;&#65533;8&#65533;
n`&#65533;&#65533;0Y&#65533;&#65533;U&#65533;7&#65533;"g&#65533;3^&#65533;B&#65533;l&#65533;&#1036;F&#65533;&#65533;&#65533;&#65533; &#65533;&#65533;&#65533;&#65533;6n`&#65533;<&#65533;&#65533;L$U$&#65533;	&#65533;&#2734;&#65533;HZ\&#65533;&#65533;Y&#65533;z,&#65533;&#65533;L&#65533;4(5&#65533;lMC	4&#65533;-	&#65533;&#65533;&#65533;&#1924;$&#65533;g&#65533;&#65533;
&#65533;&#65533;&#65533;&#65533;&#65533;cpW@&#65533;p+!&#65533;&#65533;K%&#65533;,wj&#65533;&#65533;&#65533;-&#65533;E-&#65533;&#65533;&#65533;&#65533;D&#65533;&#65533;[	G&#65533;o!&#65533;G-&#65533;&#65533;/&#1339;&#65533;&#65533;&#65533;4Db&#65533;r&#65533;&#65533;&#65533;El&#65533;&#65533;RM&#65533;q&#1381;,&#457;&#65533;&#65533;&#65533;El0&#65533;q+&#65533;p&#65533;&#65533;	&#65533;&#65533;% <&#65533;&#65533;&#65533;n&#65533;w&#65533;}I&#861;K&#981;!&#535;0&#65533;&#65533;&#65533;7&#65533;&#65533;&#1246;b&#65533;+Jm &#65533;] {@8p &#65533;&#65533;&#1855;B&#65533;kI5&#1395;?(&#65533;&#65533;&#65533;6&#65533;W&#65533;&#65533;5&#65533;^&#65533;&#65533;s<m&#65533;d 	Y=&#65533;@&#1668;}&#1677;"O&#65533;l&#183;&#65533;&#65533;&#65533;mK&#65533;A&#65533;^<&#65533;cQ&#65533;e&#65533;&#65533;&#65533;	&#65533;}&#65533;S&#65533;&#65533;l&#65533;
&#65533;K9C"&#65533;y&#65533;&%&#65533;&#65533;&#65533;&#65533;&#65533;^&#65533;#|U
&#65533;vA&#1277;M&#65533;]&#65533;&#65533;&#65533;&#65533;]&#65533;0R&#65533;&#65533;&#65533;2n&#65533;'&#65533;O~&#65533;&#65533;&#65533;O&#65533;&#65533;L&#65533;s&#65533;&#65533;&#65533;
&#65533;&#65533;O&#65533;&#65533;&#65533;&#869;&#65533;;&#65533;&#1645;&#65533;&#65533;}&#65533;&#65533;&#65533;&#65533;0&#65533;&#65533;,&#65533;(s&#65533;k;&#65533;U<&#65533;&#65533;Z&#65533;&#65533;s&#65533;2&#65533;&#65533;`k&#65533;&#1760;&#65533;&#65533;&#65533;y	&#65533;&#65533;&#65533;&#65533;&#599;&#65533;$7'.&#65533;[&#65533;&#65533;&#65533;]m-`&#65533;(&#65533;&#65533;M&#65533;-&#1526;\&#65533;&#65533;.&#65533;B&#65533;4&#65533;&#65533;N&#65533;&#65533;L!&#65533;`&#65533;&#65533;&#65533;&#65533;-| &#65533;&#65533;&#65533;&#65533;&#804;"&#1846;&#65533;&#65533;&#65533;&#65533;y&#65533;&#65533;Q&#65533;&#65533;&#65533;u&#65533;d&#65533;&#65533;&#65533;\&#65533;S&#65533;>&#65533;&#65533;^N&#65533;&#65533;&#65533;	o&#65533; &#65533;&#141;&#65533;(&#65533;&#65533;&#65533;&#65533;:&#65533;{&#65533;da&#65533;&#65533;M&#65533;&#65533;&#65533;&#65533;$&#65533;&#65533;&#65533;$&#65533;&#1859;=&#65533;f&#65533;&#65533;0&#65533;&#65533;&#898;&#1807;&#65533;0&#65533;xV.&#37948;u&#65533;&#65533;N &#65533;I{u&#65533;&#65533;
&#65533;&#65533;
x`&#65533;&#65533;&#65533;A&#65533; on&#65533;+&#65533;&#65533;&#65533;7&#305;"mv5J &#1631;=&#65533;O&#65533;&#65533;\&#65533;x&#65533;&#65533;P&#65533;&#65533;&#65533;&#65533;&#65533;&#65533;4s&#65533;?&#65533;&#65533;j&#65533;&#65533;&#65533;&#65533;}&#1853;&#65533;l &#65533;{w&#65533;&#65533;#&#65533;l&#65533;&#65533;&#65533;n&#65533;}&#65533;&#65533;&#65533;&#65533;&#65533;&#1853;	&#65533;&#1407;&#65533;&#1166;&#65533;&#65533;y&#44638;&#65533;&#65533;&#65533;^&#65533;&#65533;&#65533;-&#65533;E&#65533;&#65533;=&#65533;{&#65533;&#1073;{&#734;&#195440;&#65533;&#65533;-&#65533;!&#65533;@&#65533;O&#796;<&#65533;&#796;2 OZ`5^&#65533;&#65533;&#65533;&#65533;&#65533;&#65533;&#65533;a&#65533;&#65533;&#65533;&#65533;&#65533;&#65533;_1&#65533;&#42171;@W#&#65533;v&#65533;&#65533;%6
!&#311;]4^f&#65533;&#65533;	&#65533;&#65533;S1&#65533;&#1837;&#65533;&#1976;O`&#65533;3&#65533;M&#65533;&#65533;&#65533;8L&#65533;!&#65533;&#65533;l&#65533;&#65533;*&#981;&#65533;&#65533;&#65533;&#65533;&#1107;&#65533;-n&#65533;&#65533;&#65533;fn&#65533;&#65533;&#65533;&#65533;&#65533;qx&#65533;dp&#65533;}&#65533;}&#65533;7bO&#65533;&#65533;&#65533;0&#65533;E&#65533;&#65533;^?,R/&#65533;&#65533;>&#65533;QC&#65533;&#65533;&#65533;6&#65533;&#65533;f&#65533;Z,&#65533;&#65533;&#2036;&#65533;&#65533;brm&O&#65533;T&#65533;&#65533;&#65533;^&#65533;~&#65533;8&#65533;&#1954;&#65533;w&#65533;&#65533;\&#496;1&#65533;O&&#65533;&#65533;"2&#65533;K&#65533;L&#65533;&#65533;&#65533;G	!V&#65533;e0&#65533;&#65533;PB&#65533;&#65533;&#65533;&#65533;&#65533;&#65533;&#65533;.&#65533;2&#65533;[&#65533;&#65533;&#65533;	&#65533;Rq&#65533;&#65533;&#65533;&#65533;+1&#789;&#65533;=&#65533;&#65533;p&#1568;&#65533;(&#65533;PYjn&#65533;&#65533;&#65533;&#1344;&#65533;&#65533;.&#65533;/&#65533;&#65533;i&#65533;M&#65533;&#65533;&#65533;p&#65533;&#65533;o	U m&#65533;%&#65533;&#65533;&#1082;&#65533;&#65533;&#65533;@&#65533;&#65533;&#65533;&#65533;?&#65533;&#65533;&#65533;s@&#65533;&#65533;s@&#65533;p&#65533;&#65533;&#65533;&#65533;&#65533;&#65533;$&#65533;&#65533;&#159;&#65533;&#65533;&#65533;&#1247;&#65533;&#65533;&#65533;&#65533;&#65533;&#65533;&#65533;&#65533;&#65533;&#65533;&#65533;&#65533;&#65533;&#65533;&#65533;&#65533;&#65533;&#65533;&#65533;&#65533;&#65533;&#65533;!&#65533;&#65533;&#65533;r!&#65533;&#65533;&#65533;&#65533;&#65533;?&#65533;&#65533;&#65533;&#65533;5&#65533;i&#65533;&#65533;&#65533;&#65533;&#65533;&#65533;&#65533;&#65533;&#65533;+1&#65533;&#65533;&#65533;&#65533;&#65533;&#65533;&#65533;&#65533;_&#65533;0&#65533;&#65533;&#65533;&#65533;&#65533;&#65533;(1&#65533;0}&#65533;&#65533;&#65533;&#65533;&#65533;@&#65533;0&#65533;0&#65533;@&#65533;0&#65533;&#65533;&#65533;&#65533;&#65533;&#65533;lA}@}@&#65533;&#65533;&#65533;(&#65533;}&#65533;~&#65533;~&#65533;}&#65533;}&#65533;}&#65533;&#65533;&#65533;&#65533;&#65533;&#65533;&#65533;&#65533;&#65533;&#65533;&#65533;&#65533;&#65533;&#65533;&#65533;	$8&#65533;`A?	.d&#65533;&#65533;&#65533;C&#65533;%F&#65533;q&#65533;&#330;S4n&#65533;&#65533;q&#672;> E&#65533;&#65533;82&#65533;G&#65533;-V&#65533;&#65533;&#65533;&#65533;K&#65533;+a&#420;9S&#65533;&#859;9q&#65533;&#1833;&#65533;&#65533;&#991;@&#65533;
Z&#65533;&#65533;Q&#65533;<&#65533;.ej0e&#675;M&#65533;N&#65533;Z&#65533;&#65533;U&#65533;Y&#65533;*&#65533;&#65533;&#65533;+&#1391;\&#65533;&#65533;]&#65533;&#1315;&#625;a&#618;]&#65533;&#65533;m&#1718;o&#65533;&#653;K&#65533;&#65533;\&#65533;xs&#65533;=&#65533;V&#65533;&#1916;&#65533;&#65533;&,&#65533;&#65533;&#65533;&#65533;&#65533;&#65533;b&#65533;&#65533;&#65533;c&#65533;$O&#65533;\9&#65533;e&#729;1o&#65533;&#65533;&#65533;&#65533;g&#1057;A&#65533;&#65533;(&#65533;&#65533;i&#1335;Rs&#65533;&#65533;&#65533;uk&#1149;^&#222;M&#65533;&#65533;&#65533;&#1784;s&#65533;&#65533;&#891;&#65533;&#65533;&#65533;&#65533;^&#65533;&#65533;&#65533;&#868;=&
&#65533;&#65533;ys&#65533;&#1125;O&#65533;&#65533;&#65533;&#65533;&#65533;&#65533;&#65533;7"&#65533;&#65533;n&#65533;&#65533;&#65533;&#65533;&#207;'_&#1980;&#65533;&#65533;&#65533;&#1259;_&#1022;&#65533;&#65533;&#65533;&#65533;&#65533;&#999;&#65533;~w&#65533;&#65533;&#65533;&#65533;&#65533;&#65533;&#65533;&#65533; p@4&#65533;@TpAt&#65533;A#&#65533;pB
+&#65533;&#65533;;3&#65533;pC;&#65533;&#65533;CCqDK4&#65533;DSDnE[t&#65533;Ec&#65533;qFk&#65533;&#65533;Fs&#65533;qG{&#65533;&#65533;G &#65533;rH"&#65533;4&#65533;H$&#65533;TrI&&#65533;t&#65533;I(&#65533;&#65533;rJ*&#65533;&#65533;&#65533;J,&#65533;&#65533;rK.e&#65533;&#65533;K0&#65533;&#65533;K2&#65533;4sL4&#65533;<sM5&#65533;d&#65533;M8&#1996;SN:&#65533;&#65533;&#65533;;&#65533;&#65533;S&#65533;=&#65533;&#65533;&#65533;&#65533;?TPB-&#65533;PCU4QFu&#65533;&#65533;F#&#65533;RJ+&#65533;&#65533;RL3&#65533;t&#65533;M9&#65533;T;&#65533;&#65533;uTRK5UTSUu&#65533;pS[e&#65533;UWc&#65533;uVYk&#65533;&#65533;&#65533;[s&#65533;U&#65533;]y&#65533;&#65533;&#65533;_&#65533;V&#65533;a&#65533;-&#65533;Xd&#65533;MVYf&#65533;u&#65533;&#65533;^A&#65533;j&#65533;&#65533;&#65533;Zl&#65533;&#65533;v[n&#65533;&#65533;&#65533;[o&#65533;w\q&#65533;%&#65533;\s&#65533;Mw]u&#65533;m&#65533;&#65533;w&#65533;W&#65533;y&#65533;&#65533;&#65533;{&#65533;&#65533;7&#65533;}&#65533;&#65533;&#65533;_&#65533;&#65533;}W&#65533;&#65533;  !&#65533; U ,0 d b&#65533;  &#65533; &#65533;H&#65533;&#65533;&#65533;&#65533;*\&#560;&#65533;&#199;#J&#65533;H&#65533;&#65533;&#325;L22&#65533;&#561;&#65533;&#463; C&#65533;I&#65533;&#65533;&#595;(S&#65533;\&#65533;r&#65533;&#397;-c&#668;I&#65533;&#65533;&#859;8s&#65533;&#65533;i&#65533;%&#991;@&#65533;
J&#65533;&#65533;&#1123;#}"]&#692;&#65533;&#1255;P&#65533;2}I&#65533;&#65533;&#1323;X&#65533;j&#65533;&#693;k&#1391;&#65533;&#65533;K&#65533;&#65533;&#1651;&#65533;&#65533;E&#758;&#65533;&#1783;p&#65533;&#65533;&#65533;&#65533;&#65533;&#1915;x&#894763;&#65533;/_&#65533;zL&#65533;&#65533;&#65533;&#65533;a+^&#824;1Q&#65533;K&#65533;L&#65533;&#65533;K&#65533;B`&#65533;&#65533;d&#65533;R&#736;C&#65533;]&#65533;4f&#65533;8<X@#&#65533;W&#65533;&#65533;G&#734;M&#1776;&#65533;&#65533;~&#65533;,&#65533;`&#65533;&#65533;&#65533;&#65533;.{I&#65533;&#65533;&#531;g&#65533;]&#1670;&#65533;&#65533;ZB&#65533;&#65533;&#65533;&#65533;&#1587;_e&#65533;&#193;&#65533;r&#65533;&#65533;&#65533;&#65533;3&#65533;&#65533;&#65533;&#1259;_&#65533;&#65533;&#65533;
@W&#65533;E&#65533;&#65533;0&#65533;&#65533;1&#65533;&#65533;&#65533;&#65533;(&#65533;&#65533;&#65533;'% &#65533;] f&#65533;&#65533;}Tp&#65533;&#65533;&#65533; \A &#65533;&#65533;"t&#65533;i &#65533;P&#65533;&#65533;	&#65533;xp&#65533;h\&#65533;0&#424;&#65533;&#65533;&#65533;M "t<p"	&#65533;&#65533;&#65533;&#12974;&#65533;&#65533;&#65533;D9&#65533;&#65533;&#65533;%&#65533;&#65533;&#1933;H&#65533;P&#65533;&#65533;&#65533;&#65533;&#65533;&#65533;Ff&#65533;&#65533;dH*&#65533;&#65533;&#65533;H&#65533;!&#65533;I&#153;>&#65533;x&#65533;W&#1208;&#65533;p&#65533;Y`&#65533;wO&#65533;&&#65533;|&#65533;&#65533;Uq*h]&#65533;&#65533;&#65533;&#65533;4&#65533;&#65533;jZ&#65533;&#65533;p&#65533;F*iY]&#65533;&#161;v&#65533;ib&#65533;#t&#65533;&#65533;B&#65533;9&#1799;&#65533;&#65533;j&#65533;T&#65533;&#65533;&#65533;&#65533;	 @&#65533;&#65533;&#65533;&#65533;&#65533;&#65533;)B?&#65533;&#65533;&#65533;\&#65533;&#65533;&#65533;R]&#65533; A&#65533;2&#65533;&#65533;&#65533;&#65533;r:e&#65533;i&#65533;(&#65533;&#65533;&#65533;&#65533;&#65533;&#65533;?u&#65533;&#65533; &#65533;&#65533;I&#65533;@&#65533;&#65533;l&#65533;&#65533;9&#65533;y&#65533;(&#65533;&#65533;k&#65533;&#35243;&#65533;&#65533;&#65533;&#65533;&#65533;2&#65533;&#65533;&#65533;
&#65533;(&#65533;&#65533;&#65533;&#65533;&#65533;n[&#65533;&#65533;,&#65533;&#65533;l&#65533;&#65533;'&#65533;0&#65533;&#65533;[&#65533;&#65533;&#44783;&#65533;&#65533;&#65533;&#65533;&#183;g&#65533;&#65533;&#65533;w&#65533;&#65533;&#65533; &#65533;+T&#65533;&#65533;i&#65533;&#65533;"K&#65533;&#65533;-&#65533;&#65533;[&#65533;0&#65533;,&#65533;&#65533;4&#65533;l3LA&#869;Aw&#65533;kr&#65533;&#65533;\1&#65533;,&#65533;{&#65533;&#65533;H'&#65533;&#65533;&#65533;L&#65533;&#65533;a%+
&#65533;&#65533;&#65533;&#65533;&#65533;@&#65533;&#65533;&#65533;&#65533;\w&#65533;&#65533;&#65533;&#65533;F&#65533;&#65533;&#65533;=C&#65533;&#65533;&#65533;R-&#65533;&#65533;j&#65533;&#65533;#&#65533;&#65533;-&#65533;&#65533;t&#65533;m&#65533;&#65533;3&#65533;u&#65533;&#65533;]&#65533;C}>z&#65533;&#65533;&#65533;n&#65533;&#65533;3&#65533;&#65533;"&#65533;i&#65533;~wz&#65533;T&#65533;P&#65533;&#65533;g&#65533;&#65533;&#65533;&#65533;&#65533;&#65533;&#65533;&#65533;M&#65533;j&#65533;m&#65533;&#65533;Y&#65533;&#65533;&#65533;~&#65533;YJ&#65533;&#65533;&#65533;>y&#1063;&#65533;~&#65533;&#23219;&#65533;&#65533;z&#65533;&#65533;&#65533;&#65533;&#48331;.&#65533;&#65533;&#65533;&#65533;&#65533;&#65533;&#65533;&#65533;&#65533;&#65533;G&#65533;&#65533;&#65533;Zo<&#65533;&#65533;g;&#65533;C6&#65533;&#65533;&#65533;&#65533;/&#65533;&#65533;&#65533;&#65533;8&#65533;&#65533;C&#65533;&#65533;&#65533;}&#65533;&#65533;&#65533;&#65533;/&#65533;&#65533;=&#65533;`&#65533;&#65533;1&#65533;&#65533;&#65533;&#213;aj&#1853;&#65533;&#65533;&#65533;)Ow&#65533;&#65533;&#65533;&#65533;&#65533;&#65533;:&#65533;`.`&#65533; &#468;#	T&#65533;<W&#65533;&#65533;AZ&#65533;&#65533;L&#65533;&#65533;x&#65533;^&#65533;&#65533;e&#65533;&#65533;=&#65533;&#65533;(L&#65533;{&#65533; &#65533;P&#65533;^&#65533;&#65533;JP&#65533;&#65533;&#65533;(X&#65533;Z&#65533;&#65533;8&#65533;m&#65533;&#65533;e&#65533;br&#65533;>&#65533;&#65533;p&#65533;Ht@&#65533;&#65533;&#65533;2b&#65533;&#387;&#65533;tZP&#65533;y@+&#65533;z&#65533;%bLx&#65533;Q&#65533;&#65533;HF&#1284; &#65533;&#65533;;&#65533;I&#65533;&#65533;p&#65533;&#65533;&#1759;&#65533;&#917; &#1962;9Xl&#65533;&#65533;&#65533;#PM&#65533;?m&#65533;`I&#65533;1&#10254;
&#65533;}&#65533;DaY&#65533;MLW&#65533;&#65533;&#65533;;&#65533;C>&#548;&7&#65533;&#65533;&#65533;&#65533;4&#65533;AB&#65533;E&#65533;H!s,&#65533;*W&#65533;9&#65533;+&#65533;jd$c88&#65533;/]/8&#2008;&#65533;vI'^&#65533;&#65533;&#65533;UBR&#65533;&#65533;b&#65533;p,&#65533;@|&#65533;F&#65533;&#65533;U&#65533;r&#65533;V&#65533;R&#905;&#65533;$&#65533;&#65533;u&#65533;2$&#65533;<&#65533; &#65533;
&#65533;1&#65533;I&#953;&#65533;&#65533;&#65533;&#65533;&#65533;%,&#65533;&#65533;&#65533;&#65533;&#1046;&#65533;`&#65533;JH&#65533;d&#539;/&#65533;@|Y&#65533;&#65533;~&#65533;i3@&#65533;2&#65533;&#65533;H&#65533;3QJ\V5&#65533;&#65533;F	&&#65533;]&#65533;C&#65533;&#65533;!b&#65533;&#65533;&#65533;(&#65533;&#65533;&#65533;&#65533;4&#65533;H&#65533;0&#65533;L>&#65533;&#65533;&#65533;&#65533;5(&#65533;uEb&#1099;j&#65533;&#65533;0Y@m4&#1050;N&#46666;bb0&#65533;$:&#65533;&#65533;11*cEE&#1250;ui5@'6u&#65533;B&#65533;1&#65533;)&#65533;&#65533;Wl@&#65533;*TpY&#65533; &#65533;z&#1326;z&#65533;f:&#65533;A
h&#65533;&#65533;u.&#65533;&#65533;&#65533;oI&#65533;&#65533;J c&#65533;&#65533;&#65533;&#65533;&#1353;&#65533;&#65533;&#65533;_&#875;^&#469;T4&#65533;&#65533;&#65533;e&#65533;&#65533; O&#52419;&#65533;e\&#65533;
)&#65533;
U&#65533;w&#65533;&#65533;^'KY&#65533;&#65533;@&#65533;&#65533;]Y&#1400;,@ &#65533;&#65533;-_&#65533;T>&#65533;"u&#65533;h&#65533;:&#65533;&#1425;V&#65533;&#65533;&#65533;&#65533;luv&#65533;W&#65533;&#65533;&#65533;o5H&#65533;&#65533;0sT&#65533;<&#65533;o&#65533;&#65533;&#65533;|&#65533;&#65533;&#65533;&#65533;r&#65533;+&#65533;!&#65533;&#65533;,~@&#65533;&#65533;F&#65533;&#65533;&#65533;a&#65533;&#65533;&#65533;*&#773;IMj.s&#65533;K^LN&#65533;&#65533;u&#65533;v&#65533;&#65533;]&#65533;"&#65533;,&#65533;g&#65533;H&#65533;&#65533;DV <&#65533;&#65533;oF+&#65533;&#65533; &#65533;`&#65533;&#65533;&#65533;@&#65533;&#65533;J$`.&#65533;&#65533;&#65533;X $@&#65533;&#65533;:pdq&#65533;^&#65533;$O&#65533;W&#65533;a&#65533;r9&#65533;&#65533;79&#65533;E&#65533;&#65533;yL&#65533;&#65533;&#65533;v&#65533;&#65533;-&#65533;&#65533;`b&#65533;&#65533;	8&#65533;I&#1272;&#65533;@a/E P&#65533;&#65533;#/FI&#65533;&#65533;yU&#65533;9&#65533;&#65533;&#65533;(w\&#65533;P&#65533;&#65533;&#701;Lny&#65533;f&#65533;u&#65533;&#65533;&#65533;I*&#65533;Al&#65533;&#65533;KO6mF&#65533;,_&#65533;&#65533;&#65533;T&#65533;&#65533;&#379;&#65533;u&#1636; sE&#65533;\&#65533;^&#65533;	}&#65533;f&#65533;&#65533;&#65533;7&#65533;~IoFt&#65533;&#65533;<S&#65533;-'8k&#65533;&#65533;&#65533;~&#65533;}t&#1577;&#65533;&#65533;Rp)z&#1100;&#65533;2&#65533;&#65533;&#65533;G&#65533;&#65533;&#65533;7&#65533;t&#65533;&#65533;_&#65533;&#65533;&#65533;`P&#65533;&#65533;e&#65533;zx&#65533;6&#65533;5&#65533;&#65533;&#65533;S>&#65533;&#65533;)V&#65533;T v{I	&#65533;&#762;&#65533;&#65533;&#65533;&#65533;G&#65533;,&#65533;&#65533;Z&#65533;m&#1088;&#65533;&#65533;j&#65533;&#65533;&#65533;&#721;&#65533; &#65533;&#65533;o&#848;EER[&#65533;e[&#65533;&#65533;i&#65533;&#65533;&#65533;&#65533;\&#65533;D&#65533;x&#65533;&#65533;&#65533;&#65533;X&#65533;&#65533;&#65533;&#65533;3&#65533;&#65533;&#65533;KpLs7{&#436;6&#65533;&#65533;&#65533;&#65533;n_&#65533;&#65533;&#65533;&#65533;Vd %&#65533;
G=&#65533;%&#65533;&#65533;&#65533;c&#65533;&#65533;v&#65533;x&#65533;&#65533;&#65533;f)W&#65533;:&#65533;&#65533;&#65533;sl&#65533;v'A&#65533;Z&#65533;aBRQ&#65533;&#65533;&#65533;&#65533;3&#65533;c&#65533;S&#65533;&#359195;&#65533;&#65533;5&#907;&#65533;&#65533;$U &#65533;wca&#65533;1+&#65533;&#65533;B~&#65533;{v&#65533;&#65533;w&#65533;&#1504;nt&#65533;{&#65533;p&#65533;x&#65533;R&#65533;OI&#65533;`&#65533;&#65533;&#65533;/&#683;&#65533;&#65533;&#65533;_&#65533;&#49774;&#65533;5&#65533;	-&#65533;&#65533;&#65533;&#65533;&#65533; &#65533;S#=&#65533;d&#1529;&#65533;&#65533;j9?&#65533;k_
	&#65533;&#65533;r&#65533;N&#65533;]&#65533;&#65533;&#65533;eIq&#65533;7U7&#65533;|&#65533;s}ex&#65533;&#65533;&#65533;F<Qd&#65533;&#65533;&#65533;G&#65533;&#455;&#65533;8w`M&#65533;&#65533;;&#65533;&#65533;&#65533;&#65533;;H~&#65533;&#65533;&#65533;&#65533;&#65533;q&#65533;&#65533;&#65533;&#65533;0&#65533;#&#65533;&#65533;4 $J&#1749;x 8Q&#65533;&#65533;4d6|{\K&#65533;&#65533;Tv&#65533;&#2017;~&#65533;&#65533;&#65533;~(&#65533;&#65533;&#65533;&#65533;&#65533; w&#65533;P4&#65533;j&#65533;&#65533;Zz&#65533;?&#65533;&#65533;L&#65533;&#65533;+_&#703;&#65533;&#65533;?8&#65533;&#65533;&#65533;&#65533;D&#65533;a&#65533;&#65533;J0&#65533;N0&#65533;&#65533;&#1524;&#65533;&#65533;&#65533;&#65533;&#65533;&#65533;AD#{7y&#65533;wv&#65533;&#65533;,&#65533;v&#65533;&#65533;jX&#65533;#&#65533;b{BB'&#65533;%X&#65533;&#65533; 3tf?&#65533;&#1303; &#65533; H&#65533;m&#65533;&#65533;&#65533;A8~&#65533;&#65533;w(&#65533;|2pG}(0P&#65533;&#65533;_$HVM&#65533;l/&#65533;&#65533;&#65533;M&#1255;5JG&#65533;fg~jw&#65533;&#65533;&#1410;@&#65533;,&#65533;(&#65533;&#65533;z&#65533;Q&#65533;&#65533;FU&#65533;!.1&#65533;T&#65533;[5&#65533;&#65533;&#65533;t&(&#65533;&#65533;&#65533;|&#65533;&#65533;y&#65533;&#65533;~HXi&#65533;u,;@z&#65533;9H&#65533;&#65533;&#65533;%O&#65533;D&#65533;&#65533;@&#885;<&#1540;&#65533;b`y&#1477;`8&#65533;P&#65533;c&#34242;&#65533;gg&#65533;&#65533; &#1282;#&#65533;&#65533;&#65533;\&#65533;&#65533;T&#65533;XEAm&#65533;&#65533;&#65533;P&#65533;8k&#65533;&#65533;T!&#65533;Cub&#65533;t&#65533;&#65533;k;&#65533;&#65533;1&#65533;4&#65533;88a"V&#65533;Q&#65533;(&#65533;+E&#65533;&#65533;b&#65533;&#65533;I;&#65533;&#65533;&#65533;|&#65533;7&#65533;&#65533;&#65533;}N&#65533;&#65533;&#65533;&#65533;&#65533;UB&#65533;4lMV.&#65533;&#65533;Q&#65533;6K"&#65533;&#65533;&#65533;,&#65533;Ct&#65533;&#65533;&#65533;&#65533;_&#65533;zgy&#65533;V&#65533;?e&#65533;4&#65533;&#65533;L&#65533;y &#65533;&#65533;&#65533;A&#65533;&#65533;U&#65533;&#65533;&#65533;&#65533;Y&#65533;v&#65533;&#65533;&#65533;ojab&#65533;&#65533;&#65533;&#65533;&#65533;tH&#65533;3a&#65533;;(@Bz<&#65533;W&#65533;&#65533;&#65533;?p#Mx&#65533;&#65533;&#65533;&#65533;&#65533;$&#65533;&#65533;&#65533;&#65533;&#65533;&#65533;X&#65533; (&#65533;)&#65533;5`2O&#65533;&#65533;&#65533;&#65533;&#65533;E&#65533;u&#65533;B&#65533;* &#65533;7m%&#65533;o&#65533;hs&#65533;&#65533;&#65533;&#65533;7J&#65533;&#65533;f^&#65533;&#65533;&#723;x&#1480;>%&#65533;&#65533;@&#65533;J&#65533;&#65533;&#65533;Y&#65533;7R&#65533;&#65533;*]&#65533;E+&#65533;V'Dh&#65533;^&#1551;D&#65533;w$&#1619;*&#65533;p?&#65533;&#65533;t &#65533;&#65533;&#28751;KyW9&#65533;K&#65533;&#65533;i%)&#1228;&#65533;&#65533;:&#65533;'!Wr&#65533;'Vi&#65533;~g&#65533;&#65533;&#65533;i\I&#65533;&#65533;-x)s&#65533;d&#65533;"lY&#65533;-&#65533;&#65533;z"4n&#65533;&#65533;"&#65533;;9ryy~&#65533;&#65533;&#65533;8u&#65533;'&#65533;!&#65533;&#65533;aRy!6&#65533;&#65533;&#65533;C#t&#65533;&#65533;)&#65533;&#65533;&#1103;'&#65533;&#65533;&#65533;&#65533;w&#65533;&#1625;&#65533;&#65533;&#65533;&#65533;&#65533;&#65533;&#65533;&#65533;.&#65533;&#65533;qY&#65533;&#65533;C&#65533;&#1498;&#65533;&#65533;]X&#65533;&#65533;&#65533;9&#65533;q&#65533;&#65533;&#65533;&#65533;K&#65533;YiL`&#65533;NBO&#65533;I&#65533;f&#65533;F&#65533;X:|&#1152;&#65533;&#65533;R&#65533;4\&#65533;q&#65533;&#65533;b&#65533;4~&#65533;t&#65533;q&#65533;iW&#65533;&#65533;&#65533;,U0&#65533;/C&#65533;G&#65533;&#65533;G&#65533;(&#65533;&#221;&#1047;&#65533;&#38546;&#65533;&#65533;&#65533;iM&#65533;I&#65533;&#65533;&#1246;&#65533;&#65533;}&#808;&#65533;&#65533;&#65533;)-&#65533;&#65533;&#65533;&#65533;&#65533;&#65533;94&#65533;&#65533;k&#65533;b&#65533;Y<&#65533;7&#65533;:8&#65533;j03&#65533;r&#65533;t&#65533;{&#65533;C&#1874;@&#65533;&#65533;&#65533;+*2j&#65533;Ya&#65533;5O&#65533;&#65533;&#65533;!7&#65533;&#65533;p&#65533;&#65533; &#65533;&#65533;)+&#674;*&#65533;V&#65533;yw&#65533;&#65533;3&#65533;,&#65533;I&#65533;@Px&#65533;&#65533;&#65533;&#1316;E &#65533;&#65533;7C&#65533;/*$&#65533;&#65533;&#65533;	V&#65533;&#65533;y([&#65533;0)j&#65533;0lW&#65533;)YZ1-SM&#65533;&#65533;^
'MZa/8&#65533;,&#65533;&#65533;&#65533;e&#65533;&#65533;x&#65533;X$+k:4X&#65533;v&#65533;q*)&#134; &#65533;&#65533;d,&#65533;!@&#210;&#65533;<&#65533;@,*&#65533;&#65533;&#65533;s&#65533;&#65533;&#65533;&#65533;XRx&#65533;gR&#65533;K=&#65533;)&#65533;'@j&#65533;6&#65533;I&#65533;&#65533;&#1220;&#65533;&#65533;9&#65533;&#65533;:&#65533;&#65533;&#65533;&#1225;&#65533;D&#65533;r&#65533;
tT&#65533;&#65533;&#65533;&#65533;&#65533;:&#65533;r&#65533;)&#65533;&#65533;&#697554;g&#65533;g&#65533;y&#65533;lb&#65533;X&#295;&#65533;r&#65533;&#65533;&#619;&#65533;m&#65533;&#65533;md&#65533;{O&#65533;&#65533;&#65533;&#65533;p&#65533;:)C&#65533;@&#65533; &#65533;:&#65533;&#65533;&#65533;g&#65533;&#65533;&#65533;S&#65533;\&#65533;-&#65533;h&#65533;#&#65533;&#34474;&#65533;R&#65533;f&#65533;&#65533;Fb&#65533;<&#65533;$E0&#65533;XE&#65533;&#65533;u&#65533;&#65533;<&#65533;&#65533;,&#65533;&#65533;FA&#65533;e&#65533;>&#65533;&#65533;m&#65533;x&#65533;&#65533;*#&#65533;/a#&#1073;_&#65533;h&#65533;6&#65533;&#65533;&#1689;&#65533;&#65533;BM-&#65533;&#65533;&#65533;&#65533;&#65533;2B&&#65533;y&#65533;U&#65533;Eb&#65533;:&#65533;&#65533;q&#65533;&#65533;&#65533;&#65533;R&#65533;&#65533;&#65533; &#65533;J&#65533;&#65533;&#65533;(KD:&#65533;&#65533; &#65533;#&#65533;Z&#65533;0#&#730;&#65533;$&#65533;'[ &#65533;q"&#65533;z<B-&#65533;v6T&#65533;Z&#65533;i&#1745;&#65533;8&#65533;&#65533;&#65533;=&#65533;&#65533;t Op&#65533;z1&#65533;I&#65533;2;&#65533;!&#65533;'m&#65533;]&#65533;&#397;&&#65533;&#65533;)&#669;![;D,Z&#65533;C&#65533;&#1333;&#65533;&&#65533;[&#65533;&#65533;A\&#65533;T&#65533;k&#65533;!&#65533;&#65533;&#65533;!yR&#65533;fzEX3&#65533;&#499;&#65533;J&#65533;&#65533;&#65533;&#65533;Q&#65533;b&#65533;;&#65533;&#1338;&#65533;&#65533;&#65533;&#65533;h&#65533;&#65533;&#65533;&#65533;&#65533;$&#1142;&#65533;e&#65533;&#65533;&#65533;&&#65533;&#65533;&#65533;Pb&#65533;^Y&&#65533;&#1459;&#65533;&#65533;,&#65533;&#65533;X!&#65533;)&#65533;l&#65533;&#65533;0&#65533;&#65533;&#65533;!K&#65533;&#65533;&#65533;&#65533;&&#65533;%&#65533;X&#65533;J|`
`:&#65533;U&#65533;&#65533;Y&#1783;-*hB&#65533;
^`&#65533;+&#65533;&#65533;&#65533;%&#65533;&#65533;&#65533;}&#65533;&#325;&#65533;&#65533;&#65533;&#251;BP&#65533;&#65533;	s&#922;&#65533;&#65533;&#65533;~Z&#65533;V&#44115;z&#65533;&#65533;;&#65533;<&#65533;	&#65533;Z&#65533;[E&#65533;&#65533;p&#65533;+B&#65533;&#65533;&#65533;&#29423;&#65533;&#65533;&#65533;&#65533;&#65533;5;&#65533;&#65533;j&#65533;;"j&#65533;x&g&#65533;&#65533;|d&#65533;jq&#65533;Vb&#65533;!&#65533;&#65533;*!	&#65533;f{&#65533;Q&#65533;&#65533;w;L~&#65533;T&#65533;;&#65533;6&#1468;&#65533;&#65533;&#65533;&#65533;+&#65533;&#65533;&#65533;3&#65533;&#65533;&#65533;*&#65533;$Hqh%l&#65533;\%&#65533;Y.\&#65533;y&#65533;S&#65533;&#65533;Z1&#65533;g9P5L.&#65533;I&#65533;&#65533;&#65533;&#1814;6&#65533;&#27713;z&#65533;(&#65533;&#65533;;Z`	&#65533;:&#65533;j&#65533;+[&#65533;&#65533;5&#65533;U&#65533;&#65533;&#65533;r&#65533;&#1844;*&#65533;Be&#65533;E&#65533;&#65533;&#65533;\-&#65533;&#65533;&#65533;&#65533;"&#65533;&#65533;&#65533;<&#65533;
&#65533;`J1&#65533;&#65533;&#354;&#65533;&#65533;6&#65533;&#65533;&#65533;&#65533;o
:&#65533;&#65533;&#65533;g&#65533;Q&#65533;&#65533;&#65533; |&#65533;	l&#65533;&#65533;<&#65533;&"&#65533;&#65533;&#65533;&#65533;:&#65533;Jk`&#65533;}&#1148;F<5&#65533;&#65533;&#65533;l&#65533;&#65533;h&#65533;G&#65533;&#65533;&#65533;&#65533;&&#65533;&#65533;&#65533;|&#65533;z &#65533;`&#183;&#65533;&#65533;&#229;hc&#65533;jC&#65533;&#429;,&#65533;&#65533;&#65533;/|u&#65533;&#65533;&#65533;&#65533;&#65533;b&#65533;&#65533;&#65533;
&#1586;&#65533;|&#769;z+1@w&#168;,Y	8f,&#65533;&#65533;p&#65533;.4&#65533;&#65533;j&#65533;G&#65533;$&#65533;`l&#65533;&#65533;&#548;l&#65533;_l5qKiA&[]	&#65533;&#65533;&#65533;<&#65533;7&#65533; 9&#65533;&#65533;<&#65533;&#65533;1&#65533;0] &#796;&#65533;&#65533;&#65533;N&#65533;z&#65533; &#65533;&#65533;Z&#65533;&#65533;gpN&#65533;&#65533;&#65533;
s&#65533;&#65533;`&#65533;&#65533;B&#65533;&#65533;\Q&#65533;0&#1257;&#65533;P&#65533;x&#65533;2&#65533;&#65533;'&#65533;;l&#65533;&#65533;D&#65533;R&#65533;&#474;6e0&#65533;%&#65533;| %%iR&#65533;0&#65533;`V&#65533;&#65533;t&#65533;&#65533;Z&#65533;&#65533;&#65533;&#65533;JgYmP&#65533;$	&#65533;&#65533;&#65533;Q5?&#65533;&#65533;A&#65533;..&#889;S=HT&#65533;B&#65533;&#65533;&#1386;&#65533;&#65533;8&#65533;&#65533;&#65533;&#65533;&#419;&#65533;&#65533;&#65533;&#65533;&#65533;;u&#65533;&#65533;&#65533;&#65533;&#65533;Ocbp
v(P[&#65533;0&#65533;&#65533;eo0F}&#65533;vp&#65533;]&#65533;&#65533;u&#65533;Kl&#65533;&#65533;b(&#65533;dA&#65533;&#800;&#65533;Q&#65533; &#65533;&#65533;&#65533;&#1732;&#65533;&#65533;&#65533;A&#65533;&#65533;D&#65533;`&#65533;&#1618;P&#1197;&#65533;	&#65533;&#65533;&#65533;{&#65533;&#65533;f&#65533;&#65533;,&#65533;&#65533;AKG&#65533;&#65533;&#65533;&#65533;&#65533;}&#65533;AU&#7548;^&#65533;&#65533;&#65533;]&#65533;&#65533;&#65533;&#65533;&#65533;&#65533;&#65533;&#65533;&#65533;&#65533;&#65533;&#65533;6&#65533;w&#529;Q&#65533;&#65533;&#65533;&#65533;&#65533;&#65533;&#65533;TR&#65533;&#65533;b0&#65533;&#65533;x&#65533;-&#65533;a&#65533;&#65533;Up&#65533;]&#65533;&#65533;"&#65533;&#65533;[,|&#65533;R &#1546;IJ&#65533;B&#65533;d&#601;E&#65533;\&#65533;&#1974;&#65533;&#65533;&#1921;&#65533;]
&#65533;&#65533;]];&#65533;&#65533;XSEa&#65533;] I&#65533;&#65533;zdE&#65533;=&#65533;&#718;dS&#65533;&#65533;&#65533;&#65533;&#65533;&#65533;M&#65533;&#65533;&#65533;w`&#978;&#65533;= &#1431;&#65533;&#65533;&#65533;&#1342;&#65533;f	;&#65533;&#65533;CQ@.&#65533;j1&#65533;&#65533;u&#65533;.&#65533;&#65533;E &&#65533;&&#65533;g N&#65533;&#65533;&#65533;p	Z^&#65533;&#65533;&#65533;&#65533;&#65533;T;D&#65533;,&#65533;&#65533;T&#65533;&#65533;&#65533;&#65533;&#65533;&#65533;o&#65533;i&#65533;&#65533;&#65533;4&#65533;g&#65533;&#65533;Z&#65533;&#65533;&#65533;<p&#65533;x`&#65533;&#65533;	1;e&#65533;&#65533;&#65533;&#65533;&#65533;q&#65533;&#24766;$&#65533;@&#65533;e &#65533;/Q&#65533;\&#65533;zmy0&#65533;U &#26626;_&#65533;|&#65533;&#65533;p&#65533;&#65533;kn&#65533;fa^&#65533;&#65533;&#65533;TA&#65533;1&#65533;&#65533;&#65533;A&#65533;&#65533;&#65533;&#65533;en&#65533;&#65533;]&#65533;mEl&#65533;'&#41338;&#65533;&#65533;}&#65533;
&#65533;&#65533;n&#65533;}>&#65533;n&#65533;&#65533;E&#65533;&#1784;.&#65533;M&#1402;&#65533;&#65533;]&#65533;&#65533;&#65533;Up&#65533;An&#65533;&#65533;&#65533;
}&#65533;&#672;&#65533;^&#65533;&#65533;[&#65533;&#65533;&#65533;^&#65533;[&#65533;&#65533;n&#65533;&#65533;.'-&#65533;m	`&#65533;&#65533;&#58633;&#65533;[&#65533;&#65533; &#65533;&#1617;&#65533;&#65533;1I&#65533;&#65533;&#65533;&#65533;&#65533;6&#65533;&#65533;N&#65533;&#65533;&#65533;q	N&#65533;)L&#65533;&#65533;qK+Z&#65533;&#65533;&#65533;&#65533;>sp&#65533;!&#65533;N&#65533;&#65533;&#65533;&#65533;&&#65533; ,&#65533;/&#65533;Q&#65533;&&#65533;[P&#65533;	&#65533;&#65533;&#65533;{+\&#65533;&#65533;&#65533;&#65533;U&#65533;kj&#65533;&#65533;#&#65533;,01&#65533;'&#65533;&#65533;&#65533;&#36638;6&#65533;&#65533;&#65533;( &#65533;{=&#65533;&#65533;7&#65533;:&#65533;N&#65533;B&#65533;`&#65533;&#65533; &#65533;&#65533;&#65533;Ko*&#65533;,0N&#65533;Y&#65533;O&#65533;U&#65533;a&#65533;&#65533;"?&#65533;&#65533;2&#65533;&#1102;&#65533;	f	&#65533;&#65533;G&#65533;s(&#65533;&#65533;&#65533;&#65533;&#65533;&#65533;;^]i&#65533;#&#65533;M~&#65533;+&#65533;.&#65533;a&#65533;7M&#65533;&#65533;$A{&#65533;&#65533;_k&#65533;&#65533;p&#65533;Z5?&#1301;&#65533;&#65533;]&#65533;&#65533;&#65533;&#65533;?&#65533;&#65533;&#1982;u&#65533;@&#1756;O&#65533;&#65533;&#65533;TH&#65533;:&#1629;A`(&#65533;&#65533;&#65533;&#65533;OX O&#65533;&#65533;}&#65533;&#65533;&#65533;?X&#65533;O&#65533;&#65533;&#65533;&#65533;&#65533;1S&#65533;]&#65533;b&#65533;#&#65533;&#65533;&#1071;&#65533;?q/&#65533;&#65533;O&#65533;&#65533;oh&#65533;&#65533;&#65533;&#65533;&#65533;&#65533;&#65533;&#65533;&#65533;&#65533;u&#65533;?&#65533;&#65533;&#65533;&#65533;A&#65533;&#65533;&#65533;&#65533;&#65533;&#65533;x&#65533;&#65533;&#65533;O&#65533;&#65533;&#65533;&#65533;&#65533;&#1615;G&#65533;2&#65533;&#65533;&#65533;/{&#65533;&#65533;&#65533;&#65533;&#65533;]&#65533;&#65533;X&#65533;&#65533;&#65533;&#751;c(&#1202;&#65533;&#65533;&#65533;&#65533;&#65533;&#65533;&#65533;r&#65533;&#65533;&#65533;&#65533;&#65533;&#65533;Sp6&#65533;&#65533;&#65533;&#65533;&#65533;&#65533;&#65533;&#65533;&#65533;+*&#65533;&#65533;O&#65533;&#65533;&#65533;	pp6 &#65533;&#65533;&#65533;_&#65533;}]&#65533;&#65533;&#65533;&#65533;&#65533;&#65533;&#65533;&#65533;&#65533;&#65533;&#65533;&#65533;&#65533;0&#65533;&#65533;&#65533;&#65533;&#65533;&#65533;&#65533;&#65533;&#65533;&#65533;&#65533;_&#65533;0&#65533;0&#65533;0&#65533;@&#65533;&#65533;&#65533;U`&#65533;&#65533;&#65533;	&#65533;&#65533;}&#65533;&#65533;&#65533;&#65533;&#65533;&#65533;&#65533;&#65533;&#65533;&#65533;&#65533;&#65533;&#65533;&#65533;&#65533;&#65533;&#65533;&#65533;]~$X&#65533;&#65533;A&#65533;	.d&#65533;&#65533;&#65533;&#65533;*%N&#65533;X&#65533;&#65533;E&#65533;#fX&#1123;&#327;!E&#65533;$Y&#65533;&#65533;I&#65533;)U&#65533;d&#65533;&#65533;&#65533;K&#65533;1e&#932;&#65533;Y&#65533;&#65533;G&#65533;&#65533;r&#65533;&#65533;&#65533;&#65533;O&#65533;A&#65533;%Z&#65533;&#65533;Q&#65533;.oV&#65533;&#627;&#65533;&#1252;Q&#65533;N&#65533;Z&#65533;&#65533;U&#65533;Y&#65533;.e&#65533;&#1323;V&#65533;a&#334;%[&#65533;&#65533;&#65533;i&#1390;e&#65533;&#65533;&#65533;[&#65533;q&#65533;&#933;&#65533;kD@&#65533;&#65533;&#65533;&#1751;&#65533;&#2042;&#65533;&\&#65533;&#65533;a&#265;/f&#65533;&#65533;&#65533;c&#529;&#2029;x&#65533;&#65533;e&#793;5o&#65533;&#65533;&#65533;&#65533;g&#1057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&#65533;+&#65533;&#65533;B3DdC;&#65533;&#65533;CCqDK4&#65533;DSTqE[t&#65533;Ec&#65533;qFk&#65533;&#65533;Fs&#65533;qG{&#65533;&#65533;G &#65533;rH&#65533;J&#65533;H$&#65533;TrI&&#65533;t&#65533;I(&#65533;&#65533;rJ*&#65533;&#65533;&#65533;J,&#65533;&#65533;rK.&#65533;&#65533;&#65533;K0&#65533;sL2&#65533;4&#65533;&#65533;2&#65533;&#65533;&#65533;6&#65533;t&#65533;M8&#65533;sN:&#65533;&#65533;N<&#65533;&#65533;sO>&#65533;&#65533;&#65533;O@tPB5&#65533;PDUt&#65533;D#
 !&#65533; j ,0 l b&#65533;  &#65533; &#65533;H&#65533;&#65533;&#65533;&#65533;*\&#560;&#65533;&#199;#J&#65533;H&#65533;&#65533;&#329;L2j&#1848;&#65533;&#463; C&#65533;I&#65533;&#65533;&#595;(S&#65533;\&#626;&#65533;&#721;cj|I&#65533;&#65533;&#859;8s&#65533;&#65533;&#627;&#65533;O&#65533;2g&#65533;J&#65533;&#65533;&#1123;H&#65533;*]&#65533;1hF&#65533;P&#65533;J&#65533;J&#65533;&#65533;U&#65533;K&#65533;ju&#693;+&#65533;&#65533;`&#65533;f&#65533;J&#65533;&#65533;&#1651;h&#1242;+&#65533;&#65533;&#1783;m&#65533;&#65533;UB&#65533;.[&#65533;j&#65533;&#65533;&#65533;&#759;&#65533;&#1339;q&#65533;&#65533;&#1455;&#65533;&#200;+~	80&#1816;=f&#65533;&#529;#a&#65533;&#65533;3k&#65533;&#825;&#65533;A&#65533;bW&#65533;>aCi&l&#65533;h&#52853;&#65533;&#1520;&#65533;&#65533;&#65533;c	&#65533;M&#65533;&#65533; B&#336;$E
&#65533;&#65533;M&#65533;&#65533;&#65533;&#65533;.&#65533;.&#65533;+C&#264;&#65533;I_&#65533;=&#1908;&#65533;&#492;&#65533;k&#65533;&#957;&#65533;A&#65533;
&#65533;6&#65533;&#65533;.P&#65533;&#65533;&#65533;&#65533;8&#65533;x&#65533;&#65533;&#65533;&#65533;&#65533;&#65533;&#65533;&#65533;&#65533;&#65533;(n&#65533;F&#65533;&#65533;@&#65533;&#65533;;`gWa&#65533;h&#65533;&#65533;}&#65533;&#65533;,&#65533;&#65533;&#65533;&#65533;$&#65533;_ P&#65533;&#65533;&#65533;7&#65533;]v&#65533;&#65533;P&#65533;T&#65533;EG"~&#65533;I8&#65533;f&#65533;&#65533;ep}&#65533;&#65533;4&#65533;h&#65533;N"&#65533;&#65533;`&#65533;&#65533;9xz&#65533;&#65533;n&#65533;e&#1027;1
7&#65533;L6&#65533;dJ^&#65533;&#1571;&#65533;Fh@&#65533;C9]&#65533;&#1363;`&#65533;)&E^&#65533;7%&#65533;&#65533;(a lf&#65533;&#65533;i0&#65533;!`c&#65533;i&#65533;uE&#65533;&#65533;&#65533;k&#65533;&#65533;&#1755;&#65533;&#65533;&#65533;^2&#65533;&#30860;&#1449;'&#65533;=V &#34113;P!&#65533;&#65533;Z&#65533;&#65533;B5&#65533;&#65533;4m&#65533;&#65533;&#65533;&#65533;D&#65533;;&#65533;&#159;&#65533;&#65533;&#65533;&#65533;&#65533;&#65533;&#65533;&#65533;z&#65533;j&#47992;&#65533;&#48060;&#65533;&#65533;&#65533;&#65533;+&#65533;&#65533;&#1434;#}"&#65533;&#65533;jt&#65533;R&#1706;&#65533;&#65533;&#65533;*k&#65533;[&#65533;&#65533;f&#65533;&#65533;&#65533;&#65533;v&#65533;&#65533;&#65533;&#65533;
d&#65533;&#65533;2B&#65533;&#65533;R&#65533;&#65533;&#65533;<z&#65533;+&#65533;&#65533;&#65533;k&#65533;&#65533;&#65533;o}G&#65533;Z&#65533;C&#65533;&#65533;&#65533;,	&#65533;&#1642;&#65533;J+&#65533;&#65533;&#65533;&#65533;&#65533;&#65533;G,&#65533;&#65533;&#65533;&#65533;&#65533; 0P&#65533;uHb&#65533;S&#65533;&#65533;Mi%&#65533;lbli|*&#65533;&#65533;3$J&#65533;&#65533;0&#65533;,&#65533;&#65533;4&#65533;&#65533;z&/&#65533;@	1&#65533;&#65533;&#65533;&#65533;&#65533;&#65533;&#65533;&#65533;O:i&#65533;&#65533;6&#65533;&#65533;L3&#65533;q&#65533;PG-&#65533;&#65533;T&#65533;B8&#65533;3&#65533;&#65533;&#3309;&#65533;6&#65533;&#65533;`K&#65533;&#65533;g#Y2j&#65533;F;mA&#65533;r,v&#65533;t&#65533;m&#65533;&#65533;&#65533;&#65533;&#65533;&#65533;h&#65533; &#65533;&#65533;&#65533;<7G&#65533;=&#65533;.&#65533;B&#65533;&#1846;&#1778;&#65533;-&#65533;&#65533;xG.&#65533;&#65533;&#65533;&#65533;&#16181; *&#65533;{&#65533;j&&#65533;&#65533;&#65533;,^e&#65533;+&#65533;Yp&#65533;&#65533;.&#65533;ZN&#65533;0&#65533;&#65533;[G&#65533;&#65533;sr&#1300;&#65533;f&#65533;&#65533;j&#1168;&#65533;&#65533;8&#65533;&#65533;>&#65533;&#65533;&#775;N&#65533;
D&#65533;&#65533;&#65533;}r&#65533;&#65533;N*t&#65533;&#65533;8&#65533;~6&#65533;[y&#65533;&#35311;&#65533;&#65533;&#222;&#65533;&#65533;&#65533;X&#65533;3&#65533;Vtk&#65533;&#65533;&#65533;s&#65533;&#65533;&#65533;t&#65533;&#65533;&#65533;H&#65533;&#65533;&#65533;&#65533;&#1462;&#437;xu&#65533;$&#65533;&#65533; &#65533;&#65533;&#65533;&#65533;&#65533;&#65533;'!&#65533;&#65533;@&#65533;7Q&#65533;&#65533; &#65533; W&#65533;@0Pg&#65533;&#65533;&#65533;=&#65533;!&#65533;m&#65533;&#65533;_&#65533;*0B&#65533;&#65533;k"&#801;wx7J&#965;&#65533;&#65533;&#65533;&#65533;&#65533;$6uC3&#65533;&#65533;&#65533;:&#65533;&#579;<&#65533;&#65533;&#65533;1h&#65533;t&#65533;y&#65533;F&#65533;bd&#65533;&#65533;_&#65533;&#65533;D&#65533;1&#65533;i"[&#65533;&#65533;&#65533;&#65533;&#65533;&#65533;&#647;?&#65533;&#65533;&#485;&#65533;&#65533;h$&#65533;_&#65533;&#65533;D&#421;)&#65533;E,&#65533;!&#65533;&#65533;HHB&#65533;&#65533;&#65533;&#65533;&#65533;P&#65533;&#65533;&#65533;1&#65533;&#65533;&#65533;:&#65533;&#65533;&#65533;&#65533;&#65533;&#65533;&#65533;&#65533;&#65533;
&#65533;I6&#65533;
%&#65533;&#65533;p&#65533;&#65533;&#65533;h\*$&#65533;c&#65533;D.&#65533;&#65533;w&#65533;&#65533;&#65533;z&#65533;T&#65533;D2&#65533;&#65533;&#65533;dp&#65533;&#65533;&#65533;u&#65533;&#65533;&#65533;&#65533;&#65533;&#65533;C&#65533;&#65533;&#910; &#65533;&#65533;M&#65533;&#65533;&#65533;p&#65533;&#65533;a4&#65533;&#65533;I`Z&#65533;SV&#65533;&#65533;$IiB&#65533;&#65533;o8O&#65533;&#65533;&#1366;&#65533;&#65533;&#65533;t&#65533;1q#W&#65533;F&#65533;v&#65533;&#65533;&#2002;&#65533;&#65533;&#65533;M&#65533;&#65533;&#65533;&#65533;&#65533;&#65533;&#65533;8&#65533;6&#65533;&#65533;boI	&#65533;:&#65533;&#65533;Nx&#65533;&#65533;&G&#65533;m&#916;&#65533;A&#65533;V: &#65533;&#65533;&#65533;S.&#65533;VA&#65533;&#1102;z4&#65533;&#65533;&#65533;&#65533;&#65533;&#65533;S&#65533;&#65533;Je&#65533;4%&#65533;H(&#65533;e&#65533;&#65533;&#65533;Lg&#65533;&#65533;&#65533;6&#65533;`&#65533;D&J&#65533;ATp"&#65533;
M&#65533;J&#1304;&#65533;`&#65533;4&#65533;bYS~&#65533;L 9E&L&#65533;"&#1314;Z&#65533;&#65533;&#65533;CG&#65533;&#65533;f&#65533;,&#65533;}&#65533;*&#65533;UU&#65533;&#65533;&#65533;&#65533;R$&#1146;&#65533;1G&#65533;&#65533;&#65533;9H&#65533;R&#65533;I&#65533;&#65533;&#65533;&#65533;&#65533;x&#65533;M&#65533;8DN&#65533;[&#720;&#65533;&#1174;&#65533;m&#65533;yM&#65533;b&#1479;&#65533;M ]&#65533;)Pe&#1159;!v&#65533;&#65533;&#65533;l&#65533;&#65533;@n&#65533;&#688;&#65533;&#65533;h#&#65533;Y&#1078;&#65533;&#65533;_&#65533;&#65533;jA&#65533;N"&#65533;&#65533;&#65533;	&#65533; WK&#65533;[&#65533;&#65533;&#65533;.&#65533;-&#65533;@&#65533;&#65533; &#65533;&#65533;9e&#766;&#65533;T&#65533;7&#65533;&#65533;r}: &#65533;&#65533;&#65533;-[dDX&#65533;&#65533;&#65533;&#65533;&#65533;&#65533;&#65533;&#65533;&#65533;&#65533;&#65533;&#65533;_W# &#65533;Fe&#65533;&#65533;h&#65533;&#65533;K&#65533;gZ&#65533;[&#65533;&#65533;`qk&#1926;&#65533;&#65533;n~&#65533;&#737;&#65533;&#65533;<9&#65533;|A(&#65533;&#65533;&#65533;&#65533;2&#65533;e&#65533; &#1376;#Z&&#65533;&#65533;&#65533;&#65533;p,&#65533;&#65533;Q&#65533;Jl&#65533;&#65533;4&#2011;7e:t&#65533;&#65533;&#65533;pB&#65533;&#65533;:x&#65533;(&#65533;%&#65533;D&#65533;&#65533;&#58716;vj&#65533;&#1906;&#1549;&#65533;&#65533;&#65533;w&#65533;&#65533;&#65533;&#65533;&#65533;&#65533;&#1997;&#65533;&#65533;,&#65533;&#65533;&#65533;~&#65533;&#65533;&#65533;&#65533;&#65533;s&#65533;C&#65533;&#65533;&#65533; &#65533;&#65533;&#65533;&#65533;)V1&#65533;&#65533;&#65533;&#65533;&#65533;sI&#65533;'q@&#65533;&#65533;&#65533;&#65533;CfN,}lb&#65533;&#65533;&#65533;&#65533;&#65533; &#65533;2_&#65533;s&#65533;&#65533;ON&#65533;o6&#65533;&#65533;(Ex0&#65533;&#62063;&#65533;&#65533;&#65533;&#65533;-r&#65533;HTg&#65533;&#65533;&#65533;ts&#65533;A&#65533;H&#65533;B&#65533;&#65533;&#1237;&#65533;x&#65533;iA&#65533;Y&#65533;&#65533;/&#65533;_&#65533;&#65533;9&#65533;&#65533;{m&#65533;@&#65533;k&#65533;8&#65533;Rb1cJ&#65533;GGY&U&#65533;&#65533;;&#65533;&#65533;&#65533;&#65533;&#1317;&#65533;&#65533;&#65533;Z&#65533;Hf&#65533;zra&#65533;Uf&#65533;&#65533;&#65533;if&#736;wm&#65533;?&#65533;&#65533;o&#65533;6s&#65533;&#65533;,&#65533;&#65533;&#65533;&#65533;&#65533;&#65533;&#65533;&#65533;%u~&#65533;&#65533;&#65533;&#65533;6&#65533;&#65533;&#65533;T&#65533;6&#65533;m&#65533;&#65533;OcY&#65533;&#65533;Vo&#65533;&#65533;&#65533;R&#65533;Y&#65533; h&#65533;&#1478;&#65533;<1Y&#65533;&#65533;&#65533;f&#65533;&#65533;w&#65533;X&#65533;&#65533;&#65533;5&#65533;Uc&#65533;,W\Y&#65533;&#1150;&#65533;&#65533;&#65533;S&#65533;&#65533;&#65533;ph&#65533;&#65533;R&#65533;&#65533;4&#65533;&#65533;&#65533;&#65533;&#65533;i+]2ZW&#65533;&#65533;&#65533;&#65533;8&#65533;s-&#65533;c&#65533;67&#65533;&#65533;&#65533;&#65533;&#65533;W&#65533;&#65533;Y&#65533;&#65533;wEnvM&#65533;&#65533;&#65533;
d&#65533;bG7&#825;j&#65533;&#65533;&#65533;k&#65533;i,&#65533;&#2018;&#65533;v&#65533;}&#65533;&#65533;&#65533;&#65533;&#513;sK&#65533;Gy&#65533;25&#65533;@Xr11&#65533;&#65533;Ic&&#65533;Q&#65533;8&#65533;o&#65533;&#65533;&#65533;\&#65533;&#1446;L&#65533;&#65533;u&#65533;&#65533;&#65533;`_v[.&#65533;&#978;&#65533;&#65533;&#65533;&#65533;?Lh`&#65533;&#65533;1&#501;&#65533;'O&#65533;&#65533;Z>&#65533;&#1019;&#65533;&#65533;&#65533;w&#65533;&#65533;&#65533;&#65533;uL|&#65533;&#65533;U&#65533;&#65533;2&#65533;&#65533;^&#65533;&#65533;!/&#65533;&#65533;|&#65533;&#65533;&#65533;&#65533;uiu&#65533;&#252;&#65533;EI&#65533;&#65533;&#65533;+&#65533;g&#65533;&#65533;&#65533;&#65533;&#65533;&#65533;&#65533;&#65533;:G&#65533;G&#65533;a{&#65533;gY&#65533;&#65533;&#65533;=S&#65533;&#65533;Gw&#65533;K&#65533;&#65533;&#65533;&#65533;B.&#65533;&#65533;Vmx&#65533;&#65533;&#65533;&#65533;I|&#65533;&#65533;&#65533;&#65533;&#65533;C&#65533;&#65533;{&#65533;I&#65533;J&#65533;9	&#65533;&#65533;&#65533;l:&#65533;&#65533;&#65533;_&#65533;cf&#65533;&#65533;&#65533;&#65533;&#65533;]&#65533;&#65533;|j&#65533;G{&#65533;s>&#65533;xq3.&#65533; &#65533;"OaDN}&#65533;r,&#65533;&#65533;uj&#1281;P&#65533;W&#65533;&#65533;wu&#65533;&#65533;~&#65533;&#65533;!X&#65533;x&#65533;v6&#65533;n&#1703;T&#65533;&#65533;\ceD`uL&#65533;&#65533;z&#65533;&#65533;|mf&#65533;w&#65533;&#65533;&#65533;W>V+)H#n.H8$&#65533;&&#65533;l&#65533;&#65533;J7P&#65533;&#65533;&#65533;t&#65533;&#65533;&#65533;&#871;kQmw}&#903;&#65533;XF&#65533;E&#65533;&#65533;q&#65533;P5~&#65533;B&#65533;$k%&#65533;z&#65533;&#65533;vN6eI8Z&#65533;#&#65533;s&#65533;`&#65533;'{&#65533;s&#65533;&#65533;&#65533;5tc&#514;.`&#65533;&#65533;&#65533;}d&#65533;dg&#65533;&#65533;J&#65533;&#65533;r&#65533;&#65533;z&#65533;<8&#65533;&#65533;YA&#65533;&#65533;C&#65533;f~&#65533;&#65533;"&#65533;&#65533;_[&#65533;p&#65533;&#65533;Nur&#65533;81&#65533;gs:&#65533;|%xK	Xh:&#65533;r&#65533;&#65533;LP"e&#65533;]&#65533;B&#65533;&#65533;W&#65533;&#65533;x|&#65533;x&#65533;&#65533;re&#65533;8^&#65533;&#65533;2&#65533;&#65533;v&#65533;k&#65533;8&#65533;6&#65533;"&#65533;[&#65533;&#65533;r9&#65533;	TBPC@p&#65533;&#65533;'&#65533;'&#65533;fR&#65533;&#65533;[&#65533;i&#65533;&#65533;&#65533;Xh&#65533;&#65533;&#65533;&#65533;&#521;&#65533;&#65533;u&#65533; &#65533;x-p($&#65533;s&#65533;U]&#65533;&#65533;&#65533;&#1103;fc&#65533;&#65533;[&#65533;&#65533;:&#65533;Hm&#65533;he&#65533;&#65533;|gga&#65533;&#65533;&#65533;&#65533;&#65533;b&#65533;laf_t2&#65533;&#65533;n2&`C&#65533;j&#65533;i&#65533;&#408;&#65533;Cxs&#65533;W&#65533;&#65533;'&#65533;&#585;&#65533;&#65533;	&#65533;&#65533;&#65533;x&#65533;&#65533;!&#65533;)Q&#65533;&#65533;i&#65533;&#65533;&#65533;G&#65533;'iqTM+&#65533;G&#65533; 3
&#65533;&#1699;w&#65533;2&#65533;&#65533;&#65533;&#65533;1|g&#65533;&#65533;C&#65533;&#65533;&#65533;&&#65533;uAi&#65533;|x{E&#65533;'02&#65533;&#65533;&#65533;L&#65533;<)B#&#65533;
&#65533;Ro&#65533;&#65533;$Y&#65533;&#65533;&#65533;&#1031;&#65533;)&#65533;,!&#65533;7vv&#65533;(&#65533;&#65533;&#65533;=&#65533;X6&#65533;&#65533;G34+&#65533;&#65533;J&#65533;[&#65533;d&#65533;&#65533;8K3&#65533;i&#39438;&#407;}&#65533;P&#65533;#&#65533;&#65533;d&#65533;&#65533;&#65533;Q&#65533;VY&#65533;&#65533;&L&#65533;&#65533;o'&#65533;&#65533;&#65533;Lk)*&#65533;i&#65533;&#65533;h&#65533;A&#65533;Ii&#65533;&#65533;g&#65533;Lh^P3&#65533;5Q&#65533;M&#65533;}&#65533;&#65533;V\%&#65533;&#65533;m&#65533;GpQ&#65533;&#65533;/&#65533;[IG&#65533;&#65533;I&#65533;Y1&#65533;&#65533;a&#65533;&#65533;G&#65533;&#65533;Im&#65533;&#65533;Jb,|a[&#65533;I[+PCj2t&#65533;&#65533;2B&#65533;G&#65533;&#65533;&#65533;&#65533;)&#65533;&#65533;&#34398;&#65533;EQ&#65533;-x&#65533;&#65533;&#65533;&#65533;y l&#65533;8etIL&#65533;A(&#65533; &#65533;&#65533;JcI&#65533;,&#65533;&#65533;J&#65533;E!&#65533;b&#65533;&#65533;C&#65533;.&#65533;&#65533;&#65533;_u&#65533;&#65533;"j&#65533;1&#65533;n&#1479;&#65533;&#65533;[>&#65533;&#65533;s&#65533;&#65533;&#65533;I&#65533;&#65533;&#65533;8&#65533;&#65533;T&#65533;&#65533;&#65533;&#65533;&#65533;'0&#65533;+
(&#65533;&#65533;Q&#65533;D0
HrC&#65533;&#65533;h&#65533;&#24931;&#65533;2n&#65533;&#155;R	&#65533;&#65533;CDS&#65533;&#579;&#65533;&#65533;9&#65533;&#65533;!|Jz&#65533;jBNj/P
u&#1435;ftF5&#65533;%&#65533;&#65533;&#65533;K&#65533;&#65533;&#65533;&#65533;&#65533;];&#65533;Lj2aZ&#65533;#68f&#65533;#&#65533;&#65533;#C&#65533;?'E/GX*&#1511;&#65533;bC&#65533;&#65533;5&#65533;&#65533;C0&#65533;x)T&#65533;<:UC&#65533;'*&#65533;&#65533;uVT&#673;&#65533;C+&#65533;z&#65533;&#65533;'m&#65533;I &#65533;l|&#65533;&#65533;&#65533;&#65533;&#65533;EF&#65533;I&#65533;B&#65533;z&#65533; lB&#65533;j&#65533;Z&#65533;%@p&#65533;&#65533;:
&#65533;&#1765;&#65533;&#65533;&#65533;&#65533;p3&#65533;D 8H&#65533;&#1683;&#65533;&#65533;&#65533;&#65533;&#65533;&#65533;&#65533;:&#65533;&#65533;&#65533;+cZ<&#65533;&#65533;FZ&#65533;&#65533;J&#65533;5d&#65533;&#65533;&#65533;b&#65533;o&#65533;*&#65533;0.
&#65533;&#65533;7E'*"&#65533;z&#65533;&#65533;b!&#65533;2Q &#65533;&#65533;(&#65533;a* t&#65533;T&#65533;j&#65533;&#65533;dT&#65533;A&#1710;&#65533;&#65533;&#65533;{7&#65533;Z&#65533; g&#65533;p&#65533;&#65533;/&#65533;&#65533;&#65533;
* &#65533;g4&#65533;&#65533;RP&#65533;"&#65533;&#65533;&#65533;&#65533;&#65533;&#65533;&#65533;:\0y,P&#65533;&#65533;	&#65533;&#65533;(&#65533;&#65533;3&#65533;&#65533;v&#65533;R&#65533; k&#65533;&#65533;(&#65533;?&#65533;v1%&#65533;&#1693;.&#65533;&#65533;&[((&#65533;s&#65533;r&#65533;!&#65533;&#65533;zFM&#65533;O Qk&#65533;&#65533;&#65533;<F&#65533;j&#65533;&#65533;!&#65533;1&#65533;	&#65533;u{$>T&#65533; &#65533;&#65533;H&#65533;
&#65533;&#65533;&#65533;;5p&#65533;&#65533;(C&#65533;&#65533;&#65533;P;&#65533;&#65533;&#1139;H&#65533;&#65533;&#65533;&#65533;B&#65533;;&#65533;&#65533;Y"&#65533;{r;&#65533;j&#65533;&#65533;cG .j&#65533;V;&#65533;&#65533;4a&#65533;t&#65533;v&#65533;&#65533;&#65533;z&#65533;&#65533;Q&#65533;&#65533;&#65533;&#65533;&#65533;:&#65533;&#65533;&#65533;&#65533;-)&#65533;&#65533;&#65533;&#65533;d[&#65533;&#65533;&#65533;q&#65533;&#65533;&#65533;Y"s;R&#65533;&#65533;PP&#65533;&#65533;A*&#65533;&#65533;&#65533;O&#65533;xz&#65533;b&#65533;&#65533;*&#65533;&#65533;&#65533;&#65533;&#65533;&#65533;&#65533;&#65533;J_gP&#65533;FPTJ!C&#65533;@O T&#65533;&#65533;H&#65533;,&#65533;[&#65533;!.@==&#65533;&#65533;rj&#65533;&#65533;&#65533;x&#65533;?&#65533;ZF&#65533;4=&#248;J &#65533;p[ &#65533;J%&#65533;&#756;M&#65533;&#65533;&#65533;&#65533;&#65533;&#65533;T&#65533;&#65533;&#65533;:&#65533;5q&#1690; q&#65533;&#65533;@&#65533;&#65533;*&#65533;&#65533;7&#65533;&#65533;&#65533;b0[pZ&#65533;	J&#65533;G&#1838;&#65533;&#65533;&#65533;p&#65533; l&#65533;&#65533;;8
l&#65533;&#65533;&#65533;Z&#65533;&#65533;B],&#65533;|&#65533;&#65533;&#65533;&#65533;&#65533;&#65533;g&#65533;K&#65533;&#65533;Z&#65533;&#65533;y&#65533;&#65533;3&#65533;Z&#65533;&#65533;&#65533;&#65533;&#132;&#65533;&#65533;&#65533;/&#65533;|+.&#65533;&#65533;+6L&#65533;6&#65533;&#65533;&#65533;_&#65533;q=<&#65533;&#65533;&#65533;F&#65533;k&#65533;&#65533;&#65533;G&#65533;z&#65533;J<&#65533;L&#1851;&#1995;&#65533;&#65533;q|q&#65533;&#65533;&#65533;Z&#65533;{k^
k&#1087;&#65533;&#555;{:&#65533;&#65533;&#65533;&#65533;&#65533;Q&#65533;&#65533;&#65533;&#65533;a&#65533;&#65533;BM&#65533;&#65533;1&#65533;&#65533;&#65533;Z&#65533;&#65533;&#65533;&#65533;&#65533;&#65533;&#65533;]qv &#557;&#65533;&#65533;&#65533; &#65533;&#65533;&#65533;&#65533;df&#65533; ,&#65533;p&#65533;&#65533;&#65533;&#65533;N4&#65533;%&#65533;&#65533;&#65533;&#65533;@=S&#65533;&#65533;,&#65533;&#65533;&#65533;%] &#65533;&#65533;.&#65533;D&#65533;q&#65533;&#65533;2&#65533;&#65533;&#65533;&#924;&#65533;&#65533;{&#65533;Y &#65533;@&#65533;&#65533;zKB&#65533;A&#65533;&#65533;&#65533;\&#65533;&#65533;3&#65533;8
&#65533;5g&#65533;&#65533;l&#65533;f&#65533;A	:&#65533;&#65533;!y&#65533;P&#65533;&#65533;=&#65533;h&#65533;Bhe	s&#65533;|&#65533;)Y`
&#65533;|&#65533;&#1740;&#65533;&#65533;&#65533;&#65533;.&#65533;:{Q)&#65533;&#65533;&#65533;C&#65533;=|&#65533;&#65533;{&#759;&#65533;&#65533;N&#65533;ep	 m&#65533;1 &#65533;&#65533;&#65533;&#65533;&#65533;&#65533;x&#65533;P&#65533;c@&#65533;Y&#65533;	b&#1063;&#65533;&#65533;&#65533;&#65533;h&#65533;&#65533;h&#65533;a&#65533;&#65533;z&#636;&#65533;&#65533;&#1996;#&#65533;1 &#65533;b&#65533;&#65533;&#65533;J&#1181;;i)]&#65533;p
R&#65533;lF&#65533;&#146;&#65533;q`a&#65533;Z&#65533;n&#65533;&#65533;f&#65533;&#65533;&#65533;&#65533;&#65533;!0i
4YQ
&#65533;&#65533;e&#65533;&#65533; &#65533;&#65533;&#65533;e^&#65533;&#65533;&#766;&#65533;&#65533;&#65533;mp&#65533; <&#65533;R&#65533;&#65533;mL&#65533;U&#65533;&#65533;&#65533;&#65533;:&#65533;&#65533;&#65533;x&#65533;$&#65533;&#65533;=b0 &#65533;&#945;&#65533;&#65533;jP&#65533;&#65533;&#1252;&#65533;d&#65533;&#65533;Rt&#65533;m&#65533;&#65533;&#65533;&#65533;&#65533; &#65533;&#65533;T&#65533;U&#65533;=8MW&#65533;&#65533;&#65533;"&#65533;&#65533;gg&#65533;&#65533;&#65533;{"&#65533;&#65533;aJ-&#65533;s&#65533;OL&#65533;&#65533;&#65533;&#65533;w&#65533;`&#65533;&#65533;&#65533;&#65533;f&#65533;&#65533;&#65533;&#65533;a&#65533;&#65533;&#65533;@&#65533;zI&#65533;1|Xd&#65533;&#65533;Ss&#65533;&#1686;4&#65533;&#65533;\&#65533;j 	&#65533;&#65533;p&#65533; &#1745;j&#65533;&#65533;
E&#65533;&#65533;)&#65533;&#65533;z=]P&#65533;&#65533;&#65533;&#65533;&,u{&#65533;&#65533;&#65533;&#65533;&#65533;&#65533; &#65533;&#65533;x&#65533;5>U&#65533;&#65533;&#65533;|&#65533;L0&#65533;&#65533;&#65533;&#65533;&#65533;&#46924;v
&#65533;
&#65533;&#65533;&#65533;&#65533;&#1920;NW&#65533;&#65533;k&#65533;
&#65533;p&#65533;o&#65533;&#1412;;&#65533;K&#65533;&#65533;P &#65533;&#1806;&#65533;7&#65533;@-C&#65533;%&#65533;&#65533;&#2683;A'b&#65533;&#65533;&#65533;&#65533;&#65533;&#2545;a&#65533;&#65533;BFE*&#65533;&#65533;[&#65533;&#65533;.&#4169;
&#65533;&#65533;&#65533;TM&#65533;2&#65533;2&#65533;Rl&#65533;B-&#65533;f|&#65533;p0&#65533;&#65533;&#65533;&#1252;&#65533;R&#65533;&#65533;&#65533;	;&#65533;&#65533; &#7258;&#408;&#848;&#65533;|\b&#65533;&#65533;+]&#1298;&#65533;&#65533;fP&#65533;&#65533;&#65533;J&#65533;.\&#65533;&#65533; &#65533;&#65533;&#65533;R.&#886;b&#65533;|&#65533;]&#65533;&#65533;&#65533;&#65533;&#65533;&#65533;&#65533;!&#65533;`&#1040;&#65533;&#65533;]&#65533;a]&#1983;&#65533;&#1680;&#65533;*&#65533;&#65533;+&#65533;&#1214;&#65533;&#65533;i&#65533;&#1780;&#65533;&#65533;K&#65533;&#65533;}&#65533;m>&#65533;&#65533;k&#65533;&#65533;&#65533;*&#65533;&#601;&#65533;&#65533;&#65533;&#65533;&#65533;&#65533;&#65533;&#65533;&#65533;&#65533;&#65533;&#65533;jD-&#65533;5).b &#65533;&#65533;]7&#65533;B>&#65533;&#65533;>&#65533;u&#65533;&#1652;z&#65533;n&#65533;&#65533;M&#65533;&#65533;<S&#65533;,&#65533;6&#65533; .&#65533;u&#1868;!	E&#65533;	RY7&#65533;x&#65533;&#65533;&#65533;i&#65533;&#65533;&#65533;&#568;~,&#65533;&#65533;v&#65533;&#65533;D&#65533;	&#65533;&#65533;S"&#65533;v&#65533;&#65533;&#65533;N&#65533;N&#65533;j&#65533;w&#65533;d&#65533;&#65533;c&#1822;&#65533;&#65533;&#65533;9&#65533;&#65533;t&#65533;K&#65533;&#65533;&#65533;&#65533;`&#65533;&#65533;&#65533;&#65533;r&#65533;&#65533;&#65533;y&#65533;&#65533;t&#65533;*%&#65533;&#65533;&#65533;&#65533;&#65533;&#65533;U&#65533;i&#65533;&#65533;&#65533;&#65533;&#65533;&#65533;&#65533;&#65533;&#65533;&#65533;&#65533;&#65533;I&#65533;&#65533;&#65533;
q	&#65533;&#65533;Q&#65533;&#65533;S&#65533;&#65533;K&#65533;&#65533;G&#65533;&#65533;e&#65533;c&#65533;&#65533;&#65533;|&#1157;&#65533;&#65533;N&#65533;l&#65533;9&#65533;&#65533;
Q&#65533;\+&#65533;AC&#65533;Fo&#65533;m&#65533;&#65533;&#65533;&#65533;}&#65533;p?&#785;&#65533;5&#65533;Q&#65533;P&#65533;&#65533;&#65533;&#65533;Z&#65533;&#65533; &#65533;&#65533;&#65533;&#65533;&#65533;&#1771;/	~/&#65533;&#65533;&#65533;&#65533;h&#65533;&#1424;&#65533;&#65533;&#65533;&#65533;n&#65533;&#65533;	}o&#65533;&#65533;U&#65533;Y&#65533;&#65533;&#65533;&#65533;H&#65533;Q$&#65533;V&#65533;}q&#1475;a1&#65533;41&#65533;]W&#65533;@&#65533;&#65533;h&#65533;V&#65533;&#65533;)&#65533;&#65533;&#65533;/&#65533;eP&#65533;T&#65533;ZW&#65533; &#65533;!&#65533;&#65533;&#65533;v&#65533;&#65533;&#65533;Q&#65533; &#65533; |@C&#65533;&#65533;&#65533;&#65533;&#65533;&#65533;:&#65533;&#65533;P&#65533;O&#65533;&#65533;c&#65533;Nx&#65533;&#65533;?dPf&#65533;&#65533;	&#65533;3n&#65533;1&#65533;Em&#65533;aN&#65533;&#65533;#8&#65533;&#644;&#65533;&#65533;fa	&#65533;&#65533;&#65533;(&#65533;&#65533;x&#65533;&#65533;&#65533;&#65533;&#2016;&#65533;&#65533;JQ
\&#941;3&#65533;Q&#65533;&#65533;&#65533;&#65533;&#65533;&#65533;&#65533;ia]t &#65533;]&#65533;=&#65533;9&#65533;/&#65533;&#65533;!H&#638;&#65533;&#65533;&#65533;&#65533;!&#65533;Q&#65533;&#65533;&#65533;i&#65533;a&#65533;H&#65533;&#65533;O&#65533;!&#65533;&#154;&#65533;'&#65533;&#65533;_&#65533;&#65533;J&#1809;&#65533;>&#65533;&#143;f&#897;&#65533;O&#65533;vZ&#65533;&#65533;&#65533;P,(&#65533;&#65533;&#65533;&#65533;&#65533;o&#65533; &#65533;}&#65533;&#1343;$&#65533;&#65533;&#65533;&#65533;&#65533;&#65533;y&#65533;&#65533;!Y &#65533;&#545;a&#65533;&#65533;.2&#65533;&#65533;&#65533;}&#65533;p&#65533;&#65533;&#65533;&#65533;&#1697;a&#65533;_'+&#65533;&#65533;&#65533;&#65533;O}&#65533;/<&#65533;&#65533;m'&#65533;&#65533;&#65533;&#65533;Af1
/\&#65533;&#65533;&#65533;g&#65533;&#65533;&#65533;&#65533;?
&#65533;&#65533;
&#65533;&#65533;0_&#65533;&#65533;&#65533;&#65533;&#65533;&#65533;!&#65533;-&#65533;&#65533;&#65533;&#65533;}&#65533;&#65533;&#65533;&#65533;&#65533;&#65533;<&#65533;&#65533;y&#65533;&#65533;&#65533;&#65533;	 &#65533;&#65533;&#65533;~0~&#65533;&#65533;&#65533;y&#65533;&#65533;	&#65533;&#65533; &#65533;&#65533;zl&#65533;&#65533;&#1383;y&#65533;&#65533;&#65533;o&#65533; &#65533;?&#65533;}&#65533;&#65533;&#65533;&#65533;&#65533;&#65533;K&#65533;&#65533;&#65533;&#65533;&#65533;&#65533;R&#65533;&#65533;&#65533;&#65533;&#65533;&#65533;&#65533;X&#65533;SF"'&#65533;n&#65533;&#65533;&#65533;S&#65533;\&#65533;&#65533;&#65533;&#65533;R&#65533;&#65533;U&#65533;&#65533;[y&#65533;&#65533;&#65533;&#65533;&#65533;^&#65533;&#65533;&#65533;&#65533;OX&#65533;X&#65533;&#65533;&#65533;&#65533;&#65533;O&#65533;&#65533;&#65533;&#65533;&#65533;&#65533;&#65533;&#65533;&#65533;&#65533;&#65533;&#65533;R&#65533;&#65533;&#65533;&#65533;y&#65533;&#65533;&#65533;	&#65533;&#65533;&#65533;&#65533;&#65533;&#65533;&#65533;F&#65533;&#65533;&#65533;&#65533;&#65533;&#65533;0&#65533;0&#65533;`&#65533;&#65533;&#65533;h1&#65533;0}&#65533;&#65533;&#65533;&#65533;0&#65533;@&#65533;&#65533;&#65533;&#65533;&#65533;&#65533;&#65533;&#65533;&#65533;&#65533;&#65533;&#65533;&#65533;&#65533;&#65533;&#65533;&#65533;&#65533;}&#65533;&#65533;&#65533;&#65533;&#65533;&#65533;&#65533;&#65533;&#65533;&#65533;&#65533;&#65533;&#65533;&#65533;&#65533;! 1&#65533;&#65533;@&#65533;&#65533;&#65533;P&#65533;B&#65533;>D&#65533;PbD&#65533;'^&#65533;&#65533;F&#65533;F&#65533;&#65533;&#65533;R&#65533;H&#65533;#CzD&#65533;&#65533;bE&#65533;-]&#65533;d&#65533;fL&#65533;3e&#1724;&#65533;g&#861;:{&#65533;&#65533;	4&#65533;&#1057;E&#65533;E&#65533;3&#65533;R&#65533;S&#65533;<&#65533;4&#65533;T&#65533;U&#65533;^&#346;U&#65533;&#1197;]&#65533;R&#65533;&#65533;&#65533;&#1573;O=&#65533;&#65533;&#65533;&#1717;l&#1894;m&#65533;&#65533;&#1848;t&#65533;&#949;&#65533;7&#65533;&#1651;h&#65533;&#65533;&#65533;&#65533;o`&#130;lXk &#397;?&#65533;&#65533;G&#65533;d&#661;#_&#65533;&#65533;&#65533;f&#861;}4_&#65533;&#65533;L&#65533;F}+5g&#1004;]&#65533;&#65533;&#65533;5&#65533;&#1652;k&#1790;&#65533;;&#65533;&#65533;&#1916;{&#65533;&#65533;&#65533;&#65533;&#65533;&#65533;&#65533;&#329;&#65533;L&#65533;c&#65533;&#65533;&#797;7&#65533;]&#65533;t&#65533;&#1003;_&#65533;&#65533;|#"&#65533;&#433;[&#65533;>&#65533;x&#65533;&#65533;&#843;?&#65533;>&#65533;&#65533;&#65533;&#65533;&#1787;_&#65533;|&#65533;&#65533;&#65533;w&#479;_&#65533;~&#65533;&#65533;&#65533;&#65533;0@$&#65533;@D0Ad&#65533;A&#65533;0B	'&#65533;&#65533;B&#65533;&#65533;0C7&#65533;C?1DG$&#65533;DOD1E&#65533;Vd&#65533;E_&#65533;1Fg&#65533;&#65533;Fo&#65533;1Gw&#65533;G2H!&#65533;$&#65533;H#&#65533;D2I%&#65533;d&#65533;I'&#65533;&#65533;2J)&#65533;&#65533;&#65533;J+&#65533;&#65533;2K-&#65533;&#65533;R6_&#65533;3L1&#65533;$&#65533;L3&#65533;D3&#65533;3&#65533;T&#65533;M6&#1860;&#65533;&#65533;8&#65533;s&#65533;:&#65533;&#65533;3O<&#65533;&#1811;O?&#65533;&#65533;&#65533;@%t&#65533;B5QEetQGm4RI!&#65533;&#65533;&#65533;RK/&#65533;4SM'&#1876;SL&#65533;&#65533;hQG%&#65533;TSA5UUW=&#65533;UV_u5VXg&#65533;&#65533;VZm&#65533;5W\u&#1877;&#65533;^}&#65533;&#65533;`&#65533;&#65533;&#65533;b&#65533;E&#65533;&#65533;d&#65533;evYg&#65533;&#65533;&#1293;0&#65533;&#65533;Zk&#65533;&#65533;DZl&#65533;&#65533;V[n&#65533;&#65533;&#65533;&#65533;k&#65533;&#65533;[P&#65533;&#65533;\t&#65533;&#65533;n]v&#65533;s&#65533;Zr&#1117;&#65533;&#65533;z&#381;&#65533;&#65533;|&#65533;&#65533;\u&#65533;&#65533;&#1728;&#65533;m7^&#65533; !&#65533; U ,0 p b&#65533;  &#65533; &#65533;H&#65533;&#65533;&#65533;&#65533;*\&#560;&#65533;&#199;#J&#65533;(&#65533;&#65533;&#331;3j&#65533;&#561;&#65533;E&#65533;&#65533;&#65533;T&#65533;&#1059;&#595;(S&#65533;\&#626;&#65533;&#727;0c&#668;I&#65533;&#65533;&#859;8s&#65533;&#65533;&#595;	&#981; ;&#65533;$&#65533;&#65533;&#1123;H&#65533;*]&#692;&#65533;&#1255;Ps&#65533;&#65533;s*L&#65533;T&#65533;j&#65533;&#693;&#65533;&#1519;`&#65533;ZrI&#65533;#H|&#65533;A&#65533;&#54241;&#65533;&#669;K&#65533;&#65533;&#1915;x&#65533;K&#65533;&#65533;$N`<XE!&#65533;&#65533;&#65533;]&#824;&#65533;&#65533;&#464;#g&#65533;&#65533;.
&#65533;_&#65533;L&#65533;[&#338;C&#65533;M&#65533;&#65533;X&#65533;d)&#65533;~&#65533;&#65533;2&#65533;&#65533;&#65533;&#65533;&#65533;&#65533;&#65533;&#65533;&#1784;s&#65533;&#1981;q,&#65533;&#65533;&#65533;&#65533;pmb&#65533;&#65533;&#1540;/&#430;&#891;&#65533;&#65533;&#65533;&#1077;E;1ke&#65533;5&#65533;G&#953;{&#65533; @b&#65533;&#65533;&#65533;&#65533;&#65533;&#65533;&#65533;{S_&#65533;&#65533;&#65533;&#65533;&#65533;o&#65533;&#65533;=&#205;&#65533;&#65533;?&#65533;N&#1023;&#65533;&#65533;&#65533;&#1136;~&#65533;&#65533;U&#65533;#e&#65533;&#65533;

.(&#65533;k&#65533;&#1143;&#1600;i&#65533;g&#65533;f&#65533;&#65533;v&#65533;&#65533; &#65533;(&#65533;&#1533;&#65533;&#65533;x&#65533;DI^!&#65533;f&#65533;&#65533;h
Jx&#65533;&#65533;$&#65533;&#65533;<&#65533;&#65533;&#65533;@&#65533;&#65533;`&#65533;6&#65533;&#65533;{&#65533;7P&#65533;&#65533;&#34836;TJhg'&#1302;{8
&#65533;&#65533;`&#65533;)&#65533;d&#65533;h&#65533;
pd[&#65533;d&#65533;=&#65533;&#65533;EQN9e&#65533;&#65533;!&#65533;BE&#65533;&#65533;&#30656;*&#34820;r&#65533;&#65533;&#65533;j: `&#65533;&#65533;&C&#65533;I&#65533;&#65533;fe&#65533;&#65533;&#65533;@a&#65533;&#65533;v&#65533;&#39392;&#65533;J&#65533;&#65533;(&#65533;l&#65533;GD2VJ&#65533;&#65533;&#65533;b&#65533;
&#65533;
C&#65533;&#617;&#65533;&#65533;&#65533;&#48060;Vg&#65533;h> &#65533;&#65533;H*9]&#65533;9I&#65533;d&#65533;&#65533;\&#65533;&#65533;&#1705;&#65533;lT{&#65533;&#65533;)&#65533;a&#65533;v&#65533;&#65533;&#65533;&#65533;&#65533;&#65533;&#2031;;&#65533;` 0&#65533;&#65533;%&#65533;&#65533;&#65533;j&#65533;,P&#65533;I&#65533;&#65533;&#65533;&#65533;%p&#65533;&#65533;R&#65533;&#65533;&#65533;&#1034;&#65533;&#65533;l&#65533;&#65533;&#65533;&#65533;&#65533;&#158;&#65533;@&#65533;!q&#875;&#65533;Y%&#65533;&#65533;&#65533;R ,&#65533;	 &#65533;&#65533;V.&#65533;&#65533;&#65533;(&#65533;|&#65533;D8|\&#65533;F61&#65533;&#65533;}V&#65533;&#65533;&#65533;D&#65533;*&#65533;&#65533;1&#65533;&#65533;&#65533;&#65533;o&#521;&#65533;,+gZ&#65533;&#65533;&#65533;&#65533;LG&#65533;W	i&#65533;{j &#65533;&#1706;&#65533;&#65533;4&#65533;&#65533;1&#65533;&#65533;|&#65533; &#65533;&k}(&#1802;&#65533;&#65533;h&#65533;&#65533;&#65533;u&&#65533;&#65533;&#65533;&#65533;&#65533;&#65533;&#65533;HW&#65533;&#65533;v0Z&#65533;5&#65533;&#1470;&#65533;&#65533;&#65533;G&#65533;G&#65533;&#1668;n&#65533;&#65533;I&#65533;&#65533;&#65533;DP&#65533;&#65533;n2k6&#65533;@&#65533;+4&#65533;" &#65533;&#65533;Y&#65533;n&#1248;&#65533;.&#65533;T&#65533;e&#65533;x&#65533;0W'&#65533;&#65533;?k&#65533;&#65533;P&#65533;@&#65533;B&#65533;n%F&#65533;1&#65533;&#65533;&#65533;&#65533;1&#65533;#&#65533;&#65533;&#2038;2&#65533;&#65533;*&#65533;&#53427;&#65533;u&#65533;&#65533;}&#65533;G&#65533;R&#65533;&#65533;&#65533;&#65533;g/y&#65533;&#65533;&#65533;&#65533;&#65533;3/~{&#65533;j&#65533;&#65533;&#65533;R&#65533;l &#65533;&#65533;Q_&#65533;&#65533;&#65533;&#65533;/z&#65533;,><&#65533;I&#65533;&#65533;&#65533;&#65533;&#65533;e&#65533;&#1007;&#65533;&#65533;&#65533;&#65533;uI&#65533;R&#65533;rm&#65533;&#65533;&#65533;:&#65533;&#65533;&#65533;#&#65533;&#65533;&#65533;&#65533;E?&#65533;+ &#65533;7 &#65533;a&#65533;q&#65533;&#65533; &#65533;&#65533;f&#65533;&#65533;&#65533;&#65533;(L&#65533;
&#229;&#65533;	&#65533;-uZ:a\~&#65533;&#65533;&#65533;P3&#65533;_&#1590;5&#65533;&#65533;&#362;l>&#65533;&#65533;&#65533;&#65533;x&#65533;U&#65533;&#65533;pcA&#65533;&#511;&#65533;e&#65533;U&#65533;&#1249;&#65533;bW%^&#65533;FD&#802;&#1091;&#65533;&#65533;&#65533;tS+&#65533;WC&#65533;&&#65533;R &#65533;&#65533;XE+&#65533;IE+&#65533;&#65533;&#32299;&#65533;a&#65533;{Fz&#65533;&#65533;RFF&#1029;/&#65533;&#65533;^W)&#65533;%g#&T&#65533;&#65533;H&#1156;&#65533;eQ&#1249;&#65533;&#65533;ck&#65533; &#65533;V&#65533;iq.#o&#65533;!&#65533;I&#65533;R2FU&&#65533;&#65533;=&#65533;G&#65533;+Nu&#65533;dZ&#65533;A<&#65533;&#65533;#&#65533;[1&#65533;&#65533;Yp&#65533;&#65533;&#65533;0&#21667;&#65533;/}"&#65533;&#65533;&#65533;l&&#65533;&#65533;&#65533; &#65533;[&#65533;&#65533;t0&#65533;jZs-&#1564;[&#65533;&#1622;nn&#65533;3&#65533;&#65533;0&#65533;IN&#65533;&#65533;H^k%&#65533;&#65533;&#65533;&#65533;&#65533;&#65533;&#65533;ei&#65533;\&#65533;&#65533;&#65533;&#65533;&#65533;x&#65533;,&#65533;>&#65533;	&#65533;&#65533;&#65533;l"/&#65533;g&#65533;&#65533;&#65533;&#560;!&#65533;D"&#65533;N&#65533;z&#65533;(&#65533;&#65533;&#65533;D'&#65533;n&#65533;	&#65533;&#65533;3J :X"&#65533;&#65533;&#65533; 0&#65533;^&#65533;X&#65533;&#65533;JWz&#65533;&#65533;I&#65533;n&#65533;&#65533;&#65533;&#65533;qa&#65533;>9&#65533;&#65533;&#561;&#65533;&#65533;@&#858;K9&#65533;I&#65533;&#65533;@	&#65533;&#65533;&#737;&#65533;&#65533;&#65533;<m&#65533;O&#65533;J&#1386;&#65533;t&#65533;3&#65533;&#65533;@ &#65533;'^&#65533;T0&#65533;&#65533;:&#65533;7&#1320;Z&#65533;&#65533;h&#65533;&#65533;&#65533;&#65533;&#65533;AE&#65533;
R2&#65533;E&#819;&#65533;&#65533;K&#65533;^&#65533;&#65533;R&#65533;K&#65533;&#65533;&#65533;&#65533;dS&#65533;&#65533;&#65533;&#65533;&#65533;&#65533;U&#65533;&#65533;&#65533;:&#65533;)&#65533;&#65533;&#65533;&#65533;1&#65533;&#65533;J:1&#65533;-&#65533;&#65533;&#65533;mh&#65533;
&#65533;	4&#65533;8&#65533;@&#65533;G&#65533;p&#65533;t&#65533;&#65533;hg&#65533;X&#65533;&#65533;&#65533;G@-X  2"&#65533;5&#65533;2&#65533;dm&#65533;&#65533;&#1505;&#65533;k  o&#65533;&#65533;O&#65533;&#65533;g&#65533;-Q6&#65533;&#65533;PA&#65533;&#65533;&#65533;&#65533;=&#65533;&#1187;&#65533;f(&#65533;=E&#65533;t)^&#1252;&#65533;&#65533;&#65533;M&#65533;&#65533;&#65533;&#65533;&#1001;f4&#65533;&#65533;&#65533;&#65533;q&#65533;&#65533;^G"&c&#65533;&#65533;z&#65533;&#65533;&#65533;&#1971;&#65533;&#65533;&#65533;&#65533;9&#65533;&#65533;&#65533;&#65533;9&#65533;&#1874;~&#65533;&#65533;_x&#65533;p&#65533;	\&#65533;4&#65533;&#65533;&#65533;&#65533;&#65533;&#65533;j&#65533;&#65533;&#65533;tC&#65533;&#65533;u0&#65533;&#65533;&#65533;&#65533;&#65533;"&#65533;H&#65533;+&#65533;N&#65533;&#65533;~&#65533; l&#65533;b0&#65533;&#65533;&#65533;E&#65533;[c[&#65533;f&#65533;+.0&#65533;	,&#65533;&#65533;&#65533;&#65533;DW&#65533;&#65533;&#65533;WS&#65533;nC&#65533;&#65533;&#65533;&#65533;&#65533;&#65533; &#65533;&#65533;U&#65533;2F&#65533;\${&#65533;C! l&#65533;LZ 	&#65533;&#65533;&#65533;&#65533;r&#65533;&#65533;,&#65533;>]9&#65533;&#65533;*&#65533;r&#65533;&#65533;Lg5&#1015;x&#65533;@`&#65533;&#65533;Z&#65533;&#65533;XC;h&#65533;&#65533;a&#65533;&#65533;oys&#65533;&#65533;LaK&#65533;&#843;&#925;	&#65533; &#65533;&#65533;&#65533;)&#65533;&#65533;&#65533;&#65533;&#65533;9`A &#65533;&#65533;&#65533;&#65533;&#65533;n9IV^4&#65533;&#65533;OH;X_&#65533;&#65533;%&#65533;&#65533;&#65533;Mr&#65533;;no&#65533;Y&#65533;&#65533;&#65533;&#65533;&#65533;+&#65533;&#65533;V&#65533;b&#65533;Y&#65533;&#65533;f&#65533;k&#65533;&#65533;&#65533;@&#65533;	L&#65533;&#1664;v&#65533;z\R&#65533;uD&#65533;&#65533;8'SH&#65533;&#1553;&#65533;S&#65533;&#65533;[&#1130;qu&#65533;B;q[&#65533;J&#65533;&#65533;&#65533;&#507;&#65533;&#65533;5l&#65533;Fx4v&#65533;+`r&#65533;&#65533;m)&#65533;&#65533;-&#65533;&#2026;&#65533;+&#1973;&#65533;[S&#65533;&#65533;&#65533;H&#65533;&#65533;mkmXJsy&#65533;&#65533;&#65533;&#65533;&#65533;WMns&#65533;X&#65533;&#65533;r&#65533;&#65533;p&#65533;u#T&#65533;&#65533;&#65533;.&#65533;\&#65533;&#65533;&#65533;&#65533;&#65533;w&#65533;&#65533;	L&#65533;j&#65533;&#65533;x&#65533;&#65533;&#65533;ds&#65533;&#65533;[a&#65533;&#65533;&#1413;&#65533;#&#65533;&#65533;4&#65533;S&#65533;&#65533;&#1162;Y&#65533;&#65533;dOv&#65533;&#65533;q&#65533;/&#65533;&#65533;&#65533;3&#1033;9|pD80-`5{k&&#65533;8&#65533;^&#65533;]&#65533;&#65533;&#65533;B&#65533;&#65533;&#65533;&#65533;x&#65533;{&#65533;&#65533;S&#1568;&#65533;&#65533;&#65533;W5&#65533;&#65533;D0l&#65533;bG&#65533;g&#65533;&#65533;NA=&#65533;&#65533;.&#65533;&#65533;;&#65533;x&#65533;&#65533;.d&#65533;&#65533;}`{7&#65533;&#65533;n$&#65533;`&#65533;0&#65533;&#65533;Z&#65533;,R<k&#65533;&#65533;h&#65533;9&#65533;~u&#65533;&#65533;|&#65533;&#65533;;&#65533;<&#65533;&#65533; &#65533;H&#65533;_&#65533; &#65533;Z8v
Z&#65533;&#65533;u&#65533;A:Nw&#65533;Y&#65533;<&#65533;&#65533;&#65533;a&#65533;&#65533;:d&#65533; d&#65533;&#65533;&#129;&#65533;k&#65533;dn&#65533;&#1727;&#65533;&#65533;&#65533;&#65533;&#65533;&#65533;&#65533;&#65533; &#65533;&#65533;#&#65533;zES&#65533;&#65533;&#65533;Y&#65533;I&#65533;&#65533;I&#65533;&#65533;&#65533;&#1502;&#65533;&#65533;|&#65533;&#65533;8E g~]&#65533;&#65533;&#65533;&#65533;&#65533;!&#65533;b&#65533;'g)&#65533;~;&#65533;&#65533;g{@ri[&#65533;Q&#65533;&#65533;Q3&#65533;&#65533;&#65533;J&#65533;&#65533;<V&#65533;u&#262;|&#65533;&#65533;&#65533;&#65533;|XV`&#65533;&#65533;&#65533;8&#65533;n&#65533;&#65533;Pc&#65533;(&#65533;(P&#65533;Bj&#65533;4[&#65533;s&#65533;&#65533;&#65533;q9&#65533;\&#65533;GMpd&#65533;G&#65533;	Y0&#65533;((&#65533;#08<&#65533;&#65533;k-&#65533;2&#65533;5&#65533;.5[&#65533;Q!&#65533;&#65533;&#65533;&#385;&#65533;Wy &#65533;hDxq&#65533;&#210;&#65533;8&#65533;{&#65533;#&#65533;&#65533;lh;589T&#65533;,VX8nX&#65533;z;&#65533;|&#65533;&#65533;Z_&#65533;|!&#65533;&#65533;F&#65533;&#65533;&#65533;&#65533;&#65533;?&#65533;5P#7&#65533;&#65533;l;&#65533;$&#65533;&#65533;&#65533;&#65533;&#65533;Gp?&#65533;U&#65533;4{&#65533;&#65533;'fa&#65533;pBRT7V&#65533;Q}&#65533;Ei&#65533;}F&#65533;&#65533;^&#136;>&#65533;h&#65533;&#65533;&#65533;XyZ&#65533;j&#65533;h&#65533;
&#65533;~&#65533;~`B&#1079; .(m&#65533;u}&#65533;&#65533;}&#65533;p&#65533;x&#65533;&#65533;l97&#65533;&#614;&#65533;&#65533;&#65533;"Xs&#65533;X&#65533;"&#65533;&#65533;&#65533;&#65533;&#65533;i&#65533;&#65533;q22WW&#65533;7&#65533;&#65533;zA&#65533;&#65533;r&#65533;~!Xw:&#65533;hm&#65533;%x&#65533;J&#65533;8(4P1&#65533;E0'2&#65533;Ue&#65533;x^&#65533;T&#65533;`q&#65533;sy&#65533;s&#65533;q&#65533;wH&#65533;&#65533;6&#65533;&#65533;B&#65533;((3 &#65533;3&#65533;w&#65533;,0+&#65533;t24u&#65533;&#65533;u&#65533;&#1546;&#65533;j&#65533;&#65533;Y|&#1616;&#65533;S&#65533;&#65533;#4F7&#65533;[U&#65533;&#65533;&#65533;&#65533;&#257;;H&#65533;#zv&#65533;X&#65533;hb&#65533;W`?9~"&#65533;n|&#65533;&#65533;3&#65533;&#65533;&#65533;&#65533;F&#65533;g<&#65533;J&#65533;0N&#65533;3Qr4&#65533;&#65533;Z&#65533;&#65533;&#65533;&#65533;&#65533;V7&#65533;&#65533;Gd&#65533;c&#65533;/&#65533;&#65533;&#65533;&#65533; -&#65533;&#65533;&#65533;&#65533;:fd&#65533;rCc&#65533;x&#65533;&#65533;z&#65533;&#1416;\y|&#65533;r&#550;&#65533;;)&#65533;N&#65533;I&#65533;8fI&#65533;&#65533;8b&#65533;T24&#65533;w&#65533;d~h'&#65533;h&#65533;;7&#65533;&#632;|	&#65533;&#65533;	h:&#65533;6&#65533;	2m(B'&#65533;0&#65533;AO&#65533;Ge&#65533;&#65533;6&#65533;q&#65533;_&#518;M&#65533;&#65533;3&#65533;&#65533;&#65533;	&#65533;&#65533;id&#65533;&#65533;!E QG&#65533;<&#65533;T&#65533;&#65533;Si&#65533;&#65533;&#65533;&#65533;&#65533;&#65533;&#65533;&#65533;&#65533;i&#65533;q&#65533;A&#65533;&#65533;&#65533;&#65533;&#65533;&#65533;&#65533;'&#420;&!&#65533;&#65533;&#65533;&#65533;F&#65533;$&#65533;9&#65533;QrI&&#65533;&#65533;~&#65533;&#65533;)&#65533;i$&#65533;8(&#65533;&#65533;8&#65533;m&#65533;K&#65533;&#605;&#65533;R&#65533;&#65533;&#65533;Y&}&#65533;V&#65533;!&#65533;&#65533;(&#65533;&#65533;Y&#65533;+cC2a^eu&#65533;,&#65533;&#65533;&#1486;&#65533;&#65533;&#65533;&#65533;2&#65533;[&#65533;F&#65533;&#65533;&#65533;R&#65533;&#65533;Y&&#65533;5&#65533;{&#65533;F&#65533;&#65533;X&#65533;&#65533;&#65533;x&#65533;|*Q&#65533;&#65533;&#65533;&#65533;h&#65533;&#65533;&#65533;&#65533; *&#65533;&#65533;&#65533;g&#65533;&#1025;&#65533;)&#65533;O+&#65533;/z&#65533;=&#65533;&#65533;&#65533;6&#65533;4zJ2d&#65533;m&#65533;&#65533;=&#65533;&#65533;pQ&#65533;&#65533;&#65533;&#65533;	Q&#65533;sDD&#65533;TGJ6&#65533;;&#65533;!&#65533;Oz&#65533;Q&#65533;{S&#65533;&#65533;e&#65533;&#65533;&#65533;&#65533;&#65533;&#65533;&#65533;&#65533;1&#65533;)&#65533;&#65533;&#65533;?&#65533;Q&#65533;&#65533;&#65533;o&#65533;&#65533;&#65533;a&#65533;H?&#65533;&#65533;@&#65533;y&#65533;&#65533;&#65533;&#65533;k
&#65533;\&#65533;D&#65533;!0s
&#65533;	&#65533;&#65533;3&#65533;&#65533;	\yZN&#65533;&#65533;_&#65533;&#65533;&#65533;N&#65533;z/0!&#65533;&#65533;&#65533;9R&#65533;&#65533;AE&#65533;9H&#65533;7&#65533;&#65533;T&#65533;&#65533;&#65533;-Mx&#65533; &#65533;&#65533;&#65533;&#65533;2&#65533;&#1449;&#65533;&#1189;&#65533;&#65533;&#65533;&#65533;rOm&#65533;:&#65533;&#65533;&#65533;3&#65533;&#65533;&#65533;4m&#1230;&#65533;&#65533;&#65533;j&#65533;&#65533;&#65533;A&#65533;l&#65533;&#65533;\&#65533;&#65533;&#65533;&#65533;&#65533;tiV&#65533;&#65533;bE&#65533;"&#65533;&#65533;d&#65533;(<&#65533;I&#65533;&#65533;&#65533;&#65533;b&#65533;i&#1115;&#65533;j&#65533;n*&#65533;JZd&#65533;x&#65533;$&#65533;RB&#65533;27&#65533;ZJ&#65533;q&#65533;&#65533;&#1677;"b7T)&#65533;c&#65533;&#65533;&#65533;&#65533;J(iN&#65533;&#65533;R
&#65533;&#65533;P$&#65533;&#65533;&#65533;T&#65533;&#65533;&#65533;&#65533;&#65533;&#65533;&#65533;
&#65533;&#2979;&#65533;m&#65533;&#65533;:9c[J&#65533;&#65533;
i&#65533;&#65533;&#65533;]&#65533;<&#65533;&#65533;)&#65533;&#65533;.+pQ&#65533;&#65533;7	U4&#65533;0&#65533;&#65533;&#65533;m&#65533;y~#&#65533;&#65533;:&#65533;&#65533;$_3;C&#65533;&#65533;v-&#65533;&#65533;+KBUR&#1076;O&#65533;&#65533;2&#65533;&#65533;&#65533;&#65533;}&#65533;&#65533;&#65533;&#65533;^B&#65533;"`&#65533;
&#65533;&#65533;&#65533;HC&#1743;.&#65533;&#65533; &#65533;>&#65533;&#65533;&#65533; P&#65533;OE9&#65533;N&#65533;?0&#65533;-WkV&#65533;c3=&#65533; &#65533;`&#65533;&#1203;!{&#65533;&#65533;&#65533;w&#65533;&#65533;P&#65533;=y[&#65533;1pr&#65533;;#)&#65533;&#65533;(&#65533;j&#65533;&#65533;E&#65533;&#65533;&e(&#65533;?=&#375;R&#65533;&#65533;&#65533;&#65533;k&#65533;&#750;&#65533;x&#65533;NK&#65533;&#65533;
&#65533;k&#65533;\[{&#65533;&#65533;D%&#65533;&#65533;&#65533;&#65533;&#65533;&#403;&#65533;&#65533;	&#65533;&#65533;^&#65533;	 &#65533;&#65533;8rvZK&#65533;p`&#65533;&#65533; &#65533;	&#65533;m:#b&#65533;&#65533;g&#65533;%!I&#65533;,&#65533;3&#65533;&#65533;&#65533;m&#65533;&#65533;=N:&#65533;&#65533;y(&#65533;&#65533;&#65533;&#65533;&#1209;&#65533;&#65533;&#779;;&#65533;&#65533;&#65533;&#65533;[&#65533;&#65533;+&#65533;.Y[@C&#65533;Z&#65533;7&#304;&#65533;&&#65533;*3&#65533;&#65533;&#65533;O&#65533;k&#65533;&#65533;St
"0&#65533;&#65533;&#65533;	&#65533;&#65533;H&#65533;&#65533;#D&#65533;&#65533;&#65533;U&#65533;&#65533;z&#65533;&#65533;{&#65533;&#65533;&#65533;&#65533;;&#65533;&#65533;&#65533;8&#65533;&#65533;D&#65533;[V4&#65533;3&#65533;&#65533;
\pXJ4"&#65533;&#65533;[&#65533;&#65533;X&#65533;&#65533;$&#65533;p&#65533;&#65533;}&#65533;&#65533;>&#65533;&#65533;6" &#65533;&#65533;32p&#65533;&#65533;&#65533;&#65533;k &#65533;&#65533;+&#65533;&#65533;&#65533;&#65533;c&#65533;&&#65533;	&#65533;&#65533;&#233; &#65533;&#65533;=6&#65533;&#65533;&#65533;&#65533;I&#65533;;&#65533;&#65533;&#65533;&#65533;&#65533;&#65533; \&#65533;A&#65533;&#65533;$&#65533;9&#65533;O&#65533;wW f&#65533;h&#65533;&#65533;{&#65533;D&#65533;i&#65533;&#65533;&#65533;_&#65533;)q8iT&#65533;+&#65533;l&#65533;&#65533;&#65533;	#`p&#65533;9H&#65533;&#65533;I+pT&#65533;`]&#65533;?&#65533;q&#65533;&#65533;~:^&#65533;&#65533;s&#65533;&#65533;&#65533;&#65533;&&#65533;&#65533;&#65533;&#65533;&#65533; X:,&#65533;&#65533;&#457;&#65533;KqE&#65533;Ai&#65533;N&#65533;&#65533;+1&#65533;J&#65533;&#65533;y&#65533;&#65533;7&#65533;Q&#65533;&bE&#65533;&#65533;&#65533;e &#65533;&#65533;W&#65533;p&#65533;&#721; |0&#65533;&#65533;Ip0&#920;!&#65533;&#65533;Z&#65533;&#65533;&#65533;&#65533;&#65533;Y&#65533;1gp&#65533;{| -&#65533;&#65533;
^7&#65533;&#65533;:&#65533;&#649;h"7&#65533;L&#65533;I&#65533;;E	&#65533;,	&#65533;&#65533;&#65533;-0tP&#65533;&#65533;"/v&#65533;&#65533;&#65533;&#65533;&#65533;&#65533;Z&#65533;l&#65533;&#65533;&#65533;&#65533;&#65533;&#65533;&#65533;&#65533;4&#65533;&#65533;&#65533;&#65533;&#65533;&#65533;.-Xh&#65533;&#65533;&#65533;&#65533;&#65533;PQ&#65533;	|P	&#65533;&#65533;-&#65533;&#65533;iQ'&#65533;&#65533;&#65533;&#65533;U &#65533;,
&#65533;&#65533;|&#65533;	01)&#65533;P &#65533;G&#65533;&#65533;V&#65533;Ek:&&#65533;&#729;&#65533;*q&#65533;g:}&#65533;&#65533;&#65533;`&#65533;HI&#65533;&#65533;d&#65533;cp&#65533;&#65533;h&#65533;&#65533;a&#65533;&#65533;n&#65533; <S {~&#65533;a&#65533;&#1464;&#65533;[&#65533;ERvR})&#65533;;&#1548;&#65533;&#65533;&#65533;&#1168; 
Z&#65533;&#65533;&#65533;j&#65533;&#65533;Z&#65533;&#65533;&#65533;]&#65533;
U@p`&#65533;&#65533;\m&#1787;z)0Y.h&#65533;"&#65533;T'}a{&#65533;Jz&#65533;&#65533;u;&#65533;&#65533;M&#65533;0&#65533;&#1351;&#65533;&#65533;&#65533;&#65533;u(-&#1564;;a&#65533;`t&#65533;K&#65533;&#65533;&#65533;&#65533;5&#65533;0&#65533;&#65533;&#65533;P&#65533;&#1930;&#1498;&#65533;&#1571;&#65533;&#65533;e &#65533;&#65533;^&#65533;&#65533;]&#65533;&#65533;&#65533;&#65533;s&#65533;&#65533;3&#65533;&#650;c&#65533;&#65533;&#65533;}p&#65533;&#1916;&#65533;&#65533;q&#65533;&#65533;&#65533;m&#65533;mX&#65533;&#65533;}]&#65533;&#65533;'&#65533;`ab&#65533;n &#65533;z&#65533;&#65533;y&#65533;&#65533;tB&#65533;f&#65533;3:&#65533;&#65533;&#65533;&#65533;(&#65533;&#65533;&#884;Rp&#65533;&#65533;&&#65533;1&#916;.&#65533;&#65533;&#65533;K]&#65533;&#65533;&#1992;&#65533;&#65533;&#65533;1g`&#1997;&#65533;	&#65533;&#1501;(z&#65533;&#65533;d&#65533;&#65533;Y&#65533;o&#65533;n&#65533;=&#65533;&#683;&#65533;/&#65533;&#65533;&#1972;&#65533;&#65533;&#65533;%&#65533;i}bL&#65533;h&#65533;&#65533;&#65533;&#65533;dQ&#65533;L&#65533;(&#65533;L&#65533;&#65533;&#1494;&#65533;&#65533;k&#65533;&#65533;&#65533;&#65533;&#65533;&#65533;|&#65533;E&#65533;&#65533;,Q&#65533;&#65533;}&#65533;&#65533;=&#65533;&#65533;&#65533;b&#65533;}zA&#65533;&#65533;&#1596;&#65533;'&#785;&#65533;a&#65533;&#65533;V&#65533;&#65533; &#1069;&#65533;&#65533;,&#65533;&#65533;&#65533;@3~&#65533;YN&#65533;|&#65533;k&#65533;9Y&#1244;z=&#65533;&#65533;&#65533;&#65533;w&#1356;&#65533;&#65533;&#65533;92&#65533;&#65533;F&#65533;&#65533;0&#65533;N&#65533;&#65533;	vn&#18236;&#65533;{&#65533;}N&#65533;Y&#65533;,&#65533;&#65533;&#65533;&#65533;&#65533;&#25680;	O&#65533;&#65533;`&#65533;v&#65533;&#65533;d&#65533;e&#65533;s&#65533;&#65533;Q&#65533;*&#65533;&#65533;0Q&#65533;m&#65533;]&#65533;t&#65533;j&#65533;&#65533;&#65533;&#65533;&#65533;c&#65533;&#65533;&#65533;&#1187;&#2016;&#65533;W&#65533;)n&#65533;^&#65533;&#65533;&#65533;y&#65533;&#65533;[^&#65533;&#65533;&#65533;&#65533; &#65533;&#65533;h&#65533;&#65533;&#1189;.G	&#65533;M2I&#65533;&#65533;&#65533;f&#65533;&#65533;1&#31344;&#65533;PA7>&#65533;=&#65533;&&#65533;&#65533;&#65533;&#65533;&#65533;,&#65533;&#65533;&#65533;&#65533;y&#65533;*&#65533;&#828;o&#65533;&#181;~>&#65533;&#65533;&#65533;&#65533;t&#65533;&#65533;v&#65533;&#65533;&#65533;&#65533;&#65533;&#65533;k[@&#65533;h&#65533;&#65533;&#65533;4&#65533;&#65533;&#65533;&#65533;&#65533;&#65533;&#65533;&#65533;&#65533;&#65533;M&#8928;&#65533;&#65533;A&#65533;&#65533;&#65533;&#65533;&#65533;&#65533;&#65533;~Mj&#65533;&#65533;V=&#65533;&#65533;p@g&#65533;&#65533;&#65533;1 E&#65533;&#65533;fl&#65533;&#65533;F.&#65533;@&#65533;#&#65533;&#65533;&#65533;.&#65533;&#65533;&#65533;&#65533;N?&#65533;&#65533;&#65533;&#65533;^&#65533; &#65533;&#65533;&#1788;y&#65533;&#65533;&#65533;&#65533;w&#65533;&#65533;tq&#65533;&#65533;jo
:]N]Oa&#65533;&#65533;&#65533;&#65533;&#65533;&#65533;&#65533;&#65533;&#65533;d&#65533;KwA&#65533;N&#777;jPMS&#65533;a&#65533;&#1819;&#65533;&#65533;s&#65533;&#65533;&#65533;&#65533;&#65533;-&#65533;{&#65533;&#65533;d&#65533;&#65533;&#65533;&#65533;<q&#1760;&#65533;&#65533;&#65533;][&#65533;N&#65533;&#65533;&#65533;&#65533;&#65533;?  &#65533;&#65533;&#65533;&#65533;&#65533;&#65533;&#65533;v2&#65533;n&#65533;N]&#65533;&#65533;o&#65533;o&#65533;&#65533;&#65533;&#65533;&#65533;;&#65533;6&#65533;&#65533;&#65533;	3&#65533;2&#65533;|&#65533;&#65533;&#65533;F}`&#64639;2&#65533;&#65533;&#65533;5&#65533;&#65533;&#65533;J&&#65533;2&#65533;p&#65533;&#65533;&#65533;C:&#65533;&#65533;&#65533;&#65533;5&#65533;j&#65533;&#65533;:&#65533;4&#1567;&#65533;0 &#65533;q&#65533;&#65533;&#65533;'N&#65533;I&#65533;zq&#65533;#GD&#65533;?:&#65533;&#65533;&#65533;&#65533;&#540;&#65533;O&#65533;&#65533;&#65533;&#65533;&#65533;=TO&#65533;z>?&#65533;&#65533;g&#65533;+&#65533;&#65533;! *.&#65533;&#65533;&#65533;&#65533;&#65533;?&#65533;/&#65533;6&#65533;V&#65533;_&#65533;M&#65533;&#1974;&#65533;&#234;&#291;&#65533;&#65533;&#65533;`l&#65533;&#65533;p`p&#65533;&#1839;o&#485;Z&#65533;J&#65533;'&#65533;&#65533;&#65533;&#65533;&#65533;n&#65533;z&#65533;4P&#65533;[&#65533;J&#65533;%.&#65533;&#65533;5J&#65533;fd0D0&#65533;J&#65533;&#65533;&#65533;&#65533;&#65533;cZ&#65533;&#65533;>|GL&#65533;&#65533;%&#65533;&#1344;&#65533;&#65533;b?&#65533;&#65533;&#65533;&#65533;&#65533;%&#65533;&#65533;&#65533;p&#65533; }0&#65533;&#65533;&#65533;&#65533;u&#65533;&#1290;&#65533;&#65533;O&#65533;&#65533;}0
&#65533;t&#65533;&#65533;&#65533;&#1807;~&#65533;&#65533;&#65533;&#65533;&#65533;&#65533;&#65533;&#65533;&#65533;&#65533;&#65533;&#65533;~0
}@&#65533;0&#65533;&#65533;&#65533;9&#65533;z&#65533;}O&#65533;@&#65533;@s&#65533;} &#65533;4[&#65533;&#65533;/&#65533;&#65533;&#65533;5#&#65533;&#65533;/&#65533;&#65533;&#65533;w&#65533;/&#65533;z&#65533;&#65533;g&#65533;&#65533;/&#65533;s&#65533;&#65533;C(&#65533;&#65533;& &#65533;&#65533;/&#65533;y1&#65533;g&#65533;&#65533;/&#65533;sa&#65533;&#65533;&#65533;/&#65533;&#65533;&#65533;/&#65533;&#65533;A+&#65533;/&#65533;x&#65533;&#65533;/&#65533;&#65533;1&#65533;&#65533;&#65533;/&#65533;zQ&#65533;&#65533;&#65533; &#65533;&#65533;&#65533;} &#65533;&#65533;O}0&#65533; &#65533;&#65533;}P&#65533;&#65533;/&#65533;&#65533;A&#65533;0&#65533;0u.&#65533;&#65533;/&#65533;&#65533;_J&#65533;&#65533;&#65533;&#65533;}&#65533;}&#65533;}&#65533;}&#65533;}&#65533;}&#65533;}@&#65533;/&#65533;&#65533;N}&#65533;}&#65533;}&#65533;~&#65533;~&#65533;~&#65533;~&#65533;~ &#65533;&#65533;O} &#65533;&#65533;&#65533;} &#65533;&#65533;&#65533;/&#65533;&#65533;o&#65533; &#65533;G&#65533;@&#65533;D&#65533;P&#65533;B&#65533;&#65533;Q&#65533;D&#65533;U&#65533;\&#280;1bF&#65533;=Z|R&#65533;H&#65533;%M&#65533;D&#65533;R&#65533;J&#65533;-]&#65533;&#65533;S&#65533;L&#65533;5?~&#65533;H(&#65533;&#922;=}&#65533;T&#65533;P&#65533;E&#65533;E&#65533;&#65533;fE&#65533;<&#65533;>MU&#65533;T&#65533;U&#65533;^&#346;u&#65533;R&#65533;N&#65533;jV&#65533;X&#65533;e[&#65533;A&#65533;V&#65533;Z&#65533;m&#1918;&#65533;W&#65533;\&#65533;n&#65533;F$(o!&#65533;}&#65533;&#65533;&#65533;X&#65533;`&#133;F&#65533;X&#65533;b&#397;?&#65533;&#65533;&#65533;&#1866;&#65533;,_&#412;Y&#65533;f&#925;=Z&#65533;f&#65533;%&#65533;F&#65533;Z&#65533;j&#1453;]&#65533;&#65533;[&#65533;l&#1717;m&#65533;&#413;&#65533;&#65533;n&#1981;}&#65533;\&#65533;p&#65533;&#333;G&#65533;\&#65533;r&#65533;&#861;?&#65533;]&#65533;t&#41068;_&#478;]&#65533;v&#65533;&#65533;&#1725;^&#65533;x&#65533;&#65533;&#863;G&#65533;^&#65533;z&#65533;&#65533;&#1919;&#65533;_&#65533;|&#65533;&#65533;&#65533;&#65533;&#479;_&#65533;~&#65533;&#65533;&#65533;&#65533;0@$&#65533;@D0Ad&#65533;A&#65533;0B	'&#65533;&#65533;B/&#65533;0CD6&#65533;C?1DG$&#65533;DOD1EWd&#65533;E_&#65533;1Fg&#65533;&#65533;Fo&#65533;1Gw&#1328;G2H!&#65533;&#302;&#65533;&#65533;A2I%&#65533;d&#65533;I'&#65533;&#65533;2J)&#65533;&#65533;&#65533;J+&#65533;&#65533;2K-&#65533;&#65533;K/&#65533;3L1&#65533;$&#65533;L3&#65533;,&#65533;H&#65533;&#65533;`&#65533;M7&#1988;3N9&#31027;N;&#65533;&#65533;3O=&#65533;&#65533;O?&#65533;4PA%&#65533;PCE4QEM4&#65533;&#65533;  !&#65533; r ,( X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,pr&#65533;&#65533;&#65533;=",&#65533;&#65533;&#593;&#65533;9&#65533;&#545;&#65533;&#65533;&#65533;&#65533;&#32739;c&#65533;&#65533;&#65533; &#65533;<&#65533;8&#65533;>U&#65533;	'0&#65533;&#65533;&#65533;[&#65533;&#65533;&#65533;6"8&#65533;&#65533; &#65533;&#65533;&#65533;8X&#65533;&#65533;&#65533;b&#65533;&#65533;&#65533;Y&#65533;&#65533;&#65533;&#65533;
<&#65533;&#65533;&#65533;m&#65533;&#65533;w"&#65533;&#65533;`x&#65533;5&#1568;D&#65533;'!c&#65533;^4&#65533;f&#65533;S&&#65533;&#65533;&#65533; ~&#65533;&#65533;q&#65533;x&#65533;&#65533;7&#65533;F&#541;Q&#65533;y&#65533; &#65533;&#65533;9&#65533;B&#65533;
)&#65533;&#65533;<&#65533;&#65533;&#65533;@)&#65533;Di&#65533;H&&#65533;&#65533;L6&#65533;&#65533;PF)&#65533;TVi%&#65533;=&#65533;&#65533;X&#65533; L&#65533;7#x4&#65533;x_]&#65533;&#65533;l&#65533;&#65533;&#65533;p&#65533;)&#65533;t&#65533;&#65533;&#65533;C&#65533;@u&#65533;&#65533;bP5|&#65533;a&#65533;&#65533;&#65533;0&#65533;&#65533;6j&#65533;&#65533;&#65533;&#65533;&#65533;_{"&#65533;&#65533;u%X&#293;;&#65533;i&#142;&#65533;*&#65533;x&#65533;:&#1539;&#65533;6&#65533;&#10472;&#1157;&#65533;z(@&#65533;&#65533;&#65533;&#65533;&#65533;9z&#65533;3&#1448;&#65533;h&#65533;&#65533;&#65533;@v+&#65533;&#65533;k&#65533;&#65533;&&#65533;&#65533;C8D&#65533;*{&#65533;&#65533;D&#2023;&#65533;&#65533;Yf&#65533;&#65533;&#65533;&#65533;L(&#65533;&#65533;&#65533;&#65533;&#65533;+&#65533;&#65533;^)&#1130;&#65533;: {&#65533;&#65533;"&#65533;3&#65533;&#1065;&#65533;&#65533;z&#65533;&#65533;=&#65533;&#35301;&#65533;&#65533;&#65533;\48&#65533;&#65533;&#1956;&#65533;:&#1179;&#65533;}>&#65533;&#65533;&#65533;&#65533;&#65533;&#65533;&#65533;&#65533;n&#65533;+i&#65533;&#65533;
&#65533;&#65533;&#65533;d&#1298;Y/&#65533;&#65533;bk&#65533;x8R&#65533;2\&#870;&#65533;b&#65533;0 &&#65533;.}l&#65533;&#568;&#65533;l&#65533;&#65533;&#65533;&#65533;&#65533;YK&#65533;e&#65533;&#65533;KsI:Fl+&#65533;&#65533;&#65533;lrF&#65533;,uZ-#&#65533;&#65533;&#65533;&#65533;&#65533;&#65533;r&#65533;p0&#1223;:m&#65533;S&#65533;t&#65533;V?&#1765;&#65533;&#65533;&#65533;&#1313;&#65533;`&#65533;*6&#65533;3&#65533;j&#65533;&#65533;ai&#65533;&#65533;&#65533;&#65533;&#65533;&#65533;&#65533;R&#65533;&#65533;v&#65533;&#65533;&#65533;j7&#1928;w&#65533;&#65533;&#65533;0&#65533;
&#65533;&#65533;&#65533;&#65533;&#65533;&#65533;r?mx&#1737;g~\2&#65533;&#65533;&#400;S^&#65533;&#65533;N&#65533;&#1073;&#65533;[UB&#65533;~~&#65533;H&#65533;7}&#65533;&#65533;9[^&#65533;&#65533;&#65533;&#65533;&#65533;Oj&#1910;=w$2&#65533;&#65533;_&#65533;r&#65533;R&#65533; &#65533;&#2030;&#65533;&#65533;V&#65533;&#65533;&#65533;0&#65533;m&#65533;&#65533;n&#65533;&#65533;&#65533;i&#1658;&#65533;&#65533;&#65533;q&#65533;&#1047;&#65533;
&#65533;&#65533;3&#65533;)&#65533;&#65533;&#65533;c&#3934;&#65533;[&#65533;&#65533;&#65533;&#563;O&#65533;&#65533;&#65533;3&#65533;C&#65533;W&#65533;&#65533;&#65533;&#65533;&#65533;&#65533;&#65533;&#65533;d&#65533;&#1755;&#65533;&#65533;&#1468;
&#65533;&#65533;=&#21152;'H&#65533;
Z&#65533;X&#65533;A&#65533;&#65533; `n#o;&#65533; &#65533;-Ol&#65533;9&#65533;W&#65533;&#65533;&#65533;&#65533;&#65533;I&#65533;&#65533;F&#65533;&#65533;&#65533;x&#65533;zq&#65533; $l&#65533;&#65533;&#65533;`E:&#65533;H\
&#65533;&#36469;#:&#65533;&#1927;~&#65533;@!&#65533;L &#65533;"&#65533;&#65533;&#65533;&#65533;&#65533;&#1104;&#65533; &#65533;-b3&#65533;&#65533;&#65533;#&#65533;&#65533;&#65533;&#65533;&#65533;^ 0&#65533;&#65533;HG&#65533;T&#65533;z}&#65533;#&#65533;F&&#65533;k&#65533;lt&#65533;&#65533;d&#65533;&#65533;:)&#65533;S&#65533;&#65533;F&#65533;&#65533;&#65533;&#65533;U&#65533; ' &#65533;&#65533;&#65533;&#65533;G&#65533;Qs&#65533;&#65533;&#65533;CzPTTv:9&#65533;&#816;w.S &#65533;&#65533;&#65533;mI#&#65533;'g&#65533;&#65533;q&#65533;wrl$&#65533;"U?&#65533;]f&#65533;[r(&#65533;b&#65533;&#65533;J.1&#65533;L&#65533;&#65533;&#65533;\e.&#65533;9Fc"&#65533;7&#65533;&#65533;&#65533;0&#65533;sU&#65533;~&#65533;&#65533;% /&#65533;&#65533;&#65533; &#65533;&#65533;&#65533;&#294;:k&#65533;K<Z&#65533;!7&#1062;&#65533;&#65533;M&#65533;&#65533;&#1173;&#65533;&#807;Vh&#65533;&#65533;&#65533;u&#65533;/&#65533;&&#65533;+R2&#65533;GL&#65533;>jH&#65533;	dK&#65533;&#44984;&#65533;&#65533;6&#65533;mT(C7*&#65533;lI :&#65533;#&#1493;&#65533;_&#65533;&#65533;z&#65533;J&#65533;C&#65533;E&#65533; &#65533;&#65533;&#65533;/&#65533;HH&#65533;Rs&#65533;8=Ps&#65533;&#65533;9&#65533;&#172;	&#65533;&#65533;&#65533;&#65533;&#65533;&#1250;*E<&#65533;&#65533;j&#65533;F,J &#65533;&#65533;&#158;F&#65533;JU&#65533;T&#65533;&#65533;Xe&#65533;&#65533;*&#65533;s"&#1260;&#65533;X&#65533;&#65533;&#65533;&#65533;6m&#65533;&#65533;&#65533;&#1073;&#65533;u(;@&#65533;vt]&#65533;]o&#65533;&#65533;P&#65533;W&#65533;&#65533; &#65533;	x%F&#65533;&#65533;a&#65533;&#65533;&#65533;&#65533;&#65533;&#1678;8&#65533;X&#65533;!T&#65533;&#65533;&#65533;]3&#65533;&#65533;&#65533;&#65533;@78&#556;f5K&#65533;&#65533;*&#299;&#65533;&#65533;&#65533;^&#65533;(Y&#65533;v&#65533;8&#65533;&#65533;fW&#65533;&#65533;&#65533;v&#1459;&#65533;f&#65533;@"&#65533;w&#65533;z&#65533;&#65533;&#65533;&#65533;d&#65533;[&#65533;&#65533; &#65533;5I>&#65533;&#65533;&#65533;rT&#65533;&#65533;&#65533;nY&#65533;Z&#1566;&#65533;K&#65533;&#65533;p&#65533;&#65533;E67&#65533;&#65533;&#65533;Qk&#65533;&#65533;&#65533;l&#1464;&#65533;e&#65533;&#65533;N{]F&#65533;&#65533;&#65533;2+&#65533;:Ge&#65533;&#65533;w&#65533;&#65533;u&#65533;p5&#65533;^&#65533;&#65533;P&#65533;x&#65533;&#65533;W&W&#65533;&#65533;&#65533;&&#65533;[&#65533;&#65533;&#65533;&#65533;&#65533;Bv&#65533;@&#65533;&#65533;#&#65533;&#65533;f9&#65533;^,&#65533;&#65533;&#65533;{&#65533;&#65533;{&#65533;&#65533;n:&#65533;L&#65533;B&#65533;v$&#65533;B&#65533;&#65533;&#65533;&#65533;[>o&#65533;&#364;&#65533;&#65533;%e&#65533;Y&#65533;U&#65533;
 1dO&#65533;L6&#65533;&#65533;-&#65533;&#65533;&#65533;&#65533;{&#65533;6&#65533;)&#65533;Hb&#65533;h&#65533;Y_J&#65533;,7[&#65533;!g8&#65533;4&#65533;0e=&#65533;&#65533;-/&#65533;%&#65533;&#65533;&#492;&#65533;&#65533;&#65533;q&#65533;&#65533;&#65533;&#65533;7&#65533;&#65533;&#65533;
&#65533;&#65533;W&#65533;d&#65533;&#65533;&#65533;&#65533;F&#65533;&#65533;&#65533;&#65533;&#65533;</&#65533;&#149;&#65533;&#7384;&#65533;$3&#737;&#65533;&#65533;ra|a?&#65533;&#65533;%&#65533;&#65533;&#65533;&#65533;&#1810;&#65533;(34DN&#65533;'&#65533;&#65533;f&#65533;Q&#65533;&#65533;&`]&#65533;&#65533;f&#65533;{&#65533;r&#65533;&#65533;^O&#65533;&#65533;&#578;&#65533;U}&#65533;B&#65533;&#65533;&#65533;&#65533;&#65533;&#65533;g&#664;&#65533;&#65533;H&#65533;&#838;&#65533;&#65533;&#65533;Mf&#65533;&#65533;&#65533;&#65533;&#65533;&#65533;&#65533;"&#65533;d&#65533;&#65533;&#65533;I&#65533;&#65533;&#65533;H&#65533;&#65533;&#65533;&#65533;=F&#65533;&#65533;&#65533;+cV&#65533;&#65533;&#65533;[&#65533;&#65533;&#65533;V&#65533;&#65533;&#397;&#65533;&#65533;K&#65533;&#65533;@&#65533;z&#65533;`ac&#65533;>{&#65533;&#65533;67&#65533;&#65533;&#65533;&#65533;u<&#65533;&#65533;&#65533;&#65533;&#65533;&#65533;,&#65533;&#65533;&#65533;&#65533;#!y1.am&#191;&#65533;xf&#65533;&#65533;q&#65533;{&#65533;w&#65533;NrF&#65533;&#65533;L&#65533;O&#65533;&#65533;&#65533;&#65533;R&#65533;7&#65533;&#65533;w&#65533;$]S&#65533;&#65533;&#65533;&#65533;w&#65533;E&#65533;[&#65533;jV&#430;.&#65533;&#65533;&#65533;&#1298;&#65533;&#65533;>)&#65533;&#65533;0]p&#65533;?&#65533;<&#65533;!&#65533;&#65533;&#65533;-N&#65533;`&#65533;<2<&#65533;&#65533;&#65533;&#65533;&#65533;]&#65533;&#65533;y&#65533;Y&#65533;&#65533;h&#65533;N&#65533;(&#65533;&#65533;&#65533;T&#65533;&#65533;&#65533;C&#65533;&#65533;&#65533;X&#65533;OOx&#807;>&#1264;&#65533;&#65533;&#26481;&#65533;&#65533;Y&#65533;&#65533;&#65533;&#65533;&#65533;&#65533;/&#65533;&#65533;&#65533;T&#65533;2@&#65533;7&#65533;`&#65533;%.&#65533;&#65533;3&#65533;[&#65533;&#65533;&#65533;&#65533;&#65533;|&#65533;/&#65533;&#65533;&#65533;C&#65533;&#65533;3&#65533;}sb&#65533;	&#65533;e&#65533;&#65533;&#65533;&#65533;d&#65533;C`&#65533;8&#65533;&#65533;&#65533;&#65533;R&#65533;&#65533;&#65533;T&#65533;wrsW&#65533;;&#65533;|w&#65533;&#65533;a&#65533;&#65533;I.&#65533;a&#65533;&#65533;q&#65533;&#65533;@&#65533;&#1457;;w&#65533;h&#65533;&#811;b&#65533;l.&#65533;&#65533;&#65533;b^&#65533;~&#65533;&#65533;v&#65533;&#65533;&#65533;&#65533;&#65533;%<&#65533;&#65533;&#65533;q&#65533;2W&#65533;L&#65533;&#65533;&#65533;g&#65533;&#65533;^=4&#65533;Gn&#1461;.p&#65533;&#65533;&#65533;&#65533;K&#65533;&#65533;&#65533;&#65533;&#65533;du&#65533;t&#65533;&#65533;&#65533;x&#65533;$y&#65533;~&#65533;1d]&#65533;u&#65533;&#65533;b&#65533;&#65533;g&#65533;&#65533;&#65533;v&#65533;MpF&#65533;t&#65533;&#65533;q&#65533;"&#65533; >]&#65533;&#65533;(&#65533;gn&#65533;g&#65533;Gc`R&#65533;&#65533;&#65533;5)	 (&#65533;&#65533; &#65533;%S&#209;m&#65533;&#65533;W&#65533;f&#65533;&#65533;s&#65533;7d*H&#65533;&{.&#65533;0&#65533;.&#65533;G#&#65533;N:" &#65533;Bs&#65533;&#65533;"&#65533;&#65533;q&#65533;&#65533;&#65533;AW&#65533;aa`Xl&#65533;v&#65533;V0K&#65533;&#65533;)Qg$&#65533;<&#65533;v&#65533;o&#65533;&#65533;&#65533;&#65533;&#65533;&#65533;B&#65533;&#65533;h&#65533;=zx&#65533;})AQ&#65533;Ph&#65533;9&#65533;1HJ&#65533;S9u&#65533;&#65533;&#65533;&#65533;&#65533;t&#65533;A&#65533;&#65533;&#65533;}&#65533;j&#65533;&#65533;/&#65533;&#65533;{*1_&#65533;.4(&#65533;U&#1539;Vs&#65533;&#65533;&#65533; c&#65533;H&#65533;X'!n{&#65533;&#65533;d&#65533;&#65533;&#1162;&#65533;&#65533;(POx&#65533;wG&#65533;#	&#65533;&#65533;m&#65533;Qwh&#65533;rRW&#65533;Gd&#65533;&&#65533;&#65533;&#65533;A&#65533;$1&#65533;-&#65533;&#65533;&#65533;d&#65533;1&#65533;&#65533;&#65533;6&#65533;&#65533;&#65533;#&#65533;&#65533;c{&#1842;4&#65533;&#65533;-vX&#65533;&#65533;& 4"&#65533;&#65533;q&#65533;a&#65533;UG&#65533;e&#65533;&#65533;v&#65533;&#65533;#&#1768;#/P&#65533;&#65533;&#65533;#&#65533;9&#65533;&#65533;X&#4770;&#65533;'&#65533;O&#65533;2-r&#65533;&#65533;&#65533;Rs&#65533;&#65533;k&#65533;&#65533;'&#65533;C&#65533;<";&#65533;-&#65533;&#65533;&#65533; eT&#65533;A&#65533;&#65533;X?tt5&#65533;&#65533;,&#65533;"1&#65533;!!c;&#1192;&#65533;4&#65533;M&#65533;&#1041;&#65533;(i*&#65533;p&#65533;H&#65533;&#65533;O&#65533;tqbX&#65533;&#65533;@*&#65533;&#65533;JB&#65533;c;9&#65533;7i%RA&#65533;Q Rp&#65533;&#65533;#M&#65533;&#65533;9&#65533;&#65533;F&#65533;(
@0&#65533;&#65533;!&#65533;C	j&#65533;Sk&#65533;&#65533; &#65533;t
xQ&#65533;&#65533;Y&#65533;#O&#65533;#s&#1621;^&#65533;&#65533;!&#65533;,.@&#65533;`&#65533;&#65533;&#65533;_&#11350;&#1302;*&#65533;&#65533;V&#65533;&#65533;&#65533;[&#65533;$&#65533;B)&#65533;&#65533;Y&#65533;8&#65533;;&#65533;oHI&#65533;(E
b;&#65533;&#65533;Y|&#65533;&#65533;&#65533;T9$X	&#65533;&#65533;&#65533;fQ&#65533;&#65533;Y+_&#65533;n!&#65533;&#65533;&#65533;&#65533;tG&#65533;&#65533;&#65533;9&#65533;\i&#65533;&#65533;9&#65533;&#678;&#65533;3'F&#65533;X&#65533;&#65533;N&#65533;&#65533;eBR<&&#65533;&#65533;&#65533;&#65533;3&#65533;&#65533;&#7707;&#65533;&#65533;&#65533;6&#65533;6&#65533;&#65533;I&#65533;nf))&#65533;&#65533;&#604;&#65533;&#65533;i&&#65533;&#65533;&#65533;)&#65533;&#65533;y&#65533;W&#65533;l&#65533;HzCS&#65533;	&#65533;&#65533;7s&#65533;&#65533;&#65533;($&#1081;o_&#65533;~&#65533;&#65533;&#65533;s&#65533;KH&#41557;&#65533;y&#65533;x&#287;&#65533;y&#65533;&#65533;&#65533;ji(&#65533;#E&#65533;	$&#65533;#>&#65533;m&#65533;iI-&#65533;&#65533;\h= &#1697;;&#65533;S&#65533;":x&#65533;&#65533;>&#65533;3&#65533;&#65533;&#65533;&#65533;z&#65533;&#65533;	&#65533;&#65533;I&#65533;&#65533;&#65533;&#65533;Ye$#&#915;2KB&#65533;&#65533;1&#65533;&#65533;& *&#65533;!J&#65533;G&#65533;`&#65533;&#65533;&#65533;&#65533;y&#65533;2&#65533;|&#65533;&#65533;F&#65533;	7&#65533;i&#65533;&#65533;	U&#65533;A&#65533;!U&#65533;"&#65533;&#65533;b&#65533;;zNc&#30932;&#65533;V&#65533;&#65533;&CJ&#65533;&#65533;&#1485;&#65533;&#65533;P**},a3&#65533;tB&#65533;(&#65533;&#65533;&#65533;#>&#65533;&#65533;Aa&#1693;&#65533;&#65533;&#65533;S&#65533;&#65533;&#65533;&#65533;&#65533;&#65533;{Q}b&#65533;yg:&#65533;&#65533;&#65533;&#65533;&#65533;&#65533;&#65533;&#65533;&#65533;&#65533;If&#65533;>&#65533;8&#65533;t
&#65533;vJ&#65533;&#65533;&#65533;BE~&#65533;&#65533;c&#65533;I&#65533;&#65533;&#65533;n&#65533;&#65533;&#65533;&#65533;E&#65533;$ &#65533;6&#65533;3YK&#1382;
zbb&#65533;&#65533;&#65533;&#65533;&#65533;&#65533;&#65533;O&#65533;&#65533;)&#65533;4%@&#65533;V&#65533;&#1480;&#65533;Lj&#65533;&#65533;&#65533;&#65533;j,C&#65533;{&#65533;\Y&#65533;&#65533;/&#65533;!&#2009;&#65533;&#667626;&#65533;2&#65533;w+q&#65533;&#65533;&#65533;*&#65533;&#1243;U9&#65533;r&#1051;|*v&#65533;&#65533;t&#65533;J,&#65533;&#65533;y&#65533;>x&#65533;&#65533;&#65533;f&#65533;1!#qJ#$EP&#65533;E&#65533;&#65533;&#65533;&#65533;	&#65533;;2vi&#65533;&#39536;=&#65533;#V &#65533;f&#65533;&#65533;[&#65533;~&#65533;
&#65533;&#65533;Jy&#65533;A&#65533;;&#65533;\&#65533;&#65533;0(&#65533;&#65533;&#623;&#65533;%&#65533;&#65533;a
[W=&#65533;4G&#65533;&#65533;&#65533;
;&#65533;&#1449;#&#65533;&#65533;&#65533;{&#65533;wR&#65533;&#65533;R&#65533;&#146;&#65533;Kr&#65533;B=O&#38579;Z1&#65533;&#65533;0 -z$ m&#65533;Z;&#1818;&#65533;&#65533;d,&#65533;
&#65533;&#65533;^&#65533;,,&#1618;@&#65533;&#65533;&#1506;+O&#65533;&#65533;;B&#65533;	&#65533;&#65533;4&#65533;&#65533;D&#65533;&#65533;Hx&#65533;&#65533;&&#65533;&#65533;?&#65533;5[rA+ &#65533;&#369;K&#65533;&#65533;|&#65533;	&#65533;"+8Q+*&#65533;&#65533;&#65533;&#65533;
k`Y&#65533;D3&#65533;&#65533;f&#65533;/&#65533;&#65533;G8&#65533;eZ&#65533;IE&#65533;S $s;&#65533;O2&#65533;&#65533;:&#65533;p&#65533;&#65533;&#65533;&#1785;W&#65533;&#65533;jXK&#65533;&#65533; p&#65533;
&#65533;&#65533;&#65533;;&#65533;'&#65533;4&#65533;#Wp&#65533;7&#65533;&#65533;uj&#65533;&#65533;&&#65533;+&#65533;UI&#65533;&#65533;&#65533;&#65533;i;&#65533;&#65533;9&#65533;&#65533;&#65533;&#65533;C&#65533;\&#144;&#65533;*&#65533;&#65533;&#65533;&#65533;"`y&#65533;@3&#65533;&#65533;	&#65533;&#65533;&#65533;&#65533;&#65533;&#65533;&#65533;a&#65533;b<&#65533;{&#65533;&#1722;+&#65533;&#65533;&#65533;&#1790;&#65533;{&#65533;&#65533;KNb&#65533;-&#65533;$&#699;&#65533;&#65533;K&#65533;&#65533;{AQ(J/&#65533;<&#65533;&#65533;*@	y&#65533;O&#65533;*&#65533;&#65533;&#1753;&#65533;&#1733;P,&#65533;!&#65533;p&#65533;[&#65533;&#433;&#65533;&#65533;&#65533;&#65533;2;&#65533;a{&#65533;&#65533;;&#65533;#&#65533;&#65533;&#65533;&#65533;C&#65533;{#&#4247;'&#65533;&#65533;B&#65533;+&#65533;~3&#65533;&#65533;Z&#65533;%&#65533;&#65533;l \B&#65533;&#65533;L&#65533;V&#65533;&#65533;&#65533;"b0[0&#65533;&#65533;&#65533;_K&#65533;&#65533;&#65533;{&#65533;&#65533;&#65533;&#65533;&#766; "L&#138;j&#65533;W&#694;&#65533;R&#65533;K&#65533;&#65533;+/&#65533;B&#65533;&#65533;b&#65533;&#65533;&#65533;/!
&#65533;&#65533;&#237;&#65533;
<&#65533;&#65533;&#65533;&#65533;&#65533;v:M:&#65533;&#65533;&#65533;&#65533;a&#65533;&#65533;3#=R&#65533;S&#65533;&#171;&#65533;SRN&#65533;&#65533;Z2J&#65533;&#65533;&#65533;r&#65533;&#65533;+D&#65533;&#65533;9&#65533;(&#65533;&#65533;[	&#65533;&#65533;%&#65533;&#65533;^&#65533;&#65533;v&#65533;&#65533;u&#65533;&#65533;yf+&#1789;#&#65533;&#501;&#65533;&#65533;Q&#514;%&#65533;K&#65533;&#65533;<&#65533;z&#65533;Z&#65533;&#65533;&#65533;k&#65533;&#65533;)&#65533;2Zi&#65533;&#65533;,
v`&#65533;n&#65533;&#65533;y2&#65533;&#65533;&#65533;	&#65533;#1Z&#65533;&#65533;&#65533;j&#1930;&#65533;G&#65533;N&#65533;&#65533;&#65533;&#65533;?7&#65533;&#65533;&#65533;&#65533;j&#65533;aKE&#65533;)&#65533;&#65533;&#65533;&#65533;&#1852;W|&#65533;A&#65533;y&#65533;$m;&#65533;h&#65533;&#65533;k	&#65533; &#65533;&#65533;N&#65533;Ms&#65533;Z&#65533; &#65533;&#65533;&#65533;&#627;&#1116;X&#65533;&#65533;&#65533;h&#65533;L&#1812;/&#65533;&#65533;&#65533;`,&#65533;	1z&#1345;&#65533;,V&#65533;>&#65533;&#65533;&#777;&#65533;&#65533;&#65533;&#65533;&#65533;FR
=R&#65533;{:B&#65533;]&#65533;M	M6&#65533;!&0-:&#65533;	&#65533;Z&#65533;P&#65533;.&#65533;&#615;&#65533;[&#65533;&#65533;p%&#65533;&#65533;&#65533;&#65533;`&#65533;&#65533;&#65533;&#65533;*,&#65533;pX&#65533;&#65533;&#65533;&#65533;&#1089;X&#65533;&#65533;$j&#65533;&#65533;,l&#65533;sE(&#65533;&#65533;+8&#65533;";4&#65533;.y&#65533;|&#65533;gM&#65533;&#65533;&#65533;&#65533;&#65533;&#65533;&#65533;&#65533;&#65533;&#65533;rP&#65533;&#878;&#65533;&#65533;&#65533;&#65533;&#65533;7&#65533;&#65533;I&#65533;TS&#65533;&#65533;&#2039;&#65533;%a&#65533;&#65533;,&#65533;`L&#65533;l&#65533;&#65533;&#65533;@
&#65533;&#65533;8&#65533;&#65533;[&#65533;&#65533;W
&#65533;&#65533;'&#65533;&#65533;&#65533;w&#65533;c0&#65533;(&#65533;	^ &#65533;&#65533;&#65533;P\&#65533;&#65533;&#65533;lc{&#65533;#&#65533;&#65533;m$_Y&#65533;x&#65533;@&#65533;&#65533;P&#65533;&#65533;&#65533;&#65533;&#65533;p&#65533;&#65533;,&#65533;&#65533;&#65533;&#65533;&#65533;z&#65533;RB&#65533;Gby/&#65533;xZK &#65533;A&#65533;&#65533;&#65533;&#65533;,,
&#65533;	&#65533;&#65533;&#65533;!/&#65533;&#65533;&#65533;
<&#65533;&#65533;&#65533;&#65533;WP&#65533;&#65533;,&#65533;]m&#1704;&#65533;&#65533;n[d&#65533;&#65533;)+&#65533;C&#65533;&#65533;&#65533;M&#65533;&#65533;&#65533;oP&#1039;p
&#65533;&#65533;}F-8&#65533;M&#65533;&#65533;]&#65533;M%&#65533;&#65533;&#65533;A&#65533;&#65533;&#65533;0po-%L&#1133;&#65533;&#65533;=[&#65533;&#349;&#65533;?&#1202;&#65533;|Nw&#65533;&#65533;m&#65533;&#65533;&#1959;&#65533;&#65533;&#65533;&#65533;v-&#65533;`M&#65533;@&#65533;e&#65533;(k&#65533;=&#65533;Nb&#2035;-$&#65533;&#1065;u&#65533;&#65533;e&#65533;&#65533;Z
	&#65533;p &#65533;&#65533;	&#65533;l-N&#65533;3{&#65533;&#65533;]&#65533; &#65533;$&#65533;&#65533;&#65533;&#65533;m[&#65533; \|&#1356;&#65533;&#65533;?,&#65533;&#65533;X&#65533;)p:\$&#65533;=&#65533;>&#65533;3&#65533;$&#65533;&#65533;&#65533;&#65533;1&#65533;&#65533;\-	&#65533; 
&#65533;&#65533;&#65533;&#65533;&#65533;&#65533;&#65533;&#65533;&#65533;ER&#1986;>&#65533;P&#65533;&#65533;p&#65533;&#65533;&#65533;&#65533;&#33438;&#65533;&#65533; &#65533;&#65533;l&#65533;&#65533;H'k&#65533;&#65533;&#65533;&#65533;&#65533;K&#65533;&#65533;&#65533;&#65533;&#649;&#65533;&#65533;PtJ&#65533;&#65533;:&#65533;y&#65533;M&#65533;Qsn&#65533;m'a&#65533;,&&#65533;&#913;&#65533;&#65533;I&#65533;&#65533;&#65533;&#65533;&#65533;]&#65533;&#65533;&#65533;&#65533;&#65533;&#65533;#&#65533;P
&#65533;&#65533;:B&#1987;^&#65533;?&#65533;B&#65533;&#33534;&#65533;0&#65533;&#850;&#65533;&#65533;Z&#65533;#&#65533;`&#696;b&#65533;&#65533;&#65533;O&#65533;&#65533;~%O^&#65533;&#65533;*.P&#65533;1c&#1131;&#65533;&#65533;&#65533;&#65533;>"9&#10447;F&#65533;&#65533;=&#65533;&#65533;&#65533;&#65533;(w@?.&#65533;&#65533;
p`&#65533;&#65533;FT&#65533;&#65533;&#1456;-&#65533;&#286;&#65533;r&#65533;&#65533;&#65533;&#65533;#&#766;&#65533;&#65533;&#65533;&#65533;P	&#65533;7Gl&#1486;&#65533;&#1779;&#65533;&#65533;&#657;]&#65533;&#65533;&#65533;&#65533;-%&#65533;.&#65533;R3cJ"@%{4&#65533;&#65533;&#65533;	&#65533;&#65533;I&#65533;&#65533;&#65533;&#65533;N&#65533;&#65533;

.&#65533;&#1657;&#65533;&#65533;nL&#65533;&#65533;&#65533;@&#65533;@&#65533;&#65533;;&#65533;&#65533;/%&#65533;&#65533;*&#40080;L&#65533;#&#65533;`]&#65533;U&#65533;&#65533;<&#1831;	$&#65533;&#65533;#Y)&#65533;V&#65533;&#65533;%<%a<SN&#65533;&#65533;e_&#65533;&#1133;&#65533;&#65533;&#65533;&#65533;&#65533;&#1291;&#65533;IR&#65533;E&#65533;&#65533;&#65533;&#65533;l&#65533;&#65533;&#65533;&#65533;<&#65533;_&#1988;&#65533;&#65533;A&#65533;&#65533;&#65533;/&#65533;&#65533; &#65533;Bf&#65533;J&#65533;&#1183;&#65533;&#65533;#&#65533;&#65533;
o-&#65533;|&#65533;Z&#65533;:&#65533;Y&#65533;^&#65533;&#65533;_%&#65533;&#65533;"&#65533;&#65533;&#65533;&#65533;&#65533;&#65533;j&#65533;&#65533;&#764375;]&#65533;P&#65533;I,u&#65533;&#65533;`&#65533;&#65533;&#65533;&#65533;{&#65533;&#65533;&#1648;&#65533;&#65533;&#65533;&#65533;&#65533;&#65533;&#65533;&#65533;&#65533;&#65533;?&#65533;&#65533;_&#65533;&#65533;&#65533;#&#65533;&#65533;&#673;&#65533;r&#65533;&#65533;&#65533;#&#65533;N&#65533;&#1198;&#65533;&#65533;&#65533;&#65533;&#65533;&#65533;L3&#65533;&#65533;&#65533;'&#65533;&#65533;&#65533;m&#65533;&#65533;&#65533;&#65533;&#65533;&#65533;&#65533;&#65533;&#65533;g&#491;&#65533;&#65533;&#1863;&#65533;&#65533;&#65533;$&&#65533;&#65533;k&#65533;,7&#65533;i&#65533;&#65533;&#1825;I&#65533;&#65533;&#65533;&#65533;&#65533;V&#65533; A&#65533;.X&#584;&#65533;$K&#65533;L&#65533;(&#1563;6e&#65533;&#529;&#65533;&&#65533;&#65533;,&#65533;|&#65533;t&#65533;c+&#65533;G&#65533;d&#65533;&#65533;eJ9M&#65533;@&#65533;R&#1254;M&#65533;9c&#27433;&#65533;&#65533;&#65533;A&#65533;%Zt&#65533;N&#65533;I&#65533;RdZD&#65533;&#1254;Q%Je&#65533;&#65533;&#65533;U&#65533;Y&#65533;n&#65533;&#65533;&#65533;kN0Z&#65533;&#65533;m&#149;&#65533;&#1135;i&#1390;e;&#65533;*&#65533;2"Jd&#65533;Q&#65533;&#65533;SJ&#65533;&#65533;&#65533;8&#65533;#&#65533;a3&#65533;"a&#65533;&#65533;"{&#65533;^&#65533;
&#65533;W]&#65533;)!6N&#65533;&#65533;&#65533;&#496;&#65533;&#65533;&#65533;$&#65533;&#65533;&#65533;K&#65533;2g&#1212;I&#65533;&#65533;&#65533;':&#65533;&#65533;&#65533;i&#65533;&#65533;k&#65533;&#65533;aB&#65533;Z&#65533;&#65533;&#65533;uW&#65533;&#65533;&#65533;&#65533;o&#65533;f&#65533;'^<&#65533;&#1783;&#65533;&#65533;DVS'&#65533;n&#65533;&#65533;5n&#65533;	&#65533;&#65533;- &#65533;&#65533;G&#65533;r&#65533;&#65533;bF&#65533;&#65533;y&#65533;&#65533;&#1379;iE&#65533;&#65533;&#23000;/?&#65533;*&#65533;&#65533;&#65533;I&#65533;&#65533;&#65533;&#65533;&#65533;&#65533;&#65533;&#65533;&#65533;>3&#65533;&#65533;F&#65533;&#65533;&#65533;6&#65533;&#65533;&#65533;&#65533;V3&#65533;&#65533;h&#65533;H&#65533;&&#65533;&#65533;&#65533;&#65533;&#65533;&#65533;&#65533;8C&#65533;jA&#65533;0B96qE&#65533;&#65533;k*&#65533;d&#65533;B&#65533;&#65533;&#65533;&#242;&#65533;Z&#65533;&#65533;&#65533;&#65533;&#65533;9&#65533;&#65533;&#65533;9&#65533;&#65533;9&#65533;H#&#65533;QI&&#65533;ir&#65533;&9Bgp&#65533;&#65533;&#65533;&#65533;o&#65533;&#65533;&#65533;J*&#65533;G/0&#65533;d&#65533;&#65533;&#39435;&#65533;)a<&#65533;&#65533;&#65533;&#65533;ti("T&#65533;4&#65533;&#65533;&#65533;&#65533;';&#65533;0&#65533;	ZD
&#65533;&#65533;&#65533;{ ~&#65533;&#65533;	AuT)K4&#65533;F-&#65533;&#65533;&#65533;&#65533;G3}&#65533;&#65533;6P2G,&#65533;&#65533;&#65533;&#65533;r&#65533;&#65533;&#65533;&#206;O'&#65533;`*&#23144;`zrV'k&#65533;u&#65533;ut&#1682;K^&#65533;3L&#65533;&#65533;&#65533;&#65533;L&#65533;&#65533;,)7&#65533;a&#1621;&#65533;&#65533;&#65533;&#65533;;&#65533;&#65533;&#65533;	&#65533;
&#65533;&#65533;$@&#65533;&#65533;&#65533;QU&#65533;%L&#65533;`&#65533;X5UWP&#65533;T&#65533;	&#65533;&#1493;w&#65533;Ue&#65533;&#65533;bSX&#65533;&#900;&#65533;&#65533;TW&#65533;**##&#65533;&#65533;I8`&#65533;&#401;&#65533; &#34154;&#65533;&#65533;hXb&#65533;4&#65533;&#65533;K&#65533;&#777;Y9K&#65533; &#65533;&#1354;&#180;(&#65533;c&#65533;&#65533;&#65533;47L &#65533;&#65533;~&#65533;&#65533;f&#65533;&#65533;&#65533;	&#65533;x;j&#65533;&#65533;(p&#65533;&#65533;&#41292;7}u&#65533;&#1485;^4&#1857;&#65533;J&#65533;ThQ&#65533;*&#580;F`k4IaW.{l&#65533;&#65533;&#65533;&#65533;}&#65533;&#65533;8O&#1294;D&#65533;*0A&#65533;&#65533;&#65533;
&#65533;&#65533;&#65533;b
&#65533;V.*&#65533; ]q-&#65533;&#65533;&#65533;6&#65533;&#65533;&#849;&#65533;#&#1346;&#65533;&#65533;#&#65533;r&#65533;&#65533;&#65533;`{++&#65533;&#65533;&0b&#65533;&#65533;&#65533;&#65533;&#65533;&#65533;&#65533;&#65533;t&#65533;&#65533;&#65533;&#65533; &#65533;[g&#65533;&#65533;c&#65533;:&#65533;~&#65533;&#65533;&#65533;&#65533;Jb&#65533;&#65533;D&#1672;&#65533;:GV&#65533;&#65533;&#65533;$&#65533;eU&#65533;&#65533;n&#65533;C&#65533;&#65533;&#65533;&#65533;&#65533;R&#65533;~&#65533;oa&#65533;&#65533;(&#65533;^&#65533;A&#65533;&#65533;&#65533;B%tYV&#65533;&#65533;&#65533;l&#65533;#&#65533;&#65533;*5~&#65533;X8&#4388;&#65533;j+2C&#65533;) V&#65533;GTyH<D&#65533;&#65533;]MI&#65533;x&#65533;&#65533;f&#65533;&#1945;&#65533;*&#65533;&#65533;C.&#65533;93&#65533;Edr&#65533;&#65533;"&#65533;&#65533;&#65533;h5&#65533;OV&#65533;&#1461;N&#65533;Mt&#65533;5&#65533;cal&#65533;B>B}&#65533;&#65533;&#65533;B&#65533;&#65533;]$&#65533;&#65533;&#65533;&#65533;&&#65533;&#65533;P&#65533;&#555;&#65533;&#448;U/&#65533;A&#65533;4&#65533;Q&#65533;&#65533;&#65533;&#65533;e&#65533;#&#65533;&#65533;PJ&#65533;&#65533;v&#65533;V&#65533;V&#65533;&#65533;&#65533;&#65533;&#65533;WM&#65533;&#65533;T1&#65533;hp&#267;&#65533;R"&#65533;&#65533;&#65533;]i	"&#65533;&#65533;7&#65533;&#65533;&#65533;&#65533;A&#65533;(@C&#65533;qE&&#65533;t&#1592;&#65533;&#65533;a&#65533;J&#65533; i&#65533;&#65533;W&#65533;&#65533;Z,&#65533;&#65533;&#65533;&#65533;&#65533;)&#65533;&#65533;&#65533;&Y&#65533;&#65533;	&#65533;r&#65533;U)&#65533;&#65533;0.~&#65533;a&#65533;c&#65533;L&#65533;&#65533;&#65533;&#65533;&#65533;M&#65533;&#65533;&#65533;&#65533;`'D*)(&#65533;&#65533;h&#65533;p&#65533;7&#65533;P&#65533;[&#1123;&#65533;T &#65533;n&#65533;&#65533;cf3&#65533;&#65533;2&#65533;&#65533;&#65533;8&#65533;&#733;0&#1194;&#65533;&#65533;<RSU8&#65533;%s&#65533;:(%k&#65533;&#65533;&*&#65533;t&#65533;&#65533;]&#65533;I4&#65533;&#65533;&#65533;&#65533;&#65533;&#65533;
f8"&#65533;&#65533;&#65533;#G&#65533;&#65533;9rbJu&#65533;J&#65533;&#65533;{u&#65533;_&#65533;&#65533;T?&#804;$.?7&#65533;&#65533;&#65533;*&#65533;@&#65533;&#554;&#65533;PS&#65533;&#65533;q&#65533;&#538;&#65533;X:&#65533;#@v&#65533;&#65533;L&#65533;&#65533;T&#65533;&#65533;&#65533;&#65533;%&#65533;W?&#65533;lA&#65533;&&#65533;&#65533;&#1634;~p&#65533;X&#65533;&#65533;V&#65533;fDF&#65533;vPDV&#1289;&#1140;&#65533;&#65533;&#65533;$K3z&#65533;&#65533;&#65533;&#65533;]&#35692;:&#1044;&#65533;&#65533;&#65533;N&#65533;*&#65533;&#65533;&#65533;5&#65533;F5U&#65533;J&#65533;&#65533;&#65533;dz6%^pv&#690;&#65533;&#65533;d
/&#65533;&#65533;n&#65533;&#65533; &#65533;&#673;p7&#65533;GY&#65533;4
&#65533;a&#65533;&#65533;&#65533;*&#65533;`$&#65533;&#65533;m4&#65533;2&#65533;&#1203;&#65533;&#65533;&#65533;&#65533;\&#65533;&#65533;&#1607;&#65533;&#65533;&#65533;o*&#65533;&#65533;v&#65533;&#65533;L&#65533;iI&#1114;V\&#65533;JV^&#853;M&#65533;&5&#65533;&#65533;,R&#65533;&#65533;-M~&#65533;&#65533;&#65533;&#65533;&#65533;&#65533;&#65533;&#65533;mV&#65533;&#65533;&#65533;J%|&#65533;IGyX&#65533;MS&#65533;A&#65533;)hjX&#65533;>&#65533;&#65533;x&#65533;f&#65533;&#65533;&#65533;R&#65533;&#65533;}I'f&#65533;R&#65533;z&#65533;K'M=&#743;&#65533;a&#65533; V&#65533;Vx&#65533;!&#65533;&#65533;&#65533;&#65533;&#65533; &#65533;B&#65533;&#1398;d[I
&#65533;"&#65533;&#65533;D)nT&#677;(s&#65533;&#65533;&#65533;K&#65533;
&#65533;>U&#65533;&#65533;&#65533;
&#65533;U&#65533;RV9X&#65533;t&#65533;&#585;!A&#65533;&#65533;&#65533;,&#65533;&#65533;*&#65533;~&#65533;&#65533;_W&#65533;	&#65533;|&#65533;u&#65533;&#65533;1&#65533;Z&#65533;1&#65533;&#65533;&#65533;p&#65533;&#65533;&#65533;4`A&#1719;_H&#65533;+&#65533;&#65533;&#65533;pp&#65533;&#65533;&#65533;T&#65533;&#65533;0&#65533;Ln&#65533;&#65533;&#65533;&#65533;%2&#65533;A &#65533;&#65533;	&#65533;&#65533;&#65533;&#65533;&#65533;&#65533;F&#65533;&#65533;&#65533; -&#65533;-&#65533;0L&#65533;+&#65533;+cN &#1264;q&#65533;0&#65533;M&#65533;8&#65533;h&#65533; &#65533;&#65533;gZ&#65533;D&#65533;&#65533;&#65533;a&#65533;&#65533;&#65533;$&#65533;&#65533;&#65533;   F&#65533;E&#65533;wc&#1291;Ev&#65533;c&#65533;&#65533;	&#558;&#65533;^jbR&#65533;&#65533;&#65533;&#65533;&#65533;&#65533;U&#65533;&#65533;&#65533;&#1690;&#65533;F&#65533;&#65533;&#65533;&#65533;]&#65533;&#65533;h&#65533;V&#65533;+&#65533;&#65533;p&#65533;&#65533;}A4Yu&#65533;5q&#65533;&#65533;X`'6%&#65533;m3R&#65533;(V&#1890;&#65533;&#65533;&#65533;-Z&#65533;N8&#65533;` /&#65533;&#65533;&#65533;I&#65533;R&#65533;&#65533;v]&#65533;&#65533;= &#65533;RilIY-&#65533;p+[&#65533;eLb&#1024;EC&#65533;&#65533;G&#65533;&#65533;&#65533;B&#65533;S&#65533;S'?8&#65533;&#65533;&#65533;^78/&#1760;&#65533;&#65533;&#65533;u&#65533;R.-k&#65533;&#65533;&#65533;&#65533;&#65533;C&#65533;s&#65533;D&#65533;hr&#65533;&#65533;a&#65533;&#65533;&#65533;&#65533;&#65533;&#65533;&#65533;Ryt]&#65533;I&#65533;xw&#65533;&#65533;h&#65533;&#65533;F&#248;u&#65533;lt&#65533;R[c&#65533;e&#65533;&#65533;R&#65533;&#65533;&#65533;&#65533;M|&#65533;&#65533;&#1145;&#65533;&#65533;
7&#65533;B&#65533;H&#65533;L&#65533;&#65533;&#65533;%&#65533;c
&#65533;&#65533;j&#65533;,X&#65533;I1c&#65533;&#65533;&#65533;i&&#65533;&#65533;S&#65533;0V6&#65533;&#65533;Z&#65533;"&#65533;&#65533;&#65533;x:sB	sE&#65533;?N&#65533;i7&#65533;I&#65533;&#65533;&#65533;_%&#65533;Q&#65533;&#65533;&#65533;hK&#65533;&#1474;&#65533;&#65533;a\&#65533;&#65533;&#65533;&#65533;&#65533;&#65533;o9&#65533; W&#65533;&#512; &#65533;&#65533;&#65533;&#65533;I)#&#65533;g"&#65533;&#65533;AB&#65533;&#65533;a&#65533;&#65533;/[&#65533;&#65533;&#65533;QR&#65533;&#65533;&#65533;o&#65533;=&#65533;&#1984;&#65533;&#65533;c&#65533;&#65533;V+0&#65533;9/k&#65533;3&#65533;W^&#65533;&#65533;h&#65533;'&#65533;R&#65533;D&#65533;&#1720;&#65533;?(&#65533;`&#65533;&#1470;t&#65533;&#65533;&#65533;&#65533;&#65533;&#65533;G&#65533;_i&#65533;V&#65533;-HP#&#65533;&#65533;&#65533;&#65533;&#65533;&#65533;&#65533;h&#65533;&#65533;`db&#65533;M&#65533;&#65533;-Ph&#1746;&#65533;&#65533;&#65533;Zt&#532;&#65533;&#65533;
&#65533;&#65533;&#65533; I>&#1231;&#65533;|&#65533;R+&+&#65533;ys&#65533;&#65533;@&#65533;&#65533;&#65533;k64&#65533;&#65533;&#65533;&#65533;&#65533;&#65533;&#65533;&#65533;&#33188;&#65533;&#65533;&#65533;&#65533;&#65533;&#65533;K&#65533;&#65533;&#65533;k&#65533;2<&#65533;&#65533;&#65533;F*5&#65533;(&#65533;&#65533;&#65533;&#65533;j&#65533;&#65533;X;&#21669;&#65533;c&#65533;f;!B&#65533;&#65533;&#671;&#65533;&#65533;&#65533;*&#65533;V2&#65533;<(&#65533; &#1763;&#65533;Q&#65533;&#65533;&#65533;&#65533;&#65533;&#713;y
'&#65533;&#65533;?&#65533;&#65533;&#65533;T>&#65533;&#65533;&#65533;[&#65533;&#65533;HB(\&#65533;kA&#65533;&#65533;=&#65533;&#65533;&#65533;&#65533;	Q&#65533;&#65533;84Rb&#65533;&#65533;&#65533;&#65533;&#65533;&#65533;@&#65533;&#1826;9$|&#65533;&#65533;&#65533;&#65533;&#65533;,t&#65533;&#65533;&#65533;&#65533;5&#65533;&#65533;2c&#65533;?DM&#65533;>&#65533;&#65533;e1&#65533;&#65533;.&#65533;&#65533;&#65533;;&#65533;;&#65533;&#65533;&#65533;+8&#65533;
&#65533;&#65533;?&#65533;&#65533;G48P&#65533;-C&#65533;&#65533;:BERDS<ETLET4@t&#65533;&#65533;3>&#65533;&#65533;0T2&#65533;&#65533;&#65533;Y&#65533;h"&#65533;M&#65533;
7x*8&#65533;&#65533;J&#65533;&#65533;&#65533;&#65533;&#65533;&#65533;&#65533;&#65533;3&#65533;&#65533;&#65533;&#65533;=&#65533; &#65533;&#65533;&#12085;&#65533;j&#65533;Fk&#65533;&#436;&#65533;&#436;&#65533;&#65533;&#65533;&#65533;0=c@&#65533;Y'I&#65533;&#65533;<8c&#65533;&#1104;&#65533;BXG&#65533;&#65533;&#65533;_&#65533;&#65533;&#65533;&#65533;&#65533;*&#65533;s&#65533;&#65533;&#65533;s&#65533;&#65533;<[G,Y&#65533;&#65533;&#65533;B&#891;&#65533;	l&#65533;&#65533;&#65533;\H&#65533;lH&#65533;L&#65533;}&#65533;&#65533;|&#1047;o&#65533;&#65533;&#65533;&#65533;&#65533;rL&#65533;&#65533;&#1777;|&#1825;wl$<&#65533;&#65533;&#65533;,D&#65533;3&#65533;&#65533;&#65533;BD>&#65533;t&#1299;f4+&#65533;&#65533;F&#65533;I&#65533;(&#65533;,&#65533;&#65533;&#65533;&#65533;Hx{&#65533;&#65533;&#65533;.&#65533;&#65533;H&#65533;&#537;&#65533;&#65533;&#65533;C+&#65533;&#587;&#65533;&#65533;9&#65533;&#65533;&#65533;ZB&#65533;dd&#65533;f\.&#65533;	&#65533;&#65533;8&#65533;&#65533;	&#65533;\&#65533;&#65533;=m&#643;$&#65533;&#65533;&#65533;<&#65533;T&#414;Q&#65533;&#803;&#65533;&#65533;&#65533;&#65533;&#65533;&#65533;K&#65533;&#65533;#=;[)&#65533;&#65533;K&#65533;<&#65533;gl&#65533;&#65533;&#65533;&#65533;&#65533;&#65533;t&#65533;2&#65533;n&#65533;&#65533;&#65533;&#65533;C&#65533;C&#65533;&#65533;J&#65533;R&#65533;}Tb&#299;&#65533;=!&#65533;J&#65533;&#65533;XP&#65533;&#65533;j&#65533;&#65533;&#65533;qj&#65533;L&#65533;&#589;#&#65533;B`&#65533;&#65533;&#65533;&#1572;&#575;&#65533;B&#65533;&#65533;&#65533;G&#65533;A&#65533;&#65533;D&#65533;&#65533;&#65533;&#65533;&#65533;N&#65533;&#65533;&#531;&#65533;&#65533;Q&#65533;&#65533;&#65533;&#1416;&#65533;"&#65533;&#65533;RA&#1096;B&#65533;\&#65533;&#65533;&#65533;&#65533;1Du&#65533;&#796;&#65533;&#65533;&#65533;&#65533;$&#65533;&#1580;&#543;\@&#65533;&#65533;&#65533;,&#65533;LZ<G[&#65533;&#65533;s:&#65533;&#65533;I&#65533;&#913;&#65533;&#65533;&#65533;&#65533;&#65533;F&#65533;Q&#65533;&#65533;&#65533;G&#314;&#65533;&#65533;&#65533;&#65533;N&#65533;&#65533;JhL	k&#65533;IPPK&#65533;	OE&#65533;&#1815;&#65533;&#65533;&#65533;&#65533;P&#65533;&#65533;%&#65533;P&#65533;3c&#65533;5&#65533;B&#65533;N]&#65533;&#65533;E&#65533;G,&#65533;&#65533;&#65533;&#576;&#65533;=A&#65533;E(3!&#65533;&#65533;=&#65533;x'9H&#65533;W'&#65533;&#65533;O[~&#1546;{&#65533;<n&#65533;xh&#65533;&#65533;O&#65533;&#65533;&#65533;X&#65533;&#65533;&#65533;T&#65533;<&#65533;DfK&#65533;&#65533;P&#65533;A&#980;,cd&#65533;U&#65533;#&#751;h&#65533;-,&#823;&#1300;&#65533;&#1172;&#519;&#65533;&#65533;0&#65533;&#65533;C&#65533;&#65533;&#65533; &#65533;&#65533;&#65533;&#65533;E&#65533;&#65533;&#65533;&#65533;6&#65533;&#65533;="&#65533;&#65533;j&#65533;*&#65533;&#65533;&#65533;&#65533;&#65533;&#65533;&#65533;&#65533;&#65533;!&#950;c&#65533;G9S4m&#65533;Z&#1541;C=s&#65533;&#65533;&#65533;3&#65533;.}TH&#65533;JQ&#65533;G&#65533;&#65533;&#465;&#65533;47&#65533;&#65533;;Y&#65533;#]S&#65533;OI&#65533;&#65533;x&#65533;2mCR&#65533;&#65533;9&#65533;&#844;"T&#65533;O%eT&#65533;R&#65533;0&#65533;[&#65533;!&#65533;&#65533;JEJ!5M&#65533;&#65533;&#65533;#K&#65533;U&#65533;&#539;a&#65533;V&#65533;5&#65533;t8X\Ve&#65533;&#65533;&#1748;&#65533;&#65533;&#65533;&#65533;&#65533;O&#65533;H&#65533;]=l&#65533;U&#65533;&#65533;Fo&#65533;&#65533;E&#65533;PT&#65533; &#65533;Q&#65533;&#65533;&#65533;M&#65533;&#65533;Sf&#65533;Ag&#65533;&#65533;b&#65533;&#65533;&#1289;&#65533;X&#65533;py&#65533;G&#65533;T&#65533;&#65533;&#65533;&#65533;On&#65533;V0&#65533;y&#65533;Jh ^3b&#65533;
&#65533;$&#65533;mXx8U&#65533;&#65533;R@
`&#65533;&#65533;&#65533;tePX&#65533;&#65533;f=&#65533;$}U:E&#65533;k&#65533;&#65533;5&#65533;H-Y&#65533;&#65533;U-&#65533;/&#65533;T&#65533;uCH@&#65533;5iWC&#65533;&#65533;8&#65533;0&#65533;&#65533;&#65533;
|hX&#65533;&#65533;X&#65533;L&#65533;\ &#65533;,&#65533;&#65533;&#65533;&#65533;0s6C&#65533;V&#65533;&#65533;U&#65533;&#65533;&#65533;y&#954;&#65533;T&#65533;&#65533;P&#65533;Qy"&#65533;W&#65533;&#65533;&#65533;&#65533;W&#65533;
U&#65533;&#65533;&#65533;tS0&#65533;&#392;T&#65533;&#65533;&#65533;\P; -8o&#65533;&#65533;&#65533;&#65533;&#1549;}W<&#65533;E$&#1159;&#65533;9;NP&#65533;&#65533;&#65533;[&#65533;&#65533;_e&#1205;&#65533;&#65533;c8&#65533;&#65533;&#65533;/&#65533;F&#65533;&#65533;H&#65533;E
x &#65533;&#65533;&#65533;5o&#65533;Z&#65533;&#65533;XF&#65533;[&#65533;&#65533;\ L&#65533;.&#65533;&#65533;&#65533;P&#65533;&#65533;&#65533;"%&#65533;&#65533;:]&#65533;5]&#65533;&#65533;p&#1336;%U2&#65533;&#65533;&#1070; B`MJ&#1896;&#65533;L&#65533;d&#65533;&#65533;&#65533;&#65533;&#65533;]&#65533;&#65533;&#65533;]&#1605;B&#65533;&#652;^&#65533;5Y&#65533;&#65533;&#65533;m&#65533;&#65533;&#65533;&#65533;-&#65533;&#65533;&#1069;J&#65533;s&#65533;-M&#65533;"E&#1459;d&#65533;&#65533;eT&#65533;=&#65533;&#65533;]&#65533;&#65533;E&#65533;we^Gu&#1970;&#65533;^&#65533;WB q^&#65533;&#65533;^&#65533;&#65533;&#1986;&#65533;]&#65533;&#65533;&#65533;}_&#65533;5O&#65533;E&#65533;&#65533;&#65533;&#65533;&#65533;_&#65533;&#65533;N_&#65533;&#65533;[&#65533;&#65533;&#65533;E&#65533;&#65533;&#65533;&#65533;&#65533;`	&#65533;L&#65533;M&#65533;&#65533;&#65533;&#65533;&#65533;&#65533;&#65533;d&#65533;&#65533;&#65533;`&#65533;`&#65533;	_&#65533;`&#65533;a>a&#65533;`&#65533;&#65533;&#65533;&#65533;&#1354;&#65533;a&#65533;&#65533;&#65533;&#65533;&#65533;&#65533;&#65533;a&#65533;a&#65533;a&#65533;a &#65533;&#65533; &#65533;&#65533;!.b#!6b"V&#65533;V&#65533;&#65533;]b&&#65533;b)&#65533;b*N&#65533;*&#65533;b,&#65533;&#65533;,&#65533;b(b$&#65533;b.&#65533;f&#65533;Hm`1>c-F&#65533;&#65533;4^c5&#65533;6f&#65533;7&#65533;c7&#65533;&#65533;/&#65533;&#65533;8&#65533;&#65533;%vb<&#65533;&#65533;=&#65533;c?&#65533;&#65533;>&#65533;&#65533;@dA.d&#65533;=&#65533;&#65533;M&#65533;?XdFVdGn&#65533;G&#65533;dI&#65533;&#65533;C&#65533;&#65533;=&#65533;U5VM&#65533;dN&#65533;&#65533;N&#65533;dO&#65533;&#65533;P&#65533;Q&&#65533;R6&#65533;SNeTV&#65533;U&#65533;&#65533;Vf&#65533;W&#65533;eY&#65533;&#65533;HF&#65533;D e\&#65533;e]&#65533;e^&#65533;e_&#65533;e`&#65533;e&#65533;EZfc&#65533;eW>fe^ffnfdv&#65533;g&#65533;&#65533;h&#65533;&#65533;i&#65533;fk&#65533;fl&#65533;fm^f[&fo&#65533;fpgqgr.gs>gtNgu^gvngw~gx&#65533;gy&#65533;gz&#65533;g{&#65533;g|&#65533;g}&#65533;g~&#65533;gs&#65533;bh&#65533;h&#65533;.h&#65533;>h&#65533;Nh&#65533;^h&#65533;nh&#65533;~&#65533;&#589;&#65533;X&#65533;h&#65533;&#65533;&#65533;h&#65533;&#65533;h&#65533;&#65533;h&#65533;&#65533;h&#65533;&#65533;h&#65533;&#65533;h&#65533;i&#65533;i&#65533;.i&#65533;h&#65533;Ni&#65533;^i&#65533;ni&#65533;~i&#65533;&#65533;i&#65533;&#65533;i&#65533;&#65533;h&#65533;&#65533;i&#65533;&#65533;i&#65533;&#65533;i&#65533;&#65533;i&#65533;&#65533;i&#65533;N&#65533;j&#65533;.j&#65533;>j&#65533;Nj&#65533;^&#65533;N&#65533;I&#65533;Mf&#65533;&#65533;&#65533;&#65533;j&#65533;&#65533;&#43582;j&#65533;&#65533;j&#65533;&#65533;j&#65533;&#65533;j&#65533;&#65533;&#65533;k&#65533;&#65533;&&#65533;6&#65533;F&#65533;V&#65533;f&#65533;vk&#65533;~&#48670;k&#65533;&#65533;k&#65533;&#65533;k&#65533;~&#65533;a&#65533;&#1636;&#65533;k&#65533;&#65533;k&#65533;&#65533;k&#65533;l&#65533;.l&#65533;>&#65533;&#65533;Fl&#65533;N&#65533;&#65533;f&#65533;&#65533;v&#65533;&#65533;=&#65533;l&#686;l&#766;lE&#65533;l&#65533;&#65533;l&#65533;&#65533;l&#65533;&#65533;l&#65533;&#65533;l&#65533;m&#65533;m&#65533;.&#65533;&#65533;Fm&#65533;N&#65533;&#65533;f&#65533;&#65533;v&#65533;&#1478;&#65533;&#1558;&#65533;&#1638;&#65533;&#1718;&#65533;&#65533;&#65533;m&#65533;&#65533;&#65533;&#65533;&#65533;m`&#65533;&#65533;m&#65533;v&#65533;&#65533;(1K&#65533;&#65533;>n&#65533;N&#65533;:Xn&#65533;nn&#65533;~n&#65533;n&#65533;n&#65533;n&#65533;n&#65533;&#65533;n&#65533;&#65533;&#65533;&#65533;&#65533;n&#65533;&#65533;&#65533;&#65533;&#65533;&#65533;&#65533;&#65533;&&#65533;&#65533;6&#65533;&#65533;F&#65533;&#65533;Vo&#65533;^&#65533;&#65533;~o&#65533;&#65533;o&#65533;&#65533;o&#65533;&#65533;a&#65533;&#65533;o&#65533;&#65533;`&#65533; !&#65533; V ,0 h r&#65533;  &#65533; &#65533;H&#65533;&#65533;&#65533;&#65533;*\&#560;&#65533;&#199;#J&#65533;&#65533;&#65533;"&#331;3j&#65533;&#561;&#65533;&#463; C&#65533;I&#65533;&#65533;&#595;(S&#65533;\&#626;&#65533;&#727;0c&#668;I&#65533;&#65533;&#859;8s&#65533;&#65533;&#627;&#65533;&#991;@&#65533;&#65533;|q&#65533;&#530;#B&#65533;*]&#692;&#65533;&#1255;PN!&#65533;&#65533;&#65533;&#65533;X&#65533;j&#65533;&#693;&#65533;&#1476;.&#65533;@&#65533;&#65533;&#1523;h&#1258;]&#65533;V$&#65533;T&#65533;P&#1206;&#65533;&#1915;x&#65533;j&#65533;&#65533;6&#65533;zL&#65533;0&#65533;	&#65533;&#65533;&#240;&#65533;&#464;#K6*&#65533;&#65533;&#65533;$L&#65533;&#825;&#65533;g&#65533;./&#65533;Y&#65533;&#65533;&#65533;V&#65533;&#65533;F&#65533;&#65533;&#65533;&#65533;&#1520;&#65533;&#65533;x&#65533;&#65533;of&#1260;&#65533;&#928;&#65533;[&#65533;&#65533;&#2033;&#65533;&#65533;&#1221;&#65533;Kk&#65533;q&#65533;&#265;&#65533;g&#65533;&#46840;&#65533;&#65533;&#65533;a>8&#65533;&#1519;&#65533;&#65533;QU&#65533;&#65533;h&#65533;\&#65533;&#65533; `&#65533;&#65533;&#65533;&#65533;&#65533;&#65533;&#65533;'M&#65533;&#65533;
$&#65533;;&#65533;n&#65533;y&#65533;&#65533;'&#65533;&#65533;2d&#65533;&#65533;e~"&#65533;W&#65533;y&#65533;E7W&#65533;VX &#65533;&#65533;&#65533;&#65533;&#65533;S&#65533;7&#131;&#65533;&#65533;&#65533;x&#65533;&#65533;&#65533;,&#65533;&#65533;&#65533;0&#65533;(&#65533;4&#65533;h&#65533;8&#65533;&#65533;<&#65533;&#65533;&#65533;@)&#65533;D9#C6&#65533;&#65533;&#65533;h&#65533;&#65533;&#65533;8(j#&#65533;h"tEy(&#65533;\v&#65533;&#65533;`&#65533;)&#65533;d&#65533;i&#65533;H.&#65533;&#65533;b8&#65533;&#65533;%M &#65533;&#65533;B&#65533;r&#65533;&#65533;&#2005;&#65533;&#65533;"]&#65533;&#65533;gl p&#65533;|c&#65533;&#65533;&#65533;L&#65533;X&#65533;&#65533;&#65533;Uy'&#65533; &#1296;&#65533;{&#65533;&#65533;&#31064;J&#65533;&#65533;&#65533;&#65533;&#65533;&#320;&#65533;6&#65533;&#65533;`&#65533;&#65533;&#65533;&#65533;&#33295;&#65533;&#65533;&#65533;	W&#65533;xh&#65533;&#65533;&#65533;&#65533;z&#65533;&#65533;&#65533;&#65533;&#65533;*&#65533;u&#65533;j&#43625;BC&#65533;&#65533;*&#65533;m&#65533;&#65533; wk@&#65533;Up*&#65533;+&#65533;&#65533;&#65533;
&#65533;y2H&#65533;&#1566;u&#65533;&#65533;&#65533;lK&#65533;>-&#65533;&#65533;N&#65533;&#65533;&#65533;f&#65533;&#65533;Ja&#65533;,&#65533;'Z&#65533;&#65533;I&#65533;&#65533;ko&#65533;&#65533;xn&#65533;&#65533;&#65533;&#65533;N&#65533;q:&#65533;&#65533;&#65533;T&#65533;&#65533;&#65533;ZY&#65533;&#65533;H7&#65533;G&#65533;S_&#65533;*/K6&#1033;&#65533;x2,&#65533;&#65533;J,&#65533;&#65533;&#65533;&#65533;&#65533;&#65533;&#65533;&#65533;&#65533;n&#8827;1&#65533;&#65533;&#65533;&#65533;&#65533;$&#65533;l&#65533;I0&#65533;&#65533;r&#65533;&#65533;&#65533;&#65533;/',-0~&#65533;&#65533;&#65533;H'&#849;&#65533;&#65533;m&#65533;`J?&#65533;&#65533;k&#1084;&#65533;Kt&#65533;&#65533;&#65533;&#65533;&#65533;\G&#257;&#65533;&#65533;&#65533;,&#65533;Tm&#65533;&#65533;%&#65533;&#65533;&#65533;&#65533;l/p&#65533;:&#65533;s&#65533;e}&#65533;&#65533;i&#65533;&#65533;&#65533;&#65533;|&#65533;&#65533; _&#65533;&#65533;=&#65533;E&#65533;&#65533;\&#65533;&#65533;&#65533;&#65533;8-&#65533;|7&#65533;8`o8&#65533;^e&#65533;&#65533;&#65533;&#65533;Z&#65533;B&#696;&#14387;&#65533;&#177;&#65533;&#65533;&#65533;&#65533;&#65533;&#65533;`9&#65533;u[mn&#65533;|&#65533;&#65533;[w h&#65533;d&#65533;H->5&#477;_	;&#65533;O2&#1269;J*&#65533;B&#65533;&#65533;<&#65533;&#65533;&#65533;k&#65533;&#65533;7&#65533;&#65533;&#65533;&#65533;)&#65533;D&#65533;&#65533;&#65533;G&#65533;z&#65533;6\L&#65533;&#65533;&#65533;VZ&#65533;&#65533;&#65533;-&#65533;A@n&#65533;0s}t&#65533;o&#65533;&#65533;I
&#65533;&#65533;&#1727;&#65533;&#65533;&#65533;&#65533;&#65533;&#65533;&#1583;&#65533;%Y&#65533;&#65533;&#65533;&#65533;g&#65533;&#65533;&#65533;~&#65533;#&#65533;c%&#65533;&#65533;`M&#65533;	s&#65533;&#65533;@&#65533;N<$&#65533;G&#65533;&#65533;&#65533;fMa&#65533;t36f}&#65533;qm&#65533;&#65533;&#65533;Z&#65533;&#65533;&#65533;gN&#65533;I 	wx&#65533;(@&#65533; &#65533;&#65533;TGC&#65533;Hb&#65533;c&#65533;&#65533;&#65533;&#65533;&#65533;&#1546;&#65533;	=e&#65533;&#1889;&#65533;1&#777;&#65533;&#65533;&#1524;&#65533;&#65533;,`@&#65533;&#65533;H&#65533;
&#65533;&#65533;t&#65533;&#65533;&#65533;f&#65533;&#65533;&#65533;t&&#65533;&#65533;&#65533;6	(o&#65533;e&#65533;&#65533;r&#65533;&#65533;&#65533;&#65533;P#;&#536;
&#65533;&#65533; &#65533;R&#65533;^t&#65533;k&#65533;$&#65533;y+*&#1315;$&#856;!*&#65533;&#65533;&#65533;o&#65533;&#65533;!&#65533;&#522;1&#65533;d&#65533;&#65533;&IJ
&#65533;&#65533;&#65533;&#65533;&#65533;&#65533;&#65533;r&#65533;m&#65533;&#65533;&#65533;&#65533;,9&#65533;N&#65533;&#65533;&#805;&#65533;&#65533;x;jH&#65533;a"P&#65533;/&#65533;&#65533;&#65533;&#65533;"5!&#65533;&#65533;R&#65533;&#65533;&#782;~Ku&#65533;&#65533;"&#65533;&#65533;&#65533;Y:&#65533;(4&#65533;&#65533;&#65533;&#65533;rh6n&#65533;&#65533;8&#65533;	&#65533;b^0&#65533;&#1868;&#65533; $&#65533;&#65533;f&#65533;&#65533;&#306; &#65533;	&#65533;,&#65533;&#65533;v&#65533;d&#65533;<i&#65533;&#65533;n}&#65533;&#65533;#>&#1694;&#65533;-8<&#65533;LP&#65533;&#65533;&#1665;>oCN&#65533;2&#65533;&#65533;&#289;&#65533;&#65533;&#65533;P&#1316;&&#65533;@J&#1025;&#65533;&#65533;H&#65533;N&#65533;	&#1178;^&#65533;&#65533;J&#65533;F&#65533;&#65533;n&#65533;&#65533;&#65533;.#&#65533;!&#65533;z&#1318;HuML&#65533;O 4&#65533;!&#65533;ZQ&#65533;T&#65533;81&#65533;U&#65533;	&#65533;Z &#65533;$&#65533;Q_VC&#65533;&#65533;&#65533;&#65533;U&#65533;c&#65533;P Y&#65533;&#65533;-&#65533;&#65533;!~&#65533;)U&#65533;:D &#65533;5&#65533;x%]_&#65533;&#65533;	t&#65533;7<z&#65533;&#65533;e&#1341;^&#65533;41lQ[&#65533;&#65533;\tH&#65533;D&#65533;&#65533;&#65533;&#65533;&#65533;&#65533;H&#65533;kP&#65533;jV&#65533;&#65533;&#65533;$&#65533;&#65533;&#65533;&#65533;A$&#65533;(&#65533;=&#65533;Y&#65533;&#65533;&#65533;P&#65533;&#65533;&#65533;&#65533;0&#65533;&#65533;2A&#65533;&#65533;&#65533;&#65533;&#65533;&#65533;w&#65533;&#65533;ko&#65533;&#1748;&#65533; n&#65533;mq&#65533;&#65533;/&#65533;&#65533;-nk&#65533;&#65533;C&#65533;&#65533;P|&#65533;	b&#65533;J&#65533;A&#65533;&#65533;X&#65533;r&#65533;&#65533;&#65533;&#65533;&#65533;u&#65533;&#65533;&#65533;&#65533;&#65533;&c&#205;/la&#65533;]&#65533;&#1079723;&#65533;U]b&#65533;N&#884;&#65533;&#65533;&#65533;&#65533;l&#65533;UN&#65533;&#65533;&#65533;&#65533;K<;&#65533;&#65533;6&#65533;oSY&#65533;\p\&#65533;&#65533;&#65533;&#65533;{&#65533;&#233;!&#65533;f&#65533;W%X&#65533;&#65533;M&#65533;W&#65533;&#65533;&#65533;H&#65533;]L&#65533;#&#65533;^&#65533;@&#65533;&#65533;&#65533;w&#65533;c/&#65533;&#65533;>&#65533;&#65533;Q&#65533;X&#65533;&#65533;&#65533;&#65533;H&&#65533;he:X&#65533;E&#1149;&#65533;&#65533;v&#65533;$[&#65533;&#65533;;1&#65533;&#65533;&#65533;&#65533;&#65533;V/T&#65533;&#65533;n4&#65533;n&#65533;)&#65533;IKb&#65533;&#65533;&#65533;p&#65533;&#65533;@t`&#65533;oy&#65533;V2&#65533;ML\2g&#65533;h&#65533;r&#65533;&#65533;f&#65533;0&#65533;1qN&#65533;&#65533;&#65533;&#65533;b=&#65533;&#65533;&#65533;`f&#65533;&#65533;52&#65533;&#65533;>G&#65533;&#65533;&#65533;&#65533;i8&#65533;&#65533;&#65533;&#65533;k&#65533;&#65533;Z&#65533;v&#65533;&#1320;~&#65533;Y&#65533;BA_8&&&#65533;b &#65533;T&#65533;&#65533; x&#65533;rk&#65533;&#65533;^&#65533;&#65533;&#65533;&#65533;^&#65533;Y&#65533;&&#65533;&#65533;&#65533;&#65533;&#65533;&#65533;&#65533;&#1371;&#65533;&#65533;?&#65533;|y&#65533;k&#65533;E&#65533;&#65533;6&#65533;+B&#65533;&#1649;96&#65533;I
&#65533;&#65533;>c&#65533;&#65533;w&#65533;&#65533;]&#65533;m&#65533;v+X^&#1678;7&#65533;+&#65533;&#65533;&#65533;0&#1797;&#65533;&#532;-&#65533;&#51502;[&#65533;&#65533;&#65533;tf&#65533;&#65533;&#65533;&#65533;;&#65533;&#65533;;&#1271;&#65533;&#65533;?9&#65533;&#65533;T&#65533;&#650;&#65533;:&#65533;$&#65533;s&#65533;Lp&#1518;&#65533;&#1293;.&#65533;G&#65533;b!w &#65533;t&#65533;&#65533;!&#65533;"&#65533;SZ`E&#65533;&#65533;&#65533;u&#65533;oHK&#65533;&#1682;N&#65533;w&#65533;`&#65533;hr1&#65533;$&#65533;,&#65533;~&#65533;&#65533;[*&#65533;2:&#27973;z&#65533;7&#65533;&#65533;}&#65533;&#65533;[=&#65533;&#65533;&#65533;&#65533;t&#65533;9+&#65533;&#65533;(&#65533;~	e&#65533;&#65533;r$&#65533;&#65533;J&#65533;&#65533;u&#65533;&#65533;t&#65533;\&#65533;&#883;&#65533;A&#65533;"wK&#1901;W&#65533;{&#65533;&#65533;Vo&#65533;U&#65533;&#65533;O&#65533;8L&#65533;,6K&#65533;/"Xl&#65533;2&#65533;&#65533;J&#65533;(&#65533;M&#65533;+&#65533;<w&#65533;S&#65533;&#65533;8'&#65533;&#65533;7&#65533;&#65533;-&#1807;E&#65533;O&#65533;^lt&#65533;Q&#65533;/T&#65533;7}&#65533;
&#65533;&#65533;&#65533;&#65533;&#65533;&#65533;>&#65533;&#65533;&#65533;[&#65533;&#65533;&#65533;y^E&#65533;&#65533;&#65533;&#65533;&#65533;`&#65533;M&#65533;&#65533; &#65533;&#304;^>&#65533;B+\&#65533;x&#65533;r&#65533;&#65533;%&#65533;&#65533;&#65533;%m&#65533;&#65533;&#65533;v&#65533;&#65533;&#65533;)&#65533;&#65533;&#65533;&#65533;`&#65533;&#65533;&#65533;&#65533;&#65533;Zn&#65533;&#462;&#65533;|&#65533;&#65533;;g&#65533;&#65533;&#65533;f&#65533;+jY5o&#65533;&#65533;o&#65533;&#65533;&#65533;&#65533;,&#65533;&#65533;H&#65533;QA@T&#65533;&#65533;e&#65533;G&#65533;&#65533;V&#65533;j*&#65533;M&#65533;6&#65533;&#65533;M= y]&#65533;k6&#65533;eogy&#65533;&#65533;W&#65533;&#1473;&#65533;C k&#65533;z]&#65533;&#65533;(sQ%@ls&#65533;I&#548;L?&#65533;&#65533;&#65533;c&#65533;rp&#65533;&#65533;`|r&#65533;iU&#65533;>&#65533;efAa9&#65533;m&#65533;s~&#65533;G&#65533;! 'b@&#388;_eQ*s&#65533;&#65533;^&#65533;7w3&#65533;hw&#65533;G?&#1541;7&#65533;03PipG&#65533;q?aBMe.&#65533;&#65533;=&#65533;L&#65533;&#65533;)&Ax&#65533;zw&#65533;&#65533;g$rG&#65533;|X#&#65533;? @%&#65533;0&#65533;&#65533;&#65533;)&#65533;R+&#65533;R&#65533;&#65533;5&#65533;"?ys+}&#65533;bs&#65533;&#65533;g&#65533;&#65533;&#65533;&#65533;v1&#65533;&#65533;&#65533;9&#65533;s`KhU~Wb@QL &#65533;8WD"&#65533;B&#65533;&#65533;&#65533;aZw4X&#65533;t&#521;&#65533;X&#65533;&#65533;&#65533;ilr1&#65533;bZ&#65533;v	1CU&#65533;8B&#65533;&#65533;v&#65533;w&#65533;&#65533;4g&#65533;Y&#65533;y&#65533;&#65533;^&#65533;X&#65533;&#65533;Fv&#65533;R&#65533;|&#65533;I&#65533;&#65533;&#65533;@f&#65533;&#65533;&#65533;aF&#65533;&#65533;H&#65533;&#65533;&#65533;&#65533;5&#65533;&#65533;X&#65533;0P&#65533;1P&#65533;&#65533;a&#65533;&#65533;&#1537;&#65533;&#65533;?&#65533;N%h&#65533;>'%&#65533;W&#65533;:s&#65533;&#65533;g&#65533;&#65533;&#65533;J6&#65533;&#65533;&#65533;B.t&#65533;&#65533;WV,&#65533;n&#65533;&#65533;S&#65533;&#65533;"&#65533;|X|T1UD&#65533;&#65533;H&#65533;q=&#65533;uU&#65533;&#65533;@&#65533;"&#20620;9`&#65533;G&#65533;&#65533;E&#65533;&#65533;&#65533;&#65533;&#1605;@&#65533;&#65533;4&#65533;a&#65533;&#65533;&#65533;`&#65533;&#65533;?&#65533;%)5&#65533;&#65533;J	&#65533;@&#65533;SE1)`BQ&#65533;9&#65533;&#65533;&#531;&#294;:&#65533;&#1016;;&#65533;$&#65533;&#65533;;&#65533;&#65533;&#65533;@3?&#65533;&#65533;&#65533;Q&#65533;^S&#583;O&#1046;R M&#65533;"T&#65533;t&#65533;y&#65533;t&#65533;&#65533;|&#65533;&#65533;0V0J&#65533;]h&#65533;A&#65533;&#65533;&#65533;&#65533;8C&#65533;Y&#65533;&#65533;&#65533;^&#65533;.R&#65533;V&#65533;&#65533;GN&#65533;Xq*;&#65533;h93Z8eRs8&#65533;&#65533;&#65533;&#65533;&#65533;&#65533;&#65533;\P&#65533;82V&#65533;&&#65533;&#65533;&#65533;&#65533;%&#65533;&#65533;&#65533;;@&#65533;~Ac325&#65533;&#65533;7C&#65533;&#65533;Cr&#65533;&#65533;&#65533;H&#65533;1&#65533;Iz&#65533;J&#65533;&#65533;|&#65533;&#65533;+@:Tqi&#65533;#&#65533;I&#65533;EX.&#65533;&#65533;#7&#65533;&#65533;&#65533;{p&#65533;o&#65533;&#65533;&#65533;?&#65533;%&#65533;'c&#65533;&#65533;&#65533;eA&#65533;B ZFc$ #N&#65533;@&#65533;9&#65533;&#65533;&#65533;rF&#65533;&#65533;&#65533;7&#65533;&#65533;&#65533;Z~&#65533;1{Q&#65533;&#65533;"&#65533;W&#65533;02&#65533;&#65533;#?&#65533;4&#65533;&#65533;&#65533;&#65533;y&#479;*&#65533;&#65533;c N&#65533;&#65533;&#65533;&#65533;&#65533;&#65533;&#65533;#`&#65533;&#65533;8?|&#65533;L&#65533;&#65533;w&#65533;f&#65533;zu&#65533;Y&#65533;&#65533;&#65533;3&#65533;8&#65533;&#65533;s&#65533;5Z+&#65533;&#65533;&#65533;&#65533;"&#65533;=&#65533;YOG&#65533;9&#65533;(GtDl&#65533;&/&#65533;&#65533;S&#65533;P&#42678;v4&#65533;9&#65533;
&#65533;&#65533;&#65533;q^&#65533;&#65533;&#65533;&#65533;&#65533;&#65533;I&#65533;&#65533;&#1248;W&#65533;[&#65533;f &#65533;3&#65533;&#65533;t&#65533;$&#1636;&#65533;&#65533;P
l|'~Ua&#65533;&#209;?&#65533;&#65533;Z&#65533;&#65533;T&#65533;bj.&#65533;&#65533;hg&#65533;;G&#65533;;az&#65533;&#65533;&#65533;;n&#65533;&#65533;p&#65533;&#65533;r*/L&#65533;>-&#65533;l&#65533;9&#24918;&#65533;uH&#65533;&#22881;)&#65533;&#65533;*&#65533;&#1171;&#65533;&#65533;&#65533;B&#65533;&#65533;]&#65533;1&#65533;&#65533;&#1128;&#65533;&#65533;&#65533;Rzk&#65533;&#1177;#S?&#65533;&#65533;&#35177;&#65533;&#65533;&#65533;&#65533;&#65533;_
&#65533;&#65533;&#65533;'G&#65533;&#65533;&#65533;$&#65533;J&#65533;&#65533;&#65533;"wB&#65533;&#65533;&#65533;&#65533;&#1690;Y&#65533;c3X&#65533;&#65533;l&#65533;E&#65533;z&#65533;&#65533;&#65533;&#65533;=&#65533;&#65533;:&#65533;*&#65533;)&#65533;H&#65533;&#65533;;&#65533;q&#65533;&#65533;i&#65533;&#65533;&#65533;&#1644;}&#65533;&#65533;v1 Z&#65533;&#65533;!V&#65533;&#65533;(&#65533;&#65533;&#1699;&#65533;&#65533;d&#65533;:&#65533;4&#65533;&#65533;&#65533;,&#65533;=
	!+b&#65533;&#65533;&#65533;&#65533;m&#65533;&#65533;!&#65533;&#65533;o&#65533;&#65533;&#65533;QZ*&#65533;&#65533;($&#65533;&#65533;Z"r&#65533;&#65533;&#65533;&#65533;;&#65533;&#25431;&#65533;1&#65533;J&#65533;&#65533;)&#65533;&#953;&#65533;b&#1200;&#65533;z&#65533;3&#65533;&#65533;v&#65533;&#65533;&#65533;&#65533;&#65533;&#65533;:v=3V&#65533;&#65533;:&#65533;&#1777;&#65533;(}]Yf&#65533;&#65533;"%&#65533;"&#65533;&#65533;&#65533;&#65533;&#65533;#%PX0&&#65533;&#65533;-&#65533;&#65533;&#65533;&#65533;&#65533;c&#65533;zs&E&#65533;&#65533;y&#65533;@&#65533;&#65533;,
&#65533;&#65533;&#65533;&#65533;&#65533;.f&#65533;&#65533;&#65533;II~T&#65533;&#65533;&#65533;")+$O&#65533;%!&#65533;_&#65533;U&#65533;&#65533;G[A&#65533;^&#65533;&#65533;&#65533;zr_&#65533;&#65533;b&#65533;#"&#65533;f&#65533;&#65533;M&#65533;&#65533;&#65533;&#65533;2&#65533;&#65533;V&#65533;;+?W&#65533;>-z&#65533;x&#65533;%z[&#65533;_)&#65533;&#65533;&#65533;&#65533;&#65533;C&#65533;&#65533;&#65533;f&#65533;&#65533;&#65533;&#65533;	&#65533;&#65533;&#65533;&#65533;?"!&#65533;&#65533;bY&#65533;?&#65533;Z.-&#1183;&#65533;hM;&#65533;&#65533;&#761;T&#65533;m&#65533;[XH&#65533;u&#65533;A:l&#65533;P*&#65533;&#1517;&#65533;&#65533;&#65533;=&#65533;V&#65533;iJ&#65533;&#65533;+&#65533;&#65533;&#65533;&#65533;Z&#65533;&#65533;j&#1339;]&#65533;&#65533;Sz&#65533;&#1660;&#65533;&#65533;&#635;|P'&#65533;&#65533;?&#65533;&#65533;&#65533;&#65533;u
&#65533;0&#65533;ok&#65533;&#65533;&#65533;*&#65533;&#65533;
+&#65533;R&#65533; &#65533;&#1384;J&&#65533;+&#65533;1&#65533;&#65533;&#65533;9K	&#65533;&#65533;&#65533;&#65533;&#65533;&#65533;&#65533;&#65533;&#65533;&#65533;&#65533;}&#65533;
[pZ &#65533;Q&#947;"&#65533;&#65533;&#65533;&#65533;&#65533;#&#1814;%&#65533;6^<&#65533;&#65533;&#65533;{&#65533;&#65533;&#65533;&#65533;(,&#65533;&#65533;a&#65533; &#65533;&#65533;	&#65533;&#65533;
&#65533;&#65533; .9*&#65533;&#65533;&#65533;&#65533;^&#65533;&#65533;M&#65533;<&#65533;)&#65533;pi&#65533;ZFM&#65533;&#65533;&#65533;-&#65533;m0,%=J&#65533;&#65533;&#65533; 7&#65533;&#65533;&#65533;&#65533;r&#65533;&#65533;&#65533;,&#65533;)af`&#65533;"-&#65533;&#65533;&#65533;&#65533;&#65533;&#65533;i&#65533;&#65533;&#65533;&#65533;E&#65533;;&#65533;w%w&#65533;&#65533;&#65533;&#65533;&#348;@*=l&#65533;{&#65533;&#1090;5&#65533;"&#65533;-&#65533;h&#65533;&#65533;&#65533;<&#65533;&#65533;)&#65533;&#65533;&#65533;:&#65533;&#65533;v&#65533;h&#65533;x&#65533;-"&#65533;?&#65533;&#65533;Y&#65533;#&#65533;&#65533;&#65533;&#65533;v&#65533;&#65533;f &#65533;&#65533;&#65533;&#65533;,R/&#65533;&#65533;&#65533;&#65533;c[&#65533;b]`c4&#65533;&#521;\5&#65533;&#65533;&#65533;&#65533;&#526;&#65533;"&#65533;*&#65533;&#65533;#&#1191;&#65533;&#65533;|&#65533;p&#65533;&#65533;+$u`&#65533;J`&#65533;b&#65533;&#65533;&#65533;&#65533;&#65533;	&#65533;j&#65533;y&#65533;&#65533;A&#841;r&#65533;&#65533;!#I&#65533;&#65533;&#65533;&#65533;b&#65533;	&#65533;&#65533;n&#65533;1&#65533;<&#65533;%&#65533;%l&#65533;&#65533;9#m&#65533;F&#65533;"&Rx&#65533;,&#65533;&#638;&#65533;&#65533;&#65533;	Fz&#65533;&#809; `&#65533;ODlO&#65533;6&#65533;&#65533;lK&#65533;`&#65533;&#65533;6&#65533;p&#65533;&#65533;'&#65533;&#908;\#&#65533;&#65533;=&#65533;c"&#65533;&#65533;&#65533;&#65533;&#65533;&&#65533;9&#65533;D&#65533;_@&#167;&#65533;{~h&#65533;&#65533;&#65533;&#65533;&#65533;&#65533;&#1004;
F@D&#65533;yx&#65533;&#65533;B&#65533;a&&#65533;&#65533;#N&#65533;&#65533; #
\&#65533;(&#65533;&#65533;&#65533;&#65533;&#65533;&#65533;F&#895;M&#65533;D&#65533;&#1110;|E&#65533;=&#65533;&#65533;&#366;s&#65533;	)&#65533;&#569;
&j0_xJ&#65533;&#65533;-&#65533;&#65533;&#65533;&#65533;Tx&#65533;&#65533;&#65533;#B&#65533;%&#736;"9}#d&#65533;&#65533;`	&#65533;&#65533;
&#65533;&#65533;	&#65533;&#65533;&#65533;F&#65533;&#65533;&#65533;&#799;,&#65533;&#65533;J-&#65533;&#65533;O)&#65533;Q&#65533;]&Y&#65533;&#65533;(o&#65533;p
&#65533;&#65533;5&#65533;r&#65533;,-	]&#65533;&#65533;b&#65533;&#65533;f&#65533;&#65533;0R&#65533;e&#65533;&#1456;;&#65533;&#65533;Z *&#65533;&#65533;&#65533;&#65533;&#65533;&#65533;|&#65533;,&#65533;-&#65533;
+&#65533;}L&#65533;&#185;J_I&#65533;~1&#65533;QZ&#65533;q&#65533;&#65533;&#65533;l&#65533;`
>=Yb&#65533;&#65533;&#65533;&#65533;s4&#10084;g	E&&#65533;&#65533;9R&#65533;&#65533;&#65533;v&#65533;
;&#65533;&#65533;,&#65533;K&#65533;&#65533;}&#65533;
&#65533;&#65533;|)\Hz&#65533;&#65533;L&#65533;&#65533;&#65533;<)l`op&#1647;l&#65533;*	g&#65533;&#65533;#&#1565;&#65533;&#65533;&#1914;r#U2&&#65533;@&#65533;Lm&#65533;&#65533;_(,&#65533;&#65533;I&#65533;F&#65533;&#65533;&#1755;+&#65533;&#65533;&#65533;&#65533;&#65533;
&#65533;]&#1998;&#65533;&#1800;&#65533; &#65533;&#65533;w&#65533;	-2&#1505;&#65533;&#65533;ZM$&#65533;&#65533;&#65533;E&#65533;&#65533;d&#65533;}&#65533;7|*c&#65533;&#65533;&#65533;&#65533;&#65533;`g0&#65533;#&#65533;&#65533;&#65533;K&#65533;2B&#65533;&	2&#65533;&#65533;&#65533;#&#65533;,oz&#285;&#65533;S6v(&#65533;R09&#65533;7&#65533;&#65533;+&#65533;FT&#65533;&#2008;iA~&#65533;V&#65533;&#65533;ek&#65533;42&#65533;w&#65533;F40&#65533;< &#65533;	&#65533;18f6&#65533;&#65533;Xe:~=>&#65533;]&#65533;&#65533;bp5R&#65533;&#65533;6.&#65533;|&#65533;&#65533;l#F&#65533;&#1885;O&#65533;e&#65533;&#65533;N&#65533;m&#587;]&#65533;#R&#65533;!&#65533;V0&#65533;;&#65533;R&#65533;_$&#65533;+&#65533;&#65533;V&#65533;&#65533;*&#65533;	y#&#1739;p&#65533;&#65533;&#65533;i&#65533;`&#65533;6&#65533;&#65533;a<&#65533;"&#65533;`&#65533;f&#65533;&#65533;Su&#65533;e&#65533;&#47086;"&#65533;0&#65533;J&#65533;s\&#1569;&#65533;t&#65533;&#65533;&#65533;&#65533;&#1938;&#65533;&#65533;&#65533;&#65533;&#65533;n&#5321;&#65533;_w&#65533;&#65533;h&#65533;n&#65533;V&#65533;&#1245; &#65533;&#65533;&#65533;J.&#65533;&#65533;)N&#65533;&#65533;Q&#65533;&#65533;ii&#65533;R&#65533;c{&#65533;&#65533;&#65533;};&#65533;i:&#65533;&#65533;&#65533;<"&#65533;}j&#65533;&#65533;-&#65533;&#65533;N%4B&#65533;&#382;j&#65533;$&#6664;&#65533;&#65533;
&#65533;_&#65533;&#65533;Z&#65533;&#65533;Eg&#65533;"$&#65533;P&#65533;f&#65533;&#65533;&#65533;&#65533;<N	&#65533;&#65533;#U&#65533;&#65533;P&#65533;&#65533;&#65533;&#958;&#65533;&#65533;&#453;@&ou&#65533; ,?4&#65533;&#65533;%~	&#65533;&#65533;&#65533;&#65533;&#65533;&#446;\&#65533;,&#65533;&#65533;
&#65533;&#65533;&#65533;&#65533;-&#65533;&#65533;&#65533;&#65533;&#65533;&#65533;&#65533;&#65533;+#&#65533;&#65533;&#65533;8&#65533;&#65533;&#65533;s&#65533;&#65533;&#65533;&#65533;&#65533;},r&#65533;&#65533;V>2&#65533;&#65533;b&#65533;`&#65533;&#65533;,#`&#65533;&#65533;3b&#65533;&#65533;&#65533;&#812;&#65533;&#65533;)&&#65533;`&#65533;'&#772;&#65533;!&#65533;a&#65533;g&#65533;&#65533;n&#65533;,&#65533;/&#65533;&#65533;&#65533;&#65533;a&#65533;c_&#65533;5B&#65533;4&#65533;&#65533;.&#65533;&#65533;&#65533;&#65533;&#65533;	&YL&#65533;Y&#65533;&#65533;MJgu&#65533;&#65533;^&#65533;&#65533;G&#65533;&#65533;&#1470;"&#65533;{&#65533;w&#981;,&#65533;8&#65533;&#65533;9"&#65533;&#65533;&#65533;&#65533;&#65533;,&#65533;	+&#65533;W&#65533;'&#65533;&#65533;p&#65533;&#65533;&#65533;&#65533;&#65533;*&#65533;t/$&#65533;`&#65533;&#65533;#Y&#65533;&#65533;KT&#65533;h.o&#65533;`#\&#65533;&#65533;U&#65533;l&#65533;&#65533;]"&#65533; 	X&#65533;&#65533;&#65533;&#65533;J,&#65533;&#65533;&#65533;F/&&#65533;"&#65533;&#65533;&#65533;&#65533;{&#65533;&#65533;k@&#65533;:&#65533;@&#65533;3`&#65533;`&#65533;?&#65533;&#65533;_&#65533;b?&#65533;&#65533;&#65533;&#65533;&#65533;&#65533;&#65533;V&#65533;&#65533;&#65533;&#65533;&#65533;&#65533;d&#65533;&#65533;&#65533;&#198;YN&#65533;X&#65533;&#65533;E&#65533;&#65533; &#65533;&#65533;`&#65533;,6&#65533;H&#65533;&#65533;&#65533;I&#65533;)*Q&#65533;1&#810;F&#65533;TZ&#65533;iL&#65533;&#65533;Mf&#65533;&#65533;&#65533;&#1255;&#65533;*@94&#65533;&#65533;&#65533;$>N}&#65533;drT&#65533;&#65533;Qw&#65533;&#65533;P!&#65533;Q&#65533;&#985;&#65533;&#1685;&#65533;&#1519;&#65533;e%&#65533;S&#65533;Y&#65533;&#750;e{&#65533;&#65533;
:&#65533;&#65533;&#65533;&#65533;&#1863;1&#65533;&#65533;i&#65533;KE-&#65533;&#65533;&&#784;&#65533;&#65533;e&#65533;&#65533;5+&#65533;PO&#65533;^&#65533;PB&#65533;&#65533;&#65533;j&#65533;&#1068;&#1640;&#65533;q|oZTX&#1716;B&#809;M&#65533;&#65533;1G&#65533;&#65533;#K&#65533;&#65533;=&#65533;&#65533;^YQ &#65533;&#1915;l4&#437;&#65533;&#65533;@&#65533;7&#65533;&#861;&#65533;sf&#1945;&#65533;X&#65533;&#65533;ED&#65533;&#65533;&#65533;u&#65533;&#501;&#65533;&#65533;&#65533;&#65533;&#65533;&#65533;5fk'O&#65533;e&#827;}j)&#65533;&#65533;}&#65533;M&#65533;OX&#65533;&#65533;&#65533;&#65533;&#65533;&#65533;Sf&#65533;&#65533;&#65533;&#65533;&#1729;&#65533;XH&#65533; $,O&#65533;&#65533;dl&#65533;V&#65533;&#65533;IA
B,&#65533;
&#1642;&#65533;<&#65533;:&#65533;&#65533;&#65533; @&#65533;&#65533;&#65533;0&#65533;&#65533;N&#65533;N	&#65533;6ZIE&#65533;&#1968;&#65533;Foc&#65533;2&#65533;$&#65533;.$&#65533;&#1149;`&#65533;4&#65533;H&#65533;&#65533;m-&#65533;>&#65533;&#65533;&#65533;&#65533;&#65533;C&#65533;&#65533;&#65533;&#65533;2
,&#65533;&#65533;rK%&#65533;Z\ &#65533;A&#65533;&#65533;&#757;pT&#65533;F&#65533;&#65533;#7&#65533;&#65533;M:&#65533;&#776;&#65533;&#65533;|&#65533;&#65533;&#65533;&#65533;S2&#65533;*&#65533;K;&#65533;jqL2[(&#65533;&#65533;5&#65533;x&#65533;4&#65533;)rQL3&#65533;&#65533;&#65533;&#65533;J&#65533;&#65533;	M&#65533;&#65533;&#65533;!`{K&#65533;NU=&#65533;&#1291;@&#65533;&#65533;&#65533;5o$&#65533;/Z`&#65533;S?&#65533;&#65533;e&#65533;&#65533;2&#65533;3&#65533;&#65533;-&#65533;&#65533;]&#65533;]&#65533;&#65533;\e&#65533;UW&#65533;&#65533;HVZk=&#65533;Mi&#65533;&#65533;6#&#65533;l)&#65533;H &#18579;_&#65533;5&#65533;&#65533;m&#1261;&#65533;-&#65533;(&#65533;&#65533;=&#65533;&#65533;t&#1917;(R&#65533;pE&#65533;u&#65533;mO&#65533;
?&#65533;&#65533;	X&#65533;u&#65533;&#65533;W]yW&#65533;&#65533;&#65533;&#65533;+&#785;Td&#65533;b&#65533;&#65533;3&#65533;&#65533;&#65533;vIi	&#65533;&#65533;znp&#65533;)&#65533;d&#65533;M&#65533;x&#65533;yUe(&#65533;hWv&#65533;M;)&#65533;&#65533;&#65533;&#65533;&#65533;g&#65533;&#65533;"	&#65533;&#65533;)^W&#65533;&#65533;_&{f$&#65533;&#65533;&#65533;f&#65533;g&#65533;&#65533;.&#65533;]&#65533;&#65533;%&#65533;:f&#65533;&#65533;&#65533;&#65533;&#65533;r&#65533;kj&#65533;{l&#65533;&#65533;Fi&#65533;&#65533;>&#65533;&#65533;&#65533;&#65533;&#65533;
&#65533;&#65533;&#922;&#65533;t;)&#65533;50~&#65533;&#65533;>&#65533;&#808;}&#65533;&#65533;gp&#65533;&#65533;)&#65533;|W&#65533;)<Rztq&#65533;(&#65533;K&#65533;"z;&#65533;&#65533;&#65533;>&#65533;&#65533;M2#&#65533;A&#65533;f&#65533;dx&#65533;0|&#65533;&#1826;6V=X0&#65533;&#65533;N&#65533;&#65533;V&#46706;&#65533;1#z&#65533;&#65533;nq&#65533;&#65533;r&#65533;&#65533;&#65533;B|\/&#65533;&#65533;j&#65533;U&#1953;&#65533;&#65533;}&#65533;B9&#65533;&#65533;&#65533;&#65533;&#65533;&#65533;&#65533;&#65533;&#65533;&#65533;w@&#65533;;t&#65533;Cg&#65533;&#65533;&#65533;&#65533;5&#65533;&#65533;4g?&#65533;&&#65533;&#65533;^&#65533;y&#65533;</HZ&#65533;&#65533;&#65533;&#65533;&#65533;
p&#65533;a&#65533;{_&#65533;&#65533;J&#65533;J'XY	&#65533;&#186;&#1284;&#65533;
M&#65533;N&#65533;&#65533;Uh)&#65533;&#65533;&#65533;B&#65533;)&D&#1642;&#65533;&#65533;2v%&#65533;&#65533;/\&#65533;-&#65533;&#65533;@"&#65533;&#65533;&#65533;&#689;&#65533;&#1904;-L]?&#65533;C&#65533;\w&#65533;&#156;&#65533;&#65533;W&#65533;N&#65533;&#65533;&#65533; A&#65533;&#65533;D(FQ&#65533;9,&#65533;&#65533;&#65533;&#65533;Py\&#65533;&#65533;&#65533;h&#65533;z&#65533;14D&#65533;,&#65533;7+&#65533;$&#65533;K>&#65533;&#65533;F&#409;/bCY&#65533;&#65533;&#65533;&#65533;q=&#65533;f,_&#65533;&#65533;&#65533;;t&#65533;&#65533;X&#65533;&#65533;p&#65533;:
2"z&#65533;&#65533;&#65533;&#65533;&#65533;.&#65533;P&#65533;&#65533;D!NDH&#65533;(AE&#1224;=x&#65533;Q&#65533;&#65533;$O!&#65533;$x&#65533;&#65533;&#65533;&#611;d+w&#331;O&#65533;a&#65533;&#65533;&#65533;d E9R&#65533;&#724;&#65533;qe/34Fu&#65533;qm-Q$&#65533;K^jj&#65533;d&#65533;#&#1351;&#65533;0&#65533;<g,&#1993;8H
l&#65533;f&#65533;<,&#65533;CT'M#&#65533;B2&#65533;&#65533;C&#65533;&#65533;Ip^&#65533;&#65533;&#65533;&#65533;6&#65533;&#65533;&#65533;t&#65533;&#65533;!&#65533;&#65533;f:&#65533;IC&#65533;A&#65533;&#65533;B&#65533;&#65533;9HL&#65533;&#65533;&#65533;L&#65533;QWO&#65533;&#65533;&#65533;u!&#65533;9&#65533;|&#65533;r&#65533;e&#65533;Z7&#65533;&#65533;&#1248;+T&#65533;:&#65533;&#1081;&#65533;B&#65533;#%&#65533;H&#65533;edF&#65533;&#65533;&#65533;d&#65533;C]z&#65533;!&#65533;&#65533;
#9tFS&#65533;f&#65533;&#65533;Q&#65533;&#65533;&#65533;z&#44503;B4&#65533;7%jQw&#65533;&#65533;\T%F&#65533;)O&#65533;ZT&#65533;&#65533;TjL&#65533;&#65533;&#850;&#1377;RU&#65533;&#65533;&#65533;	N&#65533;&#65533;A&#65533;JU&#65533;c&#65533;C&#65533;V&#65533;&#65533;U&#65533;&#65533;&#65533;R&#65533;z&#693;&#65533;U&#65533;l&#65533;&#65533;I&#65533;&#65533;&#1273;&#65533;U&#65533;w&#65533;k_&#65533;&#65533;W&#65533;V&#65533;h&#65533;K#&#65533;&#65533;&#65533;V&#65533;&#65533;elc&#65533;X&#65533;FV&#65533;&#65533;&#65533;&#65533;le-{Y&#65533;fV&#65533;&#65533;&#65533;&#65533;d&#65533;&#65533;R&#65533;&#65533;&#65533;&#65533;%miM{Z&#1318;V&#65533;&#65533;emk]&#65533;8&#65533;&#65533;&#65533;}mmm{[&#65533;&#65533;V&#65533;&#65533;&#65533;mo)&#65533;Y&#65533;&#1527;&#65533;%nq&#65533;{\&#65533;*&#65533;&#65533;ens&#65533;&#65533;\&#65533;FW&#65533;&#1253;nu&#65533;{&#65533;&#65533;bd&#65533;&#65533;(w&#65533;&#65533;]&#65533;W&#65533;&#65533;%oy&#65533;{^&#65533;&#65533;W&#65533;&#65533;eo{&#65533;&#65533;^&#65533;&#439;&#65533;&#65533;h}&#65533;{_&#65533;&#65533;W&#65533;&#65533;&#65533;o&#65533;&#65533;&#2043;!2&&#65533;&#65533;_'X&#65533;fp&#65533;&#65533;`GX&#65533;&#65533;p&#65533;-|aO&#65533;&#65533;&#65533;&#65533;p&#65533;=&#65533;a&#65533;X&#65533;#&q&#65533;M|b&#65533;&#65533;&#65533;&#65533;Sq&#65533;]&#65533;b&#65533;X&#65533;3&#65533;q&#65533;m|&#65533;@&#65533;X&#65533;;&#65533;q&#65533;}&#65533;c Y&#65533;C&r&#65533;&#65533;|d$'Y&#65533;K&#65533;fr&#65533;&#65533;&#65533;d(GY&#65533;S&#65533;r&#65533;&#65533;|e,W&#65533;&#65533;Y&#65533;r&#65533;&#65533;&#65533;e0&#65533;Y&#65533;c&s&#65533;&#65533;|f4&#65533;y&#65533;ifs&#65533;&#65533;&#65533;f8&#65533;Y&#65533;s&#65533;s&#65533;&#65533;&#65533;f;&#65533;Y&#65533;{&#65533;s&#65533;&#65533;&#65533;g@{&#65533;&t&#65533;}hD'Z&#1099;ft&#65533;&#65533;hHGZ&#1171;&#65533;t&#65533;-}iLgZ&#1243;&#65533;t&#65533;=&#65533;iP&#65533;&#65533;&#65533;&#65533;&#65533;b&#65533;M}jT&#65533;Z&#1387;f5&#65533;&#65533;X&#65533;Z&#1459;&#65533;u&#65533;m}k\&#65533;Z&#1531;&#65533;u&#65533;}&#65533;k`[&#65533;&#65533;&v&#65533;&#65533;}ld'[&#65533;&#65533;fv&#65533;&#65533;&#65533;&#65533;f&#65533;&#65533;&#1254;v&#65533;&#65533;}mlg[&#65533;&#65533;&#65533;v&#65533;&#65533;&#65533;mp&#65533;[&#65533;&#65533;&w&#65533;&#65533;}nt&#65533;[&#65533;&#65533;fw&#65533;&#65533;&#65533;nx&#65533;[&#65533;&#65533;&#65533;^&#65533;}&#65074;+  !&#65533; V ,0 `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&#65533;x!dI&#1323;X&#65533;j&#65533;&#65533;U"x 9B&#65533;&#65533;&#1651;h&#1258;&#1881;&#65533;&#65533;&#65533;?&#65533;&#669;K&#65533;&#65533;&#1869;[&#298;&#2043;&#65533;l&#65533;&#65533;&#65533; %&#65533;&#65533;%&#824;&#65533;&#65533;&#65533;@[48&#65533;&#65533;&#65533;&#728;3&#65533;t&#65533;&#65533;@&#65533;IkM&#65533;&#65533;&#65533;)f &#65533;&#65533;&#65533;&#1520;I#0&#65533;&#65533;3&#65533;&#1592;s&#65533;Kar &#65533;,&#65533;&#65533;N&#65533;8&#65533;&#65533;x&#65533;l&#65533;&#65533;&#65533;&#65533;EK&#65533;&#65533;&#65533;*P+&#1581;(&#65533;.&#65533;&#65533;&#65533;i&#65533;8p&#65533;@
&#65533;wf&#1518;${z&#65533;&#65533;&#65533;&#65533;&#65533;&#65533;7}&#65533;&#65533;&#65533;&#1023;&#65533;&#65533;&#65533; b'&#1984;>&#65533;B}&#65533;&#65533;&#65533;&#65533;&#65533;&#65533;P&#65533;&#65533; &#65533;qW&#65533;&#65533;.E&#65533;j&#65533;&#65533;'Y&#65533;(&#65533;~&#65533;p
'`&#65533;&#65533;8&#65533;&#65533;0*%&#65533;t&#65533;F&#65533;K&#65533;&#65533;&#65533;&#65533;&#65533;&#65533;&#65533;(&#65533;xADV&#65533;{1&&#65533;&#65533;N&#65533;Pk&#65533;&#65533;&#65533;u'&#65533;"&#65533;&#65533;&#65533;pIdH.)&#65533;1!7&#65533;&#65533;Y&#65533;&#65533;l
&#65533;&#1557;Y&#65533;&#65533;&#65533;t&#65533;&#65533;x&#65533;&#1618;t&#65533;&#65533;&#65533;&#65533;L$&#65533;&#35030;&#65533;&#65533;)&#65533;&#65533;FV&#65533;c&#65533;&#65533;6&#65533;&#35024;F*&#39188;Vj&#39256;f&#65533;&#65533;	&#1062;&#65533;o&#65533;&#65533;L?&#65533;gh&#65533;*&#65533;0&#65533;&#65533;&#65533;&#65533;&#65533;&#43760;&#65533;&#65533;*&#47924;&#65533;&#65533;&#65533;B h&#65533;&#65533;e&#65533;Ih&&#65533;H&#176;rny(&#65533;z&&#65533;lI6&#65533;&#65533;&#65533;o&#1568;fK?&#65533;Y(&#65533;&#286;&#65533;j=&#65533;7&#65533;&#65533;&#65533;&#65533;g&#65533;H&#65533;&#65533;&#65533;&#65533;*&#65533;&#65533;Z{&#65533;&#65533;&#65533;^&#65533;&#1910;&#65533;
g&#65533;&#65533;&#65533;&#65533;&#65533;&#65533;&#65533;oq&#65533;a&#65533;7&#65533;&#65533;&#65533;@&#65533;&#65533;&#65533;Z&#651;&#1910; | C&#65533;&#1994;k&#65533;&#65533;8&#1959;&#65533;U&#65533;J4&#65533;-&#65533;&#65533;:l&#336;&#65533;q&#65533;&#65533;
Q&#65533;&#65533;&#65533;/o&#65533;i&#65533;&#65533;9&#65533;I&#1358;L&#65533;&#65533;&#65533;&#65533;&#65533;&#65533;TU&#65533;&#65533;&#65533;&&#497; :&#65533;&#65533;&#65533;9&#65533;&#65533;s&#65533;G&#65533;&#65533;T&#65533;[&#65533;&#65533;&#769;&#65533;'1M&#65533;&#65533;&#65533;u&#65533;&#65533;N]&#65533;&#65533;Egm~&#1938;&#1326;&#65533;p&#65533;M6C&#65533;&&#65533;x'&#65533;&#153;;&#65533;&#65533;&#65533;9&#65533;&#65533;&#65533;dK&#65533;&#65533;&#65533;c&#65533;Lp&#65533;&#65533;&#65533;&#65533;&#65533;&#65533;&#65533;&#65533;&#65533;&#65533;2&#65533;_h&#65533;&#65533;&#65533;&#65533;&#65533;&#1120;&#65533;F>&#65533;&#65533;&#65533;	yy&#65533;&#65533;&#65533;&#30326;&#65533;&#65533;&#65533;&#1474;&#65533;.w&#65533;K&#65533;&#65533;&#65533;v&#65533;&#65533;&#65533;.o&#65533;&#65533;&#65533;^&#65533;&#1080;&#65533;&#65533;d&#65533;&#1512;&#65533;&#65533;?&#65533;&#65533;&#65533;o&#65533;&#65533;&#65533;)&#65533;&#65533;&#65533;%&#65533;]&#65533;&#65533;G_'&#65533;&#1287;&#65533;&#65533;O&#65533;[&#65533;~&#65533;.&#65533;&#65533;&#65533;O^:&#65533;&#267;/?i&#65533;&#65533;^0H&#65533;&#65533;&#370;/:&#65533;)&#65533;&#65533;&#65533;&#65533;&#65533;	&#806;|w&#65533;H&#65533;&#65533;&#65533;@cyoE1p'8&#65533;mW	&#65533;&#65533;&#65533;&#65533;&#65533;"&#65533;y&#65533;f&#65533;w4&#65533;&#65533;p&#65533;&#65533;&#65533;<X7&#65533;&#65533;&#65533;&#65533;&#65533;&#65533;&#65533;&#65533;&#65533;&#65533;q&#65533;&#65533;,&#65533;&#65533;&#65533;&#65533;&#65533;&#65533;&#65533;&#65533;&#65533;@&#65533;&#65533;&#65533;&#65533;&#65533;&#65533;u&#901;	&#65533;&#65533;&#65533;X2G1C&#65533;&#65533;&#65533;H&#65533;*Z1D&#65533;&#65533;&#65533;&#65533;e&#65533;mL&#65533;<>(^&#65533;hL&#65533;&#65533;H+#&#65533;&#768;4R@&#65533;>&#65533;:&#65533;&#65533;I&#65533;c&#65533;(&#65533;>&#65533;&#65533;&#65533;&#1796;&#65533;&#65533;6&#65533;L&#65533;"&#65533;&#65533;iY&#65533;Y&#65533;_H&#65533;4&#65533;JZ&#65533;m&#65533;Z&#65533;U&#65533;&#65533;Nz&#65533;QT	A&#1400;&#65533;&#65533;&#65533;$H&	&#65533;V&#65533;&#65533;t&#65533;B&#65533;W/&#65533;D \&#65533;H,w&#65533;&#65533;^&#65533;rG&#65533;R&#65533;an?&#65533;&#65533;gy&#65533;,&#65533;/&#65533;&#65533;&#65533;f2S!&#65533;T&#65533;&#65533;&#65533;0&#65533;&#65533;&#65533;5&#65533;&#304;&#65533;LH&#65533;6&#65533;&#65533;&#65533;(&#65533;	&#65533;f&#65533;&#65533;&#65533;(&#65533;&#65533;&#65533;n&&#65533;&#65533;&#834011;&#65533; &#65533;&#65533;&#1961;S&#65533; eLk$&#65533;&#1002; &#65533; pAB&#65533;&#65533;0&#65533;X&#65533;&#1034;&#65533;&#65533;M &#65533;F0M^&#65533;0&#65533;&#65533;F&#1170;zj&#65533;&@V&#65533; 	&#65533;4Uv&#65533;&#65533;Eg&#65533;&#65533;GT%&#65533;@|c&#65533;&#65533;&#1319;'M)P&#65533;&#65533;R&#65533;&#65533;&#65533;A+(M&#65533;&#1685;&#65533;`&#65533;+&#65533;9&#65533;R&#65533;&#65533;X&#65533;jV&#65533;jU&#65533;RG&#65533;\&#65533;&#65533;&#65533;&#1330;&#65533;&#65533;y&#65533;&#1443;&#1142;&#65533;&#65533;Op&#65533;&#65533;[&#65533;W&#65533;&#65533;&#1390;x%&#65533;=&#65533;&#65533;W&#65533;&#65533;t=p&#65533;&#65533;&#65533;&#65533;&#65533;&#65533;Fw&#65533;&#65533;a&#65533;:&#65533;	x &#65533;&#65533;&#65533;&#65533;EV&#65533;W&#618;&#65533;n-c"&#65533;&#1187;)v&#65533;&#65533;&#65533;+^)&#1025;&#65533;2&#65533;&#65533;&#65533;&#65533;&#65533;&#1570;&#65533;.&#409;&#65533;&#65533;&#65533;U&#65533;e&#457;&#65533;y&#65533;~&#65533;A	v&#65533;&#65533;&#65533;&#65533;&#65533;&#65533;&#65533;&#65533;2&#65533;p&#65533;3&#65533;&#541;T[&#65533;&#65533;&#65533;&#65533;3&#65533;&#1085;&#65533;&#462;&#65533;D&#65533;V&#65533;U&#65533;h&#65533;&#65533;&#65533;OVF&#65533;&#65533;lJ_W&#65533;&#65533;=R&#826;&#65533;&#65533;&#65533;&#65533;@0&#65533;&#65533;&#2470;l@{&#65533;&#65533;^|&#65533;&#65533;&#65533;-&#65533;&#65533;y&#65533;[_&#65533;<rf! R&#65533;&#65533;[P&#377;&#65533;&#65533;oC&#65533;{_&#65533;&#65533;&#65533;&#65533;$&#65533;&#65533;B&#65533;% E&#65533;t&#65533;&#65533;&#65533;&#65533;N&#65533;!&#65533;]&#65533;&#65533;&#65533;[&#65533;X"&#65533;&#65533;0&#65533;&#65533;4&#65533;6&#65533;&#65533;&#65533;&#65533;&#65533; &#65533;&#65533;&#65533;3&#65533;H4&#1526;%&#65533;%&#65533;r&#65533;&#65533;&#65533;&#65533;"&#65533;&#65533;Jw2h&#65533;&#65533;&#65533;`&#65533;&#1476;&#65533;q&#65533;&#65533;&#65533;&#65533;&#65533;&#65533;%&#65533;}1&#65533;&#65533;&#65533;&#65533; &#65533;&#65533;"&#65533;&#65533;&#65533;,&#65533;&#65533;&#65533;W&#680;9)pP&#65533;&#65533;+{Y&#65533;&#65533;&#65533;n$&#65533;&#65533;e.&#65533;Ie&#65533;&#65533;&#65533;&#65533;&&#65533;&#65533;&#65533;h&#65533;&#65533;,&#65533;&#852;-&#65533;	&#65533;1&#65533;&#65533;&#65533;&#65533;w&#65533;&#65533;}&#65533;cI;&#65533;
~ &#65533;&#65533;&#1646;.u&#65533; o&#436;C8&#65533;8&#65533;&#65533;&#65533;\&#65533;&#65533;&#65533;Ki1&#65533;?f.&#65533;&#65533;!&#65533;&#65533;J+Ct&#65533;M&#65533;&#65533;N&#65533;&#65533;4F&#65533;/U&#65533;d<&#65533;&#65533;&#65533;V&#65533;&#65533;&#65533;&#65533;&#65533;n&#65533;8&#1026;vVg&#65533;&#65533;&#65533;&#811;&#353;u&#65533;Y&#65533;&#65533;	;&#65533;	s&#65533;&#509;&#65533;>&#65533;X&#65533;M*_:&#65533;l'&#65533;&#65533;r&#65533;&#64977;KlrO;&#65533;.&#65533;&#65533;&#65533;3og*&#65533;F<p&#65533;z+M5d&#65533;&#65533;$&#65533;K&#65533;o|}&#65533;&#65533;&#65533;q5&#65533;&#65533;&#65533;&#65533;V[&#1669;v&#65533;"&#65533;S&#65533;	&#65533;&#65533;n2xC&#65533;&#442;&#65533;$&#65533;&#65533;&#65533;&#65533;&#65533;W&#65533;&#65533;w&#65533;&#65533;&#65533;&#65533;{&#65533;Ei&#65533;D=M&#65533;
&#65533;&#65533;a&#65533;r&#65533;b&#65533;4&#65533;&#65533;gq&#506;&#65533;&#65533;&#65533;&#65533;}i%&#1897;;=&#65533;&#65533;9A N&#65533;&#65533;~x&#23286;8&#65533;&#65533;&#65533;&#1828;&#65533;k&#65533;&#1985;&#65533;I&#65533;
I/&#65533;&#65533;&#151;&#65533;g&#65533;&#65533;&#65533;&#65533;&#65533;&#65533;&#65533;&#65533;/&#65533;s&#65533;&#65533;2&#65533;/$&#65533;i&#65533;IA&#65533;&#65533;&#65533;-j&#65533;#&#65533;&#65533;~&#65533;z&#65533;qdwWVH&#65533;&#65533;&#65533;&#65533;
&#1411;
&#65533;J &#65533;f&#169;*&#65533;0r"&#65533;&#65533;T&#65533;/&#65533;o]&#65533;&#65533;&#65533;EC&#65533;&#65533;&#65533;&#65533;$&#65533;&#65533;a5&#65533;]_M&#65533;WPET_)&#65533;P&#65533;&#65533;&#65533;:&#65533;eM&#65533;w&#65533;B&#65533;/!&&#65533;}&#65533;)&#65533;&#65533;&#65533;&#65533;&#65533;&#65533;?&#65533;&#65533;&#65533;&#65533;&#65533;&#65533;&#65533;&#65533;&#65533;&#65533;{&#65533;x`&#65533;N%&#65533;M&#65533;&#65533;c&#65533;&#65533;&#65533;&#65533;&#65533;c&#65533;&#65533;&#65533;&#65533;&#65533;c&#65533;&#37587;&#65533;&#65533;&#65533;&#65533;P&#65533;&#65533;-|&#65533;2&#65533;&#65533;&#65533;d&#65533;~&#65533;Hkv&#65533;(&#65533;Hj&#65533;b&#65533;&#65533;i&#65533;Fy&#65533;&[&&#65533;&#65533;&#65533;J&#65533;P[W~&#65533;W}&#65533;&#65533;xeQ&#65533;&#65533;4[=UWVv&#65533;&#65533;e1 &#65533;kO&#65533;&#65533;l&#65533;&#65533;$&#65533;fz,&#65533;&#1303;~&#65533;&#65533;.&#65533;&#65533;V&#65533;v&#65533;cO&#65533;&#65533;/&&#65533;_*(=&#65533;Z1&#65533;P&#65533;&#65533;%\&#65533;&&&#65533;7&#65533;&#65533;f~&#65533;~&#25795;j&#65533;oj&#65533;p%&#65533; 8&#65533;
 x&#65533;YRDU&#65533;C%U&#65533;!Uf;/&#65533;$&#65533;|&#65533;&#65533;&#65533;TX{VxF&#65533;BjqDv&#65533;&#65533;Gf1&#65533;VPbsghR(V[&#65533;U&#65533;&#65533;wC&#65533;\&#65533; &#65533;&#65533;&&#65533;&#65533;gfuhH&#65533;b4Z&#65533;N&#65533;&#65533;1&#65533;&#65533;y&#65533;&#65533;X&#65533;(Zp&#65533; [&#65533;&#65533;&#65533;(&#65533;qz&#1536;&#65533;(&#65533;&#513;&#65533;w&#65533;v&#65533;2&#1289;&#596;&#65533;.8 e'g&#65533;&#65533;&#65533;%Z&#65533;&#65533;*&#65533;N$(&#65533;S&#65533;&#65533;Y&#65533;&#65533;S&#65533;&#65533;&#65533;&#65533;U&#65533;>T3&#65533;&#65533;&#65533;$h&#65533;drV&#65533;G&#65533;S]eTh&#65533;&#65533;U. H&#65533;6&#65533;:&#65533;&#584;.!fxq|&#65533;Hf&#65533;&#65533;KL&#65533;&#65533;VD&#65533;&#65533;&#65533;'?&#65533;]&#65533;&#65533;z`3B:#s,&#65533;"S	a&#65533;&#65533;$(&#65533;&#65533;&#65533;D&#65533;&#65533;krGw1G&#65533;)De&#65533;rB&#1231;S'm&#65533;Z&#65533;aCI&#65533;P&#65533; N&#65533;&#65533;E_v&#65533;.&#65533;rs'&#65533;&#1845;&#65533;+)ED@>&#65533;&#65533;&#65533; AX&#65533;&#65533;&#65533;x&#65533;AZ)8&#65533;D,*&#65533;3&&#65533;%)&#65533;5&#581;MO&#65533;&#65533;<&#65533;&#65533;A4\&#65533;h&#65533;D&#65533;/&#65533;&#65533;^&#65533;&#65533;"&#65533;&#65533;v&#65533;#<&#65533;rf&#65533;%&#65533;&#65533;d&#65533;CB&#65533;&#65533;&#65533;&#65533;&#65533;H&#65533;w?&#65533;%`&#65533;%&#65533;/&#65533;3!Ddg	 B&#65533;&#65533;Xs;&#65533;&#65533;*&#1619;HdUk&#65533;="#F&#65533;&#65533;-&#65533;6$a&#65533;&#65533;M&#65533;~9&#65533;&#65533;&#65533;&#65533;&#65533;&#65533;6mI&#65533;&#65533;Qk&#65533;c"&#65533;&#65533;&#65533;&#65533;=&#65533;&#65533;&#65533;&#65533;&#65533;y&#65533;&#65533;3R&#1815;&#65533;&#65533;x&#65533;#c*7&#65533;2tS&#65533;en&#65533;J&#65533;&#65533;f&#65533;&#65533;&#65533;L	(&#65533;&#65533;o&#65533;,E&#65533;qC$&#65533;C&#65533;&#22268;I&#65533;&#65533;&#65533;&#65533;&#65533; &#65533;UT&#65533;&#65533;&#65533;&#65533;T&#65533;&#65533;&#65533;&#65533;2:9&#65533;IV&#65533;&#65533;AI&#65533;&#65533;&#65533;&#65533;Y&#65533;&#65533;	'&#65533;Ji&#65533;&#65533;&#65533;s
2&#53656;&#65533;&#65533;&#65533;#&#65533;B.&#65533;&#65533;&#65533;&#65533;I&#65533;&#65533;&#65533;k"&#65533;^&#65533;)$c&#65533;dZ,&#156;&#1426;C&#65533;&#1218;]U&#65533;&#26619;&#65533;&#65533;&#65533;&#65533;&#65533;8&#1103;&#65533;&#65533;c&#65533;'&#14354;&#65533;@&#65533;Y;y(&#65533;Pe&#65533;W&#65533;&#65533;*&#65533;&#65533;&#65533;&#65533;C&#65533;g`bv&#65533;{&#65533;;&#65533;(&#727;Ftxg&&#65533;&#65533;$&#65533;1&#65533;&#65533;&#65533;&#65533;&#65533;&#65533;@&#65533;&#65533;&#65533;<%&#65533;&#65533;C&#65533;9_p6&#242;&#65533;&#65533;&#65533;^2&#65533;&#65533;yEC*(&#344;0G&#1695;8!/0 L)G&#65533;T Q:&#65533;V&#65533;I&#65533;&#65533;X`&#65533;&#65533;<&#65533;>&#43369;"&#65533;M!&#65533;z&#65533;F	A<&#65533;&#65533;&#65533;o&#65533;&#65533;"Q&#65533;&#65533;&#65533;Qy&#65533;T&#65533;^&#65533;&#65533; &#65533;J&#65533;lYJD&#65533;&#65533;&#65533;&#65533;D&#65533;JJ&#65533;&#65533;Z&#65533;e&#65533;&#65533;A&#65533;{&#65533;&#65533;&#65533;(&#65533;!&#65533;3?#,\&#65533;>l&#149;:Q&#65533;&#65533;&#672;&#65533;#&#65533;*&#65533;&#65533;M&#65533;T&#65533;1&#65533;&#65533;Fe&#65533;M&#65533;w&#65533;&#65533;&#65533;&#65533;&#65533;&#65533;&#65533;&#65533;&#65533;&#65533;&&#65533;z&#65533;&#65533;<;&#65533;&#65533;&#65533;%&#65533;&#65533;&#65533;x&#65533;&#65533;&#65533;|2&#65533;&#65533;i&#65533; I&#65533;&#65533;3&#65533;&#65533;&#65533;=&#1701;,Dy&#65533;z&#65533;&#65533;&#65533;&#65533;&#65533;C&#65533;%&#65533;J$&#65533; s&#65533;&#65533;&#65533;&#65533;z&#65533;&#65533;y.I&#65533;*6&#65533;&#65533;&#65533;&#65533;H*2=&#65533;5&#65533;:;&&#65533;3%&#65533;&#65533;yF&#65533;&#65533;%&#65533;&#65533;&#65533;&#65533;+&#65533;&#65533;&#65533;&#65533;&#65533;h2&#65533;
&#65533; &#65533;`S&#65533;&#65533;&#65533;&#65533;&#65533;&#65533;&#858;&#65533;j"5&#65533;&#65533;'&#65533;B&#65533;&#65533;&#65533;@&#65533;i &#65533;tZ&#65533;&#65533;&#65533;&#65533;j&#65533;"&#65533;1&#65533;<hZ(k-=&#690;%&#65533;A&#65533;&#65533;&#65533;S&#65533;O($j
:&#65533;&#65533;>tX&#65533;&#65533;&#65533;{s&#65533;&#65533;E&#65533;%({j!&#65533;&#65533;q8 jP&#65533;&#1268;&#1778;^*&#65533;	K&#65533;9k2&#65533;&#65533;&#65533;|&#65533;;&#65533;!&#65533;gG&#65533;Q&#65533;&#65533;&#65533;&#65533;&#65533;ik&#752;q&#65533;4 &#65533;&#65533;&#65533;:&#65533;s+h&#65533;7w+$\&#48225;d`@&#65533;&#65533;@&#65533;&#65533;"&#65533;&#65533;M&#65533;&#65533;&#65533;&#65533;	&#65533;&#65533;&#65533;&#65533;&#65533;&#65533;&#681;tV&#65533;&#65533;&#65533;&#65533;&#65533;&#65533;>&#1785;5&#65533;&#65533;j&#65533;&#65533;;D&#65533;&#65533;&#65533;&#65533;a&#65533;Gd&#65533;@&#65533;&#65533;&#65533;&#65533;&#65533;&#1718;*&#65533;&#65533;q&#1786;$;\lf$*&#65533;&#65533;&#65533;&#65533;&#65533;&#65533;&#65533;?;&#65533;&#65533;&#65533;n&#65533;&#65533;&#65533;&#65533;&#65533;!&#65533;&#65533;:$&#65533;&#65533;&#65533; &#65533;&#65533;&#65533;&#65533;&#65533;&#65533;(&#65533;&#65533;&#65533;7`&#65533;&#65533;&#65533;+&#65533;:J&#65533;&#65533;*&#65533;&#65533;s&#65533;&#65533;7&#65533;E+&#65533;&#65533;vD&#65533;	&#65533;&#65533;
&#65533;&#65533;&#65533;&#65533;&#254;p&#65533;&#65533;&#1580;&#65533;zC&#65533;&#65533;&#65533;z&#65533;&#65533;&#65533;00&#65533;&#65533;~&#65533;[\&#65533;
v@	&#65533;p&#65533;?&#65533;&#65533;&#65533; G:&#65533;i&#65533;CN~9(&#65533;&#65533;<[&#65533;<&#65533;&#65533;a&#65533;\&#65533;H&#65533;S&#65533;&#65533;k 	n&#65533;	&#48445;
 )l&#65533;=&#65533;N}&#65533;&#65533;&#65533;&#65533;%&#65533;&#65533;&#65533;R0&#65533;T&#65533; &#65533;&#65533;[D&#65533;&#65533;9&#65533;{&#65533;&#65533;&#65533;&#65533;7&#65533;&#65533;&#65533;	&#65533;0H&#1394;&#65533;"Qx&#65533;CJ|^0-&#65533;&#65533;((&#65533;&#65533;K&#65533;z&#65533; &#65533;&#65533;c{.Em0&#65533;&#353;&#65533;&#1844;]\3d&#65533;&#65533;X&#65533;b&#65533;EZF&#65533;&#65533;CK&#65533;b&#65533;0&#65533;I&#65533;y\&#65533;&#65533;k&#65533;&#65533;&#65533;)w&#65533;&#65533;aJ&#65533;v'v&#65533;&#1193;=&#65533;eP&#65533;Y 0D&#65533; s&#65533;A&#65533; i&#65533;&#65533;&#65533;&#65533;&#65533;B%&#1201;&#65533;z,&#65533;]&#65533;&#65533;k&#65533;&#65533;&#65533;&#65533;&#65533;z2h&#65533;Z	&#65533;\&#65533;,&#65533;(#&#65533;&#65533;=Z&#65533;J&#65533;&#65533;&#65533;&#65533;.&#65533;&#65533;&#65533;&#65533;&#65533;&#65533;&#65533;&#65533;+&#65533;_&#65533;&#540;&#781;W&#65533;&#65533;a?f&#65533;c0nk&#65533;&#65533;&#65533;{}+E&#65533;0&#65533;&#65533;`&#65533;Blhm&#65533;S&#65533;&#65533;&#65533;&#65533;&#65533;&#65533;&#65533;Z&#65533;&#65533;&#65533;&#65533;&#935;&#65533;&#65533;Se&#65533;&#65533;&#65533;<&#65533;&#65533;&#65533;y&#65533;&#65533;=&#1372;&#65533;&#65533;&#65533;&#65533;f )&#65533;&#65533;&#65533;l&#65533;5&#65533;N&#65533;&#65533;&#65533;`w&#65533;.`&#65533;L &#173;&#65533;e&#65533;&#266;k&#65533;&#65533;&#65533;&&#65533;&#970;&#65533;&#65533;N|&#65533;{$[&#65533;9&#65533;tk&#65533;&#780;&#65533;eY `&#1072;&#65533;a&#65533;]&#65533;
<%]&#65533;%2&#65533;&#65533;&#65533;&#65533;&#65533;&#65533;&#65533;Yc&#65533;&#1169;&#65533;&#65533;&#65533;&#65533;&#65533;&#65533;u&#65533;#U&#65533;u5&#65533;c&#65533;QR&#65533;L&#65533;C	Z&#65533;m`&#65533;&#65533;&#65533;&#65533;&#65533;:&#1180;LG&#65533;}&#65533;zw&#65533;=&#65533;&#65533;=&#65533;X&#65533;x>g&#65533;j8v&#65533;X)k&#65533;H@&#65533;&#65533;&#1601;
<f&#65533;&#65533;&#65533;&#65533;&#65533;s]=!&#65533;u&#1624;&#65533;&#1655;&#65533;&&#65533;L&#65533;e&#65533;h&#65533;&#65533;&#308;&#65533;|&#65533;&#65533;&#65533;M&#65533;&#65533;R&#368;&#65533;&#65533;cZbH&#1780;&#65533;&#65533;&#65533;=&#65533;&#65533;&#65533;&#65533;(&#65533;&#65533;H&#65533;&#65533;j&#65533;&#65533;&#308;*"&#65533;&#65533;&#65533;A&#65533;&#65533;&#65533;Zw&#65533;&#1777;&#65533;V&#65533;&#65533;@&#65533;&#277;&#65533;(mmH&#65533;&#65533;&#65533;h&#65533;&#65533;&#65533;s
&#65533;P&#65533;&#65533;&#1165;&#65533;&#65533;&#65533;&#65533;&#65533;&#65533;&#1551;&#65533;&#65533;l&#65533;&#65533;A&#65533;&#65533;K&#65533;&#65533;}&#65533;_&#65533;&#65533;&#65533;&#65533;F&#65533;&#65533;mw!<&#65533;&#65533;]&#65533;&#65533;&#65533;-&#65533;m&#65533;&#65533;&#65533;-&#65533;&#2026;w&#65533;&#65533;&#65533;L&#65533;.&#1581;\&#1809;&#65533;&#65533;lg.&#65533; ;&#65533;&#65533;&#65533;x&#65533;&#65533;j&#65533;&#65533;&#65533;&#65533;&#65533;&#65533;&#65533;&#65533;&#65533;w&#65533;&#65533; &#65533;K&#65533;&#65533;&#65533;&#65533;]&#1052; [d0&#65533;3&#65533;&#65533;kg
m&#938;&#65533;&#65533;0^&#65533;D&#182;&#65533;&#65533;&#65533;&#65533;&#65533;	Y[dB&#65533;na[!7&#65533;&#65533;&#65533;&#65533;&#65533;&#65533;Kx&#65533;&#65533;&#65533;e&#65533;n &#65533;&#65533;&#65533;&#65533;&#65533;e&&#65533;w&#65533;Tn|&#65533;&#65533;]`&#65533;K&#65533;&#65533;r&#65533;e&#65533;&#65533;&#65533;&#65533;s&#65533;x?&#852;&#65533;&#65533;&#65533;&#65533;N^DP&#65533;&#65533;H&#65533;&#926;&#65533;&#65533;S&#65533;&#65533;>+k&#65533;&#65533;&#65533;&#1553;&#1855;&#65533;[L&#65533;&#65533;&#39970;y&#65533;&#65533;A&#65533;T&#65533;^&&#65533;B&#65533;4y&#1693;&#65533;d&#65533;&#65533;v&#65533;r&#65533;&#65533;&#39858;&#65533;&#65533;k&#65533;&#65533;&#65533;&#65533;	&#65533;&#65533;x&#65533;&#65533;&#65533;4&#65533;&#65533;&#65533;&#65533;e'&#65533;.+&#65533;&#65533;F&#65533; &#65533;]&#65533;&#65533;4%&#65533;]w&#65533;T
&#65533;^&#65533;&#65533;&#871;&#65533;L&#65533;&#65533;V&#65533;&#65533;*&#65533;&#65533;H&#65533; &#65533; &#65533;-T&#65533;&#65533;$&#817;&#65533;8&#65533;h&#65533;9&#65533;&#65533;&#65533;&#65533;#&#65533;(&#1950;&#65533;UM&#65533;&#1398;Y&#65533;&#65533;>&#65533;&#65533;&#65533;d&#65533;(&#65533;&#65533;&#65533;&#65533;h}&#65533;&#65533;&#65533;1&#63884;,P&#65533; &#65533;W(&#65533;&#65533;&#65533;o&#65533;&#1724;&#65533;e&#65533;&#65533;\P&#65533;X &#65533;&#65533;&#65533;&#65533;&#65533;&#65533;&#65533;&#65533;&#65533;&#65533;e&#65533;&#65533;&#65533;u&#65533;&#65533;u&#65533;&#65533;l&#65533;&#65533;&#65533;&#65533;X&#65533;&#65533;SP&#65533;.&#65533;$?o~&#65533;0
&#65533;&#65533;,&#65533;O&#65533;&#65533;&#65533;&#65533;a&#65533;&#65533;&#65533;&#65533;@&#65533;x&#65533;&#65533;D_&#65533;F&#65533;H&#65533;&#65533;J&#65533;&#65533;L&#65533;&#65533;N&#65533;&#65533;P&#65533;R?&#65533;T_&#65533;V&#65533;X&#65533;&#65533;Z&#65533;&#65533;\&#65533;&#65533;^&#65533;&#65533;`&#65533;b?&#65533;d_&#65533;f&#65533;h&#65533;&#65533;j&#65533;&#65533;l&#65533;&#65533;n&#65533;&#65533;p&#65533;r?&#65533;t_&#65533;TD&#65533;xOy&#65533;&#65533;z?&#65533;~&#65533;&#65533;&#65533;&#65533;}&#65533;&#65533;&#65533;_&#65533;&#65533;O&#65533;&#65533;&#65533;&#65533;&#65533;&#65533;4&#65533; &#65533;&#65533;&#65533;&#65533;(&#65533;&#65533;&#65533;&#65533;&#65533;o&#65533;&#65533;&#65533;&#65533;&#65533;&#65533;&#65533;&#65533;&#65533;&#65533;&#65533;&#65533;&#65533;&#65533;&#65533;&#65533;&#65533;&#65533;O&#65533;&#65533;o&#65533;&#65533;&#65533;&#65533;&#65533;&#65533;&#65533;&#65533;&#65533;&#65533;&#65533;&#65533;&#65533;&#65533;_&#65533;&#65533;?&#65533;&#65533;O&#65533;&#65533;o&#65533;&#65533;&#65533;&#65533;&#65533;&#65533;&#65533;&#65533;&#65533;&#65533;&#65533;&#65533;&#65533;&#65533;&#65533;?&#65533;&#65533;O&#65533;&#65533;_&#65533;&#335;&#65533;&#511;&#65533;&#799;&#65533;&#65533;&#65533; &#65533;&#65533;&#65533;&#879;&#65533;&#65533;_&#65533;&#65533;o&#65533;&#1487;&#65533;&#1663;&#65533;&#65533;&#65533;/&#65533;&#65533;&#65533;&#65533;&#65533;&#65533;&#65533;&#65533;&#65533;&#65533;?&#65533;&#65533;&#65533;&#65533;&#65533;&#65533;&#65533;&#65533;&#65533;&#65533;&#65533;&#65533;&#65533;&#65533;?&#65533;&#65533;0&#65533;&#65533;_&#65533;&#65533;&#65533;&#65533;&#65533;&#65533;&#65533;&#65533;&#65533;&#65533;&#65533;H&#1056;&#65533;&#65533;.d&#65533;&#65533;C&#65533;NLX&#65533;&#65533;!+5n&#65533;(&#65533;&#65533;G&#65533;&#65533;BJ&#65533;X&#65533; I&#65533;)/&#65533;T&#65533;&#65533;e&#727;0e&#412;I&#65533;&#65533;&#859;8s&#65533;&#1833;&#65533;&#65533;&#991;A&#65533;&#65533;&#65533;X&#65533;h&#65533;&#65533;I&#65533;.e&#65533;&#65533;S&#65533;Q&#65533;&#65533;j&#65533;&#1377;R&#65533;n&#65533;&#65533;&#65533;&#65533;&#1518;a&#322;K&#65533;&#65533;&#1651;h&#1262;U&#65533;&#65533;&#65533;[&#65533;m&#65533;&#65533;&#65533;Z&#65533;&#65533;]&#65533;y&#65533;&#65533;&#65533;&#65533;&#65533;&#65533;_&#65533;&#65533;&\&#65533;&#65533;a&#265;/f&#65533;&#65533;&#65533;c&#529;%O&#65533;&#65533;&#65533;e&#793;5o&#65533;&#65533;&#65533;&#65533;g&#1057;E&#65533;&]&#65533;&#65533;i&#1301;U&#65533;f&#65533;&#65533;&#65533;k&#1585;e&#998;]&#65533;&#65533;&#65533;m&#1849;u&#65533;&#65533;&#65533;&#65533;&#65533;o&#65533;&#65533;&#65533;'^&#65533;&#65533;q&#65533;&#597;/g&#65533;&#65533;&#65533;s&#65533;&#1125;O&#65533;^&#65533;&#65533;u&#65533;&#1653;&#65533;&#65533;&#65533;&#65533;;O&#65533;&#65533;&#335;_&#65533;&#65533;y&#65533;&#65533;&#1131;g&#65533;&#65533;&#65533;&#65533;&#65533;&#65533;&#65533;&#479;O&#65533;&#65533;&#65533;&#65533;&#65533;&#65533;&#65533;&#65533;&#1023;&#65533;&#65533;P@4&#65533;@TpAt&#65533;&#65533;#&#65533;pB)&#65533;&#65533;&#65533;&#23274;&#65533;=:&#65533;&#65533;CCTdDK4QDOT1EWt&#65533;E_&#65533;QFg&#65533;&#65533;&#65533;q&#65533;Q&#65533;y&#65533;&#65533;&#65533;&#65533;rH!&#65533;,&#65533;H#&#65533;D&#65533;&#65533;&#65533;&#65533;I(&#65533;&#65533;&#65533;&9&#65533;&#65533;J(&#65533;&#65533;K,&#65533;&#1288;&#65533;+&#65533;&#65533;&#65533;)&#372;&#65533;L)&#65533;D3J5&#65533;|&#65533;M7&#65533;\SN4&#65533;$&#65533;N0&#65533;&#65533;R&#65533;.&#65533;t&#65533;M?&#65533;&#65533;3&#65533;@&#65533;"  !&#65533; Z ,( \ j&#65533;  &#65533; &#65533;H&#65533;&#65533;&#65533;&#65533;*\&#560;&#65533;&#199;#J&#65533;H&#65533;&#65533;&#331;3j&#65533;&#561;&#65533;&#463;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J&#65533;&#65533;&#1123;Hu:&#65533; &#65533;&#65533;S%P&#65533;&&#65533;J&#65533;&#65533;&#1387;X&#65533;> &#65533;&#65533;S&#65533;Y&#202;K&#65533;&#65533;Y&#65533;4&#65533;&#65533;&#1655;p&#65533;&#669;{4&#65533;&#65533;&#65533;&#65533;&#65533;&#759;&#65533;&#2047;&#65533;7j&#65533;&#65533;&#530;%&#65533;&#65533;&#65533;k&#65533;&#464;#K&#65533;L!-&#65533;O&#65533;&#825;&#65533;&#65533;&#65533;]&#65533;&#65533;&#65533;&#65533;&#1256;S&#65533;\&#65533;@1S&#874;c&#734;M&#65533;H&#65533;&#65533;&#891;&#65533;&#65533;&#65533;_' ]6&#65533;&#65533;&#531;S6&#65533;x&#65533;&#65533;&#65533;&#1059;&#65533;ea&#65533;z&#65533;&#65533;&#65533;k&#65533;&#957;&#65533;&#65533;x&#65533;&#65533;N&#65533;&#65533;y&#65533;v&#65533;&#65533;&#65533;&#65533;&#65533;&#65533;*+#&#65533;}&#65533;&#65533;&#65533;&#65533;sq[=&#65533;&#65533; (&#65533;&#65533;h&#65533;&#65533;&&#65533;&#65533;&#65533;6&#65533;&#65533;&#65533;F(&#65533;Vh&#65533;f&#65533;&#65533;v`C5&#65533;54ebA"x&#65533;E)&#65533;&#65533;&#65533;0&#65533;(&#65533;4&#65533;h&#65533;>$&#65533;u&#65533;g&#65533;+&#65533;'&#65533;&#705;@ ]&#65533;&#65533;&#65533;&#65533;A&#65533;&#65533;&#65533;&#65533;&#1864;&#65533;&#65533;Xc&#65533;&#65533;@&#65533;[&#65533;&#65533;&#65533;qP&#65533;)&z&#65533;&#65533;&#470;c4~&#1620;'&#65533;pB&#65533;]&#65533;B&#65533;&#65533;i&#65533;@&#65533;&#1500;
C&#65533;8&#65533;&#65533;,&#65533;&#65533;&#65533;z&#65533;&#65533;&#65533;&#65533;&#65533;6z&#65533;
A&#65533;&#65533;
(&#65533;&#65533;&#39302;Z&#65533;i&#65533;&#65533;&#65533;&#65533;&#65533;&#65533;JR&#65533;v&#65533;&#1475;&#65533;&#65533;
&#65533;e&#65533;&#65533;&#65533;&#65533;&#65533; &#65533;&#296;&#65533;&#27307;FP &#65533;u&#65533;R&#65533;&#65533;&#2481;&#65533;&#65533;&#1705;&#65533;~&#65533;&#65533;&#65533;&#65533;F+&#65533;&#65533;&#65533;V&#740;B0&#65533;:b&#65533;fS&#65533;{&#65533;&#65533;z&#65533;Y&#65533;&#65533;&#65533;&#65533;&#65533;&#65533;n&#528;u&#65533;q&#65533;&#65533;&#65533;&#65533;&#65533;o&#65533;$&#65533;&#65533;,&#65533;&#65533;&#65533;&#65533;l&#65533;l&#65533;&#65533;'&#65533;"C[&#65533;v$^+Zl&#65533;S&#65533;/&#65533;{&#65533;&#65533;
w&#65533;&#65533;&#65533; &#65533;\0C&#65533;}&#65533;&#65533; N&#65533;h&#65533;&#65533;&#65533;&#65533;&#65533;&#327;&#65533;,3&#65533;&#65533;&#65533;j&#65533;&#65533;&#65533;X&#65533;|&#65533;)&#65533;&#65533;n&#65533;&#65533;&#65533;&#65533;&#65533;l4&#65533;`&#65533;&#65533;&#65533;	gd}&&#65533;i&#65533;`&#65533;Zlu&#65533;F+&#65533;&#65533;;$&#65533;&#65533;&#65533;6Cjr&#65533;&#65533;T1&#65533;&#65533;Zs&#65533;l&#65533;&#65533;5&#65533;p&#65533;J&#65533;&#65533;nc&#65533; T&#65533;}5&#65533;i&#65533;&#65533;,+&#1728;&#65533;&#65533;W&#1796;3&#65533;ps&#65533;&#65533;&#65533; &#65533;y7&#65533;&#65533;&#65533;~&#65533;&#65533;5&#65533;h&#65533;v&#65533;CYr'&#65533;&#65533;&#65533;F.&#65533;&#2004;g&#65533;B&#857;&#65533;>&#65533;LIw&#1630;G4C&#65533;U&#65533;N&#65533;&#65533;&#65533;
&#65533;&#65533;&#65533;_&#65533;(&#65533;&#65533;v&#65533;C&#65533;'O:&#65533;m+&#65533;&#65533;&#65533;sG&#65533;&#65533;j&#65533;&#65533;&#65533;B&#65533;#&#65533;&#65533;&#65533;X3h&#65533;4&#65533;&#65533;&#65533;&#65533;:&#65533;
&#65533;&#65533;]&#65533;&#65533;&#65533;{&#65533;&#65533;&#65533;&#65533;/&#65533;vz>L&#65533;&#65533; &#65533;&#65533;&#65533;&#65533;&#1915;?+c&#65533;&#65533;&#65533; &#65533;&#65533;&#65533;Q*~&#65533;&#1759;&#65533;&#65533;&#65533;&#65533;k&#65533;&#65533;&#65533;]&#65533;&#65533;*&#65533;M&#65533;v&#65533;c_&#65533;r'3 F&#65533;&#65533;&#65533;IAz^&#65533;&#65533;&#65533;&#65533;A{&#65533;&#65533;2&#65533;&#65533;&#65533;&#65533;h&#65533;&#65533;c&#65533;	X&#964;&#65533;I&#65533;
!&#65533;&#65533;Y&#65533;&#65533;&#65533;&#65533;&#65533;yS&#65533;&#65533;/GN&#65533;&#65533;&#65533;&#65533;&#65533;r(&#65533;&#65533;&#65533;(&#65533;&#65533;I-&#65533;;&#65533;@&#65533;&.&#65533;&#65533;4&#65533;H&#65533;2r&&#65533;K\vp&#65533;p&#65533;&#65533;0&(P&#65533;&#65533;DEy&#716;xT\G&#65533;z&#65533;&#65533;&#65533;&#65533;&#65533;6:r&#65533;x"K&#65533;"&#65533;&#65533;F&#65533;(&#65533;&#65533;Q&#65533;&#65533;-&#65533;&#65533;&#65533;\&#65533;&#65533;"Gz&#65533;&#65533;(	@&#65533;&#65533;'I!&#65533;%EwM&#65533;o&#65533;&#65533;,gI&#65533;Z&#65533;+&#65533;C(&#65533;kn&#65533; &#65533;&#65533;&#65533;&#65533;&#65533;_&#65533;p&#65533;&#65533;J[&#65533;a&#65533;&#65533;L`6&#598;&#1036;&#65533;4&#65533;&#65533;&#65533;&#65533;&#65533;e4&#65533;e&#65533;&#65533;D&#65533;&#65533;&#65533;^&#65533;dUa&#65533;B&#65533;r&#65533;&#65533;&#65533;d&#65533;5&#65533;&#65533;&#65533;&#65533;t&#65533;&#65533;&#65533;z&#65533;&#65533;&#65533;&#65533;&#65533;t&#65533;&#65533;q&#65533;x&#65533;&#65533;"D&#65533;I&#1026;4&#65533;X&#65533;&#65533;p&#65533;&#65533;9&#65533;y&#65533;<&#65533;D'J&#1092;a&#65533;u&#65533;&#65533;^&#65533;&#65533;&#65533;&#65533;&#65533;&#803;H7&#65533;&#65533;&#65533;q&#65533; &#65533;&#65533;v&#65533;&#65533;4n&#65533;0&#65533;Mk4&#65533;R&#65533;V&#266;&#65533;)&#65533;^&#1246;&#65533;&#65533;a)2&#1296;>U$&#65533;&#65533;O&#65533;J&#65533;&#65533;%;&#65533;YM&#65533;J&#65533;&#65533;t&#65533;>&#65533;)LJ )$Y&#65533;&#65533;`&#65533;&#65533;3&#65533;&#65533;&#65533;d]&#65533;aX&#65533;&#65533;&#1610;Ml&#65533;&#65533;Y&#65533;&#65533;&#65533;&#65533;&#41390;l&#875;X*&#65533;BTE&#65533;&#65533;&#65533;@&#65533;&#65533;s&#65533;4&#65533;&#65533;&#65533;^&#65533;&#65533;&#1572;&#65533; &#65533; &#65533;&#65533;}&#65533;&#65533;&#65533;J%&#65533;p*&#65533;K%#&#65533;&#65533;&#679;&#65533;&#65533;%&#65533;&#65533; c$0&#65533;&#65533;&=vq&#65533;l;X&#65533;&#65533;zv&#65533;&#65533;&#65533;&#65533;z&#65533;&#1218;&#65533;1Z&#65533;R}&#65533;&#65533;&#65533;k,&#65533;&#65533;&#65533;&#65533;&#65533;&#65533;&#65533;l)&#65533;,&#65533;"&#65533;&#65533;&#65533; &#65533;&#65533;&#338;&#1230;&#65533;R&#65533;n&#65533;: &1&#65533;&#65533;&#65533;&#65533;zD[iXP&#65533;&#65533;&#65533;5U&#65533;d&#65533;=t&#887;3I&#65533;&#65533;&#65533;&#65533;&#65533;&#65533;76&#65533;&#65533;&#65533;&#65533;&#65533;px&#65533;k^&#65533;D#<RV`&#65533;&#65533;&#18468;&#845;/|[&#65533;2I&#65533;v9&#65533;b&#65533;&#65533;0&#65533;L&#65533;E&#65533;&#65533;&#577;e&#65533;&#65533;aB&#65533;&#65533;&#65533;&&#65533;@T&#65533;+a&#65533;&#65533;w&#65533;&#65533;E&#65533;&#65533;
&#65533;&#65533;&#1832;&#65533;0)\b&#65533;&#65533;	&#65533;&#1133;e&#65533;&#65533;&#65533;&#65533;&#65533;&#65533;&#65533;K&#65533;p"\&#65533;&#65533;Vx&#65533;&#65533;&#688;&#65533;&#65533;&#65533;&#65533;&#65533;&#65533;HN&#65533;&#65533;&#65533;&#65533;&#65533;"9&#65533;Q&#65533;&#1474;/4&#65533;&#65533;	<5&#65533;60c&#65533;f&#149;&#65533;&#65533;&#65533;&#65533;$&#1901;&#65533;u&#65533;&#65533;n&#65533;&#65533;&#65533;V"&#65533;&#65533;&#65533;hF&#65533;|&#65533;%&#65533;BAy"=&#65533;&#65533;"@&#65533;;&#65533;Y&#65533;W&#428;&#65533;&#65533;&#65533;]&#65533;&#65533;&#65533;&#65533;&#65533;c&#65533;`&#65533;Y&#65533;&#65533;D&#65533;?&#65533;l5?-&#65533;&#65533;$&#65533;&#65533;&#65533;&#579;&#65533;&#65533;&#919;&#65533;&#65533;&#4531;&#65533;&#65533;4&#65533;m5&#65533;&#65533;m&#65533;b&#65533;lbu&#65533;&#65533;&#65533;&#65533;[&#65533;&#65533;CJ&#65533;)]i&#65533;X&#1241;&#65533;&#9303;l&#65533;D&#65533;C.4&#65533;&#65533;K&#65533;2&#65533;+&#940;v&#65533;>&#65533;L&#65533;:5c&#65533;&#65533;&#65533;&#65533;j&#65533;:&#65533;6&#65533;j&#65533;&#65533;&#65533;&#65533;m&#65533;&#65533;[&#65533;cF&#65533;&#65533;&#65533;&#65533;f$c&#65533;i&#65533;&#65533;&#65533;	&#65533;&#65533;[&#65533;$&#65533;M&#65533;&#65533;'&#65533;&#65533;jK8&#65533;&#65533;&#65533;w9&#65533;&#65533;&#65533;q&#65533;Z&#65533;&#65533;U&#65533;&#65533;&#65533;&#65533;&#65533;&#65533;<y	&#65533;/&#610;&#65533;&#65533;&#65533;&#65533;v/&#65533;x,&#65533;&#835;av&#65533;&#65533;G&#65533;&#65533;&#65533;&#65533;u&#65533;G&&#65533;5&#65533;T`&#65533;g&#65533;1&#65533;g&#65533;&#1554;&#65533;R&#65533;&#65533;/&#65533;&#65533;&#65533;&#65533;&#65533;q&#65533;G&#65533;>&#65533;@&#1289;&#65533;&#65533;5Oz>&#65533;}&#65533;&#65533;?%&#1969;&#1557;nS&#65533;&#65533;&#65533;&#65533;&&#65533;&#65533;&#65533;&#65533;&#1387;&#65533;d&#65533;&#65533;jx&#65533;&#65533;&#65533;[&#65533;8'q&#65533;]&#65533;&#65533;t^W&#22722;K&#65533;7h9$&#65533;@t&#65533;g^xg&#65533;&#65533;!&#65533;&#867;x&#65533;&#65533;&#65533;&#65533;&#65533;&#65533;7^%&#65533;N&#65533;!&#65533;~&#65533;&#65533;'&#65533;;${&#65533;&#65533;&#65533;&#65533;&#65533;u&#1031;^	bC&#65533;Iawz&#65533;&#65533;&#65533;&#65533;&#65533;&#65533;&#65533;&#65533;y&#1603;&#65533;&#65533;&#65533;&#65533;t&#65533;vJ&#65533;!%&#65533;za&#65533;&#65533;&#65533;&#65533;&#65533;&#65533;}&#65533;]&#65533;&#65533;CW&#65533;&#65533;&#65533;&#65533;&#65533;o&#65533;v&#65533;&#65533;jsH&#65533;&#65533;z&#65533;&#65533;&#65533;&#65533;R&#65533;7&#65533;&#65533;&#65533;&#65533;i&#65533;g&#65533;'&#65533;&#65533;&#65533;dj!d&#65533;&#65533;tb)Qry&#65533;&#65533;q&#65533;7{&#65533;wl&#65533;G&#65533;&#65533;&#65533;N<'&#65533;g&#65533;&#65533;)&#65533;&#65533;&#65533; Z&#65533;!&#65533;4d&#65533;G	(xM&#65533;}I&#1025;&#65533;&#65533;wEd?Q-&#65533;W&#65533;PS&#65533;"(&#65533;&^&#65533;w4Wk9x&#65533;&#65533;Wf&#65533;&#65533;&#65533;W&#65533;&#65533;&#65533;$"I&#65533;&#65533;Y&#65533;s&#65533;&#65533;')&#65533;7u!&#65533;&#65533;~7n&#1142;&#65533;&#65533;8&#65533;pP&#65533;H	uY&#65533;CS&#65533;&#65533;~&#65533;&#65533;=7&#65533;x[H!'$||&#65533;w<&#65533;&#65533;pxfi&#517;&#65533;&#65533;s&#65533;%_&#65533;|A&#65533;~K)0&#65533;zO8&#65533;~&#65533;&#65533;t&#65533;(d98p&#65533;7&#65533;F&&#65533;t&#65533;xpw&#65533;G&#65533;&#65533;c&#65533;b-/&#65533;j&#65533;f(&#65533;x7/L&#65533;V&#65533;&#65533;'&#65533;2&#65533;qe&#65533;6I&#65533;8tM&#65533;#q&#65533;&#65533;#&#65533;S&#65533;2{Xx&#65533;9p&#65533;&#65533;(&#65533;
&#65533;"&#65533;gWw&#65533;&#65533;&#1538;T&#65533;&#65533;&#65533;&#65533;wy8&#65533;Htk&#131;<( P{&#65533;'u&#1548;#&#65533;&#65533;&#65533;Z&#65533;&#65533;Z&#65533;&#65533;&#65533;&#65533;/&#65533;05&#65533;&#65533;[80; &#65533;&#65533;_&#65533;Hy&#65533;(tI4&#65533;&#65533;Ds&#65533;8iw&#65533;&#426254;AS&#65533;/&#65533;YG0D&#65533;/@	@&#65533;Y&#65533;/&#65533;)&#65533;29v'&#65533;&#65533;&#65533;*&#65533;h&#65533;&#343;&#65533;=H^jg&#65533;&#65533;dt&#65533;p&#65533;(,&#65533;=	p&#65533;&#65533;gvH[}&#65533;&#65533;8:F&#65533;	&#65533;Z&#65533;r8&#65533;&#65533;&#65533;e&#65533;&#65533;xx69&#65533;mg&#65533;,h&#65533;y`&#65533;$&#65533;&#65533;MPi&#65533;e&#1301;I&#65533;"F&6U?)&#65533;&#65533;&#65533;}7&#65533;&#65533;F&#65533;&#65533;X&#65533;&#65533;"0E&#65533;v&#65533;'&#65533;l&#65533;s&#65533;Q&#65533;&#65533;g&#65533;3&#65533;n&#65533;+I+Q^)&#65533;d'&#65533;ZP&#65533;dn<&#65533;y&#65533;V&#65533;&#65533;&#65533;zj&#65533;Z&#65533;&#65533;A&#65533;hi!&#65533;&#65533;QRfq&#65533;vaOY9!W&#65533;u&#65533;z&#65533;&#65533;&#65533;&#65533;}&#65533;&#65533;jsy&#65533;&#65533;{A&#65533;cI&#65533;&#65533;%&#65533;&#65533;G&#65533;&#65533;fh&#65533;&#65533;!&#65533;Q&#65533;V_&#65533;&#65533;&#65533;&#65533;&#65533;&#65533;&#65533;&#65533;S&#1497;&#65533;Y&#65533;6&#65533;"=wg&#65533;G&#65533;&#65533;rQ	&#65533;\oet&#65533;5c&#65533;/.wi&#65533;9%s&#65533;&#65533;&#219;Q &#65533;&#65533;&#65533;&#65533;&#65533;~&#65533;&#65533;T>6&#65533;&#65533;&#65533;.zw&#65533;I&#65533;&#65533;=&#65533;&#65533;*&#65533;En&#65533;6"P&#65533;&#65533;760&#65533;&#65533;	&#65533;&#65533;&#65533;&#65533;x&#65533;&#65533;y%&#65533;`&#65533;&#65533;?&#65533;yG&#65533;&#65533;&#65533;&#65533;EN&#65533;h,9&#65533;&#65533;b&#65533;&#1620;&#1349;&#65533;&#65533;&#65533;&#65533;&#65533;&#65533;iW?&#65533;y)
&#65533; &#65533;Fp&#65533;A&#65533;JESa&#65533;m&#65533;&#65533;&#1685;Z&#65533;D&#65533;S&#1425;&#65533;&#65533;&#65533;&#65533;dp&#65533;]&#65533;)L&#65533; $&#65533;@&#65533;&#65533;g&#65533;'&#65533;&#65533;XK&#979;&#65533;&#65533;&#65533;&#65533;Y7&#65533;y~)&#65533;&#65533;GTc&#65533;!&#65533; 9F&#65533;&#65533;#MA*&#65533;&#65533;&#65533;G&#65533;1&#65533;&#65533;	&#65533;L &#65533;&#1913;1M&#65533;&#65533;L&#65533;&#65533;O&#65533;5&#65533;r&#65533;&#65533;&#65533;&#65533;&#65533;9~&#897;@&#65533;&#65533;!Yu&#65533;>&#65533;i&#65533;g&#65533;&#65533;B&#65533;n&#65533;&#65533;&#65533;U&#65533;2&#65533;`&&#65533;&#65533;>j&#65533;.&#65533;E&#65533;&#65533;&#65533; &#65533;z([&#65533;m&#65533;tQ~&#65533;a&#65533;6YF&#65533;&#65533;&#249;&#65533;&#65533;&#676;Z&#65533;&#1445;&#65533;=&#296;Q&#1641;&#65533;&#65533;&#65533;&#1230;&#65533;&#65533;&#65533;&#65533;j&#65533;&#65533;&#65533;&#65533;@&#65533;+Z&#65533;8&#401;&#65533;&#65533;E18J&#65533;&#65533;&#65533;N&#65533;&#65533;<i1&#65533;-&#65533;QX&#65533;&#65533;&#65533;&#65533;&#271;&#65533;&#477;&#65533;&#65533;Nn$F&#65533;&#65533;&#65533;&#65533;
CE&#65533;H&#65533;&#65533;&#65533;&#65533;&#65533;=&#65533;&#426;&#65533;&#65533;j&#65533;&#65533;&#65533;&#65533;j_a&#65533;m&#65533;&#65533;hP:&#65533;G&#65533;>&#65533;8(T1m&#65533;>&#65533;&#685;&#1994;&#65533;&#65533;&#65533;&#65533;#~&#65533;Fj1p;&#65533;&#65533; &#65533;&#65533;&#65533;1s&#65533;&#65533;e&#65533;&#1185;&#65533;&#65533;</P&#65533;&#65533;Z&#65533;&#65533;x&#65533;&#65533;J&#65533;n&#65533;*m&#65533;/&#65533;s&#65533; K!&#65533;2&#65533;&#65533;w!&#65533;
&#65533;&#65533;&#65533;,&#65533;\  @&#65533;&#65533;z&#65533;kQa&#65533;.&#65533;<&#65533;:9&#65533;?N&#65533;*w;!&#65533;&#65533;&#65533;j";&#65533;>D&&#65533;&#65533;RP&#65533;0p0
&#1138;&#65533;&#65533;&#65533;&#65533;$&#65533;f,&#65533;;0&#65533;?|#&#65533;&#65533;&#65533;1&#65533;&#65533;H&#65533;&#65533;F&#65533;:91&#65533;b P0T&#65533;&#65533;)&#65533;6&#65533;L&#65533;&#65533;&#65533;9&#65533;+&#65533;N&#65533;&#1257;J&#65533;|&#65533;&#65533;&#65533;&#65533; &#747;Z&#65533;&#65533;
&#65533;&#65533;Ck&#65533;Q&#65533;&#65533;&#65533;&#65533;B&#65533;m&#1780;&#65533;&#65533;.&#65533;&#65533;&#65533;. |P&#65533;
&#65533;&#65533;/+&#65533;&#65533;R4&#65533;&#23954;&#65533;&#65533;&#65533;&#65533;&#65533;&#65533;&#65533;&$&#65533;b&#65533;&#65533;&#65533;j&#65533;&#65533;M&#65533;k&#65533;0&#65533;&#65533;&#1938;&#65533;M&#65533;&#65533;&#65533;	Vs&#65533;9!&#65533;;&#65533;k&#65533;([R&#65533;&#65533;r&#65533;&#65533;R&#65533;&#65533;7x&#65533;&#65533;&#65533;Ey&#65533;;`&#65533;Z)&#65533;:H2&#65533;&#65533;&#65533; @iw&#65533;"&#65533;&#65533;[&#65533;dK&#65533;"&#65533;Y"5&#65533;&#65533;#&#65533;&#65533;e>&#65533;&#65533;aIPj&#65533;p"&#65533;^*&#65533;7Z5&#65533;*;B&#65533;&#65533;[&#65533;&#65533;#&#65533;F&#65533;B&#65533;|<&#771575;q0hc&#65533;
&#65533;k&#65533;&#65533;&#65533;&#65533;j&#65533;B&#65533;s&#65533;&#65533;k&#65533;F&#65533;0b6&
&#65533;xh&#65533;iKk&#65533;A34&#65533;*&#65533;&#65533;"8&#65533;&#65533;x&#65533;C}#&#65533;&#65533;Ek&#65533;&#65533;k5&#65533;&#65533;&#65533;'&#65533;G&#65533;&#65533;!	&#65533;{&#65533;&#1211;&#65533;(*3I-a&#65533;&#65533;&#65533;Sq&#65533;=&#65533;&#65533;&#65533;&#65533;2&#65533;&#65533;"&#65533;w&#65533;8\}Qq^F&#65533;u"&#65533;&#65533;&#65533;Z&#65533;&#65533;r``&#65533;@&#65533;&#65533;&#65533;&#289;&#65533; K&#65533;&#65533;&#65533;&#65533;T^r&#65533;&#567;&#65533;"l&#65533;d@&#65533;a&#65533;'wj,&#65533;-o&#65533;&#65533;&#65533;&#1755;C&#65533;&#65533;&#65533;|j&#65533;#!&#65533;Bi,&#65533;\&#65533;cK e&#65533;x&#65533;j&#65533;Kq&#65533;vl{&#65533;&#65533;@&#65533;&#65533;r|&#65533;L&#65533;N<&#65533;&#65533;;/&#65533;{7"&#65533;Hl&#65533;N&#65533;&#65533;&#65533;&#65533;&#65533;&#65533;&#65533;&#602;&#65533; E;&#598;|&#600;&#65533;&#65533;&#65533;TL&#65533;&#65533;}&#65533;&#65533;&#65533;{=Z@	&#65533;Q&#65533;7(&#65533;[&#65533;v&#65533;&#65533;Lb
&#65533;&#65533;&#65533;&#65533;&#1806;H&#65533;T&#65533;he0a&#65533;&#65533;&#65533;	^pG^&#65533;&#65533;&#65533;z!&#65533;&#65533;&#65533;&#65533;&#65533;,X&#65533;{K&#65533;&#65533;&#65533;&#800;&#65533;\&#65533;&#65533;<&#65533; &#65533;&#1148;*M&#65533;&#65533;&#65533;C&#65533;]&#65533;&#65533;m&#65533;&#65533;)&#65533;I&#65533;'&#65533;&#65533;x&#65533;&#65533;&#65533;s&#65533;`
^+[&#580;+&#65533;&#65533;&#1092;Q&#65533;p&#65533;%&#65533;&#65533;Vr&#65533;&#65533;k'@&#65533;:*^0&#65533;Z 	&#65533;&#65533;&#65533;y&#65533;&#65533;&#65533;&#65533;&#65533;8&#65533;8&#65533;Q(&#65533;&#65533;c@N&#65533;	&#65533; }&#65533;
&#65533;!n&#65533;&#65533;G+ ]&#65533; &#65533;&#1306;&#65533;&#65533;m&#1173;&#65533;&#65533;Q	?&#65533;2mr;[&#65533;&#1457;,&#65533;&#65533;c&#65533;[P&#719;F&#1446;&#65533;	-!gI&#65533;&#65533;< MM&#65533;&#267;x &#65533;y&#65533;&#65533;&#65533;6V}&#65533;[{o&#65533;&#65533;]&#65533;&#65533;&#65533;;Z&#65533;HpE&#65533;w}&#65533;&#65533;&#65533;&#65533;i&#668;&#65533;	&#65533;S!u-&#65533;b&#65533;&#65533;&#65533;T&#65533;Z&#65533;&#65533;D&#65533;e&#65533;&#65533;<&#65533;&#65533;`"!0&#65533;&#65533;&#65533;0-&#65533;I&#65533;&#65533;&#237;P;&#65533;P&#65533;&#1626;]&#65533;y&#65533;&#65533;&#65533;&#65533;&#65533;&#65533;&#65533;&#65533;x&#65533;&#1348;A&#65533;s&#1582;
#&#65533;&#701;&#65533;&#829;&#1807;&#65533;&#65533;&#65533;`&#65533;&#65533;&#65533;f &#65533;&#65533;p&#65533;&#65533;&#65533;E&#65533;&#65533;1U&#65533;8&#65533;2'&#1938;M&#65533; S(&#65533;"&#65533;@&#65533;&#65533;&#65533;&#65533;=&#65533;`Z&#65533;&#65533;}&#65533;&#65533;&#65533;&#65533;<&#1709;-&#65533;^&#65533;&#65533;y@&#65533;&#65533;&#65533;&#65533;&#65533;c*&#65533;&#65533;&#65533;J&#65533;&#599;&#65533;g  &#65533;&#65533;&#65533;(&#65533;"&#65533;P &#65533; #&#65533;&#65533;&#65533;&#65533;3&#65533;&#1517;	&#65533;&#951;&#65533;I&#65533;B&#65533;
^&#65533;&#65533;
&#65533;?&#65533;&#65533;&#1010;&#65533;B&#65533; &#1909;&#65533;g&#65533;l&#65533;f&#65533;b&#65533;&#65533;&#65533;m\*&#65533;%~3X &#65533;&#65533;&#65533;/&#65533;P&#65533;F^&#65533;2&#1668;&#65533;rt&#65533;&#65533;&#65533;&#65533;~x-X/&#65533;&#65533;&#566;=.J&#65533;H&#65533;&#65533;&#65533;&#65533;&#65533;.&#65533;&#65533;&#1680;!x AN &#65533;&#65533;&#65533;P&#65533;&#65533;&#65533;XS&#65533;G&#65533;&#65533; )]&#65533;&#1656;Y&#65533;&#65533;&#65533;S&#65533;- g,&#65533;kKJ>&#65533;@	&#65533; &#65533;&#65533;x&#65533;&#65533;`&#65533;
h&#65533;&#65533;&#65533;&#65533;M&#65533;d&#65533;&#65533;&#65533;&#65533;@a&#65533;&#65533;e&#65533;v&#65533;&#65533;&#65533;&#65533;&#65533;&#577;&#65533;&#65533;	o&#65533;.&#65533;&#65533;&#65533;&#65533;N|@!N&#65533;m&#65533;	&#65533;&#65533;&#65533;]&#65533;!J&#65533;&#1873;&#65533;&#65533;&#65533;&#65533;s&#65533;&#65533;&#65533;&#65533;&#65533;!0&#65533;&#65533;U&#65533;&#65533;w~&#1444;&#65533;&#65533;&#65533;p&#1547;#&#65533;0&#65533;&#65533;n&#65533;~&#65533;&#65533;&#65533;&#65533;&#65533;&#65533;&#65533;&#65533;&#65533;&#65533; &#65533;R&#65533;\&#65533;j&#65533;&#1013;&#65533;&#65533;&#65533;&#1413;&#65533;E&#65533;&#65533;&#65533;&#65533;V&#1302;&#65533;9j!^&#65533;&#65533;&#65533;&#480;&#65533;&#65533;R&#65533;a&#65533;&#65533;&#65533;)B&#65533;f&#65533;&#65533;]Q&#65533;f&#65533;)&#65533;,4
.[&#65533;&#65533;.G&#1346;&#65533;1&#65533;&#65533;&#1251;&#65533;i&#65533;&#65533;P&#65533;\j&#1922;&#65533;&#65533;n&#65533;&#65533;&#65533;&#65533;Tp&#65533;&#65533;2&#65533;&#65533;&#65533;qa&#65533;&#65533; #&#65533;	&#65533;=SQT{?&#65533;&#65533;&#65533;'k&#65533;b	&#65533;&#65533;P&#65533;& &#65533;&#65533;&#65533;N&#65533;&#65533;&#65533;d&#65533; &#65533;
G&#65533;&#65533;`LPRa&#65533;N&#65533;&#65533;&#65533;)#&#65533;&#65533;'3&#65533;&#65533;&#65533; 	HO&#65533;&#65533;	&#65533;&#65533;P!&#65533;&#65533;&#65533;&#65533;&#65533;&#65533;&#65533;&#65533;&#65533;i&#65533;&#65533;&#65533;`&#65533;w&#65533;&#65533;&#65533;&#65533;~&#65533;&#65533;&#65533;#&#65533;o&#65533;M&#65533;&#65533;&#65533;&#65533;t&#65533;&#65533;&#65533;	}N-&#65533;&#65533;~&#65533;,&#65533; &#65533;&#65533;&#65533;X&#65533;&#65533;vn&#65533;u&#65533;x&#65533;Om&#65533;&#65533;T&#65533;"&#65533; &#65533;&#65533;N#&#65533;&#65533;&#65533;Tn&#65533;u&#65533;&#65533;9&#1941;G&#65533;P&#65533;&#65533;.&#65533;&#65533;~&#65533;&#65533;&#65533;&#65533;&#65533;&#65533;&#32781;&#65533;&#65533;4&#65533;1&#65533;-&#65533;S&#65533;'&#65533;@&#65533;B&#65533;&#65533;[&#65533;&#987;&#65533;]&#65533;&#65533;U&#65533;s&#65533;&#65533;g&#65533;&#65533;&#65533;&#65533;&#65533;&#65533;&#65533;&#65533;	&#65533;SP&#65533;S&#65533;Z&#65533;&#65533;&#1570;&#65533;&#65533;&#65533;0&#65533;&#65533;&#65533;"&#65533;&#6098;&#65533;!<o&#65533;&#65533;o[y&#65533;&#1177;lh&#1122;&#65533;`&#65533;	.d&#65533;&#65533;&#65533;C&#65533;%N&#65533;X&#1122;&#65533;6o.n&#65533;&#65533;&#65533;&#65533;G&#65533;!E&#65533;\12a&#65533;&#65533;
$HX&#65533;e&#65533;&#65533;&#65533;g&#65533;&#65533;M&#65533;9)N&#65533;&#609;.&#65533;!z&#65533;&#65533;&#65533;&#65533;6X(D&#65533;&#65533;&#65533;S&#65533;&#65533;&#65533;N&#65533;Z&#1386;N8&#65533;T&#135169;&#65533;&#65533;#!&#65533;(&#65533;&#65533;&#65533;Y&#65533;W&#1390;&#65533;&#65533;&#65533;&#65533;[:&#65533;J&#65533;&#65533;R&#65533;K&#65533;d&#65533;&#1519;&#65533;1e&#65533;&\d]p&#65533;$&#65533;jXZ&#65533;a
&#65533;Y&#65533;8&#473;5&#65533;u&#65533;i&#1917;s&#65533;05&#65533;W&#65533;&#65533;jP&#65533;f&#65533;&#65533;O&#1544;&#65533;hN&#65533;rf&#65533;k&#1819;&#65533;&#65533;&#65533;&#65533;&#65533;%A&#65533;]<&#65533;&#65533;&#597;;&#65533;&#244;&#65533;d&#65533;	+O&#65533;&#65533;m&#65533;&#65533;&#65533;&#65533;&#65533;p8Y&#65533;&#65533;%&#65533;&#65533;y&#65533;&#65533;2&#1218;&#296;=&#65533;L&#65533;&#65533;&#65533;G_&#65533;w&#65533;3&#65533;&#65533;]&#65533;>&#65533;TRie<&#65533;3&#65533;&#65533;&#65533;T&#65533;&#65533;&#65533;X&#65533;&#65533;&#65533;&#1057;&#65533;&#65533;&#65533;M!@&#65533;&#1006;	5&#65533;2&#65533;8&#65533;C5&#65533;&#65533;&#65533;^&#65533;&#65533; \&#65533;/&#65533;1&#65533;I&#65533;&#65533;BG#h&#65533;&#65533;&#65533;&#65533;&#65533;03&#65533;&#65533;&#65533;&#65533;$E#&#65533;L&#65533;&#65533;&#65533;p.&#65533;6&#65533;KI&#65533;I1D*&#65533;&#65533;&#65533;D&#65533;ROK0&#65533;n;&#65533;&#65533;&#65533;KJ&#65533;&#65533;TkH5&#65533;&#65533;)67&#65533;,l8&#65533;Z&#65533;&#65533;C9&#65533;&#65533;7$&#65533;&#65533;K&#65533;'&#65533;&#65533;OB5&#65533;&#65533;0&#65533;&#65533; 
Z&#65533;&#65533;Ds&#65533;&#65533;&#65533;&#65533;p&#65533;?"&#65533;t&#1257;&#65533;&#65533;&#65533;9M&#65533;&J&#65533;&#65533;!=&#65533;&#65533;Q[u&#65533;#F}uV&#65533;R&#65533;oRM&#65533;&#65533;uW^!&#65533;&#342;0l&#65533;"&#65533;6M &#65533;&#1482;Mh6d&#65533;m&#65533;Wh&#65533;5&#65533;MBu&#65533;/&#65533;E5&#65533;&#1424;k&#65533;&#65533;u&#65533;_VY&#65533;4V\l	&#65533;&#65533;]v&#14165;&#65533;&#65533;&#65533;r!eA$&#65533;&#65533;&#65533;&#65533;2&#65533;U&#65533;r&#65533;T&#65533;&#65533;&#65533;zU&#65533;6&#65533;&#65533;-&#65533;D0&#65533;Z5/=&#65533;`&#65533;>x&#65533;/}&#65533;N&#65533;:~e&#183;0&#273;&#65533;'rd&#65533;&#65533;T&#36877;=&#65533;ef<&#65533;`&#65533;g&#65533;&#65533;&#65533;&#65533;=v&#65533;&#65533;&#65533;&#65533;p&#65533;&#65533;n&#65533;&#65533;^&#65533;-&#65533;&#65533;&#65533;>&#65533; C&#65533;&#65533;t&#65533;=.&#65533;U&#65533;&#65533;Tg&#65533;!a&#65533;A\&#65533;h&#65533;&#65533;&#65533;&#1245;%&#65533;&#65533;^9&#65533;P&#65533;&#65533;V&#65533;&#65533;"^~&#659531;&#65533;+b&#65533;<&#65533;oN&#1381;m&#65533;&#65533;&#65533;&#65533;&#65533;5fK&#65533;&#65533;&#65533;V&#65533;&#65533;Nh&#65533;&#65533;;o&#65533;i%{&#65533;&#998;m=K&#65533;8&#65533;r&#65533;A&#65533;&#65533;v\&#65533;&#1103;N&#65533;l/&#65533;&#65533;<&#65533;&#65533;&#65533;&#65533;}bg&#65533;&#65533;&#65533;&#65533;f|v&#65533;&#65533;a&#65533;W&#65533;HK&#65533;5&#65533;&#65533;u&#65533;q&#65533;z&#65533;W&#65533;&#65533;&#65533;&#65533;{W=K&#65533;	&#65533;&#65533;h&#65533;&#65533;&#65533;g&#749;&#65533;&#65533;z&#65533;&#883;|&#65533;&#65533;&#65533;G&#65533;
&#65533;&#65533;^S}&#65533;&#65533;w&#65533;}&#65533;&#65533;~&#65533;&#65533;&#65533;~&#65533;&#65533;&#65533;&#65533;&#65533;&#65533;&#65533; P&#65533;$`x@Zd{&#65533;&#65533;E&#65533;@FP&#65533;&#65533;`-xAfP&#65533;&#65533;`=&#65533;&#65533;A&#65533;&#65533;#$&#65533; &#65533;&#65533;&#65533;&#65533;+da]&#65533;B&#65533;P&#65533;3d&#65533;ix&#65533;rM&#65533;&#65533;&#65533;a}&#65533;C Q&#65533;C&#65533;&#65533;(&#65533;&#65533;&#65533;Gdb&#65533;&#65533;D(FQ&#65533;EX&#65533;xE,fQ&#65533;[&#65533;b&#65533;&#65533;&#65533;-N&#65533;q&#65533;(&#65533;xF0&#65533;Q&#65533;kdc&#65533;&#65533;F8&#65533;Q&#65533;s&#65533;c&#65533;xG<&#27726;T&#65533;V&#65533;&#65533;G@R&#65533;&#65533;$d!yH@ZD&#65533;&#65533;dd#&#65533;HHFR&#65533;&#65533;&#65533;d%-yILfR&#65533;&#65533;&#65533;d &#65533;&#65533;HP&#65533;R&#65533;&#65533;$e)MyJT&#65533;R&#65533;&#65533;d&#65533;(!&#65533;JX&#65533;R&#65533;&#65533;&#65533;e-myK\&#65533;R&#65533;&#65533;D/}&#65533;K`S&#65533;&#65533;$f1&#65533;yLd&S&#65533;&#65533;df3&#65533;&#65533;LhFS&#65533;&#1252;f5&#65533;yMl&#65533;fS&#65533;&#65533;&#65533;f7&#65533;&#65533;Ko&#65533;S&#65533;&#65533;$g9&#65533;yNt&#65533;S&#65533;&#65533;dg;&#65533;	Nw&#65533;S&#65533;&#65533;g=&#65533;yO|&#65533;S&#65533;&#388;&#65533;>&#65533;&#65533;O&#65533;T&#65533;%hA&#65533;I&#65533;!B&#65533;ehC&#65533;P&#65533;FT&#65533;&#65533;hE-zQ&#65533;fT&#65533;&#65533;hG=&#65533;Q&#65533;&#65533;T&#65533;#%iIMzR&#65533;&#65533;T&#65533;M&#65533;A]&#65533;R&#65533;&#65533;T&#65533;3&#65533;&#65533;4G&#65533;&#65533;&#65533;T&#65533;;&#65533;iO}&#65533;S&#65533;U&#65533;C%jQ&#65533;zT&#65533;&U&#65533;KejS&#65533;&#65533;T&#65533;FU&#65533;S&#65533;jU&#65533;z&#1386;n&#65533;CW&#65533;&#65533;U&#65533;&#65533;U&#65533;c%kY&#65533;zV&#65533;&#65533;U&#65533;kek[&#65533;&#65533;V&#65533;&#65533;U&#65533;s&#65533;k]&#65533;zW&#65533;&#65533;U&#65533;{&#65533;^s&#65533;&#65533;V&#65533;&#65533;%la{X&#65533;&V&#65533;&#65533;elc&#65533;X&#65533;FV&#65533;&#65533;&#65533;le-{Y&#65533;fV&#65533;&#65533;&#65533;l@  !&#65533; U ,0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5&#65533;&#65533;q$&#65533;&#1387;X&#65533;j&#65533;:&#1089;&#65533;!B&#65533;.&#757;&#65533;&#1651;h&#65533;&#65533;&#65533;`&#65533;&#65533;&#65533;d&#65533;&#669;K&#65533;&#65533;]&#65533;.&#65533;j&#65533;&#65533;&#65533;&#65533;&#1595;&#65533;\D&#65533;6&#65533;^&#824;&#65533;c&#65533;) &#65533;&#65533;&#65533;&#728;3&#65533;4&#65533;&#65533;&#65533;_&#864;C&#65533;&#1093;&#65533;&#65533;}&#65533;%&#890;&#65533;k&#65533;1&#65533;&&#65533;&#65533;&#65533;&#1528;s&#47003;&#65533;t&#65533; &#65533;(Q&#65533;&#65533;&#65533;&#65533;&#65533;O{K& &#65533;&#65533;m&#65533;&#1059;K&#65533;&#65533;&#65533;&#65533;&#65533;&#65533;2&#65533;k&#65533;&#65533;&#1894;&#65533;&#65533;3&#65533;&#65533;N&#65533;&#65533;&#65533;&#65533;&#65533;&#65533;&#65533;&#65533;&#65533;&#65533;&#65533;&#65533;%&#65533;&#65533;M&#65533;v&#65533;&#65533;&#65533;&#65533;&#65533;&#65533;&#65533;&#65533;&#65533;&#65533;(&#65533;y&#65533;&#65533;m&#65533;&#65533;&#65533;&#65533;&#65533;e&#65533;&#65533;l&#65533;&#65533;&#65533;V(: @jET&#65533;&#65533; &#65533;(&#65533;$&#65533;h&#65533;(&#65533;&#65533;&#65533;,&#65533;&#65533;&#65533;0&#65533;(&#65533;4&#65533;h&#65533;8&#65533;&#65533;<&#65533;&#65533;cB&dx`&#65533;&#65533;&#65533;#&#65533;"BG6&#65533;&#65533;PF)&#65533;TVi&#65533;<7&#65533;
B&#65533;7&#65533;AS&I&#65533;&#65533;Lbi&#65533;h&#65533;&#65533;&#65533;l&#65533;&#39303;&#65533;)fC&#65533;&#65533;&#65533;&#65533;bQ&#65533;f	&#65533;&#65533;&#26560;*&#34820;&#65533;d&#65533;uI {&#65533;&#65533;g\9&#65533;p&#228;`&#65533;i&#35160;f&#65533;&#39324;R&#65533;&#65533;&#65533;M@&#65533;c=&#65533;%+&#65533;z&#65533;^&#65533;A&#65533;&#65533;b&#65533;&#65533;&#65533;j&#47992;&#65533;&#65533;)B&#65533;'jE&#65533;z&#65533;&#65533;3&#65533;&#65533;&#65533;&#65533;&#65533;&#65533;&#65533;,T&#65533;F+&#65533;H&#65533;&#65533;w&#65533;&#65533;&#65533;	&#65533;_2&#65533;&#65533;&#65533;&#65533;&#698;*.&#65533;&#65533;Nk&#65533; &#65533;fm&#65533;&#65533;&#65533;-&#65533;~n&#65533;&#65533;V&#65533;&#65533;@&#65533;&#65533;&#65533;&#65533;&#65533;&#65533;&#65533;A4&#65533;:&#65533;;&#65533;{&#65533;&#65533;&#65533;&#65533;&#65533;&#65533;&#65533;s&#65533;&#65533;+&#65533;&#65533;W&#65533;/&#65533;>&#65533;*j&#65533;&#65533;&#65533;&#65533;B&#65533;#,L&#65533;&#65533;pji&#65533;&#65533;(&#65533;&#65533;&#65533;&#65533;}&#65533;b&#65533;b&#65533;Q&#65533;
&#1504;*	8&#65533;&#65533;&#65533;&#557;&#65533;+&#65533;&#65533;@-&#65533;&#65533;N&#65533;
}&#854;&#65533;&#65533;&#65533; &#65533;3&#65533;&#65533;R&#65533;(&#65533;TWm&#65533;&#65533;&*D&#65533;d&#65533;mp&#65533;&#65533;&#65533;,&#65533;&#65533;!&#65533;m&#65533;&#65533;P[&#65533;4&#65533;&#65533;&#65533;6EB&#558;&#65533;&#65533;&#65533;4&#65533;f&#65533;&#65533;v&#65533;&#65533;&#65533;&#65533;&#65533;o.8q\&#65533;w &#65533;.'&#65533;"&#65533;9&#65533;&#65533;&#65533;&#65533;&#65533;&#1731;g>&#65533;&#65533;&#65533;)p &#65533;&#65533;&#65533;&#65533;N;-9 V&#65533;A&#65533;&#65533;&#65533;&#65533;&#65533;&#478;r&#783;FP@&#65533;&#1792;&#65533;C&#65533;k&#65533;&#65533;&#65533;#{A&#65533;|&#65533;
&#65533;'&#65533;&#65533;&#65533;&#1198;g&#65533;&#65533; &#65533;&#65533;&#65533;N&#65533;KG|&#65533;&#65533;Oy&#65533;&#65533;.&#65533;&#65533;o&#65533;&#65533;	U&#1781;&#65533;&#65533; 6&#65533;&#1815;.<&#65533;W~&#65533;&#65533;&#65533;&#65533;&#65533;&#65533;&#65533;"&#65533;&#65533;/#&#65533;G&#65533;v&#65533;&#65533;&#65533;o~&#65533;C&#1138;T&#65533;<&#65533;9&#65533;&#65533;lQ&#65533;&#65533;&#1209;	l&#65533;&#65533;&#65533;V$<&#65533;@&&#65533;&#65533;GHB>M&#65533;ek_G&#65533;&#65533;z&#65533;&#65533;b5G&#65533;Hn0&#65533;&#65533;B&#65533;w&#65533;&#65533;&#65533;&#517;&#65533;"&#65533;&#65533;b&#65533;&#65533;Q?PT&&#65533;&#65533;cyH~?&#65533;&#65533;c&#1585;"&#65533;&#65533;Qp&#65533;0+"d&#65533;>&#65533;&#65533;Dry&#65533;h$O&#65533;d&#65533;x&#65533;#&#65533;H&#65533;:&#65533;i&#803;tlw&#65533;&#65533;1&#65533;!&#65533;&#65533;L@" &#1425;^f&#291;i&#65533;&#65533;QTY&#65533;1&#65533;&#65533;&#65533;d&#65533;&uc&#65533;iD&#65533;=4&#65533;&#65533;.&#65533;&#65533;/&#65533;&#65533;L%r&#65533;C&#65533;er	73`(IGJ&#65533;I&#65533;&#65533;&#805;n&#65533;&#65533;9&#65533;5r"&#65533;(I&#65533;&#65533;.&#65533;R&#65533;&#65533;&#65533;&#65533;&#65533;#=_:&#65533;&#65533;&#65533;0&#65533;`&#557;Q &#65533;i&#65533;&#65533;&#65533;J&#65533;&#65533;n&#65533;&#65533;!q v&#65533;&#65533;&#65533;&#65533;&#39749;&#65533;KO&#65533;&#65533;6&o&#65533;&#65533;&#65533;s&#65533;	&#65533;&#65533;&#65533;mt(&#42930;nX&#65533;&#65533;d&#65533;&#65533;l'<J&#1067;&#37901;&#1497;
>t&#65533;*2&#65533;}(&#65533;"5&#65533;&#65533;n&#65533; &#65533;&#65533;&#65533;$5&#65533;	&#65533;&#65533; &#65533;{5&#65533;&#65533;X&#65533;)r&&#65533;&#65533;&#65533;&#65533;3&#65533;0&#65533;&#65533;&#65533;0h&#65533;&#65533;&#65533;&#65533;9i=W&#65533;&#65533;.D&#65533;@*&#65533;0&#65533;&#65533;
^&#65533;&#65533;iA&#65533;&#65533;{&#65533;L&#65533;P&#65533;&#65533;jB&#65533;8&#65533;Cj&#65533;&#65533;6P&#65533;`k&#65533;&#65533;WU&#65533;l&#65533;&#65533;:a*&#65533;&#65533;&#822;&#65533;N-P j&#65533;V&#65533;:&#65533;&#65533;&#65533;&#65533;&#65533;&#65533;&#1470;j&#65533;&#65533;&#65533;&#65533;&#65533;&#65533;W&#65533;l&#65533;w&#65533;&#65533;b&#65533;&#65533;&#65533;&&#65533;zum&#65533;&#65533;&#65533;v&#65533;R&#65533;&#65533;id7=Y&#65533;&#65533;&#65533; 6&#65533;2&#65533;QuhW&#65533;&#65533; G-&#65533;&#65533;&#537;&#65533;&#65533;&#1299;&#65533;&#65533;e&#839;F;&#65533;&#490;&#65533;&#65533;&#65533;Pn&#65533;+&#65533;&#65533;H&#57537;jK&#65533;&#65533;&Y%&#65533;t&#65533;&#65533;@D
 &#65533; d&#491;&#65533;&#65533;&#65533;o!&#65533;&#65533;&#65533;hs&#65533;&#65533;&#65533;&#65533; &#65533;&#65533;&#65533;+&#740;&#65533;Z&#65533;&#65533;&#65533;5&#65533;$&#65533;&#65533;j&#65533;F&#65533;[&#65533;&#65533;%2&#65533;&#65533;Wn&#65533;&#1024;&#65533;&#65533;bi|e&#65533;&#65533;&#705;7&#65533;&#65533;&#65533;u&#65533;&#65533;_&#65533;&#65533;&#65533;&#65533;%,&#65533;+\E&#65533;6&#65533;&#65533;	p&#65533;O&#65533;&#65533;&#65533;* &#65533;C7_&#65533;rX$&#65533;eLc&#65533;n&#65533;&#65533;60O&#65533;&#65533;&#65533;&#65533;&#65533;&#217;&#65533;F&#65533;u.&#65533;&#65533;G>`d&#65533;&#65533;&#65533;&#65533;1&#65533;&#712;p&#65533;Q&#510;8]^&#65533;l Mf&#65533;X&#65533;#^T&#65533; @&#65533;&#65533;&#65533;9&#65533;y&#65533;|&#65533;gF&#65533;U3&#65533;q&#65533;&#65533;&#65533;&#65533;@&#65533;>9&#65533;[J&#65533;!&#65533;Y&#65533;.k&#65533;&#65533;/"&#65533;`&#65533;m&#65533;&#539;e&#65533;P8&#65533;&#65533;lN4Bt&#65533;H<Wl&#65533;&#65533;3&#65533;&#65533;&#65533;&#65533;l&#65533;&#65533;C &#65533;&#65533;&#65533;W&#65533;;\4&#65533;&#65533;&#65533;j&#65533;F&#65533;q
/y&#65533;Yx&#65533;@E&#65533;A&#65533;:}&#65533;&#65533;$&#65533;&#65533;&#65533;]Ie(&#65533;|Mz5&#65533;vt&#65533;Y&#65533;&#65533;&#65533;Y&#65533;&#65533;t&#65533;j&#65533;v&#65533;&#65533;L&#65533;&#1786;&#65533;&#65533;!&#65533;&#65533;&#65533;]&#65533;Z&#65533;*&#65533;4&#65533;&#65533;&#65533;&#65533;lg&#65533;&#65533;~&#65533;&#65533;%&#65533;&#65533;&#65533;I&#571;&#1462;&#65533;&#65533;+`/&#65533;Z&#65533;&#65533;j&#65533;7ult&#65533;@&#65533;&#65533;f&#65533;&#65533;&#65533;&#65533;L&#65533;?&#1473;.Yq&#886;&#65533;&#65533;I&#65533;&#65533;,s.&#65533;
&#65533;0N&#65533;&#65533;A&#65533;&#65533;S&#65533;:&#65533;@&#65533;&#65533;&#65533;&#65533;d2s&#65533;&#65533;f&#65533;e&#65533;h{&#1789;>&#65533;}&#65533;^~|?!7&#65533;&#65533;N&#65533;&#65533;W&#65533;&#65533;q>&#65533;&#65533;&#65533;&#65533;e'&#65533;&#65533;E3&#65533;&#65533;E&#65533;Idi&#65533;6+V&#65533;&#65533;w&#65533;N&#65533;E&#65533;K*z&#65533;&#65533;&#65533;p&#65533;9&#65533;\&#65533;1&#65533;%&#65533;] 0&#65533;@&#65533;y&#65533;kA&#65533;&#65533;	&#65533;F&#1085;&#65533;>&#1392;&#65533;&#65533;> <_L^e&#65533;+&#65533;=72}&#65533;&#65533;b%&#65533;&#65533;&#65533;&#65533;i&#65533;&#65533;&#65533;&#1029;`&#65533;?&#65533;*&#65533;&#65533;&#65533;&#65533;&#65533;&#65533;B:&#65533;I.&#65533;&#65533;&#65533;X[&#65533;&#65533;&#65533;&#65533;bemeIN&#65533;&#65533;&#65533;&#65533;p&#949;_&#65533;&#65533;&#65533;uBL&#65533;&#65533;=1&#65533;_7E&#65533;&#65533;?&#65533;&#65533;kR&#65533;&#65533;v&#65533;A&#764;G&#1058;&#65533;&#65533;1Nfp&#65533;&#65533;&#65533;B($-&#65533;|)&#65533;>&#65533;7&#65533;&#65533;&#581;O&#65533;&#10716;&#65533;&#65533;>&#65533;&#65533;tQ&#65533;@&#65533;&#65533;
&#65533;&#65533;K&#65533; &#1611;j&#65533;&#65533;@@&#65533;*&#65533;0&#65533;Y&#65533;|&#65533;|&#65533;7z&#65533;~&#65533;~V5k&#65533;s&#65533;&#65533;#Q7&#65533;w&#65533;&#65533;m&#65533;ag&#65533;&#65533;&#65533;fx&#65533;7v&#65533;W&#65533;&#65533;n &#65533;t	h%&#65533;&#65533;'N&#65533;"q&#65533;(&#65533;F.0d&#65533;&#65533;]&#65533;7&#65533;&#65533;&#65533;&#65533;&#65533;&#65533;U&#65533;xn&#65533;"e&#65533;&#65533;7&#65533; Xr&#65533;&#65533;T<X4&#65533;&#65533;&#65533;&#320;~&#65533;u&#1764;&#65533;:y&#65533;f&#65533;j&#1810;Z1&#65533;TI&#65533;#&#65533;&#65533;`htX&#65533;&#65533;&#1477;&#65533;TV7&#65533;&#65533;D&#65533;&#65533;z&#65533;7% &#65533;&#65533;&#65533; &#65533;&#65533;&#15621;h&#65533;9&#65533;yD&#65533;&#65533;Q&#65533;&#65533;&#65533;lz(&#65533;&#65533;E&#65533;6b&#65533;&#65533;<&#65533;?&#65533;&#65533;&#65533;&#65533;'g&#65533;L&#65533;&#389;&#65533;&#65533;#&#65533;7&#65533;~&#65533;p&#65533;a&#65533;&#1473;nw&#65533;n&#65533;u&#65533;&#65533;t8A.&#65533;{WM&#65533;{&#65533;(&#65533;Y&#65533;T&#65533;&#65533;n&#65533;|ht&#65533;b&#65533;C&#65533;,&#65533;h#&#65533;&#65533;t&#65533;&#65533;t&#65533;&#65533;5'&#65533;8&#65533;&#1099;'"&#65533;~H&#65533;xt"&#65533;&#65533;&#65533;Q&#65533;&#65533;4&#65533;&#65533;&#65533;z&#65533;&#1480;&D&#65533;Rq&#65533;&#65533;&#65533;&#65533;i?|&#65533;&#65533;&#65533;@xtEX&#65533;&#65533;&#65533;&#65533;hmQiT' &#65533;4rl&#65533;[% &#1736;&#65533;&#65533;&#65533;&#1356;&#65533;&#462;&#43531;&#151;u&#65533;&#65533;v&#65533;v&#65533;`,&#65533;&#65533;&#65533;P&#65533;g&#65533;{&#65533;i^D&#65533;&#65533;&#65533;9`x&#65533;&#65533;8&#65533;&#65533;"&#1550;y&#65533;9v &#65533;Q&#65533;&#65533;Y&#65533;&#65533;&#65533;&#65533;DYYX&#65533;&#1272;&#65533;&#65533;&#65533;"Iq&#65533;&#65533;&#65533;2{&#65533;V.&#65533;&#65533;&#65533;&#65533;&#65533;%&#65533;&#65533;&#65533;@v&#65533;\v^&#998; &#65533;&#65533;&#968;&#65533;B&#65533;&#65533;&#65533;e&#65533;x7&#65533;k:v&#2037;&#65533;&#65533;&#65533;f&#65533;I/&#65533;[S&#65533;A&#65533;dI&#65533;3&#65533;j&#65533;&#65533;&#65533;(&#65533;&#65533;&#65533;&#65533;&#65533;W&#65533;U&#65533;$	y&#65533;O&#65533;&#65533;&#65533;&#143;&#65533;Q 	`k&#65533;l&#65533;,&#65533;&#65533;&#65533;&#1058;&#65533;&#65533;&#65533;&#65533;&#65533;ly~&#65533;(|p&#65533;+'&#65533;`=&#65533;pyzS&#65533;
U O&#65533;]&#65533;&#65533;6!=2&#65533;Y&#65533;&#65533;&#65533;b&#65533;&#1611;&#65533;i&#65533;&#65533;9&#65533;&#65533;&#65533;"8&#65533;	&#65533;(&#65533;(y70&#65533;&#65533;},&#65533;S&#65533;4&#65533;&#65533;&#65533;&#65533; p?X@&#65533;&#65533;Hw&#65533;&#65533;]&#65533;-C&#65533;&#65533;&#65533;&#65533;&#65533;I&#65533;&#65533;&#65533;|&#65533;Y"&#65533;6&#65533;&#65533;F&#65533;<&#65533;&W &#65533;8j&#65533;&#65533; &#65533;&#65533;d6&#457;M&#65533;"j&#65533;&#540;}&#65533;&#65533;N&#65533;&#1145;b&#65533;Y&#65533;&#65533;&#65533;r&#65533;y&#65533;y&#65533;&+PW/P&&#65533;!iW!&#65533;4&#65533;&#65533;&#65533;&#65533;b&#65533;&#65533;4Q&#65533;p&#65533;&#65533;X&#65533;Y&#65533;&#65533;Y&#65533;$0&#65533;c&#65533;Z&#65533;<&#65533;&#65533;&#65533;&#65533;I&#65533;$>L&#1408;)&#65533;]e&#65533;&#65533;&#65533;yJTi&#65533;'#&#65533;Go&#65533;&#65533;*&#65533;vH  &#65533;S&#65533;&#65533;&#65533;&#65533;V&#65533;m&#519;R&#65533;~&#65533;&#65533;%&#65533;+z&#65533;=3&#65533;&#65533;&#65533;&#65533;(&#65533;5J&&#65533;gL&#65533;&#65533;&#65533;H&#65533;&#65533;9&#65533;6D&#65533;*&#65533;=&#65533;z&#65533;Ww&#1524;N&#40420;;&#65533;d&#65533;&#65533;3n::&#65533;L&#65533;&#65533;C&#65533;&#65533;&#65533;S&#65533;&#65533;	&#65533;9&#65533;c&#65533;&#65533;&#65533;c&#65533;&#65533;;&#65533;&#65533;&#65533;"&#65533;r&#1126;&#65533;t&#65533;x{C$&#65533;&#65533;d@&#65533;&#65533;ri&#65533;]#&#65533;J;&#65533;*&#65533;Dgr*&#65533;8&#65533;>&#65533;C&#65533;c&#65533;&#65533;&#65533;&#65533;w@{&#65533;&#65533;-&#65533;x	&#65533;
U&#65533;&#65533;&Z&#65533;>m$&#65533;b&#65533;&#65533;r&#65533;""&#65533;&#65533;0&#65533;&#65533;
@&#65533;&#65533;&#65533;d&#65533;p'&#65533;/&#65533;V&#65533;&#65533;&#65533;&#65533;sV7&#65533;z &#65533;0OJ&#65533;&#65533;UW}&#65533;j9wD&#65533;e&#65533;&#65533;&#60716;&#65533;&#65533;&#65533;8D&#65533;lW&#65533;6&#65533;&#65533;D&#65533;&#65533;	&#65533;.&#65533;&#65533;&#330;&#65533;&#65533;&#65533;&#65533;&#65533;&#65533;&#65533;&#65533;i{&#65533;g&#65533;D&#65533;&#65533;:F&#65533;&#65533;&#65533;&#65533;K&#202;M&#65533;2&#65533;e &#65533;&#65533;&#65533;?&#65533;&#65533;&[&#65533;G&#65005;&#65533;6&#65533;C&#303;&#65533;&#65533;3Vz8&#65533;&#65533;&#65533;c&#65533;V,-P&#65533;e&#65533;&#65533;&#1337;&#65533;&#65533;z&#65533;B&#65533;%&#65533;&#65533;F&#65533;&#65533;<40J$&#65533;")&#65533;6&#65533;&#65533;	&#65533;z`6&#31330;2&#65533;/ &#65533;D&#65533;XwI&#65533;&&#65533;&#65533;&#65533;&#65533;Fj&#65533;&#65533;&#1731;322&#65533;T&#65533;&#42276;%&#65533;+2&#229;&#65533;I/h)CK&#65533;#&#65533;&#65533;&#65533;#&#65533;&#65533;&#65533;&#65533;&#65533;t&#65533;&#65533;"3;E&#65533;4&#65533;&#65533;:G&#65533;&#65533;:_z"dKp!d&#65533;&#65533;o&#65533;&#65533;f4u&#65533;&#65533;*&#65533;-D&#65533;p&#65533;&#65533;&#65533;:1&#1475;&#65533;:9&#65533;&#65533;7j&#65533;B&#65533;wE&#65533;&#31937;t&#1616;&#65533;&#65533;4&#65533;&#65533;"o[K&#65533;&#65533;&#65533;",&#65533;&#1515;&#65533;&#65533;M "wT R&#65533;&#65533;&#65533;!M&#65533;&#65533;&#65533;&#65533;&#65533;&#65533;&#65533;<&#65533;&#1202;&#65533;&#65533;&#65533;:GtD&#65533;Bd&#65533;&#65533;&#65533;_&#1512;&#65533;TJ&#65533;&#65533;!&#65533;&#65533;P&#65533;P&#65533;&#65533;{A&#65533;[>~G&#65533;j&#65533;u&#65533;&#65533;D&#65533;#&#65533;KL&#65533;&#65533;&#65533;&#65533;&#65533;&#65533;&#65533;&#65533;. &#65533;O&#65533;&#65533;&#65533;&#65533;)1(p&#65533;&#65533;k&#65533;&#65533;&#65533;K&#65533;T	&#65533;&#65533;A&#1963;&#65533;p+"&#65533;&#65533;9+&#65533;{&#65533;&#65533;r&#65533;&#34558;&#65533;&#766;&#65533;&#65533;&#65533;:_&#35452;&#65533;&#65533;&#65533;	&#65533;J91&#65533;&#65533;[/&#65533;[(&#65533;h3&#65533;R&#65533;0&#65533;&#65533;&#65533;&#65533;&#252;	|&#65533;&#65533;&#65533;&#65533;!
&#65533;&#65533;T&#65533;n&#65533;Z&#65533;&#65533;e	h&#65533;A&#65533;&#246;&#65533;&#767;&#65533;0c&#65533;*&#1768;#)K<#&#65533;"&#65533;|&#65533;&#33529;J&#65533;!&#65533;&#65533;&#65533;V3
&#65533;&#65533;l
l`N&#65533;&#65533;&#65533;#Q&#65533;>&#65533;&#65533;<b"&#65533;k&#65533;e&#65533;u&#65533;{[P&#65533;&#182;&#1652;o&#65533;d&#65533;vNhS&#65533;S+&#65533;&#65533;&#65533;"]&#65533;&#65533;F Ma?&#65533;*2&#65533;&#65533;&#65533;k&#65533;K&#65533;&#65533;[#Xk&#65533;&#65533;&#65533;&#65533;x&#65533;&#65533;&#1258;?s&#65533;&#65533;&#65533;"Mw\&#65533;/&#65533;M&#748;kk&#65533;&#65533;&#65533;&#65533;&#65533;rG&#65533;f&#65533;&#65533;h<U&#65533; &#65533;&#65533;@s&#65533;~&#65533;y&#65533;&#65533;![ 	&#65533;&#65533;
:C9v&#65533;&#65533;x&#65533;:&#65533;,&#65533;&#65533;&#65533;&#65533;&#65533;1#&#65533;&#65533;&#65533;&#65533;7&#65533;&#65533;&#65533;ZIL&#65533;&#65533;l&#664;&#65533;C&#27884;,R&#65533;1d9&#65533;&#65533;O5&#65533;&#65533;
&#65533;`	&#65533;&#65533;gE&#65533;&#65533;&#65533;
mrZ&#65533;G@&#65533;H0&#65533;&#65533;&#1718;&#65533;L&#65533;&#65533;&#65533;&#65533;&#65533;!2Gd&#65533;&#65533;,4&#65533;&#65533;&#65533;&#65533;rUp&#65533;&#65533;	&#65533;`3!&#65533;]&#65533;&#65533;[9&#65533;r&#65533;Z&#65533;ndJ&#65533;&#961;&#65533;&#65533;&#65533;[&#65533;k&#65533;JL&#65533;&#65533;&#65533;&#65533;2V&#65533;F&#65533;&#65533;+&#65533;]&#65533;&#65533;l&#65533;3HbJ&#65533;&#760;d&#65533;&#65533;&#65533;&#65533;&#65533;&#65533;}J':&#65533;&#65533;3&#65533;&#65533;&#1003;"gL&#65533;*:&#65533;&#65533;&M1(&#65533;&#65533;&#65533;h&#1756;&#65533;&#65533;/&#1172;&#65533;&#65533;$&#667;"&#65533;>]&#65533;&#65533;a&#65533;a&#65533;N&#65533;&#65533;&#65533;h6FH&#65533;&#65533;/&#65533;&#65533;&#65533; &#65533;&#65533;<`&#65533;x&#65533;
&#65533;`/&#65533;C&#65533;&#65533;!Y&#65533;%-0&#65533;B|&#65533;~&#65533;&#65533;G&#65533;&#65533;"&#65533;	* &#65533;&#65533;}&#65533;"{&#65533;&#65533;&#65533;&bq	&#65533;&#65533;Y&#65533;&#1549;&H3B&#65533;&#65533;1&#65533;&#65533;i&#65533;&#65533;&#65533;&#65533;&#65533;&#65533;"f&#65533;	um&#65533;!&#65533;&#65533;I&#65533;&#65533;2t^&#65533;!&#65533;&#65533;1&#65533;&#65533;{&#65533;(InY-&#727;&#65533;&#1361;&#65533;U"b &#65533;\#&#65533;&#65533;&#793;-r&#65533;&#65533;S&#65533;&#65533;&#65533;&#65533;&#65533;&#65533;u&#65533;$&#65533;&#65533;+eHZG`&#65533;&#65533;GY-&#65533;&#65533;m&#65533;&#65533;r
h`	; &#65533;4r&#65533;&#65533;]1r&#65533;9&#65533;&#1826;&#701;&#1835; &#1699;&#65533;&#65533;&#65533;&#65533;'&#65533;		&#65533;@&#1405;Y5&#65533;g&#65533;&#65533;&#65533;o&#65533;&#65533;^}&#65533;U&#65533;<&#65533;3&#65533;&#65533;	&#65533;&#1930;&#65533;E&#65533;&#65533;U&#65533;+m&#65533;&#65533;-&#1703;&#65533;/(&#65533;#&#65533;&#196;9u&#1265;&#65533;&#65533;:*&#65533;&#65533;&#65533;&#65533;N&#65533;i&#65533;`&#65533;&#65533;	&#65533;&#65533;&#65533;&#65533;&#65533;H]&#65533;LN&#65533;=&#65533;&#65533;&#65533;(&#65533;&#65533;&#1871;&#65533;	&#65533;4&#65533;@&#65533;&#65533;&#65533;8&#65533;&#65533;
"qP&#65533;:&#65533;&#65533; &#65533;8"&#65533;[L&#65533;&#65533;&#520;&#65533;&#65533;&#65533;"&#65533;&#65533;a)&#65533;%&#65533;&#65533;&#65533;n&#65533;
&#65533;Oz&#65533;"&#65533;P&#65533;<#&#65533;p&#65533;&#65533;q&#65533;&#65533;"c&#65533;&#65533;N&#65533;&#65533;&#65533;-&#65533;p&#65533;z&#1932;&#65533;&#65533;&#65533;h)-&#65533;&#65533;&#65533;&#65533;&#528;&#65533;&#65533;"&#65533;]&#65533;p&#65533;Z&#65533;
Ci&#65533;&&#65533;&#65533;!&#65533;`&#65533;P&#65533;&#65533;&#65533;&#65533;&#65533;&#65533;&#65533;2e&#65533;&#65533;2&#65533;-}&#65533;n&#65533;`'&#65533;J&#65533;&#65533;t&#65533;;&#65533;>(.&#65533;&#65533;"x&#65533;!dN&#1682;s&#65533;*B4B)&#65533;S&#65533;&#65533;&#65533;&#65533;|P&#65533;&#65533;&#1061;&#65533;&#176;q&#45662;&#65533;#&#65533;&#65533;]&#65533;&#142;"&#65533;n#&#65533;&#65533;!&#65533; "&#65533;~&&#65533;.&#65533;&#65533;,&#65533;&#65533;&#65533;!|&#65533;82&#65533;&#65533;&#65533;&#65533;6&#65533;&#65533;&#65533;&#65533;&&#65533;-&#65533;&#665;"&#65533;.&#65533;hn&#65533;&#206;#&#65533;_&#65533;&#65533;&#65533;
&#65533;&#65533;&#65533;&#65533;	&#65533;&#65533;&#65533;&#65533;N^|&#65533;&#61294;&#65533;O&#65533;?&#65533;RO&#65533;&#65533;&#65533;&#65533;&#65533;&#65533;&#65533;&&#65533;"&#65533;P&#65533;.&#65533;&#65533;)&&#65533;&#65533;]&#65533;G&#65533;&#65533;"&#65533;.&#65533;U&#65533;&#65533;
&#65533;&#65533;&#65533;S&#65533;&#65533;_G&#65533;B&#65533;Z&#65533;&#65533;&#65533;&#65533;&#65533;&#65533;&#65533;&#65533;	^&#40316;&#65533;9&#65533;&#65533;a&#65533;/&#65533;~&#65533;&#65533;&#65533;&#65533;	p &#65533;m&#65533;^&#65533;$&#65533;^&#65533;pU&#65533;D&#65533;&#65533;&#65533;&#65533;&#65533;bD&#65533;"[&#65533;&#65533;O&#65533;&#65533;&#763;&#65533;X&#65533;&#1389;&#65533;	U&#65533;np&#65533;`&#65533;&#65533;c&#65533;+k;&#65533;&#65533;&#65533;d&#65533;&&#65533;&#65533;
F^#2&#65533;&#65533;#&#65533;&#65533;gb&#65533;&#65533;&#65533;&#65533;&#65533;!&#65533;&#65533;&#65533; 2&#65533; =Rx"&#65533;>&#65533;&#380;<&#65533;i&#65533;&#65533;DZ&#65533;&#65533;k&#65533;o/&#65533;&#65533;o&#65533;&#1813;P&#65533;6S&#65533;&#65533;k&#65533;&#65533;"&#65533;_&#65533;p%&#65533;&#65533;&#65533;g&#65533;k&#65533;3d&#65533;/}&#65533;&#65533;&#65533;!&#65533;%&#232;(%&#65533;9&#65533;&#65533;l&#65533;"&#65533; !2&#65533;&#65533;&#65533;&#65533;]&#43918;&#65533;&#65533;&#65533;&#65533;5I&#65533;_&#1718;P&#65533;@&#65533;m&#65533;&#65533;&#65533;j1&#65533;P&#65533;&#65533;&#65533;Rg&#65533;&#1856;&&#65533;&#65533;&#65533;&#65533;&#65533;E&#65533;&#65533;&#65533;&#65533;&#65533;|&#65533;a&#65533;&#65533;&#65533;&#65533;#&#65533;&#65533;&&#65533;&#65533;[&#65533;&#65533;&#65533;&#65533;&#65533;&#65533;&#65533;!&#65533;&#65533;?%X&#65533;?&#65533;qC&#65533;&#65533;&#65533;i&#65533;&#65533;0 &#65533; &#65533;&#65533;{$&#65533;&#65533;&#65533;&#65533;&#65533;&#65533;&#65533;?"&#65533;/%c&#65533;&#65533;&#65533;&#65533;&#65533;r&#65533;&#550;&#65533;&#65533;|&#65533;&#65533;&#65533;&&#65533; b &#65533;&#65533;#&#65533;&#65533;&&#65533;o"&#65533;p&#65533;i&#65533;&#65533;&#65533;&#739;$&#843;&#65533;&#65533;;&#65533;_(&#65533;`	&#65533;&#65533;&#65533;.&#65533; |&#65533;O&#65533;%&#65533; &#65533;&#65533;&#65533;&#65533;&#65533;&#65533;&w"&#65533;@&#1648;&#196;mQ&#65533;d&#65533;H&#65533;&#65533;P&#65533;}0
}07&#65533;:F&#65533;&&#65533;&#65533;&#65533;&#65533;&#65533;&#65533;!r&#65533;&#65533;T2X&#65533;&#65533;&#65533;3X&#65533;_&#65533;&#1196;&#65533;&#65533;&#65533;&#65533;&#65533;&#65533;&#65533;&#65533;&#65533;&#65533;&#65533; #&#65533;~Mh&#65533;&#65533;&#65533;/&#65533;&#65533;&#65533;&#65533;p&#65533;o&#65533;S&#65533;&#65533;&#65533;&#65533;&#65533; 2&#65533;,P&#65533;&#65533;&#65533;R!2
/&#65533;0&#65533;&&#65533;@&#65533;&#65533;&&#65533;/; &#65533;X&#65533;X&#65533;qS3a&#65533;/&#65533;`&#65533;&#65533;&#65533;}0
&#65533;&#65533;l&#65533;%V@.s &#551;&#65533; &#65533;&#65533;&#65533;&#277;&#65533;<&#65533;L#&#65533;]#.s &#65533;{;	8j&#65533;&#65533;/P&#65533;L.&#65533;o>&#65533;&&#65533;y\ @&#65533;7j&#65533;X &#65533;&#65533;&#65533;&#65533;&#65533;/;}&#65533;'.s &#65533;;&#65533;7j&#65533;&#65533;y&#65533;&#65533;&#65533;&#627;:F&#65533;& &#65533;20" @&#65533;!&#65533;&#65533;S&#65533;&#65533;k&#65533;&#65533;&#65533;cw&#2030;&#65533;&#65533;C	&#65533;9#`@#.c#Bu	&#65533;&#65533;,o&#65533;&#65533;&#65533;&#65533;&#65533;&#65533;&#65533; j&#153;#&#65533;2&#65533;{y&#65533;&#815;&#65533;&#65533;3
}0
&#65533;&#65533;&&#65533; 	&#65533;&#65533;&#65533;&#65533;&#65533;0"&#65533;&#65533;&#65533;&#65533;&#65533;@}0
&#65533;&#65533;&n&#65533;&#65533;P&#65533;P&#65533;@&#65533;&#1327;&#65533;&#65533;&#65533;'&#65533;`&#32512;%&#65533;?&#65533;&#65533;@&#65533;&#65533;@&#65533;&#65533;@&#65533;&#65533;&#65533;&#65533;&#65533;&#65533;0
~&#65533;}&#65533;&#65533;&#65533;&#65533;&#65533;&#65533;&#65533;&#65533;&#65533;&#65533;&#65533;&#65533;&#65533;&#65533;&#65533;&#65533;&#65533;&#65533;&#65533;&#65533;&#65533;&#65533;&#65533;&#65533;&#65533;&#65533;&#65533;&#65533;"&#65533;^&#65533;&#65533;&#65533;&#65533;&#65533;#4c&#65533;&#65533;&#65533;&#65533;<2!4&#65533;&#65533;&#65533;$&#65533;@&#65533;&#65533;&#65533;&#65533;c&#65533;&#65533;T&#65533;7&#65533;M&#65533;&#65533;&#65533;&#65533;3&#65533;0&#65533;0&#65533; i(C&#65533;&#65533;&#65533;62&#65533;@&#65533;o&#65533;&#65533;&#65533;&#65533;#&#65533;0}0}0&#65533;0
&#65533;`&#65533;&#65533;&#65533;&#65533;A}0&#65533;&#65533;&#65533; 4\&#65533;&#65533;&#65533;&#65533;&#65533;&#65533;P&#41184;2&#65533;&#65533;&#65533;&#65533;$&#65533;0&#65533;&#65533;2&#65533;&#65533;!}&#65533;&#65533;&#65533;MB(C&#65533;&#65533;&#65533;&#65533;&#65533;&#65533;%}&#65533;}&#65533;}&#65533;}&#65533;&#65533;&#65533;&#65533;&#65533;&#65533;?&#65533;&#65533;&#65533;&#65533;&#65533;&#65533;Z&#65533;	$8&#65533;`A?	.d&#65533;&#65533;&#65533;C&#65533;%"&#65533;8&#65533;"&#322;U4n&#65533;&#1585;&#672;> E&#65533;&#65533;82&#65533;G&#65533;+b\y&#65533;&#65533;K&#65533;-a&#412;)&#65533;f&#859;8m&#65533;&#65533;&#627;&#65533;O&#65533;@
J&#65533;h&#1123;I&#65533;*e&#65533;&#65533;g&#660;N&#65533;J&#65533;Z&#65533;&#65533;U&#65533;Y&#65533;n&#65533;&#65533;&#65533;k&#1519;a&#65533;&#65533;
&#1379;I&#65533;d&#1258;&#758;&#65533;&#1783;p&#65533;&#669;K&#65533;&#65533;Z&#65533;x{&#65533;=&#65533;V&#65533;&#1916;&#65533;&#65533;&,&#65533;&#65533;&#65533;&#65533;&#65533;&#65533;b&#65533;&#65533;&#65533;c&#65533;$O&#65533;\9r&#65533;&#726;5g&#65533;&#65533;&#65533;&#65533;!&#800;E&#65533;&#65533;Q&#65533;i&#1321;o&#65533;&#65533;&#65533;&#65533;&#65533;k&#1507;e&#974;&#65533;vm&#1784;s&#65533;&#65533;&#891;&#65533;&#65533;&#65533;&#65533;oN&#65533;&#65533;q&#65533;&#65533;a&#65533;&#65533;&#65533;h&#65533;s&#65533;&#997;G&#65533;^&#65533;&#65533;u&#49752;oD&#65533;]yv&#65533;&#65533;&#65533;S_&#65533;&#65533;y&#65533;&#65533;&#1391;gO&#65533;&#65533;&#65533;&#65533;&#65533;&#65533;&#65533;&#65533;^&#65533;&#65533;}&#65533;&#65533;&#65533;&#65533;&#65533;&#65533;&#65533;&#65533; p@4&#65533;@TpAt&#65533;A#&#65533;p&#65533;&#65533;*&#65533;&#65533;B3&#65533;pC;&#65533;&#65533;CCqDK419STqE[t&#65533;Ec&#65533;qFk&#65533;&#65533;Fs&#65533;qG{&#65533;&#65533;G &#65533;rH"&#65533;4&#65533;H$&#65533;TrI&&#65533;t&#65533;I(&#65533;&#65533;rJ*&#65533;&#65533;&#65533;J,&#65533;&#65533;24.&#65533;&#65533;&#65533;K0&#65533;&#65533;K2&#65533;&#65533;L3&#65533;DsM5&#65533;t&#65533;&#65533;7&#65533;S&#65533;9&#65533;&#65533;&#65533;&#65533;;&#65533;&#65533;S&#65533;=&#65533;&#65533;&#65533;O@&#65533;tPA	5&#65533;PDU4QF]&#65533;QH#&#65533;tRJ+&#65533;&#65533;RL&#65533;4&#65533;&#65533;8&#65533;&#65533;SPCuTEJ5&#65533;TTIU5UVWu&#65533;UX_&#65533;5&#65533;Yi&#65533;&#65533;&#65533;[q&#65533;U&#65533;]y&#65533;&#65533;&#65533;_&#65533;V&#65533;a&#65533;%&#65533;&#65533;c&#65533;EvYeu&#65533;t#L&#65533;&#65533;vZj&#65533;&#65533;&#65533;Zl&#65533;&#65533;&#65533;Zn&#65533;&#65533;&#65533;[p&#65533;7\r&#65533;-&#65533;\t&#65533;MW&#65533;u&#65533;m&#65533;&#65533;w&#65533;W&#65533;y&#65533;&#65533;^{&#65533;&#65533;w_}&#65533;&#65533;]&#65533; !&#65533; V ,0 X b&#65533;  &#65533; &#65533;H&#65533;&#65533;&#65533;&#65533;*\&#560;&#65533;&#199;#J&#65533;HQa&#65533;&#65533;L&#65533; &#65533;&#561;&#65533;&#463; C&#65533;I&#65533;&#65533;&#595;(S&#65533;\&#626;%J&#65533;K4f&#65533;I&#65533;&#65533;&#859;8s&#65533;&#65533;&#627;&#65533;&#991;@&#65533;
J&#65533;&#65533;&#1123;H&#65533;*]&#692;&#65533;&#1255;P&#65533;J&#65533;J&#65533;&#65533;&#1387;X&#65533;j&#65533;&#693;&#65533;&#1519;`&#65533;&#65533;K&#65533;&#65533;&#1651;h&#1258;]&#65533;6&#65533;B&#65533;&#533;&#1654;&#65533;&#1915;x&#65533;&#65533;&#65533;&#65533;)&#65533;.&#65533;&#65533;&#1783;&#65533;&#65533;&#200;+^<&#65533;&#65533;;3&#65533;L&#65533;&#65533;&#65533;&#728;&#65533;>p&#65533; &#65533;&#800;C&#65533;M&#65533;T1R&#65533;&#65533;&#65533;&#1520;c&#65533;E&#65533;Y&#65533;j&#1656;s&#65533;&#65533;&#859;&#65533;&#65533;&#65533;&#65533;M&#65533;&#65533;&#65533;&#65533;?&#65533;&#229;&#65533;&#65533;&#1059;K&#65533;N&#65533;&#65533;&#65533;&#65533;&#1577;&#65533;&#65533;<&#65533;!&#65533;&#203;&#65533;O&#65533;&#65533;&#65533;&#65533;&#65533;&#1223;&#65533;&#65533;{&#65533; D&#65533;&#735;O&#65533;&#65533;&#65533;&#65533;&#65533;&#65533;&#65533;q:@ &#65533;&#65533;(&#65533;&#65533;h&#65533;&#65533;&#65533;g&#65533;rL&#65533;&#65533;F(&#65533;V&#1553;&#65533;	&#1497;dcY&#65533;&#65533; &#65533;(by&#65533;&#65533;!&#65533;K&#65533;&#65533;&#65533;,&#65533;&#65533;bE%&#65533;&#65533;L&#65533;&#65533;h&#65533;8&#65533;&#65533;a&#65533;&#65533;&#65533;f&#65533;&#65533;@)&#65533;&#65533;&#65533;&#65533;7&#65533;&#65533;L6&#65533;&#65533;6(&#65533;dNVi&#65533;X2&#291;:e&#65533;&#65533;`&#65533;&#65533;`?&#65533;i&#65533;h&#65533;&#65533;&#65533;4&#65533;&#65533;&#65533;pB&#65533;&#65533;:&#65533;&#65533;x&#65533;O)&#65533;`p&#65533;!i'y&#65533;i&#65533;h&#65533;&#65533;&#65533;E&#65533;&#65533;&#35024;&#65533;y&#65533;o&#65533;W&#65533;`&#65533;&#39324;Vi&#65533;
p&#65533;&#65533;&#65533;vj&#65533;6&#65533;&#65533;&#65533;&#65533;&#65533;T&#65533;	&#65533;&#65533;&#65533;&#43828;Z&#65533;&#65533;&#65533; &#65533;&#65533;q&#65533;&#65533;&#65533;&#65533;&#65533;*&#65533;&#1946;+&#65533;<0&#65533;Q&#65533;&#65533;:&#65533;&#65533;b&#65533;Aek&#65533;&#65533;&#65533;&#65533;f&#65533;&#65533;&&&#65533;&#1093;6KP&#65533;U&#65533;&#65533;&#65533;&#33415;S&#65533;&#65533;J&#65533;&#65533;&#65533;*&#65533;&#65533;$0&#65533;@&#65533;4%&#65533;&#65533;&#65533;&#65533;u&#65533;&#65533;&#678;&#65533; &#65533;U&#65533;
"&#65533;&#65533;&#65533;&#65533;&#65533;Z`A&#65533;2&#65533;+&#65533;&#65533;O&#65533;mw'z&#300;@(&#1051;&#65533;&#65533;+&#65533;&#65533;GL&#65533;&#65533;(&#491;&#65533;&#65533;j8#&#65533;qH&#65533;&#65533;&&#65533;lE&#65533;$C&#65533;0&#65533;&#65533;&#65533;&#65533;Z&#65533;&#65533;&#65533;/&#65533;D&#65533;&#65533; 't&#65533;&#65533;&#9985;@&#65533;&#65533;&#65533;TW&#65533;&#65533;&#1057;&#65533;X&#65533;	$&#65533;&#65533;BK#&#65533;3&#65533;d&#65533;&#65533;&#65533;7am&#65533;&#65533;J&#65533;&#65533;f&#65533;7&#65533;d2&#65533;m&#65533;n &#65533;Q&#65533;&#65533;&#65533;&#65533;&#65533;I&#65533;&#65533;&#65533;&#1796;&#65533;&#65533;v&#65533;&#65533;McQu]o&#65533;G.&#65533;M$n&#65533;&#65533;I&#65533;&#65533;w&#1936;O+Xn&#65533;&#65533;@i&#65533;&#65533;&#26535;&#65533;:&#65533;=&#65533;~@&#65533;`&#65533;&#65533;&#782;&#65533;&#65533;&#65533;&#65533;&#65533;&#1229;Q$&#65533;&#65533;&#65533;&#65533;N3&#65533;&#65533;w&#65533;&#65533;\&#65533;o&#65533;&#65533;&#65533;%&#501;/\&#65533;&#65533;rOS&#65533;2O*DE&#65533;l&#65533;"9&#65533;3&#65533;&#65533;#j&#65533;X&#65533;&#65533;&#65533;L&#65533;_&#65533;&#65533;&#65533;&#65533;}1&#65533;&#65533;&#65533;4&#65533;&#65533;GzS&#65533;s&#65533;~&#65533;&#65533;_&#65533;&#65533;&#65533;&#65533;&#65533;O{&#65533;&#206;&#65533;&#65533;E&#65533;&#65533;&#65533;&,&#65533;&#65533;&#65533;h"&#65533;9&#65533;&#65533;p&#65533;w*&#65533;<&#65533;E&#65533;&#65533;&#65533;4&#65533;&#65533;^iq&#65533;&#65533;xF6&#65533;&#65533;a6&#65533;&#65533;	g&#65533;&#65533;-&#65533;&#65533;&#65533;`&#65533;&#65533;&#65533;&#65533;r&#65533;N=&#65533;&#65533;&#65533;]d&#225;&#65533;&#65533;+t&#65533;f&#65533;&#65533; jA&#65533;&#65533;&#65533;&#65533;&#65533;&#65533;&#65533;1&#65533;&#65533;&#65533;xhp.&#65533;`&#65533;%&#65533;\&#65533;4&#65533;2&#65533;'V&#65533;b&#65533;&#65533;&#65533;&#65533;&#65533;Q&#65533;&#65533;&#65533;g&#65533;:&#65533;(&#65533;<K&#1448;&#65533;6&#65533;&#65533;RL&#65533;HH
QP_&#65533;&#65533;j&#65533;W??f&#65533;&#65533;&#65533;#&#65533;
II&#65533;{`&#65533;&#65533;&#65533;&#65533;&#65533;&#65533;&#65533;%&#65533;P&#65533;&#65533;&#1105;&#65533;&#65533;&#65533;c&#65533;&#65533;&#65533;V&#65533;&#65533;2&#65533;&#65533;&#785;&#65533;&#65533;&#65533;,rQu{&#65533;.w&#65533;&#763;&#65533; &#65533;&#65533;&#65533;`&#65533;&#65533;5&#65533;2&#65533;&#65533;L&#65533;2&#65533;&#65533;&#65533;&#65533;&#65533;R&#65533;&#65533;!3&#65533;I&#65533;j*&#65533;&#65533;&#65533;:&#65533;u&#65533;&#65533;.Z&#65533;&#65533;&#65533;O&#65533;6&#65533;IV&#65533;&#65533;&#65533;:&#65533;&#65533;&#921;&#65533;&#65533; &#65533;&#65533;$(&#65533;&#65533;&#65533; &#52061;&#65533;&#65533;'5p&#65533;AQ:&#972;&#65533;<&#65533;I&#1026;V&#65533;K&#65533;&#65533;"cN&#65533;&}&#65533;&#65533;<EI&#65533;&#65533;4/j!p&#65533;&#65533;&#65533;&#65533;. \&#65533;P&#65533;@&#65533;&#65533;&#65533;@TF&#65533;&#65533;hJ.JF&#65533;N&#65533;y4&#65533;@&#65533;<&#65533;?] .&#65533;&#65533;T&#65533;&#798;&#65533;&#65533;)'&#65533;&#65533;0&#65533;R&#65533;&#65533;&#65533;<)*E`&#65533;&#331;&#65533;x?&#65533;A
h&#65533;&#65533;*&#456;&#65533; &#65533;&#405;&#65533;u&#65533;J}Hs&#65533;&#65533;F4&#65533;U&#65533;&#65533;&#65533;&#65533;SC&#65533; &#65533;&(&#65533;&#65533;S0x&#65533;$E&#65533;L&#65533;&#65533;&#65533;&#65533;5">&#65533;S?&#65533;j&#65533;V&#1664;&#65533;x3dl&#1026;&#65533;&#65533;+&#65533;#&#65533;&#65533;U`&#65533;`&#65533;&#65533;d&#65533;QJ&#65533;&#65533;r&#65533;&#65533;A&#65533;=&#65533;&#65533;&#65533;&#65533;&#65533;&#65533;&#65533;&#65533;&#65533;&#65533;Vq&#65533;Q&#65533;\&#65533;*&#65533;&#65533;r&#65533;?&#65533;&#65533;6A&#65533;&#65533;&#65533;Z&#65533;[&#65533;&#65533;p&#65533;&#65533;Y&#65533;&#65533;&#65533;56&#65533;&#65533;&#65533;b&#65533;&#65533;&#65533;Ak&#65533;&#65533;&#65533;&#65533;&[&#65533;&#65533;T&#65533;N&#38111;IK&#1950;M&#65533;&#65533;&#65533;&#65533;&#65533;J&#762;lz&#65533;d &#65533;&#65533;S&#65533;&#65533;&#65533;&#65533;
&#65533;&#65533;'&#65533;&#65533;o?&#65533;&#65533;&#65533;.&#65533;&#65533;a&#65533;&#1182;&#65533;B@&#65533;&#65533;&#65533;-&#65533;&#65533;&#65533;&#1238;&#1528;&#65533;MS&#65533;&#32705;M	!&#65533;&#65533;&#65533;U!&#65533;&#1319;1t*&#65533;r&#65533;?<Xo&#65533;&#65533;&#65533;&#65533;A&#65533;&#65533;`p&#65533;;
&#65533;&#65533;&#65533; &#65533;&#65533;&#65533;&#65533; &#65533;&#65533;&#65533;~3&#65533;&#65533;]&#1595;&#65533;
&#65533;&#65533;&#65533;&#65533;&#65533;w &#65533;%&#65533;K&#65533;[9v&#65533;n&#65533;&#65533;A&#65533;&#65533;:&#65533;N&#65533;D,&#65533;&#28084;zW&#65533;&#65533;&#65533;D&1&#65533;G&#65533;&#65533;&#1460;`>&#65533;&#65533;&#1477;I,&#65533;&#65533;#&#65533;.^&#65533;	//&#65533;&#65533;&#65533;k^y"&#65533;&#65533;&#65533;!n&#65533;&#65533;g=&#65533;x&#65533;&#65533;&#1361;'&#65533;+g&#65533;"&#65533; &#1836;\*su&#65533;d&#65533; O&#65533;Z&#65533;dy&#1207;;k&#65533;C&#65533;&#65533;0+&#65533;&#65533;&#65533;]&#65533;{&#65533;X&#65533;&#65533;&#65533;&#65533;&#65533;&#382031;	&#36901;r&#65533;&#23660;&#65533;,&#65533;/&#65533;&#65533;&#65533;&#65533;|&#65533;J&#65533;&#65533;&#65533;HF&#65533;n&#65533;&#65533;f&#65533;2&#65533;S&#65533;&#65533;Q&#65533;&#65533;6Y}&#65533;&#65533;&#65533;&#65533;r&#65533;&#65533;K\NX&#65533;&#65533;)&#65533;^,&#65533;jl&#65533;;p1{;Z&#65533;&#65533;&#65533;db&#65533;pb=&#65533;vK&#65533;&#65533;.0&#65533;&#65533;S&#65533;&#65533;&#65533;&#137;=&#65533;m&#65533;.&#65533;&#65533;&#65533;O^nuI&#65533;&#1631;T`&#65533;&#65533;r&#65533;b&#65533;c[&#65533;[&#65533;?&#65533;q&#65533;&#65533;H&#65533;&#65533;T&#65533;?&#65533;&#65533;&#65533;4K}&#65533;&#65533;.&#65533;&#65533;F&#65533;&#65533;&#65533;&#65533;&#65533;a&#65533;&#65533;&#65533;&#65533;&#65533;fx&#65533;&#65533;&#65533;&#65533;&#65533;wz&#65533;(j&#65533;r.&#65533;&#11732;&#65533;&#1085;u^ed&#1526;&#65533;S&#65533;&#65533;&#65533;&#65533;z&#65533;-&#65533;&#65533;ny&#65533;&#65533;l&#65533;/,"&#65533;&#65533;CB_&#65533;&#65533;&#65533;&#65533;&#65533;&#65533;&#65533;&#702;&#65533;&#65533;?u]\'&#65533;lQ&#65533;&#65533;&#65533;h&#65533;!&#65533;&#65533;&#65533;&#65533;&#65533;&#1709;3&#65533;&#65533;&#1269;L7&#65533;&#65533;f&#65533;&#65533;P4&#65533;s&#65533;wS&#65533;&#65533;%&#65533;&#65533;&#65533;&#65533;J:;&#65533;i&#65533;u&#65533;&#65533;&#65533;k&#983;&#65533;d&#65533;&#65533;&#65533;&#65533;&#65533;&#65533;&#65533;<&#65533;E&#65533;&#65533;cU&#65533;U&#65533;&#65533;$&#65533;&#65533;&#65533;&#65533;h&#65533;Z&#65533;p&#65533;&#65533;&#65533;&#65533;&#65533;n&#65533;'&#65533;&#65533;5&#65533;4&#65533;&#65533;n&#65533;4&#65533;&#65533;&#65533;@&#65533;&#1126;&#65533;&#65533;S&#65533;N&#65533;&#65533;&#65533;&#65533;&#65533;&#65533;G[&#65533;&#65533;&#65533;n&#65533;/"S)K&#65533;&#65533;oh&#65533;?&#65533;&#65533;&#65533;"&#507;&#65533;E&#65533;&#65533;&#65533;&#65533;&#65533;gz&#65533;&#65533;&#65533;&#65533;r0&#65533;&#65533;&#65533;#&#65533;R&#1796;&#65533;'!&#65533;&#65533;w&#65533;&#65533;O&#65533;s8o&#65533;&#65533;?&#65533;o&#65533;&#65533;&#65533;x&#65533;&#65533;&#65533;&#65533;&#65533;xQd&#65533;uA&#193;[t9&#325;"&#65533;U&#65533;G}NQ&#65533;&#65533;|}&#65533;&#65533;!&#65533;{&#65533;&#65533;i&#65533;p&#65533;e&#65533;&#65533;g&#65533;6&#65533;)Vh&#65533;SV&#65533;4}&#65533;1&#65533;u 7j&#65533;&#65533;&#65533;o&#65533;~&#65533;W~[&#65533;zk&#65533;|5&#65533;??UJQ6Ydw<%&#65533;&#65533;'<&#65533;8&#65533;&#65533; &#65533;&#65533;.&#65533;Qe7H|&#1062;&#65533;&#65533;&#65533;&#65533;&#65533;o&#65533;&#65533;t?%&#65533;H&#65533;&#65533;^r&#65533;n3X&#65533;;7]&#65533;&#448;&#65533;&#65533;]&#65533;&#65533;p[&#65533;&#65533;&#375;zG&#65533;t8&#65533;&#65533;C_&#65533;&p&#65533;&#65533;h&#65533;#Z&#65533;-&#65533;&#65533;~;Az\&#65533;p^&#65533;v&#65533;&#65533;&#65533; &#65533;x;&#65533;Pe&#65533;?l&:.s&#65533;d&#65533;T&#260;~# &#65533;e2&#65533;vHw&#65533;~&#65533;&#65533;w&#65533;r8@@ &#65533;&#65533; &#65533;<GHi &#65533;aSVi&#65533;^x&#65533;&#65533;=o>XZ@&#65533;D t&#65533;&#65533;~&#65533;&#65533;f&#65533;&#65533;&#65533;&#65533;b&#65533;y&#65533;X&#65533;B#&#65533;:&#1560;;&#65533;W&#65533;&#65533;H&#65533;=&#65533;r&#65533;&#65533;C&#65533; &#65533;&#65533;&#65533;&#65533;&#65533;&#65533;(&#65533;r0&#65533;z&#65533;83&#65533;1@=ds~E&#65533;&#65533;&#193; h~,&#65533;Uh&#65533;&#65533;&#20854;&#65533; uU:&#65533;&#65533;L[w1&#65533;X&#65533;D&#65533;=H3&#65533;&#65533;4&#65533;&#65533;Y8&#65533;t&#65533;&#65533;hWt&#65533;&#65533;&#65533;&#65533;7!&#65533;K&#65533;Ek0a&#65533;%Q!,&#65533;1M@z&#65533;;(&#65533;&#65533;&#65533;&#65533;&#65533;d&#65533;&#522;x&#65533;R0W&#65533;&#65533;n&#65533;&#65533;OfD&#65533;n&#65533;5=T&#65533;N&#17207;q;&#65533;&#65533;x&#65533;&#65533;&#65533;}&#65533;'!L&#65533;^&#65533;1y&#1862;&#65533;unA&#65533;&#65533;_s4Mc&#65533;&#65533;[T&#597;&#65533;&#65533;&#65533;&#65533;&#269;&#65533;k&#65533;( &#65533;F&#65533;&#65533; &#1509;&#65533;&#1540;4&#65533;X&#65533;3&#65533;&#1051527;%&#65533;&#31959;&#65533;&#65533;V&#65533;&#65533;4=L&#65533;&#65533;Y&#65533;c&#65533;n)@{&#65533;&#65533;&#65533;&#65533;0&#65533;d&#65533;dC80sC&#65533;]r&#65533;0_&#1428;
3&#65533;&#65533;s&#65533;53&#65533;&#65533;)>&#65533;&#1621;g4Nv&#65533;2#'&#65533;X
U&#65533;&#65533;&#65533;/&#65533;s4)&#65533;y&#65533;Y&#65533;&#65533;&#65533;0&#65533;i.,b&#65533;&#65533;&#65533;$E &#65533;&#65533;a&#65533; &#65533;&#65533;7&#65533;&#65533;&#221;\s&#65533;R&#65533; &#65533;&#65533;&#65533;&#65533;&#65533;&#65533;&#65533;&#65533;"y&#65533;&#65533;&#65533;qb\&#65533;9y&#65533;&#65533;O~&#65533;5&#65533;&#65533;EY&#65533;'&#65533;&#65533;@.P&#65533;uCE&#937;&#65533;&#65533;)&#65533;* ag&#65533;&#65533;d&#65533;C&#65533;&#65533;U&#65533;4&#65533;&#65533;&#65533;o)&#65533;&#65533;Gt#&#65533;&#65533;H&#65533;&#65533;i &#65533;&#65533;^}&#65533; &#65533;y&#65533;7&#65533;&#65533;&#65533;&#65533;4S&#65533;&#57500;&#65533;&#65533;&#65533;&#65533;k&#65533;&#158;&#65533;&#65533;&#65533;6&#65533;&#65533;&#65533;	&#65533; c&#518;$
&#65533;&#65533;=&#65533;;~&#65533;:,z?B56&#65533;X(&#65533;1*&#65533;&#642;E&#65533;&#1287;&#65533;]fe&#65533;&#65533;	8>&#65533;*&#65533;Cj&#65533;7rv&#65533;&#65533; 0&#65533;d&#65533;&#65533;&#65533;&#65533;&#65533;]8t&#65533;rs&#13482;9&#65533;&#13999;i&#65533;&#65533;&#65533;5)&#65533;$H&#65533;&#65533;)2&#65533;&#65533;1 &#65533;&#65533;&#65533;Ijhj,&#65533;&#65533;&#65533;2D&#65533;tl&#65533;sJ&#65533;A&#674;jIt&#13479;3&#65533;C&#65533;&#65533;&#65533;3V&#65533;&#65533;
&#65533;&#65533;&#65533;'z&#65533;Er8&#65533;v&#65533;_&#65533;&#65533;&#65533;!&#65533;8&#65533;&#65533;&#14940;&#65533;9&#65533;5&#65533;&#65533;S&#65533;&#65533;&#65533;6:&#65533;&#65533;&#65533;&#65533;
&#65533;&#65533;&#65533;&#65533;&#65533;<&#65533;4&#65533;&#65533;&#65533;Wy&#65533;&#65533;9&#65533;3&#65533;DuJ&#65533;:"&#65533;*&#65533;&#65533;&#65533;7&#65533;3&#65533;&#65533;&#65533;&#65533;
&#65533;&#65533;&#65533;&#65533;9&#65533;&#65533;&#65533;M&#581;&#65533;&#65533;&#65533;NI&#65533;&#65533;#&#65533;P&#65533;&#65533;D&#65533;&#65533;!5&#65533;&#65533;&#1945;"&#65533;OQ0&#65533;:PP&#65533;,&#65533;J&#65533;&#65533;&#65533;&#65533;b&#65533;y&#65533;&#65533;&#1629;&#65533;
&#65533;&#65533; &#65533;B&#65533;*&#65533;8&#65533;J&#65533;&#65533;&#65533;C&#65533;&#65533;mvu&#65533;&#65533;Q&#65533;R
&#65533;&#65533;h&#65533;&#65533;92&#65533;&#65533;P)-X5&#65533;&#1450;&#65533;&#65533;&#65533;&#65533;&#65533;Z&#65533;&#65533;&#65533;}T&#65533;&#65533;&#1715; &#65533;&#65533;Q7 &{&#65533;r&#65533;&#65533; &#65533;&#65533;&#65533;&#65533;5&#65533;&#65533;,1&#65533;&#65533;&#65533;"6&#65533;&#65533;&#65533;#&#65533;:&#732;&#65533;@&#65533;&#65533;=[&#65533;&#65533;VG{&#65533;&#65533;[O&#65533;&#65533;7Q&#65533;&#65533;4&#65533;&#65533;m&#65533;/Ays&#65533;&#65533;P&#65533;r&#65533;&#65533;O&#65533;M R!&#65533;<&#65533;&#65533;eK(&#65533;&#65533;H&#65533;&#65533;&#65533;9a	{&#65533;&#65533;&#65533;&#65533;P&#65533;y&#65533;&#65533;T&#65533;k&#65533;&#65533;, 58&#65533;&#65533;eI>&#65533;K&#65533;5&#65533;.pW&#65533;[$S&#65533;&#65533;Ga:&#14509;&#65533;&#65533;\;&#65533;8q&#65533;&#986;&#65533;YZ&#65533;&#65533;&#687; &#65533;~&#65533;&#65533;&#65533;&#65533;.,i&#65533;&#65533;a&#65533;&#65533;C&#65533;&#65533;&#65533;&#65533;&#65533;~*&#65533;&#65533;;)y&#761;&#65533;&#733;&#65533;&#65533;`&#65533;&#65533;&#65533;&#65533;&#65533;& i+&#65533;&#65533;&#1124;&#65533;/ &#65533;&#65533;1$A&#65533;B&#65533;&#65533;&#1312;&#65533;&#65533;&#65533;]&#65533;>&#65533;&#65533;&#65533;&#65533;B&#65533;&#65533;&#65533;&#65533; c&#573;&#65533;&#1308;>Q^Q>4I&#65533;1&#65533;&#65533;W&#65533;&#65533;^&#65533;>_ &#65533;&#65533;&#65533;&#65533;&#65533;&#65533;&#65533;#G&#65533;&#65533;&#65533;&#65533;&#65533;#n*&#65533;V&#65533;
&#65533;&#65533;3&#1274;&#65533;K&#65533;&#65533;&#65533;D&#65533;&#65533;&#726;Z&#65533;&#65533;^&#65533;&#65533;&#65533;&#65533;k&#65533;+ 6&#65533;(h&#65533;LO\&#65533;&#65533;j[&#65533;	&#65533;&#65533;=&#65533;&#65533;&#65533;&#65533;&#65533;I`&#65533;I&#65533;&#65533;^&#14172;&#65533;&#65533;&#1726;)&#65533;&#65533;&#65533;;0&#359;J<P5&#65533;&#65533;!&#65533;&#65533;\(&#65533;&#65533;&#65533;=,q/w&#65533;~&#65533;R&#65533;IY`&#65533;H&#65533;k(0'&#65533;Ql/&#65533;2\yY| d@&#65533;&#65533;&#65533;&#377;&#65533;&#65533;x&#65533;&#65533;[0&#65533;N&#65533;&#65533;m&#65533;-&#65533;&#65533;"&#65533;&#1143;&#65533;&#65533;00<&#65533; M&#65533;&#65533;w\ &#65533;&#65533;&#197;&#65533;q
40Q&#65533;&#65533;P^&#65533; 
gI&#65533;A&#65533;U,&#65533;&#753;&#65533;&#65533;!N Fm	&#65533;(&#65533;&#65533;"&#65533;P %g0] xl&#65533;&#1505;&#65533;&#65533;LZJt&#65533;&#65533;"&#65533;P&#513;&#65533;O/&#65533;&#65533;k&#65533;&#65533;&#1009;b&#65533;
o0G(v`	&#65533;&#65533;&#65533;&#65533;&#65533;&#65533;"SK&#65533;&#796;&#65533;&#65533;&#65533;^&#65533;]rNb0m0&#65533;\VT&#65533;&#65533; &#1143;OP&#65533;Xp&#65533;s&#65533;&#65533;&#1798;&#65533; &#65533;B&#65533;f)&#65533;:\&#65533;lN&#1024;&#65533;&#65533;&#65533;K~{&#65533;&#65533;&#65533;!;&#65533;&#65533;z&#65533;&#65533;!&#65533;,dF&#1372;&#65533;P	&#65533; &#1780;a&#65533;&#65533;u&#65533;&#65533;&#65533;\q&#65533;&#65533;&#65533;-&#65533;1&#65533;&#65533;u`&#65533;
&#65533;&#65533;np
5P&#65533;&#65533;&#65533;p&#65533;&#65533;QA&#65533;H"&#65533;\&#65533;%j;&#336;L&#65533;&#65533;#]si&#65533;>]&#65533;l&#65533;&#65533;&#1221;&#21657;l]&#65533;&#65533;&#65533;&#1569;&#65533;&#65533;.0&#65533;&#427;&#65533;[&#65533;$&#65533;`&#65533;p&#65533;&#65533;&#65533;@&#65533;&#65533;&#65533;&#65533;|&#65533;Y&#65533;s=&#65533;l&#65533; &#65533;P&#65533;&#65533;}a-&#65533;*  &#65533;~-=^RE7&#65533;&#65533;5&#65533;\m&#65533;`&#65533;&#65533;&#65533;&#65533;&#65533;aR&#65533;=&#65533;&#65533;&#65533;*&#65533;&#65533;]a]&#65533;&#65533;&#65533;&#65533;&#65533;=&#1780;&#65533;.&#65533;&#65533;|	o`&#1453;&#65533;	&#65533;z&#65533;3a&#916;&#65533;&#65533;&#65533;&#65533;&#65533;&#65533;&#65533;&#65533;=1z=v&#65533;&#65533;&#65533;]&#65533;&#245;&#1800;&#65533;&#1126;&#65533;&#65533;&#65533;Q&#65533;&#65533;&#65533;i&#65533;&#65533;&#65533;&#65533;&#65533;&#65533;&#65533;&#65533;&#65533;&#65533;^SqC<&#65533;&#65533;&#65533;&#65533;&&#65533;&#65533;%&#65533;&#65533;&#65533;&#65533;&#65533;&#65533;M&#65533;0&#65533;0m &#65533;Y&#65533;&#65533;U&#65533;&#65533;&#65533;Nf&#65533;^&#65533;I&#65533;&#65533;&#65533;&#65533;$&#65533;}&#65533;&#65533;V&#65533;&#65533;	&#65533;&#65533;&#65533;&#65533;M$&#418;&#65533;&#65533;%&#65533;&#65533;&#65533;&#65533;dn+&#65533;&#65533;&#65533;#&#65533;&#65533;&#65533;	hLf&#65533;&#65533;@&#65533;_j\'e&#65533;&#65533;G:7&#65533;&#65533;Ye&#65533;!N$&#65533;]0&#65533;='&#1980;\&#1599;&#65533;j&#65533;#&#493;&#65533;&#65533;&#65533;Rj|&#65533;&#65533;&#65533;&#65533;&#445;9&#65533;$&#65533;`	&#65533;&#65533; &#65533;&#65533;&#65533;&#65533;-&#65533;&#65533;&#65533;@&#65533;&#65533;\C&#65533;c&#65533;&#65533;c&#65533;|&#65533;4&#65533;&#65533; ,3&#65533;r7&#65533;A&#65533;&#65533; 	&#65533;&#65533;&#65533;&#65533;&#65533;&#65533;&#1073;&#12042;&#65533;W&#65533;|E&#65533;&#65533;&#1443;y&#65533;&#65533;&#65533;%&#65533;@&#65533;&#65533;&#65533;~D&#65533;$&#65533;&#65533;\&#65533;&#65533;&#65533;&#65533;k&#65533;&#65533;&#65533;&#65533;&#65533;B&#65533;&#65533;&#65533;&#65533;&#65533;&#65533;&#65533;&#1601;&#65533;V&#65533;	
C&#65533;r&#65533;&#65533;t&#65533;&#65533;&#65533;)&#65533;&#65533;n#n&#65533;&#65533;&#65533;^&#65533;!&#65533;&#1185;&#65533;J&#65533;&#65533;C5pM&#65533;&#65533;d&#1199;&#65533;&&#65533;^&#65533;&#65533;~&#65533;&#65533;a&#1467;~&#65533;Y&#65533;E<&#65533;f&#65533;&#65533;&#65533;Rc &#65533;L&#65533;S&#65533;&#65533;&#65533;&#65533;	&#65533;&#65533;.h&#65533;>&#65533;3&#65533;~&#65533;&#65533;&#65533;p"&#65533;&#65533;j)C&#65533;M&#65533;@i&#65533;&#65533;n&#65533;&#65533;'C&#65533;U&#65533;&#65533;&#65533;&#65533;z&#65533;&#65533;&#65533;&#65533;;&#65533;&#65533;&#65533;&#65533;&#1600;&#65533;&#65533;&#65533;n%&#65533;&#65533;:1 &&#65533;. o&#65533;h&#1939;5&#65533;%&#65533;&#65533;&#65533;;%	&#65533;&#65533;&#65533;^&#65533;&#65533;UB&#65533;&#65533;#?&#65533;&#65533; &#65533;&#65533;&#65533;&#65533;
|&#65533;	/&#65533;/&#65533;&#65533;&#65533;&#65533;&#65533;?&#65533;%&#65533;:&#65533;&#65533;;&#65533;6&#65533;&#65533;@&#65533;B?&#65533;D_&#65533;F&#65533;H&#65533;&#65533;J&#65533;&#65533;L&#65533;&#65533;N&#65533;&#65533;P&#65533;R?&#65533;T_&#65533;#&#65533;3C&#65533;V&#65533;<&#65533;q&#65533;&#65533;&#1853;&#65533;
&#65533;s=&#65533;&#65533;&#65533;&#65533;&#65533;bJ&#65533;!&#65533;&#65533;`&#65533;nO&#65533;&#65533;&#65533;&#65533;m&#65533;@&#65533;9&#65533;&#65533;p&#65533;&#65533;x_&#65533;{&#65533;&#65533;g&#65533;&#65533;e?&#65533;&#65533;&#65533;&#1922;&#65533;&#1350;o&#65533;&#65533;?&#65533;&#65533;&#65533;&#65533;&#65533;&#65533;&#65533;?&#65533;&#65533;_&#65533;&#65533;&#65533;&#65533;&#65533;&#65533;&#65533;!~&#65533;&#65533;&#65533;&#65533;&#65533;&#65533;&#65533;&#65533;?&#65533;&#65533;_&#65533;&#65533;&#65533;&#65533;&#65533;&#65533;&#65533;&#65533;?&#65533;&#65533;&#721;&#65533;&#65533;?&#65533;&#65533;_&#65533;&#65533;&#65533;&#65533;&#65533;&#65533;&#65533;&#65533;&#65533;&#65533;&#65533;&#65533;&#65533;&#65533;&#65533;&#65533;&#65533;&#65533;?&#65533;&#65533;_&#65533;&#65533;&#65533;~&#65533;&#65533;&#65533;&#65533;&#65533;&#783;&#65533;&#65533;&#65533;&#65533;&#65533;&#65533;&#65533;?&#65533;&#65533;_&#65533;&#65533;&#65533;&#1567;&#65533;&#65533;&#65533;&#65533;&#65533;&#65533;&#65533;&#65533;&#65533;&#65533;&#65533;&#65533;&#65533;?&#65533;&#65533;_&#65533;&#65533;&#65533;&#65533;&#65533;&#65533;&#65533;&#65533;&#65533;&#65533;&#65533;&#65533;&#65533;&#65533;&#65533;&#65533;&#65533;?&#65533;&#65533;_&#65533;p&#65533;&#65533;&#65533;&#65533;&#65533;&#65533;&#65533;&#65533;$X&#65533;&#65533;A&#65533;	.dx&#65533;&#65533;C&#65533;!D&#65533;PE&#65533;36&#65533;&#65533;&#65533;&#65533;G&#65533;!E&#65533;$Y&#65533;&#65533;I&#65533;)U&#65533;d&#65533;&#65533;&#65533;&#65533;1e&#65533;Y&#65533;&#65533;M&#65533;9u&#65533;&#65533;&#65533;&#65533;&#65533;O&#65533;8e&#65533;&#65533;2&#65533;Q&#65533;I&#65533;.e&#65533;&#65533;&#65533;S&#65533;Q&#65533;N&#65533;Z&#65533;&#65533;U&#65533;F&#65533;n&#65533;&#65533;&#65533;&#65533;W&#65533;a&#334;%[&#65533;&#65533;Y&#65533;i&#1390;e&#65533;&#65533;&#65533;[&#65533;q&#65533;&#65533;T&#65533;&#65533;]&#65533;y&#65533;&#65533;&#65533;&#65533;&#65533;&#65533;_&#65533;&#65533;&\&#65533;&#65533;a&#265;/f&#65533;&#65533;&#65533;c&#529;%O&#65533;\&#65533;&#65533;e&#793;5o&#65533;&#65533;&#65533;&#65533;g&#1057;E&#65533;&]&#65533;&#65533;i&#1321;U&#65533;f&#65533;&#65533;&#65533;k&#1585;e&#998;]&#65533;&#65533;&#65533;m&#1800;t&#65533;&#65533;&#65533;&#65533;&#65533;o&#65533;&#65533;&#65533;'^&#65533;&#65533;q&#65533;&#597;/g&#65533;&#65533;&#65533;s&#65533;&#1125;O&#65533;^&#65533;&#65533;u&#65533;&#1653;&#65533;&#65533;&#65533;&#65533;&#65533;w&#65533;&#65533;&#65533;&#65533;%JT&#65533;y&#65533;&#65533;&#1391;g&#65533;&#65533;&#65533;{&#65533;&#65533;&#65533;&#999;_&#65533;&#65533;}&#65533;&#65533;&#65533;&#65533;&#65533;&#65533;&#65533;&#65533; p@4&#65533;&#65533;&#65533;cAt&#65533;A#&#65533;pB
+&#65533;&#65533;B3&#65533;pC;&#65533;&#65533;CCqDK4&#65533;DST&#327; !&#65533; U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"&#65533;]B&#65533;&#1123;H&#65533;*]&#692;&#65533;"E&#65533;&#65533;&#44330;&#1387;X&#65533;jm
&#65533;&#1325;`&#202;K&#65533;,&#65533;&#810;]&#758;&#65533;[&#65533;.&#65533;&#65533;H&#65533;&#1915;x&#65533;~t&#65533;&#65533;&#65533;&#65533;zL&#65533;&#65533;&#65533;.&#824;&#65533;&#65533;&#65533;L+(&#65533;&#65533;&#65533;&#728;3&#65533;DK&#65533;&#65533;W&#65533;&#65533;C&#65533;M&#65533;&#65533;&#65533;&#1256;S&#65533;^&#890;&#65533;&#65533;&#1520;c&#734;M&#65533;&#65533;&#65533;&#1784;s&#65533;&#65533;&#891;&#65533;o&#65533;p&#65533;&#65533;&#65533;&#65533;&#65533;&#65533;&#531;+_&#956;&#65533;&#65533;&#65533;&#1059;&#65533;~&#65533;B&#65533;k&#65533;&#957;&#65533;&#65533;&#65533;&#65533;&#203;&#65533;&#65533;a	&#65533; &#65533;(B&#65533;&#65533;&#65533;&#65533;&#65533;&#65533;&#735;O?&#65533;&#65533;	&#65533;&#65533;&#65533;&#1023;&#65533;&#65533;&#65533; (&#65533;k&#65533;0Y&#65533;&#65533;7&#65533;&#65533;6&#65533;&#65533;&#65533;&#65533;
&&#65533;^&#65533;f&#65533;&#65533;
&#65533;*&#65533;&#65533;$&#65533;h&#65533;&#65533;1&#65533; &#65533;0&#65533;0&#65533;(&#65533;4&#65533;&#65533;&#65533;&#65533;&#65533;&#65533;D&#65533;<&#65533;&#65533;&#65533;.&#65533;&#65533;-&#65533;&#65533;H&&#65533;&#65533;v&#65533;@dg
&#65533;&#65533;TVi%m&#65533;&#65533;&#65533;R^&#65533;&#65533;`z&#65533;&#65533;9JT&#65533;E&#65533;fA&#65533;E&#65533;p&#409;&#1805;&#65533;f&#65533;&#1754;|2&#65533;fQr*&#34858;&#65533;Y`b}u&#65533;&#65533;@&#65533;&#65533;&#65533;b&#65533;&#65533;&#65533;&&#65533;&#65533;Vj&#65533;&#65533;
&#65533;&#65533;X&#65533; &#65533;&#65533;&#65533;9&#65533;0&#65533;&#65533;h&#65533;6&#65533;&#65533;&#65533;&#65533;
&&#65533;Y"
&#65533;
&#65533;&#65533;&#65533;&#65533;&#65533;
'&#1290;&#65533;&#65533;&#65533;&#65533; U&#65533;&#65533;&#65533;&#65533;H&#65533;&#65533;(&#65533;
&#65533;&#1538;&#65533;&#65533;&#65533;&#65533;&#65533;&&#65533;&#65533;,&#65533;&#1074;0]&#65533;jf&#65533;&#65533;&#65533;*&#65533;b&#65533;w&#65533;D&#65533;&#65533;&#65533;&#65533; &#65533;&#65533;V &#65533;&#65533;V&#65533;&#65533;&#65533;&#65533;&#65533;&#1217;&#65533;.&#65533;&#65533;&#65533;&#65533;$n&#65533;&#65533;&#65533;{n&#65533;&#65533;
&#65533;&#65533;&#65533;&#65533;kDC&#65533;@&#65533;&#65533;I D&#718;&#65533;oh&#65533;&#65533;&#65533;C&#65533;&#65533;&#65533;&#65533;#&#65533;&#65533;
3&#65533;&#65533;&#65533;&#65533; &#65533;&#288;U&#65533;&#65533;&#65533;&#65533;r&#65533;&#65533;z&#65533;$&#65533;oTC&#65533;#&#65533;&#65533;&#65533;&#65533;<&#65533;,&#65533;	&#65533;&#65533;&#65533;&#65533;g"&#65533;&#65533;&#65533;L&#65533;&#65533;<&#65533;&#65533;Wcdr&#65533;'&#65533;<4&#1122;&#65533;&#65533;I7-&#65533;&#65533;&#65533;H&#65533;&#65533;&#65533;V&#65533;&#65533;l&#65533;&#65533;v&#65533;&#65533;m&#65533;&#65533;9&#65533;k&#65533;&#65533;x&#65533;&#65533;&#65533;&#65533;&#65533;&#65533;MQY&#65533;-8&#65533;r{&#65533;\O&#65533;&#65533;&#65533;+&#65533;&#65533;Pz&#65533;6&#65533;[W&#65533;6&#1796;&#65533;&#65533;r&#65533;w&#65533;&#65533;c|&#65533;PF)&#65533;DW7+&#65533;&#65533;&#65533;b&#65533;u&#65533;?&#65533;K&#65533;&#65533;s&#65533;w&#65533;6s&#65533;&#65533;&#65533;&#65533;&#65533;&#65533;	&#65533;{&#1888;&#65533;n&#65533;&#65533;&#65533;Q&#65533;A&#65533;x&#65533;~&#65533;C&#65533;S&#65533;z&#65533;[.&#65533;&#1478;&#65533;&#65533;2&#65533;&#65533;w&#65533;&#65533;&#65533;}&#65533;h &#65533;E;&#65533;&#65533;sjl_&#65533;}&#65533;G&#65533;&#65533;&#65533;&#65533;&#65533;F&#65533;|&#65533;&#65533;&#65533;E&#65533;g&#894;&#65533;&#65533;&#65533;&#65533;&#65533;V&#65533;p:tRX&#65533;Z	&#65533;&#65533;&#65533;&#65533;?&#65533;&#65533;yk:&#65533;7&#65533;&#65533;A&#65533;&#65533;&#65533;A&#65533;H0s&#65533;&#65533;&#65533;&#65533;&#65533;&#65533;0/&#65533;&#65533;&#65533;&#65533;&#65533;u>&#65533;D&#65533;w=;&#65533;	&#65533;&#65533;&#65533;
&#65533;&#65533;]/&#65533;&#65533;3&#65533;0 O&#65533;&#65533;&#65533;t(&#65533;	&#65533;Ps,&#65533;&#65533;H&#65533;&#65533;&#65533;I&#65533;ZC&#65533;&#65533;&#65533;&#65533;&#53871;&#65533;&#65533;&#65533;H&#65533;2&#65533;&#65533;*&#1385;&#1643;V8!v&#1099;B&#65533;sE&#65533;3&#65533;&#65533;F&#65533;&#65533;&#65533;:3-&#65533;&#65533;&#65533;4&#65533;&#65533;&#65533;&#65533;1&#65533;&#65533;&#65533;LdMR&#65533;&#65533;&#65533;m&#65533;&#1283;$h9&#65533;8&#65533;&#65533;4<&#65533;"7&#65533;I&#65533;+1&#843;b&#65533;|&#65533;&#65533;Z&#65533;&#65533;&#65533;:&#65533;&#65533;V&#1924;XwZ&#65533;(G&#65533;F&#65533;U&#65533;Y8&#65533;&#65533;&#65533;&#65533;IW&#65533;&#65533;&#65533;&#65533;&#65533;>&#65533;&#65533;YZM-!9HT&#65533;K&#65533;&#65533;Pz	&#65533;jZ&#65533;@{k&#65533;xC&#65533;&#65533;&#1174;&#65533;t&#65533;&#65533;&#65533;&#654;&#65533;&#65533;&#65533;&#65533;&#65533;L%&#65533;M&#65533;&#65533;	&#65533;Lb-K&#239;&#65533;]R]G&#65533;@&#65533;&#65533;&#65533;Ot&#65533;|&#65533;&#65533;&#65533;4&#65533;/&#65533;&#65533;s&#65533;s&#65533;$_tw&#65533;~:T&#65533;}
h
&#65533;F2&#65533;&#65533;&#65533;&#872;F&#65533;&#65533;&#65533;&#65533;UH?&#65533;&#65533;&#65533;&#65533;(-`&#65533;l&#65533;&#65533;&#65533;&#284;l&#65533;&#65533;&#980;&#1684;l&#65533;"&#65533;TV&#65533;8>j&#65533;&#65533;&#65533;&#65533;&#65533;z&#1250;6-&#65533;&#65533;"O&#65533;&#65533; &#65533;4&#65533;&#65533;,
eC&#65533;J&#65533;&#65533;e&#65533;&#65533;X+z&#65533;&#65533;&#65533;U+&#65533;&#65533;&#65533;&#65533;&#65533;5(&#65533;&#65533;z&#886;&#65533;U$&#65533;A&#65533;PjR%&#65533;&#65533;$&#65533;&#65533;&#1470;&#65533;&#65533;&#65533;&#65533;%&#65533;&#65533;&#65533;&#65533;&#65533;&#65533;j&#65533;&#65533;&#65533;:&#1414;s&#589;a&#65533;T&#65533;&#65533;>&#65533;&#65533;&#65533;&#65533;&#65533;z &#65533;N6!&#65533;J&#65533;2K&#65533;&#65533;~ |&#65533;&#65533;l&#65533;*KLG&#65533;&#65533;&#65533;&#65533;M	&#65533;&#1704;&#65533;&#65533;&#620;&#65533;&#65533;-0&#65533;7&#65533;&#65533;&#65533;&#65533;&#65533;&#65533;4k&#65533;&#65533;&#65533;|&#65533;M.'&#65533;&#162;&#65533;&#65533;|&#65533;q%&#65533;L*&#65533;&#65533;e&#65533;PY&#17753;A &#65533;)_&#65533;;]*l&#65533;&#65533;M&#65533;s &#65533;&#65533;&#1099;3&#65533;&#65533;&#535;&#65533;&#65533;p&#65533;&#65533;&#65533;&#65533;Z&#65533;4C&#65533;&#65533;&#65533; &#65533;&#65533;oR&#65533;&#65533;&#65533;&#65533;:&#65533;&#65533;&#65533;qPi&#65533;@K0&#65533;kc&#1153;=N@{&#65533;&#65533;4u&#65533;&#65533; c8&#65533;&#65533;^{&#65533;u&#65533;@&#626;&#65533;Pb,&#65533;7&&#65533;Eq&#65533;kR&#65533;&#65533;&#65533;&#65533;&#65533;Kx&#65533;&#65533;&#65533;J&#65533;&#65533;B&#65533;&#65533;g&#65533;t1E*c&#65533;&#65533;&#65533;U&#65533;&#65533;&#65533;&#65533;&#65533;&#65533;;Y%4&#1042;&#65533;&#65533;;&#65533;;u&&#65533;&#65533;eB&#65533;&#65533;&#65533;!&#65533;&#65533;f0&#65533;Mz&#65533;+&#65533;&#65533;&#65533;Q&#65533;&#65533;&#65533;8&#65533;c7&#65533;u&#65533;>.V&#65533;&#65533;&#65533;D&#65533;9+&#65533;&#42565;#&#65533;x&#65533;dt Dy&#65533;t&#65533;U&#1429;P&#65533;<aF&#65533;&#65533;&#65533;[&#65533;&#65533;&#65533;'	&#65533;&#65533;&#65533;&#1564;&#65533;&#65533;&#65533;&#65533;&#65533;.&#65533;%X&#65533;&#65533;&#65533;WB&#65533;&#153;&#911;&#65533;&#65533;&#65533;&#65533;&#65533;mA&#65533;&#65533;&#65533;&#65533;&#65533;&#65533;&#65533;&#65533;&#1029;,&5&#65533;&#65533;)&#65533;S	b&#65533;&#65533;&#65533;XG&#65533;&#572;&#65533;5F&#65533;&#65533;&#65533;&#65533;XQaF&#65533;i&#65533;<&#65533; &#65533;N&#65533;&#65533;L$&#65533;(.%9qv&#65533;7J&#65533;*&#65533;8&#65533;V2fO`k&#65533;mK&#65533;&#65533;&#65533;&#65533;&#65533;e&#65533;p&#65533; Q&#65533;&#65533;}j%&#65533;{&#65533;&#65533;N&#65533;cG&#65533;t&#65533;&#65533;&#65533;4&#65533;&#65533;]Z&#65533;&#65533;&#65533;&#65533;&#65533;4&#65533;?&#65533;*_&#65533;k&#65533;&#65533;&#65533;,&#65533;&#65533;&#65533;N%&#65533;8&#65533;O&#65533;&#65533;&#65533;&#65533;C&#65533;&#65533;0&#65533;&#65533;&#65533;&#65533;p&#65533;?&#65533;qL]&#65533;v&#65533;&#1995;&#65533; &#65533;&#65533;5Z&#65533;H&#65533;'G&#65533;A&#65533;r)&#65533;8&#65533;P&#65533;&#65533;&#65533;&#65533;m&#65533;&#65533;&#65533;&#65533;&#65533;&#65533;&#65533;&#65533;")&#65533;w&#65533;&#65533;&#65533;&#65533;r`$]BKo9&#65533;=u&#65533;&#65533;&#65533;&#65533;Y&#65533;z&#65533;&#65533;G&#65533;o&#65533;&#65533;&#65533;Hs&#65533;&#65533;&#65533;q>q&#65533;&#65533;}&#65533;uM&#65533;0&#65533;&#65533;&#65533;{J;&#65533;&#65533;&#65533;&#65533;8&#65533;}&#65533;&#65533;&#65533;{&#65533;1&#65533;&#65533;|&#65533;&#65533;&#65533;j&#65533;N3&#65533;&#65533;&#65533;#7 &#65533;&#65533;p&#65533;&#65533;&#65533;n&#65533;&#65533;#/&#65533;&#65533;QU&#65533;8&#65533;{&#65533;&#65533;^:o&#65533;k&#65533;&#65533;&#65533;	&#62308;&#65533;&#65533;!=;&#65533;&#65533;&#65533;5&#65533;&#65533;mO&#65533;&#65533;Yn&#65533;&#65533;&#65533;&#1461;&#65533;&#65533;&#1575;&#65533;&#65533;&#65533;&#65533;Y$&#65533;&#65533;&#65533;&#65533;>&#65533;&#65533;&#181;v&#1403;&#65533;M&#65533;&#65533;&#65533;&#1620;RG&#1660;&#65533;]&#65533;y&#65533;&#65533;&#65533;&#65533;:&#65533; &#65533;{6&#65533;&#65533;&#622;&#65533;rg5C&#65533;Sq&#65533;&#65533;l&#65533;Gg&#65533;gS&#65533;&#65533;^X&#65533;{,&#65533;{a&#65533;2_wRo&#65533;U&#65533;(&#65533;&#65533;&#65533;&#65533;v&#65533;&#65533;p&#65533;S8m&#65533;&#65533;z&#65533;&#65533;'&#65533;e\&#65533; &#65533;&#65533;&#65533;7&#65533;&#65533;&#65533;'+&#65533;y@}8&#65533;&#65533;;&#65533;W<I*&#65533;l"&#65533;n&#65533;z&#65533;&#65533;s&#65533;&#65533;0&#65533;&#65533;(I&#65533;rA1&#65533;&#65533;&#65533;s>va9(&#65533;&#65533;W&#65533;D&#65533;&#65533;&#65533;&#65533;+5&#65533;&#65533;&#65533;xx&#65533;Ee&#65533;&#448;k&#65533;&#65533;&#65533;`{u4~&#65533;@kRd&#65533;#5&#65533;~K&#1411;]Hzs&#65533;aB&#65533;NW~eX&#65533;&#65533;v&#65533;&#65533;w - &#65533;c&#65533;'&#65533;&#65533;0Mhk&#65533;V[j(B&#65533;$&#65533;>&#65533;&#65533;2gMw|pW&#65533;Q&#65533;z5&#65533;x1H&#65533;Qu&#65533;&#65533;&#65533;&#65533;&#65533;I&#65533;OP&#65533;BB&#65533;CX&#65533;d(&#65533;T'w&#65533;&#1237;&#65533;;&#65533; &#65533;wsZ&#65533;&#65533;3X&#65533;(&#65533;&#65533;E&#65533;&#65533;H&#65533;&#65533;s&#61832;&#65533;6&#65533;*{& &#65533;&#65533;&#65533;W&#65533;&#65533;&#65533;J&#65533;s&#65533;&#65533;&#65533;t&#65533;(&#65533;&#65533;7&#65533;&#856;&#65533;#sn21&#65533;&#65533;b&#65533;&#65533;V,&#65533;&#65533;&#65533;Q&#65533;&#65533;&#65533;U&#65533;6&#65533;&#65533;6&#65533;&#65533;&#65533;|	&#65533;	g&#65533;&&#65533;*&#65533;o&#1926;(&#65533;iV3^m&#65533;&#1640;[%&#65533;&#65533;&#65533;&#65533;&#1551;&#65533;8i&#65533;&#65533;1&#65533;Q&#65533;&#65533;X&#65533;7&#65533;h2&#65533;&#65533;&#65533;&#65533;&#65533;&#524;&#65533;8g&#1064;&#65533;&#65533;&#65533;Z&#65533;&#65533;( x&#65533;&#65533;	B&#65533;&#65533;&#65533;&#1354;:&#65533;&#65533;v&#65533;f&#65533;&#65533;[&#65533;7|	&#65533;&#65533;X&#65533;)g&#65533;&#65533;PE&#65533;B&#65533;, p&#65533;W9*&#65533;&#1171;&#65533;&#65533;&#65533;`x&#65533;&#65533;&#65533;&#65533;&#65533;&#209;&#65533;~&#65533;[v&#65533;2\&#65533;b&#65533;&#65533;&#65533;&#65533;T&#65533;7UlI+<3G&#65533;6u&#65533;N&#65533;R|+e$x&#65533;&#65533;H&#65533;gN#S9x&#1832;qauy &#65533;&#331;&#65533;v2&#65533;|&#65533;O[e&#65533;&#65533;&#65533;^&#65533;&#65533;&#65533;%&#65533;y&#65533;&#65533;&#65533;h&#65533;&#65533;qi&#65533;c&#65533;&#65533; &#65533;&#65533;&#65533;&#65533;&#65533;&#272;*(==&#65533;m&#37382;&#65533;v&#65533;&#65533;&#65533;&#65533;&#65533;v&#65533;&#329;N&#65533;&#65533;&#65533;&#65533;W,$&#65533;&#65533;tsG&#65533;&#65533;R&#65533;M&#65533;&#65533;&#65533;VP&#65533;&#65533;D&#65533;iTi&#1497;&#65533;&#65533;&#65533;yX&#65533;&#65533;u&#65533;I&#65533;&#65533;&#65533;m&#65533;&#65533;"{&#65533;&#65533;&#65533;2&#65533;&#65533;b&#65533;&#1610;&#1908;5O&#65533;&#65533;&#65533;y&#65533;&#65533;&#65533;&#65533;&#65533;&#65533;&#65533;&#65533;&#65533;f9&#65533;:&#65533;c&#65533; E+q6_&#65533;&#65533;k_&#65533;D&#65533;&#65533;Cq&#65533;&#65533;&#65533;o&#65533;&#65533;b&#65533;w&#65533;&#65533;9&#65533;&#65533;"_&#65533;&#1604;&#65533;&#65533;p)3M&#65533;&#65533;q50F&#65533;SK&#65533;&#65533;I&#65533;Tq&#65533;&#65533;I&#65533;&#65533;Z&#65533;&#65533;H=%}&#65533;&#65533;|E1&#65533;&#65533;&#65533;&#65533;e 8&#65533;YO&#65533;&#65533;Jy&#65533;47EFg&#65533;&#65533;'?&#65533;&#65533;&#65533;&#65533;,&#65533;&#65533;&#1604;&#65533;&#65533;}j&#1732;&#65533;G&#386;!@J>#N&#65533;&#548;&#65533;&#65533;&#65533;rB&#65533;&#1937;80 L&#65533;G{&#65533;&#65533;>xxU&#65533;K&#65533;&#30083;&#65533; &#65533;E &#65533;L&#388;W&#65533;!&#65533;&#65533;&#65533;&#65533;&#65533;&#62950;^V&#65533;&#65533;g&#65533;R!1 &#1172;@&#65533;&#65533;$N&#65533;&#1160;&#65533;$#g&#359;qB&#65533;&#65533;h#685x&#65533;yp&#65533;@9&#65533;&#65533;A&#65533;]\V&#65533;&#65533;jO&#65533;&#65533;&#65533;&#65533;&#65533;&#65533;(2&#65533;&#65533;J%&#1686;!&#65533;&#65533;vww&#65533;&#65533;7&#65533;&#65533;&#1055;&#65533;G&#65533;&#65533;&#65533;/l&#65533;&#65533;,!&#13673;&#65533;z&#65533;&#65533;i&#65533;o&#65533;.&#65533;&#65533;6F$&#65533;&#65533;&#1701;&#65533;&#65533;B&#65533;&#65533;&#378;$&#65533;&#65533;&#65533;{&#39228;B&#65533;&#65533;&#65533;e$9&#65533;&#65533;&#65533;&#65533;@&#65533;L>&#65533;&#65533;5&#65533;&#65533;>&#65533;&#65533;Pt!'&#1175;6&#65533;3&#65533;Jl&#1754;$&#65533;Z(&#65533;&#65533;$;%L&#65533;y&#65533;)V&#65533;&#65533;&#65533;cm&#65533;&#65533;&#1482;+&#65533;#&#65533;&#65533;,,&#65533;&#65533;X&#65533;&#65533;&#65533;F	&#65533;d&#65533;9&#65533;1C&#65533;&#1320;?xtj&#65533;{.&#65533;&#65533;r&#65533;1s&#65533;&#65533;&#65533;Q0&#65533;&#65533;&#65533;!&#65533;U&#65533;&#65533;&#65533;JXlIP&#65533;&#65533;&#1259;&#65533;F&#65533;&#65533;@&#65533;7&#65533;I&#65533;&#65533;1&#65533;*<*@&#65533;L&#65533;M:&#65533;4+%&#65533;`mF&#65533;c:&#65533;4&#65533;&#65533;CA&#65533;6&#674;G&#65533;&#65533;d&#65533;&&#244;/&#65533;Y&#65533;Pk"z)&#65533;>GV&#65533;&#65533;In&#65533;&#65533;g&#65533;&#65533;&#305;[AK&#65533;S1B&#65533;mH&#65533;B&#65533;&#65533;{&#65533;&#1142;Q&#65533;&#65533;G_&#65533;\&#65533;&#65533;F&#65533;B&#65533;&#65533;B&#65533;{&#65533;1O&#1081;&#65533;&#65533;i&#65533;&#65533;&#65533;1&#65533;&#65533;&#65533;&#65533;2v&#65533;&#65533;&#65533;&#65533;&#14235;vs&#65533;Z4@&#65533;&#65533;&#65533;~&#65533;&#65533;&#65533;R&#65533;0&#65533;/&#65533;&#65533;	a&#65533;F&#65533;&#65533;&#65533;6>* @&#65533;&#65533;x&#65533; ^[&#65533;&#65533;R&#65533;HZ&#65533;&#65533;r&#65533;&#1074;bP&#65533;&#65533;T&#65533;&#763;T &#65533;i&#65533;&#65533; cI&#65533;n~l&#65533;a&#619;L&#65533;&#65533;C&#65533;&#65533;&#65533;&#65533;&#65533;&#65533;&#65533;;&#65533;&#65533;&#65533;Fp&#65533;&#65533;&#1789;&#65533;&#65533;&#65533;&#65533;{&#65533;&#65533;&#65533;K"l&#65533;&#65533;&#65533;	&#65533;&#65533;3&#65533;IH&#65533;&#65533;h&&#65533;&#1587;&#65533;&#65533;&#65533;|&#65533;+#&#65533;3#z/v&#65533;&#65533;&#187;&#65533;!jh1&#65533;&#65533;1q8&#65533;&#65533;&#65533;rKB&#65533;:.|P&#65533;&#65533;&#65533;&#65533;O&#65533;&#65533;&#65533;&#65533;&#65533;{2&#65533;&#65533;
&#65533;M$&#1081;&#65533;.r&#65533;%3&#65533;&#65533;kP	FPP{P&#65533;cJ&#65533;bbY&#65533;&#65533;3<&#65533;A&#65533;b&#65533;\&#65533;&#213;3&#65533;&#65533;k&#65533;&#65533;&#65533;&#65533;x}1&#65533;G<&#65533;I\(&#65533;&#65533;&#65533;.&#65533;&#65533;R&#65533;&#65533;,7&#65533;: V&#65533;&#65533;&#65533;&#65533;m&#65533;C^&#65533;:&#44648;1&#65533;l8&#65533;)&#65533;" &#65533;&#65533;&#65533;&#65533;&#429;a
^&#65533;&&#65533;&#65533;&#65533;#&#614;A&#65533;S|&#65533;w&#65533;C&#65533;7
A&#65533;&#65533;&#65533;&#65533;B&#65533;&#65533;)&#65533;|&#65533;&#65533;&#65533;,&#65533;&#65533;&#65533;&#65533;&#65533;&#512;&#65533;&#65533;&#65533;"&#466;&#65533;5&#65533;Q'4\&#65533;&#65533;&#608;&#65533;&#65533;&#65533;&#65533;&#65533;&#65533;&#65533; \&#65533;&#65533;&#65533;&#65533;d,&#65533;P&#65533;&#65533;&#65533;}&#65533;&#65533;&#65533;&#65533;&#65533;&#65533;:&#65533;&#65533;&s@	&#65533;&#65533;	&#65533; &#65533;lJ&#1900;&#65533;&#65533;l.&#65533;#&#65533;&#65533;&#65533;&#65533;a&#65533;&#65533;`Hy0<&#65533;&#65533;&#1996;C&#65533;&#65533;&#65533;O&#65533;&#65533;&#65533;&#772;&#65533;&#65533;&#65533;z&#65533;&#1100;&#295;&#65533;|
;&#378;"&#65533;&#65533;B}&#65533;&#65533;&#65533;&#65533;&#65533;&#65533;&#65533;&#65533;&#65533;&#65533;&#65533;&#65533;&#65533;GU&#65533;&#65533;&#65533;A&#65533;e&#65533;E&#65533;ZU&#65533;&#65533;^&#65533;6.&#65533;K=L&#65533;C&#65533;<&#65533;&#65533;&#65533;`I &#65533;\&#65533;|&#65533;&#65533;yo&#65533;\&#65533;L@&#65533;&#65533;T&#65533;&#65533;_b[k( H&#65533;+I! &#65533;&#65533;&#65533;.=2a Y &#65533;,L&#65533;<&#65533;b&#65533;&#65533;&#65533;&#52169;&#65533;&#65533;&#65533;>M%g&#65533;&#65533;N&#65533;&#1234;&#65533;kH+&#65533;l&#65533;&#65533;&#1769;&#65533;A&#65533;0&#65533;]`*Ba&#65533;OAV&#65533;&#65533;&#65533; ,&#65533;&#65533;30&#65533;F&#65533;&#65533;@"SF8&#65533;&#65533;&#65533;&#65533;&#65533;&#65533;&#65533;&#65533;;&#65533;&#65533;<&#65533;&#65533;&#65533;1Ue W0&#1444;Q	&#65533;L$&#65533;&#65533;&#65533;&#65533;"&#65533;&#838;}&#65533;N&#65533;
nl&#65533;IZ&#65533;&#65533;9{Hq&#65533;&#1420;m&#65533;W&#65533;&#65533;&#65533;&#65533;1(m&#65533;a<&#65533;&#65533;&#65533;1,	&#65533;&#65533;w&#65533;T&#65533;&#65533;'ZD&#65533;&#846;y&#65533;&#405;]&#65533;o&#65533;&#65533;wZB&#65533;&#65533;&#65533;~&#65533;&#65533;&#65533;&#65533;+&#65533;s&#65533;&#65533;&#65533;5&#65533;&#1335;T&#65533; p[&#65533;L&#65533;&#65533;a&#65533;&#65533;&#65533;&#65533;&#1840;`&#65533;&#65533;-&#65533;&#65533;&#1987;<&#1828;) L&#65533;&#65533;M#&#65533;&#65533;&#1295;P
c6A&#65533;&#65533;i>=P&#65533;}8&#65533;&#65533;mf&#65533;P&#65533;&#65533;&#65533;&#65533;&#1980;&#65533;(&#65533;7~$		h'&#65533;Gc&#65533;&#1297;&#65533;f&#1907;&#65533;f&#65533;&#65533;|&#65533;&#65533;q&#65533;X &#65533;&#65533;1&#65533;G&#65533;&#65533;&#65533;&#65533;&#65533;5r&#65533;Q&#65533;5\&#65533;&#864;&#65533;&&#65533;&#65533;O-rD@	g&#65533;&#65533;&#1937;&#65533;7|R&#65533;}W&#65533;&#65533;<&#65533;#t&#65533;	,Y&#65533;&#65533;&#65533;&#65533;1U&#65533;&#65533;&#65533;&#65533;9p	g&#65533;&#65533;W&#65533;&#65533;&#65533;z&#65533;<n&#65533;&#65533;&#65533;&#65533;V&#65533;_~d.&#1840;&#65533; &#65533; O&#65533;&#1329;&#65533;&#65533;|&#65533;&#65533;_&#65533;&#65533;&#65533;2&#65533;&#65533;p&#65533;$&#1817;v^Y&#65533;Z&#65533;&#65533;&#65533; &#65533;.&#65533; &#65533;&#65533;m0>&#65533;`&#65533;	^P	&#65533;&#65533;&#65533;&#65533;&#65533;'&#65533;&#65533;&#65533;&#65533;&#65533;&#65533;3&#65533;&#1312;+%=Ml&#65533;.&#65533;T&#65533;&#65533; &#65533;&#65533;&#65533;&#65533;&#65533;&#65533;o`&#1784;&#65533;&#65533;&#65533;
&#65533;`&#65533;/N&#65533;&#65533;@&#1818;v&#65533;&#772;&#65533;&#65533;4v&#65533;&#65533;#	.&#65533;w>&#65533;l&#65533;C&#65533;&#65533;&#65533;Q&#65533;&#65533;&#13470;&#65533;
@&#65533;&#65533;&#65533;]#&#65533;g}&#65533;s&#65533; &#65533;&#65533;&#65533;&#65533;&#65533;&#65533;mN&#65533;!&#65533;&#65533;&#65533; &#65533;/&#65533;&#65533;&#65533;&#65533;-n&#65533;&#65533;&#65533;&Z@&#65533;CAWP&#65533;&#1292;&#65533;B&#65533;q&#65533;&#65533;\&#65533;&#65533;&#65533;&#65533;&#65533;&#65533;O&#65533;$&#65533;&#65533; &#657;&#65533;1y&#65533;&#65533;&&#65533;#&#65533;&#65533;SkQ&#65533;&#65533;&#65533;tq&#65533;o&#65533;$&#65533;&#65533;h&#65533;"&#65533;&#65533;&#65533;&#65533;&#65533;&#65533;1&#65533;!_&#65533;&#65533;&#65533;&#65533;&#65533;&#65533;&#65533;e&#65533;&#65533;&#65533;ZqA&#65533;x&#65533;&#65533;Ut@&#65533;&#65533;&#65533;&#65533;-&#65533;&#65533;&#65533; &#65533;1L&#65533;&#65533;N&#65533;/.&#65533;p&#65533;@&#65533;n&#65533;|!t&#65533;&#65533;k+Jn?&#65533;:&#65533;\&#65533;&#1850;&#65533;&#65533;_&#65533;&#65533;&#65533;0&#65533;P&#65533;(&#1955;2/&#65533;&#65533;^7&#65533;&#65533;qo_x&#65533;&#65533;w&#65533;Kc&#65533;&#65533;&#65533;@&#65533;&#65533; &#65533;&#65533;A&#65533;&#65533;v&#65533;&#65533;&#65533;M&#65533;4&#65533;(9&#65533;&#65533;&#65533;p&#65533;&#65533;&#1006;
&#65533;s&#65533;@&#65533;`&#65533;&#65533;&#65533;&#65533; &#65533;&#65533;&#65533;&#65533;>,&#65533;Gb&#65533;
&#65533;&#65533;&#65533;(&#65533;&#65533;&#65533;&#65533;&#65533;Up&#65533;&#65533;&#65533;&#65533;!&#65533;&#65533;&#65533;&#65533;&#65533;mi&#65533;&#963;Lx&#65533;&#65533;&#65533;&#65533;%&#65533;?&#65533;&#65533;&#65533;H>&#65533;&#65533;&#1763;&#65533;Z
&#65533;B@&#65533;:.9&#65533;_&#65533;&#65533;C&#65533;#F?&#65533;I&#65533;&#65533;K&#65533;&#65533;&#65533;$S&#65533;&#65533;&#65533;md&#65533;&#65533;\d&#65533;&#65533;&#65533;&#65533;&#65533;j 
=%F&#65533;=&#65533;&#65533;v&#65533;&#65533;&#65533;&#65533;Sa0&#65533;7&#65533;&#65533;&#65533;a&#65533;&#65533;A,&#65533;#&#65533;&#65533;nH&#65533;?&#65533;&#65533;`&#1723;k&#65533;&#65533;&#65533;&#65533;&#65533;pTR &#65533;&#1795;&#65533; &#65533;&#65533;N&#65533;&#65533;&#65533;&#65533;&#65533;0% &#65533;&#65533;%&#65533;&#65533;&#65533;&#65533;B#&#65533;/&#65533;/&#65533;|&#65533;&#65533;&#65533;&#65533;&#65533;&#65533;&#65533;$&#65533;$&#65533;!4&#65533;&#65533;&#65533;&#65533;&#65533;&#65533;&#65533;w&#1085;=&#65533;&#65533;&#65533;p&#65533;P%&#65533;&#65533;<#&#65533;&#65533;&#65533;&#65533;/v&#537;&#65533;x&#65533;&#65533;&#65533;4gbb/}#&#65533;&#65533;&#65533;T&#65533;&#65533;\&#65533;&#65533;&#65533;&#65533;4T]e&#65533;$&#65533;&#65533;&#65533;&#65533;&#65533;&#65533;&#65533;&#65533;&#65533;&#65533;&#65533;&#65533;>&#65533;
~&#65533;&#65533;&#65533;&#65533;&#65533;?&#65533;&#65533;&#65533;&#65533;&#65533;)&#65533;&#65533;3&#65533;&#65533;&#65533;&#65533;%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Kb&#65533;0
&#65533; #[&#65533;&#65533;&#65533;&#65533;`&#65533;0&#65533;0&b&#65533;%d&#65533;&#65533;&#65533;&#65533;&#65533;1
2?&#65533;&#65533;&#65533;&#65533;&#65533;&#65533;0b&#65533;&#65533;&#65533;&#65533;&#65533;&#65533;o&#65533;x&#65533;!&#65533;@&#65533;0&#65533; &#65533;-&#65533;&#65533;&#65533;&#65533;>&#65533;
&#65533;-&#65533;&#65533;&#65533;&#65533;&#65533;&#65533;&#65533;&#65533;
&#65533;p&#65533;0&#65533;0&#65533;0&#65533;0&#65533;0&#65533;&#65533;&#65533;&#65533;n0}&#65533;&#65533;
&2
&#65533;&#65533;&#65533;&#65533;&#65533;&#65533;!s&#65533;&#65533;&2&#65533;0&#65533;@&#65533;0&#65533;0&#65533;0&#65533;0&#65533;&#65533;&#65533;@&#65533;/#&#65533;&#65533;&#65533;&#65533;A~&#65533;\&#65533;&#65533;}&#65533;}&#65533;}&#65533;}&#65533;&#65533;&#65533;&#65533;&#65533;&#65533;&#65533;&#65533;&#65533;}&#65533;!&#65533;`&#65533;}&#65533;}&#65533;&#65533;&#65533;&#65533;0&#65533;o&#65533;&#65533;}&#65533;&#65533;&#65533;~&#65533;}&#65533;~&#65533;}0
}&#65533;}&#65533;}&#65533;}&#65533;!}&#65533;&#65533;&#65533;&#65533;&#65533;&#65533;&#65533;&#65533;&#65533;&#65533;&#65533;&#65533;&#65533;&#65533;&#65533;&#65533; AH&#65533;@&#65533;&#65533;P&#65533;&#65533;>>&#65533;&#65533;0&#65533;D&#65533;-J&#65533;&#65533;0#&#397;=~&#65533;2&#65533;H&#65533;%I&#65533;<&#65533;R&#65533;J&#65533;-]&#65533;&#65533;S&#65533;&#788;4m&#65533;&#281;&#65533;&#65533;&#925;=y&#65533;4f&#65533;*B&#65533;&#65533;<&#65533;4&#65533;&#1189;L&#65533;>u&#65533;T&#65533;R&#65533;^&#346;&#1386;V&#65533;Lo}V&#65533;&#65533;@e&#862;EKVmZ&#65533;k&#1910;&#65533;&#65533;Vn&#65533;Bu&#65533;*&#65533;W&#65533;^&#65533;}&#65533;&#65533;&#65533;8&#65533;`&#131;6&#65533;8&#65533;&#65533;&#65533;&#332;7~&#65533;d&#637;*_&#412;9&#65533;&#65533;C&#65533;7{Z&#65533;h&#1189;?wF}&#65533;&#65533;&#65533;&#1325;U&#65533;f&#65533;&#65533;l&#1653;&#65533;&#65533;m&#65533;on&#1981;u&#65533;\&#65533;o&#65533;&#203;7&#65533;<&#65533;r&#65533;&#733;7&#65533;&#65533;\zt&#65533;&#1383;_&#65533;n}2Q&#65533;&#1917;&#65533;&#65533;]&#65533;x&#65533;&#65533;&#863;G&#65533;^&#65533;z&#65533;&#65533;&#1919;&#65533;_~x&#65533;&#65533;&#65533;&#65533;&#479;&#65533;~&#65533;&#65533;&#65533;&#65533;0@$p&#65533;D0Ad&#65533;A&#65533;0B_$&#65533;&#65533;B/&#65533;0C7&#65533;C?&#65533;G&#1837;DID&#65533;DSdqE[&#65533;&#65533;&#65533;g&#65533;&#65533;&#65533;m&#65533;Gs&#1809;G{&#65533;&#65533; &#65533;$r&#65533;"&#65533;4I%&#65533;d&#65533;I'&#65533;&#65533;2J)&#65533;&#65533;&#65533;J+&#65533;&#65533;2K-&#65533;&#65533;K&#65533;`3L1&#65533;&#65533;$S3&#65533;D3&#65533;2&#65533;T&#65533;M6&#65533;t3N8&#29971;&#65533;:&#65533;&#65533;<&#65533;&#1811;&#65533;>&#65533;&#65533;&#65533;@&#65533;PC=QEet&#65533;=&#65533;&#65533;&#65533;&#65533;R&&#65533;&#65533;RKK&#65533;4&#65533;K7&#65533;4SH9&#65533;&#65533;&#65533;&#65533;@&#65533;TT&#65533;H&#65533;&#65533;TIQ&#65533;TU&#65533;Xm&#65533;&#65533;*`&#65533;TVZ'&#65533;u&#65533;[s&#65533;S[w&#65533;&#65533;V^&#65533;u&#65533;&#65533;a&#65533;&#65533;c&#65533;M&#65533;&#65533;\&#65533; !&#65533; _ ,0 X a&#65533;  &#65533; &#65533;H&#65533;&#65533;&#65533;&#65533;*\&#560;&#65533;&#199;#J&#65533;H&#65533;&#65533;&#331;3j&#65533;&#561;&#65533;&#463;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W&#65533;9b|K&#65533;&#65533;&#1651;h&#1258;]&#758;&#65533;&#1783;p&#65533;&#669;K&#65533;&#65533;&#1915;x&#65533;&#65533;&#65533;&#759;&#65533;&#2047;&#65533;&#65533;;Q&#65533;J+^&#824;&#65533;&#65533;&#464;#K&#65533;L&#65533;&#65533;e&#65533;98 &#65533;&#65533;&#65533;&#65533;&#992;C&#65533;M&#65533;&#65533;&#65533;&#65533;c%&#65533;P@&#65533;&#65533;&#1328;c&#734;M&#65533;&#65533;&#65533;&#1752;#Jx@&#65533;Ag&#65533;&#65533;&#65533;N&#65533;&#65533;&#65533;i &#65533;&#65533;&#65533;&#65533;&#65533;&#65533;&#1059;K&#65533;&#65533;&#65533;!&#65533;;&#65533;&#957;&#65533;&#65533;&#65533;&#65533;/&#65533;p&#65533;&#65533;&#171;_&#1022;&#65533;&#65533;&#65533;&#65533;Rh&#65533;&#65533;@&#65533;&#65533;&#65533;&#65533;&#65533;&#65533;&#1023;&#65533;&#65533;E !&#65533;&#65533;E&#65533;&#65533;&#65533;&#65533;6&#65533;&#65533;&#65533;`` &#65533;%&#65533;&#65533;&#65533;f&#65533;&#65533;emV&#65533;&#65533;m(&#65533;$&#65533;&#65533;D-4&#65533;\ &#65533; &#65533;&#65533;0&#65533;(&#65533;&#65533;(&#65533;|&#65533;&#65533;H&#65533;&#65533;&#65533;@2h&#65533;&#65533;aW_ A&&#65533;&#65533;&#65533;&#65533;&#65533;&#65533;&#65533;TVi&#65533;pN&#65533;7&#65533; Rp&#65533;W&#65533;)&#26150;e)+R&#65533;&#65533;&#65533;&#65533;&#65533;f&#65533;&#65533;)&#65533;bf&#65533;k&#65533;-`&#65533;'&#65533;	&#65533;t*(&#65533;%&#65533;]&#65533;&aD&#65533;&#65533;&#65533;B&#65533;&#1056;&#65533;V&#65533;`C3&#65533;&#65533;&#65533;2&#65533;&#65533;&#65533;a&#65533;0C&#65533;6
&#65533;&#65533;&#65533;&#65533;&#65533;^ChJ&#65533;&#65533;&#65533;&#65533;&#65533;U&#65533;'&#65533;p&#65533;&#18049;
5DJ&#65533;&#65533;&#65533;&#65533;^C&#65533;*g&#65533;&#65533;E,4k&#173;&#65533;&#65533;&#65533;?4*&#65533;&#65533;J&#65533;&#65533;	h&#65533;"&#65533;6J&#65533;&#65533;+m&#65533;&#65533;"hP&#65533;&#65533;C8&#39282;&#65533;&#65533;Z&#65533;&#65533;&#65533;&#65533;&#65533;&#65533;&#65533;&#65533;&#65533;&#65533; &#65533;&#400;&#65533;i&#65533;&#65533;&#65533;Z&#65533;W&#65533;&#65533;!&#65533;{&#65533;&#65533;&#1302;&#65533;c&#65533;W&#65533;&#65533;B&#65533;{&#65533;&#65533;j%L^*0&#65533;0&#65533;&#65533;&#65533;H&#65533;&#65533;(&#65533;&#65533;BD&#65533;&#65533;&#65533;m&#65533;&#65533;&#65533;&#181;&#65533;Js&#65533;&#65533;BK&#65533;&#65533;;H&#772;&#65533;@&#65533;B&#65533;Nh_&#65533;&#65533;&#65533;%&#65533;&#978;&#65533;&#65533;"C=&#65533;&#65533;&#65533;&#65533;&#65533;&#65533;Xg}&#65533;Bgj&#65533;&#65533;&#65533;&#65533;&#65533;&#65533;&#65533;&#65533;R&#65533;m&#65533;&#65533;&#65533;&#65533;|&#65533;&#65533;&#65533;
&#65533;&#65533;&#65533;pw&#65533;&#1053;#&#65533;vDL7L&#65533;&#65533;{O&#65533;&#65533;&#65533;&#65533; &#65533;@&#65533;&#65533;qnxYCz(/&#1587;F]nY9?&#65533;0&#65533;&#65533;&#688;&#65533;&#65533;&#65533;=d&#65533;&#65533;&#65533;j9&#65533;&#65533;0&#65533;&#1616;G>9&#65533;&#65533;&#65533;&#65533;&#65533;Y#&#65533;&#65533;M&#65533;&#65533;8&#2036;&#65533;^6&#65533;&#65533;&#65533;k&#65533;&#65533;&#65533;&#65533;.B&#65533;&#1698;&#65533;`G&#65533;&#65533;&#1655;&#65533;|&#65533;I&#65533;&#65533;&#65533;&#65533;&#65533;=&#65533;&#65533;F&#65533;&#3299;\/L&#65533;&#65533;m&#65533;&#65533;&#65533;&#65533;&#65533;&#65533;&#65533;&#65533;&#65533;J&#964;
&#65533;&#65533;(&#65533;&#65533;&#65533;&#65533;&#65533;7&#65533;ly&#65533;&#65533;&#65533;H&#65533;o&#65533;&#65533;s&#930;&#65533;&#65533;OB\c;&#65533;&#65533;&#65533;F&#65533;&#65533;&#65533;~B&#65533;&#65533;5&#65533;&#65533;YO`&#65533;&#65533;&#65533;/&#65533;oQ	&#65533; &#65533;&#65533;c&#65533;D=&#65533;x&#65533;KK &#65533;&#65533;&#65533;&#65533;D&#65533;&#288;W&#65533;$G&#65533;@x&#65533;*&#65533;&#13351;&#65533;R&#65533;&#65533;dwH(&#65533;Oc00&#65533;@&#65533;7&#65533;.6&#65533;a&#65533;r :&#65533;G&#65533;&#65533;A&#65533;t&#322;q&#65533;;"'&#65533;&#308;&#36873;&#65533;&#65533;&#65533;&#65533;H&#65533;2Z&#65533;<&#65533;Z &#65533;rE#>.~&#65533;&#65533;bO&#65533;0&#65533;&#65533;x&#65533;c&#65533;v&#65533;&#65533;)&#65533;&#65533;&#65533;&#65533;&#65533;ZLG&#65533;&#65533;&#65533;o)&#1315;"&#65533;H2M,&#65533;&#65533;D&#65533;&#65533;@&#65533;N&#65533;]DA&#65533;&#65533;&#65533;Nz&#65533;Oa&#65533;&#65533;<@&#65533;&#65533;!&#65533;&#65533;GL&#65533;!{%DP&#65533;&#65533;J\&#65533;&#65533;:&#65533;i&#65533;&#65533;&#65533;&#65533;%yH1&#65533;&#65533;&#65533;0y"!c&#65533;&#854;p&#65533;)s&#637;/&#65533;&#65533;&#65533;H&#65533;&#65533;)&#65533;&#65533;&#65533;&#65533;X<#%&#65533;V&#65533;eZ&#65533;&#65533;&#65533;L&#65533;/&#65533;&#65533;&#65533;&#65533;&#65533;&#65533;T&#65533;&#65533;GNnk&#65533;&#65533;7&#65533;Y9&#65533;M&#65533;`VL&#65533;>&#65533;&#65533;&#65533;&#65533;&#65533;i&#65533;T![ &#65533;&#130;&#65533;&#65533;_&#65533;B5&#65533;&#65533;&#65533;&#65533;&#65533;&#65533;&#791;&#65533;o&#65533;u&#1014;D9 &#65533;9IM`&#65533;&#65533;&#65533;6J&#65533;&#65533;&#65533;gFW
x)&#65533;HU&#65533;&#65533;C&#65533;&#65533;R&#65533;,&#65533;u&#65533;(Kw&#1693;&#65533;1&#65533;>`	M/&#65533;&#65533;P&#65533;<Mjt|&#65533;$&#65533;&#65533;9&#65533;x@&#65533;&#65533;&#65533;tx&#65533;S&#65533;V&#65533;&#65533;4&#65533;&#65533;*R&#65533;"S&#65533;\&#65533;z1&#65533;Z&#65533;&#65533;&#1421;d&#65533;>O-&#65533;&#65533;2U&#65533;zij&#65533;^&#65533;&#65533;&#65533;I&#65533;ti&#65533;\&#65533;\&#65533;(&#65533;&#65533;5&#65533;%X&#65533;1&#65533;&#65533;&#65533;&#65533;:T&#65533;&#65533;`]&#65533;&#65533;&#65533;<&#65533;&#65533;&#65533;mk`0&#65533;&#65533;&}&#65533;	jfGKZWv&#65533;2&#65533;&#65533;&#65533;&#65533;2&#65533;&#65533;&#65533;&#65533;&#65533;&#65533;&#65533;-{ &#65533;&#65533;&#65533; /&#65533;ET&#65533;5&#65533;2&#65533;&#65533;&#65533;p&#65533;&#65533;3&#65533;a`7Q&#65533;^&#65533;VbN&#65533;&&#65533;t&#65533;&#1747;&#65533;h x&#65533;&#65533;\&#65533;&#65533; &#65533;&#2029;2&#65533;&#65533;%&#65533;V&#65533;&#65533;&#65533;M&#65533;Mh&#65533;&#65533;C&#65533;&#65533;&#65533;&#65533;%&#65533;v@p&#65533;&#65533;@&#65533;&#65533;&#65533;H&#346;Z&#65533;&#65533;&#47088;&#1706;&#65533;,8Y&#65533;6&#65533; &#65533;@&#65533;&#65533;k&#65533;l&#65533;&#65533;&#65533;{Ud/7&#65533; < &#65533;!"&#65533;x&#65533;T_po	LN&#65533;J&#65533;&#65533;^&#65533;&#65533;(&#65533;&#65533;s.&#65533;^@80N &#65533;@4PT$&#65533;&#65533;&#65533;&#65533;W&#65533;)&#65533;&#65533;S&#498;&#1028;&#65533;u&#65533;A&#65533;&#65533;u=&#65533;'?;1&#1940;&j&#65533;&#65533;&#65533;uU6&#65533;&#65533;&#65533;/&#65533;TdQ&#65533;d&#65533;&#65533;e&#65533;&#65533;@l8z&#65533;!,&#65533;(&#728;&#65533;&#442;Y&#65533;FQ&#65533;&#65533;9y]&#65533;&#65533;Y&#65533;|Ab&#65533;&#65533;Q&#65533;g&#65533;&#1848;&#65533;>&#65533;&#65533;&#65533;&#65533;&#65533;y&#65533;$A&#65533;V<&#65533;&&#65533;x&#65533;	&#65533;kYh&#65533;&#65533;&#65533;a&#65533;&#65533;I&#65533;&#65533;,&#65533;&#65533;&#65533;u&#65533;&#65533;&#65533;&#65533;f7&#65533;'&5&#65533;&#65533;&#65533;&#65533;&#65533; &#65533;CS<[]Q&#65533;&#1501;&#65533;Jyj0#.&#65533;&#65533;^	R&#65533;&#65533;&#65533;&#65533;9&#65533;&#65533;&#65533;&#65533;&#65533;&#65533;V&#65533;&#65533;&#65533;A&#65533;T&#65533;&#65533;&#1373;&#65533;&#65533;	&#65533;j&#65533;6&#65533;r&#65533;&#65533;,W&#65533;u&#65533;I">6&#65533;&#588;n&#65533;R&#65533;Y6"g>&#65533;&#65533;&#65533;c&#65533;&#25417;&#1791;wE(&#65533;&#65533;]&#65533;"&#65533;;&#1220;^&#65533;&#65533;&#65533;nU)&#65533;{&#65533;>0&#65533;}Ks-H&#65533;D&#65533;&#65533;UC&#65533;	-&#65533;&#65533;&#65533;:I&#65533;&#65533;&#65533;/&#65533;&#65533;Jdd&#65533;\&#65533;-&#65533;&#65533;&#65533;&#65533;&#65533;y&#65533;5&#65533;6&#65533;&#731;T&#65533;&#65533;[,@l^&#633;v&#65533;?;&#65533;J3&#65533;>I&#65533;=&#65533;&#61485;&#65533;&#65533;&#65533;!&#65533;E{v]&#887;&#65533;&#1243;$6&#65533;=kR&#65533;>&#65533;&#65533;&#65533;&#65533;.&#65533;&#65533;&#65533;&#65533;U&#65533;&#65533;X3&#65533; g&#65533;n&#1599;&#65533;WL&#65533;	&#65533;&#65533;&#65533;R&#65533;&#65533; =&#1663;&#65533;v&#65533;&#65533;&#65533;&#65533;.&#65533;&#65533;&#65533;&#65533;&#65533;&#65533;&#65533;x&#65533;&#65533;x&#522;&#65533;&#65533;M&#65533;V&#65533;X&#65533;f&#65533;&#65533;&#65533;d&#65533;W&#65533;&#65533;&#65533;&#65533;Mx&#65533;&#65533;}&#65533;&#65533;.6&#65533;&#65533;&#65533;&#65533;&#65533;&#65533;&#65533;&#65533;2&#65533;&#65533;h&#65533;0&#65533;G&#65533;&#65533;&#65533;&#65533;LLz&#65533;&#65533;&#65533;;&#65533;&#65533;&#65533;ft&#65533;	&#65533;&g}&#65533;&#65533;&#65533;&#376;&#65533;&#55077;&#65533;dP~&#65533;^&#65533;u&#65533;j&#65533;}&#65533;v&#65533;+&#65533;&#65533;&#65533;&#65533;&#65533;&#65533;O&#65533;&#65533;&#65533;$.&#65533;B&#65533;X&#65533; i&#65533;&#65533;$&#65533;<&#65533;+&#65533;@{&#65533;+&#65533;&#65533;6=&#65533;&#65533;&#65533;&#65533;&#65533;&#65533;&#65533;&#65533;GV &#65533;>&#65533;W &#65533;dj&#65533;&#65533;i&#65533;w?x3p&#65533;&#65533;r&#65533;'~&#65533;7z&#65533;&#65533;J&#65533;A&#65533;&#65533;&#65533;&#65533;&#65533;G.p &#65533;x&#65533;(|&#65533;&#65533;&#65533;'&#65533;&#65533;k(T&#65533;tRi&#1734; &#65533;&#65533;|$&#65533;-&#65533;&#65533;&#65533;%&#65533;(GWXx,&#65533;x&#65533;9&#65533;&#65533;&#65533;'u{5&#65533;}&#695;@P&#65533;\`&#65533;B&#65533;{^&#65533;&#65533;&#65533;&#65533;C&#65533;PH&#65533;R&#65533;WH&#65533;z
&#65533;q[&#65533;5&#65533;&#65533;&#65533;&&#65533;&#65533;%V&#65533;G&#65533;&#65533;(h^X&#65533;Yh|&#65533;v@H&#65533;SSnqfx&#65533;&#65533;&#65533;d! t&#65533;&#1344;Dv&#65533;WD&#65533;x&#65533;F&#65533;}oh&#65533;&#65533;8&#65533;&#65533;&#65533;uh khm'J&#65533;&#65533;	&#264;uX&#65533;]&#517;h&#65533;XV&#65533;'.&#1025;&#65533;1ub&#65533;&#65533;Vo?X&#65533;&#65533;&#65533;&#65533;&#65533;&#65533;&#65533;}&#65533;V&#503;&#65533;&#522;&#65533;'&#65533;~&#65533;G}&#65533;G&#65533;&#65533;XXv&#65533;*&#4838;Xnxx&#65533;-&#65533;tqH&#65533;&#65533;!&#65533;&#65533;vS{&#65533;9&#65533;&#65533;&#65533;qUAE/&#65533;3$(&#65533;&#65533;&#65533;(h&#65533;&#65533;&#65533;z&#65533;&#65533;&#65533;&#65533; &#65533;&#65533;T&#65533;&#65533;V{&#65533;X&#65533;&#65533;Am&#65533;'&#65533;HP&#65533;x"&#65533;&#65533;,&#65533;tJ&#65533;rc&#65533;&#65533;v@&#65533;&#65533;&#65533;&#65533;&#65533;&#65533;Q&#65533;&#754;&#65533;i&#65533;&#65533;z&#65533;'v&#37136;J&#65533;4&#65533;&#65533;&#65533;)dy&#65533;(T&#65533;&#65533;h&#65533;&#1911;C&#65533;&#65533; i&#65533;&#65533;e&#65533;@S&#65533;&#65533;6&#65533;9X&#65533;%&&#65533;[&#65533;&#65533;&#65533;&#459;;i&#65533;&#65533;&#65533;sF&#65533;&#65533;&#65533;P&#65533;&#65533;P	&A&#65533;X&#65533;gA9Y&#65533;, Z&#65533;&#65533;&#65533;&#1235;>Ytz&#65533;+&#1486;mSr&#65533;&#65533;N(&#65533;hRq&#65533;tf&#65533;&#65533;bN&#65533; kR&#65533;F&#65533;Gk;&#65533;h&#65533;X8#5&#65533;`&#65533;xX&#65533;&#65533;tnfia&#212;&#65533;&#65533;y&#65533;H`v]&#65533;-<hY&#65533;]&#65533;6IY$iT&#65533;&#65533;fuaX-&#65533;&#65533;e&#65533;&#65533;&#65533;G&#65533;Y&#65533;&#65533;Ai&#65533;8&#65533;&#65533;p&#65533;nw&#65533;i&#65533;&#65533;B0.f&#65533;=&#65533;&#65533;+&#65533;&#65533;0*&#65533;&#65533;&#65533;&#65533;&#65533;&#65533;&#65533;&#65533;&#65533;&#65533;b&#65533;C&#65533;&#65533;&#65533;&#65533;&#65533;,&#65533;%7sQ&#65533;&#65533;&#65533;H7<.bJ&#65533;CB&#65533;W&#65533;pCx&#65533;&#65533;&#65533;&#65533;&#65533;&#65533;&#65533;x&#65533;&#65533;&#65533;&#65533;a#&#65533;Y &#65533;&#65533;Q&#65533;&#65533;&#65533;&#65533;j&#65533;hBiF&#65533;&#65533;v3&#65533;&#65533;wh1iab&#65533;Y&#65533;P&#65533;3&#65533;&#455;&#65533;2 &#65533;&#65533;&#1113;F&#65533;&#65533; psw3:D&#65533;d&#65533;Y/&#65533;N&#65533;&#14333;&#65533;R^i&#65533;&#65533;_z&#65533; &#65533;a&#65533;]o&#65533;j&#65533;C&#65533;&#65533;~&#65533;&#65533;+.&#65533;&#65533;&#65533;&#65533;&#65533;&#1817;,&#65533;9W &#65533;&#65533;&#65533;!1&#65533;&#65533;&#1175;&#65533;&#65533;&#26683;cq&&#65533;&#65533;2}&#65533;E&#1780;&#65533;&#65533;Y&#979;&#65533;~x&#65533;?&#65533;&#65533;;jci&#65533;p&#65533;&#65533;`s&#65533;	c&#65533;M&#65533;D&#65533;&#65533;&#65533;J&#531;6&#65533;&#65533;/4&#1633;[&#65533;&#65533;T
0&#65533;&#65533; &#65533;tA&#65533; &#65533;)&#65533;&#65533;4&#65533;v&#65533;s&#65533;8C&#65533;&#65533;&#65533;+Ii @u&#65533;J&#1574;&#65533;&#1251;<&#65533;&#65533;&#65533;&#65533;1o&#65533;V&#65533;&#65533;p&#65533;WW&#65533;&#65533;x&#65533;I&#472;&#65533;|&#1703; &#65533;&#65533;4y&#65533;y&#65533;&#65533;&#65533;c8//0b&#65533;&#65533;&#65533;)*&#65533;&#65533;Ol))&#65533;ji&#65533;z4&#65533;&#65533;&#65533;D+p&#65533;&#65533;&#681;2&#65533;E&#65533;j&#65533;&#65533;A&#65533;s&#65533;&#65533;&#682;&#65533;&#9231;&#65533;&#552;jz9;&#65533;dwP&#65533;yc&#43517;&#65533;+&#65533;8&#65533;]aWdq&#65533;&#65533;&#65533;y&#65533;&#65533;&#65533;B8R&#65533;(&#65533;4&#65533;vj&#65533;&#65533;t&#65533;F{
&#65533;9&#65533;&#65533;&#65533;&#65533;.&#65533;G&#65533;&#65533;&#65533;&#65533;:&#65533;)i&#65533;&#65533;&#65533;&#65533;#,j&#65533;#&#65533;&#65533;K&#65533;-&#65533;ZI&#65533;&#65533; &#65533;Qz&#65533;I&#65533;&#65533;&#687;&#65533;&#65533;&#65533;&#65533;t&#172;&#65533;&#65533;^&#65533;&#65533;&#65533;&#65533;&#818;7E!F&#65533;?&#65533;JO$&#65533;[&#65533;1&#65533;&#65533;&#65533;[&#597;9P&#65533;&#65533;&#65533;&#65533;7&#753;&#65533;r%p&#65533;e&#1613;hk&#65533;T&#65533;{&#65533;y&#65533;&#65533;&#65533;g&#65533;&#65533;"+&#65533;?&#65533;%&#65533;E|Nh
&#65533;T{&#65533;7[&#65533;&#65533;!&#65533;:[&#65533;&#65533;&#65533;&#65533;&#65533;K&#65533;6}	&#65533;&#65533;&#65533;<i-&4{M+(&#65533;M&#65533;&#65533;&#65533;&#65533;&#417;&#65533;[K.AK&#65533;7fq+&#65533;H&#643;qJ&#735;^&#65533;L 1U&#65533;&#65533;&#65533;z&#65533;s&#65533;&#65533;&#65533;--&#65533;d<&#65533;*&#65533;&#65533;&#65533;&#65533;I9J\&#65533;&#65533;6&#65533;&#65533;gK%=&#65533;&#65533;&#65533;+&#65533;_&#65533;&#65533;;~Z&#65533;&#65533;&#65533;&#65533;J2<9&#65533;N&#65533;&#65533;&#65533;&#65533;6m!&#65533;&#65533;a&#65533;&#65533;&#65533;&#65533;y&#65533;&#65533;&#1769;#P&#65533;&#65533;&#65533;4&#65533;;&#65533;&#65533;&#65533;&#65533;7U&#65533;&#65533;&#65533; &#65533;&#65533;&#1788;OP&#65533;&#696;q&#65533;&#65533;&#65533;!Q3&#65533;&#65533;&#65533;&#65533;&#65533;4&#65533;9&#65533;&#65533;&#65533;+&#65533;,+&#65533;&#65533;k&#65533;&#65533;&#65533;5&#65533;-&#65533;&#65533;&#65533;&#65533;+&#65533;&#65533;w&#65533;z&#65533;&#65533;&#65533;F&#65533;&#65533;&#65533;+5&#65533;&#65533;&@&#65533;&#65533;&#692;nC&#36607;&#65533;&#65533;&#1086;&#65533;&#65533;&#65533;&#65533;+&#65533;m3ol&#65533;e&#65533;&#65533;:W_&#65533;&#65533;xi&#65533;&#20350;&#65533;4 &#65533;&#65533;&#65533;&#65533;&#65533;n)&#65533;&#65533;&#65533;3&#65533;s; &#65533;M&#65533;% &#65533;&#65533;$&#65533;B&#65533;&#65533;
&#65533;0%{+&#65533;&#65533;V&#65533;&#65533;e&#65533;&#14039;j&#65533;&#65533;7"#89<&#65533;&#65533;vI&#65533;R&#65533;&#65533;qO&#65533;&#65533;2<&#65533;3&#65533;F.}&#65533;&#65533;f&#1279;&#65533;&#65533;,{&#65533;uj!V&#65533;s&#65533;&#65533;&#65533;|ON&#65533;&#65533;&#65533;a@*&#65533; &#65533;sUL&#65533;6&#65533;&#65533;d&#65533;'&#65533;&#65533;g&#65533;(#&#65533;&#65533;t&#65533;SL&#418;a&#65533; &#65533;&#65533;fSHd&#65533;&#65533;&#65533;l<&#65533;&#65533;F&#65533;s,&#65533;&#65533;&#65533;rr!&#141;)&#65533;&#65533;5&#65533;&#506;&#65533;&#65533;zQ&#65533;A{O[&#65533;g&#65533;M&#65533;&#65533;&#65533;&#65533;&#65533;n&#65533;&#309;qr&#825;&#65533;&#65533;;&#65533;Z&#65533;&#65533;E&#65533;{&#65533;L&#65533;&#65533;&#65533; &#65533;J&#16535;&#65533;	&#65533;q&#65533;&#65533;Gi&#65533;&#65533;&#65533;&#65533;&#65533;S&#65533;&#808;&#65533;$.`Q&#65533;F&#724;'n&#65533;bp
[0&#65533;0 &#65533;&#65533;&#65533;\\6^&#65533;-&#65533;&#65533;&#65533;qZ&#65533;I&#65533;&#65533;b&#65533;||&#65533;&#65533;&#65533;L&#229987;j&#65533;e&#65533;#&#65533;&#65533;r&#65533;	&#65533; rf&#65533;&#1779;&#328;&#1855;&#65533;f&#954;&#65533;#a &#65533;&#59070; &#65533;&#65533;&#65533;&#53027;&#65533;&#65533;`&#65533;&#65533;&#65533;&#65533;&#65533;a\&#65533;&#65533;,&#65533;x<&#65533;a('&#65533;&#65533;&#65533;3*&#65533;&#65533;Sz&#65533;i`&#65533;&#65533;&#65533;&#65533;&#65533;P0&#65533;,&#65533;&#65533;&#65533;QwE&#65533;9&#65533;4&#65533;s&#65533;&#65533;sI&#65533;4&#65533;	&#65533;&#65533;,&#65533;9&#65533;\W&#65533;&#65533;N &#65533; UR:&#65533;2&#65533;&#65533;&#65533;S0:&#65533;&#65533;j?&#65533;&#65533;PQd2&#930;
v&#65533; p&#65533;.3&#65533;&#65533;4&#65533;&#65533;&#65533;&#65533;e@NP|&#65533;Oz&#65533;y&#65533;&#815;&#65533;[&#65533;&#65533;Y_&#65533;\J&#65533;(8&#65533;\B&#65533;;&#65533;&#1599;hRU:g&#65533;[&#65533;]&#65533;&#65533;1&#65533;&#65533;&#65533;&#65533;&#65533;&#65533;&#65533;m&#65533;3&#65533;&#65533;q&#569;2&#65533;&#65533;&#65533;8CuO&#218;&#65533;3&#65533;&#65533;mP&#65533;&#65533;&#65533;&#65533;Jl&#844;&#65533;y<&#65533;(&#65533;&#65533;&#65533;,+&#65533;&#65533;q&#65533;b&#65533;&#65533;K&#65533;&#65533;c@d&#65533;rP&#65533;h&#65533;i&#65533;&#65533;m&#65533;2&#65533;&#65533;F&#65533;&#1763;=&#65533;&#65533;&#65533; 
1&#65533;c&#65533;aepv&#65533;&#65533;&#65533;&#65533;&#65533;&#65533;~&#65533;&#1223;9&#65533;&#65533;&#65533;&#65533;a&#65533;&#65533;&#65533;x&#65533;c&#65533;&#1618;&#65533;aw`j`I&#65533;7&#65533;&#65533;&#65533;|&#65533;&#65533;&#65533;&#65533;&#65533;Q&#65533;&#752;&#65533;&#65533;PN&#65533;&#65533;O&#65533;f@`&#65533;@	f&#65533;f&#65533;&#65533;{&#1249;A&#65533;%&#65533;:&#65533;>#&#65533;&#65533;&#65533;&#1264;&#65533;&#65533;&#65533;&#65533;&#65533;&#65533;0>&#65533;=CF&#65533;&#65533;&#65533;&#65533;&#65533;&#65533;*&#65533;$F&#65533;`X&#65533;?&#65533;&#65533;
&#65533;*N0&#65533;&#65533;\&#65533;p&#1617;	&#65533;@&#65533;v-&#65533;Z\MG&#65533;B&#65533;#&#912;&#65533;cq&#65533;I&#65533;&#65533;&#65533;0&#65533;&#65533;N&#65533;V&#65533;j&#65533;&#65533;&#1860;&#65533;v&#65533;&#65533;&#1225;&#65533;&#65533;&#65533;\&#65533;h!&#1680;&#65533;x&#65533;&#65533;|&#65533;&#65533;}N&#65533;&#65533;&#65533;{N&#65533;m&#65533;P&#65533;&#874;&#65533;@&#1639;&#65533;&#65533;&#65533;&#65533;O;9-&#65533;1&#65533;&#65533;&#65533;mK&#65533;$&#65533;= &#65533;&#1968;&#65533;&#65533;&#65533;yN&#65533;&#65533;&#65533;M&#65533;Y&#65533;b &#65533;P&#65533;}&#65533; C;Fq&#65533;q&#65533;&#214;&#65533;#bP&#65533;&#65533;^&#65533;`&#65533;&#477;&#65533;&#65533;&#65533;&#65533;&#65533;8&#65533;&#65533;j&#65533;W5p]l[&#65533;3&#65533;&#65533;&#65533;&#65533;&#65533;&#65533;&#65533;&#65533;a&#65533;5
&#65533;n&#65533;-$&#65533;|&#65533;&#65533;R7&#65533;aF>&#65533;&#65533;1&#65533;&#65533;&#65533;&#65533;&#41015;i&#65533;fq&#65533;c`&#65533;&#65533;&#65533;&#65533;+&#65533;Fr&#65533;&#65533;&#65533;7_2&#65533;&#1122;j&#65533;$&#65533;&#65533;&#65533;p&#65533;&#1812;P&#65533;e&#65533;&#65533;r&#65533;&#65533;&#65533;&#259;&#65533;&#65533;&#65533;&#65533;>+&#65533; 4&#65533;>&#65533;g&#65533;o&#65533;&#65533;&#65533;	&#65533;&#65533;&#65533;&#65533;M&#65533;L&#65533;&#65533;M&#65533;&#65533;9&#65533;&#65533;&#65533;L&#65533;&#1939;W$&#65533;rm&#65533;'&#65533;&#65533;<
&#65533;&#65533;&#65533;~y &#65533;`iz&#65533;37m B&#65533;&#65533;2&#65533;&#65533;qR&#65533;&#65533;&#65533;	&#65533;&#65533;3/&#65533;&#65533;I&#65533;
&#65533;&#65533;&#65533;&#65533;&#65533;X&#65533;&#65533;&#65533;~!1O&#65533;.}m&#65533;&#65533;F&#65533;iV?&#65533;f&#65533;&#65533;%UY&#65533;++&#65533;&#65533;UD&#65533;>&#65533;&#65533;a&#65533;&#65533;&#65533;<&#65533;&#65533;BSQ&#65533;&#65533;Tr&#65533;b5Kr	&#65533;v&#65533;5z&#65533;&#65533;&#65533;&#65533;2jg2&#65533;&#65533;&#65533;/4Y	&#65533;`	&#65533;O&#65533;(pj@&#65533;_87&#65533;&#65533;&#65533;LERE&#65533;7&#65533;@&#65533;
&#65533;0&#65533;_8QP'&#65533;&#65533;&#65533;Y3&#65533;Q&#65533;M&#65533;&#65533;&#65533;_&#65533;&#65533;&#65533;&#65533;&#65533;&#65533;&#65533;?"&#65533;&#65533;&#65533;&#65533;?&#65533;&#65533;&#65533;&#65533;?&#65533;&#65533;_&#65533;&#65533;&#65533;&#543;&#65533;&#703;&#65533;&#65533;&#65533;&#65533;&#65533;&#65533;&#65533;&#65533;&#65533;&#65533;?&#65533;&#65533;_&#65533;&#65533;&#65533;|&#65533;&#65533;&#65533;&#65533;Y&#65533;&#65533;&#65533;&#65533;&#65533;_z&#65533;&#65533;o&#65533;&#65533;&#65533;	p&#65533;&#65533;P&#65533;&#65533;8&#65533;&#65533;>&#65533;&#65533;&#65533;&#65533;&#65533;&#65533;J&#65533;d&#65533;	&#65533;P*&#65533;?&#65533;}@&#65533;*o&#65533;&#65533;&#65533;&#65533;&#65533;&#65533;&#65533;&#65533;&#65533;&#65533;O&#65533;&#65533;&#65533;&#65533;&#65533;&#65533;&#65533;&#65533;&#65533;&#65533;&#65533;&#65533;&#65533;&#65533;&#65533;&#65533;&#65533;&#65533;&#65533;&#65533;&#65533;&#65533;o&#65533;@&#65533;&#65533;&#65533;'&#65533;&#65533;&#65533;&#65533;&#65533;&#65533;&#65533;&#65533;&#65533;&#65533;&#65533;&#65533;&#65533; &#65533;G&#65533;@&#65533;D&#65533;P&#65533;B&#65533;>&#65533;Q&#65533;D&#65533;&#65533;*^&#65533;Q&#65533;F&#65533;=~R&#65533;H&#65533;%M&#65533;D&#65533;R&#65533;J&#65533;-]f&#65533;&#65533;R&#65533;L&#65533;5m&#65533;&#281;S&#65533;N&#65533;=G~&#65533;&#65533;&#65533;P&#65533;E&#65533;E&#65533;T&#65533;R&#65533;M&#65533;>&#65533;U&#65533;&#65533;?U&#65533;^&#346;U&#65533;V&#65533;]&#65533;~V&#65533;&#65533;B&#65533;&#798;%&#65533;V&#65533;Z&#65533;m&#1918;&#65533;W&#65533;\&#65533;u&#65533;&#65533;&#347;W&#65533;!&#65533;}&#65533;&#65533;&#65533;X&#65533;`&#133;F&#65533;H&#65533;&#65533;D&#65533;?&#65533;Y&#65533;d&#661;-_&#412;Y&#65533;f&#925;=&#65533;W&#65533;h&#1189;M&#65533;F&#65533;Z&#65533;j&#1453;]&#65533;&#65533;[&#65533;l&#1717;m&#65533;&#65533;]&#65533;n&#1981;}\&#65533;p&#65533;&#333;G&#65533;\&#65533;r&#65533;&#861;?&#65533;]&#65533;t&#65533;&#1389;_&#478;]&#65533;v&#65533;&#1917;^&#65533;x&#65533;&#65533;&#863;G&#65533;^&#65533;z&#65533;&#65533;&#1919;&#65533;_&#65533;|&#65533;&#65533;&#65533;&#65533;&#479;_&#65533;~&#65533;&#65533;&#65533;&#65533;0@$&#65533;1D0Ad&#65533;A&#65533;0B	'&#65533;&#65533;B/&#65533;0C7&#65533;C?1D$&#65533;DOD1E&#65533;P&#65533;E_&#65533;1Fg&#65533;&#65533;Fo&#65533;1Gw&#65533;G2H!&#65533;$&#65533;H#&#65533;D2I%&#65533;dRI&#2014;&#65533;)&#65533;&#65533;&#65533;J+&#65533;&#65533;2$K-&#65533;&#65533;K/&#65533;3L1&#65533;$&#65533;L3&#65533;D3M5&#65533;d&#65533;M7&#1988;3&#65533;7&#65533;&#65533;3  !&#65533; U ,0 Y b&#65533;  &#65533; &#65533;H&#65533;&#65533;&#65533;&#65533;*\&#560;&#65533;&#199;#J&#65533;H&#65533;b&#65533;*3j&#65533;&#561;&#65533;&#463; C&#65533;I&#65533;&#65533;&#595;(S&#65533;\&#626;&#65533;&#727;0c&#668;I&#65533;&#65533;&#859;8C&#65533;&#627;&#65533;&#991;@&#65533;
J&#65533;&#65533;&#1123;H_&#65533;L&#692;&#65533;&#1255;P&#65533;J&#65533;J&#65533;&#65533;&#897;V&#65533;j&#65533;&#693;&#65533;&#1519;`ibK&#65533;&#65533;&#1651;h&#1258;&#65533;Y&#65533;&#65533;&#65533;p&#65533;&#669;K&#65533;&#65533;&#1915;x&#65533;&#65533;&#65533;&#759;&#65533;&#2047;&#65533;W\K&#65533;&#65533;&#65533;&#200;&#65533;|&#65533;W&#65533;&#65533;&#464;#K&#65533;&#65533;x&#65533;&#65533;&#728;3k&#65533;,&#65533;&#65533;^&#928;C&#65533;&#65533;&#1587;&#65533;:&#65533;$&#890;&#65533;&#65533;&#65533;UMS&#65533;!aA&#65533;&#65533;&#65533;s&#65533;&#65533;&#65533;&#65533;&#65533;&#65533;V&#65533;&#65533;&#65533;&#65533;&#65533;&#531;&#65533;&#65533;&#1729;&#65533;&#65533;@&#65533;+&#65533;N&#65533;&#65533;n&#65533;2< 0&#65533;&#65533;@&#65533;&#65533;&#203;&#65533;&#65533;&#65533;A&#65533;&#65533;&#1914;&#1022;&#65533;{&#65533;1)&#65533;`;A&#65533;K&#1023;&#65533;&#65533;&#65533;&#65533;&#65533;s(p&#65533;A&#65533;%&#65533;&#65533;&#65533;DId&#65533;}h&#65533;Vh&#65533;J&#65533;U&#65533;[B  &#65533;a &#65533;!x&#65533;$&#65533;&#65533;Q&#65533;dC&#65533;&#448;w"&#65533;(&#65533;	&#65533;E&#65533; &#65533;&#65533;~)&#65533;G&#65533;@&&#65533;w&#65533;&#65533;5&#65533;L^&#65533;&#65533;&#65533;f@&#65533;|wSeMf&#65533;%aPB&#65533;A-&#65533;8\NXni&#65533;`u&#65533;f&#65533;&#65533;&#65533;&#65533;h&#65533;)ghk2&#65533;&#65533;  Bts&#65533;&#65533;&#65533;du*&#65533;"&#65533;y&#287;&#65533;&ZZ&#65533;&#65533;X_&#65533;U
&#65533;&#35092;&#65533;&#65533;h&#65533;8&#65533;)\&#65533;&#65533;-&#65533;&#65533;&#65533;j&#65533;&#65533;&#65533;j*&#65533;&#65533;z&#65533;A&#65533;&#65533;&#65533;&#65533;S&#65533;&#65533;&#65533;*+J&#65533;$ &#65533;&#65533;&#65533;&#65533;&#65533;)%QDF"&#65533;16&#48243;&#65533;:Ppa>&#65533;b~&#65533;&#647;&#65533;
&#65533;V+&#65533;G`&#65533;&#65533;|&#65533;"&#47980;&#65533;&#65533;&#65533;&#65533;#I'`$I&#65533;VQ&#65533;&#65533;&#65533;&#65533;&#65533;&#65533;6&#65533;&#65533; &#65533;xnH'&#65533;0&#65533;&#65533;&#65533;&#65533;s+/&#65533;#&#65533;&#65533;&#65533;$&#65533;v&#65533;/&#65533;$h$&#65533;&#65533;[p&#65533;z	w&#65533;'C&#65533;&#65533;)&#65533;G&#785;&#65533;&#65533;VL&#65533;&#65533;&#65533;&#65533;&#492;&#65533;A')n&#65533;Dh&#65533;&#65533;"]&#65533;&#65533;&#65533;&#65533;&#1774;&#65533;Dg&#65533;P&#65533;y&#1456;3&#65533;&#65533;&#65533;&#65533;P&#65533;\&#65533;&#65533;M&#65533;x&#65533;&#65533;r -G&#65533;&#65533;`c&#65533;&#65533;&#65533;Rm&#65533;&#65533;):z^&#233;&#65533;=6&#65533;&#65533;&#65533;&#65533;
&#65533;fx&#65533;&#65533;&#65533;;&#65533; F&#65533;&#65533;Qa&#65533;-x&#65533;v&#65533;-&#65533;&#65533;=26?&#65533;+&#65533;&#65533;&#65533;&#65533;c&#65533;]tQ&#65533;0B&#65533;O&#65533;&#65533;&#65533;&#65533;)&#65533;6&#65533;&#65533;&#65533;*t&#65533;~&#65533;&#65533;&#65533;&#65533; &#65533;&#65533;&#65533;&#1826;n&#65533;q&#65533;t&#65533;&#65533;,SV&#65533;.&#65533;k=&#65533;&#65533;u&#65533;Z+dq&#65533;&#65533;&#65533;rK&#65533;&#65533;&#65533;&#65533;&#1339;fu&#65533;8&#65533;&#65533;<&#65533;&#991;&#65533;}K&#65533;W/>im&#65533;w&#65533;&#65533;&#65533;}J&#65533;&#65533;=&#65533;&#65533;&#65533;&#65533;&#65533;&#65533;&#65533;!&#65533;&#65533;K&#65533;&#1342;j&#65533;&#65533;&#65533;&#65533;A&#65533;9^&#65533;&#65533;#&#65533;&#2024;h&#65533;&#726;&#65533;&#65533;&#65533;&#65533;It#+&#1606;&#65533;9&#65533;1&#65533;&#65533;&#65533;&#65533;s&#219592;0&#65533;_&#65533;C K&#135;&#65533;r&#65533; &#65533;3@&#65533; &#65533;<&#65533;$&#65533;j&#65533;	g&#1555;&#65533;&#65533;E&#65533;kX&#65533;fC&#65533;i&#65533;g2i&#65533;&#65533;&#65533;&&#65533;"&#65533;HL&#65533;&#65533;&#65533;&#65533;&:QYA&#65533;&#65533;&#253;
Q&#65533;2&#65533;&#65533;&#65533;&#65533;.z&#65533;`&#65533;&#504;0B&#65533;&#65533;m=&#65533;[Mr&#65533;&#65533;4j&#65533;&#65533;p&#65533;&#65533;&#65533;H&#65533;:&#65533;&#65533;-&#65533;^ "U,7&#65533;n&&#65533;T&#65533;&#65533;&#65533;&#65533;;&#65533;L&#65533;"&#65533;&#565;&#65533;|&#65533;kHz&#65533;&#65533;H&#65533; &#65533;	&#65533;Am&#65533;&#65533;&#65533;Nz&#65533;&#65533;&#65533;&#65533;<L!SS*&#65533; &#65533;&#451;Eu&#65533;&#65533;(gI&#65533;Z&#65533;&#1168;"aL '&#65533;&#65533;V&#65533;&#65533;<QH&#65533;w&#65533;b&#65533;&#524;c.&#162;&#65533;&#1111;
Bn&#65533;'&#65533;%&#65533;&#65533;&#806;6&#65533;&#65533;M"&#65533;2;&#65533;&#65533; 7&#65533; <&#65533;&#65533;&#1702;:&#65533;&#65533;&#65533;v&#65533;&#65533;f&#65533;&#65533; &#65533;
i&#65533;S;{L&#65533;;&#65533;&#65533;&#65533;&#65533;~&#65533;&#65533;&#65533;&#48402;I&#65533;&#65533;&#1055;M&#65533;B&#65533;&#65533;&#65533;&#65533;Y&#65533;f[I&#65533;&#65533;&#709;Z&#65533;&#65533;&#65533;v&#65533;Q&#65533;&#65533;` &#65533;GG*R&#65533;&#65533;&#65533;F&#65533;&#65533;@ KI&#1027;\&#65533;&#65533;&#65533;&#65533;Lg*&#65533;!&#65533; &#65533;&#65533;&#65533;&#193;&#1664;&#65533;m&#65533;P&#65533;&#65533;S&#65533;G#8&#65533;@#&#65533;BB&#65533;&#65533;4&#65533;&#65533;T1&#65533;&#65533;&#65533;l&#65533;&#65533;&#65533;U&#65533;&#65533;C]&#65533;X&#65533;:&#65533;&#65533;&#65533;rh&#65533;&#65533;n&#65533;;&#14122;\&#65533;&#65533;&#65533;&#65533;&#65533;@Ps&#65533;&#1391;&#65533;&#1391;b&#65533;jVK &#65533;%&#65533;#&#65533;,]Km&#65533;"&#65533;(&#65533;&#65533;&#65533;&#65533;&#65533;-m0-&#65533;&#65533;&#65533;&#65533;&#65533;&#65533;&#65533;`7+I&#65533;z&#65533;a&#65533;]&#65533;P&#65533;F&#65533;q1qM&#65533;&#65533;&#65533;&&#65533;&#65533;o&#65533;$sP&#65533;&#65533;&#65533;&#65533;mg&#65533;&#65533;Y&#65533;&#65533;&#1463;r @&#65533;&#65533;Ce &#65533;&#65533;&#65533;&#65533;&#65533;&#65533;mP&#65533;&#65533;cZ&#65533;X&#65533;&#65533;&#65533;&#65533;&#65533;&#65533;&#65533;,&#65533;&#65533;&#65533;&#65533;z&#65533;&#65533;&#65533;kR&#65533;&#65533;&#1120;9P&#65533;J&#65533;K&#65533;]&#27362;&#65533;4&#65533;g(&#65533;&#65533;&#65533;om&#65533;x&#65533;&#65533;&#65533; &#65533;&#65533;<&#65533;%&#65533;m&#65533;	&#65533;6F'&#65533;i&#65533;")&#65533;&#65533;&#65533;T%&#486;&#65533;&#65533;&#65533;&#65533;&#65533;[gP&#65533;&#65533;&#65533;U&#65533; &#65533;&#65533;A&#65533;&#65533;	&#65533;&#65533;&#65533;%&#65533;&#65533;&#65533;n@&#65533;&#65533;&#65533;3#jS 
&#65533;&#65533;K&#65533;&#65533;dCj&#65533;^|]&#65533;1&#65533;&#65533; #&#65533;&#65533;l&#65533;&#65533;Q"&#65533;&#65533;o&#65533;&#65533;&#65533;&#65533;3&#65533;	&#65533;&#65533;&#65533;&#65533;e&#65533;&#65533;&#65533;&#592;&#65533;D$&#1609;*&#65533;e.K&#65533;Q~b&#65533;C&#65533;)=&#65533;"&#65533;&#65533;(&#1070;a&#65533;&#65533;`]&#65533;&#65533;FF&#65533;e&#517;Y&#65533;U8A&#65533;P &#65533;&#65533;x&#65533;i6&#65533;&#65533;&#65533;QH&#65533;&#65533;r&#65533;&#65533;&#65533;&#65533;%&#1150;/&#65533;&#65533;L&#65533;&#65533;nP&#65533;Jf&#65533;OT+&#65533;&#65533;&#65533;&#65533;Q&#65533;1}&#65533;&#65533;&#65533;=&#65533;#&#65533;&#65533;m Z&#65533;&#65533;&#65533;&#65533;&#65533;&#65533;Vh&#65533;Z&#65533;$&#65533;uO&#65533;&#1529;vT[&#65533;i&#65533;&#65533;&#65533;3&#65533;|Z2&#65533;&#1533;mn&#65533;&#65533;Z,&#65533;Dk&#65533;&#65533;&#65533;!5&#65533;&#65533;&#65533;&#65533;a&#65533;&#65533;!&#65533;&#65533;<&#65533;&#65533;&#1547;8[~&#65533;up=&#65533;lmmW&#65533;&#65533;&#65533;&#65533;u&#65533;&#65533;G&#65533;&#65533;&#65533;&#65533;o&#65533;a&#65533;&#65533;sg5^&#65533;t&#65533;&#785;&#65533;F&#6761;&#65533;&#65533;&#1921;S&#65533;s&#65533;hl&#65533;n&#65533;&#65533;G&#65533;&#65533;|&#1000;&#65533;QIw]U&#65533;5&#65533;&#65533;&#65533;&#65533;&#65533;&#65533;&#65533;&#65533;xk &#65533;p&#65533;&#65533;&#65533;&#65533;&#65533;
&#65533;]&#65533;&#65533;&#65533;pj&#65533;&#65533;\&#65533;(&#2037;&#65533;&#376;.m&#65533;<&#65533;1&#65533;7&#65533;&#65533;&#65533;&#61604;;&#65533;&#877;9&#65533;|Nu&#65533;&#65533;&#65533;
t&#65533;7&#65533;z&#65533;L&#65533;&#65533;&#65533;d&#65533;&#65533;n&#65533;.&#65533;&#65533;&#65533;&#65533;&#65533;nc&#65533;&#746;&#65533;&#65533;&#65533;2&#65533;&#65533;&#65533;&#65533;_&#65533;f-*&#65533;&#65533;s&#186;&#65533;&#65533;%&#65533;M&#65533;vp&#65533;&#65533;&#65533;no&#65533;&#65533;^&#65533;&#65533;y&#65533;&#65533;{iy&#65533;
&#65533;&#65533;&#65533;'&#65533;&#65533;\&#65533;AX&#65533;u&#578;&#65533;&#1779;&#65533;&#65533;G.ox}&#65533;&#1008;&#65533;O&#1883;&#65533;&#65533;&#65533;ih&#65533;W&#65533;&#65533;>&#65533;){&#65533;=&#65533;E&#65533;k&#65533;&#65533;G&#65533;&#65533;&#65533;&#65533;)&#65533;&#65533;v&#65533;&#65533;&#65533;<&#65533;c&#65533;&#65533;&#65533;&#1684;&#65533;l]&#65533;&#65533;&#65533;[&#65533;p&#65533;&#65533;&#65533;p^&#65533;&#65533;3&#65533;&#65533;&#65533;&#65533;K@&#65533;&#65533;&#65533;&#65533;}u&#65533;w"&#65533;i&#65533;&#65533;&#65533;&#65533;]&#65533;&#65533;&#65533;&#65533;|T&#65533;&#65533;&#65533;&#65533;&#65533;&#65533;&#65533;&#65533;<&#65533;&#65533;&#65533;&#65533;F&#65533;&#65533; @&#65533;B&#65533;%'gr3&#65533;srr&#65533;&#65533;k&#65533;e|&#65533;7&#65533;&#65533;TIW.&#65533;6&#65533;&#65533;bP&#65533;&#65533;d&#65533;&#65533;&#65533;&#65533;}qwz&#65533;g&#65533;&#65533;'u*&#65533;F&#65533;V&#65533;cy&#65533;&#65533;~&#65533;&#65533;Tk&#65533;1&#455;x&&#65533;&#65533;&#65533;7&#65533;q6w&#65533;L&#65533;4{[U{7&#65533;u$x&#65533;&#65533;&#65533;&#65533;{&#65533;&#65533;&#65533;&#65533;wmCC&#65533;{&#65533;&#65533;{&#65533;|&#65533;f&#65533;&#65533;&#65533;'&#65533;&#65533;Z%!~&#65533;&#65533;&#65533;&#65533;BH&#65533;(&#65533;&#65533;&#65533;5CY&#65533;|7'2&#65533;c &#65533;&#65533;bg&#65533;&#65533;cQ7u&#1890;&#65533;&#65533;F&#65533;&#1414;W&#65533;u&#65533;&#65533;&#65533;#&#65533;&#65533;Ww&#65533;&#65533;&#65533;&#65533;j&#65533;u&#65533;K8M&#65533;vw&#65533;&#65533;W]T&#65533;p&#65533;h&#65533;&#65533;Z6T&#65533;&#65533;t&#65533;&#65533;|z7&#65533;y&#65533;t`&#65533;u	&#65533;X&#65533;l>&#65533;k&#65533;x&#65533;&#65533;&#65533;(0w~f&#65533;l&#65533;Cd"&#65533;{*&#65533;AYE&#65533;&#65533;8U&#65533; @GV&#65533;&#1057179;&#65533;s&#65533;&z&#65533;&#65533;}ph&#65533;$&#65533;6Hh &#65533;&#65533;R8x&#65533;WCu[&#65533;5Vt&#65533;A :&#65533;&#65533;m&#65533;9&#65533;&#65533;8&#964;&#65533;&#65533;5&#65533;&#65533;&#65533;&#65533;AHg&#65533;&#65533;t&#65533;&#65533;\&#65533;U&#65533;fo&#280; )D&#65533;&#65533;&#65533;Y&#65533;Z&#65533;h&#65533;{qU&#65533;6Y\LSx&#65533;&#65533;&#65533;p&#65533;&#65533;&#65533;&#65533;&#65533;D&#65533;b&#65533;We&#65533;[	&#65533;_&&#65533;_&#65533;U.c&#65533;wXc&#65533;&#65533;C)&#65533;&#65533;&#65533;o&#65533;&#65533;&#65533;&#65533;&#65533;&#65533;H&#65533;B&#65533;z&#65533;&#65533;C&#65533;%y&#65533;&#65533;Z )f&#65533;: y&#65533;&#65533;Q(C&#65533;`sffh*&#65533;&#128;&#65533;&#65533;>@(w&#65533;&#65533;&#65533;&#1235;5Ae&#65533;h~(y&#65533; &#65533;&#65533;3&#65533;&#65533;5&#65533;O&#65533;&#65533;Q)&#65533;2)&#65533;;&#65533;~&#626;4&#65533;V&#65533;&#65533;)&#65533;&#65533;&#65533;8`&#65533;&#65533;	&#65533;WGyb(&#65533;b/&#65533;b&#65533; x&#65533;G2&#395; w&#65533;x9DA0G&#65533;fg&#65533;i&#65533;C@&#65533;&#65533;F{&#65533;&#65533;%&#65533;Hf&#65533;&#65533;6&#65533;&#65533;!&#65533;&#65533;&#65533;B4&#65533;&#65533;&#65533;&#65533;&#65533;&#462;&#65533;&#65533;}&#65533;&#65533;0&#65533;Y&#65533;&#65533;|Ig&#65533;O(yeVdV5R	&#65533;A&#65533;#&#65533;&#65533;9&#65533;&#65533;0~&#65533;&#1499;l&#1099;f&#65533;j&#1334;&#65533;8po&#65533;&#65533;j&#1848;+&#65533;;,&#65533;@&#65533;2 3&#65533;&#65533;6Y&#1290;JbJ&#65533;D&#65533;Nq 4 &#65533;&#65533;&#65533;&#65533;|	&#1698;-&#65533;f P&#65533;?&#65533;;&#65533;s&#65533;&#65533;&#65533;2&#65533;i&#65533;A]&#65533;4&#65533;,&#65533;&#65533;&#1860;-&#65533;!T&#65533;&#65533;&#65533;&#65533;Y&#65533;&#65533;9&#65533;2&#65533;&#65533;&#65533;c&#65533;&#65533;E&#65533;
*#&#65533;dq2g&#65533;K&#65533;>U)/&#65533;o!@&#65533;&#674;&#65533;5y9&#65533;&e&#65533;&#65533;&#65533;x&#1926;1&#65533;&#65533;0&#65533;&#65533;&#65533;6V&#65533;&#65533;X&#65533;&#65533;&#65533;&#65533;	U&#65533;q,&#1698;(&#65533;&#65533;r4&#65533;&#65533;za&#65533;>8&#65533;&#65533;=&#65533;/&#65533;&#65533;&#65533;)Dz&#65533;(
&#65533;&#65533;&#65533;>s&#65533;1Z&#65533;0
6'S&#65533;&#65533;
v&#65533;
&#65533;e&#65533;&#65533;&#65533;<&#1591;)&#65533;3&#65533;&#65533;i&#65533;f&#65533;&#65533;iz&#65533;vVZlzPnJ81Q&#65533;&#1497;tB&#65533;P\5&#65533;%**&#65533;J&#65533;&#65533;|J\&#65533;&#65533;M&#65533;&#65533;&#65533;&#65533;9&#65533;&#65533;&#65533;)&#65533;&#65533;&#65533;&#65533;3n&#65533;&#138;'&#65533;&#65533;"&#65533;&#65533;J&#668;&#65533;&#1692;&#65533;
18&#65533;&#65533;&#65533;&#65533;9&#65533;&#65533;&#65533;b/&#65533;&#65533;+Y&#65533;r	&#65533;&#65533;7&#65533;'JY&#65533;Ry@&#65533;`&#65533;Z&#65533;R&#65533;&#65533;Z&#65533;%&#65533;&#65533;&#65533;&#65533;8&#65533;&#65533;&#65533;Uj&#65533;\&#65533;&#65533;A@$&#547;&#65533;'&#65533;c&#65533;&#65533;l&#65533;8&#65533;&#65533;+&#1708;&#65533;2&#65533;-&#484;C`&#65533;&#65533;&#65533;&#65533;AS&#65533;&#65533;&#65533;;&#1709;	&#65533;P&#65533;+0&#65533;&#65533;i&#65533;&#65533;9l&#65533;&#65533;&#745;&#65533;-&#170;zJ&#65533;&#65533;&#65533;2:&#65533;e!L&#65533;
na&#1263;&#65533;&#65533;&#65533;'&#65533; &#65533;H]Q&#392;/&#65533;&#65533;&#65533;&#65533;&#65533;&#65533;&#1706;&#65533;&#65533;&#65533;e&#65533;#&#65533;&#65533;(&#65533;&#65533;"&#65533;&#65533;&#65533;&#65533;&#65533;&#689;&#65533;&#65533;&#65533;&#65533;&#65533;&#65533; &#65533;uv	52&#65533;h&#65533;&#65533;);&#65533;,K&#65533;[Y*&#65533;&#65533;&#65533;O0&#65533;:&#65533;&#65533;&#65533;&#65533;&#24243; &#65533;tw&#65533;X@&#65533;gU0v&#65533;U&#65533;)&#65533;&#65533;JK@&#65533;rpv&#65533;g&#65533;>&#65533;T0&#65533;P&#65533;8&#65533; X;&#65533;Z&#65533;<2&#65533;;&#65533;&#65533; &#65533;$	&#65533;&#65533;,: &#65533;&#556;&#65533;&#65533;&#65533;&#65533;bWY&#65533;&#65533;s&#65533;C&#65533; &#65533;t+&#65533;[&#65533;R&#65533;&#65533;&#1271;[&#65533;it)&#65533;Y0C&#65533;(Uf&#65533;&#696;*&#65533;4&#65533;&#65533;&#65533;<&#65533;Ke&#65533;&#65533;[&#65533;&#65533;&#761;&#1220;&#65533;&#65533;p&#65533;j&#65533;&#65533;ZV&#65533;&#65533;y&#65533;&#65533;c&#65533;5fK;&#65533;&#65533;&#65533;&#65533;&#65533;$R&#65533;J&#65533;&#65533;Qg&#65533;&#65533;O@&#537892;&#65533;&#65533;&#1211;\c	hza&#65533;{&#65533;&#65533;&#65533;&#65533;&#619;&#65533;B&#1724;i&#1334;4&#65533;P&#618;rSS&#65533;&#65533;&#65533;&#421;&#65533;_k&#65533;^&#1038;?&#65533;&#65533;bz&#65533;F&#65533;&#65533;@"&#1138;&#65533;&#65533;X&#65533;h&#65533;&#65533;jq&#65533;&#65533;a&#65533;&#65533;&#65533;&#65533;[N&#65533;&#65533;&#65533;e&#65533;&#1575;&#65533;GK&#65533;&#65533;2%a*&#65533;&#65533;Z&#65533;1&#65533;&#65533;&#822;&#1179;&#65533;&#1811;&#65533;5&#65533;&#65533;&#65533;1&#65533;Jsz&#65533;- 1b&#65533;&#65533;&#65533;
&#65533;,:&#65533;`#&#65533;2&#65533;&#65533;&#65533;s&#65533;U&#65533;-;'&#65533;&#65533;+&#65533;&#65533;&#65533;&#65533;&#65533;)&#254;&#65533;&#65533;&#65533;
&#65533;:&#65533;k&#65533;&#65533;&#65533;&#65533;4&#65533;IDI&#65533;7&#65533;&#65533;&#65533;&#65533;
&#65533;&#65533;&#65533;&#65533;E&#65533;&#65533;|&#65533;c9&#65533;J s@	&#65533;&#65533;u &#65533;5\&#65533;b&#688;&#65533;&#65533;&#65533;y&#65533;&#65533;&#65533;iCU&#65533;	&#65533;f&#65533;Oy&#65533;"&#65533;4&#65533;&#65533;u&#407;&#65533;&#65533;
&#65533;s,&#65533;nl&#65533;T$&#404;e&#65533;;&#65533;&#65533;i&#65533;<&#65533;&#65533;&#65533;&#65533;[&#1722;1q`p&#65533;&#65533;&#523;&#65533;/&#65533;&#65533;R&#65533;&#65533;B&#673;&#65533;&#65533;PvU&#1317;!`~&#65533;&#65533;&#65533;&#65533;&#65533;&#341;J0r&#635;nc&#65533;&#65533;&#405;ui&#65533;+&#65533;&#565;&#65533;&#65533;=&#65533;aM&#65533;l	&#65533;*&#65533;&#65533; &#65533;&#65533;l&#65533;my_&#65533;&#65533;a&#65533;Y&#65533;
&#65533;\&#65533;&#65533;C&#65533;0I<a&#65533;4&#65533;h&#65533;&#65533;r&#65533;&#65533;J&#65533;I&#65533;@&#65533; &&#65533;&#65533;&#65533;&#65533;Y&#65533;&#65533;&#65533;&#1013;*&#65533;&#65533;G&#791;&#65533;W t&#65533;&#65533;,;t2N,&#65533;P&#65533;&#65533;f&#65533;&#65533;&#1609;9&#65533;&#65533;&#65533;&#1730;G&#65533;*y&#65533;&#65533;&#65533;&#65533;&#65533;j&#65533;&#65533;m&#65533;qe[&#65533;"&#65533;i&#65533;T	5|&#65533;P&#65533;`y&#65533; |0&#640;v/&#65533;c&#65533;&#65533;-&#65533;&#65533;C&#1459;".}&#65533;2&#65533;.&#65533;n&#65533;]>&#65533;&#65533;&#65533;&#65533;rl&#65533;&#65533;	&#65533;`G&#65533;&#65533;&#65533;&#1398;2&#1324;&#65533;$&#65533;&#65533;&#985;&#65533;e&#65533;&#65533;&#1050;a&#65533;l&#65533;&#65533;&#65533;&#65533;C&#65533;&#65533;&#65533;&#1409;&#65533;l&#65533;0&#65533;&#65533;&#65533;&#65533;&#65533;7&#65533;Tfm0&#1222;v&#65533;[&#65533;&#65533;S&#65533;&#65533;	Z&#65533;&#65533;&#65533;&#65533;U&#65533;v=&#65533;a&#65533;
&#65533;&#65533;w&#65533;QY&#65533;$&#65533;&#65533;,&#65533;&#65533;&#65533;
&#65533;0&#65533;J&#624;&#65533;&#65533;&#65533;&#65533;&#65533;&#65533;&#65533;&#65533;&#65533;&#65533;@?m_Upj &#65533;&#65533;8&#65533;&#65533;&#65533;&#65533;&#65533;&#65533;&#65533;&#65533;[Qa 	]&#65533;&#65533;&#65533;
&#65533;&#65533; 9MB&#65533;&&#65533;&#65533;&#65533;0&#65533;P&#65533;&#65533;p&#65533;&#65533;&#65533;81&#65533;&#65533;&#65533;&#65533;&#65533;k&#65533;&#1533;=&#65533;&#289;\&#65533;&#65533;i&#65533;#&#65533;]Q&#65533;i&#65533;+^&#65533;&#65533;&#65533;&#65533; 1&#1777;&#65533;&#65533;&#65533;&#65533;&#1629;&#65533;@Q&#65533;!	&#65533;*&#65533;&#54100;&#65533;3&#65533;I&#65533;&#65533;&#65533;S&#65533;&#65533;&#65533;&#65533;H=H&#704;&#65533;]&#65533;=&#65533;&#65533;&#65533;N&#65533;&#65533;U&#65533;&#65533;&#65533;&#1881;&#65533;&#65533;&#65533;&#65533;
&#65533;&#65533;&#65533;<&#65533;A^&#65533;q
&#65533;Nx6&#65533;&#65533;^}&#1680;5~&#65533;8.:&#65533;&#65533;<&#65533;&#65533;&#65533;>&#65533;&#65533;)&#65533;&#65533;=&#65533;&#65533;4&#65533;JYp{N$&#65533;&#65533;&#929;[&#65533;-&#471;N&#65533;&#65533;&#65533;2[&#65533; &#1936;>&#65533;&#65533;&#65533;&#65533;p&#65533;W&#65533;&#573;&#65533;&#65533;UX&#65533;&#65533;&#65533;* &#65533;+5&#21489;&#65533;&#65533;&#65533;/~&#65533; x0&#65533;"&#65533;n&#65533;BI~S&#65533;&#32908;u&#65533;&#65533;p&#65533;&#65533;V&#65533;&#65533;&#65533;t~&#65533;!&#768;
&#65533;&#38030;&#65533;$&#65533;
)&#65533;`&#65533;k&#769;}&#33889;
&#65533;}&#65533;"a&#65533;~&#65533;^&#65533;&#65533;&#65533;nOw&#65533;^&#65533;*&#65533;&#65533;&#65533;&#65533;J&#65533;&#54558;~m&#65533;Y&#65533;	b&#65533;(q&#65533;TQ&#65533;q&#688;1${r&#65533;&#65533;&#65533;x&#65533;&#65533;&#65533;A&#65533;z6&#65533;&#65533;&#65533;&#65533;<k&#65533;-&#65533;&#65533;&#65533;&#65533;g&#65533;&#65533;&#65533;&#65533;q\P&#65533;&#65533;&#65533;k&#65533;&#154;g&#1333;&#65533;&#65533;&#65533;N&#65533;N&#65533;`&#65533;&#65533;!&#65533;&#65533;&#31731;&#65533;/&#65533;"3&#65533;&#65533;&#65533;>&#65533;&#65533;
&#65533;&#65533; &#65533;8&#65533;n&#344;n&#65533;&#65533;&#65533;&#2307;O<&#65533;_&#65533;&#65533;4&#65533;&#65533;&#65533;&#65533;&#65533;&#65533;&#65533;]&#65533;&#65533;&#65533;=&#65533;-gf&#65533;&#65533;l&#65533;&#65533;&#65533;=&#65533;&#65533;&#65533;&#65533;&#65533;&#65533;E&#65533;&#65533;V&#65533;&#65533;]rz&#65533;&#65533;+&#65533;&#65533;%S&#65533;$KJ&#65533;&#65533;&#1646;d&#65533;_&#65533;+&#65533;&#65533;P&#65533;=&#65533;&#65533;&#65533;&#65533;.&#137;{&#65533;h&#65533;&#65533;"&#65533;&#9301;&#65533;&#65533;%f&#65533;V?)&#1805;&#65533; &#65533;Zo&#65533;<&#65533;`O&#65533;+a&#65533;(M&#65533;&#65533;V&#65533;&#1506;0qf&#65533;zD &#65533;m?8&#65533;DQ&#65533;p&#65533;&#65533;u&#65533;l&#65533;I&#65533;F&#65533;&#65533;&#65533;	&#65533;&#65533;s"% h&#65533;&#1858;&#65533;t&#65533;=U&#1420;&#65533; &#65533;&#65533; O&#65533;&#65533;&#65533;6&#277;6&#65533;&#65533;&#65533;&#65533;q !&#65533;VS&#65533;T&#65533;6i&#65533;&#65533;&#65533;W ! i&#65533;&#65533;&#65533;&#65533; 	r&#65533;&#65533;&#65533;w&#65533;&#65533;&#65533;&#65533;&#65533;&#65533;&#65533;&#65533;&#65533;&#65533;&#65533;&#65533;&#65533;&#65533;&#65533;&#65533;&#65533;&#65533;&#65533;&#65533;&#65533;&#65533;&#65533;&#65533;&#65533;&#65533;&#65533;?&#65533;&#65533;_&#65533;&#65533;&#65533;&#1567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&#65533; Ah&#65533;@&#65533;&#65533;&#65533;P&#65533;B&#65533;"lQ"D&#65533;-VDXE&#65533;F&#65533;&#65533;&#65533;R&#65533;H&#65533;#CzD&#65533;&#65533;&#203;-Y&#65533;t	3&#65533;L&#65533;4k&#1724;&#65533;3&#65533;&#925;<_&#65533;&#65533;	&#65533;&#65533;P&#65533;C&#65533;&#65533;T&#65533;&#1124;S&#65533;d&#65533;Tj&#1257;U&#65533;^&#65533;J5&#65533;&#1452;]&#65533;~&#65533;
VlX&#65533;O=&#65533;&#65533;:VmZ&#65533;k&#1658;m7&#65533;&#1849;t&#49077;&#65533;&#65533;&#1651;h&#65533;&#65533;&#65533;&#65533;o`&#130;l&#65533;k &#397;?&#65533;&#65533;G&#65533;d&#661;#&#65533;&#65533;lYsf&#923;=&#65533;Z&#65533;h&#65533;&#65533;F&#65533;&#65533;&#65533;&#65533;&#927;[&#65533;v=Z&#65533;&#65533;&#1584;&#65533;i&#1526;&#65533;;&#65533;&#65533;&#1916;{&#65533;&#65533;&#65533;&#65533;&#65533;&#65533;&#267;7&#65533;vi&#65533;&#65533;&#65533;;&#65533;&#65533;\z&#65533;&#65533;&#1389;_&#478;&#65533;&#65533;FD&#1877;g^<&#65533;&#65533;&#65533;&#863;G&#65533;^&#65533;z&#65533;&#65533;&#1787;_&#65533;|&#65533;&#65533;&#65533;&#65533;&#479;_&#65533;~&#65533;&#65533;&#65533;&#65533;0@$&#65533;@D0Ad&#65533;A&#65533;0B	'&#65533;&#65533;B/&#65533;0C7&#65533;C?1DG$&#65533;D&#65533;C1EWd&#65533;E_&#65533;1Fg&#65533;&#65533;Fo&#65533;1Gw&#65533;G2H!&#65533;$&#65533;H#&#65533;D2I%&#65533;d&#65533;I'&#65533;&#65533;2J)&#65533;&#65533;&#65533;J+&#65533;&#65533;2K-C&#65533;K_&#65533;3L1&#65533;$&#65533;&#65533;1&#65533;43M4&#65533;T&#65533;M7&#65533;|3N8&#22291;&#65533;:&#65533;&#65533;&#65533;<&#65533;&#1811;&#65533;>&#65533;&#65533;&#65533;@&#65533;PCE&#65533;&#65533;PEe&#65533;&#65533;E&#65533;4RI'&#65533;&#65533;RK/&#65533;&#65533;QM&#65533;&#1806;&#65533;=>5TQ&#65533;&#36106;QO&#65533;TTQUu&#65533;Q[u5TXc&#65533;tVZm&#65533;WWu]&#65533;WV;&#65533;UV`&#65533;&#65533;uXb}=&#65533;W&#65533;VYQ&#65533;&#65533;TL&#65533;&#65533;&#65533;Zk&#65533;&#65533;#[m&#65533;&#65533;[o&#65533;&#65533;[q&#65533;%w\s&#65533;=]u&#65533;]&#65533;&#65533;v&#65533;}&#65533;x&#22359;&#65533;z&#65533;&#65533;7_|&#65533;&#1911;_~&#65533;&#65533;&#65533;]&#65533; !&#65533; _ ,0 ` b&#65533;  &#65533; &#65533;H&#65533;&#65533;&#65533;&#65533;*\&#560;&#65533;&#199;#J&#65533;H&#65533;&#65533;&#65533;%&#65533;h&#65533;&#561;&#65533;&#335; C&#65533;I&#65533;&#65533;&#595;(S&#65533;\&#626;&#65533;&#727;0f&#65533;&#65533;&#65533;&#859;8s&#65533;&#65533;&#627;&#65533;&#991;6gvJ&#65533;&#1123;H&#65533;*]&#692;&#65533;&#1222;B&#65533;J&#65533;&#65533;&#65533;&#65533;&#1387;X&#65533;j&#1898;4&#65533;&#1293;\&#202;K&#65533;&#65533;&#1649;^&#65533;29&#758;&#65533;&#1783;p&#65533;VT&#65533;v&#65533;&#1851;x&#65533;&#65533;&#65533;[&#65533;nZ&#65533;&#65533;L&#65533;&#65533;&#2042;H&#65533;&#65533;&#65533;&#65533;Dh&#65533;&#464;#K&#65533;{&#65533;n	z$9v&#65533;&#65533;&#992;C/&#65533;,6S&#890;&#65533;&#65533;&#65533;,Ig|&#65533;&#65533; &#939;a&#65533;&#65533;&#891;&#65533;B&#65533;EH&#65533;^&#65533;c&#65533;&#65533;&#65533;&#531;&#65533;&#65533;}A&&#65533;0&#65533;&#65533;&#65533;&#65533;&#65533;x&#65533;&#65533;x&#65533; @&#65533;"&#65533;3b&#65533;O&#65533;|X&#65533;&#65533;xw |c&#65533;&#65533;&#65533;&#735;&#65533;&#65533;a&#65533; @&#65533;~]&#65533;&#65533;%F}x&#65533;&#65533;MEA&#65533;	&#65533;&#65533;tR'P&#65533;h&#4475;EXW&#937;&#479;f&#65533;b&#65533;ah&#8813;&#65533;8v&#65533;&#65533;AP&#65533;&#65533;4&#65533;H&#65533;(&#27171;g*
&#65533;=@<&#65533;&&#65533;&#65533;&#65533;&#65533;@dBqt&#65533;(&#65533;{&#65533;&#65533;[&#65533;a 0yd&#65533;!(&#65533;&#65533; &#65533;0&#65533;&#65533;&#65533;uF&#65533;l&#65533;e&#65533;&#65533;5H {h&#65533;&#65533;(&#65533;0&#65533;{Vp&#65533;&#65533;_&#65533;&#65533;&#65533;"&#65533;&#65533;&#26696;&#65533;e&#65533;Y
&#607;vFU#
&#65533;&#65533;'&#65533;d &#65533;&#65533;&#1685;&#35296;Z&#65533;&#65533;
4&#65533;Vt&#65533;y&#65533;&#39576;&#65533;2&#65533;&#65533;&#65533;&#65533;Q&#65533;j&#65533;F&#65533;x&#65533;&#65533;&#65533;"&#65533;&#37997;&#65533;
+&#65533;&#65533;)&#65533;&#65533;&&#723;&#65533;&#65533;b&#65533;&#65533;&#65533; &#65533;X'T[-&#65533;&#65533;
;&#65533;&#65533;&#65533;b &#65533;&#65533;&#65533;&#65533;[&#65533;&#65533;~&#65533; &#65533;&#65533;&#65533;&#65533;&#65533;f&#65533;&#65533;b&#1709;&#65533; &#65533;)&#65533;&#65533;&#65533;&#65533;&#65533;F44&#65533;&#65533;wRaK&#65533;&#65533;{&#65533;	&#65533;&#65533;g&#65533;&#65533;&#65533;&#1013;/&#65533;&#65533;z7&#65533;&#65533;&#65533;k&#65533;&#65533;&#65533;`0&#65533;	&#65533;+h&#65533;	Fl&#65533;&#65533;&#65533;k&#65533;rF&#1502;L&#65533;&#65533;&#65533;&#65533;&#65533;q&#65533;
&#65533;&#65533;&#136;(&#65533;&#65533;&#65533;*#&#65533;h&#65533;&#65533;&#65533;0&#65533;T&#65533;&#1452;4&#65533;"s&#65533;&#65533;?&#65533;,5&#676;mW@&#65533;l:&#65533;b&#65533;		&#1116;&#65533;&#65533;M&#65533;&#65533;&#65533;S&#65533;&#65533;,iq:&#65533;&#65533;W\w&#65533;q&#65533;&#1746;&#65533;-&#65533;&#65533;&#65533;&#65533;&#65533;~&#65533;&#65533;&#65533;o&#65533;&#65533;,0D&#65533;F4&#65533;&#65533;&#65533;x&#65533;t&#65533;-&#65533;9[&#65533;&#65533;j7&#1601;c&#65533;&#65533;&#65533;&#1689;&#65533;&#65533;&#1169;&#65533;'&#65533;"<&#65533;&#65533;&#65533;c&#65533;pt&#65533;&#65533;&#65533;&#65533;#&#65533;%\&#65533;r&#65533;K&#65533;&#65533;&#65533;c&#913;&#65533;O&#65533;&#65533;{&#65533;>.&#65533;Pq&#749;&#65533;A&#65533;&#65533;0&#65533;J&#65533;&#65533;&#65533;&#65533;&#65533;&#65533;9&#65533;i&#65533;p&#65533;z.}&#65533;A&#65533;+&#65533;-&#65533;&#967;O&#65533;}&#65533;&#65533; &#65533;&#65533;&#65533;53Eb{&#65533;ii.&#65533;&#65533;&#65533;&#65533;wn&#65533;gc&#65533;&#65533;D&#65533;&#65533;/(&#65533;&#65533;&#1499;H&#65533;&#65533;&#65533;L&#65533;&#65533;&#65533;:&#65533;&#65533;&#65533;&#65533;W&#65533;t*T&#65533;k#&#65533;;&#65533;D&#65533;&#65533;?&#65533;]&#65533; &#65533;GH&#65533;&#65533;&#65533;&#65533;(D&#65533;;;&#65533;I&#65533;&#65533;&#65533;&#65533;&#65533;&#65533;2(&#65533;&#65533;&#65533;zL&#65533;w&#65533;&#65533;&#65533;&#65533;&#65533;@b&#65533;&#65533;&#65533;&#65533;"D&#65533;v&#1176;&#65533;X&#65533;&#65533;L0&#65533;&#65533;H&#65533;*Z&#65533;X&#65533;K&#1762;&#65533;&#65533;n*+P"&#65533;&#65533;&#314;y&#65533;hQ&#802;&#65533;&#65533;&#65533;6&#65533;&#65533;&#65533;&#65533;&#65533; &#65533;&#65533;$&#65533;&#65533;&#65533;&#65533;&#65533;U&#65533;&#65533;&#65533;&#65533; 	AP&#65533;4&#65533;zae&#65533;W&#218;&#65533;q&#65533;;0&#65533;	I&#65533;JZ&#65533;
&#758;&#65533;>&#65533;M+i3TH&#65533;&#65533;&#65533;&#65533;&#65533;?&#65533;K&#65533;V&#65533;&#65533;&#65533;&#65533; 5El &#65533;&#65533;gG&#65533;&#65533;&#65533;ZM&#65533;-g&#65533;&#65533;^&&#65533;&#65533;i&#65533;&#65533; &#65533;&#65533;&#65533;&#65533;&#65533;&#65533;@p&#65533;&#65533;&#65533;F3 &#65533;&#65533;&#65533;&#65533;jZ&#65533;&#1572;&#65533;
Zt*&#65533;&#65533;&#65533;&#65533;&#65533;&#65533;8&#65533;?jf&#65533;&#65533;L&#65533;:H&#65533;&#65533;y&#65533;!&#65533;&#65533;&#65533;$&#65533;&#65533;z&#65533;&#65533;,gS &#65533;&#65533;N:L&#65533;QJ=&#65533;&&#577;&#65533;&#65533;Mh&#65533;&#65533;&#65533;/:t&#65533;&#65533;H&#65533;NSD(t*&#65533;D%&#65533;"&#65533;&#1099;*&#65533;&#65533; i&#65533;` &#65533;&#65533;J&#65533;(Mi	JZ&#65533;&#65533;h^&#65533;&#65533;_(&#145;m)&#65533;F0`F&#65533;3&#65533; t"&#65533;PEJ&#65533;&#65533;&#65533;6HM&#65533;&#65533;&#65533;j*<&#65533;P&#65533;@k !&#65533;&#65533;d_&#65533;&#65533;9`&#65533;&#65533;&#65533;&#65533;&#65533;
5&#65533;&#65533;T&#65533;&#65533;h&#65533;gP&#65533;=&#65533;pm&#65533;&#65533;&#65533;&#65533;&#1338;&#65533;&#65533;'M&#65533;&#65533;pJ4&#65533;V&#65533;X:VM&#65533;;hL&#65533;b{NL`&#1291;l[&#65533;&#65533;&#1336;
&#65533;&#65533;J&#65533;&#65533;\&#65533;U&#65533;=&#65533;&#65533;d&#65533;&#65533;&#65533;&#65533;m&#65533;*cW&#65533;ZA&#65533;@&#65533;eg+&#65533;&#65533;&#65533;&#65533;&#1394;&#65533;&#65533;-,9`&#65533;&#65533;&#65533;  :l`=&#65533;&#65533;&#1234;&#65533;&#65533;^k&#65533;&#65533;\J&#65533;&#65533;&#65533;&#65533;&#65533;&#65533;tkK]&#65533;&#65533;&#65533;;&#65533;&#65533;+]I&#65533;&#65533;&#1002;v&#65533;"&#65533;M&#65533;&#65533;D&#65533;6&#65533;&#65533;&#65533;&#65533;&#65533;ka&#65533;&#65533;Z&#65533;&#65533;&#1381;le`&&#65533; &#65533;	&#65533;&#65533;,~zHu&#65533;M&#65533;&#65533;&#65533;C&#65533;&#65533;t&#1117;&#65533;{l&#65533; &#65533;&#65533;U$81&#65533;2&#65533;&#65533;U&#65533;&#65533;B&#65533;&#65533;	&#65533;&#65533;&#209;&#65533;ad&#65533;FlT&#65533;&#151; 	&#65533;&#65533;&#65533;I\[x&#65533;&#1250;hK&#65533;&#65533;&#65533;&#65533;0&#65533;f&#65533;u<M&#65533;&#65533;8&#65533;_&#65533;p&#65533;R&#65533;@&#65533;&#65533;z4&#65533;&#65533;&#65533;&#65533;&#65533;$X&#65533;&#65533;t@a&#65533;&#65533; z&#65533;&#65533;&#65533;&#65533;@;(&#65533;&#65533;d&#65533;)&#65533;&#65533;et&#65533; o&#197;&#65533;&#65533;&#65533;E&#65533;&#65533;&#65533;&#65533;&#322;C&#65533;&#65533;&#65533;&#65533;	&#65533;&#65533;&#65533;@&#65533;&#65533;&#65533;&#65533;&#65533;&#65533;`&^2&#65533;L&#65533;&#65533;9&#65533;&#65533;:&#65533;s&#65533;K&#65533;Br&#65533;T=4&%&#553;BZ&#65533;B}$&#65533;f=O&#65533;&#65533;&#65533;&&#65533;19hK_z&#65533;E	*&#65533;&#65533;EC&#65533;!
&#65533;&#65533;&#65533;0&#65533;!&#65533;&#1367;,&#65533;&#65533;O&#65533;&#45290;&#65533;}V&#65533;md:d,P&#65533;&#65533;A&#65533;&#65533;&#65533;&#65533;^gQ&#1531;&#28019;&#65533;Y&#65533;&&#65533;gW4`t&#65533;&#65533;1&#1629;)o&#65533;&#65533;&#65533;:7z&#65533;m,Vl&#65533;c&#65533;<&#65533;&#65533;&#65533;&#65533;&#65533;&#65533;&#65533;&#65533;m&#65533;8&#65533;&#65533;&#65533;&#65533;n6&#65533;s-&#65533;`+ md&#65533;&#65533;*&#65533;C@&#65533;&#65533;&#65533;.R&#65533;&#65533;&#65533;&#65533;}?&#65533;Z&#65533;B&#65533;i&#65533;&#65533;&#65533;CZ&#65533;&#65533;_y&#65533;&#65533;B&#65533;&#65533;'|&#65533;vx5+%& 2=u&#65533;&#65533;"&#65533;&#65533;&#65533;&#65533;>o]g2&#65533;>m;&#65533;&#65533;&#65533;!&#1752;&#65533;o&#65533;p&#1190;b&#65533;r&#65533;&#65533;`Ns&#65533;P &#65533;&#65533;&#65533;&#65533;&#65533;&#65533;	I7N&#1078;&#65533;}&#65533;&#65533;&#65533;w&#65533;&#65533;T&#1143;&#65533;&#65533;/=&#65533;8&#1729;&#65533;k &#65533;1&#65533; &#65533;&#65533;&#65533;y&#65533;&#65533;&#65533;!&#65533;&#65533; &#65533;&#65533;&#65533;&#65533;&#65533;&#65533;V&#65533;&#65533;@&#65533;&#65533;+p&#65533;&#65533;&#65533;s&#65533;2&#31382;p1&#509;&#65533;&#1958;&#65533;K2&#65533;$@&#65533;&#65533;Yb&#65533;&#65533;tSqft&#65533;&#65533;&#65533;&#65533;&#65533;&#65533;&#223;Z&#65533;/&#65533;:&#65533;t&#65533;[&#65533;+&#65533;O
J&#65533;&#65533;&#65533;&#65533;&#65533;&#65533;
&#65533;}&#65533;=&#65533;x&#1083;dLZ&#65533;nr&#65533;&#65533;s5'&#65533;Ql=&#65533;:O&#65533;&#65533;&#1790;&#65533;R&#65533;c!&#65533;&#65533;&#65533;&#65533;pz<&#65533;g&#65533;JDKS&#65533;&#65533;&#1575;=&#65533;&#65533;&&#65533;&#65533;&#65533;y%&#65533;&#65533;K%&#65533;&#65533;#&#65533;o&#65533;Z&#65533;3}O	&#65533;&#65533;[&#65533;&#65533;Y&#65533;&#65533;&#65533;@\&#65533;&#65533;Ad &#65533;!'st&#65533;&#65533;&#65533;:&#65533;hYs&^&#65533;qC&#65533;~&#1639;}HW(&#65533;g&#65533;&#65533;-x&#65533;+&#65533;#(;}f6&#65533;">&#65533;'SX&#65533;&#65533;&#65533;&#65533;O&#65533;&#65533;Y 8fJWl/X5&#65533;g/&#65533;u&#65533;%{<0sh&#65533;&#65533;&#65533;&#65533;+&#65533;&#65533;1~&#65533;&#65533;/XP&#65533;e&#65533;&#65533; &#65533;&#65533;6&#65533;@'O&#65533;$IX{>&#65533;&#65533;&#646;w<z[pEo&#65533;O&#65533;3SUURwU&#65533;&#65533;_&#65533;'O&#65533;'8&#515;xJUX&#65533;&#65533;UQD&#65533;&#65533;0&#65533;&#65533;E&#65533;&#65533;T&#65533;&#65533;&#65533;R&#65533;&#65533;W&#65533;j&#65533;&#65533;!&#65533;9&#65533;w};&#65533;&#65533;S&#65533;&#65533;u&#65533;&#65533;&#1863;A+&#65533;|&#65533;X
&#65533;|{&#65533;&#65533;&#1353;&#65533;EREU&#65533;&#65533;(S&#65533;;&#65533;&#1540;&#65533;qPht&#65533;Hg4(&#65533;&#65533;&#65533;&#65533;'&#65533;6"&#65533;ub&#65533;EQ&#65533;&#1543;&#65533;$&#65533;1-&#65533;U&#65533;&#65533;JD&#65533;&#65533;&#65533;&#65533;:&#33160;&#65533;&#65533;h\&#65533;AX&#65533;U&#65533;TZ&#65533;&#65533;f[&#65533;&#65533; &#65533;1&#65533;x&#65533;&#65533;R~&#65533;&#65533;&#65533;&#1713;&#65533;&#65533;&#65533;y&#65533;&#65533;&#65533;&#65533;&#65533;0&#65533;'x&#65533; &#65533;&#65533;*&#65533;&#65533;&#65533;&#65533;&#65533;'&#65533;&#65533;b&#65533;&#65533;g&#65533;R%S6G&#65533;&#65533;'{&#54787;&#65533;&#65533;&#65533;&#65533;&#65533;&#65533;#1&#65533;5'&#65533;&#65533;m&#65533;L3&#65533;R&#65533;`&#65533;`&#1237;&#65533;&#65533;U&#65533;o.&#65533;^`"2&#65533;( jh27"&#65533;&#65533;x&#65533;	&#65533;&#65533;&#65533;&#65533;0hHdWe8Id&#65533;}B&#65533;&#65533;&#65533;&#65533;Y&#65533;[&#65533;3&#65533;&#65533;&#65533;f&#65533;(x&3p&#65533;&#65533;&#65533;,&#65533;>FXS8&#65533;&#65533;Hf= `&#65533;&#65533;&#65533;!&#65533;="iyR&#65533;~H&#65533;y*)mI&#65533;&#65533;U&#65533;&#65533;1~&#65533;&#65533;&#65533;&#65533;`&#65533;&#65533;&#65533;&#65533;%F&#65533;~&#65533;&#65533;3\&#65533;&#65533;&#65533;w&#65533;&#65533;pw&#65533;;a&#65533;?K&#596;&#65533;8&#65533;iIk&#65533;'&#65533;&#65533;&#65533;&#65533;D 0&#65533;&#65533;Mbu&#65533;3&#247;y_iv&#65533;&#65533;&#65533;0&#65533;&#65533;r&#65533;&#65533;#&#65533;x&#65533;&#65533;b&#65533;&#65533;3k&#65533;&#65533;@D&#65533;&#65533;@vj&#65533;@&#740;$&#65533;&#65533;iB&#65533;(&#65533;&#65533;&#65533;5]&#65533;&#65533;&#65533;&#65533;2j&#65533;J&#65533;&#324;&#65533;b&#65533;&F&#65533;I~&#65533;&#65533;O&#65533;,
&#65533;n&#65533;&#65533;.&#65533;c3&#65533;&#65533;&#65533;&#65533;E{LcI@&#65533;E&#65533;&#65533;&#65533;&#65533;I&#65533;&#65533;&#153;&#65533;v'&#65533;&#65533;X-`&#65533;G&#65533;&#65533;&#65533;&#65533;&#65533;#Gd&#65533;w&#65533;9r'h&#65533;&#65533; &#65533;E&#65533;&#65533;Kt&#65533;M&#65533;-&#65533;&#65533;&#65533;c&#65533;&&#65533;&#65533;&#65533;&#65533;&#65533;&#65533;I&#65533;R&&#65533;3&#65533;H&#65533;&#65533;;a&#65533;&#65533;'P&#65533;&#65533;1&#65533;&#65533;!&#65533;&#65533;&#65533;	&#65533;$3&#65533;&#65533;&#65533;&#65533;&&#65533;T&#65533;&#65533;&#65533;w&#65533;{&#65533;Q&#65533;K	M
&#1697;&r#&#65533;'&#65533;&#65533;&#65533;&#65533;/&#65533;Y y&#1056;&#65533;&#65533;&#65533;&#65533;&#65533;x"&#65533;SA&#65533;L&#65533;&#65533;&#65533;u6z!0&#65533;&#65533; j7&#65533;&#65533;&#65533;5&#65533;|R&#65533;&#65533;#2&#65533;&#65533;K&#65533;5&#65533;8W&#65533;&#1444;N&#65533;zQ*>&#145;&#65533;7&#65533;*&#65533;D&#65533;&#65533;&#65533;D&#65533;,&#65533;K"
Z|&#65533;q#b6&#65533;3N9&#65533;N&#673;_@&#65533;F&#65533;&#65533;&#65533;&#65533;&#65533;&#65533;&#65533;&#65533;&#65533;	&#65533;3&#65533;&#65533;]z&#65533;_&#65533;&#65533;M&#65533;&#65533;X%&#65533;vf"&#65533;eR&#65533;&#65533;j&#65533;M&#65533;&#65533;&#65533; &#65533;n2&#65533;l&#65533;&MT$e&#65533;!E&#65533;&#65533;dSJ&#65533;&#65533;*m&#65533;,W90&#1350;&#65533;&#65533;&#676;&#65533;A&#65533;	&#65533;VT&#1695;<U&#65533;&#65533;M&#65533;&#65533;AH&#65533;&#65533;z&#65533;&#65533;Sm&#65533;&#65533;&#65533;f&#65533;D&#65533;d)v&#65533;&#65533;&#685;&#65533;zU6&#65533;&#65533;"\d&#65533;K&#1306;=&#65533;&#65533;&#65533;)&#65533;cs"&#65533;:q&#65533;I6&#65533;-&#65533;j*+&#65533;n&#65533;&#65533;
&#65533;&#65533;w&#65533;&#426;&#65533;~&#65533;&&#65533; (&#65533;&#65533;&#65533;&#65533;&#65533;*2@0&#65533;&#65533;&#65533;Z|P&#65533;N*\ &#65533;o&#65533;&#65533;:&#65533;Y&#65533;&#65533;k{8s&#65533;&#65533;&#65533;j&#65533;{&#65533;&#65533;&#65533;(&#65533;&#65533;cTO&#65533; &#65533;$&#65533;T&#65533;&#65533;&#65533;&#65533;&#65533;71c&#65533;j&#65533;/&#65533;&#65533;&#65533;&#65533;1,&#494;;&#65533;j7N&#1649;&#1555;$&#65533;$&#65533;(&#65533;X&#65533;&#65533;&&#65533;w&#65533;j&#65533;T&#65533;HJ&#65533;&#65533;-&#65533;{&#65533;8P[;2&#65533;'ZM 7&#65533;n&#65533;&#65533;ti&#65533;Z;&#65533;&#65533;2'&#65533;&#65533;&#65533;&#65533;Fp&#65533;q&#65533;H[&#65533;e&#65533;&#65533;/;(&#65533;q&#65533;&#8799;|rP&#65533;p&#65533;P0&#65533;;&#65533;=&#65533;&#65533; &#65533; &#65533;zV&#65533;&#65533;&#65533;	#&#65533;&#65533;(&#65533;&#65533;M&#65533;K:&#65533;&#65533;H&#65533;,;@Uc!wJ&#65533;;&#65533;a&#65533;gaoy&#65533;&#65533;)Q&#65533;s&#65533;&#65533;&#65533;V&#65533;&#65533;23&#65533;z CZ&#65533;&#65533;&#65533;&#65533;$&#1758;>Q.=,&#820;?
q&#65533;Jy&#65533;A&#65533;&#65533;	Bnk&#65533;j&#65533;&#65533;&#65533;&#65533;xr3&#65533;&#65533;R&#539;&#65533;&#65533;&#65533;L&#65533;?&#65533;Z&#65533;&#65533;#H3V&#65533;&#65533;&#65533;&#65533;&#65533;&#65533;&#65533;Y&#65533;&#65533;&#65533;*&#65533;y&#65533;dg&#65533;fkCV&#65533;&#65533;&#65533;&#65533;k&#65533;&#65533;&#745;&#65533;&#65533;&#65533;\&#65533;[&#65533;&#65533;&#65533;&#65533;^&#65533;&#65533;&#65533;5	{&#65533;N&#65533;&#65533;i&#65533;9a&#65533;&#65533;*J&#65533;&&#65533;&#65533;&#65533; h&#65533;&#65533;A&#65533;&#795;&#65533; 	b&#65533;b&#65533;&#65533;d&#1778;&#65533;b80&#65533;&#65533;~&#65533;+,(&#65533;&#65533;&#65533;3qX&#65533;&#65533;&#65533;.A&#65533;1	&#65533;X&#65533;L&#65533;x&#65533;&#65533;q8vW&#65533;l0&#65533;) &#65533;&#1632;$&#65533;5#A&#65533;\&#65533;&#65533;&#65533;Ai&#315;;&#65533;&#65533;&#65533;`S)]&#65533;5&#1838;L+&#800;&#65533;&#65533;&#65533;(Z &#65533;&#65533;*&#65533;&#65533;&#65533;$a&#65533;&#65533;&#65533;&#65533;&#65533;f,d0s&#65533;X&#65533;&#65533;&#65533;'&#65533;{&#65533;L&#65533;5r&#65533;$&#65533;&#65533;&#65533;[ &#65533; "&#65533;&#574;&#65533;&#65533;&#65533;7&#65533;@&#65533;&#65533;&#65533;7&#65533;&#65533;+&#65533;l&#65533;&#65533;=m&#65533;&#65533;&#1525;&#65533;&#65533;&#65533;x&#65533;&#65533;&#65533;:	]	&#784;Sgc&#65533;H&#65533;&#65533;9&#289;&#65533;+&#65533;&#65533; &#65533;&#65533;x&#65533;l&#566;*"&#65533;R&#65533;"&#65533;y&#65533;&#65533;&#65533;
&#65533;&#65533;.&#65533;"e&#65533;SI&#65533;&#65533;&#572;&#65533;&#65533;&#1596;&#65533;g&#65533;g=&#65533;&#479;&#15653;I'&#1217;
&#65533;P&#65533;&#65533;&#65533;&#65533;:&#65533;"zU&#65533;&#65533;+&#65533;G:87&#65533;&#65533;&#65533;&#65533;&#65533;&#65533;U&#65533;3&#65533;oX&#65533;V&#65533;&#65533;&#313;
l &#65533;&#65533;&#65533;]F&#65533;&#1307;&#65533;&#65533;&#65533;;&#65533;9&#65533;A&#65533;,&#65533;W&#65533;&#65533;Y`l&#65533;&#65533;&#65533;zp&#65533;czeY&#65533;g?&#65533;&#65533;&#65533;&#65533;&#65533;&#65533;\&#65533;&#65533;&#65533;&#65533;&#65533;&#65533;)&#65533;&#65533;}Y&#65533;&#1239;&#65533;&#65533;&#65533;![p&#65533;&#65533;&#65533;&#65533;&#65533;&#1185;`$&#65533;&#65533;&#65533;&#65533;&#65533;&#65533;&#65533;])5&#65533;&#65533;&#65533;&#65533;9m` &#65533;&#65533;M&#65533;R	k&#65533;&#65533;^&#65533;&#765;)I70&#65533;&#65533;&#65533;p]&#65533;Q&#65533;fp#[&#65533;&#65533;3]&#65533;=&#65533;&#65533;&#65533;&#65533;dQ>=&#65533;A&#65533;	J&#65533;U&#65533;H&#65533;N0&#1501;a`&#1086;&#65533;o&#65533;W<&#65533;u,&#65533;&#65533;G&#65533;n&#65533;&#65533;K1[&#65533;&#65533;&#65533;&#65533;&#65533;&#65533;
&#65533;p
&#65533;=&#65533;&#65533;&#65533;&#65533;&#65533;ZP&&#65533;&#65533;0&#65533;&#65533;  &#257;&#65533;R&#65533;&#65533;,&#65533;&#65533;&#65533;&#65533;N&#65533;&#65533;&#65533;&#65533;+&#65533;_ &#65533;&#65533;Q&#1216;&#65533;&#65533;`n&#1782;&#65533;&#65533;c&#65533;j P&#65533;&#65533;&#65533;&#65533;&#1093;%&#65533;&#65533;]x&#370;P&#65533;&#65533;IF&#65533;X1&#1709;&#65533;,&#65533;%=V &#65533;&#65533;P&#65533;&#65533;&#65533;&#65533;-Mm&#65533;&#65533;&#65533;4B-&#65533;X[&#65533;(&#65533;a&#65533;d&#65533;&#65533;&#65533;&#65533;ZF	&#65533;,s&#65533;&#65533;&#65533;&#65533;px &#65533;R&#65533;1MI&#65533;xs&#65533;8}&#65533;yq60&#1304;&#65533;$&#65533;&#1936;&#65533;*&#65533;&#65533;1&#65533;!a&#65533;&#65533;&#65533;'~l .ep&#1834;&#65533;&#65533;&#65533;O&#65533;&#65533;Qe`&#65533;)&#65533;&#65533;&#65533;r&#65533;H;7&#65533;&#65533;&#65533;[B~&#65533;m&#65533;2&#65533;aX&#65533; U&#65533;EM^&#65533;&#65533;&#65533;-	QN&#65533;&#65533;;&#65533;&#65533;A&#65533;y&#65533;&#65533;&#65533;&#65533;k&#65533;&#65533;2&#65533;"&#65533;&#65533;&#65533;&#65533;p&#65533;&#65533;&#65533;&#65533; q&#65533;\&#65533;&#65533;$W?2&#65533;\&#65533;&#1348;&#65533;&#65533;&#65533;r&#65533;&#65533;&#65533;&#65533;b&#65533;Z&#1723;&#65533;&#65533;q!&#65533;_&#65533;&#1923;&#65533;&#65533;&#497;&#65533;"&#65533;&#65533;&#65533; %K&#65533;n&#65533;&#65533;&#65533;^&#65533;#&#65533;_&#65533; &#65533;&#65533;w.&#65533;(3&#65533;&#65533;g&#65533;L&#65533;8&#368;>&#65533;&#65533;}&#65533;&#65533;n&#65533;&#65533;-&#65533;&#65533;&#65533;&#65533;c&#1723;n&#962;&#65533;&#10766;&#65533;Z&#65533;Z&#65533;&#65533;xk&#65533;zc-&#65533;1L&#65533;<Hh&#65533;KL&#65533;&#65533;&#65533;
O&#65533;9#&#65533;&#65533;7&#65533;&#65533;&#1982;7&#65533;&#65533;&#65533;"&#65533;&#65533;j&#65533;&#65533;C)r&#65533; 480'O&#65533;&#65533;&#65533;&#65533;3` &#65533;&#65533;t&#65533;&#65533;!9&#65533;&#65533;QZ&#65533;v&#65533;7N&#65533;&#65533;bG&#65533;&#65533;n00&#65533;&#65533;i:&#65533;&#65533;&&#65533;&#65533;_&#65533;r&#65533;&#65533;&#65533;&#65533;,&#65533;&#65533;&#65533;F&#65533;&#65533;R&#65533;
&#65533;&#65533;&#65533;&#65533;0&#65533;#&#65533;&#65533;&#65533;(&#65533;1n[&#65533;3 r&#65533;|:&#65533;>_Nra&#65533;&#65533;&#65533;?_&#65533;&#65533;*+&#65533; F&#65533;&#65533;&#65533;&#65533;+&#65533;&#65533;P&#65533;&#65533;&#65533;T&#2026;U&#65533;R&#65533;&#65533;X&#65533;&#65533;M&#65533;&#65533;^o&#65533;_&#65533;b/&#65533;&#65533;2&#65533;f&#65533;U_&#65533;h&#65533;&`&#65533;k&#65533;&#65533;j&#65533;&#65533;Q&#65533;xr?&#65533;&#65533;Y&#65533;L&#65533;x_&#65533;A&#65533;&#65533;F&#65533;&#65533;~&#65533;&#65533;0&#65533;_&#65533;&#65533;&#65533;&#65533;&#65533;&#65533;&#65533;&#65533;&#65533;&#65533;&#65533;&#65533;&#65533;&#65533;&#65533;&#65533;&#65533;&#65533;?&#65533;&#65533;_&#65533;&#65533;&#65533;,&#65533;&#65533;&#65533;&#65533;&#65533;&#65533;&#65533;&#65533;&#65533;&#65533;&#65533;&#65533;&#65533;?&#65533;&#65533;_&#65533;&#65533;&#65533;&#65533;&#65533;&#65533;&#65533;&#65533;&#65533;&#65533;&#65533;q&#65533;&#65533;?&#65533;&#65533;_&#65533;&#65533;&#65533;&#65533;&#65533;&#65533;&#65533;&#65533;&#65533;&#65533;&#65533;&#65533;&#65533;&#65533;&#65533;&#65533;&#65533;&#65533;?&#65533;&#65533;_&#65533;&#65533;&#65533;&#65533;O&#65533;&#65533;&#65533;&#65533;&#65533;&#65533;&#65533;&#65533;&#65533;&#65533;&#65533;&#65533;?&#65533;&#65533;_&#65533;&#65533;&#65533;&#1567;&#65533;&#65533;o&#65533;&#65533;&#65533;&#65533;&#65533;&#65533;&#65533;&#65533;&#65533;&#65533;?&#65533;&#65533;_&#65533;&#65533;&#65533;&#65533;&#65533;&#65533;?&#65533;&#65533;&#65533;&#65533;&#65533;&#65533;&#65533;&#65533;&#65533;&#65533;?&#65533;&#65533;_&#65533;&#65533;&#65533;&#65533;&#65533;&#65533;&#65533;&#65533;&#65533;$X&#65533;&#65533;A&#65533;	.d&#65533;&#65533;&#65533;&#65533;%F$&#65533;b!&#65533;1jt&#65533;&#65533;&#65533;G&#65533;!E&#65533;$Y&#65533;&#65533;I&#65533;)U&#65533;d&#65533;&#1189;&#201;1e&#65533;Y&#65533;&#65533;M&#65533;9u&#65533;&#65533;&#65533;&#65533;&#65533;O&#65533;8e&#65533;&#65533;2&#65533;Q&#65533;I&#65533;.e&#65533;&#65533;&#65533;S&#65533;Q&#65533;N&#65533;Z&#65533;&#65533;U&#65533;F&#65533;n&#65533;&#65533;&#65533;&#65533;W&#65533;a&#334;%[&#65533;&#65533;Y&#65533;i&#1390;e&#65533;&#65533;&#65533;[&#65533;q&#65533;&#65533;T&#65533;&#65533;]&#65533;y&#65533;&#65533;&#65533;&#65533;&#65533;&#65533;_&#65533;&#65533;&\&#65533;&#65533;a&#265;/f&#65533;&#65533;&#65533;c&#529;%O&#65533;\&#65533;&#65533;e&#793;5o&#65533;&#65533;&#65533;&#65533;g&#1057;E&#65533;&]&#65533;&#65533;i&#1321;U&#65533;f&#65533;&#65533;&#65533;k&#1585;e&#998;]&#65533;&#65533;&#65533;m&#1800;t&#65533;&#65533;&#65533;&#65533;&#65533;o&#65533;&#65533;&#65533;'^&#65533;&#65533;q&#65533;&#597;/g&#65533;&#65533;&#65533;s&#65533;&#1125;O&#65533;^&#65533;&#65533;u&#65533;&#1653;&#65533;&#65533;&#65533;&#65533;&#65533;w&#65533;&#65533;&#65533;&#65533;%JT&#65533;y&#65533;&#65533;&#1391;g&#65533;&#65533;&#65533;{&#65533;&#65533;&#65533;&#999;_&#65533;&#65533;}&#65533;&#65533;&#65533;&#65533;&#65533;&#65533;&#65533;&#65533; p@4&#65533;&#65533;&#65533;cAt&#65533;A#&#65533;pB
+&#65533;&#65533;B3&#65533;pC;&#65533;&#65533;CCqDK4&#65533;DSTE&#65533; !&#65533; V ,0 h q&#65533;  &#65533; &#65533;H&#65533;&#65533;&#65533;&#65533;*\&#560;&#65533;&#199;#J&#65533;H&#65533;&#65533;&#321;L2j&#65533;&#529;&#65533;&#335; C&#65533;I&#65533;&#65533;&#595;(S&#65533;\&#626;&#65533;&#727;0&#65533;t&#65533;&#65533;1&#65533;&#859;8s&#65533;&#65533;&#627;&#65533;&#991;@_&#65533;&#65533;&#65533;&#65533;&#1123;H&#65533;*]&#692;i&#65533;%C7:&#65533;J&#65533;&#65533;&#1387;X&#65533;f&#65533;&#65533;5jF&#65533;`&#202;K&#65533;&#65533;Y&#65533;]&#65533;9&#758;&#65533;&#1783;p&#65533;LKw&#65533;&#1851;x&#65533;&#65533;&#65533;k&#65533;.M%&!&#65533;&#65533;&#65533;&#65533;&#200;+~H&#65533;&#65533;&#65533;\?8h&#65533;`0&#65533;&#65533;^k&#65533;&#825;&#65533;&#65533;&#398;1&#65533;&#65533;&#65533;&#65533;"D&#65533;&#65533;&#65533;D=&#734;M&#65533;&#65533;S&#1496;[&#65533;N&#65533;a&#760;!&#65533;N&#65533;&#65533;q&#65533;&#65533;!&#65533;&#65533;``2@&#65533;&#65533;H#G&#65533;&#65533;&#499;k&#2030;8&#65533;_
&#65533;&#65533;X&#65533;&#7308;$N`&#560;&#65533;&#65533;&#65533;&#65533;;&#65533;]&#189;&#65533;&#65533;&#65533;f&#65533;o-&#65533;&#65533;&#65533;&#65533;&#65533;&#65533;&#65533;
,&#65533;&#65533;^{l&#65533;?&#65533;'&#65533;h&#65533;&#65533;'&#65533;6&#65533;W5Lv&#65533; &#65533;&#65533;C~&#65533;@&#65533;&&#65533;&#65533;^&#65533;~`C|&#65533;Q&#65533;0&#65533;&#65533;&#1221;B&#65533;&#65533;&#65533;Z&#65533;]&#65533;0"z&&#65533;&#65533;"&#65533;9&&#65533;H&&#65533;&#65533;k&#65533;pc &#65533; &#1748;&#65533;&#65533;&#65533;&#65533;A&#65533;&#65533;uA&#65533;&#65533;`&#65533;&#65533;&#65533;&#65533;&#65533;$&#65533;$b]W&#65533;&#65533;&#65533;&#65533;&#65533;&#65533;Z&#65533;&#65533;i&#65533;w&#65533;)Dg &#65533;&#65533;Xb&#65533;&#65533;&#65533;p&#65533;&#65533;&#65533;o\&#65533;&#65533;&#65533;_&#65533;i&#65533;&#65533;&#65533;s &#65533;&#65533;&#26694;
z&#65533;&#65533;&#65533;&#183;&#65533;&#65533;&#65533;:ap&#65533;%&#65533;&#65533;x6&#65533;i&#65533;n
&#65533;&#65533;)&#65533;&#65533;&#65533;&#65533;"h&#65533;&#27307;m&#65533;&#65533;@i&#65533;&#65533;b&#65533;C&#65533;&#65533;r&#65533;&#23348;&#65533;&#65533;&#65533;u&#65533;&#65533;&#65533;z&#65533;xZ&#65533;&#65533;&#65533;&#65533;z&#65533;	&#65533;&#65533;&#65533;
&#65533;&#65533;&#65533;&&#65533;&#65533;&#65533;Z&#65533;&#65533;f&#65533;&#65533;&#65533;&#1830;XP{;&#65533;k&#65533;X&#65533;Het&#65533;{&#65533;Jh$&#65533;	io&#65533;&#65533;&&#65533;&#65533;p&#65533;6&#65533;pO&#65533;r&#65533;ns&#65533;ntl&#65533;@&#65533;&#65533;u=,&#65533;&#65533;1E&#65533;U&#65533;&#65533;V&#65533;&#1738;!&#65533;q&#65533;&#65533;&,&#65533;&#65533;&#65533;E&#65533;&#65533;8&#65533;d2&#65533;&#65533;&#65533;e&#65533;&#65533;&#65533;&#65533;&#65533;l&#65533;&#65533;&#65533;&#65533;&#1207;&#65533;&#65533;&#65533;&#65533;&#65533;l&#65533;&#65533;{&#65533;Am&#65533;&#965;1&#65533;&#65533;&#65533;9&#65533;&#65533;&#65533;&#65533;BWm5&#65533;#&#65533;&#65533;&#65533;&#65533;-&#65533;&#65533;c&#65533;&#65533;&#65533;&#65533;B&#65533;.&#65533;4t&#65533;o&#65533;*{>&#65533;H&#65533;&#65533;#&#65533;&#1663;p&#65533;&#65533;k&#65533;&#65533;&#65533;~&#65533;&#65533;v&#65533;Z&#65533;@D&#65533;' f;&#65533;}w&#1943;&#65533; r&#65533;k&#203;u&#65533;&#65533;&#65533;&#65533;G&#65533;&#65533;>&#65533;&#65533;&#65533;&#65533;&#65533;&#65533;<Z&#65533;&#65533;&#65533;&#65533;&#65533;&#65533;&#65533;&#65533;(&#65533;.&#65533;&#65533;&#1150;&#65533;&#65533;&#65533;iN&#65533;&#65533;7&#549;&#65533;.&#65533;&#65533;@&#65533;&#65533;&#65533;&#65533;&#65533;&#65533;)&#65533;&#65533;&#65533;&#65533;&#1015;&#65533;n&#65533;>&#65533;;&#65533;;&#65533;&#65533;&#65533;&#65533;&#65533;-&#65533;&#65533;o&#65533;a&#65533;&#65533;&#65533;&#65533;&#65533;&#65533;?T&#65533;&#65533;&#65533;&#1525;&#65533;&#65533;>&#65533;&#65533;&#65533;r&#65533;&#65533;&#65533;&#65533;&#65533;&#65533;&#65533;:&#65533;&#65533;&#65533;&#65533;'H&#65533;
Z&#65533;&#65533;&#800;&#65533; &#65533;&#65533;J;" &#65533;g@&#65533;&#65533;=&#65533;Z&#65533;W&#65533;&#65533;&#65533;&#65533;&#65533;0&#65533;&#65533;g(1	&#65533;&#65533;6&#65533;&#65533;V&#65533;&#65533;[p&#65533;&#65533;&#65533;&#65533;&#65533;&#65533;&#65533;C&#65533;&#65533;&#65533;&#65533;+a&#65533;N&#65533; &#18960;&#65533;P&#65533;&#65533;&#65533;H&#65533;*ZQO&#65533;:&#65533;8JE@)`&#65533;5V&#65533;O|&#65533;&#65533;]&#65533;&#65533;&#65533;dE&#457;W&#65533;&#65533;&#65533;H&#65533;:&#65533;&#65533;fZ &#65533;&#65533;&#65533;&#65533;&#65533;&#65533;&#65533;;&#65533;&#65533;&#65533;&#65533;&#1570;&#65533;@zC&#65533;&#65533;&#65533;&#65533;w&#65533;&#65533;-&#65533;xFc&#65533;&#65533;&#65533;GI&#65533;&#65533;K&#65533;z&#65533; &#65533;&#252;I&#65533;&#65533;d!E&#65533;?xP}&#65533;D#&#65533;&#65533;&#65533;6&#65533;&#65533;E&#65533;&#65533;&#65533;%&#65533;w&#65533;&#65533;&#65533;_&#65533;&#65533;&#1962;&#65533;p&#65533;&#65533;5&#65533;	&#65533;&#65533;!&#65533;&#65533;t&#65533;&#65533;Q&#5529;X&#65533;G7&#65533;&#65533;4&#65533;&#65533;)jV&#65533;&#65533;R3&#65533;x&#65533;nz&#65533;&#65533;&#65533;7&#65533;M&#65533;1&#65533;&#65533;@ 'R&#65533;i&#65533;a&#65533;pFd&#65533;&#65533;c&#65533;;&#65533;(&#65533;&#65533;~&#65533;&#65533; hS=&#65533;&#65533;}&#65533;c HA&#58123;&#65533;l&#65533;(&#65533;GQ)Dl&#65533;#&#65533;@7&#65533;&#1102;z4&#65533;5 &#65533;A5&#65533;G&#65533;&#65533;&#65533;&#65533;"6&#65533;&#65533;q&#65533;&#65533;(&#65533;&#65533;&#65533;&#1114;&#65533;&#65533;&#65533;8&#65533;f
l9R&#65533;&#65533;t&#65533;&#65533;&#65533;;&#65533;w7k1&#65533;Y&#1836;&#65533;F&#65533;&#1244;:&#65533;&#65533;P&#65533;j&#65533;&#65533;Ss&#65533;&#65533;&#65533;&#65533;Mh&#65533;4	&#65533;+&#65533;R&#65533;
O&#65533;&#65533;&#65533;&#65533;hM&#65533;&#65533;z&#65533;S&#65533;&#65533;&#1319;?&#65533;@&#170;&#973;&#1568;&#65533;&#65533;b&#65533;J&#65533;&#65533;&#1534;&#65533;&#65533;&#65533;m&#65533;H&#65533;zK&#65533;8 &#65533;&#65533;&#65533;&#65533;V&#65533;z&#65533;&#1868;&#65533;5&#65533;d'K&#65533;&#65533;&#65533;q&#65533;1&#65533;[&#65533;&#580;6&#65533;B&#65533;&#65533;l&#65533;&#561;*u&#65533;&#65533;K&#65533;eW&#65533;&#65533;&#65533;N&#65533;&#65533;U%,g&#1129;&#65533;	&#65533;@GM\&#65533;&#65533;8{[&#65533;&#65533;&#65533;&#65533;&#65533;&#65533;p&#65533;&#65533;V&#65533;&#65533;&#65533;&#1644;a&#65533;Q&#65533;&#65533;@0&#65533;&#65533;J&#65533;&#65533;
@7&#65533;&#65533;&#878;v&#65533;&#65533;&#65533;t &#65533;&#65533;&#65533;$&#65533;$P&#65533;&#65533;&#65533;jIIr&#65533;&#65533;n&#65533;&#65533;&#65533;&#65533;&#65533;~n&#65533;&#65533;&#65533;&#65533;qr
o&#65533;&#643;&#65533;+&#65533; &#65533;&#65533;&#65533;&#65533;&#65533;L`&#65533;&#65533;p&#65533;&#65533;u&#65533;&#65533;&#65533;&#65533;}&#1112;&#65533;&#65533;&#65533;&#65533;&#65533;2A&#65533;<.&#65533;&#944;ZReLd&#65533;&#65533;&#65533;&#65533;&#65533;pN*l&#65533; &#65533;&#65533;Yt&#65533;^&#65533;&#9190;V*"&#65533;&#65533;&#65533;&#65533;&#65533;&#65533;&#65533;&#65533;&#65533;&#65533;Sd&#65533;&#65533;x&#65533;&#65533;&#65533;z&#65533;&#65533;&#65533;&#65533;&#65533;vU&#65533;J&#65533;&#65533;&#65533;)9&#65533;?&#65533;&#65533;&#65533;L&#65533;'&#65533;D&#65533;6`&#65533;&#65533;_&#65533;&#65533;&#65533;[lS*k&#65533;&#65533;hv/&#65533;&#604;&#65533;&#65533;@&#65533;&#65533;&#65533;&#65533;&#65533;f&#65533;&#65533;9&#65533;&#65533;|P&#65533;&#65533;&#1832;6SU&#65533;&#65533;( &#1271;&#65533;&#65533;&#1644;wf&&#65533;&#65533;le&#65533;&#65533;o!&#65533;&#65533;&#65533;Y&#65533;UB3`&#65533;,>&#65533;7&#65533;&#65533;DK&#65533;&#65533;Z&#65533; &#65533;&#65533;&#65533;I&#65533;&#65533;&#65533;i&#65533;&#65533;&#65533;P&#65533;&#P	&#65533;/&#65533;&#65533;&#65533;T8&#65533;&#65533;&#65533;&#65533;&#65533;t&#65533;=M&#65533;&#65533;&#65533;R&#65533;&#65533;/y&#65533;&#65533;&#65533;&#65533;	&#65533;&#65533;&#65533;&#65533;{&#65533;&#1609;&#65533;&#622;&#65533;&#65533;@I&#65533;C&#65533;+&#65533;#&#65533;j?J&#65533;&#1474;&#65533;&#65533;&#65533;5wbj'&#65533;	i&#65533;&#65533;`p&#65533;&#65533;&#65533;&#65533;4&#65533;&#65533;8&#65533;&#65533;&#65533;;6&#65533;	&#65533;C&#65533;
&#65533;K&#65533;&#65533;&#65533;6E&#65533;,@""9&#65533;!&#65533;s&#65533;l&#65533;&#65533;s)4&#65533;&#65533;&#65533;&#1229;&#65533;u@&#65533;&#65533;D/%&#65533;b&#65533;&#65533;M&#65533;ww&#65533;&#65533;E"&#65533;&#65533;I&#65533;&#65533;=[tY?&#65533;0&#65533;#&#65533;a&#65533;&#65533;&#65533;
g&#65533;&#65533;I&#65533;s\&#65533;&#65533;&#65533;I&#65533;&#65533;&#65533;m&#65533;&#313;&#65533;!&#65533;4&#65533;N&#65533;&#65533; Z+&#65533;3&#65533;y&#65533;DN&#65533;h&#65533;&#65533;7A&#65533;&#1341;&#65533;&#65533;v&#65533;N&#65533;&#65533;&#65533;&#65533;&#65533;MYF&#65533;t&#65533;4Zx&#65533;&#65533;ec&#65533;&2&#65533;^x&#65533;<&#65533;&#65533;&#65533;&#65533;0&#65533;6cj&#65533;&#65533;W&#65533;&#65533;&#65533;&#1751;&#65533;=&#65533;&#65533;g^&#65533;&#65533;&#65533;X&#65533;3,&#65533;k&#65533;&#65533;1<&#65533;&#65533;&#65533;&#65533;hEG &#65533;i&#65533;&#65533;&#65533;`Y&#65533;&#65533;&#65533;)&#65533;>&#65533;?&#65533;&#65533;!O&#65533;&#65533;&#1742;&#65533;&#65533;&#65533;x&#65533;> &#1212;R&#1042;&#65533;&#65533;&#65533;&#65533;&#65533;&#65533;6&#65533;&#65533;0^&#65533;N$&#65533;0U&#65533;&#65533;E&#65533;&#65533;&#65533;&#65533;[{&#65533;&#65533;&#65533;/&#65533;<&#65533;g&#65533;z&#1142;&#65533;&#65533;&#65533;&#65533;s&#65533;&#65533;l&#65533;&#65533;&#65533;SO>&#65533;&#65533;Y&#65533;&#65533;&#65533;&#65533;&#65533;(g&#65533;/&#894;&#65533;`&#65533;&#65533;&#65533;l&#65533;&#65533;&#65533;&#65533;I&#65533;&#65533;/&#65533;.&#65533;&#65533;g&#65533;&#65533;	&#65533;&#65533;&#65533;&#65533;G~Tf~-;$ I{&#65533;Y&#65533;tg&#65533;&#65533;,&#65533;&#65533;U)&#65533;dI`l&#65533;q&#65533;&#65533;p|&#65533;L&#65533;yH&#65533;.&#65533;:&#65533;&#65533;dqiRz&#65533;nUX&#65533;@&#65533;&#65533;P&#65533;&#65533;c&#65533;e}&#65533;7oyhq|&#65533;'&#65533;%'&#65533;,A&#65533;GS&#65533;&#65533;X&#65533;wjz&#386;=&#65533;Y&#65533;4&#65533;&#65533;<&#65533;&#65533;&#65533;&#65533; /p8Hoh&#65533;&#65533;&#65533;&#65533;8&#65533;@&#65533;@R&#65533;&#65533;{,&#65533;z&#65533;&#65533;&#1026;.(1&#65533;&#65533;&#65533;&@&#65533;&#65533;q&#65533;&#65533;hfi7rw&#65533;<&#65533;&#65533;&#65533;%"8&#65533;&#65533;#tg&#65533;&#65533;}K&#65533;&#65533;&#65533;&#65533;E
&#65533;Y&#65533;&#65533;&#65533;&#65533;D&#65533;v&#512;]xo|&#65533;t'&#65533;=&#1297;&#65533;x#&#65533;&#65533;Y&#65533;&#65533;YH[r&#65533;P&#65533;Dg&#65533;e7x&#65533;&#65533;&#65533;&#65533;;&#65533;&#65533;&#65533;&#65533;z&#65533;X&#35209;2&#65533;^Ww"X	&#65533;8LHTF&#65533;&#65533;r&#65533;&#65533;&#65533;E&#65533;z&#65533;p&#65533;H&#65533;a&#65533;1&#65533;\&#65533;&#65533;A1`_&#65533;&#65533;'D2%&#65533;{&#65533;&#65533;$t&#65533;&#65533;&#65533;HC&#616;&#65533;&#65533;&#65533;&#65533;&#65533;8&#65533;&#65533;%&#65533;&#65533;)&#65533;B;@(&#65533;Es<&#65533;!\&#1549;u&#65533;6Z&#65533;y&#65533;7q&#65533;1&#65533;s&#65533;&#65533;&#65533;h&#65533;XZG2&#65533;Y&#65533;s&#65533;&#65533;l]U8 v&#65533;&#65533;4~&#65533;&#65533;1SH&#65533;&#65533;1&#65533;F&#65533;&#65533;v&#65533;W&#65533;#&#65533;&#65533;t&#65533;&#65533;&#65533;&#65533;&#65533;DT&#65533;b&#65533;&#65533;#&#65533;&#65533;^u&#65533;&#65533;&#65533;,#Fk	x&#65533;#&#65533;"&#65533;t&#65533;&#65533;rQT&#65533;&#65533;&#65533;JB&#65533;(&#65533;X!W&#465;&#65533;&#131;7&#65533;s&#65533;&#65533;&#65533;#&#65533;h&#65533;&#65533;`&#65533;&#65533;&#65533;u&#65533;h&#65533;F&#65533;0f&#65533;&#65533;&#65533;w=&#65533;&#65533;5&#65533;j^X&#65533;=&#65533;w`	&#65533; A&#65533;k&#457;
&#65533;&#65533;&#65533;F&#65533;&#65533;&#65533;Q,	TWa	&#1460;&#65533;&#65533;?7&#65533;M&#65533;f&#65533;?&#470;"&#65533;P^&#65533;f&#65533;&#65533;&#65533;&#65533;&#65533;}&#65533;&#65533;&#65533;&#65533;&#65533;NH&#65533;]&#65533;%&#65533;&#65533;c&#65533;&#5515;5&#65533;&#65533;x&#630;E&#65533;&#1536;&#65533;"*D	$]Y4&#65533;)_&#545;zr&#65533;y}&#65533;&#65533;&#65533;1&#1652;&#49682;D&#65533;&#65533;&#65533;&#65533;cS I4B&#65533;%&#799851;N&#65533;%cSt&#65533;&#65533;y&#65533;&#65533;{&#65533;W>Agw&#65533;&#65533;u&#65533;&#474;@&#149;}c	&#65533;C&#65533;E1p&#65533;D&#65533;_b&#65533;&#65533;  \td&#65533;&#65533;&#65533;'+&#65533;n&#65533;&#65533;6&#65533;9&#65533;r&#65533;I&#65533;|e&#65533;&#34398;&#65533;$&#65533;&#65533;i&#65533;&#65533;14B&#65533;n&#65533;&#65533;H&#65533;&#65533;0-#&#65533;I&#65533;Q^Z&#65533;br4&#65533;&#65533;e&#65533;s&#38407;]&#65533;CBV3&#65533;&#569;u.@&#65533;&#65533;)&#65533;f&#65533;&#65533;&#65533;&#65533;S&#65533;&#65533;m&#65533;:&#65533;T5&#65533;&#65533;:*&#65533;5\&#65533;a&#65533;&#65533;9&#65533;12&#65533;&#65533;&#65533;&#65533;&#65533;&#65533;&#65533;&#65533;&#65533;&#65533;"&#65533;&#65533;k&#65533;(28&#65533;&#464;&#65533;Ej/&#65533;&#65533;H&#65533;&#65533;&#65533;VB?^&#65533;i&#65533;y&#65533;y&#65533;u&#65533;C&#65533;&#65533;&#65533;4{&#65533;&#65533;t&#65533;Y&#65533;&#65533;
y
&#65533;a&#65533;O6&#65533; &#65533;C&#65533;iP&#65533;&#65533;&#65533;&#65533;3&#65533;&#65533;&#65533;&#65533;-&#65533;&#65533;&#65533;&#65533;&#65533;y&#65533;&#65533;|
#&#65533;&#65533;f&#65533;&#65533;&#1573;&#65533;&#65533;&#65533;:&#65533;)&#65533;&#65533;.q&#65533;&#65533;&#216;&#65533;a&#65533;n&#65533;/&#1066;zZ&#65533;v"&#65533;&#65533;&#1096;-w&#65533;&#65533;&#65533;j&#65533;j&#65533;2&#65533;&#65533;R&#65533;Fire&#65533;&#65533;&#65533;&#65533;{
&#65533;Iz4_&#65533;&#65533;&#65533;Aj&#65533;&#65533;Q&#65533;&#65533;P&#65533;K-&#65533;&#65533;V&#65533;p&#65533;*&#65533;&#65533;e&#65533;S&#65533;&#65533;&#1706;{&#65533;&#65533;&#65533;&#65533;t&#65533;&#65533; *{&#65533;&#65533;ow(&#65533;pja&#65533;&#65533;&#65533;J&#65533;&#1578;%8&#65533;(4k&#65533; 00a&#65533;&#65533;&#65533;)0&#65533;z&#65533;C&#65533;&#65533;&#65533;&#65533;|)&#65533;
&#65533;&#65533;AU&#65533;&tB&#65533;c&#65533;&#65533;&#65533;&#65533;Z,O`zJPMp&#65533;/'&#65533;}%&#65533;&#65533;&#65533;&#65533;&#65533;l&#65533;!&#65533;&#65533;z&#65533;&#65533;B=Kn&#65533;&#65533;&#65533;@K&#65533;"k&#65533;zZ	&#65533;&#65533;&#65533;g2&#65533;&#65533;&#65533;o&&#65533;&#65533;&#1306;'&#65533;,&#938;|`!L&#1386;-Y&#65533;PP&#65533;K&#65533;X&#65533;\&#65533;0J&#65533;;&#65533;&#65533;i&#65533;&#65533;4&#665;&#65533;&#65533;&#65533;4a%b5&#65533;&#65533;&#65533;n;&#65533;K&#65533; &#65533;ez&#65533;&#65533;$&#65533;&#65533;S{V+|&#65533;&#65533;T&#65533;&#65533;U&#65533;&#65533;s&#65533;&#65533;&q&#65533;4&#65533;Gd+D&#65533;&#65533;	J &#65533;$PNm&#65533;&#65533;&#65533;	&#65533;C&#1204;f&#65533;~a&#65533;<&#65533;C&#65533;c&#65533;A&#65533;&#1783;&#65533;[&#65533;;&#65533;&#1680;&#65533;["&#65533;&#65533;~&#65533; P&#65533;QC<hqx<&#65533;k&#65533;&#65533;3&#65533;Nklr&#65533;?R&#1354;&#65533;a&#65533;&#539;&#65533;&#65533;&#65533;K1&#65533;&#65533;&#65533;</0&#65533;&#65533;BV&#65533;&#65533;
&#65533;F&#65533;E&#65533;Cr&#65533;J&#65533;&#65533;&#65533;&#65533;&#65533;*&#65533;&#65533;&#65533;X&#65533;3&#65533;&#65533;&#65533;&#762;E&#1288;8&#65533;&#65533;1&#65533;%B&#65533;&#65533;&#730;nj &#65533;&#1787;&#65533;Q&#65533;o&#65533;6A&#65533;&#65533;&#65533;&#65533;^&#65533;yj&#65533;&#65533;&#65533;{Z&#65533;d&#65533;&#65533;CS&#344;&#65533;A,G{7-7&#65533;&#1343;&#65533;JvW&#65533;&#65533;u&#65533;fnZ&#65533;~{&#65533;&#65533;kC&#65533;&#65533;&#65533;&#65533;&#65533;&#65533;&#65533;&#65533;?&#65533;&#65533;f&#65533;kl|V&#65533;	&#65533;&#65533;q&#65533;u&#65533;&#65533;&#65533;&#65533;Yl0&#65533;K&#65533;&#65533;?$&#65533;&#65533;(&#65533;&#65533;&#65533;&#65533;ZQ&#65533;&#65533;&#65533;&#65533;t&#65533;&#65533;M7 &#65533;$&#1563;M&#65533;f&#65533;$&#65533;&#65533;0&#65533;&#65533;U&#65533;~)&#65533;|)&#65533;&#65533;{=&#65533;&#294;kC&#1818;&#65533;&#65533;VL&#65533;IU &#65533;&#65533;?&#65533;&#65533;&#65533;&#65533;&#65533;[&#65533;l&#65533;t&#65533;&#65533;&#65533;H&#65533;&#65533;&#65533;&#65533;&#1783;&#65533;4&#65533;`5s&#462;&#65533;&#65533;)&#65533;&#65533;&#65533;e&#65533;9"&#65533;H &#65533;&#65533;_&#53072;T&#65533;?&#65533;YP	&#65533;y&#65533;&#65533;L &#65533;B&#65533;&#65533;_d[&#65533;&#65533;&#65533;v&#65533;&#65533;&#65533;s&#65533; ;t&#65533;m&#65533;2&#65533;&#65533;&#65533;&#65533;&#65533;iP&#65533;U	<lw&#65533;&#65533;&#65533;c&#65533;}&#65533;L&#625;g@	&#65533;h,k&#65533;T&#65533;3&#65533;
&#65533;@,&#65533;&#65533;&#65533;&#65533;&#65533;
&#65533;&#65533;&#65533;@&#65533;^\&#65533;B&#65533;(&#65533;&#65533;C&#65533;!&#65533;e&#65533;&#65533;&#65533;l&#65533;p&#65533;F&#65533;&#65533;&#65533;Q&#65533;k&#65533;\&#65533;&#65533;O<&#65533;i&#65533;" m&#65533;&#65533;&#65533;a&#65533;&#17190;&#65533;|I&#65533;&#65533;&#65533;j&#65533;&#65533;`&#65533;&#65533;&#65533;&#65533;]&#65533;
F&#65533;&#275;&#65533;&#65533;&#65533;u&#65533;	s:&#65533;W&#65533;}6&#65533;'&#65533;&#65533;&#495;&#65533;&#65533;Z&#65533;}]]&#65533;<8M&#65533;&#65533;&#65533;]&#65533;&#65533;&#65533;&#65533;V'&#65533;0;=&#65533;&#65533;&#65533;&#958;I&#65533;9?&#65533;&#65533;gq&#65533;^*&#65533;&#65533;&#65533;&#65533;k&#1679;-&#65533;P&#65533;&&#65533;&#704;&#65533;Z&#65533;&#65533;(&#65533;&#715492;&#65533;9&#65533;&#184;&#65533;8*Sk&#65533;C5hcHY&#65533;&#65533;&#65533;&#65533;&#65533;\,	&#65533;@&#65533;&#65533;U	&#65533; W&#65533;&#65533;X&#65533;Nw@&#65533;0k-&#65533;1&#65533;&#65533;&#65533;&#65533;&#65533;&#65533;&#65533;\F&#65533;&#65533;m]&#65533;v)&#65533;&#65533;&#65533;<&#65533;P&#65533;&#65533;Y&#65533;&#65533;&#65533;&#1792;&#65533;=&#65533;l$:g(&#65533;&#65533;$i&#65533; &#709;R&#65533;K&#65533;5:&#65533;&#65533;&#65533;&#65533;p&#65533;9&#65533;G&#65533;&#65533;&#65533;&#65533;&#189;&#65533;&#65533;&#65533;&#65533;L&#643;y&#65533;j&#65533;&#65533;a&#65533;&#65533;(X&#65533;&#65533;IP&#65533;L&#65533;8&#65533;&#65533;{&#65533;m&#65533;O&#65533;&#65533;&#65533;}&#65533;-&#65533;`&#65533;&#65533;	&#65533;&#65533;
Q&#861;&#65533;&#65533;&#65533;&#627;&#65533;PPZ&#65533;E/g[1&#65533;&#65533;n&#65533;T928&#65533;!q&#65533;&#65533;-&#65533;&#65533;m&#1827;&#65533;&#1969;P&#65533;&#65533;&#65533;]&#65533;/&#65533;&#427;&#54140;8z5&#65533;d&#65533;&#65533;o&#65533;&#65533;[&#65533;p&#65533;&#65533;&#65533;p&#65533;&#1664;&#65533;G&#65533;&#65533;V &#65533;1&#65533;&#65533;c\&#65533;&#65533;&#65533;&#65533;&#65533;&#65533;&#65533;&#65533;A	"N&#65533;&#65533;)&#65533;@>&#65533;D&#65533;&#65533;0q&#65533;q&#65533;M&#65533;L&#2011;&#65533;&#65533;6}u&#65533;k&#65533;l&#65533;&#65533;:&#65533;Me&#65533;&#65533;&#65533;&#65533;kp	&#65533;&#65533;&#65533;R&#65533;r&#65533;<:&#65533;G&#65533;7&#65533;&#65533;a&#65533;H>&#65533;&#65533;]9XR&#65533;&#65533;&#65533;&#65533;&#65533;I&#65533;&#65533;w&#65533;&#65533;&#65533;"a&#65533; &#32942;&#65533;&#65533;&#65533;&#65533;&#65533;&#65533;&#65533;&#65533;c &#65533;&#65533;&#65533;&#65533;&#65533;&#65533;&#65533;&#65533; &#65533;msz&#65533;&#65533;b&#65533;&#65533;&#65533;&#1805;~*&#65533;&#65533;8$l3U&#65533;0&#65533;&#65533;&#65533;>H&#65533;&#37952;58&#65533;t&#65533; L&#44573;&#65533;1&#65533;&#65533;&#65533;0F-&#65533;&#65533;^!&#65533;&#65533;&#65533;&#65533;&#65533;&#65533;nYnN&#65533;&#65533;&#65533;1QZ&#65533;&#2029;&#65533;&#65533;H&#65533;&#65533;n	&#65533;&#65533;&#65533;&#65533;&#702;&#65533;1&#1768;&#65533;&#65533;&#65533;~$&#65533;&#65533;&#65533;&#65533;0&#65533;$&#65533;&#53588;&#65533;&#65533;&#65533;&#65533;&#65533;#&#65533;&#65533;&#65533;F&#65533;&#65533;&#65533;^&#65533;48D&#65533; c&#65533;=&#65533;#&#65533;&#65533;&#61630;&#65533;&#65533;&#65533;&#65533;k&#65533;&#65533;A$'&#65533;{&#65533;^&#65533;^&#65533; 8&#65533;&#65533;,(&#65533;&#65533;&#65533;1&#65533;(&#65533;&#65533;	, &#65533;&#65533;&#65533;RP	)&#65533;&#65533;&#65533;&#65533;&#65533;&#65533;_@1&#65533;&#1633;e&#65533;q&#65533;&#65533;&#65533;&#65533;&#65533;&#65533;&#65533;&#547;&#65533; 2_&#65533;&#65533;&#65533;^&#65533;&#937;ki&#65533;2&#65533;#&#65533;PD&#65533;W{F&#65533;:V&#65533;B&#65533;=&#32693;.&#1011;&#65533;r&#65533;P&#65533;O# &#65533;P&#65533;=&#65533;	&#65533;&#65533;S&#65533;&#65533;&#65533;N&#65533;U&#1777;&#65533;&#65533;&#65533;Q &#65533;&#65533;#E&#65533;&#65533;W&#65533;&#65533;&#65533;!T{+jo&#65533;&#65533;9bL&#65533;;&#65533;&#65533;v&#65533;&#65533;A&#65533;&#65533;&#65533;	&#65533;U&#65533;&#65533;+&#65533;&#65533;/&#65533;&#325;&#65533;o&#65533;&#65533;^?]&#65533;}&#65533;Q&#65533;&#65533;J7&#65533;&#65533;CH&#65533;_&#65533;a&#292;o&#65533;&#65533;&#65533;&#65533;&#65533;&#65533;&#65533;s&#65533;&#65533;&#65533;?&#65533;&#65533;_&#65533;&#65533;&#65533;&#65533;&#65533;&#65533;&#65533;&#65533;&#65533;&#65533;&#65533;&#65533;&#65533;&#65533;&#65533;&#65533;v&#65533;&#65533;&#65533;&#65533;2&#65533;&#223;&#65533;{&#65533;&#65533;&#65533;&#65533;&#65533;&#65533;&#65533;&#65533;	M^&#65533;&#879;&#65533;}P&#65533;&#65533;&#65533;?&#65533;&#65533;&#65533;`&#65533;/&#65533;&#1503;&#65533;&#65533;&#65533;&#65533;Y/&#65533;&#65533;o&#65533;&#65533;&#65533;&#65533;&#65533;0/&#65533;&#65533;/&#65533;&#65533;&#65533;n&#65533;&#65533;&#65533;&#65533;&#65533;&#65533;&#65533;&#65533;&#65533;_&#65533;&#65533;&#65533;&#65533;&#65533;&#65533;&#65533;&#65533;&#65533;&#65533;&#65533;&#65533;&#65533;&#65533;&#65533;$X&#65533;&#65533;A&#65533;		Y&#65533;&#65533;&#65533;C&#65533;%&#65533;H&#65533;bE&#65533;&#65533;0\X&#65533;cF&#65533;!E&#65533;$Y&#65533;&#65533;I&#65533;)U&#65533;d&#1650;&#65533;G&#65533;]&#932;Y&#65533;M&#65533;0q&#65533;&#65533;&#65533;&#65533;&#65533;O&#65533;A&#65533;&#65533;&#65533;9&#1320;O&#65533;7=&#65533;&#65533;&#65533;S&#65533;Q&#65533;Nm&#65533;&#65533;U&#65533;Y&#65533;j&#65533;&#65533;&#65533;&#65533;W&#65533;a&#65533;&#65533;"[&#65533;&#65533;Y&#65533;i&#1390;e&#65533;&#65533;&#65533;[&#65533;q&#65533;D&#65533;&#58938;r&#65533;&#65533;&#65533;&#65533;&#65533;&#65533;_&#65533;&#65533;&\&#65533;&#65533;a&#265;/&#65533;&#65533;8&#65533;c&#529;%O&#65533;\&#65533;&#65533;e&#793;5o&#65533;&#65533;&#65533;&#65533;g&#993;E&#65533;&]&#65533;&#65533;i&#1321;U&#65533;f&#65533;&#65533;&#65533;&#65533;k&#1585;&#65533;&#806;]&#65533;&#65533;m&#441;u&#65533;&#65533;&#65533;&#65533;&#65533;o&#65533;&#65533;&#65533;'^&#65533;&#65533;&#65533;&#597;/g&#65533;&#65533;&#65533;s&#65533;&#1125;&#65533;X&#65533;&#65533;u&#65533;&#1653;o&#65533;&#65533;&#65533;&#65533;w&#65533;&#8131;v,&#65533;&#65533;y&#65533;&#65533;&#1391;g&#65533;&#65533;&#65533;{&#65533;&#65533;&#65533;&#999;_&#65533;&#65533;&#65533;&#65533;&#65533;&#65533;&#65533;&#65533;&#2047;&#65533; &#65533;p@4&#65533;@T0;&#65533;&#65533;&#65533;&#65533;A#&#65533;pB
+&#65533;&#65533;B3&#65533;&#1077;;&#65533;&#65533;CCqDK4>&#65533;6TqE[t&#65533;Ec&#65533;q&#65533;&#1276;K&#65533;As&#65533;qG{&#65533;&#65533;G&#65533;l&#65533;"&#65533;4&#65533;H$&#65533;TrI&&#65533;t&#65533;I(&#65533;&#65533;rJ*&#65533;&#65533;&#65533;J,&#65533;&#65533;rK.&#65533;&#65533;&#65533;K0&#65533;sL2&#65533;4&#65533;4&#65533;TsM6&#65533;t&#65533;M8&#65533;sN:&#65533;&#65533;N<&#65533;&#65533;sO>&#65533;&#65533;&#65533;O@t;PB5&#65533;PD&#65533;&#65533;N/e&#65533;QH#&#65533;tRJ+&#65533;&#65533;RL3&#65533;tSN;&#65533;&#65533;SPCuTRK5&#65533;TTSUuUV[u&#65533;&#65533;U !&#65533; V ,0 j q&#65533;  &#65533; &#65533;H&#65533;&#65533;&#65533;&#65533;*\&#560;&#65533;&#199;#J&#65533;H&#65533;&#65533;&#321;L.j&#65533;&#561;&#65533;&#463; C&#65533;I&#65533;&#65533;&#595;(S&#65533;\	1#&#727;0c&#668;I&#65533;&#65533;&#859;8s&#65533;d&#179;&#65533;&#991;<u
J&#65533;&#65533;&#1123;H&#65533;*&#65533;&#65533;i&#997;P&#65533;J&#65533;J&#65533;&#65533;U&#65533;N&#65533;>&#65533;&#693;&#65533;&#1519;`&#202;&#65533;JV&#65533;&#1651;h&#1258;]&#65533;(B&#65533;p&#65533;Y"&#65533;.]&#65533;x&#65533;&#65533;&#65533;&#65533;W&#65533;&#1731;u.B&#65533;&#65533;&#1918;&#65533;+^&#65533;v&#65533;&#65533;3&#65533;L&#65533;&#65533;&#23119;&#50755;&#397;&#65533;B&#65533;6|&#65533;&#65533;&#65533;&#1256;_f^&#65533;c&#65533;&#65533;.&#65533;&#65533;&#65533;&#65533;&#163;s&#65533;&#65533;&#891;&#65533;o&#65533;&#65533;&#65533;`&#65533;&#65533;&#65533;	&#65533;&#65533;&#65533;&#65533;&#1736;&#65533;&#65533;&#1059;K&#65533;&#65533; i&#65533;J&#65533;&#65533;Ac&#65533;	&#65533;a&#65533;&#65533;&#65533;0&#65533;&#65533;m&#65533;K&#65533;&#65533;_&#990;o&#65533;&#65533;vj&#65533;w&#65533;&#65533;	&#65533;&#65533;/~&#65533;&#65533;&#65533;@&#65533;|&#65533;h&#65533;&#65533;^7}&#65533;&#65533;@@A&#65533;U&#1567;&#65533;-&#65533;&#65533;J &#65533;&#65533; &#1956; &#65533;B&#65533; A&#65533;&#65533;	&#65533;w!&#65533;&#65533;&#65533; W&#65533;4&#65533;hcI#&#65533;&#65533;&#65533;&#65533;&#65533; 0@ax-&#65533;&#65533;_&#65533;m&#65533;&#1805;L6&#65533;dD9&#65533;t"&#65533; &#65533;'d	^&#65533;GvyA&#65533;&#65533;&#65533;&#274;O&#65533;i&#65533;&#65533;a&#65533;&#1818;b
qB&#65533;?peq}&#65533;&#65533;2&#65533;&#65533;&#1305;|&#65533;&#65533;d&#65533;&#65533;&#65533;&#65533;f	U&#65533;,&#65533;i&#65533;0&#65533;&#65533;&#65533;u~F*&#65533;&#65533;
&#65533; g&#65533; &#65533;w&#65533;x&#65533;x+&#65533;9fz&#65533;&#65533;jjt&#65533;u&#1024;&#65533;&#65533;j&#65533;&#65533;&#65533;&#65533;~&#65533;&#65533;?&#65533;*h&#65533;&#65533;&#65533;&#48060;&#65533;&#65533;&#65533;&#65533;+&#65533;&#65533;&#65533;&#65533;&#65533;+\*&#65533;&#65533;&#65533;UX$&#65533;&#65533;&#65533;zgmz&#65533;Z&#65533;&#65533;f&#65533;&#65533;&#65533;&#65533;v&#65533;&#65533;&#65533;&#65533;&#65533;+&#65533;
&#65533;&#65533;&#65533;&#65533;+&#65533;&#65533;&#65533;&#65533;Z`AC&#65533;`-&#65533;&#65533;&#65533;k&#65533;&#65533;&#65533;&#65533;M&#65533;&#65533;!v&#65533;&#65533;&#65533;&#65533;&#65533;).;&#65533;&#65533;&#65533;&,&#65533;&#65533;&#65533;&#65533;:/&#65533;G,&#65533;&#65533;W&#65533;&#65533;&#65533;&#65533;	&#65533;&#170;&#65533;+&#65533;&#65533;	&#65533;&#65533;&#65533;&#159;
&#65533;&#65533;&#65533;(&#65533;&#65533;&#65533;&#65533;,c+6&#65533;P&#65533;&#65533;&#65533;,&#65533;Sv|."&#65533;&#65533;n&#65533;$&#65533;0&#65533;D&#65533;&#65533;]XD&#65533;&#65533;&#65533;&#192;&#65533;&#65533;&#65533;C6&#65533;lb&#65533;/&#65533;j&#65533;&#65533;&#65533;&#65533;.&#65533;]m&#65533;&#65533;d&#65533;&#65533;h&#65533;&#65533;&#65533;&#65533;\&#65533;JJ&#65533;&#65533;A&#65533;kyn&#65533;Zr&#65533;*&#65533;%&#65533;&#65533;T&#65533;&#1984;g&#65533;&#65533;&#65533;.]n&#65533;`2&#65533;q&#65533;&#65533;h-@&#65533;&#65533;&#1653;&#65533;&#65533;&#65533;}g&#784;&#65533;&#65533;Z&#65533;&#65533;D&#65533;j&#65533;(	n;L&#65533;&#65533;Us&#65533;&#65533;:g
2&#65533;&#1769;y&#1570;}&#65533;&#65533;&#65533;pQ y&#65533;
D&#65533;&#65533;3G&#65533;7S&#65533;7&#65533;&#65533;&#65533;&#65533;+&#65533;&#65533;&#65533;&#65533;c~;&#65533;H&#65533;n&#65533;&#65533;q&#65533;0&#65533;? &#65533;&#65533;g&#65533;&#65533;83_w&#65533;BO&#65533;&#65533;A&#65533;7rH&#65533;w&#65533;&#65533;&#65533;&#65533;&#65533;&#65533;&#17435;+&#65533;&#65533;&#65533;6&#65533;&#65533;&#65533;&#65533;&#65533;>E-&#65533;S&#65533;&#65533;&#65533;&#65533;&#65533;@>	&#65533;&#65533;&#65533;&#1408;&#65533;
&#65533;&#65533;[&#1055;&#65533;2&#65533; G&#65533;Fo &#65533;&#65533;&#65533;&#65533;&#65533;&#65533;&#65533;(L&#65533;
W(&#65533;&#65533;pr&#65533;_	&#65533;E&#65533;&#65533;u&#65533;sa&#65533;F&#65533;&#65533;&#65533;@&#65533;&#65533;&#65533;&#65533;&#65533;D&#65533;&#65533;L@.8"&#65533;&#65533;&#65533;&#65533;Z&#65533;sz&#65533;&#41799;"&#65533;&#65533;&#65533;&#65533;.&#65533;&#709;HT&#65533;J@&#65533;G&#65533;&#393;&#65533;&#65533;A&#65533;'9&#65533;&#65533;D&#65533;&#65533;&#1510;&#65533;:/&#65533;&#65533;x&#65533;#&#65533; (&#65533;&#65533;]&#65533;`&&#65533;&#65533;&#65533;X&#65533;1&#65533;p&#65533;a&#65533;&#65533;79	~	d&#65533;&#65533;&#65533;&#65533;JZ&#65533;&#65533;&#65533;&#65533;^&#65533;?&#65533;M@&#65533;&#65533;\8F&#65533;s5`&#65533;+&#65533;&#65533;&#65533;hE%&#65533;HOS]&gI&#65533;Z&#65533;1&#65533;{&#65533;&#65533;(H&#65533;&#65533;|6&#65533; &#65533;&#65533;&#65533;4D@:&#65533;&#65533;x&#65533;3slI&#65533;jZs&#65533;5&#65533;&#65533;'&#65533;&&#65533;V&#65533;&#65533;H)9,0&#65533;Z&#65533;&#65533;&#65533;&#65533;CY&#65533;&#65533;&#65533;&#65533;&#65533;<&#65533;&#65533;#&#65533;&#65533;nh&#65533;;o&#65533;&#65533;&#65533;&#537;&#1165;&#65533;L&#65533;&#65533;&#65533;&#65533;y&#65533;&#65533;&#65533;W$`%&#65533;&#65533;r &#65533;!&#65533;
&#65533;&#65533;&#65533;k&#65533;d&#65533;&#65533;&#644;z&#65533;&#65533; &#65533;&#65533;&#65533;Gn&#65533;&#65533;2&#65533;h&#65533;`&#65533;&#65533;v&#65533;&#65533;&#65533;0&#65533;&#65533;&#65533;Pf&#65533;&#1308;&#65533;DO&#65533;)L&&#65533;&#65533;2&#65533;P&#65533;&#65533;&#65533;&#65533;&#65533;&#65533;&#65533;+T/UJ&#65533;&#65533;-&#65533;	B3#&#65533;&#65533;H&#1322;ZU&#65533;4&#65533;&#1668;7I9UNK&#65533;&#65533;&#296;z&#1394;&#65533;&#65533;.&#1566;C&#65533;&#65533;'Q&#65533;.m&#65533;@T&#65533;Q&#65533;&#65533;u&#65533;:&#65533;^&#65533;&#65533;&#65533;lb*&#65533;&#65533;&#65533;I&#65533;&#65533;+&#65533;S+&#65533;]&#65533;&#65533;W&#65533;:&#65533;&#65533;}&#65533;&#65533;&#65533;&#65533;&#65533; &#65533;&#65533;&#65533;^
&#65533;
T&#65533;z&#65533;&#65533;&#65533;&#65533;J &#65533;=&#65533; &#65533;eNY&#65533;&#1082;&#65533;&#65533;A,&#65533;&#65533;&#65533;&#1146;&#65533;,&#65533;$m&#65533;n&#65533;&#65533;&#65533;V &#65533;&#65533;+E&#65533;&#65533;N6&#65533;&#65533;&#65533;&#65533;;B[$&#65533;Z&#65533;&#65533;f3B^ga;&#65533;&#65533;&#65533;a&#65533;Cp &#65533;&#65533;&#65533;e&#65533;&#65533;t&#65533;*VG&#65533;&#65533;&#65533;&#65533;&#65533;z&#65533;&#65533;]@aW/&#65533;&#65533;kG&#65533;&#65533;P ?&#65533;E/&#65533;&&#65533;&#65533;&#65533;6&#61258;&#65533;!gSI&#65533;&#65533;&#65533;&#65533;pM&#65533;y&#65533;[&#65533;I&#65533;&#65533;&#65533;&#65533;u/&#65533;&#65533;$P`&#65533;&#65533;!&#65533;&#65533;l&#65533;&#65533;&#65533;-&#65533;fp&#65533;&#65533;`4Nx2 fp%&#65533;&#65533;&#65533;Er,EE&#65533;/G#&#65533;<1&#65533;m:&#65533;&#65533;Hef&#65533;"&#65533;_&#65533;&#65533;&#65533;
&#65533;&#65533;c&#65533;p&#1574;&#65533;E&#975;+V&#514;&#65533;x&#65533;F&#65533;&#65533;&#65533;&#65533;&#65533;&#F&#65533;*&#679;KSFV&#65533;&#65533;``&#65533; &#65533;&#65533;&#65533;e(&#65533;I&#65533;&#65533;:M2&#65533;&#65533;&#65533;d+&#65533;7&#65533;mN&#65533;2p7	&#65533;e&#65533;&#65533;/&#65533;A&#65533;/&#65533;Tc&#1238;&#65533;LX'2wf1&#65533;&#65533;2&#65533;
&#65533;L"&#65533;&#65533;&#65533;g9\&#65533;e&#65533; ]gG&#65533;&#65533;0&#65533;&#734;&#65533;&$p
Qt:&#65533;&#65533;?&#65533;&#65533;D&#65533;&#65533;&#65533;&#65533;&u&#65533;&#65533;L&#65533;T&#65533;%&#65533;&#65533;T1;  &#760;&#65533;p)&#65533;&#65533;&#65533;&#65533;&#65533;v6f&#65533;E&#65533;&#65533;&#65533;&#65533;&#1340;~&#65533;&#65533;&#65533;X+&#65533;&#1092;o&#65533;&#65533;&#65533;&#65533;&#65533;3&#65533;R\q:}=&#65533;R&#65533;&#1463;&#65533;3|&#65533;<mTo&#65533;*&#65533;&#65533;lV&#65533;mQ&#65533;&#1383;&#65533;&#1877;	&#1030;QNK&#65533;&#65533;&#65533;n&#65533;&#65533;&#65533;&#65533;&#65533;&#411;&#1979;&#65533;&#65403;b7*	[pv9*&#65533;Fnd&#65533;&#65533;&#65533;4&#65533;&#65533;&#65533;&#65533;G&#65533;&#65533;&#65533;&#65533;&#65533;&#65533;6&#65533;'&#65533;&#65533;&#65533;&#65533;&#65533;&#65533;&#65533;&#65533;hS&#65533;&#65533;s&#1471;&#65533;4Y[&#65533;cG&#65533;'&#65533;&#65533;&#65533;&#65533;&#65533;e&#65533;K&#65533;&#65533;1&#65533;yV6&#65533;)&#65533;mV&#37156;y&#65533;%$&#65533;&#65533;&#65533;&#65533;A&#65533;&#65533;q&#65533;_=*U&#65533;tG~2&#65533;&#65533;\&#65533;m-2P&#65533;&#65533;N&#65533;&#65533;&#65533;z&#65533;m<&#65533;&#65533;&#1789;Vp&#65533;&#667;&#65533;i &#65533;&#65533;(&#65533;&#65533;&#65533;&#65533;'&#65533;&#65533;&#1628;&#65533;&#65533;&#65533;v&#1969;>&#889;&#65533;&#65533;&#1722;.&#65533;&#65533;&#65533;&#65533;&#65533;&#65533;&#65533;P'&#65533;o&#65533;&#65533;Y8h.W&#65533;J&#65533;&#65533;&#65533;&#65533;&#65533;&#65533;u&#65533;&#65533;#t&#65533;&#65533;&#65533;!g^&#65533;	&#65533;&#65533; &#65533;N&#65533;&#942;OR&#65533;vp&#65533;_<cmN&#65533;&#65533;OiR&#65533;>&#494;
&#65533;+n&#65533;&#299;;0&#65533;Y+&#65533;|&#65533;&#65533;&#65533;&#65533;$<&#65533;9&#65533;;&#464;^O&#65533;&#65533;&#65533;&#65533;&#65533;&#65533;&#65533;s]o&#65533;&#65533;;&#65533;;&#65533;&#65533;n&#65533;&#65533;y&#65533;6g=&#65533;	&#65533;&#65533;z&#65533;W&U&#65533;&#65533;e&#65533;&#65533;&#65533;3&#65533;&#65533;x&#65533;&#65533;u)g|&#65533;&#1910;~&#65533;3v&#65533;&#65533;&#65533;tv&#65533;D&#65533;&#65533;;&#65533;V8`&#65533;v/(t&#65533;W&#65533;8~Ap&#65533;E&#65533;&#65533;)&#65533;J&#65533;&#65533;+%}u&#65533;tp&#65533;`p5z&#65533;Vf&#65533;&#65533;E&#65533;&#65533;&#65533;>dm8m&#65533;%&#65533;:&#65533;&#65533;&#65533;~k&#65533;`#5:&&#65533;&#65533;7E&#65533;&#65533;#&#65533;s&#65533;^&#65533;&#65533;F6Xm:Hox&#65533;&#65533;&#65533;3Q@&#65533;PT&#65533;o3&#65533;K;&#65533;?hbR&#65533;8CvU&#65533;r 8&#65533;A&#65533;&#65533;&#65533;p&#801;&#65533;8&#1093;Bh &#65533;bv5&#65533;R&#65533;3&#65533;v&#65533;481n&#65533;z&#65533;wwsH&#65533;5&#65533;&#65533;Y&#65533;P P(&#65533;&#65533;7,~&#65533;M&#65533;UF&#65533;"rO&#65533;f&#65533;&#65533;&#65533;2&#65533;&#65533;&#1545;q&#65533;k&#65533;&#65533;&#65533;Zr HG&#65533;7.&#65533;=~6&#65533;0d&#65533;f&#65533;&#65533;Cj&#65533;&#65533;&#65533;&#137;&#65533;&#65533;p\Wb&#65533;X&#65533;&#65533;g Q&#65533;^2&#65533;&#65533;&#65533;2(.&#65533;&#65533; &#65533;&#65533;&#65533;&#65533;L&#65533;h&#65533;&#65533;&#457;1h&#65533;8&#65533;k&#65533;&#65533;&#65533;&#65533;s&#65533;G\&#65533;4C&#65533;]&#65533;&#65533;&#65533;9+&#65533;v2&#65533;5Q&#65533;(&#65533;&#65533;(q&#65533;K&#65533;%i&&#65533;&#65533;,nF &#65533;&#65533;-&#65533;&#65533;4&#65533;g&#65533;&#65533;g&#65533;o&#65533;&#515;[&#65533;&#65533;&#65533;&#65533;%W&#65533;&#65533;/&#65533;&#65533;&#65533;&#65533;&#65533;HY4&#65533;&#65533;9&#1046;N&#65533;(&#65533;<y^w&#65533;11&#65533;0&#65533;y&#65533;&&#65533;&#65533;A&#65533; B~&#65533;&#65533;orG&#65533;T&#1545;&#65533;&#65533;,&#65533;b&#65533;|&#65533;"&#65533;&#65533;ja&#65533;H6P9&#65533;d&#65533;<&#65533;:&#65533;&#65533;&#65533;&#65533;&#65533;&#65533;&#65533;&#65533;&#65533;)A2&#65533;5&#1040;&#65533; h3&#65533;6&#211;&#65533;&#65533; &#65533;~&#65533;&#65533;&#65533;&#65533;&#65533;9&#65533;&#65533;R&#65533;&#65533;/&#65533;v3&#65533;&#65533;&#65533;i?!p&#65533;)u&#225;.-r^&#65533;NyF/`&#65533;d	HU&#65533;&#65533;km&#65533;7&#65533;i&#65533;(&#65533;$&#65533;r&#65533;%&#65533;g&#65533;&#65533;-wIbi&#65533;&#65533;&#65533;vgy&#65533;&#65533;&#65533;H&#65533;&#1042;J4&#65533;&#405;&#65533;&#65533;p&#65533;&#65533;;&#65533;f
&#65533;v&#1794;&#1271;fQ&#211;q&#65533;&#65533;&#65533;&#65533;7&#65533;O&#65533;	8&#65533;I&#65533;kc&#65533;&#65533;&#65533;iy &#38298;&#65533;&#65533;5wR&#65533;A!&#65533;&#65533;&#65533;yao&#65533;&#65533;L/&#65533;I6&#65533;i&#65533;&#65533;<&#65533;9,1[&#65533;D&#65533;r$&#65533;J^&#65533;J&#65533;!&#65533;
&#65533;&#65533;&#65533;&#65533;&#65533;&#65533;&#65533;/&#1052;e375wa&#65533;I3&#65533;&#65533;u&#65533;"&#65533;>X&#65533;&#65533;|&#65533;B&#65533;&#65533;9&#65533;&#65533;g{.&#65533;9 b&#65533;x&#65533;&#65533;Y&#65533;'hM&#65533;(0&#65533;&#65533;&#65533;&#65533;&#65533;R9&#65533;W&#65533;r&#65533;~'&#65533;J
&#65533;Y&#65533;`c&#65533;}&#65533;1&#1238;&#1012;&#65533;1&#65533;&#65533;%&#65533;F&#65533;Sg(&#65533;Z&#65533;!&#65533;tRr&#65533;V/&#65533;_R&#65533;L&#65533;&#65533;&#65533;&#65533;&#348;V`&#65533;(:)y0&#65533;D&#65533;\&#65533;&#65533;~a&#65533;&#65533;!d@&#65533;&#65533;C8z&#65533;\a-&#65533;a9&#65533;a&#65533;&#65533;&#65533;`2&#65533;&#65533;2&#65533;&#65533;q&#65533;
&#65533;FPA&#65533;4&#65533;4&#65533;=&#65533;R&#65533;!&#65533;]&#65533;&#65533;&#65533;&#65533;&#65533;	&#65533;&#65533;&#65533;&#65533;D&#65533;$K&#65533;#&$m&#65533;&#65533;v &#65533;&#65533;JW&#1318;Sj9
g&#65533;
$&#65533;&#65533;&#65533;&#65533;&#65533;U &#65533;J&#65533;&#65533;M&#65533;E&#65533;&#65533;&#65533;&#65533;X!U&#65533;&#65533;>X&#65533;Hsd&#65533;&#65533;&#65533;&#65533;&#65533;9mj&#65533;9&#65533;i&#65533;w*\@zbE&#65533;e&#65533;&#65533;&#65533;"&#65533;~&#65533;&#65533;c&#65533;&#65533;H&#65533;:I&#65533;E&#65533;&#65533;&#65533;&#65533;JBx+&#65533;&#65533;&#65533;|&#65533;&#65533;^&#65533;&#65533;i&#65533;&#65533;&#65533;&&#65533;&#65533;0:\&#65533;&#65533;)zz&#65533;|*u%^-v0&#65533;&#65533;:&#1318;&#65533;Q&#65533;&#65533;j&#65533;6&#65533;&#65533;(M&#65533;&#65533;R&#65533;&#65533;O&#1071;R &#65533;&#65533;&#65533;&#65533;&#65533;Up&#65533;7&#65533;0a&#65533;`j&#65533;*&#65533;&#65533;&#19029;?&#65533;c)&#65533;&#65533;B&#65533;~W&#65533;v	&#65533;&oy93j&#65533;&#65533;"&#65533;Z&#65533;p&#65533;K&#65533;/&#65533;&#65533;+&#65533;7&#65533;Vr&#65533;VWu&#65533;>&#65533;&#65533;&#65533;~&#65533;&#65533;.Q&#65533;&#1202;Yz6a`l)&#65533;@&#65533;&#65533;"c#&#65533;&#65533;&#65533;&#65533;&#65533;'6&#242;1&#65533;"&#65533;~&#65533;&#65533;&#65533;"&#65533;&#46593;Z&#65533;;&#1754;$&#65533;&#65533;_A&#65533;N&#659;&#65533;Q&#65533;&#65533;I;&#65533;&#346;&#65533;&#65533;S&#65533;c1/P&#65533;&#65533;z&#65533;T;&#65533;&#65533;J7+&#65533;[&#65533;&#65533;_s&#65533;c&#65533;:9&#65533;&#65533;j[&#65533;l&#751;&#65533;&#1332;Nu&#65533;%&#65533;5;&#65533;&#65533;&#65533;Q&#65533;&#65533;&#65533;&#65533;&#1779;	A&#65533;qS&#65533;SG&#65533;V&#65533;&#65533;&#65533;&#65533;&#65533;o&#65533;&#65533;Z&#65533;v;&#65533;9&#65533;t&#65533;&#65533;VzP|&#42475;&#65533;&#65533;&#65533;&#1259;&#65533;?&#65533;&#65533;{&#65533;&#65533;&#65533;%_ &#65533;&#65533;&#65533;I;&#65533;&#65533;&#65533;&#65533;r&#65533;&Q&#65533;&#65533;bB&#65533;&#1989;&#65533;0t&#1081;,&#65533;&#65533;&#65533;&#48482;&#65533;&#65533;4&#65533;&#65533;3&#65533;=&#65533;+&#65533;&#65533;&#65533;p&#65533;_a&#65533;&#65533;X&#65533;&#65533;+[&#65533;&#65533;2&#65533; is&#65533;$&#65533;&#1025;&#1736;&#65533;&#65533;&#65533;&#65533;=&#65533;&#65533;&#65533;1Z&#65533;	e*&#65533;{&#65533;&#267;&#65533;O0&#65533;&#1788;&#65533;&#65533;&#65533;9&#65533;$&#65533;>&#65533;&#65533;0 "&#65533;&#65533;&#65533;iS&#65533;J&#65533;&#65533;k&#65533;u&#65533;`&#65533;n&#65533;b&#65533;O
&#65533;6	&#65533;&#65533;&#65533;)92'i&#65533;&#65533;r3&#65533; &#65533;z&#65533;3&#65533;&#65533;&#65533;Z;&#65533;&#1659;"p&#65533;&#65533;&#65533;&#65533;+AW&#65533;Yp&#65533;&#65533;p$&#65533;&#1654;!&#65533;[&#65533;e&#65533;3N&#65533;8&#65533;?&#65533;&#65533;U&#65533;F&#65533;y&#65533;&#65533;&#65533;&#65533;&#65533;&#65533;&#65533;m
P{9&#65533;&#65533;
&#65533;&#65533;&#65533;:R&#65533;&#65533;&#65533;+&#65533;&#65533;ieLi&#65533;&#65533;&#65533;*&#65533;&#65533;&#240;L&#65533;&#65533;&#65533;&#65533;L&#65533;IE&#65533;&#65533;&#65533;&#65533;X&#598;|&#65533;&#65533;(ex&#65533;TT&#65533;&#65533;K&#65533;<A&#65533;#b)&#65533;&#65533;&#65533;&#539;
&#65533;&#65533;d|[T&#65533;&#65533;Ss?&#65533;u&#65533;
v 3&#65533;&#65533;&#65533;l&#65533;&#65533;&#1395;&#65533;D&#65533;&#65533;m&#65533;&#65533;d&#1310;&#65533;)2&#173;&#65533;&#65533;vEPB&#65533;&#65533;j&#65533;&#802;&#65533;V&#65533;&#65533;&#65533;#&#65533;&#65533;|&#65533;&#65533;&#65533;<&&#65533;&#65533;,&#65533;&#65533;&#65533;&#65533;!&#65533;: &#65533;Y&#65533;&#65533;9a&#65533;\&#65533;&#65533;w &#65533;Kpp&#65533;X&#65533;9&#65533;&#172;S&#65533;&#65533;&#65533;&#31507;&#65533;4&#65533;&#65533;=&#65533;&#65533;+&#65533;!!&#65533;P&#65533;&#65533;|&#65533;q&#65533;&#65533;&#65533;<&#65533;@&#16127;&#65533;g&#65533;0&#65533;&&#65533;'&#65533;&#65533;&#65533;_&#65533;&#65533;9&#65533;&#65533;&#65533;&#65533;:&#65533;&#65533;i&#65533;#&#65533;&#65533;W&#65533;GI&#65533;&#65533;,&#65533;j|&#65533;,q&#1107;&#65533;]&#65533;&#65533;&#65533;&#65533;&#65533;{&#960;&#832;&#65533;N&#65533;&#65533;*M"&#65533;&#356;[&#65533;&#65533;&#65533;&#65533;o&#65533;&#65533;&#65533;&#65533;&#65533;kTW&#65533;;&#65533;D&#65533;&#65533;&#65533;&#65533;k&#65533;J &#65533;&#65533;&#65533;&#65533;&#65533;q	&#65533;&#65533;@&#65533;q&#65533;a&#65533;P&#1484;9&#65533;&#65533;9|&#65533;"&#65533;&#65533;~&#65533;&#65533;<r5&a&#65533;f&#65533;&#65533;zL&#65533;KM&#65533;Q&#65533;&#65533;0&#65533;&#65533;0&#65533;p&#65533;2a&#65533;pj&#65533;&#65533;0
&#65533;&#65533;&#65533;&#65533;&#65533;&#65533;&#65533;&#65533; 0&#65533;sAlD,6&#65533;&#65533;&#65533;U&#65533;&#65533;&#65533;&#65533;v&#65533;&#65533;&#65533;&#65533;&#65533;DQ&#65533;&#65533;&#65533;Wz&#421;/ n"&#65533;`&#65533;&#1357;&#65533;&#65533;&#65533;QJ&#65533;&#65533;}h&#65533;u&#65533;&#65533;&#65533;n`g&#401;u&#65533;&#65533;&#65533;R&#273;&#65533;&#65533;&#65533;&#65533;Z&#641;&#65533;Pz&#65533;&#65533;&#65533;&#65533;0&#65533;&#65533;&#65533;&#65533;R&#65533;&#65533;`	&#65533;b&#65533;\&#65533;f&#65533;&#65533;H&#1940;&#65533;2f&#65533;w]*&#65533;&#65533;
&#65533;&#65533;&#65533;KQ&#65533;
&#65533;&#65533;&#65533;&#65533;!&#65533;&#65533; &#65533;R&#65533;&#65533;&#65533;C4Wdn&#65533;&#65533;&#65533;&#65533;&#65533;*	y&#696;&#65533;&#65533;}&#65533;k&#65533;	&#65533;H&#65533;&#755;O&#65533;
2>&#65533;4N&#65533;>!^&#65533;B&#65533;/&#65533;&#65533;&#1103;&#65533;&#65533;z&#65533;	&#65533;&#65533;C&#65533;V&#65533;&#65533;	T&#65533;&#65533;&#65533;&#65533;&#65533;`&#65533;@P&#65533;&#65533;Q&#65533;&#65533;M&#65533;Y&#65533;R&#65533;*1&#65533;&#65533;BNY &#65533;&#65533;&#65533;&#65533;&#1563;)&#65533;0n	`&#65533;>Znr&#65533;&#65533;y_~Q&#65533;m4a(F&#65533;T&#65533;&#65533;&#65533;&#65533;P&#65533;&#65533;g>&#65533;Q&#65533;&#65533;&#65533;&#1034;V&#65533;&#65533;8aZ&#65533;&#65533;&#65533;&#65533;Y&#65533;>l>zj&#65533;:&#65533;6E&#65533;&#65533;2&#65533;ARFPS&#65533;Q&#65533;&#65533;(&#65533;N&#65533;n&#65533;qYM&#65533;!&#65533;&#65533;&#65533;)Q&#65533;7&#65533;&#65533;&#65533;IW&#65533;&#1712;n0=&#65533;&#65533;B3&#65533;(&#65533;&#65533;^&#967;&#65533;
&#65533;o~7&#1021;N&#65533;T&#65533;mM&#65533;&#65533;D&#65533;&#65533;16&#65533;Hq&#65533; {&#65533;&#65533;&#65533;&#65533;&#65533;&#65533;&#65533;&#65533;&#65533;&#65533;&#65533; &#65533;?eT&#65533;0&#65533;&#65533;Y&#65533;fPY:&#65533;&#65533;@&#65533;&#65533;&#65533;&#65533;&#65533;M&#65533;&#65533;&#65533;&#65533;HA &#65533;M&#65533;!&#65533;>&#65533;&#65533;&#65533;1&#65533;&#65533;&#65533;&#65533;&#65533;&#65533;&#65533;&#65533;?&#65533;x&#65533;&#65533;*&#65533;1&#62131;&#65533;HK&#65533;ku&#65533;&#65533;^ 
&#65533;&#65533;$$&#65533;&#65533;&#65533;&#65533;&#65533;'&#65533;&#65533;I&#65533;^&#65533; &#65533;EA&#65533;6&#65533;/&#65533;&#65533; &#65533;3&#65533;&#65533;@&#65533;.G&#65533;}@&#65533;&#65533;&#65533;%&#65533;&#65533;?&#65533;P&#65533;|&#1086;a&#65533;f&#65533;oB?&#65533;a&#65533;&#65533;&#65533;&#65533;&#65533;&#65533;P&#65533;&#65533; 1&#65533;&#65533;~&#65533;&#65533;&#65533;&#65533;&#65533;a+&#65533;&#65533;4&#65533;-&#65533;Z?\v&#65533;&#65533;&#65533;&#65533;&#65533;&#748205;&#65533;q&#65533;p`&#65533;&#65533;[&#1764;&#65533;y&#65533;&#65533;]&#65533;}&#65533;I?
&#65533;&#65533;&#65533;BAO&#1865;&#65533;&#65533;&#65533;;&#65533;&#65533;&#65533;5`&#65533;&#65533;I_&#65533;&#65533;&#65533; &#65533;0&#65533;&#65533;O&#65533;9&#65533;4&#65533;&#65533;&#65533;&#65533;&#65533;&#65533;&#65533;&#65533;&#65533;&#65533;!&#65533;&#876;&#65533;&#65533;&#65533;?s?&#65533;&#65533;U&#65533;&#65533;?&#65533;&#65533;&#65533;&#65533;&#65533;&#65533;&#65533;&#65533;O&#65533;O&#65533;&#543;&#65533;&#703;&#65533;&#65533;&#65533;&#65533;&#65533;&#65533;&#65533;&#65533;&#65533;&#65533;?&#65533;&#65533;_&#65533;&#65533;&#65533;I&#65533;&#65533;&#1599;&#65533;&#65533;&#65533;&#65533;&#65533;&#65533;&#65533;&#65533;&#65533;&#65533;&#65533;_&#65533;V`&#65533;&#65533;&#65533; X&#65533;C&#65533;o&#65533;&#65533;?&#65533;?&#65533;!@&#65533;&#65533;/&#65533;&#65533;
&#65533;&#65533;&#65533;&#65533;&#65533;?&#65533;&#65533;&#65533;&#65533;&#65533;&#65533;?&#65533;&#65533;&#65533;&#65533;&#65533;&#65533;&#65533;]?&#65533;&#65533;&#65533;&#65533;&#65533;&#65533;&#65533;&#65533;&#65533;&#65533;&#65533;J&#65533;&#65533;&#65533;?&#65533;&#65533;&#65533;&#65533;&#65533;&#65533;&#65533;&#65533;&#65533;&#65533;&#65533;&#65533;&#65533;&#65533;&#65533;&#65533;&#65533;&#65533;&#65533;~$X&#65533;&#65533;A&#65533;	.d&#65533;&#65533;&#65533;&#65533;>%N&#65533;8&#65533;&#65533;E&#65533;5n&#65533;&#65533;&#65533;&#65533;G&#65533;!E&#65533;$Y&#65533;&#65533;I&#65533;)U&#65533;d&#65533;&#65533;&#65533;K&#65533;1e&#932;Y&#65533;&#65533;M&#65533;9u&#65533;&#65533;&#1098;&#65533;&#65533;?3&#65533;$Z&#65533;&#65533;Q&#65533;I&#65533;.e&#65533;&#65533;&#65533;S&#65533;Q&#65533;N&#65533;&#65533;&#65533;&#65533;U&#65533;Y&#65533;n&#65533;&#65533;&#65533;&#65533;W&#65533;a&#334;%[&#65533;&#65533; &#65533;i&#878;e&#65533;&#65533;&#65533;[&#65533;q&#65533;&#933;[&#65533;&#65533;]&#65533;y&#65533;&#65533;&#65533;&#65533;{&#65533;&#65533;_&#65533;&#65533;&\&#65533;&#65533;a&#265;/F&#65533;&#1585;Z&#401;%O&#65533;\&#65533;&#65533;e&#793;5o&#65533;&#65533;&#65533;&#65533;g&#1057;E&#65533;&#65533;[&#65533;&#65533;i&#1321;U&#65533;f&#65533;&#65533;&#65533;k&#1585;e&#998;]&#65533;&#65533;m&#1849;u&#65533;&#65533;&#65533;&#65533;&#65533;o&#65533;&#65533;&#65533;'^&#65533;&#65533;q&#65533;&#597;/O&#65533;&#65533;s&#65533;&#921;O&#65533;^&#65533;&#65533;u&#65533;&#1653;o&#65533;&#65533;&#65533;&#65533;w&#65533;&#65533;&#335;'&#65533;&#65533;&#65533;&#65533;^&#65533;&#1391;&#65533;&#65533;{&#65533;&#65533;&#65533;&#999;_&#65533;&#65533;}&#65533;&#65533;&#65533;&#65533;&#65533;&#65533;&#65533; p@4&#65533;@TpAt&#65533;A#&#65533;pB
+&#65533;&#65533;B3&#65533;0?;&#65533;&#65533;CCqDK&#50100;&#65533;RTqE[t&#65533;Ec&#65533;qFk&#65533;&#65533;Fs&#65533;qG{&#65533;&#65533;G &#65533;rH"&#65533;&#65533;9D&#65533;&#65533;MC&&#65533;t&#65533;I(&#65533;&#65533;rJ*&#65533;&#65533;&#65533;&#65533;J&#65533;N.&#65533;&#65533;&#65533;K0&#65533;sL2&#65533;4&#65533;L4&#65533;TsM6&#65533;t&#65533;M8&#65533;sN:&#65533;&#65533;N<&#65533;&#65533;sO>&#988;&#65533;@tPB5&#65533;PDUtQFu&#65533;QH#&#65533;tRJ+&#65533;&#65533;RL3&#65533;tSN;&#65533;&#65533;SP%&#65533;/Je&#65533;TTSUuUV[u&#65533;UXc&#65533;uVZk&#65533;&#65533;V\s&#65533;uW^{&#65533;&#65533;W`&#65533;vXb&#65533;5&#65533;&#65533;a !&#65533; V ,0 p b&#65533;  &#65533; &#65533;H&#65533;&#65533;&#65533;&#65533;*\&#560;&#65533;&#199;#J&#65533;H&#65533;&#65533;&#321;L2j&#65533;&#561;&#65533;&#463;K@"&#65533;&#65533;&#595;(S&#65533;\&#626;&#65533;&#727;0c&#668;I&#65533;fJ&#65533;8s&#65533;&#65533;&#65533;S&#65533;&#65533;@&#65533;
J&#65533;&#65533;&#1123;H&#65533;*E&#65533;iO!P&#65533;0e&#65533;&#65533;&#65533;&#1387;X&#65533;j&#65533;&#65533;U&#65533;S&#65533;9n&#65533;+dj&#1523;h&#1258;]&#758;m&#1135;9e&#65533; q&#65533;&#65533;*j &#65533;&#65533;&#65533;&#65533;&#1791;&#65533;L8)\&#65533;-T&#1069;&#65533;&#65533;&#65533; `&#65533; &#1623;g&#65533;&#728;3k&#65533;&#65533;&#65533;&#65533;+&#65533;.f&#65533;&#65533;q<RS&#65533;&#1657;&#65533;&#65533;&#1520;c&#65533;&#65533;1&#65533;&#65533;&#1127;M&#65533;V]&#65533;7k&#65533;&#65533;&#65533;N<!&#65533;&#65533;&D$&#65533;&#65533;&#65533;n&#65533;|&#65533;H&#65533;&#65533;&#65533;&#65533;&#65533;&#65533;&#1587;&#65533;=&#65533;&#65533;&#65533;&#65533;&#65533;s?&#65533;?}#:u&#65533;&#65533;&#1259;_&#1022;&#65533;&#65533;&#65533;&#65533;&#65533;&#735;O&#65533;&#65533;&#65533;&#65533;Nk&#65533;&#65533;&#65533;&#65533;&#65533;&#65533;@GI&#65533;g&#65533;&#65533;&&#65533;&#65533;&#65533;6&#65533;&#65533;&#65533;&#65533;5&#65533;&#65533;w&#65533;&#65533;g&#65533;s&#65533;&#65533;&#65533;^zV&#1603; &#65533;(&#65533;$&#65533;hb&#65533;&#65533;&#65533;n,&#65533;&#65533;!x &#65533;v&#65533;^&#65533;}x&#65533;8&#65533;&#65533;<&#1944;bN6w!$&#65533;&#65533; &#65533;c&#65533;&#336;C&#65533;=F)&#65533;TVi%H8&#65533;&#65533;!?"F&#65533;&#65533;i$&#65533;&#65533;&#17594;&#65533;@&#65533;&#65533;W&#65533;&#65533;&#65533;p&#409;&#65533;8A1t	R&#65533;a0&#65533; 
&#65533;)&#65533;h&#65533;&#65533;&#65533;&#617;&#34956;6&#65533;hd:&#65533;&#65533;&#1584;&#65533;:&#350;b&#65533;9&#65533;&#65533;&#65533;P&#65533;&#65533;&#65533;a&#65533;a&#65533;&#65533;>&#65533;&#65533;&#65533;&#65533;&#65533;&#65533;&#65533;72&#65533;@@ &#65533;6 Ay&#65533;&#65533;&#65533;&#65533;z&#65533;&#65533;&#65533;&#65533;I&#65533;&#65533;&#65533;&#65533;&#65533;B&#65533;&&#65533;&#65533;y&#65533;6&#65533;&#65533;&#65533;~6&#65533;&#65533;
H
&#65533;[&#65533;*&#65533;M&#65533;&#65533;_&#65533;G&#65533;JA&#65533;g&#65533;j&#65533;s-&#65533;&#65533;&#65533;&#65533;&#65533;n&#65533;P[&#65533;&#65533;0&#65533;&#65533;d&#65533;&#65533;&#65533;7&#65533; A&#65533;;@ &#65533;A&#65533;&#65533;&#65533;&#65533;&#65533;&#65533;&#65533;6&#65533;&#65533;&#236;&#65533;&#1024;&#65533;&#65533;&#65533;IA&#65533;&#65533;&#65533;!&#65533;)p&#65533;&#65533;~@&#65533;@&#65533;z&#65533;&#141;&#65533;0&#65533;v,&#65533;&#65533;&#65533;R>&#65533; i&#65533;W[J&#65533;m8&#65533;p&#65533;&#65533;?&#65533;&#65533;&#65533;m&#65533;&#65533;,&#65533;&#65533;&#65533;&#65533;&#65533;L7&#65533;S @@-&#65533;c&#65533;|1o&#65533;&#65533;fm,&#65533;,&#65533;&#65533;xUh&#65533;&#65533;	&#65533;&#65533;&#65533;h&#65533;M&#65533;W8<0&#65533;&#65533;&#65533;&#65533;&#65533;&#65533;&#1415;&#65533;	*&#65533; &#65533;L,&#65533;B&#65533;&#65533;&#65533;&#65533;C&#65533;&#65533; &#65533;&#1668;n&#65533;q9&#65533;0&#65533;&#65533;&#65533;{&#65533;&#65533;s&#65533;&#65533;mw&#65533;w&#65533;&#65533;&#65533;&#65533;&#65533;H&#65533;*&#65533;&#65533;&#65533;.&#65533;&#65533;9&#65533;&#65533;v&#65533;?l&#65533;&#65533;n&#65533;O,@&#65533;&#65533;&#65533;z&#1039941;Gw&#65533;f&#65533;&#65533;&#65533;&#65533;&#65533;&#65533;#&#176;&#65533;&#65533;TW^&#65533;G&#65533;&#65533;$&#65533;&#65533;&#65533; 4&#65533;ZP&#65533;&#65533;&#65533;&#65533;&#65533;s&#65533;&#65533;&#65533;&#65533;&#65533;w&#65533;S&#65533;q&#65533;+&#65533;&#65533;&#65533;&#65533;&#65533;&#579;&#65533;3&#65533;&#65533;&#65533;&#65533;&#65533;&#65533;&#65533;&#65533;&#65533;&#65533;&#65533;&#65533;&#65533;&#65533;&#65533;&#65533;&#65533;&#65533;3>;&#65533;j&#65533;&#65533;l&#65533;&#65533;&#65533;&#65533;m&#65533;&#65533;[rHF&#65533;!Ja(8&#65533;&#65533;&#65533;G&#65533;
Z&#65533;&#65533;_&#65533;nu&#65533;2k$v&#65533;&#65533;&#65533;&#65533;g&#65533;&#65533;0&#65533;v<&#65533;&h&#65533;&#65533;x% &#65533;&#65533;&#65533;VK&#65533;&#65533;2&#65533;&#65533;k&#65533;%6$a&#65533;;U&#65533;&#65533;&#65533;&#65533;"&#65533;~&#65533;&#65533;>p&#65533;&#65533;<&#65533;&#65533;Z&#65533;&#65533;&#65533;p!@bc&#65533;v&#65533;.z&#65533;{&#65533;&#65533;!&#65533;&#65533;9&#65533;1&#65533;6&#65533; &#65533;&#65533;<,&#65533;n'A&#65533;D&#65533;&&#65533;d&#65533;od&#65533;&#65533;&#65533;Ghe`q&#65533;[&#65533;&#65533;&#65533;|$&#789;\&#65533;&#65533;R&#65533;&#65533;.)+&#65533;oG&#65533;J&#65533;g1&#65533;&#65533;~&#65533;D"&#65533;&#65533;rp#&#65533;&#65533;:&#65533;X&#65533;$>($&#65533;rP&#65533;&#65533;`,K;d&#65533;Z&#65533;Rm&#65533;&#65533;&E&#65533;+=&#65533;&#65533;k&#65533;&#65533;&#606;4$&#65533;Lf&#65533;&#65533;&#65533;&#65533;&#65533;@&#65533;;]&#65533;P&#65533;KEG!=&#65533;&#65533;0E&#65533;&#65533;R&#65533;&#65533;&#65533;&#65533;/&#65533;I&#65533;r2&#65533;3&#65533;&#1157;)&#65533;&#65533;0&#65533;4cg&#65533;&#65533;9Nn&#65533;|&#65533;&#807;>&#65533;u&#65533;&#65533;(J3`&#65533;TT&#65533;&#65533;&#65533;o&#65533;k&#65533;&#65533;"GO&#65533;x&#65533;%6&#65533;&#65533;D'&#65533;&#65533;&#65533;&#65533;s&#65533;&#65533;&#65533;%A&#65533;w &#65533;&#938;&#65533;>&#65533;&#65533;&#1045;D&#65533;&#65533;(M&#65533;p&#65533;	&#65533;&#65533;Q&#65533;V&#65533;&#65533;dw&#65533;7Ej&#621;)	I!Y*@&#65533;&#65533;&#65533;&#65533;&#65533;&#65533;)&#65533;&#65533;&#65533;&#65533;&#65533;&#65533;2&#65533;k&#2032;V&#65533;NS&#65533;m&#65533;&#65533;d)P&#65533;J&#1407;UE&#65533;&#65533;Kg&#1475;&#65533;&#65533;@L&#65533;K(&#65533;&#65533;&#65533;6U&#65533;&#65533;h&#65533;&#65533;Uc&>y&#65533;@:7&#65533;&#65533;j&#65533;$&#65533;&#65533;)&#65533;x&#875;&#65533;&#65533;&#65533;&#65533;M I&#65533;Uo&#65533;uS&#65533;&#65533;D&#65533;zM&#65533;b&#65533;&#65533;[&#65533;^&#65533;&#65533;2Ij&#65533;.&#65533;&#65533;&#65533;*&#65533;`|}s!&#65533;}&#65533;S3K&#65533;&#65533;Bt&#65533;(H&#65533;&#65533;&#65533;3Bu&#65533;&#65533;&#65533;&#65533;ly&#65533;&#65533;&#65533;`&#65533;5&#65533;DB&#65533;}&#65533;#&#65533;&#1899;/&#65533;T&#65533;<&#65533;&#65533;&#65533;i&#65533;Z}+&#65533;&#65533;&#850;&#65533;&#65533;.&#65533;T&#65533;&#65533;2&#65533;&#65533;lz&#65533;vYK&#65533;&#65533;^&#414;&#65533;&#65533;'&#65533;b&#65533;J&#65533;M&#65533;z&#65533;&#65533;&#65533;&#768;&#65533; &#65533;Ty*&#65533;&#65533;&#65533;&#65533;&#65533;&#65533;z&#1739;&#65533;&#65533;DV&#65533;&#65533;&#65533;|-3&#65533;r&#65533;3&#65533;M&#65533;&#65533;&#65533;&#65533;&#65533;I&#65533;&#65533;&#65533;&#65533;
H&#65533;&#65533;&#65533;&#65533;&#65533;&#65533;&#65533;&#65533;o&#65533;fY&#65533;F&#65533;&#65533;&#65533;=)&#65533;&#65533;&#65533;h&#65533;[&#65533;h&#236;&#1990;]&#65533;&#65533;&#523;&#65533;:N&#65533;@,&#65533;&#65533;&#318;&#65533;A&#65533;F&#65533;3&#65533;&#65533;w&#65533;$U&#65533;g&#65533;`&#65533;>&#65533;&#65533;Gvl\&#65533;9&#65533;&#65533;&#65533;WM|&#65533;&#65533;&#65533;&#65533;&#65533;&#65533;&#65533;&#65533;Xc&#65533;2&#65533;&#65533;A(&#65533;&#65533;c#>1U&#65533;j!&#65533;&#65533;d
&#65533;&#65533;&#65533;r&#65533;&#65533;&#65533;&#65533;&#65533;&#65533;&#65533;24&#65533;&#65533;,&#65533;6&#65533;&#65533;&#65533;&#65533;&#65533;&#65533;T&#65533;&#65533;&#65533;w&#65533;Y&#65533;H&#65533;=3&#65533;&#65533;&#1072;&#65533;&#65533;&#65533;&#1243;Q&#65533;&#65533;&#65533;g+uv&#292;&#65533;&#65533;&#65533;F&#65533;&#65533;uY.&#65533;&#65533;A]-&#876;sr&#65533;g&#65533;Z&#65533;&#65533;*&#1928;&#65533;&#65533;G&#65533;5&#65533;&#65533;>&#810;9&#65533;&#65533;&#65533;,&#65533;&#65533;&#65533;&#65533;&#65533;wkH\&#65533;&#65533;@&#65533;-&#65533;&#65533;&#65533;&#65533;io&#65533;&#65533;&#65533;&#65533;&#1619;&#65533;&#65533;&#65533;V,&#65533;Z&#65533;A&#65533;&#65533;V&#65533;&#1749;&#65533;&#65533;z5&#65533;k{:&#65533;&#65533;L&#65533;&#65533;&#65533;$&#65533;&#65533;&#65533;&#65533;Y&#65533;aw6`&#65533;K&#65533;s_&#65533;V&#472;&#65533;&#65533;x&#65533;q&#65533;p&#65533;0!\&#65533;&#65533;&#65533;N;&#768;_&#65533;&#65533;'&#65533;-&#65533;&#65533;5 &#65533;&#65533;&#65533;&#65533;&#65533;&#433;$&#65533;&k&#65533;&#65533;&#65533;&#65533;&#65533;rqcSW[&#65533;&#65533;H=&#65533;&#65533;&#65533;&#65533;&#65533;k&#65533;&#65533;R&#65533;&#65533;&#65533;&#65533;!*j&#65533;&#65533;S	Z&#65533;}-L0&#65533;H9&#65533;L&#65533;\&#65533;@?L&#65533;U&#65533;<&#65533;.&#65533;&#65533;&#65533;&#65533;&#65533;#~&#777;w&#65533;ia&#65533;&#65533;&#1270;*`&#65533;(v&#65533;&#65533;W&#65533;v&#65533;&#65533;y&#65533;x'&#65533;&#65533;&#65533;&#65533;&#65533;wE&#65533;&#65533;d&#65533;ryr@&#65533;b gi&#65533;&#65533;N&#65533;^N&#65533;,3&#65533;.&#65533;&#65533;}o&#65533;&#65533;&#65533;~&#65533;J&#65533;gh&#65533;&#65533;H&#65533;nb&#65533;&#1636;&#65533;y&#65533;&#1562;&#65533;&#65533;y&#65533;&#65533;&#65533;&#65533;&#65533;&#65533;&#65533;&#1020;W &#65533; &#65533;&#65533;&#65533;&#1064;&#65533;.&#65533;
&#65533;g#&#65533;&#65533;&#1454;&#65533;|;]&#65533;&#65533;\&#65533;&#65533;&#65533;z&#65533;&#65533;U6&#65533;*&#65533;&#65533;Br&#65533;&#461;&#65533;&#65533;&#65533;&#65533;&#188;&#65533;O)mn_&#65533;&#65533;'&#65533;&#65533;&#48246;&#65533;&#65533;CE&#65533;Ja&#65533;$&#65533;&#65533;u&#65533;&#42229;M&#65533;&#65533;h&#65533;G&#65533;8&#65533;;s&#65533;E&#65533;&#65533;b5&#65533;W%u&#65533;r:W'_P&#65533;r&#65533;&#65533;b&#65533;&#65533;L&#65533;\&#65533;&#65533;&#65533;~haM&#65533;Bt&#65533;C&#65533;jp7l&#65533;U&#65533;&#65533;'&#65533;efy&#65533;m&#65533;k&&#65533;1&#65533;&#65533;&#65533;O&#65533;&#65533;FiY&#65533;b5&#65533;A&#65533;&#65533;&#65533;%X&#65533;&#65533;&#65533;&#65533;&#65533;xJ:`~E&#65533;&#65533;&#65533;E7 &#65533;$&#65533;Y&#65533;U#2&#65533;&#65533;/&#65533;U&#65533;&#65533;&#65533;&#65533;&#65533;&#65533;&#65533;&#65533;&#65533;^&#65533;&#65533;&#65533;&#132;NX"5&#65533;&#65533;Rd&#1317;n&#65533;Rt&#65533;}Z&#65533;-&#65533;t/g|&#65533;&#65533;a+&#65533;KXMhl&#65533;w#}&#65533;@0&#65533;%N&#65533; &#65533;hm&#65533;&#1938;xY&#65533;&#65533;&#65533;&#325;&#65533;G&#65533;'x&#65533;&#65533;&#65533;&#65533;aX&#65533;&#65533;O&#65533;7qs&#65533;&#65533;&#65533;H&#65533;&#65533;&#16398;&#65533;BX&#65533;&#65533;q|&#65533;&#65533;A&#65533;&#65533;C&#65533;&#65533;=2`&#65533;$&#65533;}&#65533;t&#65533;8&#65533;X8F6A&#65533;&#65533;x&#65533;&#65533;&#65533;aH&#65533;<"1&#65533;U&#65533;Q.&#65533;&#65533;~&#65533;&#65533;K&#65533;W&#65533;&#65533;&#65533;)qx&#65533;&#65533;5&#65533;f&#65533;i&#680;1&#776;#&#65533;&#65533;&#65533;:&#65533;H&#65533;1(h&#65533;&#65533;&#65533;$s;&#65533;&#65533;&#424;&#65533;&#65533;'&#65533;F&#65533;@QV&#65533;#&#65533;w&#65533;$q&&#65533;h&#65533;&#65533;wV &#65533;&#65533;&#65533;m{'&#65533;F&#65533;t&#65533;&#1282;&#65533;g&#65533;D&#65533;&#65533;9"&#65533;E&#136;&#65533;&#65533;HV&#65533;H&#65533;&#65533;;&#65533;D&#65533;&#65533;m;C	&#65533;&#65533;&#65533;5!&#65533;8"<&#65533;&#134;dEs&#65533;@&#65533;&#65533;&#65533;2h&#64011;&#65533;&#65533;&#65533;&#65533;&#65533;&#65533;}&#65533;&#65533;c&i(&#65533;}&#65533;X{kx&#65533;&#65533;&#65533;%&#65533;X4&#65533;&#65533;&#65533;8&#65533;=&#65533;&#65533;W&#65533;89&#1107;G&#65533;&#65533;	&#65533;&#65533;u&#65533;$$&#65533;&#65533;%&#65533;0y&#65533;&#65533;&#65533;JX!&#65533;f$&#65533;KA&#65533;"&#65533;&#65533;M&#65533;n+&#65533;@&#65533;&#65533;@AdfiVN&#65533;&#65533; &#65533;&#65533;&#65533;&#65533;&#65533;&#65533;g&#65533;&#65533;_&#65533;hHq4(X&#65533;E&#65533;cw'y{~YZt&#65533;|k&#65533;p&#65533;L&#65533;4<q'&#65533;&#1379;E&#65533;tR&#65533;&#65533;{	&#65533;&#65533;&#65533;&#65533;&#65533;&#65533;o~&#1159;%a&#65533;&#65533;as9&#65533;&#65533;&#65533;9&#65533;b&#65533;&#65533;A&#65533;a&#65533;&#65533;&#65533;P&#65533;)&#65533;|&#65533;&#65533;(A^!&#65533;c&#65533;I&#65533;W&#18015;&#65533;E&#65533;&#65533;&#65533;&#130;&#1627;1&#65533;&#65533;iZ&#65533; &#65533;#S&#65533;i]q&#65533;q&#65533;&#1561;&#65533;&#65533;"H&#65533;SwD}&#65533;2&#65533;ZS&#65533;Q.&#65533;&#65533;~&#65533;Yv&#65533;&#1117;P&#65533;&#65533;&#65533;&#65533;&#65533;v&#65533;$&#65533;7&#65533;&#65533;&#65533;+&#65533;&#65533;&#65533;y&#65533;&#65533;X;&#65533;3&#65533;&#65533;&#65533;l	&#65533;&#65533;&#65533;B&#65533;i&#65533;&#65533;B&#65533;K&#65533;&#65533;&#65533;&#65533;T&#65533;X&#65533;{)&#65533;9&#65533;&#65533;&#65533;p9&#65533;&#1624;&#65533;^&#65533;&#65533;{a&#65533;1&#65533;R&#65533;YJ&#65533;%&#65533;&#65533;*&#65533;&#65533;(M&#289;&#65533;U&#65533;&#65533;&#65533;&#65533;S&#65533;&#65533;&#65533;&#65533;&#65533;%s?&#65533;*&#65533;&#65533;^&#139;&#65533;J&#65533;	8&#65533;Y&#65533;Ky &#1117;<&#65533;C&#65533;&#65533;,*D@&#65533;&#65533;&#65533;&#1179;3:&#65533;&#65533;Y&#65533;&#65533;&#65533;U&#65533; &#65533;;R&#65533;&#65533;&#65533;&#65533;&#65533;&#65533;Ez2&#65533;&#65533;-&#65533;&#65533;- &#65533;d&#65533;&#65533;&#65533;g&#65533;&#65533;S&#65533;k&#65533;<z&#65533;&#65533;&#65533;u&#65533;&#65533;[&#65533;&#65533;q&#65533;&6Y&#65533;&#809;0&#65533;8&#65533;mQ(*&#65533;& !&#65533;w&#65533;&#65533;0&#65533;&#65533;&#65533;X&#65533;He&#4491;&#65533;&#65533;&#65533;a&#65533;Z&#65533;I&#65533;&#65533;ZBq&#65533;&#65533;&#65533;&#65533;*&#65533;&#65533;_&#65533;&#1184;&#65533;&#65533;&#65533;&#65533;&#65533;O&#1065;@&#65533;t&#171;S&#1037;&#65533;
T&#65533;'z&#65533;&#65533;&#65533;&#65533;sv&#65533;&#65533;&#65533;&#65533;&#65533;&#65533;&#65533;z.&#65533;&#403;&#65533;&#65533;&#65533;$1&#1323;&#65533;&#1709;&#65533;&#65533;V &#65533;&#65533;P&#65533;h&#65533;&#65533;&#65533;{>&#65533;r&#65533;V	{&#424;&#65533;&#65533;I%&#65533;&#65533;:&#65533;&#65533;&#1667;&#65533;8&#65533;
&#65533;s1\&#65533; &#749;{aS&#65533;X`&#65533;U&#350;S7&#65533;v&#65533;[&#65533;&#65533;&#65533;&#65533;8&#65533;&#65533;&#65533;&#65533;&#65533;sj&#65533;q&#65533;&#65533;&#65533;a&#65533;,_A&#65533;&#65533;j&#65533;"&#65533;&#65533;/1&#65533;*&#65533;Cm&#65533;i&#65533;&#65533;&#65533;*/&#65533;W&#65533;&&#65533;&#65533;;L&#65533;:Y&#65533;&#65533;&#65533;&#65533;&#65533;&#65533;&&#65533;&#1255;&#65533;&#65533;P`&#65533;?&#65533;&#65533;,1B&#65533;4&#65533;&#65533;Z`V&#65533;g&#65533;&#65533;&#65533;&#65533;&#65533;&#65533;j&#65533;&#65533;&#65533;&#65533;V&#1144;&#65533;1&#65533;C,&#65533;O&#65533;4&#65533;G&#65533;J&#65533;&#65533;&#65533;y&#65533;&#65533;&#65533;&#65533;%cT&#65533;&#65533;%&#65533;&#65533;`&#65533;&#65533;&#65533;&#65533;ni&#65533;&#65533;@k&#65533;&#65533;U
R &#65533;&#65533;&#65533;i&#65533;uO&#65533;&#65533;q&#65533;'4[&#65533;&#65533;&#65533;&#65533;2&#1719;&#65533;h&#65533;&#65533;&#65533;N&#65533;v&#65533;&#65533;uk&#65533;e{&#65533;Y&#65533;Z&#65533;-&#65533;y&#65533;QVYg&#65533;
b&#65533;qk&#65533;7K&#65533;&#65533;c&#65533;&#65533;&#65533;&#65533;j&#65533;`&#697;&#65533;K&#65533;k&#65533;H&#65533;S&#65533;&#65533;&#65533;&#256;&#65533;!&#65533; 	&#65533; 
&#65533;b&#65533;&#763;a+?v&#65533;UW&#65533;lp&#65533;&#65533;&#65533;&#65533;;&#65533;&#65533;Z&#65533;&#65533;&#65533;&#65533;ns &#65533;&#65533;&#65533;d&#65533;`&#65533;+&#65533;&#65533;[&#65533;&#65533;aFZo30&#65533;$C&#65533; &#65533;/#&#65533;&#65533;&#65533;k&#65533; &#65533;{&#65533;&#65533;{&#65533;qi!X&#65533;|B&#65533;&#65533;&#65533;&#65533;W&#65533;{&#65533;Y&#65533;J Zh&#65533;
Q&#65533;&#65533;&#65533;&#65533;sh&#65533;:ga&#65533;&#65533;1&#65533;y&#65533;5&#65533;f&#65533;&#65533;[!8;&#65533;&#65533;&#65533;&#65533;!&#65533;8&#225;&#65533;&#65533;&#65533;PY&#65533;&#65533;&#65533;&#65533;&#65533;u&#65533;&#65533;0<hQ&#65533;z&#65533;&#65533;b&#65533;&%&#65533;&#65533;J&#65533;p&#65533;	&#65533;&#65533;&#65533;&#65533;%c&#65533;JU|&#65533;3&#65533;
v &#65533;A$P&#65533;`&#65533;b|&#65533;&#65533;k&#65533;
&#65533;&#65533;&#65533;&#65533;8+6&#65533;"&#65533;&#739;b&#65533;DOJ|&#65533;&#65533;&#65533;M&#65533;&#65533;&#11561;&#65533;k v&#65533;.&#65533;(NZlM;&#65533;&#65533;&#65533;h&#65533;&#65533;&#65533;&#65533;&#65533;+Ry&#65533;x:=&#65533;&#65533;[VUX-&#65533;&#65533;q&#65533;&#65533;Ri&#65533;s&#65533;&#65533;yF[&#65533;&#65533;&#65533;Q[&#65533;&#65533;&#65533;V&#65533;&#65533;&#65533;N&#65533;B&#65533;&#65533;1&#65533;&#65533;
&#65533;&#65533;&#65533;&#65533;[/A!&#65533;&#65533;6MP&#65533;/&#701;u&#65533;&#65533;&#558;|&#65533;1&#65533;&#65533;&#1813;&#65533;&#65533;&#65533;&#65533;&#65533;&#65533;a&#48115;L&#65533;&#65533;q&#65533;m&#65533;c>W&#65533;&#65533;H&#306;&#65533;n&#65533;,&#65533;&#65533;rY0n&#1004;\&#65533;t&#642;Y&#65533;&#65533;%cV&#65533;^)>&#65533;&#65533;&#65533;&#65533;"1P$&#65533;~&#65533;&#65533;&#65533;1&#65533;r&#65533;6z<m&#65533;&#65533;{&#65533;&#65533;g&#65533;&#65533;m;&#65533;P	q&#65533;&#65533;&#65533;%B&#65533;&#65533;&#65533;&#65533;Z&#65533;&#65533;&#65533;&#65533;&#65533;/)&#65533;&#65533;3&#65533;b&#65533;N&#65533;[&#65533;&#65533;N&#65533;Zp
it&#65533;e&#65533;&#65533;Ybp
[&#65533;&#65533;y&#65533;>&#65533;&#65533;?XA	s(G&#65533;K&#65533;&#65533;&#65533;&#65533;Z&#65533;&#65533;&#65533;/&#65533;r&#65533;&#65533;&#65533;&#65533;)1&#65533;ZQg 	]`Gs&#65533;5&#65533;
&#65533;
&#65533;A&#65533;7&#65533;&#787;8!&#65533;&#65533;I&#65533;q&#65533;&#65533;&#65533;RL&#65533;&#65533;&#65533;Re N&#65533;&#1378;&#65533; &#65533;&#65533;&#65533;&#65533;&#65533;!&#65533;
a&#1840;&#65533;&#65533;C]jP&#65533;Fh&#65533;&#65533;&#65533;&#65533;&#65533;\&#65533;
&#65533;&#65533;2&#65533;&#65533;&#65533;\Q&#65533;Vp&#65533;w&#65533;9&#65533;z&#65533; &#65533;V &#1409;=&#65533;]&#65533;&#65533;&#65533;&#65533;&#65533;Q}&#65533;$ &#65533;xk&#65533;Z&#65533;/}&#65533;V@&#65533;{&#65533;&#1104;&#65533;&#65533;&#65533;0&#65533;&#65533;&#65533;&#747;&#65533;&#65533;&#65533;@L|&#65533;&#65533;&#65533;&#65533;+&#65533;&#65533;&#65533;;&#65533; &#65533;&#65533;&#65533;D&#65533;&#1968;&#65533;&#65533;&#65533;&#65533;&#65533;&#65533;&#65533;]a`&#65533;	&#65533;&#65533;&#65533;&#65533;[&#65533;&#65533;m&#65533;}&#65533;\!	&#65533;&#65533;&#1793;g&#65533;b&#65533;g&#65533;&#65533;&#65533;&#65533;@4&#65533;&#65533;&#65533;&#65533;T&#65533;&#65533;v&#65533;&#1949;A&#65533;}&#65533;|&#65533;&#65533;&#65533;&#65533;&#65533;(&#65533;&#65533;&#65533;>&#65533;^&#65533;&#65533;x&#65533;&#65533;&#65533;&#1787;&#65533;&#65533;\}&#65533;&#65533;]&#65533;&#65533;cv&#1261;&#65533;&#65533;&#65533;&#65533;&#65533;:&#65533;&#65533;p0&#65533;&#65533;&#65533;P&#65533;P&#65533;6&#65533;>&#65533;&#65533;aI&#65533; &#65533;;&#65533;,3&#65533;p&#65533;&#65533;&#65533;&#65533;PCan&#65533;L.(>N`q%B&#65533;2&#65533;@&#65533;&#65533;6Z	&#65533;]K?@=&#65533;&#65533;aw&#65533;&#65533;i&#65533;&#2001;0&#65533;=&#65533;_&#65533;&#65533;&#65533;"&#65533;&#65533;d&#65533;6&#65533;=Q]>ll&#65533;21&#65533;&#263;&#65533;&#65533;O>&#65533;&#65533;&#65533;t&#65533;&#65533;&#65533;Lrs&#65533;&#65533;&#1620;&#65533;&#65533;&#65533;&#427;&#65533;~T&#65533; UI&#65533;&#65533;&#65533;i~&#65533;R&#65533;&#65533;&&#65533;&#65533;&#65533;A&#65533;&#65533;&#645;&#65533;&#1756;P&#65533;* &#65533;&#65533;l&#65533;&#65533;&#65533;`&#65533;&#65533;&#36865;&#65533;QYVIg~J`J&#65533;&#65533;&#65533;4&#65533;&#65533;&#65533;~&#65533;5&#65533;o^&#65533;DpK&#65533;&#1115;j&#65533;&#65533;&#65533;&#65533;%&#65533;&#65533;&#65533;&#65533;&#65533;&#65533;&#65533;&#65533;&#65533;&#65533;&#65533;&#65533;&#65533;&#65533;&#65533;<&#65533;&#65533;&#65533;&#65533;&#65533;&#65533;A&#65533;bK&#65533;&#65533;&#238;&#65533;&#65533;&#65533;&#1726;&#65533;&#65533;^&#65533;q,F&#65533;t &#65533;&#65533;Z&#60314;}	&#65533;&#65533;&#65533;&#65533;&#60981;&#65533;F&#65533;6W'&`&#65533;&#65533;&#65533;&#65533;&#65533;sF&#65533; &#65533;&#65533;&#65533;g?D&#65533;h&#65533;;n&#65533;&#65533;&#65533;&#65533;.&#65533;N/&#65533; &#65533;X0]&#65533;,&#65533;&#65533;&#65533;/ZY&#65533;&#65533;!?Q&#65533;`&#65533;&#65533;&#65533;&#65533;&#65533;5&#65533;&#65533;&#65533;&#65533;0_&#65533;&#65533;&#65533;A&#65533;&#65533;"&#65533;&#65533;&#65533;&#65533;&#65533;8&#65533;&#65533;&#65533;]*&#65533;&#65533;II&#65533;,&#65533;&#65533;&#65533;&#65533;V&#65533;<(z&#65533;\&#65533;&#65533;&#65533;^&#65533;&#65533;]?&#65533;NI&#65533;f?&#65533;|&#65533;j&#65533;&#65533;l&#65533;&#65533;n&#65533;&#65533;p&#65533;r?&#65533;t_&#65533;v&#65533;&#65533;Q&#65533;$&#65533;x&#65533;&#65533;&A&#65533;&#65533;&#65533;~?&#65533;&#65533;&#65533;&#65533;&#65533;1&#65533;&#65533;&#65533;&#65533;&#65533;S&#65533;&#65533;&#65533;}P&#65533;?&#65533;&#65533;&#65533;&#65533;k&#65533;&#65533;&#65533;1&#65533;&#65533;&#65533;&#65533;&#65533;&#65533;&#65533;&#65533;O&#65533;&#65533;&#65533;&#65533;&#65533;?Q&#65533;&#65533;/&#65533;&#65533;&#65533;&#65533;&#65533;&#65533;&#65533;&#65533;&#65533;&#65533;&#65533;&#65533;&#65533;:O&#65533;&#65533;&#65533;&#65533;&#65533;&#65533;&#65533;&#65533;&#65533;&#65533;&#65533;&#65533;?&#65533;&#65533;_&#65533;&#65533;_&#65533;@&#639;&#65533;&#65533;&#65533;&#65533;&#65533;&#65533;&#65533;&#65533;&#65533;&#65533;&#65533;&#65533;&#65533;?&#65533;&#65533;O&#65533;&#65533;_&#65533;&#1535;&#65533;&#65533;&#65533;&#65533;&#65533;1&#65533;&#65533;&#65533;&#65533;_&#65533;&#65533;&#65533;&#65533;&#65533;&#65533;&#65533;&#65533;&#65533;&#65533;&#65533;&#65533;&#65533;&#65533;&#65533;&#65533;&#65533;&#65533;&#65533;&#65533;&#65533;&#65533;?&#65533;&#65533;o&#65533;&#65533;&#65533;&#65533;&#65533;&#65533;&#65533;&#65533;~$8&#65533;&#65533;A&#65533;&,&#65533;&#65533;!&#197;N&#65533;X"E&#65533;5f&#65533;&#65533;&#65533;cG&#65533;=&&#65533;R&#65533;&#65533;I&#65533;VFZ)&#65533;&#65533;&#720;0c&#65533;&#65533;9&#65533;&&#859;9m&#65533;&#65533;&#65533;&#65533;g&#991;Aw
%Zt&#65533;Q&#65533;:S.-&#65533;hR&#65533;Q&#65533;N&#65533;&#65533;&#65533;&#65533;&#1379;X&#65533;Z&#1882;&#65533;&#65533;W&#65533;L&#65533;rK&#65533;&#65533;&#1523;f&#1382;E&#758;&#65533;[&#65533;j&#869;[&#65533;&#65533;&#65533;?y&#65533;&#65533;&#21239;&#65533;&#2046;&#65533;\&#65533;&#65533;&#65533;&#201;&#65533;=)&#65533;&#65533;c&#567;"6L&#65533;re&#345;5c&#65533;&#65533;&#65533;s&#65533;&#992;C&#65533;M&#65533;&#65533;&#65533;&#1246;S&#65533;^&#65533;&#65533;u&#65533;&#1495;3M&#65533;&#65533;&#65533;&#65533;m&#1785;q&#65533;&#65533;&#65533;&#65533;&#65533;&#65533;D&#65533;Q""&#65533;q&#65533;&#65533;w+g&#65533;&#65533;&#65533;s&#65533;&#1125;O_N&#65533;&#65533;u&#65533;&#1653;&#65533;&#65533;&#65533;&#65533;w&#65533;&#65533;&#335;'_&#65533;&#65533;y&#65533;&#65533;&#1391;g&#65533;&#65533;&#65533;{&#65533;&#65533;&#65533;&#999;_&#65533;&#65533;}&#65533;&#65533;&#65533;&#65533;&#65533;&#65533;&#65533; p@4&#65533;@TpA&#65533;&#65533;A#&#65533;pB
+&#65533;&#65533;B3&#65533;pC;&#65533;&#65533;CCqDK4&#65533;DSTqE[t&#65533;Ec&#65533;qFk&#65533;&#65533;Fs&#65533;qG{&#65533;&#65533;G &#65533;DlH"}1&#65533;H$&#65533;,rI&&#65533;t&#65533;I(&#65533;&#65533;2&#65533;)&#65533;&#65533;&#65533;J,&#65533;&#65533;R&#65533;-&#65533;&#65533;&#65533;&#65533;/&#65533;S&#65533;1&#65533;,&#65533;L3&#65533;T3&#65533;5&#65533;d&#65533;M7&#65533;sN:&#65533;&#65533;N<&#65533;&#65533;sO>&#65533;&#65533;&#65533;&#65533;:ER&#65533;&#65533;&#65533;0&#65533;PDU|TFu&#65533;&#65533;E#&#65533;tRI+&#65533;&#65533;RK3&#65533;T&#65533;M;&#65533;&#65533;&#65533;OAU&#65533;QI-&#65533;&#65533;SQMUUVWm&#65533;UX_&#65533;5&#65533;P	E	\s&#65533;uWLl-&#65533;W`s&#65533;&#1354;`&#65533;&#65533;X`&#65533;EvWe&#65533;&#65533;Wgum6&#65533;i&#65533;&#65533;v&#65533;k&#65533;&#886;&#65533;m&#65533;&#65533;6Z\&#65533;M&#65533;[p&#65533;&#65533;&#65533;\f&#613;&#1418;&#65533;  !&#65533; W ,0 p b&#65533;  &#65533; &#65533;H&#65533;&#65533;&#65533;&#65533;*\&#560;&#65533;&#199;#J&#65533;&#65533;D&#597;&#65533;3j&#65533;&#561;&#65533;&#463; C&#65533;&#1336;&#65533;&#65533;$')&#65533;\&#626;&#65533;&#727;0c&#668;I&#65533;&#65533;&#859;8s&#65533;&#627;&#65533;&#991;@&#65533;&#65533;&#65533;I&#65533;&#65533;&#1123;H&#65533;*]&#692;&#65533;&#1222;A&#65533;r&#65533;&#65533;&#65533;&#1387;X&#65533;j&#65533;&#65533;&#65533;j&#202;&#65533;P&#65533;Y&#65533;Tc&#65533;x#&#65533;&#65533;I&#65533;&#669;K&#65533;&#65533;&#1915;vHx &#65533;_"+&#65533;
6&#65533;V&#65533;	'0(^&#65533;c&#65533;&#464;#K&#65533;L&#65533;&#65533;H &#65533;l&#65533;&#65533;&#65533;&#65533;&#65533;&#65533;&#65533;&#267;3&#65533;f&#65533;s&#65533;&#688;c&#734;M[&#65533;&#65533;|p&#65533;v`&#65533;&#65533;S&#65533;R4&#65533;&#65533;&#65533;&#65533;&#65533;S&#65533;&#65533;&#48822;&#65533;&#65533;&#1059;G&#65533;[&#65533;[&#65533;&#65533;kG+\"&#65533;&#65533;#&#65533;#&#65533;O&#65533;G&#65533;&#65533;&#65533;&#1259;_&#65533;>+&#65533;df&#65533;&#65533;w&#65533;&#65533;g#&#65533;a&#65533;?&#65533;&#17129;&#65533;CsG&#65533;&#1921;&&#65533;&#65533;L/&#65533;'
p&#65533;D&#65533;Qi&#65533;&#65533;&#65533;&#65533;&#65533;&#65533;&#65533;&#65533;&#65533; &#65533;(&#65533;&#65533;&#65533;u n$&#65533;o
Ta~&#65533;}wX+&#65533;&#65533;&#65533;&#65533;&#65533;]D&#65533;<&#65533;v&#65533;P&#65533;8&#65533;D9&#65533;$&#65533;&#65533;4&#65533;&#65533;k-&#65533;haa&#65533;h&#65533;&#65533;&#65533;&#65533;W)&#65533;&#65533;`&#65533;)&V&#65533;8&#65533;&#65533;&#1623;&#65533;&#65533;@}&#65533;&#65533;&#65533;ye&#65533;&#65533;&#412;&#65533;c&#65533;&#65533;I&#65533;&#65533;dL2p&#65533;kl&#65533;&#65533;&#65533;iX&#649;&#65533;&#65533;&#65533;Ccx&#65533;)&#39188;&#65533;&#65533;&#65533;(P&#2013;&#65533;&#65533;8&#65533;~'`&#65533;h&#65533;&#65533;Xjr+&#65533;i&#65533;&#65533;&#65533;&#65533;jT!&#65533;&#65533;&#65533;j0&#65533;o&#65533;JEU&#65533;&#65533;&#65533;z&#23116;&&#65533;&#143;&#65533;&#65533;j&#52306;^&#65533;&#65533;|&#65533;&#65533;&#65533;&#65533;Qr#&#65533;&#65533;V&#65533;c&#65533;&#1578;v+&#65533;&#65533;!&#65533;&#65533;&#65533;&#65533;:&#65533;l+&#65533;TS&#65533;&#65533;&#23870;Z&#65533;X&#65533;&#65533;&#176;m&#65533;&#65533;&#65533;k&#65533;&#65533;&#65533;.	&#65533;n,&#65533;&#65533;PO&#65533;&#65533;&#65533;A;&#65533;&#65533;.	U&#65533;&#65533;G&#65533;&#65533;z&#65533;&#65533;&#65533;on8i&#65533;&#65533;&#65533;&#65533;&#65533;R&#1334;&#65533;&#65533;&#65533;&#65533;&#65533;&#65533;l&#65533;&#65533;&#65533;&#65533;d&#65533;g,&#65533;D2&#65533;y&#65533;&#65533; &#65533;&#65533;&#65533;&#65533;&#65533;&#65533;&#65533;<&#65533;&#65533;&#65533;&#65533;@-4&#65533;+&#65533;8+&#65533;&#1437;&#48289;&#65533;&#65533;&#65533;&#65533;&#65533;;&#65533;4^&#65533;CWm&#65533;&#65533;Xg&#65533;&#65533;&#65533;&#65533;m|b|&#65533;f&#1687;&#65533;	5&#65533;O&#65533;/&#65533;&#757;|&#65533;&#65533;pK&#450;&#65533;&#65533;" &#65533;L7]\&#65533;&#65533;&#65533;&#65533;m&#65533;&#65533;&#65533;-&#65533;&#65533;&#65533;&#65533;'&#65533;&#65533;&#65533;&#65533;&#65533;&#65533;M&#65533;N&#65533;&#65533;w&#65533;:&#65533;PC&#65533;&#65533;g&#65533;&#65533;V&#65533;h&#65533;&#65533;&#65533;&#65533;D&#65533;&#65533;=&#65533;x&#65533;&#65533;&#65533;&#65533;V~9&#65533;&#65533;.;SxN&#65533;8&#65533;u&#65533;&#65533;&#65533;&#65533;|(J&#65533;>&#65533;&#65533;&#1006;&#65533;&#65533;Dj;&#65533;&#65533;nY&#65533;&#65533;|&#65533;&#65533;>+"?y&#65533;&#775;/>S&#1069;&#65533;&#65533;&#65533;&#65533;l:&#65533;M&#65533;8<u&#65533;>&#65533;&#65533;&#65533;3j'&#65533;&#65533;&#65533;&#65533;M&#65533;?<g&#65533;+V&#65533;&#65533;S&#65533;&#1337;/{&#65533;;&#65533;&#65533;X&#65533;M(y&#65533;&#65533;&#65533;[&#1312;&#65533;!&#65533;1&#65533;O
&#65533;>&&#65533;s&#65533;R&#65533;8&#65533;0N&#65533;&#65533;(&#65533;]&#65533;9r!!]&#65533;&#1611;&#65533;G7&#65533;&#65533;PN#&#65533;Hr &#65533;&#65533;&#65533;0&#65533;&#65533;&#65533;t&#65533;&#65533;&#963;GS`2B@1&#65533;<&#152;	H&#65533;&#65533;&#65533; eg&#65533;&#130;4&#65533;v&#65533;&#65533;W&#65533;=&#65533;t&#65533;]&#65533;&#65533;&#65533;&#65533;&#501;6&#65533;&#65533;p&#65533;&#65533;&#65533;|&#65533;V*
K
v&#65533;&#65533;%&#65533;c|  &#65533;&#65533;&#65533;&#65533;&#65533;F&#65533;2&#65533;&#65533;&#65533;&#65533;&#65533;&#65533;$'I&#65533;JZ&#65533;&#65533;&#65533;&#65533;XX&#65533;!&#65533;D&#65533;Q&#65533;	&#65533;(&#65533;d&#65533;&#1315;&#1770;&#65533;&#65533;&#65533;+p&#65533;sP&#65533;<&#65533;&#65533;&#65533;&#65533;&#65533;&#65533;3`&#65533;d1&#65533;I$&#65533;Rl&#65533;0#&#65533;JM&#65533;&#65533;&#65533;&#65533;&#65533;]&#65533;&#65533;R&#65533;D&#65533;&#65533;LZ&#65533;&#65533;&#806;6u&#1437;b&#65533;&#65533;&#65533;DfGV	&#65533;&#65533;&#65533;}K"%&p77e%&#1740;&#65533;<&#65533;I&#65533;zG8&#65533;&#65533;&#65533;&#65533;Br&#65533;s&#65533;&#65533;&#65533;&#65533;9&#65533;!u"&#65533;<&#65533;\&#65533;;_h&#966;:&#65533;&#65533;&#65533;fB&#65533;M&#65533;|&#65533;&#65533;\YA&#65533;&#65533;T.&#65533;HGJR&#65533;%D&#65533;<$Yr`&#65533;&#65533;&#65533;Q&#65533;&#65533;&#65533;g&#65533;&#65533;&#65533;&#65533;&#65533;&#65533;8&#65533;&#65533;H&#65533;&#65533;u&#65533;&#65533;d2P&#65533;.&#504; v&#65533;&#65533;.:M&#65533;R&#65533;:&#65533;H&#65533;&#65533; >&#65533;A
&&#65533;&#65533;&#65533;t&#65533;&#65533;M&#65533;&#65533;1&#65533;&#65533;`&#65533;%M&#65533;&#65533; &#65533;@ ^e w)&#65533;&#65533;J&#65533;&#65533;.y&#65533;&#65533;J&#1530;&#65533;uh3&#65533;&#65533;F&#65533;&#65533;2&#65533;l&#65533;Z&#65533;&#65533;M&#17070;&#65533;&#65533;&#65533;&#65533;&#65533;&#65533;L&#1130;&#65533;&#65533;8K&#65533;d&#65533;:&#65533;&#65533;Z&#65533;&#65533;&#65533;&#65533;&#65533;b&#65533;Y&#65533;v &#65533;&#1124;&#65533;~&#65533;K&#65533;d&#65533;&#65533;&#65533;M&#65533;?W&#65533; &#65533;$	&#65533;&#65533;}"&#65533;T&#65533;&#65533;$&#65533;]&#65533;j&#65533;[&#65533;&#65533;v&#65533;S&#65533;bgE&#65533;|&#65533;D&#65533;F-m&#65533;v&#65533;&#1730;&#65533;6&#65533;&#65533;;j&#65533;&#65533;V&#65533;&#65533;&#65533;\&#65533;6&#65533;&#65533;&#65533;&#65533;&#65533;&#65533;Q"&#65533;&#65533;%&#65533;2U"%&#65533;`&#65533;&#65533;&#65533;VgP&#65533;%&#65533;y&#65533;YM&#65533;&#65533;&#65533;&#65533;&#65533;R&#65533;#&#767;&#65533;&#65533;&#65533;h&#65533;&#65533;F|&#65533;&#65533;&#65533;&#65533;$&#65533;,:&#65533;&#65533;F2&#65533;8&#65533;H
&#65533;&#65533;*&&#65533;w&#65533;BB&#65533;&#65533;&#65533;BZH&#65533;&#65533;1&#65533;;x&#65533;w&#65533;&#65533;@j&#65533;&#65533;&#65533;&#65533;#[&#65533;C8&#65533;-&#65533;!{-&#65533;&#65533;G\&#65533;&#376;%6q|Q&#65533;&#65533; >&#65533;@&#65533;/L?&#65533;&#65533;j&#65533;&#65533;t&#65533;&#65533;&#65533;+&#65533;&#65533;>&#65533;&#65533;&#65533;&#65533;Ld&#65533;l7.lM&#65533;&#65533;&#65533;&#65533;&#316;{&#65533;&#65533;&#65533;V6 &#65533;'&#65533;&#65533;A&#65533;&#65533;&#65533;:&#65533;&#65533;JsM.&#65533;/&#65533;&#65533;X&#65533;i&#65533;m&#65533;,4!&#1186;&&#65533;3&#65533;&#65533;B&#65533;&#65533;&#65533;px.0N&#524;"&#1750;.&#65533;&#427;A&#65533;&#65533;&#65533;EW9&#65533;6&#65533;&#65533;"&#65533;g&#65533;&#1585;&#770;&#65533;+&#65533;A&#65533;&#156;&#65533;&#65533;&#65533;&#65533;tJX&#65533;PC;&#65533;I&#65533;1A&#65533;M&#65533;IIO6+&#65533;6iB&#65533;b&#730;&#65533;&#65533;&#65533;&#65533;&#65533;W&#65533;&#65533;,f&#1532;&#65533;q	T&#1621;d&#65533;&#65533;&#65533;&#65533;&#44337;-]k&#65533;SH&#65533;u&#65533;m&#65533;-H&#65533;&#65533;M&#65533;@&#65533;&#65533;&#65533;&#65533;&#65533;&#65533;&#65533;&#65533;&#65533;&#65533;VnM&#65533;]&#65533;	&#65533;&#65533;)9&#65533;h&#65533;Mo6a&#65533;&#1376;eo&#65533;&#65533;&#65533;&#65533;w kMr&#65533;&#65533;}&#65533;&#1593;&#1204;&#65533;Jp&#65533;&#65533;f},}L]Q&#65533;&#65533;&#65533;&#65533;&#65533;id&#65533;&#65533;&#65533;&#65533;&#65533;&#65533;&#65533;+[ &#65533;&#65533;T&#65533;C@&#65533;_\_.\&#65533;&#65533;&#65533; q&#65533;l&#65533;)]&#65533;&#65533;&#65533;&#65533;<&#65533;+g&#65533;&#65533;&#65533;&#65533;&#852;&#65533; &#65533;HM&#65533;'m&#65533;}&#1120;&#65533;&#65533;P&#65533;J B&#65533;&#65533;y&#65533;U&#65533;p&#65533;&#65533;&#65533;=&#65533;&#365;&#65533;!&#65533;h&#65533;jg&#65533;s&#65533;q&#65533;N&#65533;v&#65533;4&#65533;&#65533;rZ&#65533;&#65533;y&#65533;I7&#65533;&#65533;nv&#65533;[3%&#65533;&#65533;&#65533;&#65533;&#65533;0&#65533;V&#65533;&#65533;&#65533;
2J&#65533;Y9v&#65533;57&#65533;&#65533;&#65533;&#590;&#65533;&#65533;&#65533;B&#65533;&#65533;%SRu4&#65533;`&#65533;U&#65533;&#65533;`pw &#65533;&#1595;&#65533;_&#65533;-:&#1099;&#65533;&#65533;&#65533;&#65533;&#65533;&#65533;{&#1067;&#65533;&#65533;<~4&#65533;&#65533;&#65533;l&#65533;&#65533;&#65533;&#65533;&#65533;&#65533;F&#65533;)&#65533;&#65533;&#65533;$&#65533;g.&#65533;&#65533;&#65533;&#65533;o&#65533;&#65533;,&#65533;~&#65533;ro/&#65533;L1&#65533;&#65533;&#65533;=&#65533;Ch&#65533;&#65533;e@&#17894;&#65533;&#65533;&#65533;&#45303;&#65533;&#65533;&#65533;~9&#65533;*&#65533;&#65533;&#65533;>V_&#65533;&#65533;=d&#65533;dy]&#65533;y&#65533;&#65533;eq&#65533;&#65533;y&#65533;}&#65533;&#65533;}Epq&#65533;C?m&#65533;x&#65533;N&#65533;7Y. tAw8X&#65533;XK&#65533;&#65533;c&#65533;&#65533;&#128;&#65533;Fo&#65533;<&#65533;qEd&#65533;g &#65533;G&#759;/&#65533;7H&#65533;&#65533;&#65533;D$x	&#65533;;H&#65533;&#65533;w&#65533;(P&#65533;b&#65533;&#65533;&#65533;Z&#65533;24P>j&#65533;&#65533;&#65533;&#65533;kHd<&#65533;P&#65533;%&#65533;=8@&#65533;&#65533;%&#65533;~&#65533;&#65533;@&#65533;&#65533;K~&#65533;- x~&#65533;$&#65533;&#65533;^&#65533;T&#65533;&#65533;>Xb&#65533;&#65533;pY&#65533;F@&#65533;x(b^H&#65533; W&#65533;s&#132;&#855;U&#65533;fS&#65533;&#65533;&#65533;$Ug&#65533;&#65533;&#65533;&#65533;5&#65533;m&#65533;&#65533;&#65533;(x&#65533;&#65533;&#65533;Y&#65533;&#65533;v&#65533;TT&#65533;E&#65533;&#65533;8&#65533;h&#65533;&#65533;&#65533;pW&#520;&#65533;&#65533;&#65533;5G&#65533;)&#65533;@&#65533;&#65533;&#65533;&#65533;$-%P&#65533;|f5]&#65533;3 _&#65533;&#65533;$&#65533;&#65533;&#65533;&#65533;e&#65533;Xh&#129;R&#65533;g#<&#65533;&#65533;vP&#65533;_&#65533;s-&#65533;(7&#65533;&#65533;~&#65533;7&#65533;&#65533;&#65533;{&#232;i&#65533;7cetz&#65533;8~O&#65533;&#65533;&#135;&#65533;&#65533;&#65533;&#65533;&#1217;&#65533;f{&#65533;&#65533;&#65533;f&#65533;z&#1752;5&#65533;&#65533;&#65533;&#1546;w&#65533;&#65533;X&#65533;{&#65533;8'=,&#65533;5k&#65533;(^&#65533;&#65533;&#65533;&#65533;H&#65533;x5&#65533;q&#65533;&#65533;&#65533;I&#65533;&#65533;&#65533;]1,&#65533;&#130;&#65533;2&#65533;&#65533;&#1224;&#65533;"&#65533;8&#65533;q&#65533;i&#65533;3&#65533;&#65533;I<&#65533;&#65533;h&#65533;&#65533;&#65533;!Sz&#65533;&#65533;&#65533;&#65533;&#65533;.BwZv&#65533;8&#65533;i.&#65533;7&#65533;&#65533;&#65533;&#65533;8&#65533;&#65533;VChK&#65533;&#65533;&#65533;&#65533;O{&#65533;&&#65533;&#65533;&#65533;&#65533;&#65533;&#65533;0&#65533;&#65533;&#65533;E&#65533;K'0&#65533;&#65533;&#65533;=#6j?&#65533;&#65533;8&#65533;ynw&#65533;.f&#65533;&#65533;A#}&#65533;:&#65533;P	&#65533;535&#65533;4&#65533;&#65533;&#65533;&#65533;&#65533;&#65533;&#65533;&#65533;&#65533;&#65533;l@&#65533;&#65533;&#65533;5e>Y9&#65533;_&#65533;c&#65533;4P%	##my&#65533;&#65533;&#65533;&#65533;&#65533;8&#65533;:a&#65533;UC\gu>&#65533;&#65533;)&#582;b&#65533;$&#65533;7&#65533;&#65533;&#65533;(&#65533;&#65533;6&#65533; X&#65533;&#65533;&#65533;&#65533;%&#65533;	|&#135;G~&#65533;&#65533;tq;xVc&#65533;&#65533;8&#65533;h&#65533;6&#65533;|&#65533;&#65533;1&#1051;0&#65533;&#65533;&#65533;&#65533;tR&#65533;&#65533;w&#65533;)*&#65533;	 &#65533;&#65533;&#65533;A&#65533;#n&#65533;7&#65533;#&#65533;3&#65533;a_U&#65533;&#65533;&#65533;h7&#65533;&#65533;&#1626;E&#65533;}&#65533;&#65533;)[&#65533;6&#65533;'3f4&#65533;Y?_&#65533;&#65533;&#65533;%&#65533;&#65533;1&#65533;&#65533;&#605;.wO&#65533;&#65533;&#65533;&#65533;&#65533;<2&#65533;&#65533;w{&&#65533;Fil	9K&#286;&#65533;&#65533;-4G&#65533;#&#155;&#65533;&#65533;&#65533;&#65533;	&#65533;&#65533;&#65533;&#65533;&#65533;=;&#65533;&#65533;&#65533;p~&#65533;\+&#65533;]
@|&#65533;y&#65533;&#65533;&#65533;&#65533;&#65533;:&#65533;&#65533;-)"&#65533;&#65533;pS&#65533;`+Y&#65533;&#65533;W&#65533;`V&#65533;&#65533;&#65533;&#65533; &#65533;6c<&#65533;&#65533;&#65533;&#65533;C*&#65533;LJ&#65533;/&#65533;m1Zf&#65533;7z.&#65533;'3&#65533;k&#65533;!
&#65533;&#65533;Cj?&#65533;R&#65533;&#65533;&#65533;KZ&#65533;Ojmdu\B&#65533;&#65533;!w[a~Y*X60@@q&#65533;A&#1112;	EI{4@&#65533;&#65533;&#65533;&#65533;&#676;i&#65533;&#65533;&#65533;&#65533;&#65533;&#65533;&#65533;m&#65533;Ej|&#65533;&#65533;&#65533;gNg&#65533;*`#>&#65533;&#65533;@Q&#65533;ye&#65533;S&#65533;&#65533;&#65533;&#65533;*&#65533;&#65533;&#65533;lc&#65533;t{&#65533;&&#65533;&#65533;w&#65533;[_&#65533;a&#543;&#65533;Qauzq&#65533;=!&#65533;>&#65533;(&#65533;&#65533;&#65533;Q&#65533;&#65533;&#65533;&#65533;&#65533;&#65533;&#65533;9y&#65533;&#65533;j^&#65533;&#65533;x&#1031;&#65533;o&#65533;&#65533;0&#65533;&#65533;z!H&6&#65533;&#65533;)&#65533;&#65533;&#65533;&#65533;&#961;6	&#65533;V&#65533;z.&#1069;&#65533;7&#65533;&#65533;5[x&#65533;&#65533;*=&#65533;5Aeqk&#279;gS:w&#65533;&#65533;&#65533;3&#65533;c&#65533;Aq&#65533;e&#65533;&#65533;&#65533;&#65533;&#65533;&#65533;&#65533;&#65533;:g&#65533;&#65533;'&#65533;60&#65533;&#65533;&#65533;&#65533;)&#65533;&#65533;ag&#65533;&#65533;=&#65533;&#65533;&#65533;XR&#65533;&#65533;&#65533;7&#1449;&#65533;&#65533;&#65533;'&#39438;&#65533; Q&#65533;M &#65533;&#65533;zw7&#65533;M&#65533;
X&#65533;&#65533;&#65533;/&#65533;&#65533;&#65533;&#65533;&#65533;&#1708;&#65533;&#65533; &#65533;&#65533;&#65533;&#65533;y:&#65533;rFq&#65533;E&#65533;&#359;&#65533;>!(&#65533;&#65533;&#65533;&#1076;A30,&#65533;P.?&#65533;&#65533;&#375;&#65533;'q9&#65533;>&#65533;!&#65533;={&#65533;&#65533;&#65533;&#65533;&#65533;&#65533;r&#65533;"&#65533;&#65533;I&#65533;&#65533;R0&#65533;&#65533;&#65533;G&#65533;x&#65533;+&#65533;) &#65533;&#65533;]&#65533;`
&#65533;&#65533;q"&#65533;&#65533;&#65533;&#65533;&#65533;V^&#65533;G0h&#65533;&#65533;&#65533;!'O&#65533;&#65533;P&#65533;k[&#65533;&#65533;O&#65533;{n&#65533;I&#65533;&#1500;a&#65533;j&#65533;&#65533;&#65533;&#65533;`&#1329;$D&#65533;k&#65533;1}[&#65533;^&#65533;#&#65533;&&#65533;&#65533;;&#65533;&#65533;6#&#65533;b&#65533;&#65533;H+#k&#65533;&#65533;;&#65533;&#65533;&#65533;-&#65533;:&#65533;&#65533;L
y&#65533;J&#65533;&#65533;&#65533;;&#65533;&#65533;&#65533;0y*2&#65533;GT&#65533;:&#65533;&#65533;EK&#65533;&#65533;K&#65533;[&#65533;&#65533;&#65533;lc(&#65533;z&#65533;&#65533;&#646;&#65533;`@a&#65533;K&#65533;&#65533;&#65533;&#65533;&#65533;&#65533;&#65533;;DN&#65533;&#65533;&#65533;F;h+&#65533;&#65533;=&#1531;&#65533;'&#65533;d&#65533;&#1725;.&#65533;W&#65533;`@O&#65533;$p&#65533;#&#65533;s&#65533;&#65533;0?,&#65533;z&#65533;&#65533;&#65533;_&#65533;&#65533;r&#65533;K&#65533;H&#1780;&#65533;&#65533;GE&#65533;`&#65533;[!c&#65533;d&#648;&#65533;&#65533;&#1663;&#65533;h6&#65533;ui@&#65533;&#65533;&#65533;&#65533;&#65533;|#&#65533;&#65533;&#65533;&#65533;&#65533;q&#65533;&#65533;&#65533;&#629;"&#65533;&#65533;Z&#65533;qn&#65533;&#65533;&#65533;&#65533;&#65533;&#65533;&#65533;V[c&#65533;&#65533;&&#65533;&#65533;[&#65533;W&#65533;&#65533;&#65533;
&#65533;&#65533;&&#65533;:5&#65533;Z&#65533;=&#65533;&#65533;&#65533;b&#65533;E&#1595;&#65533;&#65533;&#65533;;&#65533;&#65533;&#65533;&#65533;;&#65533;n&#65533;&#65533;&#1095;m&#65533;7mV&#266;Ug&#1787;^&#65533;&#65533;8j&#65533;&#65533;uU,&#65533;	*&#65533;D;&#65533;&#65533;0tA&#65533;&#65533;&#65533;&#65533;{&#65533;
&#65533;&#65533; \px &#65533; p.u&#65533;&#65533;n&#65533;&&#65533;$LD&#501;&#65533;3P&#65533;n ({lJ&#65533;L$`k&#65533;&#65533;&#65533;)N&#65533;\&#65533;&#65533;Zj=&#65533;J&#65533;&#65533;&#65533;&#65533; [Y&#65533;lp&#65533;&#65533;&#65533;r&#65533;@c&#65533;&#65533;&#65533;G&#65533;~
&#65533;!Q&#65533;&#65533;c&#65533;&#65533;S9%ti&#65533;	&#65533;`&#65533;&#65533;&#65533;!&#65533;&#65533;m&#65533;&#65533;&#65533;&#65533;&&#65533;&#65533;5g&#65533;i&#65533;!&#65533;&#65533;68&#65533;&#65533;IAZ&#65533;&#65533;&#953;&#65533;&#65533;&#65533;W&#65533;Y&#65533;&#65533;g$&#65533;&#65533;&#65533;&#65533;!&#65533;&#65533;&#65533;&#65533;WZ&&#65533;&#65533;U&#1836;&#65533;$W*&#65533;Y#&#65533;&#65533;Y&#65533;&#65533;&#65533;a
,Bx6p&#65533;50&#65533;&#65533;x&#65533;&#65533;\&#65533;C&#65533;8&#65533;&#65533;&#65533;&#65533;5&#65533;[&#65533;C&#65533;hV#&#65533;&#65533;&#65533;&#65533;{l&#65533;&#65533;&#65533;;&#39828;&#65533;3&#65533;&#65533;@&#65533;n&#65533;;M&#65533;1 P&#65533;&#65533;&#65533;&#65533;7,"&#65533;,<t5&#144;-&#834;*&#65533;t&#65533;_&#65533;&#65533;3&#65533; 
&#65533;&#65533;&#65533;J&#65533;&#65533;&#65533;&#65533;E&#65533;O&#65533;s&&#65533;&#65533;&#65533;C&#65533;+&#65533;1&#65533;&#65533;qC&#65533;&#65533;N&#65533;&#65533;L&#65533;g&#65533;~&#65533;1}&#65533; &#65533;x&#65533;&#65533;x]((=&#65533;&#65533;39&#65533;&#65533;E|h&#65533;t=&#65533;&#65533;Z6&#65533;d&#65533;&#65533;&#65533;|9X4c&#65533;&#613;&#65533;&#1057;&#65533;y&#65533;,&#65533; &#65533;&#65533;&#65533;&#65533;&#65533;&#65533;&#65533;&#65533;)U[`\&#65533;Y&#65533;e&#65533; U&#65533;&#65533;&#65533;YUy&#65533;l1&#65533;&#65533;=&#65533;&#65533;B&#65533;5j&#65533;9Z#&#65533;&#65533;Pr&#65533;z&#1827;&#65533;2&#65533;&#65533;&#65533;&#65533;i-&#65533;Y#&#65533;&#65533;B`&#65533;P&#65533;&#65533;3&#65533;&#65533;F&#65533;&#65533;&#65533;l&#65533;&#65533;/&#65533;&#65533;&#65533;&#65533;&#65533;&#65533;&#65533;@&#65533;0&#65533;&#65533;&#65533;&#65533;]&#65533;Z&#65533;$B&#65533;e&#65533;&#65533;G"0@[NFj&#65533;_&#65533;&#65533;Ux@&#65533;&#65533;&#65533;VV&#65533;ZSg&#65533;]&#65533;c0&#65533;XA&#65533;&#65533;&#65533;L<&#65533;&#65533;|f&#65533;&#65533;T&#65533;]&#65533;&#1867;&#65533;=s&#65533;&#65533;&#65533;&#65533;&#65533;@ &#65533;;&#65533;X&#65533;v&#65533;	&#65533;6&#65533;&#65533;^(&#65533;F&#65533;m&#65533;)]&#65533;&#65533;&#65533;&#65533;8&#65533;W&#65533;8&#65533;8&#65533;&#65533;&#65533;&#65533;&#65533;&#65533;1&#65533;	b +&#65533;&#65533;v&#65533;=&#65533;&#65533;&#65533;
&#65533;+nS/&#65533;&#65533;&#65533;A&#65533;&#1660;&#65533;;&#65533;&#1936;&#65533;Z&#65533;&#65533;CC&#65533;S~j&#65533;G&#65533;&#65533;&#65533;&#65533;&#65533;M&#65533;3&#2012;5&#65533;&#65533;Y&#65533;	S&#65533;&#1428;&#65533;T&#65533;0f`&#6256;&#65533;&&#65533;&#65533;&#65533;&#65533;&#65533;&#65533;qg&#65533;3&#65533;&#65533;k&#65533;&#65533;&#532;h&#65533;&#65533;&#65533;
.N&#65533;&#65533;o&#65533;&#65533;&#65533;&#853;&#65533;&#65533;&#65533;&#65533;&#65533;#}5ON&#33888;&#65533;<&#65533;&#65533;=c&#65533; Gm&#65533;N`&#65533;h&#1745;N"&#65533;&#65533;U&#65533;&#65533;5|&#65533;a&#65533;&#65533;
&#65533;P&#65533;&#65533;&#65533;&#65533;.Iu&#65533;&#65533;#c&#792;E"&#65533;&#1471;&#65533;~X&#65533;,&#65533;P&#65533;&#65533;=4&#65533;F&#65533;&#65533;
:&#65533;Za&#65533;&#65533;H&#65533;&#65533;&#65533;n5&#65533;&#65533;&#1786;&#65533;&#65533;x5&#65533;~&#65533;&#65533;Qn&#65533;{Ya&#65533;$&#65533;&#65533;nW&#65533;,&#46344;5&#65533;&#65533;&#65533;&#65533;P&#65533;}\W&#65533;A&#65533;&#65533;M&#65533;&#65533;.4&#65533;&#65533;&#65533;*&#65533;&#65533;)
&#65533;Ys [s	N&#65533;0&#65533;{&#65533;c.&#65533;&#65533; &#65533;i&#65533;&#65533;&#65533;W[&#65533;&#65533;&#65533;&#65533;!L~5&#65533;04e&#65533;&#65533;)m	DY&#65533;w&#65533;&#65533;&#65533;&#65533;:&#65533;&#65533;^.&#65533;&#65533;&#1970;>&#65533;&&#65533;&#65533;&#65533;X&#65533;&#65533;&#65533;0&#65533;o&#65533;&#65533;&#65533;R&#65533;&#65533;~&#65533;&#65533;m5&#65533;&#65533;`&#65533;&#65533;@&#65533;F6&#65533;&#65533;&#65533;3&#65533;lQ&#65533;|XbH&#65533;&#65533;&#65533;B_Wbp*AG&#65533; P&#65533;&#65533;&#50482;:&#65533;t&#65533;&#65533;1uK&#65533;&#65533;&#65533;@l&#65533;&#65533;-&#65533;p&#65533;E&#65533;mJ&#65533;E&#65533;&#65533;)&#65533;&#65533;&#65533;l&#65533;&#65533;s&#65533;#&}Z&#65533;d&#65533;&#65533;&#65533; 4&#65533;&#65533;}&#65533;3n&#65533;&#65533;&#65533;{&#65533;&#65533;&#65533;^Pf&#65533;&#65533;^&#65533; &#65533;&#65533;&#65533;&#65533;O&#1874;T&#65533;q&#65533;Y&#65533;`&#65533;U@&#65533;T&#65533;&#65533;%&#65533;v&#65533;\&#65533;&#65533;&#65533;&#65533;&#65533;&#65533;k\&#65533;&#65533;0
&#65533;&#65533;&#424;%&#65533;&#65533;&#65533;&#65533;w' {/f&#65533;_W1O&#65533;&#65533;&#65533;&#65533;V&#65533;&#65533;&#65533;&#65533;<pw&#65533;&#65533;&#65533;&#65533;&#65533;;&#65533;&#65533;&#65533;l&#65533;&#65533;&#65533;&#65533; &#65533;&#65533;$&#65533;s	&#65533;&#65533;&#65533;&#65533;&#65533;&#65533;&#65533;	&#65533;&#65533;&#1453;p0G&#65533;E&#2016;5&#65533;&#65533;&#65533;@ ?&#65533;&#65533;M&#65533;&#65533;&#65533;"&#65533;o&#65533;q&#65533;}&#65533;[IO&#65533;'&#65533;&#65533;~&#65533;&#65533;l&#65533;
&#65533;o&#65533;>
&#65533; &#65533;&#65533;%&#65533;e&#65533;&#65533;!N&#65533;&#65533;O"&#65533;&#65533;&#65533;} &#65533;m&#65533;&#65533;&#65533;&#65533;&#65533;P&#65533;&#65533;&#65533;&#65533;5&#65533;J&#65533;Jc&#65533;P&#65533;&#65533;a&#65533;&#65533;0
}&#65533;}&#65533;&#65533;&#65533;&#65533;&#65533;V&#65533;&#65533;a&#65533;&#65533;&#65533;&#65533;h&#65533;O"&#65533;/V}&#65533;&#65533;/&#65533;&#65533;&#65533;&#65533;$&#65533;&#65533;&#65533;&#65533;&#65533;J &#65533;&#65533;&#65533;&#65533;&#65533;&#65533;&#65533;&#65533;&#65533;&#65533;&#65533;&#65533;u&#65533;&#65533;O&#1940;&#65533;&#65533;oWX&#65533;`&#65533;&#65533;b&#65533;&#65533;&#65533;&#65533;&#65533;5 d&#65533;&#65533;&#65533;w5h&#65533;&#65533;&#65533;&#65533;&#65533;&#65533;oWS&#65533;&#65533;m&#65533;#&#65533;&#65533;&#65533;&#65533;_WS0X0&#65533;=&#65533;&#65533;&#65533;&#65533;w5&#65533;0^&#65533;&#65533;&#65533;&#65533;oYS0L&#65533;&#65533;&#65533;&#65533;&#65533;&#65533;&#65533;&#65533;#&#65533;&#65533;&#65533;&#65533;te&#65533;&#65533;&#65533; &#65533;&#65533;&#65533;&#65533;&#65533;/V&#65533;0&#65533;0&#65533;&#65533;!
f&#65533;&#65533;&#65533;oX&#65533;0&#65533;	&#65533;&#65533;&#65533;&#65533;W&#65533;0}0}0&#65533;0
&#65533;`&#65533;&#65533;&#65533;&#65533;oY}0&#65533;&#65533;&#65533;&#65533;&#65533;&#65533;&#65533;Z&#65533;@&#65533;&#65533;&#65533;&#65533;&#65533;e&#65533;`&#65533;&#65533;&#65533;&#65533;E&#65533;&#65533;&#65533;&#65533;&#65533;}&#65533;}&#65533;}&#65533;&#65533;&#65533;&#65533;&#65533;&#65533;&#65533;&#65533;&#65533;&#65533;&#65533;&#65533;&#65533;&#65533;&#65533;&#65533;&#65533;OI &#65533;G&#65533;@&#65533;D&#65533;P&#65533;B&#65533;&#65533;Q&#65533;D&#65533;W&#65533;\&#280;1bF&#65533;=Z|R&#65533;H&#65533;%M&#65533;D&#65533;R&#65533;J&#65533;-]&#65533;&#65533;S&#65533;L&#65533;5?~&#65533;H(&#65533;&#922;=}&#65533;T&#65533;P&#65533;E&#65533;E&#65533;&#65533;fE&#65533;<&#65533;>MU&#65533;T&#65533;U&#65533;&#65533;^&#346;u&#65533;R&#65533;N&#65533;jV&#65533;X&#65533;e[&#65533;A&#65533;V&#65533;Z&#65533;m&#1918;&#65533;W&#65533;\&#65533;n&#65533;F$(o!&#65533;}&#65533;&#65533;&#65533;X&#65533;`&#133;F&#65533;X&#65533;b&#397;?&#65533;&#65533;&#65533;&#1866;&#65533;,_&#412;Y&#65533;f&#925;=Z&#65533;f&#65533;%&#65533;F&#65533;Z&#65533;j&#1453;]&#65533;&#65533;[&#65533;l&#1717;m&#65533;&#413;&#65533;&#65533;n&#1981;}&#65533;\&#65533;p&#65533;&#333;G&#65533;\&#65533;r&#65533;&#861;?&#65533;]&#65533;t&#41068;_&#478;]&#65533;v&#65533;&#1917;^&#65533;x&#65533;&#65533;&#863;G&#65533;^&#65533;z&#65533;&#65533;&#1919;&#65533;_&#65533;|&#65533;&#65533;&#65533;&#65533;&#479;_&#65533;~&#65533;&#65533;&#65533;&#65533;0@$&#65533;@D0Ad&#65533;A&#65533;0B	'&#65533;&#65533;B/&#65533;0CD6&#65533;C?1DG$&#65533;DOD1EWd&#65533;E_&#65533;1Ftg&#65533;&#65533;Fo&#65533;1Gw&#1328;G2H!&#65533;&#302;&#65533;&#65533;A2I%&#65533;d&#65533;I'&#65533;&#65533;2J)&#65533;&#65533;&#65533;J+&#65533;&#65533;2K-&#65533;&#65533;K/&#65533;3L1&#65533;$&#65533;L3&#65533;,&#65533;H&#65533;&#65533;`&#65533;M7&#1988;3N9&#31027;N;&#65533;&#65533;3O=&#65533;&#65533;O?&#65533;4PA%&#65533;PCE4QEM4&#65533;&#65533;  !&#65533; _ ,0 d q&#65533;  &#65533; &#65533;H&#65533;&#65533;&#65533;&#65533;*\&#560;&#65533;&#199;#J&#65533;&#65533;p&#65533;E&3j&#65533;&#561;&#65533;&#463; C&#65533;I&#65533;&#65533;&#595;(S&#65533;\9&#65533;"F&#65533;0c&#668;I&#65533;&#65533;&#859;8s&#65533;&#65533;&#627;&#65533;&#991;@&#65533;
J&#65533;&#65533;&#1123;H&#65533;*]&#692;&#65533;&#1255;&#65533;HebbU&#65533;X&#65533;j&#65533;&#693;&#65533;&#1193;T&#65533;X&#48492;&#1651;h&#1258;&#65533;x&#65533;&#21578;d&#65533;&#669;K&#65533;&#65533;]&#65533;q^&#65533;&#759;&#65533;&#2047;&#65533;=&#65533;AcX&#65533;&#65533;+^&#65533;&#1583;$&#65533; &#65533;	&#65533;&#408;3k&#65533;&#1844;&#65533;&#65533;6&#65533;&#65533;&#65533;/9&#65533;^&#890;&#65533;L&#65533;@7&#65533;A&#65533;m&#65533;&#65533;s&#65533;&#65533;&#891;&#65533;m&#65533;*p&#65533;&#65533;&#65533;&#1702;&#65533;&#65533;U&#65533;&#65533;-&#65533;&#65533;&#1051;K&#65533;N&#65533;&#65533;&#65533;&#65533;&#1587;k&#65533;&#957;&#65533;&#65533;&#65533;&#65533;&#203;&#65533;O&#65533;&#65533;&#65533;&#65533;&#65533;#0&#65533;&#65533;&#65533;&#65533;&#675;&#727;&#65533;|&#65533;}&#65533;&#65533;&#65533;&#65533;&#65533;&#1023;&#65533;&#65533;&#65533; (&#65533;w9``l&#65533;&#65533;6&#65533;}6&#65533;&#65533;&#65533;F(&#65533;V&#65533; "&#65533;&#65533;{a	&#352;v9&#65533;p&#65533;&#65533;&#65533;}h&#65533;(&#65533;&#65533;&#65533;,&#65533;&#65533;_@\q&#65533;&#65533;'&#65533;p<&#65533;B&#65533;UvB&&#65533;h&#65533;H&&#65533;&#65533;&#65533;&#65533;&#65533;&#65533;rH&#65533;Y.&#65533;&#65533;&#65533;&#65533;;t&#65533;&#65533;VZ^&#65533;1)&#65533;d&#65533;i&#65533;&#65533;(&#65533;	&#65533;&#65533;S&#65533;&#877;&#65533;#	9&#65533;&#65533;&#65533;&#65533;'&#65533;g&#65533;&#65533;&#30656;J&#65533;z1&#65533;(&#65533;O|&#1686;C&#65533;s&#1673;g&#65533;&#58984;&#65533;&#65533;Vj&#65533;d&#65533;!{m:s&#65533;`&#65533;@&#65533;>z&#65533;
A &#42456;&#65533;&#65533;&#43760;&#65533;&#65533;&#65533;&#65533;&#65533;	&#65533;&#65533;a&#65533;&#65533;&#65533;&#65533;&#65533;&#65533;a&#65533;#&#65533;&#65533;&#65533;&#65533;&#65533;&#65533;&&#65533;&#1777;&#65533;&kv&#65533;%{! &#65533;&#65533;o&#65533;&#65533;@&#65533;	&#1366;:&#65533;&#65533;
&#65533;&#65533;a*+&#60972;ag&#65533;&#65533;&#65533;i&#65533;%&#65533;o&#65533;6C&#65533;&#65533;&#65533;&#65533;&#65533;&#65533;&#65533;n&#65533;(&#65533;&#65533;&#426;&#65533;&#65533;&#65533;K&#65533;p&#65533;j&#65533;&#65533;	&#65533;&#65533;&#288;&#65533;$&#65533;wk&#65533;(&#65533;&#65533;&#65533;&#65533;Wlq&#65533; &#65533;:#&#65533;&#65533;Y&#65533;&#65533;.&#65533;&#65533;"&#65533;&#65533;&#65533;&#65533;<&#65533;9;&#65533;&#65533;0&#65533;,&#65533;&#65533;9&#65533;&#65533;&#65533;&#65533;&#65533;S&#65533;&#65533;\2	&#65533;z+&#65533;&#65533;<&#65533;&#65533;H'&#65533;&#65533;<)&#65533;&#65533;&#65533;&#1831;&#65533;&#65533;3&#65533;&#65533;
=&#65533;F+&#65533;&#65533;&#65533;`&#65533;i&#65533;&#65533;g&#65533;m1&#1895;&#65533;&#65533;s&#65533;&#65533;&#65533;gw&#65533;&#65533;t&#65533;-&#65533;6&#65533;&#65533;@&#65533;&#65533;&#65533;&#65533;&#65533;&#65533;m&#65533;&#65533;C(&#65533;
&#65533;&#65533;'&#65533;&#1582;&#65533;7~&#65533;y+&#65533;i&#1110;&#65533;4&#65533;&#65533;&#65533;&#65533;&#65533;&#65533;C&#65533;c&#65533;*.&#65533;&#65533;w9^$q&#65533;mxei&#65533;&#65533;&#149;koNo&#65533;GZ&#65533;&#1912;&#65533;&#65533;&#65533;No&#65533;&#65533;&#65533;Y&#65533;l&#65533;&#65533;&#65533;&#65533;(&#65533;L&#65533;&#65533;&#65533;A&#65533;&#65533;&#65533;;V&#65533;mv&#65533;,&#65533;&#65533;&#65533;&#65533;y&#65533;&#65533;d{&#65533;&#17919;Ux, &#65533;&#65533;&#65533;&#865;t&#65533;&#65533;{&#65533;&#65533;ZK&#65533;&#65533;&#65533;&#65533;&#65533;&#65533;]&#65533;&#65533;&#65533;&#65533;&#295;q&#65533;Eh?&#65533;&#846;~H&#65533;&#65533;:&#65533;&#65533;:&#65533;&#65533;&#65533;&#65533;&#65533;l&#65533;V&#65533;&#65533;#&#65533;&#65533;^&#65533;&#65533;=&#65533;yO&#65533;&#65533;Gx?&#65533;m
1&#65533;`[Z&#65533;8&#65533;q&#65533;x&#65533;&#65533;&#65533;&#65533;G&#65533;&#65533;&#65533;9&#65533;&#65533;`&#65533;r@&#65533;
a|!&#65533;&#65533;>&#65533;A&#65533;&#65533;&#65533;H<&#65533;&#65533;v&#168;&#1606;$&#65533;q&#65533;7&#65533;"&#65533;&#65533;&#65533;X&#802;&#65533;&#438;>&#608;&#65533;&#65533;"&#65533;&#65533;&#65533;&#65533;%AnZL&#65533;+&#65533;&#65533;&#553;&#65533;-p&#65533;YG%&#65533;1&#65533;&#65533;<&#65533;&#65533;&#65533;&#65533;G~&#65533;&#65533;&#65533;(&#65533;K&#65533;&#65533;&#65533;M&#65533;adT &#65533;&#65533;&#65533;F&#65533;
C&#65533;&#65533;&#65533;&#65533;&#65533;&#529;&#65533;d&#65533;g&#65533;L&#65533;&#65533;&#65533;&#65533;FGz&#65533;+&#65533; ]f:&#65533;&#65533;&#65533;uR&#65533;c&#1990;&#65533;uu&#65533;&#65533;&#65533;&#65533;&#65533;$H6p@&#65533;&#65533;&#65533;v&#65533;&#65533;n%eD[$%&#65533;H&#65533;b&#65533;:&#65533;:&#65533;h t6&#65533;93&#65533;9&#65533;X6&#65533;&#65533;TS 3 &#1676;&#65533;&#65533;n&#65533;:9\&#65533;^	"&#65533; &#65533;@l$&#65533;Nv'4&#65533;ST
BJr&#65533;&#65533;&#65533;&#65533;&#65533;&#65533;&#65533;&#65533;&#65533;GO8&#65533;&#65533;&#65533;&#65533;f&#65533;&#65533;1&#65533;zSSZ&#427;&#65533;&#65533;&L&#65533;&#65533;&#65533;D[&#65533;t5&#65533;&#65533;M&#65533;A
4&#1068;&#65533;&#65533;&#65533;&#65533;&#65533;UB&#65533;f 	\&#65533;&#65533;7W&#65533;R&#65533;xg&#65533;&#38564;&#65533;&#65533;&#65533;&#521;%h&#65533;&#65533;P&#65533;LM&#65533; z0&#65533;&#820;&#65533;HM&#65533;L&#65533;S&#65533;[&#65533;q&#65533;4K\&#1025;&#65533;&#65533;&#1248;"M&#65533;OI&#65533;<&#65533;&#65533;|&#65533;B,&#65533;&#1330;&#65533;&#65533;'&#65533;&#65533;&#65533;&#65533;&#65533;&#65533;&#65533;&#1652;&#553;N&#65533;6R&#65533;&#65533;4&#65533;%&#65533;[&#65533;s&#1470;&#65533;&#65533;]&#65533;&#65533;&#65533;/&#65533;&#65533;~t&#65533;&#65533;	&#65533;V&#65533;
 &#65533;:&#65533;'&#65533;&#65533;t&#65533;J&#65533;&#666;&#65533;Yr&#65533;&#65533;&#65533;W&#65533;fu&#65533;&#65533;&#65533;&#65533;O#3T&#65533;r&#498;&#65533;M&#65533;&#65533;&#65533;L&#65533;2&#65533;j8&#65533;N&#65533;&#65533;&#1581;&#65533;&#65533;s&#65533;&#65533;=&#65533;jw&#65533;[&#65533;&#65533;&#65533;  H&#65533;x
&#65533;'&#65533;&#65533;x]&#65533;&#1220;&#65533;[&#65533;&#65533;&#65533;c&#65533;t&#65533;&#65533;&#65533;&#65533;&#1074;&#65533;)Ni[&#65533;&#65533;Q&#65533;Ka&#65533;%&#1276;&#65533;&#65533;qv&#65533;&#65533;&#65533;1*u&#1515;&#65533;&#65533; `Y&#65533;&#65533;p&#65533;3&#65533;U&#65533;O&#65533;&#65533;g&#65533;&#65533;1&#65533;&#65533;qD&#65533;{\&#65533;&#65533;&#65533;&#65533;&#65533;&#65533;t%|&#65533;&#65533;m&#65533;&#65533;&#65533;[&#65533;&#65533;2.&#65533;&#65533;!&#65533;&#65533;&#65533;/	&#65533;&#65533;&#65533;Kou!<)@&#65533;Y&#65533;&#65533;m1<&#65533;}&#65533;&#65533;7/>&#1798;&#65533;21t&#65533;>c&#65533;&#65533;&#65533;bG'&#65533;-&#65533;Y&#65533;-|&#65533;&#65533;I&#65533;&#65533;w$S&#65533;&#65533;&#65533;&#559;&#65533;&#65533;&#65533;<d"C&#65533;&#65533;&#1625;@&#65533;;d&#65533;n&#65533;i&#65533;&#65533;&#65533;&#65533;s&#65533;&#65533;I&#65533;&#65533;U&#65533;b&#65533;=&#65533;&#65533;&#65533;&#65533;&#65533;&#65533;b&#1857;&#65533;s&#65533;M9q<k&#65533;I&#65533;&#859;*4&#65533;&#65533;&#65533;yF&#65533;&#65533;&#65533;S0&#65533;<iZS<&#65533;&#65533;&#65533;@l&#65533;}&#65533;&#65533;&#65533;&#65533;y
&#223;&#65533;&#65533;&#65533;&#65533;e&#65533;&#65533;P2&#65533;H&#65533;&#65533;$I&#65533;&#65533;k&#65533;&#65533;Jc&#65533;i&#65533;&#65533;&#65533;&#65533;&#65533;t&#1087;(&#65533;zR&#65533;&&#65533;&#65533;&#65533;"&#65533;S!&#65533;Xn&#65533;&#65533;D&#65533;M&#65533;&#65533;r KW&#65533;&#65533;*7`&#65533;&#65533;&#830;F&#65533;&#65533;&#1612;&#65533;&#65533;&&#65533;d9S&#65533;&#65533;c&#65533;q&#1666;	U&#65533;&#65533;=Lp&#65533;D&#65533;&#65533;&#65533;&#65533;&#65533;d&#65533;3>&#65533;&#65533;V&#1491;;&#65533;>G{*&#65533;&#65533;&#65533;d&#65533;aln=&#65533;*&#65533;3&#65533;&#65533;&#1869;&#65533;&#65533;&#1625;&#65533;&#65533;v&#65533;&#65533;]iK&#410;&#1405;&#1975;&#65533;&#65533;mf@#&#65533;&#65533;&#1446;SH&&#65533;&#259;&#65533;)&#65533;&#65533;d&#65533;6&#65533;l&#65533;9&#65533;{&#2003;&#65533;&#65533;6&#65533;+&#65533;&#65533;&#65533;)&#65533;O&#65533;&#65533;&#65533;&#65533;&#65533;&#609;&#65533;"&#65533;&#65533;&#65533;&#65533;&#65533;q&#65533;Oz&#65533;,?M&#43797;&#65533;&#65533;&#65533;<_&#65533;T?&#65533;&#65533;&#65533;&#65533;>&#65533;F&#65533;&#65533;&#65533;&#65533;&#65533;Y&#65533;C&#65533;y&#65533;d&#65533;&#65533;e&#65533;&#65533;*&#65533;&#65533;X&#65533;&#65533;&#65533;L&#65533;&#65533;!&#65533;&#65533;RooP G&#65533;&#1160;&#65533;&#65533;&#65533;&#65533;&#65533;wj&#65533;{&#65533;&#765;&#65533;&#65533;&#65533;&#65533;&#65533;&#65533;&#65533;.m&#65533;&#65533;&#65533;-&#65533;&&#65533;.&#65533;7&#65533;&#65533;.&#65533;&#327;&#65533;&#65533;&#65533;5&#65533;&#65533;|/&#53687;:&#65533;&#65533;&#689;&#65533;&#65533;W&#65533;Q&#46917;y&#65533;&#65533;}&#65533;f&#65533;t&#997;6x&#167;9&#65533;'a&#65533;&#65533;u&#65533;#"SG&#65533;&#1193;&#65533;S&#65533;&#65533;w&#65533;&#65533;]&#65533;&#65533;&#65533;t&#65533;&#65533;&#65533;!&#65533;^&#65533;&#65533;&#65533;&#65533;&#65533;&#65533;&#65533;8&#65533;a&#65533;}C)O&#65533;{&#65533;&#65533;/&#65533;&#65533;K"$&#65533;y|2&#65533;&#65533;&#65533;&#65533;&#65533;p&#65533;&#65533;&#65533;K_&#65533;&#65533;&#65533;&#65533;#n?&#65533;?&#65533;&#65533;&#65533;&#65533;D&#65533;8+;&#65533;&#65533;&#65533;&#65533;_&#65533;y&#65533;c&#65533;&#65533;}O&#65533;&#65533;p&#65533;#&#65533;&#65533;~&#65533;<&#65533;G|	&#65533;'Mw&#65533;}B&#65533;FWz&#65533;&#65533;Dp&#65533;g4S&#65533;N&#65533;tU5&#65533;e5B}&#65533;&#65533;g&#65533;S&#65533;&#65533;6n&#65533;w&#65533;y&#65533;&#65533;X+xgZ&#65533;fAo&#65533;8&#65533;X&#65533;S&#65533; &#65533;5y&#65533;e,&#65533;W]&#65533;&#65533;&#65533;&#386;-hw&#65533;7@WAs&#65533;{&#65533;&#65533;t&#65533;&#65533;h8hU&#65533;&#65533; &#65533;`&#65533;d&#65533;K&#65533;k&#63940;L&#1538;&#65533;g&#65533;&#65533;&#65533;&#65533;2R&#65533;"&#65533;G&#65533;f{&#65533;aS<&#65533;1 &#65533;_h `K&#65533;&#65533;z&#65533;&#65533;J&#65533;g&#65533;&#65533;&#65533;&#65533;&#65533;&#65533;;}F{<&#65533;}&#65533;c
@T&#65533;&#65533;&#65533; &#65533;&#946;&#65533;y&#65533;&#65533;VFv&#65533;&#65533;&#65533;&#65533;nL`B&#65533;[8x([FJx&#65533;Y&#65533;&#65533;[T&&#65533;Z&#806;k&#65533;1&#65533;&#65533;W&#65533;&#65533;U\&#65533;S&#65533;V5&#65533;&#65533;s&#65533;&#65533;w\&#65533;&#65533;%X}h\U&#65533;&#65533;=c&#65533;bi'~
h&#65533;&#65533;&#65533;]gX&#65533;&#65533;aqZ2|)_&#1164;&#65533;&#65533; &#65533;&#65533;&#600;&#65533;&#65533;&#65533;&#65533;QQ'~&#65533;&#65533;z&#65533;xtjU KG&#65533;v&#65533;&#65533;{\&#65533;&#65533;?&#1861;P&#25510;&#65533;&#65533;rN&#65533;Mb&#65533;&#65533;&#65533;4&#65533;&#65533;8&#65533;&#65533;X&#65533;&#65533;G2&#65533;&#65533;&#65533;&#65533;MZ@/P_&#65533;u_&#65533;8=%SFw&#65533;&#65533;&#65533;[*&#65533;WQu&#65533;&#65533;X&#65533;&#65533;&&#65533;r&#65533;|&#65533;2z&#65533;Q'I&#65533;&#65533;bRuk&#65533;=&#65533;A,&#65533;&#65533;&#65533;Z5&#338;F&#65533;&#65533;+&#65533;&#65533;&#65533;&#65533;&#65533;&#65533;r&#65533;&#65533;A,&#65533;&#65533;&#65533;&#1127;K&#65533;D&#65533;%i&#65533;XV&#1219;&#65533;-9&#231;&#65533;&#65533;&#65533;&#65533;  g&#65533;&#65533;8C8k&#65533;S?&#65533;|&#65533;&#65533;&#65533;&#576;b)&#65533;C &#65533;&#65533;l&#65533;A=&#1016;q3f&#65533;qI#&#65533;5&#65533;c{&#65533;&#65533;&#65533;)u(Hx&#65533;Q&#65533;M&#65533;D&#294;&#65533;0g-#ha&#65533;Qp7	8&#65533;&#65533;@&#65533;8H&#65533;&#65533;&#65533;&#65533;)&#65533;&#65533;&#65533;&#65533;F&#1427;&#65533;5ydp&#65533;q{&#65533;@5`&#65533;_&#65533;L&#65533;B<TtG&#65533;&#65533;Wp&#65533;&#65533;&#65533;a&#65533;&#65533;&#65533;&#65533;rnaP9at&#65533;@&#65533;&#65533;CR!".&#65533;=p&#65533;&#65533;X&#65533;&#65533;!&#65533;&#65533;&#65533;EiT&#65533;&#65533;&#600;&#1265;&#65533;8&#65533;*J&#4274;&#65533;Ql &#65533;&#65533;&#65533;&#65533;:&#65533;2{i&#65533;C&#65533;	&#65533;?&#65533;&#65533;&#65533;&#65533;&#65533;ad&#65533;t&#65533;&#65533;<4&#65533;&#65533; E&#65533;A&#65533;&#65533;&#65533;@&#65533;~&#65533;b&#65533;&#65533;,&#65533;A&#65533;&#65533;+&#65533; 5&#65533;!ok&#65533;&#65533;3&#65533;dG&#65533;)&#65533;zCYh&#65533;&#65533;Dz,&#65533;Qs"LI&#65533;&#65533;T+&#65533;"&#65533;&#65533;&#65533;*?&#65533;tN'VT&#65533;&#529;#:.&#65533;9t&#65533;&#65533;&#65533;g' g&#65533;$&#65533;3&#659;&#65533;&#65533;[A1&#65533;&#65533;&#65533;&#65533;%&#65533;S&#65533;i&#65533;&#468;i&#65533;&#65533;vB&#666;B&#65533;5&#65533;4&#65533;&#65533;&#65533;&#65533;&#65533;'&#65533;&#65533;PL&#43309;Nd#%TzL5&#65533;gZ&#65533;B&#65533;#&#65533;&#65533;2&#65533;&#65533;a40ej&#65533;&#65533;Q:Bk*&#65533;&#65533;C7%&#65533;&#65533;)&#65533;t'u&#65533;zG/&#65533;\xJX&#65533;&#228;&#65533;&#65533;
uIw34I&#65533;&#65533;z&#65533;&#65533;d&#65533;I@&#65533;	D&#65533;4&&#65533;&#65533;&#65533;&#65533;_`FkaZ&#65533;:&#65533;00&#65533;&#65533;Z&#65533;&#65533;&#65533;&#133;&#65533;QrA&#65533;&#65533;{-&#18597;&#5929;$F&#65533;&#65533;&#65533;1&#65533;a&#65533;&#65533;(&#65533;2&#65533;|&#65533;&#65533;&#65533;&#65533;&#65533;z&#65533;B0&#65533;e&#65533;<&#65533;&#65533;&#65533;&#65533;*&#65533;&#65533;&#65533;h&#65533;<0&#65533;&#65533;L8&#65533;JE*;&#698;&#65533;j&#65533;&#65533;8&#65533;2&#65533;&#65533;Z&#65533;1&#65533;&#1368;&#65533;&#65533;o:y&#2759;G&#65533;&#65533;X&#65533;&#65533;R&#65533;K&#65533;&#65533;&#65533;&#65533;&#65533;2&#65533;+&#65533;i&#65533;&#65533;X&#65533;}&#65533;&#65533;&#65533;
&#65533;&#65533;uP&#65533; Z&#65533;p&#65533;&#65533;&#65533;&#65533;b+&#65533;)^&#65533;=&#65533;w&#43688;S&#65533;&#65533;&#601;6&#65533;8$#T&#65533;&#65533;8+T}&#65533;P&#1075;P&#65533;S&#65533;&#65533;&#65533;&#65533;&#65533;&#65533;u&#393;M&#65533;&#65533;<`u,&#65533;	`?*{&#65533;5)&#65533;.;&#65533;0[F&#65533;&#65533;&#65533;82 &#1075;9Mj&#65533;9&#743;:NB&#65533;&#65533;&#65533;?b6f&#65533;%$&#65533;hTl&#65533;&#65533;	&#65533;&#65533;CW&#65533;&#65533;z&#65533;>)E6&#65533;&#65533;&#65533;&#65533;MP&#65533;7KS&#65533;s{iKHZ0A9Yz&#65533;&#65533;&#65533;V&#65533;&#65533;Q&#65533;LD';&#65533;&#65533;}kl&#65533;&#65533;&#65533;&#65533;7\&#65533;a&#65533;&#65533;^&#65533;^{&#65533;0&#65533;P.P&#65533;{&#65533;&#65533;&#65533;&#65533;&#1391;&#65533;&#65533;E&#65533;9&#65533;&#65533;&#65533;o&#65533;&#65533;&#65533;	mkSo&#65533;n&#65533;Y@Z|+&#1225;&#65533;[I&#65533;&#65533;$V-&#65533;&#65533;&#65533;&#65533;&#65533;&#65533;&#65533;&#65533;&#65533;&#65533;;&#65533;[&#65533;&#65533;{&#65533;X &#65533;"&#65533;w&#65533;u&#65533;A&#65533;&#65533;
&#65533;&#65533;&#1528;Dh&#507;&#65533;&#2024;&#65533;&#65533;&#65533;&#734;&#52914;&#65533;C&#65533;&&#65533;&#65533;&#65533;yJ&#65533;&#65533;2&#65533;&#1341;&#65533;&#65533;&#65533;&#65533;S&#65533;x&#65533;&#65533;{&#615;&#65533;&#65533;&#65533;&#65533;Q&#65533;&#65533; &#65533;&#65533;&#65533;&#65533;&#65533;&#65533;&#65533;&#65533;&#971;&#65533;&#65533;&#65533;&#65533;<<D&#65533;&#65533;hH\Z2&#65533;&#65533;P&#65533;&#65533;y@&#65533;&#65533;&#65533;&#65533;_&">&#65533;&#65533;&#65533;f &#65533;x&#65533;@"&#831;/\&#65533;{&#65533;&#65533;&#1195;&#65533;'&#599;&#65533;I
&#65533;&#65533;&#65533;&#65533;&#65533;&#65533;{&#65533;=!.0&#65533;&#65533;&#65533;&#65533;&#65533;&#65533;&#65533;Z&#65533;p&#65533;&#65533;#A'&#65533;&#65533;&#65533;`
^`&#65533;&#65533;&#65533;&#65533;F\&#65533;_p&#65533;&#65533;C&#65533;&#65533;&#65533;&#65533;%&#65533;&#65533;&#65533;Y&#65533;d&#65533;&#65533;&#65533;&#65533;&#65533;&#65533;h&#65533;1&#65533;&#65533;#ka|^<&#65533;&#65533;&#65533;:&#65533;&#65533;)&#65533;f@	b&#65533;&#65533;&#65533;vo&#65533;&#65533;J&#65533;&#65533;i/Z"&#65533;6&#65533;[&#65533;&#65533;&#65533;	4&#65533;&#65533;&#65533;&#65533;&#65533;|&#65533;&#65533;h8&#1141;p&#65533;&#65533;&#65533;&#65533;a&#65533;&#65533;C(&#65533;&#65533;@&#65533;
u@&#65533;l&#65533;T&#65533;6&#65533;Dt&#65533;&#65533;{i(Z&#65533;	Fpt&#65533;&#65533;&#420;4V&#65533;&#65533;&#65533;&#65533;&#65533;)O)&#65533;&#65533;&#65533;&#65533;&#65533;t6'&#65533;+&#65533; 	Zp
&#65533;&#65533;&#65533;F&#65533;&#65533;&#65533;&#65533;&#65533;&#65533;A&#65533;&#65533;&#65533;&#65533;&#65533;+q&#476;&#65533;8W"Q&#65533;3
\&#65533;L&#65533;x&#65533;;&#65533;&#65533;&#65533;&#65533;J&#65533;&#65533;|&#65533;v&#65533;&#65533;&#1879;&#65533;C&#288;b&#65533;&#65533;|5xR&#778;'&#65533;Ld`&#775;H&#65533;&#65533;&#65533;&#65533;&#65533;I&#65533;&#65533;wP&) m&#65533;S&#65533;&#65533;]&#65533;a&#65533;Nf &#65533;&#65533;&#65533;&#65533;&#65533;1&#65533;V&#65533;&#65533;=&#65533;l&#65533;&#65533;tR5&#65533;&#65533;0&#65533;pF&#65533;&#65533;&#65533;&#65533;9 &#65533;|&#65533;&#65533;R&#65533;s4&#1062;q&#65533;l&#65533;&#65533;]`F&#65533;-&#65533;&#65533;*:&#65533;&#65533;&#65533;K&#65533;J&#65533;:&#65533;&#65533;&#65533;_&#65533;%_&#65533;&#65533;%&#65533;Ypa2&#65533;&#65533;&#65533;&#65533;&#65533;&#65533;&#65533;ih&#65533;&#65533; }V&#65533; &#65533;h&#65533;]P	&#65533;&#65533;&#65533;&#1173;&#65533;&#65533;
vP4/&S&#65533;&#65533;&#65533;&#1595;&#65533;H
&#65533;+4x&#65533;S:&#65533;
y&#65533;w&#65533;&#65533;st&#65533;tuJ&#65533;T&#65533;&#65533;op	{	&#65533;4	&#65533;&#65533;&#65533;&#65533;&#65533;&#65533;z&#65533;&#65533;&#65533;&#65533;"&#65533;	A^&#65533;&#65533;x&#65533;&#65533;D&#65533;&#1330;Ao&#65533;&#65533;|=&#641;&#65533;p&#65533;&#65533;MN,&#65533;&#65533;A-&#65533;&#227;p&#65533;/c&#65533;!&#65533;&#65533;m)#&#65533;&#65533;&#65533;&#1682;L&#65533;&#65533;&#65533;&#65533;l&#65533;&#65533;&#65533;|&#65533;R&#65533;&#1072;&#65533;&#65533;&#65533;0z&#945;&#65533;&#65533;&#65533;&#65533;F&#65533;&#65533;&#65533;,&#892;v&#65533;1+e&#65533;	&#65533;p	&#65533;&#65533; 
&#65533;&#65533;&#65533;#&#65533;&#65533;{&#65533;p&#65533;0&#65533;&#65533;
}&#65533;&#65533;2&#65533;&#65533;&#65533;__"#2&#65533;&#65533;*&#1985;%&#65533;&#65533;&#65533;&#65533;&#65533;&#65533;&#1505;&#65533;&#65533;c&#65533;&#65533;s &#65533;&#65533;@&#65533;'~&#65533;
&#65533;&#65533;pN &#65533;N)/&#65533;Q&#65533;&#65533;&#65533;&#65533;4W=xP &#65533;t H^&#1477;Bw xP&#65533;&#65533;&#65533; *,V&#65533;"&#65533;&#65533;N&#65533;&#65533;P>Rn,&#65533;U&#65533;N &#65533;&#65533;&#65533;&#65533;&#65533;r&#65533;U&#65533;&#65533;&#65533;j&#65533;&#65533;&#65533;%&#65533;&#65533;?>&#65533;]&#65533;&#65533;_&#65533;&#65533;F&#65533;&#65533;]&#65533;&#65533;}Un&#65533;x&#65533;&#65533;<Qj&#65533;&#65533;	;&#65533;&#65533;!iN@(&#65533;&#65533;EZ7&#65533;&#65533;&#65533;i~L&#65533;&#65533;G;&#65533;ym&#65533;=y~&#65533;xNg-V&#65533;&#424;p|&#65533;j\%&#65533;&#65533;&#65533;h&#65533;&#65533;:MH
&#65533;&#65533;&#65533;&#65533;&#65533;KTc`&#65533;.&#29760;&#65533; &#65533;M&#65533;&#65533;&#65533;&#65533;6&#65533;(9T&#65533;\d&#65533;&#65533;&#1003;"&#65533;Y	&#65533;&#65533;Y&#65533;&#1488;&#65533;&#65533;&#65533;&#65533;&#65533;8qQ&#65533;v;2&#65533;Q&#65533;&#65533;&#65533;&#1693;]@ &#65533;0!&#46656;
&#65533;&#65533;&#65533;&#65533;&#65533;&#65533;?q&#1055;&#65533;&#65533;&#65533;V_&#65533;&#65533;&#65533;&#65533;u&#439;&#65533;.&#65533;&#65533;q&#65533;0&#65533;;&#65533;&#65533;P&#65533;&#65533;&#65533;`|`&#65533;&#65533;&#65533;)&#65533;&#65533;&#65533;&#65533;1&#19566;&#65533;\&#65533;&#1550;&#65533;nU&#65533;&#65533;&#65533;&#65533;&#65533;&#65533;&#65533;.N@p&#65533;&#65533;l&#65533;`*&#65533;&#65533;a10&#65533;&#65533;P&#65533;6?&#65533;!&#65533;f Y&#65533;&#65533;*&#65533;&#382;&#65533;&#65533;&#65533;&#65533;va&#65533;	&#65533;G&#65533;&#65533;&#65533; &#65533;&#65533;&#65533;C`&#65533;k=&#65533;&#65533; &#65533;9xD/S8&#65533;&#65533;&#65533;A&#65533;X>&#65533;Y&#65533;
S&#65533;&#65533;k&#65533;A&#65533; &#65533;9b[&#64295;&#65533; !&#65533;f}&#65533;;&#65533;@/&#65533;1M2&#65533;&#65533;&#65533;&#65533;E!0! ;&#65533;#_]!&#65533;&#65533;&#65533;&#65533;&#65533;RZZ&#65533;&#65533;&#65533;&#65533;?A&#65533;$&#65533;&#65533;/&#65533;&#65533;&#65533;Q1&#65533;Uo&#65533;&#65533;5&#714;&#65533;&#65533;&#65533;&#65533;&#65533;&#65533;&#65533;&#65533;&#65533;k&#65533;&#65533;&#65533;9&#869;?&#65533;&#65533;y&#65533;+&#65533;)&#65533;c&#65533;A&#65533;&#65533; &#1367;&#65533;&#65533;&#213;Kk&#65533;&#65055;T&#65533;&#65533;&#65533;P|&#65533;&#65533;#&#65533;&#65533;&#65533;~P&#65533;h&#65533;&#65533;&#65533;&#65533;&#65533;1&#65533;&#65533;&#65533;&#65533;~;18&#65533;`<&#65533;t6&#1583;&#65533;&#65533;@&#65533;&#65533;C&#65533;&#65533;v&#65533;&#65533;&#65533;[&#65533;&#65533;e`r&#65533;&#65533;&#65533;R&#65533;&#65533;&#65533;U&#65533; j0&#65533;R&#65533;&#65533;A&#65533;	.d&#65533;&#65533;&#65533;C&#65533;%N&#65533;X&#65533;&#65533;E&#65533;5n&#65533;&#65533;&#65533;&#65533;G&#65533;!A&#65533;B&#65533;&#292;H&#65533;)2a&#65533;D&#65533;6&#65533;QY&#65533;&#65533;M&#65533;9u&#65533;&#65533;&#65533;&#65533;&#65533;&#971;Y&#65533;&#65533;&#65533;Q&#65533;I-vp&#65533;a&#65533;&#65533;J&#65533;N&#65533;Z&#65533;&#65533;U&#65533;Y7
U&#65533;&#65533;+)Z&#65533;&#65533;D&#65533;&#65533;A&#65533;&#366;e&#65533;&#65533;&#65533;[&#65533;&#65533;]&#65533;Z7n&#982;$&#65533;]Rp&#65533;&#65533;&#65533;w&\&#1584;&#65533;k&#65533;0&#65533;&#65533;pM%&#65533;Y&#1944;&#65533;&#65533;&#65533;&#65533;g&#65533;&#65533;&#65533;&#65533;g&#1057;&#65533; 0('&#65533;&#65533;&#65533;y&#65533;e&#65533;O&#65533;&#65533;&#65533;k&#65533;3&#65533;k&#1849;u&#65533;&#65533;PJ&#65533;&#65533;&#65533;L&#65533;d3&#65533;lw&#65533;&#65533;&#65533;&#65533;&#65533;|&#65533;u&#65533;&#65533;z&#65533;&#65533;&#65533;&#65533;o&#65533;&#65533;&#65533;&#65533;&#65533;&#65533;&#65533;&#65533;M&#65533;&#65533;H
^Gr&#65533;&#710;&#65533;&#65533;&#65533;&#999;_&#65533;~D&#65533;&#1267;&#65533;&#65533;|&#65533;&#65533;&#65533;p@E&#65533;&#65533;@&#65533;#&#65533; &#878;+&#65533;A#&#65533;P,&#65533;;&#65533;3&#65533;P !&#65533;	;&#65533;&#65533;C7&#1699;:J&#65533; ,&#176;&#65533;l)Dc&#65533;q&#386;*&#65533;&#65533;&#65533;&#65533;2A&#65533;i&#65533;&#65533;G &#883;&#65533;&#65533;>,R&#65533;&#65533;&#514;TrI&T&#65533;$&#65533;&#65533;rJ*&#65533;#K&#65533;*&#65533;&#65533;rK&#65533;&#65533;&#65533;({&#65533;rL2&#756;&#65533;&#715;B&#65533;K3&#65533;t&#65533;&#845;&#65533;&#65533;&#65533;X&#65533;x&#65533;J8&#65533;&#65533;sO&#65533;&#65533;(&#1184;&#65533;&#65533;&#736;&#65533;4&#65533;PD&#65533;&#65533;PRS2D#&#65533;4&#65533;=&&#65533;&#65533;RCu&#65533;&#65533;L;&#65533;tK?&#65533;E&#1091;&#65533;X&#65533;STSQTQRE&#65533;\SuVZd&#65533;U"&#65533;uW^&#65533;&#65533;&#65533;Q&#65533;&#65533;uXb&#65533;&#65533;/&#65533;-vYf{;&#65533;f&#65533;&#65533;v&#65533;g	&#65533;&#65533;&#65533;\&#65533;L&#65533;&#65533;k
uZp&#65533;M&#65533;[r-[q&#65533;U&#65533;'s&#65533;u&#65533;o&#1493;w&#65533;q&#65533;5&#65533;^|&#65533;&#65533;w_~&#65533;=&#65533;_&#65533;x`&#65533;6&#65533;`&#65533;Vxa&#65533;v&#65533;a&#65533;#&#65533;xb&#65533;+&#65533;&#65533;b&#65533;3&#65533;&#65533;&#1933;;&#65533;&#65533;c&#65533;Cyd&#65533;K6&#65533;d&#65533;SVye&#65533;&#918;&#1751;[&#65533;yf&#65533;k&#65533;&#65533;f&#65533;s&#65533;yg&#65533;{&#65533;&#65533;g&#65533;&#65533;&#65533;&#65533;&#65533;6&#65533;h&#65533;&#65533;Vzi&#65533;&#65533;v&#65533;i&#65533;&#65533;&#65533;&#65533;A&#65533;&#65533;&#65533;z&#65533;&#65533;&#65533;&#65533;zk&#65533;&#65533;&#65533;&#65533;k&#65533;&#65533;{l&#65533;&#65533;6&#65533;l&#65533;&#65533;V{&#65533;&#65533;&#65533;&#65533;m&#65533;&#65533;{n&#65533;&#65533;&#65533;n&#65533;&#65533;&#65533;{o&#65533;&#65533;v&#65533;o&#65533;|p&#65533;7&#65533;p&#65533;W|q&#65533;w&#65533;q&#65533;#&#65533;cr&#65533;+&#65533;&#65533;r&#65533;3&#65533;|s&#65533;;&#65533;&#65533;s&#65533;C}t&#65533;K&#65533;&#65533;&#65533;SW}u&#65533;[w&#65533;u&#65533;c&#65533;&#65533;&#65533;)w&#65533;_&#1795;{u2&#65533;&#65533;&#65533;&#65533;v&#65533;]r&#65533;7&#65533;x&#65533;W~y&#65533;w&#65533;y&#449;&#65533;~z&#65533;l&#65533;&#65533;z&#65533;&#65533;~{&#65533;&#65533;&#65533;{&#65533;&#65533;&#65533;&#65533;&#65533;7&#65533;|&#65533;&#65533;W}&#65533;&#65533;&#65533; X&#65533;~&#65533;&#65533;&#65533;~&#65533;&#65533;&#65533;&#65533;&#65533;&#65533;&#65533; P&#65533;$`x@&P&#65533;d`&#65533;@F&#65533;)E-xAfP&#65533;&#65533;`=&#65533;TA&#65533;P&#65533;#$a	MxB&#65533;P&#65533;+da]&#65533;B&#65533;P&#65533;3&#65533;aO&#65533;Sy&#65533;GW&#65533;a}&#65533;C Q&#65533;C$b&#65533;xD$&Q&#65533;Kdb&#65533;&#65533;D(FQ&#65533;S&#65533;b&#65533;xE,f&#65533;% !&#65533; h ,0 ` q&#65533;  &#65533; &#65533;H&#65533;&#65533;&#65533;&#65533;*\&#560;&#65533;&#199;#J&#65533;&#65533;&#331;3j&#65533;&#561;&#65533;&#463; C&#65533;I&#65533;&#65533;&#595;(S&#65533;\&#626;&#65533;&#727;0c&#668;I&#65533;&#65533;&#855;Kr&#65533;&#627;&#65533;&#991;@&#65533;
J&#65533;&#65533;&#1123;H&#65533;&#65533;L&#692;&#65533;&#1255;P&#65533;J&#65533;J&#65533;j&#805;V&#65533;j&#65533;&#693;&#65533;&#1519;`y{0&#65533;&#1651;h&#1258;]&#65533;&#65533;&&#1650;m&#65533;&#669;K&#65533;&#65533;]&#65533;B|&#65533;&#65533;&#65533;W&#65533;&#1919;&#65533;LXH&#65533;&#65533;&#65533;EH&#65533;&#65533;&#65533;&#464;#Mx&#65533;&#65533;&#65533;&#65533;Dt*&#65533;<P&#65533;&#65533;&#992;C&#65533;&#65533;&#65533;&#65533;&#65533;&#65533;&#65533;5&#890;&#65533;&#65533;&#65533;vJ&#65533;l &#65533;&#432;s&#65533;&#65533;&#859;&#65533;&#65533;8h &#65533;&#65533;&#65533;&#65533;&#531;+_>sa&#65533;&#65533;u y&#764;&#65533;&#65533;&#65533;&#65533;9.,&#65533;&#65533;&#65533;&#65533;Hf&#65533;O&#65533;&#65533;n&#65533;&#65533;O&#65533;V&#65533;&#1724;&#65533;&#65533;&#65533;/&#65533;-&#65533;&#65533;&#65533;&#65533;&#65533;&#65533;&#65533;,D&#65533;&#65533;&#65533;@&#65533;F&#1089;&&#65533;&#65533;&#65533;6&#65533;&#65533;&#65533;F(&#65533;Vh&#65533;j&#65533;tH&#65533;j	&#1566;E&#65533;h&#1799;&#65533;&#65533;&#65533;,&#65533;&#65533;&#65533;0&#65533;(#&#65533;3&#65533;&&#65533;m%&#65533;8bOX&#65533;4&#65533;@)&#65533;Di&#65533;&#65533;&#65533;&#65533;&#65533;&#65533;&#65533;RK&#65533;tP4&#65533;`&#65533;(f&#65533;&#65533;\v&#65533;&#65533;`&#65533;&#65533;P>p&#65533;&#65533;9&#65533;&#65533;V&#65533;&#65533;p&#65533;	'`&#65533;&#65533;E&#65533;&#65533;_&#65533;&#39197;&#65533;b&#65533;&#65533;&#30656;*&#65533;A&#65533;&#65533;v@
y&#65533;&#65533;&8&#65533;&#65533;&#163;q&#65533;)),&#65533;&#65533;&#22403;f&#65533;&#39324;vc6r8`&#65533;&#65533;&#65533;&#65533;Id&#65533;	'	&#65533;Z0i&#65533;&#65533;&#65533;&#65533;&#65533;&#65533;&#65533;&#65533;j&#47992;NT&#65533;&#65533;&#694761;>
&#65533;&#42732;F&#65533;&#65533;&#65533;&#65533;&#65533;&#65533;&#65533;&#65533;6&#65533;l&#65533;5h &#65533;&&#65533;SR&#65533;&#65533;&#65533;'Xd&#65533;&#490;&#65533;&#65533;&#65533;k&#65533;&#65533;&#400;&#65533;&#65533;$gL&#65533;&#65533;&#65533;&#65533;&#65533;(&#65533;&#65533;&#65533;l&#65533;&#65533;&#65533;&#2047; &#65533;-B6
0h&
Q&#65533;m[l+&#65533;@,	&#65533;v{&#1150;&#65533;*b&#65533;wl&#65533;&#65533;&#65533;&#65533;j.dV&#65533;&#65533;Civ&#65533;&#65533;&#65533;B&#65533;2&#65533;a&#65533;l&#65533;&#65533;&#65533;&#65533;8&#65533;sBtg&#65533;|&#65533;u&#65533;yA&#65533;&#65533;,'}&#65533;&#65533;&#65533;&#65533;&#65533;m5&#1788;&#65533;&#65533;TW&#65533;+>l&#65533;&#65533;A&#65533;54&#65533;.+-&#65533;&#65533;L&#65533;.9&#65533;*&#65533;&#65533;l&#65533;&#65533;v&#65533;J&#65533;&#65533;&#65533;_?M9&#65533;&#65533;HK\&#65533;&#65533;f&#65533;&#65533;3&#65533;r&#65533;&#65533;&#65533;&#65533;on&#65533;&#65533;C&#65533;P&#65533;&#65533;&#65533;&#65533;&#65533;&#65533;&#65533;&#65533;|&#65533;&#65533;&#65533;&#65533;&#65533;&#65533;MO&#65533;&#65533;:z&#65533;&#65533;&#65533;j5&#257;&#994;f5M':i&#65533;&#65533;x&#65533;&#65533;&#65533;&#65533;&#65533;&#65533;&#16322;n&#65533;&#65533;[9&#65533;nz&#65533;*@s&#65533;&#869;n&#65533;&#1901;&#65533;-&#65533;&#65533;&#65533;@;&#65533;7&#65533;Tj&#65533;&#65533;&#65533;&#65533;&#65533;&#65533;&#65533;2&#65533;w&#65533;<]&#65533;&#65533;#a,&#65533;&#65533;&#983;o&#65533;Q&#1151;E&#65533;&#65533;
&#65533;{rg5iOb&#65533;4&#65533;&#65533;&#65533;d&#65533;&#65533;1&#65533;&#65533;&#65533;&#65533;&#65533;G&#65533;&#65533;&#65533;?&#65533;ANX&#65533;"&#65533;&#65533;&#65533;&#65533;"k&#65533;&#65533;'H&#65533;&#65533;w&#65533;I&#65533;u&#65533;&#65533;-&#65533;xl`&#65533;*H&#65533;&#65533;p"&#65533;&#65533;&#65533;&#65533;&#65533;&#65533;y&#65533;&#65533; <&#65533;F`g&#65533;&#65533;&#65533;&#65533;8d&#65533;&#65533;H&#484;&#65533;&#65533;'E&#65533;_&#65533;&#65533;&#65533;C&#65533;&#65533;p&#65533;&#65533;[a&#65533;&#65533;&#65533;&#65533;&#65533;`&#65533;K~&#65533;&#65533;"1&#65533;!&#65533;&#65533;	&#65533;&#65533;.z&#65533;f&#65533;c&#65533;w&#65533;x&#65533;*^&#65533;u&#65533;&#65533;j&#65533;&#65533;/&#65533;&#65533;&#65533;&#65533;&#1751;&#65533;:2/x(&#65533;V&#65533;&&#65533;&#65533;,"o&#65533;p&#65533; u&#65533;&#65533;9:&#65533;&#65533;&#1506;bW&#65533;&#65533;3&#65533;&#65533;&#65533;&#65533;$'&#65533;,2&#65533;QV&#65533;3&#65533;&#65533;X&#65533;,fDR&#675;&#65533;(G&#65533;,v@Tx&#65533;d&#65533;&#65533;ANv&#65533;4]&#65533;H&#65533;Z&#65533;rH&#65533;3&#65533;&#163;J&#65533;&#65533;&#65533;&#65533;}4I&#65533;s&#65533;b3(&#65533;&#65533;)&#65533;G&#65533;^&#65533;&#65533;H&#1755;#IC&#65533;)&#65533;&#65533;&#65533;&&#65533;@&#65533;&#65533;&#65533;&#65533;I%&#65533;&#65533;/]&#65533;&#65533;V&#65533;&#65533;l&#65533;{&#65533;&#65533;&#65533;&#65533;v&#65533;DG&#65533;&#65533;&#65533;H&#65533;{g4&#65533;&#65533; &#65533;&#65533;%w&#65533;&#65533;8&#65533;M
)`M&#65533;dA&#65533;J&#65533;B&#65533;P&#65533;JU&#65533;&#65533;$*&#65533;Yb&#65533;&#65533;hHbJ^)&#1312;#&#65533;&#65533;&#65533;F&#65533;2&#65533;&#65533;&#65533;&#65533;&#65533;&#65533;&#574;	?&#65533;&#65533;	&#65533;0&#65533;)FtFC&#65533;p{&#65533;)&#65533;Nix2*J&#8341;&#65533;	j@&#65533;hy &#65533;:5&#65533;&#65533;&#65533;G&#65533;&#65533;&#65533;6:&#65533;cd&#65533;D&#65533;&#65533;U&#65533;&#65533;$K&#65533;)&#65533;.4=&#65533;&#65533;[&#65533;&#65533;Z&#65533;j&#65533;&#65533;9 Q&#65533;&#65533;j$@-&#65533;&#65533;&#65533;&#65533;=Z&#65533;^&#65533;j&#65533;m.&#65533;=k&#65533;FX&#65533;ALU+pSm03&#65533;&#65533;&#65533;&#65533;-&#65533;^'&#65533;&#65533;))&#65533;&#65533;&#65533;&#65533;&#65533;&#65533;&#65533;&#65533;&#65533;&#65533;h'&#1024;&#1178;&#65533;&#65533;&#65533;Am&#65533;R;Zx&#65533;&#65533;g`/J&#65533;&#65533;&#65533;b3&#65533;Y&#65533;+&#65533;&#65533;&#65533;I&#65533;&#65533;p&#65533;K\&#65533;&#65533;&#65533;&#341;&#65533;&#65533;&#65533;&#65533;:W&#65533;&#65533;&#65533; J&#65533;&#65533;&#65533;&#65533;&#65533;&#65533;.r&#65533;&#65533;[(b&#65533;&#65533;&#65533;&#65533;4&#65533;&#1455;=&#65533;&#65533;&#65533;&#65533;v> &#65533;&#65533;&#65533;`W&#65533;/&#65533;&#65533;&#65533;&#65533;&#65533;&#65533;&#65533;&#65533;&#65533;N&#65533;&#65533;\&#65533;&#65533;&#65533;y&#65533;M)
F&#65533;&#65533;&#65533;@~&#65533;\@&#65533;&#65533;&#65533;~&#65533;&#65533;</	&#65533;L&#65533;	^&#65533;&#65533;3\&#65533;V&#590;&#65533;&#65533;i&#65533;&#65533;&#65533;#eA&#65533;&#65533;&#65533;&#65533;&#65533;t&#65533;&#65533;&#65533;&#1734;$_S`B&#65533;&#65533;EE&#65533;S&#65533;&#65533;&#65533;&#65533;&#65533;&#65533;&#65533;H&#65533;&#65533;&#65533;&#65533;&#65533;L&#65533;&#65533;U&#65533;&#65533;	,&#65533;&#65533;&#65533;X&#65533;&#65533;20&#65533;Nu&#65533;SN&#65533;&#65533;J&#705;P&#1626;3&#65533;P&#65533;x&#65533;&#65533;H&#65533;(&#65533;M&#65533;2&#65533;{\R4m&#65533;`N&#1434;&#65533;V&#65533;"&#65533;&#65533;J&#65533;&#65533;}&#65533;&#65533;&#65533;T,&#65533;&#65533;&#65533;W&#65533;&#65533;7&#65533;&#65533;&#65533;&#65533;cs&#65533;&#65533;&#65533;&#65533;&#65533;&#65533;y&#1028;&#65533;&#65533;-&#65533;[J]@&#65533;&#65533;&#65533;&&#65533;u&#65533;Fxm)&#65533;&#65533;F&#65533;/&#65533;y&#1173;&#65533;4&#65533;0}a3Q&#65533;U&#65533;~&#65533;}j&#65533;&#65533;&#65533;kb2&#65533;L&#65533;j?&#65533;Z&#1374;2&#65533;&#65533;&#65533;X&#65533;_h&#65533;&#65533;&#65533;a\o3tVl&#60776;&#65533;&#65533;f_&#65533;&#65533;n2&#65533;P&#65533;&#65533;aC&#65533;&#65533;.qv&#65533;c=Ki&#65533;l&#65533;&#65533;`&#65533;&#65533;*yv&#65533;&#65533;&#65533;<h&#65533;U&#65533;.&#65533;&#65533;{M&#65533;s&#2043;&#65533;:&#65533; &#65533;vK&#65533;&#65533;&#65533;O&#65533;&#65533;&#65533;&#65533;Nq&#65533;9D&#65533;&#65533;&#65533;&#65533;&#65533;&#65533;&#65533;s&#65533;k&#1930;&#65533;o&#65533;&#65533;>>s&#65533;u&#65533;&#65533;]&#65533;&#65533;&#65533;&#65533;&#65533;4&#65533;G.&#65533;&#65533;\Xk&#65533;t&#65533;&#65533;&#65533;&#65533;!&#65533;Z&#65533;&#&#65533;I&#65533;ZO\&#65533;&#65533;&#65533;y&#65533;	2&#65533;&#65533;&#65533;&#65533;&#65533;r&#65533;7&#65533;`&#65533;(&#65533;&#65533;B&#65533;&#65533;&#65533;&#65533;&#65533;&#65533;"Q&#1283;U&#65533;&#65533;&#65533;&#65533;K&#65533;&#562;z&#1325;o&#65533;n(&#65533;_&#65533;&#65533;-q&#65533;&#65533;&#65533;_&#65533;&#65533;&#65533;g&#65533;	&#625;z"&#565;&#65533;&#65533;w&#65533;sU&#65533;'79&#65533;&#65533;~&#65533;&#65533;|&#65533;4V(&#65533;%O&#65533;&#65533;H&#65533;(&#65533;&#65533;&#2015;&#65533;&#65533;/&#65533;&#65533;6&#65533;AuO]"2s&#65533;&#65533;&#65533;2&#65533;&#65533;&#596;&#65533;&#65533;&#65533;'z&#65533;&#65533;&#1518;k&#65533;c&#65533;&#65533;&#65533;&#65533;OvZFvF@&#65533;V~p&#65533;&#65533;&#65533;@&#65533;z&#65533;z&#65533;&#65533;:&#65533;{R&&#65533;J&#65533;&#65533;4;&#616;&#65533;N&#65533;Z&#65533;or?<&#65533;&#65533;&#65533;9&#65533;&#65533;&#273;M*jZ&#65533;&#65533;&#65533;&#65533;|)S~&#65533;L&#425;&#65533;u&#65533;&#65533;&#65533;O|&#65533;?}A&#1450;g&#65533;D6&#65533;EwG yiy&#65533;&#65533;L&#65533;!&#65533;r|&#65533;W|&#65533;g|&#65533;=)D-&#65533;u-bZsS&#65533;7y&#65533;&#65533;VN&#65533;&#279;~&#65533;'|&#65533;&#65533;z&#65533;{:Rt"J'&#65533;>&#65533;RB&#65533;&KA&#65533;W=&#65533;z.&#65533;&#65533;&#65533;y&#65533;g"&#65533;&#65533;u
,&#65533;&#65533; &#65533;$*}>h~&#65533;&#65533;&#151;}j&#65533;v&#65533;xX/&#65533;$&#65533;t&#65533;&#65533;T&#65533;a-l/5|B&#65533;Vx&#65533;5RIxq	&#65533;scAj!y&#65533;v&#65533;3&#65533;T((&#65533;=F&#65533;&#65533;D&#65533;Cx"`H&#65533;Tx$!9&#65533;h
3.&#65533;&#65533;&#65533;&#65533;&#519;iH!&#65533;7&#65533;&#65533;&#65533;&#65533;w"10[&#65533;6o&#65533;&#65533;L&#65533;&#65533;7%&#65533;&#65533;Y&#65533;&#65533;Z&#65533;&#65533;&#65533;&#65533;&#65533;&#65533;Zx6[&#65533;![&#65533;&#65533;n&#65533;jq&#65533;!&#65533;&#65533;d@CSoR&#65533;G&#65533;&#65533;E 9&#65533;&#65533;%*&#65533;u&#65533;#&#65533;&#65533;&#65533;&#65533;Z&#65533;(\Xu{E&#65533;v}F&#65533;&#65533;&#65533;y &#65533;	&#65533;R&#65533;&#65533;&#65533;0c&#65533;&#65533;^&#65533;(*&#65533;&#65533;&#65533;#,HFB&#65533;&#65533;&#65533;&#65533;&#65533;8&#65533;&#65533;3$&#65533;(&#65533;#]e&#65533;&#65533;2c&#65533;_&#65533;&#65533;{X&#65533;u&#65533;AOO&#65533;l&#65533;(&#65533;h&#65533;&#65533;(m&#65533;&#65533;1@&#65533;eoY&#65533;:3&#65533;%c&#65533;a&#65533;&#65533;]7&#65533;@&#65533;&#65533;T&#65533;AOiCd&#65533;v{E&#65533;&#65533;H&#65533;&#65533;&#65533;&#65533;&#65533;&#65533;~&#65533;h&#65533;&#65533;x&#65533;d&#65533;4	&#65533;&#1362;&#65533;&#65533;0&#65533;z&#65533;#&#65533;/&#65533;&#65533;|&#65533;&#65533;'&#65533;Q;(&#65533;~&#65533;&#65533;&#65533;h&#65533;&#65533;&#65533;KP]&#65533;&#65533;&#65533;@&#65533;e&#65533;&#65533; "&#65533;&#65533;Z&#65533;0Jc&#65533;}&#65533;:&&#65533;v&#65533;&#65533;#J&#65533;&#65533;OXr@&#65533;&#65533;&#467;&#65533;&#65533;&#65533;&#65533;!g&#65533;&#65533;&#65533;&#65533;g&#65533;&#65533;&#65533;&#65533;.46RK&#65533;&#65533;aGV&#65533;W$&#65533; &#65533;s&#65533;HxN&#65533;r$7&#65533;&#65533;I&#65533;&#65533;0&#65533;&#65533;&#65533;e2&#65533;&#65533;&#65533;&#65533;&#65533;u&#65533;&#65533;fwizC&#65533;}$)w&#65533;&#65533;z&#65533;XV&#65533;r$ .!&#29191;&#65533;B&#65533;&#65533;E&#65533;D~&#65533;&#65533;S&#65533;&#538;ky&#65533;j&#65533;q&#1250;r&#65533;gDgh&#65533;&#65533;&#65533;&#65533;T"DBT?/$16&#65533;@&#65533;&#65533;&#65533;I+T&#65533;&#65533;&#65533;	NKF&#65533;1&#65533;LR'&#65533;&#65533;&#65533;&#65533;k(&#65533;+`&#65533;=&#1366;&#65533;&#65533;FY&#65533;TP&#65533;&#65533;e1&#65533;&#65533;&#37445;&#65533;&#65533;&#65533;anU-&#65533;Vv&#65533;yM&#65533;&#65533; &#65533;qr&#65533;&#65533;3N&#65533;H>G[&#65533;&#65533;eh&#65533;&#65533;&#65533;&#65533;L&#65533;9 &#65533;&#65533;&#65533;&#65533;~$&#65533;&#65533;A&#65533;&ec&#65533;&#65533;#M" &#65533;&#65533;HT&#65533;&#65533;r\&#65533;&#65533;&#65533;&#65533;&#65533;&#65533;M&#65533;Is&#1683;Q&#65533;*DpJ&#65533;&#65533;&#65533;&#65533;T&#65533;&#65533;!/&#65533;a3&#65533;	[0&#65533;&#65533;$Z&#65533;&#65533;&#65533;x=T^X&#65533;&#65533;&#65533;Lq&#65533;j|At&#65533;&#65533;2:&#65533;&#65533;&#1220;fi+&#65533;	/&#65533;&#65533;&#1635;&#65533;9st'&#65533;&#65533;+D&#1692;}&#65533;ts&#65533;&#65533;h&#65533;5&#65533;&#65533;&#65533;&#65533;/O
&#65533;&#65533;&#1219;&#65533;b"&#65533;&#65533;;&#65533;&#65533;Z*&#65533;ht&#65533;&#65533;&#65533;&#945;$&#65533;S?&#228;:&#65533;9&#65533;!&#65533;&#65533;n&#65533;&#65533;&#65533;Tk&#65533;(&#65533;J&#65533;&#65533;9wj&#65533;&#65533;&#65533;q&#65533;&#65533;&#65533;&#65533;&#65533;V&#65533;&#65533;n+f&#65533;x9&#65533;&#65533;&#1318;&#65533;&#65533;/d&#65533;j&#1448;u&#65533;&#65533;X&#65533;&#65533;:&#65533;&#65533;&#65533;&#65533;&#65533;&#65533;*&#643;&#65533;&#65533;h&#65533;I&#65533;a&#65533;&#1714;&#65533;&#65533;r&#65533;	."&#65533;OHI&#65533;&#65533;WmY&#65533;&#65533;&#65533;&#65533;z&#65533;&#65533;&#169;M&#65533;&#65533;b&#65533;&#65533;$&#65533;&#65533;&3&#65533;&#65533;y&#65533;&#65533;&#217;@&#65533;8&#250;O&#65533;3&#65533;
&#65533;&#65533;&#65533;&#1210;&#65533;&#65533;&#65533;&#65533;CHZs)&#1369;gZ&#65533;b&#65533;&#65533; eI/&#65533;&#65533;9QN&#65533;&#65533;G&#65533;&#65533;&#65533;&#9500;&#65533;7&#65533;&#65533;
&#65533;`a&#65533;&#65533;zv@&#65533;2&#65533;6&#65533;0&#65533;&#65533;zkS,t&#65533;_&#65533;&#65533;D&#65533;"&#65533;\&#65533;-&#65533;b&#65533;Z0@&#65533;Z&#1648;$F&#65533;&#65533;S&#1714;3D&#65533;@&#65533;&#65533;$&#65533;C%@;Cg&#65533;JN&#65533;3&#65533;a&#65533;&#65533;#N&#65533;&#65533;M &#65533;&#65533;&#65533;&#65533;M&#65533;Yz9&#65533;&#65533;)&#65533;&#65533;&#65533;!&#65533;&#65533;&#65533;u[&#65533;V&#65533;&#65533;&#65533;Nt&#65533;@&#65533;&#65533;&#65533;&#65533;
&#65533;&#65533;&#65533;H&#65533;F&#1738;K&#65533;&#65533;&#65533;Q&#65533;&#65533;&#746;&#65533;/}i&#65533;w0&#792;o\k&#65533;[&#65533;t&#65533;&#65533;y&#65533;hj2&#65533;J<
&#65533; L&#65533;&#65533;|&#65533;&#65533;4&#65533;uJ&#65533;r&#65533;&#65533;PpS&#65533;)&#65533;6B@&#65533;&#759;He&#65533;"k&#65533;7&#65533;-&#65533;YC&#65533;&#65533;r&#65533;&#65533;c&#65533;&#65533;O&#65533;	&#65533;x&#65533;%;&#65533;&#560;	&#65533;&#65533;&#65533;&#65533;s&#65533;&#65533;L&#65533;X&#65533;&#65533;&#65533;5&#65533;YU&#65533;&#65533;Uk&#65533;%&#65533; &#65533;K7\&#65533;&#65533;9&#65533;&#65533;!
&#65533; f=&#65533;Y<g&#65533;&#65533;&#65533;#&#65533;28&#65533;i&#65533;&#65533;&#65533;o&#65533;Y&#65533;&#65533;&#65533;&#65533;&#65533;K&#65533;R&#65533;&#65533;&#65533;&#65533;&#1032;&#65533;&#65533;&#65533;&#65533;&#65533;&#65533;&#65533;&#65533;&#65533;&#65533;)&#65533;_&#65533;&#65533;&#65533;Y^&#65533;;	&#65533;
vpj&#65533;&#65533;&#65533;:&#65533;&#65533;=&#65533;K&#65533;&#65533;z&#65533;&#65533;hf&#65533;&#65533;(PL&#65533;Q&#65533;q&#65533;&#65533;&#65533;H&#65533;`H&#65533;	&#65533;6&#65533;{&#65533;&#65533;q&#65533;&#65533;)&#65533;&#65533;&#65533;&#65533;&#729;,6,&#65533;&#65533;F&#65533;4&#65533;4&#65533;&#65533;-C&#65533;!&#65533;L{&#65533;&#65533;&#65533;$&#65533;&#65533;&#65533;&#1635;3;m"&#65533;&#153;1z&#65533;5d&#65533;&#65533;`Z|&#65533;4YG&#65533;&#65533;7;L&#65533;&#65533;K&#65533;&#65533;&#65533;4&#344;&#65533;J9&#65533;[&#65533;"&#65533;I<&#65533;V&#65533;&#65533;&#65533;8J&#65533;&#1791;&#65533;1&#65533;[G^&#65533;Wb&#1070;&#65533;&#65533;g&#65533;&#65533;i,&#65533;&#65533;
.(&#65533;&#65533;N&#65533;F&#65533;&#65533;)&#65533;O;F&#65533;xa&#65533;&#65533;&#65533;&#65533;&#65533;
&#65533;3X&#65533;"&#65533;&#65533;Z&#65533;&#65533;&#65533;&#65533;&#1039;f&#65533;&#65533;z&#65533;Hh&#65533;&#65533;&#65533;&#65533;&#65533;@&#65533;&#65533;&#65533;&#1839;&#65533;&#65533;&#65533;[&#65533;a&#65533;o\&#65533;&#65533;&#65533;&#604;l&#65533;&#65533;&#65533;&#65533;	&#65533;~
5bp
&#65533;&#65533;&#65533;@/.dC&#1453;&#65533;l&#65533;n9&#65533;><&#65533;&#65533;{W&#65533;l&#65533;&#65533;<_&#65533;&#65533;\0&#65533;!&#65533;&#65533;bZ5bV&#65533;N&#65533;&#65533;&#65533;&#65533;G`I&#65533;&#65533;?b&#65533;	k 	&#65533;p
&#65533;&#65533;&#65533;I&#65533;&#65533;&#65533;A&#65533;&#65533;&#65533;&#65533;&#65533;&#65533;<)&#65533;&#65533;a&#65533;&#65533;&#65533;&#65533;&#65533;&#65533;&#65533; &#65533;F&#65533;&#65533;&#65533;&#65533;&#766;&#65533;&#65533;&#65533;G&#65533;&#65533;&#65533;&#65533;&#65533;&#65533;&#65533;J/&#65533;p&#65533;&#65533;&#65533;y&#65533;&#65533;M&#65533;&#65533;&#65533;&#1132;/13&#65533;&#65533;4&#65533;}&#65533;&#65533;&#65533;;&#65533;&#534;&#65533;&#825;J&#65533;&#65533;&#65533;&#65533;<&#65533;&#725;V&#65533;n[G&#65533;x}qd&#65533;&#201;T4&#65533;;&#65533;&#65533;&#65533;J&#65533;y&#65533;XA]	&#65533;&#3104;(&#65533;&#65533;<&#65533;&#65533;&#65533;1`r&#65533;&#65533;:]&#65533;;&#65533;{&#65533;{&#65533;&#65533;&#466;&#65533;NK&#65533;HQ&#1658;&#65533;&#65533;&#65533;&#1422;&#181;&#65533;&#33394;u]&#65533;sO	&#65533;&#65533;+&#65533;qUOG8]&#65533; "&#65533;iG	&#65533;`g&#65533;k&#65533;&#65533;x9&#65533;&#65533;&#65533;&#65533;QX6p&#65533;&#65533;&#65533;Dq&#65533;l&#65533;i
&#7257;z&#65533;N&#65533;5[&#65533;&#65533;&#65533;&#65533;&#65533;_&#65533;&#1402;&#65533;&#65533;&#65533;pg`&#65533;3&#65533;w\X&#65533;{y&#65533;&#65533;E&#65533;R&#65533;&#65533;/&#65533;&#65533;&&#65533;X &#65533;&#610;&#65533;;GP&#65533;$Sn&#65533;|&#65533;&#65533;&#65533;#n:?&#65533;&dG&#65533;	&#65533;`&#65533;m&#65533;&#65533;:&#65533;V&#65533;&#65533;&#65533;&#65533;&#65533;J&#65533;&#65533;&#65533;&#65533;l&#65533;&#65533;&#65533;&#65533;*[&#332;&#65533;]&#1425;&#65533;&#919;Rw{&#65533;S&#65533;&#65533;&#65533;&#65533;&#65533;&#65533;&#65533;&#1976;&#65533;&#1937;&#65533;D&#65533;M`&#1894;ZE&#65533;&#65533;&#65533;&#65533;\!N&#65533;&#65533; R
&#65533;0e`&#1818;p&#1199;=t&#65533;]	&#65533; &#65533;&#65533;&#65533;&#65533;&#65533;&#65533;0&#65533;M?&#65533;],&#65533;T`&#65533;O8&#65533;  &#65533;&#65533;	e&&#65533;&#65533;	&#65533;&#65533;&#65533;&#65533;M&#65533;1Na&#65533;&#65533;&#65533;&#65533;&#65533;(&#65533;&#65533;&#65533;m,&#65533;8&#65533;&#65533; %&#65533;e&#65533;&#65533;&#65533;&#65533;c&#65533;n V&#65533;&#65533;&#65533;0&#65533;&#65533;@&#65533;B&#65533;&#65533;az=&#65533;&#65533;&#65533;z&#1881;&#65533;&#65533;2&#65533;C&#65533;&#65533;&#1364;&#65533;1&#65533;e&#65533;j$V&#65533;7NYp&#65533;&#65533;&#65533;&#65533;jj&#65533;l&#65533;&#1042;&#65533;&#65533;&#65533;&#65533;X&#65533;U&#65533;&#65533;@P&#65533;fn&#65533;V&#65533;&#65533;^&#1467;:&#65533;n&#65533;RQ&#65533;&#65533;&#65533;(&#65533;&#65533;c&#65533;VZX&#65533;&#65533;q|Uq&#65533;&#65533;&#65533;U&#65533;&#65533;&#65533;&#65533;&#65533;&#65533;k&#65533;&#65533;\&#65533;&#65533; &#65533;&#65533;&#65533;&#65533;&#65533;~&#65533;&#65533;Z&#65533;	&#65533;&#65533;&F=&#65533;&#65533;AE&#65533;_&#65533;n&#65533;NZ&#65533;&#65533;Y&#65533;&#65533;&#65533;&#65533;&#65533;&#65533;!	&#65533;M&#1712;&#65533;&#1952;&#65533;&#65533;&#65533;&#65533;.&#65533;&#65533;&#65533;h@&#65533;&#65533;|t&#65533;Zb&#45512;&#65533;&#65533;x&#65533;&#65533;a8&#65533;&#65533;&#1800;^&#65533;&#65533;Y&#65533;	|)P&#65533;&#65533;&#65533;&#65533;Qq
a&#65533;M*,&#65533;&#65533;}&#65533; -P&#65533;&#65533;-&#65533;L&#65533;&#65533;&#65533;h`&#1425;	&#65533;`&#65533;&#65533;\&#65533;&#65533;&#65533;&#65533;&#65533;&#65533;&#65533;&#65533;?&#65533;&#65533;)&#65533;&#65533;P&#65533;^\&#572;&#65533;&#65533;&#65533;
W~P&#65533;&#65533;T&#65533;&#65533;&#65533;Ta&#65533;&#65533;*o&#65533;&#65533;&#65533;&#65533; &#65533;p&#65533;p&#65533;8_&#65533;&#65533;.&#65533;&#65533;&#65533;e &#65533;C&#65533;&#65533;&#65533;XW%&#65533;&#65533;D&#65533;Q&#65533;^q+q&#65533;1A&#65533;Af&#65533;P&#65533;&#65533;>Z/&#65533;13&#65533;&#65533;&#65533;&#65533;&#65533;]&#65533;&#65533;Lq&#65533;>&#65533;#5N&#65533;&#65533;NK&#65533;&#65533;~&#65533;^&#65533;M&#65533;&#65533;La&#65533;=6&#65533;E"Z&#894;m&#65533;~o?&#65533;&#65533;&#65533;` &#461;&#65533;&#65533;&#65533;&#65533;&#65533;&#65533;&#727;=&#65533;}&#65533;&#65533;&#65533;q&#65533;&#65533;	&#65533;&#65533;&#65533;p&#65533;&#65533;&#65533;P&#65533;&#65533;I&#65533;&#65533;h&#65533;?T&#65533;a&#65533;q&#1800;-D&#65533;&#65533;&#232;k&#65533;&#65533;~&#65533;&#65533;M.&#65533;k.&#65533;f&#65533;
&#65533;`&#65533;A$&#65533;&#65533;"&#65533;>O&#65533;&#691;n&#65533;&#65533;W,&#65533;.&#65533;z>&#65533;&#1446;&#65533;}Q&#65533;#'&#65533;&#65533;e&#65533;W&#878;&#65533;O&#65533;&#65533;&#65533;&#65533;&#65533;/&#65533;&#65533;&#65533;qy&#65533;&#65533;&#1770;&#65533;ZZH&#65533;&#65533;6 &#65533;&#65533;T &#65533;)&#65533;&#65533;&#65533;&#1827; &#65533;&#65533;&#65533;&#65533;&#65533;p&#65533;&#65533;&#65533;Q&#65533;&#65533;c&#65533;&#65533;.&#65533;&#65533;&#65533;&#65533;N&#65533;`&#65533;0&#65533;&#65533;&#65533;&#65533;i2<7#r'&#65533;/t&#65533;&#65533;J&#65533;&#65533;&#65533;&#65533;&#65533;&#65533;6&#65533;&#65533;_&#65533;
&#65533;&#65533;(\o]&#65533;&#65533;&#1636;`
f&#65533;Q=&#65533;&#65533;L0&#65533;\&#65533;&#65533;&#65533;&#65533;&#65533;<&#65533;&#65533;&#65533;&#65533;&#65533;&#65533;>&#65533;K&#65533;&#65533;s&#65533;&#65533;SP2&#65533;&#65533;&#65533;&#65533;&#65533;&#65533;&#65533;N) &#65533;&#65533;t&#65533;&#891;&#65533;6&#65533;-u&#65533;&#65533;&#65533;4&#65533;3&#65533;_&#65533;%&#65533;&#65533;9&#65533;&#65533;&#65533;&#65533;e&#65533;&#65533;Up&#65533;gv&#65533;&#65533;&#65533;&#65533;E&#65533;&#65533;&#65533;&#65533;&#65533;&#65533;&#65533;&#65533;[&#65533;j/&#65533;&#65533;&#65533;&#65533;P&#65533;&#65533;b&#65533;&#65533;&#65533;&#65533;%&#65533;&#65533;&#65533;&#65533;&#65533;&#65533;&#65533;&#65533;&#65533;&#65533;&#65533;&#65533;&#65533;&#65533;&#65533;&#65533;&#65533;&#65533;&#65533;&#65533;&#65533;&#65533;&#65533;&#65533;&#65533;&#65533;&#65533;&#65533;&#65533; &#65533;&#65533;&#65533;&#65533;^&#65533;&#65533;&#65533;&#65533;&#65533;f&#65533;&#65533;&#65533;&#65533;O&#65533;&#65533;	L&#65533;&#65533;&#65533;&#65533;&#65533;P1&#65533;0&#65533;&#65533;&#65533;&#65533;&#65533;&#65533;&#65533;&#65533;}0}&#65533;&#65533;&#65533;}0}0&#65533;&#65533;&#65533;^A&#65533;0&#65533;0&#65533;&#65533;&#65533;&#65533;&#65533;0&#65533;0&#65533;&#65533;&#65533;Z&#65533;&#65533;&#65533;}&#65533;}&#65533;&#65533;&#65533;&#65533;&#65533;&#65533;Z&#65533;&#65533;&#65533;&#65533;&#65533;&#65533;&#65533;&#65533;&#65533;&#65533;&#65533;&#65533;&#65533;&#65533;&#65533;u~$X&#65533;&#65533;A&#65533;	.d&#65533;&#65533;&#65533;&#65533;>%N&#65533;8&#65533;&#65533;E&#65533;5n&#65533;&#65533;&#65533;&#65533;G&#65533;!E&#65533;$Y&#65533;&#65533;I&#65533;)U&#65533;d&#65533;&#65533;&#65533;K&#65533;1e&#932;Y&#65533;&#65533;M&#65533;9u&#65533;&#65533;&#65533;&#65533;?3&#65533;$Z&#65533;&#65533;Q&#65533;I&#65533;.e&#65533;&#65533;&#65533;S&#65533;Q&#65533;N&#65533;&#65533;&#65533;&#65533;U&#65533;Y&#65533;n&#65533;&#65533;&#65533;&#65533;W&#65533;a&#334;%&#65533;[&#65533;&#65533; &#65533;i&#878;e&#65533;&#65533;&#65533;[&#65533;q&#65533;&#933;[&#65533;&#65533;]&#65533;y&#65533;&#65533;&#65533;{&#65533;&#65533;_&#65533;&#65533;&\&#65533;&#65533;a&#265;/F&#65533;&#1585;Z&#401;%O&#65533;\&#65533;&#65533;e&#793;5o&#65533;&#65533;&#65533;&#65533;g&#1057;E&#65533;&#65533;[&#65533;&#65533;i&#1321;U&#65533;f&#65533;&#65533;&#65533;k&#1585;e&#998;]&#65533;&#65533;m&#1849;u&#65533;&#65533;&#65533;&#65533;&#65533;o&#65533;&#65533;&#65533;'^&#65533;&#65533;q&#65533;&#597;/O&#65533;&#65533;s&#65533;&#921;O&#65533;^&#65533;&#65533;u&#65533;&#1653;o&#65533;&#65533;&#65533;&#65533;w&#65533;&#65533;&#335;'&#65533;&#65533;&#65533;&#65533;^&#65533;&#1391;&#65533;&#65533;{&#65533;&#65533;&#65533;&#999;_&#65533;&#65533;}&#65533;&#65533;&#65533;&#65533;&#65533;&#65533;&#65533; p@4&#65533;@TpAt&#65533;A#&#65533;pB
+&#65533;&#65533;B3&#65533;0?;&#65533;&#65533;CCqDK&#50100;&#65533;RTqE[t&#65533;Ec&#65533;qFk&#65533;&#65533;Fs&#65533;qG{&#65533;&#65533;G&#65533; &#65533;rH"&#65533;&#65533;9#5TrI&&#65533;t&#65533;I(&#65533;&#65533;rJ*&#65533;&#65533;I&#65533;&#65533;rK.&#65533;&#65533;&#65533;K0&#65533;sL2&#65533;4&#65533;L4&#65533;TsM6&#65533;t&#65533;M8&#65533;sN:&#65533;&#65533;N<&#65533;&#1331;&#65533;&#65533;&#65533;&#65533;&#65533;O@tPB5&#65533;PDUtQFu&#65533;QH#&#65533;tRJ+&#65533;&#65533;RL3&#65533;tSN;&#65533;R&#65533;J&#65533;bT&J5&#65533;TTSUuUV[u&#65533;UXc&#65533;uVZk&#65533;&#65533;V\s&#65533;uW^{&#65533;&#65533;W`&#65533;vXb&#65533;6  !&#65533; Z ,0 ` b&#65533;  &#65533; &#65533;H&#65533;&#65533;&#65533;&#65533;*\&#560;&#65533;&#199;#J&#65533;Hq&#65533;&#331;&#65533;h&#65533;&#561;&#65533;&#463; C&#65533;I&#65533;&#65533;&#595;(S&#65533;\&#626;&#65533;&#727;0c&#668;I&#65533;&#65533;&#859;8s&#65533;&#264;&#65533;HO&#65533;:&#65533;
J&#65533;&#65533;&#1123;H&#65533;*]&#692;iK&#65533;-$&#65533; &#179;&#65533;A&#65533;X&#65533;j&#65533;&#693;&#65533;&#1519;`&#65533;nL&#65533;&#65533;C&#65533;	S&#65533;XM(&#65533;&#65533;&#1783;p&#65533;&#669;K&#65533;$Bl&#65533;Qd-&#186;&#65533;L&#65533;&#65533;a&#65533;w&#65533;*&#65533;!&#65533;&#65533;&#464;#K&#65533;L9&#65533;&#65533;8&#65533;&#1111;,&#65533;&#672;C&#65533;MZ&#65533;&#65533; &#65533;&#65533;&#65533;Ya&#65533;&#1520;c&#734;]s&#65533;&#65533; $&#65533;A&#65533;'&#65533;&#65533;&#65533;&#65533;&#65533;ea&#65533;&#65533;&#33617;&#65533;&#65533;&#65533;&#1059;f&#65533;<&#65533;5XK&#65533;&#957;&#65533;w&#65533;T&#65533;W&#65533;&#65533;&#65533;&#65533;&#65533;&#65533;&#1279;d&#65533;sj4&#65533;&#65533;UO&#65533;&#65533;}&#65533;W &#65533;m&#65533;CZ&#65533;K&#65533;'&#65533;&#65533;&#65533;&#65533;&#65533;a&#65533;Y&#65533;6&#65533;&#65533;c&#65533;&#65533;f&#65533;`&#65533;f&#65533;&#65533;b5t\&#65533;:&#535;&#65533;W&#65533;X&#65533;Hq&#65533;&#8853;9&#65533;j&#65533;&#65533;_&#65533;&#65533;&#65533;&#65533;&#65533;&#13189;1$&#65533;~f7Q#&#65533;D&#65533;H&Z~&#65533;&#65533;H&#65533;CUdJ
&#65533;@&#65533;W6v&#65533;&#65533;\vy&#65533;
5&#65533;&#65533;n&#65533;!&#65533;O&#65533;&#65533;p&#65533;	'd&#65533;&&#65533;&#65533;&#65533;G)&#65533;icEx&#65533;&#65533;|&#65533;&#65533;&#30656;*&#34820;j&#65533;c%&#65533;nN&#65533;Dsg6&#65533;"&#65533;&#65533;&#65533;l&#65533;|]e&#65533;&#65533;&#65533;&#65533;&#65533;&#65533;&#65533;@#gh&#65533;x&#1236;(&#65533;&#164;#&#65533;&#65533;&#65533;&&#65533;&#65533;&#65533;j&#65533;|&#65533;&#65533;&#65533;V.&#65533;J^&#65533;:&#65533;z&#65533;@9&#65533;)+	&#65533;&#65533;Z&#65533;&#65533;&#65533;&#65533;&#65533;K%6&#65533;&#65533;&#65533;tgC5&#65533;&#65533;&#65533;b&#65533;&#65533;Z&#65533;&#65533;&#65533;&#65533;&#65533;PM&#65533;f*c&#65533;&#65533;t&#65533;O
&#65533;*/&#65533;&#65533;*&#750;&#65533;&#65533;&#27375;eE&#65533;&#65533;&#65533;JU&&#1470;KU&#1774;&#65533;-&#65533;&#65533;&#65533;[&#65533;&#65533;uD&#1086;WL&#65533;A0&#65533;#BN&#65533;&#65533;&#65533;3&#65533;l&#149;2&#65533;&#14365;&#263;&#65533;&#65533;&#65533;&#65533;0&#65533;,&#65533;&#65533;4&#65533;l3&#65533;/:YAk&#65533;u&#65533;"s$r&#65533;'?L&#65533;	&#65533;B&#65533;&#65533;&#65533;L7&#65533;&#65533;&#65533;PG-&#65533;&#1285;&#65533;&#543;&#65533;<&#65533;A!&#65533;&#65533;&#65533;&#65533;'&#65533;&#65533;&#1589;&#65533;&#65533;BYS&#65533;&#65533;&#65533;l&#65533;&#65533;&#65533;&#65533;pW$C&#65533;&#65533;&#65533;&#65533;i&#65533;6]&#65533;&#65533;&#65533;n&#65533;6&#65533;n~Dv&#65533;&#512;&#65533;&#328;#n&#65533;&#65533;%&#65533;&#65533;&#65533;y&#65533;	k&#65533;$&#65533;]r&#1090;W08*XXg&#65533;&#65533;{&#65533;&#65533;&#60781;J~&#65533;&#2006;[n&#65533;&#65533;o&#1978;e&#36111;{&#65533;u	V8Q&#65533;&#65533;&#65533;&#65533;z&#65533;b&#65533;.|&#65533;&#65533;n<&#65533;&#65533;&#65533;&#65533;&#65533;N&#65533;&#65533;b&#65533;&#65533;d&#15211;&#65533;<&#65533;&#65533;o>&#65533;&#65533;w&#65533;d&#65533;&#65533;5&#65533;&#65533;/<&#1708;&#65533;&#65533;db&#65533;D&#65533;>&#65533;&#65533;&#65533;l&#65533;&#65533;&#65533;o&#65533;&#65533;&#65533;&#65533;&#65533;&#65533;&#65533;&#65533;4&#65533;8&#65533;&#65533;&#65533;&#65533;&#65533;io`&#65533;K&#65533;&#65533;&#65533;F&#65533;&#65533;RWT&&#65533; 
&#65533;z&#65533;{&#65533;&#65533;&#65533;&#65533;z&#65533;&#65533; aEp&#65533;&#65533;d m&#65533;&#65533;\uAf&#1024;&#65533;&#65533;&#65533;f&#65533;+&#65533;&#65533;GBX&#65533;&#65533;&#65533;TX&#65533;&#837;@&#65533;&#65533;&#65533;"&#65533;HL"m@&#65533;u%&#65533;-&#65533;Z&#65533;&#65533;&#65533; %I&#65533;&#65533;&#65533;&#65533;.z&#65533;7c&#65533;&#65533;&#65533;&#319;D&#65533; *&#65533;W&#65533;&#65533;,&#1451;&#65533;+&#65533;&#65533;H&#65533;:&#65533;)&#65533;&#65533;&#65533;&#65533;&#65533;&#65533;)&#65533;&#65533;&#65533;"&#65533;8h&#65533;B&#65533;t &#65533;8&#65533;3r&#65533;d&#65533;|&#65533; IHDZ&#65533;!&#65533;&#65533;&#65533;=&#65533;&#65533;.&#53988;&#65533;&#65533;9&#65533;&#65533;&#65533;&#65533;&#65533;&#65533;D&#65533;&#65533;;&#65533;#4&#65533;&#65533;(G&#65533;&#65533;&#65533;&#65533;)&#65533;&#65533;UBH&#65533; &#65533;&#65533;#k1RB|'K@jpxe&#804;2&#65533;&#65533;&#65533;&#65533;&#65533;P7&#65533;)&#65533;0?w&#65533;&#65533;&#65533;&#65533;z&#65533;&#65533;&#65533;&#65533;r&#65533;&#65533;.I&#65533;Ic&#65533;&#65533;>9?&#65533;&#65533;&#65533;&#65533;|&#65533;&#65533;n&#65533;I~i&#65533;)>;&#65533;po&#65533;&#65533;g&#65533;&#65533;%&#65533;&#65533;W&#65533;&#65533;.T&#65533;R&#65533;f&#65533;&#65533;&#65533;"&#65533;"&#65533;f#V&#146;D&#65533;D&#65533;T4&#65533;&#65533;+&#65533;)&#65533;&#65533;&#65533;&#65533;E&#65533;&#65533;&#65533;&#65533;fp&#65533;&#65533;&#65533;&#65533;eZK&#65533;&#1031;7&#65533;v&#65533;&#65533;&#65533;[A&#65533;2&#65533;&#65533;&#65533;&#65533;&#65533;&#65533;&#65533;y&#65533;&#65533;5&#65533;@PK&#65533;&#65533;&#65533;&#65533;x &#65533;&#65533;+&#65533;b&#65533;HO&#65533;3&#65533;PU&#65533;&#65533;&#65533;*&#65533;8&#65533;&#65533;&#65533;:`R&#65533;F/&#65533;`5O&#65533;&#65533;&#1265;&#65533;\&#1387;@ ]j&#65533;G&#65533;B*&#65533;p&#54157;6&#65533;&#65533;U&#65533;~&#65533;&#65533;u:&#65533;S&#65533;&#65533;&#65533;&#65533;&#34398;&#65533;TcW&#65533;u&#65533;x&#65533;^&#65533;E|&#65533;&#65533;&#65533;&#65533;&#65533;&#65533;v&#65533;*>N%Sf?&#1164;&#65533;&#65533;)&#65533;&#65533;J&#65533;&#65533;&#1152;b&#65533;B&#65533;&#65533;&#65533;=L&#65533;&#65533;<&#65533;&#65533;&#65533;^h(u&#65533;&#65533;P&#65533;WO&#65533;f&#65533;&#65533;&#65533;NU&#1063;H&#65533;0&#65533;8&#65533;P&#65533;&#65533;&#65533;&#65533;&#65533;" H&#65533;r&#65533;&#65533;&#65533;J&#65533;&#65533;&#65533;&#65533;^>P&#65533;&#65533;&#65533;&#65533;}/&#65533;Y&#65533;B&#1016;&#65533;&#65533;MC5 &#65533;~&#65533;&#65533;y&#65533;&#416;[7&#65533;H@ H&#65533;EK;&#65533;&#65533;&#65533;&#65533;,&#65533;~#&#65533;T&#2018;q? /&#65533;s&#65533;1&#65533;w&#65533;&#65533;&#65533;&#65533;dZ&#65533;&#65533;&#65533;m&#65533;~&#65533;&#65533;U&#65533;&#65533;o&#177;&#65533;&#65533;&#65533;x &#65533;f&#65533;&#65533;c&#65533;&#65533;q&#65533;^&#65533;&#65533;&#65533;	&#65533; |a \&#65533;
&#65533;&#65533;AJ&#65533;&#65533;"&#1775;&#65533;x$&#65533;lW&#65533;&#65533;&#65533;&#65533;o&#65533;@&#65533;`&#65533;&#65533;{`o&#65533;&#65533;&#65533;*+&#65533;&#65533;&#65533;&#1912;`#r&#65533;&#65533;&#65533;L&#65533;&#65533;>&#1663;y&#65533;&#65533;#&#65533;&#65533;&#65533;*-&#65533;&#65533;GLf '&#65533;&#65533;&F&#65533;&#65533;T&#65533;Q`&#65533;<'&#65533;&#65533;&#65533;&#65533;&#65533;ss&#65533;&#65533;Y&#65533;`&#1900;	&#65533;&#65533;&#1893;&#65533;Y&#65533;&#65533;2Y&#65533;%N&#65533;&#65533;p&#65533;HS&#1013;m&#65533;'Mi&#65533;&#65533;9&#65533;tS&#1260;&#65533;
&#65533;-rbVd&#65533;Gm&#65533;3'&#65533;k&#65533;&#65533;w!IO&#65533;&#65533;wn&#65533;&#65533;&#65533;K'1>iRpZ&#65533;[o&#65533;L@LM"5&#65533;uC&#65533;&#65533;:&#65533;&#65533;c&#65533;z\]i<S&#1459;&#65533;&#65533;&#65533;<b&#65533;&#65533;X&#65533;&#65533;&#65533;&#65533;;&#65533;^a{&#65533;&#65533;z&#65533;5d&#65533;&#65533;f?&#65533;8&#65533;a&#65533;&#65533;&#65533;&#65533;&#65533;&#65533;I&#1747;A&#65533;&#65533;t&#65533;&#65533;7f&#65533;l G&#65533;&#65533;Nj&#65533;&#65533;M&#65533;u+&#65533;{&#65533;@uw&#55060;U&#65533;&#65533;#:<&#65533;&#65533;"\&#65533;&#65533;4&#65533;&#65533;&#65533;&#65533;+&#65533;&#9157;&#65533;&#65533;&#65533;L&#65533;&#65533; Z&#65533;L&#65533;[&#65533;nruZ&#65533;&#65533;y&#65533;&#65533;&#65533;&#1152;&#65533;&4&#65533;&#625;&#65533;P&#65533;&#65533;&#1776;-W&#65533;C&#65533;-s&#65533;<&#1644;&#65533;^I&#65533;&#1606;&#65533;&#65533;*&#65533;j%&#65533;T&#65533;B&#65533;&#65533;&#65533;xg&#65533;Eb=*&#65533;Rpzz&#65533;
&#65533;&#65533;&#65533;J&#16890;&#65533;&#65533;&#65533;&#65533;&#65533;4&#65533;y6&#65533;&#630;&#65533;>&#65533;?&#6167;h
&#65533;&#65533;&#65533;>&#65533;&#65533;&#65533;&#65533;&#65533;A&#65533;&#65533;g&#65533;O`&#617;&#65533;&#65533;&#65533;&#65533;v&#65533;;&#65533;&#65533;7&#65533;q&#65533;9&#65533;&#65533;&#65533;1j&#65533;&#65533;&#65533;&#65533;&#65533;*&#65533;&#65533;&#65533;&#399;~&#65533;&#65533;&#65533;t&#65533;~&#65533;&#1048;8M&#65533;&#65533;3&#65533;@8L&#65533;&#65533;=/&#65533;q&#1264;&#65533;U^7&#65533;;>c)&#65533;&#65533;&#65533;MFzXx"&#65533;&#12199;j&#65533;x&#65533;x&#65533;w-&#65533;&#65533;&#65533;&#65533;&#65533;V&#65533;A+y&&#46047;&#65533;w*&#65533;&#65533;&#65533;W&#65533;&#65533;&#65533;q{&#65533;S&#65533;&#65533;&#65533;
{*.&#65533;&#65533;%&#65533;&#65533;C,&#65533;&#65533;&#65533;&#65533;,*&#65533;&#486;&#65533;&#65533;x&#65533;&#65533;&#65533;J&#65533;&#65533;0P&#65533;'~&#65533;&#65533;{"f`6g'7*|\&#65533;63&#65533;X&#65533;&#65533;&#65533;a7&#65533;G&#65533;gF]&#65533;PWk7.3&#65533;&#65533;Wt&&#65533;sG^m&#65533;v&#65533;Er&#65533;*&#65533;w&#65533;F}&#65533;&#65533;w&#65533;fIw&#65533;{&#65533;&#65533;&#65533;&#65533;c~pWz&#65533;&#65533;&#65533;"& cy5&#65533;|7HG&#65533;P&#65533;G~&#65533;&#65533; &#65533;&#65533;b73&#65533;0&#65533;S5f&#65533;I&#65533;E:&#65533;XG\&#65533;EY$&#65533;GRw&#65533;&#65533;&#65533;&#65533;^;U3Z&#65533;&#65533;\&#65533;&#65533;&#65533;g&#65533;a&#65533;C&#65533;&#65533;1Kh&#65533;%\]8&#65533;n&#65533;@{s&#65533;&#65533;&#65533;&#65533;&#65533;A&#65533;v~&#65533;&#65533;Wx80=&#65533;T&#1543;r&#65533;&#1288;'&#65533;>&#65533;&#65533;vsx&#65533;z&)=&#65533;7&#65533;&#65533;`&#65533;5=&#65533;&#65533;c&#65533;&#65533;&#65533;&#870;&#65533;&#65533;&#65533;x~khnT&#65533;d~&#65533;5&#65533;_m&#65533;%&#65533;X&#65533;&#65533;&#65533;&#65533;N&#65533;hH&#65533;&#65533;p&#65533;0E&#65533;g*3&#65533;J&#65533;.&#819;/&#65533;&#65533;&#65533;^3]it]&#817;&#65533;H&#65533;&#25164;X&#65533;&#65533;z&#65533;&#65533;H&#65533;>&#65533;X&#65533;vf~&#1207;rhc&#65533;&#65533;2:P &#65533;&#65533;>0&#65533;&#65533;h&#65533;q+o&#65533;Lf(arK&#65533;&#65533;x&#65533;E&#65533;T&#65533;&#65533;XAeg&#65533;&#65533;+&#65533;sW&#65533;&#65533;&#65533;[v0r&#65533;&#65533;&#65533;oQ8dj&#65533;.g&#65533;`@&#65533;&#65533;Ef&#65533;B&#65533;~&#65533;"&#65533;9s	=  &#65533;.&#65533;.T&#65533;4&#65533;2Z~&#65533;&#65533;&&#65533;&#65533;&#65533;v&#65533;&#65533;#&#65533;&#65533;c#~&#65533;Q&#65533;&#65533;&#65533;&#65533;f&#65533;&#65533;G&#65533;&#65533;\\f05i&#65533;&#65533; &#65533;m&eK3) Z&#1619;&#65533;h)&#65533;&#65533;&#65533;}&#65533;5EZC&#65533;}|X&#65533;&#65533;%&#65533;&#65533;B &#65533;Ie&#65533;W&#65533;2X&#65533;&#65533;*&#65533;";:&#65533;&#65533;;&#65533;m&#65533;&#65533;A&#65533;&#65533;&#65533;L8&#342;4&#65533;&#65533;&#65533;Wtw&#65533;W&#65533;&#65533;u&&#65533;&#65533;V@cm&#65533;C&#1331;7&#65533;&#403;&#65533;&#65533;&#65533;&#65533;&#65533;&#65533;&#65533;&#65533;[`&#65533;&#65533;lW&#65533;&#65533;?&#65533;x&#65533;&#65533;&#65533;Z'&#65533;	&#65533;<&q&#65533;&#65533;C+>)&#65533;&#65533;&#65533;Wm&#65533;?&#65533;B&#65533;U&#65533;&#65533;o&#65533;&#65533;Y"}&0&#65533;v&#65533;&#65533;&#65533;O&#65533;)&#65533;FcRWO&#65533;b1`&#65533; &#65533;wO&#65533;&#65533;&#65533;&#65533;%2&#65533;&#65533;&#65533;K&#65533;&#65533;&#65533;&#65533;CL&#65533;DK&#65533;&#65533;	&#65533;&#65533;y&#65533;j&#65533;&#65533;&#65533;&#65533;p?6!&#65533;88&#65533;&#65533;&#65533;>D{&#65533;	I'&#65533;&#65533;&#65533;DD&#65533;&#33711;f/ &#65533;&#65533;&#65533;&#65533; &#65533;sWc&#65533;V%4&#65533;&#65533;MF&#65533;&#65533;ey(&#65533;|cZ&#65533;oB&#65533;<&#65533;&#65533;	&#65533;0&#1056;&#65533;}$&#65533;&#65533;&#65533;&#65533;&	f0&#65533;x_v[6&#65533;&#65533;:D!?&#65533;B&#65533;o&#352;`&#65533;&#65533;&#65533;adN&#65533;|&#1088;[c\&#65533;sS6WNs&#65533;&#65533;$&#65533;&#65533;&#65533;K&#65533;>j&#65533;1 &#65533;&#65533;&#65533;&#65533;Dh_ &#65533;|&#65533;&#65533;&#65533;&#65533;Sz.GT&#65533;:&#65533;&#65533;&#65533;&#65533;&#65533;%=&#65533;r&#65533;&#65533;\&#65533;<ASy&#38750;tX&#65533;&#65533;&#65533;C 
&#65533;&#65533;&#65533;&#65533;lJ6&#65533;&#65533;V$&#65533;%&#65533;s&#65533;&#65533;&#65533;u&#65533;%:&#65533;&#65533;&#65533;^&#65533;RUdr&#65533;u&#65533;
&#65533;&#65533;D&#65533;&#65533;&#65533;4&#65533;& &#65533;&#65533;&#65533;#Q/&#65533;&#65533;H&#65533;&#65533;
Qr*&#65533;&#65533;&#65533;V4Xw|&#65533;&#65533;&#65533;&#65533;&#65533;rO&#65533;F&#65533;[&#65533;&#65533;F&#65533;&#65533;&#65533;
&#65533;&#65533;Z&#65533;&#65533;3E&#1529;&#65533;j&#65533;xh&#65533;&#65533;&#65533;oh&#65533;&#65533;3#&#65533;&#65533;&#65533;&#65533;jr&#65533;&#65533;&#65533;&#65533;n&#65533;&#65533;&-&#65533;&#65533;+Q6&#65533;&#65533;@{4&#1162;&#65533;&#65533;z&#65533;Z&#65533;&#65533;_X#A&#549;[)&#65533;)$tC&#65533;&#1323;&#65533;f&#65533;1im&#65533;S&#65533;Yc&#65533;&#65533;&#65533;-j&#65533;0&#65533;
&#65533;yD	g&#65533;0`o`6s&#65533;*Vp&#65533;&#65533;&#65533;@&#65533;A&#65533;&#65533;!a&#65533;:&#65533;v&#65533;n&#65533;&#65533;H{iX&#65533;&#65533;-&#65533;&#44037;&#65533;,rf&#65533;z&#65533;+  \&#65533;<&#65533;&#65533;&#65533;N=;&#65533;xv&#65533;%Z&#65533;'5oE;o&#65533;#&#65533;.At&#65533;x&#65533;&#65533;N&#65533;R&#65533;h9+&#65533;&#65533;3KI&#65533;s&#65533;&#65533; ;&#1779;@9Z f&#65533;S&#65533;&#65533;F&#65533;c*&#65533;&#65533;&#65533;&#65533;&#65533;T&#65533;'&#65533;^&#65533;;&#65533;J&#65533;9&#65533;&#65533;&#65533;&#65533;,&#65533;&#65533;&'&#44301;fR&#65533;7k&#65533;M&#65533;R`&#65533;b&#755;P&#1078;&#65533;T&#65533;4&#65533;&#65533;M&#65533;G&#692;&#65533;&#65533;&#65533;&#65533;W&#65533;eaS&#65533;Qz&#65533;&#748;&#65533;&&#65533;J&#65533;aM&#65533;&#65533;&#760;&#65533;&#65533;M Z&#65533;4hK&#65533;-7u	&#65533;&#65533;.w&#65533;f&#65533;
/u&#65533;	x&#65533;&#65533;Q4&#65533;&#65533;&#688;'?&#65533;&#693;&#65533;Vj"&#65533;5)!'&#65533;&#65533;&#65533;&#65533;&#65533;&#65533;}v&#65533;&#65533;dzB&#65533;&#65533;/&#65533;&#65533;+3&#65533;?&#65533;&#65533;&#5372;&#65533;&#65533;&#65533;&#65533;&#65533;&#65533;&#65533;i&#65533;fkt6&#65533;&#65533;&#65533;&#65533;&#65533;h&#65533;&#65533;&#65533;K,%UaWV&#65533; e&#65533;&#65533;P&#65533;&#65533;&#65533;R&#65533;+2&#65533;0&#65533;kK &#65533;&#65533;}&#18235;&#65533;&#65533;(&#7823;K"&#65533;-&(&#65533;&#1418;3q&#65533;Z}&#65533;&#65533;hd&#65533;h&#65533;&#65533;R)&#828;&#65533;&#65533;&#65533;C&#65533;0&#1151;S&#65533;!]&#65533;F(&#65533;v&#65533;4&#65533;k&#1765;Y}&#65533;&#65533;&#65533;&#65533;S&#65533;&#65533;&#65533;&#65533;&#65533;&#65533;qB&#65533;&#65533;9\L&&#65533;.&#65533;&#65533;S&#65533;&#65533;D&#65533;^&#65533;O&#65533;|&#65533;V&#65533;u
&#65533;Z 	&#65533;&#65533;h&#65533;O&#65533;&#65533;+&#65533;&&#65533;&#65533;!&#65533;&#65533;p}&#65533;&&#65533;&#31039;O&#65533;<&#65533;a&#65533;g1x&#65533;&#65533;y|&#65533;d&#65533;;&#65533;&#65533;}1&#65533;&#65533;qu&#65533;	u&#65533;nR&u&#65533;54&#65533;&#65533;&#65533;rDZ&#65533;	&#65533;&#65533;{A&#65533;]&#65533;U&#65533; Z&#65533;<l\&#65533;<&#65533;dp&#65533;*B&#65533;#:&#658;&#65533;&#65533;&#65533;&#65533;&#65533;&#65533;9&#475;&s<&#65533;,4&#65533;&#65533;&#65533;&#65533;(|9q`&#65533;P&#65533;F&#65533;
&#531;&#1112;&#65533;!{&#65533;&#1802;&#65533;&#65533;c[k&#65533;Pvt_:&#65533;fD&#65533;&#65533;p&#65533;~&#65533;E&#65533;<&#1451;&#65533;&#65533;&#65533;S&#65533;&#700;&#65533;&#65533;,J&#65533;&#65533;&#65533;&#65533;4&#65533;&#65533;;&#65533;&#65533;&#65533;&#1850;+&#1822;&#1804;&#65533;G&#65533;X}&&#65533;&#65533;&#65533;ZvT&#65533;&#65533;&#65533;J&#65533;UJ&#65533;
&#65533;&#65533;d&#65533;H&#65533;Y&#65533;
&#65533;|1&#65533;V&#65533;V&#65533;&#65533;2&#65533;&#65533;>&#65533;x&#65533; &#65533;&#65533;&#65533;|&#65533;Zu&#65533;&#65533;&#65533;s8t&#65533;1&#65533;&#65533;S6&#65533;&#65533;>&#65533;u%q
&#65533;&#65533;E)H&#65533;&#1334;&#65533;&#65533;Ly_-&#65533;&#1013;&#65533;&#65533;E &#491;s&#65533;&#65533;&#65533;&#65533;/&#1029;&#65533;&#65533;&#65533;&#65533;`&#65533;
f&#65533;&#65533;U&#65533;&#65533;j&#65533;&#65533;a&#65533;A &#65533;&#65533;&#1816;&#65533;Z&#65533;&#65533;+&#65533;&#65533;&#65533;q&#65533;H&#65533;&#1339;cK]@%n&#65533;Q&#65533;D&#65533;K&#65533;gN&#65533;5&#65533;&#65533;&#65533;b&#65533;&#65533;&#65533;&#1586; &#65533;K%seP&#65533;&#65533;&&#65533;LHK&#65533;&#65533;(&#65533;!&#65533;&#65533;&#65533;&#65533;YM&#65533;&#65533;&#1420;V&#65533;&#65533;&#65533;&#65533;&#65533;l&#65533;M&#65533;!&#65533;&#65533;&#65533;=&#65533; 1&#65533;&#65533;a&#65533;8&#1545;l&#65533;&#65533;e=&#65533;&#65533;&#65533;)&#697;`&#1890;?&#65533;&#65533;E&#65533;&#65533; &#65533;&#605;(/)&#65533;&#65533;r
c0m&#65533;&#65533;&#65533;t&#65533;zpbp&#65533;&#65533;Q^&#65533;&#65533;&#65533; &#65533;&#65533;0&#65533;&#65533;MD&#65533;&#65533;\&#65533;gZ$}&#65533;e&#760;_{&#65533;\&#65533;&#284;&#65533;m&#65533;6&#65533;&#65533;&#65533;&#65533;&#65533;!&#65533;`&#65533;&#1261;N#&#65533;&#65533;&#65533;&#65533;&#65533;&#65533;&#65533;W&#65533;&#65533;&#65533;&#65533; &#65533;}O&#65533;&#65533;&#65533;&#65533;b+&#65533;i8{&#65533;&#65533;4&#65533;&#65533;C&#65533;&#1657;&#65533;3g &#1543;	Lbp
Q
&#65533;Z&#65533;]&#65533;&#65533;&#65533;&#65533;&#65533;&#65533;&#65533;Hj&#65533;&&#65533;,&#65533;=+^&#65533;&#65533; &#65533;&#65533;&#65533;n&#65533;E!f&#65533;&#721;I%&#65533;%=0&#65533;2&#65533;Q>&#65533;Q&#65533;&#65533;C	<&#65533;i&#65533;
&#65533;Y&#1828;a8	&#65533;Vf&#65533;A&#65533;&#1806;`&#2000;&#65533;&#65533;&#65533;&#65533;#18!&#65533;'a7~&#65533;X&#65533;&#65533;|TM&#65533;-&#65533;&#65533;&#65533;
&#65533;lf~&#65533;&#605;&#65533;f&#65533;&#65533;q&#65533;&#65533;59J&#65533;&#736;r&#65533;&#65533;]&#65533;t&#65533;&#1728;&#65533;5&#65533;&#65533;'&#65533;&#65533;<*&#65533;!Q&#248;&#833;>&#65533;]&#65533;s&&#65533;&#65533;&#65533;z&#65533;&#65533;&#65533; &#65533;&#65533;&#48286;&#65533;.Q&#48414;I&#65533;0%a&#65533;<&#65533;Z&#65533;&#65533;&#65533;&#65533;&#65533;^&#65533;e]=&#65533;g&#65533;&#65533;Q&#65533;&#1690;&#36697;F&#65533;&#65533;&#65533;&#65533;&#65533;&#65533;N&#65533;&#65533;~&#65533;&#65533;&#65533;&#65533;&#1614;&#65533;&#65533;7&#65533;&#947;VZ&#65533;_&#65533;<&#65533;&#65533; &#65533;&#65533;C&#65533;&#65533;&#65533;>&#65533;I&#65533;&#65533;&#65533;&#65533;&#65533;&#65533;-&#65533;&#65533;F&#65533;n'&#460;&#65533;t2&#65533;&#65533;ho&#65533;&#65533;o&#65533;>&#65533;&#65533;$&#65533;&#65533;3}W&#65533;&#65533;&#65533;O&#65533;kFl&#65533;pr&#65533;&#65533;p&#65533;&#65533;&#65533;&#65533;&#65533;`
&#65533;&#65533;&#65533;&#65533;&#2033;&#65533;&#2043;&#65533;)i&#1340;(]&#65533;8&#65533;&#65533;&#65533;V&#65533;&#65533;va&#65533;&#65533;&#65533;	1!	&#65533;M&#65533;&#65533;&#65533;&#65533;:&#65533;&#65533;>&#65533;&#65533; k&#65533;T&#65533; &#65533;D&#65533;J&#65533;&#65533;&#65533;&#1219;&#65533;&#65533;8&#65533;&#65533; &#1956;&#65533;4&#65533;&#65533;&#1921;&#65533;IJ&#65533; &#65533;Ar&#65533;&#65533;&#65533;N&#65533;&#65533;+&#65533;,	x&#65533;&#65533;b&#65533;]!&#65533;'&#65533;&#65533;q&#65533;,M&#65533;K&#65533;&#65533;&#65533;&#65533;O_&#65533;&#65533;&#65533; &#65533;&#1683;Ef&#65533;U)&#65533;t&#65533;+6a&#65533;f&#65533;m#&#65533;&#65533;&#65533;J0j&#65533;iq&#65533;Z&#65533;JA&#65533;2&#65533;1&#65533;&#65533;Aq &#65533;&#65533;&#65533;&#65533;&#6484;&#65533;|&#65533;&#65533;+bp&#65533;b&#65533;&#65533;&#65533;o&#65533;&#65533;&#65533;&#65533;&#65533;&#65533;r&#65533;&#65533;&#65533;&#65533;?&#65533;&#65533;)e&#65533;&#65533;T&#65533;\a	&#65533;&#65533;O9&#65533;&#65533;&#65533;@&#65533;-&#65533;~^P&#65533;&#65533;&#65533;&#65533;&#65533;Ha&#65533;&#65533;&#65533;}0&#65533;&#65533;&#65533;&#65533;/&#65533;@&#65533;qDf&#65533;&#65533;&#65533;~\J&#65533;&#220566;&#65533;&#65533;Z1
&#65533;O&#65533;&#65533;/&#65533; &#65533;o&#65533;I&#65533;&#65533;/&#65533;&#65533;Ceh&#65533;[a&#65533;&#65533;c>n&#65533;&#65533;&#65533;&#65533;&#65533;-&#65533;&#65533;&#65533;&#65533;&#65533; &#65533;&#65533;&#65533;-6&#65533;&#65533;n&#65533;&#65533;&#65533;&#65533;&#65533;&#65533;&#65533;&#65533;&#65533;[Y&#65533;T@&#65533;o&#65533;>&#65533; 9L&#65533;&#65533;/&#65533;5$R&#65533;&#65533;V &#65533;[Mw+&#65533;?c&#65533;&#65533;&#1658;p&#65533;&#65533;&#65533;R^Z &#65533; ?n&#65533;&#65533;&#65533;&#1030;&#65533;&#65533;^&#65533;&#65533;&#65533;3_&#65533;&#65533;&#65533;q&#65533;A&#65533;&#65533;&#65533;&#65533;+&#661;&#2000;8&#65533;&#786;x&#65533;&#65533;&#65533;&#65533;]&#65533;k&#65533;5&#65533;&#65533;&#65533;&#65533;\1g&#65533;O&#65533;*&#65533;&#65533;&#65533;&#65533;&#65533; &#65533;&#65533;&#65533;@;&#65533;&#65533;&#65533;&#65533;"&#65533;&#65533;&#65533;^&#65533;k &#65533;_&#65533;&#65533;&#65533;?&#65533;&#65533;kX&#65533;&#65533;&#65533;_Sr&#65533;&#65533;&#65533;\&#65533;&#65533;&#65533;/&#65533;&#65533;&#65533;?&#65533;&#65533;&#65533;&#65533;&#65533;&#65533;&#65533;&#65533;&#65533;&#65533;&#65533;&#65533;&#65533;&#65533;&#65533;&#65533;&#65533;&#65533;&#65533;&#65533;&#65533;&#65533;&#65533;&#65533;&#65533;&#65533;&#65533;&#65533;&#65533;&#65533;&#65533;&#65533;k&#65533;J&#65533;&#65533;&#65533;&#65533;n&#65533;k]X&#65533;&#65533;&#65533;r&#65533;&#65533;&#65533;&#65533;&#65533;&#65533;&#65533;	U/&#65533;&#65533;&#65533;&#65533;aQ&#65533;0&#65533;&#65533;&#65533;&#65533;/&#65533;&#65533;&#65533;&#65533;&#65533;0&#65533;&#65533;&#65533;&#65533;&#65533;&#65533;t1&#65533;&#65533;&#65533;&#65533;&#65533;&#65533;u1&#65533;0&#65533;@&#65533;0&#65533;0&#65533;0&#65533;&#65533;&#65533;Z0&#65533;&#65533;&#65533;o1&#65533;0&#65533;0&#65533;0&#65533;0&#65533;0&#65533;&#65533;&#65533;&#65533;&#65533;&#65533;&#65533;&#65533;&#65533;O~&#65533;&#65533;&#65533;N&#1391;&#65533;&#65533;&#65533;&#65533; &#65533;~&#65533;~&#65533;~&#65533;~&#65533;~&#65533;&#65533;&#65533;&#65533;&#65533;&#65533;&#65533;&#65533;&#65533;&#65533;&#65533;&#65533;&#65533;&#65533;&#65533; 1&#65533;&#65533;@&#65533;&#65533;&#65533;P&#65533;B&#65533;>tQ"B&#65533;-R,&#65533;&#65533;E&#65533;F&#65533;&#65533;&#65533;R&#65533;H&#65533;#CzD&#65533;&#65533;"&#405;Y&#65533;t&#65533;f&#793;2i&#1468;&#65533;&#65533;f&#925;<{&#65533;&#65533;	&#65533;&#65533;&#1056;D&#65533;=&#65533;t&#65533;R&#65533;K}&#65533;L&#40233;&#1321;U&#65533;^&#346;U&#65533;V&#65533;\&#65533;v&#65533;&#65533;X&#65533;P=&#65533;K6&#65533;&#1713;l&#1786;}7&#65533;&#1849;t&#48053;&#65533;&#65533;&#65533;&#1651;h&#65533;&#65533;&#65533;&#65533;o`&#130;lXk &#397;?&#65533;&#65533;G&#65533;d&#661;#&#65533;&#65533;lYsf&#923;=&#65533;Z&#65533;h&#65533;&#65533;F&#65533;&#65533;&#65533;&#65533;&#927;[&#65533;v=Z&#65533;&#65533;&#1584;i&#1526;&#65533;;&#65533;&#65533;&#1916;{&#65533;&#65533;&#65533;&#65533;&#65533;&#65533;&#267;7&#65533;vi&#65533;&#65533;&#65533;;&#65533;&#65533;\z&#65533;&#65533;&#1389;_&#478;&#65533;&#65533;FD&#1877;g^<&#65533;&#65533;&#65533;&#863;G&#65533;^&#65533;z&#65533;&#65533;&#1787;_&#65533;|&#65533;&#65533;&#65533;&#65533;&#479;_&#65533;&#65533;~&#65533;&#65533;&#65533;&#65533;0@$&#65533;@D0Ad&#65533;A&#65533;0B	'&#65533;&#65533;B/&#65533;0C7&#65533;C?1DG$&#65533;D&#65533;C1EWd&#65533;E_&#65533;1Fg&#65533;&#65533;Fo&#65533;1Gw&#65533;G2H!&#65533;$&#65533;H#&#65533;D2I%&#65533;d&#65533;I'&#65533;&#65533;2J)&#65533;&#65533;&#65533;J+&#65533;&#65533;2K-C&#65533;K_&#65533;3L1&#65533;$&#65533;&#65533;1&#65533;43M4&#65533;T&#65533;M7&#65533;|3N8&#22291;&#65533;:&#65533;&#65533;&#65533;<&#65533;&#1811;&#65533;>&#65533;&#65533;&#65533;@&#65533;PCE&#65533;PEe&#65533;&#65533;E&#65533;4RI'&#65533;&#65533;RK/&#65533;&#65533;QM&#65533;&#1806;&#65533;=>5TQ&#65533;&#65533;T&#65533;QO&#65533;TTQUu&#65533;Q[u5TXc&#65533;tVZm&#65533;WWu]&#65533;WV;&#65533;UV`&#65533;&#65533;uXb}L=&#65533;W&#65533;VYQ&#65533;&#65533;TL&#65533;&#65533;&#65533;Zk&#65533;&#65533;#[m&#65533;&#65533;[o&#65533;&#65533;[q&#65533;%w\s&#65533;=]u&#65533;]&#65533;&#65533;v&#65533;}&#65533;x&#22359;&#65533;z&#65533;&#65533;7_|&#65533;&#1911;_~&#65533;&#65533;&#65533;]&#65533; !&#65533; j ,0 \ b&#65533;  &#65533; &#65533;H&#65533;&#65533;&#65533;&#65533;*\&#560;&#65533;&#199;#J&#65533;H&#65533;&#65533;&#65533;&#65533;3j&#65533;&#561;&#65533;&#463; C&#65533;I&#65533;&#65533;&#595;(S&#65533;\&#626;&#65533;&#727;0c&#668;I&#65533;&#65533;&#859;"&#65533;&#65533;&#65533;&#627;&#65533;&#991;@&#65533;
J&#65533;&#65533;&#1123;/&#65533;$D&#692;&#65533;&#1255;P&#65533;J&#65533;J&#65533;*G"J&#1642;t&#65533;&#1391;`&#202;K&#65533;&#65533;&#1617;8&#65533;d&#65533;&#1523;p&#65533;&#669;K&#65533;&#65533;]&#65533;iL&#65533;&#65533;&#65533;&#2047;&#65533;\&#65533;!
Z(%&#824;&#65533;&#65533;&#464;&#65533;&&#65533;W&#65533;&#65533;&#536;3k&#65533;&#65533;y&#65533;B&#65533;&#65533;h[&#65533;&#65533;&#65533;&#1256;S&#65533;^&#65533;&#65533;|K&#65533;&#65533;M&#65533;&#65533;m&#65533;y&#65533;:&#65533;q&#65533;-&#65533;&#65533;&#65533;&#65533;^&#65533;&#65533;&#65533;&#65533;(&#65533;&#1879;&#65533;&#65533;&#65533;&#1059;&#65533;d&#65533;9
Jzg&#65533;,&#65533;&#65533;&#65533;&#65533;&#1001;[&#65533;O&#65533;};&#65533;&#65533;&#65533;&#65533;w&#65533;&#65533;b&#65533;k3H7WO&#65533;&#65533;}&#65533;m&#65533;&#65533;&#65533;&#65533;&#65533;&#65533;&#65533;'&#65533;&#65533;Z&#65533;~&#65533;&#65533;FDH&#65533;&#65533;&#65533;"Q&#65533;r]-&#65533;vHSD&#65533;W&#65533;&#65533;yh&#65533;(&#65533;b&#65533;&#65533;&#65533;5&#65533;)&#65533;(&#65533;54&#65533;a&#65533;6&#65533;S&#65533;v&#1102;4)&#65533;Q&#65533;xa|J%&#65533;G\-Tc&#65533;CF)&#65533;O&#65533;!d&#65533;h&#65533;&#65533;<r&#65533;FM)&#65533;8UyPk&#65533;&#65533;F&#1358;&#65533;0&#219;8af&#65533;t&#65533;i&#65533;x&#65533;&#65533;|&#65533;&#65533;&#30656;*&#65533;	Q&#65533;`+&#65533;&#65533;&#65533;'&#65533;&#65533;&#65533;^&#65533;A5&#65533;&#1444;&#65533;df&#65533;)I}p&#65533;,Bn:j&#163;&#65533;&#65533;
&#65533;
r~&#65533;&#39664;&#65533;&#65533;e&#65533;&#65533;
&#65533;A4&#65533;p&#65533;&#65533;$D&#65533;j &#65533; `&#65533;&#65533;k&#65533;UE&#65533;&_&#65533;&#65533;&#578;	&#65533;p&#65533;&#65533;&#65533;~&#65533;Cl&#65533;&#65533;m&#65533;sv+&#65533;&#702;S&#1978;U&#65533;&#65533;&#65533;Zm&#65533;&#65533;&#65533;&#65533;&#1398;&#65533;jZ&#65533;A&#65533;{&#65533;VG]&#65533;&#65533;v=&#65533;k&#65533;&#65533;&#65533;&#65533;s&#65533;&#65533;&#65533;&#65533;&#65533;lI$&#65533;&#65533;&#65533;[&#65533;
&#65533;&#65533;{&#65533;&#65533;Z&#65533;&#65533;&#65533;o&#65533;&#65533;d-&#65533;&#65533;D<&#65533;&#65533;&#65533;W&#65533;2&#65533;&#65533;&#65533;&#65533;&#65533;&#452;&#65533;,&#65533;&#65533;4&#65533;l&#65533;&#65533;8&#65533;&#65533;D8&#65533;&#65533;BO&#65533;kF&#65533;&#65533;&#65533;,&#65533;:&#65533;F;7&#65533;&#65533;&#65533;PG-&#65533;&#65533;T&#65533;y\&#65533;f&#65533;om&#65533;&#65533;'&#65533;+lul&#65533;&#65533;u&#65533;@k&#65533;8&#65533;+&#65533;&#65533;p&#65533;}qF&#65533;&#250;[&#65533;&#65533;|&#65533;&#65533;&#65533;&#65533;&#1984;&#65533;[{&#65533;&&#65533;P&#65533;&#65533;&#65533;`&#65533;-7&#65533;u&#65533;&#65533;&#207;&#65533;my&#65533;	&#65533;&#65533;3&#65533;b&#65533;&#65533;&#65533;60~&#65533;&#65533;a&#65533;&#65533;4&#65533; ^&#65533;&#65533;&#65533;	Q&#65533;.X&#65533;&#65533;t&#65533;&#65533;>:&#37963;&#214;]&#65533;&#65533;&#65533;&#1894;&#65533;&#65533;h&#65533;&#65533;I&#65533;};&#65533;a&#65533;$9&#1087;G&#65533;&#65533;&#65533;7&#65533;&#65533;a&#65533;&#65533;p&#65533;/&#65533;x&#59839;(&#65533;&#65533;&#65533;&#65533;s
T&#687;&#65533;|F&#1832;&#65533;&#65533;#m:&#65533;&#65533;&#65533;&#65533;&#65533;&#65533;W.&#65533;&#65533;sEn&#65533;&#65533;&#65533;G&#65533;&#65533;	&#65533;L&#65533;&#65533;@&#65533;T&#65533;p&#65533;&#65533; &#784;&#65533;+&#65533;	p&#65533;&#65533;&#65533;&#65533;&#65533;&#65533;z&#65533;&#65533; &#65533;&#65533;BV&#65533;&#65533;Q&#65533; &#65533;_ 1H&#65533;&#65533;&#65533;/&#65533;0&#65533;&#65533;gH&#65533;d&#65533;&#65533;!&#65533;3&#65533;&#65533;&#65533;&#65533;6O$&#65533;za&#65533;&#65533;H&#65533;"&#65533;&#65533;&#65533;Zt&#65533;&#65533;t+&#65533;&#65533;&#65533;&#65533;&#65533;$5&#65533; r)X&#65533;&#65533;B&#65533;&#65533;&#65533; i&#65533;[I&#65533;&#65533;&#65533;)&#65533;&#65533;y&#65533;cB&#65533;&#1565;&#65533;&#65533;`x&#65533;{Y&#65533;8&#65533;&#65533;H&#65533;&#65533;f&#65533;&#65533;IR&#65533;=6&#65533;Q&#65533;&#65533;O&#65533;f&#65533;&#65533;tM#f&#65533;&#65533;&#65533; &#65533;&#65533;&#65533;&#65533;&#65533;)&#1301;&#65533;B&#65533;&#65533;&#65533;J%&#65533;<dU(&#65533;2&#65533;:&#65533;&#65533;(&#65533;&#65533;|
{&#65533;&#65533;&#65533;9@4n&#65533;]`<&#65533;,gI&#65533;Z&#65533;&#65533;S?&#65533;&#65533;&#65533;&#65533;&#65533;%R&#65533;U&#65533;*&#65533;0&#65533;b&#65533;&#65533;!I<,&#65533;=&#65533;&#65533;&#65533;&#65533;@&#65533;v-~&#65533;O&#65533;"83&#65533;q&#65533;B&#1116;&#65533;&#65533;$Gbb&#902777;$&#65533;&#65533;3<&#65533;&#65533;RP&#1356;g<)&#65533;a&#65533;%4&#65533;A>&#65533;&#65533;&#65533;O8&#65533;&#65533;R&#65533;T':J&#65533;&#65533;&#65533;J&#625;&#65533;&#65533;&#65533;F&#65533;&#65533;&#65533;g#&#65533;\9B&#1034;2fjY&#65533;:&#65533;&#910;&#65533;&#65533;5x&#1235;EG&#65533;&#65533; GK&#65533;&#65533;<&#65533;R&#65533;Q&#413;&#65533;&#65533;_&#65533;HJ&#1275;&#65533;&#65533;I&#65533;q]k&#65533;"&#1240;%&#65533;&#65533;d&#65533;&#65533;R&#1250;&#65533;&#65533;&#846;&#65533;x&#65533;&#65533;Uf&#65533;	&#65533;&#65533;&#65533;&#65533;n&#65533;&#65533;q)&#1103; &#65533;&#65533;&#302;&#65533;3&#65533;k&#65533;&#65533;0b&#65533;&#65533;Y5'G&#65533;#&#65533;&#65533; 1xjO&#65533;M8&#65533;&#65533;&#65533;A&#65533;^&#65533;BW&#1673;&#65533;!&#65533;T)&#65533;&#65533;&#142;e&#65533;&#65533; l&#65533;&#1544;&#65533;G&#65533;&#65533;&#65533;&#65533;a'&#65533;&#65533; &#65533;8&#65533;*R&#65533;&#65533;R`&#65533;e&#65533;&#65533;&#65533;h&#65533;&#65533;&#65533;p6&#65533;}&#65533;fM&#65533;S&#65533;X&#65533;S&#65533;&#65533;l&#597;&#1508;&#65533;&#65533;&#65533;^@&#65533;_kV/ x&#65533;&#65533;&#65533;&#65533;p&#65533;b&#1411;&#65533;&#65533;&#65533;&#1170;X &#65533;&#65533;&#65533;}&#65533;l`&#65533;&#65533;&#65533;&#65533;$&#65533;&#65533;&#878;K&#65533;&#65533;ZR&#65533;`&#65533;&#65533;Ep-\}x 0&#65533;&#65533;&#1910;oY&#65533;&#65533;o&#65533;&#65533;9K&#65533;&#65533;&#65533;&#65533;&#65533;&#65533;02&#65533;&#65533;&#65533;&#65533;zJ&#971;^&#65533;&#3780;&#65533;fJ&#65533;&#65533;`Z&#65533;N&#65533;}&#65533;<5&#65533;&#65533;&#65533;XB&#65533;>R&#65533;&#65533;	M&#65533;&#65533; ^&#65533;]&#65533;&#65533;&#65533;E(N1&#65533;&#65533;X&#1290;&#65533; &#65533;&#65533;a9%&#65533;C&#65533;h&#65533;&#65533;#^&#65533;&#65533;&#65533;&#65533;#&#65533;&#65533;BK8W&#65533;6&#1457;*&#65533;d&#65533;&#65533;&#65533;&#65533;&#65533;&#65533;&#65533;&#65533;&#65533;}&#65533;&#65533;&#65533;k?&#65533;q&#65533;&#65533;&#65533;a&#65533;&#65533;=&#65533;%&#65533;O&#65533;Z#&#65533;&#65533;&#65533;+&#65533;p&#65533;K6e&&#65533;Y&#65533;O&#65533;qv0&#65533;&#65533;%&#696;&#65533;&#65533;&#1677;I&#65533;&#65533;>&#65533;E-%&#65533;j&#65533;N&#1727; Y&#65533;&#65533;+r&#65533;=&#65533;&#65533;F&#65533;&#131;&#65533;&#1724;&#65533;*kn&#65533;&#65533;&#65533;&#65533;&#65533;SO&#65533;&#65533;&#65533;p&#65533;:&#65533;&#65533;&#65533;&#65533;R;&#65533;&#65533;q&#65533;%&#65533;&#65533;&#65533;&#65533;j0&#65533;&#65533;X&#65533;L<'&#65533;&#65533;&#65533;+&#65533;&#65533;t9&#65533;D&#65533;z&#843;&#65533;&#65533;&#65533;&#65533;&#65533;&#65533;&#65533; &#65533;R&#65533;&#65533;&#65533;&#626;Vp&#65533;7-&#65533;&#65533;&#65533;&#65533;&#8572;&#65533;&#65533;&#65533;&#65533;T&#65533;&#65533;w&#29450;X&#65533;&#65533;&#65533;&#65533;cV&#65533;B&#65533;-:&#65533;8&#65533;|&#65533;48&#65533;c%&#65533;&#65533;z9b&#65533;E&#65533;k2&#65533;&#65533;&#65533;I&&#65533;&#65533;l&#65533;&#65533;&#65533; &#65533;s&#598;2&#65533;I&#65533;&#65533;^&#65533;&#65533; &#65533;&#65533;)&#65533;&#65533;@&#65533;&#65533;Z&#65533;&#926;a&#65533;p0&#65533;Y&#65533;&#65533;&#65533;xS&#65533;&#65533;&#65533;&#65533;u&#65533;&#65533;&#65533;>&#65533;&#65533;&#65533; &#65533;&#913;5&#65533;q {&#65533;57U	&#65533;<h&#65533;&#65533;&#65533;&#65533;&#1138;&#65533;j&#65533;*&#65533;`&#65533;4&#65533;5&#65533;&#65533;&#65533;&#65533;&#65533;.z*kn&#65533;[]&#65533;&#65533;&#65533;np&#65533;&#65533;Z;o&#65533;&#65533;z&#65533;T&#65533;\xSF&#65533; A&#65533;K<5G&#65533;&#65533;&#182;z&#65533;'&#65533;X&#65533;"&#65533;S&#65533;&#65533;&#65533;&#65533;&#65533;&#65533;&#65533;&#65533;&#65533;J&#65533;&#65533;,b&#65533;&#65533;1&#65533;}&#65533;&#65533;&#65533;&#65533;&#65533;&#65533;]&#65533;&#65533;Zj&#65533;I>T&#65533;&#1020;I&#65533;.&#65533;&#65533;&#65533;&#65533;&#65533;&#65533;\-4&#65533;&#65533;/&#65533;e&#65533;&#65533;&#65533;&#65533;&#65533;&#65533;)&#65533;&#65533;G&#65533;\](&#65533;N&#65533;&#65533;&#1986;&#65533;:d=&#65533;&#65533;&#65533;]&#65533;Y&#65533;&#65533;[&#1917;&#1799;&#65533;o&#65533;kUzV&#65533;<&#65533;>9N&#1452;&#65533;&#65533;&#65533;q`&#65533;&#65533;&#65533;&#65533;&#65533;o&#65533;A~&#65533;&#1696;?&#65533;&#65533;>&#65533;&#65533;&#65533;W&#65533;+w&#65533;'J&#1399;s&#65533;&#65533;`=&#65533;@&#65533;`&#1929;]P&#65533;S'R'g&#65533;&#65533;8&#65533;&#65533;_&#65533;?&#65533;p&#65533;&2! w&#65533;&#65533;&#65533;gc;5&#65533;&#65533;wm&#65533;k&#65533;&#65533;&#65533;&#65533;x&#65533;;&#65533;kY&#65533;~,&#65533;5&#1253;P&#65533;D,TBQ&#65533;&#65533;'np&#65533;&#65533;Y&#65533;C&#65533;&#65533;3f&#65533;&#65533;{ &#65533;Q^&#65533;/&#65533;c&#65533;&#65533;}&#65533;&#65533;&#65533;&#65533;&#65533;7>A}&#65533;&#65533;S&#65533;&&#65533;.&#65533;Ad&#65533;&#65533;&#1735;|(&#65533;b>XM5e-&#65533;X&#65533;w&#65533;	Pq&DZ&#65533;&#65533;e &#65533;&#65533;Yw&#65533;<X&#65533;Rx&#65533;&#375;s&#65533;&#192;4&#65533;uZ&#65533;2&#65533;6&#65533;e&#65533;l&#65533;g&#65533;eHlxh&#65533;&#65533;4&#65533;Y&#256;&#65533;v^&#65533;&zrHfU&#65533;&#65533;&#65533;X~L3&#65533;&#65533;&#65533;q&#65533;&#65533;&#65533;&#65533;&#65533;&#65533;j/x%"&#65533;&#65533;&#65533;VMbJ&#593;Xw&#65533;&#65533;F&#65533;&#65533;gVz~>&#65533;q &#65533;Z&#65533;T_DH&#65533;Yrm&&s@q&#65533;&#65533;'&#65533;|@X&#65533;&#65533;e&#65533;&#65533;U&#65533;&#65533;&#65533;&#1094;8&#65533;Mq&#65533;*f&#65533;&#65533;&#328;O&#32969;&#65533;7&#65533;&#65533;&#65533;=&#65533;&#65533;h&#65533;dHY&#65533;t&#65533;2&#65533;:8&#65533;H&#65533;&#65533;&#65533;-&#65533;&j&#65533;&#1548;	&#65533;s&#65533;(l&#1192;&#65533;&#65533;&#65533;&#65533;&#522;#V&#65533;&#65533;/3pyeH9&#65533;&#65533;m&#65533;(8&#65533;}&#1173;&#65533;qW&#65533;G&#65533;&#1496;c[&#65533;m&#65533;&#65533;W%7^&#65533;&#65533;S&#65533;&#65533;V)h&#65533;&#65533;A&#65533;z&#247;&#65533;&#65533;V&#65533;z@N3%g`&#65533;^\x\A1&#65533;b7*&#65533;e&#1704;V&#65533;~&#65533;&#65533;&#65533;8&#65533;&#65533;G&#65533;ae?&#65533;&#324;	&#65533;&#65533;g}&,&#65533;rit0&#65533;?&#65533;.IW&#65533;-&&#65533;&#65533;&#65533;&#65533;&#65533;w&#65533;M&#65533;??&#65533;E	&#65533;&#65533;&#65533;&#65533;/&#65533;&#65533;r&#65533;E&&#65533;o&#65533;bA&#65533;&#65533;A&#65533;&#65533;1&#1097;Ni&#65533;Rifp"&#65533;&#65533;XY&#65533;`f}&#65533;&#65533;I$H&#65533;&#65533; &#65533;&#65533;cd&#65533;&#65533;c&#65533;-&#408;Z&#598;&#744;&#65533;&#65533;&#65533;n&#65533;&#65533;&#65533;c&#65533;s-&#65533;&#65533;&#65533;lJ7x&#65533;&#65533;>$&#65533;J:p;&#65533;&#65533;&#65533;,&#65533;&#65533;@)&#65533;&#65533;p&#65533;D&#65533;BP=&#65533;m#Md:*7d&&#65533;6,D?&#65533;W&#65533;qf&#65533;B3x&#65533;&#65533;&#65533;'&#65533;)]&#65533;&#65533;&#65533;k&#65533;eg&#65533;&#65533;`&#65533;&#65533;Hm0:&#65533;d&#65533;&#64651;&#65533;&#65533;'&#65533;&#65533;'Wma60&#65533;Yf&#65533;&#65533;tp%0U&#65533;&#65533;&W2&#65533;n&#65533;F&#65533;:&#65533;^3M\&#65533;U&#65533;&#65533;&#65533;=&#65533;&#65533;y&#65533;&#65533;&I&#65533;&#65533;&#65533; &#65533;CI]y&#65533;r&#65533;}&#65533;&#65533;_&#65533;&#65533;^g&#65533;l0&#65533;&#65533;&#65533;&#65533;k&#65533;&#65533;,&#65533;&#65533;&#65533;&#65533;#jI&#65533;x8L&#65533;lP&#65533;&#65533;&#65533;Z&#65533;&#65533;9&#65533;&#65533;&#65533;&#65533;Z&#65533;j&#65533;<&#65533;c&#65533;&&#65533;&#65533;xXO}K&#65533;&#65533;&#65533;n&#65533;K;&#65533;&#65533;)&#65533;r&#65533;&#65533;c2z:&#65533;i@&#65533;!17J&#65533;&#65533; &#65533;&#65533;&#65533;&#65533;x&#65533;s^$T&#65533;&#65533;#&#65533;&#65533;&#65533;&#65533;-*}&#65533;^M
L&#65533;U&#65533;&#65533;&#65533;2&#65533;U&#659;)v>&#65533;$e&#65533;i&#65533;	9&#65533;"n&#65533;&#65533;=&#65533;&#14515;&#65533;l&#65533;*vV&#65533;&#503;&#65533;q/&#65533;&#65533;&#65533;:&#65533;0&#65533;&#65533;&#65533;&#65533;&#65533;%&#65533;g&#65533;&#65533;&#65533;4`g&#65533;K&#65533;6)&#65533;&#65533;&#65533;a&#65533;&#65533;6W&#65533;j&#65533;&#65533;d&#65533;
&#65533;u&#675;&#485;J&#65533;
&#65533;f&#65533;V&#65533;&#65533;<1&#65533;;&#65533;&#65533;h&#65533;A`&#65533;&#65533;&#65533;&#65533;&#65533;&#43535;&#43695;&#65533;hr&#65533;8&#65533;&#65533;&#65533;
W.&#65533;G+*Ni&#65533;&#65533;&#65533;&#65533;O&#65533;&#65533;&#65533;
&#65533;&#65533;%&#65533;&#65533;)&#65533;&#65533;c&#65533;&#65533;B7?p&#65533;zG&#65533;&#65533;&#65533;i:&#65533;&#65533;`&#65533;f&#65533;K&#65533;&#65533;&#65533;&#65533;Z6#&#65533;&#65533;U&#1684;&#65533;&#65533;h X&&#65533;&#65533;&#65533;&#65533;&#65533;%&#65533;&#65533;*&#65533;C&#65533;
)&#65533;&#65533;<&#65533;&#65533;&#65533;&#65533;&#65533;&#65533;&#65533;6
w&#65533;n&#65533;w?<&#65533;6&#65533;&#65533;&#65533;&#1669;C&#65533;Iu&#65533;&#65533;0&#65533;&#65533;A&#65533;&#65533;}&#65533;&#65533;&#65533;5&#65533;&#746;&#65533;rbq&#65533;&#65533;V [&#65533;%&#65533;-S!;&#65533;&#65533;&#65533;}&#65533;&#65533;&#65533;&#65533;'&#65533;&#65533;u]Q*&#65533;&#65533;X.p&#65533;8{M&#65533;%&#746;&#65533;f&#65533;W&#65533;	(d&#65533;`&#65533;4g|,&#65533;<#Q&#65533;)&#65533;++&#65533;V&#65533;&#65533;KXK&#65533;&#65533;T&#65533;n &#65533;&#20812;&#65533;>K&#65533;&#65533;&#65533;&#65533;f&#65533;&#65533;&#65533;8-mv&#65533;&#65533;&#65533;&#65533;&#65533;&#65533;&#65533;&#65533;"&#65533;<&#65533;J&#65533;b(q&#65533;1 &#65533;&#65533;&#65533;&#65533;;&#65533;8`4\&#65533;KX&#65533;&#1713;&#65533;&#65533;F1&#65533;w&#65533;&#65533;4&#65533;/&#65533;&#65533;C&&#65533;&#65533;$Q&#65533;&#65533;&#65533;&#65533;ugj&#65533;&#65533;Rp&#65533;&#65533;K&#65533;&#65533;&#65533;&#65533;{`7&#65533;$&#65533;2H;9Y&#65533;&#65533;Y&#65533;hi1r&#65533;5'&#65533;&#65533;R&#1924;&#65533;&#65533;&#65533;&#65533;&#65533;kE&#65533;&#65533;,h&#65533;Op&#65533;P&#1085;&#65533;&#65533;_&#65533;&#65533;&#65533;&#65533; &#65533;~)P&#65533;5&#65533;4&#65533;&#65533;3&#65533;m&#65533;u&#65533;&#65533;K%;r&#65533;&#65533;T&#65533;&#65533;	.&#65533;&#65533;&#65533;&#65533;-i[&#65533;&#65533;3.[[&#65533;&#65533;&#12942;&#65533;&#65533;P&#65533;&#65533;1&#65533;&#65533;&#65533;&#65533;&#65533;d&#65533;g5&#65533;ki2&#65533;f&#65533;&#1114;a	h@&#65533;&#50879;E&#65533;&#1343;&#65533;&#65533;&#65533;A&#65533;&#65533;&#65533;&#65533;=*&#65533;(&#65533;&#65533;&q&#65533;&#65533;y&#65533;&#65533;-&#65533;`&#65533;&#65533;&#65533;]&#65533;L&#65533;1gt&#65533;`&#65533;-7&#65533;+&&#65533;,&#65533;l<8&#65533;KF&#65533;&#65533;&#65533;&#65533;(4&#65533;&#65533;K'&#65533;&#65533;&#65533;>&#65533; &#65533;{&#335;&#65533;p!&#65533;&#65533;&#698;&#65533;&#65533;&#1466;Gu&#1224;K&#65533;&#65533;x$1&#65533;&#65533;3|&#65533;&#65533;w&#65533;}&#65533;M&#65533;3&#65533;&#65533;&#65533;\Qw&#65533;E)IrP(&#65533;h$ &#65533;&#65533;R&#65533;&#65533;t&#65533;&#65533;C&#65533;Q&#65533;&#65533;k&#65533;Q&#65533;SX&#65533;}&#65533;YLu&#65533;&#65533;L^&#65533;&#65533;&#65533;&#65533;y&#65533;&#65533;&#65533;^&#65533;&#65533;&#65533;-&#65533;&#65533;&#65533;i<&#65533;&#65533;",&#65533;N&#65533;&#65533;&#65533;&#65533;&#65533;&#65533;&#65533;&#65533;;&#65533;&#65533;7&#65533; &#65533;&#339;*&#65533;&#65533;s&#65533;G&#65533;&#65533;&#65533;vd&#65533;&#65533;tHM<"q&#524;,J&#1604;;qZ&#65533;&#65533;&#65533;I&#65533;&#65533;pc&#65533;P&#65533;&#65533;&#65533;&#65533;S=@O&#65533;&#65533;q~&#65533;&#65533;&#65533;&#65533;&#65533;c-&#65533;{Z&#65533;&#782;,&#65533;&#167;&#65533;vt&#65533;&#1004;N&#65533;]3&#65533;}cg&#65533;f&#65533;&#65533;&#65533;|&#65533;&#65533;<e&#65533;&#48908;&#65533;~&#65533;
&#65533;q&#65533;:&#65533;&#65533;!!	&#65533;EG&#65533;&#65533;C|v&#462;&#65533;5&#65533;&#65533;&#65533;&#65533;2&#65533;=&#65533;&#65533;&#1436;&#65533; 'N&#65533;&#65533;&#65533;<&#65533;Z&#65533;&#65533;&#65533;&#65533;&#65533;&#65533;e&#65533;
&#65533;[&#65533;&#65533;=e&#65533;&#65533;&#65533;g&#65533;Ib,&#65533;&#65533;&#65533;6&#65533;:q&#65533;&#65533;&#65533;&#65533;n&#65533;"&#65533;_]&#65533;&#65533;Nq&#65533;\&#65533;!4&#65533;&#65533;$&#65533;&&#65533;&#65533;&#65533;,&#65533;&#65533;\&#65533;&#65533;&#65533;i&#65533;&#65533;J$F&#65533;I&#65533;&#65533;VLW&#65533;&#65533;&#65533;&#65533;&#65533;!&#65533;#&#65533;F&#65533;&#65533;"&#65533;&#65533;&#65533;;$s&#65533;&#65533;	Qa&#65533;'&#65533;&#899;S&#65533; .&#65533;O&#65533;&#65533;m-&#65533;&#65533;re&#65533;SB5s&#65533;&#65533;&#65533;&#65533;&#65533;&#65533;&#65533;G&#65533; &#65533;&#65533;&#65533;&#65533;>q&#65533;&#65533;&#65533;&#65533;&#65533;&#65533;&#1564;Ek Ft}}[&#65533;&#65533;r&#1657;|&#65533;o&#65533;&#1630;m&#65533;&#65533;&#65533;-&#65533;&#65533;&#65533;&#65533;&#65533;-&#65533;f&#1382;&#65533;[p&#65533;&#65533;F&#65533;&#65533;&#65533;&#65533;&#1072;&#65533;&#65533;&#65533;&#1877;U&#65533;;&#65533;QK&#65533;&#65533;&#65533;&#65533;}&#65533;&#65533; &#65533;&#65533;&#65533;&#65533;8N@4&#65533;8&#65533;&#65533;
&#65533;&#65533;&#65533;i&#65533;&#65533;&#65533; &#65533;&#65533;&#65533;-&#65533;v&#65533;mfq&#65533;e&#65533;&#65533;&#65533;&#65533;`&#65533;&#65533;&#65533;&#65533;&#65533;Wsp&#65533;P,A&#65533;&#65533;a&#65533;&#65533;,&#65533;&#65533;&#65533;Q_&#65533;Xt&#65533;&#65533;&#65533;&#65533;&#65533;3&#65533;$q&#65533;1 &#65533;&#65533;&#65533;&#65533;$.&#773;&#65533;&#65533;&#65533;5&#65533;&#65533;J9n&#65533;&#65533;&#65533;=&#65533;GAA&#65533;8&#65533;&#65533;[nLJ->&#65533;/&#65533; &#65533;&#65533;MaQQ&#65533;*&#65533;&#65533;&#65533;&#65533;&#1788;&#65533;&#65533;&#65533;&#65533;A&#65533;M&#65533;&#65533;$&#65533;n&#65533;&#65533; [&#65533;&#65533;^&#65533;&#65533;`.Y9&#65533;e&#65533;&#65533;J&#65533;9&#65533;S&#65533;&#65533;U&#65533;iP&#65533;.&#65533;&#65533;&#65533;&#65533;u~&#65533;x^&#65533;E!
&#65533;&#65533;&#65533;&#65533;&#65533;&#65533;&#65533;Fh(&#65533;&#65533;&#65533;6&#65533;m&#65533;>&#65533;,&#65533;^S&#65533;&#65533;Lm0&#65533;&#421;&#65533;&#65533;&#65533;~&#65533;&#65533;&#405;&#65533;{&#65533;_&#65533;&#65533;&#65533;&#65533;&#65533;&#65533;|&#65533;4Y~&#800;&#926;&#65533;JE&#65533;jG,N&#65533;wz&#65533;&#65533;&#65533;&#65533;
&#65533;~&#65533;Ma&#65533;&#65533;&#1877;&#65533;&#65533;&#65533;&#65533;U&#1960;&#65533;&#65533;jQo&#65533;Z&#65533;V]&#65533;
p@&#65533;RqcN&#65533;N&#65533;v&#65533;t&#65533;&#65533;&&#65533;&#65533;:&#65533;&#65533;&#65533;&#65533;_&#65533;	`&#65533;%;&#65533;p&#65533;&#65533;&#1322;L&#65533;5&#65533;&#65533;&#65533;l&#65533;>&#65533;'&#65533;ba&#65533;3&#577;P&#65533;&#65533;q&#65533;(,&#65533;&#65533;E&#65533;)&#65533;]&#65533;J&#65533;a!&#65533;&#65533;&#65533;&#65533;a&#65533;.&#65533;&#65533;&#65533;Q2&#65533;cz&#65533;g&#65533;&#65533;o&#65533;
&#65533;N&#65533; &#65533;&#65533;.&#65533;&#65533;&#65533;z&#1030;&#65533;&#65533;&#65533;&#65533;$O&#65533;&#65533;&#65533;b&#65533;&#65533;n*&#65533;&#65533;&#65533;&#65533;a&#65533;&#65533;`&#65533;&#65533;&#65533;&#65533;&#65533;&#65533;&#65533;.OZ`&#65533;&#65533;&#65533; 2 &#65533;&#1899;&#17782;7QQ&#65533;&#65533;:&#65533;&#65533;&#65533;&#65533;1D&#65533;&#65533;&#65533;\`&#65533;S&#65533;eo%&#65533;&#65533;Z&#65533;	=M/&&#65533;CQ&#1980;&#65533;3&#65533;&#65533;&#65533;&#65533;dAi&#65533;&#65533;-&#65533;6&#65533;&#65533;4&#65533;Y&#65533;&#65533; Q&#65533;7&#65533;&#65533;&#65533;&#1935;n&#65533;&#65533;&#65533;&#65533;
&#65533;&#65533;X&#65533;t&#65533;T/@o&#65533;&#65533;sN&#65533;T&#65533;e&#65533;&#65533;&#65533;&#65533;&#65533;l&#732;&#65533;}]y&#65533;&#65533;&#65533;?$&#65533; &#65533;p&#65533;jp&#65533;&#65533;?&#65533;X&#65533;&#65533;&#65533;l&#65533;/&#65533;&#65533;Ng&#65533;&#50783;W&#371;&#65533;&#65533;A,l&#65533;0&#65533;A"^j0&#65533;&#65533;&#65533;&#65533;	&#65533;&#349;&#65533;&#65533;&#959;&#65533;O&#65533;&#65533;&#191;!&#65533;&#65533;u&#65533;&#65533;&#65533;&#65533;&#65533;&#65533;&#65533;&#65533;MPooo&#65533;&#65533;&#65533;#*&#65533;Q!&#65533;&#65533;oA&#65533;$:&#65533;&#65533;&#65533;&#65533;oL&#65533;&#65533;&#65533;&#65533;&#65533;f&#65533;9&#65533;&#65533;?&#65533;&#65533;&#65533;&#65533;lZ&#1283;&#2030;&#65533;_ &#65533; &#65533;&#65533;&#65533; &#65533;&#65533;&#65533;&#65533;O&#65533;&#65533;{o&#65533;&#65533;M&#65533;n&#65533;I&#65533;&#65533;&#65533;&#65533;T&#65533;&#65533;&#65533;C&#65533;&#65533;&#65533;~!&#65533;&#65533;&#65533;&#65533;&#65533;&#65533;?&#65533;q&#65533;&#65533;&#65533;&#65533;.&#65533;&#65533;&#65533;&#65533;&#65533;M&#65533;&#65533;&#65533;&#65533;&#65533;&#65533;&#65533;&#65533;&#65533;&#65533;&#65533;&#65533;&#65533;&#65533;&#65533;&#65533;&#65533;&#65533;&#65533;&#65533;&#65533;&#65533;&#65533;&#1324;&#65533;&#65533;&#65533;c&#65533;&#65533;&#65533;&#65533;}&#65533;&#1380;&#65533;&#65533;&#65533;?&#65533; &#65533;&#65533;&#65533;&#65533;?A&#65533;0}Pw&#65533;&#65533;&#65533;4&#65533;&#65533;0&#65533;`&#65533;&#65533;&#65533;&#65533;&#65533;&#65533;&#65533;&#65533;4&#65533;&#65533;0&#65533;0&#65533;&#65533;&#65533;0&#65533;&#65533;&#65533;&#65533;&#65533;=&#65533;&#65533;0&#65533;0&#65533;&#65533;&#65533;&#65533;&#65533;&#65533;&#65533;0&#65533;0&#65533;@&#65533;&#65533;0&#65533;@&#65533;&#65533;&#65533;&#65533;F1&#65533;&#65533;&#65533;21&#65533;&#65533;&#65533;@}&#65533;}&#65533;}@}@&#65533;&#65533;0&#65533;&#65533;&#65533;/&#65533;}@}&#65533;}&#65533;}&#65533;}&#65533;}&#65533;}&#65533;}&#65533;}&#65533;}&#65533;&#65533;&#65533;&#65533;&#65533;&#65533;}&#65533;~&#65533;&#65533;&#65533;&#65533;C&#65533;&#65533;&#65533;&#65533;&#65533;&#65533;&#65533;&#65533;~$X&#65533;&#65533;A&#65533;	.d&#65533;&#65533;&#65533;A5%N&#65533;&#65533;&#65533;&#65533;E&#65533;#fX&#1123;&#327;!E&#65533;$Y&#65533;&#65533;I&#65533;)U&#65533;d&#65533;&#65533;&#65533;K&#65533;1e&#932;Y&#65533;&#65533;G&#65533;&#65533;r&#65533;&#65533;&#65533;&#65533;O&#65533;A&#65533;%Z&#65533;&#65533;Q&#65533;.oV&#65533;&#627;&#65533;&#1252;Q&#65533;N&#65533;Z&#65533;&#65533;U&#65533;Y&#65533;.e&#65533;&#1323;V&#65533;a&#334;%[&#65533;&#65533;&#65533;i&#1390;e&#65533;&#65533;&#65533;[&#65533;q&#65533;&#933;&#65533;kD@&#65533;&#65533;&#65533;&#1751;&#65533;&#2042;&#65533;&&#65533;\&#65533;&#65533;a&#265;/f&#65533;&#65533;&#65533;c&#529;&#2029;x&#65533;&#65533;e&#793;5o&#65533;&#65533;&#65533;&#65533;g&#1057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+&#65533;&#65533;B3DdC;&#65533;&#65533;CCqDK4&#65533;DSTqE[t&#65533;Ec&#65533;qFk&#65533;&#65533;Fs&#65533;qG{&#65533;&#65533;G &#65533;rH&#65533;J&#65533;H$&#65533;TrI&&#65533;t&#65533;I(&#65533;&#65533;rJ*&#65533;&#65533;&#65533;J,&#65533;&#65533;rK.?&#65533;&#65533;&#65533;K0&#65533;sL2&#65533;4&#65533;&#65533;2&#65533;&#65533;&#65533;6&#65533;t&#65533;M8&#65533;sN:&#65533;&#65533;N<&#65533;&#65533;sO>&#65533;&#65533;&#65533;O@tPB5&#65533;PDUt&#65533;D#
 !&#65533; W ,0 T q&#65533;  &#65533; &#65533;H&#65533;&#65533;&#65533;&#65533;*\&#560;&#65533;&#199;#J&#65533;H&#65533;&#65533;&#331;3j&#65533;&#561;&#65533;&#463; C&#65533;I&#65533;&#65533;&#595;(S&#65533;\&#626;&#65533;&#727;0c&#668;I&#65533;&#65533;&#65533;%8o&#65533;&#65533;&#627;&#65533;&#991;@&#65533;
J&#65533;&#65533;&#1123;H&#65533;*]&#692;&#65533;&#1255;P&#65533;J&#65533;J&#65533;&#65533;&#1387;X&#65533;j&#65533;&#693;&#65533;&#1519;`&#202;K&#65533;&#65533;&#1651;T&#65533;&#65533;]&#758;&#65533;&#1783;p&#65533;&#669;K&#65533;&#65533;&#1915;x&#65533;&#65533;&#65533;&#759;&#65533;&#2047;&#65533;L&#65533;&#65533;&#65533;&#200;+v&#65533;pF&#65533;&#65533;	K&#65533;L&#65533;&#65533;&#65533;&#728;3k&#65533;&#825;&#65533;g&#65533;&#65533;*9"&#65533;&#65533; E~^&#890;&#65533;&#65533;&#1520;c&#734;M[mcn&#65533;.X&#65533;&#65533;&#65533;&#65533;&#65533;&#65533;N<p&#65533;&#65533;K&#65533; -&#65533;&#65533;&#65533;&#65533;&#1059;K&#65533;N0&#65533;&#65533;',g^&#65533;&#65533;&#65533;&#65533;&#65533;&#203;&#65533;&#65533;&#65533;P&#65533;5&#65533;3&#1022;&#65533;&#65533;&#65533;&#65533;&#65533;7&#65533;p^&#65533;&#65533;&#65533;&#65533;&#65533;&#65533;&#65533;&#65533;&#2035;B&#65533;&#65533; a[&&#65533;&#65533;&#65533;&#65533;5&#65533;&#65533;<&#65533;D&#65533;Vh&#65533;&#65533;=&#65533;&#65533; &#65533;&#65533; &#65533;(&#8755;5&#65533;@ (v(&#65533;h$&#65533;&#65533;&#65533;0&YB'B8j&#360;&#65533;<&#65533;8#B5` D0&#65533;&#65533;H&&#65533;!&#65533;(>`&#65533;&#65533;&#65533;&#65533;&#65533;&#65533;TVi&#65533;~LBx&#65533;&#65533;]&#65533;&#65533;`Fgb&#65533;&#65533;Z[S&#65533;&#65533;&#65533;l&#65533;6&&#65533;fv&#65533;&#65533;m&#65533;i&#30548;&#65533;&#65533;+py&&#65533;&#65533;*h_z&#65533;i&#65533;&#65533;&#65533;&#65533;&#34956;2&#65533;&#65533;@5&#65533; &#65533;9ZE&#65533;f&#65533;&#65533;s&#65533;&#65533;F&#65533;$1&#65533;&#65533;mj&#43646;z&#65533;&#65533;&#65533;(g&#65533;&#65533;&#65533;&#65533;c&#65533;i&#65533;j&#47967;i&#65533;&#65533;&#65533;&#65533;&#65533;&#65533;&#65533;f&#65533;&#65533;&#65533;&#65533;&#65533;&#65533;j,Z&#65533;&&#65533;&#65533;&#65533; &#65533;&#65533;t
l&#65533;+&#65533;p&#65533;	'd&#65533;&#65533;&#65533;&#65533;&#65533;&#1930;&#65533;&#65533;*&#65533;&#65533;.D_&#65533;k&#65533;&#170;pm&#65533;&#65533;V&#65533;A0&#65533;&#65533;#&#65533;&#65533;&#65533;;&#1603;&#65533;&#65533;B&#65533;&#65533;*
$&#65533;&#65533;&#65533;&#65533;rk&#236;9&#65533;&#65533;&#65533;&#194;&#65533;a7&#65533;.&#65533;&#65533;|A&#65533;G&#65533;0&#65533; &#65533;&#65533;WB&#65533;}Z&#65533;z&#65533;-&#65533;Pg/&#65533;&#1794;&#65533;&#65533;&#65533;4&#65533;&#65533; B%OL$&#65533;3&#65533;x\&#65533;&#65533;3&#65533;&#65533;&#65533;l&#65533;&#1138;"&#65533;&#65533;;&#65533;,&#65533;a&#65533;<&#65533;&#65533;+Ht&#65533;&#1726;&#65533;&#1276;!&#65533;5&#65533;&#65533;.-&#65533;r&#65533;&#65533;3N, M&#65533;l_&#65533;&#65533;&#65533;~&#65533;&#65533;&#65533;t&#1533;&#65533;(&#65533;&#65533;&#65533;&#65533;e&#65533;&#65533;&#65533;&#65533;&#65533;n&#65533;&#65533;&#65533;k#&#65533;1&#65533;'0&#1847;&#1868;7&#65533;8U7&#65533;&#65533;}K8&#4267;&#65533;&#65533;&#1286;&#61046;.&#65533;&#65533;X&#1167;&#65533;n&#65533;&#65533;EE&#1967;v&#65533;&#65533;&#65533;&#65533;&#65533;&#65533;-&#65533;&#1373;&#65533;;&#65533;&#65533;&#65533;&#65533;&#65533;*$y&#65533;&#65533;&#65533;j&#65533;&#65533;v&#65533;&#65533;s{h&#65533;&#65533;7o*C&#65533;&#65533;g&#65533;&#65533;&#65533;Z|&#65533;&#65533;#&#65533;&#65533;&#65533;q&#65533;&#65533;&#65533;&#65533;&#65533;B=&#65533;&#65533;&#65533;]=C&#65533;_x&#65533;&#65533;o&#65533;&#65533;&#65533;&#65533;&#65533;v:&#65533;&#65533;&#65533;B.n&#318;&#65533;&#65533;&#65533;&#65533;&#65533;&#220;&#65533;&#65533;g&#65533;&#65533;~&#65533;&#65533;&#65533;&#65533;&#65533; &#65533;QK~~&#65533;f&#65533;6&#65533;0{l_&#65533;&#65533;A6-&#65533;Y&#65533;&#65533;I`&#65533;
0&#65533;&#65533;&#65533;&#65533;:&#65533;B/9&#65533;&#65533;&#1747;G&#65533;6^&#65533;&#65533;cQw&#65533;&&#65533;l &#65533;&#65533;[W&#65533;w&#65533;&#65533;+&#65533;j&#65533;!&#65533;&#65533;"&#65533;&#65533;&#65533;`&#65533;!&#65533;<&#65533;4@A[B &#65533;&#65533;&#65533;n&#65533;&#65533;&#65533;&#65533; &#65533;2VIJ-&#65533;&#65533;&#65533;(&#65533;&#65533;_]&#65533;&#65533;&#1587;!&#65533;&#65533;&#65533;1&#65533;&#65533;I&#65533;Q?&#65533;F&#65533;Y'5*H&#65533;iC0&#65533;qcv&#291;"{4#5NJxo&#65533;&#65533;&#65533;8&#65533;&#65533;.&#65533;&#65533;&#65533;$&#65533;&#65533;GH&#65533;&#65533;]&#65533;`%-&#65533;FM&#65533;&#65533;B&#65533;jV?P$&#65533;Q&#65533;&#65533;&#65533;&#65533;!&#65533;&#65533;$&#65533;&#65533;J&#65533;$&#65533;J'&#65533;(&#65533;&#65533;&#65533;,&#65533;\A&#65533;2&#65533;&#65533;&#65533;e&#65533;&#65533;	!}&#172;)&#65533;U&#65533;c&#65533;&#65533;&#65533;&#65533;fI:&#65533;&#65533;&#65533;&#65533;/&#65533;&#65533;!&#65533;HHS.&#65533;&#65533;&#65533;
&#65533;&#65533;N&#65533;Ku&#65533;&#65533;&#65533;rG&#65533;	rsk&#65533;&#65533;!&#65533;&#65533;&#65533;yU&#65533;;&#65533;&#65533;{&#65533;&#65533;M7&#65533; 8(a03&&#65533;<`&#65533;&#65533;&#65533;JQ&#65533;<&#65533;&#65533;&#65533;&#556;9&#65533;&z&#65533;&#65533; &#65533;p&#65533;&#65533;,&#65533;`o&#65533;&#65533;&#1337;&#65533;&#65533;&#65533;&#65533;;PF&#65533;&#65533;&#65533;&#65533;62&#65533;)&#65533;lp&#65533;&#65533;1&#65533;kcj^JT&#65533;@D |$3&#65533;f&#65533;
$&#65533;&#65533;*&#65533;RUS&#1322;&#65533;&#65533;!0<&#65533;L&#65533;&#65533;:&#65533;&#65533;&#65533;>&#65533;&#65533; &#65533;&#65533;JV&#65533;@D'r&#65533;Vy&#65533;Gyl&#65533;&#65533;jfY&#65533;Z&#65533;&#65533; &#65533;k&#65533;I[)&#65533;'&#65533;p&#65533;&#65533;&#65533;&#65533;+D&#65533;&#65533; p&#864;&#65533;H[E(&#65533;&#65533;&#65533;&#65533;&#65533;H:&#65533;&#65533;.&#65533;&#65533;W&#65533;&#65533;b&#65533;&#65533;&#1572;A&#65533;&#65533;%&#65533;_WS&#65533;&#65533;&#65533;I3+SA&#65533;Z&#65533;D&#65533;&#65533;&#65533;tZ&#65533;&#65533;&#65533;8&#65533;!&#65533;&#65533;P#&#65533;&#65533;&#65533;&#65533;&#65533;X_&#65533;&#65533;&#65533;&#65533;&#65533;&#65533;&#65533;&#65533;Coq&#65533;o&#65533;k&#65533;c&#65533;&#65533;&#65533;&#65533;&#65533;&#65533;mb\&#65533;>w&#65533;&#65533;&#65533;n&#65533;&#65533;&#65533;\&#65533;J7~&#65533;]Hn{E+&#65533;w&#65533;&#65533;&#65533;&#65533;&#65533;&#65533;&#65533;&#65533;d&#65533;M&#65533;n'2^&#65533;&#65533;&#65533;&#65533;=&#65533;]a&#65533; &#65533;E c&#65533;ej&#65533;&#65533;&#65533;&#65533;N&#826;&#65533;&#65533;Ed&#65533;_?&#65533;	&#65533;5b&#65533;Z&#65533;&#65533;DhCp&#65533;&#424;&#1685;VNp\$&#65533;&#65533;w*&#65533;x&#65533;p &#65533;)
I&#65533;kx+&#65533;a&#1864;&#65533;Q&#65533;&#65533;&#65533;q*&#65533;	&#65533;X&#1537;&#65533;&#65533;&#65533;&#65533;Xh&#1676;/r"&#65533;&#726;;&2&#65533;<U[&#65533;&#65533;&#65533;/&#65533;&#65533;&#65533;;P5QsH&#65533;&#65533;X&#65533;x&#65533;Q&#13154;,\4gY&#65533;&#65533;&#65533;9&#65533;)&#65533;?&#65533;&#65533;Sa&#65533;&#65533;|&#65533;o&#65533;'9&#1518;6&#65533;&#65533;&#65533;&#65533;&#65533;&#65533;&#65533;&#65533;w^&#65533;"&#65533;&#773;5&#65533;n&#65533;&#65533;6*KM&#65533;4&#65533;&#65533;(&#65533;sD&#65533;&#65533;`&#65533;5&#65533;Y&#65533;&#65533;&#65533;t<f&#65533;&#65533;yF(&#65533;2&#65533;&#65533;&#65533;zz#&#65533;~&#65533;&#1548;&#65533;&#65533;*&#65533;&#65533;&#65533;(v&#65533;7&#65533;2l&#65533;X&#65533;!L&#65533;K&#65533;&#65533;0&#65533;qG&#65533;$&#65533;b&#1527;nN&#65533;&#65533;&#65533;&#65533;&#65533;&#65533;^'H&#65533;s+K&#65533;t&#65533;6&#65533;m&#65533;&#65533;K&#65533;M&#65533;&#65533;j&#65533;d&#65533;&#65533;&#65533;&#65533;MoD&#65533;{&#65533;&#1862;&#65533;&#65533;&#1114;&#65533;g3&#65533;&#65533;\&#758;&#65533;T&#65533;&#65533;&#2027;2&#65533;&#65533;&#65533;&#65533;&#65533;&#65533;&#65533;&#65533;&&#65533;&#65533;e}&#65533;V&#946;v&#65533;&#65533;&#65533;u&#65533;p~&#65533;&#65533;&#65533;&#65533;&#65533;&#65533;	&#65533;#0&#65533;H*&#65533;<q&#65533;{&#65533;&#65533;&#65533;AX &#65533;Oq&#65533;&#65533;\8&#65533;s&#65533;p&#65533;r&#65533;&#65533;e&#1002;&#65533;&#65533;E&#65533;&#65533;&#1638;&#65533;&#1173;[U&#65533;<z|&#65533;&#65533;&#65533;&#65533;&#65533;&#65533;Sp3&#65533;&#65533;4&#65533;O&#65533;&#65533;&#65533;&#65533;M&#65533;&#65533;&#65533;&#1537;&#65533;&#65533;$G&#65533;&#65533;o]Z)&#65533;\i7@&#65533;~Q&#65533;&#65533;&#1709;&#65533;&#65533;a&#65533;t&#65533;&#65533;
&#65533;&#65533;&#65533;&#65533;&#65533;&#65533;X?Y&#65533;&#65533;W&#65533;&#65533;ilw&#65533;&#65533;9&#65533;n&#65533;&#1593;&#65533;&#65533;LN&#65533;&#65533;}&#65533;&#65533;\&#65533;&#65533;[&#65533;@&#65533;D&#65533;&#65533;&#65533;m7&#65533;z&#65533;|&#65533;#&#65533;&#65533;2&#65533;&#65533;&#65533;6&#65533;&#65533;&#65533;7&#65533;G&#65533;&#65533;&#65533;?&#65533;:&#1628;&#65533;g&#65533;V&#65533;&#65533;K&#65533;&#65533;'&#65533;m(&#65533;&#65533;&#65533;6&#65533;&#65533;&#65533;7&#65533;&#65533;z&#65533;0C&#65533;&#65533;|h&#65533;&#65533;&#65533;&#65533;Ljj&#1790;&#65533;
&#65533;&#1772;'>&#65533;&#65533;&#65533;Q&#65533;g&#65533;L&#65533;&#65533;&#65533;&#65533;|&#65533;H&#65533;&#1841;&#65533;}&#65533;r"&#65533;?I&#65533;'G&#65533;^&#65533;&#65533;&#65533;~&#65533;&#65533;\&#65533;q&#65533;{&#65533;7xJ&#65533;~&#65533;}&#65533;&#65533;R&#65533;&#65533;}&#65533;&#65533;kJ&#65533;k&#65533;&#65533;(&#65533;&#65533;	&#65533;h%F&#772;&#65533;wdJvo&#65533;ev&#65533;&#65533;2H&#65533;&#65533;&#1474;&#65533;W&#65533;&#65533;&#65533;6&#65533;&#65533;&#65533;|&#65533;cx&#65533;L&#65533;&#65533;Q &#65533;i&#65533;&#65533;oWo<e#&#65533;B&#65533;$&#65533;&#65533;F&#65533;{&#65533;&#65533;9H~q&#65533;&#65533;eF &#65533;&#65533;r8};&#65533;h&#65533;&#65533;l) t&#65533;&#65533;Z&#503;/M&#65533;;H&#516;&#65533;&#65533;&#65533;&#65533;v&#65533;&#65533;&#65533;vZ7&#65533;&#65533;y&#65533;=&#65533;|gF-&#65533;&#65533;$g[N&#65533;DcH&#65533;&#65533;&#65533;}_He&#65533;v&#65533;&#65533;7X{o&#65533;-@&#65533;`&#65533;Ncv&#65533;X&#65533;&#65533;&#65533;Pq&#65533;X&#65533;L&#33261;T|n@&#65533;&#65533;}'&#65533;.@j&c&#65533;&#65533; &#65533;UxF&#65533;A&#65533;h&#65533;&#65533;&#65533;-,-vd
Gy&#65533;E&#65533;^&#65533;O&#65533;S(lul5&#330;&#4401;&#65533;&#65533;&#65533;Hv&#65533;&#65533;%&#65533;&#65533;o&#65533;&#65533;&#65533;Kv&#65533;&#65533;x&#65533;gh&#65533;&#65533;&#65533;&#65533;.&#65533;&#65533;Hd,&#65533;&#65533;&#65533;k&#65533;dft&#65533;f&#1176;z3P&#65533;2dmW&#967;z&#65533;&#65533;K&#65533;&#65533;d&#65533;J&#65533;q&#65533;&#65533;&#65533;&#65533;(&#65533;x[&#65533;&#65533;E&#65533;&#65533;]&#65533;&#65533;F&#65533;}!&#65533;=&#600;&#65533;&#65533;&#65533;83&#65533;&#65533;"|@&#65533;&#65533;I&#65533;l&#65533;&#65533;Y$&#65533;&#65533;&#65533;&#65533;8e^&#65533;&#65533;&#65533;&#65533;&#65533;&h&#65533;3Bmepm0#&#65533;m&#65533;_*uw&#65533;\&#65533;Q0&#65533;<h&#65533;&#65533;U1&#65533;W&#65533;49c&#65533;!&#65533;&#65533;&#65533;%`V U&#65533;UO&#65533;&#65533;u&#549;#&#65533;&#65533;&#354;&#65533;Cq&#65533;E&#65533;7&#65533;hru&#65533;W&#65533;&#65533;&#65533;6`&#65533;&#65533;P?)&#65533;#08x&#65533;<g&#65533;Q#&#555957;&#65533;&#65533;z)&#65533;t&#389;&#65533;&#1365;(gpd)U"&#65533;J$&#65533;&#65533;&#65533;&#65533;<8N&#1810;lb&#1293;$R+&#65533;&#65533;TY*|'&#65533;Uh&#65533;&#65533;Ib&#65533;&#65533;Q&#65533;D&#65533;&#65533;P&#65533;Sc&#393;R&#65533;a&#65533;>&#65533;&#65533;&#65533;&#65533;$h/&#65533;I&#65533;&#65533;&#65533;|&#65533;o&#65533;&#65533;&#65533;&#65533;&#65533;NO')	&#537;<&#65533;j&#65533;~I&#65533;? M&#65533;j&#65533;&#65533;,&#65533;:aJc&#65533;&#65533;C]&#65533;&#65533;5#ue)n;P&#65533;y&#65533;&#1385;Ps&#65533;&#65533;9&#65533;N&#65533;&#65533;&#65533;y&#65533;&#65533;9gy&#65533;&#65533;&#65533;&#65533;,Yc&#65533;rJ&#1539;&#65533;Iz&#65533;&#65533;#:&#65533;TBu$&#65533;&#65533;&#65533;1 *q&#65533;(8&#65533;{H*&#65533;&#65533;3&#65533;gsJ&#65533;T&#65533;&#130;q&#65533;n/f&#1673;=(d&#65533;&#65533;&#65533;&#65533;&#65533;&#65533;_Vh&#65533;R&#65533;&#65533;q&#65533;&#65533;&#65533;.&#65533;s&#65533;&#65533;&#65533;&#65533;5&#65533;LG&#65533;P&#65533;P8&#65533;&#65533;&#65533;&#824;&#65533;
e*X&#65533;&#65533;$.f&#65533;X/&#65533;&#65533;G&#65533;&#65533;e&#65533;&#65533;&#65533;D\4&#65533;&#65533;h&#65533;&#65533;9:&#65533;	&#65533;X&#65533;&#1203;&#65533;9&#65533;&#65533;&#65533;&#65533;F&#65533;x~HJ&#65533;&#65533;4&#65533;&#65533;&#65533;&#65533;6z&#65533;QZ&#65533;&#65533;<&#65533;P&#65533;&#65533;&#65533;&#65533;*&#65533;h&#65533;1>*k&#65533;&#65533;&#65533;9Lz&#645;&#65533;&#65533;Ckq&#65533;&#65533;&#65533;&#65533;&#65533;&#65533;&#65533;&#65533;I&#65533;&#65533;I}&#65533;-&#65533;&#65533;Cw&#65533;b&#65533;:H]B&#65533;&#65533; \D;8&#65533;&#65533;b&#65533;N&#65533;Rg&#1697;&#65533;&#1702;"&#1114;kpj,&#65533;&#65533;%&#65533;&#65533;5w&#65533;/7&#65533;X&#65533;A&#65533;*Q+&#65533;L&#65533;2&#65533;l&#65533;&#65533;&#65533;*&#65533;!A&#65533;&#65533;h&#65533;2&#65533;4p&#65533;&#65533;&#65533;&#65533;6&#65533;z&#65533;x&#1450;&#65533;&#65533; &#65533;&#65533;4&#65533;&#65533;&#65533;	"R)&#65533;0`&#65533;=&#65533;&#65533;&#1188;#&#65533;f  i&#65533;&#65533;&#65533;&#65533;&#65533;&#65533;&#65533;Ai/&#65533;&#65533;&#65533;EfHJ&#65533;&#65533;8&#65533;&#65533;Nd&#65533;f
&#65533;&#65533;&#65533;&#65533;&#65533;:<Ocn&g&#65533;*w&#65533;JU:&#65533;&#65533;&#65533;J&#65533;Dls&#430;&#65533;
3&#65533;&#65533;q&#65533;n&#65533;o&#65533;a&#65533;&#65533;Zv3o&#65533;&#65533;%&#65533;&#65533;&#344;l&#65533;F0&#65533;$J&#65533;Z&#65533;&#65533;&#65533;	F&#65533;Q&#65533;&#65533;j&#65533;(j&#65533;)T&#65533;~&#65533;&#65533;T&#65533;&#65533;&#1647;&#65533;&#65533;&#65533;&#65533;&#65533;`W@K8*l&#1060;DB2E|zI&#218;!&#65533;FA%&#65533;&#65533;-&#65533;&#65533;&#65533;D&#65533;&#65533;3&#65533;+&#65533;&#65533;hSwJr&#65533;I&#65533;&#65533;$\&#65533;&#65533;P&#65533;&#65533;&#65533;j&{&#65533;&#65533;&#65533;&#65533;<&#65533;&#65533;O&#65533;P&#65533;|&#1042;l&#65533;&#65533;&#65533;9&#65533;&#65533;G&#65533;&#65533;y&#65533;&#65533;&#65533;&#543;&#65533;y]$K&#65533;&#65533;W &#65533;|&#65533;-h+% k&#758;P&#65533;l&#1144;&#65533;JFs&#65533;D&#65533;&#65533;&#65533;i&#65533;&#65533;j&#65533;&#65533;KP&#43413;
X6&#65533;4'&#65533;&#65533;&#65533;&#65533;O'&#65533;BaS&#65533;&#65533;&#65533;&#65533;&#65533;+X&#65533;&#65533;&#65533;
~&#65533;&#65533;&#65533;&#65533;&#65533;;w&#65533;Wk=M&`q*i&#65533;&#65533;-&#65533;(&#65533;;&#65533;_T&#65533;&#65533;&#65533;&#65533;T&#1082;&#65533;Ko!P&#65533;k&#65533;&#65533;{U`u&#65533;&#65533;e&#65533; &#65533;p&#65533;&#65533;&#65533;&#65533;&#65533;I&#65533;&#65533;&#65533;&#65533;&#65533;&#65533;S&#65533;E`&#65533;A&#1801;N&#611;B&#65533;iW&#1481;;u&#65533;&#65533;&#1339;&#65533;s&#65533;&#65533;&#65533;&#1791;S&#65533;&#65533;&#65533;&#65533;&#769;&#65533;4&#65533;&#65533;&#16124;r&#65533;&#65533;&#65533;&#65533;-&#65533;&#65533;&#65533;&#65533;.!K^&#65533;7MCc&#65533;R&#65533;3&#65533;r&#65533;J&#65533;&#65533;mR`&#65533;&#65533;&|&#65533;&#1643;&#65533;&#65533;" &#65533;&#65533;&#65533;Gc&#65533;&#65533;&#65533;&#65533;+&#44798;x&#65533;&#65533;&#65533;&#65533;&#65533;&#65533;&#65533;&#65533;Qz-j&#65533;#L&#65533;&#65533;&#65533;&#65533;&#65533; |&#65533;.\&#65533;i&#65533;&#65533;&#65533;&#65533;QtA4&#65533;F8y&#65533;&#65533;<&#65533;&#827;R
&#65533;&#65533;&#65533;&#65533;"&#65533;wQ&#65533;G&#65533;&#65533;&#65533;! JjM&#65533;&#65533;&#65533;9&#337;WnuA&#65533;&#65533;&#65533;S/&#65533;&#65533;:&#65533;F&#65533;&#65533;_&#65533; &#65533;u&#65533;&#65533;&#65533;9&#65533;K&#1802;k&#65533;&#65533; &#65533;&#65533;o&#65533;6v!&#485;{&#65533;&#65533;G&#65533;&#65533;(1&#65533;6p&#384;Ld<&#65533;Q&#65533;&#65533;&#65533;&#65533;&#65533;&#65533;&#65533;&#65533;&#65533;1C:_&#65533;&#65533;&#65533;&#65533;&#65533;&#65533;x&#65533;NR2&#65533;E&#65533;&#65533;yQ&#65533;f\&#65533;Ey&#65533;&#65533;&#163;&#65533;&#65533;&#65533;)n&#65533;w7&#65533;-&#65533;&#621;&#65533;&#65533;&#681;&#65533;
&#65533;c&#759;&#65533;&#65533;&#65533;&#65533;?&#65533;&#65533;`7&#794;&#65533;x&#65533;z&#65533;&#65533;-&#65533;
s5&#65533;&#215;&#65533;OE&#65533;&#257;P%&#65533;&#65533;&#65533;&#65533;&#65533;&#65533;[P&#65533;&#65533;&#65533;&#65533;&#65533;Zo&#65533;&#65533;$l&#65533;&#65533;t&#65533;&#65533;&#65533;Q&#65533;&#1715;5&#65533;OY&#65533;Q&#65533;&#65533;&#65533;&#65533;&#65533;&#65533;l&#65533;&#65533;j&#65533;&#65533;t&#65533;|&#65533;8&#65533;&#65533;9&#65533;&#65533;5&#65533;&#65533;i&#65533;&#65533;&#65533;&#65533;&#65533;&#65533;&#65533;&#65533;&#65533;&#776;&#65533;&#65533;{&#65533;&#65533;&#65533;%i&#65533;Vx&#65533;&#65533;&#65533;wfh&#65533;&#65533;&#65533;Ey&#65533;W&#65533;;&#65533;\l&#65533;&#65533;&#65533;j ]&#65533;&#65533;VL&#65533;&#65533;&#65533;&#65533;&#65533;]/m&#65533; &#65533;&#65533;s&#65533;<&#65533;&#65533;:'&#65533;&#65533;&#65533;<&#65533;&#65533;D&#65533;&#65533;&#65533;&#65533;&#65533;v&#65533;&#65533;&#1300;&#65533;K&#65533;&#65533;&#65533;&#65533;&#65533;2&#65533;`&#65533;&#65533;v&#65533;&#353;Gw4|&#65533;&#65533;U(0&#65533;?]&#65533;`m &#65533;|&#65533;&#65533;&#65533;C&#65533;O-&#65533;(&#65533;&#65533;zpb &#65533;&#65533;&#65533;q&#1040;&#65533;&#1618;&#65533;*&#65533;S&#65533;&#65533;
"&#65533;"&#65533;&#873;&#65533;&#65533;x&#65533;&#65533;&#65533;&#65533;-&#65533;&#65533;r	&#65533;M&#65533;&#65533;&#65533;0&#65533;&#65533;&#65533;&#1394;&#65533;&#65533;j&#1142;D&#65533;v&#65533;&#65533;&#65533;&#1601;&#65533;&#65533;[*&#65533;e&#65533;&#65533;Gw
j&#65533;	&#65533;&#65533;&#65533;=&#65533;&#65533;`&#65533;&#65533;&#65533;&#65533;T&#65533;&#65533;{&#65533; &#65533;k'&#376;M&#65533;&#65533;M{&#65533;q&#1120;&#65533;&#65533;&#65533;&#65533;&#65533;&#65533;&#65533;|9j9&#65533;&#65533;&#65533;&#65533;&#65533;&#65533;&#1405;bM&#65533;&#65533;&#1113;&#65533;m&#752;&#65533;&#65533;&#65533;&#65533;&#1456;&#65533;&#960;f&#65533;p&#65533;&#65533;j&#65533;&#65533;-}}&#65533;&#65533;&#65533;5`&#944;&#65533;w&#65533;&#65533;&#65533;&#65533;&#65533;&#65533;&#65533;&#65533;&#65533;
&#65533;K&#65533;&#65533;7&#65533;&#65533;&#65533;&#65533;&#65533;:e&#65533;lA&#65533;&#65533;&#65533; &#65533;0Y&#65533;T&#65533;D&#65533;&#65533;)&#65533;&#22063;&#65533;&#65533;&#65533; &#65533;&#65533;E&#458;&#65533;&#65533;<&#65533;>&#65533;&#65533;@&#65533;B&#65533;&#65533;lv&#65533;&#65533;&#65533;&#65533;3%&#817;&#65533;wQ&#65533;&#512;&#65533;u&#65533;o&#65533;j&#65533;&#65533;&#65533;$&#65533;&#65533;&#65533;&#65533;EHeN?`&#65533;),&#65533;&#65533;P&#65533;&#65533;&#65533;T&#65533;\u&#65533;O&#65533;x&#65533;&#65533;P&#65533;v~&#65533;x~&#65533;A]&#65533;]T!&#65533;&#65533; 6H &#65533;V&#65533;&#65533;&#65533;i&#65533;&#65533;&#65533;p&#1667;&#65533;&#65533;	/&#218;&#65533;qx&#65533;p&#65533;&#65533;&#65533;t&#65533;f&#65533;&#65533;1<&#65533;&#65533;&#442;Z&#65533;7&#65533;&#65533;u&#65533;&#65533;7&#65533;&#65533;&#65533;&#65533;TM&#65533;&#65533;&#65533;c&#65533;&#65533;&#65533;H&#65533;&#65533;&#65533;A&#65533;&#65533;R|&#476;&#65533;&#1545;&#65533;&#65533;&#65533;j&#65533;&#1469;Q&&#65533;	u&#65533;&#65533;W&#65533;&#607;N]&#1225;&#65533;=&#65533;h&#65533;N#&#65533;	/#&#558;P&#65533;&#65533;G&#65533;]&#65533;>&#1011;g&#65533;&#65533;&#65533;&#65533;`U[&#65533;&#65533;(&#65533;&#65533;&#65533;!&#65533;a`&#65533;&#65533;&#65533;&#65533;&#65533;&#65533;(3&#65533;&#328;&#65533;H&#65533;&#65533;?8&#1021;tt&#65533;~&#65533;S&#65533;q &#65533;&#65533;j&#65533;Y`&#65533;,&#65533;&#65533;\}&#65533;&#65533;V&#65533;&*+, &#65533;&#65533;?&#65533;4&#992;z&#65533;&#65533;&#65533;&#65533;&#65533;c&#65533;&#65533;&#65533;&#1782;&#1852;&#65533;&#65533;q&#65533;&#65533;&#65533;&#65533;&#65533;&#65533;&#65533;Q&#65533;&#65533;x-&#65533;b&#65533;&#65533;c&#65533;]&#65533;&#65533;&#65533;&#65533;&#65533;&#65533;&#65533;&#65533;B&#65533;d&#1750;&#1510;&#65533;&#65533;&#65533;#&#65533;&#65533;s&#65533;&#65533;&#65533;~&#65533;6&#65533;E&#65533;%&#65533;&#65533;~}&#65533;&#65533;N&#65533;&&#65533; &#65533;&#65533;k&#65533;&#65533;&#65533;*DL&#65533;&#65533;1&#65533;&#65533;c&#65533;)5&#65533;&#65533;&#65533;^&#65533;e&#1069;&#65533;M&#65533;&#65533;&#65533;&#65533;&#65533;K&#65533;-4cP&#65533;>&#65533;&#155;&#65533;&#65533;1&#65533;&#65533;&#65533;&#65533;&#65533;BY&#65533;&#65533;&#65533;&#65533;q&#65533; Up&#65533;x&#1357;&#65533;&&#65533;5&#254;
&#65533;&#65533;&#65533;&#65533;&#65533;k&#65533;&#65533;&#1752;&#65533;
&#65533;&#65533;=&#65533; &#65533;&#65533;/&#65533;"&#65533;&#65533;&#65533;&#65533;3<&#65533;n&#65533;&#65533;&&#65533;&#65533;&#65533;&#65533;&#65533;!&#65533;&#65533; &#65533;&#65533;&#65533;&#65533;&#65533;&#65533;p&#65533;&#878;&#65533;&#1657;"&#65533;&#65533;^&#65533;&#65533;>O&#65533;&#65533;&#65533;&#65533;&#65533;&#65533;&#65533;o%! &#65533;&#65533;&#65533;&#65533;&#65533;&#65533;."*&#65533;&#65533;&#65533;A&#65533;&#65533;.&#1156;&#65533;@&#65533;??&#65533;&#65533;&#65533;&#65533;&#65533;&#65533;&#65533;12&#65533;&#65533;&#65533;&#65533;&#65533;&#65533;&#65533;&#65533;},&#65533;&#65533;&#65533;&#65533;&#223;$&#65533;&#65533;&#65533;&#65533;&#65533;&#65533;&#65533;&#735;&#65533;&#65533;&#65533;&#65533;&#65533;&#65533;&#65533;&#65533;_K&#65533;&#65533;8&#65533;J&#65533;O&#65533;&#65533;&#65533;&#65533;&#65533;&#65533;&#65533;&#65533;&#65533;&#65533;&#65533;&#65533;&#65533;&#65533;&#65533;&#65533;&#65533;/\&#65533;&#65533;&#65533;U&#65533;&#65533;a?&#65533;_&#65533;p&#65533;&#65533;&#65533;n&#65533;&#65533;&#65533;&#65533;&#65533;P&#65533;0&#65533;&#65533;&#65533;"?&#65533;0&#65533;0&#65533;&#65533;&#65533;&#65533;&#65533;&#65533;&#65533;"?&#65533;0&#65533;0&#65533;0&#65533;0&#65533;0&#65533;&#65533;&#65533;&#65533; &#65533;&#65533;&#65533;&#65533;&#65533;0&#65533;@&#65533;0&#65533;0&#65533;0&#65533;0&#65533;&#65533;&#65533;&#65533;&#65533;&#65533;&#65533;&#65533;&#65533;@}&#65533;}&#65533;}@}&#65533;&#65533;&#65533;&#65533;&#65533;&#65533;NO}0}&#65533;~&#65533;~&#65533;t&#65533;&#65533;&#65533;&#65533;}&#65533;&#65533;}&#65533;}&#65533;&#65533;_&#65533;~&#65533;&#65533;&#65533;&#65533;&#65533;&#65533; AH&#65533;@&#65533;D&#65533;P&#65533;B&#65533;>&#65533;8HbD&#65533;&#65533;X&#280;Q&#65533;F&#65533;=~R&#65533;H&#65533;%M&#65533;D&#65533;R&#65533;J&#65533;-]&#65533;&#65533;S&#65533;L&#65533;5m&#1468;r&#65533;`&#923;=}&#65533;T&#65533;P&#65533;E&#65533;E&#65533;T&#65533;R&#65533;M-&#1922;U&#65533;T&#65533;U&#65533;^&#346;U&#65533;V&#65533;]&#65533;&#65533;V&#50736;^&#862;E&#65533;V&#65533;Z&#65533;m&#1918;&#65533;W&#65533;\&#65533;u&#65533;&#65533;-&#65533;7&#65533;^&#65533;}&#65533;&#65533;X&#65533;`&#133;F&#65533;X&#65533;b&#333;?&#65533;Y&#65533;d&#661;-_&#412;Y&#65533;f&#925;&#65533;|Z&#65533;h&#65533;&#65533;M&#65533;F&#65533;Z&#65533;j&#1453;]&#65533;&#65533;&#65533;&#1653;m&#65533;&#413;[&#65533;n&#1981;}&#65533;&#65533;\&#65533;p&#65533;&#333;G&#65533;\&#65533;r&#65533;&#855;3&#65533;&#65533;&#65533;\&#65533;t&#65533;&#1389;_&#478;]&#65533;v&#65533;&#1917;^&#65533;&#65533;&#65533;{i&#65533;G&#65533;>&#65533; &#65533;&#65533;&#1919;&#65533;_&#65533;|&#65533;&#65533;&#65533;7&#65533;&#65533;&#65533;~&#65533;&#65533;&#65533;&#65533;0@$&#65533;@5&#65533;/Ad&#65533;A&#65533;0B	&#65533;&#65533;&#65533;@/&#65533;0C7&#65533;C?&#65533;L&#65533;&#65533;h&#1263;DOD1EWdq-&#65533;&#65533;%Fg&#65533;&#65533;Fo&#65533;1Gw&#65533;G2H!&#65533;$&#65533;H#&#65533;D2I%&#65533;d&#65533;I'&#65533;&#65533;2J&#65533;+&#65533;J+&#65533;&#65533;2K-&#65533;&#65533;K/&#65533;3L1&#65533;$&#65533;L3&#65533;D3M5&#65533;d&#65533;M7&#1988;3N9&#31027;&#65533;3&#65533;&#65533;=&#65533;&#65533;O?&#65533;4PA%&#65533;PCE4QEe&#65533;QG&#65533;4RI'&#65533;&#65533;RK/&#65533;4SM7&#65533;&#1216;  !&#65533; U ,0 T q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&#65533;&#65533;B&#65533;U&#65533;X&#65533;j&#65533;&#693;&#65533;&#1519;`&#202;K&#65533;&#65533;&#1651;h&#1258;uI&#65533;&#65533;&#1783;p&#65533;&#669;K&#65533;&#65533;&#1915;x&#65533;&#65533;&#65533;&#759;&#65533;&#2047;&#65533;L&#65533;&#65533;&#65533;&#200;+^&#65533;8/A&#65533;K&#65533;&#65533;&#65533;&#65533;H&#65533;&#408;3k&#65533;&#825;&#65533;&#65533;&#992;C&#65533;M0D&#65533;,&#890;&#65533;&#65533;&#1520;c&#734;M&#65533;v&#1799;78&#65533;&#1718;&#65533;&#65533;&#65533;&#65533;N&#65533;&#65533;&#65533;&#65533;&#65533;Ry&#65533;&#65533;&#65533;&#1059;K&#65533;N&#65533;&#65533;&#1991;&#65533;&#65533;&#65533;A&#306;s&#65533;&#65533;&#203;&#65533;O&#65533;<g&#65533;2&#65533;&#65533;&#65533;&#65533;&#65533;&#65533;&#65533;&#65533;&#735;O&#65533;!&#65533; t&#65533;&#65533;&#65533;;&#65533;&#65533; (&#65533;&#65533;&#65533;9$A &#65533;Zw&#65533;&#65533;&#65533;&#65533;F(!]1&#65533;&#65533;z7&#65533;v&#65533;y&#65533;&#28674;<|h&#65533;(&#65533;&#65533;B&#65533;]&#65533;&#65533;&#65533;0&#65533;(&#13060;Ut&#65533; &#65533;H&#65533;<&#65533;&#65533;cUy &#65533;&#65533;@&#65533;h&#65533;Hv&#65533;&#1810;
M&#65533;&#65533;&#65533;/&)&#65533;T&#65533;&#65533;dC<&#65533;c&#65533;\v&#65533;etW.d~&#657;&#65533;De_&#65533;&#65533;&#26287;&#65533;&#65533;"&#65533;	&#65533;&#65533;&&#65533;t&#65533;i'fn&&#65533;&#65533;d&#65533;&#65533;&#65533;&#65533;*&#65533;_y&#65533;GP&#65533;&#65533;'&#30659;6&#65533;&#65533;UP&#65533;&#65533;&#65533;}&#65533;&#65533;hfGdz&#65533;@s&#65533;&#65533;&#65533;&#65533;J&#65533;&#65533;&#65533;.&#65533;&#65533;&#65533;~
YD&#65533;&#65533;&#65533;q
%&#65533;:b&#65533;&#65533;j[&#65533;&#65533;&#1835;&#65533;&#65533;*[&#65533;&#65533;z&#65533;&#65533;e&#65533;&#65533;U4P&#65533;D&#65533;&#65533;z&#65533;&#1459;&#65533;F+-B9&#65533;Z&#65533;&#65533;&#65533;w^&#65533;2&#65533;&#65533;-&#65533;&#65533;[s&#65533;2&#65533;&#65533;&#65533;&#65533;&#65533;&#65533;b&#732;&#65533;&#65533;&#65533;(&#65533;{B[d&#65533;&#65533;
C\&#65533;&#65533; 3&#65533;&#65533;9@&#65533;&#65533;v&#1452;j&#1882;&#65533;&#65533;&#65533;&#65533;Z1&#65533;6&#65533;fP&#65533;g&#65533;&#65533;&#970;&#65533;g7l/&#65533;&#65533;N&#65533;k&#65533;&#65533;&#65533;u9k&#65533;Z0Cx&#65533;<&#65533;&#65533;$&#65533;&#65533;&#65533;2&#65533;*&#65533;@g&#65533;rAN&#65533;<s&#65533;&#65533;&#65533;K&#1399;9&#47919;=#&#65533;&#65533;GA&#65533;\{&#65533;&#343;ve&#65533;>6&#65533;$&#65533;&#1076;&#65533;,&#65533;3&#65533;l&#65533;k5&#65533;&#65533;&#50952;1I&#65533;&#65533;x;&#65533;&#65533;&#65533;N&#65533;&#65533;v&#65533;&#65533;&#65533;.&#65533;&#65533;_&#65533;&#65533;c&#65533;A$&#65533;&#65533;&#65533;y&#65533;&#65533;8&#65533;"8&#65533;v&#65533;-&#65533;&#65533;.&#65533;g&#65533;yW|&&#65533;&#65533;fV&#1659;t&#1615;&#65533;&#65533;	&#65533;&#65533;=&#65533;&#27447;&#65533;Q8t~&#65533;&#65533;L&#65533;&#65533;.&#65533;&#297;S~9&#65533;/&#65533;&#65533;#&#65533;&#65533;&#65533;&#65533;&#65533;&#65533;&#65533;&#36503;&#65533;;&#65533;&&#65533;&#65533;&#65533;mW&#65533;+&#65533;G&#65533;&#65533;.&#65533;&#65533;&#65533;XD6&#65533;m&#65533;&#65533;&#923;&#65533;/]&#65533;&#65533;2&#1463;&#65533;*&#65533;{*&#65533; &#65533;Q&#65533;%Q&#65533;&#65533;&#65533;N&#65533;&#65533;N&#65533;&#65533;&#65533;&#65533;]s&#65533; &#65533;&#65533;&#1102;n&#65533;&#65533;&#65533;&#65533;:&#65533;&#65533;3_&#65533;T3&#65533;
&#65533;&#65533;&#65533;:&#65533;&#65533;f&#65533;+&#65533;@|&#65533;{ %H&#136;&#65533;&#450;(&#65533;&#431;S&#65533;h "c&#65533;gX&#65533;&#65533;kf&#65533;I&#65533;&#1348;&#65533;&#65533;
j4K&#65533;j&#65533;&#65533;7&#65533;&#1237;/&#65533;%&#65533;&#65533;&#65533;&#65533;&vdRZ&#65533;ar>&#65533;&#842;!D&#65533;mX1'z&#65533;`<M&#65533;x6&#65533;M5&#65533;-&#65533;&#65533;b&#65533;&#65533;E&#65533;&#65533;pl&#1864;J&#65533;&#65533;v0tF&#65533;&#65533;&#65533;&#65533;&#1293;+&#65533;&#65533;$&#65533;8+?qjc&#65533;c&#65533;&#65533;&#65533;&#65533;&#65533;`&#65533;&#65533;&#65533;&#65533; 7C&#65533;8&#65533;\&#65533;&&#65533;&#1599;&#65533;&#65533;&#773;&#65533;&#65533;&&#65533;&#65533;&#65533;&#65533;F,&#65533;&I&#65533;?&#65533;&#65533;Ur&#65533;&#65533;&#63570;l&#65533;dd&#65533;&#65533;b&#65533;	&#65533;&#65533;D&#65533;,&#65533;&#65533;5;b&#65533;"Ke.G.OF&#65533;&#65533;&#65533;&#65533;&#65533;4	7&#65533;&#65533;&#65533;"C&#65533;&#696;&#65533;_&#65533;'&#65533;$2&#65533;&#65533;!&#65533;&#65533;Q&#65533;&9	.&#65533;.&#65533;&#65533;&#65533;8&#65533;y&#65533;T&#65533;L&#65533;i&#65533;w&#65533;&#65533;&#65533;&#65533;&#65533;M,G&#65533;&#65533;&#65533;X&#65533;>zE&#65533;&#65533;&#65533;&#65533;&#65533;S&#65533;X&#65533;p0,&#65533;&#65533;&#65533;&#65533;&#65533;N67&#65533;&#65533;(Ce(&#65533;,v)&#65533;+&#65533;A&#65533;V&#65533;&#65533;&#1389;&#65533;0u)&#65533;&#65533;&#65533;&#65533;\1wz&#536;&#65533;&#65533;@3E@&#65533;&#65533;0&#65533;&#65533;&#65533;L:u&#65533;O&#65533;&#65533;&#65533;&#65533;6&#65533;&#65533;&#65533;&#65533;he&#65533;&#65533;&#65533;&#65533;&#65533;&#65533;&#65533;XPP'&#65533;&#65533;&#65533;&#65533;jUuHV&#65533;*&#65533;&#65533;&#65533;&#65533;sBI&#65533;FdU&#65533;&#65533;&#65533;&#65533;&#65533;&#65533;Y&#65533;&#65533;3&#65533;Z&#65533;&#65533;~	&#65533;]&#65533;&#363;&#65533;&#65533;&#65533;VZ&#65533;&#65533;&#65533;&#65533;&#65533;&#65533;xHU`[&#65533;v/a&#65533; &#65533;**5&#65533;Z&#65533;:C&#65533;&#65533;$W&#65533;&#65533;%&#65533;&#65533;j&#65533;K/K&#65533;&#65533;xJCRO{z&#65533;&#65533;r&#65533;&#65533;kS&#65533;&#65533;&#65533;&#65533;&#65533;&#65533;p&#65533;&#65533;&#65533;&#65533;U&#65533;`[&&#65533;7&#65533;&#65533;m&#65533;b&#65533;&#65533;&#65533;.&#65533;&#685;rG&#65533;&#65533;&#65533;&#65533;&#65533; &#65533;$k&#65533;"V&#65533;&&#65533;&#65533;yZ&#65533;v&#65533;s&#65533;8ifq&#65533;&#65533;D{[&#65533;j&#65533;-&#65533;&#65533;#y&#65533;&#65533;&#65533;&#65533;&#65533;&#945;5&#512;&#65533;
&#65533;&#65533;&#65533;&#65533; T&#65533;&#65533;W&#65533;&#65533;s&#65533;
$&&#65533;Q&#65533;&#65533;^&#65533;Dm&#65533;&#725;j
`8&#65533;8`&#65533;<PA&#65533;	&#65533;"r		&#65533;&#660;&#65533;&#65533;&#1310;&#65533;&#788;&#65533;&#65533;&#65533;&#65533;0Q:i
&#65533;&#65533;&#65533;&#65533;&n&#65533;/l&#65533;&#65533;&#65533;&#65533;&#65533;@&#65533;&#65533;&#65533;y3Lb&#65533;Qo&#65533;&#65533;uOrP&#65533;&&#65533;8fx&#65533;~G&#65533;&#65533;&#65533;@vc&#65533;WrcOO&#65533;;&#65533;&#65533;C&#65533;=&#65533;J&#65533;PD1@&#65533;&#65533;&#65533;&#43557;JP&#65533;&#65533;`&#65533;:&#65533;&#65533;?&#625;2&#65533;&#65533;&#65533;[&#65533;&#65533;*&#65533;&#65533;\&#65533;S&#65533;&#65533;#+&#65533;&#65533;&#65533;1e&#65533;:\&#65533;&#65533;&#65533;&#65533;&#65533;\&#65533;&#65533;&#65533;=t&#65533;&#731;<&#65533;&#65533;&#65533;`HF&#65533;&#65533;?&#65533;&#65533;&#65533;A&#1362;]&#65533;&#65533;&#65533;&#65533;m&#337;&#65533;PGJk&#65533;&#65533;a&#65533;pYKP&#65533;l&#65533;&#65533;25&#65533;/&#65533;#P&#65533; &#65533;&#65533;O&#65533;Nu&#65533;'&#65533;g"&#65533;u&#65533;y&#65533;&#2027;,&#65533;&#65533;n&#65533; &#65533;/=fZ&#65533;&#65533;$|:&#65533;&#65533;&#65533;&#65533;;{&#65533;])&#65533;&#65533;&#65533;^YG&#65533; -&#65533;&#65533;:7g&#65533;&#65533;&#65533;!&#630;<&#65533;mkn&#65533;~&#65533;&#65533;&#65533;&#65533;&#65533;&#65533;.&#1457;f&#65533;]}&#1901;&#65533;&#65533;7U0h&#65533;d&#65533;W&#65533;dLQ,&#65533;&#65533;&#65533;&#65533;{&#65533;&#65533;&#65533;d/L]&&#65533;&#65533;&#65533;&#65533;&#65533;jn8&#65533;Q`&#65533;b&#65533;@&#1531;&#65533;>&#65533;M&#65533;:&#65533;y&#65533;&#65533;&#65533;M&#65533;&#65533;&#65533;g&#65533;l&#65533;&#65533;&#65533;&#65533;Z&&#1681;nm&#65533; vVA&#65533;4&#775;&#65533;&#65533;g&#65533;&#65533;*&#65533;&#65533;&#65533;;&#65533;&#65533;&#65533;7{&#65533;&#65533;^&#65533;&#65533;Lor&#65533;;?&#65533;&#65533;&#65533;&#65533;&#65533;&#206;&#65533;N &#65533;`&#65533;&#65533;Cd&#65533;5&#65533;&#872;&#65533;&#65533;&#65533;&#65533;]&#65533;&#1002;&#65533;*&#65533;D&#65533;&#65533;p\&#65533;&#65533;&#65533;B%&#65533;&#65533;&#65533;&#65533;G&#65533;&#65533;&#65533;&#65533;&#65533;&#65533;&#65533;&#65533;&#65533;;&#65533;&#65533;&#65533;&#65533;&#65533;A&#1920;E;{&#65533;M&#1357;&#65533;pA_#&#65533;&#65533;&#985;&#65533;&#65533;&#65533;&#65533;x&#65533;=k<&#65533;O&#65533;&#65533;&#65533;3i&#887228;&#65533;?_&#65533;&#65533;&#65533;&#65533;&#65533;&#65533;6=&#65533;%&#65533;&#65533;F8&#65533;w&#1589;Sq&#65533;&#65533;;&#65533;&#65533;&#656;&#65533;&#65533;&#65533;8&#65533;&#65533;1&#65533;&#65533;Tq&#65533;&#65533;&#65533;n{&#65533;a&#65533;&#65533;&#65533;V&#65533;&#65533;=&#65533;&#1459;&#65533;e&#65533;&#65533;&#65533;[v&#65533;&#65533;&#65533;&#65533;&#65533;&#65533;k&#65533;&#65533;{&#65533;&#1741;!&#65533;&#65533;?2&#65533;&#65533;&#65533;&#65533;&#65533;&#65533;&#65533;U&#65533;&#1620;&#65533;Wl&#65533;&#65533;6&#65533;ni&k@&#1239;h&#65533;2&#65533;w5&#65533;p&#65533;F{&#65533;O%q&#65533;&#65533;nt&#65533;G~&#65533;gN&#65533;&#65533;L&#65533;&#65533;bx'c.&#1216;&#65533;F({)G&#65533;H$VU)h=&#65533;z&#65533;&#65533;z&#65533;&#65533;&#65533;'&#65533;&#65533;&#65533;o&#65533;Hr&#65533;&#65533;5&#65533;&#65533;!Yf9&#65533;&#65533;z&#65533;&#65533;&#65533;6)&#65533;7&#65533;&#65533;I4`dPz&#65533;!&#65533;r&#65533;E&#65533; [&#65533;x{v!&#65533;RTN&#65533;jhl9&#65533;om&#65533;u&#65533;AiVyP&#65533;{&#65533;7]	&#65533;AD&#65533;i&#65533;&&#65533;&#65533;&#65533;&#65533;,}q~&#65533;&#65533;&#65533;&#65533;&#65533;f~Txuq&#65533;$&#65533;&#65533;sR&#65533;&#65533;&#65533;Vo&#65533;wzv%&#65533;d&#65533;E&#65533;/V*&#65533;W&#65533;&#65533;&#65533;&#65533;wp&#65533;H&#65533;&#65533;&#65533;&#65533;&#65533; 0&#65533;&#65533;H&#65533;,&#65533;~&#65533;d&#65533;&#453;/&#65533;Sxh^&#65533;&#65533;B5&#1537;9&#65533;&#65533;t&#65533;&#65533;&#65533;&#65533;&#65533;&#65533;'#(vq&#65533;kh&#65533;~&#65533;Yn&#459;&#65533;X&#65533;&#65533;b&#65533;h&#65533;&#65533;v&#65533;]Xc &&#65533;&#65533; &#65533;&#65533;m&#65533;&#65533;Z~(\&#65533;4&#65533;lxk&#65533;&#520;Rx&#65533;A&#65533;f`&#65533;&#65533; &#65533; &#65533;&#65533;&#65533;Bd&#65533;&#65533;yH&#65533;&#65533;8&#65533;X&#65533;&#65533;x&#65533;&#65533;&#65533;mvLSe<h '&#65533;-&#65533;(&;`9&#65533;&#65533;&#65533;6&#65533;H&#65533;&#65533;&#65533;n&#311;&#65533;&#65533;&#65533;&#65533;36&#65533;&#65533;&#65533;gvnm&#65533;<&#65533;h{b2, 0	&#65533;3P&#65533;h&#21410;&#65533;x&#65533;&#65533;&#65533;&#65533;&#529;i&#65533;&#65533;&#34037;a3&#65533;&#65533; %r&#65533;%&#65533;RAP&#65533;&#65533;}&#65533;Xk+02&#65533;&#65533;fy&#65533;Vi&#65533;&#20993;&#65533;&#65533;&#65533;7&#65533;kP|&#65533;DdXh&#65533;WV@	&#65533;&#65533;&#65533;Xk.)&#65533;$&#65533;K~&#65533;CHx&#65533;&#65533;z&#65533;h]iO
&#65533;n&#65533;Q&#65533;`	%~cJ_&#65533;,&#65533;8&#65533;Q}X&c&#65533;&#65533;&#65533;~v&#65533;C&#65533;f&#65533;W&#65533;b&#65533;60X&#65533; p"dfU>&#65533;Vq"]&#65533;&#65533;&#65533;&#65533;&#65533;KoaBs&#65533;&#65533;&#65533;|Y9&#65533;&#65533;{I*0s1&#65533;U>&#408;U&#65533;6{&#65533;CD&#65533;&#65533;&#65533;iKA&#1238;}'&#65533;&#65533;&#65533;&#65533;&#65533;&#65533;&#65533;ww&#65533;>LX#&#65533;@2_&#65533;}n&#65533;OK&#65533;D
X{&#457;&#65533;-&#65533;K A&#65533;2G&#65533;5&#65533;i7Z&#65533;W&#65533;,&#65533;&#65533;Z&#65533;"&#65533;9&#65533;&#169;3&#65533;&.&#65533;S&#65533;&#65533;&#65533;9&#65533;{&#65533;w&#65533;GbM&#65533;fu&#65533;d&#65533;C/&#65533;yDh&#65533;_&#65533;&#65533;u&#65533;&#65533;&#1631;&#65533;a3&#662;&#65533;&#65533;3&#65533;nI\/&#65533;h&#65533;&#65533;k&#65533;&#65533;L&#65533;&#65533;FT2&#65533;4A&#65533;&l&#65533;&#65533;&#65533;&#65533;&#65533;)&#65533;v&#65533;v&#65533;&#65533;&#65533;&#65533;%&#65533;yj7&#65533;Kf&#65533;G&&#1053;,&#1698;l	&#65533;&#65533;I&#65533;2`&#65533;r&#65533;Y&#65533;'&#65533;bYc&#65533;?H&#65533;;&#1671;&#65533;6&#65533;K&#65533;+|f8Tj&#65533;4&#65533;&#65533;M&#65533;&#65533;&#65533;7fp&#65533;"&#65533;&#65533;&#65533;R&#65533;&#613;S&#65533;q&#65533;+&#65533;9&#65533;&#65533;&#65533;&#65533;m&#65533;&#65533;_9P&#65533;7klJ&#65533;Y*P&#65533;&#65533;p)&#65533;r)&#65533;&#65533;&#65533;A&#65533;&#65533;a(*&#65533;<&#65533;N[&#65533;&#65533;&#65533;&#65533;iA&#65533;ga6&#65533;&#65533;&#65533;&#65533;T&#65533;0YP2&#65533;&#65533;q1&#65533;'&#296;&#225;&#65533;&#65533;j&#65533;&#65533;&#65533;&#65533;&#65533;&#65533;&#65533;&#65533;%&#65533;&#65533;&#1232;&#65533;&#65533;N&#65533;
&#65533;$&#65533;E"|U`&#65533;&#65533;:&#65533;&#65533;&#65533;&#65533;&#65533;&#65533;&#65533;&#65533;5&#65533;Ztkg&#65533;&#65533;&#65533;/?&#65533;q+@&#65533;&#1705;W&#683;&#65533;BM5gp&#65533;v&#65533;&#65533;j"&#65533;Yg!yiFve:4&#65533;&#65533;&#65533;&#65533;&#65533;<h&#65533;&#65533;&#65533;&#65533;w&#65533;:&#65533;&#1114;mQ&#65533;0&#1063;&#65533;&#65533;t&#65533;Z7&#65533;	1&#65533;&#65533;&#1705;&#65533;	&#65533;&#65533;&#65533;&#65533;
1&#1306;f&#65533;&#65533;9&#65533;}&#65533;&#65533;&#65533;&#65533;&.Ia&#65533;z&#65533;&#65533;&#687;&#65533;
&#65533;&#65533;B&#65533;T&#65533;f &#65533;@&#65533;Kh&#65533;?e&#65533;&#65533;b&#65533;4&#65533;&#65533;&#65533;&#65533;&#65533;:&#65533;&#65533;&#65533;&#65533;&#65533;]&#65533;&#65533;#&#65533;&#65533;&#65533;&#65533;&#65533;M&#65533;bP&#65533;8&#65533;)w&#65533;O&#65533;&#65533;&#65533;&#65533;(&#690;&#65533;&#65533;xm&#65533;&#65533;:&#65533;z&#65533;&#65533;4k&#65533;6&#45390;*ia&#65533;&#65533;O&#65533;o&#65533;a#&#65533;(&#65533; mA&#65533;D1B &TW&#65533;&#65533;l&#65533;%%&#65533;E&#65533;umBlS&#65533;}8&#65533;&#65533;h{	&#65533;MB[&#65533;&#65533;@Hdf&#65533;&#65533;V&#65533;)&#65533;&#65533;&#65533;&#65533;&#65533;T&#65533;&#65533;jY&#65533;&#65533;&#65533;+f&#65533;w;&#65533; y&#65533;&#65533;i&#65533;;&#65533;&#65533;dD&#65533;: &#65533;&#65533;&#65533; &#43435;&#65533;M9&#65533;[x&#65533;pR O&#1082;m&#48815;&#65533;S&#65533;cuK4&#65533;&#512;&#65533;&#65533;&#65533;&#65533;g&#65533;&#65533;&#65533;&#65533;J&#65533;&#65533;&#65533;I&#65533;&#65533;91
h&#65533;&#65533;q,U&#65533;&#1784;&#65533;&#48943;&#65533; %`&#65533;&#65533;&#65533;&#65533;&#65533;&#65533;&#65533;2&#65533;&#65533;&#65533;&#65533;&#65533;&#65533;T	B)*;&#65533;&#65533;TC&#65533;fZy6&#65533;Y&#65533;&#65533;+s&#65533;K&#65533;S0&#65533;&#65533;&#65533;&#65533;&#65533;&#65533;&#65533;&#1525;&#65533;&#1405;&#65533;&#65533;&#65533;ya&#65533;Y&#65533;&#65533;&#65533;&#65533;&#65533;&#65533;R6&#65533;&#65533;&#65533;&#65533;&#65533;&#65533;L&#65533;8&#65533;k&#65533;&#65533;&#65533;&#65533;&#65533;&#65533;&#65533;&#65533;&#65533;&#65533;&#65533;&#1791;&#65533;A-&#65533;&#65533;&#65533;&#65533;&#65533;&#65533;M)&#65533;]k&#65533;&#47719;&#65533;s&#65533;j&#65533;&#65533;&#1768;&#65533;&#65533;&#65533;&#65533;z!X`L&#65533;&#65533;!a <i'&#65533;&#65533;;d.&#65533;v&#65533;&#65533;&#65533;&#1780;p2<&#65533;g&#65533;)B:&#65533;&#65533;&#65533;"&#65533;&#65533;&#5430;&#65533;E&#65533;&#65533;&#65533;}@;&#65533;n&#65533;8q&#65533;7&#65533; Pn&#65533;&#65533;&#65533;
|T&#65533;&#65533;&#65533;-tA&#65533;{&#65533;&#65533;Y&#65533;/&#65533;&#65533;&#65533;&#65533;a&#52291;&#65533;&#65533;&#65533;v9|&#65533;A*&#65533;&#65533;&#65533;&#65533;&#65533;p&#65533;3&#65533;"&#65533;k&#65533;q&#65533;&#65533;x&#65533;&#65533;{\&#65533;&#65533; &#65533;&#65533;&#65533;&#65533;&#536;K&#65533;tQh&#65533;&#65533;u&#65533;&#65533;F&#65533;&#65533;/2,&#65533;i&#65533;a&#65533;&#65533;`L&#65533;&#65533;o&#65533;&#65533;&#65533;&#65533;&#65533;$&#65533;|a&\(&#65533;&#65533;Z&#65533;&#65533;&#184;&#1465;&#65533;,&#65533;,+&#65533;&#65533;&#65533;&#65533;`P&#65533;Kn&#65533;&#65533;&#65533;&#65533;&#65533;&#65533;&#65533;.6&#65533;&<\&#65533;LA&#65533;4" &#65533;{>&#65533;A&#65533;F&#65533;&#65533;AW&#65533;Y&#65533;7&#65533;&#65533;8T zl&#65533;!&#65533; "&#65533;&#65533;&#65533;<&#65533;?&#65533;&#65533;yt&#397;&#65533;/&#65533;&#65533;&#65533;&#65533;	&#65533;&#65533;&#65533;&#65533;Q9:&#65533;l&#65533;&#65533;&#65533;|&#998;&#65533;&#65533;&#65533;&#65533;AQ&#65533;&#65533;Bav 3&#65533;,o{7 &#65533;"&#65533;&#444;"=&#65533;P&#65533;&#65533;,X&#65533;&#65533;?&#65533;+oBX&#65533;&#65533;&#65533;&#65533;L&#1142;Q/:&#65533;&#65533;&#65533;&#65533;~JY&#65533;S@]&#65533;8`&#65533;@&#1862;0m&#65533; 
&#65533;&#65533;&#65533;&#65533;&#65533;h&#65533;&#65533;&#65533;A&#65533;M&#65533;U&#65533;U&#65533;7&#1236;[&#65533;&#65533;8Ze|&#65533;&#65533;"&&#65533;V&#65533;	&#65533;&#257;&#65533;TMbs&#65533;)&#1837;&#65533;,&#65533;&#65533; &#402;&#65533;&#65533;h-Rm&#65533;9&#65533;&#65533;&#65533;&#65533;&#65533;&#65533;&#65533;&#65533;I&#65533;m&#65533;&#65533;iW&#65533;&#65533;*y&#65533;(&#65533;)s&#65533;
&#65533;m?wo&#704;&#1626;&#65533;&#65533;&#65533; &#65533;&#65533;R&#65533;&#65533;&#1068;&#969;M?&#65533;&#65533;c&#65533;&#65533;&#1506;|&#65533;uQU&#65533;&#65533;-&#65533;-&#65533;&#65533;&#65533;&#65533;^&#65533;&#65533;&#65533;
&#65533;&#65533;3}&#1449;=&#65533;{&#65533;&#65533;&#65533;&#65533;&#65533;&#1653;&#65533; &#65533;&#65533;&#65533;f&#65533;&#65533;&#65533;Zoy&#65533;&#65533;&#65533;&#65533;a&#65533;&#65533;&#65533;M&#65533;&#65533;&#65533;&#65533;&#65533;&#65533;M&#65533;-&#65533;&#65533;&#65533;LP@&#65533;&#65533;i[&#65533;&#65533;2&#65533;&#1136;za&#65533;&#65533;}&#65533;&#65533;M&#65533;&#65533;&#908;&#65533; &#65533;&#65533;&#65533;&#65533;lIc&#65533;&#65533;&#65533;&#65533;+^P&#1964;&#65533;&#65533; &#65533;&#65533;&#65533;&#65533;m&#65533;..&#65533;&#65533;&#65533;&#65533;W<&#65533;&#65533;|V&#65533;&#773;&#65533;M&#65533;Nc@&#65533;S&#65533;&#65533;P&#1968;&#65533;,&#65533;&#65533;-&#958;"&#65533;&#65533;&#65533;&#890;eu&#65533;N&#65533;`4&#65533;&#65533;[&#65533;'(&#65533;1xY0:n,La&#65533;3N&#65533;&#65533;7w&#65533;&#65533;&#65533;&#1179;&#65533;&#65533;t5&#65533;&#65533;
s\&#65533;Z&#65533;&#1357;&#65533;&#65533;qXd&#65533;q&#65533;;&#65533;K.&#1511;&#65533;&#1175;_&#65533;q}8.&#65533;xM&#65533;	&#65533;&#65533;&#65533;C&#216;a&#65533;a&#65533;&#65533;S&#65533;&#65533;&#65533;X&#935;%%&#65533;&#65533;=e|VW&#65533;j&#65533;n.`&#65533;&#65533;&#65533; &#65533;&#65533;#N&#65533;~f&#65533;&#65533;&#65533;;&#65533;1&#65533;NRy }&#65533;|98&#65533;&#39720;X&#65533;>&#65533;@&#65533;p$&#65533;&#65533;bi&#65533;&#2044;&#65533;&#65533;]&#65533;| /&#65533;&#65533;}&#65533;cN&#65533;&#65533;&#65533;&#65533;5&#65533;a&#65533;&#65533;#Y&#65533;e&#65533;w&#65533;&#65533;&#65533;{~&#65533;AU&#65533;<&#65533;T&#65533;g&#65533;H&#65533;3&#65533;&#48433;&#65533;F&#65533;v&#65533;&#65533;&#65533;&#65533;&#65533;^&#65533;&#65533;&#65533;&#668;&#65533;hH&#65533;&#65533;&#65533;&#65533;2&#65533;&#922; L*&#1719;l%L&#65533;k&#65533;&#65533;&#65533;&#65533;Q&#65533;&#65533;&#65533;&#65533;&#716;$&#65533;&#65533;
&#65533;&#65533;c&#1444;&#65533;K&#65533;)&#65533;~&#65533;b&#65533;{&#65533;&#1411;&#59328;q&#65533;&#65533;&#65533;?&#65533;y&#65533;m&#65533;&#65533;&#65533;u&#65533;&#65533;&#65533;&#65533;a&#65533;&#65533;&#65533;>C&#65533;\&#65533;&#65533;Z&#65533;&#65533;&#65533;&#65533;>Sa&#65533;~&#65533;&#65533;a&#65533;&#65533;*e{s&#65533;&#65533;X&#65533;&#65533;&#65533;L&#65533;;&#65533;&#382;&#65533;&#65533;&#65533;&#65533;&#65533;&#65533;)q!E&#65533;&#65533;A4&#65533;&#65533;&#65533;&#65533;Q@ &#65533;&#65533;{&#65533;&#65533;&#65533;j&#65533;t&#65533;&#65533;&#65533;k)&#65533;&#65533;&#65533;0&#1369;&#65533;&#65533;R&#65533;t&#65533;VL&#65533;&#65533; R&#65533;Z&#65533;&#1273;&#65533;&#65533;y-&#65533;=&#65533;;&#65533;p&#65533;&#205;&#65533;_;&#65533;Z&#65533;r&#65533;&#1317;&#65533;&#65533;&#65533;ix&#65533;&#65533;R|&#65533;&#65533;&#65533;?&#65533;&#65533;_&#65533;&#65533;&#65533;&#65533;&#65533;&#65533;&#65533;&#65533;&#65533;&#65533;o&#65533;&#65533;_&#65533;&#65533;&#65533;&#65533;&#65533;&#65533;A&#65533;$&#65533;&#65533;6d&#65533;&#65533;&#65533;&#65533;&#65533;&#65533;&#65533;&#65533;&#65533;}&#65533;H&#65533;&#621;&#65533;&#65533;&#65533;X&#65533;4&#65533;Z&#65533;$&#65533;&#65533;&#65533;&#39082;&#65533;&#65533;&#65533;F"&#65533;&#65533;N&#65533;%&#65533;&#65533;?&#65533;&#65533;	&#65533;&#65533;&#65533;&#65533;&#65533;&#65533;&#65533;&#65533;&#65533;&#65533;&#65533;P&#65533;&#367;&#65533;} &#65533;&#65533;o&#65533;o&#65533;&#65533;&#65533;$O&#65533;&#65533;}@&#65533;&#65533;&#65533;&#65533;&#65533;&#65533;&#959;&#65533;&#65533;&#65533;&#65533;&#65533;?&#65533;&#65533;&#65533;&#65533;?
&#65533;&#65533;&#65533;&#65533;O&#65533;~&#65533;&#65533;&#65533;&#65533;&#65533;&#65533;&#65533;&#65533;?&#65533;&#65533;&#65533;X&#65533;&#65533;&#65533;&#65533;&#65533;&#65533;&#65533;&#65533;&#65533;~$X&#65533;&#65533;A&#65533;	.d&#1584;&#65533;&#65533;I&#65533;H&#1122;C&#65533;5n&#65533;&#65533;&#65533;&#65533;G&#65533;!E&#65533;$Y&#65533;&#65533;I&#65533;)U&#65533;d&#65533;&#65533;&#65533;E&#65533;/e&#932;Y&#65533;&#65533;M&#65533;9u&#65533;&#65533;&#65533;&#65533;d&#65533;*&#65533;&#65533;&#65533;Y&#65533;&#65533;Q&#65533;I&#65533;.e&#65533;&#65533;)D&#65533;O&#65533;N&#65533;Z&#65533;&#65533;U&#65533;&#65533;n&#65533;&#65533;&#65533;&#65533;W&#65533;a&#334;%[&#65533;&#65533;Y&#65533;&#65533;&#65533;e&#65533;&#65533;&#65533;[&#65533;q&#65533;&#933;[&#65533;&#65533;]&#65533;y&#65533;&#65533;&#65533;&#65533;&#65533;&#65533;&#65533;C&#65533;&\&#65533;&#65533;a&#265;/f&#65533;&#65533;1"&#529;&#65533;>&#65533;\&#65533;&#65533;e&#793;5o&#65533;&#65533;&#65533;&#65533;g&#1057;E&#65533;&]&#65533;4`&#1321;U&#65533;f&#65533;&#65533;&#65533;k&#1585;e&#998;]&#65533;&#65533;&#65533;m&#1849;u&#65533;&#65533;&#65533;&#65533;&#65533;o&#65533;@&#65533;'^&#65533;&#65533;q&#65533;&#597;/g&#65533;&#65533;9&#65533;@&#1125;O&#65533;&#65533;&#65533;&#65533;u&#65533;&#1653;o&#65533;&#65533;&#65533;&#65533;w&#65533;&#65533;&#335;'_&#65533;&#65533;y&#65533;&#65533;&#65533;&#65533;B&#65533;&#65533;}&#65533;@&#65533;&#65533;&#999;_&#65533;&#65533;}&#65533;&#65533;&#65533;&#65533;7&#65533;&#65533;?u p@4&#65533;@TpAt&#65533;A#&#65533;pB
+&#65533;&#65533;B3&#65533;pC;&#65533;&#65533;CCqDK4&#65533;D&#65533;;M2[t&#65533;Ec&#65533;qFk&#65533;&#65533;Fs&#65533;qG{&#65533;&#65533;G &#65533;rH"&#65533;4&#65533;H$\&#65533;*&#65533;&#65533;&#65533;I(&#65533;&#65533;rJ*&#65533;&#65533;&#65533;J,&#65533;&#65533;r&#65533;%&#65533;S&#65533;K0&#65533;sL2&#65533;4&#65533;L4&#65533;TsM6&#65533;t&#65533;M8&#65533;sN:&#65533;&#65533;N<&#65533;&#65533;sO>&#65533;&#65533;&#65533;O5&#65533;&#65533;cPB5&#65533;PDUTtQFu&#65533;QH#&#65533;tRJ+&#65533;&#65533;RL3&#65533;tSN;&#65533;&#65533;SPCu&#65533;J&#65533;+&#65533;T&#65533;PuUV[u&#65533;UXc&#65533;uVZk&#65533;&#65533;V\s&#65533;uW^{&#65533;&#65533;W`&#65533;vXb&#65533;5&#65533;Xd&#65533;U&#65533;&#1536;  !&#65533; &#65533; , X &#65533;&#65533;  &#65533; &#65533;H&#65533;&#65533;&#65533;&#65533;*\&#560;&#65533;&#199;#J&#65533;H&#65533;&#65533;&#65533;"&#65533;\&#65533;&#561;&#65533;&#463; C&#65533;I&#65533;&#65533;&#595;(S&#65533;\&#626;&#65533;&#727;0c&#668;I&#65533;&#65533;&#859;8s&#65533;&#1336;&#65533;&#65533;&#991;@&#65533;
J&#65533;&#65533;&#1123;H&#65533;*]&#692;&#65533;&#1255;P&#65533;J&#65533;J&#65533;&#65533;&#1387;X&#65533;j&#65533;&#693;&#65533;&#1519;`&#202;K&#65533;&#65533;C.&#65533;,1&#758;&#65533;&#1783;pQ&#65533; !&#65533;&#1720;x&#65533;&#65533;&#1899;wB w&#65533;L&#65533;&#65533;&#65533;-0 |&#65533;&#65533;&#65533;&#464;&#65533;JP&#65533;8&#65533;&#65533;&#728;3&#65533;&#65533;&#65533;&#65533;&#65533;&#864;C&#65533;&#65533;&#65533;&#65533;&#932;S&#65533;^&#65533;&#24238;b&#65533;fM&#65533;&#65533;&#65533;&#65533;,&#65533;E`&#65533;&#65533;&#65533;&#1655;&#65533;.u&#65533;&#65533;<_&#956;yP&#65533;(X&#7994;&#65533;&#65533;7_&#65533;&#65533;&#1952;&#65533;Z&#65533;&#65533;&#203;&#65533;&#65533;&#65533;&#65533;n;&#555;_&#65533;~&#65533;&#1903;y&#65533;&#65533;&#1918;&#65533;&#65533;&#65533;&#65533;l&#65533;;_&#65533;&#65533;&#65533; Vg&#65533;b&#65533; D&#65533;&&#65533;t&#65533;0C
F(am7D&#65533;&#65533;&#65533;p&#65533;N&#65533;&#4568;&#65533;&#65533;_&#65533;&#65533;u&#65533;( ~&#65533;&#65533;&#65533;.&#65533;&#65533;&#646;v&#65533;h&#65533;0&#65533; &#1989;
P ^L8&#65533;@&#65533;&#65533;C&#65533;&#65533;&#65533;H&#65533;&#65533;&#65533;!'Sl+&#65533;&#65533;
dPel6&#65533;W&#65533;Iv&#65533;eD&#65533;m7&#65533;K&#65533;&#65533;HeW&#65533;&#65533;&#65533;lJ&#288;&#297;%&#65533;(&#65533;&%	SV&#65533;&#65533;|&#65533;&#1807;m&#65533;e&#65533;&#65533;&#65533;&#65533;LP&#1945;&#65533;|ZP&#65533;&#65533;F&#678;&#65533;&#65533;&#65533;X&#616;&#65533;%&#65533;&#65533;Q&#65533;#&#65533;&#65533;(&#65533;}&#65533;&#65533;&#65533;&#65533;&#65533;&#65533;&#65533;&#65533;y&#128;&#65533;D&#65533;&#65533;&#65533;&#65533;)&#65533;&#65533;&#65533;&#65533;w&#65533;Z*-&#65533;&#43735;&#65533; g&#65533;4&#65533;&#1617;Q&#65533;j&#65533;&#65533;&#65533;[&#65533;&#65533;^&#65533;&#65533;&#65533;&#1688;X&#65533;:&#65533;*&#65533;&#65533;&#65533;&#65533;&&#65533;&#65533;m&#65533;&#65533;F&#65533;j&#65533;&#65533;N&#65533;&#65533;i&#65533;&#65533;8+H&#1934;&#1772;&#65533;&#65533;B+&#65533;&#65533;&#65533;&#65533;&#734;L*&#65533;$I&#65533;&#65533;+0&#65533;&#65533;&#1675;%&#65533;&#43760;x&#65533;
'2&#65533;&#65533;C&#65533;&#65533;&#65533;+p&#65533;{n&#65533;a&#65533;w&#65533;&#65533;&#65533; &#65533;,&#65533;&#65533;$&#65533;l&#65533;&#65533;(&#65533;&#65533;&#65533;&#65533;,&#65533;&#65533;&#65533;&#65533;0&#65533;,&#65533;&#65533;4&#65533;|&#65533;b2&#65533;&#65533;&#65533;-&#65533;&#65533;&#65533;Y&#65533;&#65533;&#65533;&#65533;&#65533;a&#65533;H'&#65533;&#65533;&#65533;L7&#65533;&#65533;&#65533;PG-&#65533;&#65533;0Q*&#65533;&#65533;F&#65533;&#65533;l&#65533;&#65533;'&#549;r&#65533;&#65533;&#65533;&#1585;&#65533;#&#1734;t&#65533;&#65533;f&#65533;1&#65533;/&#65533;7&#65533;&#65533;t&#65533;m&#65533;&#65533;x&#31607;&#65533;=&#65533;&#65533; &#65533;9&#65533;&#65533;5&#65533;&#65533;5&#65533;m&#65533;&#65533;{7&#65533;&#65533;&#65533;G.&#65533;&#65533;H&#65533;$r&#65533;2&#65533;-]&#65533;"&#65533;&#65533;6&#1783;&>4&#22807;n&#65533;&#39463;&#65533;zH&#65533;&#65533;&#65533;G[z&#65533;&#65533;&&#1656;3&&#65533;&#65533;&#65533;Q&#65533;&#910;x&#53931;n&#65533;&#65533;&#65533;'&#65533;&#65533;&#65533;/&#65533;&#65533;&#65533;&#65533;&#65533;^&#65533;&#65533;&#65533;^&#65533;&#65533;&#65533;&#65533;&#65533;g&#65533;&#65533;&#65533;&#65533;wO&#65533;&#65533;-&#65533;&#65533;&#65533;&#65533;S&#65533;&#65533;`c&#65533;w&#65533;&#65533;&#65533;s&#1965;+&#65533;&#65533;&#65533;&#65533;&#65533;j&#65533;&#65533;&#65533;&#65533;&#65533;&#65533;&#65533; LZA&#65533;&#65533;;Nz&#65533;&#65533;&#2044;&#65533;W&#65533; :&#65533;&#65533;&#65533;&#65533;&#65533;8&#65533;;8&#65533;&#65533;X&#65533;&#65533;O&#65533;&#65533;&#1097;&#65533;} \Mr&#65533;"&#65533;&#65533;o&#65533;&#65533;&#735;%&#65533;&#65533;&#65533;&#65533;&#65533;w&#65533;&#65533;{X&#65533;&#65533;&#65533;]&#65533;~(&#65533;&#65533;
&#65533;&#65533;&#65533;@"&#65533;&#65533;6r-1E&#774;YAs&#65533;&#65533;&#65533;5J;&#65533;Gv&#65533;Mg$a&#65533;&#65533;r&#65533;&#65533;&6&#65533;H&#65533;&#65533;!3 i &#65533;&#65533;2&#65533;X&#65533;&#65533;&#65533;&#65533;*&#150;&#65533; &#65533;-nO^&#65533;&#65533; &#65533;&#1870;[p&#65533;^&#65533;&#65533;!&#65533;)&#65533;K&#291;"G&#65533;&#65533;&#65533;	&#65533;T' I&#631;&#65533;`D{&#65533;J.&#65533;&#65533;Nz&#65533;8&#65533;&#65533;&#65533;FI(i&#65533;/3\*&#65533;&#65533;&#65533;&#65533; &#65533;cZ&#65533;&#65533;&#65533;	&#65533;&#65533;%.EB)~E &#65533;HA&#65533;b&#65533;&#65533;&#65533;V&#65533;0&#65533;4&#65533;1h&#65533;&#65533;x&#397;&#460;&#65533;Ub&#65533;&#65533;&#65533;&#65533;A&#65533;&#65533;~x&&#65533;n^&#65533;&#65533;&#65533;f&#65533;&#415;&#65533;&#65533;2&#65533;:&#65533;~m &#65533;@Y&#65533;|&#65533;&#65533;u&#65533;s+&#65533;&#65533;@w&#65533;&#65533;&#65533;&#65533;&#65533;&#65533;@&#65533;rf&#65533;u&#65533;f@&#65533;&#1052;&#65533;!=&#65533;&#65533;&#65533;&#65533;RFI.&#65533;&#65533;&#658;X&#290;?[&#65533;&#680;H&#65533;&#65533;&#65533;i]4'.&#65533;&#65533;F&#65533;R&#65533;&#65533; &#65533;&#65533;gPPa=4)&#65533;&#1806;&#65533; &#65533;&#1182;&#65533;&#65533;pM&#65533;N&#65533;q !E&#65533;&#65533;p&#65533;&#65533;&#65533;&#65533;.!&#65533;&#1712;u&#65533;&#65533;&#65533;Q&#65533;&#989;dNL'&#65533;jX&#65533;&#65533;&#65533;&#65533; &#65533;C&#65533;&#65533;&#65533;x'W&#65533;|&#65533;&#65533;w`p&#65533;r&#59658;&#65533;+Y&#65533;Pt&#65533;_jUk&#65533;&#541;H ntBA9&#65533;&#65533;&#65533;&#65533;I&#65533;^&#65533;:&#1606;&#65533;`2i,a&#65533;&#65533; &#65533;&#65533;&#65533;?88g&#65533;&#65533;&#65533;Q&#65533;&#65533;&#65533;&#65533;lj&#65533;&#65533;&#65533;.&#65533;&#65533;U,[&#65533;5&#65533;&#65533;20&#65533;&#65533;&#65533;
&#648; 	d&#65533;&#65533;2y&#65533;&#65533;
&#65533;Z&#65533;B&#65533;h&#65533;l&#65533;&#65533;&#65533;&#65533;&#65533;&#65533;]&#65533;&#65533;&#65533;&#65533;GGs&#65533;&#65533;h$3.9}Z&#65533; &#65533;V&#65533;,s0&#65533;&#65533;r!P&#65533;up&#65533;V0'&#65533;&#65533;&#65533;{&#65533;k&#65533;&#65533;f+R&#65533;k&#65533;&#65533;&#65533;m&#65533;:&#65533;&#65533;&#65533;
&#65533;&#65533;&#65533;&#65533;&#65533;@?&#65533;&#65533;J&#65533;K_{v&#65533;&#65533;&#65533;&#65533;m&#65533;&#512;&#65533;"5&#65533;mS&#65533; &#65533;IPdp&#65533;Y&#65533;_&#65533;&#65533;I&#65533;&#65533;&#65533;
&#65533;&#1793;&#65533;v&#65533;&#65533;,Z&#65533;u&#65533;&#480;>&#65533;X=&#65533;&#65533;&#65533;n&#65533;&#65533;B&#65533;j&#65533;&#65533;&#65533;pt*&#65533;b&#65533;&#65533;&#65533;=*&#65533;&#65533;G&#65533;J)&#65533;3&#65533;&#65533;0o>&#65533;d?dT&#65533;42&#65533;&#65533;&#65533;.&#65533;&#65533;^&#65533;r&#65533;&#65533;\&#65533;&#65533;&#65533;&#65533;&#65533;X&#65533;&#65533;,&#65533;&#65533;&#65533;n&#65533;Q&#65533;o&#65533;&#65533;&#65533;&#65533;d.F&#65533;&#65533;&#1660;f]&#65533;&#65533;E/&#65533;@l&#65533;&#65533;&#65533;&#65533;-&#934;&#65533;&#65533;&#65533;^5N*8&#65533;&#65533;&#65533;x&#65533;)z&#65533;-&#65533;&#65533;&#65533;&#459;U^	Z"NH&#65533;&#65533;&#65533;&#65533;&#65533;z-B&#65533;Y&#65533;&#42140;^H&#65533;&#65533;&&#65533;&#65533;fh!j&#65533;&#65533;B~@&#65533;\gr&#783;&#65533;&#65533;V&#65533;lFMoR&#65533;|&#65533;&#65533;&#65533;&#65533;&#65533;^&#65533;&#65533;;@k&#65533;%PS&#65533;Y%&#65533;3D&#65533;fG$&#65533;&#65533;&#1844;s&#65533;kG00&#65533;&#65533;&#65533;&#65533;+%<K!&#65533;cv&#65533;&#65533;&#1785;t&#65533;&#65533;&#65533;&#65533;&#65533;u1&#65533;&#65533;Bg&#65533;z&#65533;&#621;dBr&#65533;&#65533;&#65533;f	^&#1865;p\&#65533;&#65533;&&#65533;&#65533;(=&#65533;&#65533;&#65533;A&#65533;&#65533;&#65533;o&#65533;D&#65533;&#65533;&#65533;1&#65533;&#65533;{&#65533;]k&#65533;&#65533;:Qx&#537; &#65533;r &#65533;-a&#65533;M&#65533;&#65533;'v&#65533;&#65533;&#769;&#65533;l&#65533;&#65533;&#65533;&#65533;&#65533;&#65533;2[&#65533;&#65533;B&#65533;&#65533;,D&#65533;I&#65533;~'!&#65533;>&#65533;&#65533;#n&#65533;K&#65533;&#65533;Lw9&#1315;.u&#65533;&#65533;&#393;`&#65533;&#65533;;ir&#65533;&#65533;&#65533;&#65533;a&#65533;&#65533;&#65533;&#65533;w&#65533;&#65533;&"&#65533;&#855678;&#65533;.F&#65533;)m&#65533;u=w&#65533;%Yh&#65533;&#65533;&#65533;&#65533;|&#65533;u&#65533;&#65533;_ 6&#65533;&#65533;&#65533;&#65533;&#65533;{&#65533;&#65533;&#65533;&#65533;&#1557;&#65533;&#65533;=&#65533;$~y&#65533;&#65533;+2v[&#65533;{u&#65533;X&#65533;&#65533;&#65533;Q&#65533;%&#65533;&#65533;d&#65533;&#65533;L&#65533;&#65533;&#65533;&#65533;&#2014;&#65533;j&#65533;&#65533;&#65533;&#65533;&#65533;&#65533;<&#1813;&#65533;&#65533;&#65533;&#65533;L&#65533;R&#65533;&#65533;&#65533;&#65533;&#748;&#65533;#&#65533;&#1435;&#65533;	&#65533;l&#65533;&#1305;&#65533;&#65533;&#65533;s&#65533;&#65533;49v&#65533;&#65533;&#65533;&#65533;0&#65533;Z?&#65533;=Luco&#65533;&#65533;,&#65533;_&#65533;&#65533;&#65533;_KD&#65533;&#65533;&#65533;&#65533;Ar&#65533;&#65533;&#65533;&#65533;j&#65533;wCS1&#65533;&#65533;gp#&#65533;fv &#65533;y3V&#65533;&#65533;l&#65533;&#65533;O&#65533;6UF &#529;[&#65533;gp&#65533;&#65533;,&#65533;'3Q&#65533;uK&#65533;!5P&#65533;&#65533;T&#65533;&#65533;E&#65533;*k&#65533;&#65533;i&#65533;&#65533;U~&#65533;&#65533;) Z&#65533;&#65533;[&#65533;?E&#65533;e&&#65533;l&#65533;*&#65533;@3A./8VX&#65533;9&#65533;V,&#65533;&#65533;&#65533;&#65533;zi&#65533;&#65533;El&#65533;&#65533;iX=N&#65533;(,&#65533;&#65533;&#65533;u&#65533;G&#65533;q"q2&#65533;&#65533;Qd&#65533;;L9pVW&#65533;YPE!&#65533;&#65533;&#65533; &#65533;u,86&#65533;&#65533;DrGpjQ4&#65533;&#65533;0&#65533;&#65533;&#65533;&#65533;&#1544;&#65533;&#65533;&#65533;q&#65533;&#65533;y&#65533;f1&[&#65533;5jp&#65533;7&#65533;&#65533; &#65533;&#65533;U&#65533;&#65533;j&#65533;4&#65533;&#65533;&#65533;&#65533;	3&#65533;C&#65533;J1 EN#&#65533;&#65533;&#65533;&#65533;et&#65533;&#65533;&#65533;&#65533;r&#65533;S9&#65533;hY&#65533;Y_&#65533;~(`'LRPItG&#65533;R&#65533;&#65533;&#65533;&#65533;g&#65533;&#65533;&#65533;&#65533;QR0&#65533;Wq&#65533;&#65533;q4&#1036;&#65533;`&#979;bBFga&#65533;&#978;%&#65533;X&#65533;%&#65533;&#65533;>s+&#1970;CVR]F(+{C&#65533;&#65533;&#65533;H&#65533;&#65533;f&#65533;&#65533;,&#65533;xj&`b&#65533;&#65533;\&#65533;vH&#65533;&#65533;UW	Q&#65533;v&#1296;&#65533;&#1166;&#65533;h&#65533;&#65533;X+&#65533;C&#65533;&#65533;P 9&#65533;&#65533;&#65533;i&#65533;>&#65533;H
&#65533;&#65533;2&#65533;xUGeF&#65533;&#65533;p&#65533;&#65533;8&#65533;&#65533;d&#1333;84&#65533;&#65533;&#65533;&#65533;&#65533;&#65533;&#65533;&#1536;&#1448;&#65533;&#65533;&#33461;&#65533;K&#65533;)O A	&#65533;!&#65533;@g&#65533;^&#65533;xK6T&#65533;&#65533;!&#65533;4o&#65533;tv<&#65533;Z&#65533;bQ&#65533;H=6&#65533;&#65533;[Bv&#1096;`&#65533;!?&#65533;K&#65533;&#65533;&#65533;&&#65533;A&#65533;&#1250;p&#65533;&#65533; a&#65533;!&#65533;&#65533;&#65533;&#65533;&#65533;t&#65533;&#65533;&#65533;[_&#65533;_q&#65533;d-&#65533;h>[y&#65533;+&#65533;x&#65533;)&#65533;7&#65533;&#65533;f&#65533;&#65533;&#65533;P&#65533;K,	)`&#65533;&#65533;K&#65533;00]k&#65533;&#65533;`@&#65533;&#65533;&#65533;&#65533;&#65533;&#65533;&#65533; pD[&#65533;&#65533;i'&#65533;i% @O&#65533;y&#65533;&#65533;x&#65533;D&#65533;&#65533;&#65533;&#65533;&#791;&#65533;!H&#65533;zX6&#65533;&#65533;m&#65533;&#65533; AOI&#65533;y&#65533;3&#65533;F&#65533;Z&#65533;&#65533;I&#65533;j&#65533;X+`Y&#65533;&#65533;&#65533;&#65533;&#65533;&#475;&#65533;(&#65533;Z&#65533;0&#65533;&#65533;R&#65533;Y&#65533;&#65533;&#65533;,$Xt&#65533;&#65533;&#65533;F&#65533;&#65533;(U&#65533;&#467;&#65533;&#65533;&#65533;&#65533;	C&#65533;&#65533;	&#65533;g8&#65533;&#65533;&#713;}&#65533;Rs&#65533;&#65533;&#65533;&#65533;&#65533;&#65533;	-R=&#65533;`&#65533;~&#65533;(&#65533;&#65533;&#65533;&#65533;&#65533;&#65533;&#65533;&#65533;&#65533;6II&#65533;;&#65533;^&#65533;&#65533;&#65533;Y &#65533;&#65533;L&#65533;&#65533;p3&#65533;_&#65533;&#65533;&#65533;&#65533;&#65533;&#65533;&#65533;&#65533;&#640;02:&#65533;&#65533;n&#65533;&#65533;]3&#65533;&#65533; *&#65533;&#65533;A&#65533;	&#65533;5&#65533;&#65533;;`&#65533;s|-&#65533;&#65533;&#65533;&#609;&#65533;S&#65533;/&#65533;1C&#65533;P31:&#65533;2Z&#65533;&#65533;c&#65533;xf&#65533;il&#65533;&#65533;r&#65533;V&#65533;h &#65533;s>&#1523;CT&#65533;&#65533;j&#65533;&#551;|&#65533;&#1188;N&#65533;fI3SJ&#65533;?&#65533;&#65533;&#65533;h*&CoJY&#65533;&#65533;&#65533;\&#65533;y?&*&#65533;&#65533;&#65533;M-&#65533;&#65533;H&#65533;&#65533;&#65533;gK&#65533;r:5wJ&#65533;^&#65533;C&#65533;6-@&#65533;?&#1168;a&#65533; &#65533;&#65533;@l&#65533;+&#65533;zBrV&#65533;&#65533;<iq&#65533;&#65533;#&#65533;:7Sz&#65533;&#424;{
&#65533;3|&#65533;{&#65533;&#1509;&#65533;&#65533;&#65533;&#65533;&#65533;'c&#65533;&#65533;&#65533;Z&#65533;&#1665;&#65533;J3DD&#65533;&#65533;&#65533;&#65533;&#65533;r&#65533;&#65533;6N&#65533;&#65533;O&#65533;N&#65533;@&#65533;&#65533;2&#65533;&#65533;&#65533;:uv&#65533;'&#65533;#/&#65533;!G&#65533;&#65533;&#65533;&#65533;&#65533;&#65533;,8yd&#65533;
&#65533;y&#65533;&#65533;&#65533;&#65533;0&#65533;i|E2&#65533;4&#65533;V&#65533;g&#65533;M&#65533;&#65533;&#65533;S&#65533;&#65533;&#65533;1+aq3&#65533;3	&#65533;b&#10464;&#65533;&#65533;]&#65533;D&#65533;S&#65533;v&#65533;&#65533;&#65533;&#65533;UZm&#737;1&#65533;&#65533;&#687;I&#15332;&#65533;&#41579;)&#65533;c;&#65533;&#65533;&#65533;&#65533;o&#65533;dh"&#65533;&#65533;8&#65533;&#65533;&#11304;Cz&#65533;*&#65533;D&#65533;)&#65533;9&#65533;:;&#65533;&#65533;&#65533;mU&#65533;&#65533;k97'&#497;&#65533;&#65533;RJ&#65533;&#65533;&#65533;PC&#65533;&#65533;x2+Q
&#65533;`&&#65533;i"&#65533;eJUWT.K&#65533;0&#65533;3&#65533;5P8&#65533;X&#65533;{&#65533;5&#1779;@&#65533;&#65533;&#65533;&#65533;C5&#65533;4&#65533;F3k&#65533;&#65533;p#&#65533;&#685;Z&#65533;&#65533; R{!xj&#65533;S&#65533;$&#65533;&#65533;M2&#65533;&#65533;&&#65533;E&#65533;&#65533;&#65533;	.Y&#65533;&#65533;j&#65533;&#65533;&#65533;;&#65533;&#65533;R9&#65533;jX&#65533;6&#65533;tk&#65533;&#65533;&#65533;xu&#65533;2+
[P	;&#65533;&#65533;&#65533;G@&#690;&#1049;&#65533;&#65533;8&#65533;wGd+&#65533;&#65533;+#&#65533;&#65533;&#65533;&#65533;&#65533;I&#65533;8@}D&#65533;&#65533;&#65533;S&#65533;&#65533;&#65533;&#65533;&#65533;z&#65533;<E&#65533;C&#65533;&#65533;&#1229;dJ&#65533;&#65533;|3>&#65533;&#65533;G&#65533;k&#65533;&#65533;&#65533;<[2X O&#65533;s&#242506;j&#65533;&#65533;1 &#1784;L[&#65533;&#65533;#{*;&#65533;&#65533;bD	
&#65533;&#65533;&#65533;4&#65533;p&#65533;{&#65533;&#65533;&#65533;O&#65533;&#65533;&#65533;[&#65533;&#65533;[&#65533;&#65533;&#65533;.&#65533; &#65533;&#65533;i&#65533;r{&#65533;I&#65533;&#65533;*&#65533;<&#65533;&#65533;l&#65533;&#65533;	:sU3	&#65533;>&#65533;4s&#65533;a&#65533;	&#65533;&#65533;v&#65533;s&#65533;&#65533;+&#65533;l&#65533;&#65533;[&#65533;&#65533;;1&#65533;E
h{&#65533;)&#39668;&#65533;&#65533;C&#65533;s2&#65533;	&#65533; &#65533;vrp&#65533;0l&#65533;&#65533;
&#65533;C&#298;NsZ&#65533;I`&#65533;&#65533;42"&#65533;)&#65533;&#65533;X0*&#1037995;|D&#65533;FZ&#65533;j&#1784;&#65533;&#65533;&#65533;+#b!&#65533;	&#65533;&#65533;!6@&#65533;&#65533;&#65533;&#65533;.(&#65533;7&#65533;&#65533;&#65533;3L3&#65533;y&#65533;&#65533;&#65533;;&#65533;&#65533;&#65533;Tl&#65533;&#1803;&#65533;)&#65533;&#65533;&#65533;AK&#65533;&#65533;&#65533;&#65533;&#434;&#65533;&#65533;&#65533;&#65533;K&#65533;1&#65533;'&#65533;&#65533;ZY&#65533;&#65533;&#65533;&#65533;&#65533;z&#65533;&#65533;t&#1797;&#65533;&#65533;CC&#65533;&#65533;7~Jp&#65533;aN&#65533;&#65533;&#65533;j&#65533;D7&#65533;~\&#65533;)&#65533;&#65533;o&#65533;pH&#65533;&#65533;&#65533;&#65533;(&#65533;&#65533;&#65533;&#65533;&#65533;F&#65533;&#65533;&#65533;l&#65533;&#65533;b&&#65533;&#65533;&#65533;,&#65533;/(w&#290;&#65533;@^&#65533;*#L&#65533;&#65533;&#65533;&#65533;&#65533;&#65533;l+&#65533;&#65533;&#65533;&#65533;<&#717;l&#65533;&#65533;~w&#65533;&#65533;&#65533;&#65533;g&#65533;&#65533;&#65533;&#65533;y&#65533;&#65533;+&#65533;&#65533;z&#65533;&#65533;1&#65533;&#65533;&#65533;E&#65533;&#65533;]&#65533;p	$Cr&#65533;C&#65533;4&#65533;pX&#65533;&#65533;&#65533;
&#65533;&#65533; &#65533;&#65533;&#65533;9&#65533;&#577;2g &#65533;N&#65533;&#65533;&#65533;[&#65533;&#65533;4A&#65533;&#65533;&#65533;|&#65533;&#1770;!&#65533;4?&#65533;)&#65533;&#65533;&#730;&#65533;'*&#65533;8j{&#65533;	&#65533;JT&#65533;&#65533;&#65533;&#681;1&#65533;o&#65533;&#65533;&#1245;&#65533;&#65533;a&#65533;&#65533;&#65533;&#65533;
&#65533;2e&#65533;&#65533;Tm&#65533;&#65533;&#65533;&#65533;&#65533;&#65533;&#65533;9&#65533;&l&#492;&#65533;'&#65533;&#65533;&#65533;<&#65533;D&#65533;&#65533;P&#65533;&#65533;T&#65533;&#65533;3&#65533;&#65533;i&#65533;)(&#65533;&#65533; $&#65533;&#65533;&#65533;&#65533;Y&#65533;
^&#65533;&#65533;Lz&#65533;K&#65533;T=&#65533;%&#65533;&#65533;&#65533;&#65533;)&#65533;&#65533; #{m&#65533;&#65533;L&#65533;]&#65533;	&#65533;&#206;&#65533;H%&#65533;&#65533;&#65533;&#65533;&#65533;&#65533;&#65533;&#65533;&#65533; &#65533;&#65533;&#65533;U&#65533;&#65533;w&#65533;&#65533;|p&#65533;l&#65533;&#65533;&#65533;&#632;5&#1421;&#65533;&#65533;Ek&#65533;c0&#65533;2&#65533;[c&#65533;\&#1192;pp&#65533;&#65533;s&#65533;&#65533;&#65533;&#65533;&#65533;z-&#65533;z=&#1344;&#1088;"&#65533; &#1388;r@#&#65533;&#65533;&#65533;b&#65533;&#65533;'&#65533;&#65533;&#1546;=&#65533;&#65533;&#65533;&#65533;m&#65533;2,&#65533;&#65533;&#65533;xJ7V&#65533;t&#65533;&#65533;i&#65533;&#65533;d&#65533;&#65533;&#1906;p
b&#65533;O&#65533;&#65533;E-	w&#65533;&#65533;-&&#65533;Q&#65533;&#65533;&#65533;*J&#65533;&#65533;&#65533;x]&#65533;&#65533;]&#1778;a&#1808;&#65533;&#65533;&#65533;N&#65533;&#1535;&#65533;%&#65533;&#65533;&#65533;&#65533;"&#65533;'&#65533;&#65533;&#65533;S&#65533;&#65533;&#65533;&#65533;&#529;&#65533;&#65533;&#65533;&#65533;&#65533;&#1912;{&#65533;tCT&#65533;&#65533;&#65533;&#65533;&#65533;&#1917;y&#65533;"&#65533;I&#65533;&#65533;&#65533;&#65533;P
&#65533;&#65533;'a%&#65533;&#65533;&#65533;&#65533;&#65533;M&#1791;Q&#65533;&#65533;=&#65533;&#65533;&#65533;&#65533;&#65533;l"&#65533;}3&#65533;:*&#13009;&#65533;&#65533;&#65533;&#65533;h&#65533;&#65533;&#65533; &#65533;%&#65533;&#65533;&#65533;&#65533;}&#65533;^&#65533;&#65533;&#65533;c-&#65533;&#65533;&#65533;
E&#65533;&#65533;X&#65533;(&#65533;L&#1394;1	&#65533;+&#65533;=&#65533;4N&#2011;&#65533;&#65533;&#65533;&#65533;&#65533;j&#65533;&#65533;&#65533;~&#65533;&#1778;Q&#1089;a&#65533;j&#65533;&#65533;.&#65533;&#620;&#65533;D&#65533;"&#65533;&#65533;&#65533;|&#65533;aU&#1068;&#65533;&#65533;&#1117;&#65533;C&#65533;&#65533;,&#65533;c#nw@&#65533;&#65533;G-s&#65533;F&#65533;&#65533;&#65533;#&#65533;&#65533;}&#65533;h&#65533;&#65533;&#65533;&#65533;&#1504;&#65533;X&#65533;&#65533;	&#65533;&#65533;&#65533;&#1855;&#65533;b&#65533;n&#65533;'&#65533;&#65533;b&#65533;&#65533;&#65533;&#65533;&#65533;M&#65533;&#65533;v&#65533;&#1350;&#65533;x2&#65533;&#65533;&#65533;P&#795;&#65533;&#2023;]u&#65533;&#65533;&#65533;`&#65533;
eN&#526;&#53185;&#2013;&#65533;&#65533;&#65533;&#65533;&#65533;&#65533;&#65533;&#65533;&#65533;&#65533;jZ0^p&#65533;``&#65533;)&#65533;&#65533;&#65533;&#65533;&#65533;S&#65533;&#65533;&#65533;D&#65533;70&#65533;&#65533;&#65533;)&#65533;&#65533;&#65533;
&#65533;^&#65533;&#65533;&#65533;&&#65533;&#65533;&#65533;m&#65533;&#65533;&#65533;0B7&#65533;&#65533;&#65533;&#65533;`&#2033;A&#65533;&#65533;&#65533;&#65533;&#65533;&#65533;4&#65533;h-=P&#65533;c &#65533;&#65533;&#65533;qn&#65533;Y>&#65533;&#65533;&#65533;y&#65533;u*&#65533;&#65533;&#65533;%&#65533;-j&#65533;.&#65533;&#65533;&#55190;&#65533;>&#65533;&#65533;&#65533;{&#65533;&#1242;R&#65533;Y&#65533;v&#65533;&#65533;Mw&#65533;q&#65533;.&#65533;&#65533;&#65533;p&#65533;&#1616;&#65533;:&#65533;&#65533;&#65533;&#65533;&#65533;>&#65533;&#65533;@&#65533;&#65533;:o&#65533;?&#65533;&#1632;&&#65533;r
x&#65533;&#65533;&#65533;&#65533;&#65533;&#65533;&#65533;&#65533;&#65533;&#65533;y&#65533;C&#65533;&#65533;&#65533;>2l+&#65533;&#65533;&#65533;W$&#889;j&#65533;&#65533;>&#65533;&#65533;C'&#1750;'/#ppQ&#65533;&#65533;
&#65533;&#65533;CL&#65533;&#65533;N
O&#65533;&#65533;B&#65533;x&#65533;&#65533;z&#65533;&#65533;|&#65533;&#65533;x&#65533;]&#65533;&#65533;&#65533;&#65533;o&#65533;^ =L&#65533;&#65533;<&#65533;&#65533;F^&#65533;&#65533;&#65533;&#65533;&#65533;&#65533;&#65533;&#65533;Y&#65533;&#65533;/&#65533;&#65533;j&#65533;_&#65533;&#65533;&#65533;&#65533;1#&#65533;&#65533;&#65533;&#65533;&#65533;&#65533;i&#65533;&#65533;J&#65533;&#65533;2b&#65533;|&#65533;&#65533;&#65533;&#65533;&#65533;&#65533;&#65533;&#65533;&#65533;&#65533;
&#65533;=u.&#65533;&#65533;&#65533;-&#65533;&#65533;&#65533;Y&#65533;&#65533;&#65533;&#65533;7&#65533;WV)zXu^&#65533;&#65533;o&#65533;a&#65533;&#65533;N&#65533;&#65533;&#65533;&#65533;&#65533;\&#65533;&#65533;&#65533;&#65533;Z&#65533;&p&#65533;&#65533;,	}w&#65533;2&#65533;
1&#65533;&#65533;&#65533;&#65533;&#65533;&#65533;&#65533;&#65533;&#65533;&#65533;&#65533;&#65533;&#65533;&#65533;@&#65533;)&#65533;&#65533;&#65533;&#65533;&#65533;&#65533;)S&#65533;-h&#65533;,d&#65533;&#65533;!,B&#65533;!&#65533;&#65533;&O4f&#65533;&#65533;1&#65533;&#65533;![&#65533;*&#65533;&#65533;&#65533;I&#65533;)]EQ&#65533;&#65533;&#65533;K&#65533;1SY&#65533;C&#65533;&#65533;t&#65533;A!@&#65533;&#65533;&#65533;&#65533;&#65533;I&#65533;*&#65533;&#65533;&#65533;&#65533;S&#65533;Q&#65533;NMI&#65533;j&#525;?&#65533;2Y&#65533;&#65533;W&#65533;a]N!&#65533;&#65533;lY,b&#65533;2d&#65533;rL&#65533;T&#65533;&#65533;&#65533;8&#65533;R&#65533;#&#65533;&#65533;&#65533;yI&#65533;&#65533;&#792;&#65533;[&#65533;E"&#65533;&#65533;&#65533;	&#65533;4&#65533;,M*f&#65533;6*&#65533;0f&#65533;N&#65533;&#65533;s&#65533;,g&#1420;Y&#65533;&#65533;&#865;/&#65533;&#65533;V&#65533;&#65533;i&#1318;S&#65533;&#1530;[&#1753;n&#2042;&#65533;Ra&#65533;W&#65533;3G&#65533;(&#65533;V&#65533;UW&#65533;)Te#&#65533;8&#65533;&#65533;&#65533;6,p&#65533;&#65533;&#65533;$l&#65533;ClB&#65533;M*vL&#65533;^&#1953;s&#65533;&#65533;&#1351;&#65533;&#65533;5+&#65533;&#65533;Z&#65533;&#1058;&#65533;&#65533;~z&#65533;g&#65533;&#1943;&#65533;&#65533;KIL2B	&#1800;&#65533;&#22843;*&#65533;&#65533;?&#65533;
2&#65533;&#65533;HZ&#65533;D&#65533;&#65533;([&#65533;@&#65533;D9&#65533;2&#65533;:d&#65533;C&#65533;>m&#65533;w\k&#65533;&#65533;&#65533;X&#65533;&#65533;&#65533;&#65533;f&#65533;&#65533;&#65533;&#65533;&#65533;&#65533;&#65533;&#65533;&#65533;&#65533;{&#1021;&#65533;&#65533;s	$&#65533;&#65533;O&$z&#1056;	&#65533;(P&#65533;'&#65533;&#65533;2o&#65533;&#65533;&#65533;&#705;&#65533;F&#65533;6|r&#65533;!&#65533;&#65533;R&#65533;&#65533;&#65533;&#65533;Q&#65533;&#65533;&#65533;4&#65533;+:&#65533;Ss&#65533;3]a@&#65533;Z
E1&#65533;bB&#65533;&#65533;&#65533; t&#65533;&#65533;&#65533;0&#65533;n&#65533;&#65533;6tJ&#65533;
&#65533;&#65533;/`&#65533;&#65533;&#65533;$hT&#65533;uJ|i  *&#65533;&#65533;R&#65533;2}	&#65533;&#65533;|1&#65533; &#65533;&#1097;HPYP&#65533;;&#1553;G&#65533;&#65533;&#65533;&#857;^p&#65533;&#65533;&#65533;&#65533;V&#65533;hT,&#65533;&#65533;&#65533;&#65533;3K&#65533;`v&#1578;&#65533;t&#65533;#&#65533;\&#65533;&#65533;&#65533;VZI&#65533;&#65533;a&#65533;p&#65533;&#65533;5&#65533;E&#65533;LZ&#65533;&#65533;$&#65533;c&#65533;&#65533;%=!!&#65533;t&#245;&#1069;@&#65533;:&#65533;E&#65533;a&#65533;&#65533;GMz&#65533;&#65533;b`5tLt&#65533;&#65533;Ni;&#915;&#65533;&#65533;&#65533;	UNU&#65533;&#65533;x]&#65533;#&#65533;R&#65533;gOZ'q&#1874;)7&#65533;&#12353;*}-t]hKN)2&#65533;|8!&#65533;[&&#65533;&#65533;dT:&#65533;9&#65533;&#65533;r&#65533;,&#65533;pt&#65533;&#65533;n&#65533;5&#65533;&#65533;5&#65533;P.&#65533;
c&#65533;Os&#65533;@W	,&#65533;S
z7^D&#65533;u&#65533;&#65533;QM&#65533;8m&#65533;L&#65533;&#65533;&#65533;&#2030;&#65533;&#65533;&#65533;S0P:&#65533;&#65533;&#65533;&#65533;&#65533;&#4581;&#65533;&#62554;/&#65533;&#65533;%[&#65533;W+&#483;&#65533;&#65533;M^&#65533;&#65533;&#65533;&#65533;&#65533;#&#65533;&#65533;V5&#65533;&#65533;2&#65533;&#65533;oX&#65533;q|&#65533;ed&#65533;y&#65533;&#65533;&#65533;&#910;M	1<~&#65533;&#65533;&#65533;~&#65533;&#65533;&#65533;&#65533;kd&#65533;Z"&#65533;	;&#65533;73T&#65533;&#65533;$URD&#65533;)&#1434;r&#65533;&#65533;0
:&#65533;&#65533;&#65533;wc{&#65533;/&#65533;vc&#65533;O&#65533;A)&#65533;{&#65533;&#65533;&#65533;o9&#65533;>&#65533;8&#65533;&#65533;'\&#65533;&#65533;L&#65533;Oz&#65533;h&#65533;Dl&#65533;Q)&#65533;&#65533;+$&#65533;D&#65533;
&#65533;&#781;l&#65533;H&#65533;A(,&#65533;Z&#65533;&#65533;&#65533;$w&#65533;C&#65533;rh( @&#1076;&#65533;.9&#65533;I&#65533;6&#65533;x&#65533;S&#65533;{&#65533;&#1046;r&#65533;&#65533;G*&#65533;sDrR&#65533;&#65533;&#65533;&#65533;z{&#65533;I&#65533;&#65533;	&#65533;Jo$&#65533;&#65533;&#65533;&#65533;&#65533;%&#65533;X&#65533;&#65533;M[&#65533;%&#65533;%&#65533;q;&#65533;Yz$&#65533;&#65533;&#65533;L&#816;K*&#65533;&&#65533;&#65533;X&#65533;=&#65533;&#65533;&#65533;DW	&#65533;&#65533;~&#65533;ca&#65533;&#65533;&#65533;&#65533;(&#65533;tE&#65533;h&#65533;&#65533;D*&#65533;a&#65533;&#65533;q&#65533;5&#65533;&#65533;&#65533;$&#65533;!&#65533;`b&#65533;&#65533;dC#&#65533;B&#65533;9&#65533;H@ &#65533;C^&#65533;&#65533;G@&#65533;h^J&#65533;&#65533;&#65533;&#65533;&#65533;&#65533;&#65533;e1&#65533; &#65533;n^&#1027;&#822;&#65533;&#65533;&#65533;&#65533;&#65533;
&#65533;a2&#65533;&#65533;b&#65533;&#65533; &#65533;&#65533;&#65533;&#65533;&#65533;"&#65533;&#65533;&#65533;J&#65533;8l&#65533;&#65533;&#65533;r&#65533;&#65533;&#65533;&#65533;&#65533;&#65533;&#65533;&#65533;1&#65533;&#65533;&#65533;y&#65533;&&#65533;&#65533;J&#65533;&#65533;f}<k&#65533;&#65533;&#65533;&#65533;&#65533;Q&#65533;.'&#65533;K&#65533;4B&#65533;&#65533;)&#65533;&#65533;&#65533;vT"&#1243;&#65533;la?&#65533;pN&#65533;&#65533;	&#65533;Wdn&#310;&#65533;Q&#65533;!&#65533;&#65533;|&#65533;%R&#65533;)Z&#65533;si&#65533;&#65533;l&#65533;4Vr&#65533;^&#65533;&#65533;f"&#65533;/&#65533;(0&#65533;&#65533;&#65533;&#65533;r&#65533;0. +b!f&#65533;&#65533;8&#65533;1Z ;&#65533;&#65533;L@<&#65533;3%9&#65533;&#65533;7&#65533;&#1927;p&#65533;rI"M:$bHe&#65533;&#65533;JE&#65533;1&#65533;C &#65533;&#65533;  q&#65533;M&#65533;>&#65533;<&#65533;&#1031;$2&#65533;O&#34433;&#65533;tgFjN%&#65533;I@&#65533;zU&#65533;f5(&#65533;jV&#65533;&#65533;&#65533;54&#65533;&#65533;&#65533;&#65533;!&#65533;u&#65533;M&#65533;7viYF]@&#65533;&#65533;"&#65533;&#65533;&#65533;A&#65533;j&#65533;&#65533;
+&#65533;*]&#65533;&#65533;
&#65533;&#1084;z)&#65533;TiF4j&#65533;&#65533;&#65533;&#65533;$b(&#65533;0NN&#65533;4&#65533;D&#65533;&#65533;O&#65533;&#65533;N&#65533;&#52431;&#65533;@T&#65533;uU&#65533;X-i&#65533;;}0&&#65533;&#65533;&#65533;X&#65533; &#65533;&#65533;&#65533;i&#65533;;km&#65533;&#65533;.P&#65533;}&#65533;&#65533;/I&#65533;&#65533;&#65533;&#65533;`h&#65533;&#1766;lnsH*\B.&#65533;&#65533;&#65533;q_	L&#65533;&#65533;
&#65533;`i&1Av&#65533;&#65533;&#65533;;&#65533;b&#65533;B&#65533;Ey&#65533;;&#65533;&#65533;&#1959;s8&#65533;.S3&#65533;&#65533;
&#65533;E&#65533;
(hJ{&#2027;&#65533;&#65533;&#65533;B&#65533;&#65533;&#65533;k&#65533;q&#65533;20O&#65533;&#65533;&#65533;N&#65533;&#65533;V=&#65533;8&#65533;]&#65533;&#65533;V&#65533;&#534;&#65533;&#65533;&#65533;/eb`&#65533;fJ&#65533;K(&#65533;&#65533;1&#65533;:&#65533;&#65533;&#65533;&#65533;Y&#65533;auQbXW<&#65533;&#405;$v5v&#65533;+&#65533;&#65533;&#65533;&#65533;%o&#65533;&#65533;`O&#65533;&#65533;I&#65533;R&#65533;&#65533;&#65533;>&#65533;&#65533;x&#65533;&#65533;&#65533;&#65533;&#65533;{&#65533;&#65533;6&#65533;d&#65533;#LX|&#65533;*&#65533;M&#65533;_&#65533;&#65533;q@&#597;&#65533;&#65533;d-&#65533;h&#65533;&#65533;&#65533;&#65533;&&#65533;X&#65533;@4&#65533;&#65533;K&#260;&#65533;4&#65533;&#65533;&#65533;&#65533;Aq&#65533;&#65533;B&#65533;M&#65533;&#65533;>N|&&#65533;&#65533;
&#65533;{&#65533;&#65533;H63&#65533;&#65533;x&#65533;&#65533;A&#65533;S&#65533;p&#1073;SW&#65533;"&#65533;&#65533;M5&#65533;&#65533;|i&#65533;>&#65533;  &#65533;W&#65533;&#65533;&#65533;&#65533;X&#65533;1Qe&#65533;&#65533;)QV5EbVv&#65533;;w[2.w&#65533;&#65533;&#65533;&#65533;OT&#65533;&#65533;9;&#65533;&#65533;&#65533;i&#65533;6&#1370;&#65533;*?&#65533;#4&#65533;Ks}kP%&#65533;<d&#65533;1&#65533;&#65533;`&#65533;!&#65533;@-t&#65533;&#65533;&#65533;Q&#65533;a&#65533;&#65533;&#65533;&#65533;&#65533;*H&#65533;W]S]&#65533;&#65533;&#65533;&#65533;UQZ&#65533;k.&#65533;/&#65533;&#65533;Z&x&#65533;&#65533;:5&#65533;&#65533;|&#65533;"&#65533;z$&#65533;&#65533;'&#65533;c&#65533;QZ&#65533;.&#65533;&#65533;&#65533;&#65533;B&#65533;3o+&#65533;|-&#65533;&#65533;dp&#65533;&#65533;9lqWa&#65533;*&#65533;%&#65533;}$&#65533;&#65533;BP&#65533;`&#65533; -iwS&#65533;&#65533;&#65533;Y&#65533;9&#65533;2&#65533;&#65533;m&#65533;&#65533;&#622;o}&#65533;&#65533;&#65533;&#65533;e&#65533;&#65533;&#65533;
?@w&#65533;zM&#65533;&#65533;&#65533;&#65533;&&#65533;&#65533;ap&#65533;3&#65533;&#65533;8QN"mC&#65533;7&#65533;D&#65533;&#65533;&#65533;&#65533;s&#65533;{R&#65533;pjI&#65533;U!1&#65533;&#65533;*g&#65533;&#65533;&#65533;&#65533;&#65533;&#65533;&#65533;\&#65533;pE&#65533;&#65533;(;&#65533;\W &#65533;&#65533;&#65533;&#65533;&#65533;%z&#65533;&#65533;&#65533;\pZ1&#65533;KO&#65533;+&#907;qr&#65533;s0&#65533;&#65533;&#65533; &#65533;&#65533;&#65533;%&#65533;&#65533;5 ayF<&#65533;&#65533;&#65533;&#65533;J.R&#65533;b&#65533;&#65533;&#65533;E&#65533;M&#65533;5=IW(Z&#65533;&#65533;&#65533;&#65533;|&#65533;#&#65533;&#65533;&#65533;&#65533;&#65533;Lh&#65533;,oE^w&#65533;&#65533;&#65533;&#65533;&#65533;;&#65533;&#65533;
&#65533;&#65533;k&#65533;c&#65533;/&#65533;4&#65533;+R&#65533;AO&#65533;+&#65533;&#65533;&#65533;'&#65533;o&#65533;X&#65533;2&#65533;C&#65533;S&#65533;&#65533;&#65533;&#65533;s&#65533;1&#65533; &#65533;&#65533;&#65533;|&#65533;&#65533;Z&#65533;&#65533;t&#65533;{&#65533;}&#65533;&#65533;&#65533;&#65533;^&#65533;l&#65533;8[&#65533;&#65533;&#65533;&#65533;&#65533;aR&#65533;&#65533;8&#65533;&#65533;8&#65533;&#65533;%&#65533;C	X
Y&#65533;Zj@&#65533;K&#65533;&#65533;&#65533;.
&#65533;bY&#65533;o&#65533;&#65533;:&#65533;&#65533;&#65533;O`.Qp&#65533;&#65533;X{&#65533;&#65533;"j&#65533;+&#65533;&#1727;3I&#65533;_&#65533;&#65533;&#65533;&#1755;&#65533;&#65533;S&#65533;6&#65533;.e'&#315;!&#65533;k	&#65533;&#65533;&#65533;&#65533;&#65533;&#65533;q&#65533; &#65533;&#65533;&#65533;=#&#65533;"i"&#65533;K&#65533;&#65533;{&#65533;&#65533;&#65533;&#65533;&#65533;&#65533;&#65533;&#65533;&#65533;&#65533;&#65533;&#65533;&#65533;
&#65533;A&#65533;&#65533;&#65533;&#65533;&#65533;&#65533;&#65533;&#65533;B&#65533;&#516;&#65533;&#65533;14&#65533;1&#65533;<&#65533;C&#65533;&#65533;@l;&#65533;&#65533;6&#65533;	"&#65533;&#65533;&#65533;:&#65533;c&#65533;6&#65533;H4=&#65533;C[X&#65533;&#65533;X;&#65533;&#65533;E&#65533;(&#65533;&#65533;;&#65533;&#65533;&#65533;&#65533;&#65533;&#65533;&#65533;&#65533;&#65533;?&#65533; &#65533;&#65533;
AG&#65533;<L&#65533;&#65533;3&#65533;DN&#65533;D&#787;&#65533;/&#65533;&#32440;C#1zb&#65533;&#1362;J&#65533;<bQErpEX&#65533;&#65533;X&#65533;
?&#65533;
)s9&#65533;X8/<&#313;&#65533;&#65533;&#65533;BG&#65533;?_&#65533;CUC&#65533;5x&#65533;7r&#65533;&#65533;&#65533;<l&#65533;&#65533;&#65533;i&#65533;Fj&#65533;F&#65533;&#65533;F&#65533;x&#65533;&#65533;&#65533;4&#65533;.?&#65533;&#65533;]&#65533;E&#65533;&#65533;pT:&#65533;t|.u\&#65533;;&#65533;1x4&#65533;4&#65533;&#65533;MpF&#65533;0<&#65533;S#&#65533;&#65533;G&#65533;#&#65533;\
6&#1401;&#65533;a&#65533;EHkq$&#65533;&#65533;0 &#65533;a&#65533;B)t&#159;&#65533;@&#65533;&#65533;<&#65533;&#65533;8&#65533;{D	l&#65533;&#65533;&#65533;&#65533;H&#65533;&#65533;H&#65533;&#65533;&#65533;}&#65533;3&#65533;| &#65533;mL&#636;s&#65533;P#G&#65533;|I&#65533;L&#65533;q&#65533;G&#65533;&#65533;I&#65533;&#65533;&#65533;f&#65533;&#65533;&#65533;2$s&#65533;&#65533;&#65533;&#65533;&#65533;&#209;&#65533;&#65533;;&#534;(&#65533;s&#65533;`&#518;&#65533;
&#65533;&#65533;;4&#65533;&#65533;(&#65533;e4+&#65533;&#65533;C>l&#65533;r&#65533;&#65533;r&#65533;&zP&#65533;4&#65533;6&#65533;F]&#65533;I&#65533;&#65533;&#65533;&#65533;&#603;&#65533;G&#65533;T>|&#65533;&#65533;>&#65533;&#65533; D&#65533;&#65533;&#1738;1&#65533;D&#65533;&#65533;=&#65533;z4&#65533;&#65533;&#65533;x&#65533;&#65533;&#65533;&#65533;&#65533;&#65533;&#65533;&#65533;&#65533;&#65533;b&#65533;&#65533;'&#284;<P&#65533;=x&#65533;&#65533;&#65533;L&#65533;&#65533;&#65533;&#65533;&#65533;&#65533;F;K&#65533;&#65533;5I?t,*&#65533;TK&#1212;I&#65533;<&#844;&#65533;&#65533;&#65533;&#65533;&#65533;&#1544;S&#65533;&#65533;8$&#65533;z5&#65533;\&#65533;&#65533;&#65533;&#65533;*&#65533;&#65533;&#65533;@&#65533;M&#65533;&#65533;M&#2012; &#65533;x&#65533;.&#65533;&#65533;7&#65533;<&#65533;&#65533;<&#65533;&#65533;C *&#65533;m&#65533;G&#65533;&#65533;8&#65533;L&#65533;@&#65533;d&#65533;&#65533;,M&#65533;&#65533;&#950;&#65533;Il&#65533;&#65533;J&#65533;&#65533;GC$&#65533;d$I&#65533;
&#65533;&#65533;,&#65533;&&#65533;&#65533;&#65533;+&#65533;&#65533;&#65533;A&#65533;9Mr(&#65533;&#65533;$'|&#65533;O&#65533;l&#65533;R&#65533;&#65533;&#65533;d?N&#65533;&#922;&#65533;&#65533;&#65533;&#65533;N&#65533;&#65533;&#65533;d&#65533;tBR&#65533;8F&#65533;&#65533;@&#65533;&#35774;&#65533;O&#1027;-N&#65533;&#845;&#65533;&#65533;&#604;O&#65533;&#65533;&#65533;d&#65533;
n&#65533;J&#65533;&#65533;&#979;4&#65533;&#65533;\Q&#836;K&#65533;&#65533;N&#65533;&#65533;&#65533;@M&#65533;&#65533;&#65533;q&#65533;&#65533;&#65533;Q&#65533;&#65533;&#65533;&#65533; &#65533;9>&#1692;&#65533;q&#65533;.S&#65533;l&#65533;a&#65533;&#617;&#65533;D&#65533;)&#65533;As&#1170;&#65533;L&#65533;&#65533;&#65533;&#65533;R,&#65533;R+&#65533;R&#65533;&#811;eQ%%&#65533;"&#65533;&#65533;-&#1242;&#65533;Q4&#65533;&#65533;&#65533;&#65533;&#65533;&#65533;U&#1272;,&#65533;z&#65533;&#65533;&#65533;jOe&#65533;!]&#915;&#65533;>0&#65533;4?&#65533;&#65533;&#65533;PRB&#65533;&#65533;&#65533;T;R&#65533;f&#65533;R&#65533;G&#65533;|&#65533;Y0	&#65533;L&#65533;j&#775;&#65533;I&#65533;&#65533;&#65533;{&#65533;TL&#65533;FI&#65533;+G&#65533;*I&#65533;&#65533;|&#65533;&#65533;O&#65533;&#65533;&#1031;x0&#65533;&#65533;[&#65533;UMQ`p	`&#65533;U&#65533;&#65533;/E&#65533;&#276;'T&#65533;@v4S^-SZLS&#65533;&#65533;&#65533;<&#65533;'c P&#65533;Q#E&#65533;&#65533;b&&#65533;&#65533;&#65533;[&#757;7i&#65533;&#65533;&#65533;7&#65533;O{&#580;+&#65533;&#65533;&#65533;&#65533;&#65533;&#65533;&#65533;i&#65533;&#65533;T&#65533;TrM&#65533;M&#65533;FO%UH&#65533;Hm&#65533;&#65533;&#65533;&#65533;9x	Y5&#65533;Z&#65533;&#65533;a&#1124;&#65533;&#65533;:&#65533;U~-&#65533;G`&#65533;Uo&#65533;'w&#65533;=\48P>e&#65533;&#65533;lVg%&#65533;&#65533;!<&#65533;-}D+&#65533;&#11057;|Q&#65533;&#65533;
|&#65533;&#65533;&#65533;&#65533;rm	~&#65533;
&#1114;TyM&#1129;&#65533;Wz&#65533;&#1478;&#65533;K&#916;O]&#65533;&#65533;&#65533;W5&#65533;4&#65533;&#1627;]&#65533;w&#65533;&#65533;&#65533;&#65533;&#65533;I&#65533;&#65533;
&#65533;?[sX&#65533;-!EZ&#65533;
&#65533;&#65533;T&#65533;&#65533;N&#65533;&#65533;&#65533;DV&#65533;&#65533;Tv&#65533;s&#65533;&#65533;L&#876;/ UG&#65533;T&#65533;= &#65533;&#65533;O&#65533;!iP&#65533;PYz&#65533;&#65533;&#65533;&#248;&#65533;1&#65533;Y~&#65533;L&#65533;&#65533;&#1783;&#65533;&#65533;&#65533;&#65533;&#65533;#&&#65533;&#1029;&#65533;&#65533;[=&#65533;&#65533;&#65533;f=&#65533;?&#65533;&d`9a:&#65533;&#65533; &#65533;E&#65533;&#65533;&#65533;]&#937;&#65533;&#65533;&#65533;&#65533;EW.&#35475;&#65533;&#65533;&#65533;Tz`UV&#65533;&#1363;EQ&#65533;m&#1655;&#65533;&#600;&#65533;&#65533;G&#65533;[~\&#65533;}&#65533;]&#65533;&#1880;#S&#65533;mK53*&#1597;&#1740;&#1360;&#65533;8A&#65533;&#65533;&#65533;S&#65533;&#65533;&#65533;&#65533;,&#65533;&#65533;&#65533;&#65533;&#65533;[&#65533;&#65533;&#65533;lP&#65533;&#65533;&#65533;&#65533;{	&#65533;9&#65533;&#65533;&#1808;k&#65533;W&#65533;M	&#65533;uW&#65533;-&#1878;5&#65533;uR&#549;&#65533;]&#65533;&#65533;&#65533;&#65533;u&#65533;&#65533;]Pu&#65533;&#65533;&#65533;=_&#65533;&#65533;&#65533;&#65533;&#65533;&#65533;&#65533;&#65533;&#65533;1\&#65533;J&#65533;PD:&#65533;H})4Y&#65533;&#65533;&#65533;%x&#65533;&#65533;r&#65533;Z&#65533;]&#65533;id&#65533;&#65533;&#65533;&#65533;xW]&#65533;ZmH&#65533;&#65533;&#65533;^]_&#65533;&#65533;&#65533;mG&#65533;&#65533;`~&#65533;&#65533;{d&#65533;&#65533;&#65533;6&#65533;&#65533;&#65533;&#65533;5A&#65533;]&#65533;95T:&#65533;&#65533;&#65533;&#65533;&#195;8&#65533;\{Y^F&#65533;&#65533;V&#65533;&#65533;&#65533;XW&#65533;&#65533;Z&#65533; F&#65533;&#65533;&#65533;&#65533;6&#65533;9xWX%]&#65533;F&#1301;&#793;&#65533;&#65533;&#65533;5P^&#1238;&#65533;b&#65533;&#65533;3&#65533;J&#65533;&#65533;&#65533;&#65533;[&#65533;Ua&#65533;&#65533;&#65533;&#65533;(l;ey&#65533;&#65533;&#65533;\:&#65533;]&#65533;&#65533;&#65533;&#65533;^&#65533;&#65533;a&#65533;&#65533;&#65533;&#65533;&#65533;&#65533;U&#65533;&#65533;Z&#65533;&#65533;
&#65533;)dA&#65533;;)&#65533;&#65533;&#65533;&#65533;&#1554;&#65533;bDNP&#65533;&#65533;b/&#65533;X\&#65533;1&#65533;#&#65533;2&#65533;&#413;&#65533;&#65533;]c=&#65533;&#65533;&#65533;Ge8&#65533;&#65533;&#65533;&#65533;&#1359;&#65533;^&#65533;A&#65533;&#65533;&#65533;O&#65533;}&#65533;?&#65533;&#65533;)&#65533;&#65533;C&#65533;W)>&#65533;D&#65533;&#1877;&#65533;C&#65533;T&#18880;&#65533;J&#1439;Fu&#65533;6u&#255;-&#65533;=&#65533;Z&#65533;e&/&#65533;pb&#65533; &#65533;&#65533; &#65533;d&#65533;fb6&#65533;k6f&#65533;{[&#65533;&#65533;Zt&#65533;lgq&#65533;fm&#65533;&#65533;&#65533;&#65533;&#65533;s~fr^&#65533;rgH&#65533;&#65533;d&#65533;#g&#65533;&#65533;f{vYh6&#65533;q&#65533;g~&#65533;g&#65533;g&#65533;&#65533;&#65533;H&#65533;&#65533;k&#65533;&#65533;>&#65533;Nh*&#65533;fv&hfV&#65533;&#65533;h&#65533;&#65533;&#65533;&#65533;&#65533;p&#33182;h&#65533;~Cu&xhu&#65533;&#65533;&#65533;&#65533;a&#65533;hn^JqFg&#65533;&#65533;&#65533;&#65533;-&#65533;Ni&#65533;~i&#65533;&#65533;hA&#65533;i{&#65533;X&#65533;&#65533;&#65533;&#65533;N&#65533;&#65533;&#65533;&#65533;&#65533;&#65533;p&#65533;&#65533;[&#65533;&#65533;&#65533;&#65533;i&#65533;T&#65533;&#65533;i&#65533;&#1461;&#65533;6j&#65533;~&#65533;&#65533;&#65533;^j(&#65533;jb&#65533;N~&#65533;j&#65533;&#65533;j&#65533;&#65533;&#65533;Q&#65533;ni&#65533;&#994;&i&#65533;&#65533;&#65533;Nk&#65533;(k&#65533;~i&#65533;i&#65533;N&#65533;&#65533;&#65533;k&#65533;n&#48806;k&#65533;&#65533;U&#65533;&#65533;k&#65533;&#65533;&#65533;&#65533;&#65533;l&#65533;l&#65533;.l&#65533;6l&#65533;>&#65533;&#65533;^l&#65533;n&#65533;V	m&#65533;C&#65533;fl&#670;&#65533;&#702;l&#65533;&#65533;l&#65533;&#65533;l&#65533;&#65533;l&#65533;&#65533;l&#65533;m&#65533;m&#65533;&#65533;&#65533;&#65533;&#1751;%&#65533;&#65533;^m&#65533;~&#65533;fm&#1550;m&#1630;m&#1710;m&#1790;m&#65533;&#65533;m&#65533;>m&#65533;&#65533;m&#65533;&#65533;&#65533;m&#65533;n&#65533;n&#65533;.n&#65533;>&#65533;&#65533;&#65533;RBc[&#65533;nn&#65533;~n&#65533;n&#65533;&#65533;&#65533;6&#65533;j&#65533;n&#65533;&#65533;n&#65533;&#65533;n&#65533;&#65533;n&#65533;&#65533;n&#65533;o&#65533;o&#65533;.o&#65533;>o&#65533;bZFo&#65533;no&#65533;&#65533;&#65533;&#65533;&#65533;o&#65533;&#65533;o&#65533;&#65533;o&#65533;&#65533;o&#65533;&#65533;&#65533;&#65533;f&#65533;U&#65533;Z&#65533;o pp/p?pOp_pp&`&#65533;]n&#65533;&#65533;o
&#65533;p&#65533;p&#65533;p&#65533;p&#65533;p&#65533;&&#65533;:&#1539;&#65533;&#65533;&#65533;	&#65533;p?qOq_qoq&#65533;&#1948;SPc	wq&#65533;q&#65533;q&#65533;qgo&#1904;&#65533;?&#65533;q r!r"/r#?r$Or%_r&or'r(&#65533;r)&#65533;r*&#65533;r+&#65533;r,&#65533;r-&#65533;r.&#65533;r/&#65533;r-&#65533;qs2/s3?s&#65533;4Os5_s6os7s8Os1w&#65533;`&#65533;q<&#65533;s=&#65533;s>&#65533;s&#65533;&#65533;&#65533;m&#65533;V&#65533;&#132;&#65533;9??tDOtE_tF&#65533;n&#65533;&#65533;=&#65533;tI&#65533;tJ&#65533;tK&#65533;tL&#65533;tM&#65533;tN&#65533;tO&#65533;tPuQuR/uS?uTOuU_uVouWuX&#65533;&#65533;S&#65533;&#65533;&#65533;[,&#65533;*&#65533;&#65533;u]&#65533;u^&#65533;u_&#65533;u`vavb/vc?vdOve_vfovgvh&#65533;vi&#65533;vj&#65533;vk&#65533;vl&#65533;&#65533;j_&#65533;$&#65533;eo&#65533;vpwqwr/ws?wtOwu_wvo&#65533;&#65533;  !&#65533; [ ,@ X b&#65533;  &#65533; &#65533;H&#65533;&#65533;&#65533;&#65533;*\&#560;&#65533;&#199;#J&#65533;HQ&#9355;K*j&#65533;&#561;&#65533;&#463; C&#65533;I&#65533;&#65533;&#595;(S&#65533;\&#65533;cF&#65533;0c&#668;I&#65533;&#65533;&#859;8s&#65533;&#65533;9&#65533;&#65533;&#991;<&#65533;
J&#65533;&#65533;&#1123;H&#65533;&#65533;&#65533;	T&#65533;&#1255;P&#65533;J&#65533;J&#65533;*S&#65533;U&#65533;j&#65533;&#693;&#65533;&#1519;&#65533;bK&#65533;&#65533;&#1651;h&#1218;&#65533;S&#65533;&#1783;p&#65533;&#693;&#694;&#65533;&#1915;x&#65533;&#65533;&#65533;&#759;&#65533;&#2047;&#65533;L&#65533;&#65533;&#65533;&#200;+^&#824;&#65533;&#65533;&#464;#K&#65533;L&#65533;&#65533;&#65533;&#728;3k&#65533;&#825;&#65533;&#65533;&#992;C&#65533;M&#65533;&#65533;&#65533;&#1256;S7&#65533;&#65533;&#65533;K&#1392;c&#734;M&#65533;&#65533;&#65533;&#65533;~9@&#65533;&#65533;&#65533;&#65533;&#65533;&#65533;&#65533;N\oV_&#956;&#65533;&#65533;&#65533;&#65533;'&#65533; @&#65533;&#65533;&#65533;&#65533;&#1587;k&#65533;&#925;&#65533;&#65533;&#65533;x&#65533;&#65533;&#65533;N&#65533;&#65533;&#65533;&#65533;&#65533;-&#65533;X ~&#65533;&#65533;&#65533;&#65533;&#735;O_&#65533;&#65533; 	&#65533; &#1211;&#65533;&#65533;&#65533; &#65533;&#65533;&#65533;=&#65533;&#65533;&#65533;&#65533;'&#65533;&#65533;6&#65533;`f5&#65533;g&#65533;&#65533;C&#65533;&#65533;&#65533;&#65533;f&#65533;&#65533;a&#65533;&#65533;&#65533;m(&#65533;$&#65533;8C ~P&#65533;,&#65533;&#65533;&#65533;w&#65533;}X.&#65533;h&#65533;&#1909;@]&#65533;&#65533;"&#65533;@)&#65533;oH8a&#65533;&#65533;&#65533;L&#65533;v"&#65533;"&#65533;CMVi&#21848;&#65533;8a 
&#65533; &#65533;`&#65533;)&#65533;_:z&#65533;&#65533;&#65533;/&#65533;&#65533;&#65533;k&#65533;&#65533;&#65533;&#65533;ue~3&#65533;&#65533;7&#1040;gT&#65533;	&#30656;f&#65533;"&#65533;$&#65533;&#65533;&#65533;;&#65533;p&#65533;	(&#65533;&#65533;&#65533;*&#792;`&#65533;&#65533;V
&#65533;&#65533;Fi&#65533;&#65533;&#65533;&#65533;&#65533;"&#65533;&#65533;&#65533;&#65533;&#65533;
&#65533;&#65533;&#65533;&#65533;&#65533;&#65533;pf&#65533;&#65533;>&#65533;&#65533;)&#65533;@&#65533;&#65533;p&#168;&#65533;&#65533;:j&#65533;~&#65533;&#65533;&#48097;u`&#65533;pz&#65533;d90&#65533;h&#65533;&#65533;&#65533;+&#65533;&#65533;+&#65533;&#65533;&#65533;&#65533;7g*P&#65533;Q&#65533;5&#65533;&#65533;&#65533;bP&#65533;&#65533;&#65533;&#65533;5&#1529;&#35243;nP&#65533;&#65533;&#65533;&#65533;P&#65533;Q&#65533;&#65533;&#65533;
&#65533;&#918;:&#65533;&#65533;*&#65533;&#1338; ,&#65533;&#65533;K&#65533;&#65533;T&#65533;&#65533;_c&#65533;*&#65533;B&#65533;&#65533;&#65533; n&#65533;&#65533;&#65533;-&#65533;g&#65533;&#65533;N&#65533;&#228;&#65533;}Z&#65533;$&#65533;[&#65533;_&#65533;&#65533;&#65533;,&#65533;U&#65533;&#65533;]v&#65533;&#65533;\3&#65533;&#65533;:{&#65533;&#65533;&#65533;&#65533;&#65533;@&#65533;&#65533;&#65533; &#65533;&#65533;ip&#65533;&#65533;|3&#65533;'&#65533;;C&#65533;&#65533;&#65533;&#65533;k&#65533;px&#65533;)&#65533;&#65533;&#1205;v&#65533;&#65533;A9cp&#65533;&#65533;m&#65533;&#65533;h&#278;&#65533;1&#65533;&#65533;Ho&#885;&#1827;&#65533;v&#65533;H&#65533;&#65533;&#65533;&#65533;|&#65533;&#65533;&#65533;&#65533;qf&#65533;*&#65533;qJ{m8&#65533;M&#65533;&#65533;&#65533;&#65533;S&#65533;8&#65533;
t&#65533;e&#967;~x&#1480;'&#1972;&#65533;&#65533;?&#65533;&#65533;&#65533;O&#65533;&#65533;&#65533;&#65533; &#65533;C&G&#65533;2&#65533;&#65533;~&#65533;z&#65533;\&#65533;8&#1829;&#65533;&#65533;&#40424;&#65533;&#65533;&#700;&#65533;&#65533;&#65533;&#65533;&#65533;&#65533;v&#65533;) J&#65533;UZ&#65533;}&#65533;&#65533;ak&#65533;&#65533;&#932;/&#65533;&#65533;&#65533;P&#1899;&#65533;&#65533;&#65533;DL&#7788;&#65533;&#707;&#65533;&#65533;&#65533;&#65533;R&#65533;&#65533;&#65533;&#65533;&#65533;&#65533;&#65533;&#65533;&#65533;N&#65533;t&#65533;o2&#65533;&#65533;&#65533;&#65533;&#65533;&#65533;&#65533;&#65533;&#65533;&#65533;&#65533;n&#65533;&#65533;&#1542;&#65533;A&#65533;&#19964;&#65533;&#65533;&#65533;&#65533;3&#65533;&#65533;&#65533;%9&#65533;g&#65533;aG&#65533;w&#65533;
&#65533;,&#65533;&#65533;`&#65533;v-&#1461;&#65533;x>Q&#65533;)XA&#1929;M}K&#65533;
W&#65533;6}&#65533;][&#65533;Ual 2&#65533;&#65533;&#65533;%&#65533;]X&#65533;&#65533;&#65533;&#65533;&lzY&#65533;&#65533;H &#65533;&#65533;&#65533;&#65533;&#65533;8&#65533;!&#65533;&#65533;&#65533;&&#65533;H0< &#65533;&#65533;vD$&#65533;&#65533;!N+"&#65533;&#65533;&#65533;&#65533;&#65533;}&#65533;&#65533;&#65533;&#65533;En@R]L&#65533;&#65533;"`=&#65533;%&#65533;~&#65533;c&#65533;&#528;X@:&#65533;T&#65533;&#1762;&#65533;&#65533;&#65533;Q&#65533;&#65533;&#65533;&#65533;&#65533;hG&#65533;AK,?L&#65533;")3&#65533;P &#65533;S&#65533;&#65533;&#65533;ZPC&#65533;&#65533;j &#65533;&#65533;G&#65533;%Fz&#604172;&#65533;&#1302;&#65533;&#65533;5&#65533;&#65533;&#65533; fIPa&#65533;k&#65533;|&#65533;&#65533;*&1&#65533;&#65533;&#65533;&#65533;&#65533;*&#65533;&#569;F&#65533;	&#65533;&#65533;&#65533;r&#65533;&#65533;&#65533;&#65533;&#600;zJ&#65533;1&#65533;&#423;&#65533;&#65533;&#65533;&#65533;&#65533;&#65533;&#65533;D&#65533;l+&#65533;Q&#65533; 
&#65533;&#65533;M!x&#65533;PG&#65533;&#65533;8&#65533;&#65533;&#65533;Mq8@&#65533;&#65533;&#65533;&#65533;N&#65533;j PX7o#4&#65533;S&#65533;&#65533;&#65533;g|^h&#65533;&#65533;`vF!Mab&#65533;&#65533;&#65533;y&#65533;&#65533;&#65533;S<&#1092;&#65533;&#65533; t{&#1812;&#65533;&#65533;&#65533;&#65533;&#1034;&#65533;!&#65533;&#65533;=&#65533;cJxe&#1250; &#65533;F&#65533;&#65533;&#65533;7&#65533;&#65533;&#65533;<&#1174;&#65533;'0pf &#65533;6&#1317;8u&#65533;@8&#65533;0G&#65533;o&#65533;&#1250;Nfv&#65533;K&#65533;&#65533;B04 `P8&#65533;&#65533;&#65533;:&#65533;J&#65533;&#65533;&#65533;&#65533;i.(&#65533;V'&#65533;&#65533;&#65533;&#65533;`&#65533;
&#65533;&#65533;&#65533; ES&#65533;&#65533;Z#&#65533;m@&#65533;jj&#65533;GW&#65533;"(&#65533;m|G=&#65533;&#65533;g&#65533;&#65533;&#65533;|&#65533;S	$&#65533;U&#65533;&#65533;U&#65533;&#65533;&#65533;&#65533;IM&#65533; &#65533;&#1324;F&#65533;&#65533;GK&#65533;<NJ&#65533;&#65533;a7{&#65533;x.6J&#65533;k&#65533;&#65533;U&&#65533;&#65533;)&#65533;&#65533;)&#65533;g&#65533;&#65533;V&#65533;&#65533;H&#65533;AV&#65533;X&#65533;&#65533;&#65533;&#44257;&#65533;_&#65533; 
&#65533;&#65533;w"&#65533;&#65533;&#65533;&#65533;S&#65533;&#65533;&#65533;&#65533;&#65533;&#65533;[&#65533;e[&#65533;r	&#65533;n&#65533;mT&#65533;&#65533;&#65533;&#65533;Oa&#65533;^-H&#65533;E.Uo&#65533;&#65533;&#1462;&#65533;]lG&#65533;&#65533;&#65533;&#65533;b3&#65533;A&#65533;6&#65533;&#65533;r&#65533;D&#65533;&#65533;E&#65533;&#65533;&#65533;&#65533;&#65533;&#35521;7/&#65533;W&#65533;&#1237;&#65533;V&#65533;&#1687;&#65533;<j&#65533;&#65533;Ik]r&#65533;&#65533;&#65533;&#565;&#65533;u)m&#65533;&#65533; 8^&#65533;}&#65533;>&#65533;0&#65533;&#65533;5&#65533;[h&#65533;&#65533;&#65533;&#1958; 1&#65533;0l&#65533;3`&#65533;q&#65533;&#65533;'&#65533;!&#65533;&#65533;&#65533;8&#65533;&#65533; &#65533;&#65533;&#65533;&#65533;&#65533;Q[&#65533;&#65533;
&#65533;;!&#65533;&#65533;.6%&#65533;`&#65533;iR&#65533;f&#65533;&#65533;+&#65533;&#65533;&#65533;&#65533;&#65533;.?&#65533;.&#65533;"&#65533;;&#65533;&#65533;d&#65533;4&#65533;>&#2037;&#65533;&#65533;&#65533;\&#65533;'&#65533;&#65533;@A&#65533;|&#65533;&#65533;*&#65533;&
&#10702;&#65533;&#65533;f&#65533;&#65533;r(&#65533;Q&#65533;&#65533;&#65533;&#65533;&#65533;E &#65533;WyqJ_%&#65533;&#1633;fWeHH8Jme@\'w]&#65533;&#65533;W&#65533;k~4&#65533;"-&#65533;&#65533;D&#65533;&#65533;&#65533;&#65533;&#65533;&#65533;&#65533;H&#65533;&#65533;5&#65533;I&#65533;&#65533;&#65533;T&#65533;OQt&#1748;=&#65533;&#65533;&#65533;x&#65533;&#65533;&#65533;6_P&#65533;j&#65533;&#65533;c&#65533;>&#65533;&#65533;_e]a;&#65533;/&#65533;&#65533;&#65533;@&#65533;&#65533;0&#65533;C&#65533;~&#65533;bh=&#65533;D&#65533;\&#65533;V&#65533;uv&#65533;&#65533;&#65533;&#65533;&#65533;F&#65533;c&#65533;&#65533;v&#65533;&.j&#65533;${&#65533;&#65533;&#65533;&#65533;@&#65533;L&#65533;e&#65533;mw&#65533;&#65533;7&#65533;&#1642;&#65533;^rW&#65533;&#65533;&#65533;&#65533;&#65533;e&#65533;}&#65533;&#65533;&#804;nu	&#1750;p_Ff&#65533;\&#65533;&#65533;?&#65533;&#65533;[0&#65533;N&#65533;&#65533;F&#65533;h5&#65533;"&#65533;&#65533;&#65533;Q&#65533;&#1043;&#65533;s&#65533;}/[&#65533;H&#65533;=;w&#65533;>5&#65533;V&#65533;_&#65533;&#65533;&#65533;LA&#65533;&#65533;&#65533;&#65533;/&#65533;&#65533;&#65533;<o&#65533;&#65533;S&#65533;/&#65533;(&#65533;&#65533;&#65533;B&#65533;&#65533;-.&#65533;Mp.O&#65533;&#65533;&#65533;&#65533;&&#65533;&#370;0&#65533;h]pH&#65533;;*&#65533;i&#1427;&#65533;u&#65533;_e&#65533;&#65533;F&#65533;&#65533;&#65533;5&#65533;&#65533;&#65533;Um&#65533;&#65533;lt&#65533;*&#65533;&#1928;y&#65533;B&#65533;&#65533;&#65533;&#65533;&#65533;&#65533;l?&#65533;N&#65533;&#65533;{&#65533;&#65533;i&#65533;&#65533;&#65533;f&#65533;&#65533;&#65533;&#65533;~F&#65533;&#65533;&#65533;&#65533;&#65533;v&#65533;&#65533;&#65533;&#65533;&#65533;|&#65533;wM&#65533;rms&#65533;G|Rt({&#65533;)&#65533;&#65533;~&#1197;X&#65533;&#65533;&#65533;3&#65533;E&#443;&#65533;b&#978;&#65533;&#65533;>`wB{&#65533;Vn&#65533;&#65533;&#65533;Gk&#65533;&#65533;@&#65533;&#65533;|&#65533;&#65533;I&#65533;|	/&#65533;&#65533;l&#65533;7&#65533;`&#65533;j^&#65533;&#65533;&#65533;:P&#65533;&#65533;&#65533;y#&#65533;&#65533;T&#65533;&#65533;&#65533;b&#65533;0EX&#65533;{&#65533;&#65533;?d&#65533;&#65533;&#1465;>&#65533;V &#65533;3ldW&w&#65533;~k&#65533;O&#65533;&#65533;~Lw&#258;'&#65533;&#65533;}&#1991;&#65533;a@&#65533;&#65533;X&#65533;&#65533;y&#65533;&#65533;&#65533;&#65533;&#65533;&#65533;gMxM&#65533;7&#65533;C&#65533;&&#65533;7!&#65533;&#65533;Y&#65533;^ &#65533;a>&#65533;`&#65533;R&#65533;&#65533;nd&#65533;d&#65533;D>&#65533;g&#65533;"a&#65533;>h'&#65533;&#65533;_"o	CW&#65533;eR&#65533;^Jk}&#65533;i\&#65533; S&#65533;x3<h!A&#65533;@&#65533;.0&#1029;1&#1029;&#65533;_&#65533;K(&#513;#Ua&#65533;?K&#65533;c&#65533;`&#65533;&#65533;Z&#65533;A&#65533;W8&#65533;-Ic&#65533;Wt7\f0Y&#65533;&#65533;&#65533;B0@_1g9&#65533;&#65533;cJ&#65533;T&#65533;&#65533;[&&#65533;_X&#65533;&&#65533;b$x&#65533;&#65533;`&#65533;p&#65533;7&#65533;T34K9&#65533;/!&#1159;&#65533;d&#65533;&#65533;H&#65533;&#65533;&#65533;:&#65533;&#65533;&#65533;') &#65533;Dq&#65533;V|u&#65533;&#65533;&#65533;G&&#65533;&#65533;-5 )&#65533;D+LcF4&#65533;&#65533;&#65533;m&#65533;&#65533;B&#65533;8b&#65533;q3&#65533;@&#65533;0S&#65533;1AC&#65533;&#65533;vw"A&#65533;&#65533;42&#65533;H&#65533;H&#65533;f&#65533;h&#456;&#65533;&#65533;&#65533;7O&#65533;&#65533;R M&#65533;T&#65533;&#65533;&#65533;C&#65533;5&#65533;&#65533;)&#65533;&#65533;
A*32z&#65533;&#65533;E&#65533;tI&#65533;xD%&#65533;&&#65533;u&#65533;&#65533;{O&#65533;&#760;Q&#65533;]&#65533;4&#65533;&#65533;43&#65533;/&#65533;&#65533;m&#584;@_&#65533;&#65533;k&#65533;&#1289;U4&#65533;W&#65533;t&#65533;&#65533;&#65533;&#65533;&#65533;&#65533;(S&#65533;C&#65533;` $4&#65533;1&#65533;&#65533;yQ&#65533;v&#65533;1&#65533;&#65533;&#65533; &#65533;&#65533;&#65533;CG&#65533;SB&#65533;&#65533; -g&#65533;&#65533;HI&#65533;e&#65533;T&#65533;&#65533;:&#65533;2nu&#65533;Z&#65533;&#65533;F&#65533;-&#65533;=DHJDvED&#65533;&#65533;&#462;b&#65533;&#65533;&#65533;i-&#65533;3,&#65533;9	&#65533;~&#65533;&#65533;Ke&#65533;>	&#65533;&#65533;&#65533;&#65533;&#65533;7/ &#65533;3A&#65533;&#65533;gg)&#65533;&#65533;&#65533;g5'&#65533;&5m&#65533;tF&#65533;&#65533;&#65533;!)>uy7S&#65533;xY&#65533;zI|y&#65533;R`&#65533;Ly&#65533;i&#65533;O&#65533;&#65533;&#65533;b&#65533;vBW.[&#597;&#65533;&#65533;&#65533;cwx&#65533;&#65533;yI&#65533;&#65533;&#65533;&#65533;d&#65533;&#65533;s&#65533;/|vg1jI&#65533;&#65533;&#65533;>&#65533;xZ&#65533;Js&#65533;W&#1302;a#&#65533;&#65533;&#65533;&#65533;;5&#65533;&#65533;&#65533;)4&#65533;?&#65533;K&#65533;!&#65533;&#65533;6K&#65533;A&#65533;Cd:=9&#65533;"&#65533;D&#65533;S&#65533;$&#65533;&#65533;e&#65533;)6&#65533;c&#65533;_(+&#65533;/&#65533;&#65533;&#65533;&#65533;&#65533;&#65533;&#65533;&#65533;v&#65533;&#65533;j&#65533;&#1545;}W&#65533; &#65533;&#65533;&#65533;&#65533;&#65533;yD&#65533;M&#65533;&#1612;a&#65533;sh&#65533;&#65533;&#65533;&#65533;wA&#65533;&#65533;	&#65533;|&#65533;$&#65533;t&#65533;JZ&#65533;BTs&#65533;i&#65533;&#65533;	)%I;&#65533;&#65533;Cy&#65533;	&#65533;`T&#1120;&#65533;&#65533;&#65533;&#937;BeX&#65533;&#65533;&#65533;`&#65533;&#65533;&#65533;c/&#65533;&#65533;&#65533;&#1313;&#65533;&#65533;v Zk;D&#65533;.&#65533;f&#65533;(&#65533;&#65533;+&#65533;&#65533;&#65533;x.&#65533;&#39101;&#65533;&#65533;'Eg&&#1048;u&#65533;&#65533;#	>&#65533;x&#65533;u/&#65533;&#65533;|0&#65533;&#65533;&#1502;&#65533;&#65533;%&#65533;&#65533;z&#65533;2&#65533;d4` PO#f&#65533;&#771;&#65533;&#65533;&#65533;&#65533;&#65533;&#65533;&#65533;&#400;&#65533;&#65533;|&#65533; &#65533;&#65533;&#65533;'y&#65533;&#65533;+yxj:&#65533;DIx&#65533;U4&#65533;Y&#65533;:Z1&#65533;&#65533;&#65533;&#65533;Y&#1678;&#65533;&#65533;&#65533;&#65533;P&#65533;&#160;wr,&#65533;&#65533;&#65533;&#65533;y1%&#65533;&#65533;7 &#65533;&#65533;&#65533;t&#65533;&#65533;&#65533;M&#65533;&#65533;&#65533;&#65533;&#65533;&#65533;&#65533;
QOQa H&#65533;&#65533;i}1&#65533;D&#65533;r&#65533;&#65533;&#505;;&#65533;z&#65533;I!&#65533;&#65533;#}Yf^&#64014;&#65533;z&#65533;%&#65533;`&#65533;&#65533;e&#65533;~&#65533;5&#65533;&#65533;&#65533;&#65533;
B#3p&#65533;y&#65533;&#65533;y&#65533;&#65533;&#65533;&#65533;&#65533;&#65533;~RI&#65533;:&#65533;d&#65533;v&#65533; &#65533;&#1323;
&#65533;&#65533;Z&#65533;d&#65533;[&#65533;&#65533;&#65533;&#65533;&#65533;+&#65533;q&#65533;&#65533;&#65533; &#65533;&#727;g&#65533;&#65533;&#65533;&&#65533;&#65533;&#65533;&#65533;&#65533;&#65533;&#65533;&#65533;=&#578;ES&#65533;&#65533;t&#65533;&#65533;&#1674;R&#65533;o&#65533;&#65533;JC:&#65533;	K&#65533;J&#65533;&#65533;:g&#65533;&#65533;&#65533;&#65533;F2&#65533;d&#65533;Z*g&#65533;&#65533;&#65533;@	;&#65533;V5&#65533;S&#65533;&#65533;#&#65533;&#65533;&#65533;&#65533;^&#65533;6$&#65533;&#65533;&#65533;&#65533;&#65533;&#1586;&#65533;&#65533;/&#65533; &#65533;z&#65533;3k#&#65533;
[pZ &#65533;7;&#65533; &#65533;&#65533;&#65533;i&#65533;M&#65533;[[&#65533;zG[&#65533;&#65533;h0&#65533;&#65533;9/&#65533;&#65533;&#65533;&#65533;&#65533;&#65533;x&#65533;&#65533;&#65533;&#65533;>&#1781;
&#65533;7W&#65533;BRi&#65533;&#65533;&#65533;&#65533;*&#65533;&#65533;&#65533;e&#65533;j+n&#65533;=&#65533;
&#65533;t&#65533;9&#65533;Uf`k*s&#1314;&#65533;&#65533;	&#65533;&#65533;ci&#1399;&#65533;&#65533;Zi&#65533;,&#65533;{ 7:H&#65533;&#65533;vDQ*q&#65533;jS&#65533;fG3"P"&#65533;.&#65533;Xdg&#65533;e&#65533;p,r&#1875;<&#65533;&#65533;c&#65533;&#65533;Ok/&#65533;Y&#65533;\&#65533;&#65533;i&#65533;mf&#1485;v&#65533;&#65533;&#65533;&#65533;#%&#65533;&#19291;su&#65533;&#65533;O&#65533;&#65533;		&#65533;II&#65533;&#65533;$2&#65533;&#65533;)&#65533;W&#65533; &#65533;&#65533;7d]&#65533;{&#65533;W@&#65533;T&#32563;z}&#65533;&#65533; &#65533;W){&#65533;&#65533;&#65533;P&#65533;&#65533;&#65533;`
EC&#65533;&#65533;b(&#65533;&#65533;&#65533;V,_
&#65533;1&#65533;&#65533;*&#65533;&#65533;L&#65533;R&#65533;&#65533;~k&#65533;&#65533;&#65533;&#65533;_Z^}&#65533;&#65533;z&#65533;&#65533;&#65533;
l&#65533;&#65533;&#65533;g&#65533;9&#65533;&#65533;
j&#65533;T'2&#65533;&#65533;&#65533;[&#65533;&#65533;&#65533;7&#65533;&#65533;&#65533;&#65533;&#65533;&#65533;j0xf&#65533;l&#65533;:&#65533;Q-0&#65533;,&#65533;n&#65533;&#65533;&#65533;{;>&#65533;s&#65533;Q&#65533;3&#65533;8&#65533;.&#65533;p
&#65533;&#65533;&#65533;L&#65533;q&#65533;&#2033;*J&#65533;d&#1841;w&#1171;0&#65533;q&#65533;%&#65533;Qc&#65533;&#65533;&#65533;+&#65533;&#65533;&#65533;&#65533;J&#65533;:l
b&#65533;&#65533;]&#65533;G&#65533;&#65533;&#65533;&#65533;	^&#65533;'oE&#65533;&#65533;&#65533;p&#520;\&#65533;H&#65533;&#65533;U&#65533;(E&#65533;&#65533;&#65533;%a[fO&#65533;&#65533;&#65533;ZP
&#65533;y&#65533;&#65533;&#65533;&#65533;Af&#65533;&#65533;&#65533;$&#65533;%;&#65533;&#65533;&#65533;&2@&#65533;&#65533;T&#621;'&#65533;k&#65533;&#65533;&#65533;a&#65533;&#1808;&#65533;&#65533;&#65533;&#65533;!&#65533;,&#65533;"&#65533;e&#65533;&#65533;&#65533;&#65533;#-&#65533;&#65533;	&#65533;&#65533;&#65533;&#65533;&#65533;&#65533;+&#65533;&#65533;
gI&#65533;L&#65533;&#700;&#65533;&#65533;&#65533;&#65533;ZA&#65533;&#65533;&#65533; &#65533;,&#65533;D&#65533;&#65533;&#65533;%&#65533;&#65533;&#65533;&#65533;|&#65533;G!&#65533;&#65533;&#65533;&#65533;&#65533;&#65533;0&#65533;&#65533;@&#65533;&#65533;@&#65533;&#65533;&#65533;&#65533;+&#65533;b)&#65533;&#65533;&#65533;&#65533;&#65533;V&#65533;&#65533;i&#65533;dT"&#65533;?&#65533;&#65533;&#65533;&#65533;0&#65533; &#65533;f&#65533;:&#65533;&#65533;&#65533;"&#65533;&#65533;&#65533;y0UXI&#65533;
v&#65533;"&#65533;&#65533;y&#65533;gZ &#65533;	&#2042;&#1076;&#65533;&#990;B+&#65533;Z&#65533;E&#65533;3&#65533;U&#65533;&#65533;&#65533;&#65533;&#65533;`&#65533;3,}&#65533;i&#65533;q&#65533;&#65533;&#65533;%&#65533;&#65533;
)@&#65533;F]&#65533;|&#65533;	H}&#1322;&#65533;MM&#65533;&#65533;&#65533;&#1011;{&#65533; &#65533;&#65533;&#65533;&#539;@Eo.&#65533;7&#65533;&#1651;
1&#652;&#65533;8&#65533;&#65533;&#65533;h&#65533;&#65533;j}l=&#65533;&#65533;n&#65533;r=&#65533;&#65533;&#65533;q=u]&#65533;Q&#65533;&)J&#65533;&#65533;<&#65533;=&#65533;j&#65533;&#523;&#65533;z6_&#65533;	Z@&#65533;-&#65533;d=/!&#65533;(&#65533;&#65533;&#65533;&#65533;vm&#2000;&#65533;y&#65533;&#65533;''HT&#65533;&#65533;&#65533;]&#65533;j&#65533;U&#65533;&#65533;7&#65533;}e&#65533;&#65533;!A&#65533;<b&#65533;&#1627;}s5Wx&#65533;&#65533;0!&#65533;,P)Y&#65533;&#65533;&#65533;&#65533;#&#65533;.&#65533;&#65533;e^=&#65533;&#65533;&#1581;&#65533;&#1200;9&#65533;&#65533;F&#65533;&#65533;&#65533;&#1625;m'(7&#65533;&#65533;&#65533;&#65533;v&#65533;&#65533;Vf&#65533;&#65533;o@&#65533;&#65533;&#65533;&#65533;CUP&#65533;&#65533;P&#65533;&#65533;&#65533;G	&#65533;]&#65533;&#65533;&#65533;&#65533;&#65533;&#65533;&#65533;&#65533;6&#52545;&#65533;o&#65533;k&#65533;{;&#65533;Q&#65533;&#65533;&#65533;!&#65533;&#65533;&#65533;1&#65533;n&#65533;&#65533;&#65533;&#65533;U&#65533;&#65533;z6&#65533;&#65533;&#65533;&#65533;-P&#65533;&#65533;	&#65533; 1 &#65533;&#65533;&#65533; !&#65533;u&#65533;&#65533;_&#65533;&#65533;&#65533;&#65533;?$|&#65533;Uq	#&#65533;&#65533;&#65533;
&#65533;&#65533;&#65533;&#65533;oA&#65533;&#65533; B.e&#65533;&#65533;p&#65533;&#65533;PH&#65533;&#1565;&#65533;".N&#65533;&#65533; E_&#65533;&#65533;e&#65533;&#65533;x&#65533;C%,&#65533;m&#65533;Y"1&#65533;&#65533;&#138;&#65533;`&#65533;.&#65533;`&#65533;P&#65533;0&#65533;i&#65533;&#65533;&#65533; &#65533;m&#65533;&#65533;&#65533;@&#65533;o&#65533;9&#65533;&#65533;2d_&#65533;&#65533;t&#65533;&#65533;4~&#65533; 	&#65533;&#65533;&#65533;&#65533;1&#65533;e&#65533;&#28154;&#1948;,&#65533;0}01&#38094;.q&#65533;rm@&#54152;&#65533;&#65533;3&#65533;e&#65533;&#65533;a&#65533;
^&#65533;&#65533;&#65533;(&#65533;|c&#65533;>~&#65533;&#65533;~&#65533;[0
&#65533;N&#65533;&#65533;&#65533;z&#65533;&#65533;D&#65533;&#65533;&#65533;&&#65533;&#65533;4&#65533;&#65533;)&#65533;&#65533;&#414;&#65533;&#65533;Nq&#65533;sq U&#65533;&#65533;&#65533;g&#65533;&#65533;L&#65533;&#65533;&#65533;&#65533;&#41725;&#65533;<$&#65533;D!&#65533;P&#38302;.` PA&#65533;>&#301;&#65533;&#65533;&#65533;JQ&#65533;&#65533;N&#65533;n&#65533;&#65533;|&#65533; h)&#65533;Oq&#65533;&#65533;&#65533;&#65533;G&#65533;Ea&#65533;&#65533;&#65533;&#65533; 	&#65533;&#65533;&#65533;&#65533;
n`&#65533;+t&#65533;*$&#65533;*&#65533; &#65533;&#65533;&#65533;N;p&#65533;&#65533;&#65533;6&#65533;&#65533;&#65533;.&#65533;&#65533;:&#65533;&#65533;zC&#65533;$_&#65533;?&#65533;{&#65533;&#65533;&#1086;w&#65533;&#65533;&#65533;&#65533;&#65533;P&#65533;c &#65533;&#65533;F&#65533;&#65533;3&#65533;,&#65533;&#65533;I&#65533;&#65533;*&#65533;B&#65533;xP&#65533;f&#65533;&#65533;#A&#65533;&#65533;>&#65533;&#65533;9&#65533;&#65533;&#65533;&#65533;P0&#65533;P&#65533;1&#65533;&#65533;U&#65533;7T&#65533;$^&#65533;[&#1006;&#65533;@m&#65533;&#65533;?&#65533;aJ&#65533;&#65533;&#65533;&#65533;s&#65533;&#65533;E&#65533;&#459;&#65533;&#65533;p&#65533;Ha&#65533;Vp&#65533;uO&#65533;&#65533;&#65533;&#65533;w&#65533;&#65533;z&#65533;&#65533;S&#65533;&#65533;L&#65533;&#65533;L&#65533;5&#65533;o&#65533;&#65533;]&#65533;6&#466;&#65533;	s&#65533;&#65533;&#65533;o}O&#65533;&#65533;7&#65533;&#65533;&#65533;&#65533;&#65533;&#65533;&#65533;&#65533;&#65533;&#65533;&#65533;&#65533;&#65533;?"&#65533;&#65533;@}@&#65533;&#65533;&#65533;&#65533;&#65533;0&#65533;&#65533;_&#65533;&#65533;&#65533;&#65533;&#65533;&#65533;&#65533;Q&#65533;&#65533;&#65533;&#65533;p&#65533;?&#65533;O&#65533;8&#65533;&#65533;&#65533;O\&#65533;&#65533;[!&#65533;q&#544;&#65533;&#65533;&#65533;@&#65533;&#65533;Q&#65533;&#65533;&#65533;&#65533;&#65533;&#65533;&#65533;&#65533;&#65533;&#65533; &#65533;f&#65533;&#65533;&#65533;&#65533;6>&#65533;&#65533;&#65533;&#65533;&#65533;`&#65533;B&#65533;w&#65533;e_&#65533;&#65533;&#65533;&#65533;&#65533;&#65533;&#65533;&#65533;&#65533;&#65533;6&#65533;&#65533;R&#65533;&#65533;A&#65533;	.d&#65533;&#65533;&#65533;Y%N&#65533;X&#65533;&#65533;E&#65533;52&#65533;&#65533;&#65533;&#65533;&#65533;O&#65533;lL&#65533;&#65533;&#65533;&#65533;A)U&#65533;Dh&#65533;&#65533;K&#65533;1e&#932;&#65533;&#65533;&#65533;M&#65533;q&#65533;&#6771; &#65533;A&#65533;Z&#65533;&#65533;@&#65533;G&#65533;&#65533;dZ&#65533;,Z&#65533;&#65533;LmZ&#65533;&#65533;U&#65533;?&Py&#65533;&#65533;d!&#65533;&#65533;6&#51442; 8?&#65533;\&#65533;e&#65533;&#65533;&#65533;&#65533;-xUJ&#65533;]&#65533;c&#65533;&#3962;&#65533;o&#65533;_^&#65533;[X&#65533;&#690;e&#65533;q+gx&#65533;)z&#65533;&#65533;9&#65533;l&#65533;&#65533;A&#65533;%TZ&#65533;&#65533;g&#65533;x&#65533;&#65533;v&#65533;&#65533;c&#65533;e&#65533;k&#65533;&#65533;&#47506;'&#65533;&#65533;&#65533;&#65533;&#65533;f&#65533;&#65533;&#65533;&#65533;6Z[c&#65533;&#65533;?{^&#65533;j&#65533;&#65533;&#65533;/g&#65533;&#65533;5&#65533;&#357;&#65533;&#22099;3G&#65533;&#1653;&#65533;^&#65533;^&#65533;&#65533;&#65533;&#65533;>&#65533;&#65533;A)R&#1031;&#65533;8&#65533;}&#65533;&#65533;YLw&#65533;&#65533;&#65533;&#65533;&#173;s&#1924;0&#65533;v &#65533;+&#65533;^.&#65533;&#228;&#65533;&#65533;&#65533;<&#65533;&#65533;S&#65533;&#65533;"&#65533;&#65533; &#65533;&#65533;&#65533;(&#65533;3d&#65533;.&#65533;&#65533;&#65533;-&#65533;&#65533;&#65533;EC&#65533;j&#65533;(R.&#65533;&#65533;B&#65533;&#65533;x&#65533;&#65533;&#65533;D&#65533;&#65533;/@,&#919;&#65533;*&#65533;&#65533;F&#65533;NtH&#65533;rp&#65533;&#65533;&#65533;rIst2@&&#65533;&#65533;r"&#65533;R&#65533;P&#149;&#65533;&#65533;&#65533;'?&#65533;r&#65533;C^&#65533;&#65533;/&#748;&#65533;&#65533;"Lr&#65533;HY&#65533;&#65533;&#65533;|&#65533;&#65533;&#21259;L;&#65533;4&#65533;&#65533;+&#65533;&#65533;QO@+&#65533;3&#65533;&#65533;:&#65533;&#65533;6&#65533;&#65533;&#65533;RID&#65533;&#65533;I&#65533;n&#65533;&#65533;QJS4&#65533;&#65533;&#1703;&#65533;@w&#65533;kRNQ&#65533;3T*&#65533;&#65533;sTR%&#65533;N/Su&#65533;D?b%$V&#65533;^&#65533;&#65533;&#65533;&#65533;&#65533;K^g&#65533;#U_G&#65533;&#65533;Vb&#65533;&#65533;U&#1988;&#65533;&#65533;"Y{&#370;Xh&#65533;&#65533;&#65533;66Cm6Xl#&#65533;v[n&#65533;&#65533;&#65533;[p&#65533;&#65533;Xd&#65533;5&#65533;\t&#65533;&#65533;&#65533;3B&#65533;u&#65533;]x-[&#65533;&#65533;k&#65533;&#65533;&#65533;^{&#65533;&#65533;w_}&#65533;&#65533;&#65533;_x`&#65533;&x&#65533;x&#65533;&#65533;E&#65533;v&#65533;&#65533;&#65533;xb&#65533;+6,K&#65533;3&#65533;x&#65533;V&#65533;&#65533;c&#65533;Cyd&#65533;K6&#65533;d&#65533;SVye&#65533;[v&#65533;e&#65533;{&#65533;Y&#65533;a&#65533;&#65533;&#65533;hg&#65533;&#65533;&#65533;{&#65533;&#65533;&#65533;?&#65533;zh&#65533;6&#65533;&#65533;)&#65533;V&#65533;h&#65533;&#65533;vZK_j~zj&#65533;k&#65533;K&#65533;&#15027;&#65533;&#65533;=&#65533;&#65533;&#65533;kE:B&#65533;R&#65533;6&#65533;l&#65533;&#65533;V{m&#65533;&#65533;v&#65533;m&#65533;&#65533;{n&#65533;&#65533;&#65533;n&#65533;&#65533;&#65533;{o&#65533;&#65533;&#65533;&#65533;o&#65533;|p&#65533;W;&#65533;"&#65533;V|q&#2008;(&#65533;q& !&#65533; W ,s ` 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5533;&#65533;&#65533;&#1255;P&#65533;J&#65533;J&#65533;&#65533;&#1387;X&#65533;j&#65533;&#693;&#65533;&#1519;`&#202;K&#65533;&#65533;&#1651;h&#1258;]&#65533;&#65533;&#65533;&#1740;l&#65533;&#669;K&#65533;&#65533;&#1915;x&#65533;&#65533;&#65533;&#65533;&#65533;&#65533;&#1736;3&#65533;&#65533; B&#65533;&#65533;&#65533;&#200;+^&#824;&#65533;c&#65533;Axp&#65533;&#65533;&#65533;&#728;3k&#65533;&#825;s]&#65533;/L^"&#65533;&#65533;&#65533;&#1256;S&#65533;^&#65533;Z/`H0&#1594;&#65533;&#65533;&#1784;s&#65533;&#65533;HB L&MZ&#65533;&#65533;&#65533;&#531;+&#65533;&#65533;lv &#65533;&#65533;&#65533;&#65533;&#65533;&#65533;&#1581;?&#65533;&#65533;&#65533;  &#65533;g&#65533;O&#65533;&#65533;y&#65533;
7tG&#65533;c&#65533;&#65533;&#65533;&#65533;&#65533;&#65533;&#65533;&#65533;&#65533;&#65533;(&#65533;&&#948;&#65533;&#65533;&#65533; &#65533;&#65533;_6L&#65533;&#258;/&#65533;&#65533;&#65533;&#65533;&#65533;&#400;&#65533;M&#65533;&#65533;1T&#65533;&#65533;&#65533; &#65533;HD&#65533;&#65533; 
&#65533;&#65533;D\&#65533;'&#65533;&#65533;0&#65533;(cO&#65533;&#65533;b~
&#65533;&#65533;q98u&#65533;`I&#65533;(&#65533;D)&#65533;s&&#65533;`&#65533;"&#65533;p&#65533;	'd&#65533;&#65533;&#65533;R^&#65533;Ff&#65533;&#65533;Dz &#65533;zH&#65533;&#65533;F8&#65533;
PJI&#65533;&#65533;,q&#65533;\&#65533;)&#65533;F&#65533;p&#65533;&#65533;&#65533;&#65533;&#65533;i&#65533;&#65533;k&&#65533;&&#65533;&#65533;j&#65533;N&#65533;&#65533;G|&#65533;	&#22464;V&#65533;&#65533;w&#65533;j&#39256;&#65533;&#1281;&#65533;&#65533;&#65533;&#65533;&#65533;&#65533;&#65533;&#65533;iF&#65533;&&#65533;pf&#65533;&#43692;V&#65533;B&#65533;xR&#65533;
&#65533;&#65533;&#65533;&#65533;T&#65533;&#65533;B&#65533;&#65533;&#65533;&#65533;&#65533;C
&#65533;w"&#65533;nfT&#65533;&#65533;+&#65533;&#65533;S#@&#65533;&#65533;D&#65533;A&#65533;&#65533;&#65533;j&#65533;&#65533;r&#65533;p&#65533;&#65533;&#65533;&#65533;&#65533;E&#65533;&#65533;*.	&#65533;:&#65533;&#65533;S&#65533;&#65533;&#65533;&#65533;k&#65533;&#65533;*9&#65533;[^&#65533;&#65533;&#65533;&#65533;&#1772;&#65533;&#65533;&#65533;k.&#65533;&#65533;&#65533;
&#65533;i"l&#65533;&#65533;a)&#65533;d&#65533;&#65533;\&#65533;@&#65533;&#65533;&#65533;&#65533;&#294;&#65533;0XY&#65533;w&#65533;qTm&#65533;iJ&#65533;7PW&#65533;&#65533;@&#65533;S&#65533;&#65533;&#65533;&#65533;&#65533;Z,s&#65533;&#65533;}l&#65533;&#65533;"*&#65533;C&#65533;2 j_Mgf&#65533;-Ce&#65533;'&#65533;187&#65533;&#65533;{&#65533;A&#65533;z&#65533;&#65533;&#65533;i&#1569;&#65533;NL&#65533;&#65533;T&#65533;Le&#65533;&#65533;k&#65533;&#65533;0&#65533;p&#65533;\&#65533;uUZo&#1909;&#65533;_&#65533;&#65533;&#65533;&#65533;/&#65533;&#65533;c&#65533;h&#65533;&#65533;&#65533;7N&#65533;&#813;&#65533;Zto&#65533;u}w&#65533;+,z&#65533;G.&#65533;L"y&#65533;&#65533;&#65533;&#909;x&#65533;vgU&#65533;>&#65533;&#18711;n&#65533;z&#65533;5J7&#65533;E{.&#65533;b&#65533;n&#65533;&#65533;+qG&#65533;&#65533;&#65533;P&#303;s&#65533;&#65533;&#65533;&#65533;n&#65533;&#65533;!}&#65533;&#65533;n{&#65533;5&#65533;o{&#65533;^Q&#65533;&#65533;&#65533;&#65533;goB<{&#65533;&#65533;&#65533;e&#65533;&#65533;
&#65533;J?&#65533;&#65533;_Y&#65533;&#65533;&#65533;&#52735;YC&#65533;+&#65533;a&#65533;&#65533;q'&#65533;E&#65533;U&#65533;Z\&#65533;  Fv&&#65533;&#65533;&#65533;L m&#65533;&#65533;&#65533;&#65533;5<&#65533;	&#65533;&#65533;|&#521;&#65533;&#65533;&#65533;&#65533;Ntn1&#65533;&#65533;&#65533;&;&#65533;&#65533;/&#65533; !Af&#65533;:&#769;k&#65533;&#65533;k &#65533;j'&#65533;>0&#65533;;@tVG&#65533;pV&#65533;&#65533;&#65533;.&#65533;&#65533;&#65533;MyIR&#65533;&#65533;&#65533;x&#65533;;&#65533;0&#65533;&#65533;|&#65533;&#65533;&#65533;+&#65533;&#65533;"&#65533;B4wD&#65533;P*&#65533;&#65533;&#65533;&#65533;&#65533;&#65533;&#65533;$D[T;&#65533; 5x&#301;8&#65533;	]L&#65533;&#65533;A{%&#65533;[&#65533;&#65533;&#65533;$*&#65533;k*&#65533;T&#65533;&#65533;&&#1037;&#65533;&#65533;&#65533;tW&#65533;&#65533;fA&#65533;%e6&#65533;&#65533;	&#65533;f&#65533;=~No&#65533;&#65533;&#65533;&#2014;H2&#65533;&#65533;`	k&#65533;7&#65533;"N&#65533;&#65533;L:&#65533;~D&#65533;Q&#65533;&#65533;&#65533;&#65533;&#65533;$&#65533;$&#65533;J_&#65533;&#65533;&#65533;&#65533;+&#65533;&#65533;2&#65533;J&#65533;4r&#65533;Sn&#65533;&#65533;V&#65533;&#65533;W&#65533;;&#65533;zI&#65533;HQ!&#65533;D&#65533;Sy&#65533;_:&#65533;l&#65533;&#65533;&#65533;&#65533;yL&#65533;$&#1232;&#65533;&#65533;&#65533;3&#65533;	#&#65533;Q&#65533;g&#65533;<H&#65533;"&#65533;&#65533;s&#65533;&#65533;@W&#65533;&#65533;v	&#65533;@Q&#65533;&#65533;9&#492;&#65533;&#65533;&#65533; S&:&#65533;&#65533;&#65533;h&#65533;&#65533;&#65533;h&#65533;jwIH&#65533;&#65533;&#65533;&#65533;#
&#294;M&#65533;&#65533;f&#65533;&#65533;X&#65533;&#65533;@F7&#65533;Q&#65533;vt&#65533;h	\ JQ&#65533;S2&#65533; ~L&#65533;WG&#65533;&#65533;)`@ &#65533;q&#65533;N7&#873;N&#65533;S&#65533;&#65533;8&#65533;&#65533;W&#65533;Z&#65533;y&#65533;&#1319;fx&#65533;&#65533;&#596;&#65533;y2&#65533;&#65533;CX +&#65533;&#65533;&#65533;&#65533;W&#65533;jVE&#65533;UJ&#65533;
&&#65533;QF5P&#65533;&#65533;&#65533;&#65533;3&#65533;&#65533;&#1470;t"&#65533;T&#65533;&#65533;,&#65533;FeC&#1530;&#65533;&&#65533;&#65533;k<&#65533;j&#1406;&#65533;&#65533;j'&#65533;i&#65533;V&#65533;uj&#65533;o&#65533;&#65533;6[&#65533;&#65533;&#65533;&#65533;Q~7&#65533;&#65533;d%k&#65533;&#65533;&#65533;&#65533;&#65533;&#1386;&#65533;&#65533;&#65533;&#65533;3&#65533;M<&#65533;&#65533;&#65533;&#65533;&#65533;4&#65533;Nf!;Y` &#65533;&#65533;_keK[n&#65533;&#1397;&#65533;&#298;z&#65533;&#805;N1I&#65533;M&#65533;i*&>M&#65533;&#65533;&#65533;&#65533;&#65533;r&#65533;&#65533;\&#65533;RF&#65533;&#65533;&#65533;o&#65533;&#65533;@&#65533;&#65533;&#65533;v&#65533;&#65533;&#65533;R&#65533;&#65533;&#65533;x&#65533;R&#65533;&#65533;&#65533;&#65533;&#65533;&IC&#65533; &#65533;&#65533;D&#65533;&#65533;&#65533;&#65533;&#65533;&#65533;&#65533;&#65533;&#65533;&#65533;E&#65533;@X&#65533;&#65533;&#65533;w(&#65533;9Q&#65533;k&#65533;&#65533;D:-8&#65533;~&#65533;&#65533;xz`&#65533;&#65533;pJ&#65533;&#65533;&#65533; &#65533;,&#65533;_&#65533;RCX&#65533; V	&#65533;*`&#65533;&#65533;&#180;N&#65533;&#65533;&#65533;C&#65533;&#65533;&#65533;&#65533;I&#65533;E&#65533;&#65533;a&#65533;&#65533;&#65533;86I&#65533;&#65533;s&#65533;&#65533;&#65533;&#65533;&#65533;&#65533;&#1671;sL&#65533;&#262;M&#65533;@*R&#65533;&Z&#65533;m&#65533;E&#65533;&#65533;D&#65533;&#65533;$i)&#44992;kB&#65533;&#65533;F&#65533;&#65533;&#1541;&#65533;B&#65533;	&#670;/&#65533;$&#65533;&#65533;cZ&#65533;&#65533;gf&#65533;9&#65533;f&#65533;J&#65533;&#65533;.o&#65533;o&#65533;'[3&#65533;&#65533;6&#65533;&#65533;&#65533;5F&#65533;&#65533;&#65533;&#65533;&#65533;&#65533;f&#1090;z&#65533;3&#65533;Y5&#65533;1+^&#65533;1~]&#65533;"5&#65533;&#1699;&#65533;&#65533;&#65533;&#65533;$&#65533;&#65533;&#65533;&#65533;&#1396;Dec&#65533;a&#65533;i&#65533;&#65533;#&#65533;aE&#65533;&#65533;&#65533;N}&#65533;T&#65533;&#65533;-2&#65533;gS&#65533;&#65533;&#65533;&#1658;!<PQ&#65533;@k&#65533;i&#65533;&#65533;ca&#155;9&#65533; &#65533;&#65533;&#65533;&#65533;&#65533;&#65533;&#65533;, d&#65533;e&#65533;1\&#65533;&#65533;&#65533;n&#65533;&#65533;$&#65533;&#65533;V6&#65533;I&#65533;&#65533;b&#65533;&#65533;&#65533;&#65533;R&#65533;{F&#65533;N&#65533;&#65533;&#65533;k9&#65533;&#65533; *&#65533;3&#65533;&#65533;&#65533;x&#65533;R&#65533;W&#65533;eLj~&#65533;&#65533;&#582;A&#65533;&#65533;N&#65533;&#65533;&#65533;&#65533;7x&#65533;oX& &#65533;:6&#65533;&#65533;&#65533;"(K&#65533;(&#65533;R&#65533;PJG&#65533;	"&#65533;&#65533;g&#65533;&#65533;&#65533;j&#65533;e&#65533;x&#65533;&#65533;&#786;`9&#65533;&#65533;yyr8&#65533;s&#65533;tH&#6206;&#65533;&#65533;&#65533;&#1424;&#65533;&#65533;8<?zVZ&#65533;0&#65533;-q&#65533;:D&#65533;&#65533;#|*]B&#65533;&#65533;_Z&#65533;&#65533;&#65533;u&#65533;>(eI&#65533;>v&#65533;&#65533;I3&#65533;&#65533;RN&#65533;c]#n&#65533;Z&#65533;tW&#65533;l&#65533;{~&#65533;&#65533;&#65533;T&#65533;&#65533; Pr&#65533;&#65533;&#65533;&#65533;$&#65533;&#65533;R&#65533;	&#65533;&#65533;w&#65533;I&#65533;\)&#65533;&#1891;f{&#136;GO&#65533;3&#65533;O&#65533;&#65533;S&#65533;d-^-k&#65533;&#65533;W&#65533;&#65533;&#65533;&#65533;&#65533;&#65533;k&#65533;&#65533;b&#65533;|a&#65533;.{
&#65533;&#65533;&#65533;&#65533;&#65533;{c&#65533;&#65533;&#65533;&#1014;&#65533; &#65533;&#65533;&#65533;&#65533;&#65533;<Y&#65533;&#65533;&#65533;dwYp^&#65533;&#65533;&#65533;}&#65533;>9aM5&#65533;&#1707;&#65533;&#65533;&#360;`&#65533;&#65533;&#65533;&#65533;&#65533;&#65533;&#65533;&#65533;Gi&#65533;&#65533;&#65533;u&#430;{&#19765;&&#65533;Y&#65533;&#65533;&#65533;&#65533;&#65533;&#65533;&#65533;t|&#65533;&#65533;U<P&#65533;&#65533;&#65533;&#65533;&#65533;'&#65533;&#65533;&#65533;G	p~&#65533;9J&#65533;mq&#65533;&#65533;b
7EM&#65533;s&#65533;G`g,hb4|&#65533;&#65533;&#65533; &#65533;~&#1089;LSph,=@Q3T&#65533;&#65533;q&#65533;W`+&#65533;l &#65533;&#65533;&#65533;'&#65533;eX&E&#65533;E&#65533;Wb&#65533;7(r'p&#65533;$&#65533;?:$&4h&#65533;&#65533;'75#&#65533;q&#65533;.0vs&#65533;trc2*Dh&#65533;G&#516;\&#65533;o&#65533;^v&#65533;c&#65533;&#65533;&#65533;M&#65533;&#65533;!&#65533;&#65533;R&#65533;&#65533;&#65533;Hb&#65533;D&#65533;&#1093;t}oA}&#65533;Um&#65533;R&#65533;R@UO&#65533;&#65533;5&#65533;&#65533;:&#65533;&#65533;2q-V&#65533;&#65533;&#65533;UH.O&#65533;ao&#65533;:q36(&#65533;&#65533;'&#65533;<&#65533;&#65533;4&#65533;&#65533;H&#65533;p&#65533;&#65533;E&#65533;X&#65533;t&#65533;F&#65533;2%&#65533;?A7cU&#65533;+&#65533;TH0C>&#65533;&#65533;2WQ&#65533;&#65533;&#65533;&#65533;H&#65533;O&#65533;&#65533;&#65533;>Gx-Xe&#65533;v&#65533;l&#65533;t&#65533;&#65533;&#65533;&#65533;&#65533;^&#65533;&#65533;&#65533;&#65533;&#65533;&#65533;&#65533;Q16&#65533;&#65533;8&#65533;&#65533;&#65533;&#65533;T&#65533;h	1&#65533;&#65533;sa&#65533;L&#65533;&#65533; &#65533;x&#65533;vDF-c*&#65533;H<&#65533;&#65533;&#65533;&#65533;xrVq&#65533;"&#65533;&#65533;n&#65533;8eaC)V&#65533;&#65533;'&#65533;&#65533;&#65533;hFTr1&#65533;&#65533;;'&#65533;RA&#65533;&#65533;V<UI2&#65533;&#65533;&#65533;&#65533; 9&#65533;A
&#65533;&#65533;&#65533;&#65533;,_1&#65533;X)%w&#65533;	&#65533;&#65533;&#65533;&#65533;&#65533;&#65533;&#65533;9(NK&#65533;O)&#65533;)&#696;_&#65533;&#65533;H^&#65533;&#65533;9Tn4C&#65533;y&#65533;&'&#65533;=Yn"&#65533;4	&#65533;Ci&#65533;by&#65533;&#65533;`&#65533;5]&#65533;&#65533;&#65533;&#65533;&#65533;7&#65533;&#65533;l'&#65533;v&#65533;bLC&#65533;&#65533;J&#65533;&#65533;z&#65533;E&#65533;&#65533;&#65533;&#65533;AnW&#65533;&#65533;&#65533;n&#65533;&#65533;f&#65533;y&#65533;3W@t8%&#65533;-&#65533;7K`&#65533;+&#65533;RbR&#65533;&#65533;(aq&#65533;\13Glk)Jp&#65533;	&#65533;&#65533;b&#65533;x&#65533;"G&#65533;T y9@&#65533; dCL&#65533;&#65533;>`&#65533;-3&#65533;-;&#65533;&#65533;V&#65533;&#65533;&#65533;&#65533;Pn&#65533;8&#65533;!&#65533;&#65533;&#65533;&#65533;&#322;&#65533;&#65533;&#65533;-HM&#65533;qA&#65533;&#65533;U&#65533;&#65533;&#65533;&#65533;-&#65533;<F&#65533;&#65533; &#65533;b&#65533;qpiQ*&#65533;&#65533;/@&#65533;F&#65533;&#65533;&#65533;&#65533;E~&#65533;&#65533;&#65533;&#65533; &#65533;&#65533;5y&#65533;ma4&#65533;p&#65533;&#65533;<fy&#65533;&#65533;)-<Isp&#65533;G&#65533;M&#65533;ha) PpM&#65533;&#65533;J&#1433;&#1561;&#65533;&#65533;r&#65533;n&#65533;P&#65533;r0I&#65533;&#65533;!vv g&#65533;:i&#65533;&#65533;&#65533;&#65533;(&#65533;&#65533;&#65533;	&#65533;&#65533;&#65533;E&#65533;A&#65533;&#65533;&#65533;&#65533;[&#65533;y&#65533;&#65533;ZNI&#65533;g1&#65533;&#1225;f	Z>&#666;&#65533;&#65533;E&#65533;&#264;V&#65533;&#65533;&#65533;&#65533;&#65533;&#65533;XP&#65533;&#65533;&#65533;&#65533;W&#65533;0w%&#65533;!x&#65533;TuF&#65533;q&#65533;B&#65533;Q&#608;*&#65533;&g&#65533;&#65533;;"&#65533;*2&#65533;S&#65533;QPQ"&#65533;&#65533;&#65533;zA&#65533;D&#65533;(o&#65533;Qs&#65533;&#65533;&#1106;&#65533;U>&#65533;&#65533;&#65533;	0Mz&#65533;i&#65533;&#65533;iw&#65533;&#65533;RP&#65533;vz&#65533;wz&#65533;6&#65533;&#65533;|&#65533;&#65533;N1&#65533;&#65533;7&#65533;&#65533; X-`&#65533;&#65533;&#65533;&#65533;Af&#65533;&#65533;&#65533;jZ=g&#65533;>&#65533;&#65533;&#65533;
B+P!&#65533;&#65533;yQ&#65533;
I&#65533;zHg&#65533;&#65533;$&#65533; h&#65533;&#65533;T&#65533;&#65533;&#65533;B-&#65533;y&#65533;&#65533;&#65533;:&#65533;&#65533;Z-?&#65533;$'&#65533;'J
&#65533;&#65533;iIUh&#65533;&#265;&#65533;&#65533;&#65533;&#65533;&#65533;&#65533;&#65533;&#35221;&#65533;`&#65533;&#65533;Q&#65533;&#65533;&#65533;A&#65533;A&#65533;-&#65533;
&#65533;&#65533;&#65533;5&#65533;9&#65533;&#65533;&#65533;&#65533;Y&#65533;&#65533;,&#65533;"&#65533;q`&#65533;&#65533;s&#65533;&#65533;v:!)&#65533;&#65533;
s&#1258;5&#65533;&#65533; &#65533;&#65533;&#65533;8&#65533;&#65533;&#65533;5i&#65533;\W+&#65533;1&#65533;y&#65533;&#65533;p&#65533;v&#65533;&#65533;&#65533;&#65533;&#65533;&#65533;&#65533;&#65533;%G&#65533;&#65533;&#65533;&#65533;&#65533;D&#65533;"&#65533;&#1945;liA&#65533;&#65533;&#65533;. &#65533;&#65533;J&#65533;&#65533;&#65533;&#653; &#65533;&#65533;M&#65533;_J&#65533;z	&&#65533;A1&#65533;&#65533;&#65533;&#1175;&#65533;&#65533;Hi*&#65533;:&#65533;K&#65533;*o&#65533;&#65533;&#65533;&#1135;&#65533;&#65533;a&#65533;#=&#65533;&#65533;<&#65533;&#65533;&#65533;&#65533;&#65533;|&#65533;&#65533;&#65533;r&#65533;b&#65533;!&#65533;mG&#65533;Ak/&#46195;&#65533;&#65533;&#65533;&#65533;:8&#65533;M&#65533;O&#65533;1*m&#65533;Zb&#65533;&#65533;L&#65533;&#65533;&#65533;&#65533;M&#65533;&#65533;&#65533;	-pJc&#65533;&#65533;&#65533;&#1206;&#65533;s^p&#65533;&&#65533;gv&#65533;&#65533;&#65533;&#65533;&#65533;&#693;b'&#65533;nK&#65533;b&#65533;&#65533;vf&#65533;&#65533;	&#65533;&#65533;&#65533;'&#65533;7l&#1592;X&#65533;&#65533;
&#65533;Z;&#65533;&#65533;&#65533;trb&#65533;$H&#65533;;M&&#65533;p&#65533;&#65533;W&#65533;Ga&#65533;&#65533;i5&#65533;&#65533;b&#65533;z&#65533; &#65533;&#65533;a4&#65533;&#65533;H&#65533;&#65533;L@Fd&#1046;&#65533;&#65533;&#65533;&#65533; '&#1558;&#65533;&#65533;L_&#65533;&#10933;&#65533;a&#65533;&#65533;&#65533;&#65533;&#65533;&#65533;&#65533;&#65533;=&#65533;1&#65533;Wb &#65533;&#65533;V	S&#65533;&#65533;&#1547;&#65533;W&#65533;2&#65533;&#186;&#65533;&#65533;&#65533;&#65533;&#65533;US&#65533;:&#65533;&#65533;&#65533;&#65533;&#65533;&#65533;&#65533;&#65533; @	&#65533;[&#65533;\&#65533;U&#65533;&#65533;&#65533;&#65533;<(&#65533;&#65533;a&#65533;&#65533;&#65533;#&#673;&#65533;&#65533;&#65533;&#65533;&#65533;	;X&#65533;&#65533; &#65533;`&#65533;&#65533;FO&#1084;/&#65533;&#65533; &#65533;$&#65533;;&#1708;A&#65533;@	&#65533;&#65533;V&#65533;&#65533;T&#65533;",&#65533;W&#65533;'&#65533;j8 &#1313;&#65533;&#65533;&#65533;a[&#65533;&#65533;&#65533;&#65533;&#1728;&#65533;:4&#65533;w&#65533;W&#65533; }&#65533;&#65533;&#65533;&#65533;&#65533;\&#65533;&#65533;&#65533;&#65533;d&#65533;0&#65533;I\&#246;&#65533;s&#39657;5&#65533;Zz|&#65533;+&#65533;'(&#65533;&#65533;&#65533;6&#65533;&#65533;&#65533;O&#65533;&#65533;&#65533;j&#65533;f|&#65533;&#65533;&#65533;h<]&#65533;6*&#65533;&#65533;&#65533;&#65533;#&#65533;&#1399;)&#65533;U&#65533;U0&#65533;\&#65533;&#65533;H0a &#65533;W &#65533;&#65533;3&#251;&#65533;&#65533;Z&#65533;&#65533;x&#65533;&#65533;}\hh&#65533;&#65533;a|0&#65533;9OP&#65533;&#65533;&#65533;~=&#65533; %&#507;&#65533;lxj&Y&#65533;&#65533;&#728;h&#65533;
]&#65533;A"`&#65533;.L&#65533;&#65533;&#65533;J&#65533;&#65533;&#65533;|c&#65533;&#65533;&#65533;Le&#65533;&#65533;&#65533;&#65533;&#65533;&#65533;&#766;&#65533;&#65533; &#65533;:p&&#65533;&#65533;d&#65533;5E&#65533;&#65533;\&#744;&#65533;s&#65533;&#65533;&#65533;&#65533;&#65533;`&#65533;y&&#65533;&#65533;X&#65533;&#65533;&#65533;&#65533;&#65533;"r#T1&#10034;&#65533;&#65533;1;&#65533;&#65533;s&#65533;&#65533;&#65533;&#65533;&#65533;&#65533;Zy&#65533;&#65533;1a&#65533;* &#65533;~&#876;&#935;N&#65533;&#65533;YR&#65533;&#65533;<&#65533;&#65533;&#65533;>&#65533;Q&#65533;v&#65533;&#65533;`&#65533;&#65533;&#65533;&#65533;&#65533;
&#65533; &#1050;w&#65533;.&#65533;1	&#65533;&#65533;&#65533;Y&#65533;&#65533;&#65533;&#65533; &#65533;"=&#1194;Q&#65533;Z&#65533;#(~8&#65533;&#65533;&#65533;&#65533;!&#65533;&#65533;\&#1074;&#65533;&#65533;J&#65533;&#1526;&#65533;&#65533;&#65533;&#1195;Q&#65533;&#1246;&#65533;&#65533;MC^G&#65533;&#65533;&#65533;Fm-pM&#65533;Z&#65533;G&#65533;0 &#65533;&#823;O&#65533;&#65533;&#65533;M&#65533;&#65533;$c&#65533;&#65533;&#65533;V&#725;&#65533;&#1793;&#65533;w0&#65533;&#65533;&#65533;f&#65533;4kL&#65533;N&#65533;>&#65533;&#65533;&#65533;&#65533;PM&#65533;&#65533;4h&#65533;|&#65533;&#65533;&#65533;&#65533;: &#65533;8mM&#65533;&#65533;1X&#65533;u&#65533;s&#65533;&#65533;&#65533;&9P&#65533;U}&#1581;&#65533;GR&#65533;&#65533;&#65533;!&#65533;&#65533;&#65533;X&#65533;&#65533;&#65533;&&#65533;=&#65533;P&#1624;&#65533;)P&#65533;&#65533;&#65533;=&#65533;@&#65533;M&#1151;&#65533;A&#65533;&#65533;&#65533;!&#932;&#65533;Y&#65533;&#1710;&#65533;&#65533;-&#65533;&#65533;=&#1739;a&#65533;V !&#65533; _ ,( ` H&#65533;  &#65533; &#65533;H&#65533;&#65533;&#65533;&#65533;*\&#560;&#65533;&#199;#J&#65533;H&#65533;&#65533;&#331;3j&#65533;&#561;&#65533;&#463; C&#65533;I&#65533;&#65533;&#595;(S&#65533;\&#626;&#65533;&#727;0c&#668;I&#65533;&#65533;&#65533;8s&#65533;&#65533;&#627;&#65533;&#991;@&#65533;
J&#65533;&#65533;&#1123;H&#65533;*]&#692;&#65533;&#1255;P=~&#65533;J&#65533;&#65533;&#1387;X&#65533;j&#65533;&#693;&#65533;&#1519;`&#202;K&#65533;&#65533;&#1651;h&#1258;]&#758;&#65533;&#1783;p&#65533;&#65533;&#65533;&#65533;&#1851;x&#65533;&#65533;&#65533;&#759;&#65533;&#2047;&#65533;L&#65533;&#65533;V&#65533;&#65533;+^&#824;&#65533;&#65533;&#464;#'.B&#65533;&#65533;&#65533;&#728;3k&#65533;&#825;&#65533;g&#65533;&#65533;-M&#65533;&#65533;&#65533;&#1256;S=Q&#65533;&#65533;&#1520;c&#734;m&#65533;uk&#1720;s&#65533;&#65533;&#65533;;&#65533;&#65533;&#65533;&#65533;&#65533;N&#65533;&#65533;&#65533;/aDxdI&#65533;&#65533;&#1059;K&#65533;M&#1094;f&#65533;&#957;&#65533;&#65533;&#65533;'&#65533;&#65533;&#65533;&#65533;&#65533;&#65533;&#65533;&#65533;Q&#1259;_&#1022;}z
$h&#65533;B&#65533;&#65533;&#65533;&#65533;&#65533;&#65533;&#991;&#65533; :p&#65533;}&#65533;h&#65533;&#65533;&x&#65533; 
 &#65533;%UE&#65533;&#65533;
Vh&#65533;rTB&#65533; @z&#65533;U&#65533;&#65533;4&#65533;&#65533;&#65533;}R&#65533;&#65533;,&#65533;&#65533;"&#65533;&#65533;&#65533;@6&#1828;&#65533;D2&#65533;`&#65533;	&#65533;&#1571;
5 a&#1995;Di$&#65533;p&#65533;&#65533;&#65533;)a&#65533;&#65533;(&#65533;&#65533;&#65533;	T&#65533;&#65533;'&#65533;x&#65533;\v&#65533;J&#65533;7&#65533;X&#65533;&#65533;T#&#65533;h&#65533;&#65533;<&#65533;&#65533;&#65533;&#65533;p&#65533;)'M4h&#1938;5'D(P&#65533;&#65533;&#65533;kf &#65533;&#65533;*&#65533;g&#34888;Q:h &#65533;iB)&#65533;&#65533;
j&#65533;?Ia&#65533;&#65533;&#65533;**j&#65533;&&#65533;&#229;"`&#65533;&#65533;U>F&#65533;&#65533;&#39476;&#65533;j+f
1&Y>&#592;&#65533;$&#65533;i&#65533;&#65533;&#65533;f&#65533;&#65533;V &#65533;Ht&#65533;&#65533;F&#65533;&#65533;B&#65533;&#65533;&#65533;&#65533;B&#65533;J&#65533;&#65533;&#65533;r&#65533;-&#65533;&#65533;&#65533;&#65533;&#65533;DH:&#65533;&#35259;Q&#65533;:&#65533;(}Ih&#65533;&#65533;&#65533;&#65533;;&#65533;U&#65533;&#65533;&#65533;&#65533;V&#65533;&#65533;m&#65533;&#65533;,&#65533;&#65533;&#65533;&#65533;&#65533;.&#65533;j&#65533;&#65533;~&#65533;/&#65533;&#11408;&#65533;Wl&#65533;&#65533;2&#65533;&#65533;w&#65533;i&#65533;A9N&#65533;&#194;B|l&#65533;20&#65533;&#65533;&#65533;,&#65533;' &#65533;&#65533;&#65533;&#65533;&#65533;"[&#65533;&#65533;&#65533;&#65533;lr&#65533;S&#65533;&#65533;&#65533;+&#65533;l&#65533;&#65533;,&#65533; &#65533;&#65533;K2&#65533;C&#65533;&#65533;&#65533;3&#65533;T&#65533;&#65533;&#65533;&#65533;5&#65533;\w&#65533;&#65533;&#65533;6&#65533;&#65533;&#65533;N&#65533;&#65533;P&#65533;U&#65533;&#65533;3&#1409;&#65533;&#65533;p&#509;T&#65533;&#65533;"&#65533;B&#65533;a2&#65533;h&#65533;&#65533;&#1901;&#65533;^&#65533;&#1636;&#65533;&#65533;n&#65533;&#65533;W-3&#65533;&#65533;&#65533;UA3&#65533;&#65533;m&#65533;~[x&#65533;&#65533;&#65533;&#65533;&#65533;?[&#65533;&#396;O&#65533;&#65533;C!&#65533;Ky&#65533;^>n&#65533;&#65533;&#65533;&#65533;B&#7224;|M&#65533;&#255;&#65533; &#65533;&#1319;&#65533;&#65533;&#65533;Wm&#65533;m&#65533;&#1776;o<K&#65533;1&#65533;&#65533;&#65533;F&#65533;&#65533;&#1342;&#65533;&#65533;5&#65533;&#65533;Wo}M&#65533;)9 &#65533;&#65533;;?e&#65533;[-&#65533;&#65533;:&#65533;&#65533;&#65533;&#65533;&#65533;'*i&#65533;&#65533;&#1417;&#65533;{&#65533;&#65533;&#65533;<>&#65533;&#867;&#65533;&#65533;&#65533;&#65533;C&#65533;&#65533;a; &#186;W&#65533;&#65533;&#65533;&#65533;&#65533;&#65533;&#65533;7&#65533;&#65533;&#65533;&#65533;`o&#65533;@H oC &#65533;&#65533;W?&#65533;&#65533;&#705;&#65533;&#65533;G-&#65533; y&#65533;&#65533;&#65533;&#65533;n&#65533;AZn,="&#65533;&#65533;fHC&#65533;(&#65533;&#65533;&#65533;K&#65533;&#65533;&#191;&#65533;&#65533;+&#65533;Z&#65533;&#65533;HD&#65533;8`v&#65533;&#65533;d&#65533;,&#65533;&#65533;&#65533;/&#65533;J9&#65533;"Z&#65533;&#65533;&#65533; &#65533;&#65533;&#199;,&#65533;&#65533;_&#65533;&#65533;&#65533;D,&#65533;q&#65533;,@&#65533;&#65533;&#65533;&#65533;,UAX`&#65533;E&#65533;3&#1681;?,&#65533;&#65533; &#65533;&#65533;&#65533;J-`&#65533;&#65533;&#65533;X&#399;&#65533;&#65533;`1 &#65533;&#65533;&#65533;R&o&#65533;qm&#65533;&#210;&#65533;&#65533;HI&#65533;&#65533;Q&#65533;Z&#65533;&0&#65533;	&#65533;&#65533;&R&#65533;K&#65533;&#65533;"&#65533;,HX&#65533;G+PU1Y&#65533;Y&#65533;Z&#65533;&#65533;P1	&#65533;^&#65533;&#527;&#65533;&#65533;&#65533;H&#65533;T7&#65533;&#65533;&#65533;&#65533;&#65533;&#65533;2&#65533;&#65533;&#65533;&#65533;`b$&#65533;f&#65533;&#65533;)&#65533;L&#65533;u&#65533;&#65533;&#65533;-&#65533;&#65533; &#65533;&#65533;&#65533;&#65533;&#65533;P<)+dF$&#65533;&#65533;1;&#65533;&#65533;T
O&#65533;j&#65533;;&#65533;I&#65533;&#65533;&#65533;&#65533;CK w&#65533;&#65533;&#65533;pvs!&#65533;&#65533;0&#65533;&#1216;]&#65533;3$e1g=z&#65533;&#65533;v&#65533;&#65533;g8{&#65533; &#65533;&#65533;#Gd&#65533;:*&#65533;&#65533;R&#65533;&#65533;)T&#65533;&#65533;,t &#65533;4&#65533;>&#65533;(&#65533;~&#65533;; &#65533;@&#65533;&#65533;&#65533;&#65533;L&#65533;&#65533;Hwz&#65533;Q`>&#65533;jP:&#65533;F&#65533;3&#65533;9d)&#65533;?&#65533;&#65533;D&#65533;)O&#65533;&#65533;&#65533;I &#65533;)*Q_
:&#65533;t&#65533;d{RF&#65533;X&#65533;&#65533;R&#65533;&#65533;5&#65533;&#65533;OU&#65533;n&#65533;u&#65533;/&#65533;$s&#1592;5t.u&#65533;tE&#65533;^&#856;&#65533; &#65533;n}T&#65533;&#65533;Rp&#65533;2&#65533;&#65533;T&#65533;&#65533;Ucji3
&#65533;A&#65533;&#65533;J&#1636;0&#65533;Lk&#65533;`&#65533;&#65533;&#65533;&#130;&#65533;&#892;*&#65533;&#65533; &#65533;&#65533;9&#65533;1g
*&#65533;&#65533;&#698;6'y&#65533;&#65533;C&#65533;&#65533;&#65533;o&#65533;`{&#65533;
&#65533;&#65533;&#65533;&#65533;&#916;&#65533;:&#65533;&#65533;k&#65533;&#724;6&#65533;&#65533;(,giF&#65533; P&#65533;*X&#65533;B|+C&#65533;8@t&#65533;$&#65533;v-K"&#65533;&#65533;U&#65533;}ZdF^&#65533;}&#65533;&#65533;o&#65533;&#65533;|&#65533;&#65533;&#65533;&#65533;&#65533;&#65533;'&#65533;B&#65533;jz&#729;B&#65533;v&#65533;&#65533;{&#65533;B&#65533;&#65533;&#324;] pc{&#65533;B&#65533;m&#65533;Fy&#65533;&#65533;S&#65533;&#65533;'&#65533;LR&#65533;Nhp_GS&#65533;f&#65533;t&#65533;&#65533;<	&#65533;&#65533;&#65533;$&#65533;&#65533;3Lb&#65533;X&#65533; &#65533; v<b&#65533;d&#65533;+,&#65533;&#65533;&#65533;&#65533;&#65533; &#65533;v&#65533;&#65533;R&#65533;&#65533;D&#65533;&#65533;&#65533;&#65533;J&#65533;&#65533;f&#2024;&#65533;&#65533;&#65533;&#65533;&#65533;&#65533;s&#65533;&#65533;uH&#65533;:
&#65533;&#65533;3&#1712;.&#65533;&#65533;6&#65533;&#677;f&#65533;&#65533;&#65533;1e
a" &#65533;&#65533;&#65533;&#65533;&#65533;lYF&#65533;&#65533;T&#65533;_BLG&#65533;&#65533;&#65533;&#65533;c&s&#65533;&#65533;&#65533;)h&#65533;.Y&#65533;&#65533;&#65533;&#65533;&#65533;9&#65533;{&#65533;&#65533;&#65533;&#65533;g&#65533;&#65533;&#65533;
l&#65533;&#65533;>&#65533;&#65533;&#65533;&#65533;t&#65533;&#65533;&#65533;&#65533;&#65533;^&#65533;&#65533;&#65533;0LN&#65533;$&#65533;&#1102;&#65533;I&#65533;A&#65533;&#65533;&#65533;&#65533;9&#612;^WAS&#65533;_{9&#65533;r&#65533;o&#65533;	2,J&#65533;&#65533;<&#65533;~&#65533;&#65533;32e<&#65533;Z&#1520;&#65533;KjMi&#393;Y&#65533;]&#65533;&#65533;&#65533;&#65533;,&#65533;f/$/=&#1182;c'&#65533;&#65533;%1&#891;vv&#65533;&#65533;MmH&#65533;&#65533;RS&#65533;&#65533;&#65533;&#65533;&#65533;&#65533;Eo&#65533;&#65533;&#1462;&#65533;&#65533;}qio&#65533;&#65533;&#65533;	&#65533;S&#65533;ku&#65533;&#65533;na&#65533;&#65533;5o|&#65533;{&#65533;&#65533;&#65533;&#65533;j&#65533;&#65533;&#65533;&#65533;-T&#65533;t&#65533;&#1352;&#65533;e&#65533;;&#65533;$92Z]p&#65533;-&#65533;B&#65533;&#65533;\d
&#65533;&#65533;&#65533;pu&#65533;g&#65533;&#65533;&#65533;&#65533;h&#65533;&#65533;w&#65533;rlWVl&#65533;l&#65533;8=&#65533;kB&#65533;&#65533;&#65533;&#65533;n&#65533;X&#65533;&#1833;&#65533;K6&#65533;&#65533;&#65533;&#65533;&#65533;&#65533;}l&#65533;@	&#65533;J&#65533;&#65533;&#65533;]]&#65533;&#65533;{&#65533;&#65533;&#65533;&#65533;&#65533;G&#65533;&#65533;(&#65533;&#65533;&#65533;Ot&#65533;&#65533;y9&#65533;
&#65533;w&#65533;Q&#65533;:&#65533;&#65533;l&#65533;&#65533;&#65533;&#65533;&#65533;&#65533;&#65533;,p&#65533;&#65533;u_7k&#65533;&#65533;&#65533;y&#65533;E&#65533;E&#65533;&#65533;Vy&#65533;]&#65533;s&#65533;&#65533;&#1736;&#65533;&#65533;&#65533;&#1506;P;&#65533;Dn['&#65533;Y^&#65533;&#65533;&#65533;&#65533;&#65533;&#926;&#65533;&#65533;-&#65533;_<&#65533;
&#65533;&#65533;'~&#65533;&#65533;Oe`&#65533;u&#65533;&#65533;&#65533;s&#65533;h&#65533;]z&#65533;&#65533;&#65533;&#65533;&#65533;mI&#65533;GCz&#65533;&#65533;&#65533;&#65533;&#65533;&#65533;Y&#65533;P-&#65533;&#65533;=&#65533;2&#65533;&#65533;l&#65533;j[_&#65533;&#65533;&#65533;&#1053;<&#65533;&#65533;&#65533;
&#65533;&#65533;&#65533;=&#65533;}}&#65533;&#65533;&#65533;7a&#65533;&#65533;&#1668;&#65533;&#65533;t&#65533;]&#65533;&#65533;
&#65533;&#128;&#65533;&&#65533;&#65533;L&#65533;&#255;&#65533;n&#65533;&#65533;&#65533;&#65533;&#65533;&#65533;3&#65533;&#65533;&#65533;&#65533;N&#65533;(&#65533;I&#65533;1~b&#65533;!&#65533;&#65533;Z&#65533;G&#65533;&#65533;x	&#65533;B&#65533;p&#65533;+~&#65533;K&#65533;RO&#65533;aU&#65533;j&#65533;6&#65533;K&#65533;R&#65533;&#1536;G@&#65533;e&#65533;x'I&#65533;g&#65533; &#65533;&#65533;%y&#65533;/%&#65533;ix&#65533;;y<6'_*&#65533;(x&#65533;&#65533;&#65533;MwW&#65533;&#65533;&#65533;&#65533;o&#65533;w&#65533;Q:$p2ix&#65533;f&#65533;&#65533;1&#65533;D&#65533;xX&#65533;&#65533;:w31cU:&#65533;0'&#65533;^Vi]&#65533;Z&#65533;&#65533;&#65533;&#1478;\(T&#65533;3u#&#65533;&#65533;w&#65533;&#65533;&#65533;ES&#65533;@&#65533;Gvr&#65533;&#65533;o&#65533;&#65533;2&#65533;u#&#65533;&#65533;.&#65533;#&#65533;&#65533;&#758;&#65533;+&#1543;&#65533;&#65533;@p7&#65533;&#65533;&#65533;&#65533;Q&#65533;&#1639;&#65533;|&#65533;1`&#521;&#65533;wCv]K&#65533;Ez9i3E&#65533;&#65533;X&#65533;&#65533;&#65533;&#65533;&#65533;&#65533;m&#65533;&#65533;&#65533;B.&#1544;bXJ+&#65533;XFRo&#65533;C=c&#65533; +&#65533;X&#65533;&#65533;qz&#65533;&#65533;&#65533;hT&#65533;;&#65533;1&#65533;V(&#65533;&#65533;J&#65533;$&#65533;%2&#65533;".X.&#65533;b&#65533;&#65533;8{&#65533;x1&#65533;v&#65533;^&#65533;HQ&#65533;D&#65533;&#65533;3&#65533;+(&#65533;&#65533;Hx&#65533;&#65533;H&#65533;&#65533;&#65533;&#65533;7+S&#65533;^Lu3&#65533;&#65533;&#65533;&#65533;-&#65533;&#65533;&#65533;m&#65533;&#65533;Y&#65533;y3&#65533;&#65533;+&#65533;&#65533;U2d&#65533;&#65533;K(~&#65533;&#65533;;&#65533;/&#65533;u&#65533;)^&#65533;_&#65533;px(ACL&#65533;}8F&#65533;&#65533;&#65533;&#65533;tm&#65533;&#65533;.&#65533;&#65533;&#65533;&#65533;&#65533;4&#65533;p+P&#65533;w&#65533;O&#65533;@)&#37787;R2&#65533;&#65533;&#65533;B&#65533;1&#65533;:`&#65533;&#65533;hh
#&#65533;u&#65533;2;I?=&#65533;&#65533;l&#65533;2&#65533;2WC&#65533;9E)&#65533;E&#65533;u&#65533;&#65533;q6&#65533;p!03&#65533;()5GSx&#65533;&#1171;C&#65533;&#65533;-Y&#65533;9E&#65533;p&#65533;F4&#65533;&#65533;D&#690;&#65533;&#146;d&#65533;J(	<?cW&#65533;4C&#90675;&#65533;\&#65533;tKra+1&#65533;+&#65533;&#65533;&#65533;c&#65533;&#65533;QY9&#65533;y2&#65533;&#65533;101&#65533;&#65533;?$&#65533;&#65533;&#65533;.NH_l&#65533;&#65533;>&#65533;&#65533;wf&#65533;&#65533;(&#65533;l&#65533;{&#65533;(&#65533;8&#65533;&#65533;&#65533;0&#65533;7&#65533;&#65533;j&#65533;$&#65533;&#65533;,r&#65533;&#65533;&#65533;OO&#65533;&#65533;2w|&#65533;&#65533;(&#65533;&&#65533;r4&#65533;&#65533;1P&#65533;0p&#65533;&#65533;9&#65533;&#65533;y;&#65533;&#65533;&#65533;F&#1051;&#65533;&#65533;&#65533;&#65533;&#65533;&#32834;&#65533;&#65533;&#65533;&#65533;&#65533;3@@'Y&#65533;<&#604;&#65533;yZG&#65533;&#65533;Y&#65533;&#65533;y7&#65533;&#65533;&#65533;5&#65533;$c&#65533;&#65533;X%&#65533;XSK&#65533;q&#65533;X&#65533;R	&#65533;&#65533;c&#65533;IA"e&#65533;&#65533;&#65533;&#65533;,W&#65533;&#998;K&#65533;JB&#65533;&#65533;&#65533;
J>&#65533;&#65533;	&#65533;2~&#65533;&#65533;&#65533;1nO&#65533;&#65533;&#65533;&#65533;&#65533;j
*r&#65533;C&#1785;y~7Sq;#v&#65533;
Es&#65533;	&#65533;zJ &#65533;JIR&#65533;T&#65533;&#65533;|&#65533;&#65533;&#65533;b8&#65533;/j8qk&#65533;&#215;&#65533;G@&#65533;=6&#65533;=&#65533;C?&#65533;5&#65533;I&#65533;c&#65533;P d&#65533;h*T&#65533;&#65533;$&#65533;&#65533;&#65533;&#1465; V&#65533;&#792;TD&#65533;93&#65533;D&#65533;&#65533;&#65533;&#65533;3&#65533;Hc&#65533;&#65533;M`TPe&#65533;&#65533;*&#65533;&#1446;k&#65533;IU &#65533;P&#65533;&#65533;|!&#65533;&#1769;&#65533;&#600;1|,&#65533;'&#65533;sdc&#35308;&#65533;&_&#43090;(&#65533;E&#65533;7&#65533;ST&#65533;&#65533;G:&#65533;&#65533;Z&#65533;l&#1704;S&#65533;&#65533;&#65533;&#65533;&#65533;&#65533;&#65533;j&#65533;xQ/&#65533;&#65533; P&#65533;	&#65533;&#63717;&#65533;B&#65533;&#58976;&#65533;&#65533;/&#65533;%&#65533;z#&#65533;&#961882;&#65533;&#65533;J&#65533;&#65533;:&#65533;&#65533;&#65533;&#65533;:&#65533;$&#65533;&#352;C:&#65533;&#65533;!&#65533;RX&#65533;&#65533;Ck&#65533;&#65533;gB&#65533;u&#65533;&#1690;&#65533;&#65533;5&#65533;&#65533;&#65533;i&#65533;&#421;&#65533;z:2&#65533;&#65533;&#65533;X&#65533;&#65533;*k&#65533;6&#65533;1h5&#65533;&#65533;.&#65533;&#65533;A
Yf	n&#65533;Z&#65533;&#65533;&#65533;&#65533;O&#65533;&#65533;&#65533;&#65533;") :&#65533;*&#65533;&#65533;&#65533; &#65533;|&#65533;~&#65533;&#65533;+=&#65533;&#65533;&#65533;&#450;&#65533;Y_}y\&#65533;B&#65533;*&#65533;&#65533;&#65533;U&#65533;q&#65533;&#65533;&#65533;&#65533;O&#65533;&#65533;&#65533;H&#65533;:&#65533;ltC8&#65533;&#65533;&#65533;&#1690;&#65533;:FPC&#65533; 39_&#65533;OK&#65533;&#65533;&#685;&#65533;&#65533;![&#65533;&#1459;>&#65533;Pq&#65533;&#65533;&#65533;ZjAgy&#65533;&#65533;&#65533;&#65533;&#1178;-&#65533;&#65533;a&#65533;&#65533;&#1053;&#65533;&#65533;5&#65533;S,H&#65533;&#65533;\&#65533;&#65533;z
&&#1573;&#65533;[kNr&#65533;&#65533;&#65533;tB5&#43791;d&#65533;+&#65533;c&#65533;W sQW&#65533;2&#65533;4&#65533;v&#65533;&#65533;_&#65533;&#65533;&#65533;&#65533;&#1207;,|S)]&#579;k'&#65533;&#65533;\q&;&#65533;&#65533;K&#65533;&#65533;p&#65533;&#65533;[&#65533;oG&#65533;a&#65533;f&#65533;&#65533;h&#65533;&#65533;&#65533;&#65533;&#65533; &#65533;&#65533;Q&#65533;&#65533;&#65533;&#65533;(8v"c&#65533;&#65533;e&#65533;&#65533;=&#65533;:&#65533;&#65533;&#65533;&#65533;&#65533;&#65533;&#65533;&#65533;&#65533;Z&#65533;&#65533;G&#65533;&#65533;&#65533;[&#65533;U{&#65533;&#65533;&#65533;+&#65533;&#65533;%u&#65533;&#65533;&#65533;&#65533;&#65533;&#65533;&#65533;6"&#65533;DUAM&#65533;&#65533;&#65533;&#65533;&#1219;&#65533;&#1790;&#60121;f&#65533;&#1418;&#65533;&#65533;vG&#65533;&#65533;&#65533;&#65533;&#65533;&#65533;&#1791;&#65533;&#1791;&#65533;&#65533;1&#65533;N&#65533;&#65533;Ca&#65533;<&#65533;a&#1912;&#65533;&#65533;&#65533;s(&#65533;AB&#65533;!j&#65533;i&#65533;&#65533;&#65533;&#65533;+&#65533;&#65533;&#65533;&#65533; &#185;j&#65533;(&#65533;&#65533;,&#65533;&#65533;:Qb^
&#65533;&#65533;}&#875;N&#65533;&#65533;{#&#65533;Z&#65533;b&#65533;&#65533;&#65533;+&#65533;>&#65533;&#65533;JcsE&#65533;),&#65533;&#65533;t Uf6&#65533;&#710;&#65533;&#65533;&#65533;G&#65533;y&#65533;V&#65533;&#65533;N&#65533;	&#65533;&#65533;&#65533;j]&#65533;&#65533;&#65533;a&#65533;&#65533;&#65533;&#65533;?\&#65533;e&#65533;&#65533;&#65533;&#65533;&#65533;Iv&#65533;c&#65533;#%&#65533;&#65533;g&#65533;wk&#65533;&#65533;)&#65533;X&#65533;U&#65533;P&#65533;w&#65533;H&#65533;K&#65533;c!&#405;K&#65533;f&#65533;&#65533;R</U&#65533;JS&#65533;QV&#65533;&#65533;&#65533;N&#65533;&#65533;q&#65533;&\4&#65533;&#65533;:&#65533;&#880;&#65533;V&#65533;&#478;&#65533;&#65533;z&#65533;5&#65533;&#65533;&#65533;&#65533;g8&#65533;d:&#65533;e:&#391;&#65533;&#649;}&#65533;#s`j&#65533;1&#65533;S&#65533;L&#65533;&#65533;+z&#65533;U!&#65533;@&#65533;&#65533;C6}|&#65533;p&#65533;&#65533;&#65533;B&#65533;&#65533;&#65533;&#65533;k1&#65533;&#65533;&#65533;&#65533;e&#65533;t9P&#65533;&#65533;&#65533;&#65533;w&#65533;t&#65533; UpP&#65533;|&#65533;&#65533;&#65533;	S&#65533;&&#65533;&#65533;&#65533; &#356;,&#65533;&#65533;&#65533;&#65533;&#65533;&#65533;&#65533;&#65533;L&#65533;&#65533;&#1396;I&#65533;&#65533;m&#390;L&#65533;&#65533;&#711;O)+&#65533;Ra&#65533;&#65533;wO!&#65533;z&#65533;L&#65533;<&#65533;Z$ &#65533;&#65533;d&#65533;&#952;)]&#65533;&#65533;&#65533;d&#65533;&#65533;&#65533;&#65533;NUjt&#65533;&#65533;e
&#65533;}}&#65533;&#65533;  &#65533;&#65533; 2m&#65533;&#65533;&#65533;f&#65533;&#65533;&#65533;&#65533;7&#65533;&#65533;&#65533;[\&#65533;aQ&#65533;&#65533;&#65533;&#1251;G!&#65533;z&#65533;"}&#65533;&#65533;A:5&#65533;G%Y&#65533; &#65533;&#65533;&#488;&#65533;&#65533;A&#65533;g@&#65533;h&#65533;&#65533;&#65533; X&#65533;&#65533;Z-Tq&#65533;&#65533;&#65533;|&#65533;m&#65533;&#65533;&#65533;_r&#65533;bE&#65533;&#65533;hL&#65533;?7b&#65533;&#65533;&#65533;&#1369;&#65533;&#65533;g&#65533;z&#65533;&#65533;z&#65533;a&#65533;b&#65533;Sfc&&#65533;&#65533;o&#65533;&#65533;&#65533;&#65533;&#65533;&#65533;p}#M&#65533;[ePR-On&#65533;&#65533;@&#1105;&#65533;&#65533;A&#65533;o&#65533;+!Kei&#65533;-&#65533;#&#65533;S&#65533;&#1512;&#65533;=v0e &#65533;l&#65533;&#65533;&#65533;sUg&#65533;&#65533;qa&#65533;&#65533;X&#65533;_P&#65533;&#65533;[&#1723;L&#65533;&#65533;&#65533;-	&#65533;&#65533;&#65533; 5&#65533;&#65533;&#65533;m&#65533;&#65533;&#65533;&#65533;{&#65533;&#1759;&#65533;K&#65533;&#65533;&#65533;*c06&#65533;&#65533;&#65533;p&#65533;Y1f&#65533;&#1716;M. &#65533;q&#65533;`DMz&#65533;t&#65533;&#65533;6Lm &#65533;h&#65533;{&#65533;:&#65533;&#65533;&#65533;&#65533;Qg&#65533;&#65533;&#65533;&#65533;(&#65533;MR&#65533;q&#65533;:&#65533;&#65533;&#65533;&#65533;}&#65533;&#65533;P(-b>*&#65533;&#65533;&#65533;&#65533;&#65533;&#65533;&#2796;&#65533;S&#65533;	&#65533;&#65533;&#1446;A&#65533;m&#65533;&#65533;S&#65533;>&#65533;K&#65533;{a
&#65533;a&#65533;&#65533;%&#65533;&#65533;t&#65533;3&#65533;^&#65533;&#1067;&#65533;Q&#65533;&#65533;l1&#65533;&#65533;4.&#65533;{	&#65533;k&#65533;'&#65533;'\&#65533;&#65533;&#65533;
f&#65533;
&#65533;&#65533;&#65533;&#65533;-&#65533;*sk&#65533;:&#65533;&#65533;(Eq7&#65533;&#65533; 	f&#65533;&#65533;P&#65533;&#65533;]&#65533;&#65533;&#65533;~?@&#65533;$&#65533;&#65533;&#65533;ln@&#65533;&#1001;&#65533;&#65533;&#65533;ln3&#65533;&#65533;t&#65533;&#65533;[q&#6609;FoF&#65533;&#65533;s&#65533;&#65533;?&#65533;(&#873;&#65533;\:&#65533;N&#65533;1>Y
l&#65533;&#65533;&#65533;&#36401;&#65533;>&#65533;f>'E&#1689;&#65533;&#65533;e&#65533;&#65533;&#65533;"&#65533;^&#65533;,]&#65533;i&#65533;&#65533;&#2018;&#65533;&#1451;&#65533;&#42129;G&#731;&#65533;&#65533;^&#65533;&#65533;!xkh&#65533;&#65533; &#65533;&#65533;&#65533;&#45649;&#65533;_&#65533;&#65533; !&#65533; s ,( f F&#65533;  &#65533; &#65533;H&#65533;&#65533;&#65533;&#65533;*\&#560;&#65533;&#199;#J&#65533;H&#65533;&#65533;&#327;L&#65533;\&#65533;&#561;&#65533;&#463; C&#65533;I&#65533;&#65533;&#595;(S&#65533;\&#65533;0#&#727;0c&#668;I&#65533;&#65533;&#859;8sZ&#65533;&#531;&#65533;&#927;@&#65533;
J&#65533;&#65533;Q&#65533;={]&#692;&#65533;&#1255;P&#65533;&#65533;Lz&#65533;&#65533;R&#65533;X&#65533;j&#65533;&#693;&#65533;O&#65533;`5zK&#65533;&#65533;&#1651;h*Y&#65533;v&#65533;[&#65533;i&#65533;&#669;K&#65533;&#65533;&#886;x&#65533;&#65533;&#65533;&#759;&#65533;&#2047;&#65533;&#65533;&#65533;&#65533;&#200;wL8o&#65533;&#464;#K&#65533;L&#65533;&#65533;&#65533;&#728;3k&#65533;&#825;&#65533;&#65533;&#992;C&#65533;M&#65533;&#65533;&#65533;&#65533;#&#65533;~{&#65533;&#65533;&#65533;&#1520;c&#734;M&#65533;&#65533;&#65533;&#1784;	;&#65533;;&#65533;u&#65533;&#65533;&#65533;&#65533;N&#65533;&#65533;&#65533;&#65533;&#65533;F&#956;&#65533;&#65533;&#65533;&#1059;K&#65533;&#65533;&#65533;z&#65533;7&#65533;&#65533;&#65533;&#65533;;&#65533;&#65533;&#65533;&#203;&#65533;Ov*&#65533;2d&#65533;&#65533;&#65533;&#65533;&#751;&#65533;&#65533;&#65533;&#65533;&#65533;&#65533;&#65533;&#65533;&#65533;_&#65533;&#65533;&#65533;&#65533;&#65533;zB&#65533;&#65533;
&#65533;'_
&#541;w&#65533;E(&#65533;V&#65533;@&#65533;&#65533;P&#65533;B&#65533;&#592;&#65533;	&#65533;-h&#65533;B0&#65533;&#65533;,&#65533;&#65533;&#65533;&#65533;u *&#65533;&#65533;&#65533;&#1985;$&#65533;P&#65533;&#65533;&#65533;@&#65533;w&#65533;i&#65533;|&#65533;XY&#65533;(&#65533;&#65533;&#65533;&#65533;&#65533;&#1421;&#1571;&#65533;&#65533;dA.&#65533;&#65533;`&#65533;&#65533;&#65533;&#65533;&#65533;&#1024;&#65533; &#65533;&#65533;SR&#611;&#65533;%b&#65533;&#65533;@l	B`&#65533;&#65533;&#65533;|E&dij&#65533;@&#65533;l&#65533;]W&#65533;&#65533;h&#65533;WY&#65533;&#65533;&#65533;8`&#65533;&#65533;Vj&#65533;L&#65533;&#65533;h"`&#65533;&#65533;Y&#65533;&#65533;&#65533;ZY&#43598;&#65533;&#65533;&#65533;&#65533;&#65533;&#65533;u&#65533;&#65533;d P*&#65533;&#65533;&#65533;y-j&#169;q&#65533;@&#65533;{r>
&#65533;x&#65533;&#65533;&#65533;&&#65533;&#65533;g=4&#65533;)&#65533;:6&#65533;&#65533;&#65533;T&#65533;&#65533;=&#65533;*&#65533;0&#1816;&#65533;&#65533;&#65533;+&#65533;-&#65533;&#65533;&#65533;&#65533;j(U9&#65533;*P&#65533;&#65533;&#65533;&#65533;>&#65533;B&#65533;&#65533;&#65533;&#65533;&#65533;9k&#65533;&#65533;z7&#65533;&#65533;&#65533;ip&#65533;&#65533;&&#65533;&#65533;&#65533;&#65533;6&#65533;&#65533;&#65533;&#65533;e&#65533;&#65533;&#65533;I&#65533;e&#232;gB&#65533;~P&#2000;U&#65533;-&#65533;$&#65533;l&#65533;f9D&#65533;o&#65533;l1&#65533;k&#65533;&#65533;&#65533;47&#560;K&#65533;|&#65533;&#65533;<&#65533;&#65533;&#65533;[&#65533;&#65533;&#65533;&#65533;&#711;&#65533;&#65533;&#65533;Cd&#65533;	&#65533;&#65533;&#65533;&#65533;&#65533;<D&#65533;&#65533;B&#65533;&#65533;&#65533;&#53065;-&#65533;2&#65533;&#65533;&#65533;&#65533;V&#65533;3&#65533;d&#65533;&#65533;&#65533;&#65533;: &#65533;&#65533;V,v&#1420;&#65533;*7&#65533;+}&#65533;@&#65533;&#65533;&#65533;&#65533;|&#65533;&#65533;m&#65533;&#65533;[2&#65533;&#65533;&#65533;L&#65533;&#65533;9j&#65533;&#1996;7&#65533;&#65533;&#65533;4x&#65533;&#65533;&#65533;&#65533;&#65533;`&#65533;&#65533;d&#65533;&#65533;&#65533;a]\&#65533;&#65533;G'&#65533;&#65533;W7&#65533;&#65533;&#65533;'&#65533;2&#65533;&#65533;F&#65533;&#65533;&#65533;&#12128;v&#65533;&#65533;&#65533;&#65533;r&#713;&#65533;&#65533;t\&#65533;&#65533;`K&#65533;&#65533;&#65533;&#65533;&#65533;&#65533; &#65533;&#65533;&#512;On&#65533;q&#65533;^;R*&#65533;&#65533;&#65533;I}wA &#65533;*<&#65533;&#65533;&#65533;&#868;&#65533;$&#65533;&#65533;1<o&#65533;&#65533;&#65533;&#65533;c&#65533;u&#65533;&#65533;j&#65533;&#65533;&#65533;&#1991;&#65533;&#65533; &#65533;mj;&#65533;&#1540;/&#65533;jbr[cx'?&#65533;&#65533;&#65533;w&#65533;&#65533;&#65533;'&#65533;&#65533;&#65533;&#65533;&#65533;;&#65533;&#65533;0&#65533;&#65533;&#65533;&#65533;5&#65533;&#65533;&#65533;&#65533;@&#65533;&#65533;x&#65533;&#65533;
W(&#65533;&#520;e&#65533;B^ i&#1404;~&#65533;B
&#65533;&#65533;&#65533;V&#65533;?&#65533;&#52100;u&#65533;&#65533;&#65533;&#65533;&#65533;&#65533;"&#65533;&#65533;&#65533;&#65533;&#65533;f&#65533;:&#1926;&#65533;&#65533;&#65533;&#65533;Bp&#65533;&#564;tD&#65533;&#65533;&#65533;&#65533;[&#65533;)&&#65533;&#65533;&#65533;&#65533;&#65533;&#65533;66&#65533;qc&#65533;]&#65533;&#65533;&#65533;:B, &#65533;&#65533;6 &#65533;&#65533;&#65533;&#65533;Q&#65533;4T&#65533;&#65533;&#65533; &#65533;&#65533;&#65533;MxB.&#65533;&#1102;&#65533;&#65533;<0F2&#65533;p&#65533;;t&#65533;&#65533;&#65533;v&#65533;&#65533;b&#65533;&#65533;&#846;>&#65533;H&#65533;&#65533;As&#65533;&#65533;*W&#65533;R&#65533; &#65533;#&#65533;&#65533;X&#65533;}F&#65533;&#65533;k[-q'J&#65533;`&#65533;U#&#65533;&#65533;U&#65533;q3H[&#1253;G&*&#65533;&#65533;&#65533;'W="&#65533;&#65533;ba&#742;6sp&#65533;&#65533;`&#475;&#65533;'8&#65533;y&#65533;r&#65533;&#65533;cf3&#65533;&#65533;ADVF&#65533;|e4)&#65533;&#65533;&#65533;O"&#65533;e>{&#65533;&#65533;5s&#65533;&#65533;l&#620;&#65533;&#65533;.&#65533;&#65533;&#61011;Li`&#65533;&#65533;&#65533;&#65533;=&#1182;&#65533;a&#65533;D'&#65533;&#65533;\&#50522;{@&#65533;&#65533;9&#65533;&#65533;U&#65533;@&#65533;&#65533;&#65533;&#65533;4\&#65533;y&#65533;&#65533;&#65533;A`&#65533;(&#65533;G&#65533;3&#65533;&#65533;&#65533;&#1987;&#65533;&#65533;rv&#210;&#65533;&#65533;&#65533;&#65533;J&#65533;CW&#65533;&#65533;&#65533;s&#65533;&#65533;e&#65533;&#65533;\&#65533;Z&#65533;&#65533;N}&#65533;&#65533;&#65533;&#65533;X%^:&#65533;&#65533;f0&#65533;&#65533;C#OjZH&#65533;&#65533;&#65533;YM&#65533;Z&#65533;W&#1315;jtVJ&#65533;&#65533;XW&#65533;C&#65533;u&#65533;x&#65533;k"W&#65533;UK&#65533;&#1006;&#65533;&#65533; Eh`o<uKE&#65533;&#65533;X&#65533;:&#65533;B&#65533;&#65533;&#65533;&#65533;&#65533;&#65533; <&#65533;&#65533;&#65533;<hX&#65533;&#65533;I&#22833;&#65533;}&#65533;h&#65533;&#65533;S&#65533;&#65533;&#65533;&#65533;<&#65533;J TJ%8&#65533;Ays&#65533;&#65533;v6&#65533;&#65533;&#65533;-&#65533;&#65533;*Ydv{&#65533;'mm&#65533;X&#65533;&#65533;V&#65533;&#65533;U&#65533;&#65533;+~2&#65533;&#65533;U=nr&#65533;&#1770;=  &#65533;&#65533;&#65533;sm{U&#65533;R7?&#65533;&#65533;5SB&#65533;&#65533;j&#547;&#1933;&#65533;y&#65533;&#65533;&#65533;V&#65533;7"&#65533;EIk%;&#65533;&#65533;2&#65533;U{a&#65533;^&#65533;jW%@&#65533;ep&#65533;{\&#65533;&#65533;r&#65533;o&#65533;&#65533;;&#1373;&#65533;&#65533;4&#65533;Av$&#65533;@&#65533;&#65533;iJ&#65533;&#65533;&#65533;`&#65533;Db&#65533;fr`&#65533;,J.&#65533;&#65533;a&#65533;a&#65533;&#65533;&#65533;&#65533;kgb&#65533;)&#65533;)&#65533;*^&#65533;&#65533;I&#65533;&#65533;&#65533;8&#65533;&#65533;y&#65533;&#65533;0&#1321;&#65533;k&#65533;H&#65533;K|,&#65533;{W&#65533;%&#65533;&#65533;t&#65533;&#65533;$&#65533;&#65533;&#65533;:9Aj3&#65533;3c&#65533;&#1986;&#29561;la+&#65533;7"&#65533; &#65533;\&#65533;&#65533;&#65533;&#65533;&#65533;O-,&#65533;&#65533;|f&#65533;`9'&#65533;&#65533;&#65533;&#1067;$5&#65533;&#65533;d&#65533;&#1843;X+&#65533;:S&#65533;&#65533;7&#65533;&#65533;&#65533;&#65533;&#65533;&#65533;`&#65533;L1&#65533;&#65533;D:[C&#65533;&#65533;4&#65533;&#65533;u&#65533;(&#1779;J&#65533;&#65533;&#65533;K&#65533;`PhK&#65533;
&#65533;/!&#65533;&#65533;&#65533;&#65533;&#65533;&#65533;&#65533;d&#65533;&#65533;&#65533;&#65533;1&#65533;&#65533;&#1190;>5&#65533;U&#65533; &#65533;
&#65533;S3W&#65533;'&#65533;i&#65533;r&#65533;S&#65533;H&#65533;\Gg&#65533;,)&#65533;G&#65533;&#1290;uHz&#65533;&#878;&#65533;&#65533;&#65533;N&#65533;CB&#65533;X.t&#65533;&#65533;&#65533;$&#65533;6M &#65533;Y&#65533;4&#65533;U}&#237;&#65533;q&#65533;D&#65533;PwOL@&#65533;&#65533;&&#65533;&#65533;&#65533;+u&#65533;1&#65533;Tt&#65533;&#65533;&#65533;&#65533;^&#65533;&#65533;;&#65533;&#65533;v|&#65533;"&#65533;2&#65533;:&#65533;FxE&#65533;&#65533;&#65533;&&#65533;a&#65533;H&#65533;&#65533;&#65533;5&#65533;x&#65533;x&#65533;&#65533;&#65533;K&#65533;S&#65533;S[&#665;&#65533;&#65533;&#65533;&#65533;&#584999;&#65533;rv&#65533;d&#65533;&#65533;&#65533;9y&#65533;&#65533;fZ&#65533;&#1056;&#65533;&#862;&#65533;wj&#65533;&#65533;UM&#404;i&#65533;K&#65533;&#65533;l<&#65533;&#65533;1&#65533;&#65533;&#65533;z3&#65533;"(0&#65533;&#1917;&#65533;&#65533;&#65533;@&#65533;&#65533;&#520;^+#&#65533;&#65533;&#65533;&#65533;&#65533;&#65533;Eds&#65533;&#1566;&#65533;zK5&#65533;&#264;ky&#65533;&#65533;7&#65533;_%w&#65533;&#65533;}&#65533;&#65533;-&#65533;J&#65533;&#53402;s:uX&#65533;&#65533;&#65533;[&#65533;z&#65533;7&#65533;&#65533;&#65533;{~&#65533;&#65533;&#65533;}&#65533;&#65533;&#65533;k&#26771;&#65533;<&#65533;&#65533;-6&#65533;&#970;&#65533;MO&#65533;&#65533;w>&#65533;9<&#65533;&#65533;&#65533;&#65533;&#65533;&#65533;&#65533;>&#65533;&#65533;4p&#1910;']	&#65533;&#65533;&#65533;&#65533;m&#65533;&#65533;&#65533;'&#65533;&#65533;&#65533;&#65533;&#65533;=&#65533;{&#1268;&#65533;&#65533;:&#65533;&#65533;k&#65533;&#65533;&#65533;&#65533;PY~&#65533;&#65533;&#65533;oz&#65533;c$&#65533;b/,&#65533;&#65533;&#65533;,&#1322;&#65533;&#65533;&#65533;&#65533;e&#65533;&#65533;&#65533;v&#65533;&#65533;&#65533;&#65533;N?&#65533;&#65533;z&#65533;G&#65533;
u )&#65533;~u1&#65533;Eu&#65533;Q1&#65533;'&#65533;e&#65533;&#65533;]&#65533;&#65533;x&#65533;&#65533;xPO&#65533;&#65533;&#65533;&#65533;%&#65533;qdxz6p&#65533;&#65533;u&#65533;HQ&#65533;&#65533;*&#65533;$&#65533;&#65533;{&#487;y;&#65533;&#65533;&#65533; &#65533;&#65533;e&#65533;e , @&#65533;l&#65533;h&#1090;&#65533;G&#65533;4&#65533;&#65533;Cvp1&#65533;_&#65533;x&8"&#65533;&#65533;w&#65533;&#65533;&#65533;h&#65533;&#65533;qtb&#65533;&#65533;R&#65533;hB&#65533;N<H>H&#65533;&#65533;p&#65533;&#65533;&#65533;&#65533;W&#65533;n&#65533;^8v&#65533;.&#65533;&#65533;`/&#65533;g]&#65533;&#65533;D-&#65533;zT&#65533;Q&#65533;&#65533;LX&#65533;v1&#65533;y&#65533;&#65533;&#65533;$k&#65533;?D?&#65533;'&#65533;&#65533;'Z&#65533;6&#65533;h&#1650;%&#65533;"y&#65533;8&#65533;-&#65533;Gm&#65533;@)&#65533;9&#65533;3:&rl&#65533;&#65533;Rh&#65533;&#65533;c:6&#65533;U5&#65533;~&#65533;&#65533;\o&#65533;R10?&#65533;&#65533;&#65533;&#65533;]&#65533;&#65533;&#65533;5&#65533;AvR.J&#65533; &#65533;+&#65533;d&#25402;x&#65533;&#65533;B&#65533;&#65533;&#65533;E&#65533;K&#408;&#65533;&#1357;!/&#65533;&#65533;o&#65533;&#65533;d&#65533;`&#65533;<&#65533;&#65533;&#65533;&#65533;.a&#65533;TZd?ubW&#65533;x&#65533;dA&#65533;&#65533;"&#65533;sP&&#1484;I&#65533;S:K&#65533;C&#65533;b&#65533;
&#65533;-&#133;&#65533;I&#65533;y4@V0 Dt&#65533;K&#65533;92UZ&#65533;5r&#527;&#65533;&#65533;&#65533;&#1296;"&#65533;&#65533;&#65533;&#65533;9&#65533;&#65533;&#1478;&#65533;6=@&#65533;V?&#65533;&#65533;&#1672;&#65533;j'&#65533;#y&#65533;8&#65533;&#65533;&#65533;s@"qt&#65533;&#65533;&#65533;P&#65533;&#65533;(&#65533;Am?2&#1605;G&#65533;&#65533;x&#65533;&#65533;&#1092;&#65533;P&#65533;:&#65533;G&#65533;o&#65533;&#65533;&#65533;&#65533;Hvk$71)&#65533;dQ9&#65533;&#65533;&#65533;&#65533;;Iz&#65533;{&#1319; 6zM62&#65533;/_&#65533;5&#65533;gdy&#65533;d&#65533;&#1458;&#65533;z&#65533;&#65533;&#65533;&#470;=&1PbV&#65533;&#65533;I9&#65533;&#65533;3L&#65533;8\x&#1624;"1&#65533;|&#65533;Z&#65533;bpw&#65533;"0Qr&#65533;&#65533;n&#65533;b*q-&#65533;&#65533;&#65533;&#65533;&#152;~R&#65533;-F"&#65533;&#65533;!&#65533;sw;&#65533;k&#65533;&#65533;.&#65533;hqD&#65533;	&#65533;&#65533;&#65533;}&#65533;&#65533;&#65533;&#65533;h&#65533;&#65533;$f&#65533;SCX&#65533;y6&#65533;:&#65533;OA&#65533;&#65533;&#65533;s&#65533;&#65533;)Du&#65533;&#65533;&#65533;&#65533;&#65533;&#65533;<&#65533;3&#65533;vc&#65533;2&#65533;&#65533;Y&#65533;5"&#65533;&#65533;&#65533;&#65533;#&#65533;&#65533;9&#65533;&#65533;&#65533;&#65533;(&#65533;&#65533;y)Rd&#65533;6I&#65533;ilE*&#65533;B&#65533;&#65533;v<B&#65533;&#65533;&#65533;&#1745;G&#65533;&#65533;1Qw7&#65533;u@&#65533;@&#65533;&#65533;&#65533;I&#65533;&#65533;3v!	P&#65533;&#65533;&#65533;&#65533;I&#65533;"&#65533;*&#65533;,&#65533;x&#65533;},%<&#65533;&#65533;;&#65533;Y&#1730;`]&#65533;0 O &#65533;&#65533;4&#65533;D&#65533;y&#65533;B&#65533;&#65533;#&#65533;&#1686;&#65533;&#65533;&#65533;{&#65533;y,P&#65533;FY&#65533;&&#65533;&#65533;1&#65533;&#65533;[Y]4J&#65533;%&#65533;)l&#65533;&#65533;2!&#65533;7Fj&#65533;#?BJ&#65533;rt&#65533;!`JS&#65533;X&#65533;X&#65533;&#65533;6&#1636;&2&#65533;&#65533;$T&#65533;&#65533;K9F)&#65533;&#65533;&#65533;&#65533;&#65533;)&#677;&#65533;9%&#65533;g1,&#65533;`&#65533;H:fj&#65533;cr&#65533;jJnX&#65533;h&#65533;&#65533;	%&#65533;&#65533;;&#65533;Q&#65533;&#65533;{u&#65533;&#65533;r3y&#65533;&#676;&#65533;&#65533;,&#1698;&#65533;&#65533;&#65533;:P&#65533;&#65533;&#65533;&#65533;#a^&#65533;~oZ&#65533;<&#65533;j&#65533;$&#65533;x&#1692;&#65533;&#65533;*&#1193;&#65533;&#65533; G*&#65533;&#65533;&#65533;b:y&#65533;&#65533;"Q"B&#65533;Z&#65533;z&#65533;&#65533;g&#65533;JJ&&#65533;&#65533;&#65533;G&#65533;&#65533;4&#65533;&#65533;&#65533;&#65533;&#65533;&#65533;&#1707;&#65533;*&#65533;!&#65533;&&#65533;=&#65533;&#65533;F=&#65533;&#65533;&#65533;h&#65533;^U&#65533;3`&#65533;&#65533;&#65533;&#65533;(r&#65533;E&#65533;&#65533;&#65533;M &#65533;&#65533;&#1707;a"&#65533;}&#429;k&#65533;]&#65533;?5&#65533;G&#65533;&#65533;&#65533;*&#65533;&#65533;&#65533;&#65533;&#1082;&#65533;&#41986;U"&#65533;sP&#65533;&#65533;&#65533;f:&#65533;&#65533;5p&#65533;&#65533;#&#65533;&#65533;Uiz&#65533;5&#65533;&#65533;!&#65533;8&*V&#65533;&#65533;Cj3&#65533;jW&#65533;l`&#65533;&#65533;&#65533;BO&#65533;&#65533;
&#65533;&#65533;&#65533;&#65533;KU[>dX&#1970;&#65533;$&#65533;&#65533;&#65533;M8k_&#65533;#&#65533;&#65533;&#65533;;(&#736;&#65533;1&#65533;&#65533;9a&#65533;&#65533;&#65533;&#65533;6&#65533;F&#65533;8{&#65533;X&#65533;b9&#65533;&#65533;&#65533; l&#65533;1+&#65533;G&#65533;&#65533;&#65533;&#65533;NnGvj8&#65533;&#65533;H&#65533;&#65533;&#65533;&#65533;Egp*^&#65533;&#65533;H*0&#65533;J&#65533;&#65533;&#65533;9&#65533;s&#642;&#65533;u&#65533;<"F&#65533;uQ1&#1843;c&#65533;H&#65533;j&#65533;&#65533;RF/&#1778;&#65533;&#65533;&#65533;d&#65533;&#65533;T&#65533;S&#65533;;&#65533;&#65533;* %&#65533;Z&#65533;&#65533;!Q&#65533;\9&#65533;u&#65533;s&#65533;&#65533;s&#65533;0+&#65533;&#65533;&#65533;+rZvNh)N&#65533;&#65533;#&#65533;&#65533;&#65533;&#65533;&#65533;;&#65533;&#65533;&#65533;r &#65533;|4!&#65533;&#65533;&#65533;&#65533;&#65533;1&#65533;&#65533;&#65533;;&#65533;&#65533;k&#65533;&#65533;&#1717;BgU&#65533;&#65533;&#65533;'7&#65533;&#65533;&#65533;[&#65533; 	@`cVi&#65533;`
&#65533;&#65533;1&#65533;&#1406;{&#65533;1&#65533;K&#65533;'h&#65533;&#65533;&#65533;AQjRO&#65533;&#65533;&#65533;[&#65533; &#65533;&#65533;K&#65533;&#65533;&#65533;,gC/Z&#65533;&#65533; &#65533;&#65533;&#65533;&#65533;&#65533;&#65533;&#65533;)&#65533;*&#65533;&#65533;&#65533;&#65533;&#65533;q&#65533;&#65533;&#65533;&#65533;&#65533;Jo&#65533;]&#65533;&#65533;&#65533;&#65533;&#65533;&#1279;&#65533;&#65533;&#65533;{&#65533;&#65533;&#133;:&#65533;A&#65533;:&#65533; &#65533;&#65533;&#65533;&#65533;&#65533;&#65533;B&#65533;&#65533;x&#65533;&#65533;k&#65533;WZid&#65533;&#65533;&#65533;&#65533;&#65533;m0 &#65533;Z &#65533;&#65533;&#65533;&#65533;qY&#65533;z&#65533;)L&#65533;,\&#65533;&#65533;&#65533;&#65533;&#65533;&#65533;&#65533;&#65533;!M&#65533;Y#&#65533;$&#1462;&#65533;8&#1817;s&#65533;&#65533;l#V&#65533;&#65533;5&#65533;&#65533;&#65533;&#65533;Q	&#65533;0&#65533;P&#65533;&1'\2PT&#65533;&#7678;&#65533;&#65533;V\&#516;F&#65533;Fqi&#65533;&#65533;&#65533;a9&#65533;{&#65533;;&#65533;:E&#65533;y&#65533;&#65533;&#65533;k&#65533;&#65533;&#65533;$&#65533;@!7&#65533;`q&#1056;w&#65533;,J\&#65533;N&#51652;&#65533;&#65533;&#65533;L&#65533;&#65533;J&#518;\&#65533;&#65533;&#65533;A&#65533;&#65533; &#65533;M5l&#65533;&#65533;H &#625;;&#65533;G4&#65533;&#65533;&#65533;	&#65533;&#65533;&#65533;&#65533;&#65533;sp&#65533;A&#65533;&#65533;@+&#65533;&#65533;A&#65533;&#508;&#65533;&#65533;&#65533;&#65533;&#65533;&#65533;&#65533;)\\>%;9&#65533;ltXG&#825;&#65533;<&#65533; n&#65533;)r&#65533;&#65533;p&#65533;L&#65533;&#65533;0&#65533; `&#65533;&#65533;=&#65533;G&#65533;&#65533;&&#65533;,&#65533;&#65533;,&#65533;&#65533;&#65533;97Xm&#65533;&#65533;&#65533;&#65533;,a&#65533;{&#49961;Q&#65533;(O&#65533;&#65533;&#6678;9&#65533;&#65533;&#65533;a&#65533;&#65533;&#65533;s&#65533;&#65533;8A&#65533;&#65533;|(tW&#65533;*&#564;&#65533;&#1155;z&#65533;$&#65533;	&#65533;n&#65533;&#65533;&#65533;&#65533;ac&#65533;HW&#65533;}&#65533;O&#65533;"&#65533;&#65533;o&#65533;R4&#65533;al&#65533;&#65533;&#65533;&#1776;&#65533;K&#1895;&#65533;&#65533;/t&#65533;~,&#65533;4+2M/) (c;M&#65533;y&#65533;&#65533;y&#65533;&#65533;1"&#65533;&#65533;p&#65533;h&#65533;&#65533;6&#65533;<b&#65533;&#65533;l&#65533;~&#65533;.&#65533;W&#65533;`&#65533;	a&#65533;&#65533;&#65533;{a&#65533;&#65533;|&#65533;Q	0&#65533;&#65533; l&#65533;p&#65533;7U}&#65533;f&#65533;&#7958;h&#65533;DL|-`&#65533;	&#65533; &#65533;A&#65533;zA&#65533;S&#65533;!&#65533;&#65533;x&#65533;{K&#65533;&#65533;&#773;P&#65533;&#65533;&#65533;&#65533;:A&#65533;y&#65533;}&#65533;&#65533;t&#1004;!&#211;X	z<m&#65533;gd&#65533;&#65533;E]e``P&#65533;&#65533;hC&#757;l&#65533;l&#65533;M&#65533;&#65533;&#65533;&#65533;7lb!&#65533;&#65533;=&#189;&#65533;^&#65533;&#65533;&#65533;&#65533;8&#65533;&#65533;l}&#65533;&#65533;-&M Q&#65533;&#65533;&#65533;&#65533;	&#65533;&#65533;&#65533;{Q.:x&#65533;&#1613;"Z&#65533;&#65533;s@&#1812;`&#65533;iq&#65533;Q&#65533;&#65533;&#65533;&#65533;/0&#65533;{EbK&#65533;&#65533;&#65533;&#65533;$`&#65533;&#65533;=j0&#65533;&#65533;1X&#65533;'&#65533;&#65533;&#1372;&#65533;&#65533;v&#65533;&#65533;&#65533;&#65533;&#65533;&#65533;d!&#65533;&#65533;8&#65533;&#65533;&#65533;&#65533;%&#65533;&#65533;&#65533; {&#65533;&#65533;'_p&#65533;&#65533;&#771;&#65533;&#65533;}&#65533;%g@&#65533;&>&#65533;&#65533;&&#65533;'&#65533;D&#65533;6&#65533;${&#65533;&#65533;e&#65533;&#65533;0&#65533;{B_&#151;&#65533;E&#65533;G&#65533;&#65533;D&#1354;&#65533;&#65533;WP&#65533;\A&#65533;(&#65533;J&&&#65533;bRT&#65533;&#65533;\&#65533;&#65533;&#65533;&#65533;&#65533;E&#65533;&#65533;Q&#65533;2l~&#65533;7&#65533;]&#532;g&#65533;&#65533;v&#65533;&#65533;^&#65533;&#65533;&#65533;&#65533;r&#65533;&#65533;]!&#65533;u.&#65533;=y'e&#65533;&#65533;&#65533;&#21246;-&#65533;a1&#65533;0&#65533;>&#65533;dt &#65533;H&#65533;f&#65533;&#65533;x#"&#65533;&#65533;b&#65533;&#65533;RaP&#65533;&#65533;&#65533;h.&#65533;^&#65533;}&#65533;7&#65533;&#65533;&#65533;\&#65533;&#65533;&#65533;>&#65533;@&#65533;"(
&#1844;&#65533;&#65533;&#65533;:&#65533;&#65533;~&#65533;&#65533;&#65533;&#65533;jr;&#65533;&#65533;&#65533;&#65533;^&#65533; !&#65533; Z ,( p H&#65533;  &#65533; &#65533;H&#65533;&#65533;&#65533;&#65533;*\&#560;&#65533;&#199;#J&#65533;H&#65533;&#65533;&#331;&#65533;h<&#65533;&#65533;&#65533;&#463; C&#65533;I&#65533;&#65533;&#595;(S&#65533;\&#626;&#65533;&#727;0c&#668;I&#65533;&#65533;&#859;8Mj&#65533;&#65533;S&#65533;>y&#65533;,&#65533;&#65533;&#65533;&#1123;H&#65533;*]&#692;&#65533;P&#65533;9n&#1040;&#65533;#&#65533;P-D&#65533;j&#65533;&#693;&#65533;&#1519;`M&#65533;8a&#65533;&#65533;&#65533;gU&#65533;&#65533;&#65533;$&#65533;&#1783;p&#65533;&#669;[S
e&#866;&#65533;&#65533;a&#65533;&#65533;&#65533;
L&#65533;&#65533;a&#65533;c&#65533;&#1083;&#65533;B_&#65533;&#65533;L&#65533;&#65533;&#65533;&#65533;,i&#65533;-&#65533;&#65533;&#65533;&#65533;&#975;%cM&#65533;&#65533;&#19176;S&#65533;^&#890;&#65533;&#65533;&#65533;*&#65533;&#65533;Y&#65533;g&#65533;&#65533;C&#65533;&#65533;&#891;&#65533;&#65533;&#65533;&#65533;&#65533;~&#65533;6Y&#65533;&#65533;&#65533;&#65533;&#65533;&#1068;J|K&#65533;N&#65533;&#65533;&#65533;&#65533;&#1583;&#65533;}|&#65533;&#58067;7&#65533;&#65533;&#65533;&#65533;&#65533;&#35563;_&#65533;^d&#65533;&#65533;&#65533;W{&#65533;k&#65533;~x&#65533;A&#65533;&#65533;&#65533;&#65533;&#65533;&#65533; >&#1984;&#65533;&#65533;&#65533;
T`&#65533;}&#65533;&#65533;&#65533;r&#65533;&#65533;v[&#65533;q&#65533;&#65533;&#65533;&#65533; &#65533;A&#65533;X`E1p&#65533; 
P&#1056;&#65533;+>a~ &#65533;&#65533;a&#65533;&#65533;h#e%0&#65533;b&#65533;&#65533;Q&#65533;Vt&#65533;epb 8&#65533;@&#65533;H&#65533;&#65533;&#65533;^2&#65533;w&#65533;P&#65533;&#65533;
&#65533;&#65533;@  &&#1679;&#65533;&#65533; )VR&#65533;@I:&#65533;rJ.&#65533;&#65533;Q&#65533;&#65533;&\&: &#65533;&#65533;P&#65533;&#65533;\&#65533;'L&#65533;&#65533;'I$b&#65533;&#65533;&#65533;,&#65533;	c_j&#65533;&#65533;&#65533;[Q&#65533; &#65533;V&#65533;(&#65533;s\&#65533;&#65533;&#65533;:Z)&#65533;&#65533;&#65533;&#65533;&#65533;&#65533;&#65533;&#65533;1r&#65533;&#65533;&#65533;&#65533;&#65533;&#65533;&#43760;&#65533;&#65533;*&#47924;&#65533;j&#65533;p&#65533;&#65533;&#65533;&#65533;&#65533;&#65533;8&#65533;&#65533;&#65533;),S&#65533;&#65533;i&#65533;|&#65533;]&#65533;&#65533;&z&#65533;&#65533;&#65533;#&#65533;&#65533;V{S&#65533;&#65533;*&#65533;/&#65533;&#65533;Z&#65533;0$ &#65533;";&#65533;]&#65533;6&#65533;&#52456;F&#65533;&#65533;&#65533;&#65533;&#65533;&#65533;R' *&#65533;&#65533;*&#65533;&#1851;Z&#65533;0n&#65533;&#65533;K&&#65533;&#65533;|&#65533;k&#15728;&#65533;&#65533;7&#65533;r"`&#65533;&#65533;&#1786;&#65533;/W&#65533;&#65533;&#65533;k&#65533;&#65533;&#65533; #&#65533;:l&#65533;&#65533;&#65533;8&#65533;r&#65533;k&#65533;&#65533;&#65533;Df{&#65533;b&#65533;l*&#65533;&#65533;w&#65533;1&#65533;,&#65533;&#65533;%&#65533;B&#65533;&#65533;&#65533;&#65533;&#65533;&#65533;Hi&#65533;&#65533;&#65533;&#1689;&#65533;&#65533;&#65533;,&#65533;X&#65533;&#65533;\&#65533;&#65533;&#65533;&#65533;k&#65533;.;&#65533;d&#65533;m&#65533;&#985; &#65533;f&#65533;G&#65533;&#65533;V&#65533;,&#65533;Y[&#65533;&#65533;&#65533;&#65533;&#65533;&#65533;&#65533;&#65533;d&#65533;&#1603;&#65533;>tC&#1052;m&#65533;w&#65533;07&#65533;&#65533;|7&#65533;L&#65533;&#65533;&#65533;&#65533;@i&#65533;Oo&#65533;&#65533;&#65533;&#65533;P&#65533;&#65533;.&#65533;&#65533;&#65533;=9&#65533;Yg&#65533;&#65533;&#65533;&#65533;&#65533;.&#65533;&#65533;&#65533;n&#65533;&#65533;!Vd&#65533;&#65533;I&#65533;Ls&#65533;%&#65533;&#65533;&#1047;4on&#65533;&#1258;^5&#65533;</J2&#65533;&#65533;G/&#65533;&#65533;&#65533;Wo&#65533;N&#65533;0&#65533;&#668;&#1260;&#65533;&#65533;&#65533;&#778;#k.&#65533;&#65533;)&#65533;1&#65533;"3&#65533;!l&#65533;&#511;&#65533;	&#65533;&#65533;&#65533;&#65533;w$|&#65533;>&#65533;&#65533;&#65533;&#65533;C&#65533;&#65533;&#65533;&#65533;&#65533;E&#65533;}kB&#65533;&#65533;&#65533;&#65533;&#65533;&#65533;Mb,CV&#65533;: @.&#65533;O#,&#65533;&#2038;L&#65533;=&#65533;&#65533;>&#65533;&#65533;&#65533;&#65533;&#65533;&#65533;*&#65533;5&#65533;&#65533;&#65533;&#65533;&#65533;8_I&#65533;N+S&#65533;9&#65533;aY!&#1817;&#65533;&#215;&#65533;&#65533;@d&#65533;&#65533;x&#65533;E&#65533;&#65533;&#65533;&#65533;&#65533;m3&#65533;T	&#65533;&#65533;]&#65533;T&#65533;k&#65533;&#65533;&#65533;.&#65533;f&#65533;LT&#65533;&#65533; &#65533;2&#65533; mL&#65533;^W&#1576;&#65533;&#65533;f&#65533;[jF&#65533;.=&#65533;l^&#803;&#65533;4&#65533;+&#1455;m<&#65533;&#65533;h&#65533;A&#65533;&#65533;qR) &#65533;[#,E:&#65533;&#65533;AT&#65533;2&#65533;&#65533;X&#65533;&#65533;&#65533;&#65533;&#65533;#&#65533;&#65533;I&#65533;&#65533;&#65533;|d&#65533;&#65533;6i&#65533;A&#65533;'&#65533;&#65533;&#65533;Z&#65533;&#26261;&#65533;&#65533;&#65533;&#65533;&#65533;&#65533;+G&#509;&#65533;y&#967;&#65533;&#65533;&#65533;&#65533;d(&#65533;	&#65533;.m&#65533;&q&#65533;&#65533;&#65533;X&#65533;a&#65533;&#65533;HxW (j,o\&#741;&#65533;W&#65533;>& >&#65533;&#65533;&#65533;Y&#65533;cz&#65533;M&#65533;dB2&#487;&#65533;&#65533;&#65533;*&#65533;&#65533;&#65533;!&#65533;F&#65533;n~&#65533;'g&#65533;&#65533;&#65533;erO[&#65533;&#65533; `&#65533;T&#65533;&#65533;&#65533;;&#65533;I&#1026;.&#65533;o&#65533;&#65533;&#65533;&#65533;/I	
&#65533;R&#65533;&#65533;@J&#1098;~2&#65533;V&#65533;eA&#65533;X&#65533;&#65533; X&#65533;&#65533;H&#65533;9&#904;&#65533;`cTB4&#1602;&#65533;&#65533;&#65533;/&#65533;&#65533;&#65533;&#65533;3&#1178;V&#65533;&#65533;Y3&#65533;&#260;j3&#65533;&#1681;@&#65533;&#65533;&#65533;&#65533;&#486;H&#65533;&#65533;\0&#65533;	&#65533;&#65533;&#65533;&#65533;&#65533;V'&#65533;T&#65533;&#1371;&#65533;V&#65533;&#65533;&#65533;&#65533;8	5 `z&#65533;F%Zo&#65533;&#65533;3&#65533;Z&#65533;&#65533;&#1462;&#65533;&#65533;&#65533;&#65533;&#65533;X&#65533;&#65533;D&#65533;&#65533;&#65533; p&#875;^&#65533;&#65533;&#1534;&#65533;
#)% $@W &#65533;&#65533;&#65533;]U&#65533;_&#65533;&#65533;&#65533;[&#65533; &#65533; )y&@&#65533;&#65533;kccW 	&#65533;&#65533;&#65533;,K,{&#65533; e&#65533;&#65533;&#65533;&#65533;&#65533;O&#65533;c&#65533;&#1665;k&#65533;&#65533;-&#65533;\PK&#65533;X&#65533;&#65533; )&#65533;&#65533;h&#65533;&#65533;&#65533;&#1077;&#194;mleK\&#65533;&#65533;&#65533;\4&#65533;j\&#65533;8O[&#65533;&#65533;&#65533;&#1037;&#65533;Q=&#550;&#65533;z&#762;&#65533;&#65533;F&#65533;&#65533;&#65533;&#65533;&#65533;t.I&#65533;K&#65533;&#746682;&#1597;nz&#65533;&#65533;&#1870;67&#65533;&#65533;C_Y&#1242;&#1665;&#640;^NU&#65533;y&#65533;&#65533;&#65533;`&#65533;W&#65533;&#65533;&#65533;*T&#65533;^&#65533;"&#65533;pW*CW%&#65533;b&#65533;&#65533;&#65533;qnq&#65533;&#65533;&#65533;
&#65533;&#65533;&#65533;E&#65533;'Gy&#65533;D&#65533;&#65533;u"}"b &#65533;8z&#65533;/&#65533;W&#65533;&#65533;&#65533;l1&#65533;&#65533;&#65533;&#65533;3&#65533;&#65533;&#65533;k&#65533;"L&#65533;Xv)V1&#65533;&#65533;c&#65533;&#65533;&#65533;l3
&#65533;T&#65533;&#65533;&#65533;I&#65533;&#65533;.&#65533;h*N&#65533;6r&#65533;&#65533;TU&#65533;.&#65533;'^&#65533;&#65533;&#65533;<_+&#65533;&#65533;&#65533;&#65533;&#1191;&#65533;&#65533;0 &#65533;x&#65533;O&#65533;s)&#65533;&#65533;&#65533;0&#65533;&#65533;UA^s&#65533;&#65533;{g&#65533;2a&#65533;.&#65533;&#65533;&#65533;&#65533;(SWDa&#65533;&#65533;&#65533; &#65533;)&#65533;&#65533;&#65533;TV
&#65533;&#65533;|&#65533;"&#65533;&#65533;&#65533;&#65533;&#65533;,&#65533;&#65533;&#65533;&#65533;E&#65533;&#65533;;&#65533;Ros&#65533;1&#65533;4&#65533;&#65533;'\p&#65533;&#732;&#65533;&#65533;2P`5&#65533;ml&#65533;6&#65533;&#65533;&#971;j&#65533;&#65533;8j&#65533;&#1391;}W&#65533;f&#65533;z&#65533;&#65533;&#65533;J\G%6&#65533;&#65533;w&#65533;&#65533;nu&#65533;&#65533;|&#65533;NG&#65533;z&#65533;fI&#65533;&#65533;2&#65533;&#65533;&#65533;2&#65533;[&#65533;AK&#65533;&#957;n&#1269;&#65533;&#65533;&#65533;l&#65533;$&#65533;&#65533;-eq[&#65533;&#65533;Hd&#65533;&#65533;&#65533;&#65533;&#65533;&#65533;&#65533;&#65533;O&#65533;]hg&#65533;)5&#65533;&#65533;W&#65533;8-&#65533;}_&#65533;&#65533;&#65533;&#65533;vXSr4&#65533;*&#1676;&#65533;&#65533;&#65533;&#65533;j&#65533;&#65533;&#65533;&#65533;7-&#289;G[O&#65533;&#65533;dCii&#65533;/&#65533;&#65533;b[6&#65533;&#65533;7E&#65533;&#65533;&#65533;7#'&#65533;&#65533;&#65533;&#65533;x;&#65533; &#65533;2&#65533;-&#65533;&#65533;&#65533;.:&#65533;&#65533;&#65533;&#895;&#65533;&#65533;&#1749;\&#65533;&#65533;J&#65533;&#65533;m&#65533;&#65533;&#65533;C&#65533;&#65533;&#65533;&#65533;9b&#65533;+}&#65533;i&#65533;&#65533;w>&#65533;&#65533;&#65533;&#65533;wK&#65533;vL;A&#65533;&#65533;&#65533;&#65533;`&#65533;&#65533;&#65533;Q\&#65533;&#65533;&#65533;]!&#65533;&#65533;&#65533;,&#65533;q=&#65533;&#65533;td&#65533;U/2&#65533;R&#2013;&#1672;&#65533;V&#65533;qW&#65533;v&&#65533;"&#1683;&#65533;&#65533;&#65533;G&#65533;&#65533;:Y&#65533;&#65533;_&#65533;&#65533;k&#65533;vO&#65533;s&#65533;Q&#65533;&#65533;&#65533;;&#65533;&#65533;&#62593;&#65533;#v:&#65533;#&#65533;&#65533;}&#65533;|&#65533;{&#65533;5&#65533;&#65533;3w&#65533;J&#65533;kx&#65533;&#65533;&#65533;[46&#65533;&#65533;&#65533;&#65533;&#65533;y&#65533;zN~&#65533;o| &#65533;&#65533;(J&#65533;&#683;&#65533;&#65533;&#65533;&#65533;&#65533;-&#65533;|/#_&#65533;&#65533;&#65533;&#65533;&#65533;&#65533;&#65533;;&H|&#65533;&#65533;&#65533;&#65533;s&#65533;7&#65533;&#65533;&#65533;&#65533;&#65533;&#65533;x&#65533;}&#145;&#65533;&#65533;&#65533;&#65533;&#65533;&#65533;&#65533;&#65533;&#65533;&#65533;&#65533;&#65533;&#65533;&#65533;{/1I9&#65533;&#65533;}5'W&#65533;&#65533;3&#65533;wb&#65533;&#65533;H{H+ &#65533;\&#65533;GB&#65533; o&#65533;&#65533;&#65533;%I, "(&#65533;0S&#65533;x&#65533;"~&#65533;g&#65533;u&#65533;&#65533;v&#65533;&#65533;#0k&#65533;&#65533;LSC&#1074;`&#194;}&#65533;)&#65533;&#65533;&#387;&#65533;R&#65533;&#65533;%=&#65533;f$QX&#65533;Q;(&#65533;z&#20716;&#65533;&#65533;A&#65533;&#65533;R&#65533;d&#993;&#65533; GT&#65533;&#65533;&#65533;SVV&#1539;(8&#65533;@H&#65533;c&#65533;*&#30149;&#65533;&#65533;I^&#65533;=&#65533;&#65533;"B&#65533;Z&#65533;Fix&#65533;&#65533;&#65533;wh[&#65533;{Hj&#1139;#&#65533;&#65533;E&#65533;8W&#65533;"t&#65533;&#65533;&#65533;r{&#65533;Zy&#65533;h&#65533;%&#65533;&#65533;&#65533;&#65533;~}&#65533;&#65533;&#65533;e&#65533;rn&#65533;ZB&#65533;&#65533;&#65533;&#65533;&#65533;N&#65533;hbL4&#65533;&#65533;&#1223; &#65533;]&#65533;&#65533;Z;1&#65533;/&#65533;k&#65533;$&#65533;&#65533;I&#65533;E&#65533;sp&#65533;h^&#65533;&#65533;&#65533;&#65533;&#65533;&#65533;&#65533;f&#65533;&#65533;.&#65533;\&#65533;&#65533;U&#65533;&#65533;q&#65533;:&#65533;:&#65533;&#65533;l&#65533;&#65533;&#65533;&#65533;7e&#65533;}&#65533;&#65533;tAUsV8&#65533;$&#65533;`x*&#65533;Xg&#65533;8&#65533;&#65533;'&#65533;.&#65533;&#65533;&#65533;&#65533;\C&#65533;&#65533;&#65533;&#65533;ds&#65533;&#65533;x*IWe&#65533;x&#65533;&#65533;&#65533;h&#65533;&#65533;&#65533;&#65533;&#65533; &#65533;_(G&#65533;1&#65533;YD&&#65533;VB&#65533;&#65533;&#65533;M&#65533;&#65533;&#65533;&#527;Z&#65533;u&#65533;&#65533;&#65533;&#65533;&#65533;&#65533;i&#65533;"&#65533;RI&#528;m&#65533;&#65533;Y_&#65533;\&#65533;A5g&#1165;&#65533;<&#65533;&#65533;&#65533;&#65533;2&#65533;k!i>&#65533;&#65533;&#65533;&#65533;&#65533;;1&#65533;(iq&#65533;&#65533;.92S&#65533;g00&#65533;FIO&#65533;&#65533;{g&#65533;h&#65533;KY&#65533;&#1164;&#65533;S5&#65533;&#65533;&#65533;0&#65533;&#65533;QCw&#65533;1&#65533;-F&#65533;&G&#65533;&#65533;&#65533;vH&#65533;}x&#65533;P&#65533;L&#65533;&#65533;`&#65533;hUy*&#65533;&#65533;@&#65533;&#65533;aY&#65533;J&#65533;&#65533;L&#65533;&#65533; &#65533;&#65533;8y!n	&#65533;&#65533;&#65533;x&#65533;_]yEyj&#65533;c&#65533;{&#65533;F&#65533;&#65533;&#65533;"_x&#65533;d&#456;3&#65533;&#65533;hq{&#65533;w&#25944;Z&#1045;0 &#65533;&#65533;&#65533;M&#65533;&#1608;>`&#65533;g&#65533;J&#65533;&#65533;&#65533;&#65533;F&#65533;&#65533;g&#65533;&#65533;v3i&#65533;D&#65533;E&#65533;/@&#65533;_y&#65533;&#65533;8&#65533;&#410;zIsT&#65533;93&#65533;&#65533;&#65533;&#65533;q&#65533;&#65533;m&#65533;&#65533;w&#65533;&#65533;&#65533; &#65533;9&#65533;/Q&#65533;&#65533;AT)&#65533;&#65533;&#65533;Z&#65533;f&#65533;&#65533;&#65533;&#65533;&#65533;&#65533;&#65533;p&#65533;&#65533;&#65533;&#65533;V&#1305;e&#65533;y&#1721;fy&#65533;&#65533;	&#65533;&#65533;(&#65533;dbP@&#65533;&#65533;&#65533;TP&#65533;&#65533;\&&#65533;&#65533;V&#44638;o&#65533;&#65533;&#65533;i{Kt?&#65533;c&#65533;&#65533;&#65533;'*yE&#65533;&#1618;&#65533;	#gsb&#65533;&#65533;&#65533;&#65533;&#65533;&#65533;0&#65533;&#65533;W&#65533;a,SX&#65533;&#65533;&#65533;m&#65533;&#65533;V&#1025;"&#65533;&#65533;&#65533;&#65533;&#65533;&#65533;&#65533;&#65533;J7&#673;&#65533;&#65533;mV&#65533;&#65533;5&#65533;zuH''&#65533;&#65533;&#65533;#*&#65533;&#65533;u&#65533;&#65533;&#65533;a&#65533;i&#65533;=F&#65533;&#65533;R&#65533;Z&#65533;&#65533;Rp&#65533;X&#65533;&#65533;&#65533;&#65533;&#667;D&#65533;b)
&#65533;n&#65533;|&#311;&#65533;&#65533;h&#65533;?z&#65533;n&#65533;B&#65533;K&#65533;N&#65533;&#65533;&#65533;&#65533;yue&#65533;&#65533;&#65533;V&#65533;&#65533;Y&#65533;i&#65533;&#65533;nt*&#65533;3&#65533;dX&#65533;&#65533;&#65533;&#65533;&#65533;&#65533;)&#65533;&#65533;&#230;&#65533;fE1&#1700;&#65533;i&#65533;s&#65533;&#65533;vU&#65533;X&#65533;y&#65533;&#65533;{* :]&#65533;	\&#65533;%&#65533;&#1443;&#65533;O&#65533;&#65533;&#65533;&#65533;&#65533;V&#65533;\bf2*J&#65533;;&#65533;&#65533;&#65533;&#65533;
)&#65533;&#65533;&#65533;&#65533;&#65533;&#65533;&#65533;&#65533;Z&#65533;Z&#65533;&#264;&#65533;&#65533;z+W &#65533;&#65533;Y&#65533;&#65533;% &#65533;I&#65533;&#65533;&#65533;f&#9577;&#65533;&#65533;&#65533;&#65533;&#65533;&#65533;bV&#65533;<&#65533;z=$0 O&#65533;z&#1679;_&#1644;&#65533;:>#&#65533;&#65533;&#665;7i&#65533;&#65533;U&#65533;R&#65533;;&#65533;&#65533;&#681;"&#65533;&#65533;H*&#65533;'&#65533;jT&#65533;:'&#65533;ZW$&#65533;&#65533;&#65533;&#65533;3 &#65533;:9&#65533;r&#65533;&#65533;E&#65533;&#65533;&#65533;&#65533;&#65533;&#65533;&#65533;&#65533;Hh[&#65533;&#65533;Z$&#65533;&#65533;&#65533;&#65533;&#65533;t\"&#1454;&#65533;&#658;Z&#65533;&#65533;&#65533;&#462250;  +y`&#65533;&#65533;&#65533;Xz&#65533;&#65533;"&#65533;7 &#65533;}&#65533;[=0g&#45874;&#65533;&#65533;s&#65533;&#65533;( m&#65533;"XyGD&#65533;q
N0&#65533;!&#65533;'5p&#65533;&#65533;&#65533;&#65533;&#65533;&#691;]&#65533;!&#65533;{L&#65533;v>z*&#486;CK&#65533;Z;SH&#65533;I &#1064;&#65533;^&#65533;d&#65533;Q{&#65533;1&#65533;&#65533;!&#65533;u1W&#65533;&#65533;?8&#65533;&#1731;&#65533;&#129;&#65533;b;&#65533;e;&#65533; &#65533;&#65533;&#65533;&Z&#65533;&#65533;T&#1334;w&#65533;r0M&#65533;&#65533;&#65533;pI3&#65533;&#65533;H&#65533;;&#65533;&#65533;&#65533;&#65533;&#65533;&#65533;Y&#65533;}z&#65533;&#299;z&#65533;&#1775;&#65533;&#65533;&#65533;&#65533;'&#65533;&#65533;&#65533;&#65533;]\8U&#65533;2&#65533;8&#65533;&#65533;=}KO&#1395;&#65533;0l3&#65533;`c&#65533;&#65533; u&#65533;&#65533;.K6HVK!&#65533;e&#65533;&#65533;3,.&#65533;p&#65533;&#65533;&#65533;*&#65533;&#65533;&#65533;=&#65533;&#65533;&#65533;R&#65533;[o&#1739;`F&#65533;v&#65533;&#65533;C&#65533;&#65533;aTN&#65533;B1&#65533;g&#65533;&#65533;&#201;&#65533;&#1661;8&#65533;&#65533;mU!^{&#65533;&#65533;&#65533;&#65533;&#65533;z&#65533;k&#65533;&#65533;&#65533;S%(&#1751;&#65533;B(&#65533;&#65533;&#65533;&#65533;m&#65533;{&#23739;&#65533;&#65533;&#65533;H&#65533;&#65533;&#65533;&#65533;&#65533;&#65533;&#1072;&#65533; WB&#65533;_&#65533;&#65533;	&#65533;*X&#3641;&#65533; &#65533;&#65533;&#65533;z"$&#65533;gL<T&#65533;&#65533;&#65533;&#65533;&#65533;&#65533;&#65533;H&#65533;j&#65533;&&#65533;&#65533;&#65533;ER5<&#65533;&#65533;O&#65533;O&#65533;&#65533;&#65533;&#65533;7&#65533;&#65533;&#65533;&#65533;2&#65533;&#65533;&#65533;&#65533;&#65533;&#65533;&#65533;}&#65533;&#1597;3&#65533; &#65533;`@&#65533;Z4&#65533;]{=&#65533;&#65533;&#65533;&#65533;&#65533;&#65533;"&#65533;k&#65533;'&#65533;&#65533;T	&#65533;&#65533;&#65533;&#65533;&#65533;}&#320;<&#331;,8&#65533;`&#65533;*&#65533;Q&#65533;&#65533;&#65533;&#65533;&#65533;=&#65533;&#65533;`&#65533;&#65533;rr&#65533;&#65533;&#65533;lS&#65533;M&#65533;&#65533;H8So\&#65533;&#65533;&#65533;k<!	&#65533;P&#65533;Q R|&#679;&#65533;Yv&#65533;&#65533;&#65533;&#65533;&#65533;\&#65533;&#688;&#752;&#65533;&#65533;&#65533;{`&#65533;&#65533;&#65533;j-&#65533;)&#65533;<w&#65533;&#65533;&#65533;&#65533;&#65533;&#65533;
"&#551;<&#65533;&#65533;&#1824;&#65533;D0&#65533;&#65533;V\&#65533;)L:d&#65533;&#65533;W&#65533;pu&#65533;\{cq/|ycOq&#65533;&#65533;&#748;&#65533;,&#65533;&#65533;7&#65533;V[&#65533;&#65533;S&#65533;G/&#1179;&#65533;&#65533;,;*&#65533;VnPQ&#65533;&#65533;&#65533;+&#65533;&#65533;&#65533; &#65533;&#797;&#65533;e9&#65533;V&#65533;&#65533;U&#65533;&#65533;&#65533;&#65533;-:(&#65533;&#65533;,vX&#65533;,
&#65533;'<A	&#65533;"&#65533;&#65533;&#65533;&#1114;&#65533;d*&#65533;&#65533;
&#65533;V&#65533;&#65533;&#65533;c;&#65533;T&#65533;&#65533;&#65533;y" &#65533;u&#65533;&#65533;Z&#65533;&#65533;@&#65533;&#65533;4&#65533;]&#65533;>).&#65533;W2&#65533;H&#65533;&#65533;)-v&#65533;&#65533;&#65533;&#65533;&#65533;?<+&#65533;&#65533;g&#65533;\ &#65533;;
&#65533;&#65533;;O&#65533;&#65533;O=&#65533;?&#65533;k\&#65533;&#65533;r&#65533;t&#65533;Y&#1138;&#65533;&#65533;&#65533;&#1386;&#65533;&#65533;&#65533;[d=&#65533;f]&#65533;e&#65533;&#65533;@e&#65533;eQL&#865;z&#65533;! \2JME]&#65533;&#65533;&#65533;&#65533;T&#65533;n&#65533;;&#65533;&#65533;&#65533;&#65533;&#65533;&#65533;&#65533;}&#1546;&#65533;&#1545;&#65533;&#1590;&#65533;K&#65533;&#65533;a&#65533;M&#65533;&#65533; Rw&#65533;z=r}}&&#65533; &#65533;M&#65533;Fj&#1616;&#65533;'&#65533;w&#65533;&#65533;&#65533;xf&#65533;&#65533;&#1331;&#65533;&#65533;&#65533;y&#65533;&#1243;&#65533;'&#65533;&#65533;&#65533;&#411;&#65533;b&#65533;&#65533;&#65533;&#65533;-&#65533;&#65533;&#65533;&#866;&#65533;&#65533;M&#65533;&#1616;;e6=&#65533; &#65533;-&#65533;&#65533;P&#65533;(&#65533;@	&#65533;P&#65533;&#65533;&#65533;p&#65533;}&#65533;q%&#65533;}&#65533;&#65533;-&#65533;&#65533;&#65533;&#65533;&#65533;&#65533;&#65533;&#65533;&#65533;&#65533;&#65533;+&#65533;9&#65533; <&#65533;&#65533;&#65533;m&#65533;u-&#65533;&#65533;H&#65533;&#1958;&#65533;&#65533;P&#65533;&#65533;-&#65533;&#65533;c&#65533;r&#65533;&#65533;&	R&#65533;Mk&#65533;&#65533;]J&#65533;k&#65533;q&#65533;&#65533;&#65533;&#65533;
>i2&#65533;&#65533;&#65533;F&#65533;&#65533;(&#65533;&#65533;&#65533;&#1812;&#65533;~&#65533;&#65533;|&#65533;&#65533;I&#65533;&#65533;&#65533;e&#65533;-Q#&#65533;HK&#65533;~&#65533;]&#65533;J&#65533;&#65533;ZXA/&#65533;&#65533;6{&#65533;&#65533;~&#65533;<q&#65533;R&#65533;=&#65533;b&#65533;u&#65533;(&#65533;F>r&#65533;&#65533;?G&#65533;&#65533;&#65533;	FL&#65533;&#65533;>DP>&#65533;fAT~&#65533;M !&#65533; h ,( p H&#65533;  &#65533; &#65533;H&#65533;&#65533;&#65533;&#65533;*\&#560;&#65533;&#199;#J&#65533;H&#65533;&#65533;&#331;&#65533;hD&#65533;&#65533;&#65533;&#463; C&#65533;I&#65533;&#65533;&#595;(S&#65533;\&#626;&#65533;&#407;.c&#668;I&#65533;&#65533;&#859;83&#65533;&#65533;&#627;&#65533;&#991;@&#65533;
J&#65533;&#65533;Q&#65533;0&#65533;2&#65533;T&#65533;&#65533;"&#65533;&#65533;J&#65533;&#65533;&#1387;X&#65533;&<&#693;&#65533;&#1519;G&#65533;nd&#65533;2&#65533;&#65533;8&#65533;&#65533;&#65533;&#65533;&#1783;p&#65533;&#669;&#65533;&#65533;&#65533;S&#65533;`&#65533;&#65533;&#65533;&#65533;Q&#393;&#65533;g\&#238;&#65533;&#200;+^|2&#130;	t&#65533;L&#65533;(F,P&#65533; qb&#65533;&#65533;&#65533;*&#65533;&#65533;eL&#65533;&#65533;&#65533;&#1223;]8 @&#65533;A PQ&#65533;&#65533;k&#65533;6&#65533;&#65533;r&#65533;qw&#65533;&#65533;&#65533;&#65533;&#65533;&#65533;&#65533;A&#65533; &#65533;{&#65533;~&#65533;6`&#65533;&#65533;u&#65533;&#65533;&#65533;<6&#65533;&#65533;&#1587;kO!&#65533;6&#65533;&#65533;&#65533;&#65533;&#65533;&#65533;&#65533;&#65533;&#65533;)&#65533;&#65533;&#65533;&#65533;&#65533;_&#65533;&#65533;?&#65533;>&#65533;{&#65533;&#65533;&#65533;&#65533;&#65533;`&#65533;&#65533;5&#65533;&&#65533;5&#65533;&#1920;z&#65533;W&#65533;F&#65533;&#65533;'&#65533;m&#65533;}&C&#65533;'&#65533;R&#65533;&#65533;&#65533;&#65533;&#65533;&#65533;g&#65533; r&#65533;P+&#65533;G&#65533;{(2&#65533;&#65533;U&#65533;&#65533;0Vu&#65533;j&#65533;5pCu&#65533;&#65533;#Q&#65533;&#65533;&#65533;&#65533;@&#65533;&#65533; &#65533;&#65533;&#65533;D&#65533;H&&#65533;dJ2t&#65533; &#65533;Q`&#65533;&#65533;;V&#65533;B6h6g\v&#65533;&#65533;N&#65533;&#65533;&#65533;k&#65533;E&#65533;&#65533;h&#65533;&#1100;&#65533; &#65533;k}h&#65533;;!&#65533;&#65533;&#65533;xr	&#65533;&#65533;&#65533;&#65533;&#65533;&#65533;&#65533;j*&#65533;I&#65533;)@&#65533;&#65533;&#65533;o4&#65533;&#65533;&#65533;&#65533;z&#65533;4&#158;|9f&#65533;&#65533;f&#65533;i&#65533;&#65533;&#65533;&#512;r&#65533;&#65533;ZZ&#65533;&#65533;>&#43364;&#65533;V&#65533;&#65533;&#65533;m&#65533;&#65533;N&#65533;` &#65533;	&#65533;&#65533;&#65533;2&#65533;h&#65533;&#65533;&#65533;&#65533;&#11263;&#65533;&#65533;#&#65533;&#65533;k&#65533;&#65533;&&#65533;&#65533;&#65533;E&#65533;q&#65533;&x&*cY&#65533;&#65533;k&#65533;&#65533;&#65533;m`&#65533;&#65533;&#65533;&#65533;&#65533;k&#65533;&#35227;&#65533;D&#65533;&#65533;&#65533;}&#65533;&#34953;&#65533;Pb&#65533;&#65533;v&#65533;&#65533;&#65533;'&#65533;&#65533;&#65533;&#65533;a&#65533;&#65533;&#65533;.0&#65533;&#65533;&#65533;&#65533;&#65533;m&#65533;&#65533;&#65533;O&#65533;&#65533;&#65533;0&#65533;W&#65533;
&#65533;&#65533;a&#65533;&#65533;&#25240;s&#65533;2&#1840;&#235;&#65533;k&#65533;&#65533;(&#65533;&#1708;&#65533;. o&#65533;2&#65533;)$4k+&#65533;&#65533;$7&#65533;1&#65533;)&#65533;&#65533;&#65533;J&#65533;Jk&#65533;&#65533;(&#65533;&#65533;V&#65533;&#65533;&#65533;+&#65533;k6&#2012;3&#65533;&#65533;+&#65533;&#65533;TWm&#65533;&#65533;_]F&#65533;&#65533;,sLoV%&#65533;&#65533;8&#65533; &#65533;&#65533;tn&#65533;-&#65533;&#65533;&#65533;p&#65533;-&#65533;&#65533;&#65533;Z&#65533;A&#65533;*&#65533;&#65533;&#65533;K&#65533;&#65533;&#499;CY*e4}s&#65533;k&#65533;&#65533;&#65533;&#65533;?7&#65533;&#65533;CH&#65533;&#65533;&#65533;4&#65533;H&#65533;&#65533;&#888;T9&#65533;&#65533;&#65533;&#65533;&#65533;&#65533;&#65533;p&#65533;c&#65533;&#65533;&#15159;&#65533;&#65533;S8&#65533;:z&#65533;&#65533;`&#65533;y&#36686;C&#1989;&#65533;w&#65533;n&#65533;&#65533;`&#65533;&#65533;&#65533;&#567;&#65533;&#65533;&#65533;&#65533;&#65533;&#1152;&#65533;&#65533;0&#65533;&#65533;&#65533;k6&#1477;:&#65533;&#65533;&#1886;&#65533;&#65533;&#65533;&#65533;&#65533;mk&#65533;&#65533;&#65533;&#65533;w&#65533;;&#65533;g&#65533;&#65533;&#65533;&#65533;c&#65533;&#65533;&#65533;&#65533;?&#65533;+&#65533;l>&#65533;s[ex&#65533;&#65533;&&#65533;<&#65533;&#731;&#65533;&#65533;&#65533;a`J&#65533;&#1695;'&#569;&#65533;a&#65533;hQO&#65533;&#65533;W=&#65533;-&#65533; A&#65533;&#491;&#65533;&#65533;uL&#65533;&#65533;l&#65533;&#65533;,I&#1056;o
H=&&#65533;]X&#65533;&#65533;$&#65533;&#65533;~&#65533;&#65533;&#65533;&#65533;H&#65533;"&#65533;^&#65533;AZ&#2317;iW_&#65533;&#65533;;&#1562;*&#65533;&#65533;&#65533;&#65533;&#65533;&#65533;&#65533;&#65533; &#65533;3&#65533;&#65533;&#65533;	&#322;&#65533;2&#65533;&#65533;h&#65533;[l`E[&#65533; &#65533;a&#65533;&#65533;j&#65533;&#65533;d&#65533;`R&#65533;&#1609;FH&#65533;&#65533;G(bZC&#65533;H&#65533;B&#65533;VR"BRpG&#65533;&#65533;&#65533;R&#65533;|&#65533;&#65533;7&#65533;&#65533;s>&#548;&7	AM&#65533;ph&#65533;OB9J&#65533;k(&#65533;B&#65533;*W&#65533;&#65533;V&#65533;R&#65533;&#65533;&#65533;&#65533;&#582;&#1805;&#65533;&#65533;&#65533;b&#65533;'&#65533;&#65533;&r&#65533;J*]I&#65533;b&#838676;&#65533;&#65533;&#65533;&#65533;Z&#65533;rk&#65533;l&#65533;`AZ&#65533;&#65533;&#806;6&#65533;	&#65533;db&#65533;&#65533;&#65533;&#65533;4	&#65533;H&#65533;&#65533;&#1435;&#1900;&#65533;81kz&#65533;&#1804;&#65533;<&#65533;&#65533;,o&$v&#65533;D &#65533;B&#65533;&#65533;UQ&#65533;X&#65533;GD_&#132;&#65533;M&#65533;Bud&#65533;{~ ~&#65533;&#65533; 9&#338;&#65533;9vP&#65533;&#65533;&#65533;g&#65533;0BP&#65533;&#65533;	&#65533;]&#65533;HGJ&#1166;&#65533;-(&#628;&#65533;&#65533;r&#65533;5|&#65533;&#65533;kB&#65533;&#65533;&#1106;&#65533;&#65533;&#65533;8}&#65533;z^)p&#910;N&#65533;&#65533;y&#65533;w&#65533;&#1241;&#809;R&#65533;&#65533;&#65533;q5&#1310;&#65533;&#65533;&#65533;&#65533;&#65533;&#65533;&#65533;&#65533;o%&#65533;&E&#65533;6&#806;z&#65533;&#65533;&#65533;|j&#65533;&#65533;W4L&#65533;N98&#65533;&#855;&#65533;&#65533;&#65533;R"\M*X&#65533;JWB&#65533;uDD&#65533;&#65533;&#65533;&#65533;&#757;&#65533;Y&#65533;&#65533;d&#65533;&#65533;&#1402;&#65533;&#65533;C&#65533;&#65533;C&#65533;R&#65533;
<&#65533;&#65533;[aK&#65533;&#65533;VM&#65533;]&#65533;Ox&#1081;&#65533;]&#65533;q&#65533;&#65533;&#65533;eGK&#65533;sa&#1438;&#65533;&#65533;&#65533;&#720;&#65533;&#65533;&#1066;&#65533;{&#65533;5&#65533;&#65533;4&#65533;&#65533;4A&#65533;&#65533;&#65533;&#65533;&#65533;&#65533;&#1962;&#65533;&#65533;JlA:[&#65533;d&#65533;;y&#65533;c;r&#65533;&#65533;~&#65533;1&#65533;&#65533;S&#65533;&#65533;N&#65533;K&#65533;&#65533; &#65533;2&#65533;&#920;D7&#65533;G
&#65533;&#264;[&#65533;&#65533;k&#65533;*(&#65533;&#65533;&#65533;&#65533;'@&#65533;&#65533;oH6+P&#65533;W&#65533;I&#65533;LAB'&#65533;f&#65533;&#65533;&#65533;&#65533;d&#65533;+L&#65533;|&#65533;&#65533;&#65533;o}&#65533;&#1996;|x:&#588;&#65533;.&#65533;w&#65533;&#65533;i&#65533;Q&#65533;`&#65533;&#65533;&#65533;r
k&#65533;`&#65533;&#65533;&#65533;&#65533;&#65533;a&#65533;-&#65533;a&#65533;u&#65533;&#65533; V&#65533;b0biE&#65533;&#65533;&#65533;&#65533;+D&#1995;#$,&#65533;qB[&#65533;C&#65533;&#65533;&#65533;Df&#65533;WC&#65533;&#513;*Jw&#635;`(;&#65533;1&#65533;+	hU&#65533;&#65533;Z&#502556;&)&#65533;&#684;2&#65533;(J=w&#65533;U&#65533;TW&#65533;&#65533;&#65533;&#65533;U&#1409;`8)@&#65533;.&#65533;&#65533;bf.&#65533;&#65533;u/Y&#65533;&#65533;d;&#65533;&#65533; o_&#65533;&#65533;F0&#65533;T&#65533;Lw&#1459;&#65533;&#65533;&#1814;&#65533;&#65533;&#216;&#65533;t}AJh&#65533;H&#65533;&#65533;cK&#65533;i#&#65533;&#65533;&#65533;&#65533;X&#65533;Y3&#65533;&#65533;d&#65533;RMHYt&#65533;&#65533;&#65533;@&#65533;'9&#65533;Y&#65533;N&#65533;G&#65533;&#65533;&#65533;J0G&#65533;N&#65533;&#65533;&#1593;R&#65533;&#65533;&#65533;l!4x&#65533;>IVFg^v&#65533;&#65533;8g!&#65533;fK&#65533;)&#65533;v&#65533;&#65533;&#65533;p*[r&#65533;i&#65533;&#65533;&#4102;&#65533;&#65533;r&#65533;M!e&#65533;&#65533;&#65533;&#1260;&#1789;&#65533; &#65533;&#65533;&#65533;&#65533;&#65533;&#1605;7&#65533;&#65533; ?&#65533;S&#65533;-&#65533;gl&#65533;&#65533;&#65533;wX&#65533;l`Z&#65533;}&&#65533;&#65533;&#65533;&#65533;&#65533;:&#65533;;v&#65533;&#65533;U&#65533;&#65533;h&#65533;FA&#65533;&#65533; &#65533;1N&#65533;wV&#65533;&#65533;&#65533;&#65533;&#65533;xYn&#65533;&#65533;&#65533;&#1409;	8&#65533;E&#65533;)&#65533;U&#65533;u&#65533;&#65533;&#1549;&#65533;&#65533;&#65533;g&#65533;&#65533;&#65533;&#65533;&#65533;&#65533;&#65533;&#65533;&#65533;Hh&#65533;&#65533;&#1132;=P,&#65533;&#65533;h&#65533;&#65533;&#65533;&#65533;&#65533;&#791;-s&#65533;>&#65533;:&#65533;&#65533;X&#65533;&#65533;s&#65533;:&#65533;&#65533;&#65533;&#65533;&#171;j&#216;v,&#65533;go&#65533;&#65533;&#65533;&#65533;g:&#65045;&#65533;&#65533;G&#65533;&#65533;&#65533;D&#65533;&&#65533;8&#65533;>&#65533;&#65533;&#65533;&#65533;&#65533;W
&#65533;'&#65533;&#65533;&#65533;&#2043;&#65533;&#65533;&#65533;&#65533;c&#65533;&#65533;x^&#1209;-&#65533;&#65533;&#65533;&Tn&#65533;W&#65533;]&#65533;[&#65533;y&#65533;n&#65533;&#65533;&#65533;&#65533;_&#65533;&#65533;&#65533;&#65533;:t&#65533;6&#65533;Ao&#65533;w&#65533;&#65533;R&#65533;&#65533;&#65533;c&#65533;&#65533;xu&#65533;',&#65533;&#65533;&#65533;&#65533;&#65533;&#65533;&#65533;&#65533;&#65533;&#65533;K&#65533;&#65533;&#65533;&#65533;&#65533;%D&#65533;&#65533;F^&#65533;[&#65533;&#65533;(:&#65533;<&#65533;&#65533;&#65533;t&#65533;&#65533;_z&#65533;&#65533;&#65533;&#65533;O&#65533;F&#65533;&#65533;&#65533;=N&#65533;5&#65533;&#65533;&#65533;&#65533;!&#65533;G&#65533;A&#65533;v&#65533;hW~&#65533;w5&#65533;&#65533;t&#65533;&#65533;~	&#65533;,&#65533;~&#65533;G$&#65533;uG&#65533;&#65533;}&#65533;B&#65533;4&#65533;^7&#65533;~'`W&#65533;7&#65533;&#65533;w&#65533;&#65533;&#448;y5tX&#65533;&#65533;?&#65533;&#65533;s&#65533;&#65533;f&#723;C&#65533;w&#65533;&#65533;o!&#65533;F,{&#774;&#65533;&#65533;&#65533;N&#65533;&#65533;&#65533;&#65533;QgF&#65533; &#65533;V&&#199;z`Ip&#65533;j!&#65533;&#65533;T&#65533;&#65533;A0{&He(&#65533;H@X$&#65533;g&#65533;c$&.&#65533;&#65533;2&#65533;ESg&#65533;Dx&&#65533;&#65533;E&#65533;e&#65533;t&#65533;zQ&#65533;q -5c&#65533;&#65533;8 1&#65533;ew2&#65533;&#65533;Cb-j&#65533;.Thi&#65533;w{&#65533;&#65533;|QqssH:B&#65533;&#65533;<&#65533;;A&#65533;4S&#65533;]8j&#65533;&#65533;&#65533;&#65533;2&#65533;R#&#65533;Lw&#65533;&#65533;&#65533;86&#65533;r&#65533;|&#65533;?&#65533;&#65533;73+2o&&#65533;&#65533;X%)!l&#65533;&#65533;&#49602;5-&#65533;&#65533;&#65533;p&#65533;&#65533;&#65533;-&#65533;&#65533;p&#65533;5&#65533;srW&#65533;&#65533;&#65533;&#65533;M&#65533;v@&#65533;hx&#65533;&#65533;}&#65533;y&#65533;&#65533;&#65533;JF&#65533;B&#65533;&#1986;&#65533;&#65533;&#65533;&#65533;&#65533;H&#65533;bf&#65533;J&#65533;&#65533;&#65533;8&#65533;W&#1544;c. (a&#65533;&\&#65533;0&#65533;&#65533;k&#65533;(c&#65533;&#65533;|J&#65533;&#65533;I&#65533;&#65533;&#65533;Fx&#65533;&#65533;&#65533;;_g<TBAq)F&#1231;&#65533;t&#65533;XS!&#65533;&#65533;G&#65533;&#65533;h}`&#65533;2W$H$A*x&#65533;@!(yY7		&#65533;GnDr&#65533;Z&#65533;y&#65533;&#65533;&#65533;A"&#65533;&#65533;&#65533;=&#65533;%@2&#65533;)&#65533;&#65533;+9P&#65533;'m&#65533;&#65533;kXqK
&#65533;&#65533;n&#65533;9&#65533;#Z"&#65533;&#65533;&#1171;&#65533;&#65533;A&#65533;&#65533;ZYHqz&#65533;r,"&#65533;&#582;&#65533;?&#65533;5&#65533;&#65533;s\&#65533;'AA&#65533;=&#65533;>Q&#65533;B&#65533;&#65533;tZ&#65533;&#203;&#65533;&#65533;&#65533;Y5&#65533;&#65533;&#65533;m&#1622;&#65533;I&#65533;*w_u&#65533;&#65533;q&#65533;]&#65533;yi&#1352;w&#65533;{;&#65533;GC&#65533;FA6&#65533;&#65533;&#65533;&#1625;S&#216;@&#65533;Y&#65533;Z&#65533;&#65533;G&#65533;&#65533;'D&#65533;&#65533;E&#65533;.&#1031;&#65533;&#34418;&#65533;.&#65533;&#1608; <1&#65533;&#65533;A&#65533;&#65533;
XFv(&#65533;&#65533;&#65533;A&#65533;&#65533;&#65533;&#65533;&#65533;I&#65533;&#65533;i)&#65533;&#65533;u&#65533;&#65533;YZ&#65533;p&#65533;&#65533;h&#65533;r@	}Rw &#1249;&#65533;K&#65533;-@&#65533;E&#65533;&#65533;&#65533;s&#65533;h&#65533;'F&#65533;P1&#65533;	^&#65533;&#65533;&#65533;&#65533;&#65533;&#65533;&#65533;[q&#65533;w:&#65533;&#65533;&#65533;&#65533;%`r&#8796;q5O0&#65533;&#65533;a&#65533;&#65533;&#65533;&#65533;&#65533;d&#136507;)&#65533;&#65533;a&#65533;&#65533;a5g{T&#65533;F&#1119;&#65533;&#65533;q:&#65533;&#65533;b&#65533;&#65533;r&#65533;u&#65533;.fX&#1047;pc&#65533;s/&#65533;&#65533;&#65533;\H&#65533;&#65533;nF&#1095;&#65533;&#65533;~ JR@0&#65533;M	&#65533;&J&#65533;5&#65533;&#65533;y}1&#65533;Ri&#65533;J&#65533;_1&#65533;sY&#65533;&#65533;&#65533;~&#65533;h@X;&#65533;P&#65533;q+&#14503;&#65533;&#65533;G&#65533;v&#65533;a|&#65533;L*&#65533;&#65533;&#65533;&#65533;di&#65533;V&#65533;&#65533;&#65533;zYZR[&#65533;N{&#65533;Y&#65533;l
za&#65533;F&#65533;&#65533;9)\&#65533;&#65533;)~H&#65533;`&#65533;1sq:OJqs&#65533;&#65533;A&#65533;&#65533;	q&#65533;qm&#65533;&#65533;zJ_&#65533;Y*f&#65533;&#65533;&#213;&#65533;uhH&#65533;&#65533;&#65533;&#65533;&#65533;&#1844;&#65533;	&#65533;&#65533;%j?&#65533;x&#65533;&#65533;{d&#143;&#65533;&#65533;C&#65533;&#65533;&#65533;\hWF)&#65533;&#65533;&#65533;YUs"&#65533;c&#65533;&#65533;M&#65533;*&#65533;&#65533;&#65533;&#65533;XAc&#65533;Anji|&#65533;-&#65533;&#65533;ij&#65533;f4&#65533;<M`&#65533;R`&#65533;B&#65533;&#65533;G&#65533;&#65533;E&#65533;&#65533;&#65533;&#65533;&#65533;Y&#65533;:&#65533;V&#65533;\J&#65533;,Z&#65533;I&#65533;6&#65533;
&#65533;&#65533;&#1097;&#65533;$f&#65533;&#1562;&#65533;&#65533;&#3757;&#65533;
&#65533;P&#65533;!&#65533;&#65533;&#65533;&#65533;7&#65533;&#65533;&#65533;i`Gp&#1059;&#65533;&#65533;A&#65533;'&#65533;v&#65533;&#65533;{&#65533;G&#65533;F&#65533;M&#65533;q&#65533;&#65533;&#65533;&#65533;"&#65533;&#65533;&#65533;&#65533;&#65533;z&#65533;&#65533;E&#65533;&#65533;&#65533;&#65533;&#65533;Q&#65533;&#65533;*&#65533;Z]
&#65533;&#424;k&#65533;1 95&#65533;&#65533;[2&#65533;&#65533;=&#65533;K&#65533;&#65533;&#1706;#&fk&#65533;&#65533;&#65533;I&#65533;&#65533;H&@&#65533;'*&#65533;a&#65533;k&#65533;_&#65533;&#65533;"&&#65533;:
x&#65533;l	?&#1754;
&#65533;&#65533;HEh&#65533;H&#65533;&#65533;&#65533;K&#65533;F&#65533;L&#65533;&#65533;,&#65533;)^d&#65533;&#65533;&#65533;l&#65533;&#65533;&#65533;*[&#65533;&#65533;&#65533;&#65533;J&#65533;&#65533;Z]&#1892;Dg&#65533;&#65533;j[,$&#65533;Uo;&#65533;q&#65533;&#65533;&#65533;&#65533; @U&#65533;c&#65533;&#498;W&#65533;&#65533;&#65533;e&#65533;&#65533;hS&#65533;&#65533;C&#65533;&#65533;&#65533;&#65533;&#305;qV&#65533;&#65533;&#65533;F;&#65533;t2&#65533;;&#65533;&#65533;&#65533;&#65533;`&#65533;Q&#65533;'	[&#65533;&#65533;&#65533;,\&#65533;&#65533;&#64117;&#65533;&#15238;&#65533;{&#65533;@[$&#65533;&#65533;q7&#65533;*&#65533;h{,)p&#65533;!=*i&#65533;Kk&#65533;&#65533;&#65533;&#65533;&#65533;&#65533;Kqx+&#65533;&#65533;&#65533;_&#65533;&#65533;&#28104;&#65533;&#65533;&#65533;A&#65533;CB&#65533;#a&#65533;&#65533;`tR[!;&#1197;&#65533;&#65533;&#65533;j72e&#65533;[&#65533;&#65533;*iE&#65533;)&#65533;&#65533;i`&#65533;	&#65533; &#65533;9&#65533;Qj&#65533;23&#65533;&#65533;[&#65533;&#65533;&#65533;#W&#65533;&#65533;+&#65533;&#65533;&#65533;&#65533;&#795;&#65533;&#65533;&#65533;>&#65533;!&#65533;  &#65533;&#65533;&#65533;0&#65533;&#65533;&#65533;Va&#65533;"&#65533;G.d&#65533;n&#65533;Y&#65533;&#65533;| *&#65533;E/&#65533;&#65533;&#65533;&#65533;&#65533;&#65533;&#65533;&#65533;&#65533;&#65533;&#65533;Yp&#65533;yI&#65533;+&#65533;b&#65533;"&#65533;$&#65533;s&#1499;&#65533;);&#65533;&#65533;F&#65533;&#159;&#65533;&#65533;&#427;.3\&#210;&#65533;&#65533;p&#65533;&#65533;&#1424;=&#65533;G}&#65533;%0&#65533;&#65533;&#65533;&#65533;&#65533;Ga&#65533;&#65533;&#65533;iA&#65533;&#65533;&#65533;O&#65533;&#65533;&#65533;&#65533;9''nZ&#65533;o2&#65533;J&#65533;&#65533;c&#65533;b&#65533;&#65533;B	al&#65533;&#65533;&#65533;6rla	p 4PJ4 J^J	&#65533;&#65533;*&#65533;&#65533;&#65533;&#674;\&#65533;BsUr>fKT&#65533;&#65533;&#65533;b&#65533;=&#1133;S&#65533;&#65533;oW+&#65533;i&#65533;&#65533;&#553;v&#65533;'u.&#65533;&#65533;&#65533;&#65533;6x{&#65533;`
&#65533;&#65533;r:k2u&#65533;&#65533;Ha;&#65533;&#65533;oEV&#65533;&#65533;v|&#65533;&#65533;&#65533;&#65533;&#65533;&#65533;&#65533;&&#65533;&#65533;&#65533;&#65533;&#1320;&#65533;&#65533;0)&#65533;&#65533;&#65533;dC4t&#65533;&#65533;&#65533;&#65533;&#65533;&#65533;Yc&#65533;hi%cp&#65533;&#65533;<f&#1480;&#65533;&#65533;"&#65533;X&#65533;&#1008;&#65533;&#65533;&#2044;&#65533;&#65533;R&#65533;&#65533;&#65533;B&#65533;mE\&#935;KD&#65533;&#65533;&#65533;8,&#739;Ak&#65533;&#65533;&#65533;&#65533;T&#65533;&#65533;&#1152;&#65533;&#65533; &#65533;&#1918;N&#65533;	Wxm&#1324;&#65533;&#65533;:.&#65533;&#65533;&#65533;uh&#65533;&#65533;5x&#65533;&#65533;bE[&#65533;&#65533;&#65533;
m&#65533;i5a 	Y &#65533;&#65533;X&#65533;3&#65533;\n&#65533;&#65533;H<&#65533;&#65533;J&#65533;&#65533;&#65533;&#65533;&#65533;&#65533;&#65533;2&#65533;&#813;&#65533;I&#65533;&#65533;H-[v&#65533;&#65533;W ~Y|&#65533;&#65533;3 &#65533;W&#65533;	i&#65533;&#1268;&#65533;&#65533;<&#65533;&#65533;&#65533;&#65533;&#65533;&#65533;F&#65533;tM&#65533;@q&#65533;L&#65533;&#65533;&#65533;&#65533;&#65533;&#65533;t&#65533;Q&#65533;!{.)]3&#65533;&#65533;{+%&#65533;&#65533;dr&#65533;i6&#65533;9&#65533;b&#65533;&#65533;&#65533;6=&#65533;H&#65533;&#65533;c9&#65533;&#65533;	&#65533;\x&#65533;&#65533;M]&#65533;"[&#65533;#&#65533;{&#65533;V&#65533;8&#65533;&#65533;P&#65533;&#65533;&#65533;&#143;= &#65533;q&#65533;H&#65533;
f&#65533;&#65533;|B!&#65533;&#65533;&#65533;L&#65533;&#65533;&#65533;&#1840;&#65533;&#65533;t&#65533;&#65533;&#65533;&#65533;&#65533;X&#65533;&#65533;Xm&#65533;`=7p&#65533;&#13811;M&#1746;}&#65533;yp"&#65533;&#65533;L`&#65533; 2&#65533;&#65533;}.`Ph&#65533;&#65533;&#1831;&#65533;&#867;&#65533;]Z5T&#65533;&#65533;)g&#65533;}&#65533;p#&#65533;&#65533;&#1981;&#65533;I	&#444;&#65533;}&#65533;&#65533;m&#65533;&#65533;%&#65533;U&#65533;&#65533;P&#65533;&#65533;&#65533;F&#65533;&#65533;zY&#2030;&#65533;&#65533;&#65533;&#65533;] &#65533;!V&#65533;!&#65533;&#65533;&#65533;&#65533;&#65533;&#65533; &#65533;&#65533;#|=&#65533;&#65533;|&#65533;Q&#65533;&#65533;W&#65533;&#65533;&#65533;R&#65533;(&#65533;&#65533;&#65533;&#65533;&#65533;&#65533;&#65533;A-D&#65533;aC&#65533;&#65533;&#65533;B&#65533;&#65533;R&#65533;h &#65533;&#65533;&#65533;*&#65533;&#65533;&#65533;&#65533;D&#65533;&#65533;&#65533;&#65533;&#65533;&#65533;&#65533;&#65533;&#65533;&#65533;Z&#65533;&#2006;&#65533;&#65533;&#65533;@5&#65533; 
dPe&#65533;&#65533;&#65533;7)&#1868;&#65533;&#65533;b&#65533;!&#65533;&#65533;&#65533;qP&#65533;JHL&#65533;\&#65533;&#65533;&#65533;&#65533;&#65533;Z"&#65533;&#65533;&#65533;|&#65533;&#65533;|&#65533;|`&#65533; &#65533;V&#65533;&#643;>&#65533;&#65533;&#65533;q&#65533;<a&#65533;L&#65533;&#65533;&#65533;&#65533;k&#65533;q&#65533;&#65533;Tm&#65533;&#65533;&#1791;U&#65533;q&#65533;;SC&#65533;v&#65533;&#1253;&#65533;Z&#65533;&#65533;&#65533;&#65533;\1&#65533;&#65533;&#43646;&#65533;&#65533;&#65533;&#65533;&#65533;&#65533;&#2032;sN&#65533;x@&#469;&#65533;&#65533;&#65533;d-t&#65533;&#65533;&#65533;&#65533;y&#65533;sC&#65533;;h\&#65533;&#65533;[&#65533;.&#65533;P&#65533;&#65533;c`&#65533;NWFh6&#65533;&#65533;&#65533;&#65533;E&#65533;	&#65533;n&#65533;Y97&#65533;"[&#65533;4lXi&#65533; &#65533;&#65533;NLf &#65533;3&#65533;&#65533;D-e&#65533;D&#65533;F&#65533;&#65533;q&#65533;Y&#65533;&#65533;`K7.&#65533;a&#65533;_!&#65533;&#65533;M7&#65533;s&#65533;&#65533;&#65533;&#65533;&#65533;S&#65533;&#65533;&#65533;&#65533;&#65533;&#65533;b&#65533;m&#65533;&#65533;&#65533;&#65533;]&#65533;&#65533;1&#65533;^&#65533;&#65533;&#65533;&#65533;)7&#622;&#65533;O&#65533;&#65533;]bja&#65533;&#65533;M&#65533;&#65533;!&#65533;I&#65533;%H(&#65533;&#65533;&#1723;.S&#65533;&#65533;$&#65533;&#65533;5&#65533;&#65533;	&#65533;&#65533;@&#65533;w&#65533;!xk&#65533;A&#991;R7%r&#65533;G&#65533;&#65533;h&#65533;L&#65533;tc	K_&#65533;Qo&#65533;>&#65533;P&#65533;&#65533;)7&#65533; &&#65533;&#65533;&#65533;\&#65533;y&#65533;S:
^&#65533;cF$&#65533;&#65533;d6
s&#65533;loF_&#65533;&#65533;&~&#65533;/Al
&#65533;Cq&#65533;Fs&#65533;&#65533;Q&#65533;&#65533;&#65533;&#65533;&#65533;&#65533;{&#65533;&#65533;{/.0,0&#65533;&#65533;_H}&#65533;&#65533;iO&#65533;Y&#65533;&#65533;&#65533;&#65533; &#65533;\&#65533;&#65533;R&#65533;&#65533;&#65533;&#65533;D&#65533;&#65533;&#65533;~0&#65533;9&#65533;&#65533;/&#65533;&#65533;&#65533;&#65533;&#65533;&#65533;x~&#65533;F&#65533;l\&#65533;&#65533;&#65533;&#65533;X&#65533;R&#65533;&#65533;&#65533;&#65533;&#65533;cX&#65533;J&#65533;&#65533;&#65533;S&#65533;  !&#65533; U ,( h H&#65533;  &#65533; &#65533;H&#65533;&#65533;&#65533;&#65533;*\&#560;&#65533;&#199;#J&#65533;&#65533;&#65533;&#65533;&#331;U2j&#65533;&#561;&#65533;&#463; C&#65533;I&#65533;&#65533;&#595;(S&#65533;\&#626;&#65533;&#727;0c&#668;I&#65533;&#65533;&#859;8A&#65533;&#65533;a&#927;@&#65533;
J&#65533;&#65533;&#1123;H&#65533;*]&#65533;&#65533;&#65533;&#1218;L&#65533;J&#65533;J&#65533;&#65533;&#1387;X&#65533;&}&#65533;S&#65533;&#1519;`&#202;K&#65533;l&#65533;#@&#65533;
yj&#65533;&#65533;&#1783;p&#65533;&#669;&#65533;-&#65533;&tA&#65533;&#65533;"&#1919;&#65533;L&#65533;&#65533;E	lX[&#65533;&#65533;&#65533;&#464;#&#65533;&#65533;&#65533;&#65533;&#65533;| &#65533;&#825;&#65533;&#65533;&#992;+&#65533;&#65533;&#65533;@ 4&#65533;^&#65533;&#65533;9"G&#65533;&#65533;c&#734;M&#65533;&#65533;&#65533;&#1784;s&#65533;&#65533;&#891;&#65533;&#65533;8&#65533;>&#65533;b&#65533;&#65533;%&#65533;v&#65533;&#892;&#65533;&#65533;&#65533;&#1059;K&#65533;N&#65533;zA&#65533;&#35843;&#65533;&#65533;&#65533;J&#65533;&#65533;W&#65533;&#65533;&#65533;&#65533;n&#65533;&#1438;w<x&#65533;i&#1816;&#65533;&#65533;&#65533;&#65533;&#65533;&#65533;Km&#1539;&#65533;&#65533;&#65533;d&#65533;Vd&#65533;$&#65533;	&&#65533;&#65533;&#65533;&#65533;&#65533;P&#65533;j&#65533;E(&#65533;Vh&#65533;&#65533;&#65533; &#65533;&#65533;&#65533;fX&#65533;%&#65533; &#65533;l&#65533;?&#65533;&#65533;&#65533;0&#65533;(&#65533;4NW&#65533;&#65533; 6&#65533;&#65533;&#65533;
&#65533;x&#65533;D&#65533;Hr&#65533;&#65533;L6&#65533;&#65533;0&#65533;&#65533;&#65533;<z&#65533;r&#65533;(&#65533;A&#65533;Q $y&#65533;d&#65533;i&#26224;&#65533;&#65533;l&#65533;&#65533;
&#65533;A5&#65533;Y.TC&#65533;\&#65533;	&#65533;G&#65533;'&#65533;&#65533;*&#65533;L&#65533;&#65533;c&#65533;&#65533;&#65533;{s&#65533;&#65533;P(&#65533; i&#65533;'v&#65533;&#65533;:J&#35228;v&#65533;&#65533;m4&#65533;f&#65533;&#65533;9`\O&#65533; &#18730;nD&#65533;F&#65533;&#65533;&#65533;&#65533;&#65533;&#65533;j&#47992;&#65533;&#65533;&#65533;	&#65533;h*As9&#65533;B&#65533;!LJ&#65533;&#65533;&#65533;&#65533;&#65533;&#65533;8d&#65533;&#65533;&#65533;F&#1769;&#65533;&#65533;
&#65533;wo&#65533;&#65533;$ &#65533;&#65533;&#65533;&#65533;&#65533; &#65533;&#65533;&#65533;k.&#65533;j&#65533;&#65533;&#65533;D&#65533;5&#1968;'&#65533;&#65533;&#65533;&#65533;&#65533;r&#65533;,&#65533;&#65533;&#65533;&#65533;&#65533;&#65533;&#65533;&#65533;&#65533;&#65533;m&#65533;&#65533; &#65533;*y&#65533;&#65533;zK&#65533;&#65533;&#65533;&#65533;&#65533;2t&#65533;&#65533;Wlqn'&#65533;&#65533;&#65533;E&#65533;&#65533;ZSHY&#65533;&#65533;&#65533;:&#65533;p&#65533;A&#65533;&#65533;&#65533;,&#65533;&#65533;&#65533;D0 &#65533;&#65533;iU&#65533;y&#65533;&#65533;8&#2043;&#65533;&#65533;&#65533;&#65533;Wx.-&#65533;&#65533;U03&#65533; &#65533;g&#65533;&#65533;7&#65533;\&#65533;&&#65533;&#65533;B&#65533;!m&#65533;&#65533;&#65533;&#65533;v&#65533;&#65533;&#1693;&#65533;&#65533;&#65533;&#65533;:-&#65533;&#65533;<?L&#65533;BX&#65533;&#65533;&#65533;c&#65533;=&#65533;&#65533;]3&#65533;4&#65533;&#65533; &#65533;&#65533;9&#65533;]v&#65533;b^&#65533;&#65533;&#65533;&#1984;S4A&#65533;]&#65533;&#65533;&#65533;&#65533;+2&#65533;ccp&#65533;&#65533;-L&#65533;&#65533;W&#65533;&#65533;&#65533;&#65533;&#65533;c&#65533;M&#65533;&#65533;-&#65533;QI&#65533;&#65533;L&#65533;m&#65533;&#65533;&#326;&#218;\&#65533;X&#65533;Lo&#65533;&#65533;&#65533;z&#65533;]A&#1192;&#65533;;]&#65533;w&#65533;&#65533;">&#65533;&#1906;&#65533;&#65533;&#65533;&#950;&#64279;@&#65533;7&#65533;|Y&#65533;&#65533;&#65533;:&#65533;&#65533;&#65533; q&#65533;(1&#65533;&#779;oKR&#65533;&#65533;&#65533;<&#65533;&#983;o~T&#65533;&#65533;&#65533;6&#65533;&#65533;~&#65533;&#65533;&#65533;&#65533;Cd&#65533;&#65533;&#65533;'&#65533;x&#65533;&#65533;/&#65533;&#65533;&#65533;&#65533;O&#65533;&#65533;&#65533;\&#65533;
&#65533;&#65533;Id~&#65533;c&#65533;&#65533;j&#65533;7&#65533;&#65533;&#65533;
nu&#65533;%&#65533;J)&#65533;&#22978;&#65533;/o&#65533;S&#65533;&#65533;"H&#65533;&#65533;c&#65533;P&#65533;&#65533;&#65533;&#65533;&#65533;a&#65533;~04&#65533;&#65533;J&#65533;&#65533;&#1028;8&#65533;&#65533;HtC&#65533;&#65533;&#65533;-d	&#65533;&#65533;&#65533;}n&#65533;$&#65533;&#1347;6X&#65533;&:&#65533;b*H&#65533;&#65533;&#13587;&#65533;F&#65533;1T\&#65533;P&#1184;q1&#65533;`c&#65533;z&#65533;5&#65533;&#65533;&#458;&#65533;	[(p&#65533;U@&#65533;_&#632;&#65533;&#65533;&#65533;H&#65533;x&#65533;&#65533;J$&#65533;Q&#65533;&#65533;Z&#65533;&#65533;&#65533;&#65533;g&#65533; P*|&#65533;&#65533;x&#1401;&#65533;&#65533;Io,&#65533;'II!&#65533;C d y&#65533;L &#65533;q&#65533;(y&#353;
4&#65533;~d&#65533;&#65533;&#65533;S&#65533;V&#65533;R$&#65533;&#65533;s=&#65533;&#65533;@&#65533;&#65533;v&#65533;&#65533;62@,Z&#65533;&#65533;&#65533;&#65533; &#65533;H&#65533;3&#65533;&#65533;&#65533;&#65533;&#1052;$l&#65533; &#65533;h7.&#65533;@B&#65533;&#65533;E&#65533;R`&#65533;&#65533;l(9&#65533;&#1321;&#65533;&#65533;DN4&#1497;C&#65533;Mo&#65533;&#65533;d&#65533;j&#65533;]v&#65533;&#65533;&#65533;&#65533;P(&#65533;&#65533;&#65533;k&#65533;s6&#65533;h	{&#65533;>&#65533;,`&#65533;&#65533;&#65533;f&#65533;9&#65533;|&#65533;&#65533;Bh:&#65533;#&#1034;>&#65533;y&#65533;&#65533;&#65533;&#65533;&#65533; &#65533;d&#65533;E*`#C]&#65533; &#65533;&#65533;g&#65533;&#65533;&#65533;&#65533;&#969;n0~7&#65533;&#65533;L&#711;Q&#65533;>&#279;(&#65533;D@&#65533;In&#1971;&#65533;%&#65533;> NtJh&#65533;H&#65533;&#65533;K558&#65533;-&#65533;N2&#65533;&#65533;HKeR}:&#65533;g{iR&#65533;&#65533;&#65533;&#65533;,&#65533;!&#65533;51x&#65533;h&#1255;&#65533;t&#65533; 
&#65533;V&#65533;~&#65533;&#65533;.&#65533;&#65533;\&#65533;j&#65533;&#65533;1@&#65533;6&#65533;jb~ZUQ]U_0&#65533;&#65533;J&#65533;&#65533;&#65533;&#65533;s&#65533;&#65533;&#65533;&#65533;m&#65533;&#65533;D 5C&#65533;&#65533;6&#65533;	T7&#65533;&#65533;-x&#65533;&#65533;# &#65533;.)K&#65533;h&#65533;&#65533;5&#65533; `6&#65533;K&#65533;&#65533;5&#65533;&#65533;l&#65533;05s&#65533;z%&#65533;&#65533;&#877;~rS&#65533;&#65533;u`9&#65533;&#65533; &#65533;Y&#65533;:%&#65533;&#65533;Go{X&#65533;:7k&#65533;&#65533;&#65533;&#65533;4&#65533; &#65533;H &#65533;4*Y/&#65533;T&#804;&#65533;+&#65533;}&#65533;xA&#65533;&#65533;
pD;&#65533;&#65533;:&#65533;V&#65533;&#65533;&#65533;5&#65533;&#65533;+&#65533;&#65533;5&#65533;&#65533;&#65533;F&#65533;&#65533;Z$T&#233;&#65533;n>&#65533;_&#65533;&#65533;6&#65533;=&#65533;h#&#65533;&#65533;&#65533;>`&#65533;&#65533;I&#65533;&#65533;kA&#65533;R&#65533;&#65533;&#65533;/&#65533;V&#65533;&#65533;u8&#65533; >0l&#65533;RH&#65533;&#1458;&#65533;&#65533;&#65533;l&#65533; [EW[&#65533;O&#65533;C,&#65533;&#65533;&#65533;	=&#65533;&#65533;&#65533;&#1452;&#1209;&#65533;!&#1245;&#65533;kL&#65533;@y5&#65533;3.&#65533;&#65533;&#65533;9TqFX!vUalQ&#65533;&#65533;+&#65533;&#699;&#65533;{&#65533;&#65533;\&#65533;?&#65533;a&#65533;&#65533;n&#65533;&#65533;(I&#65533;&#65533;&#65533;6&#1240;&#65533;&#65533;ovsu&#65533;Z*&#65533;&#65533;ZO^&#65533;&#65533;H5d&#1628;&#65533;&#65533;r.rS&#65533;&#65533;@Kg&#65533;&#65533;&#65533;&#65533;^&#65533;&#65533;&#65533;&#65533;&#65533;],&#65533;&9&#65533;[&#65533;&#65533;&#65533;yx&#1719;uq3'&#65533;&#65533;l&#65533;M&#65533;ZN;&#65533;n&#65533;&#65533;jU&#65533;:7&#65533;&#65533;P&#65533;&#65533;$&#65533;w&#65533;k&#65533;q_&#65533;&#46726;&#65533;/&#65533;n5&#65533;Y=f&#65533;>&#65533;W3&#65533;o&#65533;&#65533; &#65533;Q&#65533;&#65533;&#65533;&#65533;G{}&#65533;Tcz&#65533;&#65533;&#65533;&#65533;G&#65533;&#65533;&#65533;&#713;^&#65533;MBM&#65533;z&#65533;6&#65533;&#65533;};&#65533;&#65533;m&#65533;]&#65533;>R]&#65533;l&#65533;&#65533;&#65533;9&#65533;&#65533;_&#65533;&#65533;&#1860;&#65533;2&#65533;&#65533;&#65533;&#1775;-}m;&#65533;4&#65533;&#65533;w&#65533;b&#65533;&#65533;&#65533;&#65533;&#65533;f&#65533;B&#65533;3K &#65533;&#65533;Vt&#65533;75&#65533;R&#65533;;&#65533;&#65533;&#65533;o&#65533;i&#65533;=|&#65533;?&#65533;&#65533;&#65533;&#65533;&#1960;9&#65533; \&#65533;0&#65533;&#65533;&#65533;o&#65533;x&#65533;4&#65533;&#65533;e&#1936;P^&#65533;&#65533;&#65533;vPn&#65533;&#65533;N"/&#65533;9&#991;&#65533;&#65533;&#65533;&#65533;|&#65533;P&#1012;&#65533;&#65533;*&#65533;&#65533;(&#65533;8&#65533;&#65533;&#65533;&#65533;&#65533;&#65533;&#65533;!&#65533;V&#65533;&#65533;;&#65533;&#65533;&#65533;y&#65533;A&#65533;vR	&#65533;&#65533;Cu&#65533;OI0&#65533;A&#65533;#R&#65533;&#65533;I&#65533;&#65533;&#65533;&#65533;mw&#65533;&#65533;p&#65533;qE&#65533;&#65533;&g&#65533;&#65533;DN&#65533;&#65533;6&#65533;e&#65533;N:&#65533;Cn&#65533;&#65533;@G?'"&#65533;~&#65533;&#355;=&#722;&#65533;{&#13180;y&#65533;&#65533;]&#65533;&#986;&#65533;d -.(&#65533;BaN;&#65533;#$A&#65533;m4(G&#65533;q&#65533;&#65533;&#65533;&#14735;z&#65533;/&#65533;&#65533;&#65533;\`&#65533;z&#65533;&#65533;&#65533;3'0&#65533;@O)[&#65533;&#65533;&#65533;&#65533;&#65533;&#65533;&#65533;&#65533;E&#65533;&#65533;&#65533;&#65533;&#65533;&#65533;|&#65533;&#65533;&#65533;&#1329;&#65533;|&#65533;&#65533;&#940;=)08&#65533;&#65533;&#65533;&#65533;>&#65533;&#65533;~&#65533;&#65533;C&#65533;&#65533;a&#65533;&#65533;\&#65533;&#65533;&#65533;&#65533;&#65533;&#65533;m&#65533;)&#65533;KhE3*&#65533; &#65533;&#65533;o&#65533;g&e|&#65533;7X&#65533;&#65533;w&#65533;&#65533;&#65533;&#65533; 4$&#65533;&#65533;y`&#65533;o&#65533;&?Q7XP(&#65533;c&#65533;j&#65533;&#65533;|&#65533;y&#65533;&#65533;7xB&#65533;&#65533;7&#65533;&#65533; &#65533;Wk*&#65533;&#65533;&#65533;!7&#65533;&#65533;t&#65533; RY&#65533;&#65533;d'F7)X&#65533;.&#65533;}7&#65533;&#65533;&#65533;0&#65533;&#1841;*a&#65533;d~&#65533;&K&#65533;Uft&JA&#65533;PS&#65533;]ww&#65533;&#65533;?|&#65533;ng&#65533;w&#65533;FhO&#65533;&#65533;dr5/U`&#65533;&#743;u&#65533;b(Bl1&#65533;&#65533;&#65533;M`GEHpd&#65533;&#65533;&#1830;&#65533;K([&#65533;&#65533;;&#65533;WQdu8&#65533;&#65533;T2Xh'&#65533;&#866;e!E}X&#65533;&#65533;6&#65533;H&#65533;&#65533;&#65533;{&#1538;&#65533;&#65533;&#65533;&#65533;&#65533;@-2~t(oe&#65533;&#65533;bV)&#65533;.&#65533;WhRw&#65533;#&#65533;q&#65533;&#65533;&#65533;&#65533;y&#65533;ux&#65533;&#65533;ntl%X&#65533;&#65533;@vhS&#65533;7 U&#65533;&#65533;&#65533;)&#65533;U&#65533;q&#401;^_SK&#65533;&#65533;oav&#65533;&#65533;&#65533;'&#65533;&#65533;9&#65533;p&#65533;&#65533;&#65533;&#65533;&#65533;i&#65533;^&#65533;5\&#65533;d}_u&#65533;;aL, &#65533;&#527;&#65533;&#1549;&#65533;&#454;&#65533;&#65533;o&#276;&#65533;9W&#65533;&#65533;q#&#65533;x &#65533;E/&#65533;&#65533;q&#65533;&#65533;;6eb&#65533;^&#65533;s2f&#65533;&#65533;w&#65533;&#1603;&#1735;&#65533;&#65533;e&#65533;&#65533;E &#65533;gGA&#329703;~&#65533;&#65533;3&&#65533;riEuN&#65533;&#65533;&#65533;W6&#65533;&#65533;&#65533;H5&#65533;'&#65533;&#65533;&#65533;b&#65533;x&#65533; v&#65533;*S"z&#65533;YJR&#65533;{&#65533;s4'&#65533;#	{&#65533;&#65533;&#65533;&#65533;&#65533;&#65533;&#65533;(&#65533; 7O1&#65533;e&#65533;FyFH&#65533;9 G&#65533;cpO	&#65533;&#65533;&#65533;&#65533;/YkW&#65533;H~[s&#65533;&#65533;<tbz&#65533;u3E&#65533;<Sl&#65533;>&#65533;&#65533;kq&#65533;oHA&#65533;&#65533;Z17uvg&#65533;u&#65533;M&#65533;8&#65533;&q!&#65533;&#35350;A)x^&#65533;v&#65533;&#65533;&#65533;&#1609;&#1704;*K&#65533;Yto&#65533;&#65533;?&#65533;I&#65533;&#65533;!&#65533;)&#65533;A&#65533;&#65533;&#900; UH|C&#65533;&#65533;10|S&#65533;&#65533;'t,#G&#65533;&#65533;<by&#65533;&#65533;&#65533;&#65533;3&#65533;&#65533;Wg&#65533;O&#65533;-U&#65533;&#65533;F &#65533;&#65533; &#65533;&#65533;&#65533;!&#65533;@Xd"&#65533;&#65533;>F&#65533;&#65533;&#65533;k&#65533;&#348;&#65533;G}&#65533;( &#469;&#65533;&#1561;&#65533;L \&#65533;&#65533;8&#65533;&#65533;D)A&#65533;&#65533;i&#65533;`&#145;&#1977;&#65533;z+&#65533;y2&#65533;&#65533;i&#65533;&#65533;9BV&#65533;&#65533;hg&#1865;&#65533;&#65533;B?&#65533;s$E&#65533;O&#65533;p&#65533;&#65533;Q&#65533;&#65533;
Q&#65533;&#65533;1&#65533;&#65533;' &#65533;&#65533;&#65533;i&#65533;Y?&#65533;-4&#65533;,&#65533;#&#65533; &#65533;&#65533;&#65533;v@{&#65533;	&#65533;&#65533;u&#65533;h7&#65533;&#1236;@3j/!TC&#65533;&#65533;a&#65533;&#65533;1&#65533;N&#65533;&#65533;AcYl2V&#65533;&#65533;U&#65533;)&#65533;&#65533;7K
R&#65533;&#65533;b&#65533;!&#65533;K&#65533;&#65533;RP&#65533;RVI&#65533;&#65533;&#65533;"*&#65533;&*&#65533;&#65533;t&#65533;'RT&#65533;&#65533;&#65533;T"eJ&#65533; &#65533;&#65533;^t0&#65533;&#65533;;&#65533;&#65533;&#65533;3&#65533;$\&#65533;&#65533;D&#65533;X&#65533;D*&#65533;&#65533;:dd&#65533;&#65533;!._&#1184;&#65533;&#65533;:&#65533;&#65533;&#65533;[&#65533;B&#65533;uJ3&#65533;[&#65533;7&#65533;h	\o&#65533;_((&#65533;&#65533;)&#65533;,&#65533;y&#65533;&#65533;5&#65533;&#65533;&#65533;&#65533;!&#65533;&#65533;&#65533;&#65533;&#65533;	&#65533;&#65533;w&#65533;@&#65533;i&#65533;&#65533;y,&#65533;
&#65533;&#65533;*:&#65533;&#65533;2&#65533;&#65533;;&#65533;,&#65533;:;p|&#65533;Ek&#65533;&#65533;&#65533;A^I&#65533;Dur&#65533;X&#65533;&#65533; *a&#65533;tD$3&#65533;&#65533;&#65533;u&#65533;&#65533;&#65533;&#654;&#65533;J2p|&#65533;Otj&#65533;4 n&#65533;&#65533;%&#65533;W&#65533;&#65533;&#65533;&#65533;:FR&#65533;&#65533;!b&#65533;dFm&#65533;&#65533;sQu&#65533;f&#65533;|j&#65533;f&#65533;&#65533;&#65533;Z_&#65533; &#65533;&#64863;KYfz&#65533;&#65533;&#65533;&#65533;aG&#65533;&#65533;&#65533;&#65533;&#65533;gk &#46830;&#65533;&#65533;&#65533;&#65533;"K:&#65533;b&#65533;&#65533;&#172;&#65533;&#65533;0d&#65533;)&#65533;&#65533;z&#65533;&#65533;&#65533;O&#65533;&#65533;i&#614;&#65533;1&#65533;H&#65533;Bg&#1640;&#65533;&#65533;&#65533;Ss{&#65533;&#65533;&#65533;&#65533;&#65533;&#65533;D&#65533;&#65533;F&#65533;&#65533;b&#65533;a&#65533;&#65533;&#65533;&#65533;l&#1782;&#65533;&#65533;&#65533;&#65533;U }%p&#65533;7&&#65533;A&#65533;rX&#65533;s
&#65533;&#65533;&#65533;J#&#65533;&#65533;!&#65533;#&#65533;e&#65533;b&#65533;&#65533;E>_&#65533;&#65533;UM&#65533;&#65533;1u[&#65533;&#65533;D&#65533;&#65533;*b[8&#65533;&#65533;x&#65533;B&#65533;&#65533;&#65533;&#65533;s&#65533;&#65533;&#65533;&#65533;&#65533;&#65533;&#65533;'&#65533;g&#65533;v&#65533;&#65533;&#65533;&#65533;&#65533;=&#65533;{&#65533;&#65533;&#65533;B*'Ek+&#65533;&#65533;&#187;&#65533;&#65533;[&#65533;K&#65533;&#539;R&#65533;:&#65533;4&#65533;&#65533;dVV&#1224;N&#65533;S&#65533;z&#65533;@&#65533;&#65533;&#65533;i&#65533;0&#65533;&#65533;1V&#65533;&#65533;&#65533;"q&#65533;&#65533;;1c&#65533;k4&#1526;&#65533;+&#65533;;&#65533;&#65533;{&#65533;&#65533;&#65533;t{&#65533;1&#65533;&#65533;Zgz*&#65533; 
!REj&#65533;2&#65533;.&#65533;w&#65533;[|*G
+&#65533;&#1274; &#65533;A&#65533;&#65533;&#65533;&#65533;K&#65533;&#65533;&#65533; }A:&#65533;&#65533;&#65533;w&#65533;&#65533;;7~ &#65533;&#65533;z&#65533;L&#65533;a&#65533;	&#65533;Q[)5&#65533;`&#65533;&#65533;&#65533;&#65533;&#65533;&#65533;&#65533;-&#2022;&#65533;J&#65533;&#65533;&#65533;&#65533;~l&#65533;S&&#65533;yV&#65533;6XZ&#65533;&#65533;x&#65533;J&#65533;l &#65533;&#65533;q{&#65533;v&#65533;1L&#65533;.&#65533;&#65533;I$+x&#1401;Xb&#65533;K&#65533;8&#65533;&#202;X&#65533;&#65533;&#65533;F&#65533;ce&#65533;x>&#65533;&#65533;Z&#65533;&#65533;vH&#65533;TB	&#65533;@,&#65533;&#65533;9&#65533;M&#712;&#434;&#65533;\&#65533;(&#140;6&#65533;	;n&#65533;<&#65533;L&#65533;R&#65533;?|6&#65533;
&#65533;A&#65533;k&#65533;HG`;+.&#65533;&#65533;Q&#65533;
u&#65533;&#65533;"Mxvq&#65533;\<^&#65533;&#65533;2qZ&#65533;q{&#65533;&#65533;M&#65533;&#65533;&#65533;?&#65533;&#65533;*&#65533;&#65533;Z38&#65533;U&#65533;m&#65533;U&#65533;r&#65533;&#65533;&#65533;&#65533;	&#65533;|
&#65533;\&#65533;|L&#65533;	&#65533;7&#65533;8&#65533;I&#65533;5&#65533;&#65533;&#65533;<&#65533;=\&#65533;&#65533;&#65533;	&#65533;&#65533;S&#65533;&#65533;&#65533;&#65533;	l)&#65533;D&#65533;,&#65533;&#65533;n &#65533;t&#65533;&#65533;p&#65533;&#758;&#65533;E&#65533;	&#65533;&#65533;&#65533;j0q&#65533;&#65533;C&#65533;&#65533;&#65533; &#65533;.&#700;&#65533;QRG&#65533;[&#65533;L&#909;	&#65533;&#65533;l&#65533;&#65533;	&#65533;,&#65533;E&#65533;-&#65533;&#65533;*&#65533;&#65533;&#65533;y&#65533;j)D&#362;4&#65533;a&#65533;7&#65533;&#65533;&#65533;&#65533;6&#65533;>M&#65533;&&#65533;&#65533;f&#65533;&#65533;G &#65533;@	&#65533;&#65533;&#65533;&#65533;9?&#65533;&#65533;&#65533;9Yu&#65533;	&#65533;(&#65533;&#65533;&#65533;</D&#893;&#65533;x&#65533;H&#65533;&#65533;&#65533;&#65533;&#65533;&#65533;V1&#1053;&#65533;&#65533;&#65533;&#65533;&#65533;&#65533;&#65533;&#65533;x&#65533;&#762;K=&#65533;z@&#1257;&#65533;]P	F&#65533;&#65533;L&#65533;eYh !Hrd&#65533;$_&#65533;60&#1512;)&#65533;&#65533;\&#65533;Lb&#65533;Tq&#65533;&#65533;v&#65533;[&#65533;Q5`&#65533;P&#65533;&#65533;&#1153;&#65533;&#65533;E&#65533;xP!&#1450;P&#65533;-&#65533;&#65533;[&#895;&#65533;&#65533;&#1380;&#65533;O9&#65533;&#65533;&#65533;'&#65533;^&#65533;&#65533;"]&#65533;FyR&#65533;+&#65533;Z&#65533;&#65533;&#65533;Y*&#65533;&#65533;&#1682;	&#65533;@&#65533;f=&#65533;&#65533;&#65533;v)&#65533;&#65533;0&#65533;c&#65533;Z jZA&#65533;&#65533;&#65533;&#65533;F&#65533;&#65533;&#65533;&#65533;&#65533;&#65533;(.&#65533;&#1253;&#65533;&#65533;B0&#65533;&#65533;&#65533;-&#1744;&#65533;&#65533;i&#65533;X&#65533;&#65533;&#65533;d &#65533;,H&#65533;8&#65533;&#65533;`&#65533;&#65533;&#65533;&#65533;&#736;&#65533;&#65533;&#65533;-4)&#65533;&#65533;&#65533;&#65533;&#65533;_&#65533;&#65533;G=&#65533;k&#65533;[58&#65533;%p&#65533;&#1629;&#65533; 
&#65533;&#65533;&#65533;&#65533;&#65533;&#65533;?&#65533;&#1231;
&#65533;&#65533;&#752;&#65533;9&#65533;&#65533;L&#65533;&#65533;&#65533;&#65533;&#65533;r %}_&%&#65533;v&#65533;M&#65533;u
&#65533;&#65533;&#65533;&#65533; &#1831;P&#65533;&#65533;w&#65533;&#65533;&#65533;">&#65533;&#65533;&#65533;&#65533;&#65533;1B &#65533;'@&#65533;M&#65533;&#65533; &#65533;&#65533;1&#65533;&#65533;&#65533;D:80&#65533;#&#65533;&#65533;&#65533;&#65533;&#65533;[&#65533;N&#65533;p&#65533;F&#65533;&#65533;8&#65533;6a&#65533;&#65533;=`&#65533;&#65533;0&#65533;d`p%&#65533;b!&#65533;`&#65533;=&#65533;&#65533;&#65533; &#65533;&#65533;gEU&#65533;&#65533;&#65533;&#65533;rM>&#65533;%.&#65533;_&#65533;&#65533;T&#65533;&#65533;b&#65533;0&#65533;&#65533;3&#65533;V&#65533;^&#65533;1&#65533;T&#65533;&#65533;&#65533;T&#65533;d!&#65533;b&#65533;&#65533;eU&#378;TR&#65533;S&#65533;&#1658;]{N&#65533;&#65533;:&#65533;&#65533;&#65533;&#65533;c&#65533;&#65533;U&#65533;XN&#65533;&#65533;&#65533;[&#65533;&#65533;-A&#65533;&#65533;&#65533;&#65533;=&#38523;^u&#65533;%&#65533;&#65533;Mu]&#65533;%&#65533;&#65533;&#914;K&#65533;p*^&#65533;~&#65533;@q&#65533;]&#65533;0&#65533;1&#65533;&#65533; &#65533;&#65533;>&#65533;&#65533;^&#65533;&#1182;A!4&#65533;&#65533;f&#65533;&#1474;f&#65533;&#65533;&#65533;&#65533;&#65533;&#65533;1&#65533;&#65533;m&#65533;&#65533;&#65533;x&#65533;
&#65533;&#65533;&#65533;N&#65533;0&#65533;&#65533;^&#65533;&#1952;u3Q&#65533;e&#65533;&#65533;&#65533;&&#65533;&#65533;H&#65533;&#773;
)&#65533;&#65533;&#65533;|&#65533;&#65533;&#65533;~v&#65533;&#1616;!U &#65533;&#65533;<<&#65533;&#65533;&#65533;&#65533;&#65533;aWO&#65533; &#65533;&#65533;&#65533;	&#65533;&#65533;&#1935;]&#22112;&#65533;&#65533;&#65533;&#65533;&#65533;&#65533;H&#65533;)&#65533;&#65533;.OkPe&#65533;`&#65533;-&#65533;&#65533;cQ&#65533;&#619;&#65533;&#65533;i&#65533;a&#65533;X&#65533;&#65533;b&#65533;&#65533;&#65533;&#65533;&#65533;&#65533;&#65533;g!s&#65533;&#65533;&#65533;&#65533; P&#65533;&#65533;&#65533;@&#65533;]&#65533;&#65533;<&#65533;&#65533;d&#65533;-&#65533;$&#65533;*&#65533;Y&#65533;G&#65533;(Q&#65533;U&#65533;Q&#65533;&#65533;j?&#65533;1A&#65533;1&#65533;n&#65533;<&#65533;1aaV&#65533;\?z&#65533;&#65533;tM+&#65533;&#65533;&#65533;?&#65533;<m&#65533; kd&#65533;w?&#65533;g&#65533;&#65533;9!&#65533;XoCU{&#1675;&#65533;&#65533;n	"@&#1669;&#65533;&#65533;&#65533;&#65533;&#65533;4T&#65533;v&#65533;&#65533;	&#65533;&#65533;&#65533;(&#65533;^&#65533;&#65533;_Q&#65533;&#65533;&#65533;&#65533;o&#65533;&#65533;&#65533;&#65533;&#855;&#65533;&#65533;&#65533;&#65533;|&#65533;:&#65533;&#65533;2&#65533;!e&#65533;&#65533;&#65533;&#65533;&#65533;&#65533;b&#65533;&#65533;&#65533;&#65533;&#65533;&#65533;&#65533;&#65533; &#65533;,&#65533;s&#65533;kt&#65533;&#65533;&#65533;&#65533;&#65533;&#65533;&#65533;&#65533;&#65533;&#65533;&#65533;'f&#65533;&#65533;)&#65533;&#65533;&#65533;&#65533;&#65533;&#65533;x&#65533;&#65533;&#65533;&#65533;&#65533;&#65533;&#65533;&#65533;O&#65533;&#65533;y&#65533;&#65533;&#65533;&#65533;&#65533;&#65533;&#65533;&#65533;&#985;`F&#65533;&#65533;&#65533;&#943;&#65533;e!
@R&#65533;&#65533;&#65533;&#1357;&#65533;&#65533;4?&#65533;&#65533;&#65533;&#191;f&#65533;%&#65533;&#65533;&#65533;Wb&#65533;4&#65533;&#65533;/&#65533;&#65533;&#65533;L&#65533;x&#65533;&#65533;G&#65533;r&#65533;)&#65533;&#65533;w&#65533;t@5&#65533;pB&#65533;&#65533;u1&#65533;K&#65533;&#65533;&#65533;O&#65533;&#65533;1
&#65533;/&#65533;.N&#65533;&#65533;1
}p&#65533;&#65533;&#65533;O&#65533;0
} &#65533;p&#65533;&#65533;&#65533;?~0
&#65533;&#65533;}&#65533;&#65533;%&#65533;~&#65533;}&#65533;&#65533;p&#65533;&#65533;B&#65533;&#65533;&#65533;&#65533;&#65533;wB&#65533;&#65533;&#65533;&#65533;N&#65533;&#65533;O&#65533;&#65533;?ZS@&#65533;&#65533;&#65533;&#65533;] !&#65533; Q ,* ` F&#65533;  &#65533; &#65533;H&#65533;&#65533;&#65533;&#65533;*\&#560;&#65533;&#199;#J&#65533;H&#65533;&#65533;&#331;3j&#65533;&#561;&#65533;&#463; C&#65533;I&#65533;&#65533;&#595;ER&#65533;&#178;&#65533;&#727;0c&#668;I&#65533;&#65533;&#859;8s&#65533;&#65533;&#627;&#65533;&#991;@&#65533;
J&#65533;&#65533;&#1123;H&#65533;*]&#692;&#65533;&#1255;P&#65533;J&#65533;J&#65533;&#65533;&#1387;X&#65533;j&#65533;&#693;&#65533;&#1519;`&#202;K&#65533;(&#65533;&#65533;e&#1258;]&#758;&#65533;&#1783;pg1&#65533;&#65533;&#1915;x&#65533;&#65533;&#1387;&#65533;/8T&#65533;&#65533;K&#65533;&#65533;&#65533;&#200;&#65533;&#65533;KD&#194;@&#65533;TL&#65533;&#65533;&#65533;&#728;&#65533;2&#65533;&#65533;&#65533;&#65533;&#601;C&#65533;M&#65533;&#65533;O&#65533;2, &#65533;BHJ&#1264;c&#734;&#65533;&#65533;&#65533;<&#65533;&#891;&#65533;&#65533;&#65533;c&#65533;P&#1049;5Z&#65533;&#531;+_&#65533;t!&#1401;e&#65533;fN&#65533;&#65533;&#65533;&#65533;/&#65533;&#65533;&#65533; &#65533;&#65533;&#65533;&#203;&#65533;&#65533;&#65533;0&#65533;&#65533;&#65533;y&#1022;&#65533;&#65533;&#65533;&#65533;&#65533;&#65533;-&#65533;&#65533;&#65533;&#65533;&#65533;&#996680;w&#65533; &#65533;&#65533;&#65533;d&#65533;&#65533;d&#65533;&#65533;&#65533;&#65533;&#65533;6&#65533;&#65533;&#65533;F(&#65533;B-}pt&#65533;8&#65533;v&#65533;&#65533; &#65533;(&#65533;	&#65533;d^
&#65533;Y&#65533;v&#65533;&#65533;&#65533;0&#65533;(&#65533;&#65533;p!w&#65533;&#65533;X&#65533;&#65533;0`&#1949;U`&#65533;4i&#65533;H&&#593;4&#65533;D&#65533;v\\&#65533;p&#65533;	'`&#65533;&#65533;&#65533;&#65533;&#65533;C*)&#65533;d&#65533;ydj&#31064;dSR,&#65533;&#65533;e&#65533;[f`'CDi&#65533;|&#65533;&#65533;'&#65533;%4&#65533;_t&#65533;&#65533;&#65533;d-&#65533;$&#65533;&#65533;!&#65533;&#65533;&#65533;&#65533;FZ&#65533;&#65533;6&#65533;&#65533;&#31064;f&#65533;)F&#65533;AG ID&#65533;&#1505;L&#65533;&#65533;&#1186;s&#65533;p&#65533;&#65533;&#65533;~F&#18864;&#65533;&#65533;*&#65533;&#65533;6&#1944;[&#65533;&#65533;26X&#65533;jx*&#65533;&#65533;&#65533;yALZ&#65533; `&#65533;&#65533;&&#65533;&#65533;G2&#65533;&w-@$&#65533;&#65533;	&#65533;&#65533;3&#65533;&#65533;&#65533;&#65533;v&#65533;&#65533;&#65533; &#65533;&#65533;&#65533;*&#65533;C&#1842;&#65533;A5X&#65533;&#65533;
&#65533;^IB&#65533;&#65533;&#65533;$i&#65533;&#65533;&#65533;&#65533;V&#65533;&#65533;0&#65533;&#65533;&#65533;~&#65533;nA-&#65533;&#65533;&#65533;&#65533;&#65533;Kl=&#65533;&#65533;&#65533;&#65533;W&#1161;&#65533;K&#65533;Z&#65533;&#65533;.&#65533;&#65533;6<&#65533;&#65533;&#65533;&#65533;i&#65533;&#65533;&#65533;k&#65533;&#65533;,&#65533;< i&#65533;&#65533;&#65533;&#65533;Dv&#65533;1&#65533; ;&#65533;&#65533;&#65533;$&#65533;&#65533;&#65533;0|&#65533;&#65533;&#65533;D&#65533;h&#65533;4p&#65533;|&#65533;&#65533;&#65533;4&#65533;;&#65533;K<&#65533;\&#65533;&#65533;&#65533;&#65533;r&#65533;\w&#65533;)K&#65533;&#65533;0n&#65533; i&#65533;&#65533;;W&#65533;(&#65533;W&#65533;&#65533;~p&#65533;&#65533;&#65533;3&#65533;&#65533;&#65533;N&#65533;&#65533;gK&#65533;-&#65533;&#65533;&#65533;&#65533;&#293;&#65533;?&#65533;:&#65533;&#1800;'&#65533;+&#65533;I&#65533;&#65533;&#65533;/~3|&#65533;&#65533;7&#65533;&#65533;G&#65533;&&#65533;&#65533;w&#65533;&#879;&#65533;&#65533;&#65533;n!&#65533;Z~9&#65533;l&#65533;&#65533;&#65533;A&#65533;&#65533;.;S&#65533;&#65533;J&#65533;&#65533;3&#65533;&#65533;&#171;&#65533;&#65533;:&#65533;&#65533;z-&#65533;&#65533;&#65533;6~^&#65533;&#65533;#&#65533;Y&#65533;&#65533;&#65533;&#65533;&#65533;9&#65533;&#65533;Wo}&#65533;&#65533;&#65533;x7z#&#65533;&#65533;&#65533;G&#65533;n&#65533;&#65533;o&#65533;Q&#65533;=&#65533;&#65533;&#65533;#Q9&#65533;T&#65533;&#65533;&#65533;&#65533;W&#65533;&#65533;&#65533;&#65533;&#65533;&#2003;C&#65533;&#65533;&#65533;&#65533;&#65533;sW&#65533;&#65533;'&#65533;`&#65533;xg&#1119;&#65533;&#65533;Nc&#65533;&#65533;V&#65533;0R.A&#65533;&#65533;&#65533;z&#65533;%&#65533;&#65533; &#65533;&#65533;&#65533;<%p+	jT&#65533;*&#65533;N&#65533;B&#65533;gx>&#1237;H>K&#65533;&#65533;&#65533;U&#65533;&#65533;d&#65533;,&#65533;&#65533;N&#65533;0&#65533;.&#1615;&#65533;H,&#65533;&#65533;,O-@h=&#65533;&#65533;&#65533;&#65533;!&#1417;z&#65533;K&#65533;;W3&#65533;nl:t&#65533;A&#65533;3*&#65533;n'&#65533;
&#65533;&#65533;&#65533;Eue&#65533; ' &#13988;$AN&#1100;&#65533;&#65533;&#65533;&#65533;&#65533;G&#65533;ul
		@=2&N,1&#65533;&#65533;&#65533;).&#65533;z&#65533;&#65533;d&#65533;&#65533;&#65533;,mP&#65533;&#65533;&#65533;zT&#65533;&#65533;&#65533;1&#65533;&#65533;&#65533;UG&#65533;&#65533;bL&#65533;&#65533;&#65533;U&#65533;&#65533;&#65533;&#65533;*&#65533;&#65533;{x&#65533;&#65533;,&#65533;&#65533;(&#65533;&#65533;C&#65533;%@&#65533;&#65533;H&(I]&#65533;&#65533;Y&#65533;
&#65533;&#65533;&#293;2&#65533;&#65533;*&#65533;&#1806;P&#65533;l&#65533;IR&#65533;&#65533;Z&#65533; l?&#65533;&#65533;&#65533;&#65533;&#65533;m"SH&#65533;'3_e&#65533;g&#65533;Q&#65533;&#65533;t Me&#65533;(&#65533;J&#65533;&#65533;|&#65533;B&#65533;&#65533;KL&#65533;.1&#65533;&#65533;&#65533;X&#65533;&#65533;&#65533;|&#65533;*&#65533; &#65533;BV&#65533;&#65533;$&#65533;M&#65533;L&#65533;A&#65533;Y:&#65533;94&#65533;c&#65533;?J&#65533;&#65533;,&#65533;&#65533;R&#65533;:&#65533;&#1027;&#65533;&#65533;t&#65533;z&#65533;HZ&#1106;&#65533;g3&#65533;&#65533;'0;&#65533;P&#1396;&&#65533;U&#65533;H&#65533;i&#1178;&#65533;&#65533;&#65533;&#65533;&#65533;&#65533;&#65533;0&#65533;&#65533;4o@&#65533;&#65533;&#65533;&#65533;&&#65533;nr :&#65533;&#65533;e&#294;P&#65533;NA&#65533;&#65533; &#65533;*T&#65533;)&#65533;&0&#65533;&#65533;x&#65533;&#65533;G&#65533;&#65533;X&#65533;&#65533;&#65533;`&#65533;&#65533;&#65533;Z&#65533;s&#65533;	&#65533;&#65533;p&#65533;&#1297;O[ &#1313;&#65533;5`xk^&#65533;&#65533;W&#65533;&#65533;&#65533;&#65533;U&#65533;&#65533;&#65533;&#646;]EL&#65533;&#65533;|T	D &#65533;w&#1387;d&#65533;Y&#65533;&#65533;&#65533;N&#65533;&#65533;&#65533;&#65533;z&#65533;45U&#65533;&#65533;&#65533;&#65533;&#65533;&#65533;&#65533;&#65533;l3&#65533;&#65533;&#65533;L&#65533;&#65533;&#65533;|'P&#65533;&#65533;&#65533;&#65533;&#65533;i&#65533;&#65533;&#65533;d&#65533;&#65533;Z&#1394;&#65533;&#65533;&#65533;j&#65533;&#65533;&#65533;&#65533;&#277;sC&#65533;&#65533;m&#65533;[&#65533;&#65533;&#65533;dl&#65533;&#65533;&#65533;ZK&#65533;&#65533;*Mi&#65533;@&#65533;v&#65533;SjA&#65533;&#65533;/b&g! &#65533; &#65533;\&#65533;u&#65533;&#65533;&&#65533;Z&#65533;K&#65533;&#1186;&#65533;Izv&#452;p&#65533;.B&#65533;^&#65533;&#65533;h&#65533;5&#65533;]R&#65533;&#65533;&#65533;Lo. &#65533;&#65533;&#65533;s&#65533;
&#65533;jVs&#65533;&#65533;&#65533;&#65533;4AL&#65533;&#65533;&#65533;&#65533;&#65533;&#65533;&#1535;&#65533;q*LG,*&#65533;!&#65533;9&#65533;jB&#65533;Z8&#500;!5 &#65533;&#65533;]L&#65533;&#65533;|&#281;&#65533;&#65533;&#65533;:&#65533;&#65533;&#65533;hJA&#65533;&#65533;*&#65533;&#65533;&#65533;76d&#65533;lJ &#65533;F&#65533;&#577;&#65533;tYI&#65533;&#65533;F&#65533;2&#65533;&#65533;&#65533;&#65533;I&#65533;&#65533;&#65533;]&#65533;&#65533;Y&#65533;>&#65533;&#65533;&#65533;&#65533;E
&#65533;&#65533;&#65533;ek&#65533;&#65533;&#65533;pZfsh<&#65533;&#65533;&#65533;R&#65533;&#65533;&#65533;&#65533;&#65533;
&#65533;(&#65533;&#65533;&#65533;'&#65533;&#65533;-&#65533;&#65533;Q/w@&#65533;&#65533;=&#574;&#65533;&#65533;ru&#65533;&#65533;CC&#65533;&#65533;&#65533;&#1391;&#65533;CRK>&#65533;@&#65533;I,&#65533;&#65533;&H&#65533;&#65533;;&#65533;&#65533;&#65533;&#65533;&#65533;&#65533;7&#65533;f&#65533;&#65533;H}&#65533;&#65533;Y&#65533;&#1345;&R&#65533;%&#1496;e&#65533;G&#65533;&#65533;4Em&#65533;L&#65533;&#1565;onu&#65533;=&#65533;&#65533;r&#65533;&#65533;K&#933;&#65533;&#65533;&#65533;#&#65533;:&#65533;&#65533;&#65533;&#65533;&#65533;m&#65533;#qrL&#65533;36&#65533;(Y&#65533;&#637;&#65533;&#65533;&#669;&#65533;&#65533;&#65533;&#65533;&#438;&&#65533;Wo&#65533;&#65533;&#622;1o&#65533;Z#&#65533;&#1656;>&#65533;mH&#65533;K&#65533;;&#65533;i&#65533;&#65533;UX&#65533;mtm&#65533;&#65533;~1&#65533;x&#65533;L&#65533;&#12951;&#65533;&#460;H&#65533;&#65533;v&#65533;&#171;&#65533;&#65533;b&#65533;&#65533;&#65533;&#65533;&#65533;&#65533;&#65533;s&#65533;dq+&#65533;K&#65533;&#65533;6&#65533;G-(+3&#65533;&#65533;#&#65533;JG&#65533;r&#65533;#&#65533;&#65533;&#65533;&#65533; c &#65533;rh\&#27123;&#65533;3{&#65533;&#65533;&#65533;GQ&#65533;9&#65533;
&#193;q&#65533;w{&#65533;&#65533;&#65533;&#65533;&#65533;&#65533;&#65533;&#65533;&#65533;B:&#65533;&#65533;"&#65533;t&#65533;8&#65533;R&#65533;&#65533;&#1403;&#65533;i{&#1008;W&#65533;]u&#65533;.~&#65533;{1e~&#65533;AiR&#65533;ew&#65533;&#65533;N&#65533;&#1683;-&#65533;f&#65533;F &#65533;&#65533;
$zs&#65533;&#65533;&#65533;&#65533;eSy&#65533;	&#65533;&#65533;&#65533;&#65533;&#65533;&#65533;m&#65533;&#65533;&#65533;&#65533;&#65533;&#616;&#65533;&#1112; &#65533;d&#7327;&"&#65533;fw&#65533;f&#65533;&#65533;&#65533;&#65533;&#65533;&#65533;^1&#65533;9_K&#65533;c8&#65533;&#65533;&#65533;&#65533;1&#65533;k"J&#65533;&#65533;&#65533;Yoy&#65533;&#65533;&#65533;&#65533;|H&#65533;&#65533;&#65533;$x&#65533;Hb&#65533;{&#65533;"_&#65533;&#65533;&#65533;]#1&#65533;96&#65533;&#65533;7&#65533;&#65533;&#1491;&#65533;&#52206;&#65533;co^&#65533;&#31933;@&#65533;&#65533;r&#65533;&#65533;&#65533;&#65533;^P&#65533;f&#65533;}&#65533;3&#65533;&#65533;&#65533;g&#65533;&#65533;&#65533;&#473;&#65533;o&#65533;E&#65533;xb}&#65533;&#65533;h&#65533;&#65533;q+u}h|P&#65533;|&#65533;&#65533;&#65533;d&#65533;(&#65533;&#65533;}B&#65533; &#65533;&#65533;$&#65533;&#65533;&#65533;&#65533;&#65533;x&#65533;V~&&#65533;Q&#65533;'&#65533;6Pq&#65533;r&#65533;A|N&#65533; -&#65533;^&#65533;&#65533;,&#65533;|&#65533;P&#65533;G{<hM&#65533;&#65533;,&#65533; b&#65533; &#65533;&#65533;B$`v`&#65533;C&#65533;"8&#65533;Q/&#65533;|&#65533;r&&#65533;~&#711;?&#65533;2&#65533;&#65533;P&#65533;&#65533;&#65533;&#65533;&#65533;Rh&#65533;-=E=&#65533;5&#65533;d&#65533;&#1284;6&#65533;7$H&#65533;=&#65533;e&#65533;Vo+h)&#65533;o/G*R&#65533;&#914;&#65533;Xa&#65533;U&#65533;Y&#65533;Y X&#65533;&#65533;&#65533;7&#65533;XQhr&#65533;6&#65533;)&#65533;&#65533;?&#65533;&#1410;B&#65533;&#65533;Cb%&#65533;&#65533;6N3y&#65533;&#65533;UN4Y{uWbwV&#65533;b&#65533;&#65533;&#32198;;&#1542;&#65533;xl&#65533;C3&#65533;[Mr &#65533;&#65533;&z&#65533;&#65533;&#65533;&#65533;h&#65533;d7&#65533;X&#65533;%&#65533;&#65533;Ek&#65533;%]&#65533;&#65533;i&#65533;dm&#65533;&#65533;&#65533;T7&#65533;&#65533;&#65533;&#65533;&#65533;&#65533;	&#65533;?T&#65533;yH&#65533;&#65533;&#1170;(&#65533;&#65533;&#65533;8&#65533;&#65533;&#65533;/ aAB0>etq&#65533;&#65533;Z&#393;&#65533;&#65533;~(&#518;=g&#65533;&#65533;&#65533;Q&#65533;V&#65533;!5Z&#65533;&#65533;&#65533;h:)&#65533; &#65533;]&#65533;\ &#65533;Z&#197;
&#65533;n&#65533;',a
&#65533;qA&#65533;&#65533;&#65533;&#65533;&#65533;&#65533;?W&#65533;&#65533;&&#28839;v8EDD^t&#65533;3wF9M&#65533;^$&#65533;/&#65533;&#65533; a&#65533;&#65533;{&#65533;S&#65533;t5&#65533;5l&#65533;&#65533;-&#65533;&#65533;&#65533;&#65533;B&#65533;2&#65533;~E}g&#529;&#65533;&#25838;$&#65533;R&#65533;F9_fHc&#65533;&#65533;&#65533;&#65533;51&#65533;&#65533;sF&#65533;h6U'jS&#65533;#f&#65533;+'$ }&#65533;1{ &#65533;p&#65533;sU&#1618;&#65533;&#65533;J&#65533;&#65533;3v2K&#65533;x&#65533;3&#65533;&#65533;y&#65533;&#33153;&#65533;&#65533;)&#65533;Wu(qa&#1616;&#65533;&#65533;N=P&#65533;OIv&#65533;&#65533;W&#65533;7dL<&#65533;+&#65533;&#65533;&#65533;&#65533;!?&#65533;&#65533;&#65533;&#65533;=&#65533;9{{9qD&#65533;P7TF4&#65533;3~&#65533;<&#65533;&#65533;:'&#65533;&#65533;7&#65533;&#65533;&#65533;&#65533;&#65533;H&#65533;8.xbz^&#65533;m&#65533;'M*&#65533;	_5&#65533;&#65533;&#65533;Q&#65533;4&#65533;&#65533;&#65533;3&#65533;%J&#65533;&#1098;&#758;&#65533;&#65533;o&#65533;&#65533;&#65533;G&#65533;&#65533;&#65533;&#65533;&#65533;dI[&#65533;}&#65533;{&#65533;R&#65533;bK&#65533;&#65533;tE&#65533;&#65533;V&#65533;Y&#65533;)X&#65533;&#65533;&#65533;&#65533;b&#65533;&#65533;&#65533;z&#65533;OB'&#65533;9&#65533;0&#65533;'i9E/d/&#65533;S&#65533;&#65533;y&#65533;&#65533;X&#65533;R7&#65533;&#65533;4&#65533;+&#65533;&#65533;{&#65533;&#65533;&#65533;c&#65533;&#65533;gY&#65533;&#65533;3G&#65533;S5&#65533;d&#65533;&#65533;dpo&#65533;F&#65533;&#65533;9*&#65533;&#50694;&#65533;&#65533;_a&#65533;a&#65533;*&#65533;&#65533;T&#65533;IEd&#65533;
&#65533;&#65533;|&#65533; 6&#65533;l&#65533;&#65533;1&#65533;&#65533;p&#65533;&#10206;&#65533;(&#65533;g&#65533;j[&#65533;%xwH&#65533;&#65533;&#65533; &#65533;&#65533;rb&#1426;G&#65533;R:&#65533;V&#65533;v>
J&#65533;&#65533;&#65533;3@61&#65533;V[4#&#65533;&#65533;J&#65533;_B@t&#65533;q P&#65533;E&#65533;N&#65533;g&#65533;&#65533;&#65533;Q&#65533;%GZ&#65533;y^J&#65533;>Y&#65533;u&#65533;ZI&#65533;e
~&#65533;}E&#65533;&#65533;&#65533;&#65533;M&#65533;&#65533;&#65533;g?0&#65533;'Z,]J&#65533;.&#65533;*`&#65533;&#65533;&#65533;[&#65533;&#671;&#65533;FT&#65533;&#65533;&#41123;&#65533;]C&#65533;uDu.4 &#65533;9L3&#65533;&#65533;&#65533;&#65533;&#65533;&#65533;&#65533;&#65533;&#65533;*&#65533;&#65533;&#65533;&#65533;m&#65533;4&#65533; &#65533;*&#65533;&#65533;g&#65533;&#65533;9$4&#65533;b&#35465;&#65533;C&#65533;j&#65533;&#65533;)&#65533;&#65533;z&#65533;&#65533;&#65533;$&#65533;&#65533;R^&#65533;w&#65533;/&#65533;3^gH&#1124;&#65533;9&#65533;
&#65533;0&#65533;>;&#65533;z&#65533;7&#65533;&#65533;&#65533;&#65533;Q&#65533;&#65533;&#65533;&#65533;&#65533;A&#65533;&#65533;9R&#65533;$9!&#65533;R&#65533;E&#65533;&#65533;&#65533;Da&#65533;<&#65533;&#65533;&#65533;j&#65533;&#681;&#65533;&#65533;|Nh&#65533;!&#65533;&#65533;s&#65533;&#65533;F&#65533;fn&#65533;*&#65533;b&#65533;b&#65533;2&#65533;t&#65533;&#36517;&#65533;&#65533;&#51879;&C&#65533;"G/&#65533;1&#65533;&#65533;9U&#65533;&#65533;P&#65533;KF&#65533;V&#65533;e'&#65533;6 &#65533;z,	sk&#667;&#65533;#&#65533;	&#65533;&#65533;&#65533;&#65533;&#65533;&#65533;/p&#65533;&#65533;V&#65533;d&#65533;;+&#65533;%r&#65533;&#65533;A&#65533;&#65533;&#65533;&#65533;6&#65533;&#65533;&#65533; nct&#65533;&#65533;&#65533;&#65533;+{>&#65533;&#65533;&#65533;/&#65533;XRK&#65533;Hw&#65533;T}&#65533;I&#65533;&#65533;&#65533;@&#65533;&#1282;&#65533;Fx&#65533;&#65533;wD&#65533;x&#65533;&#65533;=&#1142;1&#65533;&#65533;&#65533;OP`Q&#65533;&#65533;&#65533;&#65533; Uk&#65533;i&#65533;B&#65533;&#40176;in~&#65533;C&#65533;g^&#65533;&#65533;gd&#65533;&#65533;+&#65533;&#65533;j&#65533;&#65533;&#65533;z&#65533;{
)&#65533;O&#65533;!&#65533;&#65533;&#65533;;&#65533;R&#65533;&#65533;&#65533;&#65533;%&#65533;p&#65533;&#65533;v&#65533;&#65533;&#65533;&#65533;L&#65533; &#65533;&#65533;~&#65533;p&#65533;s")n&#65533;&#65533;q&#65533;'L&#2019;&#65533;&#65533;&#762;&#65533;2&#65533;J@&#65533;&#65533;.&#65533;&#65533;&#65533;&#65533;&#65533;%&#65533;&#65533;{&#65533;&#65533;&#65533;&#65533;&#1173;&#65533;HZ&#65533;n&#252;&#65533;&#65533;&#65533;&#65533;	&#65533;&#65533;+E&#65533;&#65533;&#65533;&#65533;q&#65533;&#65533;&#65533;&#65533;&#65533;&#65533;\&#65533;F&#65533;{Yt&#65533;&#65533;&#65533;&#65533;&#65533;;l&#65533;&#65533;k&#65533;&#65533;&#65533;&#65533;	&#65533;Cb&#65533;&#374;&#386;C&#65533;&#65533;	`	{&#65533;3&#65533;ba&#1355;%&#65533;
&#65533;&#65533;"&#65533;&#65533;yo&#65533;&#65533;&#65533;2&#65533;&#65533;/a'l&#65533;n%P&#65533;H&#65533;&#65533;Q&#65533;&#65533;&#65533;&#65533;L2)p6&#65533;&#65533;&#65533;&
kP	&#65533;CA&#1712;^d&#65533;&#65533;&#65533;&#65533;&#65533;&#65533;&#65533;&&#65533;&#65533;&#65533;3&#65533;&#65533;XL&#65533;,&#65533;30T&#65533;&#65533;&#65533;&#65533;&#65533;&#65533;?&#65533;&#65533;}&#65533;&#65533;Mbp&#65533;^8W&#65533;&#65533;&#65533;G&#65533;ks\&#65533;&#65533;&#65533;u&#65533;A&#65533;&#65533;|&#65533;&#347;L&#65533;&#65533;Z&#65533;&#65533;&#65533;&#65533;jY&#65533;&#65533;&#65533;[&#65533;&#65533;&#65533;='%|&#65533;&#65533;{6AQ&#65533;,&#1767;&#65533;s&#65533;A&#65533;P S &#65533;&#65533;&#65533;o&#65533;X&#1194;&#65533;&#65533;Xrz&#65533;4&#65533;&#65533; >&#65533;&#558; &#65533;&#65533;i&,{&#65533;&#65533;3?&#65533;&#65533;vL&#65533;CR&#65533;0&#65533;&#2005;4\!?R&#65533;&#65533;&#65533;&#65533;&#65533;&#65533;&#65533;&#65533;_&#391;LY
 bp
k 	&#65533;P
y&#65533;>?z&#65533;D,@&#65533;&#65533;A&#65533;%&#65533;&#65533;<Z&#65533;	&#1867;3&#65533;&#65533;&#65533;&#65533;:&#65533;&#65533;&#65533;&#65533;&#808;&#65533;\A&#65533;J6 &#65533;&#65533;&#527;p
&#65533;B'!0&#65533;&#65533;&#65533;0<&#947;z&#673;W Y&#65533;&#608;&#65533;&#65533;&#65533;CAj&#65533;&#65533;,&#65533;&#65533;I&#299;+&#65533;&#65533;o
d&#65533;&#65533;Z '&#65533;&#65533;&#778;&#753;JA&#65533;&#65533;M+&#898;7&#65533;&#65533;&#65533;S&#65533;&#65533;]1>&#65533;v&#65533;f&#65533;&#65533;&#65533;&#65533;&#65533;8&#65533;&#65533;&#65533;zk &#65533;&#36631;&#65533;&#65533;&#65533;)&#65533;*R</&#65533;&#65533;k&#1650;&#65533;va&#65533;&#1084;T&#65533;&#65533;ga&#65533;&#768;&#65533;Q>&#65533;&#1235;&#65533;&#65533;&#65533;9g@&#65533;&#65533;N&#65533;&#65533;e&#65533;|&#65533;&#65533;&#65533;D&#65533;M2&#65533;;&#65533;2&#65533;
Y&#65533;v&#65533;&#65533;,&#65533;M&#65533;&#65533;5&#65533;&#65533;&#65533;@	&#65533;&#65533;&#65533;t&#1672;_=&#65533;w&#65533;+&#65533;&#65533;&#65533;gJ&#65533;7i0&#65533;&#65533;E&#65533;&#65533;&#65533;O&#65533;{+RH&#65533;d&#65533;&#65533;&#65533;G&#65533;&#65533;&#65533;7[&#65533;&#65533;&#65533;&#65533;&#65533;&#65533;&#65533;1&#65533;&#65533;&#65533;C0&#65533;hA&#65533;e&#65533;h&#65533;3&#65533;&#65533;d&#65533;&#65533;PZ&#65533;p&#65533;+^&#65533;c@&#1789;1&#65533;X=&#65533;&#65533;,&#65533;&#65533;&#65533;&#65533;&#65533;D&#65533;Z8&#65533;0&#65533;&#65533;&#65533;|{&#65533;&#65533;M&#65533;&#65533;&#65533;&#65533;&#65533;xR&#65533;o&#65533;&#65533;&#65533;&#65533;NW_0&#65533;}&#65533;&#65533;&#65533;&#65533;&#65533;&#65533;::&#65533;B&#65533;&#65533;&#65533;|	&#65533;&#65533;m&#65533;y$y&#65533;&#65533;&#527;&#65533;#&#65533;&#65533;&#65533;6{&#65533;&#65533;&#65533;&#65533;&#65533;&#65533;H&#65533;&#1281;&#1958;g&#65533;C<&#65533;&#170;&#65533;:A&#65533;&#65533;o&#65533;S
&#65533;\"&#65533;:&#65533;&#65533;f&#65533;Q 	&#65533;NR&#65533;&#65533;&#65533;8&#65533;&#65533;/&#65533;.A&#1456;&#65533;&#65533;&#65533;&#65533;&#52371;&&#65533;?X&#65533;&#65533;&#65533;]&#65533;&#65533;&#65533;k&#65533;G &#65533;.&#65533;&#65533;&#65533;&#1236;6&#65533;m&#65533;4>&#65533;3&#65533;&#65533;+&#65533;&#65533;)&#65533;&#65533;.&#65533;&#65533;&#65533;0&#65533;&#65533;&#65533;|_&#65533;&#65533;&#65533;;&#65533;PD&#65533;&#65533;2&#65533;%&#65533;&#65533;}&#65533;A1&#65533;2Q/&#65533;&#65533;&#65533;&#65533;R&#65533;N1L&#65533;&#523;PF&#65533;&#65533;M&#65533;&#65533;&#171;&#65533;oZ}&#65533;&#65533;ld&#65533;.&#65533;j&#65533;&#65533;&#65533;&#65533;&#65533;-A&#65533;&#65533;&#65533;&#65533;&#65533;&#65533;P&#65533;&#65533;l&#65533;]&#65533;&#65533;r.&#65533;U[&#65533;X&#65533;&#65533;V&#65533;&#65533;R&#65533;&#65533;o&#65533;&#65533;]&#65533;M&#65533;/&#65533;u^M&#65533;D^&#65533;&#65533;&#65533;4&#65533;<)ckd&#65533;eO&#65533; &#65533;&#65533;Zx&(&#65533;%&#65533;&#65533;&#65533;&#65533;1&#65533;r&#1165;&#4446;,&#65533;&#65533;4&#65533;Ce-&#65533;E!&#65533;&#65533;&#65533;0&#65533;&#65533;^&#65533;&#65533;n&#65533;r^&#245;NR_&#65533;V:&#65533;&#65533;&#65533;+&#65533;&#65533;&#65533;&#65533;X&#65533;P&#65533;]&#65533;/	L%&#65533;&#65533;&#65533;d&#65533;&#65533;F3&#65533;0a&#65533;M!&#65533;1&#65533;&#65533;&#65533;l&#65533;-&#65533;kDr&#65533;&#65533;q&#65533;
&#1609;&#65533;&#65533;^A
Qa	@&#65533;1&#65533;&#65533;&#65533;&#65533;&#65533;&#65533;&#65533;x&#65533;&#65533;&#65533;&#65533;&#65533;&#65533;|&#65533;{&#65533;&#65533;&#65533;&#65533;&#65533;P&#65533;
)&#65533;&#65533;.&#65533;/&#65533;&#65533;&#65533;&#65533;
&#65533;@&#65533;>a&#1261;&#65533;<&#65533;Zl&#65533;<&#65533;0&#65533;&#65533;o&#65533;,1&#65533;&#65533;&#65533;O=a7&#65533;&#65533;1&#65533;0&#65533;T_&#65533;&#65533;p&#65533;&#65533;&#65533;TOx`&#65533;&#65533;&#65533;&#65533;&#65533;9&#65533;J&#65533;x&#65533;;&#65533;d&#65533;&#65533;2!za&#65533;R&#65533;W_Y&#65533;c`&#65533;&#65533;&#65533;-&#65533;J&#65533;%k&#65533;ca&#65533;&#65533;&#65533;,B&#65533;&#65533;&#65533;qn&#65533;&#65533;[Ut&#65533;&#65533;|&#65533;P&#65533;x! L1&#65533;7&#346;`&#65533;&#65533;&#65533;&#65533;}_&#65533;&#65533; &#65533;m(j&#65533;x2&#65533;6&#65533;&#65533;l&#65533;k&#65533;&#65533;"&#65533;&#65533;&#65533;4&#65533;%&#65533;&#65533;$&#65533;S&#65533;F&#65533;)&#65533;(&#65533;1$&#65533;&#65533;&#65533;g&#65533;&#65533;&#65533;&#65533;&#65533;_|&#65533;&#65533;&#65533;r&#443;&#65533;&#65533;7&#65533;nfA&#65533;&#65533;H&#65533;&#65533;%&#65533;&#65533;&#65533;kA'`U&#463;&#65533;&#65533;&#65533;&#65533;&#65533;&#65533;n&#65533;m&#65533;&#65533;&#65533;O$&#65533;rNX&#65533;&#65533;:&#65533;&#65533;&#65533;&#65533;&#65533;HW&#65533;&#65533;'#&#65533;/&#65533;>&#65533;&#65533;&#65533;O&#65533;&#65533;&#65533;P&#65533;5&#65533;&#1343;&#65533;l&#65533;&#65533;&#65533; p&#1097;&#65533;=&#65533;&#65533;&#65533;N1|&#65533;t&#65533;&#65533;b&#65533;&#65533;j&#65533;&#65533;&#65533;+&#65533;&#65533;&#65533;&#65533;&#65533;&#65533;&#65533;&#65533;&#65533;&#65533;&#65533;&#65533;&#65533;&#65533;&#65533;&#65533;&#65533;M!&#65533;m&#65533;3&#1274;&#65533;U&#65533;&#829;&#65533;&#65533;&#65533;&#65533;&#65533;e&#65533;&#65533;&#65533;}&#65533;}&#65533;&#65533;|&#65533;&#65533;p&#65533;&#65533;a&#65533;&#65533;&#65533;>&#65533;&#65533;l&#65533;&#1078;&#65533;k&#65533;~>|&#65533;O&#65533;&#65533;&#65533;&#65533;P&#65533;&#65533;&#65533;&#65533;&#65533;&#65533;&#65533; !&#65533; Q ,( ` I&#65533;  &#65533; &#65533;H&#65533;&#65533;&#65533;&#65533;*\&#560;&#65533;&#199;#J&#65533;&#560;&#65533;&#65533;#3^&#65533;&#561;&#65533;&#463; C&#65533;I&#65533;&#65533;&#595;(S&#65533;\&#626;%E&#65533;9zhDB&#65533;&#65533;&#859;8s&#65533;&#65533;&#627;&#65533;&#991;@&#65533;
J&#65533;&#65533;&#1123;H&#65533;*]&#692;&#65533;&#1255;P&#65533;J&#65533;J&#65533;&#65533;PV&#65533;t&#629;&#65533;&#1519;`&#202;K&#65533;&#65533;&#1646;5(&#538;&#65533;&#1655;p&#65533;&#669;K&#65533;&#65533;&#1915;w&#65533;x&#65533;!5&#65533;,&#65533;K&#65533;&#65533;&#65533;&#200;+.&#65533;3&#65533;&#65533;t.&#65533;L&#65533;&#65533;&#65533;&#728;&#65533;&#65533;$&#65533;&#65533;/&#65533;@2&#65533;M&#65533;&#65533;&#65533;&#65533;&#65533;>H &#65533;@&#65533;&#65533;&#65533;Q&#734;M&#65533;&#65533;&#65533;&#65533;@?0p@&#65533;&#65533;&#65533; D$&#65533;N&#65533;&#65533;&#65533;&#65533;	&#65533;&#65533;h&#65533;&#65533;&#65533;L&#65533;&#65533;#&#65533;N&#65533;&#65533;&#65533;&#65533;C'h>aG&#65533;&#35951;&#65533;&#65533;O&#65533;&#65533;&#1505; &#65533;^&#65533;<x&#65533;&#65533;&#65533;&#735;&#65533;&#65533;&#65533;&#65533;&#65533;97W X8&#65533;&#65533; &#65533;M&#65533;&#65533;&#65533;&#65533;~.&#65533;&#65533;&#65533;{6&#65533;&#65533;&#65533;&#65533;&#65533;&#65533;Z&#65533;&#65533;eC`f&#65533;&#4514;e&#65533;n&#65533;-&#65533;AIph&#65533;(&V0&#65533;&#65533;:&#65533;^&#65533;F&#65533;&#65533;&#65533;U8&#65533;&#65533;<&#65533;&#65533;&#65533;@)$N4l&#65533;&#65533;2&#65533;&#65533;&#65533;&#65533;&#65533;PF)&#65533;TVo&#65533;9&#65533;!f&#65533;5&#65533;&#65533;&#65533;J&#65533;)&#65533;V&#65533;i&#65533;h&#65533;&#65533;f&#65533;&#65533;m&#65533;"&#65533;&#1364;Y&#65533;&#65533;&#65533;CL4&#65533;&#1218;v&#65533;&#65533;&#26560;*&#34820;&#65533;&#284;&#65533;jI&#65533;e6&#65533;&#65533;	#&#65533;&#65533;&#65533;f&#65533;B@dZ&#35228;v&#65533;&#65533;C&#65533;0@&#65533;or &#65533;&#65533;&#65533;&#65533;
&#65533;JZ&#65533;l&#65533; &#65533;&#65533;7&#65533;j&#47992;&#27307;`&#65533;&#65533;&#65533;&#65533;&#65533;X&#65533;Gx&#65533;&#35501;N&#65533;&#65533;&#65533;&#65533;&#65533;&#1902;&#65533;F+&#65533;&#65533;U&#65533;&#65533;&#1647;q&#65533;A5&#20524;&#3770;&#65533;&#65533;&#65533;.I&#65533;&#65533;&#35243;.T*&#65533;&#65533; 1&#65533;8Q5DB&#65533;&#65533;&#65533;:np&#65533;&#65533;&#65533;&#65533; <&#65533;n&#65533;`*&#65533;_&#65533;E&#1335;&#65533;&&#65533;&#65533;&#65533;&#65533;&#65533;P&#65533;&#65533;Wl&#65533;&#65533;) Z! k&#65533;}&#65533;&#65533;W&#65533;&#65533;&#65533;lo&#65533;C\&#65533;&#65533;&#65533;]&#65533;&#65533;&#65533;0w&#65533;&#65533;~q&#65533;&#65533;p`,&#65533;p&#65533;&#65533;&#65533;j&#65533;*&#202;C&#65533;1m&#65533;&#65533;OR@&#65533;&#283;&#65533;X&#65533;	T&#65533;lu&#209;*;&#65533;&#65533;'h&#65533;&#65533;H&#65533;-&#65533;&#65533;O-&#65533;&#65533;% &#65533;tXQsk&#65533;!&#65533;&#65533;&#65533;&#65533;U&#65533;&#65533;&#65533;1&#65533;&#65533;/&#65533;|&#65533;&#65533;&#65533;&#65533;&#65533;gs&#65533;&#65533;&#65533;r&#149;&#65533;&#65533;&&#65533;&#65533;Z=&#65533;&#65533;&#65533;-&#65533;&#65533;&#65533;o&#65533;&#65533;&#65533;&#1820;&#65533;.&#65533;&#65533;&#65533;
j&#984;&#65533;&#65533;f&#65533;&#65533;!&#65533;W&#65533;&#65533;P&#65533;&#65533;0&#1866;&#65533;&#65533;&#65533;&#215;n&#65533;&#65533;&#61211;%&#65533;&#65533;o&&#65533;l&#65533;>yn|&#65533;Ucp;&#65533;&#786;Nl&#65533;&#65533;GO<P&#65533;&#65533;z&#65533;j&#65533;|<&#65533;?7z&#65533;&#65533;&#65533;$&#65533;&#65533;&#19652;&#65533;&#65533;&#65533;&#65533;%&#65533;&#957;=&#65533;Oi&#65533;&#65533;o?&#65533;X^&#65533;&#65533;X;&#65533;0&#65533;&#948;&#65533;&#1956;1&#65533;<&#65533;~L &#65533;L&#65533;D)&#65533;-&#65533;Y&#65533;&#573;&#65533;)&#65533;!H&#65533;dd&#65533;&#65533;y&#65533;&#65533;$Q&#65533;&#65533;J&#65533;)&#65533;H&#65533;s&#65533;&#65533;&#65533;&#65533;&#65533;&#65533;&#65533;&#65533;0IPX&#65533;>&#153;<&#65533;]
&#65533;&#65533;&#65533;9&#65533;N1&#65533;&#65533;"&#65533;&#65533;&#65533;h&#65533;;	&#65533;W&#65533;&&#65533;Oei&#65533;&#65533;H&#65533;*&#65533;-7&#65533;s&#65533;&#448;&#65533;&#65533;&#65533;&#65533;`&#65533;&#65533;kb&#65533;&#65533;&#65533;&#65533;&#65533;&#65533;&#65533;&#503;&#65533;,^&#65533;&#65533;J&#65533;7&#65533;1q\&#1963;&#65533;&#65533;&#65533;>~P(`&#65533;a&#65533;&#65533;&#65533;D&#65533;&#65533;ds;&#65533;&#65533; 1&#65533;&#65533;&#65533;&#65533;l\&#65533;a&#65533;&#65533;&#65533;&#65533;m&#65533;T&#65533;q&#487;&#65533;@&#65533;cJ&#65533;8&#65533;J&#65533;Q$7&#65533;a&U&#65533;I&#65533;N&#65533;&#65533;&#65533;e&#362;7&#65533;7&#65533;&#65533;'Jt&#65533;&#65533;GVjV&#65533;&#65533;&#65533;0&#65533;	*&#65533;5' /&#65533;M&#65533;&#65533;&#65533;~&#65533;&#65533;&#65533;2-&#65533;j&#65533;P'&#65533;{&#65533;h&#65533;6&#65533;&#65533;&#65533;a|&#65533;
&#65533;&#65533;&#1141;&#65533;&#65533;c&#65533;&#65533;:&#65533;&#65533;(&#65533;&#65533;u2&#65533;7u&#65533;&#1553;&#65533;dd&#65533;o&#65533;&#65533;&#65533;u&#65533;&#65533;w?&#65533;@&#65533;&#65533;n^&#65533;&#65533;ePj&#65533;&#65533;s:&#65533;&#65533;hu&#65533;'d&#65533;hF&#65533;&#65533;&#65533;zu?&#65533;k<S3 &#65533;3&#65533;&#65533;&#65533;&#65533;:&#65533; L&#65533;0&#65533;BK8&#1240;&#65533;&#65533;8M&#65533;N2 <&#65533;&#65533;)G*&#65533;NA}D&#65533;&#65533;&#65533;&#65533;'&#65533;	o<#&#65533;-&#65533;&#65533;l&#65533;;&#65533;&#65533;&#65533;JU&#65533;&#65533;W&#65533;)&#65533;T&#65533;9&#65533;R&#65533;&R&#65533;JV&#65533;Mi&#65533;&#65533;&#65533;X&#65533;&#65533;&#65533;&#65533;o&#65533;[kR&#65533;JW&#65533;&#65533;&#65533;&#65533;o-dQ&#65533;&#9780;&#1684;&#65533;u,yL&#65533;P&#65533;&#65533;Or@&#65533;6%&#65533;:&#65533;:&#65533;Ti*K&#65533;V&#65533;&#65533;t&#65533;K&#65533;&#65533;e-;&#65533;&#65533;zv:&#65533;&#65533;itR&#65533;	H&#65533;&#65533;8&#65533;&#65533;n&#65533;&#65533;Y&#65533;&#65533;E.&#65533;F&#65533;&#65533;&#65533;&#65533;&#65533;&#65533;&#65533;m-&#180;&#1244;&#65533;&#65533;*&#65533;nqZ &#65533;N&#65533;n]&#65533;r&#65533;&#65533;&#65533; &#65533;&#65533;(&#65533;tK&#65533;'=&#38278;$&#22931;&#65533;&#65533;]&#65533;T&#65533;nS&#65533;&#65533;K&#65533;&#65533;2&#65533;&#65533;&#65533;&#65533;@&#65533;&#65533;[&#65533;NeJw&#65533;Y&#65533;&#65533;&#65533;&#65533;&#65533;&#299;y9&#65533;&#65533;&#65533;&#65533;&#65533;&#65533;&#65533;&#65533; u&#65533;&#65533;&#65533;9`{
}&#65533;&#65533;&#65533;&#65533;E2&#65533;#&#65533;j&#65533;&#65533;6&#65533;'&#65533;=&#65533;b&#65533;&#65533;&#65533;&#65533;&#65533;&#65533;&#65533;&#65533;&#1547;@&#65533;&#65533;&#65533;&#65533;&#65533;9&#65533;(;!&#65533;&#65533;g&#65533;&#65533; &#65533;
L&#65533;&#65533;xf&&#65533;A&#65533;&#65533;C |6&#65533;&#65533;oQL&#18985;M&#65533;>Mp&#65533;&#65533;&#140;&#65533;&#65533;7&#65533;,&#65533;^&#65533;	&#65533;xi5>[&#65533;q&#65533;&#65533;&#65533;&#65533; &#65533;&#65533;&#65533;%&#65533;y&#65533;&#65533;&#65533;f&#65533;&#65533;&#65533;&#65533;\
A&#65533;;p&#65533;@ECZOWeS&#65533;x&#65533;&#65533;&#65533;&#65533;&#65533;w&#65533;7}&#65533;a&#65533;&#65533;&#65533;&#65533;fS&#65533;&#65533;I.+`$&#65533;&#65533;&#2309;&#1299;F&#65533;	X&#65533;n&#65533;&#65533;~&#65533;&#65533;&#65533;,&#65533;&#65533;l3O&#65533;`%!8uBr&#65533;&#65533;*Q&#65533;&#65533;1qk&#65533;V=&#65533;:&#65533;q&#65533;&#65533;jt&#65533;&#65533;W&#65533;]&#65533;.BD&#65533;A{b&#65533;&#54925;-&#65533;`h&#65533;&#65533;<&#18568;&#65533;By&#65533;&#944;-&#65533;&#65533;j3[&#65533;I^&#65533;&#65533;&#65533;&#65533;&#65533;X&#65533;Q{&#65533;v&#65533;&#65533;&#65533;+&#65533;&#65533;&#65533;&#65533;Q&#65533;&#65533;&#65533;&#1471;&#65533;:&#65533;]&#65533;&#65533;>b|&#65533;&#65533;&#65533;&#65533;'W&#65533;r&#65533;_&#65533;q&#65533;D^H7&#362;&#65533;C&#65533;{A&#65533;&#65533;S&#65533;&#65533;(8S&#65533;&#65533;&#65533;
t'{&#65533;&#65533;0&#65533;&#65533;M&#65533;&#65533;&#65533;&#65533;;&#65533;^&#65533;dt&#65533;gpJ&#65533; &#65533;&#65533;R&#65533;s&#918;&#65533;wL.&#65533;&#65533;K^:U?&#65533;&#65533;&#65533;iW&#65533;&#65533;&#65533;&#65533;&#65533;&#65533;D5&#65533;&#65533;1_ej&#65533;&#65533;&#65533;7$v&#65533;v&#65533;[&#65533;&/&#65533;/R&#65533;_&#65533;T&#65533;-&#65533;&#65533;&#65533;dK!L]&#65533;P&#65533;:&#65533;&#65533;i&#65533;&#65533;=&#65533;'/V/&#1156;g&#65533;&#65533;L0::&#65533;4&#65533;,%&#65533;&#65533;M{&#65533;&#65533;&#65533;t&#65533;|&#65533;&#65533;&#65533;9&#65533;[&#65533;%&#65533;N?Nk&#65533;&#65533;&#65533;T=&#65533;D&#65533;e:_8&#65533;&#65533;q&#65533;&#65533;&#65533;&#65533;&#65533;.x]=C&#65533;&#65533;3&#65533;.$A&#65533;&#35673;&#65533;"&#65533;&#65533;&#65533;J&#65533;&#65533;&#65533;V_&#65533;&#65533;_x8&#65533;&#65533;.&#65533;&#65533;&#65533;f&#65533;&#65533;&#65533;9)m&#20106;k&#65533;&#65533;|&#1903;z&#65533;&#65533;x&#65533;|&#65533;J&#65533;&#65533;&#65533;I}_v.&#65533;&#65533;&#65533;x&#65533;&#65533;&#65533;k&#65533;I-&#65533;&#65533;7:&#65533;&#556;YCi&#65533;&#65533;&#65533;&#65533;&#65533;O&#65533;&#65533;G&#65533;&#65533;a&#65533;x)&#65533;&#65533;Wr]&#65533;&#65533;dT&#65533;t&#65533;&#65533;~&#65533;7L&#65533;Fr&#65533;g'}&#65533;&#65533;@&#1410; $&#65533;vQ&#65533;<&#65533;73&#65533;YS&#65533;t&#65533;|&#65533;H&#65533;&#448;&#65533;=&#1111;~wz&#65533;bFi&#65533;Z&#65533;nA&#65533;}-&#65533;l"&#65533;S&#65533;&#65533;S&#65533;W&#65533;&#65533;w{Trm&#65533;q1X?&#65533;&#65533;j3&#65533;3%Y0&#65533;&#65533;&#65533;1@&#65533;%f&#65533;xV&#65533;a&#65533;jA&#65533;pX&#65533;x&#65533;W&#65533;&#65533;&#65533;Ado&#65533;@&#65533;&#65533;}aC*
&#65533;#&#65533;U2{&#65533;HW&#65533;&#65533;pH&#65533;&#65533;B&#32196;-&#65533;AV&#65533;C&#65533;X?&#65533;zC&#134;1Eo&#65533;&#65533;q&#65533;&#65533;*&#65533;b90^8&#65533;%&#65533;&#65533;&#65533;Zh|&#65533;a8z&#65533;d&#65533;&#65533;&#517;&#65533;&#65533;&#65533;m6&#65533;p&#65533;  _X&#65533;&#65533;b;&#65533;&#65533;&#65533;&#65533;&#65533;#PD&#65533;4_h=xH&#65533;Qt}8&#65533;Dbv&#65533;&#65533;]&#65533;&#65533;N&#1547;r&#33455;&#65533;;DPn&#65533;H&#65533;{&#65533;8r&#65533;&#65533;(&#1173;[B&#65533;2&#65533;u&#65533;8&#65533;&#65533;G&#65533;&#65533;&#65533;&#65533;W+:&#65533;&#65533;&#65533;89  @&#65533;&#65533;-0c +&#65533;&#1550;&#65533;&#65533;^QvY&#65533;&#65533;)`C&#65533;y&#65533;p'E&#65533;&#65533;B,5&#65533;&#65533;S&#65533;&#65533;@ P&#65533;@L&#65533;
&#65533;&#65533;`&#1109;00&#65533;P=&#65533;&#65533;&#65533;&#65533;&#65533;&#65533;hR&#65533;Hf&#65533;&#65533;jM&&#65533;&#65533;|:e#]&#65533;&#65533;&#65533;(&#65533;#V&#65533;:Py;&#65533;a=&#65533;k&#65533;"f$&#65533;r$&#65533;8&#65533;&#65533;&#65533;m&#65533;8_&#65533;&#65533;x*&#65533;&#65533;?)&#65533;&#65533;7Z&#65533;&#65533;p'&#65533;&#65533;z&#1302;&#65533;&#65533;&#65533;s&#65533;a&#65533;X&#65533;eF0_&#65533;a&#65533;&#65533;\aF&#54786;&#65533;,&#65533;s&#65533;&#65533;&#65533;&#65533;X&#65533;C&#65533;`&#65533;&&#65533;R&#65533;&#65533;s&#65533;&#65533;A&#65533;&#65533;vi&#65533;&#65533;i&#65533;e&#65533;&#65533;c&#65533;^&#65533;C	5&#65533;&#65533;&#65533;&#65533;&#65533;&#65533;&#65533;&#65533;G&#65533;&#65533;G{&#65533;&#65533;\r&#65533;pgg&#65533;iS&#65533;gx&#65533;%&#65533;.+&#65533;&#65533;&#40209;&#65533;Y&#65533;&#65533;&#65533;&#65533;&#65533;l&#65533;&#65533;rHy&#65533;&#1815;&#65533;&#65533;&#1236;&#65533;&#65533; !@)&#65533;H$&#65533;6&#65533;&#65533;&#65533;&#65533;&#65533;iXV&#65533;w&#65533; &#65533;O&#65533;#&#65533;a&#153;<&#65533;&#65533;h&#65533;&#65533;3 ^&#65533;&#65533;&#65533;&#65533;&#65533;&#889;P^&#65533;&#65533;*6 &#65533;&#65533;&#65533;p-&#65533;= &#65533;8&#65533;&#65533;C&#65533;&#65533;<&#65533;9&#65533;?&#65533;}Y2R&#65533;w&#65533;&#65533;6EAR&#65533;(&#65533;B&#65533;B&#65533;},&#65533;N"PN&#65533;&#65533;BF&#65533;;Ja&#65533;1&#65533;F&#65533;&#34398;&#65533;&#65533;&#65533;#&#65533;|&#65533;3&#65533;&#65533;&#65533;tSN&#65533;&#65533;&#65533;YW&#65533;b`&#65533;sp;&#65533;-S&#65533;DgQ~&#65533;t&#65533;&#65533;L)D&#65533;&#65533;&#65533;<*i31&#65533;&#65533;&#65533;/&#65533;&#583;(&#1041;9w"&#65533;V&#65533;&#1118;uF&#65533;!Jm&#65533;&#1303;ytBS&#65533;
Z&#65533;&#65533;6:%i-l&#65533;R&#65533;&#65533;L`&#65533;@&#65533;><&#65533;&#65533;&#65533;O&#65533;&#65533;.&#65533;4)/&#65533;&#65533;&#65533;H&#65533;&#65533;g&#65533;&#65533;D&#609;7&#65533;r|/T&#65533;&#65533;&#65533;E/&#65533;&#65533;K&#65533;&#65533;&#65533;&#65533;A&#65533;P&#65533;&#65533;'ajRUX&#65533;UoZ&#65533;&#65533;&#65533;/&#65533;&#65533;&#65533;&#65533;A&#65533;9C&#65533;b&#65533;r&#65533;ZN[st4: &#65533;&#65533;&#65533;&#65533;9&Q&#65533; &#65533;&#65533;&#65533;&#65533;W&#65533;&#65533;&#65533;J_&#1637;H!N&#65533;&#65533;[Q;h&#65533;C&#65533;&#65533;&#65533;,&#585;&#65533;l&#65533;AYKr&#65533;&#648;&#65533;7&#65533;7&#65533;?&#65533;GAEu
&#65533;&#65533;&#65533;&#856684;&#660;&#65533;&#65533;M&#65533;&#65533;&#65533;c&#65533;F!&#65533;&#65533;Q&#65533;&#65533;&#65533;&#65533;&#65533;)&#65533;&#65533;&#65533;&#65533;&#65533;&#65533;&#65533;B&#65533;v&#65533;&#587;&#65533;c&#65533;&#65533;5&#65533;x&#679;&#65533;"t&#65533;ax7.g:&#65533;&#65533;&#65533;&#65533;LD`&#65533;A&#65533;q&#233;&#65533;S&#65533;&#65533;:&#65533;&#65533;&#65533;&#65533;v&#65533;'&#65533;&#65533;&#65533;*&#65533;&#65533;&#65533;*S&#65533;&#65533;&#65533;5&#65533;J&#65533;j&#65533;&#65533;4&#65533;r&#65533;&#65533;&#65533;&#65533;7|tP(z&#65533;c&&#65533;&#65533;&#65533;&#65533;x&#65533;R&#65533;&#65533;*j&#65533;-&#65533;&#65533;&#65533;&#65533;Bq&#65533;&#65533;&#65533;q&#65533;t1 &#65533;&#65533;:&#65533;&#65533;&#65533;&#65533;+w$&#65533;&#65533;g&#65533;&#65533;b
&#65533;&#65533;&#65533;v&#145;&#65533;t&#65533;T3&#65533;eT&#65533; &#65533;$&#273;&#65533;0`Z&#65533;g&#65533;&#65533;I&#65533;&#65533;4&#65533;A+&#65533;iY&#65533;&#65533;{&#65533;&#65533;&#65533;&#65533;r&#65533;&#65533;&#65533;&#693;;u5J&#6886;&#65533;&#65533;X&#65533;M !&#65533;~+&#65533;&#65533;;&#65533;&#65533;&#65533;&#65533;g&#65533;&#65533;d&#65533;&#65533;Z#&#65533;&#611;n&#65533;Kscr;&#65533;t[&#65533;*&#1253;&#65533;&#65533;&#65533;&#471;&#65533;(
+3&#65533;#&#65533;&#65533;&#65533;&#65533;&#65533;&#65533;~&#65533;&#65533;	&#438;&#1571;@ N=&#65533;4+&#65533;&#65533;&#65533;&#65533;&#65533;R&#65533;&#65533;&#65533;&#65533;&#65533;&#65533;bFU `%&#65533;5"K&#65533;[)&#65533;&#1366;&#65533;^&#65533;&#65533;&#65533;&#65533;&#65533;pj&#65533;;&#65533;&#65533;&#65533;H&#65533;&#65533;5&#65533;G
Z&#65533;&#65533;R`S@Z&#65533;&#65533;&#65533;&#65533;&#65533;&#65533;&#65533;(&#65533;&#65533;l&#65533;6&#65533;J&#65533;+&#65533;&#65533;M&#65533;&#65533; Z&#65533;&#65533;&#65533;s&#65533;&#65533;&#65533;@J&#65533;$&#65533;&#65533;1&#65533;&#65533;&#65533;&#65533;&#65533;,&#65533;&#65533;&#65533;&#65533;x&#65533;&#65533;3&#65533;	&#65533;&#65533;&#65533;&#65533;r&#65533;&#65533;&#65533;&#65533;h&#65533;h@&9#kD*&#65533;&#65533;&0&#65533;&#65533;&#65533;&#65533;&#65533;&#319;&#65533;!&#65533;&#65533;ZzCV&#65533;&#65533;W&#65533;l&#65533;&#65533;>&#65533;&#1426;_&#65533;UW&#65533;4J&#65533;u@&#65533;&#65533;*&#65533;&#65533;&#65533;!&#65533;&#65533;&#65533;JBE\&#65533;&#65533;&#65533;&#65533;;n&#65533;&#65533;E&#65533;&#65533; &#65533;zd&#65533;&#65533;&#65533;&#65533;d&#65533;;&#65533;&#65533;'*&#65533;@&#65533;~B&#65533;&&#1837;&#65533;q&#65533;&#1461;&#65533;w&#65533;O&#1514;~
&#65533;&#65533;&#65533;E%&#65533;&#65533;yP;&#65533;&#65533;M&#65533;&#65533;&#65533;&#65533;8&#65533;+&#65533;&#65533;W&#65533;R&#65533;H&#65533;k2&#65533;J?!
&#65533;&#65533;&#65533;&#65533;&#65533;&#65533;&#65533;w&#65533;H&#65533;&#65533;&#65533;&#65533;&#65533;~<c9&#65533;O&#65533;k&#65533;G8&#65533;&#65533;9&#65533;&#65533;&#65533;&#65533;&#65533;(,	&#65533;O&#65533;&#65533;k&#65533;D&#65533;&#65533;J&#65533;j&#65533;qZ&#65533;Cp&#65533;&#65533;|&#65533;&#65533;E&#65533;&#65533;&#65533;&#65533;&#65533;&#65533;&#285;E<Pw&#65533;&#65533;!	I\&#65533;&#65533;I^)&#65533;&#65533;As[&#65533;&#65533;a&#65533;&#65533;&#65533;&#477;&#65533;&#65533;d)BQ&#65533;&#65533;&#65533;&#1772;&#1010;&#65533;'&#65533;&#65533;dP _&#1334;H &#65533;8 &#65533;#&#65533;&#65533;&#65533;2&#65533;&#1718;T&#65533;O&#65533;Sg`&#65533;Y&#65533;l&#65533;&#65533;	&#65533;O&#65533;&#65533;&#65533;&#65533;X@&#65533;&#65533;&#65533;2&#2001;&#65533;H&#1624;j&#65533;(&#65533;2k&#65533; &#557;&#1834;&#65533;&#65533;&#65533;&#65533;&#65533;<+s&#65533;8&#65533;!&#65533;&#65533;&#65533;&#65533;b#&#65533;&#65533;&#65533;&#65533;d&#65533;&#65533;&#65533;&#65533;&#826;&#65533;0S8PQ&#65533;p&#65533;&#65533;&#65533;6&#65533;&#65533;_&#65533;&#65533;&#65533;&#65533;&#65533;P&#65533;J!tCE&#1163;A&#65533;&#65533;X&#65533;&#65533;&#65533;pN0&#65533;/;rwk,&#65533;&#65533;&#65533;&#65533;)X&#65533;&#65533;&#65533;3&#65533;&#65533;&#65533;&#65533;&#65533;IF&#1314;\&#65533;&#65533;q &#65533;&#65533;&#65533;&#65533;I&#827;&#65533;&#65533;&#65533;[&#65533;o&#65533;M&#65533;&#65533;*e[1&#65533;"I&#65533;b&#873;&#65533;+&#65533;g&#65533;&#65533;AQ&#65533;LK&#65533;&#848;&#65533;r&#65533;&#65533;-&#65533;Z&#65533;3&#65533;&#65533;&#65533; i&#65533;&#65533;}&#65533;&#65533;&#65533;"&#65533;&#65533;c&#65533;&#873;@)&#65533;&#65533;&#65533;&#65533;@&#65533;&#65533;&#65533;!&#65533;&#65533;&#65533;1&#446;i&#65533;&#65533;&#65533;&#65533;1&#65533;&#65533;'&#65533;&#65533;&#65533;VHb&#65533;&#65533;&#65533;&#65533;&#65533;&#65533;bP&#65533;&#65533;&#65533;P	&#65533;&#65533;&#65533; &#912;&#65533;&#65533;&#65533;&#1248;&#972;&#65533;&#65533;&#65533;&#65533;&#753;&#65533;G9|YV&#65533;Lz&#65533;&#65533;&#65533;&#65533;yd;&#65533;&#65533;,&#65533;'&#65533;&#65533;&#65533;&#65533;&#65533;&#65533;&#65533; &#65533;m&#65533;l~|&#65533;&#65533;&#65533;&#2006;&#65533;=&#65533;&#65533;]&#65533;&#65533;&#65533;5&#65533;b&#65533;&#65533;&#65533;&#65533;&#65533;-O"Zp
&#65533;&#65533;&#65533;&#65533;&#65533;&#65533;&#65533;&#65533;P&#65533;&#65533;&#65533;`p}&#65533;&#65533;R&#65533;&#65533;=&#65533;&#65533;(&#65533;&#65533;~K&#65533;cP&#65533;&#65533;&#65533;&#65533;nm&#65533;.&#65533;&#65533;@&#65533;&#65533;0&#65533;n&#65533;g&#65533;&#838;&#65533;&#65533;&#65533;[ &#65533;~&#65533;&#65533;&#65533;#>&#3715;&#65533;a&#65533;&#65533;M&&#65533;&#65533;&#65533;=&#65533;4^&#65533;N&#65533;mE&#65533;[&#65533;&#65533;l&#65533;DO:&#65533;&#65533;f]&#65533;&#65533;s$&#65533;&#65533;VD^&#65533;&#65533;-&#65533;h&#65533;&#65533;&#65533;&#65533;l&#65533;&#65533;nNY&#65533;&#65533;Q&#65533;&#1737;&#65533;&#65533;"1&#65533;&#1141;^&#65533;&#65533;&#65533;&#65533;G8&#65533;U&#65533;&b&#998;&#65533;&#65533;&#65533;T&#65533;	&#65533;!&#65533;&#65533;[sM&#65533;m&#65533;&#65533;&#65533;&#65533;>&#65533;^&#65533;N&#65533;&&#65533;7\&#65533;+`<&#65533;~KS&#65533;&#65533;&#65533;K4c&#65533;&#65533;a&#65533;&#65533;&#65533;U&#65533;&#65533;~&#65533;&#65533;&#65533;`&#65533;cNa&#65533;Soq&#1827;&#65533;&#65533;A
&#65533;!Q '~&#65533;&#65533;&#65533;&#65533;&#65533;~&#65533;\mV&#65533;3$W]&#65533;&#65533;&#65533;Y&#59821;&#65533;f&#65533;.b>&#65533;&#65533;&#65533;&#65533;&#65533;&#65533;&#65533;c&#65533;&#65533;|&#65533;&#65533;0&#65533;&#65533;^&#65533;&#65533;&#65533;&#65533;@&#65533;&#65533;&#65533;!&#65533;&#65533;bnN&#65533;s1a*Q&#52890;j!g&#65533;&#65533;p&#65533;&#65533;!&#65533;)&#65533;&#65533;&#65533;
&#65533;&#65533;&#65533;&#65533;&#65533;&#65533;&#65533;&#65533; ?&#65533;&#65533;p&#65533;?/q&#65533;&#65533;A&#65533;8&#65533;&#65533;.!&#65533;&#65533;$r&#65533;&#65533;]yRJ/&#65533;&#65533;&#65533;&#65533;&#65533;`O&#65533; &#65533;&#65533;Qj&#65533;t&#65533;]&#65533;&#472;&#65533;&#65533;o&#65533;&#65533;&#65533;-&#65533;&#65533;&#65533;&#65533;&#65533;Q&#65533;%!&#65533;&#65533;&#65533;&#65533;=O&#51262;}&#65533;&#65533;&#65533;&#65533;&#65533;U{&#65533;&#65533;&#65533;&#65533;&#65533;NoM&#65533;`@&#65533;0&#65533;?&#65533;&#65533;Q=&#785;;Z&#65533;\&#65533;	&#65533;N&#65533;I&#1669;E&#65533;&#65533;&#65533;&#65533;&#65533;"&#65533;&#65533;&#65533;,&#65533;&#65533;	vU&#65533;&#65533;&#65533;&#65533; &#65533;&#65533;1&#65533;&#65533;&#65533;&#65533;&#65533;&#65533;t&#65533;&#65533;c1&#65533;&#65533;V&#65533;&#65533;&#65533;&#65533;&#65533;&#65533;&#65533;Qp&#65533;&#65533;&#65533;L['4&#65533; &#65533;&#65533;&#65533;&#65533;&#65533;&#65533;&#65533;d&#65533;&#65533;&#65533;&#65533; M&#65533;&#65533;r&#65533;:&#65533;&#65533;&#65533;O|&#65533;&#65533;t&#65533;&#65533;%,&#65533;&#65533;Z?&#65533;&#65533;q&#65533;&#65533;;&#1961;&#65533;\U&#65533;dF&#65533;&#65533;&#65533;?f-&#65533;&#65533;A&#65533;&#65533;&#65533;&#607;&#65533;Xao87 &#549;&#65533;E&#65533;&#65533;}Q&#735;&#65533;&#65533;&#65533;U&#65533;j&#65533;&#65533;&#65533;#&#65533;&#640;&#65533;Lq!&#65533;o&#65533;/&#65533;@&#65533;&#65533;&#65533;?&#65533;b&#65533;&#65533;H&#65533;Jr&#65533;&#65533;&#65533;|&#65533;&#65533;&#65533;q&#65533;&#65533;E&#65533;&#65533;&#65533;&#65533;f&#65533;&#65533;&#65533;M&#65533;&#65533;&#65533;&#65533;o!&#65533;&#65533;&#65533;&#65533;&#65533;&#65533;&#65533;>&#65533;&#65533;&#65533;&#65533;x1
}&#65533;}&#65533;~0&#1942;&#65533;&#65533;&#65533;?}0
~0&#1948;&#65533;l&#65533;~&#65533;&#65533;M&#65533;&#65533;&#65533;&#65533;&#65533;) !&#65533; N ,( \ y&#65533;  &#65533; &#65533;H&#65533;&#65533;&#65533;&#65533;*\&#560;&#65533;&#199;#J&#65533;H&#65533;&#65533;&#65533;&#65533;3j&#65533;&#561;&#65533;&#463; C&#65533;I&#65533;&#65533;&#595;(S&#65533;\&#626;&#65533;&#727;0c&#668;I&#65533;&#65533;&#859;4&#65533;&#65533;&#65533;Y&#65533;&#927;@&#65533;
J&#65533;&#65533;&#1123;H&#65533;*]zH<&#65533;&#65533;dJ&#65533;&#65533;&#1387;X&#65533;j&#65533;&#693;k&#65533;	h,!&#11628;&#1651;h&#1258;]&#65533;g&#65533;&#65533;<R&#65533;&#65533;&#1915;x&#65533;&#65533;&#65533;&#759;&#65533;&#2047;&#65533;L&#65533;&#65533;&#65533;&#65533;( &#65533;b.&#65533;&#464;#K&#65533;L&#65533;&#65533;&#65533;&#728;3k~&#65533;&#65533;&#65533;;&#65533;&#65533;M&#65533;&#65533;&#65533;&#1256;S&#65533;l(&#65533;A &#65533;J&#554;&#65533;M&#65533;&#65533;&#65533;&#1784;&#65533;&#65533;^L@.&#65533;&#65533;&#65533;&#65533;N&#65533;x&#65533;&#1902;	&#65533;Xb&#65533;&#65533;&#65533;&#65533;&#1059;/&#65533;&#65533;&#128;&#65533; &#65533;H&#65533;&#957;&#65533;&#65533;&#65533;!#&#65533;&#65533;&#65533;&#65533;&#65533;&#65533;&#1259;_&#65533;\&#65533;&#65533;&#65533;&#65533;&#65533;&#65533;&#65533;&#65533;&#1530;&#65533;/&#65533;A&#65533;&#65533; (`Q
&#65533;&#65533;&#65533;rA4&#65533;&#65533;6&#65533;G
a&#65533;&#65533;|)&#65533;&#65533;Xf&#65533;&#65533;&#65533;1$&#65533;b	&#65533;&#65533; &#65533;a&#65533;&#65533;(&#65533;&#65533;&#65533;B6&#65533;w]X
&#65533;(&#65533;4&#950;P&#65533;(t&#65533;fbpcm&&#65533;Di&#65533;H&&#65533;P&#65533;&#65533;'_&#65533;>&#65533;c&#65533;TV&#65533;&#65533;B&#1361;'_	^&#65533;&#65533;aV&#65533;)&q5&#65533;%X&#65533;e]A4&#65533;p&#65533;&#65533;P&#65533; "&#65533;&#65533;X&#65533;|&#65533;y&#65533;C&#65533;)p&#65533;A2w&#65533;x3&#1824;&#65533;^Bi&#65533;&#65533;&#65533;FzhC&#65533;"&#65533;s&#65533;I&#65533;	&#65533;b&#65533;&#65533;5&#65533;&#65533;&#65533;&#65533;&#65533;Jj&#65533;W9&#65533;&#65533;Of:&#65533;B8&#65533;&#65533;&#65533;&#65533;	&#65533;&#1450;B&#65533;&#65533;&#65533;&#65533;DU&#65533;&#65533;&#65533;
&#65533;&#65533;&#65533;&#65533; 
&#65533;&#65533;Z&#65533;4k&#65533;>&#65533;*&#65533;&#65533;6U&#65533;&#65533;&#65533;V&#65533;&#1264;&#270;u&#65533;	&#65533;^&#65533;&#65533;&#834;U&#65533;k&#65533;&#65533;&#65533;&#65533;&#65533;.e0&#65533;y&#65533;W:aTlA&#65533;&#65533;K&#65533;&#65533;'h&#65533;&#52095;m&#65533;&#65533;&#65533;l&#65533;&#65533;&#65533;&#65533;&#65533;vu&#65533;E&#65533;&#65533;&#65533;&#65533;rj!&#65533;&#65533;&#65533;w&#65533;qa&#65533;&#65533;
&#65533;Y5ZC&#65533;'sJBF#&#65533;{&#65533;&#65533;`&#65533;A&#65533;Ny&#65533;&#65533;8&#65533;&#65533;&#65533;S`&#65533;0J2V^J<1&#65533;,&#65533;&#65533;&#65533;4C&#65533;*&#65533;7&#65533;,&#65533;&#65533;TW&#65533;Y &#65533;(@jN&#65533;"&#65533;-&#65533;{4F&#65533;&#65533;&#65533;&#65533;&#65533;Z&#65533;&#65533;&#65533;l&#65533;-Y&#65533;&#65533;[jS&#65533;|&#65533;	&#65533;M&#65533;&#65533;P9&#65533;&#65533;&#65533;&#65533;&#65533;n\@&#65533;H&#65533;`w&#65533;b&#65533;&#65533;r&#65533;gG^&#65533;
&#65533;N)&#65533;&#22023;&#65533;"!&#65533;V&#65533;&#65533;@&#65533;&#65533;y?&#65533;&#65533;&#65533;h&#65533;&#65533;&#65533;&#43787;u&#65533;0
Kw&#65533;&#65533;`&#65533;&#65533;!&#65533;&#65533;&#65533;&#1973;&#65533;{P&#65533;&#65533;&#65533;&#65533;g&#65533;&#406;&#65533;&#65533;&#65533;&#65533;;&#65533;"&#65533;&#65533;&#65533;&#65533;&#65533;Gy&#65533;>&#65533;t&#856;&#65533;v/&#65533;&#65533;&#65533;-T&#65533;&#65533;&#65533;&#65533;n&#65533;	.&#65533;&#65533;&#65533;T&#65533;Z&#65533;B&#65533;a{&#65533;&#65533;&#65533;?&#65533;&#65533;D&#65533;&#65533;K&#65533;&#65533;&#65533;&#65533;d&#65533;E&#65533;&#65533;&#65533;&#65533;&#65533;1+u&#65533;&#671;Q5&#65533;]&#65533;~ $H&#65533;8&#65533;&#65533;}Dw&#1819;&#65533;,&#65533;&#65533;&#65533;)!1&#65533;&#65533;&#65533;&#65533;&#1253;&#65533;&#65533;vL&#65533;&#65533;&#65533;&#65533;;s&#65533;&#515;0|&#65533;~XU&#65533;&#65533;	]&#65533;&#65533;&#65533;&#65533;T&#1905;&#65533;&#65533;&#65533;*Q&#65533;&#65533;'&#65533;T&#65533;E&#65533;&#65533;Ajr&#65533;&#65533;&#65533;&#65533;%9&#65533;&#65533;B&#65533;@"Z1L&#65533;&#65533; &#65533;&#65533;&Ji*&#65533;"I&#65533;&#65533;&#65533;*^&#65533;2B&#65533;&#65533;&#65533;&#65533;P&&#65533;&#65533;a&#65533;x&#65533;^&#65533;~h&#65533;&#65533;&#65533;&#65533;&#65533;&#65533;1&#65533;&#65533;&#65533;hG&#585;J&#65533;&#65533;<&#65533;&#1923;&#65533;&#65533;E&#65533;&#65533;&#65533;_I&#65533;&#65533;&#65533;`&#65533;xL&#65533;&4'`&#65533;&#65533;^6\M&#65533;V @&#1169;&#65533;&#65533;cl&#65533;6&#65533;JN&&#65533;zlL&#65533;	{&#65533;&#65533;M&#65533;y!!&#65533;&#65533;F&#65533;&#65533;V&#65533;R@
A&#1988;&&#65533;&#65533;Y&#65533;&#65533;#&#65533;&#65533;B&#65533;&#65533;[&#65533;,&#65533;&#65533;L[/I&#65533; G/&#65533;fG&#65533;&#65533;Y&#65533;&#65533;&#65533;4G&#65533;B&#65533;&#65533;&#65533;\b5&#1481;#&#65533;qK&#65533;&#65533;&7&#65533;"&#65533;&#65533;1&#65533;wg9&#65533;&#65533;;3&#65533;&#65533;&#65533;a&#65533;_&#65533;Ky&#915;/4&#65533;L&#65533;&#65533;&#65533;4&#65533;&#65533;&#65533;&#65533;f&#65533;&#65533;xdQ&#65533;F&#65533;&#65533;&#65533;&#65533;t&#65533;}G0&#65533;A&#65533;r&#65533;:&#65533;&#65533;f!&#65533;&#65533;@&#65533;&#65533;&#65533;&#65533;&#65533;&#65533;QA&#65533;|#&#65533;&#65533;&#65533;&#65533;&#65533;7c&#65533;k>&#65533;&#394;'&#65533;/*x&#1304;&#65533;&#65533;&#65533;&#998;8&#65533;&#65533;N[%&#65533;::7-&#65533;&#65533;@z&#65533;&#65533;F&#65533;&#601;A&#65533;&#65533;d&#1366;>&#65533;&#65533;&#185;&#65533;&#146;&#65533;P&#65533;"&#65533;/X&#65533;$&#65533;&#65533;*&#65533;p%S&#65533;&#65533;&#65533;&#65533;&#65533;&#65533;&#65533;=1&#65533;RG&#19959;&#65533;&#65533;&#65533;&#65533;&#65533;
&#65533;>!&#65533;&#65533;B&#65533;&#65533;+`&#65533;&&#65533;xU,W&#65533;&#671;<6j&#65533;&#65533;,L&#65533;:'&#65533;`H&#65533;&#65533;hU&#65533;$PL&#65533;&#65533;fW+&#65533;y&#65533;4&#65533;|IA&#65533;j?&#65533;&#65533;&#65533;&#65533;&#65533;&#65533;&#65533;i&#65533;&&#65533;&#65533;&#65533;4]&#301;pm&#65533;&#1229; 4p&#65533;6&#65533;&#65533;0&#65533;&#65533;&#65533;-&#65533;;&#65533;h&#65533;P&#65533;&#65533;&#65533;&#1133;F&#65533;&#65533;0&#65533;-&#65533;(n&#65533;P&#65533;Fw &#65533;&#65533;&#65533;hm&#65533;&#65533;&#65533;&#65533;&#65533;&#65533;&#65533;&#65533;F&#65533;*&#65533;im&#65533;Z{@&#65533;Y&#65533;&#65533;&#65533;&#65533;&#65533;4l&#1420;&#65533;&#65533;mN&#65533;D&#65533;+4&#65533;&#65533;&#65533;&#65533;&#65533;(F&#65533;I&#65533;&#65533;*&#65533;p&#65533;Q&#65533;&#65533;&#65533;&#65533;&#65533;V&#1514;z&#65533;Sj&#65533;&#65533;[&#65533;)&#65533;&#65533;(LD&#65533;&#65533;#ig2&#65533;"&#1369;bU&#65533;&#65533;&#881;&#65533;&#65533;&#1850;&#65533;-&#65533;&#65533;s&#65533;&#65533;&#65533;&#65533;&#65533;&#65533;&#65533;&#65533;@&#65533;&#1024;[M&#65533;&#65533;&#65533;&#65533;3Le/ &#65533;1(&#45203;&#65533;Q&#65533;&#65533;`N&#65533;&#65533;&#65533;&#65533;&#65533;#7t&#65533;&#65533;q&#65533;&#65533;&#65533;dU&#65533;&#65533;&#65533;&#65533;&#65533;&#65533;f*B&#65533;V&#65533;Lf .&#65533;&#2014;Ju&#65533;&#65533;TbU&#65533;&#65533;B&#65533;k&#65533;&#65533;C&#65533;&#65533;Yl&#65533;5!&#65533;@&#65533;&#65533;&#65533;&#65533;&#65533;(>S&#65533;&#551932;P2&#65533;&#65533;a}&#65533;&#1632;Mj&#65533;)z&#1099;.u&#65533;h&#65533;&#65533;5&#65533;F&#65533;P&#65533;&#65533;r&#65533;&#65533;&#65533;.l&#65533;&#65533;&#65533;&#1399;&#65533;~&&#65533;s&#65533;&#65533;&#65533;&#65533;~:jU&#65533;j&#65533;6&#65533;&#6488;&#65533;&#65533;&#65533;P&#65533;&#65533;&#65533;mG[_&#65533;L&#65533;&#65533;&#65533;;<&#65533;&#65533;0 &#65533;&#65533;6	&#1771;&#65533;&#1456;&#65533;NH6&#65533;&#1385;&#65533;&#65533;&#65533;&#65533;&#65533;.L&#65533;&#65533;(&#65533;L&#65533;&#65533;4&#65533;&#2045;gL&#692;&#65533;Z5H&#65533;&#65533;!kJ&#65533;&#65533;Nw&#65533;&#65533;-4j9J&#65533;@&#65533;Ovz&#65533;CK&#65533;"&#65533;R&#65533;&#65533;&#65533;&#65533;m]W9&#65533;8 &#1359;i+&#65533;&#65533;&#65533;)&#65533;N&#586;&#65533;&#65533;&#65533; &#65533;Bcx&&#65533;b&#65533;&#65533;&#65533;7&#65533;,&#65533;&#65533;m&#65533;&#65533;. &#749;q&#65533;k;&#1881;&#65533;&#65533;-	On]r&#65533;&#65533;,&#65533;&#65533;&#65533;&#65533;e>&#65533;Bu&#65533;&#65533;~6&#65533;Rqz&#65533;&#65533;9&#65533;&#65533;&#65533;&#65533;+"sqN&#65533;&#65533;&4&#65533;M&#65533;?z&#65533;&#65533;S&#65533;&#65533;&#65533;k&#679;&#65533;i&#65533;&#65533;M&#65533;&#65533;q9&#65533;#&#65533;&#65533;&#65533;&#65533;2&#65533;	 `&#65533;&#65533;&#65533;&#65533;&#65533;\&#65533;&#65533;i:&#65533;&#65533;=&#65533;Z&#65533;&#65533;$&#65533;&#65533;E&#65533;&&#65533;&#65533;\dp&#65533;g:&#65533;&#65533;'e&#65533;\Y&#65533;f{ Z&#65533; C&#65533;&#65533;&#65533;&#65533;1/o9&#65533;#&#65533;&#65533;&#1495;&#65533;&#65533;K&#65533;%&#65533;y&#65533;&#65533;&#65533;` H&#65533;ZZ0&#65533;&#65533;v1p&#65533;yk{&#2015;[&#65533;&#65533;&#65533;&#1819;f&#65533;g&#65533;&#65533;;&#65533;&#65533;S_&#65533;&#65533;4&#65533;&#65533;&#65533;&#65533;J&#65533;&#65533;s&#65533;&#65533;&#65533;Y&#65533;&#65533;N-&#65533;&#65533;&#65533;&#65533;&#65533;w&#65533;8&#65533;&#65533;&#65533;E&#65533;i&#65533;&#65533;&#65533;Df2n&#65533;$&#65533;&#1927;+&#65533;&#65533;~&#65533;&#65533;&#65533;gy&#65533;s&#65533;)^&#65533;$wq&#65533;M&#65533;)&#65533;OH&#65533;&#65533;f&#65533;&#65533;us&#65533;C'&#65533;&#65533;3vp&#65533;!b&#65533;V$Qr&#65533;^&#65533;p&#65533;&#65533;Y\&#65533;&#65533;&#65533;&#65533;&#65533;t&#65533; !&#65533;S&#65533;&#65533;y&#65533;#&#65533; !X*&#65533;&#65533;&#65533;&#65533;"	J#s2X&#65533;(B;&#65533;&#65533;y&#65533;Z&#65533;&#65533;&#65533;r&#65533;6`^C&#65533;/&#65533;z&#65533;G}&#1143;&#65533;"&#1540;&#65533;f&#65533;M&#65533;g&#65533;u>R&#65533;O&#290;&#65533;&#65533;)+^(&#65533;2&#65533;r3,Pe?&#65533;^&#65533;&#65533;r&#65533;&#65533;Ze%rXn~Uf&#65533;&#65533;&#65533;&#65533;&#516;&#65533;&#65533;:&#65533;' L&#65533;h&#65533;&#65533;j&#65533;ym&#65533;}$V&#65533;&#65533;&#65533;Cf&#65533;&#65533;v&#65533;&#65533;rP&#65533;&#65533;s"&#65533;S&#65533;7&#65533;&#65533;rT&#65533;fa>&#65533;&#65533;&#65533;&#65533;V&#65533;&#65533;8{w&#65533;!&#65533;&#65533;&#65533;&#65533;\%C)t&#65533;&#65533;&#65533;*&#65533;r,V&#65533;&#1541;b&#65533;&#65533;&#65533;&#65533;f&#65533;&#65533;{=&#65533;8Op&#65533; &#65533;'&#65533;G,5&#65533;qw&#65533;&#65533;&#65533;&#65533;!9&#65533;&#65533;&#1035;&#65533;!^&#65533;&#65533;&#65533;&#65533;(&#65533;&#65533;sax&#65533;*b!6e&#65533;&#65533;&#65533;]&#65533;W&#65533;X&#65533;&#65533;X&#65533;&#65533;&#65533;~-&#65533;)"S@&#65533;&#65533;&#65533;&#65533;H])&#65533;Z&#65533;z	q~}&#65533;&#65533;r.&#65533;&#65533;&#65533;&#65533;&#65533;!&#65533;S)&#65533;&#459;&#65533;&#1538;&#65533;X=p&#65533;&#65533;-&#65533;&#65533;B]&#65533;e&#65533;s8&#65533;&#65533;8&#65533;v&#65533;&#65533;&#65533;R!&#65533;&#65533;}=V\&#65533;sx&#65533;P&#65533;Q&#65533;&#65533;/&#65533;W&#65533;&D0&#65533;R)w4&#65533;&#65533;&#449;&#65533;j&#65533;&#65533;&#65533;&#65533;(&#65533;%9Rc6  5:&#65533;\&#65533;&#65533;g+&#65533;&#65533;&#65533;&#65533;;_)&#65533;F&#65533;t{&#65533;&#65533;&#65533;&#65533;n&#1164;9i&#65533;w&#1363;&#65533;&#65533; &#65533;&#677;m&#65533;&#65533;&#1528;&#65533;&#1763;7&#65533;S&#65533;&#65533;&#65533;&#65533;_&#65533;&#65533;l&#596;~&#65533;&#65533;f&#65533;M=&#65533;$&#65533;&#65533;c. t	&#65533;oG&#65533;cW&#65533;*&#65533;L&#65533;&#65533;;&#65533;i&#65533;&#65533;(;&#65533;&#65533;&#65533;&#65533;&#65533;&#65533;&#65533;&#65533;&#65533;c}&#65533;X&#65533;&#65533;Y&#65533;&#65533;G4&#65533;&#65533;&#65533;e&#65533;&#65533;&#65533;&#65533;&#65533;i &#65533;&#65533;&#65533;'G&#65533;3o2&#65533;4&#65533;&#65533;GI&#593;&#65533;sP&#65533;np&#65533;&#65533;&#8317;&#65533;yT&#65533;&n$&#1473;U;8&#65533;&#65533;fcv&#65533;m;&`&#65533;&#65533;&#65533;N&#65533;&#65533;s\&#65533;&#65533;&#36306;&#65533;)AXga&#65533;y&#65533;9p&#65533;!p2&#153;n&#65533;VO&#65533;&#65533;H&#65533;)"&#65533;9x/&#65533;3N&#65533;i&#65533;&#65533;h&#65533;&#65533;&#65533;&#65533;'&#65533;A"&#65533;&#65533;&#1273;&#65533;pS&#65533;&#65533;P@+&#65533;&#65533;x&#65533;&#65533;&#65533;#xF&#65533;g{&A&#65533;&#65533;I&#65533;@&#65533;S&#65533;&#65533;|&#65533;A&#65533;`qy&#65533;&#65533;_F&#65533;Y&#65533;l&#65533;,&#65533;r;yqGzGvX&#65533;k&#65533;&#65533;O':&#65533;&#65533;y&#65533;+=&#65533;u&#65533;&#1294;sO&#65533;Y&#65533;&#65533;&#65533;m&#65533;&#65533;K&#65533;&#65533;r&#65533;&#65533;ZR&#65533;q;&#65533;f&#65533;CK&#65533;&#65533;&#1121;&#65533;IJ5&#65533;&#65533;k&#65533;&#65533;UbQZ(&#65533;&#65533;u&#65533;&#65533;-&#65533;*&#65533;&#65533;X&#65533;&#65533;&#65533;o%j&#65533;`&#65533;O	U&#65533;W&#65533;&#65533;&#65533;(/&#65533;d&#65533;&#65533;,3&#65533;7&#65533;&#65533;&#65533;#3&#65533;Xl<&#65533;>&#65533;q&#65533;&#65533;F&#65533;IK&#65533;&#65533;.&#65533;&#65533;&#65533;1&#65533;&#65533;&#65533;x &#65533;SR'&#65533;NP1U%&#65533;:&#65533;&#65533;&#65533;&#65533;f&#65533;	&#65533;:1Art@a&#65533;&#65533;&#65533;2&#65533;&#65533;&#65533; &#65533;&#65533;&#65533;X&#65533;&#65533;&#65533;# BSa*YOG&#65533;&#65533;&#65533;&#65533;S*&#65533;&#65533;c&#65533;u&#65533;){&#65533;&#65533;&#65533;j6&#65533;&#65533;K&#65533;&#65533;x&#65533;a#k&#65533;J&#65533;Y&#11013;&#65533;x&#65533;&#65533;&#65533;\&#1502;&#65533;R&#65533;&#65533;&#65533;&#65533;&#65533;L&#65533;O*&#65533;&#65533;&#65533;D&#65533;&#65533;&#65533;&#65533;&#2042;&#65533;>Vp3&#65533;&#65533;&#65533;Z&#65533;S&#1700;o&#65533;)It$
&#65533;&#65533;$&#65533;&#65533;&#65533;&#65533;&#65533;&#65533;u&#65533;&#65533;&#65533;j!&#53909;&#65533;x&#65533;L&#65533;#&#1877;u&#65533;&#621;&#65533;&#65533;N*&#65533;J&#65533;&&#65533;&#49826;&#65533;&#65533;&#65533;P&#65533;1^zG&#65533;4&#65533;Ww&#65533;L&#65533;z&#65533;&#11502;zW&#65533;4&#65533;&#65533;#6DZ&#65533;&#65533;&#65533;<&#65533;&#65533;&#65533;d&#65533;&#65533;-*&#65533;4;&#65533;[Y8&#65533;&#65533;iU&#65533;&#65533;\&#65533;2&#65533;iNT&#65533;&#65533;8/&#65533;&#65533;&#195;&#65533;&#65533;w
&#65533;'2Ko,J&#65533;&#65533;W&#65533;&#65533;b&#65533;&#65533;_&#65533;&#65533;&#65533;&#65533;C&#18034;'&#65533;&#65533;&#65533;b1&#65533;&#65533;%>&#65533;d&#65533;' &#65533;W&#65533;g&#65533;&#65533;&#65533;&#65533;4:&#65533;&#984; &#65533;&#621; &#65533;MSK&#65533;&#65533;&#65533;C&#65533;&#65533;v[I;-&#65533;&#65533; ;&#65533;F&#65533;<~Z&#65533;L&#65533;Sm:j&#65533; &#65533;RX&#65533;&#65533;&#65533;&#65533;FIT&#65533;:?YM&#65533;&#65533;w9`&#65533;&#65533;&#65533;&#65533;{q&#65533;&#65533;&#578;&#65533;&#65533;&#65533;&#65533;&#65533;}q&#65533;9p&#65533;?&#65533;&#65533;;&#65533;&#65533;p&#65533;QYFUT&#65533;e&#65533;s&#65533;&#65533;v&#65533;&#65533;J>&#65533;&#65533;#&#65533;H&#65533;Y&#65533;V&#764;t&#65533;&#65533;&#65533;4&#65533;&#65533;&#65533;&#65533;q&#65533;N&#65533;+a&#65533;&#65533;;0&#65533;&#65533;&&#65533;&#65533;[&#65533;!U&#65533;&#65533;W&#65533;&#32173;&#65533;&#1258;&#65533;&#16178;&#1790;K&#65533;&#65533;QU&#65533;,&#65533;&#28938;&#65533;&#65533;c&#65533;&#65533;&#65533;&#65533;y&#65533;&#65533;&#65533;z&#65533;&#65533;$u&#65533;	"&#65533;&#65533;Cr&#65533;J,&#65533;&#65533;z&#65533;&#65533;uGY/&#65533;&#65533;<6|&#65533;4\&#65533;`1&#65533;&#65533;\&#65533;&#65533;7+:&#65533;&#65533;7&#65533;&#65533;&#65533;&#65533;&#65533;o;&#65533;&#65533;&#65533;&#65533;&#65533;&#65533;&#65533;&#65533;-&#65533;&#65533;20&#65533;a&#65533;&#65533;&#65533;)&#65533;w&#65533;&#65533;ax&#65533;&#713;!e&#65533;Q&#198;&#65533;oL|&#65533;&#65533;P&#65533;'&#65533;&#65533;&#65533;dK&#65533;&#65533;&#65533;[K.e&#65533;X&#65533;&#349;&#65533;&#367;&#65533;N'&#65533;~,&#65533;&#65533;&#552;&#65533;&#65533;&#65533;&#65533;&#65533;V&#65533;t&#65533;&#65533;&#65533;&#65533;&#65533;&#65533;C&#754;z&#65533;w\&#65533;&#65533;7&#65533;&#65533;*&#65533; M&#65533;I&#65533;&#65533;&#65533;&#65533;1<H&#65533;b T&#65533;i^&#65533;&#65533;@&#65533;C&#65533;$&#461;&#65533;K&#65533;&#65533;X&#65533;&#65533;|4&#1835;&#65533;&#65533;v&#65533;*Q&#65533;&#65533;r&#65533;&#576;x/x|UL&#65533;&#65533;&#65533;&#65533;&#65533;&#65533;&#65533;&#65533;&#65533;&#65533;&#65533;&#811;&#65533;IE&#65533;1&#65533;&1&#65533;f&#65533;&#65533;&#65533;&#65533;<&#65533;&#65533;&#65533;&#65533;e&#65533;&#65533;&#65533;1&#65533;	&#65533; &#65533;&#65533;&#65533;by&#65533;'&#65533;&#1851;[&#65533;&#65533;L&#65533;P&#65533;R&#65533;&#65533;&#65533;&#65533;m&#65533;&#767;&#65533;&#65533;,&#65533;&#65533;&#65533;	&#610;&#65533;+I&&#65533;&#937;&#65533;4/9&#65533;;&#65533;&#65533;&#65533;&#65533;&#65533;|&#65533;Qkr&#65533;&#65533;&#1948;X&#65533;t&#65533;U&#65533;[&#65533;&#65533;Y&#65533;	&#65533;&#65533;&#252;! &#65533;/&#65533;3&#65533;1&#65533;#&#65533;&#65533;+&#65533;{&#65533;uR!&#65533;&#65533;d&#1125;[%E&#65533;&#65533;&#65533;&#65533;o[U&#65533;EJ&#65533;s&#65533;s&#65533;4)\&#65533;+{&#65533;I&#65533;R&#65533;&#65533;&#65533;,q6&#65533;&#65533;[&#65533;5m&#65533;^
>,&#65533;&#65533;&#65533;C,&#65533;	$&#65533; &#65533;&#65533;&#65533;2&#65533;4@&#65533;c-1h&#65533;&#65533;&#65533;e&#65533;2&#65533;&#65533;.&#65533;r@&#65533;&#65533;&#65533;&#65533;!_&#65533;G&#65533;[&#65533;f&#65533;	&#65533;&#65533;hn&#65533;&#65533;L )>&#65533;c&#65533;&#65533;&#65533;6&#65533;&#65533;&#65533;8&#65533;&#65533;&#65533;oq].&#65533;&#65533;#y&#65533;&#65533;X&#65533;&#1486;&#65533;\h|&#65533;&#1477;&#65533;&#65533;rI&#65533;q&#65533;&#65533;&#65533;&#65533;M&#891;`&#65533;B(&#65533;z&#65533;}&#65533;&#65533;&#1504;&#65533;&#1497;&#65533;&#65533;!&#65533;&#65533;}~&#65533;&#65533;&#65533;&#65533;-&#65533;&#1336;&#65533;&#65533;w=&#65533;&#65533;V&#65533;m &#1677; &#1681;&#65533;&#65533;Np	ep&#65533;&#65533;&&#65533;&#65533;p&#65533;&#65533;]&#65533;/&#65533;&#65533;=3&#65533;&#65533;a&#65533;&#65533;&#65533;q&#65533;&#65533;	&#65533;@!&#65533;&#65533;&#65533;&#65533;&#65533;&#65533;7Q&#65533;t&#65533;t&#65533;&#65533;&#65533;&#65533;&#65533;&#65533;&#65533;0n&#65533;RD^&#65533;&#65533;(&#65533;}&#65533;-+&#65533;&#65533;BsB&#65533;&#65533;n&#65533;&#65533;]&#65533;&#65533;&#65533;&#65533;&#65533;&#65533;&&#65533;&#65533;&#65533;2&#574;H&#65533;&#65533;&&#65533;,&#65533;C&#65533;&#1529;p&#65533; a&#65533;]&#65533;&#65533;&#65533;w&#65533;&#65533;&#576;&#65533;&#65533;!&#65533;>&#65533;cB&#65533;F&#65533;&#65533;$;^&#65533;&#65533;&#2040;&#65533;,n&#65533;m&#2024;&#65533;&#65533;g&#65533;&#65533;&#65533;N&#65533;&#65533;
&#65533;&#65533;&#304;&#65533;&#65533;&#65533;"!&#65533;1a&#65533;&#65533;&#65533;&#2235;&#65533;7&#65533;&#65533;&#65533; &#65533;zC&#65533;k&#65533;N&#65533;&#65533;&#65533;av&#65533;x&#65533;&#65533;y&#65533;&#14786;:l&#1597;K.ph^M&#1697;&#65533;&#65533;sA1sQ&#65533;}&#65533;&#65533;&#65533;0&#65533;&#65533;@&#65533;^&#38430;&#65533;&#65533;&#65533;&#65533;d&#65533;8L&#65533;f&#65533;&#65533;&#65533;];&#65533;f&#65533;&#65533;Y&#65533;N&#65533;n&#65533;&#65533;n&#65533;Gt&#65533;Y@&#65533;C&#65533;5&#65533;&#65533;&#65533;&#65533;&#65533;&#65533;p"A&#65533;&#65533;=&#65533;!&#65533;)!&#65533;&#65533;<-&#65533;e&#65533;l@&#65533;&#65533;&#65533;&#65533;L&#65533;&#65533;wP&#65533;&#65533;n(F&#65533;`&#65533;&#65533;!&#65533;&#65533;&#65533;&#65533;&#65533;&#65533;>&#65533;&#65533;^&#65533;&#65533;&#65533;&#65533;&#65533;&#65533;&#65533;&#65533;&#65533;5l&#752;E|"
-&#65533;&#65533;&#65533;&#65533;&#65533;&#65533;)&#65533;&#65533;&#65533;&#65533;up&#65533;&#65533;.&#65533;!	&#65533;&#65533;&#65533;&#65533;&#65533;p&#65533;&#65533;&#65533;"&#65533;&#65533;&#65533;&#65533;&#65533; &#65533;K~&#65533;&#65533;&#65533;,va|xYO&#65533;&#65533;a&#65533;l&#65533;&#65533;&#65533;&#65533;&#65533;
&#65533;{c0&#65533;&#65533;p.oN&#65533;&#65533;2&#65533;?&#65533;$&#65533;6&#65533;7&#65533;&#65533;&#65533;&#65533;&#65533;&#65533;<&#65533;N&#65533;&#65533;&#65533; &#65533;4&#65533;8&#65533;&#65533;G&#1002;g6&#65533;.[&#65533;&#65533;0&#65533;&#65533;-1 &#65533;&#65533;&#65533;a?q&#65533;&#65533;k&#65533;~&#65533;:&#65533;&#65533;H|&#65533;(i&#65533;2&#65533;5&#65533;&#1395;3[&#65533;&#65533;9&#65533;&#65533;x&#65533;&#65533;&#65533;&#65533;&#65533;&#65533;u&#65533;&#65533;&#65533;&#65533;&#65533;&#65533;6q&#65533;J&#65533;&#65533;m1&#65533;&#65533;&#65533;[ _&#65533;&#65533;&#65533;&#65533;&#65533;&#65533;&#65533;&#65533;f&#1995;J&#65533;&#65533;D&#65533;L&#65533; &#65533;&#65533;N &#65533;&#65533;;&#65533;&#65533;&#65533;&#65533;.&#846;lWy&#65533;g&#65533;=&#65533;8s&#65533;&#65533;&#65533;?&#65533;&#65533;_&#65533;&#65533;&#65533;s&#65533;d&#65533;&#65533;\&#65533;0&#65533;&#65533;&#65533;&#65533;2&#65533;?&#65533;&#65533;&#65533;B&#65533;&#65533;&&#65533;3&#65533;&#65533;x&#65533;&#65533;V&#65533;/&#65533;z&#65533;&#65533;&#7827;&#65533;_&#65533;&#65533;O&#65533;O&#65533;Y&#65533;&#65533;&#65533;&#65533;X&#65533;&#65533;&#65533;ey|&#65533;&#65533;&#65533;]&#65533;x&#65533;I&#65533;&#65533;&#65533;&#65533;&#65533;&#65533;&#65533;&#1006;, `&#65533;&#65533;&#65533;&#65533;&#65533;&#65533;&#65533;D(&#1052;&#65533;&#65533;&#1790;&#65533;&#65533;$&#65533;&#65533;&#65533;&#1989;&#65533;&#65533;&#65533;&#65533;&#65533;;&#65533;y&#65533;&#65533;&#65533;&#65533;&#65533;6&#65533;&#65533;&#65533;8&#65533;&#65533;&#65533;&#65533;&#65533;&#65533;?l;&#65533;&#65533;&#65533;&#65533;&#65533;&#65533;n*&#65533;&#65533;&#65533;&#65533;&#65533;&#65533;&#65533;&#65533;&#65533;&#65533;+&#65533;5&#65533;&#65533;&#65533;?&#65533;U&#65533;&#65533;e&#65533;&#65533;&#65533;+A&#65533;G&#65533;R&#65533;&#65533;&#65533;]&#65533;&#65533;&#65533;&#65533;&#65533;&#65533;Sp&#65533;a&#65533;&#65533;&#65533;_-&#65533;&#65533;&#65533;&#65533;&#65533;4&#65533;&#65533;&#65533;&#65533;&#65533;5&#65533;}&#65533;&#65533;&#65533;&#65533;r2&#65533;&#65533;&#65533;&#65533;q,&#65533;&#65533;&#65533;&#65533;&#65533;&#65533;&#65533;&#65533;&#65533;&#65533;O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8&#65533;p&#65533; &#65533;p&#65533;&#65533;&#65533;&#65533;~&#65533; &#65533;p&#65533;&#65533;&#65533;,&#65533;-&#65533; &#65533; &#65533;-&#65533;&#65533; &#65533;&#65533;&#65533;*&#65533;-&#65533; &#65533; &#65533;-&#65533;&#65533; &#65533;&#65533;&#65533;&#65533;&#65533;&#2039;&#65533;&#65533;&#65533;o&#65533;&#65533;&#65533;&#65533;/N N N N N &#65533;&#65533;&#65533;7Q
E&#65533;r(&#65533;r(&#65533;r !&#65533; Q ,, X u&#65533;  &#65533; &#65533;H&#65533;&#65533;&#65533;&#65533;*\&#560;&#65533;&#199;#J&#65533;H&#65533;a&#65533;&#65533;3j&#65533;&#561;&#65533;&#463; C&#65533;I&#65533;&#65533;&#595;(S&#65533;\&#626;&#65533;&#727;0c&#668;I&#65533;&#65533;&#859;5&#65533;,&#65533;&#627;&#65533;&#991;@&#65533;
J&#65533;&#65533;&#1123;H&#65533;&#65533;,B&#65533;`&#1191;P&#65533;J&#65533;J&#65533;&#65533;&#1387;Xa.e:0&#65533;&#1519;`&#202;K&#65533;l&#965;%4 )b&#65533;&#65533;&#1783;p&#65533;&#669;{s&#65533;8&#65533;&#65533;&#65533;&#759;&#65533;&#2047;&#65533;&#65533;*&#65533;&#4096;&#65533;&#65533;+^&#824;&#65533;&#13059;P0&#65533;&#65533;&#65533;&#728;3k&#65533;5&#65533;&#65533;@8&#65533;M&#65533;&#65533;&#65533;
[(H@&#65533;&#271;&#1264;c&#734;&#65533;X&#65533;&#65533;"&#65533;&#891;&#65533;&#65533;&#65533;`m3x &#65533;N&#65533;&#531;+_&#65533;S8q*&#65533;K&#65533;N&#65533;&#65533;H&#65533;)&#65533;&#957;&#65533;w&#65533;&#65533;'&#65533;O&#65533;&#65533;h&#65533;&#65533;	&#65533;_&#1022;=`&#65533; &#65533;&#65533;&#1085;&#65533;&#65533;&#65533;&#65533;zf-&#65533;&#65533;$ &#1431;&#1984;&#65533;\B+0&#65533;[ &#65533;Yd&#65533;&#65533;F&#65533;&#65533;~&#65533;&#65533;&#65533;&#65533;f&#65533;&#4496;!TC<g\C&#65533;h"&#65533;&#65533;! b&#65533;&#65533;&#65533;&#47480;be[!&#65533;8v&#65533;!&#65533;&#65533;&#65533;AS5&#65533;&#65533;D&#65533;&#65533;&#65533;0&#65533;dJA_EPFy&#65533;&#65533;[i&#65533;$&#65533;e@&#65533;KR&#65533;&#65533;^b)&#65533;i&#65533;d&#65533;&#65533;e&#65533;Fk&#65533;&#65533; &#65533;p&#65533;Z[&#65533;XVj4&#65533;0C&#65533;Y&#65533;&#65533;&#65533;&#65533;I&#65533;3:)&#65533;W~&#65533;'&#65533;	#&#65533;&#65533;&#65533;&#65533;&#65533;&#65533;P&#65533;&#65533;j&#65533;&#65533;&#65533;P&#65533;&#65533;&#65533;u&#65533;U&#65533;(&#65533;	&#65533;^`&#65533;0&#65533;Y&#39276;&#65533;&#65533;&#65533;&#65533;p&#65533;Uv&#65533;B&#65533;"&#65533;Z*&#65533;&#65533;&#650;X&#65533;&#65533;&#65533;Ja&#65533;VU%&#65533;9&#65533;&#48060;f&#2863;`F+&#65533;&#65533;&#65533;Vk&#65533;&#65533;&#65533;f&#65533;&#65533;&#65533;&#65533;v&#65533;-&#65533;>l&#65533;@z@&#1764;&#65533;?%ZF &#1440;&#65533;	&#65533;&#65533;&#65533;Q&#65533;!t&#65533;i&#65533;&#65533;&#65533;&#65533;&#65533;&#65533;&#65533;&#65533; &#65533;&#65533;+&#65533;&#65533;&#65533;&#65533;&#65533;.&#65533;(\&#65533;&#65533;&#65533;5&#65533;&#65533;&#65533;&#65533;&#65533;&#65533;g&#65533;&#65533;&#65533;w&#65533;&#65533;&#65533;\&#65533;&#65533;bz,jc&#65533;&#65533;&#65533;n&#65533;&#65533;&#65533;&#65533;&#65533;&#65533;J&#65533;&#65533;&#65533; &#65533;&#65533;0&#65533;8&#65533;&#65533;&#65533;<&#65533;&#65533;&#65533;&#65533;P)&#65533;(&#65533;H&#65533;&#65533;&#65533;&#65533;6m&#65533;&#65533;&#65533;&#65533;&#65533;&#65533;TWm&#65533;&#65533;X/D&#65533;j"nP&#65533;&#65533;C&#65533;iC&#65533;&#65533;&#65533;0&#65533;2G&#65533;&#65533;&#65533;Y&#65533;&#65533;&#65533;&#65533;p&#65533;&#65533;-\sZ+Q~&#65533;`v&#65533;&#65533;&#65533;&#65533;v&#65533;&#65533;&#65533;&#65533;Ak&#65533;&#65533;_&#65533;B&#65533;&#65533;9&#65533;&#65533;&#439;&#65533;L&#65533;F#`o&#65533;&#65533;4&#65533;}&#65533;&#65533;&^D&#65533;&#65533;&#32287;H)~9&#65533;J&#65533;o&#26267;&#65533;&#65533;&#65533;&#65533;n;{}H&#65533;$z &#1763;&#65533;&#65533;&#1201;&#65533;m&#65533;&#631;'&#65533;]C
&#65533;y&#65533;&#639;&#65533;&#374;&#65533;&#65533;D&#65533;&#65533;&#65533;&#65533;<&#65533;&#65533;:)&#65533;=w&#65533;;_&#65533;&#65533;&#65533;.=&#65533;m&#65533;|&#65533;&#65533;K&#65533;&#65533;&#65533;m~/?&#65533;I k &#65533;y&#65533;*&#65533;&#65533;&#65533;&#65533;+&#65533;&#1248;&&#65533;&#65533;&#65533;L CRP0&#65533;U,z8&#65533;&#65533;+&#65533;&#65533;b&#65533;
':z&#65533;&#65533; &#65533;&#65533;^0&#65533;&#65533;5&#65533;&#65533;Wpp&#65533;&#65533;&#65533;
$&#65533;&#65533;&#65533;8x&#65533;&#65533;&#1616;~&#32385;	&#65533;&#65533;uE&#65533; &#65533;sa&#65533;&#65533;.&#65533;,&#65533;`&#65533;&#65533;&#65533;&#65533;&#65533;0&#65533;8Xsb&#65533;/
&#65533;"8&#65533;#&#65533;o&#65533;`&#65533;&#65533;CDf&#65533;&#65533;9&#65533;&y[VJ&#65533;&#65533;&#65533;6:&#65533;|g&#65533;M3F'&#65533;&#65533;B&#1035;&#65533;LT&#1471;&#617;&#65533;&#65533;n&#65533;&#65533;&#3604;9&#65533;4&#65533; &#65533;&`F&#65533;i&#65533;Fck	 &#65533;&#65533;x&#58392;&#65533;L"7"&#65533;&#65533;&#65533;&#65533;&#65533;?2IJz1&#65533;&#65533;M&#65533;@$&#65533;\lV3I&#65533;&#65533;D`&#65533;&#65533;2l#
&#65533;&#65533;&#65533;^b&|&#65533;&#65533;&#65533;E&#65533;&#65533;&#431;YQ&#65533;&#65533;&#65533;&#65533;&#65533;(Jv&#269;&#65533;b&#65533;/&#65533;Y&#65533;:C&#65533;e&#65533;&#65533;Qy$&#65533;i#h&#65533;G&#65533;r&#65533;&#65533;!&#1554;&#65533;EE>&#65533;.W&#65533;Y&#65533;	&#65533;Y&#65533;pf&#65533;Ow3&#65533;>c&#65533;(8q&#65533;&#65533;&#65533;j&#65533;&#65533;&#65533;&#65533;&#65533;l&#65533;@]&#65533;&#65533;e.U&#65533;&#65533;>'&#65533;&#65533;&#65533;@\&#65533;)Y@%:L&#65533;&#65533;&#65533; &#65533;B&#1720;&#65533;N&#65533;&#65533;&#801;&#65533;D&#65533;@)&#65533;&#65533;;&#65533;(&#65533;M&#65533;h&#65533;&#65533;5=(!Qw&#65533;&#65533;Mw&#65533;>&#65533;#z
j&#65533;&#65533;&#65533;'|&#65533;&#65533;&#65533;HU&#65533;B&#65533;&#65533;&#65533;r&#275;5&#65533;&#65533;&#65533;&#65533;&#65533;&#65533;MR&#65533;&#65533;L&#65533;&#65533;&#1388;t&#65533;I[k&#65533;JA2&#65533;	5&#65533; &#65533;Z&#65533;&#65533;&#65533;&#65533;u,_%&#65533;	6"&#65533;p&#65533;%&#65533;&#65533;&#65533;&#1470;z&#65533;!8&#65533;&#65533;LI&#65533;&#65533;&#65533;&#65533;&#65533;l&#65533;&#65533;_k,&#65533;&#65533;&#65533;&#148;aObXP5&#65533;&#65533;e&#65533;f;&#65533;&#192;&#65533;@&#65533;&#1130;D&#65533;]6a&#65533;M&#65533;Ri&#65533;&#65533;J&#65533;R"-`M&#65533; O&#65533;&#65533;&#65533;&#65533;&#65533;B&#65533;+&#65533;&#65533;&#1650;Vt&#65533;&#65533;&#65533;D&#65533;&#65533;&#65533;&#65533;6&#65533;X&#65533;mo&#65170;&#1679;?C3&#65533;t&#65533;&#65533;\vi&#65533;G&#65533;&#65533;&#8158;&#65533;<Vw&#65533;&#65533;&#65533;w&#65533;(&#1605;(&#65533;Z&#65533;&#65533;m&#65533;&#65533;^Z&#65533;&#65533;Ue&#65533;l&#65533;9&#65533;&#1416;&#65533;&#65533;&#65533;&#65533;&#645;V`&#65533;&x&#65533;H&#65533;&#65533;&#65533;&#65533;&#65533;&#1303;&#65533;&#65533;&#65533;y&#65533;4}u&#65533;\@&#65533; &#65533;n&#65533;;&#65533;T&#65533;&#65533;&#65533;&#65533;w&#65533;&&#65533;,W&#65533; &#65533;:&#65533;S7&#65533;[&#65533;Z&#65533;}q&#65533;T\F&#7292;[@,&#65533;am&#65533;&#65533;&#65533;&#65533;]&#65533;&#65533;&#65533;&#65533;&#65533;x&#65533;1&#65533;t &#65533;&#176;&#65533;&#65533;nb '&#65533;&#65533;Y&#65533;&#65533;&#33195;&#65533;cD&#65533;&#65533;&#65533;X2&#65533;>&#65533;$&#65533;&#65533;&#65533;p$&#65533;&#65533;&#699;u[&#881;&#65533;&#65533;&#65533;f&#65533;&#65533;&#65533;&#65533;&#65533;5ns&#65533;P &#65533;. &#65533;&#65533;&#65533;w&#65533;&#65533;ar&#65533;g0&#65533;p{&#549;&#65533;&#65533;&#65533;&#65533;5g&#65533;&#1099;nt&#65533;&#65533;&#1852;I&#65533;b`m^&#65533;&#65533;,&#65533;&#65533;[L&#846;&#65533;&#65533;iI&#65533;:&#65533;$&#65533;&#65533;u&#65533;,,&#1024;&#65533;&#65533;&#65533;h&#1070;P&#65533;&#65533;  &#65533;&#65533;-&#65533;@/&#65533;&#389;&#65533;p&#65533;_%&#65533;&#65533;&#65533;&#65533;N6&#65533;&#65533;&#65533;j.&#65533;&#65533;&#65533;v<S.&#65533;&#65533;TC&#65533;"&#65533;&#65533;&#65533;b&#65533;&#65533;O&#65533;&#65533;B&#65533;>&#65533;puKje&#65533;&#65533;&#65533;&#65533;\&#65533;&#65533;W&#65533;&#65533;q"c$C&#65533;b(&#65533;T&#65533;&#65533;(&#65533;mD&#65533;I&#65533;&#65533;&#65533;]&#65533;&#65533;M&#65533;&#65533;&#65533;&#65533;&#65533;>&#65533;&#65533;&#65533;&#65533;<&#65533;N&#65533;N&#65533;&#65533;&#65533;TKm!p@5&#65533;%&#65533; &#65533;&#65533;V&#891;i&#65533;2&#65533;&#65533;	&#65533;|s&#65533;W&#65533;[&#65533;1&#65533;&#65533;vVP&#65533;&#65533;26$&#65533;&#65533;&#65533;a&#65533;d	H{&#65533;b~&#65533;~;]&#65533;&#65533;<&#65533;Ggmy&#65533;&#834;&#65533;&#65533;F&#65533;N&#65533;WVWf&#65533;{;d[&#65533;7&#65533;:>&#65533;YC&#65533;&#65533;&#65533;&#65533;&#65533;&#65533;K&#65533;Z&#65533;G&#65533;&#1683;&#65533;$&#65533;&#65533;,&#65533;e>&#65533;y&#65533;&#65533;U|NV&#65533;&#65533;gM{&#65533;;&#65533;&#65533;&#65533;eHp&#65533;;&#65533;&#65533;|&#65533;&#65533;&#65533;&#65533;&#65533;u&#65533;&#65533;&#308;&#65533;&#65533;&#65533;&#65533;QW`&#65533;&#65533;&#65533;s&#65533;&#65533;A&#65533;&#65533;&#65533;VX^\&#65533;&#65533;4&#65533;&#65533;&#65533;&#65533;&#65533;~&#65533;&#65533;&#1197;&#65533;&#65533;&#65533;0&#65533;&#65533;=&#65533;&#65533;&#63534;&#65533;&#65533;
&#65533;&#65533;&#65533;I|s w&#65533;'`&#1766;&#65533;@#&#65533;&#65533;&#65533;z;&#65533;F|j&#65533;~S&#65533;'&#65533;&#1648;&#65533;&#65533;&#65533;m
8&#65533;V&#65533;&#65533;&#65533;&#65533;u_l&#65533;&#65533;g
=&#65533;&#65533;&#65533;&#65533;*&#65533;&#65533;&#65533;&#65533;&#473;&#65533;&#65533;&#65533;&#65533;&#65533;/[&#65533;&#65533;&#65533;&#65533;&#65533;/.&#65533;&#65533;w&#65533;v&#65533;h&#65533;&#65533;1; &#65533;&#65533;x&#65533;C&#65533;A~-&#65533;?U&#65533;h&#1863;e&#65533;&#65533;~YFS&#65533;A7FS2FT&#65533;M&#65533;16&#65533;&#65533;kL&#65533;&#65533;1=Od{&#65533;O&#1171;&#65533;&#65533;&#65533;x+(&#65533;&#65533;&#65533;&#65533;i&#65533;&ouwI&#65533;K&#65533;&#65533;{&#65533;V0&#65533;&#65533;x3&#65533;v&#65533;&#65533;[&#65533;&#65533;
&#65533;wG&#1472;,&#65533;&#65533;&#65533;=&#65533;swT&#65533;q+&#65533;&#65533;&#65533;&#65533;&#65533;u|4&#65533;@&#65533; {U&#65533;&#65533;B&#65533;&h&#65533;&#1831;&#65533;&#65533;&#65533;xJ&#1538;m'&#65533;&#65533;;&#65533;y&#65533;w&#65533;&#65533;&#65533;&#65533;7&#65533;s<&#65533;o&#65533;v&#65533;r&#65533;WH&#65533;1dxl&#65533;&#65533;j&#65533;DA&#65533;b&#65533;&#65533;m&#65533;A`&#65533;bXS!&#65533;&#65533;&#65533;&#65533;&c&#65533;&#65533;5tV_&#65533;1&#65533;[ '&#65533;g&#65533;&#65533; Wv&#65533;1&#65533;&#65533;d&#65533;G&#65533;&#65533;&#65533;x?&#65533;X3&#65533;H&#65533;5&#65533;&#65533;&#65533;VB7^&#65533;H]&#65533;x&#65533;&#65533;&#65533;&#65533;XN&#65533;s&#65533;7f&#1031;y&#65533;UcH&#65533;&#65533;&#65533;j*VPwP&#65533;X&#65533;&#65533;Z5&#65533;&#65533;h&#65533;&#65533;&#65533;&#65533;&#65533;F"ydh^w&#65533;&#65533;^+&#65533;&#65533;S#&#65533;&#65533;[&#65533;&#65533;&#65533;&#65533;&#65533;&#65533;&#65533;t&#65533;q&#65533;4&#65533;&#65533;i&#65533;'&#65533;&#65533;&#65533;&#65533;&#65533;OuF&#65533;~h&#65533;&#65533;U&#65533;&#65533;h&#65533;M&#1542;&#65533;X0!%&#65533;C%&#65533;q~&#65533;&#143;eHH(&#65533;&#65533;&#65533;&#65533;&#65533;h4NG{&#65533;y&#65533;u^"&#65533;3|&#65533;&#144;&#65533;v&#65533;&#65533;&#65533;9%qw&#65533;]F4&#65533;&#65533;pC&#65533;&#65533;&#65533;&#393;&#65533;F&#65533;&#65533;r&#65533;&#65533;!}gy'&#65533;&#65533;8`,9-. Q&#65533;=2I&#65533;i&#65533;5y&#65533;#&#65533;&#65533;[w&#65533;eykU&#65533;O6-Yv %-R6&#65533;	Fxh&#468;N&#65533;&#65533;&#65533;&#65533;&#65533;&#65533;vt
y&#65533;J&#65533;&#65533;:h\&#65533;W&#65533;&#65533;7 &#65533;&#65533;y&#65533;'7%Ii&#65533;#&#65533;b&#65533;JcTIrIc&#65533;&#65533; &#65533; @k&#65533;x&#65533;.	D&#65533;SI>I&#65533;&#597;_S&#65533;x4&#65533;|]&#65533;&#65533;&#65533;5O"&#1014;u&#37976;&#65533;X&#65533;XV&#65533;XT&#65533;qt&#65533;W&#65533;4M3/&#65533;&#1239;J&#65533;c&#65533;&#65533; 	&#65533;|&#65533;&#65533;KX&#65533;R	u&#65533;M&#65533;G&#65533;uuu&#65533;&#65533;&#65533;&#65533;&#65533;o&#65533;&#65533;&#65533;G9fCI&#65533;&#65533;U&&#65533;,xo&#281;&#65533;&#65533;&#65533;`&#65533;&#65533;"&#65533;i^Lhq&#65533;&#65533;%&#65533;&#65533; &#65533;`, u=&#65533;i&#65533;rdcJ&#65533;&#605;<F%&#65533;&#450;&#65533;X&#65533;1 o&#65533;&#589;&#65533;W&#65533;O
&#65533;&#65533;f`
2&#65533;=&#65533;&#65533;gE6#`J&#65533;&#65533;G&#65533;&#65533;`&#65533;&#65533;&#65533;y~i&#65533;&#65533;5R&#65533;&#65533;&#809;&#65533;&#65533;&#65533;wo&#65533;&#65533;B&#65533;&#65533;g6&#65533;ax&#65533;u&#65533;S:&#65533;
U&#65533;Yt&#65533;&#65533;-&#65533;&#65533;3&#65533;&#65533;&#65533;q\q&#65533;#&#65533; &#65533;dK&#65533;k?_&#65533;bi&#65533;&#65533;&#65533;D&#65533;&#65533;iU&#984;&#65533;:&#65533;&#65533;&#65533;&#65533;&#65533;X&#65533;&#65533;i&#65533;l&#1250;3&#65533;&#65533;&#65533;%*!eR&#65533;C&#65533;&#65533;&#520;y%&#65533;&#65533;RC&#65533;k&#65533;&#65533;5g&#65533;4&#65533;&#65533;y0`&#65533; &#65533;&#65533;&#65533;&#65533;?URm&#65533;g&#65533;4z3&#65533;7Yq&#65533;&#65533;?`&#65533;&#3222;)&#65533;N2/&#65533;&#65533;q&#65533;Hf &#65533;7&#65533;&#65533;Z&#65533;&#65533;&#65533;&#65533;S&#65533;&#65533;de&#65533;&#1448;X	&#65533;*&#65533;n&#65533;Ghp&#65533;w&#65533;J&#65533;/&#1694;&#65533;&#65533;/&#65533;E
)-&#65533;&#65533;&#65533;p&#65533;*&#65533;&#65533;&#65533;ba2&#65533;X&#65533;	 [FO%6d*\&#65533;l&#65533;M&#65533;&#65533;&#65533;S&#65533;*&#65533;&#65533;&#65533;&#65533;*4&#65533;WIAq&#65533;[3&#65533;[&#65533;5U(&#65533;&#65533;'&#65533;&#65533;&#65533; &#65533;0&#65533;P&#65533;-&#65533;&#65533;&#65533;e&#173;&#65533;8-$&#65533;L&#65533;
&#65533;1&#65533;&#65533;H&#65533;7S`&#65533;dTy&#65533;L&#65533;&#65533;i`&#65533;Ec&#65533;(C-/(&#65533;I&#65533;jvjyy,Mq&#65533;&#65533;&#65533;&#65533;<
&#65533;&#65533;&#65533;k&#65533;PA&#65533;&#65533;Y&#65533;&#65533;&#65533;&#65533;&#65533;)&#65533;&#28911;&#65533;&#65533;T &#65533;&#65533;&#65533;QG&#65533;y&#65533;&#65533;&&#65533;&#65533;&#65533;P,s&#65533;)&#65533;6q&#65533;&#65533;I#.&#65533;&#65533;0&#65533;0k&#65533;&#65533;h0V7&#65533;&#65533;\&#65533;Q&#65533;&#65533;wu&#65533;)&#65533;= 	&#1070;.d*]&#65533;6&#65533;r|@&#65533;&#65533;&#65533;&#65533;&#65533;Y&#65533;-O{1&#65533;&#559;&#522;&#65533;&#16780;&#65533;G&#65533;Z{&#65533;( &#65533;&#65533;b+3&#65533;&#65533;&#65533;M/&#65533;&#65533;&#65533;&#65533;&#65533;&#65533;);oj&#65533;&#65533;&#65533;&#65533;[2&#65533;&#65533;N&#65533;g&#65533;P&#65533;&#1679;C&#65533;~&#1221;F&#65533;N&#65533;&#65533;3W&#65533;&#65533;Q[&#65533;$H&#65533;4&#65533;&#65533;"&#65533;&#65533;&#65533;_1&#65533;_
&#65533;d&#65533;%%&#65533;B4&#65533;&#65533;[I7&#65533;&#65533;&#65533;&#65533;&#65533;{&#65533;3&#65533;x&#65533;`&#65533;K&#65533;&#65533;&#65533;&#857;1&#65533; &#585;&#65533;&#65533;&#65533;a&#65533;A&#65533;&#48738;kJ&#65533;&#65533;s&#65533;6gl&#65533;&#65533;&#65533;&#65533; &#858;&#65533;4&#65533;}&#65533;&#65533;&#65533;%!H&#65533;&#65533;&#613;^&#65533;&#65533;e+&#65533;&#63700;&#65533;&#65533;G&#65533;&#65533;&#65533;,&#65533;&#65533;&#1784;&#65533;&#65533;&#65533;M a&#65533;Gr!H@&#65533;&#65533;%^&#65533;&#65533;J&#65533;&#65533;Rdw&#65533;kr&#65533;r&#65533;
&#65533;&#65533;&#65533;"&#65533;&#65533;K&#65533;&#65533;Tp&#65533;R`x&#65533;&#65533;%&#65533;L&#65533;oK%P&#65533;\&#65533;Q&#65533;)&#65533;&#65533;i&#65533;&#65533;&#65533;&#65533;e&#65533;
&#65533;&#65533;+@$\&#65533;&&#65533;1$&#65533;&#65533;&#65533;+-3&#65533;+5&#65533;&#65533;&#65533;&#65533;&#65533;&#65533;:&#65533;&#65533;6	Kv&#65533;&#65533;&#65533;@&#65533;7&#65533;&#65533;H&#65533;&#65533;g&#65533;&#65533;S&#65533;&#65533;&#65533;s&#65533;&#65533;-
B&#65533;l&#65533;&#65533;*9&#65533;&#65533;&#65533;&#65533;&#192;&#65533;&#65533;_&#65533;aM&#65533;2&#65533;&#65533;&?8&#65533;Q&#65533;&#65533;7U&#65533;&#65533;&#65533;&#65533;&#65533;&#65533;&#65533;&#65533;B &#65533;&#65533;&#65533;{B|O&#1857;6Y&#65533;&#65533;&#65533;Y&#65533;&#65533;&#65533;Y&#1438;&#65533;&#65533;&#699;&#65533;&#65533;&#469;&#65533;&#65533;lD&#65533;+J,&#65533;<&#65533;&#65533;d< P&#65533;&#65533;i&#65533;SD&#65533;&#65533;&#1594;r&#65533;&#65533;&#65533;&#65533;O&#1213;&#65533;&#65533;&#65533;c+N&#65533;S&#65533;&#65533;k&#255;P&#65533;s&#65533;F&#501;&#65533;&#706;qQ&#65533;&#65533;&#65533;L&#65533;&#65533;|W&#65533;&#65533;&#65533;&#65533;&#65533;4&#65533;&#65533;&#65533;&#65533;&#65533;&#908;6&#65533;&#65533;8&#65533;9 `&#65533;&#65533;$&#65533;&#65533;L&#65533;&#65533;Kq
&#1849;&#65533;\&#65533;"&#65533;A&#65533;&#65533;6&#65533;Xa&#65533;&#65533;`&#65533;&#65533;&#65533;&#65533;eF&#869;)@&#1704;&#1580;&#65533;&#65533;&#65533;&#1770;&#65533;{;&#941;&#65533;&#65533;&#65533;&#1328;&#65533;e&#65533; q`&#65533;gL&#65533;o&#637;[90&#65533;$&#65533;&#65533;| &#65533;c&#65533;3&#65533;&#65533;&#65533;+&#65533;&#177;J1&#65533;a&#65533;&#65533;&#65533;&#65533;&#65533;@&#65533;&#65533;A1&#65533;&#65533;&#65533;X&#65533;&#65533;/&#65533;&#65533;&#65533;j&#65533;IJeS&#1251;&#65533;LK&#65533;&#65533;&#65533;&#65533;F&#65533;$a &#1169;`@&#65533;c&#65533;?.(&#65533;FMuP&#65533;V
u&#65533;j,tD&#65533;&#65533;D&#65533;&#65533;p&#65533;&#65533;&#65533;&#65533;{	[&#65533;&#65533;&#65533;.&#65533;&#65533;Q"s&#65533;<PcM&#65533;`j&#65533;&#65533;pi&#65533;&#65533;&#1848;b}&#65533;$&#65533;T_&#65533;&#65533;ix&#65533;4&#65533;	%@&#65533;E&#65533;&#65533;Eg&#65533;
l&#65533;&#65533;&#65533;&#763;&#65533;&#65533;]^P&#65533;41<&#65533;Ypy&#65533;=&#65533;G`?[&#65533; &#65533;&#65533;5&#65533;&#65533; &#65533;&#65533;&#65533;
c&#65533;?!Q&#65533;&#65533;&#65533;&#65533;&#65533;&#65533;&#65533;$M&#65533;&#65533;=&#65533;=&#1698;&#65533;&#714;&#65533;Q&#65533;m&#65533;&#65533;P&#65533;&#65533;}
b&#65533;Hq&#65533;P&#65533;J&#65533;7&#65533;"&#65533;&#65533; &#65533;&#65533;6Q&#65533;&#65533;U&#65533;&#65533;A&#65533;R20&#65533;&#65533;&#65533;&#65533;]&#65533;&#65533;-yWdY	#&#65533;&#65533;=&#65533;a&#65533;5&#65533;&#65533;=L&#65533;&#65533;&#1933;&#65533;41
&#65533;M&#65533;&#1852;)&#65533;&#65533;}&#65533;M&#1597;&#65533;&#65533;8A&#65533;&#65533;&#65533;3&#65533;&#65533;-<&#65533;}&#65533;&#65533;&#65533;&#65533;&#65533;^=v&#65533;&#65533;`&#65533;P&#65533;7&#65533;N-&#65533;N&#65533;&#65533;&#65533;&#65533;XE&#65533;l&#65533;~&#65533; a&#65533;&#65533;-&#65533;6~&#65533;VG>#Mll&#65533;&#65533;H&#65533;&#65533;&#65533;&#65533;#&#65533;&#65533;&#65533;m&#65533;&#1195;0;&#1840;7&#65533;&#65533;j\uU&#65533;76
&#65533;&#65533;P&#65533;Rn&#65533;Y&#65533;&#65533;k&#65533;n&#65533;&#65533;&#65533; &#65533;&#65533;9:&#65533;E&#65533;&^&#65533;=~&#65533;j &#65533;YN0&#65533;/n&#65533;3~b&#65533;pJ&#65533;k&#65533;&#65533;&#65533;&#65533;&#523;&#65533;&#65533;(^&#65533;*&#65533;UD1Q&#65533;a	&#65533;]&#65533;\&#65533;&#65533;&#65533;&#65533;&#65533;&#65533;&#65533;q&#65533;Bk&#65533;@&#65533;&#65533; &#65533;Z&#65533;&#65533;.)&#65533;&#65533;z&#65533;&#18925;&#65533;&#464;G~v&#65533;&#65533;N&#1038;&#65533;1K&#65533;Y.&#65533; &#65533;&#65533;g&#1065;a'&#65533;&#65533;&#65533;Y&#65533;~&#65533;p&#65533;6&#65533;&#65533;>m&#65533;pQ&#65533;&#65533;V&#65533;&#65533;Y&#65533;&#65533;Q&#65533;&#65533;$m&#65533;G&#65533;&#65533;&#65533;&#65533;a&#65533;&#213;w}*&#65533;b&#65533;&#65533;&#65533;n)n&#65533;&#65533;&#65533;&#65533;&#65533;1f&#65533;&#65533;!&#65533;]&#65533;&#65533;&#65533;M3&#65533;b&#65533;8,&#65533;&#65533;k&#65533;\&#65533;b9>&#65533;(
{&#1317;&#65533;&#65533;&#65533;&#65533;&#65533;&#65533;&#65533;;<(f&#65533;)M&#65533;&#65533;&#65533;\&#65533;(1	dA&#65533;&#65533;&#65533;&#65533;i|dLd&#65533;&#65533;>w&#152;&#65533;&#65533;&#65533;`&#65533;&#65533;&#65533;n&#607561;/&#65533;&#65533;&#255;2&#65533;<&#65533;&#65533;	&#65533;aM~  `&#65533;&#65533;2&#65533;&#65533;i&#65533;&#65533;&#65533;'e&#65533;&#65533;H-&#65533;&#65533;<&#65533;&#65533;*&#65533;jLJ&#65533;A&#65533;ax&#65533;&#65533;YS\&#1005;^&#65533;&#65533;%&#65533;&#65533;i&#65533;s&#65533;e&#65533;Yg&#65533;.&#65533;q\&#65533;8M_&#65533;:&#65533;s&#65533;!&#1571;&#65533;&#65533;&#65533;&#65533;}&#65533;&#65533;&#65533;
&#65533;VK&#65533;<&#65533;&#65533;	~&#65533;&#65533;&#65533;&#65533;&#65533;&#65533;&#65533;VJ&#65533;&#65533;&#65533;&#65533;&#65533;&#65533;&#65533;&#65533;&#65533;g|&#65533;&#65533;&#65533;&&#65533;&#65533;e^&#65533;/&#65533;&#65533;&#65533;&#248;&#65533;&#65533;&#65533;#I&#65533;&#65533;&#65533;&#65533;&#65533;&#65533;?&#65533;&#65533;_&#65533;&#65533;&#65533;&#65533;&#65533;&#65533;&#65533;&#65533;&#65533;&#65533;&#65533;&#65533;&#65533;&#65533;&#65533;&#65533;&#65533;&#65533;?&#65533;&#65533;_&#65533;&#65533;&#65533;&#543;&#65533;&#703;&#65533;&#65533;&#65533;&#65533;&#65533;&#65533;&#65533;&#65533;&#65533;&#65533;?&#65533;&#65533;_&#65533;&#65533;&#65533;&#1567;&#65533;&#1727;&#65533;&#1810;&#65533;&#65533;&#65533;&#65533;&#65533;&#65533;&#65533;&#65533;?&#65533;&#65533;_&#65533;&#65533;&#65533;&#65533;&#65533;&#65533;&#65533;&#65533;&#65533;&#65533;&#65533;&#65533;&#65533;&#65533;&#65533;&#65533;?&#65533;&#65533;_&#65533;&#65533;&#65533;&#65533;&#65533;&#65533;&#65533;&#65533;&#65533;&#65533;^&#65533;&#65533;&#65533;&#65533;&#65533;&#65533;&#65533;&#65533;&#65533;&#65533;&#65533;&#65533;&#65533;&#65533;&#65533;&#65533;&#65533;Y&#65533;&#65533;&#65533;&#65533;&#65533;&#65533;&#65533;&#65533;&#65533;&#65533;&#65533;&#65533;&#65533;&#65533;&#65533;&#65533;&#65533;&#65533;&#65533;_\{&#65533;{&#65533;{&#65533;{&#65533;&#65533;&#65533;&#65533;&#65533;&#65533;&#65533;&#65533;&#65533;&#1164;r(&#65533;r(&#65533;r&#65533; !&#65533; Q ,, X D&#65533;  &#65533; &#65533;H&#65533;&#65533;&#65533;&#65533;*\&#560;&#65533;&#199;#J&#65533;H&#65533;b%3&#65533;&#177;&#65533;&#463; C&#65533;I&#65533;&#65533;&#595;(S&#65533;\&#626;&#65533;&#727;0c&#668;I&#65533;&#65533;&#859;8s&#65533;iq&#65533;&#927;@&#65533;
J&#65533;&#65533;&#1123;H&#65533;*]&#65533;&#65533;"&#1255;P&#65533;J&#65533;J&#65533;&#65533;&#1387;H&#1976;X&#65533;&#1519;`&#202;K&#65533;l&#581; &#65533;&#65533;j&#1068;&#1783;p&#65533;&#669;K&#65533;a4v&#65533;&#759;&#65533;&#2047;&#65533;&#65533;\B8&#65533;&#65533;\&#824;&#65533;&#65533;&#464;#K&#65533;L&#65533;&#65533;&#65533;&#728;3k&#1948;&#65533;b&#65533;M&#65533;&#65533;i&#65533;78 @ &#65533;#I&#65533;&#65533;&#65533;M&#65533;&#65533;&#65533;&#65533;2!>XM`&#65533;O&#65533;&#65533;&#65533;^"&#65533;3&#65533;&#65533;&L&#65533;&#65533;&#65533;&#65533;&#1087;B4&#65533;&#65533;u
&#20835;k&#65533;&#957;&#65533;&#967;3T&#65533;&#65533;&#65533;&#65533;&#65533;&#65533;&#65533;&#1259;&#65533;&#65533;q&#65533;&#65533;&#65533;&#65533;O&#65533;>&#65533;&#65533;&#65533;&#65533;&#65533;eb&#65533;&#65533;&#65533;&#65533;&#65533;=$A~L&#65533;&#65533;~ &&#65533;&#65533;&#65533;f	&#65533; o&#65533;&#65533;&#65533;&#65533;V&#65533;&#65533;CA|&#65533;eg&#65533; &#65533;&#65533;&#65533; @&#65533;z(&#65533;,&#65533;&#65533;&#65533;V&#65533;&#65533;&#65533;&#65533;.&#65533;hc&#65533;&#65533;&#65533;&#65533;xp&#65533;&#1485;@i!&#65533;%
&#65533;V&#65533;*
&#65533;&#65533;&#65533;9&#65533;&#65533;x$&#65533;K0i&#65533;&#65533;9	%oS"&#65533;&#65533;`&#1927;_&#65533;&&#65533;&#65533;e&#65533;h&#65533;	&#65533;n&#65533;Iif&#65533;j&#65533;)&#65533;m
&#65533;F`&#65533;&#65533;&#873;&#30594;&#1369; &#65533;x2&#65533;&#30724;&#1413;&#65533;&#65533;&#65533;&#65533;V&#65533;&#65533;6:&#65533;&#65533;&#65533;&#65533;&#1633;&#65533;&#65533;V*&#65533;C@i&#65533;&#65533;&#65533;Z&#65533;&#65533;Ea&#65533;)&#65533;?&#65533;j&#65533;8&#65533;
%k&#65533;V&#65533;&#43760;&#65533;&#65533;&#65533;&#65533;&#65533;&#65533;&#65533;&#47992;&#65533;&#65533;P&#65533;&#65533;8#&#65533;&#65533;+lH&#65533;&#65533;)&#65533;(&#65533;7&#65533;&#65533;6t&#65533;&#65533;&#65533;&#65533;l&#65533;&#65533;V&#65533;&#65533;&#65533;&#65533;&#65533;&#1711;&#65533;Z&#65533;&#65533;&#65533;&#65533;&#65533;9&#65533;&#65533;&#2006;ki&#65533;\&#65533;&#47801;&#65533;J&#65533;B&#65533;&#65533;&#65533;#&#65533;;&#65533;[	&&#65533;&#65533;G&#65533;&#65533;X&#65533;"&#65533;&#65533;%&#827;n&#65533;g&#65533;`&#65533;&#65533;#&#65533;&#65533;&#65533;&#65533;+1YhA+eFTlTvt&#65533;&#65533;&#65533;]&#65533;&#65533;7&#65533;H&#896;/,&#65533;&#65533;#&#65533;^&#65533;&#65533;&#65533;1G-&#65533;&#65533;&#65533;&#65533;43&#65533;.&#65533;)&#1338;&#65533;&#65533;&#65533;2&#65533;&#65533;s&#65533;e:^ &#65533;-&#65533;q&#65533; &#65533;&#65533;qV/&#65533;5&#65533;>o&#65533;j&#65533;MMn&#65533;"$M&#65533;&#1147;&#65533;&#65533;#&#65533;&#65533;_c&#65533;&#65533;&#65533;G&#65533;;&#65533;w&#65533;&#65533;&#65533;&#65533;&#65533;&#65533;w\M&#65533;)&#65533;&#65533;A&#65533;&#65533;&#65533;&#65533;&#65533;&#65533;&#65533;&#65533;p4&#65533;&#65533;r&#65533;<v&#65533;&#65533;&#65533;&#65533;e97k&#65533;}p&#65533;v&#65533;&#65533;&#65533;&#65533;l'&#65533;&#65533;w)+R&#34131;.&#65533;&#65533;&#65533;&#65533;8k&#65533;a'&#65533;&#65533;&#65533;~:&#65533;>&#65533;&#65533;T&#65533;^&#65533;&#65533;&#65533;#A&#65533;&#65533;&#65533;&#65533;&#65533;	<&#65533;2&#65533;&#65533;OEP&#65533;&#65533;&#65533;&#65533;q&#65533;M6&#65533;S&#65533; vWo>&#1511;&#65533;=&#65533;\&#65533;N&#65533;n&#65533;~&#65533;&#65533;&#65533;k~<k-&#65533;&#65533;/a8|&#65533;x&#65533;!&#65533;&#65533;&#65533;<&#65533;l.5C_&#65533;|&#65533;@4pU*&#65533;r&#65533;&#65533;&#65533;&#65533;&#65533;&#65533; 5&#65533;@z&#65533;$
I&#65533;&#1034;78&#65533;`&#65533;&#65533;&#65533;TX&#139;|&#1027;g&#65533;&#65533;&#65533;&#65533;5<Y&#65533;m&#65533;w&#65533;&#65533;&#65533;p&#65533;D&#65533;&#65533;&#65533;&#65533;uC*&#65533; y&#65533;&#65533;uU&#65533;&#65533;&#65533;OZ&#65533;&#65533;S&#1153;%q&#65533;XIB&#65533;c&#65533;&#65533;5&#65533;&#10348;&#65533;,&#65533;q&#65533;&#65533;i&#65533;z&#65533;[-e&#65533;&#1722;&#65533;&#1016;E &#65533;@ &#65533;&#65533;k:E&#65533;&#65533;dH[z&#65533;&#65533;Y&#65533;:&#65533;&#1103;&#65533;&#65533;&#65533; 	Y&#65533;<j&#65533;&#65533;!\R&#65533;&#65533;G&#65533;a&#65533;f&#65533;&#65533;&#1032;&#65533;>&#65533;R&3	&#65533;&#65533;&#65533;Jco&#65533;&#65533;&#65533;&#65533;&#65533;Q*15 &#65533;&#65533;&#65533;W&#65533;")&#405;Xl&#65533;8&#65533;&#65533;&#65533;&c&#65533;&#65533;&#65533;2`&#65533;&#65533;&#65533;&#65533;zZl!&#65533;&#65533;&#65533;B6&#65533;3&#65533;&#65533;~&#65533;`L&#65533;&#65533;&#65533;3&#65533;&#65533;E&#65533;d&#65533;&#65533;	&#65533;8&#65533;I&#65533;r&&#65533;MY&#65533;&#65533;&#65533;m&#65533;@&#65533;k<&#65533;@&#65533;&#65533;3&#65533;&#65533;2&#65533;&#65533;Mv*&#65533;&#65533;&#65533;&#65533;7&#65533;vL&#65533;&#65533;=&#294;9&#65533;P&#65533;&#65533;&#65533;i&&#65533;S &#65533;&#65533;@&#65533;@kQh$&#65533;&#65533;&&#65533;&#65533;aBGJ&#65533;}6&#65533;&#65533;(}&#65533;&#65533;&#170;&#65533;&#65533;	_&#65533;&#65533;HA&#51749;&#65533;L&#65533;I+PL&#65533;&#65533;&#65533;*4-&#65533;kZ&#65533;jJ	w&#65533;C@h&#65533;<&#65533;mQP&#65533;&#994;e&#65533;kjt3v&#65533;&#65533;A	&#65533;&#65533;&#65533;U&#65533;"r&#65533;&#65533;&#65533;)&#65533;&#65533;&#65533;&#65533;&&#65533;HV&#65533;&#65533;j&#1456;&#65533;&#65533;&#65533;F1&#65533;U&#65533;&#65533;TV\&#65533;&#65533;K&#65533;&#65533;&#65533;~&#65533;16&#65533;bK&#65533;&#65533;&#65533;\&#65533;'&#65533;&#65533;q0&#65533;]T&#65533;&#65533;\-SW9&#65533;U&#65533;<&#65533;`&#65533;V$Vx5&#65533;&#65533;&#65533;~j&#65533;&#65533;uqs&#65533;&#65533;d)SY&#65533;&#65533;5&#65533;&#65533;\&#65533;&#65533;&#1598;&#65533;&#65533;&#65533;E&#65533;U4&#65533;* &#65533;*&#65533;&#65533;re&#65533;&#65533;8&#65533;&#65533;&#65533;u1z&#65533;D&#65533;&#65533;O&#65533;&#65533;&#65533;d	GSJ&#65533;&#65533;ZW!/&#65533;&#65533;fK&#65533;W&#65533;&#65533;&#1080;&#761;&#65533;x3&#65533;&#65533;&#65533;&#65533;&#65533;T&#65533;&#65533;&#65533;&#1633;Z\b&#65533;U&#1752;&#65533;&#65533;t&#65533;7&#65533;&#65533;&#65533;t&#65533;&#65533;&#65533;&#65533;&#65533;&#65533;>&#65533;!&#65533;&#65533;&#65533;w5s&#65533;,&#65533;/a&#65533;&#65533;@&#65533;&#65533;&#65533;X&#65533;&#65533;&#65533;&#65533;&#65533; 0&#65533;&#65533;&#389;&#65533;V_	&#65533;&#65533;&#65533;&#65533;&#65533;Mg&#65533;&#65533;L&#65533;8&#65533;&#65533;5&#65533;&#65533;&#65533;&#65533;&#65533;b&#65533;&#65533;&#65533;}@&#65533;Xuw&#65533;&#65533;+_&#65533;&#65533;&#65533;&#65533;&#65533;$iSB&#65533;F&#65533;&#65533;&#65533;&#65533;IPK&#65533;&#65533;z&#65533;$&#65533;&#65533;&#65533;&#65533;&#65533;^&#65533;&#57934;&#760;&#65533;&#65533;qX&#65533;&#65533;&#65533;&#65533;&#65533;&#65533;&#65533;vA[|'o{["cI &#65533;&#65533;M&#65533;Hq&#65533;^U&#65533;X&#65533;&#65533;&#65533;&#65533;!&#65533;&#65533;${&#65533;&#65533;ybbAL&#65533;&#65533;&#65533;&#65533;FN/&#65533;&#65533;&#65533;&#948;&#1445;&#65533;&#65533;&#65533;`&#1156;$&#65533;&#65533;T&#65533;&#708;&#65533;&#65533;C&#65533;&#65533; }&#65533;0<e3&#65533;&#905;65&#65533;f&#65533;NW&#65533;X&r&#65533;-&#65533;&#65533;X&#65533;&#65533;&#911;&#65533;&#65533;A&#1894;&#65533;y&#65533;&#65533;&#65533;\&#65533;9d2Z&#65533;%M&#65533;&#65533;&#65533;7&#65533;&#440;w&#65533;/&#65533;&#65533;&#65533;2&#65533;&#65533;&#65533;&#65533;p&#65533;tE&#65533;*&#65533;&#65533;&#1727;&#65533;wul&#65533;&#65533;f&#65533;&#65533;&#65533;&#65533;5&#65533;&#65533;&#601;-}kWm&#65533;&#65533;&#65533;
&#65533;)D.&#65533;&#65533;D&#65533;&#65533;}g&#65533;vsI7k&#65533;&#65533;&#65533;F&#65533;W&#65533;=&#65533;&#65533;8&#65533;xVq&#65533;-&#1739;)&#65533;o&#65533;&#65533;&#65533;&#65533;r&#65533;&#65533;&#65533;&#65533;G&#65533;&#65533;&#65533;&#65533;g&#65533;&#65533;&#1949;BJ&#65533;&#65533;v&#65533;&#65533;&#65533;&#65533;I{l\?&#65533;q&#65533;|w&#65533;&#65533;&#65533;&#65533;lB&#65533;&#65533;&#65533;S&#65533;&#65533;&#65533;&#861;&#65533;m&#65533;&#65533;^{s&#65533;k&#65533;&#65533;&&#65533;4&#65533;
v&#65533;&#65533;&#65533;U&#65533;&#65533;77&#141;&#65533;&#1072092;&#65533;%n%%>&#65533;&#65533;w&#65533;6&#65533;&#65533;a6&#675;&#65533;s&#65533;]&#65533;&#65533;&#65533;.v&#65533;#&#65533;&#65533;eWz&#65533;&#65533;3WG&#65533;*&#65533;
h&#65533;&#1315;&#65533;v/&#65533;&#65533;^+EL&#65533;&#65533;&#65533;mz&#65533;>&#65533;&#65533;&#65533;&#65533;&#65533;w&#65533;&#65533;]&#65533;&#65533;&#65533;h|&#65533;&#65533;&#65533;&#65533;V&#65533;&#34551;&#65533;&#65533;&#65533;SH&#65533;;&#65533;&#65533;&#1763;&#65533;&#65533;N&#65533;&#1675;&#65533;cGx&#65533;w_&#65533;G&#65533;&#65533;}&#65533;&#1321;&#65533;&#65533;9	L.&#65533;E&#65533;&#65533;LbrN&#65533;Pq&#65533;&#65533;&#65533;v&#65533;#&#65533;>&#65533;<&#65533;}_,&#65533;&#65533;&#65533;>&#65533;8gR&#65533;&#65533;&#65533;W= &#65533;Q&#65533;e1&#65533;&#65533;%O&#65533;&#65533;&#65533;&#133051;&#65533;o/>=>m&#780;&#65533;&#65533;H&#65533;&#65533;6yz&#65533;&#65533;fI&#65533;&#65533;y&#65533;&#65533;p&#65533;w}&#1703;t&#65533;'\i&#65533;&#65533;&#65533;N@&#65533;&#65533;7a&#65533;&#65533;r^&#65533;5|&#65533;%&#65533;S|
hk&#65533;y(x*&#65533;y&#65533;Wl=&#65533;?&#65533;w)&#65533;&#65533;Gs&#65533;Vj	&#65533;&#65533;7U&#65533;rz&#65533;D&&#65533;&#65533;^&#65533;&#65533;)xg&#65533;t/&#65533;5>&#65533;B&#65533;G&#65533;&#65533;&#65533;&#65533;5{8'/&#65533;&#65533;(&#65533;%}&#65533;&#65533;&#65533;!;$&#65533;&#65533;&#65533;&#65533;w,&#65533;&#65533;74{&#65533;Tuj(HzF&#65533; >&#65533; &#65533;i&#65533;&#65533;O&#65533;&#65533;X6&#65533;&#65533;W}Gh&#65533;	Wf&#65533;nQ&#65533;Q&#1542;&#1636;_&#65533;&#65533;'&#65533;^&#65533;&#65533;ac&#1507;-&#65533;B_SH&#65533; &#65533;&#65533;&#65533;&#65533;&#65533;&#65533;&#65533;7D&#65533;&#65533;&#65533;e&#65533;(T&#65533;&#65533;&#65533;vH&#65533;G&#65533;0Pi&#65533;19pT&#65533;'&#65533;&#65533;v/&#65533;C0g&#65533;&#65533;n&#65533;B~&#65533;.&#65533;&#65533;5&#65533;&#65533;W&#65533;&#65533;q&#65533;&#65533;T&#65533;r&#65533;F&#65533;f@>n&#65533; ;&#65533;&#65533;&#65533;t&#65533;&#65533;&#65533;&#65533;&#65533;&#65533;&#1816;1d&#65533;&#65533;*&#65533;&#65533;&#65533;&#65533;}&#65533;&#65533;M&#65533;&#65533;&#65533;ig&#65533;l&#65533;l)&#65533;xD&#65533;&#65533;QwT6H&#65533;&#65533;b&#65533;38&#65533;&#65533;ye&#65533;QT&#65533;1&#65533;&#65533;&#65533;&#65533;&#65533;NH`U&#65533;&#513;&#65533;h8-&#65533;&#65533;i&#65533;&#65533;t&#65533;Z3W&#2021;+&#65533;8&#65533;&#65533;G&#65533;&#65533;m\&#65533;6&#65533;&#65533;&#65533;`A&#65533;ipxe&#65533;:&#65533;?wSk&#65533;wk&#65533;&#65533;x&#65533;X&#65533;&#65533;U&#65533;&#65533;%W&#65533;T(4&#65533;n&#65533;xjX6wT&#65533;8&#65533;&#65533;#&#65533;&#65533;3&#65533;&#65533;&#65533;(e&#65533;RQa&#65533;)IX&#65533;b&#65533;c&#65533;vu%&#65533;&#65533;5&#65533;&#65533;j&#65533;&#65533;z&#65533;7&#65533;&#65533;&#65533;h&W&#65533;G|&#65533;&#65533;&#65533;&#65533;NF &#65533;&#542630;V{xn( &#65533;&#65533;q48c8&#65533;&#65533;p&#1613;&#65533;h%&#65533;d&#65533;&#65533;&#65533;	&#65533;d[&#65533;$&#65533;J&#65533;O&#599;T&#65533;&#65533;&#65533;W&#65533;Tm&#65533;&#65533;&#65533;&#65533;=b	YY&#65533;rw&#65533;Y&#65533;(&#65533;&#65533;&#65533;&#65533;&#65533;f&#65533;z&#65533;2&#65533;%l&#65533;M&#65533;&#65533; &#65533;&#65533;O&#65533;&#65533;<&#65533;&#65533;&#65533;rv&#65533;5&#65533;&#65533;&#65533;J
&#1542;&#65533;i&#65533;&#65533;w X&#65533;&#12835;G&#65533;7F&#65533;&#65533;&#65533;1&#65533;&#65533;&#65533;&#65533;&#65533;V-&#65533;m&#65533;&#65533;&#65533;I&#65533;&#65533;&#65533;&#65533;&#65533;	sY%=&#65533;Vp4&#65533;&#65533;7Y&#65533;&#65533;w1&#65533;9&#65533;&#65533;i9&#1577;&#65533;&#65533;I\+Ik&#65533;!rsd&#65533;[&#65533;l&#65533;&#65533;&#65533;&#65533;&#48717;B&#65533;\1&#65533;Rl%7R&#65533;<&#65533;&#65533;&#65533;&#65533;&#65533;&#65533;&#65533;&#65533;&#65533;X&#65533;Hv&#65533;&#65533;&#65533;!&#65533;&#65533;We0&#65533;&#65533;T&#65533;H0$ &#65533;&#65533;U	&#65533;&#65533;I9&#65533;Z&#65533;&#65533;X&#65533;&#65533;H&#65533;y&#65533;&#65533;&#1372;9&#65533;&#65533;&#65533;&#534;&#65533;&#1547; &#65533;%&#1634; &#65533;&#65533;=+&#65533;8&#65533;&#65533;/&#65533;&#65533;&#65533;&#65533;2%A3J5&#65533;&#65533;Fi&#65533;&#65533;w&#65533;&#65533;3=j&#65533;z&#65533;M&#65533;f*P&#65533;Fz5&#65533;&#65533;&#65533;&#65533;I&#65533;&#65533;zr&#65533;s&#65533;9I&#65533;O&#1123;)&#65533;GmHV&#65533;&#65533;5&#65533;wT &#65533;&#65533;I&#65533;0Qkz&#65533;&#65533;&#65533;&#65533;dfk&#65533;&#65533;&#65533;&#65533;&#65533;&#65533;Z%H6UVr&#65533;&#65533;&#65533;tQp8h:&#65533;fe&#65533;&#65533;}&#65533;.&#65533;&#65533;>G0`&#65533;Q&#65533;&#65533;d&#65533;&#65533;&#65533;.&#65533;'&#65533;&#65533;1w5&#65533;9&#65533;&#65533;&#65533;r'&#65533;&#65533;&#477;|
&#65533;'a&#65533;&#65533;&#1630;&#65533;61&#65533;j&#65533;%&#65533;&#65533;%G&#65533;&#65533;&#1629;&#65533;%&#65533;&#65533;|PR&#65533;AY&#65533;K&#65533;<&#65533;V@&#65533;	&#65533;$&#65533;&#65533;
&#65533;WJ&#65533;&#65533;&#65533;\ a&#65533;
&#65533;f&#1704;tJ&#65533;&#65533;M&#65533;&#65533;w&#65533;&#65533;p&#65533;&#65533;0&#65533;&#65533;:&#65533;:&#65533;!1&#65533;ZK&#65533;&#65533;AMP&#65533;j&#65533;&#65533;
&#65533;X&#65533;W&#65533;qh&#65533;1&#65533;&#65533;%I&#65533;&#65533;w&#65533;&#65533;&#65533;q&&#65533; &#65533;:1&#1130;;T&#65533;&#65533;&#65533;M&#65533;&#65533;&#65533;&#688;F&#65533;&#65533;&#65533;&#65533;&#65533;&#1396;Om&#65533;Z,&#65533;X
+&#65533;&#65533;&#595;&#65533;&#65533;&#65533;&#65533;"&#65533;&#65533;7"!&#65533;&#19101;&#65533;&#358;~*&#65533;1&#65533;&#65533;I&#65533;[]D&#65533;{&#65533;&#65533;&#65533;&#65533;&#1425;&#65533;DD&#65533;&#65533;&#65533;&#65533;k&#65533;7&#65533;&#65533;&#65533;q&#65533;n&#65533;&#65533;O&#65533;!1&#65533;T&#65533;&#65533;&#65533;&#65533;&#65533;rRUo&#65533;&#65533;&#65533;&#65533;&#65533;<|:&#65533;&#65533;&#65533;1vk&#65533;"q&#65533;&#65533;JY0&#65533;kN&#65533;{:_&#65533;&#65533;&#65533;&#65533;&#65533;&#65533;&#65533;%K&#65533;&#65533;&#65533; R&#65533;{&#65533;D&#65533;]N&#65533;&#1586;9&#10879;z&#65533;)&#6280;&#65533; &#65533;x&#65533;&#65533;J&#65533;&#65533;&#65533;&#65533;`&#65533;&#65533;&#65533;*&#65533;&#65533;&#65533;}&#65533;&#65533;x{O&#65533;&#65533;&#65533;/&#65533;u&#65533;&#65533;&#65533;/&#65533;&#65533;6;&#65533;&#65533;D&#65533;k&#65533;&#65533;:&#65533;&#65533;#&#65533;&#65533;&#65533;&#65533;&#65533;&#65533;&#65533;&#65533;&#1147;&#65533;{=&#65533;;&#65533;&#65533;+&#65533;G&#65533;&#1654; &#3815;&#65533;&#65533;&#65533;7P&#65533;+&#65533;:&#65533;&#65533;w8&#65533;&#753;&#7278;&#65533;&#65533;F&#65533;&#65533;{N.qZ&#65533;~Vr;&#65533;&#65533;+&#65533;K&#65533;&#65533;&#65533;&#65533;&#65533;&#65533; h1&#65533;&#65533;&#65533;&#65533;&#65533;8	a&#65533;&#65533;&#65533;&#65533;j&#65533;&#65533;q&#65533;m
&#65533;,&#65533;&#65533;6a&#65533;z&#65533;&#65533;&#65533;>&#65533;&#1613;&#65533;&#35749;+&#65533;W &#65533;&#65533;&#65533;&#65533;&#65533;{&#232;Yp13&#65533;&#65533;:&#65533;J&#65533;&#65533;&#65533;&#65533;&#65533;5&#65533;15&#65533;&#65533;K&#65533;c&#65533;&#65533;Q&#65533;&#65533;i&#65533;&#65533;!&#65533;y&#764;qD&#65533;H&#65533;&#65533; 0QA&#65533;;T&#65533;G&#65533;&#65533;_&#65533; P&#65533;&#65533;"J&#65533;&#65533;&#65533;&#65533;&#65533;W&#65533;&#65533;&#65533;&#65533;b	&#65533;	&#65533;&#65533;&#65533;&#65533;ha6&#65533;&#65533;9/!&#65533;&#10420;Y&#65533;|&#65533;||M\f"&#65533;&#289; &#65533;&#1239;&#65533;&#2004;]^&#65533;&#65533;0&#675;&#65533;o&#65533;#&#65533;&#65533;a&#65533;^\&#65533;&#65533;&#185;p&#65533;<&#65533;&#65533;g&#65533;
.&#65533;&#65533;C&#65533;'A&#65533;Q&#65533;&#65533;&#65533;&#65533;c&#65533;&#65533;Np&#65533;r&#65533;W%<&#363;&#65533;84.&#65533;m&#65533;&#65533;\&#65533;&#65533;(z&#65533;#&#65533;&#65533;+&#65533;&#1980;'&#65533;&#65533;&#65533;&&#65533;&#810;g&#65533;&#816;&#1847;&#65533;l&#862;l&#65533;H&#65533;=&#65533;L$&#65533;&#65533;&#65533;&#65533;|&#65533;&#65533;q&#65533;&#65533;,&#65533;&#65533;&#65533;)r&#65533;&#7921;&#65533;&#65533;&#65533;&#65533;&#65533;UA&#65533;Ea&#65533;&#65533;7A&#65533;&#65533;&#65533;&#65533;J&#65533;&#65533;&#65533;@&#65533;&#65533;l&#65533;L&#65533;&#65533;&#65533;&#65533;W+&#65533;q&#65533;&#65533;kDx&#65533;&#65533;&#65533;&#1185;&#65533;&#65533;&#65533;l\)n&#65533;A&#65533;&#65533;1&#65533;&#65533;	&#65533;&#65533;&#65533;b&#65533;&#65533;&#65533;&#65533;&#65533;h&#65533;&#65533;*&#65533;&#65533;P)&#1753;&#901;&#65533;y6&#65533;&#65533;&#65533;&#65533;&#65533;,-!d&#65533;N&#65533;b&#65533;&#65533;|&#65533;&#65533;&#65533;&#65533;hS&#65533;&#65533;&#1208;&#65533;&#65533;N-f&#65533;&#65533;^&#65533;&#65533;+&#65533;sA&#65533;&#65533;&#65533;&#974;&#65533;&#65533;&#65533;\&#65533;&#65533;8&#65533;&#65533;NV0&#65533;LN&#65533;w &#65533;QQA&#1204;!Q &#380;&#684;&#65533;&#825; &#65533;&#65533;bM&#65533;G&#65533;W&#65533;B&#1894;{&#65533;&#65533;Q!	&#65533;&#65533;Q&#65533;&#65533;ePf &#65533;&#65533;&#65533;&#65533;&#65533;3&#65533;&#65533;&#65533;&#65533;&#1729;&#65533;&#1563;&#65533;&#142;&#65533;&#65533;w*#1&#65533;&#65533;&#65533;&#65533;&#65533;p&#65533;T-&#65533;&#65533;&#65533;6]&#65533;&#65533;z&#65533;&#65533;&#65533;&#65533; &#65533;u:_ &#65533;`&#863;
H&#65533;X&#65533;&#65533;z&#65533;&#65533;"&#1706;"H&#65533;&#65533;&#65533;k/&#872;x&#65533;&#65533;m&#65533;&#65533;&#65533;;&#65533;&#65533;
&#65533;	&#65533;&#65533;}&#65533;&#65533;c&#65533;&#1789;&#65533;I;Z&#65533;&#65533;&#65533;&#65533;:&#65533;M D^[&#65533;
X
&#65533;\/&#65533;&#65533;&#65533;-&#65533;&#1784;&#65533;=&#65533;&#65533;&#65533;&#65533;&#18283;I5&#65533;^'&#65533;&#633;wc]&#65533;&#65533;YH&#65533;.Y&#65533;&#65533;-&#65533;y=J&#1976;&#65533;&#65533;&#65533;&#7563;&#65533;&#65533;i/&#65533;&#65533;o]&#65533;&~&#65533;8-b&#65533;&#876;&#65533;&#65533;&#65533;Ft&#1980;D&#65533;4~F'>&#65533;&#65533;&#65533;&#65533;T&#65533;&#65533;&#65533;m5&#65533;&#65533;G&#65533;d&#65533;S{&#65533;TGg&#65533;&#65533;&#65533;&#65533;&#65533;N&#65533;&#65533;:^iuj&#65533;V^&#65533;Y&#65533;&#65533;4w&#65533;m]ja&#65533;yS&#65533;&#65533;D,5^&#65533;&#65533;g&#65533;&#65533;S&#65533;&#65533;&#65533;&#65533;&#65533;o&#65533;Y&#65533;&#65533;k&#65533;a[&#65533;]&#65533;&#65533;wZ&#65533;&#65533;p|&#65533;W(~&#65533;=&#65533;&#65533;,SP&#65533;a4&#65533;p.&#65533;&&#65533;&#65533;&#65533;&#65533;&#65533;C &#65533;&#34270;&#65533;#&#65533;&#65533;&#65533;&#65533;&#65533;&#65533;&#65533;-&#65533;>&#65533;&#65533;&#65533;&#65533;~&#27166;&#65533;NNZ&#65533;&#65533;&#65533;EpG&#65533;&#65533;&#181;&#65533;&#65533;&#65533;~u&#65533;&#65533;&#65533;&#1512;&#65533;! !&#65533; O ,. X B&#65533;  &#65533; &#65533;H&#65533;&#65533;&#65533;&#65533;*\&#560;&#65533;&#199;#J&#65533;H&#65533;&#65533;&#65533;%/j&#65533;&#561;&#65533;&#463; C&#65533;I&#65533;&#65533;&#595;(S&#65533;&#776;&#65533;%&#727;+c&#668;I&#65533;&#65533;&#859;8s&#65533;&#65533;&#627;&#65533;&#991;@&#65533;
J&#65533;&#65533;&#1123;H&#65533;*]&#692;&#65533;&#1255;P&#65533;J&#65533;J&#65533;&#65533;&#65533;	.&#65533;,|&#181;&#65533;&#1519;`&#202;K&#65533;&#65533;&#1651;h&#1258;]&#758;&#65533;&#1783;p&#65533;&#669;K&#65533;&#65533;&#1915;x&#65533;&#65533;u&#65533;P&#65533;&#65533;G`&#65533;&#65533;K&#65533;&#65533;&#65533;&#200;+^&#824;&#65533;&#65533;&#459;&#65533;@&#65533;A`%&#65533;&#65533;&#65533;&#65533;&#825;&#65533;&#65533;&#992;C&#65533;M&#65533;&#65533;C
*g>X&#65533;&#65533;&#65533;&#1520;c&#734;M&#65533;&#65533;&#65533;T'AX&#65533;&#65533;&#65533;&#65533;&#65533;&#65533;&#1941;&#65533;&#65533;-&#65533;L&#65533;&#65533;&#65533;&#65533;&#1059;KG&#65533;&#1027;&#65533;N&#65533;&#957;&#65533;&#65533;&#65533;*&#65533;&#65533;N@&#65533;f&#65533;&#65533;&#1259;_&#1022;=&#65533;&#65533;-&#65533;& xyA&#65533;&#65533;&#65533;&#65533;&#65533;}!&#65533;&#65533;&#65533;&#65533;'&#65533;@&#65533;h&#65533;&#65533;&#65533;&#65533;&#65533;&#65533;&#65533;
%(&#65533;V&#65533;|d&#65533;-&#65533;&#65533;&#65533; &#65533;(&#65533;&#65533;p&#65533;&#65533;z&#65533;&#1032;,&#65533;&#65533;&#65533;~6&#65533;&#65533;f&#65533;&#65533;8&#26142;B&#568; &#65533;&#65533;&#65533;(&#65533;D&#65533;&#65533;	&#65533;&#65533;&#65533;&#65533;&#65533;P&#65533;&#65533;P&#65533;%&#65533;&#65533;<|&#65533;\vYXB&#65533;&#65533;&#65533;@&#65533;&#65533;&#65533;h&#65533;&#65533;VB>
PB&#65533;5&#1959;&#65533;t&#65533;Y&#65533;&#65533;4d8_ 7hE&#65533;mK&#65533;)&#65533;R&#65533;h&#65533;{&#65533;&#65533;Pc(&#65533;&#65533;F&#65533;&#65533;Ip&#65533;&#65533;3&#65533;&#65533;R&#65533;Q&#65533;&#65533;&#65533;[I*&#43527;y&#65533;C&#65533;'fjP&#65533;&#65533;&#65533;&#65533;7&#65533;&#65533;&#294;+&#65533;j&#65533;vy*C&#65533;f&#65533;c&#65533;&#65533;$&#65533;	$&#65533;&#65533;&#65533;&#65533;&#65533;&#1424;e&#65533;6&#65533;&#65533;&#65533;my&#65533;A&#65533;&#65533;v&#65533;i&#65533;&#65533;&#65533;(tK&#65533;&#65533;0&#65533;b&#65533;&#65533;&#65533;6zj&#65533;V&#1770;b&#65533;&#65533;4l&#65533;&#65533;n&#65533;k&#65533;&#65533;&#65533;&#65533;&#65533;/X&#65533;	`&#65533;&#65533;&#65533;k&#65533;&#65533;&#65533;:W&{&#65533;&#65533;&#65533;&#65533;&#65533;&#65533;[&#65533;&#65533;&#65533;&#65533;H&#65533;&#65533;&#65533;2Q&#1846;&#65533;&#65533;-&#65533;$&#2027;&#178;&#65533;~&#65533;Q&#65533;,C&#65533;&#65533;&#65533;
$&#65533;&#65533;m&#65533;"&#65533;&#65533;0&#65533;
&#65533;&#65533;-&#65533;&#65533;`/&#65533;a  `&#65533;q&#65533;G&#65533;;&#65533;
5&#65533;&#65533;&#65533;&#65533;9&#65533;|AW&#65533;&#65533;(&#65533;&#65533;Bw}&#65533;`\&#65533;&#60168;5-&#65533;&#65533;T&#65533;v&#65533;V[&#65533;&#236;&#65533;&#373;&#65533;tG&#65533;b @&#65533;&#65533;&#65533;&#65533;[&#65533;y&#65533;&#65533;&#1966;m&#65533;&#65533;{eu&#65533;p&#65533;Z&#65533;&#65533;[&#65533;&#65533;`&#65533;:&#65533;/]&#65533;&#65533;Y&#65533;&#65533;&#1771;x&#65533;0&#65533;p&#65533;&#65533;Cn&#65533;&#65533;0&#65533;@&#65533;&#65533;&#65533;N&#65533;&#65533;9&#65533;$n&#65533;&#65533;&#65533;6&#65533;&#65533;&#40739;&#65533;&#1204;1+Gz&#65533;t&#65533;&#65533;h'oo&#65533;X&#65533;{&#65533;&#65533;&#65533;.}&#65533;0&#65533;&#65533;&#65533;&#65533;&#65533;b~&#65533;9#&#65533;v&#65533;&#65533;C&#65533;&#65533;&#65533;&#65533;&#65533;&#65533;&#65533;y&#65533;;&#65533;&#65533;&#65533;&#317;&#65533;&#65533;&#65533;/&#65533;&#65533;Y&#65533;&#65533;[&#65533;&#65533;&#65533;>*[&#65533;&#65533;&#65533;A&#1338;?X&#65533;,&#65533;b&#65533;&#65533;&#65533;&#65533;&#65533;(o32&#65533;&#65533;n&#65533;&#65533;&#65533;,&#65533;&#65533;&#65533;U6&#65533;&#65533;z&#65533;)y&#65533;&#65533;&#65533;:&#65533;~&#65533;&#65533;t&#65533;&#65533;&#65533;&#65533;&#65533;0\&#65533; &#65533;& &#65533;ns'Da
w&#65533;,P5&#65533;&#65533;&#65533;9n&#65533;&#439;ri&#65533;,&#65533;!&#65533;W
&#569;&#1454;y &#65533;&#65533;y&#65533;HE&#65533;&#65533;rp&#65533;&#65533;Z&#65533;&#65533;&#65533;0yNd^&#65533;&#65533;&#65533;&#65533;*&#65533;qG,&#65533;L&#65533;&#65533;&#65533;+&#65533;&#65533;/-&#65533;[[WL0&#65533;&#65533;.&#65533;Q&#65533;&#65533;&#65533;8&#65533;&#65533;&#65533;Jo&#65533;&#65533;&#65533;w&#65533;&#65533;&#65533;&#65533;p&#65533;u4&#65533;&#65533;&#65533;Fe&#65533;&#65533;&#65533;a&#65533;&#65533;&#65533;36-&#65533;2&#65533;L&#65533;&#65533;r&#65533;I(&#65533;M,y&#65533;#$GI&#65533;Nc&#65533;&#65533;V2&#65533;&#65533;Mr&#65533;a&#65533;t&#65533;&#65533;HI&#65533;&#65533;&#65533;J&#65533;j&#65533;&#65533;&#65533;&#65533;Py_<Wx&#65533;&#65533;&#65533;&#65533;&#65533;&#313;&#65533;&#65533;$&#65533;&#65533;x5k&#65533;&#65533;&#65533;e0&#65533;&#65533;&#65533;F&#65533;&#65533;4&#65533;K&#65533;&#65533;X&#921;&#65533;|&#65533;&#65533;&#65533;G&#65533;p&#65533;&#65533;&#65533;&#65533;&#65533;v&#65533;fS&#65533;X&#65533;(&#65533;h&#65533;&#732;&#65533;|&#65533;&#65533;&#65533;<b&#65533;&#65533;F&#65533;(l&#65533;W&#65533;v2&#65533;q&#65533;&#65533;4&#65533;
8&#65533;|&#65533;@'&#65533;&#65533;&#65533;&#65533;A&#65533;[&#65533;&#65533;"&#581;&#65533;&#65533;JU&#65533;W&#65533;5F&I&#65533;&#65533;(&#65533;&#65533;&#65533;.&#65533;&#65533;&#65533;G&#65533;:&#1120;Lg&#65533;&#65533;< 5<SX&#65533;v
&#65533;&#65533;&#65533;&#65533;u)*&#65533;X&#65533;&#65533;]&&#65533;&#65533;Z&#65533;5&#65533;&#65533;&#65533;#
&#65533;&#65533;	m&#65533;&#65533;03%]k0y'C&#65533;&#487;&#65533;&#65533;	&#65533;`-&#65533;&#65533;~&&#65533;&#935;~&#65533;&#65533;&#65533;,&#65533;OUi&#65533;~a&#65533;&#65533;\&#65533;&#65533;&#65533;&#65533;&#65533;@F3&#65533;&#65533;X/&#65533;W&#65533;P&#65533;&#1619;&#65533;`&#65533;	&#65533;C&#65533;&#65533;+Qe_RU&#65533;Yd&#65533;&#65533;&#65533;&#65533;D&#65533;&#43027;-&#65533;`s&#65533;&#65533;Y&#65533;&#65533;&#65533;&#65533;%g5&#65533;&#65533;]&&#65533;&#65533;i&#65533;&#1170;&#65533;%4&#65533;*&#65533;&#65533;Q&#65533;&#65533;&#65533;KL&#65533;&#65533;&#65533; &#65533;&#65533;iUmlw+N&#65533;&#65533;@%PTbGK&#65533;?Z&#65533;&#65533;&#65533;&#65533;&#65533;mV:&#65533;j&#65533;?&#65533;Hr&#65533;[H&#65533;!&#65533;&#65533;&#65533;&#65533;W`T&#65533;&#65533;E&#65533;&#65533;&#65533;d&#65533;&#65533;K&#65533;&#65533;&#395;p&#65533;&#65533;0&#65533;j&#65533;p&#65533;&#65533;&#65533;&#65533;&#21574;PY&#65533;&#65533;2&#65533;V/&#65533;&#65533;&#65533;&#65533;&#65533;i&#65533;&#65533;5&#65533;&#65533;&#1579;[&#65533;j&#65533;&#65533;&#65533;&#65533;&#65533;}E&#226;L5$&#65533;C_&#65533;z&#65533;&#65533;&#65533;v&#65533;M?&#65533;m|ErW )&#65533;&#65533;&#65533;y%6O&#65533;6X$&#65533;HJ&#65533;F@R8&#65533;&#65533;S&#65533;&#65533;7&#65533;?&#65533;&#65533;|&#65533;&#65533;&#65533;&#65533;&#65533;&#65533;&#65533;!0&#65533;&#65533;&#65533;&#65533;@&#65533;0&#65533; 0&#65533;8&#65533;&#65533;d{cJ&#65533;&#65533;f&#65533;S>&#65533;&#65533;H&#65533;&#65533;y&#65533;x&#65533;'&#65533;&#65533;&#65533;&#65533;&#65533;%&#65533;&#1333;&#65533;]&#65533;&#65533;*&#65533;c
&#65533;&#65533;&#65533;&#65533;&&#65533;	R&#363;&#65533;"&#65533;&#65533;&#65533;'&#65533;&#65533;&#65533;47S&#65533;&#1657;U &#65533;&#65533;&#65533;]<D&#65533;I&#65533;O^}Wr&#65533;&#65533;&#65533; &#65533;&#15110;O&#65533;&#65533;&#65533;:&#65533;)&#754;"&#65533;&#65533;&#1108;&#65533;\&#65533;&#65533;=&#65533;&#65533;w&#1024;<&#65533;k) 5>ad]n&#65533;&#65533;&#65533;	&#65533;I&#65533;&#65533;&#65533;&#65533;&#65533;&#65533;&#65533;&#65533;&#65533;Nw&#65533;&#65533;&#65533;\&#65533;s4j&#65533;&#65533;@&#1064;&#1435;&#65533;]&#65533;H&#65533;I&#65533;nT&#65533;\,&#65533;&#65533;&#65533;D&#1401;&#65533;&#1582;%&#65533;&#65533;tY&#65533;Yw&#65533;oTl&#65533;&#65533;&#1320;^6&#65533;&#65533;&#65533;&#65533;^m&#65533;&#1158;&#65533;R`&#54976;&#65533;&#65533;&#65533;6_&#65533;&#65533;&#65533;&#65533;&#65533;&#65533;}f-&#65533;KB8&#65533;&#65533;&#65533;&#65533;&#65533;&#65533;[&#65533;&#65533;&#65533;&#65533;&#65533;4&#65533;&#65533;&#9051;Yw&#65533;&#65533;&#65533;E	&#65533;W}o-&#65533;&#65533;7&#65533;&#65533;r&#65533;<$7&#65533; s&#65533;&#65533;})&#65533;&#65533;H)v)&#65533;&#65533;&<&#65533;)&#65533;Y&#65533;u&#65533;&#65533;&#65533;&#65533;r&#65533;y&#65533;&#65533;M&#65533;/&#65533;&#65533;&#65533;&#65533;&#65533;&#65533;&#65533;/&#65533;R&#65533;w&#65533;&#65533;5&#65533;fh&#65533;&#65533;4&#65533;&#65533;(0P{&#65533;|&#65533;&#65533;&#65533;&#65533;&#65533;&#65533;Nr&#65533;#}#cF&#65533;&#689;&#65533;&#65533;&#65533;&#65533;&#65533;QW\&#65533;&#65533;&#65533;?z&#65533;&#65533;^I	J&#65533;&#65533;n;&#65533;D5&#65533;T&&#65533;=&#65533;&#65533;MDp&#65533;d&#65533;c+&#65533;&#65533;&#65533;&#65533;&#309889;!&#65533;&#65533;6is&#65533;$&#65533;&#65533;"&#65533;<&#65533;4&#65533;&#65533;=&#65533;&#65533;&#65533;&#65533;&#65533;k&#65533;{&#65533;&#65533;&#65533;c&#65533;&#65533;!&#65533;w&#65533;&#65533;&#65533;&#936;&#65533;{|&#65533;&#65533;&#65533;&#65533;;&#65533;&#65533;.&#65533;&#65533;'4bd&#65533;&#65533;@k&#65533;&#65533;&#65533;M&#65533;&#65533;&#65533;&#65533;Jl0&#65533;K{W&#2043;&#65533;=&#65533;K&#65533;&#65533;~S(^*G&#65533;&#65533;&#65533;&#65533;&#65533;&#65533;&#65533;&#65533;J&#65533;&#1907;2&#65533;]&#65533;=&#65533;&#65533;}&#65533;&#65533;N&#65533;&#971;&#65533;&#65533;&#65533;&#571;&#65533;&#65533;w&#65533;>8&#65533;V&#487;zph&#65533;p&#65533;&#65533;J&#1015;q&#65533;&#65533;[1&#65533;k&#65533;&#65533;xFd0a&#65533;&#65533;'z&#65533;&#65533;{&#65533;Wt&#65533;&#65533;]&#65533;&#65533;&#721;&#65533;& L6~o&#65533;u1WY&#65533;n&#65533;y&#65533;FTbe Fd&#65533;wv8z&#65533;&#65533;k&#65533;gxA'd&#65533;W&#65533;j&#65533;$&#65533;&#65533;z&#65533;X&#65533;&#1047;jx&#65533; /g`&#65533;b&#65533;7&#65533;&#65533;wf*&#65533;&#65533;&#65533;'t&#65533;&#65533;}E&#65533; &#65533;l&#65533;&#65533;w&#65533;(u&#65533;&#65533;.&#65533;&#65533;f8&#65533;&#65533;BV&#65533;&#65533;&#65533;&#65533;x&#65533;{&#389;&#65533;7v&#65533;&#65533;&#65533;$']&#65533;&#65533;G&#65533;h&#65533;&#65533;&#65533;&#65533;&#65533;&#65533;&#65533;]1C&#65533;&#65533;Uup2&#65533;cq&#65533;&#65533;&#65533;8;&#65533;&#65533;&#65533;&#65533;&#65533;>&#1541;dwx.#&#65533;&#65533;&#65533;x}&#65533;hHM&#65533;" &#65533;2&#65533;B\&#65533;V&#65533;&#65533;&#65533;&#65533;&#65533; p&#65533;c &#65533;x&#65533;J&#65533;'&#65533;Sq.&#65533;l#&#65533;W&#65533;v&#65533;&#65533;X&#65533;x&#65533;Hv&#65533;&#65533;&#65533;&#65533;&#65533;&#65533;&#65533;&#65533;&#65533;&#194;&#65533;&#65533;&#65533;R&#65533;U&#65533;&#65533;x&#65533;&#515;&#65533;3&#65533;&#65533;&#295;s'&#65533;%m&#65533;1&#65533;&#65533;&#65533;}evB&#65533;`&#65533;q&#1509;e&#65533;'P5&#65533;&#65533;&#65533;&#65533;&#65533;&#65533;&#65533;&#65533;&#1473;W8&#65533;6&#65533;&#1410;&#65533;Rd&#65533;&#65533;1&#65533;&#65533;N(el&#65533;&#65533;&#65533;<&#1541;~&#65533;u&#65533;&#65533;&#65533;HU&#65533;gy&#65533;&#65533;&#65533;.&#65533;x&#65533;(YY&#65533;&#65533;Ht&#65533;(x&#65533;&rah&#65533;&#65533;&#65533;~&#65533;&#65533;&#65533;h3e&#65533;wR!&#65533;D&#65533;&#65533;&#65533;d;&#65533;&#65533;&#65533;&#65533;&#65533;`&#65533;j&#65533;y&#65533;x#kN&#65533;&#65533;8&#65533;L&#65533;p&#65533;&#65533;$&#1607;&#65533;&#1481;&#65533;HvIP!C&#65533;w&#65533;Q&#65533;&0&#65533;q&#65533;&#65533;ke&#65533;TP&#65533;&#65533;&#65533;x&#65533;&#65533;&#65533;}'1&#65533;&#65533;&#65533;
&#65533;&#65533;&#65533;hr&#65533;S&#65533;RY&#65533;-&#65533;&#65533;M)&#65533;&#531;&#65533;&#65533;&#65533;hx&#65533;&#65533;&#65533;kY&#65533;&&#65533;&#65533;~&#65533;&#65533;z&#65533;17&#65533;]ad&#65533;I[ &#65533;&#65533;&#65533;&#65533;&#65533;c%Iy&#65533;&#65533;8&#65533;&#65533;&#65533;D&#65533;X&#65533;w&#65533;!a{&#65533;$&#65533;wd  &#65533;&#65533;&#65533;&#65533;di*&#65533;&#65533;&#65533;O&#65533;&#65533;&#65533;&#65533;&#34400;9v^&#65533;&#65533;[&#65533;&#65533;&#595;()$&#65533;y'V&#65533;s^Eu&#65533;xU+6#&#65533;d&#65533;D&#65533;" &#65533;k&#65533;T&#65533;78DL&#65533;&#65533;q&#65533;d&#65533;h&#65533;&#65533;&#65533;&#65533;&#65533;&#65533;&#65533;"&#65533;	&#65533;h&#65533;&#218;&#65533;&#65533;&#65533;+&#65533;R&#65533;&#65533;#&#65533;L<G&#65533;Z&#65533;E&#65533;&#65533;O&#65533;&#65533;&#65533;&#65533;DJ&#65533;6&#65533;&#65533;	|&#65533;y&#65533;&#65533;&#65533;"&#65533;-&#1109;&#65533;!}&#65533;&#65533;&#65533; &#1273;l?%ne&#65533;_`t[&#65533;&#65533;)M&#65533;y&#65533;&#65533;hFNy&#65533;#	&#65533;>Iz4&#65533;&#65533;&#65533;G&#65533;&#65533;U&#497;L`|D&#65533; O&#65533;/OP&#65533;T&#65533;&#65533;&#65533;&#65533;&#65533;&#65533; &#65533;9s&#65533;&#65533;&#65533;&#65533;5H&#65533;&#65533;H&#65533;&#65533;Y&#65533;&#65533;&#537;&#65533;&#1634;&#65533; &#1493;&#65533;F&#65533;M&#65533;&#65533;&&#65533;z&#65533;Y(bqV&#65533;&#65533;CCJ&#65533;&#65533;&#65533;g$ &#65533;&#65533;O&#65533;U&#65533;&#65533;&#65533;V}/fw&#65533;&#65533;&#65533;5L&#353;y&#65533;&#65533;zv^&#65533;? &#65533;H&#65533;T2&#1348;'&#65533;&#65533;U&#65533;&#65533;&#65533;&#65533;V_Xm&#65533;&#65533;&#65533;.&#65533;bF# &#65533;fw'H&#65533;&#65533;6L~&#65533;&#65533;&#65533;=6u&#65533;&#65533;zB&#65533;:L&#297;&#65533;y&#65533;Df&#65533;&#65533;&#65533;u-@&#65533;&#65533;qf&#65533;Q&#65533;&#65533;&#65533;&#65533;&#65533;8&#65533;W&#65533;&#65533;&#1508;&#65533;&#65533;E&#65533;?$5&#65533;V&#488;&#65533;C)&#65533;
&#65533;&#65533;JB&#65533;&#65533;  6&#65533;&#65533;W&#65533;|	J&#65533;4rT&#65533;Q&#65533;wUB&#65533;g&#65533;&#65533;h.&#65533;t&#65533;&#65533;&#662;j&#65533;q&#65533;&#65533;*e&#65533;'&#65533;&#65533;r%&#65533;2 p&#65533;Zj6j&#65533;=!1{i&#65533;&#65533;&#1633;&#65533;&#65533;i&#65533;Y&#65533;rJ-	 &#65533;8'&#65533;&#65533;&#65533;uzu&#65533;&#65533;&#65533;&#65533;
.&#2735;Ah&#65533;>&#65533;byy&#65533;G&#65533;&#65533;&#65533;&#65533;p&#65533;&#65533;&#65533;/&#65533;&#357;&#65533;+&#65533;&#65533;E&#65533;T@>&#65533;&#65533;!r&#65533;]&#65533;[<e&#65533;v5&#65533;&#65533;ri&#65533;Q&#65533;J&#65533;'&^&#65533;i&#65533;&#65533;j&#1268;&#65533;&#65533;&#65533;&#65533; &#65533;.&#330;&#65533;&#24234;<&#65533;l&#65533;&&#65533;O&#65533;Xl&#65533;),&#65533;&#65533;&#65533;<ha&#65533;D&#65533;0F"&#1762;,/7Ik&#65533;&#65533;)&#65533;A&#65533;Z&#65533;&#65533;R~i&#65533;&#65533;&#65533;&#65533;{&#65533;&#420;i{Hg&#65533;&#65533;&#65533;&#65533;&#65533;&#65533;#&#65533;l&#65533;&#65533;&#65533;9&#65533;m&#65533;W&#65533;&#65533;a<&#65533;&#65533;&#65533;&#65533;{*&#65533;/&#65533;&#65533;&#65533;Ym2@Ck&#65533;nA2+&#65533;&#65533;&#65533;\&#65533;&#65533;@o&#65533;&#65533;lj&#65533;@&#65533;&#65533;AX&#65533;&#65533;&#65533;&#65533;J.[&#65533;Ts,p&#65533;50&#65533;1&#65533;&#65533;[&#65533;p&#65533;H+&#65533;?G&#65533;&#1785;&#65533;&#65533;&#65533;J&#516;m&#65533;&#65533;Ec&#65533;&#65533;&#65533;D&#65533;z,&#2009;/&#65533;&#65533;&#65533;&#65533;&&#1266;&#65533;&#65533;&#65533;s&#65533;9y&#65533;&&#65533;&#65533;U&#65533;&#65533;&#65533;j&#65533;&#65533;&#65533;K&#65533;&#316;9Z2&#65533;&#65533;&#65533;P@&#65533;%3&#65533;&#65533;;&#65533;&#65533;k&#65533;&#65533;[9&#65533;5&#65533;k&#65533;e&#65533;&#65533;5&#65533;)&#65533;H&#1269;|&#65533;;6&#65533;&#65533;&#65533;;&#65533;M&#65533;&#249;&#65533;&#65533;&#763;&#403;%&#65533;k&#65533;I(&#65533;=9&#65533;&#65533;s&#65533;7&#65533;&#65533;c&#65533;N&#65533;]&#65533;MPk?q&#65533;TD&#65533;&#65533;&#65533;T&#65533;&#65533;&#65533;4s&#65533;^y&#65533; &#65533;9&#139;R0&#65533;PP&#65533;Mp&#65533;El&#65533;S&#65533;(`&#65533;&#65533;&#65533;C&#65533;K&#65533;$1=&#65533;I&#65533;&#65533;&#65533;&#65533;S&#65533;&#65533;&#65533;&#65533; &#65533;=?&#65533;&#65533;#5&#65533;A&#65533;&#65533;Nl&#65533;c&#65533;&#65533;&#1084;$c&#65533;3&#65533;&#65533;&#65533;h&#359;8&#65533;&#65533;8m&#65533;&#65533;&#65533;B&#65533;&#65533;3 &#65533;i&#65533;M<&#515;&#65533;&#65533;&#65533;&#65533;o&#65533;!&#65533;&#65533;&#65533;@&#65533;&#65533;&#65533;U&#65533;&#65533;<&#65533;&#65533;&#65533;~&#823;&#65533;&#65533;&#65533;&#65533;i&#65533;&#65533;&#65533;U&#65533;&#65533;&#65533;]~[&#65533;)&#564;%&#65533;4&#65533; \&#65533;m|&#65533;&#65533;&#65533;&#65533;&#65533;&#65533;kA&#65533;d&#65533;p&#65533;b &#619;&#65533;&#65533;&#65533;&#65533;&#65533;	&#65533;=lA&#65533;&#65533;&#65533;)v&#65533;&#65533;&#65533;j&#65533;&#65533;Z&#65533;&#65533; q&#65533;[&#65533;9B&#65533;\&#65533;&#65533;&#65533;&#65533;&#65533;9&#1796;&#65533;&#65533;&#65533;&#65533;&#732;&#65533;&#65533;7&#65533;&#65533;&#65533;X&#65533;&#65533;&#65533;b&#65533;Ci)&#65533;&#65533;&#65533;&#65533;j&#65533;&#65533;%&#65533;YP&#65533;&#65533;&#65533;&#65533;d&#65533;j&#65533;&#65533;&#65533;S &#65533;,&#649;<&#65533;(&#65533;&#65533;`tLOo&#65533;&#65533;{&#65533;
L&#65533;&#65533;&#65533;L&#65533; >E&#65533;&#65533;&#65533;&#65533;&#65533;&#65533;j&#65533;lVRg&#65533;,&#65533;Z&#65533;&#65533;&#65533;&#65533;&#65533;IpS&#65533;&#65533;&#65533;&#65533;J&#65533;&#65533;&#65533;q&#65533;W&#65533;&#65533;&#65533;&#65533;&#65533;&#507;9&#65533;
&#65533;&#65533;1|'&#65533;-&#65533;C&#65533;&#65533;dN&#65533;&#65533;:R0p&#65533;s&#65533;&#65533;);&#65533;U&#65533;&#65533;&#65533;t&#65533;@@&#65533;pS&#1293;!	SM&#65533;J$&#65533;&#65533;R_|;#&#65533;N&#65533;&#65533;&#394;&#65533;oqRWm&#1087;&#65533;&#65533;&#65533;z&#65533;d&#65533;
&#1420;&#65533;w1	&#65533;&#65533;&#65533;&#65533;&#1030;=a&#65533;&#65533;&#65533;&#1050;&#65533;&#65533;q&#65533;&#65533;Q&#65533;&#65533;&#65533;&#65533;ji~&#65533;g@&#65533;&#65533;` [&#65533;&#65533;&#65533;&#65533;&#65533;l&#65533;@r&#65533;; @&#65533;v&#65533;&#65533;7 &#65533;!&#65533;u&#65533;P&#65533;&#65533;q&#65533;(&#65533;&#1497;]e &#65533;O&#65533;&#65533;,Y&#65533;&#65533;&#65533;bQ	c&#704;&#65533;&#65533;&#65533;&#65533;M&#65533;X}Z]&#65533;&#65533;&#65533;K&#65533;&#65533;&#65533;[&#65533;&#65533;&#65533;&#65533;h&#65533;&#65533;&#65533;&#65533;&#65533;&#65533;&#65533;&#65533;m&#65533;n3wxC&#65533;&#65533;&#65533;W&#65533;&#65533;j&#65533;&#65533;&#256;&#65533;]&#65533;&#65533;&#65533;m &#65533;&#65533;;&#65533;3&#65533;&#789;P&#65533;&#65533;&#65533;&#913;&#65533;{&#65533;&#65533;d&#65533;^&#65533;&#65533;&#65533;&#65533;&#65533;w&#65533;&#65533;&#65533;&#65533;}&#615;&#65533;&#65533;=&#65533;&#65533;]&#65533;&#65533;&#65533;&#65533;}&#65533; &#65533;z&#65533;&#65533;l&#65533;&#65533;&#65533;&&#65533;E&#65533;n&#1857;1&#65533;g&#65533;&#65533;ga&#65533;&#65533;&#65533;.&#65533;&#65533;&#65533;0$S&#65533;&#65533;&#65533;&#65533;&#65533;&#65533;f@&#65533;Z&#65533;&#65533;m&#65533;&#65533;&#65533;&#65533;@.$3&#648;|;&#65533;{&#65533;:N&#65533;qm&#65533;B^	&#65533;Q$W]&#65533;R&#65533;$}S&#65533;&#65533;&#65533;&#65533;h!`&#65533;b>&#65533;d^&#65533;&#65533;p&#65533; &#65533;9b&#65533;Un&#843;%&#65533;&#65533;Z&#65533;\&#65533;&#22877;&#65533;&#65533;&#65533;	&#65533;&#65533;E&#65533;~&#65533;C&#65533;
&#65533;&#65533;_7Q &#65533;'&#65533;^&#65533;a&#65533;&#65533;#|&#65533;&#65533;&#1228;&#65533;"&#65533;e&#65533;l&#65533;&#65533;85&#65533;G&#65533;&#65533;!U&#65533;V &#65533;)&#65533;`k&#65533;&#65533;3&#65533;&#65533;&#65533;z:&#65533;]&#65533;+&#65533;F{&#65533;wa`q&#65533;~l1&#65533; &#65533;&#65533;&#65533;^&#65533;&#65533;&#65533;&#65533;&#65533;&#65533;&#65533;&#65533;p&#65533;8&#65533;&#65533;&#65533;&#65533;&#65533;V&#65533;i\&#65533; &#65533;y&#65533;p-&#65533;%(&#65533;&#65533;8&#65533;a&#65533;&#65533;&#65533;&#65533;&#65533;&#190;52&#65533;&#65533;L&#65533;&#65533;zn%(&&#65533;&#65533;oJ&#65533;&#65533;&#65533;&#65533;&#65533;&#65533;&#65533;_&#65533;&#65533;&#65533;&#65533;$}&#65533;&#1420;&#65533;Y&#65533;&#65533;&#65533;&#1498;2&#65533;&#65533;&#65533;X&#65533;&#65533;X&#65533;&#65533;#&#65533;?{&#65533;PQl&&#65533;dS"&#65533;[&#65533;&#65533;1&#65533;^"&#65533;&#65533;&#65533;&#866;5&&#65533;&#1522;&#65533;&#65533;&#65533; P&#65533;Q&#65533;&#65533;\&#65533;(&#65533;Y&#65533;&#1420;&#65533;&#65533;a&#65533;0&#65533;%&#335;&#65533;X&#65533;&#65533;&#65533;&#65533;UX&#65533;&#65533;]&#65533;$&#65533;&#65533;&#65533;&#65533;&#65533;&#65533;(*&#65533;k3L&#65533;&#65533;&#65533;&#65533;&#65533;E&#65533;<VO-&#65533;&#65533;}&#65533;&#65533;9&#65533;&#65533;&#65533;&#65533;&#65533;E	&#65533;Ft&#1250;K&#65533;b&#65533;&#1285;&#65533;c&#65533;~n9`?]b&#65533;&#65533;&#65533;z&#65533;Q{&#65533;a&#65533;&#65533;&#3975;K&#65533;&#65533;&#65533;:&#65533;n&#65533;[&#65533;^&#65533;&#65533;[&#65533;sy&#65533;&#65533;&#65533;&#65533;k&#65533;&#65533;&#65533;|-~&#65533;&#65533;p&#65533;&#65533;&#65533;&#65533;Co&#65533;&#65533;&#65533;k&#65533;&#65533;&#65533;d&#65533;&#65533;&#65533;&#65533;&#65533;&#65533;[&#65533;A@&#65533;&#65533;&#65533;&#65533;?&#65533;O&#65533;&#65533;&#65533;&#65533;&#65533;&#65533;&#65533;&#65533;&#65533;m.nK&#65533;&#65533;&#65533;6&#65533;&#65533;~&#65533;^&#65533;&#65533;&#65533;&#65533;&#65533;&#1317;&#65533;\ !&#65533; O ,0 X @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42;O&#65533;J&#65533;J&#65533;&#65533;&#1387;X&#65533;j&#65533;&#693;&#65533;&#1519;`&#202;K&#65533;&#65533;&#1651;h&#1258;]&#758;&#65533;&#1783;a&#65533;&#65533;&#65533;&#65533;&#65533;&#1915;x&#65533;&#65533;&#65533;&#759;&#65533;&#2047;&#65533;&#65533;&#933;&#65533;&#65533;&#65533;&#200;+^&#824;q^%&#65533;-&#65533;&#65533; C&#65533;&#65533;%&#65533;3k&#65533;&#825;&#65533;&#65533;&#992;&#65533;F&#65533;&#65533;c&#130;G.&#65533;^&#890;&#65533;&#65533;&#1520;W&#65533;&#65533;(&#65533;&#65533;&#65533;1&#65533;&#65533;&#891;&#65533;&#65533;&#65533;&#65533;&#65533;&#25496;C&#65533;&#1785;&#65533;+_&#956;&#65533;&#65533;&#65533;&#65533;!:&#65533;&#65533;&#65533;F&#65533;&#65533;&#1587;k&#65533;&#65533;]x&#65533;* P&#65533;&#65533;q&#65533;&#65533;&#65533;&#65533;&#65533;&#65533;&#65533;&#65533;&#65533;&#65533;&#65533; &#65533;&#65533;UO&#65533;&#65533;&#65533;&#65533;&#65533;&#65533;/&#65533;&#65533;v &#1283;&#65533;'&#65533;&#65533;&#534;~
M&#65533;&#65533;E&#65533;&#65533;&#65533;Fx&#65533;&#65533;&#65533;&#65533; `&#65533;&#65533;v&#65533;a}&#65533; &#65533;$&#65533;&#65533;@&#65533;&#65533;&#65533;&#65533;&#65533;X&#267;r&#65533;&#65533;&#65533; &#65533;&#65533;&#65533;8&#65533;#g.T&#1733;&#65533;`&#65533;;i&#17478;&#65533;&#65533;&#65533; &#65533;@ &#65533;G$&#65533;TVi&#65533;[J
A&#65533;&#65533;P&#65533;w&#65533;W&#65533;)&#65533;[ey&#65533;&#65533;Bd&#65533;&#65533;f&#65533;&#65533;g&#65533;&#65533;Q&#65533;&#65533;Po&#65533;gbMp&#65533;&#65533;P2 &#65533;@&#65533;i&#65533;{A&#65533;qhR`#A&#65533;~&#65533;&#35092;
&#65533;'&#65533;P &#215;rE&#65533;^4&#65533;&#42652;~Y&#39528;&#65533;U*B &#65533;a?&#65533;&#65533;&#65533;&#1514;2&#65533;0&#65533;	`&#65533;&#65533;*&#65533; &#65533;e	&#65533;*&#65533;b&#65533;jP	&#65533;	&#2031;H&#65533;&#65533;e-&#65533; &#173;&#65533;^`m&#65533;&#65533;K&#65533;&#65533;fe&#65533;;L7g&#65533;&#65533; &#65533;L+&#65533;`&#180;$&#65533;0&#1397;&#65533;J&#65533;i&#65533;&#65533;&#65533;;&#1399;0&#65533;&#65533;$&#65533;P,&#65533;'&#65533;&#65533;.&#65533;&#65533;&#65533;
o&#65533;&#65533;&#65533;k&#65533;&#65533;&#65533;:&#65533;&#65533;&#65533;&#65533;J )Y&#1883;P&#65533;f|k&#65533;[&#65533;&#65533;&#65533;2,&#65533;qI&#65533;	C6HqCR};&#65533;&#65533;W&#65533;1&#65533; k;&#65533;&#65533;p2&#65533;B&#65533;&#65533;V&#65533;&#65533;sa&#65533;&#65533;&#1078;J&#65533;&#65533;3&#65533;&#65533;,&#65533;L&#65533;&#1616;&#65533;(+&#65533;&#65533;&#65533;0Wu&#65533;&#65533;&#65533;&#65533;kAM&#65533;&#65533;&&#65533;L&#65533;\n&#65533;`{&#65533;e&#65533;0&#65533;&#1910;&#1784;&#65533;&#65533;&#65533;&#65533;'0&#65533;&#65533;&#65533;b&#65533;]$&#65533;`&#65533;(&#65533;&#65533;&#65533;&#65533;#X&#65533;&#65533;6&#65533;&#525;4&#65533;9&#65533;&#65533;zG&#65533;#C&#65533;J}&#65533;&#65533;$&#65533;&#65533;&#65533;om&#65533;&#65533;2c&#65533;&#65533;&#1874;&#65533;&#65533;&#65533;B3 j&#65533;&#65533;JP4F&#65533;,&#65533;&#1761;&#65533;&#65533;4n&#65533;Bn&#65533;&#65533;&#65533;&#65533;A&#65533;h&#154;ZZ&#65533;j&#65533;&#65533;&#65533;/&#65533;&#65533;&#65533;&#65533;y9&#65533;&#65533;?&#65533;_<c&#65533;&#175;jo&#65533;&#65533;+&#65533;<&#65533;G/&#65533;&#65533;
&#65533;&#65533;&#65533; &#65533;&#65533;&#65533;:G6m<&#65533;&#65533;z&#65533;<&#65533;v&#65533;o&#65533;&#65533;
=l&#65533;J3H;;&#65533;&#1883;&#65533;&#65533;&#65533;s&#65533;&#65533;'Af&#65533;&#65533;r1 P~&#1301;&#65533;&#65533;&#65533;&#65533;
Z&#65533;&#65533;&#65533;I&#65533;\&#1391;s&#65533; 8 &#65533;&#65533;&#65533;&#509;F&#65533;y&#65533;3&#65533;
&#851;&#65533;&#65533;q&#65533;v[&#65533;wJ&#65533;:0&#65533;&#65533;&#65533;&#65533;&#448;&#65533;&#65533;n'!&#65533;&#65533;&#65533;&#65533;&#65533;&#65533;&#65533;&#65533;K4&#65533;&#65533;K&#65533;&#65533;XK}&#65533;&#65533;&#65533;&#65533;A&#65533;D)&#65533;&#65533;&#65533;e8&#65533;&#65533;&#65533;v&#65533;&#65533;&#10264;&#65533;)&#65533;18&#65533;&#65533;_&#65533;>P1&#65533;$&#65533;Y&#65533;&#65533;&#65533;V;&#65533;&#65533;&#65533;&#65533;g&#803;oX&#65533;&#65533;&#65533;$&#65533;&#65533;&#65533;&#65533;&#65533;f&#65533;P&#65533;S&#65533;&#65533;&#65533;G&#65533;&#1024;&#65533;J2&#566;&#1168;&#65533;3&#65533;&#65533;6&#65533;&#65533;N&#65533;&#65533;S.T&#65533;T&#65533;V^&#65533;$&#65533;&#65533;<&#65533;y&#65533;&#65533;&#65533;0D&#65533;&#65533;`&#65533;&#65533;%&#65533;&#65533;&#65533;&#65533;Z_&#65533;&#65533;0?&#65533;&#65533;&#65533;(&#65533;&#65533;(&#65533;e&#65533;
&#65533;&#65533;^"O&#65533;&#65533;&#65533;&#65533;0&#65533;&#65533;S&#65533;&#65533;o&#65533;Tf.&#65533;>g&#65533;w5&#65533;&#65533;A&#65533;<&#65533;\&#65533;[_9u&#65533;%>0t&#65533;@&#65533;&#65533;l!&#65533;&#65533;&#65533;&#65533;G&#65533;&#65533;&#65533;&#65533;&#65533;&#65533;*{&#65533;&#65533;&#65533;m%&#65533;&#65533;&#65533;GW&#65533;&#65533;V&#65533;&#65533;&#966;&#65533;&#65533;#8 ^&#65533; &#65533;&#65533;G&#65533;&#65533;&#872;F&#65533;&#65533;Nlh f&#65533;&#65533;&#65533;j&#65533;&#65533;&#65533;CW&#65533;F&#65533;&#65533;_&#65533;k&#65533;>&#65533;&#65533;O&#65533;&#65533;6&#65533;&#65533;N&#65533;R&#65533;&#65533;&#65533;L&#65533;&#65533;J6&#65533;q`&#65533;Zd&#65533;Pi&#65533;&#65533; 'p?&#65533;jK&#65533;f&#65533;&#65533;&#65533;&#65533;&#65533;2U*S&#65533;&#65533;?.u&#65533;R&#65533;V&#65533;&#65533;&#65533;&#65533;ojy&#65533;G&#65533;&#65533;I&#65533;P&#65533;p&#65533;&#65533;W&#65533;&#65533;&#65533;&#65533;,&#65533;&#1074;hj&#312;&#65533;U4&#65533;S$&#65533;&#65533;&#65533;&#65533;&#65533;&#65533;2&#65533;:[&#65533;&#65533;&#65533;Xo&#65533;w&#65533;)+zX!&#520;NX&#65533;]c7K(&#65533;>a.&#65533;iV&#65533;&#65533;Y&#65533;UP&#65533;&#1836;j1wL &#65533;&#65533;&#65533;+&#65533; ZZ&#65533;&#65533;'M&#65533;&#65533;&#65533;jWk&#1097;@   k%R&#65533;w}[&#65533;&#65533;+w&#65533;&#65533;&#65533;:&#65533;	=8i
JZ&#65533;dv"&#65533;&#65533;,`&#65533;&#65533;:i&#65533;&#65533;&#65533;&#1156;&#1409;&#65533;f&#65533;&#65533;&#65533;&#1416;&#65533;T&#65533;&#65533;&#65533;u&#65533;&#65533; &#65533;^&#65533;&#65533;%&#65533;@&#65533;&#2014;&#65533;&#65533;&#65533;&#65533;&#65533;@ &#65533;&#720;&#65533;}&#1085;&#65533;&#65533;&#65533;f&#65533;&#65533;)&#1367;O&#65533;&#65533;q+&#65533;&#65533;&#65533;&#65533;u"&#65533;U&#65533;&#65533;&#65533;&#65533;&#65533;7q&#65533;&#65533;&#65533;& 0&#65533;lC&#65533;&#65533; &#65533;&#65533;&#65533;&#65533;9&#65533;9&#65533;it&#65533;"&#65533;l+4&#65533;&#65533;&#65533;&#65533;&#65533;&#65533;&#65533;&#65533;&#65533;&#65533;&#65533;N&#65533;&#65533;=SU&#65533;&#65533;&#65533;|&#65533;&#369;&#65533;&#65533;&#65533;&#65533;e&#65533;+&#65533;K&#131;$&#65533;&#65533;A&#65533;&#65533;&#65533;[%&#65533;&&#65533;` &#1774;$&#65533;&#65533;SX&#65533;$e&#65533;&#65533;&#65533;LgY=a&#65533;&#65533;3&#65533;&#65533;\g&#65533;&#65533;&#65533;&#65533;&#65533;1&#65533;5d2x!&#65533;&#65533;[&#65533;&#65533;&#65533;&#65533;x&#65533;n&#65533;s^&#65533;<&#65533;&#65533;&#65533;&#65533;&#65533;3&#65533;s&#65533;&#65533;,iLA&#65533;&#65533;&#65533;C,&#65533;&#65533;&#65533;&#65533;\&#65533;&#65533;&#1490;&#65533;H&#65533;&#65533;&#65533;hUq&#65533;5&#65533;f:&#65533;u,&#65533;&#65533;&#65533;&#65533;&#65533;[Mg&#65533;&#65533;&#65533;.&#65533;&#65533;-&#65533;&#65533;Ag&#664;D&#65533;&#1185;&#65533;9:&#142;F&#65533;q{B&#65533;!-&#65533;\K&#65533;x&#65533;j&#65533;`{&#65533;0&#65533;&#65533;3&#65533;&#65533;-&#65533;&#65533;&#65533;&#65533;&#65533;}h&#65533;&#65533; &#889;]&#65533;\&#65533;&#65533;&#65533;&#65533;&#65533;J&#65533;&#65533;=&#65533;&#65533;L	7yllr[&#65533;?&#65533;&#65533;/&#65533;&#65533;&#65533;&#65533;eW&#65533;_&#65533;&#65533;?YK^&#65533;&#65533;@N&#65533;&#65533;I&#65533;&#65533;&#65533;\&#65533; &#65533;x&#449;&#65533;t+&#65533;&#65533;P&#65533;&#65533;k&#65533;&@&#65533;&#65533;*&#65533;!&#65533;\&#65533;P&#65533;5&#65533;&#1630;U&#65533;&#65533;&#65533;N&#65533;&#65533;&#65533;0&#65533;xF&#65533;,&#65533;&#65533;&#65533;&#65533;&#65533;~&#65533;&#65533;}&#65533;&#65533;0;&#65533;8&#65533;r&#65533;&#65533;R&#65533;&#65533;&#65533;&#65533;&#65533;:j&#65533;4pPiL&#65533;9&#65533;&#65533;&#65533;k&#65533;&#65533;eF7&#65533;S&#65533;&#65533; &#65533;a&#65533;I+W&#65533;&#65533;i r&#65533;&#65533;]x&#65533;#&#65533;Em&#65533;&#65533;s&#65533;&#65533;&#65533;&#57543;&#65533;&#65533;&#65533;&#65533;&#65533;&#65533;7z&#65533;&#65533;~&#65533;$&#65533;&#65533;&#65533;J&#65533;b&#65533;j&#65533;&#65533;&#65533;F;&#65533;vs&#65533;&#65533;&#65533;&#65533;&#65533;&#65533;	o5&#65533;&#65533;^&#65533;&#65533;'&#65533;h&#65533;LP`&#65533;&#65533;f&#65533;&#65533;|H&#65533;&#65533;P+&#65533;&#65533;&#65533;e&#65533;m&#65533;&#65533;s&#65533;O&#65533;&#65533;'&#65533;&#1415;@&#65533;(s&#65533;B&#65533;&#65533;&#65533;&#65533;	Jr&#65533;H&#65533;1|z&#65533;_&#65533;&#65533;&#65533;&#65533;ME&#65533;&#65533;pGS&#65533;&#65533;&#65533;&#65533;gJ&#1749;&#65533;&#65533;&#65533;= &#65533;e&#1991;\Dw?&#65533;&#65533;/uIk&#65533;&#65533;6&#65533;&#65533;&#65533;%o&#65533;&#65533; 6Q&#65533;~vF+&#65533;'T&#65533;&#65533;~&#65533;&#65533;2&#65533;&#65533;EP&#65533;gs&#65533;dy&#65533;&#65533;w&#65533;2\&#65533;T%U&#65533;&#65533;~&#65533;_&#65533;g}wv}&#65533;&#65533;&#65533;&&#65533;~&#65533;&#65533;4F{
&#4114;&#65533;z&#501;ff&#65533;]1Q6&#65533;s{B@`&#65533;}?&#65533;]e7!r&#65533;W&#65533;&#65533;r$x&#65533;&#65533;&#65533;D&#65533;&#65533;3@y&#65533;g&#65533;F'&#65533;&#65533;Tw&#65533;&#65533;&#65533;&#65533;mCH&#65533;z{v@<&#65533;.Q&#65533;w&#65533;&#65533;&#65533;,eXX!&#65533;PHAW&#1542;Y&#65533;[x&#65533;
(&#65533;&#65533;Q(c5)p&j(I&#65533;7WD&#65533;&#65533;&#65533;X&#65533;&#65533;&#65533;&#65533;&#65533;D&#65533;&#65533;&#65533;;&#65533;EZBf&#65533;xt&#65533;zuW&#65533;&#65533;Q&#65533;&#65533;Gh&#65533;&#65533;gtI&#65533;&#65533;h\bgn'~
&#65533;.TK&#65533;&#65533;&#65533;&#65533;x&#1349;&#65533;&#65533;&#65533;&#65533;v &#65533;&#65533;&#65533;&#65533;"&#65533;&#65533;!t&#65533;A&#65533;T&#65533;H&#65533;&#65533;&#65533;e&#65533;w&#65533;&#65533;&#65533;i&#65533;&#65533;&#65533;&#65533;&#1420;&#65533;&#65533;f,&#65533;y4&#65533;Ejg[{&#65533;&#65533;&#65533;GA&#65533;&#65533;X&#65533;&#65533;&#65533;y(n&#65533;x&#65533;h,&#65533;g6m&#65533;&#65533;&#65533;&#65533;WK&#65533;&#65533;o&#65533;x/&#65533;z&#65533;&#65533;&#65533;&#65533;&#1484;&#65533;&#65533;Br&#65533;&#65533;&#65533;@&#65533;zU&#65533;&#65533;&#65533;&#390;>Q&#65533;&#65533;&#65533;&#65533;&#65533;x&#65533;&#65533;&#65533;&#65533;&#65533;&#65533;I&#65533;c&#65533;&#28944;'&#65533;l6A&#65533;(x&#65533;&#65533;&#65533;&#65533;'&#65533;&#65533;&#65533;|
f&#65533;&#65533;&#65533;&#65533;&#65533;d3&#65533;&#65533;&#65533;&#65533;&#65533;V&#65533;&#65533;#&#65533;9{%I*&#65533;x&#65533;&#65533;&#65533;(H>}&#322;#&#65533;&#65533;&#65533;n&#454;R5&#65533;&#65533;IN&&#65533;&#65533;&#65533;&#65533;?I&#65533;&#65533;{&#1429;&#65533;&#65533;&#65533;T&#65533;6&#65533;&#65533;6^v&#65533; &#65533;7&#65533;&#65533;&#65533;<&#65533;RO&#584;8&#65533;&#65533;8b&#65533;:6&#65533;o&#65533;:&#65533;&#65533;w&#65533;&#65533;~70]&#65533;_&#65533;_&#65533;&#65533;&#65533;&#65533;A&#65533;?&#65533;7&#65533;$&#65533;s&#65533;H&#65533;&#65533;&#65533;8&#65533;@I&#65533;(&#65533;B0&#65533;78~&#65533;m&#65533;&#65533;a&#65533;(S&#65533;b5HP$&#65533;9&#65533;&#65533;<Q&#65533;JH&#17634;H&#65533;&#1128;B6b&#65533;&#65533;gS=&#65533;p&#65533;6f&#65533;TP&#65533;&#65533;	7&#65533;Syi&#65533;I&#64836;&#65533;&#65533;&#65533;&#65533;=&#65533;7&#65533;dY+_6h3&#65533;n.&#65533;k&#65533;&#65533;FI&#65533;sB`4fTV&#65533;&#65533;&#65533;&#65533;&#65533;X%>@&#65533;(&#65533;&#65533;>&#65533;f&#65533;r&#65533;&%&#65533;_&#65533;xK&#65533;(&#65533;&#65533;I&#65533;0w&#65533;&#65533;&#65533;&#65533;&#65533;&#460;G&#65533;&#65533;&#65533;D3(j&#65533;yh /&#65533;&#65533;`U-&#65533;%&#65533;&#65533;Ha&#65533;&#65533;<&#65533;&#65533;&#65533;X&#65533;I&#65533;D	V&#65533;&#65533;D&#65533;GKJ&#65533;&#65533;M7RP7ue&#65533;L&#65533;0&#65533;)&#65533;&#65533;tJ&#65533;IT&#65533;&#65533;Z*&#65533;H.&#65533;>&#470;&#65533;&#65533;!&#65533;r&#65533;&#65533;Bu&#1574;&#65533;&#65533;9&#65533;&#65533;&#65533;+c9G&#65533;&#65533;K&#65533;&#1627;zt&#65533;*)-Z70&#65533;B&#1412;&#65533;sl&#65533;tG&#65533;&#65533;!&#65533;@&#65533;;&#65533;&#65533;X1Ip&#65533;d&#65533;&#65533;&#65533;K&#838;&#65533;&#65533;HM/U&#65533;~.&#65533;8&#579;&#65533;&#65533;5&#65533;&#65533;)Zx&#65533;J&#65533;c4&#65533;&#65533;L;&#1430;&#65533;u&#65533;&#65533;&#65533;$&#65533;&#65533;&#65533;&#65533;; &#65533;&#65533;&#65533;hw&#65533;&#65533;&#65533;&#65533;w&#65533;ywH& &#65533;tMGw\~&#1666;&#65533;&#65533;G*#gew&#65533;&#65533;&#65533;f&#65533;&#65533;&#65533;&#65533;.a&#65533;&#65533;&#65533;&#65533;&#65533;&#65533;&#65533;&#44329;&#65533;&#65533;&#65533;]&#65533;v&#65533;W[&#65533;u6&#65533;&#65533;v&#65533;q&#65533;&#65533;
N&#65533;9&#65533;&#65533;&#65533;:&#65533;&#65533;&#65533;&#65533;&#65533;]^&#65533;&#65533;&#65533;e&#65533;&#65533;&#65533;	I8&#65533;&#65533;&#65533;&#65533;z04YFB&#65533;&#359200;;&#65533;%&#65533;=&#65533;&#65533;je&#65533;&#65533;ym&#65533;"&#65533;&#65533;&#65533;&#65533;&#65533;&#65533;&#65533;&#65533;s&#65533;&#65533;b&#1290;&#65533;&#65533;&#65533;&#65533;&#65533;F&#65533;&#65533;&#65533;1c&#65533;&#65533;&#65533;0:&#65533;&#65533;&#65533;>&#65533;&#65533;l&#65533;&#65533;IQ^&#65533;&#65533;&#65533;q
&#65533;&#65533;)&#791;Z&#65533;YUG;&#65533;&#65533;&#65533;22-#&#65533;&#65533;&#65533;n&#65533;&#65533;&#65533;DK1&#65533;&#65533;Z&#65533;&#65533;&#430;&#65533;&#65533;9&#65533;"&#65533;&#65533;&#65533;X&#65533;&#65533;&#65533;J?o&#65533;&&#65533;kQ\:&#65533;0&#65533; Z&#65533;v&#65533;Q&#65533;tC3K&#65533;&#65533;2p&#65533;&#65533;a&#65533;&#65533;TZA&#65533;&#65533;&#65533;d&#341;yY&#65533;&#65533;&#65533;&#65533;K&#65533;P:&#296;;K&#65533;v&#65533;U&#65533;m&#65533;y&#65533;O ys&#1265;:e)&#1092990;y\Ge&#65533;"&#65533;d&#65533;Nd&#65533;
/&#834;MPmk&#65533;g&#65533;&#65533;&#65533;,	f&#65533;&#65533;&#65533;{&#65533;&#181;F&#65533;&#65533;v&#65533;&#65533;&#65533;9&#65533;
MWA&#65533;9&#512;&#65533;h &#1746;&#65533;&#65533;C1G[u&#65533;&#65533;&#65533;k&#65533;&#65533;&#263;&#65533;k$&#65533;&#65533;&#65533;&#65533;&#65533;&#65533;I&#65533;&#65533;C&#65533;&#65533;&#65533;&#65533;6oU13nji=&#65533;&#65533;&#65533;a)l&#65533;&#65533;L,`&#65533;;&#65533;&#65533;o&#65533;G&#65533;&#65533;J2&#65533;&#65533;&#65533;&#65533;&#65533;AbO0&#65533;&#65533;&#1405;&#65533;&#65533;+O.&#1779;1}I&#65533;Y)&#65533;q1&#65533;qy.&#65533;&#65533;&#65533;&#65533;d4&#65533;&#65533;k&#65533;&#65533;&#65533;&#65533;&#65533;&#65533;&#65533;&#65533;\&#65533;&#65533;&#65533;&#743;&#65533;&#65533;y	&#65533;&#724;&#65533;)n(E&#65533;U&#65533;&#65533;&#65533;5&#248;R&#65533;&#65533;&#65533;&#65533;_&#65533;&#445;Z&#65533;&#65533;&#65533;+O&#1057;"&#65533;qS&#65533;U&#65533;i&#65533;|&#65533;Mox[&#65533;<P&#65533;s&#65533;8&#65533;4&#65533;&#65533;Sq&#65533;&#1819;&#65533;:&#65533;&#65533;&#65533;[-Q&#65533;&#65533;H$&#1799;&#65533;&#65533;(,6(&#65533;J1&#65533;&#65533;d{&#65533;&#65533;$&#65533;&#65533;&#65533;&#65533;&#65533;jJ&#65533;!&#65533;`C|&#65533;x&#65533;N&#65533;B&#1496;|&#65533;&#65533;N&#65533;&#65533;PO&#65533;&#65533;1^&#65533;&#65533;8\&#65533;&#65533;&#65533;&#65533;&#65533;'&#65533;&#65533;]&#1799;YLIK&#65533;@M+F&#65533;3&#65533;&#65533;<&#65533;W&#65533;?&#65533;l&#65533;&#65533;&#65533;Ty&#65533;&#65533;&#65533;$}&#65533;d,|&#414;&#65533;&#65533;Lb&#65533;p&#65533;&#65533;$A&#65533;I&#510;e`&#65533;&#529;&#65533;&#65533;1&#65533;&#65533;p&#65533;MMl&#65533;,7nja&#65533;&#65533;`&#1009;&#220;&#65533;&#65533;0,&#65533;&#65533;*	&#65533;u&#65533;|&#674;z&#170;, 5d&#65533;&#980;&#65533;rs&#65533;&#65533;F&#758;&#65533;&#65533;&#929;&#65533;U&#65533;&#65533;=L3&#65533;&#65533;-&#65533;&#65533;&#65533;&#65533;uK&#65533;S&#65533;w&#65533;&#65533;&#65533;&#65533;2&#65533;e&#65533;&#65533;&#65533;&#65533;&#65533;&#65533;d&#65533;	{&#65533;&#65533;&#65533;&#65533;&#65533;&#65533;&#65533;&#65533;X#s$TH&#65533;&#65533;+eza&#65533;&#65533;&#65533;&#542;&#65533;&#65533;	+&#65533;&#65533;&#65533;&#65533;I&#65533;&#65533;vEu&U&#65533;$-&#65533;&#65533;&#65533;&#65533;&#65533;&#65533;&#650;&#65533;&#65533;&#65533;&#713;&#65533;&#65533;aAE&#65533;I&#65533;P&#65533;[b&#65533;&#65533;&#65533;&#1571;6;&#65533;
&#65533;&#65533;&#65533;< &#65533;[_&#389;)&#65533;&#65533;&#65533;&#65533;,gQ=&#65533;&#65533;&#65533;&#65533;S&#65533;T&#65533;&#65533;&#65533;b1&#65533;&#65533;7}&#65533;&#65533;&#65533;&#65533;\T&#65533;q=?&#65533;p&#65533;&#65533;+!T3GM5aS&#65533;&#65533;N&#65533;&#65533;n&#65533;o&#65533;&#65533;	#HS&#65533;&#65533;X\&#65533;9{&#65533;[&#65533;&#1377;qWp^ &#65533;;&#65533;&#65533;m&#65533;&#65533;n&#65533;&#65533;jQ&#65533;&#65533;M<@h#8^'&#65533;H&#65533;&#1517;&#65533;
&#65533;&#65533;&#65533;&#65533;&#65533;&#65533;&#65533;0&#65533;&#65533;&#65533;&#65533;&#65533;j@&#65533;J}wm&#65533;&#65533;l&#65533;c&#65533;_Pg&#1647;&#65533;
A&#65533;&#65533;u&#65533;&#65533; [&#65533;&#65533;&#65533;&#742;
&#65533;|e&#65533;&#65533;&#65533;&#1710;&#65533;+&#65533;&#65533;@&#1781;}Npw&#65533;&#65533;&#65533;&#65533;&#65533;
&#65533;&#65533;&#653;&#65533;%A&#65533;K&#65533;&#65533;$&#1902;&#65533;&#65533;*&#65533;t&#65533; &#65533;<{&#65533;&#65533;r&#65533;&#65533;&#65533;&#1900;&#65533;&#65533;&#65533;&#65533;&#65533;&#65533;&#65533;]&#65533;&#65533;&#65533;&#65533;&#1468;&#65533;&#65533;J&#65533;*&#65533;&#65533;&l&#65533;f&#65533;m&#1936;&#65533;&#65533;bP9&#65533;&#65533;s,&#65533;&#65533;_&#761;tP&#65533;c&#65533;&#65533;&#65533;&#65533;&#621;+Me&#65533;&#65533;&#734;&#65533;&#489; ~"R&#65533;9{2&#65533;u9&#65533;B&#65533;RaR=&#1718;l&#65533;&#65533;?b&#65533;&#65533;&#65533;4&#65533;58%M(&#65533;b[Q&#65533;daB&#65533;T&#65533;&#65533;]&#1867;;]"exq;.Z=&#65533;&^c`*n&#1509;&#1779;3 &#65533;&#65533;:&#65533;uQ&#65533;&#65533;&#65533;m0&#65533;r&#65533;*&#65533;
cZQngbn&#65533;- n&#1083;r&#65533;Y&#65533;6&#65533;&#65533;&#65533;5Tq&#65533;&#65533;W&#65533;&#65533;&#1449;`&#65533;&#65533;&#65533;&#65533;(&#65533;&#65533;&#65533;&#65533;h&#65533;v&#65533;S&#65533;e&#65533;e!&#65533;&#65533;&#649;&#65533;8&#65533;o}ECy#5&#65533;&#1749;n&#65533;[&#65533;&#65533;&#65533;&#65533;je-]#&#65533;&#65533;&#65533;g&#65533;&#65533;h!\,k&#888490;&#65533;~Xp&#1414;&#65533;&#37105;%&#65533;h&#65533;5&#65533;&#65533;&#65533;#L&#301;&#65533;~2&#65533;&#65533;&#65533;W&#65533;&#65533;&#65533;.x&#65533;+&#65533;!&#65533;&#65533;&#65533;$|#*P&#65533;&#65533;&#65533;&#65533;&#65533;&#65533;&#65533;`&#65533;N_<&#65533;&#65533;&#65533;&#65533;n&#65533;&#65533;&#65533;Y&#65533;&#65533;&#65533;&#1262;;[&#65533;&#65533;&#65533;|&#65533;&#65533;&#65533;&#65533;M&#65533;>&#65533;&#65533;^&#65533;&#65533;~&#65533;&#65533;&#65533;Y-p&#65533;&#65533;.&#65533;h&#65533;&#65533;&#65533;&#65533; &#65533;&#65533;(&#65533;&#65533;&#65533;&#65533;[c !&#65533; O ,0 \ @&#65533;  &#65533; &#65533;H&#65533;&#65533;&#65533;&#65533;*\&#560;&#65533;&#199;#J&#65533;H&#65533;&#65533;&#331;3j&#65533;&#561;&#65533;&#463; C&#65533;I&#65533;&#65533;&#595;(>Y&#626;&#65533;&#727;0c&#668;I&#65533;&#65533;&#859;8s&#65533;&#65533;&#627;&#65533;&#991;@&#65533;
J&#65533;&#65533;&#1123;H&#65533;*&#65533;&#65533;&#65533;&#38053;P&#65533;J&#65533;J&#65533;&#65533;&#1387;X&#65533;j&#65533;&#65533;&#65533;e&#1262;`&#202;K&#65533;&#65533;&#1651;h&#65533;B&#65533;&#65533;$&#65533;&#1783;p&#65533;&#669;K&#65533;&#65533;C&#65533;J&#65533;&#65533;&#65533;&#759;&#65533;&#2047;&#65533;SL&#65533;&#65533;&#65533;&#200;&#65533;&#65533;&#65533;&#65533;&#464;#&#65533;mb&#65533;&#600;3k&#65533;&#65533;&#65533;(&#65533;,wM&#65533;&#65533;i&#65533;A&#65533; D&#65533;&#65533;&#1520;c&#65533;v&#65533;&#65533;Cb &#65533;;&#65533;&#65533;&#65533;&#65533;&#65533;&#65533;>&#289;&#65533;C&#65533;&#956;&#65533;&#65533;&#65533;.F0@&#65533;A&#65533;&#65533;&#1075;k&#65533;^&#65533;!&#65533;&#65533;&#65533;&#65533;&#65533;&#65533;&#65533;&#65533;&#65533;&#65533;&#65533;.&#65533;&#65533;&#65533;&#65533;&#65533;&#735;?&#65533;a&#65533;&#65533;K&#65533;PI&#65533;&#65533;&#65533;&#65533;Z1$&#65533;&#65533;Aq&#65533;6&#65533;&#65533;Q&#65533;P&#65533;q(W&#261;&#65533;&#65533;&#65533;v8&#65533;B8L&#65533;x
f&#543;&#65533;(&#65533;&#65533;&#65533;S,N&#65533;&#65533;@&#65533;&#65533;&#65533;&#65533;G*&#65533;cV7N4&#65533;&#65533;6&#65533;h&#65533;&#65533;&#65533;&#65533;6d~&#65533;(&#65533;&#65533;H&#65533;X&#65533;-&#65533;Wckw1&#65533;&#65533;Vyw&#65533;q&#65533;Q&#65533;P7f&#65533;W4&#65533;&#65533;frUZ	&#65533;t&#65533;t@F&#38793;U&#65533;&#65533;
'&#65533;&#65533;&#65533;&#65533;&#65533;&#65533;
&#1385;&#65533;7]4A&#65533;2v@d&#65533;r^&#65533;"3&#65533;&#65533;&#65533;&#65533;&#65533;^&#65533;&#65533;&#65533;&#65533;!&#65533;&#65533;&#65533;&#65533;]E&#65533;M&#65533;&#65533;DI&#65533;&#65533;&#65533;&#65533;&#65533;&#65533;&#39732;&#65533;&#65533;&#65533;S&#65533;&#27307;E@&f&#65533;R&#65533;&#65533;&#65533;B&#65533;"J&#65533;&#65533;&#65533;&#65533;&#48358;Rz&#65533;jA&#65533;8i&#65533;Ma&#65533;&#65533;&#65533;&#65533;v&#65533;,&#65533;R
&#65533;&#65533;JJ{&#65533;m&#65533;J)&#65533;G`&#65533;&#241;&#530;&#65533;&#65533;&#65533;&#1966; -&#65533;&#65533;&#65533;K&#65533;1J&#65533;`&#65533;g&#65533;$j&#65533;&#65533;@p&#65533;&#65533;&<&#64989;
&#65533;`&#65533;&#65533;H)1&p&#65533;	j).N,&#65533;&#65533;&#65533;&#65533;&#65533;*&#65533;0&#65533;&#65533;&#65533;&#65533;q&#65533;&#65533;&#65533;&#65533;&#65533;&#65533;&#65533;&#65533;&#65533;&#65533;Sk6&#65533;,&#65533;&#65533;#&#65533;Lr&#65533;-&#65533;&#65533;&#65533;&#65533;@&#65533;'P^&#65533;n&#65533;;&#65533;f3&#65533;9&#507;&#65533;&#947;&#65533;&#65533;kAW&#65533;C&#65533;&#65533;&#65533;&#65533;(&#65533;&#299;K;&#65533;4&#65533;&#65533;l&#62869;Z&#65533;&#65533;y&#65533;&#65533;)&#65533;\&#65533;&#65533;&#65533;&#65533;b7&#65533;&#65533;&#65533;d&#65533;&#65533;B&#65533;&#65533;&#65533;&#65533;&#65533;s&#65533;&#65533;&#65533;&#65533;&#65533;@5&#65533;}&#65533;&#65533;?&#65533;&#65533;KzmWxj
 )&#65533;&#65533;pGd&#65533;A&#65533;7.&#65533;&#925;&#65533;4(&#65533;_Y&#65533;&#65533;v-&#65533;&#65533;v&#65533;qC&#65533;x&#1547;&#65533;&#65533;)Le&#65533;D&#65533;	i&#65533;&#65533;;pq&#65533;6&#65533;y&#65533;h&#65533;n;&#65533;0Ohr&#65533;G&#65533;&#65533;&#65533;kmY&#65533;&#65533;&#65533;&#65533;&&#65533;u&#65533;L&#65533;y&#65533;<&#1175;&#65533;B&#65533;'%r&#65533;f_<^&#1606;@{&#65533;&#1987;9&#65533;@&#65533;&#65533;&#65533;h&#65533;&#65533;&#65533;&#65533;&#65533;c&#1357;B&#65533;&#65533;&#650;%&#65533;&#65533;I&#616;&#65533;&#65533;Ff!"r&#65533;&#65533;2&#65533;&#65533;&#65533; &#65533;{T/`&#65533;&#65533;&#65533;&#897; LCLP&#65533;&#861;&#65533;}&#65533;K:&#65533;&#65533;&#65533;`&#65533;&#65533;=A>&#65533;F@E# &#1671;B&#65533;ho&#65533;&#65533;[&#65533;&#65533;&#65533;C&#65533;&#1030;H&#65533;KBX&#65533;&#65533;	&#65533;!>	&#65533;&#65533;&#44540;&#65533;X&#65533;&#65533;&#65533;&#65533;`&#65533;&#65533;D&#65533;LG} l&#65533;&#65533;&#65533;p3*&#65533;N'X&#65533;&#1313;&#65533;&#65533;F&#65533;(d&#65533;[&#65533;&#65533;@&#65533;&#65533;p	Kb!w?Z&#65533;&#65533;&#65533;&#65533;&#65533;r&#65533;&#1137;&#65533;)4V&#65533;&#65533;x&#407;&#65533;&#65533;V&#65533;&#65533;$&#65533;b&#65533;.&#65533;&#65533;`G&#65533;B&#65533;&#65533;&#65533;yd&IJ&#65533;Ok&#65533;0z&#65533;St&#65533;#?&#65533;3w&#65533;&#65533;&#805;.w&#65533;&#65533;^"&#65533;&#65533;YAg&#65533;n&#65533;jJ&#65533;2&#1592;Y~K&#65533;&#65533;&#65533;&#65533;4&#65533;I&#65533;jZs&#65533;sk&#65533;w&#65533;D&#65533;c&#65533;&#65533;s&#65533;9N&#65533;&#65533;&#65533;&#65533;&#664;&#65533;L&#65533;:&#65533;&#65533;&#65533;v&#65533;&#65533;"&#65533;cn~&#65533;&#65533;&#65533;&#65533;&#65533;&#807;>s&#65533;&#65533;&#65533;6&#65533;sl&#65533;'@&#65533;&#65533;&#898;&#65533;&#65533;M&#65533;4&#65533;&#65533;D&#46896;k&#65533;&#65533;:'J&#1109;&#65533;G&#65533;U&#65533;F7&#65533;&#1102;z&#65533;>9&#65533;&#65533;7&#65533;L,&#65533;l!6&#65533;&#65533;&#65533;F&#65533;&#1110;&#65533;&#65533;&#65533;0&#357;&#65533;2&#65533;D&#65533;V&#65533;Q=J&#65533;Em&#65533;&#65533;&#65533;'&#65533;@&#65533;P&#65533;&#65533;&#65533;&#65533;_&#65533;<KqJ&#1178;N&#441;A&#65533;&#65533;F&#1322;Z&#65533;&#65533;V5jk&#65533;9A&#65533;0&#65533;<K&#65533;&#65533;J&#1458;&#65533;&#65533;&#65533;&#65533;@s&#65533;&#65533;>&#65533;:Z[&#65533;J&#1530;&#65533;5fxI&#65533;@&#764;.&#65533;&#65533;&#794;xz&#65533;&#65533;&#65533;&#65533;S&#65533;$U3&#65533;X>&#65533;$D+&#1360;N &#65533;T&#65533;2&#65533;m&#65533;&#65533;b&#65533;&#65533;&#65533;&#65533;U&#65533;k&#65533;h&#65533;4Z&#65533;4I&#65533;dl&#65533;&#65533;&#1263;.&#65533;_.@&#65533;ggK&#1770;&#65533;&#65533;y*&#1536;n&#65533;&#65533;j]l}&#65533;np&#65533;[&#65533;&#65533;V&#65533;  &#65533;r&#65533;&#65533;&#757;7&#65533;&#65533;D&#65533;G&#65533;&#65533;&#65533;&#65533;&#65533;5&#65533;&#65533;J&#65533;&#65533;G-&#65533;&#65533;&#65533;p&#65533;K&#65533;&#65533;&#65533;k.y&#65533;&#65533;&#65533;7&#1500;J7"j&#65533;&#65533;&#65533;&#65533;&#65533;&#65533;7&#65533;6&#65533;&#65533;&#65533;&#65533;k^&#65533;&#65533;&#65533;&#65533;&#65533;]	&#65533;&#65533;&#65533;&#65533;i&#65533;&#65533;&#65533;$H<&#65533;&#65533;&#65533;&#65533;:&#65533;&#65533;&#65533;&#65533;&#65533;&#65533;&#65533;&#65533;2&#65533;&#65533;&#65533;&#65533;6&#65533;&#65533;{&#65533;&#65533;1&#65533;@LfH&#65533;&#65533;P&#65533;&&#547;&#65533;$&#1626;&#65533;0&#65533;&#65533;vZb&#230;`&#65533;P&#23566;u#&#65533;&#65533;&#65533;&#65533;@&#65533;&#65533;&#65533;&#65533;\&#65533;&#65533;q&#65533;&#65533;y	\&#65533;X&#65533;lZ3Y&#65533;&#65533;l#|&#1208;&#65533;w&#65533;&#65533;&#65533;!yB^&#65533;2{6L&#605;m:`&#65533;&#65533;&#65533;&#65533;MZ&#65533;&#65533;&#65533;p&#65533;&#65533;&#65533;E&#65533;O&#1625;o&#65533;&#65533;-iS &#65533;&#65533;&#65533;&#65533;4&#65533;o3&#65533;?&#65533;&#65533;|vi&#65533;&#65533;&#65533;&#65533;M&#65533;l&#65533;:Uc&#65533;H&#65533;&#65533;&#65533;&#65533;&#65533;e&#65533;|]4O&#65533;&#1223;5&#65533;%MUS&#52963;~qJd0&&#65533;x&#65533;&#65533;-e}&#65533;W&#65533;;&#1786;5&#65533;YgK&#65533;gR[s&#65533;2b&#65533;&#65533;d&#1879;K&#65533;&#65533;&#1462;&#65533;&#65533;u&#65533;&#730;	&#1545;&#65533;&#65533;55&#65533;&#1583;W&#65533;&#65533;&#1587;&#65533;5&#65533;&#65533;&#65533;lL	d&#65533;&4U]&#65533;&#65533;^&#65533;&#65533;&#65533;N7<&#65533;&#65533;&#65533;n&#65533;%60&#65533;B&#65533;&#65533;^&#65533;j&#65533;&#364;&#65533;&#65533;&#65533;|em&#65533;:&#65533;&#65533;v&#65533;&#65533;1&#65533;-&#65533;`&#65533;&#65533;6&#65533;Ty2z&#65533;&#65533;s&#65533;&#65533;&#65533;v\&#65533;&#65533;&#65533;.&#65533;_&#65533;&#65533;&#65533;Z&#65533;&#65533;H&#65533;g&#65533;&#65533;(&#65533;&#2038;&#65533;&#65533;]&#65533;++C(&#65533;&#65533;0&#65533;&#910;&#65533;&#65533;L0e&#65533;=Yo><&#65533;@O3+mr&#65533;lV
>&#1481;&#65533;A&#65533;n&#65533;&#65533;I>&#65533;&#65533;&#65533;3&#65533;Wj&#65533;=&#65533;E&#674;&#65533;a&#65533;&#1321;&#65533;&#65533;&#1884;r&#1045;&#65533;5&#65533;r&#65533;&#65533;&#65533;&#65533;&#53685;aYnK&#65533;&#65533;*;&#65533;&#356;:iy&#65533; &#65533;P_&#65533;&#65533;{&#65533;#v&#65533;&#65533;Xx&#65533;[&#65533;&#939;3^&#65533;]&#65533;&#65533;\&#65533;t}&#65533;H&#65533;&#65533;f2&#65533;&#65533;&#65533;&#65533;&#65533;&#30727;&#65533;&#65533;OV&#65533;^~&#65533;T&#65533;Z&#65533;~&#9227;&#585;w.&#65533;;/&#65533;&#65533;&^&#65533;w&#65533;&#65533;.&#65533;<&#65533;z&#63119;&#65533;&#65533;>>J&#65533;o&#65533;&#65533;&#65533;;vtD&#65533;&#65533;&#65533;&#65533;^P&#65533;&#65533;&#65533;&#65533;K&#65533;U&#65533;&#65533;&#65533;&#65533;&#65533;&#65533;&#65533;&#65533;&#65533;7&#65533;&#65533;&#65533;&#65533;,&#65533;&#65533;&#65533;&#65533;&#65533;cZ&#997;&#65533;&#65533;	Q&#65533;K&#65533;&#65533;&#65533;J&#65533;&#65533;&#65533;w&#65533;3&#65533;&#65533;&#65533;:&#65533;\&#65533;&#65533;h6vyv|&#65533;&#65533;x&#65533;G&#65533;&#65533;&#65533;&#65533;H&#65533;2}&#65533;7]Q&&#65533;&#65533;V&#65533;&#65533;g&#65533;4&#65533;3<&#279;K2&#65533;k8ghe&#65533;G&#65533;&#65533;g&#65533;2U9&#65533;t&#65533;D]&#65533;&#65533;C&#65533;&#1473;fu&#65533;&#65533;i1z&#65533;'&#65533;&#65533;&#65533;2&#65533;&#65533;&#1395;z&#65533;fKB&&#65533;&#1344;.(T&#599;OZ&#65533;&#65533;+&#65533;&*s&#65533;"O&#65533;rC&#65533;&#65533; &#65533;S=4&#65533;&#65533;v&#65533;F&#65533;a&#65533;&#65533;&#65533;g5&#65533;:ZC#r',&#65533;5W1P1LvY&#65533;~&#65533;&#65533;&#65533;&#65533;o&#65533;&#65533;&#65533;M&#1046;o&#65533;&#65533;$&#65533;&#65533;U&#65533;&#65533;&[h&#65533;&#583;+d&#65533;#&#65533;&#65533;&#65533;&#65533;w&&#65533;&#65533;&#65533;E{&#65533;&#200;&#65533;&#65533;&#65533;&#65533;D&#65533;&#65533;WqrxNpG&#65533;&#65533;&#65533;Z&#65533;#m&#65533;&#65533;0G&#65533;"&#65533;b<&#65533;&#65533;x&#65533;&#65533;x!&#65533;HU&#65533;g &#65533;Vb&#65533;&#65533;O&#65533;5&#65533;&#65533;&#65533;d&#65533;h&#65533;]&#1474;&#65533;&#65533;H&#65533;&#65533;y&#65533;&#65533;O&#1731;&#65533;v&#65533;&#65533;&#65533;m&#65533;&#65533;&#65533;f&#65533;/&#65533;[&#65533;&#65533;[&#65533;&#65533;&#65533;&#65533;&#65533;b&#65533;&#65533;&#65533;&#65533;!h&#1575;&#65533;&#65533;&#65533;&#65533;0&#65533;A&#65533;1&#65533;&#65533;&#65533;M@a&#65533;&#65533;\2rD&#65533;!];&#65533;),&#65533;h}&#65533;Q&#65533;&#397;&#65533;dQw$&#65533;wf9&8L&#65533;U&#65533;cY&#65533;&#65533;b&#65533;$%7&#65533;&#65533;&#65533;{$9AHC&#65533;gC&#65533;#&#65533;&#65533;&#1551;&#65533;5&#65533;&#65533;&#65533;Da&#65533;e fPf&#65533;%`&#65533;&#65533;W&#65533;y&#65533;$&#65533;t?&#65533;!~YC&#65533;Xq&#65533;&#65533;&#65533;&#65533;&#65533;W9Z"sNXf&#65533;v@&#65533;BIh&#65533;V&#65533;&#65533;U&#65533;&#65533;&#65533;X|)&#65533;n&#65533;&#65533;G&#65533;&#1478;&#65533;!&#65533;&#65533;$&#65533;7&#65533;&#65533;3&#65533;&#65533;&#65533;#}&#65533;8&#65533;&#65533;&#65533;`&#65533;X&#65533;&#65533;&#65533;&#65533;O&#65533;$/&#65533;&#65533;`&#65533;&#65533;hV&#65533;X&#65533;&#65533;(&#65533;r&#65533;L&#65533;79&#65533;&#65533;&#65533;w:&#65533;H&#65533;&#65533;&#1559;&#65533;&#65533;4&#65533;s&#65533;o&#65533;Y&#65533;&&#65533;&#65533;g&#65533;US&#65533;_&#65533;T&#65533;9&#65533;C&#65533;&#65533;2&#65533;9>&#65533;2#&#65533;y|&#65533;&#65533;\Ir&#65533;&#65533;&#65533;&#65533;ra&#65533;&#65533;,&#65533;$5&#109625;GGNk&#1602;&#65533;3&#65533;R&#65533;&#65533;&#593;q&#65533;!xw&#65533;&#65533;o&#65533;F{&#65533;&#65533;<&#482;Hc7&#65533;dDG"&#65533;&#65533;&#65533;<Y-&#65533;k&#65533;&#65533;@&#65533;&_<Dx&#65533;&#65533;Iu&#65533;&#65533;&#65533;&#65533;$&#65533;&#65533;&#65533;&#65533;&#65533;&#14104;&#65533;&#65533;&#65533;5-&#65533;&#65533;&#65533;&#65533;&#65533;$lmYY&#65533;&#65533;43!2&#713;sTA&#65533;i&#65533;&#65533;x&#65533;y&#1315;5c&#65533;V,&#65533;*W4C)&#65533;.:TK&#65533;2;&#65533;&#65533;&#65533;9+=&#65533;&#65533;&#65533;0P&#65533;B&#65533;&#65533; &#65533;{)&#65533;&#65533;Y&#65533;ovzL9p;:&#65533;J(&#65533;6l&#65533;q&#65533;Jx&#65533;&#65533;!p\vV&#65533;&#65533;&#65533;@&#65533;Pp4&#474;&E&#65533;R&#65533;&#65533;Y&#65533;<&#65533;3&#65533;Qc.&#65533;&#65533;Go~X&#65533;&#65533;Ib&#65533;5"lI&#65533;&#65533;&#65533;B&#65533;L&#65533;gRG&#65533;b~&#65533;2_&#65533;(`&#65533; !&#1670;&#65533;&#65533;&#65533;&0NAz&#65533;&#2018;E&#65533;1q&#65533;&#65533;&#65533;&#65533;&#65533;&#65533;!P&#65533;&#65533;S&#65533;O&#65533;gFH&#65533;&#65533;(&#65533;*a&#65533;&
&#65533;&#65533;*&#65533;&#65533;AZ}&#65533;[FI}x&#65533;&#65533;b}:&#1667;<&#65533;4&#65533;&#65533;B&#65533;&#65533;&#65533;Y&#65533;I3&#65533;K&#65533;C(VTN4&#65533;s&#65533;&#65533;&#65533;-&#65533;&#65533;H&#65533;L&#65533;&#65533;Z&#65533;T&#65533;&#65533;M&#65533;EY&#65533;S0|&#65533;&#65533;'iI&#65533;&#65533;c&#65533;8QNW&#65533;&#65533;&#65533;&#65533;x'K&#65533;	&#65533;&#65533;&#65533;F"&#65533;Wvb&#65533;j&#65533;&#65533;&#65533;&#65533;L&#65533;&#65533;u&#65533;&#65533;H&#65533;&#65533;>&#65533;)&#65533;9
J&#65533;W&#65533;&#65533;&#65533;&#65533;&#65533;O&#65533;3&#435;&#65533;AR&#65533;K&#65533;&#65533;&#65533;&#65533;8&#65533;&#684;&#932; &#65533;S&#65533;e&#65533;&#65533;&#65533;&#60078;&#65533;'c&#65533;.&#65533;&#65533;S&#65533;LMh &#65533;!&#65533;Z&#65533;&#65533;&#65533;&#65533;Py&#65533;@0n &#65533;&#65533;&#65533;v&#65533;>;Y6
V&#65533;&#65533;d8&#65533;&#65533;	#&#65533;&#65533;S&#65533;&#65533;A6&#65533;&#65533;	&#65533;&#65533;&#65533;&#60593;E&#65533;'9&#65533;&#65533;
&#65533;- &#65533;Q&#65533;vh&#65533;&#65533;)&#65533;D&#65533;&#65533;*&#65533;0&#65533;CpG,&#65533;&#65533;&#65533;G&#65533;A&#65533;&#65533;.&#65533;6Ev&#65533;,&#65533;xJ&#65533;'S&#65533;&#65533;t&#65533;HI&#65533;&#65533;]&#65533;k&#65533;&#65533;-|&#1251;z&#65533;&#65533;W{%&#65533;-By&#65533;gL&#65533;&#65533;&#65533;&#65533;&#65533;i&#18029;gR&#65533;O9&#65533;&#65533;&#65533;&#65533;j&#65533;=o+&#65533;,&#65533;&#65533;&#65533;&#65533;!&#65533;&#65533;~98?x&#65533;&#65533;z&#65533;E&#65533;&#65533;&#65533;&#65533;!&#65533;S&#1081;&#65533;&#65533;&#65533;&#65533;&#65533;X&#65533;&#65533;QK&#65533;&#65533;Y&#65533; &#65533;&#65533;&#65533;&#65533;&#65533;y/&#65533;{.&#65533;r&#65533;&#65533;9&#65533;y&#65533;{K&#65533;&#65533;1:q&#65533;&#65533;&#428;}XjB1@&#65533;&#65533;;&#65533;&#65533;4&#65533;,&#65533;&#65533;&#65533;&#65533;&#65533;k&#65533;Y&#65533;&#65533;r&#65533;&#65533;&#65533;&#65533;6a&#65533;&#65533;k&#65533;&#65533;Q&#65533;&#65533;UK&#65533;&#491;&#65533;;&#65533;&#65533;&#65533;&#65533;Uh&#65533;&#65533;&#65533;&#65533;*>&#65533;	&#65533;}&#65533;&#65533;&#65533;{dfJ&#31369;+&#65533;5&#65533;&#65533;&#65533;&#65533;R&#65533;&#65533;&#65533;&#65533;;&#65533;_&#65533;i&#65533;&#65533;T&#65533;65&#65533;&#1463;3&#65533;	&#65533;&#65533;&#65533;&#65533;&#65533;<&#65533;, P&r&#65533;&#65533;&#65533;^ &#65533;&#65533;&#65533;&#65533;&#65533;|&#188;K&#605;&#65533;&#65533;&#65533;z:wjW&#65533;l&#65533;v&#65533;&#65533;&#65533;4&#65533;&#65533;P&#65533;&#65533;K&#65533;aG<&#65533;&#65533;&#65533;&#65533;&#65533;&#65533;0&#65533;&#65533;&#65533;&#65533;&#65533;&#65533;&#65533;&#65533;&#65533;&#65533;+9-\a&#65533;5&#65533;&#65533;&#65533;&#65533;:&#65533;%wa&#65533;&#65533;!>l&#65533;&#65533;&#65533;'$&#65533;&#65533;&#138;E&#65533;&#65533;@&#65533;*&#65533;&#65533;g&#65533;&#65533;N&#65533;&#65533;6&#65533;AH|Y
:&#65533;&#65533;Y&#65533;&#65533;;0S&#65533;&#65533;|&#65533;_{7 c&#65533;&#65533;+&#65533;J&#65533;>&#65533;a&#65533;&#65533;&#65533;Q&#65533;h&#65533;&#65533;&#65533;&#65533;pw&#65533;E&#65533;k&#65533;
&#65533;0: P&#65533;,P-&#65533;1&#65533;H&#65533;&#65533;\&#65533;&#65533;k&#65533;v&#65533;&#65533;"&#65533;&#65533;;q*&#65533;U&#65533;&#594;&#65533;&#381;&#65533;	&#65533;p&#65533;&#65533;&#65533;a&#65533;&#65533;sY&#65533;90=P	&#65533;&#65533;m|P&#65533;&#65533;&#65533;&#65533;y>&#65533;x&#714;Q&#65533;&#65533; &#65533;&#65533;}l&#65533;&#65533;QRG&#65533;S&#65533;&#65533;C&#65533;&#65533;&#65533;&#65533; ,&#65533;&#65533;p&#65533;,1&#65533;&#65533;1&#65533;&#65533;&#1285;&#65533;,&#65533;&#780;&#65533;"!l t@&#843;e&#65533;&#65533;|&#1072;&#65533;&#65533;&#65533;&#65533;&#65533;&#65533;&#65533; &#65533;m0-&#65533;r&#65533;&#65533;&#65533;&#65533;&#65533;&#65533;S&#65533;&#65533;&#65533;&#65533;&#65533;&#65533;-[ &#65533;&#65533;&#65533;&#65533;=^&#65533;&#65533;` -&#65533;&#65533;&#65533;CA&#65533;&#1841;&#65533;&#65533;e&#65533;&#65533;&#65533;&#65533;7@	m	uG&#65533;&#65533;&#65533;,&#65533;a.&#65533;&#65533;&#65533;'&#65533;&#65533;&#65533;s&#65533;=P&#65533;d&#65533;&#65533;&#65533;Q&#918;L&#65533;&#1137;3-&#65533;4&#65533;&#65533;&#65533;&#65533;&#65533;&#1824;$&#65533;*&#65533;&#65533;&#664;&#65533;&#65533;"&#1306;&#65533;X,&#65533;3&#65533;&#65533;T&#65533;a&#65533;&#65533;&#65533;&#65533;&#65533;&#65533;XM&#65533;?1&#65533;/&#65533;&#65533;K&#65533;&#65533;Z0&#1444;K&#65533;[&#65533;&#65533;x&#65533;&#65533;i&#65533;&#65533;F&#65533;&#65533;Iq2&#65533;R&#65533;)/&#65533;]0&#65533;&#65533;&#1546;&#65533;j&#65533;%*{&#65533;Np&#65533;?&#65533;&#65533;&#65533;&#65533;m&#65533;6&#65533;&#65533;&#65533;b&#65533;v&#65533;(&#65533;&#65533;a&#65533;-bC&#65533;&#65533;J&#65533;&#1545;&#65533;+a&#65533;@&#65533;Ta&#1402;&#65533;(&#65533;&#65533;&#65533;(2&#65533;&#65533;rGc&#65533;4r&#65533;p0"&#65533;&#65533;&#394;&#65533;(&#65533;&#65533;&#65533;&#317;&#65533;|&#65533;
)&#65533;&#65533;&#65533;&#65533;&#65533;&#65533;&#65533;&#65533;
&#65533;0t&#65533;\e`&#65533;&#65533;&#65533;a&#65533;&#65533;&#65533;{&#65533;&#65533;&#65533;&#65533;&#65533;&#65533;&#65533;&#65533;sQ&#65533;&#65533;&#65533;<qO&#65533;&#65533;:&#65533;&#65533;&#65533;&#65533;&#65533;]&#65533;&#65533;&#65533;&#65533;`&#65533;&#65533;&#65533;&#65533;&#65533;s= &#65533;&#65533;&#65533;&#65533;&#65533;(&#65533;&#65533;Z&#65533;&#65533;|&#65533;&#65533; &#65533;&#65533;&#65533;&#65533;>&#65533;&#65533;&#65533;&#65533;;&#65533;&#65533;-&#65533;&#65533;&#65533;&#65533;&#65533;RK&#65533;L[pO&#65533;aM&#65533;&#65533;&#65533;&#65533;&#65533;m&#65533;h .&#65533;&#65533;O &#65533;&#65533;&#65533;=j&#65533;&#65533;&#65533;G&#65533;s`&#65533;zag&#65533;&#65533;p!&#65533;! K&#65533;&#65533;M&#65533; &#65533;e~U&#747;@&#1914;>&#65533;.&#65533;&#65533;q&#65533;&#65533;xf&#65533;&#65533;&#65533;&#65533;O~\&#65533;&#65533;1Q&#65533;*&#1241;&#65533;Z&#65533;&#65533;$&#65533;tLWVh
&#65533;&#65533;5&#65533;[n&#65533;q&#65533;&#65533;#&#65533;m&#65533;&#65533;(.&#65533;&#65533;!V&#65533;}u\&#65533;v&#65533;&#65533;&#1762;&#65533;&#65533;&#1559;RL&#65533;&#65533;&#65533;&#65533;X`&#65533;&#65533;=&#65533;b&#65533;:&#65533;&#65533;6&#65533;&#65533;&#65533;&#65533;}&#65533;&#65533;&#65533;&#65533;&#65533; %nH&#65533;n&#30699;J&#65533;(&#65533;&#65533;&#65533;((&#65533;&#10110;&#1504;k2&#65533;&#1332;&#65533;(&#65533;|&#65533;O>&#65533;,&#65533;s&#1890;&#65533;&#65533;&#65533;&#65533;&#65533;&#65533;&#65533;&#65533;&#65533;s&#65533;a&#65533;&#65533;'&#65533;&#45758;4&#65533;l!N&#65533;&#65533;]:&#65533;!&#65533;&#65533;&#65533;N&#65533;&#65533;>&#65533;&#65533;^&#65533;&#65533;~(0&#65533;&#1534;&#65533;c/&#65533;&#65533;&#53274;&#65533;&#65533;n&#65533;'P&#65533;&#65533;~&#65533;&#65533;n&#65533;&#65533;= !&#65533; O ,0 ` q&#65533;  &#65533; &#65533;H&#65533;&#65533;&#65533;&#65533;*\&#560;&#65533;&#199;#J&#65533;H&#65533;b&#65533;"32&#65533;&#561;cG&#65533; C&#65533;I&#65533;&#65533;&#595;(S&#65533;\&#626;&#65533;&#727;0cB&#65533;&#35942;G&#65533;8s&#65533;&#65533;&#627;&#65533;&#991;@&#65533;
*&#65533;&#65533;M&#65533;H&#65533;*]&#692;&#65533;&#1255;PI&#65533;&#65533;&#65533;&#1387;X&#65533;j&#65533;&#65533;u*&#65533;`&#202;K&#65533;&#65533;&#1605;^&#1002;]&#758;&#65533;&#1783;,&#65533;&#1668;K&#65533;&#65533;&#1915;x&#65533;&#669;&#65533;&#65533;&#65533;&#2047;&#65533;K&#65533;&#65533;&#65533;&#65533;%&#65533;+^&#824;&#65533;&#65533;&#65533;J"slL&#65533;&#65533;&#65533;&#65533;Y1&#65533;F&#800;C&#65533;&#65533;S&#65533;\	&#65533;&#65533;L&#65533;&#65533;&#65533;&#1520;'B&#65533;X&#65533;M&#65533;&#65533;&#891;&#65533;o&#1587;7&#65533;`@\&#65533;n&#319;&#65533;+_&#65533;78&#65533;&#65533;&#65533;P&#188;&#65533;&#65533;&#65533;l&#65533;)2\&#65533;>P&#65533;&#65533;N&#65533;&#65533;&#65533;&#65533;&#1673;p'&#65533;&#65533;&#65533;&#65533;+!&#65533;&#65533;O&#65533;~z&#65533;&#65533;0&#65533;=&#65533;&#65533;&#65533;'&#65533;&#65533;&#65533;gC~&#65533;'&#65533;zT&#65533;t&#65533;}>H&#65533;aVh!f&#65533;}&#65533;@{&#65533;@&#65533;H&#65533;&#65533;4&#65533;D!F8&#65533;&#65533;&#65533;_)&#65533;&#65533;&#65533;&#65533;&#65533;F &#440;&#65533;'&#65533;pB&#65533;&#65533;
&#65533;&#65533;/&&#65533;$]:J&#65533;4@&#65533;&#65533;9p#&#65533;"&#37378;
>&#65533;(&#65533;d &#65533;HT&#65533;h&#65533;IV&#65533;5&#65533;p&#65533;&#65533;&#53699;&#65533;&#65533;&#376;&#150;"&#65533;	&#65533;`b&#65533;&#223;!&#65533;)&#65533;b&#65533;&#65533;R&#1208;_ % z&#65533;&#65533;)&#65533; P&#65533;z~)&#65533;&#65533;JH&#35228;&#65533;g(8&#65533;&#481;&#65533;jW&#65533;#P&#65533;g&#65533;&#65533;&#65533;p&#8861;&#65533;&#65533;*kR&#65533;F '&#65533;&#65533;&#65533;&#65533;&#65533;&#65533;&#65533;|&#65533;z&#65533;_U&#65533;&#65533;&[&#65533;\
 )&#65533;D5&#65533;&#1699;&#65533;&#1426;pm&#65533;&#65533;+,|)+&#65533;&#65533;MU&#65533;3>&#65533;&#65533;&#65533;:R{&#35818;r+&#64173;Z&#65533;&#65533;&#65533;&#65533;&#65533;&#65533;YN&#65533;A&#65533;&#65533;f&#65533;&#65533;hm&#65533;&#65533;&#65533;&#65533;&#65533;&#65533;&#65533;&#65533;To'\&#65533;)&#65533;W|&#65533;&#65533; /j&#1831;3m7&#65533;&#65533; &#65533;:i&#65533;&#65533;:&#65533;0,&#65533; -&#65533;&#65533;&#65533;2B:&#65533;P&#65533;m&#65533;R`&#65533;&#65533;<&#65533;C&#65533;&#65533;H&#65533;&#65533;?{[&#65533;&#65533;2&#65533;&#65533;g/']&#65533;&#65533;&#65533;.&#640;&#65533;Mv/&#65533;A&#26989;&#65533;;&#65533;&#65533;\o&#65533;k&#65533;&#65533;&#65533;&#65533;~&#65533;&#65533;(&#65533;B&#65533;M&#65533;&#1084;V4&#65533;v-7&#65533;_G&#65533;A&#65533;nl&#65533;Thg&#65533;&#65533;b&#65533;$&#65533;&#65533;m&#65533;&#65533;&#65533;&#65533;&#1800;'Yw&#928;f&#65533;(d&#65533;&#65533;&#65533;&#65533;6&#65533;`&#65533;T&#65533;,4B&#65533;&#65533;&#65533;t&#65533;W&#65533;8&#65533;&#65533;&#65533;&#65533;n&#65533;&#65533;&#65533;&#65533;,0&#65533;y&#1388;&#1691;&#65533;&#65533;&#65533;B]&#65533;&#65533;&#65533;&#65533;&#65533;&#65533;&#65533;&#65533;&#65533;&#65533;&#65533;/&#65533;&#65533;&#65533;o&#65533;&#65533;&#65533;6&#65533;&#50995;&#65533;&#65533;&#65533;&#65533;m&#65533;&#65533;&#65533;&#65533;v&#65533;&#65533;&#65533;g&#65533;&#65533;&#65533;&#65533;w&#65533;&#65533;&#65533;&#65533;&#65533;&#65533;&#65533;&#65533;&#65533;&#65533;#&#65533;0&#65533;&#65533;I&#65533;&#65533;CB&#65533;&#65533;&#65533;&#65533;!&#65533;&#65533;&#65533;>&#65533;&#65533;&#65533;&#65533;"&#65533;!
&#65533;&#65533;^&#65533;&#65533; &#256;&#65533;&#65533;&#65533;t&#65533;&#65533;@&#65533; ofTR&#65533;&#65533;&#65533;"du&#65533;&#65533;aw&#65533;&#65533;%PBh&#65533;&#65533;S7	&#65533;Oc&#1233;&#65533;&#65533;&#65533;&#1453;o&#65533;TC C&#65533;&#65533;%&#65533;&#65533;&#65533;&#65533;&#65533;&#65533;&#65533;C39&#65533;q&#65533;S&#65533;&#65533;`&#65533;A.&#65533;&#65533;&#65533;&#65533;&#65533;&#65533;&#65533;&#65533;My3&#65533;@&#65533;&#65533;+&#65533;\.dD&#65533;&#65533;&#630;&#65533;D&z&#65533;7r&#65533;&#65533;j6&#65533;Rq&#65533;&#65533;&#65533;&#65533;&#65533;&#65533;&#65533;q&#65533;OE&#65533;&#65533;&#65533;&#65533;/&#65533;&#65533;GAZ&#65533;&#1476;&#65533;&#65533;&#65533;&#65533;&#65533;&#65533;{c&#65533;P&#65533;&#65533;9&#65533;4S&#65533;&#65533;&#65533;#&#65533;&#65533;&#65533;dd&#65533;h&#65533;"&#65533;&#65533;&#513;f&#65533;C&#65533;9&#65533;*&#65533;&#65533;$IJ#&#65533;pH&#65533;&#164;*/&#1254;&#65533;-&#65533;&#65533;i&#65533;"&#65533; &#65533;-R&#65533;rO&#65533;&#65533;&#65533;&#65533;&#65533;^&#65533;&#65533;&#65533;&#65533;0&#65533;)<7&#65533;&#65533;&#65533;&#65533;&#65533;<_a.&#65533;W{%&#65533;d>bZ&#65533;&#65533;&#806;6&#65533;&#65533;M&#65533;&#65533;@&#65533;x&#65533;&#65533;v&#65533;&#65533;Z&#65533;&#65533;G&#65533;&#65533;&#65533;j&#65533;&#65533;ev&#65533;&#65533;&#65533;&#65533;<&#65533;I&#65533;&#65533;)oA&#65533;dfc&#65533;&#65533;&#65533;~&#65533;&#65533;9Q@KDPI=&#65533;D3&#65533;?uV&#966;:&#65533;&#65533;&#65533;(1c&#65533;I&#65533;&#65533;y&#65533; Fw	&#718;2T&#65533; &#65533;HGj<&#65533;} &#1536;3}&#65533;&#587;&#27852;&#65533;&#65533;d'aj&#65533;&#65533;uL6&#65533;[&#65533;N[&#65533;&#65533;&#65533;,&#65533;@&#65533;_P&#65533;&#65533;	t&#65533;1H&#65533;Ky&#65533;&#241;&#65533;&#65533;w7&#65533;&#65533;F?&#65533;&#1258;&#65533;&#65533;0&#65533;&#65533;&#10545;&#65533;z&#1387;Rr@&#65533;|5N&#65533;&#65533;&#65533;O&#65533;(K}Vp&#65533;m&#65533;Z&#65533;HJ&#1530;&#65533;&#65533;&#65533;&#1635;f&#65533;&#65533;&#65533;&#65533;&#65533;&#65533;O&#65533;&#65533;&#65533;N5D&&#65533;&#65533;
p&#65533;&#65533; &#65533;U&#65533;ru^'K&#65533;&#65533;Z&#65533;9,&#65533;&#65533;V!8&#65533;&#65533;&#65533;&#65533;Y&#65533;l`5&#65533; 	P&#65533;&#65533;Zj&#65533;&#65533;&#1443;<!&#65533;R-&#65533;hp&#65533;&#65533;&#65533;&#65533;&#65533;&#65533;&#65533;&#65533;&#65533;:&#396;q&#65533;&#65533;&#65533;&#65533;h&#65533;3&#65533;&#65533; &#65533;*&#65533;&#65533;g&#65533;z4&#65533;&#1870;"&#65533;&#65533;Lj<&#65533;&#65533;&#65533;Z&#65533;&#65533;&#65533;&#65533;&#65533;L&#65533;Y&#65533;&#65533;&#65533;&#65533;&#65533;WM[=&#65533;Lqb&#65533;&#65533;&#65533;[wAw/&#65533;&#65533;@s&#65533;J_&#65533;F&#65533;'&#65533;lo&#65533;%6&#65533;yV&#65533;&#65533;%ng&#65533;&#65533;&#65533;h&#65533;Q&#65533;[&#65533;k_kS&#65533;&#65533;&#65533;+Q&#65533;&#65533;&#65533;&#65533;&#65533;
[&#65533;&#65533;&#65533;&#65533;Af5&#65533;&#65533;&#65533;zWl&#65533;&#65533;&#65533;&#65533;&#65533; &#65533; -&#65533;&#65533;[&#65533;&#65533;b
&#65533;&#65533;&#65533;&#65533;K.&#65533;gL&#65533;kP&#65533;&#65533;&#65533;&#65533;&#65533;{&#65533;&#65533;	p&#65533;&#65533;&#65533;&#65533;&#65533;.&#65533;R&#65533;3A;&#65533;&#65533;P&#65533;1&#65533;P&#65533;&#65533;H&#65533;&#65533;.&#898;*p&#65533;&#65533;Y$x&#65533;&#65533;2&#65533;&#65533;&#65533;I&#65533;&#65533;&#65533;tR&#65533;&#65533;&#65533;&#65533;&#65533;&#65533;&#65533;&#65533;&#65533;&#65533;&#65533;&#65533;M4#U&#65533;&#44760;&#65533;&#65533;&#65533;HFs&#65533;&#65533;&#65533;<&#65533; &#65533;W&#65533;&#1732;k&#65533;g&#372;kB&#65533;>&#65533;&#65533;u&#65533;&#65533;@&#65533;&#65533;'&#65533;&#65533;&#65533;w&#65533;&#65533;&#65533;&#65533;N&#65533;&#65533;&#65533;'@#j^&#710;Oh&#65533;&#65533;S&#65533;i6=&#65533;=O&#65533;s&#65533;g&#65533;M&#65533;&#65533;&#65533;&#65533;&#65533;&#65533;&#65533;&#65533;&#65533;&#65533;&#65533;&#65533;ft&#65533;&#65533;d&#65533;<+&#65533;&#65533;&#65533;n&#65533;&#65533;&#65533;&#65533;X&#65533;&#65533;&#65533;&#65533;&#65533;'c&#65533;{&#65533;&#65533;kZ&#65533;&#65533;&#65533;l&#65533;,&#65533;&#65533;6p6&#65533;&#65533;-&#65533;&#65533;\N &#65533;&#65533;&#65533;z&#65533;&#65533;&#65533;&#65533;&#65533;&#65533;&#65533;yEmR&#65533;;&#65533;&#65533;&#65533;2U&#65533;G&#65533;&#65533;D;&#65533;&#65533;&#65533;\zo|<w&#65533;&#65533;&#65533;&#65533;&#65533;m&#65533;&#65533;	W&#65533;@&#65533;r&#65533;e&#65533;=&#65533;:.&#506;&#65533;&#65533;=&#65533;&#65533;&#65533;&#65533;f&#65533;&#65533;&#65533;&#65533;lp&#65533;&#65533;&#65533;&#65533;v6e
Z&#65533;9&#65533;&#65533;&#1779;P&#65533;&#65533;&#65533;B:&#65533;"_te&#65533;&#65533;0;&#65533;R&#65533;&#65533;&#65533;&#65533;&#65533;&#65533;D&#65533;&#65533;0&#65533;DId&#65533;s&#65533;t&#65533;?|&#65533;&#1107;_&#65533;&#1217;&#65533;&#65533;<&#176;V&#1642;-h&#65533;&#65533;&#65533;V&#65533;[&#65533;&#65533;&#65533;&#50295;&&#65533;&#65533;&#65533;	;d&#65533;k&#65533; &#65533;o;\&#65533;^0&#65533;%&#65533;,
&#65533;&#65533;&#65533;&#65533;?5}&#65533;&#65533;w2$&#65533;S&#1916;L&#1579;A+_C&#1277;&#65533;rN&#65533;&A&#65533;w&#65533;+&#65533;&#65533;/&#65533;@L:$&#65533;&H&#65533;4Y&#65533;&#65533;&#65533;z&#65533;X&#65533;&#65533;&#65533;'&#65533;&#65533;kn&#65533;&#699;~&#172;$&#65533;&#65533;&#65533;7&#65533;K	&#65533;7&#801;e&#65533;T&#65533;om&#65533;&#65533;'&#65533;&#65533;w&#1010;y7&#65533;&#65533;Nu&#65533;&#65533;~&#65533;&#65533;&#65533;&#65533;&#65533;&#65533;&#65533;&#65533;&#65533;g&#65533;&#65533;.&#65533;E&#65533;&#65533;&#65533;&#65533;&#1103;)&#65533;&#65533;o&#65533;&#65533;&#65533;_&#65533;&#65533;WS&#65533;&#65533;&#65533;n&#65533;B'&#65533;3|&#65533;&#65533;&#65533;&#65533;{j&#65533;&#65533;&#65533;&#65533;&#65533;&#65533;Ov&#65533;&#65533;&#65533;&#65533;&#65533;&#65533;)&#65533;q-&#65533;&#65533;3|/&#65533;<B &#65533;D&#65533;e&#65533;zm&#65533;|&#65533;&#65533;w&#65533;)$&#65533;&#65533;G V>@W<+fLy&#65533;}&#65533;1vrs&#65533;w&#65533;&#65533;)L&#65533;fIt7&#65533;G &#65533;&#65533;Ko&#65533;x&#65533;T&#65533;W&#65533;Ov&#32066;+&#65533;&#65533;A&#1538;&#65533;&#65533;&#65533;&#65533;&#65533;$&#65533;&#65533;D&#65533;KS&#65533;&#65533;&#1478;&#65533;<&#65533;xG~&#423;&#65533;&#450;(rx'X&#65533;3a&#65533;r&#65533;NQ&#65533;=&#65533;'frWS&#65533;&#2022;&#65533;B&#65533;&#65533;Gh&[H&#65533;&#65533;Br&#65533;&#65533;0&#65533;V>~&#65533;bx6Rg&#949;&#65533;&#65533;&#65533;&#65533;&#65533;Gyh&#65533;(+&#65533;#Mp&#65533;<z&#65533;Xu&#65533;4u.Wt&#65533;$&#65533;M1y(x&#65533;BX&#65533;,+&#65533;XSE&#65533;&#65533;dC&#65533;2&#65533;U@&#65533;Ya2V&#65533;UV*W&#65533;;&#65533;g&#65533;9&#65533;3Wgc&#65533;&#65533;&#65533;l&#65533;H&#65533;&#65533;&#65533;pG2n&#65533;&#65533;&#65533;R&#65533;\&#65533;r4V&#65533; &#65533;5T&#65533;uT&&#1156;[W-0&#65533;!We&#65533;l&#65533;&#65533;&#65533;S&#65533;&#523;&#65533;&#1483;&#65533;&#65533;&#65533;H( &#65533;&#65533;BpXd&#65533;xb&#65533;&#65533; &#65533;Z&#65533;c&#31238;&#65533;&#65533;S&#65533;&#65533;&#65533;&#65533;&#65533;&nbwsnH&#65533;&#65533;&#65533;&#65533;w(-&#65533;&#65533;oZ&#65533;T\&#65533;&#1230;&&#65533;&#65533;t&#65533;23.%|swU&#65533;&#65533;&#65533;^G&#65533;H&#65533;&#65533;V&#65533;&#65533;d'{&#65533;B&#65533;&#65533;h&#65533;G&#1687;&#65533;X&#65533;&#65533;bI^&#65533;(-QR&#65533;&#65533;W'/&#65533;&#65533;&#65533;&#1606;c7&#65533;"9&#65533;&#65533;r&#65533;G#&#65533;N I&#65533;&#65533;y&#65533;[&#65533;#T0[&#65533;&#65533;&#65533;&#65533;;$&#65533;&#65533;&#65533;&#1553;y&#65533;&#65533;&#65533;&#65533;wp&#65533;&#65533;>&#65533;,$@C&#65533;F&#65533;&#65533;&#65533;{@PT&#65533;.&#1622;&#65533;hQ&#65533;%&#65533;H&#65533;|&#61525;&#65533;&#65533;z&#65533;i &#65533;>&#65533;&#65533;s&#65533;&#65533;,&#65533;8&#65533;n&#65533;2~&#65533;<&#65533;_&#65533;d3abG&#65533;oR1&#65533;%&#65533;R&#65533;&#65533;Tx&#65533;&#65533;&#65533;&#65533;&#65533;&#65533;v~&#65533;	&#65533;&#65533;yA7&#65533;[Ll&#65533;3P&#1669;&#65533;(3&a &#65533;wi<&#65533;&&#65533;c&#65533;b&#65533;D&#65533;&#65533;t&#65533;r~r~9&#65533;f+lu)]&#65533;!&#65533;&#65533;&#65533;1E&#65533;&#1096;&#65533;)&#65533;&#65533;}C&#65533;-V&#65533;2,&#65533;~&#65533;	&#65533;&#1960;&#65533;&#65533;&#65533;t&#65533;&#65533;5=&#65533;Y*&#65533;&#65533;F&#65533;&#65533;&#65533;&#285;&#65533;&#65533;F&#65533;&#65533;&#65533;&#65533;:o&#65533;j&#65533;&#65533;&#65533;&#65533;&#65533;&#65533;&#65533;&#65533;&#1615;E&#65533;9&#65533;&#65533;&#65533;&#65533;I(&#65533;&#65533;|h(0&#65533;x&#153;&#65533;=&#65533;&#65533;F&#65533;&#65533;i&#65533;&#54879;`&#65533;P&#65533;R&#65533;}&#65533;r6&#65533;=800&#65533;L&#65533;c&#65533;&#65533;2Q'H&#65533;&#65533;&#65533;iC&#65533;&#65533;&#65533;%&#65533;&#65533;Vg&#65533;&#65533;T&#65533;&#65533;(M-v&#65533; &#65533;v*}O&#65533;(&#65533;&#65533;=&#65533;R&#65533;&
@&#1737;&#65533;&#65533;&#65533;&#65533;&#65533;b&#328;&#65533;&#65533;S?&#65533;U&#65533;B&#65533;&#1846;&#65533;&#65533;RVz&#65533;k&#65533;0&#65533;T/&1&#65533;&#65533;F&#65533;KH&#65533;d&#65533;&#65533;{a&#65533;&#65533;8F&#65533;Yy&#65533;&#1401;RZ&#65533;&#65533;&#65533;&#1253;&#65533;Z&#65533;&#65533;&#65533;Y :&#65533;k&#65533;qg&#65533;^46&#65533;&#65533;G]!W&#65533;Ak&#65533;E&#65533;C&#65533;&#65533;&#65533;hG&#65533;&#65533;y&#65533;&#65533;V&#65533;&#65533;&#65533;&#65533;\&#65533;3u&#65533;&#65533;u2&#65533;\I	&#65533;F&#65533;Dp}&#65533;&#65533;&#65533;&#65533;&#65533;&#65533;&#65533;'P&#65533;6Q&#65533;&#65533;&#65533;<&#65533;%&#65533;&#65533;R&#65533;b&#65533;&#65533;&#65533;E4M&#1332;&#65533;&#65533;l4U0&#65533;ju>&#65533;&#65533;&#65533;:&#65533;&#65533;nkzX&#65533;yNc&#65533;&#65533;_Z&#65533;&#65533;&#65533;u&#65533;ZrU}4&#65533;&#65533;&#65533;&#65533;&#65533;W&#65533;&#668;5&#65533;&#65533;D&#65533;9&&#65533;:;"J&#65533;&#1482;&#65533;v&#65533;&#65533;(&#65533;&#65533;&#65533;&#65533;&#1168;&#65533;q&#65533;&#65533;"@&#65533;J@&#65533;*H&#65533;s&#65533;&#686;&#65533;&#65533;&#65533;&#65533;&#1409;cv&#65533; a/ESl&#65533;&#1700;O&#65533;a&#65533;&#687;&#65533;&#65533;'o&#539;Uj9&#65533;&#65533;x&#65533;&#65188;&#65533;&#65533;&#1177;K&#65533;a&#65533;u&#65533;h&#65533;Al$&#65533;2f&#65533;&#282;&#65533;&#65533;R&#1593;&#65533;&#65533;l&#65533;i}*l&#65533;+&#65533;&#65533;cS^Su&#65533;*MB&#65533;&#65533;&#65533;LR&#65533;J&#65533;L&#65533;$)&#65533;4[&#65533;s&#65533;@K&#65533;&#65533;&#65533;\ &#1408;EPojK@&#65533;N&#65533;T/&#65533;&#65533;&#65533;&#65533;&#65533;&#65533;D&#65533;&#65533;&#65533;QK&#65533;&#65533;!t&#65533;
&#65533;!E!&#65533;{h?
32&#65533;
&#65533;&#65533;R8&#65533;9&#65533;&#65533;J;&#65533;(&#65533;Nh;&#65533;WR&#65533;k&#65533;&#65533;f&#65533;?j&#65533;&#1282;&#65533;z&#65533;{&#65533;&#65533;8]&#65533;G&#1123;&#65533;E&#1765;&#65533;&#65533;&#65533;{3&#1848;N&#65533;&#1266;&#65006;h&#65533;&#65533;;#&#65533;&#65533;d&#1802;l&#65533;Hx&#65533;&#65533;(&#65533;&#65533;^&#65533;>&#970;&#65533;D&#65533;&#65533;o&#65533;j&#65533;&#65533;A'&#65533;&#65533;&#65533;&#65533;e&#65533;kq&#65533;A3~&#44589;&#65533;T&#65533;&#65533;v&#65533;	c&#65533;&#65533;&#65533;b&#65533;&#65533;pav:&#65533;&#65533;Z&#65533;&#65533;r&#65533;&#65533;	U&#65533;K&#65533;&#65533;!&#65533;&#65533;&#65533;_&#65533;#o&#1345;&#65533;&#65533;&#65533;~T&#65533;
&#65533;&#65533;&#65533;F&#470;&#65533;k1&#65533;30E&#65533;&#65533;G&#65533;&#65533;&#65533;;z&#65533;&#65533;Ls&#65533;&#65533;V&#627;&#65533;&#65533;&#65533;b&#65533;~_&#65533;I&#65533;&#65533;&#65533;+4&#65533;i&#65533;[eS&#65533;&#65533;6V&#65533;o&#65533;;&#65533;&#65533;&#65533;&#65533;&#65533;27|&#65533;j&&#65533;&#65533;&#65533;&#65533;2J&#65533;&#65533;&#65533;&#65533;&#65533;&#65533;&#1768;jM&#65533;&#65533;&#65533;&#65533;&#65533;&#65533;&#65533;&#65533;%&#65533;!&#65533;&#65533;&#65533;&#65533;c&#65533;&#65533;f9&#65533;&#65533;J&#65533;&#65533;&#65533;n&#65533;&#65533;&#65533;&#65533;$Y4<8&#65533;&#65533;XL&#65533;&#65533;'D,&#65533;&#65533;-?lq% &#65533;&#65533;7 b&#65533;&#65533;Y)&#65533;&#65533;kJ&#65533;;plIpQ&#65533;&#65533;&#65533;&!$&#65533;X&#65533;!r  &#65533;a,&#65533;fe&#65533;&#65533;UO&#65533;X$&#986;&#65533;p&#65533;&#65533;&#65533;&#65533;DR&#65533;AbI@&#65533;&#65533;cB&#65533;EA&#65533;^&#65533;&#65533;&#65533;h&#65533;&#65533;+#&#65533;,&&#65533;]u&#65533;&#65533;&#65533;&#65533;&#65533;YT&#1307;&#576;<U qY&#65533;&#65533;&#65533;:&#65533;<&#65533;[&#65533;D&#65533;&#65533;|+$0&#65533;&#65533;&#467;U0&#65533;&#65533;&#65533;&#65533;D&#65533;&#65533;&#65533;,0)&#65533;g&#65533;|&#65533;ka&#65533;&#65533;&#65533;3&#65533;\e&#65533;&#65533;N&#65533;[L&#65533;QMF&#65533;&#771;&#65533;&#65533;9B,&#65533;z&#65533;N&#65533;&#65533;mL&#65533;&c&#65533;&#65533;\W ~&#65533;&#65533;&#65533;{&#65533;&#242;e Z[&#65533;&#65533;&#65533;qI@&#65533;&&#65533;&#979;&#65533;&#65533;&#65533;&#65533;&#65533;&#65533;&#65533;9&#65533;8&#65533;&#65533;a0!&#1884;&#65533;[&#65533;^&#65533;H&#257;&#65533;&#65533;&#1083;&#65533;,' J[	J+&#65533;&#65533;C&#65533;&#65533;<aP&#992;&#65533;N&#1210;&#65533;&#65533;5&#65533;&#65533;&#65533;&&#65533;&#65533;O&#65533;&#65533;G&#65533;LP
&#65533;0&#65533;&#65533;y5&#65533;+u&#65533;&#65533;&#65533;1{@&#65533;;&#65533;&#65533;&#65533;}D&#65533;&#65533;&#65533;&#65533;&#1706;&#65533;+7}&#65533;rG}&#65533;&#65533;&#65533;*0&#65533;bE&#65533;L&#65533;&#65533;&#65533;&#65533;Z&#65533;&#65533;&#65533;;&#65533;&#65533;&#65533;{&#65533;g&#65533;"&#65533;&#65533;&#65533;&#65533;$=&#65533;&#65533;h1&#65533;&#65533;!&#65533;3ye&#65533;&#65533;6&#65533;e)q&#65533;&#65533;F@k &#65533;&#65533;Z&#65533;l%9!
&#65533;&#65533;&#65533;-o&#65533;&#65533;	&#65533;&#65533;&#65533;R&#65533;S&#65533;YR&#65533;&#1096;&#65533;&#65533;r-pZ+&#1126;&#65533;&#65533;H&#65533;B^&#65533;&#65533;&#1624;&#65533;&#65533;O`&#1754;&#65533;&#1787;=e&#65533;&#65533;&#65533;&#65533;&#65533;Yp&#588;&#65533;&#65533;R&#65533;&#65533;4S&#65533;&#65533;&#65533;&#65533;	b&#65533;&#65533;&#65533;&#65533;&#1453;&#65533;&#65533;&#1840;&#65533;)&#1669;&#65533;k&#65533;ex^&#65533;&#65533;o&#65533;&#65533;kb&#65533;|&#65533;D s@	&#65533;&#65533;	&#65533;P&#65533;s&#65533;]&#65533;&#304;&#65533;&#65533;&#65533;&#800;k&#65533;&#65533;Rd5&#65533;&#65533;&#65533; U&#65533;{&#65533;&#886;&#65533;&#65533;6R&#65533; &#2003;,&#65533;M&#65533;m	&#65533;&#65533;.&#65533;&#65533;]&#65533;`ZE&#65533;AEX&#65533;&#65533;/ &#65533;H{&#65533;p1=&#65533;?c&#554;M}&#65533;`&#65533;&#65533;&#65533;'q&#65533;a&#65533;&#65533;4&#65533;&#65533;&#65533;&#65533;&#65533;H&#65533;7&#65533;&#65533;&^(u&#65533;&#65533;AH&&#65533;2&#65533;&#65533;N&#65533;&#65533;P&#65533;R&#65533;&#65533;&#65533;&#65533;&#65533;E&#916;Z&#65533;1&#65533;&#65533;C&#65533;&#65533;^&#65533;&#65533;&#65533;&#65533;@&#65533;&#65533;j&#65533;&#65533;&#65533;&#65533;&#65533;&#65533;&#65533;&#65533;o&#65533;r.&#65533;7c&#65533;7&#65533;'&#65533;&#65533;=&#65533;P&#65533;&#1772;&#65533;=&#65533;B@	H.&#65533;&#65533;&#65533;[t&#65533;o!&#65533;1=&#65533;`&#65533;&#65533;&#1143;&#65533;&#65533;,&#65533;&#65533;&#65533;&#65533;&#65533;&#65533;`&#65533;e&#65533;&#1748;!4S&#65533;V-&#65533; I:&#65533;&#65533;!&#65533;&#65533;&#496;&#65533;+&#65533;&#65533;V@&#65533;)`&#65533;p&#65533;^v0e&#65533;Z&#65533;&#841;&#65533;&#1996;l*{&#65533;&#1416;&#65533;&#65533;&#1601;m@&#65533;&#65533;qq&#65533;^&#65533;&#65533;N&#65533;&#65533;&#65533;&#65533;&#65533;&#1918;&#65533;&#65533;>(&#65533;&#65533;&#65533;v&#65533;&#978;&#65533;&#65533;1;&#65533;&#65533;&#65533;&#65533;&#65533;Q&#65533;#&#65533;&#65533;&#65533;>c`6O&#65533;&#65533;*d&#65533;&#65533;~F&#65533;]&#65533;&#65533;C!&#65533;&#65533;`&#65533;&#65533;&#65533;&#65533;&#65533;
&#65533;&#65533;G&#65533;&#65533;q&#65533;SL&#65533;q]&#65533;&#65533;]`d&#65533;&#65533;hA+&#65533;&#65533;&#65533;&#65533;)}b&#65533;&#65533;Z8&#65533;8&#65533;>&#65533;&#737;	&#65533;&#65533;&#65533;&#65533;+AB&#796;&#65533;&#65533;&#65533;&#65533;&#65533;&#65533;aO&#65533;&#65533;&#65533;-?!&#65533;&#65533;O<&#65533;&#65533;&#65533;&#65533;@/+&#65533;&#65533;&#65533;h&#65533;h6?&#65533;G&#65533;KO(X &#65533;&#65533;Z$:&#65533;S&#65533;WE"&#65533;&#65533;.]O&#65533;8* &#65533;&#65533;&#65533;
 &#65533;OR&#65533;&#65533;qL 07r&#65533;`&#65533;U&#65533;&#65533;&#65533;&#65533;Qi&#65533;3&#65533;&#65533;D&#65533;&#65533;&#65533;&#65533;&#65533;&#65533;&#65533;&#65533;&#65533;&#65533;WA.&#65533;&#65533;&#65533; &#65533;&#65533;4e&#65533;Y&#65533;&#65533;F&#65533;&#65533;&#65533;&#65533;&#65533;X&#65533;K&#65533;"*&#65533;$@&#65533;&#65533;V&#65533;&#65533;Od%&#65533;&#65533;&#65533;&#65533;&#65533;}&#618;&#65533;&#65533;&#65533;}&#65533;&#65533;&#65533;a&#65533;}&#65533;&#65533;&#65533;&#65533;@ \&#65533;&#65533;&#65533;&#65533;&#65533;&#65533;&#65533;&#65533;&#65533;&#65533;&#65533;&#65533;oxp	&#65533;&#65533;&#65533;	&#65533; &#65533;&#65533;&#65533;p&#65533;&#65533;&#65533;?&#65533;&#65533;_&#65533;&#65533;&#65533;&#1567;&#65533;&#1727;&#65533;&#1849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&#65533;&#65533;&#65533;&#65533;&#65533;&#65533;&#65533;&#65533;&#65533;&#65533;&#65533;&#65533;&#65533;&#65533;&#65533;&#65533;&#65533;&#65533;&#65533;&#65533;&#65533;/&#65533; &#65533;&#65533;&#65533;&#65533;&#65533;&#65533;&#65533; &#65533; &#65533; !&#65533;&#65533; &#65533;&#65533;&#65533;O &#65533; &#65533; &#65533; &#65533; &#65533;&#65533; &#65533;&#65533;&#65533;&#65533;&#65533;&#65533; &#65533;&#65533;&#65533;&#65533;&#65533;&#65533;kO O O O O &#65533;&#65533;&#485;&#65533;-&#1698;-&#1698;&#65533; !&#65533; P ,0 f q&#65533;  &#65533; &#65533;H&#65533;&#65533;&#65533;&#65533;*\&#560;&#65533;&#199;#J&#65533;H&#65533;&#65533;&#326;L22&#65533;&#561;&#65533;&#463; C&#65533;I&#65533;&#65533;&#595;(S&#65533;\&#626;%F&#65533;.c&#668;I&#65533;&#65533;&#859;8s&#65533;&#65533;9S&#65533;&#991;<&#65533;
J&#65533;&#65533;&#1123;H&#65533;&#65533;&#65533;&#65533;t&#65533;&#1191;P&#65533;J&#65533;J&#65533;*&#65533;%X&#65533;&#65533;&#65533;&#693;&#65533;&#1519;`&#202;=&#65533;U+&#817;h&#1258;]&#758;&#65533;G&#65533;L&#65533;&#669;K&#65533;&#65533;]&#65533;p&#65533;&#65533;&#65533;&#759;&#65533;&#2047;'&#65533;L&#65533;&#65533;&#65533;&#200;;E&#824;&#65533;&#65533;&#65533;i+)+&#65533;&#65533;d&#600;3c&#65533;&#825;&#65533;&#65533;&#985;ix&#65533;`Y3e&#1239;&#65533;&#65533;&#65533;&#826;&#65533;&#48810;M&#1488;&#65533;@&#65533;&#65533; K&&#65533;F&#65533;&#65533;&#65533;&#65533;&#65533;&#65533;&#65533;&#65533;;&#65533;&#65533;	&#65533; BQq&#65533;4r&#65533;&#65533;&#65533;w&#65533;&#65533;&#1587;kg&#65533;&#65533;&#65533;5&#65533;&#65533;(x&#329;&#65533;&#1195;&#65533;&#65533;&#65533;&#65533;&#65533;&#65533;&#65533;&#735;&#2033;{S&#65533; &#65533;`&#65533;&#65533;/i&#65533;(x&#65533;z&#65533;0&#65533;{&#65533;&#65533;&#65533;&#65533;&#65533;&d&#65533;O `&#65533;w&#65533;&#65533;&#65533;n&#65533;&#65533;`&#65533;&&#65533;&#65533;&#65533;$&#65533;g&#65533;&#65533;E&#65533;&#65533;N&#65533;m
< |&#65533;Zs&#1301;&#65533;&#65533;xA&#65533;@&#65533;&#65533;e,i&#65533;v.&#65533;P&#65533;~4VQ&#65533;&#65533;&#65533;"	 Ry&#65533;A&#65533;&#65533;&#65533;#&#65533;Gv&#65533;%d&#896;&#65533;H &#275;P8e&#65533;"&#65533;c&#65533;})&#30478;&#65533;&#65533;&#65533;~&#65533;@&#65533;&#65533;&#582;^&#65533;5&#65533;G&#65533;U^i&#1039;?&#65533;&#65533;&#65533;&#65533;6&#663;f%&#65533;&#65533;&#65533;3&#65533;&#65533;&#65533;&#65533;&#65533;"tk&#65533;&#65533;!&#65533;&#65533;f9j&#65533;k&#65533;&#65533;&#65533;&#65533;&#65533;A{&#65533;&#65533;&#65533;&#65533;#&#65533;&#65533;&#65533;&#65533;&#65533;&#65533;I&#65533;|&#65533;&#65533;&#65533;^&#65533;*&#65533;&#65533;:#?&#65533;Y&#65533;My+&#65533;| &#65533;&#65533;k&#65533;&#65533;Je&#65533;&#65533;&#65533;&#378;*&#65533;&#65533;&#65533;&#65533;&#65533;&#32308;&#65533;&#65533;@&#65533;&#65533;&#65533;7b&#65533;&#65533;<-&#65533;&#65533;&#65533;&#65533;&&#65533;&#65533;d3T+&#65533;&#65533;&#65533;[P&#65533;&#65533;0-|&#65533;lpH&#65533;&,&#65533;
&#65533;nK#&#65533;&#65533;&#65533;&#65533;bAW&k&#65533;&#65533;*T(&#65533;&#1062;&#65533;b&#65533;,&#65533;D
&#65533;&#65533;T;i&#65533; &#65533;&#65533;Y_&#65533;1	m&#65533;q&#65533;&#65533;N<&#65533;&#65533;<#d&#65533;&#65533;XQ0)&#65533;3&#128;&#65533;	Z&#65533;&#65533;Kz3&#65533;'d&#65533;&#65533;&#65533;T&#65533;&#65533;Bm@&#65533;5^&#65533;&#65533;L&#65533;&#65533;&#65533;O{|5&#65533;h&#65533;&#65533;&#65533;&#65533;l&#65533;&#65533;&#65533;&#65533;p&#65533;-&#65533;&#65533;t&#65533;m&#65533;&#65533;4<&#65533;&#65533;&#65533;&#65533;&#65533;u:2&#65533;&#65533;!&#65533;&#1864;'&#65533;&#65533;&#65533;7&#65533;&#65533;&#65533;G&#65533;&#65533;&#65533;&#1906;&#65533;5&#65533;q$q&#65533;4~&#65533;z&#65533;#&#65533;\&#1380;&#65533;$&#65533;D&#65533;&#65533;[.&#65533;&#65533;&#65533;&#65533;&#65533;&#65533;4&#65533;&#65533;&#65533;&#65533;&#65533;&#65533;&#65533;&#65533;bX&#65533;&#65533;2&#65533;&#65533;
&#65533;+&#65533;&#65533;N'o;{&#65533;7&#65533;&#65533;&#65533;&#65533;G/&#65533;&#65533;&#1331;=&#65533;&#65533;|S&#65533;b&#65533;&#455;&#65533;&#65533;&#865;2_&#65533;&#65533;&#65533;o&#65533;&#65533;&#65533;W&#65533;4&#65533;9&#65533;I&#65533; &#2022;9s&#65533;&#1979;Yv-&#65533;&#65533;&#65533;&#65533;&#65533;&#65533;&#65533;?&#65533;.&#1759;&#65533;&#65533;&#65533;'=&#1088;u&#65533;&#65533;P&#65533;&#65533;9&#65533;&#65533;N!&#65533;&#65533;&#65533;&H&#65533;
Zp&#65533;&#65533;&&#65533;&#65533;&#65533; b&#65533;S_&#65533;&#1703; &#65533;.C&#65533;OC&#573;&#65533;Z&#65533;&#65533;gH&#65533;2&#65533;&#65533;&#65533;&#65533;]&#65533;&#65533;e&#1849;&#65533;&#65533;&#65533;&#65533;&#65533;&#65533;!I,&#65533;>C&#65533;&#65533;B&#65533;&#65533;&#65533;~&#65533;&#65533;H&#65533;*ZQ&#65533;p&#65533;&#65533;&#1408;)&#65533;@&#65533;;bL~BB&#65533;&#65533;r&#65533;&#65533;XV&#65533;(&#65533;A1&#65533;{&#65533;z &#65533;h&#65533;^&#65533;x&#65533;#]&#65533;&#65533;&#65533;=&#65533;&#65533;:&#65533;&#65533;2&#65533;&#65533;&#65533;&#65533;45p &#65533;&#65533; &#65533;l&'&#65533;&&#65533;&#65533;MA&#65533;&#65533;$`&#65533;h&#65533;&#65533;&#65533;&#65533;&#65533;&#65533;&#65533;pH&#65533;|&#65533;r&#65533;4&#65533;&#65533;g2P&#65533;&#65533;&#65533;&#65533;&#65533;Z&#65533;%/0&#539;&#65533;N&#65533;J%&#65533;&#65533;1d&#65533;&#65533;l&#65533;;&#65533;&#65533;&#65533;h&#65533;I&#65533;&#65533;fE?&#65533;&#65533;&#65533;&#65533;H&#65533;jZ&#65533;&#65533;6&#65533;&#65533;	&#65533;&#65533;^.`&#65533;&#65533;&&#1674;i9dfF&#65533;&#65533;Q&#65533;&#65533;&#65533;	>&#65533;&#65533;&#65533;&#65533;&#65533;<&#65533;7&#65533;Pe&#65533;)`/)&#65533;&#65533;Nqf
x&#65533;Z&#65533;	I"&#65533;&#65533;&#65533;K&#65533;&#65533;.&#65533;&#65533;&#65533; :y&#65533;D&#65533;C&#65533;i&#65533;s&#65533;&#872;F'&#65533;b&#65533;&#65533;[l&#65533;&#65533;&#65533;&#65533;e%kl&#65533;&#65533;i&#65533;%\,%&#65533;&#65533;&#65533;Fn&#65533;&#65533;8&#65533;&#65533;&#65533;pxO&#65533;&#65533;&#65533;&#65533;&#65533;&#65533;&#65533;&#65533;V&#65533;&#65533;&#1131;?/uQ&#65533;t2U&#65533;P&#65533;&#65533;T#&#65533;&#65533;&#65533;S&#65533;&#65533;&#65533;"'mj&#65533;&#65533;qo3R&#65533;&#1686;&#65533;&#1291;&#65533;&#65533;SM&#65533;Z&#65533;
4d&#65533;&#65533;*&#65533;)&#65533;X&#65533;f&#65533;&#65533;&#65533;Z8A&&#1428;&#65533;&#65533;&#65533;`&#65533;(&#65533;
4&#65533;[4&_&#65533;&#65533;&#65533;&#65533;&#65533;w&#65533;+@&#65533;C&#65533;&#65533;Z&#65533;&#65533;&#65533;M<@9&#65533;&#65533;U&#65533;D=&#1270;k&#65533;&#65533;&#65533;&#65533;:8&#65533;&#65533;LO&#65533;&#65533;&#1466;&#65533;5&#65533;d&#65533;w&#65533;&#65533;&#65533;~&#65533;R&#65533;&#65533;Z&#65533;r&#65533;&#65533;&#65533;p&#65533;&#1345;&#65533;}&#65533;a &#65533;u &#65533;&#65533;<I&#65533;&#65533;&#65533;&#65533;&#598;&#65533;&#65533;&#65533;Z&#65533;&#65533;7&#65533;AayWP3	&#65533;&#65533;.&#636;&#65533;B&#65533;o&#65533;ne&#65533;h&#65533;&#65533;&#65533;&#65533;n1(n&#65533;&#65533;z&#65533; &#65533;JA
&#65533;&#65533;&#65533;&#65533;&#65533; ~&#65533;{|&#65533;&#65533;Yo&#65533;@1UY&#65533;&#1076;&#65533;&#65533;&#65533;o&#65533;&#65533;z&#65533;&#65533;b&#65533;&#65533;&#65533;g`&#65533;&#65533;cR fhEy&&#65533;&#65533;?:2&#65533;(N&#65533;&#65533;&#65533;KbR} &#65533;!V*&#65533;&#65533;V&#65533;&#65533;&#65533;U&#65533;8&#65533;&#65533;&#65533;2&#65533;&&#65533;&#65533;&#65533;l&#65533;&#65533;&#1006;'#
&#65533;&#65533;*&#65533;<&#65533;L&#65533; &#65533;&#65533;M"&#65533;&#65533;E9&#65533;X C&#65533;&#65533;&#65533;.K&#65533;t.frR&#746;&#65533;V&#1929;I&#882;&#65533;&#65533;&#65533;&#1086;r&#65533;&#65533;&#65533;*&#65533;&#65533;[&#65533;0B&#65533;&#65533;%&#65533;,r&#65533;5$$'&#65533;`n&#65533;2&#65533;&#65533;&#795;&#65533;1&#65533;b&#65533;:&#65533;y&#65533;&#65533;g&#65533;&#65533;&#65533;&#65533;+{&#65533;&#65533;&#65533;<m&#65533;&#1154;&4uy&#1410;3&#65533;h&#65533;%&#65533;I&#602;&#65533;&#1837;&#65533;&#65533;&#65533;I&#65533;&#65533;ApP&#65533;~&&#65533;`&#65533;
@J&#65533;&#278;&#65533;&#65533;-X&#65533;kjT&#65533;Z6&#65533;v&#65533;i/U.~&#65533;5w&#65533;&#65533;x&#65533;&#65533;&#65533;&#65533;9SPL&#65533;J&#65533;&#65533;^#&#65533;I@9X&#65533;&#65533;&#65533;m&#65533;e&#65533;-d&#65533;&#65533;&#65533;&#65533;n&#65533;o&#65533;&#65533;&#65533;~&#65533;N &#65533;&&#65533;i[&#65533;Q&#65533;&#65533;V&#65533;&#18354;&#65533;&#65533;&#65533;&#65533;9&#65533;u&#65533;&#65533;&#65533;&#65533;&#65533;&#65533;&#53819;&#65533;)&#65533;S&#65533;CLI&#65533;{&#65533;&#65533;v	&#65533;&#65533;"&#65533;-&#65533;&]lD&#65533;]&#65533;&#65533;&#65533;&#65533;F&#65533;w&#65533;^&#65533;&#1874;&#65533;&#65533;&#65533;&#65533;u&#65533;&#65533;&#65533;RL&#65533;&#65533;&#65533; &#65533;)&#65533;&#1773;i.]&#65533;;
&#65533;`&#65533;&#65533;x9&#65533;A}p&#65533;e2q&#65533;&#65533;n&#65533;VK&#65533;&#65533;U&#65533;&#1817;&#1532;`&#65533;.&#65533;&#65533;&#65533;&#65533;<(?&#65533;*o15&#65533;&#65533;&#65533;&#65533;&#65533;	t:&#65533;&#65533;>&#65533;#&#65533;9&#65533;&#65533;&#65533;@}&#65533;&#65533; y&#65533;@o7&#65533;&#65533;&#65533;&#65533;A&#65533;&#65533;&#731;&#65533;t&#65533;=&#65533;h&#65533;:&#175;&#65533;_&#65533;&#65533;}I&#65533;{&#65533;Srw&#65533;t&#65533;&#65533;Rw&#65533;'&#65533;&#65533;&#65533;z&#65533;&#65533;3&#65533;d0&#65533;S&#65533;V&#65533;C&#65533;&#65533;&#65533;&#65533;&#65533;&#547;w&#65533;F&#65533;&#65533;e~m&#65533;c&#65533;&#1879;o:jo(t&#854;&#65533;Cut&#65533;&#65533;	&#65533;`&#65533;c&#1452;&#65533;f&#65533;&#1251;6Jf:&#1653;&#65533;t(X&#65533;&#65533;&#65533;&#65533;=z&#65533;n&#65533;hw&#65533;X
&#1570;(&#65533;W&#65533;W&#65533; &#65533;&#65533;&#65533;&#65533;&#65533;&#65533;|&#65533;O?&#65533;&#65533;U&#65533;&#65533;&#65533;a3
&#65533;}t&#65533;E&#65533; &#65533;r+&#65533;&#65533;&#65533;&#65533;&#65533;&#65533;&#65533;{&#65533;e&#65533;z}&#65533;.Rg@1sG=`o&#65533;&#65533;&#65533;'&#65533;~*e2&#65533;g&#65533;&#65533;i&#65533;&#449;2g&#65533; &#65533;.&#65533;y&#65533;c&#65533;D9UJP$&#65533;6&#65533;&#65533; +eZ&#65533;&#65533;&#65533;nLp&#65533;{:x&#65533;&#65533;&#65533;6#`z&#65533;aO&#65533;EXV&#1536;&#65533;7xiFl38&#65533;&#65533;n&#839;~H!HsX&#65533;t&#65533;&#65533;9&#65533;JL~i&#65533;&#65533;&#65533;&#65533;V|&#65533;ar&#1415;Oh&#65533;&#65533;|z&#65533;z&#935;~&#65533;&#65533;:&#65533;&#65533;&#65533;a;&#65533;:&<E_&#1892;C&#65533;'A@&#65533;&#65533;&#65533;Dg|.ekx&#65533;&#65533;q&#65533;&#65533;zwq&#759;&#65533;&#65533;&#65533;ut2&#65533;&#65533;qk&#65533;k&#65533;[R$i<G!&#65533;{&#65533;Er&#65533;a&#65533;&#1544;E&#1094;nH&#65533;Whv&#65533;&#65533;(x8&#65533;&#65533;0&#65533;G&#65533;&#65533;&#65533;K}&#65533;K&#65533;&#65533;`&#65533;+^&#65533;XM&#65533;&#65533;&#12942;&#65533;"&#65533;&#1548;&#65533;&#65533;z&#65533;&#65533;jYXs6&#65533;(&#65533;b"&#65533;5Pn&#65533;`&#1668;OF&#65533;C]D&#65533;&#65533;&#65533;Xi&#65533;&#65533;&#65533;&#65533;&#65533;Yq)d&#65533;&#65533;Kg&#65533;&#65533;&#65533;q&#65533;&#65533;('&#65533;<EY"&#65533;k&#65533;4/&#1844;5&#65533;&#65533;V#~&#65533;Xx&#65533;&#65533;x&#65533;u&#65533;&#65533;&#65533;&#65533;&#65533;0&#65533;nhx-&bO@Z&#65533;F7&#65533;&#65533;&#65533;&#65533;&#65533;42J&#65533;Y&#65533;&#65533;&#65533;j3&#65533;^&#65533;h6X&#65533;
&#65533;&#65533;&#65533;&#65533;yv&#65533;*\&#65533;|T yRD&#65533;&#65533;a&#65533;&#65533;U&#65533;&#65533;&#65533; &#65533;&#1159;
A&#65533;&#65533;P6 z&#65533;v&#65533;6&#65533;sc&#65533;&#65533;7X&#65533;&#65533;H&#65533;&#65533;&#65533;(&#65533;&#65533;2&#65533;&#65533;&#65533;n	6HBp&#65533;&#1348;&#65533;&#65533;&#65533;&#65533;&#65533;lRb)&#65533;&#65533;c&#65533;4&#65533;6&#65533;&#65533;+&#65533;os8&#65533;Y&#65533;zI&#65533;&#65533;&#65533;&#65533;W&#65533;&#65533;&#851;\&#65533;bfW&#65533;&#65533;F$ *&#723;Bf&#65533;h	&#65533;J9l&#65533;(&#65533;n&#65533;y&#63625; F{&#65533;U	%&#65533;	A	4R&#65533;!O#&#65533;2&#65533;&#65533;	hT&#65533;&#65533;&#65533;&#1618;&#65533;/&#65533;&#517;&#65533;wA=&#65533;&#65533;W^&#65533;;&#65533;L&#65533;4&#65533;_	&#65533;o&#65533;8&#65533;&#65533;M&#65533;&#65533;&#65533;&#65533;.KP<`5o&#65533;7&#65533;CVt&#405;&#65533;$!&#65533;!I &#65533;?&#65533;$&#65533;&#65533;&#65533;q&#65533;&#65533;&#65533;&#65533;&#65533;&#65533;NY&#65533;&#65533;&#65533;V2&#65533;tiF4&#65533;B&#65533;u3&#65533;'&#65533;0&#65533;&#523;&#65533;&#65533;k&#65533;	yg"&#65533;q4K&#65533;D&#65533;&#65533;&#65533;3Qv&#65533;&#65533;w&#65533;Y-&#65533;y/&#65533;-&#65533;&#65533;wy&#65533;&#65533;Bx"&#279;&#65533;8&#65533;o&#65533;	E&#65533;O&#65533;i&#65533;`&#65533;_&#65533;#&#65533;3u&#65533;(9&#65533;'&#65533;&#65533;U?&#65533;d2&#65533;&#65533;&#65533;Nc&#65533;/&#65533;x?Z&#65533;#1&#65533;&#65533;Wdv0&#65533;&#65533;&#65533;BD&#65533;&#65533;8&#65533;K&#65533;&#65533;&#65533;!*,&#65533;&#65533;1)Z&#65533;"&#546;Hj&#65533;i^&#65533;6&#65533;&#65533;&#65533;83@&#65533;&#65533;r&#65533;&#65533;&#65533;&#65533;;M&#65533;B&#65533;#*&#65533;&#65533;I&#65533;!~IJ&#65533;&#65533;&#65533;&#65533;}@&#65533;"4&#65533;euU&#65533;&#65533;Q&#65533;L&#65533;&#65533;9O&#65533;%[&#65533;&#65533;)Fa*&#65533;=&#1353;&#65533;j&#65533;(&#65533;gIp&#65533;B&#65533;5-&#65533;&#65533;&#65533;y&#65533;&#65533;"a&#65533;(&#65533;&#65533;&#65533;&#65533;&#65533;a&#65533;&#65533;&#65533;r&#65533;&#65533;r&#65533;&#65533;*&#65533;&#65533;+&#65533;q&#65533;&#65533;&#1640;&#65533;1&#65533;&#65533;&#65533;&#65533;&#65533;TP&#65533;&#65533;&#65533;m&#65533;&#868;&#65533;&#65533;r?&#65533;&#65533;&#65533;:G@&#65533;&#65533;&#65533;&#65533;&#65533;&#65533;W&#402;[&#65533;o
&#538; $&#65533;&#65533;4&#65533;&#65533;s0	2&#65533;&#65533;q&#65533;&#65533;Zi&#65533;&#65533;X@&#65533;&#65533;&#65533;&#65533;Y&#65533;ug
c&j&&#65533;&#65533;&#65533;&#65533;&#65533;&#65533;
&#65533;&#65533;$+CI&#65533;&#65533;&#65533;&#65533;&#65533;F&#1349;p-&#65533;&#65533;N&#65533;&#65533;NcjT]&#65533;)&#65533;
&#65533;&#65533;&#1689;&#65533;[?&#65533;icI&#65533;&#550;&#65533;&#65533;&#65533;@]&#65533;)c&#65533;&#65533;&#1303;&#65533;+~	K&#27823;F&#65533;&#65533;&#65533;&#65533;W-&#65533;&#65533;&#65533;a;&#874;(&#65533;&#65533;S&#65533;&#65533;&#65533;&#65533;&#65533;&#65533;&#65533;&#65533;X	&#1739;&#65533;*&#65533;6C&#65533;s&#65533;tA&#65533;&#65533;&#65533;|/&#65533;;" &#65533;&&#65533;&#65533;X&#1674;"3e&#65533;&#65533;&#65533;k&#65533;&#1685; g<&#65533;"&#65533;z&#65533;&#65533;:""9inA&#65533;T&#65533;&#65533;E
-( &#65533;&#1273;&#65533;t!&#65533;QfT&#65533;&#65533;`O*&#65533;&#65533;H2&#65533;&#65533;7
&#65533;&#65533;&#65533;oL&#65533;O&#1777;&#65533;&#65533;*T;fJs&#65533;&#65533;&#65533;&#65533;&#629;va&#65533;&#65533;ph&#65533;&#65533;B+&#65533;&#65533;>&#65533;&#65533;&#1441;&#65533;&#1140;0{3M6&#65533;C&#65533;&#65533;i&#65533;&#172;E&#65533;[|kK&#65533;U&#2033;&#65533;`&#65533;&#65533;&#65533;&#65533;&#65533;&#65533;&#65533;J19&#65533;&#65533;^;8&#65533;k&#65533;&#65533;&#65533;$r&#65533;&#65533;TZ&#65533;&#65533;&#65533;~&#65533;$&#65533;&#65533;&#65533;&#65533;j&#65533;Y&#65533;|I%&#65533;&#65533;stO&#65533;&#65533;'Y&#65533;@&#65533;&#65533; &#65533;17Ft&#65533;#5&#65533;&#65533;&#65533;&#65533;b&#65533;&#65533;&#65533;&#65533;+ja&#65533;g]&#65533;$&#65533;+^&#65533;&#65533;Le&#65533;&#65533;&#65533;&#65533;Z3#&#65533;&#65533;X[&#65533;&#65533;k&#65533;&#65533;;&#65533;O&#753;&#65533;T&#65533;&#65533;g&#65533;uk&#65533;&#65533;x>&#65533;g&#65533;JPjX&#65533;*&#65533;&#65533;&#65533;Z&#65533;&#65533;&#65533;CG&#65533;+*$R &#65533;&#1129;sD&#65533;&#65533;&#65533;G*z&#65533;@&#65533;[&#65533;!&&#65533;A&#65533;{y_&#65533;zo&#65533;1&#65533;&#2022;&#65533;&#65533;&#65533;
<&#65533;&#65533;&#65533;1&#65533;&#65533;&#65533;&#65533;&#65533;&#65533;&#65533;&#65533;&#65533;&#65533;&#65533;9QU&&#65533;&#65533;y[ ss&#65533;& &#65533;*G&#65533;&#65533;&#65533;b&#65533;&#65533;t&#65533;d;&#65533;RP&#65533;P`AOJ&#65533;&#65533;g&#65533;&#65533;x&#65533;&#65533;&#65533;&#65533;3&#65533;Z{&#65533;	&#65533;Q&#65533;cRk1v|&#65533;&#65533;Y{&#65533;&#65533;`&#65533;J&#65533;E&#65533;Y&#65533;q&#65533;&#65533;Ik&#65533;&#65533;j'&#65533;&#65533;K#&#65533;&#65533;K&#65533;&#65533;W&#65533;&#65533;)xv&#65533;f&#65533;q&#65533;!&#65533; =&#65533;&#462;^&#65533;v&#65533;&#65533;
^0&#65533;&#65533;&#65533;A0&#65533;&#65533;&#65533;&#65533;&#65533;&#526;&#65533;&&#65533;:&#65533;&#65533;&#65533;n&#65533;&#639;M&#65533;B-(&#65533;&#65533;X&#65533;&#65533;&#65533;&#65533;&#65533;&#65533;C&#65533;P
&#65533;.&#65533;%&#65533;FF&#65533;&#65533;,;L&#65533;&#65533;	q
qZ&#65533;&#65533;k&#65533;&#65533;&#65533;&#65533;1^\r6&#65533;&#65533;&#65533;<FU)&#65533;p
_&#65533;&#65533;C&#65533;&#65533;&#65533;&#65533;A&#65533;&#65533;&#65533;&#65533;A&#65533;*,ZP&#65533;S&#65533;:&#65533; i&#65533;R[&#65533;v&#65533;p`H&#65533;&#65533;'&#65533;%&#65533;&#65533;&#65533;&#65533;m&#65533;&#65533;+&#65533;D[
&#65533;&#65533;&#65533;q&#1564;F&#65533;&#65533;&#65533;&#1387;&#65533;&#65533;ALy&#65533;&#65533;&#65533;&#65533;&#65533;0M&#65533;&#65533;[&#65533;&#65533;&#65533;1&#65533;T&#65533;e&#65533;gG[&#65533;&#65533;T&#65533;&#1147;&#65533;&#65533;mjW&#65533;7&#65533;|&#1156;	!'+&#65533;&#65533;V@&#65533;10&#65533;B&#65533;$&#65533;&#65533;PU&#65533;&#65533;&#65533;)&#65533;&#65533;= &#65533;~c9&#65533;&#65533;>&#65533;&#65533;M`&#65533;T&#65533;g&#65533;~A	[ 	``&#65533;&#65533;{F{/&#65533;2Ey&#65533;SS&#65533;y&#65533;$*z&#65533;b&#65533;&#623;&#65533;&#65533;{V&#65533;j&#65533;c &#65533;&#65533;Y&#65533;
&#65533;&#65533;~&#65533;1Zz&#65533;&#65533;C&#65533;&#65533;0&#65533;A&#65533;&#65533;GV&#65533; &#65533;&#65533;o&#65533;&#65533;]&#65533;=&#65533;&#65533;)&#65533;3&#65533;\&#65533;&#886;g&#65533;&#65533;&#65533;}&#65533;&#65533;4&#65533;f6Er'&#65533;
&#65533;&#65533;&#65533;&#65533;&#65533; m0&#65533;&#65533;Z B&#65533;=&#980;}&#65533;&#65533;A&#65533;&#65533;)|&#1006;&#65533;&#65533;u&#65533;n{&#65533;&#925;&#65533;h&#65533; &;&#65533;&#65533;&#65533;&#65533;&#65533;&#65533;&#65533;&#65533;&#65533;&#65533;&#65533;jb&#1860;&#65533;&#65533;&#65533;J&#65533;g:+&#65533;|&#65533;&#1551;P
23*&#65533;&#65533;&#65533;&#65533;&#65533;'	&#65533;&#65533;&#65533;$&#65533;&#65533;&#65533;=&#65533;0&#65533;&#65533;&#1808;&#65533;&#65533;&#65533;&#65533;HQ&#65533;&#525;&#65533;*&#65533;&#65533;p[O&#65533;T=Pe&#65533;M&#65533;&#65533;&#65533;&#65533;)K]&#65533;&#65533; |&#65533;bp
Eu&#65533;&#65533;&#65533;*&#65533;&#65533;A]1*&#65533;#&#65533;&#65533;&#65533;w&#65533;}WYd&#65533;&#65533;&#65533;&#65533;v&#65533;nn 5 &#65533;&#65533;A&#65533;M&#65533;dA,&#65533;&#65533;,~&#65533;&#1423;!&#65533;Gw&#65533;&#65533;&#65533;A&#65533;#T&#65533;9>N&#65533;=&#65533;*M&#65533;&#65533;T+dR&#65533;&#65533;&#65533;&#976;&#65533;&#65533;8&#65533;If&#65533;F&#550;B&#65533;&#65533;}&#65533;].`&#65533;&#65533;&#65533;]&&#65533;f&#65533;Sq&#960;&#65533;&#65533;&#65533;&#65533;&#65533;&#205; Yz&#65533;y&#65533;{~+T&#65533;&#65533;<M&#1616;&#38574;&#65533;&#65533;&#65533;gA&#65533;b&#65533;&#65533;k&#65533;\u&#65533;\&#65533;&#65533;}&#65533;
&#65533;&#65533;&#65533;&#65533;>l&#65533;&#65533;&#65533;&#65533;
nT&#65533;&#65533;O&#65533;&#65533;s&#65533;&#65533;P&#65533;
M&#65533;&#65533;H&#65533;&#65533;&#65533;!w&#65533;U&#65533;!P &#65533;&#65533;&#65533;.&#65533;&#65533;.&#65533;&#65533;Z	&#65533;&#65533;<&#65533;&#65533;F J^gp&#65533;&#65533;_|0&#65533;a&#65533;&#65533;&#65533;~N@k &#65533;f &#65533;h@@&#65533;Ab&#65533;&}&#65533;&#65533;&#65533;U&#65533;&#65533;.&#65533;&#878;&#65533;&#65533;&#65533;&#65533;M&#65533;&#65533;&#65533;
/&#65533;&#65533;&#65533;
&#65533;&#65533;&#65533;&#65533;?e&#65533;&#1540;q&#65533;5&#65533;3q&#65533;@&#65533;&#65533;&#65533;&#65533;&#65533;&#65533;_q&#65533;AA	I&#65533;&#65533;a&#65533;Qj@&#65533;&#65533;m&#65533;HL&#65533;&#65533;&#65533;r&#65533;$&#65533;&#65533;&#65533;&#65533;S&#65533;H!&#65533;&#65533;&#65533;S&#65533; &#65533;&#65533;5~&#65533;&#65533;=bAy&#65533;B&#65533;r&#1766;B&#65533;t&#65533;&#65533;</&#65533;=&#65533;9|5&#65533;)&#65533;n&#65533;&#65533;!&#65533;O&#65533;&#468;&#65533;:&#1081;&#65533;&#65533;&#65533;&#65533;.&#65533;&#65533;&#65533;&#65533;&#1786;&#65533;bY&#65533;&#65533;&#65533;j?&#65533;&#65533;{&#65533;&#65533;-o&#1943;sO&#65533;&#65533;|&#65533;i&#65533; |&#65533;2&#65533;&#65533;&#65533;&#65533;&#65533;&#65533;&#65533;,P&#65533;
&#65533;&#65533;sK&#65533;h!&#65533;B&#65533;*&#65533;&#31226;g}&#65533;&#65533;&#65533;&#65533;&#65533;&#65533;&#65533;g&#65533;C&#65533;&#65533; &#65533;l&#65533;&#65533;&#65533;&#65533;*q&#65533;?&#65533;&#65533;&#65533;/&#65533;&#65533;&#65533;&#65533;@
P&#65533;&#65533;&#65533;_&#65533;&#65533;&#65533;&#65533;Dp"&#65533;&#65533;&#65533;&#65533;&#65533;&#65533;&#65533;&#65533;&#722;U1&#65533;}&#65533;~&#65533;&#65533;&#65533;&#65533;&#65533;1&#65533;E&#65533;-&#65533;&#65533;&#65533;x&#65533;&#65533;/&#65533;$&#65533; &#65533;&#65533;&#65533;&#65533;9"+=%&#65533;&#65533;&#65533;ow&#65533;&#65533;&#36184;&#65533;&#65533;&#65533;j&#1637;&#65533;&#65533;&#65533;&#65533;^&#65533;&#65533;&#65533;&#65533;[&#65533;&#65533;&#65533;&#65533;&#65533;7&#65533;&#65533;&#65533;&#65533;&#65533;T&#65533;?&#65533;&#65533;&#65533;&#65533;&#65533;&#65533;b&#65533;&#65533;&#65533;&#65533;&#65533;&#65533;&#65533;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D&#65533;&#65533;&#65533;&#1597;&#65533;&#65533;&#65533;_&#65533;&#65533;&#65533;&#65533;&#65533;&#65533;&#65533;&#65533;&#65533;&#65533;&#65533;&#65533;&#65533;&#65533;&#65533;&#65533;&#65533;&#65533;&#65533;o&#65533;&#65533;&#65533;&#65533;&#65533;&#65533;&#65533;&#65533;&#65533;&#65533;&#65533;&#65533;o&#65533;&#65533;&#1597;,&#65533;&#65533;&#65533;o&#65533;&#65533;&#65533;&#65533;{&#65533;{&#65533;{&#65533;{&#65533;&#65533;&#65533;&#65533;&#65533;&#65533;&#65533;&#65533;'&#65533;&#1983;&#65533;k&#65533;&#65533;k&#65533; !&#65533; O ,0 p @&#65533;  &#65533; &#65533;H&#65533;&#65533;&#65533;&#65533;*\&#560;&#65533;&#199;#J&#65533;H&#65533;&#65533;&#321;K22&#65533;&#561;&#65533;&#463;5&#65533;&#65533;H&#65533;I&#65533;S&#65533;\&#626;&#65533;&#727;0c&#668;I&#65533;&#65533;&#859;G&#65533;&#1849;1&#65533;N&#65533;;q
J&#65533;&#65533;&#1123;H&#65533;*]J&#65533;&#1248;	"&#65533;
D&#65533;U&#65533;T&#65533;j&#65533;&#693;&#65533;&#1519;`&#65533;*|J&#65533;&#65533;X&#65533;S}&#65533;8#G&#65533;$hu&#65533;&#65533;K&#65533;&#65533;&#1915;x&#65533;&#1915;aF&#65533;e&#65533;q&#65533;a&#65533;*jT%&#65533;&#65533;&#65533;&#65533;&#464;#Kn&#567;&#65533;&#2046;;&#65533;`A&#65533;p&#65533;&#65533;>&#65533;&#65533;&#65533;x&#65533;&#65533;&#1256;S&#65533;fZ9n&#65533;&#65533;;&#65533;(4&#65533;?W&#65533;&#65533;&#891;&#65533;&#62061;]S&#65533;&#65533;a&#1670;&#1670;+&#65533;&#65533;&#65533;&#65533;&#1059;?~&#65533;d&#65533;&#333;{>Lqu&#65533;&#65533;&#203;&#65533;&#65533;4x&#65533;^T/&#65533;&#65533;u&#65533;&#65533;i<|&#65533;*&#65533;&#65533;&#65533;&#65533;&#65533;N&#1860;	,&#65533;&#65533;S&#65533;f\&#65533;&#65533;%&#65533;&#65533;6;&#65533;&#65533;&#65533;~Vh!y&#65533;&#65533;0&#65533;&#65533;P&#65533;b&#65533;&#65533;&#65533;|$&#65533;&#65533;&#65533;|*6&#1157;,&#65533;&#65533;&#65533;j|&#65533;  &#65533;, P:x&#65533;&#65533;&&#65533;x&#65533;A&#1921;&#65533;&#65533;Di&#65533;X&#65533;Cp(@&#65533;7&#65533;5&#65533;T&#65533; &#65533;q?&#65533;(&#65533;[&#65533;&#65533;&#65533;`
%!O+<P&#65533;	8P&#65533;&#65533;&#65533;X&#65533;&#65533;&#65533;9(&#65533;a2&#65533;&#65533;^&#65533;x&#65533;&#65533;Jc&#65533;T&#65533;&#65533;fP#&#65533;&#65533;&#65533;&#65533;&#14431;&#65533;&#65533;&#65533;&#65533;*&#65533;$u&#65533;F*&#39188;Vj&#39256;f&#65533;&#39324;v&#668;&#65533;&#65533;*OMy&#65533;&#65533;M6&#65533;&#26275;&#65533;whg)&#65533;&#65533;ew&#65533;2&#65533;&#65533;&#65533;&#65533;&#65533;&#48060;&#65533;&#65533;&#48123;&#65533; &#51426;
&#65533;D&#65533;>&#1024;&#65533;*(BN&#65533;&#65533;G&#65533;&#65533;j&#65533;&#65533; Y&#65533;&#65533;&#65533;&#65533;
&#65533;&#65533;&#65533;+&#65533;&#65533;{5r&#65533;Fk&#65533;_G&#65533;&#65533;&#65533;8&#65533;&#65533;&#65533;&#65533;&#65533;&#65533;&#65533;&#65533;&#65533;&#65533;(p&#65533;&#65533;n+&#65533;&#65533;&#65533;&#65533;7&#65533;0&#65533;*t&#65533;f pR&#65533;NK&&#65533;&#65533;&#65533;e&#65533;?M9&#65533;&#65533;O,0&#65533;l&#65533;&#65533;,&#65533;&#65533;&#65533;&#65533;0k&#204;5&#65533;&#65533;&#65533;&#65533;+&#65533;s&#190;&#65533; &#65533;h&#65533;[&#65533;&#65533;h"D&#65533;j&#65533;&#65533;
%&#65533;&#65533;&#65533;PG-u&#65533;2&#65533;&#65533;&#65533;&#65533;P&#944;&#65533;&#65533;N&#65533;
&#65533;&#65533;&#65533;&#65533;z'&#65533;&#161;%&#65533;e&#65533;&#65533;v=&#65533;&#65533;p&#65533;-w&#65533;_w&#65533;&#65533;&#65533;6&#65533;&#65533;2&#65533;&#65533;&#65533;&#65533;&#65533;>|
&#65533;H&#1374;l8&#65533;'&#65533;&#65533;r&#65533;&#65533;&#65533;&#65533;&#65533;G&#65533;&#65533;~&#65533;&#65533;d&#65533;\w&#65533;tPt&#65533;&#65533;&#65533;x&#65533;&#65533;'&#65533;&#65533;K&#65533;&#65533;&#65533;&#65533;&#65533;&#65533;&#65533;b&#65533;&#65533;&#65533;\&#65533;&#65533;3&#65533;a&#1512;u&#65533;dR&#65533;q&#65533;,'&#65533;&#65533;o&#65533;&#65533;&#65533;&#65533;A&#65533;&#65533;&#1886;&#7593;&#65533;&#1787;&#65533;&#65533;&#279;e&#65533;&#65533;	&#65533;&#65533;&#65533;&#65533;&#65533;f&#65533;&#65533;&#65533;&#65533;O.&#65533;3&#65533;5&#65533;]{&#65533;&#663;(&#65533;&#65533;;&#65533;&#65533;[|m&#65533;&#65533;Cof&#65533;&#1052;&#65533;3&#65533; H@S&#65533;&#65533;?&#65533;&#65533;&#65533;&#65533;v&#65533;&#65533;J&#65533;&#65533;T&#65533;&#65533;&#65533;&#42297;6&#65533;/mT&#65533;&#65533;B X&#65533;z&#65533;&#65533; &#65533;P&#65533;&#65533;&#65533;9 a&#65533;&#65533;&#65533;N&#65533;&#65533;&#65533;aMoy&#65533;p&#65533;G2&#65533;&#65533;|&#65533;
&#65533;w&#65533;C&#65533;X &#65533;S &#65533;&#65533;R&#65533;B&#65533;_XkA&#65533;d895&#65533;8&#65533;&#65533;&#65533;zH&#65533;*Rqs&#65533;s&#1453;:&#65533;&#65533;&#65533;.v&#922;@&#65533;&#65533;C&#65533;	&#65533;Q&#65533;&#65533;&#65533;&#65533;6&#65533;&#65533;&#65533;A|&#65533;&#65533;&#1299;&#65533;egd&#65533;&#65533;&#65533;&#65533;4)un&#65533; Y&#1473;e&#65533;&#65533;j&&#65533;&#65533;Zp&&#65533;}(L,#&#65533;&#65533;#&#65533;&#65533;&#65533; 7&#65533;&#65533;&#65533;&#65533;1h&#65533;&#65533;Y&#65533;&#65533;f&#65533;B&#65533;&#65533;CCa\")I3&#65533;&#65533;&#65533;&#65533;d&#65533;&#65533;8&#65533;N&#65533;&#65533;&#65533;b&#65533;%&#65533;&#65533;U&#65533;&#65533;S g&#65533;`&#65533;&#65533;#!&#65533;2&#65533;&#65533;e&#65533; &#65533;jK4i0&#65533;i2&#65533;&#65533;&#806;6&#65533;&#65533; 6&#65533;&#65533;&#65533;\&#65533;&#65533;x&#501;&#65533;X'&#65533;&#65533;#&#65533;&#65533;)&#65533;&#65533;sRB;/&#65533;&#65533;z&#65533;&#65533;m*&#65533;'&#65533;&#65533;&#65533;<
U&#65533;[@&#65533;&#65533;&#65533;!!$&#65533;|WA&#65533;&#65533;&#1030;2LF&#65533;&#65533;@+&#65533;&#669;&#65533;sK&#65533;&#65533;j&#65533;Tc&#65533;t&#65533;HGj@&#65533;&#65533;1&#65533;&#1122;'&#65533;&#65533;&#65533;&#65533;&#65533;;&#65533;l&#65533;B7
R&#65533;<$+!&#65533;NwJ&#65533;w&#65533;&#65533;vA&#65533;^&#65533;"&#65533;@$&#788;&#65533;&#65533;LcZ&#65533;&#65533;&#65533;&#295;&#65533;dHHyJ&#1386;&#65533;&#65533;&#65533;e&#65533;jGo&#65533;0k&#65533;*&#65533;U&#65533;JV|&#65533;C&#65533;
&#65533;&#65533;&#65533;&#65533;Rb-&#65533;\&#65533;&#65533;M;r&#65533;~&#65533;&#65533;&#65533;&#65533;&#65533;&#65533;?&#65533;:&#65533;&#420;:U&#65533;&#65533;&#65533;+&#65533;&#65533;&#1069;&#65533;&#65533;&#65533;&#65533;&#65533;&#65533;Z&#1432;9-&#65533;a7&#65533;C&#65533;&#65533;2&&#65533; &#65533;P&#65533;<&#65533;&#65533;r&#65533;&#845;WR&#65533;&#65533;&#65533;v&#1443;S&#1886;&#65533;R&#65533;q&#65533;&#65533;&#1375;|&#65533;
k]&#65533;&#1778;&#394;&#65533;&#65533;eB`{K&#65533;&#65533;v&#691;SQ&#65533;&#65533;&#65533;k&#65533;&#65533;v&#65533;\&#65533;&#38802;&#65533;e&#65533;&#65533;&#65533;&#65533;Mt5&#65533;&#65533;V&#65533;O&#65533;
&#65533;5&#65533;&#65533;%&#65533;e#4 &#65533;@&#1831;]&#65533;8&#1525;&#8550;&#65533;+>&#65533;&#65533;*1&#65533;\&#65533;&#65533;+&#65533;&#65533;7*A&#65533;&#65533;&#65533;&#1442;&#1490;&#65533;W)&#65533;&#65533;&#65533;&#65533;&#169;&#65533;&#65533;&#65533;&#65533;oG&#65533;&#65533;&#65533;Z&#65533;&#65533;o&#65533;0Q Z&#65533;&#65533;Nc&#65533;&#65533;&#65533;&#65533;&#65533;Ox&#65533;&#65533;&#304;&#65533;&#65533;Yb&#65533;l&#65533; &#65533;&#65533;i&#65533;.U&#574;&#65533;&#65533;X&#65533;&#65533;`&#65533;+|&#65533;g&#65533;&#65533;8&#65533;@=&#65533;a&#65533;$&#65533;&#65533;L&#65533;&#65533;X&#65533;&#65533;&#65533;%&#65533;&#65533;&#65533;&#65533;&#65533;7r	9&#65533;&#976;&#65533;&#65533;gyW&#65533;&#65533;&#65533;&#65533;'{&#65533;&#65533;h&#65533;&#837;l&#65533;
b&#65533;&rv&#65533;&#65533;)&#65533;&#65533;&#65533;?ct&#65533;l<&#65533;9&#65533;j&#65533;oBV&#65533;7&#65533;$&#65533;M&#1293;&#65533;\Y&#33937;&#65533;&#65533;#&#65533;&#65533;gO&#65533;&#1025;&#65533;4[.&#65533;&#65533;&#65533;:%&#65533;&#1715;&#65533;&#65533;58&#65533;bk\&#65533;&#65533;@&#65533;&Bm&#65533;&#65533;}&#65533;&#65533;e-&#65533;5W&#65533;&#542;&#65533;tSj&#65533;&#65533;&#65533;&#65533;&#65533;kB	&#65533;&#1776;&#514;&#65533;&#65533;!&#65533;*&#65533;Uw&#65533;&#65533;&#65533;&#65533;O&#65533;&#65533;zt&#65533;^&#65533; &#65533;&#65533;Z>&#65533;&#65533;K&#65533;&#65533;	&#65533;eS&#65533;&#65533;&#65533;&#65533;iF/&#65533;|j&#65533;u&#65533;y&#65533;&#65533;M&#65533;8&#65533;&#65533;&#65533;z-&#65533;I_GY&#65533;[&#65533;&#65533;&#65533;&#65533;d&#65533;$l&#65533;&#65533;&#65533;R&#65533;&#65533;}nqx&#65533;&#65533;F3&#65533;i[B7&#65533;&#65533;&#65533;&#65533;I&#1653;&#41330;&#65533;&#65533;w`&#269;J&#65533;&#65533;Z&#65533;v.x&#65533;8&#65533;&#65533;&#65533;&#65533;&#65533;&#65533;&#65533;&#65533;5&#65533;}
qd&#65533;{ &#65533;&#65533;m&#65533;J&#65533;&#65533;+&#65533;&#65533;&#65533;&#65533;U&#65533;&#65533;$a&#65533;&#65533;&#65533;M&#65533;&#65533;&#65533;?:}&#65533;e&#65533;&#65533;;&#65533;	&#65533;*&#1602;&#65533;&#1444;*u&#1004;&#65533;&#65533;(Mp&#65533;S&#65533;&#65533;DO&#65533;&#65533;S&#65533;W&#65533;&#65533;&#65533;t&#65533;MasmO&#65533;qh&#65533;D&#65533;uJ!&#65533;rJ&#65533;z&#1533;&#65533;-P&#65533;&#65533;&#65533;B&#65533;&#65533;&#65533;N&#65533;&#65533;GY&#65533;Il&#65533;G	&#65533;&&#65533;W&#65533;&#1935;u-&#65533;K&#65533;&#65533;&#65533;{&#65533;1-&#65533;&#65533;/&#65533;&#65533;h7<&#65533;&#65533;x&#65533;_&#65533;B&#10795;&#65533;&#65533;5:&#65533;&#65533;&#65533;&#65533;&#65533;&#65533;5&#65533;u&#65533;&#65533;^&#65533;g?;&#65533;Q^&#65533;"&#65533;&#65533;&#65533;&#65533;&#65533;mjMiQ<J&#65533;&#65533;?&#65533;&#65533;&#65533;=y&#65533;;&#65533;/&#65533;{&#65533;C&#65533;&#65533;&#65533;&#65533;&#65533;&#65533;&#65533;&#65533;&#65533;&#65533;O&#65533;&#65533;&#65533; &#1004;&#65533;&#65533;*:&#65533;&#65533;-zp&#65533;&#65533;&#976;&#65533;ot&#65533;&#65533;&#65533;&#65533;G9&#65533;&#65533;&#65533;~&#65533;h&#65533;&#65533;t&&#65533;&#65533;k$y&#65533;p&#65533;&#65533;&#65533;yt&#65533;&#65533;"&#65533;g&w{&#65533;&#65533;{&#65533;&#65533;n&#65533;W&#65533;&#65533;v0p&#65533;u&#65533;&#65533; &#65533;F G3&#65533;&#65533;|&#65533;'7&#1495;&#65533;&#65533;&#65533;p&#65533;&#65533;y&#65533;&#65533;p&#65533;~K&#65533;v&#65533;&#65533;y_&#65533;>&#65533;&#65533;|&#65533;$&#65533;&#65533;&#65533;xLeT&#65533;x"&#65533;&#65533;*gec&#65533;t&#65533;&#65533;N&#65533;qE0^&#65533;,?&#65533;+<&#65533;|&#65533;C&#65533;&#65533;&#65533;/3&#65533;&#65533;&#65533;`&#65533;&#65533;<8a#&#65533;&#65533;fv&#65533;7&#65533;V&XGqJ&#65533;v&#65533;3&#65533;(r&#65533;k&#65533;&#65533;&#65533;!c&#65533;&#65533;&#65533;&#133;&#65533;&#65533;j`8&#65533;&#65533;G&#65533;'&#65533;c&#65533;&#65533;}L&#65533;&#65533;&#65533;&#65533;w2&#65533;K&#65533;q&#278;&#65533;&#65533;J[&#65533;&#65533;T&#65533;w\x&#65533;^&#65533;&#65533;
X&#65533;}&#65533;&#65533;&#65533;g&#65533;&#65533;&#65533;xg&&#1494;mTZ&#65533;&#65533;X&#65533;&#65533;&#65533;|3&#65533;y(!&#65533;&#65533;&#65533;&#65533;&#65533;&#65533;&#65533;fv&#65533;&#65533;t1&#65533;&#65533;vz&#65533;x&#65533;!F/&#65533;&#65533; &#65533;&#65533;LI`&#65533;]&#65533;8&#65533;&#65533;&#138;&#65533;U&#65533;&#65533;Hr&#65533;m%(&#65533;&#788;&#65533;&#65533;G&#65533;H47&#65533;G&#65533;!&#65533;1nut&#65533;d&#1624;Ly3F&#696;&#65533;&}&#65533;&#320;&#65533;z&#65533;&#65533;a&#65533;8Xx&#65533;&#65533;&#203;N&#65533;73pz&#65533;q}&#65533;#,  	&#65533;&#65533;s&#65533;K&#65533;d&#65533;.&#65533;&#1144;r&#65533;7&#65533;&#65533;v&#65533;3&#65533;M5 &#65533;9&#65533;+&#65533;a"&#65533;&#65533;&#65533;&q9=(`&#2021;&#65533;&#65533;&#65533;Chru9&#65533;+&#1944;l&#65533;&#65533;h4&#65533;I&#65533;&#65533;&#65533;e&#65533;&#65533;	&#65533;&#65533;l&#65533;&#65533;y)&#65533;\&#696;&#65533;&#65533;h3C&#65533;x9&#1099;&SC&#65533;&#65533;j&#65533;U&#65533; I&#65533;&#65533;|&#65533;&#65533;&#65533;&#65533;&#65533;&#65533;&#65533;$ s&#65533;&#65533;,&#65533;Z&#65533;&#65533;i&#65533;EY&#65533;%&#65533;I&#65533;&#65533;X&#532;_&#65533;#&#65533;&#65533;&#65533;&#65533;&#65533;&#65533;&#65533;5&#65533;Z&#65533;u&#65533;&#65533;&#65533; &#65533;B&#65533;&#65533;\&#65533;&#65533; a&#65533;K&#65533;U&#65533;&#65533;&#2006;dXw&#65533;QS&#468;K&#65533;a[id]&#65533;,&#65533;aR&#65533;A&#65533;&#65533;36KI&#65533;8'&#65533;O&#65533;H&#65533;R&#65533;&#65533;2vY&#65533;&#65533;b!6&#65533;i&#65533;b6Gs%&#65533;)<&#65533;&#537;4&#65533;{&#65533;&#65533;A&#65533;x=&#65533;&#65533;[&#65533;r&#65533;&#65533;V_&#65533;6&#65533;&#65533;&#65533;&#65533;=&#65533;&#65533;&#65533;&#65533;KnA&#65533;&#65533;&#65533;L&#65533;&#65533;y\&#65533;&#65533;];T&#65533;&#65533;&#65533;J&#65533;&#65533;#&#65533;#{&#65533;w!&#65533;I&#65533;&#65533;&#65533;_&#65533;&#65533;,1v&#65533;&#65533;)S&#65533;&#65533;>&#65533;&#541;&#65533;RI&#65533;&#65533;&#65533;Gg&#65533;"&#65533;"&#65533;&#65533;&#65533;]&&#65533;M&#65533;&#65533;]L&#65533;!&#65533;RBI&#65533;s&#65533;&#65533;&#65533;S&#65533;"XS&#65533;aX&#65533;&#65533;&#65533;9&#65533;&#65533;&#65533;]J&#65533;&#65533;&#65533;J
Z&#65533;&#65533;h!&#65533;h&#65533;_&#65533;&#65533;&#65533;&#65533;VKtS&#65533;&#65533;"`&#65533;:0~&#65533;:"&#65533;}&#65533;R&#65533;a2&#65533;&#65533;U&#65533;h&#65533;&#65533;u&#65533;YB7&#65533;R&#65533;NV"&#65533;3&#65533;&#65533;5&#65533;(WV!&#65533;IS:&#65533;'&#649;V&#65533;g&#65533;&#65533;&#65533;&#65533;&#65533;&#65533;&~{&#65533;&#1875;&#65533;&#65533;&#65533;l&#65533;&#588;&#1668;S&#65533;&#65533;&#65533;&#65533;&#65533;6&#65533;-
&#65533;(&#65533;&#1667;6b&#65533;d&#65533;-&#65533;q&#65533;&&#65533;L&#65533;&#65533;&#65533;_&#65533;&#65533;&#65533;a&#65533;&#65533;D&#65533;h&#65533;&#65533;N&#65533;H&#65533;&#65533;&#65533;&#65533;&#65533;&#65533;&#65533;&#65533;&#65533;&#65533;}&#65533;&#65533;&#65533;3&#65533;&#65533;&#65533;	R&#65533;&#65533;	f&#65533;G&#65533;&#65533;q&#65533;t&#1566;&#65533;d&#65533;R&#65533;&#65533;&#65533;H@M&#65533;&#65533;&#65533;&#65533;:M<_9&#65533;&#65533;&#65533;0B+&#65533;&#65533;L&#65533;&#65533;&#65533;&#65533;&#65533;QJ&#65533;&#65533;.&#65533; &#65533;R&#65533;G&#65533;&#65533;HC&#65533;&#65533;&#65533;JR:#z%&#300;!&#65533;&#65533;&#65533;K&#65533;&#488;
&#65533;]&#65533;&#65533;&#65533;&#65533;&#65533;B"&#65533;)&#65533;&#65533;&#65533;&#65533;J,&#65533;
&#65533;V:C&#65533;&#65533;ADH&#19199;&#65533;&#65533;&#65533;1&#65533;&#65533;&#65533;&#65533;TC&#65533;e~&#65533;I&#65533; &#65533;!&#65533;&#65533;&#1418;&#65533;&#65533;j&#65533;&#65533;&#65533;F&#65533;u&#65533;&#65533;&#65533;&#65533;Y&#65533;&#65533;&#65533;
*,"&#65533;K&#65533;&#65533;(&#65533;r&#65533;&#65533;&#65533;o&#65533;"&#65533;i&#65533;&#1157;&#65533;&#65533;&#65533;&#65533;&#65533;g&#65533;&#65533;&#65533;&#65533;&#65533;B&#65533;*&#65533;&#65533;&#65533;Q&#65533; &#65533;&#65533;&#65533;.&#65533;E"&#65533;&#65533;&#65533;&#65533;&#65533;&#65533;&#65533;&#65533;)&#65533;	3`=&#65533;2{-4&#1779;6[!&#793;&#65533;&#65533;&#65533;&#65533;&#65533;&#65533;J&#65533;&#65533; ~8&#65533;&#65533; &#65533;"&#65533;*h&#65533;y&#65533;&#65533;C&#65533;2&#65533;&#65533;&#65533;&#65533;&#65533;&#65533;&#65533;&#641;&#65533;&#65533;&#65533;l&#65533;&#161;&#65533;&#25416;&#65533;&#65533;EuS{d |&#65533;?g&#65533;&#65533;O&#65533;&#65533;&#65533;BK&#65533;&#65533;&#65533;?q&#65533;&#65533;g&#65533;w&#65533;&#65533;Ea&#65533;3&#65533;}k&#65533;a&#65533;&#65533;&#65533;xf[-1&#65533;&#65533;&#65533; &#65533;&#65533;_&#65533;&#65533;&#65533;^&#65533;B&#65533;61dy&#65533;f&#65533;x&#65533;&#65533;Y1&#65533;&#65533;Ik&#65533;&#65533;&#65533;&#65533;&#65533;&#65533;&#65533;A&#65533;K!&#65533;&#65533;A&#65533;1JX&#65533;&#65533;&#65533;K0KN&#143;&#65533;
[2&#65533;@%&#752;zD&#65533;&#65533;&#1787;&#65533;&#65533;&#65533;+U,B&#65533;)&#65533;&#65533;&#65533;{&#65533;2&#65533;Akc{F&#65533;k&#65533;n&#65533;&#65533;&#65533;q&#65533;!&#65533;&#65533;&#65533;{&#65533;k$m&#65533;F&#65533;&#65533;&#65533;;&#65533;(`o
&#65533;8&#65533;&#65533;&#65533;t&#65533;&#65533;2I&#65533;&#65533;&#65533;C(&#65533;w&#65533;&#65533;&#65533;&#65533;I&#65533;q&#65533;&#65533;*&#65533;&#65533;&#65533;I&#65533;'&#65533;&#65533;&#379;&#65533;}&#65533;&#65533;d&#65533;,&#65533;&#65533;#&#65533;u&#65533;"<&#65533;Z&#65533;&#65533;&#65533;&#65533;LPN v9&#65533;*&#65533;{&#65533;d&#65533;j&#65533;&#65533;&#65533;&#6757;&#65533;U:+&#65533;u:b&#65533;&#65533;?&#65533;g&#65533;
Z&#65533;&#65533;&#65533;&#65533;&#65533;NwO&#65533;Q&#65533;0K&#287;&#65533;&#65533;&#65533;9]s&#65533;&#65533;&#65533;n&#65533;[9&#65533;&#166;&#65533;vJ3,&#65533;[A&#65533;&#65533;N&#65533;&#65533;))&#65533;X&#65533;&#65533;z<&#65533;&#65533;#&#65533;&#65533;&#65533;&#627;&#65533;&#65533;O&#65533;e|&#65533;&#65533;'&#65533;&#65533;&#65533;u#|&#65533;+q&#65533;/V&#65533;$kl&#65533;40w!&#65533;t sIT&#65533;'G&#65533;awc&#65533;2&#65533;&#65533;Vb&#19119;?#N&#65533;{&#65533;&#65533;}36&#65533;&#65533;B&#65533;S&#65533;^&#65533;&#65533;&#65533;&#65533;&#65533;&#1540;&#483;j&#65533;&#65533;a&#65533;0&#65533;@&#65533;&#65533;#\&#565;AB&#65533;&#65533;&#65533;D5&#65533;&&#65533;9&#65533;&#65533;&#65533;&#65533;$k&#448;&#65533;&#65533;P&#1148;!O&#65533;p&#65533;0&#65533;&#65533;@&#65533;&#65533;&#65533;]S@&#65533;&#65533;&#65533;qc80&#65533; &#65533;G&#65533;&#65533;g&#65533;!f9&#65533;&#65533;&#65533;&#65533;Y}]&#65533;&#65533;b&#65533;&#65533;W&#65533;&#65533;&#65533;k
^@^8&#65533;a&#65533;&#65533;l&#65533;XV?&#65533;&#65533;&#65533;&#65533;M&#65533;!&#65533;] &#65533;&#65533;&#65533;&#65533;&#65533;!&#65533;&#65533;n&#65533;r&#65533;&#65533;P&#65533;C &#65533;&#65533;8&#65533;	b&#65533;&#370;&#65533;&#65533;rn&#65533;&#65533;)L&#65533;U&#65533;$&#65533;&#65533;,`&#65533;&#65533;K&#65533;&#65533;m<&#65533;
&#65533;&#65533;&#65533;@&#65533;&#65533;SZ 
F&#65533;&#65533;&#65533;&#65533;&#65533;&#1760;vM&#65533;&#65533;H&#65533;zC&#65533;8-|&#65533;!&#65533;&#65533;T;]&#65533;&#65533;1[&#65533;&#65533;&#65533;&#65533;y D=&#65533;&#65533;	>&#65533;L-&#1264;&#65533; q&#65533;&#65533;&#65533;SAf3#&#65533;zPgG&#65533;&#65533;&#65533;]&#65533;uQ!&#65533;s&#65533;&#65533;?&#65533;&&#65533;O@&#65533; &#65533;@&#65533;=&#65533;&#65533;&#65533;8&#65533;&#739;TH&#65533;&#65533;&#65533;&#65533;&#65533;(&#65533;&#65533;P[ &#1840;&#65533;m&#1668;&#65533;&#1226;&#65533;&#813;&#65533;CG&#65533;&#1563;-NL&#1537;\&#574;V&#65533;8&#65533;"&#65533;&#65533;&#65533;&#65533;&#65533;&#65533;&#65533;0&#65533;&#173;&#65533;=&#1828;&#65533;+&#40258;3&#65533;&#65533;A&#65533;&#65533;&#65533;&#65533;&#65533;@Ak&#824;&#65533;&#65533;J&#65533;m&#65533;&#65533;&#65533;&#65533;&#1853;1a&#65533;Y0&#453;&#65533;X&#65533;&#65533;&#65533;O&#65533;&#65533;=&#65533;&#65533;&#65533;&#65533;&#65533;&#65533;&#65533;&#65533;X&#65533;0&#65533;&#65533;F&#65533;Ty'&#65533;-c0&#65533;`P&#1945;&#65533;rQE&#65533;&#65533;&#65533;&#65533;	I&#65533;&#65533;&#65533;&#65533;&#65533;&#65533;&#65533;n&#65533;_&#65533;&#65533;6U&#65533;&#65533;&]&#65533;&#65533;Z&#65533;&#65533;&#65533;&#65533;]&#1965;@&#65533;&#65533;y&#433;&#65533;&#65533;&#65533;&#65533;&#65533;&#65533;&#65533;&#65533;.~2>&#65533;&#65533;4^&#65533;&#65533;`&#65533;O&#65533;9n&#65533;as-&#65533;9&#65533;&#65533;NVHz&#65533;(>!>&#65533;&#65533;
p`&#65533;*]&#65533;F&#65533;&#65533;&#65533;m&#65533;b|&#65533;MV],I&#65533;&#65533;Q&#1946;+&#65533;Z&#65533;&#65533;
! &#65533;7&#65533;r&#65533;&#65533;&#65533;cJ&#65533;&#65533;&#65533;&#65533;&#65533;&#1066;l&#65533;&#65533;&#65533;&#1879;&#65533;`&#65533;&#65533;H&#65533;&#1201;&#65533; N&#65533;&#65533;l&#65533;l&#65533;`&#65533;P<&#65533;&#65533;&#65533;k&#65533;Vj&#65533;&#65533;$v&#65533;&#65533;}&#65533;&#65533;
5^&#65533;&#65533;&#65533;&#65533;&#65533;&#65533;o&#65533;&#65533;}|&#65533;Nq&#65533;5&#65533;T&#916;N&#65533;&#65533;&#65533;&#183;&#65533;&#65533;&#65533;>&#35318;&#65533;|&#65533;&#65533;^&#65533;&#40982;t&#65533;&#218;&#65533; &#26101;&#65533;&#65533;v&#65533;&#65533;&#65533;%&#65533;S~&#65533;&#65533;&#65533;j&#1836;&#65533;&#65533;$&#65533;&#65533;&#65533;&#254;&#65533;&#65533;| &#65533;&#1374;&#65533;}&#65533;9&#65533;&#65533;	&#65533;&#65533;&#65533;&#65533;u&#65533;&#1121;q&#65533;uQ 9&#65533;&#65533;&#65533;t,&#65533;&#65533;&#65533;&#65533;&#65533;&#65533;&#65533;@&#65533;&#65533;9&#20451;&#1947;&#65533;\&#65533; L&#65533;&#65533;&#1727;&#65533;&#65533;&#64296;&#65533;&#65533;&#65533;&#65533;xY&#65533;`&#65533;i' o&#65533;O&#65533;7wZ/&#65533;&#65533;&#65533;1&#65533;Y&#65533;r&#65533;&#65533;&#65533;&#65533;&#65533;&#65533;&#65533;&#65533;lQ/&#65533;&#65533;1
&#65533;A	&#65533;&#65533;&#65533;?a6&#65533;p&#65533;5&#65533;&#65533;!&#65533;&#65533;/&#65533;z@&#65533;&#65533;&#65533;H&#65533;&#65533;&#65533;
]&#65533;M&#65533;?&#65533;&#65533;1/&#65533;x!&#65533;&#65533;&#65533;&#65533;t&#65533;RoIO&#65533;x&#65533;&#65533;kj&#65533;\&#65533;&#65533;&#65533;&#65533;&#65533;I&#65533;<d&#65533;&#65533;&#65533;&#65533;i&#65533;f&#65533;&#65533;mUSM&#65533;q&#65533;&#65533;}P&#65533;&#65533;RqK&#65533;xq&#65533;&#65533;a&#65533;&#65533;r&#65533;&#65533; &#65533;@&#65533;>&#65533;&#65533;&#65533;	&#65533;&#65533;&#65533; !&#65533; P ,0 p @&#65533;  &#65533; &#65533;H&#65533;&#65533;&#65533;&#65533;*\&#560;&#65533;&#199;#J&#65533;H&#65533;&#65533;&#321;L2j&#65533;&#65533;q&#65533;&#324;EB.&#65533;&#65533;&#594;S&#65533;\&#626;&#65533;&#727;0c&#668;I&#65533;&#65533;&#859;K&#65533;&#65533;&#65533;R$&#605;(q
J&#65533;&#65533;&#1123;H&#65533;*]&#65533;&#65533;O&#65533;&#65533;>EB&#65533;&#65533;!}vd&#693;&#65533;&#1519;`&#202;&#65533;&#65533;T&#65533;R&#65533;&#65533;q&#65533;&#65533;&#65533;Q&#65533;&#669;K&#65533;&#65533;&#1915;u&#65533;&#65533;&#1384;pd&#1447;+N&#65533;@&#65533;0&#65533;V&#65533;*^&#824;&#65533;&#65533;&#65533;&#65533;&#65533;&#65533;&#65533;3'I-P&#65533; q&#65533;&#65533;goCBM&#65533;&#65533;&#65533;&#65533;v%&#65533;]MU&#65533;f&#65533;;{&#65533;l&#65533;N&#1336;s&#65533;&#65533;&#891;&#65533;j&#65533;S]&#206;-{v&#65533;|h&#65533;&#65533;&#65533;&#65533;&#65533;&#1059;K&#65533;N&#65533;&#65533;&#65533;&#65533;&#1587;k&#65533;$&#65533;&#64905;8&#65533;&#65533;&#732;{&#65533;&#65533;#L,>&#65533;xa&#65533;&#65533;&#65533;&#735;O&#65533;&#65533;&#65533;&#65533;&#65533;&#65533;S&#65533;&#65533; &#65533;&#65533;)&#65533;yn&#65533;z&#65533;%hA&#65533;&#1410;~F(&#65533;Vh&#65533;y)8@&#65533;&#65533;&#65533;&#65533;m&#65533;(]&#65533;&#65533;F&#65533;`%&#65533;w&#65533;Af&#65533;&#65533;r&#65533;&#65533;(&#65533;s&#65533;$&#65533;D&#65533;&#65533;&#65533;&#65533; &#65533;N&#65533;w &#65533;&#65533;&#65533;&#65533;&#65533;&#65533;b>&#65533;&#65533;&#65533;P2%&#65533;<&#65533;&#65533;t&#65533;aF!it6	&#65533;zG&#65533;&#65533;hb&#65533; l&#65533;x&#65533;p&#65533;)&#65533;t&#65533;e&#65533;&#65533;<6&#65533;&#150;&#65533;&#65533;&#65533;&#65533;ApA&#65533;&#65533;*&#65533;IP&#65533;g&#65533;	&#65533;0&#65533;f&#65533;&#65533;F*&#39188;f&#65533;A&#65533;xbI|&#65533;&#65533;&#65533;Yu&#65533;&#65533;p&#65533;&#65533;&#65533;&#65533;*&#65533;&#65533;&#65533;&#65533;&#65533;&#43760;&#65533;&#65533;j#;f&#65533;&#65533;?vZ&#14847;Yd&#65533;&#65533;&#65533;d&#65533;&#65533;6&#683;&#65533;&#65533;&&#65533;&#65533;&#1721;`&#65533;Uby&#65533;m&#65533;X&#65533;L&#65533;b&g&#65533;Y(&#65533;'.&#65533;&#65533;U&#65533;&#65533;&#35243;&#65533;&#65533;	&#65533;* &#65533;41&#65533;d&#65533;fk&#1910;#t[fz&#65533;&#65533;&#48067;&#65533;&#65533;+&#65533;&#65533;&#1795;<&#65533;&#65533;&#65533;&#1334;\&#65533;}&#65533;T&#65533;
 H@&#65533;l&#65533;&#65533; &#65533;
&#65533;&#65533;/&#65533;&#65533;&#65533;Z&#65533;&#65533;$&#65533;<&#65533;&#65533;&#65533;X&#65533;)&#65533;3&#65533;&#65533;0&#65533;&#65533;&#65533;&#65533;&#65533;1	&#65533;u\&#65533;@&#65533;&#65533;&#65533;&#65533;Dmt&#65533; &#1340;&#65533;&#65533;8J&#65533;_6&#65533;&#65533;Z&#65533;&#1306;&#65533;
&#65533;&#65533;&#65533;&#65533;&#65533;&#65533;&#65533;&#65533;G&#65533;-&#65533;&#65533;&#65533;&#65533;&#1070;&#65533;b	&#65533;&#65533;[&#65533;$5&#65533;B&#65533;p3&#65533;&#65533;&#640;&#65533;&#65533;[s&#65533;&#65533;^&#65533;&#65533;l&#65533;&#65533;d.&#65533;&#65533;T&#65533;&#884;&#65533;&#1451;&#65533;gc
&#65533;&#65533;>&#65533;+&#65533;D&#65533;&#65533;&#65533;l&#65533;&#65533;&#65533;&#65533;U&#65533;&#65533;&#65533;2&#65533;&#65533;&#65533;&#65533;W&#65533;&#1806;&#65533;M hq&#65533;<fD&#65533;&#65533;&#65533;*&#65533;&#65533;wn&#65533;&#65533;&#65533;&#464;&#65533;&#1159;&#65533;&#65533;J#&#1664;A&#65533;JK&#65533;&#65533;F\&#65533;+q>k&#1911;&#1525;&#65533;.&#65533;&#65533;d&#65533;P&#65533;&#673;&#65533;&#65533;1&#65533;.Ew&#65533;&#65533;"&#65533;:M#v&#65533;&#65533;5&#65533;&#65533;&#65533;_?L&#65533;&#65533;&#65533;&#65533;&#65533;4*W=&#65533;K&#65533;
&#65533;@w&#65533;&#65533;&#65533;&#65533;T&#65533;o&#65533;&#65533;!&#65533;^&#65533;&#65533;&#65533;u&#576;x&#65533;&#65533;&#65533;&#65533;&#65533;&#65533;dhw&#65533; &#65533;2&#65533;>&#256;hB&#65533;q&#65533;&#65533;&#65533;&#65533;&#65533;Y&#65533;&#736;&#65533;@&%!B5`&#65533;&#65533;&#65533;&#65533;&#65533;&#65533;,(&#65533;&#65533;&#65533;&#65533;&#65533;&#65533;&#65533;&#65533;@&#65533;&#65533;	&#65533;0&#65533;&#65533;F&#65533;;*&#65533;T&#65533;&#65533;&#65533;&#65533;&#65533;'&#65533;&#65533;?&#65533;>&#65533;&#65533;X&#65533;&#65533;"( &#1437;&#65533;#z&#65533;&#1587;&#65533;h3&#65533;&#65533;n`&#65533;&#65533;&#65533;&#65533;:&#65533;&#65533;H<,&#65533;&#65533;&#65533;H&#65533;:R&#65533;&#65533;+&#65533;&#65533;G0&#65533;uLd&#1690;D&#65533;&#65533;&#65533;
&#65533;c&#65533;8&#65533;F;:&#65533;&#65533; #&#65533;&#65533;FZ&#65533;;&#65533;&#65533;&#65533;&#65533;&#65533;&#65533;&#65533;9&#65533;&#65533;&#65533;&#65533;t-@Jy&#65533;L&#65533;#&#65533;I&#65533;&#65533;q&#65533;&#65533;`vh&#65533;&#65533;"&#65533;pC&#65533;&#65533;&#65533;^j&#1071;P&#65533;q&#65533;&#65533;,W+UI&#65533;bb&#65533;&#65533;g$&#65533;.y&#65533;&#65533;L&#65533;&#65533;xht&#65533;2&#65533;&#65533;&#65533;&#65533;Y&#65533;:&#65533;&#65533;6g&#65533;&#65533;n&#65533;&#65533;&#1916;&*&#65533;I&#65533;r&#65533;&#65533;&#65533;:bu&#65533;>
&#65533;e&#65533;'&#65533;Dy&#65533;&#65533;&#65533;&#65533;;y'&#65533;Ae&#65533;Fxd|&#65533;9&#65533;&#65533;xT+&#65533;&#679;B&#65533;&#65533;f&#65533;&#65533;J8&#65533;&#65533;N.&#65533;?pqZ
&#65533;f|X&#65533;&#65533;&#65533;|&#65533;&#65533; )s&#65533;&#65533;O&#65533;&#65533;m&#65533;&#65533;&#65533;.&#65533; &#18260;:&#65533;KY &#65533;Q&#65533;&#65533;4&#65533;1|h&#313;&#65533; s|	X&#65533;D&#65533;&#65533;&#65533;&#65533;&#65533;&#65533;&#65533;A3&#65533; 6&#65533;s&#65533;&#65533;&#65533;FO&#65533;"&#65533;&#65533;&#65533;S&#65533;,&#65533;&#65533;&#65533;&#65533;&#65533;$,&#65533;&#65533;6&#65533;&#1152;&#65533;&#65533;XMk1)&#65533;'\m	&#65533;&#65533;U^HS&#65533;&#65533;&#65533;!h&#65533;&#65533;&#65533;&#65533;&#1470;&#65533;.&#65533;t&#65533;&#65533;&#65533;&#65533;<&#65533;&#65533;^&#483;W&#65533;&#65533;&#65533;&#65533;&#65533;&#1638;&#65533;ZC |&#65533;b&#65533;&#65533;QA&#65533;&#65533;&#65533;z&#65533;&#65533;&#65533;I&#65533;W3Fz&#65533;`&#65533;B&#65533;_j&#589;t&#65533;&#65533;&#65533;mtR&#65533;&#65533;u&#65533;&#65533;&#877;n-D&#1761;&#65533;v&#65533;&#65533;5O&#65533; &#195;&#65533;4&#65533;M&#65533;&#65533;ZUK&#65533;&#65533;&#65533;2&#1076;&#65533;Y&#65533;pC&#65533;$&#65533;;y&#65533;rc&#65533;&#1852;&#65533;&#1465;G&#65533;&#65533;w&#65533;y&#65533;&#65533;f&#65533;&#65533;!&#65533;&#65533;@bP&#65533;&#65533;6&#65533;&#65533;&#65533;&#65533;0"^&#65533;&#65533;&#65533;B/idy&#65533;&#65533;&#65533;&#1100;&#65533;]o&#65533;^&#65533;~J&#65533;&#65533;&#65533;{&#65533;k&#65533;&#65533;&#65533;&#65533;&#65533;&#65533;I&#65533;bj0&#65533;&#65533;%&#65533;f&#65533;&#65533;X&#65533;&#65533;3&#65533;)&#65533;&#1099;&#65533;G&#65533; &#65533;&#65533;Y1/&#65533;&#65533;&#65533;	&#1279;&#65533;1[6&#65533;&#65533;&#65533;&#65533;&#65533;&#1795;o|W&#65533;=&#65533;&#65533;&#65533;&#65533;&#65533;U}&#65533;&#65533;RA&#65533;&#65533;H$&#65533;d&#65533;&#65533;&#65533;mMw&#65533;&#65533;&#65533;&#65533;&#65533;&#65533;&#65533;&#65533;/~&#65533;:d&#65533;\&#65533;&#65533;&#65533;Er&#65533;&#65533;&#65533;I&#1189;81m&#65533;&#65533;&#65533;=&#65533;&#65533;&#65533;&#65533;&#65533;&#65533;&#65533;3&#65533;&#65533;&#65533;&#65533;&#65533;N&#65533;&#65533;Eq_&#65533;X&#65533;&#65533; &#65533;@G&#65533;6%&#65533;&#2021;&#65533;&#65533;FK&#65533;G&#65533;&#65533;j*G&#65533;~&#65533;&#65533;'Mg4&#65533;y(z&#65533;&#65533;&#65533;&#65533;P&#65533;z&#65533;&#65533;E}&#65533;&#65533;&#65533;&#65533;&#65533;&#65533;q&#65533;-&#65533;o&#65533;&#65533;L&#65533;4Mv&#65533;4j&#65533;z&#65533;&#65533;*\&#1892;&#65533;&#65533;	&#65533;b&#65533;"&#65533;&#65533;L&#65533;j9c7&#362;v5n=,k&#65533;&#65533;c&#65533;&#65533;C&#65533;(Z)&#65533;Vt&#65533;1&#65533;h&V&#65533;Y&#65533;&#1825;vx&#65533;|l&#65533;\9&#1361;>L&#65533;_&#65533;&#65533;fW&#65533;,$&#65533;&#65533;Ht&#65533;&#65533;&#65533;&#65533;B=&#65533;D&#65533;&#65533;kk&#65533;q&#65533;&#2448;&#65533;&#65533;&#65533;&#65533;s|&#65533;Ynt6sp_:&#65533;&#65533;&#65533;&#65533;&#65533;&#65533;&#65533;&#65533;l;&#65533;&#65533;~&#65533;&#65533;$E&#65533;&#65533;&#1679;|x~&#65533;u&#65533;;&#65533;&#65533;N&#65533;&#65533;d&#65533;G&#65533;,)&#65533;`&#65533;&#65533;Q+&#65533;&#65533;&#65533;}&#65533;QS&#65533;&#65533;&#65533;&#65533;&#65533;&#65533;"&#65533;&#65533;m&#65533;h&#65533;&#65533;&#65533;&#65533;O8&#65533;mr&#65533;&#65533;&#65533;%{QZe[&#65533;%1_<{p&#65533;&#65533;&#65533;&#65533;@&#65533;&#65533;@zP&#65533;[&#34747;&#65533;s6&#65533;&#587;&#23007;y&#65533;c&#65533;&#65533;&#65533;&#65533;&#1882;&#65533;T&#65533;&#65533;&#65533;6&#65533;I&#65533;&#65533;&#1750;e &#65533;A&#65533;v&#65533;O&#65533;&#65533;O|&#1173;^g:&#65533;&#65533;&#65533;g)&#65533;J&#65533;&#65533;P&#65533;;&#65533;P)2&#65533;&#65533;&#65533;F&#65533;[&#65533;&#65533;&#65533;&#65533;&#65533;)&#65533;$y&#65533;G&#65533;&#65533;&#65533;f{&#65533;W&#65533;v&#65533;?^&#2021;&#65533;&#65533;W&#65533;M&#65533;m&#65533;-&#65533;&#65533;<1?&#65533;f&#1829;bw&#65533;W&#65533;j&#65533;;&#65533;i_&#65533;&#65533;c&#65533;&#65533;&#65533;d &#65533;&#65533;&#65533;}&#65533;&#65533;u+&#65533;&#65533;&#65533;&#65533;&#65533;&#65533;X&#65533;)&#65533;&&#65533;:&#65533;z}&#65533;&#65533;&#65533;`s;&#65533;&#65533;&#65533;7:&#65533;&#65533;&#65533;&#65533;N&#65533;&#65533;&#65533;&#65533;&#65533;w&#65533;K&#65533;&#65533;&#65533;&#65533;&#65533;i&#1968;&#65533;&#65533;:&#65533;&#65533;&#65533;|&#65533;&#65533;|&#65533;&#65533;4&#65533;&#65533;~&#65533;&#65533;o&#65533;}&#65533;w&#65533;(&#65533;6$u &#65533;%&5T	&#65533;n&#65533;1|X\&#65533;&#65533;l&#65533;&#65533;YvC7&#65533;&#65533;&#65533;b9&#65533;I&#65533;*&#65533;&#65533;W3&#65533;oMBo&#65533;&#65533;i&#65533;Gc&#65533;WW'&#65533;&#65533;xEf|%W|"&#65533;x
Gi&#65533;'~&#65533;VwcL&#65533;?XS&#294;&#1303;)8od&#65533;auo]&#65533;6Z&#65533;[&#65533;&#65533;&#65533;tt&#65533;&#65533;[&#65533;grH&#65533;r(GWK&#516;&#65533;&#65533;3&#65533;&#65533;g&#65533;&#65533;K&#65533;FS&#65533;wm&#65533;&#65533;2&#65533;sP&#65533;&#25018;EI7&#65533;&#65533;'&#65533;J&#65533;&#65533;&#65533;&#65533;nm&#65533;&#65533;ir&#65533;Xh&#65533;e&#65533;O0&#65533;?{&#65533;%&#65533;&#65533;^0&#65533;&#65533;!&#65533;XH&#65533;&#65533;&#65533;z,&#65533;~A8&#65533;&#65533;&#65533;QQ&#65533;&#65533;&#65533;sL&2UhFe&#65533;lX&#65533;&#65533;&#65533;&#65533;&#65533;i!8&#65533;&#65533;"&#65533;&#65533;*&#65533;&#65533;&#65533;J&#65533;R&#65533;&#65533;  '&#65533;G&#65533;x&#65533;#&#65533;&#65533;:&#65533;&#65533;&#65533;hU&#65533;x&#65533;&#65533;&#65533;&#65533;X&#65533;&#65533;W&#65533;&#65533;x&#65533;&#65533;g&#65533;&#457;}&#65533;;Ae&#65533;mJQOq=&#65533;&#65533;&#65533;&#65533;q&#65533;&#65533;&#65533;&#65533;&#65533;&#65533;&#32840;'&#65533;&#65533;&#65533;xs&#65533;&#65533;&#1238;&#65533;&#65533;&#65533;&#65533;h&#65533;"<#T&#65533;&#65533;5 &#65533;vv_&#65533;h&#65533;&#65533;&#65533;X&#65533;d&#65533;&#65533;&#65533;&#65533;p&#65533;&#326;&#65533;&#516;&#65533;&#65533; &#65533;$&#65533;&#65533;D&#65533;6<&#65533;0&#65533;m&#65533;agW&#65533;&#65533;&#1357;FX~&#65533;i&#65533;&#65533;v&#65533;&#65533;&#65533;&#65533;8&#65533;,&#65533; P&#65533;q&#146;! Wq1N&#323;0&#65533;P&#1844;(P&#65533;M4&#65533;&#65533;&#65533;nI|&#65533;&#65533;l=&#65533;x	W&#65533;&#65533;&#65533;&#65533;N&#65533;)&#65533;Dy&#65533;&#1633;e p&#65533;l&#65533;&#65533;Deq&#65533;&#65533;&#65533;&#65533;&#65533;{`8&#65533;R&#65533;6&#65533;HO:g&#65533;]I&#65533;*f&#65533;o&#65533;1G&#65533;&#65533;2w&#65533;&#65533; &#65533;{Sx`ny7p	2s&#65533;&&#65533;&#65533;Fp&#65533;X&#65533;8&#65533;&#65533;W&#65533;j&#65533;|&#65533;&#65533;&#65533;&#37190;Ix&#65533;wIf&#65533;/&#65533;Y&#65533;[Y%&#65533;/&#65533;7&#65533;^&#65533;S&#65533;w&#65533;Bx&#65533;&#65533;&#65533;&#65533;&#65533;&#65533;`	&#65533;Y&#65533;e&#65533;@G&#65533;U"&#65533;&#1114;&#65533;9&#65533;(&#65533;&&#65533;c&#65533;nR&#65533;&#65533;&#65533;&#65533;&#326;t 	&#65533;&#65533;&#65533;&#1767;6P&#65533;o"&#65533;&#65533;p&#65533;yhc&#470;"&#65533;F!&#65533; &#65533;a/&#65533;&#65533;_&#1108;|&#65533;)`&#65533;&#65533;&#65533;p&#522;&#65533;	&#65533;&#65533;&#65533;6)=Gz&#65533;&#65533;U,&#65533;K&#65533;&#65533;&#65533;&#65533;"&#65533;W&#65533;&#65533;y&#65533;&#65533;X&#65533;m7&#65533;&#65533;y&#65533;Y&#65533;&&#65533;&#65533;+H&#65533; &#65533;cXi#J}c>&#65533;&#1473;&#65533;&#65533;&#65533;&#65533;&#65533; c&#65533;&#65533;&#65533;ut%u&#65533;&#65533;3&#65533;&#65533;&#65533;&#65533;>t9&#65533;:jxS!u&#65533;Ihj&#65533;&#65533;&#65533;&#65533;PW&#65533;A2j&#65533;&#65533;K$&#65533;C&#65533;Bb&#65533;&#65533;&#65533;&#1571;&#65533;&#65533;&#65533;!&#65533;&#65533;A{>&#65533;&#65533;9&#65533;&#65533;&#65533;&#65533;&#65533;L&#65533;&#65533;&#65533;&#65533;c
&#65533;	&#65533;'&#65533;&#1698;M&#1015;0ZeH&#65533;1&#1125;G&#65533;r&#65533;9]9f&#65533;?&#65533;&#65533;&#65533;&#65533;&#65533;t&#65533;&#65533;4CW&#65533;&#65533;F&#65533;c*&#65533;&#65533;&#65533;&#65533;. &#65533;l&#65533;&#65533;~&#41195;&#65533;=@&#65533;&#65533;y&#65533;m&#65533;&#65533;&#646;&#65533;&#65533;&#65533;9@J&#65533;5&#65533;&#1694;Ki&#65533;4&#152;&#65533;&#65533;|&#65533;h&#65533;&#65533;&#65533;&#65533;&#1449;
&#65533;GJ&#65533;E&#65533;&#65533;&#65533;&#65533;&#65533;7&#65533;
&#65533;&#65533;&#65533;&#65533;`&#65533;j&#65533;&#65533;&#65533;&#65533;&#65533;&#65533;&#65533;I&#65533;#w&#65533;&#65533;H&#65533;&#65533;j&#65533;&#65533;&#65533;3&#65533;.w:&#65533;!&#65533;K2&#65533;AV-&#65533;&#65533;v&#65533;
&#65533;&#65533;&#65533;&#65533;z&#65533;6&#65533;r&#65533;&#65533;&#65533;SX3*&#65533;&#65533;&#65533;&#1690;&#65533;&#490;1"`kq I&#65533;5&#65533;<
X&#65533;0A&#361;&#65533;t&#65533;z%&#65533;&#65533;&#65533;Jt&#65533;&#65533;+&#65533;&#65533;d@&#65533;&#65533;O&#65533;9&#65533;|&#65533;(-&#65533;}
&#65533;QRh[&#65533;&#65533;d,&#65533;1jP&#65533;&#65533;&#65533;6H"&#1200;&#65533;&#65533;7&#65533;&#65533;3&#65533;9&#65533;&#65533;b&#65533;&#65533;&#653;&#65533;&#65533;FJ&#65533;&#889;Y&#65533;&#65533;&#65533;%&#65533;&#65533;7&#65533;&#65533;&#674;M*&#65533;B&#65533;,&#65533;&#65533;&#65533;&#65533;i&#65533;I&#65533;>4[E&#65533;^&#65533;]4o#@&#65533;`B&#65533;8L&;&#26228;&#65533;&#1703;E&#65533;&#65533;&#65533;S&#65533;Qk$S&#65533;e&#65533;o&#399604;=\&#1781;V+eDz%!PJc+e&#65533;BL[v&#65533;&&#65533;d&#65533;m&#65533;&#65533;Ah&#65533;A&#65533;&#65533;U&#65533;&#65533;&#65533;&#65533;&#65533;&#65533;Dx&#65533;__&#65533;%&#65533;&#65533;&#65533;&#550;&#65533;&#65533;1&#65533;&#65533;&#65533;tf9&#65533;&#65533;&#65533;&#65533;7o&#65533;C}&#65533;&#65533;&#65533;.L&#65533;&#65533;&#65533;x&#65533;r+&#65533;`&#65533;&#65533;&#65533;&#633;&#65533;{&#65533;&#65533;&#65533;v&#65533;&#65533;O&#65533;&#65533;&#65533;&#46330;&#65533;2/&#65533;&#65533;$,RX &#65533;&#65533;KE&#65533;&#672;&#65533;V&#65533;&#65533;&#65533;&#65533;&#65533;&#65533;&#65533;&#65533;&#65533;m&#65533;q&#65533; &#65533;&#65533;&#65533;e&#65533;[&#65533;&#65533;k&#65533;&#65533;Q&#65533;0V@&#65533;&#65533;$`&#65533;5&#65533;[&#65533;F!&#65533;S&#65533;&#65533;&#65533;&#65533;Vu&#65533;&#65533;q&#65533;&#65533;&#65533;&#65533;&#65533;T@o{hpP2&#65533;&#65533;
&#65533;&#65533;&#65533;&#65533;R&#65533;.&#65533;&#65533;&#65533;[b&#65533;&up([&#65533;&#65533;&#65533;&#65533;&#65533;U&#65533;&#65533;&#65533; (&#65533;&#65533;D&#65533;&#65533;*&#65533;*a
#&#276;&#65533;&#65533;&#65533;&#65533;'&#65533;&#65533;\w&#65533;	l&#1085;60&#65533;! &#65533;&#65533;A&#65533;FR&#154;&#141;&#65533;&#65533;5<&#65533;&#65533;&#65533;%&#65533;&#65533;G<&#65533;&#65533;&#65533;&#65533;&#65533; +&#65533;&#1185;&#65533;HBS&#65533;&#65533;k&#65533;H&#65533;O:]&#65533;&#65533;&#65533;5&#65533;%&#65533;&#65533;h-R<&#65533;T\&#382;&#65533;!&#65533;$8&#65533;&#65533;&#65533;&#65533; ]&#65533;ZB&#51603;,b<&#65533;&#65533;1=&#65533;`g&#1820;&#65533;[&#65533;&#65533;
&#65533;&#65533;&#65533;q3&#65533;&&#65533;&#65533;&#65533;$&#1770;&#65533;
&#65533;&#65533;&#65533;&#65533;&#65533;B&#65533;l&&#65533;<&#444;&#65533;Ql&#65533;&#65533;&#65533;&#65533;Mk&#65533;fS&#65533;&#65533;&#65533;&#65533; &#65533;&#65533;&#65533;&#65533;&#65533;&#65533;&#65533;&#65533;&#65533;&#65533;E&#65533;[&#291;&#65533;&#65533;z&#468;Z&#65533;	F&#65533;$&#65533;&#65533;D&#65533;&#65533;&#817;f&#1351;&#65533;&#65533;p&#753;&#65533;I&#65533;&#65533;&#65533;6&#65533;&#65533;Rt&#65533;&#65533;&#1140;&#65533;zbbGl&#65533;wl&#65533;q`0\h&#65533;&#65533;&#65533;&#65533;&#65533;&#515;&#65533;:&#65533;&#65533;&#65533;&#65533;&#65533;aA&#65533;&#65533;p&#65533;
[&#65533;&#65533;V&\&#65533;&#65533;H&#65533;$|&#65533;P&#65533;[Y1#<&#65533;&#65533;&#65533;&#65533;qY&#65533;&#65533;9,]&#65533;l&#65533;_&#65533;&#65533;&#1052;&#65533;'&#65533;&#65533;&#65533;&#65533;<E}i&#65533; &#65533;z&#65533;&#65533;	.&#65533;&#65533;9V!&#65533;&#65533;&#65533;&#65533;a&#65533;q[&#65533;#m&#65533;&#65533;&#1771;&#65533;&#65533;MF]Z&#65533;&#65533;M&#65533;R&#65533;u&#65533;(&#65533;(&#65533;<&#65533;&#65533;h&#65533;*V_&#65533;&#65533;`&#65533;#f=&#65533;guq&#65533;&#65533;]&#65533;&#65533;)&#65533;&#65533;h&#65533;B&#65533;&#65533;Y	l&#65533;&#65533;&#65533;&#226;&#65533;&#65533;&#65533;2&#65533;&#65533;9&#65533;q&#65533;&]&#65533;&#65533;-&#65533;!]Q!Op&#65533;&#65533;&#52127;&#65533;&#65533;j-3&#65533;&#65533;0&#65533;&#65533;1&#65533;YPx&#1164;[&#65533;D&#65533;&#853;R&#65533;V&#1274;&#65533;H&#65533;&#65533;-Y &#65533;&#65533;-&#65533;
hi7&#65533;&#65533;&#1743;-&#1746;op&#65533;&#65533;&#65533;&#65533;&#65533;&#65533;w&#65533;[&#65533;e&#65533;&#65533;bzt',+&#65533;]c&#65533;Y@&#65533;&#65533;5&#65533;oh5&#65533;P&#65533;&#65533;0&#1808;&#65533;&#65533;&#65533;&#65533;&#65533;&#65533;W&#65533;&#65533;Z
9&#65533;&#65533;b&#65533;6&#65533;&#1827;2b&#65533;_@&#65533;%{&#65533;&#65533;&#65533;M&#65533;`&#65533;&#1792;&#65533;&#65533;&#65533;&#65533;5M&#65533;&#65533;WF&#65533;&#65533;F&#65533;M&#65533;&#65533;c&#1943;	&#65533;&#65533;
&#65533;3&#65533;&#1117;&#65533;C&#65533;&#65533;q&#65533;&#1266;&#65533;&&#65533;L&#65533;L3&#65533;"&#65533;4&#65533;&#65533;H&#65533;q&#65533;&#65533;&#65533;~&#1834;&#65533;F&#65533;&#65533;.&#65533;&#65533;0&#65533;&#65533;&#65533;&#65533;&#65533;&#65533;&#65533;&#65533; &#65533;X&#65533;+&#1539;&#65533;T6&#65533;P\&#65533;&	&#65533;-w&#65533;m&#65533;a&#65533;m,&#1360;&#65533;&#65533;&#65533;&#65533;*/&#65533;&#65533;I&#65533;a&#65533;W&#65533;B&#65533;n&#65533;@&#65533;n&#65533;&#65533;2G&#65533;	&#65533;5&#65533;&#1085;7+y&#65533;r&#65533;<x_&#65533;*Y&#65533;&#65533;&#65533;M&#65533;&#65533;S&#1417;&#65533;A&#65533;}&#65533;c!&#65533; &#65533;@&#65533;&#65533;&#2044;&#65533;gk&#1970;e&#65533;&#65533;q&#65533;esj3{&#65533;L&#65533;&#31165;&#65533;b&#65533;h&#65533;A&#65533;P &#65533;&#65533;&#1980;&#65533;]V m&#65533;t&#65533;"&#65533;bn&#65533;m&#65533;t&#65533;9!I@&#65533;&#65533;&#65533;&#65533;~&#65533;&#65533;  &#65533;&#65533;&#65533;x&#65533;&#65533;'&#65533;&#3073;&#65533;&#65533;&#65533;`x&#65533;&#65533;&#65533;&#65533;a&#65533;&#65533;&#65533;&#65533;&#65533;e~&#65533;&#65533;&#65533;&#65533;>d&#65533;N&#65533;&#65533;n&#65533;'&#65533;`1&#65533;L&#65533;Z0x&#65533;&#65533;k&#65533;&#65533;)&#65533;&#65533;&#65533;s&#65533;O&#65533;&#65533;&#65533;&#65533;?b&#65533;&#65533;6~&#65533;f&#65533;&#65533;C&#65533;76H{&#1294;&#65533;&#65533;~i=]&#65533;3&#65533;&#65533;&#65533;&#65533;q&#65533;&#65533;&#65533;&#2045;&#65533;*6&#65533;J&#65533;&#65533;&#64678;&#65533;P@&#65533;&#65533;RJ&#65533;)k&#65533;~&#65533;&#65533;dx&#65533;N%&#65533; o&#65533;8^&#65533;"&#65533;#&#65533;&#65533;7&#65533;)&#65533;fo&#65533;D&#65533;&#65533;&&#65533;^/&#65533;b&#65533;,&#65533;0.&#65533;+V&#65533;+&#65533;&#65533;>&#65533;i&#65533;&#65533;0V5&#65533;&#65533;'h;&#65533;Q2a&#65533;&#65533;&#65533;D&#65533;&#65533;j36_&#65533;R&#65533;_dPf`|&#65533;~Y?X0&#65533;&#529;F)X+9&#65533;%a/a&#65533;p9&#65533;&#65533;&#65533;&#65533;&#65533;J&#65533;&#65533;&#1989;&#65533;&#329;&#65533;p&#65533;&#65533;&#65533;&#65533;&#65533;&#65533;&#65533;&#65533;b&#65533;&#65533;&#65533;u&#65533;&#1216;&#65533;$h&#65533;&#65533;,&#65533;&#65533;
&#65533;;&#65533;&#65533;E&#65533;H&#65533;&#65533;&#65533;Sb&#616;&#65533;&#65533;&#65533;Ob	&#65533;_&#65533;&#65533;&#65533;&#65533;&#65533;c&#65533;&#1276;&#65533;&#65533;&#62694;%&#65533;&#65533;&#65533;@&#65533;&#65533;&#65533;g<&#65533;(&#65533;&#65533;&#65533;a&#65533;?]&#65533;&#65533;&#65533;&#65533;&#65533;&#65533;&#65533;&#65533;&#65533;&#65533;&#65533;4&#65533;&#65533;q
&#65533;C&#65533;&#65533;&#65533;x&#65533;&#65533;&#65533;1
}P&#65533;&#65533; &#65533;&#65533;&#65533;cju&#65533;&#65533;&#65533;&#65533;&#65533;&#65533;&#65533;Q&#65533;&#65533;_&#65533;w&#65533;&#65533;&#65533;&#65533;o8h&#65533;&#65533;&#65533;&#65533;{&#65533;&#65533;&#65533;c&#65533;&#65533;&#65533;A&#65533;&#65533;&#65533;&#522;l&#65533;?#&#65533;&#65533;}&#65533;&#65533;&#65533;da&#65533;&#65533;&#65533;&#65533;&#65533;&#65533;&#65533;&#65533;&#65533;&#65533;&#65533;J"&#65533;&#65533;&#65533;&#65533;&#65533;O&#65533;&#65533;&#65533;!A"&#65533;&#65533;&#65533;&#65533;&#65533;&#65533;&#65533;*Z&#65533;&#65533;&#65533;&#65533;&&#65533;k&#65533;&#65533;&#65533;&#65533;]&#65533;$&#65533;&#65533;&#65533;&#65533;&#65533;?&#65533;h&#65533;&#65533;&#65533;&#65533;&#65533;u&#65533;&#65533;&#65533;&#65533;&#65533;&#65533;&#65533;&#65533;&#65533;&#65533;&#65533;&#65533;&#65533;&#65533;&#65533;&#65533;&#65533;&#65533;&#65533;&#65533;&#65533;&#65533;&#65533;&#65533;&#65533;&#65533;&#65533;&#65533;&#65533;&#65533;&#65533;&#65533;&#65533;&#65533;o&#65533; !&#65533; &#65533; , ^ &#65533;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^&#185;3&#65533;J&#65533;lMz&#65533;&#65533;r$)&#890;&#65533;&#65533;&#65533;9 @&#65533;&#65533;"&#65533;!&#65533;&#65533;D&#65533;&#65533;&#65533;&#65533;_&#65533;&#65533;&#65533;&#65533;&#65533;&#65533;&#65533;:o7&#65533;Y&#65533;9&#65533;&#65533;&#65533;#&#65533;&#65533;&#206;&#65533;ve&#65533;&#65533;@q"&#65533;&#65533;T&#65533;&#65533;&#65533;&#65533;&#65533;4&#65533;&#864;&#65533;&#65533;&#65533;=Z&#65533;0&#65533;&#65533;<&#65533;&#65533;&#65533;&#65533;}&#65533;8&#791;\B48&#65533;x$&#65533;&#1503;&#65533;e&#65533;&#197;&#65533;&#65533;&#65533;e&#65533;'&#65533;l&#65533;&#65533; ~&#65533;&#65533;8&#65533;&#65533;&#65533;&#65533;h&#65533;&#65533;&#65533;l$&#65533;m+fhV!&#65533;8&#142;"&#65533;&#65533;&#65533;@&#65533;&#65533;oDi&#65533;H&&#65533;&#65533;L6&#65533;&#65533;PF)&#65533;TVi&#65533;Xf&#65533;&#65533;\v&#65533;e&#65533;&#1360;&#65533;&#65533;&#65533;&#65533;@&#65533;d&#65533;&#65533;&#65533;&#65533;&#65533;y7&#65533;&#65533;t&#65533;i&#65533;x&#65533;&#65533;|&#65533;&#65533;o&#65533;0&#65533;&#65533;&#65533;	&#65533;C&#65533;b&#65533;&#65533;x&#65533;.&#65533;fy)&#65533;&#65533;s.VJ&#65533;	
&#65533;	&#65533;#&#65533;&#65533;&#65533;=&#65533;)&#65533;l&#65533;))&#65533;&#65533;&#65533;&#669;w&#65533;&#65533;&#65533;&#65533;>&#65533;&#65533;&#65533;&#65533;&#65533;H&#65533;&#65533;&#40039;&#43982;&#65533;`&#65533;&#65533;&#65533;I&#65533;i&#65533;&#65533;&#65533;&#65533;&#65533;&#65533;&#65533;&#65533;&#65533;,&#65533;&#65533;&&#65533;&#65533;V&#176;&#65533;:`Ch\A&#65533;&#33700;:&#65533;l&#65533;&#65533;(&#65533;&#1382;&#65533;*&#65533;@}&#65533;f%j&#65533;&#1994;;.&#65533;&#65533;&#1702;&#65533;&#1462;[&#32945;Zj&#65533;C&#65533;&#65533;&#65533;&#65533;_&#65533;&#695;&#1868;&#65533;,&#65533;&#65533;&#65533;&#65533;&#65533;a&#65533;&#65533;&#65533;u&#65533;&#65533;&#65533;&#65533;
CeC&#65533;&#65533;&#65533;&#65533;&#65533;r[r&#65533;0&#65533;&#65533;0&#65533;&#65533;p&#65533;&#65533;,&#65533;Go&#654;&#65533;&#65533;d&#65533;&#65533;N&#65533;&#65533;b}L&#65533;/'&#65533;m&#65533;&#65533;&#65533;&#65533;&#65533;&#65533;&#65533;H&#65533;@Vm&#65533;&#65533;Xg&#65533;&#65533;&#65533;\_M&#65533;&#65533;&#65533;&#65533;&#65533;)S&#65533;&#65533;&#1588;&#65533;OG&#65533;&#65533;g]&#65533;&#65533;&#65533;&#65533;p&#65533;-&#65533;&#65533;[V&#65533;&#65533;&#65533;&#65533;&#65533;&#65533;JQ&#65533;&#65533;&#65533;P_`&#65533;&#65533;m&#65533;[`X&#65533;|#E&#65533;&#65533;h&#65533;&#65533;&#65533;&#65533;y&#65533;&#65533;m2&#65533;&#65533;m,4M9&#65533;&#65533;&#321;Gm&#65533;&#30247;&#65533;U&#65533;&#65533;r&#65533;9&#65533;;&#65533;n&#65533;&#65533;&#65533;&#65533;n&#65533;&#65533;&#65533;^&#65533;&#65533;
&#65533;&#65533;9&#65533;9&#65533; &#65533;&#65533;_&#65533;&#65533;&#65533;D&#65533;&#65533;&#65533;&#65533;C%l&#1971;&#65533;&#65533;<N&#65533;?&#65533;&#65533;&#65533;=}&#65533;&#65533;+&#65533;j&#65533;	0&#65533;&#65533;&#65533;&#1779;&#65533;&#65533;&#65533;T&#65533;@&#65533;&#65533;&#65533;G&#65533;&#65533;8Y&#65533;(&#65533;&#65533;&#65533;&#65533;L=O&#65533;&#65533;&#65533;&#65533;&#65533;&#65533;@&#65533;7(&#65533; &#65533;}>c&#65533;&#65533;&#1411;&#65533;vkP&#60045;&#65533;^r>P Fh&#65533;&#65533;&#423;&#65533;
&#65533;&#65533;&#65533;{&#65533;&#65533;HB&#65533;&#65533;	o&#65533;&#65533;T&#65533;&#65533;&#65533;D&#65533;&#65533;&#800;&#65533;:(&#65533;&#65533;&#65533;&#65533;x\a	wh2&#65533;ko&#65533;S&#65533;&#65533;&#65533;&#65533;wA1|1&#65533;!j&#65533;&#65533;&#65533;&#65533;}&#65533;&#65533;&#65533;
!&#65533;FH&#65533;*Z&#65533;X&#802;&#65533;fl&#65533;X6&#65533;&#65533;&#65533;&#65533;&#65533;&#65533;&#65533;&#1484;$p.&#65533;8hiP&#65533;+&#65533;&#65533;%l&#65533;x&#803;&#65533;xG&#65533;&#65533;n6*&#65533;`Gv &#65533;&#309;*&#65533;jDN&#65533;H&#65533;&#65533;9&#65533;&#65533;Atf &#65533;JN&#1170;&#65533;&7&#65533;&#65533;Nz&#65533;NA&#65533;"&#65533;&#65533;&#65533;H4&#65533;[WG&#65533;	R&#65533;&#65533;&#1185;b&#65533;4&#1682;**&#65533;62&#65533;&#65533;O}G<&#65533;W&#65533;$O$G&#65533;-&#65533;&#65533;&#65533;LA&#65533;&#65533;&#65533;&#65533;&#65533;&#65533;*&#65533;!r|&#65533;cc&#1044;&#65533;&#65533;n&#65533;G&#65533;&#65533;&#65533;&#65533;&#65533;&"PS&#65533;&#65533;#&&#65533;$`LWz&#65533;a&#65533;&#65533;$&#65533;&#65533;w&#292;@&#65533;^&#65533;&#65533;&#844;&#65533;q&#65533;&#65533;&#65533;&#65533;&#65533;*Y&#65533;<D&#65533;:A&#65533;&#65533;&#65533;&#65533;&#65533;(]V&#65533;J&#65533;&#65533;&#65533;f&#65533;q!*&#65533;&#65533;Nv&#65533;&#65533;&#65533;&#65533;H=6&&#65533;&#65533;_<# &#65533;9&#65533;<4&#65533;ag&#65533;4&#1178;&&#65533;	&#65533;PtF&#65533;s^3&#65533;&#65533;&#65533;6a"S;&&#1254;H5&#65533;j&#65533;4 3m`&#65533;?&#65533;j\&#65533;&#65533;&#65533;Zu2F&#65533;&#65533;N&#65533;&#65533;&#65533;9t@`}e	w&#1195;&#65533;50GE&#65533;"[&#65533;&#65533;Zb4&#65533;?&#65533;J&#1481;i[ &#65533;&#65533;8&#65533;
&#65533;	&#484;&#65533;h][0&#65533;&#65533;#2 &#65533;&#65533;&#65533;M&#65533;&#65533;"i&#65533;G>;,X) 
&#65533;&#65533;.&#65533;r>X&#65533;,d#;7N&#65533;P:&#65533;&#65533;ii9Z&#65533;&#65533; &#65533;G&#65533;&#65533;&#786;S&#65533;&#65533;&#65533;&#65533;0&#65533;9TnQ&#65533;&#65533;&#65533;&#65533;&#65533;0`_/[&#65533;v&#65533;aL&#65533;&#65533;m&#65533;b&#65533;&#1254;&#65533;B:8j1Jg&#65533;&#65533;35&#65533;F0&#65533;&#65533;}*w&#65533;r!n&#65533;{&#65533;&#65533;&#65533;6&#65533;&#65533;&#65533;&#65533;pR&#65533;-&#65533;&#65533;&#65533;"^T&#65533;&#65533;&#65533;&#65533;]&#65533;&#1413;&#65533;'[-&#65533;z&#65533;j
&#65533;~&#65533;)&#65533;  m&#1470;&#65533;5oy&#65533;Z&#65533;&#65533;&#65533;:&#65533;&#65533;l&#65533;&#65533;&#65533;v&#65533;&#65533;&#65533;-&#65533;V&#1766;&#65533; &#65533;&#65533;[&#65533;Y7V&#65533;&#65533;&#65533;&#65533;z?&#65533;@[&#65533;&#65533;0ZwCK+8&#65533;&#65533;	&#65533;&#65533;&#65533;&#65533;$&#65533;u&#65533;&#65533;W&#65533;&#65533;&#65533;&#65533;D&#27724;&#65533;&#65533;\&#65533;:&#65533;&#65533;6&#65533;m&#65533;&#65533;&#65533;&#65533;u2_&#65533;&#65533;${&#65533;{&#65533;&#65533;&#65533;&#65533;&#65533;&#65533;7&#65533;F&#65533;&#65533;U&#65533;&#65533;&#65533;&&#65533;&#65533;X&#65533;&#65533;&#65533;&#65533;6
	%&#65533;f&#65533;&#65533;<&#65533;Y&#65533;&#65533;&#65533;&#65533;r&#65533;&#65533;<T&#65533;&#65533;&#65533;;&#65533;&#65533;r)	
H&#65533;&#65533;&#65533;Z&#65533;&#65533;	&#65533;&#65533;6&#65533;x&#846;&#65533;&#65533;	&#65533;{&#65533;&#65533;Y&#65533;|&#65533;&#65533;T&#65533;&#65533;?&#65533;&#65533;&#855;&#27477;&#65533;)HM&#65533; &#65533;&#65533;&#65533;6bQ&#65533;&#65533;&#1336;N5&#65533;u|&#65533;&#420;&#65533;&#65533;&#65533;&#65533;2&#65533;Y<kN&#65533;&#65533;&#65533;N1&#65533;&#65533;&#1356;c'&#65533;&#65533;&#841;sgob&#65533;b&#65533;g&#1585;.v&#65533;&#65533;}&#65533;([Z&#65533;
f&#1172;&#65533;-&#65533;&#65533;H&#65533;&#65533;6&#65533;&#65533;&#65533;8&#65533;+l&#65533;&#65533;0&#65533;&#65533;Y&#65533;&#65533;r&#65533;%&#65533;&#65533;6&#65533;q&#65533;dI&#65533;[&#65533;&#65533;&#65533;&#65533;t&#65533;&#65533;[o&#65533;sw&#65533;&#65533;[&#1081;&#65533;&#65533;&#65533;&#65533;&#65533;&#65533;&#65533;|&#65533;{#$&#65533;/u&#65533;&#65533;[&#65533;&#65533;J'ya{`0&#65533;&#65533;$&#65533;&#65533;&#65533;&#65533;&#65533;&#65533;9 &#65533;\&#65533;iL&#65533;&#65533;-n&#65533;&#65533;k&#1840;&#65533;&#65533;&#65533;&#65533;q&#1220;&#65533;3J@&#65533;+~Y3&#65533;7&#65533;0&#65533;&#65533;&#65533;y&#65533;E&#65533;&#65533;&#65533;4O&#1951;&#65533;&#65533;&#65533;&#65533;&#65533;&#65533;&#65533;&#65533;&H&#65533;Y+&#65533;j&#65533;C&#65533;&#65533;~ &#65533;"]#4 &#65533;.&#65533;S&#65533;<&#65533;Ew&#65533;&#65533;&#65533;&#65533;Z&#65533;&#65533;&#65533;z&#65533;;&#65533;u&#65533;&#65533;D&#65533;a?&#65533;&#65533;oFv&#65533;&#65533;<L82&#65533;&#65533;&#65533;[&#65533;k&#65533;&#65533;v&#65533;&#65533;&#65533;K=y$&#65533;&#65533;&#65533;&#65533;}IE&#65533;&#65533;&#65533;&#65533;&#65533;&#65533;$&#65533;UP&#65533;!RF&#65533;0&#65533;x&#65533;EudG&#65533;&#65533;&#65533;&#65533;&#65533;&#65533;&#65533;&#65533;m&#65533;#&#65533;&#65533;7&#65533;;&#26324;&#65533;&#65533;0&#65533;&#65533;|&#65533;_&#65533;&#991;&#65533;&#65533;A&#65533;<&#65533;&#65533;&#65533;H*9~&#65533;r&#65533;<&#65533;&#65533;^&#65533;KS:&#65533;&#65533;_&#65533;&#65533;&#65533;&#65533;&#65533;?&#1919;&#65533;1&#65533;&#65533;Jz&#65533;K&#65533;&#65533;&#1182;&#917457;&#65533;&#65533;z&#65533;TG&#65533;&#65533;_&#65533;&#65533;&#65533;&#65533;&#65533;,&#65533;>K&#65533;u&#65533;p &#65533;ZUK5&#65533;&#615; 3\&#65533;&#65533;~3!y6&#448;&#65533;'h&#65533;&I&#65533;d&#65533;k7#&#65533;&#65533;}8&#65533;uq%~QOk&#65533;z&#65533;b&#65533;z
HA&#65533;&#65533;d*8i&#65533;7h&#65533;&#65533;lwwG&#65533;2Xs.H&#1943;h&#65533;&#65533;&#65533;&#65533; &#65533;A]Aa&#65533;V&#65533;;x&#65533;!w&#65533;&#65533;&#65533;j&#65533;Ui&#65533;{4&#65533;&#65533;w&#65533;&#1879;&#65533;&#65533;x51v&#65533;&#65533;\ UQ5&#65533;ye&#65533;+&#65533;&#65533;$Qf&#65533;fS&#65533;&#65533;&#65533;&#65533;S8x(&#65533;0&#65533;U+&#65533;&#65533;=&#65533;HWC&#65533;.@q!`&#65533;!idh&#65533;&#65533;esN6wL&#65533;w&#65533;&#65533;wq&#65533;H&#65533;%>)&#65533;yv&#65533;&#65533;&#65533;n K&#65533;"d&#65533;U&#65533;eXa&#65533;&#65533;9&#65533;8&#65533;gg&#65533;TS&#65533;&#65533;Gu&#65533;nM&#65533;wWn&#65533;&#65533;$!&#65533;&#65533; &#131;&#65533;ZRRL&#65533;;c*&#65533;4&#65533;&&#65533;wA&#65533;&#65533;&#65533;k&#1538;&#65533;&#65533;&#65533;&#65533;Fh38&#65533;&#65533;&#65533;n&#65533;&#65533; @ !X&#65533;&#65533;&#65533;&#65533;_&#65533;x&#65533;&#65533;S&#65533;&#65533;&#65533;2&#65533;&#65533;}Fh &#65533;&#1418;&#65533;&#65533;j&#65533;&#65533;l`&#1288;e&#65533;F&#1640;&#65533;&#65533;'v5+PCk&#65533;&#65533;&#65533;s(&#65533;q&#65533;&#65533;&#65533;&#65533;/at&#65533;&#65533;&#65533;&#65533;Sh.&#65533;&#65533;#&#65533;#Z&#65533;x&#65533;GI&#65533;q&#65533;&#65533;K&#65533;f&#65533;%1 (y&#65533;&#65533;q&#65533;,&#65533;I)az&#228;1&#65533;x&#65533;h' >*&#65533;P&#65533;#&#65533;s(Eob&#65533;&#65533;&#65533;uq8&#65533;E&#65533;&#65533;&#65533;&#65533;RD&#65533;*yn(!H[E&#65533;&#65533;r&#65533;&#65533;'&#65533;5tC@Y&#65533;&#65533;&#65533;%R&#1044;0 &#65533;'&#65533;<3O3	&#65533;[8( &#65533;Q5&#65533;&#65533;&#65533;@e&#65533;D@R$&#65533;S&#65533;4&#407;n#P&#65533;f&#65533;&#65533;X6&#65533;&#65533;&#65533; &#65533;U&#65533;&#65533;&#65533;:&#65533;&#65533;&#65533;%&#65533;$&#65533;8:&#65533;3&#65533;q6&#594;&#65533;D&#65533;"&#65533;&#65533;j&#65533;&#65533;&#65533;&#9696;9%&#65533;&#65533;Q&#65533;OP&#65533;H&#65533;&#65533;)&#65533;&#65533;&#65533;&#65533;&#65533;&#65533;&#65533;&#65533;&#65533;&#65533;8g&#65533;"&#65533;&#47187;&#1107;&#65533;&#65533;&#65533;8A)X[&#65533;"W9&#65533;&#65533;&#65533;&#65533;i$O`&#65533;&#65533;&#65533;I(&#65533;P&#65533;%N&#65533;a&#65533;&#65533;w&#65533;!r&#65533;6&#65533;E&#1429;f.7&#65533;1&#65533;-48&#65533;&#65533;&#65533;&#65533;&#65533;Y&#65533;L&#65533;&#65533;f&#65533;3""!&#65533;<&#65533;au&#65533;&#65533;	&#65533;aC9G&#65533;&#65533;W&#65533;fD&#65533;&#65533;a&#65533;&#65533;H&#666;J"
SXpU&#65533;&#65533;9&#65533;9&#65533;6A&#65533;&#65533;o'pB&#65533;iqy&#65533;&#65533;&#65533;1&#65533;% :&#65533;&#65533;	$Z&#65533;&#65533;&#65533;&#65533;N +&#65533;>&#1593;&#65533;9Z!&#65533;&#65533;X=&#65533;a;&#65533;&#65533;Y&#65533;&#473;&#65533;*&#65533;&#65533;&#65533;&#65533;&#65533;&#65533;s&#65533;r&#65533;&#65533;	?5&#65533;&#65533;&#65533;2&#65533;&#65533;&#65533;)>J&#65533;J&#65533;z&#65533;'&#65533;&#65533;G &#65533;3&#65533;X&#65533;/&#65533;Y&#65533;f&#65533;&#65533;&#65533;~A&#65533;Mz&#65533;5z*R*m)&#65533;&#65533;IY'&#65533;t&#65533;Wj&#65533;&#65533;$&#1701;/&#65533;){&#1366;G&#65533;&#65533;&#65533;u&#65533;bV&#65533;q&#65533;6o&#65533;&#65533;&#65533;&#65533;t&#65533;6&#65533;u:&#65533;&#65533;1&#65533;&#65533;H&#65533;z5&#65533;{z&#65533;4&#65533;&#65533;yta&#65533;&#65533;R&#65533;id&#65533;y&#65533;&#65533;>CV&#65533;&#65533;9&#65533;&#1256;o&#65533;&#65533;&#65533;7&#65533;&#65533;oN&#65533;&#65533;+&#594;/&#65533;}&#65533;&#65533;%&#65533;1u&#65533;O&#65533;&#65533;GC&#65533;P'&#65533;&#65533;&#65533;&#65533;G&#65533;)z&#65533;t&#65533;&#65533;&#65533;H:,&#65533;`&#744;&#65533;Nd&#65533;&#65533;&#65533;<a)7&#65533;&#65533;$)&#619;'&#65533;&#65533;(&#65533;&#65533;&#65533;6&#65533;g&#65533;&#65533;j&#65533;_&#65533;&#65533;s&#65533;&#65533;&#65533;&#1690;!&#65533;y&&#65533;&#65533;n&#65533;&#65533;&#65533;jQJz&#65533;&#65533;&#65533;DNB:&#1866;&#65533;&#65533;\C&#65533;4&#65533;&#65533;z&#65533;% o&#65533;:&#65533;y&#65533;PCOW&#65533;&#65533;Z&#65533;&#65533;
&#65533;&#65533;&#65533;&#65533;p3M|&#65533;v&#65533;5q&#65533;)&#65533;&#65533;&#65533;&#65533;&#65533;&#65533;&#65533;Z&#65533;&#65533;&#65533;[3&#65533;&#65533;&#65533;&#65533;&#65533;E&#65533;+~&#65533;i<&#65533;(&#65533;&#727;&#65533;:%&#65533;g&#65533;&#47303;kJ&#65533;&#65533;j&#65533;&#65533;t&#65533;&#65533;
Q;&#65533;&#65533;&#65533;&#65533;A&#65533;&#65533;&#65533;5&#65533;&#65533;&#65533;&#65533;&#65533;&#65533;&#65533;&#65533;%&#65533;&#65533;Z!&#65533;X&#65533;&#65533;&#65533;~9&#65533;&#65533;&#65533;&#65533;&#1568;&#65533;q&#65533;&#65533;C&#65533;b7r&#65533;&#65533; &#65533;X-&#1766;&#65533;&#65533;&#65533;&#65533;&#65533;&#65533;&#65533;&#65533;5&#65533;a&#65533;&j&#65533;Gb&#65533;j&#65533;g&#65533;"&#65533;3B&#65533;&#65533;&#630;C&#65533;&#65533;U&#65533;&#65533;&#65533;4&#65533;x&#65533;&#65533;J&#65533;&#65533;R&#65533;&#65533;&#65533;1&#65533;m&#65533;&#65533;@25{&#65533;&#65533;&#65533;&#65533;&#65533;&#65533;7+9V&#65533;Jm&#65533;&#65533;&#65533;r.&#65533;(&#65533;&#65533;;p&#65533;&#65533;&#65533;&#65533;&#65533;^&#65533;&#65533;r&#65533;&#65533;&#65533;&#65533;&#65533;&#65533;&#65533;&#537;N&#65533;V&#65533;*C&#65533;&#1562;G#j&#65533;&#65533;;&#65533;&#65533;&#65533;&#65533;{&#65533;V&#65533;&#65533;&#65533;&#65533;&#65533;&#65533;k0&#65533;&#65533;c&#65533;n&#65533;&#65533;&#65533;&#65533;&#65533;ZE&#65533;&#65533;%4K&&&#65533;&#65533;;&#65533;)a	&#65533;0&&#65533;1&#65533;Q&#65533;w&#631;&#48607;&#65533;'Q&#1063;~:&#65533;&#65533;$&#28401;&#65533;&#65533;&#65533;&#65533;&#65533;&#65533;&#65533;&#65533;{E&#65533;{E&#65533;Y7&#65533;X&#65533;&#65533;&#65533;'&#1044;&#65533;9&#65533;0&#65533;&#65533;!&#65533;&#65533;&#65533;&#715;&#65533;&#65533;&#65533;5&#65533;&#65533;&#65533;&#65533;D&#172;,&#65533;&#65533;{+
&#65533;/`%&#65533;&#65533;&#65533;&#65533;-&#827;B&#65533;nbo&#65533;&#65533;&#65533;Z&#65533;'ay&#65533;;&#65533;qp&#65533;&#65533;4&#65533;&#65533;&#65533;r&#65533;&#65533;&#65533;&#65533;;&#65533;)\&#65533;&#65533;&#65533;&#65533;X&#65533;&#65533;g&#65533;C&#65533;K7lE&#65533;E&#1642;X&#65533;&#65533;A&#65533;&#65533;Z&#65533;&#65533;&#65533;&#65533; <`&#65533;&#65533;d|&#65533;&#65533;&#65533;&#65533;&#65533;&#65533;&#65533;Q&#65533;[&#65533;|&#65533;Y&#65533;&#65533;&#65533;+Eq&#65533;&#65533;&#65533;&#65533;_&#65533;Z&#65533;Ec&#65533;Lz&#65533;pe3&#65533;4&#65533;l O&#65533;&#1857;&#65533;J&#65533;&#65533;&#749;&#65533;&#65533;V\$&#65533;pr&#65533;&#65533;&#65533;&#65533;|&#65533;S&#65533;&#65533;&#65533;&#65533;&#65533;&#65533;&#65533;=&#65533;) cy+&#65533;&#65533;&#65533;&#65533;~&#65533;&#65533;&#65533;&#65533;p&#65533;&#65533;&#65533;4&#65533;+9&#65533;`&#65533;&#65533;&#65533;K&#65533;+&#65533;&#65533;t\1s&#65533;2&#65533;&#65533;iI2[&#65533;
{|&#680;&#65533;&#682;&#65533;&#65533;&#65533;&#65533;I&#65533;&#340;Dd&#65533;&#65533;t&#65533;\&#65533;&#763;&#65533;v&#65533;&#65533;8&#65533;&#781;&#65533;&&#65533;&#65533;@&#65533;||x+&#65533;s&#65533;&#65533;M&#65533;a&#65533;GrZ&#65533;I&#65533;&#65533;[K&#65533;&#65533;&#65533;&#65533;+&#65533;&#65533;,&#897;&#65533;&#65533;w{&#65533;&#65533;4&#65533;&#65533;&#65533;V&#65533;&#65533;.&#65533;&#65533;&#65533;^<&#992;&#65533;&#65533;0V&#65533;&#65533;&#65533;&#65533;&#860;2&#65533;&#65533;6L$&#1436;&#65533;%&#65533;&#1756;&#65533;&#65533;&#65533;&#65533;&#65533;9L&#65533;R'&#65533;&#65533;&#65533;a&#65533;a&#1145;&#65533;&#65533;~&#622;&#65533;&#65533;&#1232;*&#65533;&#65533;L&#65533;&#560; &#65533;&#65533;$&#65533;%&#65533;n&#65533;&#65533;'&#65533;3&#65533;&#65533;&#65533;&#65533;3&#65533;&#65533;
&#65533;&#65533;]@KX&#65533;4&#65533;!&#65533;L&#1259;&#65533;&#65533;6&#65533;&#65533;&#65533;&#1358;&#65533;+Z&#1758;P&#65533;&#65533;1&#65533;z&#1213;&#65533;:&#1312;&#1559;?"&#65533;&#1880;&#65533;qd&#65533;&#65533;n&#65533;&#65533;U&#65533;&#65533;:F:	&#65533;UM&#65533;n=G];&#65533;q[ &#65533;&#65533;r&#65533;Kt&#65533;g&#65533;&#65533;i]&#65533;k&#65533;&#65533;@&#65533;&#1560;&#65533;&#65533;@R[<->&#65533;&#65533;v&#65533;'x=&#65533;|I&#65533;D&#65533;&#65533;PR
FR^`&#65533;&#65533;@&#65533;]0^Pm!&#65533;3	&#65533;&#65533;&#65533;6&#65533;286&#65533;jI,`$*p&#65533;&#65533;=&#65533;&#65533;&#65533;&#65533;&#65533;&#65533;Eee0&#65533;N&#65533;&#65533;&#65533;&#65533;&#1731;&#65533;&#65533;&#65533;&#65533;&#65533;&#65533;&#65533;	&#1697;}&#1254;&#65533;&#65533;&#65533;&#65533;"&#65533;&#65533;&#65533;&#1710;-&#1329;&#65533;&#53881;&#65533;&#65533;&#65533;Z"&#65533;+&#65533;&#160;`p&#65533;$pm&#1747;&#1549;&#65533;75]&#65533;5)+r|&#21863;@&#65533;d&#1168;&#65533;EB&#1579;6&#65533;&#65533;Q&#65533;@Z$&#65533;&#65533;&#65533;&#65533;-&#1689;k*&#65533;=&#65533;a&#65533;&#65533;&#65533;~&#65533;'&#65533;&#65533;&#65533;U&#65533;&#65533;&#619;R&#65533;'&#65533;M&#65533;~=%&#65533;&#65533;&#65533; n&#65533;&#65533;	1&#1662;&#65533;
^&#65533;&#65533;~&#149;&#1908;&#65533;M&#65533;KJ&#65533;&#65533;&#65533;{,]&#65533;a-^`01`&#65533;&#65533;M&#65533;\&#65533;&#65533;&#435;&#358;&#65533;,&#65533;&#65533;&#65533;1)~'+&#65533;[&#65533;&#65533;|@&#65533;~2&#65533;F}yRr&#65533;0&#65533;>&#65533;&#65533;=&#65533;&#65533;&#65533;&#65533;&#65533;&#65533;&#65533;1&#65533;&#867;G~y&#65533;&#65533;$&#65533;&#65533;&#16702;&#65533;^&#65533;&#65533;]&#65533;K&#65533;P&#65533;Z #b&#65533;&#65533;0jJ)&#65533;&#65533;&#65533;W&#65533;+|%Xlgn2&#65533;&#65533;&#65533;,&#65533;r'N1 @&#65533;9&#65533;&#65533;J&#65533;Wc-&#65533;&#65533;&#65533;&#65533;&#65533;Q8%o&#65533;&#15918;&#65533;F&#65533;&#65533;K&#65533;&#65533;	b &#65533;&#65533;1=>~&#65533;&#65533;&#65533;&#65533;&#65533;@$&#65533;&#65533;&#65533;n&#65533;&#65533;N&#65533;.&#65533;&#65533;a&#65533;P&#65533;&#65533;Wv&#65533;&#1917;&#65533;s&#65533;k&#65533;[&#65533;&#1625;^&#363;&#65533;%y]&#65533;&#65533;=&#65533;].&#65533;4 &#65533;&#65533;&#65533;K&#65533;%@N&#65533;&#43742;&#65533;X&#65533;DR&#65533;Pg&#850;&#65533;&#65533;&#65533;%&#65533;`
&#65533;~&#190;q&#65533; 
&#65533;.&#65533;K$&#65533;&#65533;&#2006;~&#65533;&#65533;&#65533;o$L&#65533;&#65533;&#65533;>&#65533;&#65533;&#65533;&#65533; %W&#65533;&#65533;[ 	&#65533;=&#1074;"&#65533;j`/&#65533;%&#65533;]&#65533;Sl&#65533;&#65533;&#65533;&#65533;&#65533;\&#65533;&#65533;&#65533;&#65533; &#65533;z&#65533;B>&#65533;A&#65533;&#65533;F&#65533;~&#64541;&#64171;5&#65533;K&#65533;&#65533;%9
&#65533;&#65533;&#65533;&#65533;&#65533;2&#65533;&#65533;V$	&#65533;eG&#65533;&#65533;&#65533;&#65533;&#65533;X&#65533;H&#65533;^"&#65533;=&#65533;D&#65533;&#65533;M&#65533;&#65533;&#1639;&#65533;&#1449;&#65533;&#65533;&#666;&#65533;&#65533;~&#65533;&#65533;W&#65533;08bt&#65533;D&#65533;&#65533;_R&#65533;z}$&#1943;y2^&#65533;&#65533;&#65533;&#65533;&#65533;Qe&#960;K$M&#65533;&#65533;&#65533;^$&#65533;N$&#65533;&#65533;&#65533;&#65533;&#65533;&#65533;&#65533;&#65533;&#65533;y&#65533;&#65533;&#65533;&#65533;[%`&#65533;j$&#65533;l'&#65533;&#65533;&#65533;AL\&#65533;&#65533;~&#65533;&#65533;Be&#65533;z&#65533;&#65533;&#65533;&#65533;&#65533;&#65533;&#65533;&#65533;o&#65533;p&#65533;&#65533;j _a_&#65533;
'&#65533;&#65533;&#65533;&#65533;&#65533;H&#65533;&#65533;_'&#65533;&#65533;$&#65533;&#65533;&#65533;&#65533;&#65533;&#65533;&#65533;&#65533;|l&#65533;/&#65533;&#65533;&#65533;&#65533;%C&#65533;&#65533;&#65533;&#65533;&#65533;&#65533;7v8?u&#65533;&#65533;&#65533;&#65533;?&#65533;Y&#65533;_&#65533;6^&#65533;&#65533;&&#65533; &#65533;"+&#65533;&#65533;&#65533;&#65533;&#65533;&#65533;^&#65533;&#65533;&#65533;]&#65533;"#X&#65533;&#65533;A&#65533;	,c&#65533;	'&#65533;vYX&#65533;`.M&#65533;D&#65533;(&#65533;&#65533;G&#65533;PR	Y&#65533;))U&#65533;d&#65533;&#1189;J&#65533;.&#540;&#65533;&#65533;fM&#65533;5Ma&#65533;s&#65533;O&#65533;D&#65533;&#65533;&#65533;A&#65533;F&#65533;:&#65533;&#65533;&#65533;C&#65533;Q&#65533;X&#65533;Z&#65533;&#65533;U&#65533;Y&#65533;n&#65533;&#65533;&#65533;^&#334;%KU&#42115;&#65533;&#65533;&#65533;&#557;#&#65533;y&#65533;&#65533;&#65533;&#65533;&#65533;a&#65533;H,&#65533;Z&#65533;&#65533;&#65533;&#65533;g&#65533;B&#1033;&#65533;&#65533;>:&#65533;&#65533;&#65533;&#65533;&#401;%O&#65533;\&#65533;qUm&#65533;,3LAUmkU&#65533;&#65533;&#65533;&#398;Bq&#65533;&#65533;c&#1643;-c&#65533;&#65533;Y&#65533;&#65533;&#65533;P&#65533;A&#65533;&#65533;&#65533;iP&#65533;&#65533;&#65533;'^&#65533;xA&#65533;+&#65533;/gn&#65533;l&#1717;h&#65533;&#65533;&#65533;&#65533;p&#65533;&#65533;&#65533;F&#65533;&#65533;T&#65533;~g&#65533;&#65533;&#1282;&#65533;ycO[{&#65533;&#65533;&#65533;&#743;?&#65533;Y&#860;&#65533;4,(b&#1630;&#680;$&#65533;Fr&#65533;*PR&#65533;%&#65533;&#65533;&#65533;	&#65533; <&#65533;*$o<&#65533;&#65533;nC&#65533;&#65533;&#65533;&#65533;C&#65533;&#65533;&#65533;&#65533;*9&#65533;BTq&#65533;&#65533;f&#65533;K&#65533;&#65533;%&#65533;O&#65533;&#65533;&#65533;;&#65533;	&#65533;8&#65533;&#65533;8$&#65533;?&#65533;T1&#65533;F&#65533;&#65533;&#65533;&#65533;&&#65533;t&#65533;I(&#65533;&#65533;r&#65533;'&#65533;&#65533;&#65533;N!l+&#65533;<5&#1384;j&#65533;&#65533;(&#516;&#65533;	2%tpM6&#65533;6
&#65533;0C&#65533;d a&#65533;&#65533;&#65533;nE>&#65533;&#65533;3!S&#65533;s&#1066;Z&#65533;&#65533;&#65533;&#65533;&#65533;&#65533;&#65533;F5&#65533;&#65533;&#65533; &#65533;&#65533;+&#65533;KHC&#65533;t"&#65533;&#65533;bF,UR&#65533;&#65533;QG%&#65533;TQE=&&#65533;&#65533;&#65533;#&#65533;&#65533;r&#1618;&#65533;&#892;&#65533;@&#65533;&#65533;KH#4Z&#65533;M`&#65533;&#65533;M8&#65533;&#65533;&#65533;7&#65533;&#65533;&#65533;&#65533;zT;B&#65533;]&#65533;&#65533;&#65533;&#956;&#65533;&#65533;Y&#65533;]&#65533;&#1520;&#65533;ck!Es&#65533;&#65533;&#65533;&#152;&#65533;F+&#65533;&#65533;&#65533;{h6N!c<&#65533;&#65533;&#65533;g}2g_u&#65533;&#65533;&#65533;&#65533;.(&#65533;&#65533;&#65533; t&#65533;I&#65533;&#65533;v&#65533;&#65533;&#65533;P&#65533;&#65533;D&#65533;]&#1597;
I&#65533;4&#65533;&#65533;@&#65533;&#65533;(&#65533;&#65533;@R&#65533;5&#65533;&#65533;6=c&#65533;&#65533;&#65533;J[&#65533;&#65533;&#65533;&#65533;&#65533;/3&#65533;-&#65533;&#65533;&#65533;&#30363;&#65533;V9ob&#65533;v&#65533;+H&#65533;D~cL&#65533;&#65533;&#267;Z&#65533;&#65533;&#65533;&#65533;&#65533;,&#65533;&#65533;&#65533;l	&#65533;D&#65533;&#65533;&#65533;`&#65533;&#65533;&&#65533;&#65533;&#65533;Q[ap&#65533;v&#65533;m&#65533;&#65533;f&#65533;bd\&#65533;&#65533;K$&#65533;&#65533;&#664;v&#65533;	VQT&#65533;&#1563;T&#65533;&#65533;&#65533;&#65533;&#65533;&#65533;&#65533;&#65533;
&#65533;&#65533;?F&#65533;V&#65533;&#65533;\h:&#65533;&&#65533;o&#65533;^!	&#65533;&#65533;&#65533;&#44330;z&#65533;+-&#65533;ZF24&#65533;&#65533;&#65533;x.*&#65533;w8&#65533;w(&#65533;&#65533; 0 &#65533;&#65533;'S&#65533;_uw&#65533;&#65533;#^&#65533;Cm&#65533;<YD&#65533;`&#65533;<&#65533;X&#65533;gbJ=|AP&#65533;g&#65533;|&#65533;&#65533;$)&#65533;&#65533;Zi&#65533;L&#65533;&#65533;s&#65533;&#65533;&#825;T&#65533;&#65533;&#65533;&#65533;<&#1099;&#65533;B&#65533;I&#65533;&#1408;&#65533;:&#996;&#65533;3&#65533;q&#65533;o&#65533;f@&#1757;&#65533;*&#65533;"H&#65533;~gM&#65533;@b;^&#65533;&#65533;&#65533;&#65533;&#65533;&#65533;U&#65533;qWL&#65533;&#65533;&#65533;&#65533;&&#65533;r&#900;&#65533;&#65533;yeH&#2021;&#65533;&#451;	8@)&#65533;+M&#65533;j&&#65533;&#65533;&#65533;&#65533;&#65533;kb&#65533;&#65533;&#65533;$#&#65533;&#65533;E&#65533;%&#65533;o&#65533;&#65533;,&#65533;&#65533;5&#65533;&Q&#65533;JU&#65533;&#65533;&#65533;.&#65533;@&[&#65533;CT&#65533;&#65533;&#65533;&#1806;`c&#65533;&#65533;&#65533;&#65533;&#65533;&#65533;*&#65533;&#65533;<&#65533;Q&#65533;xd&#65533;&#65533;%D&#65533;&#65533;"&#65533;&#65533;&#65533;W &#65533;55uO&#65533;&#65533;&#65533;am&#65533;&#65533; &#65533;1{!&#65533;&#65533;&#65533;j&#65533;&#65533;&#65533;&#65533;`&#65533;6&#65533;&#65533;=&#65533;$l&#65533;&#65533;&#65533;f&#65533;&#65533;&#65533;&#65533;&#65533;APBE!&#65533;Tt&#65533;A&#65533;&#65533;&#65533;&#65533; &#65533;J&#65533;b&#65533;&#65533;7&#65533;u&#65533;&&#65533;&#65533;T&#65533;L&#65533;&#65533;&#1101;l&#65533;Ca&#65533;&#65533;&#65533;xGU&#65533;K&#65533;&#65533;&#65533;&#726;&#65533;&#65533;UE:&#65533;%&#65533;HA8&#65533;Z&#65533;"'I!&#65533;&#65533;&#65533;B-8&#65533;&#65533;&#65533;R&#65533;&#65533;\&#65533;!?&#65533;3`&#65533;	&#65533;&#65533;'YN&#65533;&#65533;SB&#65533; R
L&#65533;*dhID&#65533;8&#977;S%E&#65533;&#65533;<&#65533;h&#65533;N&#65533;nv&#65533;L#&#65533;<

9&#65533;alisGIM&#65533;&#65533;,&#65533;&#65533;&#65533; !6&#65533;&#65533;G&#65533;m'&#65533;%,Y&#65533;*&#65533;O&#65533;&#65533;&#65533;&#65533;+&#65533;"3`&#65533; 4&#65533;&#65533;E&#65533;&#65533;&#65533;&#65533;&#65533; t&#65533;&#65533;&#65533;8=&#65533;s5%	&#65533;&#65533;F&#65533;&#65533;v&#65533;[=%&#65533;&#65533;R&#65533;&#65533;&#65533;&#65533;&#65533;&#65533;&#65533;&#65533;*@G&#65533;&#417;7&#65533;&#65533;% &#65533;&#65533;`*E&-f&#65533;&#261;B4&#65533;l&#65533;^)&#65533;Rk&#653;|u&#65533;)&#38695;&#65533;&#65533;1&#65533;dAaO+&#65533;&#65533;&#65533;&#65533;&#65533;sB=&#65533;t&#65533;wb
R&#65533;&#65533;lg=&#65533;Y&#65533;!&#65533;9q&#65533;&#65533;B&#65533;&#65533;&#65533;d&#65533;OU8&#65533;I&#706;&#65533;5!t&#65533;&#65533;&#65533;^&#65533;&#65533;[&#65533;b}&#65533;A&#65533;0
&#65533;j&#65533;&#65533;&#65533;&#65533;HHSd&#65533;&#65533;,&#65533;ks&#65533;;<&#65533;&#65533;m&#65533;&#65533;&#65533;]&#65533;	&#65533;&#65533;&#65533;&#65533;nb&#65533;&#65533;SnbE&#65533;&#65533;&#65533;Bq &#65533;&#65533;&#65533;f@&#65533;8
&#65533;R2KY&#65533;&#65533;W&#65533;&#65533;&#65533;Z&#65533;&#65533;&#65533;l&#65533;&#65533;j#&#65533;&&#1350;&#65533;&#65533;&#65533;Ba&#65533;52~&#65533;&#65533;	&#65533; li&#65533;&#65533;&#65533;&#65533;&#65533;&#65533;Bg:&#65533;&#65533;.&#65533;&#65533;j&#65533;s&#65533;&#65533;=&#65533;&#65533;m&#65533;kK&#65533;&#1858;&#65533;a&#65533;&#65533;BV&#65533;&#1034;Nh["&#65533;q<&#65533;+&#65533;&#65533;s'=&#65533;p&#65533;$UC&#65533;o&#65533;A&#65533;&#65533;!G&#65533;&#65533;&#65533;&#65533;H&#65533;vdd&#65533;41+\]F*&#65533;IbX*N	F&#65533;0r
VP&#65533;o&#65533;&#65533;-"!4&#65533;3&#65533;&#65533;Z1&#65533;&#65533;&#65533;&#65533;4*&#65533;&#65533;&#65533;&#65533;L&#65533;$`&#65533;&#65533;f&#65533;&#65533;&#1215;_7!&#65533;&#65533;B&#65533;&#65533;&#65533;&#65533;&#65533;F&#65533;_pZ&#65533;&#65533;;&#65533;(&#65533;I
@&#65533;&#65533;C,&#65533;?4O%&#65533;&#65533;#&#65533;0&#65533;&#65533;7&#65533;&#65533;(w&#65533;&#65533;W&#51292;&#65533;&#1791;]#lPD&#65533;&#65533;lf[&#65533;&#65533;g&#65533;-oG&#65533;&#65533;H!&#65533;&&#65533;&#65533;@&#65533;E9sx`&#65533;&#65533;&#911085;&#65533;</&#65533;&#65533; &#65533;&#65533;E&#1865;&#65533;2&#65533;;&#65533;&#65533;6B&#65533;y&#65533;8o1&#65533;&#65533;&#65533;+&#65533;&#65533;&#65533;,&#65533;a&#65533;&#65533;&#65533;iT3&#65533;&#65533;U&#65533;&#65533;&#65533;&#65533;xG&#65533;[&#1655;EFp&#65533;Q7H`3&#65533;&#65533;!6qp]&#65533;!&#65533;N&#516;)&#65533;&#65533;&#65533;Gs&#65533;1&#65533;&#65533;&#65533;&#65533;&#65533;&#65533;&#65533;&#65533;x&#65533;&#65533;&#65533;&#65533;jd D2&#65533;&#65533;Q&#65533;Yw&#65533;&#65533;&#65533;v&#65533;^&#65533;&#65533;jG~&#65533;&#65533;$&#65533;I5*h &#65533;Z`&#65533;`&#65533;&#65533;CHm&&#65533;&#65533;&#65533;c&#65533;G&#65533;&#65533;A&#65533;odD&#65533; 9WBl>&#65533;&#65533;&#65533;_&#65533;&#65533;&#636;8&#65533;&#65533;&#65533;M&#957;8&#65533;nf&#65533;l&#65533;ncE6&#65533;&#65533;N&#65533;m$&#65533;&#65533;l&#65533;&#65533;&#65533;&#65533;r;&#944;&#65533;&#65533;T&#706;&#65533;&#65533;@&#65533;{&#65533;&#65533;&#65533; L&#65533;&#65533;&#29111;&#65533;&#1277;rZ&#65533;EDf&#65533;&#65533;p&#65533;&#65533;&#65533;BD&#65533;s&#65533;q&#65533;Ae&#65533;&#65533;&#65533;&#65533;&#65533;&#65533;m&#65533;&#65533;['&#65533;8&#65533;&#65533;m&#65533;Q&#65533;&#65533;&#65533;<&#65533;\&#65533;:
0&#65533;&#65533;=&#65533;&#65533;&#60639;&#65533;&#65533;&#65533;&#65533;u&#65533;&#65533;4I&#65533;&#65533;Q&#65533;&#65533;&#65533;&#65533;
&#65533;WY&#65533;&#65533;Om&#65533;e97&#65533;pTd&#65533;&#65533; A&#65533;@/r&#65533;&#65533;y&#65533;&#65533;[&#65533;J&#65533;&#65533;^&#65533;&#65533;O&#65533;&#65533;S&#65533;
1&#65533;r&#65533;&#65533; &#65533;F&#65533;&#65533;&#65533;\&#65533;&#65533;9&#65533;&#65533;.&#65533; {Z&#65533;&#65533;Jx&#65533;&#65533;+&#65533;&#65533;=v&#1587;&#65533;&#65533;= &#65533;&#65533;C&#65533;&#65533;&#65533; l#1&#178;.&#65533;7q[4C&#237;&#1113;&#65533;&#65533;&#65533;
&#65533;&#65533;Hs&#65533;C&#65533;&#65533;P&#65533;&#65533;&#65533;4&#65533;X&#65533;&#65533;&#65533;@:&#65533;</&#65533;<&#65533;&#65533;;&#65533;}&#65533;:9&#65533;&#65533;&#65533;A&#65533;&#65533;&#65533;Y&#65533;0+IPs&#65533;&#65533;+&#65533;&#65533;=<&#65533; &#65533;&#65533;&#65533;&#65533;;&#65533;&#65533;8&#65533;&#65533;&#65533;d&#65533;&#65533;:4D&#65533;BO3&#65533;&#65533;&#132;P&#65533;$&#218;zK&#65533;W&#65533;3&#65533;&#65533;&#65533;`&#65533;&#65533;&#65533;c<&#65533;&#65533;&#65533;&#65533;&#65533;&#65533;&#65533;#&#65533;<&#65533;&#65533;&#65533;&#65533;&#65533;&#65533;&#65533;&#65533;&#65533;&#65533;&#39797;&#65533;
-&#65533;
%L@&#65533;{&#65533;&\@&#65533;&#65533;&#65533;k39&#65533;&#6394;&#65533;&#65533;m&#65533;&#65533;&#65533;&#65533;&#65533;B&#65533;&#65533;/&#65533;DY&#65533;--&#65533;&#65533;"C&#65533;C&#65533;N&#65533;&#65533;@78&#65533;&#65533;&#65533;&#65533;X<&#65533;&#65533;6&#65533;;&#65533;<z+CY&#65533;&#65533;d&#65533;# D"A&#65533;&#65533;R&#1082;&#65533;9&#65533;&#65533;`2&#65533;j@FeLFFPF&#65533;.:&#65533;<&#65533;,&#65533;&#65533;&#65533;a&#65533;FC&#65533;&#65533;D&#65533;H2&#65533;&#65533;x4&#65533;&#65533;&#65533;;&#65533;&#65533;&#65533;R&#65533;&#65533;j&#65533;\&#65533;&#65533;&#65533;&#65533;A&#65533;v&#65533;&#65533;k&#65533;x&#65533;5&#65533;&#65533;:&#65533;PT&#65533;G&#65533;G&#65533;&#65533;G+&#65533;T!&#65533;X@&#65533;&#65533;(HQQ&#65533;&#65533;Q@&#65533;&#65533;&#65533;B&#65533;&&#65533;&#65533;N<+&#65533;	"&#65533;v	&#65533;&#65533;&#65533;TL$qLQG&#1334;y|&#65533;&#65533;c&#65533;+I&#65533;Q3&#65533;&#65533;&#65533;`#I&#65533;&#65533;+H&#65533;.&#65533;&#65533;I<&#1698;I&#65533;"&#65533;&#215;&#65533;0&#65533;H&#65533;p&#65533;T&#65533;&#65533;&#65533;&#65533;H4&#65533;&#65533;B&#65533;q&#65533;<&#65533;`&#65533;&#65533;&#65533;&#65533;.RIp&#65533;E<\&#65533;&#65533;&#65533;&#65533;J&#6662;{s>&#65533;&#1215;@&#65533;-!&#65533;&#65533;j)&#65533;&#65533;&#65533;F\&#706;&#65533;&#65533;&#677;&#65533;&#65533;3/&#65533;,&#65533;s&#65533;&#65533;&#65533;DC6I6&#65533;&#65533;J&#65533;x,&#65533;
&#65533;\4&#65533;fL&#65533;L&#65533;j&#65533;&#65533;5&#65533;)&#65533;?&#65533;G&#65533;&#65533;&#65533;$&#65533;Y&#65533;[&#65533;L&#65533;?&#65533;&#65533;L&#65533;&#65533;B&#1140;&#65533;w&#65533;&#65533;&#516;8E&#65533;\&#65533;&#65533;[&#359;&#65533;E&#65533;L&#65533;&#65533;&#65533;&#1652;
G&#65533;&#65533;Z0&#65533;cF&#65533;&#65533;&#65533;&#65533;&#65533;M&#65533;N&#65533;&#65533;E&#1732;&#65533;&#65533; #yP&#65533;&#65533;lN&#65533;|&#65533;&#65533;\&#65533;&#65533;&#65533;l&#65533;&#65533;&#65533;&#65533;&#65533;&#65533;&#65533;G#L&#65533;&#65533;*&#1428;3&#65533;@&#65533;u< &#1628;M&#65533;&#65533;&#65533;^!&#65533;&#65533;p2#&#65533;7&#65533;$~&#65533;O&#65533;&#65533;&#65533;&#65533;&#65533;
&#65533;&#65533;&#65533;_&#65533;&#65533;V&#39896;&#65533;O &#65533;&#65533;^<=C(PK@&#65533;5[&#65533;
&#65533;&#65533;"N&#65533;@C&#65533;cH&#65533;b&#65533;&#65533;K&#65533;PN&#65533;&#65533;T&#65533;A &#65533;K$V&#65533;0(&#65533;<O?K&#1034;D+&#65533;&#65533;<&#65533;,l&#65533;&#65533;&#65533;Q&#65533;Q&#65533;&#65533;}&#519;&#65533;|@Q?&#65533;<&#65533;A8#&#65533;?$=R%-&#65533;}F3&#65533;&#65533;[&#65533;NM &#65533;$6x&#65533;&#65533;&#1738;&#65533;B&#65533;dG!&#65533;&#65533;Zl4&#65533;&#65533;D&#65533;&#65533;&#65533;&#65533;&#65533;&#65533;&#65533;(7-&#545;&#65533;0&#65533;4P;&#65533;R&#65533;dQ%5N#&#65533;E?-&#65533;&#65533;TA&#65533;5]&#65533;5u8+J1M(&#65533;R&#65533;&#65533;0DF&#65533;G^&#65533;&#65533;[&#65533;=&#65533;H&#65533;&#65533;&#65533;0&#65533;&#65533;9e&#65533;&#65533;TO&#915;&#65533;<&#65533;&#65533;&#65533;&#65533;&#65533;&#771;&#65533;&#65533;O&#65533;&#65533; &#65533;9"&#65533;&#65533;&#65533;KRZ&#65533;S[%T\&#65533;UUE&#65533;C&#65533;&#65533;]i&#65533;C&#65533;F&#65533;&#65533;F&#65533;&#65533;&#65533;,&#1354;O(&#65533;TI/&#65533;&#65533;&#65533;zVh&#65533;&#1437;&#65533;&#65533;&#65533;&#65533;&#1724;&#65533;e&#65533;?&#65533;]u&#65533;2&#65533;VE&#65533;&#65533;U&#65533;"&#65533;Z=Wt]]T&#65533;&#65533;k0D&#65533;)H&#65533;)I&#65533;&#323;8&#65533;B&#65533;&#65533;&#65533;&#65533;-&#65533;&#65533;&#65533;XH&#65533;V-&#65533;&#65533;&#65533;&#1082;[r&#65533;T&#65533;-r(p}|xX W&#65533;&#65533;&#65533;m%W&#65533;t&#65533;X&#65533;=&#1202;p&#65533;A&#65533;&#65533;l&#965;&#65533;A&#148;&#65533;K |&#65533;5&#1032;&#65533;V&#65533;&#65533;X&#65533;&#201;&#65533;O&#65533;&#65533;&#65533;&#65533;R!&#65533;$3&#65533;^K&#65533;Uk&#65533;&#65533;&#65533;&#65533;7=&#65533;R&#65533;&#65533;&#65533;q&#65533;&#1228;&#65533;&#65533;s]&#65533;&#65533;&#65533;W^&#65533;X&#65533;lP[H&#65533;&#65533;&#65533;&#65533;&#65533;&#65533;R|&#65533;&#65533;&#65533;&#65533;H&#65533;&#65533;&#65533;&#65533;&#1315;% &#65533;&#65533;
&#65533;&#65533;&#65533;!&#65533;SE&#65533;T5&#65533;&#65533;}S&#65533;&#65533;[&#65533;&#65533;&#1777;&#65533;&#65533;X&#65533;&#65533;<U&#1701;&#65533;U&#65533;MX&#65533;&#65533;&#65533;&#65533;&#65533;^&#65533;&#65533;@&#65533;3&#65533;U&#65533;Y&#65533;=&#1642;&#65533;&#65533;&#65533;&#65533;&#65533;[&#65533;&#65533;P&#44822;&#65533;.&#65533;;&#65533;&#65533;Y &#65533;|&#65533;O&#65533;&#65533;Q&#65533;H&#65533;&#65533;M&#65533;&#1005;&#65533;&#65533;&#65533;&#65533;&#65533;&#65533;&#65533;&#65533;D&#65533;&#65533;&#65533;&#1799;&#65533;9&#65533; &#65533;Xq5Y&#65533;$&#65533;&#65533;=&#65533;&#65533;&#65533;[&#65533;&#65533;^&#65533;&#65533;Z&#65533;^&#65533;u&#1487;&#65533;Pr&#65533;&#65533;}&#65533;&#65533;&#65533;&#65533;*A&#39724;&#65533;_&#65533;&#270;&#65533;&#65533;[&#65533;h&#65533;Z&#65533;h]&#65533;&#65533;&#65533;&#65533;5&#65533;t0]&#65533;=
;[]d&#1989;0Z&#1677;&#2018;&#65533;J5W&#65533;^&#65533;&#65533;Xu%^&#65533;&#65533;Z&#65533;u&#65533;&#65533;P383&#65533;U&#65533;X&#65533;-^&#65533;&#65533;+u&#65533;^j&#65533;&#65533;&#65533;}&#65533;'&#65533;1&#65533;'&#65533;K&#65533;E&#65533;^#&#65533;&#20931;&#1031;&#65533;&#65533;&#65533;&#145;HD&#65533;&#65533;Q&#65533;0&#2030;&#65533;&#65533;&#65533;&#65533;&#1782;EP&#65533;&#65533;&#65533;&#65533;a#&#65533;&#65533;u]`F&#65533;&#65533;&#65533;&#403;&#65533;&#65533;&#65533;&#65533;=&#65533;&#65533;W&#65533;Vi&#65533;&#65533;	&$4&#65533;&#65533;&#65533;&#65533;?<&#65533;&#65533;&#65533;&#65533;`+&#65533;&#65533;&#65533;M&#65533;&#65533;&#65533;&#65533;&#65533;&#65533;]&#4661;&#65533;&#65533;}a&#65533;&#65533;a&#65533;fZfZb8`.`&#65533;Mcb_&#65533;&#65533;O&#65533;&#65533;.&#65533;&#65533;dC&#65533;g&#65533;WxbS&#65533;&#633;V&#65533;&#65533;&#65533;&#65533;&#65533;l&#65533;R&#65533;&#65533;&#65533;}&#65533;+&#65533;&#65533;|F&#65533;%L&#65533;dL&#65533;]&#65533;u&#65533;&#65533;&#65533;&#65533;ZPc&#65533;&#65533;&#65533;6&#65533;&#65533;8>eTT[d&#65533;R&#65533;k&#65533;T&#65533;&#65533;&#65533;G&#65533;UI-&#65533;$KMd&#65533;S&#65533;&#65533;a6}&#65533;l`!&#65533;&#16704;_&#65533;&#65533;&#65533;&#65533; R&#65533;dM~&#65533;&#65533;i@h&#65533;&#65533;&#65533;O&S&#65533;&#65533;b&#65533;b&#65533;V&#65533;&#65533;X&#65533;f&#65533;E&#65533;%-R&#65533;9y&#65533;HJ&#1838;&#65533;e&#65533;&#65533;&#65533;>&#65533;"z&#65533;QI&#65533;&#65533;]&#65533;L_&#65533;P]r&#65533;f&#65533;d-V&#65533;&#65533;}bJ&#65533;&#65533;&#65533;&#65533;0&#1991;&#65533;gx -&#65533;hn@&#65533;&#65533;&#65533;&#65533;\c&#65533;&#65533;&#65533;&#65533;&#65533;Yf&#65533;&#65533;{&#65533;&#65533;&#65533;2&#65533;&#1289;&#65533;Xd&#65533;N	&#65533;f&#65533;&#65533;&#65533;A&#65533;&#65533;"WFHSx.-A&#65533;&#65533;g&#65533;:c&#65533;%x&#65533;&#65533;&#65533;&#65533;&#65533;&#65533;&#65533;&#65533;&#65533;&#65533;&#65533;&#65533;&#65533;&#65533;&#65533;P&#65533;&#65533;&#1866;xhj&#65533;&#65533;=&#65533;aQ&#65533;fm&#65533;X&#1592;h&#65533;5&#65533;&#65533;>i&#65533;^&#65533;&#65533;3&#65533;#&#65533;p&#65533;&#65533;C&#65533;&#65533;&#65533;5&#65533;4h&#65533;nW&#65533;g&#65533;&#65533;&#65533;&#65533;&#65533;&#65533;&#65533;9&#65533;&#65533;}&#65533;&#65533;&#65533;5h&#65533;uj&#65533;&#65533;S&#65533;~&#65533;&,&#65533;&#65533;&#65533;&#1068;Fe&#65533; d&#65533;&#65533;&#65533;q&#65533;&#65533;cEfz&#65533;@&#65533;d3&#65533;ke&#65533;&#65533;&#65533;}k`D&#65533;&#65533;&#65533;&#65533;&#65533;Hh-.c&#65533;&#65533;&#1547;&#65533;&#65533;~&#65533;&#885;&#65533;&#65533;&#65533;&#65533;sl&#65533;&#65533;]&#65533;&#65533;Q&#1659;m$^&#65533;ZP&#65533;&#65533;&#65533;&#65533;&#65533;{&#65533;m&#65533;gn&#65533;&#65533;z!r&#65533;]A&#65533;&#65533;&#65533;=c&#65533;&&#65533;^;n&#65533;&#65533;&#65533;v&#65533;O&#65533;&#65533;&#65533;n&#65533;n&#65533;&#65533;&#65533;[C&#65533;&#57755;n&#65533;&#65533;&#65533;&#65533;_&#65533;&#65533;&#65533;i&#65533;&#65533;&#65533;&o&#65533;E&#65533;vo&#65533;&#65533;]&#65533;&#65533;n&#65533;&#65533;&#65533;&#65533;&#65533;&#65533;&#1832;&#65533;&#65533;&#65533;&#65533;&#65533;o&#65533;p&#65533;o&#65533;&#65533;e'p&#65533;&#65533;&#65533;&#65533;V&#65533;&#65533;&#65533;&#65533;&#65533;v&#65533;&#65533;&#65533;G&#65533;6p/&#65533;&#65533;6&#65533;O&#65533;p&#65533;&#65533;X	&#65533;poR	q?q&#65533;_qoq&#65533;&#65533;&#65533;ln&#65533;&#65533;E&#65533;&#65533;`&#65533;7&#65533;_&#65533;&#65533;'&#65533;r!r&#65533;&#65533;&#65533;&#65533;&#65533;&#65533;q&#65533;]&#65533;&#65533;&#65533;&#65533;&#65533;q(&#65533;2&#141;oB&#65533;-&#65533;q
W&#65533;&#65533;n&#65533;#&#65533;&#65533;+'r0w&#65533;&#65533;&#65533;^&#65533;s&#65533;4Os5O&#65533;1_&#65533;%_s8&#65533;s9&#65533;&#65533;&#65533;s;&#65533;&#65533;;&#65533;&#65533;7&#65533;&#65533;_&#65533;6&#65533;s<&#65533;s@&#65533;stA7&#65533;CO&#65533;@_tEG&#65533;Fw&#65533;G&#65533;&#65533;H&#65533;t&#65533;^\W&#65533;I&#65533;tF&#65533;`&#65533;&#65533;&#65533;&#65533;MuQuRuS/uT?&#65533;&#65533;tJOuWWu&#65533;&#65533;&#65533;?&#65533;uZu[o&#65533;Z&#65533;u]&#65533;u,7&#65533;&#65533;&#65533;&#65533;&#65533;vaLb/&#65533;a&#2037;c7veOvf_&#65533;fvg&#511;&#65533;F&#65533;h&#65533;&#65533;g&#65533;&#65533;k&#65533;vl&#65533;&#65533;m&#65533;&#65533;n&#65533;&#65533;o&#65533;pwrwh7&#65533;rGwuO&#65533;uowv&#65533;vm&#65533;sO&#65533;y&#65533;wz&#65533;w{&#65533;w|&#65533;w}&#65533;w~&#65533;&#65533;&#65533;&#65533;x&#65533;/x&#65533;?x&#65533;Ox&#65533;_x&#65533;ox&#65533;w&#65533;&#65533;&#65533;x&#65533;&#65533;&#65533;x&#65533;Gx&&#65533;A&#65533;&#65533;5&#65533;&#65533;x&#65533;&#65533;x&#65533;&#65533;x&#65533;y&#65533;y&#65533;/y&#65533;?y&#65533;Oy&#65533;_y&#65533;oy&#65533;y&#65533;&#65533;y&#65533;&#65533;y&#65533;&#65533;y&#65533;&#65533;y&#65533;&#65533;y&&#65533;Bjw&#65533;w&#65533;y&#65533;z&#65533;z&#65533;/z&#65533;?z&#65533;Oz&#65533;_z&#65533;oz&#65533;&#65533;&#65533;&#65533;&#65533;N8m&#65533;&#65533;z&#65533;&#65533;z&#65533;&#65533;z&#65533;&#65533;z&#65533;&#65533;z&#65533;&#65533;z&#65533;{&#65533;{&#65533;&#65533;&#65533;2&#65533;&#65533;&#65533;_{&#65533;o{&#65533;{&#65533;&#65533;{&#65533;&#65533;{&#65533;&#65533;&#65533;fG&#65533;&#65533;&#65533;{&#65533;&#65533;{&#65533;&#65533;{&#65533;&#65533;{&#65533;|&#65533;|&#65533;&#65533;+&#65533;?|&#65533;O|&#65533;_|&#65533;o|&#65533;&#65533;&#65533;&#65533;&#65533;&#65533;&#65533;&#65533;x&#65533;&#65533;|&#767;|&#815;|&#65533;&#65533;|&#65533;&#65533;&#65533;&#65533;&#65533;|&#65533;}&#65533;&#65533;&#65533;'&#65533;&#65533;7}&#65533;?&#65533;&#65533;W&#65533;&#65533;o}&#65533;w&#65533;&#1479;&#65533;&#1567;}&#1639;}&#1775;&#65533;&#65533;&#65533;}&#65533;&#65533;}&#65533;@&#65533;S&#65533;&#65533;#P&#65533;M&#65533;&#65533;&#65533;&#65533;/~&#65533;'~&#65533;O&#65533;&#65533;_~&#65533;o~&#65533;~&#65533;&#65533;&#65533;&#65533;&#65533;~&#65533;oZ*&#65533;E&#65533;~&#65533;&#65533;~&#65533;&#65533;&#65533;=&#65533;&#65533;&#65533;/&#65533;?&#65533;O&#65533;_&#65533;o&#65533;&#65533;&#65533;&#65533;&#65533;&#65533;&#65533;&#65533;&#65533;&#65533;&#65533;&#65533;&#65533;&#65533;&#65533;&#65533;&#65533;&#65533;&#65533;&#65533;&#65533;&#65533;&#65533;&#65533;&#65533;&#65533;&#65533;&#65533;&#65533;&#65533;&#65533;&#65533;&#65533;&#65533;&#65533;&#65533;&#65533;&#65533;&#65533;&#65533;&#65533;%AX&#65533;"SR&#65533;&#132;G&#65533;&#65533;Rjb&#65533;&#65533;/b&#776;i#&#462;5&#65533;&#65533;(rd&#530;$M&#65533;<&#65533;r&#65533;J&#65533;-]&#65533;&#65533;s&#65533;&#794;4m&#65533;&#281;S'&#989;=&#65533;t(&#354;%a&#65533;p&#65533;A&#65533;L&#65533;B&#65533;*u*&#1386;V&#65533;b&#874;u+&#1518;^&#65533;&#65533;+v,&#1650;f&#994;M&#65533;v&#65533;&#1349;L&#65533; !&#65533; [ ,( d z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Fp`&#65533;&#65533;%`&#65533;dK&#65533;&#65533;&#1651;L54X&#65533;kX&#65533;p&#65533;&#669;K%&#65533;|&#65533;&#65533;v&#65533;&#2042;&#65533;L&#65533;&#65533;%&#65533;&#65533;]L&#65533;&#65533;&#65533;&#464;&#65533;&#65533;P&#65533;@ 	@&#65533;&#825;&#65533;&#65533;&#65533;9m8&#65533;&#65533;rf&#1064;S&#65533;^M&#65533;&#65533;n6&#65533;&#65533;&#65533;&#65533;&#1784;s&#65533;&#65533;&#891;&#65533;&#65533;&#65533;&#65533;}&#65533;N&#65533;8G&#65533;&#65533;	&#65533;&#65533;&#65533;7&#65533;&#65533;&#65533;&#1059;K&#65533;m&#65533;&#65533;&#65533;&#65533;k4x&#65533;W&#65533;f&#65533;&#65533;&#65533;
&#65533;&#65533;&#65533;&#65533;&#65533;&#65533;;p&#65533;>#&#65533;&#65533;&#65533;bq&#1824;1&#65533;&#65533;x&#65533;&#65533;&#65533;&#493;&#65533;&#65533;}&#65533;2&#65533;&#65533;&#65533;	&#65533;&#65533;&#65533;5&#65533;&#65533;c&#65533;5&#65533;T&#65533;&#65533;@Yr&#65533;&#65533;]&#65533;H&#65533;f&#65533;
C &#65533;&#65533;&#65533;$R&#65533;&#65533;k&#65533;&#65533;&#65533;t,&#65533;&#65533;&#65533;s&#65533;&#65533;&#65533;vx 	&#65533;W&#65533;<&#65533;&#65533;z&#65533;E&#65533;&#1611;Did|,&#65533;&#65533;&#65533;5&#65533;&#35077;=F)eP,lw&#65533;e&#65533;i&#65533;C`8&#65533;&#65533;$&#65533;"&#1288;&#1741;*2h&#65533;h&#65533;&#65533;&#65533;W&#65533;W&#65533;g>_BIz	f&#65533;&#65533;Y`j&#65533;&#65533;gL&#65533;&#65533;\&#65533;&#65533;&#65533;&#65533;`&#1456;&#65533;L&#65533;&#65533;$&#65533;y&#65533;&#1951;&#65533;Vj&#65533;
 (&#65533;9&#65533;&#65533;Xu~)j&#65533;4>
&#65533;m&#65533;Nj&#39596;rTB&#65533;?v&#65533;&#448;
d&#65533;&#65533;1&#65533;(&#65533;w&#1702;&#65533;&#65533;M&#65533;&#65533;&#30133;&#65533;j&#65533;!&#65533;i&#65533;&#65533;s&#65533;8&#65533;&#65533;&#65533;&#65533;(&#65533;&#65533;&#65533;C&#65533;&#65533;v&#65533;&#65533;b84Q&#65533;&#65533;1y4L;-&#65533;&#65533;&#65533;j&#65533; &#307;&#65533;&#65533;k&#65533;&#65533;&#65533;&#65533;&#65533;&#65533;&#65533;&#65533;M&#65533;i&#65533;0\x&#65533;&#65533;j&#65533;&#1534;k&#65533;&#65533;&#65533;&#65533;&#65533;&#65533;&#300;&#65533;&#65533;i&#65533;&#65533;&#65533;(1R6&#65533;&#65533;0pKZ+&#65533;&#65533;P&#65533;1&#65533;(&#65533;(&#65533;&#65533;X0+&#65533;Ku&#65533;ep!&#1799;?&#65533;&#65533;&#65533;S&#65533; k&#65533;&#65533;&#65533;\&#65533;&#65533;BW&#65533;&#65533;!&#65533;3&#65533;L&#65533;&#65533;&#65533;&#1009;-&#65533;&#65533;&#65533;B&#65533;&#65533;&#65533;&#65533;F7y3&#65533;Mw&#65533;&#65533;mF&#65533;C&#65533;G&#65533;&#65533;h&#65533;4k&#65533;dS&#65533;&#65533;&#65533;&#1421;&#65533;r^B&&#65533;T&#65533;&#1170;&#65533;6&#65533;j&#65533;&#65533;&#65533;&#65533;&#65533;p~&#65533;&#65533;&#65533;mn&#65533;&#65533;&#65533;&#65533;&#65533;#i&#65533;6&#65533;+&#65533;&#65533;Wn&#65533;&#65533;g&#65533;9yUvl. &#65533;&#1250;a*&#65533;&#65533;?os&#65533;&#65533;&#65533;&#65533;&#65533;&#65533;.&#65533;&#65533;GFD&#65533;&#65533;&#65533;&#683;&#65533;&#65533;&#65533;&#65533;h&#1421;&#65533;&#1858;O&#65533;&#65533;&#65533;&#65533;L&#65533;&#65533;$&#65533;&#65533;&#65533; &#65533;&#65533;Wo&#65533;&#65533;&#65533;g&#65533;&#65533;&#65533;0&#65533;&#65533;_&#65533;yi9&#65533;&#65533;#D&#65533;z&#65533;&#65533;f&#65533;&#65533;bj8[&#65533;&#65533;T&#65533;&#65533;&#65533;C&#65533;&#65533;&#65533;&#65533;.&#65533;&#65533;&#65533;&#65533;&#65533;&#65533;&#65533;&#65533;&#65533;s&#65533;kg&#65533;&#65533;	&#65533;_!&#65533;&#65533;w?L}&#65533;&#65533;'H&#65533;
Z&#65533;En&#65533;&#65533;>&#65533;	&#65533;n_	$&#65533;0l&#65533;[L&#65533;
W&#65533;B&#65533;eP &#65533;&#65533;&#65533;&#187;$q&#65533;;]&#65533;'.&#65533;&#65533;@&#65533;&#65533;&#65533;X9*Kl&#65533;&#65533;W&#65533;&#65533;&#65533;&#65533;&#65533;&#65533;|&#65533;&#45704;|&#574;*&#65533;'\&#65533;?&#65533;4Q&#65533;`&#1677;&#65533;&#65533;<&#1034;h&#65533;O&#65533;&#65533;&mW
&#65533;&#65533;DEF&#65533;&#65533;&#966;i&#65533;#hT&#65533;&#65533;&#65533;&#65533;&#65533;j%&#65533; &#470;&#65533;&#65533;&#65533;>&#65533;<d&#65533;&#65533;&#65533;&#65533;	&#65533;M[<yj#&#65533;FZ&#65533;:LN&#65533;&#65533;&#585;&#65533;&#65533;&#65533;&#65533;&#65533;%Gi&#65533;%'D&#65533;L&#65533;&#65533;&#65533;&#65533; &#65533; &#65533;e,c&#65533;&#65533;3&#65533;D&#65533;&#65533;&#65533;%k&#65533;&#65533;|&#65533;#&#258;c&#65533;&#65533;&#65533;-V,&#65533;&#65533;h&#65533;&&#65533;"&#65533;&#65533;&#65533;Y&#65533;N&#65533;V&#65533;R&#65533;&#1156;&#65533;9&#65533;&#65533;&#65533;h&#65533;&#65533;&#65533;W&#65533;w&gB&#65533;&#65533;A &#645;liW&#212;7&#65533;&#65533;3b|&#65533;&#65533;'&#65533;&#65533;&#65533;E[A&#65533; &#334;4&#65533;r&#65533;~&#65533;S}9HA&#65533;&#65533;&#65533;6u3&#65533;&#65533;&#65533;&#65533;&#65533;Z&#65533;|6&#65533;f&#65533;c&#65533;&#65533;&#1038;V/x`&#65533;"3&#65533;BV&#65533;4&#65533;:-&#65533;&#1212;,`&#65533;@&#65533;P&#65533;Oz&#65533;&#65533;&#65533;8&#873;Nw
&#65533;&#65533;&#1568;&#65533;&#65533;&#65533;A`&#65533;&#65533;&#65533;&#1246;&#65533;liE&#65533;J&#65533;I&#65533;&#65533;&#65533;*=JU&#65533; &#65533;6'd&#65533;&#1153;&#65533;t&#65533;&#65533;k>P&#65533;&#65533;K&#65533;&#65533;Z{&#1282;OyE_&#65533;\&#65533;IV&#65533;&#65533;&#1302;A&#65533;T&#65533;&#65533;WO}&#65533;0&#65533;\&#65533;&#65533;&#65533;&#65533;N&#65533;)x&#65533;P7&#1219;p*&#65533;"<&#65533;&#65533;d'K&#65533;&#65533;q+}iX&#65533;(
t`V&#65533;&#65533;/&#65533;&&#65533;,&#65533;u&#65533;&#65533;&#65533;&#65533;^&#65533;&#65533;&#65533;&#65533;n&#65533; hBff&#65533;&#1074;&#65533;v@&#65533;&#65533;&#65533;&#65533;X&&#65533;&#1454;7&#65533;&#65533;&#65533;zVJ&#65533;J6on&#65533;<mM+&#65533;&#65533;&#65533;Z&#65533;&#65533;&#65533;&#65533;|&#65533;&#1796;87&#65533;&#65533;Ru&#65533;K&#65533;L&#65533;&#65533;&#65533;C&#65533;K&#65533;&#65533;b7g&#65533;M&#65533;v&#65533;kP&#65533;f&#65533;u@8,&#65533;(&#65533;&#65533;&#65533;P&#65533;?&#65533;m&#65533;nt&#65533;&#65533;&#65533;&#65533;&#65533;&#65533;&#65533;-&#65533;jId&#65533;&#65533;&#65533;2[&#65533;pk`&#65533;U&#65533;&#65533;%&#65533;~&#65533;&#65533;&#65533;P&#65533;&#65533;&#65533;&#65533;<&#65533;&#1297;Bx &#65533;&#65533;e&&#65533;&#65533;&#65533;&#65533;JL-%s&#65533;_&#65533;7&#65533;hz&#65533; &#65533;&#65533;$&#65533;&#65533;c&#65533;rQ&#65533;&#65533;;&#65533;&#65533;:&#65533;p&#65533;&#65533;&#65533;&#65533;>&#65533;U&#65533;=&#65533;g7`&#65533;|t&#65533;&#65533;&#65533;&#65533;&#65533;&#65533;D&#65533;E&#65533;.w}\C &#65533;@&&#65533;0D&#65533;&#65533;DY&#65533;RV&#65533;z&#65533;&#65533;&#65533;,&#65533;&#65533;	\f&#65533;@D&#65533;&#65533;&#65533;sM(u{7&#65533;>&#65533;y&#65533;m&#65533;t&#65533;&#65533;&#65533;,Cw&#65533;&#65533;&#65533;@d&#65533;&#65533;s,1e&#65533;&#65533;J&#65533;D[&#65533;&#449;&#65533;/&#65533;]&#65533;;&#65533;&#1162;&#65533;A&#65533;WZ&#65533;G7Y%2&#65533;&#65533;(`&#65533;8&#65533;&#65533;&#65533;&#933;"&#65533;g]hC&#65533;&#65533;&#1200;~Q&#65533;&#65533;&#65533;!&#65533;&#65533;eBPVH&#65533;&#65533;M&#1647;&#65533;&#65533;&#1594;&#65533;U&#65533;{&#65533;b&#65533;&#65533;&#65533;yq&#65533;&#65533;&#65533;&#65533;&#65533;T &#1573;&#65533;&#65533;&#65533;&#65533;m&#65533;&#65533;&#557;&#494;&#65533;&#65533;&#65533;&#65533;&#65533;&#65533;&#65533;&#65533;&#65533;z&#65533; &#65533;&#65533;&&#65533;B&#65533;&#65533;
&#65533;&#65533;j&#65533;&#65533;&#65533;&#65533;_&#65533;=M'&#65533;&#65533;%&#65533;&@
&#65533;|&#65533;4.&#65533;^&#65533;&#65533;&#65533;0nq&#65533;O&#1950;H8&#65533;uc&#65533;2y&#65533;&&#65533;&#65533;{{&#65533;&#65533;&#65533;&#65533;i&#65533;#^&#65533;&#65533;&#65533;lv&#65533;&#65533;&#65533;[G\p4sCVV6&#65533;?&#65533;p[o{&#65533;&#65533;z&#65533;Q&#65533;&#65533;&#65533;&#65533;$&#65533;&#65533;N&#65533;&#65533;&#65533;L&#65533;&#65533;&#65533;&#65533;&#569;&#65533;+I&#65533;&#1239;&#65533;R&#65533;&#65533;"i&#65533;&#65533;:6.&#65533;&#65533;k^&#65533;x&#65533;E;&#65533;U&#65533;'Ym&#65533;&#65533;&#65533;d/&#65533;&#1327;&#65533;{&#65533;&#65533;H&#65533;&#65533;&#65533;&#65533; }&#65533;&#65533;&#65533;W<a&#65533;&#65533;&#65533;0&#65533;tQG&#65533;&#65533;v&#65533;&#65533;&#65533;&#65533;W&#65533;&#65533;&#65533;&#65533;n&#65533;&#65533;&#65533; %&#65533;&#65533;&#65533;&#65533;&#65533;&#65533;&#65533;&#65533;g&#65533;&#65533;&#65533;&#65533;&#65533;&#65533;&#65533;}&#65533;E&#65533;k&#65533;!&#65533;&#65533;&#65533;&#65533;&#65533;&#65533;=&#65533;&#65533;K&~&#65533;
&#65533;&#65533;&#65533;A8V&#65533;&#65533;&#1246;&#65533;6_&#65533;&#65533;ud&#65533; T&#65533;-&#65533;&#65533;Z&#65533;]&#65533;&#65533;&#65533;&#65533;&#233;&#65533;&#65533;&#65533;I&#65533;&#65533;&#65533;%&#65533;v+&#65533;&#65533;|{&#65533;&#65533;&#65533;^&#65533;x	J&#65533;&#65533;H&#65533;!W&#65533;&#65533;&#65533;&#65533;a&#65533;p>&#65533;&#65533;f6&#65533;&#65533;&#877;&#65533;&#65533;&#65533;&#65533;~~&#437;[&#65533;&#65533;&#65533;>&#65533;&#65533;&#65533;}x&#65533;X&#65533;&#65533;&#65533;"2|/&#65533;*&#65533;Q&#65533;(&#65533;M&#65533;&#65533;U&#65533;&#65533;T&#65533;%5o&#65533;"&#65533;y&#65533;&#65533;N&#65533;&#65533;xGWo,v&#65533;&#65533;&#65533;FR&#65533;&#65533;n4+)Xv1aL&#65533;e&#65533;0&#65533;
&#65533;~&#65533;Uq5V&#65533;DC&#65533;&#65533;|(&#1143;i2g&#65533;iu&#65533;q 	&#65533;D&#65533;&#65533;*&#65533;&#65533;9&#65533;&#65533;&#65533;jq&#65533;%&#65533;&#65533;U1&#1536;&#65533;&#65533;<bS&#65533;&#65533;z9&#65533;E&#65533;&#1477;&#65533;&#65533;ZAXD@b&#65533;&#65533;&#65533;&#65533;&#65533;O&#65533;.&#65533;&#65533;~]5&#65533;&#65533;3&&#65533;;&#65533;&#65533;&#65533;&#65533;G;\&#513;&#65533;&#65533;k&#65533;&#65533;f8&#65533;&#65533;>&#65533;&#65533;:% &#65533;&#65533;N&#65533;W&#65533;S&#65533;U]>&#65533;&#65533;f&#65533;x&#65533;x^&#1541;|&#65533;&#65533;&#65533;t&#65533;gh&#65533;&#65533;<&#65533;&#65533;IEQq(&#65533;&#65533;&#65533;Y-&#65533;1&#65533;&#65533;Bs&#65533;!&#65533;DK{&#65533;&#65533;%&#65533;x&#65533;&#65533;&#65533;$v&#65533;w&#65533;E<&#65533;h2&#65533;;V=|&#65533;&#65533; bQX&#65533;&#65533;R0&#65533;XV1&#65533;XAx&#65533;E:Jr-vh]&#65533;j1R&#65533;&#65533;}:&#65533;&#65533;U&#1715;JP&#65533;&#65533;|&#65533;U&#65533;A&#65533;&#65533;x3#/&#65533;&#65533;&#65533;&#65533;&#65533;.&#1255;&#65533;&#65533;ha|h}&#65533;f&#65533;&#65533;g8&#65533;a2&#65533;]&#65533;j&#65533;&#65533;d6c&#65533;8&#65533;F&#65533; &#65533;g@&#65533;p>X{&#65533;gA&#65533;}&#65533;H6y0&#65533;0!J9?&#1139;H&#65533;&#65533;&#65533;?&#65533;T&#65533;4&#65533;<&#65533;&#33407;&#1090;&#65533;&#1538;&#65533;&#65533;&#65533;&#65533;H^&#65533;sw&#65533;&#65533;'&#65533;4&#65533;&#65533;b~`&#65533;"&#65533;&#65533;&#65533;qD#zB2&#65533;!&#65533;&#65533;&#404;&#65533;4&#65533;Q&#65533;F&#65533;&#65533;&#65533;&#1107;(?y&#65533;}y&#65533;<&#65533;Pz&#65533;&#65533;&#65533;N&#65533;8F&#65533;&#65533;(gusV&#65533;hZ(t&#65533;&#533;&#65533;!&#65533;1pb&#1843;r&#65533;T7Tt&#65533;&#65533;4an&#65533;%/9"Ls&#65533;&#65533;"&#65533;&#65533;uy&#65533;x&#65533;v,&#1175;&#65533;&#65533;&&#65533;=jA.&#65533;&#65533;C&#65533;&#65533;&#65533;x*&#65533;&#65533;Q7t53&#65533;-&#65533;&#65533;XG&#65533;&#1556;&#65533;9&#65533;&#65533;M&#65533;T&#65533;&#65533;k&#1029;m&#65533;-&#65533;&#65533;EU&#65533;d#Zwy2#Gs4?R&#65533;&#65533;&#65533;8&#65533;Yb&#65533;&#65533;=&#65533;&#65533;Q`Pp]&#65533;&#65533;4@&#65533;&#65533;1Id&#457;g&#65533;&#65533;2m&#65533;y&#65533;&#65533;&#65533;"&#65533;&#65533;&#65533;&#65533;&#65533;I&#65533;&#65533;)AS &#65533;B&#65533;&#65533;&#65533;&#65533;=z&#65533;6&#65533;z&#1142;5&#65533;q%&#65533;&#65533;&#65533;&#65533;$&#65533;%kI&#65533;&#65533;&#65533;&#65533;
J&#65533;&#592;&#65533;&#65533;h&#65533;Y&#65533;'&#65533;&#65533;v&#65533;d&#65533;&#65533;9&#65533;&#65533;s&#65533;&#65533;($&#65533;!&#65533;i&#65533;&#1673;}J;Rp&#65533;&#65533;9&#65533;&#65533;77)&#65533;&#143;syI9Q&#65533;&#65533;u&#1557;6&#65533;o&#65533;B*&#65533;&#65533;%&#65533;5&#65533;!&#65533;/T&#65533;&#65533;&#65533;&#65533;)&#65533;g&#65533;6&#65533;&#65533;cPy&#65533;&#65533;&#65533;1&#65533;c&#65533;&#65533;Q&#65533;1&#65533;&#65533;`;&#65533;&#65533;=z6&#65533;&#65533;&#65533;T6&#65533;"j&#65533;&#65533;&#65533;&#65533;q&#65533;ut&#65533; &#1621;>&#65533;&#65533;5&#65533;w&#65533;.&#65533;y&#65533;i&#65533;&#65533;&#65533;@&#65533;1*&#65533;b&#65533;Dz&#65533;hf&#65533;H&#65533;&#65533;&#65533;&#65533;Rp&#65533;a&#65533;GL&#65533;&#65533;\&#65533;&#1574;&#41347;,&#65533;&#65533;WDC&#65533;&#65533;:&#65533;&#65533;p&#65533;|&#1703;&#65533; D&#65533;JIR&#65533;&#65533;&#65533;)&#65533;
&#65533;S&#65533;&#65533;&#65533;*D&#65533;dL&#65533;yb&#65533;3i&#65533;Y&#65533;t
Zpv+&#65533;&#65533;0&#65533;&#65533;&#65533;j-&#65533;&#65533;9&#1378;4&#65533;&#65533;L&#65533;AJ&#65533;&#65533;&#65533;&#65533;*;&#65533;&#65533;&#65533;&#65533;&#65533;u}&#65533;&#65533;7?&#65533;&#65533;&#65533;&#65533;Mj&#65533;&#65533;&#65533;jA&#65533;&#65533;&#65533;&#65533;s&#65533;&#65533;R&&#65533;U;&#1495;.&#65533;&#65533;&#65533;2&#65533;&#65533;&#65533;&#65533;&#65533;&#65533;&#65533;D$I\&#65533;`&#65533;"&#65533;&#65533;)&#65533;E&#65533;&#65533;&#65533;&#65533;c&#65533;&#65533;&#65533;&#65533;)&#65533;J;E&#65533;&#65533;&#65533;v&#65533;;D&#65533;]D&#65533;&#65533;c&#65533;&#65533;:&#65533;B&#65533; x y2]&#1199;&#65533;ZD}&#65533;&#65533;&#65533;&#9189;~!&#65533;<&#65533;&#65533;&#65533;&#65533;&#65533;Ob&#65533;Dg&3&#65533;&#65533;&#65533;>&#65533;c&#65533;&#65533;&#65533;&#1089;g&#65533;B&#65533;g&#65533;]7&&#65533;z9&#65533;&#65533; L&#65533;2&#65533;&#65533;R&#65533;I&#65533;&#65533;<&#65533;kpd&#65533;IA|A &-&#65533;82&#65533;&#65533;&#65533;&#65533;&#65533;&#691;8e&#1073;&#65533;w&#65533;[p&#65533;R0&#65533;&#65533;&#65533;y&#65533;&#65533;&#1461;Y)&#65533;&#65533;P&#65533;&#65533;R{&#65533;&#65533;&#65533;&#65533;?&#65533;&#65533;&#65533;&#65533;&#65533;et`&#65533;&#65533;&#65533;m&#65533;S&#65533;&#65533;7k&#65533;l${n&#65533;R&#1300;&#65533;M+8&#65533;w&#65533;.&#65533;3&#65533;VAA&#65533;&#65533;&#65533;&#65533;&#65533;_*&#65533;&#65533;(&#65533;&#65533;&#65533;/&#65533;:D~&#65533;&#65533;&#65533;&#65533;WD;&#65533;&#65533;&#65533;&#65533;&#65533; &#65533;&#65533;&#65533; P&#65533;c&#425;L&#65533;&#65533;&#65533;y&#65533;D&#185;0bA&#65533;&#65533;X &#65533;[&#65533;&#65533;i+ &#65533;!<0)4&#65533;&#65533;&#65533;&#65533;&#65533;&#65533;&#65533;&#65533;g&#65533;&#65533;n&#65533;&#65533;&#65533;&#65533;&#65533; &#65533;&#65533;
&#65533;&#65533;&#65533;$gy&#65533;&#65533;&#65533;&#65533;&#65533;*&#65533;&#65533;&#65533;a&#65533;&#65533;&#65533;=z*&#65533;!,fv&#65533;[/{&#65533;-4&#65533;&#65533;&#65533;z&#65533;{&#65533;&#65533;&#65533;D&#65533;0&#65533;&#65533;2&#65533;&#65533;&#65533;&#65533;&#65533;k&#65533;&#65533;[B&#65533;&#65533;&#65533;&#65533;&#65533;&#65533;&#65533;&#65533;&#65533;Z&#65533;%&#65533;&#65533;&#65533;r&#65533;&#65533;&#65533;&#65533;&#65533;&#65533;,&#65533;K&#65533;L&#65533;T&#65533;~3&#65533;&#65533;=c&#65533;jP	&#65533;&#65533;&#65533;&#65533;&#65533;k&#65533;&#65533;&#65533;&#65533;&&#65533;D-&#65533;&#65533;&#65533;&#1275;&#65533;&#65533;&#717;&#65533;l&#65533;!&#65533;+#<D&#65533;v&#65533;&#65533;&#65533;&#65533;&#65533;&#65533;&#65533;&#65533;&#65533;&#65533;&#65533;&#1058;&#65533;f&#65533;S&#65533;6,&#65533;8&#65533;+&#65533;&#65533;>&#399;&#65533;&#65533;:,n)&#65533;|&#65533;H,&#65533;D$&#65533;$&#65533;&#65533;&#65533;&#65533;z&#65533;&#65533;&#65533; |&#65533;9
&#65533;&#65533;	&#65533;&#65533;8&#65533;T&#65533;q
&#65533; &#65533;&#65533;&#65533;a|&#65533;&#59131;A&#65533;l#&#65533;t1&#65533;&#65533;&#63080;&#1195;&#65533;+&#65533;=*&#243;&#65533;&#65533;&#65533;&#65533;W 	2&#244;&#65533;&#65533;&#65533;&#65533;&#65533;&#65533;[&#65533;&#65533;&#65533;&#65533;&#65533;W&#65533;&#65533;@&#65533;c&#520;&#65533;&#65533;&#65533;B&#65533;&#65533;[K'c&#65533;&#65533;&#65533;kL&#65533;&#1974;1b4&#65533;zu&&#65533;&#65533;&#65533;0&#463;P&#65533;9y<`&#65533;&#349;:8&#65533;&#65533;&#65533;&#65533;=<&#65533;<&#65533;u&#18927;8R&#65533;:5&#65533;&#65533;&#767;\_~&#65533;/&#65533;d&#65533;&#65533;s&#65533;&#676;lj&#65533;&#65533;$&#65533;l&#65533;L(&#65533;aF`&#65533;&#1548;&#65533;&#891;&#65533;lV&#65533;M&#65533;&#65533;E&#65533;&#65533;&#65533;'&#65533;&#65533;f&#65533;&#65533;&#65533;&#65533;VP
i_Q&#255;&#65533;&#65533;-&#65533;&#65533;&#65533;&#65533;!A&#65533;8l&#65533;q&#1041;&#65533;&#65533;&#65533;&#65533;+&#65533;&#65533;&#65533;&#65533;&#65533;&#65533;Bz&#65533;R&#65533;&#65533;&#65533;^&#65533;&#508;P&#65533;&#65533;N&#65533;&#65533;&#65533;&#65533;v&#65533;&#65533;&#65533;&#65533;&#65533;&#65533;&#65533;&#65533;7&#422;&#65533;&#65533;)F&#65533;&#65533;&#65533;&#65533;b&#65533;&#65533;&#65533;&#65533;s&#65533;/&#65533;&#212;&#65533;Ff&#65533;&#65533;&#65533;L&#65533;&#65533;/&#65533;&#65533;u&#65533;A:2P
&#65533;&#65533;!	Z&#65533;&#65533;&#65533;&#1058;t&#65533;&#65533;VH&#65533;&#65533;&#1417;&#65533;Jb&#65533;&#65533;a&#65533;4&#65533;h&#65533;:PM$R-9&#65533;&#65533;6&#65533;&#65533;[&#65533;&#65533;&#1349;&#65533;&#65533;&&&#65533;&#65533;k&#65533;:&#65533;Ff[d@&#65533;N&#65533;&#65533;&#65533;&#65533;&#65533;j}Pd&#65533;N&#65533;&#65533;|&#65533;2&#65533;	&#65533;&#65533;&#65533;&#65533;&#1651;&#65533;QM&#65533;&#65533;r-&#65533;K &#65533;&#65533;{&#65533;&#65533;&#65533;;&#65533;&#65533;&#65533;=&#65533;#=o&#65533;W&#65533;&#65533;x&#65533;&#65533;&#65533;N&#65533;&#65533;}-&#65533;-&#65533;O&#65533;,&#65533;DO&#65533;&#65533;&#65533;-7&#65533;&#65533;&#65533;&#65533;&#65533;&#65533;&#65533;x&#65533;&#65533;h&#65533;&#65533;:&#65533;&#65533;!-&#65533;
&#65533;&#65533;Y&#1817;&#65533;&#65533;&#994;C&#65533;0&#65533;>.&#65533;o&#65533;[&#65533;&#65533; =&#65533;m&#65533;&#65533;&#65533;&#65533;&#65533;&#65533;&#65533;&#65533;&#65533;&#65533;|A&#65533;]/}&#65533;&#65533;l&#65533;&#65533;EW&#854;J&#65533;&#65533;'m9&#65533;]H*&#65533;&#65533;&#43951;&#65533;&#1895; 
q&#65533;!&#65533;p&#1785;&#65533;&#65533;&#65533;7&#65533;&#65533;/&#65533;&#2039;&#65533;&#65533;&#65533;&#65533;&#65533;e&#65533;&#65533;&#65533;&#65533;j&#65533;&#65533;9N&#65533;&#65533;&#65533;&#853;&#65533;&#65533;y(&#65533;:&#65533;&#65533;,&#65533;&#65533;v&#65533;&#1898;&#65533;1e&#65533;&#65533;&#65533;.x&#65533;i/&#65533;0Fn&#1808;&#65533;&#65533;&#65533;&#65533;&#65533;&#65533;K&#65533;&#65533;&#65533;&#65533;T$0&#65533;x&#65533;&#65533;K&#65533;&#65533;b&#65533;&#65533;&#65533;&#65533;5&#65533;&#1572;<&#65533;&#65533;&#65533;c&#65533;&#65533;^&#65533;&#1864;(&#65533;&#65533;&#65533;ut!&#65533;&#65533;&#65533;N*&#65533; &#65533;&#65533;&#65533;&#65533;e&#65533;L&#65533;*&#65533;&#65533;&#65533;[`m0&#65533;_VS/&#65533;]$K&#65533;&#65533;&#65533;&#65533;&#1783;&#65533;&#65533;&#65533;&#65533;v3&#65533; &#65533;&#65533;&#2036;&#65533;P&#65533;e&#65533;pX&#65533;&#65533;%+&#65533;&#65533;G&#65533;w&#65533;&#65533;&#65533;;>&#65533;NP&#65533; #&#65533;&#65533;&#65533;&#65533;&#65533;9&#65533;Y&#1676;&#65533;&#65533;)&#65533;&#65533;&#65533;&#65533;&#49605;mq&#65533;X^^3N9*0[2&#65533;&#65533;`P&#65533;2&#65533;-&#65533;d$R&#1928;&#65533;&#65533;m)&#65533;&#65533;&#65533;u&#65533;&#65533;2e&#65533;&#65533;]&#65533;&#65533;:&#65533;w&#65533;h&#65533;%~&#65533;6F_&#65533;E&#65533;&#65533;&#65533;&#65533;&#65533;&#65533;&#389;&#65533;+|&#65533;&#65533;>&#65533;&#65533;&#65533;l4&#65533;&#65533;R+&#65533;[IVY&#1416;&#65533;&#65533;&#65533;&#65533;9&#65533;&#65533;&#65533;N&#65533;St&#50515;&#65533;&#65533;<&#65533;*tX&#65533;o~2t&#65533;&#65533;&#65533;3;&#65533;&#65533;]&#65533;&#65533;
k&#65533;{&#65533;&#65533;]&#65533;&#65533;4p&#65533;&#65533;v&#65533;o&#65533;GR&#65533;&#1356;/&#65533;&#65533;&#65533;q&#65533;&#65533;&#65533;&#65533;&#65533;&#65533;&#65533;	&#65533;m^&#65533;43]&#65533;&#65533;QD&#65533; &#65533;&#65533;&#61834;&#65533;Z`&#65533;&#65533;&#65533;&#65533;.Bg0&#65533;&#65533;&#65533;/&#65533;96&#65533;c&#65533;&#65533;&#65533;>&#65533;9&#65533;Z&#65533;&#65533;&#65533;&#65533;&#65533;2&#65533;&#65533;C&#65533;)&#65533;&#65533;&#65533;"&#65533;]&#65533;^^:&#65533;&#65533;&#1251;&#65533;!&#65533;&#65533;&#65533;&#65533;&#65533;	&#65533;@&#65533;^/Y&#65533;&#65533;&#65533;&#65533;p&#65533;h&#65533;c/i&#65533;w5&#65533;K&#65533;&#65533;&#65533;&#65533;Q&#65533;&#65533;r	{&#65533;&#65533;?&#65533;&#65533;b&#65533;d&#65533;/6o&#65533;TO&#65533;&#65533; 3wdb&#65533;&#65533;&#65533;P&#65533;F&#65533;&#65533;0&#65533;&#65533;Dx|&#65533;&#65533;&#65533;&#65533;&#65533;&#65533;l&#65533;&#65533;R&#65533;*&#65533;:z&#65533;&#65533;&#65533;&#65533;&#65533;&#65533;&#65533;y&#65533;&#65533;j9&#65533;`&#65533;&#65533;.&#65533;S&#65533;&#65533;&#65533;^&#65533;&#178;&#65533;D&#65533;4&#65533;U&#270;ba&#65533;9` &#65533;&#65533;&#65533;
&#65533;&#65533;P&#65533;K$&#65533;&#65533;9&#65533; &#65533;2/&#65533;&#65533;&#65533;&#65533;&#65533;&#65533;N"&#65533;&#65533;&#65533;&#65533;:&#65533;&#65533;S&#65533;&#65533;/I&#65533;&#65533;&#65533;e&#65533;PX&#65533;&#65533;-&#65533;D&#65533;&#65533;O&#65533;&#65533;&#65533;&#65533;&#65533;a&#65533;/&#65533;kx&#65533;&#65533;@r&#65533;&#65533;V!&#65533;&#65533;0&#65533;x&#65533;|	&#65533;]&#65533;]&#65533;&#65533;&&#65533;U&#65533;{&#65533;&#65533;&#65533;&#65533;&#65533;$&#65533;&#65533;&#65533;A&#65533;	.d&#65533;&#65533;&#65533;C&#65533;&#65533;&#65533;I4&#65533; ;&#65533;52T&#65533;e&#65533;G&#65533;!E&#65533;&#65533;@&#65533;*xa&#65533;&#293;&#65533;&#65533;d5^&#65533;9&#65533;&#65533;O&#65533;&#65533;&#65533;&#65533;&#65533;/Q&#65533;jR&#65533;%RQ&#65533;Q&#65533;$Vu&#65533;Uh&#870;j&#65533;r&#65533;&#65533;&#65533;a3+U&#65533;&#65533;2Y&#686;e&#65533;&#65533;&#65533;%r&&#65533;&#65533;&#65533;'K:)bp&#65533;&#65533;%v&#65533;&#65533;&#65533;zi&#65533;&#65533;T&#65533;&#65533;.m&#65533;&#65533;c&#65533;&#1140;B&#65533;&#65533;&#65533;&#65533;-&#665;-(&#65533;9&#65533;g&#65533;&#65533;>]z&#65533;&#65533;X&#65533;@x&#65533;%
t&#65533;=&#1589;i&#65533;&#236;"*&#65533;&#65533;&#65533;1x&#676;&#65533;]&#65533;8&#65533;C7/&#65533;3&#65533;&#65533;&(&#65533;4s&#65533;n9Tm&#65533;/!B$8&#65533;&#65533;&#65533;g7&#65533;&#65533;l&#65533;o&#65533;&#65533;9&#65533;&#65533;M&#65533;&#65533;Z&#65533;^&#65533; &#65533;&#65533;3&#65533;
&#65533;&#65533;  Pp&#65533;&#1334;S&#65533;&#65533;b&#1249;.&#65533;f&#65533;&#65533;&#65533;&#65533;&#65533;&#65533;&#65533;C&#65533;&#65533;s&#65533;&#65533;s*&#65533;,&#65533;&#65533;&#65533;C&#65533;q&#65533;E&#65533;&#65533;&#65533;&#65533;&#247;&#65533;@cqG&#65533;"&#65533;&#65533;B&#65533;^&#65533;@&#65533;&#65533;&#65533;&#65533;@&#251;x,Dy&#65533;m*&#286;<h&#65533;&#65533;S&#65533;J,$pK&#65533;9&#65533;	 &#65533;&#65533;&#65533;rL&#65533;&#1930;pB$&#65533;&#65533;	&#65533;l&#65533;&#65533;;2&#65533;ZC&#65533;&#65533;&#65533;-&#65533;8&#65533;&#65533;S&#65533;&#65533;&#65533;.&#65533;&#1078;@A&#65533;4T#&#65533;&#1705;
~0&#65533;&#65533;7az&#65533;&#1039;@&#65533;&#65533;&?l&#65533;&#612;&#65533;&#65533;&#65533;RPC&#65533;&#966;&#65533;&#65533;&#65533;oDU&#65533;&#65533;&#65533;bh&#636;&#65533;$uiU&#65533;&#65533;&#65533;&#65533;L&#65533;s&#65533;0I&#65533;&#65533;SZ&#65533;6#Z &#65533;).&#65533;!1&#65533;]&#1403;&#65533;pZA&#65533;Y&#65533;m&#65533;";ke<&#65533;&#65533;&#65533;[&#65533;RP%>T)&#65533;\U&#65533;&#65533;\J_&#65533;6&#1181;&#1589;(&#65533;&#65533;c&#65533;&#65533;&#65533;w&#2016;&#65533;&#65533;O&#65533;v&#65533;&#65533;f&#65533;&#65533;A&#65533;&#65533;&#65533;&#65533;=4H&#65533;u&#65533;	&#65533;&#1709;7&#65533;&#65533; c&#65533;n&#65533;&#65533;"b&#65533;;&#65533;&#65533;0&#65533;&#65533;t8&#1935;M$&#1143;&#65533;OF&#65533;g&#65533;&#65533;e&#65533;)yf&#65533;q&#65533;&#65533;&#65533;D&#65533;&#65533;&#65533;B&#65533;j@a&#65533;&#65533;k&#65533;&#1511;BBby&#1560;&#65533;&#65533;Fi&#65533;&#65533;V&#65533;f&#65533;&#65533;~g&#65533;&#65533;.V&#65533;g&#65533;XJ&#65533;&#65533;j&#65533;5bJ&#65533;&#65533;d&#65533;&#65533;&#1095;&#65533;&#65533;v[$&#65533;&#65533;[&#65533;&#1952;
&#65533;&#65533;X&#65533;&#65533;&#65533;&#65533;&#65533;&#65533;(Vod7k&#65533;$.&#65533;&#65533;&#65533;&#65533;&#65533;V&#65533;d|b{0|&#65533;&#65533;&#65533;&#65533;n&#65533;XCW(&#65533;TutpV&#65533;&#1847;&#65533;_s&#65533;i1&#65533;&#65533;&#65533; &#65533;&#65533;W&#65533;&#65533;r&#65533;&#65533;&#65533;=|0/J8\{&#30218;&#65533;&#65533;&#65533;&#65533; &#65533;I=&#717;'DH&#65533;&#65533;&#65533;&#65533;5&#65533;'4cs&#65533;9"&#65533;l&#65533;e?&#65533;v&#65533;U&#65533;&#65533;&#65533;&#65533;=<NX&#65533;&#65533;&#65533;&#1185;U}&#65533;&#65533;w&#65533;}&#65533;&#1375;&#65533;
&#65533;&#65533;(&#65533;s&#65533;&#65533;&#65533;>>&#65533;b7?l&#65533;{&#65533;V&#65533;&#65533;&#949;&#65533;g)q&#318;U&#65533;/ Ga&#65533;&#65533;&#65533;<&#65533;A&#65533;&#65533;&#65533;&#65533;&#65533;&#65533;&#65533;&#1158;&#65533;0|I&#65533;&#65533;R&#14979;&#65533;`g&#65533;&#65533;V&#65533;&#65533;&#65533;&#65533;D&#65533;D&#65533;&#65533;Bj7&#1749;C,&#65533;7&#65533;~L{&#65533;0&#65533;0'J&#65533;@a&#65533;&#65533;g?&#65533;&#65533;Lx&#65533;&#65533;&#65533;R;,fQ&#65533;[&#65533;&#65533;}x&#65533;-!&#65533; &#65533;.&#65533;&#65533;k&#65533;&#65533;.&#65533;_&#65533;)B+8A&#65533;h8}&#65533;&#65533;s&#1569;&#65533;&#65533;&#65533;&#65533;6&#65533;&#65533;&#65533;!&#65533;Pg*&#65533;E&#65533;d/#e<&#65533;&#65533;E`&#65533;;>&#65533;&#65533;,d&#65533;>*&#65533; &#65533;
!bHD&#65533;&#65533;&#65533;B	&#65533;(ERFT&#65533;R&#65533;&#65533;<&#65533;&#65533;&#65533;&#65533;&#65533;&#65533;[&#1567;T6a&#65533;3&#65533;&#65533;&#65533;&#65533;0[J&#65533;bS&#65533;&#65533;&#764;B&#65533;&#65533;d&3&#65533;&#65533;KhF&#65533;&#65533;&#65533;,&#65533;&#65533;&#65533;#i&#65533;m+7&#65533;B&#65533;&#65533;R&#65533;0&#65533;&#65533;&#65533;%}u&#65533;4S&#65533;&#932;&#65533;q&#65533;`Mk&#65533;*&#65533;5&#65533;
?&#65533;&#65533;?|&#22328;d&#65533;1w&#65533;&#65533;&#65533;&#65533;0&#65533;6&#65533;i&#65533;kzo&#65533;ea&#65533;&#342;&#65533;&#65533;&#65533;&#65533;t&#65533;9x&#65533;&#65533;k&#65533;&#65533;d(B&#65533;&#65533;&#65533;B&#65533;#)&#65533;&#65533;Fl&#65533;&#65533;$&#65533;*u&#65533;&#65533;PM&#65533;&#65533;&#65533;8)&#65533;&#65533;8&#65533;&#65533;Y&#65533; 4&#65533;d I*Rp&#65533;&#65533;r&#65533;\J&#65533;&#65533;&#1213;&#65533;&#65533;&#1353;&#65533;A&#65533;&#65533;&#65533;&#65533;M&#65533;&#65533;"9&#65533;P&#1233;&#65533;M&#65533;&#65533;s&#65533;&#65533;&#65533;&#65533;&#65533;&#65533;&#65533;f j&#65533;@Q&#65533;T&#65533;&#65533;&#393;z&#65533;I8&#65533;z&#1388;&#65533;&#65533;m&#65533;8B
&#65533;u&#65533;&#65533;&#65533;&#65533;JWJ&#65533;u&#65533;3&#65533;yfa&#65533;&#65533;A&#65533;3&#65533;&#65533;,&#65533;M&#65533;H^&#65533;&#65533;&#65533;=l&#65533;6&#65533;&#1538;|q&#65533;{,&#65533;&#65533;&#65533;g&#65533;S&#65533;&#65533;&#65533;h&#65533;I&#65533;&#65533;"&#271;&#65533;3mk)&#65533;1&#65533;&#65533;V&#65533;&#65533;&#65533;&#65533;l&#65533;&#65533;&#65533;&#65533;&#65533;&#300;Z&#65533;	L&#65533;&#65533;V&#65533;&#65533;e&#65533;03&#65533;[&#65533;&W&#65533;&#65533;&#65533;&#65533;&#65533;&#1738;&#65533;&#741;nu&#65533;&#65533;&#65533;&#9650;&#65533;&#65533;g-N{]&#65533;Z&#65533;&#65533;&#65533;%oy&#65533;{^&#65533;W#&#65533;&#65533;&#65533;ju&#65533;^&#65533;&#65533;W&#65533;&#65533;o}&#65533;{_&#65533;&#65533;W&#65533;&#65533;&#65533;o&#65533;&#65533;^&#65533;W&#65533;&#65533;&#65533;{YX&#65533;fp&#65533;&#65533;`GX&#180;&#65533;&#772;-\&#65533;&#65533;"&#65533;&#65533;&#65533;p&#65533;=&#65533;a&#65533;X&#65533;&#65533;&#65533;&#65533;&#65533;=l&#65533;&#65533;&#65533;&#65533;+fq&#65533;]&#65533;b2&#65533;q&#65533;m|c&#65533;X&#65533;;&#65533;q&#65533;}&#65533;c &#65533;x^4"r&#1996;d$'Y&#65533;Kfr&#65533;&#65533;&#65533;d(GY&#65533;S&#65533;r&#65533;&#65533;|e,O&#65533;2&#65533;&#65533;r&#65533;&#65533;&#65533;e0&#65533;Y&#65533;c&s&#65533;&#65533;|f4&#65533;&#65533;&#65533;&#65533;H&#65533;&#65533;&#65533;&#65533;4&#65533;Y&#65533;s&#65533;s&#65533;&#65533;|g<&#65533;Y&#65533;{&#65533;s&#65533;&#65533;&#65533;g@&#65533;&#65533;[&#65533;r&#65533;}hD'Z&#1099;ft&#65533;&#65533;hHGZ&#65533;9&#65533;&#1892;-}iLgZ&#1243;&#65533;t&#65533;=&#65533;i(W:&#65533;&u&#65533;M}jT&#65533;Z&#1387;fu&#65533;]&#65533;jX&#65533;Z&#1459;&#65533;u&#65533;m}k\&#65533;Z&#1531;&#65533;u&#65533;}&#65533;k`[&#65533;&#65533;f&#65533;&#65533;&#65533;}ld'[&#65533;&#65533;fv&#65533;&#65533;&#65533;lhG[&#65533;&#65533;&#949;&#65533;&#65533;}mlg[&#65533;&#65533;&#65533;&#65533;v&#65533;&#65533;&#65533;mp&#65533;&#65533;&#65533;&#65533;&w&#65533;&#65533;}nt&#65533;[&#65533;&#65533;&#65533;&#65533;)&#65533;&#65533;8&#65533;[&#65533;&#65533;w&#65533;&#65533;}o|&#65533;[&#65533;&#65533;&#65533;w&#65533;&#65533;&#65533;o&#65533;\&#65533;'x&#65533;~p&#65533;'\&#65533;gx&#65533;&#65533;f&#65533;&#65533;&#65533;&#65533;x&#65533;-~q&#65533;g&#65533;&#1680;QD&#65533;=&#65533;q&#65533;&#65533;\&#65533;#'y&#65533;M~r&#65533;&#65533;\&#65533;+gy&#65533;]&#65533;r&#65533;&#65533;\&#65533;3&#65533;y&#65533;m~s&#65533;&#65533;\&#65533;;&#65533;&#65533;&#4489;&#65533;&#65533;A&#65533;C'z&#1101;~t&#65533;']&#65533;Kgz&#1245;&#65533;t&#65533;G]&#65533;S&#65533;z&#1389;~u&#65533;g]&#65533;[&#65533;z&#1533;&#65533;u&#65533;&#65533;&#65533;&#65533;yUx&#65533;~v&#65533;g&#65533;% !&#65533; O ,0 `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j&#65533;&#65533;&#65533;&#65533;&#1255;P&#65533;Ju&#65533;&#65533;AK&#65533;j&#65533;&#693;&#65533;&#1519;&#65533;*&#65533;,&#1587;h&#1258;]+&#1281;X	A&#818;&#65533;K&#65533;&#65533;&#1915;)&#65533;%&#1025;&#1983;&#65533;&#65533;&#1762;&#65533;&#65533;&#65533;+^&#65533;&#65533;i&#65533;(&#65533;&#1720;&#65533;&#65533;&#728;av@&#65533;@&#65533;"H2&#65533;M&#65533;&#65533;E&#65533;%&#65533;&#65533;k&#65533;&#65533;&#65533;&#1509;;w&#65533;&#65533;#nV&#1592;s&#65533;&#65533;&#65533;&#65533; >&#65533;&#65533;M&#65533;&#65533;&#65533;o%/X}&#65533;&#65533;&#65533;&#65533;H]8&#65533;&#65533;6&#65533;&#65533;O&#65533;k&#65533;>&#65533;&#65533;&#65533;]!&#65533;&#65533;&#65533;Z&#65533;y&#65533;&#1783;w&#1022;}S&#65533;&#65533;&#65533;&#65533;8&#12222;&#65533;&#65533;k&#65533;Nm&#65533;`7&#65533;Cy&#65533;h`H&#65533;)T&#65533;t&#65533;&#65533;E&#65533;zt&#65533;p
'd&#65533;&#65533;&#65533;&#65533;P&#65533;&#65533;&#65533;&#65533;&#65533;`d&#65533;u&#65533;&#65533;*&#65533;&#65533;b&#65533;]&#65533;?&#65533;&#65533;4V$&#65533;~&#65533;I&#65533;_w&#65533;&#65533;&#65533;&#65533;@)&#65533;D&#65533;8&#65533;&#65533;"L8B&#65533;&#65533;&#65533;dm;&#65533;(&#65533;&#65533;&#65533;9&#184;^&#65533;\v&#65533;&#65533;?&#1942;&#65533;$&#65533;&#65533;d&#65533;8&#65533;b&#65533;2R&#65533;&#65533;&#65533;&#65533;&#65533;	65&#65533;z5&#65533;y&#65533;b&#65533;&#65533;&#65533;Q&#65533;&#65533;&#65533;&#65533; 'p&#26764;)P&#65533;	&#65533;&#65533;'&#65533;.&#65533;&#65533;"&#65533;i&#65533;&#65533;8g&#65533;DA&#65533;ge&#65533;0j&#65533;&#65533;2&#65533;&#65533;&#65533;&#65533;&#195;&#65533;m&#65533;*+&#65533;V&#65533;&#65533;u&#65533;e&#65533;,&#65533;&#65533;&#65533;&#65533;&#65533;R&#65533;&#65533;&#65533;n8&#65533;4&#65533;H]&#65533;&#65533;&#65533;z&#1632;'	&#65533;M&#65533;&#65533;O&#65533;&#65533;&#65533;	&#65533;&#65533;&#65533;J&#65533;x&#65533;*(O&#65533;&#65533;&#65533;k&#65533;&#1370;&#65533;&#65533;&#65533;j&#65533;-
&#65533;&#65533;&#65533;&#65533;_&#65533;&#65533;B&#65533;$&#65533; &#49494;&#65533;jp&#65533;8&#65533;&#65533;&#65533;&#65533;&#65533;7&#65533;d4&#65533;&#65533;S&#65533;
lq&#65533;{0&#65533;&#65533;&#65533;&#65533; ;&#65533;&#65533;&#1739;&#65533;&#65533;E.&#612;&#65533;,;&#65533;a&#65533;0'&#65533;PfrQ&#65533;2&#65533;-&#65533;[&#65533;1]&#65533;L&#65533;&#65533;j~9e&#232;]&#65533;&#65533;g&#65533;&#65533;01&#65533;BW&#65533;&#65533;b0[&#65533;'&#65533;Hj&#65533;&#65533;B&#65533;d&#65533;&#65533;Rm&#65533;&#65533;sI&#65533;&#65533;&#65533;9n`[A&#65533;&#65533;&#65533;e&#65533;&#65533;s&#65533;\<&#65533;|_&#65533;&#65533;&#65533;x5(&#65533;&#65533;E&#65533;"&#65533;&#65533;&#65533;&#65533;&#65533;^&#65533;&#65533;}G&#65533;&#65533;&#65533;&#65533;&#65533;g&#65533;&#65533;]&#65533;J&&#65533;2&#65533;?&#1767;&#858;Knz&#65533;&#65533;&#65533;&#65533;,&#65533;8&#65533;<&#65533;&#65533;D2&#65533;&#65533;i^ &#65533;&#65533;&#65533;6&#65533;&#65533;&#65533;&#65533;N&#65533;
&#65533;&#65533;=o;&#65533;&#65533;'VWB&#65533;&#65533;&#65533;8I{&#65533;&#65533;<&#65533;&#65533;&#65533;&#65533;g&#65533;c&#65533;&#65533;'&#65533;&#65533;S&#741;&#65533;y&#65533;y{&#65533;&#1703;&#65533;&#65533;&#65533;&#65533;&#65533;.T&#65533;:&#65533;&#65533;&#65533;&#65533;&#65533;&#65533;&#65533;&#65533;&#1315;&#65533;&#65533;rF"q!\&#65533;"?&#65533;y&#65533;i&#65533;k
>V&#65533;&#65533;&#65533;&#65533;)&#65533;_&#65533;d&#65533;<&#65533;&#65533;Q&#65533;&#65533;H&#65533;&#65533;&#65533;Xt Gh&#65533;&#65533;mm)\T&#65533;&#167;&#65533;&#65533;u&#1027;.&#65533;&#65533;IHC&#65533;`M<&#65533;J&#65533;&#65533;4w*&#65533;&#591;x0&#65533;&#65533;&#65533;&#65533;&#65533;"&#65533;HL&#65533;&#65533;&#65533;&#65533;&:&#65533;P&#65533;&#65533;&#1526;&#65533;&#65533;&#65533;&#65533;&#65533;&#640;H;bi&#586;E&#65533;&#65533;&#65533;H&#65533;2&#65533;&#65533;hL&#65533;&#65533;p&#65533;&#65533;A,&#65533;=&#65533;&#1508;|&#65533;#&#65533;u&#65533;e &#65533;&#65533;&#65533;&#65533;>&#65533;&#65533;&#65533;&#65533;&#65533;&#65533;,&#65533;&#65533;(6&#65533;&#65533;&#65533;&#65533;&#65533;&#65533;&#65533;&#65533;$g0&#65533;zEI&#65533;&#65533;&#804;&7&#65533;&#65533;N!X&#65533;l&#65533;3&#233;&#65533;&#65533;^&#65533;L&#65533;*W&#65533;&#65533;V&#65533;q!0&#65533;d&#1426;4&#65533;&#65533;&#1633;]&#65533;&#65533;^&#65533;&#65533;&#65533;&#65533;Bf6J&#65533;&#65533;by&#65533;CW&#65533;`:&#65533;&#1036;&#65533;'O&#65533;.W&&#65533;Y:2&#65533;sI&#65533;&#65533;&#65533;8&#65533;x.7&#65533;&#65533;m&#65533;,	||WJ&#65533;t&#65533;&#65533;5&#65533;&#65533;PpDJ0&#65533;&#65533;;&#65533;T&#65533;&#65533;&#65533;&#65533;!"&#65533;pY&#65533;R>&#65533;IP&#65533;&#65533; G&#65533;3&#65533;G&#65533;&#65533;&#65533;! %"&#65533;Z&#1034;j&&#65533;B&#65533;:&#65533;&#65533;&#65533;S.&#65533;&#65533;)M&#65533; {&#65533;D&#65533;&#65533;F&#65533;D&#65533;&#65533;&#65533;&#65533;/I&#65533;&#1709;&#65533;&#65533;`i&#65533;&#65533;)&#65533;v&#65533;&#1246;&#65533;&#65533;&#65533;&#65533;&#65533;&#65533;BN&#65533;&#65533;&#65533;F&#65533;R &#65533;&#65533;&#65533;&#65533;P&#65533;fTQ#U&#65533;L&#65533;&#65533;M]*| @ v6&#265;.=&#65533;XA&#65533;#&#65533;&#65533;aW*&#65533;Z&#1498;&#65533;&#65533;Q&#65533; o&#65533;e\&#65533;:&#65533;N} ay&#65533;Q&#65533;&#65533;:&#1470;&#65533;d&#65533;!@v&#65533;&#65533;&#65533;S&#65533;M&#65533;a;&#65533;&#65533;&#65533;uDt&#65533;k&#65533;$P&#65533;\3u~&#65533;>Y:&#65533;V&#65533;&#65533;0\&#65533;&#65533;gX&#65533; &#65533;&#65533;&#65533;&#65533;&#65533;JmhUk&#65533;&#65533;&#65533;&#65533;$&#65533;&#65533;bKK&#65533;f&#65533;8&#65533;Pn&#65533;&#65533;-&#65533;vv&#65533;x&#65533; &#65533;#&#65533;&#65533;&#65533;&#65533;e&#65533;r&#65533;&#65533;&#65533;&#65533;*&#65533;
B&#65533;&#65533;t&#65533;&#65533;I<&#65533;G&#65533;E'_&#65533;s&#2025;+&#65533;&#65533;d	40&#65533;&#468;&#65533;&#65533;&#65533;M&#65533;rY{&#65533;	&#65533; J&#1293;&#65533;|&#65533;x$(-M&#65533;&#65533;&#65533;&#65533;v&#65533;&#65533;mJM&#65533;rI&#65533;N7&#65533;&#65533;&#65533;-&#65533;e&#65533;&#65533;&#1666;&#65533;&#65533;&#65533;&#65533;f}&#65533;&#65533;n'&#65533;&#65533;M&#65533;fu&#65533;&#1636;i&#65533;&#65533;G&#65533;)&#65533;4&#141;&#65533;lz&#65533;a&#65533;v8&#65533;&#65533;&#65533;f&#65533;c&#65533;&#65533;&#65533;4!R&#65533;&#65533;&#65533;&#65533;&#65533;-&#65533;&#65533;&#65533;@&#65533;bw&#65533;&#65533;&#65533;&#65533;&#65533;&#65533;b&#65533;&#65533;( &#65533;S&#65533;$&#65533;[c
*&#65533;L&#65533;*&#65533;&#65533;Ef&#65533;&#65533;3&#65533;_&#65533;q/G&#65533;&#65533;S&#65533;dY&#367;&#65533;Y&#65533;&#65533;&#65533;&#65533;&#65533;d&#65533;&#65533;&#65533;.G$9&#65533;I(&#65533;&#65533;&#65533;|Y&#317;&#57719;|&#65533;1&#516;9Z&#65533;&#65533;^tc&#65533;&#65533;@N&#65533;&#65533;&#65533;&#65533;'Mi&#641;1&#728;&#65533;4&#65533;&#65533;L&#65533;Z&#65533;/zge&#65533;&#861;&#65533;N&#65533;&#65533;/&#65533;&#65533;kz&#1244;N&#65533;&#65533;&#65533;F"&#65533;2&#65533;g2W1G&#65533;8U&#65533;&#65533;&#1213;&#1396;&#65533;&#65533;LlX&#65533;w&#65533;&#65533;&#65533;&#65533;&#65533;&#65533;S99&[E&#65533;&#65533;~Mm ?&#65533;&#1357;&#65533;p&#65533;&#65533;k&#65533;&#65533;&#65533;Q&#65533;&#65533;&#65533;&#65533;n&#65533;&#65533;N&#65533;|&#65533;&#65533;&#65533;&#65533;&#65533;&#943;v&#65533;#&#65533;&#65533;&#65533;_&#65533;&#1963;JF&#65533; &#65533;D&#65533; _w\&#65533;&#65533;]x&#65533;&#65533;&#65533;~B&#65533;&#65533;&#65533;e}&#65533;p&#65533;6&#65533;g&#65533;C&#65533;:&#65533;&#65533;&#65533;&#65533;.hm&#65533;	&#65533;&#65533;q&#65533;E&#65533;OW' &#65533;&#65533;&#65533;
&#65533;&#65533;&#65533;&#65533;&#434;&#26735;&#65533;&#65533;7d&#65533;&#65533;&#65533;4&#65533;&#65533;\&#65533;&#65533;&#65533;&#65533;3n2RM&#927;	&#65533;&#65533;i&#65533;&#65533;&#65533;\&#65533;w:&#1015;l&#65533;&#65533;|&#65533;!&#1617;&d5&#65533;&#65533;*&#65533;D~N&#65533;`F&#65533;&#1347;~&#65533;&#65533;&#65533;r7O&#65533;&#65533;W7&#65533;&#65533;y&#1892;&#65533;.&#65533;&#65533;&#65533;&#65533;wU&#65533;s&#1070;&#65533;&#65533;&#65533;&#65533;&#65533;v&#65533;&#65533;&#65533;&#65533;AW&#65533;,&#65533;i$3&#65533;&#65533;S&#65533;-&#65533;W&#65533;&#65533;t&#65533;\&#65533;&#65533;&#65533;|&#65533;}&#65533;&#65533;&#65533;'n&#65533;&#65533;W&#65533;&#65533;G&#65533;&#65533;&#65533;e&#65533;&#65533;Br\&#65533;&#65533;\&#65533;6&#65533;&#65533;7&#65533;Q&#65533;&#65533;&#40294;%&#65533;mJ&#65533;e&#65533;[&#65533;a}&#65533;9&#65533;f&#65533;G&#65533;;/|&#65533;&#65533;
<5&#65533;&#65533;&#65533;}&#65533;&#744;s0&#65533;&#65533;&#65533;&#65533;C&#65533;&#65533;,?&#65533;S&#65533;{&#65533;&#65533;&#65533;&#1853;&#65533;u&#65533;&#65533;	&#65533;&#65533;l&#65533;)&#65533;=o&#65533;'&#343;&#65533;&#65533;g&#65533;y&#65533;&#65533;&#65533;<&#65533;&#65533;,&#65533;]&#65533;Wb&#65533;h. gK&#65533;~$&#65533;}&#1991;s)&#65533;y&#65533;&#65533;+&#65533;d+&#65533;I&#65533;b&#1843;M&#1572;}&#65533;u'xT&#65533;'&#65533;w&#65533;&#65533;kH&#65533;7t&#65533;IXf`x&#65533;&#65533;m%!$(V,&#65533;&#65533;[&#65533;&#65533;&#65533;x&#65533;&#65533;tQ&#65533;&#65533;~(&#65533;&#65533;v&#65533;u&#65533;&#65533;V&#65533;6wG&#65533;T&#65533;9&#65533;&#65533;uA\&#65533;W&#65533;i{U&#65533;&#65533;&#65533;&#65533;&#65533;&#65533;&#65533;?[&#65533;/M&#65533;I&#65533;&#65533;
 &#65533;&#65533;Swu&#65533;v&#65533;&#65533;&#65533;&#65533;s&#65533;&#65533;S@&#65533;OU"er&#65533;C&#65533;|3&#65533;&#65533;I&#65533;q&#65533;C3&#65533;wOxO&#65533;&#65533;&#65533; G&#65533;_U&#65533;V&#65533;&#65533;&#65533;W&#65533;T&#65533;&#65533;U &#65533;U%&#65533;&#65533;UKsv8L&#65533;s&#65533;|&#65533;&#65533;|v&#65533;&#65533;&#65533;l&#65533;g"&#1745;o{d&#65533;&#65533;a q&#65533;&#65533;&#65533;P&#65533;&#65533;&#65533;V&#65533;&#65533;&#65533;h&#65533;&#65533;hv&#65533;1x&#65533;&#65533;geX6&#65533;&#65533;7&#65533;&#65533;&#65533;&#65533;&#65533;&#65533;|E&#65533;/?&#65533;&#65533;&#65533;&#65533;Grw &#65533;2E&#65533;^&#65533;`&#65533;eX&#65533;&#65533;X&#65533;L&#65533;`z&#65533;3&#65533;U&#65533;&#65533;d!lW8l&#65533;n&#65533;&#65533;v&#65533;7b&#65533;7d&#65533;i&#65533;x&#65533;2&#65533;M&#65533;5&#65533;A ^&#65533;5&#65533;&#65533;E&#65533;&#65533;&#65533;\&#65533;5hR&#65533;&#65533;*&#65533;C&#65533;&#65533;8&#65533;?&#1421;;&#65533;&#65533;K{r&#65533;&#65533;&#65533;&#193;h&#65533;&#65533;h&#65533;+%&#728;Nj6*-p&#65533;&#65533;T&#65533;x&#65533;P`&#65533;`r8&&#65533;c=&#65533;'}
c&#65533;H6&#65533;H8&#65533;&#1616;R&#65533;b)~&#65533;VA*&#65533;&#131;&#65533;B4oqW,&#65533;=4G&#387;k<2&#65533;4&#65533;NI]S&#595;1)&#65533;|WntnH&#65533;'&#65533;&#65533;K&#65533;g&#65533;`&#65533;8s,&#65533;B&#65533;|PI&#65533;&#65533;&#65533;3&#65533;2wMH5C&#65533;-&#65533;&#65533;eQX&#65533;&#65533;$&#65533;&#65533;~&#65533;L:'5`,8&#65533;EL&#65533;&&#65533;8,&#23638;U&#65533;&#65533;&#65533;&#65533;&#65533;&#65533;+[&#65533;l&#65533;GTv&#65533;{ZisF&#65533;&#1175;"X$Gs4&#65533;&#65533;&#65533;&#65533;&#65533;G&#65533;&#65533;&#65533;&#65533;9>%&#65533;wf&#65533;&#65533;g4A&#65533;3&#65533;&#65533;*LTrJR7&#65533;&#65533;+w&#65533;-&#65533;&#65533;&#65533;&#1446;9&#65533;9&#65533;&#65533;r1d)#&#65533;5T)F&#65533;e(W&#65533;`ugi1&#65533;&#65533;&#65533;j:q&#65533;cli6&#65533;&#65533;&#65533;$&#65533;&#65533;gHo&#65533;q&#65533;&#65533;F&#65533;X&#65533;C&#65533;&#65533;&#1976;A&#1307;&#65533;B*&#65533;)Q&#65533;&&#65533;&#3679;&#65533;&#65533;&#1033;z&#1564;&#65533;&#156;&#65533;&#65533;Y&#65533;&#65533;,4&#65533;qID&#65533;^&#65533;E&#65533;&#65533;&#65533;A&#65533;Tz&#65533;&#65533;&#65533;&#65533;&#65533;y&#65533;6grC4&#65533;x&#65533;wv&#65533;r+7&#65533;J7&#65533;&#65533;&#65533;&#65533;&#65533;C,&#65533;&#65533;&#65533;&#65533;@&#65533;&#65533;&#65533;&#65533;&#65533;&#65533;(&#65533;W&#65533;&#65533;&#65533;{&#65533;&#65533;&#65533;]&#65533;&#65533;&#65533;E(&#65533;&#65533;N$&#65533;&#65533;&#65533;&#1624;&#65533;&#65533;J&#65533;m}6z&#65533;*K&#65533;t&#65533;T&#65533;&#1235;8&#65533;	&#65533;&#65533;Ge&#65533;El&#1906;&#65533;&#65533;&#65533; &#65533;6&#65533;	&#65533;&#65533;&#65533;&#65533;&#65533;&#65533;&#547;,RD&#4453;&#1449;&#65533;[Z&#65533;&#65533;&#65533;r&#65533;&#65533;&#65533;FI,`&#65533;&#65533;&#65533;Qb&#65533;&#65533;*gM VG&#8394;F&#65533;&#65533;&#65533;;)&#65533;pHnZ&#65533;!>"&#65533;(&#65533;&#65533;	*&#65533;d&#65533;Q"&#65533;e&#65533;'&#65533;&#1634;&#65533;!&#65533;F#&#65533;pr&#65533;d&#65533;>&#65533;`&#65533;LZC&#65533;t&#220;&#65533;&#65533;&#65533;(&#65533;j&#65533;&#65533;&#65533;&#65533;&#65533;b&#65533;%&#65533;\&#459;O&#65533;&#65533;Jz@RP&#65533;K&#65533;`&#65533;4&#65533;RGx&#65533;g)h&#65533;&#65533;&#65533;G&#65533;@&#65533;B:S&#65533;&#65533;S&#65533;&#65533;gv&#65533;&#65533;&#65533;	&#65533;6&#65533;&#65533;&#65533;zu`&#65533;&#65533;&#65533;4&#65533;&#65533;&#65533;&#65533;6&#65533;z&#65533;M&#65533;&#65533;\
&#65533;&#65533;j&#65533;X&#65533;&#65533;]&#300;Z&#65533;&#65533;&#65533;&#65533;X0o&#65533;*H&#65533;Qqf&#65533;/&#65533;&#65533;l&#65533;&#65533;*&#65533;&#65533;J&#65533;&#65533;&#13946;&#65533;KU&#65533;(&#65533;&#65533;&#65533;m&#65533;&#65533;g&#65533;&#65533;&#65533;&#65533;&#65533;%$&#65533;&#65533;r&#65533;&#65533;n&#65533;&#65533;&#65533;rj&#65533;M&#65533;:&#65533;&#65533;&#65533;K57 &#65533;f-&#65533;&#65533;&#65533;.0&#65533;+&#1777;&#65533;&)0&#65533;m&#65533;I*1&#25752; &#65533;&#65533;K&#155;&#65533;&#65533;&#65533;&#65533;3&#65533;&#65533;&#65533;@&#65533;\D,&#65533;^&#65533;&#307;&#1006684;5$#+Fx& 0W	&#65533;&#65533;p){&#65533;&#65533;&#65533;&#65533;I&#756;M&#65533;2&#65533;L?[&#65533;&#65533;&#1497;$&#65533;&#65533;&#65533;&#65533;4=&#65533;&#65533;Z_&#65533;&#65533;7B6d.&#65533;9LP&#65533; &#65533;;&#65533;%sA@P&#65533;'&#65533;&#65533;_r&#65533;m&#65533;&#65533;LRp&#65533;P&#65533;&#65533;M0^S $&#65533;&#65533;&#65533;&#65533;&#65533;D*&#65533;(&#65533;+&#65533;6&#1783;&#65533;&#367;&#65533;Fx&#166;Rf	h&#65533;&#65533;yk&#248;.&#65533;E&#65533;
&#65533;ii&#65533;&#65533;&#65533;s&#65533;=&#1209;&#65533;&#65533;S&#65533;&#65533;&#65533;&#65533;&#65533;&#65533;&#65533;]V
&#65533;&#65533;&#65533;&#65533;&#65533;T&#65533;Vdj&#65533;&#65533;&#65533;&#65533;t&#65533;&#65533;&#65533;&#65533;LB&#65533;@&#65533;&#65533;&#65533;&#65533;A&#65533;t&#65533;&#65533;&#65533;&#65533;&#65533;&#65533;&#65533;2&#65533;&#65533;&#65533;&#65533;)&#65533;T&#65533;&#65533;&#65533;&#14566;&#65533;CU\id&#65533;@[0&#65533;;H&#65533;&#65533;&#65533;&#65533;;&#65533;k&#65533;&#65533;t&#65533;&#48892;&#65533;[&&#65533;@_47&#65533;&#65533;&#65533;&#65533;&#65533;]k&#65533;&#65533;R&#65533;&#65533;&#65533;[&#65533;&#65533;&#65533;&#65533;&#65533;bhA&S;&#65533;&j&#65533;O&#65533;{&#65533;&#65533;&#65533;&#65533;2&#1831;&#65533;&#1523;&#65533;&#65533;&#65533;&#65533;&#65533;
|&#65533;&#65533;&#1711;B&#170;&#65533;*&#65533;&#65533;&#65533;-&#65533;&#65533;b&#65533;@&#65533;(&#65533;&#65533;A&#65533;&#65533;&#65533;/&#65533;&#65533;^&#65533;&#65533;@&#65533;J&2&#65533;s06&#65533;-,&#65533;&#65533;2RX&#65533;&#65533;Q&#65533;I"hX<H&#65533;&#65533;&#65533;qS&#65533;j&#65533;&#65533;)&#65533;"K&#65533;s&#65533;IW&#65533;&#65533;YL`mk*&#65533;b&#65533;&#65533;&#65533;K&#65533;&#1205;&#65533;;&#65533;j&#65533;Gb&#65533;&#65533;	[ 	&#65533;p
&#65533;!-%&#65533;&#65533;*4&#65533;A:&#459;b>&#1938;&#65533;q&#65533;&#65533;&#65533;&#65533;0;&#65533;a&#65533; D&#65533;&#65533;&#65533;L&#65533;s#&#65533;&#1128;
&#65533;K&#65533;$&#65533;&#65533;&#65533;&#65533;BH;)&#65533;&#65533;&#372;&#65533;{Wi&#65533;&#65533;&#65533;w$&#65533;&#65533;Qfg6&#551;\m&#65533;:&#65533;b4w\u&#65533;&#65533;&#65533;&#65533;&#65533; &#65533;&#65533;>&#65533;]&#65533;s7Kq&#65533;Z=&#65533;4&#65533;&#65533;&#65533;&#65533;2&#65533;&#65533;g&#65533;LT&#772;&#65533;&#65533;Pe3&#1617;
0&#65533;V:&#65533;{&#65533;&#65533;A<&#65533;Sl&#65533;.&#65533;&#65533;&#65533;&#65533;3*-k&#65533;&#65533;l&#958;v&#65533;=&#65533;D&#65533;<`&#65533;&#65533;&#65533;&#65533;&#65533;q&#65533;(&#65533;&#65533;[&#65533;&#65533;4:&#65533;S&#65533;s&#65533;V	&#65533;&#65533;I:&#65533;v&#65533;&#65533;e&#65533;T&#65533;#&#65533;>,&#65533;l&#14647;Qe&#65533;&#65533;.&#65533;&#65533;&#65533;&#65533;&#65533;&#65533;&#65533;17j\&#65533;&#65533;&#65533;7&#65533;&#65533;iI D&#65533;&#65533;G&#65533;&#65533;%&#65533;B&#65533;&#65533;&#65533;&#65533;&#65533;*&#65533;&#65533;nIzEF&#65533;`&#65533;N&#65533;&#304;&#65533;;&#65533;M&#65533;&#653;!&#1343;&#1400;]&#1079;&#65533;bQ&#65533;&#65533;"&#65533;0*&#1218;H&#65533;&#1801;&#65533;k&#65533;&#65533;P&#65533;&#1866;&#65533;&#65533;$&#65533;P&#65533;)&#65533;jR&#65533;q&#65533;&#1697;	&#65533;&#65533;b&#788;&#65533;)&#65533;&#65533;6&#1905;lm&#65533;&#65533;&#65533;&#65533;*&#65533;&#65533;&#65533;d&#65533;9&#65533;&#65533;&#65533;&#65533;w+&#65533;&#65533;i&#65533;I&#65533;&#65533;&#65533;&#65533;&#65533;3&#65533;R&#65533;9&#65533;N\}&#65533;U&#65533;&#65533;0&#65533;&#65533;&#65533;&#65533;N@\)&#65533;J&#1840;&#65533;m&#65533;&#65533;&#65533;)P&#1337;&#65533;&#65533;Y	&#65533;&#65533;&#65533;&#65533;=&#65533;Lc&#65533;~&#65533;&c&#65533;55&#65533;&#65533;&#65533;&#65533;&#65533;D&#1485;&#65533;&#65533;>n &#65533;&#65533;Gw4&#65533;&#1833;q&#65533;U&#65533;&#65533;&#65533;&#65533;%&#375;&#65533;M&#65533;&#65533;&#65533;&#65533;&#65533;&#65533;Y	&#65533;"]&#65533; &#204;yGy&#1771;H&#65533;&#65533;&#65533;&#65533;&#65533;&#1450;&#65533;X&#65533;&#65533;&#65533;&#65533;>&#65533;!&#65533;@&#65533;=2&#1942;&#65533;&#65533;2&#65533;&#65533;&#1612;&#65533;&#65533;:&#65533;%&#65533;&#65533;&#65533;&#65533;&#1459;&#65533;R&#65533;&#2039;&#65533;&#65533;&#65533;&#1925;&#65533;&#65533;&#65533;D#&#65533;&#65533;x&#65533;X&#65533;&#65533;&#65533;]&#65533;'&#65533;z-&#65533;&#65533;&#65533;}0&#65533;&#65533;+&#65533;&#65533;258&#65533;*&#65533;&#65533;Ak&#65533;p	&#14948;&#65533;&#65533;U+ &#65533;<kd=8.ch"&#65533;&#1179;L#&#65533;&#65533;&#65533;*&#65533;x@&#65533;&#65533;'&#65533;:wK&#1127;&#1473;&#65533;JJ	P&#65533;&#65533;T,"&#65533;.S&#65533;YH &#65533;AI&#65533;[&#65533;b&#65533;#4.&#65533;&#65533;&N&#65533;&#65533;c&#65533;&#65533;Y&#65533;&#65533;&#65533;bWal>&#65533;m&#65533;0&#65533;&#65533;M&#65533;B&#65533;z&#65533;t&#65533;&#65533;bwW&#65533;n&#1974;&#65533;.&#65533;&#65533;&#65533;1?&#65533;Z&#65533;&#65533;##y&#65533;&#65533;&#65533;&#65533;&#364;&#65533;&#65533;&#65533;@&#65533;&#65533;&#65533;&#65533;&#65533;&#65533;N&#415;&#65533;d*&#65533;`m8&#65533;&#65533;&#65533;h&#65533;&#65533;	Y&#65533;&#30859;&#65533;&#65533;&#65533;&#65533;&#65533;@&#65533;b&#65533;^&#65533;&#65533;&#65533;&#65533;&#65533;@&#65533;a&#956;S &#65533;-0&#65533;&#65533;	&#1010;>&#65533;^m&#65533;&#65533;&#27390;&#65533;&#65533;S&#65533;&#65533;:&#65533;&#65533;>F9&#65533;&#65533;U&#65533;&#65533;|; {&#65533;<,&#65533;d&#65533;&#1669;&#65533;&#65533;&#65533;&#65533;&#942;&#65533;&#65533;&#60383;&#65533;&#65533;&E&#65533;&#65533;&#65533;@&#1805;^&#65533;&#65533;&#65533;1&#65533;&#65533;&#65533;&#65533;n&#65533;&#65533;&#65533;)&#65533;&#65533;&#65533;&#65533;&#65533;&#65533;&#65533; ?&#65533;&#65533;\&#65533;&#65533;&#65533;&#65533;&#65533;&#65533;.&#65533;&#65533;By&#65533;&#65533;
&#65533;&#65533;X&#65533;&#1960;&#65533;&#65533;&#65533;&#65533;/&#65533;&#65533;&#65533;&#65533;&#65533;?&#65533;&#65533;;[&#65533;&#65533;|g&#65533;&#65533;&#65533;&#65533;"&#65533;3	&#65533;p&#65533;&#65533;,p$&#65533;8 &#65533;&#65533;2&#65533;&#65533;s:;&#65533;6&#65533;q&#65533;&#65533;7&#65533;&#65533;&#65533;&#65533;&#65533;<&#65533;&#65533;@&#65533;B?&#65533;D_&#65533;F&#65533;H&#65533;&#65533;J&#65533;&#65533;L&#65533;&#65533;N&#65533;&#65533;P&#65533;R?&#65533;T_&#65533;V&#65533;X&#65533;&#65533;Z&#65533;&#65533;\&#65533;&#65533;^&#65533;&#65533;`&#65533;b&#65533;K&#65533;@e&#65533;f&#65533;&#65533;h&#65533;l&#65533;&#65533;n&#65533;&#65533;p&#65533;&#65533;r&#65533;t_&#65533;k?&#65533;v&#65533;&#65533;w&#65533;&#65533;]2}&#65533;&#65533;&#65533;&#65533;y-&#65533;E&#65533;&#65533;xo&#65533;z&#65533;&#65533;&#65533;&#65533;&#65533;&#65533;&#65533;&#65533;&#65533;&#65533;&#65533;&#65533;&#65533;&#65533;/&#65533;&#65533;&#65533;&#65533;o&#65533;&#65533;&#65533;&#65533;&#65533;&#65533;&#65533;&#65533;&#65533;&#65533;&#65533;&#65533;&#65533;&#65533;&#65533;&#65533;/&#65533;&#65533;&#65533;&#65533;&#65533;&#65533;&#65533;&#65533;&#65533;}&#65533;&#65533;&#65533;&#65533;&#65533;&#65533;&#65533;&#65533;&#65533;&#65533;&#65533;?&#65533;&#65533;_&#65533;&#65533;&#65533;&#65533;&#65533;&#65533;&#65533;&#65533;&#65533;&#65533;&#65533;&#65533;&#65533;&#65533;\&#65533;&#65533;&#65533;&#65533;&#65533;&#65533;?&#65533;&#65533;&#65533;&#65533;&#463;&#65533;&#671;&#65533;&#65533;&#65533;&#65533;&#65533;&#65533;&#65533;&#65533;&#65533;&#65533;&#65533;&#65533;i&#65533;&#65533;&#65533;O&#65533;&#65533;&#65533;&#1583;&#65533;&#65533;&#65533;&#65533;&#65533;&#65533;&#65533;&#65533;&#65533;&#65533;&#65533;&#65533;&#65533;P&#65533;&#65533;&#65533;&#65533;&#65533;&#65533;&#65533;&#65533;&#65533;&#65533;&#65533;&#65533;&#65533; &#65533;&#65533;?&#65533;&#65533;_&#65533;&#65533;&#65533;&#65533;&#65533;&#65533;&#65533;&#65533;&#65533;O$8P&#65533;A&#65533;	o)&#65533;&#65533;&#65533;&#65533;%NlX&#65533;&#65533;E&#65533;)n&#1288;&#65533;&#65533;&#462;E&#65533;$9&#65533;&#65533;I&#65533;(U&#65533;\&#626;&#65533;K&#65533;/c&#65533;&#65533;)&#65533;&#65533;&#859;8s&#65533;,Y&#65533;&#65533;&#65533;D&#65533;Z&#65533;(Q&#65533;I&#65533;.U&#65533;&#65533;)&#869;?&#65533;>ATU&#65533;S&#65533;Y&#65533;j&#65533;&#65533;&#65533;&#65533;&#1455;a&#65533;&#65533;[&#65533;&#65533;Y&#65533;i&#1130;e&#65533;&#65533;&#65533;&#1719;V&#65533;&#933;[&#65533;&#65533;]&#65533;y&#65533;&#65533;&#65533;&#65533;&#65533;&#65533;_&#65533;&#65533;&\&#65533;&#65533;a&#265;/f&#65533;&#65533;&#65533;c&#65533;W%O&#65533;\&#65533;&#65533;e&#793;5o&#65533;&#65533;&#65533;&#65533;g&#1057;E&#65533;&&#65533;&#65533;&#65533;i&#1321;U&#65533;f&#65533;&#65533;&#65533;k&#1585;e&#998;]&#65533;&#65533;&#65533;m&#1849;u&#65533;&#65533;&#65533;&#65533;&#65533;o&#65533;&#65533;&#65533;'^&#65533;&#65533;q&#65533;&#597;/g&#65533;&#65533;&#65533;s&#65533;&#1125;O&#65533;^&#65533;&#65533;u&#65533;P&#65533;o&#65533;&#65533;&#65533;&#65533;w&#65533;&#65533;&#327;'?&#65533;|&#65533;&#65533;&#65533;&#1383;_&#2014;&#65533;&#65533;&#65533;&#65533;&#65533;&#735;O&#65533;&#65533;&#65533;&#65533;&#65533;&#65533;&#65533;&#65533;&#65533;&#65533;&#65533;&#65533;@4&#65533;@TpAt0&#65533;#&#65533;P&#65533;	)&#65533;P&#65533;&#65533;&#65533;&#65533;cC;&#65533;p&#65533;}&#65533;pDC,&#65533;DM$&#65533;U&#65533;&#65533;]Fe|&#65533;&#65533;m&#305;Dw&#65533;PG&#65533;&#65533;QH&#65533;&#65533;&#65533;H&#65533;dQI&#65533;L&#65533;&#65533; &#65533;&#65533;&#65533;'0&#65533;&#65533;J,&#65533;&#1330;.&#65533;&#65533;&#65533;&#65533;-&#65533;sL1&#65533;$&#65533;L3&#65533;DS&#65533;5&#65533;d&#65533;&#65533;7&#65533;S&#65533;9&#65533;&#65533;&#65533;;&#65533;&#65533;SO>&#65533;&#65533;&#65533;O@&#65533;4&#65533;8
 !&#65533; M ,0 ` b&#65533;  &#65533; &#65533;H&#65533;&#65533;&#65533;&#65533;*\&#560;&#65533;&#199;#J&#65533;&#65533;P&#65533;&#65533;K&#65533;)&#65533;&#65533;#&#335; C&#65533;I&#65533;&#65533;&#595;(S&#65533;\&#626;&#65533;&#727;0c"&#65533;&#65533;&#65533;&#65533;&#475;2s&#65533;&#65533;&#627;&#65533;&#991;@&#65533;
J&#65533;&#65533;*]&#692;&#65533;&#1255;P&#65533;J&#65533;9&#65533;&#65533;&#65533;&#65533;&#65533;&#693;&#65533;&#1519;`&#202;&#65533;&#65533;&#65533;&#65533;PB&#65533;&#65533;&#1783;p&#65533;&#669;&#65533;H	Hh&#183;&#65533;&#2047;&#65533;L&#65533;&#65533;&#65533;&#200;+^&#824;&#65533;&#65533;&#464;#K&#65533;L&#65533;&#65533;&#65533;&#728;3k&#1948;&#65533;aV&#65533; &#65533;t	&#65533;&#1256;S&#65533;^&#890;&#65533;&#65533;&#1520;c&#734;&#1912;!&#65533;p&#65533;&#65533;&#65533;&#65533;&#65533;&#65533;&#65533;&#65533;N2&#65533;&#65533;&#1494;%&#956;&#65533;&#65533;&#65533;&#65533;&#65533;>`ZB&#65533;&#65533;&#1587;k&#65533;&#65533;}e&#65533;E&#65533;&#65533;&#1981;&#65533;&#65533;&#65533;&#36463;&#65533;}k&#65533;&#65533;&#65533;&#65533;&#735;&#65533; &#1716;6&#65533;&#65533;&#65533;&#1023;&#65533;&#65533;&#65533;&#65533;w&#65533;&#65533;&#65533;&#1985;&&#65533;&#65533;H. `Z&#65533;-(&#65533;J&#65533;&#65533;&#65533;G&#65533;D&#65533;&#65533;&#65533; &#65533;(&#65533;$&#65533;h&#65533;}Ad&#65533;q&#65533;Y&#65533;&#65533;0&#65533;(&#65533;4&#65533;&#65533;!DZM&#65533;&#65533;&#65533;@)&#65533;D9X]-&#65533;!C&#65533;_B)&#65533;TVi%j
&#65533;&#65533;&#65533;QN>w&#65533;`&#65533;)&#65533;~ui&#65533;;&#65533;&#65533;&#65533;)&#65533;`&#65533;)&#65533;t&#65533;I&#65533;&#65533;0&#65533;n&#65533;&#65533;&#65533;Q&#65533;,&#65533; &#65533;_&#65533;i&#34888;&*Y&#65533;x5&#65533;#s&#65533;&#65533;@`&#297;&#35160;f&#65533;&#65533;B9"&#65533;d&#65533;&#65533;&#65533;&#65533;C_#&#65533;U&#65533;&#65533;&#65533;&#65533;&#65533;*&#65533;
&#65533;`&#65533;\
&#65533;&#65533;&#65533;!&#65533;j&#47992;V&#65533;&#65533;J&#65533;:&#65533;&#65533;&#65533;*&#65533;&#65533;&#65533;ZB&#65533;&#65533;i&#65533;&#65533;&#65533;&#65533;&#65533;FkXBy&#65533; &#65533;I&#65533;&#65533;&#65533;&#65533;&#65533;&#65533;&#65533;;&#65533;&#65533;Uh&#65533;&#65533;u&#65533;&#65533;v&#65533;&#65533;&#65533;&#656;&#65533;&#65533;5ZF&#65533;&#65533;&#65533;T2&#65533;+&#65533;&#65533;&#65533;&#65533;&#65533;k&#65533;&#65533;&#65533;y pn&#65533; &#65533;&#65533;+&#65533;&#65533;W>4&#65533;&#65533;[>Z,&#65533;R&#65533;&#65533;&#65533;6&#65533;&#65533;&#1522;&#65533;^&#65533;+&#65533;(&#65533;l"&#65533;&#65533;Z&#65533;*&#65533;,&#65533;5&#65533; rG&#65533;&#65533;3&#65533;&#65533;&#65533;k&#65533;ax&#65533;1&#65533;&#65533;&#65533;H'&#65533;D/&#65533;&#1840;&#65533;PG&#65533;&#65533;DzzEH&#65533;&#65533;&#65533;&#65533;"T&#65533;M&#65533;&#65533;rm&#65533;&#1600;I&#65533;&#65533;&#65533;.&#65533;Z6&#65533;p&#65533;*&#65533;&#1399;&#65533;&#65533;&#65533;&#65533;v&#65533;|o&#65533;=7&#65533;;&#1067;&#65533;&#65533;!&#65533;v&#1992;GM5&#65533;&#65533;fxk&#696;w&#65533;&#65533;,Q&#65533; \&#65533;/&#65533;YW&#65533;&#65533;&#31465;m&#65533;&#65533;&#65533;j)&#65533;<QU&#65533;&#65533;M&#65533;&#65533;.&#65533;&#65533;U&#65533;a&#38085;&#65533;&#65533;&#65533;&#65533;~&#1591;w_GH&#65533;&#65533;&#65533;A&#65533;'&#65533;<C&#65533;=H8Q2D&#65533;&#65533;~&#65533;W&#1019;&#65533;&#65533;&#1911;&#65533;4m&#65533;&#65533;&#65533;&#65533;&#65533;>&#65533;]&#65533;:<&#1343;j&#65533;&#65533;&#65533;&#65533;&#65533;&#65533;&#65533;&#65533;&#65533;{&#65533;&#1487;&#65533;C&#65533;&#65533;v&#65533;&#65533;:yZ~&#65533;&#65533;&#65533; &#65533;&#65533;&#65533;&#65533;&#65533;3SL@p&#65533;j&#65533;&#65533;&#65533;&#65533;6=&#65533;)p%7&#65533;&#65533; &#65533;&#65533;&#65533;&#65533;bVs&#65533;G8
&#65533;-L&#65533;&#65533;_%'P"aI&#65533;&#65533;@lEH&#65533;8&#65533;\]&#65533;&#65533;&&#65533;&#65533;V&#65533;_A&#65533;rH&#297;m&#65533;/   `&#224;D&#65533;-&#65533;&#65533;&#65533;HE~9)0CYQ&#942;X&#65533;.&#65533;K&#65533;[_DS&#65533;&#65533;`g4&#65533;&#65533;%C0&#65533;&)x&#65533;&#1416;;/&#65533;Q[n&#65533;@&#1694;&#512;W&#65533;Lzy&#65533;t&#65533;&#392;\&#65533;QM<&#65533;c@
&#65533;&#65533;r&#65533;&#65533;\&#65533;D%&#65533;&#65533;&#65533;&#65533;0pY&#65533;h&#65533;&#65533;&#65533;&#65533;&#65533;F&#65533;d&#65533;uKey`&#65533;&#65533;&#65533; kx3Z&#65533;,&#65533;&#65533;`M&#65533;, &#65533;py&#65533;&#65533;$`:&#65533;i]&#65533;8&#65533; &#39264;&#65533;&#65533;$e)&#65533;&#65533;:.d1&#65533;+q KYF&#65533;\9&#65533;@~l&#65533;j&#65533;&#65533;X@/&#65533;yM&#65533;&#65533;W&#65533;T&#65533;@&#65533;M&#497;&#65533;IIB&#65533;;&#65533;&#65533;&#65533;&#65533;&#65533;e&#65533;&#65533;&#65533;&#65533;4u&#65533;&#65533;J&#65533;&#65533;g&#65533;p&#65533;Vl&#65533;^&#65533;&#65533;&#65533;i&#65533;e0&#65533;&#65533;&#65533;bF &#65533;&#65533;&#65533;&#65533;)&#65533;Iz&#65533;l&#65533;&#65533;&#808;F&#65533;&#65533;,&#65533;VX&#65533;=&#65533;y&#65533;h &#65533;D&#65533;A&#65533;Lb&#65533;)&#65533;&#65533;&#65533;(&#65533;&#65533;&#65533;&#65533;&#1186;*&#65533;=&#65533;&#65533;&#65533;n&#65533;Yh&#65533;Fp&#65533;&#65533;4e<&#65533;JW&#65533;&#65533;f&#65533;&#65533;&#65533;|&#65533;&#65533;^h;&#65533;9&#65533;&#65533;(O5J&#65533;Y&#65533;&#65533;-;cQcX&#65533;&#65533;t&#65533;LM&#65533;99&#65533;&#65533;l &#65533;&#65533;Qw&#65533;U&#65533;&#38119;&#65533;&#65533;i?%&#65533;Q&#65533;UR +D&#65533;&#1346;4&#65533;*&#65533;&#65533;&ov	&#65533; &#65533;&#65533;`&#65533;&#65533;&#65533;&#380;&#65533;&#27800;&#65533;f#&#65533;J&#65533;&#65533;uOt&#65533;X1S&#65533;R&#65533;,&#65533; MR&#65533;&#65533;q:UKP=J7&#65533;E&#1644;&#65533;f&#65533;&#65533;&#65533;&#65533;-;+&#65533;&#65533;&#65533;&#65533;@&#65533;
&#692;&#65533;&#65533;&#65533;&#65533;Tm&#65533;*&#65533;&#1540;&#65533;&#65533;q&#65533;-q{&#65533;2&#65533; &#65533;&#65533;&#65533;-H:&#65533;&#65533;l&#65533;	&#65533;lJn`&#65533;	&#65533;&#65533;&#65533;L& &]ma&#65533;&#65533;&#65533;%2&#65533;&#65533;&#65533;&#65533;sVe/&#65533;t"&#65533;V&#65533;&#65533;%&#65533;&#65533;&#65533;^hm&#65533;&#65533;&#1388;&#65533;u&#65533;]&#65533;&#65533;v&#65533;&#65533;&#65533;K&#65533;
&#65533;L
&#65533;%&#65533;&#65533;]\[&#65533;&#65533;&#65533;q+&#65533;&#65533;&#50328;&#65533;&#65533;mp&#65533;^&#65533;&#65533;&#65533;ud&#65533;&#65533;CL&#65533;)&#65533;Y &#65533; &#65533;&#1391;&#65533;	6&#65533;&#65533;&#65533;&#65533;
2&#65533;&#65533;:m&#65533;&&#65533;&#65533;d&#65533;&#65533;[&#65533;&&#271;&#65533;&#65533;}w<,&#65533;&#65533;&#65533;Bq&#65533;3&#65533;&#65533;Z&#65533;-&#65533;C`Z&#65533;p&#65533;:&#65533;&#65533;&#65533;&#65533;&#65533;e&#65533;&#65533;&#65533;&#65533;&#65533;=&#65533;&#65533;&#65533;u&#65533;&#65533;	&#1565;&#65533;1&#65533;^Oc&#65533;&#65533;&#65533; FSV3&#1024;&#65533;U&#65533;&#65533;&#65533;&#65533;W&#65533;&#65533;|&#65533;v&#65533;)K&#65533;fq&#65533;&#65533;&#65533;-h&#65533;&#65533;&#65533;&#863;&#65533;&#65533;E&#65533;"+&#65533;h&#65533;PT"l2+B&#65533;h&#361;~]&#65533;;}&#65533;P&#65533;y&#65533;&#65533;&#65533;&#65533;F=&#65533;S7&#65533;&#65533;,H&#65533;d%&#65533;&#41248;&#65533;&#65533;&#65533;&#65533;&#65533;d)&#65533;&#65533;&&#65533;&#835;&#65533;u&#65533;U&#1435;&#65533;&#65533;\&#65533;B&#65533;&#65533;]fi&#65533;&#65533;*&#65533;`&#65533;LnG?&#65533;&#65533;[&#65533;4&#65533;&#65533;&#1184;&#65533;&#65533;q+&#65533;B&#42779;&#65533;&#65533;&#65533;&#65533;F&#1557;m&#65533;ots&#65533;&#65533;&#65533;&#65533;	~=&#65533;q&#65533;&#1592;&#65533;&#65533;MqoI&#65533;dxySvj&#65533;MqC&#65533;&#65533;&#2042;x&#65533;#i&#65533;7&#65533;&#65533;&#65533;&#65533;z&#65533;&#65533;b&#65533;@\&#65533;|&#65533;&#65533;&#65533;{&#65533;o&#65533;&#65533;&#65533;&#65533;&#65533;&#65533;&#65533;5&#1063;ji&#65533;&#65533;T7&#65533;b7!v&#65533;)7r?=&#65533;[6	&#65533;&#65533;&#65533;G&#65533;&#65533;&#1608;&#65533;&#65533;&#65533;&#65533;&#65533;f&#65533;&#65533;\&#65533;q&#65533;&#65533;&#65533;}Y&#65533;&#65533;<&#65533;]&#65533;&#65533;&#65533;&#65533;&#1652;&#65533;|&#65533;&#65533;9&#65533;ab&#65533;&#65533;c=mZ.&#65533;&#65533;&#989;&#65533;&#65533;/&#65533;&#65533;&#65533;&#65533;&#65533;&#65533;&#65533;&#65533;&#65533;&#65533;&#65533;&#65533;"2
&#65533;&#1316;&#65533;&#65533;1&#65533;&#65533;uqK&#65533;hS&#65533;&#65533;x&#65533;&#65533;t&#65533;Rg&#65533;&#65533;2&#65533;&#65533;&#65533;&#65533;V&#65533;d&#65533;&#65533;(&#65533;1)7&#65533;]&#65533;&#65533;&#65533;&#65533;&#65533;[I&#65533;t&#65533;&#65533;g&#65533;&#65533;&#65533;P&#65533;|m&#65533;&#65533;r|n&#65533;&#65533;&#65533;i&#65533;&#65533;&#65533;T&#65533;!_{&#65533;"%&#65533;&#65533;&#65533;&#65533;&#65533;F&#65533;}azj&#65533;&#65533;&#65533;v&#65533;&#65533;O&#65533;&#65533;{!&#65533;[&#65533;&#65533;^H&#65533;gt&#65533;&#65533;ez&#65533;4^&#65533;&#65533;a&#62527;&#65533;&#65533;&#65533;&#65533;&#65533;&#65533;&#65533;i5&#65533;&#967;s&#65533;O&#65533;&#65533;&#65533;&#46456;&#65533;&#65533;&#65533;&#1712;&#65533;&#65533;&#65533;&&#65533;!7|M%Z&#65533;&#65533;k&#65533;&#65533;F3E~&#65533;F$&#65533;&#65533;&#65533;BZ&#65533;N&#65533;&#65533;#&#65533;@BGt&#65533;&#65533;u3W,&#65533;#&#65533;&#65533;&#65533;&#65533;x"&#65533;&#65533;"&#65533;4&#65533;&#65533;\WL&#65533;&#65533;Le&#65533;&#65533;')D&#65533;J&#65533;d&#65533;&#65533;%&#65533;&#65533;e&#65533;Y^wn&#65533;fz&#65533;&#65533;$}UI&#65533;?&#65533;&#65533;$b5[eV&#65533;UN,&#65533;V&#65533;D&#65533;"H&#65533;&#65533;&#65533;5h&#65533;S&#65533;C&#65533;70&#65533;{&#65533;D|&#65533;2&#65533;$4W0&#65533;2&#65533;C&#65533;&#65533;&#65533;J&#65533;o&#65533;K&#65533;5&#65533;X&#65533;&#65533;X&#65533;bLE~8(Z&#65533;&#65533;\X&#65533;&#65533;&#65533;Ca&#65533;L&#65533;&#65533;c&#65533;s<&#65533;(m_&#65533;&#65533;&#65533;e&#65533;5`
&#65533;&X&#65533; @&#65533;&#65533;5Ig&#65533;&#65533;&#65533;V.&#65533; `&#65533;tFz&#65533;(5H&#65533;&#65533;M&#65533;x&#65533;&#65533;&#375;[&#65533;HR&#65533;H&#65533;8&#65533;WN&#65533;I&#65533;3t&#65533;tp-0R&#65533;&#65533;\&#65533;&#65533;\&#65533;U&#65533;%&#65533;y&#65533;&#65533;}&#65533;&#65533;&#65533;&#65533;&#65533;6&#65533;!p&#65533;&#65533;>&#256;f&#65533;~&#65533;X&#65533;n(&#65533;^&#65533;8h&#65533;&#65533;W&#65533;f&#65533;X;%p^&#65533;8NS&#65533;)	&#65533;F&#487;&#65533;&#65533;E&#65533;&#65533;x&#65533;7h&#65533;&#65533;&#269;&#25032;V&#65533;t&#65533;&#65533;BpH&#706;&#65533;&#65533;&#65533;+3&#65533;f:&#65533;X&#65533;Gg<PX&#65533;&#65533;\&#65533;D&#65533;&#65533;&#65533;$&#65533;4&#65533;4&#65533;&#65533;&#65533;&#527;&#65533;(&#65533;G &#65533;&#65533;&#65533;b&#65533;&#65533;DrHZ;&#65533;dB&#65533;&#65533;bt$&#65533;&#65533;&#65533;&#65533;h&#65533;8&#65533;&#65533;&#65533;&#65533;8)|&#65533;&#65533;a&#65533;]&#65533;&#65533;&#65533;&#65533;a&#65533;B(&#65533;i&#65533;e&#65533;Y/&#65533;!&#65533;&#65533; eH%*'&#65533;~&#65533;BX*&#65533;_&#65533;uPn&#1354;Ry&#65533;%&#65533;w&#65533;)&#1108;&#65533;&#65533;,&#65533;,&#65533;&#65533;&#65533;HJv#A&#65533;}&#65533;#!^HW&#65533;4HX&#65533;Y&#65533;&#65533;hFY&#65533;\&#65533;&#65533;(&#65533;&#65533;B&#65533;l&#65533;u+P&#65533;F&#65533;&#65533;@&#65533;P&#65533;&#65533;SA&#65533;&#65533;Y90&#65533;&#65533;IT&#65533;(&#65533;&#65533;t&#65533;&#65533;GK&#65533;&#9743;&#65533;vE&#65533;&#65533;1&#65533;$$&#65533;'&#65533;&#65533;b&#65533;tf&#65533;&#65533;&#65533;x&#65533;&#65533;&#1554;f&#29794;i&#65533;f&#65533;&#65533;&#65533;&#65533;&#65533;#&#65533;)&#65533;&#65533;&#65533;aJ&#65533;1u&#65533;&#65533;IHZ6A3&#65533;s5&#65533;c&#65533;&#65533;&#1244;{D&#65533;#i&#65533;&#65533;&#65533;&#65533;&#65533;&#65533;yp&#729;)G&#65533;@$&#65533;&#65533;Tw&#65533;&#65533;Q&#65533;&#65533;&#65533;r@&#65533;&#65533;zYn&#65533;e&#65533;&#65533;R&#65533;&#65533;I&#65533;^xu&#65533;&#65533;d&#65533;x&#65533;&#65533;&#65533;&#65533;&#65533;&#65533;&#65533;&#65533;&#65533;&#65533;I&#65533;&#65533;&#65533;8&#65533;3p&#65533;&#65533;&#65533;&#65533;&#65533;&#65533;I&#65533;&#65533;&#65533;&#65533;&#65533;&#65533;&#65533;&#65533;&#65533;&#65533;&E&#65533;)&#65533;&#65533;~&#65533;tv&#65533;;`o2&#65533;Hl&#65533;!&#65533;&#65533;&#65533;0&#65533;&#65533;!9&#65533;&#65533;&#597;Hf+`&#65533;&#65533;&#65533;&#545; &#65533;&#65533;R&#65533;(7z~?
&#65533;Lz&#65533;&#65533;"&#65533;&#65533;d&#65533;&#65533;&#65533;IyA&#65533;!&#65533;&#65533;!V&#65533; &#65533;&#65533;&#65533;&#65533;b- &#65533;B&#65533;D
&#65533;7&#65533;l<&#65533;"I&#65533;u)a&#65533;&#65533;&#65533;&#65533;r&#65533;&#65533;W&#65533;&#65533;&#65533;&#65533;k&#65533;&#65533;jF&#1063;&#65533;1&#65533;&#65533;q{LZ&#65533;e
&#65533;EZ&#65533;:&#65533;*&#65533;Y&#65533;&#65533;&#65533;&#65533;&#65533;&#65533;!A&#65533;&#65533;&#65533;&#65533;1V1&#65533;q&#65533;}&#65533;&#65533;&#65533;&#65533;H&#65533;Ci&#65533;&#65533;y&#65533;h&#65533;Lt&#65533;$d:&#65533;&#65533;Y&#65533;R&#65533;&#65533;sI&#65533;4v&#65533;0&#65533;H&#65533;$B&#65533;&#65533;&#65533;&#65533;!x&#65533;&#65533;&#65533;AI&#65533;&#65533;&#65533;&#65533;g]1D&IJy&@*&#65533;x&#65533;&#65533;&#65533;&&#65533;&#65533;&#65533;&#65533;s&#65533;"&#65533;&#65533;&#65533;9&#65533;	&#65533;z&#65533;&#65533;&#65533;&#65533;&#65533;J&#65533;&#65533;&#65533;}&#538;&#65533;&#65533;&#65533;^&#1679;&#1640;&#65533;!~&#65533;k&#65533;}&#65533;&#65533;y&#65533;l&#65533;4&#65533;&#65533;&#65533;&#28333;*A&#65533;D&#65533;&#65533;z&#65533;&#65533;J&#65533;|&#65533;&#65533;c&#65533;&#65533;J&#65533;nz&#65533;2 &#65533;&#65533;{o&#65533;&#65533;&#65533;&#65533;BY&#65533;&#65533;y&#440;&#65533;Q	~&#65533;&#65533;&#65533;*&#65533;&#65533;Z*&#65533;&#65533;;&#65533;&#65533;B&#65533;2&#65533;15&#65533;&#65533;&#65533;&#65533;&#65533;&#65533;PA&#65533;&#65533;&#65533;&#65533;zv,&#1158;6&#65533;F&#65533;&#65533;&#65533;d&&#65533;j&#65533;&#65533;j&#65533;(&#65533;&#65533; j#Q&#1076;R&#65533;|1&#65533;&#65533;-K&#65533;V+("&#65533;&#65533;&#65533;&#65533;]&#65533;@&#65533;8l&#109771;&#65533;&#65533;&#65533;&#65533;&#65533;!+ *M&#65533;&#65533;&#65533;r
Yx&#65533;B&#65533;&#65533;y&#65533;["N&#65533;Q+&#65533;&#65533;a&#65533;V&#65533;-J&#65533;&#65533;&#65533;&#1193;_
=&#65533;&#65533;j&#65533;	'&#65533;p&#65533;&#65533;&#65533;&#65533;nK=&#65533;&#65533;*&#65533;HK&#65533;&#65533;h&#65533;TM&#65533;a,;&#65533;&#65533;[&#65533;&#65533;[&#65533;&#65533;&#65533;&#65533;d&#65533;&#65533;&#65533;
&#65533;&#65533;1&#65533;X&#65533;+.^&#65533;&#65533;&#65533;cz&#65533;w&#65533;EI&#65533;&#65533;&#65533;[&#65533;&#65533;&#46028;;$&#65533;&#65533;&#65533;&#65533;&#65533;&#65533;&#65533;&#1764;I&#65533;u&#65533;O&#65533;&#65533;&#65533;[#R$&#65533;&#65533;&#65533;&#65533;=t&#65533; 7a&#65533;H&#65533;&#65533;&#65533;&#65533;$I&#65533;&#65533;]Z%R &#65533;&#699;&#65533;&#65533;&#65533;o%&#65533;p&#65533;&#65533;&#65533;]&#65533;7&#65533;&#65533;c&#65533;&#65533;&#65533; &#65533;?&#65533;&#65533;&#65533;Z&#65533;&#65533;&#65533;	+&#65533;&#65533;9&#65533;]&#65533;&#65533;V&#65533;&#766;&#65533;&#65533;&#697; YM&#65533;&#1262;&#65533;qB&#65533;&#65533;&#65533;&#65533;&#65533;&#65533;,&#65533;Fbp
[ 	&#65533;@)&#65533;J`&#65533;wF&#65533;&#65533;J&#65533;&#65533;&#1577;&#65533;Z&#65533;	F $T,&#65533;~&#65533;H&#65533;&#65533;Ii3&#65533; 6j&#65533;&#65533;&#65533;{Z&#65533;@&#65533;&#65533;yfW&#65533;&#65533;4&#65533;&#65533;&#65533;&#134;&#65533;&#65533;&#65533;&#65533;&#65533;q`@$5&#65533;~&#1761;&#65533;&#65533;&#65533;&#65533;Z&#65533;&#65533;ji&#65533;A,|&#65533;&#65533;<Ed&#739;&#65533;evb&#65533;&#65533;&#65533;	&#65533;&#65533;&#1679;B&#65533;&#65533;&#65533;N0$Yl&#245;&#65533;&#65533;^	&#65533;7&#65533; &#65533;V&#406;A&#65533;&#65533;&#65533;l&#65533;&#65533;:`&#65533;&#65533;&#65533;w`&#65533; 'o&#65533;L&#65533;&#65533;m*&#65533;0&#65533;&#65533;O<&#65533; &#65533;&#360;	&#65533;c&#65533;`&#65533;&#497;A&#65533;GEC&#65533;&#65533;&#65533;	g&#65533;&#65533;&#65533;	&#65533;g&#65533;{\&#65533;&#65533;&#1425;&#65533;h&#65533;&#65533;&#65533;*&#65533;&#65533;&#170;P&#65533;&#65533;L(&#484;k&#65533;&#65533;&#65533;C&#65533;Y&#65533;&#65533;|%&#65533;&#65533;zij&#65533;&#661;&#65533;&#65533;C\q&#65533;&#65533;,&#65533;|Q&#65533;M&#65533;N&#3180;&#65533;&#712;&<Xx&#65533;Hj&#65533;x&#65533;&#65533;g&#65533;"*7 &#65533;&#65533;&#65533;&#65533;&#65533;@&#65533;&#686;a&#65533;vl&#65533;i&#65533; X&#65533;&#65533;!s&#65533;a&#65533;M&#65533;&#65533;&#65533;a*&#65533;&#65533;&#65533;&#65533;7&#65533;&#65533;&#65533;&#65533;&#65533;K#&#65533;&#65533;&#65533;&#65533;&#65533;6&#65533;&#65533;&#65533;k&#65533;L&#1073;{,&#65533;&#65533;i9c&#65533;&#65533;L(&#65533;&#65533;&#65533;&#1136;k&#65533;0&#65533;&#65533;&#65533;P&#65533;&#65533;p&#65533;4=&#65533; ~&#65533;1&#65533;*'#M&#65533;&#65533;Q&#65533;+&#65533;.&#870;pJ&#65533;r&#65533;e`&#65533;+&#65533;&#65533;&#65533;&#1821;#t&#65533;p&#1353;&#65533;&#65533;&#65533;&#65533;,C=&#65533;hy&&#65533;&#416;"&#65533;&#65533;&#65533;<&#65533;&#65533;&#65533;&#778;&#65533;'\&#1362;&#65533;&#65533;7&#65533;&#65533;&#65533;rmbm&#65533;,]]&#65533;M&#65533;'6&#724;c&#883;Q	3e &#65533;p]&#65533;&#65533;&#65533;&#65533;Z&#1808;u(&#65533;(+ =&#65533;H&#861;&#65533;|~A&#578;-V%&#65533;&#65533;&#65533;s&#65533;W&#65533;-&#65533;&#65533;&#65533;H&#65533;&#65533;f=&#65533;eK&#65533;Q&#65533;x@*&#65533;	&#65533;=#&#65533;MQ&#65533;&#65533;&#65533;&#65533;^&#65533;l}&#65533;&#1494;MN 5#r&#65533;&#65533;&#317;&#65533;3&#65533;*&#65533;vw&#558;&#1163;&#1666;j&#65533;&#65533;&#65533;XK&#65533;k<&#1616;:&#65533;9&#65533;&#65533;(U&#65533; &#65533;&#65533;e&#65533;&#65533;&#65533;g&#925;&#65533;l&#65533;&#65533;dL&#65533;&#65533;&#65533;&#65533; &#65533;&#65533;&#65533;&#65533;9&#65533;&#65533;d	&#65533;K&#65533;&#65533;+&#65533;&#65533;.&#65533;&#65533;&#65533;&#65533;/m&#65533;&#65533;M&#65533;*&#65533;&#65533;&#65533;&#324; M&#65533;7&#65533;&#65533;&#65533;&#65533;p&#65533;&#65533;&#65533;&#65533;eM&#65533;&#65533;|&#65533;2&#65533;&#65533;94&#65533;e&#65533;2&#65533;<&#65533;&#65533;T&#65533;U&#65533;m7&#65533;&#65533;$&#65533;%&#65533;&#65533;&#65533;4&#65533;&#65533;=:i^ Y&#65533;4&#65533;]&#65533;|&#1297;>&#65533;&#65533;O&#65533;*l5&#65533;&#65533;BL&#65533;e&#65533;&#65533;&#65533;@~&#65533;&#65533;L&#65533;Jf&#65533;&#65533;Z&#65533;&#65533;S&#65533;&#65533;R.7&#65533;5; &#1731;B&#65533;8&#65533;\&#65533;7&#65533;v&#65533;A&#65533;&#65533;d~6X&#65533;9K&#65533;wCe&#65533;&#65533;&#65533;&#65533;sd&#1489;&#65533;[Nj&#65533;&#65533;xn&#65533;wl>L&#65533;f&#721;y&#65533;&#1130;Q&#65533;{&#65533;&#65533;&#65533;&#65533;&#65533;q&#65533;&#65533;!(&#65533;&#65533;&#65533;&#65533;k&#65533;&#65533;&#1975;Y&#65533;&#65533;&#65533;&#65533;&#65533;&#65533;&#65533;&#65533;&#65533;OP
YX &#65533;&#65533;r	v&#65533;T+~&#65533;&#1944;K&#65533;n'N&#65533;&#65533;&#65533;&#65533;&#65533;)&#65533;&#65533;&#65533;&#65533;~&#65533; }&#65533;&#65533;&#65533;&#65533;&#65533;&#65533;w&#65533;&#65533;
&#65533;&#65533;&#65533;y&#65533;l&#65533;N&#65533;&#65533;X.&#686;&#65533;c&#65533;&#65533;&#65533;&#65533;&#65533;&#2028;&#65533;&#65533;&#65533;&#65533;S&#65533;&#65533;&#65533;&#37689;&#65533;&#1902;&#65533;&#65533;~&#65533;&#65533;&#58014;-&#65533;E&#65533;&#65533;^&#65533;V&#65533;b&#65533;&#65533;&#65533;^&#65533;k|&#65533;&#65533;.&#65533;X&#65533;&&#65533;&#65533;JS]&#65533;d~&#65533;>&#65533;&#65533;&#65533;&#65533;&#65533;>&#65533;x&#65533;&#65533;&#65533;-&#65533;d&#65533;k:
&#65533;&#65533;&#26891;&#65533;%&#65533;&#65533;&#65533; &#65533;=&#65533;n&#65533;&#65533;&#65533;&#65533;&#65533; &#65533;&#65533;&#65533;&#65533;&#65533;$O&#65533;&&#65533;>&#65533;*&#65533;&#65533;.&#65533;&#65533;0&#65533;2&#65533;?&#65533;4_&#65533;6&#65533;8&#65533;&#65533;:_~&#65533;&#65533;>&#65533;&#65533;@&#65533;B?&#65533;D_&#65533;F&#65533;H&#65533;&#65533;B&#65533;}&#65533;&#65533;N&#65533;&#65533;&#65533;&#65533;&#65533;)_J_&#65533;V&#65533;X&#65533;&#65533;Z&#65533;&#65533;\&#65533;&#65533;^&#65533;&#65533;`&#65533;b?&#65533;d_&#65533;f&#65533;h&#65533;&#65533;~&#65533;&#65533; &#65533;n?o&#65533;&#65533;r?&#65533;t_&#65533;v&#65533;x&#65533;&#65533;z&#65533;&#65533;|&#65533;&#65533;I&#65533;m&#65533;&#65533;?&#65533;~_&#65533;&#65533;&#65533;&#65533;&#65533;&#65533;&#65533;&#65533;&#65533;&#65533;&#65533;&#65533;f&#65533;&#65533;&#65533;O&#65533;&#65533;&#65533;&#65533;&#65533;_&#65533;&#65533;&#65533;&#65533;&#65533;&#65533;J&#65533;&#65533;&#65533;&#65533;&#65533;&#65533;&#65533;&#65533;&#65533;&#65533;?&#65533;&#65533;_&#65533;&#65533;&#65533;&#65533;/&#65533;&#65533;&#65533;&#65533;&#65533;&#65533;&#65533;&#65533;&#65533;&#65533;&#65533;&#65533;&#65533;&#65533;&#65533;_&#65533;&#65533;&#65533;&#65533;&#65533;&#65533;&#65533;&#65533;&#65533;&#65533;&#65533;&#65533;&#65533;&#65533;&#65533;&#65533;&#65533;&#65533;?&#65533;&#65533;&#65533;&#65533;q&#543;&#65533;&#703;&#65533;&#65533;&#65533;&#65533;&#65533;&#65533;&#65533;&#65533;&#65533;&#65533;?&#65533;&#65533;&#65533;&#65533;&#65533;Q&#65533;&#1375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&#65533;&#65533;&#65533;&#65533;&#65533;&#65533;&#65533;&#65533; H&#65533;@&#65533;D&#65533;P&#65533;B&#65533;>&#65533;Q&#65533;D&#65533;-^&#280;Q&#65533;F&#65533;=~R&#65533;H&#65533;%M&#65533;D&#65533;R&#65533;J&#65533;-]&#65533;&#65533;S&#65533;L&#65533;5m&#65533;&#281;S&#65533;N&#65533;=}&#65533;T&#65533;P&#65533;EE&#65533;T&#65533;R&#65533;M&#65533;>&#65533;U&#65533;T&#65533;U&#65533;^&#346;U&#65533;V&#65533;]&#65533;~V&#65533;X&#65533;e&#862;EkT&#65533;Z&#65533;m&#1918;&#65533;D&#65533;\&#65533;u&#65533;*&#155;W&#65533;^&#65533;}&#65533;&#65533;X&#65533;`&#133;F&#65533;X&#65533;b&#397;?&#65533;Y&#65533;d&#661;-_&#65533;lWs&#65533;:&#65533;=Z&#65533;h&#1189;M&#65533;F&#65533;Z&#65533;j&#1453;]&#65533;&#65533;[&#65533;l&#1717;m&#65533;&#413;[&#65533;n&#1978;&#65533; !&#65533; \ ,0 Z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C&#65533;I&#65533;&#65533;&#595;(S&#65533;\&#626;&#65533;&#727;0c&#668;I&#65533;&#65533;&#859;8s&#65533;&#65533;&#627;&#65533;&#991;_&#65533;&#65533;&#1123;H&#65533;*]&#65533;&#65533;h	?&#65533; &#65533;&#1716;&#65533;&#1387;X&#65533;j&#65533;Jc&#130;E&#65533;R&#65533;J&#65533;&#65533;&#1651;h&#65533;jl&#65533;`&#1328;b&#65533;&#669;K&#65533;&#65533;]&#65533;l	J$&#65533;&#1919;&#65533;&#65533;ER&#65533;K&#65533;&#65533;&#65533;&#464;&#65533;`&#65533; @&#65533;&#65533;~#k&#65533;&#825;sU&#65533;,&#65533;&#1523;&#65533;&#1256;S&#988;:&#65533;"\b&#734;M&#65533;&#65533;&#65533;&#1784;s&#65533;&#65533;&#891;&#65533;&#65533;&#65533;&#65533;&#65533;N&#65533;&#65533;&#65533;&#65533;&#531;+_&#956;&#65533;&#65533;&#65533;&#1037;3n(CAe&#65533;F&#65533;&#957;&#65533;&#65533;&#65533;&#65533;&#203;&#65533;O&#65533;&#65533;&#65533;&#65533;&#65533;&#65533;3&#65533;qX&#65533;^&#65533;&#65533;&#65533;&#735;O&#65533;&#65533;`&#65533;&#65533;&#1023;&#65533;&#65533;&#65533;;P&#65533;&#65533;h&#65533;&#65533;B&&#65533;&#65533;5&#65533;Y&#65533;F(&#65533;\&#65533;7&#65533;f&#65533;&#65533;Mu`&#65533;&#65533;&#65533;&#65533;$&#65533;&#65533;p&#65533;[&&#65533;&#65533;&#65533;'&#65533;0 &#65533;&#65533;&#65533;8&#65533;x&#65533; &#65533;`I&#65533;'&#65533;Di&#65533;H&&#65533;&#17594;!&#65533;"~&#65533;q&#65533;&#65533;TVi&#65533;X&#65533;d&#65533;&#65533;@&#65533;&#65533;Y&#65533;)&#65533;d&#65533;i&#65533;l&#65533;-&#65533;]Q]&#65533;&#65533;Y`\g&#65533;i&#65533;x&#65533;]&#65533;|h!iw&#65533;@&#65533;&#65533;&#65533;e&#65533;&#65533;&#65533;&&#65533;&#34954;&&#65533;&#65533;u&#65533;P&#65533;
&#65533;&#65533;&#65533;&#65533;&#65533;d&#65533;a&#582;&#65533;T&#65533;&#65533;*&#43556;&#65533;
&#65533;v&#65533;_i&#65533;&#65533;
*&#65533;&#65533;&#65533;i&#65533;&#65533;&#65533;0&#65533;&#65533;&#65533;&#65533;.U&#65533;b&#65533;&#65533;-*&#65533;&#65533;&#65533;`&#65533;&#65533;&#1034;&#65533;&#65533;&#65533;&#65533;&#65533;&#65533;F&#65533;\B&#65533;}&#65533;&#65533;S[&#65533;&#65533;*&#65533;&#65533;D&#65533;&#65533;&#65533;4&#65533;&#65533;&#65533; &#65533;KT&#65533;&&#65533;@&#65533;&#177;&#65533;"&#65533;&#65533;&#65533; o&#65533;&#65533;&#65533;&#65533;Q&#65533;&#65533; &#1313;T&#65533;y&#1067;&#65533;&#65533;k/&#65533;&#65533;&#65533;&#65533;)&#65533;&#65533;F,&#65533;C)&#65533;&#65533;r&#65533;&#65533;t5&#65533;&#65533;m&#65533;&#1746; r&#65533;&#65533;6|)&#65533;&#65533;&#65533;&#65533;B<Z+&#65533;e&#65533;j\0c&#65533;\&#65533;l#/&#65533;&#65533;:&#65533;&#65533;&#65533;@&#65533;&#211;3&#65533;&#65533;`AKrl&#65533;&#65533;&#65533;6&#65533;&#65533;&#65533;&#758;p&#65533;&#65533;AW-&#65533;	&#65533;'&#65533;I&#1276;4&#65533;N?5&#65533;&#65533;C&#65533;V&#65533;&#65533;&#65533;&#1354;&if&#65533;DC&#65533;&#65533;r;&#65533;b&#65533;&#65533;&#65533;&#65533;&#65533;&#65533;&#65533;&#65533;%^&#65533;&#65533;^&#65533;&#65533;&#65533;S&#65533;
&#65533;m&#65533;y&#65533;;v&#65533;<&#65533;&#65533;&#65533;&#65533;Wn9&#65533;q08vE&#65533;%&#65533;6 &#65533;&#65533;&#65533;&#65533;&#65533;[&#65533;>&#65533;=&#65533;&#23351;&#65533;:&#65533;qO&#65533;^&#65533;"&#65533;6&#65533;&#65533;&#65533;{&#65533;\,&#65533;&#65533;&#65533;&#65533;&#65533;&#65533;&#65533;o&#65533;&#65533;&#65533;&#65533;n&#65533;H&#65533; 2&#65533;&#65533;&#65533;&#65533;&#65533;{&#1017;&#65533;&#65533;&#65533;g&#65533;&#65533;w&#65533;[&#65533;&#65533;&#65533;&#65533;&#1282;&#65533;&#1095;m2&#65533;&#65533;&#1158;)&#65533;&#65533;&#65533;&#65533;&#65533;&#65533;?\B%xOx&#65533;9i&#65533;8&#65533;&#65533;/~>&#65533;&#65533;&#65533;B&#65533;G&#65533;&#65533;6	&#65533;&#1135;DS&#65533;&#65533;&#65533;d&#65533;_&#65533;&#65533;@&#65533;&#65533;&#65533;1&#800;&#2007;@&#65533;&#65533;f&#65533;&#65533;I&#65533;N&#65533;&#65533;&#65533;&#65533;&#65533;&#65533;&#65533;&#65533;n&#65533;&#65533;&#65533;&#65533;x
&#65533;&#65533; &#1028;&#65533;-&+&#65533;&#65533;$hBN&#65533;^&#65533;&#65533;&#65533;&#65533;&#65533;HD&#65533;1&#65533;m&#65533;&#65533;Nx&#65533;&#65533;&#65533;&#65533; T&#65533;HEg1Ds&#65533;O&#65533;C&#65533;5&#65533;|OL&#65533;&#1956;X&#65533;2&#65533;&#65533;Q	&#65533;]&#65533;&#65533;w&#65533;.ra&#65533;_t"&#65533;8&#65533;&#65533;x&#803;&#65533;&#65533;6Jn&#65533;&&#65533;&#65533;(&#65533;N&#65533;TzL&#65533;"&#65533;&#65533;&#65533;s&#65533;&#65533;6
&#65533;2&#65533;&#65533;@6m&#65533;)&#1295;&#65533;t&#65533;Ez&#65533;&#65533;Y&#65533;&#65533; &#65533;&#65533; &#65533;{&#65533;L&#65533;&#65533;&#65533;fILV&#65533;gl&#65533;!&#65533;f&#65533;&#65533;&#65533;5Hf&#65533;!&#65533;4&#65533;8&#65533;&#981;&#65533;{-&#65533;	#&#65533;&#65533;&#29970;&#65533;&#65533;
&#65533;&#65533;	&#65533;&#65533;&#65533;&#65533;&#65533;&#65533;
&#65533;jZ&#65533;G&#65533;L&#65533;&#65533;&#65533;TdM&#65533;&#65533;A/&#65533;&#65533;&#65533;m&#65533;&#37606;&#65533;&#65533;v&#65533;v&#65533;sO&#65533;&#65533;&#65533;&#65533;&#65533;&#65533;&#65533;R =h&#65533;&#65533;&#65533;&#65533;<&#65533;&#65533;&#65533;&#35614;&#65533;&#65533;I&#1026;&G&#65533;&#65533;&#1122;@&#65533;y&#65533;|&#65533;2&#131;%&#65533;$:&#65533;&#65533;&#65533; H&#65533;&#65533;&#65533;d3B
n&#65533;H&#65533;#K6@1w&#65533;&#65533;=&#165; z&#65533;&#65533;&#65533;$'/8&#65533;&#65533;&#65533;&#65533;&#65533;&#65533;i&#65533;X<&#65533;#?&#43303;&#65533;L&#65533;nt
S&#65533;&#65533;&#65533;H&#65533;Q"&#65533;&#65533;O&=5&#65533;P&#65533;&#65533;&#1287;$&#65533;&#65533;"]&#65533;f&#65533;&#65533;&#65533;&#65533;&#65533;v&#1467;&#65533;Vc	S&#65533;&#65533;&#1373;Z&#65533;S&#65533;@8&#1428;&#65533;M`>&#65533;&#65533;X&#65533;J&#826;&#65533;K&#65533;b&#65533;&#618;&#65533;
E&#65533;&#65533;&#65533;&#65533;&#65533;`q&#65533;	8@&#65533;8&#65533;@O!`&#65533;&#65533;:&#65533;&#65533;&#65533;&#65533;&#65533;jzW&#65533;&#65533;%&#65533;j&#65533;K%&#65533;Yb~&#65533;s01&#65533;6&#65533;&#65533;v&#65533;&#65533;?C  &#65533; &#65533;&#65533;&#65533;&#65533;&#65533;&#65533;&#65533;&#65533;&#65533;&#65533;&#65533;&#65533;&#65533;K&#65533;&#65533;C`&#65533;&#65533;&#65533;&#1462;&#65533;&#65533;&#65533;&#65533;&#65533;&#65533;&#65533;"	U&#65533;S!k&#65533;&#65533;:7>&#65533;&#65533;&#65533;\EOY&#65533;"~&#65533;&&#65533;&#65533;&#65533;&#65533;>&#65533;&#65533;&#65533;)-^)&#65533;'Q&#65533;5&#65533;fq&#65533;&#65533;]&#65533;h&#65533;F'm,x#&#65533;&#65533;&#65533;&#65533;b&#65533;X&#65533;yh&#65533;pS[&#65533;h&#65533;e&#65533;s&#65533;&#65533;5&#65533;&#65533;&#65533;&#65533;&#65533;F&#65533;&#65533;&#65533;E',&#65533;&#65533;!&#65533;_6 &#65533;TY&#65533;&#65533;,&#65533;=&#65533;&#65533;ye&#65533;^W&#65533;e52&#65533;K$&#65533;&#65533;&#65533;&#65533;&#65533;~C&#65533;&#357;&#65533;R H&#65533; S&#65533;Tq[s`?&#65533;&#65533;&#65533;\&#65533;&#65533;`&#65533;&#65533;&#65533;&#65533;V&#65533;&#65533;#V&#65533;V&#65533;^&#65533;&#65533;&#65533;&#65533;yK&#65533;&#1996;&#65533;O&#65533;	>&#65533;"l~6&#65533;&#65533;&#65533;*a&#65533;c&#65533;&#65533;&#65533;&#65533;&#65533;&#65533;&#65533;&#65533;\&#65533;'q&#65533;&#65533;YSk )&#65533;]&#65533;&#65533;&#65533;hn&#65533;&#65533;&#597;&#65533;6`&#65533;o&#65533;&#65533;R&#65533;&#65533;9&#65533;~&#65533;&#65533;z'&#65533;&#65533;&#65533;J&#65533;&#964;M&#65533;|f&#65533;&#65533;&#65533;/Z&#65533;h&#65533;,!&#65533;k&#995;!&#65533;c<CVsH1&#65533;K4S&#65533;&#65533;Y&#65533;K&#65533;&#65533;Am&#65533;&#65533;&#65533;=&#1765;&#65533;	&#65533;{*&#65533;&#65533;Xu&#65533;X&#65533;l_]&#65533;&#65533;a&#65533;ud&#65533;,a4&#65533;&#65533;&#1722;&#65533;5&#65533;t5&#65533;j&#65533;&#65533;1&#65533;&#65533;zp@G&#65533;l&#65533;\&#65533;m&#65533;&#65533;4a=+N9&#65533;i3&#1531;6&#65533;&#1462;&#65533;#k&#65533;&#65533;o&#65533;!&#65533;B^`&#65533;c&#65533;)&#65533;*:&#65533;'y&#65533;=6&#65533;)&#65533;&#65533;&#325;4&#65533;&#65533;&#65533;$&#65533;4&#65533;&#65533;2X/&#65533;-q#B&#65533;t&#65533;;&#1919;&#65533;&#65533;@P&#65533;&#65533;&#1223;^0&#65533;&#65533;&#65533;o}&#65533;&#65533;&#65533;&#65533;&#65533;0&#65533;#&#65533;&#65533;&#65533;6&#65533;&#65533;Db&#65533;^&#65533;&#65533;&#65533;Zf6C\&#65533;2&#65533;Z&#65533;!%&#65533;+&#65533;q2s&#1075;&#65533;7e&#65533;\K6[&#65533;F&#65533;o~&#65533;o&#65533;Y&#65533;c&#65533;<85&#65533;C=&#65533;T&#65533;w&#65533;i>s&#65533;k\&#1061;&#65533;&#65533;&#65533;&#65533;&#65533;o&#65533;&#65533;I}&#65533;
&#65533;\&#474;&#65533;&#65533;{&#65533;&#65533;F&#63795;&#311;&#1780;sY&#65533;F1^u]kt&#65533;:_&#65533;&#65533;&#65533;&#1987;&#65533;]&#65533;&#65533;GJnt&#65533; &#65533;&#65533;&#65533;&#65533;&#65533;ei&#65533;&#65533;&#65533;&#65533;&#65533;&#65533;~&#65533;&#65533;&#65533;&#65533;&#5783;&#65533;$E&#65533;r&#65533;0`&#65533;&#65533;r&#65533;&#65533;&#65533;&#65533;^&#487;;A4&#65533;&#65533;Ax&#65533;&#65533;&#65533;&#65533;KB&#65533;&#65533;&#65533;&#65533;&#65533;Z&#65533;{&#65533;q?&#65533;&#65533;&#65533;&#65533;&#65533;&#65533;&#65533;&#65533;&#988;&#65533;@&#65533;f&#65533;=&#65533;9&#65533;}&&#534;s&#65533;'&#65533;&#65533;&#65533;O&#65533;+&#65533;&#724477;&#65533;&#65533;&#65533;&#65533;&#65533;&#65533;&#65533;Yb&#65533;2I&#65533;G~&#65533;&#65533;z. &#487;~&#65533;D%&#65533;+B&#65533;am&#65533;7a&#65533;w&#65533;v_&#65533;w_&#65533;&#65533;C'&#65533;CVm&#65533;{&#65533;e]7-(&#65533;*&#65533;'F&#65533;6i&#65533;'&#65533;&#65533;y&#65533;&#65533;3Uw&#65533;&#1671;w&#65533;&#65533;S!&#65533;u&#65533;&#65533;z&#1831;R0&#65533;&#65533;&#65533;,&#65533;"&#65533;&#65533;&#65533;&#65533;94&#65533;&#65533;wov&#65533;&#1367;&#65533;&#65533;&#65533;}/&#65533;q&#65533;1-&#65533;y&#65533;&#65533;pb&#65533;L&#65533;&#65533;* %&#65533;/&#65533;&#65533;&#65533;F2Q&#65533;V(w&#65533;w&#65533;7uYc&#65533;'D&#65533;3!@4h&#65533;f&#65533;&#65533;db&#65533;*&#65533;U]&#65533;'n&#65533;&#65533;'&#65533;k&#65533;&#65533;w}8 {Sxs&#65533;&#65533;q&#1477;c&#65533;@&#65533;&#65533;w;&#65533;&#65533;o&#130;&#65533;pm&#65533;&#65533;&#65533;(&#65533;U7{:&#65533;&#65533;&#65533;W&#65533;{&#65533;R&#65533;&#65533;m&#65533;|&#1078;R&#65533;&#65533;X&#65533;\[t&#65533;w&#65533;H}q&#65533;x&#65533;vW&#65533;&#65533;h&#65533;OCR&#65533;h&#65533;gc&#65533;&#65533;&#65533;&#65533;(&#65533;6&#65533;#&#65533;&#65533;H&#65533;x&#65533;&#65533;iT&#65533;&#65533;&#65533;&#65533;&#65533;X@DQiB&#65533;{z&#65533;&#65533;&#65533;($&#65533;&#65533;&#65533;US3&#65533;&#65533;&#65533;xm&#65533;&#65533;f&#1418;Z&#65533;&#65533;E&#65533;}&#65533;&#65533;8l&#65533;%n&#65533;X&#65533;&#65533;W&#65533;H9E&#65533;&#65533;&#65533;&#65533;kW&#449;&#65533;&#65533;7&#65533;&#65533;T<&#65533;&#65533;zqh&#65533;&#65533;&#65533;$&#65533;&#65533;h&#65533;&#65533;gc&#65533;:&#65533;^&&#65533;&#65533;uhys&#65533;z0&#65533;Wvi&#65533;&#17526;&#65533;J%&#65533;#&#65533;&#65533;&#1912;&#65533;<&#65533;&#65533;&#65533;&#65533;&#65533;&#1423;$&#65533;xe&#1033;q%&#65533;&#65533;3&#65533;&#65533;+(&#65533;K&_99z&#65533;W&#65533;h3&#65533;&#65533;&#65533;(h&#65533;#&#65533;&#65533;&#65533;`'&#65533;&#65533;&#65533;&#65533;{&#65533;O&#65533;&#65533;Z\7@&#65533;&#65533;&#65533;&#65533;d&#65533;A6&#65533;&#65533;&#65533;9w&#65533;&#65533;&#65533;kB&#65533;@&#65533;V_&#65533;K&#65533;&#65533;}&#65533;T? P_&#65533;&#65533;vD&#65533;&#65533;D&#65533;J&#65533;z &#65533;x&#65533;&#65533;I&#65533;&#65533;&#65533;&#65533;&#65533;y&#65533;&#65533;bG<6&#65533;F&#65533;&#65533;&#65533;&#65533;n4$&#65533;&#65533;(&#65533;# 0l10`Pq&#65533;]&#65533;&#65533;l&#65533;4&#65533;&#65533;%&#65533;5&#598;4&#65533;&#65533;<	&#65533;&#65533;m&#65533;G&#65533;&#65533;n&#65533;5&#65533;&#65533;&#65533;&#65533;G&#65533;&#65533;&#65533;&#65533;e&#65533;&#65533;%&#65533;C&#65533;&#65533;;&#65533;&#65533;3/&#65533;&#65533;9q<&#65533;&#65533;&#65533;H&#65533;C0S>&#65533;&#65533;&#65533;&#65533;{&#65533;x&#65533;GPX&#65533;5`&#65533;&#65533;#&#65533;r*o)&#65533;p$&#65533;b&#65533;&#980;,!&#65533;S&#65533;Y&#65533;&#65533;&#65533;_&#65533;VQ&#65533;Xaz&#65533;d&#389;'&#65533;9C&#65533;AB&#65533;&#1624;k&#65533;#&#65533;7&#65533;7PpG&#65533;M)"iMYU&#65533;&#65533;0&#65533;$&#65533;6&#65533;&#65533;&#65533;&#536;&#65533;&#65533;d&#65533;w&#65533;F&#65533;!&#65533;4&#65533;&#65533;I $&#65533;)9L&#65533;&#25185;&#65533;&#65533;&#65533;lX&#65533; @&#65533;&#65533;Y&#65533;d&#65533;$5&#53474;&#65533;&#65533;&#65533;&#65533;&#65533;;`X/&#65533;&#65533;m&#65533;'&#65533;&#65533;9Y&#65533;&#65533;&#65533;&#65533;p|&#65533;&#65533;%&#65533;|&#65533;&#65533;&#65533;(&#65533;<Ns7&#65533;&#65533;&N&#65533;5P&#1698;&#1109; `l &#65533;&#65533;Uk&#65533;&#65533;&#65533;&#65533;&#65533;gJ&#65533;&#65533;&#65533;&#65533;k&#65533;&#65533;%&#65533;|17	&#65533;3e&#65533;#l&#65533;&#65533;.q:&#65533;&#65533;!
&#529;&#65533;W&#65533;y&#65533;&#65533;&#65533;{<v&#65533;.&#65533;&#65533;&#65533;V&#65533;Vvx&#65533;zp*&#65533;e&#65533;&#65533;#&#65533;LfJ&#65533;+&#25118;&#65533;**&#65533;&#65533;&#65533;&#65533;&#65533;i0&#65533;k&#65533;&#65533;&#65533;&#65533;(u&#65533;|&#65533;&#65533;~|&#65533;&#65533;&#65533;&#65533;)&#65533;&#65533;&#65533;&#65533;-N&#65533;a&#65533;)zc &#65533;N&#65533;&#65533;v&#65533;&#65533;&#343;&#65533;&#65533;m$ &#65533;:dIM&#65533;0&#65533;A+&#65533;&#65533;^v&#65533;{.&#65533;&#65533;&#65533;&#65533;&#65533;&#65533;&#65533;Z&#65533;c&#65533;&#65533;viZ*4&#65533;cfW&#65533;&#65533;r&#65533;&#65533;J&#65533;z&#65533;&#65533;r&#65533;&#65533;&#65533;
-t%&#65533;&#65533;&#65533;1@&#65533;B&#65533;lCS&#13615;&#65533;1p&#65533;zx(&#28696;&#65533;1%D&#65533;&#65533;8b&#65533;&#65533;&#65533;&#1264;&#65533;FZ&#364;&#65533;&#65533;&#65533;*&#65533;X&#65533;&#65533;sHT&#65533;}&#65533;&#65533;&#65533;&#65533;&#2038;&#65533;&#65533;*:0&#65533; 5&#65533;;C&#65533;&#217;&#65533;&#65533;&#65533;&#978;&#65533;I)&#65533;:&#65533;&&#65533;4j&#65533;79o&#308;&#65533;&#65533;&#65533;d&#65533;|p&#65533;&#65533;$&#65533;@&{&#65533;&#65533;&6G&#65533;F&#65533;&#65533;!j&#65533;b&#65533;_	&#65533;&#1055;&#906;&#65533;&#65533;AM*&#65533;&#1583;=v^>+2@{&#65533;&#65533;&#65533;&#65533;*-&#65533;6No	&#65533;&#65533;Z&#65533;&#65533;&#65533;&#65533;&#65533;*&#65533;$&#65533;:&#65533;tz&#65533;]id)O	Dgr&#65533;	&#65533;&#65533;Y&#65533;&#65533;&#65533;-aw92&#65533;&#65533;&#65533;%&#65533;&#65533;&#65533;u:&#65533;&#65533;&#65533;>lV&#65533;&#65533;&#65533;&#65533;&#562;&#65533;&#65533;C,`Xk&#65533;&#65533;&#39545;&#65533;&#65533;0&#65533;&#65533;~&#65533;Jp&#65533;8&#65533;&#65533;)&#65533;	&#65533;K&#65533;r&#65533;"&#248;&#65533;E`]J&#65533;zH&#65533;&#65533;w&#65533;*A&#65533;A&#65533;&#65533;"&#65533;A&#65533;r&#65533;&#65533;{#&#65533;4d&#65533;&#65533;Q&#65533; z&#65533;&#555;&#65533;2&#65533;&#65533;'&#65533;~c:&#65533;&#65533;!k7&#65533;a&#65533;&#65533;y:&#1627;Vd&#65533;miN&#65533;&#65533;7&#65533;&#65533;&#65533;%&#65533;&#65533;jF&#65533;&#65533;}'&#65533;&#65533;&#65533;&#65533;&#65533;;,Z&#1766;&#65533;&#65533;&#65533;16&#65533;z&#65533;&#65533;&#65533;z&#65533;a&#1343;&#65533;&#65533;\ &#65533;&#1921;&#65533;&#65533;&#65533;&#65533;&#65533;&#758;&#65533;&#65533;&#65533;&#65533;&#65533;&#65533;2&#65533;N&#65533;&#65533;&#1531;&#65533;P&#65533;Y&#65533;&#65533;&#65533;&#65533;&#65533;C&#65533;U7&#65533;_&#65533;&#65533;&#65533;&#65533;&#65533;&#65533;&#65533;&#65533;*kD&#65533;3&#1550;&#65533;&#1752;4&#65533;4,&#821;T&#65533;&#65533;&#8258;&#65533;RL6&#65533;;&#65533;&#65533;KW3PC&#65533;&#65533;&#226;2&#65533;&#1857;&#65533;0&#65533;&#1731;?&#65533;*&#65533;&#65533;&#65533;&#65533;&#65533;&#65533;&#65533;&#65533;LD&#65533;&#65533;,VPR<&#65533;&#65533;e&#65533;&#65533;8x&#65533;&#332;{&#65533;&#65533;&#65533;&#65533;a0&#65533;&&#65533;&#65533;&#65533;)&#65533;&#65533;Tk&#65533;)/k<&#65533;&#65533;&#65533;&#65533;&#65533;&#65533;f"&#65533;&#65533;&#65533;t<&#65533;0&#65533;
5x;&#65533;~&#65533;=&#65533;x][&#65533;-G&#65533;b&#65533;PhIo$&#65533;(&#65533;&#65533;`C&#65533;LH&#65533;&#65533;&#65533;XR&#598;&#65533;&#65533;&#626;!&#65533;&#65533;&#609;&#65533;&#65533;i
N&#65533;Z&#65533;{X&#65533;<&#1468;74x-&#65533;&&#65533;'u&0e&#65533;&#65533;&#65533;,&#65533;d<&#65533;&#65533;<&#65533;&#65533;&#65533;&#65533;&#65533;&#65533;<&#65533;;&#65533;&#65533;`&#65533;&#65533;T8&#65533;&#65533;&#65533;K9&#65533;&#65533;1&#65533;2&#65533;&#65533;\ &#65533;@*&#892;&#65533;&#65533;Il&#65533;&#65533;\&#65533;y'% &#65533;&#65533;Oc&#912;Y30&#65533;&#1844;EH&#65533;b&#65533;V&#65533;fb&#65533;&#65533;2OS&#65533;&#279;&#65533;&#65533;&#65533;,&#65533;&#1740;&#65533;W&#65533;&#65533;&#65533;&#65533;<&#65533;&#65533;\Bml&#65533;
A&#65533;r&#65533;&#65533;&#65533;&#65533;M&#65533;&#65533;^&#65533;fh9p&#65533;&#65533;&#236;Z7&#65533;s&#65533;&#65533;,&#65533;h&#65533;g&#65533;&#65533;!&#65533;S&#65533;V&#65533;Qv&#65533;N&#65533;&#65533;-&#65533;&#65533;&#65533;a~kU\0&#65533;&#65533;j&#65533;l&#65533;&#65533;&#65533;&#65533;&#65533;d&#65533;W&#65533;lpTBTPu\&#65533;L&#824;&#65533;NO&#292;&#65533;&#65533;J&#65533;LL=&#65533;H&#65533;&#65533;&#65533;&#65533;&#65533;&#1100;&#65533;&#65533;*&#65533;&#65533;&#65533;&#65533;-&#65533;ca&#65533;VB&#65533;f&#65533;-[2&#65533;&#65533;&#65533;y&#65533;iT&#65533;4&#65533;]&#65533;&#65533;]&#65533;&#522;&#65533;&#65533;9C&#1294;&#65533;&#65533;&#65533;R&#1663;&#65533;dr&#65533;A-&#65533;&#65533;&#65533;8z-u&#65533;&#65533;|&#65533;&#65533;'&#65533;&#65533;D&#65533;&#65533;&#65533;;&#65533;*&#65533;3&#65533;&#65533;&#65533;&#65533;x&#65533;&#65533;&#65533;&#65533;2&#65533;&#65533;b&#65533;h=&#65533;&#65533;,:?&#65533;&#815;m9&#65533;&#65533;P&#65533;o&#65533;k&#65533;
&#65533;
:&#65533;Q&#1565;&#1868;&#65533;83&#65533;&#65533;&#65533;&#65533;&#65533; &#65533;&#65533;}&#65533;PD&#65533;&#65533;&#65533;&#65533;&#65533;&#65533;&#65533;&#65533;&#65533;&#65533;n&#65533;&#65533;&#65533;e&#65533;g&#65533;&#65533; &#65533;&#65533;q&#65533;Z&#65533;#_&#65533;&#65533;&#65533;+&#65533;&#65533;&#65533;&#65533;kzQ1&#65533;&#65533;a
D&&#65533;}&#65533;&#129;>zLwzLb-&#65533;&#65533;&#65533;&#65533;&#65533;&#65533;&#65533;&#65533;&#65533;95=&#65533;&#65533; #N&#65533;P
>=%O&#65533;&#65533;&#65533;J&#65533;Q&#65533;m!Qn&>j&#2034;&#65533;&#65533;Z&#1784;Q&#65533;&#65533;`&#65533;&#65533;&#65533; &#65533;&#417;r&#65533;&#65533;U&#65533;&#65533;B&#65533;I)&#65533;`1&#65533;&#232;&#65533;[o&#65533;&#65533;&#65533;&#65533;#&#65533;&#1017;N&#65533;y&#65533;&#65533;@&#11633;&#65533;&#65533;v&#65533;&#65533;&#65533;p&#65533;&&#65533;&#65533;cR&#65533;&#65533;q&#65533;&#65533;&#65533;j&#65533;&#65533;-&#65533;&#65533;3 &#65533;&#65533;&#65533; &#65533;0?&#65533;&#65533;|&#65533; &#65533;&#65533;&#65533;mn&#65533;)&#65533;>&#65533;P&#65533;^o&#65533;&#65533;&#65533;
&#65533;&#65533;&#65533;&#65533;&#65533;|p ?N&#65533;A&#65533;.4E&#65533;&#65533;&#65533;=&#65533;z&#177;&#65533;&#65533;&#65533;&#65533;Q&#65533;cB&#65533;&#65533;&#65533;&&#65533;&#65533;Mc&#65533;&#65533;KHyB&#65533;O,&#65533;d&#65533;&#65533;&#65533;&#1630;}&#65533;:&#65533;R &#65533;&#65533;&#65533;&#65533;&#65533;*&#65533;&#65533;&#161;&#65533;&#65533;&#65533;&#65533;&#65533;&#65533;`&#65533;&#65533;&#65533;&#65533;a&#65533;[&#64836;@&#65533;&#65533;&#65533;&#65533;&#65533;xBV&#65533;.n(,&#65533;cca&#65533;&#65533;x&#65533;&#65533;zB&#1755;4%&#65533;Q&#65533; &#65533;&#65533;l&#65533;^4p&#65533;@&#65533;c&#65533;&#65533; wv&#65533;&#65533;&#65533;&#65533;&#65533;t&#65533;O&#65533;L&#65533;_&#65533;&#65533;Ri|&#65533;g&#65533;wU&#63798;N&#65533;&#65533;"n&#65533;Zt&#65533;&#65533;Oq&#65533;&#65533;N&#1700;&#65533;g&#65533;&#65533;PjB"&#65533;&#65533;&#65533;P4&#65533;&#65533;&#65533;A&#65533;&#65533;&#65533;&#65533;.&#65533;S&#65533;@&#65533;&#65533;C&#65533;v&#65533;@
&#65533;&#65533;&#65533;&#65533;&#65533;&#65533;FO<>&#65533;U&#65533;&#65533;Du&#65533;
r &#65533;&#65533;&#65533;q&#65533;t&#65533;&#65533;D&#65533;&#65533;&#987;E&#65533;N?&#65533;a&#65533;\ &#65533;WOZ&#65533;z,&#65533;&#65533;^&#65533;&#65533;&#1444;&#65533;&#65533;&#65533;@&#65533;&#65533;&#65533;-l&#65533;&#65533;&#65533;Y&#65533;&#65533;l&#65533;&#65533;&#65533;C&#65533;	&#65533;&#65533;&#65533;R\&#65533;&#65533;&#65533;&#65533;:uL+0&#65533;-&#65533;&#65533;&#306;&#65533;&#65533;&#65533;&#65533;&#65533; &#65533;Tx_&#1234;F&#65533;>&#1498;&#65533;w_&#65533;&#65533;&#1177;?&#65533;&#1170;&#65533;=&#65533;&#65533; &#65533;&#65533;O&#65533;&#65533;&#65533;&#65533;&#65533;j_&#65533;*&#65533;&#65533;_&#65533;&#65533;B&#65533;&#65533;M&#65533;&#45606;&#65533;o&#65533;/&#65533;&#65533;&#65533;2<v&#65533;_&#65533;&#65533;&#65533;&#415;&#65533;E&#65533;&#65533;T&#65533;&#65533;&#65533;<&#65533;&#65533;&#65533;&#65533;?&#65533;&#65533;#&#65533;&#65533;&#65533;&#1567;&#65533; &#65533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U&#65533;	$8&#65533;`A?	.d&#65533;&#65533;&#65533;C&#65533;%"&#65533;8&#65533;"&#322;\4n&#65533;&#1553;&#736;> E&#65533;&#65533;82&#65533;G&#65533;+b\y&#65533;eK&#65533;0e&#65533;|9&#65533;f&#859;8m&#65533;&#65533;&#627;&#65533;O&#65533;@
%&#65533;&#65533;&#1123;I&#65533;*e&#65533;&#65533;g&#660;N&#65533;J&#65533;:&#65533;&#65533;U&#65533;Y&#65533;n&#65533;&#1717;&#65533;W&#65533;H&#206;5
&#1379;&#623;d&#1258;&#758;&#65533;&#1783;p&#65533;&#669;K&#65533;&#65533;&#1915;y&#65533;&#65533;=&#65533;v&#65533;^&#65533;&#65533;&#65533;&,&#65533;&#65533;&#65533;&#65533;&#65533;&#65533;b&#65533;&#65533;&#65533;c&#65533;$O&#65533;\9r&#65533;&#65533;&#726;5g&#65533;&#65533;&#65533;!&#800;E&#65533;&#65533;Q&#65533;i&#1321;o&#65533;&#65533;&#65533;&#65533;&#65533;k&#1507;e&#974;&#65533;vm&#1784;s&#65533;&#65533;&#891;&#65533;&#65533;&#65533;&#65533;oN&#65533;&#65533;q&#65533;&#65533;a&#65533;&#65533;&#65533;h&#65533;s&#65533;&#997;G&#65533;^&#65533;&#65533;u&#49752;oD&#65533;]yv&#65533;&#65533;&#65533;S_&#65533;&#65533;y&#65533;&#65533;&#1391;gO&#65533;&#65533;&#65533;&#65533;&#65533;&#65533;&#65533;&#65533;^&#65533;&#65533;}&#65533;&#65533;&#65533;&#65533;&#65533;&#65533;&#65533;&#65533; p@4&#65533;@TpAt&#65533;A#&#65533;p&#65533;&#65533;*&#65533;&#65533;B3&#65533;pC;&#65533;&#65533;CCqDK419STqE[t&#65533;Ec&#65533;qFk&#65533;&#65533;Fs&#65533;qG{&#65533;&#65533;G &#65533;rH"&#65533;4&#65533;H$&#65533;TrI&&#65533;t&#65533;I(&#65533;&#65533;rJ*&#65533;&#65533;&#65533;J,&#65533;&#65533;24.&#65533;&#65533;&#65533;K0&#65533;&#65533;K2&#65533;&#65533;L3&#65533;DsM5&#1663;t&#65533;&#65533;7&#65533;S&#65533;9&#65533;&#65533;&#65533;;&#65533;&#65533;S&#65533;=&#65533;&#65533;&#65533;O@&#65533;tPA	5&#65533;PDU4QF]&#65533;QH#&#65533;tRJ+&#65533;&#65533;RL&#65533;4&#65533;&#65533;8&#65533;&#65533;SPCu&#65533;N&#65533;&#65533;TPKEUUW&#65533;UWC&#65533;5&#65533;Og&#65533;&#65533;&#65533;XquU&#65533;Uye&#65533;SZe6&#65533;Z&#65533;%&#65533;&#65533;S&#65533;}&#65533;&#65533;`&#65533;&#65533;YaK&#65533;dZj&#65533;&#65533;i&#65533;&#65533;v&#65533;l&#65533;&#65533;&#65533;[o&#65533;7\n;%&#65533;&#65533;q&#65533;M7&#65533;u&#65533;mw&#65533;w&#65533;&#65533;&#65533;[s&#997;v^t&#65533;[}&#65533;&#65533;W&#65533;~&#65533;&#65533;&#65533;^. !&#65533; N ,0 Z b&#65533;  &#65533; &#65533;H&#65533;&#65533;&#65533;&#65533;*\&#560;&#65533;&#199;#J&#65533;H&#65533;&#65533;&#331;3j&#65533;&#561;&#65533;&#463; C&#65533;I&#65533;&#65533;&#595;(S&#65533;\&#626;&#65533;&#727;0c&#668;I&#65533;&#65533;&#65533;9&#65533;,I&#65533;&#1254;&#991;@&#65533;
J&#65533;&#65533;Q&#65533;"&#65533;&#65533;y&#65533;&#65533;&#1255;P&#65533;J&#65533;&#1289;U'-&&#65533;A&#65533;&#65533;&#1519;`&#202;{&#65533;	@&#65533;]&#758;&#65533;&#1783;pA>x@@B%q&#65533;&#65533;&#65533;&#759;o&#1529;&#65533;%B&#1583;&#65533;&#200;+&#65533; &#65533;&#1445;&#65533;#K&#65533;L&#65533;r&#65533; &#65533;&#65533;j&#65533;&#825;&#65533;&#65533;&#992;C&#65533;M&#65533;&#65533;&#65533;&#1256;S&#65533;^&#890;&#65533;&#65533;&#1520;c&#734;M&#65533;&#65533;m&#65533;sp&#65533;&#65533;&#65533;&#65533;&#65533;&#65533;&#65533;N&#65533;&#65533;&#65533;&#65533;&#531;+_N:&#65533;&#65533;u&#65533;&#65533;&#636;&#65533;&#65533;&#65533;&#1587;k&#65533;&#957;{w&#65533; &#65533;&#65533;&#65533;&#247;&#65533;&#65533;&#65533;&#1259;_&#1022;&#65533;{&#65533;&#65533;BWZ&#65533;&#65533;&#65533;&#65533;&#65533;&#358;x. &#65533;&#65533;&#65533;(&#65533;&#65533;&#65533;t&#65533;&#65533;-&#65533;&#65533;6&#65533;&#65533;&#65533;Zt`&#65533;-Dh&#65533;fXX	&#65533;Qx&#263;&#65533;(&#8724;I&#65533;!fLG&#65533;,&#65533;&#65533;&#65533;&#65533;&#65533;&#65533;&#65533;&#65533;h&#65533;8&#65533;&#13227;=c`l&#65533;&#65533;Di&#65533;H&I&#65533;&#65533;'F7&#65533;&#65533;PF)&#65533;T&#65533;&#1039;&#65533;9&#65533;&#65533;dUv&#65533;&#65533;`&#65533;&#65533;&#65533;	dy_&#65533;h&#65533;&#65533;&#26268;1&#65533;&#65533;&#65533;&#65533;t&#65533;	&#65533;&#65533; &#65533;7&#65533;&#65533;'d	&#65533;)&#34820;&#65533;&#65533;z&#406;'&#65533;pBDz&#65533;
5HW&#65533;&#65533;&#65533;&#39324;rw(&#65533;&#65533;p&#65533;,&#65533; &#65533;	&#65533;JZ&#65533;0&#65533;&#65533;&#10992;&#65533;&#65533;&#65533;&#65533;&#65533;&#65533;&#65533;B&#65533;$&#65533;&#65533;&#43708;F&#65533;j&#65533;&#65533;*&#65533;y&#65533;&#65533;&#65533;~&#65533;&#65533;&#65533;&#65533;*&#65533;&#65533;%K&#65533;&#1334;e,&#65533;&#65533;l&#65533;::&#183;&#65533;^ &#65533;&#65533;&#65533;jkn&#65533;&#65533;&#1333;Ed{&#65533;@&#65533;6&#65533;-&#65533;&#65533;J&#65533;&#65533;&#65533;&#65533;&#65533;&#65533;&#65533;2&#65533;m&#65533;&#65533;&#65533;.&#65533;&#65533;Z`&#65533;&#65533;&#65533;&#65533;&#65533;&#65533;&#1905;B&#65533;&#65533;SV&#65533;kq&#65533;&#65533;[&#65533;\I"&#65533; &#65533;&#65533;&#65533;&#65533;&#65533;&#65533;nY&#1531;&#65533;	&#65533;z,&#65533;&#65533;4&#257;&#65533;@&#65533;&#65533;&#65533;&#65533;L&#65533;&#1709;&#65533;&#2034;<&#65533;&#65533;&#65533;&#65533;&#1228;&#65533;&#1452;&#65533;&#65533;&#65533;&#65533;3f:&#65533;&#65533;&#1932;&#65533;&#65533;<&#65533;&#65533;l&#65533;f&#65533;&#656;0&#65533;`&#65533;&#65533;9&#65533;<&#65533;[&#65533;5&#65533;&#65533;^E4&#65533;2&#65533;&#65533;&#65533;&#65533;t&#65533;&#65533;&#65533;x&#65533;_&#65533;Q7&#65533;&#65533;&#65533;&#1664;&#65533;[&#65533;60d&#65533;&#65533;'^V&#65533;&#65533;&#65533;p&#65533;F&#65533;&#65533;w&#65533;k.&#65533;Hk&#65533;&#65533;&#65533;'~&#65533;&#1935;&#65533;&#65533;&#65533;@6&#65533;&#65533;&#1679;r]&#65533;&#65533;3$&#65533;&#65533;&#65533;&#65533;9|&#65533;&#65533;&#65533;3&#65533;&#65533;:&#65533;kV&#65533;&#65533;&#65533;&#65533;&#65533;&#65533;oz&#65533;o
&#65533;&#65533;&#65533;;&#65533;09&#65533;&#65533;&#65533;&#65533;&#65533;gD&#65533;&#65533;g&#65533;&#65533;&#65533;&#65533;&#1920;|&#65533;Rk&#65533;&#65533;&#65533;"T&#65533;q&#65533;jO&#65533;Y&#65533;?&#65533;&#65533;&#65533;&#65533;wi&#65533;&#65533;&#65533;C&#65533;&#65533;W<&#65533;e&#65533;*m&#65533; &#65533;&#65533;&#65533;&#65533;&#65533;&#65533;&#65533;'4`&#65533;&#65533;&#65533;&#65533;&#65533;h=&#65533;&#65533; 'HA&#65533;&#65533;I8&#65533;Mt&#65533;?Z&#65533;`:&#65533;]GHB&#65533;&#65533;&#65533;&#65533;&#65533;&#65533;&#65533;&#65533;&#65533;&#65533;&#65533;[	gHC&#65533;&#65533; &#65533;c&#65533;&#65533;&#65533;&#65533;&#65533;&#65533;&#65533;&#65533;&#65533;&#65533;&#65533;&#65533;&#65533;8&#65533; 8&#65533;&#65533;t&#65533;@*&#65533;&#65533;\&#65533;F&#65533;*Z&#65533;7F&#65533;L`&#65533;x&#65533;&#65533;&#65533;&#65533;P&#65533;&#65533;&#1112;r&#65533;2&#65533;&#65533;5Y&#65533;&#65533;#&#65533;E $&#65533;|i&#65533;&#65533;H&#65533;&#65533;JQ&#65533;x&#65533;&#65533;f&#65533;&#65533;
&#65533;jl&#65533;!a&#65533;% 0z&#65533;&#65533;&#65533;kUg&#65533;(&#65533;F.&#65533;&#65533;"y&#65533;&#65533;&#65533;&#65533;&#65533;\;&#65533;&#65533;&#65533;,Xz&#65533;&#65533;f&#65533;&#65533;L&#65533;i#&#65533;Np&#65533;&#65533;@`&#65533;&#65533;&#65533;&#65533;dN&#65533;&#65533;&#65533;&#65533;(I9&#65533;4@&#65533;&#65533;&#65533;Bl&#65533;&#65533;b&#65533;h&#65533;&#65533;&#65533;&#65533;&#65533;h]:s&#65533;dl&#65533;`dp&#65533;&#65533;;&#65533;T@&#65533;~e&#65533;n.&#65533;*|&#65533;N&#65533;t&#65533;&#65533;&#65533;&#65533;&#65533;w&#65533;%^&#65533;&#65533;Nh&#65533;q&#65533;&#65533;&#65533;&#65533;c&#65533;)LQ3&#65533;Bhx9&#65533;$&#65533;&#65533;&#65533;	&#65533;H;:&#65533;--R &#65533;?g&#65533;&#65533;<&#65533; &#65533;$!&#65533;DIhPi&#65533; K&#65533;&#65533;IC&#65533;&#1105;L&#65533;&#65533;&#65533;&#65533;&#65533;&#65533;&#65533;%&#65533;pF &#65533;]&#972;&#65533;rq&&#65533;L&#65533;&#65533;4&#65533;F&#65533;Iix&#65533;&#65533;&#534;&#65533;T&#65533;W&#65533;&#65533;#&#65533;&#65533;&#65533;&#65533;Tf&#65533;	.Cu&#65533;&#65533;P&#65533;&#65533;H%h&#65533; I&#65533;&#65533;R&#65533;&#65533;&#872;z&#65533;&#65533;&#65533;&#65533;jI&#65533;
&#1458;&#65533;&#65533;&#65533;:&#65533;XD&#1459;&#65533;&#65533;&#65533;4&#65533;_WcZ&#65533;&#65533;x&#65533;k4&#65533;&#65533;ObSEs&#65533;N&#65533;&#65533;&#65533;&#65533;&#65533;*&#65533;a&#65533;&#65533;g4&#65533;&#65533;"?&#65533;f:&#65533;1&#65533;d&#1411;&#65533;l&#65533;&#65533; &#65533;&#918;&#65533;!&#65533;S4&#65533;&#65533;&#65533;U=&#65533;&#65533;Z&#65533;p&#65533;&#65533;U&#65533; &#65533;X&#173;&#65533;1	&#65533;&#65533;B&#65533;&#65533;&#65533;&#65533;e&#65533;&#65533;n@&&#65533;&#65533;&#65533; &#65533;2Q$&#65533;tv$&#65533;&#65533;(m&#65533;
&#65533;&#65533;&#65533;&#65533;&#65533;&#65533;&#65533;.&#65533;&#65533;&#65533;hq&#65533;9&#65533;n&#65533; &#65533;v&#65533;&#65533;&#65533;U&#65533;O!&#65533;X&#65533;Tu&#65533;b&#65533;m8&#65533;&#65533;&#65533;&#65533;`&#65533;f&#65533;&#65533;&#65533;y1&#353;,%&#65533;&#65533;&#65533;A[#2&#1969;9f&#65533;&#65533;e&#65533;zKW&#65533;&#65533;x&#65533;&#65533;Ay&#65533;	$&#65533;`&#65533;&#65533;)  &#65533;#&#65533;Q!&#65533;ZK&#1450;&#65533; +&#65533;:0&#65533;&#65533;&#65533;&#65533;&#65533;	&#65533;&#65533;&#65533;&#65533;&#65533;<H&#65533;&#65533; O&#65533;&#65533;T&#65533;&#65533;&#65533;I&#65533;n=&#65533;&#65533;&#65533;&#65533;R!1t&#65533;&#65533;^WK&#65533;&#65533;&#65533;p&#65533;&#65533;&#1646;&#65533;&#65533;&#65533;&#65533;w&#65533;a&#65533;8|&#22734;yL3pFw&#65533;B&#65533;{F&#65533;&#65533;&#65533;?&#65533;&#65533;2p=`&#65533; &#65533;T&#65533;Q&#65533;"&#65533;&#65533;~&#65533;&#65533;&#1533;2&#65533;&#65533;&#65533;U&#65533;&#65533;&#65533;&#65533;O&#65533;;&#65533;<&#65533;l&#65533;&#65533;L&#65533;2&#754;&#65533;&#65533;Q&#396; &#65533;&#65533;&#65533;&#65533;&#65533;&#65533;&#65533;&#65533;&#65533;&#65533;&#65533;=&#65533;&#65533;&#65533;&#65533;3&#65533;M<d"?&#65533;&#580;&#65533;&#65533;&#65533;&#65533; &#65533;[,&#65533;1&#65533;^,i&#65533;&#65533;&#65533;&#65533;~I	&#65533;s&#65533;3&#65533;&#65533;&#65533;&#65533;Db&#65533;&#65533;&#65533;&#65533;.p&#65533;&#65533;k&#65533;iUTZ&#65533;&#65533;C&#65533;&#360;^#&#65533;&#65533;&#65533;&#65533;&#65533;&#65533;&#65533;&#65533;&#65533;&#65533;&#65533;&#65533;&#65533;6&#65533;j0#[&#65533;&#65533;6&#65533;&#65533; &#65533;&#1197;&#65533;Avc&#65533;&#65533;&#65533;&#65533;E"&#65533;&&#65533;l=&#65533;x&#65533;N&#178;&#65533;Z+&#65533;&#65533;&#65533;&#65533;&#65533;&#65533;{n&#65533;&#65533;&#65533;&#65533;&#65533;&#65533;R+&#65533;&#65533;0&#65533;j&#65533;&#65533;B`&#1028;&#1754;&#65533;&#2003;&#65533;&#65533;&#65533;N3a&#65533;B&#65533;t3&#65533;M&#65533;l&#65533;7&#65533;E&#65533;&#65533;}&#684;&#53947;&#65533;&#65533;&#1186;7@wM&#65533;x<&#65533;&#65533;.&#65533;&#65533;&#65533; &#910620;&#65533;G&#65533;	bl&#65533;&#65533;&#65533;N?7&#65533;K&#65533;r@9&#65533;A6&#65533;#&#65533;&#65533;&#1856;4[&#65533;&#65533;&#65533;M&#796;&#65533;)' &#65533;&#65533;y&#65533;&#65533;~r&#65533;&#65533;&#65533;cM/&#65533;&#65533;G-w&#65533;&#65533;&#65533;X&#65533;&#65533;]t&#65533;x/&#65533;69&#65533;&#65533;&#65533;~V&#65533;&#65533;.`q&#65533;&#65533;b&#65533;&#38798;&#65533;&#65533;&#65533;&#65533;&#65533;&#220;&#65533;?q&#65533;&#65533;&#65533;&#65533;S&#65533;&#65533;n&#65533;&#65533;&#65533;H&#65533;&#65533;&#65533;.h@&#65533;C&#65533;&#65533;&#65533;x-&#65533;m|E&#65533;&#65533;&#65533;&#571;&#65533;&#65533;QwB&#65533;&#65533;&#65533;@&#65533;y&#65533;::&#1953;&#65533;#&#65533;\xWM/!&#65533;&#65533;&#65533;&#65533;&#65533;&#65533;&#65533;N&#65533;y&#65533;&#65533;&#65533;&#65533;%M&#65533;&#65533;&#65533;y&#65533;&#65533;&#65533;&#65533;z&#65533;&#65533;&#65533;&#65533;&#6758;+&#65533;y+&#1213;2&#65533;&#65533;G6Y#]=&#65533;w&#65533;&#65533;G&#65533;&#65533;&&#65533;&#65533;&#65533;S&#65533;&#65533;c>&#65533;w~&#65533;&~C~i&#65533;c1PL&#65533;&#65533;o&#65533;{&#65533;&#65533;so\&#65533;Y&#65533;&#65533;o&#65533;#&#65533;&#65533;&#65533;&#65533;&#65533;$&#65533;{&#65533;d&#65533;&#65533;p&#65533;$&#65533;u&#65533;W'&#65533;&#65533;u&#65533;<&#65533;&#1462;N&#65533;Q3@v&#65533;Wi&#65533;v&#65533;&#65533;&#65533;&#65533;W}&#65533;&#65533;"&#65533;!dCwSh&#65533;&#65533;H'&#135;OIg&#65533;&#65533;w&#65533;&#65533;O1hUX&#65533;F0Vv&#65533;~&#65533;&#65533;.&#65533;&#65533;&#65533;&#65533;Cap&#65533;&#65533;{W&#65533;&#65533;&#65533;|&#65533;xnI&#65533;=]&#65533; m&#65533;&#65533;q&#65533;&#65533;H/@|Z&#65533;:&#65533;Q&#65533;&#65533;' &#65533;Y&#65533;&#65533;&#65533;b&#65533;&#65533;&#65533;{&#65533;f&#65533;&#65533;D&#65533;&&#65533;&#65533;&#65533;&#65533;7fl&#65533;;_ws&#65533;&#65533;Tb&#65533;9h&#65533;mY(i&#1429;kw&#65533;&#65533;S&#65533;A&#65533;&#65533;&#65533;x?&#65533;&#65533;rn&#65533;&#65533;Gx&#65533;$&#65533;m&#65533;&]
&#65533;`&#65533;'&#65533;0&#65533;s&#65533;z&#65533;&#65533;0HJ&#65533;Av&#65533;h&#65533;a&#65533;&#65533;&#65533;&#65533;}&#65533;}&#65533;&#65533;#H&#65533;I&#65533;&5&#65533;O&#65533;D,&#65533;bU&#521;&#65533;7* &#65533;&#65533;&#65533;!\HJ$&#65533;Y&#65533;&#65533;S&#696;&#65533;&#65533;&#65533;&#65533;nx&#65533;&#65533;(w-&#65533;&#65533;O&#65533;K&#65533;H/&#65533;&#65533;&#65533;B&#65533;_&#65533;'&#65533;f&#65533;p&#65533;Y` &#65533;`&#65533;&#65533;X&#31822;&#65533;x6&#65533;\W&#5050;7&#65533;&#1176;&#65533;&#1288;&#65533;U&#65533;&#65533;(N)&#65533;&#65533;o&#65533;F&#65533;&#65533;G&#1880;)&#65533;Am&Rk&#65533;&#65533;&#65533;
&#65533;Uo2&#1616;&#65533;3&#65533;&#65533;&#65533;&#65533;S&#65533;w&#65533; &#65533;&#65533;&#65533;&#65533;&#65533;&#65533;8%&#65533;&#65533;I&#65533;f[4t a;e&#65533;gaF9&#65533;&#65533;X&#65533;8&#65533;4it&#65533;W&#65533;F&#65533;&#65533;&#65533;&#1542;iY{&&#65533;&#65533;PKf&#65533;&#65533;&#65533;W&#65533;&#65533;&#65533;oRX&#65533;1&#65533;&#65533;&#65533;rexpXiw&#65533;&#65533;&#65533;&#65533;p<&#65533;=&#65533;&#65533;&#65533;p<&#65533;&#65533;u&#65533;[=0a&#65533;6&#65533;&#65533;! &#65533;w&#65533;&#65533;a&#65533;3&#65533;-#)&#65533;l&#65533;i&#65533;&#65533;&#522;&#65533;g<i&#65533;te&#65533;L6&#65533;&#65533;b	{Q&#65533;&#65533;&#65533;&#65533;!&#65533;&#65533;&#65533;&#65533;&#65533;&#65533;; &#109545;k&#65533;&#65533;&#65533;&#65533;&#65533;&#65533;&#65533;l &#1548;&#65533;&#65533;&#65533;&#65533;&#65533;&#65533;Qy\&#65533;a&#817;X&#65533;tlV&#65533;&#65533;&#65533;&#65533;g&#65533;i@&#65533;vP&#1626;&#65533;H&#65533;E&#518;&#65533;I&#65533;8&#65533;&#65533;y`wy&#65533;&#65533;"&#65533;&#65533;'T&#65533;&#65533;1&#65533;&#65533;H)vq&#65533;a/ t&#65533;&#65533;&#65533;#&#65533;CK_&#65533;U&#65533;&#65533;&#65533;&#65533;7y&#65533;uG&#65533;6&#65533;1&#65533;&#65533;&#65533;9&#65533;&#65533;&#65533;YOL&#65533;&#65533;uh&#65533;&#65533;&#65533;4&#65533;&#65533;&#65533;&#65533;}i3K&#65533;J&#65533;I&#65533;&#65533;&#65533;&#65533;&#65533;Y&#65533;u&#65533;wd&#65533;&#65533;&#65533;&#65533;&#65533;Hz&#65533;'&#65533;~y&#30944;:&#65533;&#65533;W&#65533;&#65533;Q&#65533;&#65533;&#65533;r&#65533;&#65533;?&#65533;"z&#65533;&#65533;Krq&#65533;&#65533;d&#65533;ug<&#65533;&#65533;&#65533;&#65533;}L(s 6&#65533;&#65533;A&#65533;)kH&#65533;0&#65533;B>p&#65533;5Jip&#65533;,0A&#65533;# D&#65533;&#65533;Z&#65533;&#65533; Y&#65533;W7&#65533;&#65533;&#65533;w8&#65533;C0(E&#1508;&#65533;a\&#609;h1&#65533;&#65533;W&#65533;NH&#65533;&#65533;&#65533;oc&#65533;&#65533; q1&#65533;#&#65533;&#65533;R&#65533;f&#65533;C&#65533;|&#65533;X&#65533;V&#65533;&#65533;-&#65533;&#65533;C&#65533;&#65533;&#146;&#65533;
&#65533;&#65533;'eT&#65533;*zq5&#65533;&#65533;&#65533;a&#65533;& 4&#65533;&#65533;?&#65533;&#65533;&#65533;g&#65533;&#65533;d7&#45600;P	i&#65533;&#65533;F1&#65533;&#65533;&#65533;8>&#65533;e&#65533;&#65533;f&#65533;&#65533;&#65533;@;T5&#65533;b&#65533;&#65533;:&#65533;*&#65533;&#65533;&#426;|1&#65533;&#65533;&#154;&#65533;x&#65533;&#65533;u&#65533;Y&#65533;&#65533;Fi&#1082;&#65533;&#65533;Jh^&#65533;B-&#65533;*&#65533;Z/d&#65533;2&#65533;8r&#65533;Fr&#65533;&#65533;<&#65533;&#1644;&#65533;cf&#65533;c&#65533;&#65533;&#65533;|&#65533;&#65533;7&#65533;&#489;SE&#65533;&#65533;Gr&#65533;,&#65533;Z/&#65533;:&#65533;&#65533;&#65533;&#65533;&#65533;:@&#65533;7&#65533;&#65533;J&#65533;,&#65533;X&#1162;&#65533;&#65533;i&#65533;He&#1415;"IZ&#65533;&#65533;Er&#65533;+&#65533;:.&#65533;T&#65533;&#65533;Z7&#65533;2&#65533;9&#65533;&#65533;0I&#650;&#65533;&#65533;&#65533;&#65533;fT&#65533;&#65533;&#65533;e&#65533;&#65533;b&#65533;&#65533;Zg&#65533;&#65533;5&#65533;&#65533;&#227; A&#65533;&#65533;&#65533;&#65533;1&#65533;&#65533;&#65533;_&#65533;J5&#1445;&#65533;&#65533;&#65533;%	&#65533;&#65533;#{m&#65533;g&#65533;&p|&#1317;&#65533;&#65533;&#65533;&#65533;&#65533;J&#65533;=8&#65533;I&#65533;&#65533;&#65533;&#65533;&#65533;&#65533;&#65533;1b&#65533;(*&#65533;Vk7Z&#65533;&#65533;&#65533;&#65533;
v&#65533;&#65533;&#65533;&#65533;-pT&#65533;&#676;:&#65533;&#65533;7vS}Y&#65533;\&#65533;3&#65533;&#65533;&#65533;
&#727;DF+&#65533;&#65533;V1[&#65533;'&#65533;8&#65533;&#65533;LrK&#65533;&#65533;,v&#65533;&#65533;&w&#65533;&#65533;|&#65533;Q&#65533;&#65533;&#65533;a&#65533;&#65533;&#1191;&#65533;&#65533;5dlV&#65533;
&#1031;&#65533;&|OT&#65533;&#65533;&#65533;;.&#65533;'&#65533;X&#65533;|R*&#65533;&#1635;F&#65533;&#65533;&#65533;[E&#65533;rh&#65533;[6&#65533;&#1578;&#65533;z=&#65533;&#65533;7&#65533;g&#65533;\
w&#65533;&#65533;2O&#700;b&#65533;*m&&#65533;a&#1157;&#65533;#/<&#65533;&#65533;i&#65533;&#65533;&#65533;:&#65533;~`&#65533;&#65533;&#65533;&#65533;8y&#65533;)u&#65533;8$&#65533;k&#65533;&#65533;&#65533;+&#65533;:C&#65533;&#65533;&#65533;&#65533;&#65533;I&#65533;&#65533;T&#65533;&#65533;9&#65533;&#65533;uGz&#65533;&#65533;&#65533;;'=&#1268;
&#65533;f6 &#65533;&#65533;&#65533;Z0&#65533;&#65533;&#65533;Q&#166;BP&#65533;&#65533;&#65533;6&#65533;&#65533;qz&#65533;<&#1774;&#65533;[&#65533;&#65533;e&#65533;&#65533;&#65533;T&#65533;+e:c&#65533;&#65533;&#65533;B&#65533;&#65533;1~&#65533;%,9=t&#65533;&#65533;&#65533;&#65533;L7=s&#65533;9&#215;#S&#65533;1&#65533;&#65533;&#65533;&#65533;&#65533;z&#65533;&#65533;+&#65533;^&#65533;&#65533;j&#65533;&#65533;&#65533;&#65533;/l<&#427;dp&#65533;&#65533;&#65533;k&#65533; &#65533;U&#65533;BipL=L9?&#65533;5[&#65533;&#163;&#65533;&#65533;&#65533;Kc&#65533;&#65533;I&#65533;)&#1201;`u&#65533;&#65533;=eQ&#65533;&#65533;q`&#65533;Su&#380;&#65533;&#65533;1&#65533;&#65533;I&#65533;TN&#65533;>T&#65533;&#65533;5c[&#65533;p*&#65533;0&#65533;&#65533;Vkgm&#65533;&#65533;&#65533;&#65533;Z g'&#449;C&#465;&#65533;&#65533;_&#65533;V&#65533;&#65533;&#65533;&#65533;&#65533;f|L&#65533;&#65533;&#65533;50&#514;&#65533;&#65533;&#65533;ep&#65533;y+&#65533;w&#65533;~&#65533;&#65533;n&#65533;-&#65533;e&#65533;&#65533;t&#65533;&#65533;u&#65533;5&#65533;&#65533;e&#65533; &#65533;&#65533;&#65533;_l5&#65533;&#65533;L&#65533;+eF&#421;<(*&#65533;&#65533;j&#65533;&#65533;N&#65533;"[P<&#65533;&#65533;&#65533;&#830;&#65533;&#65533;&#761;\$&#65533;,&#65533;S0&#65533;&#65533;&#65533;{&#65533;5&#65533;&#65533;&#65533;&#65533; &#65533;&#65533;&#65533;pX&#65533;>e&#65533;%&#65533;= &#65533;r&#1342;&#65533;&#1324;6&#65533;O&#65533;&#65533;&#65533;&#65533; &#65533;&#65533;+&#65533;Z4MIrZ&#65533; &#65533;&#65533;&#131;&#65533;&#65533;yU&#65533;&#65533;&#65533;&#65533;&#142;[&#65533;&#65533;&#65533;v&#65533;&#65533;,-&#65533;1&#65533;!&#65533;&#65533;2&#65533;&#65533;&#1048;W&#65533;&#65533;!&#65533;;&#65533;&#65533;&#65533;&#65533;&#65533;&#65533;&#65533;&#65533;&#65533;&#65533;\&#65533;&#65533;:&#65533;&#65533;B&#65533;*&#65533;+.&#65533;&#65533;&#65533;&#65533;&#65533;&#65533;D&#65533;&#1154;2&#65533;&#65533;&#65533;&#1195;<&#65533;b&#65533;s&#65533;&#65533;&#65533;{&#65533;;r&#65533;9&#65533;&#65533;V=&#65533;"&#65533;&#1273;&#65533;&#65533;&#1285;&#65533;b&#1300;+&#65533;;&#65533;&#65533;&#65533;=k&#65533;~&#65533;1L&#65533;&#65533;&#65533;&#65533;&#65533;&#65533;Q&#65533;m&#65533;&#65533;&#65533;&#170;&#65533;c&#689;&#65533;&#65533;		&#65533;&#65533;&#65533;&#65533;h&#65533;\&#65533;j&#65533;,&#65533;A&#65533;P&#65533;&#65533;V&#65533;y&#65533;&#65533;&#65533;&#65533;&#65533;<&#65533;!F&#65533;1#&#65533;:8'v2&#65533;/&#65533;&#65533;*"7&#65533;9&#65533;z:&#65533;&#65533;&#65533;&#65533;&#65533;&#65533;fESK&#65533;&#65533;72&#65533;W&#65533; m4J{&#65533;&#65533;{)#&#65533;Pj&#65533;d&#65533;}&#65533;&#65533;\[P&#65533;&#65533;!&#65533;M]&#65533;&#65533;&#65533;&#65533;BC=&#65533;&#65533;
&#65533;U"&#1777;&#65533;t&#65533;I&#65533;"&#65533;&#65533;Z&#65533;&#65533;&#1789;&#65533;&#1774;&#65533;&#65533;&#65533;0&#65533;9N&#44445;&#65533;c&#65533;&#65533;&#65533;&#65533;&#65533;&#65533;.&#65533;&#65533;P	&#65533;9%&#65533;&#65533;&#65533;&#65533;&#65533;&#65533;&#65533;&#65533;&#65533;&#65533;&#65533;&#65533;&#65533;^&#65533;	&#65533;&#65533;v*&#65533;&#65533;&#65533;0|*&#65533;&#65533;-Mr&#65533;'&#65533;&#65533;RQ&#65533;&#65533;-&#65533;&#65533;j&#1783;&#65533;&#65533;&#65533;&#65533;&#65533;]%&#65533;@$f&#65533;R>&#65533;:&#65533;&#65533;=.&#65533;%&#65533;&#1170;'&#65533;&#65533;&#65533;n&#7569;&#65533;:&#65533;&#65533;&#65533;&#65533;1&#65533;PS&#65533;&#65533;1&#65533;|U&#65533;T&#65533;7&#65533; (@&#65533;)&#65533;%b&#65533;&#65533;&#65533;&#65533;&#65533;>&#65533;&#65533;&#65533;&#65533;&#65533;&#65533;&#65533;i&#65533;&#65533;,A&#65533;&#65533;&#65533;V&#65533;&#65533;!&#65533;e&#65533;&#65533;&#65533;l&#65533;&#65533;=&#65533;>.&#65533;S;&#65533;&#65533;fa&#65533; &#65533;>&#65533;&#65533;8@&#65533;c=&#65533;Hb&#65533; &#65533; &#65533;,}&#65533;k&#65533;0p&#65533;on&#65533;Bv&#65533;&#65533;:&#65533;&#65533;&#65533;-&#65533;&#65533;~&#65533;^&#65533;&#65533;0A&#65533;nuZ+v&#65533;&#65533;&#65533;&#65533;1&#65533;p&#65533;kd&#65533;&#65533;)&#65533;&#65533;&#65533;%4En$&#65533;&#65533;&#65533;^&#65533;_&#65533;^&#42755;&#807;&#65533;&#65533;\&#65533;qG&#65533;&#65533;&#65533;b&#65533;n7&#762;?&#65533;U7&#65533;Zqh&#65533;)A&#65533;&#65533;&#65533;&#65533;@&#65533;&#65533;o{&#331;&#65533;&#65533;&#65533;z&#65533;&#65533;&#65533;.(&#65533;Ssj&#65533;&#65533;&#65533;&#65533;&#1501;&#65533;&#65533;>&#65533;]&#65533;&#65533;&#1445; &#35573;8&#2950;&#65533;&#65533;&#65533;&#65533;Q"&#65533;&#65533;&#65533;Jn^&#65533;&#65533;wx&#65533;L&#65533;H&#65533;&#65533;$&#65533;r&#65533; )&#65533;&#65533;Z;{8&#65533;&#65533;&#65533;&#65533;&#65533;&#65533;F&#65533;&#65533;&#65533;&#65533;&#65533;&#65533;^&#65533;h&#65533; ,i&#65533;&#65533;&#65533;&#65533;:&#65533;5Z*&#65533;&#65533;Q&#65533;&#65533;%&#65533;
_&#65533;<&#65533;&#65533;&#65533;&#65533;&#65533;(&#65533;&#65533;H&#65533;*&#65533;&#65533;&#65533;=
&#65533;U&#65533;&#65533;s~&#65533;)_&#65533;@.&#65533;.&#65533;$_&#65533;'&#65533;o6rg&#65533;&#65533;&#65533;8&#65533; &#65533;&#65533;&#65533;&#65533;&#65533;&#65533;&#65533;9&#65533;#&#65533;&#65533;&#65533;&#65533;&#65533;_&#65533;&#65533;&#65533;-&#65533;J&#65533;u}) O&#65533;HP&#65533;9h&#65533;K&#65533;&#65533;&#65533;&#65533;Q&#65533;dG&#1484;&#65533;`&#65533;&#65533;]&#65533;&#65533;e&#65533;h&#65533;&#65533;&#65533;&#65533;&#65533;&#59004;&#65533;&#65533;p_&#65533;&#65533;&#65533;&#65533;v&#65533;`4}&#65533;|&#65533;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&#65533;&#65533;&#65533;&#65533;&#65533;&#65533;&#65533;&#65533;&#65533;&#65533;?&#65533;&#65533;_&#65533;&#65533;&#65533;&#65533;&#65533;&#65533;&#65533;&#65533;&#65533;&#65533;&#65533;&#65533;&#65533;&#65533;&#65533;&#65533;&#65533;?&#65533;&#65533;_&#65533;&#65533;&#65533;&#65533;&#65533;&#65533;&#65533;&#65533;&#65533;&#65533;&#65533;o&#65533;&#65533;&#65533;&#65533;&#65533;&#65533;&#65533;_&#65533;&#65533;&#65533;&#1567;&#65533;&#1727;&#65533;&#65533;&#65533;&#65533;&#65533;&#65533;&#65533;&#65533;&#65533;&#65533;&#65533;?&#65533;&#65533;_&#65533;&#65533;&#65533;&#65533;&#65533;&#65533;O&#65533;&#65533;&#65533;&#65533;&#65533;&#65533;&#65533;&#65533;&#65533;?&#65533;&#65533;_&#65533;&#65533;&#65533;&#65533;&#65533;&#65533;&#65533;&#65533;&#65533;&#65533;&#65533;&#65533;&#65533;&#65533;&#65533;DP&#65533;A&#65533;~*d&#65533;&#65533;&#65533;C&#65533;%N&#65533;X&#65533;&#65533;E&#65533;5n&#65533;&#65533;&#65533;&#65533;G&#65533;!E&#65533;$Y&#65533;&#65533;I&#65533;)UZt&#65533;&#65533;&#65533;K&#65533;N
.&#65533;&#65533;p&#65533;M&#65533;9u&#65533;&#65533;&#65533;&#65533;&#65533;O&#65533;7&#65533;%Z&#65533;&#65533;Q&#65533;I&#65533;.e&#65533;&#65533;&#65533;&#1252;1&#65533;D&#65533;PU&#65533;W&#65533;B&#65533;&#65533;&#65533;&#65533;W&#65533;a&#334;%[&#65533;&#65533;Y&#65533;i&#1390;e&#65533;V&#65533;[&#65533;&#65533;&#65533;&#933;[&#65533;&#65533;]&#65533;y&#65533;&#65533;&#65533;&#65533;&#1519;]&#65533;S%\&#65533;&#65533;_&#265;/f&#65533;&#65533;&#65533;c&#529;%O&#65533;\&#65533;&#65533;e&#793;5&#65533;&#65533;&#65533;&#65533;&#65533;g&#1057;E&#65533;&]&#65533;&#65533;i&#1321;U&#65533;f&#65533;&#65533;&#65533;k&#1585;e&#998;&#65533;];&#65533;m&#1849;u&#65533;&#65533;&#65533;&#65533;&#65533;o&#65533;&#65533;&#65533;'^&#65533;&#65533;q&#65533;&#597;/g&#65533;&#65533;&#65533;s&#65533;&#1125;O&#65533;^&#65533;&#65533;u&#65533;&#1653;o&#65533;&#65533;&#65533;&#65533;w&#65533;&#65533;&#335;'_&#65533;&#65533;y&#65533;&#65533;&#1391;g&#65533;&#65533;&#65533;{&#65533;&#65533;&#65533;&#999;_&#65533;&#65533;}&#65533;&#65533;&#65533;&#65533;&#65533;&#65533;&#65533; p@4&#65533;@TpAt&#65533;A#&#65533;pB
+&#65533;&#65533;B3&#65533;oC;&#65533;&#65533;C&#65533;&#65533;-EJ4&#65533;DSTqE[t&#65533;Ec&#65533;qFk&#65533;&#65533;Fs&#65533;qG{&#65533;&#65533;G &#65533;rH"&#65533;Q&#65533;:&#65533;TrI&&#65533;t&#65533;I(&#65533;&#65533;rJ*&#65533;&#65533;&#65533;J,&#65533;&#65533;rK.&#65533;&#65533;&#65533;K0&#65533;sL2&#65533;4&#65533;L4&#65533;l)  !&#65533; T ,0 X a&#65533;  &#65533; &#65533;H&#65533;&#65533;&#65533;&#65533;*\&#560;&#65533;&#199;#J&#65533;H&#65533;&#65533;%/j&#65533;&#561;&#65533;&#463; C&#65533;I&#65533;&#65533;&#595;(S&#65533;\&#626;&#65533;&#727;0c&#668;I&#65533;&#65533;&#859;8s&#65533;&#65533;&#627;&#65533;&#991;@&#65533;
J&#65533;&#65533;&#1123;H&#65533;*]&#692;&#65533;&#1255;P&#65533;J&#65533;J&#65533;*I&#65533;,&#65533;&#181;&#65533;&#1519;`&#202;K&#65533;&#65533;&#1651;h&#1258;]&#758;&#65533;&#1783;p&#65533;&#669;K&#65533;&#65533;&#1915;x&#65533;&#65533;&#1915;Wa&#65533;	x9&#183;&#65533;&#65533;&#200;+^&#824;&#65533;&#65533;&#464;#&#65533;U&#65533;&#65533;&#65533;&#65533;j&#65533;&#825;&#65533;&#65533;&#65533;X&#65533;&#65533;&#65533;&#65533;&#1256;S&#65533;&#65533;&#65533;&#65533;&#65533;c&#734;M&#65533;&#65533;G&#65533;&#65533;h&#65533;&#65533;&#65533;&#65533;&#65533;OKP@`&#65533;V&#65533;&#531;+_&#956;&#65533;&#65533;&#65533;&#1045;g&#65533;&#60417;n&#65533;&#1139;k&#65533;&#957;&#65533;&#65533;&#65533;&#65533;&#65533;R&#65533;&#65533;(&#65533;zq&#65533;E&#171;_&#1022;&#65533;&#65533;&#65533;&#65533;&#65533;>&#288;&#65533;&#65533;&#65533;"&#65533;&#65533;&#65533;&#65533;&#1023;&#65533;&#65533;&#65533;&#65533;)&#65533;@k&#65533;!&#1793;&&#65533;&#65533;Q	`&#65533;qF(&#65533;&#65533;&#1283;X&#65533;v&#65533;W&#65533;p &#65533;&#353;p~&#65533;&#65533;&#8894;&#65533;HY#p&#65533;,&#65533;h&#13150;&#65533;8&#65533;&#65533;]7&#65533;8)&#65533;K&#65533;&#65533;&#65533;u&#65533;&#584;&#65533;L6&#65533;&#65533;P&#439;cB5&#65533;&#65533;6`&#65533;\v&#65533;&#21960;M&#65533;PV&#648;&#65533;&#65533;`&#65533;&#65533;&#65533;l&#65533;)&#65533;B&#65533;v&#65533;`&#65533;&#65533;&#65533;&#65533;x&#65533;&#2011;
Q gqgh&#65533;&#65533;&#65533;j&#65533;v|&4`n&#65533;eU&#65533;U]&#65533;y&#35092;V&#65533;X&#65533;1
@&#65533;?&#65533;hT9&#65533;z&#65533;2d&#39528;&#65533;zXC&#65533;e(#&#65533;J&#65533;%&#65533;	&#65533;f&#65533;&#65533;&#65533;&#65533;&#65533;@&#65533;F&#65533;&#65533;&#65533;+C3`&#65533;&#1707;&#65533;&#65533;,&#65533;&#65533;B&#65533;&#65533;&#65533;
&#65533;
&#65533;&#65533;&#65533;+&#65533;Df&#65533;&#65533;i&#65533;&#65533;$ %h&#65533;&#1324;"&#65533;P&#65533;	&#65533;^&#65533;n&#65533;&#65533;Z&#65533;&#65533;&#65533;&#65533;&#65533;kU	0~;C&#65533;&E&#65533;&&#65533;&#65533;&#65533;&#65533;&#65533;&&#65533;&#65533;&#65533;&#65533;T&#65533;p&#65533;V&#65533;%&#65533;l&#65533;&#65533;&#65533;0&#65533;;l&#65533;&#65533;A&#65533;&#65533;&#65533;&#1797;&#65533;l&#65533;O&#65533;nFZ&#65533;&#65533;&#65533;,&#65533;d&#65533;y&#65533;2t&#65533;&#65533;XC&#65533;&#65533;&#1932;&#65533;<&#65533;lr@c&#65533;n&#65533;D&#65533;S&#65533;0n &#65533;=W&#65533;&#65533;&#65533;L&#65533;&#65533;R&#65533;&#65533;s=&#65533;k&#65533;&#65533;\&#65533;Bk>:&#1076;&#65533;&#65533;Lu&#65533;hC|&#65533;&#65533;k&#65533;r&#65533;p&#65533;=Q&#65533;}+~&#65533;&#65533;,Wi&#65533;&#65533;m&#65533;&#65533;1&#65533; &#65533;&#65533;&#65533;&#65533;D&#65533;&#65533;2BX&#65533;r&#1120;&#65533;&#1296;&#65533;}AW&#65533;&#65533;+&#65533;&#65533;]&#65533;&#65533;&#65533;&#65533;&#65533;&#65533;JwQ&#65533;|&#65533;&#65533;7&#65533;&#65533;W&#65533;&#65533;&#65533;}&#65533;&#65533;&#65533;&#65533;^&#65533;&#65533;OX&#65533;&#65533;&#65533;&#65533;dC&#65533;&#65533;&#65533;;&#65533;&#65533;%m&#65533;&#65533;n&#65533;&#65533;j&#65533;v&#65533;Y
zt&#1317;&#65533;~&#65533;&#65533;gI&#65533;&#65533;&#65533;&#65533;g&#65533;=&#65533;&#65533;&#65533;hPf&#65533;>&#65533;&#65533;&#1198;&#65533;&#65533;&#65533;&#1767;&#65533;&#65533;&#65533;{&#65533;&#65533;&#65533;&#65533;&#65533;&#65533;/u&#65533;&#65533;S&#65533;<&#65533;&#65533;&#65533;&#65533;x&#65533;&#65533;An&#65533;9d&#65533;9&#65533;&#65533;_&#65533;&#65533;7&#65533;&#65533;&#65533;&#65533;^&#65533;&#65533;&#65533;'&#65533;7&#65533;&#65533;O&#65533;!&#65533;&#65533;A&#65533;&#65533;o]&#65533;3GH&#65533;&#65533;$&#65533;[&#65533;:&#65533;&#1502;&#65533;A&#65533;&#65533;&#65533; &#65533;KH&#65533;2&#65533;#J!&#65533;V&#65533;&#65533;J&#65533;2&#65533;&#65533;&#65533;&#65533;H&#65533;&#65533;X&#65533;&#65533;J\&#65533;&#65533;&#65533;&#65533;&#65533;-,&#65533;S&#65533;&#65533;&#1454;&#65533;&#65533;X&#65533;&#65533;&#65533;4&#65533;&#65533;&#65533;,1~%&#65533;`&#1376;&#65533;)&#65533;1&#65533;O&#65533;&#65533;&#436;X&#65533;G&#65533;!&#65533;&#65533;&#65533;w&#65533;&#65533;D&#903;U&#65533;`Y&#65533;&#1596;&#65533;&#65533;&#65533;LYD&#D2&#65533;&#65533;"&#1254;G&#65533;&#65533;!&#65533;&#65533;&#65533;$&#65533;B&#65533;R"}&#65533;&#65533;&#65533;&#65533;&#65533;&#65533;0&#65533;&#65533;$GIJ&#65533;If"E2&#65533;&#65533;}qrz&#65533;4&#65533;&#65533;JI&#65533;Zr&#65533;q&#65533;&#65533;&#65533;`n&#65533;,&#65533;I&#65533;+'[&#65533;x+&#65533;K#&#65533;Lf/&#65533;&#65533;$&#65533;/&#65533;&#617;&#65533;&#65533;&#65533;'<6r&#65533;1&#65533;&#65533;&#65533;&#65533;&#65533;n&#65533;O"_&#65533;&#65533;&#65533;&#65533;&#65533;&#65533;&#65533;\&#65533;&#65533;&#65533;&#65533;&#65533;84&#65533;&#65533;z&#65533;&#1672;7&#65533;&#65533;M&#65533;&#65533;_&#65533;g9&#65533;&#65533;,&#65533;&#65533;b&#65533;&#65533;;?@&#65533;&#65533;&#65533;&#65533;&#65533;V8&#65533;;eE&#65533;X&#65533;	&#65533;&JQ&#65533;&#65533;&#65533;Y4&#65533;AF7&#65533;Q&#65533;reT&#65533;BG&#65533;>&#65533;&#65533;Lf&#65533;C$D]&#65533;6&#1513;0&#65533;&#65533;a>gH&#1178;&#65533;v;Z&#65533;q*&#65533;&#65533;Lha&#65533;P&#65533;h&#1250;&#65533;&#65533;&#65533;&#65533;)&#65533;F&#65533;pqSm&#65533;&#65533;P%e&#1322;&#65533;&#65533;&#65533;)&#65533;j&#65533;&#1029;D&#65533;{Mj&#684;JVCa5&#65533;&#65533;&#65533;&#65533;&#208;&#65533;=&#65533;&#65533;a&#65533;&#65533;W&#65533;&#697;&#65533;l&#65533;&#65533;&#148;b&#65533;t&#65533;&#65533;&#65533;&#1390;&#65533;lJV&#65533;#|N&#65533;:{&#65533;&#65533;&#65533;R&#65533;&#44268;&#65533;&#65533;&#65533;&#65533;&#65533;8&#65533;U$&#65533;&#65533;&#65533;B&#65533;1|U&#65533;Dy-&#65533;fG{*&#65533;r% K}&#65533;&#65533;&#65533;&#65533;B>&#65533;&#65533;Z&#65533;-ig&#47521;&#65533;}% &#65533;kB&#65533;&#65533;&#65533;y&#65533;&m&#65533;&#1765;&#65533;~&#65533;JS&#65533;&#258;&#65533;&#1870;)&#65533;&#65533;&#65533;c&#65533;K]aM%N&#65533;p&#65533;&#65533;&#65533;R&#65533;&#65533;]&#1364;&#34148;&#65533;
&#65533;&#65533;&#65533;&#65533;&#65533;&#65533;v&#65533;&#65533;&#65533;`1&#65533;J&#65533;"&&#65533;&#695;&#65533;&#65533;=&#65533;&#65533;Du&#1104;n&#65533;Z&#1941;&#65533;&#65533;&#65533;`&#65533;&#65533;t&#65533;A&#65533;;%B&	&#65533;&#65533;&#65533;pft@*X&#65533;&#65533;&#65533;&#65533;&#65533;=&#65533;^&#65533;&#65533;)a&#65533;&#65533;Vs&#65533;j &#65533;&#65533;.f&#1896;&#65533;&#65533;AX&#65533;&#1967;&#178;&#1090;zv&#65533;&#65533;&#65533;(ouWF~:&#65533; T&#65533;S&#65533;a0B&#65533;&#65533;E$&#248;&#65533;&#65533;A&#65533;/'&#65533;@&#65533;8N{&#65533;h&#65533;o&#65533;)&#65533;&#65533;4C@PD&#65533;8M&#65533;a&#65533;2%_0&#65533;&#65533;(}&#65533;~)L&#65533;)&#65533;&#65533;&#65533;X&X6&#65533;&#65533;xYF`\w&#65533;c&#65533;&#65533;:&#65533;&#1894;&#65533;&#65533;l&#65533;&#65533;Yl&#65533;&#65533;&#65533;&#65533;0*H&#65533;&#65533;4 &#733;&#65533;| &#65533;.*&#65533;&#65533;J\*&#65533;5&#65533;&#65533;&#65533;&#65533;Mn&#65533;|c&#65533;&#65533;e&#65533;&#65533;&#65533;&#65533;#-i&#65533;Q&#65533;&#65533;&#65533;&#65533;&#65533;k|&#65533; !f>fh&#65533; M&#1047;&#65533;mZ&#650;&#1639;'`c&#65533;&#65533;zG&#65533;&#65533;[&#65533;&#65533;&#65533;_&#65533;&#65533;&#65533;^&#65533;&#65533;3&#65533;&#65533;&#65533;6i&#65533;&#65533;&#65533;&#65533;&#65533;'&#65533;.7~Y&#65533;4&#65533;b{&#65533;&#65533;Py&#65533;<&#65533;I&#65533;&#952;&#65533;4&#65533;-&#65533;&#65533;P&#65533;&#65533;&#65533;x&#65533;'&#65533;[u&#65533;&#65533;&#65533;&#39827;"C&#65533;N2&#65533;3&#65533;&#65533;&#565;&#65533;&#65533;&#65533;)&#65533;&#65533;]gs&#65533;&#65533;&#65533;xA#&#65533;"&#1063;&#1002;&#65533;w&#65533;^LN*&#65533;&#65533;&#65533;&#65533;&#65533;S&#65533;&#1538;w%&#65533;&#65533;$&#65533;&#65533;&#65533;&#65533;&#65533;&#58013;;N&#65533;{&#65533;y&#65533;&#65533;%y&#65533;7&#1219;_:&#65533;*&#65533;@!I&#65533;Y1&#65533; &#65533;Y&#65533;&#65533;4 &#65533;&#65533;O&#65533; &#65533;&#65533;&#65533;}&#65533;s&#65533;Ly&#406;&#65533;&#65533;&#461;&#65533;v&#65533;o&#65533;&#65533;&#434;Y]'cP&#65533;@&#65533;&#65533;N&#65533;'&#206;&#65533;&#65533;.w&#1430;&#65533;&#65533;&#65533;?&#65533;ew]&#65533;g&#65533;&#65533;&#65533;x&#65533;&#65533;&#65533;v&#65533;&#65533;x&#65533;&#65533;r&#65533;Ol&#65533;;&#65533;s&#65533;&#65533;i>"&#65533;&#65533;&#65533;&#65533;VA&#65533;%&#65533;.&#65533;&#65533;&#65533;&#65533;&#65533;&#65533;d&#65533;q&#65533;gZ&#65533;&#65533;&#65533;&#65533;&#65533;k~&#65533;q#&#65533;#|&#65533;&#65533;FXCz&#65533;P&#65533;&#65533;&#1209;@|&#65533;&#65533;#&#65533;&#65533;&#65533;e;&#65533;&#65533;ko{+Wy&#65533; _zSn&#65533;&#65533;?&#65533;z&#65533;W4&#65533;&#65533;@&#65533;	;&#65533;&#65533;&#65533;&#65533;&#1475;*zqz&#65533;&#65533;;;&#65533;&#65533;o&#65533;&#65533;&#65533;;&#65533;	i&#65533;&#65533;&#65533;p~&#65533;]z&#65533;E&#65533;wY&#65533;u"4&#65533;&#65533;X&#65533;&#65533;P&#65533;D3&#65533;6a{&#65533;&#65533;v&#65533;&#65533;v&#65533;z&#65533;&#65533;S&#65533;}0u&#65533;~&#65533;&#65533;7&#65533;7qOup&#65533;p8fY&#65533;&#65533;dC&#65533;&#65533;!6x&#65533;!wg&#65533;&#65533;{&#65533;FS&#65533;&#65533;S&#65533;}E&#65533;{&#65533;z&#65533;%_&#65533;ea/Pd
&#65533; &#65533;&#65533;J&#65533;o&#65533;B&#65533;,#y7(&#65533;&#451;&#1527;&#65533;T &#65533;&#65533;g"xp&#65533;vLoBI^&#65533;&#65533;Kvp&#65533;4&#65533;&#65533; &#65533;6'H&#65533;&#65533;1kVX0HZ(t|&#65533;&#65533;:&#65533;&#65533;&#65533;&#65533;$&#947;P&#65533;rpz&#65533;gx.&#65533;`&#65533;&#65533;&#65533;&#65533;Q|B&#65533;Y&#65533;g&#65533;&#65533;3x&#65533;P&#65533;oz(}~Xt&#1558;&#65533;x{nS)%&#65533;x)'j S&#65533;j(R&#65533;&#65533;&#65533;y&#65533;W.&#65533;Q&#65533;&#65533;&#65533;&#65533;&#65533;7}X&#65533;&#65533;&#65533;&#25082;&#65533;Ql&#65533;&#65533;Qf[&#65533;&#65533;&#65533;&#65533;1E6&#65533;Xx&#65533;l'&#65533; &#65533;&#65533;&#65533;Q&#513;&#65533;H&#65533;Hxy&#203;N&#65533;m&#65533;ob&#65533;]&#65533;&#65533;&#65533;G&#65533;k&#65533;&#65533;&#65533;h&#65533;p&#65533;&#65533;n&#65533;{&#65533;XUR&#65533;&#65533;&#65533;r&#65533;&#65533;X2(&#65533;&#1976;,&#65533;&#65533;+mt&#65533;&#65533;&#65533;x{&#65533;g&#65533;o&#449;OB&#65533;) a&#65533;&#65533;!|&#1208;&#65533; &#65533;xhHW&#65533;&#65533;[&#65533;h&#65533;q&#65533;~J&#1487;<&#1095;&#65533;&#65533;&#65533;&#65533;;x&#65533;&#65533;&#65533;]&#65533;&#65533;&#65533;&#65533;k(&#65533;&#65533;u&#65533;&#65533;&#65533;SOx_E&#65533;&#65533;&#65533;h8&#1617;D&#65533;Zs(&#65533;7&#65533;q&#65533;o&#65533;&#65533;<&#65533;&#65533;&#65533;q&#65533;8r&#65533;ES&#65533;	Q&#65533;h%]&#65533;[&#65533;f&#65533;&#65533;%&#65533;Ea&#65533;&#65533;&#65533;&#65533;g&#65533;aY&#65533;f&#1618;3&#65533;$9&#65533;6Qy&#65533;&#65533;8&#65533;&#65533;&#790;&#65533;&#65533;Fo&#65533;V&#65533;&#65533;&#65533;V&#65533;I&#65533;vc7&#65533;&#65533;gip&#65533;&#65533;&#65533;%>&#65533;|&#65533;&#65533;&#65533;[q&#65533;f&#65533; =&#65533;&#65533;!r&#65533;x&#65533;c&#65533;Xy6&#1559;&#1492;K&#65533;3&#65533;&#65533;&#35352;)&6&#65533;&#65533;nh,q(&#65533;wY&#65533;&#65533;&#65533;&#65533;&#65533;&#1609;d&#65533;&#65533;GY&#65533;&#65533;&#65533;`&#65533;K\&#65533;&#65533;&#33697;yZ&#65533;&#65533;;b&#65533;'e&#65533;.&#65533;&#65533;dY&#65533;i&#65533;]&#65533;&#65533;&#65533;&#65533;/&#65533;&#65533;&#65533;&#65533;&#411;l&#65533;&#65533;fh&#65533;&#65533;&#65533;&#65533;a!&#65533;&#65533;&#65533;5-&#65533;Q&#65533;&#65533;|&#65533;}&#65533;(eE9yg&#1625;&#65533;H&#65533;&#65533;y&#65533;p&#65533;&#65533;vA%P&#65533;z&#65533;k&#65533; &#65533;]d1q&#65533;cB??s&#65533;&#1737;&#65533;&#65533;&#65533;h&#1492;&#65533;&#65533;&#65533;&#65533;m&#65533;	R&#65533;&#65533;&&#65533;&#65533;&#65533;&#65533;Y&#65533;pOL`MP7&#65533;5 |&#218;&#65533;&#65533;&#65533;C&#65533;0&#65533;3&#65533;_Z&#65533;>&#65533;&#65533;&#65533;W&#65533;&#65533;&#1539;
&#65533;y&#65533;&#65533;ukZ&#1503;&#65533;.&#65533;Y&#65533;2&#1246; u&#601;&#65533;&#65533;&#65533;#&#65533;&#34052;&#65533;r&#65533;&#65533;&#65533;&#65533;&#65533;)&#65533;8vY&#65533;&#65533;&#65533;&#65533;&#65533;&#65533;&#65533;&#65533;\I&#65533;&#65533;.&#65533;&#65533;	6k&#65533;]&#65533;upX'&#65533;th=Y&#65533;&#65533;N&#65533;6)@&#65533;&#65533;h&#65533;&#65533;iQD&#65533;&#65533;~&#65533;&#65533;&#65533;&#65533;v&#65533;&#65533;a&#65533;&#65533;wA~z!&M&#65533;&#65533;n&#65533;&#65533;&#462;&#65533;	L:Vd(V&#65533;&#65533;&&#65533;&#65533;c?AcF&#33164;1&#359;}j&#65533;&#65533;tx&#65533;I&#65533;< &#65533; 8&#65533;~&#65533;j!h&#65533;2&#65533;ZhL&#65533;&#65533; &#65533;&#65533;&#65533;u&#297;&#65533;d&#65533;T@&#65533;jF[&#65533;."&#65533;_&#1498;&#65533;&#1580;LZ&#65533;'&#65533;&#18886;&#65533;q&#65533;9z&#65533;	by&#65533;&#65533;<&#65533;&#65533;<77&#65533;&#65533;&#65533;.&#65533;&#65533;;>&#65533;&#65533;&#65533;f&#65533;:&#65533;-ww&#65533;nq&#65533;&#65533;z;fI&#65533;U&#65533;]G9&#65533;&#65533;&#65533;&#65533;]&#65533;V9&#65533;,v&#674;&#65533;h&#65533;&#65533;Q&#65533;&#65533;eu&#65533;o!&#65533;W:&A&#65533;&#65533; &#65533;{&#65533;&#65533;&#683;6&#65533;&#65533;scPw4Ph&#65533;f&#65533;&#65533;&#65533;&#65533;&#65533;&#65533;u4_j!&#65533;9&#65533;&#65533;ec&#65533;&#65533;&#601;&#65533;&#322;&#65533;&#65533;I2&#65533;&#65533;K&#65533;d&#65533;K&#65533;&#65533;c3;$&#65533;&#65533;&{&#65533;1&#65533;*;&#65533;&#65533;]&&#65533;s&#65533;&#65533;&#65533;J9&#65533;G|;&#65533;&#65533;@&&#65533;&#65533; &#65533;+!&#65533;T[&#65533;y"&#65533;C&#65533;\&#65533;j&#65533;&#65533;&#65533;&#65533;:"b/K]&#65533;.7&#65533;&#65533;&#65533;(/
F&#65533;@X&#755;&#65533;&#65533;&#65533;'`&#65533;&#38505;q&#65533;0n1UJk%'&#65533;	&#65533;.&#65533;S~3G&#65533;z
&#65533;z&#65533;Y&#65533;&#65533;3&#695;(&#65533;&#65533;~&#65533;&#65533;i&#65533;&#1178;mo!Ti&#65533;{nxj
&#65533;&#65533;&#65533;F&#65533;&#514;&#1076;&#65533;v&#65533;3&#65533;O&#65533;;&#65533;i0&#65533;&#65533;y&#65533;x&#65533;&#65533;&#1749;E&#65533;&#65533;&#65533;f&#65533;&#198;&#65533;&#65533;&#65533;yf&#1693;A&#65533;rd%&#65533;&#65533;2f&#65533;&#65533;&#65533;&#65533;&#65533;&#65533;(r(&#65533;&#65533; &#65533;~&#65533;&#65533;&#65533;&#65533;&#65533;&#65533;&#65533;$&#65533;:&#65533;&#65533;0m&#65533; &#65533;?&#65533;&#65533;&#65533;BP&#65533;&#1771;&#65533;:&#65533;&#65533;&#65533;7&#65533;k u&#65533; &#65533;&#65533;9-&#65533;&#65533;&#65533;[Z&#65533;h&#65533;b%&#65533;&#65533; Ic&#65533;d&#65533;&#65533;jJ&#65533;&#65533;[.F&#65533;&#65533;U&#65533;Zl5i&#65533;&#65533;c&#1791;&#65533;&#65533;, n&#65533;qeK&#65533;&#65533;&#65533;tAdZ&#65533; &#65533;&&#65533;1&#65533;S$&#65533;&#65533;&#65533;z&#65533;t6&C&#65533;&#65533;&#65533;l&#65533;%L&#65533;&#65533;Zn &#65533;&#65533; r&#65533;&#65533;&#65533;&#65533;{&#65533;&#65533;"&#65533;&#65533;;&C&#65533;1&#65533;rVk.&#65533;N$&#65533;gXi&#65533;9&#65533;&#65533;	&#65533;&#65533;&#295;&#65533;U
&#65533;&#65533;9&#65533;&#65533;$&#65533;&#65533;&#65533;?&#65533;(OL&#65533;&#65533;4P&#65533;Fs&#65533;&#65533;Z\&#65533;&#65533;&#65533;b!&#65533;&#65533;&#65533;&#65533;q&#65533;&#65533;TZ&#65533;&#65533;d&#439;&#65533;AD&#65533;&#65533;!=&#65533;#&#65533;&#65533;&#65533;&#1715;!&#65533;N)&#65533;&#65533;a&#65533;c$&#1995;&#65533;&#997;u&#65533;&#65533;(+&#65533;7J,&#65533;&#65533;h&#65533;L&#65533;~&#65533;&#65533;61 &#65533;s&#65533;q&#65533;&#65533;&#65533;q&#145;)&#65533;O$&#65533;|&#65533; &#65533;m&#65533;.Pe&#65533;&#65533;\&#65533;&#65533;&#65533;&#65533;l&#65533;&#65533;&#65533;&#65533;&#65533;W|&#65533;&#65533;O$&#65533;x;&#65533;p/w&#65533;v&#65533;&#65533; &#65533;&#65533;\&#65533;1LU&#65533;&#65533;&#65533;&#65533;B&#65533;&#65533;&#65533;gf&#65533;&#65533;bc&#65533;<F&#65533;&#65533;&#65533;S&#150;&#65533;Q&#65533;R P&#65533;Sp&#65533;&#65533;|&#65533;&#65533;&#65533;/&#65533;&#65533;&#65533; &#65533;&#65533;&#65533;?&#65533;a&#65533;`&#65533;&#65533;&#65533;&#65533;[3&#65533; &#65533;&#65533;d&#65533;7&#65533;&#65533;&#65533;&#65533;,J&#65533;,&#65533;&#65533;&#65533;&#65533;,&#65533;,&#65533;&#65533;b&#65533;1&#65533;&#65533;&#65533;&#65533;u"&#65533;>FeQ\&#413;&#65533;&#65533;&#65533;&#65533;A&#65533;&#65533;&#65533;&#65533;M&#65533;&#65533;~|&#65533;&#65533;;&#65533;\&#65533;&#65533;L&#65533;%-%+&#65533;&#65533;&#65533;j&#65533;&#65533;&#65533;-&#65533;3&#65533;0=&#65533;3]&#65533;6&#65533;&#65533;:}&#65533;&#65533;+P&#65533;d"B&#65533;&#65533;AH&#65533;9&#65533;&#65533;&#1146;W&#65533;&#65533;O&#1272;I&#65533;&#65533;p1&#65533;&#65533;&#65533;&#65533;&#65533;&#65533;nM&#65533;T-&#65533;R:.\&#65533;&#65533;&#65533;&#65533;&#65533;&#428;`|qVd2&#65533;h&#65533;j&#1904;&#65533;&#65533;&#65533;om&#65533;M&#65533;]S&#65533;&#1548;&#65533;&#1550;&#65533;&#1547;&#65533;&#65533;X&#65533;&#65533;&#65533;90&#65533;xzzM&#65533;!&#65533;&#65533;&#65533;&#65533;M&#65533; &#65533;b&#65533;:&#65533;&#949;;&#65533;
Z&#65533;	F&#65533;R&#65533;&#1546;&#65533;&#65533;7t&#65533;:&#65533;V&#678;Lk&#65533;&#65533;s&#65533;&#65533;]&#65533;&#671;M 	1&#65533;&#65533;&#65533;&#65533;&#65533;BW&#65533;&#1709;&#65533;&#65533;m&#1265;&#65533;&#65533;&#65533;&#65533;&#65533;&#863;&#65533;h:#&#65533;&#65533;&#1759;9a&#65533;&#65533;&#65533;
D.&#65533;&#65533;+E&#1421;F&#65533;[&#65533;_&#65533;&#65533;&#65533;&#65533;&#65533;&#65533;&#65533;&#65533;c&#65533;,&#65533;|&#65533;&#65533;,~&#65533;V&#65533;&#65533;&#65533;D&#65533;&#65533;pA	&#65533;&#65533;|&#65533;&#65533;-&#1956;|&#65533;}&#65533;&#65533;T&#65533;sc&#65533;&#65533;&#65533;&#65533;&#65533;&#65533;,&#65533;A&#65533;&#65533;&#65533;&#65533;&#65533;&#65533;&#65533;&#65533;@&#65533;q&#65533;&#65533; d}&#65533;,&#65533;,&#65533;&#65533;N&#65533;&#65533;&#65533;,n&#65533;&#65533;&#65533;&#65533;&#65533;&#65533;&#65533;L&#65533;&#65533;&#65533;k&#65533;&#65533;d0&#65533;&#65533;&#65533;Dm&#65533;&#65533;&#65533;*&#65533;F'&#65533;&Sm&#65533;&#65533;0&#65533;V&#65533;&#65533;d&#65533;^&#65533;&#65533;&#1937;&#65533;&#65533;&#65533;&#65533;&#65533;&#65533;&#1776;&#57642;&#65533;q&#65533;-&#65533;&#65533;&#65533;
T 
&#65533;&#65533;?&#65533;^&#65533;w&#65533;&#65533;&#65533;&#65533;0&#65533;d&#65533;b@&#65533;&#2033;&#65533;q&#65533;&#65533;&#65533;.N-&#65533;&#65533;&#65533;r_b>&#65533;y&#65533;&#65533; U:&#65533;&#65533;&#65533;&#1072;&#65533;&#65533;&#65533;^&#65533;&#65533;S&#65533;r&#65533;&#65533;&#65533;&#65533;v&#65533;Y>i$T&#273;&#65533;
&#65533;&#65533;A&#65533;oQ&#65533;E~&#65533;u]&#65533;&#65533;T`]&#65533;^&#65533;h&#65533;&#65533;&#65533;&#65533;!t&#65533;&#65533;m&#2037;&#65533;R,&#383;&#65533;&#65533;&#65533;&#65533;&#65533;T0&#65533;r!	N&#65533;&#65533;`&#65533;m&#65533;&#65533;&#65533;&#65533;&#65533;&#65533;&#65533;&#65533;&#65533;&#65533;}&#65533;Vn&#65533;Y&#65533;&#65533;&#65533;t&#65533;*d&#65533;&#65533;&#65533;&#65533;&#65533;PB&#65533;&#65533;&#65533;&#33854;*O&#65533;&#65533;.&#65533;tQ&#1911;&#65533;&#65533;&#65533;1`^&#65533;&#65533;&#65533;&#65533;Lp &#576;&#65533;n&#65533;&#65533;&#65533;&#65533;&#65533;Qb&#65533;&#65533;&#65533;f&#65533;
&#65533;&#65533;B&#65533;&#65533;&#65533;z&#65533;P&#65533;&#65533;&#65533;&#65533;&#65533;@&#65533;&#65533;Q	&#65533;&#65533;&#65533;&#65533;&#65533;{&#65533;&#65533;b&#65533;&#65533;&#65533;&#65533;&#65533;&#65533;&#65533;&#65533;$&#65533;&#65533;&#65533;&#65533;F&#65533;#&#65533;&#65533;&#65533; &#65533;3_&#65533;3O&#65533;`S.lm&#65533;z&#65533;7&#65533;[&#65533;&#65533;D_&#65533;&#65533;p&#65533;H_&#65533;&#65533;&#65533;N&#65533;&#65533;?&#65533;&#65533;&#65533;&#65533;&#65533;&#65533;&#65533;&#65533;@&#65533;=&#65533;0\[&#65533;w&#65533;&#65533;j&#65533;1Nt&#1451;&#65533;U;&#65533;	&#65533;&#65533;YSTs]&#1592;f`6ST?&#65533;&#65533;c&#65533;P&#65533;&#65533;&#65533;pE&#65533;6j&#65533;nC&#65533;u!&#65533;a&#65533;&#65533;*&#65533;&#65533;&#65533;&#65533;{o2n
&#65533;&#65533;&#65533;P&#65533;&#65533;V&#65533;&#369;n&#65533;&#65533;&#65533;&#65533;&#65533;&#65533;^L&#65533;7&#65533;p&#65533;&#65533;i^&#65533;&#65533;&#65533;&#65533;&#65533;{M&#65533;X&#65533;&#65533;&#65533;Q&#65533;&#65533;&#65533;&#65533;&#65533;&#65533;p&#65533;$&#65533;.&#65533;Y&#65533;&#65533;#&#65533;&#65533;&#1214;)&#65533;&#65533;&#65533;&#65533;&#65533;O&#65533;Ws&#65533;&#65533;&#65533;&#65533;&#65533;&#65533;&#65533;&#65533;&#65533;#&#65533; &#65533;&#65533;&#65533;0R&#65533;&#65533;&#65533;
&#65533;&#65533;L&#65533;&#65533;&#65533;p/&#65533;&#65533;&#65533;&#65533;x&#65533;&#65533;&#65533;&#65533;<K&#65533;HX&#65533;T$&#65533;~r&#65533;&#65533;&#65533;&#65533;&#65533;&#65533;O&#65533;&#65533;ORX&#65533;&#65533;&#65533;+6&#65533;&#65533;D&#65533;&#1327;&#65533;&#65533;&#65533;&#65533;&#65533;&#65533;&#65533;&#65533;95o&#65533;&#65533;&#65533;&#65533;&#65533;&#65533;Q.*.wL&#60927;#/&#3010;&#65533;&#65533;&#65533;&#65533;&#65533;3u?=&#65533;&#65533;&#65533;&#65533;&#65533;Q&#65533;&#65533;&#65533;&#65533;&#1398;R&#65533;&#65533;&#65533;&#65533;&#65533;&#65533;&#65533;;v}&#65533;&#65533;&#65533;_x&#65533;&#65533;{&#1334;R&#65533;&#65533;&#65533;o&#65533;&#30276;\&#65533;&#65533;&#65533;&#65533;|&#65533;&#65533;&#65533;&#65533;&#65533;&#65533;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&#65533;$X&#65533;&#65533;&#65533;QR&#65533;0&#65533;C&#65533;%N&#65533;8&#65533;&#65533;E&#65533;!j&#65533;h&#65533;
&#194; 9vY&#65533;$&#595;)Q&#65533;T&#1618;&#65533;K&#65533;.e&#932;Y&#1254;H&#65533;9u&#65533;&#65533;&#65533;&#65533;g&#799;A&#65533;%Z&#65533;&#65533;Q&#65533;q&&#65533;t&#65533;G&#65533;Q&#65533;N&#65533;Z&#65533;&#65533;U&#65533;WU.&#65533;&#65533;UkC&#65533;a&#65533;&#65533;[&#65533;&#65533;Y&#65533;ikR&#65533;&#65533;&#65533;&#65533;[&#65533;q&#869;[&#1518;\&#65533;w&#65533;&#65533;&#65533;&#65533;o_&#65533;#&#65533;&#65533;a&#265;/&#824;&#65533;&#65533;&#464;%G&#65533;\&#65533;&#65533;&#65533;&#728;3k&#28473;&#65533;g&#993;A&#65533;]&#65533;&#65533;&#65533;D&#65533;&#65533;N&#65533;&#65533;&#65533;k&#1585;e&#65533;n&#65533;&#65533;vm&#1721;o&#65533;&#65533;&#65533;[&#65533;&#65533;&#65533;&#65533;&#65533;GT&#65533;8q&#65533;&#469;/G&#65533;&#65533;&#65533;s&#65533;&#805;G&#65533;^&#65533;&#65533;&#65533;&#65533;&#65533;Eg&#65533;&#65533;{&#65533;w&#65533;&#65533;&#335;_&#65533;<&#65533;&#65533;&#1391;g&#2014;&#65533;y&#65533;&#65533;&#65533;&#999;_&#65533;&#65533;}&#65533;&#65533;&#65533;&#65533;&#65533;&#65533;&#65533;&#65533; &#65533;p@4&#65533;&#65533; TpAt&#65533;A#&#65533;0&#65533;	+&#65533;&#65533;B3&#65533;pC;&#65533;&#65533;C_@qDK4&#65533;DSTqE[t&#65533;cLnFe&#65533;&#65533;Fo&#65533;1Gw&#65533;&#65533;&#65533;&#65533;R&#65533;!&#65533;,&#65533;H$&#65533;LRI&&#65533;l&#65533;&#65533;'&#65533;&#65533;2&#65533;)&#65533;&#65533;&#65533;J,&#65533;&#65533;rK.&#65533;&#65533;&#65533;K0&#65533;sL2&#65533;4&#65533;L4&#65533;TsM&#65533;`q&#65533;M8&#12581;=:&#1363;&#65533;&#65533;7&#65533;O<&#65533;&#65533;&#65533;&#65533;;&#65533;lP9e&#65533;&#65533;8]Q8&#65533;&#65533;Q7&#65533;&#65533;H%&#65533;tNK)&#65533;&#65533;&#65533;K7&#65533;4SH=&#65533;TFE&#65533;TDM-u&#65533;RZu>&#65533;UXKa5VZ[&#65533;&#65533;&#65533;Xo&#65533;&#65533;U]w&#65533;UR_a&#65533;&#65533;&#65533;aw-&#65533;ckM&#65533;&#65533;es6XW&#65533;&#65533;Yhe&#65533;Ziy&#65533;6&#65533;l&#65533;&#65533;4  !&#65533; T ,0 X a&#65533;  &#65533; &#65533;H&#65533;&#65533;&#65533;&#65533;*\&#560;&#65533;&#199;#J&#65533;H&#65533;&#65533;&#331;3j&#65533;&#561;&#65533;&#463;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aR&#65533;J&#65533;&#65533;&#1387;X&#65533;j&#65533;&#693;&#65533;&#1519;`&#202;K&#65533;&#65533;&#1651;h&#1258;]&#758;&#65533;&#1783;p&#65533;&#645;&#65533;&#65533;&#65533;]&#65533;s&#65533;&#65533;&#65533;&#759;&#65533;&#2047;&#65533;L&#65533;p&#1659;cL&#65533;&#696;&#65533;&#65533;&#464;#K&#65533;&#65533;`&#600;3k&#65533;&#65533;&#1639;&#65533;;&#65533;M&#65533;&#65533;&#65533;0}&#65533;&#65533;&#65533;&#1520;9G&#65533;&#65533; &#65533;&#65533;&#1784;s&#65533;&#65533;&#891;&#65533;&#65533;&#65533;&#65533;&#65533;*<&#65533;&#65533;&#65533;&#65533;&#65533;&#531;+_&#956;&#65533;&#65533;&#65533;k~V@&#65533;8&#65533;&#65533;&#1587;k&#65533;&#957;&#65533;a&#65533;8$&#65533;  E&#65533;&#65533;&#1259;_&#1022;=&#1989;%&#303;&#65533;!$&#65533;&#65533;&#65533;&#65533;&#65533;&#65533;&#65533;&#65533;x 9$&#65533;&#1984;h`J*4&#65533;y&#65533;&#65533;&#65533;&#65533;F(az&#65533;&#65533;G M&#65533;&#65533;v&#65533;_	&#65533;&#65533;Ze&#65533;1&#1031;(&#65533;&#65533;&#65533;*>&#65533;&#65533;&#65533;&#65533;&#65533;&#65533;&#65533;,&#65533;h&#65533;8v&#65533;P&#65533;G^G&#1048;&#65533;Di&#65533;m&#65533; &#65533;&#65533;&#65533;&#65533;PF&#65533;&#65533;C(&#65533;c&#65533;I&#65533;&#65533;\vI&#65533;C	&#65533;&#65533;_y&#65533;!&#65533;&#65533;Uuy&#65533;&#65533;lb&#65533;&#65533;&#65533; e&#65533;iU&#65533;m&#27239;&#65533;	iP&#65533;|&#65533;&#65533;`&#65533;&#65533;&#65533;AU&#65533;{&&#65533;&#65533;&#65533;&#65533;&#65533;&#65533;&ZhP8&#65533;`i&#65533;DLz&#65533;&#65533;v&#65533;)&#65533;)	&#65533;j$%&#65533;	&&#65533;&#65533;&#65533;&#65533;&#65533;&#65533;PC&#65533;T&#65533;&#65533;(+&#65533;&#65533;&#65533;j&#65533;&#65533;Ui!&#65533;:T(&#65533;	'X&#65533;&#65533;t&#65533;&#65533;&#65533;&#65533;&#65533;&#65533;&#65533;~&#27567;*&#65533;
&#65533;;&#65533;&#65533;&#65533;Z&#1069;?qg&#65533;&#1110;k&#61001;&#65533;9&&#65533;&#65533;&#65533;&#65533;S&#65533;j&#65533;m&#65533;RE/&#65533;ZK&#65533;&#65533;&#65533;&#65533;&#65533;&#65533;~>ZB&#65533;&#65533;&#65533;&#65533;W&#65533;hQ&#65533;
&#65533;jKo&#65533;&#65533;&#1518;&#65533;&#65533;Vl&#65533;s&#65533;::j &#65533;Iz&#65533;a&#59032;m&#65533;$&#65533;&#65533;&#65533;&#65533;&#65533; q&#540;^&#65533;&#65533;&#767;&#65533;&#1503;&#65533;j:x&#65533;[&#233;o&#65533;-&#65533;(&#65533;C&#65533;&#65533;&#65533;l&#65533;&#1147;&#65533;J&#65533;&#65533;0k0&#65533;&#65533;@rU#&#65533;&#65533;0&#65533;B&#40208;Hw&#65533;5`= #yQn&#65533;&#65533;&#65533;s&#65533;#L&#65533;3&#65533;&#65533;@&#65533;&#65533;_&#65533;m&#65533;^&#65533;&#65533;&#65533;A&#65533;&#65533;&#65533;\&#65533;&#65533;l&#65533;=/&#65533;&#448;)&#65533;&#65533;'&#65533;8b&#65533;&#35642;&#65533;&#65533;3&#65533;kSE&#65533;&#65533;A&#65533;j,2&#65533;;&#65533;&#1888;&#65533;~V&#65533;&#65533;Y&#65533;&#65533;I&#65533;&#65533;[n5&#65533;&#65533;&#65533;&#65533;&#1634;&#65533;n{W2&#65533;9&#65533;&#65533;&#65533;&#20523;&#65533;6&#65533;p&#65533;n&#65533;&#65533;&#65533;&#2014;&#65533;&#65533;=&#65533;&#65533;&#65533;(/}&#65533;&#1058169;&#65533;|'&#65533;&#65533;&#65533;J;&#65533;&#65533;&#65533;3&#65533;;}&#65533;&#65533;c&#65533;&#65533;&#65533;&#65533;s>&#65533;A&#1783;_w&#65533;K&#65533;&#65533;+&#65533;&#65533;+<&#65533;&#22495;&#65533;&#65533;&#65533;kM&#65533;&#65533; 4Z&#65533;&#65533;&#65533;&#65533;&#65533;_&#65533;&#402;&#65533;&#65533;O\&#65533;&#65533;&#738;F&#65533;&#65533;&#65533;&#65533;&#65533;&#65533;&#65533;&#65533;&#65533;w?&#65533;1p~&#1619;&#65533;&#65533;u&#65533;&#65533;ln-&#65533;]&#65533;F&#65533;rp&#65533;&#65533;
&#678;&#65533;2A&#65533;h&#65533;8&#65533;&#65533;A&&#65533;&#65533;&#65533;&#65533; \&#65533;&#65533;
&#65533;&#65533;&#65533;&#65533;&#65533;z&#65533;&#673;oU(&#65533;&#65533;&#65533;B&#65533;`H2X&#65533;*&#65533;,sX&#65533;b&#65533;Vf&#65533;%z1Q&#65533;j&#65533;&#65533;H&#65533;Iq&#65533;VL#&#65533;&#65533;&#428;&#65533;&#65533;&#65533;p&#65533;SA*&#65533;&#65533;&#65533;-K&#65533;v&#65533;&#65533;&#65533;6&#65533;F#&#65533;^&#65533;Ka&#65533;%&#65533;&#65533;&#65533;Q&#65533;&#65533;P`&#240;&#1381;&#65533;ja&#1634;I&#65533;JB	1= &#1602;@&#65533;&#65533;L&#65533;&#65533;}$&#65533;&#1736;5(&#1170;&#65533;&#65533;&#65533;t&#65533;@2&#275;i#&#65533;#GIJ,VK &#65533;&#65533;&#65533;%&#65533;&#65533;E&#65533;i{1&#65533;#)&#65533;r%&#65533;&#65533;&#65533;.&#65533;I&#65533;&#65533;LG~\T&#65533;
&#65533;&#65533;Yv&#1027;&#65533;&#65533;"&#65533;&#65533;&#65533;n>&#65533;c\)&#65533;&#65533;&#65533;&#65533;&#65533; &#1964;&#65533;- &#65533;(&#65533;&#65533;&#65533;&#65533;,&#65533;&#65533;&#65533;&#65533;z&#65533;&#65533;&#65533;&#1114;I&#65533;&#65533;&#65533;7NS&#65533;&#65533;z&#65533;&#65533;(JZ&#65533;&#65533;I&#65533;&#65533;=&#65533;&#65533;&#65533;&#65533;kF&#65533;&#65533;[&#65533;&#65533;=&#65533;&#65533;zM&#65533;0z&#65533;&#896;&#65533;&#65533;H?R&#65533;r&#65533;&#65533;(&#65533;&#65533;C75&#65533;,&#65533;&#65533;&#65533;&#65533;&#65533;d&#65533;&#65533;2&#65533;-&#65533;`&#65533;&#65533;J4&#65533;&#1182;n!Y&#65533;&#65533;&#65533;Ht:&#65533;&#65533;&#65533;A&#840;O&#65533;&#65533;&#65533;&#65533;iP &#65533;&#65533;h]A&#65533;&#65533;a&#65533;V1vF&#65533;&#65533;}&#65533;iW&#65533;
&#320;CN&#65533;O&#65533;&#65533;V&#65533;3)&#65533;@]/&#65533;&#65533;&#65533;&#644;&#65533;&#65533;?E5&#65533;X&#65533;&#1534;&#65533;N&#65533;2iB@&#400;&#65533;&#65533;&#1199;&#65533;M&#65533;_&#65533;+&#65533;v8 &#65533;T&#65533;JY&#65533;Z&#65533;&#65533;O&#65533;&#65533;b*;&#65533;*&#65533;H&#65533;&#65533;&#65533;h&#65533;&#1219;N)&#65533;
&#65533;fG&#65533;&#65533;&#1462;&#65533;E&#65533;,&#65533;M&#65533;&#65533;&#963;&#65533; &#65533;?&#65533;[8&#65533;&#65533;&#65533;&#65533;&#65533;U&#65533;&#65533;N&#65533;W[&#65533;&#65533;G&#65533;&#65533;&#65533;o&#65533;&#65533;&#65533;2dz&#65533; &#65533;9&#65533;  &#65533;u*]2&#65533; &#65533;&#65533;&#65533;&#65533;&#65533;x&#65533;H@cKSu&#65533;b&#65533;&#65533;<v b\&#65533;;&#65533;&#65533;&#1687;$&#65533;5A&#65533;&#65533;=@Ne&#1728;&#65533;8I&#65533;S&#65533;E&#65533;&#65533;&#65533;}&#50254;&#65533;&#65533;&#65533;&#65533;&#65533;e&#65533;&#65533;&#65533;&#65533;&#65533;J&#65533;&#65533;&#65533;4&#65533;ME=+X&#65533;&#65533;0&#65533;&#65533;&#65533;e0&#65533;=Z)&#65533;R&#65533;>&#65533;&#65533;WM&#65533;&#65533;F&O&#65533;&#65533;&#65533;d&#65533;N&#65533;&#65533;:7c&#65533;&#65533;z&#65533;me&#65533;U\_;&#65533;&#65533;S9&#65533;&#65533;5&#65533;&#65533;j&#65533;&#65533;M@&#65533;w&#65533;&#65533; T&#65533;<cM&#65533;&#65533;&#65533;=&#1476;&#65533;&#65533;&#42137;,^&#65533;&#65533;&#65533;&#65533;V&#65533;&#65533;&#65533;T9\&#65533;&#65533;`6&#65533;&#65533;u&#65533;&#65533;&x@&#65533;&#65533;j!&#65533;&#65533;&#65533;" u^H\J&#65533;R2&#65533;&#65533;&#65533;&#65533;
&#65533;,&#65533;[{s~&#65533;+-|&#65533;&#65533;&#65533;)N{&#65533;$&#65533; &#65533;/D&#65533;U&#65533;&#65533; p&#513;EZ&#65533;9j&#65533;7&#65533;fH&#65533;&#65533;&#65533;?&#65533;&#65533;U*&#65533;&#65533;&#65533;&#902;&#65533;rq&#65533;&#65533;e7`q%X&#65533;&#65533;-F&#65533;<&#65533;| hY&#65533;&#65533;3&#463; &#65533;&#65533;&#65533;&#65533;&#65533;n&#65533;&#65533;:=<&#65533;a&#65533;&#65533;&#65533; 5&#40645;m&#65533;y&#65533;\-q&#65533;&#65533;&#65533;"&#65533;?&#65533;&#65533;W&#65533;~w&#65533;&#65533;2&#65533;&#65533;&#65533;&#65533;=Z&#65533;&#65533;H8&#65533;&#65533;MBs &#65533;[[&#65533;Q`&#65533;L%&#65533;&#65533;!8x&#65533;&#848;L.@F&#65533;&#65533;wb+e\&#65533;&#65533;&#65533;&#65533;&#65533;u&#65533;&#65533;,&#65533;*{&#65533;tQe&#65533;&#65533;$&#65533;&#65533;I'&#65533;&#65533;&#65533;&#65533;&#65533;&#65533;&#65533;&#65533;u&#65533;F&#842;&#65533;&#65533;B&#65533;d&#65533;6<&#65533;N&#65533;&#65533;&#65533;r&#65533;&#65533;)5p)&#65533;&#65533;&#65533;&#65533;G@>&#65533;&#65533;?sJ&#65533;p&#65533;&#65533;&#65533;fu&#65533;&#1613;&#65533;L&#65533;EW*&#65533;&#1099;&#65533;&#65533;/)&#1891;(&#65533;&#1817;>&#65533;&#65533;h&#65533;	&#65533;&#65533;&#65533;&#65533;&#65533; d&#1628;&#65533;&#65533;s&#65533;Z%)&#65533;&#65533;)&#65533;&#65533;&&#65533;"&#65533;&#65533;#&#65533;q&#65533;G7&#65533;&#65533;&#65533;]&#65533;\W&#65533;w&#65533;&#863;&#65533;&#65533;h&#65533;&#65533;&#65533;&#65533;&#65533;{=&#65533;LnUQ&#65533;&#65533;&#65533;c&#65533;&#65533;&#65533;&#65533;e&#65533;&#65533;&#65533;&#65533;!*f&#65533;&#65533;&#65533;q&#65533;&#65533;&#65533;&#65533;^&#65533;&#65533;WZ&#65533;&#65533;&#65533;&#581;U_uhK&#65533;&#65533;#;VqWMF&#65533;&#65533;&#65533;a]&#65533;&#1744;A&#65533;f[&#65533;}&#65533;zW&#65533;&#703;&#65533;&#65533;.)&#65533;&#65533;K&#65533;2	im&#65533;N&#65533;&#65533;KP&#65533;&#65533;8&#65533;ej&#65533;e&#65533;&#65533;&#65533;&#65533;#j&#65533;^&#65533;&#65533;&#65533;B;&#65533;&#65533;&#65533;!&#65533;&9&#65533;Gy&#65533;&#65533;b&#65533;&#65533;{L&#65533;l&#65533;&#65533;>&#1270;yd&#65533;&#65533;&&#65533;&#65533;C&#1271;&#65533;&#65533;&#65533;&#65533;X&#65533;'r&#65533;&#65533;}&#65533;&#65533;vIe
&#65533;{T0~4Mb-&#65533;&#65533;!&#65533;&#65533;W_&#65533;a&#1191;|&#65533;49 (&#65533;&#65533;Z&#65533;&#65533;%&#65533;8p&#65533;(&#65533;&#65533;&#65533;&#65533;{&H~&#65533;&#65533;"OG&#65533;&#65533;r(&#65533;]>7v&#65533;1&#65533;ws
&#65533;&#65533;@&#65533;,&#65533;};S&#65533;'&#65533;}P&#65533;&#65533;t&#65533;y &#65533;;&#65533;j/( 4&#65533; S&#65533;&#65533;&#453;&#65533;&#65533;v&#65533;&#65533;u]^&'&#65533;&#65533;w&#65533;&#65533;s&#65533;H&#65533;&#65533;&#65533;&#65533;/o&#65533;c&#65533;&#65533; sX&#65533;&#65533;&#65533;(5&#65533;xyhY_&#65533;{`(&#65533;~&#65533;m(&#65533;~&#65533;&#65533;P21:Lpq7"&#65533;
&#65533;R&#65533;&#65533;he&#65533;&#65533;uyn'ia(&#65533;{x&#65533;!&#65533;&#65533;&#65533;4&#65533;? &#65533;&#65533;6-@G&#65533;&#65533;&#1542;b&#65533;\&#65533;&#65533;\ng|&#65533;m'&#65533;k&#65533;&#65533;}&#65533;3&#65533;:!&#65533;&#65533;&#65533;c&#65533;&#65533;&#65533;&#65533;R=&#65533;&#65533;&#65533;&#65533;Zn2&#65533;&#65533;X&#65533;&#65533;(&#65533;(&#65533;r&#65533;&#65533;9Xa&#65533;+&#65533;@d(&#65533;+&#512;&#32269;&#65533;&#65533;&&#65533;X&#65533;&#65533;8p&(&#65533;h&#65533;&#1032;&#65533;&#65533;&#65533;&#65533;Y&#1350;Kn	&#65533;dQ}&#65533;H&#65533;2qQ&#65533;8y&#65533;X&#65533;2&#65533;}&#65533;x&#65533;&#65533;&#65533;M&#65533;&#65533;M4&#65533;2"&#65533;F&#65533;f@&#65533;$I}s&#65533;Ma&#65533;&#488;t&#65533;x&#65533;M&#65533;i&#65533;&#65533;&#65533;8&#65533;&#65533;vq&#65533;o&#65533;&#65533;&#65533;r&#65533;f&#65533;&#65533;,&#65533;_&#65533;&#65533;&#65533;8&#65533;D(&#65533;&#65533;&#1346;7&#65533;&#65533;&#65533;bx&#65533;&#65533;C&#65533;F[W&#65533;&#65533;3&#65533;ME&#65533;Z/&#583;&#65533;&#65533;&#65533;&#65533;&#65533;b&#65533;&#65533;&#65533;I.:I&#65533;&#65533;&#65533;&#65533;V@k[9Zh&#65533;&#65533;&#65533;&#65533;&#65533;Hw&#65533;&#65533;!d&#1622;e&#65533;O&#65533;&#65533;&#65533;&#65533;q&#65533;&#65533;uq&#65533;d#8&#65533;H9&#65533;t&#65533;twYR&#65533;+D)&#65533;[&#65533;&#65533;!&#65533;l&#65533;&#65533;&#65533;Y<@&#65533;&#65533;&#65533;&#65533;<&#65533;vS&#65533;&#65533;bu9i&#65533;	wHI&#65533;Uq)&#65533;&#65533;&#65533;&#65533;8A&#65533;
!&#65533;&#65533;'f+&#65533;b^&#65533;&#65533;6W&#65533;q:&#65533;l P&#65533; &#65533;~&#65533;V(q]&#65533;&#65533;&#65533;&#65533;`&#65533;h&#65533;ap&#65533;HIGcfaFi&#65533;&#65533;&#65533;S&#65533;_&#1173;g&#65533;`J%@&#65533;&#200;&#65533;sz&#65533;&#18265;i&#65533;&#65533;yG^&#65533;&#65533;&#65533;&#600;&#65533;9&#65533;&#65533;&#65533;/C,&#1545;&#65533;a&#65533;/&#65533;$&#65533;i?Y^a6N[V*&#65533;Ir&#65533;&#65533;&#65533;:$@8&#65533;X&#65533;&#65533;T2&#1436;&#65533;&#65533;W&#65533;&#65533;:&#65533;Ig&#65533;&#65533;Z&#65533;&#65533;&#65533;&#65533;&#65533;9l&#65533;z &#65533;&#65533;Cz&#65533;&#65533;&#65533;v`&#65533;PC<&#65533;JJ&#65533;&#65533;d&#65533;&#65533;i&#65533;&#65533;i_&#65533;0&#65533;)&#65533;ihecg.&#65533;i&#65533;&#65533;#&#65533;&#65533;e&#65533;&#65533;&#65533;qw&#65533;&#65533;&#65533;V&#65533;B&#65533;3&#65533;DJ&#65533;&#65533;x7&#65533;%oR&#65533;&#65533;&#65533;Nfr7&#65533;&#65533;y&#65533;&#65533;b7$0%Rx&#65533;&#65533;p3&#65533;&#65533;}d\&#65533;A&#65533;&#65533;&#65533;(&#65533;&#65533;3&#65533;O&#65533;G&#65533;[z&#65533;&#65533;r&#65533;&#65533;&#65533;Y&#65533;K&#65533;c&#65533;6&#65533;C&#65533;&#65533;&#65533;cS&#65533;&#65533;w!^v&#65533;&#65533;&#65533;50N&#65533;&#65533;&#65533;:n&#231;&#65533;&#65533;[&#677;e)&#65533;&#65533;$&#65533;h&#65533;u_&#65533;&#65533;h&#65533;&#65533;z&#65533;&#65533;tQ&#65533;a&#2340;&#65533;&#65533;&#65533;]d&#65533;&#243;?lt&#65533;&#65533;t&#65533;h&#65533;&#65533;8&#65533;&#65533;&#1249;&#65533;*0&#65533;iUG@37&#65533;&#65533;j0&#65533;S&#65533;&#65533;&#65533;z&#65533;R&#65533;&#65533;6&#65533;&#65533;&#65533;&#65533;&#65533;&#65533;&#65533;E&#65533;&#65533;&#65533;&#65533;&#65533;EO&#65533;4&#65533;J&#65533;&#65533;&#65533;*Jl&#65533;y!&#65533;6&#65533;Fe&&#229;=&#65533;&#65533;&#65533;j&#65533;?&#65533;T&#65533;9L&#1762;&#65533;&#679;&#65533;&#65533;+B1&#65533;b;D@O&#65533;&#65533;&#65533;&#65533;3&#65533;w&#65533;&#327;&#65533;.&#65533;&#65533;X&#65533;^&#65533;~&#65533;z&#65533;&#65533;Z&#65533;\&#65533;&#65533;&#65533;&#65533;&#65533;&#65533;F&#65533;R&#65533;&#65533;z&#65533;Z&#65533;&#65533;&#368;R&#65533;&#65533;&#65533;{&#65533;&#65533;h&#65533;&#65533;&#65533;&#65533;&#65533;`jA&#1498;&#1794;P:&#65533;j"&#65533;&#65533;*'O0,5&#65533;&#65533;C&#65533;&#65533;&#65533;&#65533;5G0R&#65533;&#65533;PP&#65533;./&#65533;&#65533;&#65533;"2&#65533;	&#65533;!&#65533;&#65533;er&#65533;!&#65533;&#65533;&#65533;i&#65533;@@i&#65533;)G&#65533;E&#65533;o&#65533;Hc&#65533;&#65533;JK/)&#65533;&#65533;6&#65533;O:&#65533;X&#65533;4+&#65533;&#65533;hUb&#704;^A&#65533;&#65533;	'&#65533;&#65533;&#65533;&#65533;&#65533;d9_A&#65533;&#65533;&#65533;&#65533;&#65533;SO{&#65533;&#65533;v7_}+&#65533;&#65533;&#1626;&#65533;&#65533;&#65533;;G&#423;&#65533;&#65533;#C&#65533;&Ll:&#65533;!=&#65533;;&#65533;&#65533;@&#65533;y*	&#65533;_&#65533;~&#1783;^3&#1630;&#65533;&#65533;`&#65533;-k&#65533;&#65533;&#65533;R&#65533;&#65533;&#65533;&#65533;[&#65533;2h&#65533;H+&#65533;&#65533;O&#65533;&#65533;#9&#1716;&#65533;h7W&#763;3&#338;&#65533;X&#65533;e&#65533;v&#65533;&#65533;y2&#65533;:[ih&#65533;$&#65533;aA&#65533;u&#65533;9Yg&#65533;1&#65533;Q,`&#65533;&#65533;i8&#65533;X&#65533;5&#65533;&#65533;J&#65533;-@C&#65533;,{c&#65533;&#65533;<&#65533;G&#65533;&#65533;&#65533;&#65533;[&#65533;2&#65533;Z&#65533;}&#65533;&#65533;&#65533;&#65533;C&#65533;&#65533;&#65533;&#65533;C&#65533;&#65533;&#767;\&#65533;&#65533;C&#65533;i&#65533;&#65533;&#65533;&#65533;&#65533;&#65533;B5<Cd&#65533;-&#562;~&#65533;:&#65533;s&#65533;&#65533;&#65533;&#65533;i&#65533;&#65533;&#65533;&#65533;&#65533;&#65533;&#65533;&&#65533;r'7e&#65533;&#65533;g L&#65533;
<s&#65533;&#65533;bQ&#65533;j&#452;&#153;N;&#65533;7&#65533;>I&#65533;&#65533;a&#65533;&#65533;&lx&#65533;&#65533;&#65533;&#65533;&#65533;&#65533;&#65533;<C&#65533;&#145;4G&#65533;!&#65533;&#65533;&#65533;&#65533;9Q&#65533;&#65533;&#65533;&#65533;Pl&#65533;R&#65533;j2&#65533;d&#65533;	P&#65533;&#65533;BE&,h`18hq&#65533;S:&#65533;&#65533;&#65533;&#65533;&#65533;:&#65533;&#65533;M&#65533;&#65533;Z&#65533;&#65533;k&#65533;&#65533;m&#65533;&#65533;^&#65533;&#65533;&#65533;
Q&#65533;&#65533;Z&#65533;[&#65533;*&#65533;k',&#65533;g&#65533;&#65533;H&#65533;] +&#65533;&#65533;Kx&#65533;&#65533;&#65533;+&#65533;&#65533;&#65533;&#65533;&#65533;&#519;&#50678;&#65533;<9a&#2026;&#65533;VA,&#65533;&#65533;&#65533;"@5&#65533;|E&#65533;&#65533;j&#65533;&#65533;+[&#65533;&#65533;{&#65533;l&#65533;:\&#65533;!&#65533;z33&#65533;E&#756;<&#65533;k&#65533;&#65533;k&#65533;&#65533;&#65533;"&#65533;0,/&#65533;E&#65533;&#65533;Mz&#65533;&#65533;B&#65533;XB&#808;&#65533;&#65533;&#65533;&#65533;&#548;&#65533;cd&#65533;?&#65533;&#65533;"&#65533;&#65533;&#65533;|P&#65533;&#65533;&#65533;&#65533;L&#65533;&#750;&#65533;:&#65533;&#65533;&#65533;&#65533;&#65533;S"k&#65533;8&#65533;&#65533;&#65533;&#65533;&#790;&#65533;D&#65533;D&#65533;&#65533;&#65533;&#65533;@&#65533;&#65533;&#65533;J&#65533;&#65533;&#1147;&#65533;&#1500;&#65533;4&#65533;4t&#65533;&#65533;&#65533;&#65533;b&#65533;Y]&#65533;	]z&#649;&#65533;|h&#65533;	/&#65533;&#65533;&#65533;&#65533;&#65533;&#65533;&#65533; &#65533;&#65533;&#65533;W&#65533;&#65533;&#65533;g!=&#65533;&#65533;4&#65533;>&#65533;&#65533;&#543;10#M&#65533;.&#65533;&#65533;B&#65533;&#65533;&#65533;&#65533;]&#65533;&#65533;&#65533;.&#65533;^&#65533;&#65533;54&#65533;&#65533;A&#65533;&#65533;&#65533;&#65533;&#65533;&#1277;\&#65533;t&#65533;&#65533;&#65533;&#65533;A&#65533;V,AW`
^&#65533;5&#65533;&#65533;Oagh&#65533;_%&#65533;G&#65533;&#65533;&#65533;D&#65533;&#65533;&#65533;;&#65533;n&#65533;7&#65533;\&#65533;&#65533;H(1`&#65533;	&#65533;&#65533;&#65533;&#65533;9+]VU(&#65533;&#65533;&#65533;M&#65533;A&#65533;&#65533;&#65533;&#65533;&#65533;&#65533;&#65533;&#65533;D2}&#65533;&#58875;v0&#65533;&#65533;&#1489;S&#65533;8&#65533;0&#65533;&#65533;&#65533;&#65533;D&#65533;&#65533;&#65533;E&#65533;N&#65533;S&#730;&#65533;&#65533;&#65533;tR&#65533;&#65533;l&#65533;&#65533;&#65533;!&#65533;&#65533;&#65533;J&#65533;&#65533;&#65533;&#65533;&#65533;&#65533;~&#65533; &#65533;&#65533;&#1660;&#65533;&#1629;}&#65533;&#65533;iC&#65533;&#65533;&#65533;&#65533;&#65533;.&#65533;&#65533;_&#65533;-}za&#65533;&#65533;]&#65533;e1&#65533;&#65533;&#65533;&#65533;4bNK&#65533;&#65533;&#65533;fJ&#65533;&#65533;&#65533;&#65533;&#1349;&#65533; t&#65533;&#65533;"&#65533;&#65533;c&#65533;&#65533;&#65533;5&#65533;&#65533;&#65533;&#65533;=&#65533;tm&#65533;~6&#65533;}&#65533;&#65533;&#65533;&#65533;&#65533;&#65533;&#65533;&#1501;&#65533;&#65533;5i&#65533;&#65533;&#65533;&#65533;x&#65533;},&#65533;[ K#+U&#65533;n(Y0&#65533;l&#65533;&#65533;&#65533;f4&#65533;&#1367;S&#65533;&#65533;]&#65533;&#65533;&#65533;&#65533;~&#65533;&#65533;|&#65533;&#65533;&#65533;&#65533;&#65533;&#65533;p&#65533;U&#65533;+&#65533;&#65533;&#65533;&#65533;&#65533;)wY&#65533;=IM7R&#65533;;q&#65533;&#65533;&#65533;y>o)&#960;&#65533;N&#65533;]@&#991;;&#65533;&#65533;&#65533;Hn&#65533;U&#65533;l&#65533;c&#65533;&#65533;s&#65533;Fq*~#&#65533;hF`&#65533;&#65533;&#65533;i&#65533;vSX'a&#65533;V/&#65533;&#65533;bA&#65533;&#65533;&#65533;}&#65533;I&#65533; &#65533;|@&#65533;O&#65533;&#65533;HG&#65533;]&#65533;Y&#65533;&#65533;!&#65533;&#65533;Tpl.&#1340;&#65533;&#65533;&#65533;&#65533;W&#65533;lb&#65533;&#65533;&#65533;!&#65533;&#65533;P
&#65533;&#65533;M`&#65533;&#65533;,&#65533;I&#65533;&#65533;&#65533;T&#65533;w&#65533;&#65533; 6&#65533;&#65533;no&#65533;B'E&#65533;&#65533;&#65533;&#65533;X&#65533;&#65533;&#1367;&#65533;&#986;&#65533;&#65533;&#65533;Pw&#65533;&#65533;&#65533;.H&#65533;&#65533;!U!
l&#65533;&#65533;l&#65533;&#65533; pk&#65533;&#65533;&#65533;&#65533;&#65533;&#65533;&#65533;&#65533;&#65533;&#65533;D&#65533;&#65533;n&#65533;v^&#65533;Z&#65533;|&#65533;Z@&#65533;&#65533;&#65533;&#65533;&#65533;N&#65533;&#65533;>&#65533;g&#65533;&#65533;&#256;&#65533;&#65533;&#1776;&#65533;T&#65533;&#7220;^&#65533;H&#65533;&#65533;;&#65533;&#65533;&#65533;I&#65533;>&#65533;&#65533;&#65533;&#65533;&#65533;&#65533;TP&#65533;d&#65533;	&#65533;&#65533;&#65533;U&#65533;&#65533;`aG&#65533;&#65533;g&#65533;&#65533;&#65533;&#1323;/x&#65533;&#65533;&#65533;&#65533;&#65533;&#65533;&#65533;&#65533;n
&#65533;&#65533;&#65533;&#65533;&#65533;	&#991;_&#65533;&#65533;&#65533;&#65533;&#65533;A$&#65533;1&#65533;!d&#65533;&#65533;&#65533;&#65533;~&#65533;&#65533;&#65533;&#65533;&#65533;!&#65533;&#65533;&#65533;]>I+&#65533;/0&#65533;&#65533;|qFr&#65533;{4&#65533;[&#65533;&#65533;,&#65533;&#65533;&#65533;&#65533;&#65533;&#65533;&#65533;&#65533; &#65533;0&#65533;T/&#65533;V&#65533;E&#65533;S&#65533;&#65533; Ej&#65533;&#65533;N!&#65533; &#65533; f&#65533;g_&#65533;&#65533;0V&#65533;&#65533;W&#65533;&#65533;p&#65533;&#65533;:e+&#65533;;-&#65533;h&#65533;&#1349;&#65533;a&#65533;)&#65533;&#65533;&#65533;~&#65533;&#65533;&#65533;&#65533;&#65533;&#65533;&#65533;yvx&#65533;h&#65533;}+{&#65533;)&#65533;&#65533;)P&#65533;&#65533;|0&#65533;&#65533;O&#65533;&#65533;&#65533;&#65533;&#65533;&#65533;&#65533;@s&#65533;)&#65533;j&#65533;&#65533;&#819;&#65533;&#65533;&#65533;&#65533;eU&#65533;&#65533;&#65533;&#65533;&#65533;bd&#65533;&#65533;&#65533;?&#65533;&#65533;&#65533;&#65533;0&#65533;&#65533;>6& q&#10955;Xa&#65533;&#65533;&#65533;3&#65533;&#65533;03&#65533;_;&#65533;b&#65533;\&#65533;&#65533;&#65533;TeO*&#65533;&#65533;J&#65533;vs&#65533;&#65533;3&#65533;l&#65533;&#65533;&#666;&#65533;u&#65533;&#65533;&#65533;&#65533;&#65533;&#65533;&#65533;&#65533;&#65533;&#65533;o&#65533;&#65533;&#65533;o~&#65533; &#796;&#65533;&#1951;&#65533;&#65533;a&#65533;&#65533;2f&#65533;&#65533;&#65533;S&#65533;?&#65533;&#65533;&#65533;&#65533;N+D&#65533;xQZ&#65533;&#65533;&#65533;&#65533;}q,&#65533;&#65533;&#65533;&#65533;&#65533;/[&#65533;&#65533;j&#65533;&#65533;&#65533;&#65533;&#65533;:?&#65533;N&#65533; x&#65533;&#65533;&#65533;&#65533;&#65533;qA<&#65533;&#65533; <r&#65533;N&#65533;&#65533;&#65533;&#65533;&#65533;?4&#65533;&#822;v&#65533;&#65533;&#65533;&#65533;&#65533;&#65533;&#65533;&#65533;N&#65533;&#65533;2&#65533;&#65533;~&#65533;&#65533;&#65533;&#65533;&#65533;sa&#1886;&#65533;&#65533;A&#65533;&#65533;~i&#65533;&#843;&#65533;&#65533;&#65533;&#65533;j&#65533;&#65533;@&#65533;&&#65533;&#65533;&#65533; &#1038;&#65533;&#65533;&#65533;&#65533;?&#65533;N&#65533;e_&#65533;&#65533;&#65533;&#65533;&#65533;&#65533;r&#1635;&#65533;&#65533;>&#65533;&#65533;&#65533;&#65533;&#65533;z&#65533;&#65533;&#65533;`/`>9c&#65533;&#65533;&#65533;~a&#65533;&#65533;&#65533;&#65533;y&#65533;&#65533;&#65533;&#65533;d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~$X&#65533;&#65533;A&#65533;	.d&#65533;&#65533;&#65533;&#65533;>%N&#65533;8&#65533;&#65533;E&#65533;5n&#65533;&#65533;&#65533;&#65533;G&#65533;!E&#65533;$Y&#65533;&#65533;I&#65533;)U&#65533;d&#65533;&#65533;eF&#65533;/e&#932;Y&#65533;&#65533;M&#65533;9u&#65533;&#65533;&#65533;s$*1}%Z&#65533;&#65533;Q&#65533;I&#65533;.e&#65533;&#65533;&#65533;S&#65533;Q&#65533;:&#65533;S&#65533;&#65533;U&#65533;Y&#65533;n&#65533;&#65533;&#65533;&#65533;W&#65533;a&#334;-$&#65533;&#65533;Y&#65533;i&#1390;e&#65533;&#65533;&#65533;[&#65533;q&#65533;&#933;[&#65533;&#65533;]&#65533;y&#65533;&#65533;&#65533;&#65533;&#65533;_&#65533;&#65533;&\&#65533;&#65533;a&#264;/N&#65533;&#65533;&#65533;c&#529;%O&#65533;\&#65533;&#65533;e&#793;5o&#65533;&#65533;&#65533;&#65533;g&#65533;{E&#65533;&]&#65533;&#65533;&#65533;i&#1321;U&#65533;f&#65533;&#65533;&#65533;k&#1585;e&#998;]&#65533;&#65533;m&#1845;&#65533;&#65533;&#65533;&#65533;&#65533;w &#65533;&#65533;&#65533;'^&#65533;&#65533;q&#65533;&#597;/g&#65533;&#65533;&#65533;s&#65533;&#1125;O&#65533;^&#65533;&#65533;u&#65533;&#1653;o&#65533;&#65533;&#65533;&#65533;w&#65533;&#65533;&#335;'_&#65533;&#65533;y&#65533;&#65533;&#1391;g&#65533;&#65533;&#65533;{&#65533;&#65533;&#65533;&#999;_&#65533;&#65533;}&#65533;&#65533;&#65533;&#65533;&#65533;&#65533;&#65533;&#65533; p@3&#65533;@TpAt&#65533;A#&#65533;pB
+&#65533;&#65533;B3&#65533;pC;&#65533;&#65533;CC&#65533;@K4&#65533;DSD&#65533;
EZt&#65533;Ec&#65533;qFk&#65533;&#65533;Fs&#65533;qG{&#65533;&#65533;G &#65533;rH"&#65533;4&#65533;H$&#65533;TrI&&#65533;&#65533;&#65533;I&#65533;&#65533;rJ*&#65533;&#65533;&#65533;J,&#65533;&#65533;rK.&#65533;&#65533;&#65533;K0&#65533;sL2&#65533;4&#65533;L4&#65533;TsM6&#65533;t&#65533;M8&#65533;|J: !&#65533; [ ,0 Z b&#65533;  &#65533; &#65533;H&#65533;&#65533;&#65533;&#65533;*\&#560;&#65533;&#199;#J&#65533;H&#65533;bB&3Z&#65533;&#561;&#65533;&#463; C&#65533;I&#65533;&#65533;&#595;(S&#65533;\&#65533;&#65533;&#406;0c&#668;I&#65533;&#65533;&#859;8s&#65533;&#281;&#65533;&#927;@&#65533;
J&#65533;&#65533;&#1123;"&#65533; ]&#692;&#65533;&#1255;P&#65533;J%&#65533;&#65533;jO&#65533;S&#65533;j&#65533;&#693;&#65533;W&#65533;V&#65533;&#65533;K&#65533;&#65533;&#1651;h&#1258;]&#758;&#65533;&#1783;p&#65533;&#669;K&#65533;&#65533;&#1915;x&#65533;&#65533;&#65533;&#759;&#65533;&#2047;&#65533;L&#65533;&#65533;&#65533;&#200;+^&#824;&#65533;&#65533;&#464;#K&#65533;L&#65533;&#65533;&#65533;&#728;&#65533;&#65533;&#65533;!$&#65533;&#65533;&#992;C&#65533;M&#65533;t&#65533;Rt>R&#65533;&#65533;&#65533;&#1520;c&#734;M&#65533;aZ&#65533;&#65533;&#1139;&#65533;&#65533;&#65533;&#65533;&#65533;&#65533;6&#65533;3V&#65533;&#956;&#65533;&#65533;&#65533;&#65533;]&#65533;&#65533;&#65533;&#65533; &#65533;b&#65533;k&#65533;&#957;&#65533;&#65533;3&#65533;&#65533;f&#1082;&#65533;y&#65533;&#65533;&#1259;_&#1022;&#65533;&#65533;&#65533;6&#65533;_@&#65533;&#65533;&#65533;&#65533;&#65533;&#65533;&#65533;&#65533;&#65533;0&#65533;&#65533;&#544;&#65533;wh&#65533;&#65533;?-&#65533; \4P]  &#65533;&#65533;&#65533;VhaR&#65533; j&#65533;&#197; &#65533;(&#65533;e&#65533;&#65533;=$&#65533;&#65533;&#65533;&#1881;&#65533;V&#65533;*&#65533;&#65533;8&#65533;&#65533;pku&#65533; v0&#65533;;i&#65533;`&#65533;&#65533;&#65533; &#65533;&#65533;PF)%R2&#65533;&#65533;@&#65533;Ya1&#65533;&#65533;`V&#65533;e&#65533;bNi&#65533;&#1097;&#65533;&#65533;L&#65533;f\&#65533;i&#1559;d&#389;&#65533;xz%&#65533;YW &#65533;u&#65533;QF&#1374;h&#65533;i&#65533;P*fKbi&#65533;&#65533;
:&#1026;:&#65533;p9(W(&#65533;&#65533;v&#65533;Z}6&#65533;B&#65533;&#65533;&#65533;p&#65533;	'`&#65533;&#43675;)&#65533;&#65533;&#65533;&#65533;&#65533;&#65533;*kPh&#65533;&#65533;u&#65533;0&#65533;e8&#65533;&#65533;&#175;&#65533;&#65533;&#65533;&#65533;&#65533;*y&#65533;A&#65533;&#65533;&#65533;&#65533;&#65533;6&#65533;Y|X&#65533;&#65533;B&#65533;&#65533;d&#65533;&#65533;&#65533;&#65533;0B&#65533;t&#65533;-&#65533;&#65533;&&#65533;&#65533;&#65533;kna*4j@&#65533;&#1581;&#65533; &#65533;&#65533;n&#65533;-&#65533;&#174;&#667;&#65533;&#65533;&#65533;&#65533;&#65533;&#65533;5&#65533;&#65533;&#65533;S&#65533;&#65533;&#65533;&#65533;-	&#65533;&#65533;-&#65533;j&#65533;&#65533;F,&#65533;&#65533;&#65533;&#65533;p+&#65533;5L&#65533;&#65533;&#65533;@&#65533;	U &#65533;
U=&#65533;&#65533;&#243;&#65533;&#65533;&#65533;H3^ &#65533;&#65533;&#65533;&#65533;f&#65533;&#65533;Ks&#65533;&#65533;Ko&#65533;"g&#65533;y+-4&#65533;k&#65533;{&#65533;&#65533;"&#65533;p&#65533;2W&#65533;&#65533;@&#65533;3&#65533;={&#65533;&#65533;c&#65533;&#65533;&#65533; &#65533;&#65533;o&#65533;&#65533;LdK&#65533;5&#65533;&#65533;L&#65533;&#65533;&#65533;&#65533;i&#65533;p&#65533;]QYW&#65533; &#65533;3L&#65533;&#65533; &#65533;&#65533;i&#65533;61&#65533;)&#328;'&#65533;8~&#65533;'Kg&#65533;&#65533;U4&#65533;&#65533;mBjn&#65533;$&#65533;+&#65533;&#65533;#[&#65533;&#65533; @ B&#65533;&#65533;,4&#65533;&#449;&#65533;9&#65533;&#1541;n&#65533;&#65533;&#582;
v&#65533;&#65533;&#65533;eC&#65533;&#65533;~&#65533;&#65533;&#65533;o<&#1788;&#65533;t&#65533;&#65533;*&#65533;&#65533;&#1870;P_d&#65533;&#65533;.&#65533;A&#65533;^&#65533;&#65533;&#27919;&#65533;&#65533;&#65533;&#65533;&#745;AH'mx&#65435;&#65533;&#65533;&#65533;e&#65533;&#65533;m&#65533;	&#65533;&#65533;&#65533;&#65533;	m&#65533;/G&#65533;&#65533;^-&#315;&#65533;&#65533;PK&#65533;&#65533;&#65533;&#65533;<&#65533;O&#65533;&#65533; &#65533;p&#1347;&#65533;[&#65533;{&#65533;&#65533;7@&#65533;%Gr&#65533; &#65533;&#65533;"&#65533;&#65533;b&#65533;&#65533;&#65533;&#65533;&#65533;=2dpnS&#65533;W&#65533;&#65533;&#65533;&#65533;&#65533;|&#65533;sR&#65533;R&#1171;&#65533;I0p%&#65533;&#65533;	&#65533;&#65533;&#65533;&#65533;&#65533;&#65533;G&#65533;&#65533;&#65533;$\y&#65533;L4&#65533;&#65533;
&#65533;w&#195;L0&#65533;:\{(? Z&#65533;Ef9&#65533;&#65533;&#65533;&#65533;&#65533;&#65533;&#65533;.&#65533;&#65533;&#65533;&#928;(F&#65533;&#1090;%&#65533;&#65533;&#65533;X&#65533;&#65533;&#65533;)ilL&#65533;8&#65533;&#65533;Ipvg&#65533;&#65533;&#65533;&#65533;&#65533;P&#65533;Cb&#212;&#65533;&#65533;&#65533;Qg&#65533;&#65533;&#65533;&#65533;2&#65533;C>:&#65533;B=)&#65533;&#718;8C&#65533;&#65533;e^&#65533;<&#65533;&#65533;-EOW&#65533;	&#65533;#GY &#65533;&#65533;o]\&#65533;&#65533;&#19330;3M&#65533;pjp&#65533;&#65533;&#65533;&#65533;&#65533;&#65533;!&#65533;&#65533;&#65533;4=&#65533;&#65533;&#65533;st&#65533;&cYA&#65533;]&#65533;7&#65533;L&#65533;v&#290;&#65533;\&#65533;&#65533;oz&#65533;&#65533;yHb*~&#1132;&#65533;2&#65533;&#65533;&#65533;9&#65533;)&#65533;4&#228;&#65533;MR&#65533;&#65533;&#65533;L&#65533;J.&#65533;&#65533;&#65533;'b|t&#65533;&#65533;V&#65533;&#65533;4&#65533;&#65533;&#65533;&#65533;a&#65533;&#65533; &#65533;+;&#65533;(&#962;&#65533;&#65533;&#65533;&#65533;/18&#65533;*&#65533;-&#65533;&#65533;&#65533;&#65533;5&#65533;&#65533;$X&#65533;&#65533;&#872;Fj2-r&#65533;]O&#65533;&#65533;&#65533;&#65533;ER&#65533;\&#65533;R&#65533;&#65533;B.e&#65533;&#65533;bm&#65533;0&#65533;&#65533;L&#65533;4)2&#65533;&#65533;tJ&#65533;	>&#65533;&#65533;Q&#65533;&#65533;5&#65533;&#807;&#65533;j&#65533;&#65533;&#65533;&#65533;H&#65533;&#65533;&#65533;`,&#65533;@&#65533;I&#65533;&#65533;T&#65533;z&#65533;&#65533;	&#65533;:&#65533;&#65533;$ &#208;^&#65533;&#65533;`k^&#65533;&#65533;y &#65533;*&#65533;&#65533;zg&#65533;&&#65533;U&#65533;p&#65533;&#65533;&#65533;j&#65533;F9&#65533;,;Owe&#65533;&#65533;&#65533;&#65533;&#65533;`&#65533;&#65533;H&#65533;&#65533;Z]\&#65533;&#65533;b&#65533;&#65533;&#65533;&#65533;lz2 $L &#65533;&#65533;j&#65533;B8&#65533;%&#65533;&#65533;&#65533;&#65533;&#65533;hG&#65533;&#65533;l(Sp&#65533;	|&#65533;hY&#65533;&#65533;&#65533;&#65533;&#65533;&#65533;&#65533;;&#65533;2-&#65533;!v&#65533;&#65533;&#65533;]e&#65533;&#65533;&#65533;&#65533;&#65533;&#65533;&#65533;&#65533;p&#65533;[7N0 , 6|&#65533;&#1423;&#65533;&#65533;D&#65533;K&#65533;&#65533;&#65533;&#65533;*,uA
@P&#65533;&#65533;n&#65533;QK&#65533;x&#65533;&#65533;&#65533; &#65533;&#65533;so2tV&#65533;&#1201;&#65533;|GJR&#65533;J&#65533;&#65533;&#65533;&#65533;v4&#65533;.&#65533;&#65533;W&#65533;&#65533;U&#65533;{Y&#65533;&#65533;&#65533;&#65533;;%&#65533;8&#65533;&#65533;60&#65533;64&#65533;&#65533;&#65533;&#1535;&#65533;&#367;&#65533;f&#65533;&#65533;&#65533; &#65533;1&#65533;&#65533;&#65533;z"&#65533;&#401;.&#65533;4&#65533;&#65533;&#65533;`&#65533;KW+&#65533; e&#65533;ta[&#65533;C&#65533;&#65533;&#65533;&#65533;&#65533; &#65533; (`[L&#1235;T&#65533;q&#65533;mS&#65533;E&#65533; &#65533;9@&#65533;o&#65533;a&#65533;&#65533;F&#65533;&#65533;o&#65533;c&#65533;c{y&#65533;&#65533;u@&#65533;:T&#65533;L&#65533;&#514;,	A=P&#65533;&#65533;&#65533;&#65533;&#65533;Er&#65533;fz%L&#65533;,&#65533;2{Zp&#65533;:`&#704;<o&#65533;&#65533;<h/&#65533;&#65533;&#65533;&#65533;&#65533;&#65533;&#506;&#65533;&#65533;&#65533;mI$&#65533;&#65533;&#65533;M1O&#65533;;&#65533;:{&#1701;z&#65533;30&#65533;&#65533;&#744;.&#65533;&#65533;&#65533;<&#65533;&#65533;&#65533;&#65533;i&#65533;d&#65533;&#1483;&#65533;WV &#65533;&#180;&#65533;.&#65533;&#65533;;C&#65533;&#1222;S&#65533;^p&#65533;T{&#65533;&#65533;Nv"&#65533;&#65533;&#65533;&#65533;R&#65533;&X&#65533;\&#65533;&/&#65533;5&#65533;&#65533;&#65533;&#832;iZ&#65533;8j&#65533;p&#65533;&#65533;_&#65533;;&#1761;6M&#65533;:&#65533;?&#65533;&#65533;&#65533;&#65533;f&#65533;&#65533;&#65533;&#65533;&#65533;<&#65533;&#65533;&#65533;&#65533;&#65533;&#1674;&#65533;&#65533;&#65533;&#810;}&#65533;#&#65533;
&#65533;)&#65533;&#65533;&#65533;&#65533;&#65533;&#65533;&#65533;Y&#65533;&#65533;h &#65533;&#1170;&#65533;&#65533;z&#65533;n{-5&#65533;&#65533;&#65533;&#65533;Z&#65533;>&#65533;&#65533;
7&#65533;&#527;y]&#65533;N&#65533;&#65533;+&#65533;pSn&#65533;&#65533;&#65533;4&#1530;G&#65533;U&#65533;&#65533;&#65533;&#65533;z&#65533;+&#65533;&#65533;&#65533;&#65533;&#65533;W&#65533;x&#65533;&#65533;U&#65533;Sd&#1798;W&#65533;$&#33494;&#65533;h&#65533;t&#65533;&#65533;&#65533;* &#1529;&#65533;N&#65533;J&#65533;&3&#65533;V&#65533;"P&#65533;JW|l&#65533;&#65533;W
&#1724;&#17303;rfR&#65533;y&#159;&#65533;&#65533;\&#65533;%:0&#65533;\G&#65533;=J>T&#65533;&#65533;8&#354;c&#65533;&#65533;&#65533;Db&#65533;&#65533;N&#65533;&#65533;&#65533;&#65533;&#65533;Qe&#65533;&#65533;\5&#65533;r&#65533;&#65533;4v5C&#65533;&#1939;]b&#65533;&#65533;`<wL9&#65533;&#65533;{&#65533;&#65533;&#1979;&#65533;blS&#65533;|&#802;6z&#65533;o&#65533;&#65533;&#65533;e&#65533;K&#503;&#65533;&#65533;&#65533;&#65533;&#65533;&#65533;70&#569;-/5DA4&#65533;Z>&#65533;{&#65533;&#878;&#65533;&#65533;&#65533;&#65533;f&#65533;&#65533;&#65533;^&#65533;&#65533;&#65533;&#65533;&#65533;q&#1241;&#65533;&#65533;Fh&#65533;Ewk&#65533;9&#65533;&#65533;&#65533;S&#65533;=&#65533;&#65533;&#65533;&#65533;&#1513;&#65533;&#1151;&#65533;&#65533;E^&#65533;&#65533;&#65533;&#65533;&#65533;&#65533;+&#65533;&#65533;&#65533;&#65533;Z&#65533;3&#65533;&#65533;+]&#65533;>_&#65533;&#65533; &#65533;&#65533;7}mGuLS&#65533;S&#65533;UTC&#65533;u&#65533;1&#65533;'.k57&#65533;J&#65533;&#65533;t &#65533;~&#65533;G&#65533;2kzu(&#65533;A&#449;`&#65533; &#65533;&#65533;N(&lj&#65533;&#65533;J&#65533;7h&#65533;x&#65533;h}&#65533;&#65533;)&#65533;t&#65533; &#65533;Cc&#65533;o&#65533;y&#65533;'VuW&#65533;Q~&#65533;"'w&#65533;s/&#65533;~&#65533;&&#65533;m&#65533;nx(&#65533;&#65533;;&#65533;}&#65533;%y{&#65533;&#65533;6D R[&#1623;Dh-h&#65533;&#65533;&#65533;&#65533;&#65533;7&#65533;c&#65533;&#65533;y]x&#65533;R&#65533;q&#65533;&#65533;u-Y&#65533;v&#65533;g{LH&#65533;&#65533;&#65533;56&#65533;&#65533;G&#65533;&#65533;jd%T&#65533;k&#65533;1%&#65533;c&#65533;v&#65533;&#65533;iM&#326;)&#65533;JMf?&#65533;|l&#65533;&#65533;O&#65533;KR=&#65533;&#65533;&#65533;&#65533;(X&#65533;},&#65533;&#65533;&#65533;'JCJ&#65533;+&#65533;&#65533;Eka&#65533;tRTk&#65533;YR&#65533;&#65533;_8N&#65533;~&#65533;&#65533;&#65533;&#1271;}&#65533;w}%4b&#65533;x&#65533;=&#65533;5O&#65533;tb&#65533;&#65533;P&#65533;6&#65533;}H&#65533;y&#65533;&#452;w(&#65533;$&#65533;&#65533; &#65533;x4&#65533;X&#65533;&#65533;&#65533;  Rt.&#65533;&#65533;&#65533;&#65533;!g&#65533;x{w&#65533;&#65533;&#65533;&#1540;I:B|x4&#65533;&#65533;R&#65533;,&#65533;c&#65533;S&#65533;(&#65533;A&#65533;&#65533;v&#65533;H&#65533;&#32267;&#65533;&#65533;;B &#65533;D&#65533; &#65533;&#65533;[&#65533;(&#65533;b&#65533;&#65533;&#65533;&#65533;(#&#65533;&#1551; &#65533;&#65533;&#65533;h,&#65533;&#65533;&#65533;&#512;&#65533;&#65533;X&#65533;&#65533;&#65533;&#65533;&#65533;&#65533;U6&#65533;p&#65533;&#65533;&#65533;&#65533;gzc;@p&#65533;&#65533;&#65533;'@&#65533;&#65533;&#585;9	(9]2Bu+&#65533;&#65533;&#65533;&#65533;&#65533;&#65533;&#65533;&#65533;&#65533;h&#65533;+6\4c_2&#65533;OOI8&#65533;ynAb&#65533;s&#65533;&#1555;&#65533;&#65533;&#65533;&#65533;;&#1176;&#65533;&#65533;V;F&#65533;&#65533;&#65533;&#65533; &#1640;&&#65533;&#65533;]&#65533;&#65533;F&#65533;e1&#65533;?&#65533;!=&#65533;&#65533;&#65533;2Q6&#65533;&#65533;]zi);&#1609;&#65533;&#65533;p:P\AIg-I&#65533;E&#65533;2&#65533;&#65533;U&#65533;&#65533;&#65533;@q;&#65533;D2&#65533;;6=Io&#65533;H3&#65533;&c&#65533;\&#65533;&#65533;6&#65533;i&#65533;G&#65533;&#65533;&#65533;u&#65533;&#65533;_	l&#65533;6+5Cz&#65533;&#65533;I)a&#65533;_&#65533;L&#65533;&#65533;%Avz&#65533;&#1113;m8&#65533;&#65533;6&#65533;&#24934;&#65533;:7&#65533;&#65533;W&#65533;_&#65533;;*&#65533;&#65533;&#65533;&#65533;<Vc&#1138;e&#65533;&#65533;e&#65533;&%`&#65533;&#65533;+U&#65533;&#65533;I@&#65533;I&#65533;X&#65533;Z&#65533;t&#65533;&#65533;~w&#65533;&#65533;	j/&#22191;&#65533;J&#65533;&#65533;&#65533;vl_Fj@8&#65533;&#65533;&#65533;i&#65533;A&#65533;U&#65533;*jx&#65533;&#65533;&#65533;'&#65533;'&#65533;&#65533;&#65533;e:&#65533;&#1693;A3w&#65533;W%&#65533;w&#65533;&#65533;&#65533;l&#65533;&#65533;l&#65533;V&#65533;&#599;)&#65533;v!&#1040;&#65533;I&#65533;&#65533;aC$&#65533;1xdNH&#65533;j&#65533;&#65533;h&#65533;&#65533;&#65533;%&#1352;&#65533;)4&#65533;)tu~Hy&#65533;9Jo&#65533;ds&#65533;yP3,&#65533;Dj&#65533;&#65533;&#65533;&#65533;9yt-&#65533;V=&#65533;L2J*&#65533;w&&#1667;&#65533;2sGL@&#65533;=A&#65533;~boF7&#65533;=&#65533;&#65533;B	p>R&#65533;r&#65533;)&#65533;&#65533;&#65533;Pw&#65533;Gy7y&#65533;)&#65533;&#65533;&#65533;v7&#905;&#65533;&#65533;q&#1512;Wz&#65533;&#65533;,~J&#65533;	&#65533;&#65533;Q6~FK&#65533;&#65533;7x&#65533;-&#65533;)n/j&#65533;!Q +Q&#65533;{2&#65533;h&#1664;&#65533;	&#65533;&#65533;gB&#65533;w%&#65533;&#65533;&#65533;G&#65533;&#65533;J&#65533;&#65533;9&#65533;2Q=("&#65533;4G0R &#65533;BQ*#&#65533;fm}h&#65533;r&#65533;N&#65533;&#65533;&#65533;x&#65533;&#65533;&#65533;H'j&#1192;O$<$&#1066;
c/o&#65533;}&#65533;T&#65533;JP@&#65533;&#172;&#65533;i\W|0i&#65533;&#65533;&#65533;%&#65533;&#235;7&#65533;&#65533;qq*&#65533;&#65533;L&#65533;GV&#65533;&#65533;R"7&#65533;&#65533;:&#65533;&#1514;*N&#65533;&#65533;a1&#65533;p&#65533;&#65533;6&#65533;&#65533;H&#65533;&#65533;'&#65533;&#65533;?&#65533;r&#65533;&#65533;&#65533;&#65533;
&#65533;&#65533;9&#65533;#&#65533;r&#65533;&#65533;
)s&#65533;[M4&#65533;z&#65533;&#65533;D2T&#65533;z&#65533;&#65533;.&#65533;&#65533;<;&#65533;&#65533;N&#65533;&#65533;&#65533;E[&#65533;P&#65533;0;&#65533;&#65533;&#65533;&#65533;@&#65533;8&#65533;%&#65533;&#65533;
&#65533;#&#65533;gy&#65533;"&#65533;(&#65533;>&#65533;w&#65533;&#65533;&#65533;9q<&#65533;&#65533;&#65533;SJpp&#65533;&#65533;Z&#65533;*3&#65533;;&#65533;&#65533;&#65533;7&#65533;o&#65533;&#65533;F*&#65533;d&#65533;&#65533;:F&#65533;&#65533;	&#65533;3 &#65533;b&#65533;b\+&#65533;b34P+&#65533;&#65533;J&#65533;b&#1205;[B&#65533;&#65533;&#65533;=&#65533;i&#65533;&#65533;&#65533;u&#1733;&#65533;<c{&#65533;&#65533;zFa&#65533;&#65533;&#65533;+z&#65533;&#65533;&#65533;
&#65533;&#65533;&#65533;{&#65533;&#65533;eQYW&#65533;m&#65533;&#65533;4@m&#65533;"I&#65533;Z&#65533;9&#65533;WC&#65533;&#65533;&#65533;&#65533;&#65533;&#65533;-&#65533;&#65533;M&#65533;{6&#65533;)&#65533;y&#1144;G&#65533;&#65533;Q&#65533;,G&#65533;&#65533;9qh}&#133;&#65533;;:&#65533;T&#65533;&#65533;&#65533;6&#65533;+,&#65533;&#65533;&&#65533;L&#65533;&#65533;&#65533;|&#65533;&#65533;_!&#65533;&#65533;8&#65533;]&#65533;U49 &#65533;&#65533;&#65533;&#65533;I&#65533;3Q5&#65533;#&#65533;5&#65533;D&#65533;u+:&#65533;z&#65533;&#65533;&#65533;I&#65533;&#65533;&#45525;k&#65533;j&#65533;=&#65533;#J&#65533;`&#65533;D&#65533;&#65533;&#65533;&#65533;cL&#65533;&#65533;&#65533;_&#65533;&#65533;e*&#65533;Qq-&#65533;x|&#65533;&#65533;&#65533;[X&#65533;&#65533;&#65533;&#65533;&#65533;&#65533;#E&#65533;&#65533;&#65533;;&#65533;&#65533;&#65533;&#65533;&#1480;pjGe&#65533;&#65533;x&#65533;&#65533;S!#)&#65533; 0&#65533;&#65533;&#65533;&#65533;&#749;h&#65533;B&#65533;&#65533;>f&#65533;&#65533;F+&#65533;\5W&#65533;h&#65533;&#65533;&#65533;&#65533;,&#65533;&#1855;&#65533;&#65533;sc&#65533;
&#65533;&#65533;Y&#65533; -*muH&#65533;&#65533;&#65533;[&#65533;U&#2325;C&#65533;,;&#65533;Cm&#65533;g|
&#65533;t&#65533;M&#65533;m]]/&#65533; &#65533;!&#65533;&#65533;IE&#65533;&#1938;&#65533;&#65533;Q&#65533;&#65533;&#65533;T&#65533;&#65533;&#65533;U&#65533;#V&#65533;)X&#65533;&#65533;&#65533;K[&#65533;^&#65533;;aQA&#65533;l&#65533;FJ,&#65533;&#65533;&#65533;f6K&#65533;F@&#65533;s&#65533;&#65533;&#65533;F&#65533;7*&#65533;;s;&#65533;
&#65533;~&#65533;&#484;K&#65533;&#65533;1&#65533;,&#65533;&#65533;jN&#65533;&#65533;<&#15229;&#65533;U&#65533;&#65533;&#65533;&#65533;Z%&#65533;J&#65533;C&#65533;PaKG}&#65533;&#65533;a&#65533;0&#65533;M0&#65533;&#636;&#65533;&#766;&#65533;&#65533;f
&#664;&#65533;&#65533;p&#65533;&#65533;f&#65533;L!&#65533;&#65533;I*&{<B&#65533;,&#65533;1&#65533;H0Q&#65533;&#813;&&#802;lF&#65533;)&#65533;&#65533;wZ&#65533;&#65533;&#813;k&#65533;&#65533;&#65533;&#65533;* &#65533;&#65533;&#65533;&#65533;dN&#65533;&#65533;&#65533;[e&#65533;&#65533;w&#65533;L&#65533;&#815;<&#65533;&#1916;N&#65533;&#65533;F&#65533;w&#65533;J&#65533;+&#65533;&[N
&#65533;M&#65533;J&#65533;,&#883;&#65533;&#65533;&#1356;&#65533;&#65533;"&#65533;&#65533;&#65533;h&#65533;&#65533;&#1150;&#65533;>&#65533;&#65533;&#65533;<&#65533;&#65533;$XK&#65533;&#65533;,&#65533;l&#65533;wx&#65533; &#1115;2,Fc|&#65533;+&#65533;a&#65533;&#65533;&#65533;&#65533;&#65533;Cq&#65533;&#65533;&#65533;&#65533;&#962;L&#65533;&#65533;;8kk&#65533;&#65533;&#65533;&#65533;F&#65533;C&#6979;dJ&#65533;%&#65533;W&#65533;&#865;{&#65533;&#65533;'&#65533;`&#65533;8m&#65533;-&#65533;&#65533;&#65533;&#65533;&#65533;&#1242;C&#806;&#65533;&#65533;k&#1296;&#65533;:8Ht&#65533;&#65533;&#65533;&#65533;&#65533;&#65533;&#65533;&#817;&#65533;kK2M^=;+&#65533;^D&#65533;d&#1904;&#65533;yb6&#65533;+&#65533;&#65533;&#65533;&#65533;&#65533;$E<&#65533;9&#65533;ZU&#65533;&#65533;&#65533;X&#65533;&#65533;@5s&#65533;I&#65533;3&#65533;&#65533;pYy&#65533;"c&#65533;&#65533; 	`&#1582;kgF&#65533;:&#666;&#65533;&#65533;&#65533;&#65533;.0.&#65533;&#65533;H&#65533;	&#65533;g&#65533;&#1583;<&#65533;o&#65533;@&#295;&#539;&#65533;&#65533;e&#65533; &#65533;@&#65533;Mdw&#65533;BVB&#660;&#65533;tgf&#65533;P&#65533;&#2805;&#65533;&#65533;&#65533;&#65533;&#65533;&#65533;&#53110;M&#65533;&#65533;P&#378;&#65533;&#65533;19&#65533;n&#65533;&#411;X&#65533;&#65533;U&#65533;&#65533;&#65533;&#65533;&#65533;(&#65533;Z &#65533;]&#65533;&#65533;&#65533;&#65533;&#65533;<&#65533;bcX2&#65533;&#65533;&#65533;:&v p&#65533;sT&#65533;&#65533;&#65533;0&#864;&#65533;&#65533;&#65533;&#65533;&#65533;]&#65533;&#65533;	<&#65533;&#65533;&#65533;!1f&#1613;G	&#65533;%&#65533;L~&#65533;"&#65533;&#65533; &#65533;=[X&#65533;-&#65533;&#65533;a+&#321;&#65533;&#65533;&#65533;l&#1994;&#65533;&#65533;&#65533;&#1917;&#65533;U#&#65533;&#65533;!&#65533;&#65533;&#65533;&#65533;&#65533;{&#65533;&#65533;1&#65533;&#65533;&#65533;&#65533;&#65533;&#65533;N&#65533;*V&#65533;&#65533;}&#65533;;~&#65533;GIj"&#65533;&#65533;/&#65533;
&#65533;&#65533;m&#65533;&#65533;[&#65533;&#856;K&#65533;&#65533;&#65533;&#65533;U&#65533;&#65533;&#65533; &#65533;
fb&#65533;&#65533;8&#65533;&#65533;&#65533;}&#65533;}&#65533;&#65533;1&#65533;&#65533;-&#65533;[k&#65533;PN&#65533;<]&#65533;&#1196;&#65533;&#65533;&#65533;&#65533;d&#65533;&#65533;&#65533;&#65533;&#1509;j&#65533;&#65533;U&#65533;&#65533;ft_&#65533;&#65533;a&#65533;W&#65533;o&#65533;&#65533;$&#65533;&#65533;P&#65533;{&#65533;&#65533;f&#65533;&#65533;cj&#65533;Y&#65533;\&#65533;&#65533;@&#65533;&#65533; &#65533;&#65533;0&#65533;,&#65533;&#65533;&#65533;N&#65533;&#65533;T$R&#65533;R&#65533;IfF&#65533;&#65533;c&#65533;&#65533;3&#65533;&#65533;zm&#65533;,&#65533;&#65533;&#65533;&#65533;~&#65533;!s&#65533;&#65533;J&#65533;N@	&#65533;&#65533;&#65533;L&#65533;z=|&#65533;
&#1765;&#65533;&#1662;&#65533;)&#65533;	&#2014;&#65533;&#65533;&#65533;"&#65533;&#51100;&#65533; &#65533;&#1916;&#65533;&#65533;&#65533;Sc&#65533;&#65533;&#65533;5&#65533;P&#65533;&#65533;~&#65533;&#65533;&#65533;&#65533;&#65533;&#65533;#&#65533;>Q^m3 '&#65533;Hf&#65533;&#65533;&#65533;	N&#65533;&#65533; &#2039;&#65533;&#65533;>8&#65533;Lf|&#65533;&#65533;&#65533;&#65533;&#65533;_ &#65533;&#65533;ql&#65533;&#65533;&#65533;&#65533;&#141;@&#65533;jO &#65533;i&#65533;&#65533;&#65533;&#38819;R&#65533;&#65533;6d!&#65533;{&#65533;&#65533;A&#65533;k&#65533;Ms&#65533;0&#65533;&#65533;U))4&#65533;&#65533;&#398;&#65533;?	&#1511;(&#65533;&#65533;&#65533;&#65533;1!&#65533;&#65533;f&#65533;&#65533;}&#65533;k&#65533;Y&#65533;&#65533;X&#65533;sMqw<o&#65533;Y&#65533;T&#65533;&#603;n&#65533;Mp&#1479;-&#65533;l&#65533;&#65533;|&#65533;&#65533;XXx&#65533;&#65533;&#65533;nm&#65533;n?&#65533;&#65533;&#65533;&#65533;&#65533;&#65533;2&#65533;^*&#65533;px?&#65533;&#65533;&#65533;-P&#65533;g&#1706;&#65533;3O&#65533;&#65533;&#65533;&#65533;Nm&#65533;&#65533;X &#65533;M&#65533;&#65533;o&#1167;&#65533;&#65533;&#65533;&#65533;uV&#65533;c&#65533;MM:&#65533;&#65533;&#65533;U{&#65533;&#65533;&#65533;W&#65533;&#65533;&#65533;&#65533;&#65533;&#1151;|&#65533;&#65533;:&#65533;J$&#65533;&#65533;&#65533;&#65533;&#65533;>]&#65533;&#65533;&#65533;&#65533;&#65533;2&#65533;?&#65533;&#65533;_&#65533;&#65533;&#65533;&#543;&#65533;&#703;&#65533;&#65533;&#65533;&#65533;&#65533;&#65533;&#65533;&#65533;&#65533;&#65533;?&#65533;&#65533;_&#65533;&#65533;&#65533;&#1567;&#65533;&#1727;&#65533;&#65533;&#65533;&#65533;&#65533;&#65533;&#65533;&#65533;&#65533;&#65533;&#65533;?&#65533;&#65533;_&#65533;&#65533;&#65533;&#65533;&#65533;&#65533;&#65533;&#65533;&#65533;&#65533;&#65533;&#65533;&#65533;&#65533;&#65533;&#65533;?&#65533;&#65533;_&#65533;&#65533;&#65533;&#65533;&#65533;&#65533;&#65533;&#65533;&#65533;&#65533;&#65533;	$8&#65533;`A?	.d&#65533;&#65533;&#65533;C&#65533;%"&#65533;8&#65533;"&#322;[4n&#65533;&#65533;q&#736;> E&#65533;&#65533;82&#65533;G&#65533;+b\y&#65533;eK&#65533;0e&#65533;|9&#65533;f&#859;8m&#65533;&#65533;&#627;&#65533;O&#65533;@
%&#65533;&#65533;&#1123;I&#65533;*e&#65533;&#65533;g&#660;N&#65533;J&#65533;:&#65533;&#65533;U&#65533;Y&#65533;n&#65533;&#1717;&#65533;W&#65533;H&#206;5
&#1379;&#623;d&#1258;&#758;&#65533;&#1783;p&#65533;&#669;K&#65533;&#65533;&#1915;y&#65533;&#65533;=&#65533;v&#65533;^&#65533;&#65533;&#65533;&,&#65533;&#65533;&#65533;&#65533;&#65533;&#65533;b&#65533;&#65533;&#65533;c&#65533;$O&#65533;\9r&#65533;&#726;5g&#65533;&#65533;&#65533;!&#800;E&#65533;&#65533;Q&#65533;i&#1321;o&#65533;&#65533;&#65533;&#65533;&#65533;k&#1507;e&#974;&#65533;v&#65533;m&#1784;s&#65533;&#65533;&#891;&#65533;&#65533;&#65533;&#65533;oN&#65533;&#65533;q&#65533;&#65533;a&#65533;&#65533;&#65533;h&#65533;s&#65533;&#997;G&#65533;^&#65533;&#65533;u&#49752;oD&#65533;]yv&#65533;&#65533;&#65533;S_&#65533;&#65533;y&#65533;&#65533;&#1391;gO&#65533;&#65533;&#65533;&#65533;&#65533;&#65533;&#65533;&#65533;^&#65533;&#65533;}&#65533;&#65533;&#65533;&#65533;&#65533;&#65533;&#65533;&#65533; p@4&#65533;@TpAt&#65533;A#&#65533;p&#65533;&#65533;*&#65533;&#65533;B3&#65533;pC;&#65533;&#65533;CCqDK419STqE[t&#65533;Ec&#65533;qFk&#65533;&#65533;Fs&#65533;qG{&#65533;&#65533;G &#65533;rH"&#65533;4&#65533;H$&#65533;TrI&&#65533;t&#65533;I(&#65533;&#65533;rJ*&#65533;&#65533;&#65533;J,&#65533;&#65533;24.&#65533;&#65533;&#65533;K0&#65533;&#65533;K2&#65533;&#65533;L3&#65533;DsM5&#65533;t&#65533;&#65533;7&#65533;S&#65533;9&#65533;&#65533;&#65533;;&#65533;&#65533;S&#65533;=&#65533;&#65533;&#65533;O@&#65533;tPA	5&#65533;PDU&#65533;4QF]&#65533;QH#&#65533;tRJ+&#65533;&#65533;RL&#65533;4&#65533;&#65533;8&#65533;&#65533;SPCu&#65533;N&#65533;&#65533;TPKEUUW&#65533;UWC&#65533;5&#65533;Og&#65533;&#65533;&#65533;XquU&#65533;Uye&#65533;SZe6&#65533;Z&#65533;%&#65533;&#65533;S&#65533;}&#65533;&#65533;`&#65533;&#65533;YaK&#65533;dZj&#65533;&#65533;i&#65533;&#65533;v&#65533;l&#65533;&#65533;&#65533;[o&#65533;7\n;%&#65533;&#65533;q&#65533;M7&#65533;u&#65533;mw&#65533;w&#65533;&#65533;&#65533;[s&#997;v^t&#65533;[}&#65533;&#65533;W&#65533;~&#65533;&#65533;&#65533;&#65533;- !&#65533; T ,0 ` b&#65533;  &#65533; &#65533;H&#65533;&#65533;&#65533;&#65533;*\&#560;&#65533;&#199;#J&#65533;H&#65533;&#65533;&#65533;%/j&#65533;&#561;&#65533;&#463; C&#65533;I&#65533;&#65533;&#595;(S&#65533;\&#65533;&#65533;&#65533;&#727;0c&#668;I&#65533;&#65533;&#859;8s&#65533;&#65533;&#627;&#65533;&#991;@&#65533;
Z&#65533;&#65533;@*H&#65533;*]&#692;&#65533;&#1255;P&#65533;J&#65533;J&#65533;&#65533;&#1387;X&#65533;j&#65533;&#693;&#65533;&#1519;`&#202;K&#65533;&#65533;&#1651;c)&#65533;]&#758;&#65533;&#1783;p&#65533;&#669;K&#65533;&#65533;&#1915;]&#65533;&#65533;&#65533;&#759;&#65533;&#2047;&#65533;L&#65533;jK&#65533;&#65533;+^&#824;&#65533;&#65533;&#464;&#65533;F&#65533;&#65533;&#65533;&#728;3k&#65533;l&#65533;"&#65533;	-&#65533;,&#65533;L&#65533;&#65533;&#65533;&#1256;SK&#65533;&#65533;aEU&#734;M&#65533;&#65533;&#65533;&#65533;)0&#65533;&#65533;&#65533;&#1143;&#65533;N&#65533;8Z&#65533;&#65533;&#65533; &#65533;&#65533;Q&#65533;&#1059;K&#65533;n|b&#65533;^;?&#65533;&#65533;&#65533;&#65533;&#65533;&#65533;W&#65533;&#65533;&#65533;B&#65533;&#65533;&#65533;&#1022;&#65533;&#65533;&#65533;v#&#65533;0&#65533;`&#65533;&#65533;&#65533;&#1823;&#65533;&#65533;&#1023;&#65533;&#65533;&#65533;&#65533;&#65533;&#65533;0&#65533;&#65533;&#65533;&#65533;&#1986;6&#1566;E	&#65533;&#65533; &#65533;&#65533; _&#65533;e&#65533;&#65533;&#65533;v&#65533;Yq@&#65533;}&#65533;&#65533;&#65533;&#65533;~&#65533;&#65533;,2&#65533;n&#65533; &#65533;I&#65533;H&#65533;&#65533;&#65533;&#65533;c&#65533;&#1909;&#65533;&#65533;&#65533;}C}&#65533;X(&#65533;&#65533;#74&#65533;C&#65533;%&#65533;T&#65533;'&#65533;&#65533;'&#65533;:$9&#65533;'&#65533;p&#65533;R&#65533;PCs&#65533;)X&#65533;l&#65533;'v1&#664;AO*&#65533;@&#157;dn&#65533;H&#65533;&#26560;J&#65533;&#65533;E&#65533;[&#65533;&&#65533;&#65533;&#65533;
(&#65533;&#65533;h\ i&#65533;&#65533;&#65533;&#65533;c&#65533;&#65533;fJ&#65533;C&#65533;&#65533;)&#65533;h&#65533;Y&#65533;Q94&#65533;&#65533;'@&#65533;&#65533;HUZ&#65533;&#65533;&#65533;&#65533;&#65533;&#65533;ZC8dY zQ*&#65533;&#65533;q&#65533;`&#65533;&#65533;&#65533;&#65533;T&#65533;&#65533;&#1682;&#65533;&#65533;&&#65533;XC&#65533;P&#65533;g&#65533;&#65533;&#65533;R	&#65533;&#65533;&#65533;8)l&#65533;)&#65533;&#65533;&#65533;{uK&#65533;A&#65533;h&#65533;&#65533;)&#747;&#65533;&#65533;^&#65533;n&#65533;&#65533;>&#65533;&#1322;  &#65533;&#65533;&#65533;&#65533;&#65533;/[&#65533;&&#65533;&#65533;1&#640;&#65533;H&#65533;;&#65533;b&#65533;{&#65533;&#65533;H&#603;&#65533;8&#65533;&#65533;W&#50519;	&#1648;&#65533;&#65533;[&#65533;g&#1076;H	dC	/\&#65533;&#596;&#65533;&#65533;&#65533;	[&#65533;&#65533;&#65533;Za&#65533;!&#65533;&#65533;e&#65533;&#1853;I,&#65533;&#65533;&#65533;&#65533;&#65533;T&#65533;*OtOe&#65533;&#65533;H'&#65533;&#65533;&#65533;)u&#65533;)&#65533;6&#65533;z&#65533;Y&#65533;&#65533;&#65533;&#65533;W3&#65533;h&#65533;&#65533;&#65533;&#65533;,&#65533;&#65533; $&#65533;&#65533;&#65533;&#65533;<5&#65533;;&#1481;5&#65533;Z&#65533;&#65533;u&#65533;&#65533;&E&#65533;
C8G&#65533;&#65533;cS&#65533;&#1048862;(sI&#65533;:&#65533;&#65533;&#65533;GE&#65533;&#65533;4&#65533;&#65533;&#65533;&#65533;&#65533;Z&#65533;&#65533;&#65533; &#65533;&#65533;&#65533;&#65533;&#65533;&#65533;J)U&#65533;&#65533;&#65533;&#272;&#65533;&#65533;,FJ!&#65533;%&#1695;J&#65533;&#65533;&#65533;&#1070;&#65533;$&#65533;-7&#34887;j&#65533;&#65533;&#65533;&#65533;&#65533;fg&#65533;&#65533;&#65533;&#65533;v&#65533;#&#65533;9&#65533;&#65533;&#65533;N&#65533;&#65533;&#65533;G&#65533;inwl9L8\&#65533;Iy&#65533;&#65533;&#65533;\&#65533;&#65533;&#65533;&#65533;&#65533;
O&#65533;&#65533;/e&#65533;hT&#65533;7&#65533;&#65533;&#65533;WM&#65533;c&#65533;&#65533;&#65533;&#65533;&#65533;&#65533;Z
/x&#65533;&#65533;ZX&#65533;l&#1532;&#65533;t&#65533;)&#65533;&#65533;&#65533;&#65533;&#65533;@Ukr&#65533;#&#65533;Jh`-"&#65533;&#65533;&#65533;3&#65533;&#65533;&#65533;.&#65533;&#65533; &#65533;&#65533;j&#65533;&#65533;[yl&#65533;lK&#65533;&#65533;&#65533;0&#65533;&#65533;-&#65533;RQ&#65533;&#65533;&#65533;&#65533;&#65533;G&#65533;&#65533;&#65533;&#65533;&#65533;&#367;&#65533;&#65533;&#65533;&#65533;&#65533;s&#65533;&#65533;&#65533;&#65533;"C(&#65533;&#1030;HT&#65533;Yg&#65533;&#65533;&#65533;&#65533;j&#65533;&#65533;&#65533;R2!F
*&#65533;&#65533;W&#471;&#65533;.6&#65533; &#65533;3!&#65533;&#65533;&#65533;&#65533;&#236;P*U\&#65533;&#65533;&#554;&#65533;&#65533;&#779;p&#65533;A&#65533;U&#65533;&#65533;Ya\z&#65533;L&#65533;&#65533;D&#65533;&#65533;&#65533;B&#65533; S&#446;K&#65533;&#65533;n2H&#65533;'&#65533;$u&#65533;{&#65533;T2DAP1&#65533;&#65533;&#65533;&#65533;&#65533;&#65533;&#65533;&#65533; &#65533;&#65533;)&#65533;&#65533;eBKm&#65533;*&#65533;:&#65533;Vi&#65533;5jph&#65533;,&#65533;&#65533;D&#65533;&#65533;&#65533;uA%%+&#65533;&#65533; .l&#65533;&#65533;,b$&#65533;F&#65533;b&#65533;&#65533;D&#65533;T&#65533;d&#65533;[&#65533;&#65533;.k&#65533;&#65533;z&#65533;&#65533;&#65533;m2t&#65533;"&#65533;f&#65533;&#65533;e%$fJ&#65533;&#65533;G<&#65533;A3&#65533;&#1316;&#65533;&#65533;&#65533;Na>&#65533;&#65533;&#65533;\C&#65533;&#65533;&#65533;&#65533;L&#65533;&#65533;K&#65533;&#65533;&#65533;&#65533;&#65533;&#65533;&#65533;&#65533;N&#65533;A@g &#1026;&#65533;&#65533;G&#65533;Kh2&#65533;&#1030;:&#65533;'&#65533;$&#65533;y&#65533;4&#399;&#65533;x&#65533;&#65533;\&#744; 1=&#65533;&#65533; &#65533;HoQ&#65533;3;.&#65533;&#65533;PB&#65533;6&#65533;&#65533;)&#65533;&#65533;LgJ&#1242;&#65533;*<e&#65533;(`D&#65533;ZG&#65533;&#65533;lf&#65533;&#65533;D&#65533;&#65533;<&#65533;&#65533;&#65533;T3&#65533;&#65533; 05&#65533;P&#65533;J&#65533;&#65533;&#34082;&#65533;&#65533;KL&#65533;#x)&#65533;>&#65533;X&#65533;
@U=&#65533;9<&#65533;&#65533;pV&#1888;&#65533;Bc&#65533;
&#65533;UN&#65533;*4&#65533;,&#65533;&#65533;&#65533;z&#1254;&#65533;.&#65533;&#65533;&#65533;S&#65533;&#65533;&#65533;&#65533;&#65533;&#65533;M&#65533;8&#65533;&#65533;fL&#65533;&#65533;]&#65533;c%&#65533; )G(\@&#65533;&#9571;w&#65533;&#65533;U&#65533;&#65533;W&#65533;&#65533;%&#65533;&#65533;&#65533;Hc&#65533;&#65533;&#65533;*&#65533;&#65533;&#65533;&#65533;&#65533;Ff &#65533;&#65533;e&#65533;Vgu@n'KY&#65533;&#65533;&#65533;l&#65533;k&#65533;&#43680;&#65533;&#65533;@`&#65533;k&#65533;.&#65533;&#65533;&#65533;H&#65533;&#65533;t&#65533;K&#65533;A&#65533;&#1206;&#1746;v&#853;&#65533;&#65533;&#65533;&#65533;&#65533;&#65533;2&#65533;'&#65533;U&#65533;;p@J&#53912;&#65533;:F8RS&#65533;K&#65533;&#65533;R7)pMr&#65533;&#65533;&#65533;&#65533;j&#65533;&#65533;&#65533;&#1389;wu&#1954;&#65533;@&#65533;&#65533;z&#65533;GE&#65533;&#65533;N&#65533;K&#65533;
&#65533;A&#65533;&#65533;n&#65533;`{&#65533;&#65533;&#65533;wY&#65533;&#65533; &#65533;1U&#65533;BZ&#1028;&#65533;&#65533;t&#65533;&#65533;&#65533;&#65533;c&#1731;&&#65533;@&#65533;&#23502;?&#65533;&#65533;&#65533;B   &#65533;&#65533;&#1014;l&#65533;%&#65533;&#65533;&#65533;)&#65533;K&#65533;&&#65533;&#65533;^&#65533;&#65533;&#65533;&#65533;&#65533;g&#65533;&#65533;&#694;&#65533;Pj&#65533;&#65533;!&#65533;Yd&#65533;)&#65533;&#65533;d&#65533;&#65533;{M&#65533;f&#65533;&#65533;&#65533;6w&#65533;&#65533;X@&#65533;e&#65533;&#65533;a&#65533;&#65533;&#65533;i&#65533;&#652;1&#608;&#65533;&#65533;&#65533;I&#65533; &#65533;&#65533;_&#65533;&#65533;`K&#65533;P&#65533;&#65533;&#65533;!&#65533;*@G&#65533;&#1027;&&#603;&#65533;&#48838;&#65533;&#65533;"&#65533;+&#1025; &#65533;?O&#65533;&#1300;&#65533;g&#65533;0&#65533;i&#65533;&#65533;4zf&#65533;&#65533;&#530;&#65533;&#65533;&#65533;P]"u&#65533;T&#65533;j$&#65533;&#1173;&#65533;&#65533;k&#65533;&#65533;"S!U&#65533;t&#65533;&#65533;1W&#408;&'N&#65533;&#1678;&#65533;&#65533;U&#65533;&#65533;&#65533;&#65533;&#65533;(&#65533;&#65533;]l&#65533;D&#65533;t&#65533;&#65533;|a&#65533;&#65533;;C&#65533;&#65533;q:jO&#65533;&#65533;&#65533;(&#65533;&#65533;)&#1614;7{&#65533;&#1873;&#65533;!%&#65533;U&#65533;
&#65533;&#65533;eDo5&#65533;|&#65533;&#65533;&#65533;\&#65533;?&#65533;&#65533;&#65533;K&#65533;&#65533;&#65533;&#65533;Lon#&#65533;&#65533;
&#65533;&#65533;&#65533;~&#65533;&#65533;"@&#1739;&#65533;&#65533;&#65533;&#65533;D&#65533;&#65533;&#65533;&#65533;&#65533;O&#65533;&#65533;&#564;&#65533;&#65533;A&#65533;.O&#65533;&#65533;|# &#65533;1&#65533;u&#1277;l&#65533;&#1756;':08&#65533;r&#54439;&#65533;[&#65533;j&#677;&#65533;e&#65533;&#65533;E&#65533;&#65533;&#65533;&#65533;&#65533;&#65533;OGr7&#65533;URv&#65533;&#65533;&#65533;X&#65533;&#65533;AG&#65533;W&#65533;&#65533;&#65533;&#65533;i&#65533;\&#65533;q&#65533;&#732;Y&#65533;ji&#65533;^&#65533;YW&#65533;&#65533;&#65533;(&#65533;&#65533;k&#65533;&#65533;|&#65533;ba7UBP3&#65533;Y(W9&#65533;B&#65533;L&#65533;(&#65533;]8&#65533;&#65533;y&#65533;&#65533;~&#65533;g;&#65533;*o&#65533;&#65533;Y&#65533;3H!7&#65533;%&#65533;&#65533;E3&#65533;
1&#65533;&#65533;^&#65533;&#948;&#65533;&#65533;&#65533;<&#65533;MR`&#65533;'&#65533;&#65533;)W&#65533;&#65533;~wb&#65533;7&#65533;U&#65533;&#1868;&#65533;&#65533;&#65533;&#65533;RM&#65533;ul&#65533;&#65533;&#65533;^&#65533;&#65533;"&#65533;&#65533;&#65533;7`5'&#65533;&#65533;e&#65533;&#65533;&#65533;*&#65533;jAt&#65533;&#65533;&#65533;&#65533;&#65533;&#65533;&#65533;&#65533;6&#65533;c&#65533;&#65533;&#65533;a&#1101;T+&#65533;&#65533;&#65533;&#65533;@=&#65533;&#65533;&#65533;&#65533;g&#65533;&#1613;&#65533;&#65533;&#65533;&#65533;&#65533;&#63090;&#65533;&#65533;M&#65533;.&#1185;&#65533;&#65533;d&#65533;J&#65533;1Z&#661;~&#65533;W&#65533;A}&#65533;W}&#65533;l>'P&#65533;x&#65533;&#65533;)&#65533;G?G@[2qsRn&#65533;se&#65533;H&#65533;&#65533;%;}&#65533;gjX&#65533;~&#65533;&#65533;m>&#65533;&#65533;qk&#65533;&#65533;<G&#65533;&#65533;&#65533;7\&#65533;T&#65533;&#65533;g"&#65533;&#65533;~	Hz&#65533;p&#65533;wli&&#65533;&#65533;u-&#65533;Q#~&#65533;5&#65533;#&#65533; :TH&#65533;M;X$&#65533;&#65533;Z&#65533;F&#1541;&#65533;'*&#674;&#65533; 2X&#65533;&#65533;7dRCB&#65533;+w&#65533;&#65533;&#65533;&#65533;!&#65533;&#65533;?&#65533;&#65533;GrD&#65533;pv&#65533;&#65533;&#65533;t:GP3d!e&#65533;&#65533;"VR&#65533;g&#65533;&#65533;&#65533;W&#65533;D&#65533;AxuM&#65533;&#65533;&#65533;v&#65533;&#65533;&#65533;/Ea&#65533;G&#65533;+&#65533;&#65533;d&#65533;Vt&#663;&#65533;&#1940;sr&#520;&#65533;&#65533;&#65533;s&#65533;.&#929;1&#65533;`:&#65533;S&#65533;#"E2fiB&#65533;&#65533;'&#65533;&#65533;d6&#65533;&#1547;&#65533;&#65533;x&#65533;&#394;&#65533;&#65533;&#65533;Yt%&#65533;&#65533;G&#65533;5|W$&#65533;g&#65533;$&#65533;&#65533;&#65533;&#65533;n&#65533;X&#65533;hr"&#65533;	`
&#65533;&#65533;&#65533;&#65533;a&#65533;&#65533;D!&#65533;&#65533;&#65533;p&#65533;&#65533;{&#65533;&#65533;m&#1480;&#65533;&#65533;B&#65533;!&#65533;<&#65533;&#65533;#&Wsg/&#65533;&#65533;i3XK00&#65533;W&#65533;&#28169;&#34318;&#65533;&#65533;u&#65533;&#1550;&#65533;w&#65533;&#65533;&#65533;E&#65533;&#65533;1&#65533;&#65533;&#65533;1 &#65533;q&#65533;i&#65533;&#65533;Y&#65533;&#65533;Y&#65533;&#65533;&#65533;&#65533;'a&#65533;'I&#65533;a&#65533;&#65533;&#65533;&#65533;B&#65533;&#65533;&#65533;&#65533;;6&#65533;_&#65533;1"&#65533;&#65533;&#65533;&#65533; "6`&#65533;&#65533;&#65533;[&#65533;$\s&#335;&#65533;1$'&#65533;&#65533;9Qg}U&#65533;&#65533;&#65533;3&#65533;h&#65533;&#65533;&#65533;&#65533;&#65533;&#65533;L&#65533;r&#65533;&#65533;s8&#65533;Xv&#65533;7&#65533;]&YM&#65533;&#65533;O%-PQ&#65533;x&#3591;F&#65533;m&#65533;&#65533;&#65533;}M|&#65533;&#65533;&#65533;&#65533;8&#65533;r	p9&#65533;&#65533;9&#65533;c&#65533;[8YY&#65533;&#65533;F&#65533;Ca&#65533;<t&#65533;&#65533;&#65533;&#65533;X&#65533;&#65533;^X&#65533;&#65533;&#65533;`&#65533;&#65533;nz&#65533;z&#65533;tW&#65533;&#65533;&#65533;7""'L&#65533;q&#65533;0&#38009;f&#65533;&#65533;t!&#65533;8&#65533;&#65533;&#65533;{&#65533;Wr&#65533;&#65533;&#65533;3&#65533;-&#65533;&#65533;&#65533;&#65533;&#65533;&#65533;I&#65533;$/pc&#65533;&#65533;Z;&#1435;;V/&F&#65533;Aa5w27b&#1625;&#65533;(&#65533;*&#65533;&#65533;&#65533;'v&#65533;&#65533;&#65533;&{&#642;In(00&#65533;&#65533;&#65533;&#65533; w&#65533;a&#1629;<&#208;&#65533;d&#65533;&#65533;&#65533;3&#1401;&#65533;d&#65533;#Z&#65533;mj&#65533;&#65533;T&#65533;&#65533;&#65533;	&#65533;M&#65533;,&#65533;)&#65533;&#65533;&#65533;&#65533;&#65533;H&#65533;	&#65533;B&#65533;+&#65533;&#65533;&#65533;%I.%W&#65533;&#65533;I^&#65533;&#65533;A&#65533;u&#412;'&#65533;xn)o&#65533;&#65533;l&#65533;8&#65533;Yq&#65533;&#65533;P&#1220;c){&#65533;&#1375;'!&#65533;&#65533;R*&#65533;i&#65533;z&#65533;EY&#65533;&#65533;f9&#65533;&#65533;&#65533;&#65533;&#65533;&#65533;F&#65533;&#65533;&#65533;k &#65533;&#65533;Z&#65533;&#65533;&#65533;G&#65533;)&#65533;y&#65533;Y&#65533;%!&#65533;Dr&#65533;j&#65533;&#65533;ytXC&#65533;&#65533;B&#65533;m&#65533;&#65533;	Z&#65533;&#65533;&#65533;0&#65533;A&#65533;/&#65533;Y4&#65533;&#65533;%&#65533;&#65533;&#65533;&#65533;I&#65533;lO:&#65533;I&#65533;&#65533;K#&#65533;&#65533;I&#65533;&#65533;8&#65533;&#65533;&#65533;"&#65533;O&#514;<&#65533;&#65533;^0&#65533;&#65533;&#65533;c&#65533;&#65533;2S*&#65533;Cb&#65533;&#65533;>&#65533;B&#65533;hjMH&#65533;&#65533;&#65533;&#1574;n&#65533;&#65533;y,%&#65533;&#65533;R&#65533;
q&#65533;XY&:&#65533;H&#65533;r&#65533;&#65533;W&#65533;&#65533;&#65533;3&#65533;RI&#65533;&#65533;&#65533;&#1476;&#65533;0&#65533;&#65533;&#65533;&#65533;&#65533;&#65533;&#65533;5&#65533;&#65533;Z;&#65533; &#65533;{
;&#65533;C,%T&#65533;I&#65533;Q&#65533;P&#65533;0&#65533;tl&#65533;:?l&#65533;&#65533;&#65533; S&#65533;&#65533;&#65533;&#65533;5&#65533;V.&#65533;&#65533;&#65533;Wo&#65533;)&#65533;&#65533;&#65533;&#27214;&#65533;K	&#65533;<&#65533;&#65533;J&#65533;&#65533;!&#618;&#65533;&#65533;A7P&#65533;&#65533;Q&#65533;&#65533;&#65533;z&#65533;JA&#65533;"&#65533;y&#65533;z&#65533;&#1738;F&#65533;&#65533;&#65533;$&#14702;&#65533; &#65533;*&#65533;&#65533;&#65533;&#890;e&#611;&#65533;y&#65533;&#65533;&#1262;&#65533;&#1253;;?do}d&#65533;&#65533;4~&#65533;j%&#687;&#65533;&#65533;5&#65533;&#65533;&#65533;09q&#65533;
&#65533;&#65533;jm&#65533;&#65533;##g&#65533;&#65533;#&#65533;h&#65533;zd*Z&#65533;=&#65533;zM&#65533;T&#65533;&#65533;ag~&#65533;eE0.&#65533;&#65533;&#65533;z&#65533;O&#65533;<;p&#65533;2&#65533;O
&#65533;>0M&#65533;+&#754;&#65533;&#65533;^Ip(&#65533;&#65533;a&#65533;@&#65533;&#65533;B &#65533;Xi&#65533;&#65533;pq&#65533;yV;&#65533;&#65533;&#65533;&#1619;&#65533;&#48155;=&#65533;&&#65533;&#65533;N+&#65533;&#65533;($t&#65533;)&#65533;*&#65533;y&#65533;&#65533;&#65533;&#630;a&#65533;3&#65533;z&#65533;b&#65533;'hBm?i',&#65533;&#65533;&#65533;icB&#65533;z&#65533;%p&#65533;/W&#65533;&#65533;0&#65533;T;&#65533;9 &#65533;&pI&#65533;j&#65533;4&#65533;&#65533;Gn&#65533;s&#65533;&#65533;y&#65533;dv&#65533;b&#65533;&#65533;&#65533;!RX&#65533;&#65533;&#65533;h])&#65533;&#65533;#&#65533;&#65533;U(&#65533;&#65533;&#313;i
C&#65533;&#65533;*&#65533;c70&#65533;s#&#65533;&#65533;;O&#65533;&#65533;&#65533;L&#65533;&#65533;&#65533;a&#65533;&#65533;<&#65533;*y5&#65533;&#65533;&#1753;W&#65533;&RT8Z&#65533;=&#65533;;&#65533;&#65533;&#65533;&#65533;&#65533;&#65533;&#65533;&#65533;Z&#65533;$jt&#65533;T&#65533;&#742;&#65533;&#65533;l&#65533;B&#65533;&#65533;&#65533;c&#65533;5r&#65533;&#65533;j&#65533;&#65533;&#65533;&#65533;&#65533;=&#65533;&#65533;F&#65533;&#65533;>DHj&#65533;D&#65533;&#65533;D&#65533;&#65533;FVO&#1354;1l&#65533;w&#65533;!A2V&#65533;z&#65533;&#65533;&#65533;&#65533;&#65533;&#65533;&#65533;2&#20472;&#65533;&#65533;&#65533;&#759;&#65533;&#65533;&#65533;&#363;&#65533;&#65533;&#65533;[&#65533;&#65533;l&#65533;Of7&#65533;B&#65533;&#65533;U&#65533;I&#65533;&#65533;&#65533;2&#65533;WFp^&#65533;0Z&#65533;&#65533;~+&#65533;&#65533;:&#65533;&#65533;s&#1613;&#65533;&#65533;&#1149;<&#65533;&#65533;&#65533;&#65533;&#65533;&#65533;&#65533;#0@F&#65533;&#65533;}&#65533;+ &#65533;w&#65533;{&#65533;&#65533;&#65533;&#505;}B&#65533;%\&#65533;&#65533;&#65533;H&#65533;j&#65533;&#65533;&#65533;&#65533;&#1208;&#65533;&#65533;&#65533;&#65533;*&#65533;&#65533;"&#372;C&#65533;}{&#65533;&#1089;&#65533;&#65533;&#13044;w&#65533;`&#65533;Y&#1149;d<G5&#65533;QX&#65533;&#65533;&#65533;&#65533;&#65533;&#65533;&#65533;2M&#1875;&#65533;t,&#65533;vlQ0&#65533;R P&#65533;S0x&#65533;&#65533;&#65533;<&#65533;&#65533;&#65533;A&#65533;r&#65533;&&#65533;&#65533;&#65533;!&#65533;&#65533;|q!&#65533;&#65533;KJkK&#65533;&#178;&#65533;&#65533;pi&#650;@&#65533;|&#65533;[&#348;6&#65533;A&#597;,^A22&#65533;&#65533;&#65533;&#65533;v&&#65533;&&#65533;&#65533;&#65533;&#65533;&#65533;&#65533;1 7*H`L|&#65533;[&#65533;!`&#65533;V&#65533;&#65533;5&#1855;&#65533;&#791;LS0&#65533;&#65533;\&#65533;&#65533;L&#65533;&#65533;&#65533;J&#65533;b&#65533;_&#65533;q&#65533;&#65533;&#65533;T4&#65533;&#65533;\&#65533;)&#853;&#65533;&#65533;&#65533;;x&#1380;=U&#65533;&#65533;&#65533;#H&#65533;&#65533;&#65533;,&#65533;_&#65533;J(c&#65533;}&#65533;&#65533;&#65533;&#65533;Xa&#65533;a&#65533;KX&#65533;&#65533;&#65533;&#65533;&#1378;&#478;L&#65533;&#65533;&#65533;;&#65533;&#65533;M`&#65533;&#65533;&#65533;0&#65533;&#65533;&#65533;[&#65533;)&#162;&#65533;Fk&#65533;x&#65533;.&#65533;&#65533;&#65533;F&#824;&#65533;I&#65533;|EM7&#65533;,&#65533;M&#65533;&#65533;&#65533;&#65533;&#65533;9&#65533;/MHoFg&#65533;&#65533;K&#65533;&#65533;y&#65533;&#65533;&#65533;&#65533;[|&#65533;&#65533;S|&#65533;&#65533;&#65533;&#65533;NqZ&#65533;CP=m&#65533;L@BM)=&#65533;&#65533;&#11487;J&#65533;J&#65533;&#65533;L=&#65533;F&#65533;&#65533;
&#65533;&#65533;&#65533;>&#65533;&#65533;&#65533;&#65533;&#65533;&#65533;a&#65533;&#65533;&#65533;&#65533;Y&#65533;&#65533;`&#65533;&#65533;c&#65533;&#65533;&#65533;&#65533;Q"uA&#65533;&#1435;&#65533;>&#65533;e&#65533;e 7p&#65533;&#65533;h:&#65533;&#65533;&#65533;&#173;&#65533;M&#65533;&#65533;YPX&#65533;T&#354;&#65533;&#65533;Y&#65533;&#65533;&#65533;&#65533;&#595;&#1610;(ZZK&#65533;&#65533;&#459;/M&#65533;[3,&#65533;&#65533;'&#65533;&#65533;N &#65533;&#787;&#65533;&#65533;&#65533;C&#65533;ZBi&#65533;&#65533;&#65533;&#680;]wU[2&#65533;#&#65533;&#65533;	&#65533;5&#65533;&#65533;&#65533;$&#65533;w}*&#65533;<vB&#65533;&#1597;YJa&#65533;&#65533;&#65533;&#65533;&#65533;&#65533;&#65533;&#65533;4l&#306;BjU&#65533;}&#65533;&#65533;}&#1090;wE&#65533;&#65533;.a	h&#65533;&#65533;&#65533;&#65533;&#3343;&#65533;=&#65533;&#65533;-&#65533;&#65533;&#65533;?&#65533;&#65533;&#65533;&#65533;:=-&#65533;&#65533;L&#65533;&#65533;&#65533;H6 &#65533;&#65533;g&#65533;=+&#65533;&#65533;&#161;&#65533;&#65533;&#871;`&#65533;&#65533;e*&#65533;P
'J=?]'#&#65533;^&#65533;;E&#65533;&#65533;`&#65533;&#65533;D&#65533;&#65533;&#65533;Al&#65533;&#65533;G&#65533;&#65533;j&#65533;&#65533;[&#65533;&#65533;&#65533;&#65533;@&#65533;Hzm&#65533;&#65533;&#65533;&#65533;7v&#65533;&#65533;)&#65533;&#65533;&#65533;&#1537;&#1553;&#65533;&#65533;<PI&#65533;&#65533;&#65533;X<&#65533;Wb`T&#65533;&#65533;&#65533;&#65533;&#65533;&#65533;&#65533;T1R&#65533;&#65533;~&#65533;&#1132;&#65533;&#65533;d&#65533;%&#65533;&#65533;J&#65533;&#65533;&#1782;:=&#65533;&#493;&#65533;&#65533;&#65533;$&#65533;&#65533;I	@&#65533;&#65533;!&#65533;&#65533; &#65533;&#65533;H`&#65533;&#65533;b&#65533;&#65533;c&#65533;&#65533;d&#65533;&#65533;&#65533;&#65533;&#65533;p&#65533;&#65533;h&#65533;&#65533;&#1634;&#65533;(&#65533;&#65533;&#955;&#65533;h&#65533;&#65533;/&#65533;&#65533;&#65533;&#65533;
&#65533;
&#65533;@	T&#65533;&#65533;&#65533;&#65533;H&#65533;&#65533;&#65533;&#65533;&#65533;&#65533;&#65533;I!&#65533;&#65533;&#1405;[&#65533;,&#65533;&#65533;1&#65533;U	&#65533;X$}w&#65533; &#65533;&#65533;&#65533;&#65533;&#65533;L&#65533;&#65533;&#65533;0&#65533;&#65533;H&#65533;o&#65533;&#65533;&#65533;&#65533;&#65533;C&#65533;W&#65533;~&#65533;r&#65533;&#65533;2&#65533;&#65533;"&#65533;&#65533;f`H1&#65533;&#65533;&#65533;&#65533;&#65533;&#65533;O&#65533;&#65533;&#65533;&#65533;{&#65533;&#65533;X&#65533;;N&b&#65533;&#65533;0`&#65533;&#65533;&#65533;&#65533;W&#65533;&#65533;	h&#65533;GP1&#65533;Q&#65533;&#65533;&#65533;/&#65533;&&#65533;c&#65533;{YG&#65533;&#65533;71&#65533;&#65533;.y&#65533;&#65533;&#65533;&#65533;I&#65533;9^&#65533;T&#65533;R&#65533;&#65533;&#65533; &#65533;T&#65533;'&#65533;W&#1909;[0'D9&#65533;8&#65533;&#65533;Wi&#65533;>&#65533;P&#65533;6&#65533;Kq&#65533;:&#65533;&#65533;&#65533;8&#2027;&#65533;&'?&#65533;:&#65533;&#65533;W&#65533;p	&#65533;&#65533;&#65533;&#65533;"b &#65533;a&#65533;*&#65533;H&#65533;o&#65533;IF&#65533;&#65533;&#65533;&#65533;T&#65533;&#65533;vS&#65533;[a&#65533;~GV&#65533;&#1838;&#65533;q&#950;&#65533;$&#65533;&#65533;&#65533;&#65533;
Y&#65533;tO&#65533;Iax&#65533;&#65533;&#65533;&#65533;&#65533;}&#65533;&#65533;H1IW&#65533;&#65533;/&#65533;m$&#668;d&#65533;4&#65533;6&#65533;&#65533;&#65533;&#65533;&#65533;&#65533;l&#65533;&#65533;J&#65533;&#65533;/6Y&#65533;@&#65533;-&#65533;&#65533;W&#65533;K7&#65533;&#65533;?ePm&#65533;1&#65533;c&#65533;&#65533;&#65533;o&#65533;&#65533;&#65533;ol&#65533;&#65533;!&#65533;&#65533;&#65533;&#65533;&#65533;&#65533;b77|o-&#65533;&#65533;&#65533;!&#65533;@HT&#65533;&#65533;!&#65533;&#65533;&#65533;&#65533;"&#65533;&#65533;&#65533;_:,+u&#65533;Q&#65533;&#65533;&#65533;&#607;x&#65533;v&#65533;&#65533;&#65533;N4&#65533;4&#65533;~&#65533;	&#65533;&#65533;&#65533;&#65533;&#65533;&#65533;m&#65533;&#65533;&#65533;#&#65533;&#65533;j&#65533;PRYno&#65533;&#65533;&#65533;&#65533;&#65533;&#65533;&#65533;&#65533;C&#65533;a&#65533;&#65533;&#65533;&#65533;OD&#65533;&#65533;#-:&#65533;&#1019;&#65533;&#65533;q&#65533;'H&#65533;&#65533;&#65533;t~W&#65533;&#65533;&#65533;&#65348;t&#65533;h&#65533;&#1719;&#65533;&#703;7n&#65533;&#1908;<1-&#65533;)K&#65533;&#65533;R &6g&#65533; 6x&#65533;&#65533;:2O=^&#65533;&#65533;&#65533;&#65533;&#65533;&#65533;9?m&#65533;&#65533; c&#65533;`&#65533;&#65533;&#65533;&#65533; N&#65533;&#65533;0&#65533;U&#65533;&#65533;&#65533;&#65533;&#65533;&#65533;&#65533;&#65533;&#65533;/&#65533;&#65533;A&#65533;8~M&#65533;&#65533;&#65533;&#65533;&#65533;&#65533;&#65533;Od&#65533;&#65533;E	F&#65533;&#65533;&#65533; &#65533;&#65533;&#65533; J&#65533;&#65533;&#65533;&#65533;&#65533;	|@&#65533;|&#65533;	|`&#65533;&#1872;&#65533;^$m&#65533;&#65533; &#65533;0&#65533;&#65533;&#65533; &#65533; &#65533;&#65533;&#65533;&#65533;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
~$X&#65533;&#65533;A&#65533;	.d&#65533;&#65533;&#65533;A*%N&#65533;H&#65533;&#65533;E&#65533;#fX&#1123;&#327;!E&#65533;$Y&#65533;&#65533;I&#65533;)U&#65533;d&#65533;&#65533;&#65533;K&#65533;1e&#932;Y&#65533;&#65533;G&#65533;&#65533;r&#65533;&#65533;&#65533;&#65533;O&#65533;A&#65533;%Z&#65533;&#65533;Q&#65533;.oV&#65533;&#627;&#65533;&#1252;Q&#65533;N&#65533;Z&#65533;&#65533;U&#65533;Y&#65533;.e&#65533;&#1323;V&#65533;a&#334;%[&#65533;&#65533;&#65533;i&#1390;e&#65533;&#65533;&#65533;[&#65533;q&#65533;&#933;&#65533;kD@&#65533;&#65533;&#65533;&#1751;&#65533;&#2042;&#65533;&\&#65533;&#65533;a&#265;/f&#65533;&#65533;&#65533;c&#529;&#2029;x&#65533;&#65533;e&#793;5o&#65533;&#65533;&#65533;&#65533;&#65533;g&#1057;Ek&#65533;,Q&#65533;h&#1321;U&#65533;f&#65533;&#65533;&#65533;k&#1585;e&#998;]&#65533;&#65533;m&#1849;O&#65533;&#65533;&#65533;&#65533;&#65533;o&#65533;&#65533;&#65533;'^&#65533;&#65533;q&#65533;&#597;/g&#65533;&#65533;&#65533;s&#65533;&#1125;O&#65533;&#65533;&#65533;u&#65533;&#1653;o&#65533;&#65533;&#65533;&#65533;w&#65533;&#65533;&#335;'_&#65533;&#65533;y&#65533;&#65533;&#1391;g&#65533;&#65533;&#65533;{&#65533;&#65533;&#65533;&#999;_&#65533;&#65533;}&#65533;&#65533;&#65533;&#65533;&#65533;&#65533;&#65533;&#65533; p@4&#65533;@TpAt&#65533;A#&#65533;pB
+&#65533;&#65533;B3DdC;&#65533;&#65533;CCqDK4&#65533;DSTqE[t&#65533;Ec&#65533;qFk&#65533;&#65533;Fs&#65533;qG{&#65533;&#65533;G &#65533;rH&#65533;J&#65533;H$&#65533;TrI&&#65533;t&#65533;I(&#65533;&#65533;rJ*&#65533;&#65533;&#65533;J,&#65533;&#65533;rK.&#65533;&#65533;&#65533;K0&#65533;sL2&#65533;4&#65533;&#65533;2&#65533;&#65533;&#65533;6&#65533;t&#65533;M8&#65533;sN:!&#65533;&#65533;N<&#65533;&#65533;sO>&#65533;&#65533;&#65533;O@tPB5&#65533;PDUt&#65533;D#
 !&#65533; O ,0 b q&#65533;  &#65533; &#65533;H&#65533;&#65533;&#65533;&#65533;*\&#560;&#65533;&#199;#J&#65533;H&#65533;&#65533;&#321;L&#65533;\&#65533;&#561;&#65533;&#463; C&#65533;I&#65533;&#65533;&#595;(S&#65533;\&#65533;&#65533;a&#406;0c&#668;I&#65533;&#65533;&#859;8s&#65533;&#1305;q&#594;&#65533;@&#65533;
J&#65533;&#65533;&#1123;HO&#65533;&#65533;&#65533;&#65533;&#65533;&#1255;P&#65533;J&#65533;JU&#65533;&#1002;X&#65533;j&#65533;&#693;&#65533;&#1477;W&#65533;&#65533;K&#65533;&#65533;&#1651;&}&#65533;]&#65533;&#65533;&#65533;&#1783;p&#65533;R]&#65533;&#65533;&#65533;&#1851;x&#65533;&#65533;&#65533;K&#65533;&#65533;&#2014;|L8&#65533;&#2047;&#65533;+^&#792;&#65533;a&#65533;&#65533;K&#65533;L&#65533;2&#65533;&#464;&#65533;Z&#65533;&#825;&#65533;&#29336;&#65533;&#65533;H&#65533;&#65533;&#65533;&#1256;M&#65533;&#65533;&#260;8&#65533; IM&#65533;&#65533;&#65533;&#65533;&#65533;Cc&#65533;&#65533;&#65533;&#65533;&?&#65533;*&#1373;{&#65533;&#65533;&#65533;&#531;[-&#956;&#65533;&#65533;&#65533;E`0&#65533;M`&#65533;&#219;W&#957;{w&#65533;H&#65533;C&#65533;&#65533;N&#65533; &#65533;&#65533;&#65533;&#65533;&#65533;1&#65533;/&#1979;&#65533;&#65533;&#65533;&#65533;C&#65533;`^&#65533;&#65533;&#65533;i&#65533;&#65533;~&#65533;=qCl&#65533;&#65533;&#1986;n6&#65533;&#65533;w)$&#65533;H&#65533;&#65533;p&#65533;	'`&#65533;&#65533;&#65533;`Cpj5h&#8778;A&#65533;=@_X&#1157;(&#65533;&#65533;!&#65533;&#65533;&#65533;&#65533;l0&#65533;&#65533;&#65533;q		&#65533;( pC&#65533;$#&#65533;$4yBA9X&#65533;TV&#65533;&#65533;&#65533;J8&#65533;B@&#65533; 4&#65533;&#65533;&#65533;Z2&#65533;$&#65533;9~&#65533;&#65533;l&#65533;&#65533;&#65533;;&#65533;&#65533;@&#65533;_&#65533;@&#65533;q&#65533;&#65533;&#65533;&#65533;3&#65533;`&&#65533;iV`&#65533;*&#65533;&#65533;fn&&#65533;&#65533;Ppny&#65533;&#65533;&#65533;&#65533;Gz&#65533;&#65533;&#65533;&#65533;&#10626;&#65533;&#65533;&#65533;&#65533;A&#65533;&#35364;&#65533;g&#65533;&#65533;}&#65533; &#65533;%R&#65533;Re&#65533;&#65533;&#65533;d+$&#47936;&#65533;&#65533;A\7^&#65533;&#65533;&#65533;$&#65533;r>&#65533;&#65533;&#65533;&#185;&#65533;$&#65533;N&#65533;&#65533;,&#65533;&#65533;&#65533;&#1667;&#65533;&#65533;
k&#65533;&#65533;&#65533;&#65533;T&#65533;&#41312;eF&#65533;"&#65533;i&#65533;A&#65533;&#65533;@&#65533; &#65533;&#65533;=b+&#65533;	&#39447; &#65533;/&#65533;&#65533;NyQn5&#65533;&#65533;+&#65533;&#1992;&A9&#384;&#65533;6&#65533;&#65533;&#65533;G,&#65533;&#65533;Wl&#65533;&#65533;g&#65533;&#65533;&#65533;w&#65533;vK!&#65533;&#65533;&#65533;9&#65533;&#65533;&#65533;>;&#65533;&#65533;&#65533;F&#65533;&#65533;
&#65533;&#65533;+&#65533;&#65533;iW&#65533;&#65533;&#65533;"&#65533;&#65533;&#65533;{2&#65533;+&#882;&#65533;9B&#65533;&#65533;k&#1196;4&#65533;&#65533;2&#65533;&#65533;!w&#65533;?l&#65533;&#602;&#65533;&#65533;.&#65533;l&#65533;&#65533;K&#65533;]e&#1255;&#65533;&#65533;&#65533;<w|u&#65533;[#&#65533;k&#65533;]&#65533;&#65533;&#65533;&#65533;&#65533;m&#65533;&#65533;t&#65533;&#65533;&#65533;&#65533;M6&#65533;&#65533;6Y&#65533;&#65533;&#1680;&#65533;-Xz&#65533;&#65533;x&#65533;&#65533;h8#&#1079;&#65533;[&#65533;&#65533;&#65533;D&#65533;&#65533;&#65533;+&#65533;&#65533;9&#65533;&#65533;&#65533;?b&#65533;&#65533;E&#65533;&#65533;@&#65533;&#65533;&#65533;L&#65533;&#65533;&#65533;n&#65533;.w&#65533;<&#65533;&#65533;{&#65533;&#1136;&#65533;&#65533;&#65533;&#65533;&#65533;E=.enB&#65533;^&#65533;B&#65533;&#65533;&#65533;&#65533;&#65533;&#65533;7X&#65533;&#65533;8&#65533;&#65533;A&#65533;&#65533;K&#65533;&#65533;&#695;j>;&#65533;7&#65533;&#1111;&#65533;;d&#65533;G&#65533;o&#65533;&#65533;W&#65533;&#65533;&#65533;&#65533;'&#65533;&#65533;&#65533;&#65533;3/&#65533;&#65533;&#65533;&#65533;&#65533;&#65533;&#65533;&#65533;&#65533;&#65533; &#65533;&#450;&#65533;&#65533;&#65533;&#65533;Kd&#65533;&#65533;&#65533;P&#1469;&#65533;5&#65533;{&#715;&#65533;&#65533;B'&#65533;
Z&#65533;&#65533;&#800;7@bf0&#65533;&#65533;&#65533;*&#65533;&#65533;'Sls&#65533;&#65533; X?	
Y&#65533;gH&#65533;&#65533;&#65533;&#65533;&#65533;&#65533;`&#65533;&#65533;S&#65533;&#65533;nU&#65533;:&#65533;&#65533;&#65533;&#65533;&#135;dN`-D&#65533;&#65533;&#65533;#&#65533;&#65533;&#65533;&#65533;P&#65533;&#65533;&#65533;E&#65533;P-&#65533;W&#65533;&#65533;&#65533;=&#65533;&#65533;kY2"	X>&&#65533;&#65533;]&&#65533;&#65533;&#65533;&#65533;&#65533;6&#65533;1o5i&#1334;D&#65533;&#65533;	&#65533;%DT&#65533;
r&#65533;'&#65533;~&#65533;&#65533;A&#65533;&#65533;H&#65533;B&#65533;T&#65533;&#65533;&#65533;&#65533;&#65533;&#239;uq5x&#65533;&#65533;&#65533;&#65533;?&&#65533;`&#65533;`&#65533;&#65533;Nz&#65533;&#65533;A&#65533;(&#65533;&#65533;&#65533;&#1953;&#65533;&#65533;%T&#65533;{ &#1204;&#54640;&#65533;\&#65533;
e)P&#65533;&#65533;&#805;hJ &#65533;@N&#65533;&#65533;t&#65533;&#65533;$\F@:&#65533;&#65533;&#575;&#65533;&#65533;i&#65533;&#65533;+e%]Z&#65533;&#65533;&#65533;&#65533;k&#65533;&#65533;0&#65533;Kx!3&#65533;&#65533;?I(gu4&#65533;&#65533;&#24825;g&#65533;&#65533;{qd&#65533;6&#65533;&#65533;z&#65533;&#65533;&#65533;&#65533;&#65533;&#65533;&#65533;&#65533;mkB&#65533;&#65533;TiGz&#65533;&#65533;\J&#65533;&#65533;&#1193;N&#65533;A'V~&#65533;&#65533; h&#65533;x6q&#65533;&#65533;&#295;F7&#65533;&#65533;&#65533;&#65533;&#65533;&#65533;&#65533;&#65533;V?&#65533;&#65533;M&#65533;<&#65533;(gA7&#65533;&#65533;sJt&#65533;&#65533;&#65533;@G&#1242;R&#65533;&#65533;8&#553;@n&#65533;&#65533;&#65533;&#65533;&#65533;>]A:J&#1314;&#65533;c-&#65533;eH&#65533;M:&#65533;&#65533;TA1&#65533;&#65533;&#65533;	q&#65533;}&#65533;&#65533;V&#65533;&#65533;E&#65533;&#65533;uG&#65533;X&#65533;&#65533;0(u&#65533;"iIS&#65533;R&#65533;nU@&#1331;jz&#65533;&#65533;F&#65533;6&#65533;f%&#65533;^&#65533;&#65533;&#875;&#65533;ur?T&#65533;?q&&#65533;A&#65533;N &#65533;&#65533;[m&#65533;L&#65533;:&#65533;&#65533;|&#65533;A	@&#65533;V&#65533;
&#65533;&#65533;&#65533;&#65533;[ESv&#65533;&#65533;&#65533;S^&#65533;W&#538;&#65533;&#65533;c&#65533;&#65533;+2 $&#3212;t@	&#65533;Q&#65533;&#65533;&#65533;&#65533;'3pi x&#65533;+&#65533;V%&#65533;j|&#65533;*&#65533;&#1186;&#65533;&#65533;&#65533;%&#65533;&&#65533;&#65533;&#65533;V&#1458;&#65533;L&#65533;I5&#65533;4s&#65533;I?)&#65533;W-&#65533;b&#65533;&#65533;z&#65533;&#65533;&#65533;]Ry&#65533;&#65533;Z&#65533;6&#65533;&#65533;p&#65533;&#65533;&#65533;&#65533;&#65533;&#65533;6&#65533;(&#65533;nw!&#65533;&#65533;&#1094;&#65533;&#65533;&#65533;&#65533;&#65533;d#@&#65533;&#65533;&#65533;s&#65533; u3"&#65533;@&#65533;&#65533;&#65533;Q&#65533;&#65533;&#65533;&#65533;&#65533;]2p&#65533;\Y&#1783;&#65533;&#65533;&#65533;zX&#1537;z&#65533;X&#65533;z&#65533;Q&#65533;S&#65533;pb_&#65533;&#65533;&#65533;3&#65533;A
&#65533;&#65533;_
ws?0g&#65533;(p&#65533;&#65533;&#65533;&#65533;$&#65533;&#65533;H$&&#5794;&#65533;&#65533;@&#65533;%&#65533;&#1409;&#65533;RxdX@&#65533;&#65533;5U&#65533;&!&#65533;&#1130;&#65533;&#65533;Kc&#65533;&#65533;&#65533;X&#65533;&#65533;v&#65533;:&#65533;o&#1273;&#65533;&#65533;&#1612;9&#65533;&#65533;d&#65533;&#65533;&#65533;&#65533;t 2&#65533;&#65533;|p&#65533;
&#65533;Z&#65533;&#65533;&#65533;Vl&#65533;&#65533;j&#65533;&#65533;03{&#65533;@&#65533;^C9&#65533;&#65533;99|2&#65533;&#65533;P&#65533;&#65533;&#65533;:L&#65533;K&#65533;&#65533;<K&#65533;&#65533;I&#65533;="X&#65533;&#65533;&#65533;&#65533;C&#2023;9:&#65533;&#65533;O&#65533;^JGb&#65533;q&#65533;b&#65533;&#65533;&#65533; &#351;&#65533;OQ&#65533;Z&#65533;^X	oh&#65533;&#65533;&#65533;&#65533;&#769;2&#65533;&#65533;&#65533;&#65533;N(&#65533;&#65533;&#65533;o&#65533;&#65533;f&#65533;&#1313;&#65533;u&#65533;'M&#1773;
[7&#65533;}&#65533;d&#698;d&#65533;&#65533;/&#65533;f&#65533;&#65533;q&#65533;&#65533;0&#65533;&#65533;|~QH&#65533;&#65533;&#65533;&#65533;&#65533;&#65533;&#1185;1&#65533;&#65533;lmo#:C&#65533;.&#568;I=&#65533;&#65533;y&#1114;i&#65533;kxg&#65533;L&#65533;&#65533;&#65533;&#65533;kq&#527;7&#65533;j&#65533;&#65533;_q &#65533;p&#65533;&#65533;m&#65533;&#65533;; S&#65533;&#65533;&#189;&#65533;&#65533;|h&#65533;&#65533;&#65533;6&#65533;&#65533;&#65533;&#65533;&#65533;&#65533;=-&#65533;};&#65533;&#65533;&#65533;&#65533;&#603;&#882;&#65533;7&#65533;H9&#65533;&#65533;4H&#65533;U&#65533;L&#65533;&#65533;1"&#65533;&#37725;*&#65533;&#786;x\&#65533;&#65533;&#1977;&#65533;&#65533;&#65533;[&#65533;&#65533;&#65533;&#65533;&#65533;5S&#65533;&#65533;Dl\T &#65533;&#65533;&#65533;G&#65533;&#65533;\&#65533;&#65533;&#65533;&#65533;&#65533;>&#65533;&#65533;&#65533;&#65533;B&#65533;z&#1289;&#65533;&#1788;&#65533;L&#65533;&#65533;&#65533;*l&#65533;&#65533;&#65533;&#65533;&#65533;-&#65533;U}&#65533;&#65533;&#65533;3PO{J&#65533;&#65533;&#65533;&#65533;=&#65533;0&#65533;L&#1022;&#65533;%76_&#65533;_&#65533;&#65533;&#65533;&#65533;;&#65533;&#65533;{&#65533;j&#65533;&#65533;&#65533;LE&#65533;&#65533;&#65533;SJ&#65533;`&#65533;&#65533;s}&#65533;)&#65533;&#65533;&#65533;c]&#65533;;&#65533;&#65533;&#65533;Q&#1794;$&#65533;<1p&#65533;&#65533;eB7&#65533;ps "&#65533;(&#65533;g&#65533;q&#65533;&#65533;&#65533;q&#65533;&#65533;P~r\]t&#65533;&#65533;1B&#65533;h &#1082;&#65533;&#65533;&#65533;&#65533;&#65533;i&#65533;w~H&#65533;7y&#65533;&#65533;&#65533;&#65533;&#65533;&#65533;z&#65533;&#65533;&#65533;A&#65533; &#65533;&#279;&#65533;&#65533;&#65533;_&#65533;&#65533;O&#65533;&#65533;H&#65533;p&#65533;G+n&#65533;{&#65533;7}&#65533;s&#65533;Ft>2I&#65533;%p`9&#65533;Rt#S&#65533;&&#65533;&#65533;>&#65533;x &#1537;&#65533;~&#65533;&#65533;&#65533;2&#65533;~&#65533;VnVF%&#65533;*s2i\G1&#65533;rk&#65533;P2 |&#65533;&#65533;A6" hu&#65533;&#65533;{pg&#65533;J@2(QC'&#65533;=uv&#65533;&#65533;6D&#65533;b]&#65533;&#65533;-8Wx&#65533;&#65533;qu9&#65533;&#65533;&#65533;o&#65533;r7&#65533;&#65533;O@ox*&#65533;&#65533;"&#65533;eU{&#65533;rQH&#65533;V&#65533;&#65533;G&#65533;&#65533;&#65533;~)&#1475;&#65533;&#65533;x&#1477;&#65533;g&#65533;q5@!&#65533;G&#65533;&#65533;u[Ku4X&#65533;6hbT&#518;&#65533;&#65533;&#65533;&#65533;&#65533;&#65533;&#65533;&#65533;'}['r&#65533;&#65533;. &#65533;de3Jea&#65533;&#65533;KuD0&#65533;T,Qs&#65533;a&#65533;&#65533;&#65533;&#65533;&#65533;&#65533;y&#65533;&#515;&#65533;&#65533;u&#65533;&#133;&#65533;&#65533;&#65533;d@^&#65533;&#65533;O&#65533;tRmeX&#65533;uED&#65533;3N&#65533;&#65533;&#65533;&#65533;V&#65533;&#65533;vY'&#65533;&#65533;&#65533;&#65533;X&#65533;&#65533;w"&#65533;"&#65533;ua;0a|[&#65533;&#65533;&#65533;AA&#65533;&#65533;8&#65533;"&#65533;x&#65533;&#65533;=&#65533;&#65533;&#65533;&#1550;@&#65533;&#65533;(&#65533;&#65533;&#65533; y &#65533;&#257;&#821;T&#65533;-}X(&#65533;&#65533;E&#65533;!&#65533;&#1557;&#65533;&#65533;&#65533;&#65533;&#138;&#65533;hr&#65533;&#65533;&#65533;&#65533;&#65533;@&#65533;B`&#65533;&#65533;vw&#65533;x6&#65533;&#65533;O5&#65533;z&#785;&#65533;r&#65533;&#65533;[7&#65533;
&#65533;&#1424;&#65533;w&#65533;&#65533;(&#65533;)&#65533;\H/`&#65533;x&#65533;&#65533;hFX 6]I&&#65533;{i&#65533;(&#65533;&#65533;0&#1106;.&#65533;v&#65533;&#33210;7)5&#65533;&#65533;8pHJ&#65533;&#65533;&#65533;8&#65533;V &#65533;K&#65533;f&#65533;1DIFyL&#65533;B&#65533;I&#65533;&#1620;&#65533;&#65533; O&#65533;I&#65533;r&#65533;&#65533;M&#65533;R1*f&#65533;&#65533;&#459;&#65533;&#65533;k&#65533;&#65533;[&#65533;&#65533;&#65533;5<dY&#65533;Jt&#65533;&#65533;&#65533;&#65533;&#65533;S+l&#65533;I^&#65533;}&#65533;8S&#65533;B&#595;&#65533;8-K0U&#1432;v&#65533;9l&#65533;V&#65533;&#65533;&#65533;&#65533;cy&#65533;)j1&#596;&#65533;&#65533;kx&#65533;0h&#65533;oi"y19&#65533;&#65533;e-v&#65533;lO&#65533;L&#65533;&#65533;r	)&#65533;&#65533;&#65533;&#65533;\&#65533;H&#65533;&#65533;&#65533;3&#65533;&#65533;t&#65533;"/&#65533;`&#65533;UN&#65533;2&#65533;{(2;RK&#65533;&#65533;&#65533;&#65533;&#65533;{f&#65533;' &#65533;&#65533;&#65533;&#65533;i&#65533;&#65533;B&#65533;&#65533;S&#1143;x&#65533;)z&#65533;a%&#65533;&#65533;&#65533;&#65533;3s&#65533;&#65533;&#440;&#65533;E&#65533;'_&#65533;xm&#65533;&#65533;,&#1106;&#65533;&#65533;7&#65533;&#65533;N&#65533;&#65533;;&#1374;?&#65533;@&#65533;&#65533;m&#65533;7y&#65533;&#65533;w&#65533;&#65533;&#65533;K&#65533;&#65533;&#65533;&#65533;&#65533;&#65533;Y&#65533;Q.&#65533;&#65533;V&#65533;~9&#65533;z&#65533;&#65533;&#65533;Q&#65533;&#65533;?4'zA&#65533;&#65533;&#65533;_Y<wQ&#65533;">0&#65533;&#65533;&&#65533;g6de&#1612;2y&#65533;	&#65533;"k)\*&#65533; qI&#65533;T&#65533;q&#65533;Il`E&#65533;5j&#65533;8&#65533;f:J&#65533;7E&#65533;Vzu&#65533;&#65533;k@%}A&#65533;q&#65533;)&#65533;
i&#65533;	&#65533;.zr{m!Jw&#230;:M6",&#65533;4S&#65533;g&#65533;B&#65533;v&#65533;&#65533;\&#65533;&#65533;&#65533;S0p"&#65533;&#65533;7&#65533;@5@G8&#65533;&#65533;'&#65533;g&#65533;7!`&#65533;&#65533;&#65533;G&#65533;j&#65533;5&#65533;6&#65533;`&#65533;Z&#65533;C&#65533;&#65533;&#65533;&#65533;b(t&#65533;&#65533;j&#65533;&#65533;@ 9&#65533;#H&#65533;>	'&#65533;x&#65533;&#65533;&#65533;N&#65533;5-&#65533;I?&#65533;&#65533;&#65533;&#65533;E&#65533;
y&#65533;M&#65533;&#65533;>&#65533;D&#65533;&#65533;&#65533;&#1576;&#65533;*.$P&#65533;&#65533;&#1565;&#65533;&#65533;7z0'4&#65533;&#65533;&#65533;&#65533;n&#65533;jQ&#65533;&#65533;P`"CJ\7&#65533;&#65533;99&#65533;&#65533;6y&#65533;&#65533;&#65533;
'&#65533;&#65533;k&#65533;2&#65533;&#65533;9&#65533;#d&#65533; P8&#65533;z&#65533;G&#65533;&#65533;&#65533;T&#65533;&#65533;&#65533;1&#65533;&#65533;T	&#65533;&#65533; &#65533;4n&#65533;&#65533;r:|&#65533;&#65533;&#65533;&#65533;&#65533;&#65533;&#65533;&#65533;A&#65533;yJJ&#65533;#&#65533;!|!&#65533;9&#65533;&#65533;$ &#65533;Qr&#65533;l&#65533;&#65533;P&#65533;&#65533;&#65533;&#65533;j&#65533;&#65533; &&#65533;?9&#65533;2&#65533;&#65533;&#65533;&#662; bIX&#65533;&#65533;&#65533;{&#65533;&#65533;&#65533;&#65533;u&#1625;GwagVFv&#65533;&#65533;&#65533;&#65533;<>D&#65533;i&#65533;c&#65533;&#65533;&#65533;&#65533;u&#65533;&#65533;&#65533;&#65533;&#65533;w7"p&#65533;)&#65533;&#65533;E&#65533;Ft&#65533;&#65533;(T&#244;.&#65533;&#65533;'&#1065;hj4p&#65533;Lu}QV/&#65533;&#65533;-&#65533;&#65533;&#65533;YM&#65533;1&#65533;#&#65533;.5&#65533;Rd{&#65533;[fU&#65533;R!&#65533;&#65533;B&#65533;&#65533;&#65533;w&#65533;&#65533;P&#65533;=|D&#65533;f*w[k&#65533;"&#65533;&#65533;&#65533;M&#1463;&#65533;AdZ$Y&#65533;&#65533;N&#65533;X{&#65533;&#65533;=&#65533;
q&#65533;&#65533;,8"h&#65533;&#65533;&#65533;1&#65533;e&#65533;&#65533;6I&#65533;&#65533;&#65533;&#65533;&#65533;oA76&#108715;&#65533;&#65533;&#65533;&#65533;rI&#65533;&#65533;D;&#65533;&#65533;&#65533;h&#65533;y&#65533;#&#65533;&#65533;&#65533;)&#65533;;>]e&#65533;m&#65533;&#65533;F&#65533;&#65533;J&#65533;&#65533;Op&#65533;?&#922;&#65533;|&#65533;&#65533;&#65533;&#65533;&#65533;B&#65533;&#65533;.`9&#65533;s
+&#65533;&#65533;`&#65533;&#65533;i+&#65533;X&#65533;1 y(0&#65533;%+ &#65533;aGy5&#565;-&#65533;0&#65533;R&#65533;h&#65533;&#65533;}&#65533;2\Q&#65533;&#15786;&#65533;Z&#65533;&#65533;k&#65533;$K&#65533;+&#65533;&#65533;g&#65533;&#65533;kqj&#65533;&#65533;&#1220;<&#65533;&#65533;&#65533;c&#65533;;&#65533;&#65533;Q&#65533;7&#1495;'\&#65533;&#65533;&#65533;&#65533;&#65533;~&#598;&#65533;&#65533;&#65533;&#1350;&#15922;($4&#65533;[&#65533;&#65533;&#65533;&#65533;w&#65533;&#65533;&#65533;"&#65533;%(&#65533;;&#65533;)&#65533;&#65533;&#65533;&#65533;C&#65533;_&#65533;&#599;.G1&#65533;5&#65533;&#65533;&#65533;&#65533;&#65533;&#65533;&#65533;+7
S0&#65533;?0&#65533;&#65533;&#65533;&#65533;Jw&#65533;:&#65533;G&#65533;&#65533;q&#65533;&#65533;&#65533;&#65533;&#65533;&#65533;&#65533;&#65533;&#65533;&#65533;;&#65533;&#65533;&#65533;I&#65533;UL;W,+&#65533;&#65533;&#65533;&#65533;dm&#65533;&#65533;[$K+&#65533;&#65533;T&#65533;={&#65533;9&#65533;q)&#65533;z&#65533;.l&#65533;&#65533;	J&#65533;&#65533;&#65533;&#65533;W&#65533;&#65533;x!)l&#65533;&#65533;&&#1087;&#65533;Z&#65533;&#65533;&#65533;&#65533;&#65533;+Pp&#65533;&#65533;:&#65533;&#65533;\&#65533;S&#65533;&#65533;&#440;~&#65533;&#65533;&#65533;7&#65533;&#65533;&#65533;m&#65533;&#65533;&#65533;&#65533;&#65533;)<&#65533;c	{&#65533;a/&#65533;&#65533;&#65533;}&#65533;U&#65533;;&#65533;,?&#65533;&#65533;&#65533;&#65533;&#65533;&#65533;O&#65533;I!&#1420;&#65533;&#65533;&#65533;X&#65533;&#65533;3Q&#65533;&#65533;&#65533;&#1348;&#65533;4&#65533;&#65533;8&#65533;<y&#65533;&#65533;&#65533;&#65533;V&#1673;&#65533;&#65533;&#65533;&#65533;6&#65533;&#65533;&#65533;&#65533;;&#65533;9&#65533;&#65533;&#65533;&#65533;&#65533;O&#65533;&#65533;&#65533;&#65533;&#65533; &#65533;&#65533;x&#65533;&#65533;&#65533;<&#65533;<&#65533;&#65533;F&#65533;3&#65533;&#65533; &#65533;&#65533;2Ek&#65533;
F0&#597;&#65533;%&#65533;d&#65533;&#65533;~l\&#65533;l&#65533;|&#65533;^&#65533;&#65533;&#65533;|&#892;&#65533;&#65533;&#65533;Q]&#65533;&#65533;{&#65533;k&#65533;"&#65533;&#65533;b&#65533;&#65533;7&#65533;
|&#65533; b`L&#65533;&#65533;2<HRl<a&#65533;&#65533;&#65533;&#65533;&#65533;&#65533;\&#65533;pW&#65533;	&#65533;&#65533;&#65533;&#65533;,*&#65533;&#65533;z&#65533;&#1186;,&#65533;F&#65533;&#65533;3&#65533; !G&#65533;5&#65533;P&#65533;&#65533;y9&#65533;&#65533;k ]&#65533;&#65533;&#700;E=&#65533;&#65533;&#65533;J=&#65533; Bs&#65533;U]&#65533;P&#65533;&#65533;&#65533;)&#292;&#65533;&#65533;&#65533;&#65533;+&#65533;&#65533;`&#65533;&#1077;&#65533;K&#65533;&#65533;&#65533;&#65533;@@&#65533;L~[]&#65533;7&#65533;&#65533;&#65533;&#65533;&#65533;&#65533;!E\[&#65533;&#65533;`&#65533;DQ&#65533;&&#65533;&#65533;]&#1702;&#65533;&#225;&#65533;&#65533;gm&#65533;tQ,2{&#65533;&#65533;&#65533;;|:q!&#1705;f&#65533;p&#65533;&#65533;&#945;&#817;t&#65533;&#924;&#1305;}&#65533;&#65533;&#65533;{b&#65533;}&#874;l&#65533;&#813;&#65533;1&#314;&#65533;Ds&#730;&#65533;*`&#65533;$&#1732;&#65533;&#65533;&#65533;&#65533;&#65533;H&#65533;:&#65533;*M\&#65533;u&#65533;)&#65533;&#65533;)&#65533;<&#1918;&#65533;&#65533;-&#65533;&#65533;<g"_&#65533;&#65533;&#65533;(cW7&#65533;}&#65533;&#225;&#65533;&#1877;&#65533;&#65533;`\&#65533;,{z&#65533;&#65533;&#65533;&#43889;&#65533;&#65533;&#65533;Gq&#65533;)&#65533;2&#65533;=&#65533;|&#65533;y&#65533;P0&#65533;&#65533;{A	.&#65533;&#65533;&#958;&#742;o&#65533;&#65533;&#65533;)4B&#65533;(.&#65533;V0L&#65533;&#65533;&#65533; &#65533;&#65533;Y&#65533;&#65533;&&#65533;%Q&#1002;};&#65533;&#65533;&#65533;&#65533;$&#65533;&#65533;l&#65533;i&#65533;&#65533;Y2&#65533;S&#65533;&#823;&#65533;5&#1444;&#65533;a<&#65533;(&#65533;&#65533;&#65533;l]3N&#65533;S &#65533;r&#65533;&#65533;&#65533;=&#65533;}&#65533;&#65533;&#65533;!.`&#65533;&#65533;G&#65533;&#63847;&#65533;!&#65533;l&#1957;&#65533;==&#65533;&#65533;&#65533;L&#65533;&#65533;J&#65533;.&#65533;&#65533;&#65533;7&#65533;&#65533;&#65533;&#1235;&#65533;m&#65533;
N&#65533;&#65533;&#65533;&#65533;&#1987;E&#65533;&#65533;&#65533;f\&#65533;0&#65533;Pl&#65533;&#65533;@n&#65533;&#65533;p&#65533;y&#65533;0&#65533;v~I&#65533;&#890;&#65533;&#65533;&#65533;&#65533;&#1984;&#65533;[ &#65533;&#65533;c&#65533;&#65533;&#65533;>&#65533;&#65533;&#65533;&#65533;&#65533;&#65533;.&#65533;N&#65533;>&#65533;`&#65533;@&#65533;Po&#65533;&#65533;jHa&#65533;&#65533;$&#65533;&#65533;&#988;n&#65533;#&#65533;&#65533;=&#65533;&#65533;f&#65533;]&#65533;rQq&#65533;`&#65533;&#65533;|t&#65533;&#65533;&#65533;&#65533;&#65533;&#65533;&#65533;&#65533;&#65533;&#65533; &#65533;&#65533;&#65533;&#65533;&#65533;&#65533;&#65533;&#65533;.&#65533;&#65533;N&#15994;&#65533;&#65533;&#12087;&#65533;O&#1607;&#65533;&#65533;&#65533;&#65533;&#65533;&#65533;&#65533;zq
5&#65533;.&#1897;&#65533;I&#1442;bp
&#65533;&#65533;&#65533;&#65533;&#65533;&#65533;&#65533;&#65533;&#65533;&#65533;&#65533;&#65533;i&#65533;^&#52140;#&#65533;rIly&#65533;>&#65533;Z&#670;&&#65533;Qd&#65533;&#65533;&#65533;&#65533;p0.$&&#65533;&#65533;A&#65533;J &#65533;&#65533;&#65533;&#65533; &#65533;&#65533;&#65533;&#1248;&#65533;&#65533;&#65533;Op&#65533;&#65533;&#65533;&#65533;>&#65533;&#65533;&#65533;p= `P&#65533;&#65533;P&#65533;8&#65533;}Z&#65533;&#65533; &#65533;7P&#65533;B}&#65533;|&#65533;*&#65533;&#65533;= R&#65533;\&#65533;@C&#65533;&#65533;5/&#65533;&#65533;&#65533;@_&#65533;f&#65533;&#65533;&#65533;&#65533;&#65533;R&#65533;&#65533;&#65533;W&#65533;&#65533;&#65533;.&#65533;&#65533;&#65533;&#236;ngT&#65533;`&#65533;&#65533;&#65533;TF-w`&#65533;&#65533;Q&#65533;&#65533;$A&#65533;S&#65533;G?&#65533;F&#852;5&#65533;+h&#65533;&#65533;&#65533;-&#65533;&#1914;&#65533;p&#65533; 	&#65533;&#65533;&#65533;&#65533;&#65533;p&#65533;&#65533;/&#65533;&#65533;&#65533;&#65533;&#65533;&#65533;Q&#65533;p&#65533;&#65533;F&#65533;&#65533;&#65533;(&#65533;Z&#60094;|&#65533;&#65533;&#65533;1&#65533;jh&#1877;WD	g&#65533;&#65533;&#65533;&#65533;&#65533;&#1664;&#65533;&#639;&#65533;&#65533;&#65533;&#65533;&#65533;&#65533;&#65533;&#65533;&#65533;&#65533;&#65533;7'<_&#65533;_&#65533;=&#65533;[;&#65533;&#65533;Ue &#65533;O&#65533;&#65533;&#65533;&#1252;3&#65533;H&#65533;<y%&#1098;&#65533;&#65533;&#65533;AC&#65533;y&#65533;O &#65533;&#65533;	&#65533;&#65533;	&#65533;&#65533;&#65533;&#65533; )>&#65533;Q%&#65533;&#65533;&#65533;OO.d&#65533;&#65533;&#65533;C&#65533;%N&#65533;X&#65533;&#65533;E&#65533;S4r&#65533;@&#65533;&#65533;!A&#65533;I2&#65533;| aR&#65533;eK&#65533;01&#932;Y&#65533;&#65533;M&#65533;9u&#65533;&#65533;&#65533;&#65533;&#65533;O&#65533;&#65533;}&#65533;#E&#65533;Sm:&#65533;xN&#65533;S&#65533;N&#65533;A}2&#65533;&#65533;S&#65533;T&#65533;&#65533;&#1485;&#65533;&#1519;&#2040;.&#65533;&#65533;-&#65533;Y&#65533;A7&#65533;,i&#65533;m&#1743;'<&#65533;&#65533;&#65533;h&#756;y&#65533;&#65533;&#65533;&#65533;&#65533;&#65533;_&#65533;;&#65533;&#65533;u8&#65533;&#65533;IY&#65533;&#65533;z&#65533;&#65533;&#65533;&#65533;&#65533;%&#65533;&#65533;VaI&#65533;
$ &#65533;&#65533;d&#65533;g&#1057;E&#65533;&x1Z&#65533;f&#65533;&#65533;fe&#65533;'(`P&#65533;H&#65533;L&#1006;u&#65533;&#65533;&#65533;&#65533;7&#65533;#&#65533;(<}&#65533;&#65533;&#65533;&#65533;&#65533;/&#65533;&#1186;&#65533;'$ek&#65533;&#65533;;7s&#65533;&#1653;o&#65533;&#65533;%&#65533;&#65533;*&#65533;&#65533;j&#65533;&#65533;?K&#65533;&#65533;`&#65533;u&#65533;&#65533;&#65533;&#65533;O&#65533;&#65533;&#65533;D&#65533;O&#65533;Yb&#65533;&#65533;Cp&#65533;P'&#65533;@:&#65533;&#65533;&#65533;&#65533;&#65533;&#65533;A#&#65533;&#65533;0&#65533;&#65533;&#65533;&#65533;&#65533;&#65533;L&#65533;&#65533;e&#65533;&#837;&#65533;`&#65533;:K4&#65533;&#281;"&#65533;&#65533;&#65533;&#65533;&#65533;[&#65533;0&#65533;&#65533;&#65533;E5&#65533;k&#65533;PPH3x&#65533;A&#65533;rH"&#65533;,&#868;&#65533;@&#65533;&#65533;3&#65533;j&#65533;m&#65533;$n&#65533;&#65533;H*&#65533;&#65533;&#65533;J,1&#65533;&#65533;&#65533;wX&#65533;&#65533;p&#65533;&#65533;,&#65533;4&#65533;4&#65533;&#65533;&#65533;0&#65533;tS&#65533;&#65533;H&#65533;A&#65533;&#65533;@&#65533;m&#65533;6&#65533;&#65533;7&#65533;&#65533;&#65533;&#65533;9&#65533;t&&#65533;&#65533;&#65533;d&#65533;x`&#65533;&#65533;dtRJu"; *&#65533;&#65533;&#65533;@ &#65533;&#65533;9W&#65533;&#65533;C!b&#65533;&#65533;K25UuU&#65533;  X&#65533;a528&#65533;&#65533;&#65533;r&#65533;&#65533;o[(&#65533;X&#65533;&#65533;Y&#65533;5v&#65533;&#65533;&#65533;&#771;&#65533;x&#65533;7&#65533;&#65533;&#65533;&#65533;vRYl&#65533;&#65533;&#65533;&#65533;v/f&#65533;&#65533;U!&#65533;.&#65533;a&#65533;&#65533;&#65533;&#65533;&#65533;&#65533;u&#65533;&#1916;T+&#65533;&#65533;&#65533;`&#65533;&#65533;)(&#65533;m	78&#65533;	T"&#65533;^&#65533;&#65533;&#65533;&#1928;^5&#65533;&#3978;X&#65533;&#65533;1g8U&#65533;+&#65533;X".&#65533;&#65533;&#65533;&#65533;X8i0,"&#65533;xd&#65533;*&#34817;N^&#65533;&#65533;&#65533;&#65533;&#65533;&#65533;&#1634;Z&#65533;&#65533;a&#65533;&#65533;*&#747;&#65533;&#65533;jwQ&#65533;s&#65533;&#65533;g&#65533;m"&#65533;!&#65533;&#65533;&#65533;9h&#65533;&#65533;V&#65533;!$&#65533;5OGq{^zj&#65533;ev&#65533;&#65533;f&#65533;&#65533;zk&#65533;K&#65533;&#65533;k&#65533;&#214;j&#65533;&#65533;6&#65533;&#65533;K&#65533;V{&#65533;lC&#527;m&#65533;&#65533;V&#65533;i&#65533;&#65533;&#65533;&#1015;&#65533;&#65533;{o&#65533;&#65533;&#65533;&#65533;&#65533;&#65533;|p&#65533;7&#65533;p&#65533;W|q&#65533;w&#65533;q&#65533;#&#65533;|r&#65533;+&#65533;&#65533;r&#65533;3&#65533;|s&#65533;;&#65533;&#65533;s&#65533;C}t&#65533;K7&#65533;t&#65533;SW}u&#65533;[w&#65533;u&#65533;c&#65533;&#65533;&Bj&#65533;&#65533;v&#65533;s&#65533;}w&#65533;	y&#65533;&#65533;&#1923;~x&#65533;&#65533;&#65533;&#65533;G~y&#65533;&#65533;&#65533;y&#26839;~z&#43767;&#65533;z&#65533;&#65533;~{&#65533;&#65533;&#65533;x&#65533;W&#65533;{&#65533;&#65533;7_&#65533;&#65533;&#65533;W}&#65533;&#65533;w&#65533;}&#65533;&#65533;7?|&#65533;&#65533;&#989;~&#65533;&#65533;&#65533;~|&#65533;}&#65533;_ P&#65533;$`x@&&#65533;
d`&#65533;@F&#65533;}&#65533;&#65533;`-xAfP&#65533;&#65533;`=&#65533;&#65533;A&#65533;0&#65533;e	M#&#65533;P&#65533;+da]&#65533;B&#65533;P&#65533;3&#65533;amxC&#65533;P&#65533;%&#65533;a |&#65533;C Q&#65533;C$b&#65533;xD$&Q&#65533;Kdb&#65533;&#65533;D(FQ&#65533;S&#65533;b&#65533;xE,fQ&#65533;[&#65533;b&#65533;&#65533;E0&#65533;q&#65533;c$c&#65533;xF4&#65533;Q&#65533;kdc&#65533;&#65533;&#65533;>&#65533;s&#65533;c&#65533;xG<&#65533;Q&#65533;{&#65533;&#65533;&#65533;'&#65533;N&#65533;&#65533;I&&#65533;A&&#65533;"&#65533;&#65533;&#65533;HHFR&#65533;&#65533;&#65533;d%-yILf&#65533;&#65533;&#65533;&#65533; &#65533;IP&#65533;R&#65533;&#65533;$e)MyJT&#65533;R&#65533;&#65533;B&#65533;JX&#65533;R&#65533;&#65533;&#65533;e-m&#65533;BV2&#65533;&#65533;e/}&#65533;K`S&#65533;&#65533;$f1&#65533;yLd&S&#65533;&#65533;df3&#65533;&#65533;LhFS&#65533;&#1252;f5&#65533;yMlifS&#65533;&#65533;4&#65533;LJ&#65533;Mp&#65533;S&#65533;&#65533;$g9&#65533;yNt&#65533;S&#65533;&#65533;dg;&#65533;&#65533;Nx&#65533;S&#65533;&#65533;g=&#65533;yO|&#65533;S&#65533;&#65533;&#65533;g?&#65533;&#65533;&#65533;x:D^ &#65533;uzP&#65533;&T&#65533;ehC&#65533;P&#65533;FT&#65533;&#65533;hE-zQ&#65533;fT&#65533;&#65533;hG=&#65533;Q&#65533;&#65533;T&#65533;	 !&#65533; T ,0 d q&#65533;  &#65533; &#65533;H&#65533;&#65533;&#65533;&#65533;*\&#560;&#65533;&#199;#J&#65533;H&#65533;&#65533;&#322;L&#65533;\&#65533;&#561;&#65533;&#463; C&#65533;I&#65533;&#65533;&#595;(S&#65533;\&#65533;&#65533;a&#406;0c&#668;I&#65533;&#65533;&#859;8s&#65533;&#65533;&#65533;r&#65533;&#991;@&#65533;
J&#65533;&#65533;Q&#65533;=&#65533;*]&#692;&#65533;&#1255;P&#65533;J&#65533;J&#65533;&#65533;&#1387;X&#65533;j&#65533;&#693;&#65533;&#1519;`&#65533;.K6&#65533;&#1651;h&#1258;&#65533;J&#65533;&#65533;&#1719;p&#65533;&#669;&#65533;&#65533;H&#438;&#65533;&#65533;&#65533;&#759;&#65533;&#2039;v&#65533;&#65533;m;&#65533;&#65533;&#65533;&#200;K%,&#65533;&#65533;^&#336;#K&#65533;&#65533;qc&#724;3k&#65533;&#793;&#65533;e&#735;C&#65533;=&#65533;&#65533;&#65533;&#65533;GR&#65533;>&#65533;&#65533;&#65533;&#65533;&#1520;M&#65533;&#65533;M&#65533;&#65533;&#65533;&#65533;Jl&#65533;&#65533;&#891;7&#65533;&#1764;&#65533;~&#1719;&#65533;&#65533;&#65533;/<P&#65533;&#65533;&#65533;8n&#1040;.&#65533;Hs$&#65533;&#65533;k&#1998;&#65533;&#65533;j"&#65533;K:&#65533;&#65533;q&#65533;&#265;,`&#65533;&#65533;&#65533;&#65533;&#65533;&#65533;Es&#65533;O&#2037;&#65533;&#65533;&#65533;&#65533;FgAb&#65533;y&#65533;&#65533;&#65533;&#65533;&#65533;g&#65533;&#65533;&&#65533;&#65533;&#65533;6&#65533;&#65533;&#65533;F(&#65533;&&#65533;&#65533;&#65533;&#65533;H&#65533;&#65533; B&#65533;&#65533;&#65533;&#65533;<&#65533;X&#65533;s&#65533;&#65533;&#65533;,&#65533;&#65533;&#65533;0&#65533;(&#65533;&#65533;L&#1024;J&#65533;DV&#65533;}&#65533;c&#65533;&#65533;g"c&#65533;i&#65533;d&#749;&#65533; &#65533;&#65533;&#65533;%XC&#65533; &#65533;&#65533;&#65533;&#65533;		&#65533;pGv&#65533;e\&#65533;&#65533;&#65533;a8	&#65533;{z"&#65533;W&#65533;8b7l&#1815;t&#1465;&#65533;&#65533;a&#65533; &#65533;8)&#65533;&#65533;&#65533;8e&#65533;>&#65533;&#65533;&#65533;&#65533;n&#65533;_n&#65533;&#65533;&#65533;&#65533;X&#65533;)62) &#65533;e&#65533;1&#65533;Y&#65533;
&#65533;&#65533;&#65533;&&#65533;&#65533;%&#65533;&#65533;&#65533;:&#65533;&#65533;&#65533;p&#65533;&#65533;M&#65533;&#65533;&#65533;&#257;6P&#65533;&&#65533;&#65533;&#65533;@o&#65533;x&#65533;&#65533;&#65533;*&#65533;J&#65533;&#65533;&#65533;
@&#65533;&#65533;hz&#65533;&#65533;&#65533;j&#65533;&#65533;&#65533;J&#65533;&#65533;9&#808;&#65533;&#65533;&#65533;v&#65533;&#65533;&#65533;&#65533;&#65533;&#65533;&&#65533;.&#620;&#65533;'&&#65533;i&#65533;&#1094;&#65533;+&#65533;&#65533;(&#65533;&#65533;Ek&#65533;5-W&#65533;&#65533;&#666;.&#65533;&#301;&#65533;&#65533;&#65533;&#65533;^o{&#65533;&l&#65533;&#65533;A&#65533;C&#65533;}&#65533;&#65533;&#65533;&#65533;v0&#300;'p&#65533;Q/&#65533;e&#1054;`
&#65533;&#65533;Y&#65533;&#65533;9&#65533;(&#309;![.&#65533;&#782;&#65533;&#65533;&#438;r|&#65533;&#65533;&#65533;&#65533;z*\l&#65533;&#65533;@+&#65533;i&#65533;*&#65533;&#65533;mJ&#65533;J1&#65533;O1&#65533;h6j&#65533;X-D<+&#65533;&#65533;\w&#65533;&#65533;&#65533;`Xt&#65533;&#65533;&#65533;&#65533;&#65533;2&#65533;$C>&#65533;&#65533;&#65533;P&#65533;e&#65533;q&#65533;x&#65533;&#65533;&#65533;|&#65533;&#65533;8&#65533;&#65533;(&#65533;&#65533;&#65533;d&#65533;&#65533;e8|z&#65533;&#1803;&#1229;&#65533;&#65533;&#65533;&#65533;o&#2004;Wn&#65533;&#65533;3JG&#65533;&#65533;&#377;&#65533;yc4D x&#65533;&#65533;f&#65533;&#65533;&#65533;&#65533;Z&#65533;&#1851;>&#65533; c.&#65533;&#65533;&#1502; K&#65533;&#65533;&#65533;&#65533;k;p&#65533;&#65533;m&#65533;&#65533;t&#65533;&#65533;&#65533;&#65533;Q&#65533;x&#65533;&#65533;&#65533;>m&#65533;&#65533;&#65533;g&#65533;}`8&#65533;
h&#65533;&#65533;&#65533;&#65533;|&#65533;&#65533;&#65533;&#65533;r&#65533;j&#65533;&#65533;&#65533;nO&#65533;&#65533;@&#65533;&#65533;juB&#65533;T&#65533;&#65533;&#65533;&#65533;&#65533;&#65533;z&#200;l&#65533;&#1813;N&#65533;&#65533;&#65533;&#65533;&#65533;&#65533;&#65533;&#65533;&#65533;&#65533;&#65533;*&#1856;P&#65533;&#65533;&#65533;&#65533;&#65533;&#65533;V&#65533;FD>"&#65533;}&#65533;&#65533;J&#65533;=&#65533;E&#65533;b&#65533;^M&#65533;=&#65533;&#65533;R&#65533;&#65533;&#65533;(&#65533;^P~&#65533;&#65533;&#65533;&#65533;&&#65533;&#65533;&#65533;t&#65533;&#65533;&#65533;p<&#65533;T&#65533;[&#65533;EV&#65533;)&#65533;_&#65533;B&#1474;juCR&#65533;M;t&#1909;t &#65533;&#65533;`#&#65533;j`.&&#65533;}&#65533;&#65533;l&#65533;(&#65533;}E&#65533;bm&#65533;O&#65533;lXE&#65533;]Q&#65533;
&#65533;&#1531;&'&#65533;>&#65533;&#65533;,&#65533;bFn"&#1096;&#65533; 
&#65533;&#65533;/J
+c&#65533;&#65533;&#65533;&#65533;&#881;&#65533;8&#65533;&#65533;&#65533;&#65533;&#65533;&#65533;&#65533;&#65533;&#65533;(&#65533;u&#65533;&#65533;qt%&#65533;&#65533;'!&#65533;&#1121;1&#65533;&#619;&#65533;&#65533;.&#65533;&#602;&#65533;&#65533;qITG&#65533;&#65533;^&#65533;&#65533;6&#65533;4$&#65533;&#65533;H~-Rkl&#65533;&#65533;_&#65533;&#65533;9&#65533;4&#65533;e&#65533;&#65533;&#65533;,&#65533;h&#65533;&#65533;&#65533;&#65533;6&#65533;&#65533;@&#1100;&#65533;2!
7TIu&#65533;F&#65533;+&#65533;f&#65533;@IM&#65533;&#65533;&#65533;&#65533;&#65533;&#65533;&#65533;lr&#65533;&#65533;&#65533;&#65533;Ji&#65533;&#65533;&#65533;&#54161;&#65533;&#65533;&#65533;$&#65533; &#65533;eS!;je&#65533;&#65533;&#65533;r;&#65533; )&#65533;&#970;Zt&#65533;8&#65533; ?&#65533;Y e&#65533;h|:&#65533;)&#65533;!4up&#65533;@&#65533;i&#65533;&#65533;&#65533;&#1118;&#65533;&#65533;L)&#65533;&l&#65533;eN< &#65533;&#65533;K%-&#65533;L&#230;w&&#65533;8g&#65533;&#65533;&#908;Nt2&#65533;LGsO5\OgJ&#1386;&#65533;&#987;&#65533;gG&#65533;&#65533;&#65533;M5878%A&#65533;&#65533;&#65533;#0e&#65533;U&#65533;&#65533;&#65533;0&#65533;&#65533;7&#65533;*N4	&#65533;&#65533;	&#65533;&#65533;&#65533;*&#65533;5&#65533;w&#65533;R`3&#65533;&#65533;&#65533;&#65533;B}&#65533;+&#65533;&#65533;&#65533;R&#65533;&#65533;0-&#65533;]){&#65533;&#65533;&#65533;8&#498;(3&#65533;f&#65533;&#65533;c	&#65533;}%<b+&#65533;&#65533;i%M&#65533;F<&#65533;&#822;f&#65533;&#65533;&#65533;[[gK&#65533;&#65533;&#65533;-3&#65533;&#65533;	&#65533;&#65533;&#1587;=&#65533;{&#65533;@cWI&#65533;&#65533;&#65533;@&#65533;+&#65533;lk&#65533;&#65533;&#65533;Z.&#65533;q&#65533;n&#65533;&#65533;H&#65533;4&#65533;&#65533;&#65533;m&#65533;&#65533;Z&#65533;:&#65533;&#65533;&#65533;&#65533;&&#65533;)&#65533;N&#65533;&#65533;&#65533;&#65533;l&#65533;&i&#65533;q&#65533;&#65533;&#65533;`x&#65533;K_?&#65533;&#65533;&#65533;&#65533;MY&#65533;JI&#65533;&#65533;B&#65533;C&#65533;j&#65533;K&#65533;w&#65533;V&#65533;tRn&#65533;&#65533;&#65533;`&#65533;#/Z&#65533;&#65533;	&#65533;&#65533;&#65533;Q&#896;&#65533;&#65533;?&#65533;&#65533;Emi&#65533;&#65533;&#65533;&#65533;&#65533;&#65533;&#65533;w/s&#65533;&#65533;z&#65533;&#65533;0&#65533;^1&#65533;&#65533; &#65533;&#65533;  &#65533;&#65533;&#65533;&#65533;&#65533;&#65533;fGe&#65533;&#65533;7&#65533;"yA/&#65533;&#65533;s&#65533;cT8&#65533;!&#65533;P7K&#65533;nk&#65533;Lv2lU&#65533;\)&#65533;&#65533;&#65533;^&#65533;&#65533;h&#65533;&#65533;&#65533;&#65533;P  L&#65533;1&#65533;\Y&#65533;&#65533;&#65533;&#65533;&#65533;g3&#65533;&#65533;&#65533;E*D&#65533;&#65533;!M&#65533;&#65533;&#65533;`&#65533;$&#65533;v&#65533;&#65533;w_&#65533;&#633;K`u&#65533;Repg&#65533;&#28283;&#65533;Z&#65533;&#65533;&#65533;f(&#65533;L&#65533;&#65533;&#65533;&#65533;\&#65533;$&#65533;>&#65533;&#65533;&#65533;!&#866;&#65533;PF&#65533;Z&#65533;&#65533;&#65533;&#65533;&#65533;aKk&#1261;&#65533;&#65533;j&#65533;'(=&#65533;&#449;&#1704;I]&#65533;J&#65533;&#65533;&#65533;ZB&#65533;2&#65533;$&#65533;&#65533;&#65533;|&#65533;n&#65533;1&#65533;k&#65533;&#65533;m&#65533;f&#65533;&#65533;&#65533;F&#65533;&#65533;&#65533;uq&#1486;&#65533;j&#65533;4Vg2Z&#65533;&#65533;3&#65533;h&#65533;&#65533;&#1241;6&#65533;&#65533;&#65533;(&#65533; xf&#65533;Nj2&#65533;&#65533;&#65533;&#65533;7&#65533;&#65533;&#65533;kt&#65533;{&#65533;F&#65533;&#65533;&#1933;bq&#65533;[&#65533;/&#65533;/&#65533;&#157;&#65533;#;&#65533;4m{O&#65533;m&#65533;&#65533;&#65533;&#65533;v&#65533;N&#65533;C&#65533;(&#65533;V &#65533;&#65533;&#65533;&#65533;4d&#65533;|&#65533;&#65533;&#65533;|!&#65533;&#65533;&#65533;&#65533;&#65533; g&#65533;&#65533;&#65533;&#65533;&#65533;GC&#65533;!a&#65533;tr&#65533;&#65533;?&#65533;&#65533;]&#65533;6\}&#65533;L81O&#65533;R3^&#65533;3:&#65533;&#65533;&#65533;J&#65533; &#65533;3&#65533;&#65533;
:&#65533;i&#65533;m&#65533;si&#65533;8a&#65533;&#65533;&#65533;&#65533;&#65533;&#65533;J&#65533;&#65533;&#65533;&#65533;&#65533;&#65533;&#65533;&#65533;&#65533;&#65533;+&#65533;&#65533;&#65533;&#65533;[f`&#1925;&#65533;Y&#65533;&#65533;=&#65533;d&#65533;L&#65533;&#65533;&#65533;&#175;=Wl-&#1085;4u&#65533;S@&#65533;?&#65533;&#65533;I+&#65533;&#564;&#65533;&#65533;T&#65533;&#65533;x&#65533;<[&#65533;7<|&#65533;k&#65533;&#65533;&#65533;&#65533;u2&#65533;&#65533;K&#65533;?G&#65533;F &#65533;&#65533;}&#65533;(&#65533;
&#1006;Z;&#65533;&#392;^&#65533;&#65533;6&#65533;&#65533;&#1406;&#65533;#zJK&#925;&#65533;I&#65533;Y&#1280;&#65533;&#65533;)n&#65533;.&#65533;&#65533;&#65533;&#65533;&#1468;&#65533;L&#65533;|&#65533;7&#65533;&#65533;P&#65533;s&#65533;&#65533;&#65533;&#65533;&#65533;8a&#65533;:&#65533;&#65533;b&#65533;&#65533;&#65533;&#65533;S!B3pe&#65533;&#65533;&#65533;&#65533;e_&#65533;E&#65533;>&#65533;&#65533;&#65533;&#65533;&#65533;35&#65533;7W&#65533;e&#65533;&#65533;~&#65533;&#65533;&#65533;gH&#65533;5Ov>&#65533;&#65533;&#65533;TF&#65533;k&#65533;wH&#65533;so&#65533;s&#65533;p&#65533;wjr&#65533;%+&#65533;$>&#65533;&#65533;>0 &#65533;'&#65533;&#65533;|&#65533;&#65533;e&#65533;2P&#65533;&#65533;sg&#65533;&#65533;1)&#65533;&#65533;&#65533;e&#65533;v&#65533;&#65533;}
%m4g&#65533;&#65533;&#65533;_&#65533;&#65533;{&#65533;to;E&#65533;&#65533;&#65533;u&#65533;eo&#65533;E&g&#65533;&#65533;&#65533;~h&#65533;&#65533;&#65533;Gs&#65533;&#65533;&#65533;'&#65533;(pfr&#65533; L&#65533;0&#65533;F&#65533;&#65533;&#65533;U&#65533;+#y&#65533;&#65533;BPdc$G&#65533;GW 9&#65533;&#65533;&#65533;Vz\&#515;k&#65533;"xf$}&#65533;GV]
AK8y&#65533;&#65533;yo&#65533;yB&#65533;r&#65533;&#65533;&#65533;y&#65533;wv&#65533;&#58439;z&#65533;v &#65533;7`( &#65533;sLM&#65533;&#65533;U
&#65533;y=')&#65533;&#65533;&#65533;&#65533;]&#65533;!&#65533;&#65533;A&#65533;uhx&#65533;&#65533;kN&#65533;&#65533;I`' C&#65533;&#65533;>HVH&#65533;dD&#65533;PNxc&#65533;7}&#65533;&#65533;:`x&#65533;&#65533;&#65533;!m&#65533;o&#65533;7+ubZa&#65533;x&#65533;&#65533;&#65533;&#65533;Q&#65533;>`k&#65533;Wr&#65533;J&#65533;5U&#65533;x&#65533;H&#65533;&#65533;&#65533;&#65533;L&#1345;&#65533;(sH`'{&#65533;z&#65533;&#461;_&#65533;m&#2008;Fc&#65533;&#65533;&#1463; &#65533;&#65533;'1&#65533;&#65533;(8&#1550;;&#526;&#65533;&#65533;&#65533;L&#65533;&#65533;&#65533;&#65533;&#65533;&#65533;D2c&#65533;&#65533; p(&#65533;&#65533;=&#65533;hi&#65533;&#65533;&#46608;"&#65533;&#65533;&#65533;&#1539;L&#28878;f&#65533;&#65533;z9>&#65533;&#65533;&#65533;&#65533;I&#65533;'<F&#65533;&#65533;/~&#65533;&#65533;U3&#65533;&#65533;&#65533;&#65533;&#65533;&#65533;&#65533;'y&#65533;&#65533;7&#65533;&#65533;WH.&#65533;7F&#65533;2&#65533;&#65533;$&#65533;&#65533;&#65533;&#65533;4&#65533;5xq<&#1619;8&#65533;$9&#65533;]&#65533;&#65533;&#1058;&#65533;&#65533;g&#65533;&#65533;x&#65533;&#65533;;X!0&#65533;c&#65533;h&#65533;r&#65533;> &#65533;&#65533;&#65533;&#65533;B&#65533;&#65533;>&#65533;@Y&#65533;&#65533;W&#65533;&#65533;&#65533;&#65533;v&#65533;r&#65533;&#65533;&#65533;-RCl&#65533;i&#65533;4&#65533;)&#65533; !Q&#65533;v&#65533;/?&#65533;&#65533;wX&#65533;Y&#65533;F&#65533;h&#65533;&#1161;&#65533;c&#65533;*&#65533;&#65533;7&#65533; 2k9fA&#65533;UI&#65533;&#128;!&#65533;&#65533;9&#65533;&#65533;&#65533;Tu&#65533;&#65533;&#65533;L&#65533;&#153;'&#65533;"5l&#65533;Y&#65533;k&#65533;&#65533;&#65533;P p&#65533;&#65533;ik&#65533;&#65533;&#65533;B&#65533;J&#65533;1&#65533;|y7&#65533;&#65533;dn&#65533;&#65533;0R&#65533; `y5&#65533;V&#65533;E&#65533;bu&#65533;&#65533;&#65533;&#65533;*&#1101;Ys&#65533;Vz&#65533;&#65533;H'#&#65533;sT'&#65533;&#65533;&#475;&#65533; &#65533;&#65533;ut1
&#65533;C&#65533;&#65533;`&#65533;E&#65533;,:&#65533;Y&#65533;&#65533;	z&#65533;&#65533;(0S@&#65533;&#65533;-Q&#65533;r&#65533;&#65533;r)E&#65533;#}&#65533;&#65533;&#65533;&#65533;H:szW&#65533;&#65533;'&#65533;&#65533;0&#65533;-&#65533;.<M&#1668;&#1681;&#65533;&#65533;&#65533;-&#985;q&#65533;1&#65533;P&#65533;j&#65533;&#65533;(&#65533;9w\&#65533;!&#65533;u,K&#65533;x&#65533;&#65533;V&#65533;N"&#65533;R&#65533;s5&#65533;|)&#65533;&#65533;&#65533;&#65533;E{7{r&#65533;&#65533;/ 1&#65533;xq&#65533;&#65533;h&#65533;&#14948;&#65533;OW&#65533;&#65533;J*B&#65533;&#65533;<E&#42736;&#65533;&#65533;@&#65533;e6W&#65533;vv&#65533;&#65533;YlK&#65533;&#65533;&#1113;&#1736;&#65533;:&#65533;Q#&#65533;;&#65533;8aJ&#65533;c*&#65533;f&#1681;!:&#65533;&#669;A t &#65533;i&#65533;&#65533;[u&#65533;qn%&#65533;&#65533;8(&#65533;&#65533;&#65533;#&#65533;&#65533;?&#65533;%&#65533;&#65533;q&#65533;&#65533;&#65533;&#65533;&#65533;7&#65533;&#65533;"M&#65533;*J&#65533;JBJ%&#65533;&#65533;8c*2&#65533;y&#65533;e&#681;}A&#65533;&#65533;&#146;r&#65533;r&#65533;&#65533;j i&#65533;qsd*q&#65533;+&#65533;&#137;&#65533;&#1679;&#65533;:'&#65533;z'&#65533;To&#65533;9o&#65533;9P&#65533;&#65533;&#65533;!t&#65533;&#65533;c-F/&#65533;A{&#65533;Z&#65533;YR&#65533;&#65533;&#65533;hJ&#65533;[&#651;&#65533;
&#65533;0&#65533;8&#65533;J&#65533;n&#65533;:&#65533;&#65533;:&#65533;i&#65533;&#65533;,&#65533;J&#65533;&#65533;&#65533;n:4_
wp&#237;&#65533;z0&#65533;&#65533;&#65533;z&#65533;&#65533;|&#65533;#&#65533;&#65533;) &#65533;&#65533;8r&#65533;^&#65533;&#65533;&#65533;&#65533;&#65533;&#65533;&#65533;&#65533;b&#65533;{2L&#65533;&#65533;&#65533;&#65533;&#65533;&#65533;=&#65533;&#65533;-Q&#65533;&#65533;#O&#65533;&#65533;Q"&#65533;a&#65533;w&#65533;h8&#65533;~%[&#65533;&#65533;R&#65533;*&#65533;"&#65533;&#65533;s
&#65533;	&#65533;P&#65533;1&#65533;&#65533;&#65533;&#65533;&#65533;&I&#65533;&#65533;&#65533;&#65533;&#521;&#65533;&#65533;&#65533;A?&#65533;p]&#65533;&#65533;&#65533;+;$`&#65533;&#65533;&#65533;&#65533;&#65533;IEJk
Q% &#65533;C&#65533;)g&#65533;&#65533;&#65533;a&#65533;K*UyuY&#65533;&#65533;a&#65533;&#65533;&#65533;E.&#65533;&#65533;&#65533;&#65533;P&#410;j$&#65533;&#65533;j
p&#65533;o&#65533;&#671;[Dw&#65533;'kJLx( C ;&#65533;&#65533;WN$&#65533;&#65533;&#65533;&#65533;&#65533;&#65533;P&#65533;&#65533;I&#65533;&#65533;6h&#65533;&#65533;r[39# &#65533;&#65533;&#65533;&#65533;Ky&#65533;&#65533;&#65533;&#439;5a&#65533;&#65533;*&#65533;&#65533;&#314;<h&#65533;&#65533;&#65533;&#65533;l&#65533;&#65533;3d&#1457;e&#65533;&#65533;kk7&#65533;&#65533;&#65533;&#65533;;&#65533;&#65533;&#65533;&#65533;&#626;&#65533;&#65533;&#65533;h&#65533;^;&#65533;w&#65533;&#65533;&#65533;&#65533;&#65533;:k+&#65533;&#65533;&#65533;&#65533;;C&#65533;7&#65533;&#65533;R={&#65533;&#65533;&#65533;{N&#65533;+&#65533;&#65533;&#65533;&#65533;&#65533;x&#65533;&#65533;&#65533;&#65533;&#65533;K&#65533;&#65533;$}&#65533;p1_&#65533;&#65533;&#65533;&#65533;&#65533;&#65533;#&#65533;:"&#1380;&#65533;&#65533;&#65533;W&#65533;&#65533;&#65533;&#65533;b&#65533;&#65533;[&#65533;'&#65533;&#1393;.Q?&#65533;&#65533; &#65533;1&#65533;X&#65533;K0&#1850;&#65533;&#65533;&#65533;&#65533;!&#65533;B1&#65533;>&#65533;&#65533;&#65533;&#65533;&&#65533;&#65533;s&#65533;0&#65533;&#65533;;&#65533;9S&#65533;&#65533;&#65533;&#65533;&#65533;zZ3&#65533;S0&#65533;&#65533;An&#65533;RA&#65533;W&#65533;&#65533;&#65533;&#65533;&#65533;Q>&#65533;&#65533;&#65533;J&#65533;&#65533;Y4z&#65533;6&#65533;&#65533;&#65533;&#65533;&#65533;Dh,P 1a&#65533;&#65533;&#65533;TM&#65533;R&#65533;<&#65533;5&#65533;C?&#65533;OgT&#65533;r
v&#65533;o&#65533;y&#65533;&#65533;e{@&#65533;&#65533;+&#65533;%-&#65533;+&#65533;M&#65533;&#65533;V&#65533;i&#65533;&#392;&#65533;F|&#599;a&#65533;&#65533;&#65533;&#65533;&#65533;&#65533;&#65533;&#65533;[&#65533;D&#65533;&#65533;&#65533;&#65533;&#65533;&#65533;C([W&#65533;U&#65533;&#65533;[c&#65533;9c&#65533;&#65533;Ea&#65533;&#65533;f&#65533;&#410;&#1327;&#65533;&#316;&#65533;&#65533;)r&#65533;&#65533;&#65533;rn&#65533;lP&#65533;d&#65533;&#65533;w&#65533;]&#65533;&#65533;&#65533;&#65533;&#65533;K&#65533;ZW&#65533;l\&#65533;&#65533;&#65533;&#65533;&#65533;&#637;&#65533;%&#65533;Z&#65533;&#65533;&#65533;&#65533;&#65533;d&#65533;V&#65533;&#65533;/h&#65533;&#615; ]&#680;&#65533;&#65533;&#65533;&#65533;&#65533;&#65533;?,&#65533;Z&#65533;&&#65533;(&#65533;@	W&#65533;&#65533;&#65533;&#65533;BA&#597;|F&#65533;R&#65533;|+@&#65533;&#65533;&#65533;!X&#65533;*&#65533;&#65533;&#65533;&#65533;&#543;q&#65533;&#65533;Q&#65533;{&#65533;}+ov1&#65533;&#65533;&#65533;. &#65533;&#65533;G&#65533;&#65533;J&#65533;
|&#404;&#65533;&#65533;&#65533;&#65533;3&#65533;|%,p&#1051;&#65533;X&#65533;&#65533;=&#1135;&#65533;&#65533;&#65533; |K&#65533;:J?m&#65533;&#65533;&#767;o&#65533;&#65533;l&#65533;[&#65533;&#1034;`0&#65533;k&#65533;q&#65533;%m&#65533;d&#65533;BP&#65533;f6&#65533;&#65533;&#65533;&#65533;,N&#65533;&#65533;F&#65533;&#65533;A&#65533;=&#65533;+)L=&#65533;&#65533;&#1330;&#65533;&#291;*g0&#65533;Ca&#65533;X&#65533;&#65533;%&#65533;&#65533;M&#65533;&#65533;&#65533;&#65533;6A&h&#65533;S#
d&#65533;2&#65533;`&#65533;&#65533;4&#65533;&#65533;s&#65533;&#65533;zp(E&#65533;!&#65533;&#65533;7&#880;R&#65533;&#65533;Q&#65533;&#65533;&#65533;S&#1698;=&#1700;M&#65533;&#65533;c5&#65533;&#65533;&#308;lNK&#65533;&#65533;&#65533;&#65533;)&#65533;<&#65533;qW&#65533;&#65533;&#65533;1a&#65533;&#65533;&#65533;&#65533;&#65533;&#65533;n&#65533;&#65533;+o(&#65533;!&#65533;&#65533;,&#65533;&#65533;&#1846;z6&#65533;`&#65533;&#65533;&#65533;#&#65533;&#65533;&#65533;&#65533;p&#65533;&#65533;&#65533;&#65533;Y&#65533;y&#65533;&#65533;&#65533;j&#65533;-&#65533;&#65533;&#65533;&#65533;&#65533;x	a&#65533;&#65533;9]&#65533;&#65533;]&#65533;&#65533;}&#65533;.`&#65533;-&#65533;&#65533;&#65533;&#65533;&#65533;x]&#65533;&#65533;.&#65533;;= &#65533;3&#65533;&#65533;48>]&#65533;(!&#65533;n&#65533;N&#65533;&#763;&#65533;&#65533;&#65533;&#65533;&#65533;&#1152;&#65533;5<pR&#65533;4$;0&#65533;q9y&#65533;	&#65533;&#65533;w&#65533;[&#65533;d&#65533; &#65533;&#65533;C&#65533;{4&#65533;&#65533;&#65533;&#65533;C&#65533;&&#65533;&#65533;C[w&#65533;&#424;&#65533;V6&#65533;&#65533;&#65533;i	&#65533;Y&#65533;	&#65533;P&#65533;gl&#65533;\a&#65533;&#65533;c&#65533;#&#65533;G&#65533;&#825;y&#65533;=&#65533;I)n&#65533;&#65533;&#65533;:&#65533;N&#65533;T H=&#65533; 8/;pp&#879;&#65533;9&#65533;	q&#65533;7&#65533;;M[&#65533;l&#65533;&#65533;J&#65533;&#65533;B&#65533;&#65533;5;"2(&#65533;H&#65533;&#1808;&#65533;&#65533;&#65533;&#65533;&#65533;I&#65533;m&#65533;g&#65533;%&#65533;&#65533;&#65533;P&#65533;&#65533;&#65533;&#65533;&#65533;d!
&#65533;d|a&#65533;&#65533;.&#65533;a&#65533;&#65533;NUm&#65533;&#65533;&#65533;@&#65533;&#65533;&#65533;&#65533;s &#1431; #&#65533;&#65533;!&#65533;{&#65533;&#65533;&#65533;&#65533;-&#65533;;=g&#65533;&#65533;P&#65533;P
Y&#65533;g&#65533;&#65533;&#1941;P	&#65533; &#65533;A&#65533;n&#1728;&#65533;&#65533;&#65533;X&#65533;.&#65533;K&#65533;&#65533;!&#65533;=&#65533;&#65533;&#65533;(&#65533;K&H.&#65533;_g&#65533;$&#65533;&#65533;`&#65533;l
}&#65533;&#65533;Z&#65533;&#65533;&#65533;&#65533;1&#65533;^&#65533;7n&#65533;&#65533;Yq&#65533;A&#65533;C&#65533;d&#65533;%h&#65533;&#65533;&#65533;e2F&#65533;&#65533;1!&#65533;Eq&#65533;9&#65533;3&#65533;&#65533;ZG&#65533;&#65533;&#65533;&#65533;&#65533;&#65533;&#65533;&#65533;&#65533;&#65533; &#65533;m&#65533;!&#65533;&#65533;&#65533;&#65533;&#65533;&#65533; &#65533;g&#65533;&#65533;&#65533;u ? &#65533;&#65533;M`&#65533;	&#65533;&/&#65533;&#65533;1&#65533;&#65533;&#65533;2&#65533;/&#65533;&#65533;@&#65533;}Z]&#65533;&#65533;w&#65533;&#65533;"ZRe#4&#65533;%&#65533;QNU&#65533;%&#65533;2Rf&#65533;3&#65533;&#65533;P&#65533;O&#65533;&#65533;^p&#65533;&#65533;&#65533;.&#65533;&#65533;~&#65533;&#65533;&#65533;E&#65533;&#65533;&#65533;&#65533;&#65533;&#229;Mo'_&#65533;k_Naq&#65533;"1&#1251;&#65533;&#1647;&#65533;&#172;<&#65533;&#65533;&#65533;&#65533;&#65533;&#65533;&#65533;&#65533;L&#65533;&#65533;i&#65533;&#65533;&#65533;&#65533;&#65533;P&#65533;&#1936;&#65533;&#65533;&#65533;&#65533;&#65533;&#65533;o&#65533;.&#65533;&#65533;&#65533;&#65533;C&#65533;&#65533;z?&#65533; `&#65533;	&#65533;&#65533;@&#294;x	&#1687;,&#65533;&#65533;&#65533;&#1995;&#65533;&#1687;&#65533;]&#65533;&#65533;|&#65533; B>hM&#65533;h_&#65533;1&#65533;&#65533;&#65533;a&#65533;)&#65533;&#65533;&#65533;&#65533;&#65533;&#65533;=&#65533;&#65533;&#65533;%&#65533;&#65533;&#65533;|1a&#65533;A&#65533;&#65533;&#65533;&#65533;SS&#65533;&#65533;&#65533;&#65533;0&#65533;&#65533;`&#65533;&#1872;&#65533;&#1727;&#65533;&#65533;&#65533;&#65533;&#417;&#65533;.&#65533;&#65533;&#65533;&#65533;8&#65533;W&#65533;&#65533;\p&#65533;%&#264;&#65533;[&#65533;&#65533;2&#1724;&#65533;9&#65533;&#65533;&#65533;x~&#65533;i&#65533;?4:&#65533;Oe&#65533;3&#65533;&#65533;&#65533;{&#65533;&#65533;&#65533;&#65533;&#65533;O&#65533;&#65533;&#65533;&#65533;M&#65533;=&#65533;&#65533;R&#65533;&#65533;sQi&#65533;&#65533;&#65533;\>&#65533;&#1852;'&#65533;&#65533;B&#65533;&#65533;c&#65533;&#65533;&#65533;&#65533;$&#65533;&#65533;?/a&#65533; &#65533;&#65533;&#65533;&#65533;&#65533;&#65533;}E&#65533;&#65533;&#65533;&#65533;&#65533;&#65533;:&#65533;f&#65533;&#1540;&#65533;&#65533;gA&#65533;&#65533;&#65533; Q&#65533;&#65533;.&#65533;&#65533;E:&#65533;,H&#65533;&#65533;&#65533; %&#65533;&#65533;,P&#65533;{&#1178;&#65533;/4&#65533;;&#65533;&#65533;&#65533;&#522;&#65533;{&#65533;&#65533;&#65533;&#65533;q2&#65533;c&#65533;U&#65533;&#65533;6_&#65533;&#65533;&#65533;O&#65533;>&#65533;&#65533;b&#65533;7^*&#1560;&#65533;&#65533;&#65533;_Q&#65533;2R&#65533;],&#1074;P&#65533;&#65533;&#65533;&#65533;&#65533;Za&#276;&#65533;&#65533;&#1059;Y&#65533;&#65533;&#65533;&#65533;_X h8&#65533;&#65533;OY&#65533;&#65533;&#65533;&#65533;&#65533;O&#65533;&#65533;'Q&#65533;&#65533;&#65533;&#65533;&#65533;]&#65533;&#65533;Q+"&#65533; &#65533;&#65533;&#65533;X&#65533; &#65533;&#65533;&#65533;&#65533;&#65533;&#65533;&#65533;&#65533;&#65533;&#65533;Z&#65533;J&#65533;u&#65533;&#65533;}&#65533;&#65533;&#65533;&#65533;&#65533;&#65533;&#65533;&#65533;&#65533;&#65533;&#65533;&#65533;tA&#65533;&#65533;&#65533;&#65533;&#65533;&#65533;&#65533;&#65533;&#65533;o&#1182;&#65533;&#65533;&#65533;&#65533;&#65533;q&#65533;&#65533;&#65533;&#65533;&#65533;&#65533;&#65533;&#65533;&#65533;R&#65533;&#65533;&#65533;&&#65533;&#65533;&#65533;&#65533;&#781;&#65533;&#65533;&#65533;&#65533;QW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/&#65533; &#65533;G&#65533;@&#65533;D&#65533;P&#65533;B&#65533;>&#65533;Q&#65533;D&#65533;&#65533;*^&#65533;Q&#65533;F&#65533;=~R&#65533;H&#65533;%M&#65533;D&#65533;R&#65533;J&#65533;-&#65533;]&#65533;&#65533;S&#65533;L&#65533;5m&#65533;&#281;S&#65533;N&#65533;&#65533;P&#65533;&#65533;3cO&#65533;E&#65533;E&#65533;T&#65533;R&#65533;M&#65533;>&#65533;U&#65533;T&#65533;&#65533;\&#346;U&#65533;V&#65533;]&#65533;~V&#65533;X&#65533;e	B&#65533;&#65533;&#65533;Z&#65533;m&#1918;&#65533;W&#65533;\&#65533;u&#65533;&#65533;&#347;W&#65533;^&#65533;&#65533;&#65533;&#65533;X&#65533;`&#133;F&#65533;X&#65533;bD&#65533;&#65533;eY&#65533;d&#661;-_&#412;Y&#65533;f&#925;=Z&#65533;&#36773;M&#65533;F&#65533;Z&#65533;j&#1453;]&#65533;&#65533;[&#65533;l&#1717;m&#65533;&#413;[&#65533;n&#65533;o&#65533;\&#65533;p&#65533;&#333;G&#65533;\&#65533;&#65533;&#16476;?&#65533;&#65533;&#65533;t&#65533;&#1389;_&#478;]&#65533;v&#65533;&#1917;^&#65533;x&#65533;?{&#65533;&#65533;U^&#65533;z&#65533;&#1599;&#65533;_&#65533;|&#65533;&#65533;&#65533;&#65533;&#65533;?&#65533;&#65533;&#65533;&#65533;&#65533;&#65533;0@$&#65533;@D0Ad&#65533;A&#65533;&#65533;0B	'&#65533;&#65533;B/&#65533;0C&#65533;&#65533;C?1DG$&#65533;&#65533;&#65533;H{,EWd&#65533;E_&#65533;1Fg&#65533;&#65533;Fo&#65533;1Gw&#65533;G2H!&#65533;$&#65533;H&#65533;C&#65533;&#65533;?&#65533;&#1264;I'&#65533;&#65533;2J)&#65533;&#65533;&#65533;J+&#65533;&#65533;2&#65533;&#65533;N/&#65533;3L1&#65533;$&#65533;L3&#65533;D3M5&#65533;d&#65533;M7&#1988;3N9&#31027;N;&#65533;&#65533;3O=&#65533;&#65533;O?&#1244;&#65533;A%&#65533;PCE4QEe&#65533;QG&#65533;4RI'&#65533;&#65533;RK/&#65533;4SM7&#65533;SO?5TQ)&#65533;/Ne"UUWe&#65533;UW_&#65533;5VYg&#65533;&#65533;V[o&#65533;5W]w&#65533;W_6Xa&#65533;%&#65533;Xc&#65533;E6&#65533;b !&#65533; _ ,0 p q&#65533;  &#65533; &#65533;H&#65533;&#65533;&#65533;&#65533;*\&#560;&#65533;&#199;#J&#65533;&#65533;&#65533;&#331;3j&#65533;&#561;&#65533;&#463;%&#65533;I&#65533;C&#65533;HRR\&#626;&#65533;&#727;0c&#668;I&#65533;&#65533;&#859;8s&#65533;X&#65533;&#65533;&#991;(#jRaH&#65533;J&#65533;*%&#692;&#65533;&#1255;P&#65533;J&#65533;J&#65533;&#65533;&#1387;X&#65533;j&#65533;s+T&#65533;Z&#65533;&#65533;&#65533;&#40300;&#1651;h&#1258;]&#758;&#65533;&#1710;nI&#65533;&#65533;:&#65533; &#65533;3r&#65533;&#183;&#65533;&#2047;;L&#65533;&#65533;&#65533;&#200;+&#65533;\&#65533;	w&#65533;8a&#65533;&#261;&#65533;2&#65533;&#65533;&#65533;&#65533;&#65533;&#992;C&#65533;M&#65533;&#65533;i&#65533;&#65533;>&#65533;&#65533;&#65533;n&#65533;&#65533;,b&#65533;&#65533;&#65533;&#65533;&#1784;s&#65533;&#65533;&#65533;;w&#65533;d!&#65533;1BDq&#65533;+&#65533;V&#134;&#65533;"&#65533;&#65533;&#65533;N&#65533;&#65533;&#65533;&#65533;&#65533;&#65533;]&#65533;z&#65533;d&#65533;&#65533;&#65533;/&#65533;&#65533;&#65533;&#65533;&#65533;t&#65533;&#65533;&#1259;_&#65533;^&#65533;v&#65533;E&#65533;r&#65533;x&#65533;.&#65533;&#65533;&#65533;&?^&#65533;&#65533; &#65533;'&#65533;&#65533;&#65533;&#65533;{&#65533;&#65533;&#65533;RO&#65533;&#65533;~&#65533;E&#65533;&#65533;x2$&#1120;&#65533;f&#65533;&#4489;!&#65533;&#65533;L&#65533;&#65533;&#65533;&#65533;q5&#65533;@YF&#65533;M8at&#65533;&#65533;&#65533;0&#65533;&#65533;a&#65533;&&#65533;&#65533;gQ~#`&#65533;&#65533;+&#65533;D&#65533;b&#65533;&#65533;&#65533;&#65533;Q3~X&#65533;_7&#65533;HYx&#509;vQ~@&#65533;dgFv&#65533;&#65533;&#1465;&#1024;t&#65533;&#65533;5&#65533;&#65533;J>Aa&#65533;pwe&#65533;Y&#65533;C&#65533;J&#65533;	&#65533;|&#65533;y&#65533;&#65533;&#65533;&#65533;&#65533;&#65533;G&#65533;&#65533;=Y&#65533;d4$&#65533; q<&#65533;!&#65533;n&#65533;&#65533;&#65533;T&#65533;&#65533;v&#65533;&#39392;&#65533;&#65533; t6D&#65533;(&#65533; .&#65533;&#65533;&#65533;X&#65533;*&#65533;
%&#65533;&#65533;.&#1795;;R))&#65533;&#65533;a&#65533;&#65533;&#65533;&#65533;j&#65533;&#65533;&&#65533;lw,z&#65533;&#65533;@A\&#65533;&#65533;&#65533;&#65533;)&#65533;D&#65533;&#65533;&#65533;Z@+&#65533;g&#65533;&#337;]9&#65533;&#65533;&#65533;ee&#39605;~&#65533;+&#65533;1i &#65533;&#65533;	&#65533;&#65533;@	:zm|&#65533;tR&#65533;&#65533;t&#65533;&#65533;&#65533;&#65533;J&#65533; x&#65533;&#65533;hA6&#65533;&#65533;&#65533;&#65533;I,&#65533;&#65533;f&#65533;&#65533;&#65533;L&#65533;&#65533;&#65533;&#65533;(l&#65533;&#65533;&#65533;&#65533;&#1882;i&#1159;&#65533;&#65533;*&#65533;&#65533;D`&#65533;D&#65533;N&#65533;&#65533; &#65533;&#65533;&#65533;&#65533;&#65533;&#65533;4( &#65533;&#65533;&#65533;&#65533;*&#65533;&#165;&#65533;C &#65533;|&#65533;&#65533;&#65533;j &#568;&#65533;&#65533;&#65533;&#65533;6g&#65533;&#65533;&#780;&#65533;&#65533;`&#65533;=&#65533; &#65533; &#65533;#'&#65533;&#65533;sV&#65533;t&#65533;;&#65533;&#65533;.&#65533;&#65533;0&#65533;&#65533;W&#65533;B&#65533;&#65533;&#65533;&#65533;&#65533;[{&#65533;YFvv&#65533;&#65533;&#65533;'&#65533;&#65533;&#65533;&#65533;P&#65533;&#65533;u&#65533;&#65533;&#65533;KC&#631;&#65533;L&#65533;Pk&#65533;g&#65533;&#65533;y&#65533;&#65533;&#65533;}&#65533;&#65533;&#65533;WY1&#65533;&#65533;&#65533;&#43831;&#65533;W&#65533;&#65533;&#65533;&#478;&#65533;-&#65533;
J|&#65533;&#65533;&#65533;M7i+|wh&#1196;B&#65533;&#65533;'_q&#65533;l&#65533;&#65533;&#65533;&#65533;}v&#65533;y&#65533;E]u&#65533;a/&#65533;&#65533;K&#65533;x&#65533;&#65533;&#44624;&#65533;&#65533;&#65533;H&#65533;&#65533;&#65533;Y^&#65533;&#1079;&#65533;&#65533;&#65533;34&#65533;x&#65533;i#P&#65533;&#65533;&#65533;^EQ&#273;&#65533;]6&#65533;s&#65533;	zE@&#65533;&#65533;&#576;?&#65533;&#65533;&#65533;&#65533;9&#65533;&#65533;&#65533;&#65533;&#65533;&#65533;f&#65533;!&#65533;O&#65533;&#65533;&#1284;74M&#65533;dt$@Q&#65533;x&#65533;&#65533;,&#65533;&#65533;L&#65533;
?&#65533;Q/x&#65533;3&#65533;p&#1202;&#65533;u&#65533;q &#65533;&#65533;&#65533;xDR\&#65533;&#65533;&#65533;t&#65533;&#65533;"&#65533;:6&#65533;&#65533;&#65533; W&#65533;}yV&#65533;blW&#65533;&#65533;=&#65533;a<$&#65533;;&#65533;9%'}&#65533;c&#65533;&#65533;H&#65533;&#1908;p~6,&#65533;&#65533;&#224; &#576;~&#65533;&#65533;` >&#65533;&#65533;&#65533;N&#65533;o
&#65533;F&#65533;&#65533;&#65533;se&#65533; u&#65533;&#65533;&#65533;&#65533;kdc&#65533;&#1491;&#65533;XD&#65533;zS&#65533;a&#61366;F%&#65533;&#65533;;<&#65533;&#65533;P%&#65533;&#65533;<&#65533;z&#65533;(GI&#65533;R&#65533;%=0&#65533;&#65533;82T+@&#65533;&#65533;[&#65533;l8&#65533;%&#65533;A&#65533;&#65533;&#65533;F&#65533;&#65533;&#65533;&#65533;&#65533;*
I&#65533;b*&#65533;B[e&#65533;&@&#65533;\^0&#65533;=4&#65533;&#65533;n&#65533;&#1717;@H&#65533;&#65533;&#65533;Qf&#65533;K_v&#1171;	# &#65533;I&#65533;r&#65533;&#65533;&#65533;&#65533;&#65533;&#65533;&#65533;6&#65533;&#65533;&#65533;&#65533;&#65533;&#1882;p4&#65533;D,&#65533;&#65533;/+e&#65533;)-]&#1116; &#65533;=&#65533;&#65533;FDF&#65533;&#65533;&#65533;t&#65533;&#65533;&#65533;&#65533;8Frz&#65533;&#65533;[6&#65533;&#1625;&#65533;&#65533;&#65533;&#65533;&#65533;&#65533;&#65533;4&#65533;&#65533;&#65533;H&#65533;V&#65533;hE&#65533;&#65533;Bw&#65533;nx&#65533;&#65533;&#65533;DO@&#65533;&#65533;tf&#65533;&#1099;N&#65533;S&#65533;&#65533;&#1319;&#65533;&#65533;P&#65533;*&#65533;&#65533;&#65533;cf&#65533;&#65533;p&#65533;w&#673;K$&#65533;&#65533;'+&#65533;&#1316;[m#&#65533;V&#65533;&#65533;&#65533;&#65533;&#65533;&#65533;&#65533;R2K&#65533;&#65533;M&#65533;{HQ&#65533;&#1450;Zn&#65533;&#65533;&#65533;\&#65533;J&#65533;&#65533;&#65533;&#65533;&#65533;R&#65533;&#65533;-&#65533;&#65533;{&#65533;&#65533;&#65533;Z&#65533;^&#1392;b&#65533;\Q
R&#65533;&#65533;:&#65533;&#65533;u}&#65533;&#65533;wV&#1773;&#65533;,&#65533;&#65533;-;&#65533;&#65533;&#65533;o
dGK&#65533;&#1206;&ILg&#65533;8&#65533;&#65533;&#65533;&#65533;&#65533;&#65533;c $&#65533;&#860;&#65533;&#65533;&&#65533;&#877;nw&#65533;z&#65533;VU&#65533;2&#65533;&#65533;8&#65533;&#65533;UW&#65533;K&#65533;y\&#65533;:&#65533;&#65533;&#65533;&#65533;gA&#65533;4L&#65533;&#44355;&#65533;)V&#65533;{&#65533;&#65533;e&#65533;&#773;&#65533;x&#65533;+&#65533;&#65533;7&#65533;Zq59&#65533;u&#65533;n&#65533;&#65533;V&#65533;&#1942;&#65533;&#65533;/&#65533;(&#65533;0&#65533;&#65533;5/&#65533;&#1964;&#65533;M&#65533;&#65533;oh&#65533;&#65533;&#65533;&#65533;:x&#65533;&#1741;:`&#65533;$ N&e
_&#65533;&#65533;&#65533;a&#65533;&#65533;G,&#65533;K&#65533;&#65533;c&#65533;R%&#65533;:S0!RpQXJ&#65533;&#65533;x&#65533;&#65533;&&#65533;z&#65533;&#65533;&#65533;&#65533;&#65533;@2L&#65533;F&#12606;&#65533;&#65533;H&#65533;l&#65533;&#65533;&#65533;&#65533;&#65533;&#65533;.RM&#65533;658&#65533;4&#65533;LT&#&#65533;&#65533;@&#1355;&#65533;&#24064;&#65533;&#65533;&#65533;nre&#65533;e2&#65533;&#65533;&#65533;&#891;e&#65533;]&#65533;D&#65533;&#65533; &#65533;9!&#65533;3&#65533;&#1495;,&#65533;a&#65533;U&#65533;&#65533;&#65533;Lh&#65533;&#65533;&#65533;&#65533;qu&#65533;e0&#65533;&#65533;&#65533;&#65533;&#65533;&#65533;3&#65533;g&#65533;&#65533;^&#65533;&#65533;&#65533;.&#65533;&#65533;=&#65533;N+nQ:&#65533;&#65533;iPa$&#65533;:&#65533;i&#65533;4V2'&#65533;T&#65533;&#1053;&#65533;&#65533;/&#65533;UMk&#1409;z&#1315;>5O&#65533;&#65533;&#65533;ZcET{u&#65533;c&#65533;`&#65533;&#65533;&#65533;&#1543;&#65533;)&#65533;&#65533;&#65533;Q&#65533;Z&#526;
B<&#65533;,a&#218; .&#65533;&#65533;P&#65533;&#65533;&#65533;&#1032;0&#65533;w&#65533;&#65533;&#65533;hh&#65533;&#1850;F7.&#65533;&#65533;&#65533;H&#65533;&#65533;&#65533;p&#65533;t&#65533;z&#1645;&#65533;Fmz7&#65533;e>&#65533;&#65533;&#65533;&#65533;u&#65533;w}&#65533;1&#65533;&#65533;&#65533;o&#65533;&#65533;NV&#65533;~L\&#65533;&#65533;,&#65533;_B72&#65533;q&#65533;&#65533;&#65533;F8s&#65533;r&#65533;&#65533;&#65533;&#65533;~t&#65533;~m&#65533;&#65533;&#65533;&#65533;&#65533;&#65533;&#65533; &#65533;,c&#65533;B3 A=&#65533;?&#65533;&#65533;&#65533;,&#65533;J&#65533;&#65533;&#65533;3&#65533;&#65533;v&#65533;o&#65533;e&#65533;]&#65533;&#65533;1Q&#65533;e&#65533;&#65533;Ko:&#65533;&#65533;&#65533;0&#65533;H&#65533;&#65533;&#65533;&#65533;E&#1977;&#65533;>pt&#65533;&#985;V/z&#65533;&#65533;&#65533;&#65533;&#65533;;dR&#65533;&#65533;R mD&#65533;&#65533;&#65533;&#65533;&#65533;&#65533;N&#65533;o_&#65533;&#65533;6wF&#65533;&#65533;T&#65533;V&#65533;&#65533;) i&#65533;&#256;&#65533;K/&#65533;&#65533;s&#65533;Z&#65533;O&#65533;&#465;&#65533;&#65533;&#65533;1&#65533;k}&#65533;&#65533;&#65533;&#65533;&#2047;&#65533;&#65533;&#635;&#65533;/7&#65533;&#65533;?V&#65533;H&#65533;&#65533;d&#65533;&#65533;o&#1153;Vspro&#65533;&#65533;g&#65533;&#65533;&#65533;s&#65533;&#65533;%Z6&#65533;&#65533;&#65533;&#65533;1K&#1973;&#65533; N&#65533;&#65533;&#65533;h	&#65533;0&#65533;&#65533;&#65533;&#65533;&#65533;c"&#65533;&#65533;&#65533;&#65533;&#65533;&#65533;9&#65533;&#65533;&#65533;/&#65533;&#2044;g~/&#65533;&#65533;^&#65533;6	&#65533;&#65533;&#65533;	&#65533;&#65533;&#65533;&#65533;[&#65533;&#65533;&#65533;&#65533;6&#65533;j&#65533;&#65533;&#65533;;&#65533;&#65533;&#65533;y&#65533;&#65533;&#41690;0 &#65533;+&#65533;&#65533;&#65533;&#65533;5u-He5'e\&#65533;&#65533;~
&#65533;p&#65533;>&#65533;l&#65533;&#65533;s}'w&#65533;u7wf&#65533;&#65533;N&#65533;&#65533;r&#65533;GP&#327; h0o&#65533;~
&#65533;k&#31808;(&#65533;t&#65533;&#65533;&#65533;y&#65533;&#65533;q&#65533;&#65533;n$&#65533;_U7&#65533;&#65533;v&#65533;c;&#65533;&#449;&#65533;&#65533;&#65533;b&#65533;k)8&#65533;&#65533;&#65533;+&#65533;[&#65533;w&#32956;&#65533;&#65533;u&#65533;Q&#65533;iSx&#65533;7`uSG&#65533;z~&#65533;H&#65533;e679D8&#65533;&#65533;s&#65533;,&#65533;&#65533;H&#1540;@&#65533;uj&#65533;&#65533;&#65533;&#65533; J7&#65533;WR.&#65533;TU<!qeP<&#1219;^&#65533;&#65533;r&#65533;!&#65533;&#65533;w&#65533;W&#65533;u&#388;y&#65533;&#65533;!g!D&#65533;W &#65533;&#65533;Wz&#65533;G|&#65533;G]&#65533;T#&#65533;X&#65533;&#65533;~v&#65533;(&#65533;'[W}&#65533;Xa&#65533;G&#65533;M($t&#65533;4A;M&#65533;I&#65533;U&#65533;&#65533;2y&#65533;77p&#65533;&#65533;&#65533;&#65533;&#65533;;&#65533;yfx{t &#65533;Q]&#65533;k&#65533;q&#65533;X&#65533;X=&#65533;&#65533;-&#65533;&#65533;&#65533;SO&#65533;&#65533;&#65533;&#695;|u&#65533;&#65533;&#65533;D&#65533;&#65533;&#65533;}&#65533;&#65533;zW&#65533;&#65533;&#65533;uL5&#65533;T&#65533;&#65533;[T&#65533;vsu&#65533;5L>H&#65533;!&#65533;4um&#65533;&#65533;&#65533;&#65533;&#65533;H&#65533;h&#525;$&#65533;&#65533;u&#65533; &#65533;hg&#65533;D&#65533;&#1349;&#65533;E&#65533;(o&#65533;&#65533;d(jq&#65533;&#1540;j&#65533;k&#65533;(&#65533;&#65533;&#65533;9&#65533;&#65533;&#65533;1&#65533;R|&#65533;79o&#65533;90S&#65533;&#65533;&#1543;&#65533;&#65533;&#65533;&#65533;&#65533;&#65533;uk&#65533;&#65533;&#65533;&#1547;&#65533;8&#65533;&#65533;&#65533;&#264;&#65533;&#65533;&#65533;&#65533;&#65533;.&#65533;&#65533;x&#65533;&#65533;!~&#65533;&#65533;|c&#65533;&#65533;v|&#65533;(W&#65533;s,&#65533;X.&#65533;&#65533;H}6&#65533;&#65533;A&#65533;Y6&#65533;&#65533;v&#1107;()&#65533;&#65533;&#65533;&#65533;6 s&#65533;A&#65533;V&#65533;&#65533;K&#596;&#65533;q&#65533;&#65533;h&#65533;&#65533;ny7&#65533;&#65533;&#65533;&#65533;-<9x&#65533;T- 2I&#65533;o#I5Lw&#65533;&#65533;Cy&#65533;v&#65533;t&#1364;/9p2i&#65533;A'&#65533;sX&#65533;=&#65533;&#65533;?&#65533;X&#65533; &#65533;vZv#,"6P&#65533;I v&#395;&#65533;&#65533;q&#65533;}&#65533;x&#65533;&#65533;w&#65533;i&#65533;&#65533;w)&#65533;&#65533; o&#65533;A&#65533;e&#65533; &#65533;&#65533;&#65533;i&#65533;&#65533;YZ&#65533;&#8898;&#65533;&#65533;&#65533;y&#409;&#65533;&#65533;&#65533;}&#65533;&#65533;&&#65533;bd/s&#65533;c&#65533;&#65533;Y&#65533;7C&#65533;g&#65533;&#65533;&#65533;&#65533;zxg&#65533;&#1117;&#65533;&#65533;&#65533;&&#65533;&#65533;&#65533;-&#65533;9&#65533;&#65533;_&#65533;&#65533;o&#65533;&&#65533;&#65533;&#65533;&#65533;m&#65533;&#65533;u&#65533;&#65533;*&#65533;g&#1721;&#65533;_19&#65533;&#65533;H&#65533;&#65533;h&#65533;ugG&#65533;&#65533;&&#839;iiQ#~C&#65533;&#65533;&#65533;Q&#65533;&#65533;&#65533;&#65533;4+&#65533;&#1567;Z&#65533;k &#65533;l&#65533;s&#65533;b&#65533;&#65533;&#65533;&#65533;&#65533;&#65533;0&#65533;5&#65533;qB&#65533;)>*J&#65533;a&#65533;,&#1698;.&#65533;&#65533;;&#65533;g&#65533;&#65533;&#65533;&#65533;f&#65533;c&#65533;00&#65533;~Q&#65533;&#65533;&#1628;Q&#65533;4&#65533;&#65533; &#65533;&#65533;&#65533;&#65533;r%&#65533;&#65533;!L&#1561;&#65533;&#65533;&#65533;&#65533;Lcw&#65533;f&#65533;p&#65533;hg/&#65533;&#65533;&#65533;&#65533;
&#65533;?
&#65533; Tef&#65533;V&#65533;#&#65533;4&#65533;v2N&#65533;&#65533;&#65533;H&#65533;8&#65533;Z:\&#65533;*&#65533;fDZ&#65533;&#65533;@":&#1447;$~&#65533;"&#65533;3b&#1382;n:u(&#65533;M0&#65533;&#65533;&#668;&#1511;&#65533;&#65533;BIu&#65533;&#65533;e* 1&#65533;&#65533;$0&#65533;&#65533;\&#65533;&#65533;~\ P0y,R&#65533;&#65533;Yx&#65533;&#65533;&#65533;p&#65533;&#65533;g&#65533;M!01Z&#65533;&#65533;&#65533;&#65533;3q&#65533;Y&#65533;&#65533;T0{&#65533;:~&#65533;&#65533;/&#65533;Z&#65533;
:e&#65533;2&#65533;&#65533;E&#65533;4)&#65533;&#65533;">&#65533;&#65533;,&#65533;&#65533;&#65533;MP&#65533;&#65533;:zw&#670;&#65533;
z&#378;}&#458;."@Y&#1260;&&#65533;&&#65533;9&#65533;&#65533;&#1210;&#65533;&#65533;&#65533;&#65533;zMsG&#65533;=&#65533;&#65533;;&#65533;:&#65533; Q&#65533;&#65533;&#65533;&#65533;jm+%&#65533;A&#65533;&#65533;W&#65533;z&#65533;&#1850;$&#65533;]8&#65533;&#65533;f:%=&#65533;&#65533;&#65533;%&#65533;r&#65533;|&#65533;+#&#65533;&#65533;&#1576;vy&#65533;&#65533;&#65533;&#65533;&#65533;*&#65533;G&#65533;&#65533;&#65533;G&#65533;?d3&#65533;S&#65533;&#65533;Q&#65533;&#65533;H&#65533;~&#65533;
&#65533;&#65533;z&#65533;&#65533;j&#65533;&#65533;&#65533;481&#65533;t@&#65533;z&#65533;&#1711;6&#65533;i&#65533;&#65533;&#65533;&#65533;t/}1K=&#65533;&#65533;[&#65533;&#65533;94&#65533;&#65533;&#65533;&#65533;&#65533;&#65533;&#169;(&#65533;&#65533;&#65533;&#65533;F*&#65533;&#667;&#65533;Yzs&#65533;&#65533;'bnR&#65533;K&#65533;&#65533;&&#65533; Q&#1745;&#65533;&#65533;&#65533;&#65533;d@&#2004;3#&#65533;&#65533;3YF&#65533;;&&#486337;)&#65533;&#65533;h&#65533;$&#65533;mxu&#65533;/ &#65533;&#65533;I&#65533;z&#65533;&#65533;m&#65533;z&#65533;.&#65533;d&#65533;p&#65533;$a&#65533;&#65533;&#65533;X:)&&#65533;<@"c:&#65533;{l+&#65533;&#65533;p&#65533;&#65533;&#65533;z
&#65533;&#65533;&&#65533;&#65533;'&#65533;[Y&#65533;b&#41622;&#65533;&#1146;s['&&#65533;&#65533;&#65533;&#65533;&#65533;6&#65533;J{q&#65533;
&#65533;&#65533;/g&#65533;&#65533;&#65533;E&#65533;[B&#65533;&#65533;&#65533;&#65533;:W&#65533;I&#65533;&#65533;&#65533;)&#65533;z1&#65533;&#20222;&&#65533;k=&#65533;[ziKd&#65533;&#1528;&#65533;&#65533;g@&#65533;&#65533;&#65533;&#233;&#65533;;&#65533;&#65533;k&#65533;&#24695;F&#65533;M&#65533;k&#65533;&#65533;{&#65533;&#65533;&#65533;X&#65533;9p&#65533;l&#362;K&#65533;&#65533;:&#65533;}c&#65533;&#497;G&#65533;&#65533;&#65533;&#858;&#65533;hf&#65533;&#65533;+!Xk&#65533;&#65533;&#65533;&#65533;&#49069;Z;&#65533;+&#65533;R&#1773;&#65533;&#65533;&#65533;&#65533;I&#65533;'&#65533;>e&#65533;Xk&#65533;w&i&#65533;&#65533;&#65533;S:&#65533;&#65533;&#65533;F&#65533;;Y&#1169;&#65533;&#65533;\"&#65533;&#65533;cw&#65533;)Q&#65533;"%&#65533;7rK&#65533;%l&#65533;kzW&#65533;&#65533;&#65533;?&#65533;Q&#65533;>&#65533;=1|&#65533;&#65533;B&#65533;&#1883;&#65533;h1	p&#65533;-&#65533;&#65533;<L&#65533;|&#65533;&#65533;&#65533;&#65533;t&#65533;G&#65533;qgw&#65533;&#65533;h\&#65533;&#65533;&#65533; g&#183;&#65533;4'&#65533;['&#65533;&#65533;&#65533;&#65533;&#65533;&#263;z-oJ&#65533;
hPY&#774;&#65533;&#65533;&#383;&#65533;&#65533;';&#65533;&#65533;'&#65533;T.&#65533;B&#65533;j&#65533;&#65533;@&#65533;p'
8&#65533;
N&#65533;b&#65533;.&#65533;&#494;s&#65533;Dd&#65533;&#65533;&#65533;
&#65533;kP	^&#65533;&#65533;&#65533;&#65533;&#65533;&#65533;&#65533;&#65533;D0"L!)&#65533;&#65533;&#65533;atW&#65533;&#65533;j&#65533;&#65533;&#65533;1&#65533;&#65533;Q^&#65533;&#65533;&#65533;q&#65533;&#65533;&#630;&&#65533;E&#65533;mk@&#65533;@~&#65533;>&#65533;&#65533;@&#713;&#65533;&#65533;1&#65533;ap&#441;L&#65533;D&#65533;&#1964;&#65533;&#65533;I&#1340;&#65533;i&#65533;&#65533;&#65533;&#316;8&#65533;'a&#65533;&#65533;&#65533;&#65533;&#65533;[b&#65533;7*&#502;&#65533;&#1840;&#65533;&"&#1956;G_&#65533;&#65533;a&#1852;&#65533;*b&#65533;gp&#65533; 
&#65533;&#65533;$&#65533;,I,&#14450;|{X&#65533;&#904;&#65533;&#65533;@&#65533;8&#65533;&#65533;&#65533;
&#65533;&#65533;4&#65533;k&#65533;&#65533;p&#673;&#65533;&#65533;&#65533;,*&#65533;&#65533;Z3&#65533;,&#65533;c&#65533;&#65533;&#65533;&#65533;&#65533;&#65533;O&#65533;&#65533; '&#65533;,&#65533;&#65533;:&#65533;&#65533; &#65533;&#65533;&#65533;]&#65533;&#65533;+&#65533;'&#65533;&#65533;&#65533;i&#65533;&#65533; &#65533;&#65533;DL
&#65533;v&#501;(&#65533;&#65533;`&#65533;&#65533;*b&#65533;&#65533;&#65533;a&#65533;&#65533;`I&#65533;&#65533;&#65533;Oq&#65533;&#65533;2&#471;&#65533;'&#65533;&#1149;&#65533;&#65533;M&#65533;&#65533;rp&#65533;&#65533; I&#65533;&#65533;&#65533;&#65533;&#65533;&#65533;&#65533;\&#65533;&#65533;J+]&#65533;&#65533;&#65533;%Hm&#65533;&#65533;&#65533;SQ&#65533;;&#65533;&#65533;&#65533;K&#65533;&#65533;&#65533;l&#65533;8&#65533;b&#65533;r&#65533;d 	`p&#65533;&#65533;&#65533;Q&#65533;&#65533;&#65533;[>%&#65533;&#65533;W&#65533;&#65533;&#65533;&#65533;&#65533;7&#65533;u&#65533;&#65533;(&#65533;&#65533;m&#65533;,&#65533;@&#65533;&#65533;)a&#65533;&#65533;&#1565;,&#65533;&#65533;F&#65533;d&#65533;&#65533;&#65533;HP&#65533;.&#65533;&#1307;HS&#65533;&#65533;&#65533;&#65533;&#65533;&#65533;&#65533;%.v&#65533;p&#65533;&#65533;S&#65533;&#65533;d$&#65533;S&#65533;&#65533;&#65533;&#65533;&#65533;&#65533;40&#65533;"&#1764;&#65533;&#65533;&#65533;3&#65533;XqA	N0#&#65533;&#65533;<(&#65533;kZFH&#65533;&#65533;}<a.`&#65533;M2&#65533;Q&#65533;mZU0&#65533;&#65533;&#65533;&#65533;&#766;&#65533;	&#65533; &#65533;&#65533;&#65533;w&#65533;&#65533;&#65533;r"_&#65533;%&#65533;&#65533;C&#65533; &#65533;oQ=&#65533;&#65533;&#65533;*3I&#65533;${/`&#65533;`&#65533;gX &#65533;&#65533;&#65533;&#65533;
S&#65533;"N-&#65533; 2&#65533;.J&#65533;&#65533;j&#65533;&#65533;&#65533;&#1944;&#65533;C&#65533;&#65533;&#65533;&#65533;B>&#65533;p&#65533;M&#65533;[&#65533;P&#65533;&#65533;&#1996;&#1705;}&#629;&#65533;&#65533;&#954;&#65533;|&#65533;&#65533;&#65533;&#217;5>J7n&#745;!&#65533;N &#65533;~&#65533;&#65533;&#65533;k'&#720;A&#65533;&#65533;&#65533;[&#65533;J^&#65533;L&#65533;&#65533;9&#65533;&#65533;CL &#65533;~&#1363;3E&#65533;/&#65533;&#65533;&#65533;Yn,&#65533;I&#65533;&#65533;K&#65533;&#65533;[P&#1936;&#65533;&#65533;X&#65533;c&#65533;&#65533;i&#65533;T&#65533;&#1456;a&#641;&#65533;&#65533;&#65533;T&#65533;&#65533;<&#65533;&#605;%&#65533;&#65533;=4.&&#4350;:&#65533;&#65533;X&#65533;&#2002;p&#65533;&#65533;&#65533;td&#65533;&#65533;&#65533;&#65533;Wa&#65533;&#65533;&#65533;&#65533;~m&#65533;&#65533;&#65533;[&#65533;&#889;&#65533;&#65533;&#65533;u&#65533;R&#65533;3&#65533;&#65533;H+&#1534;&#65533;&#65533;:+.&#65533;&#65533;Zp
&#65533;&#65533;/&#65533;s@&#65533;\&#65533;&#65533;&#65533;f&#65533;&#65533;!&#65533;`}O^&#65533;9&#65533;&#65533;L&#65533;94&#65533;&#65533;&#65533;~p&#65533;&#65533;&#65533;&#65533;`&#65533;&#65533;&#51348;&#65533;%@&#65533;&#65533;.&#65533;ml&#65533;&#65533;^'&#65533;&#65533;&#65533;<&#65533;&#65533;W&#65533;&#65533;&#65533;&#65533;&#65533;&#65533;&#65533;&#65533;\&#65533;&#65533;&#65533;&#65533;&#1109;&#65533;4V&#65533;&#65533;&#65533;&#65533;&#65533;&#65533; O&#65533;@A&#1694;&#65533;&#65533;U1&#65533;6&#65533;l^&#1581;=&#65533;&#65533;+&#65533;&#65533;&#65533;&#65533;&#65533;&#65533;,&#65533;&#65533;(Y&#65533;Z&#65533;&#65533;&#65533;&#65533;mg&#65533;n&#1198;&#65533;&#65533;Z&#65533;,&#65533;"-&#65533;&#65533;>&#65533;&#65533;&#65533;&#65533;5&#65533;&#22370;&#65533;Y&#65533;W{&#65533;&#65533;&#65533;&#65533;P&#65533;m(&#65533;&#65533;~&#65533;k!|&#65533;O&#978;R&#65533; &#65533;&#65533;&#65533;&#65533;q&#65533;L&#65533;&#65533;&#65533;&#65533;&#65533;&#65533;&#65533;6&#65533;n&#65533;&#65533;&#65533;&#65533;&#65533;&#65533;eo&#65533;&#65533;>&#65533;j&#65533;&#65533;	&#65533;&#65533;x&#65533;&#65533;~)G/&#65533;-&#65533;&#65533;&#65533;&#65533;O&#65533;&#65533;`&#53343;&#65533;m&#65533;&#65533;&#65533;$&#1288;/&#65533;&#65533;m{/D[&#65533;z4&#65533;&#65533;W&#65533;M&#65533;&#65533;`&#65533;&#65533;&#65533;&#65533;&#65533;&#65533;&#65533;&#65533;_&#65533;Q&#65533;"f&#65533;&#65533;&#65533;b&#65533;&#65533;&#65533;o&#65533;`&#1860;&#65533;&#65533;&#65533;n&#65533;&#65533;.&#626;1&#65533;&#65533;&#65533;&#65533;&#1829;&#65533;&#65533;a&#65533;&#1405;&#65533;&#65533;&#673;&#65533;&#65533;&#65533;n_&#65533;|&#65533;&#65533;&#65533;OI&#927;&#65533;&#65533;&#65533;&#65533;f0&#769;&#65533;&#65533;J&#65533;&#65533;&#65533;wN&#65533;
 &#65533;&#65533;&#65533;~cp&#65533;@&#65533;&#65533;&#65533;"&#65533;-&#65533;&#65533;<&#65533;xp&#65533;&#65533;&#65533;I&#65533;
3&#65533;&#65533;&#65533;&#65533;O&#65533;&#1323;&#65533;&#1641;&#65533;&#65533;9&#65533;3&#65533;"
3&#65533;&#65533;&#65533;&#65533;&#65533;&#65533;3+&#65533;&#65533;&#65533;&#65533;&#65533;&#65533;^hd&#65533;&#65533;~c&#65533;&#65533;&#65533;&#65533;&#65533;&#65533;&#65533;H.&#65533;&#366;{&#65533;&#65533;&#65533;&#65533;&#65533;~&#65533;&#65533;&#65533;O&#65533;&#65533;`&#65533;%&#65533;&#65533;&#65533;&#65533;&#65533;X$&#65533;&#65533;?{&#65533;&#65533;`@&#65533;j&#65533;&#65533;&#65533;&#65533;(&#65533;&#65533;&#65533;&#65533;&#1993;h&#65533;&#65533;&#65533;,8&#65533;&#65533;L&#65533;&#65533;&#65533;&#65533;&#65533;&#65533;&#65533;&#65533;&#65533;&#65533;&#65533;D&#65533;&#65533;t&#36662;&#65533;R&#65533;&#63426;&#65533;L&#1817;&#65533;&#65533;?&#65533;&#64856;&#65533;&#65533;O&#65533;&#65533;&#65533;&#65533;(8p`	&#65533;pn&#65533;&#65533;&#65533;&#65533;&#65533;&#65533;&#65533;&#65533;*&#65533;&#65533;&#65533;&#65533;&#65533;&#65533;&#65533;~&#65533;&#65533;&#65533;p&#65533;&#65533;&#65533;d&#65533;P2&#65533;m&#64448;~&#65533;~&#65533;k&#65533;~&#65533;&#65533;&#65533;&#65533;,&#65533;&#65533;K&#65533;&#65533;.&#65533;&#65533;O&#65533;&#65533;&#65533;&#65533;>&#65533;&#65533;Wf&#65533;-&#65533;&#65533;&#65533;&#65533;&#65533;&#65533;l-&#65533;Nb&#65533;&#65533;&#65533;&#65533;~&#65533;&#65533;a1N&#65533;&#65533;&#65533;&#65533;&#65533;&#65533;&#308;8&#65533;&#65533;&#65533;&#65533;&#65533;=7,&#65533;&#65533;&#65533;&#65533;D&#65533;&#65533;&#65533;&#65533;&#65533;&#65533;X&#65533;&#65533;&#65533;&#65533;,&#65533;&#65533;&#517;\-&#65533;&#65533;&#65533;&#65533;&#65533;&#65533;&#65533;}0
&#65533;?(1&#65533;&#65533;&#65533;&#65533;&#65533;&#65533;W&#65533;&#65533;&#65533;_&#14776;&#65533;&#65533;&#65533;&#65533;&#65533;_&#65533;!1"&#65533;&#65533;&#65533;_&#65533;&#65533;&#65533;&#65533;&#65533;&#65533;/&#1747;&#65533;&#65533;&#65533;&#65533;&#65533;&#65533;&#65533;&#65533;&#65533;&#65533;&#65533;&#65533;&#65533;o&#65533;	&#65533;&#65533;&#65533;?&#65533;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g&#65533;$X&#65533;&#65533;A&#65533;	.d&#65533;&#65533;&#65533;C&#65533;&#65533;$F&#65533;X&#65533;&#65533;E&#65533;5n&#65533;&#65533;&#65533;&#65533;G&#65533;!E&#65533;$Y&#65533;&#65533;I&#65533;)U&#65533;&#65533;&#65533;&#65533;&#65533;K&#65533;1e&#932;Y&#65533;&#65533;&#858;_&#65533;&#1289;&#65533;&#65533;O&#65533;A&#65533;%Z&#65533;&#65533;Q&#65533;I&#65533;.e&#65533;&#1321;&#65533;[Q&#65533;N&#65533;Z&#65533;&#65533;U&#65533;Y&#65533;n&#65533;&#65533;&#1387;&#65533;2&#65533;&#142;#&#65533;&#65533;Y&#65533;i&#1390;e&#65533;&#65533;&#65533;[&#65533;q&#65533;&#933;[&#65533;&#65533;]&#65533;f&#65533;&#65533;&#65533;&#65533;&#65533;_&#65533;&#65533;&\&#65533;&#65533;a&#265;&#65533;e&#65533;&#65533;&#65533;c&#529;%O&#65533;\&#65533;&#65533;e&#793;5o&#65533;&#65533;&#65533;&#65533;&#1057;E&#65533;&&#65533;&#65533;&#65533;i&#1321;U&#65533;f&#65533;&#65533;&#65533;k&#1585;e&#65533;&#65533;2&#65533;&#65533;m&#1849;u&#65533;&#65533;&#65533;&#65533;&#65533;o&#65533;:&#65533;'^&#65533;&#65533;q&#65533;&#65533;&#65533;&#65533;/g&#65533;&#65533;9&#65533;&#65533;{&#65533;O&#65533;^&#65533;&#65533;u&#65533;&#1653;o&#65533;&#65533;&#65533;&#65533;w&#65533;&#65533;&#335;'&#65533;&#65533;o&#65533;&#65533;&#65533;&#1355;&#65533;&#65533;&#65533;{&#65533;&#65533;&#65533;&#999;_&#65533;&#65533;}&#65533;&#65533;&#65533;&#65533;&#65533;&#65533; p@4&#65533;&#65533;&#65533;&#65533;SpAt&#65533;A#&#65533;p&#65533;&#65533;C&#65533;B3&#65533;pC;&#65533;&#65533;C)[&#65533;,&#65533;&#65533;3&#65533;DSTqE[dk&#65533;&#65533;`&#65533;qFk&#65533;&#65533;Fs&#65533;qG{&#65533;&#65533;G &#65533;rH"&#65533;4&#65533;H$&#65533;TrI&&#65533;t&#65533;I(&#65533;&#65533;&#65533;&#65533;&#65533;J&#65533;&#65533;J,&#65533;&#65533;rK.&#65533;&#65533;&#65533;K0&#65533;sL2&#65533;4&#65533;L4&#65533;TsM6&#65533;t&#65533;M8&#65533;sN:&#65533;&#65533;&#65533;&#65533;&#65533;bO&&#65533;&#65533;&#65533;O@tPB5&#65533;PDUtQFu&#65533;QH#&#65533;tRJ+&#65533;&#65533;RL3&#65533;tSN;&#65533;4  !&#65533; g ,0 p q&#65533;  &#65533; &#65533;H&#65533;&#65533;&#65533;&#65533;*\&#560;&#65533;&#199;#J&#65533;&#65533;D&#601;&#65533;3&#65533;&#561;&#65533;&#463; C&#65533;I&#65533;&#65533;H$H4!&#65533;&#65533;&#9367;.aR&#65533;I&#65533;&#65533;&#859;8s&#65533;&#65533;&#627;&#65533;&#991;@&#65533;
&#65533;r&#65533;&#611;H&#65533;*]&#65533;R%&#728;C&#65533;J&#65533;J&#65533;&#65533;&#1387;X&#65533;j&#692;&#65533;&#1519;K^RD&#65533;&#1459;h&#1258;]&#758;&#65533;&#1758;`&#65533;&#669;&#65533;&#65533;`3&#65533;&#631;&#65533;&#1791;&#65533;L&#65533;5~&#65533;&#65533;&#65533; &#65533;&#464;&#65533;26+&#65533;&#65533;2gV&#65533;x&#65533;&#719;&#65533;&#65533;M&#65533;&#65533;&#65533;.D&#65533;@#&#65533;&#65533;&#1038;#&#734;r2*.&#65533;&#65533;&#65533;y&#65533;&#65533;&#65533;&#65533;}&#65533;&#65533;&#65533;&#65533;&#531;#T&#65533;&#65533;&#65533;
&#65533;&#65533;&#1182;N}$&#65533;(LX&#1438;&#65533;&#65533;&#65533;&#65533;y&#65533;&#65533;'&#65533;&#65533;&#65533;&#65533;&#65533;&#65533;&#65533; @&#65533;9&#65533;]V&#65533;O&#65533;&#65533;&#65533;"&#65533;&#65533;&#65533;}&#65533;&#65533;&#65533;&#65533; (&#65533;&#65533;g&#65533;&#65533;<]c&#65533;7BI5&#65533;T&#65533;&#65533;6f&#65533;&#65533;&#65533;&#65533;&#65533;G&#65533;&#65533; &#65533;(bB&#65533;&#65533;&#65533;&#65533;&#65533;@&#65533;&#65533;&#65533;A&#65533;C-&#65533;v&#65533;&#65533;jh#7t&#65533;&#65533;<&#65533;&#65533;cy`"	.h&#65533;&#65533;&#65533;XR_&#952;B&#65533;&#65533;a&#65533;_&#65533;7&#65533;&#65533;&#1167;Xf&#65533;&#65533;y&#65533;&#65533;3q&#65533;&#65533;H&#65533;&#65533;&#267;2&#65533;&&#65533;&#65533;Q^4%&#65533;&#65533;&#65533;t&#65533;)X&#65533;h &#65533;-Ff&#65533;&#65533;&#65533;TK:&#65533;i(Go&#1688;Q'&#65533;)&#65533;&#65533;F*&#39188;Vj&#65533;&#65533;u&#65533;&#65533;&#65533;P&#1439;&#65533;v&#65533;I-&#65533;&#413;~3v&#65533;&#65533;&#65533;&#65533;&#65533;B&#65533;&#65533;&#65533;*&#47924;&#65533;j&#65533;J&#65533;&#65533;D&&#65533;&#65533;g&#65533;F&#65533;&#65533;QeUF#&#65533;&#65533;&#65533;&#65533;&#1101;&#65533;&#65533;`&#65533;Y&#65533;F+&#65533;&#65533;&#65533;V+)E&#65533;&#65533;z@&#65533;:|*&#65533;&#65533;MFj&#65533;&#65533;&#65533;1&#1772;E&#65533;&#65533;&#65533;&#65533;&#65533;+&#65533;u&#65533;*&#65533;{&#65533;h&#65533;&#65533;&#65533;&#65533;O&#65533;1&#65533;&#65533;G&#65533;:&#1629;I&#65533;;&#65533;&#65533;7&#65533;0U	&#65533;)&#65533;&#65533;`z&#65533;/_&#65533;^&#65533;&#65533;XE	R&#65533;3|&#65533;oC<&#65533;&#65533;&#65533;(&#65533;&#65533;S&#65533;yR&#65533;&#65533;&#65533;K&#65533;&#65533;T6@y&#65533;&#65533; &#65533;&#65533;&#65533;,&#65533;&#65533;&#65533;&#65533;@&#65533;P&#65533;Bn&#65533;@	&#65533;&#65533;<&#65533;&#65533;Q&#65533;%#&#65533;P&#65533;so&#65533;&#65533;h&#65533;&#65533;Xg4+&#65533;o&#65533;
F&#65533;&#65533;&#65533;2&#65533;t&#65533;;&#1846;&#65533;&#65533;&#65533;F&#65533;&#65533;G&#65533;2&#65533;&#65533;&#65533;Z&#65533;m7&#65533;tM&#65533;&#65533;&#65533;&#65533;&#65533;&#65533;&#65533;&#65533;f+=&#65533;&#65533;l&#65533;}.&#65533;p&#65533;]&#65533;&#65533;w7&#65533;x&#65533;&#65533;5&#65533;&#65533;F&#65533;&#65533;Uh&#65533;&#65533;nn&#65533;`&#65533;&#65533;RO&#65533;.&#65533;&#65533;&#65533;n:&#65533;-H&#65533;&#751;=tyU&#65533;&#65533;&#65533;nFPc(&#65533;&#65533;/&#65533;{&#65533;&#61207;GCz&#65533;&#1703;qi&#65533;P&#65533;&#65533;:&#65533;&#65533;&#65533;&#65533;l&#65533;gp&#65533;&#65533;gVR&#65533;&#65533;&#65533;&#65533;&#65533;&#65533;&#65533;&#1632;&#65533;&#65533;&#65533;&#800;`&#65533;i&#1061;&#65533;&#65533;.&#65533;!&#65533;;8&#65533;<&#65533;nR&#65533;&#65533;$a&#65533;8&#65533;&#65533;&#65533;/&#65533;&#65533;/&#65533;r&#65533;J&#65533;`C!
h}`O&#65533;sS&#65533;Dz&#65533;&#65533;&#65533;B&#65533;0O&#65533;`[4&#65533;?&#65533;&#65533;J&&#65533;Ar&#1025;	&#65533;/y&#65533;&#65533;v?&#65533;8&#65533;c&#65533;&#65533;w&8]P&#65533;8&#801;V@&#1087;&#65533;i+&#65533;S&#65533;&#65533;&#65533;>&#65533;&#65533;&#65533;&#65533;&#65533;&#65533;5&#65533;=0&#65533;&#65533;&#65533;&#65533;&#65533;&#65533;&#65533;3&#65533;&#65533;X&#802;g&#65533;&#65533;$&#65533;(B |&#65533;&#65533;&#65533;!j&#65533;&#65533;;&#65533;&#65533;&#65533;A&#65533;&#65533;g&#65533;&#65533;=E	&#65533;,<K&#1313;&#65533;&#65533;4{&#65533;&#65533; &#65533;&#1464;f&#65533;&#65533;0&#65533;/}d&#65533;J&#65533;&#65533;<&#1629;k&#65533;&#65533;^&#65533;&#65533;@&#65533;&#65533;|&#65533;|&#65533;-&#65533;1&#65533;u"!&#65533;&#65533;&#65533;-&#65533;t&#65533;Kr&#65533;&#65533;@w&#65533;&#65533;l&#65533;S&#65533;_w&#65533;&#65533;&#65533;Z&#65533;&#618012;TC<<"R&#65533;6&#65533;&#65533;&#65533;F&#65533;&#65533;/I&#65533;H&#65533;&#65533;f&#65533;V23]&#65533;&#65533;L&#65533;&#65533;&#65533;jZ&#65533;&#65533;&#65533;CT <&#65533;&#65533;J&#65533;&#65533;LLH&#65533;m&#65533;&#65533;&#65533;d&#65533;&#65533;&#65533;V:g&#65533;&#65533;&#65533;&#65533;&#65533;l&#65533;&#65533;&#65533;&#807;}&#65533;&#65533;&#65533;&#65533;pS&#4323;&#65533;"&#65533; &#65533;D&#65533;19&#65533;&#65533;Q-&#65533;}&#65533;&#65533;&#65533;DI&#65533;)&#65533;/&#65533;A^4&#65533;&#65533;&#65533;HT&#65533;&#65533;HG/U&#65533;`&#65533;&#65533;&#65533;8S&#65533;&#65533;&#65533;&#65533;C(&#65533;&#1630;$&#65533;'&#65533;&#65533;&#65533;&#65533;#&#65533;&#65533;&#65533;@&#65533;&#65533;4&#65533;C0&#65533;&#65533;,&#65533;H!&#65533;hH&#65533;2&#65533;&#65533;Y&#65533;g&#65533;&#65533;8&#65533;
&#65533;&#65533;X&#65533;j&#65533;"&#65533;;&#65533; &#65533;qFi&#65533;5F&#65533;&#65533;5e&#65533;&#65533;&#65533;&#65533;&#65533;2R&#65533;&#65533;&#65533;&#65533;\u&#65533;&#731;&#65533;&#65533;,+O&#65533;&#65533;Xp&#65533;g#&#65533;t&#65533;	0&#65533;&#65533;&#65533;&#65533;m&#65533;C&#65533;&#65533;RN&#1621;1$&#65533;&#65533;&#65533;S*R&#65533;MHNB&#1561;$&#65533;&#65533;&#65533;&#65533;\&#65533;&#65533;&#65533;&#65533;Q&#346;&#65533;&#65533;h&#65533;&#65533;,&#65533;&#65533;Z:&#65533;V&#65533;&#65533;v&#65533;&#65533;&#877;UNjT1&#65533;Z/K&#65533;&#1750;%&#65533;kA&#65533;lu&#65533;&#65533;&#65533;&#65533;d&#65533;&#65533;kB&#65533;&#65533;&#65533;wON&#65533;ff&#65533;f&#65533;&#65533;4D&#65533;S&#65533;x&#65533;K^m&#65533;&#65533;&#65533;2 &#65533;d&#65533;$&#539;&#65533;B[&#65533;X&#65533;uL"~Sx&#65533;R&#65533;&#65533;&#65533;&#65533;&#65533;;A&#65533;l  &#65533; &#543;&#396;&#65533;&#65533;T&#65533;V&#65533;lV&#65533;&#4462;s'L&#65533;l  &#65533;BiM+&#65533;&#65533;?&#65533;&#65533;&#65533;&#65533;n&#65533;&#65533;&#65533;&#65533;&#65533;&#65533;&#65533;:&#65533;&#65533;W&#65533;&#65533;@@&#65533;&#65533;5&#65533;&#65533;5V&#65533;&#1180;&#65533;&#65533;8&#65533;i&#65533;W&#65533;b&#65533;&#65533;&#1534;&#65533;&#65533;dR+L&#65533;&#65533;&#1548;&#557;m&#65533;&#65533;&#65533;&#65533;YdC/U&#65533;<&#65533;"[&#65533;':&#65533;&#65533;F&#65533;ZAYX&#65533;U&#65533;&#65533;p&#1992; o5&#1611;r&#65533;&#65533;%*%7X&#65533;\_&#65533;3&#65533;lc&#65533;:&#65533; &#65533;z&#65533;&#65533;&#65533;,X&#65533;&#65533;8"&#65533;&#65533;&#65533;:?|&#65533;&#65533;&#1377;|N4&#65533;&#65533;&#65533;
a&#65533;&#912;&#65533;&#65533;&#65533;&#65533;`&#65533;K&#65533;&#65533;&#65533;V*&#65533;6&#1706;&#65533;&#65533;l&#65533;&#65533;:w&#65533;&#65533;2&#65533;3DE&#65533;f&#65533;$&#65533;D&#65533;R&#65533;&#65533;&#130;@S&#65533;0&#65533;K&#65533;&#65533;&#65533;V&#65533;&#65533;1t&#65533;hFRM&#65533;aCZ|f5c0&#65533;&#65533;&#65533;&#65533;&#65533;&#18846;$&#65533;&#65533;)&#65533;S2&#65533;&#7159;mh&#65533;&#1721;&#65533;5p&#65533;[pU&#452;&#65533;
R&#65533;bb&#65533;&#65533;zOo&#65533;`&#65533;&#65533;z&#65533;&#65533;&#65533;&#65533;.&#65533;&#65533;#}&#65533;&#65533;&#65533;1&#65533;=g&#65533;&#65533;&#65533;&#65533;1&#65533;=&#65533;s&#1646;&#65533;&#65533;`fo<&#65533;&#65533;7&#65533;O=&#65533;3&#65533;Zn5A&#65533;}&#65533;`&#65533;&#65533;&#65533;&#65533;&#65533;&#65533;:e&#65533;b&#65533;&#65533;&#65533;O&#65533;q#&#65533;r&#65533;&#65533;&#65533;&#65533;&#65533;&#926;&#65533;5>&#65533;v&#65533;&#65533;!9'&#65533;h&#65533;.-&#65533;&#1013;&#65533;&#65533;e&#65533;V&#65533;&#65533;&#65533;&#65533;&#65533;F:&#65533;)&#65533;&#65533;&#65533;&#65533;P&#1134;&#65533;&#449;&#65533;&#65533;A&#65533;&#65533;&#65533;&#65533;&#65533;0&#65533;.a&#65533;&#65533;&#65533;D_&#65533;&#65533;&#65533;&#65533;h&#65533;&#65533;&#65533;&#65533;&#65533;7&#65533;&#65533;\&#65533;t&#65533;xT&#65533;&#65533;&#65533;&#65533;&#65533;&#65533;&#65533;\&#65533;N&#65533;&#65533;kB&#65533;&#65533;JOzb$&#65533;@cK&#65533;y&#65533;~Ac&#65533;Nu&#65533;&#65533;;490m&#65533;X&#65533;&#65533;&#65533;&#65533;&#65533;&#65533;&#65533;&#65533;%&#65533;&#65533;&#65533;y&#65533;&#65533;&#65533;2&#833;&#65533;&#65533;&#65533;&#1916;&#65533;&#65533;.yp&#65533;^t6&#65533;&#65533;<&#65533;&#65533;y&#65533;;K&#65533;&#65533;/{&#65533;&#65533;&#65533;QDy&#65533;9nH&#65533;&#65533;&#65533;&#65533;I&#65533;&#65533;_&#65533;&#65533;R&#65533;&#65533;s&#65533;O&#65533;&#65533;&#65533;&#65533;}&#65533;k&#65533;{&#65533;o/&#65533;&#65533;7&#65533;sda&#65533;&#65533;qO=&#65533;&#65533;&#65533;&#65533;/&#65533;&#65533;&#847;&#65533;a8&#65533;V!&#65533;&#65533;&#65533;_Z&#65533;&#65533;&#65533;&#65533;^&#1852;&#65533;?&#65533;C&#65533;D&#65533;&#65533;R&#65533;&#65533;G,&#65533;)&#65533;SCaP&#65533;&#65533;~BY&#65533;g&#65533;sj&#65533;}h&#65533;&#65533;&#65533;o&#694;I&#65533;S|o 1_&#65533;I&#65533;30PvW~&#65533;&#65533;&#65533;Fj&#65533;n&#65533;'&#65533;&#65533;&#65533;&#65533;&#65533;}&#65533;&#65533;c&#65533;&#65533;z(&#65533;x&#65533;&#65533;&#65533;&#65533;}k&#65533;c;a(pP{&#65533;&&#65533;&#450;&#65533;Y &#65533;{#&#65533;i7&#65533;xq8y&#65533;H&#65533;2&#65533;-D&#65533;i>q&#65533;&#65533;&#65533;Zn&#65533;kL&#65533;wL&#65533;t&#65533;y.7&#65533;&#65533;&#65533;v(xB&#65533;}&#65533;x&#65533;&#65533;&#65533;Z&#65533;|$7&#65533;&#65533;&#65533;T
&#65533; `L*&#65533;8&#65533;y1&#65533;3H&#65533;zw&&#65533;t&#65533;x&#65533;+&#65533;&#65533;Z&#65533;)&#65533;&#65533;&#65533;&#65533;r
A\
u/j&#65533;Sg(g&#65533;&#65533;&#65533;Vne&#65533;&#65533;&#65533;&#65533;&#65533;W&#65533;&#65533;&#65533;a&#65533;}&#65533;&#65533;`;ja&#65533;Rwx8D&#65533;Z&#65533;T4&#65533;FF&#65533;(j&#65533;x&#65533;x}&#12673;nhx&#65533;&#65533;@&#65533;+&#65533;&#65533;4P~&#65533;&#65533;&#660;F&#65533;&#65533;Z&#65533;&#65533;&#65533;T&#65533;Mx&#65533;'&#65533;&#65533;&#1546;&#65533;&#65533;6&#65533;7&#65533;&#65533;&#65533;&#65533; $&#65533;mQz&#65533;&#65533; &#65533;#&#65533;&#65533;&#65533;&#65533;`]F'7&#65533;xO&#65533;w}&#7562;&#65533;&#394;&#65533;&#1548;&#65533;WqI&#65533;.'Vrc&#65533;~&#1224;&#65533;w=&#65533;j&#65533;p&#65533;&#65533;&#65533;K&#65533;&#65533;wC&#65533;&#65533;&#65533;$o&#65533;H&#65533;0H&#65533;m&#65533;h"&#65533;&#65533;&#65533;&#65533;_y&#65533;&#65533;&#65533;&#65533;&#65533;&#65533;&#65533;&#65533;R&#65533;X!&#65533;&#65533;&#65533;=&#65533;:]&#65533;p&#65533;E&#65533;&#65533;&#65533;YdG&#65533;&#65533;7l6&#524;&#65533;&#65533;&#65533;&#65533;&#65533;c&#65533;H;h&#65533;&#65533;&#65533;[Ds&#65533;8P.&#65533;-&#65533;u+&#65533;ikW&#65533;F	&#65533;
&#65533;&#65533;l&#65533;&#65533;LGq&#65533;xvKGq&#65533;s&#65533;*&#65533;U&#65533;&#65533;i&#65533;&#65533;&#65533;&#65533;&#65533;<_#&#65533;&#65533;8&#65533;&#65533;k&#65533;6&iY&#65533;&#65533;&#1430;&#65533;&#65533;&#65533;2 &#65533;&#65533;&#65533;&#65533;&#65533;sD1&#65533;qx&#65533;&#65533;~&#65533;&#65533;qqJ&#65533;&#65533;&#65533; d&#65533;&#65533;&#1494;&#65533;&#1476;&#65533;&#65533;i}&#1655;{o&#65533;i&#65533;-W&#65533;.&#65533;b&#65533;&#5018;&#65533;E*&#65533;(&#65533;'&#65533;&#65533;&#65533;&#65533;f&#65533;g%5&#65533;L&#65533;&#65533;K&#1303;t&#65533;&#65533;&#65533;&#65533;r&#65533;&#584;V8&#65533;~Q&#65533;4y&#65533;&#65533;V1,&#65533;(&#65533;d&#65533;&#65533;&#65533;g&#65533;U6Y&#65533; &#65533;&#65533; p&#65533;&#65533;iM|!&#65533;o&#65533;&#65533;KIl&#65533;Yq&#65533;&#65533;PG&#65533;5i;E&#65533;&#65533;&#65533;&#65533;&#65533;&#65533;&#65533;x&#65533;*&#65533;k&#65533;&#1438;&#65533;&#65533;:l	&#65533;()lpH&#65533;&#1321;&#65533;&#65533;&#65533;W &#65533;&#65533;j&&#65533;Vn&#65533;ak)&#65533;q&#65533;8Ai|

.&#65533;H&#1674;a&#65533;&#65533;&#65533;7&#65533;V&#1112;&#65533;&#65533;&#1119;&#65533;&#65533;w&#65533;Fk&#65533;$:&#65533;&#1313;)&#65533;.+*xJ	&#65533;1&#65533;{&#65533;&#65533;&#1944;1 M&#65533;'&m&#65533;&#65533;&#65533;jc&#65533;V<&#1699;&#65533;&#65533;&#65533;&#65533;&#65533;&#1394;&#65533;&#65533;&#65533;edZ&#65533;fz&#65533;[&#65533;el[&#65533;Q/&#676;O&#65533;_&#65533;5&#65533;&#65533;&#65533;&#65533;A&#65533;&#65533;iS&#65533;K&#65533;&#65533;J&#65533;&#65533;&#65533;&#65533;$&#65533;B&#65533;&#65533;BD&#65533;&#65533;;I#P/&#65533;&#65533;0`bL0&#65533;&#65533;f&#65533;&#65533;&#65533;n&#65533;C&#65533;6&#65533;&#65533;b&#65533;9Ms&#65533;s&#65533;Z&#65533;zW&#65533;P&#65533;1&#65533;&#65533;&#65533;&#65533;&#65533;_H&#65533;P&#65533;b,&#65533;&#65533;#&#65533;)&#65533;&#65533;z&#65533;&#65533;&#65533;&#65533;X<&#65533;D#&#65533;4K&#65533;&#65533;&#65533;el&#65533; &#65533;&#65533;&#65533;_^&#65533;>6&#65533;&#65533;&#65533;&#65533;&#65533;&#65533;l&#65533;&#65533;&#65533;&#65533;&#65533;>&#65533;&#65533;&#65533;s!&#65533;&#65533;&#65533;&#65533;&#65533;jbTR !M Z&#65533;&#65533;[D&#1580;&#65533;&#65533;&#65533;&#65533;n&#65533;&#65533;"&#65533;9&#65533;#=8&#65533;D&#65533;.P%T&#65533;&#65533;&#65533; 1&#65533;&#13678;&#65533;&#65533;&#65533;&#65533;&#65533;&#65533;g&#6013;&#65533;&#65533;U&#65533;&#65533;6&#65533;T8&#65533;&#65533;+A&#1391;&#65533;
&#65533;&#65533;&#65533;	o<&#65533;&#65533;&#6968;z)@`kp&#65533;&#65533;&#65533;
A&#65533;c&#65533;&#65533;&#65533;*&#65533;(&#65533;&#175;7q&#65533;&#65533;Y%&#65533;`T&#65533;&#65533;z&#65533;&#65533;&#65533;&#65533;W&#65533;By&#65533;.&#65533;&#65533;A&#65533;&#65533;;&#65533;"&#65533;2
T8A&#65533;&#65533;&#65533;+bB&#65533;&#65533;J&#65533;&#65533;&#65533;F&#65533;er5&#65533;j!24?&#65533;&#65533;&#65533;Z&#65533;&#65533;&#65533;d&#65533;K&#65533;a&#65533;8j&#65533;W&#65533;D&#65533;5;&#65533;&#65533;&#65533;&#65533;&&`&#65533;w[GR&#65533;&#65533;&#65533;.&#65533;0&#33442;f&#65533;QG&#65533;fA&#65533;{!&#65533;&#65533;J&#65533;&#65533;	&#65533;&#65533;&#65533;>*%x&#65533;*&#65533;&#65533;xX+&#65533;$F2&#65533;g&#65533;v@hvD&#65533;&#65533;vz2&#65533;t;&#65533;k.&#65533;&#65533;&#65533;&#65533;8}&#65533;<&#65533;&#65533;v&#65533;&#65533;&#42590;&#65533;|&#65533;&#65533;L&#65533;C&#65533;s&#65533;&#65533;
&#63133;&#65533;$A&#65533;&#65533;&#65533;*-94DAp&#65533;|&#65533;c&#65533;&#65533;:&#65533;&#65533;&#65533;$&#65533;&#65533;2&#65533;&#65533;)&#65533;d>&#65533;&#65533;5&#65533;&#65533;&#65533;Rp7pTI&#65533;&#65533;>&#65533;D&#65533;[C;&#14763;&#1639;&#65533;t)&#65533;3&#1898;&#65533;&#1579;c&#65533;%&#65533;&#65533;&#12101;&#65533;&#65533;&#65533;-&#65533;&#65533;&#1163;&#65533;&#65533;c&#65533;K"15 R&#65533;&#65533;&#65533;&#65533;&#65533;&#65533;+r&#65533;$&#65533;- h&#65533;b&#65533;6U
&#65533;V&#65533;&#65533;
&#65533;&#65533;A;&#65533;[,I&#65533;&#65533;TmL&#65533;&#65533;&#65533;#:&#65533;&#65533;<&#65533;&#65533;&#65533;&#65533;&#322;&#65533;&#65533;&#709;&#65533;!&#65533;7(&#65533;#&#65533;&#65533;/&#65533;&#65533;&#828;%&#65533;&#65533;&#65533;v&#65533;&#1269;&#65533;&#65533;&#65533;&#65533;&#65533;&#65533;/,&#65533;&#38121;F&#502;V&#65533;E&#65533;58|n&#267;DK&#65533;o
C&#65533;[&#65533;S&#65533;&#65533;&c&#65533;&#1328;kS&#65533;&#65533;&#65533;&#65533;{&#65533;&#65533;&#65533;k&#65533;(@O&#65533;k{;&#65533;&#65533;t&#65533;&#65533;l&#65533;&#65533;&#65533;&#65533;&#495;7&#65533;&#65533;l&#65533;&#65533;M,Qt&#65533;&#1131;&#65533;&#65533;&#65533;&#65533;&#65533;&#65533;al&#65533;&#65533;L&#65533;5a&#65533;R&#65533;&#65533;&#65533;J'D6&#65533;&#208;G&#65533;R&#65533;}&#1833;&#65533;&#65533;;&#65533;&#65533;&#65533;&#65533;&#65533;g&#65533;U&#65533;*|&#65533;F&#65533;&#451;&#65533;h&#65533;\&#65533;1$+&#65533;Ud&#65533;UQ&#65533;&#65533;v&#65533;&#65533;t&#65533;LG&#65533;r&#65533;
&#65533;(l`M&#65533;&#65533;S&#65533;Z&#65533;6&#65533;H&#65533;&#65533;<&#65533;,&#65533;&#708;<&#65533;B]&#65533;L&#65533;ma	&#65533;&#65533;x&#65533;&#65533;&#65533;.&#65533;>&#65533;k&#65533;@l&#65533;T&#65533;*b|k`O&#65533;&#65533;&#65533;Q&#1717;&#65533;<&#65533;#i&#65533;&#65533;&#65533;:Y\&#65533;&#65533;&#65533;&#65533;&#65533;X+&#65533;&#65533;&#65533;L&#65533;&#65533;F&#65533;,]1&#65533;I&#65533;=&#65533;b&#65533;&#65533;&#65533;&#65533;*&#65533;&#65533;<&#65533;]&#65533;&#65533;&#65533;&#798;&#65533;&#317;Z&#65533;&#65533;z&#65533;&#65533;&#796;P&#65533;%qL[ &#65533;p&#65533;'6&#65533;&#65533;&#65533;&#65533; &#65533;&#65533;@&#65533;&#65533;&#65533;&#65533;&#65533;I&#65533;8&#65533;:&#65533;&#65533;!&#65533;&#65533;&#65533;\&#65533;aW&#65533;mK&#65533;&#65533;:&#65533;&#65533;9I&#65533;&#65533;Q&#65533;`@&#65533;&#65533;P&#65533;&#65533;c;j|&#65533;&#65533;+&#65533;&#65533;&#65533;&#65533;	&#65533;.bp
&#65533;pZ`	ey+5&#65533;&#65533;Z>&#65533;&#65533;&#65533;gC&#65533;2&#65533;:&#65533;V&#65533;&#65533;8S&#65533;&#65533;&#65533;&#176; O} z&#743;kF$&#65533;JI&#65533;&#65533;w&#65533;B&#65533;&#65533;4m&#65533;2&#65533;}&#65533;-&#893;&#1105;&#65533;$M&#65533;>m}K&#65533;&#65533;dN&#65533;&#852;J&#65533;o&#65533;&#65533;l N= p&#65533;~M&#65533;iH&#65533;^A&#65533;[M%o&#65533;u@[ &#65533;l&#65533;&#65533;&#65533;"&#65533;e}&#65533;g&#65533;&#65533;&#65533;&#65533;&#65533;B>&#1911;7'50&#65533;-&#65533;M&#65533;!=&#65533;+=&#65533;&#720;&#65533;]&#65533;&#65533;&#65533;@%q&#65533;&#65533;&#65533;*&#65533;&#1266;D%&#65533;&#65533;&#65533;&#65533;&#65533;&#65533;M+&#65533;&#65533;&#1788;}&#1982;&#65533;&#65533;&#65533;&#65533;I,:&#65533;C%&#65533;&#65533;&#477;E}&#65533;j<&#940;&#65533;; +x&#65533;n&#65533;X&#65533;1E&#65533;&#65533;&#363;Li}#.&#65533;g M&#65533;&#65533;`&#65533;&#65533;&#65533;&#65533;N=&#65533;&#65533;L&#65533;&#1788;&#2033;n&#1710;K4&#65533;\&#65533;&#148;Z+&#65533;&#65533;&#65533;&#65533;&#65533;7d&#65533;\&#65533;&#21692;&#65533;&#65533;&#65533;<&#65533;w&#65533;&#65533;O&#65533;&#65533;&#65533;3a&#65533;?&#65533;:&#65533;l&#65533; *;&#65533;y`+&#65533;&#65533;&#65533;&#65533;&#65533;&#65533;&#65533;+&#65533;v&#65533;&#65533;Iw&#65533;RN&#65533;&#65533;&#65533;&#65533;!.&#65533;&#65533;&#65533;&#65533;`&#65533;!&#65533;&#782;&#65533;&#65533;&#65533;&#65533;=&#65533;&#65533;&#65533;&#65533;BJX]&#19698;G
&#65533;&#65533;&#65533;}&#65533;o&#65533;&#65533;c%&#65533;&#65533;&#65533;&#65533;a&#65533;&#65533;~&#65533;&#65533;&#65533; T&#65533;&#65533;&#65533;^&#979;&#247;GMch&#65533;)&#65533;&#65533;(&#65533;	&#65533;&#65533;&#65533;&#65533;&#65533;=&#65533;u&#65533;&#65533;&#65533;&#65533;&#65533;&#65533;eUc&#65533;B&#65533;&#65533;&#65533;3&#65533;&#65533;&#65533;&#65533;&#65533;  &#65533;&#65533;&#65533;&#65533;&#65533;&#65533;.-&#65533;	&#65533;&#65533;&#65533;.&#65533;&#65533;X&#65533;Q&#65533;&#65533;&#65533;&#65533;&#65533;&#65533;&#65533;&#65533;f&#65533;&#65533;&#65533;?&#65533;&#831;&#65533;&#65533;&#65533;&#65533;&#65533;l(HN&#65533;&#65533;&#65533;i&#65533;&#65533;&#65533;&#65533;&#65533;p&#65533;&#65533;&#65533;&#65533;<&#65533;&#65533; &#65533;&#65533;&#65533;.&#65533;!a&#65533;&#65533;&#65533;&#65533;&#65533;n&#65533;&#65533;&#65533;&#65533;Fh?&#65533;eD&#65533;&#65533;[@&#65533;&#65533;&#65533;&#65533;1-&#65533;&#65533;)>&#65533;b&#65533;&#65533;&#65533;&#65533;&#65533;&#65533;&#65533;&#65533;&#65533;&#65533;&#1078;&#65533;W&#65533;&#862;&#65533;&#65533;&#65533;<&#65533;&#65533;<`) &#65533;&#65533;&#65533;-;&#65533;&#65533;&#65533;&#65533;~
&#65533;-&#57394;&#65533;&#65533;&#65533;tq&#65533;&#65533;6&#65533;&#65533;h&#65533;&#65533;&#65533;1&#65533;V#&#65533;&#65533;Z7&#65533;9&#65533;&#65533;6&#65533;M&#65533;p &#65533;&#65533;;)4&#65533;&#65533;>&#65533;T_&#65533;U_&#65533;&#65533;&#65533;sQ&#65533;8>&#65533;&#65533;&#65533;i&#65533;80VlD&#65533;&#65533;&#65533;&#65533;&#65533;bE[+e&#65533;&#65533;Z&#65533;P&#65533;k&#65533;b&#65533;v&#65533;T&#960;&#65533;Y&#65533;&#65533;&#65533;&#65533;&#65533;r1&#65533;u&#65533;R1"&#65533;<&#65533;C&#65533;{y\j?gx&#65533;&#65533;&#65533;&#65533;Z&#65533;&#65533;=b&#65533;&#65533;&#65533;&#65533;&#65533;&#65533;&#65533;&#65533;&#65533;&#65533;&#65533;&#65533;&#65533;|&#65533;:&#65533;&#65533;&#65533;&#65533;92L&#65533;&#65533;D&#65533;&#65533;&#65533;Rrl>&#65533;"&#65533;Y	&#65533;C&#696;&#65533;&#65533;/&#65533;&#65533;&#65533;&#65533;&#65533;&#1636;&#65533;&#65533;*&#65533;1cU&#65533;&#65533;&#65533;&#65533;&#65533;&#65533;&#65533;&#65533;&#65533;&#65533;&#65533;&#65533;e&#65533;"&#65533;&#65533;&#65533;&#65533;lZ&#65533;&#65533;&#65533;:&#65533;&#65533;&#65533;U&#65533;&#65533;&#65533;&#65533;&#65533;&#65533;5&#65533;a&#65533;&#1090;&#65533;&#65533;&#65533;po&#65533;|@&#65533;&#65533;&#65533;K&#65533;/ K&#65533;&#65533;&#65533;&#65533;,&#65533;&#65533;l&#403;&#65533;E&#65533;&#65533;b&#65533;&#65533;&#65533;&#65533;&#65533;&#65533;O&#65533;&#65533;&mK&#65533; &#65533;}&#65533;&#65533;&#65533;&#65533;&#65533;&#65533;&#1760;&#65533;&#65533;Q&#65533;&#65533;+&#65533;&#65533;&#65533;&#65533;d&#65533;~&#65533;O&#65533;&#65533;	&#65533;\)&#65533;`&#65533;&#65533;&#1856;&#65533;&#65533;&#1663;&#65533;&#65533;&#65533;&#65533;&#65533;&#65533;>&#65533;9&#65533;&#65533;&#65533;&#65533;&&#65533;&#65533;=&#65533;&#65533;	&#65533;&#65533;
j&#65533;JS&#65533;&#65533;&#65533;_	&#65533;!*&#65533;0&#65533;j&#65533;	wm&#65533; s&#65533;*_&#65533;&#65533;,&#65533;&#65533;&#65533;&#65533;&#65533;y&#65533;&#65533;&#65533;6&#65533;&#65533;	"0&#65533;2&#65533;\&#65533;&#65533;&#65533;&#65533;&#65533;&#65533;&#1656;&#65533;&#65533;&#65533;'&#65533;_&#65533;~&#65533;&#65533;&#65533;p&#65533;&#65533;&#65533;H&#65533;&#65533;&#65533;&#65533;&#65533;7&#65533;&#65533;&#65533;6&#65533;&#65533;O&#65533;}&#65533;&#65533;&#65533;&#65533;&#65533;&#65533;?:=&#65533;S&#65533;?1&#65533;&#65533;&#65533;/j&#65533;?&#65533;&#65533;&#65533;&#65533;&#65533;&#65533;&#65533;&#65533;P&&#65533;&#65533;&#65533;&#65533;.f&#65533;d&#65533;&#65533;&#65533;j&#65533;?&#65533;&#65533;?&#65533;Q&#65533;I&#65533;&#176;&#65533;e2&#65533;&#65533;&#65533;!$~=&#65533;&#65533;/gdPf&#65533;8N&#65533;&#1108;2&#65533;&#65533;&#65533;&#65533;&#65533;&&#65533;&#65533;&#65533;&&#65533;&#65533;<(:!&#65533;&#65533;&#65533;&#65533;&#65533;&#65533;&#65533;&#65533;&#65533;:&#65533;b&#65533;K%&#65533;&#65533;w&#65533;&#65533;&#65533;?}&#65533;&#65533;z	&#65533;&#65533;&#65533;il&#1304;@&#65533;&#65533;k&#65533;&#65533;&#65533;1l&#65533;&#65533;&#65533;&#65533;.+&#65533;&#65533;U&#65533;&#65533;^D&#65533;&#724;&#65533;&#65533;/gp0&#65533; 
&#65533;&#65533;&#65533;~&#65533;71D&#1592;&#65533;&#65533;&#65533;&#65533;&#65533;&#65533;lr&#65533;&#65533;&#65533;-&#65533;-p&#65533;&#65533;&#65533;&#65533;&#65533;&#65533;}&#65533;/&#65533;&#65533;&#65533;&#65533;N"&#65533;&#65533;&#65533;j&#65533;/}&#65533;&#65533;&#65533;$A&#65533;&#65533;Q&#65533;&#65533;B&#65533;&#65533;f&#65533;&#65533;&#65533;&#65533;)&#65533;&#65533;&#65533;1O&#65533;&#1055;&#65533;/t}&#65533;&#65533;(% D&#1592;&#65533;&#65533;&#65533;&#65533;&#65533;&#65533;&#65533;&#65533;&#65533;&#65533;&#65533;&#1017;>&#65533;yn&#65533;&#65533;&#65533;6
}&#65533;&#65533;&#65533;&#65533;&#65533;&#65533;&#65533;&#65533;&#65533;&#65533;&#65533;&#65533;&#65533;&#65533;A&#65533;&&#65533;&#65533;&#65533;&#65533;&#65533;&#65533;&#65533;?Z&#65533;&#65533;&#65533;&#65533;&#65533;&#65533;&#65533;&#65533;&#65533;n&#65533;&#65533;&#65533;&#65533;K&#65533;<U&#65533;&#65533;&#65533;&#65533;?&#65533;&#65533;l&#65533;A&#65533;&#65533;&#65533;&#65533;&#65533;&#65533;&#65533;&#65533;&#65533;&#65533;&#65533;/L!&#65533;&#65533;&#65533;&#65533;&#65533;&#65533;&#65533;&#65533;&#65533;&#65533;&#65533;&#65533;&#65533;&#65533;&#65533;*&#65533;&#65533;&#65533;&#65533;&#65533;{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&#65533;G&#65533;@&#65533;D&#65533;P&#65533;B&#65533;>&#65533;Q&#65533;D&#65533;&#65533;&#65533;*^&#65533;Q&#65533;F&#65533;=~R&#65533;H&#65533;%M&#65533;D&#65533;R&#65533;J&#65533;-]&#65533;&#65533;S&#65533;L&#65533;5m&#65533;&#281;S&#65533;N&#65533;&#988;&#65533;&#65533;3cO&#65533;E&#65533;E&#65533;T&#65533;R&#65533;M&#65533;>&#65533;U&#65533;T&#65533;&#65533;\&#346;U&#65533;V&#65533;]&#65533;~V&#65533;X&#65533;e	B&#65533;&#65533;&#65533;Z&#65533;m&#1918;&#65533;W&#65533;\&#65533;u&#65533;&#65533;&#347;W&#65533;^&#65533;&#65533;&#65533;&#65533;X&#65533;`&#133;F&#65533;X&#65533;bD&#65533;&#65533;eY&#65533;d&#661;-_&#412;Y&#65533;f&#925;=Z&#65533;&#36773;M&#65533;F&#65533;Z&#65533;j&#1453;]&#65533;&#65533;[&#65533;l&#1717;m&#65533;&#413;[&#65533;n&#65533;o&#65533;\&#65533;p&#65533;&#333;G&#65533;\&#65533;&#65533;&#16476;?&#65533;&#65533;&#65533;t&#65533;&#1389;_&#478;]&#65533;v&#65533;&#1917;^&#65533;x&#65533;?{&#65533;&#65533;U^&#65533;z&#65533;&#1599;&#65533;_&#65533;|&#65533;&#65533;&#65533;&#65533;&#65533;&#65533;?&#65533;&#65533;&#65533;&#65533;&#65533;&#65533;0@$&#65533;@D0Ad&#65533;A&#65533;0B	'&#65533;&#65533;B/&#65533;0C&#65533;&#65533;C?1DG$&#65533;&#65533;&#65533;H{,EWd&#65533;E_&#65533;1Fg&#65533;&#65533;Fo&#65533;1Gw&#65533;G2H!&#65533;$&#65533;H&#65533;C&#65533;?&#65533;&#1264;I'&#65533;&#65533;2J)&#65533;&#65533;&#65533;J+&#65533;&#65533;2&#65533;&#65533;N/&#65533;3L1&#65533;$&#65533;L3&#65533;D3M5&#65533;d&#65533;M7&#1988;3N9&#31027;N;&#65533;&#65533;3O=&#65533;&#65533;O?&#1244;&#65533;A%&#65533;PCE4QEe&#65533;QG&#65533;4RI'&#65533;&#65533;RK/&#65533;4SM7&#65533;SO?5TQ)&#65533;/Ne"UUWe&#65533;UW_&#65533;5VYg&#65533;&#65533;V[o&#65533;5W]w&#65533;W_6Xa&#65533;%&#65533;	Xc&#65533;E6&#65533;b !&#65533; h ,0 f q&#65533;  &#65533; &#65533;H&#65533;&#65533;&#65533;&#65533;*\&#560;&#65533;&#199;#J&#65533;&#65533;&#65533;&#65533;&#331;3j&#65533;&#561;&#65533;&#463; C&#65533;I&#65533;&#65533;&#595;(S&#65533;\&#626;&#65533;&#727;0c&#668;I&#65533;f&#65533;%8&#65533;&#65533;&#65533;&#627;&#65533;&#991;@&#65533;
J&#65533;&#65533;&#1123;=&#65533;(&#1353;&#65533;&#65533;&#1255;P&#65533;J&#65533;J&#65533;&#65533;&#1371;K&#65533;j&#65533;&#693;&#65533;&#1519;`&#65533;=rP&#65533;&#1651;h&#1258;]&#65533;6)Y&#65533;m&#65533;&#669;K&#65533;&#65533;]&#65533;B&#65533;.&#65533;y&#65533;&#65533;&#2047;&#65533;&#65533;&#65533;&#269;&#65533;L+^&#824;&#65533;&#65533;9&#65533;&#65533;X&#65533;&#65533; |k&#65533;&#825;&#65533;g&#65533;&#65533;w4h&#65533;`&#65533;&#65533;S&#65533;^&#65533;&#65533;n&#65533; H@&#15506;&#557;7Nm&#65533;"&#65533;&#65533;&#65533;&#65533;N&#65533;&#65533;&#65533;&#65533;&#531;+_&#956;&#65533;&#65533;
b&#65533;fqw&#65533;&#65533;}&#65533;~&#957;&#65533;&#65533;&#65533;&#65533;&#203;&#65533;O&#65533;<A&#65533;#P&#65533;I&#65533;&#65533;&#65533;V&#65533;&#65533;~&#65533;&#65533;&#65533;&#65533;&#65533;&#65533;&#65533;&#1023;&#65533;&#65533;&#65533;^CX&#65533;|&#65533;@&#65533;&A&#65533;F(&#65533;Vh&#65533;h<0[6t&#65533;E&#65533;&#65533; &#65533;	&&#65533;&#65533;&#65533;&#65533;(&#65533;&#65533;&#65533;&#65533;,&#65533;&#65533;&#65533;0&#424;P&#65533;a&#65533;&#65533;&#65533;!&#65533;&#65533;&#65533;
@&#65533;&#65533;&#65533;&#65533;&#65533;2&&#65533;&#65533;L6&#65533;&#65533;5
&#65533;&#65533;&#65533;&#65533;%&#65533;&#65533;}4&#65533;P&#65533;%&#65533;e&#65533;!&#65533;&#65533;d&#65533;i&#65533;&#65533;8@TZ&#65533;Z&#65533;?&#65533;&#65533;e&#65533;^&#65533;&#65533;&#65533;a&#65533;y&#65533;|&#65533;&#65533;&#65533;w&#65533;)&#65533;"&#65533;Xu	)&#65533;xY&#1097;&#65533;&#1383;D|z&#65533;i&#39256;f&#65533;Q&#65533;&#65533;&#65533;&#65533;&#65533;X&#65533;3*&#65533;%&#65533;&#65533;Z&#65533;j&#65533;6&#65533;&#65533;&#65533;&#65533;&#65533;&#65533;&#5044;&#65533;&#65533;D&#65533;&#65533;&#65533;l&#65533;g&#65533;&#65533;H&#65533;5&#65533;0&#51340;&#65533;xQ&#65533;&#65533;&#65533;&#65533;&#65533;F&#65533;D6&#65533;i&#65533;4)&#65533;&#65533;&#65533;&#65533;&#65533;&#65533;[&#65533;&#65533;&#65533;&#65533;&#65533;f&#65533;A:&#65533;&#65533;&#65533;X&#65533;9`&#65533;+&#65533;&#65533;&#65533;t&#65533;@&#65533;&#65533;!&#1770;&#65533;&#65533;P&#65533;&#65533;&#65533;lp\&#65533;"&#65533;A&#65533;&#65533;j&#65533;J&#65533;&#65533;lF&#65533;&#65533;&#65533;&#65533;1&#65533;&#65533;&#65533;&#65533;w&#65533;}Pv&#65533;kmA&#65533;&#617;&#65533;&#65533;&#65533;2&#65533;2&#65533;&#65533;%&#65533;&#65533;&#65533;4&#1516;&#65533;&#65533;GZ&#65533;&#65533;&#65533;6&#65533;{q&#65533;&#65533;&#65533;t&#65533;&#65533;&#65533;E^&#65533;`&#65533;&#65533;67&#65533;&#65533;&#65533;B r&#65533;&#65533;&#65533;&#65533;o?&#65533;&#65533;&#65533;&#65533;&#65533;&#65533;D&#65533;&#65533;&#65533;VCm&#65533;&#65533;h&#65533;&#65533;&#65533;lR&#65533;&#65533;&#65533;eM&#65533;&#65533;\W&#65533;5&#65533;`&#65533;+6H&#65533;&#65533;&#65533;&#65533;v&#1664;.&#65533;r&#65533;Mm&#65533;&#65533;+S~&#65533;&#65533;&#65533;r&#65533;&#65533;]&#65533;&#65533;'n&#65533;&#65533;?&#65533;6&#65533;xP&#65533;&#65533;1&#65533;=&#247;&#65533;>y&#339;&#65533;&#1962;pg&#65533;&#65533;&#65533;&#65533;
&#65533;&#65533;&#65533;&#65533;(&#65533;&#65533;yR&#65533;&#1800;&#65533;vt:&#65533;&#65533;/;&#65533;&#65533;&#65533;n&#65533;&#65533;iW&#65533;y&#65533;J&#65533;z&#65533;8&#65533;&#65533;&#65533;&#65533;*{&#65533;&#65533;&#65533;G#&#65533;z&#65533;&#65533;w&#65533;&#65533;:K&#65533;y&#65533;b&#65533;&#65533;iw&#65533;&#65533;&#65533;|:&#65533;&#65533;
B&#65533;&#65533;&#65533;o&#65533;&#65533;24 (&#65533;&#65533;P>&#65533;&#65533;&#65533;&#65533;&#65533;v&#65533;>&#65533;U&#65533;b&#65533;S&#65533;GE&#65533;&#65533;9&#65533;&#65533;&#65533;&#65533;&#65533;&#65533;&#65533;&#65533;Y&#65533;&#65533;|j
,&#65533;&#65533;&#65533;&#65533;&#65533;#&#65533;&#65533;&#65533;&#65533;&#65533;&#65533;&#65533;L&#65533;&#65533;&#501;&#65533;&#65533;g&#65533;h&#1559;&#65533;<&#65533;.&#65533;&#65533;e$<&#65533;w&#65533;&#65533;L&#65533;v&#65533;A&#65533; &#65533;B)&#65533;&#23366;&&#65533;[&#65533;&#65533;&:&#65533;?&#65533;&#65533;&#65533;&#65533;&#65533;"&#65533;!:&#65533;[&#65533;Ah&#65533;~&#65533;`#&#65533;80A&#65533;!F&#65533;&#65533;)]&#65533;J&#65533;&#65533;&#65533;R&#65533;&#65533;&#65533;&#65533;&#65533;M)[&#65533;&#65533;&#65533;&#65533;&#65533;iq&#65533;&#795;Kr&#65533;t&#65533;&#65533;O&#65533;$&#65533;&#65533;&#65533;&#65533;@0&#65533;p&#65533;&&#65533;?r1&#65533;c&#65533;Y&#65533;&#65533;&#65533;N&#462;m&#65533;W%\&#65533;}&#65533;&#65533;`E&#65533;&#65533;*&#50544;t&#65533;&#65533;&#65533;f&#65533;&#65533;&#65533;&#65533;&#65533;<%O&#65533;J&#65533;iO~&#65533;&#65533;V,&#65533;IL&#65533;&#65533;&#65533;R&#65533;_.&#65533;&#65533;&#65533;&#65533; &#964;&#65533;2[WU&#65533;&#65533;q&#65533;&#65533;KV&#65533;nz&#65533;,	Cf&#65533;*&#65533;e"IX'z&#65533;&#65533;&#65533;&#491;yn&#65533;o&#65533;&#65533;&#65533;I&#65533;z&#65533;&#65533;48&#65533;&#65533;&#65533;&#65533;&#65533;&#65533;\d&#65533;&#65533;&#65533;&#65533;7J&#1066;&#65533;R Sb9&#65533;gj W&#65533;&#65533;&#65533;&#65533;V&#65533;&#65533;9&#65533;&#65533;&#65533;1&#65533;-W&#65533;&#65533;&#65533;a&&#65533;&#65533;LAGJ&#1187;1P&#65533;&#65533;C#&#65533;P`&#65533;&#65533;&#65533;&#65533;l&#65533;&#65533; F&#65533;h&#65533;Y)&#65533;$B&#65533;&#65533;&#65533;&#65533;&#65533;B&#65533;"&#65533;&#65533;&#65533;&#65533;&#65533;H4 &#65533;&#65533;(Q&#65533;R&#65533;&#65533;&#65533;&#65533;&#65533;>&#65533;&#65533;&#65533;p&#65533;@&#874;V&#65533;f&#65533;&#544;T|,$e{&#65533;&#65533;&#1206;9&#1385;&#65533;&#65533;M#&#65533;&#65533;&#65533;&#65533;A&#65533;[C<&#65533;M&#65533;n&#65533;&#65533;x&#65533;&#65533;&#65533;&#65533;3 u&#65533;uS%&#65533;ht&#65533;J&#65533;;2L&#65533;R&#65533;j&#65533;HW&#65533;]Q&#65533;y&#65533;&#65533;d&#65533;h&#65533;J&#65533;:&#65533;&#1241;&#65533;&#65533;kUi]AOO&#65533;&#65533;&#65533;&#65533;B&#65533;&#65533;&#65533;&#65533;&#65533;<&#65533;&#65533;&#65533;&#65533;aAK&#65533;&#65533;&#65533;sE&#65533;nw&#1767;x&#65533;&#65533;o&#65533;&#65533;&#65533;`&#65533;&#65533;&#65533;&#65533;66P&#65533;a&#65533;xT&#65533;L&#65533;&#65533;&#65533;u&#65533;^o&#65533;&#65533;p-&#65533;
&#65533;&#65533;d;[&#65533;2@/&#65533;&#65533;bC&#1698;&#65533;&#65533;&#65533;FrD\&#65533;v&#65533;l5L=	 &#65533;&#65533;&#138;&#65533;&#65533;&#65533;&#65533;&#65533;(&#65533;&#65533;&#65533;&#65533;5|&#65533;edi(&#65533;&#65533;&#297;Kw4j&#65533;&#65533;&#65533;&#65533;k&#65533;8&#65533;&#65533;luu&#65533;	x&#65533;ri&#65533;)&#23612;1t&#65533;3&#65533;`~&#1582;&#65533;7`&#65533;&#65533;.VL>&#65533;u&#65533;K&#65533;=]FwT&#65533;)&#65533;r&#65533;&#65533;4]&#65533;YX&#1101;&#65533;D&#65533;&#65533;&#65533;H&#65533;&#65533;g@K&#65533;&#1426;&#65533;&#65533;%&#65533;&#65533;&#65533;&#65533;&#65533;&#65533;&#65533;&#65533;&#65533;& &#65533;8&#65533;}OEN&#65533;&#65533;&#65533;q&#65533;+(&#65533;&#65533;&#65533;1&#65533; &#65533;&#65533;J&#190;&#65533;&#65533;0&#65533;G&#65533;&#65533;&#65533;>&#65533;&#65533;g&#65533;2&#65533;&#65533;&#65533;&#4098;&#65533;&#65533;f1iH=&#1220;,O@G&#65533;&#65533;&#65533;FV:&#65533;&#65533;&#65533;'&#65533;&#65533;J&#65533;9&#832;&#65533;E+&#65533;&#65533; Gj&#65533;&#65533;&#65533;hOBd&#65533;Z&#65533;Dl&#65533;V&#65533;&#65533;g&#65533;&#65533;)&#65533;&#65533;&#65533;&#65533;&#65533;&#65533;&#65533;z&#65533;G&#65533;&#65533;&#65533;&#65533;&&#65533;	&#65533;&#65533;qLkU&#65533;8!&#65533;&#1447;&#65533;dm&#65533;K&#65533;&#65533;&#65533;B&#65533;D&#65533;\wY&#65533;&#65533;&#65533;,:&#65533;6&#65533;$&#65533;6&#65533;&#65533;&#65533;&#65533;&#65533;V&#65533;&#1455;&#65533;4&#65533;&#65533;Z2&#65533;JU J&#65533;&#65533;&#65533;&#1653;&#65533;&#65533;xJIs&#65533;&#65533;&#65533;1/&#65533;2&#65533;6&#65533;&#65533;&#65533;&#65533;&#65533;&#65533;<"#&#65533;@CkJ&#65533;&#65533;&#65533;&#65533;W~[&#65533;<&#65533;&#952;&#65533;	&#65533;lt&#65533;&#65533;xsrh&#65533;}8r&#65533; &#65533;!&#65533;)NZ &#65533;2\&#65533;w,&#65533;y&#65533;e<&#1903;&#65533;x&#65533;u&#65533;Qo&#65533;f&#65533;$&#65533;RnN&#65533;&#65533;5V'&#65533;&#65533;F&#65533;h&#65533;&#65533;r&#65533;&#65533;&#65533;&#65533;7&#65533;s&#65533;&#65533;&#65533;`7C&#65533;&#65533;kY@&#35014;&#65533;2S&#65533;&#65533;&#65533;&#65533;&#65533;&#65533;w&#65533;&#65533;NL&#65533;&#65533;3#&#330;z&#65533;&#65533;<&#65533;t&#32362;&#65533;&#65533;@&#65533;&#65533;-&#65533;K&#65533;L&#65533; &#65533;&#65533;&#65533;&#65533;y&#65533;&#65533;y&&#65533;&#65533;q&#65533;od&#65533;5&#65533;&#65533;&#65533;&#65533;&#65533;&#65533;Z&#65533;&#65533;M&#65533;{&#65533;I&#65533;&#65533;&#65533;)&#65533;7&#65533;-&#65533;&#65533;&#65533;&#375;1T&#65533;A&#65533;.&#65533;&#65533;=#&#65533;&#65533;t&#65533;&#65533;&#65533;&#65533;&#65533;&#65533;$&#65533;v&#65533;=&#65533;&#65533;'d&#65533;;&#65533;&#65533;])&#1275;&#65533;q&#65533;{&#65533;W?y&#65533;w&#65533;&#821;&#65533;&#65533;&#65533;B&#65533;&#65533;s&#65533;&#65533;;&#65533;Bn?&#65533;&#65533;&#65533;&#65533;1>&#65533;&#65533;h&#65533;&#65533;1&#65533;&#65533;&#65533;s&#65533;&#65533;&#65533;&#65533;&#65533;&#65533;&#65533;&#65533;&#65533;&&#65533;&#65533;&#65533;&#65533;&#1660;&#65533;&#65533;&#65533;O&#65533;&#65533;wD~&#65533;O:&#65533;:&#65533;~&#65533;w_&#65533;wz&#65533;&#65533;+w&#65533;83C&#65533;Y2~?P%&#65533;HM&#65533;&#945;&#65533;O{&#65533;|&#65533;7u&#65533;WMS'&#65533;&#65533;&#65533;snU&#65533;&#65533;'a&#65533;&#65533; &#65533;&#65533;*&#65533;W&#65533;W8}&#65533;f&#65533;%&#65533;"+&#65533;&#449;&#65533;Vu&#65533;y&#65533;&#65533;zUgfh&#65533;&#65533;&#65533;&#65533;&#65533;6&#65533;*-(&#65533;6/3!5&#65533;&#65533;&#65533;&#1409;&#65533;x7&#65533;:&#65533;/8w&#65533;F&#65533;PSc&#65533;r&#65533;&#1152;&#65533;+MxGDZ8D&#65533;wq%&#65533;t(w&#65533;&#65533;&#65533;|.&#65533;h3r&#65533;cX&#65533;K(x&#65533;KGe&#65533;&#65533;&#65533;&#65533;&#65533;&#65533;'k9&#65533;z;&#65533;j&#65533;'&#65533;&#65533;&#65533;&#65533;&#65533;W+&#65533;&#65533;w&#65533;&#65533;.&#65533;2a&#65533;&#65533;&#65533;&#65533;&#65533;&#65533;J&#65533;7&#65533;13V&#65533;BS2UXy&#65533;&#65533;&#65533;u=h~&#65533;xnw({&#65533;=&#65533;	(&#65533;Xd&#65533;(]H$x3&#65533;JukMUQ&#65533;&#65533;&#65533;rh<up&#65533;w&#65533;fV&#65533;&#65533;&#65533;|%8o&#65533;:sG&#65533;"c&#65533;*0&#65533;VDr	0&#65533;&#65533;&#65533;Y&#65533;&#1354;&#65533;&#65533;S&#65533;6q&#65533;&#65533;&#65533;iow&#65533;U(&#65533;T&#65533;&#65533;&#855;s&#1624;gX&#65533;GE&#65533;U*&#65533; &#65533;6&#65533;&#65533;!$&#65533;N&#65533; &#65533;&#65533;T&#65533;y&#65533;eS&#65533;e`&#65533;k&#65533;H&#65533;&#65533;&#65533;Ot&#65533;&#65533;:&#513;[X&#65533;&#65533;&#1413;&#65533;&#65533;O1&#65533;0&#65533;&#65533;&#65533;'&#65533;&#65533;
&#65533;&#65533;&#65533;x&#65533;&#65533;Ar&#65533;&#65533;&#65533;"&#65533;&#65533;&#65533;&#65533; vS&#565;\-&#65533;.&#65533;b1=&#65533;&#65533;&#65533;&#65533;zT&#65533;&#65533;w&#65533;O&#65533;w`Y&#65533;O&#65533;b&#65533;*&#65533;+&#65533;a&#65533;a$&#65533;&#65533;&#65533;T&#65533;&#65533;?&#65533;5[&#65533;U/&#65533;A)&#65533;`A&#65533;#&#65533;z&#65533;&#527;;&#65533;}&#404;&#65533;&#65533;&#65533;D&#65533;L1`/&#65533;&#65533;dae&#65533;3M&#65533;(&#65533;&#65533;&#65533;&#65533;xp& e&#65533;uh&#65533;&#65533;V&#65533;d&#65533;vvuc&#65533;g&#65533;(&#65533;G&#65533;&#65533;&#65533;&#65533;&#65533;&#65533;&#65533;q&#65533;m|&#65533;&#65533;&#65533;y&#65533;u&#65533;!&#65533;*&#65533;bV&#65533;&#65533;&#65533;g-&#65533;/0&#65533;&#65533;Y;iSa&#65533;&#65533;N&#65533;g@&#65533;&#65533;&#65533;&#65533;9vgm&#65533;g&#65533;&#1563;&#65533;&#1558;!&#65533;&#65533;&#65533;j&#65533;&#65533;&#65533;&#65533;&#65533;&#65533;&#65533;'|5/&#65533;&#65533;&#65533;#&#65533;&#65533;&#65533; &#65533;&#1877;&#65533;aa/&#65533;k&#65533;&#65533;&#65533;8&#65533;7&#65533;f&#65533;y&x&#387;I9uP&#65533;&#65533; &#65533;%p&#1630;&#65533;&#65533;w&#65533;q&#65533;&#65533;&#65533;C &#65533;&#65533;h8&#65533;~&#65533; &#65533;&#1092;R&#65533;]@U&#65533;D&#65533;&#343;x8:&#65533;&#1312; &#65533;&#65533;a!&#65533;&#65533;h&#65533;J9&#65533;yV&#65533;x'&#46684;&#65533;&#65533;7&#65533;R&#65533;a8&#65533;d&#65533;mH1j|&#65533;E&#1050;&#1817;3&#65533;&#65533;F`&#65533;&#65533;8&#65533;X&#65533;&#65533;&#65533;(&#65533;&#344;&#65533;&#65533;&#65533;!Or&#65533;&#65533;&#65533;n&#65533;&#65533;&#65533;&#481;&#65533;9&#65533;&#65533;&#65533;3j&#65533;&#65533;<&#65533;&#65533;4I]&#65533;9J^&#65533;5&#65533;tEf&#65533;G("<&#65533;&#65533;&#65533;&#65533;&#547;%:&#65533;&#65533;8&#65533;u&#65533;&#65533;q&#65533;Q&#65533;F&#65533;&#65533;&#65533;&#65533;&#65533;&#65533;6&#65533;&#65533;&#65533;&#65533;ivC&#65533;u&#65533;U&#65533;&#65533;&#65533;=&#65533;Gb&#65533;y&#65533;&#65533;&#65533;&#65533;@js&#65533;&#65533;ne&#65533;)&#65533;&#614;&#65533;z&#65533;A&#65533;~8;7V&#65533;I&#65533;a&#65533;=J) &#65533;y&#65533;|&#65533;K\&#65533;:	&#65533;v&#65533;&#65533;&#65533;aBy&#65533;&#65533;&#65533;&#65533;&#65533;o&#65533;&#65533;&#65533;&	&#65533;&#65533;:&#65533;
P&#65533;&#65533;&#65533;9lcQ&#65533;&#65533;&#65533;&#65533;8jP&#65533;BK&#65533;wn&#65533;&#65533;&#837;c	D&#65533;!@^&#65533;*&#65533;&#65533;Z&#65533;&#65533;jWx&#65533;d&#65533;&#65533;&#585;T&#65533;H&#65533;&#65533;+&#65533;&#65533;&#65533;&#65533;9 
&#65533;&#1130;&#65533;K&#65533;&#65533;,&#65533;&#65533;b&#65533;&#65533;&#65533;&#65533;7pR&#65533;O&#65533;iM&#2153;1&#65533;&#65533;&#65533;gT&#65533;Lq&#1050;+&#65533;n&#65533;e&#65533;9#&#615;&#65533;&#65533;&#65533;^&#65533;d&#65533;&#65533;&#65533;<&#65533;&#65533;tuX&#65533;{&#65533;&#65533;&#65533;Q&#65533;&#1960;B&#65533;9&#65533;&#65533;b&#65533;&#65533;L@&#65533;&#65533;&#642;	[J&#65533;&#65533;&#65533;$<&#65533;:&#65533;&#65533;&#65533;6&#65533;+OP&#65533;&#65533;&#65533;&#65533;&#1521;!*&#65533;^&#65533;S!&#65533;S&#65533;R&#65533;&#65533;&#65533;p&#65533;;TI&#65533;B&#65533;Jh&#65533;&#65533;&#65533;&#65533;&#65533;&#65533;h:&#65533;7k&#65533;B&#65533;&#65533; 5	&#65533;\1)&#65533;u*&#65533;L;&#65533;&#65533;&#65533;&#65533;&#65533;&#65533;&#65533;RK&#65533;U{+W+b<&#65533;&#65533;&#65533;&#65533;+&#65533;"{{'AW&#65533;+{$&#65533;H&#65533;&#65533;7&#65533;*&#65533;&#65533;&#65533;Q&#65533;:&#65533;ev&#65533;~9&#65533;,&#65533;{c&#65533;&#65533;&#65533;Z&#65533;B?&#65533;9&#65533;9&#65533;K&#65533;&#65533;z&#65533;&#65533;K&#65533;.&#65533;z8&#65533;+&#65533;Pp&#65533;&#65533;
&#65533;q&#65533;JQS&#65533;y&#65533;Ia&#1270;&#65533;&#65533;A&#65533;&#65533;Mp&#65533;&#65533;&#65533;4&#65533;&#65533;t&#65533;8&#65533;&#65533;*&#65533;%y&#65533;&#65533;d&#65533;&#65533;&#65533;&#1780;/[I&#1275;&#65533;&#65533;&#65533; &#65533;&#65533;.'A&#65533;&#65533;;&#65533;&#65533;&#65533;b&#65533;&#65533;&#65533;&#65533;-&#65533;&#65533;&#65533;&#65533;&#65533;&#65533;&#65533;&#65533;3.&#1460;&#65533;~&#686;&#65533;)&#65533;;&#65533;&#65533;&#65533;&#65533;6&#65533;&#65533;q&#65533;&#65533;p&#65533;&#65533;c&#65533;V!}&#65533;&#65533;&#1942;&#65533;&#65533;d@&#65533;9&#65533;&#65533;&#65533;&#65533;&#65533;e&#65533;&#65533;{&#65533;&#65533;&#1663;&#65533;;&#65533;&#65533;&#65533;eY&#65533;&#65533;&#65533;U&#65533;R8l&#65533;%&#65533;&#65533;6cX&#65533;&#65533;+&#65533;&#65533;K&#65533;&#65533;8-&#65533;y&#168;&#65533;&#65533;w}&#65533;&#65533;pR&#65533;6&#65533;&#65533;&#65533;WC&#65533;&#65533;&#65533;N&#65533;K&#836;&#169;tM+&#65533;:&#65533;&#65533;24&#65533;&#1765;&#65533;t&#65533;U&#65533;&#65533;D&#65533;&#65533;v&#65533;&#65533;&#65533;	&#65533;
&#65533;&#65533;&#65533;=F,&#65533;t&#65533;2I&#65533;:&#65533;*&#65533;&#65533;&#65533;&#65533;b&#65533;R[$<&#65533;&#65533;Tl`x-i"&#65533;&#65533;&#65533;&#65533;Q&#65533;&#43082;p&#65533;&#65533;&#65533;d&#65533;1pM!d&#65533;g,&#65533;&#65533;&#65533;f&#65533;&#65533;&#65533;&#65533;&#65533;b)lsL&#465;&#65533;u&#1334;&#65533;&#65533;&#65533;&#65533;&#65533;{&#65533;&#65533;&#65533;w&#65533;&#65533;Y&#65533;+;&#65533;&#65533;&#65533;&#65533;t&#531;&#65533;:&#65533;|dlr1;<&#65533;k&#65533;&#65533;&p&#65533;&#65533;oXzI&#728;&#65533;[|T&#65533;+&#65533;/&#65533;&#65533;*l&#65533;K&#65533;&#65533;;&#65533;&#65533;n&#65533;&#65533;  0&#65533;&#65533;i*&#65533;&#65533;]`&#65533;Uy&#65533;&#65533;&#65533;&#65533;]9cq&#65533;w<&#65533;&#65533;&#65533;&&#65533;&#65533;&#51701;&#65533;&#65533;&#65533;{&#65533;N&#65533;&#650;;&#65533;Z&#65533;&#818;k7&#65533;&#1836;&#65533;&#65533;&#65533;!dQU&#65533;H&#65533;&#65533;&#65533;*I&#65533;S&#65533;'&#65533;&#65533;)G&#65533;`&#65533;&#65533;&#1214;&#65533;&#65533;&#65533;&#1178;}&#65533;&#65533;&#65533;B	0hLc.qX &#65533; 	S$&#65533;'g&#65533;E&#65533;&#65533;2&#65533;&#65533;&#65533;&#65533;(&#65533;\&#778;&#65533;Q&#65533;&#65533;8&#1786;1$qa/&#65533;&#65533;&#65533;l@&#65533;&#65533;&#65533;&#1065;&#65533;&#65533;&#65533;-&#65533;D&#65533;<u&#2041;&#65533; &#65533;n&#65533;@@&#65533;&#1740;&#65533;&#65533;),&#65533;#-&#65533;&#65533;,9&#65533;
l&#65533;&#65533;*&#65533;&#65533;)&#65533;&#65533;&#65533;g&#65533;&#65533;&#65533;&#65533;&#65533;H&#65533;9=&#65533;QS&#65533;&#65533;&#65533;v&#65533;&#65533;HY?' &#65533;`&#65533;&#65533;&#65533;&#65533;&#65533;&#65533;&#65533;&#65533;v&#65533;&#65533;%&#65533;,&#65533;5&#65533;&#65533;&#65533;&#65533;&#65533;&#65533;L&#65533;&#65533;&#65533;&#65533;&#65533;7&#1435;&#65533;lx&#65533;&#65533;&#65533;&#539;&#65533;o&#65533;r&#65533;&#65533;&&#65533;&#65533;&#1793;&#65533;x}&#65533;y=$i&#65533;&#65533;"&#65533;&#65533;~&#65533;&#1472;&#1915;&#65533;&#65533;m&#65533;&k&#65533;8&#65533;&#65533;"<&#65533;&#65533;F	&#65533;`
&#65533;0&#65533;l&#65533;D7I&#65533;L&#644;L&#65533;&#65533;I&#706;b&#65533;
[&#1073;U&#1139;Mp&#65533;&#65533;&#65533;.&#65533;&#65533;.&#65533;&#65533;k&#65533;P&#65533;l&#1703;&#65533;n&#65533;&#65533;&#65533;#z&#65533;&#65533;q{&#65533;&#65533;	b&#65533;&#65533;&#65533;,&#65533;=q&#65533;&#65533;M&#65533;&#65533;&#65533; &#65533;Ez-s@	W&#65533;&#65533;P&#65533;Za&#65533;-&#65533;&#1183;&#65533;A&#65533;J&#861;Q<$7&#65533;a/&#65533;&#65533;&#65533;=&#65533;&#65533;&#65533;?&#65533;&#65533;&#65533;q&#65533;&#65533;&#65533;u@&#65533;&#65533;&#65533;wz&#65533;&#1883; }&#65533;x&#65533;&#65533;1 u`g&#65533;N&#65533;	&#65533;]&#65533;+&#65533;&#65533;S0&#65533;$^&#65533;&&#65533;&#65533;&#65533;&#65533;&#65533;&#65533;&#65533;&#65533;&#65533;.&#65533;%&#65533;&#65533;+PA>&#65533;&#65533;&#65533;&#65533;M-&#65533;	&#65533; &#1773;p
&#65533;&#65533;&#65533;1&#65533;&#65533;F&#65533;>&#65533;&#65533;&#65533;&#65533;aF&#65533;!.&#65533;#&#65533;&#65533;f&#65533;5&#65533;&#65533;&#65533;&#65533;%&#65533;T&#65533;^1W8>KZ#n&#65533;&#65533;&#65533;&#65533;&#65533;A%&#65533;&#65533;K&#65533;&#1911;&#65533;&#65533;&#65533;&#65533;I&#65533;r[N&#65533;5W&#65533;&#65533;&#65533;-&#65533;}&#65533;&#765;&#65533;&#65533;&#65533;&#65533;&#65533;&#65533;&#65533;C&#65533;Z&#65533;Wh&#65533;&#65533;,r&#65533;V&#65533; f &#65533;n&#65533;&#65533;M&#65533;&#65533;&#65533;N&#65533;&#65533;&#65533;2&#65533;<4&#65533;&#65533;&#65533;<&#65533;M\a0&#65533;u&#65533;
&#65533;
y&#65533;&#65533;*~&#10942;&#65533;&#605;&#65533;U&#65533;&#65533;  &#65533;<$Rl&#33278;h\&#65533;&#65533;&#65533;B	&#65533;&#65533;
l&#65533;&#65533;u&#65533;I&#65533;&#65533;&#65533;x&#65533;&#65533;&#65533;&#65533;Z&#65533;&#65533;&#65533;&#65533;`.&#65533;4&#748;Lq	&#65533;&#65533;]&#65533;&#65533;&#65533;&#65533;X&#65533;&#65533;&#769;&#65533;"@&#65533;4&#65533;]z&#65533;&#65533;&#48569;&#65533;&#65533;~@&#65533;&#65533;-	&#65533;nIh&#65533;{tNe&#65533;7&#65533;&#65533;jKs&#65533;&#65533;6&#65533;hp	&#65533;x&#65533;&#65533;&#65533;&#65533;$&#65533;&#65533;&#65533;&#65533;&#10699;&#65533;&#65533;&#65533;&#65533;H&#415;g&#65533;&#65533;&&#65533;[ &#65533;N&#65533;
^P&#65533;ig&#65533;&#65533;&#65533;p&#65533;&#65533;T&#65533;m0&#65533;&#65533;
&#65533;@{Rq&#65533;&#65533;C
&#65533;&#65533;&#65533;O&#65533;]&#65533;?J&#566;^&#65533;^Y&#65533;&#65533;&#65533;Z&#65533;&#65533;Q&#65533;&#65533;IOhZY&#65533;&#65533;&#65533;o0&#65533;a	N)Q&#65533;./&#65533;&#65533;&#65533;%=m&#65533;&#65533;&#65533;&#65533;&#65533;&#65533;&#65533;(c*;&#65533;	&#65533;&#65533;&#65533;&#1715;&#65533;4&#65533;&#65533;!&#65533;&#65533;@&#65533;v_&#65533;x&#65533;&#65533;&#1456;&#65533;`&#65533;A^Y0&#65533;p`&#65533; &#65533;&#65533;&#65533;>&#65533;.&#65533;&#65533;@R&#65533;&#65533;&#65533;o&#65533;	`&#65533;&#65533;&#65533;N&#65533;:&#65533;&#65533;n&#65533;FK&#65533;&#65533;u0p&#65533;<&#65533;g&#65533;&#65533;&#880;&#65533;&#65533;&#65533;&#65533;&#65533;&#65533;L_&#65533;&#65533;&#65533;@&#65533;&#65533;p&#65533;&#65533;l&#65533;n&#65533;Ko&#65533;&#65533;F&#65533;&#65533;;&#65533;y}&#65533;dc&#65533;&#65533;&#1312;)&#65533;&#65533;&#65533;r&#65533;(%y&#65533;&#65533;&#65533;&#65533;m<&#65533;&#65533;r&#65533;w&#65533;hP&#65533;&#65533;>1&#65533;y&#65533;&#65533;&#65533;&#65533;&#65533;&#65533;!XZ&#65533;S~&#65533;&#65533;&#65533;&#65533;[&#65533;&#1021;&#65533;&#65533;{7&#65533;&#65533;b&#65533;C&#65533;&#65533;!X&#65533;&#65533;A&#65533;	.d&#65533;&#65533;&#65533;C&#65533;%N&#65533;X&#65533;&#65533;E&#65533;Id&#65533;f&#65533;G&H&#65533;&#65533;X&#65533; &#65533;;&#65533;Jr&#1202;a&#65533;"?v&#65533;lY&#65533;&#65533;&#1846;q&#65533;&#65533;pV&#65533;3&#65533;t!H&#65533;P&#65533;1{f&#65533;&#65533;
&#65533;)K&#65533;8&#65533;&#65533;&#65533;U&#65533;Y~&#65533;J&#65533;&#65533;\1&#65533;B&#197;&#65533;
Lp&#65533;&#65533;&#65533;[	*&#65533;
&#65533;+&#65533;&#65533;]&#65533;y&#65533;&#65533;&#65533;&#65533;&#65533;D_&#65533; An &#65533;&#65533;&#65533;.JcV&#65533;$&#65533;B&#65533;&#65533;!%n&#65533;s&#65533;&#957;*&#65533;&#65533;&#49290;&#65533;&#65533;3e&#65533;h&#65533;&#65533;&#65533;S4Q&#65533;&#65533;0&#65533;&#65533;D&#1390;&#65533;&#65533;&#65533;&#65533;zC2&#65533;W&#65533;m&#1750;\&#65533;&#65533;&#65533;"&#65533;$Y&#65533;&#65533;q&#65533;&#597;/&#65533;(X&#65533;&#65533;&#65533;&#65533;&#65533;&#65533;0&#65533;&#17408;&#65533;&#65533;|si&#65533;&#65533;zd&#65533;&#65533;4j&#65533;x5h&#65533;&#65533;&#65533;&#65533;i&#65533;z&#65533;c&(x&#65533;&#65533;v&#65533;
$&#65533;<TpA-rN&#65533;&#65533;2&#65533;a:&#65533;&#65533;;&#552;&#65533;&#65533;k&#1080;&#65533;&#65533;(&#65533;U&#65533;&#1552;&#65533;&#65533;J&#65533; =&#65533;Z&#65533;&#65533; &#65533;Z&#65533;&#65533;&#65533;&#388;@&#65533;?&#65533;&#65533;&#65533;A%r&#65533;lD{&#65533;&#65533;G&#65533;,,&#65533;D,&#65533;&#65533;&#65533;&#784;	&#700;QHo&#65533;o&#65533;&#65533;&#65533;&#65533;&#65533;&#65533;@q&#65533;&#65533;&#65533;b&#65533;E&#65533;L&#65533;&#65533;&#65533;GsrM6&#65533;t&#65533;3%[@&#65533;.	&#65533;&#65533;-&#65533;&#65533;C8&#65533;i&#65533;7;&#65533;&#65533;:&#65533;&#65533; BG|&#65533;"
M&#65533;R&#65533;T !&#40330;&#65533;&#65533;@&#65533;2&#65533;8tTRKU.T"X&#65533;&#65533;5&#65533;|&#65533;&#962;f2&#65533;"&#360;&#65533;5&#65533;pQZ i&#65533;Q&#65533;<8&#65533;&#65533;
05&#1408;6K.oDuVh&#65533;&#65533;v/&&#65533;&#65533;Ms&#65533;Q&#65533;&#65533;j&#65533;L&#65533;P-8&#65533;	&#65533;&#65533;&#65533;u&#1598;&#65533;%&#65533;E&#65533;&#65533;&#65533;&#834;&#65533;`&#65533;&#65533;i&#65533;&#65533;^&#65533;j&#65533;7&#65533;A&#65533;&#65533;Gr&#65533;<&#65533;Q&#65533;&#65533;&#65533;&#65533;u&#65533;J&#65533;f#P&#65533;}#&#65533;x&#8698;&#65533;&#65533;-&#65533;&#65533;&#65533;&#65533;B&#65533;X88&#65533;e&#65533;4&#65533;&#65533;r{/&#65533;v&#65533;&#65533;e&#65533;&#65533;&#65533;6&#65533;&#65533;&#65533;&#1175;&#65533;&#65533;H]&#65533;&#65533;&#65533;Oa&#65533;&#65533;E &#65533;xux&#65533;&#65533;&#65533;&#65533;Vzi&#65533;&#65533;u
&#65533;&#65533;0&#65533;2,&#65533;N&#65533;8hh&#65533;&#65533;b)&#65533;&#65533;&#65533;&#65533;{l&#65533;&#707;"
ZL!1&#65533;&#65533;&#65533;v&#65533;&#65533;[&#1458;&#65533;&#65533;&#65533;5&#65533;&#217;&#65533;=
R&#65533;&#65533;t&#65533;&#65533;&#65533;j&#65533;+`8&#65533;&#65533;&#65533;&#65533;{q&#65533;w\&#65533;&#65533;&#65533;&#65533;`&#65533;&#65533;&#65533;
&#65533;&#65533;?&#65533;&#65533;&#65533;q&#65533;C=&#65533;'6cN]4&#1573;/s&#65533;&#65533;&#65533;&#65533;&#65533;P&#65533;Q&#65533;&#65533;k&#65533;&#65533;&#65533;&#65533;u&#65533;	R&#65533;HPdK&#65533;:&#65533;M3&#65533;&#65533;(&#65533;qW~y&#65533;&#65533;&#65533;&#65533;&#65533;S&#65533;:~&#65533;kL&#536;&#65533;~&#65533;&#65533;&#65533;&#1310;R&#65533;3w&#65533;6"&#65533;(&#65533;&#65533;W&#65533;&#65533;&#65533;C&#65533;&#65533;I3&#65533;&#903;&#65533;T&#65533;AT&#65533;&#65533;&#65533;&#65533;&#65533;5&#65533;&#65533;&#65533;0&#65533;&#65533;I`&&#65533;&#65533;&#65533;d`&#1988;&#65533;%	f(&#65533;p,&#65533;@fP&#65533;<&#65533;&#65533;&#65533;&#65533;&#65533;&#65533;&#65533;`g-FIC&#65533;5&#65533;P&#65533;+&#1803;&#65533;'&#65533;t@ 0&#65533;O&#65533;&#65533;&#65533;B&#65533;P&#65533;&#65533;A8&#65533;&#1349;p&#65533;C$b%2&#65533;H&#65533;&#65533;@&#65533;&#65533;&#65533;D(bO85$N&#65533;x&#65533;~&#65533;X&#65533;bS&#65533;E&#65533;&#65533;&#267;c$&#65533;&#65533;&#65533;c&#65533;2&#65533;Q&#65533;&#1675;&#65533;b&#65533;F8&#65533;QtZ,_&#65533;"G<&#65533;ql&#65533;)&#65533;&#65533;b&#65533;?=R&#65533;&#65533;&#65533;&#65533;D&#65533;A&R&#65533;&#65533;*d9&#65533;&#65533;r&#65533;&#65533;&#65533;&#65533;Yt&#65533;-VR&#65533;&#65533;&#65533;&#65533;s&#65533;LrR&#65533;&#65533;\P.&#65533;HR&#65533;R&#65533;&#65533;q&#65533;k &#65533;&#65533;U&#65533;R&#65533;RYgyK\Rm+&#65533;&#65533;e/i&#65533;K`S&#65533;&#65533;$&&#65533;&#65533;yLdn,&#65533;&#65533;&#65533; &#65533;&#65533;L`&#65533;&#65533;&#1252;f5&#65533;yMl&#65533;fS&#65533;&#65533;&#65533;f7&#65533;&#65533;Mp&#65533;S&#65533;&#65533;$g9&#65533;yN5B&#65533;&#65533;dg;&#65533;&#65533;Nx&#403;h&#65533;<&#65533;yO|&#65533;S&#65533;&#65533;&#65533;'?&#65533;&#65533;O&#65533;&#1939;&#65533;&#65533;h@zP&#65533;&T&#65533;ehC&#65533;P&#65533;FT&#65533;&#65533;gA&#65533;Y'&#65533;fT&#65533;&#65533;hG=&#65533;Q&#65533;&#65533;T&#65533;#%iI=j&#65533;z&#65533;&#1309;(5iK&#65533;Q&#65533;&#65533;&#1317;3&#65533;iMmzS&#65533;&#65533;T&#65533;;&#65533;&#65533;?{&#65533;S&#65533;U&#65533;C%*IoqT&#65533;&U&#65533;KejS&#65533;&#65533;T&#65533;FU&#65533;S&#65533;*UES&#65533;B\UwU&#65533;jW&#65533;&#65533;U&#65533;&#65533;U&#65533;c%kY&#65533;zV&#65533;&#65533;U&#65533;kek[&#65533;V&#65533;B&#65533;s&#65533;k]&#65533;zW&#65533;&#65533;U&#65533;{&#65533;k_&#65533;&#65533;W&#65533;&#65533;!&#65533;&#65533;la{X&#65533;&V&#65533;&#65533;elc&#65533;X&#65533;FV&#65533;&#65533;&#65533;&#65533;le-&#65533;V&#65533;fV&#65533;&#65533;&#65533;lg=&#65533;Y&#1030;V&#65533;&#65533;%&#65533;Y&#65533;PZ&#1318;V&#65533;&#65533;emk]&#65533;Z&#65533;&#65533;6&#65533;$,a&#65533;y[&#65533;&#65533;&#65533;&#65533;)n};&#65533;[&#65533;&#65533;&#65533;&#65533;%nq&#65533;{\&#65533;&W&#65533;&#65533;ens&#65533;&#65533;&#65533;&#65533;&#65533;V&#65533;+&#65533;-t&#65533;{]&#65533;fW&#65533;&#65533;&#65533;nw&#65533;&#65533;&#1913;:&#65533;&#1938;my&#65533;{^&#65533;&#65533;W&#65533;&#65533;e&#65533;lsgX&#65533;W&#65533;&#65533;o}&#65533;{_&#65533;&#65533;W&#65533;&#65533;&#65533;o&#65533;&#65533;_ X&#65533;&p&#65533;|`'X&#65533;fp&#65533;&#65533;`G&#65533;&#65533;)E&#65533;-|agX&#65533;&#65533;p&#65533;=&#65533;a&#65533;X&#65533;#&q&#65533;M|b&#65533;X&#65533;+fq&#65533;]&#65533;b&#65533;X&#65533;3&#65533;q&#65533;O&#65533;1xA&#488;&#65533;q&#65533;}&#65533;c Y&#65533;C&r&#65533;&#65533;|d$'Y&#65533;Kfr&#65533;&#65533;&#65533;d(GY&#65533;S&#65533;r&#65533;&#65533;&#65533;&#65533;  !&#65533; _ ,0 b q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(&#65533;#&#65533;*]&#692;&#65533;&#1255;P&#65533;J&#65533;*rIA&#65533;X&#65533;j&#65533;&#693;&#65533;&#1519;.&#65533;K&#65533;&#65533;&#1651;h&#1262;4&#65533;CC$V&#6813;K&#65533;&#65533;&#1915;x}"l&#65533;&#65533;&#65533;
!@&#65533;L&#65533;&#65533;&#65533;&#65533;x&#65533;U&#65533;&#65533;#&#65533;#K&#65533;L&#65533;&#65533;&#1028;<`&#65533;&#65533;&#65533;&#32278;C&#65533;M&#65533;t&#509;0&#65533;|&#1396;&#65533;&#1520;c&#65533;U&#65533;@36>&#65533;U&#65533;D&#65533;&#65533;&#65533;&#65533;&#65533;+U&#65533;!&#65533; &#65533;&#65533;-&#65533;&#65533;&#65533;&#65533;&#65533;U>\&#3457;;t&#65533;&#957;&#65533;&#65533;&#65533;5&#65533;&#65533;&#65533;A&#65533;L&#65533;&#65533;_&#990;t&#65533;&#65533;m'&#65533;&#65533;w&#65533;&#65533;&#65533;&#65533;&#65533;OQ&#65533;qL&#65533;s&#65533;h&#65533;&#65533;^ITu&#65533;&#65533;V&#65533;&#65533;F(&#65533;L)&#65533;_u	&#65533;v&#65533;rv&#65533;&#65533;A-&#65533; &#65533;&#65533;(&#65533;&#65533;&#65533;L&#65533;!&#65533; &#65533;&#65533;4&#65533;&#65533;&#65533;C6@0&#65533;&#65533;@Icx;nv@5$!&#65533;LJ(Qm$>&#65533;^&#65533;TV&#65533;&#65533;D&#279;a&#65533;/&#65533;&#65533;&#65533;`&#65533;	&#65533;re&#65533;b&#65533;S&#65533;&#65533;&#26274;&#65533;&#65533;&#65533;3&#65533;&#65533;&#629;&#65533;&#65533;xFA&#65533;&#65533;\&#65533;&#65533;)&#65533;t&#65533;9&#1026;E&#65533;&#65533;c&#65533;6&#65533;(Y&#65533;TB|s^&#65533;&#65533;&#65533;f&#65533;&#65533;V&#65533;&#65533;&#65533;&#65533;<&#65533;&#65533;&#22948;&#65533;
&#65533;A|%&#65533;&#65533;&#65533;&#65533;&#65533;&#65533;&#65533;a&#65533;&g&#65533;&#65533;&#65533;&#65533;I&#65533;&#65533;&#65533;z-D&#65533;&#65533;&#65533;0&#65533;c&#65533;&#65533;j&#65533;41&#65533;%&#65533;G[&#65533;&#65533;F+&#65533;C0&#65533; iJ&#65533;&#65533;&#65533;U&#65533;8+&#65533;>h&#65533;&#65533;&#65533;&#65533;nT&&#65533;&#65533;]&#65533;]&#65533;&#65533;.D9Z+`&#65533;&#65533;&#65533;.z&#65533;&#65533;&#65533;&#65533;&#65533;&#48116;&#65533;&#65533;.&#65533;&#65533;&#65533; &#1254;*&&#65533;&#65533;&#65533;&#438;&#65533;.&#65533;rAl&#65533;&#65533;&#65533;e&#65533;&#65533;]&#52331;&#65533;;&#65533;&#65533;\&#65533;&#65533;&#603;6&#65533;&#65533;
t&#65533;.&#65533;0&#65533;&#65533;&#65533;Q&#65533;&#65533;&#858;&#65533;&#65533;&#65533;&#65533;<&#65533;&#65533;Q&#65533;@&#1737;&#65533;&#1057;&#65533;&#31499;
&#65533;Q&#65533;&#65533;&#65533;&#65533;PW&#65533;&#65533;x$&#65533;&#65533;&#65533;$1m&#65533;&#65533;E&#65533;&#65533;d&#65533;&#65533;|[&#65533;Yk&#65533;uC_&#65533;}&#65533;&#65533;&#818;p)h&#65533;&#65533;&#65533;&#65533;Cj&#65533;&#65533;&#2011;&#65533;&#1686;&#65533;U?&#65533;&#65533;&#65533;&#65533;v^&#65533;&#65533;&#65533;a&#65533;&#65533;&#65533;&#65533;&#65533;4u6&#848;&#65533;&#65533;&#65533;E8&#65533;&#65533;&#65533;@&#65533;&#65533;j&#65533;&#65533;&#65533;Q&#65533;.&#65533;'*&#65533;&#65533;&#65533;&#65533;&#65533;f4t&#65533;'H,&#65533;=&#65533;&#65533;&#65533;~T9&#65533;1&#65533;&#65533;&#65533;&#65533;&#65533;&#32328;&#48032;&#65533;&#65533;`&#65533;|&#65533;Q&#65533;&#65533;O&#65533;|&#65533;&#65533;&#65533;&#65533;&#65533;_&#65533;5&#65533;&#65533;K&#65533;&#65533;&#65533; &#65533;&#65533;&#65533;&#65533;&#65533; &#65533; H&#65533;~&#65533;&#65533;6&#65533;u<&#65533;O?&#65533;=&#65533;&#65533;&#65533;&#65533;C^&#65533;&#65533;&#65533;G&#65533;Xa&#65533;R&#65533;V &#65533;&#65533;&#65533;O&#65533;&#65533;&#65533;'&#65533;&#65533;F&#65533;8&#65533;&#65533; &#65533;&&#65533;;&#65533;&#65533;&#65533;K	&#65533; @&#130;&#65533;g~La&#65533;&#65533;B&#65533;ON0&#65533;&#65533;&#65533;&#65533;A&#65533;&#65533;2&#65533;&#65533;	w &#65533;|&#65533;&#65533;&#1363;a&#65533;&#65533;(D&#65533;&#65533;j&#65533;\ &#65533;&#65533;&#65533;&#65533;&#65533;!&#65533;axHB&#65533;P&#65533;&#65533;X&#65533;"&#65533;&#65533;E&#65533;m`-p&#1907;&#65533;&#65533;\]&#65533;g&#65533;;Q&#65533;pwE&#65533;K&#65533;&#65533;&#65533;e8&#65533;:&#1169;Rv\&#65533;# &#65533;j&#65533;G&#65533;&#65533; &#65533;&#65533;&#65533;&#65533;&#65533;&#65533;M&#65533;&#1656;C&#65533;&#65533;ml&#65533;$&#65533;&#65533;JZ&#65533;&#65533;$%U&#65533;&#65533;0&#65533;&#65533;<&#65533;&#65533;jb$E&#65533;R=8He*%&#65533;CrhH&#65533;&#65533;&#65533;[@&#65533;&#65533;&#65533;	dY&#65533;&#65533; m&#631;SrGi&#65533;X&#65533;J &#65533;F&#65533;&#65533;&#65533;&#1016;K&#65533;&#65533;$d&#65533;&#65533;-y&#65533;F_
G&#65533;f1&#65533;)I!&#65533;j:&#65533;2&#65533;&#65533;&#65533;&#65533;&#65533;&#65533;"e3&#65533;f&#65533;kf&#65533;"5 &7&#65533;&#65533;$&#65533;&#1070;A'F&#65533;&#65533;&#65533;&#65533;Z
&#65533;D&#65533;&#65533;H;&#65533;&#65533;&#834;&#65533;S#&#65533;dfz`iD&#65533;@&#65533; &#65533;&#65533;?&#65533;)&#65533;&#65533;
&#65533;h`&#65533;x&#947;&#65533;K&#65533;&#65533;2H&#65533;J&#65533;&#65533;&#65533;L&#65533;&#65533;&#65533;&#39692;jT6|'B&#65533;&#65533;1~A7&#65533;q\w&#65533;`J4s&#65533;@&#65533;&#65533;^&#65533;t4&#65533;T&#65533;R&#65533;ZPn&#65533;&#1289;
]h{&#65533;6"&#65533;0&#65533;zp&#65533;gP&#65533;Pu&#65533;&#65533;G&#65533;G&#65533;*&#1254;~t&#65533;&#65533;&#1194;T&#65533;C fjL&#65533;D&#65533;E2&#65533;S&#65533;nU&#65533;$&#65533;@KV&#65533;`&#65533;#c&#65533;&#65533;E&#954;&#65533;[i&#294;&#65533;i&#65533;D&#65533;&#1632;&#65533;&#65533;&#65533;&&#65533;&#65533;Z&#65533;z&#1478;&#65533;>b&#65533;kd&#65533;z&#65533;&#65533;&#65533;&#65533;&#65533;&#65533;$,+&#65533;j&#65533;&#65533;5&#65533;&#65533;&#65533;&#65533;&#65533;&#65533;Y&#65533;&#65533;Eu&#65533;&#65533;r4+&#65533;w&#65533;&#65533;&#65533;&#65533;3%&#65533;!OZZ&#65533;LJl&#65533;c!j&#65533;[M$&#65533;&#65533;Q4&#65533;s&#65533;~&#65533;&#65533;&#65533;&#65533;&#65533;A=+]&#65533;&#65533;>&#65533;&&#65533;50+&#65533;&#65533;&#65533;&#65533;&#65533;tZn&#65533;n&#65533;nap`]&#65533;&#65533;5&#65533;f&#65533;&#65533;&#65533;5X&#65533;A&#65533;&#65533;*&#65533;&#65533;@^&#65533;&#65533;1])&#65533;&#65533;z&#65533; &#65533;&#65533;&#65533;d&#65533;V)Z&#1886;&#65533;&#65533;&#65533;9&#65533;&#65533;&#65533;&#1381;&#65533;T&#65533;&#65533;C&#65533;&#65533;.{&#65533;&#65533;>&#942;&#65533;&#65533;L*6&#65533;##&#1181;&#65533;!&#65533;&#65533;V&#65533;
&#65533;-&#65533;&#65533;&#65533;&#65533;z:W&#65533;}@8&#65533;&#65533;&#65533;HY&#65533;&#65533;"&#65533;&#65533;&#65533;&#65533;K&#65533;&#65533;!&#65533;&#65533;M{&#65533;&#65533;&#65533;&#65533;&#65533;&#65533;&#65533;&#65533;&#65533;t	+&#65533;&#65533;q&#65533;&#65533;lY&#65533;&#65533;-+&#65533;&#65533;`&#65533;&#65533;&#65533;&#65533;/&#65533;gT&#65533;&#65533;&#65533;&#65533;\Y&#65533;d-o&#65533;&#65533;/&#65533;fA&#65533;,&#65533;0&#65533;&#65533;&#65533;dnp]&#65533;35vo&#501;&#65533;D~L&#65533;&#905;&#869;&#65533;&#65533;&#65533;'M&#65533;J[&#65533;&#65533;Z&#65533;l&#65533;&#65533;&#65533;&#65533;@_&#65533;&#65533;6#&#65533;&#65533;+EC&#65533;&#65533;8&#65533;&#65533;&#65533;&#65533;&#486;&#65533;Z&#65533;&{v/nQ&#65533;{&#65533;Z&#65533;&#65533;&#65533;>&#65533;&#65533;&#280;&#65533;&#65533;&#15794;&#65533;m&#65533;&#65533;&#65533;&#65533;;ZbZ&#65533;&#65533;&#65533;&#65533;:&#65533;&#65533;&#65533;6aUA&#65533;&#65533;o&#65533;nV'MlgX&#65533;&#65533;&#65533;&#65533;&#65533;M&#65533;&#65533;vD&#65533;&#65533;&#942;&#65533;&#65533;&#65533;&#65533;g&#65533;&#65533;aNv&#65533;X&#65533;h&#65533;0p&#65533;&#65533;&#65533;&#65533;&#65533;tmm&#65533;&#65533;&#65533;&#65533;>v&#65533;Np3{&#65533;#&#65533;.&#65533;?&#65533;&#65533;:x&#65533;o&#65533;&#65533;&#65533;{&#65533;Z&#65533;:&#65533;:/&#65533;&#65533;\&#65533;&#65533;&#65533;&#65533;X0&#65533;&#65533;&#65533;&#65533;&#65533;^0&#65533;^LLqg9:8-&#65533;&#65533;&#65533;&#65533;l&#65533;{w&#65533;&#65533;O&#65533;A&#65533;c &#65533;&#65533;&#65533;u&#65533;&#65533;&#519;NtW&#65533;&#65533;&#65533;&#65533;&#65533;&#65533;G&#65533;[&#1094;K&#65533;&#65533;6.&#65533;&#65533;&#65533;o&#65533;&#1787;&#65533;#*&#65533;[&#65533;&#65533;&#65533;`;E&#65533;-&#65533;Z&#65533;Z&#65533;&#65533;f&#65533;&#65533;&#65533;&#65533; 
&#65533;_d&#65533;&#65533;&#65533;&#65533;&#65533;&#65533;&#65533;&#65533;^$&#65533;&#65533;&#65533;&#65533;&#65533;&#65533;&#65533;&#65533;&#1758;&#65533;_&#65533;qS&#65533;&#65533;&#65533;bO&#65533;&#65533;]&#65533;d&#65533;&#65533;&#65533;Kg&#65533;'_&#65533;&#65533;&#65533;&#65533;r&#65533;&#65533;&#65533;.@&#65533;&#65533;&#65533;&#65533;&#65533;*H&#65533;&#1179;&#65533;&#65533;{:J&#65533;t&#65533;/&#65533;&#65533;&#65533;?zuQn&#65533;;5&#65533;j&#65533;&#65533;&#763;&#65533;2_&#65533;&#65533;;&#65533;as =R&#65533;&#65533;tra&#65533;&#65533;&#65533;&#65533;D&#65533;&#65533;iE.&#65533; &#65533;Q&#65533;[&#65533;&#65533;Z;&#65533;&#65533;9&#65533;&#631;&#65533;1&#65533;&#65533;&#65533;&#22230;j&#65533;&#65533;&#65533;|&#65533;&#532017;.&#65533;_KH$&#65533;G&#65533;&#65533;C&#65533;&#65533;&#65533;&#65533;&#65533;&#65533;&#65533;&#65533;&#65533;S&#65533;&#65533;wH&#65533;~G&#65533;*y&#65533;H&#65533;&#65533;&#948;&#65533;O&#65533;bG&#65533;Ey&#65533;D`>&#65533;&#65533;4|G&#65533;w&#65533;=ZaP$k"&#65533;i&#65533;&#65533;T+&#65533;{hjm'&#65533;\&#65533;Y|&#65533;nW &#1361;7PI&#65533;&#65533;&#65533;A&#65533;$I&#65533;WE&#65533;&#65533;P$ ^&#65533;&#65533;&#65533;D&#65533;'{bf]&#65533;&#65533;P&#65533;&#65533;&#65533;%&#65533;&#65533;5&#65533;&#65533;=&#65533;&#65533;h\&#65533;iA&#65533;&#65533;%bXR8N~&#65533;&#65533;r;&#65533;tra&#65533;n&#65533;&#65533;rd&#65533;Q~&#65533;6s&&#65533;&#65533;R &#65533;aW'OcH&#65533;eh&#65533;&#65533;&#325;d&#65533;A &#65533;b&#65533;&#65533;T&#65533;&#65533;M&#65533;&#65533;&#1082344;&#65533;]&#65533;&#65533;Fu&#65533;&#65533;&#65533;&#65533;r-&#1555;$^8p:&#65533;&#65533;H&#65533;X&#65533;}&#65533;5P&#65533;H&#65533;%Y@8&#65533;?&#65533;=&#65533;&#65533;d&#65533;&#65533;&#65533;i&#65533;&#65533;!z!&#65533;&#65533;&#65533;r&#65533;(&#65533;E(e&#65533;x>&#65533;&#65533;N&#65533;&#65533;L&#65533;&#65533;1&#65533;96~ss&#65533;W}_Xi5&#65533;g&#1319;=&@&#65533;&#65533;8&#65533;&#65533;&#65533;U&#65533;KA&#65533;-&#65533;&#65533;m&#65533;uH1&#65533;&#65533;&#65533;F&#65533;Q&#65533;l&#65533;&#1227;&#65533;&#65533;&#65533;&#1549;&#65533;&#65533;"@&#65533;F\@+&#65533;o&#65533;|0&#65533;,&#65533;+&#65533;&#65533;$&#65533;Ge&#65533;&#65533;&#65533;&#65533;8	&#65533;&#65533;x&#65533;&#65533;&#65533;&#65533;W&#65533;o&#65533;&&#65533;q,&#65533;,S&#1420;&#228;&#65533;o&#65533;b&#65533;t&#65533;g&#65533;&#65533;6&#65533;&#1618;&#65533;5&#65533;&#65533;h&#65533;~&#65533;&#65533;&#65533;&#65533;&#65533;&#65533;&#65533;sp&#65533;&#65533;&#65533;&#65533;&#65533;H&#65533;&#65533;&#65533;&#65533;cC&#65533;&#65533;6yW&#65533;&#1554;J&#65533;&#65533;0I&#65533;&#65533;8y&#65533;6&#65533;&#65533;q&#65533;F%M&#65533;&#65533;+&#65533;(Wf&#65533;&#65533;&#65533;&#65533;&#1090;&#310;&#180;`XF&#65533;&#65533;&#65533;&#596;j9&#65533;N&#65533;Ldx49&#65533;&#65533;w&#65533;8is c$&#65533;st&#1681;&#65533;.&#65533;@&#65533;&#1355;ky&#65533;1&#65533;&#65533;&#65533;XuR&#65533;xuyq&#65533;V)&#65533;7P&#65533;&#65533;U&#65533;&#65533;&#65533;&#65533;h&#65533;wgi&#65533;&#65533;&#65533;&#65533;&#65533;&#65533;&#65533;&#65533;&#65533;S&#65533;&#65533;u&#65533;i&#65533;&#65533;t|&#65533;R&#65533;U&#65533;&#65533;&#65533;q&#65533;&#65533;YD9N&#65533;Wx~&#65533;Q&#65533;&#65533;y&#65533;wFH&#65533;&#65533;S6&#65533;&#65533;&#65533;IY+&#65533;&#65533;H&#65533;&#65533;&#65533;&#65533;&#65533;h&#65533;&#65533;&#65533;a&#65533;&#65533;&#65533;&#65533;&#65533;&#65533;&#65533;&#65533;&#65533;&#65533;9W1YjU&#65533;&&#65533;&#65533;J &#65533;&#65533;<&#65533;)&#65533;&#65533;s&#65533;s&#65533;&#65533;&#65533;N&#65533;&#65533;Z?&#65533;` &#221;+`&#65533;&#65533;&#1424;&#65533;u&#65533;&#65533;&#1622;&#65533;&#65533;<[&#65533;&#65533;&#65533;&#65533;&#65533;	x(&#65533;+&#65533;&#65533;"U&#65533;&#65533;&#65533;E&#65533;&#65533;&#65533;&#65533;4&#65533;`Dy]&#65533;<,&#65533;&#65533;J&#607;q&#65533;&#65533;gj&#65533;&#65533;Y"J&#65533;&#20037;&#65533;I[&#65533;&#65533;<&&#65533;&#65533;*&#65533;&#65533;0&#65533;3W&#65533;yx&#65533;&#65533;&#65533;6&#65533;&#65533;-&#1613;%Q&#65533;.&#14410;&#65533;"&#65533;&#65533;D&#65533;&#65533;I&#65533; &#65533;YVQV&#65533;9&#65533;Dc&#65533;&#65533;&#65533;N&#65533;[&#65533;&#65533;D\RU&#65533;&#65533;r&#65533;8&#65533;&#65533;&#65533;&#1631;&#65533;&#65533;&#1272;J/&#65533;&#65533;&#65533;&#65533;S<(u&#65533;&#65533;&#65533;&#65533;&#65533;`N&#65533;f&#65533;&#65533;r&&#65533;&#65533;(U&#65533;y&#65533;pF&#65533;&#1465;&#65533;&#65533;&#1637;^&#65533;&#65533;Y(&#65533;&#65533;&#65533;&#65533;`&#65533;FZ&#65533;&#65533;U&#65533;&#65533;!&#65533;&#65533;
&#65533;?	Qz&#65533;u:&#65533;&#65533;&#65533;|&#65533;&#65533;~&#1695;&#65533;(#yoEuHA&#65533;J#&#65533;&#65533;&#1849;&#65533;gzaZ-wF&#65533;$&#65533;Uu*&#65533;O&#650;z&#65533;z&#65533;4&#65533;%q&#65533;&#65533;&#65533;&#65533;&#65533;&#65533;
&#65533;&#65533;&#65533;w&#65533;8&#136;/Bz&#65533;&#65533;&#65533;&#65533;&#65533;&#65533;<f&#65533;&#65533;&#65533;&#65533;&#65533;&#65533;&#65533;&#65533;&#65533;Z&#65533;E!S&#65533;XVS	&#65533;BL&#65533;I&#65533;&#65533;&#65533;&#65533;&#65533;
&#65533;&#65533;&#1701;&#65533;`
&#65533;j&#65533;SW4&#65533;_I&#620;&#65533;&#65533;5V}e4&#65533;  &#65533;3&#65533;&#65533;
&#65533;&#65533;&#65533;&#65533;R&#65533;j&#65533;&#65533;&#65533;&#65533;&#1515;.9&#65533;&#65533;&#65533;&#65533;&#65533;&#65533;&#65533;
&#65533;&#65533;
Y&#65533;{0&#65533;	&#65533;0&#65533;J&#65533;&#65533;y=f
&#65533;&#65533;Y&#65533;&#65533;k&#65533;Ry8&#65533;r&#65533;&#65533;FX0&#65533;&#65533;&#65533;
h&#65533;=	Kia&#1584;;L*&#65533;&#65533;RP&#65533;KS0&#65533;T(F&#65533;z&#65533;&#65533;%p&#65533;&#65533;&#65533;d.&#65533;c&#65533;&#1332;&#65533;&#65533;&#65533;A&#65533;&#65533;R'&#65533;&#65533;!&#65533;&#65533;h&#65533;&#454;&#65533;&#65533;&#65533;Z&#65533;B[&#65533;[&#65533;Zrk&#65533;&#65533;&#65533;v{&#65533;x&#65533;&#65533; &#65533;d&#65533;o)&#705;&#65533;&#65533;C~&#65533;&#65533;&#65533;&#65533;&#65533;&#65533;&#65533;=g&#1301;&#65533;wW&#65533;JR&#65533;Ak@&#65533;vZ&#65533;f&#65533;hh+&#65533;&#1716;&#65533;m&#717;o;hQ1&#65533;t&#65533;&#65533;z&#65533;b&#65533;:&#65533;C&#43777;x&#1071;=]&#65533;&#65533;&#65533; &#65533;CA&#65533;%^&#65533;&#65533;&#65533;V&#65533;&#65533;
&#65533;+&#65533;&#65533;&#65533;H&#65533;|&#65533; 
&#65533;*P&#65533;yk>&#65533;:&#65533;MK\Fx&#65533;&#899;A\;&#65533;&#65533;T&#65533;&#65533;h@a&#65533;O&#65533;W	[ 	&#65533; &#65533;&#65533;&#65533;&#65533;4D	&#65533;&#65533;&#724;&#65533;)&#65533;{&#65533;Q&#65533;&#65533;1&#65533;&#65533;[&#65533;"&#669;&#1435;&#65533;&#65533;&#65533;4&#65533;ae(Ac&#65533;$&#65533;q8&#65533;!&#65533;@	&#65533;+
&#65533;I&#65533;&#1723;{&#65533;&#65533;k&#65533;&#65533;&#65533;k&#65533;&#65533;&#65533;l&#65533;&#65533;&#65533;&#65533;R`&#65533;&#65533;"<&#153;&#748;>&#65533;<~&#65533;&#65533;&#1515;&#65533;TN&#65533;&#65533;&#65533;&#65533;&#65533;"&#65533;&#65533;jE&#65533;&#65533;d@&#65533;&#65533;&#65533;&#65533;&#65533;[&#65533;&#65533;&#679;L&#65533;&#65533;J	&#65533;&#65533;u;&#65533;L&#65533; ;&#65533;|K&#65533;*&#65533;&#65533;&#65533;&#1706;1&#65533;&#65533;Y&#65533;&#65533;(&#65533;P8&#65533;&#65533;Z &#65533;&#65533;&#65533;&#65533;&#65533;&#65533;l&#65533;&#65533;&#65533;&#65533;)&#65533;&#65533;?&#65533;a&#65533;`&#65533;&#65533;EG+&#65533;Ik&#65533;&#65533;=^&#65533;wW&#65533; &#65533;&#65533;<&#65533;H8X<&#65533;&#65533;&#65533;"&#65533;&#65533;&#65533;Hw`g 	Z&#1076;&#65533;[&#399;&#65533;@c&#65533;i&#65533;k&#65533;&#65533;&#65533;&#65533; &#65533;E&#65533;&#65533;v&#65533;P&#65533;&#65533;&#65533;P&#65533;&#65533;&#65533;&#65533;&#65533;Y#&#65533;*&#65533;Z&#65533;&#65533;7&#65533;&#65533;&#65533;h&#65533;<&#65533;N&#65533;U&#65533;q*Ec&#65533;i&#65533;&#65533;Y&#65533;X&#65533;a&#1610;&#65533;&#65533;c &#65533;Np^P&#65533;&#65533;&#375;&#65533;j&#65533;Q&#65533;<&#65533;&#65533;c&#65533;&#65533;&#65533;&#65533;&#334;Qm&#65533;!&#65533;A	&#65533;&#65533;&#445;&#800;f&#65533;f&#65533;E&#65533;&#65533;&#65533;~&#616;&#65533;&#65533;Lx&#65533;&#65533;&#65533;YVQx&#65533;	&#65533;+&#65533; &#65533;&#285;&#65533;&#65533;a&#65533;f&#65533;%e&#65533;H!z+&#65533;&#65533;&#1820;wX&#65533;&#65533;&#65533;&#65533;&#65533;&#1000;&#65533;N&#65533;	&#65533; U&#65533;&#65533;&#65533;&#65533;&#65533;m&#65533;&#65533;&#65533;&#65533;#2i&#65533;&#65533;&#1819;&#65135;&#65533;&#65533;F &#65533;cP&#65533;BZ&#65533;
&#65533;&#65533;&#65533;&#65533;&#65533;0&#65533;&#65533;&#65533;&#65533;*
&#65533;o@W0&#65533;Z &#65533;Q
&#65533;I{&#65533;j&#65533;&#65533;&#65533;&#65533;&#65533;&#65533;&#449;|=&#65533;J7&#65533;v5&#65533;+&#65533;'&#65533; &#65533;9&#65533;F&#65533;0m2&#65533;&#65533;1&#65533;&#65533;&#65533;&#65533;&#65533;&#65533;&#65533;&#65533;k&#65533;&#65533;&#65533;~j&#748;&#65533;&#65533;g&#65533;F&#65533;&#65533;}&#65533;&#65533;	&#65533;&#65533;&#65533;1&#65533;!&#65533;s&#65533;f&#65533;	&#65533;&#65533;&#65533;&#65533;&#65533;p&#65533;&#65533;&#65533; !&#65533;aM&#65533;gse`=-Z &#65533;&#65533;v&#65533;f&#65533;&#65533;&#65533;a&#65533;&#65533;9&#65533;&#65533;&#65533;&#65533;&#65533;q&#65533;<&#65533;\&#65533;&#65533;Z<a&#65533;
&#65533;G&#65533;&#65533;e&#65533;&#65533;P!&#65533;&#65533;&#65533;&#65533;p>s&#65533;&#65533;vZ`&#65533;M&#1105;y&#65533;&#1521;]&#65533;&#65533;J&#65533;&#65533;i&#65533;&#65533;;(<L&#65533;&#65533;&#65533;.=`N&#65533;&#65533;&#65533;1&#65533;9&#65533;&#65533;&#566;_&#65533;&#65533;"&#65533;&#65533;p&#65533;&#65533;}&#65533;Ga&#65533;&#65533;M&#65533;;L&#1824;&#65533;&#65533;K&#1105;9A&#65533;&#65533;&#65533;&#65533;M&#65533;&#65533;x&#65533;&#65533;a&#65533;&#65533;&#1672;KTJ&#65533;&#65533;&#65533;&#65533;&#65533; &#65533;&#65533;&#713;}S&#65533;m`&#65533;&#65533;8&#65533;&#65533;&#65533;&#65533;&#65533;&#65533;m&#65533;y@&#65533;&#65533;I&#65533;&#65533;&#65533;&#65533;&#65533;>X&#65533;&#1773;&#65533;&#65533;&#65533;&#65533;OA&#65533;_`&#65533;&#65533;&#65533;&#65533;*Y &#65533;HLW&#65533;&#65533;J&#65533;8N&#65533;)&#65533;2&#65533;"&#65533;&#65533;&#65533;B&#65533;&#65533;&#65533;&#65533;Q&#65533;Y&#65533;:&#65533;9&#65533;&#1905;&#65533;&#65533;&#1366;&#65533;&#256;&#65533;&#65533;9^&#65533;	&ySGr&#65533;&#65533;G%&#65533;z&#65533;&#65533;]v&#65533;&#65533;&#65533;Y&#65533;&#1952;&#65533;&#65533;&#1968;&#65533;l&#65533;&#65533;2&#65533;&#65533;-&#65533;1I&#65533;5&#65533;&#65533;M&#65533;&#65533;&#65533;&#65533;{NKh(&#65533;L~&#65533;=&#65533;pr&#65533;&#65533;&#65533;M&#65533;d&#65533;&#2026;&#65533;&#65533;&#65533;&#65533;&#65533;&#835; &&#65533;&#65533;=&#65533;&#65533;&#65533;&#65533;&#65533;&#65533;}&#65533;&#65533;|&#65533;&#65533;&#43166;&#65533;`&#65533;&#65533; &#65533;#&#65533;&#65533;0&#65533;&#65533;8&#65533;n&#65533;';&#65533;&#65533;&#65533;>^w&#65533;&#38494;=&#65533;&#65533;E&#65533;&#65533;N&#65533;&#158;&#65533;`&#65533;&#65533;&#65533;&#65533;&#702;&#65533;&#65533;&#65533;&#65533;&#65533;&#65533;&#65533;&#65533;`&#65533;&#65533;`&#65533;	&#65533;&#65533;N&#65533;&#65533;_&#65533;&#65533;&#65533;Y&#65533;&#65533;m&#65533;&#65533;m &#65533;\&#65533;&#1723;&#65533;K2&#65533;0&#65533;&#65533;&#65533;&#65533;}&#65533;&#975;^&#65533;Ll[&#65533;&#65533;&#65533;&#65533;b&#65533;ElgP&#65533;&#65533;&#65533;O`&#65533;&#733;&#65533;\&#65533;y^&#65533;B\&#65533;&#65533;&#65533;n*Y &#65533;-&#65533;&#65533;
?&#65533;6&#65533;&#65533;&#65533;&#1309;z&#65533;C&#65533;&#60206;S&#65533;P&#65533;&#65533;&#1698;	&#65533;&#65533;&#65533;&#1824;GW'&#65533;&#767;&#65533;8&#65533;`&#321;{&#65533;&#65533;"D\&#65533;&#65533;&#65533;&#65533;&#65533;w&#65533;&#65533;&#65533;90&#65533;H&#65533;&#65533;&#65533;&#65533;&#65533;&#65533;*&#65533;&#859;&#65533; z>q&#65533;U^&#65533;&#65533;q&#65533;&#65533;&#65533;&#65533;&#65533;&#65533;6&#65533;A&#65533;U&#65533;8W=H&#65533;I&#65533;x&#65533;&#65533;&#65533;&#482;]&#65533;&#65533;&#65533;Da&#65533;&#65533;&#65533;  &#65533;~W&#65533;&#65533;&#65533;&#65533;"&#65533;!&#65533;&#65533;T&#65533;&#65533;(p&#65533;|&#65533;&#65533;&#65533;&#65533;*&#65533;&#65533;&#65533;&#65533;&#65533;&#65533;&#65533;&#65533;&#65533;/!<&#65533;&#65533;&#65533;'N'O&#65533;&#65533;&#65533;&#65533;&#65533;u&#65517;&#65533;3(&#65533;&#65533;&#65533;&#65533;&#65533;&#65533;&#1009;gD&#65533;&#65533;&#345;w&#65533;&#65533;&#65533;&#65533;&#65533;&#65533;J&#65533;=g&#65533;&#65533;_&#65533;[&#826;*i&#65533;-&#65533;&#65533;&#65533;&#65533;&#65533;&#65533;H&#531;2&#1725;&#65533;&#65533;&#65533;O&#65533;&#65533;{&#65533;&#65533;&#767;&#65533;_C&#65533;&#65533;&#65533;/&#65533;&#65533;R2o&#65533;&#65533;&#65533;/&#65533;&#65533;&#65533;x&#1919;&#65533;0&#65533;\&#65533;&#65533;&#65533;&#65533;&#1824;&#65533;&#65533;@j&#65533;&#65533;O&#65533;b&#65533;&#65533;&#65533;&#65533;&#65533;(&#65533;&#65533;&#65533;&#65533;&#65533;&#65533;r&#65533;&#65533;_$X&#65533;&#65533;A&#65533;	.d&#65533;&#65533;&#65533;C&#65533;%N&#65533;X&#65533;&#65533;E&#65533;5n&#65533;&#65533;&#65533;&#65533;G&#65533;!/&#65533;&#65533;S&#65533;&#65533;&#65533;X&#65533;&#65533;d&#65533;a &G&#65533;D&#65533;&#65533;M&#65533;9u&#65533;&#65533;&#65533;&#65533;&#65533;O&#65533;A&#65533;%Zc&#65533;hb&#65533;)&#65533;E&#65533;Cb.&#65533;i&#65533;&#65533;U&#65533;Y&#65533;n&#65533;&#65533;&#65533;&#65533;W&#65533;&#65533;&#65533;z@y&#65533;&#65533;@&#65533;5P@&#65533;I&#65533;*X&#65533;q&#65533;&#933;[&#65533;&#65533;&#1870;&#65533;l1<&#65533;&#65533;)&#1705;o&#65533;&\&#65533;&#65533;a&#265;)"-&#65533;&#65533;&#1602;,c0Q&#65533;-N&#345;5o&#65533;&#65533;&#1651;P&#65533;z&#65533;|l&#65533;F&#65533;&#65533;&#65533;?&#65533;f&#65533;&#65533;&#65533;&#65533;&#865;C&#1301;"&#65533;&#65533;&#65533;-O<AP0l&#65533;&#65533;&#65533;'&#65533;&#65533;&#65533;/&#65533;&#65533;&#65533;-&#65533;&#65533;&#65533;s&#65533;&#65533;7&#65533;N&#65533;&#65533;`o&#65533;&#1653;o&#65533;&#65533;xw&#65533;&#65533;&#335;'_&#65533;&#65533;y&#65533;&#65533;&#65533;RW&#65533;&#65533;&#65533;{&#65533;w&#65533;_&#65533;&#65533;}&#65533;&#65533;e&#65533;&#1989;&#65533;&#65533; &#65533;&#13311; 4&#65533;@TpA-&#65533;AgkpB
+&#65533;O?#&#65533;P?;&#65533;&#65533;C&#65533;A&#65533;&#65533;K&#304;&#65533;ATqEMt&#65533;EY&#65533;qFa&#65533;&#65533;Cs&#65533;qG{&#65533;&#65533;G&#65533;&#65533;rH"&#65533;4&#65533;H$&#65533;TrI&&#65533;t&#65533;&#65533;&#65533;&#65533;J*&#65533;&#65533;&#65533;J,&#65533;&#65533;rK.&#65533;&#65533;&#65533;K0&#65533;sL2&#65533;4&#65533;L4&#65533;TsM6&#65533;t&#65533;M8&#65533;sN:&#65533;&#65533;I&#65533;b&#65533;b&#65533;;&#65533;&#65533;&#65533;O@tPB5&#65533;PDU&#65533;tQF-&#65533;H#&#65533;tRJ+&#65533;&#65533;RL3&#65533;tSN;&#65533;&#65533;AB&#65533;SRK5&#65533;TTSUuUV[u&#65533;UXc&#65533;uVZk=&#65533;V\s&#65533;uW^{&#65533;&#65533;W`&#65533;vXb1&#65533;&#65533;Q&#65533;UvYf&#65533;u&#65533;Yh&#65533;&#65533;vZj&#65533;&#65533;&#65533;Zl&#65533;&#65533;v[nm&#65533;&#65533;[p&#65533;w\r&#65533;5&#65533;\t&#65533;Uw]v&#65533;u&#65533;]x&#65533;w^z&#65533;E&#65533;&#65533;@&#65533;&#65533;w&#65533;|&#65533;&#65533;7&#65533;^&#65533;e&#65533;@&#65533;5&#65533;F&#65533;&#65533;wa&#65533;v&#65533;a&#65533;#&#65533;xb&#65533;+&#65533;&#65533;b&#65533;3&#65533;xc&#65533;;&#65533;&#65533;c&#65533;Cyd&#65533;K6&#65533;d&#65533;Vy&#65533;&#65533;&#65533;E&#65533;e&#65533;c&#65533;yf&#65533;k&#65533;&#65533;f&#65533;s&#65533;yg&#65533;{&#65533;&#65533;g&#65533;&#65533;zh&#65533;&#65533;6&#65533;h&#65533;&#65533;Vzi&#65533;B&#65533;?Byj&#65533;&#65533;&#65533;&#65533;&#65533;j&#65533;&#65533;&#65533;zk&#65533;&#65533;&#65533;&#65533;k&#65533;&#65533;NJ&#65533;&#65533;6&#65533;l&#65533;&#65533;V{m&#65533;&#65533;v&#65533;m&#65533;&#65533;{n&#65533;&#65533;&#65533;n&#65533;&#65533;&#65533;{o&#65533;&#65533;&#65533;&#65533;o&#65533;|p&#65533;&#1870;&#65533;&#65533;W|q&#65533;w&#65533;q&#65533;#&#65533;|r&#65533;+&#65533;&#65533;r&#65533;3&#65533;|s&#65533;;&#65533;&#65533;s&#65533;C}t&#65533;K7&#65533;t&#65533;57&#65533;/ZO&#65533;u&#65533;c&#65533;}v&#65533;k&#65533;&#65533;v&#65533;s&#65533;}w&#65533;{&#65533;&#65533;w&#65533;&#65533;~x&#65533;7&#65533;x&#65533;W~y&#65533;S !&#65533; Q ,0 ` b&#65533;  &#65533; &#65533;H&#65533;&#65533;&#65533;&#65533;*\&#560;&#65533;&#199;#J&#65533;&#65533;0&#65533;&#331;3j&#65533;&#561;&#65533;&#463; C&#65533;I&#65533;&#65533;&#595;(S&#65533;\&#626;&#65533;&#727;0c&#668;I&#65533;&#65533;&#847;Hr&#65533;&#65533;&#627;&#65533;&#991;@&#65533;
J&#65533;&#65533;&#1123;&&#65533;&#65533;A&#65533;&#530;%H&#65533;J&#65533;J&#65533;&#65533;&#1387;X&#65533;j&#65533;(&#65533;FN&#65533;nK&#65533;&#65533;&#1651;h&#1258;=&#65533;&#1067;&#65533;&#65533;J&#65533;&#669;K&#65533;&#65533;&#1915;xK&#65533;A&#65533;AyL&#65533;&#65533;&#65533;
	&#65533;} D&#65533;&#65533;&#464;#K&#65533;|W&#65533;_&#65533;.S&#65533;&#825;&#65533;&#65533;&#65533;=vP&#65533;&#65533;&#65533;&#65533;&#65533;S&#65533;^&#65533;&#65533;&#65533;4&#65533;&#65533;&#65533;H&#1564;b[&#65533;&#65533;&#891;&#65533;&#1669;&#65533;&#65533;&#65533;d&#65533;E&#1342;&#65533;+_&#924;&#65533;B	&#65533;H(&#65533;#&#65533;&#65533;&#1587;k&#1998;&#65533;&#65533;b+n&#65533;&#65533;&#65533;&#957;&#65533;&#65533;&#65533;X&#65533;"&#65533;&#65533;&#65533;&#65533;o~jY&#65533;&#65533;,~&#65533;f"&#65533;&#65533;&#65533;&#65533;&#65533;&#1111;&#65533;&#65533;u &&#65533;&#65533;&#65533;s	&#65533;@8&#65533;&#1431;&#65533;&#65533;SjR&#65533;&#65533;vHU&#65533;N&#65533;^i4U&#65533;k &#65533;&#65533;&#65533;B&#65533;&#65533;"Q+&#65533;&#65533;z&#65533;`@~&#65533;&#65533;6^B&#65533;&#65533;h&#1035;@yS&#65533;&#65533;&#65533;h&#65533;&#65533;&#65533;&#1742;L&#65533;&#65533;7@&#65533;&#65533;&#65533;>:%&#65533;X&#65533;T%t#&#65533;g&#65533;j)&#65533;0&#65533;'d&#65533;&#65533;&#65533;&#65533;&#65533;&#65533;~*f&#65533;&#65533;#U&#65533;B&#65533;&#65533;1V&#65533;&#65533;>&#65533;&#65533;e^&#65533;&#65533;&#65533;0$&#65533;&#6148;j&#34888;&&#65533;&#34956;6&#65533;&#35024;F&#65533;a&#65533;&#65533;&#65533;&#65533;'&#65533;f&#65533;&#65533;':&#65533; &#39460;&#65533;j&#43624;&#65533;&#65533;&#43692;V&#579;&#65533;&#65533;G!@&#65533;&#65533;a&&#65533;&#65533;i&#65533;&#65533;y&#1113;L&#65533;&#65533;&#65533;n&#65533;_&#65533;&#65533;@^&#65533;Q&#222;&#65533;&#65533;&#65533;&#65533;h&#65533;)A&#65533;fK,D&#65533;uI&#65533;A&#65533;5&#65533;+	c&#65533;+&#65533;&#65533;jm&#65533;qi&#65533;n&#65533;&#65533;&#65533;&#65533;>P&#65533;Ta&#65533;&#65533;&#65533;&#65533;&#65533;K&#65533;E|v&#65533;&#65533; &#65533;&#65533;&#65533;	&#65533;Y0&#65533;&#65533;&#65533;&#65533;&#65533;&#65533;&#65533;	0&#65533;&#65533;&#65533;&#65533;	w&#65533;&B&#65533;X&#65533;&#65533;;&#65533;{&#65533;&#65533;&#65533;r&#65533;&#1190;&#65533;&#65533;	&#65533;6&#65533;&#65533;&#65533;
&#65533;E#&#65533;&#65533;9&#65533;&#632;M&#65533;&#65533;&#65533;&#65533;R&#65533;2&#65533;3&#65533;o&#65533;H'&#65533;&#65533;&#65533;L7&#65533;&#65533;&#65533;&#65533;i&#65533;m</&#65533;i&#65533;@g&#65533;1&#65533;&#65533;@&#65533;&#65533;`&#65533;-&#65533;&#65533;d&#65533;&#65533;4&#65533;&#65533;M&#65533;`&#65533;0&#65533;&#65533;Zs-&#65533;ED&#65533;+&#65533;xs&#65533;*"&#65533;&#65533;&#65533;&#65533;&#65533;g1D&#65533;G&#65533;&#65533;&#65533;I~&#65533;&#65533;n&#1932;&#65533;&#65533;j	 $&#65533;f&#65533;&#65533;&#65533;Q&#65533;*^&#65533;&#65533;&#65533;&#65533;&#65533;&#65533;[&#65533;
dp&#65533;j=&#65533;&#65533;&#65533;&#65533;r&#65533;y&#65533;o-;&#65533;&#65533;&#65533;n;vq)&#65533;&#65533;'&#65533;&#65533;6&#65533;&#65533;&#65533;&#65533;&#65533;&#65533;&#65533;o,&#65533;'&#65533;&#65533;&#65533;+`&#65533;&#1534;&#1389;&#65533;&#65533;4|&#65533;&#65533;&#65533;&#65533;&#65533;&#1820;&#65533;&#65533;&#65533;&#65533;&#65533;&#65533;&#65533;&#65533;&#65533;z&#65533;tT.&#65533;U&#65533;>&#65533;k&#65533;&#65533;&#1635;&#65533;=&#65533;l
&#65533;&#65533;&#65533;&#65533;&#65533;&#65533;&#65533;*&#65533;Y
&#65533;&#65533;&#65533;&#65533;y&#65533;Ov&#65533;&#65533;h+&#65533;]+V&#65533;J@i># &#65533;&#65533;m&#65533;&#65533;&#65533;v&#65533;j9&#65533;l &#65533;GH&#167;&#65533;&#65533;{E&#892;"&#1191;}&&#65533;&#65533;&#65533;&#65533;6&#65533;&#65533;&#65533;&#65533;8&#801;w&#65533;CF&#65533;&#65533;d&#65533;{&#65533;&#65533;&#65533;\&#65533;bm&#65533;Y&#65533;]&#65533;v&#65533;:&#65533;P&#65533;&#65533;9o&#65533;8c&#65533;`&#65533;&#65533;&#65533;N&#65533;"&#65533;&#7846;H&#65533;2&#65533;&#65533;K&#65533;A&#65533;&#65533;&#65533;&#65533;e&#65533;^&#65533;Y]&#65533;2&#65533;&#334;&#65533;K&#65533;&#65533;&#65533;&#65533;&#65533;>&#65533;&#65533;&#65533;&#65533;},&#19115;8&#65533;i&#65533;E&#65533;(&#65533;>&#65533;&#65533;{&#65533;&#65533;$'I&#65533;J&#65533;k,&#65533;!&#1750;H&#65533;]&#787;&#65533;4&#65533;#&#328;BK&#65533;&#608780;&#65533;&#65533;&#65533;&#65533;&#65533;
Z&#65533;Zo[&#65533;&#65533;(J&#65533;&#65533;-P&#65533;jV*w&#65533;&#65533;^&#65533;&#65533;t&#65533;&#65533;>&#65533;&#65533;+&#65533;&#65533;&#65533;!?B&#65533;&#65533;1&#65533;&#65533;&#65533;E&#65533;&#65533;V:3#&#65533;&#65533;&#65533;&#65533;&#65533;E$j&#65533;#u&#65533;&#65533;I&#65533;&#65533;Hs&#65533;&ZA0&#65533;(3&#65533;d&#65533;&#65533;I&#65533;0&#65533;DP~&#65533;ST&#65533;&#65533;bV&#65533;&#65533;~&#65533;fE&#65533;&#65533;Y&#313;-&#65533;&#65533;	&#65533;W&#65533;i&#65533;&#65533;:&#65533;^8&#1363;n &#65533;&#65533;9y&#65533;&#808;gV&#65533;:&#65533;&#65533;+9&#65533;&#65533;"&#65533;&#65533;&#65533;t&#65533;&#65533;::&#1097;R&#65533;i&#65533;&#65533;&#65533;!&#65533;$h&#65533;&#65533;&#65533;S&q&#65533;:P&#65533;8&#65533;&#65533;~&#65533;&#65533;;&#65533;&#1250;b&#65533;&#65533;&#65533;b&#65533;&&#65533;S&#65533;?*F&#65533;&#1646;8F&#1367;X&#874;V&#65533;&#65533;&#65533;PM&#65533;&#65533;&#65533;&#65533;=C&#65533;&#65533;&#65533;&#65533;&#65533;&#1398;&#65533;&#65533;&#65533;c&#65533;&#65533;&#65533;&#65533;F&#65533;&#65533;
&#65533;&#65533;&#588;H&#65533;jW&#65533;&#65533;&#65533;&#65533;&#65533;&#65533;&#65533;
1&#65533;&#65533;&L&#65533;4&#65533;b&#65533;&#65533;&#65533;:!&#65533;r@h&#65533;*&#65533;&#65533;&#65533;[&#65533;&#65533;&#65533;c7&#65533;&#65533;&#65533;F&#39737;&#65533;,A` &#65533;V
k&#65533;CmgW&#65533;ZUJ mm&#65533;<Z&#65533;&#65533;&#1972;G&#65533;%&#65533;QwK&#65533;&#65533;&#65533;&#65533;&#65533;Df&#65533;R~&#65533;&#65533;Mn&#65533;T&#65533; Pu&#65533;&#65533;5&#65533;&#65533;&#65533;%&#798;&#65533;&#65533;&#65533;&#65533;&#65533;T&#65533;&#65533; INipf&#65533;&#65533;&#65533;&#65533;VxH&#65533;&#65533;g&#65533;&#65533;m&#65533;v&#65533;&#65533;y7r Bx&#65533;K&#65533;&#65533;&#65533;&#65533;y v^$ &#65533;@J&#65533;U&#65533;j&#65533;&#65533;&#65533;&#65533;)&#204;&#65533;&#65533;&#65533;&#65533;&#65533;\&#313;Q&#65533;&#65533;du&#65533;&#65533;&#65533;&#1535; &#65533;z&#1268;&#65533;&#65533;B&#65533;|&#65533;C+}),&#65533;0A&#1506;&#65533;&#1803;&#65533;z&#65533; r&#65533;j&#695;&#65533;&#65533;&#65533;&#65533;!. &#65533;0&#65533;&#65533;BO<&#65533;e&#65533;&#65533;V7&#65533;@_&#65533;&#65533;9#&#65533;&#65533;h&#65533;X&#65533;t&#65533;&#65533;C&#65533;E_[&#65533;&#65533;"&#1084;&#65533;lD&#65533;o&#65533;?\^&#65533;x&#65533;[D&#65533;pU&#65533;&#65533;:&#65533;&#65533;&#65533;|mJD/"&#65533;&#65533;a&#65533;&#65533;0f&#65533;&#65533;2&#1470;(&#65533;Y&#65533;tw&#65533;F&#65533;&#65533;BHs&#65533;&#379;f&#65533;&#65533;&#65533;&#1214;&#65533;Ed&#65533;i&#65533;&#65533;&#65533;G&#65533;&#65533;^&#65533;f&#65533;&#65533;r.&#65533;&#65533;&#65533;&#65533;&#65533;GG&#65533;l&/b&#65533;&#65533;&#65533; Qd&#65533;|&#65533;2&#65533;&#65533;<&;&#65533;E9)&#65533; &#65533;&#65533;6&#65533;&#65533;x|-0p5!&#65533;&#65533;Go&#65533;2jv&#65533;&#65533;Sk[&#65533;J&#65533;&#65533;&#65533;&#65533;&#65533;&#65533;k&#65533;]i&#65533;&#65533;&#65533;&#65533;w/(&#65533;&#65533;a&#65533;jg;&#65533;&#65533;&#65533;&#65533;e&#65533;tm+GT&#65533;&#65533;&#434;Mk&#65533;%H&#65533;>5&#65533;&#1513;&#323;q&#65533;&#65533;t&#65533;&#65533;&#65533;&#65533;G&#65533;&#65533;&#65533;n&#65533;$z&#65533;loz&#65533;&#65533;&#65533;t.&#65533;C(&#65533;I&#65533;6J&#65533;&#65533;el&#65533;z&#65533;b&#65533;&#65533;sR&#65533;&#65533;)z&#1482;&#65533;&#65533;d&#65533;&#65533;&#65533;&#65533;&#65533;wSP>&#65533;&#65533;&#1024;ohf&#65533;)a&#65533;Bj&#65533;e&#65533;&#65533;e&#65533;a&#65533;&#65533;&#65533;&#65533;&#65533;9&#65533;7~]&#65533;<&#65533;}c'&#613;&#65533;&#65533;T+&#65533;&#65533;m&#65533;~&#65533;&#65533;`&#65533;&#65533;&#1928;&#65533;s&#65533;&#169;&#65533;&#65533;Ad6&#65533;W&#65533;hr&#65533;U&#65533;>>9N&#65533;L&#65533;&#65533;8&#65533;&#65533;P&#65533;5&#1317;&#65533;&#65533;&#65533;&#65533;\&#65533;$&#65533;&#65533;S&#65533;e&:m&#65533;M&#65533;Kc2&#65533;&#65533;&#65533;&#65533;A&#65533;&#65533;7&#65533;&#65533;&#65533;&#65533;&#65533;&#65533;n&#65533;X &#65533;&#65533;6
tZ&#65533;&#65533;kbZ&#1252;&#65533;&#65533;&#65533;O&#65533;&#65533;&#65533;&#65533;k:&#65533;&&#65533;u1&#65533;uWZ/&#65533;&#65533;kR&#65533;&#64623;K&#65533;z2&#65533;k&#65533;&#65533;&#65533;&#65533;v&#65533;&#65533;&#65533;&#65533;RB&#65533;.&#65533;&#65533;5r
V&#65533;%&#65533;O>&#65533;]&#65533;o&#65533;k&#65533;&#65533;&#1119;zJ&#65533;&#65533;d&#65533;e&#65533;&#65533;&#65533;2&#65533;&#65533;&#65533;Y&#65533;&#65533;&#710;&#65533;^~&#65533;&#65533;?&#65533;j&#65533;z&#65533;&#65533;d&#65533;`<5F&#65533;&#65533;Tywg&#65533;'&#65533;i&#65533;&#65533;yV&#65533;y &#65533;k&#65533;&#65533;&#65533;&#65533;`&#65533;&#65533;6&#65533;"&#65533;U&#65533;|&#65533;&#65533;j&#65533;&#65533;U&#65533;Q&#65533;&#65533;y&#65533;&#450;j&#1511;&#65533;^&#65533;~&#65533;&#65533;wF!:FrE&#65533;g&#65533;S&#65533;&#65533;ROa&#65533;&#65533;&#65533;&#65533;y&#65533;&#65533;&#65533;Fu2&#65533;N&#65533;&#65533;binw&#65533;C&#65533;|V&#65533;&#65533;#N&#65533;-&#517;&#65533;g&#65533;&#65533;&#65533;~&#65533;dX&#65533;25&#405;&#65533;&#65533;Ib]<(X&#65533;w?&#65533;&#65533;g~E&#65533;mFjI(&#65533;&#65533;I$&#1539;h&#65533;&#65533;#&#65533;v&#65533;&#65533;&#65533;&#65533;VP&#65533;y&#65533;w~&#65533;w&#65533;&#65533;&#65533;&#65533;V&#65533;&#65533;&#65533;&#65533;&#65533;&#65533;X&#65533;S&&#65533;"y&#65533;B&#65533;e&#65533;JQ0&#65533;&#65533;&#65533;u&#65533;~>s&#65533;&#65533;&#65533;!&#65533;x&#65533;&#65533;&#65533;2S`&#65533;u&#65533;&#65533;BFv&#65533;g|&#65533;&#65533;&#65533;&#65533;&#65533;H&#65533;rx&#65533;0&#65533;P&#65533;qu&#65533;h&#65533;\&#65533;F{Q&#65533;v&#65533;&#65533;&#65533;'c&#65533;&#65533;&#65533;&#65533;vq&#65533;8&#65533;&#65533;&#33528;7Q/&#65533;&#65533;0 &#65533;"7m[v\&#65533;x&#65533;&#65533;t%He&#360;&#65533;!&#984;g&#65533;&#65533;i|&#65533;&#65533;(&#65533;&#65533;g&#65533;&#65533;!&#65533;h/ &&#65533;"l&#65533;S\&#65533;&#65533;&#65533;&#65533;&#65533;&#65533;(&#44558;	&#65533;S&#65533;rZ&#1285;C&#65533;&#65533;&#65533;&#65533;&#65533;&#207;&#65533;x&#65533;&#65533;&#65533;&#65533;&#65533;~&j&#65533;&#65533;*&#65533;u}&#65533;&#65533;C!&#65533;'&#1360;&#65533;&#65533;mi'&#65533;^&#65533;`h"=&#65533;&#65533;&#65533;&#65533;c&#65533;F&#65533;&#65533;&#65533;&#65533;J&#65533;b"&#1479;&#65533;&#65533;I&#1687;&#65533;@&#65533;&#65533;&#65533;&#65533;&#65533;&#65533;.)u&#65533;&#65533;&#65533;8&#65533;4&#65533;{&#65533;%&#65533;X%	6g-&#65533;^&#65533;&#65533;(V&#65533;60k&#65533;&#65533;&#65533;&#65533;}-&#65533;h&#65533;|&#65533;&#65533;&#333;&#65533;&#534;l&#65533;&#65533;&#65533;&#65533;c)&#65533;&#65533;/U&#65533;;&#1877;_1@`|&#599;&#65533;.&#65533;gu&#65533;(%&#65533;:&#65533;n&#65533;&#65533;&#65533;xzb&#65533;9&#65533;&#65533;y&#65533;&#65533;&#65533;i	&#65533;&#65533;&#1481;&#1110;&#1784;&#65533;U&#65533;^&#65533;w&#65533;&#65533;&#65533;e&#65533;&#65533;&#65533;
mk&#65533;_o&#65533;O0W*+&#65533;)&#65533;&#1242;&#65533;I&#65533;Y&#65533;&#65533;&#65533;&#65533;&#65533;I&#65533;nn&#65533;&#65533;&#65533;	[&#65533;O`\&#65533;q&#65533;ReQ  P&#65533;kC&P`&#1672;h&#65533;C&#65533;&#65533;&#65533;&#65533;&#65533;&#65533;y&#65533;|,&#65533;&#65533;&#65533;&#65533;y&#65533;&#65533;&#65533;&#65533;y&#65533;A&#65533;R8&#65533;>9y&#65533;|AAE&#65533;l&#65533;&#65533;q&#65533;n^&#65533;&#65533;&#65533; &#65533;(P|&#65533;|&#65533;-&#65533;&#65533;&#65533;&#65533;&#65533;(&#65533;[&#3666;&#65533;&#65533;&#65533;h&#65533;&#65533;'&#65533;&#34557;9&#65533;&#65533;Q&#65533;7g&#282213;&#65533;&#65533;S&#65533;&#65533;hQ&#65533;l&#969;&#65533;D6`&#65533;&#65533;&#65533;&#65533;N&#65533;&#65533;6w&#65533;&#65533;&#65533;&#65533;&#65533;Hq2:&#65533;&#65533;]%!&#65533;&#65533;&#65533;&#65533;1 T&#65533;&#609;&#65533;KJ&#65533;E&#65533;&#65533;M$PZQ&#65533;r&#65533;&#65533;phd&#65533;A&#65533;&#65533;0,Z8&#65533;=P&#65533;&#65533;y&#65533;&#65533;8&#65533;"&#65533;&#65533;BeB&#65533;1i&#65533;Q&#65533;&#65533;yM1AzLX!(&#670;&#65533;z7X&#65533;&#65533;)K&#1678;r&#65533;&#65533;&#65533;l"&#65533;l&#65533;6&#65533;=&#65533;&#65533;uz&#65533;A&#65533;&#65533;&#65533;4&#65533;&#65533;&#65533;&#65533;&#65533;i%@f&#65533;&#65533;lZc&#65533;!&#65533;X&#65533;&#65533;:&#65533;]&#65533;H7"&#65533;&#65533;':&#65533;n0`&#65533;&#65533;&#65533;&#65533;&#1697;&#65533;&#65533;&#65533;i&#65533;&#65533;s&#227;&#65533;L&#65533;&&#65533;Y&#65533;&#65533;&#65533;&#65533;&#65533;&#614;m:M&#65533;&#65533;uVd[K&#65533;&#65533;Qy
05&#65533;&#65533;&#65533;j(B&#65533;k&#65533;&#65533;&#65533;wA&#65533;'&#65533;3&#65533;&#65533;&#65533;&&#65533;y&#65533;e&#65533;O &#65533;&#65533;&#65533;&#65533;&#65533;  "l#&#65533;d &#617;X&#65533;&#65533;6"&#65533;FI&#65533;R&#65533;8(C&#65533;&#452;LG4&&#65533;&\J&#65533;&#65533;9&#65533;&#65533;#&#65533;&#678;k&#65533;yt&#11797;>r&#65533;~&#65533;/&#65533;r82&#65533;&#65533;&#65533;&#65533;3,J8&#65533;&#1327;&#65533;&#1472; {yT9&#65533;&#65533;' &#65533;tS9&#65533;&#65533;t&#65533;&#65533;&#65533;j$+_%&#65533; &#65533;R&#1322;&#65533;&#65533;$;&#65533;b&#65533;&#65533;&#65533;&#365;&#65533;"^'gs&#65533;&#65533;&#65533;v&#65533;&#65533;&#65533;lw&#65533;7%0&#65533;[uE&#65533;)Q&#65533;64&#65533;&#65533;&#65533;&#65533;&#65533;D&#65533;[&#65533;E,P &#65533;$"&#65533;7&#65533;&#65533;&#65533;'d&#65533;&#65533;w&#65533;&#65533;&#65533;&#65533;4Uc&#65533;&#65533;&#65533;&#65533;eP6h&#65533;&#65533;dI&#689;CH&#65533;&#65533;$'&#65533;4{&#65533;&#65533;%&#65533;&#65533;zj &#65533;&#65533;&#65533;ZB&#65533;&#65533;.;&#65533;t&#65533;1pK&#65533; qXsuk&#65533;&#65533;G{T&#65533;&#695;&#65533;&#65533;hc&#713;&#65533;
G*&#65533;&#65533;{&#65533;&#65533;&#65533;&#65533;z&#65533;T}&#47922;&#65533;ATK&#65533;&#65533;i&#65533;d&#65533;_	&#65533;%&#65533;&#65533;&#65533;KE&#65533;(&#65533;&#65533;&#65533;&#65533;&#65533;&#65533;&#65533;7H&#65533;&#65533;&#65533;&#65533;&#716;&#65533;&#65533;&#65533;&#65533;&#65533;E&#65533;+&#65533;&#65533;&#65533;Bz&#65533;&#65533;G&#65533;&#1784;&#65533;&#65533;&#1786;&#65533;GX&#65533;y&#65533;w&#65533;7&#65533;&#65533;Z?&#65533;&#65533;ap&#65533;&#65533;Iv&#65533;+&#65533;N&#65533;1&#65533;^&#65533;v&#65533;&#65533;&#65533;Y&#65533;V&#65533;&#65533;(7'e%&#65533;&#65533;U&#65533;>&#65533;t&#65533;&#65533;Q&#65533;y&#65533; hL3&#65533;v4&#65533;G&Q&#65533;&#65533;&#49048;&#65533;&#65533;&#65533;&#65533;&#65533;&#551;&#65533;&#65533;&#1025;$&#1374;
&#65533;rr&#65533;P&#65533;&#65533;&#65533;7G_&#65533;&#65533;*q&&#65533;&#65533;&#65533;&#65533;$&#65533;&#65533;&#65533;&#65533;&#43770;&#65533;&#1759;&#65533;z&#65533;U`&#65533;(&#65533;w&#65533;[.W:-&#65533;H&#65533;&#65533;g&#65533;&#65533;*%&#65533;:/&#65533;8&#65533;&#65533;&#65533;&#65533;&#65533;&#65533;&#65533;&#65533;&#65533;t&#65533;+&#65533;&#65533;&#694;&#65533;I&#226;&#65533;&#65533;)&#65533;&#65533;D&#1153;g&#65533;&#65533;&#65533;g&#65533;N&#65533;&#65533;&#65533;M&&#65533;zTUe&#65533;&#65533;TFOnLOG&#65533;0&#65533;&#65533;&#65533;h&#65533;<&#65533;&#65533;&#65533;"%AfU&#65533;
&#65533;M&#65533;&#65533;&#65533;"<g&#65533;&#65533;J&#65533;#&#65533;q&#65533;C&#65533;;&#65533;&#65533;;&#65533;0<&#65533;Sl&#65533;&#65533;k&#65533;&#65533;&#65533;)&#65533;&#65533;GB&#65533;^&#65533;&#590;&#65533;&#461;&#65533;Ips=F&#65533;Z&#65533;@&#65533;&#65533;wL,&#65533;n&#65533;&#65533;/&#65533;^jk&#65533;&#65533;&#65533;&#65533;&#65533;&#65533;&#65533;S	Z&#65533;HqI&#65533;l&#65533;&#65533;&#65533;&#65533;&#65533;\&#65533;&#65533;&#65533;&#65533;&#65533;&#65533;&#65533;#&#65533;6&#65533;&#65533;&#65533;&#65533;+&#65533;W&#65533;S	&#65533;v,&#65533;!&#65533;&#65533;a8&#65533;&#65533;&#65533;w&#65533;>#&#65533;&#65533;!&#65533;+&#65533;M&#65533;DGGF\&#65533; &#65533;&#65533;&#65533;&#65533;&#65533;O&#65533;y&#65533;&#65533;&#65533;o&#65533;&#65533;&#65533;r&#65533;2&#65533;Say&#836;&#65533;&#65533;&#65533;	2r&#65533;&#65533;I`	&#65533;&#65533;2<&#65533;&#65533;&#65533;D&#65533;<&&#65533;&#65533;G&#65533;b&#65533;&#65533;&#65533;1&#65533;<1v&#65533;A&#65533;&#65533;&#65533;.&#65533;<pQ&#65533; &#878;*&#167;h>[
[&#65533;Rt&#65533;&#933;+&#65533;,C&#547;&#65533;&#65533;A&#65533;&#65533;'[pf&#1141;&#65533;*&#65533;&#65533;<@&#65533;B=&#65533;&#65533;&#65533;&#65533;|&#65533;&#65533;&#65533;&#65533;<&#65533;_&#65533;G%}&#65533;3&#65533;&#65533;chMNm&#65533;{&#65533;&#65533;&#65533;4-C&#65533;]&#65533;&#65533;1{==&#65533;$&#65533;&#65533;m&#1309;&#65533;&#65533;.&#65533;&#1009;&#65533;5&#65533; &#65533;&#65533;&#65533;&#65533;l&#65533;&#65533;&#65533;=j&#65533;<&#65533;x&#65533;a&#65533;=&#65533;qH&#65533;&#65533;D&#65533;[&#65533;}&&#65533;F	W&#65533;&#65533;`k=&#65533;E&#700;MM&#65533;}&#65533;&#65533;&#65533;&#65533;&#65533;W&#65533;\L&#1528;&#65533;_'&#65533;fZ	g&#65533;&#65533;&#65533;K&#65533;&#65533;KE&#65533;&#65533;H&#1142;t&#65533;@	i&#65533;&#1552;]&#65533;&#1820;L&#65533;&#65533;WlW&#65533;&#65533;L&#65533;w[r&#887;&#65533;<&#65533;&#65533;&#65533;~&#65533;&#65533;r!&#65533;&#65533;&#1178;P
L&#65533;e(&#65533;&#65533;3&#65533;Q&#65533;&#65533;&#65533;f,&#65533;H|&v&#65533;@&#1095;&#65533;X1&#65533;&#65533;:&#65533;m&#65533;&#65533;i&#65533;&#65533;p\&#65533;R|&#65533;'^&#65533;&#65533;&#65533;{&#65533;R&#65533;`&#65533;&#65533;R&#65533;&#65533;8&#1469;w&#65533;	7[&#65533;E]&#65533;&#1933;f&#65533;$[A&#65533;&#65533;I&#65533;&#65533;&#65533;&#1951;&#65533;&#65533;&#65533;&#65533;g&#65533;&#65533;&#65533;&#65533;qp&#65533;OM&#65533;&#65533;&#65533;&#65533;&#65533;&#65533;&#65533;&#65533;.=&#65533;w&#65533;&#65533;&#65533;&#65533;H&#65533;m&#65533;&#65533;}KQ&#65533;a`Y@&#65533;dQ&#65533;)q&#65533;-&#65533;)C-~p&#65533;&#65533;&#65533;k&#65533;&#65533;kX&#65533;o&#65533;H&#65533;0&#65533;&#65533;"l&#65533;&#65533;t9O&#65533;L&#65533;&#65533;5A&#65533;Q0&#65533;{&#65533;.&#65533;&#65533;&#65533;&#65533;q&#65533;5&#65533;{Jzp&#65533;3&#65533;g
&#65533;&#65533;@&#1687;&#65533;&#65533;ptd&#65533;R&#65533;&#65533;&#1163;m&#65533;&#65533;&#65533;&#65533;&#65533;&#65533;jK&#65533;z&#65533;X&#65533;&#65533;&#65533;&#65533;&#65533;&#65533;=^&#65533;&#65533;&#65533;5"&#65533;`i&#65533;&#65533;&&#65533;&#65533; H&#65533;k&#65533;&#65533;M&#65533;&#882;i&#65533;V&#65533;&#65533;&#65533;&#65533;&#65533;j&#65533;&#65533;Z&#65533;]	&#65533;P&#65533;a&#65533;,&#65533;&#1935;|&#65533;dNS&#65533;=&#65533;_&#65533;&#65533;&&#65533;&#65533;P&#65533;0&#65533;_&#65533;6&#65533;v&#65533;e&#65533;&#65533;&#65533;|S&#65533;&#65533;&#65533;&#65533;&#65533;&#65533;9%&#65533;&#65533;Y&#65533;b&#65533;&&#65533;&#65533;&#188;m&#65533;.#&#881;A9&#65533;&&#65533;~W&#65533;&#65533;AV&#65533;&#65533;`&#65533;&#65533;&#65533;&#65533;&#65533;&#65533;&#65533;1&#65533;&#65533;~&#65533;p&#65533;&#551;
m09&#65533;&#65533; ;@&#65533;&#65533;m&#65533;K&#65533;&#65533; b&#65533;\&#65533;&#65533;^&#65533;7&#65533;&#65533;&#65533;G0'"&#65533;?Q&#65533;&#1853;G&#65533;&#65533;&#65533;=&#65533;&#65533;&#302;&#65533;&#65533;&#1792;&#65533;0L&#65533;>&#65533;&#65533;X&#65533;E&#65533;&#65533;l&#65533;&#65533;&#65533;N0}&#65533;?&#65533;}&#65533;&#65533;@&#65533;&#65533;}&#65533;p&#65533;&#65533;.b&#65533;	&#65533;&#65533;&#65533;E!@&#65533;&#65533;&#65533;&#65533;&#65533;&#65533;&#65533;&#65533;&#65533;&#65533;Fpx0&#61614;&#65533;MXP&#65533;&#65533;[Z8&#65533;&#65533;&#65533;&#65533;&#65533;(rc^&#65533;&#65533;&#65533;,!&#65533;&#65533;&#65533;&#65533;&#65533;&#65533;;oFo&#65533;&#65533;b7&#65533;&#65533;&#65533;&#65533;&#65533;&#65533;&#65533;&#65533;-&#65533;&#65533;O&#65533;&#65533;U&#65533;&#65533;&#65533;>&#65533;-?&#65533;&#65533;&#65533;d&#65533;&#1383;&#65533;&#65533;lo&#65533;G&#65533;&#65533;&#65533;&#65533;&#65533;I&#65533;&#65533;!&#65533;u>&#65533;&#65533;~&#65533;&#65533;a0&#65533;%&&#65533;s&#196;_&#65533;&#65533;=&#65533;SU&#65533;&#65533;&#65533;G&#65533;&#65533;/&#65533;&#65533;&#65533;&#65533;+&#65533;&#65533;,&#65533;&#65533;G]&#65533;&#65533;&#65533;&#65533;b&#65533;9&#65533;+&#1676;Z&#65533;&#65533;T&#65533;&#65533;X&#65533;np&#65533;&#65533;&#65533;?&#65533;&#65533;&#65533;&#65533;&#65533;&#65533;&#65533;&#65533;&#65533;&#1141;@&#65533;+/&#65533;]/[+&#65533;&#65533;^&#65533;&#65533;&#65533;&#65533;&#65533;&#65533;~XN&#65533; H&#65533;&#65533;qD=&#65533;&#8939;&#65533;&#65533;y7&#65533;_&#65533;`&#65533;	s&#65533;&#65533;ze&#65533;$X&#65533;&#65533;A&#65533;	.L&#65533;&#65533;!Cm%&#65533;R1I&#65533;&#65533;Q&#65533;d&#65533;&#65533;&#65533;&#65533;G&#65533;W&#65533;&#65533;P&#65533;$A&#65533;R&#65533;&#65533;PpC&#65533; @~|&#65533;&#65533; &#65533; &#65533;|0&#65533;&#65533;&#65533;>]&#65533;&#65533;dIH&#65533;I&#65533;.e&#65533;&#65533;&#65533;S&#65533;Q&#65533;2&#65533;Z&#65533;&#65533;&#65533;7et&*R&#334;=&#65533;Q&#1457;i&#65533;r&#65533;&#65533;
&#65533;'&#65533;&#65533;&#65533;R&#65533;&#65533;&#65533;*Z&#65533;}YB&#196;&#65533;9aB&#65533;j/f&#65533;&#65533;&#65533;&#65533;&#65533;V%3&#65533;&#65533;u+A&#65533;| oF&#65533;NU:&#65533;H&#65533;p&&#65533;&#65533;b&#65533;{&#65533;&#65533;U&#890;$H&#65533;&#65533;Y&#65533;&#65533;&#65533;&#65533;-:&#65533;&#1933;CIi&#65533;&#65533;&#65533;'&#65533;Q&#65533;d&#65533;&#65533;&#65533;&#65533;&#65533;rN&#65533;8tKu&#65533;&#65533;\&#65533;&#65533;&#65533;&#65533;S&#65533;\&#65533;z&#65533;k&#65533;&#65533;&#363;Hx&#65533;u&#65533;&#65533;&#1391;G&#65533;={J&#65533;7O&#65533;Z&#65533;&#65533;&#16239;&#65533;&#65533;BJ&#65533;J&#65533;o@4&#65533;@&#65533;rb&#65533;&#65533;HP&#65533;&#65533;&#65533;&#65533;N@&#65533;&#65533;&#13024; &#65533;&#65533;?&#65533;&#65533;*I&#65533;#qDL&#65533;&#65533;&#65533;&#147;3R|*B&#65533;<lM&#65533;&#65533;&#65533;r&#65533;%3&#65533;&#65533;&#65533;&#65533;\&#65533;&#65533;G &#65533;rH&#65533;`&#65533;q5&#65533;r&#65533;k&#65533;&#65533;&#65533;[&#65533;C&#65533;\&#65533;&#65533;H*&#65533;&#65533;r"a&#65533;&#65533;2&#65533;FZ&#65533;&#65533;4#&#65533;.Glt&#65533;B&#65533;B&#65533;rM6&#65533;&#65533;&#65533;M&#65533;6B&#900;&#65533;<RG&#65533;&#65533;pC&#65533;4)&5&#65533;tP&#65533;$&#65533;P&#65533;&#65533;&#65533;&#1248;%&#65533;&#65533;/cBtRJ+M&#65533;0&#65533;4
	'o.3&#65533;&#65533; M&#65533;65&#65533;TT&#65533;&#707;A5M&#65533;
S&#65533;&#65533;>C &#65533;;@&#65533;HuW^&#65533;:&#65533;&#1476;&#65533;&#65533;&#321;4&#65533;,P&#65533;)&#65533;IH&#65533;"Xj&#65533;&#65533;&#65533;i&#65533;}&#65533;Zd&#65533;&#65533;&#65533;&#65533;P&#65533;&#65533;&#65533;-i&#65533;0*Pk&#65533;U&#65533;&#65533;&#65533;&#65533;v[j&#220;&#65533;>)&#65533;&#65533;(&#65533;&#65533;"&#65533;-u]&#65533;&#65533;&#65533;6`^9&#65533;&#65533;&#65533;(&#65533;aa&#65533;&#65533;-}&#65533;&#65533;&#65533;`&#65533;+&#65533;xP;u b&#65533;\&#65533;=&#65533;&#65533;&#65533;$&#65533;x&#65533;T&#65533; &#65533;X&#65533;&#65533;=&#65533;&#65533;>v9d&#65533;O&#65533;yf&#65533;}\&#65533;c&#65533;&#65533;u&#65533;f&#65533;{&#65533;&#65533;A+:&#65533;W&#65533; &#65533;&#65533;&#65533;h&#65533;&#65533;&#65533;4)]6&#65533;h&#65533;&#65533;&#65533;z&#65533;`&#65533;&#65533;&#65533;&#65533;]Z&#65533;i&#65533;&#65533;&#65533;&#65533;k&#65533;&#65533;{l&#65533;&#65533;^&#65533;>&#65533;tU&#65533;(&#65533;&#65533;v;i		&#65533;7&#65533;&#65533;&#65533;}&#65533;n&#65533;I>-&#65533;&#65533;{&#65533;&#65533;o&#65533;k&#65533;O&#65533;l7&#65533;&#65533;&#65533;=&#65533;q&#65533;w&#65533;q&#65533;#&#65533;|r&#65533;+&#65533;&#65533;r&#65533;3&#65533;|s&#65533;;&#65533;&#65533;s&#65533;C}t&#65533;K7&#65533;t&#65533;SW}u&#65533;[w&#65533;u&#65533;c&#65533;}v&#65533;k&#65533;&#65533;v&#65533;s&#65533;}w&#65533;{&#65533;&#65533;w&#65533;&#65533;~x&#65533;7&#65533;x&#65533;W~y&#65533;w&#65533;&#65533;Q&#65533;~z&#39655;&#65533;&#65533;&#65533;~{&#65533;&#65533;&#65533;{&#65533;&#255;&#65533;{&#65533;&#65533;&#65533;&#65533;&#65533;&#65533;C}&#65533;&#65533;&#65533;&#65533;&#65533;3:&#65533;&#65533;&#65533;&#871;&#65533;~&#65533;&#65533;&#65533;?&#65533;&#65533;&#65533;&#65533;&#65533;&#65533;&#65533; h&#65533;"P&#65533;\ &#65533;&#65533;F0&#65533;&#65533;&#65533;&#65533;>&#65533;A&#65533;&#65533;&#65533; =&#65533;&#65533;A&#65533;P&#65533;a	MH&#65533;&#65533;&#1026;*D G2&#65533;B&#65533;P&#65533;(&#65533;&#65533;
kH&#65533;&#65533;&#1030;9&#65533;!{&#65533;C &#65533;:"X&#65533;#&#65533;KLb&#65533;8&#65533;@DQ&#65533;S&#65533;b&#65533;pE,fQ&#65533;V&#65533;&#65533;&#65533;E/&#65533;&#65533;c<D&#65533;xF4NDkdco&#65533;F1&#65533;1&#65533;s&#65533;#&#65533;x&#65533;:&#65533;&#65533;y&#65533;#&#65533;&#65533;&#65533;?2&#65533;&#65533;$!&#65533;h&#65533;B"2&#65533;&#65533;T$#&#65533;&#65533;&#65533;D2&#65533;&#65533;&#65533;d%)iILfR&#65533;&#65533;LDG&#65533;IGrR&#65533;&#65533;$&#65533;%KyJT&#65533;R&#65533;&#65533;de+]i&#65533;W&#65533;2&#65533;&#65533;&#65533;e-AyK\&#65533;R&#65533;&#65533;&#65533;e/}&#65533;K`S&#65533;&#65533;$f1&#65533;yLd&S&#65533;&#65533;df3&#65533;&#65533;LhFS&#65533;&#1252;f5CyMl&#65533;fS&#65533;&#65533;&#65533;f7&#65533;&#65533;Mp&#65533;S&#65533;&#65533;$g9&#65533;yNt6R&#65533;&#65533;dg;&#65533;&#65533;Nx&#65533;S&#65533;&#65533;g=&#65533;yO|&#65533;S&#65533;&#65533;&#65533;g?&#65533;&#65533;O&#65533;T&#65533;%hAzP&#65533;&T&#65533;ehC&#65533;P&#65533;FT&#65533;&#65533;hE-zQ&#65533;fT&#65533;&#65533;=&#65533;Q_&#65533;T&#65533;#%)HMz&#1170;&#65533;&#65533;+UiKY&#65533;R&#65533;&#65533;4&#65533;3&#65533;)Mkj&#1243;&#65533;4&#65533;:&#65533;)O{&#65533;&#1247;U&#65533;AjQ&#65533;jT&#65533;U&#65533;Ie&#65533;R&#65533;&#65533;&#1318;FU&#65533;S&#65533;jU&#65533;zU&#65533;fU&#65533;P&#65533;&#65533;H?&#65533;&#65533;&#65533;U&#65533;c%&#65533;"&#65533;zV&#65533;&#65533;&#65533;&#65533;kUk[&#65533;&#65533;V&#65533;&#65533;&#65533;s&#65533;+]&#65533;zW&#65533;&#65533;5&#65533;z&#65533;+_&#65533;&#65533;&#1535;6&#65533;&#65533;,a[&#65533;&#65533;"V&#65533;&#65533;e&#65533;b&#65533;&#65533;LDVF&#65533;&#65533;&#65533;,&:RY&#65533;J&#65533;&#65533;&#65533;&#65533;&#65533;f9KY&#65533;~V&#65533;-hI[&#65533;&#65533;f&#65533;&#65533;&#65533;&#65533;j#&#65533;&#65533;&#65533;V&#65533;&#65533;&#65533;,m9k&#65533;&#65533;&#11699;&#65533;]&#65533;n+&#65533;[&#1258;&#1461;	 !&#65533; a ,0 \ b&#65533;  &#65533; &#65533;H&#65533;&#65533;&#65533;&#65533;*\&#560;&#65533;&#199;#J&#65533;81&#65533;&#331;3j&#65533;&#561;&#65533;&#463; C&#65533;I&#65533;&#65533;&#595;(S&#65533;\&#626;&#65533;&#727;0c&#668;I&#65533;&#65533;M&#65533;Gn&#65533;&#65533;&#627;&#65533;&#991;@&#65533;
J&#65533;&#65533;Q&#65533;J&#65533;&#65533;&#65533;&#65533;&#1127;P&#65533;J&#65533;J&#65533;&#65533;&#1387;X-1"$E&#65533;&#65533;N&#65533;&#65533;K&#65533;&#65533;&#1651;h&#65533;~\8&#65533;&#65533;j&#65533;&#669;K&#65533;&#65533;&#1915;.h&#65533;d&#46271;&#65533;
L&#65533;&#65533;&#65533;&#65533;H.&#65533;&#65533;F&#65533;&#65533;&#65533;&#65533; &#65533;L&#65533;&#65533;&#65533;&#65533;j&#65533;p&#65533;&#65533;G&#65533;&#65533;&#65533;C&#65533;M&#65533;&#65533;L&#65533;<PP&#65533;_&#1264;c&#734;&#65533;f&#65533;&#65533;&#891;&#65533;&#65533;&#65533;ur@ A&#65533;&#65533;+_&#956;9T&#65533;&#65533;&#65533;&#65533;4&#65533;&#65533;&#65533;&#1587;k?&#65533;&#65533;&#65533;&#65533;v&#65533;&#65533;N&#65533;&#65533;&#65533;&#65533;&#1919;&#65533;&#65533;T&#65533;&#65533;&#65533;&#65533;&#65533;&#65533;fX&#1792;\&#65533;&#65533;&#1023;?e&#65533;&#65533;&#65533;@d&#65533;h&#65533;&#65533;gA$&#65533;j&#65533;"(&#65533;&#65533;Iw&#65533;&#513;V&#65533; &#65533;&#65533;E ,&&#65533;}&#65533;&#30792;,&#65533;&#65533;G&#65533;`&#65533;j&#65533;&#65533;&#65533;&#65533;8&#65533;H&#65533;3g&#65533;~&#65533;&#65533;&#65533;\9i&#65533;Z5&#65533;&#65533;&#65533;&#65533;e&#65533;&#65533;D,t&#65533;T^&#65533;&#65533;'fy&#65533;&#65533;&#65533;&#65533;kCV&&#65533;&#65533;Uif&#65533;;&#65533;@&#65533;&#65533;=f&#65533;_&#65533;	X3&#65533;p&#65533;[Q>t&#65533;!&#65533;xC&#65533;&#65533; [&#65533;&#65533;
'&#65533;p0&#65533;AxB!&#65533;&#65533;&#65533;&#65533;#&#65533;N@&#33443;&#65533;&#65533;(&#65533;&#65533;h&#65533;&#65533;&#65533;&#65533;&#65533;&#65533;V&#65533;
&#65533; &#65533;&#65533;&#65533;V&#65533;hq&#65533;`&#173;"(&#65533;E&#65533;*+&#65533;&#65533;+&#65533;&#65533;k&#65533;&#65533;&&#65533;&#65533;&#65533;6&#65533;,&#65533;&#65533;)&#65533;&#65533;&#65533;})&#65533;&#65533;&#65533;&#65533;&#65533;L;&#65533;&#65533;"8&#28191;} +n&#65533;&#65533;j&#65533;a&#65533;&#65533;&#65533;&#65533;&#65533;&#65533;(FXp&#65533;_q&#65533;&#65533;o|&#65533;2$&#249;8I&#1594;	a&#65533;k&#65533;&#65533;&#65533;&#685;&#65533;~&#65533;&#65533;&#65533;&#65533;&#65533;B&&#65533;&#65533;&#65533;&#65533;&#633;&#245;&#65533;P&#65533;$&#283;&#65533;&#65533;&#65533;b@&#65533;&#65533;&#65533;&#65533;&#65533;)&#65533;&#65533;\+&#65533;e&#65533;&#65533;%&#65533;&#1795;&#65533;(&#65533;&#65533;3z&#65533;d&#65533;&#65533;(&#65533; 3&#65533;'&#65533;&#65533;&#65533;"&#65533;&#65533;+&#65533;&#65533;&#65533;&#65533;br?W&#65533;]&#65533;&#65533;mF6$&#65533;&#65533;&#65533;&#65533;4&#65533;	k&#65533;m;&#65533;&#65533;&#65533;l&#65533;&#65533;&#65533;&#65533;p&#65533;-&#65533;&#65533;+&#65533;W&#65533;v&#65533;|pG&#65533;&Lr&#65533;CH&#65533;&#65533;'&#65533;&#65533;&#65533;7&#65533;&#65533;&#65533;&#1048;&#65533;&#65533;^ap~&#65533;&#65533;&#65533;&#834;&#65533;&#65533;&#65533;Y-&#65533;yu &#65533;A	Rn%S6\~&#65533;&#65533;/&#65533;&#65533;&#65533;ax&#65533;&#65533;&#65533;'&#65533;&#65533;&#65533;r&#65533;@&#65533;[&#65533;<&#65533;&#65533;&#65533;&#65533;9&#65533;c*&#65533;&#65533;&#65533;&#65533;&#65533;G&#65533;[Bg@&#65533;&#65533;U|&#65533;&#65533;&#65533;<
P7&#65533;&#65533;&#65533;<&#65533;.&#65533;&#65533;&#65533;%&#65533;&#65533;&#62615;?W_u&#65533;&#65533;}&#65533;&#65533;&#65533;&#65533;&#65533;&#65533;&#65533;;&#65533;&#65533;&#65533;?f
&#65533;JQ&#65533;T%&#65533;&#65533;&#65533;u&#65533;&#65533;&#65533;&#65533;w&#65533;&#65533;]&#65533;l&#65533;&#65533;&#65533;$&#1407;
VkL88&#65533;
&#65533;&#65533;&#65533;o$ &#65533;&#65533;&#65533;&#65533;&#65533;ApP&#65533;&#65533;&#65533;
&#65533;4&&#65533;&#65533;W&#65533;&#65533;Jd&#65533;'?&#65533;&#1135;~&#65533;&#65533;2&#65533;(&#65533;l&#65533;@&#65533;&#1784;&#65533;^&#65533;$&#65533;&#65533;(,&#65533;&#65533;&#65533;:j&#65533;~:&#65533;&#65533;`8&#65533; Z18&#65533;2W&#65533;*P&#65533;&#65533;%&#65533; '&#65533;&#65533;6F\&#65533;$g&#65533;&#65533;b&#65533;&#65533;F,b&#65533;z&#65533;J&#65533;9&#65533;&#1557;qlw| H&#1032;&#65533;T&#65533;&#65533;v9Hj&#65533;&#65533; &#65533;&#65533;n)`&#65533;&#65533;&#65533;&#65533;&#529;&#65533;/&#65533;&#65533;d &#65533;&#65533;ha&#960;d&#65533;L&#65533;&#65533;H&#65533;F&#65533;$g*&#65533;&#65533;(3&#65533;&#65533;hqh&#65533;)&#65533;&#65533;AZ&#65533;&#65533;;&#65533;rQg&#65533;FIK&#65533;&#65533;[tSB&#65533;&#65533;&#65533;D&#65533;&#65533;z&#65533;T&#65533;b&#65533;q&#65533;&#65533;&#65533;&#65533;&#65533;r(_2&#65533;&#65533;&#65533;,&#65533;&#65533;jZ&#65533;&#65533;&#806;6&#65533;&#65533;;&#65533;-&#65533;&#65533;ab&#65533;3&#473;@a&#65533;&#775;&#65533;4&#65533;1&#65533;&#65533;&#65533;o~&#65533;&#65533;7C&#65533;&#1201; w&#65533;&#65533;3	&#65533;;nI3&#65533;J;&#65533;&#672;QC&#65533;&#65533;&#65533;EwjJ"Ig&#65533;&#65533;Dr&#65533;T&#65533;"&#65533;F&#65533;&#1199;$&#65533;=-&#65533;K&#1174;&Q&#65533;w&#65533;K&#65533;J&#65533;&#65533;&#65533;&#65533;w&#65533;SLg&#65533;RLn&#65533;&#65533;C	&#65533;L&#65533;&#65533;&#65533;L%$&#65533;&#65533;V&#65533;,&#65533;&#1192;&#65533;&#65533;N&#65533;&#65533;&#65533;&#65533;&#65533;	5&#65533;&#65533;l&#65533;&#65533;&#65533;K&#65533;c*7bUb1&#65533;&#65533;=q&#65533;&&#65533;&#65533; &#65533;V&#65533;&#65533;&#65533;Rg&#65533;&#65533;&#1322;&#65533;&#65533;&#65533;\&#65533;Y&#65533;"&#65533;&#65533;&#65533;&#65533;Rk&#65533;&#65533;&#1297;*&#65533;"s&#65533;OR&#65533;&#65533;&#1824;)x]&#65533;&#65533;&#65533;HMy&#65533;&#65533;dB&#65533;dw2&&#65533;Bvn9P&#65533;6&#65533;&#65533;n&#65533;&#65533;hGK&#65533;+&#65533;g&#65533;m&#65533;zR[&#65533;&#1466;&#65533;&#65533;&#65533;&#65533;&#65533;l&#65533;&#65533;&#65533;&#65533;&#65533;&#65533;J:&#65533;Z&#65533;4&#65533;&#65533;&#65533;&#65533;+h&#65533;&#65533;R&#65533;&#65533;&#65533;&#909;FBehFz&#65533;&#65533;&#65533;&#65533;&#65533;+&#65533;[5&#65533;O&#65533;&#65533;&#65533;&#65533;&#65533;Z&#65533;&#65533;]^66&#65533;&#65533;&#65533;&#65533;u&#65533;&#65533;&#65533;&#65533;&#65533;!&#65533;M/GO&#65533;&#65533;&#65533;&#65533;A&#65533;&#65533;&#65533;&#65533;&#1027;dP@I&#65533;&#65533;&#65533;&#65533;&#2002;X&#1405;&#65533;&#65533;&#65533;$&#65533;xU&#65533;&#65533;f&#65533;s&#65533;K^&#65533;&#65533;&#65533;&#65533;Oxy&#65533;V&#65533;&#65533;N&#65533;&#65533;&#65533;&#65533;E &#65533; &#65533;zR&#65533;&#65533;
W&#65533;d&#65533;/&#65533;&#65533;pW#|4&#65533;K&#65533;&#65533;-&#65533;&#675;b0&#65533;Fq&#65533;&#65533;&#65533;&#65533;a7&#65533;&#65533;.k&#65533;UX&#65533;&#65533;&#65533;H&#65533;&#65533;&#65533;&#65533;&#65533;8&#65533;$&#65533;u2H&#65533;X&#65533;&#65533;&#65533;&#607;-Q&#65533;&#65533;8A&#65533;U&#65533;&#65533;&#65533;0&#65533;P&#65533;&#65533;&#669;]&#65533;z[,&#65533;&#65533;&#65533;&#65533;\E&#65533;8F&#65533;*&#65533;&#65533;&#65533;I&#434;&#1672;9&#65533;@+t&#65533;&#65533;v7&#65533;>&#65533;&#65533;g"&#65533;&#65533;XnN&#65533;&#65533;&#65533;J&#1273;&#920;&#65533;V.,$@&#65533;&#65533;&#65533;&#65533;@r0&#65533;&#65533;R&#775;1&#65533;L&#65533;A&#65533;&#65533;&#65533;y&#1459;&#65533;g&#65533;&#65533;I&#65533;&#65533;&#1208;&#65533;&#65533;&#65533;%&#65533;W&#65533;@	JRO&#65533;B];&#65533;~P&#65533;[&#65533;P&#65533;&#65533;&#65533;&#65533;&#65533;&#65533;&#65533;&#65533;L&#65533;j[[&#65533;&#65533;&#65533;&#65533;s&#65533;k]?&#65533;?&#65533; &#65533;&#65533;&#65533;&#65533;&#65533; =&#1074;&#65533;O&#65533;!&#65533;&#65533;&8&#65533;UY&#65533;&#65533;&#65533;Q{&#65533;&#65533;&#65533;&#65533;&#65533;&#65533;&#65533;o&#65533;d&#65533;o&#65533;&#65533;v&#65533;&#65533;&#65533;&#65533;Y&#65533;'&#65533;/,&#65533;r&#65533;&#65533;@K&#65533;&#64609;A\&#65533;&#65533;Y&#65533;=&#65533;N&#65533;&#65533;&#65533;&#65533;{&#65533;X&#65533;A&#65533;&#65533;|&#65533;&#65533;|&#1505;&#65533;&#65533;&#65533;|j5&#65533;B&#65533;&#65533;^q&#65533;.&#65533;&#65533;Mhv&#65533;&#65533;&#65533;&#65533;&#65533;&#65533; &#65533;}&#65533;&#65533;@&#65533;&#65533;`&#65533;&#65533;&#65533;&#65533;<#&#65533;&#65533;&#65533;&#65533;&#65533;C&#65533;&#65533;&#65533;Z4&#65533;&#65533;v&#65533;&#65533;%a&#65533;&#65533;mJ@&#65533;&#65533;&#65533;&#1032;&#1450;&#65533;4&#65533;&#65533;t9&#65533;&#65533;&#920;}&#65533;m&#65533;|&#65533;V&#65533; &#65533;&#65533;Do&#65533;&#65533;]&#65533;&#1165;&#65533;^&#65533;&#65533;uG&#65533;&#65533;&#65533;&#65533;m&#65533;&#65533;*o&#998;]&#65533;f&#65533;&#65533;&#65533;:_&#65533;&#65533;QC|&#65533;$T=&#65533;1z8&#65533;&#65533;<&#65533;&#65533;&#65533; &#65533;K&#65533;UB1|x[>&#65533;&#65533;g&#65533;&#65533;kf'&#65533;&#65533;'Ld&#65533;|&#65533;)X&#65533;.&#65533; &#65533;&#65533;&#65533;&#65533;X&#65533;&#65533;&#1197;&#65533; k&#1175;&#65533;.k_:&#65533;&#65533;&#65533;n&#2009;&#65533;&#65533;q&#65533;&#65533;|v$&#65533;PY-&#65533;@&#65533;&#65533;.q&#65533;kU&#65533;&#65533;&#65533;&#65533;&#65533;&#658;&#65533;&#65533;&#65533;o?&#65533;&#65533;&#65533;4>&#65533;&#65533;&#65533;]&#59589;5&#65533;&#65533;&#65533;&#65533;&#65533;&#65533;1&#65533;^o&#65533;r&#65533;&#65533;&#65533;'Cq&#65533;x&#65533;W&#65533;&#65533;&#65533;|8Fd&#65533;u&#65533;6U&#65533;&#65533;&#65533;fkH&#65533;}4q67(wo&#65533;&#65533;&#65533;&#65533;d/&#65533;x&#675;z8p%&#65533;O,5&#65533;&#65533;&#65533;V&#65533;p&#65533;&#65533;p&#65533;&#65533; &#65533;&#65533;&#65533;&#65533;q&#65533;&#65533;/&#65533;=O&#65533;ta&#65533;#&#65533;vIu&#65533;&#65533;&#65533;&#65533;EC{"e!&#65533; &#65533;&#65533; &#65533;&#65533;1&#65533;&#65533;W&#65533;&#65533;T&#65533;|&#65533;&#65533;A&#65533;m&#65533;VB&#65533;iQ&#65533;\&#65533;gaJ&#65533;:PDe&#65533;&#65533;&#65533;&#65533;G&#65533;|hr]H&#65533;?5P&#65533;Y&#65533;&#65533;:x&#65533;&#65533;7|)&#454;&#65533;#'Q&#65533;t[&#65533;I&#65533;~Ee&#65533;b&#65533;&#65533;3j4&#65533;&#65533;&P&#65533;&#65533;$&#65533;&#65533;Z&q&#65533;j&#65533;&#515;33&#65533;&#65533;p&#65533;&#65533;~&#65533;&#1477;&#65533;&#65533;&#65533;&#549;&#65533;&#65533;&#327;&#65533;]&#65533;R&#65533;&#65533;hz&#65533;d&#65533;\8&#65533;&#65533;w&0&#65533;&#65533;:&#65533;&#65533;c&#65533;&#65533;KOY&#65533;'<&#65533;[h&#65533;&#65533;&#65533;EH&#65533;&#65533;8&#65533;&#65533;m&#65533;&#65533;.&#65533;x&#65533;X&#65533;&F!&#65533;&#65533;V{wS}&#65533;&#65533;&#65533;&#65533;&#65533;&#524;&#65533;&#65533;&#936;~V2=JDhdX&#65533;NwH&#65533;&#65533;&#65533;&#65533;&#65533;&#65533;&#65533;&#65533;qAW&#65533;n&#65533;&#65533;&#65533;x&#65533;&#65533;&#65533;&#65533;&#65533;&#65533;&#65533;&#65533;&#65533; &#65533;&#65533;w+a&#65533;&#65533;R&#65533;p&#65533;&#65533;&#65533;&#65533;&#65533;&#65533;&#65533;&#17935;&#65533;&#65533;&#65533;&#65533;d&#65533;/&#65533;&#65533;`Sx&#65533;&#65533;(&#65533;zW"&#65533;&#65533;Y&#65533;&#65533;&#528;$&#65533;86&#65533;&#65533;&#65533;&#65533;&#65533;&#65533;F&#65533;&#65533;&#65533;&#65533;H|H&#65533;Q&#65533;&#65533;qYz&#65533;5X&#65533;X&#65533;@	r&#65533;&#65533;-&#65533;iWW?&#65533;&#65533;J.&#65533;&&#65533;Xy&#65533;&#65533;&#65533;'&#65533;AY&#65533;&#65533;&#13369;&#65533;&#65533;CY&#65533;&#65533;/&#65533;6_	1&#65533;g&#65533;1x&#65533;&#65533; G&#65533;		&#65533;'Cj&#65533;F$9%j=&#65533;T?i&#65533;&#65533;[&#1612;\&#65533;t&#65533;&#65533;7.y&#65533;5&#65533;XG&#65533;W8$7p{&#65533;&#65533;>&#65533;`3r&#65533;h&#65533;&#65533;&#65533;i &#65533;&#65533;zY&#65533;&#65533;&#65533;a9&#65533;&#65533;)&#65533;C0&#65533;&#65533;rp&#65533;>&#65533;&#65533;r&#65533;f&#65533;&#65533;;&#65533;5&#65533;DA.sf*&#65533;&#65533;k`&#65533;f&#65533;&#65533;G&#65533;&#65533;&#65533;zt&#65533;&#65533;&#65533;&#65533;F&#65533;
a&#65533;<n!&#65533;HDJX&#65533;<t&#65533;&#65533;F&#65533;w&#65533;&#65533;&#65533;D$ P$&#65533;j&#65533;Y&#65533;&#65533;&#65533;&#65533;)&#65533;&#65533;Z&#65533;Y&#65533;{9u"&#65533;&#65533;&#65533;&#65533;&#65533;<&#65533;6I&#65533;9y&#676;\l&#65533;Qq &#65533;&#65533;{4X8&#1565;u &#65533;-&#65533;s&#65533;&#65533;)W&#65533;&#65533;&#65533;&#65533;9&#65533;i3&#65533;&#65533;&#65533;F&#65533;{&#65533;YS&#65533;%&#65533;B&#65533;&#65533;&#65533;&#65533;&#65533;&#65533;&#65533;WT&#881918;&#65533;+&#65533;&#65533;-Z&#65533;L5&#65533;O&#65533;&#65533;&#65533;&#65533;w&#65533;&#65533;i&#65533;&#13491;&#288;&#65533;&#65533;&#65533;	&#65533;<&#65533;&#65533;1&#65533;Ebv<C&#65533;&#65533;^a&#65533;&#65533;&#65533;&#65533;&#65533;,lviC&#65533;QP&#65533;&#65533;`4%7tV&#65533;3F&#65533;RY&#65533;&#65533;0c&#65533;&#65533;&#65533;Ye I&#65533;O&#65533;&#65533;ci&#65533;&#65533;e&#65533;&#65533;&#65533;*&#649;aQuO&#65533;)c)&#65533;&#65533;L&#65533;jd&#65533;s&#65533;Y<&#65533;S3|&#65533;-j&#65533;&#65533;S&#65533;bO&#65533;&#65533;d&#65533;&#65533;yv&#65533;y~&#65533;&#65533;&#65533;g$H@&#65533;<&#65533;F3&#65533; &#1621;8&#65533;y&#65533;&#65533;_b&#65533;&#65533;&#65533;6&#65533;&#65533;<&#65533;(&#65533;&#26495;E&#65533;&#65533;"S&#65533;&#65533;&#65533;&#65533;&#65533;Q<D&#65533;&#65533;&#65533;n&#651;j(&#65533;B;&#65533;&#65533;&#65533;&#65533;&#65533;&#65533;'&#65533;W26r&#65533;&#427;&#65533;t&#65533;&#65533;&#65533;[&#65533;)'&#65533;&#65533;&#65533;&#65533;&#65533;e*&#65533;a&#65533;&#65533;h&#65533;@0HLR&#65533;&#65533;&#65533;I&#65533;&#65533;&#65533;R&#65533;&#65533;&#65533;8;&#65533;l&#65533;d&#65533;	 f &#65533;&#65533;&#65533;2C&#65533;&#65533;:8D6&#65533;j&#65533;hQr&#65533;R&#65533;R&#65533;T&#65533;M&#65533;L&#65533;4&#65533;S&#593;d&#65533;p&#65533;&#65533;&#65533;
K&#65533;&#65533;&#65533;v&#65533;y@x&#65533;&#65533;54&#65533;&#65533;t+&#65533;&#1708;9(jD&#65533;,/&#1182;&#65533;&#65533;&#65533;&#65533;&#65533;&#65533;Z3&#65533;r&#65533;&#1702;&#65533;&&#65533;&#65533;&#65533;MJa+&#65533;&#65533;i&#65533;&#65533;8&#1028;^' G&#659;AS&#65533;&#65533;$6!&#65533;(&#65533;&#65533;&#65533;X&#65533;&#65533;Z-&#65533;&#65533;&#65533;Z&#65533;v&#65533;a&#65533;Q&#65533;P&&#65533;&#65533;&#65533;&#65533;C&#65533;&#65533;7 \&#65533;w&#65533;|H&#65533;&#65533;&#65533;O&#17693;I&#65533;(&#65533;w&#65533;+&#65533;&#65533;.bR&#65533;?&#65533;&#65533;&#65533;I&#65533;&#65533;&#65533;&#65533;&#65533;a&#65533;z
&#65533;,@]&#65533;{3a&#65533;&#65533;&#1270;&#65533;&#65533;FPc* &#65533;S&#65533;H&#65533;/&#65533;R|7&#65533;&#65533;&#1692;8)&#65533;LiD&#65533;(G&#65533;K&#65533;&#65533;o_&#65533;&#65533;:&#65533;=&#1439;&#65533;&#65533;O&#65533;&#65533;&#65533;%s/*wA&#65533;v#_&#65533;;&#65533;&#65533;&#65533;{&#65533;&#65533;L &#65533;&#65533;&#166;&#65533;1&#65533;"+&&#65533;&#196;&#65533;&#65533;&#65533;*&#65533;
&#65533;&#65533;C&#65533;:&#220;&#65533;C[&#65533;&#1787;&#65533;&#65533;^&#1345;&#65533;&#65533;hJ&#65533;&#65533;~&#65533;&#65533;&#65533;&#65533;&#65533;4&#65533;YE&#65533;M&#65533;?&#65533;sf&#65533;H&#65533;&#65533;z&#65533;&#65533;&#763;&#65533;[m&#65533;&#65533;K
&#65533;&#65533;&#65533;H&#65533;C&#65533;Y&#65533;&#1150;&#65533;&#65533;&#65533;&#65533;(&#65533;h&#65533;&#65533;&#728;H&#65533;+&#65533;&#65533;6&#65533;&#65533;&#65533;&#65533;k&#65533;&#65533;T0&#65533;&#65533; &#65533;K&`;&#65533;&#65533;Ela&#65533;&#65533;&#65533;(&q6&#529;&#65533;Z{&#65533;+0&#65533;L&#65533;&#65533;/&#1847;Yz*&#65533;&#65533;&#65533;3y<c&#65533;&#65533;&#65533;5A&#65533;&#65533;J&#65533;&#65533;d&#65533;%&#65533;-&#65533;&#65533;&#65533;&#295;&#65533;&#65533;J|J&#65533;)&#65533;&#65533;%6&#65533;/&#65533;&#65533;5&#65533; 76&#65533;S&#65533;\&#65533;&#1263;&#65533;1$&#65533;kg&#65533;9&#65533;0H_&#65533;F8\aV7s&#65533;Y&#65533;[L2^&#65533;&#65533;&#65533;&#1227;&#65533;B&#65533;&#65533;LX&#400;&#65533;&#65533;&#65533;&#65533;&#65533;&#65533;&#65533;&#65533;2&#65533;&#65533;9&#65533;0&#65533;%2q&#65533;H&#65533;&#65533;"&#1730;m8)K&#65533;&#65533;|&#65533;|\&#65533;p	&#65533;h&#65533;\Qw&#65533;s&#65533;(&#65533;H&#65533;&#65533;&#65533;&#65533;&#65533;x&#65533;&#65533;'&#65533;&#146;&#65533;.>&#65533;&#65533; S&#65533;&#65533;&#466;&#65533;&#65533;&#65533;&#65533;[&#65533;&#65533;K&#65533;&#65533;&#65533;&#65533;\^`&#65533;
&#1660;f&#65533;&#65533;&#65533;&#65533;&#65533;`e&#65533;BwT&#65533;I-,;&#65533;&#198;S`&#65533;&#65533;\T8&#65533;&#65533;l&#65533;&#130;&#65533;K&#65533;Tyy&#65533;+&#65533;<&#65533;&#65533;&#65533;&#820;&#65533;Lu&#65533;Js&#65533;&#65533;&#65533;&#65533;}&#65533;&#65533;4&#65533;&#65533;Vu&#65533;&#65533;aR
H&#65533;w&#65533;&#65533;LB&#65533;I&#65533;bf&#65533;&#65533;,&#65533;&#65533;&#65533;1&#65533;1&#65533;&#634;) 3&#65533;&#65533;,F&#65533;<&#65533;9&#65533;&#65533;g&#65533;kT&#65533;&#1909;&#65533;&#65533;&#65533;&#65533;l&#65533;&#65533;&#65533;&#65533;&#65533;@1&#1039;{C.&#65533;&#65533;K	&#65533;&#65533;@&#65533;Y&#65533;&#1086;&#65533;&#65533;&#65533;&#1577;&#65533;$QC&#1000;&#65533;&#1083;&#65533; &#65533;]&#65533;,~&#65533;x&#65533;dU&#65533;
k0&#65533;h&#65533;&#65533;&#65533;&#1268;&#65533;1&#65533;&#65533;
&#883;X&#65533;&#65533;P&#65533;&#65533;=&#65533;&#498;<&#65533;&#65533;&#65533;&#500;l&#65533;&#65533;&#65533;&#65533;&#65533;\I&#65533;&#585;,Hd&#65533;&#65533;&#65533;&#65533;Amy*&#65533;OW&#65533;&#65533;1A&#65533;&#65533;&#65533;&#65533;8&#65533;%&#65533;-&#65533;E*)N&#65533;&#65533;C&#65533;&#65533;&#65533;l&#65533; ~&#776;&#65533;&#1472;u+&#65533;&#65533;&M&#65533;F&#65533;=&#65533;&#65533;Y&#65533;G&#65533;&#65533;@	j&#65533;&#65533;7&#65533;&#65533;a&#65533;U{&#1420;&#65533;D=&#65533;L&#65533;&#65533;&#65533;aMr|&#65533;&#65533;o&#65533;&#65533; &#65533; P&#65533;,&#65533;&#65533;&#65533;7&#65533;#&#65533;&#65533;-&#65533;(&#65533;p	hA&#65533;&#1136;&#65533;#,&#65533;em&#65533;@&#65533;&#65533;&#65533;&#65533;&#65533;&#65533;&#65533;%&#65533;a{&#65533;&#65533;&#65533;&#65533;A&#65533;&#65533;&#65533; &#65533;&#65533;&#65533;V&#65533;";&#65533;<6&#65533;L&#65533;v&#65533;W&#65533;l Pg1&#65533;)&#65533;X&#65533;&#65533;&#1613;&#65533;&#65533;&#65533;&#1910;&#65533;2 <&#65533;pM&#65533;q&#65533;&#65533;O&#65533;&#65533;A&#65533;-&#1381;MY&#65533;&#65533;I&#65533;@&#65533;&#65533;&#65533;&#65533;(v`
fP&#65533;fQ&#65533;&#65533;&#65533;&#1995;=&#65533;&#65533;&#65533;&#65533;]&#65533;JL&#65533;&#65533;&#65533;>&#65533;&#65533;J&#65533;&#65533;L&#65533;A&#65533;&#65533;&#65533;SMW&#65533;66&#65533;&#65533;KS6%D2&#65533;W@	!&#947;&#65533;m9m&#65533;p&#65533;&#65533;&#65533;&#1425;&#65533;&#65533;&#65533;&#65533;(&#65533;&#174;7&#65533;y&#65533;&#65533;&#65533;U&#65533;|&#287;qd&#65533;&#65533;&#65533;oZ&#65533;&#1891;@&T;*&#65533;20lp`&#65533;.&#65533;K&#65533;<&#65533;	&#65533;.&#1656;&#65533;}&#65533;O\>pPc&#65533;&#65533;o&#65533;&#883;&#65533;0&#65533;v&#65533;&#65533;&#65533;&#65533;rS&#65533;&#65533;&#65533;&#65533;'l&#65533;xP&#65533;Y`&#65533;&#65533;x>(~&#65533;*^Q&#65533;&#65533;&#65533;&#65533;^	&#196;7&#65533;Q&#65533;
f&#65533;&#65533;:&#65533;U&#65533;&#65533;&#65533;e<&#65533;&#65533;>%j&#65533;&#65533;&#65533;&#235;.&#65533;&#65533;Vbt&#65533;&#65533;OC&#65533;Y &#65533;!&#65533;(&#65533;&#65533;)^&#65533;e&#65533;.&#65533;"&#196;&#65533;&#65533;&#65533;&#65533;&#65533;&#65533;&#65533;&#65533;&#65533;&#65533;8&#922;#0&#65533;&#65533;[&#65533;N&#65533;	&#65533; &#65533;&#65533;a&#65533;f&#65533;&#65533;>5W&#65533;8&#65533;&#65533;&#65533;&#65533;
&#65533;&#65533;&#65533;T&#65533;&#65533;&#65533;&#65533;&#65533;a&#65533;z&#65533;&#65533;.&#65533;&#65533;^&#65533;&#65533;&#65533;&#65533;&#65533;&#65533; &#65533;1&#65533;&#65533;&#65533;&#65533;:b`&#65533;&#65533;&#65533;{=&#1779;M&#65533;V^&#65533;&#65533;&#65533;9&#65533;&#65533;&#65533;H&#65533;&#65533;m&#65533;&#65533;&#65533;&#65533;!
&#65533;&#65533;=!&#65533;&#65533;&#65533;a%&#65533;&#65533;&#65533;&#65533;%a&#65533;>o&#65533;aB^~uoe&#65533; $n &#65533;M&#1737;2&#65533;&#65533;&#65533;&#60842;~&#65533;<&#65533;&#65533;e+3&#65533;&#65533;/&#65533;	b&#65533;&#65533;!
&#65533;&#65533;&#65533;$&#65533;&#65533;&#288;&#65533;&#65533;=&#65533;&#13998;9.)d&#65533;	#&#65533;&#65533;R.&#65533;U&#65533;&#65533;! &#65533;!&#65533;&#65533;&#65533;&#65533;"&#65533;&#65533;4&#65533;&#65533;&#65533;&#65533;n&#65533;D&#65533;1&#65533;a&#65533;&#65533;&#65533; &#65533;.xes&#542;RL&#65533;&#65533;&#65533;"_&#65533;`^&#65533;i&#65533;Y&#65533;&#65533;d&#65533;&#65533;&#65533;Md&#65533;&#65533;&#65533;~&#65533;&#65533;j&#65533;`&#65533;P&#65533;&#65533;&#65533;&#65533;&#65533;&#65533;l&#65533;&#65533;x0&#65533;t>&#1555;&#65533;Y&#65533;&#1244;&#65533;&#65533;S&#65533;&#65533;d&#65533;&#65533;&#65533;&#65533;&#65533;^&#65533;&#65533;O$&#65533;&#65533;&#65533;=&#304;&#65533;&#65533;&#65533;&#65533;&#65533;&#65533;&#65533;+&#65533;6&#65533;q&#65533;&#65533;%&#65533;y&#65533;f&#65533;&#65533;^p{&#65533;&#65533;I/&#65533;(&#65533;&#65533; &#65533;L&#65533;&#65533;uNna&#65533;&#65533;!XP&#65533;6&#65533;	.d&#65533;&#65533;A&#65533;a*&#65533;&#65533;8"+^&#65533;&#65533;:C&#65533;ID&#65533;!E&#65533;$	&#65533;
(%U&#65533;&#65533;b&#65533;	&#65533;11|&#65533;Y&#65533;fA&#65533;9O,&#65533;C&#65533;&#65533;&#65533;>y*!&#65533;&#65533; &#65533;+&#65533;.e&#65533;&#65533;&#65533;S&#65533;Q&#65533;N&#65533;Z&#1386;AGY&#65533;JI&#65533;&#1515;a&#330;&#65533;&#65533;&#65533;"&#65533;.O&#65533;&#65533;2&#1453;[q5&#65533;x&#65533;e&#921;9q&#65533;&#1865;cP&#65533;`&#65533;&#334;"&#65533;&#65533;"=&#65533;&#65533;[&#529;%O&#65533;\&#65533;&#65533;V&#65533;&#65533;&#65533;8&#65533;&#65533;Y&#65533;&#65533;&#65533;&#65533;&#65533;j&#65533;V&#65533;di&#1193;U&#65533;&#65533;F&#65533;&#65533;&#65533;K@3&#65533;&#65533;&#65533;&#65533;&#65533;^D&#65533;z&#65533;o&#65533;&#65533;6&#65533;R\&#65533;&#65533; B&#65533;$&#65533;=&#65533;^&#65533;&#65533;u&#65533;M1#&#65533;S&#65533;&#65533;&#1061;`&#65533;t&#65533;s"{&#65533;_O&#65533;FS&#65533;M&#65533;0&#220;"&#65533;&#65533;&#65533;&#65533;&#65533;u_&#65533;	&#65533;A&#65533;`&#65533;|;.9K&#65533;&#65533;&#65533;&#65533;&#65533;pB
+|j&#65533;:&#65533;N6&#65533;&#65533;&#65533;&#65533;	,|&#65533;UR &#65533;&#65533;O&#65533;&#65533;D&#65533;&#65533;	&#65533;0&#65533;k&#65533;&#65533;&#65533;&#65533;:&#65533;:hA&#65533;&#65533; &#65533;&#65533;G&#65533;&#663552;i&#65533;  &#65533;h`&#65533;&#65533;{&#65533;F*&#65533;&#65533;&#65533;>GT&#65533;H&#65533;O&#65533;4GuFB&#65533;n&#65533;4&#65533;L4&#65533;!&#65533;&#808;f&#65533;&#65533;J&#752;&#65533;B&#65533;&#65533;&#15072;&#65533;{&#65533;&#65533;0&#65533;&#65533;&#65533;TA	&#65533;88U&#65533;tQ&#65533;&#65533;z&#53809;&#65533;c&#65533;&#65533;q&#65533;&#65533;&#65533;='&#65533;lNNQ&#65533;&#65533;&#924;&#65533;,&#65533;&#65533; &#65533;&#65533;+Jh &#65533;&#65533;&#65533;&#65533;NSXc&#65533;u$#fM&#65533;&#65533;&#65533;&#65533;*&#65533;m&#65533;&#65533;`= &#65533;&#65533;&#65533;"&#65533;&#65533;& H&#65533;N&#65533;,J&#65533;&#65533;U_&#65533;&#65533;&#65533;&#65533;&#65533;"&#65533;v[M&#65533;&#19430;&#65533;&#65533;&&#65533;&#65533;zn&#65533;C&#65533;&#65533;v]v&#65533;u&#65533;]	A &#65533;&#65533;r+PR&#65533;&#65533;&#65533;&#65533;&#65533;&#65533;&#65533;&#65533;_E&#65533;&#65533;`&#65533;y&#65533;T&#65533;~C@&#65533;&#65533;&#65533;&#65533;P&#65533;
&#65533;xb&#65533;&#65533;&#65533;&#65533;&#65533;TdG&#65533;&#65533;[&#65533;Dc&#65533;K&#65533;b&#65533;S&#65533;JcN&#65533;&#65533;&#65533;&#65533;=K5&#65533;&#65533;j"N&#65533;~U&#65533;yg&#65533;{&#952;ef1&#34352;&#65533;&#47433;8&#65533;&#65533;Vzi&#65533;&#65533;&#65533;ei&#65533;&#65533;&#282;&#65533;&#65533;&#65533;&#65533;r&#65533;&#65533;zN&#65533;l&#65533;h&#65533;&#65533;&#65533;,&#65533;&#65533;n&#65533; &#65533;&#65533;&#1597;<&#65533;/&#65533; M8&#65533;_&#65533;&#1398;{g&#65533;&#65533;V9&#504;&#65533;&#65533;[&#65533;&#65533;|&#65533; &#65533;&#65533;Lo&#65533;SF;q&#65533;&#65533;&#65533;&#65533; "&#65533;A&#65533;&#65533;+&#65533;&#65533;&#65533;&#65533;&#65533;|s&#65533;&#65533;&#65533;&#3683;+&#65533; &#1099; &#65533;&#65533;:W&#65533; V&#65533;&#65533;e9}&#65533;&#1649;&#65533;Rw&#65533;v&#65533;s?&#65533;&#65533;&#65533;&#65533;&#65533;Iw&#65533;&#65533;~w&#1231;&#65533;x&#65533;&#65533;;&#65533;&#65533;T&#65533;y&#65533;&#65533;&#65533;&#65533;IO&#65533;x&#65533;&#65533;^yg&#65533;&#65533;|{&#65533;&#65533;&#65533;m&#65533;&#65533;7&#65533;|&#65533;&#65533;&#65533;}&#65533;&#1791;;&#65533;&#1879;~&#65533;&#1515;&#65533;~&#65533;&#65533;&#65533;&#65533;&#65533;&#2004;p&#65533;&#65533; {&#65533;&#65533;x@v&#65533;&#65533;2 &#65533;&#65533;@ZK&#65533;&#65533;`e&#65533;I&#65533;&#962;&#65533;`&#65533;&#65533;&#65533;A&#65533;P&#65533;#$a&#65533;JxB&#65533;P&#65533;+da]&#65533;B&#65533;P&#65533;3&#65533;amxC&#65533;P&#65533;;&#65533;a}&#65533;C Q&#65533;C$b&#65533;xD$&Q&#65533;Kdb&#65533;&#65533;D(Z&#65533;S&#65533;b&#65533;xE,fQ&#65533;[&#65533;b&#65533;&#65533;E,.&#65533;c$c&#65533;S&#65533;>&#65533;&#65533;kdc&#65533;&#65533;F8&#65533;Q&#65533;s&#65533;c&#65533;xG<&#65533;Q&#65533;{&#65533;c&#65533;&#65533;G?&#65533;&#65533;h$&#65533; 
	HD&R&#65533;&#65533;dd#&#65533;HHFR&#65533;&#65533;&#65533;&#65533;Ry&#65533;Kf&#65533;&#65533;&#65533;&#65533;d'=&#65533;IP&#65533;R&#65533;&#65533;&#65533; 1&#65533;&#65533;S&#65533;R&#65533;&#65533;de+]&#65533;J0&#65533;A&#65533;&#65533;&#65533;e-myK\&#65533;R&#65533;&#65533;&#65533;e/}&#65533;K&#65533; B&#65533;,&#65533;0&#65533;Y&#65533;c&#65533;R&#65533;&#65533;df3&#65533;&#65533;LhFS&#65533;&#1252;f5&#65533;yMl&#65533;fS&#65533;&#65533;&#65533;&#65533;!&#65533;&#65533;Mp&#65533;S&#65533;&#65533;$g9&#65533;yNt&#65533;S&#65533;&#65533;\&#65533;6&#65533;&#65533;Nx&#65533;S&#65533;&#65533;g=&#65533;yO|&#65533;S&#65533;&#65533;&#65533;g?&#65533;&#65533;O&#65533;&#65533;S&#65533;%hAzP&#65533;&T&#65533;ehC&#65533;P&#65533;FT&#65533;&#65533;hE-zQ&#65533;fT&#65533;DG=&#65533;Q&#65533;&#65533;T&#65533;#%iIMzR&#65533;&#65533;T&#65533;+eiK]&#65533;R&#65533;&#65533;T&#65533;3&#65533;iMmzS&#65533;&#65533;T&#65533;;&#65533;iO}&#65533;S&#65533;U&#65533;C%jQ&#65533;zT&#65533;&U&#65533;KejS&#65533;&#65533;T&#65533;FU&#65533;S&#65533;jU&#65533;zU&#65533;fU&#65533;[&#65533;jW&#65533;&#65533;U&#65533;"B&#65533;c%kY&#65533;zV&#65533;&#65533;U&#65533;kek[&#65533;&#65533;V&#65533;&#65533;U&#65533;s&#65533;k]&#65533;zW&#65533;&#65533;U&#65533;{&#65533;k_&#65533;&#65533;W&#65533;V&#65533;a%la{X&#65533;&V&#65533;m&#65533;"&#65533;X&#65533;FV[&#65533;&#65533;&#65533;le-{Y&#65533;fV&#65533;&#65533;&#65533;lg=&#65533;Y&#1030;V&#65533;&#65533;%miM{Z&#1318;V&#65533;&#65533;emkW&#1748;:&#65533;V&#65533;&#65533;&#65533;mmm{[&#65533;&#65533;V&#65533;&#65533;&#65533;mo}&#65533;[&#65533;W&#65533;&#65533;%nq&#65533;{\&#65533;&W&#65533;&#65533;ens&#65533;&#65533;\&#65533;:&#65533;  !&#65533; O ,0 X a&#65533;  &#65533; &#65533;H&#65533;&#65533;&#65533;&#65533;*\&#560;&#65533;&#199;#J&#65533;H&#65533;&#65533;&#331;3j&#65533;&#561;&#65533;&#463; C&#65533;I&#65533;&#65533;&#595;(>Y&#626;&#65533;&#727;0c&#668;I&#65533;&#65533;&#859;8s&#65533;&#65533;&#627;&#65533;&#991;@&#65533;
J&#65533;&#65533;&#1123;H&#65533;*]&#692;&#65533;&#1255;P&#65533;J&#65533;J&#65533;&#65533;&#1387;X&#65533;B=&#65533;&#65533;&#65533;&#1519;`&#202;K&#65533;&#65533;&#65533;'&#1002;]&#758;&#65533;&#1783;p&#65533;&#65533;l&#65533;&#65533;G&#65533;x&#65533;&#65533;&#65533;&#759;&#65533;_&#65533;&#65533;H &#65533;&#65533;&#200;+V&#65533;&#450;	4&#65533;,&#65533;L&#65533;&#65533;&#65533;&#65533;}&#65533;X&#65533;&#65533;B"1&#65533;M&#65533;&#65533;&#65533;A&#65533;&#65533;`&#65533;#&#65533;&#65533;,Yr&#65533;&#65533;&#65533;&#1784;M&#65533;^m G&#65533;&#65533;&#65533;N&#65533;&#65533;&#65533;(pd&#65533;&#65533;&#65533;&#1059;K&#65533;&#65533;&#1401;&#65533;&#65533;&#65533;#&#65533;&#65533;&#65533;&#65533;&#65533;&#65533;&#65533;&#65533;&#65533;~&#65533;&#65533;;&#65533;&#65533;_&#1022;}x&#65533;&#65533;`P#&#65533;B&#65533;&#65533;&#65533;&#65533;&#65533;0&#65533;&#65533;&#65533;1&#65533;&#1984;&#65533;y&#1565;g&#65533;&#65533;&#65533;&#65533;&#65533;&#65533;u&#65533;-&#65533;&#65533;f&#65533;&#65533;S&#65533;&#65533;&#65533;|-M&#65533;&#65533;$&#65533;h&#65533;&#65533;&#65533;p&#65533;J"&#65533;&#65533;&#65533;0&#65533;P&#65533;&#65533;	`B1&#65533;c&#65533;&#65533;}x&#65533;&#65533;&#582;&#65533;D!&#65533;&#65533; &#65533;&#65533;&#65533;&#65533;!y&#65533;&#65533;&#65533;$&#65533;Xf&#65533;&#1860;!'&#2004;&#65533;]&#65533;&#65533;J&#65533;I&#65533;BZ&#65533;&#65533;&#65533;Hx&#65533;e&#37449;&#65533;t"&#65533;&#65533;O&#65533;&#65533;&#65533;|
&#65533;9&#65533;a &#65533;)h&#65533;g&#65533;&#65533;&#65533;2&#65533;hDu&#65533;P&#65533;gv*i&#65533;dvp^ &#65533;&#65533; &#1048;&#65533;p&#65533;	'` &#65533;&#65533;*&#65533;g&#65533;&#65533;M&#65533;&#65533;d&#65533;&#65533;&#65533;&#65533;&#65533;=&#65533;7gc*&#65533;
j&#65533;&#65533;
&#65533;&#65533;&#65533;+&#65533;&#65533;^z(&#65533;&#65533;&#65533;K6&#65533;&#65533;	&#65533;&#65533;j&#65533;&#65533;&#65533;C&#65533;&#65533;&#65533;jm&#65533;&#65533;&#65533;&#65533;&#1613;v,ZB&#65533;,&#65533;"8&#65533;+&#65533;&#65533;Z&#65533;l&#65533;&#1526;K`c&#65533;"0&#2005;kAT&#65533;&#65533;&#65533;&#65533;{&#65533;&#65533;B{j&#65533;&#65533;&#65533;&#65533;_*&#65533;&#65533;&#65533;&#65533;&#1144;&#65533;&#65533;&#65533;&#65533;&#250;&#65533;[&#65533;&#65533;&#65533;G&#65533;v&#65533;"<1[&#65533;5&#65533;&#65533;7&#65533;&#65533;&#33980;$&#65533;7V&#65533;&#65533;&#65533;&#65533;#&#65533;	&#65533;&#65533;&#65533;:&#65533;0&#65533;"&#65533;&#1682;&#614;&#65533;&#65533;&#65533;&#65533;&#1245;&#65533; >&#65533; &#65533;z[&#65533;&#65533;&#65533;"&#65533;&#65533;t&#65533;&#1054;&#65533;&#1855;@W&#1881;&#65533;W&#65533;&#65533;h&#65533;u&#65533;N&#65533;&#65533;&#65533;J&#65533;B&#65533;,<ZgJl&#65533;&#65533;&#65533;&#65533;p&#65533;-&#65533;&#65533;t&#65533;&#65533;5&#65533;1a\A&#65533;6&#65533;vK8Cl&#65533;&#65533;'*d&#1864;'&#65533;&#65533;&#65533;7&#65533;xJ&#65533;[@
A&#65533;e&#65533;a&#65533;ks&#65533;&#65533;&#65533;&#65533;
&#65533;Y-zp&#65533;j&#65533;&#65533;&#65533;'&#1621;D&#65533;o&#65533;&#65533;K6{Nx&#65533;&#65533;n:&#65533;&#65533;&#65533;Uj:&#65533;"&#65533;&#65533;&#65533;&#65533;R&#65533;&#65533;nr&#65533;'_&#1668;3H&#65533;&#65533;di2	dg>&#65533;&#65533;&#65533;&#65533;&#65533;-*&#65533;&#65533;&#65533;&#65533;&#65533;Ne&#65533; &#65533;53&#65533;!8[&#65533;&#65533;,&#65533;&#65533;&#65533;&#65533;Z&#65533;&#65533;&#65533;&#65533;&#65533;&#65533;&#65533;(&#65533;&#65533;LP&#65533;&#65533;&#1177; &#65533;g&#65533;&#65533;&#65533;Lc&#51871;&#65533;r?X&#65533;&#65533;&#65533;&#65533;&#65533;&#65533;7 &#65533;.&#65533;&#65533;&#65533;&#65533;fW\Aj&#65533;&#65533;"&#65533;&#65533;&#65533;&#65533;[&#65533;C &#65533;wAR&#65533;z&#65533;&#65533;&#65533;|p8&#65533;&#65533;&#65533;eAQ&#65533;&#65533;&#65533;&#65533;&#65533;&#65533;. &#65533;&#65533;%&#65533;&#65533;&#65533;{8Lb
{d&#65533;n,,A_&#65533;&#65533;=&#65533;DKoJ&#802;&#65533;b&#65533;9&#65533;&#65533;&#65533;\&#65533;&#65533;DX1~G{&#65533;&#65533;&#65533;&#65533;6&#65533;&#65533;$&#65533;&#65533;&#65533;2&#65533;&#65533;.&#65533;R&#65533;&#65533;VE&#65533;&#65533;Lk&#65533;&#65533; I&#65533;B2n&#65533;)&#65533;&#65533;|&#65533;&#65533; &#65533;&#65533;&#65533;&#65533;&#65533;&#65533;|&#65533;&#65533;J&#65533;&#65533;L&#65533;&#65533;&#65533;&#65533;&#65533;&#65533;D&#65533; $&#65533;d&#65533;&#65533;&#65533;&#65533;9JZ&#65533;#&#65533;&#23874;-@e&#856;4&#65533;&#65533;&#65533;&#65533;J`4&#1653;&#65533;$&#65533;#M&#65533;&#65533;&#65533;M&#65533;	&#805;2&#65533;&#65533;KLy&#65533;U9\ &#229;&#65533;]&#70692;&#65533;Ml&#613;ez3))&#65533; &#65533;&#65533;4"3'&#65533; R&#65533;<P&#65533;&#65533;&#1241;K&#1077;&#65533;&#65533;}&#65533;Ly&#65533;v&#65533;&#65533;&#65533;r&#65533;&#65533;&#65533;&#65533;&#65533;"0&#65533;N&#538;&#65533;<w&#65533;+&#225;&#65533;mJ/&#65533;JO&#65533;&#65533;H|zFJ&#739; &#65533;(&#65533;EG&#1888;&#65533;(=)J+&#65533;?E&#65533;&#65533;&#65533;9E&#65533;&#971;B&#65533;&&#65533;D
l&#65533;&#414;&#65533;4&#65533;&#65533;)L&#65533;:&#65533;&#65533;)G;5&#65533;	J&#819;N&#65533;&#65533;$D&#65533;&#65533;Ny&#65533;&#65533;|&#65533;'K&#65533;&#65533;!&#65533;&#65533;&#1390;z&#65533;&#65533;`&#65533;&#1259;N&#65533;&#599;<U$IB &#65533;&#65533;&#65533;&#1462;&#65533;&#65533;&#65533;pe["&#65533;SVs&#65533;&#65533;Cj;kN&#65533;&#65533;&#1534;&#65533;&#65533;&#65533;&#65533;|&#65533;&#65533;&#65533;&#65533;&#65533;&#65533;A&#1195;b&#65533;&#65533;&#65533;:&#65533;&#65533;&#65533; T&#1025;&#65533;:&#65533;&#65533;&#65533;&#65533;&#65533;b7&#65533;&#65533;z&#65533;&#65533;&#65533;5&#65533;v&#65533;w&#65533;p6&#65533;&#65533;M&#65533;j&#65533;&#385;&#65533;S&#65533;	8&#65533;S&#32213;d&#65533;J&#65533;&#65533;s)_PUH't&#65533;&#65533;&#65533;&#65533;m&#65533;pK&#1828;&#65533;f]kD|&#65533;Q&#65533;&#1449;&#65533;&#1029;"&#65533;&#65533;F] &#65533;&#65533;&#65533;&#65533;o?&#65533;I&#65533;*&#65533;&#65533;&#65533;&#65533;t&#65533;k]X&#65533;"&#829;(&#65533;L&#65533;A&#65533;&#65533;&#65533;&#65533;&#65533;nr&#65533;d&#65533;/&#65533;&#293;&#164;;&#65533;&#65533;&#65533;&#65533;GZ&#65533;&#65533;&#65533;&#65533;I7/Y&#65533;&#65533;Mp|&#65533;&#1368;&#1034;f&&#65533;&#65533;E&#65533;k&#65533;&#65533;T
&#65533;T&#65533;8|&#65533;&#65533;;&#65533;+&#65533;p&#65533;&#1078;&#65533;&#65533;{di&#65533;&#65533;1&#65533;[@&#65533;&#65533;&#65533;[&#65533;m&#65533;&#65533;:&#65533;c&#65533;&#227;5&#65533;8&#65533;6
|&#65533;B-&#649;]&#65533;d8&#65533;X&#65533;4&#65533;1&#65533;&#65533;&#65533;P&#65533;&#65533;&#65533;i&#65533;&#195;G&#65533;&#65533;Q&#65533;&#65533;%P&#65533;"9&#65533;DYr&#65533;&#65533;&#65533;8<&#65533;&#65533;&#65533;Q&#65533;2&#65533;c&#65533;I@&#65533;&#689;&#65533;&#65533;&#65533;&#65533; &#65533;k&#65533;&#65533;&#1388;&#65533;J&#65533;C	&#65533;&#840;n2J&#65533;&#65533;8G&#65533;5`&#815;'A&#65533;&#65533;a&#65533;
&#65533;-&#65533;,5&#1258;*&#65533;&#65533;&#65533;U&#65533;&#65533;W&#65533;C'&#65533;&#65533;&#65533;]&#65533;&#65533;&#65533;hO&#65533;H&#65533;&#65533;&#65533;&#65533;&#65533;&#448;&#31812;&#65533;W&#65533;&#65533;&#65533;h&#65533;&#65533;&#65533;&#65533;&#65533;p&#219;&#65533;&#65533;&#65533;&#65533;&#65533;q&#65533;&#65533;&#65533;{&#65533;;&#63167;&#65533;&#65533;&#65533;&#65533;&#65533;<K&#65533;&#1493;%&#65533;&#65533;m0&#1418;&#65533;&#65533;&#1560;Y&#1728;&#493;cd&#65533;&#65533;&#1398;J,&#65533;&#65533;#V&#65533;&#65533;t&#65533;W&#65533;94&#65533;&#65533;&#65533;5&#65533;&#1809;J&#65533;X&#872;&#65533;!&#65533;u&#65533;&#65533;`&#65533;4&#65533;l&#65533;&#65533;&#65533;&#65533;R&#65533;4<&#1406;&#65533;gO&#65533;Nk&#65533;&#65533;&#65533;&#653;&#65533;&#65533;y&#65533;&#65533;&#65533;>&#65533;;&#65533;>&#65533;eYB8LQO&#65533;&#1299;&#65533;&#1247;&#65533;c#N&#65533;&#65533;&#65533;&#65533;&#65533;.E&#65533;&#65533;TS&#65533;&#65533;&hy&#65533;e&#65533;\&#65533;&#65533;&#65533;&#65533;s&#65533;&#65533;<&#65533;_[&#65533;&#524;1&#65533;&#65533;&#65533;&#65533;&#65533;
&#65533;&#65533;6w&#25910;&#65533;T&#65533;-;&#817;Nu+&#65533;&#65533;?&#65533;&#65533;F77&#65533;h<&#65533;&#65533;&#65533;&#65533;=0&#65533;c&#65533;&#65533;&#65533;&#1880;&#65533;h&#65533;&#65533;t&#65533;&#65533;&#807;&#65533;&#65533;;&#65533;*&#65533;&#65533;e2&#65533;&#1814;&#65533;*&#65533;D;&#65533;/g&#65533;W&#996;&#65533;rxA&#65533;&#65533;w9a&#65533;9&#65533;&#65533;&#65533;g&#65533;&#65533;&#65533;z&#65533;K&#65533;k&#65533;&&#65533;&#65533;&#65533;&#65533;}I&#65533;&#65533;&#65533;&#65533;&#65533;G9a&#65533;Co&#65533;g&#65533;G&#65533;&#65533;&#65533;Z&#65533; &#65533;!N&#65533;&#65533;&#65533;
&#65533;&#65533;U&#607;&#65533;z&#65533;W&#65533;Kq&#65533;&#65533;%&#65533;?z&#65533;&#65533;&#65533;&#65533;&#65533;I&#65533;&#65533;&#65533;8&#65533;}&#65533;&#65533;&#65533;O7&#65533;&#65533;o|m&#65533;6&#65533;3a6&#65533;~p)-&#65533;-a<Ll{&#65533;K&#65533;@&#65533;T>&#65533;\esO&#65533;&#65533;&#65533;E oB&#65533;?&#65533;&#65533;uZ&#65533;k&#65533;g/g&#65533;6&#65533;M&#65533;T&&#65533;z&#65533;v&#65533;6h&#65533;wKxG&#65533;&#65533;uD{tAqu&#65533;&#65533;n&#65533;|/ x&6r]+&#65533;f&#65533;|&#65533;&#65533;y<hn&#65533;G&#65533;$aU&#65533;7&#65533;gm)&#65533;'T&#65533;Q!bV($3&#1025;&#65533;w&#65533;t&#65533;sD&#65533;V&#65533;&#65533;^&#65533;5o&#65533;&#65533;@A'w&#65533;&#1175;&#65533;&#65533;&#65533;h&#65533;ihS&#65533;&#65533;o0`7FxJ&#65533;5&#65533;y&&#65533;&#65533;&\&#65533;&#65533;k&#65533;&#65533;&#65533;a&#65533;GEZ&#65533;&#1477;&#65533;w&#65533;&#65533;&#65533;&#65533;&#65533;lsfS&#65533;&#65533;L/po&#65533;&#65533;V x&#65533;&#65533;%&#65533;*A&#65533;7&#65533;t}oV&#65533;v|&#65533;t&#65533;&#65533;)&#65533;&#65533;qflr&#65533;&#65533;f- &#65533;s&#65533; &#65533;&#65533;sr&#65533;gA&#65533;Ug&#65533;NQMyx&#65533;}H&#65533;&#65533;&#65533;&#65533;&#65533;q&#65533;&#65533;ug&#65533;&#65533;&#65533;r&#65533;&#65533;@&#65533;&#65533;0s&#65533; <&#65533;~&#65533;%&#65533;d'&#65533;i&#65533; &#65533;&#65533;&#65533;&#65533;&#65533;&#65533;&#65533;&#65533;X&#65533;&#65533;-&#853;&#65533;p&#65533;!Q&#65533;&#65533;&#65533; L&#65533;5&#65533;!&#65533;Hx&#65533;hu&#65533;&#65533;&#65533;nS&#65533;&#65533;&#65533;&#65533;*&#65533;tQ&#387;&#65533;r&#65533;gm&#65533;&#65533; &#65533;8&#65533;&#65533;hv&#65533;&#65533;}&#65533;aU*C&#65533; M &#65533; &#65533;&#65533;&#1552;&#65533;&#65533;^&#65533;h&#65533;&#65533;&#517;&#65533;&#65533;&#65533;,	&#65533;&#65533;&#65533;&#33633;&#65533;&&#65533;&#65533;S&#65533;[V&#65533;5
&#65533;wy&&#65533;&#65533;0&#65533;4i&#65533;&#65533;W&#65533;&#65533;h&#65533;1&#65533;&#65533;&#65533;:IC&#65533;y&#65533;&#65533;J&#65533;VG&#65533;&#65533;&#65533;wJ&#65533; &#65533;Z&#65533;!N&#65533;a&#65533;x"%^c&#65533;l&#65533;x3yn&#65533;x&#65533;<xR/&#65533;&#65533;'d&#65533;&#65533;&#65533;7e(j&#65533;D&#65533;D&#65533;)~&#65533;5&#65533;.&#65533;&#65533;W&#65533;&#65533;MsI&#65533;&#65533;FrV&#65533;&#65533;&#65533;&#65533;&#65533;5i&#65533;$&#65533;]&#65533;&#65533;1&#65533;,oA_6&#65533;&#65533;|&#65533;"	A&#65533;&#65533;]#&#65533;q&#1362;v&#65533;YW&#65533;&#65533;{h&#65533;&#65533;r&#65533;&#65533;&#65533;&#65533;&#65533;&#65533;&#65533;&#65533;&9&#65533;&#65533;&#530;EyK&#65533;&#65533;J1)0&#65533;&#65533;'^&#65533;&#65533;&#65533;&#65533;&#65533;&#65533;7&#65533;&#65533;&#65533;x&#65533;dc4=&#65533;&#65533;&#65533;)&#65533;CP&#65533;&#65533;&#65533;?
@k&#65533;&#65533;&#65533;9&#65533;&#65533;&#65533;z&#65533;y&#65533;&#65533;&#65533;(v&#65533;g%&#65533;F`&#341;x&#65533;I&#65533;&#65533;;3FC&#65533;&#1625;w7B&#65533;&#65533;&#65533;&#65533;L&#65533;&#65533;&#65533;&#65533;Z&#65533;2&#65533;&#604;uyZ_F3&#65533;&#65533;%t&#65533;&#65533;x.1&#65533;,&#65533;vYy&#65533;F3&#1625;YG&#65533;&#65533;$wA&#65533;7&#65533;I[&#65533;yG@&#65533;&#65533;f^y&#65533;s&#65533;&#65533;&#65533;i/&#65533;&#65533;0&#65533;#q&#65533;&#65533;R&#65533;S&#65533;|&#65533;&#65533;&#65533;j+&#65533;&#65533;&#65533;&#65533;R"&#65533;eR&#65533;g&#65533;&#65533;m#D&#65533;&#65533;Q &#65533;a'&#65533;&#65533;[&#65533;&#65533;y&#65533;>&#65533;&#65533;&#65533;_&#65533;9&#65533;r6&#65533;&#533;"&#65533;&#65533;!&#65533;&#65533;Qto&#65533;2z&#65533;&#331;&#65533; 
)&#65533;&#65533;Ye&#65533;sO&#65533;&#65533;&#65533;&#65533;}&#65533;4&#65533;c&#65533;&#65533;&#1498;&#65533;&#65533;&#65533;&#65533;&#65533;	&#65533;&#65533;&#65533;9&#65533;&#65533;&#501;em&#65533;&#65533;&#65533;&#65533;s7&#65533;e&#65533;&&#65533;&#65533;#/d&#65533;rg&#65533;&#65533;&#65533;iS&#65533;&#65533;S<<&#65533;|C&#65533;&#65533;&#65533;&#65533;e&#65533;&#65533;&#65533;&#65533;JR!&#65533;jR`&#1247;&#65533;&#65533;(&#387;y&#65533;&#65533;&#65533;&#65533;j&#65533;&#65533;&#65533;	&#65533;a9a&#65533;&#65533;aKs&#65533;3C&#65533;w&#65533;E&#65533;]#&#65533;O&#65533;&#65533;&#65533;D&#22308;Y&#65533;&#65533;&#65533;&#65533;z&#65533;/&#65533;h&#65533;&#65533; L&#65533;%&#65533;,&#65533;0@&#65533;'!&#65533;$&#65533;Q{r&#65533;&#65533;&#65533;&#65533;!8&#65533;&#65533;]9u[&#65533;&#65533;1P	&#65533;&#65533;-!&#65533;,&#65533;)&#65533;{Z&#65533;`.&#65533;q&#65533;&#65533;w&#65533;&#65533;&#65533;?Yy&#65533;h&#65533;&#65533; Fr&#65533;aAbC&#65533;&#65533;&#278;&#65533;'&#65533;&#65533;&#683;.&#65533;0~&#65533;Y&#65533;&#65533;J&#65533;&#65533;{&#65533;g0+&#65533;R&#65533;ry]f&#65533;n&#65533;T(&#65533;0i&#65533;N&#65533;&#65533;PP&#65533;&#65533;&#65533;8Q&#1069;1=&#1618;&#65533;&#65533;-&#65533;m4&#65533;?&#65533;&#65533;&#65533;{&#65533;i&#65533;j&#65533;&#65533;&#65533;&#65533;"&#65533;#&&#65533;&#65533;&#65533;H&#65533;!&#65533;i"O BKq&#65533;&#65533;)&#65533;&#65533;&#65533;&#65533;g&#65533;&#65533;R&#65533;&#65533;3&#65533;I&#65533;&#65533;&#65533;&#65533;.9&#65533;k&#65533;9&`9+;&#65533;&#65533;&#65533;d&#1203;&#65533;#&&#65533;S&#65533;&#65533;&#65533;e,&#65533;&#65533;&#65533; &#65533;&#65533;&#65533;&#65533; &#65533;	&#65533;&#65533;B}&#65533;4f=5&#65533;&#65533;&#65533;&#65533;&#65533;&#65533;SK"&#65533;#a[uh,;&#65533;	&#65533;(O0Jm[* &#65533;c&#65533;&#65533;R{&#65533;&#65533;&#65533;?5&#65533;9X&#65533;&#65533;&#65533;b&#65533;^&#65533;&#65533;t&#65533;t&#65533; &#65533;&#65533;r&#65533;&#65533;&#65533;&#1140;&#65533;I&#65533;&#954;q{%&#65533;1.d&#65533;x5&#65533;5&#65533;&#65533;&#65533;&#1552;ew&#65533;T&#1783;&#65533;&#65533;&#65533;7&#65533;U&#65533;[&#65533;S4P&#65533;&#65533;&#65533;&#65533;&#65533;&#65533;&#65533;&#1201;91&#65533;%&#65533;g&#247;`&#65533;)
&#65533;.&#65533;&#1508;R&#65533;7&#65533;L&#65533;&#65533;5&#65533;&#65533;&#65533;&#65533;&#64170;&#65533;k/V&#65533;PT</&#65533;y&#1254;&#65533;&#65533;w}W&#65533;G&#65533;~&#65533;k1 &#65533;&#65533;&&#65533;&#65533;&#65533;P&#65533;&#65533;T&#65533;WUJyvb#&#65533;&#65533;[&#65533;&#420;rA&#65533;*&#65533;&#65533;&#65533;6&#65533;B&#65533;!&#65533;9&#390;&#1979;&#65533;&#65533;#*q&#65533;&#65533;&#65533;&#65533;mj&#65533;W&#65533;&#65533;&#65533;4LUL&#65533;w&#65533;&#65533;L&#65533;,&#65533;&#65533;-&#1850;&#65533;1&#65533;>&#65533;N&#65533;&#65533;!)&#65533;&#65533;&#65533;/|*k&#65533;l&#65533;&#65533;&#65533;&#65533;<$<*&#65533;&#65533;&#65533;&#65533;&#65533;&#65533;&#65533;I&#65533;X&#65533;.&#65533;B,&#1301; %&#65533;-j&#65533; &#65533;&#65533;Sn{7&#65533;&#65533; &#65533;vPLLEC&#65533;&#65533;{&#65533;&#65533;&#173;&#65533;&#65533;,\=M&#65533;&#65533;E)&#65533;jz'd&#65533;&#65533;&#65533;8-&#65533;)>&#65533;_<v:&#65533;&#65533;&#65533;&#65533;#&#65533;b\2W&#65533;&#65533;W&#65533;[*&#65533;k&#65533;&#65533;&#65533;&#2800;n=&#65533;a&#65533;*/&#65533;&#65533;&#65533;&#65533;Jej)&#65533;e&#65533;a,&#65533;&#65533;#<&#1083;M&#65533;&#1312;&#65533;g&#65533;6&#65533;f+&#65533;nM&#65533;&#65533;,&#821;&#65533;&#65533;&#524;&#65533;bv&#65533;B&#65533;&#65533;U&#65533;&#65533;R'JA,&#548;&#52311;&#65533;&#65533;&#65533;;}&#65533;&#65533;&#686;&#65533;&#65533;;&#65533;=&#65533;&#65533;&#65533;)&#65533;)$&#65533;&#65533;Q&#65533;&#65533;=&#65533;&#65533;{&#65533;d&#65533;g&#65533;&#65533;l\&#65533;&#65533;R&#65533;y&#65533;&#1708;&#813;&#65533;&#65533;I&#65533;&#65533;&#65533;&#65533;C&#65533;&#65533;#&#65533;=&#65533;&#65533;&#65533;5{&#65533;&#65533;&#65533;&#65533;6#&#65533;E&#65533;=|&#65533;	&#65533;3&#65533;&#65533;p&#65533;&#65533;x[&#65533;&#65533;-&#65533;qI&#65533;&#65533;&#65533;&#65533;&#1354;&#65533;&#410;&#65533;&#65533;&#65533;&#65533;&#65533;&#65533;&#65533;%&#65533;Gc&#65533;&#65533;&#65533;yd1&#65533;M0&#65533;,&#65533;&#65533;7&#65533;(]6V,&#65533;&#65533;&#1033;&#65533;gl&#906;&#65533;&#292;&#65533;&#65533;&#143;&#65533;&#65533;&#65533;1&#65533;&#65533;&#65533;&#65533;! &#183;&#65533;L(&#65533;&#65533;&#65533;&#65533;{&#65533;&#65533;&#65533;2A8+&#65533;	&#65533;ZR&#65533;C&#65533;)&#65533;&#65533;&#65533;&#65533;&#65533;R=&#65533;&#65533;7M&#65533;G&#65533;\A9&#65533;-;]&#65533;L G&#65533;&#65533;&#65533;gNZ&#65533;B&#65533;&#65533;v&#65533;&#65533;&#65533;PM-	&#65533; 
Lr"M&#65533;O&#65533;&#65533;9Q&#65533;#6&#65533;&#65533;&#1247;"&#65533;&#65533;B-a7Pk&#65533;;&#65533;&#65533;&#65533;&#65533;l&#65533;&#65533;&#65533;L&#999;&#65533;/m=Fo&#65533;&#65533;&#65533;&#65533;&#65533;&#65533;lR=&#65533;b&#745;)&#65533;1&#65533;<<
w&#65533;&#65533;&#65533;&#65533;u&#65533;1[&#65533;mZ&#65533;F&#65533;1&#65533;ST&#65533;&#65533;&#65533;Dl&#65533;&#65533;&#65533;&#65533;
&#65533;@5k&#65533;B&#65533;&#955;&#649;&#65533;&#65533;&#65533;&#65533;&#65533;C*&#65533;* jT&#65533;-&#65533;&#65533;&#65533;&#65533;&#65533;&#65533;&#65533;&#65533;7&#65533;&#65533;I&#65533;&#65533;&#65533;48@	v
&#65533;&#65533;XP&#1375;#&#65533;&#65533;m&#65533;&#65533;&#65533;&#65533;5&#65533;&#65533;&#65533;&#65533;Y&#65533;i&#65533;&#65533;)&#65533;!EX&#65533;&#65533;&#65533;=&#65533;&#65533;&#65533;@&#65533;n&#65533;	&Q&#65533;&#65533;R&#65533;&#65533;&#65533;&#1472;&#65533;&#65533; @&#65533;}&#65533;&#65533;&#65533;&#65533;&#65533;.&#65533;&#65533;'&#65533;&#65533;&#65533;&#65533;!!&#1116;U&#65533;w&#65533;&#65533;9&#65533;&#65533;v&#65533;:
&#65533;&#65533;&#65533;&#65533;U&#65533;&#65533;1&#65533;&#65533;&#65533;&#65533;&#65533;j&#65533;&#65533;&#65533;FfT&#65533;&#65533;&#65533;m&#895;&#65533;-&#65533;&#65533;9&#65533;&#65533;:&#65533;&#65533;PyK	(&#65533;YTz&#65533;&#65533;C&#65533;&#1511;&#65533;&#1667;&#65533;4&#65533;&#65533;G&#65533;1Y&#65533;l&#65533;<&#65533;&#65533;>~&#65533;&#65533;&#65533;:8&#65533;&#65533;&#65533;&#1838;r&#65533;9p&#65533;Jn&#65533;&#65533;&#65533;&#65533;L&#65533;~&#65533;,\&#65533;}&#65533;`&#65533;&#65533;Eqp0	^&#65533;`\&#65533;&#65533;&#65533;&#65533;&#65533;ZR&#65533;&#65533;&#65533;r&#65533;&#65533;)`.&#65533;&#65533;&#65533;&#65533;^&#65533;&#65533;y&#65533;[N&#65533;&#496;&#65533;K- &#65533;}&#65533;&#65533;o&#65533;&#689;&#65533; _&#891;v&#65533;&#1559;&#65533;Nh&#65533;&#65533;&#65533;?&#65533;y&#65533;&#65533;&#65533;"9&#65533;&#65533;&#65533;p]&#65533;&#65533;&#65533;&#65533;&#65533;&#65533;>&#65533;DM&#65533;&#65533;&#65533;&#65533;&#65533;&#65533;
 &#65533;&#65533;qv&#65533;Kd&#65533;&#65533;&#50080;&#65533;h&#65533;&#65533;M&#65533;&#65533;$&#768;cp&#65533;&#1959;&#46906;,&#781;Mp.&#65533;7|&#65533;&#1187;>{H&#65533;&#65533;`W&#65533;&#65533;f&#65533;0&#65533;&#65533;>&#65533;&#65533;)&#65533;`&#65533;-&#65533;&#65533;Z
+1&#65533;1&#65533;&#65533;&#65533;&#65533;l&#65533;5&#65533;&#65533;&#65533;n&#65533;s&#65533;[&#65533;&#65533;/t&#65533;&#65533;&#65533;`&#65533;&#65533;&#65533;|&#65533;<71&#65533;&#704;&#65533;&#65533;@&#65533;Sc0&#65533;&&#65533;&#65533;zS &#65533;'&#65533;&#65533;)&#65533;&#65533;&#65533;=&#65533;&#65533;<F&#65533;ldm&#65533;&#65533;&#65533;&#65533;S&#65533;DL&#65533;&#51600;&#65533;&#65533;?&#65533;-&#65533;&#65533;&#65533;&#65533;&#65533;>&#65533;&#65533;&#65533;0&#65533;:]&#65533;&&#65533;f&#65533;"&#65533;&#65533;&#65533;T&#65533;&#65533;]&#65533;4~&#65533;&#65533;,&#65533;&#65533;&#65533;&#65533;=&#65533;&#65533;DO&#65533;+Uq#&#65533;&#65533;D&#65533;&#65533; O'o&#65533;&#65533;&#2047;&#65533;&#65533;&#609;&#65533;&#65533;&#65533;'&#65533;&#65533;f&#65533;&#65533;/&#65533;/&#65533;C&#65533;%&#65533; &#65533;e&#65533;y,&#65533;&#65533;`&#65533;^&#65533;&#65533;G&#65533;&#65533;>&#65533;&#65533;&#65533;&#65533;&#65533;0&#13240;z&#65533;&#65533;&#65533;&#65533;&#65533;6&#65533;&#65533;@Q	&#65533;gp&#65533;&#65533;&#65533;&#65533;n&#65533;I&#65533;O&#1045;2&#65533;&#65533;u&#65533;&#65533;E&#65533;&#261;&#65533;&#65533;{&#65533;&#65533;&#711;a+A&#65533;2&#65533;&#65533;?&#65533;&#65533;_&#65533;&#65533;_&#65533;&#65533;~ &#65533;.A&#65533;{^	!&#65533;]&#65533;&#65533;T`&#1837;/&#65533;&#65533;&#65533;s&#65533;&#65533;&#65533;&#65533;&#65533;,&#65533;)&#65533;&#65533;&#65533;&#65533;M&#65533;&#65533;N&#65533;J&#65533;T&#65533;`&#65533;&#65533;<&#65533;&#65533;&#65533;&#65533;`&#65533;&#65533;&#65533;&#65533;`&#65533;&#65533;&#65533;&#65533;1&#65533;&#65533;&#65533;&#65533;!T &#65533;&#65533;

0&#65533;X&#65533;&#65533;&#65533;'%2&#65533;X&#65533;&#65533;E&#65533;5n&#65533;&#65533;&#65533;&#65533;G&#65533;!E&#65533;$Y&#65533;&#65533;I&#65533;)#:&#65533;&#65533;&#65533;&#65533;&#65533;#&#65533;QY&#65533;&#65533;7&#65533;&#65533;nj&#65533;&#65533;3&#65533;&#974;^&#65533;&#616;&#65533;&#65533;&#65533;&#65533;&#65533;q&#65533;D&#65533;M&#65533;QGN&#65533;&#65533;&#65533;&#65533;
&#65533;YW8&#65533;&#65533;U&#65533;W&#65533;(&#65533;&#65533;&#527;&#65533;	4&#65533;&#593;&#65533;R&#65533;&#933;[&#65533;&#65533;]&#65533;y&#65533;(&#65533;&#65533;c&#65533;&#65533;&#65533;&#65533;&#65533;X&#65533;0&#65533;M/9&#65533;&#65533;c"&#65533;&#1082;&#65533;&#65533;&#65533;@&#65533;vr
&#65533;&&#65533;&#65533;K&#425;U&#65533;f&#65533;zn_&#65533;1]&#65533;U&#65533;BU&#65533;&#65533;O|j&#65533;&#65533;}&#65533;teN&#65533;t&#65533;l&#65533;X8,&#65533;0Ykf&#65533;&#65533;uX&#65533;&#65533;&#65533;jy &#65533;~&#65533;&#65533;w&#65533;&#65533;&#335;'u&#65533;&#65533;&#36589;G&#65533;&#65533;&#65533;q&#1791;&#65533;O?&#65533;&#65533;&#65533;&#65533;<&#65533;&#65533;&#65533;0&#65533;&#898;&#65533;&#65533;&#65533;&#65533;&#65533;:&#65533;&#65533;&#65533;&#65533;&#65533;&#65533;?
+&#65533;&#65533;B&#65533;:&#65533;.&#65533;2&#65533;%&#251;&#65533;{&#65533;9,,
t&#65533;&#65533;N&#65533;H@&#65533;&#65533;&#65533;A&#65533;"|	Ds&#65533;qG&#65533;&#65533;k&#65533;&#65533;*&#65533;&#152;3&#65533;&#65533;1&#65533;&#65533;8 &#65533;$&#65533;,-&#65533;,:Q&#65533;	T&#65533;Q&#65533;&#65533;&#65533;&#65533;rK.&#65533;&#65533;&#65533;&#533;&#65533;&#723;{&#65533;&#65533;&#65533;  4&#65533;&#65533;&#65533;2e&#65533;&#65533;@	x&#65533;&#65533;&#65533;&#65533;&#65533;sO>&#65533;&#65533;&#65533;G&#65533;j!J'&#65533;T:&#65533;&#65533;&#65533;F&#65533;Rh $&#65533;&#65533;&#65533;&#65533;&#65533;RL3IJ4&#65533;*I&#65533;&#65533;L&#65533;6O&#65533;(3&#65533;&#274;:h`&#65533;&#65533;&#65533;tVZk=r&#65533;&#65533;&#436;U&#65533;$A&#65533;2-&#65533;&#65533;&#65533;TE&#65533;&#65533;.&#765;&#65533;&#65533;k&#65533;]&#65533;u&#65533;Yh&#65533;U&#65533;7IET&#65533;,(&#65533;&#65533;(&#65533;&#65533;&#65533;h&#65533;w\&#65533;&#65533;&#65533;r&#65533;&#65533;&#65533;+&#65533;J%&#65533;&#843;&#65533;"&#65533;o&#65533;&#65533;4]|&#65533;&#65533;w#&#65533;$&#65533;$&#65533;&#65533;&#65533;_0&#65533;eN&#65533;R&#65533;}&#65533;T&#65533;w&#65533;}#&#65533;&#65533;&#65533;R)&#65533;W&#65533;&#1477;&#65533;&#65533;&#65533;]m&#65533;*&#65533;&#391;%&#65533;&#65533;d&#65533;&#65533;E&#65533;&#65533;{&#65533;Z&#65533;'-&#65533;^dS&#65533;&#65533;&#65533;f>9&#65533;&#65533;&#65533;l&#1210;P3h&#65533;-&#65533;q6&#65533;h&#65533;&#65533;5&#65533;*j&#65533;&#65533;,&#65533;&#65533;&#65533;&#65533;8'*&#65533;:i&#65533;&#65533;&#65533;&#65533;&#65533;&#65533;d&#65533;Y&#65533;+b&#1288;&#1590;6&#65533;l&#65533;3&#65533;6Ie&#65533;&#65533;";m&#65533;&#48539;&#65533;&#65533;&#65533;{o&#65533;At(&#65533;&#65533;|&#65533;&#65533;6Xp&#65533;W|q&#65533;G&#65533;q&#65533;#&#65533;|r&#65533;+&#65533;&#65533;r&#65533;3&#65533;|s&#65533;;&#65533;&#65533;s&#65533;C}t&#65533;K7&#65533;t&#65533;SW}u&#65533;[w&#65533;u&#65533;c&#65533;}v&#65533;k&#65533;&#65533;v&#65533;s&#65533;}w&#65533;{&#65533;&#65533;w&#65533;&#65533;~x&#65533;7&#65533;x&#65533;W~y&#65533;w&#65533;y&#35031;~z&#43767;&#65533;z&#65533;&#65533;~{&#65533;&#65533;&#65533;{&#65533;&#65533;|&#65533;&#65533;7&#65533;&#65533;&#65533;	Q}&#65533;&#65533;w&#65533;&#65533;Q&#65533;&#65533;&#65533;&#65533;>&#65533;&#65533;~&#65533;&#65533;&#65533;&#65533;&#65533;&#65533; &#65533;&#65533;&#65533;f&#65533;>&#65533;P&#65533;d`&#65533;&#65533;BP&#65533;&#65533; -XA^P&#65533;|`7&#65533;&#65533;A&#65533;P&#65533;#$a	9hB&#65533;0&#65533;*\aY&#65533;Bz&#65533;3\&#65533;ix&#65533;&#65533;P&#65533;;&#65533;!}&#65533;&#65533;&#65533;&#65533;=&#65533;<&#65533;WD$Q&#65533;Id&#65533;&#65533;&#65533;D(^&#65533;	&#65533;&#65533;b&#65533;xE,B&#65533;[&#65533;b&#65533;&#65533;E/&#65533;&#65533;cc&#65533;xF3B&#65533;H!&#65533;&#65533;&#65533;&#1547;4&#65533;&#65533;r&#65533;#&#65533;hG<&#65533;1&#65533;{&#65533;#&#65533;&#65533;&#65533;?R&#65533;&#65533;d!	yHC&#65533;1&#65533;&#65533;dd#y&#65533;G&&#65533;&#65533;&#65533;d%-yILNR&#65533;&#65533;&#65533;d'3&#65533;IPzR&#65533;&#65533;$&#65533;(MYJD&#65533;R&#65533;&#65533;d%*]&#65533;&#65533;W&#65533;&#65533;&#65533;&#65533;e-ii&#65533;[&#65533;R&#65533;&#65533;&#65533;%/{&#65533;K`&#65533;&#65533;f1&#65533;yLc&S&#65533;&#65533;d&#65533;1K&#65533;&#65533;eB3&#65533;&#1252;f5&#65533;yMl&#65533;fS&#65533;&#65533;&#65533;f7&#65533;&#65533;Mp&#65533;S&#65533;&#65533;'9&#65533;yNt&#65533;S&#65533;&#65533;dg;&#65533;&#65533;Nx&#65533;S&#65533;&#65533;g=&#65533;yO|&#65533;S&#65533;&#65533;&#65533;g?&#65533;&#65533;O&#65533;T&#65533;%hAzP&#65533;&T&#65533;ehC&#65533;F&#65533;F&#65533;&#65533;hE-*Q&#65533;^T&#65533;&#65533;&#65533;F=&#65533;Q&#65533;~4&#65533;"%&#65533;HKj&#1171;&#65533;4&#65533;*])K[&#65533;&#1175;&#65533;4&#65533;3&#65533;)MkzS&#65533;&#65533;&#65533;&#65533;&#65533;iO}&#65533;S&#65533;U&#65533;C%jQ&#65533;zT&#65533;&U&#65533;K&#65533;(,&#65533;&#65533;T&#65533;F!&#65533;jU&#65533;JU&#65533;V&#65533;Y&#65533;&#65533;V&#65533;zU&#65533;|&#65533;&#65533;a+X?RV&#65533;z&#65533;N&#65533;&#65533;X&#65533;&#65533;&#1399;r5&#65533;Y&#65533;&#65533;U&#65533;U&#65533;&#65533;&#65533;&#65533;R&#65533;&#65533;X&#1018;V&#65533;&#65533;B&#65533;&#65533;%laK&#65533;&v&#65533;&#65533;Ulb&#65533;&#65533;&#65533;>2&#65533;&#65533;&#65533;d#[Y&#65533;R&#65533;#&#65533;&#1388;G8+X&#65533;Z6&#65533;&#65533;-dK&#65533;&#65533;&#65533;*6&#65533;&#65533;&#65533;,gWk&#65533;&#65533;^v&#65533;&#65533;I@  !&#65533; W ,0 X a&#65533;  &#65533; &#65533;H&#65533;&#65533;&#65533;&#65533;*\&#560;&#65533;&#199;#J&#65533;H&#65533;&#65533;&#65533;3j&#65533;&#561;&#65533;&#463; C&#65533;I&#65533;&#65533;&#595;(S&#65533;\&#626;&#65533;&#727;0c&#668;I&#65533;&#65533;&#859;8s&#65533;&#65533;&#627;&#65533;&#991;@&#65533;
J&#65533;&#65533;&#1123;H&#65533;&#65533;&#65533;&#180;&#65533;&#1255;P&#65533;J&#65533;J&#65533;&#65533;&#1387;X&#65533;j&#65533;&#693;&#65533;&#1519;`&#202;K&#65533;&#65533;&#1651;h&#1258;]&#65533;&#65533;a&#65533;A&#65533;dK&#65533;&#65533;&#1915;x&#65533;&#65533;&#65533;&#759;&#65533;&#2047;&#65533;&#65533;"t:&#65533;&#65533;&#65533;r+^&#824;&#65533;&#65533;&#464;#K&#65533;5!&#1217;4D&#65533;&#65533;d	&#65533;&#992;C&#65533;M&#65533;&#65533;&#65533;%x&#65533;&#65533;&#65533;$&#65533;O&#734;M&#65533;&#65533;&#65533;&#1784;&#65533;2d&#65533;&#65533;A&#65533;&#65533;&#65533;N&#65533;&#65533;q&#65533;r%XM&#65533;b!&#975;K&#65533;N&#65533;&#65533;&#65533;&#65533;&#65533;!&#65533; &#65533;&#65533;&#65533;&#65533;&#65533;&#65533;&#203;&#65533;O9&#65533;&#65533;x&#65533;^&#65533;&#65533;&#65533;&#65533;&#65533;&#13039;8!&#65533;&#65533;&#65533;&#65533;&#65533;&#65533;&#1023;&#65533;&#65533;&#65533;&#65533;&#65533;4&#65533;\~&#65533;%&#65533;&#65533;&#65533;6&#65533;j &#65533;{Vh&#65533;n5&#65533;&#65533;&#65533;&#65533; &#65533;:&#65533;X&#65533;$&#65533;hb&#65533;^&#65533;&#65533;&#65533;90 ~'&#65533;(&#65533;&#65533;1D&#65533;&#65533;8&#65533;k&#65533;&#65533;&#65533;&#65533;@V&#65533;[&#65533;&#65533;]&#65533;H&&#65533;&#65533;i&#65533;!&#65533;&#65533;&#65533;E&#1746;TVi%cM&#65533; 9&#65533;cvW&#65533;)&#65533;kei&#65533;[&#65533;&#65533;eA&#285;I&#65533;p&#65533;vf&#65533;7&#65533;&#65533;=&#65533;f&#65533;|&#65533;)&#65533;D. `gg`&#65533;6&#65533;eO&#65533;8aS&#65533;&#65533;&#65533;dM&#65533;&#65533;r&#65533;H&#65533;&#65533;&#65533;N&#65533;(&#65533;&#65533;v&#42340;&#65533;&#65533;f&#65533;&#65533;&#65533;&#65533;&#39528;f5Q}&#65533;J&#65533;&#65533;l&#65533;&#65533;5&#65533;[&#65533;\&#65533;&#65533;&#65533;&#65533;A*&#65533;&#65533;&#65533;b&#65533;&#65533;&#65533;<&#512;&#65533;	'`&#65533;&#65533;8 f&#47482;F+&#65533;&#65533;5@&#65533;&#65533;&#1942;"&#65533;&#65533;&#65533;&#65533;&#177;$$&#65533;l&#65533;0&#65533;`&#1254;&#65533;hDVj&#65533;z&#65533;j&#65533;&&#65533;&#65533;&#65533;r&#65533;&#65533;&#65533;&#65533;'&#65533;v&#155;gn&#65533;~[&#65533;&#65533;&#65533;{.&#65533;&#65533;6,&#65533;viy&#225;e&#65533;&#65533;&#65533;&#65533;&#65533;P&#65533;[&#65533;pk&#65533;&#65533;&#65533;&#65533;&#65533;WB|ms&#65533;&#65533;
&#65533;&#344;&#65533;&#1044;&#65533;w&#65533;p2&#65533;&#65533;2&#65533;8&#65533;2f&#65533;v)&#65533;k&#65533;&#65533;Y&#65533;"&#65533;;4&#65533;3&#65533;&#65533;L&#65533;&#65533;9G}&#65533;&#943;&#65533;x2&#65533;&#65533;&#65533;i0&#65533;&#65533;;&#65533;&#65533;'453&#65533;:&#65533;&#65533;&#65533;h&#65533;&#1124;W&#65533;i&#65533;&#65533;`w&#65533;&#65533;&#65533;K&#65533;&#65533;A&#65533;&#411;&#65533;&#65533;&#65533;&#65533;&#65533;&#65533;]r3&#65533;s7&#65533;19(&#65533;&#65533;&#65533;G.&#65533;H&#65533;&#65533;&#65533;&#65533;dtr&#65533;&#65533;&#65533;/'&#65533;&#65533;L&#636;&#65533;&#1235;&#65533;n&#65533;&#65533;G&#65533;@&#65533;E&#65533;~&#65533;&#65533;knx&#65533;q&#1517;&#65533;&#29375;&#65533;C|&#65533;&#65533;&#65533;C&#65533;_&#65533;&#65533;&#65533;>d&#65533;&#1459;&#65533;|&#65533;7&#65533;,@&#65533;&#65533;&#65533;&#65533;A&#65533;&#65533;5&#65533;&#65533;D&#455;&#65533;<&#65533;Q&#65533;&#65533;&#65533;&#65533;cM&#65533;&#65533;&#65533;Q&#65533;&#275;&#1563;&#65533;&#65533;&#65533;&#65533;&#65533;&#65533;P&#65533;?&#65533;&#65533;x&#65533;(&#65533;&#65533;I&#65533;&#65533;U&#65533;&#65533;&#65533;&#65533;&#65533;&#65533;&#539;&#65533;&#65533;&#65533;'&#65533;&#65533;&#65533;&#65533;&#65533;"`&#65533;&8&#65533;&#65533;&#65533; &#65533;0&#65533;AjKn
&#65533;Z&#65533;&#65533;&#65533;&#65533;q&#65533;E7&#65533;&#65533;
&#65533;c&#65533;&#65533;A&#65533;u&#65533;&#65533;t&#65533;B2tZQX&#65533;V&#65533;&#65533;6e&#65533;N&#65533;z&#65533;&#65533;&#65533; &#65533;&#65533;&#65533;&#65533;N&#65533;R&#65533;&#65533;&#65533;p&#65533;;&#65533;@!=&#65533;&#65533;&#65533;&#265;&#65533;j{	YA&#65533;6&#65533;$6p&#65533;b&#65533;@&#65533;&#65533;B)&#65533;qp;&#65533;S&#65533;&#65533;&#65533;&#65533;\&#65533;#	&#65533;&#65533;&#385;&#65533;&#321801;&#65533;&#65533;&#291;&#65533;JE&#65533;&#65533;&#65533;q&#1557;&#65533;&#1088;&#65533;K&#65533;"&#65533;H&#65533;D&#65533;N&#65533;&#65533;R&#65533;4&#65533;(&#65533;&#65533;&#65533;&#65533;U&#65533;%6}&#65533;&#65533;R$AD&#65533;)!2&#65533;W&IH&#65533;p2t&#65533;&#65533;,+f2w&#65533;Md~|H&#65533;RCV&#65533;0&#65533;^#&#65533;I&#65533;b&#65533;"&#65533;T&#65533;&#65533;P&#65533;-&#65533;r&#65533;&#65533;&#65533;&#65533;-&#65533;I&#65533;jZ&#65533;&#65533;3&#65533;&#65533;w&#65533;UI"&#65533;YI {	>&#65533;&#65533;&#65533;&#65533;&#65533;&#65533;:&#65533;&#65533;N&#65533;$&#65533; ?&#65533;c_&#65533;&#65533;&#65533;&#65533;&#65533;l&#65533;&&#65533;&#65533;&#65533;Dt&#65533;r&#65533; }&#65533;&#946;i
0S!&#65533;)&#65533;8&#65533;&#65533;5&#65533;E_&#65533;&#65533;_@'Z<&#65533; E&#65533;&#65533;%&#65533;&#65533;&#1035;&#65533; &#65533;&#65533;|&#65533;o&#65533;Pf&#65533;xM&#65533;c&#65533;&#65533;N&#65533;m4!&#65533;k&#65533;&#1062;I&#65533;s59`&#65533;h0&#65533;@e&#65533;&#65533;&#1811;J&#65533;&#65533;,4&#65533;kcE&#65533;&#65533;&#65533;&#65533;2&#65533;O&#65533;&#65533;TE&#1322;&#65533;E&#65533;&#65533;&#10262;&#65533;`&#65533;S&#65533;&#65533;X&#65533;&#65533;JM 1&#65533;3Hp&#65533;S2
#&#65533;j&#65533;\&#65533;J&#1506;&#606;m f$&#65533;u&#65533;`K&#65533; &#27183;y&#65533;&#65533;\&#65533;&#65533;AUJ`%&#65533;d'KY&#65533;&#617;CYR&#65533;&#65533;&#65533;&#65533;V&#65533;&#65533;&#65533;&#65533;yx&#65533;E|&#65533;gW+&#65533;&#1466;&#65533;&#65533;&#65533;J$&#65533;Y3&#65533;&#851;&#65533;&#65533;&#877;n%&#65533;L&#65533;&#65533;~&#65533;If[&#65533;&#65533;&#65533;cMn&#65533;&#65533;&#65533;+&#65533;^F1Y$nl&#1895;&#65533;&#65533;&#65533;&#65533;!&#65533;&#65533;<sy&#65533;HW&#65533;&#65533;&#65533;m&#65533;+A&#65533;&#65533;I&#65533;5zp&#65533;&#65533;&#65533;Vz&#65533;/Y	2@ .H-o&#65533;&#65533;67d&#65533;&#65533;}&#65533;n&#65533;&#65533;&#49983;&#65533;&#65533;&#65533;|&#65533;&#65533;&#65533;&#65533;&#65533;r&#65533;&#65533;&#65533;&#212; 4&#65533;&#65533;k&#65533;G&#65533;&#171;&#65533;&#65533;&#232;3&#65533;L1&#65533;S&#65533;+&#65533;&#65533;a&#65533;B+&#65533;.&#65533;l&#65533;*8&#65533;&#65533;^0&#65533;	&#65533;RQl&#817;#5T-&#65533;t&#65533;$&#65533;=&#65533;&#65533;j&#65533;&#65533;"pk&#65533;&#65533;j&#65533;&#65533;	&#65533;&#65533;&#65533;o&#65533;&#65533;&#65533;&#65533;w&#65533;#&#65533;&#65533;&#65533;+=&#65533;fQ&#65533;&#65533; &#65533;P&#65533;&#65533;
&#65533;&#65533;&#65533;-&#65533;8&#65533;MNN&#65533;@&#65533;&#65533;&#65533;'p&#65533;&#65533;pzQ&#65533;Y&#65533;&#65533;p&#65533;pAZ| 3&#65533;&#65533;)&#65533;2&#65533;&#65533;"&#65533;B&#65533;&#65533;&#65533;&#65533;x&#65533;&#65533;&#65533;&#45418;K&#65533;&#65533;v]&#65533;7Q&#65533;&#65533;&#65533;&#65533;3V&#1033;&#65533;m&#65533;&#65533;&#65533;&#65533;&#65533;&#65533;h&#65533;S2#&#65533;&#65533;U&#65533;=&#1729;&&#65533;&#65533;&#65533;Ez&#65533;&#65533;&#65533;;a &#65533;&#65533;&#65533;&#1621;Al&#65533;&#65533;>O5&#1343;+X&#65533;&#65533;%R$g&#65533;V&#65533;&#65533; |AH3&#65533;&#65533;'>V&#65533;l&#1451;J;&#65533;&#65533;_&#1395;B{&#65533;&#65533;?{?t&#65533;&#65533;K}&#65533;D&#65533;&#65533;j}[l&#65533;]&#65533;&#65533;B@`ef;&#65533;&#65533;,&#65533;l&#65533;&#65533;@;}&#65533;{"&#65533;&#65533;7&#49323;&#65533;&#65533;&#65533;V&#65533;&#65533;&#65533;&#65533;G&#65533;[=~.&#65533;&#65533;<&#65533;M!&#65533;&#65533;&#65533;	&#65533;{&#65533;[q&#65533;Z&#65533;k&#65533;&#1201;&#65533;&#65533;&#65533;t+&#65533;&#1284;&#65533;&#65533;&#65533;&#65533;p8eVx&&#65533;u&#65533;&#65533;k&#65533;&#700;H&#65533;q&#65533;L<&#65533;&#65533;a&#65533;&#65533;g+*&#65533;&#65533;&#65533;.&#65533;&#379;&#65533;o&#65533;<<R*&#65533;&#65533;Y~j2g&#65533;&#65533;&#65533;&#65533;y&#65533;_MeQ!  &#65533;&#65533;d&#65533;9>&#65533;&#65533;&#65533;&#65533;6$C&#65533;&#65533;t&#65533;X-G&#65533;D&#65533;&#65533;&#65533;&#65533;&#65533;&#65533;&#65533;&#65533;-S&#65533;;&#65533;_&#65533;@&#65533;&#65533;&#65533;	:q&#65533;&#65533;M&#65533;Xg&#65533;&#65533;&#65533;&#65533;&#65533;M&#65533;&#65533;5&#65533;&#65533;?&#65533;&#65533;&#65533;&#65533;^"&#65533;]&#65533;s&#65533;|&#65533;K8&#65533;{&#65533;&#65533;}&#65533;/&#65533;
&#65533;&#65533;7g&#65533;&#913;
v&#65533;73*,&#65533;&#65533;&#65533;M&#65533;?V&#65533;DB&#65533;&#65533;&#65533;&#65533;&#65533;{S&#65533;&#65533;&#65533;<&#65533;wy&#65533;&#1055;P&#65533;3W&#65533;&#65533;S&#65533;&#65533;>&#65533;1&#2037;`&#65533;&#65533;<Y&#65533;E&#65533;&#65533;&#65533;&#65533;~&#65533;&#65533; 8z&#65533;YJ&#65533;&#65533;&#65533;&#65533;8&#65533;D>&#65533;_&#65533;&#65533;&#65533;&#65533;X &#65533;>&#65533;&#65533;XW&#65533;U&#65533;~&#65533;&#65533;&#65533;h&#65533;&#65533;;&#65533;m7&#65533;`k7&#65533;wX~&#65533;D:&#65533;~T&#65533;w&#65533;&#65533;~e6!&#65533;G_&#65533;.&#65533;&#65533;up&#65533;`
&#65533;~&#65533;'JEB&#65533; &#65533;FU&#1895;?&#65533;3 &#65533;'vCH&#65533;&#65533;{
&#65533;&#65533;Rd&#65533;&#65533;G&#65533;~-&#449;&#65533;?4&#65533;#&#65533;gx
&#65533;z,h<as&#65533;&#65533;*&#65533;4K&#65533;)&#65533;W)&#65533;&#65533;&#65533;&#65533;c&#65533;E%45h&#65533;8&#65533;~&#306;&#65533;&#65533;&#65533;&#65533; &#65533;wm&#1047;o8C&#65533;7{Ax|&#1111;"tgO&#65533;IR&#65533;)T&#65533;_Vx&#65533;&#65533;&z&#65533;&#65533;&#65533;u];c5"&#65533;b&#1719;aq =p&#65533;xt&#65533;&#65533;D h&#65533;&#65533;&#65533;&#65533;&#65533;5&#65533;&#65533;5af/&#65533;&#65533;7&#1536;&#65533;&#453;&#65533;&#65533;@`&#65533;&#385;&#65533;5&#65533;&#65533;rq"xg&#65533;YEKq&#1542;&#65533;(&#65533;ja3v&#65533;wUw&#65533;c&#65533;~&#65533;A0B&#65533;paX5%&#65533;L&#65533;f{&#65533;f&#65533;X(&#65533;d&#266;V&#65533;m&#65533;&#65533;!&#65533;xPxW&#65533;6Hf&#65533;&#65533;&#65533;&#65533;&#65533;&#65533;h&&#65533;q&#65533;Q{S8,b&#65533;g&#65533;hm&#65533;m&#65533;&#65533;&#65533;=&#65533;&#65533;&#65533;.&#65533;X%&#65533;(|,0Bxx&#65533;&#65533;&#65533;u&&#65533;fm&#65533;&#65533;&#65533; 1&#65533;s}&#65533;&#65533;W&#65533;&#65533;&#65533;&#65533;0&#65533;&#65533;Xz	&#65533;&#65533;'&#65533;&#65533;w-w&#65533;&#65533;&#1536;&#65533;&#65533;QIxH&#65533;U&#65533;c&#20998;
	?&#65533;&#65533;&#65533;{&#65533;h&#65533;*b&#65533;E&#65533;y&#65533;&#65533;f&#65533;&#1560;dI&#65533;r=&#65533;&#65533;f&#65533;#&#65533;&#65533;Hhk&#65533;&#65533;&#65533;&#65533;!&#65533;V&#65533;<&b	&#65533;&#65533;,X.&#65533;&#65533;0&#65533;&#65533;Y&#65533;-`bM/`&#65533;o3&#65533;&#65533;V&#65533;* &#65533;B&#65533;i&#65533;1'*`&#65533;&#65533;V&#65533;_&#65533;&#65533;&#65533;#&#65533;&#65533;$Gw&#65533;&#65533;pywNY&#65533;3	&#65533;&#65533;&#65533;:&#65533;8W&#65533;&#65533;&#65533;2&#65533;&#65533;#&#65533;&#65533;&#65533;dWF&#65533;&#8544;&#65533;z&#65533;&#1415;&#65533;!0&#65533;h[a&#65533;J&#65533;&#65533;&#1236;s&#65533;&#65533;yX6y&#65533;&#65533;&#232;U&#65533;&#65533;&#65533;vc&#1553;V&#65533;=H&#65533;&#65533;&#65533;kChT&#65533;&#65533;{e&#65533;&#65533;'&#65533;H&#65533;&#65533;e+w&#65533;&#65533;F|w&#65533;p/&#65533;&#65533;&#65533;X|V&#65533;&#65533;&#65533;&#21971;Y&#65533;&#65533;&#65533;S&#65533;&#65533;&#65533;s&#65533;G&#65533;&#65533;&&#65533;oY&#65533;&#65533;i&#65533;&#65533;d&#65533;&#65533;&#65533;&#65533;&#65533;&#65533;j9%&#65533;1P&#65533;&#65533;i&#65533;&#65533;&#65533;i&#65533;&#65533;h&#65533;S&#65533;l&#65533;)1&#65533;)J% &#65533;&#65533;&#65533;-Hi&#65533;&#65533;&#65533;y&#65533;&#65533;(&#65533;&#65533;&#65533;|&#65533;&#65533;&#65533;IK&#65533;Y&#65533;)4?y&#65533;A&#65533;)&#65533;"(&#65533;&#65533;{&#65533;%;&#65533;&#65533;^9&#65533;&#54555;&#65533;&#65533;&#65533;&#65533;X|t&#65533;&#65533;Z&#65533;&#65533;&#65533;d&#65533;&#65533;&#65533;&#1564;i&#65533;&#65533;&#65533;&#592;&#65533;&#65533;&#65533;&#65533;&#65533; &#1058;-&#65533;u}(&#65533;/y&#65533;&#65533;y&#65533;>&#65533;&#65533;9&#65533;Y&#65533;&#519;EL&#65533;|&#65533;&#65533;sC#&#65533;(i&#65533;)&#65533;i+ZD4&#65533;0y&#65533;F	P&#65533;3&#65533;&#65533;y&#65533;&#65533;&#65533;&#65533;\:IG`w>
&#65533;Z&#65533;x-&#65533;b)&#65533;&#65533;&#65533;!&#65533;V 01&#65533;&#65533;'j&#65533;%&#1124;E@b&#65533;CQ&#65533;0^J&#65533;U&#65533;G&#65533;G&#65533;&#65533;Xfu&#65533;r&#65533;&#1189;&#65533;:8M(&#65533;	&#65533;&#65533;&#65533;&#65533;/$&#65533;&#65533;"Qjvg&#65533;GCvC6&#65533;&#65533;DU&#65533;Xj&#65533;`&#65533;&#65533;&#65533;&#65533;&#65533;Z&#65533;&#65533;&#65533;&#65533;&#65533;&#65533;&#65533;&#65533;&#65533;B
"C-&#65533;&#65533;&#65533;&#664;F&#65533;<3F&#65533;&#65533;}&#65533;5b=pSe#&#65533;&#65533;&#65533;M&#65533;r&#65533;8&#2034;&#65533;&#65533;&#65533;&#65533;2U&#65533;&#65533;&#65533;r*&#65533;c&#65533;iZ&#65533;@@$&#65533;&#65533;&#65533;&#65533;&#65533;3Sz&#65533;&#65533;w&#65533;@&#65533;&#65533;&#677;&#65533;&#148;(R&#65533;z&#65533;&#65533;:h&#65533;X&#65533;&#65533;
&#65533;j6&#65533;&#65533;f&#65533;&#1453;@0&#65533;j&#65533;&#65533;=&#65533;P&#65533;J>&#65533;&#65533;&#65533;*5&#65533;&#65533;&#1518;rz@&#65533;&#65533;X&#65533;&#1784;&#65533;&#65533;u&#65533;i&#65533;:&#65533;&#65533;&#65533;&#65533;w&#65533;=&#65533;&#65533;Jd&#65533;!? &#65533;&#65533;&#65533;&#65533;I&#65533;&#65533;J&#65533;&#65533;&#65533;`&#65533;&#65533;T P&#65533;&#65533;|&#65533;eL&#65533;jw*&#65533;&#65533;&#1462;&#65533;JS&#65533;&#65533;&#65533;&#65533;&#65533; &#65533;&#65533;&#65533;4&#65533;&#65533;&#65533;w&#65533;:u&#65533;W&#65533;&#65533;2&#65533;Q\ &#65533;&#65533;&#65533;V&#65533;&#65533;R&#65533;&#65533;&#65533;6&#65533;W;c&#50415;'u&#65533;&#65533;&#65533;d&#65533;f[dT3y&#65533;&#65533;&#65533;&#65533;(&#65533;&#65533;&#65533;&#65533;0+&#65533;T&#65533;S[&#65533;_&#65533;qe&#65533;&#65533;
&#1101;i&#65533;&#65533;1"&#65533;&#65533;&#65533;b&#65533;gK&#65533;f&#65533;&#65533;&#65533;&#65533;S&#65533;&#65533;n&#65533;1,&#65533;!r;&#65533;WP&#65533;0&#65533;?{&#65533;&#65533;&#501;&#65533;V&#65533;vl&#65533;9&#65533;&#65533;&#65533;&#65533;&#65533;&#65533;]&#852;&#65533;%;?$:4&#65533;N&#65533;Q&#65533;q&#65533;\&#65533;&#65533;3Kp&#65533;'4e&#65533;kT!v&#65533;&#65533;&#65533;&#65533;X&#65533;&#65533;&#65533;]&#65533;&#65533;P&&#65533;L3&#65533;
&d&#65533;&#722;% &#65533;&#65533;&#65533;&#65533;k&#65533;z=&#65533;&#65533;&#65533;&#1449;g&#434;&#65533;&#65533;&#65533;&#65533;&#65533;&#65533;&#65533;&#65533;&#65533;&#65533;8X&#65533;&#65533;&#65533;Qc&#1767;&#65533;&#65533;r&#65533;&&#65533;&#65533;&#65533;&#65533;&#65533;&#65533;;h"&#65533;&#65533;&#65533;|!G&#65533;&#65533;&#65533;&#65533;[&#65533;DW&#65533;&#65533;&#65533;C&#65533;{&#65533;]d2&#65533;&#65533;kz}J&#65533;Z&#65533;&#65533;&#65533;&#65533;qj&#65533;&#65533;&#65533;&#1387;&#65533;%zZq8&#65533;&#13633;G,&#65533;&#65533;O'L&#65533;&#65533;;&#65533;&#65533;&#65533;o&#405;l\OAo7&#65533;?BWiF&#65533;&#65533;&#65533;D&#65533;[&#65533;vC&#65533;Mc&#65533;&#65533;9+&#65533;Kz&#65533;4N&#1763;+b&#65533;4&#65533;)&#65533;Kq&#65533;+q?)&#65533;l&#65533;(&#65533;&#65533;&#65533;&#65533;&#65533;4V&#65533;1R:&#65533;&#65533;&#440;`&#65533;E&#65533;&#65533;n|&#65533;&#65533;{&#65533;Q,&#65533;LP&#65533;&#65533;&#65533;Z&#65533;&#1585;&#65533;>X&#65533;&#65533;j5tB&#65533;z8&#65533;&#65533;&#65533;&#65533;9b&#65533;&#65533;el&#65533;L&#65533;&#65533;&#65533;&w&#65533;`&#65533;^&#65533;8 8&#65533;~I&#65533;&#65533;&#65533;D&#219;<|Vez&#65533;!w&#65533;5\!&#65533;	&#65533;&#546;&#65533;ii&#65533;&#65533;&#65533;&#65533;&#65533;o&#65533;&#65533;&#65533;&#65533;&#65533;H&#616;4&#65533;&#65533;&#615;&#65533;&#65533;L;:~&#65533;}&#1706;&#65533;p+;&#65533;c\&#678;&#65533;&#561;<&#65533;+J4&#65533;&#65533;&#65533;&#65533;&#65533;d+&#65533;@&#65533;5&#65533;  &#65533;&#65533;dN&#65533;&#65533;&#65533;sR&#65533;I&#65533;>%&#65533;D;&#65533;[&#65533;&#65533;&#65533;<&#65533;#g&#65533;@O&#65533;&#65533;l&#65533;&#65533;7&#1947;h&#65533;]8&#65533;&#65533;&#65533;&#65533;&#65533;o&#65533;.&#65533;&#246;'9P4N&#65533;<&#65533;&#65533;&#65533;&#65533;k&#65533;H&#65533;(J&#65533;!&#65533;&#65533;&#65533;KD+&#65533;?Z&#65533;OK&#65533;&#65533;6&#65533;4 &#65533;R&#65533;V&#65533;&#65533; &#65533;&#65533;&#707;&#65533;&#65533;&#65533;&#65533;0o0Z&#65533;&#65533;&#65533;&#65533;,&#65533;&#65533;&#65533;,&#65533;&#65533;k&#65533;v&#65533;&#65533;&#65533;&#65533;H&#65533; K&#65533;&#65533;X&#65533;Y&#65533;&#65533;!-&#65533;"|&#65533;F)&#65533;p3&#65533;&#65533;&#948;&#686;&#65533;9w&#65533;&#65533;&#65533;&#65533;&#65533;'&#65533;U&#65533;&#32942;&#65533;&#65533;v&#65533;a&#65533;K&#65533;!Ul5D&#65533;9&#19490;&#65533;&#65533;dM&#65533;&#65533;;Y1&#65533;&#65533;*&#65533;&#65533;*GF;`&#65533;&#65533;&#65533;&#65533;-&#65533;&#65533;&#65533;&#65533;&#65533;0-&#65533;P}\R_Tm&#65533;&#65533;pej&#65533;1n&#65533;c&#65533;&#65533;&#65533;&#65533;&#65533;dp&#65533;	&#65533;&#65533;&#65533;vQ&#65533;f&#65533;j&#65533;&#65533;&#65533;.9z$6&#65533;&#65533;Z&#65533;$&#65533;cr&#65533;j&#65533;&#65533;&#65533;&#65533;e*m&#65533;)&#65533;z}&#65533;&#1028;&#65533;&#65533;J\ &#1649;E&#65533;&#65533;&#65533;&#65533;&#65533;G&#65533;&#65533;r&#65533;&#65533; &#65533;&#65533;&#65533;&#65533;&#65533;R"F&#65533;X&#65533;m&#65533;;&#65533;&#1667;&#65533;gUD&#65533;&#65533;<\&#65533;O&#65533;[&#65533;&#65533;G&#65533;&#65533;X&#65533;&#1788;&#65533;&#65533;&#65533;&#65533;&#65533;&#784;&#65533;&#65533;&#65533;&#65533;\|xM:0M&#65533;&#1855;W&#65533;&#65533;&#65533;T	t&#65533;k&#65533;&#65533;&#65533;WQN&#65533;	&#65533;,f-&#65533;&#65533;&#65533;=&#65533;Js&#65533;sm&#65533;o|CK&#65533;&#65533;@ &#65533;O&#65533;&#1975;&#65533;`&#65533;&#65533;fK/al&#2009;&#65533;&#65533;V&#65533;L&#65533;
W&#65533;&#65533;&#65533;&#65533;&#65533;&#65533;&#1933;&#65533;r=&#65533;&#65533;-&#65533;&#65533;&#65533;&#65533;K&#65533;&#65533;<&#65533;&#65533;{A&#65533;&#65533;[&#65533;`)&#65533;&#65533;E&#65533;&#65533;&#65533;\&#65533;1v&#65533;&#65533;j l&#65533;/c&#65533;&#65533;&#65533;&#65533;&#65533;&#65533;&#1434;&#65533;&#65533;&#65533;Hv]|&#65533;&#65533;&#65533;&#65533;2~&#65533;m&#65533;&#941;&#65533;&#65533;&#65533;&#65533;&#65533;]&#65533;&#65533;&M	AnV&#65533;&#65533;J^&#65533;l&#65533;&#65533;&#65533;TO&#65533;&#65533;
&#65533;
~&#65533;S~&#65533;v&#65533;W^&#65533;&#65533;&#65533;9&#65533;@R&#65533;$ &#65533;$&#372;&#65533;&#65533;&#65533;d&#65533;&#65533;` &#65533;&#65533;&#65533;d&#65533;k+&#65533;N&#65533;7,]&#65533;&#65533;&#65533;W{>&#65533;H&#65533;&#65533;F&#65533;=&#65533;&#65533;&#65533;&#65533;r&#199;>o&#65533;B&#65533;d	H'&#65533;>&#65533;&#65533;&#65533;&#690;&#65533;&#65533;o|#&#65533;&#1158;&#65533;&#65533;&#65533;#&#65533;S&#65533;&#65533;&#65533;&#1570;.`L&#65533;M&#65533;&#65533;&#65533;p	&#65533;V&#65533;&#65533;&#65533;&#65533;&#65533;-]&#1842;^&#65533;&#65533;&#65533;&#65533;&#65533;&#65533;&#65533;&#65533;&#65533;[&#65533;&#784;#&#65533;;&#65533;&#65533;V&#65533;U&#65533;&#65533;y&#65533;B&#65533;c&#65533;&#65533;&#65533;&#65533;8&#65533;a^&#65533;&#65533;&#65533;^&#65533;&#65533;&#1332;&#65533;&#65533;x&#65533;&#65533;&#65533;$&#65533;&#65533;0&#65533;?&#65533;&#65533;&#65533;b&#65533;
m&#65533;&#65533;+&#65533;&#65533;N&#65533;&#65533;*&#65533;&#65533;]S&#65533;qC&#65533;&#65533;&#65533;&#65533;&#65533;J&#65533;O!L&#65533;RQ&#65533;_fyb0x0N&#65533;	&*L&#65533;&#65533;1&#65533;U'&#65533;/&#65533;K}&#65533;&#65533;#I&#65533;&#65533;=&#65533;KR	W&#65533;$_&#65533;L1&#65533;&#65533;qmP&#65533;cn&#65533;&#1118;'&#65533;&#65533;u&#65533;&#65533;i&#65533;&#65533;c&#65533;&#65533;&#65533;1&#65533;H&#65533;&#65533;0&#65533;D_&#65533;&#256;&#65533;G&#65533;f_&#65533;6&#65533;&#65533;Mxd&#65533;	fJnH&#65533;}&#65533;&#65533;S&#65533;,w&#65533;&#65533;g?_&#65533;@b&#65533;L&#65533;g&#65533;&#65533;&#65533;e&#65533;&#65533;&#65533;&#65533;&#65533;&#65533;&#65533;[Og&#65533;&#65533;&#65533;&#65533;s&#65533;v&#65533;&#65533; &#65533;y=?O%aO&#65533;&#65533;@&#65533;&#65533;`&#65533;&#65533;&#65533;&#65533;?&#65533;&#65533;&#65533;&#65533;p&#65533;1lo&#65533;&#65533;&#65533;&#65533;&#65533;&#65533;&#65533;6&#65533;&#65533;&#65533;T&#65533;]&#65533;&#65533;a&#65533;&#65533;&#65533;&#65533;&#65533;/&#65533;&#65533;P&#65533;~x&#65533;Np&#65533;&#65533;?&#65533;&#65533;_&#65533;))m&#65533;&#65533;&#32399;$&#65533;&#65533;&#65533;&#65533;&#65533;&#65533;&#65533; &#65533;&#65533;&#65533;Sg&#65533;&#65533;&#65533;&#65533;&#65533;&#65533;_&#65533;k&#65533;&#65533;&#65533;S_&#65533;o&#65533;&#65533;3I&#65533;&#641;X&#65533;q"]&#65533;&#65533;r&#65533;&#65533;Q&#65533;ZPJ&#65533;&#65533;&#65533;&#65533;&#65533;,:(L&#65533;&#65533;-H&#65533;&#65533;N !N&#65533;&#65533;+&#65533;D&#65533;p&#65533;&#130;&&#65533;4&#65533;K&#65533;&#65533;	&#65533;&#65533;9&#65533;&#65533;0Z&#65533;x&#65533;R&#65533;H&#65533;%M&#65533;D&#65533;R&#65533;&#65533;&#65533;%P&#65533;&#65533;y&#65533;E&#65533;*&#65533;&#65533;&#65533;S&#65533;8&#65533;!D&#65533;B&#65533;&#65533;&#65533;d&#65533;R&#65533;M&#65533;>&#65533;U&#65533;T&#65533;U&#65533;^&#346;&#65533;&#65533;1Z&#65533;b%&#65533;t"I&#65533;\&#65533;&#65533;E&#1748;C&#536;+v&#65533;BB	&#65533;&#1420;&#1619;&#65533;&#65533;&#65533;D&#65533;*IX&#65533;`&#133;F&#65533;&#65533;*U)6f&#65533;&#65533;J&#65533;&#525;?Y&#65533;&#65533;p&#65533;&#65533;C:Q&#65533;Z%,Sn&#65533;<&#65533;&#65533;&#65533;&#65533;&#65533;5)(&#65533;&#65533;&#65533;&#65533;&#65533;|2&#65533;&#65533;&#65533;%&#65533;}&#65533;\&#65533;p&#65533;'&#1101;&#65533;M&#65533;r&#65533;&#849;&#65533;+&#65533;$a&#65533;+^*~&#65533;&#65533;v&#65533;S&#65533;&#1240;&#65533;&#65533;vN&#65533;d&#65533;f}"&#65533;&#65533;&#65533;j&#65533;&#65533;7&#65533;|&#65533;&#65533;&#65533;&#65533;&#65533;&#65533;&#65533;Y<ezm:&#65533;&#65533;n;&#65533;f&#65533;	&#65533;&#65533;j&#65533;m&#65533;&#65533;tB(&#65533;&#65533;-&#65533;"&#65533;&#65533;o&#65533;7&#65533;C?4.0&#65533;;&#65533;&#65533;,JD&#65533;
d&#65533;%&#1243;+&#65533;W{Q&#155;&#659;&#65533; 2&#65533;OE2H!M
&#65533;DO&#65533;R&#65533;]t&#1126;+Z&#65533;	&#65533;&#65533;m<O&#65533;&#65533;T8b&#65533;&#65533;3L1&#65533;3&#65533;"&#708;jID&#65533;&&#1768;\0N&#65533;&#65533;#&#65533;B&#65533;/&#65533;-O4&#65533;&#65533;O?&#65533;:&#65533;F&#65533;&#65533;s$5&#65533;&#210;&#65533;&#65533;L/.&#65533;&#65533;&
&#65533;&#65533;A&#65533;.&#65533;,4SM7&#65533;&#65533;D&#65533;8&#65533;&#65533;&#324;&#1434;&#65533;&#65533;&#65533;&#65533;	R:q&#65533;&#65533;&#65533;~&#65533; K{&#65533;V[o&#65533;&#65533;%+"&#65533;&#65533;@&#65533;&#65533;JaO&#65533;`<0&#65533;&#65533;&#65533;&#65533;&#65533;&#65533;&#65533;5Zi&#65533;%&#908;&#65533;&#65533;m	&#65533;&#65533;V&#65533;-&#65533;fMY&#65533;&#65533;[s&#65533;E&#1515;<&#65533;R&#65533;&#65533;t&#65533;}&#65533;&#65533;TEr&#65533;&#65533; w7h&#65533;&#65533;&#65533;w&#65533;8`&#65533;&#65533;&#65533;&#65533;&#65533;&#65533;&#65533;&#65533;>&#65533;&#65533;&#65533;+&#65533;&#65533;&#65533;&#708;&#65533;eJ`&#65533;/&#65533;7&#65533;&#65533;&#65533;(&#65533;T&#338;56&#65533;&#65533;&#65533;7&#65533;43c&#65533;W&#65533;&#65533;&#1677;&#65533;&#65533;&#65533;zcF&#1348;&#65533;L.&#65533;&#476;Y&#65533;g&#65533;&#65533;&#65533;&#65533;&#65533;t$&#65533;h&#65533;y&#65533;A&#65533;&#65533;&#65533;&#889;i<S&#65533;9j&#65533;&#65533;&#65533;&#1403;&#65533;Z7&#1004;1&#65533;&#65533;&#65533;&#65533;&#65533;;l&#65533;}&#65533;&#65533;X&#65533;&#65533;~F6&#65533;&#1990;;&#65533;&#65533;\\Zn&#65533;&#65533;&#65533;{L`&#65533;&#955;o&#65533;&#65533;V,&#65533;'&#65533;p&#65533;G<q&#65533;g&#65533;q&#65533;&#65533;<r&#65533;'&#65533;&#65533;r&#65533;/&#65533;<s&#65533;7&#65533;s&#65533;?=t&#65533;G'&#65533;t&#65533;OG=u&#65533;Wg&#65533;u&#65533;_&#65533;=v&#65533;g&#65533;&#65533;v&#65533;o&#65533;=w&#65533;w&#65533;w&#65533;>x&#65533;'&#65533;x&#65533;G>y&#65533;g&#65533;y&#30663;>z&#39399;&#65533;z&#65533;&#65533;>{&#65533;&#65533;&#65533;{&#65533;&#65533;#|&#65533;&#65533;'&#65533;|&#65533;&#65533;G?}&#65533;&#65533;g&#65533;}&#65533;&#65533;&#65533;?~&#65533;&#65533;&#65533;~&#65533;&#65533;?&#65533;&#65533;&#65533;&#65533;&#65533;` 8@&#1024;D`&#65533;@&#65533;6t`%8A
V&#1026;&#65533;`5&#65533;A
0#&#65533;`E8B&#65533;&#1028;'Da
U&#65533;B&#65533;&#1029;/&#65533;&#65533;
&#65533;0C&#65533;&#1030;7&#65533;au&#65533;C&#65533;&#1031;?b!"Q&#65533;GDb&#65533;&#65533;D&6&#1097;O&#65533;b&#65533;8E*V&#1098;W&#65533;&#65533;!&#65533;&#65533;E.v&#1099;_c&#65533;8F2&#65533;&#1100;&#65533;@cqF6&#65533;&#1101;o&#65533;c&#65533;8G:&#65533;&#1102;w&#65533;c&#65533;&#65533;G>&#65533;&#1103;Yd 9HB&#1168;&#65533;Dd"&#65533;HF6&#1169;&#65533;&#65533;d$%9IJV&#1170;&#65533;&#65533;J 4&#65533;INv&#1171;&#65533;e(E9JR&#65533;&#1172;&#65533;De*U&#65533;JV&#65533;&#1173;&#65533;&#65533;e,e9KZ&#65533;&#1174;&#65533;&#65533;e.u&#65533;K^&#65533;&#1175;&#65533;f0&#65533;9Lb&#1274;&#65533;&#65533;Df2&#65533;&#65533;Lf6&#1241;&#964;f4&#65533;9MjV&#1242;&#65533;&#65533;f6&#65533;&#65533;Mnv&#1243;jg8&#65533;9Nr&#65533;&#1244;&#65533;Dg:&#1401;Nv&#65533;&#1245;&#65533;g<&#65533;9Oz&#65533;&#1246;&#65533;&#65533;g>&#65533;&#65533;O~~&#1247;&#65533;h@:P&#65533;^AEhB&#65533;P&#65533;6&#1313;&#65533;hD%:Q&#65533;V&#1314;&#65533;hF5&#65533;Q&#65533;v&#1315;iHE:R&#65533;&#65533;&#1316;$uJT&#65533;R&#65533;&#65533;&#1317;/&#65533;iLe:S&#65533;&#65533;&#1318;7&#65533;iNu&#65533;S&#65533;&#65533;&#1319;?jP&#65533;:T&#65533;&#1384;GEjR&#65533;&#42240;  !&#65533; &#65533; , X &#65533;&#65533;  &#65533; &#65533;H&#65533;&#65533;&#65533;&#65533;*\&#560;&#65533;&#199;#J&#65533;H&#65533;&#65533;&#65533;%/j&#65533;&#561;&#65533;&#463; C&#65533;I&#65533;&#65533;&#595;(S&#65533;\&#626;&#65533;&#727;0c&#668;I&#65533;&#65533;&#859;8sf&#1833;&#65533;&#65533;&#991;@&#65533;
J&#65533;&#65533;&#1123;H&#65533;*]&#692;&#65533;&#1255;P&#65533;J&#65533;J&#65533;&#65533;&#1387;X&#65533;j&#65533;&#693;&#65533;&#1519;`&#202;K&#65533;&#65533;B%~&#65533;]&#758;&#65533;&#1783;([&#65533;&#65533;&#65533;%x&#65533;&#65533;&#65533;&#759;&#65533;&#65533;i&#65533;&#65533;9X&#1056;&#65533;&#1916;~+^&#65533;x&#65533;
7&#65533;L&#65533;&#65533;e&#65533; K&#65533;&#825;&#65533;&#65533;&#65533;#m, &#65533;`3b&#1064;S&#65533;^&#65533;&#838;O&#65533;&#65533;M&#65533;vb&#65533;%&#65533;&#891;&#65533;o&#65533;9^;@&#65533;&#65533;&#65533;&#65533;&#65533;&#561;j&#65533; &#65533;&#65533;&#65533;K&#65533;Nh&#65533; &#65533;&#65533; &#179;&#65533;&#65533;&#65533;&#65533;a&#65533;&#65533;x-&#65533;&#65533;&#65533;B&#65533;&#65533;_&#1022;&#65533;&#65533;&#65533;&#999;wO&#65533;&#65533;}&#65533;&#65533;?&#65533;&#65533;0&#65533;&#65533; x_&#17750;&#65533;&#65533;	&#65533;&#65533;&#65533;&#2041; @|F(&#65533;w&#65533;&#65533;g^&#65533;!8&#65533;&#65533;6&#65533; ~&#65533;^Q&#65533;&#65533;8MtGt&#65533;&#65533;)&#65533;&#65533;a&#65533;#eb`(&#65533;&#65533;&#65533;8zDA&#65533;0&#65533;&#65533;s9)&#65533;^&#65533;&#65533;gw	b&#65533;&#210;4&#65533;0_&#65533;CFy#&#65533;p&#65533;#R3&#65533;&#65533;&#65533;&#65533;&#65533;p
'd&#65533;&#65533;&#65533;&#65533;P&#65533;R&#65533;&#65533;&#65533;&#65533;e7&#65533;sJei"&#65533;:&#65533;&#65533;a&#65533;I&#65533;0&#65533;&#65533;&#65533;*J@%z6V&#65533;&#65533;	$$&#65533;&#65533;&#65533;&#65533;y%&#65533;&#65533;2x]&#65533;=&#65533;D&#65533;N&#65533;&#35212;6&#65533;(&#65533;&#65533;&#65533;&#65533;^/&#65533;v&#65533;&#65533;Q&#1344;&#35208;v&#65533;)&#65533;&#65533;&#65533;&#65533;(&#31540;&#65533;j&#47992;&#65533;&#48060;&#65533;&#65533;&#65533;&#65533;+&#65533;&#65533;k&#65533;&#65533;&&#65533;+L&#65533;JVv&#65533;&#65533;&#65533;&#65533;&#65533;Zp&#65533;&#65533;f&#65533;&#65533;&#65533;&#65533;v&#65533;&#65533;&#65533;&#65533;&#65533;+&#60990;&#65533;$(v0&#65533;J&#65533;&#65533;&#65533;&#65533;&#65533;&#65533;&#65533;&#65533;Im&#65533;&#65533;a*&#65533;&#65533;&#65533; 
&#65533;&#65533;*R,D+&#65533;&#65533;&#65533;&#699;g&#65533;c&#65533;&#65533;&#65533;&#65533;&#65533;g&#65533;iK&#65533; &#65533;&#65533;W&#65533;g&#65533;&#65533;z&#163;w|Y&#65533;&#65533;&#65533;@&#65533;lB`&#65533;&#65533;&#65533;&#65533;&#65533;&#65533;s&#65533;&#65533;,&#65533;&#65533;4&#65533;l&#65533;&#65533;8&#65533;m&#65533;%Pj&#65533;h&9&#65533;
(&#65533;,m&#65533;'&#65533;&#65533;u&#65533;&#65533;&#65533;&#65533;PG-&#65533;&#65533;TC-[Z(&#65533;&#65533;@}y&#65533;&#65533;`+&#65533;&#65533;
C&#65533;&#65533;&#65533;&#65533;&#65533;&#65533;&#65533;&#65533;&#65533;6&#65533;&#65533;&#65533;)&#65533;t&#65533;6&#65533;&#65533;&#65533;&#660;&#65533;o&#65533;&#65533;m&#65533;&#65533;-&#65533;]&#65533;&#65533;&#65533;e02S6&#65533;&#65533;&#65533;&#65533;q>&z3.&#65533;b&#65533;j&#65533;A&#65533;&#65533;x&#65533;&#65533;;&#30483;&#65533;&#65533;j&#65533;&#65533;&#65533;Q8h&#65533;&#65533;&#2014;k&#65533;&#65533;&#35899;&#65533;p&#65533;>&#65533;&#65533;S&#65533;&#65533;&#65533;r&#65533;s&#65533;&#65533;`=fd&#65533;V&#65533;&#65533;&#65533;&#65533;s&#955;&#1152;%,4&#65533;&#1031;&#65533;By&#65533;?&#65533;&#65533;&#65533;&#65533;&#65533;<&#65533;&#65533;&#65533;&#65533;&#65533;&#65533;J'Q&#65533;{&#65533;&#65533;&#65533;&#65533;&#65533;&#65533;=&#65533;&#65533;{&#65533;5&#65533;zU&#65533;&#65533;&#65533;/&#65533;&#65533;&#65533;&#30677;&#65533;&#65533;&#65533;&#65533;[&#65533;&#65533;&#65533;&#65533;&#65533;8&#65533;jL&#65533;&#65533;&#65533;&#65533;L!w&#65533;&#65533;&#65533;f>&&#65533;&#65533;&#65533;2&#65533;&#65533;&#65533;&#65533;z&#65533;&#65533; &#65533;&#65533;&#65533;8KaG&#65533;A&#65533;&#65533;&#65533;=&#65533;&#65533;&#65533;u&#65533;B&#65533;&#65533;&#65533;GC&#65533;&#65533;B3&#65533;	&#65533;&#65533;B&#65533;&#65533;p6&#65533;&#65533;&#65533;&#65533;2&#65533;&#65533;&#65533;v&#65533;&#65533; _&#65533;>yo&#65533;P$J&#65533;&#65533;&#65533;P&&#65533;&#65533;[W&#65533;(z&#65533;(T*[&#65533;&#65533;&#448;&#65533;p&#65533;,&#65533;&&#65533;&#65533;6%8&#65533;&#65533;&#65533;2&#65533;&#65533;\&#65533;&#65533;&#65533;&#65533;&#65533;&#479;&#65533;lxd;]
&#65533;b:&#65533;&#65533;c<&#65533;&#65533;&#65533;&#800;I3 L$&#65533;IE&#65533;&#65533;&#65533;&#65533;&#65533;I&#1010;S&#65533;+&#65533;DP&#65533;&#65533;GI&#65533;R&#65533;Rp&#65533;&#804;*K&#65533;&#65533;&#65533;p&#65533;KF&#65533;&#65533;&#65533;x&#65533;'&#65533;DK&#65533;&#805;N&#65533;78&#65533;&#65533;'*Mi&#65533;K[*&#65533;&#65533;&#1317;2A&#65533;&#757;%&#65533;&&#65533;&#65533;&#65533;2&#65533;&#65533;?Nj&#65533;\&#65533;&#65533;RLjzs)&#65533;l&#65533;&#65533;"&#65533;=>&#65533;&#65533;&#65533;&#65533;@&#65533;&#65533;a*%&#65533;0&#65533;9&#65533;IOv&#65533;'x&#65533;N=&#65533;&#65533;&#65533;&#65533;H`&#65533;_R&#65533;(&#800;&#65533;&#65533;B	A&#65533; P&#65533;{&#65533;&#65533;&#65533;&#65533;bB'&#65533;9
&#65533;E
&#65533;&H&#65533;z4& &#65533;&#65533;
:&#65533;&#65533;&#65533;&#416;E&#65533;&#65533;p&#65533;&#65533;&#1110;&#65533;d&#65533;&#65533;!&#65533;&#238;&#65533;&#65533;&#65533;=&#65533;8IqMv(pZ&#65533;&#1253;z&#65533;~&#65533;XvI#%&#65533;I&#65533;&#65533;&#65533;% `N&#65533;&#65533;&#65533;fg&#65533;@&#65533;4&#23726;Z&#65533;&#65533;}q&#65533;rd&#65533;T&#65533;&#51660;&#65533;a&#65533;
@&#65533;3&#65533;&#65533;EeO&#65533;h&#65533;B&#65533;5&#65533;p&#65533;*$3&#1474;&#65533;&#65533;U&#65533;v&#65533;V&#65533;L*&#65533;&#65533;&#65533;&#65533;(&#65533;&#65533;&#65533;@Zt:&#283;4&#65533;X/Y&#65533;N&#65533;&#65533;&#65533;]&#1490;D&#65533;&#65533;eE&#65533;a&#65533;&#65533;&#1548;lU&#65533;&#65533;O[&#65533;h&#1306;L&#65533;B&#1828;&#65533;jj`&#65533;&#65533;&#65533;&#65533;&#1007;v&#65533;&#65533;ev&#65533;
&#65533;&#65533;&#65533;[+&#65533;p&#65533;&#65533;e%:WdK&#1370;Th&#65533;V&#65533;&#65533;fe&#65533;&#65533;&#65533;&#65533;&#65533;((_&#65533;0U&#700; &#65533;&#65533;&#65533;Y&#65533;&#65533;&#65533;SC l&#65533;&#65533;&#65533;t&#65533;!+&#65533;(&#460;RW1&#65533;&#65533;.n&#65533;+O&#65533;&#65533;&#682;&#65533;&#65533;&#65533;aM5_B&#65533;&#65533;&#65533;&#65533;&#65533;&#65533;Z&#65533;rD&#65533;&#65533;&#65533;}A&#65533;&#65533;
l&#65533;`r&#65533;&#65533;&#65533;&#65533;&#65533;&#962;&#1444;&#65533;.&#65533;&#65533;&#1922;h&#65533;&#65533;4&#65533;~b&#65533;a&#65533;&#65533;T&#65533;H&#65533;pPw&#65533;8w&#65533;6&#65533;&#65533;&#368;
&#65533;KK&#65533;r&#65533; &#65533;&#65533;&#65533;l&#65533;&#65533;&#65533;w!&#65533;&#65533;@w&#65533;(`&#65533;&#65533;&#1617;+e5&#65533;*[&#65533;&#65533;4s&#65533;^+&#65533;UZ&#65533;&#217;&#65533;1!&#1749;&#65533;~&#65533;z -&#65533;3&#65533;/&#65533;"&#65533;&#65533;Ul>&#65533;	&#65533;$N&#65533;B&#65533;!&#65533;&#65533;O3&#65533;&#65533;>&#65533;&#65533;&#1019;&#65533;&#65533;&#65533;&#65533;ha&#65533;P&#65533;42&#65533;$e4&#65533;W&#65533;&#65533;&#65533;W&#65533;y&#65533;&#65533;&#65533;&#65533;&#65533;&#65533;q&#65533;lL&#65533;&#65533;&#65533;&#65533;v&#65533;&#65533;&#65533;&#65533;eBZ&#65533;<&#65533;&#65533;V<{f&#516;&#65533;v0Oym&#65533;P&#65533;p&#65533;&#866;s<#&#65533;Q&#65533;&#65533;z&#1286;2&#65533;&#65533;&#65533;&#65533;&#1762;&#65533;&#65533;&#65533;n&#65533;J*b5&#31608;&#65533;&#65533;u}g&#65533;d(v&#65533;&#65533;k&#858;l`&#65533;e&#65533;&#65533;&#65533;&#65533;wL&#65533;CG{&#65533;&#65533;&#65533;&#65533;&#65533;{D&#65533;&#65533;2V&#65533;>p&#65533;&#65533;}f&#65533;&#65533;&#65533;=&#65533;s&#65533;sdo'&#1796;&#65533;.&#65533;&#717;[x&#65533;&#65533;%-(&#10441;&#65533; 	&#65533;@&#65533;v&#65533;7fgz&#65533;J&#65533;aB&#65533;&#65533;&#65533;&#65533;n8&#65533;MpC&#65533;&#811;&#65533;&#65533;F]&#65533;&#65533;&#65533;&#65533;;u&#65533;&#65533;&#65533;&#65533;&#65533;&#65533;&#65533;&#65533;&#65533;{&#65533;gI8&#65533;o&#65533;[&#65533;&#65533;.&#65533;&#65533;&#65533;&#65533;&#65533;&#65533;H&#65533;*V&#65533;&#65533;&#65533;&#65533;J&#65533;&#65533;&#65533;&#65533;&#65533;C&#65533;o&#65533;&#65533;&#65533;&#65533;&#65533;y&#65533;&#65533;t&#65533;c&#65533;D&#1452;Bh&#65533;:&#65533;&#65533;&#65533;0&#65533;&#65533;F,&#65533;&#65533;&#65533;&#25061;/K6&#65533;=\&#65533;&#65533;&#65533;z&#65533;M&#65533;&#65533;&#25997;dO&#65533;&#65533;m]"1qM&#65533;> &#65533;&#65533;&#65533;&#65533;&#65533;&#65533;xOU&#65533;&#65533;&#65533;e&#65533;&#65533;eKt&#65533;_W&#65533;&#65533;$&#65533;&#65533;&#65533;B&#65533;N&#65533;&#65533;d&#65533;O&#65533;&#65533;&#65533;)&#65533;&#65533;&#65533;&#65533;&#65533;&#65533;-&#65533;;&#65533;&#65533;0+&#65533;R&#65533;&#65533;&#65533;&#65533;&#65533;&#65533;Z&#64670;u&#65533;w&#65533;[&#65533; &#65533;z&#65533;L&#65533;&#65533;&#65533;&#65533;&#65533;&#65533;_&#65533;&#65533;F&#65533; &#65533;&#65533;&#65533;&#545;&#65533;w&#65533;&#65533;^m&#65533;w&#65533;Gd&#65533;&#65533;F&#65533;&#65533;XD~&#65533;&#65533;I>&#65533;&#65533;6&#65533;&#65533;A&#65533;&#65533;&#65533;Q&#65533;&#65533;&#65533;&#65533;&#65533;&#65533;p&#65533;M|&#65533;&#65533;&#65533;&#65533;/?&#65533;	&#65533;&#65533;&#65533;:&#65533;UT52Bf&#65533;kmb,FH&#65533;RYg&#65533;&#65533;&#65533;&#65533;z&#679;&#65533;r&#65533;1&#65533;&#65533;&#65533;&#65533;@	&#65533;%/&#65533;+E&#65533;~&#65533;D&#65533;= zP&#65533;c&#65533;&#65533;&#65533;_3&#65533;&#65533;]&#65533;&#65533;&#65533;&#65533;&#65533; Xs&#65533;5X&#65533;&#65533;U,&#65533;z.&#65533;0&#65533;&#65533;YBlN&#65533;&#65533;&#65533;&#65533;|&#65533;79X.L&#65533;m(x!&#65533;	&#65533;}&#65533;G&#65533;]N&#65533;&#65533;WrA&#65533;&#65533;&#65533;&#65533;r{C&#65533;c&#65533;+6&#65533;bZC&#65533;&#65533;&#65533;b&#65533;&#65533;i\&#1541;,&#65533;&#65533;U&#65533;LHn'&#65533;a&#65533;g&#65533;j&#1537;&#65533;,&#65533;1X&#65533;gzk&#65533;yx&#65533;&#65533;cz&#65533;&#65533;&#65533;z&#65533;U&#65533;x&#65533;&#65533;@:Q+CBa&#65533;8\@&#65533;Di&#65533;&#65533;l&#65533;Xy&#65533;HI&#65533;'t5&#65533;&#65533;&#65533;&#65533;&#65533;&#65533;~AzW8O0&#65533;2&#65533;HkUl&#65533;&#65533;&#65533;&#65533;(&#65533;&#65533;f&#65533;4H&#65533;&#65533;&#65533;&#65533;&#65533;h&#65533; &#65533;`&#65533;&#65533;&#65533;TN&#65533;&#65533;&#65533;SX&#65533;G;&#65533;N&#1560;s&#65533;&#65533;$&#65533;&#1543;;&#65533;&#65533;v&#65533;&#65533;@6Aq&#65533;x"&#65533;S&#65533;|&#65533;&#65533;l&#65533;&#65533; &#1035;k&#65533;*&#65533;3{s&#65533;k&#65533;&#65533;&#65533; &#65533;f&#65533;uy&#65533;&#65533;&#65533;&#65533;&#65533;&#65533;'&#65533;>!1&#65533;H&#65533;A&#65533;&#65533;3w7&#65533;&#65533;&#65533;!&#65533;K&#65533;QS*X&#65533;:@J&#65533;&#65533;&#65533;&#65533;8&#65533;&#65533;&#65533;x&#65533;~(pb8&#65533;6&#65533;1&#65533;A	&#65533;A&#65533;&}&#65533;CEEc&#65533;&#65533;p&#65533; &#65533;U&#65533;eBvx&#65533;q(&#65533;36(&#65533;5$&#65533;&#65533;&#35279;&#65533;n&#65533;&#583;&#65533;U&#65533;T&#65533;K&#65533;&#65533;&#1158;3ypG_&#65533;EW&#65533;wVN&#65533;3=+5i&#1491;;&#65533;c&#65533;&&#65533;&#65533;n&#577;&#65533;&#65533;$7&&#65533;t&#65533;]&#65533;&#65533;&#65533;&#65533;Uy&#65533;$&#65533;4&#65533;.&#65533;]&#65533;&#1335;&#65533;\)_&#65533;/B&#65533;Sy&#65533;p&#65533;6#S&#65533;vU&#65533;&#65533;g &#65533;5&#65533;H&#65533;&#65533;&#65533;&#65533;&#65533;&#65533;&#65533;Z&#65533;y&#65533;&#65533;i)&#65533;&#65533;f&#34297;8T&#65533;$&#65533;&#65533;2&#65533;`!&#65533;`9<&#65533;j=&#65533;nO&#65533;A&#65533;&#65533;sL&#65533;&#65533;40&#65533;&#65533;&#65533;&#65533;Q#N&#65533;&#65533;S &#65533;&#65533;Xe8QxKSf&#65533;2&#65533;&#65533;&#65533;&#65533;r.g&#65533;&#65533;Ju&#65533;d'&#65533;5&#65533;y&#65533;&#65533;
&#65533;;n&#65533;&#65533;;B &#65533;&#65533;&#601;ott\&#65533;M&#65533;U&#65533;&#65533;&#264;&#65533;M`%)&#65533;&#65533;w&#65533;&#1616;0)&#65533;&#65533;pPiWi&#65533;x)&#65533;&#65533;\[8&#65533;&#65533;&#65533;&#65533;9&#65533;y&#65533;&#65533;&#65533;&#65533;"&#65533;&#1118;Rp&#65533;&#65533;P&#65533;!t&&#65533;k&#65533;&#65533;e&#65533;&#65533;&#468;&#65533;&#65533;&#65533;6&#65533;y&#65533;yG}&#65533;G&#65533;&#591;&#65533;S&#65533;TP"&#65533;OQ&#65533;&#65533;&#65533;&#65533;&#65533;&#65533;C&#65533;r&#65533;[&#65533;&#65533;g&#65533;!m4 u&#65533;x&#65533;&#65533;&#65533;sA&#65533;9&#65533;&#65533;&#65533;?6J&#65533;&#65533;[z&#65533;<&#670;V6&#1692;.&#65533;&#65533;&#65533;&#65533;0v&#65533;&#65533;&#65533;.&#65533;9>S@%X_&#65533;&#65533;[&#65533;D&#65533;	C&#1228;G&#65533;&#65533;CY&#677;&#65533;&#1701;P&#65533;&#65533;wbB:&#65533;&#65533;py&#65533;#&#65533;&#65533;'6 J9&#65533;&#65533;&#65533;u&#406;&#65533;%^r1Sz>?&#65533;N&#65533;Gi#&#65533;&#65533;&#65533;9&#65533;[:&#65533;211*t'`ST\&#65533;#%r&#65533;Mz&#65533;&#65533;&#65533;&#1115;&#65533;&#65533;EDu%&#65533;&#65533;&#65533;j&#65533;&#43368;*'&#65533;&#65533;&#65533;&#65533;Tb&#65533;4&#65533;
&#1528;5g&#65533;&#1304;&#65533;&#65533;&#65533;&#65533;&#65533;{&#65533;&#65533;&#65533;&#65533;&#65533;&#65533;&#65533;&#65533;&#65533;&#65533;$Y&#65533;:Z&#65533;&#65533;	&#65533;)&#65533;&#65533;&#65533;&#65533;&#400;&#65533;&#65533;x!&#395;%&#65533;U&#65533;&#65533;8?&#65533;0Gv&#65533;&#65533;Wc&#65533;&#615;&#65533;Z&#65533;&#65533;\&#687;1Q+&#65533;&#65533;BP9"qU&#65533;&#65533;&#65533;&#65533;Z-&#65533; &#65533;&#65533;LRn&#65533;s
&#65533;D &#65533;&#65533;J,0$[&#65533;&#65533;YB&#65533;&#65533;&#65533;&#65533;&#65533;t&#65533;&#65533;&#65533;z/&#65533;a3&#65533;&#65533;&#65533;&#65533;x&#65533;3&#65533;&#65533;&#65533;&#65533;&#65533;+&#1418;&#65533;&#65533;&#65533;)x&#65533;;&#65533;T&#1457;P&#1251;"[&#65533;&K&#65533;)&#65533;\&#65533;j-F+y&#1202;a&#65533;&#65533;&#65533;`;&#65533;[Z&#65533;B6&#65533;v;3&#65533;7+=&#65533;>&#65533;&#65533;@&#65533;&#65533;N&#629;f&#1334;*&#65533;r&#65533;&#6241;&#65533;:,#&#756;&#65533;&#65533;&#65533;&#65533;&#65533;	&#754;&#65533;x/&#65533;&#65533;1&#65533;&#65533;&#1717;#&#65533;&#1240;b&#65533;&#65533;&#65533;S&#65533;&#1616;&#65533;&#32146;&#65533;z1&#65533;&#65533;7S&#65533;R`&#65533;x&#65533;&#65533;oI&#65533;&#65533;&#65533;~&&#65533;&#65533;&#65533;&#65533;&#65533;T&#65533;&#65533;&#65533;j&#65533;&#65533;&#65533;D&#1834;3&#65533;&#611;V&#65533;h&#65533;fF&#65533;&#65533;{&#65533;&#65533;&#65533;&#65533;[b&#65533;&#65533;&#65533;&#65533;%&#65533;k,w&#65533;+F&#65533;A&#65533;8&#65533;&#65533;B}&#65533;&#65533;|&#65533;&#65533;G;8&#65533;xlK&#65533;&#65533;
Cc&#65533;7&#65533;W3J&#65533;|&#65533;&#65533;&#65533;&#65533;&#65533;<&#65533;@&#65533;2&#65533;&#65533;k&#65533;n&#65533;B&#65533;&#65533;&#65533;&#65533;K.&#65533;&#65533;2&#65533;&#138;&#65533;
i&#65533;&#65533;&#65533;&#65533;&#65533;&#65533;a&#65533;&#65533;&#65533;/;&#65533;&#65533;&#65533;&#1307;&#65533;&#65533;&#65533;&#65533;&#65533;a3&#65533;&#65533;]Z&#65533;
k{&#65533;&#65533;&#65533;&#65533;c&#65533;&#65533;&#65533;&#65533;t&#65533;&#766;7&#65533;&#65533;&#65533;&#65533;&#65533;&#676;&#65533;i&#65533;&#65533;{L6`,*&#65533;J&#65533;&#65533;&#65533;&#65533;&#65533;&#65533;&#65533;&#145;&#65533;&#65533;&#65533;&#65533;&#65533;Z&#65533;&#65533;8#=[&#65533;?&#65533;;&#65533;F&#65533;&#65533;&#65533;&#65533;H&#65533;&#65533;.`&#65533;&#65533;L&#65533;&#65533;&#65533;p&#65533;&#65533;=Q	@Rx!,&#65533;&#65533;&#65533;&#65533;K=&#65533;&#186;&#65533;&#65533;&#65533;&#65533;1L&#65533;&#65533;%'V V%&#65533;d|&#65533;&#65533;&#65533;e[[&#65533;&#65533;&#65533;&#65533;&#65533;K&#65533;B&#65533;1&#65533;&#65533;"&#65533;;&#65533;-f&#1844;x,V&#65533;&#65533;&#65533;&#65533;&#65533;
&#65533;/t&#65533;&#65533;`&#65533;3$&#65533;oC&#65533;T&#65533;j&#65533;h&#65533;	<&#65533;O#&#65533;_L+f&#65533;Z&#65533;z&#65533;j&#65533;&#65533;&#65533;&#65533;B&#65533;'4&#65533;Or<&#65533;&#65533;r&#65533;H&#65533;&#65533;\&#65533;L&#65533;&#65533; F&#65533;{&#65533;A&#65533;*f&	&#65533;+&#274; l1&#65533;kf&#65533;&#65533;	&#65533;&#65533;K&#65533;&#65533;&#65533;&#65533;&#65533;_P&#65533;&#65533;jlF&#65533;&#65533;&#65533;mZl&#65533;X&#65533;&#33365;,Y&#65533;U"[&#65533;&#65533;c&#65533;&#65533;&#65533;&#65533;7[&#65533;&#65533;X&#65533;&#65533;D}I[&#65533;&#65533;&#65533;@&#65533;&#65533;8S&#65533;<&#65533;&#1023;&#65533;&#65533;&#65533;'{&#65533;L&#65533;m&#65533;&#555;Xp,C&#65533;&#65533;&#65533;&#65533;r&#65533;&#65533;&#65533;&#1132;&#380;&#65533;&#65533;|"&#65533;z&#65533;&#65533;x&#65533;&#65533;&#65533;'&#65533;B&#65533;&#65533;JC	&#65533;&#65533;|&#65533;&#65533;|&#65533;4&#65533;l&#65533;&#65533;,&#65533;"-&#65533;&#65533;&#625;&#65533;&#65533;w&#65533;&#65533;o&#65533;&#65533;m&#65533;&#65533;H &#65533;t }e&#65533;|&#65533;(&#65533;,%&#65533; &#1148;V<&#379;&&#65533;v&#65533;&#65533;&#65533;&#65533;&#65533;["&#65533;PE&#65533;|&#65533;&#1771;&#65533;!-&#65533;e&#65533;&#65533;&#65533;g&#65533;j,&#65533;*&#65533;&#65533;)&#65533;(&#882;3&#65533;-4.5m&#65533;&#65533;+ ,#a"&#65533;&#65533;&#65533;&#65533;&#65533;&#65533;E&#65533;Ka&#65533;&#65533;&#65533;&#557;&#65533;&#65533;@k&#65533;&#65533;&#65533;N&#65533;P&#884;S&#65533;&#65533;T-&#65533;-]4&#65533;q#[]=Ba&#65533;&#65533;&#65533;&#65533;&#65533;|k&#65533;B&R
&#65533;q&#65533;&#65533;&#65533;&#65533;9@s-&#65533;0&#65533;&#65533;j O{-&#65533;&#65533;&#65533;&#65533;&#65533;l@&#65533;&#65533;5&#65533;&#65533;w&#65533;&#65533;&#1362;&#65533;bAMx&#65533;&#65533;@&#65533;}{&#65533;h&#147;}&#1443;}
&#65533;\m]&#65533;&#65533;&#195;[&#65533;&#65533;)&#65533;&&#65533;&#65533;&#65533;|&#65533;&#1514;-&#65533; &#65533;&#65533;&#65533;\&#1156;-&#65533;K8&#65533;	pDF&#65533;u&#65533;&#65533;&#65533; &#65533;&#65533;&#65533;&#65533;<G&#1703;~L&#65533;,	&#65533;&#65533;&#65533;*-&#65533;`w&#65533;&#65533;&#1631;]&#65533;&#65533;l&#65533;&#1105;&#65533;&#65533;&#65533;-2&#65533;+&#65533;Z,&#65533;&#1802;&#65533;&#65533;&#625;&#65533;&#1014;lFRV&&#65533;&#65533;T#&#65533;&#65533;&#65533;&#65533;&#65533;&#656;u+2&#65533;&#65533;?e&#922;0&#65533;&#65533;&#65533;&Ii-PGU&#65533;&#65533;DM&#65533;&#65533;&#65533;Bk@	&#65533;&#65533;&#65533;
C&#65533;&#61367;R&#65533;&#65533;v&#65533;&#65533;&#65533;&#65533;&#65533;)&#65533;&#65533;n"&#65533;&#65533;/&#65533;+6n&#65533;x[&#65533;&#65533;&#65533;&#65533;&#65533;&#1141;R
&#65533;&#65533;&#65533;1g 03&#65533;U&#65533;&#65533;&#65533;&#333;&#65533;&#65533;&#65533;&#65533;\0d^&#65533;&#65533;&#65533;&#65533;&#65533;&#65533;,&#65533;&#65533;&#65533;&#65533;0&#65533;&#65533;K&#65533;,&#65533;&#65533;+&#65533;&#65533;&#65533;}8&#1540;&#65533;=&#812;n+fEn&#65533;G&#65533;-&#65533;&#65533;K&#65533;&#65533;&#65533;&#65533;+&#65533;&#65533;&#65533;&#65533;&#65533;&#65533;2&#65533;&#65533;Z&#65533;&#65533;S&#65533;&#65533;&#65533;k&#65533;&#65533;&#65533;$?b&#65533;1U5(U@#&#65533;&#65533;8&#65533;&#65533;&#65533;&#65533;`&#65533;K&#65533;&#65533;&#65533;7&#65533;&#65533;&#65533;=&#65533;P&#65533;&#65533;&&#65533;&#65533;&#65533;l&#1590;&#65533;&#65533;&#65533;{&#65533;2&#65533;&#65533;R&#65533;Y&#1469;&#65533;&#65533;s&#65533;-&#65533;&#65533;&#65533;S&#65533;
x&#65533;&#1933;&#65533;&#65533;.&#65533;["Y&#65533;
^&#65533;&#65533;&#65533;&#65533;&#65533;&#65533;&#65533;&#65533;&#65533;+&#65533;&#65533;&#65533;&#65533;'&#65533;-&#65533;0ep&#65533;ct&#65533;	,,Q]&#65533; i&#1010;&#65533;&#12988;#&#65533;&#65533;&#556;&#65533;&#65533;Q&#65533;4C&#65533;&#65533;_&#65533;-&#65533;&#340;^{&#65533;0#&#65533;&#65533;Q&#65533;&#65533;&#1310;&#65533;Kd&#65533;&#65533;N&#65533;5G+&#65533; '&#720;&#65533;&#632;&#65533;&#65533;&#65533;&#65533;&#65533;&#65533;&#65533;8,&#65533;>&#65533;&#65533;&#65533;&#65533;&#65533;>>&#65533;,i&#65533;&#65533;|\&#65533;n+&#65533;&#65533;&#65533;I&#65533;N3&#65533;&#65533;_.c&#65533;Q&#65533;&#65533;Aeo&#65533;%<-&#65533;&#65533;n&#65533;&#65533;[}D?&#65533;&#65533;&#65533;Loj&#65533;Y&#65533;&#65533;+&#65533;&#837;B#Od&#65533;&#65533;&#65533;&#65533;&#65533;37&#65533;&#65533;&#65533;&#65533;&#65533;&#65533;&#65533;`=&#65533;&#65533;.&#65533;Y*.&#65533;&#65533;6&#65533;@&#65533;m&#65533;&#65533;/&#65533;&#65533;&#65533;&#65533;&#65533;>&#65533;&#65533;&#65533;4&#341;P	&#65533;&#65533;&#65533;&#65533;&#65533;&#848;&#65533;&#65533;&#65533;&#65533;n"&#65533;P"&#1840;&#65533;_&#65533;&#65533;pN&#65533;%X&#65533;&#65533; &#65533;&#65533; &#65533;&#65533;c&#65533;?&#65533;&#65533;-&#65533;<&#65533;(&#65533;&#65533;	&#65533;&#65533;>2&#65533;&#65533;fo&#65533;&#65533;&#65533;&#65533;2&#65533;&#65533;:#&#65533;&#65533;&#65533;&&#65533;&#65533;&#65533;%&#65533;.&#1336;&#65533;&#65533;F&#65533;&#65533;z&#1984;bp
&#65533;^s&#65533;&#65533;&#65533;Q&#65533;`,U&#65533;ts?&#65533;N^&#65533;3&#65533;&#65533;v=&#65533;&#65533;&#65533;_&#65533;&#65533;1&#65533;&#65533;D&#65533;B&#65533;U&#65533;a6&#65533;&#65533;1?&#65533;j&#2033;&#65533;/p!>&#65533;&#65533;&#65533;&#2006;m>&#1664;Q$&#65533;&#65533;F&#65533;$&#65533;,A&#65533;&#65533;-dH&#65533;4n&#65533;=&#65533;X&#65533;a%&#65533;H&#65533;&#65533;&#1730;&#65533;,N&#65533;&#65533;X&#65533;&#65533;I&#65533;&#1248;&#65533;&#65533;&#65533;e*,&#65533;&#65533;0&#65533;&#65533;M&#65533;9u&#65533;&#777;&#65533;&#65533;'&#65533;&#65533;&#65533;A&#65533;Q&#65533;F&#65533;HzT&#65533;
G&#65533;6&#65533;&#65533;HJ&#65533;Y&#65533;n&#65533;&#65533;&#65533;+A)_&#65533;"&#65533;&#65533;s&#65533;Y&#65533;i+*QRQh&#65533;&#797;{r&#65533;&#65533;x&#65533;u&#65533;W&#65533;&#65533;[&#65533;&#65533;:sd$'f^&#65533;&#65533;&#65533;1]&#65533;K$&#65533;]KQ&#65533;C&#65533;f&#65533;&#65533;&#65533;&#65533;g&#1057;Cg&#65533;T&#65533;&#65533;@0Y&#1322;&#65533;)&#65533;&#65533;J&#65533;<e&#982;c&#65533;&#65533;&#65533;&#65533;C	R&#65533;Ju`&#65533;$C&#65533;H&#65533;=&#65533;&#65533;&#65533;&#65533;&#597;/&#65533;&#658;y&#1458;8&#65533;O&#65533;&#65533;&#65533;&#65533;&#65533;p&#65533;&#65533;&#1749;&#65533;_3&#65533;v&#65533;&#65533;0&#65533;&#65533;&#65533;&#65533;?&#65533;&#65533;&#65533;&#65533;&#65533;&#65533;)j&#65533;8&#65533;6&#65533;&#65533;E&#65533;&#65533;Rp&#65533;s&#65533;
/&#65533;&#1258;&#65533;&#65533;d*&#65533;6&#65533;HI&#65533;r&#65533;m7&#65533;L&#65533;*8&#65533;&#65533;&#65533;)&#65533;&#65533;&#65533;&#65533;&#65533;&#65533;&#65533;&#65533;n&#65533;&#305;&#65533;+	&#65533;(&#65533;&#61182;&#65533;r/2&#65533;N#&#531;4Brb)&#65533;&#65533;lFK&#65533;&#65533;&#65533;&#65533;q&l&#65533;G&#65533;%&#65533;t&#65533;&#65533;'&#65533;|+o~&#65533;&#65533;&#65533;l&#65533;F&#65533;&#65533;E&#65533;SA&#65533;&#65533; =&#65533;&#65533;p&#65533;P&#65533;&#65533;$&#65533;A&#65533;&#65533;z&#65533;L<&#65533;&#65533;s&#65533;m&#65533;&#65533;O!&#234;;&#65533;`&#65533;0 &#65533;&#65533;h&#65533;&#65533;d&#65533;&#65533;= ]&#65533;&#186;J&#65533;&#65533; x&#65533;&#65533;&#65533;PC&#65533;&#65533;&#65533;*
&#65533;TTSUU>&#65533;Ti&#65533;U&#65533;|D@&#65533;bL&#65533;+SR	&#65533;&#65533;&#65533; 
&#65533;$ N&#65533;&#65533;G!~&#65533; &#65533;&#65533;C&#65533;Z&#65533;e&&#65533;&#65533;J&#65533;l&#65533;&#1066;O&#65533;&#65533;V&#65533;AX&#65533;&#495;d&#65533;&#65533;&#65533;S&#65533;&#660;&#65533;MC&#65533;&#65533;LX&#65533;&#400;&#65533;t&#391;D&#65533;m&#65533; &#65533;&#65533;e+14&#65533;&#44801;,Y4&#65533;m]&#65533;A&#65533;i&#65533;&#65533;&#1508;&#65533;e@&#65533;aH&#65533;b&#65533;L&#65533;&#65533;&#65533;7&#65533;e&#65533;[&#65533;&#65533;&#65533;&#1746;7%&#65533;2&#65533;&#65533;:&#65533;&#65533;&#65533;"&#65533;j&#65533;DV>V&#65533;w&#65533;u&#65533;&#65533;&#65533;&#65533;JKBeh&#65533;&#65533;R%&#65533;&#65533;&#65533;Dz&#65533;&#1249;&#65533;&#65533;$,C&#65533;wE&#65533;&#65533;b&#65533;5&#65533;vk&#65533;&#65533;&#65533;&&#65533;&#65533;&#65533;N&#65533;&#65533;8&#65533;&#65533;b&#65533;&#65533;77=Y&#65533;&#65533;.&#65533;&#65533;&#65533;p}"&#65533;i&#65533;&#65533;&#65533;&#65533;&#1638;#4&#65533;&#65533;5&#65533;&#65533;&#65533;&#65533;&#65533;c&#65533;h9&#65533;&#65533;&#65533;&#65533;&#65533;&#65533;r&#65533;n_|M&#65533;ps2Wg&#65533;4&#65533;&#65533;&#65533;>?&#65533;&#65533;i&#65533;&#65533;&#65533;&#65533;S&#65533;&#65533;&#65533;W&#65533;&#65533;&#65533;&#65533;&#65533;JK.k&#65533;3F&#65533;&#65533;4&#65533;F&#65533;&#65533;i)&#1800;*&#65533;&#65533;&#65533;M[&#65533;_&#65533;&#65533;x&#65533;&#65533;&#65533;&#65533;&#65533;&#65533;!&#65533;&#65533;;A&#1268; &#65533;&#65533;W&#65533;&#65533;&#65533;&#65533;&#65533;&#65533;&#65533;7n&#65533;w&#1148;d&#65533;1&#65533;/#&#65533;fa&#65533;&#65533;&#65533;&#1899;&#547;&#65533;&#65533;&#65533;5&#65533;G&#65533;&#65533;&#65533;e&#65533;s&#65533;# &#65533;^&#65533;:&#65533;N&#65533;<&#65533;Ij6I&#65533;kjz;&#65533;T2&N&#65533;&#65533;w<&#65533;&#65533;m8&#65533;&#65533;1&#65533;Q&#65533;Yv&#65533;S&#65533;&#65533;<&#65533;<O|&#65533;+Bt=ji&#65533;`,\&#65533;&#65533;&#2029;&#65533;P$&#65533;{&#1047;&#65533;	VD<"&#65533;&#65533;I&#1939;&#65533;&#65533;]&#65533;q&#65533;&#65533;&#65533;*75&#65533;&#65533;DI&#65533;P&#65533;&#65533;!@&#65533;[<`&#65533;";&#65533;&#65533;&#65533; A&#65533;&#2309;&#65533;<P#_c&#65533;l&#65533;R&#65533;!&#65533;B&#65533;&#65533;R(&#65533;<&#65533;&#65533;O&#65533;&#65533;\&#1564;&#65533;$&#65533;Z3&#65533;B+Z&#65533;>&#65533;&#65533;
&#65533;&#65533;V&#1394;B&#65533;8&#65533;f&#65533;3&#65533;$&#65533;0&#65533;&#65533;-&#65533;&#65533;&#65533;&#65533;&#65533;z&#65533;&#65533;D&#65533;&#65533;oPS&#65533;&#65533;M&#65533;&#65533;lQ&#65533;x&#65533;L&#65533;&#65533;&#65533;@&#65533;&#65533;&#65533;%&#65533;PW1NG&#65533;&#65533;&#65533;&#65533;4&#65533;&#65533;[&#65533;a{klc1&#65533;&#65533;<&#65533;%y&#1264;&#65533;T&#65533;7&#65533;&#65533;&#65533;&#65533;8AK&#65533;r&#65533;&#65533;&#65533;&#65533;&#1837;%&#65533;&#65533;B&#1450;&#65533;b&#65533;3&#65533;:&#65533;@&#65533;`&#65533;]&#65533;e.6&#65533;&#65533;&#65533;&#65533;B
k&#65533;&#65533;$&#65533;&#65533;D
v&#65533;BM&#65533;&#65533;fV&#65533;&#65533;a&#65533;-&#65533;bzP&#65533;&#65533;&#65533;&#65533;*&#65533;&#65533;vQ+&#65533;&#65533;&#65533;&#65533;@&#65533;+&#65533;/&#65533;&#65533;phL&#65533;&#65533;xs&#65533;&#1542;&#65533;C&#65533;hb&#65533;&#65533;E&#65533;&#65533;7&#65533;&#65533;
s%'y&#65533;&#65533;&#65533;&#65533;3&#65533;&#65533;4&#65533;&#1118;K&#65533;B&#65533;&#65533;&#65533;-#c&	N&#65533;C
&#65533;"&#65533;&#65533;?&#65533;5A1&#65533;Q&#65533;&#65533;&#65533;'WJ&#65533;8&#65533;&#65533;_@	*&#65533;&#1025;hB&#65533;xH&#65533;J &#65533;t&#65533;I&#65533;&#65533;&#65533;(Pa&#65533;z&#65533;:AZLd&#65533;T&#65533;+&#65533;IQJ&#65533;&#65533;&#1255;&#65533;	&#65533;sjj&#65533;@&#65533;$&#65533;&#65533;Z&#65533;&#725;&#65533;d&#65533;!&#832;FZXZ&#65533;He&#65533;"o&#65533;&#65533;&#65533;5&#65533;Y-&#65533;&#65533;&#65533;W&#65533;F&#65533; &#65533;&#65533;Ck[;@Z&#65533;&#65533;&#65533;H&#65533;&#65533; 	&#65533;K&#65533;}&#65533;j&#65533;7&#65533;5{&#65533;&#65533;r&#65533;0&#65533;&#1199;&#65533;~&#65533;k&#65533;jp&#65533;~=&#65533;,&#65533;&#65533;H"&#65533;U&#65533;&#65533;&#65533;!&#65533;&#65533;B&#65533;&#65533;M&#65533;fE&#65533;&#65533;&#65533;LdR&#65533;&#65533;\&#65533;}&#65533;$&#65533;&#65533;Q&#65533;&#65533;
&#65533;&#65533;&#65533;8&#65533;&#65533;ZbRDu cE&#65533;	&#65533;.4&#65533;'&#65533;B(p&#65533;C&#65533;.` <[&#65533;@&#65533;&#65533;M&#65533;Z&#65533;&#65533;_(D&#65533;z&#65533;i'k&#65533;&#527;&#65533;&#65533;&#65533;u\&	)&#65533;&#65533;&#65533;g+fq&#65533;]&#65533;&#65533;&#1629;&#305;^a&#65533;M&#65533;9&#65533;&#1284;w51&#65533;"&#65533;&#65533;&#65533;Ew1&#65533;C 4&#65533;&#65533;&#65533;&#65533;&#65533;&#65533;&#65533;J!&#65533;&#65533;&#65533;&#65533;P&#65533;&#65533;l&#65533;&#65533;&#65533;&#65533;&#65533;s&#65533;]&#65533;&#65533;&#65533;&#65533;&#65533;c&#65533;&#65533;&#65533;&#65533;W&#65533;uA&#65533;x&#65533;K#&#65533;z&#65533;&#65533;&#65533;DE&#65533;cQMZ&#24465;N&#65533;&#65533;l&#65533;&#65533;Z&#1027;&#65533;&#65533;&#65533;&#65533;&#65533;&#65533;O&#65533;m&#65533;a&#1964;c&#65533;&#65533;&#65533;
&#65533;>&#65533;&#65533;&#65533;#&#65533;&#65533;&#65533;1rEq9&#65533;>&#65533;&#65533;Y&#65533;G&#65533;&#65533;,+WWFY&#65533;&#65533;l&#65533;&#65533;&#65533;&#65533;EX&#823;&#65533;&#65533;i&#65533;rf4+z~&#65533;s3@&#65533;p&#65533;&#65533;&#65533;&#65533;z%&#65533;I&#514;&#65533;&#65533;&#65533;3V!-&#65533;&#65533;&#65533;&#65533;FKM&#65533;&#65533;&#65533;gk&#65533;&#65533;&#65533;&#65533;e&#65533;&#65533;v&#65533;`;&#65533;&#65533;*~&#65533;Q&#65533;P&#65533;&#65533;&#65533;5/o&#65533;	x&#65533;&#65533;&#1887;&#65533;C&#65533;RO&#65533;s&#65533;I}k+&#65533;{&#65533;# $shCh&#65533;&#65533;	np&#65533;&#65533;&#65533;&#65533;'c&#65533;&#65533;V}yX&#65533;(&#65533;u&#65533;&#65533;&#65533;k}&#65533;&#316;Y&#65533;I	<$D&#65533;&#65533;^\&#65533;&#579;&#65533;&#65533;;&#65533;#&#65533;a&#65533;ce&#65533;\iF4&#65533;&#65533;&#242;&#65533;&#65533;&#65533;F0B&#65533;&#65533;q
XpB&#65533;D&#65533;&#65533;}&#65533;@$&#489;&#65533;-&#65533;&#65533;u[&#960;d&#65533;@8&#65533;-&#65533;&#65533;0&#65533;&#65533;&#65533; h&#65533;&#65533;mt&#65533;&#65533;q)&#65533;&#65533;0"&#65533;&#65533;&#65533;&#65533;&#65533;&#65533;&#65533;&#65533;Mvv&#65533;PN&#65533;@v&#65533;c&#65533;&#65533;K&#65533;&#65533;&#65533;4{&#65533;&#65533;MN&#65533;&#65533;w&#65533;&#65533;&#823;r&#65533;&#65533;%2&#65533;B!&#65533;x]&#65533;F7zZlq1&#65533;^*T&#65533;S&#65533;&#65533;&#65533;|tT&#65533;z&#65533;S&#65533;6&#65533;&#65533;&#65533;&#65533;&#65533;&#65533;zD&#65533;8&#65533;\g&#65533;/W;&#65533;NR@&#65533;&#65533;&#65533;&#65533;9&#65533;&#65533;&#65533;{U&#65533;\&#65533;/&#65533;^&#65533;K&#65533;%&#65533;&#65533;[:$&#65533;x&#65533;&#65533;|&#1008;
&#985;&#65533;*v]&#65533;&#65533;&#65533;&#65533;&#65533;+?]<s;&#65533;&#1022;.!&#65533;&#65533;&#65533;K}&#65533;&#65533;/&#65533;&#65533;.&#46392;&#65533;&#65533;a&#65533;&#65533;z&#65533;&#65533;h&#65533;X2&#65533;&#65533;&#65533;m&#65533; &#65533; 4&#65533;&#65533;*&#65533;!&#65533;"r>x&#65533;&#65533;&#65533;1&#65533;p&#65533;&#65533;Y&#65533;&#65533;&#65533;&#1169;?R@&#65533;&#524;&#600876;8&#65533;D:|&#65533;&#65533;c&#65533;A5&#65533;&#1024;S8L{&#65533;&#65533;&#65533;v`&#65533;&#65533;+&#65533;&#65533;&#65533;&#65533;&#65533;&#1427;%&#65533;R&#65533;&#65533;&#65533;&#65533;&#65533;I>3-<&#65533;?&#65533;B&#65533;&#65533;S&#65533;4&#65533;&#65533;&#65533;	j@&#1339;&#65533;&#65533;&#65533;&#65533;&#65533;&#65533;&#65533;&#65533;1(&#65533;
k&#65533;&#65533;&#65533;>&#65533;8&#65533;:k/q&#65533;&#65533;2&#65533;A<&#65533;&#65533;P]&#65533; > &#65533;&#65533;&#65533;3/&#65533;As&#65533;&#65533;&#65533;&#65533;Z&#65533;:ZJ+&#65533;&#65533;&#65533;&#65533;&#65533;&#65533;=6&#65533;&#65533;&#65533;9C&#65533;&#43238;i&#65533;&#65533;&#65533;&#65533;9L&#65533;.l&#65533;W)&#65533;hS&#65533;&#65533;6&#65533;#&#65533;1&#65533;K&#65533;m3&#65533;!+2x&#65533;&#65533;zCAJ(&#65533;&#65533;1&#65533;&#44188;&#65533;&#65533;&#65533;i&#65533;C&#65533;k&#65533;T&#65533;%&#65533;@&#65533;&#65533;&#65533;?K;&#65533;&#65533;&#65533;]&#65533;@-&#65533;&#65533;JFed	\&#65533;&#65533;zF\&#65533;&#65533;-108,2:BG&#65533;&#32932;&#65533;&#340;&#65533;;&#65533;&#65533;D	G&#65533;rQ&#65533;&#65533;%o<S&#65533;&#65533;+&#65533;&#65533;U58&#65533;W&#65533;D&#65533;[&#65533;E>D(&#65533;x&#65533;/&#65533;&#65533;&#65533;/&#65533;&#65533;F&#65533;<cD,d\F&#65533;lFh&#65533;&#394;&#65533;&#65533;&#65533;&#65533;&#65533;&#659;&#65533;&#65533;&#65533;rB&#65533;&#65533;&#48379;u&#65533;P&#65533;)XGE|H&#65533;H4P&#65533;&#65533;h&#65533;W&#65533;75&#65533;&#65533;$&#65533;&#65533;&#65533;&#1028;G&#65533;&#65533;&#961;2H&#65533;&#65533;&#65533;&#65533;I&#65533;&#65533;&#621; Ha$?&#65533; ;J&#65533;&#65533;&#65533;&#65533;`&#65533;(&#65533;'&#65533;h3T&#65533;&#396;s%tB&#65533;&#65533;&#65533;L&#65533;&#65533;&#65533;D&#65533;|&#65533;V@&#234;&#65533;&#65533;{&#65533;>bE&#65533;%r>&#65533;&#65533;&#65533;LK+&#65533;&#65533;y>H&#65533;&#1803;&#65533;&#65533;3&#1337;&#65533;&#65533;&#279;9&#65533;t&#65533;&#65533;`&#65533;&#680;&#65533;<&#65533;&#65533;&#659;&#65533;Hj&#65533;6&#65533;&#65533;@&#65533; &#65533;?&#65533;&#65533;)A&#65533;&#748;:@{&#65533;.+&#65533;&#65533;%&#65533;&#65533;&#65533;&#65533;&#65533;G&#65533;C?)&#65533;&#65533;G&#65533;&#65533;&#65533;&#65533;&#1610;\&#65533;I&#65533;&#65533;&#65533;<&#65533;&#65533;&#65533;l&#65533;&#65533;&#65533;&#65533;d&#817;&#65533;;&#65533;&#65533;&#650;S9#B&#65533;a&#65533;&#65533;&#65533;&#65533;&#65533;&#65533;$&#65533;&#65533;&#65533;V&#65533;&#65533;H?&#65533;8&#65533;h8&#65533;&#1836;&#65533;&#65533;&#65533;&#65533;&#65533;A$r&#65533;KZ&#65533;M&#65533;'&#65533;&#65533;&#65533;T&#65533;[&#65533;M&#65533;@&#65533;&#65533;&#65533;L`&#65533;\&#65533;L&#65533;&#65533;\&#65533;&#65533;!t>&#65533;&#65533;&#65533;$&#65533;&#65533;qC&#65533;&#65533;L&#65533;PH&#65533;LMM&#65533;*4&#65533;#$&#65533;&#65533;=@c&#65533;&#65533;N&#65533;&#65533;.&#65533;p	&K&#65533;T`7P&#65533;&#65533;&#65533;&#65533;&#65533;&#65533;P&#65533;P&#65533;P&#65533;D&#65533;&#65533;[H${#y&#65533;%B&#65533;%&#65533;mQu&#65533;&#65533;&#65533;&#65533;&#65533;&#65533;&#65533;&#65533;jH&#65533;&#65533;a&#1064;&#65533;3&#65533;
&#942;&#65533;&#65533;&#65533;RP&#65533;
&#65533;I&#65533;x	&#65533;&#65533;5&#65533;I&#65533;h&#65533;}&#65533;A&#65533;O~&#65533;R+&#65533;&#65533;*&#65533;
,&#1866;9x&#65533;9&#65533;<&#65533;<&#65533;&#65533;&#65533;,!&#65533;,&#65533;H&#65533;#S5=&#65533;&#65533;&#65533;cS5|&#65533;w&#65533;&#65533;vk7T$&#65533;M&#65533;R&#65533; &#65533;&#65533;r&#65533;&TM&#65533;&#65533;&#65533;&#65533;T4E&#65533;&#65533;&#65533;&#65533;&#65533;c&#65533;&#65533;R&#65533;&#65533;&#686;&#65533;@&#65533;&#65533;I&#65533;N&#65533;&#65533;t&#65533;&#65533;7|&#65533;$&#65533;TN&#65533;TO&#65533;&#65533;}&#65533;&#65533;R|(US=UT&#65533;&#65533;&#65533;>&#65533;R$ZSX&#65533;U7u&#65533;:&#65533;S[&#65533;&#65533;&#65533;&#65533;&#65533;8&#65533;&&#65533;&#65533;s&#65533;KG&#65533;Q_&#65533;O(&#65533;%&#65533;G&#65533;$&#65533;dTL&#508;&#65533;&#65533;&#65533;&#65533;&#65533;	P&#65533;&#65533;&#65533;j&#65533;&#65533;&#65533;&#65533;r&#65533;&#65533;r(z &#65533;0=&#65533;p%LY&#65533;U7MJ\MW&#65533;D"]&#65533;8&#65533;Ox&#65533;x&#65533;&#65533;&#65533;&#65533;{&#65533;Wy&#65533;&#65533;&#65533;&#65533;&#65533;f&#65533;,&#65533;&#65533;&#583;sP<&#65533;&#65533;&#65533;#P,C*f#E|&#65533;&#1468;&#65533;.&#65533;&#65533;&#65533;&#65533;'0IN&#65533;7|&#65533;n&#65533;6u]U&#1756;Ut&#65533;Z&#65533;X&#65533;U&#65533;y-Y&#65533;&#65533;&#65533;&#65533;&#65533;O8m&#65533;?%&#583;&#65533;&#65533;A&#65533;O&#65533;!&#65533;(&#65533;}&#65533;&#65533;D$4&#65533;&#65533;Y&#65533;&#65533;&#65533;	&#65533;&#65533;&#65533;6&#65533;I&#65533;*MDZ&#65533;&#65533;&#65533;w&#65533;&#1547;&#65533;&#65533;2&#65533;\UV&#65533;&#65533;3&#22800;Y&#65533;&#65533;&#65533;&#65533;
|&#65533;|&#65533;W&#65533;&#65533;&#65533;s&#65533;&#65533;1HhSu&#65533;&#1440;r&#65533;&#65533;`&#65533;X&#1046;&#65533;:s!Zh&#221;_&#65533;&%&#1363;y%&#65533;B&#65533;Zo=&#65533;j&#65533;Z&#65533;$WIJ&#65533;lW&#65533;&#65533;X&#65533;&#65533;{&#65533;&#65533;|8&#65533;SZ&#65533;B&#65533;&#65533;&#1049;&#65533;YF&#65533;X9&#1004;&#65533;;&#65533;&#65533;X$&#65533;&#65533;9&#1875;&#65533;&#65533;&#65533;/&#65533;
&#65533;x&#165;&#65533;p&#65533;&#65533;&#65533;>&#317;&#65533;&#65533;&#65533;&#65533;]&#65533;&#65533;8&#65533;&#65533;l}&#65533;MY&#65533;&#1861;7P&#65533;^kY0&#65533;&#566;u&#65533;&#65533;UKX	%&#65533;h&#65533;&#65533;&#65533;a4&#1357;T&#1413;&#65533;&#65533;&#65533;V&#65533;&#65533;^&#65533;&#62299;&#1725;]&#65533;&#65533;ZZ&#65533;&#65533;5&#65533;]&#65533;}7&#65533;}&#65533;&#65533;m&#65533;&#65533;&#65533;&#65533;&#65533;%&#65533;b&#65533;1&#65533;;O&#789;_>Xa&#65533;&#65533;R&#657;&#65533;$-&#65533;&#65533;J&#65533;&#1520;'-&#65533;&#564;&#65533;>&#65533;&#65533;&#65533;),&#839;P&#1345;&#65533;&#65533;{&#65533;`&#65533;&#65533;&#65533;&#711;x&#65533;+ 	&#65533;&#65533;|&#65533;&#65533;&#65533;&#1031;xxRhana|&#65533;&#65533; &#65533;&#65533;&#65533;&#65533;&#1723;&#65533;&#65533;*2&#65533;&#65533;X&#65533;m_ &#65533;U&#65533; ^&#65533;[&#65533;1^U&#65533;&#65533;&#65533;d!&#65533;0&#65533;&#65533;&#65533;&#65533;Y&#65533;&#65533;&#65533;7&#65533;&#65533;&#65533;F_&&#65533;4&#65533;&#65533;&#65533;&#65533;W&#65533; a1&#65533;P&#65533;`3v&#65533;&#65533;&#65533;&#65533;&#65533;&#65533;&&#65533;&#65533;V&#65533;&#65533;&#65533;7&&#65533;&&#65533;V&#65533;Z&#65533;&#65533; &#65533;&#65533;&#65533;&#65533;&#65533;&#65533;\?&#65533;\P&#65533;T5&#65533;&#65533;&#65533;&#65533;&#260;&#65533;&#65533;}`]&#65533;&#65533;&#65533;&#726;ZN)&&#65533;&#450;&#65533;&#65533;&#65533;&#65533;NweWBv&#769;&#1980;)Q&#65533;&#65533;&#1159;&#65533;&#65533;3&#65533;~&#65533;.&#65533;&#65533;&#65533;9&#65533;&#65533;&#65533;cI">A&Z&#65533;&#65533;E&#65533;c%&#65533;Z>&#65533;&#65533;&#65533;Rd_&#65533;&#65533;C^@3&#65533;Z&#65533;&#65533;(i&#65533;e0&#65533;&#65533;=&#65533;:&#820;&#65533;}&#65533;}&#65533;&#65533;&#65533;r&#65533;-&#65533;&#65533;{&#65533;&#65533;/&#65533;Rcn&4&#65533;&#65533;X&#12507;`&#430;R&#65533;NR&#65533;U0&#65533;Wv&#65533;5[&#65533;ey&#65533;S&#65533;&#65533;cd6Y%KI8&#65533;Z]V&#65533;bOO&#65533;&#42009;&#994;Ch&#1682;A&#65533;&#65533;&#65533;N&#65533;$&#65533;&#65533;aUt`&#65533;&#65533;&#65533;&#65533;h&#65533;TVc.`&#65533;&#65533;&#65533;i&#65533;Rzx&#65533;&#65533;&#65533;9>&#65533;:&#65533;Y&#65533;&#65533;&#65533;&#65533;d~&#65533;&#65533;>V&#65533;y&#65533;&#65533;{&#65533;g&#65533;&#65533;eg&#65533;g&#65533;&#65533;&#65533;t&#65533;&#65533;&#65533;&#65533;&#65533;a&#65533;&#65533;J&#65533;&#65533;.$&#65533;-&#65533;&#65533;U&#65533;N&#65533;&#65533;d&#65533;&#65533;l&#65533; x&#65533; &#65533;i&#65533;&#65533;h^*Q&#65533;&#65533;hxe&#65533;~&#65533;s&#65533;&#65533;W&#65533;&#65533;v>?P&#65533;F;;$&#65533;e]u&#65533;v&#2013;~&#65533;d&#65533;&#65533;&#814;]&#65533;&#65533;&#65533;|W^&#65533;	j&#65533;v&#65533;l&#65533;Q&#65533;-#D`\&#65533;h&#65533;e&#65533;&#65533;&#65533;&x&#65533;&#65533;3&#65533;`&#65533;&#65533;&#65533;Q&#65533;&#65533;k&#65533;[U&#65533;c&#65533;&#65533;&#65533;~&#65533;&#65533;1&#65533;&#65533;&#54341;&#65533;?[&#65533;&#65533;&#65533;\^bDCy&#65533;&#65533;&#65533;|&#2045;v*	]&&#65533;&#65533;&#65533;3_B&#65533;&#65533;AEl&#65533;&#65533;h&#65533;&#1945;&#65533;_Xle&#65533;fR&#65533;&#65533;&#65533;&#65533;&#65533;F&#65533;&#65533;F&#65533;&#65533;4U&#65533;N&#65533;.eg&#65533;&#65533;l;&#65533;&#65533;[&#65533;&#65533;&#65533;%&#65533;&#65533;6&#65533;&#65533;&#65533;&#1226;E&#65533;Yr&#65533;m&#65533;&#65533;k&#65533;&#65533;~~,&#65533;&#65533;`&#65533;&#65533;&#65533;joN&#65533;`&#65533;nT&#327;&#65533;&#65533;&#65533;N&#65533;&#65533;&#65533;f!&#65533;&#65533;n&#65533;&#65533;d&#65533;&R"&#65533;&#65533;z&#65533;&#65533;O&#65533;&#65533;I>hH$&#65533;&#65533;&#65533;&#65533;&#65533;&#65533;O&#65533;W&#65533;dU&#65533;&#65533;&#65533;Q&#65533;&#65533;n&#65533;&c&#65533;&#65533;j&#65533;&#1645;ui&#65533;&U&#65533;p_C&#65533;&#65533;t&#65533;d&#65533;&#65533;q&#38526;&#65533;&#65533;L&#65533; &#65533;P&#65533;_&#65533;&#65533;&#65533;&#65533;E&#65533;&#65533;x<&#65533;x4l'&#65533;Z~r&#65533;&#65533;^&#65533;&#65533;(&#65533;r,&#65533;&#65533;Ut&#65533;w&#65533;r&#65533;&#65533;Cr&#65533;&#65533;,&#65533;&#65533;&#65533;n&#65533;w>l&#65533;&#65533;&#65533;&#65533;]&#65533;&os7's8&#65533;&#1989;\zS&#65533;8&#65533;&#65533;1&#65533;&#65533;&#65533;.&#65533;2&#65533;Z<&#65533;&#65533;7&#65533;Zn&#65533;@tD&#65533;&#65533;CsBo&#65533;sD&#65533;&#65533;+&#65533;sZ&#65533;E&#65533;&#65533;@&#65533;tM&#65533;&#65533;Dgr4&#65533;_&#65533;&#65533;&#65533;F&#65533;&#65533;>&#65533;&#65533;4&#65533;&#65533;]D&#65533;%^HuN&#65533;&#65533;&#65533;ysP&#65533;tEu6&#65533;&#65533;Vu]&#65533;u&#65533;&#65533;]&#65533;&#65533;&#65533;ua&#65533;_Wp\?vb'&#65533;`n`G&#65533;W(,Q?`&#65533;d&#65533;&#65533;\&#65533;&#65533;^&#65533;tjg&#65533;k&#65533;&#65533;lG&#65533;n&#65533;vR&#65533;`gLhwY&#65533;&#65533;1&#65533;vu&#1521;z&#65533;&#65533;A&#65533;^F&#65533;v*&#65533;Fou&#65533;&#65533;&#65533;uO&#65533;z7&#65533;iw&#65533;s&#65533;mg&#65533;}x&#65533;wu&#65533;O&#65533;[&#65533;&#65533;&#65533;&#65533;&#65533;_&#65533;&#65533;wx&#65533;x&#65533;&#65533;&#65533;x&#65533;&#65533;x&#65533;&#65533;x&#65533;&#65533;&#65533;&#65533;&#65533;&#65533;&#65533;x&#65533;&#65533;&#65533;&#65533;y&#65533;y&#65533;/y&#65533;?y&#65533;Oy&#65533;_y&#65533;oy&#65533;w&#65533;Sg&#65533;&#65533;&#21999;y&#65533;&#65533;y@&#65533;^&#65533;&#65533;y&#65533;&#65533;y&#65533;&#65533;y&#65533;z&#65533;z&#65533;/&#65533;&#65533;&#65533;y&#65533;Oz&#65533;_z&#65533;oz&#65533;z&#65533;&#65533;z&#65533;&#65533;&#65533;&#65533;&#65533; &#65533;&#65533;&#65533;z&#65533;&#65533;z&#65533;&#65533;z&#65533;&#65533;&#65533;&#65533;6&#65533;{&#65533;/{&#65533;?{&#65533;O{&#65533;_{&#65533;o{&#65533;{&#65533;&#65533;{&#65533;&#65533;&#65533;&#65533;&#65533;{&#65533;&#65533;{&#65533;&#65533;{&#65533;&#65533;{&#65533;&#65533;{&#65533;&#65533;{&#65533;|&#65533;g&#65533;&#65533;HC&#65533;{&#65533;O|&#65533;_|&#65533;o|&#65533;|&#527;|&#607;|&#687;|&#65533;gV@^&#65533;|&#65533;/&#65533;&#65533;&#65533;|&#65533;}&#65533;}&#65533;/}&#65533;'pr&#65533;7}&#65533;o}&#65533;}&#1551;}&#1631;}&#65533;&#65533;,&#65533;q&#65533;&#65533;}&#65533;&#65533;}&#65533;&#65533;&#65533;}&#65533;&#65533;&#65533;&#65533;&#468;&#65533;&#65533;z&#65533;/~&#65533;?~&#65533;O~&#65533;_~&#65533;o~&#65533;~&#65533;~&#65533;~&#65533;~&#65533;~&#65533;&#65533;~&#65533;&#65533;~&#65533;&#65533;~&#65533;&#65533;~&#65533;&#65533;<&#65533;&#65533;/&#65533;?&#65533;O&#65533;_&#65533;o&#65533;&#65533;&#65533;&#65533;&#65533;eV}&#65533;&#65533;&#65533;&#65533;&#65533;&#65533;| &#65533;&#65533;+&#65533;LL&#65533;}&#65533;&#65533;&#65533;&#65533;&#65533;&#65533;&#65533;&#65533;&#65533;&#65533;&#65533;&#65533;K&&#65533;,&#65533;&#65533; &#132;
2l&#65533;&#65533;!&#264;'R&#65533;h&#65533;"&#396;7r&#65533;&#65533;&#65533;#&#528;"G&#65533;,i&#65533;&#450;F&#65533;$&#65533;IAQbJ&#1132;S&#65533;&&#924;:w&#65533;&#65533;&#65533;&#65533;'&#1056;B&#65533;-j&#65533;(&#1188;J&#65533;2m&#65533;&#65533;)&#1320;R&#65533;R&#65533;:&#65533;&#1430;&#65533;&#65533;&#65533;&#65533;&#65533;+&#1584;b&#466;-k&#65533;,&#1716;j&#1522;m&#65533;&#65533;-&#1848;r&#65533;&#1197;k&#65533;.&#1980;z&#65533;&#65533;&#65533;K&#65533;&#1472; !&#65533; W ,@ Z b&#65533;  &#65533; &#65533;H&#65533;&#65533;&#65533;&#65533;*\&#560;&#65533;&#199;#J&#65533;H&#65533;!&3j&#65533;&#561;&#65533;&#463; C&#65533;I&#65533;&#65533;&#595;(S&#65533;Lyq&#65533;&#727;0c&#668;I&#65533;&#65533;&#859;8s.&#296;&#65533;&#65533;&#991;@&#65533;
J&#65533;&#65533;&#1123;H&#65533;*]&#692;&#65533;S&#65533;[>&#65533;J&#65533;&#65533;&#1387;X&#65533;^&#65533;&#693;&#65533;&#1519;`&#202;K&#65533;&#65533;&#1651;h&#1258;]&#758;&#65533;&#1783;p&#65533;&#669;K&#65533;&#65533;&#1915;x&#65533;&#65533;&#65533;&#759;&#65533;&#2047;&#65533;L&#65533;&#65533;&#65533;&#200;+^&#824;&#65533;&#65533;&#464;#K&#65533;L&#65533;&#65533;1*k&#65533;&#825;&#65533;&#65533;&#992;C&#65533;e!E&#65533;%&#65533;E&#65533;^&#890;&#65533;&#65533;&#1520;&#65533;j&#65533;&#65533;&#335;&#1592;s&#65533;&#65533;&#891;w&#65533;`&#65533;&#1719;&#65533;&#65533;&#531;+&#832;&#65533;C&#65533;YN&#65533;&#65533;&#65533;&#65533;&#65533;&#65533; @&#65533;&#65533;&#65533;&#65533;&#203;&#65533;O&#65533;<&#65533;&#756;P0&#1022;&#65533;&#65533;&#65533;&#65533;7&#65533;@&#65533;&#65533;&#65533;&#65533;&#65533;o&#65533;#&#65533;&#65533;&#65533;5&#65533;'&#65533;&#65533;H&#65533;!&#65533;x6&#65533;&#65533;&#65533;&#65533;&#65533;&#65533;s&#65533; &#65533;f&#65533;!|p&#65533;&#65533;&#65533;p!&#65533;&#65533;h&#8830;MHtB&#65533;&#65533;&#65533;0&#65533;&#65533;	*&#65533;&#65533;w.&#680;&#65533;<&&#65533;&#65533;&#65533;&#65533;URR	&#65533;&#65533;i=&&#65533;$v&#65533;yh 6&#65533;T&#65533;[Mg&#65533;XfI&#65533; N&#65533;&#65533;mJh)&#65533;d&#65533;&#65533;]&#65533;,&#65533;&#65533;[l&#1920;&#65533;Y&#65533;t&#65533;&#65533;@&#65533;,^&#65533;&#65533;'&#65533;&#65533;&#65533;&#65533;X&#30724;2&#65533;Bp&#65533;pcl8&#65533;&#65533;&#65533;
~f &#65533; &#65533;&#65533;c&#65533;&#65533;f&#65533;&#65533;s5
&#616;	&#65533;&#65533;&#65533;&#65533;&#65533;:&#65533;&#65533;&#65533;&#65533;J&#65533;"&#65533;$&#65533;a&#65533;&#65533;&#65533;h&#65533;&#65533;N:&#65533;&#65533;&#65533;&#27307;Z &#65533;&#65533;DN7x&#65533;>:&#177;&#65533;&#65533;J&#65533;xJ&#302;&#65533;F&#65533;&#65533;\&#65533;"&#65533;6&#65533;&#546;&#65533;&#65533;t@&#65533;&#65533;Jk&#65533;&#65533;&#65533;&#65533;*qrJ&#423;&#65533;}&#1456;&#65533;&#65533;"&#65533;&#65533;{&#65533;s*&#65533;gI&#65533;&#65533;Y&#65533;&#65533;Y&#65533;&#65533;&#65533;l-&#65533;&#48166;.&#65533;&#65533;h&#65533;&#65533;&#735;&#65533;&#65533;&#65533;&#65533;&#65533;&#758;&#65533;&#233;&#65533;L&#65533;&#65533;%*&#65533;Zl(&#65533;&#65533;*&#65533;&#65533;r&#65533;-&#65533;,&#65533;&#65533;YR&#65533;i&#221;&#65533;@&#65533;A&#65533;+&#65533;&#65533;&#65533; 2&#65533;H&#65533;n&#65533;	&#65533;&#65533;&#65533;&#65533;.t&#65533;C+&#65533;&#65533;mz&&#65533;5&#65533;&#65533;
&#65533;&#65533;&#65533;RfC&#65533;&#65533;]k&#1398;&#65533;&#65533;&#65533;lC1&#65533;&#65533;&#65533;.&#65533;f&#65533;&#65533;6&#65533;X&#65533;&#65533;&#65533;&#65533;&#65533;&#65533;&#65533;&#65533;B&#65533;r&#65533;v&#65533;&#65533;&#65533;	|'!&#65533;^c{te&#65533;bLx&#65533;&#65533;j&#65533;&#650;g~&#65533;&#65533;@&#65533;J&#65533;O-&#65533;&#65533;&#65533;Wh&#65533;&#65533;j&#65533;z{&#65533;v	&#65533;P-&#65533;&#65533;&#65533;/&#65533;&#65533;&#44551;7C&#65533; R&#65533;9bc&#65533;Nz&#65533;&#65533;i&#65533;V&#65533;'&#65533;&#65533;&#65533;K}&#65533;`&#65533;'&#65533;&#65533;/_&#65533;&#65533;p<&#65533;&#65533;w&#65533;&#65533;&#65533;+M{&#65533;&#65533;YK&&#65533;&#65533;&#65533;&#65533;w&#65533;&#65533;_&#65533;&#65533;+>&#65533;t&#65533;&#65533;&#65533;&#65533;]&#65533;&#65533;&#65533;&#65533;&#65533;}h
&#65533;&#65533;&#65533;&#65533;M&#65533;x&#65533; &#65533;&#65533;&#65533;&#65533;&#65533;&#65533;IQ&#65533;^d&#65533;68"&#65533;RS`7&#65533;&#65533;&#65533;lEZB&#65533;&#65533;&#65533;&#768;' Z&#65533;2&#65533;&#65533;&#65533;&#65533;o&#65533;{&#65533;AHx1
Z&#65533;&#65533;:&#65533;&#65533;w(&#65533;&#65533;k&#65533;&#65533;&#1095;&#65533;&#65533;l&#65533;Y&#65533;&#65533;&#65533;&#65533;&#525;&#65533;5&#65533;&#65533;&#65533;&#65533;&#65533;=q&#65533;X&#65533; &#65533;&#321;&#65533;,&#65533;&#65533;&#65533;U&#65533;-&#65533;H&#65533;RYL&#65533;g&#65533;u&#65533;lE,&#65533;h&#65533;7].&#65533;j&#803;_<&#65533; &#65533;&#65533;(p&#65533; &#65533;r&#65533;4B&#65533;&#65533;8h&#65533;4&#65533;E&#1184; n&#65533;&#65533;'Y&#65533;&#65533;&#65533;h&#65533;dX40&#65533;&#65533;y&#65533;vF&#65533;&#1072;tH&#65533;R>f|&#969; )A&#65533;&#65533;&#65533;\1*&#65533;&#65533;)g&#65533;&#65533;&#65533;\u&#65533;i&#65533;p$)&#65533;X&#658;&#65533;&#65533;&#65533;&#65533;&#65533;&#65533;&#65533;&#65533;_2F>&#65533;	b/G&#65533;&#65533;3&#65533;&#65533;4Ks(&#65533;&#65533;g&#65533;&#65533;9`#&#65533;3&#65533;&#65533;hz3/&#65533;&#65533;P&#65533;V&#65533;
!&#1114;&#65533;L&#65533;`@&#65533;&#65533;&#65533;5&#65533;&#65533;:&#65533;&#1651;&#65533;f&#65533;&#65533;&#65533;&#65533;>5s&#65533;D&#65533;9X&#65533;)&#65533;&#65533;&#65533;&#65533;|&#65533;&#65533;&#65533;V &#65533;	b&#65533;G&#1098;Z&#65533;&#65533;&#65533;&#65533;&#65533;&#65533;\P&#65533;&#65533;`&#65533;&#65533;H&#65533;)&#65533;&#65533;6&#65533;\P&#65533;&#898;&#1110;&#65533;&#65533;&#65533;OQ&#65533;&#65533;&#65533;	l&#65533;d&#65533;&#169;N	 &#65533;H&#65533;W&#65533;hz&#65533;&#65533;N&#65533;&#65533;1&#65533;(H&#65533;&#248;&#65533;&#65533;t&#65533;	x&#65533;TEd&#65533;/1&#65533;I&#65533;&#65533;bQ&#65533;
f&#65533;&#864;&#65533;&#65533;A&#65533;6P&#1191;&#65533;U&#65533;Q&#65533;j&#65533;&#65533;&#1344;	&#65533;@* H *&#65533;&#65533;&#65533;_}%W&#1619;C&#65533;&#65533;&#65533;e&#65533;&#42642;&#65533;TD9&#65533;&#65533;r&#65533;Z}&#65533;&#446;&#65533;&#65533;&#65533;
0,\&#65533;U3HPP&#65533;*&#65533;D&#65533;It,#&#65533;&#65533;36
&#65533;uB&#65533;&#65533;&#65533;b&#1787;&#65533;:&#65533;&#65533;&#65533;+_f#&#65533;&#65533;v&#65533;'b&#65533;&#65533;Y&#65533;(&#65533;#x+&#1566;qt|9=&#65533;V&#65533;W&#65533;Dx&#65533;L &#1006;&#65533;-&#65533;&#65533;s6{[&#65533;&#65533;&#65533;Wx}L&#65533;K^&#65533;&#65533;&#435;&#65533;&#65533;p1&#65533;1&#65533;&#65533;&#65533;K&#65533;r&#65533;&#65533;Z&#65533;&#65533;W&#849; d{&#1648;DR&#65533;&#65533;*w%8&#65533;:&#65533;&#65533;&#65533;qdz&#1403;^GY&#65533;8U@.j&#65533;&#65533;&#65533;&#65533;>&#65533;&#65533;&#65533;&#65533;te&#65533;&#65533;w85c&#65533;&#65533;&#65533;VZ&#65533;&#1320;&#65533;&&#65533;&#65533;&#65533;&#65533;&#65533;V&#65533;&#65533;&#1805;&#65533;q&#65533;&#65533; &#65533;&#65533;&#164;&#65533;o&#65533;n &#65533;&#65533;&#65533;el)&#65533;l&#65533;Tz&#65533;&#65533;&#65533;M&#65533;j&#1588;b&#3768;&#65533;&#65533;&#65533;n8&#65533;N&#65533;^&#65533;&#65533;j&#65533;&#65533;|&#65533;&#65533;&#65533;0&#65533;&#65533;k&#65533;d&#65533;
Ho&#65533;&#65533;&#65533;&#65533;c&#65533;7E&#65533;&#65533;&#65533;M.&#1888;&#65533;Xus&#65533;l&#65533;h
v&#65533;H&#65533;&#65533;evf&#65533;&#65533;&#65533;=&#65533;&#65533;&|a&#65533;q&#65533;H&#65533;f&#65533;&#65533;@&#65533;&#65533;&#65533;3&#65533;&#65533;&#65533;b&#65533;.3&#65533;1&#65533;W
&#65533;&#65533; 6&#65533;PD&#65533;Wz0b;&#65533;&#65533;&#1320;&#65533;&#65533;u%&#65533;jC&#65533;^&#65533;&#1124;	&#65533;&#445;
&#65533;e&#65533;&#716;/&#65533;T&#65533;&#65533;&#65533;&#65533;&#65533;[-&#65533;&#65533;&#65533;&#65533;=&#65533;u&#65533;&#65533;&#65533;&#65533;&#65533;ez&#65533;&#65533;h6&#65533;&#65533;/f&#1619;&#65533;H)(#'!&#65533;&#65533;E&#65533;/&#65533;f&#153;o&#65533;&#65533;j'&#65533;&#65533;N&#65533;&#65533;F&#65533;(&#65533;[?	&#65533;u&#65533;|z1&#65533;&#65533;&#65533;&#65533;&#65533;-&#65533;x{&#65533;&#65533;~&#65533;
j6&#65533;&#65533;lG1x&#65533;&#65533;&#65533;;&#65533;R\9&#65533;6&#65533;&#65533;&#65533;}&#65533;l#&#65533;&#65533;&#65533;&#65533;	\&#65533;&#65533;^Q&#551;&#65533;&#65533;l&#65533;]]&#65533;?`&#65533;&#65533;&#65533;\&#65533;&#65533;&#411;&#65533;&#65533;c{|&#65533;Rc&#65533;T&#65533;&#65533;?&#65533;&#65533;4&#65533;&#65533;nVc&#65533;#&#65533;&#65533;&#65533;H/&#65533;gNs&#65533;W&#65533;&#65533;&#65533;&#65533;&#65533;&#65533;2e&#1152;&#439;&#65533;&#65533;`j&#65533;&#65533;2&#65533;&#65533;&#65533;|l&#65533;KM&#6349;)&#65533;Ab&#65533;&#65533;T&#541;&#65533;b2&#65533;&#65533;b*;&#65533;a&z&#65533;&#65533;b&#65533;'&#65533;&#65533;`R;_<)&#65533;Ko&#65533;O&#65533;4d&#65533;&#65533;;&#65533;&#65533;Q&#65533;&#65533;&#65533;&#65533;&#65533;q&#65533;%&#65533;&#65533;SwL E`&#65533;V&#65533;&#1672;&#65533;&#65533;8Oz&#65533;B\&#65533;7&#65533;&#65533;9&#65533;&#65533;&#65533;G=&#65533;m&#65533;&#65533;&#65533;&#65533;)1g&#65533;O&#65533;3Y&#65533;&#1923;/t&#65533;&#65533;3&#65533;&#65533;~&#65533;&#65533;F&#65533;*&#65533;	&#65533;D&#65533;g' &#1476;!&#65533;r&#65533;&#65533;w&#65533;hdM&#65533;z&#65533;W&#65533;&#65533;"?&#65533;&#671;&#65533;&#65533;&#65533;&#65533;&#65533;FU&#65533;,&#65533;$&#65533;&#65533;&#65533;&#65533;&#65533;^&#65533;&#1831;U&#65533;}_0&#65533;X&#65533;,&#65533;&#65533;>&#65533;&#65533;&#65533;&#65533;k&#65533;~&#65533;gv&#65533;&#65533;t&#65533;"C&#65533;7&#65533;w$&#65533;X&#65533;*)w~&#65533;&#65533;!&#65533;}&#65533;&#65533;&#65533;J&#65533;~&#65533;Gy6gi&#65533;w&#65533;c&#65533;w&#65533;&#65533;Ld&#65533;&#65533;&#65533;2'&#65533;&#65533;&#65533;z&#1473;&#65533;6.&#65533;RVU&#65533;g~aS&#65533;,xw&#65533;%&#65533;+f&#65533;&#65533;j1&#65533;&#65533;0&#65533;&#65533;&#65533;/&#65533;&#65533;.&#65533;p^&#65533;0&#65533;9S"BH&#65533;&#65533;F(&#65533;&#65533;4&#65533;`4S&#65533;L&#65533;62&#65533;@Tt&#65533;n%&#65533;&#65533;&#65533;&#65533;&#65533;&n&#65533;G|&#65533;C|5H|Lh&#65533;1&#65533;Lh&#65533;G&#65533;6xb&#65533;j&#65533;U&#65533;&#65533;}8&#65533;s&#65533;&#65533;&#65533;pFqF&#65533;wFHk&#65533;e&#65533;W&#65533;&#1092;&#65533;&#65533;&#65533;_=&#65533;c&#65533;&#65533;T&#65533;eXL  3F&#65533;&#65533;&#65533;&#65533;&#65533;&#65533;&#261;&#65533;&#65533;&#65533;&#65533;Gy&#65533;&#65533;2	G3&#65533;Xu? C&#65533;ew&#65533;- &#65533;&#65533;&#65533;5f`&#65533;VA00`&#65533;Z
&#65533;eX&#1547;&#65533;t_&#65533;q&#65533;&#65533;&#65533;&#65533;&#856;&#65533;}&#65533;B&#65533;"&#65533;&#65533;X&#65533;3&#65533;@2&#65533;eVi&#65533;V&#65533;%.@&#65533;SV&#1354;=C7A&#65533;,,d&#65533;&#65533;F,&#65533;&#65533;ww&#65533;Xd&#527;"&#65533;&#65533;&#65533;|&#65533;&#65533;5vc&#65533;&#65533;&#65533;6&#65533;F&#65533;U&#65533;cB$04_e&#65533;&#65533;&#1344;F&#65533;&#65533;Y&#65533;&#65533;&#65533;&#65533;&#529;A&#65533;j&#65533;&#65533;&#65533;U&#65533;c6&#65533;&#65533;c$3 R&#65533;&#65533;s&#65533;&#65533;&#65533;&#65533;"&&#1617;&#65533;h&#65533;6&#65533;&#65533;[A&#65533;dXs&#65533;H&#65533;y&#65533;&#65533;&#65533;;&#65533;&#65533;&#65533;&#65533;&#65533;&#65533;&#65533;c&#65533;c5&#65533;&#65533;f)&#65533; !p&#65533;&#65533;3G#`5&#65533;&#1173;B&#1044;0U&#65533;U&#65533;IiclyH&#65533;&#65533;&#65533;Q&#65533;f&#65533;&#65533;9&#65533;7&#65533;T2W&#65533;eF]ov&#65533;&#65533;&#65533;&#34127;q&#65533;&#65533;"&#65533;x3&#65533;s&#65533;R&#65533;&#65533;r&#65533;&#65533;&#65533;U&#65533;&#65533;Q/&#65533;_&#65533;&#65533;&#65533;"&#65533;|&&#65533;&#65533;(&#65533;^Wg&#65533;&#65533;&#65533;&#65533;SSF`F*#&#65533;&#65533;&#65533;&#65533;Y??W	t@\&#65533;&#65533;$&#65533;&#65533;&#65533;&#65533;&#65533;&#23065;&&#65533;GB&#65533;&#65533;&#65533;fw&#65533;Nr&#65533;DI&#65533;f&#65533;&#65533;f&#65533;0H&#65533;&#65533;&#65533;&#65533;&#65533;)&#65533;)&#65533;.&#65533;&#65533;&#65533;^&#65533;0t`&#65533;7&#65533;&#65533;&#65533;F&#65533;k,&#65533;W'&#65533;"Rt=w&#65533;L&#65533;&#65533;)P`P@&#65533;O.&#1565;!>l&#65533;KY&#65533;Q&#65533;&#65533;&#65533;G&#65533;&#65533;&#65533;&#65533;&#65533;&#1628;&#65533;yo&#65533;&&#65533;&#65533;&#65533;&#65533;I?"sc&#65533;&#65533;i&#65533;&#65533;&#65533;&#65533;(&#65533;&#65533;ws?&#65533;&#65533;r&#353;.&#65533;;&#607;&#65533;&#65533;i1Qh&#65533;&#65533;lCP!&#65533;	&#65533;&#65533;S9f&#65533;&#65533;&#65533;&#65533;&#65533;&#65533;$&#162;&&#65533;19&#65533;C&#65533;vA&#65533;y%&#65533;"&#65533;&#65533;&#65533;&#65533;&#65533;&#65533;IF\&#65533;v&#65533;&#65533;#
~H&#657;J&#65533;d&#65533;3&#65533;G&#65533;Z&#65533;U8f&#65533;x&#65533;&#65533;7+&#65533;6E]Z5t&#65533;&#65533;)&#65533;U&#65533;ecJ&#65533;&#65533;1Cz&#1380;&#65533;&#65533;e:C&#65533;E&#65533;&#65533;2h&#65533;&#65533;)&#65533;v&#65533;&#65533;&#65533;&#65533;&#65533;8$%JG&#65533;&#65533;Z&#1575;&#65533;X&#65533;&#65533;v&#65533;[&#65533;Y&#65533;)'5&#65533;&#65533;&#65533;br>e~&#65533;&#65533;(tA&#65533;&#65533;&#65533;&#65533;&#65533;&#65533;)0&#65533;p0)@&#65533;x)1&#65533;&#1707;S`&#65533;&#65533;&#65533;W&#65533;q&#65533;Y'&#65533;&#65533;p<&#65533;B|?
.UdE&#65533;jQ&#65533;}&#65533;&#65533;2&#65533;j&#65533;&#65533;#&#65533;&#65533;&#674;&#65533;&#1707;HZ5&#65533;_&#65533;&#65533;xu&#65533;u&#65533;X:=&#65533;(@&#65533;&#65533;$&#65533;,&#65533;|x
Dpg9&#65533;z&#65533;&#65533;&#1391;4s)&#1722;&#65533;&#65533;&#65533;&#683;&#1193;U&#65533;&#65533;5&#65533;H[&8zr&#65533;y~'&#65533;'&#65533;&#1708;&#65533;Y&#65533;aF.3Q6a&#65533;~U&#65533;&#65533;&#65533;&#65533;j[w&#65533;:&#65533;*&#65533;&#65533;&#65533;&#40018;d&#65533;&#65533;&#65533;&#65533;&#65533;_w:&#65533;g&#65533;&#65533;&#65533;&#65533;J&#65533;&#65533;&#65533;b3&#65533;	E&#65533;&#65533;&#65533;&#1199;sJ&#65533;&#65533;T&#65533;&#65533;&#65533;x&#1289;&#65533;*X&#65533;c&#65533;&#1673;&#65533;&#65533;T&#65533;R&#65533;&#65533;d)*KG9&#65533;&#65533;m&#1522;/&#65533;&#65533;@+Z&#65533;&#65533;}&#65533;&#65533;&#65533;'&#65533;&#65533;'&#65533;&#65533;d&#29793;j*&#65533;1YK8&#65533;bD]&#65533;.&#65533;b?&#65533;6&#1519;&#65533;7pgk&#65533;J&#65533;K&#65533;&#65533;a&#65533;;&#65533;&#65533;&#65533;&#65533;7;<u;&#65533;&#65533;&#65533;:=&#65533;a&#65533;&#65533;kl&#65533;J.&#65533;0&#65533;&#65533;&#65533;&#65533;I&#65533;R&#65533;t&#65533;%3&#686;d&#65533;&#65533;Z&#65533;&#65533;&#65533;&#65533;&#65533; &#65533;&#65533;&#65533;t!&#65533;&#65533;&#1271;&#65533;&#65533;,&#65533;&#65533;"&#65533;&#65533;&#65533;)&#65533;&#65533;4&#65533;&#65533;&#65533;(&#65533;?&#65533;&#65533;	&#65533;B&#65533;&#65533;av f&#65533;&#65533;<&#65533;?w&#65533;&#65533;&#65533;&#65533;&#65533;k&#65533;&#65533;+&#65533;&#65533;c&#65533;&#65533;&#65533;O1&#65533;&#65533;&#65533;2&#65533;q!&#65533;&#65533;o&#65533;&#65533;:&#331;&#65533;&#65533;q&#65533;jtPti0&#65533;h&#65533;k&#65533;&#65533;&#65533;&#65533;R&#65533;]WH&#65533;&#65533;[&#65533;&#65533;&#65533;@&#65533;&#65533;&#65533;t&#65533;&#65533;&#736;[&#65533;l&#65533;&#65533;&#65533;4&#65533;&#65533;&#65533;&#65533;?&#65533;&#65533;&#65533;[&#65533;A;:&#65533;;&#65533;B&#65533;X&#65533;&#65533;&#65533; &#65533;&#65533;z&#65533;&#65533;(
|&#65533;&#65533;&#65533;K	f@|@&#65533;a&#65533;<&#65533;q&#65533;&#65533;|&#65533;&#1499;&#65533;[.&#65533;&#65533;&#65533;&#65533; ,&#65533;g&#65533;5&#65533;hM&#65533;9&#65533;&#65533;&#65533;&#65533;&#587;&&#65533;&#51924;v&#65533;<].&#65533;&#65533;&#65533;&#65533;P&#65533;&#65533;&#65533;r&#65533;&#65533;h&#65533;1!@p&#65533; &#65533;G&#65533;&#65533;&#65533;&#274;&#65533;,A&#65533;&#65533;&#65533;N&#65533;&#65533;&#65533;b+&#65533;u&#65533;&#65533;&#65533;b&#372;z]&#65533;&#65533; &#65533;&#65533;_&#65533;/A.'wjqg&#65533;c&#65533;&#65533;&#65533;&#65533;&#65533;a&#65533;'&#65533;4&#65533;&#65533;&#65533;c&#65533;e&#65533;w\&#65533;9&#65533;&#65533;9\&#336;^f;&#65533;&#65533;,&#546;&#65533;i&#65533;U&#65533;iqg&#65533;&#65533;&#65533;D&#65533;&#65533;	&#65533;	&#65533;`&#65533;&#65533;&#65533;&#65533;a|[y&#65533;{&#65533;&#65533;"G~K&#378;&#65533;&#65533;&#65533;&#65533;&#65533;&#65533;&#65533;&#168;!m&#65533;&#65533;&#65533;a&#65533;9&#65533;&#65533;'&#65533;+&#65533;&#65533;r&#65533;&#65533;_&#65533;
] &#65533;Y&#65533;l&#65533;x&#65533;&#218;L&#65533;&#65533;&#1469;&#65533;)&#65533;&#65533;<&#65533;"\t &#65533;&#65533;K"&#65533;5&#65533;&#65533;mGE&#65533;&#65533;&#65533;q&#65533;0a&#65533;>q&#65533;v&#65533;&#1980;&#65533;V&#65533;&#65533;A&#65533;&#65533;P\&#65533;&#65533;	&#65533;&#65533;b&#65533;&#65533;L&#65533;z&#65533;y8&#65533;&#65533;&#65533;A&#65533;&#65533;'Y&#1111;&#65533;&#65533;&#65533;&#65533;&#65533;=&#65533;b&#65533;&#65533;&#65533;7:&#65533;&#65533;q&#65533; h<&#65533;&#65533;j&#65533;&#65533;,&#65533;&#65533;&#65533;&#65533;&#65533;&#233;&#65533;:&#65533;'&#65533;W`&#65533;`&#65533;[HQ&#65533;|&#65533;&#65533;&#65533;&#65533;8&#65533;OV&#65533;y&#507;&#65533;sy&#65533;&#65533;&&#65533;NW&#65533;&#827;I&#65533;;_&#65533;&#65533;L&#65533;_&#65533;&#65533;&#1907;&#65533;?&#65533;&#65533;&#65533;&#65533;ETix&#65533;&#65533;&#65533;p&#65533;&#65533;&#65533;H&#65533;x}&#65533;{&#65533;q&#65533;&#65533;&#65533;5&#65533;k&#65533;+}&#65533;Y&#65533;&#65533;&#65533;TM&#65533;&#1891;p&#65533;p&#65533;&#65533;+&#65533;:&#65533;)Z%q&#65533;&#1248;&#65533;&#65533;Y&#65533;e&#65533;g&#65533;j&#65533;<&#65533;"=&#65533;&#65533;Z&#65533;z&#1852;v]&#65533;4&#65533;&#65533;&#65533;y&#65533;I[Q&#65533;p
&#65533;&#65533;9!
k&#65533;L&#65533;7&#65533;&#65533;&#65533;`&#65533;i&#65533;&#1472;i&#65533;%&#65533;&#65533;h&#599;&#65533;&#65533;z&#65533;0&#1472;&#1746;)&#65533;]&#65533;IQ&#65533;pb&#65533;&#65533;=	^+&#65533;5&#65533;&#413;&#65533; &#65533;&#65533;&#65533;&#65533;&#65533;&#65533;&#65533;&#65533;&#65533;M&#65533;Q&#65533;&#65533;&#65533;4&#65533;&#65533;&#65533;&#65533;&#65533;&#65533;K[&&#65533;_&#65533;&#1184;M&#65533;)&#538;pgq&#1421;&#65533;&#1420;&#65533;&#65533; &#65533;8&#599;]&#65533;&#65533;M&#65533;&#65533;&#65533;.s&#65533;&#65533; &#65533;w=&#65533;&#893;S&#65533;&#65533;&#65533;=&#65533;a&#65533;&#1744;&#65533;&#65533;&#65533;&#65533;&#65533;&#65533;&#65533;&#65533;&#65533;@3/&#65533;&#65533;&#65533;&#65533;&#65533;&#65533;&#65533;&#65533;&#569;>&#65533;,}>&#65533;4^&#65533;~&#65533;	&#1581;/&#65533;&#65533;L&#65533;&#65533;j+\o}&#65533;&#65533;&#65533;&#65533;&#1795;&#65533;&#65533;0&#65533;M&#65533;&#65533;&#860;&#65533;a6&#65533;cK&#611;&#65533;,&#65533;.N&#65533;0n&#65533;%f)&#65533;%&#65533;&#65533;&#65533;jZ+&#65533;S&#65533;H<V=~&#65533;^&#65533;&#10348;&#65533;I&#65533;&#65533;r>&#65533;&#65533;P&#65533;p&#1940;&#65533;&#599;\&#65533;@&#65533;@&#65533;&#65533;aa&#65533;P&#65533;hIZ Q&#65533;&#65533;&#65533;&#65533;&#65533;&#65533;&#65533;&#65533;V&#65533;}&#65533;&#1790;]&#65533;&#65533;h&#65533;&#65533;&#65533;&#65533;=&#65533;]&#58171;<@&#65533;m&#65533;&#65533;F&#65533;
&#65533;>&#65533;^&#43246;
)&#65533;&#43678;&#43838;&#43950;
&#65533;`$&#65533;W&#65533;EM0@&#65533;&#65533;&#65533;E&#65533;&#1970;s&#65533;&#65533;zV&#65533;k&#65533;~&#65533;~&#65533;c &#65533;X&#65533;@&#65533;&#65533;q1&#65533;&#65533;&#65533;0&#65533;&#65533;&#65533;&#65533;~&#65533;&#65533;&#65533;Y&#65533;&#65533;f&#65533;&#65533;UY&#65533;i&#65533;&#1341;&#65533;S&#65533;&#1992;&#65533;j&#254;&#1849;&#65533;&#65533;&#65533;&#65533;&#65533;&#65533;7&#65533;x&#65533;&#65533;!&#65533;&#65533;&#65533;&#65533;&#1859;&#65533;z&#1332;;&#65533;\&#65533;&#65533;&#65533;Tl&#65533;&#65533;&#65533;Q&#65533;n_&#65533;)&#65533;&#65533;&#65533;<U@&#65533;&#1788;eh&#532;&#65533;&#65533;P.&#65533;&#65533;&#65533;&#65533;

&#65533;&#65533;=&#65533;&#65533;&#1732;&#65533;&#65533;&#65533;&#65533;05&#65533;[&#65533;&#65533;.&#65533;&#65533;&#65533;&#65533;&#1325;G&#65533;W?&#65533;&#65533;}N&#65533;@&#65533;>&#65533;9&#65533;&#65533;&#65533;
:&#65533;=&#65533;,&#65533;&#65533;&#65533;	&#65533;&#65533;f&#65533;'&#65533;&#65533;\{_&#65533;&#65533;R7&#65533;&#65533;&#65533; z 	y&#65533;&#65533;`&#65533;Z&#65533;Q&#65533;&#65533;&#65533;U&#65533;&#65533;&#65533;&#65533;&#65533;&#65533;&#65533;n&#65533;&#65533;&#65533;:&#65533;&#65533;9&#65533;&#65533;3!&#65533;L&#65533;&#65533;&#729;^&#65533;&#65533;",Sq	"&#65533;&#65533;&#65533;
&#65533;g/&#65533;E&#65533;&#65533;&#65533; &#65533;/&#65533;&#65533;&#65533;&#65533;&#65533;w&#65533;&#65533;8&#65533;1&#65533;&#65533;&#65533;O&#61276;&#1269;{T!1&#65533;`&#65533;&#350;&#65533;&#65533;&#65533;&#65533;&#515;
&#65533;&#65533;/Y S&#65533;`%?&#65533;&#65533;E&#65533;&#65533;&#65533;&#65533;&#65533;Y&#65533;&#65533;a&#65533;&&#65533;&#65533;&#65533;&#65533;Z}&#65533;~j&#65533;&#65533;&#65533;U&#65533;&#65533;&#65533;&#65533;&#65533;&#65533;0}0&#65533;&#65533;&#2031;&#65533;P&#65533;!&#65533;3a&#65533;&#65533;&#65533;T/&#65533;&#65533;&#65533;&#65533;I&#65533;&#65533;p&#895;
_O&#65533;&#65533;&#65533;T&#65533;rn&#65533;&#65533;r,&#65533;>&#65533;l&#65533;t&#65533;&#65533;(&#65533;.d&#65533;&#65533;&#65533;C&#65533;f&#65533;XQ&#65533;9&#65533;5f&#65533;&#65533;&#65533;&#65533;G&#65533;!E&#65533;$)R&#65533;&T|P&#65533;&#65533;&#662;0Y.t)s&#65533;&#65533;=&#65533;Q&#164;&#65533;O&#65533;
TK&#65533;&#65533;I&#65533;.}H&#65533;&#65533;2&#65533;&#1050;1&#65533;&#65533;0&#65533;&#65533;&#65533;Y&#65533;^A&#65533;&#65533;&#65533;W&#65533;9&#65533;M&#65533;&#1196;&#65533;&#65533;ha&#65533;`&&#65533;&H&#65533;Q&#65533;n&#1008;Z/y%z&#65533;D0]&#65533;m*&#5058;&#65533;&#65533;&#65533;&#65533;&#65533;u&#65533;\&#65533;&#65533;&#65533;jm&#65533;|&#65533;&#65533;Ad4p&#65533;&#65533;&#65533;&#65533;>/&#65533;&#65533;&#65533;VG&#65533;&#65533;W&#998;&#65533;&#65533;&#1680;  &#65533;m28&#3653;_&#65533;R&#65533;&#65533;4&#2014;e&#65533;.&#65533;!IP&#65533;A&#1671;&#65533;&#65533;L&#65533;O&#65533;&#65533;&#65533;&#65533;T&#65533;h=yfa+7M&#65533;&#65533;o&#65533;={&#65533;/&#65533;&#65533;_&#65533;q&#559;&#65533;X&#65533;#&#65533;&#65533;l`4&#65533;&#65533;&#65533;@&#65533;FKA&#65533;Tc&#65533;#&#65533;0&#65533;T"&#65533;&#65533;,2L&#65533;>&#65533;&#65533;&#65533;&#65533;&#65533;&#65533;8&#65533;&#65533;&#65533;&#65533;&#65533;D&#65533;&#65533;;&#65533;!&#65533;Ztq:$&#1578;&#65533;&#65533;k\&#65533;F&#65533;$&#65533;B&#65533;b&#65533;&#65533;G&#65533;&#65533;&#65533;(P4&#65533;H&#65533;HDrIU&#65533;b&#65533;+^&#1801;&#65533;%l`&#65533; &#65533;&#65533;k&#65533;&#65533;&#65533;&#65533;&#13128;&#65533;j&#65533;&#65533; &#65533;c&#65533;L4;&#65533;&#65533;
H&#65533;&#868;&#65533;&#65533;/&#65533;&#65533;2&#65533;s!P&#65533;hc&#65533;	&#65533;&#65533;&#65533;O8&#1508;
 @&#65533;5(&&#65533;&#1811;O&#65533;;&#65533;QH&#65533;/RJ%&#1199;R;SN;&#65533;&#65533;SP&#65533;&#65533;+TRK}h	&#65533;&#65533;YhS[&#65533;&#65533;5GO&#65533;&#65533;UZk&#65533;&#65533;V
c&#65533;(F2&#65533;&#65533;WFvvXb!&#65533;&#65533;b&#65533;U&#65533;&#65533;e&#65533;uv&#65533;b+&#1666;&#65533;h&#65533;uV A&#65533;&#65533;*M*&#65533;!&#450;&#65533;G~&#65533;5&#65533;\&#65533;&#65533;&#65533;g]k!&#65533;r&#976;&#65533;&#65533;&#65533;&#65533;2&#65533;Z&#65533;&#65533;[6&#65533;&#65533;$&#65533;lW&#65533;MI&#10384;;s&#65533;d~*7,|&#65533;&#65533;&#65533;&#65533;w&#65533;j&#65533;5}+&#65533;&#65533;b#&#65533;&#65533;&#65533;a&#65533;:&#65533;Q&#65533;b&#65533;&#1020;&#65533;!n&#689;&#410;&#65533;&#65533;&#65533;&#65533;Ec~w&#65533;&#65533;x&#2011;&#65533;&#65533;8Y|&#65533;e&#65533;&#65533;<&#65533;^1&#65533;1&#65533;f&#65533;e&#65533;!&#65533;&#65533; &#65533;&#65533;*dj&#65533;s&#65533;&#65533;j&#65533;&#65533;&#65533;E&#65533;e&#65533;&#1951;&#65533;&#65533;&#65533;	&#65533;&#65533;(`&#65533;&#65533;&#65533;&#65533;*&#65533;&#65533;&#65533;c&#65533;&#65533;6&#65533;$k&#65533;k&#65533;&#65533;3>[&#65533;J&#65533;K&#65533;VoKh&#65533;pRf&#65533;zw&#133678;z&#65533;&#65533;M&#65533;&#65533;&#65533;&#65533;!&#65533;

&#933;&#65533;T&#65533;P.&#65533;&#65533;&#65533;G&#65533;&#65533;&#65533;&#65533;5I&#65533;|&#65533;&#65533;u&#65533;&#65533;V&#65533;7&#65533;4i&#65533;&#65533;Vyw&#65533;{&#65533;&#65533;w&#65533;k&#65533;b&#65533;`7&#65533;&#65533;&#65533;E&#65533;'x&#65533;l&#65533;&#65533;!)&#65533;&#65533;&#65533;&#65533;%W&#65533;|BJ&#65533;&#65533;Rg>^&#65533;&#65533;&#65533;D[&#65533;G&#65533;&#517;&#65533;&#65533;&#65533;p&#190;&#65533;t&#65533;&#65533;&#65533;j|&#65533;]jkQ&#65533;&#65533;&#65533;&#65533;&#65533;h&#65533;&#65533;	wa&#1911;0&#65533;J|&#65533;&#4005;:&#65533;E&#65533;&#65533;k&#65533;&#65533;&#65533;4&#65533;&#65533;%&#65533;N&#65533;&#65533; 5&#65533;&#65533;' P&#65533;|&#65533;&#65533;&#65533;A&#65533;]k8&#65533;3&#65533;&#65533;&#65533;&&#65533;D&#65533;X C&#65533;@&#65533;&#65533;TF&#65533;[&#65533;&#65533;}%&#65533;&#65533;rh?&#65533;&#65533;PD<&#65533;a&#65533;x;&#65533;9&#65533;DG&#17917;&#65533;&#65533;D&&#65533;&#391; 4U&#65533;&#65533;'&#65533;Q&#65533;u I&#65533;&#65533;&#65533;&#65533;9&#65533;A/Tgc}&#65533;&#65533;1&#65533;&#65533;Hkw&#65533;&#65533;&#65533;eG&#65533;&#65533;A&#65533;&#65533;&#65533;#&#65533;&#65533;8r&#65533;b/&#65533;&#65533;!&#511;?&#65533;l )Vj&#65533;&#65533;&#65533; &#272; &#65533;d"-y&#65533;H&#65533;&#65533;Q&#65533;&#65533;d'=&#65533;IP&#65533;r!le'!YJT&#65533;&#65533;P&#65533;"U&#65533;JX&#65533;&#65533;&#65533;&#65533;&#65533;&#65533;&#65533;xK[&#65533;&#65533;&#65533;&#65533;e/y&#65533;K_&#65533;&#65533;f1&#65533;yLc3&#65533;&#65533;t&#65533;+&#65533;&#65533;Lh&#65533;w&#1124;yf5&#65533;&#65533;AkfS&#65533;&#65533;B&#65533;6&#65533;&#65533;Mp&#65533;S&#65533;&#65533;$g9&#65533;yNt&#65533;S&#65533;&#65533;dg;&#65533;&#65533;Nx&#65533;S&#65533;&#65533;g=&#65533;yO|&#65533;&#65533;#&#65533;&#65533;&#65533;>&#65533;&#65533;O&#65533;u&#65533;&#65533;&#65533;@P&#65533;&#65533;sK5bhC&#65533;P&#65533;FT&#65533;&#65533;hE-zQ&#65533;fT&#65533;&#65533;hG=&#65533;Q&#65533;&#65533;T&#65533;#%iIMzR&#65533;&#65533;T&#65533; !&#65533; Q ,H ` $&#65533;  &#65533; &#65533;H&#65533;&#65533;&#65533;&#65533;*\&#560;&#65533;&#199;#J&#65533;H&#65533;!&#65533;&#65533;K2bT&#65533;QI&#335; C&#65533;I&#65533;&#65533;&#595;(S&#65533;\&#626;&#65533;&#727;7v&#65533;8S&#65533;&#859;8s&#65533;&#65533;&#627;&#65533;&#991;@&#65533;
J&#65533;&#65533;&#1123;H&#65533;*]&#692;&#65533;&#1255;P&#65533;J&#65533;J&#65533;&#65533;&#1387;X&#65533;j&#65533;&#693;&#65533;W&#65533;0&#202;K&#65533;&#65533;&#1651;h&#1258;kt&#65533;&#1783;p&#65533;&#669;K&#65533;n&#1571;v&#65533;&#65533;&#65533;&#759;&#65533;&#2047;&&#65533;&#928;a&#65533;&#65533;&#200;+^&#65533;&#65533;&#65533; &#65533;|&#65533;L&#65533;&#65533;&#65533;&#728;3k&#65533;&#787;`M&#608;&#65533;P &#65533;&#65533;g&#936;S&#65533;^&#890;&#65533;&#65533;1O&#65533;&#65533;@@A&#65533;B&#65533;dd&#827;&#65533;&#65533;&#65533;&#65533;&#65533;&#65533;P&#65533;&#65533; &#65533;+_&#956;&#65533;s&#65533;?oG &#65533;n&#1647;&#65533;k&#65533;&#957;&#65533;&#65533;&#65533;6&#65533;(N&#65533;&#65533;&#65533;&#65533;&#1259;_&#65533;&#65533;&#65533; T&#65533;&#65533;&#65533;&#65533;&#65533;&#65533;&#65533;+&#65533;&#1633;&#65533;&#65533;6&#1031;&#65533;~h&#65533;&#65533;r&#65533;4&#65533;{&#65533;w{F(&#65533;Z&&#65533; Z]&#65533;U&#65533;&#65533; &#65533;&#65533;&#65533;@atu(&#65533;&#65533;,&#65533;&#34955;&#277;(&#203;4&#65533;h&#13162;&#65533;6&&#65533;&#65533;v9d*&#65533;h&#65533;HnE&#65533;x&#65533;!&#65533;CnK&#65533;u&#65533;'T&#65533;&#65533;&#65533;W&#65533;P&#65533;uE&&#65533;&#65533;`&#65533;&#65533;&#65533;v"&#65533;R&#65533;'&#65533;#&#65533;0&#65533;T&#65533;e&#65533;t&#65533;i&#65533;&#65533;@&#65533;&#65533;x&#65533;&#65533;&#65533;&#65533;sn&#65533;
&XyB$
g<4z&#65533;wF*)&#65533;K&#65533;&#65533;&#14529;Z&#65533;C&#65533;$pz&#65533;&#65533;&#65533;&#65533;&#65533;Nj&#65533;/&#65533;&#65533;&#65533;&#65533;=&#65533;Q&#65533;?j&#65533;X&#65533;k&#65533;)&#65533;&#65533;&#65533;&#65533;@$&#65533;&#65533;&#65533;&#43719;&#65533;1&#65533;&#13935;&#65533;U$&#65533;&#65533;&#65533;&#65533;f&#65533;6{&#65533;&#65533;F+-&#65533;&#102431;&#65533;&#65533;&#1708;&#65533;V&#65533;m&#65533;&#65533;"&#65533;&#65533;AX&#65533;&#65533;&#65533;&#65533;&#65533;&#65533;
P&#65533;8&#65533;&#65533;Zo&#1910;)n&#65533;&#65533;n&#65533;&#65533; &#65533;&#65533;g&#65533;&#1630;&#65533;&#65533;&#65533;&#65533;&#65533;&#139;&#65533;{&#65533;G,1e%&#65533;z&#65533;|I&#65533;C&#65533;&#65533;&#65533;&#65533;&#65533;&#706;&#65533;&#65533;Nl&#65533;&#65533;M&#65533;`1&#65533;&#923;&#65533;&#65533;3&#65533;o&#65533;&#65533;b (&#65533;(&#65533;&#65533;Qe
&#65533;'&#65533;l&#65533;&#65533;1n&#65533;3+&#65533;&#174;;7&#65533;tt:6&#65533;&#65533;.&#65533;l&#65533;&#65533;H'&#65533;h&#65533;Ow&#65533;u&#65533;&#65533;Z&#65533;&#65533;&#65533;U_m6&#65533;Zk&#65533;&#65533;&#65533;l&#65533;<&#65533;&#65533;&#65533;&#65533;&#65533;&#65533;3&#65533;P&#65533;DG&#65533;&#65533;&#65533;&#65533;f&#65533;&#65533;&#65533;&#2024;F&#65533;d8@L&#65533;F3&#65533;@&#65533;&#65533;g&#65533;&#65533;&#65533;A&#65533;&#65533;&#65533;vVz1&#65533;7&#65533;&#65533;8	&#65533;&#65533;&#65533;8&#65533;Y?&#65533;&#65533;&#65533;&#65533;&#65533;k&#65533;&#65533;&#65533;@&#65533;i&#65533;&#311;F&#65533;&#65533;&#65533;IKn&#65533;&#65533;^&#65533;&#31955;&#65533;&#65533;U&#65533;&#65533;L{&#65533;&#65533;&#65533;n|&#65533;/&#65533;l LsF&#65533;&#65533;&#65533;?&#65533;&#1303;[&#65533;&#65533;&#65533;&#65533;~rm&#65533;U&#65533;&#65533;&#65533;&#65533;[&#65533;&#65533;&#65533;a&#65533;G&#65533;&#65533;5&#65533;&#65533;Q&#65533;&#1039;&#65533;&#65533;:&#65533;&#65533;&#65533;&#65533;7^X"&#1384;!&#65533;&#65533;h+_&#65533;&#65533;&#65533;=&#65533;P=&#65533;&#65533;&#65533;&#65533;&#65533;8&#65533;t&#65533;&#65533;HA	&#65533;le)&#65533;Y&#65533;&#65533;&#65533;&#65533;&#65533;E&#65533;z(&#65533;`G&#65533;&#65533;j&#65533;&#65533;&#65533;&#65533;&#65533;&#65533;&#65533;&#65533;&#65533;&#65533;/m&#65533;#&#65533;%&#65533;&#65533;&#65533;el]/&#65533; &#65533;"&#65533;%&#65533;p&#65533;@&#1804;&#65533;&#65533;&#65533;&#65533;&#65533;&#65533;&#65533;&#65533;G&#65533;&#65533;~&#65533;&#65533;&#65533;"&#65533;
&#65533;v&#65533;&#65533;&#65533;1pqaa&#65533;<W&#842;P&#65533;kz&#65533;V&#65533;q[8&#65533;&#65533;&#65533;&#65533;&#65533;^i&#65533;Q&#65533;/SC&#65533;@n&#65533;&#65533;&#65533;&#65533;&#65533;&#65533;>&#65533;Q 8&#65533; o@&#65533;A&#65533;&#65533;sLdv&#65533;&#65533;:&~F&#65533;{&#65533;&#65533;c&#65533;H2&#65533;&#65533;&#65533;&#65533;W&#65533;h)8&VJ&#65533;&#65533;&G&#65533;&#65533;&#65533;&#65533;&#65533;&#65533;U&#65533; 	E!&#65533;,&#65533;X&#65533;L&#37143;&#65533;O\&#65533;"&#65533;	 *&#65533;&#65533;&#65533;&#65533;0&#336923;&#65533;&#65533;g1&#65533;&#65533;'w&#65533;D&#65533;G&#65533;&#65533;4&#65533;&#65533;a&#65533;C4&#65533;I&#65533;&#65533;&#65533;iz&#65533;(&#65533;'!&#65533;J&#65533;&#544;Ze&#1664;#s&#65533;M&#65533;&#65533;`&#65533;&#65533;&#65533;qC&#65533;&#1587;Ld&#65533;>&#65533;&#65533;&#65533;&#65533;}&#65533;&#65533;&#65533;&#65533;=[&#65533;u&#65533;&#65533;&#65533;A&#1123;&#65533;&#65533;G&#65533;&#65533;f@0&#65533;&0&#65533;Q&#65533;F7&#65533;&#1100;^t &#65533;&#65533;8&#65533;s&#65533;&#65533;T&#65533;d&W&#65533;&#65533;,1&#65533;&#65533;&#65533;
0&#65533;&#1102;&#65533;&#65533;&#65533;8&#65533;iG&#65533;&#65533;9&#65533;N&#65533;&#65533;&#65533;&#65533;h&#65533;3&#65533;L!&#65533;H&#65533;l&#65533;&#65533;&#65533;&#65533;P&#65533;&#65533;T&#65533;:UX&#65533;&#65533;&#65533;&#1247;N9&#65533; &#65533; ` &#65533;T&#65533;HGj&#65533;TR&#65533;&#65533;&#1458;&#65533;-&#65533;x&#65533;&#65533;#Va&#65533;&#65533;v&#65533;&#65533;&#65533;&#65533;&#1534;&#25962;N&#65533;&#65533;	 &#65533;,M8&#1630;&#65533;&#65533;&#65533;&#65533;ZgPX\^'K&#65533;&#65533;Z&#1458;x&#65533;T%&#65533;&#65533;&#65533;&#65533;&#65533;J&#65533;&#65533;X&#65533;&#65533;&&#65533;%&#209;&#65533;` &#65533;&#1430;&#65533;&#65533;&#65533;&#65533;&#65533;3gKW&#65533;&#65533;&#65533;6&#65533;mmH&&#65533;&#65533;&#65533;&#65533;0m&#65533;&#65533;&#65533;&#65533;&#65533;~H&#65533;&#65533;&#65533;&#65533;l&#1448; B&#65533;&#65533;&#65533;&#65533;k.&#65533;.R-&#65533;&#65533;&#65533;H&#65533;2&#65533;&#65533;&#65533;&#65533;5nWI%*un&#65533;&#65533;&#65533;&#65533;&#1433;&#65533;&#65533;&#11513;&#65533;U&#65533;oUd&#65533;,&#65533;M#&#65533;^[&&#65533;&#65533;w+u&#65533;&#65533;hG&#65533;y&#65533;&#65533;n &#65533;&#65533;&#65533;K&#65533;u&#65533;=C-&#65533;&#65533;r&#65533;`&#359;&#65533;^r&#65533;`&#65533;-&#65533;&#65533;&#65533;&#65533;ZA0&#65533;&#65533;2=&#65533;&#65533;&#65533;M&#65533;wUg&#65533;<v&#65533;p&#65533;?&#65533;^Ga&#65533;&#65533;&#65533;&#65533;&#65533;R7\&#65533;&#65533;&#367;9&#65533;&#65533;&#65533;{&#65533;&#384;h1&#65533;&#278;&#65533;&#65533;v&#65533;n&#65533;&#65533;Je&#65533;`'&#398;&#65533;&#65533;gL&#65533;&#893356;&#65533;&#65533;/&#65533;&#65533;#3&#65533;;&#65533;&#65533;&#1049;&#65533;&#65533;&#592;W&#65533;&#65533;p&#1970;&#65533;&#65533;&#65533;&#65533;&#1413;Y&#65533;F&#65533;p&#65533;z&#65533;&#65533;&#65533;&#65533;&#65533;&#65533;&#65533;$i&#65533;&#65533;&#65533;B&#65533;&#65533;&#65533;M&#65533;&#65533;&#65533;l2=c@q&#1925;'&#65533;&#65533;&#65533;b&#65533;&#65533;&#387;p&#65533;-&#65533;z&#65533;&#65533;4&#65533;&#65533;lI@3`&#878;&#65533;S&#65533;&#65533;&&#65533;L#e&#1244;Ty&#65533;L&#65533;"'&#1683;&#65533;&#65533;WB
eK&O&#493;v
&#65533;m#&#65533;`&#65533;&#65533;(o&#65533;&#65533;&#65533;&#65533;&#65533;aD&#65533;&#50520;&#65533;B&#65533;B"&#65533;&#65533;&#1368;&#65533;&#65533;|&#65533;(;&#1460;6&#65533;&#65533;&#65533;o=&#65533;V&#65533;f^&#65533;&#65533;c&#65533;&#65533;&#65533;&#65533;&#65533;&#65533;&#65533;&#631;&#65533;&#65533;#g1|&#974;v&#65533;v&#65533;Rs&#1023;!&#65533;&#65533;&#65533;P&#65533;;&#65533;&#217;&#65533;&#65533;&#65533;&#1785;&#65533;)&#65533;&#65533;&#65533;2KzmI!&#65533;&#65533;{&#65533;&#65533;&#65533;&#65533;&#65533;C\&#65533;&#65533;
R&#65533;&#65533;nk#&#65533;[qh&#65533;&#65533;&#65533;J&#65533;&#65533;&#1749;Q&#65533;&#65533;X'Qr&#65533;$[&#65533;"&#65533;&#65533;	jU&#65533;&#65533;R&#65533;#)A&#65533;Uq&#65533;&#65533;&#65533;v>KG.XF&#65533;&#65533; &#65533;9}&#65533;&#65533;&#65533;Nw&#65533;&#65533;%ov&#65533;&#65533;&#58508;(&#65533;Rh&#65533;&#65533;@K&#65533;&#65533;C7&#65533;\O&#65533;I&#65533;V&#65533;[[&#65533;&#65533;&#65533;&#1465;&#65533;s&#65533;v&#65533;hD&#65533;b&#65533;&#65533;&#65533;&#3508;J&#65533;&#65533;&#65533;-Y:&#65533;&#65533;^O&#65533;&#65533;<&#65533;:A&#65533;&#65533;&#65533;k&#65533;&#65533;b[wW&#65533;&#1960;K}'&#65533;&#65533;y&#65533;=vr&#65533;+^&#1143;&#65533;l&#65533;s&#193;s/&#65533;&#65533;Z&#65533;&#65533;/&#65533;&#65533;&#65533;&#65533;;&#65533;o&#65533;&#65533;&#65533;y
$/&#65533;&#65533;FO&#65533;&#65533;mp&#65533;
h&#65533;o&#65533;/&#65533;&#65533;=&#65533;I.&#65533;&#65533;&#65533;&#65533;&#65533;&#65533;&#65533;D&#65533;&#65533;&#65533;&#65533;;&#65533;h&#65533;&#65533;Q&#65533;u&#65533;b&#65533;&#65533;&#65533;w2&#65533;&#65533;&#65533;-{&#65533;q&#65533;&#65533;W&#65533;u&#65533;&#65533;>&#65533;&#1617;w&#65533;W&#65533;C3>&#65533;fn&#65533;{&#65533;&#65533;&#65533;&#65533;&#65533;"w~&#65533;&#65533;H=&#65533;&#65533;5&#65533;Iet &#65533;&#65533;qQ&#65533;X G&#65533;&#65533;z&#65533;&#65533;&#65533;6{&#65533;&#65533;s&#65533;WL&#65533;&#65533;&#65533;HcCs &#65533; e&#65533;>&#65533;&#65533;&#65533;6&#65533;|&#65533;W~-p{&#65533;Xd0&#65533;U(J&#1489;&#65533;35&#65533;&#65533;h%O&#65533;&#65533;@(P&#65533;@&#65533;v]&#65533; &#65533;!z&#65533;q&#65533;&#65533;&#65533;|)hr&#65533;n&#65533;'&#65533;0P&#65533;Q& &#65533;&#65533;K&#65533;AS[&#65533;U]X'U&#65533;%9Pq&#65533;&#65533;L&#65533;^O&#65533;`X7&#65533;&#65533;6&#65533;0&#65533;Uh&#65533;&#65533;c&#65533;s9&#1490;U5&#65533;&#65533;/CGNc&#65533;6G5&#65533;&#65533;\&#65533;i&#65533;hp(&#65533;/&#65533;&#65533;v&#65533;}w&#65533;&#65533;&#65533;&#65533;W&#65533;xY&#65533;&#65533;&#65533;T&#65533;K@&#65533;`&#65533;&#65533;&#65533;&#65533;v,&#65533;Z&#65533;&#65533;t&#65533;&#65533;y&#65533;&#65533;|,&#65533;i1&#65533;&#65533;F&#65533;&#65533;h&#65533;>00&#65533;&#65533;&#65533;&#65533;&#65533;e[&#65533;&#65533;&#65533;&#65533;&#1099;&#65533;&#523; 1 . &#65533;&#65533;&4 hH%\2?&#65533;&#65533;&#65533;u&#65533;&#65533;&#65533;&#65533;&#65533;q&#65533;&#65533;Y&#65533;&#65533;&#65533;Rf	&#65533;V&#65533;5c&#65533;&#65533;YC&#65533;&#65533;s&#1381;&#65533; &#65533;&#65533;N&#65533;&#65533;&#65533;`YSg!&#65533;&#65533;,q&#65533;6~&#65533;wd&#65533;Wr&#65533;(&#65533;&#65533;&#65533;7e&#65533;&#512;&#65533;&#65533;H:&#65533;&#65533;!&#65533;%3?E&#65533;xSB&#65533;&#65533;&#65533;&#65533;&#65533;&#65533;YLSG&#65533;&#65533;R&#1974;a%&#65533;d&#65533;&#65533;&#65533;&#65533;&#65533;)&#65533;&#65533;&/&#65533;Hy&#65533;&#65533;&#65533;aT7&#65533;&#65533;4_&#65533;&H&#65533;&#65533;&#65533;\&#757;&#65533;&#65533;4&#65533;&#65533;&#65533;S&#65533;&#65533;&#65533;P&#65533;Y|&#65533;g&#65533;&#65533;v(FHy094&#65533;&#65533;j&#65533;(&#65533;&#65533;&#65533;Ghx&#65533;&#65533;&#65533;&#65533;>&#65533;&#65533;&#65533;&#65533;&#65533;wM@&#65533;&#65533;(_&#65533;$&#65533;T|A&#65533;&#65533;}2Vkh&#65533;&#65533;FI&#65533;e&#65533;(&#65533;&#65533;KQ`&#65533;I&#65533;m(&#65533;kUPQ&#65533;t&#37971;&#65533;mVQ3&#65533;H|&#65533;&#1494;&#65533;u&#65533;&#65533;&#65533;8&#65533;s&#65533;&#65533;(&#65533;&#65533;4*&#65533;"&#65533;7&#65533;&#65533;jt&#65533;&#65533;&#65533;&#65533;)&#65533;A&#65533;~f&#65533;&#65533;O&#65533;F&#65533;",&#65533;&#65533;&#65533;B&#774;Eq'&#65533;5&#65533;/&#65533;&#65533;&#65533;&#65533;&#65533;&#65533;T PP.&#65533;&#65533;&#65533;}q&#65533;&#65533;Vvh&#65533;c,9&#65533;j&&#65533;8&#65533;5&#65533;?&#65533;&#65533;kn&#65533;hZp*&#65533;&#65533;!&#65533;&#1545;&#65533;V&#65533;&#1089;&#65533;Gn&#65533;&#65533;,&#65533;&#65533;4| 8e&#65533;/&#65533;$&#117287;&#65533;YK&#65533;!&#65533;i&#65533;&#65533;)&#65533;5&#65533;{&#65533;bT"!'&#65533;xy&#65533;c5&#65533;&#606;o|?&#65533;V`A&#65533;&#65533;Q&#65533;&#65533;&#65533;&#65533;1S%B&#65533;&#65533;&#608;&#1271;$&#65533;&#150;&#65533;HPxj&#65533;F&#65533;&#65533;&#65533;(&#65533;	)U&#65533;&#65533;
&#65533;S&#65533;&#65533;&#65533;&#65533;HX&#65533;F=[RC-&#65533;)&#65533;ZT%&#65533;Xb&#65533;)qCq&#65533;&#65533;A&#65533;&#65533;&#65533;xh)&#65533;&#65533;%!&#65533;&#65533;?&#65533;&#65533;xI&#65533;1&#65533;:*&#65533;&#65533;&#65533;&#65533;*&#65533;&#65533;&#5853;&#1184;&#65533;$&#65533;'5&#65533;_&#65533;(4&#1055;
&#65533;&#65533;&#65533;&#65533;&#65533;9!&#65533;3&#65533;9\&#65533;Xvs&#65533;t&#65533;&#65533;&xw&#65533;I&#65533;d&#65533;#Y&#65533; *e&#65533; &&#1636;I*&#65533;l&#65533;7i&#65533;&#65533;&#65533;&#65533;U&#65533;&#65533;&#65533;B&#65533;&#65533;0X?x&#65533;8&#65533;,&#65533;&#65533;&#65533;v}`&#65533;&#65533;$uV&#65533;&#65533;V&#65533;xd&#1616;7&#65533;/&#921;5Qmf&#65533; :&#65533;e&#65533;&#65533;&#521;&#65533;&#65533;&#65533;[
&#65533;&#65533;f:X&#65533;&#65533;&#641;5&#65533;&#65533;&#65533;&#65533;&#65533;u&#65533;`&#65533;&#1451;&#65533;&#65533;&#65533;&#65533;)&#65533;Z&#65533;-8_&#65533;rd&#65533;o&#65533;&#65533;&#65533;&#65533;\&#65533;G&#65533;9&#65533;&#65533;w&#65533;IV&#65533;&#65533;&#412;&#65533;&#65533;
&#65533;I#&#65533;&#65533;&#65533;7B&#65533;&#65533;&#28931;bd&#65533;Z+&#65533;&#65533;z&#65533;SD&#65533;&#65533;&#65533;&#65533;;&#65533;(&#65533;&#65533;&#1629;&#65533;d'&#65533;&#65533;0&#65533;&&#65533;&#65533;4&#65533;&#65533;&#65533;&#65533;&#65533;&#65533;j~=&#65533;h&#65533;j&#65533;&#169;&#65533;&#65533;e*5&#65533;*I&#65533;&#65533;+&#65533;Y&#65533;&#65533;w&#65533;&#65533;&#65533;&#65533;]-&#65533;&#65533;T&#1418;&#65533;&#65533;z&#65533;&#65533;&#65533;9&#65533;9&#65533;&#65533;&#65533;*&#65533;+&#65533;R&#1927;&#65533;&#65533;d7&#65533;RAmE&#65533;&#65533;&#65533;o*&#65533;]&#65533;/8kV:[&#65533;&#890;h"&#65533;s&#65533;S&#65533;&#1764;&#65533;z&#65533;&#65533;&#1314;H=&#65533;&#65533;&#65533;:&#65533;T;&#65533;[ &#1240;&#65533;&#65533;&#65533;yZ&#65533;&#65533;8&#65533;^{!&#65533;b&#65533; &#65533;&#65533;v&#65533;Ti&#65533;1&#65533;=&#65533;@
q5R&#65533;q&#65533;]&#1402;av+w&#65533;X&#65533;(W$} Kz&#65533;E&#65533;0&#65533;&#65533;v-&#65533;&#65533;&#65533;&#65533;&#65533;F&#65533;&#65533;;&#65533;&#65533;pK&#65533;&#65533;sY8\&#65533;v&#65533;&#65533;&#65533;&#65533;&#65533;Y^@2&#65533;+&#65533;\z&#65533;&#65533;&#65533;&#65533;&#1567;J]&#65533;&#65533;&#65533;&#65533;&#65533;&#65533;K&#65533;&#65533;&#65533;&#65533;&#65533;&#65533;&#65533;x&#65533;&#65533;&#65533;&#65533;s&#65533;0&#65533;&#65533;h&#65533;U&#65533;&#65533;&#65533;&#65533;&#65533;}~7&#65533;A&#65533;&#65533;yo!&#65533;&#65533;&#65533;[&#65533;6&#759;&#65533;&#65533;&#65533;;&#65533;&#65533;&#65533;&#65533;;g&#65533;&#65533;nw&#65533;&#65533;&#65533;+&#65533;&#1707;G&#65533;&#65533;7&#65533;&#65533;!1&#65533;&#65533;1&#65533;&#65533;&#65533;;b[&#65533;
&#65533;&#65533;&#65533;1&#65533;,&#65533;H&#65533;&#65533;K&#65533;&#65533; &#65533;&#65533;&#65533;[&#65533;&#65533;&#65533;&#13986;&#65533;&#65533;"&#65533;+&#65533;o2&#65533;	S0&#65533;&#65533;v&#65533;&#65533;;?&#65533;&#65533;M&f&#65533;K&#65533;&#65533;?&#65533;&#65533;&#65533;&#65533;&#233;)&#65533;(a&#65533;)&#65533;&#65533;	U{&#65533;2L&#65533;&#65533; 0&#65533;X,&#65533;&#65533;)&#65533;&#65533;J)&#65533;L&#65533;&#65533;&#65533;?&#65533;5qq3&#65533;&#65533;&#65533;%&#65533;&#65533;m&#65533;&#65533;&#65533;i#B&#1322;&#65533;&#65533;&#65533;N8&#65533;&#65533;&#65533;&#65533;F&#65533;2 &#65533;#c&#65533;&#65533;A&#65533;&#65533;C&#65533;g7'&#65533;&#65533;&l&#808;&#65533;&#65533;:b&#65533;&#65533;7&#65533;!&#65533;W&#65533;&#65533;&#65533;&#65533;v&#65533;W(P&#753;E&#65533;&#65533;&#65533;rU'&#65533;&#497;X&#65533;&#65533;8&#65533;&#65533;:&#65533;&#65533;>&#65533;|&#65533;#P_,7bKl&#65533;]&#65533;&#65533;&#65533;B&#65533;&#65533;&#65533;&#65533;&#65533;6\&#65533;&#1323;&#635;&#65533;&#65533;&#65533;&#65533;d&#65533;&#637;Yix4&#65533;Dl&#65533;&#65533;"&#65533;&#65533;&#65533;n&#65533;&#65533;;&#65533;X&#65533;&#65533;-&#65533;&#65533;` &#65533;&#65533;&#65533;
&#65533;=&#65533;&#65533;[&#65533;&#65533;
f&&#65533;_&#65533;L&#65533;&#65533;&#65533;!6`&#65533;4&#65533;Xg&#65533;`&#65533;e.&#65533;&#65533;&#65533;&#65533;@	Q	N`&#887;&#815;v&#65533;yz&#65533;&#65533;^&#65533;$@&#65533;&#65533;:&#65533;&#65533;&#65533;>&#65533;&#65533;-&#65533;|e&#50500;&#65533;a&#65533;Qp%&#65533;e&#65533;(xP&#65533;z&#65533;` &#65533;&#65533;q&#65533;&#65533;&#65533;ov&#65533;&#65533;[&#65533;8w-&#65533;&#65533;X%h&#1024;,0&#65533;f&#65533;&#65533;&#65533;&#65533;&#65533;!&#65533;P&#1232;&#65533;&#65533;&#65533;&#65533;V&#65533;&#65533;#&#881;&#65533;&#65533;&#65533;&#65533;4n&#65533;&#65533;&#65533;{r-d&#65533;&#65533;$&#51257;6&#65533;&#65533;&#65533;&#624;X&#65533;&#65533;ZM&#65533;ks&#65533;&#65533;`t&#65533;&#780;&#65533;&#1516;&#65533;R&#65533;&#65533;&#65533;J&#65533;%&#65533; &#65533;b`&#65533;cA\=&#65533;`&#1744;&#65533;H`x0&#65533;&#65533;&#65533;T<>E&#65533;X&#65533;&#65533; X+{&#65533;&#727;&#65533;Lk&#65533;{&#65533;1p&#65533;&#65533;&#65533;&#65533;S](&#65533;&#65533;	&#65533;v}&#65533;y&#65533;&#65533;
&#65533;&#65533;4,&#1331;[&#65533;$&#65533;&#65533;P&#65533;&#65533;&#65533;&#65533;&#65533;&#65533;&#65533;&#65533;&#65533;	&#65533;
&#65533;P*'&#65533;&#65533;M&#65533;!mkC&#65533;&#65533;l&#65533;&&#65533;&#65533;M&#65533;&#65533;&#65533;!
&#65533;&#65533;&#65533;&#65533;1\;&#65533;&#65533;&#65533;&#65533;&#65533;J_&#65533;m&#298;L{E&#24778;&#885;&#65533;]&#1805;&#65533;&#65533;&#65533;d&#65533; w&#65533;&#65533;&#65533;&#65533;&#65533;U&#65533;K&#65533;UtX&#65533;(W&#65533;i&#65533;&#65533;&#1965;v!vk@&#65533;j &#65533;q&#65533;&#65533;]&#65533;&#65533;&#65533;3&#65533;&#65533;&#631;@&#65533;&#65533;u&&#65533;&#65533;>&#65533;&#65533;&#65533;&#65533;w_-Y&#65533;&#65533;b&#65533;&#65533;&#65533;&#65533;}[&#65533;&#65533;\&#65533;&#65533;&#64329;Rs&#65533;xD&#65533;&#65533;e&#65533;&#65533;.&#65533;`&#65533;n&#65533;z+&#65533; &#65533;p&#65533;7^P&#65533; ~&#65533;&#65533;-&#65533;&#65533;&#65533;G.qW&#65533;-&#65533;&#65533;&#65533;&#65533;&#65533;&#65533;+&#65533;I&#65533;&#65533;&#65533;&#65533;6&#65533;$&#65533;&#65533;,&#1291;&#65533;&#65533;&#65533;&#65533;>e&#65533;&#1504;&#65533;&#65533;-&#65533;&#65533;&#65533;g&#65533;&#65533;h&#65533;&#65533;j&#65533;&#65533;&#65533;&#65533;&#65533;W&#377;&#65533;&#65533;E}&#65533;&#65533;hX&#65533;&#65533;^~]&#65533;p&#65533;&#32910;&#65533;0&#65533;&#65533;&#65533;&#65533;n&#65533;
&#65533;&#65533;&#65533;@IvH&#209;l&#65533;go&#65533;>&#65533; Xn{~}&#65533;n$&#65533;&#65533;~&#65533;&#65533;&#65533;AM&#65533;&#65533;&#65533;&#65533;&#65533;.&#65533;&#65533;&#65533;&#65533;&#65533;&#65533;&#65533;@&#65533;&#65533;&#65533;p&#65533;@&#65533;&#65533;\&#65533;&#65533;&#65533;(f)&#1796;&#65533;&#65533;\&#65533;&#286;&#65533;&#65533;&#65533;&#65533;&#65533;n&#65533;x&#65533;&#65533;&#273; &#65533;&#65533;D(&#65533;&#65533;#Q&#65533;Q &#65533;z&#65533;5&#65533;&#65533;D&#65533;&#725;&#65533;&#65533;&#65533;Nxn&#631;'&#1182;&#65533;OP&#65533;&#1210;Nd&#65533;&#1836;&#65533;Y(h&#847;&#65533;~&#65533;X&#65533;q&#65533;&#65533;&#65533;+&#65533;&#65533;&#65533;V&#65533;&#65533;&#65533;c&#65533;Wm&#65533;&#65533;&q&#65533;&#65533;&#65533;&#65533;&#65533;&#65533;5&#65533;e&#65533;&#65533;&#65533;3eU&#65533;&#65533;x
&#65533;&#65533;&#65533;F,&#65533;zF&#65533;&#65533;+&#65533;&#65533;w&#65533;&#65533;&#65533;&#65533;?&#65533;&#65533;<&#65533;u&#65533;e&#65533;&#65533;N&#65533;&#65533;&#65533;&#65533;}&#65533;8&#65533; &#65533;&#65533;&#65533;y'M &#65533;&#65533;B_&#65533;&#65533;&#65533;&#65533;\&#65533;&#65533;&#65533;T&#65533;^&#65533;(&#65533;&#65533;-&#65533;?&#65533;&#65533;&#470;&#65533;&#957;&#65533;&#65533;]&#65533;&#65533;&#65533;&#65533;K/&#65533;P&#65533;C0&#65533;>&#65533;X&#65533;&#65533;&#65533;&#65533;[&#1221;:&#65533;{&#65533;&#65533;N&#65533;[&#65533;&#65533;`&#65533;&#65533;^&#65533;]r+&#65533;eL&#65533;&#65533;[&#65533;&#65533;\&#65533;}&#65533;1&#65533;&#65533;D&#65533;;&#65533;&&#65533;~&#65533;V)OP&#65533;T0&#65533;&#65533;ABw&#65533;&#65533;&#65533;)V&#65533;t&#65533;&#65533;&#65533;&#65533; &#65533;&#65533;&#65533;A&#65533;	p&#65533;&#65533;&#65533;T&#65533;&#65533;&#65533;&#65533;~&#65533;_&#65533;&#65533;&#65533;&#65533;&#65533;&#65533;&#65533; !&#65533; O ,H ` (&#65533;  &#65533; &#65533;H&#65533;&#65533;&#65533;&#65533;*\&#560;&#65533;&#199;#J&#65533;H&#65533;&#65533;&#331;3j&#65533;&#561;&#65533;&#463;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C&#65533;I&#65533;&#65533;&#595;(S&#65533;\&#626;&#65533;&#727;0c&#668;I&#65533;&#65533;&#859;8s&#65533;&#65533;&#627;&#65533;&#65533;'@&#65533;
J&#65533;&#65533;&#1123;H&#65533;*]&#692;&#65533;&#1255;P&#65533;J&#65533;J&#65533;&#65533;&#1387;X&#65533;j&#65533;&#693;&#65533;W&#65533;&#65533;&#65533;K&#65533;&#65533;&#1651;h&#1258;]&#758;&#65533;&#1416;n&#65533;&#669;K&#65533;&#65533;&#1915;x&#65533;r&#65533;&#65533;&#65533;&#65533;&#2047;&#65533;&#65533;&#1511;&#65533;&#200;+^&#824;&#65533;&#65533;&#464;#K&#65533;Ly&#65533;&#65533;&#65533;	k&#65533;&#825;&#65533;&#65533;&#65533;y1&#65533;M&#65533;&#65533;&#65533;&#1256;&#65533;V^&#890;&#65533;&#65533;&#1520;&#65533; &#65533;&#65533;&#65533;&#1784;sS&#65533;DG&#65533;&#65533;IM&#65533;&#65533;&#65533;&#65533;&#65533;&#65533;&#1680;&#65533;T(IN&#65533;&#65533;&#65533;&#65533;&#1561;W|&#65533; &#65533;&#65533;;&#65533;&#65533;&#65533;O&#65533;&#65533;&#65533;&#65533;xGCHa$&#65533;&#65533;&#735;O&#65533;|&#65533;&#65533;&#65533;&#65533;_A&#65533;&#65533;(&#65533;&#65533;&#65533;&#65533;7@&#65533;`&#65533;v&#65533;&#65533;'F&#65533;Z&#65533;Vh&#65533; &#65533; &#65533;-&#65533;&#65533;&#65533; &#65533;8&#65533;&#260;&#65533;&#65533;&#65533;i&#65533; &#65533;&#65533;&#65533;	(&#65533;&#65533;&#65533;&#65533;d&#65533;&#65533;&#65533;&#65533;@.&#65533;'P&#65533;,&#65533;h&#65533;&#65533;96	&#65533;t&#65533;T
&#65533; &#65533;=`&#65533;&#65533;&#65533;9&#608;&#65533;Kb0&#65533;<F(e&#65533;l&#65533;&#65533;&#1744;	&#65533; aO4$I&	e
e&#65533;&#65533;>&#65533;&#65533;&#65533;&#65533;&#65533;ZY&#65533;&#65533;&#65533;2$&#65533;&#2007;!9&#65533;d:&#65533;#&#65533;P!&#35160;V&#65533;BwYnI]d'&#65533;&#65533;&#65533; &#65533;9&#65533;&#65533;Pv&#65533;&#65533;&#65533;&#65533;g&#65533;&#65533;Ph&#65533;&#65533;g&#65533;&#65533;&#65533;@&#15290;&#65533;Zj&#65533;:&#65533;Z&#65533;&#65533;&#65533;1&#65533;&#2027;&#65533;&&#65533;,&#65533;&#65533;&#65533;)~&#65533;`&#65533;>&#65533;0&#42878;b,&#65533;&#65533;&#65533;&#65533;&#65533;`f*&#65533;8&#65533;`&#65533;&#65533;"&#65533;L6(i&#65533;&#65533;&#65533;r+&#65533;&#65533;s2J&#65533;&#65533;&#65533;&#65533;,&#65533;p&#65533;Lc&#65533;/&#65533;&#65533;&#923;&#255;&#65533;&&#65533;&#65533;I&#65533;z&#65533;&#65533;&#65533;jJu&#65533; &#65533;&#65533;&#65533;n&#65533;&#65533;&#65533;&#65533;Jl&#65533;&#65533; &#65533;L&#65533;&#65533;&#65533; /y1&#447;r&#65533;*PM&#65533; &#65533;&#65533;4&#65533;<r&#583;*&#65533;&#65533;&#65533;_&#65533;&#65533;&#996;&#65533;,&#65533;3#l&#65533;&#65533;H&#65533;&#65533;&#65533;&#65533;E&#65533;R&#65533;,&#65533;&#65533;&#65533;&#65533;4&#65533;X#&#65533;&#65533;&#65533;&K`&#65533;&#65533;Z&#65533;&#65533;?S&#65533;r&#65533;Fg&#65533;v&#65533;&#65533;.&#65533;@&#65533;r98&#65533;l&#65533;&#65533;&#65533;&#65533;&#65533;.&#65533;&#65533;&#65533;&#65533;|&#65533;&#65533;iCn&#65533;`bMb&#9837;&#65533;wGu&#65533;=&#65533;&#65533;&#65533;&#65533;A&#65533;&#65533;n&#65533;(&#65533;&#65533;&#65533;&#65533;&#1997;7&#65533;;&#65533;&#65533;&#65533;&#65533;;&#65533;&#65533;scg.&#65533;&#65533;&#166;	&#65533;&#65533;mnM&#65533;&#65533;&#65533;[&#65533;&#27319;&#65533;&#65533;&#65533;&#65533;&#65533;&#65533;;&#65533;3&#65533;1fs]V7&#65533;&#65533;j&#65533;7&#65533;"\&#65533;@&#1143;&#65533;z&#65533;&#65533;>&#65533;&#65533;MJ&#65533;&#65533;&#65533;&#65533;&#65533;&#65533;0&#65533;$&#65533;P&#65533;&#65533;&#65533;}&#65533;&#65533;&#65533;&#65533;m&#65533;]&#65533;&#54740;}&#65533;e&#65533;&#65533;g&#65533;&#65533;&#65533;&#65533;?e&#65533;_&#65533;L&#1490;&#65533;&#65533;/}OqR{&#65533;&#65533;&#65533;:0+!&#65533;&#65533;:D&#65533;&#65533;&#65533;&#65533;&#65533;Q&#65533;&#65533;&#65533;&#65533;&#65533;oX(&#65533;'\U&#65533;&#65533;&#287;&#65533;&#65533;&#65533;?&#65533;P1&#65533;k&#1558;&#65533;wB&#65533;@-&#65533;&#65533;&#65533;&#65533;Z&#65533;B&#65533;&#65533;&#65533;r7yA&#65533;&#65533; &#65533;&#65533;&#65533;'&#65533;Y3&#65533;&#65533;	&#65533;%{&#65533;&#65533;@&#65533;&#65533;:P&#65533;&#65533;`n&#65533;&#65533;bHp&#65533;/&#65533;Q&#65533;&#65533;&#65533;&#262;8&#65533;D&#649;3&#65533;H&#65533;&#65533;&#65533;Pxb&#65533;6&#65533;&#65533;'&#625;v	A&#65533;&#65533;&#59941;&#65533;&#65533;k &#65533;&#65533;&#454;&#65533;(:&#65533;O8&#65533;B&#65533;&#65533;&#65533;$z&#65533;&#65533;&#65533;&#65533;l&#65533;&#65533;&#675;(g&#1373;l1&#65533;&#65533;aQ&#65533;W&#65533;&#617;&#65533;&#65533;&#65533;^9G?&#65533;&#65533;&#65533;8 &#65533;&#65533;&#65533;&#65533;&#65533;&#65533;;&#65533;&#65533;&#65533;R&#65533;`2&#65533;&#65533;&#65533;&#65533;&#65533;&#65533; &#1705;&#65533;2%&#65533;\&#65533;&#1155;&#65533;*d&#65533;^&#65533;&#65533;_&#65533;Q&#65533;&#65533;*&#65533;@p&#65533;)S&#65533;&#65533;`/C&#65533;&#65533;h.j&#65533;&#65533;z&#65533;A&#65533;i&#65533;k&#65533;&#65533;&#65533;"T/p&#65533;(&#65533;R &#65533;&#65533;&#65533;&#65533;&#65533;Y6&#65533;P{&#65533;&#790;&#65533;&#65533;2T&#65533;Df=&#65533;&#65533;9&#65533;I&#65533;&#65533;&#1830;?&#65533;&#65533;Qr*%H&#65533;	y&#65533;Z&#65533;e&#65533;&#65533;X &#65533;O&#65533;&#65533;&#65533;q9 /&#65533;O&#65533;nA&#65533;(&#65533;&#133; &#65533;V&#53863;^&#65533;&#65533;&#65533;&#65533;&#65533;3&#65533;&#65533;6&#65533;f&#1318;h&#65533;*!&#65533;&#65533;s&#65533;&#65533;K&#65533;&#42520;v&#65533;d4}&#65533;&#65533;	L=&#65533;m&#65533;
&#65533;N4'&#897;&#65533;A&#65533;JW&#65533;&#65533;IL&#65533;&#65533;6&#65533;:&#65533;~E5&#65533; &#65533;n&#65533;&#65533;*&#526;&#1939;%z0&#65533;Z&#65533;&#65533;&#65533;$&#65533;&#65533;&#65533;*&#240;&#65533;&#65533;&#65533;&#65533;&#65533;P&#65533;&#65533;@jF&#65533;&#65533;AzP/m&#65533;'GM&#65533;j&#65533;v&#65533;&#65533;2IN&#65533;&#65533;&#65533;(&#65533;&#456;&#65533;&#65533;&#65533;!h&#1200;&#65533;&#36136;]&#65533;p&#65533;&#65533;v&#65533;)&#65533;"S>"8 &#65533;0Z&#65533;n&#65533;3&#65533;Z&#65533;
&#65533;&#65533;[!&#65533;]&#65533;&#65533;vf@	&#65533;C&#65533;K]&#65533;hWr&#65533;%&#65533;v&#65533;{&#65533;v&#65533;&#65533;Y&#65533;v&#65533;&#258;&#65533;G&#65533;&#65533;}v&#65533;+_&#65533;IDA&#65533;&#65533;%&#65533;&#65533;d&#65533;$(8&#65533;+Z&#65533;&#65533;_&#65533;&#65533;#&#65533;&#65533;&#1637;+1&#65533;heru&#65533;&#65533;Y&#65533;&#65533;&#65533;U1&#65533;E x&#65533;;&#65533;&#65533;&#65533; (&#65533;&#65533;&#65533;W\&#65533;&#65533;&#46492;&#65533;&#65533;?&#65533;&#65533;&#65533;&#65533;&#728;%&#65533;M$-<&#65533;&#65533;&#65533;&#65533;&#2021;1&#65533;&#65533;B&#65533;P&#206;q&#65533;$&#65533;c&#65533;E2&#65533;}&#65533;>- A&#65533;&#65533;d*&#65533;O&#65533;&#65533;&#619;&#65533;&#65533;f|;&#65533;Y+&#65533;G&#65533;m&#1507;&#65533;/GF&#65533;v^.&#65533;M&#65533;&#65533;:&#65533;&#65533;&#65533;'vk&#65533;&#65533;T'&#65533;*&#65533;
&#1827;&#65533;9&#65533;&#65533;G&#65533;&#65533;AQ&#65533;l-w&#65533;&#65533;^H;&#65533;s&#65533;\&#65533;0tt.&#65533;&#65533;&#65533;L^&#65533;]&#65533;nt&#65533;2&#65533;&#65533;)}&#65533;&#65533;M}&#65533;&#65533;&#65533;~&#65533;t&#65533;&#65533;L&#65533;&#65533;z&#65533;w&#65533;3&#65533;&#65533;+&#65533;E&#65533;6&#65533;IMgLbY&#65533;$)&#65533;Nv&#65533;&#65533;&#65533;&#65533;`&#65533;GL&#65533;N(&#65533;&#65533;.&#65533;&#65533;&#65533;B6&#65533;K.)&#65533;'&#65533;:&#65533;*&2
};l&#1260;&#65533;O&#65533; N&#1269;dgwd&#852;N&#65533;&#65533;&#65533;&#65533;&#65533;Zo&#65533;&#65533;&#65533;&#65533;&#605;$&#65533;e&#65533;M&#65533;&#65533;&#1104;&#65533;&#65533;&#65533;&#65533;&#65533;&#65533;&#65533;&#65533;&#65533;pe&#65533;&#65533;&#65533;,&#65533;&#1724;s&#65533;hS&#65533; &#65533;.5&#65533;**uBL&#65533;&#65533;&#65533;&#65533;&#65533;&#65533;l&#65533;&#65533;Yo&#65533;&#65533;x&#65533;&#65533;0lM&#65533;'4&#65533;8@C&#65533;&#65533;I&#65533;'y&#351;pgq&#65533;&#65533;^&#261;&#649;`v&#65533;+%T&#65533;M&#65533;s/&#1888;;},kW&#231;^&#65533;%&#65533;:&#65533;&#65533;&7&#158;&#58624;&#65533;H&#65533;+&#65533;&#65533;&#65533;Us&#65533;&#65533;^I&#65533;f)yfe&#65533;&#65533;?&#65533;y&#65533;x&#65533;a&#65533;Kec@p57O&#65533;@&#65533;Y&#65533;v&#65533;R&#65533;4&#65533;'4\&#65533;&#65533;&#65533;&#65533;&#65533;&#65533;&#65533;&#65533;%&#65533;)Yg&#65533;&#65533;&#65533;&#65533;c&#65533;D;d4)&#65533;&#65533;&#65533;&#65533;&#65533;@u&#65533;&#65533;&#65533;G&#65533;c&#65533;&#733;&#65533;&#65533;Pb&#65533;y&#65533;H>&#65533;4&#65533;&#65533;&#65533;&#65533;&#65533;&#65533;&#65533;&#65533;&#65533;
|D&#65533;m&#65533;&#1993;7&#65533;&#65533;t,&#65533;&#65533;>F&#65533;'&#65533;e.mmy&#1022;&#65533;&#65533;&#65533;&#65533;&#977;V^|&#65533;6&#65533;	&#1399;&#65533;&#65533;&#65533;&#65533;&#207;Q&#65533;^&#65533;&#65533;&#65533;'&#65533;2$&#49385;&#65533;&#65533;)&#65533;&#1602;&#65533;{&#65533;G&#65533;R&#65533;&#65533;o9&#65533;&#65533;&#65533;&#65533;7|&#65533;gud&#65533;'&#65533;&#65533;&#65533;&#65533;$&#65533;g}&#65533;r&#65533;&#65533;&#65533;W9&#65533;XRYfW&#65533;&#65533;&#65533;|&#65533;a@&#65533;snw&#65533;Dv1%'&#65533;c&#65533;&#65533;g~&#65533;|&#65533;g&#65533;QF&#65533;q&#65533;5e5&#65533;YBP&#65533;WA$&#65533;f&#65533;y&#65533;&#65533;x&#1409;}!*&#65533;&#65533;v&#65533;Gf&#65533;&#65533;k&#65533;6"F~C&#1025;.&#65533;!B&#65533;&#65533;X&#65533;%&#65533;T7&#65533;|R&#65533;DpKPR&#65533;&#65533;_&#65533;&#65533;>Xht&#65533;c&#65533;W&#65533;&#726;&#65533;&#65533;&#65533;cs&#65533;&#65533;f5B&#65533;~'BIWU&#65533;&#65533;M{&#65533;&#65533;6&#65533;}dPb&#65533;&#65533;g&#65533;^&#65533;$ul&#65533;s&#65533;&#65533;&#65533;x&#65533;&#65533;f~uxB&#65533;&#65533;&#65533;vW[}&#65533;Mx$N8at&#65533;&#65533;s[&#65533;&#65533;&#65533;h&#65533;&#65533;&#65533;&#65533;b&#65533;&#65533;l&#65533;&#65533;}&#1959;&#65533;&#65533;&#65533;sqg&#65533;&#65533;&#65533;&#65533;X&#65533;&#65533;M&#65533;W9&#65533;&#65533;&#65533; 5%v8+&#65533;t&#65533;&#65533;&#65533; &#65533;(&#65533;&#65533;r}&#200;k&#65533;s&#65533;(&#65533;&#65533;g&#65533;&#65533;8fV&#32203;&#65533;v&#65533;&#65533;`h&#65533;1#&#65533;&#65533;P&#65533;bD1`&#65533;; {Z&#65533;&#65533;&#65533;nA&#65533;&#65533;&#65533;{$&#65533;h&#65533;~&#65533;&#65533;vs&#65533;&#65533;&#1928;+M&#65533;&#65533;&#65533;,&#65533;5S&#65533;U$&#65533;z&#65533;M&#65533;a$&#65533;&#65533;e&#65533;&#65533;&#65533;&#1544;o&#65533;x&#65533;(&#65533;&#65533;&#1553;&#65533;&#65533;&"+G7mf&#65533;&#65533;&#65533;^&#65533; &#65533;M&#65533;q{y&#65533;&#65533;u&#65533;&#65533;\4&#65533;o&#65533;W&#65533;k&#65533;!&#65533; &#65533;&#65533;%&#529;Ib&#65533;&#65533;- 	G'&#65533;&#65533;&#65533;)&#65533;&#65533;&#65533;`&#65533;G9&#65533;8&#65533;K&#65533;h&#65533;X&#65533;l&#65533;J&#65533;&#65533;&#65533;J&#65533;z&#65533;&#65533;nee&#65533;&#65533;&#65533;`&#65533;&#65533;R&#65533;b,&#65533;&#65533;=&#65533;T&#65533;5&#65533;ZAx;&#595;>)jsxm5&#65533;&#65533;&#65533;&#65533;3&#65533;OShjI&#65533;O&#65533;'p&#65533;W#&#65533;_A_&#65533;h&#65533;&#65533;X&#65533;w&#1617;&#1816;H-.0&#65533;&#65533;w|B5&#65533;&#65533;&#65533;x&#65533;&#65533;p&#65533;&#65533;&#65533;W&#65533;_&#65533;&#65533;c&#65533;` h&#65533;8&#65533;or&#538;&#65533;&#65533;&#65533;*&#65533;z&#65533;&#65533;v&#65533;T&#65533;&#65533;4&#65533;&#65533;&#65533;f&#65533;&#65533;$U(&#65533;&#65533;!&#65533;'G&#65533;'&#65533;$&#65533;si&#65533;&#65533;&#65533;rA6&#65533;;@{y&#65533;CA&#65533;Lm&#65533;&#65533;f&#65533;DF[&#65533;&#65533;hW>&#65533;&#65533;T&#65533;b0&#65533;i&#65533;&#65533;i$&#65533;tN/a&#65533;W&#65533;&#65533;Mh&#65533;&#65533;FH&#65533;C{&#65533;j&#65533;&#65533;&#65533;7aSV&#65533;Q&#65533;7?D&#65533;d&#65533;&#65533;&#65533;&#65533;&#65533;)O&#65533;&#65533;y&#65533;P&#1056;&#65533;&#65533;)QttK&#65533;ube&#65533;t&#1167;5R1&#65533;bfx&#65533;VZRP&#65533;R`&#65533;&#65533;DO1W&#65533;dh&#65533;&#65533;3&#65533;&#65533;0&#65533;j&#65533;&#65533;&#65533;&#65533;&#65533;l&#65533;&#65533;9&#65533;f&#65533;&#65533;&#65533;#&#65533;&#65533;)&#65533;&#1163;[&#65533;P&#65533;7J&#65533;f&#65533;&#65533;&#65533;$>&#65533; o&#65533;9<j]&#65533;&#65533;A&#65533;&#65533;C&#65533;R&#65533;Q&#65533;&#65533;&#65533;fd&#65533;PJ&#65533;e&#65533;#/E&#65533;8y%Y&#65533;&#65533;&#65533;y&#65533;0&#65533;&#65533;K7:9XoH&#65533;&#65533;&#1539;<@&#65533;:0CU&#65533;&#65533;&#65533;K&#65533;T&#65533;1&#65533;W&#65533;&#65533;j&#65533;&#65533;G&#65533;R&#65533;&#65533;Q 1&#65533;&#65533;&#65533;Bt&#65533;t&#65533;&#65533;!QDa&&#65533;&#65533;2&#65533;&#65533;,5&#65533;&#65533;)$&#65533;r&#65533;&#65533;7)IH6&#65533;&#65533;&#65533;&#65533;&#65533;&#489;&#65533;&#6776;&#65533;n&#65533;d}&#65533;&#65533;&#65533;&#65533;O&#65533;t&#65533;&#65533;*:l&#65533;CM&#65533;&#65533;
G&#65533;C&#65533;Ig&#65533;Z&#65533;&#65533;'&#65533;J&#65533;{&#65533;4L&#65533;&#65533;	&#65533;&#65533;r&#65533;Ln&#65533;&#65533;$&#65533;&#65533;#&#65533;&#678;&#65533;&#6942;&#1412;&#65533;$&#65533;&#65533;!&#65533;&#65533;:!J&#65533;&#65533;&#65533;2&#65533;y&#65533;&#65533;Y&#65533;&#65533;&#1386;&#65533;&#65533;&#65533;&#65533;N&#65533;&&#65533;&#65533;@&#1235;*&#1446;&#65533;
4&#65533;&#65533;Q&#65533;&#65533;&#65533;J&#65533;(&#65533;&#65533;7]&#65533;Z&#65533;W&#65533;&#65533;&#65533;=P&#65533;<D&#65533;&#65533;k&#65533;&#65533;&#65533;&#65533;&#65533;+Ek&#8283;q&#65533;&#65533;Q&#65533;0hJ&#65533;c&#65533;.&#65533;&#1354;&#65533;h&#65533;&#65533;r##&#65533;$-&#65533;ZR&#65533;&#65533;o&#65533;&#1586;&#65533;&#65533;&#65533;b&#65533;&#65533;&#65533;Pm&#65533;&#65533;4 &#65533;&#65533;&#65533;&#65533;=&#65533;;
&#65533;&#65533;1DcT&#65533;&#65533;)&#65533;&#65533;&#65533;+J&#65533;3&#65533;&#65533;&#65533;tZ&#65533;n&#65533;J&#65533;5k)&#65533;&#19294;&#65533;vA &#65533;Z+&#65533;M&#65533;^k&#65533;&#546;&#65533;8z&#65533;	q&#65533;s&#65533;&#65533;&#65533;&#65533;&#330;&#65533;6&#65533;&#65533;&#65533;Q("&#65533;j&#1335;&#65533;E&#65533;X&#65533;&#65533;&#65533;C&#65533;L&#65533;-&#65533;c`&#65533;!&#65533;c&#65533;&#65533;&#65533;c&#65533;{&#65533;{&#65533;&#65533;&#65533;P'&#65533;&#65533;&#65533;&#65533;gm&#65533;&#65533;&#65533;x&#65533;&#65533;{w&#65533;&#65533;8&#65533;Z(+&#65533;&#65533;hn&#65533;Z&#65533;s&#65533;&#65533;&#65533;&#65533;&#65533;O&#65533;%&#65533;&#65533;P^&#65533;`&#65533;&#65533;Z&#1164;&#65533;&#65533;&#65533;<;&#65533;&#65533;&#65533;&#65533;&#65533;&#65533;&#242;'&#65533;&#65533;&#65533;&#65533;k&#65533;&#65533;+|&#65533;x&#65533;&#65533;&#65533;Dz&#65533;&#65533;4&#65533;R&#65533;&#65533;&#65533;!wqh6&#65533;Ty&#65533;&#65533;&#65533;&#65533;&#65533;CS3&#65533;V&#65533;h&#65533;Y4&#65533;7&#65533;&#65533;&#65533;g&#65533;&#65533;i[&#65533;&#65533;*&#65533;&#65533;61&#65533;&#65533;|&#65533;&#65533;&#65533;&#65533;s&#65533;K&#65533;\k&#65533;_U)IlW&#65533;&#65533;i&#65533;<W&#65533;&#65533;&#65533;&#65533;&#65533;;[&#65533;&#65533;&#65533;J;&#65533;&#65533;&#65533;Y&#65533;ac&#65533;R`]a&#65533;&#65533;&#65533;&#65533;&#1715;&#65533;M&#65533;@&#65533;&#1483;&#65533;&#65533;&#65533;&#65533;w&#65533;&#65533;&#1661;hu&#65533;&#65533;&#65533;&#65533;!&#65533;UF&#65533;0)&#65533;&#65533;lA?&#65533;&#318;(&#65533;&#65533;/&#65533;v&#65533;F&#65533;[&#65533;&#65533;K	f&#65533;'&#65533;Wl&#65533;&#65533;;&#65533;&gy&#65533;u&#65533;H&#65533;/M&#65533;&#319;[\&#579;&#65533;g&#65533;;&#65533;&#65533;V!&#65533;K&#65533;@&#65533;
+S,&#65533;&#65533;&#65533;|&#65533;&#65533;HK&#65533;rf|&#65533;&#65533;&#65533;Hqc}&#65533;K&#65533;p&#65533;&#65533;&#538;&#65533;KQ&#65533;&#65533;&#65533;ir&#65533;l&#65533;&#65533;&#65533;&#65533;&#65533;&#65533;&#65533;p&#65533;^<&#65533;0&#65533;4&#65533;99h&#16267;<w&#65533;&#65533;84&#65533;&#65533;gRp&#65533;*&#65533;&#65533;&#65533;k&#65533;GK&#65533;=R+&#65533;&#673;&#65533;&#65533;&#65533;\d&#689;p&#65533;&#65533;W&#65533;&#364;Ln0,&#65533;#&#65533;b[&#65533;HQ&#65533;&#65533;&#65533;g&#65533;-s&#65533;&#65533;v&#65533;&#65533;&#65533;&#65533;n:&#376;&#1174;&#65533;&#65533;lG!&#65533;\l&#65533;B&#65533;&#65533;&#65533;&#65533;	&#65533;&#65533;F&#65533;*X&#65533;&#65533;&#65533;&#65533;&#1148;b&#65533;&#65533;&#65533;&#65533;L\&#65533;
&#65533;(&#65533;&#65533;:&#65533;C*&#1211;&#65533;ND&#65533;,	` &#65533;&#65533;*&#65533;z&#65533;&#65533;{&#65533;&#65533;&#65533;z&#65533;_&#65533;<&#65533;&#65533;v&#65533;&#65533;&#424;&#65533;&#65533;Ah&#65533;G&#65533;&#65533;&#65533;V&#65533;&#65533;&#65533;Ixp&#65533;z&#65533;&#65533;,U`&#65533;&#65533;l&#65533;d&#65533;&#65533;&#65533;&#65533;&#65533;V&#65533;=\B&#65533;"&#65533;9U&#65533;!'xo&#65533;&#65533;U&#65533;O<BI(}&#65533;@`&#65533;&#247;&#65533;A&#65533;&#65533;&#65533;r7M&#65533;,&#816;&#65533;&#65533;&#65533;GB&#65533;&#65533;&#65533;&#65533;`&#65533;&#65533;@&#65533;A&#65533;&#65533;2S &#65533;&#65533;&#245;&#65533;o 
~&#65533;{&#65533;jR&#65533;Nw]	&#65533;Sp<]=&#65533;^&#65533;&#65533;`=&#65533;&#65533;&#65533;D!@&#65533;
cp&#65533;J}&#65533;i&#65533;sl&#1105;&#530;&#65533;|Ht&#65533;&#65533;0&#65533;~[&#65533;!&#65533;j&#65533;&#65533;&#1500;&#65533;&#1601;&#65533;&#65533;&#65533;&#65533;&#65533;&#65533;E&#1032;&#65533;&#65533;&#65533;"&#65533;h&#65533;&#65533;C&#65533;&#65533;a<&#65533;KRH<&#65533;k&#65533;:&#1642;&#65533;&#65533;&#65533;"[ 	&#65533;&#65533;&#65533;e&#65533;&#65533;&#65533;]&#65533;}&#65533; &#65533;&#65533;p&#65533;	}&#65533;N&#65533;&#65533;&#65533;&#1206;&#65533;&#65533;X&#65533;WR-&#65533;2&#65533;&#65533;&#65533;f&#1771;&#65533;1&#65533;t&#65533;"&#65533;&#65533;&#1743;&#65533;&#65533;X&#65533;~&#65533;&#65533;&#65533;=x@G&#65533;&#65533;&#65533;l&#65533;+JdZ&#65533;we&#65533;r&#65533;&#65533;&#65533;m&#65533;&#65533;GVc)b&#65533;	&#65533;&#65533;&#1767; ]Yq&#65533;&#65533;&#65533;&#65533;&#65533;&#573;&#65533;B&#65533;m0w&#65533;Z&#65533;x1&#65533;&#65533;[&#65533;s&#65533;&#1373;&#65533;+&#65533;&#65533;&#65533;&#65533;&#65533;&#65533; $&#65533;&#65533;&#65533;a&#65533;n&#65533;&#65533;&#65533;Y&#65533;&#65533;&#65533;|Gh*_&#65533;Q&#65533;&#65533;O&#65533;<-&#65533;T&#65533;&#65533;]&#65533;v&#65533;&#65533;O&#65533;	.&#65533;&#65533;&#65533;H&#65533;&#65533;J&#65533;&#65533;&#65533;F&#65533;W&#65533;Exg{&#65533;~!	&#65533;DCL&#65533;<&#65533;,&#65533;&#65533;U&#863;&#65533;&#1616;F1&#65533;d>&#65533;&#65533;&#65533;R&#65533;y&#65533;+&#65533;&#65533;&#65533;&#65533;N&#65533;b;&#65533;&#65533;&#65533;K!3<&#65533;:&#65533;R&#65533;@&#65533;~&#65533;&#65533;.&#65533; &#65533;^&#65533;~^	O&#65533;&#513;F&#65533;&#65533;&#65533;~f&#65533;&#65533;3&#65533;t&#65533;&#65533;!"{^&#65533;=&#65533;j&#65533;&#65533;&#65533;&#65533;&#65533;|&#65533;n&#65533;s&#1130;&#65533;n&#65533;p&#65533;&#65533;&#65533;P&#65533;&#65533;&#65533;&#65533;&#1807;&#65533;&#65533; &#65533;&#1077;&#65533;&#65533;(&#1078;H&#1380;^T&#65533;&#65533;_q&#65533;n&#65533;>&#65533;&#65533;.&#65533;@1&#65533;&#65533;&#686;&#65533;B&#65533;&#65533;&#65533;&#65533;&#974;&#65533;(&#65533;&#65533;&#65533;\&]&#65533;&#65533;&#1659;&#65533;&#65533;E&#1432;&#65533;&#65533;&#65533;&#65533;&#65533;&#65533;&#65533;8&#65533;0&#65533;W&#65533;S~&#65533;n&#65533;&#65533;&#65533;&#65533;&#65533;&#65533;&#65533;&#65533;&#65533;$&#1254;&#65533;I:&#65533;&#65533;-{&#65533;&#65533;oJ&#65533;&#65533;p&#65533;m&#65533;&#207;&#65533;&#65533;&#65533;J&#65533;&#65533;&#65533;&#65533;&#65533;&#65533;&#65533;&#65533; &#65533;O&#65533;
o&#65533;&#65533;`&#65533;.&#65533;(&#65533;&#65533;&#65533;&#65533;q&#1935;y&#65533; !k>&#65533;&#65533;&#65533;&#65533;&#65533;&#65533;&#65533;&#65533;&#65533;&#65533;9&#1780;&#65533;&#65533;)&#65533;@&#65533;&#65533;&#65533;&#65533;N&#65533;-&#65533;&#65533;&#65533;1&#65533;:&#1828;2ZW&#65533;h&#65533;
f&#65533;
Q&#65533;&#65533;&#65533;Q&#65533;!&#65533;&#1715;(|&#65533;C&#65533;&#65533;&#65533;1n&#65533; 	f&#65533;&#65533;N&#65533;&#65533;eA&#65533;&#65533;^&#65533;&#65533;&#65533;&#65533;F&#65533;&#65533;U?&#65533;YO&#65533;&#65533;&#65533;pO&#65533;nxVl&#65533;s&#65533;6&#65533;&#65533;so&#65533;^&#65533;&#65533;&#65533;&#65533;&#65533;w1&#65533;6Z&#65533;d&#65533;&#65533;&#65533;X&#65533;&#65533;&#65533;E&#65533;&#602;)hr0&#1222;&#65533;&#65533; '&#65533;&#65533;n	&#65533;&#65533;dw&#348;&#65533;
&#65533;[&#65533;&#65533;&#65533;&#65533;&#65533;&#65533; &#65533;&#65533;&#65533;NnK&#65533;G&#65533;&#65533;&#65533;&#65533;Z&#65533;&#834;`3[&#65533;&#65533;&#65533;`_&#65533;&#65533;&#65533;&#65533;&#65533;%&#65533;<hj&#65533;\&#65533;&#65533;&#65533;/x&#65533;	<-&#65533;/&#65533;&#65533;&#65533;&#65533;O\&#65533;?&#65533;|@&#65533;"&#1982;6}&#65533;r9&#65533;tn&#65533;&#65533;?&#65533;&#65533;o&#1791;&#65533;=&#65533;&#65533;&#65533;&#65533;&#65533;&#65533;v&#65533;&#65533; !&#65533; Q ,H h (&#65533;  &#65533; &#65533;H&#65533;&#65533;&#65533;&#65533;*\&#560;&#65533;&#199;#J&#65533;H&#65533;b&3j&#65533;&#65533;&#290;&#463; C&#65533;I&#65533;&#65533;&#595;(S&#65533;\&#626;eH&#65533;03&#65533;&#65533;I&#65533;&#65533;&#859;8s&#65533;&#65533;&#627;&#65533;&#65533;&#65533;}
J&#65533;&#65533;&#1123;H&#65533;&#65533;&#692;&#65533;&#1255;P&#65533;J&#65533;J&#65533;&#65533;&#1387;X&#65533;j&#65533;&#693;&#65533;&#1519;`&#202;K&#65533;&#65533;&#1651;h&#1258;]&#758;&#65533;&#1783;p&#65533;zUJ&#65533;&#65533;&#1915;x&#65533;&#65533;]	s&#65533;&#2047;&#65533;&#65533;S&#65533;&#65533;&#200;+^&#824;&#65533;c&#65533;K&#65533; &#65533;\D&#65533;&#65533;&#728;3k&#65533;&#825;s&#795;&#65533;)&#65533;>B&#1715;&#65533;&#1256;S&#65533;^&#65533;&#65533;&#65533;&#65533;&#687;Y&#734;M&#65533;&#65533;&#65533;&#65533;Ms&#65533;[n&#65533;&#2047;&#65533;&#65533;&#65533;&#65533;&#65533;&#65533;&#65533;&#65533;&#65533;h@&#65533;&#65533;2NH&#65533;@&#65533;&#65533;&#65533;&#979;k&#65533;&#957;;&#65533;4&#65533;&#65533;&#65533;=1
#H&#65533;&#65533;P&#65533;:y&#65533;&#65533;&#65533;&#735;O&#65533;&#65533;&#65533;H&#65533;&#65533;x&#65533;&#65533;&#65533;&#65533;gA{&#65533;` &#65533;%&#65533;&#65533;&#65533;&#65533;&#65533;&#65533;x8&#65533;&#65533;D&#65533;&#65533;&#65533; q{2(&#65533;$&#65533;~2p|q&#1344;&#65533;&#65533;nH&#65533;u&#177;ha&#65533;8&#27171;X&#65533;&#65533;&#65533;
&#65533; &#272;&#65533;&#65533;&#65533;&#65533;3f&#65533;"S&#65533;5&#65533;&#65533;P&#65533;dU&#65533;x %&#38283;&d&#549;zG&#65533;&#65533;&#65533;d&#65533;Y&#65533;;&#65533;(Y&#65533;l&#65533;&#65533;&#65533;/QU~?*&#65533; &#65533;]&#65533;a&#65533;|&#65533;x&#65533;f&#65533;&#65533;&#1870;&#65533;j&#65533;W&#65533;&#65533;&#65533;&#65533;&#65533;y&#65533;W:H&#65533;g&#65533;&#65533;
h{'8z&#35228;v&#65533;M(&#65533;&#65533;h&#65533;hW,&#65533;Yi&#65533;&#65533;^zf.&#65533;&#65533;&#65533;&#65533;&#65533;&#65533;&#65533;j&#65533;&#713;j&#65533;!&#65533;&#65533;&#65533;d&#65533;&#65533;&#65533;&#65533;@`R&#65533;!B3&#656;&&#65533;&#65533;6&#65533;l|,`&#65533;&#65533;&#65533;&#65533;&#65533;&#65533;&#65533;Q[)u
&#65533;B&#65533;&#65533;>k&#61002;&#65533;,G6&#65533;&#65533;c&#65533;"&#65533;k&#65533;&#65533;&#65533;&#65533;&#65533;G&#65533;&#65533;j&#65533;,[.&#65533; &#50691;&#65533;BHm&#65533;&#65533;n),&#65533;&#65533;z&#1552;&#65533;C,&#65533;&#283;&#65533;&#65533;&#65533;&#65533;&#65533;<o&#65533;f&#1600;&#65533;&#65533;&#65533;&#65533;&#65533;&#65533;&#65533;/&#65533;(&#65533;l&#65533;tfL&#65533;&#65533;q&#848;&#65533;!#I&#65533;	&#65533;&#65533;&#65533;&#65533;<[E&#65533; &#65533;&#65533;:{&#65533;&#65533;57|&#65533;&#65533;+T&#65533;&#65533;&#65533;=G-uV&#65533;{0&#65533;&#65533;&#65533;u4&#65533;I&#488;&#65533;&#65533;&#65533;r<&#65533;&#65533;d&#448;&#65533;&#65533;f&#65533;"&#65533;]+v&#577;&#65533;&#65533;n&#65533;ts&#65533;&#65533;&#1907;jY4t&#65533;N&#65533;{%D&#65533;E&#65533;m{=&#65533;&#65533;:&#65533;w&#1868;&#65533;&#65533;A&#65533;&#65533;&#65533;t&#65533;bFC&#65533;9&#65533;{&#65533;&#65533;03&#65533;lw}&#65533;&#65533;&#65533;In&#65533;?&#65533;&#59544;&#65533;&#65533;%&#816;x&#784;&#65533;yp5&#65533;9&#65533;>z&#65533;&#65533;_&#65533;x&#65533;&#65533;_6&#195;&#65533;&#65533;&#65533;&#65533;&#65533;&#65533;&#1417;@&#65533;ngN;&#65533;&#65533;&#65533;&#65533;&#65533;&#65533;Iu&#65533;&#65533;[&#65533;A&#65533;&#65533;-m&#288;x&#65533;i=&#65533;&#65533;&#690;oo&#65533;&#65533;&#65533;&#65533;}&#65533;&#45551;&#65533;a&#65533;&#65533;	o&#65533;&#65533;&#65533;&#65533;&#65533;&#65533;D+z&#65533;&#65533;b&#65533;')&#65533;&#65533;&#65533;w$C&#65533;&#65533;&#65533;GA&#65533;&#1568;)U&#65533;&#65533;&#65533;&#65533;&#65533;Lp,&#65533;&#65533;&#65533;&#65533;67&#65533;&#897;&#65533;&#65533; &#65533;JX&#65533;&#65533;&#571;&#1704;&#65533;P(&#65533;&#65533;hB&#65533;2ju b&#673;&#65533;&#65533;&#65533;T8&#65533;&#65533;X&#965;H&#65533;^&#65533;&#65533;&#65533;&#65533;o/P`oD&#65533;C&#65533;i&#65533; &#65533;&#65533;b&#65533;&#65533;;&#65533;}&#65533;{&#65533;K&#65533;c6&#65533;&#299;&#65533;&#65533;Yh&#65533;&#65533;$&#65533;Sg&#65533;[X&#65533;B&#65533;00Cq&#65533;&#65533;&#65533;#&#65533;&#65533;q&#65533;&#65533;&#65533;&#65533;&#65533;&#65533;2 &#65533;QZX&#65533;h&#65533;FFn&#65533;A~&#65533;Y&#65533;&#65533;&#65533;<&#1167;&#65533; *&#65533;&#65533;&#65533;&#65533;N&#65533;K7f&#65533;_!@C,&#65533;hq&#65533;&#65533;&#65533;&#65533;&#65533;&#65533;%&#65533;.7
&#65533;^,&#65533;x&#65533;&#65533;` 3P&#65533;&#65533;&#65533;^f&#65533;WZ&#65533;&#65533;&#65533;9&#65533;1+&#65533;&#65533;&#65533;H&#65533;&#65533;&#1532;[Cb&#65533;A_Zs,8H!&#65533;&#65533;&#65533;&#785;&#65533;&#65533;jW&#1026;&#65533;9#b4M&#65533;$'&#65533;y&#65533;vn&#65533;8c03&#65533;:&#65533;@&#65533;f+&#65533;<'&#65533;&#65533;&#65533;g&#65533;j &#65533;hqX&#65533;Q&#947;&#65533;5&#65533;aTB&#65533;L Zh'&#2035;&#65533;#&#65533;&#65533;N&#65533;Z4&#65533;*&#65533;&#65533;05&#65533;&#65533;C&#65533;&#65533;)&#65533;B]y&#65533;5&#65533;$&#65533;U&#65533;(E+z&#1110;&#65533;&#65533;&#65533;g&#65533;!7&#65533;&#65533;9	&#65533;R&#65533;q&#65533;&#716;YG&#65533;&#65533;t&#65533;mt&#65533;Pi&#65533;9&#65533;n&#65533;&#65533;&#65533;&#65533;Ai6&#65533;}j0g&#65533;&#65533;&#65533;OJRu&#65533;&#65533;&#65533;&#65533;M&#65533;&#65533;D&#65533;.uH&#65533;S&#65533;&#65533;&#777;&#1394;&#65533;&#65533;@!0&#65533;&#65533;G!&#65533; <&#65533;&#65533;&#65533;nj&#1466;V&#65533;*&#65533;@LS&#65533;%&#1299;&#65533; &#65533;&#65533;I&#65533;&#65533;&#39944;M&#65533;EXz&#65533;&#65533;e@X
&#65533;&#65533;&#65533;	&#65533;4&#65533;#u1&#65533;b7&#65533;&#65533;&#65533;&#65533;&#65533;&#65533;,U)a&#65533;&#65533;&#65533;&#65533;&#65533;&#65533;&#65533;\TP&#65533;&#65533;&#65533;#&#65533;&#65533;&#65533;&#65533;E&#65533;a&#65533;&#65533;&#65533;f&#65533;R&#65533;2&#65533;-&#65533;A@&#65533;&#65533;*&#65533;D&#65533;hle&#65533;&#65533;X1&#65533;&#65533;Wq&#65533;[)&#65533; &#65533;&#65533;&#65533;&#65533;&#65533;Y&#65533;&#65533;&#65533;&#65533;.&#65533;d$&#65533;N&#65533;&#65533;&#65533;&#65533;C&#65533;R&#65533;&#65533;&#65533;I&#65533;&#892;.v&#65533;&#65533;K&#65533;&#65533;&#65533;?&#533;&#65533;`^&#65533;&#65533;&#65533;0&#65533;T&#65533;R&#65533;eq&#65533;&#65533;U]t&#65533;,&#65533;l&#65533;EP-B}A&#65533;=&#65533;	v>,&#65533;i~8&#65533; &#1254;&#65533;&#65533;}/w?wL&#65533;.&#65533;&&#65533;&#65533;xq&#65533;&#65533;v`&#65533;&#65533;Mp&#65533;o&#65533;&#65533;9&#65533;&#65533;MZ&#65533;D&#65533;&#65533;Wp&#65533;&#65533;~*&#65533;b&#65533;`&#65533;&#65533;&#65533;&#65533;&#65533;:U&#996;V[&#65533;vf;I&#1976;&#65533;F&#65533;&#1537;<&#65533;&#65533;&#65533; CFO&#65533;&#65533;bd&#65533;D&#65533;u&#65533;Vz&#65533;&#65533;T+&#65533;w&#65533;PN&#65533;g&#65533;`&#65533;&#65533;&#65533;&#65533;&#65533;&#1456;e&#65533;.&#65533;&#65533;#&#65533;Cy\&#65533;2&#65533;&#65533;&#65533;i&#65533;X&#65533;&#65533;&#65533;b8w&#65533;&#65533;Y>&#65533;&#65533;&#65533;jg+s &#65533;m0-@:32xs&#65533;g9'&#65533;&#204;n&#65533;K&#65533;i&#65533;&#65533;&#65533;F1&#65533;/&#65533;@&#65533;&#65533;&#1030;r&#65533;&#65533;b&#65533;&#65533;&#65533;&#65533;&#65533;t&#65533;g>?&#65533;&#65533;&#65533;(&#65533;kV_&#65533;&#65533;&#65533;&#1645;&#65533;a&#65533;&#65533;&#65533;*U&#613;ss&#65533;&#65533;"p	k&#65533;&#65533;&#65533;@@&#65533;&#65533;D)&#65533;&#65533;&#65533;A&#762;&#65533;&#65533;&#65533;@&#65533;&]5Q&#65533;"&#65533;>O&#65533;&#65533;d&#65533;t&#65533;&#65533;&#65533;)&#65533;hO&#145;\&#65533;n&#65533;{7&#65533;&#65533;bnW&#65533;&#65533;[W&#65533;&#65533;&#65533;&#65533;i_&#65533;&#65533;&#65533;&#65533;	(m5K&#65533;:_: igf+4%w&#65533;	&#337604;)&#65533;?x&#65533;&#65533;&#65533;&#65533;zRt\&#65533;&#65533;#"q&"&#65533;q=&#65533;&#65533;}&#65533;&#375;&#65533;	&#65533;b&#65533;&#65533;&#65533;&#65533;1&#65533;&#65533;W~n&#65533;o&#65533;&#65533;G&#65533;&#65533;&#27070;&#65533;/&#65533;	&#65533;&#65533;&#65533;&#65533;+n&#65533;&#65533;&#65533;&#65533;&#65533;&#65533;&#65533;6!or[&#65533;g&#65533;&#65533;W$&#65533;&#65533;Ny&#65533;a=&#65533;!&#65533;O&#65533;&#428;&#1775;&#65533;uH#&#65533;&#65533;)&#65533;&#65533;&#65533;&#65533;&#65533;m&#65533;&#65533;&#65533;d&#65533;=&#65533;&#65533;&#65533;_}#qO9&#65533;&#65533;-w@&#65533;&#65533;y&#1838;ueE&#65533;&#65533;1&#65533;Q&#65533;&#65533;&#65533;&#65533;R&#65533;&#65533;H-&#65533;8&#65533;&&#65533;T&#65533;&#65533;&#65533;&#65533;&#65533;&#65533;9 &#65533;8&#65533;LW&#65533;&#65533;&#65533;&#65533;]&#65533;&#503;<&#65533;}&#65533;&#50245;&#65533;&#65533;|*:%&#65533;S&#1020;<&#65533;@2&#65533;&#65533;&#65533;&#65533;&#65533;&#65533;d:&#65533;,/4&#65533;[&#65533;*,&#65533;&#65533;K&#65533;&#65533;n&#65533;z&#65533;&#65533;yg&#65533;&#65533;S&#65533;&#65533;07&#65533;&#65533;(&#65533;}* |&#65533;<&#65533;&#65533;&#65533;&#65533;r&#65533;|&#65533;Qpy&#65533;&#65533;E&#65533;r &#65533;7&#65533;W&#65533;&#65533;w&#65533;&#65533;: C\l(rf8&#65533;&#65533;o&#65533;`&#65533;&#65533;&#65533;&#65533;e&#65533;&#65533;&#65533;&#65533;&#65533;{/&#65533;e:w#|1&#65533;!Z7l&#65533;&#65533;qT&#65533;&#65533;: &#65533;sG&#65533;&#65533;n&#65533;v&#65533;&#65533;t<xn&#65533;&#65533;Q&#65533;]$8&#65533;&#42114;y&B&#65533;zS&#65533;U&#65533;GS&#65533;&#65533;s4hm&#65533;$h&#65533;%p&#65533;&#65533;e&#65533;&#65533;t&#65533;j&#65533;&#65533;p &#65533;aCH&#65533;F8@Y3DvF&#65533;6&#65533;~M x^g&#65533;iskUeX>&#65533;&#65533;t&#65533;&#65533;&#65533;&#65533;@&#65533;y&#1319;`&#65533;.&#65533;vJxl&#631;WN&#65533;&#65533;&#65533;&#65533;"&#65533;(<%&#65533;f&#65533;&#1475;&#65533;&#65533;O&#65533;-&#65533;6&#65533;00&#65533;&#65533;2|&#65533;R&#65533;&#65533;&#65533;:c&#65533;&#65533;.&#518;U>&#65533;&#65533;z&#65533;&#65533;7Wtza&#65533;&#65533;Hy&#65533;'ya&#65533;a&#65533;0&#1035;?Q&#65533;&#1297;<,&#65533;+&#65533;1&#65533;z&#17045;-&#65533;A&#65533;1&#65533;&#65533;fw86&#65533;&#65533;&#65533;g[&#65533;&#65533;&#65533;xy&#10693;F&#65533;u&#65533;A&#65533;v|&#65533; &#65533;D@&#65533;8&#65533;U&#65533;&#65533;&#65533;O&#65533;x&#65533;P&#65533;&#65533;&#65533;8yt&#455;&#65533;w&#65533;u&#65533;&#65533;&#65533;4&#65533;&#65533;z&#1218;~k1%&#65533;U&#65533;U:D&#65533;u&#65533;&#65533;&#65533;je&#65533;\^&#65533;r	&#1089;&#65533;x&#65533;vgIH&#65533;XF&#65533;&#65533;-&#65533;x&#65533;"$A&#65533;Xi?&#65533;&#65533;&#65533;)m,&#594;S&#65533;&#65533;=&#65533;q&#65533;r&#65533;&#65533;A&#65533;l&#65533;&#65533;&#395;&#65533;8&#65533;? &#65533;&#65533;X&#65533;>t:j6&#65533;WX!&#65533;K&#65533;b&#65533;&#65533;&#65533;l&#65533;&#65533;&&#65533;-pp](&#65533;5Ye&#65533;&#521;&#65533;&#65533;p&#65533;&#65533;&#65533;8~&#65533;&#65533;@&#65533;!z-&#65533;&#65533;[&#65533;u&#65533;H&#65533;t&#65533;22D&#65533;NNyr(&#65533;}Uy&#65533;fK&#65533;r[y&#65533;XKF&#65533;&#13832;OYRA t2Q&#65533;7f_&#65533;4&#65533;&#65533;&#65533;*&#65533;u&#65533;f&#65533;y&#65533;/f&#65533;R&#65533;&#65533;&#65533;HM(8|Y~CQ&#65533;C&#1144;[7&#65533;g&#65533;y&#65533;n&#65533;E`&#65533;e&#65533;&#65533;&#65533;&#65533;1&#65533;n6&#65533;&#65533;&#65533;&#65533;&#65533;&#65533;&#65533;{Y7&#65533;&#65533;X8&#65533;z&#1282;&#65533;&#65533;&#65533;D`&#65533;&#65533;|&#65533;&#65533;E3&#65533;(&#65533;5m&#65533;	&#65533;:C&#65533;B&#65533;(&#65533;c &#65533;g\&#1944;M&#65533;#t&#65533;&#65533;4&#65533;&#65533;ef 
&#65533;@'Do&#65533;&#65533;&#65533;g&#65533;&#65533;I{APuD&#65533;H&#65533;&#65533;&#65533;	&#65533;&#65533;V%@l&#65533;&#65533;5?;&#65533;]&#306;0`&#65533;7&#65533;&#65533;7&#65533;f=&#65533;&#65533;&#65533;
(&#65533;$&#65533;&#65533;q&#65533;1v&#65533;9 &#65533;=p7
:&#65533;nBP&#65533;z&#65533;&#65533;o&#65533;&#65533;&#65533;&#65533;F,&#65533;$!y&#65533;|5&#65533;)&&#65533;&#65533;@&#65533;&#1634;&#65533;G&#65533;l&#65533;$&#1690;)j&#65533;?&#65533;x&#65533;F&#65533;>&#65533;#&#65533;Q&#65533;&#65533;&#65533;&#1496;P&#65533;5s?&#65533;&#65533;pm&#65533;&#65533;"&#65533;$C:&me^b&#65533; &#65533;&#65533;&#65533;*&#65533;m)&#65533;&#65533;wG($2&#65533;+0(g7s&#65533;&#65533;&#65533;l&#65533;&#65533;$&#65533;!?A%&#65533;D-&#65533;Sg.AW]&#65533;	V&#65533;}&#65533;&#65533;G&#65533;&#65533;`&#65533;&#65533;nq*&#65533;P&#65533;B&#65533;\*Nu'&#65533;U&#65533;wyB&#65533;&#65533;&#65533;:j&#65533;&3_p&#679;&#65533;&#65533;$z&#65533;&#65533;&#65533;=L&#65533;'&#65533;&#65533;&#65533;!V&#13089;&#65533;u&#544;l*:D&#65533;z&#65533;#&#65533;&#65533;&#65533;&#65533;NB&#65533;$P2S&#65533;S&#65533;&#65533;3&#65533;VS&#65533;&#65533;&#65533;J[S?<&#65533;&#65533;&#65533;qt&#65533;"e&#65533;&#683;&#65533;&#65533;&#65533;&#65533;j&#65533;1~&#65533;>5q&#65533;u&#65533;&#65533;xu5&#65533;f&#65533;i&#65533;dr`&#65533;~&#65533;&#65533;&#65533;&#65533;1&#65533;&#65533;&#65533;8&#65533;&#65533;&&#65533;1&&#65533;&#65533;QH&#65533;*VaJ5&#65533;7&#65533;&#65533;&#65533; &#65533;2 &#65533;&#65533;e&#65533;n&#65533;&#65533;&#65533;&#65533;&#65533;ZX&#65533;: &#65533;$&#65533;&#65533;H7&#65533;&#65533;e~&#65533;&#26884;8&#65533;18&#65533;&#65533;EH3&#65533;&#65533;&#65533;I
;&#65533;G&#65533;R&#65533;&#65533;@&#65533;&#65533;U&#65533;b&#65533;&#65533;&#65533;&#65533;|&#65533;&#65533;d&#65533;jB&#1938;&#65533;&#65533;2&#65533;'z&#65533;ggh&#65533;t&#65533;X&#65533;&#65533;*&#65533;!V&#65533;&#65533;ud&#65533;D-c	&#65533;X&#65533;&#65533;&#65533;&#65533;&#65533;C&#65533;&#65533;\&#65533;&#65533;&#65533;EL&#65533;uZ&#65533;&#65533;&#65533;mu&#65533;&#65533;&#65533;&#65533;&#65533;&#65533;&#65533;l1&#65533;&#65533;&#65533;'A&#65533;{)6 ^7Be&#65533;&#65533;I&#65533;]e&#65533;Z&#65533;h&#65533;u@&#65533;&#65533;&#65533;&#65533;&#65533;R&#65533;_Q&#65533;1R*&#65533;u&#65533;&#65533;*&#65533;&#65533;\{+&#65533;
WwA(&#65533;&#65533;&#65533;G&#65533;gg&#65533;f1`0&#522;&#65533;c&#65533;&#65533;&#65533;&>&#65533;&#65533;&&#65533;&#65533;\7Mc&#65533;(&#65533;&#65533;&#65533;&#65533;&#65533;0&#65533;&#65533;&#65533;k&#65533;&#65533;&#65533;$a8&#65533;&#65533;&#65533;
[k3&#65533;Y&#1786;&#65533;&#65533;&#65533;&#65533;&#65533;p&#65533;&#65533;&#65533;D&#65533;&#65533;&#65533;t&#65533;&#65533;&#65533;&#1191;D&#65533;&#65533;&#1686;&#65533;&#313;&#65533;&#65533;&#65533;vK&#65533;&#65533;&#65533;X,K&#65533;!&#1159;;&#65533;X&#65533;3&#65533;&#65533;&#1035;8
&#65533;&#65533;&#65533;+2Z&#65533;&#65533;z~<F*&#65533;@&#370;&&#65533;&#65533;&#65533;+&#65533;&#65533;&#65533;&#65533;o&#65533;N#&#65533;Qy_-[&#65533;&#65533;bw&#65533;~&#65533;&#1790;6&#65533;&#65533;&#65533;&#65533;; -&#65533;&#65533;&#65533;8a&#65533;&#414;&#65533;&#65533;&#65533;&#65533;&#65533;&#65533;&#1779;&#65533;&#65533;&#65533;K%&#65533;&#65533;l&#65533;Tp&#65533;x&#65533;&#65533;&#1784;&#65533;&#65533;1)&#65533;&#65533;&#65533;7ar&#65533;[
&#65533;&#65533;&#65533;&#65533;"$&#65533;&#65533;&#65533;fH; &#65533;&#65533;&#65533;f&#65533;X&#65533;&#65533;&&#65533;&#65533;&#65533;&#65533;&#65533;$&#65533;&#65533;e9p&#65533;&#65533;&#65533;&#65533;a&#65533;&#65533;&#1566;&#65533;9&#65533;&#65533;A&#65533;l&#65533;&#65533;C&#65533;&#65533;&#65533;A-&#391;&#1603;&#65533;-J$Sg&#65533;R&#65533;+o&#65533; &#65533;2!&#65533;Z&#65533;&#1075;(&#65533;&#65533;&#65533;B g &#65533;
&#65533;lp&#65533;&#65533;X&#65533;i&#65533;&#65533;&#65533;&#65533;K&#449;m<&#65533;3p&#65533;&#65533;x&#65533;s&#65533;&#65533;ZK *&#171;&#65533;+ &&#3382;&#65533;&#65533;lZ&#65533;&#65533;&#65533;&#65533;&#65533;&#65533;@	(&#65533;&#65533;&#65533; 9&#65533;H&#65533;L,&#65533;N|G&#65533;w&#65533;&#65533;&#65533;&#65533;v&#605;C/&#65533;&#65533;&#65533;&#65533;&#65533;dr3t&#65533;&#65533;_&#65533;5&#65533;4&#65533;&#65533;&#65533;&#678;P&#65533;f&#65533;_&#65533;&#65533;2&#65533;&#65533;6&#65533;&#65533;&#1708;&#65533;&#65533;&#65533;&#65533;&#1030;&#65533;P&#65533;,&#65533;&#664;&#65533;&#65533;&#65533;&#65533;&#65533;2&#65533;&#65533;&#65533;&#1177;&#65533;?&#65533;&#65533;&#65533;&#65533;&#65533;$&#65533;&#65533;&#65533;` |&#65533;&#65533;5S &#65533;s&#65533;&#65533;b&#65533;&#65533;&#65533;&#65533;J`&#65533;&#65533;Z&#65533;&#65533;2'kK&#65533;&#65533;&#65533;_2&#65533;	#y&#65533;B&#65533;|@K&#65533;%&#65533;=&#65533;&#65533;&#65533;&#65533;&#65533;}&#65533;r&#65533;&#65533;\&#65533;&#65533;+k&#65533;Ep&#65533;&#65533;&#406;LE&#65533;yK&#65533;&#65533;&#65533;&#65533;&#65533;&#65533;`.&#65533;&#65533;-&#65533;&#65533;&#65533;&#65533;$&#65533;Y&#65533;|&#65533;&#65533;&#65533;&#65533;~&#65533;&#531;r&#65533;&#65533;o&#65533;&#65533;&#65533;&#65533;68DZ&#65533;s&#65533;&#65533;D&#65533;2&#864;&#65533;'93e&#65533;&#65533;&#65533;&#65533;&#1184;&#65533;%I&#65533;Em&#65533;H&#65533;&#65533;D`&#65533;a+&#65533;&#65533;&#65533;&#65533;&#65533;&#65533;&#65533;'P&#65533;K&#65533;1&#65533;Ia&#65533;&#65533;S J&#65533;&#65533;4&#65533;!&#65533;&#65533;&#65533;&#65533;&#65533;&#65533;&#65533;&#65533;Q &#65533;&#65533;Y#&#65533;~&#65533;D&#1087;XI&#65533;}2xc&#65533;>|&#65533;\e N &#65533;&#65533;&#65533;u&#65533;&#65533;&#65533;&#65533;h&&#65533;]&#504;&#65533;x&#65533;Q
1&#65533;&#65533;&#65533;o&#65533;&#65533;fHH&#65533;9&#65533;|&#65533;+&#1395;=&#65533;Td&#65533;uA&#65533;&#65533;&#65533;&#65533;&#65533;[5\B4&#65533;&#1040;&#65533;&#65533;=&#65533;&#65533;k&#65533;&#65533;k&#65533;&#65533;n"&#65533;!&#755;l&#65533;si&#65533;&#65533;&#65533;x&#65533;}B&#1813;1&#65533;aad&#65533;$&#65533;&#65533;u&#65533;r&#65533;a&#65533;a&#65533;&#65533;&#65533;&#65533;&#65533;&#65533;&#65533;&#65533;&#65533;m&#65533;n&#65533;&#65533;&#1728;&#65533;&#65533;|&#65533;&#65533;&#65533;&#65533;&#65533;&#65533;&#65533;Q`j&#65533;&#65533;lB&#65533; -&#1979;}&#65533;&#65533;&#65533;&#65533;&#65533;&#65533; &#65533;u#&#65533;&#65533;!&#65533;&#65533;&#65533;\&#65533;=&#65533;&#829;F&#65533;&#1124;&#65533;=&#65533;`&#65533;!q&#65533;2>&#65533;&#65533;e&#65533;&#65533;^&#65533;&#2013;%9}(&#65533;&#65533;Q&#65533;h&#65533;&#63315;&#65533;1&#65533;&#65533;[&#65533;orc0&#65533;&#65533;{&#65533;&#65533;&#65533;"&#65533;&#1989;&#65533;&#65533;&#65533;p&#65533;&#65533;&#65533;&#65533;&#65533;`&#65533;b&#65533;&#65533;&#65533;x&#65533;&#733;]&#65533;	&#65533;Z&#65533;.&#65533;Vw&#65533;&#65533;aM&#65533;&#65533;+&#65533;&#65533;nR&#1702;&#65533;N&#65533;	6&#65533;>P&#65533;e&#65533;&#65533;p&#65533;&#65533;&#65533;&#65533;c&#65533;&#65533;&#65533;&#65533;&#65533;P	&#65533;"{&#65533;p&#65533;&#65533;&#533;&#65533;*&#65533;&#1964;-&#65533;v&#65533;n\&#65533;z&#65533;YN&#65533;&#65533;&#65533;&#65533;)&#65533;&#65533;&#65533;K(&#65533;&#65533;_&#65533;&#65533;&#65533;&#65533;&#65533;&#65533;J&#65533;&#854;&#65533;&#65533;&#1980;'&#65533;5&#65533;&#65533;'.&#65533;"&#65533;&#65533;Xg@&#65533;&#65533;&#65533;&#65533;L&#65533;A&#65533;&#65533;&#65533;#&#65533;&#65533; &#65533;&#65533;.&#65533;&#65533;N&#65533;&#65533;&#65533;&#1489;&#65533;&#65533;&#65533;&#65533;p&#5342;ps&#65533;&#65533;&#65533;Q&#65533;O<&#65533;u&#65533;P&#65533;@&#65533;&#65533;jF&#65533;&#65533;&#65533;P&#65533;A&#65533;a&#65533;m&#65533;&#65533;r&#65533;K&#65533;&#65533;&#65533;f&#65533;&#65533;&#65533;&#65533;-&#65533;&#65533;&#65533;\=&#65533;&#65533;&#65533;|&#65533;&#65533;w!;&#65533;g&#65533;&#65533;&#65533;n&#65533;&#65533;&#65533;r&#65533;@8&#65533;7&#65533;-&#65533;&#65533;E&#65533;Q &#65533;&#65533;%T	c&#65533;&#65533;&#65533;.&#65533;	&#65533;&#65533;&#65533;&#65533;&#65533;&#65533;&#65533;.&#65533;0:@x&#65533;&#65533;&#65533;;.'&#65533;&#65533;&#65533;&#65533;&#65533;&&#65533;I&#65533;S!~&#65533;&#65533;=?&#65533;N&#65533;&#1596;6z	&#65533;{&#65533;&#65533;*&#65533;&#65533;!&#65533;&#65533;Pr&#65533;}	W-&#65533;X/&#65533;l&#65533;&#65533;&#65533; h'&#65533;&#65533;4&#65533;Rw&#65533;_&#65533;&#65533;&#65533;K&#65533;&#65533;&#65533;&#65533;m&#65533;&#65533;&#542;m1&#65533;A&#65533;b&#65533;s&#65533;$X~&#65533;&#65533;t&#65533;}/!&#65533;&#65533;%&#65533;s%&#65533;y&#65533;&#65533;&#65533;O>K&#65533;&#65533;Q&#65533;H&#65533;&#65533;&#65533;&#65533;&#65533;&#65533;K.&#65533;&#65533;&#65533;&#65533;&#65533;&#65533;L&#65533;&#1287;&#65533;?&#65533; &#65533;%&#65533;&#532;&#65533;O@	`&#65533;<&#65533;&#65533;J&#65533;%@&#65533;&#65533;&#65533;&#65533;&#65533;q&#65533;&#31903;&#65533;&#65533;&#1905;&#65533;&#65533;Q&#65533;&#65533;?#&#65533;{&#65533;&#65533;&#65533;&#65533;&#65533;&#65533;&#65533;v&#65533;&#65533;&#65533;&#65533;&#65533;w&#65533;v&#65533;&#65533;$&#65533;p&#65533;*&#65533;&#65533;>&#65533;n&#65533;&#65533;X&#65533;$&#65533;q&#65533;&#65533;OR&#65533;&#65533;?&#65533;&#65533;&#1295;&#65533;	p&#65533;&#1619;*&#65533;u&#65533;&#65533;?s@v&#65533;F&#1183;&#65533;s&#65533;6&#65533;Qb&#65533;&#65533; &#65533;&#65533;&#65533;&#65533;&#65533;&#65533;=g!&#65533;&#65533;$&#65533;&#65533;&#65533;&#65533;hO&#65533;&#65533;&#65533;[&#65533;O&#65533;+&#65533;&#65533;&#65533;|p&Y&#65533;&#65533;&#65533;j@&#65533;!&#65533;&#65533; &#65533;[&#65533;&#65533;&#65533;&#65533;!/Y&#65533;&#1679;&#65533;&#65533;&#65533;&#65533;<&#65533;&#1042;&#65533;&#65533;&#65533;A&#65533;G&#65533;&#65533;&#65533;&#65533;&#65533;i&#65533;&#65533;4&#1886;0&#65533;&#65533;$}&#65533;}0
&#65533;&#65533;&#65533;V&#65533;.&#65533;%s&#65533;&#65533;&#65533;&#65533;o&#65533;O{&#65533;&#65533;&#1074;&#65533;&#65533;&#65533;&#65533;w&#65533;&#65533;|&#65533;&#65533;&#65533;{>
&#65533;&#65533;&#797;&#724;&#65533;&#65533;&#65533;&#65533;&#65533;xC&#65533;&#65533;6&#65533;&#65533;&#65533;&#2019;h&#65533;|&#65533;&#65533;&#65533;&#65533;&#65533;x&#65533;}&#65533;&#65533;&#65533;&#65533;(&#65533;&#65533;&#65533;&#65533;&#65533;(&#65533;!B&#65533;8 !&#65533; O ,H p (&#65533;  &#65533; &#65533;H&#65533;&#65533;&#65533;&#65533;*\&#560;&#65533;&#199;#J&#65533;H&#65533;&#65533;E&#65533;O2j&#65533;&#561;&#65533;&#463; 3.y&#65533;&#65533;&#594;(S&#65533;\&#626;&#65533;&#727;0c&#668;I&#65533;&&#144;8s&#65533;<&#65533;&#294;&#991;@&#65533;
J&#65533;&#65533;&#1123;HS~D&#180;)&#996;P&#65533;J&#65533;J&#65533;&#65533;&#1387;1q&#1824;&#65533;&#65533;&#65533;&#1263;X&#202;K&#65533;&#65533;&#1621;:&#1258;]zr&#65533;	'2`&#65533;+&#65533;&#398;"x&#65533;&#65533;&#65533;&#759;&#65533;&#2047;d&#65533;
V&#65533;v&#65533;[(&#65533;f&#65533;&#65533;"H^&#65533;&#65533;#K&#65533;L&#65533;&#65533;&#65533;G&#65533; W.]&#65533;v&#65533;&#65533;&#65533;L&#65533;&#65533;&#65533;&#1256;Ub>&#65533;&#65533;&#65533;&#65533;t}&#65533;NM&#65533;&#65533;&#65533;&#1782;q&#65533;&#65533;&#65533;&#65533;5&#65533;&#1485;L&#65533;&#65533;&#65533;&#65533;&#531;+_&#956;&#65533;&#65533;&#65533;&#1033;&#65533;&#397;&#65533;&#65533;&#65533;&#1982;_W &#65533;&#65533;f&#65533;&#65533;&#65533;&#203;&#65533;O&#65533;&#65533;&#65533;&#65533;^I&#65533;_&#65533;qzO&#65533;&#65533;]&#65533;>\&#65533;-g&#65533;':n&#65533;&#65533;A&#65533;@&#65533; (&#65533;&#65533;h^z&#65533;]E9&#65533;0[|,&#65533;`]f&#65533;&#473;~&#65533;&#65533;&#65533;A
v&#65533;&#65533; &#65533;&#65533;H":'Q(&#65533;&#65533;d&#65533;u&#65533;&#65533;g&#65533;e&#65533;]w-&#65533;T&#65533;<&#65533;&#65533;&#65533;O&#65533;&#65533;`&#65533;&#65533;&#65533;4&#65533; 9&#65533;&#65533;&#65533;1&#65533;h!&#65533;&#65533;&#65533;&#65533;&#65533;&#65533;\v&#65533;8&#1025;w&#65533;eHm&#65533;$<&#65533; &#65533;KDPJIBG&#65533;U&#65533;&#65533;vd&#65533;y&#26560;zf)&#65533;YBH&#65533;D) &#65533;&#65533;
&#65533;&#65533;sLV!&#65533;&#65533;&#31116;&#65533;0&#65533;&#65533;&#65533;&#65533;**&#65533;G$&#65533;&#65533;&#65533;f&#65533;<&#65533;Im&#65533;&#65533;&#65533; n&#65533;Y*Z"1&#65533;"&#65533;f&#65533;&#65533;z&#65533;&#65533;&#1896;&#65533;k&#65533;r20&#65533;&#65533;&#65533;&#65533;"&#65533;&#65533;i @ +&#65533;$&#65533;&#65533;*&#65533;&#65533;&#45373;&#65533;&#65533;&#65533;&#65533; ,|&#1301;kn_):&#65533;&&#65533;l.&#65533;je*4&#65533;n&#65533;&#65533;"&#65533;&#65533;B&#65533;i}.&#65533;(<x&#65533;&#65533;&#65533;&#65533;&#65533;&#65533;&#65533;&#954;&#65533;:@&#65533;Y3&#65533;&#65533;h&#65533;	TKAh&#65533;&#65533;&#65533;
2&#65533;&#65533;&#49119;&#65533;V&#65533;&#65533;$&#65533;EC&#65533;&#65533;V&#65533;p&#65533;c6&#65533;&#65533;&#65533;&#684;&#65533;nV&#45223;&#65533;4_&#65533;j&#65533;&#65533;v\&#65533;o&#65533;D-T&#65533;&#65533;R;o&#65533;b&#65533;G&#1237; &#65533;&#65533;+pK&#65533;q&#65533;k&#65533;&#65533;&#65533;&#65533;C-&#65533;&#65533;&#65533;)&#65533;&#65533;+&#65533; v&#65533;I&#65533;&#65533; &#65533;&#65533;&#65533;&#65533;&#65533;I&#65533;&#65533;jn&#65533;&#65533;Z&#65533;
&#65533;f&#65533;&#65533;sa|7&#1604;&#65533;&#65533;&#65533;)&#65533;=/=\]&#65533;&#65533;&#65533;R[1&#65533;&#65533;&#65533;|z&#65533;&#65533;w\~N&#65533;&#1862;&#65533;.&#65533;&#65533;(&#65533;<3&#65533;NU&#65533;+`&#65533;&#65533;	&#65533;&#65533;&#43335;	&#65533;3&#65533;&#65533;&#65533;v&#931;&#65533;&#65533;{E,&#65533;@&#173;7&#65533;;Q&#65533;-9&#65533;ES&#65533;kn{&#1499;&#65533;&#65533;&#65533;a&#65533;&#65533;&#65533;&#65533;v&#65533;&#65533;x&#65533;,&#65533;nyM6&#65533;r&#65533;I;&#1292;&#65533;&#65533;&#65533;&#65533;&#65533;g&#65533;&#65533;&#65533;&#65533;&#65533;(&#65533;&#65533;&#65533;&#65533;:&#65533;M1L}&#65533;&#65533;&#65533;&#65533;b&#145;&#820;&#65533;z? &#65533;&#65533;&#65533;&#65533;&#65533;@xP&#65533;&#65533;&#65533;&#65533;!'N&#65533;:$&#65533;:&#65533;M&#65533;O&#65533;{&#65533;u6v&#65533;&#65533;&#65533;)kk&#65533;
h&#65533;&#65533;~&#65533;_f&#65533;&#65533;=&#65533;u&#65533;[&#65533;G&#65533;:&#65533;`z&&#65533;R&#65533;&#65533;VH&#65533;"j`x/&#65533; dJ&#65533;Df9&#65533;!&#65533;&#447;&#65533;oiN&#65533;&#65533;E&#65533;&#65533; iI&#65533; &#65533;d&#220;&#65533;ib&#65533;_&#65533;R&#65533;E&#65533;jy&#65533;&#65533;H&#65533;&#65533;&#65533;t	#&#65533;5&#65533;l0&#65533;S&#65533;pP&#65533;&#65533;p+zQ&#65533;&#65533;Y&#65533;!8&#65533;&#65533;&#65533;&#65533;^&#9652;&#65533;v&#65533;&#65533;&#65533;&#65533;&#65533;&#65533;&#65533;5&#65533;&#65533;E&#65533;"i!F22~T&#65533;&#65533;*-<r&#65533;e&#65533;	H&#65533;R>&#65533;%q&#65533;`9&#65533;D6D^&#678;&#65533;
&W&#65533;&#65533;&#65533;&#65533;+&#65533;l&#65533;*&#65533;Y0P&#65533;t+&#65533;_!&#65533;&#65533;&#65533;^a&#65533;Wt&#65533;Ll&#65533;&#65533;O<g7&#65533;IN&#65533;&#65533;|&#65533;&#65533;YC&#65533;&#65533;i4{&#65533;&#65533;Wn&#65533;&#65533;&#65533;,&#65533;>s&#65533;&#65533;LW&#65533;&#65533;f&#65533;fO 7+&#65533;2&#65533;&#65533;&#615;B&#65533;&#966;&#65533;&#26389;\\&#65533;&#65533;9&#65533;&#65533;=&#65533; I&#65533;&#65533;4H&#65533;&#65533;d&#65533;u&#65533;HKv0^&#65533;a&#65533;bK&&#65533;J&#65533;R8&#65533;Q&#65533;;C:&#1178;63x<&#65533;&#65533;&#65533;S&#65533;xV+&#803776;hj&#1250;q&#65533;&#65533;e&#65533;4E&#65533;&#65533;Q]&#65533;{&#65533;JT&#65533;Z&#65533;&#65533;9&#65533;&#65533;&#65533;&#1408;d&#65533;&#65533;H&#65533;&#65533;e;3X&#1387;&#65533;&#65533;&#65533;&#65533;
^&#65533;&#65533;&#65533;TiTiD&#65533;&#65533;YV&#65533;&#65533;&#65533;&#65533;&#65533;jX&#65533;&#65533;p&#65533;&#65533;&#65533;&#976;Jr&#65533;&#65533;&#65533;&#65533;&#65533;K&#65533;&#65533;	  t&#65533;k,G&#65533;%&#65533;"&#65533;&#65533;&#65533;&#65533;&#65533;L&#65533;&#65533;&#65533;T*a&#65533;&#65533;]&#65533;!&#65533;!!u&#65533;#xM&#65533;&#65533;:&#65533;&#654;&#1203;&#65533;)-O&#65533;&#584;&#65533;h&#65533;&#65533;g&#10102;v:,&#65533;M &#65533;&#65533;[W&#722;&#1400;&#65533;Mn&#65533;&#65533;&#65533; &#65533;&#65533;&#65533;&#65533;z&#65533;`&#65533;[&#65533;&#65533;&#65533;&#65533;&#373;kU&#65533;&#65533;hdgZ&#65533;&#65533;v&#65533;; !&#65533;J&#65533;&#65533;&#65533;nv&#65533;&#65533;&#65533;I&#65533;P&#65533;&#65533;&#65533;&#65533;I^&#65533;&#65533;&#65533;&#65533;r&#65533;&#65533;&#65533;&#65533;&#65533;&#65533;&#2037;Ox&#817;V&#1142;&#65533;	&#65533;&#65533;\&#65533;&#65533;^&#65533;:&&#65533;&#65533;x	&#817;&#65533;&#65533;&#65533;&#65533;)&#1282;&#65533;&#65533;_&#65533;&#65533;&#65533;x&#65533;}pjH(acqc&#65533;&#65533;1L&#65533;&#65533;&#65533;&#65533;)&#65533;&#65533;&#65533;&#65533;&#65533;&#65533;&#65533;x*&#244;&#65533;j&&#65533;&#65533; &#65533;+fqxj&#221350;4&#65533;	&#65533;Pjc&#65533;!IY&#65533;j&#65533;&#65533;&#65533;&#65533;]&#40362;>{fH&#65533;#r&#65533;&#65533;&#65533;&#65533;&#65533;&#65533;B^NK&#65533;&#65533;d&#65533;&#65533;&#65533;&&#65533;Y&#65533;&#65533;p6&#65533;Wtp&#65533;&#65533;&#65533;&#65533;:&#65533;&#65533;&#65533;)D&#551;&#313;9HH&#832;|f&#65533;-&#65533;V,&#65533;&#65533;>[&#65533;&#65533;&#65533;s&#65533;1&#65533;&#65533;&#65533;&#65533;&#65533;&#65533;&#65533;g&#65533;&#1280;]/&#65533;r&#65533;&#65533;&#65533;&#65533;&#65533;&#65533;y/E&#65533;&#65533; &#65533;&#65533;&#65533;}&#65533;&#65533;[f&#65533;Y&#65533;&#151;&#65533;;&#65533;i&#65533;NF&#65533;&#65533;p@Z&#65533;)&#65533;&#65533;^&#65533;J&#65533;&#65533;&#65533;&&#65533;Z(+&#65533;&#65533;&#65533;/&#65533;&#65533;K{&#65533;&#65533;&#437;6&#65533;&#65533;&#65533;|&#65533;fEI+%&#65533;G%^&#65533;S @&#65533;&#65533;I[&#65533;&#1427;&#65533;&#65533;&#65533;&#65533;&#65533;&#65533;D&#754;&#65533;kv<q&#65533;cK&#65533;P&#65533;1&#65533;&#65533;&#65533;&#1045;&#1873;&#65533;&#65533;)&#65533;&#65533;y&#65533;:&#65533;&#65533;&#65533;&#65533;&#196;o'&#65533; &#65533;.I
&#65533;&#65533;p9Q&#65533;O&#65533;&#65533;j&#65533;&#65533;z&#65533;&#65533;&#65533;&#65533;2&#65533;pqm&#65533;q&#65533;&#65533;Y&#65533;&#65533; &#65533;&#65533;&#65533;{&#65533;N6&#65533;R&#65533;(Zk&#65533;J&#65533;&#65533;&#1041;&#65533;&#65533;&#65533;&#65533;nY8&#65533;&#65533;&#65533;&#38335;k&#65533;;&#65533;&#65533;&#65533; t&#65533;&#65533;qx&#65533;&#65533;&#65533;>&#65533;&#65533;4n&#65533;&#23008;Nv&#1282;E&#65533;&#65533;&#65533;&#65533;&#65533;&#65533;&#65533;p&#65533;&#65533;&#65533;*{&#65533;&#65533;~P&#1364;&#65533;;&#65533;&#431;Y&#65533;T&#65533;|2 .1&#65533;.&#39295;&#65533;&#313;&#65533;1&#65533;&#65533;&#65533;&#65533;&#65533;&#65533;Y9&#65533;&#65533;@&#65533;&#65533;)}&#65533;u&#65533;&#65533;&#65533;-&#65533;is&#65533;&#65533;Jy&#65533;&#65533;&#65533;&#303;&#65533;&#65533;C`&#65533;F&#65533;&#65533;&#65533;b&#65533;&#65533;'&#65533;&#65533;YJ&#65533;&#65533;}&#65533;&#1770;&#65533;x&#65533;hMk&#65533;&#65533;&#65533;&#65533;&#65533;t&#65533;A&#65533;&#65533;&#65533;&#65533;&#65533;&#65533;&#65533;	&#65533;&#65533;*&#65533;&#65533;&#65533;&#65533;&#65533;)&#65533;db||&#65533;:&#65533;&#65533;?:&#65533;H&#65533;&#65533;&#65533;Tz&#65533;&#65533;Hr_&#65533;_\&#65533;&#65533;&#65533;&#65533;Y=3&#65533;&#65533;9j>&#65533;&#65533;&#65533;{[&#65533;8DmG&#65533;&#65533;}?m&#65533;&#65533;&#1502;&#65533;\&#65533;&#65533;x_&#65533;A&#65533;q&#65533;&#65533;~`&#65533;`}&#65533;n&#65533;We'Z&#65533;&#65533;&#65533;&#65533;&#65533;&#65533;{&#65533;&#1473;&&#65533;00~&#65533;W~S&#65533;~@&#65533;"&#65533;ty&#65533;dv&#65533;&#65533;V/fn&#65533;y{!k&#65533;&#65533;}*&#65533;v&#65533;,&#65533;&#65533;PS&#65533;S&#65533;A&#65533;Z&#65533;w&#65533;&#65533;kG4r(4}Y"[4x"&#65533;8&#65533;<&#387;&#65533;1 ~@&#65533;MBm&#65533;TWt&#65533;&#65533;>(T &#65533;P&#65533;&#65533;&#65533;&#65533;h&#65533;&#65533;&#65533;Y&#65533;"&#65533;xL`&#65533;&#65533;&#65533;g&#65533;uy&#1474;SCI&#65533;&#65533;b&#65533;VY&#65533;WSZ&#65533;}&#65533;Gm9&#65533;&#65533;&#65533;oqr&#65533;&#65533;1+H&#65533;2&#65533;?P&#65533;&#65533;z&#65533;$&#65533;&#65533;*V&#65533;l&#65533;HY[2&#65533;&#65533;&#65533;y8x&#65533;&#65533;G&#65533;&#65533;&#65533;t&#65533;\&#1013;10&#65533;rW&#65533;&#65533;oR8G &#65533;&#65533;&#65533;F-8[<&#65533;`D&#65533;r&#65533;(&#65533;7&#65533;&#65533;{&#65533;&#65533;&#65533;&#65533;X&#65533;&#65533;&#65533;&#65533;&#65533;&#65533;T$&#65533;,/&#65533;fK5&#65533;|&#65533;t{|$&#65533;&#65533;%&#65533;26H&#65533;&#65533;h&#65533;U&#515;&#65533;&#65533;Z&#65533;&#65533;'&#65533;WaL<@&#65533;'&#65533;(j&#65533;1^&#65533;Ul&#65533;&#65533;&#65533;&#65533;&#518;I&#65533;:&#65533;&#65533;&#526;q&#65533;&#65533;W&#65533;&#65533;&#65533; &#65533;h7&#65533;$&#65533;hLVR&#65533;&#65533;&#65533;z!&#65533;&#65533;HG&#65533;&#65533;r&#65533;&#529;&#65533;%&#65533;&#65533;S 2&#65533;l&#65533;&#65533;&#65533;#[&#65533;3&#65533;2U&#65533;&#65533;&#65533;D9&#65533;&#65533;{&#65533;&#65533;V&#65533;&#65533;&#65533;y&#65533;&#65533;/&#65533;x$&#65533;~eVrE<&"!&#65533;i$ 0i93	hs&#65533;c &#65533;&#65533;&#65533;&#65533;t &#65533;c, &#65533; &#65533;&#65533;{AIw'y&#65533;6&#65533;fJPw&#65533;&#65533;&#65533;P&#65533;Q&#65533;&#65533;&#65533;&#65533;&#65533;&#65533;!&#65533;&#65533;{K&#65533;M&#65533;7&#65533;3Q[3p\c&#65533;/9&#65533;Cf&#589;&#65533;&#65533;&#65533;k&#65533;tL&#65533;u&#65533;&#65533;&#472;&#65533;dg&#65533;&#65533;y&#65533;y&#65533;]&#65533;G*&#65533;X&#65533;F&#65533;&#65533;&#65533;&#65533;&#65533;Xp&#65533;+&#65533;.&#65533;d&#65533;&#65533;s&#65533;N.&#65533;o&#65533;&#65533;v&#65533;&#65533;t&#65533;eA&#65533;&#65533;&#65533;)&#65533;&#65533;8&#65533;.;&#65533;5lQYz &#65533;#&#65533;&#65533;&#65533;&#65533;!&#65533;C9&#65533;&#65533;&#65533;&#65533;&#65533;&#580;H!a&#65533;&#65533;X&#65533;'&#65533;a@7&#65533;r!0&#65533;	4El&#65533;&&#65533;&#2025;g7&#43228;
&#65533;qe!m&#65533;&#65533;&#65533;&#65533;/&#65533;V&#65533;&#386;&#65533;&#65533;9lO&#65533;X&#1097; @/&#65533;y&#65533;&#358;&#65533;v&#65533;H&#1801;&#65533;	!d&#65533;k&#65533;&#65533;&#65533;&#65533;9l"p&#65533;C)&#65533;&#65533;	&#65533;&#65533;$A`j&#65533;
t&#41687;&#65533;&#65533;9]&#65533;Y &#65533;&#65533;uGc&#65533;0&&#65533;m&#65533;&#65533;HKy&#65533;_Sw&#65533;&#65533;M&#65533;%&#65533;&#65533;	&#65533;&#65533;?'&#65533;&#65533;@&#65533;F&#65533;I,J&#65533;	&#65533;&#65533;!&#65533;&#65533;&#65533;8&#65533;	g6j&#65533;&#65533;&#65533;&#65533;;&#65533;za&#65533;&#65533;&#65533;^&#65533;&#65533;F:&#65533;fY#&#65533;&#65533;"5&#65533;iNZ,:&#675;ayf =Z&#65533;&#65533;&#65533;H&#65533;&#65533;&#65533;&#65533;S&#65533;&#65533;&#65533;4S/i&#65533;&#65533;&#65533;E&#65533;h&#65533;C:'&#65533;&#65533;&#65533;#P%&#65533;&#65533;)&#65533;iA&#65533;"&#65533;Kr:*&#65533;&#65533;&#65533;R&#65533;g:O&#417;&#65533;x&#65533;F&#65533;&#65533;&#65533;)&#65533;&#65533;&#65533;&#65533;&#65533;x-&#65533;zX&#65533;&#65533;u&#65533;)z*lVa&#65533;X&#65533;&#65533;G&#65533;k&#65533;'&#65533;&#65533;&#65533;39&#65533;&#65533;&#65533;&#65533;&#65533;:Xo&#65533; uz&#65533;S&#65533;~J&#65533;&#65533;&#65533;&#65533;&#65533;':&#65533;[l&#65533;8&#65533;&#65533;f&#65533;&#65533;&#65533;[r&#65533;J&#65533;&#65533;&#65533;z*}x&#65533;A&#65533;/&#65533;T&#65533;&#65533;z&#65533;'&#295;&#65533;EK&#810;&#65533;&#65533;&#65533;m&#65533;HV&#65533;:$&#65533;&#65533;,&#65533;"vVq&#65533;&#65533;Z&#65533;&#65533;&#65533;&#1706;&#65533;G&#65533;D&#65533;&#65533;&#65533;R&#65533;v&#65533;&#65533;k&#65533;&#65533;&#65533;&#65533;#oOU&#65533;&#65533;&#65533;&#65533;uH&#65533;&#65533;&#65533;)&#65533;,&#65533;Y&#65533;&#65533;r&#65533;&#748;HW&#65533;&#65533;&#65533;I#&#65533;&#65533;&#65533;&#65533;kEJ&#65533;&#65533;:&#65533;B&#65533;<f&#65533;&#65533;W&#65533;[&#65533;&#1713;&#1165;	&#65533;+&#65533;&#1770;@7%[&#65533;&#65533;s&#65533;9z&#65533; z[&#65533;&#65533;gv&#65533;W(&#65533;J&#65533;&#216;m&#65533;&#65533;&#65533;&#65533;g&#65533;&#65533;&#65533;&#65533;&#65533;&#65533;&#65533;&#65533;&#65533;&#65533;&#65533;&#65533;&#65533;&#65533;F&#65533;&#65533;&#424;&#65533;M&#65533;N&#65533;!&#65533;C&#65533;e_&#65533;&#65533;&#65533;&#65533;#;B&#65533;5(&#746;&#1537;&#65533;&#65533;q&#65533;&#65533;&#65533;7D;&#65533;&#65533;&#65533;~&#65533;&#65533;=&#65533;&#65533;&#65533;;j&#65533;&#498;"k&#65533;g+ wY-kSm[P]Ep&#65533;&#65533;Z&#65533;&#65533;&#486;f	8)&#65533;6&#65533;&#65533;M*&#65533;e&#65533;&#65533;&#65533;/[&#65533;&#65533;b&#65533;&#65533;&#65533;K &#65533;&#1694;` VKua&#65533;&#65533;&#65533;&#65533;&#65533;&#65533;s&#742;!qA	&#65533;&#65533;|&#65533;cX-:&#65533;&#65533;&#657;m&#65533;&#65533;[`&#65533;{{&#65533;; g&#65533;&#65533;&#65533;2 &#65533;&#65533;&#65533;&#65533;<&#65533;&#378;&#65533;}&#65533;[&#65533; 	O&#65533;&#65533;+qsj&#65533;e&#65533;&#33281;&#65533;W&#65533;28&#65533;M&#65533;&#65533;O&#65533;9&#65533;l&#65533;&#65533;j&#65533;&#7293;&#65533;&#701;&#65533;&#65533;/&#65533;&#65533;&#65533;&#65533;
v&#65533;K&#33377;R&#65533;m&#65533;r&#65533;{&#65533;&#65533;K&#65533;&#65533;+&#65533;	&#65533;i &#65533;&#65533;&#65533;&#65533;K&#65533;&#65533;&#65533;~&#65533;&#65533;&#1791;&#65533;{&#65533;| &#65533;&#65533;g&#65533;A&#65533;&#65533;(7&#65533;&#65533;&#523;&#65533;&#65533;W!M&#65533;&#65533;2&#65533;g|w&#65533;<R&&#65533;&#65533;&#65533;b&#65533;z'qH&#65533;k&#65533;&#65533;iF&#65533;&#65533;P&#65533;&#65533;an&#65533;&#65533;&#1687;&#65533;`km&#65533;Z&#65533;&#65533;7z&#65533;&#65533;&#65533;Y&#65533;&#65533;q&#245;&#65533;&#65533;3g&#65533;&#65533;&#65533;&#65533;&#65533;&#65533;&#65533;&#65533;[&#65533;v`=&#65533;1>&#65533;&#65533;&#65533; &#65533;&#65533;&#65533;&#65533;\&#65533;J &#65533;&#65533;6&#1808;&#65533;Z&#65533;+&#1720;
&#65533;&#65533;
&#65533;&#65533;-&#65533;&#65533;{&#65533;^&#65533;l&#65533;&#553; `&#65533;Kl&#65533;E\xR&#65533;Pa'+&#65533;&#65533;KA&#65533;&#65533;G|&#65533;_&#65533;&#178;dV&#65533;%&#65533;<&#1570;&#65533;&#65533;&#65533;9&#65533;&#1148;&#65533;A&#65533;&#1979;&#65533;&#65533;q &#65533;Pn&#65533;yYN&#65533;&#65533;&#65533;&#65533;&#588;&#65533;r%w&#65533;&#65533;1&#65533;V&#65533;X&#65533;&#65533;&#65533;P&#65533;&#65533;&#65533;&#65533;Z 5I&#518;&#65533;&#65533;&#30044;&#65533;&#65533;\s	_y&#65533;&#65533;V&#65533;)P&#65533;&#65533;&#65533;&#65533;&#65533;&#65533;&#65533;&#65533;&#65533;Q&#65533;5&#65533;&#65533;S&#65533;r-|&#65533;%&#65533;s&#65533;&#1532;V&#65533;&#65533;}&#65533;&#65533;&#65533;C'&#65533;&#65533;!&#65533;&#65533;Y&#65533;&#65533;cv&#65533;&#65533;&#65533;BV&#65533;&#65533;&#65533;&#1168;XPH&#65533;rv&#65533;&#65533;&#721;	&#65533;zX&#65533;\&#983;&#65533;&#65533;&#65533;EJCnH`&#65533; &#65533;9&#65533;&#65533;I3&#65533;&#823;f<&#65533;&#65533;s&#65533;&#65533;&#65533;&#65533;N &#65533;&#65533;&#65533;&#65533;&#65533;:&#65533;&#65533;&#794;.&#65533;B&#65533;<&#65533;&#1866;8&#65533;&#65533;&#65533;6- 0&#65533;c&#65533;Y&#65533;]g&#65533;&#833;&#65533;6&#65533;&#65533;!&#65533;@j"s&#65533;c&#65533;a&#65533;&#65533;&#65533;-b&#65533;&#65533;&#65533;[j&#65533;&#65533;Td&#65533;&#771;+&#65533;&#986;&#511;<&#1344;&&#1075;&#65533;![@&#65533;<h&#65533;5&#1168;&#65533;&#1072;c&#65533;&#65533;-&#1424;&#65533;b&#65533;&#65533;`&#1776;J&#65533;3O`eP&#1308;&#65533;&#65533;`&#65533;&#65533;"&#65533;1&#65533;Si&#1282;k&#65533;(<z&#65533;* F&#65533;&#65533;&#652;3&#65533;&#65533;&#65533;&#1723;}&#530;&#65533;@&#65533;" ;&#65533;&#65533;&#65533;&#65533;&#65533;m&#1807;&#65533;&#1807;&#65533;&#65533;@&#65533;&#65533;p&#65533;&#65533;&#65533;&#65533;?&#65533;{P&#65533;d&#65533;	Ab,!&#65533;1&#65533;T&#65533;&#65533;&#65533;&#65533;&#65533;0&#65533;&#65533;yz&#65533;g}&#1784;&#65533;Y&#65533;&#65533;&#65533;(&#65533;&#65533;&#65533;&#65533;I&#65533;&#65533;&#65533;1N 2&#65533;U&#65533;%-&#306;&#65533;&#65533;swb2&#65533;&#65533;&#65533;$&#65533;\&#65533;&#65533;&#65533;&#65533;&#473; &#65533;&#65533;!N`&#65533;&#65533;pd&#65533;&#65533;&#65533;&#599;F`&#65533;jY&#65533; &#65533;&#65533;&#65533;_&#65533;Z&#65533;&#65533;uX&#65533;j&#65533;U&#65533;6R&#65533;&#65533;+w&#65533;F&#65533;&#65533;&#65533;&#65533;&#65533;+.$&#65533;'&#65533;&#65533;%&#65533;&#65533;&#65533;&#1631;]&#65533;(&#65533;:l&#1219;&#65533;&#65533;&#65533;Q&#65533;&#1744;&#65533;J&#65533;&#65533;e&#65533;&#65533;[&#65533;&#65533;7&#65533;&#65533;}&#65533;$r&#65533;&#64866;<~X&#65533;&#65533;&#65533;n&#65533;&#65533;&#65533;A&#65533;&#65533;&#1616;&#65533;j&#65533;&#65533;&#65533;&#65533;
&#65533;&#65533;&#65533;&#65533;v1+&#65533;&#65533;_&#65533;6M]&#65533;&#1950;&#65533;&#65533;&#65533;]V3*&#65533;&#65533;&#65533;&#65533;a&#65533;>&#65533;&#65533;&#65533;&#65533;Qo&#65533;.&#65533;=&#65533;f&#65533;&#1645;&#65533;&#65533;{^XW&#65533;i &#65533;&#65533;_4+e&#65533;&#65533;&#65533;&#65533;&#65533;E&#65533;&#65533;&#65533;&#65533;r&#65533;&#65533;&#65533;*&#65533;&#65533;&#65533;&#65533;nX&#65533;&#65533;&#65533;~&#65533;&#65533;&#65533; |&#65533;&#65533;=&#65533;k&#65533;&#65533;"&#65533;&#65533;2~x)&#65533;<)-&#65533;n,i&#65533;&#65533;&#65533;&#65533;&#65533;&&#65533;&#65533;&#65533;&#65533;!&#65533;&#65533;R&#22823;,@&#65533;&#65533;M!&#65533;&#65533;\&#65533; &#1976;&#1784;&#65533;&#65533;&#65533;&#65533;&#65533;dSI&#65533;K&#65533;&#65533;^x:&#65533;b&#65533;&#65533;&#65533;&#65533;eCT[&#65533;&#65533;J&#65533;&#65533;N&#65533;&#254;&#65533;&#65533;&#65533;d[7&#65533;&#65533;Y7&#1803;&#65533;~&#65533;&#65533;&#65533;&#65533;I&#65533;&#65533;0&#65533;&#65533;&#65533;&#65533;V&#65533;&#65533;O^U}&#65533;&#65533;~&#65533;Vl&#1037;vH&#65533;&#65533;&#1956;&#65533;*&#65533;&&#65533;'&#65533; &#65533;&#65533;&#65533;N&#65533;&#65533;&#65533;&#65533;&#65533;&#65533;d&#65533;&#65533;2&#65533;&#65533;N&#65533;&#2044;&#65533;&#65533;&#65533;&#65533;>`&#65533;x&#65533;&#65533;&#65533;&#1908;&#65533;M&#65533;B&#65533;3&#65533;~&#65533;>&#65533;&#65533;&#65533;^&#65533;[&#65533;I?&#65533;&#65533;&#65533;&#65533;&#65533;2&#65533;&#65533;6M&#65533;^&#65533;&#65533;&#65533;A&#65533;^&#65533;&#65533;&#65533;&#65533;&#65533;&#65533;V&#65533;	&#1025;D;&#65533;&#65533;2&#65533;n&#65533;&#65533;u&#1793;&#65533;&#65533;&#65533;&#65533;zso	&#65533;&#65533;&#65533;&#65533;&#65533;&#65533;&#65533;2E&#65533;&#65533;&#65533;&#65533;d&#65533;e&#65533;w&#65533;-H&#65533;x&#65533;k&#65533;Z&#65533;&#65533;&#65533;a&#65533;&#65533;d&#65533;Cg&#65533;&#65533;&#65533;&#65533;_R&#65533;&#65533;lD0&#65533;&#65533;B&#65533;&#65533;t&#65533;o&#65533;U &#65533;L&#65533;B&#65533;&#65533;&#65533;Z&#65533;&#65533;&#65533;&#65533;&#65533;&#65533;&#65533;&#65533;e&#65533;&#65533;_&#65533;&#65533;/(&#1244;&#1913;O&#65533;&#65533;&#65533;&#65533;&#759;&#65533;,&#65533;*~&#65533;&#65533;_&#65533;^=]&#65533;&#65533;&#687;(}&#65533;&#65533;&#65533;&#65533;d&#65533;I+&#65533;&#65533;Oe0u&#65533;P&#65533;&#65533;2
&#65533;&#65533;&#65533;&#65533;/X,&#65533;&#65533;M*&#65533;&#65533;Y&#65533;?&#65533;6&#65533;&#65533;&#65533;o,&#65533;&#65533;&#65533;&#65533;&#65533;&#65533;YyA&#65533;A_&#65533;&#65533;&#65533;X&#65533;&#65533;&#65533;&#65533;&#65533;&#65533;&#65533;&#65533;&#65533;&#65533;&#65533;&#65533;&#65533;&#65533;&#65533;&#65533;&#65533;&#65533;&#65533;&#65533;&#65533;&#65533;&#65533;&#65533;&#65533;&#65533;&#65533;-&#65533; !&#65533; R ,1 p @&#65533;  &#65533; &#65533;H&#65533;&#65533;&#65533;&#65533;*\&#560;&#65533;&#199;#Jd(&#65533;&#65533;&#331;3j&#65533;&#561;&#65533;&#463; C&#65533;&#65533;q&#65533;I%S&#65533;\&#626;&#65533;&#727;0c&#668;I&#65533;&#65533;&#859;E&#65533;&#65533;&#65533;&#627;&#65533;&#991;@3&#65533;D&#65533;&#65533;&#65533;&#1123;H&#65533;*]&#692;&#65533;&#1255;P&#65533;V&#65533;s&#65533;&#1387;X&#65533;j&#65533;&#693;&#65533;&#1519;`&#202;e&#65533;&#65533;,&#65533;H&#65533;&#65533;&#758;&#65533;&#1783;p&#65533;JWc&#65533;&#65533;e&#65533;&#1563;&#65533;_*jP&#65533;*&#65533;&#65533;&#65533;&#200;&#65533;&#65533;H&#65533;&#65533;H&#65533;u#[&#65533;;&#65533;&#65533;',&#65533;&#65533; &#65533;&#65533;&#480;C&#65533;mDZ&#65533;pLt-&#37266;G]a&#65533;&#65533;'6&#65533;&#65533;<&#65533;&#65533;&#65533;&#65533;&#65533;&#65533;&#65533;&#65533;&#65533;&#65533;&#65533;&#65533;	3>&#65533;^0&#65533;&#531;9j&#65533;&#1563;[&#65533;&#65533;&#65533; </g&#957;&#65533;w&#65533;98&#65533;0&#65533;Z&#65533;w&#65533;u!&#65533;&#65533;|{z&#65533;&#65533;&#65533;7&#65533;&#65533;Z&#65533;&#65533;&#65533;&#65533;&#65533;&#65533;&#65533;&#65533;R&#65533;&#65533;A&#65533;&#65533;&#65533;QDD&#1205;7v&#65533;&#65533;w&#65533;`(&#1863;_&#65533;Vhae&#65533;G&#65533;&#65533;&#1143;&#65533;s&#65533;M&#65533;PzX&#65533;@&#65533;e&&#65533;&#65533;&#65533;{&#439;&#1669;0&#65533;(&#65533;Bd yU&#65533;` &#65533;&#65533;&#65533;#PX&#832;&#65533;m&#65533;%&#65533;"&#65533;-^&#65533;&#65533;N&#65533;&#65533;6&#65533;P&#65533;&#65533;&#65533;x7&#65533;&#65533;&#139;Y&#65533;H&#65533;UB&#65533;&#65533;IC)&#65533;&#65533;IZ 
&#65533;&#65533;l&&#65533;&#65533;&#65533;`&#65533;:"&#65533;e&#65533;Yv&#65533;&#65533;OV&#65533;f&#65533;c&#65533;Y&#65533;&#65533;ha&#65533;rm&&#65533;&#65533;c0w@&#65533;4&#65533;&#65533;&#65533;&#65533;&#615;&#65533;N&#65533;&#65533;A&#65533;&#65533;&#65533;&#65533;E&#65533;&#65533;&#65533;&#10267;&#576;%&#65533;&#65533;&#65533;&#65533;*T$0`&#65533;&#65533;&#65533;&#65533;V'A&#65533;&#65533;&#65533;j&#65533;&#65533;6&#65533;&#10208;&#65533; *&#65533;fk&#65533;_*&#65533;&#65533;&#65533;&kTx&#65533;:&#65533;&#65533;&#65533;V&#65533;zla$&#65533;ke"`dBG&#65533;&#65533;:&#65533;&#646;+nW2 &#65533;&#65533;&#65533;8A&#65533;~&#65533;^K_&#1217;&#65533;-n&#65533;z{&#65533;&#65533;&#1230;&#65533;&#65533;I&#65533;h&#65533;&#65533;&#65533;&#65533;6&#65533;&#65533;&#65533;Gd&#65533;&#281;v&#65533;6&#65533;M p&#65533;&#65533;&#65533;6&#65533;&#65533;|&#65533;
&#65533;&#145;&#1227;&#65533;H&#65533;&#65533;&#65533;&#65533;&#65533;$&#65533;&#65533;&#65533;<&#65533;@&#65533;4&#65533;gz&#65533; &#65533;zIR&#65533; Y&#65533;&#65533;&#65533;&&#65533;&#65533;&#65533;&#65533;*&#65533;i&#65533;4&#65533;&#65533;&#65533;V9&#65533;0&#65533;L/0`&#65533;8l|&#65533;H84lZG&#65533;&#65533;u&#65533;H&#65533;&#65533;&#65533;P,&#965;&#1632;&#65533;&#65533;a&#65533;&#65533;&#65533;*y&#65533;HUw$&#65533;&#65533;om&#65533;&#65533;&#65533;&#65533;&#65533;&#65533;&#65533;&#65533;Lo8&#65533;&#65533;D&#65533;&#1790;&#65533;&#65533;q&#65533;s+&#65533;&#65533;&#1872;om&#1727; &#65533;m&#65533;&#65533;&#65533;&#65533;&#65533;aC&#65533;l&#65533;N+&#65533;&#65533;T{lo&#65533;&#65533;&#65533;&#65533;[&#65533;&#65533;,&#65533;i&#65533;&#65533;yN&#65533;&#65533;&#65533;&#65533;u&#65533;&#65533;&#65533;&#65533;&#65533;>&#65533;&#65533;*>&#65533;&#40657;&#65533;&#65533;&#65533;$&#65533;m#&#65533;r&#65533;&#65533;f&#65533;,M&#65533;&#65533;&#65533;q2/&#65533;&#65533;&#365;&#65533;&#65533;Df9&#65533;&#65533;&#65533;&#65533;W&#65533;#o&#65533;&#65533;6t01&#65533;&#65533;fm8&#1722;c&#65533;&#65533;&#65533;&#65533;&#174;&#1622;>&#65533;&#65533;&#65533;&#65533;&#65533;&#65533;bq&f&#65533;&#65533;q&#65533;9&#65533;S_&#29491;&#65533;&#65533;!&#65533;2#&#65533;&#65533;&#65533;&#65533;&#65533;&#65533;MK&#65533;&#65533;7&#65533;&#65533;z&#65533;&#65533; &#65533;s&#1686;7V,&#65533;&#65533;MDf&#65533;&#65533;&#65533;F~&#65533;&#65533;&#65533;"&#65533;B&#65533;&#65533;&#65533;t&#65533;K&#65533;&#65533;D&#65533;&#65533;&#65533;&#65533;&#65533;@b&#65533;i&#65533;'&#65533;&#65533;&#65533;kB&#65533;&#1242;&#65533;&#65533;y%<Wz&#32643;&#65533;&#65533;~&#65533;&#65533;&#65533;&#65533;u&#65533;&#65533; &#65533;&#65533;l&#136;&#65533;Ze&#65533;tam&#65533;;q&#65533;&#65533;( V&#65533;&#65533;&#65533;g&#65533;U&#65533;&#65533;&#65533;b&#65533;I&#65533;&#65533;&#65533;>&#65533;&#65533;$&#65533;&#65533;5pC3&#65533;I&#65533;\x=7*&#65533;&#65533;d&#65533;]N&#65533;'&#65533;&#65533; &#642;&#65533;&#65533;"&#65533;&#65533;Nz&#65533;&#65533; C&#1207;&#65533;&#657;&#65533;Pst	&#65533;(8&#65533; &#65533;&#65533;3&#65533;$&#2021;"&#65533;hQ#b&#65533;&#65533;&#65533;&#65533;^&#65533;&#65533;&#65533;&#1108;&#65533;U&#65533;&#65533;ot`&#65533; HD-&#65533;&#65533;N.&#65533;&#65533;4u`&#65533;&#65533;&#65533;,&#1596;&#65533;6&#65533;WE_zFCb&#65533;.6&#65533;&#65533;<&#65533;&#65533;&#65533;&#65533;+_&#65533;&#65533;e&#65533;N&#65533;&#65533;^&#65533;&#65533;dfv&#65533;&#65533;&#65533;&#65533;^&#65533;&#65533;8zh#&#65533;
(&#65533;Hi=& &#65533;&#29849;=&#65533;"&#65533;3&#65533;&#65533;&#65533;&#65533;U&#65533;&#65533;YcA	&#65533;D:4*&#65533;&#65533;&#65533;C#JR	&#65533;&#65533;&#65533;G&#65533;&#65533;@u&#65533;QS&#65533;y&#65533;&#65533;&#65533;&#65533;&#65533;8]A&#65533;)&#65533;$&#65533;L&#65533;&#65533;&#65533;A&#65533; x&#65533;&#65533;v&#65533;HM&#344;&#1254;&#1965;&#65533;w&#65533;g&#682;&#65533;N&#65533;&#65533;&#65533;&#65533;X9p%wBo&#65533;NkS&#65533;&#65533;&#65533;Yp&#65533;L&#65533;z'&#455;&#65533;U&#65533;p-i!a';&#65533;&#65533; bmD&#65533;e&#1534;&#65533;&#65533;+&#65533;&#13370;$P&#65533;&#65533;&#65533;G&#65533;H&#65533;&#65533;&#65533;'&#1215;:&#65533;&#65533;*	]P&#65533;&#65533;(6&#65533;
&#65533;*&#65533;B&#65533;&#65533;&#65533;z&#65533;&#65533;&#65533;D"&&#65533;&#65533;"@&#65533;G]ShW&#65533;&#65533;&#1466;&#65533;&#65533;&#65533;&#65533;BAy@&#65533;&#65533;h&#65533;&#65533;3]i1&#65533;&#65533;&#65533;&#65533;&#65533;&#65533;&#65533;.Bu&#65533;5.4Mo!k&#65533;&#65533;&#65533;M&#65533;~S'K&#65533;&#65533;&#65533;H&#65533;&#65533;u&#65533;&#65533;\l&#65533; &#65533;E&#65533;A&#65533;&#65533;G&#65533;&#65533;&#65533;"&#65533;&#65533;&#65533;v2&#65533;)&#65533;6&#65533;&#65533;&#65533;n&#65533;p`K,&#1719;C
!&#65533;e)&#65533;&m&#65533;&#65533;Q~&#65533;'&#65533;&#65533;&#65533;p&#65533;&#65533;ox&#65533;f&#65533;&#65533;&#65533;&#65533;f	f@a42uB5&#65533;&#65533;pk&#65533;&#65533;'E&#65533;
&#65533;&#65533;&#65533;&#65533;&#65533;w:&#65533;&#65533;&#1600;A&#65533;&#65533;T&#65533;w*&#65533;*/=L&#65533;&#1604;X&#65533;&#65533;&#65533;/&#65533;-|&#65533;&#65533;\&#65533;c&#65533;RE&#65533;HW'95NrN
v&#13965;X&#65533;4q&#65533;&#65533;G&#65533;-C,0&#65533;_7&#65533;+&#65533;&#65533;z	s&#65533;&#65533;'&#65533;.	QS&#65533;U9&#65533;r&#1539;&#65533;&&#65533;-&#65533;uH`&#65533;d1y&#65533;+&#65533;&#65533;C+&#65533;Wc&#65533;R&#65533;C$e&#65533;&#65533;&#65533;&#65533;8&#65533;O[&#1839;&#65533;B&#65533;&#65533;&#65533;&#65533;{&#65533;D&#65533;&#65533;&#884;^&#65533;&#65533;&#65533;^&#65533;w9&#65533;&t&#65533;8 '7/V&S)!&#65533;&#65533;&#65533;&#65533;J&#65533;&#65533;&#65533;c&#65533;u&#65533;m&#65533;c&#65533;(&#1284;&#65533;J&#65533;L&#65533;&#1048;&#65533;&#65533;&#65533;&#65533;uu/&#65533;L>&#65533;&#65533;&#968;&#1164;&#65533;&#65533;&#65533;\_%po|s&#65533;a2&#65533;&#65533;E&#65533;&#65533;&#65533;&#65533;K&#65533;&#65533;&#65533;Z4&#65533;&#65533;&#1585;&#65533;&#65533;&#65533;&#65533;w&#65533;r&#65533;RW&#65533;j&#65533;^&#65533;&#65533;&#65533;&#65533;w&#65533;&#65533;"&#65533;&#65533;K{U>&#65533;&#65533;;&#65533;&#65533;K&#65533;8&#65533;+&#65533;&#65533;U &#65533;'&#65533;&#65533;x&#65533;&#65533;IVL&#65533;&#65533;s&#65533;&#65533;&#65533;Z&#65533;&#65533;&#65533; e&#65533;e&#65533;).&#65533;&#65533;xP&#65533;&#65533;{&#65533;&#65533;&#65533;&#65533;&#65533;~?@<L&#65533;&#65533;d&#65533;&#455;&#65533;C@&#65533;;&#65533;I&#65533;&#65533; =&#65533;&#65533;&#65533;v&#65533;&#65533;> )gE`&#65533;+:&#65533;&#65533;dbcz&#65533;e&#65533;s}O&#65533;E&#65533;&#65533;X&#65533;6&#65533;&#65533;&#65533;
&#65533;i&#1252;F<5&#921;y&#65533;&#65533;&#65533;&#1283;&#65533;&#65533;&#65533;.&#65533;g&#65533;&#65533;"&#65533;}&#65533;&#65533;&#65533;&#65533;}&#65533;	&#65533;&#65533;&#65533;&#65533;&#65533;f=&#65533;I&#65533;^&#65533;)m&#65533;&#65533;&#65533;&#65533;|&#65533;&#65533;&#65533;>&#65533;&#65533;&#203;&#65533;&#65533;&#65533;&#65533;&#65533;&#65533;&#65533;t&#65533;&#65533;9l&#65533;P&#65533;&#65533;yo)u&#65533;=_@6b&#65533;&#65533;&#65533;&#65533;EY"&#65533;&#65533;&#65533;&#65533;&#65533;&#65533;&#65533;&#65533;&#65533;&#65533;&#65533;&#65533; 1@l&#22114;&#65533;hW&#65533;&#65533;&#65533;a&#65533;&#65533;&#65533;&#65533;&#65533;df&#65533;&#65533;&#65533;&#65533;&#65533;&#65533;&#65533;&#65533;&#65533;_{&#65533;q&#65533;x[&#65533;&#65533;&#65533;ZJ {X&#65533;(&#65533;)&#65533;[oS&#65533;p&#65533;&#65533;&#65533;&#65533;&#65533;[{+&#65533;&#65533;71&#65533;&#65533;G&#65533;&#65533;&#65533;&#65533;&#65533;&#65533;&#65533;/&#65533;Z4&#65533;&#65533;&#65533;=&#65533;&#65533;&#65533;&#65533;&#65533;&#1476;b;&#65533;&#65533;&#65533;
&#65533;'h&#65533;~&#65533;&&#65533;&#65533;z&#65533;&#65533;B&#65533;&#65533;1 YA&#65533;&#65533; fr}G&#65533;u--&#65533;E&#65533;&#65533;o8&#65533;!A&#65533;&#65533;|j&#65533;x&#65533;w?&#65533;&#65533;&#65533;U~j&#65533; &#65533;v.&#65533;7&#65533;e&#867;&#65533;&#65533;u&#65533;3T&#65533;&#65533;y&#65533;E&#65533;B&#65533;BK&#65533;~&#65533;w&#65533;&#65533;&#65533;%&#65533;&#65533;&#65533;.h~YQ&#65533;F&#65533;&#65533;X&#65533;.tb&#65533;&#65533;&#65533;V`&#65533;>&#65533;&l&#65533;&#65533;I&#65533;&#65533;&#65533;&#65533;~I&#65533;&#65533;&#65533;#PTGUH.&#65533;Vj&#65533;WzOCK$&#65533;p&#65533;uoaR &#65533;,a&#65533;d8k&#65533;W&#65533;&#65533;Xpi&#65533;&#65533;&#65533;C&#65533;C&#65533;&#65533;VqH.&#65533;&#65533;a&#65533;&#65533;&#65533;&#65533;&#65533;&#65533;'~&#65533;&#65533;}&#65533;x~g&#65533;&#65533;&#65533;=&#65533;Hx*&#65533;zX&#65533;c&#65533;&#65533;&#65533;C&#65533;&#65533;'&#65533;b&#65533;&#65533;o&#65533;Uu&#65533;6&#65533;&#65533;U!&#65533;q&#65533;%e&#65533;&#65533;42&#65533;e&#65533;i&#49224;,&#65533;&#65533;&#65533;(&#65533;CAg&#65533;T&#65533;_AJFvm&#65533;&#65533;Bo&#65533;;&#65533;&<&#263;&#65533;&#65533;!&#65533;&#248;zCBk	&#65533;&#65533;&#65533;&#65533;&#65533;N&#65533;.&#612;X&#65533;hi]&#65533; &#65533;&#65533;E{&#65533;&#65533;z&#65533;C&#65533;&#65533;X3&#65533;&#65533;&#65533;&#65533;&#65533;)Xk&#65533;&#65533;&#65533;&#65533;wi&#1228;U&#65533;&#65533; &#65533;IK&#65533;;6rjR^&#65533;1&#65533;&#65533;&#335;(&#65533;&#65533;t0&#1024;&#552;&#65533;&#65533;&#1542;9&#65533;Xs&#65533;&#65533;mA_Q@`w&#65533;x&#65533;T@Tz&#65533;&#461;&#65533;c&#65533;v&#65533;&#1553;i&#65533;(&#65533;&#65533;!&#65533;&#65533;rp&#65533;V90{v&#65533;Y&#65533;, J&#65533;&#65533;H&#65533;&#65533;2&#65533;&#65533;F&#65533;&#65533;&#19985;&#65533;E&#65533;U1H&#65533;$&#65533;3p^&#65533;xq&#65533;&#65533;&#65533;"&#65533;d$P&_H	Z&#65533;w&#65533;#&#1487;&#65533;&#65533;'&#65533;&#65533;. 9%&#65533;&#1555;@5&#65533;&#65533;2D&#65533;2&#65533;&#65533;)A(.&#65533;&#65533;&#65533;&#65533;L&#1941;v&#65533;&#65533;&#65533;&#65533;a&#456;&#65533;Q&#65533;&#65533;&#65533;&#1477;&#65533;&#65533;E&#65533;&#65533;Y&#65533;d$gI*>y&#65533;&#65533;HTlc&#65533;&#65533;&#65533;&#65533;9&#65533;&#65533;xQh&#65533;&#65533;&#65533;&#65533;&#65533;. g1GliE&#65533;d&#65533;-m&#459;&#65533;&#65533;I&#65533;VX&#65533;w&#65533;&#65533;d&#65533;fM&#65533;&#65533;&#65533;&#65533;&#65533;Vi&#65533;hM&#65533;(&#65533;4&#65533;&#65533;b&#65533;&#65533;5&#65533;&#65533;&#65533;&#65533;l&#65533;&#65533;D,&#65533;7&#65533;&#65533;yk&#65533;'F3&#1332;M`&#65533;@ &#65533;`&#65533;Y&#65533;&#65533;#&#65533;&#65533;&#65533;&#65533;&#65533;&#65533;|u&#65533;&#65533;&#65533;IyR&#65533;&#65533;Fje&#65533;&#65533;&#65533;&#65533;&&#65533;(0&#65533;9&#65533;u4A&#65533;&#65533;G<s&#65533;&#65533;4&#65533;&#65533;H~8&#65533;&#65533;JS&#65533;&#20061;Ny&#65533;&#65533;&#65533;hi#f&#65533;&#65533;bK&#65533;-i&#65533;&#65533;r&#65533;@7j%&#65533;h&#65533;&#1172;m&#65533;<&#65533;&#65533;G&#65533;&#65533;"Y&#65533;8&#1503;f&#65533;&#65533;	&#65533; Jv:&#65533;&#65533;n &#65533;&#65533;&#65533;*&#65533;&#65533;uG@&#65533;%&#65533;'&#65533;&#65533;-J&#65533;&#65533;&#65533;8zI&#65533;vQ@P&#65533;&#65533;:[y &#65533;h&@&#1696;&#1507; C*H6VK!&#65533;&#65533;a:`LR&#65533;c9vPp&#65533;&#65533;&#65533;nTZ&#65533;&#65533;b{s&#65533;&#65533;&#65533;(&#65533;&F7a&#65533; &#65533;&#65533;*&#65533;B&#65533;)&#65533;X&#65533; /&#65533;9&#65533;&#65533;p&#65533;&#65533;&#65533;M1:KH&#65533;#N&#65533;&#65533;&#65533;&#65533;r&#65533;Z&#65533;&#65533;y&#65533;A:&#65533;&#65533;t&#65533;&#65533;jy&#65533;!py&#65533;&#65533;&#65533;&#65533;yq&#65533;&#65533;v&#65533;&#65533;&#65533;&#65533;j&#65533;&#65533;y&#65533;&#65533;t&#65533;xQ&#65533;&#65533;&#65533;"73*&#65533;&#65533;%6&#65533;	W&#65533;^&#65533;h&#65533;&#65533;^&#65533;7&#65533; @?&#65533;I&#65533;H&#65533;&#65533;*&#65533;A&#65533;&#65533;&#65533;&#65533;:P&#65533;&#65533;&#65533;&#65533;&#65533;q&#65533;&#65533;!&#866;X&#65533;j&#65533;`&#65533;&#65533;ss&#21136;&#65533;&#65533;=F&#65533;&#65533;&#65533;&#65533;1 S*&#65533;vb&#65533;jzhWZ&#65533;&#65533;&#65533;&#65533;_&#65533;&#65533;&#65533;&#65533;&#65533;&#65533;^&#65533;&#65533;&#1698;A&#65533;l&#65533;&#65533;&#65533;bI&#41648;$2&#65533;&#65533;`)&#65533;{t&#65533;8&#65533;&#65533;2&#65533;&#65533;[ &#65533;&#65533;&#65533;&#65533;&#65533;(&#233;&#65533;&#65533;&#65533;&#65533;c&#65533;#k5&#65533;&#65533; -&#65533;&#65533;&#65533;2&#65533;MF7&#65533;[&#65533;e
&#65533;)&#65533;&#65533;&#65533;S&#65533;&#65533;C>&#65533;@&#65533;1&#65533;-RG&#65533;J[&#65533;&#65533;&#562;&#65533;J&#65533;P&#65533;ZG`&#65533;&#65533;Z&#65533;X&#65533;&#65533;&#65533;&#691;Z&#65533;o?&#1781;#&#65533;$&#65533;&#65533;&#65533;9e{&#65533;)&#65533;&#65533;&#65533;8&#65533;&#65533;&#65533;En&#65533;=&#65533;:&#65533;V&#65533;&#1459;&x&#65533;x{$&#65533;&#65533;&#65533;&#65533;.&#65533;&#65533;Y&#65533;2&#65533;&#65533;&#65533;&#1522;&#65533;&#1753;&#65533;&#65533;mVa&#65533;'b&#65533;m!8&#65533;&#615;_&#65533;&#65533;&#582;&#65533;&#65533;&#65533;2&#65533;1&#65533;zyQ&#65533;f&#65533;&#65533;W&#1339;&#65533;+&#65533;U&#65533;&#65533;&#355;&#65533;Y&#65533;&#65533;&#65533;&#65533;&#65533;&#65533;&#65533;&#65533;K.&#65533;[&#65533;K&#65533;Q&#65533;{/&#65533;&#65533;&#65533;&#65533;[&#65533;&#65533;&#65533;&#65533;&#65533;Y&#65533;T&#65533;&#758;H&#65533; v&#65533;i&#65533;&#65533;q&#65533;&#1720;AuPX&#65533;iur&#65533;&#65533;1&#65533;&#65533;&#65533;&#65533;&#65533;&#65533;%Ir&#65533;&#65533;5J&#65533;u&#65533;&#65533;&#65533;&#65533;&#65533;|&#65533;}*&#65533;&#65533;&#65533;&#65533;&#65533;v&#65533;[&#65533;#&#65533;_&#65533;`E&#65533;&#65533;%&#65533;&#65533;&#65533;&#65533;A&#58103;&#65533;)&#65533;erj &#65533;&#65533;#&#65533;&#65533;&#65533;&#65533;&#65533;{&#65533;q&#65533;&#65533;[&#65533;&#65533;i:H&#65533;|&#65533;74P&#65533;&#65533;&#65533;&#65533;+k&#65533;4&#65533;&#65533;p z&#65533;&#65533;EtKx&#65533;&#65533;&#1781;&#1938;&#65533;&#65533;`K&#65533;&#65533;&#347;&#65533;&#65533;&#65533;&#65533;KX&#65533;N&#65533;U&#65533;&#65533;&#65533;*l&#65533;,&#65533;p< &#65533;b:&#65533;`&#65533;&#65533;&#65533;&#65533;}&#1132;&#65533;Kz&#65533;&#65533;"&#65533;v&#65533;&#65533;&#65533;&#65533;&#65533;|P&#262;\I<&#65533;Wdl&#65533;&#65533;N+&#65533;Sl&#65533;U&#65533; &#65533;&#65533;&#65533;w&#65533;!&#65533;W&#65533;&#65533;&#1029;&#65533;&#65533;&#65533;&#65533;d+&#65533;&#65533;@&#1823;&#65533;	&#65533;
|&#65533;eQwJ&#65533;t&#65533;&#65533;=&#65533;&#65533;Q&#65533;&#65533;{&#51718;BQ&#65533;&#65533;"&#65533;k&#65533;D&#537;&#65533;	&#65533;&#65533;&#65533;K&#65533;&#65533;&&#65533;&#65533;&#65533;&#11725;&#65533;&#65533;&#65533;Z&#17682;t&#65533;-1&#232;&#65533;[&#508;[&#65533;&#65533;&#65533;&#65533;&#805;&&#65533;b&#65533;t&[=A&#65533;0y&#65533;2m7&#65533;%#V&#65533;&#65533;;&#65533;&#65533;np&#65533;&#65533;&#65533;x/&#65533;Z0&#65533;kbvvL&#65533;&#65533;&#65533;q&#65533;O&#65533;|&#65533;\&#65533;&#444;* 6T&#65533;&#65533;1l&#65533;&#65533;&#802;&#65533;&#671;H&#65533;_&#65533;&#1436;&#400;L&#65533; &#65533;l&#673;&#65533;1P|&#65533;&#65533;z&#65533;&#65533;%\&#65533;&#65533;&#65533;g&#65533;&#65533;R&#65533;&#65533;GYqng&#65533;&#65533;Hn&#65533;&#65533;&#65533;Z&#65533;c&#65533;&#65533;&#65533;L&#65533;&#65533;&#65533;kk&#65533;&#65533;&#640;i&#65533;&#65533;&#65533;}za&#65533;&#65533;9o&#1780;&#312;&#65533;&#731;&#65533;&#65533;&#65533;(&#65533;4&#65533;	&#65533;&#65533;&#65533;\v"S&#65533;&#65533;'&#65533;&#65533;A	l@	&#65533;	&#65533;&#65533;/&#65533;+9&#65533;&#65533;aT&#65533;&#65533;r&#511;&#473;&#65533;&#1254;&#65533;&#65533;_|tP&#65533;]&#65533;&#65533;5h&#65533;V&#65533;&#65533;&#65533;i&#65533;V&#65533;&#65533;x&#65533;&#65533;a
&#65533;`q&#65533;&#65533;1-!|&#65533;&#65533;&#65533;&#65533;&#65533;8m&#65533;&#65533;fF&#65533;*&#1408;&#65533;<m&&#65533;&#65533;&#65533;\&#65533;pMHi&#65533;0&#65533;1jh&#65533;PU@&#1436;&#65533;dh&#65533;[&#65533;Y&#65533;^&#65533;&#65533;U=&#65533;&#65533;mt&#65533;(^&N&#65533;KI&#65533;M&#65533;B&#65533;&#65533;&#65533;HM&#65533;&#65533;!&#65533;_&#65533;;x&#65533;)1x&#65533;&#1706;&#65533;bp&#65533;&#65533;&#65533;0&#1755;&&#1241;,T&#65533;&#65533;&#65533;&#65533;|Ex&#65533;!K&#65533;&#65533;&#65533;{He`&#65533;pP&#1816;&#65533;G&#65533;M&#65533;&#65533;&#65533;]&#65533;&#65533;@>[&#65533;sb&#65533;
&#65533;M	&#65533;&#65533;&#1473;&#65533;&#65533;Xmt<&#65533;&#65533;Mh&#65533;<WdH~&#1832;&#65533;]6&#65533;&#65533;&#65533;&#65533;&#65533;| &#65533;&#65533;&#65533;P&#65533;&#65533;&#65533;&#65533;`}m(&#65533;Mgp&#65533;&#65533;_&#65533;6&#65533;&#65533;&#65533;1&#1244;S&#65533;&#65533;&#65533;&#65533;&#65533;;&#65533;&#65533;&#65533;/&#65533;K&#65533;&#65533;&#65533;G[&#1361;&#65533;C M;&#65533;&#65533;&#65533;$&#65533;s&#65533;&#65533;q&#65533;&#65533;4&#65533;&#65533;&#65533;v&#65533;&#65533;&#1046;N&#65533;a&#65533;&#65533;&#65533;~"P&#65533;{9&#65533;&#65533;j&#65533;
n&#65533;:&#65533;&#65533;|D&#65533;a&#65533;&#65533; &#65533;R.&#65533;&#65533;&#65533;&#65533;q&#65533;jZ&#65533;.5&#65533;)&#65533;_.H|&#65533;&#65533;&#65533;-b^|&#65533;&#65533;?&#65533;D&#65533;&#65533;&#65533;&#65533;p&#65533;&#65533;&#65533;&#65533;>&#65533; &#65533;c0v0&#65533;s&#65533;&#1279;&&#65533;}6&#65533;&#65533;,&#65533;H	&#65533;Ge&#65533;&#65533;@&#65533;&#65533;&#1153;&#65533;<4l&#65533;&#65533;N&#65533;~&#65533;&#65533;&#65533;#&#65533;A&#65533;&#65533;+^&#65533;I&#65533; &#65533;&#65533;w&#65533;&#65533;&#65533;7&#65533;F~&#65533;$,}&#65533;&#65533;&#65533;&#65533;n&#65533;g&#65533;&#65533;C&#65533;^&#65533;&#65533;n&#65533;&#65533;&#65533;&#65533;&#65533;&#6938;&#65533;&#65533;&#65533;&#65533;)&#65533;&#65533;&#65533;&#820;<&#65533;&#65533;|&#65533;&#65533;&#65533;&#65533;Ch&#65533;&#65533;?	&#65533;	(&#65533;&#65533;&#65533;:=$&#65533;&#65533;&#65533;&#65533;&#65533;&#65533;A&#65533;&#65533;M&#65533;.&#65533;`&#65533;&#65533;~B&#65533;&#65533;:m&#65533;T&#65533;&#65533;&#65533;.H&#65533;&#65533;U&#65533;8&#65533;&#65533;A&#65533;0&#65533;&#65533;@&#65533;&#65533;&#65533;&#65533;p&#65533;&#65533;&#65533;&#65533;&#65533;&#65533;t&#65533;&#65533;&#65533;
&#65533;Gp&#65533;_~&#62576;&#65533;s&#65533;&#65533;H&#65533;0B&#65533;&#65533;&#65533;e&#65533;&#65533;4&#65533;&#65533;>L&#65533;&#65533;~&#65533;l&#1511;%_~i&#65533;&#65533;A&#65533;
&#65533;}&#65533;@&#65533;&#65533;&#65533;&#65533;&#65533;P|&#65533;
V&#65533;&#65533;i&#65533;q.&#65533;a&#65533;&#65533;&#763;(&#65533;&#65533;}&#1789;K&#65533;?/|&#65533;-&#65533;&#65533;yp=d&#65533;h&#65533;&#65533;j&#65533;&#65533;&#65533;&#65533;&#65533;&#65533;n&#65533;&#65533;&#65533;&#65533;&#65533;&#65533;&#65533;i'&#65533;H\&#65533;&#65533;&#65533;&#65533;&#65533;&#65533;&#65533;&#65533;&#65533;&#65533;&#65533;UDg&#65533;lo&#1136;-&#65533;Jl&#65533;&#190;&#65533;y&#65533;&#65533;N&#65533;&#65533;&#65533;&#65533;/&#65533;&#65533;J&#65533;&#65533;&#65533;&#1469;&#65533;T&#65533;&#65533;&#65533;)O&#65533;6{/&#65533;~o&#65533;&#65533;&#65533;&#1820;&#65533;
&#65533;&#65533;&#65533;0&#65533;&#65533;_&#65533;&#65533;&#988;g&#65533;&#65533;N&#65533;B&#65533;&#65533;&#65533;&#65533;&#65533;&#65533;&#65533;o~&#65533;&#65533;&#65533;&#65533;&#364;&#65533;&#65533;&#714;}?T&#65533;&#65533;&#65533;&#65533;&#65533;&#65533;&#503;~&#65533;G&#65533; &#65533;&#65533;&#65533; &#65533;&#65533;&#65533;&#65533;0&#65533;&#65533;&#65533;&#855;U&#927;&#65533;&#65533;&#65533;&#65533;o~`0&#65533;~H&#65533;&#65533;&#65533;&#65533;&#763;&#65533;&#65533;&#65533;E&#65533;C&#65533;&#65533;$&#65533;!&#65533;&#65533;&#65533;n&#65533;e_&#65533;&#65533;&#65533; &#65533;&#65533;o&#65533;N&5&#65533;AQ1~&#65533;}&#65533;`&#65533;&#65533;&#65533;&#65533;&#65533; |&#65533;G&#65533;_&#65533;&#65533;&#65533;&#65533;&#65533;&#65533;&#65533;&#1151;&#65533;&#65533;'
&#65533;?&#65533;&#65533;A&#65533;&#65533;&#65533;&#65533;&#65533;&#65533;&#65533;&#65533;o&#51215;&#65533;~&#65533;&#65533;&#65533;&#65533;&#65533;&#65533;&#65533;"&#65533;&#65533;&#65533;&#1908;&#50287;&#65533;&#65533;&#65533;&#65533;&#65533;&#65533;&#65533;&#65533;&#65533;&#65533;&#65533;&#65533;m&#65533;cK)&#1274;NX|b&#65533;&#65533;#t&#65533;&#65533;C&#2015;&#65533;&#65533;v&#65533;&@&#65533;&#65533;~&#65533;&#65533;&#40110;&#65533;&#65533;&#65533;_&#65533;&#65533;%&#65533;&#65533;#&#65533;DM&#65533;D&#65533;&#65533;&#926;~&#609;&#65533;&#65533;zm&#1847;&#65533;&#65533;=&#65533;&#65533;~9GC&#65533;&#65533;&#65533;&#65533;/&#65533;'&#65533;d&#65533;&#65533;CVM~&#65533;&#65533;>&#65533;&#65533;F&#65533;&#65533;#&#65533;&#65533;&#65533;&#65533;&#65533;&#65533;&#65533;&#65533;&#65533;;{&#65533;&#65533;?&#65533;}&#65533;}0
&#65533;&#65533;Y&#65533;xj&#65533;&#65533;9
D&#65533;@&#1215;&#65533;:'I&#65533;&#65533;&#65533;&#65533;&#65533;&#65533;|&#65533;&#65533;E&#65533; *&#65533;&#65533;&#65533;&#65533;&#65533;&#65533;`&#65533;&#65533;o&#65533;&#65533;PE&#65533;b&#65533;&#65533;&#65533;&#65533;&#65533; &#65533;0i&#65533;&#65533;&#65533;&#65533;/&#65533;z&#65533;&#65533;&#65533;&#65533;&#65533;&#65533;&#65533;&#65533;n&#65533;&#65533;&#65533;&#65533;&#65533;$&#65533;w&#65533;&#65533;&#65533;&#65533; &2&#65533;(&#65533;&#65533;&#65533;&#65533;&#65533;=a&#65533;Ew&#65533;&#65533;&#65533;&#65533;&#65533;&#65533;o4&&#65533;&#65533;&#65533;&#65533;&#65533;&#65533;&#65533;&#65533;,;&#65533;&#65533;z&#65533;&#65533;&#65533;&#65533;&#65533;&#65533;&#65533;&#65533;0&#65533;8L&#65533;&#65533;&#65533;&#65533;&#65533;&#65533;&#65533;&#905;&#65533;&#65533;&#65533;&#65533;&#65533;&#65533;&#65533;&#65533;VmKb&#65533;&#65533;&#65533;&#65533;&#65533;A1&#65533;a&#65533;&#65533;&#65533;&#65533;&#65533;&#65533;1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N&#65533;@&#65533;@&#65533;@}@}@}@}@}@}@}@}@}@}@}@}@&#65533;&#65533;&#65533;&#65533;R
$T&#65533;&#65533;A&#65533;}.T&#1552;&#65533;C&#65533;!N&#65533;X&#65533;&#65533;E&#65533;n&#65533;&#65533;&#65533;&#65533;G&#65533;!E&#65533;$Y&#65533;&#65533;I&#65533;)U&#65533;d&#65533;&#65533;&#65533;K&#65533;1e&#932;Y&#65533;&#65533;M&#65533;$]&#65533;&#65533;&#65533;&#65533;O&#65533;A&#65533;%Z&#65533;&#65533;Q&#65533;Hw.E&#65533;&#65533;&#65533;S&#65533;Q&#65533;N&#65533;Z&#1386;&#65533;B&#65533;&#65533;h&#1882;&#65533;+W&#65533;W&#334;%[&#65533;&#65533;Y&#65533;i=&#65533;G&#65533;&#65533;&#65533;a&#65533;&#933;[&#65533;&#65533;]&#65533;y&#65533;p&#65533;(W&#65533;_&#65533;&#65533;&&#65533;2&#65533;a&#257;/f&#65533;&#65533;&#65533;c&#529;%O&#65533;(\&#65533;&#65533;e&#793;5o&#65533;&#65533;&#65533;&#65533;g&#1057;E&#65533;&]&#65533;&#65533;i&#1321;&#65533;f&#65533;&#65533;&#65533;k&#1585;e&#998;]&#65533;q@ !&#65533; Q ,1 h @&#65533;  &#65533; &#65533;H&#65533;&#65533;&#65533;&#65533;*\&#560;&#65533;&#199;#J&#65533;&#65533;&#65533;&#331;3j&#65533;&#561;&#65533;&#463; C&#65533;I&#65533;&#65533;&#595;(S&#65533;\&#626;&#65533;&#727;0c&#668;I3&#658;&#65533;8s&#65533;Y&#65533;&#65533;&#991;@&#65533;
J&#65533;&#65533;&#1123;H&#65533;&#65533;&#65533;P&#65533;&#1255;P&#65533;J&#65533;J&#65533;&#65533;U&#65533;Lu&#65533;&#693;&#65533;&#1519;`&#202;&#65533;&#1605;d&#1258;]&#758;&#65533;&#1783;&#65533;&#65533;&#1057;&#65533;&#65533;V&#65533;x&#65533;&#65533;&#65533;&#759;&#65533;I&#65533;@8&#65533;&#65533;&#65533;0&#65533;~+^&#824;qW&#65533;0&#65533;&#65533;&#65533;.b&#472;3k&#65533;&#65533;9&#65533;C&#65533;&#65533;Z&#65533;`&#65533;&#1256;S&#65533;^&#65533;pE&#65533;&#65533;&#65533;Z.}y&#65533;&#65533;&#1784;sC%&#65533;&#65533;q&#65533;N&#65533;&#65533;q&#65533;
%&#65533;&&#65533;&#65533;&#65533;&#65533;&#65533;&#1059;K&#65533;&#65533;&#1077;&#65533; R{&#65533;&#65533;&#65533;&#65533;7?&#65533;a &#65533;&#1723;&#65533;_&#1022;&#65533;[&#65533;&#65533;G&#65533;&#65533;&#65533;p&#65533;&#65533;&#65533;&#65533;*&#1094;&#65533;&#65533;&#65533;E`&#65533;~h&#65533;Q&#65533;p&#65533;|&#65533;&#65533;}ftXD&#65533;fh&#65533;D&&#65533;w]&#65533;CT&#65533;&#65533;^4&#65533;XX&#65533;%6&#65533;&#65533;ud&#65533;]&#65533;%A&#65533;&#65533;x"&#65533;&#65533;&#65533;&#65533;c~&#65533;&#480; &#65533;&#65533;(&#1487;:&#65533;&#65533;&#65533;L~&#65533; i z
&#65533;P#&#65533;HVWOMv	&#1875;<&#823;\ E&#65533;&#65533;^&#65533;&#65533;&#1875;&#65533;&#65533;&#65533;&#65533;T&#65533;x#&#65533;;&#65533;&#65533;&#65533;&#65533;Md&#65533;V&#65533;c&#65533;J&#65533;ihq&#65533;&#65533; &#65533;&#65533;&#65533;&#65533;>&#65533;	&#1121;&#65533;V*&#65533;~
)c&#65533;%&#65533;C&#65533;&#65533;*&#42383;.D&#65533;yc
 'o5	Dj&#65533;&#65533;~&#65533;&#65533;&#1960;&#65533;&#65533;(i&#65533;&#65533;&#65533;lJ&#65533;&#65533;&#299;&#65533;NT&#65533;>&#65533;I&#65533;&#65533;< cvt&#65533;S&#65533;&#65533;FD&#52486;Jzl&#65533;)h&#65533;&#65533;&#65533;+&#65533;&#65533;z&#65533;&#65533;*&#65533;&#65533;&#65533;&#65533;l&#65533;&#65533;2&#65533;~&#65533;_&#65533;N&#65533;&#65533;v&#65533;~&#65533;&#65533;&#65533;&#65533;&#65533;&#65533;/&#65533;&#65533;&#65533;&#47609;&#65533;9&#65533;oB+&#65533;0&#65533;&#65533;6<&#65533;&#65533;&#65533;K&#469;&#65533;&&#65533;&#65533;&#65533;:&#65533;`&#65533;&#65533;#
1&#65533;c&#65533;&#1449;J&#65533;&#65533;,&#65533;&#65533;&#65533;&#65533;6A;o&#65533;&#845;&#65533;&#65533;&#65533;4&#65533;&#65533;&#65533;y&#65533;&#65533;&#65533;T~\K&#65533;{)&#65533;D&#65533;&#65533;&#65533;&#65533;6&#65533;&#65533;&#65533;&#1516;&#1030;&#918;&#65533;e&#65533;T&#65533;,h&#65533;&#65533;&#65533;&#65533;M]X*l1zP&#65533;\C`&#65533;0B&#65533;l;,&#65533;&#65533;50DV];}&#65533;L&#65533;&#65533;&#65533;&#65533;&#65533;&#65533;Z	f&#65533;&#65533;tE&&#65533;&#65533;&#65533;&#65533;E1&#65533;d&#65533;\&#65533;s#$C&#65533;&#65533;m9h&#65533;E&#65533;&#65533;Vq&#65533;&#65533;&#65533;E7&#65533;&#65533;&#65533;V1&#65533;&#65533;7&#2006;0&#65533;&#65533;&#65533;&#65533;C&#3266;n;q&#65533;&#65533;V&#65533;&#65533; 8.&#65533;&#65533;&&#65533;&#65533;A&#65533;/&#65533;*&#65533;&#65533;y&#65533;&#65533;7&#65533;r&#65533;8]&#65533; &#65533;&#65533;&#65533;&#65533;&#65533;0h&#65533; &#65533;&#65533;c&#65533;&#65533;o&#65533;&#65533;@{&#65533;&#919;&#65533;&#65533;&#65533;<&#65533;H&#65533;E&#65533;&#65533;&#65533;&#65533;&#65533;g&#65533; &#65533;
9&#65533;
&#65533;m-x&#65533;&#65533;&#65533;ou&#65533;&#65533;&#65533;P&#65533;&#65533;&#318;v&#65533; &#65533;^&#65533;W&#65533;&#65533;&#65533;&#65533;q&#65533;&#65533;&#65533;6d&#65533;.=#r&#65533;&#65533;&#65533;&#65533;&#65533;&#65533;x0&#65533;&#65533;z&#65533;&#65533;&#65533;n&#65533;(&#65533;&#65533;L'&#65533;Y&#65533;s=&#65533;:&#65533;0S&#65533;&#65533;&#65533;J&#65533;?&#65533;&#65533;&#65533;&#65533;&#65533;a&#65533;&#65533;&#65533;&#65533;} @4&#65533;&#65533;&#65533;&#65533;&#65533;&#65533;&#65533;,t&#65533;&#65533;&#65533;H&#382;&#65533;,4@&#65533;&#65533;&#65533;D&#65533;	i-_&#65533;x&#65533;J&#65533;iUL&#65533;b
RH&#65533;D0#P0C&#65533;t&#65533;CP&#65533;&#65533;?5&#65533;&#65533;c&#65533;[,&#65533;&#65533;&#65533;&#65533;&#65533;	&#65533;&#65533;!&#65533;8&#65533;p"OG&#65533;JZ&#65533;&#804;&7&#65533;&#65533;Nz&#65533;	B" *&#65533;+%bm&#65533;&#65533;2(&#65533;*&#65533;1'&#65533;&#65533;_&#904;F&#65533;&#65533;&>7d&#65533;
&#65533;.&#65533;&2{#&#65533;&#65533;dIL&#65533;D&#65533;z&#65533;&#1736;&#65533;&#65533;(t 3h&#65533;Dp&#65533;A&#65533;&#65533;S9&#65533;R&#65533;&#65533;Mx*&#65533;&#65533;&#65533;&#65533;&#65533;Zf^{&#65533;&#368;&#65533;$&#65533;a&#65533;#&#65533;&#65533;U&#65533;&#65533; &#65533;&#1357; &#65533;4WlL&#65533;&#65533;9O&#65533;&#65533; &#65533;@&#65533;I&#65533;YD0@(&#65533;'&#65533;n&#65533;&#65533;X"&#65533;=&#65533;&#65533;&#65533;?&#65533;&#65533;B&#65533;'A7&#65533;&#1102;z&#65533;fI&#65533;&#65533;F&#65533;&#65533;b&#65533;5]&#65533;&#65533;&#1097;&#65533;N0&#65533;&#65533;&#65533;&#65533;v&#65533;&#65533;l	&#65533;&#65533;.&#873;e&#65533;-H&#635;5&#741;9[bVF&#65533;F&#870;b&#1609;HBR&#65533;&#65533;3.&#65533;&#65533;M&#65533;&#65533;+&#65533;-d&#65533;&#65533;Y?J&#1458;&#65533;&#65533;&#65533;&#65533;&#65533;&#65533;vJ&#65533;&#65533;&#65533;&#65533;&#1475;@&#65533;&#65533;U&#65533;L&#65533;&#65533;#S&#65533;&#65533;&#1534;&#65533;&#65533;&#65533;A&#65533;NKR&#65533;&#65533;&#59686;&#65533;&#65533;&#65533;w 
&#1333;&#65533;^&#65533;&#930;&#65533;j&#958;B&#65533;+R&#65533;&#65533;
6R&#65533;&#922;4^&#65533;&#65533;&#65533;&#65533;WW&#65533;8$&#65533;&#65533;&#65533;+`&#65533;u&#65533;&#65533;&#65533;E&#65533;&#65533;$&#65533;.w&#65533;&#65533;&#65533;&#65533;Vc?Hi&#65533;&#65533;&#65533;&#65533;<(&#65533;&#65533;Lr-&#654;&#1391;&#65533;&#65533;
h&#65533;&#65533;&#65533;&#1206;&#65533;&#65533;%&#65533;49&#65533;Xy&#65533;	&#65533;&#65533;&#65533;d&#65533;&#65533;&#65533;H&#65533;&#65533;dr&#65533;&#65533;Y&#65533;:&#65533;&#65533;&#65533;=&#65533;m? ]&#65533;&#65533;p?&#65533;&#65533;&#65533;&#65533;&#65533;#&#65533;&#65533;&#65533;&#65533;&#65533;&#654;X!&#65533;&#65533;&#65533;f3&#65533;&#65533;E&#65533;&#65533;w&#65533;&#65533;&#65533;&#65533;w&#65533;&#65533;A&#65533;[&#482;&#65533;&#65533;&#65533;&#65533;R&#65533;&#65533;O&#65533;&#65533;&#65533;*`&#65533;&#65533;	\&#65533;&#65533;Z&#65533;@&#65533;&#65533;'}&#65533;&#65533;&#1688;&#65533;&#1528;|&#65533;0T2L&#65533; &#65533;w&#65533;&#65533;m/[&#65533;
Z&#65533;)&#65533; $&#65533;shR&#65533;&#65533;(-&#65533;*v&#65533;&#65533;&#65533;&#65533;&#760;&#65533;G.`{&#65533;&#65533;*&#65533;&#65533;:&#65533;&#65533;K&#65533;&#65533;&#65533;&#65533;H}&#65533;}&#65533;&#1308;do&#65533;&#65533;/V&#65533;&#65533;&#65533;&#65533;^oh&#625;&#65533;v&#65533;&#65533;XS&#65533;&#65533;&#65533;0&#65533;&#1317;j&#65533;&#65533;&#65533;&#65533;p&#65533;zd&#65533;n&#65533;&#65533;	&#65533;&#65533;&#65533;)&#65533;F9&#65533;Q&#65533;&#65533;0&#65533;
&#65533;0&#65533;&#65533;&#65533;re&#65533;\&#65533;g&#1913;&#65533;&#65533;&#65533;
&#65533;&#65533;o&#65533;&#65533;hF&#65533;Ph6&#65533;u(&#65533;&#65533;&#65533;>&#65533;;LH[&#65533;&#1160;&#65533;&#65533;&#65533;LO&#65533;y&#65533;5&#65533;2uS#a)&#65533;&#65533;2&#65533;&#65533;`&#65533;&#65533;z(w&#65533;&#65533;y;&#65533;e&#65533;z&#65533;&#65533;A&#335;P&#65533;6&#65533;^&#65533;(&#65533;oC&#65533;E&#65533;&#65533;&#1824;&#65533;&#65533;&#65533;&#65533;u&#65533;&#65533;$&#65533;~6&#65533;[v&#65533;&#65533;J&#65533;&fl2vs&#65533;kIgR&#65533;&#65533;&#65533;&#65533;&#65533;X&#65533;&#65533;M&#65533;&#65533;&#65533;&#65533;&#65533;&#65533;&#65533;&#65533;&#65533;&#65533;&#65533;0N&#65533;&#65533;^[8R&#65533;Q&#65533;`&#65533;km&#65533;&#1285;&#65533;7&#65533;o&#65533;m&#65533;q&#973;&#65533;7&#65533;&#65533;&#65533;&#65533;&#1530;&#65533;}&#65533;&#65533;E&#65533;&#65533;n&#65533;&#65533;g&#65533;&#65533;W&#65533;&#65533;&#65533;&#65533;*O&#65533;&#723;&#65533;n&#65533;&#65533;p &#65533;&#65533;&#65533;Lf]&#18218;&#65533;&#822;&#65533;&#65533;&#65533;o&#65533;&#65533;,&#65533;^&#65533;a&#65533;N&#65533;&#1084;&#65533;J%'&#65533;:&#65533;&#65533;-&#65533;v&#65533;&#21572;.&#65533;t/&#65533;<m&#65533;qBL?m&#65533;&#65533;):&#65533;P&#840;&#65533;&#65533;&#65533;vS&&#1025;U&#65533;2&#1470;d&#65533;&#65533;&#65533;iuw&#65533;&#65533;&#65533;&#65533;@&#65533;*U&#65533;P&#65533;&#36656;&#65533;&#65533;&#65533;&#65533;M&#65533;&#65533;[be&#65533;3&#65533;&#65533;&#65533;95&#65533;&#65533;C&#65533;&#65533;/&#65533;&#65533;&#65533;&#65533;&#65533;&#65533;&#15357;&#65533;&#65533;&#65533;\\&#65533;4w&#65533;&#65533;&#65533;$
@&#65533;r&#65533;tY&#65533;m&#65533;&#65533;Qh&#65533;&#65533;&#65533;n&#65533;&#65533;&#65533;"7=&#1758;,Y&#65533;&#65533;&&#65533;&#65533;&#65533;TH2&#65533;]&#65533;&#65533;.{&#65533;C&#65533;&#65533;&#65533;&#65533;7&#65533;&#65533;&#65533;&#1405;rl$D&#65533;'=&#65533;k&#65533;&#1965;>&#65533;d&#65533;&#65533;&#65533;&#65533;>&#65533;&#65533;&#65533;&#65533;|&#65533;&#65533;&#65533;H&#65533;&#65533;:&#1696;'|&#65533;7~&#65533;t&#65533;&#65533;gG&#65533;&#65533;zO4s(bq&#65533;W9&#65533;{E&#65533;"1&#65533;}&#65533;C&#65533;&#65533;/&#65533;&#65533;j&#65533;wk&#65533;Vh~&#65533;&#65533;&#65533;&#65533;16bu'&#65533;}UP 3&#65533;A&#65533;8I&#65533;g_&#65533;&#65533;?&#65533;#>&#65533;&#65533;G%7x&#742;8~b&#65533;&#65533;&#65533;SNuk&#65533;&#65533;Sh&#65533;&#65533;k.ha0XO&#1745;4t&#65533;U&#65533;}&#65533;w&#65533;&#65533;:0, fh&#65533;=&#65533;Zj&#65533;&#65533;&#65533;F&#65533;D(z
&#65533;x$X&#65533;1p!&#38341;&#65533;&#65533;+huU&#65533;z&#65533;&#65533;&#65533;~o&#65533;&#65533;&#65533;&#65533;&#65533;S&#65533;6k&#65533;&#65533;&#65533;&#65533;&#65533;&#65533;&#65533;&#65533;6LaKC8x&#65533;&#65533;&#65533;7z&#65533;aw&#65533;[&#65533;g3&#1479;~R&#65533;  ;&#65533;&#65533;&#65533;O&#65533;hH,0&#65533;H!&#65533;&#65533;^d&#65533;&#65533;&#65533;-dpn(&#65533;F&#65533;g&#65533;g&#65533;Q &#65533;&#65533;g&#65533;O8&#65533;]e&#65533;&#65533;:&#65533;/&#65533;&#65533;&#65533;<&#65533;x,&#65533;&#65533;H($a&#65533;sBD&#65533;b,&#65533;pH&#65533;&#65533;q&#65533;t&#1092;	('&#65533;&#65533;&#65533;&#65533;&#65533;XyA&#65533;&&#65533;&#1482;A&#65533;&#680;&#65533;&#1368;$'9<DqR8&#65533;m &#65533;8&#65533;	5&#65533;&#65533;&#65533;r&#65533;s1"M&#65533;(G&#65533;&#1155;&#1793;Kt&#1349;&#65533;&#65533;m(&#65533;&#65533;&#65533;fu&#65533;&#65533;&#65533;&#65533;&#65533;fBL5&#140;&#65533;&#65533;*&#65533;&#65533;56&#65533;&#65533;&#65533;&#65533;&S#&#65533;T&#65533;&#65533;~&#65533;&#65533;&#65533;&#65533;&#65533;X&#65533;X&#65533;&#65533;&#65533;&#65533;&#529;&#65533;{&#65533;gS&#65533;H	fP]&#65533;&#65533;&#65533;7&#65533;&#65533;&#65533;&#65533;YA&#65533;&#65533;X&#65533;&#65533;]e&#65533;H&#65533;&#65533;K8 &#65533;\&#65533;&#65533;&#1464;&#65533;9}&#65533;GvXbsAH&#65533;
&#65533;7>&#65533;&#65533;(r&#65533;&#65533;O&#65533;&#65533;&#65533;~a&#65533;L&#65533;&#65533;&#65533;&#65533;]&#65533;&#65533;&#65533;]&#65533;&#65533;a&#65533;&#65533;&#65533;&#65533;x&#65533;!&#65533;&#65533;&#65533;k&#65533;z&#65533;&#65533;pI&#65533;&#312;&#65533;L&#65533;&#65533;&#65533;&#65533;E^&#65533;&#65533;&#65533;y;&#1621;9&#403;&#65533;&#33857;&#65533;8\Pp gQ&#65533;&#65533;&#65533;h&#65533;&#65533;&#65533;Z&wG9hZ&#65533;&#65533;`&#65533;&#65533;&#601;&#65533;&#65533;&#65533;&#65533;&#65533;&#65533;y&#65533;H&#65533;&#65533;&#65533;M&#65533;R&#65533;&#65533;~&#65533;&#65533;&#65533;9&#65533;Ra&#65533;QC&#65533;&#65533;hVi&#65533;&#32831;&#65533;&#65533;&#65533;&#65533;=)v&#65533;i&#65533;s&#65533;1&#65533;)q&#1505;u&#65533;&#65533;&#65533;dF&#65533;1&#65533;`&#65533;&#65533;&#65533;&#65533;&#65533;C&#65533;&#65533;&#65533;	&#65533;&#65533;&#65533;&#65533;"hC)&#65533;A&#65533;&#65533;
&#65533;m&#65533;	w&#65533;(&#65533;&#1630;u&#65533;1&#65533;&#65533;&#65533;&#65533;&#65533;&#595;;&#65533;&#65533;k&#65533;.&#65533;g&#65533;&#65533;i&#1410;d&#65533;&#65533;&#65533;r%sZ&#65533;&#65533;&#65533;'&#65533;&#65533;)!'&#65533;b&#65533;&#65533;]&#65533;i)&#65533;&#65533;6&#65533;9M&#65533;&#65533;`&#65533;f&#65533;HIu&#65533;&#65533;	&#65533;&#65533;&#65533;&#65533;&#65533;&#65533;U&#65533;&#65533;&#65533;G&#65533;&#65533;DPJ5&#65533;/
&#65533;a&#65533;&#65533;&#65533;X&#65533;&#65533;8Y&#1499;;&#65533;&#65533;=&#65533;&#65533;X*&#65533;&#65533;&#65533;&#65533;\%&#65533;*D
&#65533;!&#65533;&#65533;c&#65533;&#65533;&#65533;4&#65533;6&#65533;h&#65533;>&#65533;	&#65533;G&#65533;vb&#65533;&#65533;|!/&#65533;&#65533;b#&#22387;&#65533;U&#65533;E&#65533;A&#65533;&#65533;X&#65533;PjVw&#65533;	&#65533;&#1675;ZB&#65533;&#65533;h&#65533;:&#65533;F	&#65533;my&#65533;&#65533;J&#65533;&#65533;A&#65533;PE&#65533;T&#65533;&#65533;&#65533;^%k&#65533;f"Ys"&#65533;'&#65533;)1!&#713;2&#1230;&#644;&#65533;&#1189;&#65533;&#65533;&#297;&#65533;&#65533;&#65533;)j&#65533;&#65533;&#65533;t&#65533;&#65533;&#65533;&#65533;&#1191;&#65533;&&#65533;&#65533;(!&#65533;sIAZ&#65533;`&#65533;x&#65533;&#65533;&#65533;a^8&#65533;&#65533;Z&#65533;&#65533;@&#65533;&#65533;%RQ&#65533;&#65533;di&#65533;&#65533;&#65533;&#642;&#65533;&#65533;
&#65533;&#65533;h&#65533;&#65533;&#65533;/&#65533;&#65533;&#41321;<p&#65533;&#65533;&#65533;j&+e&#65533;J&#65533;&#456;5nJ!&#65533;*y&#65533;X&#65533;sj&#65533;|&#65533;&#65533;&#65533;.&#65533;Z&#65533;EV&#65533;97&#65533;&#65533;w&#65533; &#65533;*T&#65533;&#65533;&#65533;&#65533;&#65533;!0&#65533;W&#65533;&#65533;&#680;p&#65533;&#65533;{&#65533;&#65533;zAey&#65533;&#65533;j&#65533;&#65533;r~&#65533;&#1898;&#65533;&#65533;&#65533;&#65533;&#65533;H1&#65533;&#65533;&#65533;!&#65533;&#65533;Qo&#661;&#65533;&#65533;&#65533;t&#65533;&#65533;&#65533;&#65533;&#65533;h&#65533;'&#65533;ai&#65533;&#65533;&#65533;&#65533;&#65533;&#65533;"&#65533;&#65533;I&#65533;n@&#65533;&#65533;&#65533;6)&#65533;[&#65533;:&#65533;&#65533;&#65533;&#65533;Y+&#65533;&#65533;z&#65533;&#65533;&#65533;&#65533;&#65533;&#65533;U?&#65533;%&#65533;&#65533;~&#1623;&#65533;&#65533;&#65533;&#65533;&#65533;_-`&#65533;&#65533;&#65533;[&#65533;&#65533;&#65533;&#65533;K@&#65533;&#65533;&#65533;&#65533;G8&#65533;&#65533;&#65533;V&#65533;SX[&#65533;^]&#65533;7J&#65533;l&#65533;&#65533;:d&#65533;&#65533;\tQ&#65533;Cxd&#65533;ZB*&#1462;c}&#65533;&#65533;	=`y#H&#65533;&#65533;1K&#65533;&#65533;&#65533;TF&#65533;&#65533;9&#65533;&#627;$&#1121;&#45262;&#48654;Xrh`&#65533;U&#65533;{&#65533;&#65533;&#1334;&#65533;&#65533;&#65533;&#65533;&#65533;&#65533;	f@$=5R&#65533;&#65533;&#65533;2)&#65533;|;&#65533;&#1755;'7&#65533;%&#65533;`&#65533;&#65533;[&#65533;&#65533;&#65533;[&#65533;n$&#65533;
K&#65533;&#65533;)&#65533;2[E&#65533;&#65533;&#65533;&#65533;&#65533;FS|&#65533; &#65533; _@&#65533;&#65533;Q&#65533;&#65533;&#65533;<&#65533;r&#65533;&#1596;&#65533;&#65533;wZ&#65533;&#65533;&#65533;&#65533;7&#65533;&#65533;&#65533;&#65533;!&#65533;-&#65533;r&#65533;&#65533;aXLm&#65533;E&#65533;E&#65533;E O&#65533;&#176;w&#65533;&#65533;! &#65533;&#65533;&#65533;`&#65533;&#65533;&#65533;&#65533;&#65533;{&#65533;"Mr&#65533;{&#65533;&#65533;&#1483;K&#65533;DR&#65533;&#65533;&#65533;7&#65533;&#65533;&#65533;&#65533;G(&#65533;%&#65533;&#65533;F&#65533;
&#65533;&#65533;&#65533;&#65533;
&#65533;&#65533;6&#65533;s&#65533;&#1788;&#65533;&#65533;&#65533; M&#65533;&#65533;LE&#65533;&#65533;{&#65533;`&#65533;pC+H&#65533;&#65533;	&#65533;U&#65533;=&#65533;&#65533;`&#65533;8<{&#1994;><&#65533;9&#65533;&#65533;S&#65533;&#65533;&#65533;k&#65533;T&#65533;&#363;&#65533; |'&#65533;&#65533;),R&#65533;uQ&#65533;{M&#65533;Y&#65533;*&#65533;{&#65533;&#65533;p0F;|iU&#65533;&#65533;&#65533;Vx&#65533;&#65533;&#65533;&#65533;l@	l&#65533;n&#65533;&#65533;&#65533;&#1416;&#1379;&#65533;&#65533;1S&#65533;&#1451;&#65533;e{sz&#65533;*&#65533;&#65533;D&#1760;&#65533;[Ls&#65533;&#65533;/&#65533;&#65533;Z&#65533;	&#65533;&#65533;~&#820;&#65533;&#65533;&#222;&#38622;I8&#760;d&#65533;&#65533;Q ]&#65533;`&#65533;&#65533;N&#65533;!&#65533;#&#65533;&#65533;&#65533;{O&#65533;&#65533;&#65533;&#65533;&#65533;&#65533;&#656;&#65533;&#65533;&#65533;&#65533;&#566;&#65533;	N&#65533;&#65533;&#65533;&#65533;&#1829;xF&#65533;&#65533;&#65533;pg&#65533;L&#65533;l&#65533;&#65533;Y&#65533;&Z&#65533;!`k&#65533;&#1030;&#65533;\&#65533;&#65533;&#65533; o&#65533;&#65533;&#65533;&#65533;&#65533;"+K&#65533;5&#65533;vszp&#65533;&#65533;\	F&#65533;>2(&#65533;&#65533;L&#65533;&#65533;{&#782;s&#65533;*[&#65533;}W`&#715; &#65533;j&#65533;&#65533;t&#65533;j&#65533;&#65533;|&#65533;&#65533;&#65533;&#65533;&#65533;&#65533;c&#65533;&#65533;g&#65533;&#65533;R&#65533;x&#65533;&#65533;	&#65533;&#65533;
^&#65533;&#977;G&#65533;&#65533;&#65533;&#1072;&#65533;&#65533;&#65533;&#65533; &#65533;&#65533;&#65533;r&#65533;!&#65533;S&#65533;&#65533;=R&#65533;i	&#65533;&#65533;z:S&#65533;Z&#65533;&#65533;&#65533;&#65533;m&#65533;&#65533;&#65533;%=&#65533;:&#65533;L&#65533;!= &#65533;P&#65533;P=&#65533;P&#65533;	mF&#65533;&#65533;&#65533;l&#65533;4]&#65533;i;&#65533;yZ&#1116;|&#65533;)&#1776;&#65533;&#65533;&#669;&#65533;	.&#65533;7,&-&#65533;&#65533;LQ&#65533;$a&#65533;&#65533;&#65533;N&#65533;Rk&#65533;&#65533;y&#65533;!&#65533;&#1481;&#65533;&#65533; &#65533;&#65533;&#436;J9c&#65533;&#65533;
&#65533;&#65533;&#65533;I&#65533;&#65533;&#65533;&#65533;&#65533; 
6&#65533;&#65533;J&#65533;%&#65533;&#65533;+&#65533;}&#65533;v&#65533;f0H&#65533;a&#65533;Y\&#65533;Y&#65533; ?&#65533;C&#65533;&#65533;d4@&#1022;&#65533;]&#65533;&#65533;`"&#65533;&#65533;&#65533;&#65533;&#65533;x&#65533;P&#65533;&#65533;Z&#65533;&#1049;&#65533;P&#65533;&#65533;l&#65533;-6&#65533;&#65533;[X&#65533;fe&#964;&#65533;&#65533;&#65533;&#65533;Q&#65533;9&#65533;&#65533;&#65533;o&#65533;&#65533;n&#65533;p&#65533;o&#65533;&#65533;&#65533;NQ&#65533;S=x&#65533;&#65533;&#65533;&#65533;07&#65533;&#65533;l&#65533;l[&#65533;&#65533;Cb&#65533;8s&#65533;]g&#65533;&#65533;&#65533;-&#65533;
&#65533;&#65533;[P&#65533;&#1964;5&#65533;&#65533;&#65533;&#65533;T&#65533;J&#65533;n&#65533;]&#65533;&#65533;&#65533;&#65533;}&#65533;&#65533;,&#65533;>&[8&#65533;&#65533;&#65533;eZ&#65533;J&#65533;)p&#65533;c&#65533;&#65533;&#65533;&#65533;Cv&#65533;<&#65533;&#65533;2>&#65533;1fp.p&#65533;&#65533;U&#65533;&#65533;&#857;&#65533;*&#65533;!&#65533;&#65533;&#65533;)~&#65533;&#65533;h+&#65533;&#65533;&#65533;&#65533;~&#65533;at&#65533;}`&#65533;&#65533;=&#65533;DniF@x&#65533;&#65533;&#65533;	`&#65533;&#65533;&#65533;&#65533;&#65533;P&#65533;e&#65533;Z&#65533;9&#65533;&#65533;|g&#65533;&#65533;o&#65533;l2&#65533;&#65533;&vpe&#65533;&#30317;&#65533;|`&#65533;-s&#65533;&#65533;&#65533;>&#65533;&#65533;N&#65533;&#65533;&#65533;&#50159;&#65533;&#65533;&#65533;K&#65533;&#65533;&#65533;&#65533;&#65533;M&#65533;S&#65533;&#65533;y^{&#65533;O&#65533;&#65533;&#65533;&#768;
&#65533;&#65533;>&#65533;&#65533;
i&#65533;
)&#65533;&#65533;]&#65533;&#65533;&#65533;
N&#65533;s&#1100;&#340;N&#65533;&#65533;&#65533;&#65533;	&#65533;	~>&#65533;U&#65533;1&#65533;&#65533;&#65533;&#65533;&#65533;~&#65533;&#65533;>&#65533;&#65533;&#65533;X&#65533;o|*&#65533;a=&#65533;<&#65533;&#65533;&#65533;&#65533;&#65533;&#65533;L&#65533;^&#65533;&#65533;&#65533;&#65533;.&#65533;&#65533;B&#181;J.&#65533;&#65533;&#65533;N<&#65533;&#65533;&#65533;~&#65533;&#65533;,!Ge&#65533;&#65533;2YY&#65533;&#65533;D&#65533;Q&#65533;&#924;&#65533;&#65533;&#236;&#65533;&#65533;&#65533;~&#65533;w&#65533;!&#65533;&#65533; &#51410;&#65533;a&#65533;&#65533;%e"&#65533;&#65533;&#65533;&#1414;<&#65533;>&#65533;&#65533;/5
&#65533; q&#65533;"&#65533;Q.&#65533;^&#65533;&#65533;&#65533;n#&#65533;&#65533;k&#65533;&#65533;n&#65533;&#65533;@,&#65533;m&#65533;p&#65533;uPv&#65533;&#65533;&#65533;&#65533;,&#65533;&#65533;E1&#65533;F&#65533;&#65533;&#65533;&#65533;b&#65533;iC &#1621;&#65533;n&#65533;&#65533;H]>@o"&#65533;&#65533;&#65533;.$_r&#65533;&#65533;&#65533;&#1061;&#65533;vvL&#65533;&#65533;c&#65533;&#65533;b&#65533;&#65533;-&#65533;&#1691;6L&#65533;&#65533;'&#65533;|J;&#65533;n&#65533;GM&#65533;&#65533;&#65533;&#65533;&#65533;&#65533;&#65533;^8'k&#65533;o_" z&#65533;&#50114;&#65533;&#65533; &#65533;&#65533;]&#65533;K&#65533;&#65533;&#65533;O&#65533;r&{-	&#65533;__&#65533;&#348;&#65533;<vl_&#65533;&#65533;l&#65533;&#65533;:&#65533;i&#196;&#65533;&#65533;&#65533;,&#1851;&#65533;?&#65533;&#65533;&#65533;Q&#65533;]&#65533;&#65533;!&#65533;d&#1974;&#65533;&#65533;&#65533;&#612;?&#65533;&#65533;&#2004;&#65533;&#1618;&&#870;uL&#65533;&#65533;&#65533;X@&#65533;&#65533;&#65533;|&#65533;&#65533;s&#65533;&#65533;&#65533;&.&#65533;&#65533;&#65533;&#65533;&#1475;&#65533;&#65533;?e&#65533;C'&#65533;&#65533;&#65533;]&#65533;&#65533;&#795;|&#65533;&#65533;&#65533;?eLa&#65533;&#65533;&#65533;^&#65533;&#1296;/&#65533;&#65533;/&#65533;&#65533;&#65533;&#65533;&#65533;&#65533;&#65533;>/&#65533;&#65533;&#65533;&#65533;&#65533;&#65533;&#65533;&#65533;_&#65533;&#65533;&#65533;&#65533;&#65533;&#65533;&#548;&#65533;&#65533;o&#65533;eO&#65533;&#65533;&#65533;&#65533;&#65533;&#65533;]&#65533;9oW&#65533;_&#65533;S&#65533;&#65533;&#65533;&#65533;&#65533;:&#65533;&#65533;&#65533;P=&#65533;&#65533;&#65533;&#65533;&#65533;&#65533;&#65533;&#65533;&#65533;&#65533;&#65533;&#65533;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}@}@}@}@}@}@}@}@}@}@}@}@}@}@}@~&#65533;&#65533;&#65533;}	$8&#65533;`A&#65533;&d&#65533;&#65533;aC&#65533;%F&#65533;8Qb&#65533;5n&#65533;&#65533;&#65533;&#65533;G&#65533;!E&#65533;$Y&#65533;&#65533;I&#65533;)U&#65533;d&#65533;&#65533;&#65533;K&#65533;1e&#932;Y&#65533;&#65533;M&#65533;&#65533;&#65533;&#65533;&#65533;&#65533;O&#65533;A&#65533;%Z&#65533;&#65533;Q&#65533;H'&e&#65533;&#65533;&#65533;S&#65533;Q&#65533;N&#65533;&#65533;TP&#65533;&#65533;Y&#65533;`&#65533;&#65533;jU&#65533;a&#334;%[&#65533;&#65533;&#1614;^&#65533;f&#65533;&#65533;&#65533;+Z&#65533;q&#65533;&#933;[&#65533;n&#65533;[o&#1646;&#65533;&#65533;&#65533;&#65533;_&#65533;&#65533;&#65533;&#65533;&#65533;pa&#265;/f&#65533;&#65533;&#65533;c&#529;%O&#65533;\&#65533;&#65533;e&#793;5o&#65533;&#65533;&#65533;&#65533;g&#1057;E&#65533;&]&#65533;&#65533;i&#1321;U&#65533;f&#65533;&#65533;&#65533;k&#1585;3 !&#65533; _ ,H d *&#65533;  &#65533; &#65533;H&#65533;&#65533;&#65533;&#65533;*\&#560;&#65533;&#199;#F&#65533;B&#65533;&#65533;&#331;3j&#65533;&#561;&#65533;&#463; C&#65533;I&#65533;&#65533;&#595;(S&#65533;\&#626;&#65533;&#727;0c&#65533;Dyd&#65533;&#795;8s&#65533;&#65533;&#627;&#65533;&#991;@&#65533;
&#65533;YS&#65533;&#65533;"H&#65533;,&#692;&#65533;&#1255;P&#65533;J&#65533;J&#65533;g&#65533;|$X&#65533;&#65533;&#1519;`&#202;&#48481;
h 9&#65533;t)&#1655;p&#65533;&#669;K&#65533;&#65533;hs&#1642;&#65533;&#65533;&#2047;&#65533;&#65533;&#1121;&#65533;i&#1526;&#65533;K&#65533;&#65533;&#65533;&#464;#u&#65533;&#65533;A&#65533;&#65533;&#65533;K&#65533;&#825;&#65533;&#65533;&#65533;Fp&#65533;&#65533;&#346;A&#65533;^&#890;u&#1798; &#65533;&#65533;G&#65533;&#65533;&#65533;s&#65533;&#65533;&#65533;(D&#65533;J30&#1723;&#65533;&#65533;&#65533;&#65533;MB&#65533; [ &#1708;&#611;K&#65533;&#65533;<&#65533;&#65533;&#65533;6&#65533;^L&#65533;cf&#65533;J&#65533;&#65533;&#65533;O&#65533;&#65533;&#65533;&#65533;&#65533;&#1259;_&#1022;&#65533;&#65533;&#65533;&#65533;Uh&#65533;&#65533;m&#65533;&#65533;&#65533;&#65533;&#65533;&#1023;&#65533;&#65533;&#65533; (&#65533;&#65533;&#65533;&#65533;&#65533;|&#65533;&#65533;`&#65533;~6&#65533;_E2(&#65533;&#65533;Vh&#65533;fh&#65533;

&#65533;&#65533;pj(&#65533;y8&#65533;@&#65533;&#65533;DL&#65533;&#65533;,&#65533;&#65533;&#65533;0&#65533;&#65533;4&#65533;F&#65533;&#65533;&#65533;_h&#65533;&#65533;p
'` &#65533;6&#65533;&#65533;&#1290;1&&#65533;&#65533;L6&#65533;P4v&#65533;&#1809;D&#65533;&#65533;w%iB&#65533;Cf&#65533;%F"&#65533;&#65533;d&#65533;i&&#65533;\&#65533;&#65533;Z|d&#65533;&#65533;&#65533;%	\^`g&#65533;Y&#65533;b&#65533;&#65533;&#30656;bk&#1958;&#2011;I&#65533;&#65533;#&#65533;u&#1945;&#65533;h&#1383;&#65533;&#65533;Vj&#65533;9th&#65533;&#65533;&#65533;&#65533;&#39191;&#65533;&#65533;&#220;#&#65533;&#65533;B&#65533;&#65533;V&#65533;B&#65533;}
j&#65533;&#65533;&#65533;&#65533;*&#65533;h&#65533;&#1428;E&#65533;:&#65533;r&#65533;&#65533;&#65533;*&#65533;-&#65533;&#65533;&#65533;&#65533;k,&#65533;&#775;&#65533;+ &#65533;&#65533;B5,&#65533;c&#65533;&#65533;&#65533;&#1704;&#65533;]&#65533;u&#65533;&#65533;v&#1159;&#65533;&#65533;=&#65533;P,0Z*E&#65533;&#65533;&#65533;k&#65533;!z+&#65533;&#65533;.$&#65533;&#65533;R&#1976;C&#65533;&#65533;!dC&#65533;&#65533;|-&#65533;x&#65533;&#65533;&#65533;v&#65533;&&#65533;0&#65533;5 &#65533;,&#65533;&#65533;{&#65533;&#65533;;0&#65533;&#65533;&#160;W&#65533;&#65533;&#65533;&#65533;&#65533;&#65533; &#65533;$&&#65533;v+&#65533;&#1959;Z&#65533;&#65533;&#1650;&#358;^&#65533;&#65533;&#65533;
"&#65533;V&#65533;8&#65533;LR&#65533;&#65533;*{km&#65533;&#65533;Y&#65533;"l&#65533;rE0&#65533;<&#65533;xv&#65533;B&#65533;&#65533;&#65533;,&#65533;&#65533;#1&#1584;&#65533;6j&#65533;&#65533;wM&#65533;&#1983;&#65533;&#65533;&#65533;&#65533;&#65533;&#65533;h&#65533;mR&#65533;&#65533;&#65533;I(&#65533;&#65533;%&#1333;&#65533;$m&#65533;&#65533;coi&#65533;&#65533;<&#65533;&#65533;5&#1728;&#65533;&#65533;b&#65533;&#65533;j&#65533;&#659;&#65533;]&#65533;&#1290;&#65533;nG&#65533;&#65533;t'PDe&#65533;&#65533;K&#65533;&#65533;&#1784;@&#65533;&#65533;&#65533;&#18539;&#65533;&#65533;HC&#65533;7&#65533;ON&#65533;&#65533;&#494;3&#65533;3h&#65533;&#65533;vS&#65533;&#65533;&#65533;B&#65533;&#65533;R&#65533;&#65533;I&#876;&#65533;n|&#65533;V&#65533;&#65533;	&#65533;&#65533;&#65533;&#65533;&#64247;&#65533;&#65533;&#65533;&#65533;g&#65533;&#65533;C&#65533;&#65533;MA&#65533;&#65533;&#65533;&#2047;w}&#65533;Gd&#65533;}&#65533;&#65533;E&#1700;&#65533;&#65533;&#65533;9&#65533;C&#606;o&#65533;&#65533;&#65533;&#65533;&#65533;&#65533;4&#65533;2&#65533;&#65533;&#65533;&#65533;[&#65533; x&#65533;&#1540;&#65533;S&#65533;ZT&#65533;S&#65533;&#65533;&#65533;o&#65533;'H&#65533;X&#65533;@&#65533;
&#65533;T&#65533;@&#65533;&#65533;$}{&#65533;$X&#65533;&#65533;&#65533;8&#65533;&#65533;&#65533;&#65533;?&#65533;Q&#65533;b"&#65533;H &#533;&#65533;p7&#946;&#65533;&#65533;g&#65533;	@&#65533;)R&#65533;&#65533;&#65533;&#570;&#65533; &#65533;r7L&#65533;&#65533;&#65533;&#65533;&#65533;&J)FD&#65533;|	J&#65533;"o%&#65533;5@RGh&#65533;y&#65533;AzD&#65533;!&#65533;&#65533;i&#65533;&#65533;F&#65533;L&#65533;{&#65533;&#65533;&#65533;&#65533;&#65533;&#65533; &#65533;\1&#65533;*>U&#65533;&#65533;&#65533;&#65533;&#65533;&#65533;[	&#65533;#Cl&#65533;.&#65533;q&#65533;&#65533;&#65533;&#65533;HI&#65533;)%Mp&#65533;"&#65533;D&#65533;&#65533;|&#65533;[(&#65533;'B&#65533;&#65533;q&#65533;&#65533;L&#65533;g&#65533;3&#65533; ^d*&#785;J&#65533;i&#65533;&#65533;C*%&#65533;x3U&#65533;4[C&#65533;&#65533;#I:&#65533;m0&#65533;e&#65533;&#65533;&#65533;&#65533;f&#65533;D&&#65533;&#65533;4&#65533;&#65533;&#65533;`*&#65533;&#1540;&#65533;5e )&#65533;.&#65533;WJf'7	!&#65533;\&#65533;&#65533;&#806;:s&#65533;;(3&#65533;&#65533;&#65533;&#65533;I&#65533;3&#65533;<:&#65533;H&#65533;&#65533;&#65533;&#65533;~&yX&#714;&#65533;&#65533;YO&#65533;&#65533;
zqHB&#65533;&#65533;&#65533;&#65533;&#65533;A&#524;H&#65533;^&#65533;D&#65533;&#65533;&#65533;&#65533;&#65533;&#65533;$&#65533;c&#65533;&#65533;A!J&#65533;&#65533;(&#65533;2&#65533;Q	'&#65533;=&#65533;D&#602; J0&#65533;&#65533;&#65533;&#65533;&#65533;6&#65533;@	@pM4&#65533;.&#65533;=I&#1314;Zj&#65533;&#65533;O;vR>&#65533;Z:&#65533;=GU&#65533; &#65533;&#65533;6&#65533;&#65533;J!&#65533;&#65533;&#65533;&#65533;F&#65533;X&#65533;D&#65533;&#65533;6&#65533;w7pM&#65533;&#65533;&#65533;&#65533;&#65533;&#65533;Vp&#362;\&#65533;j &#65533;J&#65533;Mi&#65533;$K&#65533;:&#1470;&#65533;&#65533;E&#65533;&#65533;}N&#65533;8P`&#65533;qM&#65533;\&#65533;UF&#65533;]&#65533;W40t&#65533;&#65533;&#65533;&#65533;&#65533;&#65533;&#65533;Qy&#65533;&#65533;k}+c&#65533;:W&#65533;&#1621;~&#65533;&#65533;|(&#65533;&#65533;&#65533;&#65533;&#65533;&#65533;&#65533;&#65533;a&#65533;	&#65533;&#65533;&#65533;&#1718;&#65533;&#65533;%&#65533;nw&#65533;<&#65533;V&#65533;&#65533;&#62061;p;&#65533;&#65533;d&#65533;me,n!&#65533;&#65533;&#65533;:&#65533;d&#65533;</&#65533;z&#65533;&#65533;&#65533;&#65533;V&#65533;8dW&#65533;&#65533;&#65533;&#65533;&#65533;&#65533;&#65533;$&#65533;&#65533;&#65533;t &#1322;&#65533;&#1871;&#65533;&#555;&#65533;&#302;|3&#65533;hU&#65533;&#65533;St&#65533;&#65533;&#65533;&#65533;~@&#65533;+h_G&#65533;&#65533;9b&#65533;&#65533;&#65533;u&#65533;&#65533;{&#65533;&#65533;:&#65533;<<0&#65533;eew&#1419;&#65533;U&#65533;&#65533;i&#65533;_`&#65533;#X!$+d&#1810;&#65533;&#65533;&#65533;s&#65533;&#65533;D&#65533;&#65533;V&#65533;[&#65533;&#366;&#65533;)&#65533;h&#65533;&#65533;7&#65533;?&#625;+&#65533;W&#65533;-z&#65533;I&#65533;&#65533;3V&#65533;&#65533;
L&#65533;b&#65533;&#65533;P&#65533;ce&#65533;<
\&#65533;&#783;>><&&#65533;&#65533;&#65533;&#65533;[&#65533; '&#65533;&#65533;&#65533;|7&#65533;Z&#65533;&#450;+r &#65533;W&#65533;5WC&#65533;&#65533;&#65533;&#65533;&#65533;&#65533;X&#65533;eM&#65533;2&#246;L&#65533;4&#65533;t&#65533;&#1734;e2&#65533;X@&#65533;'4{H&#65533;&#65533;&#65533;&#65533;&#65533;c&#65533;&#65533;&#65533;&#65533;&#65533;"&#65533;&#65533;<&#65533;&#65533;&#65533;&#65533; 4&#65533;Y*{8D&#65533;&&#65533;&#1120;N&#65533;]&#65533;F&#65533;&#65533;&#65533;KQ&#65533;*&#65533;<	:&#940;L&#65533;&#65533;&#65533;gX&#65533;&#65533;X45&#65533;&#65533;h?$&#65533;m &#65533;&#65533;&#65533;&#65533;&#65533;&#65533;j[g&&#65533;h&#65533;&#65533;<7&#65533;f0&#65533;&#65533;*A&#65533;&#65533;&#65533;&#65533;"d]&#65533;&#65533;&#65533;v&#65533;&#685546;9!&#1326;&#1196;m&#65533;2&#65533;&#1218;&#65533;z"3a&#65533;&#6303;&#65533;KYV&#65533;&#65533;&#65533;=&#65533;kc[&#61876;&#65533;C&#1430;	T&#65533; &#65533;&6&#65533;&#65533;&#65533;&#65533;p`o&#65533;eb&#65533;[&#65533;&#65533;&#65533;&#65533;&#65533;_f&#65533;T/&#65533;&#65533;&#65533;:&#65533;&#34087;x&#65533;AR&#65533;&#65533;7#-&#65533;&#65533;;<VY&#65533;&#65533;&#65533;&#691;m&#65533;l&#65533;&#65533;&#65533;&#65533;Z
`&#65533;u\&#65533; &#65533;&#65533;&#65533;&#65533;]r&#65533;&#65533;&#65533;.S&#65533;W&#65533;&#65533;;&#65533;F&#65533;&#65533;g~&#65533;z&#65533;&#65533;)AsCD&#65533;&#65533;&#65533;,&#65533;&#65533;&#1437;^&#65533;{&#65533;&#65533;&#65533;&#65533;&#65533;q+'&#65533;e(&#65533;&#65533;gN&#65533;}&#65533;&#65533;&#65533;h&#65533;p&#65533;z&#65533;&#65533;>]go&#65533;&#65533;Q&#65533;m&#65533;t&#65533;&#65533;/Y;7&#65533;&#65533;&#65533;v&#65533;&#65533;}&#65533;H&#65533;{&#65533;q&#65533;r&#65533;7&#65533;&#65533;&#65533;K&#65533;&#1557;a&#65533;{&#65533;&#65533; z&#65533;g"&#65533;&#65533;w&#65533;&?y&#65533;4&#65533;&#587;&#65533;}&#1933;&#65533;&#65533;&#65533;&#65533;&#65533;s&#65533; &#65533;&#65533;.&#65533;&#65533;&#65533;&#1114;)&#65533;E&#65533;{t7&#65533;_&#65533;'&#65533;&#65533;So&#65533;SI&#65533;w&#65533;lr&#65533;2&#65533;&#65533;&#65533;&#65533;&#65533;&#65533;K&#65533;x&#65533;&#65533;&#65533;$J|&#311;&#65533;&#65533;&#65533;&#65533;&#65533;&&#65533;&#65533;&#65533;&#65533;S&#65533;	+&#35912;z&#65533;/}&#65533;&#65533;&#65533;&#65533;S&#643;&#65533;&#65533;&#65533;a&#65533;&#65533;&#65533;&#65533;y]&#65533;&#65533;&#65533;&#65533;&#65533;&#65533;Wz&#65533;I"&

&#65533;&#65533;&#65533;x&#65533;&#65533;x&#65533;V1&#65533;&#65533;Ry&#65533; QV\7&#65533;"h&#65533;_&#65533;P&#42432;8V&#65533;GgQ&#65533;&#65533;}Xt9&#65533;a8&#65533;&#65533;&#65533;G#&#65533;&#65533;m|Wlg&#65533; &#65533;&#65533;f6&#65533;$H&#65533;%h&r&#1152;Zg&#65533;W|&#65533;&#65533;2&#65533;w	&#65533;&#65533;y&#65533;&#65533;3b?&#65533;&#65533;B8&#65533;&#65533;&#65533;L&#1446;}*(q-&#65533;r&#65533;T&#65533;&#65533;28|1yr~&#65533;T'm&#65533;hR8t`ci&#65533;[&#517;L&#65533;ka&#1543;&#450;d&#65533;&#65533;&#65533;&#65533;0 &#65533;&#65533;XQN&#65533;<&#65533;^&#65533;&#65533;qHyX.8&#65533;&#65533;#&#65533;F&#65533;r&#65533;&#65533;z,&#65533;&#65533;X&#65533;&#65533;o&#65533;K&#65533;#&#65533;#&#65533;R&#65533;G&#65533;&#65533;&#65533;8kG&#65533;"oF(|&#65533;&#65533;u&#65533;8&#65533;&#65533; &#65533;&#65533;e&#65533;&#65533;w]&#65533;1!WY&#65533;RX&#65533;&#65533;&#65533;&#65533;]u&#65533;X&#65533;Q&#65533;q&#65533;&#65533;~|&#65533;&#65533;&#65533;'&#65533;&#65533;8&#65533;&#65533;x&#65533;&#65533;2 &#65533;e&#65533;v&#65533;li&#65533;PS&#65533;e[&#65533;&#65533;,U&#65533;=&#65533;&#1484;&#65533;a&#65533;*&#65533;x&#65533;&#65533;S[&#65533;.&#65533;wI6w&#65533;.&#65533;&#65533;!RX&#65533;8U&#65533;&#65533;X&#65533;&#65533;\&#65533;&#65533;&#65533;&#1294;&#65533;h!&#65533;&#65533;&#65533;G&#65533;[b&#65533;(&#65533;&#65533;&#65533;V&#65533;H# iw&#65533;&#65533;":&#65533;&#65533;"j&#65533;T&#65533;x[&#65533;&#65533;[&#65533;&#65533;N &#65533;[&#208;Y!&#65533;&#65533;&#65533;'&#65533;&#65533;F&#65533;&#65533;&&#65533;&#65533;v&#65533;&#694;&#65533;&#65533;&#65533;U&#65533;b&#65533;	&#65533;]4&#65533;&#65533;&#65533;^5&#65533;S&#65533;&#65533;b0!~&#65533;R$Vxi&#65533;2q&#65533;&#65533;uia&#65533;&#65533;&#65533;lL&#65533;G&#1960;g&#65533;&#65533;N'&#65533;&#65533;&#65533;&#65533;\&#65533;&#65533;Z&#65533;%cT&#65533;?&#65533;%35&#65533;&#65533;&#65533;&#65533;&#65533;!&#65533;&#65533;&#65533;&#65533;b&#65533;x-H&#65533;&#65533;&#65533;&#65533;&#65533;&#65533;&#65533;1,Y&#65533;ZKf?&#65533;P&#65533;X	&#65533;)l&#65533;M&#65533;&#65533;Y&#65533; &#65533;V/&#65533;qv&#65533;&#65533;&#65533;e$&#65533;.&#65533;Ec&#65533;NdT&#65533;&#65533;6&#65533;&#38376;&#65533;&#65533;&#65533;DQ&#65533;%&&#65533;2<&#65533;!`T&#65533;t	Tw&#65533;&#65533;n&#65533;"o&#65533;.&#65533;&#25582;BR&#65533;G&#65533;\&#65533;z&#65533;&#65533;&&#65533;&#65533;6&#65533;\&#65533;&#65533; \&#65533;&#65533;9x&#603;&#65533;&#65533;&#65533;&#65533;?h&#65533;S*^&#65533;b6&#65533;&#65533;&#65533;%&#65533;7j&#65533;&#65533;8&#65533;&#65533;&#65533;z&#201;&#793;&#65533;Zq<Y&#65533;P&#65533;="&#65533;~&#65533;&#65533;&#65533;&#65533;&#65533;&#65533;&#65533;&#65533;&#65533;R&#65533;f1&#65533;I&#65533;&#65533;&#65533;&#65533;%&#65533;d/&#65533;)&#1568;3 &#65533;&#65533;&#65533;&#65533;&#65533;&#65533;S&#65533;&#65533;&#65533;79p[tl&#65533;AG&#65533;;xW&#65533;&#65533;V|ty&#65533;u&#65533;&#1508;-z&#65533;jP&#65533;#P&#65533;&#65533;&#65533;A&#65533;&#65533;&#58632;n&#65533;&#65533;
v!9&#65533;XfF&#65533;g&#65533;&#65533;&#65533;IBA&#65533;Hx&#65533;s&#349;&#65533;&#65533;n1&#65533;R&#65533;9&#65533;J&#65533;i &#65533;&#65533; &#65533;Y#Uu@&#65533;0Db{Z&#65533;O&#65533;gN1m&#65533;&#65533;@19x&#65533;&#65533;&#65533;cN&#65533;L$&#65533;C&#65533;\ Mp&#65533;L&#65533;&#65533;f&#65533; :1&#65533;&#587;m&#65533;;&#65533;L&#1497;7&#65533;`&#65533;&#65533;&#65533;]&#391;&#65533;t7m&#43423;&#65533;vR	y*B.&#65533;&#65533;&#65533;&#65533;&#166; :&#65533;_ p&#65533;VmEh&#65533;&#65533;&#65533;v.&#65533;&#65533;r&#65533;4K&#65533;*4N3&#65533;I&#65533;APp&#65533;M&#65533;&#65533;&#2001;/&#65533;&#65533;?E&#65533;&#65533;&#65533;O&#65533; p&#65533;&#65533;&#65533;=w.&#65533;&#65533;4a&#65533;L&#213;H_&#65533;a&#65533;&#65533;&#65533;&#65533;&#65533;*&#6097;&#65533;1&#65533;&#65533;[&#65533;&#65533;@&#65533; &#65533;!Cfve&#65533;&#1002;.c#&#65533;&#65533;"&#65533;E&#65533;z&#65533;U&#65533;&#65533;&#65533;&#65533;&#65533;=&#65533;&#65533;<&#65533;&#65533;&#65533;F9\&#65533;'>)=&#65533;&#65533;A&#65533;z&#65533;3&#65533;&#65533;j&#65533;&#65533;:&#65533;&#65533;Zj~%5!y'&#65533; AM&#65533;s&#65533;&#65533;&#65533;&#1445;&#65533;]&#65533;&#65533;&#65533;2s&#65533;&#65533;L +&#65533;@l&#65533;&#65533;=&#34990;/&#65533;&#65533;'&#65533;)`#&#65533;f4&#65533;$&#65533;+&#65533;&#65533;1&#65533;VC+&#65533;&#65533;:&#65533;&#65533;4&#65533;=I&#65533;D&#65533;&#65533;8XD&#65533;)j![1In
/q&#65533;&#65533;&#65533;mE&#65533;&#65533;&#65533;&#65533;&#65533;&#65533;&#65533;m&#65533;&#65533;&#65533;&#65533;T;&#65533;1&#65533;Jx&#65533;X&#65533;4&#65533;&#65533;G&#65533;Z&#65533;&#65533;&#65533;Rg&#65533;L&#65533;&#65533;&#65533;xIygfjL&#1772;&#65533;&#65533;wI&#65533;kR&#758;.&#65533;"6)H&#65533;&#65533;sgvR&#65533;D7Yo&#65533;,&#65533;&#1520;ru&#65533;&#65533;&#65533;&#65533;&#65533;P&#65533;g/&#704;vk&#65533;&#272324;>&#65533;{&#65533;i&#65533;&#65533;&#65533;&#65533;[&#65533;&#65533;&#65533;&#65533;	}&#65533;5&#65533;&#65533;&#65533;&#65533;&#65533;&#1711;nf&#65533;&#65533;5&#65533;&#65533;&#65533;[&#65533;&#65533;t&#65533;&#65533;C&#65533;@-&#65533;&#65533;&#65533;&#65533;&#65533;}&#65533;n&#65533;&#65533;&#65533;3k&#65533;_&#65533;&#65533;p&#65533;@&#65533;pGBR&#65533;"&#65533;&#65533;)&#65533;&#65533;&&#65533;(-&#65533;F&#65533;&#65533;&#65533;K4,P&#65533;&#65533;+&#65533;&#65533;&#65533;g@&#65533;&#65533;&#65533;&#65533;Z&#65533;n)C4&#65533;K&#65533;xD&#34558;&#65533;W&#65533;&#65533;&#65533;&#65533;+&#65533;zy&#65533;f&#65533;;&#65533;&#65533;6P&#65533;&#65533;q&#65533;k&#65533;&#65533;j&#65533;&#65533;&#6650;&#65533;Y-\l&#65533;&#65533;Xv&#65533;<&#65533;&#65533;&#65533;&#65533;&#65533;&#65533;l&#65533;&#65533;&#65533;&#65533;Rx8*&#65533;jV&#65533;&#65533;I4&#65533;&#65533;&#65533;&#65533;#lDC&#65533;&#65533;&#65533;
}&#65533;&#65533;&#65533;2&#65533;&#155;&#65533;&#65533;&#65533;&#1769;&#65533;&#65533;D&#65533;&#65533;+&#65533;&#65533;t>&#65533;k#k&#1715;"&#65533;i4&#65533;&#65533;5&#65533;&#65533;&#65533;&#65533;&#65533;&#45532;&#65533;&#65533;m$&#65533;&#65533;[&#65533;J1y&#65533;&#65533;	3FJ-&#65533;"k&#65533;I3J&#65533;&#65533;&#65533;3Tl&#65533;&#65533;o&#65533;HPiL&#65533;i&#65533; t&#65533;&#65533;,&#65533;&#65533;&#65533;&#65533;&#65533;T &#65533;&#65533;{&#65533;,&#65533;&#65533;`
s<&#65533;&#65533;s&#65533;@J*x&#65533;&#65533;F&#65533;*a'K&#65533;&#65533;rq3q&#65533;&#65533;&#65533;o6&#1056;F&#65533;#&#65533;*&#65533;.)&#65533;d&#65533;;\EAI&#65533;&#65533;&#65533;&#65533;*u &#65533;&#65533;&#65533;&#65533;%&#65533;&#65533;*&#65533;&#65533;;&#1330;&#495;&#65533;;|l=&#65533;{$~i&#65533;L&#65533;|/&#65533;&#65533;&#65533;&#65533;k&#65533;&#65533;~&#65533;<&#65533;)&#65533;w &#65533;&#65533;
F&#65533;)&#65533;;&#65533;&#65533;<&#65533;&#65533;&#65533;H&#65533;8&#65533;&#65533;&#65533;s&#65533;&#65533;&#65533;&#1100;&#65533;L&#65533;&#65533;<&#1351;,L&#65533;M&#65533;&#65533;<7&#65533;%'&#65533;&#65533;i[p&#65533;l&#65533;H3&#991;wQ&#65533;&#686;&#65533;&#243;!9&#65533;<&#65533;sKP&#65533;&#65533;<&#65533;&#65533;o)eo&#65533;&#65533;&#65533;M&#704;|]&#65533;&#65533;&#65533;[&#65533;&#65533;&#65533;S&#65533;
bp|&#65533;+&&#65533;&#65533;&#65533;&#65533;&#1774;&#65533;zF&#65533;&#65533;;&#65533;&#65533;&#65533;&#65533;&#1141;+m&#65533;&#65533;!&#65533;,&#65533;J&#65533;&#65533;.&#797;:]&#65533;&#65533;&#65533; 
&#65533;p&#1050;&#65533;	&#65533;V&#65533;&#65533;&#65533;"&#65533;k&#65533;W&#65533;Z=&#65533;	&#65533;&#65533;&#65533;y&#65533;&#65533;&#65533;&#1463;&#65533;P&#65533;&#65533;P&#65533;)&#522;b&#65533;	d 	&#65533;p
&#65533;Xe&#65533;[,01&#65533;&#65533;&#65533;x'W&#65533;G]N?-&#65533;e&#65533;X&#65533;&#65533;&#65533;V%|[E&#65533;\&#65533;&#65533;&#65533;@Rd&#65533;&#65533;&#65533;&#65533;|R&#65533;ysK&#65533;bk&#65533;&#65533; 	]&#65533;ly'`h&#65533;&#65533;S0ja&#65533;@&#65533;60&#65533;xi&#65533;&#65533;&#1537;&#65533;&#65533;+&#65533;w&#1700;&#65533;	d&#65533;jvz&#65533;&#65533;&#1838;&#65533;$&#368;&#65533;*&#65533;&#65533; &#1700;&#65533;&#65533;ZF&#65533;E!&#65533;}&#65533;&#65533;&#65533;&#490;&#65533;I&#65533;L&#65533;&#65533;&#65533;P&#65533;_Q8&#65533;&#65533;&#65533;&#65533;&#65533;&#65533;<eZ&#65533;&#65533;F&#65533;e&#65533;=&#65533;&#65533;&#65533;}&#65533;`	&#65533;&#65533;'r= /&#65533;&#65533;&#65533;&#65533;&#65533; i^&#65533;&#1739;&#65533;&#65533;(&#65533;&#65533;f,I&#65533;9-&#65533;d&#65533;&#65533;N&#65533;&#65533;&#65533;&#65533;C&#65533;6`&#65533;&#65533;I&#339;&#65533;gp}&#65533;=&#65533;M&#1003;-&#65533;&#65533;e&#65533;c&#65533;8&#65533;&#65533;fLo&#65533;&#65533;&#65533;Nk[A&#65533;&#65533;!n&#65533;Y@&#65533;&#65533;Y&#501;&#1832;&#65533;&#65533;Wa\&#65533;p&#65533;&#65533;v&#65533;&#65533;).&#65533;&#65533;&#65533;n:&#65533;&#565;&#65533;5&#65533;&#65533;@&#65533;&#65533;&#65533;/&#65533;&#65533;&#65533;&#65533;}&#65533;&#1565;&#65533;h&#65533;&E&#65533;.hA&#65533;]&#65533;&#65533;&#65533;&#65533;&#65533;O^&#65533;@R~&#65533;&#65533;&#65533;&#65533;&#65533;a&#65533;&#65533;gar$Q]<&#65533;&#65533;&#65533;`&#65533;&#65533;&#65533;&#65533;A{&#65533;vK&#65533; &#65533;&#65533;&#65533;&#65533;&#65533;m&#65533;&#65533;-&#65533;3&#65533;D#U&#65533;&#65533;&#65533;&#65533;&#65533;J5&#65533;&#65533;x &#65533;_P&#65533;/S&#65533;B&#864;&#752;&#65533;'&#65533;&#65533;&#65533;&#65533;Ph O&#65533;&#65533;	&#65533;&#65533;&#65533;&#65533;&#65533;&#65533;&#65533;d$8l&#65533;&&#65533;&#65533;^&#65533;W&#65533;&#65533;&#65533;&#723;&#65533;#&#65533;&#65533;&#65533;&#65533;h&#65533;&#65533;&#65533;&#36254;&#65533;N&#5171;&#65533;&#65533;&#1490;&#65533;&#65533;&#65533;f&#65533;Y2&#65533;&#65533;&#65533;
&#65533;&#65533;&#65533;&#65533;&#65533;&#65533;L&#65533;(d&#65533;D&#65533;&#1771;N&#1005;&#65533;hA&#65533;&#65533;&#65533;0&#65533;P&#65533;&#65533;&#65533;&#65533;
&#65533;&#65533;&#65533;~N&#65533;:&#65533;&#65533;&#65533;&#65533;&#65533;@^:@&#65533;&#65533;;^&#65533;eZr4&#65533;&#65533;&#65533;5&#65533; &#65533;Y&#65533;-&#65533;q&#65533;E[&#65533;&#65533;n&#65533;&#65533;&#65533;&#65533;4_&#65533;4&#65533;#&#65533;&#65533;~f@&#10913;&#65533;#&#65533;N.&#65533;'>rX&#65533;&#65533;X&#65533;&#65533;&#240;L&#65533;"D&#65533;1&#65533;J0-&#65533;&#65533;&#65533;>b&#65533;/&#65533;3o&#65533;^&#65533;&#65533;
&#65533;&#65533;J~j&#65533;&#65533;n.&#65533;&#65533;}ff&#65533;&#65533;TWK&#65533;,&#65533; O&#65533;H&#65533;.&#65533;[^&#65533;&#65533;&#65533;&#65533;k>&#65533;&#65533;&#65533;&#65533;0&#65533;&#156;+&#65533;&#65533;f&#65533;&#65533;>&#65533;&#65533;&#65533;B`&#65533;L&#65533;&#65533;S.H&#65533;u_&#65533;a}&#65533;&#65533;&#65533;&#65533;+/N&#65533;Z&#65533;&#65533;B&#65533;&#1664;&#65533;&#65533;&#65533;&#65533;&#65533;&#65533;`G&#65533;&#65533;&#65533;&#65533;&#65533;&#65533;&#65533;&#65533;!]&#65533;B'&#65533;&#1815;&#65533;&#65533;.&#65533;&#65533;c`&#65533;_&#65533;&#65533;&#1841;_&#65533;&#65533;&#65533;&#671;&#65533;4&#65533;&#2034;&#65533;&#65533;S&#65533;&#65533;&#65533;&#65533;&#65533;.&#65533;&#41466;o0&#65533;&#65533;&#65533;&#65533;&#65533;&#65533;&#65533;?&#65533;&#65533;&#65533;&#65533;A;&#65533;P&#65533;&#65533;&#65533;&#65533;o&#65533;&#65533;&#65533;&#65533;&#65533;V&#65533;&#65533;&#65533;&#65533;&#65533;&#65533;&#65533;05&#65533;&#65533;L&#65533;&#65533;Oo&#65533;l&#65533;&#65533;&#65533;&#904;&#65533;&#65533;]A&#65533;&#65533;&#65533;&#65533;t qN&#65533;9&#65533;&#65533;<&#65533;!Bp&#65533;&#65533;}s1&#65533;D&#65533;&#65533;,&#280;Q&#65533;F&#65533;=~RdH p&#65533;8Y&#65533;&#660;,U&#65533;`S&!&#65533;&#281;Sg&#65533;$KF&#65533;T&#65533;P&#65533;E&#65533;%qT)&#65533;2c&#65533; &#65533;&#65533;BK&#65533;&#65533;:&#65533;&#65533;&#65533;q/ZV&#65533;Fe=|&#65533;R&#65533;J&#65533;<8&#65533;a&#65533;&#1849;=&#65533;&#65533;&#347;W&#65533;&#65533;{&#65533;&#65533;)&#65533;1G&#65533;~A>b &#65533;&#65533;b&#205;&#65533;L&#65533;&#65533;&#65533;N&#65533;r&#65533;&#65533;&#65533;,3&#65533;c&#925;=n&#65533;&#65533;QU&#65533;C&#65533;&#885;&#65533;h&#1452;&#862;]&#65533;%&#1756;&#1292;&#65533;9&#65533;&#65533;"&#65533;}&#65533;<pp&#65533;JkL&#65533;&#65533;&#65533;r&#65533;S&#674;&#65533;&#65533;ge&#65533; N&#65533;@&#65533;&#65533;&#65533;&#899;,&#65533;f^&#65533;x&#65533;&#65533;&#65533;&#65533;&#65533;u&#65533;&#65533;&#65533;&#65533;&#927;c&#65533;&#65533;&#65533;;L&#65533;
B\&#65533;&#65533;}&#65533;n&#65533;&#65533;&#65533;&#65533;0@&#65533;&#65533;Q&#65533;&#65533;&#65533;&#65533;&#65533;;)&&#65533;&#65533;&#65533;&#65533;&#65533;&#65533;&#65533;#&#65533;&#65533;A7&#65533;p4&#65533;:1&#65533;&#65533;&#65533;M-&#65533;l&#65533;O&&#65533;t&#65533;+&#65533;_&#65533;1Fg&#620;&#65533;l&#65533;0&#65533;&#65533;&#65533;K&#65533;&#65533;X&#65533;&#65533;&#65533;h$&#65533;H#&#65533;&#65533;&#1145;&#65533;l&#65533;&#65533;&#65533;&#65533;&#65533;,&#65533;!!&#65533;&#65533;2K&#65533;&#65533;&#65533;JK/9&#65533; *ikAqZ0'*1$&#65533;&&#65533;&#65533;2N9&#65533;S&#65533;05*&#65533; p&#65533;)&#65533;M&#65533;r!&#2028;&#65533;Pg&#65533;&#65533;PE&#65533;&#65533;3GR&#65533;i&#65533;&#65533;fpp2&#65533;o&#65533;&#65533;n&#65533;&#65533;+%&#65533;pqQQG%&#65533;&#65533;0_&#65533; b&#65533;&#65533;V&#65533;!V-l&#65533;&#65533;&#65533; &#65533;&#65533;M$>&#65533;Ta&#65533;%F&#65533;&#65533;;"&#65533;`P$l&#65533;&#65533;^&#65533;&#65533;&#65533;&#65533;i&#65533;m&#65533;b&#65533;&#65533;&#65533;&#65533;^&#65533;&#65533;W	&&#65533;&#65533;W&#65533;E[u}&#65533;&#65533;[w&#1989;&#65533;&#65533;)<e&#65533;&#65533;5Nz&#65533;&#65533;&#65533;_&#65533;&#65533;&#65533;=|&#65533;@4]B&#65533;&#65533;nZ&#65533;f&#65533;&#65533;&#65533;8&#65533;`j&#65533;&#65533;&#65533;Z&#65533;/&#65533;8&#65533;^&#1865;&#65533;&#65533;5T&#65533;G&&#65533;&#65533;&#65533;&#65533;8[hy5&#65533;e&#65533;5Fy&#1859;&#65533;|&#65533;f&#65533;&#65533;Ur&#65533;l&#65533;XYZuo:ha&#65533;s&#65533;ZkUJYKd&#65533;&#65533;f&#65533;Thn:j&#65533;I-&#65533;&#65533;&#65533;&#65533;:&#65533;9e&#65533;Mk&#65533;&#65533;&#946;j&#65533;&#65533;l&#65533;e"&#65533;&#65533;&#65533;f&#65533;E&#65533;&#1734;;n&#65533;&#65533;&#65533;]&#65533;&#65533;;o&#65533;@&#65533;Wo&#65533;&#65533;&#65533;k&#52939;
 !&#65533; Z ,O ` )&#65533;  &#65533; &#65533;H&#65533;&#65533;&#65533;&#65533;*\&#560;&#65533;&#199;#J\B&#65533;H&#329;3j&#65533;&#561;&#65533;&#463; C&#65533;I&#65533;&#65533;&#595;(S&#65533;\&#626;&#65533;&#727;0c&#668;I&#65533;f&#65533;x&#65533;&#65533;H&#65533;&#65533;E&#65533;@&#65533;
J&#65533;&#65533;&#1123;CA4&#65533;&#65533;	&#1191;P&#65533;J&#65533;J&#65533;&#65533;&#65533;<&#65533;&#40200;&#65533;&#65533;`&#202;K&#65533;&#65533;&#1651;h&#1258;]&#758;&#65533;&#1783;p&#65533;&#669;K&#65533;&#65533;&#1915;x&#65533;&#65533;&#65533;&#759;/Y&#65533;2 &#65533;"W&#65533;&#65533;+^&#824;&#65533;&#65533;&#464;#K&#65533;l&#65533;`XM&#65533;6XA&#65533;&#65533;&#65533;&#992;C&#65533;M&#65533;t_&#65533;_&#65533;hH &#65533; #&#65533;c&#734;M&#65533;&#65533;&#65533;&#1778;&#65533;@&#65533;&#65533;@ G&#65533;&#65533;N&#65533;&#65533;&#65533;&#65533;&#65533;m;4 x&#65533;"&#611;K&#65533;N&#65533;&#65533;&#65533;&#65533;%&#65533;&#65533;k&#1482;&#65533;&#203;&#65533;O&#65533;<c&#65533;$8L&#65533;&#65533;E&#65533;&#65533;&#65533;&#735;Ol&#65533;&#65533;4&#65533;&#65533;|&#65533;&#65533; ( nu&#65533;\k&#65533;&#65533;&#1664;6&#65533;&#65533;&#65533;&#65533;E4&#65533;&#65533;&#65533;Af&#65533;&#65533;&#65533;%&#65533;&#65533;7;&#65533;&#65533;(&#65533;&#65533;&#65533;B&"-&#65533;&#65533;&#65533;{V&#65533;h&#65533;8&#65533;X&#65533;z&#65533;q&#65533;&#65533;2&#65533;EcC&#65533;&#65533;H&#65533;FdA&#65533;&#65533;b&#65533;-&#65533;#&#65533;IVi&#65533;b
&#65533;&#65533;\&#65533;NIT_&#1104;&#65533;ORy&#65533;h&#65533;&#65533;&#65533;&#65533;&#65533;&#65533;#AG~'&#284;2&#65533;`g&#16961;
5D&#65533;U&#65533;&#65533;&#65533;&#65533;B&#65533;&#65533;&#65533;&#65533;p&#65533;&#65533;
,&#65533; &#65533;	x&#65533;	&#65533;0&#65533;Y&#65533;&#65533;&#65533;f&#65533;&#65533;EP&#65533;~
J&#65533;a&#65533;&#281;&#65533;&#65533; i_I&#65533;ASr^&#65533;&#65533;&#39732;&#65533;j&#65533;R!&#65533;&#65533;&#65533;&#65533;&#65533;b&#65533;@&#17450;	$&#65533;&#43691;&#65533;&#65533;j&#65533;&#65533;6+&#65533;mnP&#65533;&#65533;&#65533;@&#65533;&#430;z&#65533;&#65533;&#65533;9'X&#65533;7-&#65533;&#65533;k.GP&#1563;s&#65533;&#65533;&#65533;&#1136;&#65533;j&#65533;m7q&#11947;&#65533;&#65533;6k&#65533;&#65533;{&#65533;&#65533;j&#65533;&#65533;&#65533;&#65533;&#65533;&#65533;n&#65533;p&#65533;;&#65533;wo&#65533;Wl&#65533;v&#65533;&#65533;J&E&#65533;]&#65533;&#65533;"&#65533;&#65533;&#65533;:&#1831;w[&#65533;&#65533;&#65533;&#65533;j&#65533;+{&#65533;&#65533;&#65533;A6\[&#65533;&#65533;87&#65533;&#65533;&#65533;'X&#65533;&#65533;&#65533;@&#65533;&#65533;&#65533;&#65533; &#65533;X&#65533;&#65533;&#65533;&#65533;&#65533;&#65533;6&#65533;&#820;&#65533;;G&#65533;&#152;&#3977;&#65533;&#65533;Xg&#65533;&#65533;B*&#65533;&#65533;Q"&#65533;&#65533;
M&#65533;&#65533;3&#65533;QK*C&#65533;4j&#65533;&#65533;&#1769;)&#65533;&#65533;&#65533;&#65533;{ &#65533;&#65533;s&#65533;%G&#65533;&#65533;&#65533;&#65533;&#65533;&#65533;VJ&#65533;u&#65533;n&#65533;<&#65533;&#65533;>&#65533;e1&#65533;w&#1684;&#65533;_&#1348;g&#65533;&#65533;|&#65533;&#65533;&#65533;&#65533;1&#65533;&#65533;&#1258;FNr&#65533;&#65533;&#65533;&#65533;&#27435;(Q&#65533;/&#65533;B&#65533;&#65533;i&#65533;&#65533;$&#65533;%9j&#706;&#65533;&#65533;&#65533;Ds&#65533;W&#65533;&#65533;&#65533;/&#65533;&#65533;
!&#65533;Nr&#65533;&#65533;&#65533;.&#65533;&#65533;N&#65533;&#65533;x&#65533;&#65533;&#65533;9r[&#65533;C&#65533;&#65533;
HPo~&#65533;&#65533;c&#65533;&#65533;w&#65533;[&#65533;C&#65533;&#65533;&#65533;&#65533;|Z&#65533;
w&#65533;&#65533;&#65533;&#65533;"&#65533;0'&#2018;N&#65533;&#65533;&#1030;&#65533;&#65533;&#65533;&#65533;+&#65533;K`&#65533;~&#65533;&#65533;&#1568;x`&#65533;H|&#65533;B&#65533;&#65533;&#65533;l&#65533;&#65533;+`&#65533;.&#65533;zpS/P&#65533;c&#65533;&#65533;$~&#65533;+&#65533;Z&#65533;&#1494;&#65533;q&#65533;&#65533;0&#65533;&#65533;&#65533; &#65533; &#65533;&#65533;f&#65533;&#65533;
&#65533;&#65533;B&#65533;&#65533;Q
"&#65533;&#65533;&#65533;&#65533;&#65533;[&#635;H&#65533;%&#65533;b&#65533;&#65533;&#65533;>&#65533;&#65533;s&#65533;HE&#65533;-c&#65533;*y&#65533;&#65533;&&#65533;&#65533;y&#65533;z&#65533;&#246;W&#65533;2&&#65533;q&#65533;q&#65533;&#65533;6&#65533;&#65533;pQdO{&#65533;&#65533;&#65533; &#972;x&#65533;F&#65533;&#65533;&#65533;]&#65533;&#33574;&#65533;&#65533;&#65533;&#65533;&#65533;'&#65533;&#33348;2L&#65533;"&#65533;b#&#65533;J%&#65533;N&#65533;@&#65533;4B&#65533;u&#65533;
W7I&#65533;&#65533;&#65533;S&#65533;&#65533;_'&#65533;&#65533;;A&#65533;&#65533;t&#65533;&#65533;&#65533;8&#65533;&#65533;&#65533;&#65533;`&#65533;+&#65533;&#65533;&#65533;&#303;&#65533;&#65533;,&#65533;k&#65533;&#65533;2&#65533;L2&#65533;&#65533;&#65533;&#65533;&#65533;O0&#65533;.]1&#65533;\&#1923;c.&#65533;&#176;&#65533;Ij,&#65533;:Y&#65533;IM=&#65533;-v&#65533;&#65533;YJ&#65533;&#65533;&#65533;&#65533;%&#65533;8&#65533;y&#65533;&#65533;&#65533;&#65533;bJ&#65533;&#1337;&#65533;v&#65533;Sf&#1356;'r&#65533;9Q&#65533;o&#65533;NG&#65533;C&#65533;&#65533;t&#65533;j&#65533;&#65533;I&#65533;4.&#65533;&#65533;'&#65533;L&#65533;(&#65533;&#65533;%&#65533;&#65533;$&#65533;XA&#65533;)Y&#65533;&#65533;c
&#65533;hr&#65533;&#65533;&#65533;&#65533;I&#65533;&#65533;,	&#65533;0&#65533;&#65533;~$_	&#65533;(H5&#65533;&#65533;&#65533;&#65533;B &#65533;_N&#65533;.v&#65533;&#65533;%*-SKwJ&#65533;&#65533;K&#65533;*JZ&#65533;G+&#65533;&#65533;nA&#65533;"&#65533;&#65533;&#1314;&#65533;&#65533;k$&#65533;&#65533;?&#65533;&#65533;6&#65533;*&#65533;Rw&#65533;jS&#65533;&#65533;&#1383;(&#65533;.&#65533;AMV&#65533;&#65533;&#65533;&#65533;$&#65533;Z&#65533;&#65533;Z&#65533;j(&#65533;&#65533;ji&#65533;&#65533;&#65533;zS&#65533;&#65533;&#65533;&#65533;&#65533;x&#65533;XhW&#65533;&#65533;&#614;&&#65533;`''T&#65533;Ol[b&#1730;&#65533;%&#65533;&#65533;=(@&#65533;&#65533;&f&#65533;&#65533;J&#65533;Yk&#65533;458&#65533;&#65533;FK&#65533;&#1178;&#65533;&#65533;&#65533;@jK&#65533;&#65533;&#65533;`&#65533;&#65533;$&#65533;#{ ,&#65533;&#65533;t&#65533;&#65533;&#65533;&#65533;&#65533;2Z&#65533;&#65533;
q&#65533;&#65533;p&#65533;&#65533;+I`&#65533;&#65533;^&#65533;t&#65533;d)&#65533;&#65533;s&#65533;&#65533;P?&#65533;&#65533;&#65533;&#422;?" YhH&#65533;&#65533;z&#65533;&#65533;&#65533;&#65533;j&#65533;&#65533;zU&#65533;&#65533;E&#65533;3&#65533;&#65533;$&#65533;@DF&#65533;&#65533;KiX
&#65533;&#65533;&#65533;-&#559;~&#65533;&#65533; .}&#65533;&#65533;&#65533;&#1365;:&#65533;&#1795;&#65533;E&#65533;&#65533; {w"&&#65533;&#65533;&#65533;S{a[w&#65533; U&#65533;Y&#65533; v&#2031;A&#65533;&#65533;&#65533;r&#65533;~&#65533;&#65533;_&#65533;&#65533;(^&#65533;,&#65533;&#65533;1&#65533;[T&#65533;f&#65533;&#65533;&#65533;b5_&#65533;&#65533;&#65533;r&#65533; &#65533;&#65533;v&#65533;&#65533;&#65533;&#65533;&#65533;G&#65533;&#65533;F&#65533;&#65533; &#65533;&#585;3Qct
&#65533;&#65533;&#65533;x&#65533;d&#65533;&#65533;<&#65533;&#585;&#1817; :%L&#65533;&#65533;)O&#65533;i&#65533;&#65533;&#65533;&#65533;6wX&#65533;&#307;c&#65533;c&#65533;\&#65533;y&#65533;&#65533;`X&#65533;&#65533;Z5:oQs&#65533; w&#65533;s&#65533;&&#65533;&#1087;&#1282;A&#65533;9&#65533;`R&#65533;&#65533;&#65533;KdU&#65533;9u&#65533;&#65533;&#65533;&#65533;;&#65533;r&#1000;&#1714;&#65533;<&#690;D&#65533;T&#1830;&#65533;&#65533;&#65533;I&#65533;0%&#65533;&#65533;&#65533;g&#65533;&#65533;5&#65533;&#65533;&#65533;&#65533;l^wm4&#65533;&#418;&#65533;&#65533;"f&#65533;&#65533;&#65533;&#65533;&#65533;N&#65533;&#65533;&#65533;&#419093;D]N&#65533;Fyff&#65533;mi&#65533;?&#65533;&#65533;&#65533;&#65533;&#65533;:&#65533;Ox&#65533;&#1334;&#65533;i&#65533;&#1831;&#65533;&#65533;/&#65533;y^&#1686;&#65533;M&#65533;&#65533;*&#65533; &#65533;z&#65533;z&#65533;&#1837;&#740;&#65533;&#1738;&#65533;:&#65533;j&#65533;{4&#65533;c&#65533;y*Ti;&#1570;&#65533;ye4$!&#65533;Ow"wMj&#65533; M/K?xh&#65533;&#65533;=x&#65533;<&#65533;}&#65533;Ny&#65533;&#65533;!4e&#65533;&#65533;&#65533;4&#65533;&#65533;&#65533;Au&#65533;&#65533;&#65533;&#65533;$C
.&#65533;kgx&#65533;':&#65533;U&#950;V_)VO-&#65533;&#65533;Z&#65533;&#65533;{(cy&#65533;&#65533;&#65533;&#65533;A&#65533;:&#65533;l9l&#65533;/&#1469;A&#65533;R^&#65533;&#65533;&#1753;6&#65533;&#65533;&#65533;uN&#65533;&#65533;&#65533;&#65533;&#65533;&#65533;&#65533;&#1413;&#65533;&#65533;&#65533;sYN&#65533;&#65533;H	b&#65533;:&#65533;&#65533;P&#495;&#65533;c&#65533;&#65533;&#65533;&#59321;&#65533;&#65533;&#65533;^&#65533;&#763;&#65533;&#65533;>&#65533;SV&#65533;[6&#65533;&#65533;`@t[Y&#65533;&#65533;>o&#65533;&#1433;	&#65533;&#65533;&#65533;&#65533;&#65533;vg&#65533;[&#65533;wt&#65533;;&#65533;&#65533;A&#65533;5n&#65533;O&#65533;&#65533;&#65533;~.&#35405;&#65533;&#65533;/&#65533;B&#65533;&#65533;m&#65533;&#65533;~q&#65533;z$;&#65533;&#65533;&#65533;&#65533;&#65533;&#1619;&#65533;~Fv/&#65533;2&#65533;&#1976;&#818;&#65533;S.&#65533;>&#65533;M/&#65533;&#65533;&#65533;*/&#65533;Vg~2&#65533;YmB&#65533;&#65533; &#65533;&#65533;7y&#65533;Sco&#65533;Z&#65533;&#65533;&#65533;&#65533;x&#65533;&#65533;&#65533;&#65533;&#65533;&#65533;~&#65533;&#65533;h&#65533;tG&#65533;&#65533;}w&#65533;NPbE&#65533;&#65533;o&#65533;&#65533; =&#65533;hWq9&#65533;j0!&#65533;X&#65533;c&#65533;&#65533;7o\j&#65533;'|&#65533;(&#65533;[&#65533;g l&#65533;M=&#65533;&#65533;v&#65533;&#65533;w}&#65533;m"(o&#65533;'j1&A0*&#65533;&#65533;&#65533;	&#65533;|&#65533;&#65533;Rb}&#65533; &#65533;}1&#65533;&#65533;w&#65533;&#65533;&#65533;&#65533;&#65533;m&#65533;&#65533;=&#65533;?c&#65533;f7M&#65533;&#65533;*&#65533;&#65533;&#65533;avX&#65533;Oh&#65533;Gz(j&#65533;szj&#65533;&#65533;`&#65533;!(&#65533;t!&#65533;y.&#65533;&#65533;&#65533;&#65533;v&#65533;&#65533;k&#65533;&#65533;:R&#1542;&#65533;zaB&#65533;&#65533;&#65533;&#65533;1&#65533;&#65533;&#65533;G
&#65533;&#65533;1n&#65533;&#65533;bL8}&#65533;w5&#65533;&#65533;q&#65533;6&#65533;@&#65533;&#65533;&#65533;lZ&#65533;}9&#65533;xtX&#65533;@8&#65533;a&#65533;&#65533;&#65533;&#65533;&#65533;(&#65533;&#65533;'f8m.&#65533;r(&#65533;&#65533;(&#65533;&#65533;h&#65533;&#65533;&#29065;&#65533;&#65533;s@&#65533;c&#65533;&#65533;&#65533;Vx&#65533;B?1!&#65533;&#65533;M4ax&#65533;X#&#65533;&#65533;u|d&#65533;1&#65533;&#65533;@&#65533;&#65533;&#65533;lPU&#65533;F &#65533;&#65533; b&#65533;&#65533;&#65533;U~&#65533;&#65533;N&#65533;&#65533;&#65533;&#65533;m*j&x&#65533;&#65533;&#65533;1&#65533;&#65533;&#65533;XO&#331;&#65533;&#65533;>&#65533;&#65533;3&#1097;[&#65533;k&#65533;&#65533;hz&#65533;&#65533;&#65533;h&#65533;&#65533;&#65533;&#65533;&#65533;&#65533;&#65533;% s&#65533;&#65533;&#65533;&#65533;b&#65533;&#65533;&#65533;v&#65533;*&#1104;A&#65533;&#65533;#8|&#65533;&#65533;&#65533;&#65533;&#65533;+&#65533;&#65533;&#65533;&#65533;&#65533;mp-&#65533;&#65533;u&#65533;8&#65533;&#65533;&#65533;&#65533;&#65533;u>&#65533;&#65533;&#65533;Cr;<0&#65533;")&#65533;89&#65533;q&#65533;&`&#65533;&#65533;&#65533;&#65533;"&#65533;5h&#65533;*>&#585;&#65533;&#65533;. &#65533;)&#1429;&#65533;&#65533;&#65533;&#65533;&#65533;Z&#65533;&#65533;8&#65533;86&#65533;3)&#65533;&#65533;kU&#65533;.JC&#65533;&#65533;'l&#65533;&#65533;4&#65533;%&#65533;NI&#65533; &#65533;<&#65533;&#65533;^&#65533;%_&#65533;|&#65533;&#65533;E`&#65533;&#65533;_&#65533;E>&#65533;W&#65533;&#65533;&#65533;&#65533;&#65533;L_D&#65533;E&#65533;b&#65533;d*py&#65533;sY&#65533;`&#65533;&#65533;&#65533;(&#65533;&#65533;&#65533;|y^&#65533;&#65533;&#65533;&#1025;&#65533;&#65533;G<Bb"&#65533;&#65533;E&#65533;&#65533;&#65533; &#65533;Q&#65533;&#65533;&#65533;y &#65533;*&#65533;&#65533;r!O&#65533;X&#65533;&#65533;j&#65533;&#65533;&#65533;*&#65533;:s&#65533;&#65533;|&#65533;BA+k&#65533;&#65533;81R&#65533;YdF&#65533;d&#65533;&#65533;"&#65533;&#65533;z&#697;R&#65533;AI&#65533;&#65533;&#65533;YM&#65533;&#65533;u&#65533;fl&&#65533;e&#137;&#65533;Y&#65533;]&#65533;&#65533;&#65533;x&#65533;s#K&#65533;"&#65533;61ZP/d&#65533;X&#65533;&#65533;B&#65533;nF&#65533;Ef\u%&#65533;&#65533;&#65533;F&#65533;b&#65533;#&#65533;Ae)&#65533;
&#65533;{cAa&#65533;Nb&#1172;d&#65533;&#65533;	a&#65533;&#44638;&#65533;7d-&#65533;&#65533;9E&#65533;sH&#65533;A&#65533;J&#65533;hj&#65533;h&#65533;&#610;+&#65533;h&#65533;&#65533;Y?&#65533;vI&#65533;)}-&#324;&#65533;&#1619;%rX&#65533;&#65533;L9_&#65533;H!$&#65533;
0&#65533;&#1095;V&#65533;&#65533;Q&#65533; @&#65533;&#65533;4S9&#65533;X&#65533;b&#65533;tn:&#65533;
)&#65533;p5U@&#65533;+&#1633;&#65533;&#65533;&#65533;&#65533;&#65533;&#65533;j&#65533;PH&#65533;g&#65533;&#65533;}R&#65533;&#65533;&#65533;6&#65533;&#65533;M&#65533;j9&#1701;~&#65533;&#65533;&#65533;_ &#65533;P&#65533;0<&#65533;&#65533;&#65533;{&#65533;&#65533;&#65533;&#65533;Vy&#65533;nP'&#65533;V&#65533;(&#65533;&#65533;&#65533;B;i&#65533;_&#65533;<&#65533;&#65533;&#65533;^&#65533;&#65533;iAa&#65533;
~|&#65533;&#65533;&#65533; <&#65533;xxL&#65533;\n&#65533;&#65533;P&#65533;q&#65533;&#65533;&#65533;uK&#65533;G&#65533;vIyr&#65533;&#65533;&#578;Abt&#65533;I&#65533;*Q&#65533;&#65533;&#65533;&#65533;&#65533;Q&#65533;&#65533;&#65533;X&#65533;&#65533;&#65533;&#65533;&#65533;&#65533;f&#65533;Q
&#65533;&#65533;JI)&#65533;&#65533;X&#65533;&#65533;&#65533;Z&#65533;&#65533;Z&#65533;&#65533;Z&#65533;&#65533;!D%&#65533;&#65533;&#65533;&#65533;&#65533;A$&#65533;n&#65533;$f&#65533;&#65533;jAdP
&#65533;z&#65533;(&#65533;8&#65533;&#65533;VG"&#65533;&#65533;&#65533;&#65533;&#65533;	{,WA&#65533;z&#65533;a&#65533;xJ&#65533;h&#65533;&#65533;&#65533;&#65533;,&#65533;I&#65533;k&#65533;=,Vbj5&#65533;a1&#65533;v&#65533;R&#65533;-x6&#65533;:&#65533;&#65533;Zs
&#65533;&#65533;&#65533;Z&#65533;1&#65533;M&#65533;o>&#65533;)&#65533;o&#65533;&#65533;(%Kp{&#65533;D&#65533;&#65533;;-[9&#65533;uo&#65533;)r( &#65533;&#65533;&#65533;&#65533;&#65533;z&#65533;o&#65533;&#65533;&#65533;70gv/&#65533;n:&#65533;&#65533;&#65533;S&#65533;QZ&#65533;$S&#65533;h;:&#65533;t&#65533;)r&#65533; &#65533;t&#65533;[z|'=&&#65533;&#65533;j&#65533;&#1994;&#65533;&#65533;&#65533;&#65533;&#65533;#&#65533;&#65533;&#65533;nJ&#65533;Zz+am&#65533;&#65533;&#65533;h&#721;DR&#65533;
&#65533;O&#65533;d&#65533;&#65533;&#65533;&#65533;&#65533;G(4&#65533;;M&#65533;L-&#1327;kB&#65533;n&#65533;{}&#65533;&#65533;v	&#65533;&#65533;&#65533;_&#65533;&#65533;(%l&#65533;N&#65533;P&#65533;&#65533;&#65533;&#65533;C&#65533;&#65533;&#31878;$E3K&#65533;}&#65533;ks}S&#65533;k&#1127;&#65533;R&#65533;&#42520;Fg&#65533;&#65533;&#65533;&#65533;&#65533;&#65533;V&#65533;&#65533;&#65533;&#65533;&#65533;&#65533;&#65533;J&#65533;qA&#65533;&#65533;&#65533;&#65533;jPCtBurN&#65533;&#65533;K&#65533;(&#65533;JV&#65533;+&#65533;;.{&#65533;&#65533;&#65533;j9&#65533;&#65533;X&#65533;&#65533;&#65533;&#65533;$y3&#65533;+F&#65533;&#65533;&#65533;W&#65533;bQ&#65533;&#65533;7&#65533;&#65533;&#65533;&#65533;&#65533;)&#65533;o"&#65533;&#65533;&#65533;&#65533;&#65533;f&#65533;k&#65533;-&#65533;&#65533; &#65533;&#65533;&#65533;&#11123;&#65533;&#65533;&#65533;&#65533;&&#65533;&#65533;Y&#65533;&#65533;+&#65533;&#823111;&#65533;I&#65533;&#1733;;&#65533;&#65533;D*&#65533;l&#65533;&#65533;W&#65533;<&#30936;iJ&#65533;&#65533;&#955;-&#65533;
&#65533;
&#65533;C&#65533;;&#65533;.|}
&&#65533;\&#65533;&#65533;&#65533;&#65533;JD&#65533;&#65533;&#65533;<L&#65533;&#65533;'&#65533;$&#65533;&#65533;+&#65533;&#65533;&&#65533;&#65533;&#395;&#65533;&#65533;T&#1403;&#65533;&#1243;ij8&#65533;&#65533;	&#65533;&#65533;&#65533;W1Y&#1649;+&#65533;
c&#65533;g@<:D&#830;p&#65533;&#65533;kgJ&#65533;p\'&#65533;&#293;&#454;V&#65533;Y<&#65533;o&#53243;&#65533;&#65533;&#65533;	&#65533;P&#65533;a&#65533;&#65533;&#65533;&#65533;N&#65533;&#65533;!8&#65533;&#65533;*&#65533;+*E&#65533;&#65533;&#65533;%&#65533;&#65533;&#65533;pL<&#65533;Y1&#65533;w&#65533;R&#1824;GK&#65533;<P&#65533;&#65533;'r`K&#65533;}\}5&#35522;&#793;&#65533;\&#65533;&#65533;k&#309;&#65533;&#65533;f<&#65533;c&&#65533;&#65533;&#65533;/,X!&#65533;?&#65533;&#65533;&#65533;s<XLP[T&#65533;&#65533;
&#65533;y~&#65533;&#1538;B ,)&#65533;mp&#426;:&#65533;&#65533;&#65533;,&#65533;&#65533;,&#65533;&#65533;&#65533;&#65533;j&#65533;&#65533;i&#65533;&#65533;0&#65533;&#65533;&#65533;&#65533;&#65533;bk&#65533;=&#65533;k&#65533;:&#65533;3&#65533;&#65533;&#65533;&#53030;&#65533;z&#65533;&#65533;{&#65533;<&#65533;d&#65533;&#65533;Cv&#65533;@&#65533;&#65533;&#65533;&#755;&#65533;.&#65533;&#65533;a&#65533;)&#65533;xG&#65533;&#65533;&#65533;&#65533;CE&#65533;&#65533;W&#65533;&#65533;&#65533;.\&#65533;&#65533;Q&#65533;&#65533;&#723;\&#65533;&#1445;&#65533;&#65533;L&#65533;U&#849;&#65533;&#65533;_	=|&#65533;&#65533;J&#65533;$&#65533;(&#65533;&#65533;&#65533;&#65533;Q&#65533;&#65533;&#1345;qF&#65533;&#65533;&#65533;&#65533;&#65533;&#65533;&#65533;.,x&#65533;&#65533;X&#35128;&#1381;&#65533;&#65533;%e&#1789;&#65533;$a1	&#65533;&#65533;&#65533;b&#65533;&#65533;&#65533;&#65533;&#65533;&#65533;&#65533;-&#65533;&#65533;&#65533;&#65533;!&#65533;uU&#65533;5&#65533;&#65533;e&#65533;&#65533;X&#65533;9}&#65533;&#65533;&#65533;Y>&#65533;nE&#65533;&&#65533;&#65533;[ &#65533;&#65533;&#65533;&#65533;&#649;&#1140;&#513;L&#65533;z&#190;Q-&#65533;&#65533;1&#65533;W&#65533;-\b]tD&#65533;&#1314;ZK&#65533;&#65533;}&#65533;&#65533;RF&#65533;.&#65533;K&#65533;tr&#65533;qm:&#65533;&#65533;+l@	l&#65533;n	_&#65533;r&#65533;8&#65533;S0&#1700;&#65533;<;&#65533;4y&#65533;&#65533;\Sl&#65533;&#65533;4&#65533;&#65533;&#65533;m&#65533;&#65533;4h&#65533;&#65533;6&#65533;&#65533;i&#65533;v&#65533;E&#65533;vr&#65533;&#65533;&#65533;[[&#1608;&#65533;d&#65533;&#65533;&#65533;&#821;&#65533;I&#65533;&#65533;[&#65533;]&#1701;&#65533;Q6&#65533;&#65533;|&#65533;&#65533;, 0&#65533;&#65533;k^&#65533;&#1457;&#65533;&#1457;hbC&#65533;C"8z&#65533;&#65533;&#65533;&#65533;a&#65533;5&#65533;
&#65533;&#65533;&#65533;}&#65533;&#65533;/z	&#65533;&#65533;&#65533;&#65533;.&#65533;&#65533;&#65533;&#65533;
b &#65533;&#65533;&#65533;&#1792;&#65533;&#65533;KL&#65533;z&#65533;&#1718;+&#599;&#65533;&#65533;S{&#65533;#&#65533;&#65533;!&#65533;&#65533;&#65533;Q2k&#65533;&#65533;/ V&#65533;p&#65533;XbQ&#65533;Mn&#65533;&#65533;&#65533;%&#65533;Z&#65533;=&#65533;`&#65533;&#65533;H&#65533;_n&#65533;d&#65533;&#65533;&#65533;&#187;`&#65533;&#65533;S~&#65533;?-13&#1822;n&#720;&#65533;g&#65533;c&#65533;W`&#65533;bp
h@&#65533;&#65533;&#65533;&#65533;&#65533;&#65533;#&#65533;&#65533;&#65533;&#65533;&#65533;&#65533;&#65533;&#65533;;&#65533;&#65533;&#65533;n&#65533;&#65533;&#199;7=P	u&#65533;&#65533;'`&#65533;A&#1031;U
_&#65533;&#65533;<=&#65533;J&#65533;&#65533;M&#65533;n&#65533;&#65533;&#1744;+.&#65533;8'&#65533;-&#65533;WC&#65533;&#1265;<&#65533;&#65533;<&#65533;P	&#65533;&#65533;&#65533;W&#65533;Y&#65533;&#3312;&#65533;? .&#65533;Y-&#65533;&#65533;&#65533;&#140;US&#65533;E&#65533;)^z&#65533;f&#65533;&#65533;&#65533;&#65533;I&#65533;X&#65533;&#1120;&#65533;>~&#65533;p&#65533;Jq&#65533;&#65533;n&#65533;Z`j@&#65533;&#65533;&#65533;&#65533;&#65533;&#65533;L&#65533;8&#65533;&#65533;n&#65533;*>E&#65533;&#65533;)0K&#65533;5.&#1075;A&#65533;&#65533;&#65533;yq&#65533; &#65533;&#65533;&#65533;&#65533;@d&#65533;&#65533;&#65533;&#65533;>&#65533;n&#65533;d&#65533;&#65533;~4&#65533;&#52305;&#65533;&#65533;&#65533;&#65533;u&#65533;&#65533;&#638;!x&#65533;&#65533;>&#65533;w\?&#65533;&#65533;&#65533;[&#65533;&#65533;N&#65533;/F	&#65533;n&#1456;&#65533;~&#65533;`&#65533;&#65533;&#65533;P&#65533;&#65533;p&#65533;&#65533;^&#65533;&#65533;f&#65533;&#65533;&#65533;&#65533;&#65533;^&#65533;&#65533;&#65533;&#65533;&#65533;&#65533;&#65533;&#65533;&#65533;&#65533; &#65533;"?&#65533;&#65533;&&#65533;&#65533;&#65533;p&#65533;&#65533;&#787;>gcXb&#65533;&dj&#65533;9&#65533;dR&#65533;&#65533;)/&#65533;o&#65533;&#65533;&#65533;>&#65533;&#65533;&#1680;`!&#65533;s&#65533;&#65533;&#65533;&#65533;&#65533;)&#65533;&#65533;.&#65533;&#65533;&#65533;&#65533;&#65533;&#65533;Rok&#65533;w\;&#65533;&#65533;6&#65533;T6&#65533;&#65533;&#65533;&#65533;:O&#65533;&#65533;b?&#65533;d?&#65533;p1&#65533;c1x0&#65533;&#65533;(&#65533;(&#65533;&#65533;&#65533;^&#65533;&#65533;&#65533;'&#65533;_&#65533;&#65533;&#65533;YGZ&#65533;&#65533;Y&#65533;&#65533;&#65533;c&#65533;&#65533;&#65533;&#65533;&#65533;&#65533;A&#65533;`&#65533;&#65533;&#65533;X&#65533;&#1833;&#65533;80&#65533;N&#65533;XC&#65533;&#65533;Q8&#65533;&#65533;3&#65533;k9&#65533;YO&#65533;+&#65533;9&#65533;&#65533;P&#65533;&#65533;&#65533;&#65533;&#65533;&#65533;&#65533;&#65533;&#65533;&#65533;&#65533;&#65533;&#65533;&#65533;kA&#65533;g&#65533;&#65533;!&#65533;&#65533;_&#65533;r/&#65533;5&#65533;o&#65533;&#65533;]&#65533;&#1887;&#65533;&#65533;.&#65533;>&#65533;&#65533;&#703;&#65533;&#65533;&#65533;`&#65533;&#65533;&#65533;&#65533;&#65533;_&#65533;&#65533;?&#65533;o&#1474;&#65533;h&#65533;&#65533;&#65533;i&#65533;+&#65533;&#65533;&#65533;,&#65533;&#223;e&#65533;&#863;&#65533;&#623;&#65533;P&#65533;&#65533;&#65533;m&#65533;&#65533;"&#65533;&#65533;&#65533;&#65533;+&#65533;# #&#65533;&#65533;&#65533;&#65533;&#65533;&#65533;/&#65533;&#65533;&#65533;&#65533;&#65533;&#65533;o%L&#65533;Y&#65533;&#65533;>&#65533;&#65533;&#65533;&#65533;|&#65533;&#65533;&#65533; eq&#1551;&#65533;&#65533;A&#65533;&#65533;&#65533;+&#65533;kq&#65533;J&#65533;&#226;&#65533;&#65533;&#65533;&#65533;{&#65533;&#65533;&#65533;A&#65533;a1&#65533;&#65533;&#65533;f&#65533;o~0&#65533;&#65533;&#65533;&#65533;&#65533;&#65533;l?&#65533;&#65533;	V &#65533;&#65533;&#65533;%&#65533;'&#65533;&#65533;*l&#65533;&#65533;&#65533;G&#65533;&#65533;&#65533;4&#65533;&#65533;&#65533;O^&#65533;&#65533;&#65533;r&#65533;&#65533;)&#65533;&#65533;-%&#65533;&#65533;5&#65533;&#1963;&#1639;&#65533;&#65533;&#65533;&#65533;&#65533;&#65533;-&#65533;&#65533;|&#65533;lr&#65533;V&#65533;B&#65533;/&#65533;l&#65533;&#65533;r;&#65533;&#65533;p&#65533;&#65533;&#65533;mL&#65533;4&#65533;&#1234;&#65533;&#65533;&#65533;&#65533;&#65533;&#65533;&#65533;&#65533;&#65533;&#65533;&#65533;s&#65533;&#424;&#65533;&#65533;&#65533;&#65533;&#65533;&#65533;&#65533;&#65533;&#65533;f&#853;&#902;@&#65533;&#65533;&#65533;&#65533;&#65533;?&#65533;&#65533;&#65533;&#65533;&#65533;&#65533;{&#65533;&#65533;&#65533;+^&#65533;&#65533;&#65533;&#65533;&#65533;&#65533;j&#65533;!&#65533;&#65533;n5y&#65533;&#65533;|N&#65533;&#65533;&#65533;&#65533;&#65533;&0&#65533;p&#65533;&#65533;&#65533;j&#65533;._&#65533;%&#65533;&#65533;Q&#65533;&#65533;&#65533;&#25675;&#65533;&#65533;&#65533;&#65533;z.&#65533;&#65533;&#65533;"&#65533;R&#845;&#65533;&#65533;y&#65533;&#65533;&#65533;&#65533;&#65533;&#65533;&#65533;3&#65533;&#65533;&#65533;&#65533;&#65533;-Y&#65533;&#65533;&#65533;&#65533;&#65533;&#65533;&#65533;&#65533;U&#65533;&#65533;!&#65533;&#65533;&#1315;
&#65533; L&#65533;&#65533;j&#65533;F &#65533;&#65533;B4&#65533;&#65533;&#65533;&#1808;o&#65533;/&#65533;&#65533;&#65533;&#65533; &#65533;&#65533;&#1828;&#65533;&#65533;&#65533;&#65533;&#65533;&#65533;&#65533;&#65533;&#65533;&#65533;&#65533;&#65533;&#65533;&#65533;&#65533;&#65533;? &#65533;&#65533;&#65533;&#845;&#65533;&#65533;&#65533;&#65533;*r&#65533;&#65533;oo&#65533;&#65533;&#65533;&#65533;&#65533;Z&#65533;&#65533;&#65533; PQ&#65533;&#65533;&#65533;&#65533;&#65533;&#65533;&#65533;&#65533;&#65533;&#65533;&#65533;&#65533;&#65533;&#65533;&#65533;&#65533;&#65533;&#65533;&#65533;:~&#65533;&#65533;&#65533;&#65533; !&#65533; T ,P X *&#65533;  &#65533; &#65533;H&#65533;&#65533;&#65533;&#65533;*\&#560;&#65533;&#199;#J\H&#65533;&#65533;&#331;3j&#65533;&#561;&#65533;&#463; C&#65533;I&#65533;&#65533;&#595;(S&#65533;\&#626;&#65533;&#727;0c&#668;yR&#65533;&#65533;%6i&#65533;&#65533;&#627;&#65533;&#991;@&#65533;
J&#65533;h&#65533;#Hq4&#692;&#65533;&#1255;P&#65533;J&#65533;J&#65533;hR&#65533;U&#65533;j&#65533;&#693;&#65533;&#1519;`3"Q:&#65533;H&#65533;&#65533;h&#1258;]&#758;-&#1778;&#65533;&#669;K&#65533;&#65533;&#1915;(;&#568;&#65533;&#65533;&#2047;&#65533;&#65533;:&#65533;A&#65533;K+^&#824;&#65533;c&#65533;&#65533;&#65533;&#65533;&#65533;&#65533;&#728;3k&#65533;&#825;&#65533;&#65533;&#992;C&#65533;M&#65533;&#65533;&#65533;&#1256;"P&#65533;&#65533;&#65533;&#1328;c&#734;M&#65533;&#65533;&#65533;&#1784;s&#65533;&#65533;&#65533;&#65533;A&#65533;&#65533;N&#65533;&#65533;&#65533;&#65533;&#531;+_.&#65533;&#65533;d3,3&#65533;N&#65533;&#65533;&#65533;&#65533;&#1587;&#65533;&#65533;&#65533;&#65533; &#22287;&#203;&#65533;O&#65533;&#65533;&#65533;&#65533;UR&#65533;&#65533;&#65533;&#65533;&#65533;&#65533;Bl&#65533;&#65533;&#65533;w&#65533;&#65533;&#65533;&#65533;&#65533;&#65533;_$&#65533;&#65533;@ >$&#65533;&#1985;&&#65533;&#65533;B&#65533;%0 &#65533;)(&#65533;6&#65533;&#65533;&#65533;&#65533;U&#65533;&#65533; &#65533;u&#65533;
&#34433;!&#65533;&#65533;&#65533;T)4&#65533;&#65533;&#1863;"&#65533;4&#65533;h&#65533;O&#65533;8&#65533;D&#65533;&#65533;&#65533;@&#65533;&#272;o&#65533;&#65533;&#65533;pA&&#65533;&#65533;&#65533;h@w&#65533;&#65533;&#65533;&#65533;T&#1448;z
&#65533;@&#65533;U&#65533;&#65533;*`&#65533;B&#65533;&#65533;&#1701;&#65533;&#65533;l&#65533;&#65533;&#65533;d1&#65533;&#65533;U&#65533;&#65533;&#65533;i&#65533;&#65533;N2 &#65533;&#65533;&#65533;&#65533;&i&#65533;)DEB&#65533;&#65533;X&#1897;h~&#65533;&#65533;&#65533;}&#65533;`&#34790;JV4&#1824;)&#65533;&#65533;
J&#1442;&#65533;&#65533;&#1107;zj&#65533;&#65533;b&#65533;&#65533;*&#65533;V&#65533;&#65533;	8T&#65533;&#65533;D&#65533;&#65533;.&#65533;&#65533;&#65533;0&#65533;z&#65533;!&#65533;(&#65533;@&#65533;	&#65533;f`,,Q&#65533;&#65533;I&#285;&#65533;R&#65533;S&#65533;&#65533;&#65533;&#65533;{&#65533;&#65533;&#65533;z&#65533;-&#65533;&#65533;&#65533;+&#65533;d&#65533;&#65533;g&#65533;r&#65533;e&#65533;&#65533;b&#65533;&#65533;&#65533;&#65533;&#65533;&#65533;&#65533;&#65533;&#65533;&#65533;k&#65533;i&#65533;&#65533;`&#65533;7&#65533;x&#65533;z&#65533;	&#226;&#65533;&#65533;E&#65533;&#65533;&#220;&#65533;&#65533;&#65533;&#65533;&#65533;&#65533;!&#65533;{&#65533;`hy&#65533;&&#65533;n&#65533;_&#65533;^Wu&#65533;&#65533;$&#65533;&#65533;Z
:&#65533;&#65533;&#65533;&#65533;U&#65533;&#65533;&#65533;&#65533;&#65533;4&#65533;{&#65533;&#65533;8&#65533;;&#65533;&#65533;<&#65533;&#65533;&#65533;g8P<&#65533;&#65533;&#58747;q&#65533;0cDp&#65533;L&#65533;|&#65533;p&#65533;&#65533;,&#65533;&#65533;T&#65533;&#65533;g&#65533;g&#65533;g&#65533;[&#65533;&#65533;&#65533;57&#65533;&#65533;}Vm&#65533;&#65533;f?&#65533;&#65533;&#65533;&#65533;&#65533;50&#65533;p&#65533;-v&#65533;0&#65533;`&#65533;x&#65533;&#65533;A&#65533;&#65533;&#65533;&#65533;&#65533;bL&#65533;"n8&#65533;q&#65533;&#65533;&#65533;e3&#65533;&#65533;&#65533;s&#65533;]m&#65533;E&#65533;0&#65533;&#65533;G&#65533;8&#65533;sw&#65533;&#65533;&#65533;	&#65533;&#65533;zCmOB&#65533;&#65533;E9>&#1268;&#65533;&#65533;&#65533;5&#65533;Jo&#65533;&#65533;&#30535;^&#65533;&#65533;e&#65533;M,&#65533;&#65533;&#30829;g&#65533;:&#65533;&#65533;^s&#65533;&#1870;&#65533;&#1568;&#65533;&#65533;&#65533;u!#&#65533;&#65533;2&#65533;&#65533;&#65533;uHK&#65533;&#65533;&#65533;	&#65533;So&#65533;Z9&#65533;&#65533; &#65533;&#65533;&#65533;2y&#65533;&#65533;&#65533; &#65533;?R&#65533;<&#65533;w&#65533;&#65533;j&#65533;.&#65533;EN&#65533;&#65533;"9&#65533;&#65533;DP&#65533;"&#65533;&#65533;H >b&#65533;&#65533;U&#65533;&#65533;&&#65533;&#65533;1aL&#65533;&#65533;(9!&#65533;&#65533;ZV/&#65533;@x]&#65533;&#65533;(&#65533;JB
&#65533;&#65533;&#65533;&#65533;&#65533;&#65533;Q&#65533;&#65533;W?&#65533;=Ol6 O
w&#65533;"&#65533;&#65533;@x&#65533;2 &#65533;&#65533;
&#65533;+n&#65533;&#65533;=&#65533;%&#65533;&#65533;&#65533;&#65533;QI&#65533;=&#65533;&#65533;8&#65533;&#65533;,&#65533;Q
&#65533;fF3&#65533;&#1583;$&#65533;&#65533;&#65533;&#65533;&#65533;)zJ}E&#65533;&#65533;b&#418;@*&#65533;&#1035;4&#65533;&#65533;j@&#65533;:j/!&#65533;j&#65533;&#65533;&#65533;&#65533;mN&#65533;p$!&#65533;h&#65533;BEL
&#65533;&#65533;&#65533;uGzy&#65533;P&#65533;X &#65533;8&#65533;&#65533;=Ya&#65533;&#65533;&#65533;8&#65533;&~&#65533;&#65533;*b&#65533;I&#1157;&#65533;Le&}(&#65533;)&#275;%AHC&#65533;}&#65533;&#65533;&#65533;T&#65533;&#65533;&#65533;e&#65533;A&#65533;r&#65533;-&#65533;&#65533;N&#65533;&#65533;mm$%&#65533;F(>V)L)&#65533;&#65533;&K&#65533;&#65533;&#65533;&#65533;&#65533;|/&#600;&#65533;Er&#65533;Jl&#65533;dELi&#65533;S%&#65533;&#65533;&#65533;&#65533;$&#65533;&#65533;&#65533;K&#17160;&#65533;t&#65533;9$&#65533;^&#65533;[&#65533;Nx&#65533;&#65533;~>2y&#65533;&#1238;$&#1434;&#65533;q&#65533;@&#65533;&#65533;=&#65533;O&#65533;&#5148;&#65533;&#65533;&#65533;,&#65533;5&#65533;#D&#65533;&#65533;&#1350;	&#65533;&#65533;&#1187; )&#65533;F&#65533;&#65533;&#65533;&#65533;&#65533;"3&#65533;T&#65533;&#65533;rJ&#65533;&#65533;&#65533;Wt4&#65533;Yq$&#65533;8&#65533;t&#65533;&#65533;N&#65533;&#65533;&#1063;<L&#65533;
!&#65533;&#65533;;&#65533;&#1600;c&#65533;&#65533;&#65533;H&#65533;H&#65533;k*h&#65533;-&#65533;Z&#65533;
F&#65533;Tw&#1157;&#65533;&I53(U&#65533;&#65533;&#65533;"&#65533;h-jAP'"@&#65533;'&#65533;&#65533;&#65533;&#65533;&#65533;&#65533;&#65533;&#65533;&#65533;QJi&#65533;+V]&#65533;&#65533;~&#65533;&#65533;&#65533;&#65533;&#65533;[9*&#1338;j&#65533;hK&#65533;b&#65533;&#65533;t&#65533;&#65533;!&#34330;S&#65533;.&#65533;&#65533;&#65533;&#65533;l(&#65533;&#65533;G}&#65533;&#1637;a3jY&#858;&#65533;&#65533;&#65533;%kg2P51&#65533;&#65533;&#65533;&#65533;l&#65533;:&#65533;	&#65533;<S&#65533;&#65533;	Ak&#65533;I&#65533;&#65533;&#65533;+&#65533;&#65533;Bq&#65533;}u&#65533;&#65533;&#65533;o&#65533;[o&#65533;`&#65533;&#65533;&#277;zZz7&#65533;Z7&#65533;H"T0&#65533;&#65533;4H@&#65533;k&#65533;*&#65533;&#65533;5&#65533;&#65533;SkBJ&#65533;&#65533;Z&#65533;&#65533;&#65533;:wm&#65533;&#65533;&#894;&#65533; xc&#65533;R&#530;&#65533;&#65533;P&#65533;&#65533;H&#65533;&#65533;&#65533;d&#65533;vg&#65533;&#65533;&#65533;IH4&#65533;&#65533;6E&#65533;&#1569;YXKr @&#65533;&#65533;fT&#65533;;%,&#65533;Lb&#65533;dJ/&#65533;,6&#65533;W:&#65533;a&#65533;&#65533;&#65533;"a&#65533;&#65533;&#65533;/&#65533;&#65533;&#65533;&#65533;&#65533;v&#65533;&#65533;mq6&#65533;&#65533;!V&#65533;F4&#65533;&#65533;&#65533;&#65533;&#1746;&#65533;&#65533;&#65533;m@&#65533;x&#65533;`&#65533;&#65533; &#65533;U&#65533;q< ;&#65533;&#65533;&#65533;&#65533;@&#65533;4H]&#9126;&#65533;&#65533;(&#65533;&#65533;&#65533;&#65533;&#65533;&#65533;&#65533;,53&#992;L&#1121;&#65533;Ja5&#65533;,? &#65533;*fH&#65533;\&#65533;o&&#65533;&#65533;&#65533;Jd ~Z&#65533;&#65533;&#65533;f&#65533;$4&#592;n&#65533;&#65533;,g&#65533;5&#65533;!&#65533;&#65533;0(,g&#65533;S'&#65533; &#65533;&#65533;?`&#468;&#65533;@"p^W&#65533;&#781;^&#65533;&#65533;&#65533;&#65533;f&#65533;&#65533;9&#1382;&#65533;&#65533;&#50944;&#65533;L&#65533;G&#65533;&#65533;&#65533;&#65533;l&#65533;@ &#65533;&#65533;&#65533;0&#65533;&#65533;+&#65533;&#65533;&#65533;&#1337;4&#65533;&#65533;-iI{&#65533;&#65533;*&#65533; &#65533;&#65533;!9P&#65533;&#65533;&#65533;&#65533;?&#65533;ZW&#65533;r&#65533;	&#65533;&#65533;,x&#65533;&#65533;&#65533;+&#65533;g&#1776;&#65533;&#65533;2&#65533;&#65533;>")&#65533;&#65533;jK&#2004;,&#65533;&#65533;4&#65533;&#65533;&#65533;oKn+&#65533;@&#65533;)F&#65533;&#1948;&#65533;&#387;&#65533;\:[-&#65533;4&#65533;~&#65533;>p&#65533;&#65533;&#65533;&#65533;Z&#65533;&#65533;&#65533;@E&#65533;L8&#65533;&#65533;Q&#65533;&#65533;&#65533;t% ;&#65533;&#65533;&#65533; Xx"&#57351;c&#65533;&#65533;&#65533;&#65533;&#65533;&#65533;&#65533;&#65533;&#65533;&#65533;'F&#65533;@NmI&#65533;&#65533;&#746;&#65533;j|&#65533;&#65533;&#65533;&#65533;&#65533;H&#65533;&#65533;Z&#65533;\&#1815;Q&#65533;&#65533;4&#65533;&#65533;&#65533;KhH*r&#65533;&#65533;>&#65533;&#65533;w&#65533;&#65533;i&#65533;&#65533;&#65533;E&#65533;&#65533;&#65533;\&#65533;&#65533;	&#65533;&#65533;UT&#65533;&#65533;,&#65533;O3&#65533;.&#65533;&#65533;g&#65533;&#65533;&#65533;o@ F&#65533;&#65533;&#65533;&#65533;&#1969;&#65533;,A&#65533;&#65533;&#65533;o&#291;&#65533;&#1805;nFz&#65533;&#65533;T&#2017;&#65533;&#65533;f&#65533;A7&#65533;&#65533;k]}&#65533;&#65533;>w&#65533;uMx>&#65533;A&#65533;&#65533;i&#65533;x&#65533;&#65533;&#65533;&#65533;&#65533;&#65533;&#65533;s&#65533;&#65533;&#65533;&#65533;}&#65533;u&#65533;b&#65533;&#65533;&#65533;&#65533;&#65533;&#65533;&#688;&#65533;&#65533;&#65533;&#65533;&#65533;&#65533;eo&#65533;&#65533;Zr&7/&#65533;M&#65533;&#65533;li &#65533;W&#515;=&#65533;j&#65533;k&#299;&#65533;&#65533;&#65533;|&#65533;j&#65533;&#65533;r&#65533;b&^&#65533;&#65533;W>&#65533;&#65533;&#65533;&#65533;&C&#65533;YL&#65533;&#65533;&#65533;&#65533;&#65533;<c&#65533;&#65533;&#65533;&#65533;5[&#65533;&#65533;>&#65533;-&#65533;@&#65533;&#65533;zJ}&#65533;WrM&#65533;L&#65533;&#65533;t{&#65533;t&#65533;w;cq&#65533;U&#65533;r&#65533;'d&#65533;&#65533;^R7&#65533;&#65533;~hkkwm&#65533;U	&#65533;/&#65533;A*&#65533;&:Z&#65533;7&#65533;f&#65533;&#65533;&#65533;(508&#65533;Ri&#65533;~&#65533;&#65533;b&#65533;&#65533;B&#65533;Z&#65533;&#65533;)&#65533;e&#65533;6<&#65533;7oH&#65533;(&#1537;8&#65533;@&#65533;+E&#65533;H&#65533;v&#65533;\&#65533;&#65533;"}&#65533;lG&#65533;&#65533;\(;&#65533;&#65533;xK&#65533;&#65533;&#65533;&#65533;&#65533;R&#65533;%9&#65533;m&#65533;aBx&#65533;2&#65533;7&#65533;v/&#65533;#&#65533;&#65533;|&#65533;&#1153;&#65533;&#65533;&#65533;b/&#65533;_&#65533;&#65533;-2&#65533;&#65533;rU8y&#65533;&#65533;-HEf[&#65533;Ht&#65533;h&#65533;&#65533;&#65533;&#65533;'&#65533;H&&#65533;&#65533;&#65533;bu==&#65533;'0&#65533;&#65533;sl'&#65533;&#65533;W&&#65533;[9Du]&#65533;&#65533;DFt&#40388;8&#65533;o&#65533;D&#65533;&#65533;iW&#65533;&#65533;Jb&#65533;&#65533;t&#1510;&#65533;&#65533;V&#65533;&#65533;5&#65533;F&#65533;Hm&#65533;htJ&#65533;&#65533;/@&#65533;.&#65533;&#65533;02^&#65533;&#65533;&#65533;v}A&#65533;&#65533;8&#65533;&#65533;zz8&#65533;&#65533;<(e&#180;&#65533;E&#65533;&#65533;&#65533; )&#65533;&#65533;_!(&#65533;s(&#65533;&#65533;&#65533;&#65533;&#65533;&#1098;&#1752;&#65533;&#58508;&#65533;x10A{j&#65533; + {&#65533;&#65533;B~&#65533;6&#65533;&#1544;&#65533;&#65533;&#65533;]&#65533;(3X&#65533;&#65533;x&#65533;&#65533;&#65533;<(&#65533;&#65533;&#65533;5&#65533;''#&#1175;&#65533;&#65533;&#65533;v&#65533;&#65533;t&#65533;!&#65533;	&#65533;aXm &#65533;_,&#65533;09&#65533;&#65533;Oq&#65533;&#65533;P&#65533;&#65533;T.XV&#65533;V&#65533;&#65533;q&#65533;(&#1613;&#65533;&#65533;oT&#65533;&#65533;&#530;&#65533;&#1539;&&#65533;yr^&#65533;C&#65533;&#65533;&#65533;F&#65533;&#65533;`&#65533;&#65533;&#771;R&#65533;&#65533;&#527;`_29p&#65533;&#65533;&#65533;O&#65533;CGbP&#65533;&#65533;sT&#65533;4x&#65533;X&#65533;4&#65533;Q7&#65533;&#65533;&#65533;&#65533;^&#65533;9T&#65533;+&#1591;&#65533;&#65533;&#406;&#65533;e&#1622;&F&#65533;&#1816;&#65533;&#65533;w&#1621;&#65533;(/&#65533;b	Z&#65533;&#1606;"Rg&#65533;%&#65533;h[H&#65533;[&#65533;R P&#65533;&#65533;&#65533;&#65533;&#65533;&#65533;&#65533;&#65533;&#65533;Y&#65533;d&#1543;&#65533;&#65533;&#65533;&#65533;C{Y&#65533;&#1528;&#65533;&#65533;a1&#65533;aQj^&#65533;&#65533;")&#65533;&#65533;Ez&#65533;$Jcr&#65533;E|&#65533;t!&#65533;~&#522;&#65533;X&#65533;K&#65533;&#65533;&#65533;&#597;v)&#65533;&#65533;&#65533;?&#65533;&#65533;&#37416;&#65533;&#475;&#65533;&#65533;_@ue&#65533;Wj&#65533;&#65533;_&#65533;&#1630;&#65533;&#65533;&#196;&#65533;303&#65533;)L*&#65533;&#65533;c&#65533;&#65533;&#65533;*&#65533;x&#1817;]I(~&#65533;7*G*|&#65533;A&#65533;4&#65533;&#65533;(jM&#65533;(6&#65533;a&#65533;&#65533;&#65533;d&#65533;CK[T&#65533;Ip&#388;B&#65533;h;&#65533;i9&#65533;&#65533;&#65533;8&#65533;YD/&#65533;&#65533;e&#65533;&#65533;&#65533;{3M&#65533;&#65533;&#65533;T!uw|&#65533;wZg&#65533;6h)p&#65533;&#65533;?&#65533;&#65533;&#65533;ESG&#65533;	Rj	&#65533;&#65533;9K&#65533;&#65533;R8&#65533;)w&#612;Ag&#65533;&#65533;&#65533;&#65533;Y&#65533;w	&#65533;#&#65533;&#65533;p&#65533;&#65533;TY.&#65533;&#65533;&#65533;&#65533;&#65533;&#65533;&#65533;-z&#1423;WFn&#65533;&#65533;v8vj&#65533;w&#65533;&#65533;9&#65533;'C&#65533;&#65533;&#65533;&#450;y&#65533;d&#65533;tp&#65533;Uq&#65533;m&#65533;+&#65533;I&#65533;0`!&#39202;&#65533;&#65533;&#65533;i&#65533;&#65533;&#65533;	&#65533;&#65533;')&#65533;`ufz&#65533;&#65533;&#65533;b&#65533;I7jl&#65533;&#65533;q&#65533;[o&#65533;Evz&#65533;y&#65533;&#65533;&#65533;#=&#65533;&#65533;&#65533;&#65533;9pX&#65533;&#65533;W&#65533;&#65533;*p&#65533;)_&#65533;&#65533;~&#65533;l&#65533;&#65533;pq&#65533;=&#65533;&#65533;&#65533;Gc6&#65533; &#65533;&#65533;ATW&#65533;&#65533;&#65533;&#65533;M&#65533;P&#65533;&#65533;&#65533;P,&#65533;&#65533;C&#65533;jW&#65533;X=&#1066;QPM@SP&#65533;&#65533;J0 G&#65533;&#65533;&#680;&#65533;i&#65533;V&#65533;&#65533;&#65533;&#65533;&#65533;;&#65533;5&#65533;&#65533;u&#65533;f_&#65533;&#65533;!&#65533;)&#65533;&#65533;z&#65533;&#65533;&#65533;$0&#65533;&#65533;&#65533;&#65533;qzR0&#65533;&#65533;Op&#65533;&#65533;)&#65533;&#65533;U&#65533;&#65533;&#65533;&#65533;J'o&#65533;H&#65533;uRD*&#65533;@&#65533;{j&#65533;&#65533;7&#65533;e&#65533;&#65533;\$&#65533;&#65533;&#1455;&#65533;&#65533;&#65533;&#65533;&#65533;i+&#65533;&#65533;v{&#65533;&#65533;;&#65533;&#65533;&#65533;&#65533;j]u&#65533;&#65533;&#65533;'5Ee&#65533;}&#65533;"&#65533;&#65533;u&#65533;Xi&#65533;R&#65533;:,&#65533;&#65533;&#65533;7&#65533;8C&#65533;%&#65533;&#65533;h2#^&#65533;&#65533;
TK&#65533;Wa&#65533;&#65533;oNy&#65533;%(p]&#1679;C
a0W&#65533;jp&#65533;&#65533; &#65533;e&#65533;^&#65533;zB:&#65533;|8&#65533;F&#1756;&#65533;&#65533;Td&#65533;&#65533;'(@&k|&#65533;7&#65533;!&#1890;&#65533;&#65533;U&#65533;E&#65533;&#65533;@i7&#65533;q&#65533;
7!7&#65533;&#65533;&#65533;l&#65533;2Q;F&#65533;!e&#65533;&#65533;#&#65533;&#65533;m&#65533;&#65533;Nz&#65533;&#65533;)&#65533;&#65533;&#65533;ZOr&#65533;&#65533;&#65533;D9#yD&#65533;.jG|&#65533;pg&#65533;&#1456;`&#65533;&#65533;
&#65533;&#65533;&#65533;:&#65533;h&#65533;J&#65533;`&#65533;&#65533;&#65533;8d&#65533;&#65533;&#65533;&#65533;&#65533;&#65533;E&#65533;&#65533;&#65533;@O&#1211;&#65533;:8#&#65533;&#65533;&#65533;&#65533;&#65533;&#65533;P&#65533;&#250;&#65533;&#65533;&#65533;:&#65533;&#65533;&#65533;&#65533;&#65533;&#65533;&&#65533;&#65533;&#65533;&#65533;_&#373;)&#65533;&#65533;Ah&#65533;&#65533;U&#65533;&#65533;{&#65533;H&#65533;&#65533;$a8&#65533;&#12142;&#65533;&#65533;B-&#65533;JRP&#65533;Q&#65533;&#65533;&#65533;&#48130;2&#65533;{[&#65533;|&#65533;0&#65533;N&#65533;&#65533;E&#267;8&#65533;$NtK<V&#65533;yMz&#65533;	D&#65533;&#1697;:&#65533;g&#585;&#65533;&#1465;&#65533;k&#65533;&#65533;&#65533;&#65533;F1&#65533;&#65533;'&#65533;4f&#65533;&#65533;&#65533;m8P&#65533;&#65533;-&#65533;b&#65533;?&#65533;%&#65533;m&#65533;XU%l&#65533;&#65533;sa&#65533;&#173;&#65533;h&#65533;&#39104;j5&#65533;&#65533;6|&#65533;e&#65533;(I&#65533;&#65533;&#65533;)/&#65533;&#65533;&#65533;i&#65533;%7&#65533;&#65533;}"&#65533;ELI&#65533;ZfI&#65533;\Nl&#65533;O,t&#65533;+&#65533;{:&#65533;o!jx&#65533;&#65533;&#45470;&#65533;H&#65533;`&#65533;&#65533;&#65533;F&#65533;&#65533;&#65533;&#65533;F&#65533;iLkp&#65533;&#65533;&#65533;&#65533;&#65533;&#65533;&#65533;u`&#65533;&#65533;=&#65533;&#65533;&#65533;dk#&#65533;)QIz&#65533;&#511;3&#65533;T&#65533;&#256;&#65533;l&#65533;&#65533;&#65533;&#65533;y&#65533;L&#65533;&#65533;Z&#65533;|;/^ {&#65533;]<C&#65533;d&#65533;,&#415;&#65533;cQ&#65533;h&#65533;&#65533;&#65533;O&#65533;&#65533;&#65533;&#679;:&#65533;tL&#65533;&#65533;&#65533;S	y&#65533;D&#65533;&#65533;J&#65533;&#65533;_C&#65533;4&#65533;&#451;F&#65533;&#65533;&#65533;&#1615;&#65533;&#65533;&#65533;&#65533;&#65533;&#65533;<&#65533;&#65533;&#65533;r&#65533;&#65533;&#65533;aqF&#65533;&#65533;&#65533;eV&#65533;&#65533;&#65533;F:&#65533;C&#65533;&#65533;M&#65533;&#182;&#65533;&#972;&#65533;<&#65533;tA/gC&#65533;&#602;&#65533;&#578;&#65533;&#65533;&#65533;&#65533;l-&#65533;&#662;9&#65533;b&#65533;&#65533;&#65533;&#65533;JA&#65533;{&#65533;&#65533;Ae	{&#65533;&#65533;#&#892;&#65533;&#65533;&#65533;&#896;4&#65533;&#65533;|&#65533;&#65533;&#65533;&#800;L`v&#1151;<&#1152;|&#65533;L<kw&#65533;&#65533;4,EET&#65533;c&#65533;wJ&#65533;(&#65533;&#65533;&#65533;
[@&#65533;6u&#65533;zG2&#65533;&#128;4&#65533;&#876;Nc&#65533;&#65533;&#65533;%=&#1154;&#65533;&#1015;&#65533;7&#65533;5&#65533;R&#65533;&#725;k'&#65533;X&#65533;&#65533;,MXd&#65533;&#65533;0&#65533;%&#65533;&#65533;&#65533;&#65533;xX&#65533;LIAE&#65533;J&#65533;&#65533;'}&#65533;$-05&#65533;&#65533;&#1132;&#65533;&#65533;C&#65533;m!;&#65533;&#65533;&#65533;};[&#65533;&#65533;b&#65533;/7C&#65533;$)&#65533;&#65533;&#509;&#65533;&#65533;&#65533;&#65533;&#65533;&#478;&#65533;~&#65533;z&#1388;&#65533;j&#65533;I=w)=&#65533;,jP&#65533;&#65533;\&#65533;4&#65533;1&#65533;	^m&#785;kSe&#65533;4&#65533;&#65533;&#65533;D&#65533;-&#65533;&#459;&#65533;<&#65533;$&#65533;&#65533;&&#65533;g&#65533;&#1169;BkR
&#65533;&#65533;&#65533;&#65533;&#65533;i&#1636;&#65533;F*&#65533;srl&#65533;("&#65533;^&#65533;G"&#65533;?]&#65533;A-&#65533;&#65533;&#1214;p]&#970;&#65533;&#271;}&#1291;&#65533;W&#65533;&#884;&#866;:&#65533;&#65533;&#65533;&#65533;&#65533;&#65533;&#65533;&#65533;M&#65533;&#65533;&#65533;&#1633;=O&#65533;&#65533;&#773;m&#65533;9&#65533;&#65533;U\(&#65533;&#65533;&#65533;&#1454;&#65533;&#65533;&#65533;&#65533;RJ&#65533;Rj:&#65533;&#65533;o&#65533;:pO&#65533;&#65533;by;&#65533;&#65533;]Jh&#1845;Dt&#65533;&#65533;&#65533;r&#756;&#65533;^0&#65533;&#65533;0&#65533;SP&#65533;XPe%&#65533;k-&#65533;A&#65533; M}&#65533;R
&#65533;|&#65533;>&#65533;&#65533;&#1153;@&#65533;&#65533;g(&#65533;&#65533;&#65533;&#65533;&#65533;&#65533;&#65533;&#65533; &#720;&#65533;&#65533;&#65533;a&#65533;&#732;}&#65533;n&#65533;&#65533;4&#65533;&#65533;&#65533;&#1069;&#65533;&#65533;&#65533;&#65533;}&#65533;&#65533;&#65533;&#65533;&#65533;#^&#8581;&#65533;&#65533;&#65533;&#65533;A	&#65533;Ud&#65533;&#9060;?G&#65533;gPx&#65533;Q&#65533;RO&#65533;&#65533;Y&#65533;&#65533;&#160;&#65533;&#65533;&#65533;R=Pe&#65533;&#65533;lN(&#65533;&#65533;&#65533;&#65533;B&#65533;&#65533;k&#65533;&#65533;kV&#65533;&#65533;LiLS.&#65533;&#65533;RN&#65533;n&#65533;&#65533;Y.Z&#18739;&#65533;&#65533;&#621;&#65533;0&#65533;&#65533;&#65533;&#65533;&#65533;&#65533;~&#65533;&#65533;&#65533;&#65533;&#65533;&#65533;&#65533;z&#65533;&#65533;&#300; n&#2013;^&#65533;{~&#65533;@&#65533;p8&#65533;&#65533;T&#65533;N&#65533;&#65533;+&#65533;&#65533;#&#65533;&#65533;>&#65533;P&#65533;&#65533;e&#65533;&#65533;>^&#65533;&#65533;&#65533;CN&#17934;&#65533;k&#65533;j&#65533;o&#65533;&#65533;&#43262;&#65533;&#65533;Ue@T&#65533;
	&#65533;&#65533;p&#65533;U&#65533;&#65533;&#65533;^b&#65533;&#65533;&#65533;&#65533;jm&#65533;tD&#65533;&#65533;&#65533;u^s]&#65533;&#65533;&#1501;&#65533;&#65533;&#65533;&#65533;=:#oP!&#65533;&#65533;&#65533;&#65533;&#65533;&#65533;&#65533;'&#65533;&#65533;&#65533;k&#65533;]&#65533;>&#65533;&#65533; &#65533;&#65533;&#65533;X&#65533;;j&#65533;E&#65533;&#65533;A&#65533;&#65533; i&#65533; &#65533;&#65533;&#65533;^&#65533;&#1868;&#65533;&#65533;n&#65533;&#65533;&#65533;&#65533;"&#65533;&#65533;&#65533;&#1504;h&#65533;&#65533;&#65533;&#65533;W&#65533;&#65533;&#65533;&#65533;&#65533;&#65533;&#65533;w&#65533;&#65533;I.ti&#65533;&#65533;r&#65533;u&#65533;&#65533;&#65533;&#65533;&#65533;'B"=&#65533;&#65533;&#65533;[^&#65533;&#65533;L&#65533;o&#65533;!&#65533;&#65533;y&#65533;R?&#65533;gec&#65533;&#65533;@&#65533;&#65533;1A&#65533;&#65533;P&#65533;m&#65533;%m&#65533;S&#65533;{&#65533;&#65533;;&#65533;&#65533;T@&#65533;`&#65533;a&#65533;7>&#65533;_[&#65533;&#1420;M&#61438;f&#65533;w&#65533;w.&#65533;&#65533;&#65533;V;&#65533;&#65533;&#10942;&#65533; &#65533;&#65533;&#65533;"p&#65533;&#65533;&#65533;&#65533;&#65533;&#581;$&#65533;&#65533;&#65533;&#65533;&#65533;&#57823;&#65533;&#439;&#65533;&#65533;~&#65533;T!&#65533;&#65533;&#65533;&#65533;&#65533;P&#65533;&#65533;&#65533;&#65533;&#65533;^N&#65533;~&#65533;&#65533;n.e&#65533;&#65533;__(&~&#65533;K&#65533;&#65533;&#65533;U&#65533;&#65533;?&#65533;&#65533;P&#65533;&#65533;O&#65533;&#65533;'.&#65533;K&#65533;&#65533;Lo&#65533;&#65533;/&#65533;&#65533;p&#65533;Usk&#65533;&#65533;&#65533;&#65533;&#65533;&#65533;&#65533;&#65533;&#65533;0=^&#65533;&#65533;&#698;&#65533;&#65533;M&#65533;-&#65533;l M&#65533;j&#65533;&#65533;&#65533;&#65533;&#65533;;<&#65533;&#65533;&#65533;_&#65533;&#65533;%&#17695;&#65533;&#65533;&#65533;&#65533;&#65533;w_h&#65533;W"&#65533;&#65533;b&#65533;&#5999;&#65533;&#65533;&#65533;`&#65533;`&#65533;`&#65533;`&#65533;p&#65533;&#65533;&#65533;&#65533;&#65533;&#65533;&#65533;&#65533;J&#1197;ho&#65533;N$&#65533;&#65533;&#65533;&#65533;&#65533;&#65533;/]&#65533;&#65533;&#65533;&#65533;&#65533;&#65533;q&#65533;p&#65533;p&#65533;p&#65533;&#65533;&#1261;&#65533;&#65533;&#65533;G&#65533;l&#65533;f`h&#65533;K&#65533;aw&#65533;&#65533;&#65533;&#65533;$Q&#65533;&#65533;&#65533;gu&#65533;/&#65533;&#65533;~&#65533;&#65533;&#65533;&#65533;&#65533; &#65533;&#65533;&#65533;1&#65533;&#65533;Dz&#65533;&#887;&#65533;&#65533;?&#65533;V&#65533;&#65533;&#65533;&#65533;w&#65533;c&#65533;7&#65533;&#65533;3&#65533;&#65533;0&#65533;&#65533;&#65533;&#65533;&#65533;&#65533;&#65533;&#65533;&#65533;&#65533;(&#65533;&#1261;&#65533;&#65533;s&#65533;*&#65533;&#65533;`&#65533;&#65533;&#65533;&#65533;&#65533;&#65533;&#65533;&#65533;&#65533;&#65533;&#65533;&#65533;&#65533;&#65533;&#65533;B&#65533;(&#65533;&#65533;&#65533;P&#65533;T&#65533;O&#65533;`&#65533;&#65533;&#65533;;&#65533;.&#65533;G+:&#65533;&#65533;&#65533;&#65533;^q&#65533;?&#65533;`>&#65533;o&#65533;&#65533;4 &#65533;r&#65533;n&#65533;&#65533;n&#65533;&#65533;&#65533;&#65533;&#65533;a;&#65533;&#65533;&#65533;&#65533;&#65533;v&#65533;&#65533;&#65533;&#65533;&#65533;&#65533;&#65533;&#65533; &#65533;0&#65533;3&#65533;&#65533;w+f&#65533;k&#65533;*&#65533;S&#65533;&#65533;&#65533;&#65533;&#65533;&#65533;&#1539;+&#65533;L&#65533;&#65533;G&#65533;&#65533;R &#65533;&#65533;&#65533;&#65533;&#65533;OeR&#65533;&#65533;&&#65533;*&&#65533;&#65533;&#65533;&#65533;&#65533;&#65533;&#65533;>&#65533;&#65533;&#65533;&#833;&#65533;K &#65533;&#65533;&#65533;P2&#65533;&#65533;   &#65533;&#65533;&#65533;&#65533;n&#65533;&#65533;&#65533;&#65533;S$&#65533;&#65533;&#65533;~&#65533;?&#60036;&#65533;5&#65533;&#65533;&#1053; &#65533;D=&#65533;)&#26463;$ `>I?&#65533;&#65533;&#861;&#65533;&#65533;]1&#65533;&#65533;:&#65533;&#65533;&#65533;K&#65533;&#65533;D&#65533;;&#65533;/aw&#65533;<&#65533;&#65533;&#65533;S&#65533;&#65533;&#65533;;&#65533;/&#65533;=~S&#65533;&#65533;&#65533;_&#65533;&#65533;&#65533;?&#65533;&#65533;_&#65533;&#65533;&#65533;k>&#65533;&#65533;&#65533;&#65533;t1&#65533;&#65533;&#65533;^q&#65533;&#65533;&#65533;&#65533;&#65533;&#65533;&#65533;&#65533;&#65533;&#65533;&#65533;< !&#65533; N ,P X ,&#65533;  &#65533; &#65533;H&#65533;&#65533;&#65533;&#65533;*\&#560;&#65533;&#199;#J&#65533;&#35106;&#331;3j&#65533;&#561;&#65533;&#463; C&#65533;I&#65533;&#65533;&#595;(S&#65533;\&#626;&#65533;&#727;0c&#668;&#65533;!&#859;8s&#65533;&#65533;&#627;&#65533;&#991;@&#65533;
&#65533;	q&#65533;&#1123;H&#65533;*]&#692;&#65533;S&#65533;&#65533;J&#65533;J&#65533;&#65533;&#1387;X&#65533;*&#65533; &#65533;&#65533;&#65533;%Y&#202;K&#65533;&#65533;&#1651;
%,&#65533;D&#65533;&#1655;p&#65533;&#669;K7&#65533;&#65533;&#65533;>&#65533; &#65533;H&#1919;&#65533;<5a &#65533; R&#65533;&#65533;&#65533;&#464;#K>&#65533;&#65533;0TL&#65533;&#825;&#65533;g&#65533;&#65533;&#65533;{d&#65533;&#65533;&#1256;S&#65533;^&#890;&#65533;&#65533;&#1520;c&#734;M&#65533;&#65533;&#65533;&#65533;&#65533;E&#65533;&#65533;1&#65533;&#65533;&#65533;&#65533;N&#65533;&#65533;&#65533;&#65533;&#531;&#65533;&#65533;&#65533;&#65533;A 9&#65533;|&#65533;N&#65533;&#65533;&#65533;&#65533;&#65533;&#65533;h&#65533;&#65533;&#335;&#65533;&#65533;&#203;&#65533;3&#65533;&#65533;	@&#555;_&#1022;&#65533;E&#65533;&#65533;<o&#65533;&#253;&#65533;&#65533;&#65533;=&#65533;.CI&#65533;&#65533; H&#65533;~&#65533;&#65533;f&#65533;&#65533;&&#65533; v	P&#65533;^&#65533;v&#65533;&#65533;Vh&#65533;N
9&#65533;\ 	d&#65533;&#1029; &#65533;(bM&#65533;a _}8&#65533;,&#65533;&#65533;&#65533;&#65533;0&#65533;&#65533;h&#65533;!&#65533;#&#65533;&#65533;X&#65533;W8)&#65533;&#65533;:^v&#65533;>&#65533;x&#1488;L6)^&#65533;&#65533;&#65533;bH(&#65533;&#65533;&#65533;Xf&#65533;B &#65533;zU]&#65533;V&#65533;&#65533;#&#65533;Z&#65533;&#65533;V(pba&#65533;if&#65533;"&#65533;&#65533;&#65533;!&#65533;&#65533;&#65533;&#65533;}P&#65533;r&#65533;&#65533;9^I&#393;&#65533;[x&:&#65533;&#65533;|>&#65533;A&#65533;&#65533;
*7&#65533;Pi[&#65533;&#65533;&#452;&#65533;&#65533;&#65533;&#65533;Pp&#65533;&#65533;&#65533;]7&#65533;&#65533;2&#65533;&#65533;j&#65533;z&#65533;
5&#65533;&#65533;eg&#65533;&#65533;N&#65533;P&#65533;F&V&#65533;&#65533;&#65533;&#65533;P&#65533;	'&#65533;&#65533;*&#65533;&#65533;&#65533;&#65533;&#65533;&&#65533;&#1645;8&#65533;#&#65533;V&#65533;,ds&#65533; 	&#65533;k&#65533;&#65533;&#65533;b@&#65533;&#65533;s*+&#65533;`I&#65533;&#65533;&#65533;1&#65533;&#65533;9&#65533;&#65533;&#65533;&#65533;r&#65533;mW&#65533;&#65533;&#65533;&#65533;&#65533;&#65533;&#65533;&d&#65533;&#65533;y&#65533;_&#65533;zU&#65533;&#65533;&#65533;&#65533;&#65533;&#65533;&#65533;b:&#65533;h/&#862;XB&#65533;&#65533;U&#65533;W&#65533;*&#65533;&#65533;gp&#65533;bFl2`&#65533;P&#65533;&#65533;&#65533;ip&#65533;B(tp&#972;&#65533;8&#65533;&#810;F&#1531;q&#65533;@-&#65533;&#65533;D&#65533;&#65533;&#65533;&#65533;&#65533;I)+&#65533;&#65533;&#187;&#65533;BMs&#65533;:_`&#65533;&#65533;X&#65533;Z&#65533;&#65533;\w&#65533;&#65533;&#65533;&#65533;&#65533;l&#65533;&#65533;&#65533;6Yv:&#65533;<&#65533;&#65533;T&#65533;2&#65533;X&#65533; &#65533;&#65533;t&#65533;<g&#65533;&#65533;&#65533;U&#65533;d&#65533;=&#65533;&#65533;3FQ&#65533;]5&#65533;p&#65533;&#65533;B&#65533;~&#1389;&#65533;[P&#65533;&#65533;n&#1257;.8&#65533;Uo&#65533;0&#65533;&#65533;.&#65533;9V&#65533;&#65533;@&#65533;(&#65533;&#1298;O^yH &#65533;&#65533;&#1627;&#65533;&#65533;&#65533;&#65533;4J&#65533;I|&#65533;-&#65533;&#65533;t&#65533;&#65533;gt:H&#65533;&#65533;@&#65533;&#65533;&#65533;3&#65533;e&#65533;^&#65533;&#65533;	&#65533;&#65533;<&#65533;&#65533;&#65533;&#65533;&#65533;!>&#65533;&#65533;&#65533;go<&#65533;&#65533;>K&#65533;B9&#65533;&#65533;&#65533;H&#65533;l&#65533;&#65533;&#65533;Q&#65533;&#904;&#65533;&#65533;&#65533;#e&#65533;c&#65533;&#65533;q&#65533;&#65533;gW&#65533;*&#65533;z>	&#39134;H&#65533;w5*&#65533;&#65533;>i&#65533;&#65533;-&#65533;&#65533;$&#65533;3I&#65533;p&#65533;&#65533;&#65533;yD}&#65533;k&#65533;&#65533;2&#65533;__&#65533;&#65533;L &#65533;&#65533;&#65533;&#65533;&#65533;&#65533;k[G0&#65533;AV&#65533;&#65533;&#65533;0&#65533;&#65533;&#65533;*&#65533;4&#65533;&#65533;&#65533;~&#65533;&#65533;&#65533;&#65533;u&#65533;]&#65533;z&#65533;&#65533;&#65533;&#65533;Z&#65533;&#65533;&#65533;&#65533;&#65533;&#65533;aS&#65533;&#65533;&#65533;&#158;&#65533;0w4&#1569;G28!Z&#65533;[B@&#65533;Y&#1168;&#65533;&#65533;&#65533;G&#62687;&#65533;&#65533;W&#65533;e+z?&#1302;I&#65533;&#65533;&#65533;-&#65533;&#65533;2
X
&#65533;&#65533; &#1793;d (&#65533;&#65533;&#65533;F&#65533;&#65533;&#49984;D&#65533;&#65533;D&#65533;&#65533;&#65533;&#65533;.&#65533;&#65533;#&#65533;&#65533;EF&#65533;Q&#65533;!a!&#65533;&#65533;J&#65533;d&#65533;r\&#1716;&#65533;&#65533;C&#65533;j$&#65533;z$&#65533;")&#65533;&#65533;&#65533;&#1032;&#65533;L%G&#65533;&#65533;&&#65533;&#462;#&#65533;&#65533;OxFH&#65533;qg&#65533;&#65533;[&#65533;T&#65533;K&#65533;l&#65533;m&#65533;&#1044;`)&#65533;&#65533; &#65533;&#65533;`&#65533;&#65533;&#65533;G\N&#65533;gM&#65533;4y&#65533;	L&#65533;+&#65533;!&#65533;'+&#65533;&#65533;2)d[31&#65533;G&#65533;&#65533;&#1236;&&#65533; &#65533;&#65533;l&&#65533;jy&#65533;&#44985;&#65533;&#65533;2a&#65533;$&#65533;HN&#65533;&#65533;&#65533;t&#65533;&#65533;!&#65533;b;UcB&#65533;=&#65533;&#65533;&#65533;"&#65533;&#65533;L3RQU}&#65533;&#65533;0&#65533;&#65533;m&#1055;&#65533;l&#65533;rU&#65533;d&#65533;&#65533;&#65533;?;&#65533;@&#65533;HM&#65533;E&#65533;&#65533;+&#65533;&#65533;	xv5&#65533;~ s&#65533;&#65533;?&#65533;E#as#&#65533;=5e	8&#65533;O&#65533;#!&#1674;&#65533;&#65533;&#1384;9&#65533;T&#65533;&#65533;j&#65533;&#65533;2&#65533;R&#659;&#65533;%!00&#65533;rya&#65533;*(&#65533;'R	yM&#65533;&#65533;&#65533;&#65533;A!&#65533;5&#65533;&&#487;&#65533;P&#65533;&#65533;V&#65533;5&#65533;&#65533;@+?&#65533;I_&#65533;&#65533;&#65533;Am&#65533;p&#65533;
H&#65533;N&#65533;{&#65533;&#65533;gF&#65533;&#65533;&#65533;&#65533;;<&#65533;]&#65533;&#65533;&#65533;n&#65533;&#65533;&#65533;&#65533;`&#65533;U&#65533;&#65533;%&#65533;i*2&#1469;&#65533;%&#65533;&#65533;s&#65533;&#65533;:b/8~&#65533;&#65533;&#65533;M&#65533;j&#65533;S&#268;T&#65533;&#65533;&#65533;R&#65533;&#65533;y&#65533;&#65533;u&#65533;&#65533;&#877;nw&#65533;t&#65533;&#65533;&#65533;&lY#&#65533;&#65533;l&#65533;&#65533;-o&#65533;&#65533;&#65533;&#65533;:&#65533;!&#65533;
-C&#65533;#&#65533;&#300;&#65533;%}&#65533;v&#65533;&#65533;&#65533;&#65533;&#65533;&&#65533;&#65533;&#65533;&#65533;J/4I&#65533;&#65533;7GE&#65533;&#11040;{^&#65533;.z&#29439;3)D3&#65533;&#791;&#65533;4*:&#65533;&#65533;&#65533;2&#65533;&#65533;&#65533;G&#65533;d:&#65533;&#65533;1&#65533;&#65533;&#65533;&#65533;&#65533;&#1059;&#65533;L&#1882;YRL&#65533;&#65533;t&#65533; &#65533;&#65533;&#65533;&#65533;&#65533;&#65533;&#65533;&#65533;&#65533;&#65533;i&#65533;q&#65533;&#65533;&#65533;(&<&#65533;" &#65533;x	,&#65533;"X&#65533;*>U&#65533;H:z2&#65533;v&#65533;&#65533;X
&#65533;/8\Q&#1371;&#65533;&#65533;ng
&#426;O&#65533;&#65533;.&#65533;&#65533;&#65533;&#65533;&#65533;&#65533;&#65533;&#65533;&#65533;a&#65533;%&#65533;!pE&#65533;ZH&#65533;&#65533;&#1228;&#65533;sy&#65533;&#65533;&#65533;-&#1536;y&#65533;&&#1389;&#65533;&#65533;4l&#65533;&#65533;d&#65533;G8&#65533;&#1152;&#65533;\&#65533;X&#1668;&#65533;e&#65533;X&#65533;&#27997;&#65533;&#65533;&r&#65533;A&#1771;&x&#65533;9M5&#65533;&#65533;&#65533;=&#65533;&#29492;j6z&#65533;-6&#65533;&#65533;F4M2&#65533;&#65533;&#65533;&#65533;l&#65533;k&#65533;3&#65533;\:2pdE2p&#1918;M&#65533;M&#65533;&#65533;&#65533;G&#65533;05xn&#65533;&#65533;D}U&#65533;&#65533;&#65533;&#1418;v&#65533;y&#65533;R&#65533;r&#65533;&#65533;&#65533;&#65533;/&#65533;&#65533;\;2X&#65533;&#65533;
@&#65533;!&#65533;&#65533;&#65533;M|\&#65533;&#65533;~9&#65533;&#65533;6&#65533;&#65533;&#65533;&#65533;]CZ&#1199;&#65533;3&#65533;EC[&#65533;n &#65533;4(&#65533;Mc&#65533;y&#65533;&#65533;QP &#65533;&#65533;X&#65533;y&#65533;&#65533;&#65533;&#65533;&#65533;&#65533;&#65533;cf&#65533;>&#65533;&#65533;v&#65533;&#65533;e&#65533;p&#65533;+X&#65533;"&#65533;Buet!6&#65533;&#65533;&#65533;&#65533;&#65533;O&#65533;&#65533;&#65533;5&#65533;&#65533;&#65533;&#65533;&#65533;bE&#65533;&#65533;&#65533;+&#65533;&#65533;&#65533;Q&#65533;&#65533;&#65533;
JN&#65533;&H&#65533;<r&#65533;\&#65533;:<&#65533;&#65533;N_&#65533;l&#65533;&#65533;+U&#65533;E&#65533;O&#65533;<,&#65533;TjE&#65533;p&#65533;&#65533;A&#65533;cs&#65533;n)&#65533;^&#65533;&#65533;&#65533;Gl&#65533;"&#65533;=&#65533;&#65533;#&#65533;&#65533;&#65533;[&#65533;>&#65533;&#65533;)`&#65533;&#65533;=&#65533;&#65533;R&#65533;&#65533;&#65533;&#65533;J{&#65533;'&#65533;&#65533;O&#65533;#/&#65533;&#30951;ob R&#65533;&#65533;{v&#65533;3C&#65533;&#65533;_&#65533;{&#65533;A&#65533;&#65533;&#65533;G&#65533;&#65533;&#65533;&#65533;&#65533;&#65533;&#65533;&#65533;&#65533;M&#65533;Zs&#65533;KN&#65533;&#65533;a.&#65533;q&#65533;&#65533;&#65533;O&#65533;&#65533;&#65533;~&#2022;&#65533;=&#65533;<a9&#65533;!,&#65533;&#65533;&#65533;&#65533;&#65533;&#65533;N&#65533;&#957;&#65533;'&#65533;W&#65533;s.c&#65533;&#576;&#65533;&#65533;&#65533;&#65533;&#65533;~yWjM&#65533;&#65533;&#65533;&#65533;&#65533;&#65533;]&#65533;&#65533;&#65533;~ ]&#65533;&#1489;&#65533;&#65533;&#65533;&#65533;&#65533;cGa2&#65533;&#65533;2&#65533;&#65533;&#65533;x&#16113;&#65533;`&#65533;Y&#65533;&#65533;&#1271;gw4vo&#65533;w7&#65533;R&#65533;&#65533;v~fg~Avx
&#65533;h&#65533;&#65533;&#65533;?&#65533;&#65533;s>&#65533;+&#65533;&#65533;<&#65533;&#65533;)+&#65533;&#65533;2&#65533;{D&#65533;y&#1077;}	&#65533;&#65533;o&#65533;U&#65533;Uy_Gx&#65533;k85&#65533;wo7&j&#65533;z&#65533;"77&#65533;~N&#65533;OWEB- &#65533;u&#65533;Z{&#65533;Qwl&#65533;##&#65533;&#65533;+&#65533;zR)&#65533;#&#65533;@Xx*&#65533;f4h&#65533;5&#65533;2v3&#64833;n{Jbh?&#65533;(&#65533;< &#65533;N&#65533;'&#65533;c`&#1410;&#65533;31&#65533;&#65533;N&#65533;&#65533;&#65533;&#65533;S&#65533;&#65533;&#65533;&#65533;&#65533;&#65533;G &#1825;!&#65533;&#65533;M&#65533;&#65533;)5 [xl&#65533;&#65533;7&#65533;WQbH&#65533;#&#65533;K&#65533;3&#65533;V&#65533;3x&#65533;&#65533;&#65533;&#65533;|xz&#65533;Ag&#65533;o&#65533;&#65533;,&#65533;EL&#65533;&#65533;c
&#1032;&#65533; &#65533;WRcC&#65533;&#65533;e&#65533;u4]w&#65533;2&#65533;&#65533;s4&#65533;Hf+&#65533;&#65533;&#65533;g +Wv&#65533;E~P&#65533;&#65533;&#65533; +&#65533;&#65533;F&#65533;&#65533;e&#65533;qh&#65533;JQ{&#65533;&#65533;&#65533;x&#65533;~&#65533;\&#65533;&#65533;0&#65533;R-&#65533;Vnpt&#65533;&#65533;X&#1684;?9&#65533;&#65533;t&#65533;&#65533;&#65533; , f&#65533;&#65533;YOd&#65533;&#65533;h&#65533;hx&#65533;&#65533;&#1126;s&#65533;X&#65533;&#65533;1pN&#65533;Q-&#65533;&#65533;&#65533;&#65533;&#65533;@&#65533;&#65533;&#436;&#65533;FhXKX&#65533;&#65533;P&#65533;&#65533;&#65533;&#65533;vd&#65533;&#33734;&#65533;&#65533;&#65533;&#65533;&#65533;i/0&#65533;1c&#65533;(&#65533;&#65533;&#65533;D&#65533;) &#65533;&#65533;k~&#65533;&K&#65533;r8&#65533;&#65533;&#65533;&#65533;&#65533;&#65533;&#407;t@vQ&#65533;&#65533;c&#65533;A&C&#65533;g&#1347;>&#65533;&#65533;&#65533;`l&&#65533;X8&#65533;&#65533;f&#65533;q&#65533;&#819;&#65533;&#65533;&#65533;*&#65533;&#525;&#65533;b!&#65533;$yr&#65533;X&6@&#65533;&#65533;&#65533;&m&#65533;&#65533;y&#65533;&#65533;w&#65533;S8&#65533;<&#65533;&#65533;<Y&#65533;&#65533;&#65533;1P&#65533;&#65533;&#65533;4&#65533;c&#65533;H&#65533;&#65533;gv	]&#65533;4&#1541;vuy&#65533;-&#65533;w)&#65533;&#65533;&#65533;[&#65533;&#65533;&#65533;cI&#65533;	wr!)&#65533;&#65533;&#65533;!7&#65533;&#65533;X&#1348;V&#65533;bXYq6&#65533;&#65533;&#65533;x&#65533;~x&#65533;&#65533;&#65533;&#65533;8e&#65533;t&#65533;&#65533;v+&#65533;&#65533;Qc&#65533;c!|t&#38585;&#65533;&#65533;&#65533;iz&#65533;i&#65533;&#65533;iVC&(&#65533; dSt
P}.&#65533;GaZ!&#65533;&#65533;94V&#65533;&#65533;&#65533;	&#65533;&#65533;&#65533;I&#65533;~&#65533;&#65533;!&#65533;)&#592;&#65533;i&#65533;&#65533;&#65533;&#65533;&#65533;&#65533;9&#65533;&#1629;A&#1237;&#65533;&#65533;&#65533;&#65533;&#65533;u&#65533;%&#65533;L&#34369;<8&#65533;&#65533;&#65533;d&#65533;y*&#65533;Y&#65533;I&#65533;
1snV&#65533;&#65533;&#65533;?&#65533;&#65533;\h&#65533;&#65533;&#1625;&#65533;z&#65533;)&#65533;)}&#65533;x p&#65533;*&#65533;hz&#65533;1&#65533;E,&#65533;&#65533;zZ3&#65533;;x&#65533;&#65533;&#65533;&#665;G&#65533;5&#65533;BY&#65533;&#65533;&#65533;$&#33362;&#65533;&#65533;&#65533;&#65533;&#65533;&#65533;&#65533;@#@&#65533;&#542;&#536;j.&#65533;VQ&#65533;-!&#65533;}&#65533;8&#65533;&#65533;$F&#65533;I&#65533;9&#65533;jJ&#65533;z&#65533;e&#65533;q&#65533;&#65533;&#65533;<&#65533;&#65533;Ed&r]!&#65533;&#65533;9d&#65533;&#65533;6!&#1252;%&#65533;,e&#162;&#65533;i&#65533;&#65533;&#391;&#65533;d&#65533;&#65533;&#65533;&#65533;e&#65533;qO(j&#65533;&#65533;&#65533;&#65533;&#65533;A&#65533;&#65533;h0 &#65533;&#65533;&#65533;V&#65533;ec&#65533;\&#65533;hTsE&#65533;&#65533;a&&#65533;&#65533;&#65533;&#65533;^jz&#65533;&#1564;&#65533;R-&#65533;6&#65533;&#65533;&#1640;&#209;&#65533;&#1430;''n&#17796;0&#65533;&#65533;a&#65533;Y|lsE&#65533;&#1563;t&#65533;+I&#65533;i&#65533;j)&#65533;&#65533;&#65533;&#65533;h0&#65533;:/&#65533;&#65533;&#65533;&#65533;9&#65533;g&#65533;&#65533;&#65533;LPq&#65533;u;&#65533;eGC&#65533;lIAl&#65533;&#65533;&#582;`&#65533;WJ&#65533;2&#65533;&#65533;&#65533;&#65533;TZ&#65533;CBK&#65533;&#65533;]$9&#65533;&#65533;&#65533;&#65533;&#65533;! &#65533;&#185;j&#65533;JG9oZb&#65533;r&#65533;{&#65533;&#65533;&#65533;i&#65533;wO
&#65533;&#65533;NT&#65533;Ry&#65533;&#65533;&#65533;Z&#65533;
c&#65533;:&#65533;
&#65533;&#65533; &#65533;JT&#65533;&#65533;k&#65533;&#65533;&#65533;"Q&#65533;Z0@n&#65533;&#65533;&#65533;&#65533;&#65533;a&#65533;|6&#65533;L8&#65533;&#65533;&#65533;TW&#65533;cfut&#65533;Q cE&#65533;!&#65533;[&#65533;&#42410;i&#65533;&#65533;%&#65533;&#65533;Y2&#1778;&#65533;&#65533;&#65533;&#65533;!&#65533;&#65533;2+3&#65533;&#65533;474(&#65533;>&#65533;h&#65533;SP a&#65533;&#1258;W&#65533;s*'&#65533; &#65533;TT%&#65533;&#65533;8&#65533;/{&#65533;E
bE&#65533;&#65533;z&#65533;&#65533;#&#65533;&#65533;&#65533;t`&#65533;&#602;&#65533;&#65533;X&#65533;&#65533;&#65533;&#65533;h+R&#65533;&#65533;&#1610;&#65533;&#1811;4I_&#65533;(&#65533;j&#65533;&#65533;	Kg*	&#65533;&#65533;&#65533;&#759;x&#65533;G&#65533;&#65533;)'&#65533;E_&#65533;&#65533;&#65533;&#65533;&#44566;+&#65533;&#65533;}'QgL&#65533;@&#65533;J&#65533;&#65533;&#65533;U}&#65533;S&#65533;~K3VjW B&#65533;&#65533;&#65533;T`&#65533;[dbkM&#65533; U&#65533;&#65533;Qd&#65533;k 0}jh&#65533;W+&#65533;&#65533;[O:z3`&#65533;&#1655;BDmQw&#65533;y"&#65533;&#65533;O&#65533;dI&#65533;1UB&#65533;ktzZ&#65533;&#65533;&#65533;&#65533;q&#65533;&#65533;&#65533;8&#65533;n&#1661;&#65533;&#65533;z&#1906;&#65533;&#65533;w&#65533;?&#65533;; 1p&#65533;&#731;u2&#65533;&#65533;kL;&#65533;l&#65533;	&#65533;	FZ&#65533;t-&#65533;@,&#65533;pcm&#65533;&#65533;@&#65533;K}&#65533;<&#65533;&#65533;&#65533;H&#65533;&#65533;u&#65533;&#65533;&#65533;&#65533;&#65533;%H(&#65533;&#65533;a&#65533;7%q-~7&#65533;&#65533;&#65533;XZ&#65533;(&#65533;&#65533;='<&#65533;&#65533;Hw&#65533;')&#65533;j4&#65533;&#65533;&#65533;J U&#65533;&#65533;:&#65533;&&#65533;C;,=,D&#65533;&#65533;&#65533;JIu&#65533;,*&#65533;	h&#65533;&#65533;&#636;$6e&#65533;e&#65533;&#65533;j&#65533;)2&#65533;&#65533;m&#65533;&#65533;GJ&#65533;&#65533;&#65533;&#65533;&#65533;|&#65533;~]+&#65533;I&#65533;E&#65533;&#65533;U&#65533;&#65533;&#65533;j&#65533;S&#65533;fn\&#65533;&#65533;&#65533;M&#65533;&#65533;&#65533;&#65533;H$!EVcJC$&#65533;M	D&#65533;f5&#65533;m&#65533;<oc\&#65533;\7#&#65533;u&#65533;'7%&#65533;I&#65533;i8m&#1465;z+'q&#65533;&#65533;&#65533;X&#65533;&#65533;}L&#65533;2&#65533;&#65533;&#65533;~28d&#1855;&#339;&#65533;UQ'&#65533;&#314;[2&#65533;JY&#65533;[%&#2011;&#65533;&#65533;&#65533;XS&#65533;&#65533;H&#65533;&#330;&#65533;&#65533;<&#780;&#432;&#65533;&#65533;&#65533;&#65533;&#65533;E&#65533;&#65533;J&#65533;
&#65533;`&#52991;&#65533;C&#65533;&#65533;F&#65533;{6&#65533;&#480;L)&#65533;&#65533;h&#65533;5&#681;R&#65533;&#65533;$&#65533;fE&#65533;&#65533;&#65533;&#65533;&#65533;&#65533;&#65533;&#65533;eB]&#759;"Q&#65533;&#65533;&#65533;-RK&#65533;+z&#65533;&#65533;,&#65533;@b<&#65533;
&#1027;&#65533;&#65533;Vn&#65533;&#65533;-W&#65533;&#65533;5>&#65533;P&#65533;l&#65533;&#65533;k&#65533;k&#65533;W"&#65533;&#65533;J&#65533;&#65533;&#65533;&#65533;Mu&#65533;&#65533;=]'&#1738;>&#573;&#65533;"#&#65533;O&#65533;g&#65533;&#65533;*]&#65533;d&#65533;'&#65533;&#65533;&#65533;|d&#65533;&#65533;2M&#65533;&#65533;&#768;&#65533;b&#65533;&#65533;h&#65533;)`&#65533;&#65533;.&#65533;&#65533;&#934;&#65533;(&#65533;*C&#65533;&#65533;p&#65533;)&#65533;,&#65533;d-&#65533;Q&#65533;&#65533;u&#65533;&#65533;F&#65533;,&#65533;&#65533;d&#138;Nk&#65533;&#65533;)v&#1048;V&#65533;&#65533;9&#65533;&#65533;R&#65533;&#65533;w&#65533;&#65533;C&#65533;E&#65533;ie]b.&#65533;&#65533;&#65533;|&#65533;&#65533;Fx&#1787;&#65533;7)&#65533;&#1930; &#65533;)&#65533;&#65533;&#65533;&#65533;&#65533;&#65533;&#65533;&#65533;&#65533;&#65533;Q&#65533;_iK&#65533;/}e&#65533;k&#65533;L&#65533;&#65533;T&#65533;&#1419;\&#65533;Y&#65533;&#65533;Xd&#65533;&#65533;&#65533;H&#65533;&#65533; t&#65533;&#65533;{&#65533;L2&#65533;,s&#65533;"&#65533;xa&#65533;I}&#1308;&#65533;h&#65533;&#65533;&#1187;&#65533;&#65533;&#65533;&#65533;?&#65533; &#65533;2j&#65533;l%;C&#65533;&#788;R'&#65533;O&#65533;&#8687;&#65533;&#65533;v&#65533;&#65533;}&#65533;&#65533;}&#65533;&#65533;g&#65533;G&#65533;&#65533;&#1932;&#65533;&#65533;&#65533;C&#65533;&#65533;E&#65533;&#65533;y&#65533;o,&#65533;<&#65533;&#65533;&#65533;&#65533;&#65533;]N&#65533;t&#200;
Z&#65533;&#65533;&#65533;&#65533;&#65533;&#65533;&#814218;&#65533;&#65533;IE&#65533; &#65533;%&#65533;&#65533;,&#65533;;}&#65533;&#1851;&#65533;&#1335;&#65533;&#65533;&#1629;"&#65533;&#65533;H&#65533;Z&#65533;/&#65533;&#65533;&#65533;\&#65533;&#65533;&#65533;&#65533;&#65533;&#65533;N&#65533;&#65533;&#65533;&#65533;W&#658;&#65533;&#65533;nK&#65533;}&#1913;&#65533;&#65533;&#65533;&#65533;4&#65533;&#65533;&#65533;&#65533;&#65533;8&#65533;&#65533;&#65533;&#65533;M&#847;&#65533;&#65533;&#65533;&#65533;&#65533;e&#65533;&#65533;y&#65533;7&#65533;&#65533;;&#65533;&#65533;&#65533;&#65533;&#65533;4b&#65533;7&#65533;7>{S&#65533;( \&#65533;&#1577;&#65533;&#65533;Ll~B~&#65533;&#65533;&#65533;P7
&#65533;&#65533;&#65533;&#65533;?&#65533;v&#65533; &#65533;&#65533;9&#65533;&#65533;&#65533;RM}&#1948;&#65533;&#65533;&#65533;
&#65533;7&#65533;&#65533;I&&#65533;#&#65533;7&#65533;=&#65533;?"&#65533;&#65533;&#65533;&#65533;,
&#65533; 
`= 5&#65533;U&#1843;\&#65533;&#65533;J}=&#65533;]&#65533;&#65533;&#65533;k~&#65533;`&#65533;&#65533;&#65533;&#65533;&#65533;&#65533;&#65533;TV U0&#65533;GUb	`CwZ&#65533;&#65533;&#65533;.&#65533;&#65533;&#65533;&#65533;&#65533;&#65533;-&#65533;&#65533;=&#65533;&#65533;&#1666;&#65533;.Np&#65533;&#65533;&#65533;ac&#65533;P&#65533;%uI&#65533;6&#65533;&#65533;&#65533;&#65533;T&#65533;&#65533;&#65533;&#1745;n&#1419;6V&#65533;&#65533;&#65533;&#65533;&#65533;&#65533;g&#65533;&#65533;P&#65533;n&#65533;&#65533;`Zg&#65533;[&#65533;s&#65533;&#65533;1&#65533;&#65533;m&#65533;&#1358;&#65533;GFn&#65533;&#65533;&#65533;v%>&#689;g&#65533;&#65533;^&#65533;&#65533;&#1986;&#65533;&#65533;
&#65533;&#65533;&#65533;&#65533;&#65533;&#65533;,	N&#65533;a&#65533;&#65533;v&#65533;&#65533;&#65533;l&#65533;&#65533;>&#65533;&#65533;T&#65533;E&#65533;&#65533;&#65533;&#65533;^&#512;o&#65533;,&#65533;&#65533;&#65533;&#576;&#65533;&#65533;&#65533; &#65533;&#65533;&#65533; &#65533;1K#&#65533;&#65533;_&#65533;&#65533;]&#65533;&#65533;&#65533;u&#65533;&#65533;<&#65533;&#65533;L&#65533;&#65533;&#1233;&#65533;a&#65533;*H&#1217;V&#65533;&#65533;&#65533;&#65533;e&#65533;&#65533;6&#65533;&#284;&#65533;\&#65533;&#65533;&#1773;jM&#65533;&#65533;&#65533;&#65533;&#65533;R&#65533;&#65533; 3V&#65533;&#65533;&#65533;&#65533;&#65533;&#65533;&#65533;>x&#65533;L&#65533;H&#65533;&#65533;^&#65533;&#65533;W&#65533;&#65533;^!&#1008;K&#65533;W&#65533;&#65533;&#65533;&#65533;&#65533;&#65533;&#65533;&#65533;&#65533;2&#65533;B&#65533;&#65533;G/&#65533;/(&#65533;&#65533;r&#65533;, &#65533;&#65533;>&#65533;&#65533;Z?&#65533;]&#65533;Ic&#65533;&#65533;&#65533;&#65533;&#65533;b&#65533;lL&#65533;)&#65533;&#65533;!&#65533;&#65533;&#65533;&#65533;rO&#65533;&#65533;N&#65533;vO&#65533;&#65533;&#65533;2Pc&#65533;=&#65533;j&#65533;&#65533;z&#65533;&#65533;&#65533;&#65533;&#65533;`&#65533;&#559;L"&#65533;&#65533;&#65533;&#65533;&#65533;u/&#65533;s&#65533;k&#65533;&#65533;B&#632;&#65533;:=~&#65533;?&#65533;&#65533;3&#65533;W&#65533;-O&#65533;&#65533;$,_&#65533;&#65533;&#65533;&#65533;B?&#1936;~&#65533;&&#65533;&#1918;QtG&#65533;F&#65533;&#65533;C&#65533;&#65533;&#65533;o/&#65533;&#65533;;&#65533;?&#65533;&#65533;&#65533;&#65533;O&#65533;:.&#65533;&&#65533;&#825;&#65533;&#65533;|&#65533;hHg&#65533;&#65533;&#65533;&#65533;q&#65533;p&#65533;p&#65533;&#65533; &#65533;&#65533;&#65533;&#65533;&#65533;,&#65533;H-&#65533;&#65533;&#65533;&#65533;&#65533;~&#65533;V&#65533;&#65533;B&#65533;&#65533;j&#65533;&#65533;n,&#65533;&#65533;&#65533;&#65533;&#65533;&#65533; &#65533;U&#65533;&#65533;&#65533;&#65533;&#65533;&#65533;&#65533;&#65533;&#65533;&#65533;O&#65533;&#65533;&#65533;	F&#65533;&#65533;"&#65533;&#65533;&#65533;9>c"&#65533;&#65533;&#65533;.&#65533;&#65533;B&#65533;&#65533;i&#65533;c&#65533;&#65533; &#65533;a&#65533;n&#65533;*&#65533;&L&#1683;&#65533;Ox&#65533;S&#65533;&#65533;&#65533;h&#1666;o&#65533;&#65533;&#65533;&#65533;&#65533;N&#65533;&#65533;=&#65533;y&#65533;&#65533;&#65533;&#65533;&#65533;*&#65533;&#65533;&#65533;&#65533;<O&#65533;&#65533;&#65533;&#65533;&#65533;&#65533;G#&#65533;#&#65533;&#65533;&#65533;Ox&#65533;&#65533;&#65533;&#65533;&#65533;&#1708;&#65533;&#65533;&#65533;b&#65533;&#65533;&#65533;&#65533;&#65533;&#65533;&#65533;&#65533;~&#65533;&#65533;&#65533;&#65533;-&#65533;pX@&#65533;&#65533;&#65533;&#65533;&#65533;L&#65533;&#65533;&#65533;&#65533;&#1823;&#65533;&#65533;&#65533;&#1708;&#65533;&#65533;!&#65533;&#65533;&#65533;&x&#65533;&#65533;&#65533;k&#65533;&#65533;&#65533;&#65533;<&#65533;&#65533;&#65533;&#65533;#!&#65533;y&#65533;y&#65533;&#65533;b&#65533;&#65533;&#65533;&#65533;&#65533;&#65533;&#65533;&#65533;&#65533;&#65533;*&#65533;&#65533;^&#65533;&#65533;O&#65533;&#65533;&#65533;&#556;&#65533;&#65533;&&#65533;A_&#65533;&#65533;k&#65533;&#65533;&#65533;&#65533;&#556;&#65533;&#65533;$1&#65533;w(&#65533;&#65533;&#65533;l&#65533;T&#65533;?&#65533;?&#65533;&#65533;&#65533;&#65533;%&#65533;&#65533;&#1278;T&#65533;&#65533;&#65533;&#65533;&#65533;&#65533;&#65533;&#65533;&#65533;&#65533;&#65533;&#65533;)&#65533;&#65533;l&#65533;&#65533;&#65533;KB&#65533;&#65533;&#65533;%&#65533;&#65533;&#65533;&#65533;&#65533;OX&#65533;&#65533;&#65533;(&#65533;&#65533;&#65533;&#65533;f&#65533;&#65533;T&#65533;&#1708;&#65533;<OE&#65533;&#65533;&#1708;m&#65533;&#1708;&#65533;&#1708;&#65533;%&#65533;&#65533;&#1708;&#65533;&#1708;&#65533;&#1708;&#65533;NV~&#65533;&#65533;&#65533;&#1692;s}&#65533;&#65533;&#1708;&#65533;,&#65533;&#1708;=&#65533;&#65533;&#65533;&#1708;&#892;v&#65533;&#1708;&#65533;&#2028;&#65533;&#65533;d&#65533;&#65533;&#65533;&#65533;e&#65533;&#65533;&#65533;&#65533;cAD&#65533;&#65533;&#65533;f&#65533;3 !&#65533; T ,P X 0&#65533;  &#65533; &#65533;H&#65533;&#65533;&#65533;&#65533;*\&#560;&#65533;&#199;#J&#65533;H&#65533;&#65533;&#331;3j&#65533;&#561;&#65533;&#463; C&#65533;I&#65533;&#65533;&#595;(S&#65533;\&#626;&#65533;&#727;0c&#668;I&#65533;&#65533;&#859;8s&#65533;&#65533;&#65533;&#65533;e&#65533;#=&#65533;
J&#65533;&#65533;&#1123;)?&#65533;!&#65533;&#1255;P&#65533;J&#65533;J&#65533;&#65533;M&#65533;j&#65533;&#693;&#65533;&#1519;M&#65533;&#65533;&#65533;&#1651;h&#1258;U&#65533;B&#65533; &#65533;&#541;K&#65533;&#65533;&#1915;x&#65533;&#65533;&#65533;&#759;&#65533;&#2047;&#65533;L&#65533;&#65533;&#65533;&#200;+^&#824;&#65533;&#65533;&#464;&#65533;H&#65533;&#1840;&#65533;&#65533; o!k&#65533;&#825;&#65533;&#65533;&#992;C&#65533;M&#65533;&#65533;h&#65533;%$&#65533;&#65533;b&#65533;&#65533;&#1520;c&#65533;6&#65533;&#65533;&#65533;Jf&#65533;&#65533;&#891;7&#65533;&#65533;&#65533;&#65533;N&#65533;&#65533;&#65533;&#65533;&#531;+_.u&#65533;
&#65533;^]&#188;&#65533;&#65533;&#65533;&#1587;k&#65533;&#925;&#65533;s&#65533;&#1061;;&#65533;&#65533;&#1981;&#65533;&#65533;&#65533;&#65533;&#1259;?Q&#65533;&#65533;&#65533;&#65533;&#65533;&#735;O&#65533;>&#65533;&#65533;&#1091;&#65533;&#65533;&#1023;&#65533;&#65533;&#65533; .&#65533;]B0 &#65533;R&#65533;&#65533;&#65533;6&#65533;&#65533;_"T&#65533;&#65533;=h&#65533;fH&#65533;Cb@Eh(&#65533;$&#65533;&#65533;&#65533;C&#65533;&#65533;aV&&#65533;&#65533;&#65533;0&&#65533;P"y1&#65533;&#65533;9&#65533;x&#65533;m&#65533;&#65533;&#65533;D&#65533;a&#65533;&#65533;0&#65533;&#65533;&#65533;&#65533;&#65533;&#65533;PF)&#65533;|Ht&#65533;@08N&#65533;&#65533;`n&#65533;5f&#65533;@$&#65533;FQ&#65533;l&#65533;&#65533;&#1816;K&#65533;&#65533;&#65533;&#65533;jN&#65533;&#65533;x&#65533;&#65533;&#65533;&#65533;&#65533;[&#65533;&#65533;ucDyj&#65533;a{&#65533;\ gV&#65533;[&#65533;&#1936;CV&#65533;j&#65533;zUV&#65533;[&#65533;&#65533;!&#65533;2&#65533; *&#65533;&#65533;&#65533;&#65533;qa&#65533;&#65533;yiZ#&#65533;sZ&#65533;8 ,&#65533;`&#65533;	&#65533;^&#65533;&#65533;&#65533;0&#65533;&#65533;&#65533;&#65533;&#65533;hA.&#65533;j&#65533;5&#65533;P&#65533;&&#65533;0B&#65533;&#65533;Fk&#65533;vI&#65533;yK&#65533;&#65533;&#65533;&#65533;&#65533;&#65533;1;&#65533;&#65533;&#65533;&#65533;Z&#65533;GT&#65533;&#65533;&#65533;&#750;jL"&#65533;-&#65533;c&#65533;&#65533;&#53092;&#1941;&#65533;
e&#65533;&#65533;&#65533; &#65533;&#65533;&#65533;V&#65533;&#2032;&#65533;&#1157;&#65533;&#65533;&#65533;&#1050;&#65533;G&#65533;.&#65533;&#65533;&#65533;&#65533;!&#65533;;&#1328;&#65533;\&#65533;j,&#65533;&#65533;&#65533;&#65533;&#65533;&#548;&#65533;&#65533;&#1919;&#65533;&#65533;rT&#65533;&#65533;&#65533;a\k&#65533;&#65533;&#1196;0&#65533;$&#65533;&#65533;&#65533;&#65533;+&#65533;&#65533;3W-3kH-&#65533;&#65533;&#65533;[&#65533;&#65533;4&#65533;&#65533;&#65533;&#65533;&#65533;R&#65533;&#65533;&#65533;T?t&#65533;D&#65533;J7&#884;&#65533;O&#65533;&#228;\&&#65533;&#65533;&#65533;n6t&#65533;&#1310;&#65533;7\&#65533;&#65533;&#65533;z&#65533;,\&#65533;&#65533;&#65533;&#65533;&#65533;j&#65533;&#65533;&#65533;@&#65533;&#65533;-&#65533;"&#65533;&#65533;&#65533;&#65533;&#65533;U&#65533;?$a&#65533;&#1936;&#65533;&#65533;&#65533;u&#65533;&#65533;&#65533;&#65533;&#65533;&#65533;t&#1564;&#65533;b&#65533;&#65533;&#65533;&#65533;`&#65533;&#65533;]N7_&#65533;&#65533;&#65533;+&#65533;E&#65533;.&#65533;&#65533;(&#65533;8&#65533;&#65533;Y&#65533;&#1504;e&#65533;&#65533;{&#65533;&#65533;&#65533;&#65533;&#65533;n|&#65533;&#65533;&#65533;&#65533;&#65533;&#65533;&#65533;~`&#65533;&#65533;&#65533;y&#65533;&#65533;C&#65533;&#65533;Cpy&#65533;&#65533;G&#65533;k&#65533;d&#65533;Y;A&#65533;&#65533;&#65533;l&#65533;&#65533;^_&#65533;&#65533;;p&#65452;&#65533;&#65533;&#65533;&#65533;&#65533;&#65533;w	&#65533;&#65533;&#65533;&#65533;&#65533;&#65533;&#65533;&#65533;&#65533;+&#65533; &#65533;&#65533;w&#65533;&#65533;&#65533;&#65533;bH&#65533;Z`6&#505;&#65533;@&#65533;&#65533;W&#65533;
&#572;&#65533;Q		&#65533;3&#65533;&#65533;p&#65533;&#65533;&#65533;E&#65533;&#65533;&#65533;&#65533;\&#1202;&#65533;(Ps&#65533;[&#65533;&#65533;V&#65533;&#65533;&#65533;&#65533;p&#65533;&#65533;K&#65533;j`?&#65533;0="&#65533;	&#65533;"&#65533;'Y)&#65533;^&#65533;$&#65533;&#65533;Pn&#65533;&#65533;a&#65533;hx&#65533;&
&#65533; &#65533;&#1231;&#57763;&#65533;V&#65533;&#520;GDb`,&#65533;&#338;&#65533;&#1033;`d&#65533;&#65533;&#65533;G 	L&#65533;4U&#65533;&#65533;&#65533;Z&#65533;E-&#65533;&#65533;%&#65533;&#65533;&#65533;>&#65533;kZ3Q&#65533;&#65533;5&#65533;&#65533;iIt]&#65533;~2&#65533;Bj&#65533;&#65533;d&#65533;&#65533;&#65533;s&#65533;&#65533;Y&#65533;X&#65533;&#65533;&#65533;&#65533;&#65533;? &#65533;&#65533;V
&#65533;e&#65533;&#65533;<&#65533;b@D'&#65533;,&#65533;&#65533;& 
&Wy"&#65533;&#65533;pLhe&#65533;&#65533;"&#65533;!&#65533;)&#65533;l,% &#65533;&#65533;&#65533;X&#65533;&#65533;&#65533;&#65533;$'&#65533;&#65533;&#65533;&#626;w0&#65533;&#65533;&#65533;&#65533;5=]vmW&#1045;`Z&#65533;4!&#65533;03&#65533;&#1021;	!%&#65533;&#65533;&#65533;6&#65533;p&#783;&#65533;&#65533;f&#65533;N5&#65533;k&#65533;4&#65533;&#65533;[&#65533;x&#769;&#65533;+R&#1516;&#65533;&#65533;&#65533;&#65533;~&#65533;+R7&#65533;&#65533;&#65533;f0PTR&#65533;&#65533;&#65533;;&#65533;l&#65533;o&#65533;&#65533;&#65533;A"`4f<&#65533;g&#65533;=&#65533;RJ&#65533;*d&#65533;H&#65533;y&#65533;c&#65533;&#343;&#65533;$&#65533;&#65533;&#65533;&#65533;&#65533;#&#65533;&#65533;(JGJ&#65533;&#65533; d&#65533;&#65533;dBd &#65533;@&#1317;#&#65533;&#65533;"&#65533;&#282;&#65533;09>u&#65533;&#65533;&#65533;&#65533;&#65533;9&#65533;L&#65533;J&#65533;&#65533;Mn5&#65533;S&#65533;&#65533;&#65533;y&#65533;&#1110;B&#65533;&#65533;X&#458;&#65533;<&#1379;&#65533;,H&#65533;3&#65533; :&&#65533;/%&#65533;\&#65533;Z&#65533;&#65533; f&#65533;&#65533;L&#65533;&#65533;&#65533;&#65533;J'j!]\&#65533;J&#65533;&#65533;&#65533;'&#65533;&#65533;*e*&#65533;<&#65533;&#65533;&#65533;&#65533;&#65533;M
$P&#65533;^M&#65533;&#65533;&#65533;Pf&#65533;&#65533;Y&#65533;aT&#65533;&#65533;i&#65533;J&#886;&#65533;&#65533;&#65533;&#65533;&#65533;s2&#1666; &#65533;&#65533;Da&#65533;j&#65533;&#65533;&#65533;&#65533;&#65533;t&#65533;R`[_&#65533;&#65533;1m553X+&#65533;&#65533;&#65533;Z&#65533;8 &#65533;&#65533;&#65533;%&#65533;_&#832;&#65533;h&#774;5&#65533;&#65533;W7&#65533;&#65533;&#65533;&#1198;&#65533;&#856;03B&#65533;v.(&#65533;&#65533;[A&#65533;&#65533;&#65533;&#997;&#65533;|&#65533;K__&#65533;Vs&#65533;
&#65533;&#65533;"&#65533;5.&#65533;&#65533;&#65533;&#65533;&#65533;&#65533;%	&#65533; \.&#65533;	,&#65533;&#65533;&#65533;|E;_&#65533; W&#65533;a&#65533;
&#65533;&#65533;&#65533;{x&#65533;&#1617;&#65533;6&#65533;`&#65533;XE&#65533;&#65533;
4`L&#65533;&#65533;&#65533;N&#65533;&#65533;cx2p&#65533;&#65533;=&#65533;a&#65533;&#65533;J"&#65533;P	&#65533;b&#65533; @&#65533;<0&#65533;&#65533;&#771;!# K&#65533;&#65533;&#65533;&#65533;&#65533;[&#65533;k&#65533;zZ&#65533;&#65533;OZ&#65533;&#65533;f<3n~&#65533;.&#1093;&#65533;61&#65533;&#65533;=&#65533;y&#65533;MH&#65533;&#65533;b&#65533;dS&#65533;&#65533;.(&#65533;|&#65533;w&#65533;;&#65533;&#65533;-&#65533;&#1056;&#65533;&#65533;|pm&#65533;&#65533;|&#65533;&#65533;&#65533;%_&#65533;&#65533;&#65533;&#65533;&#65533;&#65533;E9&#65533;l/&#65533;a&#65533;&#65533;S\>K&#65533;_X&#65533;&#65533;A&&#65533;?&#53242;&#65533;&#65533;s&#65533;&#65533;!&#65533;P&#65533;F
H&#65533;&#65533;p&#65533;&#65533;&#65533;r&#65533;os&#65533;s&#65533;&#65533;&#65533;B
s&#65533;&#65533;|&#65533;4w&#65533;&#1521;[&#65533;&#65533;&#65533;4&#65533;&#65533;&#65533;j{*&#65533;C&#65533;&#65533;
&#65533;&#65533;1RM[&#65533;&#65533;R&#65533;]&#65533;\TW&#65533;&#65533;J&#65533;p&#65533;H*&#65533;=.Kc5&#65533;&#65533;F]ld&#65533;&#65533;+#&#485603;&#65533;w&#65533;.&#65533;&#65533;&#65533;H&#65533;&#65533;4&#65533;&#1765;&#65533;&#65533;&#65533;&#1143;i&#1707;&#65533;v&#65533;ru&#65533;c&#65533;&#65533;c&#65533;&#65533;1&#65533;;&#65533;b&#65533;-&#65533;+m&#65533;w&#65533;&#65533;b&#1977;&#65533;&#65533;}e&#65533;&#65533;=N&#65533;|p&#65533;&#65533;nk&#65533;&#65533;&#65533;/b?<&#65533;&#65533;>v&#65533;#n&#65533;|"&#65533;w-(&#1890;_U&#65533;{\.&#65533;+jp0z&#491;&#65533;` {&#65533;p&#65533;_{\9I&#65533;1v&#65533;&#65533;&#65533;2w&#65533;&#65533;K&#65533;&#65533;&#65533;i&#65533;6Q&#65533;&#65533;e&#65533;j_F&#65533;{&#65533;t K3&#65533;$W:&#65533;l&#65533;.u&#65533;&#65533;&#65533;Ww&#65533;9I-q|&#65533;&#65533;&#65533;&#65533;kl0^&#65533;&#65533;j&#871;&#65533;R&#65533;&#65533;&#65533;D&#65533;&#65533;&#65533;V&#65533;H&#65533;]&#65533;&#65533;W&#65533;u&#65533;&#65533;&#65533;&#65533;&#65533;&#65533;1<&#65533;Z&#65533;&#65533;}>&#65533;&#65533;&#65533;&#65533;&#65533;&#65533;^/&#65533;&#65533;&#65533;&#65533;&#65533;&#65533;&#65533;lq&#65533;R&#65533;&#65533;&#1338;|&#65533;I&#65533;&#65533;/&#65533;&#65533;&#65533;&#65533;&#65533;&#65533;&#65533;wx&#65533;&&#65533;O}&#65533;kC&#65533;&#65533;,~&#65533;&#65533;&#65533;&#1325;&#65533;&#65533;v&#1233;&#1891;&#65533;&#65533;~&#65533;Rny&#65533;&#65533;&#65533;&#65533;&#65533;&#65533;y&#65533;&#65533;7&#65533;&#65533;0&#65533;&#65533;&#518;&#65533;&#65533;<&#65533;&#65533;? &#65533;2&#65533;k&#65533;&#65533;&#65533;&#1833;cO>>?r,&#65533;&#65533;&#65533;&#65533;P&#65533;w&#65533;G&#65533;&#65533;zZ&#65533;z1s9&#65533;F}&#65533;&#65533;s&#65533;&#65533;;g&#65533;vt&#1078;t&#662;8&#65533;S&#65533;&#65533;O&#65533;&&#65533;{&#65533;F&#65533;&#65533;&#65533;wZ7qa&#65533;8/B2q&#65533;l&#65533;wxH&#65533;}&#65533;&#65533;BAx&#65533;&#65533;d&#65533;fQM&#65533;&#65533;e&#4217;5t&#65533;|#(&#65533;'@s&#65533;&#65533;wH(f&#65533;EH,&#65533;h&#65533;'&#65533;&#65533;}	!&#65533;&#65533;&#65533;&{&#65533;&#65533;z&#65533;S&#65533;7@&#65533;:&#65533;)H~e|&#65533;&#65533;JHL&#65533;&#65533;Y&#65533; &#65533;&#65533;&m&#65533;&#65533;&#65533;w&#65533;&#65533;&#65533;&#65533;&#65533;,&#65533;k^84a(F&#65533;&#65533;u&#65533;r/z&#65533;cc3B&#65533;&#65533;&#65533;s&#65533;`&#65533;wi\&#65533;o5 Nk&#65533;&#65533;bgs&#65533;&#65533;&#65533;&#65533;i&#65533;(&&#65533;cu&#65533;(|%&#65533;{&#65533;&#65533;l0P+&#65533;8g;&#65533;-&#65533;~&#65533;&#65533;u2&#1154;&#65533;W}&#65533;W&#65533;&#28963;&#65533;e&#65533;&#65533;v&#65533;Gh&#65533;&#65533;&s&#29120;&#65533;&#1546;&#65533;&#65533;6&#65533;8&#65533;[&#1481;&#65533;&#65533;y^Wt&#1654;&#65533;4X%&#65533;&#65533;[&#65533;&#65533;&#65533;GjD|&#65533;V&#65533;&#65533;Xj&#65533;&#65533;&#65533; 6&#65533;&#65533;&#1415;&#65533;x&#65533;(\&#65533;u&#65533;&#65533;&#65533;V&#65533;{&#65533;&#65533;&#65533;&#65533;Al&#65533;g&#65533;&#65533;W&#65533;&&#65533;&#65533;&#65533;W+(&#65533;&#65533;e&#65533;&#65533;F&#65533;gt&#65533;xxm&#65533;tv&#65533;]&#65533;e@p&#65533;I'&#65533;t&#65533;&#65533;H3&#65533;f(&#65533;&#65533;7sK&#65533;az&#65533;&#65533;&#65533;&#65533;CCwz&#65533;&#65533;k&#65533;z|DZ&#65533;a&#65533;&#65533;&#65533;&#65533;&#65533;&#65533;&#1031;k&#65533;t&#65533;&#65533;_&#65533;&#65533;&#65533;n&#65533;&#65533;w7&#65533;&#65533;b&#808;&#65533;&#65533;&#184;X;&#29750;H[4iV&#65533;&#65533;v&#65533;&#65533;&#65533;7&#65533;&#65533;D&#65533;&#46474;$I&#65533;Ww&#65533;!&#65533;&#65533;O&#65533;C&#65533;QZ&#65533;&#65533;!u&#65533;tFp&#65533;~F&#65533;$ Jti42&#65533;&#65533;eh3&#65533;a&#65533;&#65533;$&#65533;&#65533;q&#328;&#65533;xw&#65533;&#65533;&#65533;&#65533;&#65533;m&#65533;C6&#65533;~&#65533;&#65533;Wa)%htg&#65533;&#65533;fS&#65533;`Y&#65533;G&#65533;KfI&#65533;&#65533;9&#65533;&#65533;InH&#65533;)$Q&#65533;Y&#65533; x[&#65533;&#65533;)6y&#65533;&#65533;&#65533;.&#65533;c{&#65533;&#65533;&#65533;i&#65533;H&#65533;&#65533;x&#65533;&#65533;&#65533;&#65533;&#65533;&#65533;i&#65533;8&#65533;?&#65533;&#65533;i&#65533;&#65533;L&#65533;$&#65533;yoT  &#65533;&#65533;&#65533;&#65533;f2&#65533;I&#65533;&#65533;)4&#65533;&#65533;&#65533;)&#65533;;&#404;I&#65533;&#65533;&#65533;&#604;&#65533;&#65533;6G&#65533; h&#65533;&#65533;V$Fi'}3&#65533;[&#65533;&#65533;&#65533;IB8 0&#65533;&#65533;`4je&#65533;&#65533;&#65533;zN&#65533;&#65533;&#65533;+m&#65533;&#65533;&#65533;=&#65533;PxxW]&#65533;e&#65533;&#65533;&#65533;U>&#1140;&#65533;&#65533;_a"!&#65533;&#65533;yw&#65533;&#65533;*&#65533;&#65533;&#65533;&#65533;&#65533;&#65533;&&#65533;&#65533;&#65533;&#65533;&#65533;d&#65533;$&#65533;`&#65533;&#65533;&#65533;&#65533;ia&#65533;V^f/&#65533;4&#65533;&#65533;I&#65533;64 &#361;&#65533;&#65533;|&#65533;-&#65533;&#65533;&#65533;&#65533;&#65533;Yv&#65533; YxIG&#65533;&#65533;UZ&#1675;X*&#65533;E&#65533;7A&#65533;D&#65533;".(&#676;i&#65533;&#65533;&#65533;_w&#65533;Ah&#65533;&#65533;&#65533;u&#998;&#65533;I&#65533;O&#65533;s&#65533;&#65533;&#65533;1&#65533;&#65533;&#65533;H&#65533;@x&#65533;Yj&#65533;S8&#65533; P&#65533;&#65533;d&#65533;JP&#65533;_&#65533;uW0&#65533; *TJ&#65533;&#65533;!&#65533;&#65533;6-q&#464;S&#65533;&#65533;G&#65533;C&#65533;t&#65533;&#481;sd&#65533;&#65533;c&#65533;&#65533;&#65533;
&#65533;&#65533; 05&#65533;%q%{m&#65533;&#65533;>lX&#65533;\&#65533;&#65533;d&#65533; <h&#65533;&#65533;W/k&#65533;&#65533;&#65533;
G &#65533;&#65533;ZH}&#65533;&#65533;&#65533;EX3@O&#65533;k	&#65533;V&#65533;Z&#65533;D&#65533;s w#&#65533;&#65533;q&#65533;&#65533;sH&#65533;&#65533;&#65533;&#65533;&#65533;n&#65533;Um&#65533;&#65533;,&#65533;E&#65533;&#65533;P&#65533;Z&#65533;&#65533;&#65533;s&#65533;s&#65533;&#65533;y&#65533;u&#65533;&#65533;&#65533;
&#65533;&#1515;<&#65533;x(&#65533;K&#1048;&#65533;&#65533;&#65533;2&#686;J&#65533;L&#65533;&#65533;x&#65533;&#65533;&#65533;*&#65533;&#65533;v&#65533;&#65533;&#65533;&#65533;g&#65533;&#1619;&#65533;&#65533;7&#65533;&#65533;&B9&#65533;Bds&#65533;&#65533;c&#65533;;&#65533;&#65533;N&#980;3u&#65533;q!&#65533;&#65533;H"%iJ"P 
Wh&#65533;&#65533;&#65533;&#65533;(,&#65533;q0F9K&#65533;&#65533;&#65533;&#1369;&#65533;&#65533;&#65533;&#65533;~&#65533;4O&#65533;&#65533;&#65533;&#65533;t&#627;@&#65533;Q&#65533;"&#65533;*&#65533;&#1129;j&#65533; l&#389;&#65533;&#65533;&#65533;Fs&#65533;&#65533;:&#65533;:;niS&#65533;7zQ&#65533;$&#65533;/&#65533;3&#65533;U#@JM&#65533;y&#65533;vc&#65533;z&#65533;&#65533;D&#65533;&#65533;o.&#65533; x&#65533;_q+&#65533;yA&#65533;#s&#65533;&#65533;TqTvhb&#695;7tq69&#65533;`&#65533;W)+S1&#65533;&#65533;&#65533;&#65533;q];&#65533;9d&#65533;&#65533;&#65533;N&#65533;4&#65533;B#o&#65533;z&#65533;1&#65533;&#65533;&#65533;&#65533;/&#65533;e1T&#65533;g&#65533;&#65533;k[&#65533;&#65533;&#65533;\a&#65533;&#65533;&#65533;:T;&#65533;&#65533;&#65533;&#65533;C!&#65533;&#65533;&#65533;&#65533;Qa:P&#65533;&#65533;&#65533;&#65533;&#65533;E&#65533;&#65533;j4&#65533;&#65533;&#65533;&#65533;&#65533;&#65533;Q&#65533;&#65533;&#65533;+&#65533;&#65533;?&#65533;"&#65533;&#65533;G&#65533;&#65533;
oG%&#65533;&#65533;fE&#65533;&#65533;&#65533;A&#65533;&#65533;+5&#65533;+&#65533;aue_(_&#1493;A&#65533;T8&#65533;KI&#65533;;&#65533;=&#65533;"&#65533;&#65533;d&#65533;*jE6&#65533;{&#65533;B%i;&#65533;&#1051; `Uj&#65533;&#65533;&#65533;K&#65533;&#65533;W&#65533;&#65533;s/&#65533;&#65533;+&#65533;W&#65533;&#65533;&#65533; &#65533;z4&#65533;&#65533;&#65533;,x&#65533;&#65533;d&#65533;&#65533;&#65533;H[C&#65533;&#65533;v&#65533;&#65533;&#1973;&#65533;&#65533;r&#65533;*{&#474;&#182;7=&#65533;&#65533;4#&#65533;=&#65533;us&#65533;&#65533;&#65533;&#65533;&#65533;{&#65533;&#65533;Uis&#65533;x&#65533;8&#65533;s&#65533;&#65533;|Z&#65533;&#65533;VU67&#65533;I'&#65533;GZ&#65533;&#65533;&#65533;&#65533;$&#65533;5S&#259;&#65533;&#65533;~=J&#65533;&#65533;
#f&#65533;	&#65533;6H,6\&^&#65533;_&#65533;&#234;;(&#1899;&#65533;&#65533;;T`&#65533;&#65533;&#65533;G=SK&#258;q&#65533;&#65533;bA
&#65533;,&#65533;,|&#65533;&#65533;J&#65533;n&#65533;&#65533;V&#65533;&#65533;&#65533;&#65533;M&#65533;&#65533;&#65533;&#65533;&#65533;&#331;,&#65533;^g&#65533;P&#65533;&#65533;s&#65533;+7&#65533;9&#65533;&#65533;&#65533;&#65533;O&#65533;l,jk*&#65533;w&#65533;&#65533;%&#65533;&#65533;&#65533;&#65533;h8&#65533;L&#65533;TT&#65533;&#65533;Y&#65533;&#65533;8&#65533;&#65533;7&#65533;<&#65533;&#65533;&#65533;KF&#65533;&#65533;9&&#65533;&#65533;&#65533;.,&#65533;K&#65533;&#65533;&#65533;q&#65533;&#65533;&#65533;&#65533;u&#65533;f \c&#1448;&#65533;=&#65533; p&#65533;M&#65533;&#65533;&#65533;&#65533;&#65533;&#65533;&#65533;&#809;&#65533;>&#65533;&#65533;
&#65533;&#65533;&#65533;&#832;&#65533; (&#65533;/l&#733;&#65533;&#65533;
&#65533; Eg&#65533;r&#65533;m&#65533;*xIi^&#65533;&#65533;VX&#65533;KC&#65533;&#65533;&#65533;5&#65533;&#65533;rI,&#65533;&#724;&#65533;{&#65533;&#65533;m[&#65533;&#65533;O&#65533;&#65533;x9&#65533;&#65533; &#1323;3<&#65533;&#65533;&#65533;0&#30505;&#1685;P&#65533;&#65533;v&#65533;e =&#65533;&#65533;&#65533;&#65533;@&#65533;&#65533;{&#65533;&#65533;&#65533;&#65533;&#65533;~T&#65533;,&#65533;F3&#65533;&#65533;0-&#65533;&#65533;&#65533;d3&#65533;&#172;t&#65533;&#65533;&#65533;3&#65533;#
[p&#65533;M&#65533;.3&#65533;c&#65533;&#65533;G}&#65533;:CN&#65533;aO&#65533;&#65533;&#65533;&#65533;&#65533;&#65533;vD&#1564;cL&#65533;&#889;<n&#65533;&#65533;&#65533;&#65533;(&#65533;F=&#65533;G&#65533;&#65533;&#65533;&#65533;&#65533;&#653;<}&#65533;m&#65533;&#65533;V&#65533;&#65533;T&#65533;&#65533;&#65533;&#65533;\&#65533;&#65533;&#65533;&#65533;aMp&#65533;&#65533;&#65533;&#65533;&#65533;&#1286;M&#65533;pm&#65533;k-&#65533;x) q&#65533;&#65533;L|&#65533;&#65533;t!	&#65533;&#65533;&#65533;&#65533;&#65533;"p&#65533;#&#1429;m&#65533;K&#65533;&#1242;&#65533;u&#65533;&#65533;&#65533;j&#65533;&#65533;&#65533;&#739;&#65533;&#65533;S-&#65533;N&#65533;&#65533;;&#65533;x&#65533;&#65533;x&#65533;;&#65533;Z&#65533;<&#1780;m&#1788;Bf&#17915;&#65533;&#1761;&#65533;&#65533;klV&#65533;&#65533;&#65533;T&#65533;-&#65533;&#65533;&#1706;&#65533;&#65533;&#65533;&&#65533;&#65533;W#&#1781;}&#65533;&#65533;&#65533;&#65533;Qg&#65533;&#65533;l]&#65533;&#65533;&#65533;&#65533;&#65533;&#65533;&#65533;^7&#65533;}&#1996;&#65533;&#65533;sM&#65533;|&#65533;s&#65533;\{&#65533;&#65533;b&#65533;&#65533;{&#65533;&#65533;72&#65533;I&#65533;(&#65533;&#65533;&#65533;M&#65533;&#65533;&#65533;&#65533;&#65533;&#65533;&#65533;&#65533;&#65533;=&#65533;&#65533;u&#65533;&#65533;&#65533;&#65533;u&#65533;g&#65533;-4g&#65533;
&#1964;g&#65533;&#65533;
&#65533;i&#65533;&#65533;J&#65533;&#65533;&#65533;t>&#65533;7&#65533;'&#65533;&#65533;s&#11661;t&#65533;zQ	7&#65533;&#65533;p	&#65533;q&	&#65533;&#65533;_&#65533;&#65533;	^&#65533;&#65533;+&#65533;&#65533;&#65533;&#65533;~&#65533;&#65533;M&#65533;K&#1921;M&#1513;`j&#65533;$o&#65533;&#65533;&#65533;|!V&#65533;Up&#65533;li&#65533;kM&#65533;M&#65533;&#65533;&#65533;&#65533;&#65533;&#65533;]&#65533;pM&#65533;&#65533;6=&#65533;&#1978;u&#65533;&#65533;'&#49230;&#65533;&#65533;j 
F&#65533;d Y&#65533;&#65533;&#65533;&#65533;&#65533;XP)&#65533; Z}Q
s&#65533;9n	&#65533;&#65533;rR.&#65533;&#65533;&#32599;&#65533;=&#65533;V>&#65533;J&#65533;&#65533;&#65533;)&#65533;[&#65533;&#65533;L&#65533;&#65533;0&#1088;&#65533;vA	&#65533;&#65533;
&#65533;~@rDp!&#65533;t&#65533;t&#65533;&#65533;&#65533;&#65533;rmW&#65533;&#980;,&#484;."&#65533;.&#1040;&#65533;&#65533;&#65533;s&#65533;&#65533;&#65533;|q&#65533;&#65533;vx&#65533;i&#65533;&#65533;&#65533;r&#65533;@&#65533;&#65533;&#65533;&#65533; X&#65533;&#65533;&#65533;&#65533;&#65533;&#65533;&#65533;&#65533;#Y&#65533;V&#65533;&#65533;&#65533;&#65533;&#65533;Q&#65533;&#65533;&#65533;P&#65533;&#65533;.&#65533;ya&#65533;&#65533;&#65533;&#65533;Lz&#1486;&#65533;&#65533;&#65533;&#65533;\&#65533;&#65533;&#65533;&#65533;-&#65533;&#65533;]&#65533;&#65533; &#1420;&#65533;&#65533;.&#65533;8&#65533;&#65533;&#65533;&#65533;."&#65533;&#65533;&#65533;&#65533;&#65533;&#65533;TT@	j&#65533;m&#65533; S&#65533;&#65533;m&#65533;&#65533;&#65533;&#65533;&#65533;&#65533;.&#65533;&#65533;/k&#65533;&#65533;&#65533;&#65533;}!&#65533;p&#65533;&#65533;&#65533;&#65533;&#65533;&#65533;s&#65533;F&#65533; S&#65533;&#65533;Z&#65533;&#65533;&#1633;=&#884;&#65533;&#65533;xQ&#65533;&#65533;f&#65533;_(&#65533;&#65533;&#65533;&#65533;~&#65533;&#65533;&#65533;&#65533;&#1645;&#65533;&#65533;&#65533;&#65533;&#65533;&#301;&#65533;o&#65533;Q&#65533;'&#65533;.&#65533;qX&#65533;r&#65533;Q&#65533;&#65533;d&#65533;&#65533;3&#65533;&#65533;]&#65533;&#65533;M&#65533;}&#65533;&#65533; &#65533;p&#65533;&#65533;!&#65533;?&#65533;&#65533;&#65533;5?cP-&#65533;&#65533;&#65533;&#65533;l&#65533;&#65533;H6N&#65533;&#65533;&#65533;&#65533;&#65533;&#65533;2&#65533;&#65533;&#65533;&#65533;Nps&#65533;&#65533;&#65533;}!%@&#65533;(&#65533;&#65533;-<^&#65533;\&#65533;&#65533;_yn&#65533;&#65533;x&#65533;&#65533;3/fp
&#65533;&#65533;&#65533;p&#65533;"&#65533;&#65533;!A&#65533;p&#65533;&#65533;L&#65533;&#65533;&#65533;1^FM&#65533;&#65533;<a&#65533;<&#65533;j&#65533;&#65533;]&#65533;#&#65533;&#65533;waZ&#65533;h&#65533;&#65533;&#65533;"&#65533;Z&#65533;{a&#65533;&#65533;&#65533;~&#65533;&#65533;D&#65533;&#65533;F&#65533;&#719;&#65533;&#65533;^&#65533;&#65533;&#65533;/&#65533;#&#65533;&#65533;&#65533;&#65533;9&#65533;&#65533;&#65533;&#65533;&#65533;0.L&#65533;&#65533;2&#65533;O&#65533;&#65533;&#65533;&#65533;&#65533;&#65533;p&#65533;&#65533;&#65533;&#65533;&#65533;%#/&#65533;"&#65533;D&#65533;&#65533;&#65533;&#65533;&&#65533;&#65533;&#966;&#65533;*p93&#65533;&#65533;&#1649;&#65533;&#65533;&#65533;&#65533;&c0&#65533;O"&#65533;?6t>i&#65533;&#65533;&#65533;/j&#463;&#65533;5&#65533;&#65533;&#65533;\&#65533;&#65533;O'&#65533;&]`&#65533;#&#65533;&#65533;&#65533;&#65533;&#65533;&#1089374;x&#65533;&#65533; &#65533;?&#65533;>&#65533;&#65533;E&#65533;H@&#65533;O"&#65533;/&#65533;Jv&#65533;&#65533;&#65533; &#65533;|&#65533;S&#65533;&#65533;&#65533;g&#65533;&#65533;&#65533;&#65533;&#65533;&#65533;&#65533;&#65533;&#65533;&#65533;?"Z&#2031;C/&#65533;&#65533;&#65533;&#65533;&#65533;&#65533;&#190;&#65533;&#65533;&#65533;&#775;'V+&#65533;&#65533;&#65533;&#65533;&#65533;&#65533;&#65533;&#65533;&#65533;O"BO&#65533;&#65533;FQ&#65533;&#65533;&#65533;&#65533;&#65533;&#65533;b&#65533;c&#65533;&#57741;I_&#65533;&#65533;&#65533;&#65533;&#65533;=?&#65533;."&#65533;&#65533;&#65533;K&#65533;&#65533;l&#65533;/&#65533;&#65533;&#65533;&#65533;&#65533;&#65533;5n&#65533;&#65533;&#65533;>'&#65533;" &#65533;(/&#65533;&#65533;M&#65533;^&#65533;&#65533;&#65533;&#65533;<V#&#65533;&#65533;&#65533;&#191;&#981;&#65533;&#65533;&#190;&#65533;f&#65533;&#65533;&#65533;&#1739;&#65533;&#65533;&#65533;_&#65533;&#65533;^&#65533;&#65533;&#65533;L&#65533;a&#65533;&#65533;&#65533;&#65533;&#65533;&#65533;&#65533;&#65533;&#65533;J&#65533;1&#65533;&#65533;b&#65533;&#65533;z&#65533;&#65533;&#65533;&#65533;&#65533;&#65533;K&#65533;&#65533;&#65533;&#65533;N&#65533;&#65533;7&#65533;{&#65533;>&#65533;&#65533;=&#617;&#65533;&#65533;&#65533;&#65533;&#65533;&#65533;&#65533;BGm&#65533;&#65533;&#1703;&#65533;7z&#65533;&#65533;&#65533;&#65533;&#65533;&#65533;/U&#454;B&#65533;@l&#65533;&#65533;&#65533;&#65533;~&#65533;&#65533;&#65533;&#65533;&#65533;)&#65533;#t&#65533;&#65533;&#65533;&#65533;&#65533;&#65533;&#65533;[&#65533;&#65533;&#65533;&#65533;&#65533;*5oW&#65533;&#65533;&#65533;&#65533;&#65533;&#65533;&#158;&#65533;&#65533;&#65533;&#65533;0&#65533; !&#65533; O ,P X 0&#65533;  &#65533; &#65533;H&#65533;&#65533;&#65533;&#65533;*\&#560;&#65533;&#199;#J&#65533;H&#65533;&#65533;&#331;3j&#65533;&#561;&#65533;&#463; C&#65533;I&#65533;&#65533;&#595;(S&#65533;\&#626;&#65533;&#727;0c&#668;y&#65533;&#65533;8s&#65533;&#65533;&#627;&#65533;&#991;@&#65533;
J&#65533;&#65533;&#1123;H;&#65533;&#65533;!$&#65533;&#1255;P&#65533;J&#65533;&#1682;F&#65533;K>&#65533;&#693;&#65533;&#1519;`&#202;K&#65533;&#65533;&#1651;h&#1258;]&#758;&#65533;&#1783;p&#65533;&#669;K&#65533;&#65533;&#1915;x&#65533;u(A Z&#65533;
L&#65533;&#65533;&#65533;&#200;+^&#824;&#65533;&#1862;9&#65533;&#65533;&#65533;fV&#472;3k&#65533;&#825;&#65533;&#65533;&#992;&#65533;6&#65533;&#65533;`2&#65533;EB&#65533;^&#890;&#65533;&#65533;&#1520;_7d&#65533;&#65533;4&#65533;Ts&#65533;&#65533;&#891;7&#65533;
JSF]&#311;&#65533;&#65533;&#531;+/I!&#65533;m&#1329;&#65533;K&#65533;N&#65533;&#65533;&#65533;&#65533; &#65533;&#65533;&#65533;&#65533;&#65533;&#203;&#65533;O&#65533;&#65533;&#65533;Jw?X&#65533;&#65533;&#65533;&#65533;&#65533;&#65533;k^X"}&#65533; %N{&#65533;&#1023;&#65533;&#65533;&#65533; &#65533;&#65533;&#65533;&#1286;&#65533;
&#65533;&#65533;&#65533;6&#65533;&#65533;B6H&#65533;^~9h&#65533;f&#65533;&#65533;B-8w_M5&#65533;&#65533;$&#65533;h&#65533;Z
5&#65533;w7&#65533;&#65533;&#65533;0&#65533;(&#65533;
&#1382;^ 9&#65533;&#65533;m&#65533;&#65533;&#65533;&#65533;@&#65533;x&#65533;}&#65533;&#65533;X&#1036;H&&#65533;&#65533;&#65533;&#848;&#65533;&#65533;&#65533;x&#65533;TVi%y	&#65533;7&#65533;z&#65533;&#1045;`&#65533;)&#65533;jYni t&#65533;&#1048;l&#65533;&#65533;aJ&#297;&#65533;gp_RH\&#65533;|&#65533;&#65533;&#65533;S+HxxB&#65533;&#65533;&#65533;y%e`o6&#65533;(br&&#65533;&#65533;P&#65533;&#38903;m&#65533;C&#65533;v&#65533;)^&#65533;&#65533;b&#65533;;b&#65533;7&#65533;&#65533;"&#65533;&#65533;~&#65533;&#65533;o&#65533;&#65533;j&#65533;&#65533;&#65533;)&#65533;&#65533;&#1684;'&#65533;&#65533;&#65533;^&#65533;B&#65533;&#65533;	&#65533;&#538;u+A+&#65533;&#65533;@&#65533;&#65533;&#167;+
*&#65533;`m[&#65533;?`&#65533;&#65533;&#65533;&#65533;&#65533;t&#208;	:&#65533;&#65533;&#65533;&#65533;*&#65533;
&#1306;@&#187;&#65533;&#65533;[Y&#65533;&#65533;&#65533;koD.&#65533;	&#65533;&#65533;&#409;.&#65533;&#65533;&#65533;&#65533;&#65533;	&#65533;^`&#65533;&#65533;&#1963;&#65533;&#65533;w&#65533;/&#65533;&#65533;`&#19596;&#65533;&W&#65533;	&#65533;&#65533;&#65533;&#65533;&#65533;&#65533;&#306;&+&#65533;&#538;&#65533;Z&#65533;7&#65533;H&#65533;A&#65533;M&#65533;&#65533;&#65533;&#65533;q&#65533;*/&#65533;.&#65533;8&#65533;|&#65533;DF&#65533;&#65533;&#65533;,G&#65533;k&#65533;Jt&#65533;1&#65533;|&#65533;&#65533;#&#65533;&#65533;&#65533;P/'&#65533;&#65533;'q&#65533;&#65533;&#65533;h&#65533;re&#65533;V#$&#65533;&#65533;&#65533;M{&#65533;&#65533;hSe&#65533;&#65533;&#65533;&#65533;&#65533;u&#370;&#65533;&#1579;Wa&#65533;k&#65533;&#65533;u&#65533;*V'@&#65533;&#65533;v&#1664;NSTj&#65533;&#65533;Y&#65533;\_wUw&#65533;x&#65533;&#65533;&#65533;&#65533;,&#65533;X*&#600;&#65533;&#65533;&#65533;&#65533;Z&#65533;q/&#65533;&#65533;&#65533;&#65533;-&#65533;WLg+&#65533;&#1239;e&#65533;&#65533;&#65533;&#65533;oG&#65533;&#841;&#65533;^&#65533;&#35099;^:`1&#65533;&#65533;
C&#65533;&#65533;&#65533;&#65533;&#65533;"j_&#65533;h+&#65533;t&#1118;&#65533;&#65533;h&#65533;M6&#65533;&#194;N&#65533;&#65533;J&#65533;Y&#65533;&#65533;[&#65533;&#65533;&#65533;&#65533;<F&#65533;&#65533;%&#65533;Yd&#65533;W&#65533;&#65533;&#65533;&#65533;Hj&#65533;&#65533;	&#65533;&#65533;&#65533;&#9199;W&#65533;&#65533;pt&#65533;$&#65533;&#65533;&#65533;b&#65533;p&#65533;k&#65533;&#65533;=&#65533;&#65533;m:\j&#362;&#65533;ic>&#65533;A&#65533;t'&#65533;&#65533;&#65533;&#960;e&#65533;G&#65533;!&#65533;Y&#65533;4=C &#65533;&#65533;&#65533;&#1807;W&#65533;&#65533;Xe&#65533;A&#65533;&#65533; d$&#65533;&#65533;L'&#65533;N>[a&#65533;&#65533;Z&#65533;&#65533;&#65533;a&#65533;q1|&#65533;&#65533;F@&#2033;&#65533;l:&#65533;&#65533;&#65533;D&#65533;&#65533;&#65533;h"&#65533;B&#65533;(&#65533;%&#65533;n-&#65533;&#65533;p%&#65533;2&#65533;	5&#65533;&#65533;(&#65533;&#65533;&#65533;nI$&#65533; &#65533;,&#65533;&#65533;&#652;x&#65533;q&#65533;&#65533;C4&#65533;&#65533;&#65533;&#65533;&#65533;&#65533;&#65533; H&#65533;B&#65533;dq&#65533;&#49710;<:&#65533;_LPo88}	&#65533;&#65533; &#65533;;D&#65533;E&#65533;&#65533;l&#65533;#G&#65533;/M&#65533;m	&#65533;"&#65533;C &#65533;&#65533;&#65533;&#65533;Z|J2&#65533;&#65533;&#65533;&#65533;&#1192;&#65533;&#65533;=@Zr"&#65533;&#65533;&#65533;0=&#65533;H&#65533;&#65533;&#65533;&#65533;ql4(
]&#65533;~L`e+&#65533;&#65533;48
&#65533;&#65533;g&#65533;&#65533;~&#65533;&#65533;M&#65533;e&#65533;s&#65533;&#65533;&#65533;&#65533;&#65533;&#65533;!f&#65533;&#65533;&#65533;&#65533;5&#65533;9&#741;&#65533;l&#65533;&#65533;<mG. &#65533;&#65533;&#65533;&#65533;
&#65533;h&#65533;&#65533;&#65533;&#65533;&#65533;n&#65533;&#65533;$&#65533;'8&#65533;y&#65533;5&#65533;H=&#65533;&#65533;B}J&#65533;*&#65533;&#65533;:&#65533;y&#65533;>&#65533;V&#65533;(h2."i@&#65533;k>&#65533;&#65533;e&#65533;@&#65533;M&#65533;&#65533;&#65533;n&#65533;P&#65533;0UG&#65533;|G0&#65533;&#65533;A&#65533;&#65533;&#65533;I4&#65533;[&#65533;&#65533;&#636;&#65533;3&#65533;&#65533;A&#65533;`_q|4&#zO12&#65533;&#65533;V=&#65533;RR&#65533;*&#65533;&#65533;
&#65533;7=&#65533;X33&#65533;|&#65533;{%&#65533;&#65533;&#65533;&#65533;
QG%&#65533;&#65533;&#65533;B&#65533;&#65533;&#65533;r&#65533;xUjh g1(&#65533;)&#65533;D&#65533;&#65533;&#65533;X&#65533;&#65533;	y&#683;b!u&#65533;&#65533;&#65533;K&#65533;&#65533;&#65533;J`&#65533;C&#65533;F$&#65533;&#65533;E&#65533;a&#65533;&#65533;&#65533;&#1196;i&#65533;Zi&#65533;&#65533;3&#65533;&#65533;&#65533;a&#65533;&#65533;a=&#65533;&#65533;&#65533;X&&#65533;RE&#65533;Q"&#65533;"K&#65533;&#65533;4&#65533;&#65533;d&#65533;][&#65533;[&#65533;R&#775;P&#65533;67&#65533;&#65533;zi&#65533;-{&#65533;\&#65533;F&#65533;}Ie>&#65533;I&#65533;&#65533;+k&#65533;r&#65533;&#65533;&#65533;&#65533;>2&#65533;&#65533;&#65533;&#65533;&#65533;"&#65533;&#65533;&#65533;&#65533;}&#1069;`&#65533;&#65533;&#65533;&#65533;&#65533;&#1309;M&#65533;&#65533;&#65533;&#65533;NgY}&#65533;&#65533;IV&#65533;&#1927;2&#65533;0lnU&#65533;&#65533;&#65533;}&#65533;&#65533;&#65533;&#65533;&#65533;&#65533;&#65533; ;&#65533;\3&#65533;]&#65533;&#65533;C~UB]*&#65533;[{&#65533;+9(&#65533;&#65533;&#65533;&#65533;}&#65533;+`7S&&#65533;&#65533;&#65533;s&#7169;Gc&#65533;&#65533;&#65533;{v&#65533;q&#65533;&#65533;K&#65533;A]&#65533; b&#65533;&#65533;Cx&#65533;&#1273;B&#65533;do&#65533;%&#65533;8m:@&#65533;&#65533;&#65533;&#65533;>&#65533;g!&#65533;-&#65533;&#65533; p&#65533;&#65533;@e"#O&#65533;		&#65533;&#65533;H&#65533;&#65533;'&#65533;&#65533;e&#65533;b&#65533;&#65533;L&#65533;9/&#65533;&#65533;N&#65533;&#65533;
&#65533;&#65533;&#65533;-wYv/&#65533;&#65533;xw&#65533;04I &#65533;&#65533;`&&#65533;&#809;&#65533;&#65533;n&#65533;pAZ&#65533;FJ&#65533;&#65533;&#65533;u&#65533;&#65533;h&#65533;u&#65533;&#65533;n&#65533;&#65533;&#65533;&#65533;&#65533;{&#318;@)&#65533;&#65533;K4[R&#65533;-&#65533;1~&#65533;#&#65533;f&#65533;Y&#65533;`&#244;&#65533;&#65533;&#65533;ip=&#65533;&#65533;}&#65533;&#65533;&#65533;&#65533;&#65533;&#65533;&#65533;lu&#65533;=&#65533;&#65533;{]T&#65533;&#65533;e&#65533;&#65533;TgdLk&#65533;&#65533;&#65533;&#65533;q&#65533;&#65533;&#65533;1&#65533;Pf&#65533;	&#65533;&#39417;\+Q&#65533;&#65533;~\&#65533;&#65533;&#65533;&#65533;&#65533;A5&#65533;fS&#65533;A&#65533;yZis&#65533;&#65533;&#65533;v&#65533;m\&#65533;4mo&#65533;&#65533;V&#65533;&#65533;&#65533;m &#65533;`?&#65533;&#65533;xqX&#65533;&#65533;&#65533;rG;&#65533;"P&#65533;&#65533;t\&#65533;/&#65533;ZD&#877;&#65533;&#65533;&#65533;&#1241;&#65533;&#65533;&#65533;Y&#65533;&#65533;[ &#65533;&#65533;~*Y&#65533;-&#65533;8&#65533;N}&#65533;&#65533;&#65533;<=;&#65533;&#65533;&#65533;&#65533;q4#&#65533;&#65533;&#65533;&#65533;&#65533;&#65533;8&#65533;q&#65533;&#1273;~&#65533;R&#65533;|&#65533;?&#65533;*&#65533;\&#65533;&#65533;"&#65533;&#65533;S&#65533;&#65533;u&#65533;&#65533;[&#65533;KD&#65533;<&#65533;n&#65533; 5(&#65533;&#65533;&#65533;&#65533;F&#65533;&#65533;&#65533;#L&#65533;&#65533;&#65533;u=@iD&#65533;l&#65533;T&#65533;&#65533;&#65533;ms&#65533;&#65533;,&#65533;Z&#65533;&#65533;&#65533;&#65533;&#65533;&#65533;&#65533;h&#65533;[&#65533;&#65533;o3=&#65533;)'&#65533;&#65533;a&#65533;^Q&#65533;G8&#1074;&#197;&#65533;&#65533;&#65533;M5&#65533;1&#65533;&#65533;&#65533;]&#65533;[;&#65533;;<&#65533;+&#65533;x&#65533;&#65533;&#65533;o&#65533;&#65533;&#65533;wP&#65533;[&#65533;&#65533;&#65533;&#65533;&#872;U&#65533;y&#65533;rw&#65533;&#65533;S&#65533;&#65533;&#65533;F&#65533;&#65533;&#65533;2&#65533;8&#65533;&#65533;B&#65533;oxk&#65533;O}&#65533;8&#65533;&#65533;&#65533;w&#65533;8&#65533;4x&#65533;&#65533;&#65533;&#65533;?&#65533;O&#65533;&#65533;&#65533;&#65533;M&#65533;&#222;&#65533;&#65533;7&#65533;&#1368;&#65533;&#65533;Hi7&#65533;&#65533;&#65533;.Ap@&#65533;&#65533;g&#65533;&#65533;&#65533;&#65533;&#65533;&#65533;&#65533;&#923;@&#65533;&#65533;&#1735; +gw&#65533;5xt&#65533;l&#65533;&#65533;L&#65533;&#65533;?&#65533;&#65533;$&#65533;,&#65533;Gy&#65533;&#65533;'&#65533;m&#1255;z&#65533;Wy&#65533;&#65533;8W?&#65533;&#65533;&#65533;1r{&#65533;!
W&#65533;q4d|&#65533;n&#65533;&#65533;\Vs&#65533;4&#65533;&#65533;&#65533;j&#65533;&#65533;(M&#65533;}&#65533;Ft?&#65533;&#65533;&#65533;&#65533;S&#65533;_&#65533;&w&#65533;&#65533; t&#2007;X+&#65533;E&#65533;&#65533;**b~  &#65533;.&#65533;&#1472;R&#65533;!{we`X*&#65533;(@&#65533;&#65533;'&#65533;&#65533;V= F&#65533;$%&#65533;y&#1735;&#65533;&#65533;G;p&#65533;<&#65533;&#65533;y&#65533;&#65533;&#65533;b&#65533;da&#65533;dg'a&#65533;&#65533;&#65533;&#65533;&#65533;C&#65533;&#65533;"&#65533;&#65533;&#65533;WE1&#65533;&#65533;2KH&#65533;&#65533;P&#65533; I&#65533;g&#65533;&#65533;jL5\&#65533;&#65533;&#65533;&#65533;v`&#65533;z'&#65533;&#65533;c&#65533;&#65533;Ve&#65533;f;&#65533;&#65533;2&#65533;6&&#65533;D&#65533;duX\H&#65533;&#65533;X&#65533;!! &#65533;{A&#65533;&#65533;8&#65533;&#1077895;g&#65533;E&#65533;&#65533;!&#65533;q&#65533;h1&#65533;&#65533;=&#65533;&#65533;&#65533;&#65533;ux&#65533;\&#65533;X5&#65533;&#65533;[&#65533;K&m&#65533;&#65533;&#65533;3&#65533;&#65533;(&#65533;&#65533;&#28867;H&#65533;&#486;&#65533;T &#65533;9&#65533;&#65533;&#65533; W&#65533;{_&#65533;o&#65533;&#65533;&#65533;<&#65533;&#65533;&#65533;&#65533;d6o&#65533;Q&#65533;&#65533;[k%&#65533;&#65533;X&#65533;&#65533;9&#65533;&#65533;o&#65533;&#65533;&#65533;,&#65533;&#65533;&#65533;&#33569;fvF&#65533;qN&#65533;2&#65533;3W&#65533;&#207;&#65533;g&#65533;DX&#65533;d&#65533;&#65533;&#65533;
&#65533;F&#65533;H&#65533;	y&#65533;&#65533;&#65533;:&#65533;&#394;\&#65533;P&#65533;&#65533;&#65533;2Iz&#65533;@&#65533;&#33603;&#65533;rQ#	4Je#&#65533;h&#65533;&#65533;C&#65533;aH&#1622;&#65533;&#21004;A&#336;.Yfm&#65533;&#65533;8zgu&#65533;R]H&#65533;")&#65533;`80&#520;&#65533;&#65533;X4&#65533;&#65533;o]&#65533;&#65533;L&#65533;:&#65533;&#65533;y3o&#65533;&#65533;&#65533;&#65533;[,Wz5]&#690;&#65533;Z&#65533;&#65533;z&#65533;w&#65533;&#33286;c&#586;&#65533;e&#65533;&#1105;>&#65533;&#65533;w&#65533;&#65533;&#65533;o&#65533;+B&#65533;!1&#65533;&#65533;uw&#65533;e8&#65533;&#65533;h&#65533;yi&#65533;/&#65533;&#586;lH.&#65533;S&#65533;&#65533;/&#65533;j&#65533;&#65533;. &#65533;~9&#65533;Ne&#65533;w&#65533;&#65533;&#65533;&#65533;&#65533;&#65533;&#37919;y_-!&#65533;&#65533;&#65533;p&#65533;&#65533;&#1958;&#65533;@ e&#65533;&#65533;&#65533;&#65533;v&#65533;/A&#65533;|)&#65533;&#65533;i&#65533;&#65533;m_&#65533;5&#65533;&#65533;5&#1449;^8k&#65533;&#65533;&#65533;%!{wu&#65533;&#65533;j&#65533;&#65533;&#65533;V&#65533;7&#65533;&#65533;&#65533;&#65533;N&#65533;&#65533;&#65533;&#1606;&#65533;&#65533;i&#65533;&#65533;Yx&#65533;IX&#65533;7&#65533;&#65533;f&#65533;&#65533;P&#65533;a&#65533;vYe8&#65533;w&#65533;&#579;&#65533;q&#65533;&#49748;&#65533;&#65533;&#65533;&#65533;&#65533;&#65533;N&#337;i&#65533;P&#65533;rj4&#65533;gu&#65533;F;&#65533;w&#65533;I&#65533;&#65533;&#65533;v@&#65533;Z}&#65533;&#65533;x&#65533;&#65533;&#65533;v&#65533;Bg&#65533;&#65533;&#65533;&#65533;&#65533;j&#65533;5&#65533;&#65533;89|K&#65533;&#65533;H0.&#65533;&#65533;j&#65533;&#1441;S%vS&#65533;X&#65533;&#65533;!:Y)i&#65533;&#65533;&#65533;&#65533;V&#65533;v&#65533;$u.&#65533;&#65533;E&#65533;&#65533;&#65533;gD&#65533;%E&#65533;&#65533;&#65533;2&#65533;&#65533;@&#65533;&#65533;G &#65533;&#65533;&#65533;&#1220;&#65533;YF&#65533;"0I
=*&#65533;&#65533;^&#65533;&#65533;
ZJP&#43027;&#1419;7&#159;&#136;pGK&#65533;&#65533;!G&#65533;i&#65533;%&#65533;&#65533;0&#65533;RC&#65533;u&#65533;&#1283;_&#65533;Y&#65533;&#857;&#65533;sf&#65533;+Z&#65533;)r&#65533;QQh&#65533;b+&#65533;FhFHn &#65533;&#65533;:e8D
&#65533;&#1689;&#65533;+h&#65533;,UGF&#65533;&#65533;tm&#65533;&&#65533;\9&#65533;&#65533;&#1506;&#65533;&#65533;&#65533;a&#65533;mD>z&#65533;u:&#65533;&#65533;&#65533;g&#65533;6NS2&#65533;&#65533;K&#65533;z&#65533;&#65533;v&#65533;O8:&#65533;&#65533;&#65533;m&#65533;zKj	&#65533;Z5&#65533;&#65533;&#65533;&#65533;&#65533;B*&#65533;&#65533;&#65533;:&#65533;c&#1632;N&#65533;&#65533;&#65533;&#65533;0x*&#65533;&#65533;(s&#65533;b&#65533;&#65533;&#65533;_&#65533;&#65533;<&#65533;&#65533;&#65533;(6&#65533;*,&#65533;&#65533;&#65533;&#65533;S&#1058;&#65533;&#65533;-&#65533;w^	&#65533;`&#65533;r&#65533;&#65533;&#65533;&#65533;&#65533;&#65533;&#65533;&#65533;*;&#65533;&#65533;c&#65533;C,($&#65533;&#65533;O.&#65533;&#65533;&#65533;&#65533;&#65533;x&#65533;
q9&#65533;x&#65533;&#65533;2&#65533;I&#65533;\&#65533;&#65533;&#65533;K&#65533;T&#65533;hM&#65533;&#65533;&#65533;&#65533;&#1570;)&#65533;p&#65533;w&#65533;&#65533;&#567;EDC,&#65533;S&#65533;Ba&#65533;&#65533;jP(Ky&#65533;&#65533;\&#65533;&#65533;%$&#65533;&#65533;&#65533;n&#1480;&#65533;&#65533;L[&#65533;&#65533;Y&#65533;&#65533;&U &#65533;&#65533;R&#65533;&#65533;&#65533;%&#65533;&#65533;R0&#16484;&#65533;&#65533;,&#65533;j&#65533;|G&#65533;T@,&#65533;&#65533;T+-&#455;&#65533;!&#65533;&#65533;&#65533;&#65533;B&#65533;@&#65533;?8h=% &#65533;i&#65533;0;&#65533;&#65533;&#65533;O&#65533;$T&#65533;B&#65533;&#65533;"&&#65533;
 P&#65533;\&#65533;&#65533;&#65533;G&#65533;4&#65533;mi&#65533;&#65533;~t&#65533;&#65533;D&#65533;\q&#65533;e&#65533;"&#65533;X&#65533;&#65533;E&#65533;F&&#65533;&#65533;u&#65533;&#65533;&#65533;k&#65533;O&#3259;&#1701;W&#65533;&#65533;i|8&#65533;&#65533;g&#65533;&#65533;&#65533;&#65533;&#65533;w&#65533;&#65533;&#65533;&#65533;{&#65533;_1S&#65533;&#65533;&#65533;L&#65533;U[&#65533;&#1211;&#65533;&#65533;+p&#65533;;&#65533;&#65533;5&#65533;&#65533;&#65533;&#65533;ko^&#65533;E&#65533;'I3&#65533;&#65533;&#65533;&#65533;IHr&#65533;1&#65533;+/&#65533;[&#65533;%"Y&#65533;&#65533;&#65533;[&#65533;&#65533;&#65533;Q&#65533;&#65533;&#65533;}&#65533;&#65533;m&#65533;;&#1739;y&#65533;7&#65533;&#65533;
&#65533;fX&#1515;-&#1604;0&#65533;&#65533;^&#65533;&#65533;&#65533;&#65533;P&#65533;&#65533;&#541;&#65533;&#65533;&#65533;?&#65533;&#65533;&#65533;&#65533;&#65533;&#65533;&#65533;3&#65533;&#65533;4J&#65533;&#65533;|0&#65533;3&#65533;&#65533;K&#65533;&#65533;T&#65533;&#65533;&#65533;&#65533;&#65533;:Qp&#65533;(&#65533;&#65533;aY&#65533;&#65533;&#65533;C&#65533;&#65533;&#65533;&#65533;i&#65533;yF&#65533;&#65533;&#65533;I#&#65533;^&#65533;&#65533;&#65533;<jX.&#65533;&#65533;&#65533;&#65533;+|&#65533;f&#65533;g&#65533;&#65533;H&#65533;}&#65533;&#65533;6~;'&#65533;&#65533;)&#65533;&#65533;&#65533;&#65533;<&#1167;&#65533;&#65533;&#304;&#65533;&#301;z&#65533;Ff"&#65533;e&#1594;&#65533;&#65533;D&#65533;;&#65533;s&#65533; o7&#259;&#65533;&#65533;Z&#65533;pW&#65533;&#65533;&#65533;kc&#1686;&#65533;&#65533;dzL&#65533;R[U&#65533;eWv&#65533;u&#65533;&#65533;&#65533;&#65533;1,&#65533;7&#65533;b,P&#65533;&#65533;	&#65533;&#65533;&#65533;&#65533;&#65533;2&#65533;&#65533;&#65533;8oB`uF&#65533;d&#626;&#65533;&#490;B&#441;[&#65533;O&#65533;l&#65533;&#65533;-&#65533;&#65533;&#65533;&#65533;&#65533;&#65533;=&#65533;V&#65533;&#65533;-,&#65533;&#65533;F0&#65533;:&#65533;&#65533; &#65533;V&#65533;e&#65533;&#65533;z&#65533;&#65533;zk&#65533;&#65533;z&#65533;&#65533;&#65533;&#65533;&#65533;&#65533;|1&#65533;&#65533;&#65533;h&#65533;&#65533;&#65533;&#65533;&#65533;&#65533;&#812;LG&#65533;&#65533;&#65533;S<A&#1052;A&#65533;L,&#65533;\&#65533;&#65533;|&#65533;&#65533;,&#65533;&#65533;XDg&#65533;&#65533;N&#65533;&#610;&#65533;&#65533;&#65533;&#65533;G&#65533;($ &#65533;&#65533;C&#65533;&#65533;B&#65533;&#65533;&#65533;&#65533;e&#65533;&#65533;&#65533;,&#65533;&#65533;<c&#65533;|&#65533;&#65533;)&#59116;&#65533;'&#65533;SUa?&#65533;Im&#65533;&#588;&#65533;	=E&#65533;&#65533;&#1047;&#65533;&#599;&#65533;n}&#65533;&#65533;\-&#65533;&#65533;:F&#65533;\&#65533;&#65533;+&#1224;&#65533;Nw&#65533;4pLr&#65533;(- &#65533;&#65533;&#65533;mx&#65533;{/Ma1&#65533;&#65533;m2]o&#65533;&#65533;&#65533;: Go&#65533;&#1261;&#65533;
&#65533;&#65533;B=&#65533;&#65533;\q6&#65533;&#379;&#1163;TA&#65533;)s&#65533;|Dvc&#65533;&#65533;s&#65533;m/&#65533;&#65533; &#65533;&#65533;v\?C&#65533;&#65533;&#65533;H=&#65533;x&#65533;&#849;9&#65533;&#65533;&#65533;&#65533;&#65533;`L&#65533;D&#65533;&#65533;o&#65533;&#65533;Z&#65533;&#65533;q&#65533;`qg{=&#708;&#65533;p&#65533;Zy&#65533;l&#65533;&#65533;&#65533;~&#65533;&#65533;&#65533;&#65533;X&#65533;&#65533;&#65533;C&#65533;]7&#65533;&#65533;M
t&#65533;nt&#1648;}&#65533;{&#65533;&#604;&#65533;&#1310;&#65533;&#65533;_&#65533;&#65533;&#65533;&#65533;&#65533;&#675;]&#65533;_9&#65533;9$]0&#65533;&#65533;&#65533;&#65533;&#65533;&#65533;&#65533;&#65533;&#781;&#1628;#&#65533;&#65533;l&#65533;&#65533;&#1283;&#65533;NV&#65533;&#65533;&#65533;&#65533;&#65533;<&#65533;&#65533;&#65533;]&#1855;-&#525;y[U&#1329;&#65533;&#65533;&#1729;&#65533;&#65533;\&#834;f&#65533;z&#65533;&#65533;j&#65533;	&#65533;&#65533;_(&#65533;&#65533;&#65533;&#65533;Af&#65533;&#65533;&#65533;d&#65533;&#65533;&#1904;{$&#65533;&#65533;}&#65533;&#65533;|J$;&#65533;--&#1656;&#65533;&#1413;9rdf&#65533;j&#65533;&#65533;&#65533;&#65533;]&#65533;r&#65533;&#65533;&#65533;m&#65533;&#65533;&#65533;K&#65533;&#65533;&#65533;]&#65533;&#65533;&#65533;P&#65533;&#65533;&#65533;]s&#65533;&#65533;&#65533;]&#65533;&#65533;&#65533;&#65533;&#65533;n&#938;&#65533;&#65533;C&#65533;&#65533;A&#65533;5l&#65533;&#65533;&#65533;&#65533;=&#65533;&#65533;&#65533;&#65533;@&#65533;&#65533;&#65533;Gk&#65533;0&#1425;H+6&#65533;&#65533;&#65533;D&#65533;&#65533;&#65533;LC&#65533;&#65533;&#65533;&#65533;&#65533;&#65533;&#65533;9&#65533;&#65533;^&#1622;li&#65533;&#65533;:&#65533;&#65533;
>&#17644;&#65533;T&#1886;1&#65533;&#65533;lk:a&#65533;O &#65533;#&#65533;&#65533;v&#65533;&#65533;o&#65533;&#65533;(M)&#65533;^*-&#65533;&#1165;b^B&#65533;|[&#65533;&#1960;&#65533;&#65533;&#65533;"&#65533;&#65533;9eSv	&#65533;&#65533;Y&#65533;n&#65533;&#65533;&#65533;~N&#65533;a&#65533;u&#65533;&#65533;B(&#65533;N&#65533;{&#65533;c&#65533;&#65533;&#65533;&#65533;N&#65533;l&#65533;^!&#65533;]&#65533;&#65533;g&#65533;&#33872;	V&#65533;&#65533;z&#65533;r"&#65533;v~&#65533;l&#65533;&#65533;N&#891;&#65533;:
&#65533;t&#65533;.&#65533;d&#65533;&#65533;&#65533;&#65533;&#65533;&#65533;@&#65533;C&#65533;m&#65533;&#65533;&#65533;up8\&#65533;&#65533;;&#65533;Y&#65533;&#46654;$&#65533;'&#65533;&#65533;&#65533;&#65533;&#65533;.d &#65533;&#65533;a&#65533;&#65533;&#65533;&#65533;&#65533;&#65533;&#65533;&#65533;@&#1388;&#65533;Wp?]&#65533;
6 V&#65533;*&#65533;n&#65533;&#65533;.&#65533;]&#65533;&#65533;&#65533;&#65533;&#65533;3&#65533;z&#65533;&#65533;&#1521;
&#65533;&#65533;b&#65533;&#1456;&#65533;&#65533;`&#65533;&#65533;&N&#65533;&#65533;&#65533;&#65533;bq&#65533;&#65533;&#65533;[NR&#65533;&#65533;&#65533;]y h&#65533;q1&#65533;&#65533;&#65533;&#65533;&#65533;&#65533;1&#65533;&#65533;&#65533;RN~&#65533;td&#65533;	f &#65533; &#65533;&#65533;&#65533;&#65533;G'&&#65533;&#65533;&#65533;-g&#65533;&#65533;&#65533;&#65533;1&#65533;>&#65533;"O&#65533;f&#65533;&#65533;d&#65533;C?&#65533;_N&#65533;}q&#65533;F&#65533;&#65533;nWJ/&#65533;&#65533;&#65533;0&#1456;&#65533;0&#65533;+\&#65533;&#65533;<"&#65533;W&#65533;&#65533;F"&#65533;&#65533;`&#65533;&#65533;a&#65533;&#65533;j&#65533;&#65533;&#65533;>&#65533;&#65533;&#65533;&#65533;k&#65533;&#65533;w&#65533;&#65533;&#179;&#65533;&#65533;&#65533;&#65533;&#65533;O&#65533;e0&#65533;&#65533;&#65533;s&#65533;S&#65533;&#65533;&#65533;*-&#65533;&#65533;&#65533;&#65533;&#65533;&#65533;]&#1622;&#65533;&#65533;/&#332;Y &#1361;&#65533;&#65533;&#65533;&#65533;&&#65533;&#65533;&#65533;\&#65533;&#65533;e&#65533;!1&#65533;&#65533;&#65533;&#65533;&#65533;{&#65533;&#65533;`&#65533;&#65533;h&#65533;&#65533;&#1505;&#65533;`&#65533;&#65533;&#65533;)&#65533;&#65533;&#65533;/&#65533;&#65533;&#547;_&#65533;x&#65533;&#65533;&#65533;&#65533;&#65533;o&#65533;&#65533;~&#65533;&#65533;&&#65533;&#65533;&#65533;&#65533;&#65533;&#65533;&#65533;e@\i&#65533;"!&#65533;<&#65533;&#65533;o&#65533;-&#65533;&#65533;n&#65533;&#65533;&#65533;&#65533;) &#65533;p&#65533;&#65533;&#65533;&#65533;&#65533;&#65533;}&#65533; &#65533;rE&#65533;&#65533;&#65533;/.&#65533;&#65533;&#65533;&#65533;&#65533;k&#65533;&#65533;&#65533;&#65533;&#65533;p&#65533;&#65533;`&#65533;p&#65533;p&#65533;p&#65533;`&#65533;pn&#65533;&#65533;&#65533;&#65533;&#65533;&#65533; &#65533;&#65533;&#65533;&#65533;&#65533;&#65533;&#65533;&#65533;A&#65533;&#65533;L&#65533;gR.&#65533;&#65533;&#65533;&#65533;]&#65533;Y/&#65533;.&#65533;&#524167;a&#65533;`&#65533;p&#65533;p&#65533;p&#65533;p&#65533;p&#65533;pK&#65533;&#65533;&#65533;&#65533;_6&#65533;v&#930;k#_&#65533;ts&#65533;&#65533;&#65533;k	O&#65533;&#65533;`O@1&#65533;X0&#65533;{v&#65533;|:&#65533;&#65533;B&#65533;&#65533;&#65533; }&#65533;-&#65533;o&#65533;&#65533;qw+&#65533;K&#65533;&#65533;&#65533;&#65533;n&#65533;(&#65533;&#65533;&#65533;^&#994;&#65533;&#65533;&#65533;&#65533;&#65533;&#65533;&#65533;q,{2's2'&#65533;&#65533;&#65533;&#65533;K&#863;&#65533;&#65533;n&#1942;6&#65533;+w&#65533;&#65533;&#65533;&#65533;q,{2's2'
&#65533;p&#65533;K&#65533;&#65533;&#65533;&#65533;&#65533;&#65533;&#65533;&#65533;&#1626;&#65533;&#1690;&#65533;_&#65533;&#65533;&#65533;&#65533;&#65533;pO&#65533;[
[q&#65533;p&#65533;$&#65533;&#65533;/&#65533;:&#65533;nJ7&#65533;&#65533;&#65533;&#65533;&#65533;&#65533;&#65533;q&#65533;&#65533;&#65533;&#65533;p&#65533;&#65533;&#65533;p&#65533;p&#65533;&#65533;&#65533;Z&#65533;:;&#65533;W&#919;3&#65533;&#65533;&#65533;&#65533;&#65533;]&#65533;&#65533;&#65533;&#65533;q&#65533;p&#65533;p&#65533;p&#65533;p&#1844;&#65533;&#238;&#1834;&#65533;&#65533;&#65533;&#65533;W&#65533;&#65533;O&#65533;&#65533;&#65533;&#65533;&#65533;`&#65533;p&#65533;p&#65533;p&#65533;p&#65533;&#65533;pK&#65533;&#65533;&#65533;XN&#65533;|c&#65533;&#65533;O&#65533;&#65533;&#65533; +&#65533;&#65533;O&#65533;&#65533;&#65533;&#65533;8&#65533;&#65533;2&#65533;&#65533;O&#65533;:&#65533; &#65533;&#65533;N&#65533;&#65533;&#65533;b!&#65533;&#65533;&#65533;&#65533;X&#65533;k&#65533;&#65533;&#65533;&#65533;=&#65533;&#65533;O*D&#65533;X&#65533;&#1810;&#65533;Z&#65533;&#65533;&#1578;:\u&#65533;\&#65533;&#65533;s&#65533;{&#65533;&#65533;gq&#65533; &#65533;&#65533;&#65533;\2:pDY&#65533;sX&#65533;&#65533;&#65533;c!&#65533;&#65533;nv&#65533;&#65533;&#65533;k&#65533;&#65533;&#65533; &#65533;&#65533;.A&#65533;&#65533;q&#65533;:&#65533;&#65533;&#65533;&#65533; S&#65533;&#65533;"&#23870;&#65533;$CrTX&#65533;&#65533;&#23870;&#65533;$&#65533;&#65533;[&#705;7&#65533;&#65533;O&,&#65533;&#65533;&#65533;$&#65533; &#65533;&#65533;&#65533;&#65533;&#65533; &#65533; &#65533;&#65533;&#65533;&#65533;&#65533;&#65533;&#65533;&#65533;&#65533;o&#65533;&#65533;o&#65533;b&#65533; &#65533;&#65533;&#65533;q&#65533; !&#65533; O ,P X 0&#65533;  &#65533; &#65533;H&#65533;&#65533;&#65533;&#65533;*\&#560;&#65533;&#199;#J&#65533;H&#65533;&#65533;&#331;3j&#65533;&#561;&#65533;&#463; C&#65533;I&#65533;&#65533;&#595;(S&#65533;\&#626;&#65533;&#727;0c&#668;&#65533;&#65533;&#65533;M&#65533;8s&#65533;&#65533;&#627;&#65533;&#991;@&#65533;
J&#65533;&#65533;&#1123;H=>Y&#65533;t&#37988;P&#65533;J&#65533;J&#65533;j&#678;G&#65533;j&#65533;&#693;&#65533;&#1519;`&#202;K&#65533;&#65533;&#1651;h&#1258;]&#758;&#65533;&#1783;p&#65533;&#669;K&#65533;&#65533;&#1563;&#65533;&#65533;&#65533;&#759;&#65533;&#2047;&#65533;L&#65533;&#65533;[&#65533;]&#65533;P&#65533;&#304;&#65533;&#464;#K&#65533;L&#65533;&#65533;e&#65533;70(Q&#65533;&#65533;&#736;C&#65533;M&#65533;&#65533;&#65533;&#65533;g8X&#65533;&#1651;k&#65533;&#65533;c&#734;M[&#65533; 'A\&#65533;&#65533;&#65533;&#65533;&#65533;&#65533;&#65533;T&#65533;&#65533;@&#65533;B&#65533;^&#956;&#65533;&#65533;&#65533;&#65533;E&#65533;n&#65533; w&#65533;&#65533;&#65533;k&#65533;&#957;&#65533;&#65533;&#65533;_&#65533;/&#65533;L&#65533;&#65533;z&#65533;&#65533;&#65533;&#1259;_&#1022;=a&#65533;	m0&#65533;O&#65533;&#65533;S&#65533;&#65533;&#65533;&#65533;&#65533;&#1023;?W&#65533;gD&#65533;G&#65533;&&#65533;&#65533;&#65533;&#65533;1&#65533;&#1409;&#65533;&#65533;Vh&#4432;&#65533;v &#65533;,&#65533;&#196;&#65533;(&#65533;$&#65533;E&#1862;&#65533;&#65533;%&#65533;&#65533;&#65533;$2$Cq&#65533;&#65533;&#65533;}&#65533;&#65533;&#65533;<&#65533;H@&#65533;&#65533;&#65533;A0i&#65533;&#65533;1d&#65533;|8&#65533;PF)e&#65533;
&#65533;&#65533; &#65533;*X&#1044;\v&#65533;ehM&#65533;&#65533;&#65533;Z&#65533;&#65533;&#65533;h&#65533;	&#65533;&#65533;&#65533;1&#65533;&#65533;k5&#65533;&#65533;&#65533;&#65533;t&#1433;&#65533;B?&#65533;&#65533;&#65533;6&#65533;)&#65533;Ev*h`&#65533;&#65533;&#65533;&#65533;&#65533;&#65533;&#65533;O Z&&#65533;&#65533;F*&#65533;\&#65533;m&#548;&#65533;q*&#65533;&#65533;@9&#65533;p&#65533;&#65533;&#625;8&#39460;&#65533;&#65533;nX&#65533;&#65533;n&#65533;&#65533;&#65533;'&#65533;&#65533;p&#65533;&#65533;b&#65533;A}&#65533;&#65533;T&#65533;&#65533;&#65533;&#65533;+V&#840;b&#65533;
(&#65533;'&#65533;8&#65533;&#65533;&#178;$\&#65533;T&#1074;0&#65533;&#65533;&#65533;j&#65533;&#65533;&#65533;&#65533;I@&#1226;&#65533;&#65533;M4&#65533;&#65533;&#65533;&#65533;&#65533;j&#48761;2&#65533;&#65533;&#65533;
&#65533;&#1045;A&#65533;&#65533;&#65533;x&#65533;u&#65533;&#65533;[&#65533;7&#65533;&#65533;i&#65533; ,pJ0h&#65533;!|&#65533;m&#65533;,&#65533;&#65533;&#65533;&#65533;0&#65533;&#65533;	i&#65533;&#65533;&#65533;cB&#484;; &#65533;&#1850;&#65533;&#59436;&#65533;&#65533;6&#65533;&#65533;-x\&#65533;&#65533;g(&#2002;{&#65533;&#65533;k&#65533;&#65533;&#65533;&#65533;5&#65533;ps&#65533;&&#65533;o&#65533;&#65533;&#65533;,&#65533;&#65533; 
xe&#812;&#65533;V&#65533;A#&#65533;@&#65533;R;&#65533;|&#65533;&#65533;&#65533;&#65533;;&#65533;&#65533;Xg}Q&#65533;3&#65533;ZA6&#65533;&#724;&#65533;d&#65533;`&#65533;&#1654;vek&#654;
4&#65533;&#65533;S&#65533;&#65533;&#65533;&#65533;2{m&#65533;A&#65533;}&#65533;&#65533;hc&#65533;&#65533;v&#65533;0&#65533;` &#1796;&#461;&#65533;&#65533;&#65533;&#65533;&#65533;&#65533;&#65533;&#65533;&#65533;~&#65533;&#65533;~k5&#65533;&#1678;&#65533;&#65533;&#65533;&#65533;&#65533;9&7&#65533;&#65533;@M&#65533; &#65533;&#1301;7&#65533;&#65533;&#65533;&#65533;&#65533;&#65533;&#27663;&#65533;&#65533;@5&#65533;7&#65533;q@'T&#65533;Ca&#65533;p:&#65533;&#65533;&#65533;,&#65533;&#1292;{&#65533;&#65533;&#958;&#65533;
h&#65533;&#65533;&#65533;&#65533;&#65533;X$&#65533;,Y(o,&#65533;&#65533;&#65533;&#1027;t] &#65533;&#65533;&#65533;&#65533;&#65533;&#65533;&#65533;&#65533;b	&#65533;&#65533;&#65533;nw/&#65533;&#65533;I&#65533;&#65533;3fj&#65533;O&#65533;&#65533;&#65533;&#65533;^&#65533;&#65533;4&#65533;&#65533;G<&#65533;&#65533;[&#65533;G/&#65533;&#65533;&#65533;^d&#65533;J&#65533;&#65533;&#65533;>&#65533;&#65533;&#65533;\l&#203;7&#65533;&#65533;&#65533;d,q{&#65533;@&#1740;&#65533;;&#521;M+|B&#65533;&#65533;g}&#65533;&#65533;&#65533;0&#65533;B^f&#65533;&#65533;j|&#65533;&#65533;&#65533;Z&#65533;
V&#65533;)+&#65533;[&#65533;&#65533;&#65533;&#65533;&#65533;'&#65533;H,M&#65533;l&#65533;8&#65533;&#65533;&#65533;2&#65533;&#65533;&#65533;&#65533;&#65533;?^&#65533;a5 Y&#65533;&#65533;C&#65533;&#65533;&#65533;R&#65533;[&#65533;c&#65533;&#368;&#65533;&#65533;-,&#65533;CK&#65533;&#65533;&#65533;A.&#65533;&#65533;&#65533;7&#65533;&#65533;F&#65533;&#65533;qS&&#65533; &#65533;&#65533;H=&#65533;&#65533;\l&#65533;&#65533;)&#65533;it&#65533;&#65533;*x&#65533;4&#65533;&#65533;r &#65533;&#65533;I&#65533;&#65533;&#65533;0&#65533;&#65533;&#65533;&#65533;&#65533;0&#65533;dq$X i&#65533;IV&#606908;&#65533;4&#65533;&#65533;&#65533;@&#65533;0d,&#65533;&#65533;&#65533;&#65533;&#65533; &#65533;lfmD&#65533;.	&#65533;&#65533;&#65533; &#65533;&#65533;$!/&#65533;&#65533;&#65533;&#1103;_^&#65533;&#65533;&#65533;&#65533;f&#65533;&#65533;L&h7e&#65533;Xso&#508;&#65533;(}1:&#65533;v)S&#65533;&#65533;"DR&#65533;&#65533;&#65533;&#65533;&#65533;&#65533;Gm&&#65533;j8d&8&#65533;9]&#65533;/&#65533;a&#65533;&#65533;&#65533;w&#65533;&#65533;&#65533;Q
#80gr&#1289;&#65533;c&#65533;l_&#65533;t&#65533;rG&#966;&#65533;&#350;&#65533;+&#65533;48&#65533;&#65533;S.&#65533;&#65533;&#65533;&#65533;7=&#65533;&#65533;w=&#65533;K&#65533;8&#65533;&#65533;&#1314;)X&#65533;&#65533;&#65533;&#65533;gZ&#65533;G&#65533;r&#65533;BgJ&#1242;&#65533;`)&#65533;&#65533;&#65533;<&#65533;S&#65533;&#65533;&#65533;&#65533;&#65533;<&#65533;P&#65533;2&#299;&#65533;&#65533;)&#65533;b&#65533;'&#65533;vC)G&#65533;M:&#65533;C&#65533;*&#65533;N&#65533;&#65533;ma&#65533;G&#65533; nZ&#65533;&#65533;&#65533;uWJ-N&#65533;&#65533;&#1308;&#65533;n;9&#65533;Y&#65533;&#65533;&#65533;&#65533;r+hZikK&#65533;y&#65533;&#65533;&#65533;u#r&#65533;&#65533;R3&#1024;e&#65533;&#65533;&#65533;!&#65533;_U&#65533;U&#65533;i&#65533;&#65533;&#65533;&#65533;lN&#65533;&#65533;U&#65533;.
3z&#53278;$0&#1376;&#65533;&#65533;UR&#65533;&#65533;hGKZu&#65533;`Y&#65533;f&#65533;&#65533; m@&#65533;&#65533;&#65533;g0KK&#65533;&#65533;&#65533;j&#65533;Cr&#65533;e&#65533;j5&#65533;&#65533;&#65533;`&#65533;&#65533;p&#65533;&#1744;L&#65533;&#65533;&#65533;&#65533;&#65533;_&#65533;
&#65533;  &#65533;&#65533;&#65533;&#59068;&#65533;V<&#65533; &#65533;@&#65533;$2&#65533;`uu+&#65533;&#65533;xW&#65533;&#65533;&#65533;~&#65533;	8&#65533;J&#65533;&#65533;&#65533;&#65533;&#65533;&#65533;&#65533;/]&#65533;&#1531;&#65533;&#65533;6&#65533;!xC&#65533;&#1928;&#65533;&#65533;&#65533;&#65533;ajAk*&#65533;&#65533;3Q&#65533;&#65533;y:&#65533;&#65533;	ht&#943;&#65533;&#65533;&#65533;&#65533;&#65533;@&#65533;}&#65533;o&#65533;&#256;&#65533;&#65533;&&#65533;&#65533;C&#65533;&#65533;&#65533;&#65533;&#65533;&#1361;&#65533;:@&#1624;&#65533;&#65533;&#65533;&#65533;y&#65533;&#65533;&#65533;&#65533;&#65533;`&#65533;c(&#65533;e[T&#65533;&#65533;*&#65533;D)&#65533;&#65533;&#65533;&#65533;1p&#740;&#65533;J&#65533;&#65533;O&#65533;&#65533;&#65533;&#65533;$ - ,&#65533;&#65533;&#65533;)Bna&#65533;\&#65533;f&#65533;}&#65533;2&#65533;&#65533;R&#65533;&#65533;&#383;&#65533; &#65533;>&#65533;&#65533;6KR&#65533;&#818;Y&#65533;*&#65533;L&#65533;&#65533;I9q&#867;&#65533;2&#65533;b&#65533;Ur&#65533;p&#65533;&#65533;f&#65533;&#65533; Y&#65533;(5s&#65533;w&#65533;C)&#65533;&#65533;&#65533;l&#65533;&#65533;v&#65533;L&#65533;0&#65533;&#65533;t&#65533;Y&#65533;&#65533;i?Q@'.PU&#65533;&#65533;&#65533;@&#1358;.&#65533;j&#65533;p&#65533;J28&#1098;&#65533;r&#65533;5H&#1754;&#65533;u&#65533;
b&#65533;&#65533;bC&#65533;:\@&#65533;TX&#65533;5iZ&#65533;)&#65533;E&#65533;&#65533;&#65533;&#65533;^a&#65533;&#65533;&#65533;&#65533;&#65533;:&#1251;&#65533;&#65533;&#65533;^J&#65533;d&#65533;D&#65533;&#65533;&#65533;3m&#65533;Mw&#65533;C&#65533;N&#1389;p&#65533;&#65533;g&#65533;@3&#65533;:&#65533;&#65533;K&#65533;kaN&#65533;&#1666;f&#65533;G&#65533;}&#65533;P&#65533;+&#840;#7&#65533;&#65533;&#65533;J&#65533;[p&#65533;F&#65533;&#65533;6&#65533;>1&#65533;J &#65533;|u&#65533;r&#65533;U&#65533;&#65533;- &#65533;&#65533;&#65533;~.)&#65533;`&#65533;&#65533;&#65533;&#65533;&#65533;&#65533;&#65533;&#65533;&#65533;&#65533;&#65533;&#65533;O&#65533;&#65533;&#156;$&#65533;&#65533;h &#65533;A&#65533;	&#65533;qBf0Qp9-&#65533;8Fe&#65533;&#65533;&#65533;&#65533;|&#65533;jt&#65533;!MR&#65533;&#65533;&#65533;JuV&#65533;&#65533;&#65533;&#65533;g&#65533;&#65533;U&#1902;{T&#65533;:&#65533;&#2004;f	-&#65533;;l@&#65533;!&#65533;=&#65533;&#65533;&#65533;_&#65533;P&#65533; &#65533;&#65533;T&#65533;&#65533;&#65533;&#65533;.g&#65533;&#65533;&#65533;W&#65533;&#65533;&#857;I7&#65533;;&#65533;&#65533; &#65533;p&#65533;&#65533;6&#65533;&#65533;'N;&#65533;G&#65533;&#65533;Ut{&#65533;qd&#1633;&#65533;]&#65533;'v" &#65533;&#65533;@&#65533;	&#65533;&#65533;]&#65533;&#65533;iG\&#65533;q!&#65533;&#65533;&#65533;&#65533;.>&#65533;k&#65533;&#65533;~&#65533;&#65533;K~&#65533;.Q&#65533;y&#65533;x&#65533;ZA&#65533;&#65533;&#65533;&#1862;&#65533;&#65533;T&#65533;&#65533;&#65533;&#65533;&#65533;&#65533;&#65533;&#65533;X&#65533;&#65533;&#65533;&#244;&#65533;&#65533;>j&#65533;&#65533;}&#65533;_~&#65533;O&#65533;&#65533;+)p&#65533;^&#65533;&#65533;&~}&#65533;&#65533;WR&#65533;&#65533;&#65533;W&#65533;&#65533;&#65533;&#65533;&#65533;:&#65533;=z}&#65533;9^&#65533;&#65533;&#65533;e&#65533;K+&#65533; &#65533;&#65533;&#65533; o&#1174;~
&#65533;s&#65533;&#65533;}&#65533;&#65533;~c&#65533;ER&#65533;?&#65533;G{&#65533;&#65533;h&#65533;o$b&#65533;&#65533;&#65533;pvUu&#65533;&#65533;&#65533;'&#65533;zH^6&#65533;t+&#65533;&#65533;h&#65533;&#65533;m>&#65533;&#65533;'z
x&#65533;&#65533;&#65533;$&#65533;x&#65533;'
&#65533;Z&#57667;&#65533;W&#65533;8;H&#65533;q*5z&#65533;&#65533;&#65533;&#1410;&#65533;&#65533;0-&#65533;|&#65533;je&#65533;}'&#65533;KA&#65533;P&#65533;@&#65533;B&#65533;h)h}+&#65533;>Jhk0&#65533;:w&#1220;&#65533;&#65533;&#65533;&#65533;{&#65533;%P1&#65533;VF&Y8dt&#65533;;`|&#65533; 1c&#65533;/g&#65533;&#65533;&#65533;_&#65533;&#65533;&#65533;$&#65533;T&#65533;&#65533;j)&#65533;?o&#65533;X&#65533;&#65533;&#65533;R&#65533;ta&#65533;B&#65533;f&#65533;&#65533;&#65533;&#65533;&#65533;W&#65533; ,&#65533;:J&#65533;&#1378;{-u|`Cp1&#65533;e&#65533;&#65533;V&#65533;U&#65533;3&#65533;&#65533;&#65533;&#65533;VH+x}}&#65533;m&#65533;&#65533;Qv&#65533;7>&#65533;F7^&#65533;YX&#65533;X&#65533;&#65533;@`&#65533;BB&#65533;&#65533;h&#65533;&#65533;&#65533;&#65533;Ku&#65533;_h;&#65533;v&#65533;r@&#65533;m&#65533;3Csn8q&#65533;b0&#65533;&#65533;|e&#65533;&#65533;6&#65533;&#65533;&#65533;I3&#65533;&#65533;HdGH&#65533;t&#65533;&#65533;Xk(&#65533;}&#65533;&#65533;= j0Xy&#65533;&#65533;&#65533;&#65533;)5&#65533;7&#65533;W&#65533;&#65533;&#65533;s&#65533; z&#65533;&#1552;&#65533;+H&#65533;DX&#65533;&#1447;&#65533;Z&#65533;&#65533;&#1848;&#65533;&#65533;&#65533;&#65533;s@&#65533;&#65533;i~&#65533;zs(&#65533;5`F&#65533;&#65533;*&#65533;^&#65533;&#65533;	&#65533;.i&#65533;&#65533;I@K8&#65533;^&#65533;&#65533;X&#65533;&#65533;Z?&#65533;&#65533;B@y&#65533;]7&#65533;&#65533;SWc&#65533;&#65533;&#65533;&#65533;&#65533;;i&#65533;&#65533;N)&#65533;&#65533;&#65533;K&#65533;&#65533;H&#65533;&#65533;tN!c&#65533;l!N&#65533;&#65533;8V|&#65533;<"8I&#65533;&#65533;U1&#65533;&#1416;&#65533;i	y{&#65533;t\&#65533;&#65533;9&#65533;a|&#65533;&#65533;@&#65533;&#65533;w6&#65533;c[&#11329;N&#65533;5$9O&#65533;&#65533;@$&#65533;0&#65533;&#65533;&#65533;7&#65533;&#65533;&#65533;&#65533;(&#65533;&#65533;A&#65533;&#65533;&#65533;|l&#65533;&#65533;R&#1617;&#65533; &#65533;e&#65533;&#65533;j&#65533;&#65533;)&#65533;&#65533;&#65533;&#65533;&#65533;yP&#65533;&#65533;&#65533;&#65533;&#65533;&#65533;H&C&#65533;w&#65533;&#65533;B&#65533;9&#1714;|&#65533;&#65533;h&#65533;A&#65533;&#65533;&#65533;gF&#65533;fYE&#65533;/I&#65533;*&#65533;,(y&#1784;&#65533;MQ&#65533;&#65533;&#65533;&#65533;&#65533;&#65533;&#65533;{&#65533;&#65533;B&#65533;r"9&#65533;%)1&#65533;&#65533;Z&#65533;yv&#65533;&#65533;&#65533;&#1106;&#65533;&#65533;&#65533;&#65533;O9{&#65533;h&#65533;&#65533;&#65533;eH%Q2&#65533;&#65533;b&#65533;&#65533;&#1537;&#65533;9I&#65533; D&#65533;Y&#65533;9&#65533;&#65533;f&#65533;3db&#65533;&#65533;0&#65533;fN&#65533;&#65533;j)&#65533;&#65533;x&#65533;&#65533;&#65533;&#65533;s&#65533;&#65533;&#65533;&#65533;T&#65533;&#65533;~`&#65533;G0P&#65533;`&#65533;&#65533;&#65533;B9@&#65533;&#65533;&#65533;&#34764;$J&#65533;&#65533;f&#65533;^X&#65533;&#65533;g&#65533;br&#65533;&#65533;&#65533;&#65533;&#65533;fQ&#65533;!&#65533;&#65533;&#65533;3&#65533;e&#65533;0&#65533;YW&#65533;'&#65533;h&#65533;&#65533;&#65533;Wj&#65533;0D&#65533;&#65533;d&#65533;&#12295;&#65533;&#16984;&#65533;)&#65533;O0&#65533;0 ;&#65533;y&#65533;&#65533;&#65533;gs&#65533;h&#65533;&#65533;MuR&#65533;Qp]"P&#65533;bv`G&#65533;T&#65533;I&#65533;&#65533;&#65533;v&#65533;=x#&#65533;&#65533;X&#65533;xJ{&#65533;s&#65533;V&#65533;&#65533;&#65533;&#65533;A&#65533;	GH`46xt%vZ&#65533;&#65533;k)&#65533;"u&#65533;0&#65533;&#65533;98&#65533;&#65533;&#65533;&#65533;I&#65533;;D"e+I&#1438;&#65533;c&#65533;S&#65533;iy&#65533;&#65533;&#65533;&#65533;&#1107;P{Kx9&#65533;`&#65533;dC:p&#65533;&#65533; y&#65533;h5V&#65533;9zo&#65533;&#65533;J6&#65533;&#43610;zQ&#65533;*8`^=&#65533;&#65533;&#65533;"&#65533;#cl&#745;&#65533;p&#65533;&#65533;Wj&#65533;&#50752;6&#65533;q&#65533;&#65533;lgn,&#65533;&#65533;f,&#65533;&#65533;&#65533;u&#65533;Z&#65533;&#2025;&#65533;t&#65533;	&#65533;9&#65533;&#65533;A&#65533;5BT<y&#65533;&#65533;X:&#65533;&#65533;&#65533;T&#65533;)Z&#65533;&#65533;&#65533;d/&#65533;&#65533;d&#65533;qeT&#65533;nL&#65533;t&#65533;V&#65533;&#65533;9w&#65533;C&#65533;?&#65533;&#1257;&#454;&#65533;&#294;&#65533;&#408;KEb&#65533;N&#65533;&#65533; &#65533;&#65533;&#65533;Z~&#65533;&#65533;yU&x&#65533;&#65533;&#65533;&#560;u&#65533;&#65533;&#65533;EE&#65533;FhY6&#65533;&#65533;:&#65533;&#65533;&#65533;&#65533;d&#65533;&#65533;YU[AQ&#65533;M&#65533;&#65533;$ 	&#65533;P&#65533;&#65533;i	Pz&#65533;&#65533;{&#65533;&#65533;&#65533;&#65533;bA;p,&#65533;U.&#709;&#65533;&#1236;&#65533;&#65533;66OH&#65533;zJ&#65533;_&#65533;&#65533;*R&#65533;!kI Pn2VwkCz&#65533;X[I5q_&#65533;&#65533;?&#65533;P&#65533;5E|R&#65533;b&#65533;!0&#65533;uZ$&#65533;&#65533;&#65533;Z"i+,p&#65533;W&#65533;&#65533;f&#65533;2MT&#65533;]!&#65533;5&#65533;2L&#65533;&#65533;$&#65533;&#65533;2&#65533;}&#65533;&#65533;&#1205;&#65533;&#65533;HR&#65533;&#65533;&#65533;>{&#65533;&#65533;&#65533;&#65533;&#1270;=p^&#65533;&#65533;QN&#65533;%&#65533;e&#65533;;&#65533;(&#65533;H&#65533;Rq6&#65533;1&#65533;&#65533;7&#65533;&#65533;&#65533;&#65533;&#65533;r2&#65533;&#65533;&#65533;&&#65533;&#65533;&#65533;"&#65533;&#570;:&#65533;&#65533;&#65533;Xw&&#65533;&#65533;QD&#65533;k!Ps&#65533;W&#65533;r{h&&#65533;&#65533;&#65533;&#65533;"&#65533;&#65533;0S&#65533;&#65533;&#65533;%&#65533;&#65533;P&#65533;&#65533;&#65533;&#65533;&#65533;&#65533;&#65533;&#65533;&#65533;&#65533;E&#65533;+&#65533;&#65533;&#1658;&#65533;&#65533;&#65533;J=&#65533;&#1710;x&#65533;&#65533;&#65533;&#65533;C&#1406;&#65533;&#65533;&#65533;<@Y&#65533;&#1740;&#1659;kR&&#65533;&#65533;)h&#65533;iF&#65533;&#65533;&#65533; &#65533;CQ2x&#65533;d&#65533;&#65533;a&#65533;&#65533;&#33906;O&#65533;&#65533;&#65533;c(z&#65533;&#65533;\V&#65533;3&#65533;&#65533;TA&#65533;&#65533;&#65533;t&#65533;(G&#65533;%&#65533;&#65533;=&#65533;&#65533;&#65533;&#65533;H&#65533;&#65533;&#65533;S&#65533;&#65533;&#65533;&#65533;&#65533;`&#65533;K&#65533;	&#65533;&#65533;9&#65533;&#65533;&#663;,&#65533;&#65533;&#65533;&#65533;uKN&#65533;"_&#65533;&#65533;:&#65533;&#65533;&#65533;U5[&#65533;j*&#65533;^Kj&#65533;K &#65533;G&#65533;&#65533;&#65533;h&#65533;&#65533;&#65533;J+&#65533;GN&#65533;&#65533;dS&#65533;&#65533;E&#492;<&#65533;&#65533;W&#65533;'q: &#65533;&#65533;"sH&#65533;	&#65533;&#65533;&#65533;&#65533;&#65533;`d&#65533;&#65533;=&#65533;&#65533;t&#65533;&#65533;b\ab<&#65533;%&#65533;
Ts(@&#65533;5v`&#65533;c&#65533;&#65533;&#65533;7&#65533; &#65533;QW45&#65533;&#65533;,&#65533;&#65533;&#65533;&#420;&#65533;&#65533;*&#65533;&#65533;&#65533;*1&#65533;&#65533;$!&#65533;&#65533;E6&#65533;&#65533;&#1051;&#65533;&#65533;&#65533;&#65533;O&#65533;&#627;&#65533;&#65533;&#65533;'&#65533;L&#65533;U&#65533;&#65533;L8&#65533;&#65533;&#65533;&#811;E&#65533;&#691;U&#65533;Y&#65533;&#65533;&#978;&#65533;C@&#65533;&#38492;&#65533;G=D&#65533;&#65533;&#65533;;&#65533;XP&#65533;<&#65533;&#65533;&#553;Z^&#65533;&#65533;&#550;\&#779;&#65533;2&#65533;&#65533;&#924;&#65533;&#65533;&#65533;&#65533;4&#65533;[&#65533;&#65533;&#65533;G&#65533;&#65533;KE4&#65533;&#65533;c!&#65533;&#65533;&#65533;&#65533;&#65533;&#65533;\&#65533;&#65533;b&#65533;&#65533;&#640;Y&#65533;R&#65533;"8|&#65533;[&#65533;#&#65533;&#65533;&#65533;&#65533;2rD+#&#65533;\&#1128;&#65533;&#65533;&;&#65533;&#65533;&#65533;.&#65533;&#65533;6&#65533;&#65533;&#65533;&#65533;&#65533;l&#65533;&#65533;6&#65533;&#65533;H&#65533;&#65533;&#65533;	&#65533;&#65533;&#65533;&#65533;&#421;&#65533;&#65533; &#65533;&#65533;m&#65533;&#65533;\&#65533;%$Q&#65533;&#65533;hV`&#65533;&#65533;&#287;{Mg|M8m&#65533;&#65533;9&#65533;&#65533;&#65533;&#65533; ;&#65533;&#65533;x5&#65533;j&#805;h&#65533;&#65533;&#65533;&#65533;&#65533;&#65533;&#65533;B&#65533;[&#65533;&#65533;&#65533;p&#65533;O&#65533;.m&#65533;e&#65533;&#65533;&#65533;|&#65533;2=&#65533;&#65533;?&#65533;N;&#65533;I&#65533;&#65533;X!&#65533;&#65533;&#65533;&#65533;&#65533;^&#65533;&#65533;D}&#65533;&#65533;&#65533;&#65533;&#65533;&#65533;Lm&#65533;j&#65533;&#65533;b&#65533;gP}&#911;&#1489;&#65533;&#1787;~&#65533;h>&#65533;&#1526;<&#65533;&#65533;&#65533;&#1487;DJ&#65533;L?7"&#65533;&#65533;&#65533;&#1648;&#65533;_
&#65533;&#65533;&#65533;a7m&#65533;&#65533;jW&#65533;&#65533;&#65533;4|M&#65533;
&#65533;{&#65533;&#65533;=&#65533;&#65533;,cW&#65533;M&#65533;&#65533;&#65533;	&#65533;&#1599;e&#65533;!1&#65533;&#65533;&#65533;N&#65533;lK^&#65533;&#65533;&#65533;&#65533;g]&#65533;h]w5&#856;&#65533;&#65533;d&#65533;&#65533;&#65533;&#65533;T*Uj-&#65533;G&#65533;&#65533;?&#65533;&#65533;&#65533;lP&#477;&#65533;i&#65533;.&#65533;&#1080;&#65533;M&#1247;&#65533;&#65533;&#65533;"&#65533;&#1900;&#65533;&#65533;&#1405;k&#65533;&#65533;GL$&#65533; &#65533;&#65533;~<P(p&#870;c&#1820;&#65533;3B&#65533;&#65533;&#65533;&#65533;&#65533;c&#65533;&#65533;&#65533;M&#65533;&#65533;&#65533;&#65533;1^ &#65533;&#65533;g&#65533;&#1792;&#65533;C&#65533;&#65533;&#65533;]&#65533;K&#65533;6&#65533;&#65533;L&#65533;f=&#65533;&#65533;m&#65533;&#65533;&#65533;&#1085;&#65533;&#65533;&#480;&#65533;n&#65533;@{&#65533;&#65533;4&#65533;&#65533;&#65533;}&#65533;&#65533;&#65533;`9 n&#65533;&#65533;&#65533;> &#65533;&#65533;&#65533;&#65533;&#65533;&#65533;&#65533;&#65533;^&#65533;}&#1764;&#65533;&#675;&#65533;1	R,&#65533;&#65533;&#65533;&#65533;&#65533;'(&#65533;`Q	&#65533;&#65533;&#65533;&#65533;6&#65533;&#65533;OH&#65533;&#65533;D.&#65533;0&#65533;&#65533;&#65533;&#65533;.&#65533;&#65533;&#65533;&#65533;PT]O&#65533;4NI}|h&#65533;1b&#65533;%F&#65533; 
&#65533;5&#65533;m&#65533;&#65533;&#65533;&#65533;&#65533;S&#65533;]&#65533;&#65533;&#65533;&#26097;&#65533;&n{&#590;&#65533;&#65533;&#65533;a&#65533;`&#65533;OP
)Y&#65533;F&#65533;&#65533;&#65533;m&#65533;&#65533;<u&#65533;&#65533;&#65533;&#65533;&#65533;&#65533;v&#65533;f1&#1088;&#65533;[N&#65533;&#65533;&#65533;&#65533;&#65533; 6&#65533;&#65533;+&#65533;&#65533;N&#65533;i&#1064;~&#65533; &#65533;&#65533;&#65533;&#65533;&#65533;&#65533;&#1792;S&#65533;&#5694;&#65533;O`&#65533;&#65533;&#65533;&#65533;&#1188;&#65533;&#65533;c>&#65533;~&#65533;&#65533;&#65533;N&#65533;&#65533;*&#65533;&#65533;R&#65533;&#65533;
&#65533;&#65533;n&#65533;&#65533;&#65533;&#65533;&#65533;d&#65533;&#65533;;~&#65533;X&#65533; X&#65533;&#65533;&#65533;&#65533;=&#65533;8&#65533;_&#65533;&#65533;&#65533;&#65533;n&#35117;&#65533;&#36778;&#65533;&#65533; &#65533;O@	O 
&#65533;&#65533;&#65342;&#65533;&#65533;3&#65533;>&#65533;*o&#65533;&#65533;&#65533;n&#65533;[&#65533;&#65533;P&#65533;&&#65533;'/&#65533;y!d&#65533;LQ&#65533;&#65533;&#1571;&#65533;&#65533;&#65533;/?-&#65533;W&#65533;%&#65533;&#65533;&#65533;QN ".o&#65533;H.&#65533;&#65533;]5&#65533;^&#65533;&#65533;&#65533;&#65533;&#65533;&#65533;\R	=&#65533;g`!S&#65533;&#65533;]&#65533;, !&#65533;&#65533;&#65533;J?&#65533;I&#65533;&#65533;K&#65533;&#65533;K&#65533;fO&#65533;&#65533;%d&#65533;&#65533;&#65533;&#65533;&#65533;&#1704;Y&#65533;&#65533;H/&#65533;&#65533;&#65533;&#65533;&#65533;&#65533;A&#65533;&#65533;|o--&#65533;&#65533;%&#65533;&#65533;&#65533;	cuG&#65533;&#65533;&#65533;Z&#65533;&#65533;S7&#65533;&#65533;]&#65533;&#65533;&#65533;&#65533;a&#65533;&#65533;&#65533;?&#65533;D&#65533;&#65533;&#65533;nk&#65533;&#65533;_&#65533;M&#65533;Z&#65533;&#65533;/&#65533;&#65533;Qs&#65533;%&#65533;&#65533;&#65533;5_&#644;&#65533;&#65533;K&#65533;0&#65533;n&#65533;&#65533;gv&#65533;&#65533;&#1384;&#65533; &#65533;&#65533;&#65533;&#65533;&#65533;&#65533;&#65533;"O&#65533;&#65533;&#65533;&#199;&#65533;y&#65533;&#65533;&#65533;&#65533;&#65533;,Q6&#65533;&#65533;&#65533;&#65533;>&#65533;&#65533;_&#65533;Su50&#65533;&#65533;&#65533;&#65533;&#65533; &#65533;n&#65533;_&#65533;}&#1785;_&#65533;&#65533;&#65533;7=&#65533;d5&#65533;-bU&#1247;&#65533;&#65533;&#65533;&#65533;&#65533;&#65533;&#65533;&#65533;T_&#65533;c&#65533;&#65533;|&#65533;Z&#65533;&#65533;MS&#65533;&#65533;%&#65533;&#65533;&#65533;&#65533;&#65533;B&#65533;B&#65533;4&#903;/&#65533;4_&#65533;&#65533;&#65533;&#65533;&#65533;&#65533;&#65533;&#65533;&#65533;D>+/&#65533;jf&#65533;&#65533;s&#65533;&#20101;&#65533;&#65533;&#65533;&#65533;&#65533;&#65533;&#65533;&#65533;&#65533;&#65533;&#65533;&#65533;&#65533;j:E&#65533;&#65533;&#65533;Mz&#65533;&#65533;&#65533;&#65533;&#65533;&#65533;&#65533;?&#1538;?&#65533;&#65533;&#65533;&#65533;&#65533;&#65533;&#65533;,&#65533;&#65533;#&#65533;&#65533;1>&#65533;&#65533;( '&#65533;&#65533;	&#65533;&#65533;&#65533;M:&#65533;&#65533;&#65533;&#65533;7&#65533;&#65533;&#65533;&#65533;0&#65533;>&#65533;\w&#65533;&#65533;&#65533;&#65533;&#65533;/&#65533;D/s&#65533;<&#776;&#65533;&#65533;&#65533;R&#65533;R|&#65533;&#65533;&#65533;&#65533;&#65533;&#65533;&#65533;&#65533;&#65533;I&#65533;&#65533;&#65533;\&#65533;4&#65533;&#65533;&#65533;&#65533;&#65533;%&#65533;(&#65533;|&#65533;_&#65533;&#65533;E&#65533;z&#65533;&#65533;&#65533;&#65533;&#65533;/&#65533;&#65533;.j&#65533;5<So&#65533;u&#65533;&#65533;&#65533;L&#65533;&#65533;&#65533;_&#978809;&#65533;&#770;;&#65533;&#65533;&#65533;&#65533;@&#65533;&#65533;&#65533;O&#65533;&#65533;&#65533;&#65533;&#65533;&#65533;&#65533;Vp#&#65533;&#65533;&#65533;&#65533;auB&#65533;&#65533;&#65533;?W&#65533;&#65533;&#65533;o
&#65533;&#65533;&#65533;&#65533;&#65533;&#65533;_!Q&#65533;&#65533;&#65533;&#65533;&#65533;&#65533;&#65533;&#65533;&#65533;_*u&#65533;(&#65533;&#65533;&#65533;&#65533;Q&#1743;&#65533;&#65533;&#65533;&#65533;&#65533;+&#65533;&#65533;&#65533;&#1238;3&#65533;&#65533;&#65533;&#65533;f&#65533;&#65533;&#65533;&#65533;&#1222;&#65533;&#65533;_&#65533;&#65533;&#65533;&#65533;?&&#65533;&#65533;&#65533;&#65533;&#65533;&#65533;&#65533;n&#65533;&#65533;&#65533;&#65533;&#1151;z !&#65533; O ,P Z 0&#65533;  &#65533; &#65533;H&#65533;&#65533;&#65533;&#65533;*\&#560;&#65533;&#199;#J&#65533;(&#65533;&#65533;E&3j&#65533;&#561;&#65533;&#463; C&#65533;I&#65533;&#65533;&#595;(S&#65533;,x&#65533;&#663;0c&#668;I&#65533;&#65533;&#859;8sfl&#65533;&#65533;&#927;@&#65533;
J&#65533;&#65533;Q&#65533;=}]&#692;&#65533;&#1255;P&#65533;&#65533;L&#65533;S&#65533;&#1387;X&#65533;j&#1898;&#65533;jU&#65533;`&#202;K&#65533;&#65533;&#65533;%h&#65533;$&#65533;&#65533;&#65533;&#1714;p&#65533;&#669;K&#65533;&#65533;&#1652;k&#65533;&#65533;&#65533;&#759;&#65533;&#2047;&#65533;L&#65533;&#65533;&#65533;&#200;+^&#824;&#65533;&#65533;&#464;#K&#65533;L&#65533;&#65533;&#65533;&#728;3k&#65533;&#825;&#65533;g&#65533;7&#65533;&#65533;}[&#65533;&#65533;&#65533;&#1256;M&#65533;!A@&#65533;&#1520;c&#766;
&#65533;	J&#65533;&#65533;&#65533;&#891;&#65533;o&#65533;<X &#65533;&#65533;&#65533;&#65533;&#531;+&#65533;&#1591;&#65533;T_N&#65533;&#65533;&#65533;&#65533;|C &#65533;&#65533;G&#65533;&#65533;&#65533;&#203;&#65533;&#65533;&#65533;m&xwK&#65533;&#65533;&#65533;&#65533;R&#65533;&#65533;&#65533;&#65533;h&#65533;&#65533;&#65533;&#65533;&#65533;t&#65533;@&#65533; z}f&#65533;&#65533;&&#65533;&#65533;&#65533;6&#65533;`a:$` }&#65533;&#65533;&#65533;&#65533;f&#65533;&#65533;v&#65533; 
0&#65533;
}&#65533;g&#65533;(&#65533;t&#65533;&#65533;Ex&#65533;&#65533;4&#65533;X&#65533;W:&#65533;&#65533; q&#65533;&#65533;@&#65533;&#65533;&#65533;~&#871;&#65533;&#65533;&#344;&#65533;bB6&#65533;&#65533;DDf&#65533;&#65533;n&#65533;&#1234;&#65533;&#65533;&#1939;\v&#65533;P&#65533;{&#65533;xdw&#65533;&#65533;&#65533;!U&#65533;h&`^&#65533;&#65533;&#65533;@`&#65533;h&#65533;cVx&#65533;p&#65533;&#65533;&#1872;Ch&#65533;)(&#65533;qRU&#212;&#65533;&#1539;&#65533;&#65533;YeQ&#65533;>&#65533;p
'&#65533;A*&#65533; #&#65533;&#65533;v&#65533;b&#65533;IQ  }<P&#26036;&#65533;&#65533;*&#65533;&#65533;*A&#65533;n&#65533; &#65533;&#65533;^&#65533;&#65533;&&#65533;&#65533;V&#65533;m&#65533;&#65533;-$I&#65533;S&#65533;(&#65533;&#65533;$$&#65533;&#65533;b&#65533;^&#65533;F&#65533;&#65533;&#65533;i&#65533;&#35528;<&#65533;T&#65533;&#65533;B&#65533;"LzB&#65533;&#65533;f`&#65533;&#65533;&#1190;&#65533;&#65533;]&#65533;&#873;&#65533;&#65533;&#65533;|&#65533;WQG&#1323;&#65533;&#65533;1&#65533;&#65533;-&#65533;&#65533;VZ&#65533; c
&#65533;&#65533;J&#65533;k&#65533;x&#65533;9 &#65533;v,&#65533;P&#65533;R&#65533;o&#65533;&#65533;p&#65533;&#65533;y&#65533;&#65533;&#1453;&#65533;&#65533;,&#65533;z&#1348;_^&#65533;;&#65533;&#65533;*O&#65533;r&#65533;_&#65533;C&#65533;&#65533;&#65533;[`P &#65533;3f2i-&#65533;
.&#65533;O,&#1080;0&#492;&#65533;L7&#65533;&#65533;&#65533;PVA&#575;&#65533; &#65533;_9&#65533;jC&#65533;+&#65533;<&#65533;&#65533;&#65533;&}&#65533;	&#65533;
a&#65533;&#1662;&#65533;&#65533;+&#65533;&#65533;&#1883;%N&#65533;
Mt&#65533;s&#65533;{&#65533;&#65533;1&#65533;&#65533;&#159;&#65533;&#65533;&#65533;&#65533;&#65533;lE&#65533;&#65533;&#65533;&#65533;&#65533;&#614;Mz&#65533;&#65533;At&#65533;&#65533;w&#791;&#65533;&#65533;&#65533;&#2004;&#65533;&#65533;&#65533;T&#65533;m&#65533;&#65533;?&#65533;&#65533;&#65533;&#65533;7~&#65533;&#65533;IK&#65533;V&#65533;&#65533;&#65533;&#65533;"&#65533;&#65533;o^&#65533;&#717;&#65533;^;%&#1907;&#1769;&#65533;&#65533;&#65533;_7&#65533;6&#65533;&#65533;%&#65533;&#65533;"$d{&#65533;&#65533;>t&#65533;I&#65533;.=W.&#65533;md&#65533;V&#65533;]&#65533;A'&#65533;Dr&#65533;-&#65533;&#65533;&#65533;&#65533;&#65533;+&#65533;&#65533;&#65533;&#65533;P&#65533;&#65533;&#1271;&#65533;U&#65533;k&#640;y&#65533;&#65533;O&#65533;f&#65533;v}?&#65533;&#65533;&#65533;O~&#65533;&#65533;C&#65533;&#65533;&#65533;&#65533;&#65533;<9&#65533;&#65533;&#49031;&#65533;&#65533;tOK{Z&#65533;&#65533;&#65533;G>&#65533;A$`$&#1182;7h&#65533;&#65533;&#65533;&#65533;j&#65533; &#65533;&#65533;&#65533;&#65533;u&#65533;&#65533;&#65533;,xA&#65533;i&#65533;&#65533;0$JO&#65533;&#65533;&#65533;&#65533;@&#65533;S9&#65533;&#65533;R&#65533;'Li&#65533;"&#65533;&#65533;&#65533;&#65533;,&#65533;&#65533;0&#65533;HD&#1822;&#65533;&#65533;&#65533;&#65533;&#65533;F&#65533;&#65533;&#65533;&#65533;xH&#65533;&#65533;UP&#65533;A&#65533;U&#65533;&#65533;&#65533;.&#65533;&#65533;aIy@B&#65533;o[]&#1628;&#1804;V(&#65533;y,D&#549;&#65533;%3&#65533;&#1099;x<&#65533;]&#65533;&#65533;&#65533;&#65533;fi&#65533;&#65533;&#65533;&#65533;&#405;&#65533;/!s&#65533;&#65533;Q&#65533;&#65533;F&#65533;L4&#65533;z@&#65533;&#65533;#>&#65533;x&#65533;&#65533;Z&#65533; &#454;&#65533;mQ&#65533;q&#65533;(&#65533;H$0&#65533;pv&#65533;&#65533;A,&#65533;@L&#65533;k&#65533;D&#65533;!&#65533;H&#1905;o&#65533;&#65533;T&#65533;&#65533; *&#65533;L0&#65533;{	&#65533;`9)B*o&#65533; ,][r&#65533;&#783;&#65533;2B&#65533;
@&#65533;&#1453;&#65533;s%&#65533;tB&#65533;xL&#65533;%f&#65533;tI3&#505;&#65533;t`aMLe&#65533;&#65533;-&#65533;&#297;C&#65533;f!&#65533;&#65533;&#65533;Y-&#65533;&#65533;&#65533;&#65533;Q&#65533;rF&#65533;%$&#65533;s/&#65533;|TJ&#65533;y7yv&#65533;t&#65533;=&#65533;&#65533;&#560;hL&#65533;c&#65533;X&#65533;&#766;3&#65533;TT&#65533;hOF2&#65533;&#65533;&#65533;c?50&#65533;&#65533;&#22852;~	_
&#65533;&#65533;Fq&#65533;t&#65533;&#65533;?&#65533;F&#1242;&#65533;&#65533;&#65533;&#65533;a&#65533;v&#65533;&#65533;&#65533;qR&#65533;l%&#65533;t&#65533;&#65533;&#65533;&#65533;&#65533;G&#65533;&#65533;&#43494;&#65533;&#65533;&#65533;y&#65533;Q&#65533;&#65533;&#1258;Z&#65533;&#65533;X&#65533;&#65533;|D&#65533;#&#65533;&#65533;A&#65533;hs&#65533;&#1655;&#65533;2JK>&#65533;U&#65533;&#65533;&#1462;&#65533;j&#65533;j&#65533;$&Q&#65533;&#65533;O&#65533;&#65533;&#65533;&#65533;&#65533;&#1534;&#65533;&#65533;A&#65533;+&#65533;&#65533;ZWM@a&#65533;&#65533;+P&#65533;&#65533;&#65533;&#65533;:&#65533;2
&#65533;z&#65533;&#65533;&#65533;@RG0ca&#65533;&#65533;&#65533;zA3&#65533;&#65533;$&#65533;h!&#65533;)&#65533;&#65533;gW&#65533;&#65533;&#65533;&#65533;d&#65533;4&#65533;&#65533;b&#65533;&#65533;&#65533;&#65533;<MPk&#65533;n&#65533;Y&#65533;&#65533;&#65533;&#65533;&#65533;&#65533; }LG0&#65533;6*ka&#65533;e+&#65533;&#65533;&#65533;&#65533;&#65533;&#65533;=&#65533;Y&#65533;&#65533;@ &#65533;%mi&#65533;6&#65533;&#65533;&#488;&#65533;&#65533;x&#65533;;&#65533;&#65533;-_&#1709;-r&#65533;&#65533;&#65533;&#65533;&#65533;t&#65533;&#65533;&#65533;/&#65533;&#1459;&#65533;&#65533;s&#65533;&#65533;@d&#65533;&#65533;:*p&#65533;x@~W@} &#65533;&#65533;`l&#65533;QW&#65533;&#65533;&#65533;&#65533;&#65533;&#65533;&#65533;h`h&#65533;6&#65533;&#65533;&#65533;&#65533;&#65533; &#65533;o&#65533;	&#65533;[&#65533;&#9487;&#65533;&#598;&#65533;W&#65533;&#65533;&#65533;&#1335;.WEL&#65533;&#65533;&#65533;&#65533; &#65533;F&#894;&#65533;&#65533;a&#65533;&#65533;&#65533;&#32921;&#65533;#&#65533;m&#65533;&#65533;&#65533;&#65533;&#65533;w&#65533;6&#65533;2n&&#65533; W&#65533;&#65533;"&#65533;Sq2P&#65533; &#1536;&#65533;&#65533;y&#65533;Pi&#65533;&#65533;&#65533;I&#65533;Wl&#65533;6&#65533;&#65533;&#65533;&#65533;d&#65533;&#65533;&#65533;&#65533;&#65533; &#65533;&#65533;x&#65533;2&#65533;&#65533;1&#65533;&#65533;&#65533;P4Pd&#65533;&#65533; &#65533;@v&#65533;9f&p&#65533;L*&#65533;'&#65533;&#1895;&#65533; G&#65533;hU]&#65533;&#65533;<'&#65533;!u&#65533;&#65533;&#65533;gRk&#65533;&#65533;&#1307;&#65533;&#65533; &#65533;&#65533;&#65533;4&#65533;&#65533;s&#65533;&#65533;e&#65533;h&#65533;&#65533;E&#65533;&#65533;V&#65533;&#65533;T&#65533;*&#65533;8XuP&#65533;|!t&#65533;9&#65533;[&#65533;&#65533;f?Q&#65533;v&#65533;p% &#65533;jK&#65533;&#65533;&#65533;+}%&#65533;&#65533;&#65533;5P&#65533;u]A&#65533;&#65533;&#65533;jBJ&#65533;&#65533;56&#65533;f`VY&#65533;&#65533;&#65533;.&#1833;&#65533;J&#65533;&#876;&#65533;&#65533;&#65533;&#65533;&#65533;~&#65533;Mb&#65533;&#65533;fI(&#65533;&#65533;@G&#1276;e&#65533;u&#65533;&#65533;&#65533;&#65533;&#65533;&#65533;Y&#65533;&#65533;$&#65533;&#65533;F0&#1277;n&#65533;k]o%k&#1111;"&#65533;&#65533;&#65533;&#65533;?&#65533;&#65533;J$&#65533;_w&#355;(	&#65533;&#65533;&#65533;x&#65533;GN&#65533;&#65533;&#65533;&#65533;-cY&#65533;&#65533;^ir&#65533;&#65533;9\y&#65533;l`P"&#65533;&#65533;&#65533;o1&#477;Y&#65533;[S&#65533;$&#65533;u;&#65533;UR\&#65533;2$&#65533;]&#65533;rx=&#65533;5&#2029;&#65533;&#65533;&#65533;&#1607;&#65533;&#65533;D&#65533;N&#65533;&#65533;&#65533;&#65533;X&#65533;n5&#65533;{&#65533;&#65533;0&#65533;5}M+q&&#1907;&#65533;&#65533;5&#65533;\&#65533;&#65533;&#1538;&#1635;j&#65533;9C&#65533;&#65533;&#199;&#65533;!&#65533;&#65533;;&#65533;-&#295;6*&#65533;x&#65533;&#65533;&#65533;&#65533;&#65533;-&#65533;kn&#65533;&#65533;&#1582;b&#65533;3Z&#65533;|&#65533;y&#153;&#720;&#65533;K&#65533;&#65533;i&#65533;Z&#65533;&#65533;&#65533;&#65533;&#764;&#65533;@&#65533;&#65533;Wl&#65533;&#65533;&#65533; &#65533;!&#65533;&#65533;Z
u&#65533;&#65533;&#65533; &#65533;N&#65533;&#65533;&#65533;|&#65533;&#65533;&#65533;zvG&#65533;&#65533;&#65533;&#65533;&#60413;{&#65533;&#65533;5&#1495;&#65533;C&#65533;&#65533;&#65533;&#65533;%I&#65533;&#65533;&#65533;K&#65533;|&#65533;&#65533;&#65533;&#65533;O&#65533;&#65533;&#65533;&#65533;&#1711;&#65533;&#65533;&#65533;&#65533;7&#65533;&#65533;&#65533;{&#65533;&#65533;&#65533;&#65533;
y&#65533;C&#65533;&#65533;&#65533;&#65533;&#65533;jf&#65533;&#65533;h&#65533;7}&#65533;7{&#65533;&#65533;&#65533;7]&#65533;P&#65533;4Z&#65533;wI&#65533;&#65533;z&#150;d&#65533;h1&#65533;~&#324;q&#65533;{&#65533;&#65533;|&#65533;}&#65533;z?U^&#65533;7D&#65533;|]g%W~G&#65533;c&#65533;&#65533;i&#65533;&#65533;&#65533;&#65533;/&#65533;G&#1537;y&#65533;uD&#65533;Z@H>D-&#65533;K&#65533;&#65533;z&#65533;&#65533;q&#65533;(&#65533;9vR&#65533;:&#65533;R&#65533;&#65533;&#65533;&#65533;&#65533;n^&#65533;{F&#65533;&#65533;&#65533;&#65533;VX2&#65533;)qE'&#65533;"&#65533;&#65533;1&#65533;S`Q8&#65533;nx.'.:xwW&#1539;&#65533;o^&#65533;{&#65533;&#65533;&#65533;'a(QEO&#65533;e&#1670;&#65533;&#65533;.<bo&#65533;2 $&#65533;&#65533;&#65533;&#65533;&#65533;&#65533;&#65533;&#65533;&#65533;&#65533;^&#65533;&#65533; &#65533;&#65533;>&#65533;;&#65533;ADz&#65533;_5$|$cbO&#65533;S&#65533;&#65533;.&#65533;&#65533;v&#65533;&#65533;&#65533;&#65533;&#1546;&#65533;W&#65533;&#65533;&#65533;u&#65533;rvI&#65533;&#65533;&#65533;&#65533;&#65533;J,&#65533;&#65533;&#65533;"&#65533;&#65533;&#65533;Ve&#65533;\0&#65533;&#65533;&#65533;>&#65533;W&#65533;&#65533;w&#65533;E&#65533;&#65533;&#65533;&#1548;&#65533;iO |xVye&#65533;XVq>&#65533;e&#65533;"&#65533;x	!&#65533;"q&#65533;&#65533;b&#65533;8&#65533;&#65533;&#65533;yD&#65533;yz8&#65533;'&#65533;&#65533;v@&#65533;&#65533; C&#65533;&#65533;B*&#65533;&#65533;&&c&#65533;4&#65533;&#65533;U&#65533;F&#65533;&#65533;8&#65533;\&#65533;"&#65533;k/
&#65533;2&#65533;*6&#65533;&#65533;HZev&#65533;&#65533;&#65533;{&#65533;Q&#65533;&#65533;F$H&#1414; &#65533;V8}&#65533;hy&#776;&#65533;[+&#65533;&#65533;E&#65533;&#65533;3`(&#65533;&#65533;jb&#65533;&#1551;Y&#65533;&#65533;&#65533;(J&#65533;&#65533;m&#65533;&#1489;&#65533;-&#65533;&#65533;	&#65533;]&#65533;&#65533;	&#65533;&#65533;F	Jf&#65533;Dh&#65533;&U&#65533;&#65533;Bof&#65533;Z&#1108;&#65533;&#65533;&#529;mq&#65533;gVI|&#65533;&#65533;[&#595;&#65533;9&#49612;&#65533;&#65533;$&#590;()&#65533;	ITc&#65533;&#65533;6v&#65533;8d&#65533;6W&#65533;9&#65533;&#65533;&#65533;_	&#65533;&#65533;&#65533;&#65533;&#65533;G&#65533;&#65533;DhU&#65533;&#65533;'f&#65533;&#65533;&#65533;nh&#65533;&#65533;&2&#65533;{(8Q&#65533;&#65533;&2)&#65533;&#65533;J{&#599;R&#65533;&#65533;&#65533;H&#65533;yt}&#65533;j	m&#65533;&#65533;W+&#65533;i&#65533;}Vg69[&#65533;&#65533;@&#65533;l4&#65533;&#65533;L&#65533;U&#65533;&#65533;&#65533;&#65533;&#65533;&#65533;&#65533;&#65533;Y}&#65533;&#1484;Ei&#65533;&#65533;9&#65533;&#65533;&#65533;&#65533;n9&#65533;&#65533;e3&#65533;t&#65533;&#65533;0&#1032;&#65533;&#65533;&#65533;&#65533;&#475;&#65533;&#65533;sx&#65533;g&#65533;:h&#65533;&#65533;&#65533;`&#65533;&#65533;&#65533;&#65533;i&#65533;e&#65533;lU&#65533;m&#65533;&#65533;TN&#65533;VQ&#65533;f&#1465;n&#65533;&#65533; &#65533;&#65533;Q&#332;&&#65533;zs&#65533;&#65533;&#65533;&#65533;&#65533;&#65533;&#65533;&#65533;&#65533;n&#65533;&#65533;&#65533;+&#65533;&#65533;V*Sm1&#65533;gtb&#65533;&#65533;r &#65533;&#281;&#65533;&#65533;f&#65533;&#65533;&#65533;2]&#65533;&#65533;Y{&#65533;7&#65533;&#65533;&#65533;i&#65533;&#65533;&#65533;&#65533;&#65533;!&#65533;LI+&#65533;Y53&#65533;&#65533;d&#65533;&#65533;Q&#65533;a&#65533;q&#65533;eR&#65533;f&#65533;?jmA&#65533;&#65533;&#65533;9
&#65533;;&#65533;|&#65533;&#65533;i&#65533;&#65533;&#65533;SaQ&#65533;&#65533;&#65533;&#65533;4
&#65533;v&&&#65533;ve&#65533;&#65533;&#65533;9|6'&#65533;&#65533;&#65533;|&#65533;&#65533;/&#65533;&#65533;&#65533;&#65533;%=&#65533;7&#65533;&#65533;	&#65533;vH&#65533;&#65533;IE&#65533;'F5&#65533;&#65533;&#65533;&#65533;&#65533;&#65533;&#65533;_&#65533;&#65533;&#65533;&#65533;6j&#65533;"jv&#65533;j2E	&#1434;K9&#65533;U&#65533;&#65533;)&#65533;~&#65533;&#65533;&#65533;&#65533;&#65533;&#65533;;&#65533;#&#65533;;&#65533;&#65533;t&#65533;&#65533;'Y&#65533;o&#65533;t&#1675;"1&#65533;&#1097;&#65533;&#65533;_&#65533;6&#65533;&#65533;&#65533;l&#65533;&#65533;@&#65533;vA&#65533;q+zu&#65533;&#65533;&#65533;&#65533;&#65533;/YA&#65533;4&#661;hc,Fz&#65533;:&#65533;Q&#65533;&#65533;Z&#65533;&#65533;&#65533;M&#65533;*:qzR&#65533;G &#65533;k&#65533;&#65533;o/'S&#65533;&#65533;&#65533;'&#65533;%&#65533;&#51793;w&#65533;&#65533;&#65533;g9 &#65533;Um#&#1322;&#65533;Cy: UO&#65533;&#65533;&#40622;&#65533;&#65533;&#65533;Vm&#65533;&#65533;KZ&#65533;#:0&#65533;z&#65533;!&#6728;j/)&#65533;&#65533;&#65533;&#65533;&#65533;&#65533;R&#65533;&#65533;&#65533;.&#65533;)&#65533;&#65533;&#65533;It3:&#65533;&#65533;&#1290;&#65533;~*TW?&#65533;6&#65533;&#65533;&#65533;&#65533;jIM&#65533;&#65533;'&#65533;&#65533;&#65533;&#65533;	|P&#65533;&#65533;&#65533;bg&#65533;&#65533;&#65533;&#65533;&#65533;4&#65533;J0&#65533;H&#1210;N#&#65533;	&#65533;Ah	9&#65533;&#65533;&#65533;&#65533;&#65533;
&#65533;n&#65533; &#65533;&#65533;ue&#65533;K&#65533;`^&#65533;&#65533;&#65533;Z]5 9u&#65533;&#65533;&#65533;HA&#65533;t&#65533;&#65533;uz&#65533;&#65533;_\@&#65533;&#65533;I8&#65533;&#65533;&#65533;Cp&#65533;&#65533;&#65533;B&#65533;E&#65533;J&#65533;&#65533;&#65533;{&#65533;&#65533;)&#65533;di+&#65533;M7'D|&#65533;-6(T x+wK%Q`9&#65533;&#65533;;7I
&#65533;&#65533;iw&#65533;r4&#65533;&#65533;0&#65533;Y&#65533;&#65533;:&#65533;f&#65533;&#65533;*&#65533;?&#738;E&#65533;&#65533;.&#65533;1tKP`&#65533;y&#65533;&#65533;k>&#65533;&&#65533;{&#65533;&#65533;&#65533;.iA;&#65533;&#65533;&#65533;z&#65533;&#65533;m&#65533;3&#65533;&#65533;&#65533;Hq&#65533;<&#65533;Z&#65533;&#441;&#65533;k&#65533;Q&#65533;bBnfzG^&#65533;J4&#65533;&#65533; &#65533;)&#65533;Gk&#65533;&#65533;`
&#65533;P&#65533;CoT&#65533;&#65533;w)&#65533;N&#1722;r&#65533;{jE2&#65533;H*&#65533;&#65533;;&#1744;yu&#65533;y&#65533;&#65533;&#65533;&#65533;hu&#65533;&#65533;d&#65533;&#65533;8W&#65533;&#65533;k&#65533;C&#65533;oHy&#65533;u$dZB`-&#65533;"BX &#65533;&#65533;&#65533;Xx&#65533;&#1656;&#65533;!&#65533;v&#65533;&#65533;S27@&#65533;AI&#1343;&#65533;;~&#13019;&#554;Ts&#65533;i+by4&#65533;&#65533;&#65533;&#65533;&#65533;&#58477;&#65533;&#65533;D
&#65533;&#65533;E&#65533;&#65533;&#65533;[o&#65533;ZK(3&#65533;&#65533;&#65533;xV&#65533;&#65533;&#65533;&#65533;9&#65533;&#65533;&#65533;ET&#65533;&#65533;&#1288;G0&#65533;&#65533;&#65533;&#65533;F&#65533;&#65533;&#65533;&#1202;&#65533;#&#65533;[V&#1478;8&#65533;r&#65533;&#65533;=&#65533;&#65533;>&#65533;&#65533;&#65533;&#65533;&#65533;&#65533;j6&#65533;&#65533;<&#65533;&#65533;`4I&#65533;9&#65533;zd&#65533;L&#65533;&#65533;$&#65533;^&#65533;M&#65533;&#65533;B&#65533;t/&#65533;&#65533;_&#65533;T{&#814;&#65533;Y,c&#52553;&#65533;e!&#65533;&#65533;X&#65533;&#65533;|,&#65533;&#65533;_
V4&#65533;s&#65533;&#65533;&#65533;b&#502;4o&#65533;y&#65533;&#65533;Jw|&#65533;&#65533;&#1526;&#257;&#65533;|9&#65533;&#65533;&#65533;&#65533;&#65533;&#65533;|J&#65533;&#65533;&#65533;&#65533;&#65533;&#65533;&#65533;&#65533;C&#65533;u&#65533;<&#65533;E4&#65533;&#65533;&#65533;&#65533;&#65533;&#601;l&#65533;&#65533;&#65533;&#65533;&#65533;&#634;$&#65533;&#209;&#65533;&#802;%)Ms&#65533;Yb&#65533;&#65533;>&#65533;B&#65533;&#738;#&#65533;*&#65533;&#65533;c&#65533;x&#65533;&#65533;&#65533;}\y&#65533;&#65533;&#65533;&#65533;&#65533;&#65533;&#65533;&#65533;&#65533;&#65533;\&#65533;j K&#65533;;	&#579;&#65533;&#65533;&#65533;L&#65533;u&#65533;|&#65533;ZX&#1820;&#65533;&#65533;JQ%&#65533;\&#65533;&#65533;\&#65533;&#65533;"&#65533;&#65533;&#65533;&#1442;&#65533;f&#65533;bg&#65533;E&#65533;?&#65533;&#65533;&#65533;&#65533;&#65533;N&#65533;L&#65533;(&#65533;&#65533;n&#65533;K&#65533;&#65533;&#65533;&#65533;A&#65533;\{F&#65533;v&#65533;&#65533;kz&#65533;v~&#65533;7E;&#65533;&#65533;A&#65533;&#65533;&#65533;&#65533;+&#65533;&#65533;&#65533;&#65533;&#65533;&#65533;&#65533; -&#65533;h&#65533;~;&#65533;xG&#184;&#65533;&#65533;(}&#65533;&#65533;4&#65533;l&#65533;jl&#65533;(
&&#65533;6&#1241;L&#65533;5&#65533;&#1846;&#65533;&#2001;&#65533;&#359;&#65533;E&#65533;l&#65533;&#65533;&#65533;[&#65533;:D&#65533;=&#65533;&#65533;|&#65533;&#65533;&#65533;>TR=&#65533;K&#65533;&#65533;-`5-&#65533;;m&#65533;&#65533;h&#65533;Y-n&#65533;&#65533;&#65533;&#65533;&#65533;&#65533;&#65533;&#65533;&#65533;a&#65533;B&#65533;Q-{&#65533;A&#65533;&#65533;I&#65533;&#986;&#65533;&#65533;&#65533;&#65533;&#65533;&#65533;-&#65533;k&#708;&#1135;&#1490;6&#65533;&#65533;&#65533;&#65533;&#65533;&#65533;&#65533;&#65533;,&#65533;P>&#65533;&#65533;,&#1222;&#65533;&#1313;}&#1238;&#65533; &#65533;&#65533;&#65533;&#65533;&#65533;&#65533;=&#1488;#l&#65533;q&#65533;&#65533;`&#65533;&#1497;&#65533;&#65533;&#65533;&#65533;&#65533;f&#65533;O}&#1570;}&#65533;&#65533;&#1765;&#65533; @&#65533;t&#65533;}n#&#65533;&#65533;&#65533;&#65533;&#65533;&#65533;q&#65533;L&#65533;Q@P&#65533;B&#1597;&#65533;&#65533;5]&#65533;&#65533;&#65533;_&#65533;&#65533;&#65533;N&#65533;&#65533;&#65533;&#65533;&#65533;<&#65533;&#65533;>&#65533;&#65533;}&#65533;/&#65533;&#65533;&#65533;&#65533;&#65533;&#1653;Z&#65533;uk&#65533;=&#65533;&#65533;]&#65533;!&#65533;&#65533;LU&#65533;&#65533;'&#65533;B&#65533;&#65533;A	j&#65533;&#65533;E&#65533;&#65533;&#65533;&#65533;&#65533;4&#65533;&#65533;&#65533;&#65533;I&#65533;T&#65533;&#65533;&#65533;&#65533;&#2044;&#65533;&#1112;&#65533;:&#65533;&#65533;&#65533;&#65533;&#65533;e&#65533;&#2033;&#65533;*X&#65533;@C&#65533;&#65533;'e&#65533;J&#65533;&#65533;&#65533;&#65533;&#65533;&#65533;k&#65533;}&#608;&#65533;&#65533;&#65533;&#65533;&#65533;&#402;&#65533;Z&#65533;&#65533;&#65533;&#65533;T&#65533;&#65533;&#65533;&#65533;&#65533;-&#1306;?#&#65533;I&#65533;&#65533;&#65533;&#65533;<`&#65533;&#65533;&#65533;&#65533;&#65533;n&&#65533;&#65533;m&#65533;o-?
35N&#65533;&#65533;|&#1840;&#65533;&#65533;7d&#65533;&#65533;)WQ&#65533;&#65533;Q&#65533;
&#65533;MGl&#65533;&#65533;sa,H&#65533;&#65533;.~&#28573;2n&#65533;&#65533;&#65533;g&#65533;x*&#65533; &#65533;&#65533;	N&#65533;&#65533;&#916;80&#65533;#ZtLl
O&#65533;&#65533; &#65533;(&#65533;&#65533;&#65533;&#65533;&#65533;&#65533;4Yn&#65533;&#65533;S&#65533;&#65533;e-&#65533;&#65533;<	&#65533;&#65533;&#65533;&#65533;&#65533;&#1045;I_2K&#1056;hyaC	&#65533;&#65533;@-&#65533;&#65533;&#65533;c&#65533;j&#65533;&#65533;i&#65533;&#65533;K&#65533;x&#65533;&#65533;M&#65533;e"&#65533;&#65533;1&#65533;	n&#65533;&#31419;&#65533;&#1043;&#576;&#65533;0&#65533;!&#65533;U/&#65533;k&#65533;&#65533;&#65533;&#65533;&#942;&#588;&#65533;&#835;&#65533;&#65533;&#65533;e&#65533;&#65533;_*&#65533;y@&[^&#65533;~&#65533;0&#65533;&#65533;P&#65533;&#65533;&#65533;1L&#65533;&#65533;&#65533;b&#65533;]&#65533;&#65533;&#65533;X&#1089;&#65533;K&#65533;&#65533;&#65533;&#65533;'7&#65533;&#65533;&#65533;&#65533;j&#65533;&#65533;&#273;&#65533;&#65533;&#65533;&#65533;`&#65533;O&#65533;a&#65533;z&#65533;zA&#65533;&#65533;&#65533;&#65533;>&#65533;>&#65533;&#65533;&#65533;&#65533;&#65533;&#65533;&#65533;~&#65533;O'U&#65533;&#65533;$a&#65533;Q&#1840;&#65533;`&#65533;?qt1&#65533;L&#65533;&#65533;&#65533;&#65533;7&#65533;&#65533;T&#65533;&#65533;&#65533;O&#65533;U.&#65533;&#65533;
&#65533;@&#65533;&#65533;&#65533;g )&#65533;1&#2031;~&#65533;&#65533;	&#1853;=m&#65533;n&#65533;&#65533;&#65533;'&#65533;N&#65533;7?&#65533;
&#65533;
&#65533; &#65533;?%&#65533;N&#65533;&#65533;&#65533;&#65533;S&#65533;&#65533;/\&#65533;&#65533;&#65533;&#65533;&#65533;&#65533;S&#65533;&#65533;/&#65533;!&#65533;&#65533;Q&#65533;h~&#65533;J&#65533;&#65533;zK&#65533;Q&#65533;&#65533;&#65533;&#65533;&#65533;Y&#65533;&#65533;X&#65533;&#1384;t&#65533;&#65533;~&#65533;E&#1687;&#65533;P&#65533;
3&#65533;"c&#1716;RdQ~&#65533;5&#65533;&#65533;&#65533;"&#65533;WM&#65533;&#65533;]P\K&#65533;&#65533;o&#65533;&#65533;&#65533;&#65533;5&#65533;.&#65533;(w``&#65533;&#65533;&#65533;&#65533;>&#65533;h&#65533;&#65533;&#65533;&#65533;&#65533;&#65533;?V[&#65533;&#65533;&#65533;&#65533;&#65533;&#1621;&#65533;&#65533;&#1342;&#1115;&#65533;&#65533;FmD&#65533;-&#65533;&#65533;&#65533;=&#65533;&#65533;&#65533;O&#65533;&#65533;&#65533;&#65533;&#65533;&#65533;/&#65533;&#65533;&#65533;&#65533;&#65533;&#65533;w_&#65533;hN.&#65533;}_&#65533;&#65533;&#65533;^&#65533;x&#65533;&#65533;k&#65533;&#65533;&#65533;W!&#65533;&#65533;/&#65533;o&#65533;&#65533;.&#65533;G&#65533;&#65533;&#65533;&#65533;&#65533;&#65533;&#65533;4?&#65533;&#65533;&#65533;O&#1904;j&#65533;&#65533;1&#65533;&#65533;&#65533;/&#65533;)mN&#65533;f?&#65533;_&#65533;X&#65533;&#65533;'&#65533;&#65533;a`0&#65533;&#65533;&#65533;&#65533;z&#65533;&#65533;Aw&#65533;&#65533;K&#65533;&#65533;6]&#65533;&#65533;m&#65533;&#65533;%m&#65533;N&#65533;]&#65533;&#65533;&#65533;&#65533;&#65533;=&#65533;v&#65533; 4&#65533;&#65533;O/&#65533;X&#65533;&#65533;^&#65533;]&#65533;&#65533;&#65533;&#65533;&#65533;&#65533;&#65533;&#65533;+&#65533;T&#65533;&#65533;O&#65533;&#65533;?&#65533;m&#65533;&#65533;%Z&#65533;&#65533;&#65533;&#1827;&#65533;&#974;1&#65533; &p&#65533;&#65533;&#65533;&#65533;#&#65533;&#65533;]&#65533;N&#65533;&#65533;&#65533;X&#65533;&#65533;&#65533;o&#65533;.c&#65533;&#65533;P&#1263;&#65533;&#65533;&#65533;&#65533;&#65533;&#65533;%N&#65533;&#65533;&#65533;&#65533;&#65533;&#65533;&#65533;&#65533;&#65533;&#65533;&#65533;&#65533;&#65533;&#65533;&#65533;2&#65533;&#65533;&#65533;&#65533;&#65533;o&#862;&#65533;&#65533;%&#65533;/&#65533;
r/&#65533;?X&#65533;,&#65533;&#65533;&#65533;Ow&#65533;&#65533;&#65533;&#65533;&#65533;&#65533;&#65533;&#65533;&#65533;&#65533;&#65533;^&#65533;&#65533;&#65533;&#65533;&#65533;&#65533;&#65533;,q&#65533;(&#65533;)l&#65533;"S&#65533;&#65533;&#65533;&#2034;&#65533;&#65533;&#65533;\&#65533;&#705;&#65533;&#65533;&#65533;&#65533;&#65533;2&&#65533;&#65533;?&#65533;(l&#65533;&#65533;&#65533;X&#65533;X&#65533;&#65533;&#65533;>&#65533;(p&#65533;M&#65533;&#65533;o&#65533;X&#65533;&#65533;&#65533;&#65533;X&#65533;,&#65533;&#65533;&#65533;O&#65533;"&#65533;&#65533;&#65533;&#65533;&#862;&#65533;&#65533;&#65533;|;&#65533;&#65533;&#65533;Ax&#65533;S~&#65533;&#65533;&#65533;&#65533;n&#65533;&#65533;&#65533;X&#65533;&#65533;7?S0&#65533;X?SD&#1488;N&#65533;d&#65533;A&#65533;&#65533;(&#65533;&#65533;&#65533;&#65533;S&#65533;&#65533;&#65533;&#65533;&#524;&P&#65533;&#920;&#1257;&#65533;(&#65533;&#65533;&#65533;&#65533;S0S0&#65533;Os&#65533;&#65533;&#65533;&#65533;"&#65533;&#65533;&#65533;X&#65533;&#65533;&#65533;&#65533;&#65533;&#65533;&#65533;&#65533;b&#65533;&#65533;&#65533;&#65533;-&#65533;h&#65533;&#65533;&#65533;&#65533;]Q&#65533;&#65533;&#65533;&#65533;&#65533;&#65533;&#65533;Ab&#65533;&#65533;&#65533;&#65533;&#65533;&#65533;&#65533;&#65533;&#65533;&#65533;&#65533;S&#65533;&#65533;&#65533;&#65533;12&#65533;&#65533;&#65533;&#65533;&#65533;D&#65533;}&#65533;&#65533;&#65533;&#65533;))&#65533;&#65533;&#65533;MA&#65533;p&#65533;&#65533;&#65533;&#65533;&#65533;&#65533;&#65533;&#65533;&#65533;!&#65533;&#65533;&#65533;&#65533;E&#65533;&#65533;&#65533;&#65533;'&#65533;&#65533;&#65533;&#65533;M* !&#65533; R ,P ` 0&#65533;  &#65533; &#65533;H&#65533;&#65533;&#65533;&#65533;*\&#560;&#65533;&#199;#J&#65533;H&#65533; &#65533;&#65533;&#65533;h&#1816;&#65533;&#65533;&#463; C&#65533;I&#65533;&#65533;&#595;(S&#65533;\&#626;&#65533;&#710;cr&#65533;I&#65533;&#65533;&#859;8s&#65533;&#65533;&#627;&#65533;&#991;@&#65533;
J&#65533;&#65533;&#1123;H&#65533;*]&#692;&#65533;S&#65533;&#65533;J&#65533;J&#65533;&#65533;&#1387;X&#65533;j&#65533;&#693;k&#1218;3;&#65533;K&#65533;&#65533;&#1651;h&#1258;]&#758;m&#158;n&#65533;&#669;K&#65533;&#65533;&#1915;x&#65533;&#65533;&#65533;&#759;&#65533;&#2047;&#65533;^&#65533;w&#65533;&#65533;&#200;+^&#65533;&#65533;0&#65533;&#464;#K&#65533;&#65533;x(&#65533;&#728;3k&#65533;&#65533;&#65533;H8&#65533;M&#65533;&#65533;h&#65533;u&#65533;p&#65533;&#65533;&#65533;%JL&#734;M&#65533;v_&#65533;Rr&#65533;&#65533;&#65533;&#65533;&#65533;&#65533;&#1520;&#65533;
N&#65533;&#65533;&#65533;&#65533;&#531;+&#65533;&#65533;&#65533; kC&#65533;	&#65533;&#65533;&#65533;&#65533;&#65533;&#1587;k&#2046;]E&#65533;>&#65533;&#65533;&#65533;M&#65533;&#65533;&#65533;&#65533;U7&#65533;M&#65533;I&#65533;&#65533;&#735;O&#65533;&#65533;&#221;&#65533;&#1663;&#65533;1&#1982;&#65533;&#65533; &#65533;&#65533;&#65533;j&#65533;&#65533;&#65533;t&#65533;&#65533;VQ6&#65533;y&#65533;&#65533;-&#65533;_&#65533;&#65533;&#65533;&#65533;&#65533;So&#65533;&#65533;&#65533;&#65533;DM&#65533;&#65533;&#65533;f>Mp&#65533;&#65533;&#65533;p&#65533;H&#65533;9&#65533;xF,&#65533;&#65533;@B&#65533;&#65533;/>`&#65533; &#65533;"_5&#65533; &#65533;@'` &#65533;<&#65533;&#65533;X&#65533;&#65533;S	E&#65533; &#65533;2&#1910; ,&#65533;&#65533;&#65533;	QN&#65533;&#65533;&#65533;,D&#65533;d&#65533;Y&#65533;)&#65533;[&#65533;)&#65533;@&#65533;&#65533;XW&#65533;o&#1152;&#65533;ib Pk&#65533;`&#65533;s&&#65533;&#65533;Z&#65533;&#65533;y'n &#65533;&#65533;t&#65533;)&#65533;e&#65533;y	&#65533;^@&#65533;&#65533;&#65533;g&#65533;&#65533;&#65533;j&#65533;K&#65533;&#65533;&#65533;@&#65533;F &#65533;q&#65533;&#65533;D&#65533;&#65533;Pn&#65533;&#65533;&#65533;&#65533;V&#65533;&#65533;&#65533;z&#65533;&#65533;&#65533;d)&#65533;B@&#65533;1&#65533;&#65533;S&#65533;# &#65533;&#39774;V&#65533;Q&#65533;&#65533;V;&#65533;&#65533;&#65533;51z&#13144;r&#65533;i+&#65533;&#65533;i&#65533;&#65533;Z&#65533;&#65533;@&#65533;&#35573;&#65533;&#65533;kQ&#65533;|Wl &#65533;q&#65533;dZ&#65533;R&#65533;l&#65533;"&#65533;&#65533;&#65533;h&#65533;&#65533;&#65533;9&#65533;&#65533;&#65533;&#65533;Ko&#65533;&#65533;yS&#65533;1&#65533;00&#65533;g&#65533;l&#65533;&#1190;vQ&#65533; S&#65533;&#65533;&#65533;&#65533;&#65533;&#65533;gt&#65533;&#65533;&#65533;k0&#65533;&#65533;&#144;0|!&#65533;|&#65533;&#65533;&#65533;&#65533;&#65533;&#65533;&#65533;&#65533;m&#346;&$0&#65533;&#65533;|0&#65533;&#65533;&#1708;&#65533;&#65533;8&#65533;&#421;s
0&#65533;&#65533;&#65533;/&#65533;B<P&#65533;/=&#65533;~K&#65533;&#65533;&#65533;&#65533;$8j&#17531;R&#65533;X;Y&#65533;2&#65533;p&#65533;&#65533;&#65533;&#65533;S&#65533;&#65533;n&#65533;b&#65533;m&#65533;&#65533; &#65533;&#65533;&#65533;+Ol&#65533;&#65533;&#65533;D_&#65533;&#65533;&#65533;5&#65533;&#65533;&#1932;C8l&#65533;&#65533;/&#669;&#65533;=&#65533;&#65533;&#65533;v&#65533;&#65533;&#65533;B&#1008;6.zm&#65533;v`o&#1311;&#2045;oz=&#65533;&#65533;&#65533;&#65533;&#65533;&#65533;>&#65533;<&#65533;&#65533;Y&#65533;r&#65533;gC
&#65533;&#65533;8&#65533;&#65533;{&#65533;D&#65533;&#65533;}&#65533;&#65533;o&#65533;&#65533;&#65533;d&#65533;kDr&#65533;&#36563;&#65533;j&#986;&#65533;&#65533;w&#65533;|&#65533;&#65533;?/>c&#65533;&#65533;&#65533;^&#65533;&#65533;&#65533;e&#65533;&#65533;&#65533;&#65533;M&#65533;&#65533;^&#65533;>&#65533;&#65533;&#65533;&#65533;&#65533;&#65533;&#65533;&#65533;O&#65533;Z&#65533;X4&#65533;&#65533;&#65533;Pz&#671;d&#65533;&#65533;&#65533;X+_&#65533;J&#1199;
ahAAL&#65533;&#65533;&#877;~&#65533;&#65533;&#65533;G(&&#65533;='D&#65533;&#65533;&#1900;&#65533;6&#65533;XpA&#65533;k&#65533;;&#65533;&#65533;&#65533;&#65533;"$&#65533;&#65533;&#65533;l&#65533;&#65533;&#65533;&#65533;^J&#65533;Z'&#65533;&#65533;&#65533;+"\C&#65533;&#65533;:&#65533;&#65533;&#65533;jA"&#1531;&#65533;PuBt!O&#65533;&#65533;.&#65533;$Q!K&#65533;G&#65533;HF&#65533;4
jG
@&#65533;&#574;!nqe&#65533;a&#65533;<%6&#65533;o&#65533;e&#803;&#65533;&#65533;DLRAl&#65533;&#65533;G&#65533;&#65533;s&#65533;&#65533;&#65533;&#65533;D=:R-:&#65533;&#65533;`,&#65533;&#65533;|Z|#&#65533;GC:*&#65533;ki[&#65533;#G	&#65533;&#65533;&#65533;Q1Z&#65533;&#65533;&#551;L&#65533;b&#65533;L&#65533;&#65533;7-R&#65533;N&#65533;&#65533;$U$1F&#65533;,&#65533;`&#65533;fp&#65533;&#65533;-P&#65533;&#65533;A&#65533;&]&#65533;&#65533;&#1036;&#65533;4q&#65533;L&#65533;&#65533; &#410;P&#65533;&#65533;&#65533;&#65533;&#65533;M
;&#65533;8e@&#65533;&#65533;&#65533;&#65533;L&#65533;:&#65533;&#65533;Nt6&#65533;o&#65533;t&#65533;7Ht&#65533;&#65533;&#65533;&#65533;&#65533;&#65533;&#65533;&#65533;#|&#65533;&#65533;&#65533; &#65533;@&#65533;&#65533;&#65533;G L&#65533;'=&#65533;9&#65533;&#65533;&#65533;cl&#65533;?	J&#1098;ZT&#65533;w&#65533;h5&#65533;c&#65533;&#1933;(&#65533;&#601; :&#65533;&#65533;r &#65533;&#65533;JW&#65533;b&#65533; /&#65533;iLg&#65533;#&#65533;mT*&#65533;<&#65533;T&#65533;&#65533;.&#65533;&#65533;x&#65533;&#65533;I!&#65533;&#1186;U&#65533;=&#65533;&#65533;&#65533;&#1317;&#65533;F&#65533;:&#65533;1z&#65533;&#1441;r&#65533;3*0&#65533;	&#1300;&#65533;&#65533;`&#65533;&#65533;\&#65533;,&#65533;&#65533;g=&#65533; 5&#65533;	&#65533;&#65533;&#65533; &#65533;P&#65533;&#65533;&#65533;&#65533;zu+7 &#65533;V&#65533;i&#1531;&#65533;&#65533;&#65533;&#65533;e&#65533;&#65533;N&#576;&#65533;|iEkb%U&#65533;Q&#65533;W
&#65533;@aS)&#1130;&#65533;-
}&#65533;&#65533;&#65533;B&#303;&#65533;&#65533;h&#65533;&#65533;&#65533; &#65533;&#65533;O=&#65533;Y&#65533;&#1573;F&#65533;&#65533;pm&#1284;d`&#1618;&#65533;&#65533;Q&#65533;\&#65533;`&#65533;&#65533;&#65533;&#65533;&#65533;&#65533;NA)&#65533;@ &#65533;&#65533;&#65533;F&#65533;r&#65533;a&#65533;&#65533;Z&#65533;&#1705;-@`F&#65533;H&#65533;&#65533;G&#65533;&#65533;&#65533;f&#65533;tB&#65533;&#65533;d&#65533;&#65533;o;1&#65533;)% &#65533;&#65533;K&#65533;$&#65533;&#65533;&#65533;&#65533;B&#65533;kL&#65533;tf&#65533;&#65533;&#65533;&#65533;&#65533;K&#65533;&#65533;&#65533;v&#65533;e'&#65533;&#65533;V&#65533; &#65533;qn&#65533;h&#65533;&#65533;Mpz&#65533;^*&#65533;&#65533;*&#65533; h0&#65533;m&#65533;&#65533;r&#65533;5&#65533;&#65533;&#65533;&#65533;W&#65533;&#65533;&#65533;&#65533;a&#65533;`&#65533;&#65533;&#65533;&#65533;fu+k&#65533;&#2026;&#65533; &#65533;&#65533;&#65533;&#65533;&#65533;g<P&#65533;&#65533;&#65533;0.&#65533;w&#65533;&#65533;U  >&#65533;%f&#65533;fG-&#65533;V&#65533;H&#65533;i&#65533;&#65533;&&#65533;d&#65533;&#65533;-W&#65533;&#65533;|&#65533;gl&#65533;-&#65533;6d>&#65533;&#65533;&#65533;V&#65533;&#65533;n=&#65533;d'&#984;W&#1197;&#65533;&#65533;&#65533;&#65533;&#65533; &#65533;&#65533;&#65533;,K&#65533;&#65533;y&#65533;&#65533;&#65533;&#65533;R&#676;e63pguc0&#65533;&#65533;&#65533;wl`$&#65533;&#65533;/&#65533;Ia.~&#65533;&#65533;F<&#65533;/&#65533;$&#65533;&#65533;&#65533;<e-7I&#65533;m&#65533;&#65533;&#1318;Z&#65533;&#65533;$&#65533;&#65533;8n-2T&#65533;\&#65533;&#1109;
&#65533;&#65533;&#65533;y&#65533; &#65533;&#65533;<&#65533;N&#65533;&#65533;&#65533;&#65533;&#65533;jG&#65533;&#65533;&#65533;|&#65533;&#65533;SG&#65533;&#1510;F5&#65533;G&#65533;jV&#65533; _&#65533;&#65533;(e&#65533;	&#65533;o=&#65533;yM&#65533;&#65533;&#65533;&#65533;&#65533;&#65533;&#65533;ISZ&#65533;R&#65533; x&#65533;&#65533;&#65533;d&#65533;&#65533;&#819;U&#65533;j&#65533;&#65533;$&#65533;&#65533;v)XloZ(pwx&#65533;zI#J&#65533;X&#65533;'&+'&#65533;&#65533;&#65533;&#65533;oy&#65533;&#65533;Cb&#65533;Z&#694;:v&#65533;&#65533;&#65533;&#65533;&#65533;^T&#65533;6&#65533;u.&#65533;&#65533;&#65533;)[w.&#641;`&#65533;&#65533;&#65533;&#65533;&#65533;&#65533;.w&#65533;m@.r&#65533;-s&#65533;2&#65533;&#65533;B&#65533;&#65533;d&#65533;&#65533;&#931;}H&#65533;&#65533;h&#65533;^'&#65533;$E&#65533;&#65533;&#65533;&#65533;&#65533;&#65533;&#65533;\&#65533;H&#65533;P&#65533;2&#65533;&#65533;Y&#65533;\&#65533;w&#65533;ei'&#65533;<M:&#65533;&#65533;M	&#65533;&#65533;&#65533; &#830;&#65533;&#65533;&#1107;&#65533;&#65533;z&#65533;&#65533;&#65533;&#65533;Z&#65533;&#65533;)=&#65533;P&#65533;&#601;&#65533;&#1213;&#65533;-\&#714;&#65533;&#65533;&#65533;&#65533;&#65533;&#65533;&#65533;=&#65533;&#65533;P&#65533;r&#65533;&#65533;-&#65533;&#65533;&#65533;"&#65533;&#65533;,&#65533;/O&#65533;=&#65533;5&#65533;'&#980;&#65533;&#65533;&#65533;&#668;&#65533;&#65533;)&#65533;:&#65533;GS!y>&#65533;:> &#65533;>&#65533;&#65533;&#65533;&#65533;%&#65533;&#65533;0&#65533;&#65533;&#65533;{&#65533;<&#65533;&#65533;N#n&#65533;&#65533;&#65533;&#65533;&#65533;&#65533;~&#65533;&#65533;&#65533;e&H&#65533;1&#65533;&#65533;IHZ&#65533;m&#65533;&#65533;k&#65533;[&#65533;&#65533;&#65533;&#65533;&#65533;g &#65533;&#65533;&#65533;&#65533;&#1575;&#65533;&#65533;yu>>h>&#65533;L&#65533;_&#65533;&#65533;d&#65533;&#65533;&#65533;&#65533;&#65533;c/&#65533;&#65533;&#65533;o&#65533;4&#65533;~&#65533;]&#65533;y&#65533;&#65533;&#65533;&#65533;/?&#65533;&#65533;&#65533;&#65533;&#65533;V&#65533;B-BE&#65533;&#65533;~&#65533;&#65533;~&#65533;'y&#65533;R&#65533;&#65533;vG}k'z!v&#65533;&#65533;&#65533;&#65533;77&#65533;z&#65533;g&#65533;ZQ/
@tifx&#65533;&#65533;	{&#320;&#65533;&#65533;&#65533;iwy&#2023;{&#65533;v&#65533;&#65533;q+.vYw|&#65533;&#65533;w&#65533;&#65533;y&&#65533;&#65533;8&#65533;~&#65533;&#65533;jT}&#918;}&#65533;'u1nW*&#65533;'_ &#65533;;t&#65533;9&#65533;Z&#65533;:%&#65533;&#65533;&#65533;O+hy`Xl/&#65533;}&#65533;W&0`hW"%&#1185;*WE &#65533;&#65533;Sh H&#65533;&#65533;p&#65533;&#65533;$,&#1538;z8&#65533;&#65533;&#65533;&#65533;&#65533;&#65533;R&#65533;&#65533;&#65533;&#65533; Wx$sW]&#65533;&#65533;DWJ&#65533;a&#65533;wA/y&#519;&#65533;&#65533;2H2&#65533;&#65533;A&#65533;.&#65533;u&#65533;&#65533;&#65533;&&#65533;&#65533;7&#65533;\X&#65533;x&#65533;M&#65533;f}|X&#65533;&#65533;7(G&#65533;2&#65533;H&#65533;?B&#65533;&#65533;H &#65533;&#65533;]Qd&#65533;&#65533;h&#65533;&#65533;&#65533;#&#65533;N&#65533;W&#65533;&#65533;8&#65533;Gxo&#65533;&#65533;&#65533;W&#65533;&#65533;&#65533;&#65533;&#65533;!t&&#1220;&#65533;qJ&#65533;&#459;&#65533;&#65533;&#65533;aH&#65533;H&#65533;&#65533;&#65533;&#65533;&#65533;&#65533;g&#65533;&#65533;u%&#65533;1=&#65533;&#65533;j&#65533;f&#65533;8&#65533;>xs&#1672;&#65533;Cg[&#65533;P&#65533;&#65533;&#65533;&#65533;&#65533;p&#65533;&#65533;&#65533;&#65533;v&#65533;&#65533;H&#65533;x&#65533;&#65533;('&#65533;i&#599;SU&#65533;S%0k&#65533;zkU&#65533;X&#65533;Vn&#65533;V&#65533;uRt6&#65533;&#65533;&#65533;&#1551;&#65533;&#65533;6&#65533;(&#65533;{8&#65533;2X&#29198;&#65533;&#65533;&#65533;&#65533;0_f2n&#65533;c&#65533;^&#65533;\Q&#65533;Uu &#65533;WH&#65533;(&#65533;#&#65533;#i&#65533;3&#65533;-&#65533;&#65533;&#65533;H&#65533;Wy&#65533;q&#65533;&#65533;{&#65533;Ur&#2018;x&#581;b6	A&#65533;)&#65533;x&#65533;]Hr;&#65533;&#65533;K&#65533;B9&#65533;&#65533;&#1229;ji&#65533;8(&#65533;&#65533;&#65533;K&#65533;4.iD&#65533;&#65533;&#65533;p&#65533;kW&#65533;\9&#65533;\%&#65533;L&#65533;7(G&#65533;*&#65533;ef&#65533;+h&#65533;B&#534;C8&#65533;&#3460;M&#65533;&#65533;X&#65533;&#65533;&#65533;&#464;L&#65533;&#65533;ek&#65533;9&#65533;E&#65533;$&#65533;`X&#65533;Z&#65533;%13&#65533;v&#65533;&#65533;&#65533;*$&#65533;&#65533;X&#65533;&#65533;&#65533;&#65533;H&#65533;m&#65533;&#65533;&#65533;&#65533;M9#&#65533;&#65533;&#65533;gPD&#65533;&#65533;&#65533;&#65533;.U\<Fb&#65533;&#65533;M@&#65533;d	kZB5,GngY&#65533;&#65533;&#65533;Y&#65533;&#65533;h	&#1612;-&#37510;&#65533;T&#65533;S&#65533;&#65533;_?0|#&#65533;&#65533;&#65533;&#65533; &#65533;e&#65533;4a&#65533;i[&#65533;y&#65533;}&#65533;gFWF&#65533;Y`&#65533;&#65533;&#65533;h&#65533;&#65533;fD&#65533;y&#65533;i&#65533;&#65533;I&#65533;&#588;Az&#65533;&#65533; ?	5&#65533;}&#65533;Y_&#65533;)Rc&#65533;&#65533;&#65533;f"&#65533;&#65533;f0&#65533;&#65533;qN&#65533;&#65533;&#65533;SH&#65533;&#65533;&#65533;&#65533;&#65533;&#65533;&#65533;GA&#65533;&#65533;i&#1286;&#65533;&#65533;n&#65533;}J&#65533;!&#65533;&#65533;g&#65533;&#65533;&#65533;L&#65533;?5&#65533;&#65533;.h&#65533;&#65533;&#65533;&#65533;&#65533;&#1556;&#65533;T&#65533;GD&#65533;&#65533;4r&#39129;Y&#65533;&#65533;&#65533;"Lw&#65533;TN&#65533;&#65533;&#65533;&#65533;p&#979;&#65533;O&#65533;&#65533;&#65533;&#65533;&#65533;&&#65533;/ &#65533;&#65533;9&#65533;&#65533;WB&#65533;VmB&#65533;\&#65533;&#65533;&#65533;F&#65533;uOJlp$&#65533;&#65533;FK&#65533;|8&#65533;p&#65533;y:B4P&#65533;-&#65533;&#65533;&#65120;az&#65533;b&#65533;k&#65533;h&#65533;+&#65533;&#65533;&#65533;u$&#65533;&#1291;&#65533;&#65533;\a~&#48728; &#65533;57&#65533;SW&#65533;be&#65533;f&#65533;@j*&#1320;
&#65533;)Hj&#65533;&#65533;`&#65533;&#65533;&#65533;'&#65533;/:&#65533;&#65533;&#65533;&#65533;&#65533;Y&#65533;&#65533;s\&#65533;&#65533;&#65533;O`-&#65533;h&#65533;:&#65533;&#65533;p&#676;t&#65533;&#65533;H,"&#65533;}Ua&#65533;A&#65533;r.b&#65533;d&#65533;&#65533;&#65533;&j&#65533;&#65533;&#65533;&#65533;W&#65533;I\ &#65533;&#65533;&#65533;2
&#65533;z&#65533;H&#65533;&#65533;#H(&#65533;D&#65533;&#65533;_/:R&#711;&#65533;&#65533;&#65533;&#65533;DN&#65533;c&#65533;&#65533;O&#65533;V&#65533;\&#65533;0&#65533;&#65533;&#65533;&#65533;>&#65533;	w#&#65533;&#65533;&#65533;cY&#65533;&#65533;&#65533;u&#65533;K&#65533;J@&#65533;&#65533;qn<h&#65533;&#65533;&#65533;&#65533;&#65533;+D&#65533;p&#65533;FtYr{&#65533;&#65533;(&#65533;&#65533;[&#65533;|&#65533;&#34884;&#65533;&#65533;t&#65533;;&#65533;&#65533;M&#65533;&#65533; &#754;&#65533;J&#65533;E&#65533;&#65533;&#65533;R&#65533;&#65533;Jo&#1710;:&#65533;1z&#65533;o&#65533;&#65533;A1[&#65533;R:s+&#65533;&#65533;&#65533;7&#1590;&#65533;)!&#65533;]E&#65533;&#65533;&#65533;&#65533;&#65533;W&#773;|D&#65533;}G&#740;&#65533;&#65533;&#65533;I8M&#65533;.&#65533;&#65533;&#65533;&#65533;&#65533;T{&#65533;&#65533;wUi&#65533; &#65533;f&#65533;&#550;&#65533;?&#65533;]N&#65533;/&#65533;	7gk0&&#65533;&#65533;
'p&#65533;_m&#65533;&#65533;&#65533;&#65533;&#65533;r&#65533;&#65533;&#65533;&#65533;hZ&#65533;&#65533;&#33162;&#65533;Qr&#65533;&#65533;]T&#65533;&#65533;&#1271;&#65533;&#65533;&#65533;&#65533;&#65533;&#65533;u&#65533;&#65533;&#65533;&#65533;&#65533;&#1267;a&#65533;&#65533;zo&#65533;EVH&#65533;Ek&#65533;&#65533;&#65533;9 &#65533;J&#65533;5	Q&#65533;&#65533;D&#65533;&#65533;&#65533;&#65533;4&#65533;&#65533;qj&#65533;AeG&#65533;Z&#65533;&#65533;&#65533;dlD&#65533;K&#65533;I&#65533;[&#65533;&#65533;&#65533;!09#&#65533;#&#678;&#65533;A&#65533;&#65533;&#65533;&#65533;&#65533;&#65533;rb&#65533;.&#65533;&#65533;&#65533;*i&#65533;&#65533;F&#65533;$4&#65533;f&#65533;]Cx&#65533;&#65533;&#65533;1L8&#1052;,&#65533;&#65533;[&#65533;&#65533;&#65533;&#1419;g&#65533;Q606&#65533;&#26045;b&#65533;&&#65533;C&#65533;=(&#65533;&#65533;&#65533;u&#65533;
0&#65533;&#65533;&#65533;G?&#65533;k&#65533;&#65533;I&#1190;&#65533;K&l&#65533;&#65533;[&#65533;&#65533;&#65533;&#65533;&#65533;&#65533;&F&#65533;&#65533;;&#65533;&#65533;&j&#65533;)_&#1801;J&#65533;&#1380;&#65533;JM&#65533;kH&#65533;'&#65533;&#65533;&#1788;&#65533;z&#65533;&#65533;6p&#65533;&#65533;&#65533;&#65533;A&#65533;&#65533; C&#65533;2&#65533;&#65533;&#65533;&#65533;<&#65533;+&#65533;w&#65533;E&#65533;&#65533;&&#65533;f)&#65533;0&#65533;5L;&#65533;JK6&#65533;&#1195;&#65533;&#65533;&#65533;|&#65533;=L&#65533;&#65533;&#65533;&#65533;7&#65533;Y$&#65533;&#65533;&#65533;<&#65533;$w27&#65533;&#65533;l&#65533;OVL&#65533;&#65533;&#65533;b|&#65533;&#65533;s&#65533;&
=&#65533;&#65533;\&#65533;&#65533;&#65533;&#65533;&#65533;&#65533;b\#&#65533;&#65533;^&#65533;&#65533;&#65533;+&#65533;&#65533;T&#65533;&#65533;&#65533;&#65533;C,8&#65533;&#65533;x<&#345;&#65533;=Lt&#65533;E&#65533;,>&#65533;}*&#65533;_|&#65533;&#65533;&#455;&#65533;B&#65533;?O&#65533;&#65533;l&#65533;&#65533; `dL&#65533;&#65533;f&#65533;q4y<&#65533;2K&#65533;9&#65533;&#65533;_&#65533;&#65533;&#65533;\&#65533;2@&#65533;&&#65533;&#65533;d5"F&#65533;&#65533;L<&#65533;@&#65533;:&#65533;s9&#9976;I&#65533;&#65533;A&#65533;A&#65533;&#65533;JI(&#65533;3s,&#65533;~&#65533;<&#65533;&#65533;,&#65533;\&#65533;]&#65533;0&#65533;L&#65533;`Y2&#65533;&#65533;&#65533;A&#65533;7OC&#65533;&#65533;&#65533;&#65533;s\<&#65533;&#65533;&#65533;&#65533;0q&#65533;&#65533;$L>&#65533;&#65533;n&#65533;&#65533;&#65533;9l&#65533;:&#65533;&#65533;&#65533;&#65533;&#65533;@&#65533;&#941;. &#65533;&#65533;&#65533;&#65533;"\<&#65533;&#65533;&#65533;[D&#316;^&#65533;R`'&#65533;&#1725;&#65533;&#65533;Y&#65533;&#65533;8&#65533;&#65533;&#65533;L&#65533;&#65533;&#65533;&#65533;&#65533;&#65533;&#65533;&#65533;&#65533;.?L&#65533;0A_U%&#65533;(_(u&#65533;*+&#65533;&#65533;&#65533;&#65533;&#65533;&#65533;=1&#65533;&#65533;U&#2005;&#65533;&#65533;&#65533;&#65533;&#65533;&#65533;\L&#65533;&#65533;\&#65533;&#1077;&#65533;{:&#65533;&#394;K&#65533;&#65533;&#65533;&#65533;&#65533;&#65533;a&#65533;E&#1870;&#715;&#1285;&#65533;<&#65533;&#65533;&#65533;&#1309;&#65533;&#65533;/&#65533;&#65533;,'|&#65533;&#65533;2&#65533;m&#65533;&#65533;&#65533;&#65533;&#65533;+\]&#65533;&#850;|&#65533; !&#65533;'b&#65533;&#65533;|&#65533;Dk&#65533;j&#65533;&#65533;&eZ&#65533;4c&#65533;&#65533;y&#65533;&#65533;8&#1150;&#65533;&#65533;Q&#65533;&#65533;&#65533;oga-&#65533;&#1404;x&#65533;&#65533;&#65533;&#65533;&#65533;x&#65533;&#65533;&#623;&#65533;&#648;&#65533;&#65533;&#65533;}&#1505;&#65533;&#65533;M&&#65533;k&#65533;]&#65533;&#65533;&#65533;]&#65533;9&#65533;5D&#65533;I&#65533;\&#65533;&#65533;&#65533;&#65533;}&#65533;k&#65533;&#844;]&#65533;as&#65533;&#65533;iXZ&#65533;-&#1346;,&#65533;1m&#1222;E!3&#65533;&#65533;7&#65533;&#65533;&#65533;&#65533;*&#65533;1&#65533;8}&#65533;&#65533;&#65533;j&#1440;&
&#65533;=\&#65533;&#65533;2&#65533;	q&#65533;&#65533;E&#65533;&#65533;-&#65533;=,&#65533;&#1227;&#65533;&#65533;<&#65533;&#65533;&#65533;_&#65533;H&#65533;=V{#F&#65533;u\&#65533;&#65533;&#65533;&#65533;t&#65533;&#65533;9&#65533;&#65533;&#65533;&#469;&#65533;h&#65533;]&#65533;&#65533;-&#65533;&#65533;<+b&#65533;&#65533;&#65533;&#65533;&#65533;Z}g&#65533;&#65533;=&#65533; gk&#65533; &#65533;&#1908;&#65533;v&#65533;&#65533;L&#65533;.&#65533;
]&#65533;&#65533;&#65533;&#65533;J2$&#65533;&#65533;|&#65533;&#1293;&#65533;&#65533;&#65533;&#65533;&#65533;&#65533;v&#65533;&#1876;&#65533;&#65533;&#147;&#1544;Q&#65533;&#65533;	r&#65533;&#65533;&#65533;&#65533;-&#65533;pQ&#65533;&#65533;L&#65533;)A	[&#65533;&#65533;&#65533;|&#1045;Z>&#65533;&#65533;p&#65533;M&#65533;1&#65533;&#65533;&#65533;&#65533;&#65533;&#1053;&#65533;&#65533;C&#65533;L&#65533;&#65533;&#65533;&#65533;a	h`&#65533;L&#65533;Y!>	&/&#65533;&#343;@&#65533;&#65533;9&#1180;&#65533;&#65533;&#65533;pGA&#65533;&#65533;&#65533;c2&#1761;&#65533;&#65533;c&#65533;&#65533;&#65533;@&#65533;=&#65533;l&#65533;=&#65533;&#65533;(:F#&#65533;&#65533;'n&#65533;&#65533;&#65533;&#65533;pLe&#65533;&#65533;`&#65533;&#65533;'&#1202;&#65533;&#65533;7w&#65533;t}&#1998;~&#65533;T=&#65533;&#65533;&#34222;&#803;&#65533;&#65533;&#65533;6&#65533;4&#65533;d&#65533;&#65533;f1&#65533;P_&#65533;z1x0[ Y&#65533;&#65533;R&#65533;
=&#65533;&#1938;&#65533;&#65533;f&#65533;&#65533;&#1165;&#2009;&#1873;&#65533;l~&#65533;{&#65533;,&#65533;&#65533;j2&#65533;&#65533;e&#65533;&#65533;&#65533;u&#65533;&#65533;B&#65533;ac0&#65533;&#65533;&#65533;&#65533;&#65533;&#65533;i&#65533;1S&#65533;1&#65533;&#65533;&#65533;L&#1746;&#65533;&#65533;&#65533;&#65533;v&#65533;&&#65533;&#65533;&#1040;&#65533;&#65533;=&#65533;p&#65533;&#256;&#65533;&#65533;`&#65533;&#65533;&#65533;&#65533;&#65533;&#65533;&&#65533;&#65533;~&#65533;&#65533;&#65533;S&#65533;&#65533;8&#65533;&#65533;Um&#65533;&#65533;Y&#65533;q&#65533;&#65533;~&#65533;7&#65533;&#65533;&#65533;{&#65533;&#65533;@ &#65533;@	&#65533;&#65533;&#65533;&#65533;&#65533;&#65533;d#O&#65533;I&#65533;\L&#65533;Re&#65533;H&#65533;&#235;&#65533;&#65533;&#65533;&#65533;2&#65533;&#65533;wC&#65533;&#65533;&#65533;]&#1191;P&#65533;&#65533;&#65533;&#65533;&#65533;&#65533;^&#65533;2 &#65533;%&#65533;T&#65533;&#65533;&#65533;&#65533;&#65533;&#65533;'N&#65533;&#65533;&#65533;&#65533;3&#65533;.R_&#65533; &#65533;&#65533;Q&#65533;&#65533;&#65533;&#65533;&#65533;&#65533;\9O^&#65533;~&#65533;&#65533;&#47756;E3&#65533;&#65533;M_&#65533;k&#65533;&#65533;&#65533;&#65533;oO'N&#65533;  
&#65533;&#65533;U<Z^p&#65533;&#65533;/&#65533;~fZW&#65533;&#65533;&#65533;1o&#65533;j&#65533;&#65533;jo;&#65533;&#65533;&#65533;&#65533;Q_R@	&#65533;&#65533;&#65533;n&#65533;&&#65533;&#65533;?&#65533;&#65533;&#65533;Z &#1459;1&#65533;.&#65533;&#65533;[&#65533;&#65533;4&#65533;N&#65533;&#65533;&#65533;&#65533;&#65533;&#65533;&#65533;&#65533;eG&#65533;&#65533;&#65533;&#65533;Yp&#65533;])&#65533;>N@&#65533;&#65533;&#65533;&#65533;&#65533;&#65533;'0&#65533;&#65533;&#65533;&#65533;^&#65533;n&#65533;SY0&#65533;<$I &#65533;&#65533;&#65533;&#65533;&#65533;/&#65533;&#65533;&#1509;y&#65533;&#65533;o&#65533;0O&#65533;&#65533;&#65533;&#65533;"&#65533;&#65533;&#65533;&#65533;&#65533;&#65533;$&#65533;&#65533;u.&#65533;&#65533;&#65533;y&#65533;&#65533;&#65533;&#65533;&#65533;&#65533;]&#65533;&#65533;m&#65533;B&#65533;&#65533;&#65533;g|&#65533;&#65533;&#65533;&#65533;&#65533;&#65533;&#65533;&#65533;&#65533;&#65533;&#1984;&#65533;0f`&#65533;&#1311;e&#65533;&#65533;&#65533;&#65533;&#65533;5&#65533;SJ&#65533;P]&#65533;]&#65533;&#65533;&#877;&#65533;e&#65533;&#65533;1&#65533;0%&#65533;&#65533;>&#65533;&#65533;2&#65533;&#65533;&#65533;<&#65533;&#65533;&#65533;&#65533;&#65533;&#65533;&#65533;&#65533;&#65533;&#65533;&#65533;B&#65533;&#65533;&#65533;_-c&#65533;&#65533;&#65533;
&#65533;NX&#65533;J&#65533;N&#1632;&#65533;&#65533;LrS&#65533;&#65533;Vm&#65533;&#1709;&#65533;&#65533;&#65533;&#1231;&#65533;&#65533;&#65533;XP_&#1599;&#65533;Z<(&#65533;&#65533;&#65533;&#65533;&#65533;&#65533;&#65533;&#877;&#65533;&#65533;&#65533;\&#65533;&#65533;&#65533;o&#65533;d&#65533;>(2&#65533;oSj&#1251;&#65533;&#65533;&#65533;&#65533;&#65533;&#65533;&#65533; &#65533;&#65533;x_L_&#65533;o&#65533;-u)*&#65533;&#65533;&#65533;P-&#65533;^&#65533;&#65533;&#65533;e&#65533;&#65533;x&#65533;&#65533;*&#65533;&#65533;&#65533;C_&#65533;<\&#65533;~&#65533;&#65533;&#65533;&#2038;x&#65533;&#65533;&#65533;&#65533;&#65533;&#65533;&#34434;)&#65533;&#65533;6]&#65533;2&#65533;&#65533;&#1965;&#65533;f&#65533;&#65533;&#65533;&#65533;&#65533;^&#2038;&#65533;&#65533;&#65533;%&#65533;&#65533;-&#65533;P&#65533;&#1261;&#65533;X&#65533;&#65533;wA&#65533;@&#789;&#65533;_&#65533;,&#65533;&#65533;&#65533;&#65533;\&#65533;z&#65533;&#65533;&#65533;<&#65533;&#65533;&#65533;'&#65533;&#65533;&#65533;&#65533;&#65533;&#65533;&#65533;&#1477;E&#65533;&#65533;&#65533;&#65533;&#65533;&#65533;&#65533;&#65533;x&#65533;&#65533;&#65533;&#65533;&#65533;L&#65533;&#65533;&#65533;&#65533;&#65533;&#65533;&#65533;&#65533;&#65533;&&#65533;&#65533;\&#65533;&#65533;zZ&#65533;&#65533;&#65533;&#65533;8)&#65533;&#65533;&#65533; &#65533;&#65533;&#65533;_\&#597;sd&#65533;>&#65533;a&#65533;	&#65533;$&#65533; &#65533;&#65533;&#65533;O\&#597;\&#65533;S&#65533;&#1274;,&#65533;&#65533;&#65533;&#65533;z&#65533;&#65533;&#65533;(&#65533;&#65533;\&#597;U&#65533;nKr&#65533;80>&#65533;&#65533;&#65533;&#65533;&#65533;\&#65533;R&#65533;R.&#65533;&#65533;&#65533;&#65533;&#65533;~&#65533;&#65533;\&#597;C&#65533;g&#65533;&#65533;&#65533;&#65533;\?&#65533;&#938;&#65533;&#65533;\&#597;&#65533;&#65533;&#65533;G&#65533;&#65533;&#65533;/\&#65533;&#65533;&#65533;&#65533;&#65533;X`R&#65533;&#65533;&#65533;&#65533;&#65533;&#65533;&#65533;&#65533;&#65533;&#65533;&#65039;r&#65533;&#65533;&#65533;&#65533;&#65533;&#65533;&#65533;&#65533;&#65533;&#65533;&#65533;&#65533;&#65533;&#65533;&#65533;&#65533;&#65533;&#65533;&#65533;&#65533;&#65533;&#65533;&#65533;&#65533;&#65533;&#65533;&#65533;&#65533;&#65533;&#65533;&#65533;&#65533; !&#65533; O ,P ` 0&#65533;  &#65533; &#65533;H&#65533;&#65533;&#65533;&#65533;*\&#560;&#65533;&#199;#J&#65533;H&#65533;!&#65533;&#65533;3.YR&#65533;&#65533;&#463; C&#65533;I&#65533;&#65533;&#595;(S&#65533;\&#626;eD&#65533;09&#65533;&#65533;I&#65533;&#65533;&#859;8s&#65533;&#65533;&#627;g&#216;}
J&#65533;&#65533;&#1123;H&#65533;&#65533;Q&#65533;&#1255;P&#65533;J&#65533;J&#65533;&&#1066;X&#65533;j&#65533;&#693;k&#1131;^&#202;K&#65533;&#65533;&#65533;'L1&#65533;]&#758;&#65533;&#1783;4&#65533;n&#65533;K&#65533;&#65533;&#1915;x&#65533;U&#65533;&#65533;&#65533;&#2047;&#65533;&#65533;&#65533;&#65533;&#65533;&#65533;&#200;&#65533;&&#65533;&#65533;&#65533;&#65533;&#464;.f&#65533;&#65533;&#65533;&#711;'S&#65533;&#825;&#65533;&#32154;?&#65533;M:k&#65533;&#1192;S&#65533;^&#65533;W&#65533;&#65533;&#1392;c&#65533;.&#65533;Y&#65533;&#65533;Ut&#65533;A&#65533;h&#65533;#Fn7&#65533;+s&#65533;&#65533;&#65533;B&#65533;&Bc&#65533;&#65533;}+&#65533;ip.&#65533;&#65533;&#1581;N&#2016;&#65533;&#65533;E&#65533;L&#65533;O^&#65533;y B&#65533;S&#65533;&#958;&#65533;&#65533;&#65533;sx&#65533;&#65533;`E&#65533;&#65533;&#65533;s&#1824;&#65533;&#65533;&#65533;"&#65533;(&#65533;H&#65533;&#65533;&#65533;&#65533;&#65533;&#65533;&#65533;z&#65533;&#65533;T&#65533;(D&#65533;Ab&#65533;B&#65533;7&#65533;&#65533;>T^	 &#65533;@&#65533;&#65533;&#65533;N&#65533;!HHa&#65533;&#65533;&#65533;&#65533;u&#65533;h&#65533;A&#65533;&#65533;7b &#65533; `r&#65533;&#65533;&#65533;&#65533;	$iA&#65533;H!L"q&#65533;7N&#65533;C!&#65533;( o&#65533;)WY$&#65533;I&#65533;&#65533;b&#65533;P&#65533;`y*$p@w	&#65533;\N&#65533;&#65533;V&#65533;&#65533;"&#1065;&#65533;&&#65533;&#599;&#65533;|&#65533;F&#65533;i&#65533;;&#65533;&#65533;[&#65533;]&#65533;&#65533;&#65533;J&#1936;&#65533;@4&#65533;))jRR &#65533;<J&#65533;&#65533;&#65533;1&#65533;yB&#65533;+x:&#65533;&#65533;&#65533;&#65533;(&#65533;&#65533; n&#65533;&#65533;Z&#65533;t&#65533;"&#65533; 0&#65533;&#65533;&#65533;<&#65533;&#65533;&#65533;t*:*&#65533;&#65533;2&#65533;*&#65533;&#44126;&#617;cm&#65533;&#65533;&#307;&#65533;&#65533;&#65533;h&#65533;&#65533;Vj&#65533;&#65533;&#65533;yB&#65533;&#65533;!&#65533;&#65533;c&#65533;!&#65533;f&#65533;&#65533;N&#65533;&#65533;v&#65533;&#65533;&#65533;&#65533;)&#65533;,`y&#311;&#65533;F&#65533;.S2&#65533;;&#65533; 	&#699;)N&#65533;
&#65533;&#65533;&#65533;k&#65533;&#65533;V(C&#65533;&#65533;6&#65533;&#1597;1&#65533;0&#65533;&#65533;&#65533;~g&#1993;&#65533;&#65533;F0&#65533;&#65533;rl&#65533;	&#65533;&#65533;&#65533;&#65533;&#65533;l&#65533;&#65533;(&#65533;&#65533;&#65533;&#65533;,&#65533;&#65533;&#65533;&#757;&#65533;&#65533;j&#65533;V&#65533; &#65533;&#65533;glM[N+P&#65533;&#65533;&#65533;&#65533;&#65533;h&#65533;H'&#65533;&#65533;&#65533;L7&#65533;&#65533;&#1219;&#65533;<3&#65533;
 P%&#65533;&#65533;&#65533;&#65533;L={\p&#65533;&#65533;A&#65533;1&#65533;h&#65533;&#65533;&#65533;&#65533;l&#65533;&#65533;rJg&#65533;<u&#65533;5c&#1702;K-&#65533;&#65533;@&#65533;&#65533;&#65533;-&#65533;	&#65533;&#65533;m&#65533;nn&#65533;&#65533;'&#65533;2&#1796;&#65533;&#65533;&#65533;&#65533;&#65533;\q&#1422;&#65533;F&#65533;&#1980;~&#65533;&#65533;	&#65533;m&#65533;&#65533;&#65533;.&#65533;&#35095;&#65533;&#65533;3e&#65533;&#65533;8&#65533;@&#65533;&#65533;+&#585;C&#65533;&#65533;&#65533;@&#65533;&#65533;B'&#65533;&#65533;&#65533;&#5690;&#65533;&#65533;/&#65533;&#65533;&#65533;&#65533;&#65533;&#65533;c&#65533;:&#65533;*&#601;&#65533;&#65533;&#65533;&#2030;&#65533;&#65533;
&#65533;.fo&#65533;O&#65533;&#65533;&#65533;w?&#65533;&#65533;&#65533;&#65533;&#65533;&#65533;	&#65533;&#65533;&#65533;&#65533;&#65533;&#65533;&#65533;2&#65533;>"&#65533;&#65533;&#65533;&#65533;o&#65533;&#65533;&#65533;9&#65533;&#65533;}o&#65533;4&#65533;SA&#65533;&#65533;&#65533;&#65533;&#65533;]:&#65533;Q&#65533;&#65533;&#65533;&#65533;:&!&#65533;&#65533;&#65533;T&#65533;gE%&#65533;{&#1978;&#174;&#65533;U&#65533;&#65533;#&#65533;&#65533;H&#65533;&#65533;Pk&#65533;&#65533;[&#65533;4@&#65533;(o2&#65533;C&#65533;4H&#65533;&#65533;tp! K`&#65533;Fx&#65533;&#65533;&#65533;&#65533;[#&#65533;r&#65533;&h&#65533;&#65533;]0v&#65533;&#65533;&#65533;&#65533;4g-&#65533;&#65533;&#65533;&#65533;&#65533;H&#65533;=]&#65533;7&#65533;&#65533;O  &#1087;(&#65533;AZ"&#65533;&#65533;C(&#41543;UL&#65533;&#65533;&#65533;&#65533;}&#65533;&#65533;&#65533;&#65533;n5&#65533;&#681;p1D$W&#65533;&#65533;-&#65533;&#65533;&#65533;E&#65533;a#&X&#65533;&#65533;kL&#65533;"&#65533;6>r5K p&#65533;!&#65533;w&#65533;&#2021;`\Z&#65533;&#1481;&#65533;&#65533;&#65533;0&#65533;&#65533;t!&#65533;t44.&#65533;4&#65533;&#65533;L&#65533;DhQ&#65533; E&#65533;M&#65533;&#65533;&#65533;\r&#65533;im&#65533;c&#65533;&#65533;&#65533;%&#65533;T&#65533;L&#65533;&#65533;&#65533;G7&#65533;&#65533;Y)&#65533;&#65533;bT&#65533; &#65533;\&#65533;.)	&#65533; &#65533;&#65533;c&#65533;&#65533;&#1540;:"&#65533;&#65533;,&#65533;*e&#65533;&#65533;VZ&#65533;&#65533;t&#65533;&#65533;&#65533;H&#65533;&#65533;&#65533;;&#65533;&#65533;&#65533;"%&#65533;?+&#65533;q0&#65533;&#65533;X&#65533;&#65533;&#65533;&#65533;&#65533;&#65533;&#65533;L&#65533;B&#65533;,&#65533;5&#65533;b[&#65533;&#65533;]&#65533;/&#65533;&#583;&#65533;&#65533;C&#65533;&#65533;I&#65533;&#65533;&#65533;k&#65533;3&#65533;&#65533;z&#65533;&#65533;&#65533;&#65533;(M&#65533;&#65533;^&#65533;k
&#65533;kz&<cY&#662;&#65533;&#65533;j&#65533;&#65533;&#65533;&#65533;&#65533;&#65533;&#65533;&#65533;iO&#65533;>
&#65533;P&#65533;&#65533;&#65533;&#65533;&#65533;&#65533;&#65533;AA&#65533;#T&#65533;:&#65533;&#65533;&#65533;&#704;&#65533;f&#65533;N
&#65533;&#65533;;&#65533;;)P&#65533;S&#65533;&#65533;&#65533;w=&#65533;&#65533;V7&#65533; g&#65533;PM&#65533;Z&#65533;&#1155;&#65533;&#65533;j&#65533;&#65533;(.@&#65533;&#1137;<6&#65533;.&#65533;&#65533;7&#65533;&#65533;&#65533;k&#65533;`&#65533;&#285;8&#65533;&#65533;U&#65533;j&#65533;8&#65533;&#65533;&#65533;&#65533;.&#65533;&#65533;L&#65533;&#65533;&#65533;&#65533;&#65533;&#65533;&#65533;&#65533;&#65533;&#65533;,s &#65533;&#65533;&#1970;&#65533;ET,M&#65533;X&#65533;&#65533;&#65533;p&#65533;&#65533;&#65533;&#65533;&#65533;P6]&#300;fg&#65533;&#65533;9&#65533;&#65533;&#416596;&#65533;&#1904;&#65533;&#65533;J&#65533;	 &#65533;i&#65533;&#65533;&#65533;&#65533;&#65533;&#65533;&#65533;&#65533;&#65533;r9&#65533;&#65533;&#65533;&#65533;p&#65533;bw3&#65533;&#65533;&#65533;tPhM&#65533;tN&#65533;&#65533;.&#65533;&#65533;&#65533;&#1793;m&#65533;&#65533;&#65533;&#65533;&#65533;t&#65533;5&#65533;s&#65533;H9&#1522;&#65533;&#65533;&#65533;.x&#65533;k&#822;z&#65533;&#65533;&#65533;.<&#65533;ZJNiG&#65533;h&#65533;B&#65533;&#65533;i&#65533;&#65533; qk&#65533;&#65533; =4(&#65533;kp&#65533;&#65533;&#65533;j&#65533;&#65533;&#944;&#65533;&#65533;&#65533;x V&#65533;m&&#65533;T&#65533;E.&#65533;&#65533;%&#65533;&#65533;&#65533;zr&#65533;&#65533;n&#65533;&#65533;0&#65533;&#65533;&#65533;D&#65533;&#65533;DNS)Wu&#65533;X&#65533;&#65533;N&#65533;1r`{&#65533;\&#65533;>&#65533;&#65533;m&#65533;&#65533;&#65533;?ti&#65533;&#65533;q>d![Y&#65533;M&#65533; &#65533;&#65533;,B&}&#65533;&#65533;_&#65533;C&#65533;*_&#65533;&#65533;6&#65533;&#65533;c&#65533;&#65533;&#65533;&#65533;Xs[&#65533;G&#65533;r O&#65533;&#65533;&#65533;&#65533;\&#65533;&#65533;@d&#65533;yA&#65533;&#65533;V&#65533;&#65533;k&#65533;&#65533;	m&#65533;&#65533;&#65533;&#65533;J&#65533;&#65533;&#65533;&#65533;:&#65533;O&#65533;m&#65533;_&#65533;&#65533;&#65533;>&#65533;&#65533;&#65533;&#65533;&#281;&#65533;&#65533;&#65533;;Y&#65533;x&#65533;&#65533;&#65533;&#65533;&#65533;|G&#65533;J[&#65533;&#1174;&#65533;f~Y!&#65533;&#65533; &#65533;&#65533;WsM&#65533;&#169;h&#65533;&#65533;R&#65533;?&#65533;<W&#65533;&#65533;4&#65533;&#65533;&#65533;79&#65533;i&#65533;&#65533;m&#65533;&#65533;!G&#65533;=&#65533;.&#65533;&#65533;&#65533;A&#65533;1&#65533;&#65533;&#65533;h?&#65533;+&#606;&#65533;/&#65533;&#65533;lgs&#65533;&#363;&#65533;&#65533;&#65533;6C&#65533;&#65533;@&#65533;	&#374;d/&#65533;nx&#65533;&#65533;&#65533;&#65533;&#65533;N&#65533;)&#65533;&#65533;wM&#65533;d&#65533;&#65533;Dw &#65533;Z#n|4&#65533;&#1563;&#65533;1v&#65533;&#65533;&#65533;&#65533;N`&#65533;v&#65533;&#393;5m&#65533;&#65533;&#65533;+&#65533;XM&#65533;j&#65533;2&#65533;&#65533;(Q&#65533;&#65533;<&#65533;&#65533;C&#65533;&#65533;&#65533;f&#65533;&#65533;w1&#65533;&#65533;&#65533;&#65533;&#65533;&#65533;"&#65533;&#65533;&#65533;'&#65533;&#65533;&#65533;&#2041; I&#65533;&#65533;&#65533;n9&#65533;&#65533;Q[&#65533;&#65533;4i&#1116;-&#65533;&#65533;e&#65533;&#65533;&#65533;&#65533;&#65533;F&#65533;&#65533;&#858;&#65533;&#65533;z&#784;&#65533;&#65533;%&#1536;&#65533;&#65533;&#65533;H&#349;q&#65533;*&#65533;&#65533;&#65533;&#65533;&#65533;&#65533;&#65533;&#65533;%&#65533;0&#65533;6r&#65533;[>&#65533;&#65533;h&#65533;&#65533;&#65533;I{&#65533;_&#65533;&#1754;&#65533;&#1102;&#65533;8gX &#65533;&#65533;&#65533;&#65533;%S&#65533;i%&#65533;&#65533;&#65533;&#65533;Z&#65533;&#65533;&#65533;7&#65533;&#65533;qt&#65533;&#65533;&#65533;&#65533;W&#65533;\&#65533;x&#65533;&#65533;&#65533;&#65533;pI~&#65533;&#65533;m&#65533;&#65533;"&#65533;&#65533;#&#65533;y&#65533;Bh&#65533;&#65533;A8g&#65533;&#203;&#65533;&#65533;&#65533;&#65533;&#65533;&#65533;&#300;&#65533;&#65533;&#65533;&#65533;&#65533;&#65533;-?&#65533;&#65533;&#65533;&#65533;,&#65533;!&#65533;&#65533;&#1470;1j&#65533;&#65533;&#65533;&#65533;&#65533;Awu>d&#65533;&#65533;&#65533;&#65533;&#65533;&#65533;z&#65533;&#65533;&#65533;&#65533;A&#65533;&#65533;&#65533;&#65533;rt&#65533;&#65533;&#65533;TA&#65533;&#65533;	&#65533;&#65533;&#65533;}A&#65533;2&#1805;&#65533;&#65533;&#65533;&#65533;m&#65533;&#65533;K0&#65533;|&#65533;&#65533;z&#65533;&#65533;~&#65533;&#65533;:&#65533;3@&#1191;{&#65533;&#65533;}&#65533;&#65533;BQ&#65533;wo&#65533;qz&#65533;Qc&#65533;g&#1494;d&#65533;qF&#65533;&#65533;|<&#65533;&#65533;Uq6e%&#65533;&#65533;K&#65533;y&#65533;gs&#65533;)8g&#65533;%&#65533;gp1I&#65533;~}7v&#65533;1&#65533;\X&#65533;&&#65533;kI&#65533;x&#65533;'=-&#65533;{&#65533;o/)\&&#1539;}Ct=&#65533;D. G1GjSy&#65533;t&#65533;B&#65533;&#65533;E}q&#65533;N&#450;&#65533;&#65533;&#65533;7/X6&#65533;&BeU"&#65533;l>&#65533;Mx&#65533;B&#65533;&0Q&#65533; &#65533;b&#65533;&#65533;]&#65533;f/&#65533;Z*G&#65533;eh&#65533;0&#65533;o&#65533;&#65533;&#65533;&#65533;&#65533;&#65533;l&#65533;f!&#65533;&#65533;Z&#65533;&#65533;&#65533;&#65533;%g&#65533;L%W&#65533;&#20815;&#65533;&#65533;&#65533;w&#65533;&#65533;8&#65533;(t#n&#65533;&#65533;7N&#65533;&0&#65533;2&#65533;&#65533;&#65533;jGm&#65533;&#65533;#&#65533;&#65533;|xcr&#65533; &#65533;5&#65533;&#65533;TZ&#65533;B>9&#65533;&#65533;&#65533;q&#65533;P1&#65533;&#522;' =&#65533;RS&#65533;T&#65533;&#65533;6}h%&#65533;&#65533;;&#65533;E^&#65533;&#65533;Jt&#1345;&#65533;f\&#65533;H|wSO&#59724;t&#1416;&#21275;gx&#65533;&#65533;+&#65533;(?R&#65533;d&#65533;&#65533;&#65533;{CD&#65533;8SY5&#65533;&#296;&#65533;&#65533;e|&#65533;&#65533;g&#65533;&#65533;&#65533;&#65533;&#65533;&#65533;D&#65533;7&#65533;&#65533;8&#65533;&#65533;A-/&#65533;r&#65533;gJ&#65533;bF"&#65533;D~&#65533;y&#65533;)Pu&#65533;a&#65533;&#65533;&#65533;4&#65533;Cs
Ixd&#65533;&#65533;&#65533;&#65533;&#65533;^$s&#65533;r]&#65533;&#65533;tY-&#65533;G&#65533;&#65533;_)&#65533;&#65533;E ~&#65533;&#65533;&#65533;X&#65533;Q'&#65533;)&#65533;6k&#518;-Ys&#65533;(&#65533;&#65533;K5&#65533;&#65533;&#65533;V| M-&#65533;&#65533;&#65533;S&#65533;&#65533;| &#65533; &#65533;jqfus&#65533;\!!q>&#65533;&#65533;I&#65533;2+&#530;MIkh9&#65533;qW&#65533; &#65533;E&#65533;23&#275;&#65533;Xt?1&#65533;O&#65533;g&#65533;[iy&#65533;&#65533;&#214;miSK&#596;&#65533;&#65533;&#65533;&#65533;&#65533;q&#65533;&#65533;X&#65533;&#65533;dp&#65533;Re&#65533;&#65533;It	B&#1752; b&#65533;&#600;	x;&#1304;J&#65533;h}&#65533;W&#65533;&#65533;8&#65533;4!	t5&#65533;7IU&&#65533;&6&#65533;?&&#65533;&#65533; vF&#65533;U&#65533;_&#65533;!&#538;{&#65533;&#65533;Q6&#65533;&#65533;9&#65533;&#65533;V&#65533;&#65533;py&#65533;L1&#65533;\\G&&#65533; &#65533;&#65533;&#65533;&#65533;ha&#65533;t&#65533;e&#65533;&#65533;f&#1062;&#65533;[&#65533;&#65533;&#65533;{&#65533;&#65533;&#65533;&#65533;I&#65533;vi&#65533;&#65533;&#65533;X&#65533;6&#65533;&#65533;d[5&#65533;)7PbW&#65533;&#65533;3h&#65533;]&#65533;&#65533;&2&#65533;&#65533;C&#65533;&#65533;&#65533;3&#65533;&#65533;&#65533;&#65533;&#65533;(&#65533;&#65533;6&#65533;7&#65533;&#65533;&#65533;x&#65533;h&#65533;j&#65533;&#65533;&#65533;@&#65533;&#65533; 8V&#65533;4&#65533;Es&#65533;$g&#65533;&#65533;R6&#65533;q	&#65533;I&#65533;"/@&#65533;3&#65533;Xz&#65533;qS&#65533;&#515;&#65533;&#65533;&#65533;&#582;&#65533;&#65533;U'*Dc&#65533;&#65533;&#65533;28&#65533;&#65533;&#65533;&#65533;o3&#65533;&#65533;J8&#65533;&#65533;I7&#65533;A&#65533;&#65533;)&#65533;&#65533;&#65533;RZ$IC&#65533;&#65533;E&#65533;4&#65533;&#65533;E&#65533;&#65533;O&#65533;1&#65533;&#65533;0C&#65533;&N&#652;Q&#65533;&#65533;&#65533;iq&#65533;&#65533;v&#65533;xj&#65533;&#65533;A&#65533;&#65533;lz)&#65533;&#65533;&#65533;dZ&#65533;&#65533;mg&#65533;&#65533;&#65533;	Hkz*b&#65533;g&#65533;-&#65533;i/&#65533;&#65533;F&#65533;THE&#65533;M&#65533;
&#65533;&#65533;Q&#65533;&#65533;I&#65533;&#65533;T`&#65533;&#65533;e&#65533;6=&#65533;nk&#65533;&#65533;F&#65533;8&#65533;&#65533;&#65533;T&#65533;&#65533;w&#65533;&#65533;BG&#65533;&#65533;$g&#65533;!J&#65533;zmti&#65533;%}&#65533;&#65533;&#479;_q&#65533;:0?cP`&#65533;&#65533;&#65533;G&#65533;&#65533;h&#65533;&#65533;O&#65533;&#65533;&&#65533;&#65533;4&#65533;s&#65533;&#65533;&#65533;&#65533;&#65533;d&#65533;s&#65533;&#65533;Q^CRylwg\~&#65533;&#65533;&#65533;*&#65533;&#65533;&#65533;&#65533;&#65533;H@v&#65533;*&#65533;]8$P&#65533;$ 8T&#65533;d&#65533;&#65533; T &#65533;
%&#65533;g&#65533;&#65533;6&#65533;&#65533; +_&&#65533;Z&#65533;&#65533;7&#65533;g&#65533;w&#65533;&#65533;!&#65533;l&#65533;&#65533;TP&N&#65533;{m@Pm4ye6&#65533;&#954;&#65533;&#65533;.s&#65533;&#65533;&#65533;8&#65533;%&#65533;&#65533;&#65533;&#65533; {&#65533;P P2&#65533;@&#65533;&#65533;JjKv|&#65533; &#65533;&#420;%gwG>&#65533;&#65533;D$u&#65533;&#65533;i&#65533;9&#65533;KCxP V&#65533;&#65533;
&#65533;&#65533;nR&#65533;&#65533;&#65533;M{<\&#65533;%&#65533;&#1642;QF#&#65533;&#65533;&#65533;&#65533;W&#65533;&#65533;A`&#65533;&#65533;&#65533;&#65533;%&#65533;&#65533;<`&#65533;x&#1581;8{&#65533;&#65533;j&#65533;&#7606;&#65533;&#65533;&#65533;&#65533;i=&#65533;Z&#65533;:;&#65533;%Q&#65533;&#65533;&#65533;&#65533;&#65533;&#65533;|(&#65533;H&#472;x,'&#65533;&#65533;i&#65533;N;&#65533;&#65533;&#65533;l&#65533;
!&#65533;}&#65533;k#'i&#65533;:F&#65533;F&#65533;$&#65533;&#20805;&#65533;&#65533;8$&#65533;R&#65533;&#65533;A&#65533;&#65533;q&#65533;&#1091;b&#65533;&#65533;&#65533;&#65533;&#65533;&#65533;#MF&#65533;&#65533;H&#65533;vC&#65533;e:&#65533;z&#65533;S&#65533;R&#7483;&#244;;|&#23632;&#65533;@&#65533;&#65533;h&#65533;"&#65533;&#65533;K&#65533;A&#65533;&#65533;n&#65533;&#65533;$&#65533;&#65533;mB&#65533;&#65533;&#65533;&#65533;1&#65533;&#65533;C4&#65533;&#65533;o'~&#65533;7&#65533;y&#65533;&#65533;&#65533;&#65533;&#65533;&#65533;kC?&#65533;[[|&#65533;&#43022;Zf&#65533;A&#65533;&#65533;&#65533;&#65533;W&#65533;?&#65533;&#65533;>&#16287;K&#65533;Q&#65533;J&}Q\&#65533;{b'vH&#65533;&#1599;&#65533;S&#65533;V7&#65533;G1&#65533;&#65533;I&#65533;&#65533;3&#65533;&#65533;&#65533;&#65533;&#65533;bWu&#65533;W|&#65533;:&#65533;tlT&#65533;+&#65533;&#65533;&#65533;	L&#138;XIS&#65533;&#65533;)&#65533;e&#65533;&#65533;&#1217;&#65533;J`&#65533;as&#65533;S&#65533;{&#65533;&#65533;&#65533;&#65533;&#65533;&#65533;+&#65533;&#811;&#65533;@&#65533;y&#65533;&#65533;(G&#65533;w&#65533;&#65533;O&#65533;m&#65533;&#65533;&#65533;&#65533;&#65533;N&#65533;&#65533;q&#65533;Z&#65533;&#65533;>&#65533;c&#65533;&#65533;&#65533;x&#65533;&#65533;K&#65533;Th&#65533;&#489;&#65533;&#65533;@&#65533;lJS;B&#402;7lR&#65533;F%&#65533;'&#65533;/&#65533;&#65533;h+Po&#65533;&#65533;&#65533;8&#65533;!&#65533;@&#65533;&#65533;y&#65533;&#65533;;<&#65533;|&#65533;&#65533;d&#65533;&#65533;&#65533;&#65533;DpI&#65533;&#65533;&#65533;Jv&#65533;O&#65533;3&#65533;&#65533;I&#65533;S&#65533;&#65533;G&#65533;&#65533;&#65533;&#65533;&#65533;&#65533;$&#65533;&#65533;	`"&#65533;&#65533;;f&#65533;&#65533;&#65533;&#345;&#65533;&#65533;&#65533;&#65533;&#65533;_&#65533;&#65533;Jp"&#65533;Z&#65533;&#65533;Fz&#266;&#65533;&#65533;&#65533;&#65533;&#65533;uA&#65533;I.&#65533;&#65533;_#&#65533;&#65533;&#65533;l&#65533;&#65533;&#65533;&#65533;&#65533;&#65533;a&#65533;&#65533;&#65533;&#65533;d&#65533;+&#65533;"&#65533;KHb?&#65533;^&#65533;h&#65533;&#65533;\&#65533;&#65533;&#65533;s<!p`&#65533;&#65533;&#65533;R+V&#65533;.6b&#65533;&#65533;&#506;&#65533;&#65533;}l&#677;k&#65533;zql&#65533;&#65533;E&#65533;3&#65533;&#65533;f&#65533;D:&#994;&#65533;&#65533;&#65533;u&#65533;,j@&#65533;&#65533;,&#65533;&#65533;&#65533;&#65533;&#65533;&#65533;>2&#65533;z,&#65533;=l&#65533;D&#65533;&#1044;5&#65533;&#65533;&#65533;&#65533;F&#65533;&#65533;&#65533;S&#65533;K&#65533;x&#65533;74P&#65533;7[&#65533;&#65533;&#65533;&#65533;9 M&#65533;A&#65533;&#65533;k&#65533;7l&#65533;&#65533;<&#65533;I&#65533;&#65533;&#65533;&#65533;&#1174;&#65533;&#65533;&#65533;&#65533;.&#65533;B&#65533;&#65533;L&#65533;&#65533;'58&#65533;;&#65533;vaB	&#65533;&#65533;r&#65533;$&#65533;"&#65533;0&#65533;&#65533;Y<&#65533;&#65533;<&#65533;#&#65533;&#65533;F&#65533;HN&#65533;Z&#65533;&#65533;&#65533;(&#1262;&#65533;_&#65533;&#65533;]&#65533;A&#65533;&#65533;&#65533;A&#65533;&#65533;&#65533;&#65533;&#65533;kHM
&#1445;&#65533;$&#65533;&#65533;K&#65533;&#1596;)O&#65533;L&#65533;q&#65533;O2 &#65533;&#65533;,&#65533;&#65533;G&#65533;&#65533;[&#65533;&#65533;G&#65533;$&#65533;q&#65533;&#65533;0&#65533;&#65533;&#65533;&#65533;b{1&#65533;&#65533;_9&#65533;eH&#65533;&#65533;&#65533;)&#65533;&#65533;W&#65533;m&#65533;dK7&#65533;&#65533;VH&#65533;&#65533;&#65533;j/&#65533;. 5&#1720;&#65533;8Kj&#65533;g&#65533;&#1553;&#65533;&#65533;	&#65533;&#65533;&#65533;m"&#445;&#65533;&#65533;-&#65533;&#1799;&#65533;5&#65533;&#65533;h&#65533;Y&#65533;IV &#65533;&#65533;&#65533;\&#65533;&#65533;&#65533;&#65533;
*&#285;&#65533;v`
`&#65533;n&#65533;0&#65533;$3r&#605;r&#65533;P&#65533;&#65533;i&#893;&#65533;m&#65533;bL%M&#65533;&#65533;&#65533;,T&#65533;mV&#65533;nt&#65533;&#65533;&#65533;&#65533;z:&#65533;p&#65533;P&#65533;&#65533;^&#65533;Mr*&#65533;&#829;&#65533;h&#65533;&#65533;
&#65533;to&#65533;&#65533;v4&#65533;H&#65533;+S&#65533;[&#65533;&#65533;)&#65533;K}&#65533;&#65533;)&#65533;&#65533;&#65533;&#65533;&#65533;&#65533;GH&#65533;&#65533;R&#65533;&#65533;&#65533;r&#65533;&#65533;&#65533;&&#65533;&#65533;8&#65533;&#65533;!&#65533;&#65533;JM&#941;,&#65533;y&#1513;&#1448;&#65533;&#65533;H&#65533;&#65533;&#65533;P	&#65533;&#65533;&#65533;g &#65533;`&#65533;&#65533;&#65533;	&#65533;&#921;&#65533;&#65533;i&#65533;&#65533;D&#65533;&#65533;G&#65533;/Z&#65533;&#65533;F&#65533;SH>&#65533;K`)&#65533;E&#65533;&#65533;&#65533;je&#65533;&#65533;&#65533;&&#65533;&#65533;&#65533;i&#65533;v&#65533;&#65533;&#65533;iF&#65533;&#65533;$ (&#65533;&#65533;l&#65533;&#65533;&#65533;U&#65533;&#27321;&#1707;lWG&#65533;;&#65533;1&#832;&#65533;&#65533;:/O`&#65533;&#65533;&#65533;b&#65533;&#65533;`n&#1177;&#65533;&#65533;&#65533;&#65533;&#65533;s4&#65533;&#65533;&#65533;&#65533;&#65533;t&#65533;&#65533;`&#65533;>&#65533;	&#65533;&#65533;p&#65533;|N&#65533;!&#65533;&#65533;
|&#65533;&#65533;&#65533;&#65533;&#869;&#65533;&#65533;-&#65533;^&#65533;;&#65533;&#65533;a~&#65533;C&#65533;&#43861;E!~&#65533;4&#65533;&#65533;&#1566;&#65533;
q&#65533;&#65533;&#65533;&#65533;h`&#65533;b&#65533;X &#65533;&#65533;&#65533;:&#65533;`&#65533;e&#65533;Y&#65533;&#65533;&#65533;&#65533;&#1086;4&#65533;&#65533;?,&#65533;&#65533;2&#65533;s&#65533;,&#65533;&#65533;p&#65533;&#65533;&#65533; &#65533;?&#65533;&#65533; &#65533;(&#65533;&#65533;&#65533;&#65533;4&#65533;&#65533;g.&#65533;s&#65533;&#65533;&#65533;&#65533;q4&#65533;&#65533;&#65533;&#65533;B&#65533;&#65533;&#65533;&#65533;l&#64289;&#65533;Wq
=&#65533;_&#65533;&&#65533;&#65533;&#65533;&#65533;!&#65533;Z &#65533;p&#65533;0&#65533;&#2016;&#65533;&#65533;&#477;U&#65533;&#65533;QW&#65533;&#1889;&#65533;&#65533;&#65533;&#878;&#65533;&#65533;&#65533;&#65533;&#65533;&#601;&#65533;&#65533;pB!&#65533;&#65533;]&#65533;5&#65533;&#65533;S0&#65533;&#65533;&#65533;J&#65533;G&#65533;&#65533;S&#65533;&#65533;&#588;M&#65533;&#1980;B05 +^&#65533;&#65533;&#65533;.&#65533;&#65533;&#65533;a&#65533;~&#65533;&#65533;&#65533;EF&#65533;QfAq&#65533;>&#65533;&#65533;&#65533;T_&#65533;^&#65533;&#65533;30q&#65533;&#65533;f&#65533;w&#65533;&#65533;i&#65533;&#611;&#65533;&#1459;&#65533;&#65533;J&#65533;&#65533;y&#65533;&#65533;&#65533;n&#65533;=<&#65533;y&#65533;&#65533;7p3&#65533;LU&#65533;4!&#65533;&#65533;&#65533;&#65533;`&#65533;&#65533;uA&#65533;f&#65533;&#65533;&#65533;&#65533;&#65533;M&#65533;
&#65533;&#65533;&#65533;&#65533;&#65533;v&#65533;]&#65533;>&#65533;0u&#65533;O&#65533;&#65533;&#65533;&#1712;-?&#65533;j&#65533;ah&#65533;&#65533;h&#65533;&#65533;&#65533;&#65533;a.&#914;/&#65533;&#65533;&#65533;&#65533;&#16455;^&#65533;&#65533;1&#65533;ya&#65533;&#65533;OO&#65533;&#65533;O&#65533;_&#65533;&#65533;;&#65533;&#65533;&#65533;&#65533;&#65533;/&#65533;mM&#65533;&#65533;?&#65533;(c0&#65533;Z&#65533;&#65533;&#65533;&#65533;f&#65533;&#65533;&#65533;M&#65533;&#65533;Em&#65533;34"&#65533;&#65533;&#65533;=&#65533;&#65533;&#909;&#65533;^&#65533;&#65533;&#65533;!&#65533;B&#65533;&#65533;&#65533;&#65533;&#65533;&#65533;&#65533;&#65533;&#65533;&#65533;&#65533;&#65533;&#65533;'&#65533;&#65533;&#65533;&#65533;&#65533;&#65533;&#65533;&#65533;q&#65533;&#65533;_&#1040;&#65533;&#65533;w&#65533;&#65533;&#65533;O/&#65533;&#65533;&#65533;y&#65533;K&#65533;&#65533;@N&#65533;4&#65533;^&#65533;{&#65533;&#65533;&#65533;&#65533;7&#65533;,&#65533;&#65533; 0&#65533;&#65533;&#65533;&#65533;&#65533;^4&#65533;&#65533;&#65533;&#65533;&#65533;>>&#65533;&#65533;O/N`&#65533;&#65533;&#65533;(&#65533;&#65533;,&#65533;(@&#65533;&#65533;R&#65533;&#65533;&#65533;w/{&#65533;&#65533;8&#65533;&#65533;&#65533;&#65533;m/&#65533;&#65533;&#65533;^&#65533;I&#65533;&#65533;&#65533; &#65533;Q&#65533;&#65533;>&#65533;l&#1563;&#65533;&#65533;D&#65533;&#65533;{,&#65533;&#65533;&#65533;&#65533;?&#65533;/&#65533;D&#65533;&#65533;E&#65533;&#65533;&#65533;&#65533;_&#65533;E&#65533;&#65533;&#65533;&#65533;&#65533;&#65533;&#65533;-&#65533; P&#65533;&#65533;x&#65533;&#65533;TW5&#65533;&#65533;&#65533;&#65533;_&#65533;&#65533;&#65533;&#65533;&#65533;&#65533;;&#65533;&#65533;&#65533;&#65533;&#65533;&#65533;&#65533;uS&#65533;&#65533;&#65533;&#65533;&#65533;&#65533;&#65533;&#65533;&#65533;;&#65533;&#65533;@&#65533;&#65533;&#65533;:&#65533;&#65533;&#65533;&#65533;&#65533; &#65533;T&#65533;&#65533;&#65533;&#65533;i/&#65533;Mu&#65533;&#65533;&#65533;&#1424;O&#65533;&#65533;&#65533;&#65533;/&#65533;o&#65533;&#65533;&#65533;&#65533;&#65533;!7&#1233;&#65533;&#65533;&#65533;&#65533;&#65533;&#65533;>a&#65533;&#1470;&#737;R&#65533;Y&#65533;&#65533;&#65533;&#65533;M&#65533;&#65533;&#65533;_&#65533;&#65533;&#65533;&#1021;&#65533;&#65533;b.&#65533;&#65533;&#65533;&#65533;N&#65533;&#65533;&#65533;&#65533;&#65533;r3&#65533;-&#65533;&#65533;&#65533;Eq&#65533;&#65533;O&#65533;,&#65533;&#65533;&#65533;&#1254;&#65533;&#65533;&#65533;I&#65533;&#65533;&#65533;}&#65533;&#65533;&#65533;&#1199;'&#65533;&#65533;ea&#65533;`A &#65533;\*`&#65533;&#65533;&#65533;e&#65533;&#65533;&#65533;O&#65533;g&#65533;&#65533;z&#65533;&#65533;&#65533;&#65533;&#65533;&#65533;7Ea;a;y1&#732;&#65533;&#65533;P&#65533;d3&#287;&#65533;&#65533;&#65533;o&#65533;\&#65533;&#65533;&#65533;&#65533;l&#65533;&#65533;&#600;&#65533;&#65533;v&#65533;&#65533;&#1687;&#65533;&#65533;&#65533;&#65533;-&#65533;&#65533;&#65533;&#65533;[&#65533;&#65533;&#65533;&#65533;&#65533;&#65533;&#65533;&#65533;&#65533;&#65533;&#65533;&#65533;&#65533;&#65533;&#65533;&#65533;&#65533;&#65533;&#65533;&#65533;&#65533;&#65533;&#65533;&#65533;&#65533;&#65533;&#65533;&#65533;&#65533;&#65533;U !&#65533; V ,X p (&#65533;  &#65533; &#65533;H&#65533;&#65533;&#65533;&#65533;*\&#560;&#65533;&#199;#J&#65533;Hq&#65533;&#331;&#65533;h&#1816;&#65533;#&#65533; C<&#65533;P&#65533;&#531;(S&#65533;\&#626;&#65533;&#727;0c&#668;&#65533;&#1187;M&#65533;7i&#65533;<&#65533;S	&#962;u
J&#65533;&#65533;&#1123;H&#65533;*y&#65533;S&#65533;K+"&#65533;&#65533;d&#1323;X&#65533;j&#65533;&#693;&#65533;&#550;OszU&#65533;&#65533;
&#65533;g&#65533;t&#758;&#65533;&#1783;p&#65533;F&#65533;*0&#65533;]&#65533;r	f&#65533;KPH&#1983;&#65533;<&#65533;&#65533;&#65533;&#65533;&#65533;&#65533;&#65533;5&#65533;b&#65533;^&#65533;#K&#65533;L&#65533;r&#65533;"&#65533;3&#65533;e&#65533;&#65533;&#648;&#65533;b&#65533;k&#65533;&#65533;&#65533;&#1256;&#65533;b&#65533;&#826;H[&#65533;^&#65533;0{t&#65533;&#1784;s&#65533;>&#65533;&#65533;&#65533;&#65533; J &#65533;U&#65533;&#65533;1&#65533;&#65533;&#65533;&#65533;&#65533;&#65533;&#65533;{&#65533;&#65533;y&#65533;&&#65533;5l&#433;&#65533;&#65533;&#65533;O>&#65533;&#65533;&#65533;<v``&#65533;~A?&#65533;&#65533;HB&#65533;&#65533;&#65533;&#65533;&#65533;&#65533;<&#65533;u&#65533;@ 
euB}&#65533;&#1655;&#1986;6xU8&#65533;&#65533;&#65533;@&#65533;I`f&#65533;g:&#65533;&#65533; !8p`&#65533;	$`&#65533;C&#65533;&#65533;!&#65533;&#517;(&#65533;4&#65533;4bG6lp"&#65533;+&#65533;&#65533;"u&#65533;)&#65533;}0&#65533;X&#65533;H&#65533;xcF3L&#65533;&#65533;&#65533;&#65533;&#65533;-U$&#65533;If&#65533;eJSu9%b5&#1367;q&#65533;&#65533;$&#65533;5<&#65533;&#65533;&#65533;k
&#65533;@_&#65533;U&#65533;&#65533;SddC&#65533;m&#65533;&#65533;U&#65533;I&#65533;t&#65533;%&#65533;e&#65533;y&#65533; &#65533;&#65533;&#65533;&#65533;i&#223;r&#65533;&#65533;&#65533;Aw&&#65533;&#65533;f&#65533;Q&#65533; &#65533;&#233;u&#65533;f&#65533;j&#65533;tiR`&#65533;d&#65533;&#65533;K&#65533;&#65533;&#65533;&#65533;g&#65533;&#65533;&#65533;&#65533;Q
&#65533;&#65533;&#65533;)&#65533;y&#65533;d6d*&#65533;&#65533;%&#65533;&#65533;j6 &#65533;&#65533;:&#65533;J&#65533;&#65533;*&#65533;&#65533;&#65533;vp&#65533;&#65533;
t&#65533;&#65533;&#65533;Dh(&#35429;&#1754;&#65533;.&#65533;&#65533;&#65533;&#65533;&#65533;&#65533;&#65533;28&#65533;z :&#65533;m&#65533;q&#65533;&#1719;&#65533;&#65533;+nf4&#65533;j&#65533;&#65533;6&\&#65533;k&#65533;&#65533;q&#65533;p&#65533;&#65533;&#65533;2&#65533;l&#65533;&#65533;2u(&#65533;l2\!tl,L>&#65533;&#65533;&#65533;&#65533;=T&#65533;&#65533;$&#65533;Q&#65533;&&#65533;&#65533;&#65533;z;&#65533;&#65533;R&#65533;&#65533;&#2047; &#65533;&#65533;&#65533;S&#65533; w(&#65533;%&#65533;\f7&#65533;&#65533;&#65533;6&#65533;&#65533;&#65533;]&#65533;NL&#65533; &#65533;x&#65533;{&#65533;Bjf&#65533;K0T};&#65533;&#65533;`]&#65533;&#65533;&#65533;^&#65533;>&#65533;&#65533;&#65533;&#65533;<&#65533;&#65533;Q3&#65533;&#65533;&#65533;&#1723;&#65533;C&#65533;&D&#65533;q{C&#65533;&#65533;u&#1536;&#65533;&#65533;&#65533;)[&#65533;4*(&#65533;&#65533;&#65533;7&#65533;&#65533;B&#65533;!&#65533;&#65533;7H&#65533;&#65533;i&#65533;&DO&#65533;7&#65533;P&#65533;&#65533;&#65533;&#65533;&#65533;&#65533;&#65533;&#1184;q&#65533;q&#140;wFyZ&#65533;&#65533;!o&#65533;{i*|,&#65533;&#65533;Z(A&#1867;&#65533;&#65533;6&#65533;&#65533;m&#65533;&#65533;&#65533;/&#1913;C&#65533;+&#65533;&#65533;&#65533;e&#65533;&#65533;&#65533;&#65533;&#65533;&#65533;&#13359;<A&#65533;U~&#65533;&#65533;&#65533;O&#65533;&#65533;&#65533;g&#65533;uU\&#65533;&#65533;&#65533;&#65533;&#65533;&#65533;&#1497;&#65533;&#65533;>5&#65533;&#65533;&#65533;&#65533;fy&#65533;&#65533;&#65533;&#65533; i'&#65533; !&#65533;^&#65533;&#65533;&#65533;(&#65533;fT+&#65533;@F&#65533;&#65533;Y&#65533;	&#65533;&#65533;&#65533;&#65533;e,&#65533;5*&#38109;&#65533;&#65533;&#65533;-&#65533;&#65533;&#65533;s&#65533;
&#65533;=	&#1679;Q&#65533;&#65533;|BH&#231;&#65533;&#65533;&#65533;&#65533;&#65533;G&#65533;z&<+&#65533;y&#65533;&#65533;&#65533;	*&#65533;~&#65533;@|&#65533;Q&#65533;&#65533;I&#65533;&#65533;vj1&#65533;GAB&#802;i &#65533;&#65533;E&#65533;&#65533;&#65533;&#65533;6&#65533;&#65533;&#65533;l0&#65533;&#65533;x&#65533;&#65533;&#65533;d&#65533;H&#1058;Q&#65533;46IME&#65533;Z&#65533;U&#65533;)&#65533;aT&#65533;&#65533;&#65533;&#65533;9r2N&#65533;Pw&#411;&#65533;&#65533;E&#65533;&#65533;&#65533;&#65533;r&#65533;&#65533;&V)&#65533;&#65533;&#65533;d|&#65533;&#65533;&#65533;h&#65533;*0Z&#65533;&#65533;h7z&#65533;I&#65533;&#65533;9,&#65533;&#65533;Q&#65533;d&#65533;,&#65533;&#65533;4iu&#65533; &#65533;&#1026;G6O&#65533; !&#65533;&#65533;&#65533;&#65533;&#65533;l&#65533;&#65533;&#65533;gGr l&#65533;&#65533;&#1790; &#65533;&#65533;&#1106;`)f&#65533;&#65533;&#65533;&#65533;fr&#65533;/4&#65533;&#65533;&#65533;&#65533;&#65533;t&#65533;|&#65533;&#65533;&#65533;&#65533;n&#65533;&#65533;+&#65533;&#65533;^&#65533;T&#65533; ^&#65533;Q&#65533;:&#65533;&#65533;&#1193;&#65533;&#955;&#65533;x&#65533;(;&#65533;Y,	&#65533;&#65533;I&#65533;&#65533;\p&#65533;$&#65533;&#65533;K/&#65533;g,J@&#65533;Z&#65533;c%&#65533;Dy&#65533;&#65533;&#65533;W&#65533;S&#65533;Ji&#65533;&#65533;&#65533;S( &#65533;&#65533;J&#65533;B&#65533;>&#65533;&#65533;{@_&#65533;&#65533;&#65533;&#65533;yDi&#65533;Jw&#1686;6&#65533;&#65533;&#65533;
 &#65533;t8&#65533;Yu&#65533;&#1254;&#65533;&#612;&#65533;&#65533;&#65533;MG4&#65533;:&#65533;&#65533;*&#65533;&#65533;&#65533;(e&#65533;&#65533;&#65533;TDP&#65533;*tNJ?&#65533;]&#65533;&#65533;@5&#65533;Y&#65533;@j5&#65533;&#65533;{&#65533;&#346;&#65533;&#65533;&#65533;1 &#65533;&#65533;/Y2&#65533;&#65533;  &#65533;&#65533;+kV"&#65533;D&#1173;&#65533;&#65533;&#65533;&#65533;&#65533;X&#65533;*lH5I&#65533;&#65533;UQ&#65533;&#65533;e&#65533;&#65533;X&#406;qsj&#65533;&#65533;e&#1011;&#65533;D&#128;&#544;V3&#65533;&#65533;(&#65533;&#65533;&#65533;U&#65533;v&#65533;5&#65533;&#65533;&#1454;&#65533;=&#65533;'&#65533;&#65533;&#65533;l&#65533;&#65533;[&#65533;&#65533;A`&#65533;&#65533;&l(&#65533;&&#65533;&#65533;Jt&#65533;&#65533;&#65533;_	&#65533;[&#65533;&#65533;&#1286;<3!hdS&#65533;&#65533;&#65533;&`3'&#65533;&#65533;&#65533;Nt&#65533;*b&#65533;&#1722;N&#65533;.&#65533;T&#65533;5&#65533;w&#65533;&#65533;&#1873;&#65533;7j&#187;&#65533;+&#65533;K&#65533;&#65533;4&#933;&#65533;&#65533;&#65533;&#65533;+&#65533;O&#65533;&#65533;&#65533;M^&#65533;k&#65533;m&#65533;+&#65533;&#65533;&#65533;&#65533;_&#65533;&#65533;&#65533;x@=g%&#65533;JZ&#65533;\&#65533;&#65533;lB&#65533;&#65533;&#65533;=+&#65533;&#65533;&#65533;&#65533;/&#65533;S&#65533;&#65533;lY&#65533;&#65533;&#65533;&#65533;h&#65533;&#52231;&#65533;&#65533;#X&#65533;&#65533;Ml&#65533;&#65533;&#65533;&#65533;%m_v]&#65533;&#65533;Z@&#65533;$OQZ.&#65533;&#373;c&#65533;&#65533;&#65533;&#65533;&#65533;]pA&#65533;&#65533;&#65533;}&#65533;&#65533;b&#1815;u&#65533;&#65533;+&#1758;)$&#65533;&#65533;&#65533;&#65533;@8e&#65533;U9&#65533;)W&#65533;&#65533;&#65533;lb&#65533;&#65533;3ui&#65533;	FG &#65533;&#65533;&#65533;C\&#65533;,&#65533;&#65533;P&#65533;&#65533;&#506;`&#65533;p&#65533;&#65533;&#65533;&#65533;&#65533;&#65533;	fp&#65533;&#65533;&#65533;W&#65533;&#65533;&#65533;
&#65533;&#65533;9&#65533;&#65533;&#65533;&#673;L&#65533;1zfc&#65533;`&#65533;&#797;n&#65533;=&#65533;%&#65533;&#1118;&#23460;K2L&#65533;&#65533;P&#551;8&#65533;6&#65533;&#65533;&#65533;&#65533;jO> &#65533;i&#65533;U[&#65533;&#558;3})&#65533;&#65533;&#65533;UZEVe&#1676;0&#65533;&#65533;&#65533;O&#65533;m0&#65533;S&#65533;&#65533;H&#65533;&#65533;&#65533;&#65533;&#65533;M&#65533;rCt$8h5&#65533;&#65533;<k;3&#65533;&#65533;&#65533;&#65533;&#65533;f_&#65533;&#65533;y%&#65533;&#65533;}&#65533;U&#65533;m&#65533;&#65533;M&#65533;&#65533;&#65533;&#65533;J&#65533;&#65533;&#65533;&#65533;nw&#246;&#65533;1&#65533;fiEo&#65533;5&#65533;&#65533;&#65533;&#1169;&#65533;W&#65533;&#65533;~'a&#1261;)&#65533;&#65533;=n&#65533;&#65533;&#65533;&#65533;(&#65533;&#65533;&#65533;&#65533;&#350;X&#65533;{&#65533;&#65533;&#65533;On&#65533;&#65533;Z&#1991;&#65533;+A&#65533;&#65533;"6&#65533;M&#65533;,y&#647;Nt&#65533;x&#65533;Gw&#65533;hDsb&#65533;<&#65533;&#65533;&#65533;&#65533;&#65533;&#65533;\&#65533;&#65533;lt&#65533;D&#65533;~&#65533;&#65533;&#65533;&#65533;.&#65533;&#65533;&#65533;N&#65533;3&#65533;&#65533;+o&#65533;&#65533;&#65533;&#65533;&#65533;&#65533;Y&#65533;)W&#65533;z&#65533;D &#65533;HZ&#65533;&#65533;&#65533;M&#65533;/M&#65533;&#65533;$&#65533;&#65533;&#65533;N&#65533;&#65533;&#65533;&#65533;&#65533;&#65533;^yv&#65533;&#65533;p&#65533;&#65533;&#65533;`S&#65533;&#1885;&#65533;u?^&#65533;&#18225;S&#65533;"&#65533;z&#65533;&#65533;&#65533;&#65533;u&#65533;&#65533;u#&#65533;/glq&#65533;&#65533;&#65533;v&#65533;&#65533;&#65533;Ao)&#65533;&#65533;Pi>#_U`pO
&#65533;&#65533;&#65533;&#65533;G&#65533;^]&#65533;+3]&#65533;&#65533;ab&#65533;x&#65533;&#65533;N&#65533;n&#65533;(go&#65533;]&#65533;&#65533;O&#65533;W&#65533;PMYcW&#65533;&#65533;&#65533;&#65533;r&#65533;&#65533;I&#65533;&#65533;&#65533;&#710;&#65533;O&#65533;&#65533;&#65533;&#65533;&#65533;&#65533;&#65533; &#65533;S3&#65533;&#65533;&#65533;&#65533;[]&#65533;1&#65533;)&#65533;&#65533;S&#65533;&#65533;&#65533;	Ak&#1829;|&#65533;|&#65533;B"(&#65533;~Gv[&#65533;F}4l&#65533;gP&#65533;&#65533;y&#65533;'Hu7)V]<U|>&#65533;l&#65533;UOW&#65533;&#1154;&#65533;(ck&#65533;&#65533;)o&#65533;s
&#65533;K&#65533;em&#65533;&#65533;{&#65533;'cZQ &#65533;&#65533;S:&#65533;@&#65533;&#65533;V~&#65533;&	&#65533;v&#65533;|&#65533;g&#65533;!&#65533;OkT9&#65533;s&#65533;&#65533;&#65533;SX&#65533;&#65533;z&#65533;&#385;&#65533;&#65533;tx@4&4&#65533;`p8&#65533;P&#65533;J&#65533;&#65533;&#65533;2 ]XlR]n'b&#65533;&#65533;&#65533;&#65533;vv6&#65533;g&#65533;h&#65533;CH R8,&#65533;tw)0h&#65533;E&#65533;&#65533;&#65533;$&#65533;M&#65533;&#454;+u&#65533;r&#65533;ijg.&#65533;&#65533;&#65533;&#65533;aDrc!&#65533;&#65533;,I%3&#65533;&#65533;>&#65533;Bp&#65533;.8nq&#65533;&&#65533;#*W&#65533;?&#65533;x&#327;|&#65533;u&#65533;ASz8&#65533;&#65533;u(&#65533;};``a &#65533;&#65533;1&#65533;&#65533;SQ&#65533;&#65533;q&#65533;3`i&#65533;&#65533;vb|&#65533;&#65533;`0wW
qA -&#65533;L&#2038;&#65533;&#65533;!,V% &#65533;&#65533;U&#65533;ByR&#65533;&#65533;o&#65533;&#65533;&#65533;&#65533;&#1082390;&#65533;&#65533;&#65533;|&#65533;&#65533;&#65533;7&#65533;&#65533;z&#65533;P&#65533;&#65533;m&#65533;&#65533;S&#65533;&#65533;3&#65533;A\, &#65533;&#65533;&G&#65533;&#65533;|xf&#65533;&#65533;h\w&#65533;&#65533;&#65533;&#65533;3DqB&#65533;&#65533;"&#65533;7&#65533;>/&#1225;&#65533;F]&#65533;&#65533;.&#65533;&#65533;&#65533;a&#65533;&#65533;&#65533;I&#65533;p&#65533;&#65533;KG&#65533;&#65533;zy}Qg&#65533;&#65533;4j	&#65533;w&#65533;&#65533;U_&#65533;&#65533;&#1476;&#65533;'K&#65533;&#65533;9&#65533;&#65533;90TNw#f&#65533;&#65533;`!X&#65533;"&#65533;e&#65533;&#65533;&#65533;&#65533;&#65533;He&#65533;Cj2L&#65533;&#1543;8u&#65533;&#65533;D&#65533;0&#65533;&#65533;&#65533;&#65533;_&#65533;H&#65533;&#65533;&#65533;&#65533;&#65533;&#65533;:&#65533;fT&#65533;&#65533;N9p&#65533;E&#65533;&#65533;&#65533;uo&#65533;&#65533;c9&#65533;W2&#65533;E&#65533;&#65533;o{E&#1160;&#65533;y$&#65533;&#65533;jht&#65533;24&#65533;+p&#65533;?&#65533;&#65533;)&#65533;6&#65533;&#17523;6&#65533;&#65533;rHy)>A&#65533;&#65533;&#65533;9-&#65533;5&#65533;l	&#65533;wFf&#65533;Ry&#65533;c&#65533;C&#65533;=&#1237;&#65533;&#1626;&#65533;Vh&#65533;6\&#65533;&#65533;9&#65533;S|Vu&#65533;thH&#65533;&#65533;w&#65533;s&#65533;&#65533;&#1299;&#65533;&#65533;&#65533;&#65533;&#65533;Ws&#65533;&#4&#65533;&#65533;&#65533;&#65533;	!&#65533;%&#65533;&#65533;&#65533; &#65533;&#65533;ULA&#65533;{L6HM&#65533;&#65533;^C&#65533;&#425;&#65533;p&#65533;x$&#745;&#65533;*&#65533;_&#65533;B&#65533;&#65533;&#1911;&#65533; &#65533;9Z&#1833;&#65533;(T&#65533;&#65533;|+ &#65533;&#65533;$n&#65533;T ?x&#65533;&#65533;]&#65533;&#65533;&#65533;~&#65533;iR&#65533;&#17968;X&#65533;&#65533;y&#65533;&#65533;1l&#65533;&#65533;kr&#65533;+&#65533;&#65533;&#222;&#65533;&#65533;/&#65533;/&#65533;&&#65533;!c&#65533;$y%&#65533;&#293;&#65533;&#65533;YE&#65533;&#65533;>&#65533;&#65533;&#65533;
K&#65533;&#65533;&#65533;S&#65533;S&#65533;{\&#65533;&#65533;Y&#65533;&#65533;8\&#65533;m&#65533;i
&#65533;&#65533;a&#65533;&#65533;&#194;Q&#65533;&#65533;H3J &#65533;7&#65533;&#65533;X&#65533;&#65533;&#224;&#65533;&#65533;&#65533;`&#37986;w&#65533;wB&#65533;3w{&#65533;I&#65533;KJ&#65533;&#65533;5'9P&#65533;C&#65533;
&#65533;&#65533;9#\'>&#65533;p&#65533;&#65533;xb3g&#65533;&#65533;&#65533;%XMp&#65533;d&#65533;&#65533;@D)(4[R&#65533;w&#65533;&#65533;>&#65533;&#65533;&#65533;&#65533;&#65533;&#65533;*q&#65533;1+&#65533;Z&#1697;&#65533;&#65533;bJA/&#65533; &#65533;3&#65533;3&#65533;&#65533;1&#65533;&#65533;&#65533;"!b&#65533;z&#65533;&#65533;&#65533;&#65533;&#65533;(&#65533;[j
&#65533;&#65533;iE&#65533;jd|&#65533;&#65533;q&#65533;&#65533;2&#65533;c&#65533;&#65533;T!6M&#65533;&#65533;&#170;&#65533;&#65533;&#65533;m&#65533;&#65533;7&#65533;&#65533;8,&#65533;&#65533;(%|&#65533;r&#65533;8&#65533;UB&#65533;&#1707;':V&#65533;I&#65533;&#65533;(&#65533;&#43535;*&#65533;&#65533;Ye:j&#65533;&#65533;&#65533;f$&#65533;g&#65533;&#65533;^&#65533;&#364;&#65533;&#65533;*&#65533;1&#65533;	&#65533;P&#65533;&#65533;y&#65533;V&#65533;&#65533;&#65533;J&#65533;&#65533;&#65533;}J&#65533;0d&#65533;pu&#65533;$7B&#65533;yR&#65533;5&#65533;zB&#65533;*k&#65533;:&#65533;&#65533;6D&#65533;J&#1583;&#1946;n&#65533;&#65533;J`@&&#65533;&#65533;v&#65533;A|&#65533;&#65533;/X&#65533;>&#65533;
&#65533;a&#65533;&#65533;;&#1658;&#65533;&#1773;6&#65533;K&#65533;el!&#65533;4{&#65533;&#65533;&#65533;&#65533;uq&#65533;&#65533;7H|-&#65533;@&#65533;X?S+ 83&#65533;'&#65533;&#65533;&#65533;6&#753;&#65533;&#65533;@&#65533;&#65533;cj&#65533;Of&#65533;&#65533;	V&#65533;iq&#65533;Y&#65533;eT&#1929;;&#65533;&#65533;3j&#65533; K&#65533;X&#65533;X&#1609;5;&#65533;&#65533;H&#65533;&#65533;&#65533;&#65533;&#65533;P&#65533;&#65533;&#65533;A&#65533;&#65533;B7Bg*&#65533;&#65533;S&#65533;V``&#65533;&#65533;XoK4&&#65533;L4&#65533;t&#65533;&#65533;&#40329;&#65533;&#65533;&#65533;&#565;&#65533;v^E&#488679;&#65533;'}g{9&#65533;yBA	&#65533;&#65533;&#65533;&#65533;&#65533;&#675;&#65533;Qt&#65533;bL&#173;&#65533;&#1777;&#65533;*&#65533;&#65533;&#48113;g]&#133;WxG&#65533;a&#65533;&#65533;DA&#65533;&#65533;C&#65533;&f&#65533;G)&#65533;&#65533;[ @&#65533;f&#65533;&#65533;&#65533;<&#1519;&#65533;&#65533;&#65533;&#65533;&#65533;&#65533;M&#65533;k6&#65533;&#65533;z&#65533;C&#65533;&#65533;&#65533;{Y*{&#65533;&#65533;&#65533;7&#65533;&#65533;;2Y&#65533;&#65533;&#65533;+Y&#65533;&#1775;&#1643;&#65533;&#65533;Z&#65533;;V&#65533;&#65533;&#65533;B&#65533;&#65533;&#65533;&#65533;m&#65533;A&#65533;(&#65533;&#65533;&#65533;B|&#65533;l&#65533;&#1598;&#65533;&#65533;&#65533;Zqj&#65533;&#65533;[&#65533;&#65533;&#65533;&#65533;&#65533;h&#65533;&#65533;&#65533;g(&#65533;tg&#65533;&#65533;&#65533;*&#65533;&#65533;&#65533;&#65533;&#65533;E&#65533;&#872;&#65533;(d&#65533;&#65533;;&#65533;0&#1766;&#65533;&#65533;m&#65533;(;5|&#65533;&#65533;[\Tk&#65533;&#65533;&#65533;a" (&#65533;r&#65533;B&#65533;&#65533;&L&#65533;&#65533;1&#65533;&#65533;&#65533;&#65533;ij[~[&#65533;&#65533;&#65533;Em6&#65533;&#65533;&#65533;&#65533;&#65533;[&#65533;sJaD&#65533;&#65533;&#65533;&#65533;+&#65533;n!&#65533;7F&#65533;V&#65533;U&#65533;T(&#65533;Z	&#65533;&#65533;&#65533;p|&#65533;Q\~J&#65533;&#65533;M&#65533;k&#65533;5&#65533;&#65533;6@&#65533;&#65533;&#65533;&#65533;t&#65533;bLW&#65533;&#65533;W&#65533;&#65533;Q&#65533;f&#65533;\&#65533;h&#65533;R=y&#65533;1&#65533;g&#65533;&#65533;&#65533;B&#65533;&#65533;V	&#65533;@&#65533;-&#65533;&#65533;r&#65533;&#65533;&#65533;&#65533;&#65533;&#65533;&#138;n&#65533;[&#65533;&#65533;&#65533;&#65533;2&#65533;>\&#65533;M&#65533;&#65533;&#65533;	&#545;{&#759;&#65533;&#65533;&&#65533;&#65533;&#65533;EI&#65533;&#65533;p	2&#65533;Wi/&#65533;jC&#65533;z&#65533;&#65533;i&#65533;&#65533;&#65533;&#732;&#65533;&#65533;/&#556;&#65533;&#65533;*&#65533;t&#65533;#&#65533;&#1075;D&#1798;/&#65533;3&#65533;j*8p	A&#65533;&#655;4&#65533;&#1588;&#65533;8&#65533;m&#65533;&#65533;Jv&#65533;|&#65533;&#65533;&#65533;g&#65533;&#65533;&#65533;U;%&#1404;&#65533;A&#65533;M&#686;JQ	&#65533;&#65533;&#65533;x&#65533;s
&#65533;&#65533;&#65533;&#65533;%6 &#65533;&#65533;&#65533;$&#65533;L&#65533;&#65533;&#65533;s &#65533;&#1196;&#65533;&#65533;&#65533;&#65533;&#65533;&&#65533;&#65533;Z&#65533;	Q&#65533;8&#65533;&#65533;&#65533;&#65533;&#65533;&#65533;)yl&#65533;:&#65533;^&#802;&#65533;W&#808;R&#65533;G6}&#65533;_,&#65533;m%&#65533;A&#65533;&#65533;&#65533;T&#65533;D]&#65533;FM	&#65533;&#65533;P&#1179;t&#65533;gP&#65533;&#65533;B&#65533;&#65533;&#1125;&#65533;&#65533;&&#65533;&#65533;M>&#65533;&#65533;&#65533;wL&#65533;2:,&#65533;&#1274;&#65533;&#65533;&#65533;&#65533;&#65533;A&#65533;3K1&#65533;&#736;&#65533;&#65533;&#65533;@&#65533;QA&#65533; &#65533;&#65533;\&#65533;V-&#65533;&#65533;&#65533;}\db&#65533;&#65533;z&#65533;L&#65533;7k&#65533;H&#65533;&#65533;n`Ykd&#65533;&#65533;J&#1490;&#65533;&#1428;]&#1622;&#65533;&#65533;&#65533;&#65533;v!a`&#65533;&#1657;1N'&#65533;~&#65533;&#65533;&#65533;&#546;&#65533;\&#65533;&#65533;k&#65533;]&#65533;&#65533;&#65533;&#65533;4&#65533;&#1570;&#65533;Cd&#65533;&#529;}&#1654;m&#65533;&#65533;&#65533;&#65533;&#65533;VN&#65533;&#65533;S&#65533;S&#65533;&#65533;&#65533;&#65533;	x,&#65533;wt&#1259;&#65533;&#65533;&#65533;M&#65533;&#65533;Y&#65533;&#65533;F!&#65533;=&#532;&#65533;&#65533;P&#65533;Np&#65533;&#65533;&#65533;&#1887;&#1830;&#65533;&#65533;&#65533;=&#65533;aH&#65533;&#65533;&#65533;&#65533;+&#65533;&#65533;&#65533;&#65533;&#65533;&#65533;M&#1745;&#65533;"&#65533;K&#65533;&#65533;&#65533;,#&#141;&#65533;&#65533;&#65533;]&#65533;4&#65533;d> e&#65533;&#65533;&#65533;S&#65533;-&#65533;&#65533;&#65533;&#65533;&#65533;.$&#65533;&#1148;&#65533;&#65533;&#1696;&#65533;G&#65533;&#65533;&#65533;&#65533;^&#65533;&#1042;%&#65533;/39>&#65533;.&#65533;&#65533;2&#65533;&#65533;&#176;&#65533;&#65533;&#65533;&#65533;&#65533;RRsnQ	&#65533;&#65533;H"&#65533;	A&#65533;&#65533;]&#65533;&#1192;&#65533;S4&#8300;&&#65533;&#65533;&#65533;}&#65533;&#65533;0&#65533;z&#65533;tb&#65533;P&#65533;-1&#65533;&#65533;&#6173;&#65533;N&#65533;n&#65533;}&#65533;&#65533;A>(&#65533;CEnP&#65533;&#65533;P&#65533;&#65533;&#65533;&#65533;&#65533;&#65533;&#65533;&#65533; &#65533;U&#65533;&#65533;-&#65533;&#65533;&#28520;&#65533;&#65533;&#65533;t&#65533;&#65533;B&#65533;Xc&#65533;{&#65533;V&#65533;&#65533;&#65533;&#65533;&#65533;&#65533; &#65533;&#65533;}&#65533;&#65533;&#65533;&#65533;&#65533;&#65533;[&#65533;r&#65533;&#65533;&#65533;t&#2036;&#65533;WI&#65533;c&#65533;&#65533;&#65533;&#65533;&#65533;`&#65533;&#65533;!&#65533;&#844;&#14574;&#775;&#65533;&#65533;&#65533;7&#65533;&#65533;~a&#65533;&#65533;&#65533;%&#65533;&#65533;P&#65533;&#65533;Ls&#65533;&#65533;&#65533;l,&#65533;^&#1453;&#65533;.d0&#65533;%&#65533;&#65533;6^&#65533;N&#1932;&#65533;&#48878;&#65533;&#65533;&#65533;+&#65533;&#65533;a&#65533;&#926;&#65533;vZ&#65533;&#824;&#65533;v&#65533; &#1148;&#50555;&#65533;&#65533;&#65533;&#65533;&#65533;&#65533;&#1499;&#65533;&#65533;_6&#65533;&#65533;&#65533;&#65533;&#65533;=&#65533;&#65533;N&#65533;&#65533;&#33438;&#65533;Q&#65533;&#65533;&#65533;&#65533;&#65533;&#65533;C&#65533;[&#65533;&#65533;&#65533;&#65533;K&#65533;(&#65533;&#65533;&#65533;%&#65533;&#65533;&#65533;1&#65533;&#65533;&#129;&#65533;&#828;&#65533;&#65533;&#1512;mO	&#65533;`&#65533;&#65533;+&#65533;&#65533;1m&#65533;&#65533;&#65533;&#65533;7l&#65533;&#65533;&#781;&#65533;&#65533;&#65533;^&#65533;&#65533;~&#65533;5&#65533;&#65533;&#65533;T'&#65533;&#65533;"&#65533;&#65533;&#65533;jb&#65533;#.&#65533;2&#65533;J6&#65533;&#65533;&#65533;&#65533;M&#65533;*R&#65533;&#65533;&#65533;&#65533;&#65533;~&#65533;&#65533;&#65533;&#65533;L&#65533;?o&#65533;-&#65533;&#65533;&#65533;	&#65533;L&#65533;M&#65533;&#65533;*7&#65533;UX&#65533;&#65533;&#65533;\&#65533;Up@&#65533;a%\K`&#65533;&#65533;&#65533;&#65533;o&#65533;&#21288;&#65533;p&#65533;&#65533;|9d.&#65533;&#65533;&#65533;x&#65533;&#65533;~&#65533;y&#65533;&#65533;&#65533;&#65533;&#65533;&#2039;&#65533;5&#65533;&#65533;&#65533;&#65533;]&#65533;&#65533;&#199;&#65533;&#65533;&#65533;G@&#65533;&#65533;&#65533;&#65533;&#65533;[4&#65533;&#65533;
?&#65533;&#65533;&#65533;T&#65533;z&#65533;&#65533;&#65533;&#65533;_1&#65533;R&#65533;f&#65533;&#65533;&#65533;&#65533;i&#65533;&#65533;Q&#65533;&#65533;O&#65533;G?u&#939;&#65533;!&#65533;4.&#65533;&#65533;&#65533;&#65533;{&#65533;&#65533;&#65533;~&#65533;&#65533;o&#65533;&#65533;&#65533;&#65533;&#65533;&#65533;&#65533;o&#65533;Q&#65533;&#65533;?&#65533;&#65533;&#65533;&#65533;&#65533;/&#65533;: !&#65533; Q ,P p 1&#65533;  &#65533; &#65533;H&#65533;&#65533;&#65533;&#65533;*\&#560;&#65533;&#199;#J&#65533;H&#65533;!&3jD&#65533;&#65533;&#65533;&#335;JB&#65533;$&#65533;&#466;'An\&#626;&#65533;&#727;0c&#668;I&#65533;&#65533;&#859;/&#11545;&#65533;&#65533;">&#65533;&#65533;&#65533;I&#65533;&#65533;&#1123;H&#65533;*]&#65533;&#65533;"F&#65533;I&#65533;J&#65533;J&#65533;&#65533;G&#65533;==
"&#65533;+&#65533;A&#65533;&#65533;K&#65533;&#65533;&#1651;h[&#65533;L&#65533;)&#492;>r&#1048;&#65533;C&#65533;&#65533;&#65533;l&#65533;&#65533;&#65533;&#759;&#65533;&#1993;V&#1882;&#65533;&#65533;v+&#65533;2&#65533;&#65533;&#65533;C&#65533;6~P&#65533;K&#65533;&#65533;&#65533;&#728;&#65533;L&#65533;&#65533;O,P&#65533;0&#65533;&#1585;i,&#65533;x^&#65533;&#65533;&#65533;&#65533;&#1520;cc&#65533;&#65533;&#65533;&#65533;4H&#65533;.&#1912;wd&#65533;=eN&#65533;8Z&#1717;&#65533;&#65533;>,#&#65533;&#65533;$x&#65533;&#65533;&#65533;&#65533;&#65533;&#721;k&#65533;&#957;&#65533;&#65533;&#65533;&#65533;&#203;&#65533;O&#65533;&#65533;&#65533;&#65533;&#65533;&#65533;&#65533;&#65533;s&#65533;K&#288;&#65533;G&#65533;&#65533;&#65533;&#65533;&#65533;&#65533;&#1023;&#65533;&#65533;&#65533;&#65533;&#65533; C&#65533;U&#65533;x&#65533;&#65533;&#65533;I&#65533;9_|&#65533;!&#65533;&#65533;ah&#65533;f&#65533;&#65533;&#65533;B0PI&#65533;&#65533;F&#65533;N&#65533;&#65533; &#1866;*&#65533;&#65533; i&#65533;&#65533;&#65533;v&#65533;uh&#65533;8&#27171;&#65533;6H&#65533; 4P&#65533;uS&#374;Qp&#65533;&#65533;`t#&#65533;&#65533;&#65533;t2f@`&#65533;;Vi&#65533;Xf)T8  &#65533;t&#65533;\~&#65533;&#65533;SGe&#65533;{M&#65533;&#65533;&#65533;tc-&#65533;&#65533;&#65533;&#65533;x&#65533;&#65533;:&#65533;&#1061;&#65533;9$&#65533;}&#65533;y&#65533;&#65533;&#65533;no&#65533;)&#30504;&#65533; &#65533;&#65533;Vj&#65533;&#65533;&#65533;&#65533;&#65533;_*&#65533;&#65533;4&#65533;iMY&#65533;&#65533;(&#65533;&#65533;6e&#65533;2&#1801;&#39664;&#65533;&#65533;*&#65533;5p&#65533;@`&#37035;D&#65533;&#65533;&#65533;L&#65533;&#65533;&#65533;j&#65533;m&#65533;&#65533;&#65533;&#65533;&#874;&#65533;&#65533;^&#65533;&#65533;&#65533;&#65533;&#65533;&#65533;vR8)k&#65533;V&#65533;(KxY{&#65533;K&#65533;2&#65533;$&#65533;&#65533;&#65533;7&#2026;&#65533;&#65533;&#65533;&&#65533;&#886;&#65533;&#61147;m` &#65533;z
&#65533;&#65533;y&#65533;n&#65533;+&#65533;;^ &#65533;0&#65533;&#65533;&#65533;&#65533;&#65533;&#65533;&#65533;&#65533;&#65533;&#486;&#1214;&#65533;F,&#65533;&#65533;5&#65533; "&#65533;&#65533;&#65533;)&#65533;&#65533;&#65533;&#65533;ykR0&#65533;&#65533;&#65533;}l&#65533;		&#65533;0&#65533;,GI&#65533;&#65533;0&#65533;L^&#65533;&#65533;q&#65533;v&#65533;/&#65533;&#65533;&#65533;&#65533;&#65533;&#65533;&#65533;6&#65533;&#65533;UjM&#65533;&#65533;h)#&#65533;r&#65533;L7Fd&#65533;2G-5&#65533;&#65533;n&#65533;&#65533;&#65533;&&#65533;&#65533;fr&#65533;5&#65533;&#65533;&#65533;&#1450;%&#65533;Us!&#65533;:&#65533;&#682;*dl&#65533;P&#65533;;&#65533;&#65533;t&#65533;Wu&#65533;&#65533;&#1692;k&#65533;2&#65533;&#65533;&#65533;&#65533;&#65533;&#65533;|qZ&#65533;&#65533;3&#65533;&#65533;&#65533;&#65533;&#65533;&#65533;m'd&#65533;uuG.y&#65533;&#65533;vC&#65533;Ygl&#65533;8&#65533;&#65533;u&#65533;&#4429;&#65533;&#1565;	7gE\.&#65533;K?&#65533;&#65533;&#65533;&#65533;&#65533;.&#65533;&#65533;&#65533;&#65533;#&#65533;yk&#65533;&#65533;&#65533;&#65533;{7&#243;ykM :&#65533;&#65533;
&#65533;&#65533;&#950;&#65533;M&#65533;&#65533;&#65533;&#65533;G/&#65533;&#65533;.| &#65533;&#65533;=&#65533;F&#65533;Ps&#65533;YWp&#65533;V&#723;@P&#65533;0.<&#65533;rO.&#65533;&#65533;6&#1164;&#65533;&#65533;)h&#65533;&#65533;F&#65533;}&#65533;;&#65533;&#65533;&#65533;&#65533;&#65533;#&#65533;DQ#X&#65533;&#65533;&#65533;:&#444;~&#65533;'&#65533;&#65533;c&#65533;
Q&#65533;v&#65533;&#65533;&#65533;&#65533;&#65533;~&#65533;&#65533;&#65533;V&#65533;&#65533;m&#65533;|&#65533;S^&#65533;&#65533;@&#65533;P&#65533;&#65533;&#65533;&#65533;g&#65533;&#65533;|/w&#65533;&#65533;&#65533;&#65533;&#65533;?&#65533;t`pz&#65533;&#65533;&#65533;&#65533;<&#65533;&#65533;&#65533;u*T&#65533;CZ&#65533;v&#65533;&#65533;P&#65533;&#65533;&#65533;D e&#65533;c=&#65533;&#65533;&#65533;v &#65533;e&#65533;	&#65533;&#65533;!&#65533; bD
9&#65533;HT&#65533;CN&#65533;EP&#65533;p&#65533;&#65533;UZ0&#65533;.
&#65533;o&#65533;&#65533;&#65533;mn@Ej&#65533; 3JV&#65533;W&#65533;P	h#&#65533;&#65533;&#65533;&#65533;%&#65533;&#65533;xo&#65533;&#65533;$'&#65533;&#65533;&#65533;)&#65533;&#65533;&#65533;&#65533;&#65533;&#65533;&#65533;&#65533;;&#65533;&#1584;&#65533;&#65533;&#65533;&#65533;&#65533;&#65533;&#65533;BfJ3H
&#65533;&#65533;&#65533;&#65533;Q&#65533;&#65533;	n-O&#65533;Q%&#65533;&#65533;&#65533; JL&#65533;k&#65533;&#65533;1&#65533;UT&#65533;&#65533;E*&#65533;&#65533;y&#65533;&#65533;J8&#65533;f:sv&#65533;&#65533;b&#65533;t&#65533;&#65533;HJ&#65533;&#65533;&#65533;!L&#65533;xd\IT&#65533;&#65533;bFB=&#65533;&#65533;tx>I:i&#65533;&#65533;&#65533;&#65533;a/&#65533;&#65533;&#65533;Ln&#65533;&#65533;D&#65533;IJZ&#65533;&#65533;B7)J&#65533;{&#65533;=d&#65533;X&#65533;&#65533;&#65533;d&#65533;O&#65533;I&#1227;&#65533;D&#65533;>&#65533;F&#65533;&#65533;>&#65533;&#65533;&#65533;&#65533;F&#65533;2&#65533;zt|=&#65533;H)&#65533;&#65533;R&#1610;^&#65533;&#65533;_H&#65533;7&#65533;&#65533;&#65533;S&#65533;tc&#65533;H&#65533;&#65533;&#65533;&#65533;+&#1938;iCC:&#1182;JQ%&#65533;&#65533;&#65533;&#65533;sd&#65533;&#65533;&#65533;r&#65533;S&#65533;&#65533;&#65533;M&#65533;&#65533;T&#65533;(M&#65533;&#65533; 9&#65533;&#65533;d
&#65533;&#65533;&#65533;&#65533;&#65533;ab&#65533;*&#65533;&#65533;Z&#1234;&#65533;u&#65533;h&#65533;&#65533;&#65533;U&#65533;&#65533;&#65533;$&#65533;&#289;&#65533;&#65533;&#65533;&#65533;&#65533;&#65533;&#65533;(r#+.&#65533;&#65533;&#1470;&#65533;&#65533;	 &#65533;&#65533;4`&#65533;&#65533;/S 9&#65533;&#65533;&#65533;;$J&#65533;&#65533;&#65533;&#65533;V6
&#65533;='&#65533;X&#65533;&#65533;&#65533;&#65533;TjT&#65533;&#65533;L&#65533;&#65533;&#65533;&#65533;&#65533;&#65533;jg(:&#65533;&#65533;&#65533;',&#65533;&#1959;`&#65533;&#65533;_&#65533;&#65533;umI&#65533;nw&#65533;&#1733;&#817;&#65533;&#65533;&#65533;M&#65533;S+&#65533;&#65533;lWa=&#65533;9&#65533;b&#65533;&#65533;&#65533;&#65533;&#1037;&#65533;M&#65533;&#65533;&#65533;.&#65533;&#65533;&#65533;&#65533;t7D&#65533;1u&#65533;&#65533;5&#65533;YWK&#65533;&#65533;n&#65533;W&#65533;&#65533; &#65533;^&#65533; U&#65533;&#65533;/%[&#65533;&#1750;&#65533;&#65533;&#879;~&#65533;&#65533;&#65533;&#65533;&#65533;&#65533;,e&#65533;&#65533;j&#65533;"&#65533;M&#65533;N&#65533;p8t&#65533;V&#65533;&#65533;n&#65533;9mL&#65533;
+gC&#65533;M&#65533;&#65533;,#&#65533;hx&#65533;/&#65533;0&#65533;ka&#65533;\&#65533;&#65533;&#65533;&#65533;&#65533;&#65533;&#65533;&#65533;&#65533;&#65533;&#65533;&#65533;h&#65533;nBv&#65533;/&#65533;&#65533;@`&#65533;&#65533;g&#65533;Qmq&#65533;&#65533;\&#65533;&#65533;&#65533;&#517;s&#65533;n&#65533;&#65533;&#65533;&#65533;&#65533;$M&#65533;0ju&#65533;&#65533;*w&#65533;GsQ#&#65533;&#65533;&#65533;<&#65533;&#65533;VF&#65533;&#65533;e&#65533;qGaN&#892372;&#65533;&#65533;&#65533;&#65533;&#65533;&#65533;R&#65533;A2HO&#65533;KXAmk&#65533;&#65533;K&#896;&#65533;&#65533;gX&#65533;&#65533;&#65533;
2&#897;V&#65533;t;K&#65533;&#65533;&#65533;&#65533;&#65533;&#65533;&#65533;g?,&#1112;>&#2046;t&#65533;F&#65533;4&#65533;:n&#65533;&#65533;	&#65533;&#65533;&#65533;@Pu&#65533;&#65533;f^&#65533;9&#65533;&#65533;&#65533;$v&#65533;&#65533;&#65533;&#65533;Z&#65533;&#65533;n&#65533;&#65533;B&#65533;&#65533;<&#65533;P&#65533;&#65533;&#1280;&#65533;@h&#65533;wGcs&#65533;=&#65533;&#65533;;&#65533;Y3&#65533;&#65533;i&#65533;&#65533;&#65533;B[~&#65533; i&#65533;i%}&#65533;&#65533;&#65533;&#65533;!R&#65533;gp&#65533;&#65533;t&#65533;?&#65533;&#65533;&#65533;&#65533;&#65533;A5>O&#65533;&#65533;5&#65533;J&#65533;&#65533;&#65533;&#65533;H&#65533;{&#65533;*&#65533;0z&#65533;&#65533;&#65533;&#65533;r!&#65533;}&#1789;&#65533;s&#1531;f&#65533;y]&#65533;?CWg&#65533;&#65533;e&#65533;&#65533;CEO&#65533;&#65533;s&&#65533;i&#65533;n&#65533;&#65533;R&#65533;&#65533;%&#65533;N&#65533;s&#65533;&#65533;2&#866;q&#65533;.&#65533;&#65533;K&#65533; &#65533;&#65533;\#&#65533;&#65533;]&#1626;&#65533;#&#65533; &#65533;&#65533;&#65533;&#65533;&#65533;h&#65533;N&#65533;=&#884;&#65533;w&#65533;N&#65533;m8H&#65533;&#653;&#65533;&#65533;b~&#65533;&#65533;&#65533;&#65533;&#65533;f&#65533;&#65533;&#65533;&#65533;&#65533;A&#65533;&#65533;i&#65533;/&#65533;&#65533;u&#65533;&#65533;j&#65533;
W&#560;X&#65533;:&#65533;l&#65533;5&#65533;W|&#894;&#65533;&#65533;v&#65533;D<&#65533;=&#65533;&#65533;&#65533;&#65533;_-&#65533;&#65533;&#65533;M&#65533;&#65533;V<&#65533;&#1948;?	&#65533;k&#2033;X&#65533;7&#65533;&#35869;b&#65533;!&#65533;&#65533;&#65533;<:&#388;x2&#65533;~x.&#65533;&#65533;&#65533;2&#65533;&#65533;%=&#65533;s&#65533;&#65533;g&#65533;&#65533;<&#65533;&#65533;Y&#65533;&#65533;&#65533;&#65533;9/u&#65533;X&#65533;&#65533;o:&#65533;y&#65533;&#65533;e&#65533;<d&#65533;T&#65533;&#65533;&#65533;)&#65533;=P&#65533;&#65533;&#65533;&#65533;&#65533;&#65533;?e3&#65533;&#65533;&#65533;}&#65533;&#65533;&#65533;{&#2289;&#65533;N'=&#65533;&#65533;Y&#1081;&#65533;Q&#65533;&#65533;8l&#65533;N&#65533;sew&#65533;&#65533;3&#65533;&#65533;6&#65533;g&#65533;k&#65533;&#65533;&#65533;&#65533;&#65533;&#65533;P&#65533;_ _R	&#65533;&#65533;t &#855;\&#65533;7L&#65533;SK&#65533;Fj&#65533;WfT&#65533;'&#65533;Y`2i&#65533;v&#65533;e9&#65533;&#65533;&#65533;go&#65533;Wz&#65533;C=&#65533;6P&#65533;&#65533;%w&#65533;&#65533;~&#65533;&#65533;k&#65533;&#65533;b&#65533;&#65533;sT&#65533;}&#65533;{&#65533;[Irm&#65533;&#385;L&#65533;v&#65533;&#65533;H$#&#65533;h&#65533; &#65533;&#65533;#&#65533;&#65533;wQ&#65533;jqS]2x/=Gk7&#65533;`&#65533;&#65533;8<hx&#65533;'"&#65533;zDXu&#1587;l &#65533;&#65533;.\=glL&#65533;V&#65533;&#65533;|&#65533;&#65533;z&#65533;6&#65533;^XVx&#65533;&#65533;7~Xz\&#65533;jG&#65533;&#65533;G&#65533;!?&#65533;{&#65533;br&#65533;&#65533;W;`}&#65533;&#65533; #t-&#65533;&#65533;gp&#65533;&#65533;NUH&#65533;sP&#65533;&#65533;&#65533;@/&#65533;&#65533;i&#65533;{L&#65533;~&#65533;^&#65533;!&#65533;D*5{&#65533;v{Oh&#65533;&#65533;&#65533;&#65533;&#65533;M&#65533;&#65533;N&#65533;!&#65533;&#65533;&#65533;r0O&#65533;&#65533;0&#65533;&#65533;&#65533;}a&#65533;&#65533;3Wt&#1287;&#65533;C&#65533;{&#65533;&#65533;&#65533;&#65533;&#65533;&#65533;aJa&#65533;&#65533;&#65533;WK&#65533;&#65533;&#65533;&#65533;M&#65533;CPe&#65533;!M&#65533;E&#65533;&#65533;Y&#65533;&#386;bH,&#65533;w
&#65533;X&#65533;&#65533;u&#65533;8*&#65533;&#65533;&#65533;K&#65533;y&#65533;4&#65533;+R&#65533;,&#65533;]&#65533;&#65533;&#65533;&#65533;&#65533;&#65533;n&#65533;&#65533;ZBn&#65533;X&#1492;&#65533;&#65533;&#207;&#65533;1&#65533;&#65533;m&#65533;X&#65533;F&#65533;P" V&#65533;&#65533;&&#65533;&#65533;!l8d&#65533;@&#65533;Y&#65533;X&#65533;th&#65533;(&#65533;oq&#65533;&#982;&#65533;/&#65533;&#65533;&#65533;&#65533;(~^V&#65533;&#65533;b	&#65533;&#65533;8&#65533;P&#65533;B&#65533;j&#65533;&#65533;U&#65533;$B2%	&#65533;:&#65533;w&#65533;&#65533;\&y&#65533;&!&#65533;*&#65533;m&#65533;&#65533;&#65533;&#65533;&#65533;&#65533;n&#65533;&#65533;5&#65533;&#65533;&#65533;9 &#65533;q	&#65533;&#65533;Xp&#65533;&#65533;TR&#65533;fs&#65533;*&#65533;}&#65533;B&#65533;&#65533;[&#523;A&#65533;;3hc6&#65533;S)0_rEpA&#1171;&#65533;B}f6Qw&#65533;p&#65533;0f*c&#65533;&#65533;eM&#65533;&#65533;)2)@yB  &#65533;&#65533;J&#65533;&#65533;&#151;&#65533;1c4I&#65533;&#65533;Io5&#65533;&#1959;@Q&#391;&#65533; x&#65533;&#65533;&#65533;&#65533;Um&#1368;&#65533;&#65533;7&#65533;"&#65533;&#65533;(&#65533;LR&#65533;&#65533;o&#65533;&#65533;&#65533;&#1237;&#65533;g&#65533;&#65533;=&#65533;&#65533;&#65533;q&#65533;&#65533;&#65533;= &#65533;&#65533;&#65533;&#65533;&#65533;&#65533;&#65533;?&#65533;BdV(&#790;a&#65533;&#65533;r&#65533;	|&#65533;&#65533;Kz&#65533;)&#65533;y&#65533;&#65533;&#65533;(L&#65533;&#65533;&#65533;#&#65533;&#65533;&#65533;'7`c&#65533;&#65533;X}&#65533;&#65533;L &#1602;&#65533;I{(&#65533;<t&#65533;J&#65533;&#596;*P&#65533;&#65533;&#65533;O&#65533;&#65533;#&#65533;l&#65533;u&#697;&#65533;&#513;Q&#65533;&#65533;&#65533;&#65533;&#65533;{&#65533;&#65533;<&#65533;8&#65533;&#65533;&#65533;&#65533;Qj*&#65533;&#65533;e&#65533;9![&#34049;F&#65533;2&#65533;&#65533;&#65533;&#65533;&#65533;b]&#65533;	&#65533;)&#65533;&#65533;&#65533;O&#65533;8'&#65533;Fy*k&#65533;&#65533;S&#65533;&#65533;_&#65533;&#65533;."&f&#65533;&#65533;&#65533;\&#65533;&#65533;Q&#65533;I&#65533;  &#65533;D&#65533;&#65533;aA&#65533;&#65533;I&#65533;&#65533;&#65533;&#65533;&#65533;$!&#65533;t&#65533;&#65533;&#65533;K&#65533;&#65533;&#65533;#zw&#65533;)&#65533;&#65533;I&#65533;&#65533;Id&#65533;A&#65533;R*Q&#65533;&#65533;G[&#65533;&#65533;&#65533;*&#65533;v*&#65533;#&#65533;&#1158;&#65533;E&#65533;7&#65533;]&#1905;&#65533;O&#65533;&#65533;&#65533;&#65533;79&#65533;&#65533;W&#65533;&#65533;	&#65533;H &#65533;&#65533;&#65533;&#65533;&#65533;&#65533;&#65533;&#65533;''&#65533;lv&#65533;{&#65533;r&#65533;&#65533;x|7&#65533;&#65533;w&#65533;&#65533;#tj&#650;&#65533;&#65533;"&#65533;&#65533;k&#65533;&#65533;!	;&&#65533;&#1126; &#65533;cn&#65533;Zj}R&#65533;&#65533;&#65533;&#1700;&#65533;&#338;&#65533;4&#65533;y&#663;&#65533;&#65533;&#65533;Tp&#65533;R`t&#65533;*y&#65533;&#65533;Wz-&#50475;#q &#65533;)&#65533;&#65533;tP&#65533;F`*&#65533;&#65533;&#65533;&#65533;&#65533;&#65533;q&d&#65533;n&#65533;r&#65533;p&#65533;&#65533;Iz&#65533;&#65533;Wm&#65533;doa&#65533;&#65533;&#65533;Z&#65533;&#65533;&#65533;I&#65533;e&#65533;%&#65533;*&#65533;k&#65533;&#65533;@s&#65533;3&#65533;(&#65533;g&#65533;&#65533;Q&#65533;&#65533;!&#65533;&#65533;&#65533;\w#&#65533;&#65533;&#65533;&#550;&#65533;U&#65533;&#65533;6Q&#65533;&#65533;&#65533;0.#&#65533;&#65533;&#65533;&#65533;&#65533;&#65533;&#65533;)&#65533;1&#65533;c&#1374;:&#65533;&#65533;&#65533;N&#65533;N&#21663;Y)&#65533;&#201;&#65533;&#65533;"6&#65533;&#65533;&#65533;&#65533;&#65533; 'K&#65533;&#65533;&#65533;W28&#65533; &#65533;&#65533;/&#65533;&#65533;r&#65533;w&#65533;#b&#65533;"Q<8&#65533;&#65533;k:&#65533;&#65533;&#65533;&#65533;B&#65533;m&#65533;B&#65533;)&#65533;&#65533;Z&#65533;&#65533;&#65533;&#276;&#65533;&#65533;&#65533;&#65533;&#65533;JY&#65533;&#65533;xq	&#65533;&#65533;Q~p{O&#65533;R&#65533;&#65533;&#65533;X&#65533;&#65533;[&#1742;][uD;&#65533;S'x-&#65533;>&#65533;z&#65533;hk&#65533;&#65533;&#182;&#32138;&#65533;8@m&#65533;E&#65533;
y9&#65533;x&#1782;&#65533;&#65533;aS&#65533;o&#65533;&#1591;FKPg&#65533;-&#65533;e&#65533;[&#65533;L&#65533;S&#65533;4n&#65533;&#65533;&#376;s&#65533;&#65533;&#65533;&#65533;&#65533;&#65533;&#2017;G&#65533;&#65533;C&#65533;;&#65533;&#65533;&#65533;&#65533;nC&#65533;&#65533;[_&#65533;&#65533;WS&#46569;&#760;&#44719;&#65533;&#65533;&#65533;x&#65533;&#65533;&#65533;&#65533;y&#65533;;&#65533;&#65533;&#65533;&#65533;e&#65533;&#65533;;%;"&#65533;T&#65533;&#65533;&#65533;&#65533;&#65533;k&#65533;&#1796;&#65533;0V&#65533;&#65533;&#65533;&#65533;&#65533;1z&#65533;&#65533;&#65533;z&#65533;&#65533;&#65533;&#162;&#65533;&#65533;&#65533;&#65533;&#65533;4@ ;!u@&#65533;[<!&#65533;	W &#65533;bZG&#65533;*&#65533;&#65533;K$&#65533;&#65533;&#65533;&#46407;&#65533;<IC&#65533;&#65533;&#65533;Bk$#&#65533;2&#65533;&#65533;&#65533;&#65533;&#65533;&#65533;&#65533;&#65533;\i!&#65533;&#65533;B&#65533;h&#65533;+&#65533;S	&#65533;w'&#65533;&#65533;{!.&#65533;&#65533;&#65533;&#65533;n&#65533;&#65533;C&#65533;&#65533;&#65533;&#65533;,&#65533;@&#65533;&#65533;&#65533;4&#65533;&#65533;Y&#65533;&#65533;{&#65533;&#65533;1	&#65533; 
<v&#65533;&#65533;&#65533;e&#65533;j@&#65533;s&#65533;&#65533;F'&#65533;+%&#65533;X&#65533;Fj&#65533;&#65533;;&#65533;&#65533;&#65533;&#65533;>&#65533;4&#65533;;&#65533;qz&#65533;U;&#65533;&#65533;"&#65533;&#65533;&#65533;&#65533;&#65533;&#65533;&#65533;c|P&#65533;&#65533;;&#65533;&#65533;9&7&#65533;{]&#65533;&#65533;`1&#65533;j&#65533;<&#65533;&#65533;&#65533;&#65533;k&#65533;&#65533;; &#65533;&#65533;&#65533;<u&#797;
&#65533;&#65533;&#65533;&#65533;Z&#65533;t&#65533;[&#65533;{&#65533;&#65533;\&#65533;&#65533;[~&#65533;v&#65533;j&#574;&#1397;&#65533;&#65533;L5j&#65533;&#65533;Ck&#65533;\&#65533; /&#65533;&#65533;F&#731;&#65533;&#65533;t&#65533;&#65533;_p&#65533; &#65533;T,&#65533;a<&#65533;&#65533;&#65533;]&#65533;&n[&#65533;^&#65533;&#360;\&#65533;&#65533;&#65533;&#65533;E&#65533;Z&#65533;&#65533;&#65533; 
@P&#65533;h\&#65533;By&#65533;&#65533;&#65533;&#65533;&#65533;|&#65533;&#65533;U<'&#1611;&#1036;&#65533;:&#65533;&#65533;&#65533;&#65533;5&#65533;\H&#65533;%!P&#65533;&#65533;&#65533;&#65533;X&#1804;|&#65533;&#1840;"&#65533;o&#65533;&#65533;t.&#65533;|&#65533;&#65533;*=&#65533;&&#65533;&#65533;&#65533;Q&#65533;&#65533;&#65533;&#65533;&#65533;;&#65533;g&&#65533;&#65533;&#65533;c&#65533;&#65533;:	&#1756;;&#65533;&#65533;&#65533;K&#65533;&#65533;&#65533;&#65533;&#65533;i
ahk&#1037;&#65533;e&#65533;C&#65533;&#65533;&#65533;&#65533;&#65533;7&#65533;E&#65533;gV&#65533;&#65533;&#1001;&#65533;d r A5:]Q!&#65533;&#65533;pJ&#65533;&#65533;	p`&#65533;&#65533;&#65533;&#65533;&#65533;&#65533;&&#65533;&#1163;&#65533;&#65533;g2&#65533;&#65533;\&#65533;ua&#65533;&#65533;zH=&#65533;&&p&#65533;&#65533; .s(&#65533;&#65533;
y	z&#65533;&#65533;&#65533;,&#65533;1@3&#65533;x&#65533;g&#65533;&#65533;&#768;|&#65533;_&#65533;G\}~!&#713;2&#1423;&#65533;~&#65533;&#65533;&#65533;0$@	l@	n	&#65533;&#483;k&#65533;&#65533;&#65533;&#65533;&#65533;*&#65533;&#65533;&#65533;3=&#1457;&#65533;&#65533;&#1538;M`&#65533;;`&#65533;&#65533;	eE&#65533;nY&#65533;t&#65533;4,0	3|&#65533;&#65533;&#65533;&#65533;`K&#65533;&#65533;&#65533;&#65533;&#65533;W1m&#65533;&#65533;&#65533;&#65533;&#65533;&#65533;B~m&#65533;&#65533;Mx&#65533;}&#65533;&#65533;&#65533;&#65533;&#65533;&#65533;q<&#65533;&#971;cev&#65533;&#65533;&#65533;ePm&#65533;&#65533;&#65533;&#65533; &#1246;&#65533;a&#65533;<^M&#65533;&#65533;+/xF-&#65533;&#65533;&#65533;&#65533;&#65533;qk,&#65533;&#65533;E&#65533;| &#65533;&#65533;&#65533;&#65533;&#678;^&#65533;&#65533;&#65533;p&#752;&#644;&#65533;&#65533;W&#65533;\Q&#65533;&#65533;&#65533;P&#1044;SP&#65533;&#65533;PK&#1371;&#65533;&#65533;"&#65533;%=&#65533;&#65533;&#65533;a&#2026;&#65533;[0&#65533;&#65533;&#65533;m&#65533;|&#896;&#65533;0&#65533;>&#65533;V&#65533;&#65533;&#65533;
&#65533;]!
}&#65533;&#65533;&#65533;&#65533;&#65533;l&#65533;&#65533;&#65533;&#65533;{&#65533;=&#65533;O&#65533;&#65533;)c&#65533;&#65533;j&#65533;Z&#65533;&#65533;&#65533;&#65533; &#720;&#65533;N&#65533;&#65533;
&#65533;&#1472;&#65533;&#65533;&#65533;&#65533;0.Y&#65533;1Dt&#65533;&#65533;~}T&#65533;&#65533;+&#65533;&#65533;:&#65533;&#65533;,&#65533;&#65533;&#65533;&#65533;&#1460;$A\&#65533;&#65533;}*&#65533;&#65533;Q&#65533;&#65533;Vz&#65533;v&#65533;f`&#65533;&#65533;&#65533;&#65533;&#535;&#65533;&#65533;&#65533;&#65533;9~n&#65533;&#65533;&#65533;I`n&#27403;&#65533;S[&#65533;{&#65533;	N&#65533;&#65533;&#65533;&#65533;&#65533;&#65533;&#65533;&#65533;iaq&#65533;&#65533;&#65533;&#65533;&#1091;}&#16209;A&#2013;&#65533;&#1948;F&#65533;&#65533;&#65533;&#65533;&#65533;"&#65533;&#1932;&#418;&#65533;&#28395;&#25744;&#65533;P&#65533;!&#65533;I&#65533;&#65533;&#65533;&#65533;>&#65533;&#65533;^&#65533;&#65533;&#65533;]&#65533;e&#65533;L~&#65533;&#65533;7&#65533;!tV]&#65533;&#974;&#65533;&#65533;yA&#65533;Q&#65533;&#65533;p&#65533;53&#191;N&#65533;&#65533;&#65533;&#65533;N&#65533;] &#65533;&#65533; .&#65533;&#65533;-&#65533; &#65533; c& @&#65533;&#65533;]&#65533;&#65533;<&#65533;&#65533;~&#65533;}1&#65533;] &#65533;&#65533;D=;Sbe&#65533;>&#65533;1&#65533;&#65533;&#65533;&#1933;&#65533;'u&#65533;&#65533;&#65533;&#65533;|&#65533;&#65533;&#65533;&#65533;&#65533;?"&#140;&#65533;&#65533;&#65533;!&#65533;&#65533;lU&#65533;S&#65533;X &#65533;W&#65533;&#65533;|&#65533;[nF&#65533;&#65533;&#65533;&#65533;&#65533;&#65533;>&#65533;&#65533;&#65533;/&#65533;S&#65533;`&#552;&#65533;^&#65533;&#65533;&#65533;&#65533;-_/&#65533;&#65533;@&#65533;&#65533;&#65533;&#65533;+&#65533;NS\>&#65533;N/'&#65533;]&#65533;:&#65533;&#65533;&#65533;&#65533;&#65533;`&#65533;&#65533;&#65533;&#65533;_&#65533;&#65533;1&#65533;
&#65533;&#65533;&#65533;N&#65533;&#65533;&#65533;&#65533;&#65533;&#65533;&#65533;&#65533;&#65533;-&#65533;b&#65533;&#65533;b1&#65533;a
&#65533;r&#1624;&#65533;x&#65533;7Nmi&#65533;&#65533;^RmX&#65533;&#65533;&#65533;M&#65533;Noj^&#65533;&#65533;	_&#65533;&#65533;C&#65533;&#1722;&#65533;~&#65533;g&#65533;&#65533;&#1286;?R&#65533;?H&#65533;?&#65533;{&#65533;$&#65533;d&#65533;&#65533;
&#65533;&#65533;Ne&#65533;&#65533;&#65533;^&#65533;b&#65533;&#65533;l&#65533;o&#65533;I&#65533;]&#65533;&#65533;&#65533;&#65533;&#65533;&#65533;&#65533;h&#65533;&#65533;n&#65533;&#65533;&#65533;&#65533;&#65533;&#65533;&#65533;&#65533;ok&#65533;&#1443;&#65533;&#65533;&#65533;&#65533;&#65533;\<p&#65533;&#65533;&#65533;&#65533;&#495;&#65533;&#65533;&#65533;2'&#1103;&#65533;d&#65533;&#65533;{&#65533;&#65533;&#65533;&#65533;&#65533;O&#65533;&#65533;~&#65533;d!&#65533;;&#65533;&#65533;&#65533;&#65533;&#65533;ZL:Y&#65533;/&#65533;&#65533;&#65533;&#65533;Da&#65533;P_&#65533;&#65533;&#65533;&#65533;&#65533;M&#65533;]&#65533;&#65533;&#65533;&#65533;&#65533;&#65533;&#65533;&#65533;&#65533;_&#65533;&#65533;&#65533;&#65533;&#65533;&#65533;&#65533;&#65533;&#65533;&#65533;&#65533;&#65533;f!&#65533;!&#198;Y&#65533;&#65533;&#65533;&#65533;&#65533;&#65533;&#65533;&#65533;&#65533;&#65533;&#65533;/&#65533;&#65533;&#65533;Gj&#65533;&#65533;&#65533;QU&#65533;&#65533;lG?&#65533;&#65533;&#65533;&#65533;&#65533;&#65533;/;d/&#65533;&#65533;&#65533;&#65533;&#65533;R?&#65533;&#65533;&#65533;&#65533;|&#65533;3&#65533;/#&#65533;&#65533;&#65533;#&#65533;&#65533;{&#65533;:p&#65533;:&#65533;&#65533;&#65533;&#65533;&#65533;&#65533;&#65533;f?&#65533;O42J&#65533;tm&#65533;q&#65533;&#65533;d&#65533;&#65533;&#65533;&#65533;&#65533;&#65533;&#65533;&#65533;&#65533;&#65533;1u&#65533;?&#65533;&#65533;V&#65533;&#65533;i&#65533;f&#65533;&#65533;&#65533;/&#65533;&#996;H&#65533;1T?&#65533;'&#65533;&#65533;&#65533;>&#65533;&#65533;&#65533;&#65533;@!2T&#65533;&#65533;&#65533;&#65533;&#65533;&#65533;}&#65533;}&#65533;&#65533;(&#65533;bQ0&#65533;D&#65533;&#65533;_}&#65533;&#65533;gk&#747;&#65533;&#65533;&#65533;&#65533;&#65533;s*&#65533;S&#65533;&#65533;L&#65533;&#65533;&#65533;&#65533;X&#65533;S&#65533;&#65533;&#65533;&#65533;&#698;&#65533;&#65533;&#65533;m4&#65533;"#&#65533;&#65533;&#65533;&#65533;&#65533;&#65533;&#65533;&#1426;&#65533;&#65533;&#65533;p-&#65533;5p&#65533;&#65533;&#65533;&#65533;&#65533;&#65533;&#65533;{&#65533;&#65533;&#65533;&#65533;&#65533;&#65533;(7&#65533;&#229;"b&#65533;&#65533;&#65533;&#65533;n&#65533;/*&#65533;&#65533;&#65533;&#65533;}#&#65533;]:&#65533;&#65533;&#65533;&#65533;yz&#65533;&#65533;&#65533;&#65533;&#65533;&#65533;7&#65533;&#1566;&#65533;&#65533;&#65533;{e&#65533;<b&#65533;&#65533;&#65533;&#65533;y&#65533;&#65533;&#65533;&#65533;&#65533;&#65533;k&#65533;g !&#65533; &#65533; ,@ X b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65533;-&#65533;&#1520;&#65533;&#542;&#1914;6R:&#65533; &#65533;;6m&#65533;&#65533;&#65533;&#65533;hB&#65533; &#65533;{&#65533;&#1165;&#65533;&#65533;n%&#1027;K?*&#65533;&#65533;&#65533;)&#65533;<&#65533;&#65533;&#65533;9&#65533;/&#65533;&#65533;>&#65533;&#65533;p&#65533;	0&#65533;&#65533;\&#65533;&#65533;&#1939;e&#65533; q"&#65533;&#65533;U&#65533;pn&#65533;&#65533;
&#65533;G@v&#65533;e&#65533;
&#65533;&#65533;W&#65533;&#65533;l&#65533;?&#65533;w&#65533;&#65533;&#65533;A&#65533;d(&#65533;&#65533;]&#65533;&#65533;|&&#65533;0
&#65533;5&#65533;&#1993;<t(a&#65533;,&#65533;&#65533; &#65533;6&#65533;"&#65533;&#65533;&#65533;%&#1959;#~&#65533;&#65533;c&#65533;@&#65533;4&#65533;/f8&#65533;&#65533;&#65533;&#65533;&#65533;K&#65533;&#65533;&#65533;!&#65533;&#1860;S&#65533;"&#1104; `&#65533;C&#65533;&#65533;&#65533;L&#65533;	&#65533;7&#65533;Ge&#65533;X&#65533;9l)@ t&#65533;&#65533;&#65533;aJ6&#65533;&#65533;#&#65533;x&#65533;  &#65533;&#65533;+&#65533;i@&#65533;t&#65533;&#65533;&#65533;&#65533;&#65533;&#65533;@f&#65533;!&#65533;&#65533;g&#65533;&#65533;&#65533;G&#65533;(H$F&#65533;&#65533;&#65533;&#65533; &#65533;}N
&#65533;&#65533;'&#65533;&#65533;&&#65533;&#65533;&#65533;jQ&#65533;&#65533;@&#65533;&#65533;q&#65533;_&#65533;&#65533;&#65533;+&#65533;
&#65533;Zb&#65533;&#65533;&#65533;&#65533;&#65533;RDA&#65533;r~&#65533;b&#65533; &#65533;&#65533;+&#65533;&#65533;&#65533;z&#1996;&#65533;k&#65533;D&#65533;&#65533;&#65533;1&#65533;&#65533;&#65533;^ BKj&#65533;&#1154;&#65533;&#1510;&#1137;&#65533;i$&#65533;&#65533;+&#65533;~&#65533;%&#65533;&#65533;&#65533;Q&#65533;&#65533;	b&#65533;;/&#65533;&#1723;&#65533;
C&#65533;V&#65533;&#65533;&#65533;&#65533;&#59805;<l[&#65533;&#65533;&#65533;!&#65533;&#65533;Z&#65533;&#65533;&#65533; h&#65533; O&#65533;&#65533;&#65533;t:W&#65533;:|w`&#65533;&#65533;&#65533;&#65533;&#710;,sA&#65533;"&#65533;&#65533;W&#65533;2F8&#65533;&#65533;q&#65533;/&#65533;&#65533;B&#65533;3&#65533;\3&#65533;~&#65533;&#65533;&#65533;&#65533;&#65533;&#65533;o&#65533;2&#65533;E&#65533;|t&#65533;&#65533;&#65533;&#65533;&#65533;M>+5&#65533;&#65533;V-6&#65533;&#65533;&#65533;o&#65533;T&#65533;&#65533;&#65533;?&#65533;;5&#65533;b&#65533;&#65533;	&#65533;&#65533; &#65533;o&#65533;&#65533;&#65533;&#65533;n&#65533;&#65533;w&#65533;3&#65533;P&#65533;&#65533;&#65533;'&#65533;@&#65533;n&#65533;w&#65533;_&#65533;&#65533;b&#65533;.&#65533;v*&#65533;&#65533;&#65533;9&#65533;&#65533;&#65533;D6(&#65533;x&#397;&#65533;&#65533;8&#65533;U&#65533; '&#65533;&#65533;Z&#65533;S3&#65533;&#65533;&#65533;4&#65533;&#65533;&#65533;&#65533;&#65533;r&#65533;&#65533;&#65533;6&#65533;&#65533;&#65533;;1&#65533; &#1647;&#65533;C&#65533;&#65533;&#65533;&#65533;&#65533;\&#65533;&#65533;&#65533;&#65533;&#65533;&#65533;[u&#65533;B&#65533;&#65533;&#65533;&#739;&#65533;&#65533;3&#65533;P&#65533;u&#65533;j&#65533;&#65533;&#65533;K&#65533;&#65533;[&#65533;2&#65533;X&#65533;}&#65533;p&#65533;|&#65533;&#65533;&#65533;&#65533;9]&#65533;]&#65533;&#65533;&#1481;&#65533;&#65533;&#528;G&#65533;&#65533;z&#1539;&#65533;&#65533;&#65533;W&#65533;&#65533;y&#65533;N&#65533;zI&#65533;G7&#65533;&#65533;&#65533;V&#65533;&#65533;H&#65533;t@-^&#65533;Y
&#65533;&#489;&#65533;#Jz&#65533;&#65533;HF+,&#65533;<&#65533;\&#65533;@&#1531;'9H&#65533;R
a&#65533;B`&#65533;d}&#65533;$&#65533;]&#65533;&#65533;,&#65533;B&#65533;&#65533;/f(&#65533;&#65533;E&#65533;>&#65533;v:&#65533;u&#65533;&#65533;&#65533;&#65533;~&#65533;9&#65533;&#65533;l&#65533;l &#65533;&#65533;&#65533;-&#65533;$7hLc&#65533;&#65533;&#65533;y<o|&#65533;&#65533;6*&#65533;&#65533;&#65533;&#65533;&#65533;&#499;D&#65533;&#65533;&#65533;&#65533; &#65533;&#65533; &#65533;&#65533;&#1038;&#65533;l&#65533;e86&#65533;D &#65533;;&#65533;&#65533;&&#65533;0	fL&#65533;&&#65533;&#65533;&#65533;X&#65533;hXDp&#65533;GTpr&#65533;D&#65533; $&#65533;:n&#65533;Ea&#65533;f&#65533;&#65533;&#65533;e-wy&#1810; Sy&#65533;p&#65533;&#65533;&#65533;&#65533;0&#65533;"K&#65533;&#65533;1C&#65533;|.4&#65533;]&#65533;&#65533;t%&#65533;IM&#65533;x &#65533;
T&#65533;Th&#65533;&#65533;&#65533;_%xa5&#65533;YM&#65533;^J&#65533;&#65533;"&#65533;&#65533;M&#65533;%s&#65533;&#65533;gQr&#65533;&#65533;&&#65533;&#65533;?&#65533;#4&#65533;&#65533;&#65533;&#65533;x&#65533;c&#65533;&#65533;<&#65533;&#65533;-&#65533;&#65533;&#65533;&#65533;v\Iv>&#65533;&#65533;&#65533;
&#65533;@	J&#1124;&#65533;&#65533;* &#65533;F&#65533;&#65533;N&#65533;&#65533;l&#65533;&#65533;e8&#65533;&#65533;&#65533;&#65533;&#65533;&#65533;)&#65533;
&#65533;&#65533;&#65533;&#65533;J=&#65533;&#65533;Ig&#65533;&#65533;&#65533;&#65533;&#65533;&#65533;8&#65533;&#65533;{&#65533;&#65533;^&#65533;s&#65533;9&#65533;&#65533;p 1&#65533;&#65533;&#65533;&#65533;&#617;R&#65533;&#65533;91Q9&#65533;&#65533;&#65533;43)&#65533;&#65533;xCji8&#65533;U&#65533;&#65533;&#65533;=8dE&#65533;&#65533;&#65533;RU&#65533;&#65533;I&#65533;e&#65533;&#65533;u1,&#65533;h&#65533;z&#1412;&#65533; NIC+f&#65533;DI&#65533;8uWL&#65533;&#65533;m&#65533;G&#65533;z&#65533;&#766;&#65533;V&#65533;&#65533;&#65533;/u,&#65533;&#65533;&#65533;<&#65533;&0&#65533;&#65533;&#65533;b&#65533;&#65533;&#65533;0&#65533;u&#65533;H&#65533;&#65533;&#65533;&#65533;FfmK,7&#65533;8$y&#65533;&#65533;&#65533;&#65533;Z&#65533;&#65533;2&#65533;&#65533;&#65533;gi&#65533;&#65533;&#65533;&#65533;&#65533;&#65533;9&#65533;&#65533;:K+Y&#65533;&#65533;&#65533;&#65533;&#65533;&#65533;m&#65533;D&#65533;&#65533;&#65533;&#65533;&#65533;t&#65533;&#65533;[&#65533;&#65533; &#65533;&#65533;&#65533;&#1044;&#65533;&#65533;&#59726;&#65533;&#65533;&#65533;&#65533;&#65533;j`)&#65533;&#65533;&#825;5&#65533;e&#65533;rS&#65533;&#65533;0u&#1664;	$Z&#1797;7u&#65533;&#341;&#65533;&#65533;(&#65533;&#65533;&#65533;&#65533;5&#65533;O&#65533;&#65533;&#1921;<&#65533;d&#65533;oa&#65533;&#65533;&#65533;&#65533;&#65533;&#65533;&#65533;&#65533;&#65533;^&#65533; P&#65533;c&#65533;&#65533;&#65533;'&#65533;;_&#65533;&#65533;&#65533;6&#65533;#<&#65533;&#65533;7&#65533;(&#1453;&#65533;2&#1815;l8&#65533;&#65533;Q&#65533;w&#65533;&&#65533;x+-&#65533;p&#65533;7&#65533;u&#65533;=&#65533;&#65533;tk&#65533;&#65533;&#65533;&#65533;<&#65533;1&#65533;oi&#13248;&#65533;&#65533;7&#65533;&#65533;f&#65533;&#65533;&#65533;&#65533;&#65533;&#65533;&#65533;&#65533;Fd!{&#65533;&#65533;512c&#65533;&#65533;&#65533;k&#65533;P&#65533;H1&#65533;\(+&#65533;&#65533;&#65533;&#65533;R&#65533;&#65533;X&#65533;\&&#65533;&#944; &#65533;@&#65533;&#65533;&#65533;<q&#65533;&#65533;/&#65533;+&#65533;a&#65533;c7&#65533;&#65533;D&#65533;)&#65533;&#65533;&&#1685;:&#65533;3&#65533;df&#65533;&#65533;	9&#65533;A&#65533;&#380;&#65533;&#65533;&#65533;&#65533;&#65533;&#65533;&#65533;@&#65533;&#65533;&#716;&#65533;g&#65533;&#65533;&#65533;&#65533;&#65533;&#65533;4W2&#65533;&#65533;Z&#65533;"&#65533;6&#65533;&#65533;&#65533;\&#65533;c8ys^&#65533;\jW&#65533;&#65533;&#65533;&#65533;5Gh&#65533;&#65533;RF&#65533;v\&#65533;&#65533;&#65533;9Yk&#65533;o&#65533;0)&#65533;R&#65533;&#65533;&#65533;&#65533;z&#60786;'2&#65533; yS&#65533;&#65533;PS&#65533;&#65533;Y&#65533;&#65533;&#65533;&#65533;^&#65533;BT&Cg&#65533;&#1456;&#65533;&#65533;k &#65533;$&#65533;&#65533;&#65533;&#1292;&#65533;S&#65533;&#65533;<&#65533;&#65533;&#65533;P&#65533;Q&#65533;P{&#65533;L}>&#65533;&#816;E&#65533;&#65533;7Xew?&#65533;,p&#65533;&#65533;qG&#65533;%z&#65533;S&#65533;&#65533;=&#65533;\&#65533;&#65533;]&#413;&#65533;&#65533;Xn &#65533;X&#65533;&#65533;&#65533;^&#65533;&#65533;L&#65533;i&#65533;&#986;&#1469;&#65533;8&#65533;I&#65533;&#65533;&#65533;=&#65533;&#65533;&#65533;6Z &#65533;I@6&#65533;&#65533;&#65533;&#65533;&#65533;1 &#65533;(O&#65533;&#65533;%&#65533;p&#65533;&#65533;&#65533;S&#65533;&#65533;g&#65533;&#65533;/[&#1911;,&#65533;+&#65533;&#65533;j"&#65533;*&#65533;H&&#65533;&#65533;6K&#65533;q &#65533;KS&#1245;&#65533;&#65533;&#65533;}:W&#65533;&#65533;&#65533;T&#65533;d &#65533;g&#1976;&#65533;\bP`&#65533;&#65533;&#65533;&&#65533;GI&#65533;&#65533;;&#65533;&#65533;&#65533;&#65533;&#65533;kk&#65533;f&#65533;&#65533;&#65533;&#65533;mG&#65533;&#65533;:%&#65533;F0&#65533;&#65533;t&#65533;t\d&#65533;&#65533;&#1450;5&#65533;0&#65533;&#65533;xgS,&#65533;&#65533;&#1467;&#65533;&#65533;&#65533;&#65533;zA&#65533;&#65533;&#65533;&#65533;N&#65533;o&#65533;{&#65533;-&#65533;0j\&#65533;k&#65533;&#65533;&#65533;'f&#65533;"9`&#65533;&#65533;a&#65533;)&#65533;y&#65533;&#65533;^~(&#65533;&#65533;&#65533;&#65533;&#65533;O&#65533;&#65533;&#1022;&#65533;&#65533;g,&#65533;#&#65533;&#65533;&#65533;W^HF&#65533;&#65533;&#65533;&#65533;&#65533;&#65533;&#65533;&#65533;L}]T&#65533;&#65533;+&#65533;z&#311;d&#65533;&#65533;&#65533;&#65533;&#65533;&#65533;w&#65533;{&#65533;&#65533;-9h&#1921;&#65533;&#65533;&#65533;&#65533;&#65533;&#65533;&#65533;&#65533;mE&#65533;! &#65533;|&#65533;&#65533;&#65533;&#65533;}<-y&#1190;0&#65533;&#65533;e&#65533;~@]wx&#65533;Z&#65533;q~&#65533;E=T&#65533;&#65533;tO=&#65533;&#65533;&&#65533;&#65533;(F)&#65533;E&#65533;'p&#65533;e-!f&#65533;&#65533;\&#65533;&#65533;y&#65533;G&&#65533;YB&#65533;&#65533;$&#1685;kh&#65533;&#65533;A&#65533;&#65533;}&#65533;&#65533;}p&#65533;8/&#65533;&#65533;"&#65533;l&#65533;&#65533;b	&#65533;x&#65533;&#65533;T&#65533;&#65533;&#65533;&#65533;]BE$Rh&#65533;&#65533;&#65533;&#65533;U&#65533;6L&#65533;&#65533;&#65533;h&#65533;&#65533;&#65533;&#65533;&#65533;ML&#65533;&#65533;&#65533;Oh$	&#65533;^&#65533;g&#65533;&#65533;L% &#65533;&#65533;zQS(&#65533;&#65533;VmU&#65533;bH&#65533;&#65533;&#65533;&#65533;&#65533;&#65533;8&#65533;&#65533;&#65533;Wg&#65533;&#65533;)&#65533;&#65533;+&#65533;G&#65533;&#65533;P&#65533;&#24900;V*qVm&#65533;&#65533;&#65533;&#65533;&#65533;K&#65533;;&#65533;&#65533;n&#65533;X&#65533;J&#65533;&#65533;e&#65533;&#65533;)Q&#65533;m<&#65533; F&#65533;8&#65533;&#65533;&&#65533;x&#65533;&#65533;&#65533;{&#65533;&#65533;i&#65533;u&#65533;oS&#65533;&#65533;37X&#65533;Xw+aA&#65533;^&#65533;&#65533; eSA~c)&&#65533;&#65533;&#65533;S&#65533;&#65533;x&#65533;&#1463;&#65533;&#65533;&#523;r &#65533;w&#65533;X&#65533;hS&#65533;~&#65533;E~5y9q&#65533;6&#65533;&#65533;&#65533;&#65533; &#65533;&#65533;#&#65533;&#65533;q&#65533;x&#65533;&#65533;\&#65533;V&#65533;&#1103;&#65533;&#65533;&#65533;&#65533;&#65533;&#65533;&#65533;/&#65533;T1 &#65533;&#65533;8&#65533;$&#65533;&#65533;g&#65533;&#65533;&#65533;&#65533;xw&#65533; &#65533;x&#65533;&#65533;i&#65533;S 	&#65533;&#65533;I&#65533;\&#65533;b&#65533;9!)&#65533;&#65533;&#65533;&#65533;&#65533;!#F&#1041;&#65533;&#65533;&#65533;BZB&#65533;&#65533;&#65533;n{'!&#65533;&#65533;L&#65533;4M&#65533;(&#65533;&#65533;_&#65533;&#65533;t&#65533;&#65533;@y&#65533;6,A&#65533;h8&#65533;&#65533;&#65533;&#65533;b<0&#65533;&#65533;b&#65533;&#65533;&#65533;&#65533;5C&#65533;CRA&#65533;&#65533;&#65533;X)CO a&#65533;&#65533;T&#65533;C J&#65533;&#65533;gt&#65533;&#65533;\+VD>'&#65533;F&#65533;n&#65533;%&#65533;&#65533;3&#65533;&#65533;8M\&#1623;~9]&#65533;x&#65533;T &#65533;PP&#65533;&#65533;|&#65533;&#65533;1&#65533;M&#65533;4Y`&#65533;&#65533;&#65533;y&#65533;&#65533;P&#65533;HdU&#65533;J&#65533;A&#65533;&#65533;7T&#65533;u&K5z&#65533;Y&#65533;&#65533;&#65533;&#65533;&#65533;&#65533;Q &#65533;&#65533;A&#65533;&#65533;&#65533;RFV&#548;&#65533;&#65533;&#65533;3'&#65533;YN&#65533;&#65533;y&#65533;;&#65533;&#65533;&#65533;	&#65533;&#65533;XS&#65533;&#65533;z&#65533;I&#65533;&#65533;&#65533;&#65533;&#65533;i&#65533;&#65533;0&#65533;&#345;>&#65533;&#65533;m&#65533;2#	]&#65533;&#65533;P&#65533;A\O&#65533;n&#65533;4+&#65533;&#65533;&#65533;&#65533;&#65533;&#65533;&#65533;q&#65533;&#761;&#65533;&#65533;&#65533;&#65533;&#65533;&#65533;&#65533;&#1607;&#65533;"&#65533;&#65533;,&#65533;x&#65533;417&#65533;&#8442;&#65533;&#65533;&#65533;Az&#601;&#1118;&#65533;) :w_&#65533;&#65533;&#65533;&#65533;&#65533;&#65533;&#222;&#65533;3&#65533;=R&#65533;5&#65533;e&#65533;&#65533;&#65533;&#65533;&#65533;+&#65533;&#65533;"&#65533;1&#65533;&#65533;8dTp&#65533;z&#65533;&#65533;&#65533;&#65533;&#65533;&#1632;&#65533;M&#65533;&#65533;\&#1561;&#65533;4f&#65533;&pb&#65533;&#65533;&#65533;&#65533;<!&#65533;&#65533;)&#65533;&#65533;&#65533;U&#65533;&#489;&#65533;%j&#65533;&#65533;&#1626;)&#1687;&#65533;&#65533;&#65533;s&#65533;&#65533;&#65533;c&#65533;YP&#65533;&#65533;&#65533;T&#65533;&#10495;&#65533;B:&#65533;&#43616;F&#65533;&#65533;aE&#65533;&#65533;wn&#611;CY&#65533;V&#65533;m&#65533;}T&#65533;@`&#65533;&#65533;Ft&#65533;&#65533;Z&#65533;^6E&#65533;_&#65533;&#65533;&#65533;&#65533;9&#65533;&#65533;gJ&#65533;&#65533;x&#65533;&#65533;t0Z8>&#65533;&#65533;&#65533;&#65533;&#65533;&#65533;&#65533;&#1417;&#65533;X&#65533;&#65533;B&#65533;&#65533;q&#65533;&#65533;&#1433;w&#65533;S&#65533;iu|&#1703;iC&#65533;Qr&#65533;&#65533;&#65533;&#65533;w&#1653; &#65533;xv)D8&#65533;&#65533;K &#65533;uH&#65533;@d&#65533;)&#65533;&#65533;&#65533;Zi&#65533;z7&#65533;R&#65533;&#65533;}
&#65533;&#65533;BE&#65533;.V&#65533;&#65533;&#65533;m&#65533;&#65533;&#65533;&#65533;&#65533;&#65533;&#1247;&#65533;&#65533;i&#65533;&#65533;*&#65533;&#65533;z&#65533;zF:P&#65533;&#65533;&#65533;&#65533;&#65533;l&#65533;&#681;&#65533;&#65533;&#65533;&#65533;&#65533;:&#65533;&#65533;c|&#65533;*&#65533;1I&#65533;&#65533;s&#65533;&#166;g&#65533;&#65533;*&#65533;6D&#65533;gbq&#65533;&#65533;&#65533; &#65533;&#65533;&#65533;&#1709;&#1978;\&#65533;&#65533;&#65533;&#65533;Jw(
\&#65533;&#65533;&#65533;&#65533;kyO&#65533;e"4w&#65533;uQ*&#65533;5&#65533;&#65533;r&#65533;5`S&#65533;&#65533;&#65533;($)&#65533;-&#65533;z&#65533; &#65533;&#65533;&#65533;G&#65533;&#65533;iy	&#754;
&#65533;]M)Qi&#65533;7&#65533;&#65533;Y&#65533; &#65533;&#1454;&#65533;&#65533;E&#65533;&#65533;&#65533;4&#65533;&#65533;g&#65533;$[&#65533;&#65533;&#65533;&#65533;)&#65533;#0&#12976;&#65533;J&#65533;R&#65533;UcL&#65533;&#65533;8A&#65533;fc:&#751;'&#65533;&#65533;	&#65533;&#65533;1&#65533;&#65533;&#65533;9&#65533;)&&#65533;h&#985;&z&#65533;I&#65533; &#65533;w&#65533;&#1716;&#65533;&#65533;&#65533;RKwU$6+*&#65533;>F&#65533;$`K&#65533;&#65533;&#65533;$ek&#65533;i[&#65533;&#65533;X&#65533;
&#65533;\&#65533;&#65533;&#65533;J&#65533;&#65533;&#65533;a&#65533;W&#65533;:&#65533;&#65533;Qk&#65533;Jw&#65533;&#65533;&#292;&#65533;*&#65533;9%&#65533;&#65533;	xf#&#65533;E&#65533;9&#65533;36:&#65533;#b&#65533; C&#65533;D&#65533;@&#65533;&#65533;8&#65533;&#65533;4&#65533;&#65533;HK&#65533;K[&#65533;&#65533;&#65533;T&#65533;&#65533;&#65533;&#65533;z&#65533;&#65533;&#1787;m&#65533;W&#65533;*&#65533;&#65533;<&#65533;
	
&#65533;`X&#65533; };k&#65533;&#65533;K&#65533;&#65533;&#65533;&#65533;&#65533;&#65533;X&#65533;&#65533;&#65533;&#65533;&#65533;kKq&#65533;&#65533;F&#65533;[&#65533;&#65533;&#1700;"[&#65533;8u&#65533;FZ&#65533;		sC'&#65533;j`&#65533;y&#65533;/
y&#65533;]0&#65533;&#65533;&#65533;5&#6834;&#65533;+l&#65533;O&#65533;&#65533;&#65533;A&#1496;&#65533;U &#65533;&#65533;	7&#65533;&#65533;,&#65533;&#65533;X&#65533;)&#65533;JE&#65533;
&#65533;&#65533;&#65533;&#65533;&#65533;&#65533;?&#65533;Z
)v&#65533;f&#65533;'&#65533;j&#65533;_&#65533;&#65533;&#65533;&#65533;@&#65533;&#65533;os&#65533;(&#65533;V&#1060;&(&#65533;Pe&#65533;`&#65533;&#65533;&#65533;&#65533;&#65533;&#65533;&#65533;&#377;&#65533;{&#65533;(4&#65533;&#65533;+&#65533;,&#65533;K&#65533;Ud &#65533;&#65533;&#65533;K&#65533;r&#65533;&#65533;&#65533;&#65533;r;"&#65533;&#65533;&#65533;&#65533;&#65533;`Q&#65533;&#65533;(&#65533;,&#65533;&#65533;&#65533;&#65533;&#65533;	&#65533;&#65533;q&#65533;&#65533;&#65533;&#65533;O&#65533;zL&#65533;$\@&#65533;&MN#&#65533;&#65533;v&#358;&#65533;\&#65533;|7^Y&#65533;&#65533;T9U*d,f,	i&#65533;&#65533;Z&#65533;&#65533;h&#65533;8&#65533;q&#65533;F&#65533;y&#65533;j&#65533;G&#65533;&#65533;&#65533;&#317;&#65533;&#65533;~&#65533;&#65533;|})h&#65533;q&#176;&#65533;G&#65533;c
&#65533;a&#65533;>&#65533;&#65533;$P&#65533;&#65533;&#65533;&#65533;<&#65533;&#65533;<J&#65533;&#65533;.-P&#267;&#65533;s&#65533;|&#506;z&#65533;&#65533;&#65533;&#65533;"&#789;&#65533;z&#65533;&#65533;&#65533;&#65533;&#65533;
n@ &#65533;&#65533;&#568;&#250;&#65533;&#65533;L&#65533;&#65533;&#65533;x&#65533;<&#65533;&#956;&#65533;&#65533;&#828;&#65533;&#65533;&#65533;&#65533;I&#65533;&#65533;&#65533;&#65533;&#831;&#65533;&#65533;&#65533;
&#65533;&#65533;&#65533;_S(dj&#65533;&#65533;`&#65533;iV&#65533;fUl&#65533;&#65533;K&#65533;&#65533;&#65533;&#65533;()T&#65533;5&#65533; n &#65533;&#65533;hBy&#1157;&#65533;&#65533;}&#65533;< &#65533;>q[&#65533;&#65533;&#65533;xL&#65533;&#65533;&#65533;&#65533;&#65533;R&#65533;&#65533;&#989;&#1780;&#65533;>&#65533;g&#65533;N&#65533;&#65533;&#65533;R&#65533;l&#65533;&#65533;`o&#65533;&#65533;&#65533;&#65533;&#16208;j&#65533;&#1638;&#65533;&#65533;;]&#65533;&#65533;]&#65533;t&#65533;&#65533;&#65533;3&#65533;k&#65533;Vm&#65533;&#65533;&#65533;&#65533;)&#65533;&#65533;&#65533;[&#65533;&#376567;&#65533;eu&#65533;&#65533;X&#65533;&#1041; &#1014;\&#65533;1	&#65533;P&#1445;&#65533;L&#2017;&#65533; m&#65533;&#41815;&#65533;&#1519;!&#65533;V&#65533;&#65533;&#65533;&#65533;&#65533;{&#65533;}&#65533;&#65533;&#65533;&#65533;X&#65533;&#65533;$&#65533;&#65533;,&#65533;W&#65533;&#65533;&#65533;&#1371;&#65533;&#65533;&#65533;*&#65533;_&#65533;'&#65533;+]&#65533;P&#65533;g&#65533;&#65533;&#65533;
rK&#65533; &#224;&#65533;I&#65533;&#65533;&#65533;n)P&#65533;&#65533;z&#65533; *&#65533;&#65533;&#65533;jJ&#858;&#65533;&#65533;X:,%&#65533;&#65533;&#65533;&#65533;u,&#65533;C&#65533;&#65533;&#65533;&#65533;&#65533;)&#65533;&#65533;<&#65533;?p&#65533;h&#65533;K=&#65533;&#65533;&#65533;&#65533;&#65533;o&#717;&#65533;&#65533;&#65533;&#65533;w@&#65533;x&#65533;&#65533;&#65533;&#65533;&#1066; 
}&#65533;3&#65533;&#65533;-&#65533;&#194;&#65533;6&#65533;&#65533;&#65533;p&#65533;b&#65533;{&#65533;b&#65533;&#65533;&#65533;`&#65533; &#65533;&#1853;&#65533;LL ^G&#65533;&#65533;&#65533;&#65533;&#65533;&#65533;&#65533;&#65533;&#65533;D`&#65533;E&#65533;&#65533;&#65533;&#836;}&#65533;|P&#65533;&#65533;&#65533;u
g&#65533;WP&#65533;&#65533;5.m
b0&#65533;)P&#65533;&#65533;&#1839;&#65533;&#65533;&#65533;p;&#65533;&#65533;&#65533;&#65533;&#65533;&#1259;&#65533;c &#65533;Z&#65533;&#65533;vj&#65533;&#65533;&#65533;&#65533;&#65533;&#65533;:0j&#65533;&#65533;tZ&#65533;&#65533;&#18812;V&#65533;1;V&#65533;&#65533;&#65533;&#65533;'&#65533;&#65533;-&#65533;@&#1685;l&#65533;>`&#65533;&#65533;g&#65533;&#1895;p&#65533;=&#65533;&#65533;&#65533;&#65533;&#65533;&#65533;&#65533;&#65533;&#753;&#65533;&#65533;&#65533;&#65533;e=&#65533;j.&#65533; &#65533;&#65533;&#65533;&#65533;&#65533;pNr^&#65533;&#65533; f&#65533;&#65533;;u@&#65533;&#65533;]@W&#65533;&#65533;&#65533;&#65533;jA&#65533;&#65533;&#65533;+&#65533;&#65533;,*&#65533;&#65533;D&#65533;" &#65533;&#65533;&#65533;ry&#65533;m&#2536;&#65533;L&#65533;&#65533;&#65533;&#65533;#j&#65533;&#65533;&#584;@ &#65533;&#65533;&#65533;\&#65533;&#65533; &#65533;0|&#65533;^&#65533;	".&#65533;;&#65533;u&#65533;&#65533;&#65533;&#65533;>&#65533;o&#65533;&#65533;&#65533;T&#1840;&#65533;&#65533;&#65533;&#65533;9&#65533;&#65533;&#65533;t&#65533;fp&#65533;y&#1937;L&#65533;'&#65533;&#65533;6&#65533;tj&#65533;&#65533;&#65533;&#221;&#65533;&#65533;&#65533;&#65533;&#65533;&#65533;&#1970;&#65533;&#65533;&#65533;&#65533;&#65533;7&#65533;&#65533;x&#65533;b;)&#65533;SmP&#58216;2&#65533;&#65533;~~
&#65533;O&#65533;&#65533;	&#65533; &#65533;,&#65533;&#65533;n&#31799;&&#65533;#&#65533;y`o&#65533;&#65533;&#65533;&#65533;&#65533;&#777;&#65533;Q&#65533;&#65533;&#65533;MndJ-&#65533;&#65533;&#65533;>&#65533;&#65533;j%J&#65533;&#65533;]&#65533;&#65533;&#65533;.&#65533;0&#65533;&#639;&#65533;&#65533;	&#65533;w@y&#65533;&#65533;Z .,&#26301;Tv.&#65533;&#65533;1&#65533; &#65533;&#65533;}&#65533;&#65533;3N&#65533;N&#65533;Pi]F&#65533;&#65533;n+&#65533;&#65533;&#65533;&#65533;F&#65533;&#65533;x&#65533;&#65533;&#65533;c39&#65533;&#65533;&#65533;_m&#65533;&#65533;&#65533;v[&#65533;&#65533;Ka&#65533;&#65533;S&#1357;2&#65533;&#65533;Z&#65533;	}%&#65533;PM&#2007;&#65533;&#65533;&#65533;&#65533;&#65533;&#65533;&#65533;v&#65533;2&#65533;&#65533;q&#65533;|&#65533;F&#65533;~&#65533;&#975;
Sz`&#65533;5&#65533;s&#65533;&#65533;&#65533;K&#65533;&#65533;.&#65533;&#65533;,E&#65533;&#65533;L@	&#65533;o&#65533;Z&#65533;D&#65533;|&#65533;_&#65533;&#65533;&#65533;7&#65533;&#65533;&#65533;&#65533;&#65533;nu&#65533; &#65533;&#65533;&#65533;&#65533;&#65533;&#65533;h&#65533;&#65533;<&#65533;&#65533;m&#2006;N;>&#65533;Uy&#65533;&#65533;Kx&#65533;&#65533;&#65533;&#65533;|o&#65533;&#65533;&#65533;&#65533;&#65533;&#2022;&#65533;&#65533;7Z&#65533;&#65533;&#65533;&#65533;&#1088;&#912;&#65533;!&#65533;&#65533;&#65533;&#65533;&#65533;&#65533;?&#65533;&#65533;_&#65533;&#65533;&#65533;&#65533;&#65533;&#65533;&#65533;&#65533;T&#65533;&#65533;x&#65533;&#31773;&#65533;1&#65533;1&#65533;&#65533;>&#65533;|
&#17838;&#1581;&#65533;&#65533;&#65533;&#65533;A&#65533;&#65533;&#65533;&#65533;+r&#65533;&#65533;&#65533;&#65533;&#65533;&#65533;&#65533;&w&#65533;?&#65533;\&#65533;~N&#65533;+&#65533;:&#65533;&#65533;b&#65533;1&#65533;&#65533;&#65533;&#65533;&#65533;&#65533;`&#65533;&#65533;V&#65533;&#65533;&#65533;&#65533;&#65533;-&#65533;&#65533;&#65533;C&#65533;&#65533;&#65533;0&#65533;x&#65533;a<&#65533;D&#65533;q&#65533;'&#65533;D$Y&#65533;&#65533;I&#65533;)UB&#65533;&#65533;&#65533;CC<b&#65533;9&#65533;&#65533;C&#65533;8g&	&#65533;&&#65533;@&#65533;&#65533;&#65533;(&#1120;'&#65533;d&#65533;&#65533;&#65533;&#1234;`&#65533;|&#65533;&#65533;&#65533;&#17671;&#65533;l&#65533;
&#65533;&#65533;W&#65533;P)&#65533;&#65533;&#65533;C&#881;aVd&#1750;m&#65533;1&#65533;&#65533;&#65533;I&#329;
f{ Q&#65533;&#1517;[&#65533;!%*&#65533;&#65533;&#65533;@1^&#65533;&#65533;&#65533;&#65533;q &#461;&#65533;&#65533;y&#65533;&#65533;&#65533;&#65533;&#217;&#65533;&#65533;\&#65533;&#65533;>B&#65533;D&#65533;&#65533;0?&#65533;&#65533;&#65533;ZgL&#65533;K5&#998;&#65533;&#65533;&#65533;C&#65533;\9&#65533;&#65533;&#65533;;b&#1672;e&#65533;&#65533;d&#65533;&#65533;&#65533;q&#65533;e&#65533;Z&#901;&#65533;&#65533;&#5585;&#65533;&#65533;&#65533;&#65533;r&#65533;&#65533;jz&#65533;2&#65533;*z&#65533;c&#65533;&#65533;&#65533;&#65533;&#65533;V&#65533;+&#65533;&#65533;&#65533;&#65533;&#65533;&#65533;&#65533;[&#65533;-&#65533;>&#65533;$&#65533;&#65533;&#65533;&#65533;?&#833;&#65533;&#65533;&#65533;<&#65533;x&#65533;&#65533;@)<I&#65533;dJ>&#65533;&#65533;&#65533;&#65533;&#65533;&#65533;x&#65533;J&#65533;"&#65533;&#65533;p&#65533;3&#65533;Z&#65533;&#65533;&#65533;Z&#65533;&#65533;0&#65533;&#65533;&#65533;&#65533;&#65533;&#65533;C&#309;&#65533;Sg&#65533;vh4&#65533;&#65533;sr&#65533;QG{Tg&#65533;u&#65533;&#65533;FHp&#65533;&#65533;&&#65533;q&#65533;,r&#65533;&#65533;&#65533;P6&#1283;&#65533;		K:&#65533;3)&#65533;6&#65533; &#65533;&#65533;&#65533;T&#65533;&#65533;&#65533;h`&#65533;&#65533;&#65533;S&#65533; a&#65533;>&#65533;%-&#65533;&#65533;&#65533;&#65533;7&#65533;&#65533;&#750;&#65533;k&#65533;&#65533;&#65533;6X&#65533;&#65533;&#65533;l&#65533;7m&#65533;D#K&#65533;&#65533;1&#771;&#65533;D0&#65533;K&#65533;&#65533;e&#65533;&#65533;fhGq&#65533;&#65533;q&#65533;Jr&#65533;&&#65533;&#1329;&#65533;P&#979;&#65533;&#65533;&#65533;&#65533;&#65533;&#65533;L&#65533;V &#65533;>&#65533;&#65533;\&#1505;&#65533;&#65533;&#65533;=(&#65533;-&#65533;$&#65533;&#65533;&#65533;
:&#65533;&#52470;&#65533;3k&#65533;&#65533;\&#65533;&#65533;7"&#65533;&#65533;8&#65533;^\&#65533;<&#65533;*i&#65533;;&#65533;&#390;&#65533;0)&#449;p&#65533;]w;&#65533;&#65533;&#550;8&#1407;"&#65533;&#65533;IJI&#1608;&#1285;&#65533;&#757;n&#65533;	&&#65533;&#65533;?`&#65533;&#1932;=&#65533;$-Zi%
&#65533;t&#65533;Y,&#65533;&#65533;u&#65533;?-&#65533;&#65533;&#65533;&#65533;Rq&#65533;9&#65533;&#65533;(&#65533;:*Q
qUI!&#65533;
br&#65533;&#65533;d4'&#1874;ht&#65533;&#65533;&#65533;&#65533;U&#65533;\	  &#65533;-&#65533;-Uaq&#65533;,<y$&#65533; F&#65533;p;}&#65533;"&#65533;&#65533;3X&#65533;&#65533;tx&#51012;&#65533;&#65533;BCs$c&#65533;#J&b&#65533;&#65533;&#65533;&#65533;x&#65533;`d&#65533;:<&#65533;5$e&#65533;S&#65533;aN6&#65533;)&#65533;8&#65533;&#65533;'&#65533;&#65533;&#1857;&#65533;(&#65533;q&#65533;EGT4&#65533;W&#65533;&#65533;&#65533;n&#65533;&#65533;\&#65533;8l&#592;&#65533;.&#65533;W&#65533;&#65533;mX X7&#65533;]2&#65533;`&#65533;}&#65533;Ihl'&#65533;a$ ^E&#65533;3#IT&#65533;&#65533;N&#65533;&#1995;&#65533;&#65533;f&#65533;wf&#65533;k&#65533;&#65533;&#65533;&#65533;Z&#65533;&#1736;!,z&#65533;&#65533;&#65533;8%b1&#65533;&#65533;&#65533;&#65533;&#65533;&#65533;&#65533;&#65533;&#65533;swn<&#65533;&#65533;&#65533;&#65533;&#65533;&#65533;>@ &#845;~&#65533;&#65533;&#65533;&#65533;?i G&#65533;E&#65533;&#65533;j%c&#65533;)^&#65533;&#65533;	&#65533;k]M&#65533;(&#65533;&#65533;&#65533;&#65533;N(<Q&#65533;fS2&#65533;.
J&#65533;&#65533;&#65533;7&#65533;5&#65533;7!&#65533;N&#65533;&#65533;&#65533;S(
&#65533;&kD%(&#65533;&#65533;&#65533;&#272;)1&#65533;&#65533;n &#65533;&#65533;tkp9c&#65533;&#65533;&#65533;&#1102;&#65533;&#65533;A&#65533;&#65533;&#231;&#945;.&#65533;&#65533;dIKd"8x&#65533;=D&#65533;+q&#65533;&#65533;Zv7,(<d&#65533;&#65533;C>&#65533;@&#65533;|@a&#65533;&#65533;&#65533;&#65533;! &#65533;,D&#65533;&#65533;&#65533;&#65533;T&#65533;&#65533;&#65533;a&#65533;,d&#65533;' ,&#65533;&#65533;(V&#65533;iD&#65533;&#65533;&#65533;&#65533;XbJ.&#65533;F&#65533;U3&#65533;&#65533;$;&#65533;Pl|*9&#65533;&#65533;`,~&#65533;&#65533;5&#65533;&#65533;1*&#65533;&#65533;&#65533;3O&#65533; &#65533;g&#65533;'40^d &#780;@&#65533;U&#65533;&#65533;&#65533;K&#65533;t&#65533;@SyBT&#65533;&#65533;Y&#881;AU8&#65533;nL&#65533;&#65533;>&#65533;&#65533;pJ&#65533;&#65533;&#65533;&#65533;&#65533;C&#65533;&#65533;&#65533;}&#65533;&#65533;(&#65533;&#65533;&#65533;b@B&#65533;'-&#65533;&#65533;&#65533;=L&#65533;E&#65533;XE&#65533;0&#65533;&#65533;"&7yOz.&#65533;&#65533;T"&#65533;&#65533;&#65533;SYsj&#65533;)&#65533;B&#65533;&#1852;&#65533;5dj&#65533;&#65533;&#65533;2&#65533;n&#65533;I!0-&#65533;&#65533;n5B&#65533;&#290;X$&#65533;%'&#65533;&#65533;)&#65533;&#65533;|O?8&#65533;&#65533;B&#65533;&#65533;e&#65533;&#65533;RX1&#65533;&#65533;B&#65533;&#65533;f;&#65533;YS&#65533;l&#65533;&#65533;&#65533;&#65533;&#65533;&#65533;yI#&#65533;
&#65533;6"&#65533;>&#65533;&#65533;D&#65533;L&#65533;D$&#65533;&#65533;&#65533;2E&#65533;&#65533;&#65533;&#65533;.o&#65533;.
@&#65533;&#65533;e&#65533;P^#&#65533;$&#65533;&#65533;wk&#65533;Y&#65533;$P&#65533;&#65533;&#65533;)v\F&#65533;&#65533;&#65533;!`&#65533;C&#65533;&#65533;P&#65533;&#65533;&#65533;&#65533;&#65533;-&#65533;A&#1455;&#570;)S&#65533;*&#65533;&#65533;2&#65533;iNh(&#65533;v}*&#65533;&#65533;e&#65533;&#65533;({&#65533;&#65533;&#1935;s&#65533;2I?&#65533;O&#65533;&#65533;R&#65533;Jk&#65533;r&#65533;&#65533;&#65533;&#65533;JWw&#576;D'&#65533;&#65533;'c&#65533;Y&#65533;&#65533;&#65533;&#65533;&#65533;FnPq&#65533;[	&#65533;8&#65533;#lP&#65533;_&#65533;&#65533;&#65533;&#65533;U&#65533;|D7&#65533;&#65533;&#65533;&#65533;V&#65533;rA&#65533;)&#65533;	&#65533;#6&#65533;]&#65533;&#65533;lw&#65533;&#1791;&#834;c&#65533;%p*&#65533;F&#65533;&#65533;%&#65533;Jn3s&#65533;&#65533;pE&#65533;V]h&#65533;P&#65533;r&#65533;&#65533;&#65533;&#65533;%4&#65533;&#65533;&#65533;&#514;br/Xv&#65533;&#65533;&#65533;+P|aM&#65533;p8B&#65533;&#65533;Mn_&#65533;&#1752;m&#65533;tA&#65533;&#65533;&#65533;&#65533;G2-&#65533;7u8y&#65533;O1&#65533;]G&#65533;&#65533;S&#65533;C0&#65533;S&#65533;,&#65533;&#65533;&#65533;z;Z&#65533;W&#65533;V&#65533;&#65533;&#65533;&#65533;L&#65533;&#65533;1&#65533;&#65533;[&#65533;*&#65533;8X&#65533;5&#65533;&#65533;&#65533;&#516;&D&#65533;7\&#65533;*8&#65533;P&#65533;a+6Xq&#65533;+{&#65533;&#65533;&#65533;w&#805;&#65533;`{
8X&#65533;+&#65533;c^>b&#65533;&#65533;&#65533;xj@&#65533;gM&#65533;f&#65533;gHe&#65533;;&#65533;&#65533;&#65533;&#65533;O6&&#65533;M&#65533;&#65533;9&#65533;&#65533;[l&#65533;&#65533;E&#65533;-&#1244;&#65533;&#65533;&#65533;b&#65533;`&#285;&#65533;&#65533;&#65533;&#65533;&#416;J7t!&#65533;&#65533;&#65533;&#65533;2&#65533;
&#134;&#65533;&#65533;!pNL [lUX&#65533;f&#65533;M&#65533;&#65533;7Kd&#65533;[&#65533;3&#1340;&#65533;&#65533;X&#1551;CRI^ &#65533; zodxY '5`R&#65533;&#65533;%A`&#65533;)&#65533;&#65533;&#65533;&#65533;&#65533;e%&#65533;ii&#65533;&#1434;&#1244;&#65533;omT&#65533;&#65533;&#65533;1&#1670;&#65533;T&#65533;&#65533;&#65533;&#65533;u&#65533;&#65533;&#65533;&#65533;&#65533;p&#65533;2&#65533;:&#65533;&#65533;&#65533;p&#65533;&#65533;\&#65533;e*&#65533;&#65533;&#907;-+"&#65533;&#65533;&#65533;&#23039;&#65533;@\&#65533;&#65533;v&#65533;m&#1483;*&#65533;[&#65533;s&#65533;&#65533;4&#65533;b&#65533;l&#65533;&#65533;&#65533;$&#65533;E&#65533;&#65533;f&#65533;&#65533;&#65533;&#65533;&#65533;P&#1707;q&#65533;&#65533;&#65533;&#65533;&#65533;&#65533;&#65533;&#65533;mF)&#65533;&#65533;&#1431;&#65533;R"IO&#65533;x&#65533;&#65533;x&#65533;&#65533;&#65533;dCe/&#65533;(&#1288;)1&#65533;F]&#65533;Q&#65533;&#65533;~u&#65533;&#65533;|&#65533;2&#65533;54&#65533;&#65533;&#65533;&#65533;&#65533;8&#65533;&#65533;&#65533;&#65533;i&#65533;&#65533;&#65533;AV&#65533;&#65533;s9L&#65533;&#65533;&#65533;&#65533;&#65533;z&#1865;&#65533;&#65533;&#1008;(&#65533;&#65533;&#65533;w&#65533;&#22495;-n&#65533;'&#65533;O]&#65533;M&#65533;&#65533;&#1391;&#65533;&#65533;&#65533;q C&#65533;&#65533;&#914;j&#65533;\)&#65533;I&#65533;&#65533;EJ}&#65533;&#65533;&#65533;&#749;v&#1319;~X+&#1250;<*&#65533;y&#65533;&#65533;&#65533;x&#65533;87{&#1855;&#65533;&#65533;&#65533;&#65533;&#65533;&#65533;{&#65533;&#65533;&#65533;&#1413;&#65533;&#65533;&#65533;7&#1137;&#1276;R&#65533;&#65533;p&#65533;&#65533;$Q&#65533;&#65533;&#987;w&#65533;&#65533;&#65533;&#65533;X&#65533;3#&#65533;&#65533;&#296; &#65533;&#65533;~&#65533; "&#65533;QE
&#65533;&#65533;&#65533;&#65533;&#65533;&#65533;\x&#65533;A:&#1616;&#65533;@V9&#65533;&#65533;&#65533;{2&#65533;&#65533;&#715;&#65533;`&#65533;&#65533;&#65533;&#65533;#&#65533;&#65533;&#65533;k&#65533;&#65533;P.U&#65533;&#65533;&V?&#65533;&#65533;!JC&#65533;&#65533;&#65533;}&#1196;!y&#65533;&#65533;+&#65533;P&#65533;&#65533;&#65533;&#65533;&#65533;j&#65533;&#65533;!&#65533;&#65533;hb*&#65533;&#65533;&#65533;&#65533;/X&#65533;,&#65533;&#65533;m&#65533;<&#65533;&#65533;&#65533;&#241;&#65533;&#65533;&#65533;&#65533;&#65533;l&#65533;5&#65533;&#65533;)n&#65533;&#65533;[	&#65533;[&#65533;9&#65533;&#65533;&#65533;&#65533;I&#65533;M&#65533;.7JAL	&#65533;S&#65533;&#65533;S>&#65533;6,&#65533;!&#65533; &#65533;&#65533;r&#65533;&#65533;&#65533;AXi2F@&#65533;4&#65533;j&#65533;&#65533;&#65533;6l'}&#65533;&#65533;"B&#65533;&#65533;&#65533;&#1307;<$&#65533;Y&#65533;&#65533;&#65533;&#65533;&#65533;A&#65533;?&#65533;&#65533;&#65533;+DC<DD	&#65533;&#65533;&#65533;A.&#65533;&#65533;&#160;&#65533;1&#65533;>TD3&#65533;
&#65533;&#65533;DMLCN&#65533;DO&#65533;DOl
F&#65533;&#65533;&#65533;2&#65533;
B&#65533;&#65533;&#65533;J&#65533;&#65533;&#65533;V$&#65533;X&#65533;EZ&#65533;&#359;LDD]DD(q<&#65533;&#65533;a&#65533;< k&#65533;E&#65533;6&#65533;&#65533;&#65533;F&#65533;D&#65533;&#65533;&#65533;&#65533;k@&#65533;&#65533;(&#65533;(&#65533;&#65533;H&#65533;&#65533;&#65533;CV&#65533;
~&#65533;Fm&#65533;&#65533;l&#65533;
nl&#65533;&#65533;&#65533;	&#65533;&#65533;KD&#65533;&#65533;t&#65533;&#65533;&#176;tlG&#65533;y4z&#65533;&#65533;y3[`&#65533;TL		&#65533;;*d&#65533;LP.&#65533;+&#65533;z @F&#65533;-$&#65533;@&#65533;=&#65533;G&#65533;##3A,&#65533;hl&#65533;&#65533;s;&#65533;&#65533;&#65533;&#65533;k&#65533;H&#65533;&#65533;H&#65533;&#65533;H&#65533;&#1799;|(&#65533;p&#65533;&#65533;<I&#65533;LI2&#1783;r&#65533;x,&#65533;k&#1840;&#65533;&#65533;&#65533;{4E&#65533;&#65533;&#602;&#65533;+&#65533;&#65533;G&#65533;&#65533;&#65533;&#65533;HZ`IB&#65533;=9&#557;[>&#65533;&#65533;&#65533;&#65533;&#65533;&#65533;&#65533;&#65533;&#65533;&#65533;9S8&#65533;M&#65533;&#65533;(&#65533;)R&#261;&#65533;&#65533;r&#65533;&#65533;r&#65533; z&#65533;&#65533;8L&#65533;&#65533;&#65533;9&#65533;,K&#65533;l&#471;&#65533;Ix&#65533;&#65533;{D&#65533;&#65533;K&#65533;&#65533;&#583;&#65533;&#65533;~C&#65533;q2&#296;&#65533;&#65533;'I&#65533;&{&#65533;&#65533;6/,C&#65533;6|&#65533;a&#65533;QS&#65533;&#65533;&#65533;JA|&#65533;&#65533;\&#65533;&#65533;&#65533;&#65533;?K&#65533;JG&#65533;DG&#65533;SK&#956;I&#65533;&#65533;&#65533;M&#65533;K&#65533;tL&#65533;&#65533;0"\&#65533;7:&#65533;q&#65533;
&#65533;)&#65533;YA)&#65533;&#65533;&#65533;$5 &#65533; &#65533;1	&#65533;&#65533;D&#65533;&#65533;&#65533;&#65533;&#65533;2&#65533;n&#65533;D&#65533;&#65533;&#65533;7&#764;&#65533;&#1195;&#65533;IK&#65533;&#65533;L&#65533;\&#65533;M&#65533;&#65533;&#65533;<M&#65533;&#65533;&#65533;&#65533;<&#65533;&#65533;9
LU$@]&#65533;&#65533;&#65533;4&#65533;X&#65533;I*N&#65533;&#65533;&#65533;> &#65533;B &#65533;9JIiNY#Ov&#65533;&#65533;t&#65533;&#65533;&#65533;O&#224;C&#65533;\&#65533;&#1186;&#65533;&#65533;&#65533;$&#65533;O&#65533;&#65533;&#65533;&#65533;B&#65533;&#65533;@$&#65533;1&#65533;<7h$&#1004;&#65533;Jk&#65533;
n&#65533;J&#65533;@I&#65533;&#65533;L&#65533;&#65533;&#65533;&#65533;T&#500;&#1342;&#65533;&#65533;OS&#65533;&#65533;$&#65533;&#65533;&#65533;&#65533;u&#65533;&#65533;G&#65533;&#65533;&#65533;'&#65533;&#65533;a&#65533;N&#65533;&#65533;&#476;A&#65533;9&#65533;&#65533;q5&#65533;&#65533;I4&#65533;&#65533;K&#65533;tk&#65533;J!R"R#&#65533;&#65533;&#65533;&#65533;&#65533;&#1082;&#65533;&#65533;u&#65533;&#65533;s&#65533;>&#65533;7%&#65533;&#641306;D8&#65533;&#65533;z&#65533;&#65533;t&#65533;n!&#833;&#65533;>0 &#65533;`3&#65533;&#65533;Q&#65533;{A&#65533;+&#65533;&#65533;&#65533;dQuk;&#901441;&#65533;n&#65533;S&#65533;&#65533;&#65533;&#65533;&#65533;&#65533;t&#65533;&#65533;m&#65533;&#65533;&#1732;&#65533;&#65533;S?&#65533;<&#65533;&#65533;&#65533;S&#65533;l&#65533;HIz&#65533;P&&#65533;Rl&#65533;&#65533;&#65533;|G&#65533;&#65533;&#65533;*-&#1126;&#65533;&#65533;&#65533;&#65533;(&#65533;G&#65533;&#65533;&#65533;dt&#65533;73&#65533;&#65533;K&#65533;&#65533;&#65533;&#65533;S&#65533;&#65533;T\l&#65533;B&#65533;F&#65533;I9&#517;tx&#65533;&#65533;&#65533;}&#65533;&#65533;&#65533;&#65533;Y-	|H&#65533;&#65533;lT&#65533;&#65533;&#65533;HBl&#65533;T&#964;&#65533;&#1600;&#65533;&#65533;NUVt&#65533;&#65533;Qh-Q8&#65533;f&#65533;&#65533;&#65533;&#65533;UE&#65533;p]&#65533;a&#65533;89&#65533;&#65533;i=Q[&#65533;&#65533;Z&#65533;&#65533;{&#65533;&#65533;&#61663;<&#65533;Ua-&#1447;&#65533;&#65533;&#65533;&#65533;d&#65533;&#65533;eeV&#65533;IL&#65533;V&#65533;&#65533;V'&#65533;TJH&#65533;&#65533;@&#65533;Z&#65533;a&#65533;L&#65533;'&#65533;&=AU&#65533;0&#65533;&#65533;&#65533;r&#65533;7--&#65533;VY]&#65533;`&#65533;?>&#65533;&#1246;&#65533;&#65533;Y=T&#65533;5&#65533;9c]&#65533;|&#65533;W&#65533;&#65533;W&#65533;Q&#65533;pX&#65533;S~&#65533;ILXX]&#65533;&#1607;&#65533;"&#835;&#65533;&#65533;&#65533;&#65533;&#1400;&#65533;m&#1216;!&#65533;&#65533;&#65533;x&#65533;&#65533;&#1566;Y| &#65533;&#65533;Z&#65533;&#65533;z=&#65533;&#65533;tY&#65533;&#65533;&#65533;&#65533;&#65533;Y&#65533;&#65533;&#65533;W&#65533;&#65533;W([&#65533;=[&#65533;M&#65533;&#65533;&#65533;&#65533;,&#65533;&#65533;a&#65533;&#65533;19C+&#65533;h&#65533;&#65533;"&#65533;IF&#518;&#326;P&#65533;-&#65533;&#65533;T&#65533;&#65533;F<&#65533; >@I&#65533;&#65533;[7:&#65533;csTd&#65533;Zg&#65533;Z&#65533;&#65533;&#65533;y<&#1560;M[&#773;R&#65533;&#65533;&#65533;&#495;&#65533;Q&#65533;kF&#1917;&#65533;B&#65533;&#65533;&#65533;xM&#65533;&#65533;U+&#1615;&#65533;&#590;&#65533;F&#65533;&#65533;F&#65533;U&#65533;\]x &#65533;eQ&#65533;}1&#65533;&#65533;&#65533;&#453;\&#65533;&#65533;&#65533;&#1412;&#65533;&#65533;j}&#65533;&#65533;-O&#65533;=Q&#65533;Wq]'&#65533;iU&#65533;CYU&#65533;&#65533;&#65533;&#65533;M\x&#65533;^&#65533;&#65533;&#65533;&#65533;&#65533;&#65533;&#65533;U&#65533;5V&#65533;&#65533;K&#65533;+&#65533;&#934;H{<&#65533; \&#65533;8&#65533;&#65533;R&#65533;]&#65533;^&#65533;u&#65533;-&#65533;&#65533;&#65533;S&#65533;u&#65533;&#65533;u&#65533;cp&#65533;&#65533;&#65533;XF&#65533;ZzX&#1899;M&#1618;&#65533;&#65533;TR^R&#65533;[)&#65533;`&#65533;&#65533;_&#1132; &#65533;p^&#65533;l&#65533;&#581;=^a`&#65533;D&#65533;&#65533;&#65533;X&#1999;&#65533;`e&#65533;&#65533;>&#2003;I&#65533;]&#1991;&#65533;]&#65533;]&#65533;~&#65533;&#65533;r&#65533;\&#65533;$&#65533;K&#65533;&#65533;&#65533;|&#65533;&#65533;m&#65533;&#65533;}&#65533;&#65533;&#65533;&#65533;Ea*&#65533;&#1154;&#65533;4&#65533; 9iUH&#65533;$F&#65533;&#65533;[.VHr&#65533;2&#65533;R&#65533;Cc&#65533;&#65533;(c6FQ&#65533;&#65533;&#65533;0fc9&	.^&#65533;:&#65533;&#65533;.&#65533;g&#65533;M&#65533;5M&#65533;&#65533;R9dAdB&#65533;&#65533;N&#65533;&#65533;V0&#65533;c;.dA&#920;.N&#65533;*^&#65533;:DdG&#65533;M5&#65533;&#65533;&#65533;&#65533;&#65533;&#65533;4&#65533;K&#65533;QQ&#65533;&#65533;0&#65533;&#65533;G&#65533;&#65533;?n&#65533;8&#65533;dVneW6eNV&#65533;EV&#65533;U&#65533;&#65533;Q6e\&#65533;&#65533;\.&#65533;X>&#65533;W&#65533;e`fa&#65533;ebfc>&#65533;9&#65533;&#65533;=&#65533;bE.fd&#65533;&#65533;g&ce&#65533;fHc}&#65533;fl&#65533;&#65533;@&#65533;f&#65533;mfg&#65533;&#65533;Pvdng&#65533;3c^&#65533;cr&#1982;o6f@&#65533;t&#65533;em&#65533;gd&#65533;&#65533;2&#65533;e?xg&#65533;&#65533;&#65533;H&#65533;O?^gy&#65533;f&#65533;&#65533;&#65533;h&#65533;.h&#65533;>h&#65533;N&#65533;Vh&#65533;Fh&#65533;nh&#65533;&h|&#17929;&#65533;h&#65533;&#65533;h&#65533;&#65533;d&#65533;&#65533;h&#65533;&#65533;h&#65533;&#65533;&#65533;M&#65533;i&#65533;.&#65533;&#65533;&#65533;&#373;4i&#65533;^i&#65533;&#65533;&#65533;&#65533;]&#65533;&#65533;&#65533;i&#65533;&#65533;&#65533;&#65533;T&#65533;&#65533;i&#65533;&#65533;i&#65533;&#65533;i&#65533;&#65533;&#65533;&#65533;W&#65533;j&#65533;j&#65533;.j&#65533;>j&#65533;Nj&#65533;^j&#65533;nj&#65533;~j&#65533;&#65533;&#65533;N&#65533;^&#65533;j&#65533;&#65533;jr&3&#65533;&#65533;j&#65533;&#65533;&#65533;&#65533;&#65533;j&#65533;k]J.k&#65533;>k&#65533;Nk&#65533;^k&#65533;nk&#65533;~k&#65533;&#65533;k&#65533;&#65533;k&#65533;&#65533;k&#65533;&#65533;&#65533;  !&#65533; q ,@ h b&#65533;  &#65533; &#65533;H&#65533;&#65533;&#65533;&#65533;*\&#560;&#65533;&#199;#J$2&#65533;&#65533;&#331;3j&#65533;&#561;&#65533;&#463; C&#65533;I&#65533;&#65533;&#595;(&#65533;&#65533;\&#626;&#65533;&#727;0c&#668;I&#65533;&#65533;M&#65533;,Z&#65533;y&#65533;&#65533;&#991;@&#65533;
J&#65533;&#65533;&#65533;&&#65533;0&#692;&#65533;&#1255;P&#65533;J&#65533;&#65533;D&#65533;0&#65533;&#65533;&#1391;`&#202;K&#65533;&#65533;@&#65533;&#65533;&#65533;&#65533;&#1783;p&#65533;&#669;{m 3xx&#65533;&#65533;&#65533;&#65533;&#2047;&#65533;~&#65533;&#65533;&#65533; &#65533;/&#65533;&#65533;&#65533;;&#65533;&#65533;&#65533;&#464;#{&#65533;&#65533;&#65533;&#65533;&#65533;*~P$&#65533;&#65533;&#65533;&#992;C&#65533;M&#65533;&#65533;&#65533;&#1256;S&#65533;^]&#65533;&#65533;&#65533;#L<&#65533;}-&#65533;&#65533;&#65533;&#65533;$%(0&#65533;&#65533;&#65533;&#65533;&#65533;&#65533;&#65533;N&#65533;&#65533;&#65533;%&#65533;&#65533;^&#956;9&#65533;&#65533;&#65533;&#363;&#65533;&#65533;&#65533;&#65533;&#1587;k&#951;&#65533;o&#65533;&#1463;&#65533;&#65533;O&#65533;&#65533;&#65533;&#65533;&#65533;&#1259;_&#990;&#65533;&#65533;
&#65533;&#65533;&#65533;&#65533;&#65533;&#65533;&#65533;&#65533;&#65533;&#65533;&#65533;A&#65533;W&#65533;&#65533;'&#65533;&#65533;h&#65533;&#65533;&#65533;P&#65533;v&#65533;&#65533;&#65533;I+&#65533;&#65533;&#65533;	d`&#65533;!&#65533;N(&#8759;&#65533;&#65533;e&#65533;&#65533;E_&#65533;$b&#65533;CNb&#65533;&#65533;f"&#65533;-&#65533;&#65533;_&#49570;Vz&#65533;&#65533;&#65533;&#65533;&#65533;$&#65533;	# &#65533;$&#65533;L2&#65533;&#65533;8&#65533;(&#65533;f&&#65533;]&#65533;&#65533;\fG&#1041;I&#65533;)c&#65533;4~&#65533;&#65533;T&#65533;&#65533;&Y&#65533;&#65533;&#65533;t!g&#65533;kJ&#65533;&#65533;	&#65533;&#65533;9Z&#65533;6&#65533;Y&#30656;&#65533;&#13655;UQ]&#65533;V&#65533;&#65533;&#65533;K&#65533;&#65533;h&#65533;&#65533;F*&#65533;Q&#65533;&#65533;e&#65533;&#65533;S&#65533;&#65533;&#65533;&#65533;\Z&#65533;&#65533;&#65533;2:&#26830;&#65533;&#65533;&#1636;&#65533;&#65533;
&#65533;"&#65533;&#65533;&#65533;yy&#65533;&#39778;1&#65533;&#65533;J&#65533;j*&#65533;&#65533;&#65533;W&#298;&#65533;k&#65533;I&#65533;&#65533;&#65533;i+&#1546;&#65533;&#65533;1&#65533;g$Tkm&#65533;&#65533;V&#65533;-&#65533;&#65533;th&#65533;~+&#65533;*&#65533;ZKAmU-`km&#65533;&#1482;&#65533;-&#65533;y&#65533; ,&#65533;&#5291;&#65533;&#65533;&#65533;5&#65533;R&#65533;>&#65533;Ro&#65533;&#65533;&#65533;&#65533;&#65533;&#65533;&#65533;-&#65533;G&#65533;&#65533;
n&#938;&#65533;R&#896;p&#191;r<#idn&#65533;X&#65533;&#65533;,&#65533;&#65533;&#642;&#65533;&#65533;|&#65533;6&#65533;p0&#65533;&#65533;&#65533;&&#65533;8o&#153;&#65533;&#52472;&#65533;&&#65533;,[&#65533;&#65533;&#65533;2&#65533;1&#65533;&#65533;&#65533;7&#65533;&#65533;&#65533;&#65533;=&#65533;,&#65533;&#65533;^:&#65533;[m&#65533;&#65533;&#65533;RKhL&#65533;&#65533;t&#65533;s&#65533;<&#65533;&#65533;j&#65533;oX&#65533;]&#65533;&#65533;&#65533;}&#65533;&#65533;`w<v&#65533;X&#65533;&#65533;w&#65533;*4&#65533;`&#65533;q~'"&#65533;J&#65533;&#65533;&#65533;8&#1530;&#65533;&#65533;v&#65533;&#65533;t&#65533;u&#65533;12J&#65533;&#65533;s+8&#65533;&#65533;i&#65533;&#65533;&#65533;5;ydIw<&#65533;h&#65533;&#65533;a&#65533;z&#65533;&#65533;m1&#65533;
&#65533;&#65533;&#65533;&#65533;&#65533;9yc&#48951;&#65533;&#65533;nV &#65533;&#65533;.&#65533;&#65533;&#65533;&#731;y&#65533;&#65533;&#65533;0z&#65533;&#65533;3&#65533;t*Q&#65533;m&#65533;'&#65533;&#65533;&#65533;&#771;&#65533;&#65533;&#65533;&#1095;&#65533;\	&#65533;_v&#65533;&#65533;te&#65533;}&#65533;&#65533;=&#65533;&#65533;&#65533;&#65533;&#65533;&#65533;@&#65533;i&#65533;&#65533;2&#65533;r&#65533;&#65533;?&#65533;&#65533;&#65533;
~&#65533; &#65533;L&#65533;&#65533;8&#65533;nM&#65533;&#65533;&#65533;@&#27149;P&#65533;&#65533;&#65533;&#65533;&#65533;@&#65533;&#65533;&#65533;,Q&#65533;&#65533;&#65533;94&#65533;c&#65533;&#65533;<&#65533;@&#65533;Y&#65533;OLadXP>Xo9&#65533;+&#65533;NH&#65533;&#65533;&#65533;&#65533;b&#65533;&#65533;t&#65533;90&#65533;;&#65533;&#65533;&#65533;4&#65533;=>&#65533;H$&#65533;&#65533;&#65533;f&#197;&#65533;&#65533;&#65533;
&#65533;&#65533;&#65533;9m&&#65533;X&#65533;nd&#65533;&#65533;&#65533;pU:XJ&#65533;(&#65533;&#65533;&#65533;&#65533;?&#65533;Ac&#1448;&#65533;e&#65533;y&#65533;&#65533;JpD&#65533;&#65533;&#65533;8Gx&#65533;&#65533;&#65533;G=&#65533;&#65533;&#65533;&#65533;&#65533;&#65533;&#65533;&#65533;=(n&#65533;&#65533;;&#65533;&#1053;Be&#65533;&#65533;&#65533;a,&#65533;&#65533;&#1742;&#65533;&#65533;@Zr.r&#65533;&#65533;'&#65533;3&#65533;&#65533;&#65533;&#65533; &#65533;F&#65533;*&#65533;o&#65533; &#65533;hI&#65533;&k&#28260;,&#65533;&#65533;;&#65533;]&#392;Id&#65533;(0H&#65533;&#65533;&#65533;k[&#65533;z&#65533;&#65533;B&#65533;"&#65533;9&#65533;,&#65533;&#596;&#65533;&#65533;m&#65533;&#712;'CYJS&#65533;&#65533;'r&#65533;0	9&#65533;&#973;)I&#65533;2&#65533;IN&#65533;&#65533;E&#65533;&#65533;'&#65533;a6&#65533;&#65533;|&#65533;6&#1897;&#65533;nv&#65533;&#65533;&#65533;'&#65533;&#65533;&#65533;&#65533;}&#65533;&#65533;M&#65533;bC^&#1281;-V3&#65533;&#65533;&#65533;&#65533;&#65533;&#65533;&#65533;{J&#65533;a&#65533;&#65533;g?'*&#65533;&#65533;e+&#65533;\&#65533;z	&#65533;`nS&#65533;&#65533;'CST&#65533;&#65533;M&#65533;jP@&#65533;&#65533;33(&#65533;A&#65533;y&#847; &#65533;H&#65533;&#65533;&#65533;&#65533;&#65533;|T&#65533;P%&#65533;8&#65533; B1&#65533;&#65533;&#65533;y&#1245;&#65533;&#65533;&#65533;.&#65533;(J&#65533;JUq&#65533;&#65533;3&#65533;*m&#65533;&#1326;&#65533;&#65533;&#65533;xd&#51362;&#65533;&#65533;&#65533;&#65533;h&#65533;Qh&#65533;Hyu&#65533;&#65533;L&#65533;*S&#65533;&#65533;0&#65533;&#65533;L&#65533;^&#65533;&#65533;&#1385;&#65533;&#1792;&#65533;ZP&#535;
T&#65533;&#65533;&#65533;R&#65533;&#65533;&#65533;&#65533;&#65533;:&#65533;&#65533;[&#65533;&#65533;^t	T&#1256;M&#65533;J7{&#65533;&#65533;l&#65533;2&#65533;&#65533;dGK&#65533;&#1178;V&#65533;&#65533;V&#65533;&#1722;&#65533;&#65533;&#65533;bP	&#65533;&#65533;&#65533;)&#7480;&#877;nw&#65533;G&#65533;&#65533;BTlRa&#65533;&#65533;2&#65533;&#65533;YyM.GjI=p&#65533;&#65533;&#65533;&#1037;&#65533;&#65533;&#65533;&#65533;&#65533;&#65533;9&#65533;3&#65533;&#65533;a&#65533;kD &#65533;{&#65533;&#65533;I&#65533; :*w&#65533;&#65533;<&#65533;@22&#65533;uD&#65533;T &#65533;&#65533;Fd&#65533;=&#65533;t&#65533;&#65533;&#65533;&#65533;FV&#65533;&#65533;UpCfR&#65533;N&#544;&#65533;@X&#65533;&#65533;b&#65533;&#65533;&#65533;}&#65533;&#65533;\&#65533;&#65533;lg&#65533;&#65533;/y&#65533;CxV&#65533;&#65533;)&#65533;&#65533;~4&#65533;gqn&#65533;&#65533;2&#65533;a&#65533;&#1031;1Gz&#65533;)pp[9&#65533;&#65533;&#65533;&#65533;2&#65533;W&#482;g &#65533;&#1206;L&#65533;`&#65533;X&#65533;A&#65533;&#65533;&#65533;&#65533;Le&#65533;b&#49934;&#65533;Q&#65533;&#65533;8&#65533;&#65533;&#65533;&#65533;&#65533;&#65533;13&#65533;&#65533;&#65533;&#65533;$&#65533;l&#65533;&#65533;&#65533;&#65533;&#65533;&#65533;63&#65533;iAV_&#65533;&#65533;&#65533;$37&#65533;1&#65533;e0&;&#65533;&#65533;&#65533;&#65533;&#65533;:&#65533;&#65533;I&#65533;&#65533;pqr&#65533;&#65533;Lh&#65533;&#65533;&#65533;R&#65533;&#320;&#65533;YB&#1970;J&#65533;&#65533;S&#65533;b&#65533;7Fg2&#65533;&#65533;&#65533;&#65533;&#319;8\Z$&#65533;&#65533;&#65533;A&#65533;&#65533;&#65533;V&#65533;&#218;&#65533;;M&#2590;z9&#65533;5&#65533;&#65533;8t&#65533; &#1304;q&#65533;&#65533;&#65533;&#65533;&#65533;&#1504;x&#65533;)>!.]&#65533;&#65533;
&#65533;] |IJ&#65533;&#65533;>&#65533;&#65533;&#65533;^&#65533;bb(&#65533; &#1274;&#1260;&#65533;&#65533;&#65533;&#65533;kI&#65533;&#65533;%"&&#65533;&#65533;&#65533;&#65533;&#65533;v&#65533;g!&#65533;&#44444;&#65533;M&&#65533;&#65533;w&#65533;4&#65533;&#65533;*<i&#65533;TZ&#65533;&#65533;&#436;&#65533;&#65533;&#65533;&#65533;&#1115;I&#65533;]&#65533;&#65533;0&#65533;o&#65533;R&#65533;p&#65533;&#65533;[&#65533;I`&#65533;q&#65533;.&#65533;&#65533;&#65533;0v&#65533;9&#65533;&#65533;&#65533;&#65533;H^&#2020;&#65533;&#65533;&#65533;Z+Us&#65533;b&#65533;&#65533;f&#65533;5&#65533;&#65533;&#65533;&#65533;h67&#65533;&#65533;&#65533;&#65533;;&#65533;P_&#18372;dkP&#65533;&#65533;&#65533;&#65533;1&#65533;v&#65533;E&#65533;&#65533;Wv= &#65533;&#65533;&#65533;h:V&#65533;&#65533;>w&#65533;-U&#55186;&#65533;&#65533;Ez&#65533;&#65533;M&#65533;&#65533;d7&#65533;&#65533;:&#65533;yq&#65533;&#65533;X]m&#65533;&#65533; &#65533;-b&#65533;`&#65533;&#65533;&#65533;N&#65533;#5vy&#65533;&#65533;&#65533;&#65533;!&#65533;k&#65533;3&#65533;]'&#65533;z&#65533;1&#65533;&#65533;9L&#65533;{GT&#65533;&#65533;i&#65533;&#65533;&#65533;M&#65533;&#65533;l&#65533;&#65533;&#65533;L&#65533;&#65533;&#65533;=&#30999;xx&#65533;GP&#486;|&#65533;&#65533;&#65533;&#65533;&#65533;&#65533;n&#65533;}&#65533;y&#65533;&#65533;z&#65533;&#65533;!&#65533;&#65533;&#242;N&#1618;&#65533;r&#65533;&#65533;&#65533;zO\&#65533;&#65533;&#65533;8&#65533;&#65533;&#65533;F&#65533;&#65533;&#65533;&#65533;&#65533;}&#65533;&#65533;&#65533;b&#65533;&#65533;&#65533;&#65533;&#65533;dj,&#756;R&#65533;7&#65533;W&#65533;&#65533;x&#65533;&#65533;&#65533;&#343;&#65533;&#65533;&#65533;&#65533;&#65533;&#65533;&#65533;g&#65533;&#65533;Oi5&#65533;~~&#65533;&#65533;"A&#65533;O&#65533;MJ$&#65533;+&#65533;!ew&#65533;M&#65533;&#65533;&#65533;&#65533;)sgb&#65533;~&#65533;e&&#65533;|&#65533;!x&#65533;&#65533;&#65533;& Wd}&#65533;2$&#65533;M+&#65533;c&#1491;&#65533;4J&#1428;Pc6R0_&#65533;&#65533;)a&#65533;|&#65533;&#65533;e&#65533;&#65533;y&#65533;v|Q1p&#65533;BHpuq`&#65533;W &#65533;ZGBzv&#65533;T#gT&#65533;$WO&#1474;#&#65533;~6(v(s&#65533;&#65533;|VH&#65533;C&#65533;m|k&#65533;P&#65533;&#65533;&#65533;&#65533;q?H &#65533;-&#65533;."&#65533;T&#65533;t&#65533;9&#65533;S&#65533;&#65533;S&#65533;{wzf&#65533;|&#65533;Wo&#65533;A&#65533;&#65533;&;&#65533;E&#65533;&#65533;2a&#65533; &#65533;`F"&#65533;&#65533;!&#65533;S&#65533;$&#65533;%&#1028;s&#65533;H&#65533;%&#65533;t&#65533;2&#65533;&#65533;&#65533;q&#65533;&#65533;&#65533;'-&#65533;Vm&#129;&#65533;UrR[O&#65533;Mo(u&#65533;&#24861;&#65533;&#65533;&#65533;ZV&#65533;Q(&#65533;6&#65533;&#65533;&#65533;&#65533;&#65533;*A&#65533;2&#65533;&#65533;&#65533; ^WqB(%&#1032;.&#65533;?&#65533;w&#65533;%&#65533;&#65533;(l&#65533;&#65533;S&#65533;&#65533;&#65533;&#65533;&#33353;&#65533;&#65533;ePs&#65533;A{6G'&#65533;#&#65533;(&#65533;b&#65533;F&#65533;mg&#65533;(C&#1704;&#65533;&#65533;&#65533;\^H&#65533;bn&#1752;&#65533;yF&#65533;'[V-&#65533;&#65533;R&#65533;&#65533;f0&#65533;^&#65533;\&#65533;-&#65533;&#65533;&#65533;&#65533;&#65533;&#65533;&#65533;&#65533;&#65533;wok&#65533;ZC'&#65533;&#65533;&#65533;&#65533;>&#65533;&#65533;`6&#65533;&#65533;&#65533;Fl&#65533;W	9&#65533;&#65533;&#65533;P&#65533;&#65533;/&#1249;r&#65533;&#65533;J&#65533;&#65533;7%X&#65533;&#65533;N&#65533;&#65533;"F3^&#65533;&#65533;^&'&#65533;f&#65533;z&#65533;&#65533;&#65533;!&#65533;&#65533;&#65533;&#65533;&#65533;&#65533;&#65533;&#65533;y&#65533;&#65533;&#65533;&#21687; 
&#65533;&#65533;&#65533;8&#65533;s:I6=&#65533;jUiVX&#65533;&#65533;&#65533;Tij%&#65533;&#65533;G&#65533;O&#65533;%&#65533;&#65533;&#65533;c?f!K&#65533;85&#65533;&#65533;>&#1621;(&#65533;&#65533;O&#65533;&#65533;iw&#65533;&#65533;&#65533;,&#65533;A&#65533;-3&#65533;9y&#65533;&#65533;+&#65533;cy&#65533;G&#65533;[I&#65533;&#65533;~P"{i&#65533;&#65533;J&#65533;!&#65533;v&#65533;&#65533;&#65533;&#65533;=&#65533;ar&#65533;q&#65533;&#65533;&#65533;&#65533;AXP&#65533;&#65533;&#65533;z&#65533;&#65533;+R&#65533;ac&#65533;>hj*&#5757;e&#65533;&#65533;i&#65533;Y4&#65533;x&#65533;&#65533;	&#65533;&#65533;&#65533;&#65533;s/&#65533;vo&#65533; $&#65533;&#65533;&#65533;6&#65533;&#65533;	v&#65533;fy&#65533;&#65533;-&#217;&#65533;_7mA"&#65533;Y&#65533;$#T&#65533;&#65533;E&#65533;&#65533;)`
dk-&#65533;&#65533;&#65533;ymU&#65533;o&#65533;%&#65533;&#65533;&#65533;$&#65533;eZ[X8&#65533;&#65533;0&#65533;	&#65533;s&#65533;y&#65533;xy&#1502;(&#65533;k)&#65533;;&#65533;O&#65533;x#&#65533;&#65533;ig&#65533;&#65533;g&#65533;&#65533;&#65533;$eD&#65533;&#65533;y}&#65533;j&#65533;h=&#65533;'&#65533;i(&#65533;&#65533;&#65533;&#65533;eg&#65533;XB&#65533;>bI2&#673;&#65533;&#65533;&#65533;&#65533;&#65533;y8b4"6&#65533;&#65533;Bd&#65533;&#65533;*&#65533;&#65533;&#65533;&#65533;Lb#&#65533;gl&#421;y&#65533;&#65533;&#65533;&#65533;!R&#65533;S&#1060;N:&#65533;E"j[9&#65533;&#65533;&#65533;P&#65533;&#65533;.D&#65533;X,&#65533;q&#65533;xp9C4&#37394;\#F&#65533;eF&#65533;X&#294;&#65533;&#65533;&#65533;N&#65533;&#65533;Eme&#65533;Zl&#65533;d;Wf&#65533;&#65533;f&#65533;a&#65533;&#65533;9D@&#65533;;c&#65533;&#65533;&#65533;%f&#65533;`DF&#65533;uI&#65533;&#65533;&#65533;m&#65533;P&#65533;_&#65533;A&#65533;&#65533;&#65533;&#65533;&#65533;]&#1178;AG0h&#65533;&#65533;Fa&#65533;&&#65533;&#65533;&#628;[&#65533;&#65533;&#65533;G&#1705;&#65533;&#65533;T&#7591;&#65533;&#422;&#65533;&#65533;&#65533;
&#65533;Kk&#65533;&#65533;7i (&#65533;&#65533;	&#65533;9E&#65533;&#65533;3&#65533;E&#65533;&#65533;'&#65533;7&#65533;&#65533;&#1705;D&#65533;jM &#65533;&#65533;&#65533;&#65533;&#65533;&#65533;&#65533;&#615;B&#65533;d &#65533;&#65533;5
&#65533;&#65533;s%&#65533;&#65533;&#65533;oPAA&#65533;33&#65533;&#65533;&#65533;&#65533;&#65533;0&#65533;z&#65533;&#65533;&#65533;&#65533;&#65533;m(l&#65533;&#65533;Mjd^q),ye&#65533;h&#65533;&#65533;H&#65533;&#65533;v; &#65533;@&#65533;~JB&#65533;&#65533;&#65533;&#65533;&#1194;&#65533;&#282;&#174621;&#65533;T&#65533;&#65533;3&#65533;j&#65533;*&#65533;&#65533;&#65533;\&#65533;&#65533;&#65533;&#65533;!v&#65533;&#65533;3&#65533;2&#1219;&#65533;&#65533;&#65533;&#65533;&#65533;&#65533;&#65533;P&#65533;&#65533;&#65533;)&#65533;B&#65533;&#65533; &#65533;X&#65533;q&#65533;KF&#65533;*&#65533;&#65533;&#65533;%&#52849;p*(sK&#65533;"&#65533;
.
&#65533;cPH'rT&#65533;
{&#65533;.&#65533;0+&#65533;&#65533;god&#65533;&#65533;C&#65533;&#65533;d&#65533;&#65533;&#65533;Z&#65533;&#634;&#65533;&#999;&#65533;K&#65533;&#65533;Z&#65533;`x7P	&#65533;@&#65533;&#65533;&#65533;&#65533;&#65533;@}&#65533;&#65533;qL&#65533;&#65533;&#65533;&#65533;wN&#65533;&#65533;'&#65533;}&#65533;t&#65533;&#65533;j&#65533;&#65533;&#65533;&#65533;=&#65533;&#65533;k[&#65533;&#65533;7i&#65533;N&#65533;&#65533;#3&#65533;&#65533;&#65533;@&#65533;&#65533;B&#65533;q&#65533;&#65533;`&#65533;&#65533;&#65533;P&#65533;q&#65533;Y&#65533;F&#65533;F&#65533;&#65533;:&#65533;&#65533;&#65533;c[&#48656;&#694;&#65533;b68&#65533;;&#65533;`j&#65533;&#65533;&#65533;<&#65533;&#65533;@A*&#65533;&#65533;&#65533;&#65533;p&#65533;@n5iV&#65533;&#65533;S&#65533;$&#65533;g{&#65533;<@&#65533;+&#65533;H&#65533;&#65533;&#65533;&#65533;+]&#65533;I&#65533;z&#65533;&#65533;&#65533;&#65533;&#65533;kl`&#65533;5c&#65533;N&#1143;&#65533;&#5076;&#1084;4kA&#65533;1&#65533;q|&#65533;&#65533;&#65533;&#65533;;&#65533;}U&#65533;&#65533;;&#65533;D&#753;&#65533;h0\2&#65533;WL[p&#65533;@&#65533;Y&#65533;Sa&#65533;&#1713;&#65533;&#65533;`Z+&#65533;fW&&#65533;&#65533;&#65533;&#65533;H&#65533;&#65533;&#65533;)&#48830;&#1395;&#65533;}W&#65533;_&#65533;j&#65533;&#65533;G&#65533;&#65533;&#65533;&#32470;&#65533;k&#65533;&#65533; &#65533;K-&#65533;&#65533;&#65533;&#65533;&#65533;;&#65533; &#757;&#430;\&#65533;G&&#65533;C&#65533;&#65533;&#65533;(&#829; &#65533;&#65533;*&#65533;[&#65533;&#144;&#65533;&#65533;&#65533;Y&#65533;s&#65533;&#65533;&#65533;&#65533;	l&#65533;&#65533;P
&#65533;I&#65533;&#65533;}&#65533;&#65533;&#65533;z&#65533;&#65533;&#65533;&#65533;q&#65533;&#65533;;&#65533;&#65533;v&#65533;(&#65533;E'&#65533;&#65533;\&#65533;&#65533;j&#65533;&#65533;&#65533;&#65533;T,&#65533;o&#65533;&#65533;KK&#65533; &#65533;P&#65533;&#65533;p
^a&#65533;&#65533;&#65533;	&#65533;7vb&#438;&#65533;&#65533;&#65533;&#437;+&#65533;&#65533;I&#65533;a&#65533;L%&#65533;&#65533;&#585;&#65533;m&#65533;&#65533;&#65533;&#65533;jj8&#824;&#65533;s;&#65533;i&#65533;]pp&#65533;&#65533;&#65533;F&#65533;+JI&#65533;&#65533;H@&#65533;&#65533;W[7&#65533;&#65533;&#65533;&#65533;#d&#65533;O&#65533;!&#65533;Q&#65533;&#65533;<&#65533;&#65533;&#65533;B&#65533;&#65533;$t<&#65533;&#65533;
w&#65533;&#587;z&#65533;_&#65533;`G#zA&#65533;&#65533;&#65533;:p)f`&#65533;&#65533;&#65533;K&#65533;;&#65533;&#65533;h&#952;&#65533; ]&#65533;i: &#65533;&#65533;Ud":&#65533;q&#65533;&#65533;h&#65533;&#65533;<(QF&#65533;&#65533;(&#810;?&#65533;&#65533;n&#65533;&#65533;Fg&#65533;&#65533;&#65533;&#1003;Q&#1665;Xw-	` &#65533;go\&#65533;H&#65533;&#65533;Q	&#65533;E&#65533;A	&#65533;	&#65533;J&#65533;&#65533;A&#65533;&#65533;&#65533;&#65533;|&#65533;xl[dR=&#65533;&#65533;&#65533;L&#65533;&#65533;}nP&#65533;&#65533;&#65533;&#65533;^&#65533;&#65533;&#65533;[C&#65533;M	&#65533;&#65533;]`&#65533;W&#1347;r&#754;&#65533;)/&#65533;@c&#65533;&#65533;mp	l&#65533;&#65533;&#65533;U&#65533;&#65533;&#65533;5p&#65533;&#1788;zY&#65533;+&#65533;&#65533;&#65533;&#1843;&#996;x&#65533;&#65533;f&#888;d&#65533;7&#65533;&#65533;&#65533;&#65533;_`&#65533;&#65533;&#65533;&#65533;^&#65533;&#65533;.&#65533;w&#65533;&#65533;&#65533;PA	&#65533;&#65533;&#65533;&#65533;&#1317;1&#1399;&#65533;&#65533;p&#1543;&#65533;J^&#65533;P	&#65533;&#434;&#65533;&&#65533;&#65533;-&#65533;[&#65533;&#65533;&#65533;&#65533;&#65533;&#65533;&#65533;&#65533;&#65533;&#65533;&#65533;`&#65533;&#65533;&#65533;&#300;&#65533;)&#65533;&#65533;O&#65533; &#65533;{&#65533;f&#65533;&#65533;&#1270;}Q&#65533;&#1521; &#1573;,&#65533;F&#65533;&#65533;1&#65533;P:&#65533;&#65533;&#65533;q]&#65533;&#65533;&#65533;	U
&#65533;P&#65533;&#1622;,b&#65533;&#65533;&#65533;i&#65533;&#65533;&#65533;<&#65533;k&#65533;&#65533;r&#65533;y	&#874;&#65533;DR&#65533;h&#65533;&#65533;&#65533;p
&#65533; &#65533;QOv&#65533;
x0&#65533;N&#65533;f&#65533;&#65533;&#65533;9Z&#65533;&#65533;&#65533;&#65533;z&#65533;&#65533;g&#65533;&#65533;N0&#65533;&#65533;kP&#65533;2V&#65533;p&#65533;&#65533;&#65533;&#65533;&#65533;&#65533;#&#65533;&#65533;&#65533;&#65533;&#65533;4&#65533;~&#65533;- &#65533;&#65533;&#65533;&#65533;&#65533;&#65533;)&#65533;m&#65533;&#65533;!&#65533;d&#65533;!
&#65533;&#65533;c&#65533;&#65533;_&#1584;D&#65533;]&#65533;&#1728;&#65533;)&#65533;&#65533;&#65533;0i&#65533;A&#65533;&#65533;=&#65533;&#65533;&#65533;|&#1853;&#65533;,&#65533;5(&#65533;"&#1906;{G&#65533;&#65533;&#609;&#65533;&#65533;&#65533;&#65533;&#65533;&#65533;vR&#65533; &#65533;|&#65533;
&#65533;!Bm4&#65533;&#2022;&#65533;&#1955;&#65533;U&#65533;&#65533;8n&#65533;&#65533;&#65533;f&#1718; &#330;&#65533;H\ [i&#65533;&#65533;&#65533;&#65533;-&#65533;E&#493;G&#65533;&#65533;@&#65533;}j&#65533;lc&#65533;0&#65533;p -&#65533;&#65533;&#65533;&#65533;| +~&#65533;&#65533;~&#65533;-X&#65533;&#65533;&#65533;`=&#65533;&#65533;!&#1903;&#65533;&#65533;&#1716;2P&#65533;&#2039;U&#65533;J&#65533;A&#65533;e;&#65533;&&#65533;n~m&#65533;+&#65533;&#65533;Jl&#65533;&#65533;q&#65533;&#65533;&#65533;&#65533;&#65533;m=&#65533;p&#65533;q&#65533;V&#65533;_rB&#65533;7&#65533;&#65533;h&#65533;&#65533;R&#65533;&#65533;O>&#65533;&#65533;&#65533;&#65533;&#65533;&#65533;&#65533;&#65533;&#65533;&#912;h&#65533;@&#65533;}&#65533;&#65533;Cs&#65533;&#65533;2&#65533;0&#65533;~F@&#65533;&#65533;NeUPX]&#65533;&#65533;&#65533;&#1164;&#65533;&#65533;&#65533;%&#65533;&#65533;H&#65533;&#65533;&#65533;&#65533;L&#65533;4&#65533;n&#65533;Nl&#65533;R&#1164;&#65533;&#65533;l&#65533;g&#65533;&#65533;!N&#65533;
&#65533;[&#65533;&#65533;
&#65533;&#1568;&#65533;&#65533;&#65533;#&#65533;	bp[&#65533;%&#65533;&#65533;&#65533;&#65533;&#65533;&#65533;%u*&#65533;F)&#65533;&#65533;&#65533;&#65533;>&#65533;&#65533;V&#65533;&#65533;&#65533;&#65533;&#65533;&#65533;&#65533;&#65533;&#65533;&#65533;&#65533;*	>Uj&#65533;:\&#65533;&#65533;&#65533; &#65533;&#65533;6&#65533;8&#65533;7f&#65533;QSv&#65533;&#65533;&#65533;&#65533;&#65533;&#65533;&#283;&#65533;&#65533;&#65533;&#1625;\&#65533;;&#65533;&#65533;&#65533;`&#65533;&#65533;&#922;&#65533;p^|&#65533;&#65533;&#65533;&#65533;&#65533;&#65533;&#65533;X&#65533;}ff&#65533;A
&#65533;u	#]&#65533;&#65533;%&#65533;p&#65533;&#1843;&#65533;&#65533;&#65533;H&#65533;&#65533;e&#65533;&#65533;A&#65533;&#65533;bi&#65533; &#65533;&#65533;+	&#65533;@_F-&#65533;&#65533;{fP&#65533;h@&#890;E&#65533;g&#65533;&#65533;&#65533;x&#65533;&#65533;C&#780;&#65533;&#65533;&#65533;&#65533;&#65533;&#65533;~ZP&#983;&#65533;&#65533;&#65533;/&#44185;&#65533;&#18385;&#65533;,#&#65533;&#65533;&#65533;&#65533;o&#65533;&#65533;&#2000;&#65533;&#65533;&#65533;&#65533;&#65533;&#65533;&#65533;&#65533;&#65533;&#65533;&#65533;&#65533;&#65533;&#65533;f`Tp&#65533;&#65533;1&#65533;t<&#65533; MFb.&#65533;m/&#65533;	&#65533;&#65533;&#65533;&#65533;&#65533;&#65533;_&#65533;&#65533;Q&#1844;&#65533;&#1689;&#65533;\&#65533;&#1505;A&#1207;&#65533;&#65533;&#65533;2&#65533;p&#65533;&#65533;/&#65533;&#65533;&#65533;&#65533;&#65533;&#65533;&#65533;&#65533;&#65533;&#65533;&#65533;&#65533;&#65533;&#65533;&#65533;]~&#65533;&#65533;o&#65533;dV&#65533;&#65533;&#65533;P&#65533;&#51132;[&#65533;&#65533;&#65533;&#65533;&#65533;&#65533;?&#65533;C&#65533;&&#65533;&#65533;&#65533;&#65533;&#65533;&#65533; &#65533;&#65533;&#65533;&#401;&#65533;]_&#65533;$X&#65533;&#65533;A&#65533;	N&#65533;&#65533;&#65533;&#65533;%F&#65533;&#65533;bA:(8PpD&#65533;-&#65533;H&#65533;&#65533;H&#65533;'ND&#65533;&#65533;&#65533;K&#65533;1e&#148;&#358;&#65533;&#65533;`4&#65533;&#65533;9&#65533;&#65533;O&#65533;A&#65533;%Z&#65533;(%&#65533;$V&#65533;&#1842;&#65533;&#65533;Lt&#65533;&#65533;&#65533;0P*8&#65533;C&#65533;t&#65533;&#65533;&#65533;&#65533;(a&#65533;&#65533;&#65533;:&#65533;!C&#65533;G&#65533;&#65533;&#65533;&#65533;l&#65533;4XRG&#1876;8&#65533;&#1835;7&#65533;&#1714;L&#65533;
L8&#65533;a&#265;+<&#65533;&#65533;%&#65533;c?.&#65533;&#65533;&#65533;&#65533;F\&#65533;:&#65533;s&#65533;L&#65533;_:&#65533;&#65533;&#65533;&#65533;&#2005;vm&#65533;&#65533;&#65533;&#65533;&#65533;&#65533;\&#65533;w1>d&#65533;rmi!K&#65533;&#65533;V&#65533;&#529;&#65533;&#65533;z$&#21609;E&#65533;&#65533;&#597;U&#65533;&#1832;&#1522;`&#65533;)s&#65533;84Y&#65533;sV&#65533;&#65533;$&#65533;&#65533;<a'&#65533;0c&#65533;&#65533;&#65533;5&#65533;&#65533;"&#65533;&#65533;/&#65533;^e}&#65533;&#65533;w&#65533;&#65533;&#65533;&#65533;M&#65533;T|&#65533;B&#65533;&#65533;&#65533;3&#65533;@&#65533;&#65533;&#65533;)<rB9u&#65533;I&#65533;&#65533;*&#65533;&#65533;&#65533;9!P&#65533;@&#65533;AP6&#65533;&#65533;&#65533;&#65533;&#65533;&#65533;&#65533; &#65533;&#65533;&#65533;&#65533;L&#65533;&#65533;>&#65533;&#65533;1 9&#65533;'`#A y#&#65533;1&#65533;P&#65533;&#65533;$&#65533;&#65533;&#65533;&#65533;&#65533;)&#65533;w`&#65533;&#65533;&#65533;S&#65533;+'Z	&#65533;C{
&#65533;,&#65533;J&#65533;k&#65533;@zM&#65533;&#65533;J&#65533;&#65533;&#65533;&#65533;fd		&&#65533;sN:&#48435;N&#65533;&#65533;&#65533;&#65533;&#65533;(2.H@&#65533;a:&#65533;
,&#1684;&#65533;H&#65533;&#65533; &#65533;@&#65533;p,B&#65533;$&#65533;&#65533;;&#65533;z&#65533;&#65533;@Ss&#1120;&#65533;$&#65533;&#65533;L&#65533;B&#65533;&#65533;&#65533;0G&#65533;&#65533;&#65533;;SU&#65533;&#65533;<W&#65533;&#883;>&#65533;&#65533;&#65533;&#65533;Lk&#65533;&#217;*p%5[	&#65533;&#65533;_&#65533;&#65533;&#65533;Qv&#65533;%&#65533;&#65533;&#65533;&#784;.&#65533;&#65533;&#65533;&#65533;&#65533;B&#65533;&#65533;&#65533; X&#65533;4&#65533;&#65533;Bi&#65533;&#65533;&#65533;S&#65533;&#65533;&#65533;&#65533;&#65533;&#65533;&#525;&#65533;&#65533;g%f&#65533;e&#1669;&#65533;&#65533;
X`&#65533;&#65533;&#65533;B&#65533;&#65533;4f&#65533;u&#65533;P7UH&#65533;$u&#65533;&#65533;H5/&#1240; R&#65533;&#65533;&#65533;&#65533;&#65533;<&#65533;&#65533;&#65533;|1&#25994;m&#65533;&#828;&#65533;x9&#65533;.)&#65533;&#65533;Z[&#65533;Q&#65533;&#65533;~H&#65533;&#65533;p8&#65533;pN&#65533;&#65533;{f,(C&#65533;D&#65533;7&#65533;9SdA>&#65533;&#65533;&#65533;&#65533;&#65533;K&#65533;h"$&#65533;fR&#2044;&#65533;&#65533;qsvZv&&#65533;7h]Av&#65533;&#65533;	Q&#65533;z9&#65533;&#65533;&#65533;&#65533;&#65533;c&#65533;&#65533;V&#65533;&#65533;8&#65533;&#65533;B"p&#65533;&#717;&#65533;&#65533;nQ?&#65533;d&#65533;&#65533;p&#65533;Bq&#65533;W&#65533;&#65533;&#65533;&#65533;&#65533;|r&#65533;&#65533;3&#65533;&#65533;c&#65533;[&#65533;`:&#65533;&#65533;s&#65533;]:&#65533;&#65533;&#65533;&#65533;&#65533;&#65533;t&#65533;&#1403;&#65533;* :&#136;&#65533;c/8&#65533;&#65533;>r&#65533;&#65533;Us&#65533;&#65533;v&#65533;(&#65533;&#65533;&#65533;_&#65533;&#65533;8&#65533;&#65533;&#65533;&#65533;&#65533;&#65533; y&#65533;&#65533;x&#65533;&#65533;&#65533;&#65533;&#65533;q>&#65533;=N&#65533;B&#65533;:&#65533;u&#65533;~z&#65533;&#65533;&#65533;&#65533;&#65533;^U&#65533;_&#65533;&#65533;W&#65533;s&#65533;Y&#65533;}&#65533;<&#65533;KN"&#65533;3&#65533;\>;&#65533;&#65533;}r&#65533;P&#65533;&#65533;i&#65533; X&#65533;&#65533;{J`&#65533;&#65533;&#65533;&#65533;x&#65533;`-&#65533;xA&#65533;La~&#65533;&#65533;&#65533;
&#65533;S7&#65533;&#65533;&#65533;|$a	MxB&#65533;&#65533;m&#65533;&#65533;&#65533;*&#65533;B&#65533;P&#65533;&#65533;&#65533;&#65533;&#65533;&#65533; &#65533;l&#65533;#&#65533;&#65533;}&#65533;C >&#65533;&#65533;&#65533;Z&#65533;&#136;L Q&#65533;&#65533;0b&#65533;X&#65533;&#65533;7*&#65533;&#65533; _(&#65533;B q&#65533;[&#65533;&#65533;&#65533;E.>Q&#65533;3&#65533;&#65533;&#65533;&#65533;&#65533;#d&#704;:&#1305;O4M&#65533; &#65533;z&#65533;>&#65533;&#65533;<&#65533;Q&#65533;B&#65533;c>&#65533;8&#434;@P&#65533;&#65533;&#65533; o&#1171;[B&#65533;&#65533;,D=&#65533;!&#65533;&#65533;H,u&#65533;#&#65533;&#133;,nn&#65533;2&#65533;5&#65533;&#65533;P&#65533;R&#65533;&#65533;$%6&#65533;(|&#65533;&#65533;&#65533;_*xHZ`2&#65533;&#65533;&#65533;$QG&#65533;&#65533;u"G&#65533;&#65533;&#354;&#65533;&#65533;&#65533;k&#65533;&#65533;F9&#65533;a[&#65533;c&#65533;8&#65533;[+]i&#65533;&#65533;&#65533;&#65533;!E\f&#65533;&#65533;(&#65533;'&#65533;(&#65533;J&#65533;d7&#65533;YdV&#1221;&#65533;&#65533;&#65533;bHMq~&#65533;&#65533;&#65533;m	&#65533;&#65533;&#65533;&#65533;@&#180;&#65533;&#65533;&#65533;t&#65533;&#65533;&#65533;&#65533;&#65533;?&#65533;&#65533;&#65533;&#65533;S&#65533;&#65533;&#65533;&#65533;H(Lo&#65533;#&#65533;&#65533;&#65533;)&#65533;&#65533;PU&#65533;\&#65533;D&#65533;&&#65533;(Q&#65533;D&#65533;%&#1516;`&#65533;&#65533;Y&#65533;&#65533;&#65533;&#65533;&#65533;hD1Z:&#65533;&#156;	&#65533;X&#65533;&#65533;QD8&#65533;&#65533;EO
2KZ&#65533;&#65533; &#65533;1}&#65533;S&#65533;&#65533;&#65533;7&#65533;J&#65533;z&#1300;&#65533;y&#65533;&#65533;-&#65533;
]&#1076;&#65533;DRN&#65533;<&#65533;(&#65533;&#65533;<B&#65533;;&#65533;$	&#65533;&#65533;AP&#65533;&#65533;&#16618;k&#65533;&#65533;5&#65533;&#65533;&#65533;p&#65533;q1&#65533;&#65533;GB&#65533;D&#65533;r&#65533;7V&#65533;&#65533;&#65533; geka&#65533;4M_T&#65533;u &#65533;&#65533;&#65533;Yb&#65533;&#65533;&#65533;0}&#65533;&#65533;QM5&#65533;P_&#65533;3g=&#65533;a=&#65533;&#65533;Wm&#65533;&#65533;&#65533;&#65533;SD&#65533;4F&#65533;y&#65533;5HMm&#65533;&#65533;V&#795;&#65533;--bn&#65533;&#65533;&#65533;(&#65533;g&#65533;(&#65533;&#65533;&#65533;&#1253;&#65533;&#65533;CZ w&#65533;f3,&#65533;&#65533;&#65533;b&#65533;&#65533;[&#65533;n&#65533;Aq0g@&#65533;&#65533;&#1177;&#65533;&#1152;&#65533;}m&#65533;h&#65533;M&#65533;&#65533;&#65533;\&#65533;&#65533;&#65533;+&#65533;YZ&#65533;'&#65533;&#65533;MP&#65533;W&#65533;&#65533;W&#65533;\&#65533;X&#65533;A
&#65533;&#65533;&#65533;&#65533;+BLz&#65533;W&#65533;&#65533;&#65533;&#65533;&#65533;&#65533;B&#50597;&#65533;&#65533;x&#65533;ser_&#65533;&#65533;b&#65533;&#65533;H&#65533;BR&#65533;_ gX4&#65533;e&#65533;S&#1431;&#1486;zt(&#480;p:&#65533;:&#65533;S&#65533;&#65533;&#65533;&#65533;&#362;agJ&#65533;&#65533;lmG&#65533;&#65533;&#65533;&#65533;&#65533; z&#65533;qL&#65533;&#65533;&#65533;&#65533;&#65533;1&#65533;&#65533;&#65533;\"+&#65533;K&&#274;&#65533;H:.&#65533; M&#65533;2L&#65533;Le&#65533;&#65533;&#65533;&#20018;&#65533;&#65533;|B&#65533;&#65533;M&#65533;&#65533;MX&#1761;0&#65533;&#65533;&#65533;=&#664;&#65533;&#65533;F5&#505;&#65533;K&#65533;p&#65533;&#65533;|g<&#65533;Y&#65533;{f&#65533;Dg&#65533;&#65533;&#65533;a1&#65533;&#65533;&#65533;;&#65533;&#65533;&#65533;2F&#65533;&#65533;hH&#720;&#65533;i&#65533;&#65533;&#65533;_EZ&#1243;N_&#65533;&#65533;ei&#65533;.&#65533;f&#65533;t&#65533;M&#65533;&#65533;&#65533;I&#65533;V&#65533;3&#65533;O&#65533;jX&#65533;&#65533;&#65533;ARt&#65533;m}&#65533;@u&#1531;&#65533;5&#65533;&#65533;&#65533;&#65533;^[&#65533;VLoQ&#65533;}ld&#499;hDKv&#65533;&#65533;]7A<[&#65533;&#1254;v&#65533;&#65533;M&#65533;h_[&#65533;&#65533;&#65533;v&#65533;&#65533;&#65533;mp&#65533;[&#65533;&#65533;&w&#65533;&#65533;}&#65533;&#65533;&#65533;&#65533;f&#65533;A&#65533;&#65533;nx&#65533;&#65533;u&#65533;w&#65533;&#65533;&#65533;=|&#65533;[&#65533;&#65533;&#65533;w&#65533;&#65533;&#65533;o&#65533;\&#65533;'x&#65533;~p&#65533;'\&#65533;gx&#65533;S !&#65533; P ,X ` 2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4&#65533; B&#65533;*]&#692;&#65533;&#1255;6q@&#65533;&#594;&#65533;P&#65533;j&#65533;&#693;&#65533;WH&#65533;&#65533;&#65533;&#65533;&#1651;h&#1262;&#65533;&#65533;&#65533;@&#65533;"j&#65533;&#669;K&#65533;.&#65533;P&#65533;*&#65533;&#65533;Lt&#65533;&#65533;&#65533;r&#65533;%&#824;&#65533;&#65533;&#65533;,$&#65533;&#65533;`G&#65533;&#715;!k&#65533;&#825;&#65533;&#65533;
&#65533;&#65533;&#44660;&#65533;&#1242;k4&#65533;L  &#65533;&#65533;Q&#734;M&#65533;&#65533;&#212;q&#65533;&#65533;&#891;&#65533;&#65533;9pS&&#65533;&#65533;&#65533;&#65533;&#65533;:wK&#65533;&#65533;&#65533;&#65533;Q&#65533;h&#65533;:&#65533;_&#65533;P&#65533;k&#65533;&#957;&#65533;&#65533;&#65533;&#65533;&#203;&#65533;O&#65533;&#65533;&#65533;&#65533;W&#65533;&#65533;&#65533;>&#65533;&#65533;&#65533;&#65533;o-&#65533;y&#65533;&#65533;&#65533;&#65533;&#65533;&#65533;&#1023;&#65533;&#65533;&#65533;&#65533;&#65533;]&#65533;&#65533;&#65533;&#65533;,l&#65533;-&#65533;&#1987;F(&#65533;w&#65533;g&#65533;&#65533;&#65533;%p@[&#65533;ApT&#65533;N(&#65533;$&#65533;&#65533;3&#65533;@&#65533;b&#65533;a&#65533;"r &#65533;&#65533;&#65533;p&#65533;'&#65533;	&&#65533;&#65533;&#65533;&#65533;;&#65533;Pq&#1725;(&#65533;l6&#775;&#65533;^&#65533;p&#1861;*&#65533;0B&#65533;\ &#65533;0&#65533;&#65533;&#256;CfYZ
&#65533;H@&#65533;aU&#65533;d&#65533;&#65533;&#65533;
(&#65533;&#65533;&#65533;Q&#65533;&#65533;&pV&#65533;&#22285;i&#65533;,Y&#65533;|&#65533;[i&#65533;&#65533;$&#65533;n'&#65533;&#65533;n&#65533;&#65533;w"&#65533;&#65533;&#65533;&#65533;&#34818;&#65533;9&#65533;&#1304;&#35200;Z^zM&#65533;&#65533;l&#65533;&#65533;B&#65533;k
&#65533;c&#65533;&#65533;&#65533;0*&#65533;&#65533;&#65533;&#65533;&#65533;&#65533;&#65533;&#65533;e&#65533;&#65533;&#65533;&#65533;*&#65533;&#65533;b:e&#65533;&#65533;&#65533;*,Zvz	&#65533;&#65533;[N&#65533;&#65533;&#65533;&#65533;&#65533;&#65533;&#65533;B&#65533;&#65533;z5]&#65533;z&#65533;&#603;&#65533;R&#65533;-&#65533;&#1014;y&#65533;&#65533;Vk.T&#65533;&#1386;[&#65533;&#65533;2&#65533;&#65533;&#65533;&#65533;&#65533;&#65533;&#65533;&#65533;&#65533;&#65533;&#65533;U&#65533; A}&#65533;&#65533;&#65533;U7&#65533;&#65533;&#65533;&#65533;&#65533;&#65533;k&#65533;<&#65533; ,&#65533;&#65533;6&#65533;r&#65533;&#65533;j&#65533;&#65533;V\"V&#65533;fLp&#65533;&#65533;"&#65533;cvQ&#65533;&#65533;&#65533;$&#65533;l&#65533;&#65533;(&#65533;&#65533;r&#624;&#65533;rX	&#65533;+&#65533;<&#65533;&#65533;Pr&#65533;&#453;&#65533;&#65533;P&#65533;@-&#65533;&#65533;D&#65533;&#65533;w&&#65533;&#65533;&#65533;4&#65533;&#65533;&#65533;&#1866;G&#65533;y<&#65533;X;&#65533;&#65533;O&#65533;&#65533;&#65533;g6&#65533;&#1053;&#65533;R;&#65533;3&#65533;hc&#1026;&#65533;o&#65533;6M0z$&#65533;&#19851;j&#65533;e|6&#65533;&#65533;&#65533;&#65533;&#65533;&#65533;&#65533;.y&#65533;!&#65533;&#510;&#1705;&#65533;$&#65533;&#65533;&#65533;n&#65533;&#65533;&#65533;;]&#65533;&#65533;&#65533;&#1733;&#65533;&#65533;'n&#65533;&#65533;&#65533;&#65533;&#65533;8A&#65533;u&#1860;q&#65533;&#976603;&#1913;&#65533;Y&#65533;&#65533;:L+&#65533;j}3#&#65533;&#65533;&#65533;&#1949;&#65533;&#65533;&#65533;-&#65533;f'&#65533;+`&#65533;t&#65533;&#47932;&#940;&#65533;&#65533;$&#65533;&#1067;t$&#65533;&#65533;&#65533;&#65533;&#65533;/&#65533;=&#65533;&#65533;3&#65533;{&#65533;&#65533;&#65533;&#65533;h&#65533;4&#65533;`&#65533;&#65533;&#1616;=&#65533;&#65533;sO&#65533;&#65533;&#65533;&#65533;/?F6 =9&#65533;#&#65533;&#65533;&#65533;&#65533;&#65533;&#65533;o&#65533;&#65533;&#65533;H&#65533;&#525;>+&#543;&#320;&#65533;&#65533;&#65533;m&#65533;{gC&#65533;&#65533;HA&#65533;P@>&#65533;&#65533;&#65533;&#65533;&#65533;&#65533;9py&#65533;&#1615;j&#65533;
&#65533;0!&#65533;K&#65533;&#65533;f&#65533;&#65533;&#65533;i&#65533;&#65533;k&#2043;B&#65533;&#65533;*M&#65533;&#65533;'&#801;A$&#65533;4&#65533;&#65533;&#65533;p&#1109;&#65533;&#65533;&#65533;&#65533;&#65533;M&#65533;H&#65533;&#65533;&#65533;&#65533;&#65533;0&#65533;DD&#65533;k&#65533;u60&#65533;y&#774;NL&#65533;f&#65533;P1&#65533;LI	&#65533;GC_&#65533;PO?L&#65533;&#65533;&#65533;&#418;%&#65533;VL&#65533;&#65533;A&#65533;HH! &#65533;&#65533;&#65533;&#65533;=*&*JQ &#65533;&#65533;&#65533;&#65533;E&#65533;i&#65533;"&#65533;&#65533;F^,!&#65533;&#65533;R&#65533;X&#65533;*&#65533;#s&#65533;&7&#65533;&#65533;NR&#65533;l&#65533;&#65533;K8P>F&#65533;&#65533;i&#65533;&#65533;&#65533;V&#65533;&#65533;.\&#65533;3&#65533;&#65533;+&#65533;&#65533;&#1076;T)&,&#65533;&#65533;&#65533;&#65533;&#65533;Li&#65533;VG&#65533;&#65533;_&#65533;.!&#65533;|&#65533;&#65533;8lO&#1220;I&#65533;jZ&#65533;&#65533;&#65533;&#1292;X&#1554;('&#65533;&#65533;H3&#65533;&#65533;Lh&#65533;M&#65533;&#65533;&#1826;:r&#65533;R&#65533;gP&#65533;&#65533;&#65533;&#65533;m &#65533;&#65533;\&#65533;>&#65533;&#65533;&#65533;#-&#65533;u%&#65533;&#65533;&#286;&#65533;&#962;j&#65533;X>&#65533;y&#65533;&#65533;&#65533;p&#65533;(d&#65533;&#65533;&#65533;&#65533;0&#65533;=H&#65533;0&#65533;z&#65533;1&#65533;) &#65533;&#65533;&#65533;&#65533;&#65533;(M&#65533;p&#65533;&#65533;&#1317;/&#65533;)K{v&#65533;F&#65533;&&#65533;&#873;Z\&#65533;&#65533;&#65533;T.&#65533;&#65533;J&#65533;&#65533;&#65533;&mzGU&#65533;R&#65533;j&#65533;&#65533;6@ &#65533;R$&#450;x&#65533;:&#65533;jL&#65533;C 8&#65533;&#65533;`&#65533;X&#506;TH &#65533;&#65533;&#1322;Z&#65533;R&#65533;t&#65533;&#65533;&#65533;i&#65533;&#65533;.&#65533;J&#65533;x&#875;^!&#65533;&#65533;&#65533;U2(&#65533;b&#65533;I&#65533;&#65533;
-&#65533;&#65533;&#65533;&#65533;&#65533;p&#65533;,X }&KY&#65533;UI&#65533;&#876;f7{Y&#65533;R.&#65533;&#65533;hI&#65533;&#65533;\&#65533;RM-U	*&#65533;&#65533;&#65533;>&#65533;&#65533;2&#65533;&#65533;n&#65533;&#65533;&#65533;&#877; t&#65533;[&#1926;&#65533;M4&#65533;Z+&#65533;T&#65533;Y
&#228;piS&#65533;}&#65533;i^rRQPK&#65533;&#65533;	X&#65533;&#65533;&#878;v&#65533;KY&#65533;j&#65533;&#65533;&#65533;-t&#65533;&#65533;&#65533;&#65533;&#65533;T&#65533;&#65533;&#65533;k&#65533;T&#65533;mI&#65533;TU&#65533;I&#65533;dR&#65533;&#65533;&#65533;&#65533;&#65533;m&#65533;&#180;I#&#65533;&#65533;&#65533;&#65533; &#65533;_N&#65533;-&#65533;&#65533;&#65533;9H&#65533;B&#65533;&#65533;&#65533;a&#65533;&#65533;&#65533;&#65533;&#65533;)x&#65533;&#65533;&#65533; &#65533;.&#65533;&#65533;&#65533;9&#65533;&#65533;-&#65533;7\&#65533;Jo9&#65533;M&#65533;W&#65533;&#65533;&#65533;`E&#65533;&#65533;&#65533;?[<&#65533;&#65533;&#65533;@&#65533;x&#65533;&#65533;&#65533;&#1680;&#65533;&#65533;5oA&#65533;&#65533;Ld,&#65533;w&#65533;<+e&#65533;&#65533;&#65533;&#65533;:&#65533;o&#65533;Cr[[
&#65533;&#65533;X&#65533;&&#65533;S&#65533;2^e&#65533;@&#1876;k&#65533;G&#65533;2"]&#65533;.&#65533;&#65533;&#65533;&#65533;Y&#65533;s0&#65533;;&#65533;&#65533;&#65533;&#65533;S&#65533;H&#65533;@f&#1012;[_&#65533;sK&#65533;&#65533;B&#65533;&#65533;&#65533;&#1069;&#65533;3&#65533;c&#1580;0&#65533;&#65533;&#65533;&#65533;&#65533;&#65533;&#65533;&#65533;&#65533;&#65533;T 8&#65533;`b&#65533;z&#65533;&#65533;&#65533;s&#65533;~cL&&#65533;*&#65533;k&#65533;&#83369;N{&#65533;n&#65533;&#65533;&#65533;D&#65533;8&#65533;haA&#65533;D%&#65533;(&#65533;:p&#65533;&#65533;P&#65533;&#65533;&#65533;b+&#65533; &#65533;&#65533;&#65533;D&#65533;#Tx&#642;a&#65533;rXX&#65533;g&#996;&#65533;F
&#65533;&#65533;&#65533;&#65533;&#65533;&#57740;cdv&#1004;$h&#408;&#65533;XX&#65533;&#65533;05&#65533;&#65533;&#65533;u&#65533;&#65533;i$M&#65533;@=&#65533;T&#65533;&#65533;P.&#65533;&#65533;&#65533;&#65533;&#65533;&#1573;1-m&#65533;&#65533;w#&#65533;0z&#65533;*&#65533;&#65533;&#65533;&#65533;&#65533;SSW&#65533;&#65533;&#65533;2&#65533;&#1210;['P&#65533;|&#65533;&#65533;u&#65533;w&#213;&#65533;1Qg&#65533;&#65533;&#65533;;&#65533;&#65533;6&#1721;&#65533;&#65533;&#65533;5&#65533;4J&#65533; &#65533;Ie&#65533;&#65533;&#65533;&#65533;1&#65533;&#65533;<sc&#65533;&#921;&#65533;&#65533;&#1348;w[8&#65533;&#65533;'u&#65533;&#65533;v&#65533;&#65533;8#&#65533;i&#65533;,W&#65533;1{&#65533;M&#65533;_&#1174;&#65533;&#65533;&#65533;&#65533;&#65533;O&#65533;&#65533;&#253;7&#65533; X<d&#65533;+&#1688;&#65533;I &#65533;&#1475;&#65533;&#1273;&#65533;qO&#65533;4;&#65533;&#65533;ng&#305;&#65533;&#65533;p;|c>j&#65533;T&#65533;>&#65533;&#65533;{B`+&#65533;&#65533; &#65533;O&#610;{N&#65533;j'&#65533;qBvR&#65533;V&#65533;&#65533;&#65533;Qt&#65533;&#65533;&#65533;&#65533;&#65533;K&#65533;&#65533;&#65533;&#65533;8&#65533;0&#65533;y&#65533;&#65533;h&#65533;?|&#65533;&#65533;	&#65533;[Fp&#65533;&#65533;+O&#65533;H&#65533;&#65533;1&#65533;0&#65533;k&#65533;&#65533;&#65533;s&#65533;c&#65533;|vb &#65533;&#65533;&#65533;`&#65533;K&#65533;$}T&#1952;&#65533;M>_&#65533;&#65533;&#65533;M&#65533;&#65533;&#65533;&#65533;&#65533;F&#65533;&#65533;&#65533;_&#65533;0&#65533;V&#776;&#65533;}H&#909;&#65533;&#65533;V&#65533;&#65533;&#65533;Mx&#65533;&#65533;P&#65533;nzuD^D&#65533;xz&#65533;P&#65533;Wt&#65533;2Gl&#65533;7
&#65533;N&#65533;&#65533;&#65533;.p&#65533;&#65533;`J&#65533;i&#65533;&#65533;}x&#65533;Wz,q>&#65533;&#65533;6&#65533;&#65533;{8(z,&#65533;{Z"&#65533;B8&#65533;t$xQE&#65533;&#807;&#65533;&#65533;&#65533;%&#65533;*,(&#65533;&#65533;wM RFGK&#65533;&#65533;@%&#65533;&#65533;EQo<h\&#65533;&#65533;~?x&#65533;g&#65533;&#65533;&#65533;%ow2;M &#65533;&#65533;d=&#65533;
 AD`&#65533;WeU&#65533;]rA&#65533;`)ek&#65533;&#65533;kQ&#65533;X8uB&#1412;=&#65533;VPH}xw3X&#65533;&#65533;u&#65533;&#65533;8&#65533;;&#65533;S&#65533;&#65533;_EV&#65533;&#65533;&#65533;&#65533;(VU{&#65533;)&#65533;Z&#65533;FwI&#65533;&#1777;&#65533;L&#65533;p&#65533;&#65533;1p&#65533;&#65533;gIC@M$D&#65533;&#65533;&#65533;
&#65533;&#65533;&#65533;^D&#65533;A&#65533;XWv&#65533;W&#65533;&#65533;W&#65533;g%3O&#65533;.&#65533;&#65533;X&#65533;w&#65533;&#566;,(&#65533;&#65533;&#65533;&#65533;#&#65533;&#65533;?&#65533;M&#65533;&#65533;DBa&#65533;&#65533;_rk&#1236;t&#65533;S~	&#65533;e&#65533;]&#65533;&#65533;&#65533;&#65533;UYO&#65533;a&3G&#65533;"kO=~&#65533;&#1291;&#65533;PR&#65533;&#65533;P&#65533;&#456;&#65533;&#65533;&#65533;&#65533;EH&#65533;}&#65533;2uQ&#65533;4&#65533;rS&#65533;<*B]&#1477;]&#65533;]I&#65533;&#65533;&#1352;S&#65533;Q&#65533;W.&#630;zn&#65533;x&#1048;H&#65533;&#65533;A&#65533;~&#65533;&#65533;$o&#65533;&#65533;&#65533;&#65533;&#65533;dMpa&#65533;&#65533;&#65533;eP&#65533;l&#65533;(%&#65533;W^d1_&#65533;&#1362;&#65533;E_q(&#65533;&#65533;&#65533;B&#65533;&#65533;a&#65533;8&#65533;&#65533;&#592;&#65533;&#65533;&#65533;&#65533;&#275;&#65533;&#65533;n7&#65533;&#65533;AzF&#65533;&#65533;&#65533;g&#65533;&#65533;&#65533;5&#65533;&#65533;Va[X&#65533;&#65533;#;6[&#9683;sc&#65533;&#65533;&#65533;'8&#65533;&#65533;r-&#65533; &#65533;UR&#65533;&#65533;&#145;H&#65533;JY#m&#65533;&#65533;&#65533;{W'et!u&#65533;&#65533;Zy)M&#1301;(#&#65533;&#65533;2	K&#65533;&#65533;m&#65533;&#65533; X&#65533;JF&#65533;uR&#65533;&#65533;SH&#65533;&#65533;&#25872;&#65533;&#65533;4&#65533;_d&#65533;&#65533;&#1811;6&#65533;"G|&#65533;&#65533;A&#65533;&#65533;I=pP&#65533;g&#65533;I9v&#65533;!&#65533;&#65533;u&#65533;47&#65533;&#65533;R$ -&#65533;v&#65533;&#65533;y&#65533;a&#65533;@wV0U&#65533;g&#65533;&#65533;&#65533;&#65533;&#65533;R0&#65533;&#65533;&#65533;Q&#65533;_Cx$^&#1152;]&#65533;&#65533;&#65533;&#65533;Th&#65533;"&#65533;|&#65533;&#65533;&#65533;&#65533;X&#65533;&#65533;H&#65533;L&#65533;Qf&#1500;&#65533;&#65533;> %m&#65533;&#65533;e&#65533;&#65533;S&#65533;
v{&#65533;d&#65533;&#65533;&#65533;&#65533;y&#65533;&#65533;*&#65533;z&#65533;&#65533;&#65533;I&#65533;&#65533;cH&#65533;&#65533;&#65533;"y&#65533;rFeZ' &#65533;N!E&#65533;S	&#65533;&#1881;&#65533;&#65533;&#38248;y@&#65533;&#1414;"	4{&#65533;)&#65533;&#65533;&#65533;O&#1104;&#65533;&#65533;&#65533;I&#65533;v}&#65533;p&#1568;&#65533;&#65533;1Fw&#65533;Z3&#65533;&#65533;qY&#65533;@ Wg&#65533;H&#65533;&#65533;A&#65533;A6j'&#65533;&#65533;m&#65533;i&#65533;V	&#65533;&#65533;@&#65533;&#65533;&#65533;Y&#65533;&#65533;fC
RF&#65533;$d&#65533;e3u&#65533;B&#65533;v&#65533;&#65533;&#65533;@&#65533;&#65533;&#65533;&#65533;&#65533;8&#65533;Z&#65533;8<_"GK&#65533;&#65533;N&#65533;<S&#65533;9EdFHQl&#65533;&#65533;&#65533;&#65533;nye&#65533;y&#65533;&#65533;Vc&#65533;e&#65533;o;&#65533;&#65533;iz)*w&#65533;x&#65533;7&#65533;&#65533;&#39336;&#65533;G&#65533;{r&#65533;&#65533;&#65533;#&#65533;&#65533;l*-w&#65533;H|wR&#65533;d&#65533;&#65533;R&#65533;xBW&#65533;&#65533;&#538;&#65533;G&#65533;:&#65533;Z8&#65533;&#65533;&#65533;X&#65533;t&#65533;i&#65533;&#65533;1&#65533;&#65533;&#65533;W(&#65533; &#65533;I/&#65533;>&#65533;&#65533;A&#65533;&#65533;&#65533;&#65533;&#65533;k5"&#65533;&#65533;j%&#65533;&#65533;G\&#65533;&#65533;J&#65533;&#65533;z&#65533;&#65533;&#65533;&#65533;NqU8&#65533;u&#65533;t&#65533;&#65533;&#65533;laG&#65533;&#65533;&#65533;&#65533; &#65533;hV1ZS6&#65533;'&#65533;&#65533;ZU&#65533;z&#65533;U&#65533;V5s&#65533;&#65533;C&#65533;qE)-W&#65533;&#65533;&#65533;;&#65533;&#65533;&#65533;}&#65533;x&#65533;&#65533;Z\9&#65533;&#65533;Z&#65533;&#65533;Z&#65533;#r&#65533; P&#65533;&#1626;R&#65533;w&#420; &#65533;&#65533;&#65533;O&#65533;E8S&#65533;#q&#65533;&#65533;&#65533;&#65533;&&#65533;&#65533;&#65533;2&#65533;&#65533;&#65533;( &#65533;KI&#65533;L&#1022487;&#35502;&#65533;o^&#65533;=&#65533;R&#65533;&#65533;N&#65533;&#65533;*K0&#65533;v&#65533;&#65533;&#736;&#65533;0&#65533;&#175;&#65533;:&#65533;&#65533;K!&#65533;2&#65533;i&#65533;(&#65533;x,&#65533;7uC[&#65533;HP&#65533;9D&#1713;&#65533;&#65533;l&#65533;A%G8g_IQ\&#1781;&#65533;*&#65533;A&#65533;&#65533;
F[4&#65533;('&#65533;X&#65533;&#65533;&#65533;#&#65533;5G&#65533;&#1970;&#65533;&&#65533;S&#1193;@&#65533;K&#65533;&#65533;&#65533;&#65533;&#65533;_{&#65533;
&#65533;a[&#65533;&#65533;o&#65533;&#65533;oU&#65533; &#65533;;mF&#65533;R&#65533;&#65533;&#65533;&#65533;v&#65533;&#65533;&#65533;&#65533;P&#65533;&#65533;&#65533;{&#1775;&#65533;&#48385;;&#65533;%&#65533;&#65533;p&#65533;@&#65533;Ha	&#65533;&#65533;&#65533;2W&#65533;&#65533;a&#65533;&#65533;3"$fJ&#65533;G&#65533;E&#65533;=&#65533;I|&#65533;&#65533;;&#65533;&#65533;&#65533;&#65533;8,&#65533;E&#65533;&#65533;F
l&#65533;xM&#65533;A1r&#65533;&#65533;;&#1761;17&#65533;&#65533;uZ&#65533;&#65533;&#65533;f&#65533;&#65533;&#1399;&#65533;&#65533;:&#65533;&#65533;&#65533;&#65533;&#1723;.&#25879;J&#65533;L7d&#65533;.&#65533;&#65533;&#762;Da&#65533;c&#65533;[&#65533;&#65533;@Uk&#65533;&#65533;&#65533;&#65533;&#185;m1&#65533;&#759;&#65533;&#65533;&#65533;4&#65533;&#65533;+&#65533;&#25713;Q&#65533;2&#65533;&#65533;&#65533;U&#65533;&#65533;!OI&#65533;&#65533;&#1432;K&#65533;&#65533;&#65533;|@	&#65533;K&#65533;&#65533;&#65533;t&#65533;&#65533;&#65533;z&#65533;a&#65533;&#1963;-%&#65533;'&#65533;&#65533;&#65533;:&#65533;&#65533; <&#65533;r&#65533;&#65533;&#65533;M&#65533;&#65533;P&#65533;c&#65533;9&#65533;&#65533;&#65533;=&#65533;&#65533;&#65533;&#65533;+!-#&#65533;&#65533;/&#65533;w|.&#1229;&#65533;&#65533;+&#65533;&#65533;&#65533;&#65533;&#65533;&#65533;&#65533;&#65533;&#65533;J`s&#65533;B&#65533;JP
s&#65533;&#65533;;&#65533;&#65533;M&#65533;Ao&#65533;
&#65533; &#65533;AC&#65533;i9&#65533;&#65533;\&#65533;&#65533;q&#65533;3&#1713;&#1819;&#65533;/,&#65533;V|UXL&#65533;xi&#65533;cU&#65533;d 	&#65533;p
&#65533;&#65533;>WK&#65533;&&#65533;2&#65533;z&#65533;&#65533;&#65533;"q&#65533;k&#65533;r&#65533;&#292;&#65533;  &#65533;,&#65533;&#480;&#65533;&#65533;}L&(&#65533;&#65533;/&#65533;E_
&#48893;-&#65533;I&#65533;l&#65533;7&#65533;8&#65533;q&#65533;{)G,/i	LM&#65533;&#65533;&#65533;&#65533;3- c< S&#65533;&#65533;&#65533;<&&#65533;j&#65533;V&#65533;&#65533;&#1799;w&#65533;&#65533;&#65533;&#820;*&#65533;"&#65533;k&#65533;&#65533;n&#65533;W&#65533;&#65533;&#65533;z&#65533;&#65533;&#65533;&#65533;:&#65533;&#65533;zL&#65533;\&#65533;P&#65533;&#65533;&#65533;X1&#65533;!8&#65533;f&#65533;@&#65533;&#65533;x&#1791;&#65533;&#65533;&#65533;i&#65533;)&#65533;op	B&#65533;| &#65533;&#65533;&#65533;&#65533;|&#65533;M,&#65533; &#65533;&#65533;&&#65533;&#65533;&#65533;&#65533;<&#65533;p&#65533;&#908;d&#65533;&#65533;a&#65533;3<&#65533;9p&#65533;e&#65533;~&#65533; V&#65533;&#65533;	'&#65533;&#65533;&#1012;\&#65533;&#65533;;fql&#65533;&#65533;&#65533;&#65533;r&#65533;&#65533;&#65533;&#65533;=sM<&#65533;&#65533;="&#65533;&#216;&#65533;Q&#716;^pg0&#65533;Y&#65533;&#65533;V
&#65533;#]&#65533;Y&#65533;&#65533;P
&#65533;&#65533;&#65533;&#65533;Nw+&#65533;Y&#65533;&#65533;~$&#65533;&#65533;&#65533;&#65533;&#65533; &#65533;Z&#65533;&#65533;W&#65533;I5!&#65533;@1&#65533;zUMB9&#65533;&#65533;&#65533;&#65533;K&#752;&#65533;&#720;k&#65533;&#65533;&#65533;&#65533;&#65533;tm	EI&#65533;&#65533;&#65533;&#65533;&#319; b&#65533;5&#65533;&#65533;$;&#798;,&#770;&#65533;&#610;&#65533;&#65533;&#65533;&#65533;&#65533;L&#65533;aJPbp
o@MlM&#65533; !W&#65533;2=&#745;&#756;&#65533;&#65533;&#65533;&#65533;&#65533;&#65533;U
&#65533;&#65533;&#1843;&#65533;;&#65533;&#65533;&#65533;&#65533;?&#65533;&#65533;`}&#65533;D&#65533;V"&#65533;P&#65533;	&#65533;mX&#1840;&#65533;pq&#65533;&#65533;&#65533;a&#65533;&#65533;+&#65533;G&}&#65533;&#65533;&#65533;DM&#65533;&#65533;&#65533;&#65533;&#65533;&#65533;j&#65533;,c)&#65533;&#65533;&#65533; v&#65533;A&#65533;&#65533;q&#65533;|&#65533;&#65533;&#65533;&#65533;&#576;&#65533; -&#1377;&#65533;&#65533;]&#65533;&#65533;&#65533;&#65533;&#65533;qe>&#65533;I&#65533;&#65533;&#65533;&#65533; &#65533;&#65533;=&#65533;&#65533;]&#2043;&#65533;&#65533;	&#65533;&#65533;~w-LS&#65533;&#65533;&#65533;~&#65533;&#65533;&#65533;I&#65533;&#65533; &#65533;A&#65533;[M&#65533;&#65533;L&#65533;m=&#65533;&#65533;&#65533;<cpa&#65533;}&#65533;&#65533;&#65533;M&#65533;&#65533;&#65533;&#65533;{&#1977;;&#65533;&#65533;&#65533;X&&#65533;e(~&#65533;&#65533;&#1860;&#65533;&#65533;\8*&#65533;&#65533;eP&#65533;&#65533;&#65533;a&#65533;]MXP`+&#342;&#65533;G&#65533;&#65533; 	UC&#65533;TFn&#65533; U&#65533;&#65533;&#65533;&#65533;&#65533;&#65533;.n&#65533;HW~==&#65533;&#65533;H&#65533; Y&#65533;&#65533;4&#65533;&#65533;&#65533;&#65533;&#65533;&#65533;&#65533;&#65533;&#887;&#65533;Kl&#65533;&#65533;&#65533;&#65533;&#65533;m.&#65533;&#65533;&#65533;{&#65533;&#65533;P`&#65533;F&#65533;I&#65533;&#65533;&#65533;Z&#65533;&#65533;&b&#1605;E&#65533;Skt&#949;&#65533;&#65533;&#65533;"&e[K&#65533;`&#65533;!T&#65533;&#65533;$(&#65533;&#65533;&#65533;&#65533;v~&#65533;k&#65533;&#65533;&#65533;9oZ&#65533;&#559;D&#65533;;^&#65533;"N&#65533;,&#65533;c&#65533;&#65533;&#65533;K&#65533;&#65533;&#471;&#65533;&#65533;J&#65533;&#65533;A&#1501;&#65533;&#65533;)`&#48606;&#47776;&#65533;) &#36924;&#65533;&#65533;]&#65533;&#65533; &#65533;.&#65533; &#65533;&#65533;&#65533;R&#65533;&#65533;&#65533;&#65533;}&#65533;&#65533;{|&#1135;&#901;&#65533;=&#65533;4&#65533;&#65533;&#65533;&#65533;&#65533;&#2017;&#65533;&#1902;&#65533;&#65533;&#65533;&#65533;K&#65533;N&#65533;~&#65533;a&#65533;`+&#65533;&#65533;W&#65533;&#65533;&#65533;&#65533;&#65533;^&#65533;?t&#65533;&#65533;&#65533;.&#65533;&s	&#65533;&#1907;&#65533;&#65533;&#65533;&#1696;|-w&#65533;&#297;-&#65533;&#65533;M&#65533;&#65533;&#65533;&#65533;&#65533;^4x`&#65533;&#65533;&#65533;(3&#65533;&#65533;^&#65533;^&#65533;&#1946;&#65533;zW&#65533;&#65533;&#65533;&#65533;&#1604;&#65533;&#65533;&#65533;&#65533;&#65533;Dc&#1883;&#65533;	&#1681;&#65533;(&#65533;&#15630;&#65533;_&#65533;q&#65533;&#716;&#65533;,&#65533;&#65533;&#65533;&#65533;1&#893;&#65533;N&#65533;N&#65533;t &#65533;`&#65533;>4&#65533;_f&#65533;&#65533;&#65533;q&#65533;&#65533;\R&#65533;E&#65533;A&#65533;&#65533;+&#65533;&#65533;:&#2005;&#65533;&#65533;&#65533;`&#65533;N&#951;P&#65533;J&#65533;&#637;&#65533;&#65533;&#65533;&#65533;&#65533;&#65533;&#65533;4t&#65533;vM&#65533;L&#65533;&#65533;-3/&#65533;&#889;&#65533;&#65533;&#65533;.&#65533;cO4,O&#65533;&#65533;&#65533;&#65533;&#1352;&#65533;}&#65533;&#65533;,T&#65533;&#65533;:&#65533;6&#65533;&#65533;Ym&#65533;v&#65533;&#65533;&#65533;&#65533;&#65533;&#65533;2`&#65533;&#65533;,&#433;Fo&#65533;&#65533;&#65533;&#65533;"&#65533;&#65533;X&#65533;&#1981;&#65533;&#65533;&#65533;&#65533;2&#65533;&#65533;f &#65533;f&#65533;&#65533;&#1549;|&#65533;Pb&#65533;&#65533;&#65533;&#65533;&#65533;_&#65533;&#65533;&#65533;&#65533;&#65533;&#65533;D&#65533;&#65533;1'&#65533;&#65533;&#65533;&#65533;=&#65533;[&#65533;0m&#65533;&#65533;* &#65533;2&#1580;&#65533;+6&#65533;?&#65533;y&#65533;}&#65533;&#65533;&#65533;]&#65533;&#65533;&#65533;&#65533;&#65533;N&#556;&#65533;&#911;aS&#65533;&#65533;z#	^&#65533;&#65533;&#65533;t&#65533;&#65533;&#65533;&#65533;&#65533;P&#65533;&#1887;p&#65533;O&#1181;X_n`y&#65533;&#65533;&#1567;&#65533;&#65533;&#65533;&#65533;d  &#65533;M&#1265;g&#65533;j&#1100;{N&#65533;&#65533;&#65533;&#65533;o&#65533;;N&#65533;KM3&#65533;&#65533;&#65533;@&#65533;[&#65533;\&#65533;]
M&#65533;&#65533;&#65533;&#65533;&#65533;&#65533;&#65533;&#65533;&#65533;&#65533;&#65533;&#65533;&#65533;&#65533;&#1856;&#65533;&#65533;&#65533;v&#65533;&#65533;&#65533;&#65533;&#65533;j&#65533;&#65533;&#65533;&#65533;1&#65533;&#65533;&#65533;&#65533;&#65533;&#65533;&#65533;=n&#65533;&#65533;!)&#65533;&#65533;&#65533;&#65533;/&#65533;=&#65533;~]&#65533;&#65533;&#65533;&#65533;&#65533;K&#65533;2 !&#65533; O ,X ` 2&#65533;  &#65533; &#65533;H&#65533;&#65533;&#65533;&#65533;*\&#560;&#65533;&#199;#.&#65533;&#65533;C&#65533;&#331;3j&#65533;&#561;&#65533;&#463; C&#65533;I&#65533;&#65533;&#595;(Jh&#65533;C&#592;#.c.II&#65533;&#65533;&#859;8s&#65533;&#65533;&#627;&#65533;&#975;D&#65533;&#65533;&#65533;&#1119;H&#65533;*]&#692;&#65533;&#1255;P>
b&#65533;&#1128;X&#65533;j&#65533;&#693;&#65533;W&#65533;&#65533;&#65533;&#1651;h&#1258;]5&#65533;<aK&#65533;&#65533;&#1915;x&#65533;^&#65533;[&#65533;E&#65533;&#65533;j&#65533;&#65533;K&#65533;&#65533;&#65533;&#200;S>Y&#65533;&#65533;&#65533;&#65533;%dL&#65533;&#65533;&#65533;&#728;3k&#65533;&#825;&#65533;&#65533;&#992;C&#65533;M&#65533;&#65533;&#65533;&#1256;S&#65533;^&#890;&#65533;&#65533;&#1520;?/&#65533;&#65533;&#65533;-@&#65533;.&#65533;&#891;&#65533;&#65533;&#65533;&#65533;&#65533;N&#65533;&#65533;&#65533;&#65533;&#65533;0 6 &#65533;&#65533;Hf"&#65533;N&#65533;&#65533;&#65533;&#65533;&#1587;k&#65533;&#65533;!&#65533;p&#65533;&#65533;N&#65533;&#65533;&#65533;&#65533;&#65533;&#1259;_&#65533;&#65533;&#65533;&#65533;&#65533;&#65533;&#735;O&#65533;&#65533;&#65533;&#65533;&#65533;Nm~:B&#65533; (&#65533;&#65533;&#65533;C&#65533;U`&#65533;&#65533;w&#65533;&#65533;F(&#65533;V&#65533;&#65533;
&#402;Bv&#65533;&#65533; &#65533;x`C&#65533;&#65533;n(&#65533;&&#65533;,&#65533;&#65533;b~q&#65533;m&#65533;&#65533;&#1995;&#65533;&#65533;&#65533;&#1550;<&#65533;&#65533;&#65533;&#65533;&#65533;&#65533;`&#65533;&#65533;x&#65533;&#65533;&#65533;&#65533;."&#65533;b&#65533;c5&#65533;&#65533;9&#65533;&#65533;&#65533;&#65533;NR&#65533;&#65533;:Y&#65533;T
&#65533;HCVqI&#65533;&#65533;9,vC/yi&#65533;p&#65533;&#65533;
F)&#65533;&#65533;6&#65533;p&#158;&#65533;yA!&#65533;`&#65533;&#65533;&#65533;D&#65533;&#65533;&#65533;d&#65533;%&#65533;&#65533;0&#65533;	(PZ&#65533;&#65533;~&#65533;&#65533;&&#65533;V&#65533;&#65533;&#65533;E&#65533;&#65533;V5&#65533;&#65533;$&#65533;&#65533;&#65533;z)&#65533;&#65533;
&#65533;6VV$&#65533;&#65533;&#65533;&#65533;ZD@&#65533;7VX&#65533;+A&#65533;&#65533;&#43692;&#65533;&#65533; &#65533;&#65533;&#65533;B&#65533;&#65533;&#65533;T&#1780;c&#65533;&#65533;l&#65533;&#65533;R&#65533;&#65533;&#65533;&#65533;&#65533;-&#65533;	Z k&#65533;&#65533;bk&#65533;&#65533;
D&#65533; &#65533;&#65533;X&#1333;&#65533;v*&#65533;~&#65533;&#65533;+k&#65533;&#65533;&#65533;o&#65533;tR&#65533;`Ye&#65533;5&#65533;p&#65533;
&#65533;&#65533;&#65533;&#65533;&#65533;/&#65533;&#65533;&#65533;&#65533;&#65533;&#65533;&#65533;h&#65533;/([p&#65533;&#65533;&#65533;&#65533;&#65533;b?lo&#65533;&#65533;YQ&#65533;,&#65533;&#65533;&#65533;r&#65533;7&#65533;&#65533;B0l&#65533;&#65533;&&#1739;l&#65533;&#65533;,&#65533;4-4M3`tx&#65533;&#1794;
9&#65533;&#65533;&#65533;	;&#65533;B+=&#65533;&#65533;X&#65533;&#65533;&#65533;[&#65533;Q`&#65533;&#65533;&#65533;&#65533;&#65533;&#1938;u&#65533;Rg &#65533;&#65533;Y&#65533;&#65533;&#65533;H
&#65533;&#65533;@&#65533;+r&#65533;d&#65533;v&#65533;O&#65533;&#65533;&#65533;&#1984;&#65533;&#65533;k&#65533;2J&#65533;U8*d&#65533;&#65533;y&#1771;s&#65533;{&#65533;&#65533;&#65533;2&#65533;&#65533;[f&#65533;J3&#65533;&#65533;&#65533;/*&#65533;c&#65533;Sjz&#65533;g&#65533;7< &#65533;&#65533;&#1776;&#65533;n&#65533;&#65533;n&#65533;&#65533;a&#65533;&#65533;&#65533;&#1640;&#65533;&#65533;&#65533;&#65533;.&#65533;&#65533;&#65533;.j&#65533;&#65533;&#65533;&#65533;&#65533;&#65533;O&#65533;^:&#65533;&#65533;26&#65533;&#65533;Vo}&#65533;&#65533;"&#65533;&#65533;&#65533;&#65533;f&#65533;?&#65533;&#65533;&#65533;l_o&#65533;&#65533;&#65533;{&#65533;&#65533;:>&#43599;/u&#65533;&#65533;&#65533;&#65533;&#65533;&#65533;vM&#65533;&#65533;&#65533;&#65533;&#65533;?f&#65533;&#65533;&#65533;vF&#65533;&#65533;&#65533;&#65533;&#65533;&#65533;L4&#65533;r%`L;Y&#65533;2@KA&#65533;w&#65533;B&#65533;&#65533;6-&#65533;&#65533;&#65533;]Ga&#65533;@H&#65533;0&#65533;t&#45226;&#736;7&#65533;BseO &#970;BF2&#1244;p&#65533;QSaw&#65533;&#65533;:&#65533;&#65533;n&#65533;h&#65533;Nr&#65533;&#65533;&#65533;H&#65533;XP:&#65533;&#65533;&#65533;qC<[eU&#65533;$Z&#65533;b&#65533;ab&#65533;
""b&#65533;&#65533;qQD!&#65533;&#65533;v&#65533;2>k&#65533;&#65533;&#65533;&#65533;8&#65533;.&#65533;b&#65533;&#65533;&#65533;&#65533;HG&#65533;%LQ&#65533;&#65533;B&#65533;&#279;&#65533;&#65533;&#65533;&#65533;&#65533;&#65533;&#65533;H&#65533;m&#65533;A`&#65533;(CF
&#65533;&#65533;;c&#65533;A&#598273;t'2&#65533;&#65533;'&#65533;q&#65533;&#65533;xD&#65533;&#369;O&#65533;t"&W&#65533;&#65533;0Q&#65533;&#65533;$H"&#65533;&U&#65533;R"&#65533;#e&#65533;(&#65533;&#65533;52s&#65533;&#65533;hT&#65533;&#65533;&#65533;&#65533;H&#742;lI4&#1812;&#65533;-qfK&#1556;&#65533;4mf&#1380;&#65533;&#452;&#65533;&#65533;n^F!&#65533;L
&#65533;X&#65533;M~&#65533;&#65533;5YL,&#65533;-r&#65533;&#539;&#65533;&#65533;gc&#65533;&#1628;N&#65533;$, &#65533;:&#65533;&#65533;&#65533;&#65533;[
I&#65533;(&#65533;B&#65533;&#65533;)&#65533;&#65533;&#65533;Y&#65533;SG&#65533;h&#65533;b&#65533;&#65533;j&#65533;&#65533;&&#65533;&#65533;w&#65533;&#65533;v^&#65533;!&#65533;t&#65533;DG&#65533;)&#65533;&#65533;&#65533;TI&#65533;&#65533;_&#65533;&#65533;(&#65533;&#65533;&#112003;)C+wKV&#1684;.&#65533;[ &#65533;&#65533;&#65533;&#65533;&#65533;&#65533;7&#65533;PuSP&#65533;h&#65533;FGK&#65533;:&#1318;65&#65533;L&#65533;NbPQ&#65533;&#1930;&#65533;N&#874;Po&#65533;N.&#947;&#65533;&#65533;&#65533;95V&#65533;&#65533;&#65533;|&#65533;&#65533; pP&#65533;&#65533;5#`Z&#65533;Y&#65533;zS,&#65533;u=&#65533; uJ&#1534;&#65533;&#65533;&#65533;>&#65533;J=&#65533;R&#65533;H-&#65533;&#65533;V:&#65533;&#65533;&#65533;&#65533;t&#780;V&#65533;&#65533;M&#65533;e&#50848;&#65533;X&#65533;&#65533;&#65533;9C:IG{&#65533;#&#65533;&#65533;r6Hm&#65533;&#65533;F&#65533;f&#65533;N&#65533;&#65533;Q&#65533;&#65533;&#65533;&#65533;k&#65533;s&#65533;{(&#1075;&#250;!&#65533;
bB&#65533;&#65533;NG&#65533;m&#65533;&#65533;`&#65533;&#65533;&#65533;&#65533;5k.X&#65533;&#65533;y &#65533;L&#65533;QQZ &#65533;r{&#65533;i&#65533;&#65533;%&#65533;&#65533;:kR&#65533;&#65533;&#65533;f5&#65533;'+&#65533;Z2h&#65533;&#65533;)$&#65533;&#65533;,&#65533;&#65533;&#65533;n&#65533;&#65533;&#65533;&#65533;&#65533;&#65533;&#65533;-T[&#65533;&#65533;&#65533;z&#65533;&#65533;&#65533;j&#65533;L7&#65533;&#65533;&#1196;+&#65533;e&#65533;d&#65533;&#65533;(Y8&#65533;&#65533;&#65533;/w&#65533;&#565;&#65533;&#65533;K&#65533;&#65533;A&#65533;`&#65533;&#65533;{&#65533;b&#65533;&#65533;&#65533;z&#65533;$SH<&#65533;&#65533;^&#65533;&#65533;a&#65533;p&#65533;y[ #V&#65533;{&#1890;q&#65533;|&#65533;&#65533;.X&#65533;)&#65533;&#65533;6&#65533;&#65533;C&#65533;&#65533;Zd&#65533;
&#65533;_[X{&#65533;&#65533;e_&#65533;L&#65533;i&#65533;cDs&#65533;&#1973;&#65533;
f&#65533;U& &#65533;&#65533;\&#65533; &#65533;Z&#65533;&#65533;&#65533;&#65533;A
VR&#65533;:_Y&#65533;;&#65533;&#65533;k&#65533;f&#65533;&#65533;&#65533;&#65533;2&#65533;e$v5&#65533;&#65533;&#65533;&#65533; &#65533;&#65533;&#21204;9&#65533;V&#65533;2&#65533;&#65533;&#1849;&#65533;vT&#792;&Bj&#65533;&#65533;Ew&#65533;&#65533;p&#65533;&#65533;/&#1706;u(	&#65533;C&#65533;L&#65533;&#65533;v&#65533;&#65533;~m&#65533;T&#65533;d&#65533;&#1443;9H&#65533;&#65533;&#65533;P&#65533;&#1085;J u&#65533;L&#65533;&#65533;m&#65533;	&#65533;_&#65533;&#65533;6 &#65533;H&#65533;yQr&#65533;	&#65533;&#65533;&#1881;G&#65533;m&#65533;&#65533;&#65533;&#65533;&#65533;v&#1777;&#65533;j&#65533;&#65533;&&#65533;wZ&#65533;&#65533;&#65533;&#65533;&#65533;&#65533;&#65533;&#65533;2&#65533;&#65533;&#65533;^c&#65533;[&#65533;&#65533;&#65533;&#65533;&#65533;R&#65533;WN&#65533;&#65533;&#65533;&#65533;*N~&#65533;&#65533;)w &#65533;.&#65533;&#65533;&#65533;&#65533;/&#65533;x&#65533; T&#65533;&#65533;
&#65533;&#193;&#65533;&#65533;&#65533;.4&#65533;&#29970;
yN&#65533;&#65533;&#65533;&#65533;&#65533;k&#65533;&#65533;&#65533;l&#65533;#&#65533;&#65533;Q&#65533;\&#65533;&#65533;6r&#65533;&#65533;q&#65533;O2E,&#65533;\&#65533;K7&#65533;&#65533;&#65533;K&#65533;&#65533;7&#1643;&#65533;m&#65533;&#65533;T&#65533;Q&#65533;+&#65533;&#65533;&#65533;;&#65533;=f&#65533;h&#65533;&#65533;#&#65533;&#65533;&#65533;8&#65533;v>=f>KF&#65533;# [&#65533;&#65533;=&#65533;%&#65533;&#65533;&#1177;.&#65533;E0&#65533;A&#65533;&#65533;g&#310;&#65533;&#65533;&#65533;+{L&#65533;@:&#65533;&#65533;&#65533;&#1502;G &#65533;&#65533;&#65533;<q&#65533;&b=&#65533;&#65533;]h&#65533;J&#65533;&#65533;&#65533;&#65533;&#65533;&#65533;&#65533;&#65533;&#65533;/&#65533;&#65533;~
&#65533;{&#65533;1&#65533;&#65533;&#65533;>&#65533;;&#65533;&#65533;&#65533;&&#65533;&#65533;&#65533;&#65533;Z&#495;&#65533;&#65533;oE&#65533;2&#65533;&#65533;"6`g&#65533;&#65533;T?$&#65533;	|R&#65533;.>&#65533;&#65533;&#65533;&#65533;Ko&#65533;&#65533;K>&#65533;j&#65533;&#65533;X&#65533;&#65533;?h&#65533;x&#65533;&#65533;&#65533;{&#65533;&#65533;&#65533;&#65533;&#65533;&#65533;tV&#65533;'C&#65533;+5&#65533;&#65533;&#65533;&#65533;&#65533;&#65533;&#65533;&#1079;o&#65533;&#65533;MG&#65533;;&#65533;&#65533;&#65533;^&#65533;T&#65533;&#65533;&#65533;@&#65533;&#65533;&#65533;Rv&#65533;&#65533;FK&#65533;["&#65533;&#65533;&#65533;}2z&#65533;&#65533;&#65533;&#65533;&#65533;a&#65533;&#65533;&#65533;f}<&#65533;+L$t&#65533;5!bb&#65533;@&#65533;&#65533;&#65533;S&#65533;W%&#65533;#{ &#65533; &#65533;Q|&#65533;2&#65533;vAv&#65533;&#65533;g&#65533;&#65533;1 SQeH(&#65533;F'R&#65533;q
&#65533;5*Wq&#65533;b&#65533;'&#65533;0&#65533;A,(S$&#65533;r&#65533;ca&#65533;w#r&#65533;&#65533;&#65533;5C&#65533;-&#16452;<&#65533;Duv*&#65533;FCt%&#65533;#&#65533;&#65533;&#65533;G&#65533;&#65533;&#65533;G&#65533;&#1348;N&#65533;P&#65533;U&#65533;{W&#65533;w$2W!&#65533;[f	AH&#65533;g:&#65533;f&#65533;O0&#65533;&#65533;j&#65533;R&#65533;y&#65533;&#65533;'7x&#65533;&#65533;Ix5{&#65533;1&#65533;|*&#65533;&#65533;P&#65533;&#65533;~&#65533;&#65533;9A&#65533;s&#65533;! &#65533;wdx&#65533;5\&#65533;&#65533;h&#65533;&#65533;&#1478;&#65533;&#65533;&#8( &#65533;U&#65533;&#65533;&#65533;5k&#65533;Y&#65533;G&#1842;\&#65533;U5&#65533;8'D$&#65533;&#65533;&#65533;'&#65533;!&#65533;&#65533;(t/&#65533;&#65533;&#65533;Q&#65533;&#65533;iU3<&#65533;[&#65533;[!`&#65533;&#65533;$c&#65533;kz&#65533;0hl&#65533;&#65533;&#65533;&#65533;e{W &#65533;&#65533;'_&#65533;&#65533;hRL\(|&#65533;xi&#65533;1s&#65533;&#65533;&[&#65533;N&#65533;&#65533;u&#65533;Ei&#65533;&#65533;.&#65533;&#65533;`Etd"wz&#65533;&#65533;&#65533;&#65533;(&#65533;&#65533;x0&#65533;&#65533;d&#65533;&#65533;<*&#65533;v&#408;&#65533;_&#129;v&#65533;&#65533;&#65533;&#65533;(6 &#65533;d&#65533;3U6iy&#65533; &#65533;&#65533;4&#65533;&#65533;&#65533;&#65533;&#787;d&#65533;z&#1831;&#65533;9)&#65533;4&#65533;3j&#65533;"{&#65533;&#65533;&#65533;&#65533;&#65533;2&#65533;M`*)2e&#65533;Y6&#65533;^ &#37516;&#65533;&&#65533;&#65533;pJ&#65533;\09&#65533;:&#65533;&#65533;DZ&#65533;&#65533;\&#597;"&#874723;i&#65533;&#65533;G&#65533;&#65533;I&#65533;&#65533;5&#65533;&#65533;}!&#65533;F&#65533;&#65533;&#65533;nH&#65533;&#65533;3r&#65533;.y|&#65533;&#65533;&#65533;wAX&#65533;&#65533;(&#65533;&#65533;;&#65533;U&#65533;-&#65533;$&#65533;D|&#65533;r&#65533;&#65533;&#65533;&#65533;&#65533;f(&#65533;29e&#65533;i&#65533;&#65533;gA&#65533;&#65533;&#65533;&#65533;~&#65533;|&#65533;&#65533;X~i&#65533;&#65533;DV&#65533;TC&#65533;&#65533;2&#65533;&#65533;A&#65533;vbh&#65533;&#65533;&#65533;&#65533;&#65533;&6&#65533;&#65533;&#65533;&#65533;jr9&#65533;&#65533;&#65533;[&#65533;&#1640;l&#65533;&(5&#65533;{&#599;&#65533;&#65533;&#65533;&#65533;&#65533;v0&#65533;&#65533;&#65533;&#65533;%E&#65533;C&#65533;u&#65533;VQ&#65533;I&#65533;&#65533;.5&#65533;g&#65533;pq&#65533;&#65533;&#65533;Y&#65533;&#65533;&#65533;c&#65533;&#65533;D&#65533;f#6y&#65533;&#65533;&#65533;&#65533;	Q@P R &#65533;v&#65533;G&#65533;Fb&#65533;(y6&#65533;.c&#65533;&#65533;&#65533;&#65533;&#65533;1&#65533;&#65533;Yr&#65533;n[&#65533;&#65533;+IB&#65533;'j&#65533;R&#65533;8&#65533;&#65533;M0X&#65533;!G4*A&#65533;Y&#65533;&#65533;&#65533;&#65533;a&#65533;g;&#65533;-	rZ&#65533;fRn&#65533;&#65533; &#65533; &#65533;x&#65533;#&#65533;G*u&#65533;ypv9&#65533;! !D%0&#65533;	R#&#65533;&#310;PEn!&#65533;&#65533;dx3D&#65533;&#1302;&#65533;J&#65533;U&#65533;&#1501;.7&#65533;ii&#65533;&#65533;#&#65533;&#65533;9&#65533;R&#65533;&#65533;T&#65533;Y&#65533;T&#65533;3u&#65533;&#65533;RY4&#65533;&#65533;&#65533;&#65533;*&#65533; &#65533;&#65533;F&#65533;&#65533;&#65533;&#65533;869&#65533;lS&#65533;&#65533;xxjz&#65533;&#65533;&#65533;&#65533;&#65533;&#65533;&#668;H,1&#65533;&#65533;R,&#65533;v&#65533;&#65533;&#65533;3&#65533;s&&#14812;1&#65533;:
*&#65533;R&#65533;&#65533;&#65533;0&#65533;W&#65533;e&#65533;Q~&#65533;&#65533;&#65533;&#1473;&#65533;&#65533;M*&#65533;&#65533;&#65533;g&#1682;"j0&#65533;h&#65533;&#65533;&#65533;0&#65533;}]x&#65533;&#65533;Zw
&#65533;X2	&#65533;u&#65533;# &#65533;9&#65533;&#65533;U&#65533; &#65533;i&#65533;$M[&#65533;)
&#65533;5~L&#65533;&#65533;&#65533;s&#65533;&#65533;&#65533;Ew&#65533;&#65533;&#1229;&#65533;6&#65533;!5G&#65533;&#65533;:&#65533;h&#65533;&#65533;&#65533;JFQ&#65533;'&#65533;&#65533;&#65533;&#65533;&#65533;&#65533;$YC&#65533;&#65533;l&#65533;9&#65533;gW&#65533;hs&#65533;&#65533;S1l&#65533;K&#65533;&#65533;&#65533;&#65533;&#65533;N&#65533;Z&#65533;@&#65533;&#65533;&#152;j2I&#65533;&#65533; &#748;&#65533;&#65533;Z"d&#65533;-M&#65533;&#65533;&#65533;&#230;&#65533;&#65533;&#65533;&#65533;&#65533;&#65533;&#65533;&#65533;J&#65533;&#65533;&#65533;w&#873;QiBK@;C&#65533;r&#65533;&#65533;&#65533;&#65533;&#65533;+&#1763;&#65533;a&#65533;E&#65533;&#65533;&#65533;Y&#65533;&#65533;.&#65533;&#65533;|&#65533;0&#65533;q&#65533;/KE&#17777;+7&#65533;4[&#65533;+&#65533; {&#65533;&#65533;&#65533;0F&#1137;&#65533;	&#65533;^*&#65533;lQ&#65533;:&#65533;&#851;&#65533;J&#65533;&#65533;2&#65533;O&#65533;&#65533;H08&#65533;&#65533;&#65533;a&#65533;Ew&#65533;ESU&#1783;&#65533;qKTh2&#65533;q|`
&#65533;:@&#65533;&#65533;^&#65533;J&#65533;*&#65533;ci&#65533;&#65533;&#65533;&#65533;xY8p\&#65533;|j&#324;(R	&#65533;&#65533;&#65533;9&#65533;&#65533;ZB&#65533;J2&#65533;&#65533;s&#65533;&#65533;3lC&#65533;	1&#65533;X&#65533;&#65533;&#65533;&#65533;&#1718;&#65533;&#65533;&#65533;W	tf&#65533;n&#65533;SC1F&#65533;]&#65533;~&#65533;{&#65533;A#	&#65533;g&#65533;8&#690;&#65533;[&#65533;&#65533;&#1265;W&#65533;M&#762;&#161;&#65533;&#65533;&#65533;`&#65533;&#65533;1a-g&#65533; &#65533;#'f&#65533;`$&#65533;&#65533;H&#65533;&#65533;&#65533;&#65533;&#65533;k&#65533;P&#65533;g&#65533;&#65533;&#48197;S&#795;&#65533;R&#65533;ynJ$&#65533;&#65533;&#65533;K9&#2020;&#65533;SH&#65533;{&#65533;O&#65533;	|&#1081;/&#65533;&#65533;&#65533;kd&#65533;f&#65533;&#65533;;9&#65533;[&#65533;v&#65533;J&#65533;[&#65533;_&#65533;&#65533;&#65533;&#65533;&#65533;&&#65533;&#65533;&#65533;&#65533;&#65533;&#65533;!&#65533;&#65533;&#65533;&#65533;m>&#65533;&#65533;&#65533;&#65533;f&#65533; &#65533;#&#65533;	&#65533;&#65533;z&#65533;<tX&#65533;E[z/|&#65533;;c&#65533;|$&#65533;&#65533;*&#65533;{&#65533;&#65533;&#65533;&#65533;f&#65533;&#65533;1&#65533;K4 &#65533;j1&#65533;&#65533;&#65533;Z&#65533;0bs&#65533;&#65533;|&#65533;j@r&#65533;&#65533;&#65533;&#65533;&#65533;&#65533;&#65533;-
[&#65533;&#65533;&#65533;#&#65533;&#65533;B\s&#65533;&#65533;&#65533;&#65533;&#65533;Z|&#65533;Hb&#65533;
&#65533;&#170;_&#65533;Nbp7z&#65533;O&#65533;O&#65533;&#1705;bqK&#737;[&#65533;&#65533;9&#65533;&#65533;a&#288;3&#65533;el&#65533;&#65533;&#65533;kX&#65533;yN&#65533;&#65533;[&#65533;&#65533;&#65533;&#65533;&#65533;&#1483;$&#65533;V&#65533;Q&#65533;	p&#65533;&#65533;{l&#240;"&#65533;&#65533;&#65533;&#65533;\Le+S&#65533;6{&#65533; &#65533;&#65533;{&#65533;3&#65533;W&#65533;Q&#65533;!k&#65533;&#65533;p mZllyk&#65533;NC&#65533;&#65533;&#637;+=&#65533;&#65533;&#65533;&#65533;:&#65533;4&#65533;yX&#65533;^\&#65533;&#65533;l&#65533;b&#65533;7&#65533;&#65533;&#65533;&#65533;&#65533;j<Gw`&#65533;&#65533;&#65533;@&#65533;R&#65533;&#65533;d&#65533;?&#65533;+PV&#65533;f&#65533;"&#65533;["&#65533;&#65533;&#65533;&#65533;&#65533;&#65533;Y&#65533;&#65533;&#65533;&#65533;<&#65533;&#65533;&#65533;&#65533;v&#1500;_&#65533;?&#65533;; &#65533;lM&#65533;&#21835;q	&#65533;!	&#65533;QO&#1087;&#65533;&#65533;\&#65533;K &#65533;&#65533;q&#65533;&#65533;U% j&#65533;&#65533;L7&#65533;x8&#65533;P&#65533;&#65533;L	&#65533;&#65533;/&#65533;=&#65533;&#65533; V &#65533;&#65533;&#65533;&#65533;!
&#201;&#65533;cW &#65533;&#65533;&#65533;&#65533;'&#65533;J&#65533;}&#65533;&#65533;&#574;Z&#65533;I&#65533;N^Pe&#65533;$&#65533;&#65533;sl&#65533;&#65533;&#65533;	&#65533;&#65533;&#65533;O&#65533;&#65533;@N&#65533;<&#65533;&#65533;g&#65533;<L&#65533;`\&#65533;&#65533;&#1242;C&#65533;ho&#1705;,&#65533; &#65533;&#65533;1&#65533;[&#65533;v&#65533;	&#65533;K&#65533;Q/WM&#65533;&&#65533;e&#65533;&#65533;l&#65533;&#65533;l%W&#65533;&#65533;D:c "&#65533;@&#65533;1&#65533;&#65533;&#65533; &#65533;&#65533;&#65533;`&#65533;<&#65533;9,o&#65533;&#65533;&#244;&#65533;&#65533;&#1352;K&#65533;w&#65533;zh\=&#65533;&#65533;,&#65533;&#65533;&#65533;&#65533;&#65533;py&#65533;N&#65533;d&#65533;&#65533;&#65533;J U0&#65533;6&#65533;WwB&#65533;X&#65533;&#65533;&#65533;&#65533;&#65533;&#65533;&#65533;-Z@}&#65533;K&#65533;&#65533;&#1477;&#65533;J&#65533;&#65533;&#65533;&#1428;]&#65533;&#65533;,&#1775;Q&#1781;}&#65533;Q&#65533;g &#65533;&#65533;&#65533;=&#65533;&#65533;&#65533;&#1634;&#65533;&#65533;&#65533;&#65533;Z&#65533;&#65533;"&#65533;0&#65533;=&#1645;-&#65533;<9&#65533;[&#65533;jK&#65533;&#65533;&#65533;&#65533;&#1903;&#65533;(&#1445;&#65533;$&#65533;}&#65533;&#65533;&#65533;]&#65533;&#65533;>&#65533;&#65533;&#65533;6}&#65533;&#65533;]&#1479;&#65533;&#1959;&#65533;&#1806;@&#65533;&#65533;M&#65533;&#65533;&#65533;$&#65533;}&#65533;,2x&#65533;&#2029;#&#65533;&#65533;&#65533;&#65533;&#65533;+&#65533;a&#65533;&#65533;M&#65533;&#65533;&#902;v&#65533;&#65533;&#1516;	b`&#65533;+&#65533;UP&#65533;4&#65533;1+&#65533;ea&#65533;pV&#65533;&#65533;&#461;&#6945;&#65533;>s&#65533;&#65533;&#65533;&#65533;O&#65533;>&#65533;&#15014;&#65533;&#65533;"(n*M&#65533;P;&#65533;t&#65533;e&#65533;	%05&#65533;&#65533;AL&#65533;A&#65533;&#65533;`w&#65533;f&#65533;q	@&#65533;&#65533;KL&#65533;M&#65533;R&#65533;&#65533;&#65533;&#2024;U&#65533;+&#65533;&#65533;-gq&#1631;x&j&#65533; ~&#65533;T&#65533;Vn&#65533;&#65533;[>&#65533;&#65533;
)&#65533;	R&#65533;&#65533;&#65533;&#65533;&#65533;&#65533;&#65533;&#65533;&#65533;&#65533;&#65533;&#65533;f Z&#65533;&#65533;)!d&#65533;&#65533;e~&#65533;j&#65533;TA &#65533;&#65533;&#65533;o&#65533;&#65533;8&#65533;s^&#65533;u&#65533;&#65533;&#65533;D0
~&#65533;&#65533;&#65533;&#65533;&#65533;&#65533;&#65533;&#65533;&#65533;&#65533;&#65533;&#65533;&#65533;&#1904;j&#65533;&#65533;I "&#65533;&#65533;!U&#573;)e]E&#65533;> ^&#65533;Y&#65533;"&#65533;S>&#65533;U.&#65533;p9N &#65533;&#65533;&#65533;n&#65533;&#65533;I%=O&#65533;&#1307;&#65533;"&#65533;H^&#65533;&#65533;&#65533;&#65533;&#65533;~&#65533;&#65533;&#47377;&#65533;N&#65533;&#65533;&#65533;&#1483;&#65533;&#65533;&#65533;
&#65533;N&#65533;%&#65533;-&#65533;OC&#65533;8 &#65533;&#65533;&#1710;&#65533;Y]&#59476;&#65533;B&#65533;&#65533;&#1102;&#65533;&#65533;&#65533;M&#65533;n&#65533;*j&#65533;&#65533;$:&#65533;&#65533;&#65533;~&#65533;Q>&#65533;&#65533;R(&#65533;2 wl&#65533;&#65533;xD^&#65533;&#65533;&#65533;L&#1140;&#802;&#65533;@&#65533;.&#65533;&#65533;.&#65533;&#65533;&#65533;&#65533;#&#65533;&#65533;&#65533;	V&#65533;q$&#65533;&#65533;&&#65533;&#65533;&#1092;!&#65533;&#65533;&#65533;gn&#65533;2.&#65533;/o&#65533; F_
K&#65533;&#65533;Z&#65533;N&#65533;
&#65533;&#65533;&#65533;-r&#65533;_&#65533;&#65533;!>_&#65533;@&#65533;&#65533;<&#65533;&#65533;&#65533;
&#65533;&#65533;&#65533;&#65533;&#65533;!&#65533;	&#65533;&#65533;&#65533;>&#65533;T_&#65533;O&#65533;&#65533;k[&#65533;-&#65533;&#65533;^&#65533;&#65533;&#65533;&#65533;&#65533;&#65533;&#65533;&#65533;/bJ&#65533;&#65533;&#65533;&#65533;&#65533;a&#65533;$_&#65533;&#65533;zG&#65533;f&#65533;p&#65533;&#65533;\?&#65533;&#65533;&#65533;&#65533;&#65533;&#65533;&#65533;&#65533;&#65533;"|&#65533;&#65533;@&#65533;&#65533;&#65533;y@&#65533;&#65533;Y&#65533;&#65533;T&#65533;Y&#65533;&#65533;2&#65533;&#65533;&#65533;Q&#65533;&#65533;C&#65533;&#65533;&#65533;&#65533;%?&#65533;N&#65533;
&#65533;&#65533;&#65533;&#65533;N&#65533;O&#65533;*&#65533;&#65533;!&#65533;&#1040;o&#65533;/ &#65533;0
&#65533;&#65533;q&#65533;&#65533;&#65533;l&#65533;m&#65533;>?&#65533;n&#65533;2&#65533;&#65533;Z&#65533;&#65533;\&#1943;&#65533;&#65533;u&#65533;&#65533;&#65533;,\&#65533;G&#1083;&#65533;&#65533;c&#65533;&#65533;&#65533;&#65533;L)p&#65533;&#65533;&#65533;&#65533;/&#65533;&#65533;&#65533;&#65533;&#65533;&#65533;&#65533;&#65533;9{H&#65533;&#65533;&#65533;&#65533;*&#1385;&#65533;&#65533;&#65533;&#65533; &#65533;&#65533;L&#65533;&#65533; &#653;7&#65533;P&#65533;&#65533;M&#65533;&#65533;&#65533;$&#65533;&#65533;&#65533;&#65533;&#65533;&#65533;t P&#65533;'&#65533;Z&#65533;O&#65533;&#65533;o&#65533;&#65533;&#65533;&#65533;q&#65533;&#65533;&#65533;&#65533;&#65533;_&#65533;&#65533;&#65533;&#65533;\k&#65533;{8&#65533;&#65533;&#65533;Eq&#65533;&#65533;o&#65533;&#65533;&#65533;,&#65533;6Ie&#65533;&#65533;Pu8l&#65533;&#65533;/L&#65533;&#65533;0e&#65533;&#65533;o&#65533;&#65533;o&#65533;&#65533;o&#65533;&#65533;&#65533;&#65533;&#65533;o&#65533;&#65533;&#65533;&#65533;&#65533;o&#65533;&#65533;o&#65533;&#65533;/"&#65533;i&#65533;&#65533;&#65533;i2`&#65533;&#65533;&#65533;i&#65533;o&#65533;&#65533;/f&#65533;n !&#65533; P ,X X 6&#65533;  &#65533; &#65533;H&#65533;&#65533;&#65533;&#65533;*\&#560;&#65533;&#199;#J\Bq&#65533;&#331;3j&#65533;&#561;&#65533;&#463; C&#65533;I&#65533;&#65533;&#595;(S&#65533;\&#626;&#65533;&#727;0c&#668;I&#65533;&#65533;&#859;8s&#65533;&#65533;&#627;&#65533;&#991;@&#65533;
J&#65533;&#65533;&#1123;H&#65533;*]&#692;&#65533;&#1254;9&#65533; yJ&#65533;&#65533;&#1387;X&#65533;"&#257;&#65533;Z&#202;K&#65533;,&#65533;&#65533; k&#65533;&#65533;&#1783;p&#65533;N&#65533;z&#65533;	<&#65533;&#65533;&#65533;&#759;&#65533;_&#65533;u,&#65533;Q&#65533;&#65533;&#200;&#65533;&#65533;a&#65533;&#65533;l+&#65533;L&#65533;&#65533;&#20876;&#65533;6&#65533;,&#65533;&#65533;&#65533;&#992;&#65533;&#65533;@&#65533;&#65533;&#65533;&#1724;&#65533;C&#65533;^&#65533;Z&#65533;&#65533;&#65533;w&#65533;&#65533;nM&#65533;&#65533;&#65533;PrC&#65533;&#65533;[/&#1190;7&#65533;}&#65533;&#65533;&#65533;&#65533;: P`&#65533;g&#65533;&#1059;K&#65533;N&#65533;&#65533;&#65533;&#65533;&#1587;k&#65533;&#957;&#65533;&#65533;&#65533;&#65533;&#203;&#65533;O&#65533;&#65533;&#65533;&#65533;&#65533;&#1259;_&#65533;&#65533;zo&#65533;v5o&#65533;&#1598;&#65533;&#65533;&#65533;&#65533;&#65533;&#65533;&#65533;&#1023;&#65533;&#65533;&#65533; &#65533;&#65533;^C0 &#65533;C&#65533;&#65533;6&#65533;&#65533;&#65533;F(&#65533;&#65533;&#65533;&#65533;&#65533;f&#65533;Q&#65533;&#65533;v&#65533;&#65533; &#65533;&#65533;C\@s&#65533;&#65533;&#65533;&#65533;,&#65533;&#65533;&#65533; &#65533;6 A0&#65533;Xl0&#65533;&#65533;<&#65533;&#65533;&#65533;v&#65533;&#1024;&#65533;5&#65533;&#207;H&&#65533;&#65533;L>8&#65533;B5\XdI4i&#65533;Xf&#65533;&#65533;vO*d&#65533;rv&#65533;&#1622;d&#65533;i&#65533;0^4&#65533;&#65533;&#65533;2"&#65533;&#1372;J&#65533;)&#65533;xZ&#65533;A&#65533;&#65533;&#65533;&#65533;w"&#65533;)&#34820;&#65533;&&#65533;B ,[&#65533;&#65533;&#65533;&#65533;[n]&#65533;&#35092;*y&#289;
&#65533;&#65533;&#65533;)Q&#65533;x&#65533;p&#232;Q&#65533;&#1639;&#65533;&#65533;&#1698;@#&#65533;9&#65533;h|&#65533;&#65533;9&#65533;l&#65533;&#65533;p
'`&#65533;k&#65533;@%&#65533;
&#65533;*&#65533;&#65533;&#65533;&#65533;&#65533;&#65533;&#65533;\p&#65533;&#1894;&#65533;
,&#65533;pkn&#65533;V&#65533;+&#65533;&#65533;H&#65533;&#65533;jg&#65533;&0X&#65533;&#65533;&#65533;&#65533;&#65533;&#65533;&#65533;&#65533;d&#65533;Z&#65533;&#65533;&#65533;&#65533;`&#65533;4&#65533;)&#65533;&#65533;&#65533;pn&#65533;&#65533;[&#65533;&#65533;&#65533;&#65533;)0k&#65533;&#65533;+&#21105;=:(&#65533;&#65533;&#65533;`&#65533;&#65533;&#1166; &#65533;&#65533;&#65533;r&#65533;&#65533;{V&#65533;&#65533;B&#65533;y"&#65533;"A(&#65533;v&#65533;&#65533;&#65533;&#65533;_&#65533;&#65533;&#65533;7XL&#65533;&#65533;&#508;&#1687;&#65533;2&#65533;rbG&#65533;B&#65533;:&#65533;&#65533;&#65533;&#65533;&#65533;&#65533;@&#2033;2=0&#65533;&#65533;p&#65533;a1@&#1843;tS48H&#1386;&#65533;X&#65533;&#65533;&#65533; &#65533;k&#65533;&#65533;&#65533;&#65533;&#65533;4&#65533;d&#65533;,-&#65533;&#65533;&#65533;z&#65533;Y&#65533;-g&#65533;D"<&#65533;&#65533;&#65533;6C&#65533;&#65533;f&#65533;&#65533;g&#65533;&#65533;&#65533;&#65533;.&#65533;P&#65533;&#1732;&#65533;6C&#65533;&#65533;)\&#65533;&#65533;w&#65533;)O-&#65533;&#65533;B&#65533;Z&#65533;&#65533;!nZ&#65533;0&#65533;u&#65533;&#65533;ABn&#65533;ON&#65533;
	J*&#65533;&#65533;&#65533;P|I&#65533;\&#65533;&#65533;9n&#65533;&#65533;&#1370;.&#65533;&#65533;t&#65533;&#65533;&#65533;&#65533;T/p&#65533;u ;Y&#65533;&#65533;&#65533;&#65533;&#65533;&#31675;&#65533;>&#65533;&#65533;W&#65533;A%&#65533;m^8&#65533;<&#65533;&#65533;f;&#65533;<&#744;Yo&#65533;&#65533;\&#65533;q&#65533;6[&#65533;&#65533;=&#65533;&#65533;,&#65533;&#65533;&#65533;&#65533;*4&#65533;&#65533;&#65533;&#65533;|&#65533;&#65533;{&#65533;^&#65533;&#65533;U&#65533;y?&#65533;&#1206;&#65533;&#65533;&#65533;&#65533;&#65533;;&#65533;&#65533;&#65533;&#65533;&#65533;e&#65533;+&#65533;&#65533;&#65533;@^e&#65533;t!&#220;S&#893;@qq&#65533;&#65533;&#65533;&#1532;~0&#65533;&#65533;'s&#65533;&#65533;!&#65533;K3&#65533;$&#65533;7&#65533;&#65533;w.&#65533;&#65533;W&#65533;&#65533;&#65533;tn&#65533;H&#754;&#65533;-2U$Z&#65533;&#65533;&#65533;&#65533;&#65533;&#65533;I&#65533;"V&#65533;8#&#265;&#65533;&#65533;x&#65533;X&#65533;&#65533;]&#65533;ZL&#65533;S&#65533;&#65533;(&#65533;e&#65533;dbw&#65533;&#65533;&#65533;Q&#65533;xTJ&#65533;"&h	&#65533;P&#65533;&#65533;'VGv&#65533;/&#65533;&#65533;&#65533;
&#65533;0&#65533;&#65533;&#65533;&#65533;%&#65533;O&#65533;&#65533;8&#65533;&#65533;%&#65533;OY&#65533;&#65533;:&#65533;H&#981;&#65533;&#65533;&#65533;,&#65533;t&#65533;&#65533;_a&#65533;V)&#65533;&w&#483;&#65533;&#65533;l&#1889;&#65533;&#65533;6&#1714;u&#65533;&#65533;S&#65533;&#65533;&#65533;&#659;&#65533; &#65533;&#65533;&#65533;&#65533;&#65533;zh&#65533;A&#65533;k&#65533;1T&#65533;-&#65533;&#65533;:&#65533;Pps~l&#65533;	 &#65533;@ry?,u&#65533;&#65533;$&#65533;&#65533;&#65533;	&#65533;&#65533;	, /D+&#65533;&#65533;N&#65533;8b~&#65533;V&#65533;&#65533;)&#65533;&#65533;&#65533;z&#65533;2!5&#65533;&#65533;i&#65533;i&#65533;&#65533;r$W&#65533;?:&#1064;&#65533;@7&#65533;&#65533;AB:&#1040;&#65533;&#65533;&#65533;&#65533;R&#65533;&#65533;&#65533;&#65533;&#1180;p(&#1609;D7:,/&#65533;	6J&#65533;dL$P&#65533;&#65533;&#65533;&#65533;>&#65533;&#65533;&#937;&#65533;$Rer&#65533;&#65533;#SH&#65533;&#1513;&#65533;x }&#65533;OJ&#65533;#&#65533;&#1317;0&#42592;DS&#65533;$8%&#65533;zw&#65533;&#65533;&#65533;C&#65533;&#35968;&#65533;&#65533;D&#65533;'=MO8&#65533;&#65533;&#65533;|&&#65533;0y4&#65533;&#65533;&#1394;,J$&#65533;&#65533;&#65533;&#65533;&#65533;R&#65533;&#65533;f&#65533;+rZ&#65533;C&#65533;&#65533;r&#65533;&#65533;q&#1177;&#65533;E&#65533;&#65533;z&#65533;&#808;&#65533;&#65533;&#65533;&#65533;"&#65533;a&#65533;@&#65533;9.&#65533;
&#65533;&#65533;&#65533;&#65533;At&#65533;7&#65533;&#65533;*&#65533;^ u,d7[&#65533;zE`&#65533;u`&#65533;B&#65533;&#65533;&#65533;&#65533;?&#65533;ji&#65533;&#65533;(`9 &#65533;,&#65533;&#65533;*&#65533;&#65533;D&#65533;&#65533;&#65533;&#65533;&#65533;&#65533;&#65533;&#65533;&#65533;Th5&#65533;9 &#65533; :8\&#65533;6&#65533;&#65533;v&#65533;&#65533;&#65533;&#65533;&#65533;&#65533;&#65533;j&#1362;&#65533;b&#65533;l&#65533;;&#65533;&#65533;/8&#65533;&#65533;_w0&#65533;&#65533;@6H&#65533;s&&#65533;&#65533;A&#65533;#`:Q&#1979;Z&#173;Sb&#1426;\5&#65533;&#65533;&#65533; 70pF&#65533; &#65533;9`&#65533;&#65533;z@&#65533;8W&#1485;L6T&#65533;/_5&#65533;Q&#65533;&#65533;s&#1411;acR&#65533;&#65533;`&#65533;q&#65533;&#65533;&#65533;&#65533;6&#65533;${&#65533;&#65533;Z&#65533;+a&#65533;&#1815;_&#65533;/b&#65533;&#65533;&#65533;&#65533;n&#65533;)A&#65533;E,&#65533;&#65533;(kS&#65533;'H^&#65533;&#438;8&#65533;&#65533;&#65533;V&#65533;b&#65533; UQ&#65533;&#65533;<&#65533;{&#65533;&#65533;	&#65533;&#9173;&#65533;^&#65533;~&#65533;&#65533;&#65533;&#65533;g&#65533;O&#65533;w2&#65533;&#707;&#65533;&#65533;0l&#65533;&#65533;&#65533;0H&#65533;&#65533;&#65533;.&#65533;&#65533;b&#65533;/&#65533;&#65533;&#65533;1&#65533;&#65533;&#65533;0&#65533;_&#65533;&#65533;&#65533;&#65533;l&#65533;xk&#65533;&#65533;p"&#65533;z&#65533;&#65533;&#65533;Y>&#65533;W&#920;&#65533;&#65533;~&#65533;L6-&#65533;&#65533;o&#65533;&#65533;&#1746;k9LE>&#65533;&#65533;JJ&#65533;&#65533;3&#65533;&#65533;&#65533;&#65533;S} &#65533;&#65533;M\E&#65533;&#65533;kW&#65533;f&#65533;&&#65533;q&#65533;CM&#65533;*&#65533;vc~)/&#65533;NDY&#65533;&#65533;&#65533;&#65533;5&#65533;fMA{3H&#65533;&#65533;&#65533;z&#65533;&#65533;J&#65533;g&#65533;&#65533;&#65533;&#65533;'&#65533;&#65533;&#65533;&#60646;6J&#1468;&#65533;sbu&#65533;&#966;R&#65533;,&#65533;:&#65533;x&#65533;8~&#65533;Ad0&#65533;&#65533;z7&#65533;&#65533;i&#1401;&#65533;&#65533;<&#1173;q&#65533;L7P&#65533;b&#65533;01[qi[&#65533;0?&#65533;f&#65533;Y&#65533;@8&#65533;r&#65533;&#65533;&#65533;&#65533;&#2217;xk&#65533;B&#65533;&#65533;&#65533;&#65533;;&#65533;m_&#65533;&#65533;j&#65533;f&#65533;&#65533;&#65533;&#65533;-.&#65533;&#65533;6&#65533;&#65533;N&#515;&#65533;Djn&#65533;&#65533;U$&#65533;	8&#65533;M&#65533;Q&#65533;o&#1108;&#65533;ZnT&#65533;v&#65533;&#65533;C&#65533;&#65533;&#65533;&#65533;&#65533;&#65533;n&#1194;&#65533;&#65533;&#65533;&#993;:&#65533;&#65533;	[&#65533;J&#65533;&#65533;L&#65533;r&#65533;&#65533;&#65533;&#65533;8 n(&#65533;1&#65533;&#65533;9&#65533;1&#65533;&#65533;l&#65533;&#1441;&#65533;+
&#65533;&#65533;&#1326;&#2030;&#65533;>&#65533;*&#65533;m&#65533;&#65533;D&#65533;&#65533;|&#65533;&#65533;&#65533;&#65533;&#65533;^B]&#65533;o&#65533;z	&#65533;,&#65533;1xh|gf&#531;&#65533;&#65533;9r&#65533;j&#65533;&#65533;&#65533;&#65533;&#65533;&#65533;&#65533;&#65533;=vr&#65533;!o&#65533;|&#65533;&#65533;&#65533;O&#65533;&#571;&#65533;&#65533;X&#65533;R&#65533;P &#65533;&#65533;oMj/&#65533;uE}&#65533;>0A&#65533;g&#65533;&#65533;7-&#65533;y?{&#65533;&#65533;&#65533;g&#65533;&#65533;&#65533;&#65533;&#65533;&#1543;&#65533;)&#65533;&#65533;t&#65533;	 &#65533;9I&#65533;?@O&#65533;&#65533;&#65533;?&#65533;K&#65533;&#65533;&#65533;&#65533;o&#65533;B-&#65533;N&#65533;V&#65533;}&#65533;d&#65533;"&#65533;8X&#65533;&#1264;l&#65533;&#65533;&#65533;e\u_&#65533;~&#65533;h&#65533;&#65533;&#65533;}&#65533;g!E,&#65533;q&#65533;7V1/&#65533;&#65533; k;&#65533;n@&#65533;s&#65533;&#65533;R&#65533;gK&#65533;&#65533;&#65533;	&#65533;y&#65533;&#65533;}C&#1024;&#65533;&#65533;&#65533;jg}!MP&#65533;NP*.&#65533;=&#65533;<!(&#65533;~Wp&#65533;1t&#65533;a&#65533;[&#65533;Eb&#1090;&#65533;' 3\8=&#65533;&#65533;&#65533;&#65533;<h/f;&#65533;&#65533;&#65533;w5(&#65533;+xWX'&#65533;&#65533;&#65533;2h&#65533;DP;%&#65533;&#65533;&#65533;$&#340;X&#65533;t&#65533;G&#65533;|+&#65533;l &#513;Ft1BZB b&#65533;AW&#65533;!,r&#65533;dQtm&#65533;&#65533;We-ZA&#65533;0u&#65533;&#65533;&#65533;&#65533;+&#65533;D&2_wx&#65533;&#65533;&#65533;H&#65533;Al&#65533;&#65533;&#65533;&#65533;&#65533;&#65533;F}&#65533;}&#65533;&#65533;&#65533;&#65533;&#65533;#&#65533;&#65533;QSS8&#65533;4:&#65533;x&#65533;&#65533;VxO1<( &#65533;X&#65533;L&#65533;"&#65533;e&#65533;ru&#65533;&#65533;ID4&#65533;&#65533;&#65533;A&#65533;&#65533;h/&#65533;Gy&#65533;!hd&#65533;96z&#1546;&#994;&#65533;*&#65533;&#65533;&#65533;&#65533;KZ&#65533;&#65533;]3&#65533;&#65533;+&#65533;&#65533;&#65533;H&#65533;&#65533;&#65533;hz+&#1548;"&#65533;U'&#65533; &#65533;x:6&#65533;&#65533;&#65533;&#65533;g.&#65533;8Z&#1112;&&#65533;&#65533;&#65533;&#65533;&#65533;~&#65533;&#65533;&#65533;&#65533;s&#65533;Y&#65533;%[R&#65533;&#65533;&#65533;E5&#65533;&#65533;&#65533;VHl&#65533;7n&#65533;a)&#65533;#@&#65533;x,/r)&#65533;&#65533;&#65533;\9&#65533;&#65533;HW&#65533;&#65533;&#65533;p5&#65533;b&#65533;3&#65533;h&#527;&#65533;&#65533;y&#65533;&#65533;wT&#65533;	&#65533;#]&#65533;o!&#65533;F `&#65533;&#65533;h&#65533;-&#65533;A &#65533;&#65533;o&#65533;&#65533;&#65533;'%q)&#65533;Jg:V-&#65533;x@7p7&#65533;&#65533;C&#65533;Y&#65533;&#65533;&#65533;I&#65533;&#65533;$&#65533;&#65533;~&#65533;1P*M&#65533; @mvd&#65533;&#65533;&#65533;&#65533;':E&#1477;u&#65533;&#65533;&#65533;&#65533;CV&#65533;7E$=&#65533;&#65533;8	|$	&#65533;`&#65533;V&#65533; &#65533;&#65533;0s&#65533;^&#65533;&#65533;&#65533;G&#65533;$x&#65533;/M&#65533;M'&#65533;v&#65533;R&#65533;&#65533;&#1637;P&#65533;&#65533;&#65533;	E&#65533;&#65533;&#65533;8i&#65533;&#65533;'&#65533;&#65533;&#65533;bop_<&#65533;pS&#65533;&#65533;&#65533;f&#65533;&#65533;&#65533;&#65533;1$Xt&#65533;&#65533;Z&#65533;&#65533;<&#65533;1LV&#65533;&#65533;R9yQ&#65533;P0&#65533;&#65533;&#65533;&#65533;#&#65533;{&#65533;6z&#65533;i&#65533;ads;&#65533;&#65533;&#65533;8&#65533;&#65533;&#806;&#65533;&#65533;&#1033;&#65533;W&#65533;&#65533;&#65533;,vsI2&#137;n&#65533;'&#65533;y%*&#65533;q&#65533;&#841;&#65533;&#65533;kh&#65533;&#65533;&#65533;x&#65533;>)&#65533;&#65533;c&#65533;&#65533;+J&#65533;Di&#65533;	&#65533;&#65533;&#65533;&#65533;&#65533;iB&#65533;c&#14076;Bs&#1118;*&#65533;&#65533;&#65533;k+&#65533;Q%7&#65533;T&#838;E&#65533;)&#65533;4%k&#65533;TX|X&#65533;&#65533;&#65533;1y&#65533;&#65533;&#65533;&#65533;&#65533;&#65533;&&#65533;&#65533;&&#65533;&#65533;f&#65533;&#65533;&#65533;&#65533;&#65533;J<&#65533;&#65533;&#65533;&#65533;6&#65533;IM&#65533;&#65533;b&#65533;"&#65533;&#65533;&#65533;]$`;&#65533;jZ/`N&#65533;&#65533;&#65533;&#65533;gmi'&#65533;*$&#65533;0&#65533;_znj&#65533;8JT&#65533;&#65533;&#65533; &#65533;&#65533;&#7524;+qO&#65533;>&#65533;3&#65533;,*(&#65533;RYzm&#65533;In&#65533;&#65533;&#65533;&#65533;c&#65533; S&#65533;&#65533;&#65533;&#65533;&#65533;&#65533;k&#65533;&#65533;&#65533;&#65533; L&#65533;:4&#65533;&#65533;K&#65533;p&#65533;Gw>&#65533;s&#65533;i&#65533;M%&#65533;4G
4)&#65533;Q&#868;XhX&#65533;&#65533;&#65533;&#65533;&#65533;&#65533;vng7&#65533;6w&#65533;f&#65533;&#65533;&#65533;&#65533;t>(:&#65533;*9k&#1114;&#65533;&#65533;R({&#65533;9  &#65533;&#65533;&#65533;&#65533;C@75&#65533;u&#65533; &#65533;0:%&#65533;4&#65533;D&#65533;Tv&#65533;&#65533;&#65533;&#65533;#jNn&#65533;&#65533;(RT&#65533;&#65533;&#29411;8&#65533;&#1525;&#65533;`Wa&#65533;DK&#65533;Q!Tj&#65533;&#65533;a&#65533;\&#65533;H&#65533;2^&#65533;ya&#65533;&&#65533;&#65533;5r&#65533;4-@&#65533;bZ&#65533;n&#65533;#I&#65533;&#65533;&#65533;W&#65533;&#65533;Z&#65533;&#65533;&#65533;&#65533;&#65533;bU&#65533;e&#65533;&#65533;w&#65533;5 *&#65533;&#65533;&#65533;&#65533;A0Y&#65533;&#65533;Q&#65533;&#65533;45&#65533;/[	&#65533;U&#65533;x&#65533;&#65533;#&#65533;&#65533;&#65533;&#65533;Y6&#1452;&#65533;S&#65533;&#65533;&#65533;w*&#65533;'E&#65533;B&#65533;&#65533;&zbE4&#65533;&#65533;&#65533;&#65533;&#65533;J&#65533;&#65533;m&#65533;l!&#65533;&#65533;&#65533;~&#65533;&#65533;&#65533;e&#65533;D&#65533;
&#65533;Rs&#65533;&#65533;	F&#65533;&#65533;Bk&#65533;(&#65533;&#65533;[W&#65533;&#65533;J'(`s&#65533;Y&#65533;?&#65533;:%	&#65533;&#65533;NW8?&#65533;qJ&#65533;N&#65533;&#65533;%&#65533;YPD&#65533;&#65533;&#1438;d&#65533;&#65533;&#65533;t&#65533;M&#65533; &#65533;&#65533;(E# x&#65533;&#65533;)&#65533;&#394;&#65533;&#65533;&#65533;z&#65533;&#65533;&#65533;&#65533;&#65533;&#17397;&#65533;&#65533;&#65533;z3&#65533;&#65533;&#65533;*&#65533;p1&#65533;s&#65533;$&#65533;k:6&#65533;)&#65533;)&#65533;&#65533;K&#65533;#&#65533;&#65533;&#65533;&#65533;E#Z&#65533;&#65533;&#65533;&#65533;&#65533;M&#65533;&#62633;V&#65533;&#65533;:3H&#65533;kF&#65533;k&&#65533;|&#65533;&#1146;&#65533;&#65533;&#65533;&#65533;&#65533;|&#65533;&#65533;E&#65533;&#65533;&#65533;&#65533;&#65533;h&#65533;&#65533;2&#65533;&#65533;.&#65533;&#65533;AvB&#65533;&#65533;&#65533;&#65533;&#65533;|{,&#65533;&#65533;&#65533;&#65533;]y&#65533;&#65533;&#65533;&#65533;&#65533;&#65533;&#65533;&#48254;K&#65533;!&#65533;&#65533;;v&#65533;&#65533;q&#65533;F&#65533;h&#65533;9&#65533;&#65533;&#65533;&#65533;+T&#65533;"\Z&#65533;"&#65533;&#65533;&#65533;g&#65533;&#65533;&#65533;&#65533;V{&#65533;&#65533;\&#65533;&#65533;&#65533;&#65533;`@&#1778;<&#65533;(&#65533;I]&#65533;R&#65533;&#65533;u)&#65533;DS&#65533;Q&#65533;` &#65533;&#1619;&#65533;&#65533;&#65533;dS&#65533;&#65533;{\&#65533;&#65533;&#1313;w(&#65533;&#65533;l&#65533;&#65533;&#65533;&#65533;&#65533;e5&#65533;&#65533;&#65533;&#65533;&#65533;&#65533;i&#65533;&#1010;&#65533;&#65533;1D&#65533;{kL&#65533;&#65533;_&#65533;&#65533;&#65533;7&#65533;&#65533;&#65533;)&#65533;0%=&#65533;m&#1524;&#65533;&#65533;)&#65533;K|&#65533;&#65533;&#65533;&#65533;&#65533;K&#65533;&#65533;;P\98Q,&#65533;a&#65533;[;<&#65533;!&#65533;&#65533;&#65533;&#65533; @&#1654;&#65533;&#65533;&#65533;&#65533;&#65533;
&#65533;&#65533;	CDJ&#65533;&#65533;2&#65533;H&#65533;W|&#65533;&#65533;&#65533;F&#65533;&#65533;&#65533;&#65533;&#65533;{&#65533;&#65533;#ARJH&#65533;&#65533;j	[ 	&#65533;;&#65533;r&#65533;4&#65533;&#65533;&#65533;&#65533;
&#65533; CCI)&#65533;x&#65533;&#65533;&#65533;&#65533;E&#65533;h&#65533;&#65533;&#65533;: &#65533;&#65533;&#65533;&#65533;*B'w{1bp
[&#65533;!n&#65533;&#65533;z&#65533;j&#65533;&#65533; &#65533;T4&#65533;&#65533;&#65533;&#65533;$&#65533;&&#65533;&#65533;&#65533;&#65533;&#1599;l&#65533;T&#65533;<&#65533;u&#65533;&#65533;&#65533;&#65533;&#65533;&#65533;:&#65533;&#65533;&#65533;&#65533;&#316;.&#412;&#65533;&#65533;&#65533;#J&#65533;'&#65533;=&#65533;&#65533;&#686;&#65533;&#65533;&#65533;&#65533;G@&#395;&#65533;f)n&#65533;grr&#65533;&#65533;&#1792;&#65533;{&#65533;Q-OY&#65533;A&#65533;&#65533;k&#65533;&#65533;9){[&#65533;&#65533;l&#65533;&#65533;Gd&#65533;F&#65533;&#65533;&#65533;&#65533;&#65533;A&#65533;&#65533;&#65533;n &#65533;L&#65533;&#65533;AD&#65533;&#65533;&#65533;j&#65533;&#65533;w&#65533;u&#65533;&#65533;,&#65533;&#65533; W &#65533;&#65533;&#65533;X&#65533;	&#65533;&#65533;]&#65533;e< =&#65533;&#65533;&#65533;&#65533;&#65533;&#65533;&#65533;r	F&#65533;&#1281;&#65533;&#65533;PT38C&#65533;klh&#65533;&#65533;&#65533;.M&#65533;
&#65533;&#65533;&#65533;	H&#65533;&#65533;&#65533;&#65533;&#65533;&#65533;&#400;&#65533;&#65533;1&#65533;J&#65533;\&#65533;7<S&#65533;H&#65533;/&#65533;&#65533;&#65533;&#65533;&#65533;&#65533;&#65533;Q(&#65533;&#65533;w&#65533;&#65533;<m&#65533;&#65533;z&#65533;&#65533;]
'5&#65533;&#65533;&}1&#65533;|&#65533;l&#65533;&#1419;&#65533;&#65533;p}rmW&#65533;&#65533;&#65533;&#65533;e&#65533;&#1393;&#1889;	r0&#857;&#65533;&#65533;"&#65533;&#65533;&#65533;j&#65533;&#1548;]&#65533;&#65533;&#65533;bPY&#65533;-&#65533;&#65533;&#65533;&#65533;nk&#65533;&#65533;&#65533;&#65533;&#65533;#&#65533;&#65533;&#65533;&#65533;$Q&#65533;*&#65533;t&#65533;&#65533;|&#1703;m&#681;&#65533;&#65533;&#65533;rm
^@&#65533;&#65533;4e&#65533;'&#65533; &#65533;&#65533; =v&#65533;&#65533;&#65533;&#65533;#&#65533;&#65533;b&#65533;&#65533;&#65533;':&#65533;&#65533;R/&#65533;l&#65533;&#65533;&#65533;W&#477;&#65533;M&#65533;	m&#65533;(&#1520;&#65533;|<-&#65533;&#65533;&#65533;&#65533;,&#65533;&#65533;),&#65533;^,&#65533;U&#65533;&#65533;&#65533;&#1937;&#65533;&#65533;1h}&#65533;Y (&#65533;&#65533;v&#1777;&#65533;&#65533;&#65533;&#65533;&#65533;l!&#65533;Z&#65533;&#65533;&#65533;y$ &#65533;&#65533;=&#65533;&#65533;&#65533;&#65533;&#65533;&#65533;g&#65533;&#65533;&#65533;$&#65533;&#65533;&#65533;%S&#65533;&#65533;&#65533;&#65533;
&#65533;&#65533;&#65533;&#65533;&#65533;&#65533;&#65533;&#65533;'&#65533;g0)&#65533;&#65533;&#65533;]0 &#65533;&#65533;&#65533;&#65533;T&#65533;M'&#65533;&#65533;&#65533;&#65533;=&#65533;&#65533;&#65533;&#1978;&#1886; &#65533;&#65533;(c&#65533;&#1231; &#65533;eR&#65533;&#65533;-&#65533;&#65533;&#797;&#65533; &#65533;;&#65533;&#65533;&#65533;U&&#65533;&#65533;;&#65533;J&#65533;r&#65533;&#65533;LUn~&#65533;N &#65533;@kU&#65533;'&#65533;l&#65533;&#65533;&#870;&#1448;X&#65533;H&#65533;&#65533;i&#65533;&#1842;&#65533;&#65533;fp
&#65533;&#65533;&#65533;&#65533;!&#65533;&#65533;&#65533;&#65533;&#65533;+B&#65533;&#65533;&#65533;&#65533;&#65533;&#65533;{&#65533;&#65533;\&#65533;5&#65533;&#65533;&#65533;&#65533;&#65533;~&#65533;&#65533;m&#65533;E&#65533;&#65533;&#65533;>&#65533;b[&#30002;&#65533;&#65533;Z &#65533;$&#65533;>&#46398;&#65533;x&#65533;&#4486;Ne\&#65533;&#65533;R&#65533;&#65533;&#420;nV&#65533;&#65533;&#65533;&#65533;&#65533;f&#65533;&#65533;0&#65533;0&#65533;}&#65533;&#195;&#65533;k&#65533;* ~&#65533;Y&#65533;e&#65533;&#65533;G~b&#222;&#65533;n	&#65533;&#65533;&#65533;q	
&#65533;&#65533;fB&#65533;V&#65533;&#65533;B.&#65533;.6&#453;&#65533;<p&#65533;&#65533;&&#65533;&#65533;&#65533;&#65533;&#65533;&#65533;>&#65533;p&#65533;&#65533;&#65533;&#65533;&#65533;.&#65533;&#65533;m&#65533;&#65533;&#65533;&#65533;~&#65533;3&#65533;n&#65533;gh&#1634;-&#65533;\&#65533;,&#65533;&#413;&#65533;k]&#65533;&#65533;&#638;%&#65533;&#65533;&#65533;h&#65533;&#65533;&#65533;Uh&#65533;&#65533;>&#65533;&#65533;&#65533;&#65533;&#65533;o&#65533;&#65533;w&#65533;.(&#65533;&#65533;{&#65533;B&#8926;&#65533;7q&#65533;,&#65533;.&#65533;S="&#65533;^&#65533;&#65533;&#65533;Df&#65533;&#65533;&#65533;o&#65533;&#65533;&#65533;&#65533;?&#65533;%b&#65533;&#65533;b&#65533;[q&#65533;&#65533;m&#1987;"&#65533;$&#65533;5b&#65533;8P&#65533;&#65533;&#65533;+&#65533;&#65533;m&#65533;&#65533;M_&#65533;&#65533;
&#65533;&#65533;&#65533;&#65533;fO&#65533;&#65533;&#65533;&#65533;W&#65533;`&#65533;{s&#65533;&#65533;&#65533;;&#65533;&#65533;e&#65533;&#65533;&#65533;	O&#65533;&#65533;?
Bu&#65533;]&#65533;)&#65533;b&#65533;biRI&#65533;&#65533;\&#65533;&#65533;&#65533;}&#65533;P&#65533;&#65533;_&#65533;&#65533;``&#65533;w&#65533;&#65533;k&#65533;a&#65533;/&#65533;&#65533;&#65533;*&#65533;&#65533;&#65533;&#65533;&#65533;U&#65533;;&#65533;&#65533;r&#65533;e&#65533;&#65533;&#65533;:_&#65533;&#65533;&#65533;&#65533;&#65533;U="&#65533;v&#65533;&#65533;&#65533;&#65533;&#65533;&#65533;R`P&#65533;&#65533;&#65533;&#65533;? &#65533;+&#65533;&#65533;|&#65533;b&#65533;&#1726;&#1261;&#65533;*&#65533;O&#65533;]&#65533;&#65533;&#65533;&#65533;&#65533;&#1116;&#65533;&#65533;&#65533;k&#65533;&#65533;&#65533;&#65533;,2&#65533;a&#65533;&#1209;G&#65533;&#65533;&#65533;&#65533;_&#65533;&#65533;A&#65533;&#65533;&#65533;&#65533;2&#65533;&#65533;^&#65533;&#65533;&#65533;G&#65533;&#65533;&#65533;&#65533;&#65533;&#65533;"&#65533;/&#65533;&#65533;&#65533;&#65533;~n*&#65533;o&#65533;&#2007;&#65533;&#65533;&#65533;#&#65533;&#2041;&#65533;&#65533;&#65533;K&#65533;&#65533;&#65533;oK&#1685;&#65533;&#65533;_=&#65533;-&#65533;&#65533;&#65533;&#65533;&#65533;&#65533;]8&#65533;&#65533;&#65533;&#65533;@&#65533;&#65533;c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K&#65533;b&#65533;&#65533;&#65533;&#65533;&#65533;&#65533;z&#65533;&#65533;&#65533;&#65533;&#65533;&#65533;&#65533;&#65533;&#65533;&#65533;&#65533;3&#65533;&#65533;&#65533;&#65533;&#65533;&#1685;&#65533;&#65533;&#65533;>&#65533;/&#65533;&#65533;&#65533;&#65533;d&#65533; &#65533;&#65533;&#65533;&#65533;&#65533;&#65533;&#65533;s&#65533;&#65533;p&#65533;&#65533;&#65533;&#65533;&#65533;>&#65533;0&#65533;0&#65533;? !&#65533; O ,X X 8&#65533;  &#65533; &#65533;H&#65533;&#65533;&#65533;&#65533;*\&#560;&#65533;&#199;#J&#65533;H&#65533;&#65533;&#331;3j&#65533;&#561;&#65533;&#463;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hJ4&#65533;*]&#692;&#65533;&#1255;7'L@r&#65533;&#65533;&#65533;&#65533;P&#65533;j&#65533;&#693;+W&#65533;&#65533;&#299;&#1651;h&#1258;&#65533;&#65533;&#65533;&#65533;d&#65533;&#669;K&#65533;&#65533;&#1862;&#65533;N&#65533;&#759;&#65533;&#2047;Y%&#65533;]&#65533;&#65533;&#65533;&#65533;&#200;+^&#824;&#65533;&#65533;&#464;#K&#65533;L&#65533;&#65533;&#65533;&#728;3k&#65533;&#825;&#65533;&#65533;&#992;C&#65533;M&#65533;t&#65533;&#65533;([&#1460;&#65533;&#1520;c&#734;M&#65533;&#65533;&#65533;&#1784;s&#65533;~&#65533; &#65533;&#65533;&#65533;N&#65533;&#65533;q&#65533;&#65533;&#65533;b&#65533;&#65533;&#65533;&#65533;&#1059;_&#65533;&#65533;@&#65533;rXuk&#65533;&#957;&#65533;&#65533;&#65533;&#65533;&#203;&#65533;&#65533;]&#65533;&#65533;y&#65533;+  @&#65533;A&#65533;&#65533;&#65533;&#65533;&#735;O&#65533;&#65533;&#65533;&#65533;&#65533;&#65533;&#65533;N&#1914;r"&#65533;(&#65533;&#65533;h&#65533;&#65533;&#65533;&#65533;&#65533;&#65533;aF(&#65533;Vh&#65533;d	&#65533;&#65533;&#65533;Xt&#65533; &#65533;(&#65533;&#65533;9&#65533;&#65533;PXA$&#65533;&#65533;&#65533;0&#65533;H&#65533;&#65533;&#65533;%&#65533; \&#616;&#65533;<&#65533;8!&#65533;&#65533; &#65533;&#65533;&#65533;h&#65533;H&&#65533;&#65533;&#65533;&#65533;&#65533;&#65533;JF)&#65533;Tz&#65533;$&#65533;&#65533; &#65533;Uv&#65533;&#65533;_^) a[&#65533;i&#65533;h&#65533;(&&#65533;OJ&#65533;b[2&#65533;&#65533;t&#1207;&#65533;m&#65533;&#65533;&#65533;aq.T&#30656;~&#65533;fJ&#65533;*d&#34956;&#65533;6&#65533;T&#65533;&#65533;&#65533;&#65533;&#65533;&#65533;&#65533;&#65533;&#65533;f&#65533;&#65533;g&#65533;&#65533;g&#65533;+&#65533;@&#65533;	XPj!&#65533;_~{n&#65533;&#43728;&#65533;&#65533;&#65533;&#65533;&#65533;&#65533;&&#65533;&#65533;&#65533;a&#65533;
>&#65533;&#1563;&#65533;k,&#65533;eP&#65533;o&#65533;&#65533;J&#65533;&#65533;&#65533; -&#65533;Tkm&#65533;&#65533;&&#65533;g&#65533;&#65533;v&#65533;&#65533;&#65533;&#65533;:[&#65533;&#65533;&#65533;0&#65533;&#65533;&#65533;Z&#65533;&#65533;&#1974;&#65533;*C
F Fh[&#65533;&#1102;&#65533;&#65533;&#65533;&#65533;Z&#65533;
<D&#65533;&#65533;&#65533;&#65533;k0&#65533;&#65533;&#1464;!v&#65533;B&#65533;T&#65533;&#65533;&#65533;&#65533;&#65533;&#65533;=&#65533;&#65533;&#65533;gS&#65533;c&#65533;'&#65533;,m&#65533;N{&#65533;&#521;&#65533;&#65533;n&#65533;^&#65533;&#65533;&#65533;0&#65533;&#65533;&#65533;?&#65533;&#65533;&#65533;&#65533;F&#65533;&#1582;&#65533;&#65533;l&#65533;X&#65533;,&#65533;&#65533;*q|]UG&#65533;G2&#65533;8&#65533;k&#65533;&#65533;&#65533;&#65533;&#65533;&#65533;&#65533;&#65533;&#65533;2&#65533;Xg=]&#1084;&#65533;@I&#65533;'j&#65533;d?&#65533;s&#65533;R &#65533;Z&#65533;&#65533;&#65533;G
3H&#65533;&#65533;~&#65533;P&#65533;&#65533;x&#13057;&#65533;&#65533;&#65533;&#65533;Z&#65533;o.xC\{&#65533;&#65533;q,0&#65533;t&#65533;&#65533;&#65533;&#65533;&#65533;&#65533;*&#240;.kW&#65533;B&#65533;&#65533;&#65533;&#65533;s&#1616;&#65533;&#1224;1&#65533;&#65533;c&#65533;_&#65533;y&#65533;&#65533;^gB&#65533;&#65533;&#65533;y&#65533;+.&#65533;&#1637;&#65533;&#1779;&#65533;&#65533;&#65533;&#65533;&#65533;&#65533;g&4&#65533; h^&#65533;5&#65533;|&#65533;&#65533;&#65533;&#1454;&#65533;	&#65533;&#61207;&#65533;//qc&#65533;pBc&#65533;'&#65533;|&#65533;&#65533;&#65533;&#65533;&#65533;I &#65533;&#65533;t{&#65533;,k&#65533;2&#65533;&#65533;&#65533;o&#1007;&#65533;3&#65533;&#65533;&#1931; &#65533;7 .&#65533;&#65533;?&#65533;&#65533;&#65533;K[&#65533;&#65533;G&#65533;&#172; &#65533;&#65533;&#65533;&#65533;Elg&#65533;a&#2046;(S&#65533;
&#65533;&#65533;&#65533;&#65533;`&#65533;@&#1077;&#65533;%}#X_&#65533;&#65533;>&#65533;X&#65533;&#65533;L&#65533;&#65533;\ <&#65533;%gf&#65533;L&#65533;&#1190;&#65533;&#65533;&#65533;&#65533;u*&#65533;&#65533;&#65533;&#407;"&#65533;&#65533;&#65533;&#65533;&#65533;&#65533;X&#65533;&#65533;P&#65533;HLx&#65533;9&#65533;&#65533;N&#65533;(&#65533;&#65533;e&#1285;&#65533;&#65533;Y1J&#65533;A&#65533;?'.&#65533;P&#65533;&#65533;e&#65533;&#516;+&#65533;QJ&#1634;r&#65533;G&#65533;&#65533;x&#65533;<@Ui&#65533;T&#65533;xDR&#64993;.&#333;o&#65533;&#65533;X&#65533;!&#65533;o&#65533;b)#&#65533;8&#65533;&#65533;k&#65533;`M&#65533;&#65533;&#65533;l+vM+d&#65533;=&#65533;&#65533;&#65533;I&#65533;]&#65533;&#65533;1q&#65533;'4&#65533;&#65533;&#546;&#65533;m9&#65533;l&#65533;&#65533;&#65533;&#65533;&#65533;$IQ&#65533;&#65533;/&#65533;&#65533;&#65533;e5@~&#65533;k%k0	&#65533;&#65533;L+dh&#65533;&#1280;&#65533;&#65533;[:&#65533;/&#65533;d&#65533;&#65533;J&#65533;
&#65533;%[&#65533;&#65533;&#65533;&#65533;&#65533;0&#65533;&#65533;:&#65533;f&#65533;&#65533;&#65533;+e&#65533;&#65533;&#65533;&#65533;L&#65533;&#65533;&#65533;&#65533;	@[KZ&#65533;`~J&#65533;&#65533;&#65533;1&#65533;&#65533;&#1316;nE&#65533;&#65533;&#65533;&#65533;&#65533;&#65533;&#65533;?Y&0&#65533;&#65533;bgu&#65533;I,&#65533;0d&#65533;&#65533;&#65533;eIC@>5&#65533;&#65533;OB&#65533;FE&#314;&#65533;@&#65533;aH&#65533;&#176;2	&#1252;&#65533;gD6&#65533;&#1156;&#65533;&#65533;F&#65533;&#65533;I&#65533;&#65533;#QK$2*]iKwzP&#1679;&#65533;E&#65533;&#65533;(m&#65533;K2&#65533;g6y&#65533;&#65533;&#65533;&#65533;T&#65533;&#65533;A&#65533;&#65533;|&#65533;&#65533;3&#65533;&#65533;D&#65533;Z&#65533;gz5-,t&#65533;&#65533;*]6Q&#65533;_M&#65533;Z&#65533;m h6Q&#65533;oT&#65533;&#1466;&#65533;5&#65533;x-&#65533;&#794;&#65533;&#65533;&#65533;&#65533;k&#65533;&#65533;&#65533;&#65533;&#65533;%z&#65533;H&#65533;M&#65533;WC/&#65533;
&#65533;4&#65533;k&#65533;@I&#65533;Z&#1451;-P&#65533;Y&#65533;H&#65533;h&#65533;&#65533;hu&#65533;&#65533;C&#65533;&#65533;&#65533;*5,&#65533;h9&#65533;&#1450;&#65533;HX&#65533;P*&#65533;&#65533;&#65533;&#65533;&#65533;pM&#877;`mE<`&#65533;&#65533;y&#65533;&#65533;&#65533;&#1345;&#65533;l&#65533;=cU&#65533;&#65533;vQ&#65533;&#65533;PK&#65533;&#65533;-zp&#65533;&#65533;V&#65533;&#65533;&#65533;
.q@&#65533;&#65533;&#65533;@1(O.&#65533;j&#65533;~&#65533;%y.p]&#65533;&#786;&#65533;&#65533;(&#65533;&#65533;&#65533;)`&#65533;&#65533;C&#65533;z&#65533;&#65533;&Q#&#65533;&#1563;X&#65533;=&#65533;v&#65533;&#65533;.4&#65533;;R&#65533;I&#65533;&#65533;EH&#65533;&#1794;4&#65533;	&#65533;&#65533;{00&#65533;,&#65533;vs&#65533;&#65533;&#65533;U&#65533;&#65533;&#65533;&#1536;`&#65533;t0&#65533;&#65533;D&#65533;&#2030;w#&#65533;&#65533;]y2&#65533;&#65533;&#65533;M7&#65533; TI!x&#65533;U&#65533;&#65533;&#65533;{&#65533;6&#65533;Br&#65533;2V&#65533;:&#65533;7&#65533;>U &#65533;K&#65533;[&#65533;&#65533;&#65533;&#65533;OXnAa&#1024;,l&#65533;@rJb&#65533;&#65533;$&#65533;&#65533;&#65533;&#65533;&#65533;&#65533;~e&#65533;&#65533;%&#65533;sm6O&#811;&#65533;&#65533;AV&#65533;&#65533;@&#65533;&#1046;&#65533;Oj&#65533;hC&#65533;[&#65533;&#65533;&#65533;&#65533;&#1085;&#65533;7eI&#65533;?o&#65533;`>.=&#65533;&#65533;+&#65533;&#65533;&#65533;t)&#65533;g&#1430;&#65533;&#65533;&#65533;t&#65533;&#1902;,&#65533;f&#65533;c&#65533;&#65533;&#65533;&#65533;h&#65533;&#65533;&#65533;&#146;N&#65533;y&#65533;&#1715;&#65533;>+&#65533;&#65533;3&#65533;&#65533;LP&#65533;&#34020;&#65533;"&#65533;&#65533;Ll&#65533;EP&#65533;P~&#65533;a$f&#65533;&#65533;!Y&#65533;&#65533;4&#65533;&#65533;&#65533;;&#65533;&#65533;H&#65533;&#65533;Q&#65533;y&#65533;&#65533;	&#65533;x&#65533;V&#65533;&#65533;6&#65533;&#65533;&#65533;&#65533;yj&#65533;&#1840;U;*&#65533;!&#65533;n&#1440;&#65533;&#65533;&#65533;K&#65533;`g&#65533;&#65533;f&#65533;hc#&#65533;&#65533;,6&#65533;&#65533;y<&#65533;"&#65533;&#65533;q&#65533;&#65533;K&#65533;5&#65533;&#65533;0{&#65533;#'
5&#65533;&#65533;m0&#65533;E<&#65533;&#65533;&#65533;Cd&#65533;&#65533;&#65533;&#65533;:&#65533;W"-iQ&#65533;i&#65533;Y&#65533;(W&#65533;3&#65533;y&#1275;kn3&#65533;~m/&#65533;w|Kh&a&#65533;)@&#65533;r4`T&#65533;&#65533;)&#65533;#kLe9&#1649;j&#65533;2m&#65533;&#250;&#65533;G&#65533;&#919;&#65533;&#65533;B&#65533;w&#65533;&#65533;.5&#65533;1DH&#65533;&#65533;&#65533;&#65533;&#65533;&#65533;&#65533;:NO&#65533;*ANds&#65533;N6x&#65533;9E&#4642;Yu&#65533;]Y!)S&#65533;)&#65533;&#65533;&#335;~&#65533;&#65533;&#65533;&#65533;&#452;&#65533;6\ &#65533;r&#1369;&#65533;5&#65533;8V&#65533;
j&#65533;&#65533;&#65533;&#65533;6&#65533;&#65533;\&#65533;{c&#65533;&#65533;~-&#65533;&#65533;&#65533;mG&#65533;&#65533;&#65533;&#65533;&#65533;&#65533;= &#65533;R&#65533;&#65533;y[N&#65533;&#65533;&#65533;t^	5&#65533;C&#65533;10`lh&#65533;{&#65533;$}&#65533;Lj&#65533;&#65533;&#65533;7&#65533;&#65533;&#65533;&#65533;&#65533;s{&#65533;&#65533;&#65533;{ &#65533;^&#65533;&#65533;6&#65533;&#65533;&#343;&#65533;&#65533;&#65533;&#65533;&#65533;;&#65533;4&#65533;E&#65533;&#47183;&#65533;&#52151;&#65533;u&#65533;&#65533;&#65533;v&#65533;&#65533;&#65533;2&#65533;|&#65533;&#65533;&#65533;&#65533;X&#65533;&#65533;pN&#65533;&#65533;|7gqo&#65533;P]3i&#65533;&#65533;w&#65533;&#65533;V&#65533;p&#65533;z&#65533;&#65533;hMa?jt\y&#65533;f&#65533;QK8&#65533;k&#65533;Kn?&#65533;m&#65533;(
&#65533;d&#65533;#xC&#65533;f&#65533;vUvrI&#65533;<&#501;Y~&#65533;~&#65533;&#65533;m&#65533;i&#65533;&#65533;&#65533;oEP)&#65533;&#65533;&#65533;uL-X&#65533;>3E3&#65533;S}&#65533;@5&#65533;9&#65533;g~G&#259;='!&#65533;rE&#65533;&#65533;&#65533;gd&#65533;&#65533;&#65533;&#65533;&#65533;&#65533;&#65533;%&#65533;.&#65533;&#65533;&#65533;7&#65533;&#65533;t&#65533;aW&#65533;|&#65533;W#CX&#65533;&#1153;F&#65533;r&#65533;~&#65533;&#65533;{&#65533;&#65533;*sAZf,&#65533;&#65533;d&#65533;&#65533;u&#65533;&#65533;&#65533;Cw&#65533;Gb9&#65533;E35`&#65533;w&#65533;H&#65533;3f=&#65533;&#65533;&#65533;&#1474;&#65533;&#65533;&#65533;%
We&#65533;!UK0&#65533;;&#935;&#65533;+&#65533;Lr&#65533; HV%&#65533;8ZKS&#65533;H#&#65533;?a?&#65533;5a&#1670;W&#65533;\57o&#65533;&#65533;`5O7&&#65533;xY&#65533;&#65533;&#65533;&#65533;3r)&#65533;s&#65533;z}5&#65533;&#65533;9.@uX&#65533; %J2&#65533;q&#65533;`&#65533;&#65533;&#65533;X&#65533;&#65533;&#65533;&#65533;x&#65533;zp&#65533;&#65533;:S&#65533;c&#65533;&#65533;bXT{&#49670;x&#65533;k&#65533;&#65533;'w&#65533;[R&#65533;"7&#65533;X[XQ)eP&#65533;&#65533;b) R&#65533;?n&#65533;[>&#65533;u&#65533;&#335;&#65533;&#65533;&#65533;y&#65533;a&#65533;&#65533;&#1104;Q&#461;&#65533;&#65533;T5q&#65533;&#65533;&#65533;7&#65533;&#65533;&#65533;&#65533;G7, "&#65533;#&#65533;/&#65533;u])g&#65533;H&#65533;q&#65533;E&#65533;&#65533;+#xVP&#65533;fG&#65533;W3#&#65533;&#65533;&#65533;b#%&#65533;wX&#65533;9&#65533;6&#65533;FC&#65533;&#65533;U)HsIYL&#65533;&#65533;/pty&#65533;w&#65533;d&#341;d1&#65533;9W '#/&#65533;&#1048;&#65533;&#65533;vvv&#65533;6*Vn&#65533;&#65533;wpd=&#65533;4;&#65533;&#65533;M	G&#65533;&#65533;&#65533;&#65533;Gx&#65533;"(&#65533;&#65533;N&#65533;&#65533;(&#65533;g&}]&#65533;&#65533;&#65533;&#65533;YT6 f&#65533;Fy&#65533;(v6BH&#65533; B&#65533;&#65533;K&#65533;)/&#65533;&#65533;&#689;J&#65533;ivGd&#65533;&#65533;&5&#65533;&#65533;!&#65533;&#65533;)K&#65533;ag&#65533;&#65533;&#65533;P&#65533;&#1628;7&#65533;8mI&#65533;B &#65533;yS&#65533;&#65533;:+&#65533;_&#65533;EO&#65533;bQT7&#65533;&#65533;h&#65533;&#65533;&#65533;8&#65533;&#65533;PY&#65533; &#65533;#f8&#65533;)&#65533;,65 &#1385;&#65533;&#65533;y5&#65533;,&#65533;&#65533;L &#65533; `Qz&#1563;`&#65533;&#65533;&#65533;y&#65533;t&#65533;&#65533;>&#65533;&#65533;q&#601;Ty&#65533;9&#65533;s&#65533;v@&#65533;&#65533;&#65533;%M&#65533;&#65533;)v&#65533;5&#65533;A&#65533;q&#65533;hF&#65533;yL&#65533;l&#65533;8j&#65533;U{&#65533;&#65533;&#65533;#&#65533;J&#1187;9&#65533;Hk1q&#65533;z7W)&#65533;&#65533;*&#65533;6H#&#65533;je&#65533;&#65533;F&#65533;PP&#65533;&#65533;&#65533;&#65533;#q!&#65533;,Yb&#65533;&#65533;1&#65533;oP&#65533;+&#417;;&#65533;&#65533;&#65533;&G-(A&#65533;&#65533;T&#65533;5&#65533;)`&#65533;mK&#676;yxzcp&#65533;1m&#65533;	i&#65533;8&#65533; J&#65533;&#1449;&#65533;ea&#65533;^&#65533;&#65533;&#19840;o&#65533;)elgj!&#65533;i&#65533;f}W&#65533;&#65533;&#65533;!aq&#1673;&#65533;&#65533;&#65533;Sn0'fr!&#65533;lJ[t2&#65533;L&#65533;.5&#65533;&#65533;&#65533;DP&#65533;2&#65533;&#65533;v.O&#65533;&#65533;\&#65533;
&#65533;Z&#65533;&#1496;&#65533;Fv&#65533;&#1601;&#65533;:'&#65533;&#65533;N&#65533;)&#65533;V&#65533;&#65533;&#65533;!s&#65533;;9I&#65533;Z&#65533;&#65533;&#65533; gi7&#65533;&#65533;&#65533;&#1253;&#65533;&#65533;^&#65533;&#65533;}&#65533;Hib&#65533;&#65533;N&#65533;&#1705;&#65533;&#65533;TIW&#65533;C5&&#65533;rI7p&#65533;&#65533;1&#679;&#65533;&#65533;e&#65533;&#65533;&#65533;:&#65533;>3&#65533;B&#65533;;&#65533;g&#65533;y&#1316;&#65533;Y8&#65533;kVh&#65533;&#65533;&#65533;n&#65533;&#65533;1&#65533;&#65533;&#65533; X&#65533;|&#65533;(&#65533;L&#65533;
&#65533;H&#65533;]B&#65533;&#1318;Q+&#65533;s&#65533;&#65533;&#65533;&#65533;&#65533;&#65533;&#65533;&#65533;&#65533;&#65533;&#65533;&#65533;x&#65533;&#65533;&#65533;K&#65533;&#65533;t&#65533;&#65533;&#65533;&#65533;
K1&#65533;&#65533;o&#65533;C*&#65533;A	}&#65533;!&#65533;&#65533;d7&#65533;&#65533;6&#65533;ZU&#65533;{&#65533;k&#65533;&#65533;j&#65533;,)z7&#65533;&#65533;&#65533;6Ty:H&#65533;&#65533;&#65533;&#606;/&#47169;dz&#65533;
{&#65533;zT&#65533;)&#65533;&#1201;&#65533;S:((&#1130;0K&#65533;RE70D&#65533;Y&#269;&#65533;&#65533;[&#65533;VM;&#65533;Js|&#693;&#65533;:&#65533;&#65533;)/ &#65533;z&#65533; b&#65533;&#29650;z&#65533;&#65533;Z:&#65533;B0F{&#65533;I&#65533;&#65533;>&#65533;&#65533;&#65533;&#1718;&#65533;&#65533;,&#65533;&#65533;lG(&#65533;&#65533;&#65533;z2&#65533;&#65533;cE&#65533;&#65533;&#65533;B&#65533;)k:e&#65533;:&#65533;J&#65533;y_&#65533;&#65533;O&#65533;&#440;&#65533;+pZ&#65533;&#65533;u&#65533;&#65533;&#65533;nJ&#65533;i&#65533;c&#65533;&#65533;&#65533;&#65533;c&#65533;&#65533;)v&#65533;&#1529;&#65533;&#65533;2zd&#65533;K&#65533;qH'&#65533;,&#24954;&#65533;&#65533;]&#65533;{{&#65533;&#65533;&#65533;$Ojw	&#65533;&#65533;cB&#65533;}&#65533;&#300;&#65533;&#65533;/&#65533;&#65533;&#65533;U&#65533;J&#65533;&#65533;&#65533;&#65533;&#65533;&#65533;&#65533;{&#65533;&#571;$I&#65533;&#65533;&^&#65533;2ZH&#65533;U&#65533;e&#65533;&#65533;&#65533;
&#65533;w*t&#65533;&#65533;b9w&#65533;H&#65533;&#65533;&#65533;Nz_&#65533;T&#65533;&#65533;y&#65533;&#65533;&#65533;&#65533;F&#65533;}&#65533;&#65533;&#65533;'&#65533;&#65533;d&#65533;&#65533;&#34438;&#65533;q.&#65533;:>s&#65533;&#65533;&#65533;V&#65533;]&#65533;y&#65533;N
':`&#65533;&#65533;&#65533;&#65533;&#65533;q&#65533;&#65533;&#65533;&#65533;&#65533;&#617;&#65533;&#65533;a&#65533;&#65533;v&#65533;&#65533;&#65533;B&#65533;/&#65533;&&#65533;p!&#65533;&#65533;&#65533;&#65533;&#65533;&#187;&#65533;*L&#65533;&#65533; &#65533;W&#65533;&#65533;>Z&#65533;+&#65533;&#65533;&#65533;;1c&#65533;&#249;&#65533;&#65533;D$&#203;&#65533;&#65533;V&#65533;Z&#65533;E&#65533;&#65533;e&#65533;N[&#65533;hj_&#65533;&#1789;&#65533;&#65533;LP>&#65533;vi&#65533;r<&#65533;&#65533;&#370;&#1139;*&#65533;"N&#65533;}&#65533;Ap&#65533;{&#65533;&#65533;y&#65533;ml&#65533;TY&#65533;k&#65533;&#65533;R&#65533;]&#65533;&#65533;&#65533;v&#65533;|c&#65533;"e&#65533;&#281;&#65533;&#65533; &#65533;+&#65533;&#65533;&#65533;3(&#65533;&#65533;&#65533;jR&#65533;L&#65533;&#65533; &#65533;&#65533;&#329;LQt&#65533;&#65533;^&#65533;&#65533;&#65533;&#1761;OP	&#65533;|&#65533;&[z&#65533;&#65533;&#65533;	&#65533;#1&#65533;z*SK&#65533;&#65533;yi$<&#65533;>P&#560;[&#65533;&#65533;&#135;&#65533;&#426;&#65533;&#65533;&#65533;*&#65533;&#65533;	$2w&#65533;y&#65533;&#65533;a~&#65533;Ihcou&#551;U&#65533;&#65533;&#65533;&#65533;s&#65533;&#65533;&#65533;J&#65533;&#65533;&#65533;&#65533;@&#65533;&#811;&#802;&#65533;&#65533;&#65533;+-&#65533;\&#1292;&#434;&#65533;6&#65533;&#65533;&#65533;k,&#65533;&#65533;&#65533;K&#65533;2&#65533;&<&#65533;&#65533;&#65533; &#65533;H&#65533;&#65533;&#65533;U[&#65533;&#65533;&#65533;y&#65533;t&#65533;&#65533;&#65533;lp]&#65533;P,|&#65533;&#65533;+R&#65533;&#65533;&#773;&#644;Q&#831;L&#65533;[&#65533;&#65533;&#65533;&#65533;&#65533; ]&#65533;mS&#65533;&#65533;&#65533;z&#65533;.&#65533;&#65533;M	j n@&#65533;&#65533;L<&#65533;[&#65533;R&#65533;&#65533;,&#1156;&#65533;&#65533;,&#65533;&#65533;lZ&#65533;&#65533;&#65533;%&#65533;z u&#1086;e&#715;&#1498;]=P	&#65533;&#65533;&#685;,P4&#65533;&#65533;- &#65533;&#65533;&#65533;)#&#65533;C&#65533;&#65533;&#65533;o&#65533;&#65533;&#607;&#65533;n1&#65533;E&#65533;&#65533;&#65533;&#65533;&#65533;X&#65533;&#65533;&#65533;&#1105;2&#1308;&#65533;&#65533;k&&#65533;T	=&#65533;&#65533;P&#65533;&#65533;&#65533;&#65533;&#65533;&#65533;[ jt]M&#65533;_-&#65533;e&#65533;p&#65533;&#65533;Y&#65533;&#65533;|-&#65533;&#65533;&#65533;&#65533;&#65533;&#65533;&#1429;&#65533;
&#65533;&#1478;&#65533;&#65533;`&#65533;&#65533;p&#65533;&#65533;
&#65533;zv`	.&#65533;2r)&#65533;uT`-&#65533;&#65533;&#65533;&#65533;)&#65533;&#65533;&#65533;&#65533;&#65533;k-&#940;m&#1232;&#65533;&#65533;P&#65533;yP&#65533;i&#65533;&#65533;&#65533;&#1788;&#65533;&#1656;&#65533;&#1504;&#65533;h&#65533;
K&#65533;J&#65533;Z&#492;&#65533;&#65533;1&#65533;>-&#65533;&#65533;&#65533;&#65533;qa&#65533;-&#718;P&#65533;&#65533;&#65533;&#697;M&#256;&#65533;`&#65533;&#65533;&#65533;&#65533;&#65533;&#65533;$&#65533;a)&#65533;&#65533;~&#621;&#65533;&#65533;&#65533;j&#65533;&#65533;L&#65533;&#65533;4&#1872;a&#65533;&#65533;-&#65533;\%&#65533;&#65533;&#65533;&#65533;&#65533;&#65533;}&#65533;l%&#65533;}&#65533;&#65533;&#965;&#65533;&#65533;&#1948;&#1219;&#65533;g&#65533;&#1584;&#65533;&#65533;.&#65533;&#65533;&#65533;}&#65533;u"&#1946;&#65533;1&#65533;&#65533;&#349;&#65533;&#65533;&#65533;&#65533;?&#65533;&#65533;&#65533;&#65533;t&#65533;&#65533;1&#65533;~&#65533;<&#65533;0hN =s&#65533;&#65533;,X&#65533;&#65533;&#65533;]&#65533;#&#65533;&#65533;\&#65533;&#1545;m&#65533;&#1575;&#65533;&#65533;~&#65533;&#65533;&#65533;&#65533;&#1772;&#65533;&#65533;&#65533;m&#65533;H[>n&#65533;@&#65533;'B>&#65533;^|&#65533;V&#65533;&#65533;&#65533;|&#15277;&#1218;&#65533;&#65533;=&#65533;&#65533;&#1371;&#65533;T"&#65533;&#65533;`&#16802;&#65533;2&#65533;&#65533;&#65533;&#65533;c}&#65533;*&#65533;&#65533;&#65533;&#65533;&#65533;&#65533;&#65533;&#65533;T&#65533;?.&#65533;sr&#27522;^~&#65533;<&#65533;6&#65533;$&#65533;&#65533;K&#65533;&#65533;&#65533;M&#65533;&#65533;x&#65533;*^%&#65533;&#65533;'&#65533;]&#65533;q/2&#65533;m&#65533;&#65533;&#65533;&#65533;%&#65533;&#65533;&#65533;&#65533;]q&#65533;&#65533;Z&#65533;&#65533;K&#65533;&#65533;&#65533;&#65533;t2&#65533;&#65533;&#1984;2&#65533;&#65533;V&#65533;&#65533;&#65533;b&#65533;2&#65533;?&#65533;H&#65533;]&#65533;&#65533;&#65533;&#65533;sO&#65533;n,&#65533;&#65533;Q&#65533;h&#65533;(k&#65533;&#65533;b&#65533;9&#65533;&#65533;&#65533; &#65533;~&#65533;=}&#65533;Uk&#65533;l&#65533;&#65533;&#65533;&#65533;q&#65533;&#65533;&#65533;k&#65533;&#65533;&#65533;&#65533;&#65533;&#65533;&#65533;#&#65533;&#65533;&#65533;&#65533;&#65533;&#65533;.&#65533;&#65533;*&#65533;&#65533;&#65533;4&#65533;&#65533;&#65533;*&#65533;%&#65533;&#65533;&#65533;=>&#65533;L&#65533;&#65533;&#65533;&#65533;&#65533;X&#65533;^&#65533;&#65533;&#65533;&#65533;&#1874;&#65533;th&#65533;&#65533;&#65533;&#65533;-&#65533;__&#65533;&#65533;$&#65533;&#65533;&#65533;&#65533;V&#65533;_&#65533;&#65533;&#65533;&#65533;b&#65533;&#527;^&#65533;(&#65533;&#65533;&#65533;&#65533;c&#65533; k&#65533;&#65533;&#65533;>&#65533;2&#65533;&#65533;H&#65533;&#65533;&#65533;]&#65533;&#65533;</&#65533;P&#65533;&#65533;&#65533;&#65533;,&#65533;&#65533;9_&#65533;P&#65533;)w&#65533;[&#65533;,&#65533;&#65533;P&#65533;+&#65533;&#65533;k&#65533;@
&#65533;&#65533;2&#65533;&#65533;ua&#65533;&#65533;k{&#65533;Q&#65533;&#65533;q&#65533;16&#65533;&#1549;&#65533;e%\&#65533;&#65533;&#65533;m&#65533;&#65533;b&#65533;&#65533;&#65533;G&#65533;&#65533;p&#65533;&#65533;&#65533;&#1664;&#65533;&#65533;?&#65533;&#65533;r&#65533;&#65533;&#65533;&#65533;&#65533;&#65533;j_&#65533;h&#65533;&#27118;&#65533;$&#65533;&#65533;&#65533;e&#65533;m&#65533;3&#65533;&#65533;j&#65533;&#65533;S&#65533;&#65533;&#65533;&#65533;&#65533;a&#65533;	z&#785;j&#65533;&#65533;>&#65533;&#1402;&#65533;&#65533;&#65533;d&#65533;0>&#65533;&#65533;&#65533;y&#65533;&#65533;&#65533;O&#65533;a&#65533;&&#65533;&#65533;M&&#65533;g&#65533;&#65533;&#65533;&#65533;&#65533;&#65533;l5&#65533;~&#65533;&#65533;&#65533;&#65533;&#65533;?&#65533;Yv&#65533;&#511;&#65533;&#65533;Q^2J:&#65533;&#65533;&#65533;&#65533;&#65533;&#65533;_&#65533;&#65533;Q&#65533;&#65533;o&#65533;&#65533;x&#65533;&#65533;&#65533;&#65533;&#65533;&#65533;&#1793;&#65533;&#65533;&#65533;&#65533;&#65533;P&#65533;&#65533;&#65533;&#65533;&#65533;&#65533;&#65533;&#65533;&#65533;&#65533;&#65533;&#65533;&#65533;&#65533;&#65533;?&#65533;&#65533;_&#65533;&#65533;&#65533;&#65533;&#65533;&#65533;&#65533;&#65533;&#65533;6&#65533;&#65533;&#65533;&#65533;&#65533;&#65533;&#65533;&#65533;&#65533;@&#65533;&#65533;&#65533;&#65533;&#65533;&#65533;&#65533;&#65533;&#65533;&#65533;3&#65533;]&#65533;&#65533;&#65533;0&#65533;0&#65533;&#65533;&#65533;!
&#65533;&#65533;&#65533;?&#65533;&#65533;&#65533;&#65533;&#65533;&#65533;?&#65533;&#65533;&#65533;&#65533;&#65533;0&#65533;`&#65533;`&#65533;o&#65533;}0&#65533;&#65533;&#65533;&#65533;&#65533;&#65533;&#65533; !&#65533; Q ,_ X B&#65533;  &#65533; &#65533;H&#65533;&#65533;&#65533;&#65533;*\&#560;&#65533;&#199;#J&#65533;&#65533;D&#65533;E&#65533;3j&#65533;&#561;&#65533;&#463; C&#65533;I&#65533;&#65533;&#595;(S&#65533;\&#626;&#65533;&#727;0c&#668;I&#65533;&#65533;&#859;8s&#65533;&#65533;&#627;&#65533;&#991;@&#65533;
J&#65533;&#65533;&#1123;H&#65533;*]&#692;&#65533;&#1255;P&#65533;&#65533;&#65533;p&#65533;b&#1323;X&#65533;j&#65533;&#661;&#65533;=&#65533;vK&#65533;&#65533;&#1651;1SH +&#65533;&#1783;p&#65533;&#65533;m[&#65533;&#65533;&#65533;B&#65533;&#1053;&#759;&#65533;&#2047;Ik0`@&#65533;&#65533;&#65533;Q+^&#824;&#65533;&#65533;&#464;#K&#65533;L&#65533;&#65533;&#65533;&#728;3k&#65533;&#825;&#65533;&#65533;&#992;C&#65533;M&#65533;&#65533;&#65533;&#1245;)~P@&#1584;@&#1328;c&#734;M&#65533;&#65533;&#65533;&#1784;s&#65533;&#1949;&#65533;&#65533;Z&#65533;WL&#65533;&#65533;&#65533;&#65533;2&#65533;z/&#65533;&#65533;&#1059;K&#65533;&#65533; &#65533;&#65533;yk&#65533;&#957;&#65533;&#65533;&#65533;&#65533;&#203;&#65533;&#65533;&#65533;F&#65533; &#65533;&#65533;_&#1022;&#65533;&#65533;&#65533;&#65533;&#65533;&#65533;g&#65533;&#65533;&#257;&#65533;&#65533;&#65533;&#1023;&#65533;&#65533;&#65533; &#65533;&#65533;Ck&#5598;&&#65533;&#65533;&#65533;6&#65533;`j5&#65533;Z~&#65533;=h&#65533;f&#65533;&#65533;w&#65533; &#65533;W&#65533;&#65533;&#65533;$&#65533;h&#8792;&#65533;&#410;u&#65533;&#65533;&#65533;0&#65533;&#1568;&#65533;&#29000;&#65533;&#65533;8&#65533;&#65533;NT&#65533;u&#65533;&#65533;Di&#17503;&#65533;&#65533;&#65533;s=P#/&#65533;&#65533;&#65533;HVi&#65533;XF&#65533;&#65533;bLT&#65533;P&#65533;&#65533;d&#65533;)cD9|	\ 3&#65533;U&#65533;t&#65533;)&#65533;&#65533;E&#65533;&#138;&#65533;&#65533;&&#65533;&#65533;&#65533;&#65533;&#65533;E&#65533;&#65533;&#65533;&#65533;&#286;E&#65533;&#65533;&#65533;]6:$&#65533;&#65533;F&#65533;[D&#65533;&#18504;*&#65533;hA9&#65533;p&#231;R:&#65533;&#65533;&#65533;&#65533;&#65533;*&#65533;O&#65533;&#65533;&#298;&#65533;'&#65533;	&#65533;f&#65533;&#65533;&#65533;&#65533;&#65533;P&#65533;p&#65533;vi&#43964;zQ&#65533;.&#65533;&#65533;&#65533;&#65533;J&#65533;
,&#65533;`&#65533;	&#65533;V@&#65533;&#65533;0&#65533;&#65533;P&#65533;&#65533;V[YD&#65533;&#65533;&#65533;&#65533;&#65533;&#65533;&#65533;
$&#65533;+&#65533;&#65533;b&#65533;&#65533;&#65533;LZ&#65533;&#65533;&#65533;=&#65533;&#65533;&#65533;I@D&#65533;|&#23596;&#654;[n&#65533;&#65533;6&#65533;&#65533;&#65533;B&#65533;&#65533;&#65533;NW&#65533;&#65533;&#65533;&#65533;&#65533;&#65533;&#65533;&#65533;&#65533;p&#65533;,1&#65533;&#65533;&#65533;&#65533;&#65533;&#65533;&#65533;	&#65533;&#65533;l&#65533;&#1792;&#65533;&#65533;&#65533;+DX&#188;&#65533;u&#65533;&#65533;/+&#65533;&#65533;&#65533; &#65533;)&#65533;&#65533;&#65533;&#65533;&#65533;L9&#65533;d&#65533;&#253;2&#65533;/&#564;&#65533;@&#1042;9&#65533;&#65533;&#65533;&#65533;B&#65533;&#65533;&#65533;@&#65533;&#65533;C&#65533;&#65533;&#65533;&#1592;&#65533;=&#65533;X&#65533;#C&#65533;&#65533;d5&#65533;&#65533;&#65533;&#65533;,&#65533;&#65533;>&#65533;o&#65533; &#65533;&#65533;C&#65533;-&#65533;m&#65533;&#65533;*)wi&#65533;Z&#65533;&#65533;jt&#1419;&#844;&#65533;bN&#65533;&#65533;b&#65533;&#65533;x&#65533;&#65533;&#65533;@&#65533;|_&#65533;&#65533;&#65533;&#65533;n&#65533;1&#65533;H&#65533;jk&#65533;&#65533;w~2&#65533;z&#65533;I&#65533;&#65533;]&#65533;mz&#1448;/,&#65533;&#65533;l^&#65533;&#65533;&#65533;y&#65533;&#65533;)/&#65533;L&#65533;0&#65533;&#65533;{<xd&#65533;&#65533;&#65533;&#65533;7&#65533;n&#65533;&#65533;|j&#65533;&#65533;&#1553;&#1573;1S.}&#65533;3&#65533;B&#65533;&#65533;g&#65533;c&#65533;S&#65533;s3&#65533;=d&#65533;S_&#65533;&#65533;,&#65533;&#65533;&#65533;,q&#1085;&#65533;p&#65533;&#65533;&#65533;&#65533;&#65533;&#65533;|&#65533;&#65533;(&#65533;&#65533;&#65533;&#65533;&&#65533;&#65533;&#65533;&#65533;&#65533;&#65533;&#65533;&#65533;QO/&#65533;K&#65533;7&#65533;5&#65533;-:&#65533;X&#65533;&#65533;&#65533;~&#65533;&#65533;&#65533;7&#65533;A&#65533; &#65533;>@JZh8l&#65533;&#65533;&#65533;&#65533;&#65533;@&#65533;u&#65533;&#65533;&#65533;z&#65533;&#65533;&#65533;Pa&#65533;A&#65533;&#65533;,c&#65533;&#65533;K&#65533;&#65533;&#65533;&#65533;"C&#65533;&#65533;&#65533;&#673;&#65533;0&#65533;&#65533;
&#65533;&#65533;S&#65533;&#1600;&#65533;2&#65533;&#65533;H&#268;&#65533;&#65533;B B&#65533;1R&#571;&#65533;W5+&#65533;&#65533;c8&#65533;&#65533;/C.7&#65533;&#65533;8"&#65533;(B&#65533;&#65533;l#&#65533;&#65533;/&#65533;B&#65533;&#65533;&#65533;&#65533;&#65533;&#65533;c&#65533;&#65533;B&#65533;&#65533;&#65533;qa}<\&#65533; &#65533;&#65533;&#65533;	&#65533;*G&#65533;&#65533;&#65533;829&#65533;&#65533;2k&#65533;&#65533;&#65533;%"8z&#65533;{Y&#65533;T&#65533;,@&#65533;&#65533;&#65533;%1&#65533;D6&#65533;0b&#65533;&#65533;&#65533;*&#65533;&#65533;E)<&#65533;J&#65533;&#65533;&#65533;&&#65533;\&#65533; H&#65533;`&#65533;h&#65533;&#65533;q&#65533;X&#65533;L&#65533;&#65533;j&#65533;&#65533;<&#65533;	&#65533;&#65533;&#65533;/&#65533;6*&#65533;D~&#65533;&1S&#65533;&#65533;!S&#65533;&#65533;&#65533;^V&#65533;&#65533;&#65533;&#65533;;&#65533;+~&#65533;S&#65533;M1&#65533;&#65533;&#65533;:5OO&#65533;&#65533;S&#65533;&#65533;g>&#65533;&#65533;&#65533;p&#65533;Ca&p&#65533;Fh2)&#47398;D&#65533;&#544;=&q
e&#65533;&#65533;I&#65533;&#65533;^&#65533;J&#65533;&#65533;7!vZ&#65533;5,&#867;*J&#65533; Ye5&#65533;@6&#65533;&#65533;yt&#65533;&#65533;i&#65533;H&#65533;Y&#1178;(&#65533;&#65533;&#65533;&&#65533;XJ&#65533;&#65533;4&#65533;&#65533;NlJ&#65533;:1&#65533;x&#65533;h&#1085;&#65533;&#776;&#65533;&#65533;N&#65533;J&#65533;&#65533; &#65533;&#65533;CX +x&#65533;&#65533;`&#65533;&#65533;AZ &#65533;&#65533;&#65533;&#65533;*&#65533;b&#65533;&#1456;&#65533;R&#65533;&#65533;U&#65533;X#&#65533;&#65533;&#65533;&#65533;&#65533;&#65533;&#65533;b&#65533;&#306;&#65533;,&#65533;&#65533;CO/&#65533;I&#65533;&#65533;&#65533;$1*`&#65533;_&#65533;&#1281;&#65533;&#65533;i&#65533;x&#65533;&#65533;r&#65533;&#404;`&#65533;	&#65533;&#65533;c%&#65533;&#65533;1&#65533;&#65533;_&#65533;&#65533;V&#65533;&#65533;&#65533;Av&#65533;&#65533;Vb&#65533;4&#65533;&#65533;(q  h f2&#648;&#65533;&#65533;&#65533;3&#65533;&#65533;l&#65533;&#65533;v&#65533;&#65533;`Rc&#65533;&#696;&#65533;B3&#65533;!&#65533;&#65533;*&#65533;j&#65533;&#65533;&#65533;&#1188;&#65533;tg07d&#65533;.0&#65533;&#65533;}&#65533;&#65533;sQ &#65533; x&#65533;a8P&#336;$&#65533;Z	&#65533;f&#65533;&#65533;&#65533;&#65533;d@&#65533;&#166;&#65533;&#65533;&#65533;&#65533;&#65533;&#65533;Y&#65533;#&#65533;~&#65533;&#65533;&#65533;&#65533;e&#65533;Jm'&#65533;8G&#65533;&#65533;&#65533;{&#65533;wF\&#65533;E&#65533;
&#65533;z]&#65533;&#65533;&#65533;&#65533;/&#65533;f&#65533;t&#65533;%&#65533;&#65533;&P&#65533;&#65533;.&#65533;&#65533;{A&#65533;&#65533;e&#65533;&#65533;&#65533;&#65533;&#65533;[&#65533;&#65533;&#65533;&#65533;+W&#65533;&#65533;i&#65533;Y&#65533;TB +&#65533;_A tj&#1862;&#65533;&#65533;9NJ)d[l&#65533;&#65533;*&#65533;^&#65533;&#65533;+&#65533;&#65533;L1X&#65533;&#65533;Nf\&#1071;&#65533; /&#146;&#1678;C
$&#65533;cNsH&#65533;gB&#65533;>&#65533;&#65533;p&#65533;#&#65533;oOPV Oy&#65533;<&#65533;&#65533;~Y ?1&#65533;&#65533;&#65533;&#65533;#&#65533;&#65533;  &#65533;&#65533;&#65533;&#65533;&#65533;h;&#65533;&#65533;&#65533;onb}&#65533;&#788;&#65533;&#65533;&#1121;&#243;&#65533;	]&#65533;&#65533;1&#65533;y&#65533;&#65533;&#916;!bh&#65533;t&#65533;&#269;V3|!v+&#65533;zl&#1441;&#65533;
&#65533;)&#65533;&#1536;W&#65533;q&#65533;[&#65533;W&#65533;&#65533;&#65533;-&#65533;&#65533;y0&#65533;&#65533;&#65533;&#344;6gJ&C&#65533;Twe&#65533;)$&#65533;&#65533;M(&#1018;&#65533;&#65533;4%&#65533;2$&#65533;&#65533;mK]&#65533;eA&#65533;k;,&#65533;&#65533;&#65533;&#677;&#65533;=H&#65533;0;&#65533;L(bmI&#65533;]&#65533;z&#65533;c&#65533;;&#65533;b&#65533;P&#65533;:&#65533;&#65533;&&#57532; &#65533;3&#65533;&#65533;}b&#65533;&#65533;&#65533;<w&&#65533;&#65533;&#65533;&#878;&#65533;&#65533;n|Q&#65533;&#65533;&#65533;&#65533;M+&#65533;&#65533;RK4.J&#65533;ri&#65533;w{M&#65533;&#3235;c&#65533;&#65533;&#65533;e`k@p&#65533;&#65533;;&#65533;5&#65533;*&#65533;y&#65533;&#65533;&#1233;&#65533;&#65533;G;&#2034;8&#65533;&#65533;`&#65533;&#65533;X&#65533;4&#65533;&#65533;l&#65533;P&#65533;&#65533;&#65533;JS&#65533;&#65533;&#65533;r9&#65533;2EE&#65533;&#65533;~*x&#65533;&#65533;K;&#65533;&#65533;&#707;&#65533;Meq<x/&#65533;L &#65533;&#65533;&#65533;*]&#65533;P9&#65533;X&#65533;&#65533;&#65533;@XIE&#65533;`&#65533;|&#65533;c&#65533;>[B&#1505;&#1264;'h&#65533;@&#65533;&#65533;&#65533;&#65533;q&#65533;/&#65533;&#65533;v>y&#65533;&#65533;&#65533;&#65533;}&#65533;&#65533;Pw*&#65533;&#65533;&#65533;
8&#65533;_&#65533;.&#65533;f&#65533;Y&#65533;[4/&#65533;&#824;&#65533;&#65533;&#65533;&#65533;}&#65533;(l&#65533;&#65533;&#65533;\&#65533;:&#65533;&#65533;c&#65533;O\&#65533;&#65533; ~}N&#65533;&#1243;TlW{&#65533;w&#65533;Jx&#65533;&#65533;wZ&#65533;&#65533;&#65533;a&#65533;=OM&#65533;2&#65533;2&#65533;&#65533;JHg&#65533;R&#65533;&#65533;k&#65533;&#466;#&#65533;&#65533;&#65533;.&#65533;&#65533;Y&#65533;s;fS!&#65533;&#65533; &#65533;&#65533;yj&#65533;&#65533;_g&#65533;&#65533;_&#65533;f2&#65533;&#65533;'o&#65533;&#65533;EO&#65533;$&#65533;:&#65533;1 &#65533;fu8!76 &#65533;&#65533; &#65533;v&#65533;b&#65533;>SWrrGm&#65533;h&#65533;W&#65533;%&#65533;jy+&#65533;&#65533;&#65533;&#65533;SM&#65533;&#65533;&#65533;&#65533;o	&#65533;:&#65533;&#65533;(&#65533;}9&#65533;w&#65533;:&#65533;&#65533;&#65533;l&#580;&#65533;&#65533;&#65533;&#65533;&#65533;'&#65533;Gw{&#65533;Xu}&#65533;&#65533;(*&#65533;"Q&#65533;&#65533;$R&#65533;&#65533;`)@|&#65533;$&#65533;&#65533;'&#65533;&#65533;uq&#65533;b&#65533;&#65533;0&#65533;K&#65533;!&#65533;&#197;7&#65533;6J&#65533;&#65533;g&#65533;w]&#65533;&#65533;<&#65533;&#65533;y&#65533;IAHD &#65533;j%&#65533;pb8&#65533;w(&#65533;~-&#65533;_3c&#65533;&#65533;&#65533;&#65533;6{&#65533;&#65533;&#65533;v&#65533;zb&#65533;&#65533;&#65533;	&#65533;a=&#65533;1S&#65533;q&#65533;o&#65533;7&#65533;pRmO&#65533;Xm&#65533;C&#65533;&#65533;&#65533;&#65533;k p+&#65533;&#65533;a`/&#65533;&#12694;&#65533;Ra8;&#65533;&#65533;l&#65533;&#65533;&#65533; &#65533;A&#65533;S&#65533;&#65533;&#65533;&#65533;o>&#65533;,H.&#65533;&#65533;5&#65533;X&#65533;11?&#65533;&#65533;&#65533;&#1543;&#65533;Xf&#65533;&#65533;&#65533;:e{5$J	eIT&#536;&#65533;s&#65533;&#65533;
8&#65533;"&#65533;H&#65533;:&#65533;1&#326;&#65533;&#65533;&#65533;&#65533;&#65533;&#45381;PH&#65533;{"&#65533;0f&#65533;hy&#982;~B&#65533;|&#65533;&#1100;&#1427;&#65533;B&#65533;5&#65533;&#65533;&#65533;V=P&#65533;&#65533;v&#65533;}&#65533;&#65533;&#65533;&#65533;v&#65533;&#65533;_&#65533;&#65533;&#65533;x!P&#65533;&#65533;wq&#65533;}Y&#65533;{&#65533;&#65533;+&#65533;bJ&#65533;&#65533;7&#65533;&#65533;&#65533;&#65533;&#65533;&&#1991;)(&#65533;&#65533;&#65533;&#65533;dT&#65533;T&#65533;A`&#65533;&#65533;+&#65533;&#65533;n&T&#65533;9q&#65533;-&#65533;&#65533;bhz&#65533;k4Y\"&#65533;)&#65533;Oa&#65533;&#65533;&#65533;z&#578;&#65533;&#65533;&#65533;&#65533;&#65533;&#65533;a&#65533;&#65533;&#65533;Vn&#65533;qnE!V&#65533;&#65533;&#65533;:&#65533;&#526;;&#65533;q&#65533;&#65533;&#65533;uq&#65533;&#65533;&#65533;&#65533;&#65533;Q&#65533;4J&#65533;^&#65533;&#65533;h&#65533;&#65533;&#65533;l&#65533;f&#65533;&#65533;&#65533;&#65533;"79}&#65533;&#65533;A&#65533;&#65533;(&#65533;&#1421; TR&#65533;v&#65533;}7[b&#65533;&#65533;"]&#179;&#65533;>IK&#65533;8?c&#65533;B&#65533;&#65533;r9C&#65533;X(^&#65533;&#65533;&&#65533;5<&#65533;&#65533;&#65533;t I&#65533;1&#65533;&#65533;&#65533;&#65533;&#65533;&#65533;495#&#65533;&#65533;&#65533;WV&#65533;|&#65533;&#65533;&#65533;&#65533;&#65533;*&#65533;&#65533;&#65533;X&#519;&#65533;ii&#65533;&#65533;X&#878304;ws4&#65533;P&#65533;&#65533;&#65533;'a&#65533;V\&#65533;&#65533;&#65533;d&#65533;x%&#65533;,&#65533;&#65533;{d&#65533;&#65533;&#65533;Gry&#65533;rJ&#65533;&#65533;&#65533;e'&#65533;&#65533;&#65533;(m&#65533;P&#65533;X&#65533;m8&#65533;&#65533;G&#65533;&#65533;&#65533;z&#65533;&#65533;&#65533;&#626;&#65533;&#158;&#65533;&#65533;D&#65533;&#65533;&#65533;&#65533;p&#65533;&#65533;&#65533;&#65533;f&#65533;&#65533;vA&#65533;&#65533;"n&#65533;&#1631;&#65533;&#65533;&#65533;&#65533;&m&#1414;4&#65533;&#65533;s&#338;&#65533;&#65533;.&#65533;&#1696;&#65533;&#65533;"Q&#65533;'\&#65533;&#65533;%&#65533;&#65533;&#65533;&#272;&#65533;(l&#1496;&#65533;&#65533;v&#65533;&#65533;&#65533;&#65533;yZ:S&#65533;&#65533;&#65533;87&#65533;&#65533;&#65533;&#65533;\4&#65533;&#65533;e&#65533;'Oe&#65533;w5&#65533;K&#65533;8&#65533;S&#65533;&#65533;&#65533;&#65533;&#65533;9&#65533;&#65533;&#65533;T&#65533;&#65533;&#1842;W&#65533;&#65533;\@&#65533;&#65533;&#65533;$
#)&&#65533;3&#65533;&#65533;&#65533;.0&#65533;p>&#65533;y&#65533;F&#65533;/v0&#65533;kYc@&#65533;&#65533;&#65533;&#65533;&#65533;5-&#65533;&#65533;&#65533;FGb{r8C&#65533;&#65533;},zG4&#65533;&#65533;#F&#65533;%&#65533;&#65533;&#65533;&#65533;&#65533;d&#65533;&#65533;W&#65533;&#65533;&#65533;&#65533;AP&#1066;&#65533;17&#65533;&#65533;~%I&#65533;g&#65533;&#65533;&#65533;K&#65533;+!&#65533;&#65533;;&#65533;&#65533;&#65533;eV&#65533;x&#65533;Z&#65533;	#+&#65533;&#65533;:&#65533;&#65533;&#65533;&#65533;At&#65533;&#65533;MC&#65533;s6Y&#65533;&#65533;nX&#65533;a,&#65533;Ua&#186;~&#65533;&#65533;B &#65533;&#1411;&#65533;*&#65533;)vuJ&#65533;&#65533;Tg&#65533;&#419;a&#65533;$F&#65533;&#65533;J&#65533;&#65533;u&#65533;I&#65533;&#65533;x&#65533;&#65533;GBGt|Y&#65533;C&#65533;&#65533;&#65533;>&#65533;j)&#65533;&#65533;&#65533;\(&#65533;&#65533;&#65533;W&#65533;7&#1209;r&#61871;ob/&#65533;C&#65533;&#65533;I&#65533;&#65533;4]&#65533;&#65533;/&#65533;l&#1793;L+&#65533;&#65533;&#1354;&#65533;t9&#65533;&#65533;&#65533;&#65533;{&#65533;&#65533;R&#65533;"*&#65533;&#65533;	&#65533;jo&#65533;&#65533;&#65533;&#65533;&#65533;&#65533;&#65533;%M7Q&#65533;&#65533;&#65533;&#65533;2&#65533;j}&#65533;&#65533;&#65533;wN&#65533;'Jf&#65533;&#65533;&#65533;&#65533;I&#65533;&#65533;A&#65533;1[40&#65533;4[+L&#65533;kWR&#65533;es&#65533;J&#65533;qK&#65533;&#65533;&#65533;&#65533;a&#65533;Z&#65533;/&#65533;&#65533;&#65533;&#65533;q&#65533;)8+iT&#65533;&#65533;`&#65533;&#65533;&#65533;&#65533; ?{&#65533;p&#65533;&#65533;&#65533;&#65533;)|&#65533;&#65533;&#65533;d&#1691;&#65533;&#1588;jKp&#65533;&#65533;oK&#65533;&#65533;J&&#65533;&#65533;N;)c&#65533;&#65533;4w&#65533;&#65533;&#65533;&#65533;*{6&#65533;&#65533;&#65533;0&#65533;eg&#65533;&#65533;'&#65533;~&#65533;&#65533;QD&#65533;&#65533;&#65533;gU{&#65533;&#65533;&#65533;}oB&#65533;^&#65533; C&&#65533;-k&#65533;V&#65533;&#65533;&#65533;&#65533;{{[&#65533;&#65533;kv&#65533;HSK&#65533;:b&#65533;&#1154;&#65533;&#65533;k&#65533;&#65533;&#65533;&#65533;&#65533;&#65533;$Hi&#65533;[6j&#65533;z&#719;!a&#65533;&#65533;&#65533;&#65533;&#65533;&#65533;&#65533;K&#65533;B+&#65533;g&#65533;"F&#65533;h&#65533;&#65533;&#65533;W&#65533;KV&#65533;&#65533;&#65533;&#65533;&#65533;&#65533;&#65533;&#65533;F/z3a&#65533;&#65533;&#65533;y&#65533;&#65533;S&#65533;&#65533;{v&#28891;&#65533;&#65533;..W&#65533;U{&#65533;&#65533;&#731;&#65533;;&#65533;Vl&#65533;W&#65533;`&#49039;yR&#65533;{&#65533;n#&#65533;&#1883;&#65533;&#65533;{Mi&#65533;&#65533;&#65533;g<|&#65533;9I&#65533;#&#65533;&#65533;&#65533;&#65533;&#65533;&#65533;r&#65533;6k&#65533;&#65533;E&#65533;&#65533;&#65533;&#1791;Hz&#65533;"l&#65533;&#65533;&#65533;&#65533;&#1187;&#65533;&#65533;%8&#65533;&#65533;&#65533;&#65533;Fr&#65533;[&#65533;&#65533;7m&#65533;&#65533;;&#65533;8&#65533;&#65533;u&#65533;"L"&#65533;\7<&#65533;6&#65533;&#65533;9&#65533;&#65533;'&#65533;&#65533;&#65533;&#65533;&#65533;+&#65533;(&#65533;&#65533;&#65533;5n&#65533;&#65533;I&#65533;:&#65533;&#65533;&#314;&#65533;&#65533;&#65533;&#65533;L&#65533;U&#65533;}W\&#65533;&#65533;&#65533;&#65533;&#27075;q&#65533;&#65533;&#65533;1&#65533;&#65533;D&#65533;e.X.{
J{;&<&#65533;o|&#65533;Z&#65533;s&#65533;9w&#65533;&#65533;{$&#65533;&#65533;&#65533;K&#65533;&#65533;&#65533;+&#65533;~&#65533;&#65533;&#65533;.&#65533;&#65533;&#65533;r&#65533;&#65533;X&#65533;g&#519;&#65533;&#65533;&#65533;&#523;&#65533;&#65533;&#65533;&#1843;F &#65533;&#65533;Z&#65533;&#65533;Y&#65533;h&#65533;&#1213;&#65533;EM&#65533;&#65533;&#65533;w&#65533;&#65533;&#65533;&#65533;n<&#695;g&#649;	&#169;L&#65533;&#65533;&#65533;@&#65533;&#65533;&#65533;&#692;E=&#65533;&#65533;O&#65533;&#500;&#65533;>&#65533;%N"d&#65533;&#65533; &#65533;%5&#65533;&#65533;'&#65533;X&#65533;&#65533;cZ&#65533;O&#65533; &#65533;&#930;aq&#65533;&#65533;&#65533;"&#65533;/|&#65533;&#65533;|z%&#65533;&#615;+Tm&#65533;&#65533;&#65533;&#65533;&#65533;&#65533;&#65533;&#65533;	&#65533;&#65533;V&#65533;7&#65533;&#65533;@`&#65533;&#65533;l&#65533;&#65533;i&#65533;Kt&#65533;:;7&#65533;3dE5&#65533;&#65533;&#65533;6&#65533;P&#65533;,&#65533;X;&#65533;	&#65533;&#65533;&#65533;j&#65533;*z&#65533;&#65533;p&#65533;&#1132;&#65533;.&#65533;!(&#65533;&#65533;4(&#65533;I&#65533;U9&#65533;{&#65533;J&#65533;&#65533;&#65533;#&#65533;=&#65533;&#65533;&#65533;&#65533;&#65533;&#65533;n&#65533;&&#65533;&#65533;h&#65533;&#65533;(&#647;&#65533;&#65533;_&#65533;?P&#65533;&#65533;&#65533;&#65533;4]q&#65533;G4&#65533;&#65533;	&#65533;&#65533;&#65533;
` &#65533;#S&#65533;G&#65533;w!<<&#65533;&#65533;k/&#65533;&#1340;,&#65533;Mm&#65533;O-V&#65533;c	j9&#65533;&#65533;&#65533; .M&#65533;&#65533;F&#65533;EM&#65533;6\V&#65533;eR
&#65533;3=&#65533;8&#65533;&#65533;l=;&#65533;&#65533;&#65533;&#65533;&#65533;&#65533;(]&#65533;&#65533;&#65533;&#65533;&#65533;08&#65533;&#1221;&#65533;V|xu&#65533;&#1057;mN&#135;&#65533;&#65533;&#1409;M&#1572;&#65533;t&#65533;P	&#992;&#65533;@&#65533;&#65533;`x0[&#65533;YPp&#65533;d3&#65533;&#65533;jD&#1433;J&#65533;r&#65533;&#65533;&#65533;&#65533;&#1632;&#65533;&#65533;&#65533;&#65533;.&#65533;&#65533;&#65533;c&#65533;Y&#65533;b@&#65533;&#65533;&#65533;&#65533;&#65533;&#65533;J&#65533;&#65533;&#1595;&#65533;'&#65533;&#65533;]&#65533;&#65533;]*&#65533;&#65533;&#65533;&#65533;&#65533;&#65533; &#610;e&#1391;&#65533;&#1370; &#65533;v&#65533;	&#65533;-&#65533;&#65533;{&#65533;&#65533;&#65533;S&#65533;L&#65533;j&#65533;&#1741;&#65533;&#65533;)&#65533;&#65533;&#65533;&#65533;&#65533;&#1504;&#65533;&#65533;g&#65533;&#65533;a&#65533;`&#65533;&#65533; &#65533;&#65533;&#65533;&#65533;-|&#65533;R&#65533;&#1343;&#65533;&#65533;&#65533;&#65533;2&#65533;P&#65533;M'&#65533;&#65533;&#65533;&#65533;&#65533;&#65533;&#65533; &#65533;&#65533;&#65533; ,&#65533;q&#65533;&#65533;Tl&#65533;&#65533;&#65533;&#65533;&#6157;&#65533;&#65533;/'&#65533;&#65533;&#65533;EB&#65533;&#65533;l&#65533;&#65533;T{0&#65533;&#65533;&#65533;&#65533;&#65533;r^&#65533;&#65533;&#65533;Z&#65533;K&#65533;&#65533;b&#65533;&#65533;,n0&#65533;&#65533;hm&#65533;&#141;&#65533;&#1346;&#65533;!
g&#65533;&#65533;&#65533;aT\f&#65533;&#1984;]&#65533;Z^&#65533;\n*$&#65533;cU&#65533;>&#65533;)>&#65533;&#65533;-&#65533;tC&#65533;k&#65533;&#65533;m.)&#65533;p&#65533;&#65533;&#65533;&#65533;b&#65533;	&#65533;-&#65533;Q&#65533;&#65533;%&#65533;,?&#65533;Q{~&#65533;}&#65533;&#65533;:&#65533;&#65533;t&#65533;&AN&#65533;/&#65533;&#65533;&#194;)%@z&#65533;&#65533;&#1873;.)b0N&#65533;&#65533;$2^U,w&#65533;&#65533;l8_&#65533;{&#65533;&#65533;I&#65533;&#65533;&#65533;&#65533;&#65533;&#65533;&#65533;aY&#65533;12&#65533;&#65533;%z&#65533;5&#65533;/4&#65533;&#65533;.$E&#65533;&#65533;.)&#65533; sN&#65533;R&#65533;&#65533;&#65533;?z:&#65533;-&#65533;}&#65533;,&#65533;[j&#65533;&#65533;&#65533;S&#65533;M,&#65533;&#65533;S@yN&#65533;%*&#65533;P &#65533;rr&#1493;W `&#65533;z~&#65533;&#65533;&#65533;e&#65533;&#65533;N	&#65533;&#65533;&#65533;\"&#65533;&#65533;&#65533;&#65533;&#65533;20&#65533;&#65533;&#65533;&#65533;&#65533;qAz&#65533;&#1057;*&#65533;&#65533;G}&#65533;&#65533;&#65533;]P&#65533;&#1166;"&#65533;&#65533;&#65533;g&#65533;A?&#65533;!&#65533;&#65533;&#65533;,&#65533;&#65533;&#65533;&#65533;"&#65533;&#65533;K&&#65533;&#65533;&#65533;0b&#65533;&#65533;_&#65533;a$&#446;&#65533;&#65533;&#65533;&#65533;&#65533;&#65533;e&#13262;&#65533;:&#65533;&#65533;&#65533;%&#65533;&#65533;&#65533;&#65533;&#65533;,&#65533;&#65533;&#65533;&#65533;<&#65533;&#65533;&#65533;&#65533;&#65533;;;Z&#65533;&#1837; 
I&#65533;&#65533;&#65533;&#65533;&#65533;i&#65533;&#65533;Xt&#65533;+&#65533;&#65533;&#65533;&#65533;[&#65533;&#65533;&C&#65533;N&#65533;
&#65533;&#65533;/"&#65533;&#65533;A&#65533;&#65533;N&#65533;&#65533;&#65533;G&#65533;`%&#65533;&#65533;`;cn&#65533;&#65533;&#21128;E@dB&#65533;&#65533;\&#65533;&#65533;i<&#65533;&#1442;&#65533;&#733; &#65533;&#65533;&#65533;V&#2011;&#65533;%D&#65533;&#65533;&#34880;&#65533;&#898;o*x`&#65533;&#65533;E&#65533;&#65533;F&#65533;&#65533;&#65533;&#65533;"&#65533;&#65533;&#65533;&#65533;L&#65533;&#403;?1&#65533;&#65533;Fb&#65533;&#26539;n&#65533;&#65533;&#65533;&#65533;}^&#65533;0=~$&#65533;&#65533;&#65533;N>&#65533;.;&#65533;&#65533;&#65533;&#619;&#65533;&#65533;&#2046;&#431;&#65533;&#65533;&#65533;&#65533;&#65533;&#65533;&#65533;i&#65533;&#65533;&#65533;+&#65533;&#623;&#65533;&#65533;&#65533;F&#65533;m&#65533;u,Y&#65533;&#65533;&#65533;=&#65533;&#65533;&#65533;&#65533;&#65533;&#65533;&#65533;&#65533;BB&#65533;&#65533;&#65533;&#65533;&#65533;&#65533;&#65533;&#65533;&#65533;&#65533;&#65533;&#65533;*&#65533;&#65533;&#65533;?&#65533;*M&#65533;&#65533;&#65533;&#65533;&#65533;&#65533;&#65533;&#65533;&#65533;&#65533;&#65533;&#65533;&#65533;&#65533;&#65533;&#65533;&#65533;&#65533;&#65533;&#65533;&#65533;&#65533;&#65533;&#65533;&#65533;&#65533;&#65533;&#65533;&#65533;&#65533;&#65533;&#65533;u&#65533;!#&#65533;'&#65533;&#65533;&#65533;&#65533;&#65533;&#65533;bV&#65533;&#65533;&#65533;{&#65533;&#65533;&#65533;o&#65533;&#65533;	&#65533;&#65533;&#65533;&#65533;&#65533;&#65533;&#65533;A&#65533;0&#65533;`&#65533;&#65533;&#1799;&#65533;&#65533;&#65533;o&#65533;&#65533;&#65533;&#65533;
&#65533;&#65533;&#65533;&#65533;&#65533;&#65533;0&#65533;0&#65533;`&#65533;0&#65533;&#65533;&#65533;&#65533;o&#65533;0&#65533;&#65533;&#65533;0&#65533;&#65533;&#65533;&#65533;&#65533;&#65533;&#65533;&#65533;&#65533;&#65533;&#65533;&#65533;&#65533;0}&#65533;}&#65533;}&#65533;}&#65533;&#65533;&#65533;&#65533;&#65533;~&#65533;}&#65533;}&#65533;}&#65533;}&#65533;}&#65533;}&#65533;}&#65533;}&#65533;}&#65533;&#65533;&#65533;&#65533;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&#65533;p&#65533; &#65533;p&#65533;&#65533;&#65533;&#65533;&#65533; &#65533;&#65533;&#65533;&#65533;&#65533;&#65533;&#65533;&#65533;&#65533; &#65533; &#65533;&#65533;&#65533; &#65533;&#65533; &#65533;&#65533;&#65533;&#65533;(.&#65533; &#65533; &#65533;!&#65533;&#65533; &#65533;&#65533;&#65533;&#65533;O&#65533;&#65533;&#65533;p&#65533;&#65533;&#65533;&#65533;q&#65533;&#65533;&#65533;&#65533;&#65533;&#65533;&#65533;&#65533;&#65533;&#65533;&#65533;&#65533;&#65533;o&#65533;P&#65533;&#65533;9&#65533;&#65533;&#65533; !&#65533; O ,` X A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65533;%O&#65533;J&#65533;J&#65533;&#65533;&#65533;"q\&#65533;&#693;&#65533;&#1519;,K4&#65533;&#65533;&#1651;h&#65533;d&#65533;&#1719;p&#65533;&#65533;U&#65533;&#65533;'x&#65533;&#65533;&#65533;&#759;&#65533;&#2047;&#65533;L&#65533;&#65533;&#65533;&#200;+^&#824;&#65533;&#65533;&#464;#K&#65533;L&#65533;&#65533;&#65533;&#65533;C(&#65533;v&#65533;&#65533;&#992;C&#65533;M&#65533;&#65533;&#65533;&#1256;S&#65533;^-&#1089;&#65533;&#65533;sc&#734;M&#65533;&#65533;m&#65533;&#65533;&#891;&#65533;o&#65533;  &#65533;@&#65533;&#65533;&#65533;&#531;+_&#956;&#65533;&#65533;&#65533;&#65533;!&#65533;P&#65533;  q&#65533;&#1587;k&#65533;&#957;&#65533;&#65533;&#65533;!n&#65533;&#65533;N&#65533;&#65533;&#65533;&#65533;&#1259;_&#1022;&#65533;&#65533;&#65533;]&#65533;nq&#65533;&#65533;&#65533;&#65533;&#65533;&#65533;&#65533;ya&#65533;&#213;W&#65533;q&#65533;h&#65533;&#65533;&&#65533;]C&#65533;@y&#65533;pD}
Vh&#65533;f&#65533;C64&#65533;&#65533;u&#65533;&#65533;$&#65533;hb&#65533;&#65533;@&#65533;k&#65533;U&#265;0&#65533;(&#65533;&#65533;1Dy&#65533;&#65533;"&#65533;<&#65533;&#65533;&#13282;)&#65533; &#65533;&#944;#&#65533;H&&#65533;&#65533;&#65533;!&#65533;&#65533;&#1465;&#65533;"&#65533;TVi%&#65533;&#65533;`y&#65533;&#65533;&&#1109;`&#65533;i&#65533;>hFL&#65533;mzA$&#65533;p&#65533;&#65533;&#65533;&#65533;-&#65533;&#65533;PMIb&#65533;x2&#65533;&#65533;
&#65533;)&#65533;&#65533;&#65533;&#65533;&#65533;k&#65533;&#65533;&#65533;&#65533;:I&#65533;&#65533;&#65533;hB&#65533;Vj&#65533;jmi@&#65533;@&#65533;I&#65533;
-&#65533;pB&#65533;J&#65533;"&#65533;&#65533;]&#65533;&#43734;&#65533;&#65533;&#65533;k &#65533;&#65533;il8&#65533;&#65533;&#174;'&#65533;e&#65533;&#65533; &#65533;0&#292;&#65533;j&#65533;*T&#172;&#65533;&#65533;#A4&#65533;J&#180;&#65533;&#65533;k&#65533;&#65533;JI&#65533;g&#65533;v&#65533;&#65533;`&#65533;5 &#65533;9&#65533;#V2&#65533;*&#65533;&#65533;&#65533;e&#65533;&#65533;n&#1399;&#65533;&#1467;&#65533;B+PW@&#65533;
&#47685;k&#65533;&#65533;j&#65533;&#65533;&#65533;0&#65533;&#65533;&#65533;&#65533;&#65533;&#65533;&#772;&#65533;{&#65533;&#65533;tZ&#65533;&#65533;&#65533; &#65533;$&#65533;&#65533;0&#65533;&#65533;&#65533;&#65533;&#65533;&#65533;$[&#65533;[[g&#65533;&#65533;&#65533;5H;m&#65533;.,&#65533;&#65533;&#65533;&#65533;L&#65533;&#65533;m:\&#65533;&#65533;<&#65533;i&#65533;2h&#813;&#65533;|&#65533;&#65533;.&#65533;&#65533;&#65533;&#65533;6&#65533;&#65533;&#209;x&#65533;&#65533;&#65533;&#65533;T&#65533;&#65533;&#65533;R&#65533;&#65533;&#65533;0#&#65533;t^J_&#65533;.c_r&#65533;BW&#65533;&#65533;&#65533;9-[ &#65533;&#65533;&#65533;g&#65533;z=-_a&#65533;}&#65533;&#65533;&#65533;&#65533;&#65533;U&#65533;l.&#65533;Lv&#65533;&#65533;&#65533;&#65533;aD&#65533;G7&#65533;&#65533;^	&#65533;&#65533;4&#65533;&#65533;&#65533;&#65533;v&#195;g&#65533;&#65533;H&#65533;a&#65533;&#65533;cu!T3&#65533;&#65533;&#65533;&#65533;#&#65533;=&#65533;&#17603;&#65533;*&#65533;&#65533;n,&#65533;&#65533;%A"d&#65533;&#65533;J&#65533;&#65533;;&#65533;dV&#65533;&#65533;&#65533;n&#65533;&#65533;&#65533;&#65533;h&#65533;y&#65533;&#65533;;&#65533;G&#65533;.a&#65533;&#65533;&#65533;&#65533;&#65533;J&#65533;&#755;&#1064;&#65533;i&#65533;&#65533;&#65533;<b&#65533;&#65533;&#65533;&#65533;pN&#65533;CPF&#65533;r&#65533;B&#65533;&#65533;k&#65533;&#65533;&#65533;}&#65533;&#65533;&#65533;n&#65533;&#65533;&#65533;&#65533;&#65533;&#65533;&&#65533; &#65533;L&#65533;3_&#1188;7&#65533;&#65533;&#65533;&#65533;&#65533;D< ?&#65533;&#65533;@n(&#65533;&#65533;&#65533;&#65533;:&#65533; &#65533; &#65533;Fx&#65533;&#65533;&#65533;g&#65533;&#65533;&#65533;&#65533;8&#65533;A&#65533;&#65533;/|&#65533;CH&#65533;Vi-e&#65533;&#65533;&#65533;&#65533; &#1193;&#65533;&#65533;-&#65533;&#65533;_&#65533;&#65533;6&#65533;&#65533;&#65533;&#65533;IjT&#65533;,(&#65533;&#65533;&#65533;y&#65533;Q	T&#65533;.&#65533;&#65533;T&#65533;Y&#65533;&#1040;&#65533;&#65533;5JypZg&#65533;&#65533;E&#65533;&#65533;(&#65533;"&#65533;&#65533;&#65533;+&#65533;}P&#65533;&#65533;b&#65533;&#65533;(&#65533;qo3K&#65533;d&#65533;b&#65533;h&#65533;S&#65533;_(&#65533;&#65533;&#65533;&#65533;&#65533;&#65533;#A&#65533;C&#65533;H'}&#65533;&#65533;&#65533;:&#65533;&#65533;-1K#d`&#65533;&&#65533;Dz&#65533;&#65533;&#65533;&#65533;&#65533;8&#65533;M&#1106;&#65533;$&#65533; e&#65533;&#65533;V&#65533;&#65533;T1&#65533;&#65533;'g9:&#65533;4J&#65533;"%U&#65533;&#65533;T&&#65533;&#65533;&+SH&#65533;b&#65533;&#65533;OZ&#65533;&#65533;&#65533;&#65533;&#65533;&#65533;k&#65533;&#65533;{&#65533;^L&#65533;J`&#65533;&#138;&#65533;1&#65533;&#65533;@&#65533;P@I&#65533;\Q&#65533;&#65533;&#65533;*N&#65533;&#65533;&#65533;z&#65533;&#65533;%&#65533;v&#65533;s 2&#65533;&#65533;&#65533;&#65533;t &#65533;X&#65533;^Q&#65533;&#218;),&#65533;&#65533;h@[P&#65533;&#65533;&#65533;9I&#65533;:&#65533;5&#65533;4&#65533;k&#65533;&#65533;`?[&#65533;&#65533;Q&#9115;&#65533;&#65533;-q&#65533;&#65533;p>G:&#65533;&#65533;&#65533;F&#65533;&#1343;&#65533;&#65533;^:&#65533;AT&#65533;&#65533;&#65533;Bj&#65533;&#65533;K&#65533;(&#65533;&#1114;&#65533;g m&#65533;&#65533;6&#65533;&#65533;I&#65533;q&P&#65533;I&#1314;&#65533;&#678;HMO&#65533;r&#65533;&#65533;[&#65533;&#65533;8&#65533;i&#65533;
&#65533;&#810;N$&#65533;XE&#65533;"&#65533;&#65533;*&#65533;>&#65533;5&#65533;&#65533;p&#65533;&#65533;&#65533;&#65533;!YM&#65533;w&#65533;b;@-9&#65533;R&#65533;&#65533;&#65533;G&#65533;&#65533;uA7&#1044;&#65533;&#65533;&#65533;&#1032;&#1312;	&#65533;&#65533;J&#65533;&#170;D&#65533;&#65533;T&#65533;&#65533;&#65533;&#65533;&#688;&#65533;&#65533;&#65533;L&#65533;f&#65533;;&#65533;&#65533;&#65533;,4p9&#65533;z&#65533;&#65533;%q&#65533;&#65533;&#65533;z&#65533;&#65533; hW&#65533;Z&#65533;&#65533;&#65533;o&#65533;c_&#65533;,&#65533;&#65533;&#65533;&#65533;&#65533;&#65533;&#877;E&#65533;CR&#65533;&#65533;	4 &#65533;&#65533;YuK\&#1834;&#65533;<&#65533;t&#65533;_~&#65533;&#65533;&#65533; nR+&#65533;t=&#65533;NPe@K~K&#65533;^&#65533;&#65533;&#65533;j&#65533;4&#812;&#65533;&#65533;&#65533;&#65533;&#65533;w&#65533; &#65533;&#65533;]r&#65533;#=&#65533;&#65533;3MfS[&#65533;&#65533;&#65533;Ww&#65533;&#65533;&#65533;:&#65533;:\&#65533;&#65533;&#65533;T&#65533;#&#65533;&#65533;" &#65533;&#65533;&#65533; 0&#65533;P&#65533;&#65533;&#1834;&#65533;p&#65533;&#65533;&#65533;&#65533;
&#65533;
&#65533;&#1321;&#65533;&#65533;oR^[&#65533;j&#65533;P&#65533;En&#65533;$p&#65533;&#65533;&#65533;&#992745;&#65533;pI<	&#1783;&#65533;&#65533;=&#65533;&&#65533;k&#65533;(&#1124; S?<&#65533; &#1385;YOC&#65533;h@&#65533;Yn&#65533;&#65533;&#65533;C<&#65533;H&#65533;&#65533;&#65533;$-B&#65533;8&&#65533;X&#65533;&#65533;&#65533;@&#65533;&#65533;&#65533;&#1579;)&#65533;&#65533;&#65533;&#65533;@Agc;&#65533;&#65533;&#65533;&#65533;&#65533;U&#65533;C&#65533;i='&#65533;&#65533;&#65533;&#65533;I|h&#806;L_&#65533;N?6^&#65533;u&#65533;&#65533;!&#65533;8&#65533;_^&#65533;&#1724;&TZ&#65533;&#65533;&#65533;}&ir&#65533;&#687;&#65533;p&#414;&#65533;&#65533;hIaR.Ux&#65533;.: .'&#65533;&#65533;>q&#65533;&#65533;l&#65533;[&#65533;ez&#65533;&#1196;J]&#65533;&#65533;8Dy;|&#65533;WH>&#65533;MT&#65533;!&#65533;&#65533;W&#65533;&#65533;&#65533;h&#65533;&#992;&#65533;r&#65533;}R|&#65533;
&#65533;&#65533;&#65533;&#65533;&#65533;N&#65533;&#65533;V/z!^^&#65533;&#65533;]=[[&#65533;&#65533;fYp&#65533;P.&#65533;&#65533;L&#65533;1&#65533;&#65533;&#65533;p&&#65533;k&#65533;Tu&#65533;&#65533;=&#65533;&#65533;&#65533;
&#65533;#:m&#65533;&#65533;&#65533;&#65533;&#65533;&#65533;&&#65533;vk`&#65533;)&#65533;u&#65533;&#65533;	,&#65533;@&#65533;&#65533;5&#65533;&#65533;&#65533;&#65533;&#65533;&#65533;&#65533;`&#65533;&#65533;&#65533;!&#65533;&#65533;&#65533;0(&#65533;-&#65533;H&#65533;\&#65533;&#65533;&#65533;&#65533;&#65533;&#65533;]/&#65533;&#65533;o&#65533;x&#65533;[&#65533;v&#65533;&#65533;&#879;q&#65533;;&#65533;}&#65533;Y&#65533; &#65533;~&#842;&#65533;C&#65533;&#65533;&#65533;PFZ$&#65533;	\&#65533;&#65533;&#65533;1Y6&#65533;&#65533;X}&#65533;&#65533;a&#65533;&#65533;`oi&#65533;,/&#65533;&#65533;&#65533;&#65533;&#65533;$&#1067;&#65533;x ~ &#65533;&#65533;Yt)R[&#65533;*tdiL&#65533;&#65533;;&#65533;&#65533;&#65533;~&#65533;&#65533;&#1734;&#65533;]&x&#65533;-f&#65533;kD&#65533;^&#1857;&#65533;&#65533;&#65533;D&#65533;&#65533;2&#65533;r&#65533; ^&#65533;n)&#65533;t&#65533;&#65533;&#65533;&Z6&#65533;&#65533;Q&#65533;R&#65533;e&#65533;&#65533;hG=&#65533;-&#65533;!&#65533;&#65533;&#65533;&#65533;&#65533;&#1978;&#65533;&#65533;&#2036;&#65533;|b8&#65533;&#65533; /&#65533;&#65533;g&#65533;`i&#65533;&#65533;Ip&#65533;SS.X&#65533;6&#65533;&#65533;&#65533;-A=&#65533;@u&#65533;}NJ&#65533;$&#65533;&#65533;
&#65533;&#65533;Alb&#65533;[|!7&#65533;&#65533;X&#65533;&#65533;&#65533;&#65533;&#65533;&#65533;&#65533;K&#65533;t_'*(&#65533;&#65533;&#65533;Dq&#791;&#65533;&#879;&#65533;&#65533;&#65533;&#65533;&#65533;&#65533;&#65533;Cw&#65533;&#65533;/&#65533;Lm&#65533;&#65533;&#65533;-&#65533;&#65533;y&#65533;i&#65533;&#65533;&#65533;bC3&#65533;&#65533;~&#65533;S&#65533;!&#65533;gw&#65533;gV&#65533;&#65533;[&#65533;Z'z&#65533;&#65533;/&#65533;C}&#65533;&#65533;`&#65533;&#65533;?Tk&#65533;A{&#65533;ar&#65533;:&#65533;&#65533;(. b}&#65533;xT&#65533;&#65533;k&#65533;&#65533;SQ&#65533;&#65533;"&#65533;ooQ&#65533;&#65533;(H$D&#65533;/&#65533;j&#65533;&#65533;&#65533;0&#65533;ODk&#65533;A{&#65533;&#65533;05z&#65533;-/&#65533;&#65533;&#65533;*&#65533;&#65533;&#65533;2)m&#65533;7&#65533;&#65533;&g4&#65533;&#65533;&#65533;&#65533;TH{sfi&#65533;&#65533;w&#65533;7&#65533;&#65533;&#65533;&#65533;]ZXXj&#65533;KVd-Ui&#65533;rB&#65533;]@&#65533;@z_'&#65533;2+&#65533;d&#65533;&#65533;&#65533;o&#65533;&#65533;'Ht&#65533;$z&#65533;&#65533;7k8{]&#65533;v&#65533;&#65533;&#65533;'&#65533;`[1&#65533;&#65533;&#65533;z&#65533;&#65533;E&#65533;;(&#65533;&#65533;&#1156;Y&#65533;8X^&#65533;&#65533;`&#65533;#knEq&#65533;q&#65533;H4]{KS&#65533;$Csx{&#65533;&#65533;&#65533;&#65533;a&#65533;g&#65533;&#65533;&#65533;&#65533;$!w&#65533;&#65533;&#65533;&#65533;$r&#65533;&#65533;H&#65533;&#65533;&#65533;4N&#65533;&#65533;;&#65533;&#65533;&#65533;&#65533;&#65533;&#65533;&#65533;&#65533;e;&#65533;&#65533;,&#65533;&#65533;1&#65533;&#65533;&#65533;&#65533;G8cxF!@9{E&#65533;eo&#65533;~&#65533;X&#65533;TU&#65533;&#65533;&#65533;&#65533;&#65533;H&#65533;&#65533;&#332;Q&#65533;&#65533;`&#65533;&#65533;sF4&#65533;pUQ&#65533;h&#65533;$&#65533;&#65533;c)&#65533;y&#65533;&#65533;fy&#65533;*&#65533;&#65533;&#65533;&#65533;x&#65533;9&#65533;&#65533;&#65533;x&#65533;}3X<P&#65533;V&#65533;t&#65533;&#65533;^W&#65533;&#65533;&#65533;&+&#65533;/&#65533;&#65533;k_*&#65533;&#65533;&#65533;~&#65533;&#65533;&#65533;s&#65533;&#65533;&#65533;&#65533;&#65533;&#65533;&#65533;&#65533;&#65533;q&#65533;-&#65533;\LB&#65533;&#65533;y&#1960;*.&#65533;~A&#65533;&#65533;&#65533;&#65533;J&#65533;&#65533;A-&#65533;&#65533;&#65533;&#65533;{&#65533;T&#65533;&#65533;&#65533;&#65533;Gf8&#65533;&#65533;&#65533;wfYo&#65533;&#65533;"&#1601;t,1&#65533;tiY,&#65533;&#65533; &#65533;~6q_ed&#65533;&#65533;&#65533;&#65533;xcV&#65533;&#65533;e?"&#1622;ld00&#65533;1&#65533;G%&&#65533;R&#65533;&#65533;&#65533;pT'g7&#65533;&#65533;WyQ@&#65533;&#65533;s~I&#65533;&#65533;*O&#65533;&#65533;&#33318;4&#65533;&#65533;7{B&#65533;H&#65533;&#65533;&#65533;&#65533;u&#65533;o9&#65533;t ,&#65533;&#65533;]&#65533;&#65533;QQ&#65533;&#65533;L&#65533;YZe&#65533;.&#65533;it&#65533;h|&#65533;&#65533;HNV&#65533;&#65533;&#65533;s&#65533;&#65533;e&#65533;"&#65533;&#65533;&#65533;&#65533;&#65533;&#65533;&#65533;&#65533;Ye&#65533;%2&#65533;&#65533;m&#65533;&#65533;N&#65533;&#65533;&#65533;&#65533;IGn&&#65533;&#65533;u&#65533;&#65533;)&#65533;F~&#65533;&#65533;&#65533;&#65533;^&#65533;Z6&#65533;&#65533;TwS	&#65533;&#65533;sm&#65533;]&#65533;It&#65533;&#139;r&#534;/&#1048;&#65533;&#65533;u&#65533;9$
&#65533;{&#65533;&#65533;&#65533;O'w&#65533;kcv&#65533;1&#65533;&#65533;m&#65533;&#65533;&#65533;&#65533;F&#65533;1&#65533;&#65533;Q	g'&#65533;R1&#65533;&#65533;&#216;*P&#65533;&#436;G}&#65533;&#65533;RQ&#65533;k nSgn&#65533;xK&#65533;&#65533;j&#65533;&#65533;&#65533;&#65533;&#65533;v&#65533;o&#65533;o
&#65533;z&#2009;&#65533;&#65533;(!{&#65533;&#65533;Ax&#65533;CJh&#65533;l&#65533;m&#65533;7&#65533;&#1698;&#65533;5&#65533;w'&#279;&#65533;&#65533;k&#65533;f>&#65533;&#65533;&#65533;v6&#65533;T&#65533;'6XGjH&#65533;>c&#65533;&#65533;&#65533;&#65533;&#65533;&#65533;r&#65533;&#65533;0v&#65533;~M &#65533;R
&#65533;L&#65533;Y&#65533;o&#65533;&#65533;1&#65533;ym &#65533;8}&#65533;kvE&#65533;&#65533;&#65533;Q"&#65533;is&#65533;e&#65533;&#65533;&#65533;	&#65533;&#1557;&#65533;&#65533;&#65533;G&#65533;&#65533;&#65533;&#1623;x-&#65533;bI%&#65533;&#65533;&#65533;&#65533;&#65533;v%&#65533;&#65533;&#65533;&#65533;&#65533;&#65533;z&#65533;~&#65533;F&#65533;&#65533;wk&#65533;\&#65533;yZuIG  q&#65533;&#397;&#65533;&#65533;&#65533;V?&#65533;Yt&#65533;'3&#65533;8Dc&#65533;f&#65533;&#65533;X&#65533;&#65533;R&#65533;i&#65533;gs&#1055;&#65533;tY'&#65533;=]eD&#65533;A&#65533;&#65533;<Iiq(D&#65533;&#65533;7&#65533;h&#65533;
S&#65533;>&#65533;F&#65533;Y~&#65533;u&#65533;&#65533;&#65533;7&#65533;
&#65533;&#65533;'&#65533;&#65533;&#65533;&#65533;+	\k&#65533;5&#65533;&#65533;. &#65533;7&#65533;&#65533;9&#65533;B7!&#65533;hCu&#65533;)&#65533; XPn&&#65533;|&#65533;q&#65533;&#65533;&#547;&#65533;|&#65533;2U&#65533;&#65533;&#65533;!&#65533;&#65533;&#65533;d&#65533;&#65533; {WX1"+&#65533;&#65533;&#65533;a&#65533;&#65533;%&#65533;)&#65533;&#65533;D&#65533;&#65533;q&#65533;&#65533;de&#65533;q&#65533;qx@&#65533;&#65533;A&#65533;&#65533;&#65533;=&#65533;/;[&#65533;&#65533;&#65533;q&#65533;Fu/I&#65533;&#65533;&#65533;&#65533;&#65533;&#65533;&#65533;EMR&#65533;&#65533;&#65533;&#65533;7&#65533;9&#65533;&#65533;%(>&#65533;&#65533;&#1649;t)&#65533;&#65533;D&#65533;G&#1748;&#65533;&#1621;We&#65533;&#65533;3&#65533;D&#65533;&#65533;&#65533;&#65533;&#65533;$a&#65533;(Z&#65533;n&#65533;;&#65533;&#1681;&#65533;wd8&#65533;w{&#65533;&#65533;&#65533;&#65533;&#65533;&#65533;&#1718;&#65533;&#65533;JR&#65533;~9&#65533;&#65533;Y4&#65533;y&#65533;|&#65533;L&#65533;;}!&#65533;E&#65533;J&#65533;&#65533;7z+&#65533;4&#65533;L&#65533;&#1527;&#65533;&#65533;&#65533;e&#65533;&#65533;b&#48391;a&#65533;B&#65533;(]Q2&#25285;9Yx.&#65533;kR&#65533;&#65533;&#65533;&#65533;&#65533;'&#65533;&#65533;&#65533;&#65533;Y&#65533;t&#65533;j&#65533;@D&#65533;&#65533;v&#65533;}B&#65533;&#65533;&#41846;&#47225;&#65533;&#65533;gi&#65533;.r`&#65533;&#65533;v&#65533;&#65533;(&#1146;S&#65533;5&#65533;&#65533;Jc3&#65533;&#65533;[q&#65533;&#65533;&#65533;&#65533;&#65533;&#1788;&#65533;j_)S&#36596;&#65533;[&#65533;&#65533;{&#65533;&#65533;&#65533;ptQ?R?H+&#65533;&#65533;K&#65533;ag&#65533;w&#65533;&#65533;iH&#65533;&#65533;&#65533;&#65533;&#65533;&#65533;[Iq&#65533;&#65533;&#65533;&#65533;&#65533;#_&#1309;&#4863;&#39423;&#824;&#65533;L,j &#65533;&#65533;&#1014;&#65533;&#65533;&#65533;&#65533;&#1738;&#65533;bX&#65533;|&#1401;9&#65533;&#65533;&#65533;(&#65533;j&#447;&#65533;&#65533;(M&#65533;&#830;P&#65533;@&#65533;@#&#65533;&#65533;&#65533;8C&#65533;.l&#65533;'lR&#65533;&#1710;*l&#65533;&#65533;)gx&#65533;X:S&#65533;&#65533;&#65533;&#65533;D&#65533;F(&#626;&#65533;&#65533;~&#65533;&#65533;"-&#65533;&#65533;&#65533;&#46160;7&#65533;&#65533;&#65533;lx&#65533;)&#65533;k&#65533;I<&#65533;&#65533;&#65533;G&#65533;&#281;&#65533;@E<&#65533;u{#d&#65533;&#65533;(&#65533;&#65533;k&#65533;&#359;g&#65533;&#65533;D\&#65533;&#65533;{z&#65533;T&#65533;Wy&#432;&#65533;&#65533;&#65533;&#65533;8&#65533;&#65533;&#65533;&#65533;q&#65533;B&#65533;&#65533;&#65533;J&#65533;&#55013;&#65533;A;,&#2042;&#65533;&#65533;&#65533;"&#65533;j@&#65533;&#65533;&#65533;&#65533;&#65533;&#65533;&#65533;a(&#65533;$&#65533;&#65533;'&#65533;&#65533;&#65533;)&#65533;&#65533;w&#65533;&#65533;&#65533;&#65533;(&#452;j&#65533;&#65533;&#65533;&#65533;&#65533;"P&#65533;&#65533;ceB&#65533;&#65533;;&#65533;&#65533;&#65533;&#742;&#820;&#1864;&#65533;:&#65533;&#65533;&#65533;#&#65533;&#65533;&#65533;D
&#705;+&#730;&#65533;J&#65533;<9&#65533;9t&#65533;l@&#65533;&#65533;!
p&#65533;&#65533;&#65533;QF&#65533;-|&#65533;9@&#65533;0&#65533;W6&#65533;x&#65533;O&#65533;j6a&#65533;Ip&#65533;&#65533;H&#65533;&#65533;&#776;&#65533;/&#65533;&#65533;&#65533;&#1740;&#65533;&#65533;&#65533;&#65533;&#65533;n&#433;ib&#65533;&#65533;&#65533;0K&#65533;&#65533;&#65533;&#65533;&#65533;&#65533;y&#65533;&#65533;&#65533;CM&#65533;x&#65533;&#65533;&#65533;&#65533;&#65533;&#65533;&#65533;b&#65533;&#65533;&#65533;&#65533;&#65533;&#985;&&#65533;&#65533;&#1691;&#1223;&#65533;&#65533;&#65533;&#65533;Wj&#65533;n&#65533;&#65533;\&#65533;&#65533;&#65533;&#65533;O&#65533;&#65533;&#65533;M&#65533;&#65533;>&#65533;L`&#65533;&#65533;&#65533;<&#65533;0 &#65533;MyW\&#65533;&#65533;&#65533;&#65533;c&#65533;i&#65533;[&#65533;&#65533;]&#65533;j&#65533;B&#65533;&#462;_&#65533;i&#65533;&#65533;&#65533;M&#65533;&#65533;&#677;&#65533;&#1255;&#65533;&#65533;&#65533;&#65533;&#65533;]&#65533;v&#65533;&#65533;j5&#65533;@&#65533;&#65533;&#65533;&#65533;`&#65533; &#65533;&#65533;&#65533;%[&#65533;v&#65533;)&#65533;&#65533;&#65533;&#65533;%&#65533;`&#65533;&#65533;&#65533;%&#65533;&#65533;cm&#65533;&#65533;6&#65533;&#65533;&#65533;&#65533;pU&#65533;p&#65533;	&#65533;,&#1506;&#65533;_&#65533;&#65533;&#65533;]K&#65533;g&#65533;& &#1538;]&#1092;&#65533;kP	^&#65533;a3U&#65533;&#65533;&#65533;qY	ZP
E]&#65533;&#65533;=&#65533;&#947;&#764;\&#65533;&#65533;&#1697;=&#65533;&#65533;&#65533;
&#65533;g&#65533;P&#65533;&#65533;&#525;&#1805;
&#65533;&#65533;&#65533;&#65533;D&#65533;&#65533;&#65533;&#65533;j&#65533;&#65533;&#65533;&#1738;&#65533;D&#65533;}W &#65533;w:&#65533;&#65533;&#65533;&#65533;&#65533;&#65533;@&#659;&#65533;d&#65533;&#65533;8I&#65533;[s$&#1421;&#65533;&#65533;u&#65533;&#65533;&#505;&#65533;&#65533;Z&#65533;&#65533;&#65533;&#65533;&#65533;&#65533;&#65533;}&#65533;&#65533;&#1542;
k&#65533;&#1912;{&#1219;]&#65533;&#65533;-&#65533;&#65533;~<&#65533;<&#65533;&#65533;&#65533;&#65533;&#65533; N&#65533;C&#65533;&#65533;O``p.&#65533;{&#65533;&#65533;&#65533;7&#65533;l&#65533;&#65533;S&#65533;&#65533;&#65533;&#65533;&#65533;&#65533;&#65533;,&#65533;&#65533;&#65533;0&#65533;NN@&#65533;O0&#65533; ^"&#65533;&#65533;&#65533;&#65533;&#65533;N&#65533;=}&#65533;&#65533;&#1481;&#65533;<&#65533;&#65533;,&#827;&#65533;&#65533;OX&#65533;&#65533;&#65533;&#65533;&#65533;&#1120;&#65533;&#65533;G&#65533;&#1655;u&#65533;&#65533;&#65533;&#65533;&#65533;&#450;&#65533;&#65533;&#65533;&#65533;3&#65533;&#65533;1&#65533;p&#65533;&#65533;&#65533;A^o&#65533;&#65533;X&#65533;&#65533;Z~)&#65533;&#65533;B&#65533; &#65533;X&#65533;&#65533;&#65533;&#65533;!&#65533;&#65533; 1&#65533;&#65533;j&#65533;&#65533;&#65533;&#65533;&#65533;O.&#65533;[&#65533;&#65533;&#65533;[&#65533;&#65533;-&#65533;c&#65533;&#65533;&#65533;&#65533;X&#65533;&#65533;w~n&#640;.1&#65533;b&#65533;mr&#65533;&#65533;&#65533;  &#65533;&#65533;~&#65533;&#65533;&#65533;>&#65533;&#65533;~)&#1984;&#65533;p,c&>&#65533;&#65533; &#1608;y|>&#65533;&#65533;p&#65533;&#65533;&#65533;>&#65533;&#2001;&#65533;&#65533;N&#65533;8&#65533;{
&#65533;&#65533;&#65533;&#65533;\&#65533;u&&#65533;&#65533;&#65533;m&#65533;&#65533;.&#65533;n&#1426;B&#65533;&#65533;&#65533;&#65533;Y&#65533;Fd&#65533;&#65533;@&#65533;&#65533;&#65533;A	&#65533;&#65533;&#65533;&#65533;&#1070;_&#65533;&#65533;&#65533;i&#65533;&#1486;&#65533;&#65533;S&#65533;&#65533;&#65533;~&#65533;>&#65533;pmw&#65533;&#65533;&#65533;&#65533;C&#65533;~&#65533;&#65533;&#65533;&#65533;&#65533;&#65533;N&#1076;&#65533;&#65533;K&#65533;V&#65533;s&#65533;&#65533;&#65533;&#65533;&#65533;c&#65533;&#65533;&#65533;&#65533;&#65533;&#65533;&#65533;&#65533;KNR(]&#65533;&#65533;{_&#65533;&#65533;&#65533;&#65533;&#65533;&#65533;&#65533;&#65533;pc&#65533;~&#65533;Vj&#65533;/&#65533;&#65533;&#65533;km&#65533;&#65533;]&#65533;q&#65533;&#65533;Y&#65533;P&#65533;b&#65533;&#65533;&#65533;Z&#65533;4&#13987;&#1354;R,&#65533;&#65533;&#65533;X&#65533;&#65533;&#65533;T&#65533;B&#65533;z&#669;~P&#65533;&#65533;&#65533;~6XN&#65533;C&#65533;&#65533;&#65533;&#1984;J&#65533;,&#65533;_&#65533;#&#65533;Z&#65533;/&#65533;O&#65533;W&#65533;&#65533;&#65533;&#65533;&#510;&#65533;f&#65533;H&#65533;&#65533;&#65533;&#65533;&#65533;&#65533;&#65533;&#65533;&#65533;g&#65533;{&#65533;&#65533;&#65533;i<d&#65533;v*&#65533;zO&#65533;nI-_&#65533;u&#65533;&#65533;&#65533;&#65533;&#65533;OO&#65533;&#65533;:0&#65533;&#65533;&#65533;&#65533;&#65533;&#65533;aB&#65533;&#65533;&#65533;&#65533;}&#65533;&#65533;O&#65533;&#65533;_&#65533;&#65533;l&#65533;&#65533;&#65533;P&#65533;&#65533;&#65533;oq&#65533;&#65533;&#65533;&#65533;&#65533;&#65533;?&#65533;&#65533;_&#65533;&#65533;&#65533;&#65533;&#65533;&#65533;&#65533;&#65533;&#65533;&#65533;&#65533;&#65533;&#65533;&#65533;&#65533;Y&#65533;&#65533;.&#65533;&#65533;&#65533;&#65533;&#65533;&#42896;&#65533;&#65533;&#65533;&#65533;&#313;/&#65533;&#65533;&#65533;p&#65533;&#65533;&#65533;&#65533;&#65533;&#65533;P&#65533;&#65533;?&#65533;&#65533;&#65533;&#527;&#65533;}`&#65533;&#703;&#65533;&#65533;&#65533;&#65533;&#65533;&#65533;&#65533;O&#65533;&#65533;&#65533;&#65533;&#65533;&#65533;&#1727;&#65533;&#855;&#65533;&#65533;&#65533;&#65533;&#65533;&#65533;&#65533;~&#65533;&#65533;&#65533;O&#65533;&#65533;&#65533;&#65533;&#65533;&#65533;&#65533;&#65533;&#65533;&#65533;&#65533;&#65533;&#65533;&#65533;&#65533;&#65533;?&#65533;&#65533;_&#65533;&#65533;&#65533;&#65533;&#65533;&#65533;&#65533;_/&#65533;&#65533;x&#65533;&#65533;&#65533;&#65533;&#65533;&#65533;&#65533;&#65533;&#65533;&#65533;&#65533;&#65533;&#65533;&#65533;&#65533;&#65533;&#65533;&#65533;&#65533;&#65533;&#65533;&#65533;&#65533;&#65533;&#65533;&#65533;&#65533;&#65533;&#65533;&#65533;&#65533;&#65533;Z&#65533;&#65533;&#65533;&#65533;&#65533;&#65533;&#65533;&#65533;&#65533;4&#65533;{&#65533;{&#65533;{&#65533;&#65533;&#65533;&#65533;&#65533;&#65533;&#65533;&#65533;&#65533;u@&#65533;TI&#65533;T&#65533; !&#65533; W ,` Z 0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y&#65533;&#65533;&#1519;`&#202;K&#65533;&#65533;&#1651;h&#1258;]&#758;&#65533;&#1783;p&#65533;&#669;K&#65533;&#65533;&#1915;x&#65533;&#65533;&#1899;&#1441;
J&#65533;
L&#65533;&#65533;&#65533;&#200;+^&#824;qa&#65533;%"tX&#65533;&#65533;&#65533;&#65533;&#728;&#65533;&#65533;p@`r&#65533;&#992;C&#65533;&#640;s&#488;S&#65533;^&#890;&#65533;&#65533;&#1520;/&#65533;&#65533;&#65533;&#65533;&#65533;s&#65533;&#65533;&#891;&#65533;&#65533;&#65533;&#65533;&#65533;*&#65533;&#65533;&#65533;&#65533;m &#65533;&#65533;+_&#956;&#65533;s&#65533;u$H &#65533;3&#65533;&#65533;&#1587;k&#65533;&#957;{&#1608;&#65533;' &#65533;&#65533;&#65533;&#65533;&#1259;_&#65533;z&#65533;&#65533;
&#65533;#aO&#65533;&#65533;&#65533;&#65533;&#65533;&#65533;&#65533;V0&#65533;A&#65533;&#65533; (&#65533;&#65533;&#65533;QV$&#65533;*1&#65533;F(&#4367;8Q&#65533;w&#65533;@v&#65533;&#65533; &#65533;'&#65533;&#65533;&#65533;B&#65533;`&#65533;,&#65533;&#65533;b&#65533;B&#65533;m&#65533;&#65533;&#65533;8&#65533;#}u&#65533; g&#65533;&#65533;8&#65533;&#65533;&#65533;h&#65533;&#65533;A&#65533;CPw"D)&#65533;S.&#65533;&#65533;X&#65533;%j(&#65533;&#65533;&#65533;QX&#65533;ei&#26189;&#65533;h&#65533;&#65533;@&#65533;&#65533;&#65533;p3&#17442;&#65533;dZ&#65533;&#65533;|&#65533;&#65533;Mj&#65533;&#157;&#65533;&#65533;p
'dp&#65533;&#65533;Pw&#65533;)d&#65533;&#65533;V*&#65533;C60&#65533;`&#65533;&#65533;!&#65533;&#65533;.&#1704;&#65533;+z&#65533;&#65533;&#65533;&#65533;&#65533;&#65533;&#65533;C\&#65533;&#65533; p&#65533;&#65533;&#65533;+x*&#65533;&#65533;&#65533;&#65533;kn&#65533;I&#65533;&#65533;&#65533;+&#65533;&#65533;&#65533;&#65533;&y&#65533;&#65533;c&#65533;&#65533;&#65533;k&#65533;&#65533;*&#65533;Y&#65533;k&#65533;&#65533;&#65533;5I#?&#65533;&#65533;&#65533;&#65533;>&#65533;k&#65533;a5&#1709;A&#1510;{&#65533;B&#65533; &#65533;&#42590;_&#65533;z5&#65533;&#65533;&#65533;2zC&#65533;UR&#65533;&#65533;&#65533;&#65533;&#65533;-&#65533;:D&#670;&#65533;5&#65533;p&#65533;
&#65533;&#65533;&#250626;&#65533;(&#65533;; l&#65533;&#65533;&#231;a&#65533;&#65533;g &#65533;&#65533;&#65533;&#65533;&#545;&#65533;&#65533;&#65533;&#65533;&#65533;2f Pw&#65533;&#65533;~+&#65533;&#65533;u&#65533;&#65533;&#65533;N&#65533;&#65533;&#65533;'&#65533;&#65533;&#65533;@S5&#65533;&#65533;&#65533;Vl&#65533;&#65533;&#65533;<&#65533;&#65533;8&#65533;&#65533;&#65533; &#65533;`'&#65533;&#65533;m&#65533;&#65533;=&#65533;&#2033;&#65533;V{e&#65533;&#65533;&#65533;_5&#65533;&#65533;&#65533;&#65533;&#65533;lc&#65533;&#65533;&#65533;8q&#65533;&#65533;
&#65533;w`&#65533;,&#65533;&#65533;&#65533;&#65533;}&#65533;k&#65533;&#65533;&#65533;&#65533;X&#65533;I&#65533;&#65533;&#65533;]&#65533;|7&#951;&#65533;&#65533;.&#65533;&#34500;W~dC&#65533;\n&#65533;1&#65533;&#65533;&#65533;B&#65533;w&#65533;&#65533;Zn&#65533;&#65533;&#1376;@&#65533;&#65533;&#65533;ppA60&#65533;&#65533;&#50123;&#65533;F&#65533;&#65533;&#65533;&#65533;&#65533;&#65533;d&#65533;2&#65533;=&#65533;_&#65533;O&#65533;&#65533;P&#65533;
&#65533;&#65533;&#827;&#19643;&#65533;&#65533;5&#65533;z&#65533;8&#65533;x&#65533;&#65533;w&#65533;&#65533;&#65533;&#65533;&#65533;&#65533;x(&#65533;&#1411;z&#65533;&#65533;W`&#65533;&#65533;&#65533;&#65533;.&#65533;U&#701;&#65533;&#980;o&#65533;&#65533;e&#65533;^&#65533;X&#65533;&#65533;|P&#65533;&#65533;&#65533;CSjA&#65533;h&#65533;&#65533;Sq4&#65533;&#65533;&#65533;"&#65533;&#65533;a`,L&#65533;&#65533;A	M&#65533;w4&#65533;^&#65533;t&#65533;.)&#65533;vi&#65533;&#65533;Z&#65533;U&#65533;&#65533;p@S2V|l&#65533;=0&#1901;5%\U&#65533;&#262;&#65533;&#65533;k-,&#65533;&#65533;&#65533;&#65533;')&#65533;Ls(J&#65533;`&#65533;?&#65533;&#65533;&#65533;&#65533;k&#65533;
&#65533;&#65533;&#65533;H&#65533;&#65533;&#65533;6&#65533;.&#65533;5M&#65533;&#65533;&#65533;72)&#65533;p&#65533;;&#1758;&#65533;&#65533;&#65533;F&#65533;&#65533;&#65533;6&#65533;S&#65533;&#65533;f&#65533;&#65533;&#65533;&#65533;=DK&#65533;&#65533;&#65533;&#65533;&#65533;&#65533;&#1810;i&#65533;&#65533;&#65533;@&#65533;Vaq&#65533;&#65533;Q&#65533;&#65533;&#65533;&#65533;&#65533;
&#65533;&#65533;$&#65533;&#65533;1ZK&#1732;`+&#65533;&#65533;e&#65533;h&#65533;Q$G9=0&#65533;Os^&#65533;&-&#65533;&#630;&#65533;&#915;f![(f&#65533;@&#65533;&#65533;&#65533;&#65533;&#65533;&#65533;&#65533;&#65533;8d,&#24802;+&#65533;/&#65533;&#65533;kj&#293;2&#65533;'&&#65533;&#65533;K&#65533;&#65533;&#65533;X&#65533;&#65533;0&#65533;&#65533;&#65533;&#65533;4f&#65533;&#65533;7&#65533;ezh&#65533;1P&#65533;f&#4537;&#65533;&#1248;&#65533;&#65533;&#65533;&#65533;&#65533;&#58151;&#65533;&#65533;&#65533;:&#65533;&#606;t&#65533;'>&#985;&#65533;&#65533;o&#65533;3e&#65533;Lg&#65533;d&#65533;&#65533;G&#65533;	0&#65533;?bu&#65533;&#65533;&#65533;B&#65533;w&#65533;&#529;X&#65533;Y&#65533;q<PK:z&#65533;&#65533;)&#65533;ZW-&#65533;&#65533;:]&#65533;&#65533;&#65533;"K&#65533;0&#65533;)G&#65533;6&#65533;u&#65533;1&#65533;	\z&#65533;OV&#65533;_&#65533;&#65533;L&#65533;&#65533;&#65533;&#65533;M&#65533;n&#65533;&#65533; &#65533;&#65533;&#1319;w&#65533;C&#65533;JU&#65533;L&#65533;w&#65533;!&#65533;D&#1667;&#65533;&#65533;p&#65533;3U&#65533;?&#65533;&#1680;VY&#65533;"\Uc&#65533;&#65533;6&#65533;&#65533;&#65533;&#65533;&#65533;&#65533;&#65533;0&#65533;&#941;&#65533;!pU
&#1534;&#180;/&#65533;)h&#65533;&#1031;&#65533;&#65533; =0&#65533;&#65533;&#65533;&#65533;&#65533;6&#65533;h&#65533;dU&#65533;% &#65533;&#65533;9&#65533;&#65533;|4&#65533;&#65533;9&#65533;&#65533;X,&#65533;R h &#65533;&#65533;&#65533;&#65533;V&#65533; &#65533;_@&#65533;&#1467;&#65533;.S&#65533;&#65533;hw&#65533;^&#65533; l&#65533;&#65533;@&#65533;-&#65533;R&#65533;3r&#65533;&#65533; &#65533;&#65533;&DR&#65533;s&#65533;&);7a&#65533;&#65533;&#1573;&#668;L&#65533;K8&&#1528;
*n&#65533;&#65533;T&#65533;&#65533;n_&#65533;&#65533;z&#65533;&#65533;&#65533;jV:k&#65533;&)XXB&#65533;&#65533;&#65533;u+O*&#65533;0
4&#65533;G&#65533;/r&#65533;[^&#65533;&#65533;&#65533;U!'&#65533;&#65533;T&#65533;
F&#65533;;&#65533;e&#65533;;_&#65533;&#65533;&#65533;|&#65533;&#65533;&#65533;l<]&#65533;0&#65533;&#65533;&#1385;&#65533;&#65533;k&#65533;s&#65533;&#65533;(Nqi&&#65533;&#65533;pX&#65533;v&#65533;Q&#65533;&#65533;&#65533;Tx~s.	&#65533;&#65533;Vw8'&#65533;&#65533;&#65533;<^&#65533;8&#65533;)&&#65533;z	X!&#65533;(&#65533;&#65533;d&#65533;&#65533;&#65533;K&#65533;J&#65533;&#65533;Q&#65533;d&#65533;&#65533;&#902;z;&#65533;&#65533;&#65533;&#65533; j&#65533;%.&#62547;&#65533;&#65533;$&#65533;w&#65533;U&#65533;(=&#65533;&#65533;.&#65533;@y	&#65533;&#11420;&#65533;AZ&#65533;&#65533;^VW&#65533;j&#65533;M&#65533;&#5597;F&#65533;hc&#65533; ,&#65533;mf&#65533;&#65533;&#49256;&#54006;O&#65533;&#1505;2&#65533;&#65533;&#65533;&#28157;|q&#65533;&#65533;u&#65533;&#65533;@&#65533;za64&#65533;|&#65533;&#65533;H&#65533;:&#65533;&#65533; :&#65533;&#65533;&#65533;&#65533;/v&#65533;&#65533;&#65533;&#640;;&#65533;v/B&#65533;mk&#65533;&#65533;&#65533;v&#1620;&#65533;&#65533;&#65533;h&#65533;&#65533;&#65533;%&#65533;6&&#65533;djO&#65533;&#1166;v
&#65533;&#65533;YD7&#65533; O&#65533;&#65533;&#65533;`&#65533; |&#65533;J1&#65533;&#65533;&#65533;Le&#65533;&#65533;&#65533;I&#65533;&#65533;x1e&#65533;&#65533;&#65533;&#65533;~&#65533;d&#65533;M&#65533;&#65533;f`&#65533;&#65533;&#65533;&#65533;&#65533;&#65533;t{tF`&#65533;u&#65533;&#65533;G&#65533;&#65533;&#8173;&#65533;&#65533;x.p&#65533;&#65533;&#65533;6&#65533;&#896;&#65533;&#65533;7&#65533;~&#65533;&#65533;
7&#65533;&#65533;&#65533;&#65533;K&#65533;&#65533;&#65533;
4&#65533;c&#65533;&#65533;&#65533;&#65533;&#65533;1C-&#65533;&#65533;&#65533;&#65533;&#65533;&#65533;&#65533;i&#1552;&#65533;KsKSt&#65533;]J&#65533;&#65533;.}f&#1753;&#65533;p}&#65533;h3q&#65533;&#65533;&#65533;Y&#65533;@d&#65533;N&#65533;&#65533;&#1033;&#65533;'&#65533;U&#65533;&#65533;V&#65533;&#65533;&#65533;&#65533;q&#1104;T&#65533;V"q&#65533;_
&#65533;\&#65533;?&#65533;&#1265;&#65533;&#65533;eB&#65533;&#65533;&#65533;w&#65533;6&#65533;9&#65533;&#65533;X!k&#1369;vba&#65533;&#65533;	:&#65533;&#65533;}n&#65533;&#65533;nfL&#65533;&#65533;^&#65533;&#65533;[g&#65533;&#1241;&#65533;1vq&#65533;&#65533;4za^&#65533;&#65533;&#65533;&#65533;`+9&#1523;%E&#65533;&#65533;z/&#65533;&#1454;B&#65533;t&#65533;_&#65533;&#65533;&#65533;&#65533;P&#65533;2a&#65533;(&#65533;W&#65533;&#1319;~&#65533;&#65533;9v&#65533;	&#65533;&#1571;&#65533;&#65533;T&#65533;3&#65533;&#30567;L&#65533;&#65533;G&#65533;T&#65533;&#65533;D&#65533;&#65533;&#65533;t1&#65533;&#65533;&#65533;)&#65533;&#65533;&#65533;-$8&#65533;UZe&#65533;]K&#65533;&#65533;&#65533;&#65533;K&#299;\&#65533;&#65533;&#65533;-&#65533;q&#65533;M~&#65533;&#65533;-&#65533;W&#65533;v&#65533;l&#65533;&#65533;,&#65533;c &#65533;&#65533;#56~ 5Q7 t&#65533;&#65533;&#65533;D&#65533;bF&#65533;3bs&#65533;&#65533;&#65533;%`&#65533;&#65533;g8}&#65533;&#65533;X&#65533;F&#65533;&#739;r&#65533;&#65533;&#65533;|71h&#65533;3&#1858;&&#65533;&#65533;&#65533;&#65533;&&#65533;vR(&#32929;&#65533;72H&#65533;@tL-V81&#65533;.YU `%s*!,&#65533;P&#65533;&#65533;&#65533;BX&#65533;#&#65533;o9Bt%&#65533;&#65533; %&#65533;-&#65533;&&#65533;!_$Vx&#65533;1qw&#65533;t&#65533;&#65533;&#65533;4p!@&#65533;&#65533;&#1747;f?t&#65533;&#65533;UNli&#65533;&#65533;8ay&#65533;3L&#65533;bs ({'&#65533;&#65533;B&#132;&#65533;"B.&#65533;qJ@wQ&#65533;&#65533;&#65533;h5S6E?&#65533;&#65533;ig&_&#65533;&#65533;P&#65533;&#65533;&#65533;y&#65533;eHQ!F&#65533;&#65533;6cCAn16&#65533;&#65533;&#65533;5gbDw&#512;F&#65533;&#65533;&#65533;&#65533;N&#65533;&#65533;&#65533;8&#65533;p&#65533;i&#65533;&#65533;&#65533;&#65533;q&#65533;%&#65533;&#65533;}&#65533;^&#65533;&#65533;}/&#65533;sQ$&#65533;A&#65533;ug~`&#65533;&#65533;&#65533;(&#65533;D&#65533;H)Pb}&#65533;&#65533;g()&#65533;d!&#65533;Uq&#65533;&#65533;s8E&#65533;&#65533;&#65533;(&#65533;Q&#65533;/&#65533;&#65533;R&#65533;R&#65533;&#65533;U&#65533;&#65533;$&#65533;7&*&#65533;1&#65533;W&#22030;&#65533;&#65533;&#65533;"@e&#65533;D&#65533;&#65533;"&#65533;Up&#65533;&#65533;d&#65533;y(&#65533;&#65533;&#65533;h/&#65533;~00 <&#65533;&#65533;s&#65533;Wq&#65533;&#65533;_&#65533;U+:&#65533;o&#65533; TFpA&#65533;x&#65533;H&#65533;&#65533;&#65533;&#65533;w&#200;~7&#65533; &#65533;&#65533;w&#65533;	&#65533;$;xi~1.&#65533;]&#65533;Z&#65533;%b&#65533;ceP&#65533;a5<&#65533;e&#65533;W&#65533;wdT&#1414;&#65533;&#65533;&#65533;C&#65533;}&#65533;xx5&#65533;)&#65533;5d#&#65533;SiF^O&#65533;>&U~&#65533;j&#65533;r6w[Ia&#65533;H&#65533;7&#65533;&#65533;BZd&#65533;`Q9&#65533;&#65533;&#65533;&#65533;] &#65533;&#65533;&#65533;&#65533;hf&#65533;&#65533;&#65533;&#65533;j&#65533;~yF6'*&#65533;&#65533;7&#65533;x'&#65533;Cc&#65533;&#65533;&#65533;)%`h&#65533;m9oY&#65533;&#65533;d&#65533;&#65533;mP&#65533;~AU&#65533;R&#65533;Hq(9s&#65533;&#65533;U`&#65533;&#65533;&#791;HW&#65533;@ei&#65533;&#65533;&#65533;j*&k&#65533;&+&#65533;bfZ&#65533;v&#65533;&#65533;%&#65533;3&#65533;>&#65533;6&#326;&#65533;D'f&#65533;J&#65533;!ID&#65533;	kk&#65533;e&#65533;&#65533;q@mPs8E3!&#65533;&#65533;v&#65533;&#65533;7&#65533;tD3_92&#65533;gn}&#65533;n&#65533;&#65533;t&W&#65533;&#65533;AU\&#65533;&#65533;%v&#65533; g&#65533;Fv-&#65533;67P (&#65533;s&#277;&#65533;&#65533;y&#65533;y&#65533;g&#65533;&#65533;Xa!&#65533;&#65533;&#65533;O&#65533;1&#65533;M2&#65533;=(T&#65533;(&#65533;&#65533;t)&#65533;)&#65533;&#65533;&#65533;stI{I&#65533;&#65533;%M&#65533;1Q&#65533;U0&#65533;&#65533;&#65533;q&#65533;h&#65533;&#65533;f&#65533;]a?&#65533;&#65533;M?&#65533;,P&#262;3&#65533;rH&#65533;g[&#65533;T R *$j&#65533;&#854;&#65533;&#65533;&#65533;q&#65533;&#485;&#65533;&#65533;NS&#158;&#65533;&#65533;&#65533;Y@\&#65533;$)&#65533;S&#65533;R&#65533;&#65533; M&#65533;&#65533;z)&#65533;x29Gn&#65533;t&#65533;&#65533;	&#65533;F&#65533;&#65533;&#65533;r&#65533;+&#65533;&#65533;t&#65533;&#65533;o&#65533;&#65533;&#65533;X&#65533;&#65533;'&#65533;8P8>`&#65533;SPK&#65533;'&#65533;"&#65533;&#65533;B&#65533;Y&#65533;&#65533;Mlj$&#65533;&#65533;&#65533;&#65533;&#65533;M&#65533;87&#65533;A&#65533;&#65533;&#277;&#65533;&#1551;k'7&#65533;Y&#65533;e[&#1284;>&#65533;WM&#65533;
&#65533;&#65533;&#65533;&#65533;&#65533;#&#65533;j&#65533;&#65533;&#65533;&#65533;&#65533;&#65533;&#65533;&#65533;#&#65533;&#65533;&#65533;64s&#65533;s7y&#65533;&#65533;}&#65533;&&#65533;Hg&#65533;&#65533;=

&#65533;&#65533;(&#65533;&#65533;&#65533;A&#65533;'&#65533;'}&#1321;&#65533;&#65533;q&#65533;&#65533;kW&&#65533;H&#65533;&#65533;c&#65533; &#65533;(&#65533;&#65533;&#65533;&#65533;&#65533;&#65533;&#65533;&#685;&#65533;GGv(p&#65533;&#65533;>V&#65533;&#65533;V@&#65533;&#65533;g&#65533;6
&#65533;&#65533;&#65533;2z&#65533; &#65533;&#65533;&#65533;&#1712;&#65533;&#65533;&#65533;&#14724;b&#65533;&#65533;&#65533;&#65533;a(&#65533;&#65533;W&#65533;&#65533;&#65533;R&#65533;&#65533;~&#65533;&#65533;&#65533;wU&#65533;A+dT&#65533;+e&#65533;&#65533;X	~9&#65533;&#65533;C&#65533;&#65533;&#65533;xy&#1097;&#65533;&#65533;&#65533;&#65533;&#65533;T&#65533;&#65533;&#65533;&#667;&#65533;iM&#65533;BE&#1578;&#65533;"c&#1623;&#65533;B&#65533;/{)D&#1201;&#3735;&#65533;&#34696;&#65533;\&#65533;&#307;={ N&#65533;&#65533;&#65533;C&#65533;\&#65533;M&#65533;:&#31412;K&#756;M;&#65533;&#65533;rx&#65533;r5+)jK&#65533;&#65533;&#65533;#&#174;gz+&#65533;&#65533;|E[jlc8kz&#65533;&#65533;&#1957;&#65533;>&#65533;&#65533;fIp&#777;&#65533;&#65533;J&#65533;t&#65533;7s&#65533;&#65533;&#457;&#65533;&#65533;&#65533;&#65533;e&#1783;}&#65533;&#65533;#2=&#65533;&#65533;&#65533;f&#65533;&#65533;+&#65533;&#65533;wM&#65533;&#65533;&#65533;k&#65533;xK&#65533;]"&#53561;&#65533;UH&#65533;:+&#65533;&#375;I&#65533;&#387;&#65533;kc&#65533;n&#65533;&#65533;|$6&#65533;&#65533;&#65533;&#65533;&#65533;&#65533;)y&#65533;&#65533;'&#65533;h&#65533;{&#65533;Y&#65533;&#65533; &#410;&#65533;&#65533;&#65533;A<&#65533;&#65533;w&#65533;K}&#65533;&#65533;?^&#65533;+&#65533;j&#65533;&#65533;2&#65533;1G&#65533;&#65533;&#65533;&#65533;&#700;&#65533;[&#65533;y&#65533;hk&#1516;QK&#65533;&#65533;&#1724;}&#65533;4&#1643;i&#65533;&#65533;&#65533;;&#65533;g&#65533;cI&#65533;!&#65533;i&#65533;&#25342;&#747;&#65533;E&#65533;K&#1527;&#65533;&#65533;	&#757;L&#65533;&#65533;j2y&#65533;z&#65533;%&#65533;{&#65533;&#65533;;&#65533;\>B&#65533; fy&#65533;&#65533;&#65533;	&#65533;&#65533;&#65533;0P#&#65533;/&#65533;&#65533;1X&#65533;&#65533;&#65533;k&#65533;|&#65533;G z&#65533;c&#65533;&#65533;&#65533;&#65533;8<&#304;&#65533;{s=H&#65533;'&#65533;&#65533;&#65533;&#65533;1<&#65533;<&#65533;\&#65533;	&#65533;&#1435;c1&#65533;&#65533;&#65533;&#65533;&#65533;&#65533;?|&#65533;&#65533;&#275;&#65533;C#&#65533;&#65533;&#65533;&#65533;H[JLY&#65533;l&#65533;>g&#65533;n&#65533;j&#65533;w&#219;y+k&#65533;&#65533;W5k&#65533;&#65533;&#65533;v&#65533;H<u\&#65533;c&#65533;&#65533;&#65533;a&#65533;&&#65533;CR&#65533;&#65533;&#65533;o&#65533;y&#65533;&#65533;&#65533;#&#65533;i&#65533;1E|.{&#65533;&#258;'&#65533;}L&#65533;^&#65533;&#65533;w&#65533;&#65533;5&#65533;&#65533;[&#65533;&&#714;a&#65533;n&#65533;	&#65533;&#503;#g&#65533;&#247;&#65533;b&#65533;&#65533;&#729;{&#65533;&#65533;&#1116;`&#65533;lR"&#65533;&#382;&#65533;&#65533;&#614;&#65533;_&#65533;9o&#65533;&#65533;<&#65533;&#65533;&#65533;[q&#65533;a]x&#65533;&#65533;&#65533;&#65533;&#65533;&#65533;?&#65533;&#65533;R_&#65533;&#65533;Z!&#65533;X&#65533;i&#65533;&#65533;&#65533;]P&#65533;&#65533;&#65533;&#65533;&#65533;&#65533;&#65533;E&#65533;H&#65533;T&#65533;r&#65533;G,&#752;L&#65533;&#65533;&#65533;UNkK&#65533;&#65533;|[9&#65533;&#65533;c&#65533;c&#1514;j&#65533;RL@&#65533;Th &#65533;&#65533;&#65533;y,&#750;&#65533;&#949;&#65533;/&#65533;&#65533;P&#65533;/&#65533;U^&#65533;=&#65533;&#65533;&#65533;&#65533;,&#65533; [&#65533;z&#65533;&#65533;m&#65533;&#65533;&#65533;{&#65533;K&#65533;&#65533;&#65533;&#65533;&#65533;
&#65533;C&#65533;&#611;&#65533;&#65533;&#65533;&#928;&#65533;v&#65533;&#65533;&#65533;A&#65533;&#65533;&#65533;&#65533;&#65533;l&#65533;&#65533;;c&}&#65533;?&#65533;&#65533;)&#65533;T y@n&#65533;&#65533;&#752;A&#65533;&#65533;Y&#65533;&#65533;b&#65533;gs&#65533;Q!&#65533;&#65533;&#65533;Z&#65533;Q&#65533;@&#65533;&#65533;&#860;C&#65533;&#65533;aj &#65533;&#65533;w&#846;&#65533;0&#65533;0&#65533;l!&#65533;&#65533;Jc&#65533;&#65533;<M&#65533;&#65533;b&#65533;&#65533;A-&#65533;_F%
l&#65533;	&#65533;PI|h&#65533;&#65533;&#65533;P&#65533;0&#65533;L&#65533;H&#65533;&#65533;\&#65533;&#65533;&#65533;&#65533;&#65533;%M&#65533;&#65533;&#1499;&#65533;k&#65533;&#65533;&#65533;X&#65533;I&#65533;&#1698;-&#65533;0&#65533;&#65533;&#65533;&#65533;UM&#65533;&#65533;&#65533;&#1514;&#65533;&#1368;] _&#65533;
u&#65533;P&#1084;q&#65533;&#65533;OmWu&#65533;&#65533;s&#1624;&#65533;[Z}N&#65533;&#65533;&#65533;&#65533;&#1201;&#65533;Z&#65533;R8&#65533;ZI&#65533;Y&#65533;W&#65533;&#65533;R&#65533;l&#65533;q&#65533;X&#65533;i&#65533;&#65533;he&#65533;&#65533;y&#65533;&#65533;&#877;&#65533;&#65533;&#65533;&#65533;&#1025;pq&#65533;&#1067;&#65533;U&#65533;|&#65533;&#65533;w-&#1966;&#65533;&#65533;&#65533;b&#65533;&#65533;qQg&#65533;&#65533;&#65533;&#65533;i&#65533;M`&#65533;T0&#65533;s}O=[x&#65533;&#65533;&#65533;&#65533;4&#65533;&#2046;$&#1387;&#65533;&#65533;&#65533;&#1696;&#65533;R&#65533;&#65533;-&#65533;h&#65533;&#65533;&#65533;a&#65533;&#65533;&#65533;&#65533;b%fm&#65533;X:&#65533;.n&#65533;&#65533;&#65533;&#65533;Y&#65533;&#65533;o&#65533;pn&#65533;q&#65533;&#65533;&#65533;&#65533;&#65533;&#65533;&#65533;&#65533;=&#65533;&#65533;&#65533;]0&&#65533;bo&#65533;h&#65533;&#65533;^&#65533;>&#65533;1&#65533;&#65533;&#65533;@OQ-gPf {N&#65533;&#65533;&#65533;s&#65533;&#1430;&#65533;*m 9&#65533;&#65533;6uQ.&#65533;L&#65533;&#65533;&#65533;&#65533;|`&#65533;&#65533;{N]N&#65533;Z`&#65533;;&#65533;^&#65533;&#65533;&#65533;P&#65533;&#65533;[&#65533;&#65533;&#36345;kO&#65533;-&#65533;t~&&#65533;&#65533;&#65533;~&#65533;&#65533;&#65533;':&#65533;>p&#65533;5&#65533;r^&#1619;>&#65533;Q&#65533;&#65533;&#65533;v&#65533;$&#65533;&#65533;&#2574;&#2020;>?&#65533;!X&#65533;Xp&#65533;&#65533;&#65533;&#65533;DS&#65533;&#65533;\&#65533;&#65533;&#65533;NP&#65533;b&#48462;&#65533;&#65533;&#65533;|&#65533;,&#65533;g&#65533;&#65533; &#65533;&#65533;.&#65533;&#1342;&#65533;>&#65533;>&#1642;&#65533;&#65533;&#65533;&#65533;&#65533;I&#65533;@]&#65533;&#65533;&#65533;~&#65533;YI&#65533;T&#405;f&#65533;&#65533;&#65533;&#65533;K&#65533;>?&#65533;&#65533;!&#65533;&#65533;&#65533;S&#65533;4&#65533;&#65533;&#65533;@^^&#65533;&#65533;&#65533;&#65533;#&#65533;N&#65533;&#65533;r&#65533;%]&#65533;&#1548;&#65533;&#65533; &#65533;&#65533;/?&#65533;N&#65533;&#65533;n&#65533;&#853;&.&#65533;<&#65533;E&#65533;&#65533;&#65533; &#65533;&#65533;&#65533;&#65533;&#65533;&#65533;` f@$R&#65533; ?&#65533;/&#65533;:&#65533;&#65422;&#65533;"&#65533;*e&#65533;&#65533;&#65533;&#65533;N&#65533;!&#65533;6&#65533;~&#65533;S&#65533;&#684;&#65533;=&#65533;S&#65533;6";?&#65533;&#65533;&#934;&#65533;&#65533;}NGT&#65533;Bo&#65533;D_9G&#65533;&#65533;&#65533;&#65533;&#65533;@&#65533;be&#65533;&#65533;&#65533;&#65533;&#65533;&#65533;&#65533;&#65533;&#65533;'&#65533;U&#65533;_&#65533;&#65533;;U&#65533;&#65533;vZc&#65533;rO&#65533;h_&#65533;&#853;&#65533;j&#1999;\/m_&#65533;&#65533;d&#65533;a&#65533;&#65533;&#65533;x&#65533;&#65533;?&#65533;&#65533;&#65533;;&#65533;6&#65533;&#65533;oGha&#65533;&#65533;&#65533;&#65533;?&#65533;&#65533;&#65533;&#65533;&#801;&#65533;A&#65533;&#65533;&#65533;&#65533;&#65533;&#65533;&#65533;&#65533;&#65533;&#65533;a&#65533;_&#65533;&#65533;&#65533;Pi&#65533;&#65533;&#65533;&#65533;&#65533;&#65533;&#65533;&#65533;&#65533;&#65533;&#65533;?&#65533;hb&#65533;&#65533;&#65533;&#65533;q&#65533;&#65533;&#65533;&#65533;&#65533;&#65533;&#65533;!&#65533;&#65533;u&#65533;q&#65533;_&#65533;o&#65533;&#415;&#65533;m&#65533;&#65533;&#65533; !&#65533; T ,` ` /&#65533;  &#65533; &#65533;H&#65533;&#65533;&#65533;&#65533;*\&#560;&#65533;&#199;#J&#65533;H&#65533;&#65533;&#331;3j&#65533;&#561;&#65533;&#463; C&#65533;I&#65533;&#65533;&#589;TR&#65533;\&#626;&#65533;&#727;0c&#668;I&#65533;&#65533;&#859;8s&#65533;&#65533;&#627;&#65533;&#991;@&#65533;
J&#65533;&#65533;&#1123;@"]&#692;&#65533;&#1255;P&#65533;J&#65533;J&#65533;&#65533;U&#65533;'&#65533;j&#65533;&#693;&#65533;&#1519;`&#202;K&#65533;&#65533;&#1651;h&#1258;]&#758;&#65533;&#1579;p&#65533;&#669;K&#65533;&#65533;&#1915;x&#65533;:&#65533;&#759;&#65533;&#2047;&#65533;&#818;&#65533;G+^&#824;&#65533;&#65533;&#65533;|->P&#65533;"&#530;&#272;3k&#65533;&#825;&#65533;&#65533;&#65533;'L&#65533;!&#65533;&#65533;&#1256;S&#65533;&#65533;*q2J&#65533;\M&#65533;&#65533;&#65533;&#1784;_F&#65533;&#65533;&#65533;
F&#65533;\&#65533;M&#65533;&#65533;&#65533;&#65533;[3p&#65533;&#65533; &#65533;&#65533;&#1059;K&#65533;&#65533;&#65533;5&#65533;p>&#65533;&#65533;&#65533;&#65533;&#65533;u2&#65533;&#65533;&#65533;7&#279;g&#65533;_&#1022;&#65533;&#65533;&#65533;9|&#65533;v [&#65533;&#65533;&#65533;&#65533;&#65533;hc9&#65533;&#65533;-&#65533;u&#65533;n&#65533;t&#257;&#65533;&#65533;&#1986;B&#65533;&#65533;6&#65533;&#65533;	8&#65533;
&#65533;&#65533;Rv&#65533;a`m`&#65533;&#65533;&#65533;f&#65533;	W`JB&#65533;&#1095;0&#65533;X&#65533;C-4p&#65533;&#65533;&#65533;&#65533;i**&#65533;79D&#65533;{&#65533;h&#65533;S&#65533;&#65533;c#&#65533;&#65533;@s&#65533;&#65533;BJ'd`&#65533;&#65533;&#65533;`&#65533;vHtI$&#65533;`&#65533;&#65533;&#65533;	Ax@&#65533;&#65533;Hd&#65533;&#65533;&#65533;
pVY&#65533;JV&#65533;0d&#65533;&#65533;&#65533;&#65533;&#65533;F&#65533;y&#65533;&#65533;&#65533;&#65533;&#65533;&#1638;q&#65533;`&#65533;&#65533;X^P&#65533;&#65533;&#65533;)&#65533;I&#65533;&#65533;d|7&#65533;F&#65533;&#65533;z&#65533;&#65533;*&#65533;h&#65533;6&#65533;&#65533;&#65533;A&#39596;&#65533;&#65533;P#&#65533;&#65533;&#65533;&#65533;9hi&#65533;^&#65533;&#65533;h&#65533;&#65533;D&#65533;&#65533;x&#65533;&#65533;&#65533;&#65533;*DA&#65533;&#65533;&#65533;@k&#65533;&#65533;&#1866;&#65533;@o&#65533;:&#65533;&#65533;&#65533;zj&#65533;&#65533;&#65533;f&#65533;-, k &#65533;J&#65533;&#65533;f^
W&#65533;	&#65533;&#65533;&#65533;.	&#65533;&#65533;&#47717;&#65533;&#65533;&#65533;&#65533;nk&#65533;&#65533;&#65533;&#65533;U&#1986;&#65533; &#65533;&#65533;&#65533;&#65533;e&#65533;&#65533;&#65533;&#65533;&#65533;&#65533;&#65533;o.&#1451;&#65533;&#65533;G,&#65533;D&#65533;5&#65533;ie&#65533;6&#65533;&#65533;&#65533;&#65533;&#65533;&#65533;&#65533;&#65533;&#65533;&#65533;&#65533;&#65533;Nl&#65533;&#65533;(?&#65533;&#65533;&#65533;&#65533;@&#65533;k&#65533;&#65533;q&#65533;&#65533;&#65533;&#65533;&#65533;T&&#65533;&#65533;&#65533;@Z&#65533;%&#65533;,&#65533;&#65533;D&#65533;U,&#65533;&#65533;d&#65533;&#65533;&#65533;P&#65533;&#65533;&#65533;&#819;&#65533;2&#65533;\&#65533;&#65533;Xg&#65533;&#65533;L&#65533;&#65533;]&#65533;&#65533;6&#65533;&#65533;&#65533;<u&#65533;/&#65533;P.&#65533;l&#65533;&#65533;0A &#65533;&#65533;&#65533;^&#65533;&#1682;&#65533;&#65533;tsM;s&#65533;)s&#1728;3&#65533;&#65533;&#65533;&#65533;&#65533;&#65533;&#65533;&#65533;9f&#65533;6l&#65533;&#65533;&#65533;m&#65533;&#65533;\n&#65533;~&#65533;ql&#65533;9&&#65533;X&#65533;=&#65533;k0&#1616;O2
]^&#65533;&#65533;{&#65533;&#65533;&#65533;d&#65533;&#65533;&#65533;pf&#65533;&#65533;0&#65533;&#13395;^&#65533;&#65533;!&#65533;&#65533;&#65533;&#65533;&#65533;*&#65533;&#65533;&#739;&#65533;&#65533;&#65533;&#65533;c&#65533;&#65533;&#65533;&#65533;G/}G&#65533;&#65533;n &#65533;v&#65533;&#65533;&#65533;+&#65533;|&#65533;@ />t&#65533;A&#65533;&#65533;&#65533;&#65533;h&#65533;5~s&#65533;-q&#65533;&#65533;K&#65533;&#65533;2&#65533;&#65533;&#65533;_\&#65533;&#65533;&#65533;y8&#65533;&#65533;A&#65533;W&#65533;&#65533;)ow&#65533;&#192;&#65533;&#65533;&#65533;&#65533;907`&#213;&#65533;&#65533;&#953;&#65533;3&#65533;&#65533;&#65533;Ll&#65533;&#65533;&#65533;L&#65533;|&#65533;iA%&#65533;v&#65533;&#65533;&#65533;>&#65533;mpT&#65533;&#65533;GHC&#65533;&#65533;k HV&#65533;&#1433;&#65533;&#65533;&#65533;&&#65533;&#65533;L&#65533;&#65533;&#1312;&#65533;H&#65533;&#65533;&#65533;j&#65533;&#65533;&#65533;&#65533;OJ&#65533;&#65533;&#65533;C!&#65533;D^&#65533;&#65533;&#65533;&#65533;&#65533;[1&#65533;<&#65533;J!&#1044;d+h=&#65533;]4	&#65533;&#65533;&#65533;X'&#65533;u&#65533;p&#65533;&#65533;J
&#65533;&#65533;&&#65533;pE&#65533;&#65533;X&#65533;&#65533;*&#65533;q&#65533;&#65533;J&#65533; &#65533;&#65533;&#65533;&#65533;&#65533;0c&#65533;&#65533;pW&#65533;&#65533;&#65533;&#65533;~4AU&#65533;I&#65533;&#65533;&#65533;	&#65533;;&#65533;&#318;&#65533;&#65533;R&#65533;d&#65533;&#65533;H&#65533;R
&#65533;|&#65533;&#65533;&#65533;R>&#65533;&#65533;~&#65533;|&#65533;&#65533;f	&#65533;V&#65533;&#617996;&#65533;&#65533;&#65533;&#65533;&#1174;%d&#1850;&#65533;&#65533;&#65533;Y&#65533;&#65533;&#65533;&#805;2&#65533;&#65533;&#65533;&#65533;&#65533;&#65533;&#65533;8&#65533;2&#65533;&#65533;"&#65533;&#65533;6&#65533;&#65533;M&#65533;&#65533;&#65533;%A
RJ&#65533;&#65533;&#65533;&#65533;1&#65533;&#65533;&#778;3&#709;&#65533;&#65533;m&#65533;!&#65533;&&#65533;&#65533;&#65533;"*$&#65533;,:&#65533;&#215;&#65533;&#65533;t&#65533;&#65533;[Y'&#65533;&#65533;&#65533; &#65533;<$.&#65533;&#65533;'0
&#1030;:&#65533;+&#65533;o&#65533;&#65533;&#966; &#65533;|&#65533;C7&#65533;&#1038;z&#65533;s5&#65533;4&#65533;4&#65533;	t.) &#65533;&#65533;~&#65533;&#65533;&#65533;l)&#336;&#65533;e&#65533;T.&#65533;)&#65533;=&#65533;(&#65533;&#65533;&#65533;&#65533;&#65533;[w&#65533;8Du&#65533;&#65533;R7&#65533;&#65533;&#65533;&#65533;t* &#65533;&#65533;&#65533;G&#65533;>&#65533;5B&#65533;V&#65533;#h@&#65533;&#65533;X&#65533;!&#65533;&#65533;U4`&#65533; &#65533;z&#65533;&#65533;t&#65533;&#65533;el9#&#65533;&#65533;&#65533; &#65533;&#1834;^=&#65533;9&#65533;&#65533;&#65533;
&#65533;`&#65533;H&#65533;o&#65533;&#65533;I&#65533;} ~&#65533;&#1317;&#65533;X&#65533;&#1192;&#65533;&#65533;t!&#65533;S&#65533;9&#65533;&#65533;&#65533;e~@&#65533;&#65533;&#65533;W&#65533;J&#65533;&#65533;&#65533;&#65533;D&#65533;aU&#65533;Z&#65533;V4p&#65533;&#65533;&#65533;&#65533;<&#65533;&#65533;&#65533;2&#65533;&#65533;&#65533;lBV&#65533;&#1383;v&#65533;&#65533;&#65533;t ZM]&#1016;&#65533;&#65533;&#65533;q&#65533;S&#65533;&#1234;&#65533;&#65533;&#65533;&#65533;&#65533;J`>&#65533;1&#65533;R&#65533;l&#65533;&#65533;&#65533;L&#65533;&#65533;&#65533;&#65533;o.&#65533;&#65533;&#65533;%&#65533;&#65533;&#65533;E&#65533;z&#65533;;&#65533;&#65533;:&#65533;&#65533;0&#65533;&#65533;V&#65533;&#65533;eW&#65533;CqHY+&#65533;&#65533;&#65533;&#65533;&#65533;&#65533; &#65533;&#65533;&#65533;&#65533;8&#65533;8&#65533;&#65533;&#65533;\ <&#65533;E&#65533;T&#65533;}&#65533;y&#65533;W&#65533;V&#65533;&#65533;&#65533;&#65533;C&#65533;D&#65533;&#65533; U&#65533;&#65533;&#65533;G&#65533;&#65533;&#65533;}&#65533;%j&#65533;'='|&#65533;
cV&#65533;.&#65533;f%WuI&#65533;,&#65533;&#65533;=e8_&#65533;&#65533;s` &#65533;&#65533;&#65533;&#65533;!K&#65533;&#65533;iCK&#65533;&#65533;m7&#65533;&#65533;&#65533;&#65533;&;&#65533;&#1240;^&#65533;Z&#65533;&#65533;g0[&#65533;u[j&#65533;o&#65533;&#65533;&#65533;%&#65533;&#65533;d3&#65533;q~3&#65533;&#65533;(&#65533;&#65533;&#65533;&#65533;f&#65533;&#65533;&#65533;&#65533;/s&#65533;+3]&#65533;&#65533;&#65533;oP&#65533;s&#65533;&#1251;&#65533;9&#65533;&#65533;c&#65533;&#65533;&#65533;P&#65533;&#65533;"&#65533;&#65533;&#65533;s&#65533;&#65533;&#65533;
"&#65533;o&#65533;f&#65533; &#65533;&#65533;.cf&#65533;&#65533;&#65533;&#139;Z&#27154;|&#65533;5&#65533;&#65533;XSHdM5&#1219;&#65533;&#65533;&#65533;<&#65533;Q&#65533;m&#65533;&#65533;H;&#65533;&#65533;&#65533;.e&#65533; jkM&#65533;p&#65533;&#49316;&#65533;n&#65533;h&#65533;)4&#65533;+&#65533;&#65533;(&#65533;&#65533;&#65533;&#65533;&#65533;&#65533;&#65533;6&#65533;&#65533;Ge&#65533;&#65533;Jm&#65533;&#222;=&#65533;&#65533;&#65533;*&#65533;&#65533;&#65533;D&#65533;&#65533;&#1576;D&#65533;&#65533;^&#65533;;4&#65533;~&#65533;&#65533;&#65533;U&#65533;&#65533;
H&#65533;&#65533;n&#65533;&#65533;&#65533;&#65533;&#65533;&#65533;I&#65533;xAa'&#65533;&#65533;V&#65533;P8&#65533;E&#65533; &#65533;L)&#65533;&#65533;Wh&#65533;&#65533;&#65533;&#65533;&#65533;&#65533;&#65533;w&#65533;&#65533;o&#65533;&#65533;#8Qr/0&#65533;&#65533;t<&#65533;&#65533;,&#65533;F&#65533;&#65533;g&#65533;$2&#65533;.&#65533;x&#65533;>n&#65533;l%&#65533;&#1976;oM&#65533;&#65533;_i*&#65533;/g&#65533;&#65533;=Nn&#65533;y&#65533;;&#65533;&#65533;g4F&#65533;.~?&#1373; }&#65533;&#65533;a %G&#65533;&#65533;&#65533;[$&#65533;C;&#65533;&#65533;&#65533;&#239;&#65533;&#65533;3} q*u&#1286;&#65533;J&#65533;y&#65533;&#65533;N:&#65533;x&#65533;:e&#65533;&#65533;&#65533;b&#65533;Q&#65533;&#65533;'&#65533;&#65533;&#65533;&#65533;y'<cn&#65533;&#65533;#Or<&#65533;,&#65533;&#65533;Vu&#65533;[@>&#65533;&#65533;=&#65533;&#65533;j&#65533;&#65533;&#65533;}&#65533;&#65533;-&#65533;&#65533;g*~&#65533;&#65533;7&#65533;&#65533;??&#65533;&#65533;k&#65533;D&#65533;&#65533;&#65533;&#65533;&#65533;&#65533;&#65533;]1KAH&#65533;GD&#65533;D&#65533;&#63083;&#65533;&#65533;&#65533;&#1951;4&#65533;`&#841;9&#65533;&#65533;&#65533;&#1764;&#65533;[&#65533;&#65533;&#65533;&#65533;&#65533;&#65533;&#65533;:&#65533;=&#65533;@&#65533;]&#65533;g&#65533;u&#65533;&#65533;&#65533;&#65533;a&#65533;&#65533;&h&#65533;&#65533;9&#65533;y&#65533;&#65533;&#65533;&#65533;&#65533;u&#65533;&#65533;	&#65533;6&#65533;&#65533;&#65533;&#65533;&#65533;&#65533;$~&#65533;&#65533;&#65533;J&#814;&#65533;{jT&#65533;&#65533;P&#65533;,"&#65533;$ &#65533;&#65533;,&#231;(5&#65533;19&#65533;|&#65533;&#65533;X&#65533;&#65533;@s4`&#65533;&#65533;&#65533;W}960GgA&#65533;&#65533;&#65533;&#65533;a&#65533;f	x0VI&#65533;&#65533;&#65533;Q.,3U&#65533;&#65533;0a&#65533;){&#449;4h&#65533;(@$&#65533;:&#65533;@&#65533;&#65533;Ay.&#65533;-&#65533;urW' l&#65533;RPQ&#65533;5f&#65533;&#65533;&#65533;&#65533;&#65533;+;&#65533;E=x!"&#65533;&#65533; SW&#65533;%X&#65533;,U&#65533;&#65533;M&#65533;-7&#65533;v9#e#&#65533;&#65533;s%&#1764;&#65533;&#65533; &#65533;&#65533;E gQx&#65533;7&#65533;4&#65533;&#65533;&#65533;vh(&#65533;&#65533;&#65533;&#65533;&#65533;&#65533;k&#65533;b&#65533;&#65533;&#65533;?wX&#65533;7q;d&#65533;&#65533;&#65533;I&#65533;&#65533;9&#65533;.=&#65533;6A&#65533;!&#65533;&#65533;^pyq&#65533;$(&#65533;q[7&#65533;_&#65533;&#65533;}&#65533;cvq&#65533;&#65533;&#65533;8&#65533;?&#65533;z&#65533;"&#65533;\&#65533;&#65533;x&#65533;'&#65533;&#65533;BS&#65533;&#65533;z!&#1353;&#1895;&#65533;&#513;&#65533;&#65533;1&#65533;&#65533;.=&#65533;.p:&#65533;$8&#65533;&#65533;q&#65533;2i2iV&#1224;)UA&#65533;&#1218;&#65533;&#200;&#65533;!:&#65533;8&#65533;&#65533;&#65533;h!e|@&#65533;v*H{1&#65533;#&#65533;&#65533;&#65533;[&#65533;e)&#65533;e&#65533;&#65533;3&#65533;[&#1896;&#2007;&#65533;&#65533;(k&#65533;?;&#65533;125$#HR7&#65533;\B&#65533;"2P^&#65533;]&#65533;Z&#65533;&#65533; &#65533;z3&#65533;r/@\&#65533;=&#65533;&#65533;&#65533;&#65533;&#65533;X&#65533;300&#65533;:`%&#65533;&#65533;&#65533;&#65533;NMB(&#65533;\&#65533;&#65533;^&#65533;%&#65533;&#65533;Z4!&#65533;&#65533;&#65533;0P{&#65533;&#528;'&#65533;t&#65533;Ut&#65533;&#65533;vds&#65533;o2N&#65533;8WN&#65533;K&#65533;u4&#65533;0&#65533;L&#65533;&#65533;E`$&#65533;`&#65533;&#65533;3)X&#65533;&#65533;	&#65533;2!&#65533;]&#65533;Q.)&#65533;&#65533;f&#65533;S&#65533;&#65533;&#65533;&>&#65533;&#65533;&#65533;(aOI&&#65533;&#65533;&#65533;&#65533;w&#65533;&#65533;"VbY&#65533;^&#65533;e'Pt&#65533;&#65533;e&#65533;&#65533;P&&#65533;:&#65533;&#65533;&#65533;Xll&#65533;+&#65533;f&#65533;&#65533;uX&#65533;&#65533;# &#65533;%0d&#65533;&#65533;&#65533;X&#1625;&#65533;&#65533;p`&#65533;zA&#65533;A@t&#65533;n&#65533;&#65533;{$H&#65533;&#65533;-&#65533;$nF&#65533;&#65533;&#65533;a&#65533;&#24694;)&#65533;&#65533;h&#65533;\?)&#65533;&#65533;&#65533;&#65533;&#65533;lf&#65533;&#65533;C&#65533;D&#65533;q&#65533;WC`&#65533;D&#65533;w&#1207;u^&#65533;&w&#65533;Q338&#65533;&#65533;.&#65533;&#65533;iq&#65533;w&#65533;6CCL&#65533;&#65533;N&#65533;E$,i &#1640;&#65533;a&#65533;s&#65533;e&#65533;D5&#65533;G&#65533;Yw&#1501;'&#65533;&#65533;4p	8&#65533;&#1626;&#65533;&#65533;&#65533;&#65533;&#65533; !&#65533;&#65533;o&#65533;+7&#65533;&#65533;&#1630;&#65533;&#65533;4:gM&#65533;&#65533;61&#65533;#V&#65533;T&#65533;&#65533;&#65533;@&#65533;&#65533;&#65533;&#1170;%&#65533;&#65533;&#65533;&#65533;#&#65533;&#65533;FHg&#65533;o'&#477;O&#65533;&#65533;&#65533;&#65533;#)&#65533;&#65533;&#159;Wn&#65533;&#65533;I&#65533;&#65533;H'&#65533;7&#65533;*&#65533;&#65533;<&#65533;o&#65533;V&#65533;&#65533;u)&#65533;&#65533;I&#65533;[/&#65533;P&#65533;0,0Z[&#65533;&#65533;&#1421;jw**%j&#65533;O&#53855;&#65533;&#65533;(m&#65533;&#65533;&#65533;e^&#65533;&#65533;H&#65533;&#65533;I&#65533;:&#65533;c&#65533;4&#65533;a	&#65533;Wrz&#65533;&#65533;VB&#65533;&#65533;l&#65533;G%&#65533;y*3F&#65533;|b&#65533;,q&#65533;H&#65533;I&#65533;&#65533;V&#65533;8&#65533;&#65533;t&#65533;i&#65533;&#65533;tF&#65533;d&#65533;w:&#65533;&#65533;9&#65533;&#65533;&#1639;?&#65533;&#65533;
a**&#65533;&#65533;)&#65533;E&#65533;&#65533;&#65533;zV&#65533;qj)-p&#65533;@ux&#65533;X%&#65533;&#65533;&#65533;i&#65533;=&#65533;`&#65533;&#65533;P&#65533;&#65533;5&#65533;&#65533;&#65533;!&#65533;&#65533;dU~2k&#2041;A&#65533;/&#65533;&#43696;y&#65533;b&#65533;&#65533;$G&#65533;Kw&#65533;&#65533;&YH&#65533;&#65533;&#65533;pA9&#65533;2fs&#65533;3&#65533;&#65533;&#65533;F>&#65533;&#65533;;r&#65533;0&#65533;&#65533;&#65533;h&#65533;>T&#65533; Z&#65533;)Q*&#65533;{U&#65533;}&#1594;i]J|9&#493;V&#65533;<u&#65533;&#65533;%&#65533;&#65533;&#65533;&#65533;q&#65533;&#65533;&#65533; &#65533;"R&#65533;&#65533;w&#65533;:&#65533;&#65533;J&#65533;C&#65533;ie(&#65533;hh&#65533;<j&#65533;jM&#65533;&#175;H&#65533;iftj&#65533;&#65533;&#65533;Z&#65533;fiw&#65533;f&#65533;E&#65533;&#65533;&#65533;&#65533;&#65533;&#65533;	Rhu&#65533;&#1773;)&#65533;:&#65533;RQ{1&#65533;&#65533;&#65533;%&#65533;&#65533;&#65533;&#65533;3&#65533;xz)(b<&#65533;&#65533;&#65533;Izk&#65533;8&#65533;&#65533;A(&#65533;&#65533;&#65533;&#65533;8&#65533;[&#65533;|&#65533;&#65533;&#65533;&#65533;6&#65533;:@&#65533;7,&#1569;>{&#65533;&#21813;&#65533;&#65533;&#65533;-Z&#65533;&#65533;&#1827;qj&#65533;z}:"Q&#65533;&#65533;&#65533;*z0 Z`&#65533;&#65533;Z&#65533;x+&#65533;G &#65533;&#65533;&#65533;&#65533;Fk&#65533;&#65533;&#65533;&#65533;&#65533;&#65533;&#65533;&#65533;jOW[&#65533;&#65533; &#65533;F&#65533;<&#65533;&K[Z&#65533;&#65533;&#65533;)&#65533;J&#65533;QX&#65533;dR&#65533;&#65533;lp;&#65533;&#65533;2rr;ai&#65533;&#65533;Q&#65533;t7r'G&#65533;&#65533;&#65533;k&#65533;z+&#65533;&#569;&#65533;&#65533;ltc&#620451;k|&#65533;&#65533;tTyP&#65533;&#65533;&#65533;&#65533;Dh&#65533;&#65533;$[&#65533;&#65533;{Q&#1992;&#65533;&#65533;&#65533;GT &#65533;&#1227;&#65533;&#65533;&#1782;&#65533;&#65533;&C0&#65533;&#65533;[&#65533;&#65533;&#65533;bL&#65533;x&#65533;&#65533;;&#65533;&#65533;ZQ&#65533;( "&#65533;&#65533;k(&#65533;GK%]&#65533;&#65533;&#65533;d&#65533;{&#65533;i&#65533;Q&#65533;I&#65533;X&#1723;&#65533;&#1144;&#65533;H\ &#65533;z&#65533;&#65533;{)&#65533;S&#65533;&#65533;+j&#65533;6&#65533;&#65533;4&#65533;&#65533;Kp&#65533;&#65533;&#65533;D&#65533;&#65533;F&#65533;&#65533;?&#65533;&#65533;v&#65533;FvB&#65533;&#65533;&#65533;Q&#65533;&#65533;k-,&#65533;&#65533;&#1947;xg&#65533;@I&#65533;&#65533;&#65533;1o&#65533;&#65533;R&#65533;0|&#65533;&#65533;j<&#65533;7x&#65533;&#65533;n8&#65533;&#65533;U&#65533;I&#65533;&#65533;{%&#65533;&#65533;<&#65533;S&#65533;&#65533;K&#48793;&#65533;u&#65533;2&#65533;&#65533;C,H&#65533;1\_4&#65533;&9% N&#65533;!OF&#65533;x&#65533;&#65533;&#43735;&#65533;Jl0&#65533;&#65533;&#65533;&#65533;<&#65533;')&#65533;&#65533;20&#65533;w&#65533;&#65533;&#65533;z&#65533;>A&#65533;U&#65533;&#65533;&#65533;&#497;A&#65533;c&#65533;e&#65533;.:&#65533;&#65533;&#65533;&#65533;l&#65533;0&#65533;&#65533;&#65533;&#65533;&#65533;&#65533;]&#65533;&#65533;u,&#65533;&#65533;&#65533;&#65533;&#65533;&#65533;&#65533;$&#65533;,&#216;"-/&#65533;&#65533;&#65533;&#65533;&#65533;z&#65533;6z<&#65533;&#65533;WP&#65533;&#65533;Rk&#65533;&#65533;{&#253;&#1712;6&#65533;wak&#65533;Bl&#65533;&#65533;K|&#65533;i&#65533;&#583;&#65533;(&#65533;'&#65533;^\&#65533;&#65533;7&#65533;&#65533;&#65533;P&#65533;[&#65533;z&#65533;&#65533;V&#65533;\a&#1843;d,At&#65533;tT&#65533;	p&#65533;&#65533;&#65533;&#65533;?&#65533;T&#65533;A&#65533;&#65533;&#65533;J&#65533;4&#65533;&#65533;\&#65533;&#65533;$&#65533;&#65533;&#65533;&#65533;&#65533;&#65533;>p&#65533;&#65533;:t&#65533;&#65533;{@' &#65533;3L&#65533;&#65533;)u&#65533;w&#1350;&#65533;&#65533;T&#65533;&#65533;&#65533;&#65533;Wh&#65533;&#65533;&#65533;b<&#65533;k@*A	&#65533;&#65533;s&#65533;l&#65533;&#65533;J&#65533;&#65533;&#65533;&#65533;&#243;&#65533;&#65533;N&#65533;&#960;&#65533;&#65533;#l&#65533;0]s}H	l@	)&#65533;&#65533;|#x&#65533;&#65533;&#65533;&#65533;7&#65533;4&#65533;&#65533;&#65533;&#65533;&#65533;&#65533;&#65533;&#65533;&#65533;&#65533;&#65533;I'"&#65533;&#65533;}&#65533;%u&#65533;	z^0$=&#65533;Fu&#65533;T&#65533;e,!&#65533;A&#65533;I&#65533;&#65533;&#65533;&#65533;!b&#65533;&#65533;&#65533;M&#65533;&#65533;&#65533;&#65533;~&#65533;E&#65533;&#65533;$&#65533;d	hP(&#65533;&#65533;&#65533;&#65533;&#65533;c&#65533;&#65533;bc[&#65533;&#65533;&#65533;&#65533;&#65533;&#65533;&#65533;&#65533;2-o&#65533;&#65533;&#65533;&#65533;"Q&#65533;jp &#65533;&#65533;&#65533; &#65533;&#65533;&#65533;*o&#65533;W&#65533;,fY&#1644;&#65533;8 &#1264;\&#65533;q=&#65533;&#65533;{&#65533;Q&#65533;&#341;&#65533;&#65533;l&#65533;&#65533;&#65533;;&#65533;&#65533;&#65533;&#65533;I`}2&#65533;&#65533;$&#65533;&#65533;~u&#65533;q&#65533;&#65533;&#65533;&#765;Zj&#65533;&#65533;I&#65533;ji#&#1190; &#1700;&#65533;&#65533;p&#65533;&#65533;f&#65533;&#65533;k&#65533;R(&#65533;&#65533;&#1678;=u2&#1484;&#65533;M&#65533;C-j&#65533;&#65533;&#1904;OK&#831;}&#65533;~&#65533;p]&#65533;w&#65533;&#65533;&#65533;1Q&#65533;&#65533;`&#65533;T&#65533;u &#65533;&#65533;&#65533;&#65533;LO &#65533;<&#65533;yE&#65533;&#1003;&#65533;&#65533;&#65533;&#65533;&#65533;&#65533;&#65533;`&#65533;$&#65533;	&#65533;&#65533;%&#65533;&#65533;&#1740;[&#65533;*&#65533;V&#65533;&#65533;[O&#65533;&#65533;T=&#65533;&#65533;&#1115;&#65533;L&#1833;m&#65533;@&#65533;&#65533;`v`&#1537;a&#65533;&#65533;e&#65533;Z@&#454;A&#65533;&#65533;&#65533;&#281;&#65533;Z&#65533;&#65533;:&#65533;V&#65533;z&#65533;&#65533;&#65533;o&#65533;2,&#65533; M&#65533;&M&#65533;&#65533;&#65533;}&#65533;:1e&#65533;&#65533;&#65533;7&#65533;M0&#65533;#&#65533;&#65533;&#65533;U#&#65533;&#65533;&#65533;d&#65533;oz&#65533;4=&#65533;..r2&#65533;&#65533;&#65533;[&#65533;b&#65533;&#65533;%}&#65533;6A&#65533;&#65533;&#65533;X&#65533;>df^d&#65533;&#65533;&#65533;&#65533;'K&#65533;U]&#65533;V.&#65533;Z&#65533;&#1398;N &#65533;&#65533;G &#65533;RP&#65533;yD&#65533;a6&#65533;&#65533;&#65533;&#65533;S&#65533;&#65533;p&#65533;K	&#65533;&#65533;&#65533;&#65533;&#65533;&#65533;&#65533;4&#65533;;T&#65533;&#65533;~&#65533;&#65533;A,&#65533;f&#65533;2]&#65533;R&#65533;v&#65533;@&#65533;&#65533;]&#65533;e&#65533;&#65533;Z&#65533;&#65533;;&#65533;&#65533;&#65533;S &#65533;&#65533;]Dp&#65533;&#65533;]&#1818;&#65533;&#990;&#65533;&#65533;&#65533;>&#65533;@&#65533;'jN&#65533;w&#65533;a&#721;&#65533;&#65533;&#65533;&#65533;l>W&#65533;&#65533;&#65533;u&#65533;Iv&#65533;&#65533;&#65533;Yyi&#65533;&#65533;&#65533;5&#65533;&#65533;|1&#65533;&#65533;a` S&#65533;&#65533;&#65533;n&#65533;N&#65533;2&#65533;&#65533;.&#65533;&#65533;&#65533;Y&#65533;&#65533;&#65533;&#65533;&#65533;&#65533;&#65533;2:&#65533;&#65533;n|;V&#65533;&#65533;&#65533;cM&#65533;&#65533;|&#65533;&#65533;&#65533;&#65533;&#65533;n&#65533;&#65533;&#65533;n{&#65533;&#65533;&#65533;&#65533;&#65533;&#65533;K:&#65533;&#65533;z[b&#65533;]&#65533;
&#65533;&#65533;u&#65533;&#65533;nZ&#65533;&#65533;3&#65533;&#1374;Of&#65533;&#65533;N&#65533;/e&#65533;&#65533;~&#65533;&#1265;&#65533;	&#65533;.@&#65533;&#65533;&#65533;&#65533;^&#65533;&#65533;'&#65533;&#65533;&#65533;&#65533;&#65533;V&#65533;&#65533;&#65533;>&#65533;t&#65533;Lx&#65533;X&#65533;&#65533;&#65533;&#65533;9/>&#1694;P&#65533;&#65533;&#65533;&#65533;&#65533;.N%F4W_&#65533;@&#65533;&#65533;M&#65533;;x&#65533;&#65533; &#65533;&#65533;&#65533; ?&#65533;&#65533;4&#65533;&#65533;^&#65533;_&#65533;?&#65533;&#65533;>&#65533;&#65533;&#65533;>&#65533;8&#65533;Z&#65533; 1M&#65533;&#65533;&#65533;&#65533;&#65533;	&#65533;!&#65533;X &#1534;&#65533;Q6B&#65533;4&#65533;&#65533;&#65533;&#65533;&#65533;&#65533;&#65533;_&#65533;&#65533;&#65533;&#1293;&#65533;
 &#65533;gO&#65533;&#65533;&#65533;&#65533;&#65533;_&#65533;&#65533;&#65533;=0&#65533;&#65533;5F&#65533;[&#65533;&#65533;&#65533;&#65533;&#65533;&#65533;:&#23501;&#65533;&#65533;&#65533;&#65533;&#65533;&#65533;u&#65533;&#65533;&#65533;&#65533;G&#65533;zb|&#65533;&#65533;&#65533;&#370;&#65533;&#65533;t&#65533;&#65533;&#65533;&#65533;N~{&#65533;?&#65533;&#65533;&#65533;&#65533;&#65533;&#65533;&#65533;&#65533;&#65533;&#65533;&#65533;&#831;+^&#65533;&#65533;&#65533;~&#65533; &#65533;&#65533;&#65533;v&#65533;&#1711;(1&#65533;&#65533;&#65533;&#65533;&#65533;&#65533;&#65533;&#65533;?&#65533;g&#65533;&#65533;&#65533;s&#65533;&#65533;&#65533;&#65533;&#65533;&#65533;&#65533;qD&#65533;&#65533;O!&#65533;_&#65533;&#65533;o&#65533;&#65533;o.&#65533; !&#65533; Q ,b c .&#65533;  &#65533; &#65533;H&#65533;&#65533;&#65533;&#65533;*\&#560;&#65533;&#199;#J&#65533;Hq &#65533;&#65533;3j&#65533;&#561;&#65533;&#463; C&#65533;I&#65533;&#65533;&#595;(S&#65533;\&#626;&#65533;&#727;0c&#668;I&#65533;&#65533;&#859;8s&#65533;&#65533;&#627;&#65533;&#991;@&#65533;
&#65533;&#65533;&#65533;&#1123;H&#65533;*]&#692;&#65533;&#1255;P&#65533;J&#65533;J&#65533;&#65533;&#1352;&#65533;j&#65533;&#693;&#65533;&#1519;`&#202;K&#65533;&#65533;&#434;h&#1258;]&#758;&#65533;&#1783;eK&#157;K&#65533;&#65533;&#1915;x&#65533;J&#65533;&#65533;&#65533;&#65533;&#2047;&#65533;&#65533;&#65533;&#65533;&#65533;&#65533;&#65533;&#65533;+^&#65533;8&#65533;&#65533;&#205;#K&#65533;L&#65533;&#65533;&#1430;&#65533;3k&#65533;&#65533;Y3&#65533;=.vM&#65533;&#65533;&#65533;*mHp&#65533;&#65533;%&#65533;c&#734;M{j&#65533;,&#65533;&#65533;v&#65533;&#65533;&#65533;&#65533;&#65533;&#65533;&#65533;I
t;0&#65533;&#1698;&#65533;&#65533;&#1059;&#65533;6N&#65533;z&#65533;&#65533;&#65533;u&#65533;&#65533;=&#65533;&#65533;@#&#997;&#65533;&#65533;&#65533;&#65533;:&#65533;&#65533;(&#65533;cvV&#65533;&#65533;&#65533;K6o=Gr&#65533;&#65533; &#65533;&#65533;&#65533;&#65533; 6v&#65533;&#65533;&#65533;vK&#65533;V&#65533;6&#65533; `!&#65533;p&#65533; &#65533;y&#65533;Ca&#65533;-&#65533;&#259;v&#65533;}&#65533;&#65533; &#65533;&#65533; &#1477;7&#65533;5&#18247;0&#65533;&#65533;&#65533;&#65533;0b&#65533;&#65533;&#65533;
&#65533;v&#65533;s&#65533;&#65533;(&#17462;&#65533;&#65533;&#65533;k&#65533;H&#65533;&#65533;&#65533; D&#65533;v&#65533;&#65533;&#65533;&#65533;T$&#65533;	&#65533;&#65533;ap&#65533;*)&#65533;Hy$&#65533;i"&#65533;aX&#65533;&#65533;&#65533;Q&#65533;`AWfyB]f &#65533;E&#65533;&#65533;&#65533;&#141;0&#65533;H)&#65533;#&#65533;&#65533;&#21968;F&#65533;"&#65533;&#65533;V&#65533;&#65533;/&#65533;$8&#65533;6&#65533;
'&#65533;&#65533;&#65533;Y
&#65533;&#65533;BaZ&#65533;&#42946;*Yh~&#65533;9&#65533;VD&&#65533;PkB&#65533;2&#65533;k&#65533;&#65533;&#65533;&#65533;+&#65533;&#65533;&#65533;
}BQ&#65533;&#65533;&#65533;&#65533;&#65533;&#65533;V
&#65533;&#65533;&#65533;fO&#65533;W&#43693;&#65533;&#65533;&#65533;&#65533;q&#65533;&#65533;2&#65533;'&#65533;&#65533;L&#65533;X&#65533;X:&#65533;&#65533;&#65533;"8&#65533;&#65533;&#65533;&#65533;&#65533;K&#65533;&#11124;B&#65533;9&#65533;&#65533;@&#65533;G&#65533;&#1366;&#65533;&#65533;&#65533;{&#65533;&#65533;&&#65533;&#65533;m&#65533;*&#65533;&#65533;&#65533;EpW&#65533;N&#65533;&#65533;&#65533;&#1881;Yzi&#65533;&#65533;&#65533;DD<&#65533;&#65533;_U|&#139;&#65533;\&#65533;&#65533;&#65533;5+*P&#65533;hG&#65533;&#65533;U&#65533;q&#65533;&#65533;&#65533;<&#65533;&#65533;&#65533;&#65533;@&#65533;&#65533;&#65533;L&#65533;&#65533;X`&#65533;&#65533;&#65533;&#65533;&#65533;*7&#65533;YI&#65533;&#65533;&#65533;lV&#65533;&#65533;]8&#65533;&#65533;&#65533;Nw=&#65533;J&#65533;)&#65533;&#65533;CT&#65533;&#65533;vn&#65533;&#65533;@6&#65533;&#65533;&#65533;&#1778;&#1472;&#65533; &#65533;Z&#65533;&#65533;o&#65533;&#65533;&#65533;j?&#65533;j&#1792;&#65533;]D&#65533;}7ux-&#65533;t&#65533;HE&#65533;&#65533;B&#65533;.&#65533;_'&#65533;,&#65533;&#65533;&#65533;Q&#65533;&#65533;&#65533;8&#1232;?&#65533;&#65533;&#18719;m&S&#65533;y&#65533; &#65533;&#65533;&#65533;Q&#65533;3d&#65533;&#65533;&#65533;n{&#65533;F&#65533;&#65533; xl"?&#65533;t&#65533;&#65533;I&#382;&#65533;&#65533;&#2030;|&#65533;FFM&#65533;&#65533;rzd&#65533;'0e|B&#65533;&#65533;&#65533;&#65533;d&#65533;&#65533;A&#475;&#65533;pa&#65533;&#65533;&#65533;&#65533;
Z2;&#65533;&#65533;&#65533;&#65533;)&#65533;&#65533;&#65533;ed&#65533;+&#65533;^&#65533;o&#65533;&#65533;3tu&#65533; $&#65533;l&#65533;&#65533; &#65533;|=&#651;FlP&#65533;&#65533;q&#65533;!V&#65533;'H&#65533;
&#65533;,l&#65533;z&#65533;*&#65533;-&#65533;m|&#65533;&#1662;z&#65533;&#65533;&#65533;&#268;>`I	B&#65533;.x&#65533;+&#65533;0L&#65533;&#65533;&#65533;&#65533; &#65533;&#65533;F&#65533;&#65533;&#65533;&#65533;r&#153;&#326;&#65533;:a&#65533;&#65533;&#65533;&#65533;&#65533;K&#1130;&#65533;&#65533;ka&#65533;8%&#212;&#65533;&#65533;Ut&#65533;h&#65533;&#65533;X&#65533;{&#65533;@&#65533;&#65533;N&#65533;C&#65533;&#65533;&#65533;G&#65533;&#65533; &#65533;z&#65533;-&#65533;&#65533;6&#65533;&#65533;!a&#65533;&#65533;&#65533;e&#65533;&#65533;&#65533;QI&#65533;M	x&#65533;&#65533;5&#1159;p&#65533;s&#65533;&#65533;F6&#65533;&#65533;&#65533;*~&#65533;&#65533;"&#65533;&#65533;	&#65533;&#65533;P|&#65533; &#65533;X&#65533;*Z&#65533;2&#65533;"0&#224;IZ&#65533;@'&#65533;&#65533;&#65533;&#33545;&#65533;&#65533;Y&#65533;:&#65533;M&#65533;&#65533;D&#65533;&#65533;}&#65533;&#65533;(R
mnS3!&#65533;|&#65533;K&#65533;u&#21801;D&#65533;&#65533;<&#65533;D &#65533;&#65533;&#65533;&#65533;j(K<:&#65533;(&#65533;d/G&#65533;i&#65533;Q,AA$'&#65533;&#65533;nz&#65533;(c~\&#65533;&#65533;)&#65533;&#921;y&#65533;@&#65533;&#65533;E@zL&#65533;'&#65533;&P&#65533;&#65533;&#65533;z&#65533;&#65533;,&#65533;&#1283;&#65533;&#65533;dN&#65533;>&#65533;&#65533;&#65533;&#65533;&#592;Q&#65533;c&#65533;0&#65533;&#65533;|:&#65533;&#65533;&#65533;hNv &#65533;p&#65533;&#65533;&#65533;(%cy#Z&#65533;r&#65533;&#65533;&#65533;&#65533;5*&#1106;&#65533;&#65533;&#65533;(&#65533;>&#65533;&#65533;&#1100;^&#65533;&#65533;7"4&#65533;&#65533;&#65533;&#65533;&#65533;u"A#&#65533;&#146;&#1182;&#65533;&#65533;&#65533;(e &#65533;&#65533;Or.&#65533;s&#65533;&#65533;&#65533;0&#65533; &#65533;C4#I2m&#65533;@&#874;V&#65533;:&#65533;&#65533;+-&#65533;+&#65533;7&#65533;&#65533;;&#65533;&#65533;&#588;&#65533;&#65533;,&#65533;&#65533;p&#65533;&#65533;\'&#65533;~&#65533;&#65533;b&#65533;~&#65533;&#65533;&#65533;&#65533;Lf:Y&#65533;Gp0&#65533;p&#65533;&#65533;M&#65533;b&#65533;Z&#65533;&#65533; &#65533;&#65533;g&#65533;
&#1153;]N&#65533;&#65533;&#65533;S&#65533;Q&#65533;&#65533;Z&#65533;u&#65533;&#65533;&#65533;hI&#65533;K&#65533;&#65533;&#65533;,B&#65533;&#65533;Z 6&#65533;&#65533;&#65533;\n&y@&#65533;&#65533;3:&#65533;_A&#65533;(&#65533;&#65533; i&#65533;,I&#65533;[&#65533;&#65533;&#65533;9"&#65533;n+&#65533;&#65533;2&#65533;}+&#65533;Mt*&#65533;&#65533;6&#65533;&#65533;&#65533;b&#65533;&#65533;r&#65533;Y&#782;&#65533;&#65533;n<&#1961;<&#65533;]&#65533;&#352;&#65533;&#1261;&#65533;vc*F&#65533;7&#65533;,&#65533;e&#65533;&#65533;&#65533;2&#65533;E&#65533;x&#65533;Q&#65533;&#65533;Ub&#65533;&#65533;a&#65533;&#65533;&#65533;&#65533;&#65533;sSV&#65533;v&#65533;1&#65533;&#65533;&#983;{+TrLJ&#65533;&#65533;&#65533;8T	rM&#65533;&#65533;x<V_&#65533;&&#65533;&#65533;&#65533;>o"&#65533;!&#65533;&#65533;d&#65533;Ka&#65533;HQA&#65533;h"M~8>!Hp&#65533;"E&#65533;&#65533;&#65533;N&#65533;L&#65533;i&#65533;&#65533;r+*&#65533;&#65533;vK&#65533;&#65533;&#65533;	\&#65533;)&#65533;&#65533;NP ! 4&#65533;&#65533;&#65533;Z&#856;&#65533;%3I&#65533;sr2m&#65533;L&#65533;h"&#65533;&#65533;_&#65533;S&#65533;&#65533;*&#65533;j&#65533;&#65533;&#65533;&#65533;&#65533;rd&#65533;~&#65533;Z&#65533;&#65533;&#65533;1&#65533;J&#65533;&#1370;|#&#65533;?Ca&#65533;lns}9<"&#718;&#65533;&#65533;	&#65533;&#65533;[Y0&#65533;*@&#65533;&#65533;&#65533;&#65533;&#65533;4+&#1898;!&#65533;&#65533;&#65533;
&#65533;e&#65533;.&#65533;DC6&#65533;&#65533;l&#65533;&#65533;NZ&#65533;BBS &#65533;&#65533;|&#65533;"&#65533;~&#1832;&#65533;&#65533;&#65533;p&#65533;&#65533;$&#65533;&#65533;uV}&#65533;&#65533;&#65533;O&#65533;I&#65533;&#65533;&#65533;@\&#65533;9&#65533;lkqih&#1893;*S&#65533;&#65533;&#646;&#65533;&#65533;\&#65533;&#65533;sB/&#65533;K!&#65533;&#65533;&#65533;:4?;r+T&#65533;&#65533;&#65533;>&#65533;&#65533;:&#65533;&#65533;&#1910;&#65533;WXi&#65533;4d&#65533;&#65533;&#65533;&#65533;Tn&#65533;&#65533;:&#867;-BL{'
d&#65533;y5&#65533;j&#65533;&#65533;t&#65533;pk&#65533;&#65533;&#65533;]&#65533;&#65533;K&#65533;-&#65533;&#65533;&#65533;&#65533;&#65533;~&#65533;&#65533;,-++ &#792;&#65533;4&#65533;&#65533;&#65533;D&#65533;&#65533;&#65533;|&#65533;&#495;&#65533;;G1/hv&#65533;&#65533;O&#65533;&#65533;a&#65533;&#65533;Ol&#65533;<\&#65533;&#65533;r&#65533;&#65533;&#65533;T-&#65533;&#65533;|hGGdY&#65533;&#65533;&#65533;H&#65533;&#65533;&#65533;&#65533;&#65533;/"&#65533;
&#65533;,2m&#65533;&#65533;k&#65533;&#907;&#65533;&#65533;y&#65533;&#65533;&#65533;&#65533;mM7(&#1503;&#65533;&#65533;&#65533;p&#65533;^&#65533;&#65533;EC;R&#65533;&#65533;G&#65533;:&#65533;&#65533;&#65533;=3&#1834;&#65533;&#1202;Wu&#65533;?&#65533;&#65533;$Z11Ok&#65533;&#65533;<`eZ sYw&#65533;]&#65533;w/K&#65533;B&#2046;S5\Y&#65533;&#65533;&#65533;&#65533;&&#29432;`&#65533;&#65533;c&#65533;&#65533;&#65533;Wz&#65533;&#65533;.&#65533;)&#65533;&#65533;gD&#65533;K&#65533;&#65533;&#65533;c&#1192;&#65533;l&#65533;b&#65533;^KV&#65533;&#65533;&#65533;|fL&#65533;pG&#65533;&#65533;&#65533;&#65533;q'&#65533;u&#65533;&#1595;%&#65533;}&#65533; tkc4&#65533;N&#65533;&#65533;N&#65533;&#65533;&#65533;&#1124;&#65533;&#65533;&#65533;&#65533;&#65533;&#65533;&#65533;c^&#65533;Z&#65533;&#1268;&#65533;pw~Z\&#65533;&#65533;&#65533;&#65533;m&#65533;&#65533;&#65533;&#65533;&#1048;&#65533;@&#65533;q&#65533;&#65533;?&#65533;S;T&#65533;&#65533;&#65533;~&#65533;&#65533;L&#65533;|&#65533;&#65533;b&#65533;Am&#65533;&#65533;~&#65533;a*&#65533;PYua&#65533;6;&#65533;b&#65533;&40G&#65533;AH5" e&#65533;cm &#65533;Dq&#65533;&#65533;&#65533;n&#821;-a)3&#65533;Q=&#65533;&#65533;&#65533;&#65533;R &#65533;&#65533;&#65533;=,&#65533;q&#65533;&#65533;&#65533;&#65533;I&#65533;*&#65533;&#65533;z&#65533;&#65533;*x[,8#&#65533;&#65533;k&#65533;7&#65533;&#65533;ap&#65533;&#65533;u|&#65533;z
G+DENQKM&#65533;,&#65533;]&#65533;/&#65533;7&#65533;&#65533;&#65533;&#65533;`&#65533;&#65533;G0 F`H&#65533;!&#65533;."c&#65533;&#65533;hGg$&#65533;u}E&#65533;&#65533;BPT+%H'&#65533;d&#65533;=h8&#65533;&#134;&#65533;&#65533;%B &#65533;&#65533;6&#65533;&#65533;LJ&#65533;}0aWeTzv&#65533;%;&#65533;[&#1481;<&#65533;JX&#65533;u&#65533;O&#65533;0&#65533;gF&#65533;&#65533;&#65533;&#65533;5QUpL;&#65533;$7&#65533;{&#65533;A&#65533;s&#65533;!AQ6p~/&#65533;D&#65533;(j8&#65533;&#65533;h&#65533;!&#65533;{9Ssx&#65533;tEQ*&#65533;xe?%&#65533;Z&#65533;G#&#65533;8o&#65533;HR&#65533;w, &#65533;&#33618;8&#65533;&#65533;(AQ1&#65533;~&#65533;q&#65533;C= I&#65533;1&#65533;&#65533;9&#65533;_<&#65533;&#65533;z&#65533;r&#1686;&#65533;)T&#65533;&#65533;&#65533;>&#1810;=.XPE&#65533;6zS:&#65533;#&#65533;&#65533;&#65533;(CE&#65533;&#65533;'&#65533;&#65533;&#65533;&#65533;&#65533;u&#65533;HD&#65533;&#65533;T&#65533;&#1423;&#65533;&#65533;'&#65533;&#65533;C&#65533;~R&#65533;8%`NE&#65533;Q&#65533;&#65533;v&#65533;&#528;
&#65533;t&#65533;&#65533;v&#1682;&#65533;h&#65533;gY)phF&#65533;&#65533;&#65533;jJ&#65533;&#65533;(~&#65533;&#65533;W,&#65533;z&#65533;%0&#65533;.29&#65533;Y&#65533;~&#65533;7>Ipm{Nwf&#65533;2X&#1538;,G&#65533;&#65533;&#65533;&#65533;&#65533;b&#65533;4&#65533;$&#1256;&#65533;&#65533;&#65533;&9@e&#65533;7&#65533;n}!&#65533;w&#65533;&#65533;&#65533;&#65533;&#65533;&#65533;cw&#65533;s&#65533;@&#65533;&#65533;;&#65533;&#65533;&#65533;&#65533;6V&#65533;&9x&#65533;@>T&#65533;&#65533;&#65533;&#65533;(&#65533;y&#65533;=KX[(#mNs&#65533;p&#212;&#65533;	&#65533;#i&#65533;,&#65533;&#65533;P&#65533; &#65533;z&#65533;&#65533;p&#65533;&#65533;Ii&#65533;74&#65533;&#65533;I&#65533;&#65533;&#65533;&#65533;&#65533;k^&#65533;!`)i&#65533;l&#65533;&#65533;YPX &#630;.vf&#65533;<ev&#65533;8&#65533;y&#65533;F&#65533;o&#65533;X&#65533;g&#65533;&#65533;&#65533;z&#65533;^9&#579;^$&#65533;Fq'&#65533;d &#65533;&#65533;Y>&#1618;&#65533;|Y&#65533;F&#65533;&#65533;+t&#597;=&#65533;&#65533; &#148;)&#65533;&#65533;R&#897636;05&#65533;&#9741;ha&#65533;&#1626;.&#65533;&#665;kZt&#65533;&#65533;&#65533;&#65533;t&#65533;&#1628;&#65533;C&#65533;+&#65533;G&#104285;9&#65533;&#65533;&#65533;&#65533;&#65533;&#65533;c&#65533;V&#65533;&#65533;&#65533;.po&#65533;&&#65533;r&#1145;&#65533;&#65533;wU&#65533;f&#65533;&#65533;&#65533;hP&#65533;&#65533;p&#65533;VsJ&#65533;.,
&#65533;&#65533;R&#65533;&#65533;yr
(!&#65533;&#65533;J%&#65533;&#65533;}&#65533;&#65533;N&#65533;q&#65533;&#65533;&#65533;&#65533;&#65533;)
c&#65533;v&#65533;&#65533;&#65533;s	&#65533;&#65533;&#65533;z&#65533;^&#65533;&#65533;&#65533;x&#65533;&#65533;x&#65533;?1w&#65533;]9o&#65533;yP&#65533;r&#65533;-&#65533;&#65533;&#65533;4E&#65533;vw&#1692;&#65533;&#65533;(&#65533;&#65533;9&#65533;&#65533;(&#65533;h&#65533;&#65533;y&#65533;&#249;&#65533;r&#65533;_&#43153;&#65533;&#65533;&#65533;&#65533;&#65533;&#65533;hi:&#65533;;P&#65533;&#65533;&#65533;`9&#65533;&#65533;U&#65533;&#65533;cW&#65533;&#1551;!&#65533;
e`:&#65533;&#65533;hP&#65533;g|I&#65533;/&#65533;&#65533;&#65533;un&#65533;p&#65533;&#65533;<&#65533;h&#65533;&#65533;&#65533;&#2034;&#65533;&#65533;&#65533;k7&#65533;&#65533;r&#65533;J&#65533;e&#65533;&#65533;g&#65533;&#65533;9!&#65533;&#65533;Y<&#65533;&#65533;,&#65533;^&#65533;&#65533;l=&#65533;&#65533;hZz#&#65533;&#65533;p&#65533;h*&#65533;&#14970;&#65533;F&#65533;l&#65533;&#65533;@&#65533;&#65533;E&#65533;&#65533;&#65533;&#65533;iYC&#65533;&#65533;&#65533;Z&#65533;q&#65533;(&#65533;Q&#65533;&#65533;b&#65533;&#65533;&#65533;'&#65533;&#65533;&#65533;j&#65533;M&#65533;&#65533;c&#65533;&#65533;6&#65533;&#65533;&#65533;D$&#65533;G&#65533;&#65533;vV&#65533;&#65533;&#297;y&#65533;&#65533;&#65533;&#65533;i4f&#65533;j&#65533;eCum&#65533;&#65533;3&#65533;my&#65533;&#65533;\N:k3&#65533;#&#65533;8&#65533;o&#366;;53]&#65533;o&#65533;&#65533;;&#65533;&#65533;&#65533;&#65533;e&#65533;&#65533;&#65533;i({&#65533;Bs&#65533;X&#65533;]&#65533;.<&#1193;&#65533;&#534;#&#65533;eF&#65533;1&#65533;a&#65533;m,&#65533;30&#65533;&#65533;&#65533;Ji&#65533;&#65533;&#65533;V&#65533;&#65533;8&#65533;&#65533;
Gw*&#65533;&#65533;&#65533;&#65533;&#679;[	2&#65533;A&#65533;v&#65533;&#65533;z&#65533;ZD&#65533;sB&#65533;i Q+&#65533;&#65533;-&#65533;&#65533;&#65533;&#65533;&#65533;&#65533;d&#65533;M&#65533;zc&#65533;*&#65533;&#65533;g?&#65533;&#65533;8A&#65533;J&#65533;Y*O+&#65533;&#65533;&#65533;&#65533;X&#65533;&#65533;&#65533;U&#65533;2A&#65533;&#65533;m&#65533;J&#65533;(&#65533;R3&#65533;y;&#65533;I8&#65533;&#65533;&#65533;&#65533;&#65533;&#65533;&#65533;&#65533;&#65533;-n[&#65533;V&#65533;&#65533;0aL&#65533;	X&#65533;g&#65533;]&#65533;&#65533;/y"&#65533;(&#65533;Mqv)2&#65533;&#65533;&#65533;81&#65533;U&#65533;&#65533;&#65533;oW[&#65533;z&#65533;1Q&#65533;I&#65533;&#65533;&#65533;&#65533;0&#65533;4&#65533;O&#65533;i&#65533;&#65533;Z_)&#65533;G&#65533;&#65533;&#65533;&#65533;&#65533;&#65533;&#65533;&#65533;D&#65533;&#65533;&#65533;&#65533;&#65533;&#65533;8QXK&#65533;n&#65533;X&#65533;&#65533;
&#65533;&#65533;&#65533;&#65533;&#65533;V&#65533;&#65533;&#65533;R&#65533;I>&#65533;&#65533;i&#65533;&#65533;a&#65533;&#65533;&#1643;&#65533;d&#65533;5&#65533;T<&#65533;x&#65533;&#65533;D&#65533;&#65533;[&#65533;fg_q&#65533;
P&#65533;C&#65533;4&#65533;^Zp&#65533;i/z&#65533;&#65533;I&#65533;o&#65533;&#65533;6&#65533;&#65533;&#65533;&#65533;n2&#65533;&#65533;y9IE&#65533;^j&#65533;c@R&#65533;&#65533;&#65533;n`'z&#65533;38&#65533;i&#65533;&#65533;{&#65533;;4M&#65533;mJ-&#65533;K9&#65533;n&#65533;{e&#65533;K&#65533;&#65533;A&#65533;&#1634;&#65533;j ]&#65533;ngW{&#65533;&#65533;_&#65533;&#65533;E&#65533;&jS
\&#65533;&#65533;&#65533;&#65533;&#65533;&#65533;&#65533;^SW&#65533;Yyw&#65533;kB0&#65533;&#65533;&#662;&#65533;T&#65533;r&#65533;l\	&#65533;(&#65533;4`c W	&#65533;`.&#65533;&#65533;&#65533;	&#65533;&#65533;&#65533;~&#65533;&#65533;&#65533;B_S&#65533;kPa#&#65533;&#65533;[&#65533;[&#65533;&#65533;?&#65533;&#65533;)&#65533;&#65533;vq	J\fV= ~&#65533;&#536;&#65533;&#1272;&#65533;Q&#521;&#65533;:&#65533;&#65533;&#65533;&#65533;&#65533;&#522;&#65533;&#65533;^,9b&#65533;8AC&#65533;&#65533;s&#65533;&#65533;X&#65533;sL&#65533;p50&#65533;V&#65533;&#65533;&#332;&#65533;<>p&#65533;&#65533;<&#65533;&#65533;.'+I&#65533;&#65533;&#65533;&#65533;&#65533;&#65533;L&#65533;&#65533;&#65533;
&#65533;;&#65533;&#65533;uL&#65533;&#65533;&#709;Ii&#65533;;&#65533;:&#65533;&#65533;&#236;<c&#65533;&#65533;&#65533;&#65533;&#65533;&#391;&#65533;[@bl&#65533;&#1456;&#65533;&#65533;m&#1681;v &#65533;&#65533;|(d&#65533;&#65533;X&#65533;&#65533;,z(&#651;&#65533;&#65533;]&#65533;&#65533;r`eY&#65533;&#421;9&#65533;&#65533;|&#65533;&#65533;0&#65533;qdo Y	&#65533;H z&#65533;&#65533;&#65533;W\ m&#1062;&#65533;M&#65533;q&#65533;&#65533;*&#65533;&#65533;&#65533;9b0&#65533;&#65533;<	&#65533;&#65533;&#65533;P	&#65533;&#65533;&#65533;&#65533;K\&X&#65533;Op&#65533;+&#65533;&#65533;Yx3&#65533;&#65533;a&#65533;&#65533;(=&#65533;\,&#65533;.&#65533;^3S&#65533;7&#65533;&#65533;&#65533;&#65533;f1Z&#65533;&#1381;&#65533;TQ1Wo&#65533;W8&#65533;&#65533;i|&
&#65533;&#65533;&#65533;&#65533;*&#65533;&#65533;|&#1184;@M9I&#65533;&#65533;&#65533;&#1212;&#17046;;Et8&#1995;&#65533;&#65533;&#65533;+&#65533;ap=r&#65533;&#65533;&#65533;Q&#65533;J&#65533;&#65533;i-]l&#65533;B+@T&#65533;&#65533;&#65533;Mm&#903;]&#905;[&#65533;zi&#65533;;&#65533;^&#65533;]&#65533;&#1398;'&#65533;&#65533;&#65533;_&#65533;&#65533;&#1309;&#65533;&#65533;,m&#863;&#65533;&#65533;&#65533;1"&#65533;0&#65533;p&#65533;Q&#65533;&#65533;&#65533;&#65533;&#65533;:&#65533;&#65533;&#65533;&#65533;&#65533;&#1718;&#65533;&#880;M&#898;&#65533;&#1521;}7&#65533;=r&#65533;v&#65533;S&#65533;~!&#65533;&#65533;&#65533;&#65533;V&#65533;&#218;&#65533;&#65533;&#65533;D&#65533;7&#65533;&#65533;&#65533;&#65533;&#65533;&#65533;&#65533;&#1213;Q&#65533;p&#65533;&#65533;A2bU&#65533;=&#65533;!&#247;F&#524;&#65533;Fv&#65533;&#65533;]$p{=&#65533;&#65533;p&#65533;Q 	N&&#65533;&#65533;Q&#65533;&#1588;&#65533;&#1886;&#65533;&#65533;&#65533;on&#65533;&#65533;&#65533;s,&#65533;&#65533;,&#65533;&#65533;M&#65533;N&#65533;&#65533;~&#65533;$&#65533;&#65533;&#65533;M&#65533;&#65533;&#65533;K &#65533;&#65533;&#65533;&#65533;%&#65533;&#65533;&#65533;&#65533;&#65533;|&#65533;&#65533;&#65533;{xl&#65533;&#65533;m&#65533;3/&#65533;&#65533;y&#65533;&&#65533;'t8&#65533;&#65533;&#65533;&#65533;&#65533;&#65533;H~]&#65533;m&#65533;&#1912;]X&#65533;&#65533;&#65533;&#65533;I>&#65533;{&#65533;U&#65533;&#65533;&#65533;;N&#65533;&#65533;L&#65533;^&#65533;&#1850;&#65533;f&#65533;GZ&#65533;&#65533;&#65533;&#1800;&#65533;&#65533;T&#65533;n\&#65533;&#65533;&#65533;&#65533;z"&#65533;j&#65533;&#65533;xNo&#65533;&#65533;<&#65533;&#570;!&#65533;+&#65533;&#65533;l>a&#1412;&#65533;&#65533;`@PX&#65533;&#65533;&#65533;&#65533;&#1732;&#65533;&#65533;n&#65533;X &#65533;&#65533;V&#65533;'&#65533;-&#5214;&#65533;a&#65533;&#65533;&#65533;Z|*&#65533;&#65533;A&#65533;&#65533;&#65533;&#65533;&#65533;^&#65533;t&#65533;h&#65533;&#65533;&#65533;&#65533;&#65533;&#65533;&#65533;^&#65533;n&#65533;&#65533;&#65533;@S&#65533;&#65533;$o&#65533;&#65533;&#65533;&#65533;&#65533;&#65533;]&#65533;v&#65533;&#65533;&#65533;&#65533;&#65533;&#65533;&#45390;&#65533;/ &#65533;&#622;&#65533;&#654;i%;&#65533;7]XF&#1054;&#65533;V&#65533;^1&#65533;N&#65533;&#65533;&#65533;]q&#65533;&#65533;{&#65533;&#65533;^&#65533;i(&#65533;&#65533;n&#65533;&#65533;~,{B&#65533;&#65533;&#65533;&#65533;N&#65533;&#65533;&#65533;>&#65533;M!&#65533;nI&#65533;&#65533;&#65533;&#65533;&#65533;&#65533;&#65533;&#65533;&#65533;4&#65533;&#65533;&#65533; &#65533;rJ&#65533;/&#65533;&#65533;Y&#65533;&#65533;.&#65533;&#65533;&#65533;g6&#65533;&#65533;&#65533;&#65533;&#65533;&#65533;&#65533;>&#65533;:&#65533;Z!0&#65533;&#65533;&#65533;93&#65533;&#65533;&#65533;&#65533;"&#65533;&#65533;&#65533;	|&#1805;%O&#65533;}P'&#65533;&#65533;-o&#65533;0&#65533;&#65533;&#65533;&#65533;3&#65533;/&#65533;;o5&#65533;&#65533;&#65533;&#65533;&#65533;=?i !&#65533; P ,` h 0&#65533;  &#65533; &#65533;H&#65533;&#65533;&#65533;&#65533;*\&#560;&#65533;&#199;#J&#65533;H!&#65533;&#65533;L*j&#65533;&#561;&#65533;&#463; C&#65533;I&#65533;&#65533;&#595;(S&#65533;&#65533;1&#65533;&#663;0c&#668;I&#65533;&#65533;&#859;8s6l&#65533;&#1253;&#927;@&#65533;
J&#65533;&#65533;Q&#65533;=[]&#692;&#65533;&#1255;P&#65533;&#65533;LJ&#65533;&#1323;X&#65533;j&#65533;&#661;fU&#65533;]&#202;K&#65533;&#65533;&#1583;`&#874;]&#758;&#65533;&#1751;h&#65533;&#65533;&#65533;K&#65533;&#65533;]&#65533;q&#65533;&#65533;&#759;&#65533;&#2047;&#65533;&#65533;&#65533;&#65533;K&#65533;&#65533;&#6721;+^&#824;&#65533;&#65533;<K&#65533;LY&#65533;&#65533;N!&#65533;D&#65533;&#32277;C&#65533;M&#65533;r&#65533;&#794;&#65533;&#65533;AcF&#65533; &#65533;&#21662;M&#65533;&#65533;N$&#65533;s&#65533;Z&#65533;&#65533;'&#65533;g&#65533;&#65533;&#65533;&#65533;&#65533;&#65533;&#65533;&#65533;&#65533;&#1270;&#65533;&#65533;q'&#65533;Q&#65533;&#65533;&#65533;&#65533;&#65533;l&#65533;&#65533;&#65533;p&#65533;&#65533;7d&#65533;&#65533;&#65533;x9s&#65533;&#65533;&#1259;7&#65533;}&#65533;&#65533;hO?&#65533;
"Fx?1|&#65533;6$&#65533;&#65533;z&#65533;&#65533;n38&#1024;&#65533;&#65533;P&#1987;&#65533;&#65533;_~&#65533;&#65533;GP<$&#65533;&#65533;&#65533;v&#65533;Un5<&#65533;&#65533;&#65533;4&#1027;A)&#65533;&#65533;y&#65533;M&#65533;&#1995;&#65533;&#65533;&#65533;&#65533;g&#793;&#65533;&#65533;8
e&#65533;`&#65533;2x&#65533;&#65533;,
f_w/&#65533;(&#65533;&#65533;7&#65533;&#65533;&#65533;A(&#65533;TVi&#65533;Xf&#65533;ec!&#65533;_&#65533;.(WTO5gf&#65533;&&#65533;_&#65533;&#65533;&#65533;&#65533;|9&#65533;)&#65533;P&#65533;&#65533;&#65533;#P&#65533;D&#65533;f&#65533;o,&#65533;H&#65533;&#65533;j&#65533;&#65533;&#65533;&#65533;"7&#30860;&#65533;&#293;&#65533;x"&#65533;'a&#65533;6&&#65533;:&#65533;)A&#65533;&#65533;&#2002;&#65533; `s&#65533;&#65533;j*K&#65533;&#65533;&#65533;&#65533;w&#65533;'&#65533;&#65533;]&#65533;
Y&#65533;&#65533;&#65533;&#38560;2&#65533;&#65533;&#65533;&#65533;&#65533;&#65533;)f&#65533;&#65533;F:i&#65533;K0&#65533;&#65533;}&#65533;6&#65533;&&#65533;&#65533;&#65533;'A
	&#65533;&#65533;&4&#65533;>NJ &#65533;&#65533;&#65533;&#580;&#65533;9;&#65533;&#65533;&#65533;&#65533;&#65533;C&#1654;&#65533;T&#65533;[n&#65533;&#65533;&#65533;y&#65533;&#65533;&#65533;&#65533;&#65533;`&#65533;&#65533;&#65533;&9D&#65533;&#65533;l&#65533;&#65533;'&#65533;w&#65533;&#65533;j&X+&#65533;&#65533;&#65533;&#65533;&#65533;o&#65533;&#65533;&#65533;x*/&#65533;
&#65533;,&#65533;&#65533;$|S{4$&#65533;&#65533; &#65533;X&#65533;&#65533;&#65533;&#65533;&#65533;&#2026;1CK&#65533;0j&#65533;<&#65533;&#65533;&#65533;&#65533;&#55164;&#65533;&#65533;~9&#65533;
&#65533;"&#65533;qk&#65533;&#65533;&#1069;4j&#65533; W&#65533;&#65533;Xg&#65533;&#65533;&#65533;<[l&#65533;&#35941;Di&#65533;&#65533;&#65533;~&#65533;&#65533;&#65533;-8%&#65533;p&#65533;-&#65533;&#65533;[&#65533;&#65533;&#65533;a A&#65533;&#65533;M&#65533;a&#65533;f&#65533;&#65533;&#65533;&#65533;k&#65533;&#65533;&#65533;t'&#65533;&#65533;&#8249;&#65533;
&#65533;:xoN&#65533;&#65533;&#65533;"z+&#65533;&#65533;&#1161;&#65533;&#65533;Phz&#65533;&#65533;&#65533;&#65533;&#6126;k5&#15159;&#65533;&#65533;E3,&#65533;`t &#65533;H&#65533;Ty^)&#65533;&#65533;&#65533;&#65533;5&#19204;:&#65533;&#65533;	&#65533;>&#65533;&#1787;&#65533;&#65533;&#65533;&#65533;W&#65533;&#65533;0&#65533;&#65533;XA|&#65533;j&#65533;S&#65533;&#65533;&#272;;T&#65533;&#65533;+&#65533;&#65533;=&#65533;&#65533;S3&#65533;&#65533;&#65533;g&#65533;&#65533;&#65533;&#65533;5&#65533;&#65533;G&#65533;W&#65533;C&#65533;E&#65533;p@5&#65533;-Kp&#65533;Q&#65533;&#65533;&#65533;+&#65533;&#65533;&#65533;&#65533;ZP?&#65533;U&#65533; &#65533;YyJ&#65533;8&#65533;kR&#65533;jfV&#65533;>DI&#65533;C&#65533;&#65533;"&#65533;&#65533;&#65533;L&#65533;&#1235;[U;&#65533;&#65533;$&#65533;&#65533;&#65533;Z&#65533;&#65533;1o&#65533;*(	&#65533; &#65533;B&#65533;&#65533;8&#65533;s&#65533;&#65533;X7P&#65533;&#65533;
&#65533;T&#65533; &#65533;&#65533;&#65533;a&#65533;&#65533;&#65533;y"&#65533;@&#65533;&#772;	QR&#65533;3&#65533;&#65533;sLL&#65533;&#65533;&#65533;&#65533;P 
&#65533;`=0&#65533;&#65533;Xq70&#65533;&#65533;&#65533;&#65533;&#65533;&#65533;.zm&#65533;&#65533;&#65533;;&#65533;&#328236;&#65533;&#1886;E&#65533;%&#65533;&#65533;&#65533;&#65533;_&#65533;&#298;&#769;Pu&#65533;2&#65533;^&#65533;&#65533;>(&#65533;&#65533;&#65533;&#65533;&#65533;(&#65533;&#65533;R&#65533;DX|c&#65533;&#16959;Jm&#65533;/9&#65533;&#65533;}x&#65533;&#65533;|&#65533;&#65533;\&#65533;Wh&#65533;S&#65533;&#65533;)AT&#65533;7VB&#65533;j}"&#65533;iN&#65533;&#65533;i1&#65533;wD\&#65533;&#1332;&#65533;&#65533;;&#65533;C&#65533;&#65533;	&#65533;nz&#65533;/&#65533;!&#65533;&#65533;h<&#65533;eQ&#65533;4&#65533;b4A&#65533;&#65533;&#65533;_%|g6QWH4~&#65533;&#65533;&#65533;&#65533;8&#65533;&#65533;H3r3&#65533;:&#65533;&#65533;&#65533;Ub2&#65533;&#65533;&#65533;&#65533;4&#65533;&#65533;&#65533;&#65533;p]&#65533;k&&#65533;&#65533;&#65533;flr&#65533;F&#65533;v&#65533;LP&#65533;&#65533;iU&#65533;& &#65533;&#65533;%T&#65533;&#65533;4*&#65533;vZQ&#65533;,&#65533;&#65533;R&#65533;m&#65533;&#65533;&#65533;&#1229;"&#65533;O&#65533;&#65533;2Tg&#65533;R&#65533;&#775;&#65533;&#65533;&#65533;!&#65533;b&#1958;&#65533;jgC&#871;T&#65533;&#1724;6|&#65533;
&#65533;HK@&#65533;&#65533;&#65533;&#65533;E&#65533;&#65533;&#65533;&#1295;(&&#65533;kj&#65533;h
U&#65533;R&#65533;&#65533;p%R&&#65533;&#65533;Ii&#65533;z8&#65533;P&#65533;D&#65533;&#65533;=l&#65533;T&#65533;I4K3X&#65533;Vh&#65533;&#65533;&#65533;:&#65533;&#65533;&#1003;}k&#65533;&#1541;&#65533;L6Y&#65533;a7&#65533;49&#65533;&#65533;&#65533;&#65533;&#1618;T&#65533;)&#65533;&#65533;nL&#65533;&#1208;&#65533;&#65533;&#65533;S&#65533;&#65533;&#65533;&#65533;&#65533;&#65533;&#65533;j=WG&#1462;&#65533;&#65533;n&#65533;&#65533;z&#65533;YRoo&#65533;TU&#65533;&#65533;&#65533;&#65533;>&#65533;&#65533;&#65533;&#65533;&#65533;p&#65533;K&#1860;&#65533;@&#65533;p&#65533;*&#65533;:&#388;&#65533;fZ&#1251;&#65533;&#65533;&#1892;&#65533;&#65533;&#65533;&#65533;Mo&#65533;&#65533;&#65533;J!D &#65533;&#65533;<C&#65533;&&#65533;&#65533;&#65533;&#65533;.~&#65533;&#65533;&#65533;&#65533;&#65533;&#1123;F&#65533;&#65533;E&#65533; X&#65533;&#65533;/8<&#65533;&#65533;_&#65533;&#65533;r.x&#65533;&#65533;&#65533;&#65533;0JO:&#65533;&#65533;&#65533;a&#65533;:X&#65533;&#65533;QY|&#65533;;V&#65533;X&#65533;&#65533;&#65533;M&#65533;9&#65533;&#1642;&#65533;Mr&#65533;&#65533;oa&#65533;o`&#65533;fDv&#65533;&#65533;Q&#65533;&#65533;&#65533;&#65533;&#65533;@@d"&#65533;&&#65533;N5L`l&#65533;&#65533;&#65533;&#65533;x1;^&#65533;&0&#65533;v&#65533;&#65533;&#65533;&#65533;w&#65533;J&#444;&#65533;]&#65533;&#65533;&#65533;l&X2&#65533;&#775;&#65533;C&#65533;&#65533;b&#65533;&#65533;&#65533;T&#65533;N&#65533;U`0&#65533;8&#65533;a&#942;&#65533;|V
&#65533;&#65533;!v&#65533;"&#65533;&#65533;&#65533;#&#65533;&#65533;&#1745;'	&#65533;IV*&#65533;	@H+&#65533;&#65533;&#65533;b8&#650;&#65533;_&#65533;&#65533;uh&#65533;jFB&#347;g&#65533;}&#65533;>?D&#65533;8(7&#65533;f&#65533;91D&#65533;-;&#65533;&#65533;&#65533;j&#65533;&#65533;&#65533;2'&#65533;&#65533; %&#65533;b0=I&#65533;&#65533;H&#65533;&#1448;\9&#65533;&#65533;\&#65533;&#65533;m}&#65533;QP&#65533;Ua&#65533;&#65533;&#65533;\&#65533;&#65533;h&#65533;&#65533;d&#65533;I5&#65533;)&#65533;p&#65533;/Q&#65533;&#65533;&#65533;&#65533;&#65533;e&#65533;[/^&#65533; &#65533;6&#65533;&#65533;/&#65533;3&#65533;9&#65533;Jg&#65533;=[m=&#65533;u&#65533;&#65533;&#65533;n&#65533;&#65533;-&#65533;
&#65533;&#65533;&#65533;&#65533;W&#65533;&#65533;&#65533;M&#65533;|&#65533;&#65533;&#65533;.&#65533;&#65533;&#65533;6E &#65533;&#65533;&#65533;&#1229;&#65533;&#241;&#65533;&#65533;&#65533;&#65533;&#65533;&#262;&#65533;_&#65533;lvqRN&#65533;&#65533;9&#65533;E&#65533;&#65533;@&#65533;+&#65533;a&#65533;&#65533;&#65533;]&#65533;GS&#65533;&#65533;C &#65533;ln&#65533;`&#65533;&#65533;&#65533;&#65533;&#65533;|&#65533;&#65533;&#65533;C&#65533;&#810;&#65533;av&#65533;ms&#65533;&#65533;&#65533;&#65533;N&#65533;&#65533;&#65533;I&#65533;&#65533;?&#65533;$&#65533;&#435;&#65533;*U#&#65533;1/`&#65533;&#65533;V&#65533;&#65533;&#65533;|&#65533; <m&#65533;G&#1943;&#65533;&#65533;&#65533;|&#65533;&#65533;:&#65533;	&#65533;&#65533;A=1wc&#65533;&#65533;\un.HA<&#65533;&#65533;M&#65533;TlS3&#65533;&#65533;&#65533;q&#65533;&#65533;jw&#65533;h&#65533;y&#65533;;&#65533;&#1751;&#65533;&#65533;3&#65533;&#65533;h&#65533;&#65533;&#65533;&#65533;&#195;&#65533;&#65533;&#65533;&#65533;0&#65533;&#1886;&#65533;<&#65533;- 5oz&#65533;&#65533;S&#65533;t&#65533;;!&#65533;%D&#65533;G&#65533;&#65533;M&#65533;)`W&#65533;&#65533;&#65533;9|&#65533;]&#65533;v;=&#46130;d&#65533;Z{8&#65533;&#65533;\&#65533;?&#1861;&#65533;1&#65533;&:e&#65533;@&#65533;&#65533;&#65533;]&#65533;&#65533;&#65533;v&#65533;5|&#65533;&#65533;C&#65533;&#65533;&#65533;W&#65533;&#65533;&#65533;u&#65533;r&#836;&#65533;@&#890;f&#65533;&#65533;!x&#65533;g&#65533;zsK<5~E&#65533;&#65533;Ew&#65533;&#65533;f&#65533;SP!&#65533;~&#65533;&#65533;DO&#65533;4&#65533;C&#65533;0-fdvg&#65533;@&#65533;7~mS~Uu~&#65533;d|u&#65533;&#65533;^&#65533;zcW&#65533;&#65533;&#65533;&#65533;%[GD^'*&#65533;&#65533;&#65533;'0~0 N&#65533;&#65533;UA&#65533;&#65533;W&#65533;&#65533;8}&#65533;WAxa&#65533;wo&#65533;r6&#65533;l &#65533;e&#65533;&#65533;&#65533;'&#65533;&#65533;v&#65533;V\YeA&#65533;F}T&#65533;8&#65533;&#65533; EoG&#65533;p&#65533;V:#t`F&#65533;&#65533;&#65533;3{&#65533;g&#65533;~e,&#65533;g&#65533;&#65533;&#65533;H	&#65533;W&#65533;e&#65533;&#65533;aA&#65533;&#65533;&#65533;&#514;L&#65533;u&#65533;{&#65533;S&#65533;&#65533;$ddM&#65533;&#65533;H&#65533;4&#65533;kaj!b &#65533;Xn&&#65533;&#65533;&#65533;-p~2Z$&#65533;v[&#65533;5q&#65533;;&#65533;|&#65533;(&#65533;LO!:Q&#65533;&#65533;&#65533;|7&#65533;2&#65533;E&#65533;&#65533;av&#65533;SX&#65533;A&uM@@&#65533;&#65533;:&#65533;v&#65533;f<q+&#65533;&#65533;&#65533;&#65533;\fa4Q4J&#65533;&#65533;&#65533;&#65533;4C&#65533;uT&#65533;?<&#65533;m&#65533;&#65533;<&#1992;&#65533;&#65533;j&#65533;)@3&#65533;&#65533;&#65533;h2&#65533;&#65533;,&#65533;X=&#65533;&#65533;vx&#65533;&#65533;&#65533;&#65533;&#65533;5&#65533;%1&#65533;XwW&#65533;&#65533;*&#65533;&#65533;&#65533;&#65533;8-&#65533;&#65533;&#65533;3&#65533;$i#&#65533;&#65533;&#65533;X&#65533;t\&#65533;&#65533;] &#65533;[E&#65533;pQ&#65533;&#65533;&#65533;dg&#65533;/&#65533;&#65533;&#65533;t&#65533;&#65533;,@&#65533;+XV;&#65533;`&#65533;&#65533;&#65533;n&#65533;&#65533;XfG&#65533;&#65533;&#65533;{&#65533;&#65533;&#65533;&0<9&#65533;P&#65533;*d&#65533;kd&%&#65533; p&#65533;&#65533;-&#65533;U+&#65533;&#65533;&#65533;+&#65533;%&#65533;&S3I&#65533;&#65533;&#65533;&#65533;.&#65533;I&#65533;&#65533;^I&#65533;&#65533;WF&#65533;&#65533;dn&#65533;`&#65533;#~&#336;d&#65533;Z&#65533;)@W&#65533;9	R&#65533;&#65533;a&#65533;&#65533;%~+&#65533;&#65533;$a&#65533;&#65533;&#65533;&#65533;&#65533;&#65533;=I{c&#65533;UEf9-&#65533;h=KY&#65533;&#65533;-`;&#65533;5bSx&#65533;V	3Y&#65533;Efd&#65533;I&#65533;}&#65533;g&#65533;&#65533;o&#65533;&#65533;'&#65533;m&#65533;4&#65533;|g&#65533;Ty&#65533;k&#65533;J&#65533;p&#65533;&#65533;r&#65533;&#65533;&#65533;&#65533;&#65533;Va&#65533;w&#65533;R&#65533;&#65533;&#65533;&#65533;F&#65533;m'@&#65533;&#65533;w&#65533;F8mI&#65533;	Y&#65533;&#65533;j&#65533;S&#65533;vvivgH&#65533;&#65533;N&#65533;&#65533;v&#65533;9&#65533;D m&#65533;n&#65533;&#65533;e&#65533;(&#65533;&#65533;Z&#65533;%5&#65533;do&#65533;&#65533;h&#65533;&#65533;&#24704;&#65533;&#65533;&#65533;&#65533;&#65533;#&#65533;&#65533;j&#65533;j&#65533;y\&#65533;jTi%&#65533;Iy&#65533;GM&#65533;&#65533;}&#65533;&#65533;&#65533;&#65533;&#65533;!&#65533;&#65533;b&#65533;R&#65533;&#65533;	G&#65533;&#65533;&#65533;V&#65533;&#65533;"S9&#65533;E0j&#65533;%&#65533;q&#65533;&#65533;ut&#65533;t&#65533;I&#65533;&#65533;&#65533;'&#65533;&#65533;&#65533;B&#65533;pGi_13M&#705;p&#65533;&#65533;!&#65533;#g&#65533;Iq&#65533;&#65533;*&#65533;&#65533;*&#65533;&#65533;5&#65533;&#65533;&#65533;&#65533;&#1176;&#65533;&#65533;
&#65533;A&#65533;&#65533;&#65533;&#65533;&#65533;q4n\&#65533;&#65533;&#65533;&#65533;&#65533;&#65533;#&#65533;&#65533;&#65533;?'F&#65533;N&#65533;(*&#65533;)zS&#65533;b*s&#65533;l&#65533;&#65533;d&#65533;&#65533;r&#65533;_Z&#65533;&#65533;ej&#65533;&#65533;P R&#65533;QP&#65533;&#65533;&#65533;M&#65533;y&#65533;&#65533;&#65533;h&#65533;&#65533;2&#65533;&#65533;&#65533;7q&#65533;t&#65533;&#65533;:&#65533;&#65533;&#65533;u#&#65533;&#65533;)1DP&#65533;(&#65533;W &#65533;Gr)1&#65533;j &#65533;*&#65533;&#65533;&#65533;&#65533;Wn&#65533;$9
&#65533;&#65533;jk&#65533;&#65533;&#65533;&#65533;}(&#65533;4&#65533;x"&#65533;&#65533;Z&#65533;q'&#65533;y&#203;"&#65533;&#65533;&#65533;&#65533;(&#65533;MJg&#65533;H&#65533;&#65533;)!&#65533;&#65533;&#65533;	D)&#65533;,&#1588;yD6&#65533;&#65533;&#65533;y&#65533;+&#65533;I&#65533;u&#43560;1[bY&#65533;&#65533;&#65533;_m&#65533;#&#65533;g&#65533;"&#65533;&#65533;&#65533;&#65533;&#826;&#65533;%&#65533;&#65533; hm&#65533;&#65533;)&#65533;:&#65533;&#65533;4w&#65533;&#65533;e&#65533;&#65533;&#65533;&#65533;(&#65533;&#65533;n&#65533;&#65533;&#65533;&#65533;&#65533;n&#65533;&#65533;b&#65533;*3JH&#65533;5&#65533;$^&#65533;&#65533;+&#65533;%&#16610;&#65533;&#65533;&#65533;j&#65533;9B^&#65533;,!&#65533;jD"&#65533;&#65533;3&#65533;&#65533;&#65533;&#65533;&#65533;0&#65533;&#65533;  &#65533;&#65533;/A&#65533;b&#65533;&#65533;H&#65533;+&#65533;v&#65533;+&#65533;B&#65533;:&#65533;&#1105;&#65533;Yu6+8&#65533;)K&#65533;0&#65533;&#1334;p&#65533;
&#65533;&#65533;*&#65533;I&#65533;r&#65533;&#628;&#65533;wQ[F&#65533;W+&#65533;*&#65533;&#65533;&#65533;X;1.&#65533;ak&#65533;&#65533;1f&#65533;&#65533;&#65533; v&#65533;q}&#65533;&#65533;&#65533;&#483;(	&#65533;&#65533;%"&#65533;m&#1795;&#65533;&#65533;$0&#65533;&#65533;+&#65533;&#65533;B&#65533;&#65533;&#65533;&#65533;{&#759;y&#65533;&#65533;&#65533;Y&#65533;(l&#65533;U&#65533;P>:&#65533;&#65533;&#65533;w/k&#65533;&#65533;&#1703;/G&#65533;O&#65533;&#65533;.g&#65533;q;nt&#65533;X&#1708;*&#65533;&#65533; hG&#65533;&#65533;!&#65533;&#65533;y&#65533;I&#65533;.&#65533;&#65533;!&#1786;&#65533;&#65533;4b&#65533; @A&#65533;&#65533;&#65533;5a&#65533;k&#65533;Wq&#65533;&#40507;Tq&#65533;K&#65533;U&#65533;h&#65533;&#65533;&#65533;#&#65533;&#65533;4&#65533;l&#65533;[&#65533;&#65533;&#1523;&#65533;{&#65533;BVY&#65533;&#65533;6|&#65533;&#32857;&#65533;&#65533;&#65533;at&#65533;<&#65533;|	&#65533;81/&#65533;Z~R&#65533;&#65533;&#65533;RB0x&#65533;&#65533;&#1278;>&#65533;%&#65533;}tU"&#65533;&#65533;71&#65533;[&#65533;&#65533;&#1202;&#65533;),&#65533;&#65533;)&&#65533;&#65533;&#65533;&#826;&#65533;{&#65533;&#65533;&#65533;A&#65533;&#65533;"&#1187;4a&#65533;&#65533;tQ&#65533;C! <&#65533;&#65533;+2&#65533;o&#65533;&#65533;P&#65533;%&#65533;T*{q'&#65533;&#65533;&#65533;&#65533;&#1818;&#65533;&#65533;#&#65533;&#65533;&#65533;&#65533;5l&#65533;&#65533;&#65533;g&#65533;P&#65533;S&#65533;1f&#65533;&#65533;&#1828;&#65533;&#65533;&#65533;M&#255;&#65533;M&#577;&#65533;&#65533;&#65533;&#65533;`\&#65533;L&#65533;&#65533;&#65533;Qc&#65533;&#65533;5&#65533;&&#65533;l&#65533;e&#379;&#65533;&#65533;_&#65533;&#65533;&#65533;&#65533;&#379;&#65533;&#342;&#65533;&#65533;a&#65533;&#65533;&#65533;5&#65533;&#65533;4&#65533;Ji&#65533;&#65533;<&#65533;&#65533;w&#65533;&#65533;&#65533;{]&#65533;&#65533;jM&#65533;bt&#65533;&#65533;&#65533;&#65533;9F]H&#65533;|m~\iN$&#65533;&#65533;&#65533;&#65533;2sp&#65533;&#65533;&#65533;D&#65533;&#65533;&#65533;&#65533;&#65533;&#385;&#65533;e&#65533;P&#599;\xc|&#65533;&#65533;6}&#65533;{2&#65533;&#65533; &#65533;~&#65533;Ke2`P&#65533;&&#65533;}&#65533;&#65533;3&#65533;}&#65533;&#65533;y\1&#65533;&#65533; &#1288;&#65533;|\&#65533;U&#65533;8&#65533;&#65533;&#65533;r&#65533;&#65533;~d&#65533;&#65533;B&#65533;i"&#65533;6H&#65533;l&#65533;Z&#65533;v&#65533; &#65533;&#65533; &#65533;&#676;4&#65533;|&#65533;&#65533;i&#65533;^p&#65533;9QHq	&#65533;&#65533;&#65533;&#65533;&#65533;2xd	x&#65533;&#65533;kHJ&#65533;&#43517;&#65533;&#65533;k@&#65533;&#65533;&#784;&#65533;{a&#65533;;&#65533;&#65533;&#65533;%9&#65533;:&#65533;De!f&#65533;&#65533;cU&#1024;&#65533;f&#65533;&#65533;L&#65533;&#65533;&#65533;&#65533;&#65533;z&#65533;zCO&#65533;P&#65533;&#65533;&#974;6	&#65533;!J &#1141;&#65533;&#65533;}&#65533;4`&#65533;M&#65533;2&#65533;&#65533;&#65533;&#65533;]&#65533;&&#65533;-&#65533;&#65533;&#65533;a	&#65533;&#65533;&#65533;l&#65533;&#65533;&#65533;P E
&#65533;&#65533;&#65533;S;MI]Xm&#65533;\z&#65533;&#65533;E}&#238;{&#65533;/!	'%&#65533;3&#65533;&#65533;&#65533; &#65533;&#65533;&#65533;&#65533;&#65533;&#65533;&#65533;@&#65533;Af&#65533;?&#65533;&#65533;L:&#65533;D&#65533;O&#65533;&#65533;|&#65533;&#65533;&#65533;p&#65533;Y&#65533;&#65533;|&#65533;h&#65533;&#65533;&#65533;`&#65533;&#65533;&#65533;qO&#65533;&#65533;y&#65533;)&#65533;&#1479;
&#65533;U&#65533;Q&#65533;&#65533;&#65533;ZH d&#586;=&#65533;&#65533;&#65533;&#65533;&#65533;&#65533;;&#65533;&#65533;q&#65533;bp
Y&#65533;T&#65533;Y&#65533;At&#65533;h&#65533;SoM&#65533;;&#65533;5P &#65533;&#1255;ms&#65533;=&#65533;&#65533;
\&#65533;&#65533;&#764;Rq=p-y&#65533;&#65533;&#65533;&#65533;&#65533;&#65533;c3e:&#65533;e}&#65533;&#65533;&#65533;&#65533;&#65533;$&#65533;&#65533;&#65533;&#65533;&#65533;=y&#222388;&#65533;mT&#65533;&#65533;&#65533;\&#65533;&#65533;]N&#65533;Z&#65533;&#65533;{9@&#65533;1vv0&#65533;&#1531;&#65533;}&#65533;2&#65533;&#65533;&#65533;$8&#65533;&#65533;&#65533;]&#65533;&#65533;&#65533;+Q[&#65533;&#65533;k&#65533;&#65533;&#65533;&#65533;P{,|&#65533;&#65533;",R&#65533;&#65533;
&#65533;&#65533;&#65533;&#65533;	]&#65533;&#986;j:y&#65533;DB	g&#65533;&#65533;)&#65533;&#65533;+&#65533;&#65533;&#65533;&#65533;&#65533;&#65533;e&#65533;V&#65533;$mr"&#645;&#65533;&#65533;&#65533;6&#65533;&#65533;&#65533;&#65533;&#65533;3T&#65533;&#65533;&#65533;\&#65533;11&#65533;&#65533;&#65533;xT&#65533;&#233;&#65533;97~&#65533;&#65533;.1U&#65533;&#65533;&#65533;#&#65533;&#65533;
&#65533;&#65533;/1&#65533;&#65533;&#65533;&#65533;@X&#40250;&#65533;|&#65533;Pp&#65533;&#65533;Y&#65533; &#65533;&#65533;-&#1946;3&#65533;&#65533;b&#1980;m&#65533;\&#1071;&#65533;LpN&#65533;&#65533;&#65533;&#65533;&#65533;&#65533;&#65533;&#65533;&#65533;E&#65533;&#65533;95&#65533;J&#65533;&#1996;>&#65533;y&#65533;k&#65533;&#65533;&#65533;`&#65533;&#29790;&#65533;)&#1641;&#65533;&#65533;&#65533;&#65533;&#65533;7~&#65533;&#65533;&#65533;0a:&#269;&#65533;&#65533;&#65533;&#65533;&&#65533;&#65533;
&#65533;&#65533;&#65533;&#65533;2&#65533;&#65533;&#65533;&#65533;&#65533;&#65533;k&#65533;&#65533;&#65533;&#65533;G&#65533;Pb&#65533;.&#65533;F=&#65533;n&#65533;&#65533;wA&#65533;&#40926;a&#65533;:#&#65533;&#65533;&#65533;&#65533;&#65533;&#65533;&#65533;6&#65533;&#65533;&#65533;&#65533;&#65533;&#65533;$6&#65533;&#65533;&#65533;^&#65533;&#65533;&#65533;&#65533;&#65533;&#65533;&#28385;&#65533;&#65533;\, &#65533;&#65533;&#65533;&#65533;&#65533;&#42903;7&#65533;&#65533;&#65533;&#65533;&#65533;J&#65533;&#65533;/&#65533;$&#65533;&#65533;N&#65533;&#65533;&#65533;&#65533;&#65533;&#65533;&#65533;&#65533;&#65533;&#64279;Ve&#65533;&#65533;1>&#65533; &#65533;11
&#65533;&#218747;&#65533;
&#65533;&#65533;&#65533;&#65533;&#65533;&#65533;&#65533;&#65533;&#65533;&#65533;&#65533;&#65533;&#65533;y^&#65533;/?&#65533;CD&#65533;&#65533;0&#65533;;&&#65533;&#65533;&#65533;&#134;&#65533;0&#65533;,|&#65533;&#65533;&#926;1&#65533;Eqz&#65533;&#65533;&#50311;&#65533;>&#65533;&#65533;y5&#65533;&#65533;DoC&#65533;4&#65533;V&#65533;J?A_&#65533;K&#65533;&#65533;Q&#65533;{	&#65533;T&#65533; 0&#65533;U&#65533;&#65533;P&#65533;&#65533;&#65533;&#65533;&#65533;^&#65533;,&#65533;&#65533;&#65533;b&#65533;YT8&#65533;f&#65533;y|&#65533;jo&#65533;&#65533;n&#65533;[&#65533;&#65533;rHo&#65533;s&#65533;&#65533;&#65533;vx&#65533;&#65533; &#65533;wm&#65533;&#65533;&#65533;?DN !&#65533; S ,P p @&#65533;  &#65533; &#65533;H&#65533;&#65533;&#65533;&#65533;*\&#560;&#65533;&#199;#.&#65533;Hq&#596;&#65533;3j&#65533;&#561;&#65533;&#463; 7"I&#65533;&#65533;&#595;'+J\&#626;&#65533;&#727;0c&#668;I&#65533;&#65533;&#859;8o&#65533;&#65533;&#65533;s&#65533;&#542;@&#65533;U&#65533;&#65533;&#65533;&#1123;H&#65533;*]&#692;iM&#65533;P&#65533;bt(&#65533;*&#585;Uj,&#65533;&#65533;&#65533;&#65533;&#65533;9uJ&#65533;&#65533;&#1651;h&#1258;&#65533;i&#65533;&#65533;I&#65533;n&#65533;f&#65533;*&#65533;b&#65533;4n&#65533;&#65533;&#65533;+]&#65533;c&#65533;
L&#65533;&#65533;&#65533;&#65533;ro&#65533;{x&#65533;\&#65533;<V&#65533;&#65533;&#65533;&#65533;&#65533;e? n&#825;&#65533;&#65533;&#992;Y*=Esh&#65533;&#65533;&#65533;&#65533;`1&#65533;&#65533;&#65533;b&#65533;&#65533;l&#65533;&#65533;&#65533;&#1784;s&mu&#65533;n&#65533;2L&#65533; 1&#65533;8&#65533;&#65533;1C&#65533;&#892;&#65533;&#65533;&#65533;&#1059;K&#65533;&#65533;&#65533; u&#65533;&#65533;C&#65533;Z&#65533;	&#65533;&#65533;}$&#65533;&#65533;x&#65533;&#65533;&#65533;&#65533;&#65533;&#1259;&#65533;&#65533;w}&#65533;&#65533;-&#65533;|&#65533;y&#65533;&#65533;&#65533;&#65533;;VV&#65533;&#65533;+}&#65533; ( &#65533;&#65533;U&#65533;h&#65533;&#65533;7&#65533;B&#65533;&#65533;_~&#65533;&#65533;&#1026;&#65533;&#65533;5&#65533;&#65533;f&#65533;Y&#65533;C&#38176;_&#65533;&#65533; Yk"vG~&#65533;&#65533;j&#65533;&#65533;0&#65533;!P8&#65533;&#482;:&#65533;&#65533;&#65533;&#65533;bB&#65533;(&#65533;D65cI&#65533;h&#269;D0f#A%&#65533;&#65533;&#1097;^&#65533;&#65533;q&#65533;&#65533;&#65533;Ev&#65533;&#65533;.&#65533;0&#65533;BG^5&#65533;^&#65533;=9&#1038;&#65533; BFT
g%G&#65533;&#320;&#65533;&#65533;}&#65533;&#65533;^N&#65533;&#65533;P &#65533;A&#65533;XfH\$&#65533;&#65533;61&&#65533;A&#65533;&#65533;<V&#43420;*f&#65533;&#65533;&#65533;[&#65533;&#65533;&#65533;&#65533;  &#65533;N&#65533;&#65533;&#65533;&#65533;Q&#65533;Gp&#65533;B&#65533;&#65533;&#65533;AE&#65533;7&#65533;qZ&#65533;&#65533;&#65533;&#65533;&#65533;Z&#65533;&#65533;@*  h&#65533;L&#65533;&#65533;h&#65533;	&#314;@&#65533;QQ6&#65533;p&#65533;Ir&#65533;&#65533;&#65533;
+&#65533;NK&#65533;&#65533;&#65533;&#65533;&#65533;&#65533;&#65533;&#65533;&#65533;D&#65533;&#65533; &#65533;Z&#45549;v&#65533;&#65533;N&#1862;&#65533;l&#65533;&#65533;+&#65533;&#65533;fMp&#65533;
@&#65533;&#65533;&#65533;B&#65533;H{.&#65533;9&#65533;&#65533;Q&#65533;&#65533;E&#65533;&#65533;d&#65533;&#65533;'4L&#65533;&#65533;$&#65533;&#65533;&#65533;'&#65533;&#65533;&#65533;&#65533;'&#65533;	k&#51397;&#65533;o-&#65533;x&#65533;}<o;E&#65533;}|\&#65533;&#65533;l&#65533;&#65533;&#65533;5&#65533;2&#65533;H&#65533;0&#249;&#65533;&#65533;&#65533;&#574;,&#65533;D]{Ar&#65533;&#65533;&#65533;&#65533;&#65533;X&#65533;[4&#65533;h&#65533;m!6|&#65533;&#65533;&#65533;&#65533;&#65533;&#541;&#65533;&#65533;&#65533;&#65533;&#65533;n&#65533;&#65533;&#65533;&#65533;U&#65533;}_&#65533;&#849;&#65533;A&#65533;=&#65533;&#65533;j'&#65533;8&#382;-&#65533;&#65533;B&#65533;RJ.M]&#65533;&#65533;2O&#65533;&#65533;}C&#65533;mT&#65533;d&#65533;F&#65533;&#65533;}&#65533;&#10791;&#65533;&#65533;t&#65533;T+P&#65533;&#65533;0Q&#65533;&#65533;&#65533;^&#65533;&#65533; t&#65533;&#65533;o&#65533;&#65533;&#65533;y&#65533;S&#65533;&#65533;J&#65533;&#65533;&#65533;;&#65533;7Op
&#65533;+0o&#65533;	|`o&#65533;o&#65533;&#1872;&#65533;&#65533;&#65533;8&#654;&#65533;YuDQ&#65533;+q~&#65533;&#65533;B^&#65533;&#65533;&#479;8&#65533;&#65533;&#65533;&#65533;&#65533;K&#65533;+&#65533;A&#65533;0&#1227;&#65533;&#1972;&#65533;&#65533;t&#679;>&#65533;iW&#65533;K&#65533;&#65533;&#65533;'&#65533;"&#65533;q&#65533;K&#65533;&#65533;)$"&#65533; &#65533;.&#65533;;&#65533;&#65533;lm&#65533;&#65533;&#654;&#65533;&#65533;&#65533;&#65533;&#65533;t&#65533;#&#65533;&#65533;&#65533;&#65533;&#65533;u|&#65533;|'&#65533;Da&#65533;W,&#65533; &#65533; &#65533;:P&#65533;Y~3&#65533;&#65533;&#65533;WB&#65533;/&#65533;*&#65533;&#65533;&#65533;@&#65533;u&#65533;n&#65533;&#65533;X&#65533;&#65533;&#65533;&#65533;&#65533;&#65533;Yc&#65533; U2&#65533;&#65533;&#61499;&#65533;&#65533;X 9&&#65533;im&#65533;&#65533;f&#65533;j&#65533;=&#65533;)&#65533;&#65533;(3&#65533;&#65533;&#65533;X&#65533;&#65533;&#65533;/&#65533;&#65533;Rb&#65533;&#65533;&#65533;,x&#65533;B
&#65533;\&#65533;&#65533;
9G&#65533;&#65533;m0b&#65533;)&#65533;&#65533;&#768;&#65533;c&#65533;&#65533;&#1406;;&#65533;&#1040;&#65533;&#65533;&#65533;X&#65533;&#65533;&#65533; &#65533;Ih$An&#1085;Rb&#65533;&#65533;Q&#65533;Wt`&#65533;&#65533;O&#65533;U&#65533;dx,&#65533;&#65533;^&#65533;&#65533;&#65533;$_&#65533;4&#65533;&#65533;DNp&#65533;&#65533;<&#65533;*P&#65533;&#65533;e&#65533;7Pb,&#65533;S&#65533;Kj&#65533;&#65533;&#65533;&#65533;&#65533;&#65533;nz&#65533;&#65533;&#65533;I&#65533;&#65533;g&#65533;&#65533;&#65533;&9&#65533;&#65533;x7I&#65533;]&#65533;H&#65533;&#65533;&#65533;5{&#65533;3&#65533;d9Y&#65533;&#65533;(&#65533;&#65533;~&#65533;&#65533;&#65533;D&#65533;&#65533;F&#65533;Q&#65533;&#65533;i%]7;7&#65533;&#65533;&#65533;i&#65533;)&#65533;&#65533;V&#65533;&#65533;w&#65533;G4&#65533;&#65533;&#65533;&_D&#65533;HGJ&#65533;J"n&#65533;lg2&#65533;iP&#65533;-&#65533;&#65533;&#32914;T&#65533;&#65533;*5&#65533;d(w&#65533;)si&#65533;s@&#65533;&#65533;(&#65533;&#65533;m&#65533;&#65533;&#65533;S&#65533;&#65533;+&#65533;<&#65533;j&#65533;j &#65533;&#65533;R&#65533;&#65533;&#1249;+;h&#65533;&#65533;d&#65533; i&#65533;S#V&#65533;&#65533;&#65533;3Pm&#65533;&#65533;YA&#65533;Q5n0&#65533;$&#65533;L&#300;&#65533;&#1385;w=&#65533;^&#65533;V%&#65533; ox&#65533;&#65533;r:&#65533;&#65533;&#65533;\&#65533;z&#1976;&#65533;&#65533;&#65533;&#65533;&#65533;&#65533;&#65533;a"%&#65533;&#65533;&#65533;P&#65533;&#65533;j&#65533;X&#65533;'L&#65533;z&#65533;&#65533;/&#65533;@&#65533;
&#65533;&#65533;&#65533;&#65533;8&#65533;$&#65533;&#65533;&&#356;&#65533;&#65533;&#65533;&#65533;l2&#65533;&#65533;n&#65533;+&#65533;&#65533;&#65533;&#65533;g&#1240;nq&#65533;&#65533;&#65533;B&#65533;&#65533;:&#65533;J/h&#65533;&#65533;B&#65533;e&#65533;&#65533;>&#65533;&#141;&#65533;t&#65533;&#65533;&#65533;bb&#65533;
x&#65533;heE3&#65533;>W:!&#65533;c&#65533;K&#1937;ekL9%&#65533;&#65533;&#65533;&#1894;&#65533;g&#65533;d-&#65533;|yj&#65533;&#65533;&#65533;&#65533;&#65533;&#65533;/i&#65533;&#65533;&#65533;&#65533;&#65533;&#65533;1&#65533;i~&#65533;&#1534;1&#65533;&#65533;Np0&#65533;1&#65533;&#65533;&#1245; T0U"&#65533;p&#1326;7&#65533;0&#65533;T9&#1978;J&#65533;&#65533; &#65533;-&#65533;&#65533;&#65533;&#65533;/L&#65533;&#65533;WC&#65533;!&#65533;&#65533;&#65533; B&#65533;&#65533;&#65533;q&#65533;&#65533;8^&#584;&#65533;&#65533;&#65533;&#65533;&#65533;,
&#65533;&#65533;&#4596;&#65533;&#65533;H&#65533;q&#620;&#65533;c&#65533;&#65533;`oZ&#65533;*o&#65533;&#65533;wX&#65533;X&#65533;r[&#65533;G&#65533;&#65533;&#65533;t&#65533;u&#65533;&#65533;&#65533;&#65533;&#65533;=@&#65533;&#65533;-&#65533;]&#65533;b&#65533;1&#65533;&#65533;&#65533;&#65533;7&#65533;&#65533;&#65533;&#65533;&#65533;&#65533;P&#65533;v-s`&#65533;k3&#65533;&#65533;&#65533;#&#65533;a&#65533;&#65533;L&#65533;B82&#65533;&#65533;&#65533;F&#65533;vSC&#65533;J&#65533;R&#65533;&#1232;T&#65533;&#65533;r6{mv&#65533;&#65533;&#65533;&#65533;9V&#65533;J=&#65533;f&#65533;6&#65533;a&#65533;&#65533; &#65533;]&#65533;&#65533;A"0&#65533;&#65533;:&#65533;&#65533;,L&#65533;R&#65533;&#65533;&#65533;&#65533;&#65533;&#65533;&#65533;&#819;9k&#65533;&#65533;.&#65533;o(P&#65533;(2OT/&#65533;\o&#65533;	&#65533;OfP&#65533;&#1381;oM&#65533;&#65533;&#1562;]]&#65533;&#65533;&#65533;KF
{3U&#65533;3&#65533;m&#65533;?&#65533;&#65533;&#65533;J&#65533;&#65533;&#65533;hP&#65533;&#65533;&#65533;&#65533;e&#65533;j&#65533;&#65533;&#65533;q[h@&#65533;t`^&#65533;&#65533;&#65533;u&#65533;&#65533;-&#65533;$#d&#65533;]&#65533;N&#65533;o&#65533;&#65533;&#65533;&#65533;B&#65533;f1&#625;{O&#65533;&#65533;&#65533;&#65533;{&#65533;q;&#65533;%&#65533;a&#65533;y&#65533;t&#65533;3&#65533;&#65533;"h&#65533;&#65533;|&#65533;&#1957;&#65533;&#823;&#65533;&#65533;&#65533;&#65533;&#65533;h&#65533;&#1715;&#65533;kR&#1748;&#65533;K&#65533;v&#65533;wx.&#65533;&&#65533;&#65533;/O:t%&#65533;&#65533;f&#65533;c'&#65533;&#65533;&#65533;&#65533;`&#65533;&#65533;[`ul&#65533;&#65533;&#65533;R&#65533;&#65533;[dAg&#65533;0{.O&#65533;&#65533;JO;s&#65533;,&#65533;y&#65533;8&#65533;&#44478;&#466;&#65533;&#65533;&#65533;D&#65533;&#65533;&#65533;Az&#65533;'\&#65533;&#65533;&#65533;&#65533;\&#65533;Nx&#65533;(&#666;n&#65533;Q &#65533;&#65533;>;z,&#65533;&#65533;&#65533;^r&#65533;\n&#65533;A^%A&#65533;&#65533;F&#65533;}&#65533;'"O&#65533;p&#65533;#bRA&#65533;yvCau_&#65533;CPiE&#65533;;&#65533;}-&#65533;&#22329; &#65533;&#65533;T&#65533;&#65533;7&#65533;ptK&#65533;H&#65533;N>jr&#65533;(&#65533;{,&#65533;&#65533;&#65533;<M`&#65533;&#65533;R&#65533;.~.&#65533;&#65533;&#65533;FF&#65533;+)&#65533;&#65533;2&#65533;&#65533;&#65533;&#65533;&#65533;?&#65533;&#65533;3+`&#65533;&#65533;&#65533;	&#65533; &#65533;&#65533;&#65533;yNP&#65533;u&#65533;&#65533;&#65533;&#65533;>;&#65533;o&#65533;]&#65533;&#65533;&#65533;vm~&#65533;t%q~G&#65533;~$&#65533;<Yg '6@lu1&#65533;5E&#65533;gj&#65533;7?&#65533;Z&#1537;&#65533;&#65533;E&#65533;u&#65533;&#65533;&#65533;@&#65533;'&#65533;&#65533;&#65533;gC&#65533;=w &#65533;w&#65533;&#65533;\&#65533;%5f-' 1.E p}3(~	aMP&#65533;/&#65533;r(&#65533;&#65533;&#65533;Sk&#65533;&#65533;/x&#65533;2&#65533;7!Z&#65533;UZw&#65533;,&#65533;&#65533;&#65533;&#65533;&#65533;SYIV&#65533;&#65533;&#65533;$&#65533;48%'&#65533;1&#65533;&#65533;&#65533;&#65533;&#65533;&#65533;Mn6SX5V&#65533;&#65533;&#65533;s&#65533;&#65533;r&#65533;{x&#65533;5&#65533;&#65533;ndX&#65533;*Fp&#65533;3>&#65533;>i&#65533;I'&#65533;da&#65533;2(&#65533;zO&#65533;&#65533;of&#65533;HQM&#65533;-'&#65533;X8&#65533;;&#65533;E*,3&#65533;db&#65533;&#65533;&#65533;&#65533;S&#65533;$&#65533;3&#65533;v&#65533;&#65533;xP&#65533;xnC&#65533; jf&#65533;V&#65533;&#65533;,^&#65533;:&#65533;M&#65533;&#65533;j&#65533;t&#65533;HM*1o&#65533;&#65533;$^'&#65533;&#65533;&#65533;X&#65533;&#65533;q&#65533;UCeeqj&#65533;(&#65533;&#65533;ur?(;&#65533;f&#65533;&#65533;&#65533;&#65533;X &#65533;&#65533;-B&#311302;B&#65533;2w<&#65533;&#65533;&#65533;R&#65533;h&#65533;&#65533;&#65533;.]upp&#65533;6&#65533;&#65533;6L&#65533;t&#65533;&#65533;&#65533;&#65533;&#1546;&#65533;)!&#65533;{&#65533;:T{&#65533;&#65533;&#65533;(yg&#65533;3&#65533;&#65533;&#65533;&#65533;&#65533;)&#65533;,&#65533;&#65533;j&#65533;H.&#65533;*&#65533;.&#65533;S&#65533;f6_&#65533;R&#65533;&#65533;&#65533;G&#65533;"&#65533;$Y&#65533;K&#65533;P"&#65533;I&#65533;$$i&#65533;Er&#65533;Of&#65533;&#65533;0&#65533;&#65533;hby|&#65533;&#65533;3&#577;K&#65533;|7IW&#65533;&#65533;m<A</ X&#65533;Wbv&#65533;6&#65533;&#65533; &#65533;&#65533;G7&#65533;j&#65533;W_&#65533;S_g&#65533;&#65533;XiVFQq&#65533;F&#65533;UI%Xy&#65533;x&#1606;YA'&#65533;&#1301;!&#65533;L	z&#65533;&#65533;=pXl&#65533;&#65533;&#65533;&#1620;&#65533;&#1110;&#65533;&#65533;&vb&#65533;&#65533;lq)o]D~<&#65533;&#65533;&#65533;&#65533;XY&#65533;&#65533;&#65533;T&e&#65533;&#65533;&#65533;&#65533;QR;Fs&#65533;G&#65533;y-Qz&#65533;&#65533;&#65533;&#65533;&#65533;@b& &#65533;!&#65533;&#65533;&#65533;p+&#65533;`&#65533;y;&&#65533;eC&#65533;b&#65533;&#65533;v7<&#65533;&#65533;&#601;&#65533;&#65533;c&#65533;&#65533;}&#65533;RC&#65533;&#65533;&#65533;A&#1638;&#65533;S&#65533;&#65533;&#65533;U&#65533;9&#65533;&#65533;&#588;&#65533;)y9&#65533;&#65533;&#65533;&#65533;9&#65533;&#65533;x&#65533;&#65533;&#65533;&#65533; &#65533;&#65533;&#65533;&#1833;&#65533;&#65533;&#65533;&#65533;&#65533;&#65533;9\$1)!&#65533;&#65533;&#65533;gx#s&#65533;&#65533;Y7&#65533;&#65533;{&#65533;P&#65533;)t&#65533;T&#65533;&#65533;b\*&#65533;&#65533;&#65533;&#65533;}&#65533;ba=&#65533;Qzu{&#65533;&#65533;&#65533;&#65533;n&#65533;G$&#65533;&#65533;&#65533;3&#65533;vo&#65533;&#65533;<@f&#65533;&#65533;7.&#65533;&#292;&#65533;&#65533;q&#65533;&#65533;k&#65533;&#65533;1&#65533;u&#65533;Iu&#65533;&#65533;)z3\V%q&#65533;B&0/Z5&#65533;L&#65533;'D&#65533;&#65533;&#65533;&#195;xqb&#65533;&#65533;1m&#65533;&#65533;&#65533;!&#65533;Zj&#65533;_&#65533;0&#65533;H&#65533;&#65533;U&#1047;6~&#65533;#&#65533;&#65533;X&#65533;qg=&#65533;bX:&#65533;&#65533;&#65533;T&#65533;jQ&#65533;&#65533;4P&#65533;k&#65533;7q&#65533;&#65533;&#65533;&#65533;F'&#65533;1sQ&#65533;t&#65533;&#65533;kg&#65533;&#65533;&#65533;]&#65533;QL&#1090;&#65533;&#65533;`&#65533;&#65533;$u&#65533;vs&#65533;&#65533;q&#65533;&#65533;K@&#65533;&#65533;'&#65533;,&#65533;Ii&#1688;m&#65533;1&#65533;Ss'&#65533;V&#65533;&#65533;&#489;&#65533;jm&#65533;&#65533;&#65533;&#65533;&#65533;*i&#65533;&#65533; &#65533;x&#65533;&#65533;&#65533;dv&#65533;&#65533;v+&#65533;&#65533;d&#65533;&#65533;&#65533;y&#65533; $a&#65533;&#683;&#65533;&#65533;?2>&#65533;7&#65533;&#65533;Z&#65533;A&#65533;&#65533;*n&#65533;&#65533;&#65533;M&#65533;&#65533;;&#65533;&#65533;<&#65533;
&#65533;&#1386;G&#65533;vX0&#14861;&#65533;&#65533;&#65533;#5&#65533;&#65533;&#65533;G&#65533;Y&#65533;&#65533;&u\9&#65533;&#65533;v&#65533;&#65533;&#65533;wX {wtOy2&#1722;$&#65533;
N	&#65533;&#65533;&#65533;8&#65533;&#65533;sO&#65533;&#65533;d&#65533;&#65533;p&#65533;`&#65533;&#65533;Q&#65533;&#65533;A&#65533;&#65533;2&#65533;P&#65533;:&#65533;&#65533;&#65533;e&#65533;&#65533;N!&#65533;l&#65533;"c&#65533;g&#65533;Jdy^&#65533;&#65533;
&#65533;&#65533;/&#65533;O&#65533;&#65533;i"&#65533;Xk>&#65533;&&#65533;&#65533;(&#65533;&#65533;&#65533;&#65533;, &#65533;&#65533;&#1711;1i4+@&#65533;4&#65533;&#65533;Y&#65533;n&#65533;@&#65533;Tp&#65533;A+&#65533;&#65533;w&#65533;c&#65533;J&#65533;2&#1780;&#1426;&#65533;&#65533;$q&#65533;&#65533;/&#65533;&#65533;&#65533;T+?&#65533;Y&#65533;e,&#65533;&#65533;&#65533;&#393;&#65533;1&#65533;&#65533;I&#65533;&#65533;H&#65533;&#65533;&#65533;&#65533;S&#65533;v&#65533;&#65533;X&#65533;-ZMEk `&#65533;&#65533;&#65533;o&#65533;h&#65533;5k&#65533;8)5mk+&#65533;&#65533;!&#65533;&#65533;pk&#65533;)&#65533;E]&#760;jq[&#65533;K&#65533;)&#65533;Y&#65533;i&#65533;:&#65533;&#65533;&#65533;7&#65533;&#65533;D&#65533;&#65533;&#65533;Q&#65533;G&#65533;&#65533;&#65533;&#65533;&#65533;&#65533;&#65533;&#65533;&#65533;&#65533;&#65533;&#65533;U&#65533;&&#65533;jq&#65533;bd&#65533;y&#65533;K&#65533;&#65533;&#65533;(&#65533;&#65533;&#65533;b&#65533;&#65533;&#65533;&#65533;;&#65533;&#1846;&#65533;&#65533;{&#65533;&#65533;&#65533;&#65533;&#65533;&#65533;A0&#65533;N&#65533;^S&#65533;5&#65533;&#65533;&#65533;&#65533;&#65533;$h&#65533;&#65533;&#65533;b&#65533;&#65533;&#65533;&#65533;!&#65533;M&#65533;&#65533;;@p&#65533;Vg&#65533;-&#65533;`9Y&#65533;&#65533;k~&#65533;)A&#12168;&#65533;&#65533;&#65533;=@6&#65533;Vap&#65533;&#65533;&#65533;&#65533;&#65533;5NS&#65533;"&#65533;&#65533;&#65533;J&#65533;}&#65533;&#65533;&#1723;&#65533;&#65533;g8&#65533;&#65533;&#65533; &#65533;K &#65533;&#65533;K&#65533;&#65533;&#65533;&#65533;3R&#65533;&#65533;&#65533;&#65533;r&#65533;&#65533;&#65533;&#65533;&#65533;&#65533;Q&#65533;&#65533;R=&#65533;F&#65533;q&#65533;
&#65533;P&#820;_&#65533;&#65533;D&#65533;&#65533;e&#65533;I&#65533;&#65533;a&#65533;U1* &#65533;&#65533;(q&#65533;	&#65533;&#65533;$(&#65533;&#65533;&#65533;:K&#65533;&#1672;&#65533;|0&#65533;O&#65533;[&#65533;&#65533;&#65533;Q&#65533;^T|&#65533;&#1201;&#65533;&#65533;&#65533;&#65533;5&#65533;&#366;&#65533;&#65533;&#65533;K&#65533;J&#65533;&#65533;&#65533;Wy%&#65533;&#65533;&#65533;&#65533;'&#65533;L&#65533;&#65533;&#65533;&#65533;&#65533;&#65533;&#65533;.&#65533;&#65533;}[&#65533;&#65533;l&#65533;v
&#65533;"&#65533;&#487;K&#10537;&#65533;\B&#65533;&#65533;br~"&#65533;F&#65533;<a&#65533;&#65533;&#65533;p\3&#65533;&#65533;&#65533;tl&#65533;x&#65533;40&#65533;,&#65533;&#65533;&#65533;&#65533;&#65533;&#65533;&#764;&#65533;M&#65533;&#236;g&&#65533;&#65533;&#65533;&#65533;&#65533;&#515;g&#65533;%&#65533;19&#65533;d&#65533;&#65533;u&&#65533;C&#49663;j6Ko&#65533;&#65533;&l/&#65533;&#65533;`6:&#65533;e&#813;&#65533;m&#65533;&#65533;&#65533;&#65533;&#65533;&#65533;\&#65533;&#65533;y&#65533;)&#65533;&#65533;&#65533;N&#65533;O&#65533;<&#65533;&#65533;&#65533;K&#65533;&#65533;&#65533; Q
2&#65533;&#245;b&#65533;&#65533;&#65533;L&#65533;&#65533;&#65533;jE&#65533;xe&#65533;,:&#65533;1un&#65533;&#65533;L&#65533;&#65533;*&#65533;&#65533;&#65533;&#65533;,&#65533;{&#65533;&#65533;&#65533;<&#65533;7&#141;&#65533;|&#65533;&#26744;&#65533;&#65533;N&#65533;&#1062;&#65533;&#65533;%&#65533;&#65533;:&#65533;&#65533;&#65533;M&#1404;&#65533;`&#65533;&#65533;&#65533;S&#65533;&#65533;&#65533;&#65533;n &#65533;&#65533;	!Z&#65533;&#1167;IA&#65533;b&#65533;&#65533;&#65533;|o&#65533;&#65533; 
*M&#65533;n&#65533;O&#65533;&#65533;J&#65533;&#65533;x&#65533;v&#65533;&#65533;&#65533;\`&#65533;"&#689;&#65533;^&#65533;J}s@&#1283;#&#65533;1&#65533;S&#65533;&#65533;s NM&#65533;&#65533;%1&#65533;S&#65533;&#65533;q&#65533;&#65533;&#65533; &#65533;%<&#65533;A+-&#65533;b]|&#65533;&#65533;e &#65533;Z &#65533;:&#322;<R&#65533;P	B&&#1509;&#65533;r;/f&#65533;&#65533;&#65533;&#65533;4&#65533;<&#65533;&#65533;t[&#65533;!` &#65533;j&#65533;&#1379;&#65533;Ax6&#65533;t&#65533; @k\AL&#65533;&#21442;&#65533;&#65533;.&#65533;&#1628;&#65533;&#65533;2&#65533;j&#65533;&#65533;(&#65533;&#65533;&#65533;79&#65533;"&#65533;z-H&#240;}&#65533;&#65533;&#65533;&#65533;&#65533;&#65533;h&#65533;&#65533;&#1591;R&#65533;&#65533;&#825;&#65533;&#65533;&#65533;4<&#65533;&#65533;=&#65533;&#65533;L{	\&#65533;&#65533;&#65533;[&#65533;&#65533;&#65533;&#65533;&#65533;i&#65533;&#65533;&#65533;&#65533;&#65533;&#65533;&#65533;=&#65533;&#65533;&#65533;K&#65533;&#65533;&#65533;&#65533;0f&#65533;	&#65533;6;jo&#65533;&#65533;}]&#65533;&#65533;|&#65533;&#65533;]&#65533;K&#65533;D&#65533;O&#65533;&#65533;&#65533;&#65533;&#65533;&#65533;ReO&#65533;&#65533;e&#65533;pm
&#65533;&#65533;&#65533;J9eS&#65533;&#65533;*&#65533;x&#65533;y&#65533;&#65533;&#65533;1&#65533;S&#65533;&#65533;&#65533;&#65533;Sc&#65533;&#65533;~&#65533;SL&#65533;lSP
&#65533;|&#65533;&#65533;&#65533;^&#65533;&#65533;x&#65533;0>z\&#65533;&#65533;&#65533;M&#65533;&#65533;&#65533;&#65533;&#65533;&#65533;Fp&#65533;&#65533;A	
	G6&#65533;+&#65533;B^&#65533;B&#65533;&#65533;|&#974;&#65533;&#65533;K&#65533;&#65533;&#65533;~I.&#65533;U&#65533;&#65533;&#65533;N>&#65533;22&#65533; Q&#65533;fpQ@&#65533;[N&#65533;&#65533;&#65533;r&#65533;~5&#65533;&#65533;k&#65533;~&#65533;&#65533;`na0&#65533;e&#65533;s^Y&#65533;&#65533;&#65533;&#65533;}&#65533;j&#65533;1v&#65533;&#65533;&#65533;&#65533;&#65533;0&#65533;&#65533;&#65533;~&#65533;&#65533;&#65533;&#65533;&#65533;&#65533; &#65533;&#65533;&#65533;&#65533;&#65533;&#65533;&#65533;A6&#65533;&#65533;&#65533;&#65533;@&#65533;&#65533;&#65533;iq	&#65533;.&#22558;&#65533;*&#65533;%&#65533;~&#65533;&#65533;}z&#65533;&#65533;&#65533;A&#65533;&#65533;"&#65533;&#65533;=&#65533;^&#65533;>@&(c&#65533;&#65533;&#65533; `]&#65533;&#65533;&#65533;~&#65533;g+&#65533;&#65533;&#65533;&#65533;&#65533;&#65533;&#65533;&#65533;&#65533;&#65533;0&#65533;&#65533;&#65533;X&#65533;&#65533;"&#65533;&#65533;^&#65533;&#65533;&#65533;&#65533;|`&#65533;&#65533;&#65533;.&#65533;Q&#65533;^&#57953;pPg&#65533;&#65533;T&#65533;T&#65533;g&#65533;&#228;&#65533;&#65533;&#65533;&#65533;&#65533;&#65533;&#65533;&#65533;&#65533;&#65533;&#65533;V&#65533;Ij&#65533;&#65533;&#65533;&#65533;&#65533;&#65533;&#65533;&#65533;&#65533;&#65533;&#65533;o&#65533;	&#65533;&#65533;&#65533;&#65533;&#65533;~&#65533;L>#g&#65533;J&#65533;&#65533;&#65533;m&#65533;&#65533;"&#65533;&#65533;m&#65533;l	&#65533;&#65533;%&#65533;&#65533;&#65533;&#65533;&#65533;&#65533;&#65533;&#65533;&#65533;/Y&#65533;&#65533;&#65533;U&#65533;6/&#65533;u&#65533;&#65533;H`!&#65533;&#65533;<&#65533;&#65533;@&#1989;&#65533;9&#65533;&#1464;&#65533;C&#65533;&#65533;r&#65533;&#65533;,5&#65533;&#65533;P?&#65533;&#65533;+&#65533;}&#65533;?&#65533;X&#42174;H&#65533;&#65533;^&#65533;&#65533;&#65533;~&#65533;_?&#65533;K&#65533;&#65533;&#65533;q&#65533;d&#65533;&#65533;&#65533;&#65533;&#65533;V&#65533;&#65533;n&#65533;&#65533;fOO&#65533;&#65533;tO&#65533;|&#65533;&#65533;^&#65533;z/&#65533;q&#65533;d&#65533;&#65533;&#65533;&#65533;&#65533;&#65533;t&#65533;>&#65533;&#65533;&#65533;&#65533;~&#65533;&#65533; !&#65533; W ,  p P&#65533;  &#65533; &#65533;H&#65533;&#65533;&#65533;&#65533;*\&#560;&#65533;&#199;#J&#65533;&#65533;&#331;K2j&#65533;x&#65533;&#65533;&#463; C&#65533;I&#65533;&#65533;&#595;(S&#65533;,&#65533;2&#65533;&#407;Gb*&#65533;&#65533;&#65533;#L&#65533;8s&#65533;&#65533;&#627;&#65533;&#991;@&#65533;
J&#65533;&#65533;&#859;*&#65533;*]&#692;&#65533;&#1233;-]&#65533;Dx&#65533;&#65533;&#1387;X&#65533;j&#65533;&#693;&#65533;W&#65533;O&#202;K&#42128;-YUc&#1655;p&#65533;&#669;K&#65533;&#65533;&#1915;x&#65533;N&#857;&#65533;&#65533;&#2005;gAn&#65533;q&#65533;&#396;A`&#65533;]&#824;&#65533;&#65533;&#464;#&#65533;B&#65533;&#65533;&#65533;&#65533;v&#65533;8&#65533;&#65533;&#65533;T&#65533;`+&#65533;&#65533;&#1256;S&#65533;^}E&#65533;:&#65533;NdM[iB(T&#65533;&#65533;&#65533;&#65533;?J&#65533;N&#65533;&#65533;&#65533;&#65533;6!8@ AFe&#65533;&#547;&&#65533;v&#65533;E&#65533;?&#65533;&#65533;&#49389;&#65533;&#65533;&#65533;&#203;&#65533;&#65533;&#65533;a#&#65533;>&#65533;z!8r&#65533;&#65533;&#65533;&#65533;&#65533;&#65533; &#65533;3i&#1023;&#65533;&#65533;&#65533;I&#65533;&#65533; &#65533;&#65533;h&#65533;&#65533;F&#65533;=F&#65533;C5&#65533;F&#65533;|&#65533;&#65533;&#65533;[&#65533;=&#65533;&#1350;v&#65533;&#65533; &#65533;&#65533;&#65533;P`&#65533;&#65533;&#65533;&#65533;&#65533;Q&#22022;&#65533;Ga}`&#65533;&#65533;g7d&#65533;&#65533;&#65533;<&#65533;&#65533;&#65533;@&#65533;&#65533;&#65533;&#65533;&#65533;&#65533;&#65533;&#65533;:&#65533;&#65533;^&#65533;&#65533;dG&#65533;&#1655;]o&#65533;g&#65533;Xf&#65533;&#65533;e&#1648;\ 	&#65533;W&#65533;W&#1099;S&#65533; &#65533;&#65533;y&#65533;&#1876;U`eA[&#65533;i&#65533;t9&#65533;&#192;&#65533;x&#65533;,&#65533;wfcm	_&#65533;&#65533;&#65533;&#65533;&#65533;wiAF*&#39188;V*&#65533;&#65533;&#65533;&#65533;&#65533;`{&#65533;2V(j*&#65533;&#65533;R6&#65533;&#65533;&#65533;4&#65533;&#65533;&#65533;&#65533;&#65533;*&#65533;>&#65533;y^&#65533;&#65533;&#65533;
&#65533;&D&#1806;-9&#1562;&#65533;"&#65533;&#65533;&#65533;rZ&#65533;&#1835;&#65533;6&#65533;&#65533;&#65533;^:d&#65533;&#65533;^
&#65533;68&#65533;&#65533;Z&#65533;!k*&#65533;&#65533;U	&#65533;&#1126;&#65533;&#65533;&#65533;:&#65533;&#65533;&#65533;&#65533;B%q&#65533;Zy&#65533;&#65533;P&#65533;'K&#1194;6&#65533;+&#65533;&#65533;?&#65533;&#23387;"&#65533;@4H&#65533;o&#65533;&#65533;v&#65533;&#65533;&#65533;&#855;&#65533;&#65533;#Y&#65533;&#65533;G\&#65533;&#65533; &#65533;|&#1403;&#65533;rj$&#65533;!CF&#65533;M&#65533;*&#65533;n&#65533;&#65533;&#65533;{&#778;l&#65533;&#65533;8%`&#65533;&&#1003;#&#65533;**!v &#65533;6&#652;4&#65533;&#65533;&#65533;&#65533;P&#65533;3&#65533;~&#65533;-&#65533;&#65533;&#65533;{&#65533;E$\&#65533;&#65533;G&#65533;N)vG&#65533;&#65533;&#1716;&#65533;Q&#65533;&#65533;6&#65533;  <@&#65533;3$vv&#65533;w!t&#65533;_&#65533;m&#65533;H&#65533;&#65533;g&#65533;&#65533;&#845;&#65533;&#1668;&#65533;n&#65533;W]&#1218;&#65533;&#65533;TW({&#65533;&#65533;A&#65533;M&#65533;&#65533;&#65533;!&#65533;&#65533;&#65533;G&#65533;l&#65533;&#65533;&#65533;&#65533;&#65533;	&#65533;7A&#65533;M&#65533;&#65533; p0x&#65533;R]=&#65533;&#65533;Pj&#65533;1&#65533;y&#65533;&#65533;&#65533;&#1796;&#65533;E2G&#65533;[q&#65533;Q)ee
&#65533;&#65533;&#65533;&#65533;&#65533;&#1320;,p}4&#65533;&#65533;[&#65533;&#65533;&#65533;&#65533;&#65533;&#65533;&#65533;&#65533; &#65533;&#65533;&#65533;p&#65533;/%&#65533;<JV&#65533;&#65533;z&#65533;
;P&#65533;&#65533;[&#65533;&#65533;&#65533;&#65533;s&#65533;&#65533;&#65533;&#65533;&#1190;$&#65533;&#65533;&#65533;&#65533;&#65533;&#65533; &#65533;&#65533;g t&#65533;&#65533;yA&#1601;}&#65533;&#65533;@M5@=	b&#65533;XVV*&#65533;u&#65533;o&#65533;K&#65533;H&#65533;&#65533;9&#65533;!&#65533;&#65533;(&#65533;&#65533;
&#65533;4&#65533;i&#65533;&#65533;4&#65533;&#65533;&#65533;K&#65533;&#65533;&#65533;&#65533;&#65533;l7E&#65533; &#65533;GH.&#65533;&#65533;0&#65533;HL&#65533;&#65533;2&#371;N&#65533;&#65533;UgK&#65533;N$&#65533;x&#65533;&#65533;&#65533;&#65533;&#65533;&#65533;`&#65533;&#65533;&#65533;h <U&#65533;8G&#65533;&#2032;O&#65533;hL&#65533;VF&#65533;D&#65533;&#65533;&#65533;R&#65533;H:P&#65533;+&#65533;jz&#65533;&#65533;&#65533;&#1364;G;/z&#65533;&#65533;ay&#65533;&#65533;BR+S&#65533;Z&#65533;&#65533;5&#65533;F&#65533;&#65533;&#65533;n( &#65533;-`q&#65533;&#65533;oB&#65533;&#65533;	Q&#65533;!&#65533;p&#65533;x&#65533;C&#65533;&#65533;+B\&#65533;&#65533;&#65533;9&#65533;${&#65533;&#65533;&#65533;&#65533;)X&#65533;D&#65533;&#65533;do&#1202;6&#65533;&#65533;eC&#65533;&#65533;&#65533;C<&#65533;&#65533;t$Z2&#65533;&#65533;O&#65533;&#65533;&#65533;h6&#872;&#65533;&#65533;o&#65533;&#65533;&#65533;&#65533;8 &#65533;&#65533;&#65533;&#65533;&#65533;bI:&#65533;&#65533;~Uh&#65533;3&#65533;I2&#65533;&#65533;&#65533;vVs?$&#65533;&#1140;&#65533;&#65533;dk&#65533;&#2044;M
P&#65533;GmV&#65533;&#65533;&#65533;&#65533;S&#65533;&#65533;&#65533;l&#65533;3&#65533;rB&#65533;&#65533;&#65533;&#65533;&#65533;&#861;&#65533;h2e&#65533;&#65533;&#65533;&#65533;&#65533;Y>}&#65533;	&#65533;&#65533;&#65533;&#65533;<&#65533;&#65533;B&#65533;&#65533;&#65533;&#65533;AiJC&#248;&#65533;0&#65533;&#65533;&#65533;K&#65533;,&#65533;&#65533;&#65533;&#65533;X&#65533;&#65533;H&#65533;&#65533;&#65533;&#65533;&#65533;&#65533;&#65533;&#65533;lX <&#65533;T 8^)%2&#65533;&#65533;&#65533;&#65533;&#65533;N&#65533;JU-&#65533;$$&#65533;gR&#65533;&#65533;Sl20&#65533; @Fj4&#65533;&#65533;hMk&#65533;x&#65533;@&#65533;)8g&#65533;&#65533;&#65533;(i&#1296;j`&#65533;=&#65533;.&#1346;&#65533;&#65533;&#65533;&#65533;I&#65533;&#65533;y&#65533;&#65533;&#65533;K&#65533;)71&#1485;&#65533;&#65533;&#65533;Au&#65533;R&#65533;	&#65533;&#65533;Z&#65533;69&#65533;&#65533;&#65533;&#65533;T&#605111;<O&#65533;Y&#65533;L&#65533;&#65533;W&#65533;&#65533;jW{&#65533;&#65533;&#65533;&#65533;	&#65533;@Tib&#65533;H&#65533;&#65533;G&#65533;`&#65533;$kZ&#65533;&#65533;&#65533;&#65533;&#65533;&#1897;NV0&#991;&#65533;&#65533;CR&#65533;bs&#65533;&#65533;:&#65533;&#65533;&#65533;J&#65533;&#65533; &#65533;&#65533;&#65533;&#65533;&#1388;/&#65533;&#65533;y&#65533;&#65533;&#65533;T&#65533;&#65533;&#65533;&#65533;} 10&#65533;VLfP&#65533;&#65533;&#65533;&#65533;9&#65533;&#65533;&#65533;x&#65533;K_&#65533;.&#65533;X&#65533;M&#683;]&#65533;v&#1457;y\`&#137;&#65533;Xd&#65533;I"	&#65533;&#65533;&#65533;&#65533;/|&#65533;&#65533;&#65533;'&#52064;@&#65533;&#65533;&#65533;v&#65533;>Ax&#65533;&#65533;&#65533;&#65533;f&#7194;&#1541;W&#65533;+oI&#1687;&#65533;&#65533;&#65533;Ac&#65533;&#65533;j/&#65533;&#65533;&#65533;}&#65533;&#65533;&#65533;MC&#65533;&#65533;fp0r&#65533;aR&#65533;s&#65533;&#65533;5&#65533;*&#65533;(&#65533;&#65533;X1&#65533;&#65533;k&#65533;K&#65533;&#65533;&#65533;&#65533;h&#65533;&#65533;[,&#65533;p&#65533;&#65533;&#65533;&#65533;UK&#1787;8*dH&#65533;kA&#65533;I&#65533;&#65533;&#65533;&#65533;&#65533;#'	&#65533;&#65533;&#65533; &#65533;W_&#65533;Wk&#65533;&#65533;&#65533;&#65533;&#35725;&#65533;&#65533;&#65533;<&#65533;-&#65533;&#65533;mY&#65533;B&#65533;SF&#65533;X&#65533;&#65533;&#65533;&#65533;xO &#65533;7S'2A&#65533;*G&#65533;&#1056;.&#65533;L&#60840;A&#65533;&#65533;U8e&#65533;&#65533;&#65533;bB5}&#65533;|&#65533;C1&#582;&#65533;&#65533;e&#65533;&#65533;&#65533;@&#65533;&#65533;&#65533;&#65533;&#65533;w&#65533;&#65533;*&#65533;&#65533;&#65533;-&#65533;N}&#65533;&#65533;&#65533;T&#65533;
&#65533;&#1016;&#65533;6S&#65533;&#65533;&#65533;G&#65533;V&#65533;aB2#Qz&#65533;&#65533; &#65533;P&#65533;7&#65533;[&#65533;&#65533;>&#65533;hj &#65533;&#65533;,&#65533;&#65533;4u&#65533;ib&#65533;&#65533;&#65533; ^06&#65533;w&#65533;&#1810;=`4&#65533;&#65533;4,&#65533;&#65533;&#65533;&#65533;&#65533;&#65533;&#65533;&#65533;h&#65533;vP&#65533;]Q$&#65533;&#65533;&#65533;&#38922; 	&#65533;6&#65533;U&#65533;&#65533;L&#65533;&#65533;&#65533;&#65533;8&#65533;!&#65533;&#65533;&#65533;
&#65533;&#65533;_&#65533;&#65533;~Te-ov&#65533;H&#65533;&#65533;&#65533;1&#1094;&#65533;&#65533;&#65533;&#65533;&#65533;&#65533;&#65533;\&#130;&#65533;&#65533;&#65533;6&#2032;<?&#65533;sA&#65533;)Ihzu
X&#65533;&#65533;N7&#1602;&#1766;&#65533;&#65533;&#65533;|&#65533;2N&#65533;3`&#65533;&#65533;}&#65533;&#65533;G&#65533;V&#65533;&#65533;w&#65533;&#65533;U?1X&#65533;v&#65533;&#65533;.&#65533;4M\ {C&#65533;8&#65533;&#65533;Z&#65533;j&#65533;&#65533;53&#65533;&#65533;5;&#65533;;&#65533;y&#65533;	M&#65533;&#65533;]Fa&#65533;nq}!&#65533;&#65533;&#65533;&#65533;$I&#65533;W]'&#65533;&#65533;&#65533;5&#65533;?&#65533;6-B&#1139;&#65533;=M&#65533;&#65533;&#65533;'&#65533;&#65533;&#65533;&#65533;&#65533;'O&#65533;*&#65533;&#65533;
&#65533;&#65533;.&#65533;!a W&#65533;?oWTI&#757;'^&#65533;d&#65533;/&#65533;&#65533;&#65533;&#65533;&#65533;&#65533;^&#65533;;"u&#65533;&#65533;P&#65533;o&#65533;&#65533;&#65533;N&#65533;&#65533;{&#65533;&#65533;NO&#65533;&#65533;.!2X&#65533;Ym&#1923;&#65533;8&#65533;7&#65533;&#65533; &#65533;&#65533;&#65533;&#65533;&#65533;&#65533;=&#65533;O&#65533;hd?&#65533;&#65533;&#65533;&#936;\<&#65533;&#65533;oC&#65533;F&#65533;&#65533;giWU&#65533;&#65533;OH&#65533;f&#65533;7&#65533;&#65533;&&#65533;&#65533;=&#65533;8&#65533;&#65533;|l3n&#65533;&#65533;IA"&#65533;Ts&#65533;&#65533;NN%&#65533;~&#341;_&#65533;&#65533;&#65533;%&#65533;&#65533;V&#65533;[&#65533;7&#65533;&#65533;w!&#65533;&#385;&#65533;C&#65533;&#65533;o&#1809;~'&#65533;D&#65533;V&#65533;&#65533;68&#65533;&#65533; 
&#65533;[&#65533;p&#65533;&#65533;[&#65533;!&#1011;h&#65533;$	&#65533;L&#65533;&#65533;&#65533;&#65533;(&#65533;&#65533;b~&#65533;!&#65533;6n\uc]~&#65533;\&#65533;&#65533;dR&#65533;&#65533;y&#65533;TYO&#65533;&#1477;c&#65533;&#65533;r&#65533;t &#65533;g B\<Cu&#65533;7&#65533;ET&#65533;6&#167;s&#65533;&#65533;&#65533;&#65533;&#65533;&#65533;u)7&#65533;&#65533;D&#65533;j&#65533;:|&#65533;&#65533;&#65533;gv5&#65533;H&#65533;&#65533;z&#65533;k&#65533;&#65533;kX<&#65533;X&#65533;&#65533;8&#65533;^&#65533;&#65533;&#1367;;&#65533;&#65533;p!1J&#65533;3&#65533;'qq&#1353;@&#65533;}&#65533;<B|G&#65533;!&#65533;\&#65533;&&#65533;&#328;&#65533;&#65533;&#65533;&#65533;E1^w1&#65533;x1&#65533;&#65533;&#65533;e\&#65533;m&#65533;(2Y&#1348;&#65533;!*&#65533;}&#65533;gGJ}j8I&#65533;%R&#65533;&#65533;W&#65533;BP&#65533;&#65533;E&#65533;&#65533;2*1&#65533;&#65533;c1@&#65533;&#724;&#65533;&#65533;&#65533;vjC]&#65533;>2sS&#65533;&#65533;!K&#65533;&#256;&#65533;&#65533;P&#65533;&#65533;&#65533;&#65533;+&#65533;&#65533;&#65533;$6,&#65533;"&#65533;&#65533;&#65533;px&#65533;&#65533;x&#65533;2&#65533;&#65533;&#65533;F8l&#65533;^ &#65533;#&#65533;&#65533;>&#65533;2;&#65533;&#65533;hI&#65533;&#1354; G&#65533;f%&#65533;&#65533;H&#65533;&#65533;c&#65533;&#65533;&#65533;G&#65533;'&#65533;9&#65533;W E&#65533;&#65533;&#65533;d&#65533;* PG&#65533;h"&#65533;&#524;&#65533;&#1422;&#65533;&#65533;\&#65533;&#65533;W&#65533;&q*Y&#65533;O&#65533;&#65533;}&#464;&#65533;&#65533;o&#65533;#&#65533;8V&#65533;&#65533;|Q&#65533;E&#65533;&#65533;&#65533;K&#38063;&#65533;O)&#65533;x&#65533;TY&#65533;&#65533;d&#65533;q5>&#65533;+-&#65533;<&#65533;Dp&#65533;41K&#325;&#65533;_	&#65533;&#65533;N{En	Y0R&#65533;S&#65533;(tY&#65533;W &#65533;h|&#65533;a{&#65533;&#65533;*&#65533;4h2}&#65533;!&#65533;r&#65533;#3`b&#65533;qQ&#65533;&#65533;&#65533;&#65533;xZ&#65533;&#65533;&#65533;AY&#65533;1ca&#1432;u&#65533;)&#65533;&#65533;&#65533;&#65533;h&#65533;y&#65533;k8o&#1305;C&#65533;D&#65533;QB&#65533;2q&#65533;
(u&#65533;&#65533;Ik&#65533;&#65533;1,`d &#65533;uf&#65533;&#65533;r&#65533;a&#65533;&#65533;/&#65533; U&#65533;&#65533;]HVo&#65533;IO&#65533;	&#65533;&#65533;Yk0&#65533;I&#65533;{1&#65533;&#65533;&#65533;Hq&#65533;y=D&#65533;&c!&#65533;f&#65533;&#65533;&#65533;&#65533;&#65533; &#65533;Yr&#65533;d0PeM&#19713;A&#65533;&#65533;&#65533;g7&#65533;$&#65533;&#65533;8i&#65533;Y&#65533;&#65533;&#65533;V&#65533;o&#65533;	$%I&#65533;
A&#65533;E>&#65533;&#65533;&#65533;/y&#65533;&#65533;&#65533;e&#65533;#&#65533;J&#65533;"B&#65533;&#65533;&#1099;&#65533;'9`&#65533;#&#65533;}&#65533;&#65533;|(GIh&#65533;9P&#65533;6N*&#65533;&#65533;&#65533;&#65533;&#65533;B&#65533;&#65533;d &#65533;~6&#65533; a&#65533;&#65533;&#65533;&#65533;1(7#&#65533;qtk&#65533;&#65533;&#65533;&#65533;&#65533;&#65533;&#65533;&#65533;&#65533;9	}|r[0&#65533;dQ&#65533;6&#65533;&#65533;S&#65533;&#65533;Vm;&#65533;G&#65533;fm&#65533;&#65533;i&#1680;$&#65533;&#65533;bz&#65533;&#65533;Z-P&#65533;&#65533;&#65533;&#65533;&#65533;Fs&#65533; &#1017;N&#65533;&#65533;n&#65533;Q&#65533;&#65533;7<&#65533;}v&#65533;|&#65533;
9@Q0z&#65533;PS~1&#65533;P&#65533;3E&#65533;l&#65533;&#65533;a&#65533;p&#65533;y4&#65533;&#65533;&#65533;AP@Q &#65533;&#65533;&#65533;E&#65533;g&#41292;&#65533;i&#65533;&#65533;&#785;&#65533;&#65533;&#65533;':Jt4B{d&#65533;`&#65533;\m&#65533;WtpY&#65533;
&#65533;&#65533;vh&#65533;N&#65533;Jp&#65533;y22&#65533;1&#65533;/&#65533;h&#65533;Jv&#65533;&#968;&#65533;&#65533;&#65533;&#65533;z&#65533;t&#65533;H&#65533;&#65533;&#65533;J&#65533;&#65533;=&#65533;.M&#65533;&#65533;&#65533;jMqi&#65533;w&#65533;&#65533;&#65533;&#65533;&#1684;&#65533;&#65533;eg&#1604;&#65533;&#65533;&#65533;?Wv&#65533;+F$&#358;&#65533;&#65533;&#65533;&#65533;&#65533;&#65533;I{W#YIo&#65533;h&#65533;+&#65533;&#65533;X&#65533;&#65533;z&#65533;&#65533;:\&#65533;&#65533;&#65533;XZ#&#65533;&#65533;&#65533;?&#65533;JH&#65533;\P&#65533;&#65533;&#65533;&#65533;&#65533;&#1188;Q&#65533;&#65533;8&#65533;&#65533;i&#65533;&#65533;yK&#65533;&#65533;c&#65533;W&#65533;%&#65533;&#65533;:&#65533;0,+&#65533;J&#65533;&#65533;&#65533;Hd&#65533;&#65533;&#1771;W&#65533;3&#65533;&#65533;Rq'q(&#65533;&#65533;I&#65533;CF&#65533;&#65533;&#65533;E}x&#65533;&#65533;&#65533;i&#65533;&#65533;&#65533;&#1156;&#65533;&#65533;v2&#65533;&#65533;&#65533;P>6W&#65533;o&#530;=&#65533;{R(ln&#65533; &#65533;&#65533;&#65533;&#65533;&#65533;g&#65533;&#1681;[R(&#65533;b&#65533;&#65533;a6&#65533;'&#65533;s&#65533;i&#65533;&#65533;&#65533;&#65533;&#352358;&#65533;^&#65533;)@&#65533;VeP&#65533;&#65533;&#65533;`v&#65533;&#65533;&#65533;&#65533;Z&#65533;ma%I&#738;&#65533;&#65533;&#65533;&#65533;R&#65533;B&#65533;&#65533;T&#65533;u5iN&#65533;D&#65533;&#65533;7&#65533;&#65533;&#65533;s&#65533;7!&#65533;'(9z&#65533;&#65533;&#65533;2&#65533;&#65533;~&#555;2q&#65533;&#65533;&#65533;&#65533;&#65533;&#65533;&#65533;K@&#65533;k&#65533;=&#65533;&#65533;s#&#65533;&#65533;Bj^9&#65533;
&#65533;&#65533;g&#65533;&#65533;&#65533;&#65533;&#65533;&#65533;&#65533;&#65533;x&#65533;&#65533;'DK)&#65533;{6&#65533;K&#1339;&#65533;#&#65533;&#65533;K&#65533;0&#493;Gt&#65533;&#65533;&#65533;&#65533;&#65533;&#65533;!&#65533;&#65533;;)&#65533;8*&#65533;&#65533;J&#65533;&#65533;&#65533;&#65533;4Z&#65533;b&#65533;&#65533;-"4&#65533;&#65533;;@&#65533;&#65533;Z&#32521;{&#65533;[(&#65533;Z&#65533;&#65533;)?[ R&#65533;&#65533;&#65533;&#65533;&#65533;&#65533;&#65533;>~&#65533;m&#65533;&&#65533;*&#65533;xuk&#65533;&#65533;&#65533;)&#65533;&#65533;X&#65533;&#65533;&#65533;+&#65533;&#65533;9%4&#1303;&#65533;:v&&#65533;m&#65533;&#65533;&#65533;&#65533;&#65533;&#65533;&#65533;)M&#65533;N&#65533;`>v&#65533;&#65533;&#1780;p&#65533;h&#762;&#65533;&#65533;;<&#65533;q&#65533;r?&#65533;&#65533;&#65533;&#65533;&#65533;&#65533;I$	1\#&#65533;&#65533;&#65533;&#65533;&#65533;t&#65533;&#137;.&#65533;&#65533;z7&#65533;'&#65533;&#65533;&#65533;&#421;J$&#65533;&#65533;z&#65533;%&#65533;	&#65533;t2l&#65533;Ry&#65533;&#65533;&#65533;&#65533;&#65533;+&#65533;,2&#859;l&#65533;&#65533;e&#65533;t&#65533;&#65533;&#65533;&#65533;&#65533;P&#65533;&#65533;&#65533;&#65533;>{&#65533;&#65533;&#65533;&#65533;&#65533;9L>&#999;/R&#65533; )&#65533;?&#65533;&#65533;&#65533; &#65533;&#65533;&#65533;7luB&#65533;&#65533;&#32605;&#65533;&#65533;ef&#65533;)&#65533;&#65533;&#65533;Cw&#65533;&#65533; &#65533;&#65533;&#65533;qux!&#65533;&#65533;&#65533;&#65533;&#65533;&#65533;ml&&#65533;&#65533;EJa&#65533;&#65533;&#65533;( &#65533;n&#65533; 4&#65533;a&#65533;Ta&#65533;&#65533;&#65533;L&#65533;L&#65533;L&#65533;&#65533;;Hy&#65533;&#65533;&#65533;Xd &#65533;&#65533;&#65533;&#65533;l<&#65533;&#6262;?&#65533;&#65533;&#65533;&#65533;&#192;&#65533;&#65533;'&#65533;&#65533;&#65533;&#65533;&#65533;&#65533;&#65533;&#65533;&#65533;A&#65533;s&#150;&#65533;&#145;&#65533;<&#65533;&#65533;n&#65533;&#65533;&#65533;uyx&#65533;E&#1064;&#65533;&#65533;,t&#65533;j&#65533;K&#65533;&#1986;&#65533;c)&#65533;&#65533;&#65533;&#65533;&#1740;&#65533;&#65533;w&#65533;&#65533;&#65533;&#65533;&#65533;h&#65533;&#65533;;&#65533;!&#65533;AtMrBD'<&#65533;&#65533;A2&#65533;&#65533;-A&#65533;&#65533;,Uh&#65533;i&#65533;]&#65533;6UX&#1185;&#65533;&#65533;/e(&#65533;_|&#65533;&#65533;&#65533;&#65533;&#65533;Nmd&#65533;&#65533;&#65533;v&#65533;&#65533;&#65533;YS&#65533;V&#65533;&#65533;&#65533;&#65533;q&#65533;9Cw&#65533;&#65533;!m I5N~&#65533;&#65533;&#65533;&#65533;&#896;&#65533;&#65533;A*&#65533;@h&#65533;&#232;&#65533;&#65533;tk&#65533;&uE:&#65533;&#65533;&#65533;&#65533;~&#65533;
8&#65533;&#65533;:e&#65533;ce@&#1425;	&#65533;&#65533;A-&#65533;&#65533;<&#65533;&#65533;&#65533;r&#65533;&#65533;&#65533;0wA&#65533;X4&#65533;&#65533;g&#388;&#65533;G(h?&#65533;&#65533;&#65533;&#1345;&#65533;z&#65533;w#6`&#1041;&#65533; &#65533;&#65533;&#65533;&#65533;Y'&#65533;PD&#65533;&#65533;}l&#65533;&#65533;&#65533;Uq|1="3&#65533;&#65533;(?&#65533;C"&#65533;-+&#65533;M&#65533;&#65533;&#65533;'&#65533;d&#65533;&#1227;&#65533;
&#65533; &#1771;&#65533;3wE{&#65533;_&#65533;&#65533;	&#65533;&#65533;&#65533;&#65533;1&#65533;!&#65533;5$4+&#65533;&#65533;&#65533;?&#65533;&#65533;&#65533;&#65533;&#65533;j&#65533;&#1424;mLp&#65533;&#65533;&#65533;&#65533;<&#65533;&#65533;&#65533;&#65533;i&#65533;&#65533;&#65533;'v}&#65533;&#65533;&#65533;M&#65533;&#65533;4@&#65533;&#65533;$&#1867;&#65533;&#65533;1&#2007;&#65533;c1&#65533;vL9&#65533;-[:B&#65533;&#65533;&#65533;)&#65533;&#65533;5&#65533;&#1899;c&#65533;&#1547;-&#65533;&#65533;~&#65533;&#65533;Z&#65533;&#65533;%&#65533;&r&#65533;&#65533;QC&#65533;&#65533;&#65533;&#65533;&#65533;&#65533;&#305;&#1547;&#65533;	&#65533;XU*&#876;S;R&#65533;&#65533;:&#65533;&#65533;&#65533;3\&#65533;&#1794;&#65533;&#65533;&#65533;&#65533;5&#65533;&#65533;&#65533;6&#65533;$i&#1918;.&#766;*&#65533;&#65533;&#65533;&#65533;8&#65533;Z&#65533;m%&#65533;&#65533;nY&#1078;&#65533;x &#65533;-!Q.&#65533;j&#65533;&#65533;*]&#65533;&#1434;&#65533;&#65533;5]S&#65533;&#65533;=n&#65533;&#65533;y&#65533;in	Jp&#65533;W&#65533;&#65533;[&#65533;&#65533;/ &#65533;=&#65533;1&#65533;N&#65533;`&#65533;&#65533;I&#65533;&#65533;&#65533;&#65533;&#65533;>|>&#65533;&#65533;&#65533;~&#65533;&#65533;.H~&#65533;N&#65533;q&#65533;n&#65533;&#65533;&#65533;,&#65533;&#65533;Y&#65533;&#65533;&#65533;&#65533;p&#65533;&#65533;]&#65533;.&#65533;A&#65533;&#65533;	&#65533;W&#65533;&#1949;&#65533;R&#65533;hj)7=&#65533;1&#65533;&#65533;&#65533; &#65533;-&#65533;&#65533;&#65533;~&#65533;Q&#65533;O-&#65533;&#65533;&#65533;"^P4j&#65533;&#65533;^&#65533;&#65533;y&#65533;&#65533;2&#65533;3&#65533;&#65533;R&#65533;&#65533;&#65533;
s&#65533;	f`
&#65533;&#65533;&#65533;@&#65533; &#65533;&#65533;&#65533;[P&#65533;u^%*&#65533;&#65533;&#65533;>~53e&#65533;$qxp&#65533;&#65533;&#65533; &#65533; &#65533;&#65533;=&#65533;a&#65533;{F&#65533;&#65533;&#65533;4&#65533;o&#65533;^+&#65533;&#65533;&#65533;._0&#65533;&#65533;&#65533;&#65533;+RC&#65533;&#65533;]!&#65533;p	&#65533;&#65533;$	&#65533;&#65533;&#65533;&#65533;&#65533;&#65533;&#65533;&#65533;&#65533;&#65533;M{R
&#65533;&#65533;&#65533;&#65533;&#162;&#65533;&#65533; &#65533;&#65533;)&#65533;&#65533;	&#65533;r&#65533;:&#65533;&#65533;S&#65533;&#722;,)&#65533;&#65533;&&#65533;A&#65533;&#65533;&#65533;&#65533;&#65533;&#65533;&#65533;&#65533;&#65533;#&#65533;&#65533;PO*&#65533;&#65533;&#65533;q&#65533;>\&#65533; " &#65533;&#65533;~m&#65533;&#65533;%&#65533;^&#65533;&#1402;&#65533;c(C&#65533;Q 3&#65324;@&#65533;&#65533;&#65533;&#65533;(z&#65533;&#1910;&#65533;&#65533;t&#65533;&#65533;&#65533;"&#65533;&#65533;&#65533;a&#65533;&#65533;&#65533;&#65533;S&#65533;`&#65533;&#65533;C&#65533;&#65533;&#65533;&#65533;`&#65533;&#65533;&#65533;A&#65533;&#65533;&#65533;&#65533;b&#65533;h5
&#65533;&#65533;&#65533;O&#65533;&#65533;&#65533;&#1510;&#65533;d/&#65533;&#65533;q&#65533;Op&#65533;q&#65533;0&#65533;?&#65533;&#65533;&#65533;{&#65533;&#65533;=J&#65533;O&#65533;&#65533;&#65533;&#65533;&#65533;&#65533;&#1786;&#65533;&#65533;Q7&#65533;a&#65533;&#65533;&#65533;75
&#65533;&#65533;&#65533;&#65533;&#65533;&#65533;a&#65533;&#65533;r3&#65533;&#65533;&#65533;&#1458;&#1121;&#65533;&#65533;_&#65533;&#65533;&#65533;&#65533;t&#65533;f&#65533;o&#65533;&#65533;&#65533;c&#65533;&#65533;&#65533;?p&#65533;R&#65533;7&#65533;5&#65533;&#65533;&#65533;&#65533;&#65533;} &#65533;&#65533;&#65533;<&#65533;&#65533;&#65533;&#65533;&#65533;&#65533;^*&#128;&#65533;&#65533;&#65533;$&#65533;&#65533;n&#65533;}&#65533;h&#65533;&#65533;&#65533;_q&#65533;&#65533;z&#65533;&#65533;&#65533;A&#65533;&#65533;&#65533;&#65533;:&#65533;&#65533;&#65533;&#65533;&#65533;&#65533;jO&#65533;&#65533;&#65533;&#65533;&#65533;/&#65533;&#65533;y &#65533;&#65533;&#65533;&#65533;&#65533;&#65533;&#65533;&#65533;	&#65533;&#65533;&#65533;&#65533;&#65533;)O&#65533;&#65533;&#65533;tQXR&#65533;&#65533;&#65533;&#65533;&#65533;2&#65533;&#65533;&#65533;!&#65533;&#65533;&#65533;&#65533;r&#65533;&#65533;\&#65533;&#65533;&#65533;&#65533;&#65533;&#65533;S&#65533;&#65533;&#65533;&#65533;&#65533;&#65533;ZS0S&#65533;&#65533;&#65533;\&#65533;@&#65533;&#65533;&#65533;&#65533;ie&#65533;&#65533;&#65533; `&#65533;&#65533;&#65533;m&#65533;&#65533;&#65533;i5&#65533;0&#65533;0&#65533;&#65533;&#65533;&#65533;&#65533;&#65533;U5&#65533;&#65533;&#65533;&#65533;&#65533;&#65533;i5&#65533;&#65533;&#65533;&#65533; &#65533;&#65533;&#65533;&#65533;&#65533;_Y&#65533;?&#65533;&#65533; !&#65533; S ,  f &#65533;&#65533;  &#65533; &#65533;H&#65533;&#65533;&#65533;&#65533;*\&#560;&#65533;&#199;#J&#65533;(q&#65533;&#331;3j&#65533;&#561;&#65533;&#463; C&#65533;I&#65533;&#65533;&#595;(S&#65533;\&#626;&#65533;&#727;0c&#668;I&#65533;&#65533;&#859;&#65533;&#65533;&#627;&#65533;&#991;@&#65533;
J&#65533;&#65533;&#1123;H&#65533;
L&#692;&#65533;&#1255;P&#65533;J&#65533;J&#65533;&#65533;&#869;V&#65533;j&#65533;&#693;&#65533;&#1519;`&#65533;.[0&#65533;&#1651;h&#1258;]&#726;(&#1650;m&#65533;&#669;K&#65533;&#65533;]&#65533;G&#65533;&#65533;&#759;&#65533;&#2047;&#65533;G&#65533;M&#65533;&#65533;&#65533;&#200;&#65533;&#1539;&#65533;&#65533;<&#65533;&#65533;T&#65533;&#65533;&#65533;&#65533;&#728;3&#65533;&#65533;&#65533;A5&#65533;M&#65533;&#65533;a&#65533;<plc&#65533;`%&#65533;M&#65533;&#65533;&#65533;&#65533;[&#1720;s&#65533;&#65533;&#891;&#65533;&#65533;&#65533;&#65533;&#65533;N&#65533;8&#65533;V?&#65533;&#65533;V&#65533;l&#1718;o&#65533;N&#65533;&#65533;&#65533;&#65533;&#1587;k&#65533;>&#65533;&#65533;@&#65533;&#65533;&#65533;9O&#65533;&#65533;-&#65533;w&#1788;&#65533;&#65533;&#65533;>&#65533;&#65533;Z &#65533;&#65533;D/=&#65533; &#65533;l&#65533;&#65533;g&#65533;&#65533;&#65533;-&#65533; }0&#65533;zG x{&#65533;&#65533;p&#133;Tp&#65533;&#65533;!&#65533;&#65533;&#1863; &#65533;(&#65533;$&#65533;h&#65533;t,|'&#65533;&#65533;&#65533;&#1500;&#65533;3Q&#65533;(&#65533;x&#65533;&#65533;X&#65533;&#65533;
F&#65533;w&#65533;@)&#65533;Db'&#65533;&#65533;6X~0&#65533;t&#65533;"&#65533;h&#141;dhe&#65533;"&#65533;&#65533;\&#65533;&#336;&#65533;&#65533;&#65533;% &#65533;eLoA&#65533;T^Y&#65533;&#65533;&#65533;&#65533;t&#65533;IUC9&#65533;^x&#65533;W&#65533;zL&#1561;&#65533;R&#65533;&#65533;&&#65533;&#65533;&#547;&#65533;E6&#65533;&#35024;F*&#65533;z&#65533;Y&B&#65533;b&#65533;%&#65533;&#65533;Ny(&#65533;&#65533;&#65533;&#65533;&#65533;&#65533;jjOq f ,&#65533;&#65533;'/&#65533;&#65533;&#65533;c&#65533;0&#65533;
&#65533;j&#65533;&#65533;&#65533;k~&#65533;+,&#65533;&#65533;&#65533;&#65533;&#65533;^Z&#65533;&#65533;q&#65533;&#38173;&#65533;&#65533;&#65533;&#65533;&#65533; &#65533;&#65533;f&#65533;D8@&#65533;j},)D&#65533;&#65533;j&#65533;&#65533;&#65533;z&#65533;)F&#65533;j&#65533;&#65533;J*&#65533;&#65533;&#65533;k&#65533;D)V&#65533;b&#65533;&#65533;&#65533;&#65533;9-&#65533;&#65533;&#65533;C&#65533;&#65533;&#65533;H&#65533;x&#65533;&#65533;&#65533;&#586;&#65533;	&#65533;&#65533;&#65533;L-&#65533;20&#65533;&#65533;&#65533;$&#65533;&#1041;&#65533;&#65533;y?	&#65533;&#65533;sLp&#65533;&#65533;&#65533;8&#65533;&#65533;&#65533;&#65533;&#65533;&#65533;FDpJ)&#65533;)&#65533;&#910;&#65533;&#65533;GW4&#65533;PG-&#65533;&#65533;&#1793;&#65533;jgI&#65533;Z&#65533;>&#65533;[&#65533;&#65533;HcIKw&#65533;&#65533;qM&#65533;&#65533;l&#65533;&#65533;vDy&#65533;&#65533;`&#65533;&#65533;&#65533;UT&#65533;&#65533;&#65533;&#65533;&#65533;2&#65533;&#65533;3&#65533;&#65533;&#65533;q'&#65533;&#65533;&#65533;&#65533;'N5
*&#65533;9&#65533;&#65533;&#65533;&#65533;&U&#65533;>14&#65533;
&#65533;&#65533;&#65533;w&#65533;L.g&#65533;&#65533;&#65533;.&#65533;&#65533;E&#65533;&#65533;x&#65533;<&#65533;emG&#65533;V&#65533;&#65533;&#65533;&#65533;&#65533;&#65533;F>&#65533;F&#784;6&#65533;&#65533;&#65533;&#65533;&#65533;&#65533;Qp&#65533;&#65533;
<+&#65533;F&#65533;A3f.&#65533;&#65533;&#65533;n&#65533;&#65533;5&#65533;&#65533;*&#65533;&#65533;g&#65533;&#65533;&#65533;&#65533;&#65533;*w&#65533;C&#65533;&#65533;Ca7&#65533;*&#1205;&#65533;&#65533;y&#65533;q&#65533;&#65533;&#65533;U&#65533;p<&#65533;&#65533;&#65533;o&#65533;&#65533;&#65533;&#65533;*&#65533;&#65533;&#65533;5&#65533;&#65533;&#65533; N&#65533;;&#65533;&#65533;/cT&#65533;&#65533;&#65533;C?&#65533;9&#65533;&#65533;&#65533;&#65533;&#65533;&#65533;&#65533;C1&#65533;&#65533;k&#65533; z&#1077;&#65533;P&#65533;3c GH&#65533;
@n`A&#65533;&#65533;e4bep?&#65533;U&#65533;&#65533;}~&#65533;a	w&#65533;C&#65533;&#65533; L&#65533;&#65533;&#65533;~0?&#65533;a&#65533;&#65533;&#16609;AH&#65533;[E&#65533;&#65533;&#65533;
&#65533;&#65533;T&#65533;*Z&#65533;&#65533;&#65533;!
w&#65533;&#65533;	!1&#65533;^,&#65533;&#65533;&#65533;&#65533;&#65533;A&#1094;&#65533;&#65533;&#65533;X2&#65533;&#65533;+e&#1693;&#65533;&#65533;&#65533;&#65533; &#65533;d&#65533; E&#65533;&#65533;&#65533;&#65533;&#65533;&#1310;
&#65533;&#65533;,"&#65533;o;u&#65533;]&#65533;<&#65533;&#65533;&#65533;Id&#1483;\ 'II&#65533;&#65533;{:"v\&#65533;&#65533;&#709;&#65533;&#65533;&#65533;<c&#65533;@&#65533;GIV&#65533;&#65533;&#65533;&#65533;;#&#65533;0;&#65533;,&#65533;&#65533;>B&#65533;&#65533;-&#65533;w&#65533;&#65533;&#65533;&#65533;&#65533;&#65533;asF$&#65533;&#65533; J*&#65533;*&#65533;:8&#65533;\"&#65533;m&#65533;&#65533;&#65533;&#65533;S&#656;&#65533;&#65533;&#65533;&#65533;&#65533;_'&#65533;\ H &#65533;Ig:'&#65533;&#65533;5&#65533;&#65533;&#65533;&#65533;&#65533;y&#65533;&#65533;&#65533;&#230;>&#65533;&#65533;&#65533;&#65533;m&#65533;&#65533; &#65533;3&#65533;8&#65533;U&#65533;\Q \&#65533;&#65533;&#65533;&#65533;&#65533;&#65533;&#65533;rY&#65533;D&#65533;&#65533;&#65533;&#65533;9&#65533;&#610;&#65533;&#65533;&#65533;&#65533;Q &#864;&#65533;%"&#65533;&#695;&#978;&#65533;&#65533;K&#65533;&#65533;O&#65533;&#65533;E&#65533;t&#65533;&#65533;P&#65533;R&#65533;&#65533;&#1273;k!&#65533;d&#65533;zL&#65533;&#65533;&#65533;&#65533;@u[J&#65533;&#65533;&#65533;&#65533;&#65533;BM&#65533; f&#65533;&#65533;&#65533;&#65533;t&#65533;h&#65533;&#65533;,&#65533;C':,&#65533;V&#65533;:&#65533;m&#65533;&#65533;&#65533;y&#65533;Ke&#65533;&#65533;$-T&#65533;&#65533;&#65533;j&#65533;&#65533;V&#65533;|.&#65533;&#65533;&#65533;3&#576;&#65533;&#65533;5&#65533;&#65533;5S&#65533;&#65533;g&#65533;&#65533;&#65533;&#65533;&#65533;KhY;sV&#65533;&#65533;&#65533;&#65533;&#65533;&#65533;&#65533;5&#65533;&#65533;1&#65533;&#65533;&#65533;&#65533;]'#_&#65533;&#65533;>a&#65533;`JV&#65533;&#65533;*&#65533;&#65533;]&#65533;
&#65533;X&#65533;&#65533;J&#31825;5&#65533;)&#65533;ZA1&#65533;&#65533;&#65533;&#65533;X&#65533;&#65533;6u5hm&#65533;0&#65533;0&#65533;&#65533;i&#65533;p&#65533;&#65533;:&#65533;r&#65533;n0&#1432;b&#65533;O&#65533;-}:pS&#65533;&#65533;&#65533;&#65533;&#65533;n"&#65533;&#65533;o&#65533;&#65533;&#65533;=jR[X&#65533;&#65533;&#65533;1&#65533;&#65533;Dq&#65533;0]j&#65533;&#65533;&#65533;-Ij&#65533;&#65533;X&#65533;r:&#65533;A&#65533;&#65533;&#65533;&#65533;V&#65533;&#65533;&#65533;hU &#65533;VZ&#65533;&#65533;&#65533;&#812;{&#65533;&#65533;&#65533;G&#65533;,V  &#65533;&#65533;:&#65533;&#65533;wA1-&#65533;&#65533;&#65533;)&#65533;&#65533;&#65533;eoQR&#65533;&#65533;&#65533;&#65533;m<-&#65533;0&#65533;a&#65533;&#65533;O&#65533;[ &#65533;&#65533;&#65533;&#65533;&#65533; iqS\&#65533;&#65533;&#65533; Gv&#65533;&#65533;&#65533;&#65533;&#65533;&#65533;u&#65533;s&#65533;Ib&#1334;&#65533;&#65533;P&#65533;%&#65533;L&#65533;&#65533;&#65533;&#65533;&#65533;&#65533;R1&#65533;@5C'G&#65533;&#65533;
&#65533;&#65533;1WW&#65533;&#65533;0&#65533;&#65533;&#65533;&#65533;I|4&#65533; &#65533;Pys~kH&#65533;&#65533;>M&#65533;&#65533;&#65533;&#65533;m`&#65533;>91&#65533;, D&#65533;&#65533;m&#65533;&#65533;&#65533;'J&#65533;f9&#65533;&#65533;&#1007;&#65533;&#65533;&#65533;>&#65533;V&#65533;d&#431;&#65533;&#65533;&#65533;&#65533;Z&#65533;&#65533;;&#65533;F%&#65533;&#65533;4&#65533;&#65533;&#65533;<MS&#65533;&#711;V&#65533;q&#65533;<&#65533;&#65533;&#1208;&#65533;2&#65533;N&#65533;k7&#65533;&#65533;&#842;&#65533;&#65533;&#65533;@&#65533;J&#65533;&#65533;9,&#65533;!&#65533;K&#65533;\G&&#65533;&#627;c&#65533;&#65533;_&#471;y&#65533;\S&#65533;.&#171;&#65533;&#65533;&#65533;&#1271;&#65533;exh&j&#65533;&#65533;I&#65533;I&#65533;v&#65533;EB&#65533;8W&#65533;&#65533;&#65533;e&#65533;&#65533;&#65533;mH&#65533;3&#65533;&#65533;1&#65533;	&#65533;&#65533;!@&#65533;&#65533;&#65533;&#65533;WV'-Nx;8&#65533;&#39582;&#65533;&#65533;|A7$A&#65533; &#65533;&#65533;&#65533;&#65533;&#1915;f7&#65533;O&#65533;q&#65533;&#65533;&#65533;y&#65533;	Y1&#65533;&#65533;&#65533;i&#65533;&#65533;&#65533;&#65533;&#65533;&#65533;&#65533;X&#65533;&#65533;&#65533;^L^&#65533;&#65533;q&#65533;&#65533;&#65533;&#65533;$&#65533;v&#65533;w>&#65533;&#65533;3&&#65533;@c&#65533;L&#65533;l&#65533;G&#65533;&#65533;|i&#65533;^&#65533;&#65533;&#65533;j&#65533;~&#65533;l&#65533;)
&#65533;&#65533;&#65533;&#65533;:&#65533;&#65533;OtL&#65533;&#65533;s&#65533;&#65533;7&#65533;X&#65533;&#65533;&#65533;( &#65533;Li&#337;(&#65533; &&#65533;&#65533;T&#65533;&#65533;&#65533;&#65533;L&#65533;&#65533;o&#65533;&#65533;	z-A)O&#65533;gH2&#65533;7c*%&#65533;^&#65533;&#65533;&#65533;;&#65533;W&#65533;.&#65533;&#65533;&#65533;&#65533;&#65533;x&#65533;|&#65533;&#65533;.ty&#65533;)}}&#65533;&#65533;&#759;|`&#2156;UH&#65533;&#65533;[&#65533;]&#65533;v&#65533;&#1548;&#65533;&#65533;&#65533;6bw&#635;~79&#65533;&#65533;&#65533;y&#65533;a&#65533;~&#65533;r&#65533;&#65533;\&#65533;n&#65533;&#65533;&#62317;&#65533;q&#65533;&#65533;&#65533;&#65533;&#499;&#65533;&#65533;&#65533;O>&#65533;(3iR&#65533;&#65533;&3D&#65533;&#65533;J= C7&#65533;%rqWu>=&#65533;&#65533;{&#65533;&#65533;&#65533;O~&#65533;&#65533;]&#65533;&#65533;g&#1530;t&#65533;m&#65533;&#65533;X&#65533;p&#1687;]&#65533;&#65533;&#65533;>S&#65533;&#65533;&#65533;&#65533;k&#65533;&#65533;l&#65533;v&#65533;7&#65533;J$@0&#65533;&#65533;~&#65533;&#65533;6*&#65533;1&#65533;//C8&#65533;Q&#65533;O3|&#65533;vt&#65533;Gv&#65533;&#65533;0&#65533;&#65533;s(;y&#65533;+&#65533;43=&#65533;&#65533;	Sg&#65533;bP("h&#65533;|v&#65533;&#65533;&#65533;7&#65533;&#65533;7&#65533;t+&#65533;&#65533;;&#65533;~@&#65533;v85&#65533;Wk&#65533;}`&#65533;&#65533;&#1090;5&#65533;&#65533;&#65533;-&#65533;t2h*&#65533;&#65533;w7X&#65533;&#65533;&#65533;&#65533;c<x6&#65533;&#65533;8 &#65533;&#65533;&#65533;1S`&#65533;&#65533;&#65533;8BxO,&#65533;|3&#65533;&#65533;&#65533;p&#65533;
W3&#65533;&#65533;&#65533;&#65533;rv)&#65533;u	N!&#65533;3J&#65533;P&#65533;W\6.&#65533;&#65533;&#65533;\bJ&#65533;M!!30&#65533;0(Y&#65533;|<h&#65533;&#65533;7&#65533;&#65533; <P&#65533;&#65533;b"e&#65533;T`&#65533;&#65533;&#65533;&#65533;TV&#65533;+ss&#65533;x&#65533;&#65533;ty^&#65533;D!x1f&#65533;p'&#65533;2&#65533;D} a&#65533;&#65533;A&#65533;&#65533;&#65533;#&#65533;&#65533;*&#65533;6}&#65533;dLH&#65533;PNuV&#65533;d&#65533;&#65533;-&#65533;&#65533;H&#65533;&#65533;&#65533;&#65533;&#65533;8&#65533;&#65533;4vN(:DJu >X+&#65533;Bfd&#65533;&#5188;&#65533;f9&#65533;&#65533;Y&#65533;&#65533;Td&#65533;f&#1484;'e8R&#65533;&#65533;D&#65533;&#65533;&#33324;&#65533;o&#65533;5&#65533;c!>G"&#65533;xz&#65533;A[&#568;&#65533;x8A ^&#65533;&#65533;h&#65533;Va8&#65533;1S&#65533;9&#65533;&#65533;&#65533;%&#65533;!&#65533;F&#65533;@&#1154;&#65533;&#65533;&#65533;&#65533;!&#65533;&#65533;&#65533;I&#65533;&#65533;Y&#616;?zR`&#65533;&#65533;&#65533;&#65533;M&#65533;&#65533;&{d-&#65533;&#65533;&#65533;&&#1096;/&#65533;8&#65533;4wwm&#65533;&#65533;&#65533;%&#9552;+&#65533;_&#65533;XI6m4&#65533;i39&#65533;Q&#65533;|&#65533;48y&#65533;Z&#65533;&#65533;U&#65533;&#65533;r&#65533;6A&#65533;&#65533;&#65533;&#65533;6&#65533;y&#65533;&#1574;&#65533;&#65533;[	Z&#65533;1Z?&#65533;&#65533;Q9eSy'U&#65533;9&#65533;C&#65533;2C&#65533;&#65533;)&#65533;&#65533;&#65533;"&#65533;L&#65533;&#65533;&#65533;s$M&#65533;&#65533;&#65533;S	]&#65533;&#65533;[Yl&#65533;4)&#65533;&#65533;wI&#65533;a&#65533;e&#65533;&#65533;&#65533;Sp&#65533;(A-'I5FA&#65533;&#65533;&#646;&#65533;&#65533;&#65533;a&#885;&#65533;L&#65533;&#65533;i"e&#65533;&#65533;b&#65533;|H&#65533;&#65533;	&#65533;3&#65533;&#1092;Z	&#65533;&#65533;&#65533;(&#65533;^}&#65533;5`FAo'Q&#65533;m&#65533;7$a&#214;nZM&#65533;.&#1041;Lxuxwk6&#65533;&#65533;&#65533;&#65533;&#65533;&#65533;w$!I&#65533;&#65533;&#65533;\)B&#65533;y<&#65533;&#65533;v&#65533;&#65533;`8&#65533;@&#65533;.7&#404;V&#65533;&#65533;&#65533;&#65533;&#65533;&#65533;U1'&#65533;Q&#65533;Fh&#65533;&#65533;&#65533;&#1247;d&#65533;<1&#65533;&#65533;&#65533;&#65533;)&#65533;&#65533;&#65533;&#65533;&#65533;&#65533;&#65533;&#65533;t&#65533;&#65533;&#65533;&#65533;R2&#65533;9%w}&#65533;&#65533;mJ&#65533;G&#65533;^Y&#65533;&&#65533;t&#65533;U&#65533;T&#65533;pRi&#65533;*o&#65533;&#65533;A&#65533;&#65533;/&#65533;&#51613;zt&#65533;&#65533;3&#65533;&#65533;N&#65533;@&#65533;&#65533;K&#65533;&#65533;&#65533;&#65533;&#161;&#65533;&#65533;V(&#65533;3&#65533;&#65533;	&#65533;NFz&#65533;w	W&#65533;y3*&#65533;&#65533;&#65533;6(&#65533;&#65533;=	&#65533;^,u(j&#325;t&#65533;&&#65533;4E
&#65533;1
+z&#65533;|&#65533;&#65533;&#65533;cYz&#65533;ez/B&#65533;_&#673;2&#65533;&#65533;[&#65533;)&#65533;b&#65533;&#65533;&#65533;&#65533;g&#65533;&#65533;,&#65533;j&#65533;&#65533;&#422;&#65533;&#65533;0$&#65533;&#65533;&#65533;QA&#65533;&#65533;&#65533;&#65533;&#65533;z&#65533;&#65533;	 s~&#65533;&#65533;0&#65533;5&#65533;!&#65533;&#65533;3tE9F{X&#65533;=&#65533;&#65533;&#65533;&#65533;&#65533;&#65533;*;@6P&#65533;&#65533;6Y&#65533;6&#65533;ic`:Sn&#65533;&#65533;c&#65533;&#65533;&#65533;;&#65533;&#65533;&#65533;E&#65533;&#65533;&#65533;hi&#65533;z&#65533;&#65533;q#&#1120;&#65533;&#553;&#65533;&#65533;D%F&#65533;F&#65533;&#65533;JbV&#65533;Ur|&#65533;*5!rE{DWL&#65533;
&#65533;e&#65533;&#65533;5zknc&#65533;&#65533;7}d&#65533;}&#65533;&#65533;U&#65533;&#65533;&#65533;&#65533;&#65533;k&#65533;RS&#65533;&#65533;8Htt&#65533;&#65533;]AM&#65533;&#65533;Q &#65533;&#65533;v&#65533;&#65533;&#65533;ZiH&#65533;(g&#65533;&#65533;8&#65533;&#65533;)&#65533;&#65533;&#65533; &#65533;>&#65533;gO&#65533;R&#65533;&#1162; &#65533;&#65533;&#65533;{<m[u&#224;sy&#65533;JTh&#65533;&#65533;&#65533;&#65533;&#65533;&#65533;Jr&#65533;9&#65533;$&#65533;&#65533;&#65533;&!)&#65533;&#65533;bA!Bh&#65533;]&#65533;&#65533;&#65533;)&#65533;&#65533;&#65533;h&#1318; KI&#65533;,&#65533;9yT&#65533;=&#65533;4&#65533;9}&#65533;&#65533;B{&#65533;R*&#65533;&#65533;&#65533;&#65533;q&#65533;@&#65533;{&#65533;?&#65533;\{&#65533;}{&#65533;4{&#65533;"&#65533;V&#65533;C&#65533;&h&#65533;9v&#65533;&#65533;&#65533;];bd&#65533;U &#65533;&#65533;&#65533;&#65533;#]@%6&#65533;&#65533;B&#65533;&#65533;&#65533;F&#65533;&#65533;&#65533;&#65533;IJ&#65533;&#65533;&#65533;{&#65533;cf&#65533;6&#65533;&#65533;c&#65533;JKg&#65533;$&#65533;w&#65533;W&#65533;&#65533;1BP&#65533;k&#65533;t&#65533;&#1448;~%&#65533;&#65533;FYB&#65533;&#65533;*6c&#65533;&#65533;+&#65533;g&#65533;s%&#65533;&#65533;B4&#65533;&#65533;n&#65533;I&#65533;&#65533;&#65533;&#65533;&g&#65533;&#65533;&#65533;@&#65533;E &#65533;,x&#65533;&#65533;CZ&#65533;&#65533;&#65533;&#65533;3O&#65533;&#65533;H&#65533;&#65533;&#65533;lh&#65533;&#65533;;8&#65533;&#65533;$#&#65533;	<v&#65533;&#65533;&#65533;^&#65533;&#65533;&#65533;j
&#65533;O&#65533;&#65533;&#65533;&#65533;i&#65533;&#1176;&#65533;&#65533;&#1779;&#65533;I&#65533;&#65533;Y&#65533;[&#65533;&#65533;Dl&#65533;BA&#65533;o&#65533;J&#65533;&#65533;W&#65533;i &#682152;&#65533;(Q&#65533;&#65533;{&#65533;&#65533;&#65533;&#65533;&#65533;&#65533;O2&#65533;W&#65533;8kz&#65533;&#65533;w&#65533;&#65533;K&#65533;`&#65533;&#65533;I&#65533;#&#65533;i&#65533;*&#65533;&#65533;OH&#65533;Ww[&#65533;&#65533;9=P)&#65533;&#65533;I+&#65533;&#65533;&#65533;&#65533;L,&#65533;&#65533;\&#65533;1m&#65533;&#65533;&#65533;&#65533;&#65533;@+&#65533;Ph)'&#65533;&#65533;U&#65533;c&#65533;&#65533;RwT{h&#65533;]aq&#65533;&#65533;-z&#65533;$&#65533;m&#65533;'&#65533;?&#65533;&#65533;6&#65533;&#65533;&#65533;Gi&#65533;a&#65533;&#65533;LAM&#65533; &#65533;C#\Oj&#139;&#65533;&#65533;k&#65533;&#65533;{=&#888;&#65533;\&#65533;&#65533;*&#65533;Ph&#65533;r&#65533;R&#65533;I&#814;&#65533;&#65533;&#1922; &#65533;&#65533;&#65533; &#65533;&#65533;8&#65533;&#65533;&#65533;&#65533;&#65533;L&#65533;&#65533;;0&#65533;&#785;=Y&#65533;v|&#65533;&#467;&#451;q&#65533;f&#65533;&#65533;C&#65533;E&#65533;h&#65533; e&#65533;a&#571;_&#65533;&#65533;&#65533;&#206;L&#65533;&#65533;}@&#65533;&#65533;&#65533;gG:&#65533;&#65533;l&#65533;&#65533;sM&#65533;&#65533;$O&#65533;v&#65533; &#65533; &#65533;
&#65533;.&#65533;d&#574;&#65533;3|&#65533;&#65533;f;&#65533;&#65533;&#65533;%&#65533;&#65533;q&#65533;<&#65533;4+P&#65533;&#65533;&#65533;#&\0&#65533;&#65533;&#65533;&#65533;5&#65533;&#65533;&#65533;&#65533;&#65533;&#65533;&#65533;l&#65533;&#65533;&#35474;&#65533;&#65533;&#65533;ufe&#65533;b&#65533;#&#65533;#&#65533;c&#65533;	&#65533;&#65533;&#65533;&#65533;&#65533;&#65533;z&#676;&#65533;&#65533;'1&#65533;r<l6&#65533;&#65533;&#65533;w&#65533;&#65533;Ku&#65533;/*v%&#65533;v&#65533;&#65533;&#65533;'&#65533;\&#65533;&#65533;\&#65533;&#65533;l&#65533;&#65533;&#65533;&#65533;&#216;y87&#65533;&#65533;&#65533;Y&#65533;$]&#1174;,e&#65533;&#65533;N&#65533;x&#65533;&#65533;&#65533;&#260;a&#65533; &#65533; 
?&#65533;&#65533;(&#669;|;j&#65533;&#65533;&#65533;&#65533;73i&#65533;+a+&#65533;Ql8&#65533;&#523;&#65533;x&&#65533;&#65533;A&#65533;&#65533;&#65533;&#65533;K&#65533;qe&#65533;Z&#65533;<&#65533;$B&#65533;1&#65533;	b0*`&#65533;;&#65533;&#65533;B&#65533;D&#374;2=?]tB&#65533;&#65533;&#65533;@&#65533;&#65533;&#65533;&#65533;n&#65533;&#65533;p!$&#65533;6&#65533;`&#65533;&#65533;&#65533;&#65533;2&#65533;&#65533;	l&#65533;&#65533;&#65533;	&#65533;&#65533;uXx&#65533;/&#65533;&#65533;@Y#&#1096;&#65533;&#65533;&|&#65533;;t|R a!I?&#65533;eB&#65533;o&#65533;&#1654;&#65533;U&#882;&#65533;&#65533;<&#65533;?&#65533;!&#523;&#1261;p
&#65533;m&#65533;]a&#1675;}&#65533;d&#65533;H&#65533;g
;&#1621;-I&#65533;&#65533; e&#65533;6l&#65533;;&#65533;&#65533;G=&#65533;9&#65533;/bbv&#65533;&#65533;n &#65533;c&#53468;}5&#65533;v&#65533;<-;[r&#65533;&#65533;&#694;s3P&#65533;@&#65533;&#65533;\}&#65533;y&#65533;&#65533;&#65533;&#65533;&#339;A;C&#65533;&#65533;&#493;&#65533;&#65533;	=B&#1544;W&#65533;&#1726;&#65533;&#65533;2"&#65533;`P&#65533;&#65533;;ti&#65533;&#65533;a&#65533;&#65533;&#65533;&#65533;q$&#65533;&#65533;}J&#65533;&#65533;7
&&#65533;&#65533;&#65533;&#65533;'+_h&#65533;=@&#65533;1J&#65533;>&#65533; &#65533;&#65533;Q07&#65533;f&#65533;/&#65533;&#65533;&#65533;5w%&#65533;].&#65533; W[&#65533;
`	&#65533;`&#65533;]&#65533;2&#65533;&#65533;]m&#65533;&#65533;&#65533;`A&#1219;&#65533;6e&#65533;&#65533;g&#65533;:&(&#65533;`&#65533;&#65533;Sq&#65533;lt&#65533;A&#65533;L&#65533;&#65533;|	Zn&#65533;Y&#65533;
^ }TEps&#65533;rxvP&#65533;&#65533;&#65533;&#65533;vpM&#1966;&#65533;&#1692;&#65533;&#65533;K&#65533;P&#65533;&#1328;
&#65533;>1&#65533;[&#65533;&#65533;^pL<.WY1&#65533;&#65533;h&#65533;~hp|bz&#65533;;&#65533;%&#65533;U&#65533;&&#65533;&#2045;&#65533;&#65533;&#65533;&#65533;J|B&#65533;&#65533;	Z^&#65533;N	&#65533; &#65533;&#65533;&#65533;y&#65533;!&#65533;&#65533;hphw&#65533;s{:&#65533;&#65533;&#65533;&#65533;&#65533;&#65533;&#65533;&#65533;&#1879;.&#65533;&#65533;&#65533;&#65533;&#65533;=&#65533;&#65533;S&#65533;	*X&#65533;P&#65533;&#65533;&#65533;Mk`&#972;&#65533;&#65533;	&#65533;k:&#65533;&#65533;&#65533;7&#65533;2&#65533;&#65533;N&#65533;t&#65533;&#65533;k&#38123;)=&#65533;&#65533;|&#65533;
&#65533;&#65533;&#158;uS&#65533;&#65533;&#65533;B &#65533;&#65533;&#65533;wL&#65533;&#65533;Nu&#65533; &#65533;&#376;&#65533;&#65533;b&#65533;&#65533;&#65533;&#1821;.	i@&#65533;<k&#65533;g&#65533;&#65533;yQ\&#65533;m-&#1148;&#65533;&#65533;3@&#65533;a&#65533;Yq&#607;&#65533;&#65533;&#65533;&#65533;&#65533;&#65533;z&#65533;m`&#65533;&#65533;jP&#65533;&#65533;&#65533;t&#65533;&#1882;&#65533;5&#65533;u&#65533;&#65533;w,&#65533;&#65533;&#65533;&#65533;&#65533;/&#65533;&#65533;N&#65533;&#1964;&#65533;0&#65533;&#65533;&#65533;&#65533;]&#65533;j&#65533;&#65533;&#65533;-&#65533;&#65533;'&#65533;&#65533;+&#65533;m&#65533;a&#2012;&#65533;&#65533;&#214;&#65533;&#65533;&#65533;&#65533;0&#65533;X&#65533;^&#65533;	&#65533;&#65533;&#65533;&#65533;)&#65533;CO&#65533;&#65533;jd*&#65533;q}&#65533;&#65533;<&#65533;f&#65533;V&#65533;&#65533;nG&#65533;&#65533;m &#65533;&#65533;&#65533;&#65533;Y&#65533;.<5,?&#65533;&&#65533;&#65533;5&#2042;&#65533;g&#65533;&#65533;@,&#65533;6?&#65533;l&#65533;	&#65533;&#65533;o&#65533;</&#65533;5"&#65533;\&#65533;&#65533;E?&#65533;&#65533;&#65533;&#65533;&#65533;&#65533;7 &#65533;k6P&#65533;&#65533;	&#65533;&#65533;&#65533;/&#65533;|&#65533;&#65533;&#65533;m&#65533;x&#65533;&#65533;_&#65533;&#65533;&#65533;N&#65533;/|&#65533;&#65533;&#65533;&#65533;]&#65533;&#65533;b&#65533;&#65533;&#65533;&#65533;S&#65533;&#65533;N&#65533;:B&#65533;&#65533;&#65533;&#65533;&#65533;&#65533;o&#65533;&#65533;N&#65533;&#65533;&#65533;&#65533;&#65533;&#65533;&#65533;&#65533;%?&#65533;M&#65533;I-&#65533;x&#65533;&#65533;(&#65533;&#65533;&#65533;&#65533;hc&#65533;1&#65533;&#65533;&#65533;/&#65533;%&#65533;
&#65533; m&#65533;&#65533;&#65533;oU&#65533;&#175;&#65533;C&#65533;&#65533;3?&#65533;@	&#65533;
&#65533;&#65533;&#65533;p j&#65533;&#65533;&#65533;&#65533;Dy&#65533; &#65533;&#65533;>.&#65533;&#65533;U	&#65533;o&#65533;&#65533;&#65533;&#65533;&#65533;?&#65533;&#65533;&#65533;&#65533;&#65533;>.&#65533;Ed&#65533;&#65533;&#65533;&#65533;&#65533;&#65533;&#65533;&#65533;N&#65533;&#65533;h!&#65533;ch|&#65533;&#65533;&#65533;&#1998;&#65533;yp&#65533;&#65533;&#65533;&#65533;&#65533;&#65533;-'-&#65533;&#1249;&#65533;&#65533;&#65533;|>&#65533;;&#65533;&#65533;fp&#65533;&#65533;&#65533;&#65533;&#65533;&#65533;&#65533;&#65533;D&#701;&#65533;&#65533;&#385;
&#65533;&#65533;&#65533;&#65533;&#65533;f&#65533;&#65533;&#65533;&#65533;&#65533;!|&#65533;&#65533;v09&#65533;&#65533;&#65533;&#65533;&#65533;&#65533;&#65533;
&#65533;&#65533;&#65533;A&#65533;!M&#701;&#65533;&#65533;&#65533;1v&#65533;&#65533;|&#65533;&#65533;&#65533;&#65533;&#65533;p&#65533;&#65533;&#65533;&#65533;&#65533;&#65533;o&#65533;~Q&#65533;&#65533;&#438;5g&#65533;a`&#65533;&#65533;&#65533;&#65533;P&#65533;&#65533;&#65533;&#65533;&#65533;:&#65533;)&#65533;o&#304;&#65533;&#65533;&#65533;&#65533;a&#65533;&#65533;&#65533;&#65533;&#65533;&#65533;y &#65533;&#65533;&#65533;&#65533;&#65533;o&#65533; aK&#65533;ew&#65533;&#65533;&#65533;|&#65533;&#65533;&#65533;&#65533;&#65533;&#65533;2S&#65533;&#65533;o&#65533;v&#65533;&#65533;&#65533;|^&#65533;&#65533;&#65533;&#65533;&#65533;&#65533;&#65533;&#65533;&#65533;vKDk?&#65533;^&#65533;ao&#65533;&#65533;&#65533;&#65533;&#65533;&#65533;&#65533;&#65533;&#65533;&#65533;V&#65533;&#65533;&#65533;&#65533; q	&#65533;&#65533;&#65533;8A&#65533;&#65533;&#65533;&#65533;pJ&#678;&#65533;&#65533;|&#65533;&#65533;|^&#65533;&#65533;&#65533;&#65533;&#65533;&#65533;&#65533;71&#65533;\} &#65533;&#65533;&#65533;&#65533;&#65533;&#65533;&#65533;&#65533;&#65533;D&#65533;&#65533;&#65533;&#65533;&#65533;&#65533;&#65533;&#65533;&#65533;&#65533;D&#65533;&#65533;&#65533;&#65533;&#65533;&#65533;&#65533;&#65533;&#65533;J&#65533;&#65533;-&#65533;#&#65533;&#65533;&#65533;&#65533;&#65533;&#65533;&#65533;&#65533;&#65533;&#65533;&#65533;&#65533;&#65533;&#65533;&#65533;&#65533;&#65533;F&#65533;&#65533;&#65533;&#65533;&#65533;&#65533;&#65533;&#65533;1B+&#65533;m &#65533;&#65533;&#65533;&#65533;&#65533;&#65533;&#65533;_&#65533;&#65533;&#65533;r	&#65533;&#65533; &#65533;&#65533;&#65533;&#65533;&#65533;r a`&#65533;&#65533;&#65533;f &#65533;&#65533;&#65533;&#65533;&#65533;&#65533;&#65533;&#65533;!&#65533;&#65533;&#65533;&#65533;&#65533;r	&#65533;&#65533; &#65533;&#65533;&#65533;&#65533;&#65533;<!M&#65533;&#65533;q&#65533;5&#65533;&#65533;&#65533;o&#65533;&#65533;o&#65533;&#65533;&#65533;&#65533;&#65533;&#65533;&#65533;7&#65533;"&#65533;&#65533;&#65533;&#65533;&#65533;&#65533;&#65533;&#65533;&#65533;&#65533;&#65533;&#65533;&#65533;&#65533;&#65533;&#65533;&#65533;&#65533;&#65533;&#65533;"J &#65533;&#65533;&#65533;&#65533;B&#65533;u&#65533;&#65533;&#65533;&#65533;@&#65533;&#65533;&#65533;&#65533;&#65533;&#65533;&#65533;wE&#65533;&#65533;Y&#65533;&#65533;&#65533;&#65533;&#65533;&#65533;d&#65533;
^&#65533;&#65533;&#65533;&#65533;&#65533;&#65533;4&#65533;0&#65533;0&#65533;0
&#65533;0&#65533;&#65533;&#65533;&#65533;5&#65533;0&#65533;&#65533;&#65533;0&#65533;&#65533;&#65533;&#65533;_&#65533;&#65533;&#65533;&#65533;&#65533;&#65533;&#65533;&#65533;&#65533;&#65533;A&#65533;&#65533;}&#65533;}&#65533;}&#65533;}@&#65533;&#65533;&#65533;&#65533;&#65533;}&#65533;}&#65533;&#65533;}&#65533;}&#65533;}&#65533;}&#65533;}&#65533;}&#65533;}&#65533;&#65533;&#65533;&#65533;&#65533;&#65533;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&#65533;p&#65533; &#65533;p&#65533;&#65533;&#65533;&#65533;&#65533; &#65533;&#65533;&#65533;&#65533;&#65533;oR&#65533;0&#65533; &#65533; &#65533; /&#65533;&#65533; &#65533;&#65533;&#65533;&#65533;S &#65533; &#65533; &#65533;&#65533;&#65533;&#65533; &#65533;&#65533;&#65533;&#65533;O\&#65533;&#65533;&#65533;&#65533;&#65533;&#65533;O\&#65533;&#65533;&#65533;&#65533;?Y&#65533;&#65533;&#65533;&#65533;&#65533;&#65533;&#65533;&#65533;&#65533;&#65533;&#65533;&#65533;&#65533;&#65533;&#65533;]&#65533; &#65533;&#65533;W~&#65533;W~&#65533; !&#65533; h ,  ` &#65533;&#65533;  &#65533; &#65533;H&#65533;&#65533;&#65533;&#65533;*\&#560;&#65533;&#199;#J&#65533;Hq&#65533;&#330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1866;&#65533;&#1519;\&#202;K&#65533;&#65533;&#65533;E&#65533;\T&#65533;&#65533;+X&#65533;p&#65533;&#669;K&#65533;&#65533;&#65533;<&#65533;t&#759;&#65533;&#2047;&#65533;L&#65533;&#65533;&#65533;&#200;+^&#824;&#65533;&#65533;&#464;#K&#65533;L&#65533;&#65533;&#65533;&#728;3k&#65533;+&#65533;&#65533;&#65533;8&#65533;&#65533;L&#65533;&#65533;&#65533;&#1256;S&#65533;^&#890;&#65533;&#65533;&#1520;'#&#65533;&#65533;&#65533;&#65533;&#65533;&#65533;&#65533;&#65533;&#65533;&#891;&#65533;&#65533;&#65533;&#65533;&#65533;N\0B$&#65533;&#65533;&#65533;m&#65533;&#355;K&#65533;N&#65533;&#65533;&#65533;&#65533;&#65533;e+l&#65533;&#65533;r&#65533;&#65533;&#65533;&#65533;O&#65533;&#65533;&#65533;&#65533;&#65533;!7&#65533;@&#65533;&#65533;&#65533;&#65533;&#65533;&#65533;O&#65533;&#65533;&#65533;&#65533;&#65533;[;l&#65533;&#65533;! &#65533;&#65533;D~h&#65533;&#65533;&#65533;^{(&#65533;&#65533;&#65533;&(&#65533;Vhao%W&#65533;m&#65533;&#65533;u&#65533;kB&#65533;u&#65533;h&#65533;0&#65533;&#65533;^xu&#65533;&#65533;~$&#65533;&#65533;&#65533;4&#1432;R*&#65533;&#65533;&#65533;E&#65533;&#65533;j=&#65533;&#65533;&#65533;B&#65533;h&#65533;H.D	&#65533; &#65533;&#65533;d&#65533;T&#65533;pW&#65533;D&#65533;Iv&#65533;&#65533;z&#65533;&#65533;mkI&#65533;&#65533;&#65533;p&#154;d&#65533;&#65533;*&#65533;@&#65533;t&#65533;9#L&#65533; se&#65533;i&#65533;:&#65533;&#65533;&#65533;	lV&#65533;&#65533;n&#65533;&#65533;&#65533;v6&#65533;hX8&#65533; C&#65533;&#65533;&#30114;&#65533; &#65533;&#65533;&#65533;p&#65533;m6G&#291;&#65533;&#65533;&#65533;r&#65533;&#65533;&#65533;&#65533;>Z&#65533;&#65533;&#65533;&#65533;&#65533;)&#65533;&#65533;&#65533;&#65533;&#65533;&#65533;&#65533;&#65533;&#65533;&#65533;RE&#65533;&#65533;&#99723;&#65533;e_&#65533;&#65533;0+&#65533;&#65533;&#65533;&#65533;&#65533;D+&#65533;&#65533;&#65533;&#65533;P&#65533;J&#65533;"V&#1585;o%&#65533;,&#65533;&#65533;:;C&#65533;&#1958;&#65533;&#65533;-&#65533;&#65533;&#65533;&#65533;K&#65533;&#65533;&#65533;l#z/	&#65533;&#65533;K&#65533;&#65533;
K&#65533;&#65533;+&#65533;&#65533;&#65533;&#65533;&#65533;&#65533;E#k&#1056;&#65533;F&#65533;/&#65533;o&#65533;YD&#65533;g\_E.&#65533;'@&#65533;&#65533;j	(&#65533;&#65533;K&#65533;&#65533;z&#65533;/&#65533;*&#65533;&#65533;o&#65533;n=&#65533;4&#1484;&#65533;w&#65533;&#43584;&#65533;12&#65533;&#65533;&#65533;&#832;&#65533;&#65533;Dw&#65533;r&#65533;&#65533;&#65533;,&#65533; &#65533;&#65533;PG-&#65533;&#65533;^9D&#65533;&#65533;r&#65533;&#65533;@#&#65533;&#65533;&#65533;G&#65533;mt&#65533;^!j&#65533;;H&#65533;&#65533;&#65533;&#65533;QQ	&#65533;J&#65533;&#65533;s	q&#65533;&#65533;&#778;&#65533;&#65533;&#65533;e&#65533;&#65533;m&#65533;&#1992;&#65533;&#65533;&#65533;&#836;&#65533;&#65533;:&#65533;\&#65533;}: &#65533;z&#65533;&#65533;&`&#65533;&#616;&#65533;g&#65533;&#65533;9&#65533;9&#65533;&#65533;6.&#65533;CGnz&#65533;&#65533;&#65533;&#1371;&#65533;&#65533;:&#65533;&#65533;&#65533;&#65533;&#65533;q3&#65533;&#65533;&#1804;&#65533;Z&#65533;&#65533;6&#65533;&#65533;&#65533;WE&#65533;:&#65533;&#65533;,&#65533;&#65533;&#65533;w&#65533;C&#65533;&#65533;&#65533;*D&#65533;&#65533;
q&#65533;&#65533;O&#65533;&#65533;?g&#65533;&#65533;w/&#65533;&#65533;&#65533;l&#65533;&#65533;R&#65533;&#65533;&#65533;j&#65533;&#65533;&#65533;&#65533;&#65533;&#65533;&#65533;&#65533;&#65533;&#65533;p&#65533;&#65533;&#65533;&#65533;?,&#65533;&#65533;&#1710;&#65533;$&#65533;i&#65533;Z8&#65533;&#65533;L&#65533;7&#65533;&#65533;}&#65533;&#65533;&#65533;&#65533;h8l&#65533;&#65533; &#65533;I&#756;&#65533;D&#65533;
J{&#65533;	U&#65533;&#65533;&#65533;n&#65533;&#65533;J&#&#65533;&#834;&#65533;KL&#65533;6&#65533;A&#65533;&#65533;W&#65533;&#65533;B&#65533;9&#65533;&#65533;u&#65533;`&#65533;&#65533;l{/&#65533;&#65533;&#65533;&#65533;&#65533;&#65533;&#65533;&#65533;&#65533;U8D&#65533;&#65533;&#65533;f&#65533;&#65533;odj&#65533;&#65533;h*@g&#65533;&#65533;&#65533;&#65533;'"%6&#65533;e&#65533;S&#65533;YH&#65533;2&#65533;v2D&#65533;&#65533;$$&#65533;&#65533;)T!&#65533;&#65533;h&#65533;:&#65533;!4@&#65533;&#65533;x&#245;&#65533;h&#65533;i&#65533;&#65533;
#3$&#65533;&#54280;&#65533;C&#65533;&#65533;?=)&#65533;&#65533;H&#65533;#&#65533;#HpK&#65533;&7&#65533;&#65533;&#65533;&#65533;Oa&#65533;&#65533;#&#65533;Z&#65533;/&#65533;3&#65533;Wi3&#65533;h},!)&#65533;bJ&#65533;h&#65533;&#65533;&#805;.aD, &#65533;&#65533;L`WN#=7&#65533;`0&#1531;&#65533;-&#65533;&#65533;&#65533;&#65533;&#65533;&#65533;L&#65533;&#65533;4p&#65533;WS&#65533;0&#65533;&#65533;&#65533;&#65533;&#508;&#65533;P&#65533;&#65533;&#65533;&#65533;&#65533;&#65533;&#65533;r&#65533;3&#65533;b&#65533;/W4NLf&#65533;&#65533;&#65533;"&#65533;&#65533;IO&#65533;SV&#65533;&#65533;&#65533;&#65533;&#65533;O}&#65533;&#65533;i&#65533;C&#65533;9JP&#65533;$+&#65533;&#19223;MV#L &#65533;&#65533;-}&#65533;&#65533;XIQ&#1661; |&#65533;fPJ&#65533;&#842;z&#65533;&#65533;&#65533;&#65533;&#65533;I&#65533;vt$M&#65533;J#&#65533;*g&#65533;]&#65533;HHR&#65533;l&#65533;U1VC&#65533;&#1182;&#65533;&#65533;/Eb^&#65533;$&#65533;P&#65533;~&#65533;j|:).)&#65533;r&#65533;P&#65533;&#65533;&#200;X&#65533;&#65533;d,&#1699;F&#65533;*&#1390;z?A&#65533;M&#65533;gt&#65533;?&#65533;	&#65533;&#65533;&#1158;h&#65533;&#65533;O}&#65533;&#65533;[_&#875;^&#65533;&#65533;5<)&#65533;	V&#65533;>@&#65533;H&#65533;&#65533;NJ&#65533;b&#65533;&#65533;&#65533;&#65533;:&#65533;v&#65533;&#65533;&#65533;J&#65533;&#65533;N&#65533;k4 &#65533;\q&#65533;K&#65533;uo&#1375;F&#65533;&#65533;&#65533;>&#1460;@jW[ &#1397;&#65533;&#65533; |&#65533;f&#65533;&#65533;&#65533;&#65533;6:&#65533;&#65533;T?@&#65533;&#289;&#65533;&#65533;&#65533;np&#65533;&#65533;&#65533;&#65533;"&#65533;c &#65533;r&#65533;&#65533;(&#65533;(&#65533;&#65533;&#65533;t&#65533; &#65533;&#65533;A&#65533;p&#65533;g\&#65533;zdz&#65533;&#65533;x&#65533;;&#65533;&#65533;jTH<o&#65533;&#65533;&#65533;&#65533; &#1388;&Q?&#65533;]&#65533;&#65533;&#65533;&#65533;&#65533;&#879;~&#65533;&#65533;&#65533;&#65533;&#65533;h&#65533;&#65533;{L`&#65533;&#65533;&#65533;/&#65533;&#65533;/~&#65533;J&#65533;&#65533;O&#65533;5eH&#65533;'&#65533;&#1757;&#65533;&#65533;w&#65533;&#65533;YBBZM{&#65533;`&#65533;&#65533;&#65533;&#65533;G&#65533;&#65533;x&#65533; mJP&#65533;&#65533;[8&#65533;&#65533;j&#65533;V
&#65533;X&#65533;;&#871;\&#65533;&#65533;&#65533;)&#65533;&#65533;+0&#65533;&#65533;vp&#65533;&#65533;&#65533;H>2&#65533;&#65533;dURsC&#65533;&#65533;&#65533;&#65533;oL&#65533;&#65533;4d&#65533;$ &#65533;&#65533;"&#65533;@V&#65533;&#65533;G&#65533;&#65533;&#65533;I&#65533;&#65533;h&#65533;&#65533;"U&#65533;>:&#65533;&#65533;H]v&#65533;&&#65533;&#65533;(&#65533;|b&#65533;&#65533;&#65533;&#65533;g&#65533;1b&#65533;d&#65533;&#50562;5+&#65533;0&#65533;&#902;&#65533;&#65533;>;&#65533;&#65533;&#65533;t&#65533;q&#65533;3&#65533;&#65533;Mz&#65533;&#65533; &#65533;&#17000;-|&#65533;&#65533;!&#65533;/rSe&#65533;nS&#65533;&#65533;L46&#65533;N<+&#65533;g-&#65533;&#65533;7&#65533;&#65533;w}&#65533;&#65533;&#65533;x&#65533;&#65533;&#65533;&#65533;R&#65533;&#65533;+&#65533;&#65533;Dj&#65533;&#65533;&#65533;&#65533;B&#11636;&#65533;E&#65533;XLYn&#65533;&#1911;(&#65533;&#65533;e.T&#65533;&#65533;&#65533;R&#65533;&#65533;N7c dB6&#65533;
&#65533;'&#65533;&#65533;WH&#65533;&#65533;~&#65533;&#65533;&#65533;&#65533;&#2010;6&#65533;&#50616;&#65533;Iz&#65533;&#65533;&#65533;~&#65533;&#65533;&#65533;&#65533;&#65533;&#65533;7&#65533;jj!12&#65533;&#65533;&#640;	&#65533;&#65533;SL&#65533;&#1437;&#65533;	&#65533;q&#65533;
o&#65533;&#1435;&#65533;&#65533;&#65533;	&#65533;H&#65533;&#65533; A&#65533;'N&#65533;<&#65533;vE&#65533;5:Ns&#501;&#65533;&#65533;&#65533;k_&#65533;U&#65533;F&#65533;&#65533;9&#65533;&#65533;&#65533;)&#65533;f+\%&#65533;9&#65533;s&#65533;n&#65533;m&#65533; #&#1227;2&#65533;-"&#65533;n&#65533;3YA&#65533;&#65533;M7&#65533;D&#65533;`&#65533;&#65533;&#65533;Y&#407;
&#65533;LiZ~'[ &#336;&#65533;^.&#65533;eb&#58842;y!`&#65533;9&#65533;i:&#65533;&#65533;suiA3&#65533;&#65533;&#65533;@&#65533;&#65533;&#65533;L&#65533;:Z &#65533;9&#65533;^H &#65533;&#65533;FZ&#65533;&#65533;0ctg&#65533;O6&#65533;_E&#65533;k&#65533;&#65533;e(&#65533;&#732;&#65533;&#65533;&&#65533;|4%/(Z&#65533;&#65533;&#65533;_&#65533;^&#65533;+&#65533;&#65533;&#65533;&#1507;&#65533;&#694;&#65533;&#65533;&#65533;dXWvFR&#65533;zMr&#65533;&#1309;&#65533;K&#65533;%&#447;&#65533;@B&#65533;b&#65533;&#65533;&#65533;$&#65533;&#65533;`d&#65533;P~bHR&#65533;g&#943;&#65533;MO~&#65533;)&#65533;&#65533;A]R&#65533;>H&#65533;&#65533;&#65533;9&#65533;X&#65533;-&#65533;&#65533;lAg&#65533;&#65533;t_&#65533;A&#65533;&#65533;]&#65533;&#65533;&#488;z&#65533;T&#65533;i&#65533;&#65533;#^Wxy&#65533;q2q&#65533;&#65533;f&#65533;&#65533;2&#65533;&#65533;&#65533;&#65533;&#65533;Wo&#65533;8\&#65533;u&#65533;&#65533;&#65533;&#65533;&#65533;5&#65533;vw8|&#65533;}&#65533;&#65533;#&#65533;	.&#65533;b&#65533;g&#65533;$z&#65533;&#65533;kTg&#65533;I]9&#65533;Y:1&#65533;4&#65533;W4(H~F&#65533;Yr&#65533;(&#65533;&#65533;Wi&#65533;NW&#65533;[&#65533;6e&#65533;&#65533;F9&#65533;T&#65533;&#259;Q&#65533;w&#65533;&#65533;6&#65533;&#1349;D&#65533;yFmUQl&#65533;C&#65533;&#65533;&#65533;xGn&#65533;S&#65533;&#1094;&#65533;f&#65533;h&#65533;[&#418119;&#65533;2|&#65533;ArZ&#65533;5N!s&#65533;uz#s&#65533;nH]&#65533;&#65533;r&#65533;K&#65533;&#65533;w&#65533;6^&#65533;&#65533;/&#65533;&#65533;&#65533;t+&#65533;&#65533; $C4&#65533;&#65533;&#65533;xTU"s&#65533;&#65533;c&#65533;8&#65533;Hj&#263128;/^!&#65533;&#65533;&#65533;Dm&#65533;^Y&#65533;0D&#1700;'&#65533; &#65533;'&#65533;A&#65533;&#65533;&#65533;T&#65533;&#65533;S&#65533;R&#65533;&#65533;&#65533;;&#65533;_1&#65533;_X&#65533;&#65533;PaE&#65533;&#65533;Dg>&#65533;&#65533;/&#65533;l&#904;<&#65533;en&#65533;X&#65533;&#65533;Z&#65533;&#65533;X&#65533;E*E&#65533;&#65533;&#65533;2&#65533;&#65533;1JaS&#65533;&#65533;&#65533;&#65533;&#65533;&#65533;&#65533;&#524;FX&#65533;O&#65533;"Dc&#65533;X&#65533;3p~4) &#65533;&#65533;"8B&#65533;&#65533;&#65533;[&#65533;U_&#65533;&#65533;b=&#65533;c$&#65533;&#65533;~v&#65533;&#65533;K&#65533;&#65533;&#65533;&#65533;PVjA&#65533;&#65533;&#335; &#65533; '3pX&#65533;\
&#65533;&#65533;Vb&#65533;8s&#65533;xaK&#65533;~a5&#65533;LT&#65533;_&#65533;H&#65533;&#65533;X&#65533;&#65533;&#65533;&#65533;!&#65533;&#65533;&#65533;,&#65533;!&#65533;y&#65533;&#65533;&#629;&#65533;
n$&#65533;:&#65533;c<&#65533;3&#65533;N&#65533;W&#65533;&H=&#65533;(&#65533;&#65533;&#65533;&#65533;&#65533;f&#65533;t&#65533;&#65533;%&#65533;&#65533;h}=&#65533;V];Rh$&#65533;&#65533;&#65533;eb&#65533;&#65533;Lc&#65533;#R&#65533;&#65533;Ws&#461;jG&#65533;&#65533;8&#65533;U&#65533;&#786;&#65533;x&#65533;+&#65533;Ft&#65533;&#65533;9(Z&#65533;&#65533;|&#65533;5&#65533;&#65533;Z&#65533;Yr&#65533;WI&#65533;^\&#65533;&#65533;.xn&#65533;[&#65533;&#65533;&#65533;&#65533;&#65533;b&#65533;&#65533;dM&#65533;H&#65533;w&#65533;C2&#65533;d&#65533;h^&#1623;~&#65533;}&#65533;&#65533;qB1d~&#65533;&#65533;&#65533;&#65533;&#65533;im&#65533;&#65533;&#65533;1/&#65533;x&#65533;xL&#65533;&#65533;&#65533;&#65533;&#65533;y&#65533;ia&#65533;&#65533;&#65533;i&#65533;h o&#65533;&#65533;&#65533;x&#65533;&#65533;&#65533;%&#65533;Y&#65533;&#65533;&#65533;&#65533;&#65533;&#65533;&#65533;&#65533;&#809;&#65533;&#65533;uxbx&#65533;&#65533;&#65533;TR)k&#65533;&#65533;&#65533;&#65533;&#65533;&#65533;j&#65533;(&#65533;b4&#65533;6ovFG&#65533;i-&#65533;&#65533;&#65533;O&#65533;d&#65533;&#65533;&#65533;&#65533;iu/=&#65533;&#65533;9z&#65533;&#65533;&#65533;7)&#65533;&#65533;&#65533;RSb5&#65533;l&#65533;&#65533;{&#65533;&#65533;Ra&#65533;i&#65533;&#65533;&#65533;&#65533;&#65533;JA&#65533;Eqjh` %&#65533;&#65533;&#65533;&#65533; !&#65533;y3&#65533;&#65533;&#65533;&#65533;k&#65533;&#65533;jf&#65533;&#65533;&}1&#65533;A&#65533;\&#65533;TT&#65533;E&#1286;gw>f)f&#65533;&#65533;6Z&#65533;\QTZ&#65533;DvB&#65533;&#65533;&#65533;&#65533;&#65533;&#65533;AJQ&#65533;b&#65533;U&#65533;&#65533;&#65533;&#65533;&#65533;P&#65533;}&#65533;&#65533;&#65533;y&#65533;MzR1V&#65533;F&#65533;RZ&#65533;&#65533;n&#404;&#65533;<:,\&#65533;\ &#65533;&#65533;&#65533;?w&#65533;9T&#65533;&#65533;&#65533;&#65533;P'&#65533;&#65533;&#65533;&#65533;$&#65533;&#65533;&#65533;i=!&#65533;2;&#65533;&#65533;&#65533;&#65533;k&#65533;$&#65533;f&#65533;H&#65533;i&#65533;&#65533;&#65533;&#65533;Q&#65533;4&#65533;&#65533;&#65533;&#65533;Qx9&#65533;|&#65533;v&#65533;&#65533;2:&#233;}
&#65533;"&#65533;B&#65533;R*&#65533;&#65533;XF&#65533;;&#65533;&#65533;&#65533;&#65533;>h&#65533;&#65533;&#65533;/&#65533;8=&#65533;&#65533;y&#65533;&#65533;&#65533;"#AwtJ&#65533;&#65533;&#65533;&#65533;&#65533;&#65533;&#65533;B:&#65533;\&#65533;&#65533;&#65533;&#65533;&#65533;/&#65533;&#65533;m&#65533;&#165;U]&#65533;Q)`&#65533;&#65533;im&#65533;hDZ$&#65533;&#65533;&#2696;&#65533;&#65533;&#65533;iv&#663;&#65533;&#65533;&#65533;&#65533;s"_5M&#65533;fgi&#65533;2&#65533;h&#65533;&#65533;&#65533;&#65533;&#65533;&#65533;&#1136;&#65533;J&#65533;\9&#65533;[~RW&#65533;k0&#65533;r&#65533;@))&#65533;&#623;&#65533;&#65533;&#65533;,&#65533;&#65533;&#65533;%/&#65533;&#65533;|&#65533;&#65533;T&#65533;&#65533;tb&#65533;&#65533;}&#65533;1F&#65533;&#65533;%%U)&#65533;&#65533;&#65533;&#65533;&#65533;:&#65533;&#65533;&#65533;&#65533;}&#1969;G-&#65533;&#65533;&#1240;1&#65533;&#65533;3K@&#65533;j&#65533;&#65533;&#65533;&#65533;z&#65533;&#65533;^RPk&#1128;&#65533;Z&#65533;6(&#65533;&#897;g&#65533;	I{&#65533;1&#65533;&#65533;|x&#65533;&#666;j7&#65533;~&#65533;&#65533;w&#65533;v&#65533;h&#65533;$ &#65533;-hP&#65533;z(&#65533;EI+&#65533;.a&#65533;=&#65533;%&#65533;&#65533;CGlm&#65533;@&#65533;t&#65533;(&#65533;&#65533;z1+t&#65533;4Rs&#65533;&#65533;&#65533;&#65533;&#65533;&#65533;?&#65533;&#65533;&#65533;-J&#65533;Z&#65533;&&#65533;&#65533;{&#65533;&#65533;G&#65533;&VD[&#65533;+2=&#65533;8&#65533;&#65533;[&#65533;6|&#65533;&#65533;C&#65533;&#65533;z&#65533;&#65533;{&#65533;D&#65533;}c&#65533;&#65533;&#65533;&#65533;S&#1711;+eqrjo&#65533;r&#65533;&#65533;&#65533;ra&#65533;*&#65533;&#65533;&#65533;&#65533;KD&#65533;u&#65533;&#65533;g&#65533;&#65533;;&#65533;&#65533;&#65533;&#65533;&#765;&#65533;&#65533;R&#65533;&#65533;&#65533;&#65533;&#65533;H&#65533;&#65533;&#65533;&#1463;&#700;/&#65533;&#65533;+v&#65533;#&#65533;kK&#65533;&#1387;&#65533;&#65533;&#65533;c&#65533;&#65533;&#65533;IP&#65533;1&#65533;&#65533;s9V6:&#65533;&&#65533;Drs&#65533;&#65533;uC&#65533;&#1764;&#65533;&#65533;&#65533;t&#65533;&#1314;&#65533;&#65533;ty\&#1405;&#65533;&#65533;&#65533;C &#65533;
&#65533;|s8w[&#65533;&#65533;&#65533;&#65533;<&#65533;&#65533;&#65533;&#554;&#65533;&#65533;&#65533;`L&#65533;&#65533;q&#65533;&#65533;&#65533;&#65533;[&#65533;&#65533;&#65533;oLF&#65533;&#65533;7&#65533;&#65533;&#65533;&#65533;
m&#65533;$&#65533;&#65533;	&#65533;(&#65533;/&#65533;&#65533;y&#65533;&#65533;+# &#65533;&#65533;6&#65533;&#65533;/vGv&#65533;&#65533;"&#65533;I&#65533;BV0&#821;&#65533;&#65533;Yq&#65533;De	v&#195;B&#65533;&#65533;	&#65533;&#65533;Kv&#65533;&#65533;&#65533;J|@&#65533;&#65533;&#65533;6|&#65533;^2&#65533;&#3706;&#27956;&#65533;&#1717;&#65533;&#65533;&#65533;h
kP	Z&#65533;&#65533;&#65533;N&#65533;z&#65533;!&#65533;&#65533;&#65533;&#65533;&#65533;	1V
&#65533;K'O&#65533;&#65533;&#65533;9&#65533;b&&#65533;&#65533;iiAk&#65533;&#65533;&#65533;&#65533;k}&#65533;w&#389;l(&#65533;,:&#1521;H@&#65533;&#65533;(rl&#65533;>&#65533;&#65533;&#65533;a=l&#65533;[p&#65533; &#65533;R&#65533;S&#65533;&#65533;&#65533;&#65533;&#65533;&#65533;bJh &#65533;
&#65533;&#65533;&#65533;P&#65533;&#65533;&#1537;&#65533;&#65533;R&#65533;l&#65533;!c;&#65533;&#65533;&#720;&#65533;j&#65533;z{&#65533;;I&#65533;&#65533;&#65533;[6eM@&#65533;&#1094;5c&#65533;&#65533;LZ5`&#65533;&#65533;F&#65533;&#65533;&#65533;&#65533;k&#65533;&#65533;&#65533;&#65533;bp
&#65533;&#65533;	&#65533;&#65533;&#65533;&U&#65533;G&#65533;&#65533;&#65533;&#65533;&#65533;\0&#65533;&#65533;&#65533;&#65533;RQ<Q&#58136;&#65533;&#65533;&#65533;F&#65533;&#65533;E &#65533;&#65533;&#999;&#65533;L|&#65533;J&#65533;j1yH&#959;LM&#65533;\&#65533;W&#65533;&#65533;y&#65533;-%*&#65533;&#65533;&#65533;&#65533;&#65533;B&#65533;\
&#65533;,	ZP&#65533;&#65533;&#417;&#65533;	"&#65533;&#65533;&#65533;&#65533;&#65533;:&#65533;f&#1275;j,&#65533;|&#65533;&#65533;&#65533;p&#65533; Qy&#65533;3e&#65533;|&#65533;&#65533;&#65533;N-&#65533;B&#65533;&#65533;qk&#65533;&#65533;Us/&#65533;&#65533;&#65533;A&#65533;&#65533;t&#65533;/*&#65533;L	F&#65533;&#65533;p:8&#65533;[M&#65533;$&#65533;GX"p&#65533;&#65533;e&#65533;%y&#65533;&#65533;m&#65533;&#65533;"VwQo&#65533;@	[&#65533;
N&#65533;SV&#65533;-&#65533;lD&#65533;&#65533;&#65533;&#65533;&#65533;&#65533;&#65533;&#65533; (&#65533;&#65533;x&#65533;&#65533;&#65533;K&#65533;&#65533;&#65533;&#65533;&#65533;&#65533;|&#65533;&#65533;&#65533;&#65533;sm&#65533;&&#65533;]&#65533;d&#1543;&#65533;Y@{&#65533;&#65533;[&#65533;5&#65533;&#65533;&#65533;&#65533;&#65533;iuN&#65533;aV&#65533;.&#65533;&#65533;&#65533;V&#65533;&#65533;&#65533;0&#65533;&#65533;&#65533;&#65533;:&#65533;&#65533;&#65533;Hu&#65533;&#65533;^0e&#65533;&#65533;&#864;&#65533;&#65533;z&#65533;&#65533;R&#1463;&#65533;&#65533;?&#65533;&#65533;&#65533;&#65533;&#65533;&#65533;&#65533;&#65533;z&#65533;&#65533;&#65533;&#65533;\&#65533;}&#65533;&#65533;M &#65533;LP&#65533;&#65533;&#65533;&#65533;&#1853;'&#65533;P&#65533;"&#65533;!C&#65533;h&#65533;&#1897;&#65533;&#65533;&#65533;}VXM&#65533;&#65533;<&#65533;&#65533;&#65533;,?&#65533;&#1809;&#65533;&#65533;h@&#65533;a&#65533;_&#65533;&#65533;b&#65533;&#65533;&#65533;&#65533;&#65533;&#65533;-&#65533;%&#65533;&#65533;&#65533;&#65533;&#65533;,&#65533;&#156;&#65533;JPz&#65533;&#65533;&#65533;&#65533;_&#1893;0u1uv&#65533;f&#65533;l&#541;c&#65533;&#65533;w&#65533;&#65533;!&#65533;&#65533;&#65533;&#65533;a*&#65533;o&#65533;&#65533;:]c &#65533;l&#65533;&#65533;&#65533;MBX8gt&#65533;$9N&#65533;9&#65533;&#65533;&#65533;6M&#65533;|	&#65533;DN&#65533;&#65533;&#65533;e
WoL&#65533;&#65533;&#65533;&#65533;:R&#65533;&#65533;>n&#65533;&#65533;b&#65533;TR&#65533;E^Js.&#65533;JN&#65533;$r&#65533;&#65533;&#65533;V&#65533;&#65533;&#29109;&#65533;*X&#65533;S&#65533;&#65533; &#65533;&#65533;f>&#807;X10&#65533;@&#65533;&#65533;&#65533;&#65533;0Y&#65533;&#65533;&#65533;0 &#65533;&#65533;&#65533;U_B&#65533;f8}&#65533;W=>&#65533;~&#65533;&#65533;m&#65533;&#65533;&#65533;&#65533; n&#65533;&#65533;&#65533;&#65533;:V&#65533;&#65533;&#65533;~"&#65533;_&#65533;&#65533;b&#65533;E&#65533;>&#65533;lc&#65533;&#65533;f^&#65533;U&#65533;^&#65533;'&#65533;^&#65533;&#65533;r&#65533;H&#65533;&#65533;s~-&#65533;8d&#65533;&#65533;In&#65533;&#65533;&#47022;&#65533;hr&#983;@&#65533;&#65533;n!&#65533;&#65533;&#1228;qe``&#65533;&#65533;&#313;&#65533;&#65533;&#65533;&#65533;M&#65533;&#65533;&#65533;&#65533;q&#65533;&#65533;&#65533;&#65533;<&#65533;&#8226;&#65533;&#65533;&#65533;&#65533;2&#65533;P&#65533;&#65533;!&#65533;.&#65533;_&#65533;&#65533;&#65533;&#65533;?EKV$&#65533;g&#65533;&#65533;&#65533;&#65533;&#65533;a&#65533;&#65533;7&#65533;&#65533;O&#65533;&#65533;&#65533;h&#65533;h&#65533;&#54547;&#65533;h&#65533;&#64418;&#65533;&#65533;&#65533;|M&#65533;&#65533;&#65533;&#65533;J&#65533;?&#65533;[&#65533;&#65533;&#65533;l&#65533;&&#65533;&#65533;&#65533;&#65533;&#65533;p&#65533;0Z&#65533;&#1124;] 5a&#65533;b&#65533;&#65533;&#65533;&#65533;&#65533;&#65533;&#65533;&#65533;&#65533;&#65533;&#65533;&#65533;&#65533;&#65533;&#65533;D&#65533;5GV&#65533;&#65533;,}&#65533;H&#65533;&#65533;_!&#65533;}!p _&#65533;&#65533;
&#65533;fo&#65533;&#65533;&#65533;&#65533;4_,a	&#65533;a&#65533;&#65533;0&#65533;&#65533;`fp&#65533;&#65533;~&#65533;z&#65533;s&#65533;{&#65533;-w&#65533;&#65533;&#65533;&#65533;&#65533;{&#65533;IS&#65533;1X&#65533;Q&#65533; 'Y&#65533;&#65533;G&#65533;&#65533;&#65533;&#65533;&#65533;/&#65533;&#65533;&#65533;&#65533;_&#65533;&#65533;HR&#65533;&#65533;&#65533;1&#65533;&#65533;&#65533;&#65533;&&#13519;&#65533;P&#65533;&#65533;&#65533;&#65533;&#65533;t&#65533;&#65533;&#65533;&#38751;H&#65533;&#65533;&#1695;&#65533;~&#65533;A&#1773;~&#65533;=&#65533;&#65533;&#65533;&#65533;&#65533;&#65533;&#65533;0&#65533;&#65533;&#65533;Y `&#65533;&#65533;y&#65533;&#65533;oV6&#65533;!&#65533;o&#65533;V&#65533;&#65533;&#65533;&#65533;u&#65533;&#65533;&#65533;@&#65533;&#65533;&#65533;TA&#65533;&#65533;]&#65533;&#878;YUC&#65533;&#65533;&#51404;&#65533;&#65533;n&#65533;&#65533;&#65533;&#65533;&#65533;
e&#65533;&#65533;G&#65533;&#65533;&#65533;V&#65533;&#871;&#65533;3&#1247;&#65533;q	&#65533;&#65533;&#65533;~&#65533;y/&#65533;k&#65533;&#65533;&#65533;_Y&#65533;6 &#65533;c1&#49265;
&#65533;/&#65533;0&#65533;&#65533;/&#65533;&#65533;&#65533;"t&#65533;2&#65533;&#65533;&#65533;d1&#65533;m&#65533;&#65533;&#65533;&#65533;&#65533;/&#65533;&#65533;Vj^&#65533;&#65533;&#65533;[&#65533;&#65533;&#65533;&#65533;&#65533;&#65533;&#65533;&#65533;&#65533;/&#65533;&#65533;&#65533;_&#906;2&#65533;f)a&#65533;&#65533;&#65533;~&#65533;&#65533;/&#65533;&#65533;C&#65533;&#65533;B&#65533;&#65533;&J&#65533;&#65533;&#65533;/&#65533;&#65533;&#65533;V&#65533;WWi&#65533;&#65533;&#65533;&#65533;&#65533;/&#65533;&#65533;/&#65533;&#65533;&#65533;&#856;&#65533;
&#65533;&#65533;&#65533;/&#65533;&#65533;&#65533;X&#65533;&#65533;7&#65533;&#65533;K0q&#65533;&#65533;&#65533;/&#65533;&#65533;&#65533;&#65533;p.&#65533;o&#65533;&#65533;&#65533;&#65533;&#65533;/&#65533;&#65533;&#65533;5&#65533;&#65533;&#65533;&#65533;/&#65533;&#65533;1S&#65533;&#65533;&#65533;Xp&#65533;&#65533;2k&#65533;.q/&#65533;&#65533;&#65533;&#65533;X&#65533;&#65533;&#65533;m&#65533;&#65533;&#65533;&#65533;-&#65533;&#65533;&#65533;-3M0&#65533;&#65533;&#65533;&#65533;/&#65533;=&#65533;&#65533;
&#65533;&#65533;&#65533;/&#65533;&#65533;&#65533;&#65533;&#65533;&#65533;&#65533; &#65533;&#65533;/&#65533;&#65533;&#65533;
&#65533;&#65533;&#65533;&#65533; &#65533;&#65533;oNq&#65533;&#65533;sO&#65533;/&#65533;&#65533;&#65533;&#65533;&#65533;/&#65533;&#65533;-&#65533;&#65533;M&#65533;&#65533;&#65533;~A&#65533;&#65533;/&#65533;%&#65533;/&#65533;&#65533;S&#65533;&#65533;&#65533;%&#65533;&#65533;&#65533;SS0S <Q&#65533;&#65533;&#65533;/&#65533;&#65533;&#65533;X0&#65533;/&#65533;&#65533;&#65533;&#65533;&#65533;	pp&#65533;&#65533;/&#65533;&#65533;4&#65533; &#65533;&#65533;/U&#65533; &#65533;&#65533;U}0}0&#65533;0
&#65533;/&#65533;*&#65533;&#65533;0}0&#65533;0&#65533;@&#65533;/&#65533;R5&#65533;/&#65533;&#65533;/&#65533;&#65533;/}&#65533;}&#65533;}&#65533;}&#65533;}&#65533;&#65533; &#65533;&#65533;&#65533;L}&#65533;}&#65533;&#65533;}&#65533;}&#65533;}&#65533;}&#65533;}&#65533;}@~&#65533;~ &#65533;&#65533;K} &#65533;&#65533;/&#65533;&#65533;/&#65533;&#65533;/&#65533;&#65533;/&#65533;&#65533;/&#65533;&#65533;/&#65533;&#65533;/&#65533;&#65533;/&#65533;&#65533;/&#65533;&#65533;/&#65533;&#65533;/&#65533;&#65533;/&#65533;&#65533;/&#65533;&#65533;/&#65533;&#65533;/&#65533;}&#65533;&#65533;0&#65533; &#65533;&#65533;R&#65533;&#65533;&#65533;&#65533;&#65533;/&#65533;&#65533;&#65533;&#65533;&#65533;&#65533;&#65533;&#65533;&#65533;0&#65533; &#65533;&#65533;M&#65533;&#65533;&#65533;&#65533;&#65533;&#65533;&#65533;&#65533;&#65533;&#65533;/&#65533;=&#65533;&#65533;&#65533;&#65533;/&#65533;=&#65533;&#65533;/&#65533;&#65533;{&#65533;{&#65533;{&#65533;&#65533;&#65533;&#65533;&#65533;&#65533;/&#65533;?Uh9]&#65533;5]t !&#65533; [ ,  ` Q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O&#65533;8"&#65533;(&#65533;&#65533;&#1123;H&#65533;*]&#65533;g&#65533;Z-&#1716;&#65533;&#1387;X&#65533;jMj*I&#65533;nK&#65533;&#65533;&#1651;h%. &#65533;@&#142;&#65533;b&#65533;&#669;K&#65533;&#65533;]&#65533;&#65533;6&#65533;&#65533;&#65533;&#2047;&#65533;&#65533;&#65533;&#65533;&#65533;	|&#65533;Kp&#65533;&#65533;&#464;#K&#65533;L&#65533;&#65533;&#65533;&#728;3k&#65533;&#825;&#65533;&#65533;&#992;C&#65533;M&#65533;&#65533;&#65533;&#1256;S&#65533;^&#890;&#65533;d&#65533;9?0Pb1&#65533;&#65533;s&#65533;&#65533;&#891;&#65533;&#65533;&#65533;&#65533;&#65533;N&#65533;&#65533;c&#65533;
&#65533;*X&#1144;&#65533;&#65533;&#1059;K&#65533;N&#65533;&#65533;u&#65533;
%&#65533;V&#65533;&#65533;&#65533;&#65533;&#65533;&#65533;&#203;&#65533;O&#65533;&#65533;&#65533;&#65533;&#65533;X&#65533;&#65533;0&#65533;}&#65533;&#65533;&#65533;O&#65533;&#65533;&#65533;&#65533;&#65533;&#65533;/\&#65533;} &#65533;'&#65533;&#65533;h&#65533;&#65533;&#65533;-&#65533;A &#65533;!&#65533; _!(&#65533;Vhax&#65533;&#65533;`&#65533;_&#65533;&#65533;@&#65533;(&#65533;$&#65533;XC&#65533;q&#65533;&#65533;&#65533;&#65533;`0&#65533;(&#65533;L&&#65533;<$&#65533;&#65533;p&#869;&#65533;&#1868;@)$B4&#65533;7&#1731;K&#65533;(&#1799;bQ&#65533;&#65533;PFc p&#65533;&#65533;&#65533;J&#65533;&#65533;$U98vC&#65533;m)&#65533;d&#65533;U&#65533;G&#65533;x[&#65533;&#65533;=&#65533;B$&#65533;&#65533;&#65533;&#65533;t&#1680;#&#65533;&#65533;&#65533;&#65533;em&#65533;&#65533;&#65533;&#65533;&o&#65533;0&#65533;	( z&#65533;&#65533;e &#65533;
C&#65533;&#65533;VZ&#65533;v&#65533;&#65533;Q&#65533;&#65533;&#65533;&#65533;"*&#65533;&#65533;t.&#65533;(v&#65533;h&#39596;"&#65533;&#65533;&#65533;8&#65533;xe&#65533;&#65533;&#65533;j&#65533;&#65533;&#65533;&#65533;&#65533;@&#65533;&#65533;&#65533;&#65533;&#1284; h&#65533;&#65533;&&#65533;&#65533;&#65533;i+&#65533;#4K&#42769;9&#65533;V&#65533;&#65533;VS&#65533;h&#65533;&#65533;~&#65533;&#65533;X,0&#65533;l&#65533;&#65533;>j&#65533;&#65533;&#65533;d&#65533;a&#65533;uD&#65533;&#65533;1Y&#65533;	&#65533;&#65533;Ko&#65533;&#65533;>&#65533;&#65533;d&#1194;
&#65533; &#65533;&#65533;&#65533;&#65533;9@&#65533;&#65533;g&#65533;i&#65533;#8&#65533;&#65533;&#65533;FLn&#65533;=&#65533;&#1659;	g&#65533;1}&#65533;&#65533;&#65533;&#65533;&#65533;n&#65533;&#65533;&#65533;L&#65533; n&#290;&#65533;&#65533;tJ &#65533;%&#65533;lsu&#65533;&#65533;@&#65533;L0s&#65533;%&#65533;2&#65533;&#65533;9&#65533;&#65533;0C&#65533;E&#65533;&#65533;@&#65533;7G-5t9&#272370;2W&#65533;&#65533;&#65533; 1&#739;&#65533;v&#65533;dg &#65533;&#65533;ON&#65533;&#65533;&#1706;U&#65533;&#65533;&#294;)&#65533;w&#65533;r&#65533;.#]&#65533;&#1980;&#65533;&#65533;=&#65533;&#65533;n&#65533;+&#65533;&#65533;a&#65533;3a&#65533;&#65533;&#65533;x&#65533;&#65533;8&#65533;&#65533;&#65533;=&#65533;&#65533;&#65533;8&#5687;Z7&#65533;&#65533;&#65533;&#1815;&#675;r&#65533;k&#17599;p&#65533;&#65533;&#65533;g&#65533;z&#65533;&#65533;&#65533;!&#65533;A&#65533;n&#65533;&#65533;!&#65533;&#65533;&#65533;'&#65533;&#65533;&#65533;&#65533;&#65533;^$&#65533;.&#65533;&#65533;&#65533;.&#65533;&#65533;+&#65533;z&#65533;&#65533;[&#40977;&#65533;&#65533;*B&#65533;t&#65533;&#65533;&#65533;?&#65533;&#65533;f1&#65533;&#65533;&#65533;&#65533;&#65533;&#65533;J&#20104;&#65533;&#65533;A&#65533;&#65533;&#1104;&#65533;&#65533;&#65533;&#65533;&#65533;&#65533;9s&#65533;&#65533;&#65533;oZCTf&#65533;]B&#65533;#]&#65533;&#1533;&#65533;I&#65533;&#65533;;&#65533;&#65533;&#65533;&#65533;&#65533;4&#65533;U&#65533;:@R&#65533;&#65533;n&#65533;&#65533;M,&#65533;x&#65533;&#65533;&#65533;&#65533; &#65533;f&#65533;&#65533;LmJq>Q&#65533;&#65533;8&#65533;&#65533;&#65533;e&#65533;&#65533;&#65533;&#65533;<&#65533;&#65533;&#65533;&#65533;pO &#65533;&#65533;&#65533;R&#65533;&#65533;6.o.|&#65533;&#65533;b&#65533;&#65533;&#65533;&#65533;&#65533;H$&#65533;b&#65533;&#65533;&#65533;&#65533;&#65533;CBlY&#65533;&#65533;&#65533;*R&#65533;wI&#65533;&#65533;W&#65533;&#65533;9&#65533;>&#65533;&#65533;W&#65533;*&#65533;jZX&#1314;)&#65533;>&#65533;-BY&#65533;&#65533;&#65533;6F&#65533;-&#65533;~L&#65533;D&#65533;&#65533;>V! &#65533;&#65533;&#65533;9mb&#65533;#eX&#65533;&#65533;&#65533;$R	&#65533;&#221;&#65533;&#1133;S&#65533;&#65533;6N&#65533;p&#65533;&#65533;	&#65533;&#65533;&#65533;H&#65533;_&#65533;&#65533;J&#697;&#65533;&#65533;&#65533;&#65533;(&#65533;&#65533;&#65533;c&#65533;&#65533;&#65533;Z&#65533;9&#65533;&#65533; &#65533;zRp&#65533;3z&#65533;S(&#65533;eI&#65533;&#65533;&#65533;&#65533;SH &#65533;&#65533;&#65533;&#65533;&#65533;&#&#65533;K&#65533;&#652;mo&#65533;I&#65533;&#65533;&#65533;&#65533;&#65533;	e&#65533;&#65533;&#65533;&#65533;&#9376;&#65533;D6`QL:&#65533;&#65533;N&#65533;&#65533;&#65533;P4&#65533;A<&#65533;&#65533;&#65533;z&#65533;&#1227;&#65533;&#65533;>o&#65533;&#65533;!T&#394;s&#65533;d9'b&#65533;I&#65533;&#1288;&#586;&#65533;6&#65533;&#65533;&#65533;&#65533;J&#65533;&#65533;&#65533;0&#65533;&#65533;&#65533;k&#260;c&#65533;&#65533;&#65533;_P&#65533;&#65533;$&#65533;%0`&#65533;&#65533;&#65533;&#65533;n&#65533;&#65533;&#65533;&#65533;U&#65533;I&#1256;&#65533;XE&#65533;&#65533;F&#65533;&#65533;\&#1123;&#65533;&#65533;&#65533;&#65533;f&#65533;n&m5Mj&#65533;2@&#65533;&#65533;dA	&#65533;&#65533;&#65533;2F&#65533;&#65533;&#65533;8S2I&#65533;`m&#65533;&#65533;&#65533;3&#65533;&#65533;&#65533;&#65533;	&#65533;b&#65533;&#65533;&#65533;&#65533;&#65533;&#65533;p&#65533;&#65533;C&#65533;&#150;&#65533;&#65533;&#65533;FP	/z&#1029;&#65533;&#65533;&#65533;&#65533;&#845;&#65533;R&#65533;&#65533;&#65533;&#65533;$d5A&#65533;&#65533;&#65533;&#65533;&#65533;&#65533;[&#1024;L&#65533;&#65533;Q&#1197;&#65533;&#876;fGxU&#238;` &#65533;d&#65533;a;2&#65533;&#65533;&#65533;)&#65533;{HE&#65533;Zt}&#65533;&#65533;&#65533;J&#65533;I[{&#65533;&#65533;6&#65533;&#65533;*b&#65533;&#65533;Z-&#65533;t&#65533;&#65533;] ^&#65533;9&#65533;P2dd&#65533;r&#65533; 
4&#65533; &#65533;&#65533;:Z&#65533;&#65533;	&#65533;v&#65533;&#65533;VM&#440;&#65533;&#30678;&#65533;&#65533;&#65533;.wg&#65533;&#65533;:&#65533;&#65533;&#65533;S^&#65533;
&#65533;&#65533; &#65533;&#65533;&#65533;&#65533;&&#65533;n&#65533;&#65533; &#65533;&#65533;!&#65533;i&#65533;&#65533;Px&#65533;&#65533;&#65533;&#65533;&#65533;&#65533;c&#65533;
h&#65533;&#65533;&#65533;y.&#65533;&#65533;&#65533;p&#65533;&#65533;*&#1217;&#65533;&#65533;Q&#65533;&#65533;Y&#65533;&#65533;&#65533;&#65533;&#65533;r9&#65533;&#65533;&#65533;&#65533;&#65533;&#65533;n&#960;	\ &#763410;&#65533;EB<&#65533;&#65533;G&#65533;8>&#65533;&#65533;Bu&#65533;`&#65533;&#65533;Q!A^e&#65533;&#65533;&#65533;9H&#65533;e	&#65533;9&#65533;&#65533;&#65533;e&#65533;&#65533;_<&#65533;wk9&#946;W&#65533;w(f&#65533;M&#65533;&#65533;@&#65533;:&#65533;&#65533;&#65533; LDj&#65533;&#65533;d&#65533;9&#65533;&#65533;&#65533;Pf&#65533;|^0CV&#65533;xf&#65533;&#65533;~&#65533;(RNcM)&#65533;&#65533;d&#65533;&#65533;n8&#65533;J&#65533;&#65533;&#65533;&#65533;F33&#65533;&#34604;&+&#65533;&#65533;&#65533;&#65533;&#1158;&#65533;r"G&#65533;&#65533;&#65533;nG^&#65533;~,'C3d&#65533;&#65533;&#65533;&#65533;&#65533;&#65533;V&#65533;S&#65533;X@s1}&#65533;&#751;&#65533;&#1724;&#65533;E]c{&#65533;Jk&#65533;&#65533;&#1175;&#65533;lQE&#65533;e&#65533;6B6&#65533;&#65533;&#65533;&#1164;&#1461;&#65533;&#65533;nm&#65533;&#65533;&#65533;E<&#65533;U&#65533;L{&#65533;9&#65533;.&#65533;:PbrS`&#65533;*&#65533;&#65533;%&#65533;&#65533;&#1860;&#65533;&#65533;&#65533;&#65533;F&#65533;&#65533;&#65533;&#65533;&#65533;F&#65533;&#65533;&#65533;A&#26692;&#65533;<UX&#65533;e&#65533;E&#65533;&#65533;j&#65533;L&&#65533;&#65533;r&#65533;&#63385;&#65533;5C&&#65533;\2&#65533;6\PF&#65533;&#65533;*Z9`&#65533;5h&#65533;n&#65533;&#65533;&#65533;O8w3&#65533;>&#65533;&#65533;&#65533;&#65533;&#65533;fer&#65533;&#65533;&#65533;&#65533;`rC&#65533;&#65533;2&#65533;&#65533;&#65533;$vb0&#65533;D&#65533;]&#65533;&#65533;`&#65533;C9&#65533;&#65533;&#65533;/&#65533;{wDqq&#65533;&#65533;*{C&#65533;&#65533;0&#65533;6&#65533;a&#65533;&#65533;x&#65533;+&#65533;&#617;m*&#65533;&#65533;Y&#65533;0&#65533;&#65533;&#1197;=/&#65533;{*p&#65533;&#761;&#65533;k&#65533;v&#65533;}&#65533;&#65533;"&#65533;&#65533;&#65533;&#65533;90=&#65533;U=F&#65533;&#65533;q&#65533;#&#65533;&#65533;P>&#65533;&#65533;&#65533;&#65533;&8&#65533;?)K{&#65533;&#65533;B5&#65533;&#65533;&#65533;m&#65533;&#65533;&#65533;&#65533;&#65533;zL&#65533;&#353;&#65533;&#65533;&#65533;*&#65533;&#65533;U&#65533;x&#65533;y&#65533;W&#65533;p&#65533;a&#65533;5&#65533;&#65533;:&#65533;&#65533;&#65533;&#65533;&#65533;&#65533;^&#65533;&#65533;Q&#65533;&#65533;&#65533;Ft&#65533;3?&#65533;N&#365;&#65533;d&&#65533;&#65533;&#65533;&#467;oQ&#65533;&#65533;&#65533;W&#65533;$&#65533;&#65533;X&#65533;&#65533;&#65533;&#65533;&#65533;&#65533;&#65533;x&#65533;&#65533;T&#65533;&#869;%&#65533;K&#65533;N&#65533;-&#65533;&#65533;&#65533;e\&#65533;&#65533;$&#65533;b.E&#65533;{&#65533;&#336;/ &#65533;(&#65533;73&#65533;6&#65533;&#65533;&#65533;-&#65533;o3&#65533;~=&#65533;~&#65533;&#65533;x&#65533;&#65533;~',&#65533;&#65533;&#65533;?&#65533;&#65533;Z&#65533;&#65533;Z&#65533;U%5&#65533;O0!&#65533;&#65533; &#65533;K&#65533;T}-$l&#65533;&#65533;72s FW#KgcBrr&#65533;1&#65533;w&#65533;w&#65533;&#65533;xx&#65533;&#65533;r&#65533;=&#65533;&#65533;	D&#65533;$&#65533;!&#65533;sW>G5S~&#65533;Au0X2&#65533;_&#65533;&#65533;Jw&#65533;&#65533;( &#65533;H}s&#65533;&#65533;&#65533;oWBV&#65533;KWF;<&#65533;&#65533;Wiv_X&#65533;&#65533;&#65533;&#65533;%Q&#65533;uN&#65533;/&#65533;l&#65533;&#65533;E4&#65533;T(VH&#65533;&#65533;\&#65533;G&#65533;&#65533;1&#65533;&#65533; &#65533;&#65533;]&#65533;&#65533;rdG|&#65533;/&#65533;&#65533;8Ns&#65533;l&#65533;&#65533;&#65533;&#65533;4;u&#65533;&#65533;&#65533;t.&#65533;&#65533;D1=V&#65533;E&#65533;&#65533;rm&#65533;&#65533;E!@&#65533;R&#65533;&#65533;&#65533;N#l9R]&#65533;XaVx&#65533;&#65533;DaxNx>s&#65533;&#65533;e2&#65533;&#65533;Q&#65533;&#65533;0&#65533;f&#65533;&#65533;&#65533;2&#65533;&#1094;&#65533;&#65533;&#65533;<&#65533;&#65533;ca&#65533;f&#65533;;gv&#65533;A\&#65533;:&#65533;UV/4&#65533;g&#65533;&#65533;8&#65533;&#65533;&#65533;\e&#65533;&#65533;&#65533;c}&#65533;D&#65533;&#65533;X&#65533;[&#65533;&#65533;&#65533;s&#65533;`&#65533;'i&#65533;^F&#65533;]&#65533;J]&#1544; 7&#65533;t&#65533;Pu&#65533;&#27725;&#65533;U&#65533;'&#65533;Q:&#65533;8&#65533;&#65533;&#65533;Ho&#65533;&#65533;&#1592;P|&#65533;U{t&#65533;&#65533;3[&#65533;&#65533;&#65533;&#521;&#65533;&#522;	&#65533;&#65533;A&#65533;&#12808;&#65533;&#65533;&#65533;&#65533;R&#65533;&#65533;&#65533;!;&#65533;&#65533;W&#65533;&#65533;(&#65533;w9I{&#65533;&#65533;&#65533;y&#65533;&#65533;&#65533;A&#65533;t&#65533;h&#65533;"i&#65533;n&#65533;s&#65533;Y&#65533;&#65533;&#1280;&#65533;SI&#65533;&#65533;&#65533;W&#65533;&#65533;&#65533;P&#65533;n}ed&#65533;&#65533;&#65533;&#1491;*&#65533;&#65533;&#65533;X5&#65533;&#65533;&#65533;&#65533;&#65533;2&#65533;i&#65533;!&#65533;s&#65533;q\&#65533;&#65533;F_y&#65533;<p1/&#65533;^n	kc&#65533;O6iTyA&#65533;a &#65533;^&#37141;&#65533;&#65533;&&#65533;4&#65533;&#65533;&#65533;%&#65533;&#65533;&#65533;&#65533;&#65533;f&#65533;b1&#65533;a+)&+&#65533;8&#65533;	&#65533;&#65533;A0T&#65533;fm&#65533;S6e&#65533;EjO)&#65533;&#65533;&#65533;fj&#65533;F&#65533;Aw8kV'&&#2040;&#65533;I&#65533;&#65533;&#65533;&#65533;&#65533;	bE&#65533;&#65533;D)&#65533;&#65533;&#65533;&#65533;&#65533;;&#65533;y=  &#65533;&#1102;&#65533;T=sFe&#65533;UU&#49484;"XG&#65533;&#65533;&#1425;&#65533;&#65533;@#3&#65533;&#65533;&#65533;e&#65533;*&#65533;H&#65533;(=&#65533;7&#65533;&#65533;l[a&#65533;&#65533;f&#65533;&#65533;!&#65533;&#65533;1&#65533;f&#1411;Jv&#65533;&#65533;&`&#217;&#65533;&#65533;v&#65533;&#65533;&#65533;~x&#65533;xN&#65533;&#65533;i&#65533;#@(6&#65533;&#1107;&#65533;&#65533;&)&#65533;&#65533;&#65533;&#65533;&#65533;&#65533;&#65533;&#65533;&#65533;!&#65533;!&#65533;*Sbu&#65533;j&#65533;(e0&#65533;+9q	&#1372;Fw|&#65533;x&#65533;	&#65533;&#65533;&#65533;5&#65533;4&#1689;&#65533;&#65533;&#65533;&#65533;&#65533;&#65533;MAW&#65533;&#65533;&#65533;HS&#65533; 
&#65533; &#65533;&#65533;+g&#1603;3P0&#65533;&#65533;l&#65533;5s&#65533; &#1113;&#65533;Kyj&#65533;&#1604;s&#65533;t[&#525;&#65533;&#65533;o&#65533;&#65533;&#65533;)&#65533;&#65533;\t9&#65533;&#65533;&#65533;(`&#65533;3L@f&#65533;&&#65533;] &#65533;&#65533;j&#65533;&#65533;&#65533;&#65533;i&#65533;-&#65533;&#65533;&#65533;&#65533;n7)&#65533;Z\0)J&#65533;&#65533;&#65533;&#65533;&#65533;&#65533;&#65533;R&#65533;&#1329;&#65533;&#65533; *PvbJ&#65533;&#65533;<&#65533;&#65533;&#65533;&#646;x&#65533;%&#65533;So4&#65533;&#65533;FhftB|m&#65533;&#65533;t&#65533;w&#65533;-,zFy&#65533;'&#65533;4&#65533;1<&#65533;&#65533;&#65533;&#65533;&#65533;uy&#65533;&#65533;&#65533;W&#65533;&#65533;TF}&#65533;o~&#65533;T &#65533;&#65533;Q&#65533;t?&#65533;G&#65533;QU&#1503;&#65533;&#220;&#65533;&#65533;%&#65533;&#65533;O&#65533;5&#65533;&#65533;&#65533;	&#65533;B&#65533;&#65533;&#65533;&#65533;AL&#65533;&#65533;&#65533;&#65533;Y%B3&#65533;=-x9&#65533;&#65533;&#65533;&#65533;&#65533;hy[&#65533;`Sn&#65533;&#65533;~&#65533;&#65533;&#65533;7G&#65533;Hft&#65533;&#65533;W;7F&#65533;&#65533;&#65533;z&#65533;&#65533;R[&#651;&#65533;	&#65533;b&#65533;v&#65533;"4&#65533;ub9!&#65533;&#65533;=&#1306;r&#65533;Szv&#65533;j&#65533;&#65533;!&#65533;K&#344;l&#65533;&#65533;]&#65533;&#65533;&#65533;&#65533;&#65533;b&#65533;%&#65533;C&#65533;&#65533;&#65533;&#65533;&#65533;&#65533;&#65533;TF&#65533;&#65533;++&#65533;6>AS}&#65533;vv&#65533;G&#65533;&#65533;&#65533;&#65533;&#65533;&#660;K&#65533;&#65533;&#65533;&#65533;J&#65533;B(&#65533;&#65533;&#65533;&#65533;&#65533;Z&#65533;&#883;&#65533;Ss&#65533;v&#65533;TIA57&#65533;"&#1682;Q&#65533;g&#65533;9T&#65533;&#65533;&#65533;T:&#65533;&#65533;a&#65533;A+&#65533;CK&#65533;,&#65533;t+&#65533;&#65533;L&#65533;t&#65533;8uR+'&#65533;K&#65533;+*I&#65533;&#65533; 2&#65533;|Y
G5	&#65533;&#65533;$za3w&#65533;&#65533;nW&#65533;&#65533;yLv]P&#65533;4?)&#65533;qzT	&#65533;)&#39109;:EL&#65533;z&#65533;&#65533;A&#65533;&#65533;U&#65533;:&#65533;5W&#65533;XL&#65533;Dq&#65533;&#65533;,i&#65533;C&#65533;3&#65533;&#65533;<&#65533;}&#65533;&#65533;A&#65533;&#65533;&#65533;&#65533;&#65533;)&#65533;9&#65533;&#65533;tj'&#65533;&#65533;k&#65533;Gq5&#65533;&#65533;&#65533;L&#65533;'&#65533;U&#65533;mF&#421;&#65533;: &#65533;p&#65533;&#469;&#65533;+&#65533;E&#65533;]5&#24186;;&#65533;&#65533;:Tb&#65533;&#65533;&#65533;&#65533;::&#65533;ZA&#65533;&#65533;&#65533;&#65533;&#65533;&#65533;&#65533;&#65533;<&#65533;&#65533;&#65533;&#65533;u&#65533;X.&#65533;:&#65533;&#65533;1&#1371;&#65533;j&#65533;G&#65533;{&#65533;,9&#65533;G&#65533;;K&#65533;:&#65533;&#65533;&#65533;&#65533;q&#65533;'&#65533;B&#65533;&#318;&#65533;x@oK&#65533;&#65533;&#65533;+&#65533;&#165;Lz&#65533;&#65533;!&#65533;[K&#65533;w&#65533;&#857;&#65533;&#65533;&#65533;&#65533;&#65533;gt:9&#65533;&#65533;
g&#65533;S&#65533;O&#65533;&#65533;[Q&#65533;&#65533;{R&#52440;&#65533;"I&#65533;&#65533;1L&#65533;n&#65533;tz&#709;&#1185;	<&#65533;&#65533;&#65533;x(<96&#65533;&#65533;&#65533;{0,&#247;&#65533;:y&#65533;-K`&#65533;^&#65533;GFM7&#65533;6&#65533;2;&#624;&#65533;"&#65533;?T&#65533;* U&#65533;&#65533;&#65533;diU&#65533;&#65533;&#65533;!:&#65533;&#1605;s&#65533;&#65533;S&#65533;&#65533;Z&#619;&#65533;R8^&#53045;&#65533;`;&#65533;)&#65533;:&#65533;Lp&#65533;&#65533;Y&#65533;&#203;&#65533;mU&#65533;u&#65533;p&#65533;?RZs{&#65533;&#65533;|4&#65533;3&#140;&#65533;{&#65533;&#1527;U&#65533;&#65533;A&#65533;&#338;&#65533;l&#65533;H&#45516;&#65533;&#65533;n&#65533;&#65533;<&#65533;&#65533;f5In$&#65533;h&#65533;Q&#65533;&#65533;A&#65533;a/&#65533;&#65533;D&#65533;&#65533;"&#65533;&#65533;Z&#424;lP&#65533;&#65533;&#65533;&#65533;Dx=&#65533;&#65533;>&#65533;i&#65533;{&#65533;x&#1789;&#65533;&#65533;h&#65533;Q&#65533;&#65533;XGG&#65533;&#65533;&#65533;&#65533;&#65533;7&#65533;&#133;l&#65533;&#65533;m&#65533;&#65533;2&#65533;&#65533;&#65533;&#65533;aB&#65533;&#65533;&#65533;M&#1484;&#65533;&#65533;5Z&#65533;&#475;&#65533;&#65533;v\&#65533;JA&#65533;&#11065;E&#65533;Q&#65533;&#65533;"lQ1&#65533;
&#65533;&#1395;&#65533;&#65533;&#65533;l&#65533;&#65533;&#65533;&#14525;&#1436;&#65533;Y	:&#65533;\&#65533;=&#905;&#65533;&#65533;&#65533;z&#65533;&#65533;&#65533; &#65533;&#65533;I&#65533;*m&#65533;&#65533;&#65533;&#65533;&#65533;&#65533;&#65533;&#65533;&#65533;&#977;&#65533;&#1021;&#65533;&#49997;#&#65533;_&#1209;&#1430;M .&#65533;&#65533;&#494;'&#65533;z&#65533;&#65533;&#305;&#65533;&#65533;D&#65533;k&#65533;^&#65533;&#1123;&#65533;PG&#65533;&#65533;&#65533;&#65533;&#65533;&#65533;<:&#65533;&#65533;&#65533;&#65533;=}&#65533;&#65533;&#65533;\&#65533;&&#65533;&#65533;~z&#65533;&#65533;&#65533;&#65533;&#65533;L&#65533;&#65533;	&#65533;y&#65533;ue-	Z &#65533;&#65533;H&#65533;&#65533;i"/
&#65533;&#65533;9&#65533;Lj&#65533;=&#65533;5&#65533;&#65533;&#681;&#65533;&#65533;"&#65533;&#65533;&#65533;&#65533;&#65533;&#65533;J&#65533;&#827;X&#65533;&#65533;A&#65533;&#65533;&#773;&#1076;F&#65533;&#1501;|&#65533;&#48887;.&#65533;m&#65533;;w&#65533;&#65533;&#1411;&#65533;&#65533;&&#65533;&#65533;%a&#65533;i&#65533;&#65533;k&#65533;&#65533;R&#65533;&#65533;N&#65533;s&#65533;&#65533;vp>b;U!&#65533;3@m+&#65533;	&#65533;&#65533;7l&#65533;{&#65533;U&#65533;@&#65533;K&#65533;&#65533;+0&#65533;&#65533;&#65533;&#65533;&#65533;G&#65533;&#65533;E=77&#65533;&#1840;&#65533;f&#1376;&#65533;&#65533;[`&#65533;t&#65533;}e&#65533;+$g!J[&#65533;]4&#65533;{&#65533;z&#65533;&#65533;&#52055;&#65533;p&#684;&#65533;5&#65533;&#65533;&#65533;!&#65533;&#428;&#65533;&#65533;0\&#65533;=&#65533;&#65533;.h^Y]&#65533;a<&#65533;"&#65533;Y&#65533;&#65533;&#65533;&#65533;&#65533;&#1049;&#65533;&#65533;&#65533;z&#65533;.&#65533;&#65533;%&#65533;&#65533;&#45841;&#65533;&#65533;&#1720;&#65533;&#65533;&#65533;&#65533;-&#65533;D&#65533;&#65533;&#65533;&#65533;&#65533;&#65533;4&#65533;&#65533;.7&#718;	&#65533;&#65533;&#65533;[&#65533;z&#824;"&#65533;1`&#65533;&#65533;m&#65533;&#7927;
&#65533;&#65533;&#65533;&#65533;&#65533;&#65533;j&#65533;&#65533;&#65533;&#65533;V&#65533;S}&#65533;c`&#65533;&#65533;&#65533;&#65533;2&#1120;&#1031;V&#207;Q
&#65533;`&#65533;&#65533;&#65533;&#65533;Z&#65533;(r&#65533;$&#65533;&#65533;&#65533;&#65533;&#65533;&#65533;-&#65533;jl&#65533;*&#65533;&#1789;&#65533;J &#65533;p	e&#65533;]&#65533;+&#65533;z&#65533;}&#65533;k&#65533;W`&#65533;4&#65533;&#65533;8|=&#65533;lv&#65533;&#65533;&#65533;d^&#65533;g&#65533;n&#65533;&#65533;&#65533;&#65533;&#65533;&#65533;&#65533;,b&#65533;	e&#65533;&#65533;&#65533;&#278;F&#65533;&#65533;&#65533;Z&#65533;&#65533;v^&#65533;\&#65533;&#65533;&#65533;&#65533;B&#65533;&#65533;&#65533;,&#65533;&#1548;&#65533;&#65533;;&#65533;&#1939;&#65533;&#65533;-!&#65533;,y0&#65533;CQ0&#65533;w&#65533;O&#65533;&#65533;&#1712;&#65533;&#65533;A&#65533;&#65533;&#65533;}&#65533;i&#65533;&#65533;3&#65533;r&#65533;&#65533;N+Y&#65533;&#65533;&#65533;&#65533;D&#65533;&#65533;&#65533;&#65533;w<&#50044;&#65533;~j&#65533;]&#65533;&#65533;&#65533;&#65533;rg@&#39998;&#65533;&#65533;&#65533;&#65533;&#65533;&#65533;-&#65533;&#65533;&#65533;<&#65533;}&#65533;&#65533;M&#556;^&#65533;\}&#65533;&#65533;&#65533;&#65533;&#65533;&#65533;:&#65533;^&#65533;&#65533;&#65533;&#65533;&#65533;&#65533;fn&#65533;&#65533;&#65533;&#65533;&#65533;&#65533;M&#65533;&#65533;-&#65533;&#65533;Ab&#1054;&#65533;&#65533;&#65533;I&#65533;&#65533;&#65533;&#65533;n&#65533;&#65533;cQ?&#65533;&#65533;&#65533;&#65533;?_&#65533;A&#65533;&#65533;vB&#65533;^&#65533;&#65533;%0&#65533;G&#65533;&#65533;y&#65533;>&#65533;&#65533;&#65533;&#65533;/&#65533;&#65533;
L&#65533;&#65533;3&#65533;&#65533;A&#339;ew&#65533;3l=&#65533;ul&#65533;&#65533;&#65533;&#1161;3)~&#65533;&#65533;g&#65533;&#65533;;&#65533;-&#65533;9O&#65533;&#65533;T&#65533;&#65533;&#65533;&#65533;n&#65533;B&#65533;`X&#65533;/&#65533;&#65533;~&#53902;&#65533;&#65533;&#65533;4b&#65533;&#65533; &#65533;W4&#65533;&#65533;&#65533;M&#65533;L&#65533;&#65533; ^&#1294;&#65533;&#65533;&#65533;l&#65533;y]&#65533;}&#65533;&#65533;&#65533;V&#65533;&&#65533;&#65533;>&#65533;!&#65533;*-&#65533; 
&#65533;p1&#65533;&#65533;&#65533;R&#65533;&#65533;&#65533;7&#65533;&#62016;&#65533;&#65533;&#65533;&#65533;!&#65533;&#65533;^&#65533;	3>[CP\&#65533;&#65533;&#65533;}&#65533;~&#2007;&#65533;&#65533;&#65533;&#65533;&#65533;&#65533;E&#65533;&#65533;&#65533;P&#65533;&#65533;&#655;&#1104;&#65533;
&#65533;&#65533;&#65533;&#65533;&#47999;7&#65533;&#65533;:oa&#65533;U&#65533;-&#65533;&#65533;&#65533;&#65533;&#65533;&#65533;Z	&#65533;/&#65533;P&#681;/&#65533;&#65533;&#65533;H B&#65533;&#65533;)&#65533;&#65533;&#65533;S&#65533; &#65533;UrZ&#65533;&#65533;:>&#65533;&#65533;&#65533;&#65533;&#511;/ml&#65533;Q#+&#65533;&#65533;&#65533;&#65533;M~fp&#65533;&#65533;&#65533;&#65533;&#65533;J&#65533;&#65533;k&#65533;^&#65533;&#65533;&#65533;&#65533;&#65533;!&#65533;&#65533;&#65533;&#65533;&#65533;&#65533;&#65533;&#65533;&#65533;&#65533;&#65533;&#65533;&#65533;V&#65533;&#65533;j&&#65533;H&#65533;&#65533;&#65533;&#65533;&#65533;o&#65533;o&#65533;o&#65533;o&#65533;&#65533;&#65533;&#65533;&#65533;&#65533;&#65533;&#65533;&#65533;&#65533;&#65533;+&#65533;QD&&#65533;&#65533;&#65533;S&#65533;N&#65533;&#65533;&#65533;&#65533;&#65533;&#65533;&#65533;&#65533;&#65533;&#65533;&#65533;&#65533;&#65533;&#65533;?&#65533;+%S&#65533;u&#65533;&#65533;`7a&#65533;A&#65533;&#65533;d`&#65533;&#65533;&#65533;&#65533;&#65533;&#65533;&#65533;&#65533;&#65533;&#65533;S&#1059;&#65533;&#65533;|%&#65533;&#65533;Xl&#65533;&#65533;L&#65533;o&#65533;o&#65533;o&#65533;&#65533;&#65533;&#65533;&#65533;&#65533;&#65533;&#65533;&#65533;&#65533;"&#65533;&#65533;&#65533;o&#65533;_j&#65533;&#65533;&#65533;
R&#65533;&#65533;&#65533;&#65533;&#65533;&#65533;&#65533;&#65533;&#65533;&#65533; &#65533;&#65533;&#65533;&#65533;Cu&#65533;>o&#65533;f&#253;[R&#65533;!&#65533;&#65533;&#65533;&#65533;&#65533;P&#65533;&#65533;&#65533;&#65533;&#65533;&#65533;?&#65533;e&#65533;&#65533;&#65533;&#65533;&#65533;&#65533;&#65533;&#65533;&#65533;&#65533;&#65533;&#65533;&#65533;&#65533;&#65533;&#65533;&#65533;&#65533;&#65533;&#65533;Ic&#65533;o&#65533;o&#65533;o&#65533;o&#65533;&#65533;&#65533;&#65533;&#65533;&#65533;&#65533;&#65533;asEU&#65533;&#65533;&#65533;&#65533;+|&#65533;G&#65533;&#65533;Qa&#65533;&#65533;&#65533;&#65533;&#65533;&#65533;&#65533;S0+e&#65533;\&#65533;&#65533;&#65533;&#65533;&#65533;&#65533;&#65533;S0X&#65533;R&#65533;&#65533;&#65533;&#65533;&#65533;S&#1059;`m&#65533;&#65533;&#65533;&#65533;&#65533;&#65533;&#65533;&#65533;&#65533;&#65533;&#65533;&#65533;&#65533;&#65533;&#65533;&#65533;&#65533;&#65533;&#65533;&#65533;&#65533;&#65533;&#65533;&#65533;&#65533;kO &#65533;&#65533;&#65533;&#65533;S&#65533;&#65533;#Ta&#65533;&#65533;&#65533;&#65533;&#65533;&#65533;&#65533;@&#65533;&#65533;&#65533;&#65533;&#65533;&#65533;_&#65533;U&#65533;&#65533;&#65533;&#65533;&#65533;Za&#65533;&#65533;&#65533;&#65533;&#65533;&#65533;&#65533;_&#65533;g&#65533;&#65533;&#65533;&#65533;&#65533;&#65533;&#65533;@&#65533;&#65533;&#65533;&#65533;o &#65533;&#65533;&#65533;&#65533;&#65533;&#65533;&#65533;&#65533;&#65533;q&#65533;&#65533;&#65533;&#65533;&#65533;&#65533;&#65533;&#65533;&#65533;Hkw&#65533;&#65533;&#65533;&#65533;&#65533;&#65533;&#1123;=j64&#65533;&#65533;&#65533;&#65533;l&#1251;&#65533;&#65533;H&#65533;;&#65533;&#65533;&#65533;&#65533;&#65533;{p &#65533;&#65533;&#65533;&#65533;O&#65533;&#65533;&#65533;&#65533;&#65533;?Fz&#65533;&#65533;&#65533;&#65533;&#65533;&#65533;0&#65533;&#65533;&#65533;&#65533;&#65533;&#65533;&#65533;@&#65533;`&#65533;&#65533;	0&#65533;&#65533;&#65533;&#65533;6}0&#65533;0&#65533;&#65533;&#65533;0&#65533;`&#65533;&#65533;&#65533;&#65533;3&#65533;0&#65533;&#65533;&#65533;0&#65533;0&#65533; !&#65533; i ,  \ P&#65533;  &#65533; &#65533;H&#65533;&#65533;&#65533;&#65533;*\&#560;&#65533;&#199;#J&#65533;H&#65533;&#65533;&#331;3j&#65533;&#561;&#65533;&#463;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C&#65533;I&#65533;&#65533;&#595;(S&#65533;\&#626;&#65533;&#727;0c&#668;I&#65533;&#65533;&#859;8s&#65533;&#65533;&#627;&#65533;&#984;9r &#65533;&#65533;&#1123;H&#65533;*]&#65533;&#1318;	:&#65533;mJ&#65533;&#65533;&#1387;X&#65533;&}J&#65533;GQ&#65533;`&#202;K&#65533;&#65533;D&#65533;0&#758;&#65533;&#1783;p&#65533;}Z$&#65533;&#1915;x&#65533;&#65533;&#65533;8&#65533; &#65533;{L&#65533;&#65533;&#65533;4)&#824;&#65533;&#65533;&#65533;H7,&#65533;@&#65533;&#536;3k&#1948;Rb&#65533;&#65533;&#697;&#65533;&#65533;&#1256;&#65533;&#65533;&#65533; &#65533;&#65533;&#65533;u	&#65533;&#65533;M&#65533;&#65533;&#65533;&#1784;s&#65533;&#65533;&#891;&#65533;&#65533;&#65533;&#65533;&#65533;N&#65533;&#65533;&#65533;&#65533;&#531;+_&#956;&#65533;&#65533;&#65533;&#1059;K&#493;&#65533;&#65533;&#65533;=`&#734;&#957;&#65533;&#65533;&#65533;&#65533;&#203;&#65533;O&#65533;&#65533;&#65533;&#65533;&#65533;OF&#1793;&#65533;@&#65533;&#65533;&#65533;&#735;O&#65533;&#65533;&#65533;&#65533;&#65533;&#65533;+&#65533;@&#65533;u&#65533;&#65533;&#65533;'&#65533;&#65533;h&#65533;&#65533;&&#65533;\B&#1055;ZH&#65533;&#65533;&#65533;&#65533;Vh&#65533;f&#65533;&#65533;o	&#65533;&#65533;&#65533;Q@ZQ&#65533;h&#65533;(&#65533;&#65533;"r&#65533;&#65533;&#65533;\&#1681;&#65533;&#65533;4&#65533;h&#65533;J&#65533;&#65533;&#65533;&#65533;v8)&#65533;D&#604;C|f@{I^l&#65533;E)&#65533;]&#65533;}&#65533;&#65533;&#65533;Nv&#65533;\vI&#65533;&#65533;&#885;&#1412;YFWm#z&#65533;&#65533;3&#65533;&&#65533;$Af&#65533;&#65533;9&#65533;&#65533;7&#65533; T&#65533;&#65533;&#65533;&#26560;&#65533;&#65533;f	hG't&#65533;%&#65533;&#65533;'&#65533;`BDj&#65533;
5 6&#30808;f&#65533;&#65533;o&#65533;&#18331;&#65533;hA(&#65533;&#65533;&#65533;	&#65533;J&#65533;A/xET&#65533;&#65533;&#65533;&#65533;Z&#65533;&#65533;
&#65533;&#65533;c&#65533;&#65533;	$&#65533;qS&#65533;&#65533;B&#65533;#&#65533;&#65533;&#65533;&#65533;&#65533;^&#65533;&#65533;&#65533;&#65533;&#65533;p&#65533;@5&#65533;&#65533;&#65533;&#65533;9 &#65533;&#65533;v&#65533;&#65533;&#65533;&#774;+&#65533;F;V&#65533;eGT&#65533;[&#65533;L&#65533;VW&&#65533;+,&#65533;&#65533;&#65533;&#143;&#65533;&#27375;DI
&#65533;C&#65533;&#65533;&#65533;&#65533;*&#65533;&#65533;&#65533;+&#65533;1&#65533;&#65533;&#65533;&#65533;R&#65533;"
<&#65533;&#65533;&#65533; l&#65533;&#65533;j&#65533;&#65533;&#145;&#65533;&#65533;$&#17987;=&#65533;&#375;&#65533;i&#65533;&#65533;{,&#65533;&#65533;&#65533;&#65533;&#65533;@&#65533;&#65533;&#65533;&#65533;&#65533;9&#65533;&#65533;u*pn<&#65533;&#65533;&#65533;3&#476;4&#65533; w{&#65533;&#65533;EG-&#65533;|>#&#65533;&#65533;&#1082; &#65533;&#65533;i|&#65533;r&#65533;`<l&#65533; &#65533; *&#65533;h&#65533;m^C&#65533;>X&#65533;&#65533;:c&#65533;u&#65533;&M&#65533;&#65533;b&#65533;m&#65533;"&#65533;&#65533;J&#65533;j.xo&#65533;&#65533;&#1424;&#65533;X[8&#65533;r&#65533;&#65533;&#65533;&#884;&#65533;&#65533;&#65533;&#65533;&#1987;g&#65533;yq&#65533;H&#65533;&#1059;]&#65533;i&#65533;&#65533;,&#65533;&#65533;&#65533;&#65533;)&#65533;m&#65533;&#65533;&#65533;&#65533;&#65533;&#65533;p&#65533;.&#65533;&#65533;B&#1575;O&#65533;p&#65533;0m&#65533;&#65533;/&#65533;&#303;-^&#65533;&#65533;&#65533;&#65533;&#65533;cS&#65533;*&#65533;u&#65533;&#65533;s&#65533;&#1563;&#65533;f&#65533;r
|&#65533;*&#65533;&#65533;&#65533;&#65533;&#65533;K&#65533;&#65533;&#65533;&#65533;_&#65533;&#65533;&#65533;&#65533;A&#65533;8'4&#65533;&#65533;u&#65533;&#65533;t&#65533;&#65533;K&#65533;-&#65533;&#65533;&#65533;&#65533;&#65533;&#65533;@&#65533;&#65533;&#65533;	_&#65533;&#65533;g&#65533;&#65533;&#65533;&#65533;
&#65533;4'&#65533;&#65533;i&#65533;&#65533;&#65533;>f&#65533;zY&#65533;j&#65533;^<&#65533;&#65533;-w1 &#65533;&#65533;*&#65533;|&#65533;@T@(&#65533;&#65533;ev&#65533;&#65533;V&#65533;2&#65533;`&#65533;&#389;&#65533;s &#65533;&#65533;fHC&#65533;-&#65533;S&#65533;&#1076;CL&#65533;&#65533;y&#65533;"&#1220;x"&#65533;XK%"&#65533;&#65533;PE&#65533;Amc&#65533;&#65533;m&#65533;&#65533;1&#65533;Y&#1512;&#65533;&#65533;a&#65533;utz&#65533;&#65533;&#65533;h&#65533;&#65533;&#65533;&#65533;"&#65533;&#65533;&#65533;&#65533;}&#394;&#65533;&#65533;&#65533;f`?(&#65533;&#65533;6RL&#65533;&#65533;=&#65533;9&#65533;&#65533;&#65533; &#65533;&#65533;&#65533;&#65533;&#65533;Tw#&#65533;S%&#65533;bUje&#65533;&#65533;(&#65533;7&#65533;}&#65533;&#65533;_&#65533;H&#65533;&#65533;&#65533;&#65533;h&#65533; R&#65533;&#65533;Z&#65533;Eb&#23200;B.&#65533;<j&#1166;&#65533;&#65533;o&#65533;&#65533;Q&#1233;&#65533;&#1877;&#65533;u&#65533;&#65533;h&#65533;&#65533;$&#168;&#65533;&#65533;&#65533;&#65533;*r&#65533;&#65533;8K9!&#65533;&#65533;\2&#1059;&#65533;(!v&#65533;&#65533;#B:&#65533;&#65533;Oy&#65533;&#65533;&#65533;&#65533;d&#65533;&#65533;&#65533;&#594;oL&#65533;b8&#65533;&#65533;&#65533;5 &#65533;A&#65533;5&#65533;&#906;Hf&#65533;y&#65533;&#65533;&#65533;&#65533;A"Z&#929;J&#65533;&#65533;4&#65533;&#65533;&#65533;`6zj&#65533;B&#65533;&#65533;Q&#65533;&#65533;&#1234;X&#65533;@&#65533;ZVP&#65533;H&#65533;&#65533;;&#65533;B'&#65533;7&#65533;&#65533;&#908684;)\&#65533;&#1370;.&#65533;&#65533;3H&#65533;77&#65533;&#65533;&#65533;6q:2&#65533;-s&#65533;&#65533;&#1376;%;;e&#65533;&#65533;|:"-&#65533;&#65533;&#65533;P-Z2&#65533;&#65533; (t%&#65533;a&#65533;&#1022;S5t
g&#65533;?&#65533;&#65533;Xe&#65533;)5tW=&#65533;&#65533;&#65533;C&#65533;dqu&#65533;&#65533;&#65533;*X&#65533;9&#1466;&#65533;J5&#65533;&#65533;\Qr&#65533;&#1432; &#65533;&#65533;&#65533;&#65533;`{&#65533;&#1148;	>gS&#65533;&#65533;&#65533;&#65533;&#65533;&#65533;&#65533;&#65533;&#65533;aG&#65533;&#876;f&#65533;L&#65533;&#65533;z-&#65533;Ef@&#65533;Yn&#65533;&#65533;&#65533;]&#65533;J&#65533;&#65533;L&#65533;&#65533;&#65533;3&#65533;&#65533;h&#65533;J&#65533;&#65533;&#65533;&#65533;"/%W^{&#65533;&#65533;&#65533;V&#65533;&#65533;&#65533;p&#65533;&#65533;0J&#65533;'&#65533;&#65533;lR%B&#65533;Kt&#65533;&#65533;&#65533;tI&#65533;&#1046;I&#65533;h&#65533;4P6@.&#65533;!`&#65533;&#326;&#65533;&#65533;&#38583;9W&#65533;&#65533;z&#65533;&#65533;Z&#65533;&#65533;&#65533;R&#65533;Kx&#65533;&#65533;&#65533;&#65533;&#65533;\&#65533;z&#65533;P&#65533;&#65533;&#65533;zq0&#65533;i&#65533;K`kU&#65533;N,@&#65533;&#65533;&#65533;&#65533;&#1749;&#65533;h&#65533;m*&#65533;&#65533;P&#65533;2v= &#65533;S&#65533;M&#65533;&#65533;&#65533;Lb&#65533;!&#65533;~&#65533;*r&#65533;&#1447;e&#65533;&#65533;"@c&#65533;E&#65533;o=/&#65533;~&#65533;+&#65533;&#65533;
&#65533;&#226;q#Z&#65533;Z&#65533;"+&#65533;W=&#65533;&#65533;<&#65533;5=[&#65533;&#65533;I&#65533;x&#65533;Q&#65533;&#65533;Jz&#65533;}K&#65533;&#65533;&#65533;&#65533;V&#65533;D&#65533;&#65533;&#65533;&#65533;Lx.&#65533;Ws&#65533;&#65533;&#65533;V&#65533;-&#65533;&#65533;C&#65533;)}&#65533;7z.&#65533;&#65533;1&#65533;>&#65533;&#65533;&#65533;&#65533;&#65533;yU%&#65533;&#65533;&#65533;w&#65533;kf&#65533;fkg&#65533;&#65533;&#65533;&#65533;&#65533;&#65533;Wp&#65533;&#65533;gY&#65533;[&#65533;r&#65533;K&#65533;&#65533;&#65533;I&#65533;&#65533;$&#65533;G=&#65533;%&#65533;&#65533;w
&#65533;&#65533;R&#65533;e&#65533;l&#65533;S@8&#65533;&#65533;X[^o&#65533;&#65533;&#65533;&#65533;&#65533;&#65533;&#65533;K }&#65533;&#65533;&#65533;j&#65533;&#39314;&#65533;&#65533;r|!&#65533;V_&#65533;LpP&#65533;&#65533;X&#65533;&#65533;&#65533;3Wz&#1529;&#65533;3&#65533;&#65533;&#65533;=U;	&#65533;&#65533; k&#65533;cG&#65533;]&#65533;&#65533;r{&#65533;J5&#65533;z6 sX	&#65533; &#65533;ZxI&#65533;&#65533;AK&#65533;;&#2041;\O&#65533;3&#65533;7&#65533;l&#65533;&&#65533;&#65533;3&#65533;tiu&#65533;&#65533;&#65533;&#65533;[&#65533;j2o&#65533;&#65533;&#65533;	&#65533;&#65533;b'&#65533;&#65533;&#65533;6db&#65533;&#65533;&#65533;\&#65533;s&#65533;&#65533;&#65533;&#1883;&#65533;<P&#65533;&#65533;&#65533; &#51111;&#65533;&#1821;&#65533;&#65533;y&#65533;DWl&#65533;4Z&#65533;C&#65533;&#65533;&#65533;9&#65533;K&#65533;&#65533;`&#65533;S&#302;&#65533;&#65533;&#65533;k&#65533;VS&#65533;&#65533;Kn&#65533;3TD&#65533;&#65533;>&#65533;&#65533;&#65533;/l&#65533;&#65533;&#65533;Nj&#65533;&#10591;&#65533;&#65533;_&#65533;fuU&#65533;m&#65533;&#65533;&#65533;Xp&#65533;C&#65533;%&#65533;&#65533;y_a]&#65533;&#65533;&#65533;o&#65533;&#45237;&#65533;&#65533;&#65533;C&#65533;"]&#65533;&#65533;S&#65533;[,ouS&#65533;&#65533;&#65533;^uJV&#515;&#65533;kB&#65533;&#65533;I&#65533;$&#65533;H&#65533;~&#65533;&#65533;B	&#65533;&#65533;xn&#65533;'&#65533;&#65533;&#1435;!&#65533;w&#65533;N&#65533;&#65533;&#65533;&#65533;%&#65533;&#65533;pP &#65533;&#65533;&#1129;&#65533;K&#65533;&#65533;&#65533;&#65533;&#65533;&#65533;&#65533;W&#65533;&#65533;&#65533;&#6654;~&#65533;&#65533;&#65533;
U&#65533;^&#65533;L&#1081;&#1503;BT&#65533;&#2030;`E&#65533;&#65533;&#65533;,~ &#65533;&#65533;&#65533;{&#65533;C&#211;%&#65533;&#65533;&#65533;&#65533;&#627;&#65533;<&#65533;^&#65533;&#65533;u&#1084;&#65533;&#65533;&#65533;&#65533;5&#65533;NG~)&#65533;QB&#65533;*&#1490;(&#65533;~&#65533;&#65533; E&#65533;Z&#65533;a}&#65533;2i;&#65533;\`&#65533;&#65533;&#65533;`&#65533;&#65533;Oxj&#1604;@&#65533;0&#65533;o&#65533;Q,&#65533;$wKQaY&#65533;y&#65533;6}((&#65533;&#65533;1[&#65533;LH&#65533;@&#65533;&#65533;0&#65533;1&#65533;x&#65533;s$)&#65533;G&#65533;~&#65533;7c&#65533;&#65533;Z&#65533;}1&#65533;&#65533;&#65533;(83f&#65533;$`Q&#65533;&#65533;MFui"eGH^n&#65533; a"uJ&#65533;&#65533;&#65533;&#65533;6x?S&#65533;&#65533;&#65533;0&#65533;.&#65533;')&#65533;&#65533;![&#65533;&#65533;&#65533;B>&#65533;&#65533;J(&#65533;uV&#65533;g&#65533;gH?&#65533;TO&#65533;&#195;;&#65533;&#65533;&#65533;&#65533;&#65533;7u2"(&#65533;81' $[H"^t9&#65533;&#65533;atMi&#65533;0&#65533;X&#65533;n&#65533;&#65533;&#65533;tgt&#65533;&#65533;&#65533;a&#65533;&#65533;WBZ&#65533;m#F#Uj&#65533;XI"&#65533;&#21897;&#65533;T{&#65533;&#65533;K&#65533;Eu&#65533;=&#65533;?n7mw&#65533;g&#65533;X@{xE&#65533;x&#65533;w&#65533;DR&#65533;&#390;&#65533;&#65533;&#65533;($&#65533;&#65533;&#65533;&#65533;(!(&#65533;F&#65533;&#65533;&#65533;H&#65533;<UXEU&#65533;&#65533;e&#65533;$&#65533;&#65533;}&#65533;(&#65533;&#65533;&#65533;@R&#1547;&#65533;B&#65533;&#65533;Q&#65533;8X&#65533;f&#65533;&#65533;&#65533;-&#65533;l&#65533;&#65533;&#65533;&#65533;# &#65533;&#65533;&#65533;D(h&#65533;dA&#65533;u&#65533;&#65533;&#65533;&#65533;K&#65533;&#65533;&#65533;&#65533;&#65533;&#65533;&#65533;&#65533;&#65533;h&#65533;&#65533;CYBC=&#65533;&#65533;$`&#65533;&#65533;j&#65533;x&#65533;&#65533;&#65533;n&#65533;&#65533;&#65533;i&#65533;W&#65533;@&#65533;&#65533;l%{vWB&#65533;w&#65533;9H&#65533;&#65533;&#65533;&#65533;&#65533;&#65533;3&#65533;&#65533;S01&#65533;&#65533;&#8632;&#65533;&#65533;&#65533;h,&#65533;2&#65533;$&#65533;T7&#65533;&#65533;%&#65533;&#65533;&#65533;C&#65533;&#65533;&#65533;&#65533;&#65533;6s&#65533;&#267;+&#65533;/@&#65533;&#65533;&#65533;-!&#65533;b&#65533;R&#65533;&#65533;6oe&#65533;N7p7I	W(&#65533;+h&#65533;^>&#65533;&#65533;ch&#65533;&#65533;CY&#65533;&#65533;h&#2034;5L&#65533;&#65533;&#65533;t&#65533;&#65533;&#65533;&#65533;WA&#65533;.R	&#65533;&#65533;U&#65533;	&#65533;`&#65533;V[/&#65533;&#65533;\&#65533;&#65533;&#65533;&#65533;&#65533;8,&#65533;j&#65533;y&#65533;T&#65533;,]&#65533;g&#65533;&#65533;q&#65533;aI&#65533;&#65533;e&#65533;0&#65533;|k&#65533;uhF>
&#65533;&#65533;&#65533;Ff&#65533;Js&#1624;^&#33105;&#65533;@&#65533;&#65533;&&#65533;$	@{&#65533;X&#65533;&#65533;u&#65533;Dw &#65533; &#65533;&#65533;q_&#65533;]&#65533;&#65533;IX&#65533;&#65533;85&#65533;*&#65533;&#65533;&#65533;s3h&#65533;&#65533;Hk&#65533;yH&#65533;&#1627;&#65533;&#65533;&#65533;&#65533;&#65533;&#65533;f&#65533;F&#65533;C&#65533;&#65533;?&#65533;&#65533;?&#65533;D&#65533;&#65533;g&#65533;	@|&&#65533;&#65533;&#65533;Xh&#65533;6&#65533;>&#65533;*&#65533;&#65533;Uc6&#65533;&#65533;&#65533;&#65533;&#65533;T&#65533;&#65533;&#65533;J&#65533;!;&#65533;_&#65533;&#65533;[&#65533;fQ&#65533;&#65533;&#65533;Ii&#65533;F\&#65533;&#65533;&#65533;&#1090;&#65533;!i&#65533;&#65533;J@ybv&#65533;&#65533;f8 Qz&#65533;i`Y}+&#65533;&#65533;#qp&#65533;S&#65533;j&#65533;&#65533;v2v&#65533;E&#65533;&#65533;&#65533;	p&#65533;&#65533;&#65533;&#65533;&#65533;~SI&#65533;&#65533;g'&#65533;z	gv&#65533;&#1431;&#65533;&#65533;&#65533;Y:-&#65533;&#65533;=&#65533;&#65533;&#1507;pD&#65533;&#65533;&#65533;Y&#65533;&#65533;&#65533;7&&#65533;"&#65533;&#65533;&x&#1878;&#65533; z8Q&#65533;&#65533;M&#65533;&#65533;&#65533;f&#65533;i6&#65533;O&#65533;Y8
60&#65533;&#65533;&#65533;M&#65533;&#65533;&#65533;a&#65533;x&#65533;&#65533;&#65533;GS&#65533;B&#65533;&#65533;&#65533;&#65533;&#65533;&#65533;&#65533;w&#65533;&#65533;&#65533;O&#65533;@&#65533;&#65533;&#65533;n&#65533;u
u?vl&#65533;@&#65533;&#65533;: &#65533;&#65533;R&#65533;$&&#65533;o&#65533;&#65533;E*&#1062;)&#512;&#65533;&#65533;r7Z&#65533;{&#65533;-*&#65533;M, q&#694;li&#65533;&#65533;&#65533;&#65533;&#65533;E&#65533;X&#856538;&#65533;Q&#65533;0&#864794;N&#1463;`zY&#65533;&#65533;&#65533;&#65533;&#65533;g&#65533;&#65533;{&#65533;&#65533;&#65533;&#65533;I&#65533;&#65533;&#65533;A&#65533;;&#1897;F&#65533;&#65533;^&#1482;&#65533;F&#65533;+&#65533;&#65533;&#65533;&#65533;&#65533;[&#65533;&#65533;N&#65533;*&#65533;&#65533;a"&#65533;&#65533;&#65533;Jm&#65533;&#65533;U&#65533;}&#65533;&#65533;w&#65533;&#65533;x
&#65533;&#65533;b&#65533;&#65533;&#65533;&#65533;&#65533;X&#65533;&#65533;&#65533;$}&#65533;N]&#65533;'`QDs&#65533;&#65533;Z&#65533;&#65533;&#65533;qI&#65533;j&#65533;"&#65533;'t&#65533;I&#65533;:&#65533;&#65533;:"&#519;z&#65533;Z&#65533;#&#65533;&#65533;&#65533;&#65533;G7&#65533;&#65533;&#65533;xK&#65533;f&#65533;q&#65533;&#65533;=&#65533;M$&#65533;bDu&#65533;&#1066;&#65533;&#65533;:M&#65533;&#41704;&#65533;(/[s&#65533;w&#65533;d&#65533;J_&#65533;&#65533;&#65533;
_d&#691;&#65533;&#65533;&#1620;2&#65533;w0%&#65533;&#65533;e&#65533;,&#65533;&#65533;&#65533;Fw:&#65533;&#65533;&#65533;&#65533;&#65533;M"&#65533;&#65533;z&#65533;&#65533;`&#753;!Q&#65533;&#65533;&#65533;&#65533;E&#65533;&#65533;
&#65533;rU&#65533;&#65533;}&#65533;"l+&#65533;&#65533;&#65533;&#65533;&#65533;r&#65533;&#65533;]&#65533;3	&#65533;T&#65533;&#65533;:zk&#65533;8h&#65533;a[&#65533;p&#65533;_Z&#65533;&#65533;&#65533;&#65533;&#65533;K,q&#65533;&#65533;&#65533;fr77&#65533;&#65533;6&#65533;&#65533;&#65533;t&#65533;&#65533;&#65533;t&#1765;/q&#65533;l7~iFF&#65533;&#1786;6&#65533;UV&&#65533;*;&#65533;&#65533;&#65533;&#65533;ut1&#65533;2^H&#65533;&#65533;7&#65533;&#65533;&#65533;3&#65533;&#409;&#65533;4&#65533;s&#65533;T)&#65533;b&#65533;"&#65533;<&#65533;&#65533;&#427;9"&#65533;&#65533;{&#65533;e8&#65533;&#65533;;FC&#65533;&#65533;&#65533;&#1268;7&#65533;&#65533;H&#65533;PP&&#65533;1&#65533;&#65533;&#65533;+&#65533;X+Z&#369;&#65533;&#65533;&#65533;&#65533;c[&#65533;&#65533;&#631;0&&#65533;&#65533;f&#65533;&#65533;@&#65533;&#65533;&#65533;&#65533;&#1938;&#65533;&#1475;sY&#65533;P&#65533;&#65533;5&#65533;zZ&#65533;@E+S&#65533;~R&#65533;2,
&#65533;
L&#65533;&#518;&#65533;k&#65533;&#65533;&#65533;0]{&#65533;&#65533;&#65533;&#65533;&#1630;&#65533;&#65533;C&#65533;&#65533;&#65533;&#65533;&#65533;&#65533;&#1298;6Z	&#65533;&#65533;&#65533;&#65533;&#65533;|&#65533;&#65533;{&#65533;g&#65533;t&#65533;A&#65533;5&#65533;BX&#65533;1&#65533;&#746;&#65533;Ma&#65533;:&#65533;&#217;&#65533;&#65533;>&#65533;|	&#65533;YKA8&#65533;z&#65533;&#65533;&#65533;-c&#65533;AYN&#65533;&#65533;T&#65533;]eHlIL&#65533;8&#65533;&#65533;vL&#65533;&#65533;^`,0118W&#65533;j&#65533;&#65533;&#65533;p-&#65533;&#65533;&#65533;&#65533;J/&#65533;4&#65533;&#65533;x&#65533;~&#65533;{&#65533;&#1579;>&#65533;Ol&#65533;E&#65533;6&#65533;:&#65533;&#65533;&#65533;&#65533;<*n&#65533;KWY*&#65533;}&#129;y&#65533;&#65533;&#65533;2&#65533;&#65533;v3"9PO&#65533;&#65533;B&#65533;&#549;&#65533;Z&#65533;|&#600;&#65533;&#65533;&#65533;&#65533;&#65533;9&#65533;n&#65533;&#65533;&#65533;&#65533;&#65533;&#1791;tC&#65533;(&#65533;&#65533;D91|&#65533;&#65533;P&#65533;&#65533;,&#65533;\&#65533;5&#460;J&#65533;&#65533;P&#65533;&#65533;&#65533;&#65533;)U&#65533;&#712;1&#65533;\&#65533;]&#65533;]J#&#65533;2&#65533;&#65533;&#65533;7&#65533;&#65533;&#65533;&#65533;t9TP&#65533;PP&#754;&#65533; \&#65533;&#65533;"&#65533;&#65533;&#2012;&#65533; &#65533;&#65533;&N&#65533;&#185;L&#65533;&#65533;#5Y&#65533;&#65533;&#45990;<71GO&#305;&#65533;&#65533;k&#65533;+HQ`&#65533;&#65533;| Mj2 *&#65533;1)&#65533;&#65533;&#65533;&#65533;&#65533;/<&#65533;&#156;&&#65533;&#65533;RLJ&#65533;&#65533;g;&#1901;<&#65533;&#65533;M&#65533;EQ&#65533;&#65533;&#65533;&#65533;&#65533;G&#65533;&#65533;&#65533;&#65533;e&#1191;&#65533;&#65533;&#65533;\&#65533;6I&#65533;&#65533;&#65533;$z4B&#65533;m&#65533;&#639;ip&#65533;&#65533;&#65533;&#65533;o+r=i&#65533;I&#65533;xG&#65533;l3&#65533;&#65533;/u&#65533;&#65533;&#1340;&#1261;V&#65533;&#65533;&#65533;&#65533;F&#65533;&#65533;E&#65533;&#65533;Z\&#65533;b&#65533;m;"&#65533; 8&#65533;i&#65533;
&#65533;&#65533;&#65533;4|!X&#65533;&#65533;&#65533;&#65533;&#65533;zc&#65533;&#65533;|&#65533;&#65533;&#65533;|&#65533;d&#65533;&#65533;&#65533;	&#65533;je&#65533;$&#65533;&#65533;&#65533;|&#65533;,&#65533;&#65533;@&#1036;&#65533;-&#566;&#65533;	&#65533;@-&#65533;&#65533;{&#65533;&#814;&#65533;&#65533;5&#65533;*\&#65533;&#65533;b=&#65533;&#65533;j&#65533;r&#65533;&#65533;&#65533;&#65533;&#65533;&#65533;&#40736;&#65533;&#65533;&#65533;&#65533;\M5&#65533;<&#65533;&#65533;*&#65533;80&#65533;&#65533;e&#65533;%&#1362;&#65533;&#65533;&#65533;&#639;	&#1679;+&#65533;:[&#65533;)&#65533;&#1113;&#65533;&#65533;&#65533;&#65533;6A&#65533;G&#65533;&#65533;l&#65533; &#65533;&#65533;%&#65533;'8&#65533;=&#65533;f&#65533;(&#65533;i&#65533;W4&#65533; &#65533;!y&#65533;&#65533;j&#1938; &#65533;z&#65533;&#65533;T&#65533;+&#65533;k&#65533;&#65533;?&#65533;&#1261;&#65533;>&#65533;#S&#47845;&#65533;u&#65533;&#65533;}&#65533;Q&#65533;&#65533;Zat!&#65533;&#65533;weI&#65533;&#65533;(&#65533;A	j&#65533;]P`&#65533;&#65533;M&#65533;NCm]&#65533;BB:pZ&#65533;&#48623;&#65533;"&#1329;&#65533;:<&#65533;>p&#65533;&#65533;&#65533;C0&#65533;5&#238;&#65533;[&#65533;
Np&#65533;&#65533;]&#65533;&#65533;J&#65533;&#65533;1&#65533;&#65533;&#65533;E)&#65533;D^&#65533;&#65533;`D&#65533;&#65533;&#65533;&#65533;Kp]&#65533;&#65533;&#1212;&#65533;y&#326;&#65533;i&#65533;&#65533;L&#65533;.&#65533;<&#65533;&#65533;q&#65533;Z2&#65533;:*&#65533;&#65533;e&#65533;5	&#65533;&#664;"s,<p&#65533;"&#65533;&#1994;&#65533;anT&#65533;I+rUhT&#65533;&#65533;&&#65533;&#65533;&#65533;&#65533;&#65533;"m'e&#1081;N&#65533;wz&#65533;&#65533;#&#65533;f&#65533;&#40420;<71&#65533;&#65533;&#65533;(&#65533;&#65533;&#65533;&#65533;#&#65533;&#1908;=&#65533;&#65533;}&#65533;&#65533;&#65533;&#65533;&#65533;&#65533;nj&#65533;&#65533;8&#65533;&#65533;]^&#65533;&#65533;&#65533;!&#65533;&#65533;&#14084;H`&#65533;\&#65533;&#65533;a&#65533;&#65533;	n&#65533;&#65533;&#65533;&#65533;&#65533;#&#65533;&#65533;s&#65533;=&#755;l&#65533;o&#65533;&#65533;&#65533;&#65533;&#65533; 6&#65533;&#65533;i0>&#65533;<&#65533;E&VW&#65533;L>1`w&#65533;&#65533;&#65533;&#65533;&#526;&#65533;&#1822;&#360;&#65533;&#65533;&#65533;&#65533;.&#65533;=&#1816;c1&#65533;&#65533;&#2012;&#47581;&#65533;&#65533;>*&#65533;&#65533;&#1582;u&#65533;&#65533;d&#65533;>&#65533;&#65533;-&#65533;&#65533;VY]g0&#65533;&#65533;T&#65533;&#65533;&#65533;&#65533;}&#65533;a&#65533;
&#65533;&#65533;&#65533;y&#65533;&#65533;&#65533;.&#65533;&#65533;&#65533;~c &#65533;&#65533;&#65533;A&#65533;|~A&#65533;M)&#65533;&#65533;&#65533;&#65533;C]&#65533;-&#65533;&#65533;&#65533;&#65533;q&#1972;	&#65533;&#65533;j&#65533;(N&#65533;r&#65533;Q&#65533;&#65533;"&#65533;q&#1298;&#65533;&#65533;l&#65533;&#65533;}&#65533;n9&#65533;]&#65533;&#65533;&#65533;}&#65533;&#1937;F&#65533;q&#65533;$&#65533;&#65533;<&#65533;%2N&#65533;&#65533;&#65533;&#65533;Y&#65533;)&#65533;&#1761;&#65533;]>A&#65533;&#65533;P&#1936;&#65533;&#65533;&#65533;&#65533;*&#65533;K&#65533;&#65533;&#65533;0&#65533;&#65533;_-P&#65533;?&#65533;&#65533;Z&#65533;&#1018;.&#65533;)&#65533;5V&#65533;&#65533;&#65533;&#65533;&#65533;p&#65533;@<#g_&#65533;&#321;&#65533;&#65533;&#65533;&#65533;&#65533;>&#65533;&#65533;v<pz&#1603;&#65533;&#65533;uo&#65533;\&#65533;&#65533;u&#65533;&#65533;&#65533;&#65533;T&#686;&#65533;&#65533;&#65533;h&#65533;"&#65533;0&#65533;&#65533;q	6&#65533;&#65533;#X&#65533;&#65533;p&#787;t&#65533; &#65533;&#65533;&#65533;A0&#65533;&#65533;&#65533;<Y&#65533;N&#65533;@&#65533;&#65533;3&#65533;&#1244;&#65533;o&#1609;&#65533;O &#65533;|#&#65533;
dYen`&#65533;h&#65533;E&#65533;&#65533;	i&#65533;tMV&#65533;&#65533;&#65533;t&#1606;:&#65533;&?&#65533;&#65533;&#65533;&#65533;?O&#65533;+y&#65533;&#65533;&#65533;&#65533;	&#65533;f#&#65533;&#65533;i0&#65533;&#65533;%&#65533;s#&#65533;&#65533;X&#65533;o&#65533;&#65533;&#65533;O&#65533;&#65533;#&#65533;&#65533;&#65533;&#65533;&#65533;&#65533;&#65533;&#65533;&#65533;&#65533;&#1937;&#65533;&#65533;o]0&#65533;&#65533;;P&#65533;,)&#65533;!/&#65533;&#65533;~&#65533;{&#65533;&#65533;P
u&#65533;&#1375;&#65533;&#65533;Y 8&#65533;/5B&#65533;#&#65533;`&#65533;oM%`~&#65533;&#65533;9|&#65533;&#65533;@&#65533;`
&#65533;&#65533;T&#65533;`&#65533;&#1388;&#65533;&#1073;&#65533;S&#65533;&#65533;&S&#65533;&#65533;]&#65533;@O&#65533;~&#65533;&#65533;o0&#65533;@&#65533;&#65533;&#65533;&#65533;&#65533;&#65533;w&#65533;58E&#65533;&#65533;&#1433;9&#65533;&#65533;&#65533;S&#65533;&#65533;s&#65533;&#65533;.&#65533;&#65533;&#65533;&#65533;&#65533;&#65533;ef2y&#65533;#&#65533;&#65533;4&#65533;&#65533;C&#65533;&#65533;Q&#65533;&#65533;n&#65533;>&#65533;&#65533;TQ&#65533;Y&#65533;Q&#65533;&#65533;S&#65533;Iq&#65533;&#65533;&#65533;&#65533;&#65533;>&#65533;'n&#65533;&#65533;&#65533;&#65533;&#65533;&#65533;\&#65533;&#65533;&#65533;!&#65533;3@&#65533;&#65533; &#65533;&#65533;M&#1524;&#65533;&#65533;^&#65533;&#65533;&#65533; L&#65533;&#65533;&#65533;=5&#383;+V?&#65533;&#65533; &#65533;&#65533;+Ip&#65533;&#65533;&#65533;&#65533;&#65533;&#65533;&#65533;&#65533;&#65533;&#65533;U4&#1055;Y&#65533;y&#65533;&#65533;B&#65533;&#65533;&#65533;&#65533;&#65533;&#65533;y&#65533;'.&#65533;&#65533;Hm&#65533;mp&#65533;>&#65533;&#65533;
&#65533;!&#65533;3x&#65533;&#65533;.&#65533;&#65533;2/E&#65533;&#65533;&#65533;Q&#1305;N&#65533;o&#65533;o&#65533;o&#65533;op	&#65533;&#65533;A&#65533;&#65533;&#65533;&#65533;?ES&#65533;&#65533;&#65533;F&#65533;{(&#65533;&#65533;Wx&#65533;&#65533;+&#65533;&#65533;L&#65533;j&#65533;&#65533;>&#65533;&#65533;&#65533;&#65533;&#65533;&#65533;&#65533;Q&#65533;Q&#65533;&#65533;&#65533;&#65533;.V`&#65533;[b&#65533;&#65533;&#65533;&#65533;&#65533;o&#65533;o&#65533;o&#65533;&#65533;0&#60560;f &#682;&#65533;&#65533;&#65533;&#65533;&#65533;&#65533;&#65533;&#65533;&#65533;&#65533;&#65533;(&#65533;Jp]L&#65533;&#65533;j&#65533;&#65533;&#65533;&#682;&#65533;&#65533;X&#65533;S0S0X`&#65533;S&#65533;W&&#65533;&#65533;&#65533;!&#65533;&#65533;X&#65533;S0S&#65533;&#65533;&#65533;Ym&#65533;o&#65533;o&#65533;o&#65533;o&#65533;&#65533;&#65533;-&#65533;&#65533;J&#65533;&#65533;_&#65533;&#65533;&#65533;&#65533;&#65533;&#65533;`kq"&#65533;&#65533;&#65533;&#65533;_&#65533;%&#65533;
&#65533;~&#65533;&#65533;&#65533;&#65533;&#65533;&#65533;i@p&#65533;&#65533; ~&#65533;&#65533;&#65533;&#65533;_&#65533;r	&#65533;~&#65533;&#65533;&#65533;c&#65533;
&#65533;&#65533;&#65533;?X&#65533;&#65533;&#65533;hr	&#65533;F&#65533;&#65533;&#65533;N&#65533; &#65533;&#65533;&#65533;4&#65533;&#65533;&#65533; &#65533;&#65533;&#65533;&#65533;&#65533;&#65533;&#65533;r	&#65533;f &#65533;&#65533;&#65533; G|!&#65533; &#65533;!&#65533;&#65533;&#65533;&#65533;&#65533;Q~&#65533;.\&#65533;&#65533;&#65533;!&#65533;&#65533;&#65533;&#65533;r	&#65533;~&#65533;a&#65533;&#65533;&#65533;
&#65533;&#65533;&#65533;d!&#65533; &#65533;&#65533;&#65533;&#65533;&#65533;&#65533;n&#65533;&#65533;"&#65533;&#65533;&#65533;&#65533;!S&#65533;&#65533;&#65533;&#22395;&#65533;&#65533;&#65533;&#65533;QS0S&#65533;&#65533;"&#65533;&#65533;'&#65533;&#65533;]!&#65533;&#65533;&#65533;&#65533;!&#65533;&#65533;&#65533;&#65533;	p&#65533;_Q&#65533;S&#65533;&#65533;&#65533;4&#65533;0&#65533;0&#65533;Py&#65533;&#65533;&#65533;&#65533;&#65533;4&#65533;j&#65533;&#65533;&#65533;4&#65533;&#65533;&#65533;&#65533;&#65533;0&#65533;`&#65533;`&#65533;&#65533;Q&#65533;&#65533;0}0}0}p !&#65533; d ,  X |&#65533;  &#65533; &#65533;H&#65533;&#65533;&#65533;&#65533;*\&#560;&#65533;&#199;#J&#65533;H&#65533;&#65533;&#331;3j&#65533;&#561;&#65533;&#463;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&J&#65533;&#65533;&#1123;H&#65533;*]z&#65533;)&#1255;P&#65533;J&#65533;J&#65533;&#65533;BK&#65533;X&#65533;&#693;&#65533;&#1519;`=:&#65533; &#65533;H&#1587;h&#1258;]&#65533;&#65533;&#65533;e&#65533;&#669;K&#65533;&#65533;&#1875;3&#65533;v&#65533;aD&#65533;&#1659;&#65533;L8&#65533;&#65533;&;&#65533;&#65533;%&#824;&#65533;&#65533;&#65533;TS&#65533;U&#65533;&#65533;&#65533;&#728;3&#65533;,A&#65533;&#65533;&#65533;Y5&#65533;M&#65533;&#65533;H&#925; Y&#54581;&#65533;&#1520;c&#65533;&#65533;&#65533;&#65533;&#376;g&#65533;&#65533;&#859;qm4&#65533;&#65533;&#65533;M&#65533;&#65533;&#65533;p&#65533;&#65533;&#65533;&#65533;&#1069;&#65533;&&#65533;!&#65533;&#65533;&#1587;k&#65533;&#957;&#65533;&#65533;&#65533;&#65533;&#203;&#65533;O&#65533;&#65533;&#65533;&#65533;&#65533;&#1259;_&#1022;&#65533;&#65533;&#65533;&#65533;&#65533;&#735;O&#65533;&#65533;&#65533;&#65533;&#65533;&70!qh&#65533;&#65533;(&#65533;&#65533;h&#65533;&#65533;&&#65533;&#65533;&#65533;6&#65533;&#65533;U&#65533;5`&#65533;Y9h&#65533;f&#65533;&#65533;v&#65533;&#65533;&#65533;A@ &#65533;&CuK&#65533;&#65533;&#65533;,&#65533;&#65533;&#65533;0&#65533;&#65533;&#65533;&#65533;&#65533;&#65533;&#65533;&#65533;&#65533;&#13211;P#&#22156;Di&#65533;H&&#65533;d}4`&#65533;j&#65533;&#65533;&#65533;TVi&#65533;X.x&#65533;#&#65533;h&#65533;V&#65533;&#65533;d&#65533;i&#65533;e^&#65533;&#1480;%&#65533;&#65533;_
&#65533;&#65533;&#65533;D&#65533;&#65533;&#65533;c&#65533;r&#65533;&#65533;c&#65533;&#1637;r&#65533;eg&#65533;x&#65533;i&#65533;u&#65533;(&#65533;&#65533;6:&#65533;&#65533;C&#65533;&#65533;&#65533;(&#65533;&#65533;az&#65533;&#65533;&#65533;v&#65533;Q&#65533;.&#65533;&#65533;&#65533;&#65533;&#65533;v&#65533;0&#65533;&#65533;&#65533;g&#65533;&#65533;&#65533;&#65533;*+&#65533;
&#65533;J&#65533;B&#65533;~&#65533;b+&#65533;p&#65533;	Xl!Le&#65533;&#65533;&&#65533;,&#65533;&#65533;
d&#47416;.&#65533;&#1902;D&#65533;&#65533;&#65533;&#65533;&#65533;^&#65533;&#65533;&#65533; &#65533;0&#65533;&#1158;+&#65533;&#65533;1&#65533;&#65533;&#65533;Inw&#65533;&#640;&#65533;# &#65533;&#65533;&#65533; &n&#65533;&#65533;o&#65533;y&#65533;&#65533;&#65533;&#185;&#64772;Z&#65533;-&#65533;&#65533;r;&#63198;6&#65533;pF%&#65533;0&#65533;&#65533;&&#65533;&#65533;lB&#65533;'&#65533;&#65533;&#65533;5+&#65533;&#65533;$w&#65533;'Z<&#65533;@&#65533;"&#65533;&#65533;&#65533;
&#65533;P&#65533;&#65533;47	h&#65533;)&#65533;&#65533;h&#65533;&#65533;&#65533;&#65533;$&#65533;1&#65533;
&#65533;&#65533;q&#65533;H?&#65533;&#65533;&#65533;7&#65533;&#65533;&#65533;-&#65533;&#65533;&#65533;&#65533;&#65533;&#65533;&#65533;6&#65533;&#65533;\&#65533;&#65533;L&#65533;&#1655;&#65533;&#65533;J&#65533;&#65533;U&#65533;-u&#65533;Vk+3&#65533;&#65533;v-&#65533;&#65533;f2&#65533;&#65533;N
e&#1650;&#65533;4&#65533;&#65533;_&#65533;q&#65533;&#65533;&#144;&#221;t'&#65533;x&#65533;v&#65533;&#65533;&#65533;{o&#65533;u&#65533;4&#65533;6&#65533;T.&#65533;'&#65533;]&#65533;&#10247;^$C68&#65533;&#65533; &#65533;Z*&#65533;Q_&#65533;y&#65533;&#65533;_&#65533;n&#65533;&#65533;+&#65533;w&#65533;&#65533;&#65533;}&#65533;&#65533;&#65533;&#65533;i&#65533;&#65533;&#65533;n&#65533;&#1073;L&#65533;&#1464;7&#65285;+7p&#65533;mn&#389;&#65533;&#65533;Eo&#65533;&#65533;&#65533;&#508;&#65533;&#65533;I&#65533;O&#65533;&#65533;
&#1690;&#65533;|&#65533;&#65533;6x&#65533;{&#65533;}&#65533;"&#65533;5&#65533;&#65533;o&#65533;"&#65533;&#65533;o&#65533;&#65533;d(&#65533;&#65533;&#65533;XxL&#65533;&#65533;&#65533;gs&#65533;&#65533;&#65533;&#65533;&#65533;&#65533;&#904; &#65533;y&#65533;&#65533;&#65533;=Q&#65533;`&#65533;&#65533;&#65533;&#65533;&#65533;&#65533;=&#65533;&#65533;&#273;&#65533;&#65533; 6A&#65533;&#65533;i&#65533;d&#544;7&#65533;Any&#65533;04&#65533;&#65533;W&#131;&#65533;n &#65533;[&#65533;&#65533;^&#65533;B&#65533;&#65533;&#65533;2|&#65533;&#65533;n&#65533;&#65533;^ap&#65533;,&#65533;a&#65533;&#65533;&#65533;&jF&#65533;&#65533;&#65533;&#65533;&#65533;ZsD$ry&#65533;z_<&#65533;&#65533;.fF#D&#65533;&#65533;&#65533;&#65533;&#65533;9&#65533;o;&#65533;&#65533;&#65533;&#65533;&#65533;-r&#1099;pt&#65533;&#65533;&&#65533;&#65533;m&#65533;P&#65533;&#65533;&#65533;,+<E{c9&#65533;&#65533;&#65533;&#65533;&#65533;&#65533;&#65533;&#65533;=&#427;&#65533;k&#65533;I&#65533;J&#65533;l&#65533;&#65533;^"/&&#65533;&#65533;g*<&#65533;&#65533;&#65533;&#1661;&#1042;&#65533;&#65533;&#65533;&#65533;Bu&#65533;>&#65533;1&#65533;#G0Jz&#65533;&#65533;&#65533;&#65533;L&#65533;.&#65533;R:V&#65533;&#65533;&#65533;,&#65533;4&#65533;PZ&#65533;&#65533;O&#65533;&#65533;&#65533;]:&#65533;,&#65533;&#65533;&#65533;&#65533;@&#1284;`&#979;8D&#65533;&#46137;-e&#175;&#65533;&#65533;8&#65533;C!&#65533;&#65533;s&#65533;{&#65533;&#65533;&#65533;o&#65533;g+&#65533;&#65533;g9&#65533;@\&#65533;8&#65533;&#65533;&#65533;OS&#65533;&#65533;&#65533;Cg:&#65533;Y.vv&#65533;&#65533;&#65533;&#65533;&#65533;&#1062;A&#65533;&#33795;&#65533;&#65533;V?'JQ]&#65533;&#65533;:&#65533;#"&#65533;n&#65533;&#65533;&#65533;&#60418;&#978;&#65533;&#1316;'=&#1834;X&#65533;&#65533;&#65533;&#65533; ;&#65533;&#65533;&#65533;*J&#1225;dM0Q.M&#65533;&#65533;&#65533;&#65533;V&#65533;&#65533;C&#65533;&#65533;O&#65533;U&#65533;+&#65533;F&#65533;&#65533;&#1325;L&#65533;2&#1306;	g&#65533;&#796;&#65533;g&#65533;M&#65533;jq&#65533;u&#65533;&#65533;&#65533;t%SX+C&#65533;U&#65533;&#65533;&#65533;&#65533;&#65533;$QB)&#491;&#65533;)&#65533;G&#65533;j&#65533;!&#65533;s"&#65533;H&#458;&#1470;&#65533;O&#65533;&#65533;&#65533;[ W&#65533;J&#65533;F
&#65533;"Y)&#65533;&#1493;&#65533;B~&#65533;&#65533;&#65533;:&#65533;&#65533;&#65533;>}&#65533;d7&#65533;&#65533;%]E@Ahg &#65533;&#65533;&#65533;&#65533;Mm&#65533;&#65533;"&#65533;&#1289;T&#65533;&#65533;&#65533;&#65533;&#65533;&#65533;5&#65533;&#65533;Du&&#65533;\d&#65533;&#65533;&#65533;j&#590;Y[&#65533;&#65533;&#65533;&#722;G&#65533;1&#65533;&#65533;Z&#65533; &#65533;j&#65533;&#65533;&#65533;1,&#65533;&#65533;&#65533;Ct&#65533;&#65533;)&#65533;&#65533;kU&#65533;z&#1519;&#65533;r&#65533;x&#1055;&#65533;:&#1466;&#65533;&#65533;5&#65533;&#65533;&#65533;&#65533;&#65533;&#65533;&#65533;T&#65533;K^ &#932;&#65533;&#65533;gz[^&#65533;&#65533;&#65533;&#65533;&#65533;&#65533;l@`&#65533;6kJi&#65533;X&#65533;&#65533;&#65533;TOo&#65533;LXy> [&#1557;&#65533;-f&#65533;6&#65533;*&#65533;&#65533;I&#65533;A|&#65533;.L>`B&#65533;&#1115;j{&#65533;&#65533;&#65533;$&#65533;&#65533;&#65533;&#65533;&#65533;t[^&#65533;~&#65533;	&#65533;&#65533;&#65533;b&#65533;&#65533;`&#65533;pgYF<X&#65533;&#65533;nt&#65533;S&#65533;&#65533;&#65533;&#65533;&#65533;&#600;]&#65533;<&#65533;&#65533;&#65533;&#65533;e&#65533;&#65533;&#65533;2Z&#65533;&#65533;uz&#65533;&#65533;&#65533;E&#65533;p&#65533;7&#65533;/&#65533;&#1484;&#1209;&#65533;&#65533;}l&#65533;&#65533;&#1691;&#65533;&#65533;&#65533;@ `F&#65533;&#65533;r&#65533;&#65533;.&#65533;K&#65533;&#65533;0&#65533;d3&#65533;4Qd&#65533;&#65533;&#65533;c7y&#65533;&#65533;&#65533;&#65533;I {OH9&#65533;Y&#65533;&#65533;|4&#65533;=|g@&#65533;&#65533;tF~&#65533;&#65533;&#65533;k&#65533; &#65533;U[&#65533;&#65533;8&#65533;&#65533;U&#65533;p!(&#65533;G&#65533;DC&#65533;&#65533;-fB&#65533;Z&#65533;8&#65533;	4&#65533;6=&#65533;&#65533;DB^&#65533;&#65533;&#882;&#65533;-v&#65533;&#65533;0&#65533;&#65533;'&#10690;&#65533;&#65533;6&#65533;&#65533;h&#65533;/&#65533;&#65533;&#65533;c@	,K&#65533;|Y9&#65533;^&#65533;&#65533;&#65533;;&#65533;`&#65533;ndh&#1072;&#65533;i&#65533;!&#65533;&#65533;&#65533;&#65533;&#65533;&#65533;&#65533;&#65533;&#65533;5`/&#65533;&#65533;w&#65533;&#65533;&#65533;:&#65533;&#65533;&#65533;b]&#65533;
&#65533;q&#65533;[&#65533;&#65533;&#65533;C&#65533;&#65533;]&#65533;&#65533;&#65533;&#65533;&#65533;FY&#65533;7w#&#65533;&#65533;&#65533;&#65533;&#65533;I<!?&#65533;>&#65533;&#65533;A&#65533;&#65533;7&#65533;&#65533;S&Ns&#65533;f&#65533;cU&#65533;'&#467;w,&#65533;j&#65533;&#65533;&#65533;&#65533;r&#65533;D&#65533;&#65533;&#65533;&#65533;&#65533;&#65533;f&#65533;a&#65533;+&#65533;xkB&#65533;^&#65533;&#65533;&#65533;&#65533;:|&#65533;&#65533;cG6|&#65533;&#65533;rMPy&#65533;!&#65533;&#65533;&#65533;&#65533;/){N&#65533;&#65533;&#65533;hcd&#601;&#65533;z&#65533;&#65533;&#862;i&#65533;&#65533;Y#&#65533;ZPh&#65533;&#65533;+&#65533;&#1579;;vS&#65533;X:&#65533;<&#65533;k&#65533;&#65533;u&#65533;&#65533;&#65533;&#65533;&#65533;&#65533;k&#65533;{&#65533;3,&#65533;&#65533;&#65533;&#65533;D&#65533;5&#65533;&#520;rR&#65533;]&#65533;)&#65533;&#65533;=1Q_&#284;&#65533;&#65533;)?&#65533;&#65533;&#65533;&#65533;&#1971;&#65533;w&#65533;]&#65533;&#65533;&#65533;&#1442;w;&#65533;&#65533;s[&#65533;,=5c&#502;Ri&#65533;&#65533;O&#65533;&#65533;&#65533;&#65533;Os&#65533;9&#65533;+&#65533;&#65533;/&#65533;vh,&#65533;&#65533;1zXSg&#65533;&#65533;&#65533;&#65533;W&#65533;&#65533;&#65533;&#65533;&#65533;&#65533;5&#65533;&#65533;}E&#65533;L&#65533;Y&#65533;&#65533;2/&#65533;x&#65533;&#39418;cw&#65533;opS&#65533;a&#65533;&#65533;$1zb'l&#695;|Q&#65533;[&#65533;Ez&#65533;&#65533;~2&#65533;~&#65533;&#65533;P&#65533;&#65533;,p&#65533;3t&#65533;=&#65533;bp&#65533;p&#65533;Xd@?&#65533;z&#65533;&#65533;pb&y&#65533;&#65533;2&#65533;&#65533;} &#65533;&#65533;u&#65533;7o&#65533;C&#65533;&#65533;&#65533;y&#65533;&#65533;6&#65533;&#65533;9!&#65533;"z&#65533;EpQ&#65533;)vbW~&#65533;&#65533;&#65533;G(&#65533;N.&#65533;d(&#65533;h&#1729;D&#290;/`}&#65533;&#65533;lDx0.0r&#65533;3h;8gC(S( &#65533;&#65533; t &#65533;`&#65533;,&#65533;VO8c&#65533;&#65533;s3j&#65533;1`e&#65533;r@o&#195;8&#65533;&#65533;&#65533;71&#65533;-&#65533;>&#65533;v&#65533;m&#65533;S&#65533;&#65533;q&#65533;&#65533;sH&#65533;&#260;Fw&#65533;&#65533;8w1P'&#65533;1,&#65533;&#65533;9@&#65533;&#65533;&#65533;pJ&#1541;"x&#65533;&#65533;&#65533;&#1537;&#65533;&#65533;a&#65533;m&#65533;Hg&#65533;&#65533;]aJ.&#65533;;d8{x@q&#1414;M&#65533;H&#65533;&#65533;&#65533;&#65533;xb&#198;&#65533;(&#65533;&#65533;&#65533;FE&#65533;&#65533;mBl&#65533;&#65533;8&#65533;&#65533; Vq&#65533;f&#65533;&#65533;&#65533;R&#65533;&#65533;&#65533;9v&#65533;5{&#65533;%h&#65533;d&#65533;&#65533; &#65533;f&#65533;$@Wd&#65533;&#65533;40X&#65533;&#65533;6&#65533;3:&#65533;z&#65533;hJ&#65533;&#65533;6p2&#65533;&#65533;|&#65533;GcK&#65533; &#65533;c&#65533;2&#65533;ub&#65533;Z&#65533;&#65533;L&#65533;a1(&#65533;BS@{&#65533;&#65533;&#65533;Cq&#65533;c(&#65533;&#65533;k&#65533;&#65533;&#65533;[e&#65533;3&#65533;&#65533; c&#65533;5&#65533;sNH.&#1616;&#65533;h&#65533;HO+4&#65533;00&#65533;3&#65533;&#65533;In&#65533;&#65533;( &#65533;&#65533;&#65533;r&#65533;V&#65533;&#65533;1P&#65533;&#65533; &#65533; A&#65533;&#65533;bW,&#65533;,0&#65533;/I&#65533;1I&#65533;4&#583;&#65533;q&#65533;&#65533;&#65533;&#65533;/!B&#65533;Q&#65533;&#65533;9YT1&#65533;Q&#65533;&#65533;{&#65533;&#148;MYZOy&#65533;&#65533;&#65533;P0U&#65533;i&#65533;r&#65533;&#65533;	&#65533;{*&#1491;ZiC &#65533;&#1782;&#65533;?&#65533;&#65533;&#806;&Q)&#65533;8&#65533;4&#65533;&#65533;r9It&#65533;>&#65533;}&#65533;&#65533;w&#65533;&#65533;a\&#65533;FA~&#65533;r&#65533;u&#65533;l&#65533;&#65533;&#65533;!&#65533;&#65533;x&#65533;&#65533;KJ`< d&#65533;A&#65533;&#65533;%&#65533;j6?=&#65533;18&#65533;d&#65533;&#65533;('(W`)&#65533;&#65533;Q&#65533;l&#1622;&#65533;S&#65533;X&#65533;q9&#65533;&#65533;Rhz&#65533;8&#65533;&#65533;&#65533;]&#65533;(mq1b&#65533;3&#65533;&#65533;&&#65533;&&#65533;,&#65533;av&#65533;&#65533;&#65533;&#65533;&#65533;vwZG5W]&#65533;7&#65533;]&#65533;&#65533;Wey&#65533;g&#65533;p8Y&#65533;&#65533;&#65533;&#65533;aY0&#65533;TL&#65533;&#1481;1vr&#65533;E-o&#65533;lT&#65533;x"&#65533;&#65533;&#65533;&#1497;&#65533;&#65533;&#65533;H&#65533;ds&#65533;&#65533;&#65533;&#65533;&#65533;V~&#65533;&#65533;&#65533;8@w&#65533;7&#65533;b<0-Z&#65533; &#65533;&#331;&#65533;&#65533;.&#65533;	"&#65533;R<T&#65533;&#65533;M&#65533;*&#65533;&#65533;&#65533;7&#65533;a&#65533;dP&#65533;S&#65533;&#65533;
&#65533;&#65533;&#65533;&#65533;&#65533;&#65533;E&#65533;Q&#65533;azWe&#65533;8`j&#65533;)&#65533;H&#65533;&#65533;&#65533;p&#65533;i&#65533;|u &#65533;T\&#65533;&#65533;9%&#65533;M&#38498;6&#65533;L1&#65533;&#65533;&#65533;&#65533;u&#65533;2J6 
'&#65533;K&#65533;
&#65533;&#65533;Ah&#65533;&#65533;%&#65533;&#65533;&#65533;&#65533;&#65533;}H&#65533;|yDg&#65533;B&#65533;&#65533;&#65533;R&#65533;X&#65533;4&#65533;R#&#65533;-&#311;&#65533;^&#65533; &#65533;&#65533;&#65533;&#65533;&#65533;&#65533;&#65533;=Zn&#65533;&#65533;W"&#65533;&#65533;H&#65533;&#65533;&#65533;&#65533; Y)&#65533;<&#65533;&#65533;&#65533;3&#65533;&#65533;X&#65533;&#65533;c&#65533;&#65533;HWFD5-&#65533;1&#65533;)&#65533;015&#65533;_&#65533;&#65533;&#65533;Y&#65533;&#65533;&#65533;%&#65533;7)6&#65533;i&#65533;&#65533;v&#65533;&#65533;&#65533;&#65533;&#65533;&#65533;"pwv&#65533;-&#1562;&#65533;
&#65533;&#1379;&#65533;z&#65533;J0&#65533;&#65533;&#65533;c h&#65533;Q&#65533;&#65533;v&#65533;&#65533;&#1895;GJj&#65533;y6&#65533;&&#65533;6`S&#65533;\&#65533;&#65533;&#65533;J\C&#65533;&#65533;&#65533;&#65533;&#65533;&#51304;/Z&#65533;!&#65533;&#65533;m&#65533;N&#65533;b&#65533;&#65533;&#65533;<&#65533;r&#65533;&#65533;z&#602;&#65533;&#65533;&#65533;)T9*&#65533;qg&#65533;&#65533;&#65533;5 m&#65533;
|M#S&#65533;s&#65533;y/&#1546;&#65533;@&#1189;x
&#65533;&#65533;C}&#65533;&#65533;1&#65533;,*Ep:9A&#65533;	&#65533;&#65533;&#65533;&#65533;%&#65533;&#65533;&#524;t&#65533;r&#65533;g&#65533;c&#1417;&#65533;u4&#65533;&#65533;&#65533;wShK&#65533;&#65533;&#1647;!&#65533;&#65533;$+&#931;&#65533;(*V&#65533;J&#65533;7*&#65533;&#65533;&#65533;p&#65533;&#65533;l&#65533;{j&#65533;&#65533;1k&#65533;s&#65533;&#65533;&#65533;&#65533;\&#65533;$&#65533;&#65533;&#65533;xev&#65533;&#65533;?8&#65533;d&#65533;-H&#65533;&#65533;&#1247;&#65533;&#65533;D&#65533;&#65533;&#65533;&#1717;^K7&#392;&#65533;&#65533;&#65533;. W&#65533;&#65533;rz~&#65533;)hW&#65533;>&#65533;H&#65533;Kj&#65533;y&#65533;HJ&#65533;&#65533;6c&#65533;<&#65533;&#65533;&#65533;H!:D&#65533;
&#65533;t&#65533;g9&#65533;=&#65533;
&#65533;a6m&#65533;&#65533;&#65533;j&#65533;+&#65533;{&#65533;#&#65533;39:&#65533;}s&#65533;Y&#65533;&#65533;[&#65533;&#65533;&#65533;:&#65533;&&#65533;&#65533;&#65533;&#65533;&#65533;"&#65533;uh&#65533;Sw&#65533;&#65533;Y\Yw&#1351;{Xko&#1765;3&#65533;'&#65533;@.&#1147;&#65533;I&#65533;&#65533;I&#65533;V&#65533;&#65533;j&#65533;&#65533;&#65533;w&#65533;*2j&#65533;&#65533;&#65533;P&#65533;$&#65533;GX&#1596;V&#65533;&#65533;&#65533;k6&#65533;&#65533;&#65533;[&#65533;c&#1556;&#65533;3&#65533;a&&#65533;W&#65533;~!&#65533;xc:&#65533;(&#65533;&#65533;IN;&#1252;V&#65533;&#65533;&#65533;
&#65533;&#65533;&#65533;9FUg&#65533;&#65533;m&#65533;;&#65533;&#65533;&#65533;_&#65533;k&#65533;&#65533;(&#65533;E&#65533;&#65533;&#65533;	&#986;&#65533;&#65533;&#65533;&#65533;b;&#65533;&#65533;&#65533;&#65533;8JlKW&#585;&#65533;&#65533;&#65533;AF&#65533;I&#65533;D&#65533;&#65533;&#65533;&#65533;k&#65533;J&#65533;j)&#65533;&#65533;o&#65533;j&#1829;=&#1945;&#65533;&#65533;&#65533;C&#1682;&#65533;&#65533;Z7&#65533;!&#65533;L`&#65533;&#65533;MJ&#65533;&#65533;,L;&#1847;n'&#65533;&#65533;&#65533;K&#65533;&#65533;&#65533;&#65533;(&#65533;&#65533;H,&#1058;&#271;!&#65533;&#65533;&#65533;&#65533;d&#65533;&#65533;}(&#65533;l&#65533;&#65533;&#65533;&#65533; &#65533;&#65533;I&#65533;&#65533;W1<C9&#65533;&#65533;&#65533;[&#65533;&#65533;4&#65533;n&#65533;&#65533;k&#65533;-&#65533;&#65533;&#65533;g&#65533;S&#65533;di&#65533;&#65533;&#436;C&#65533;&#65533;h-<&#65533;Z&#65533;>|&#65533;Q&#65533;&#65533;f&#65533;&#65533;&#65533;5P&#65533;s&#65533;I&#65533;&#65533;t9&#65533;&#65533;&#65533;X&#65533;kVV)&#65533;&#65533;&#558;&#65533;&#65533;&#65533;%&#65533;&#65533;&#43836;[D`&#65533;88\&#65533;&#65533;&#65533;9w\&#65533;i{*D&#65533;0&#65533;)i&#65533;&#65533;Ad,&#65533;]&#65533;&#65533;$e&#396;&#65533;2v&#65533;s&#65533;&#65533;&#65533;i&#65533;&#65533;&#65533;&#65533;(T`&#65533;&#65533;=T&#65533;&#65533;,9X&#65533;F&#65533;&#65533;@&#65533;&#500;J&&#65533;&#65533;&#65533;&#65533;&#65533;&#564;&#65533;Wm&#65533;;`&#65533;&#65533;v&#65533;Z&#65533;&#65533;(&#65533;
&#65533;:&#65533;9&#65533;&#65533;&#1788;ZX82E&#65533;Q@R W&#65533;t&#65533;&&#65533;_&#65533;r&#65533;&#65533;&#65533;&#65533;&#65533;l&#65533;&#65533;%&#65533;&#65533;~	`&#65533;&#65533;aS&#65533;j8pq&#65533;&#65533;w&#65533;;&#65533;&#65533;[&#65533;&#65533;&#65533;\&#65533;&#65533;&#65533;8&#65533;1A&#65533;P&#65533;1&#65533;&#65533;&#65533;&#65533;&#65533;&#65533;&#65533;&#65533;&#65533;&#65533;	&#65533;&#65533;&#65533;&#410;\{&#65533;&#65533;&#65533;(&#65533;P&#65533;&#1788;&#65533;&#65533;./M%&#65533;D&#65533;&#65533;X&#65533;9&#65533;jW]&#65533;5&#65533;&#65533;az&#65533;XE&#65533;}&#824;tW&#65533;&#65533;&#65533;E&#65533;S&#65533;&#65533;%z&#65533;&#65533;QM &#65533;r&#65533;&#65533;R&#65533;OZ&#65533;8=&#65533;&#65533;<&#65533;W&#65533;V&#65533;&#65533;&#469;Y&#65533;&#65533;&#65533;	b0n&#65533;&#65533;&#65533;&#65533;SCo&#65533;&#65533;
&#65533;0&#65533;FL8&#65533;&#65533;-&#65533;Ls&#65533;&#65533;Q]&#65533;&#65533;dB]&#65533;7}R&#410;&#1404;8wR&#65533;&#65533;&#65533;	^p&#65533;&#65533;&#65533;&#65533;&#65533;&#65533;&#65533;&#65533;@}&#65533;L4&#65533;&#65533;9&#65533;q&#65533;&#65533;O&#65533;&#65533;t&#65533;&#1928;:&#65533;J&#65533;@&#65533;&#65533;&#65533;&#65533;&#65533;=&#65533; 4'&#65533;!M&#1022;&#65533;&#65533;S&#65533;&#65533;&#65533;	&#65533;&#65533;G)&#65533;&#740;g&#65533;&#1340;&#65533;&#65533;M&#65533;&#65533;Q&#65533;&#65533;#JruX&#65533;&#1503;}&#65533;&#65533;|q-q&#65533;&#65533;&#65533;&#65533;&#65533;z&#65533;&#65533;&#65533;D&#65533;['&#65533;&#65533;?&#65533;&#1751;&#65533;&#65533;&#65533;&#65533;$R&#65533;=w&#65533;|&#65533;&#65533;-&#65533;g-w&#65533;k[&#65533;	&#65533;*&#65533;t&#65533;&#65533;
n &#65533;&#65533;g&#65533;l?&#1880;_ &#65533;&#65533;)3&#65533;&#65533;"i&#65533;&#65533;&#65533;&#65533;&#65533;&#65533;&#65533;F&#65533;&#65533;q&#65533;s&#65533;^|&#65533; P&#1887;&#65533;.&#65533;|A&#65533;&#65533;lz1&#65533;IB&#65533;M&#65533;y}&#65533;H~&#65533;> bs-w&#65533;&#65533;&#1723;K&#65533;&#65533;&#65533;&#65533;&#65533;*&#65533; &#65533;3.&#65533;}&#65533;&#65533;&#65533;&#65533;`&#65533;-s&#65533;&#65533;Y&#65533;f&#65533;a1Z=&#65533;&#65533;&#65533;A&#65533;&#65533;*B&#65533;&#65533;&#65533;&#65533;F&#65533;&#65533;Xq&#65533;M^s&#65533;`&#65533;&#65533;&#65533;|T&#65533;&#65533;uY&#65533;}y&#65533;&#65533;&#65533;&#65533;&#65533;&#524;&#65533;n\~o_x&#65533;?>Z&#65533;&#65533;&#65533;!"3&#65533;+{&#65533;}m&#1620;&#65533;&#65533;&#65533;(&#65533;K&#65533;&#65533;&#65533;Z.&#65533;&#1537;?&#1723;&#65533;&#65533;&#2003;~&#65533;&#65533;&#65533;&#65533;.{&#65533;&#65533;&#65533;j&#29534;&#65533;h&#65533;&#65533;&#65533;&#32238;8n&#65533;&#65533;1[N&#65533;&#65533;&#65533;k&#1569;
F&#65533;&#65533;&#65533;&#65533;&#65533;.=&#65533;p&#65533;P1&#65533;m&#65533;9=&#65533;&#65533;&#65533;&#65533;.fL&#65533;*&#1216;Y.&#12398;&#65533;d&#65533;&#65533;&#65533;&#1531;2&#65533;&#65533;&#65533;&#1747;~g&#65533;&#65533;E&#65533;&#65533;&#65533;&#65533;&#65533;9&#65533;&#65533;M }&#65533;&#65533; &#65533;&#65533;&#65533;&#65533;&#65533;]&#65533;h&#65533;d&#1413;t&#65533;&#65533;&#65533;&#65533;&#65533;&#65533;wS&#65533;F&#65533;&#65533;J&#65533;&#65533;k;&#65533;&#65533;ZpT&#65533;&#65533;&#65533;&#65533;(0&#65533;>&#65533;&#65533;k&#65533;l&#65533;?&#65533;x&#65533;&#65533;&#65533;8&#65533;~&#65533;&#65533;&#65533;&#65533;&#65533;&#65533;-&#65533;&#65533;t&#65533;#\&#65533; my&#65533;&#65533;&#65533;&#65533;,&#65533;{N&#65533;s&#65533;!&#65533;j*&#65533;&#65533;4&#65533;&#65533;}&#65533;&#65533;&#65533;&#65533;&#65533;*&#58280;&#65533;/&#65533; &#65533;I_5&#65533;&#65533;D&#65533;&#65533;9O&#65533;&#65533;&#65533;0\&#65533;c&#65533;&#65533;Q&#65533;&#65533;&#65533;&#65533;"&#65533;&#65533;@&#65533;&#1985;&#65533;&#65533;g&#65533;MD%e&#65533;^&#901;&#65533;&#65533;|&#65533;&#65533;u&#65533;&#1259;&#65533;l&#65533;f
Z&#65533;5q&#65533;&#65533;&#65533;J@&#65533;&#65533;Q`FC&&#65533;1Z&#65533;&#1859;&#65533;,&#65533;&#65533;-&#65533;&#65533;m&#1657;&#1872;&#65533;~&#65533;&#65533;5&#65533;&#65533;&#65533;dEqoFKc&#65533;<`-&#65533;&#65533;x&#65533;&#65533;&#65533;&#65533;&#65533;&#65533;&#65533;&#65533;8M&#65533;
&#65533;{n&#65533;.7s&#65533;t~&#65533;&#65533;&#65533;&#65533;'&#65533;&#65533;4PC?&#65533; &#65533;]&#65533;Y&#65533;!&#65533;&#65533;&#65533;&#65533;~&#65533;,&#65533;&#65533;3&#65533;5&#65533;&#65533;&#65533;d&#65533;&#65533;&#65533;@&#65533;&#65533;&#65533;&#65533;&#65533;F>&#65533;G&#65533; &#65533;}&#65533;&#65533;&#65533;_&#65533;%>&#65533;d&#65533;&#1083;&#65533;&#65533;&#65533;P	&#65533;&#65533;&#65533;&#65533;x&#65533;&#65533;&#65533;&#65533;v&#641;&#65533;&#65533;&#65533;&#65533;&#65533;&#65533;y=pP&#65533;&#5167;&#65533;&#65533;&#65533;&#65533;&#65533;ON&#65533;	'&#65533;[&#65533;Z=&#65533;:`&#65533;d&#65533;_&#65533;*&#65533;&#65533;3OF&#65533;&#65533;&#65533;h&#65533;&#65533;&#65533;&#65533;&#65533;&#65533;&#65533;&#1356;&#65533;&#65533;f&#956;;&#1766;E:x&#65533;&#65533;&#65533;&#65533;'_&#65533;&#1585;&#65533;&#65533;&#65533;&#65533;&#65533;&#65533;&#65533;Kp&#65533;j&#65533;&#65533;&#1697;4&#65533;&#65533;o&#65533;g&#65533;&#405;&#65533;	g&#65533;&#65533;&#65533;@&#65533;&#65533;p&#65533;&#65533;3&#65533;&#1057;&#65533;=&#65533;&#65533;k&#65533;O/&#65533;1&#65533;&#65533;	&#65533;&#65533;&#65533;o&#366;6c&#65533;&#65533;3&#65533;&#65533;&#65533;&#1017;f&#65533;&#65533;&#65533;\&#65533;&#65533;Q&#1521;
{&#44846;&#65533;&#65533;_Pf1&#65533;&#65533;C&#65533;&#1199;&#65533;&#65533;&#65533;_&#65533;&#65533;!&#65533;&#65533;&#65533;
&#65533;&#65533;&#65533;&#65533;&#65533;e&#65533;&#65533;|e&#65533;&#65533;&#65533;&#65533;&#65533;i<o&#65533;&#65533;&#65533;&#65533;&#65533;&#65533;&#164;&#65533;&#65533;i3&#65533;w&#65533;&#65533; &#65533;&#65533;&#65533;&#65533;&#65533;&#65533;&#65533;&#65533;&#65533;h&#65533;&#65533;e&#65533;o&#65533;&#65533;o&#65533;o&#65533;o&#65533;a&#65533;
&#65533;&#65533;]&#65533;&#65533;&#65533;&#65533;X0&#65533;&#65533;&#65533;&#65533;C>&#65533;&#65533;&#65533;u&#65533;p&#65533;&#1905;&#65533;&#65533;&#65533;&#65533;K&#65533;&#65533;&#65533;o&#65533;&#65533;X&#65533;&#65533;&#65533;&#65533;F&#65533;i$.V&#65533;&#65533;&#65533;o&#65533;o&#65533;o&#65533;a&#65533;
{&#65533;&#1745;`&#65533;&#65533;&#65533;&#65533;&#65533;&#65533;0PX&#65533;&#65533;&#65533;&#65533;&#65533;&#65533;&#65533;O$%&#65533;o&#65533;&#65533;&#65533;&#65533;&#65533;S0&#65533;&#65533;@&#65533;&#65533;&He$&#65533;&#65533;&#65533;&#65533;!S0&#65533;&#65533;S`&#65533;&#65533;\t&#65533;&#65533;r2&#65533;&#65533;&#65533;&#65533;2X &#65533;&#65533;&#65533;&#65533;&#65533;&#65533;W"&#65533;2&#65533;&#65533;&#65533;&#65533;&#65533;&#65533;&#65533;&#65533;&#65533;&#65533;&#65533;&#65533;u&#65533;&#65533;&#65533;&#65533;&#65533;&#65533;&#65533;&#65533;&#65533;&#65533;&#65533;&#65533;&#65533;&#65533;v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&#65533;P&#65533;&#65533;&#65533;&#65533;&#65533;[&#65533;@o[&#65533;&#65533;&#65533;&#65533;W{&#65533;&#65533;&#65533;&#65533;^&#65533;&#65533;	&#65533;&#65533;&#65533;&#65533;&#65533;]&#65533;`&#65533;Q&#65533;&#65533;&#65533;&#65533;&#65533;e&#65533;&#65533;&#65533;&#65533;5&#65533;0&#65533;0&#65533;`&#65533;0&#65533;&#65533;&#65533;&#65533;5&#65533;0&#65533;&#65533;&#65533;0&#65533;&#65533;&#65533;&#65533;`&#65533;&#65533;&#65533;&#65533;&#65533;&#65533;&#65533;&#65533;&#65533;[C&#65533;&#65533;&#65533;&#65533;&#65533;&#65533;&#65533;&#65533;&#65533;&#65533;&#65533;Z~&#65533;}&#65533;}&#65533;}&#65533;}&#65533;}&#65533;}&#65533;}&#65533;&#65533;&#65533;!}&#65533;&#65533;&#65533;&#65533;+~&#65533;~&#65533;~&#65533;~&#65533;}&#65533;}&#65533;} " !&#65533; W ,  X |&#65533;  &#65533; &#65533;H&#65533;&#65533;&#65533;&#65533;*\&#560;&#65533;&#199;#J&#65533;H&#65533;&#65533;&#331;3j&#65533;&#561;&#65533;&#463;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J&#65533;&#65533;&#1123;H&#65533;*]&#692;&#65533;&#1255;P&#65533;J&#65533;&#65533;#&#65533;$S&#65533;j&#65533;&#693;&#65533;W&#65533;
$&#65533;B&#65533;&#1651;h&#1258;]&#65533;&#65533;&#65533;&#65533;A&#65533;&#65533;&#65533;K&#65533;&#65533;&#1915;'54p &#65533;&#1983;&#65533;|&#65533;l&#65533; : !&#824;&#65533;&#65533;&#65533;Q &#65533;&#65533;&#65533;e&#536;3k&#65533;&#65533;&#65533;&#65533;~9&#65533;M&#65533;t&#65533;&#65533;4&#65533;q&#1652;&#65533;&#1520;cK&#65533;&#65533;&#65533;u&#65533;&#1784;sg~@{u&#65533;+&#65533;&#65533;N&#65533;&#65533;&#65533;&#65533;&#531;+_&#956;&#65533;&#65533;&#65533;&#1059;K&#65533;N&#65533;&#65533;&#65533;&#65533;&#1587;k&#65533;&#957;&#65533;&#65533;&#65533;&#65533;3&#65533;&#52064;F$&#65533;&#1259;_&#1022;&#65533;&#65533;&#65533;&#65533;&#65533;&#735;O&#65533;~&#65533;&#65533;:&#65533;&#65533;8o&#1662;&#65533;&#65533; (&#65533;&#65533;h&#65533;&#65533;&#65533;-4&#65533;~&#65533;&#65533;&#65533;&#65533;F(&#65533;Vh&#65533;z	&#65533;&#65533;[4&#65533;_&#65533;K\(&#65533;$&#65533;h&#65533;(z&#65533;P	p&#65533;!&#65533;!&#65533;(&#65533;4&#65533;h&#65533;&#65533;-4&#65533;&#65533;&#65533;&#65533;&#65533;@&#65533;5&#65533;&#65533;h&#65533;H&&#65533;&#17261;5tb
&#65533;WYAKVi&#65533;XfI_&#65533;&#65533;}&#411;&#65533;Ej)&#65533;d&#65533;i&r\.&#65533;&#1687;+tf&#65533;L&#65533;&#65533;\iD&#65533;Uo&#65533;&#65533;&#65533;&#65533;&#65533;&#65533;
&#65533;A&#65533;@&#65533;T&#65533;@r&#65533;&#65533;`pn&#65533;g&#65533;&#65533;Fz&#65533;^&#65533;F&#65533;&#65533;&#65533;2&#65533;&#65533;&#65533;e&#65533;&#39392;^&#464;
kFy&#65533;@&#65533;r*PU4&#65533; WM&#65533;&#65533;*&#47924;&
j:` &#65533;&#65533;z&#65533;&#65533;&#65533;p&#176;[&#65533;
&#25701;&#65533;&#65533;&#65533;6;&#65533;&#65533;&#43491;&#65533;0&#65533;	k&#65533;&#65533;P&#65533;&#65533;&#65533;&#65533;&#65533;rA&#65533;&#48039;&#65533;'&#65533;(&#65533;&#65533;.	&#65533;j&#65533;mhe&#65533;*&#65533;&#65533;.I&#65533;&#65533;&#65533;&#65533;&#65533;&#65533;U&#65533;&#65533;&#65533;&#667;-&#65533;&#65533;&#65533;&#65533;&#65533;&#65533;&#65533;&#65533;&#65533;=a&#65533;C5<&#65533;	lp&#65533;c5&#65533;&#65533;&#65533;-&#65533;&#65533;o:dq&#65533;&#65533;q&#65533;&#65533;)&#65533;&#65533;0C&#65533;"y&#65533;&#65533;&#65533;&#29963;U&#65533;&#65533;&#65533;(&#65533;{&#65533;&#65533;+&#65533;&#65533;r&#65533;Dmm#&#65533;&#65533;&#65533;S&#65533;pr&#65533;>G&#65533;&#65533;&#65533;&#1433;&#65533;&#65533;X&#65533;&#1573;&#65533;&#65533;)&#65533;&#65533;e6<-5&#65533;)&#65533;|A&#65533;'&#65533;&#65533;&#65533;&#65533;qf&#65533;&#65533;&#65533;(n&#65533;/	m&#65533;&#65533;&#65533;&#65533;&#65533;&#65533;e&#65533;<&#65533;&#65533;,&#65533;Z(&#1796;N!~&#65533;&#65533;5Vvc&#65533;&#65533;&#65533;zG&#65533;&#65533;&#65533;&#65533;F&#65533;&#65533;&#65533;g>&#65533;&#65533;&#65533;S&#65533;&#65533;&#65533;z&#65533;9&#65533;#&#65533;&#65533;&#2004;&#65533;&#65533;,&#922;&#65533;&#65533;&#65533;{&#1904;&#65533;&#65533;&#65533;&#65533;&#65533;&#65533;{K&#65533;;&#1320;&#65533;&#65533;&#65533;&#65533;&#65533;'&#65533;&#65533;&#65533;&#65533;g{oP&#65533;&#65533;Y&#65533;N&#65533;&#58471;&#65533;&#65533;&#65533;*&#65533;&#65533;Fg&#65533;&#65533;&#65533;&#65533;&#65533;&#65533;c&#65533;m&#65533;&#65533;A&#65533;&#65533;&#65533;&#65533;_&#65533;&#65533;&#65533;&#1719;&#65533;=&#65533;.*&#65533;h&#65533;&#65533;;=l&#65533;&#65533;&#65533;&#65533;&#65533;&#65533;&#65533;'&#65533;&#65533;&#65533; &#65533;&#65533;&#65533;&#65533;&#65533;0<&#65533;&#65533; &#138;&#65533;&#550;&#65533;&#65533;&#65533;/m8&#65533;_ 'H&#65533;C@&#1561;&#65533;&#65533;&#65533;&#65533;y&#65533;&#65533;&#65533;&#65533;J&#65533;&#65533;(&#1292;&#65533;V&#65533;&#65533;(0&#65533;&#65533;} &#65533;&#65533;&#65533;&#65533;&#65533;Y&#65533;G&#65533;&#65533;&#65533;&#65533;&#65533;a&#65533;7&#65533;Ok&#225;&#65533;C^|&#65533;k&#65533;&#65533;&#65533;&#65533;&#159;&#65533;&#65533;&#65533;@b&#1738;&#65533;&#65533;.V&#65533;!M4&#65533;&#65533;u;&#65533;&#65533;m&#65533;U&#65533;!g&#65533;C/&#65533;&#65533;_4H&#65533;E&#65533;<&#65533;9#&#1224;&#65533;&#65533;n&#65533;KdnV&#65533;&#65533;$q&#65533;&#65533;E&#65533;G>Z&#1096;&#35553;&#65533;H&#65533;J2g &#65533;T&#65533;!&#65533;E&#65533; o&#65533;&#65533;&#65533;gBI
&#65533;&#65533;&#65533;&#65533;g&#65533;o&#65533;r&#65533;1c(E9J&#65533;&#65533;j&#65533;&#805;i2I&#65533;Rr&#65533;I7P&#65533;&#65533;
2&#65533;Yb&#65533;9&#65533;c&#65533;u&#65533;&#819;d&#65533;&#785;&#65533;&#65533;&#65533;	&#65533;q;,&#65533;,&#65533;)/&#65533;u&#658;&#65533;&#65533;A,&#1583;HMh"&#65533;&#65533;)R&#65533;|&#65533;&#65533;&#65533;&#65533;&#65533;p&#1715;&#65533;&#65533;&#65533;&#65533;
&#921;&#65533;,`&#65533;$#&#65533;	&#981;&#65533;&#65533;l&#65533;&#65533;&#65533;=&#65533;&#65533;|&#65533;&#65533;@!&#65533;2PG&#65533;5&#65533;&#65533;&#872;3
&#65533;&#65533;&#65533;7 &#65533;H3&#65533;<&#65533;&#65533;&#65533;&#65533;k&#65533;&#65533;&#65533;&#65533;C&#65533;r&#65533;&#65533;&#65533;t&#538;*&#65533;2'&#873;x.k&#65533;R'&#65533;r e&#65533;&#65533;f&#65533;Y&#65533;&#65533;&#65533;&#65533;z&#65533;&#65533;r&#65533;&#65533;&#1289;N&#65533;&#65533;9&#65533;r(@`&#65533;A&#65533;&#65533;&#65533;a#&#425;(U&#474;/&#65533;&#65533;/Z[&#65533;&#65533;&#65533;&#1391;b/&#65533;P%&#65533;\k&#1387;&#684;)&#65533;AI*8&#1534;&#65533;U>u-&#65533;&#65533;>&#65533; &#65533;&#65533;5$:&#65533;&#65533;_&#65533;X&#65533;&#65533;&#65533;Ib_&#65533;&#65533;&#65533;ZV;&#65533;&#65533;&#65533;4&#65533;&#862;)W&#36460;hG+&#65533;&#65533;&#65533; 	x%N[)&#65533;&#65533;0 y&#65533;&#65533;Rd&#65533;J&#65533;&#65533;&#65533;&#65533;8t&#65533;&#65533;|L&#65533; &#65533;&#65533;1"&#65533;p&#65533;&#65533;&#65533;&#65533;&#65533;&#65533;&#65533;&p&#65533;&#65533;Z1&#65533;v&#65533;&#1037;&#65533;j&#65533;&#65533;&#65533;&#133;8&#65533;&#65533;&#65533;nR&#65533;&#65533;H&#65533;&#65533;&#65533;1&#65533;x&#666;&#65533;&#65533;&#65533;,&#65533;j&#65533;&#65533;&#65533;(&#65533;&#65533; &#65533;&#65533;&#65533;&#1700;4.x&#65533;&#733;&#65533;&#65533;GN&#65533;&#65533;\&#65533;&#65533;.&#65533;DV&#65533;&#65533;\`&#65533;&#65533;= &#65533;SAp&#65533;&#65533;E&#65533;&#65533;&#65533;&#65533;~+&#65533;z8&#65533;&&#65533;&#65533;&#65533;4&#853;&#65533;{&#65533;+q`.&#65533;&#65533;0,&#65533;t&#65533;d^&#65533;&#65533;&#65533;&#65533;&&#65533;w?&#65533;c&#65533;&#65533;&#65533;]&#65533;"A&#65533;&#65533;&#65533;X&#65533;J&#65533;1&#65533;&#65533;&#65533;&#65533;&#65533;&#65533;t&#65533;&#65533;&#65533;&#65533;wT&#65533;&#65533;=&#65533;riL&#65533;&#65533;&#65533;&#65533;6&#65533;$&#65533;&#65533;&#576;&#65533;&#1094;&#65533;&#65533;&p&#65533;%&#65533;tH&#65533;&#65533;oAo&#65533;Wte&#65533;j&#65533;&#65533;h&#65533;&#65533; &#65533;E&#65533;NR_:`Q&#65533;&#65533;&#65533;`x&#65533;&#65533;"T&#1932;&#65533;(q&#65533;&#65533;z&#65533;sA:P&#65533;&#65533;&#65533;&#65533;pE&#65533;&#65533;&#65533;&#65533;&#65533;3x&#65533;-J&#65533;9&#65533;#3&#65533;&#65533;0n&#65533;30&#65533;RjW&#65533;M%=&#65533;Jc&#65533;&#65533;&#65533;QH1G&#65533;&#65533;&#65533;!e&#65533;&#65533;>cjT; &#65533;&#65533;[u&#65533;HEh&#65533;u&#65533;q&#65533;&#65533;Bv&#65533;cK&#65533;&#65533;&#65533;&#65533;&#65533;X&#65533;&#371;&#65533;&#65533;&#65533;c&#65533;{&#1074;Z 23&#65533;&#65533;&#65533;&#65533;&#65533;&#1412;%&#65533;j&#65533;7.rG&#65533; &#65533;Z&#65533;&#65533;&#65533;&#1397;;&#1749;@4&#65533;Pp&#65533;&#65533;&#65533;&#65533;Mls&#65533;&#65533;	Mw&#65533;jh&#65533;&#65533;&#918;yEB&#65533;&&#65533;&#978;&#65533;&#65533;,&#65533;&#65533;M&#1353;&#65533;G&#65533;&#65533;&#65533;&#65533;C:&#65533;RS&#65533;&#65533;&#65533;R&#65533;s&#65533;w&#65533;&#65533;&#65533;o/&#65533;c&#65533;[&#65533;&#65533;&#65533;x&#65533;=L%<&#65533;&#934;o&#65533;Y&#65533;&#65533;JQr&#65533;j& i&#65533;&#65533;&#65533;&#65533;4&#65533;n&#65533;&#65533;]&#65533;F&#65533;8B&#65533;&#65533;
p&#65533;&#3862;[&#65533;#&#65533;
&#65533;&#65533;&#65533;&#65533;&#65533;&#65533;&#65533;@W&#65533;&#65533;g&#65533;&#1972; &#65533;wn'&#65533;7In&#65533;V?&#65533;n&#65533;&#5888;&#730;&#65533;&#698;&#65533;G&#65533;w'/J &#65533;H&#65533;&#65533;_&#65533;<&#65533;a-m9x&#65533;&#65533;&#65533;&#65533;&#65533;6<&#65533;M.&#65533;&#65533;T&#65533;c&#65533;&#65533;S&#65533;&#65533;&#65533;&#343;o&#19715;b&#65533;&#65533;&#65533;&#65533;&#65533;&#65533;&#65533;&#1724;PX&#65533;&#65533;S<&#65533;&#65533;9;m&#65533;H&#65533;&#65533;
&#65533;&#65533;&#65533;#K&#65533;&#1347;&#65533;&#65533;&#65533;&#65533;&&#65533;&#65533;&#65533;zV&#65533;x9&#65533;3&#65533;M(&#65533;wc7&#65533;&#65533;\Vq.&#65533;&#65533;&#65533;2&#65533;&#774;&#65533;@&#65533;&#65533;u&#65533;&#65533;&#65533;&#65533;&#65533;M>&#921;&#65533;&#65533;&#65533;&#65533;&#1175;I&#65533;k&#65533;jt%\&#65533;&#425;&#65533;&#65533;L&#65533;j&#65533;&#65533;"&#65533;&#65533;5&#65533;'\&#65533;&#65533;i}c:T4`&#897;&#65533;&o/A&#65533;y&#65533;&{&#65533;7z&#65533;&#65533; &#65533;G~2%C5&#65533;&#65533;&#65533;q&#65533;t2&#65533;AP&#65533;&#65533;&#65533;-&#65533;B&#65533;v&#65533;&#449;&#65533;'&#65533;gL&#65533;y&#65533;SN&#65533;"&#65533;v-&#497;|&#65533;&#65533;41&#65533;-&#65533;&#65533;f&#65533;&#65533;t&#65533;Gr~j&&#65533;!&#65533;&#65533;f&#65533;&#65533;t&#65533;(V&#65533;"q&#65533;&#65533;&#65533;&#65533;#&#65533;&#65533;$P>C&#65533;}8&#65533;s&#65533;%&#65533;"t6&&#65533;tyD}&#65533;&#65533;wi&#65533;}&#65533;rq&#65533;&#1110;&#65533;Z&#65533;Xy&#65533;NVg&#65533;_(/H5hV&#65533;t&#65533;&#65533;W&#199;m&#65533;UJ8&#65533;&#65533;&#65533;8& gQf&#65533;2&#52423;[X&#65533;&#65533;7W0w&&#65533;8&#65533;&#65533;I*X>W&#65533;&#65533;&#65533;&#65533;&#65533;i&#65533;&#65533;&#65533;sr&#65533; @&#65533;:&#65533;!&#65533;8s&#65533;8W&#65533;c&#929;7&#65533;X&#65533;&#65533;&#65533;M&#65533;.+!&#65533;8D&#65533;&#65533;&#65533;XgWl&#65533;&#65533; MG@&#65533;x&#65533;&#139;&#65533;&#1355;&#65533;6&#65533;&#65533;#&#65533;&#65533;&#65533;d9*F&#65533;vxr&#2017;*H&#65533;r&#65533;&#1548;
s&#65533;m8+&#1704;r&#65533;K&#65533;.&#65533;H0&#65533;F&#65533;a&#65533;&#65533;&#65533;&#65533;&#65533;Nwe&#65533;GO&#65533;X&#65533;&#65533;&#1096;A cQh &#65533;&#65533;&#65533;pB%&#65533;x`&#65533;^&#65533;&#65533;&#65533; )&#65533;&#392;>&#65533;&#65533;jL&#65533;&#65533;%^6&#65533;bp&#65533;&#65533;&#65533;'*&#65533;&#65533;bg&#65533;&#65533;IT&#65533;&#65533;&#65533;&#65533;&#65533;Qux&#65533;&#65533;CH&#65533;&#65533;&#65533;&#65533;&#65533;)&#65533;&#65533;&#65533;a)&#65533;shWH#&#65533;0&#65533;&#65533;)7&#65533;&#65533;&#65533;&#65533;@&#65533;&#65533;8=C&#65533;/iCK&#65533;'&#65533;h&#65533;&#65533;x&#65533;15&#65533;%&#65533;)?5&#65533;_&#65533;&#65533;&#65533;&#65533;WY&#65533;&#1079;1&#65533;k)I&#65533;8&#65533;&#65533;w&#65533;&#65533;&#65533;u*&#65533;ddU2q&#65533;&#65533;?j&#65533;&#65533;&#65533;&#65533;UW&#65533;p&#65533;i0t(m&#65533;&#65533;P&#65533;&#65533;,&#65533; &#65533;&#65533;&#65533;&#65533;w&#65533;YF&#65533;&#65533;&#65533;:&#65533;Y[>&#65533;Au&#65533;&#65533;&#65533;&#1560;/&#65533;&#65533;s&#65533;~NQ!hw&#65533;q*&#65533;f+&#65533;b&m78*&#65533;e&#65533;6&#65533;&#65533;&#65533;r15&#65533;`OC &#65533;V&#65533;&#65533;-[)j&#65533;&#65533; v+e&#65533;"&#65533;,&#65533;& &#65533;&#65533;.P&#65533;(&#1115;&#65533;&#65533;&#65533;&#65533;&#65533;f6b&#65533;J|&#65533;Zj&#65533;&#65533;&#65533;Q(`@9&#65533;&#65533;3&#65533;&#65533;Yv&#65533;&#65533;&#65533;!&#65533;&#65533;kC&#65533;O9&#65533;{r&#65533;} T&#65533;&#65533;&#65533;&#65533;&#519;H&#65533;"&#65533;G&#65533;&#65533;'&#65533;I&#65533;&#65533;&&#65533;&#65533;qF&#65533;&#65533;&#65533;y&#65533;&#65533;sF&#65533;I"B1&#65533;hM&#65533;f&#65533;&#65533;fAE&#65533;Dy&#65533;6&#65533;]&#65533;&#65533;w&#65533;(5&#65533;
l&#1622;&#65533;&#65533;di&#1953;&#65533;&#1273;/H&#65533;&#65533;&#65533;a&#65533;(&#65533;	tf'&#65533;&#65533;V&#65533;&#65533;s}VS3j&#65533;i&#151;&#387;&#65533;&#65533;&#65533;6&#65533;&#65533;i&#65533;%*&#65533;&#65533;`M&#65533;p&#65533;&#65533;f&#65533;&#65533;^4&#65533;&#65533;&#65533;&#65533;9&#65533;IBt:Xd&#65533;s&#65533;)1x(&#65533;&#65533;\HS4&#65533;&#65533;&#65533;\
+&#65533;&#65533;&#65533;g&#65533;(U&#65533;&#65533;ig&#65533;&#65533;&#1365;
Y&#65533;9&#65533;)&#65533;V^"6D2&#1313;Pw&#65533;.&#65533;&#65533;w&#606;&#65533;V&#65533;&#65533;&#65533;&#65533;3`Q`&#65533;&#65533;&#65533;{&#65533;&#65533;&#65533;v&#65533;+&#65533;h4&#65533;n&#65533;D&#65533;wz&#65533;&#65533;7&#65533;&#65533;3&#65533;&#65533;yZ&#65533;%&#65533;&#65533;VX*&#65533;&#65533;&#65533;
&#65533;{q&#65533;y&#65533;)B&#65533;`&#65533;V&#65533;&#65533;&#65533;&#65533;&#1101;KJEX&#65533;|5=&#65533;G~3&#65533;C&#65533;&#65533;_&#65533;f&#65533;&#65533;&#65533;&#65533;&#65533;$&#65533;b&#65533;&#65533;l&#65533;&#65533;h
V&#65533;&#1132;=&#65533;u<&#65533;&#1082;j&#65533;&#33313;c&#65533;B&#65533;9r&#65533;&#65533;&#1707;&#65533;&#65533;X&#65533;&#65533;&#359;&#65533;&#65533;`&#65533;&#65533;nG
&#65533;&#65533;&#65533;h&#65533;&#65533;f&#65533;x&#65533;&#65533;2&#65533;&#65533;&#1825;&#65533;&#65533;
y&#65533;w&#65533;E&#65533;wB&#65533; tI	&#65533;&#65533; k&#65533;&#65533;&#65533;*=&#65533;&#65533;&#65533;h#&#682;[&#65533;&#65533;&#65533;&#65533;&#65533;&#65533;%&#65533;&#65533;0&#65533;u&#65533;&#65533;&#65533;&#65533;ZHMz&#65533;&#65533;&#65533;.tu&#65533;&#65533;&#65533;&#192;&#1783;?&#65533;&#65533;vQ&#65533;&#65533;&#65533;&#65533;&#65533;&#65533;&#65533;&#65533;&#65533;zGlB5&#65533;&#65533;:p&#65533;Ij&#65533;&#65533;h5&#563;$&#65533;&#65533;i&#1155;%x??H&#65533;&#65533;1JK&#65533;&#65533;&#65533;6&#65533;&#1205;&#65533;!&#65533;&#65533;&#65533;/&#65533;&#65533;&#65533;3[&#65533;u&#65533;:&&#65533;n&#65533;&#65533;&#65533;
&#65533;&#65533;#&#65533;{v&#65533;&#65533;S&#65533;&#65533;4&#65533;&#65533;&#65533;=&#65533;$&#65533;&#65533;gg&#65533;&#65533;'[d&#65533;&#65533;&#65533;&#65533;&#65533;zl&#65533;&#65533;&#65533;&#65533;&#65533;'&#594;hV&#65533;|&#65533;3W&#65533;F&#65533;;&#65533;)&#65533;&#65533;Ls(&#65533;Q&#65533;{q&#65533;&#65533;&#65533;J&#65533;h<&#65533;&&#65533;F&#65533;&#65533;&#65533;&#65533;&#65533;&#29324;j&#65533;&#65533;)&#65533;&#65533;@e[w&#65533;&#65533;&#65533;&#757;v&#65533;&#65533;&#65533;&#65533;g&#65533;&#65533;[6^U &#65533;hF&#65533;+j&#65533;z*)&#65533;@&#65533;}c&#65533;&#65533;&#65533;7&#65533;&#65533;A&#65533;7&#65533;&#65533;&#65533;&#65533;u7tGB&#65533;&#65533;Q&#65533;b&#65533;&#523;i*	?S&#65533;&#65533;[O&#65533;&#65533;k&#65533;E&#65533;&#65533;T&#2676;0&#1147;:&#65533;&#65533;j&#65533;;&#65533;	&#65533;D`$&#65533;&#65533;1&#65533;D&#65533;&#65533;&#65533;&#65533;-pB&#65533;&#65533; e&#65533;&#65533;&#65533;vK&#65533;\&#65533;&#65533;R&#65533;&#65533;=1EV&#65533;?&#1091;>&#65533;9&#65533;&#65533;I&#65533;&#65533;&#65533;&#65533;|&#65533;&#65533;&#65533;W&#65533;x*C&#65533;&#65533;&#65533;&#65533;&#65533;&#65533;&#65533;mb&#65533;?&#65533;ykW;&#65533;&#65533;zMd&#65533;&#65533;&#65533;&#65533;&#65533;&#65533;>!&#65533;P5&#65533;d&#65533;&#65533;4&#65533;&#65533;W&#65533;AOx&#65533;(&#65533;&#65533;&#65533;&#65533;>&#65533;KgBE&#65533;k&#65533;t"S&#65533;&#65533;!4Q"3&#65533;K&#65533;&#65533;&#65533;&#65533;m&#65533;B &#65533;8&#65533; &#65533;&#65533;&#65533;3&#65533;)&#65533;&#65533;+&#65533;f&#65533;&#65533;OLC&#65533;&#363;&#65533;X' &#65533;_,^C&#65533;&#65533;&#65533;(&#65533;&#496;&#65533;
&#65533;a&#65533;&#65533;&o&#65533;&#65533;&#65533;A^&#65533;5%&#65533;&#65533;&#65533;!&#65533;&#65533;&#65533;(l>5&#65533;&#65533;&#65533;O&#65533;	&#65533;&#65533;&#65533;&#65533;&#65533;&#65533;&#65533;UF3&#65533;&#65533;`e&#65533;&#65533;&#675;<&#639;&#65533;j&#65533;nl&#65533;&#65533;AR&#65533;&#65533;t,&#65533;52?ylS&#65533;<&#65533;P<&#65533;:&#65533;&#65533;1&#65533;&#65533;2*'G5&#65533;D&#65533;&#65533;&#65533;nh&#65533;&#65533;&#65533;&#65533;I&#65533;&#65533;&#65533;&#65533;P&#65533;&#65533;2&#65533;&#65533;\!xL&#65533;&#204;&#65533;||&#65533;&#65533;N&#65533;l&#65533;&#65533;A&#65533;&#65533;:&#65533;&#65533;&#65533;|&#65533;&#65533;L&#65533;&#65533;l&#65533;&#65533;"&#65533;&#65533;W&#65533;&#65533;&#65533;&#65533;3&#65533;&#65533;&#65533;j&#65533;&\&#65533;&#65533;b&#65533;&#65533;&#65533;T&#379;&#65533;&#65533;d&#65533;&#65533;SR&#65533;&#65533;&#65533;&#65533;&#65533;Y&#65533;&#65533;&#1425;u&#65533;Lyz&#65533;&#1018;<&#65533;&#65533;]&#65533;&#65533;$m&#65533;&#65533;UM&#65533;&#65533;9&#65533;&#65533;}&#65533;&#65533;&#65533;'S&#65533;&#65533;&#65533;=&#65533;&#65533; &#65533;@&#65533;&#65533;=/&#65533;L&#65533;&#65533;+%=&#65533;Q>&#1772;&#65533;=f&#65533;&#65533;a
^&#65533;g=&#65533;&#65533;&#65533;h&#65533;9&#65533;	&#65533;&#65533;&#65533;&#65533;w\@&#65533;&#65533;GA&#65533;^}&#65533;I&#65533;H]s(Y&#65533; 
&#65533;&#65533;a&#970;B(&#65533;&#65533;l&#65533;)&#65533;c&#65533;*[&#848;L&#65533;_='}&#65533;5Q&#65533;&#65533;&#65533;f&#1117;k&#65533;&#65533;&#65533;&#65533;&#65533;&#65533;E&#65533;&#65533;-1&#65533;&#65533;|&#65533;&#65533;&#65533;&#65533;|"&#65533;&#65533;&#65533;}&#65533;&#65533;u]&#65533;gj&#65533;&#65533;&#65533;&#65533;&#65533;&#65533;&#65533;7&#65533;&#65533;&#65533;&#65533;&#65533;W&#1621;&#65533;,&#65533;&#65533;&#65533;]&#65533;&#65533;I&#65533;&#65533;&#65533;&#65533;&#65533;&#65533;&#1578;+&#1091;&#65533;W@	&#65533;&#1072;g&#65533;&#65533;&#65533;&#65533;7&#65533;k&#19390;&#65533;b&#65533;&#854;}7&#65533;E&#65533;&#65533;<&#65533;&#65533;&#1786;&#65533;2&#1777;&#65533;&#65533;a&#65533;C&#65533;&#65533;&#65533;&#65533;]@&#1362;&#65533;y&#65533;]v&#65533;&P&#65533;J&#65533;R;&#65533;^&#65533;c&#1913;&#65533;&#65533;&&#65533;&#65533;&#65533;&#65533;&#65533;4uU&#65533;&#65533;&#65533;@vpi
&#65533;&#65533;^&#65533;&#65533;	iz&#65533;&#65533;Q&#65533;$&#65533;H&#65533;->&#65533;}&#65533;m&#65533;&#1725;&#65533;p&#65533;&#65533;e&#65533;k&#65533;E`	&#65533;W&#65533;&#65533;&#65533;&#65533;?&#1645;&#65533;.G&#65533;&#65533;.&#65533;:0&#65533;&#65533;&#1990;&#65533;&#65533;&#65533;}u&#65533;(&#65533;&#65533;A&#65533;G=&#65533;^&#65533;\&#65533;&#65533;->&#65533;&#65533;+&#15650;&#65533;&#65533;&#65533;n	J#v&#65533;	&#65533;&#690;&#65533;&#65533;?.&#65533;@&#65533;&#65533;(f<AE&#65533;&#65533;4&#65533;a&#65533;&#18891;)g&#65533;[&#65533;S&#1972;U&#65533;&#65533;W&#65533;&#65533;A>&#65533;J&#65533;&#65533;|&#65533;&#65533;]&#65533;bM&#65533;e&#65533;Nepq&#65533;&#65533;&#65533;&#65533;`a&#65533;&#65533;&#65533;&#65533;&#65533;R{]&#65533;v&#65533;&#65533;&#65533;&#65533;&#65533;W&#65533;&#65533;&#65533;&#385;&#65533;&#65533;&#65533;&#65533;@&#65533;&#65533;EP&#65533;&#65533;&#65533;~&#65533;&#65533;L&#65533;&#65533;"&#65533;^&#65533;~/?&#65533;*zm&#65533;&#65533;&#65533;n&#65533;^&&#65533;&#65533;&#65533;n8*:&#65533;9&#65533;&#65533;F&#65533;Q&#65533;>&#65533;g&#65533;&#65533;&#65533;U&#65533;6= l&#65533;&#65533;^&#65533;&#65533;.&&#1616;&#65533;&#65533;|&#65533;&#65533;&#65533;6d&#65533;q&#65533;&#65533;&#65533;&#65533;&#65533;&#65533;&#65533;&#65533;c&#65533;&#65533;c"&#65533;8&#65533;R&#65533;&#65533;c]\=)&#65533;~&#65533;.&#65533;d&#65533;-&#65533;9&#65533;8S&#65533;D&#65533;&#65533;B&#65533;&#65533;>&#65533;&#65533;&#65533;&#65533; xn&#65533;&#65533;%&#65533;
&#65533;&#65533;&#65533;r&#65533;&#65533;&#65533;&#65533;KX&#65533;V&#65533;p&#65533;&#65533;w&#65533;&#65533;`&#65533;&#65533;&#65533;&#65533;^&#65533;X&#65533;&#65533;p&#65533; &#65533;&#65533;:0	tM&#65533;n&#65533;&#65533;23eB%&#65533;9&#65533;&#65533;&#65533;.&#65533;y&#65533;&#65533;&#65533;&#12166;Q&#65533;&#65533;/&#65533;&#65533;&#65533;%[.E&#65533;&#65533;&#65533;&#65533;	&#65533;&#65533;&#65533;&#1197;2_&#65533;4&#65533;&#65533;&#65533;pa&#810;t&#65533; g%&#65533;3&#652;&#65533;&#65533;&#65533;!&#65533;&#65533;n&#65533;&#925;&#65533;&#65533;#&#65533;6&#65533;&#1990;`&#65533;&#65533;&#65533;5&#65533;j&#65533;&#65533;W_&#65533;&#65533;q	&#65533;&#65533;p&#65533;&#65533;&#65533;&#65533;&#65533;&#65533;J&#65533;&#65533;,&#65533;(
>I&#65533;&#65533;F&#65533;=&#65533;4&#65533;&#65533;&#65533;&#65533;%m	&#65533;&#65533;&#65533;&#641;&#65533;v&#65533;&#65533;s&#65533;B&#65533;tkt&#65533;,^&#1042;&#65533;O&#19654;&#65533;&#65533;&#65533;&#65533;&#65533;&#65533;&#65533;N&#65533;&#65533;&#65533;&#65533;&#65533;V&#65533;&#65533;&#543254;1$&#65533;\&#65533;+&#65533;)M&#1302;m&#65533;&#65533;&#65533;&#65533;&#65533;&#65533;
.&#65533;&#65533;&#65533;&#65533;&#65533;&#65533;=&#65533;m&#65533;&#65533;X&#65533;D&#65533;pmP&#65533; &#65533;&#65533;&#65533;]&#65533;&#65533;H&#65533;&#65533;&#644;6&#65533;@&#65533;5&#65533;8&#65533;&#65533;&#65533;&#65533;&#65533;&#65533;o&#65533;&#65533;&#65533;&#65533;&#65533;?&#65533;&#65533;	&#65533;_&#65533;0&#65533;&#65533;&#65533;&#65533;&#65533;v`&#65533;&#65533;&#65533;&#65533;&#65533;&#65533;&#65533;p&#65533;z>&#65533;&#65533;&#465;&#65533;&#65533;.&#65533;&#65533;&#65533;&#65533;&#65533;&#65533;&#65533;&#65533;&#65533;&#65533;&#65533;N&#65533;9&#1327;&#65533;c&#65533;&#65533;&#65533; ~BR&#65533;&#65533;QxP&#65533;&#65533;&#65533;o&#65533;&#65533;&#65533;_N&#65533;p:S&#65533;&#65533;x%&#65533;&#65533;f&#65533;L&#65533;&#65533;&#65533;&#65533;&#65533;&#65533;&#65533;&#65533;_N&#65533;p:S&#65533;&#65533;&#65533;z&#65533;&#65533;&#157;kG&#65533;&#65533;&#65533;&#65533;&#65533;&#65533;S&#65533;X&#65533;&#65533;[&#65533;hn&#65533;L&#65533;&#65533;&#65533;&#65533;&#65533;&#65533;&#65533;&#65533;&#65533;&#65533;/&#65533;y@&#65533;&#65533;?S0S&#65533;X&#65533;&#65533;&&#65533;&#65533;&#65533;&#65533;&#65533;4R&#65533;&#65533;&#65533;a&#65533;
&#65533;O&#65533;&#65533;D+&#65533;O&#65533;&#65533;&#65533;&#65533;&#65533;'&#65533;&#65533;&#65533;	&#65533;O&#65533;&#65533;&#65533;/&#65533;?&#65533;O&#65533;&#65533;/&#65533;&#65533;&#65533;&#65533;p&#65533;&#65533;O&#65533;&#65533;&#65533;&#65533;A&#65533;&#65533;&#65533;&#65533;_&#65533;&#65533;O&#65533;&#65533;&#65533;&#65533;&#65533;O&#65533;&#65533;[+&#65533;&#65533;&#65533;O&#65533;&#65533;$+o&#65533;&#65533;A&#65533;O&#65533;&#65533;&#65533;&#65533;&#65533;O&#65533;&#65533;Q&#65533;&#65533;&#65533;&#65533;@o&#65533;&#65533;&#65533;&#65533;,-+o&#65533;&#65533;&#65533;&#65533;&#65533;O&#65533;i&#65533;\&#65533;&#65533;&#65533;&#65533;&#65533;	&#65533;O&#65533;&#65533;&#65533;&#65533;p&#65533;&#65533;O&#65533;O&#65533;WP&#65533;&#65533;)o&#65533;&#365;&#65533;&#65533;&#65533;&#65533;2p&#65533;&#65533;&#65533;&#65533;&#65533;&#65533;&#65533;?&#65533;b&#65533;pKK&#65533;&#65533;?+S&#65533;0&#65533;P&#65533;[L&#65533;&#65533;/.S0&#65533;&#65533;pg&#65533;)&#65533;O&#65533;&#65533;&#65533;&#65533;&#65533;I&#65533;&#65533;.&#65533;&#65533;	p&#65533;&#65533;&#65533;O&#65533;&#65533;2&#65533;&#65533;&#65533;&#65533;O&#65533;&#65533;2&#225;
&#65533;0&#65533;&#65533;O&#65533;&#65533;&#65533;&#65533;&#65533;&#65533;0&#65533;0
&#65533;@&#65533;&#65533;&#65533;/}0&#65533;&#65533;&#65533;0&#65533;0&#65533;@&#65533;&#65533;o8&#65533;@&#65533;&#65533;O&#65533;&#65533;O&#65533;&#65533;&#65533;}&#65533;}&#65533;}@&#65533;}@&#65533;&#65533;.}&#65533;}&#65533;}&#65533;}&#65533;}&#65533;}&#65533;}&#65533;}@~@ &#65533;@&#65533;&#65533; }&#65533;~&#65533;~&#65533;~&#65533;~&#65533;~&#65533;~&#65533;  !&#65533; &#65533; ,  X &#65533;&#65533;  &#65533; &#65533;H&#65533;&#65533;&#65533;&#65533;*\&#560;&#65533;&#199;#J&#65533;H&#65533;&#65533;&#65533;"3j&#65533;&#561;&#65533;&#463; C&#65533;I&#65533;&#65533;&#595;(S&#65533;\&#626;&#65533;&#727;0c&#668;I&#65533;&#65533;&#859;8s&#65533;&#65533;&#627;&#65533;&#991;@&#65533;
&#586;&#419;C&#65533;*]&#692;&#65533;&#1255;P&#65533;J&#65533;J&#65533;&#65533;&#1387;X%&#65533;H&#65533;&#65533;&#65533;&#1519;`&#202;5&#65533;"&#65533;&#65533;&#65533;h&#1258;]&#758;+ &#65533;,iK&#65533;&#65533;&#1915;x]&#65533;  &#65533;&#65533;&#1852;&#65533;L&#65533;_
H@&#65533;&#65533;o&#65533;&#464;#K&#426;&#65533;&#65533;&#467;3k&#65533;&#793;'&#65533;~;&#65533;M&#65533;&#65533;H&#65533;"m&#65533;&#65533;&#65533;&#1520;J&#65533;l`u&#65533;&#1592;s&#65533;&#65533;!um&#1467;&#65533;^wA&#65533; '&#956;&#65533;s&#65533;-h'&#65533;&#65533;&#65533;&#65533;&#65533;&#65533;C7w0&#65533;:&#65533;&#65533;&#65533;&#65533;&#65533;&#65533;&#65533;&#65533;&#1664;&#65533;&#65533;&#65533;&#65533;&#1022;&#65533;{&#65533;>?&#65533;^&#65533;&#65533;&#65533;&#65533;&#65533;+&#65533;&#65533;&#65533;&#65533;&#65533; &#65533;&#65533;&#65533;&#65533;&#65533;&#65533;	6&#65533; x%&#65533;GA&#65533;=h&#4473;&#65533;&#65533;&#65533;&#65533;&#65533;&#65533; &#65533;6&#65533;o&#65533;u&#65533;a&#65533;(&#65533;&#65533;q&#469;(&#265;&#65533;&#65533;&#65533;&#65533;*&#65533;&#65533;,r&#65533;&#65533;D&#65533;HZz7lU&#65533;6&#65533;
n&#65533;cf&#65533;&#65533;&#65533;'d %&#65533; &#65533;wFf&#65533;
I&#65533;&#65533;f=&#65533;&#65533;&#65533;E]`fWb&#65533;&#22179;!&_r+&#65533;YQ'&#65533;@B&#65533;e&#65533;I%&#65533;: &#65533;&#26606;&#65533;&#65533;bq&#665;Yu&jB&#65533;{6&#65533;&#65533;r&#65533;F&#65533;&#65533;$&#65533;&#65533;Yr&#65533;V&#65533;&#65533;#t&#65533;&#65533;&#65533;f&#65533;Ia&#65533;&#65533;*&#65533;&#65533;Uzi&#65533;&#65533;q&#65533;&#65533;&#65533;6&#65533;zA&#65533;7&#65533;X&#65533;&#65533;&#65533;&#26262;&#65533;&#65533;+^&#65533;%Z&#65533;&#65533;&#36986;g&#65533;&#65533;&+X&#65533;&#65533;&#65533;+&#65533;&#65533;&#65533;i&#180;&#1342;&#65533;i&#65533;&#65533;:&#65533;&#65533;&#65533;&#1806;5&#65533;&F&#65533;&#221;&#65533;k&#65533;&#65533;&#65533;f&#65533;AQ&#65533;v&#65533;n[1&#65533;&#65533;&#65533;&#65533;&#65533;&#65533;&#65533;
"&#65533;i&#61039;&#65533;&#65533;m&#65533;&#65533;V&#65533;o&#1025;&#65533;&#65533;&#65533;&#65533;&#65533;&#65533;&#65533;>I-&#65533;&#65533;f&#65533;C&#65533;&#65533;
l&#65533;T&#65533;&#65533;&#65533;9&#65533;&#65533;&#65533;&#65533;Z r&#65533;&#65533;"[&#65533;&#65533;(7%&#65533;|&#65533;0ja&#65533;,3&#65533;&#65533;A|f&#65533;)&#65533;&#65533;&#1288;&#65533;&#1434;&#65533;Z1&#65533;&#65533;&#65533;&#65533;&#65533;&#65533;m&#65533;:'&#65533;To&#65533;	IX&#65533;Ar&#65533;T7&#65533;&#65533;Jg&#65533;&#65533;&#65533;v &#65533;&#65533;&#65533; &#65533;&#65533;RO]5&#65533;&#65533;j&#65533;&#65533;g&#65533;&#65533;X&#65533;$&#65533;2&#65533;g&#65533;Z&#65533;&#65533;x&#2004;&#65533;&#65533;&#1774;&#65533;&#65533;&#65533;C&#65533;R7&#65533;&#65533;T&#65533;&#65533;'&#65533;&#65533;&#65533;7&#65533;&#65533;&#65533;G.&#65533;&#65533;Wn&#65533;&#65533;g&#65533;&#65533;&#65533;wny&#1125;&#65533;r&#65533;&#65533;A	k&#65533;d&#65533;}&#65533;&#65533;g&#65533;q&#1968;&#65533;&#65533;&#65533; &#65533;&#65533;&#65533;>&#65533;&#65533;G&#65533;C&#65533;&#65533;&#65533;&#65533;&#65533;&#65533;&#65533;&#65533;2&#65533;&#65533;jNr&#65533;&#65533;&#65533;&#65533;&#65533;qI&#65533;w&#65533;&#65533;:&#65533;&#65533;/_&#65533;&#65533;&#65533;C&#65533;E&#65533;M?&#65533;&#65533;&#65533;&#1993;y&#65533;T&#65533;&#65533;&#65533;&#65533;&#65533;7&#65533;&#65533;&#65533;
6&#65533;&#65533;&#65533;&#65533;|&#65533;&#65533;&#65533;P&#65533;-&#65533;>&#1325;&#65533;[&#573;8E&#65533;&#65533;&#65533;`	 &#1247;!&#65533;&#65533;&#65533;O( &#65533;&#65533;B&#65533;V&#65533;&#1969;+&#65533;&#65533;&#65533;B(U&#65533;O)&#65533;Z_C&#65533;U&#65533;&#65533;&#65533;/&#65533;LaD8&#65533;&#65533;|0(p
;&#65533;Z&#65533;~Uz&#65533;
w&#65533;&#65533;&#65533;&#65533;&#65533;i&#65533;&#65533;&#631;&#65533;&t&#65533;0&#65533;Mw&#65533; &#65533;>5C&#65533;&#65533;{,&#65533;]&#65533;\%&#65533;&#65533;R&#65533;C&#65533;&#65533;n&#65533;O&#65533;^&#65533;&#65533;&#65533;X&#65533;&#65533;&#65533;&#65533;&#410;&#65533; 4&#65533;&#65533;HG9&#65533;&#65533;sx&#803;&#65533;&#65533;&#65533;>&#65533;&#65533;d&#65533;nE"&#65533;&#65533;&#65533;&#65533;O&#1800;&#65533;FH&#65533;&#65533;&#65533;&#65533;$'I&#65533;JZ&#599596;&#65533;A&#65533;h&#65533;&#65533;&#65533;v'c&#65533;&&#65533;&#65533;&#65533;q&#65533;6&#65533;&#65533;l&#65533;&#65533;&#65533;P.e&#65533;&#65533;,e&#65533;&#65533;B&L"&#65533;a%K\)&#65533;^&#65533;DGx&#65533;-&#65533;XJ&#65533;&#65533;&#65533;LfHF&#285;8&#65533;'7 &#65533;2&#65533;&#65533;&#65533;3&#1057;PR Mjz&#65533;=&#65533;&#65533;7&#65533;&#65533;&#65533;&&#65533;P5d$&#65533;:&#65533;b%d&#65533;d;R\&#65533;<}R&#65533;&#65533;&#65533;G&#65533;1&#65533;<&#65533;y&#65533;&#65533;&#65533;  &#65533;{&#65533;&#65533;&#65533;&#65533;&#65533;mH}&#65533;&#65533;*.&#65533;V&#65533;&#65533;&#65533;&#65533;&#65533;S&#65533;	U&#65533;j&#65533;&#65533;g~&#65533;Uw&#65533;|X&#65533; &#65533;ex%&#65533;&#65533;
l&#65533;6c&#65533;$|&#65533;&#808;F[P,&#65533;~&#65533;&#65533;bm&#65533;v&#65533; 9&#65533;hQ"&#65533;1&#65533;&#65533;&#65533;&#65533;o&#640;LA,PS&#65533;&#65533;&#65533;NK&#65533; &#65533;&#1041;(HdUWJ>&#65533;&#644;&#65533;^]*&#65533;&#65533;&#65533;Dc&#65533;&#65533;&#65533;b&#577;&#65533;&#65533;&#65533;9&#65533;&#65533;/&#65533;X&#65533;	. &#65533;&]k&#65533;&#65533;&#65533;&#65533; &#65533;&#65533;&#65533;A&#65533;Z}&#65533;&#65533;&#65533;&#65533;F:&#65533;&#65533;@6b&#65533;{&#65533;)N *P&#65533; &#65533;&#65533;i&#65533;&#65533;+v(H&#65533;3a&#65533;+3&#65533;Ny&#65533;&#65533;&#65533;&#65533;L\&#65533;&#65533;&#65533;Vx&#65533;&#876;f&#65533;&#65533;)&#65533;&#65533;&#65533;Y&#1601;EG[0K!&#65533;&#65533;&#65533;&#65533;&#65533;&#65533;&#65533;&#65533;&#1379;z&#65533;lg&#65533;2&#65533;nG&#65533;&#65533;Z&#65533;&#65533;[&#65533;&#1454;&#65533;&#65533;Rb&#65533;&#65533;&#65533;V&#65533;&#1715;%&#65533;eYe&#65533;{&#65533;&#65533; u&#65533;:&#65533;&#65533;&#65533;&#65533;&#1768;&#65533;@&#65533;&#65533;fr&#65533;)&#65533;Bi&#65533;&#65533;&#65533;&#1980;&#65533; &#65533;&#644;&#65533;&#65533;&#65533;y&#65533;c&#65533;h.&#65533;5&#1235;]]:&#65533;&#65533;&#65533;&#65533;&#65533;P&#65533;[_&#65533;F)&#65533;&#65533;&#65533;a&#65533;[T5&#65533;&#65533;`&#61449;&#65533;E$"&#65533;>zj&#65533;re&#191;&#65533;^&#65533;e&#65533;&#65533;&#65533;k	R[&#65533;V&#65533;&#65533;&#65533;T&#65533;&#65533;&#65533;&#985;#.&#65533;&#65533;&#65533;&#65533;E&#65533;V&#65533;t&#65533;Kq&#65533;&#65533;&#65533;&#65533;&#65533;&#65533;8&#65533;E&#65533;&#65533;&#65533;J&#65533;i&#65533;&#65533;&#65533;&#65533;&#65533;w&#65533;&#65533;&#65533;u8&#65533;&#65533;)&#1345;&#1115;;&#65533;*&#65533;@&#65533;A%&#65533;5&#65533;&#65533;&#65533;H&#65533;;-&#65533;^&#65533;V-&#65533;&#65533;	aZ&#65533;	&#65533;&#65533;&#65533;&#65533;&#65533;2s&#65533;>KP&#65533;&#65533;V&#65533;:&&#65533;&#65533;&#65533;&#65533;&#65533;9!&#65533;&#65533;*r&#65533;&#65533;&#65533;Kdo4&#65533;j&#65533;&#65533;C&#65533;"7,&#65533;f&#65533;&#65533;&#65533;UL&#65533;&#65533;&#65533;&#65533;3/&#65533;&#65533;J&#65533;i&#65533;)&#65533;&#65533;&#65533;&#65533;#l0&#65533;&#65533;&#65533; &#65533;4&#1005;7M&#65533;N{&#65533;|&#65533;A,y2&#65533;Yw-&#65533;&#65533;&#65533;@Z:c&#65533;&#1304;&#1293;&#626;&#65533;&#65533;&#65533;k&#65533;&#1724;&#65533;J&#65533;>&#65533;@yO&#65533;&#1856;&#65533;e?w&#65533;R&#65533;U&#65533;%pU*&#65533;q&#65533;.&#65533;2EgI&#65533;r&#65533;Sn6Ej &#65533;;g{2&#65533;&#65533;"zp'&#65533;&#65533;Y&#65533;J1&#65533;&#65533;&#65533;&#65533;&#65533;&#65533;&#65533;&#65533;&#65533;k&#65533;*G&#65533;d&#65533;c&#65533;&#65533;G&#65533;e&#65533;&#1560;&#65533;&#65533;ct&#65533;n&#65533;&#65533;&#65533;&#65533;;{&#65533;*&#1933;l]M&#65533;wZ\&#1898;N&#65533;&#65533;&#65533;Y&#65533;A"g&w{U&#65533;&#65533;jHB&#65533;&#1297;&#65533;f&#65533;t<&#65533;&#1798;&#1391;Q&#65533;&#1843;O&#65533;&#65533;d&#65533;&#65533;z&#65533;&#1658;_&#65533;)&#65533;T&#65533;*&#65533;u&#65533;&#65533;&#65533;h&#65533;&#230;&#65533;[&#65533;&#65533;Y&#65533;&#65533;&#65533;7i&#65533;&#65533;-&#65533;K&#65533;&#65533;S#&#65533;&#65533;k&#65533;b&#65533;&#877;&#65533;&#65533;&#65533;&#65533;&#65533;e&#65533;Siv&#1228;9p~A&#65533;PlAB&#65533;$c&#65533;&#65533;&#65533;?&#65533;&#65533;]&#65533;>W|%lE&#65533;18&#65533;/|g&#65533;&#65533;&#65533;&#65533;=0x&#65533;&#65533;H&#65533;&#65533;&#65533;|&#65533;&#2032;&#65533;&#65533;0>95&#65533;U{&#65533;&#65533;&#65533;&#65533;MiSDz&#65533;&#65533;&#65533;7#&#65533;&#65533;Zj&#65533;O=&#65533;H4&#65533;&#65533;&#65533;;z&#65533;x&#65533;s9q&#65533;[$&#65533;|&#65533;|&#65533;#&#65533;&#65533;&#65533;"0&#65533;&#65533;&#65533;&#65533;&#65533;_&#65533;&#65533;f&#65533;7=
Y&#65533;z&#65533;k?#&#778; w&#65533;&#65533;&#65533;&#1675;$&#65533;A&#65533;&#65533;&#65533;&#65533;i'>)&#65533;{&#65533;&#65533;IX&#65533;H&#65533;T&#65533;Wp&#65533;rz&#631;|lgC+-  &#65533;V[&#65533;&#65533;&#65533;qb&#65533;&#65533;&#65533;j&#65533;&#65533;$x&#65533;(&#65533;&#65533;&#65533;&#65533;m&#65533;|&#65533;vg&#65533;f6wb1l&#65533;whRi&#65533;&#65533;Hy7~&#65533;&#65533;8&#32064;H&#65533;|&#65533;g&#65533;g&#65533;|&#65533;&#65533;l`ay#&#65533;dHrX ca&#65533;b2pM&#65533;&#65533;R!&#65533;&#65533;'4G&#65533;HJq'&#65533;&#65533;Wq&#65533;}6&#65533;B&#65533;&#65533;7&#65533;&#386;&#65533;3i&#65533;\&#65533;&#8377;&#65533;&#65533;M&#65533;/wf6}fx&#65533;&#65533;s&#65533;>&#65533;&#65533;+&#65533;&#65533;j&#65533;3F&#65533;&#65533;&#65533;Az&#65533;&#65533;r&#65533;1x&#65533;H&#65533;j6%&#65533;&#65533;n1&#65533;wA9&#65533;&#65533;a&#65533;P&#65533;&#65533;8&#1545;&#65533;&#65533;mt&#65533;1&#65533;q&#65533;&#65533;v41q&#65533;&#65533;8u7=&#65533;&#65533;&#65533;q&#65533;&#65533;po&#65533;O1&#1029;-&#65533;&#65533;&#65533;s&#65533;s&#65533;XN&#65533;x&#65533;Gm&#65533;X&#65533;&#65533;# &#65533;W&#65533;&#65533;&#65533;&#65533;&#65533;&#65533;&#65533;&#65533;&#65533;&#65533;&#1549;&#65533;&#258;i'3&#65533;&#65533;z&#65533;$}&#65533;z&#34318;/&#65533;&#65533;&#65533;U&#65533;!&#65533;&#65533;&#65533;L&#65533;&#65533;yj&#65533;&#65533;&#65533;}&#65533;B)&#65533;&#65533;jO&#65533;&#65533;b&#65533;\&#65533;&#65533;&#65533;&#65533;Y&#65533;&#65533;&#65533;&#65533;&#65533;v&#65533;/lg&#65533;I&#65533;i8&#65533;V9&#65533;&#65533;~"&#65533;&#65533;dE;6#?&#65533;&#65533;&#65533;&#1542;&#65533;&#65533;W&#65533;g&#65533;d&#65533;(&#65533;&#65533;~&#65533;&#65533;G&#65533;&#65533;$&#65533;&#65533;&#65533;X&#65533;&#65533;8&#65533;&#65533;S&#65533;%&#65533;&#65533;&#65533;&#65533;V7&#65533;P&#65533;&#65533;Iltl&#65533;&#65533;}&#65533;A&#65533;&#65533;[*&#65533;&#65533;J&#65533;G&#65533;&#65533;
u&#65533;&#65533;	&#65533;0X&#65533;"&#65533;&#65533;)&#357;RhP&#65533;H!&#65533;&#65533;QleER&#65533;5&#1672;Vf&#65533;c&#65533;&#65533;&#65533;l&#1622;&#65533;&#65533;o&#65533;&#65533;&#65533;&#65533;&#65533;&#65533;P&#65533;i&#65533;{&#65533;c9&#65533;&#65533;&#65533;&#65533;:R}&#65533;A&#65533;&#65533;u&#65533;a&#65533;H'1]&#65533;&#30094;&#65533;&#65533;&#65533;&#1236;!G0O0&#65533;&#522;&#44569;&#65533;(I&#65533;H&#65533;xI&#65533;:hs$Xe&#65533;&#65533;~&#65533;[@	4>&#65533;/&#65533;1&#65533;|&#65533;9&#65533;&#65533;Y&#65533;&#65533;&t&#65533;\&#65533;p&#65533;&#65533;A{}&#601;x&#65533;&#65533;&#65533;/&#65533; &#65533;Fy9P&L&#65533;"R5:39L&#65533;T&#65533;x[U&#65533;&#1721;&#65533;&#65533;&#65533;CO&#65533;R&#65533;&#65533;.&#65533;&#65533;!P&#65533;I*&#65533;&#65533;=&#65533;]&#65533;W&#65533;&#65533;yW&#65533;!$\R&#6426;h&#65533;&#65533;/&#65533;"&#65533;&#65533;#&#65533;&#541;&#65533;&#210;&#65533;I&#65533;r&#65533;T0&#65533;&#65533;!&#65533;&#65533;Y3X&#65533;q&#65533;&#606;<&#65533;r&#65533;9t&#65533;&#65533;] &#65533;&#65533;&#65533;&#65533;&#65533;[&#65533;&#65533;q&#65533;9&#65533;xb&#65533;&#65533;~&#65533;?&#1693;&#65533;GP&#140979;&#65533;&#603;XP&#65533;&#65533;Ay&#65533;(&#65533;9t&#1799;h&#65533;&#65533;4pa6M?i}M&#65533;&#65533;D&#65533;ty&#65533;&#65533;&#65533;&#65533;&#65533;N&#42621;&#65533;&#65533;&#65533;&#65533;&#65533;&#65533;9S&#65533;W&#65533;Z&#65533;&#65533;[&#65533;Xv&#65533;p&#65533;:&#65533;`&#65533;&#65533;f&#65533;&#65533;&#65533;9&#65533;;&#969;&#65533;&#65533;X?H&#65533;k&#65533;iDfrO&#65533;&#65533;&#65533;&#65533;&#65533;&#65533;z&#65533;&#65533;9Q&#1056;&#65533;&#65533;&#65533;&#65533;&#65533;&#65533;&#65533;&#65533;&#65533;&#65533;&#65533;&#65533;;&#65533;]x&#65533;'vB!9$&#65533;Lk&#65533;&#65533;&&#65533;gsx%&#65533;j"&#65533;f{ZO&#65533;&#65533;9eQ&#65533;&#65533;&#65533;&#65533;&#65533;&#653;9A&#65533;T	&#65533;7m&#65533;&#65533;jyR&#65533;&#65533;&#65533;&#65533;&#65533;&#65533;V&#65533;&#65533;d&#65533;*u&&#65533;&#65533;&#65533;&#65533;&#65533;&#65533;&#65533;9M&#65533;&#65533;
&#65533;&#65533;&#65533;&#65533;y&#65533;&#65533;c&#65533;:d&#65533;&#65533;],QG&#65533;	&#65533;#&#65533;M&#65533;f&#65533;&#65533;5&#1439;)7n&#65533;&#65533;z&#65533;)l4&#65533;y&#65533;9T&#65533;&#65533;&#65533;&#65533;&#65533;&#65533;&#556;&#874;0&#65533;!&#65533;1&#65533;&#65533;5Yj&#65533;&#65533;&#65533;&#65533;Z&#65533;&#65533;&#65533;F&#65533;&#65533;XD&#65533;mq&#65533;p&#65533;y&#65533;N&#65533;&#65533;&#65533;F&#65533;&#65533;&#65533;&#65533;&#65533;
J&#65533;&#65533;&#229;&#65533;&#65533;&#65533;&#65533;**&#65533;&#65533;E&#65533;&#65533;[&#65533;&#65533; G&#65533;&#65533;C&#65533;&#65533;&#65533;&#65533;&#65533;&#65533;&#65533;&#65533;xb&#65533;&#65533;CE#t-$+h&#65533;'!4&#65533;&#65533;&#65533;&#65533;&#65533;&#65533;9 &#65533;&#65533;C&#65533;&#65533;9P&#239;&#65533;g&#65533;T.kLe&#65533;m:i5&#65533;8@FF&#65533;,&#711;&#65533;&#65533;n&#65533;&#65533;%&#65533;T&#65533;&#65533;m&#65533;&#65533;&#65533;&#65533;&#65533;)&#65533;&#65533;&#15566;y&#65533;&#65533;&#65533;&#65533;_ 7&#471;&#65533;4&#65533;&#65533;?&#65533;d&#65533;#&#65533;K&#65533;Zb&#274;&#65533;R3&#65533;&#65533;&#1543;&#65533;&#65533;&#65533;2&oz&#65533;&#65533;&#65533;&#65533;8O&#65533;9d&#65533;f{&#65533;&#65533;&#65533;&#65533;&#65533;&#65533; p&#65533;&#65533;FCj&#65533;>;	L&#65533;&#65533;&#65533;&#65533;&#65533;&#65533;&#65533;:~k?3D&#65533;&#65533;(&#65533;&#65533;&#65533;&#65533;Q&#65533;&#65533;&#1722;&#65533;_A7&#65533;yd&#65533;I);&#65533;c&#65533;}&#65533;*&#65533;&#65533;ahb&#65533;o&#65533;&#65533;&#65533;k.
&#567;7&#65533;K&#65533;L1&#65533;a+&#65533;t&#65533;&#65533;&#65533;&#65533;&#65533;Y8&#65533;&#65533;C]&#65533;&#65533;&#65533;{&#65533;&#65533;`&#65533;G&#65533;&#65533;&#65533;&#65533;0!&#65533;&#65533;&#65533;&#65533;4&#65533;)"&#65533;Y%/&#65533;;&#65533;&#65533;m!&#65533;.H&#65533;&#65533;&#65533;n&#65533;&#65533;
T&#65533;8&#65533;&#65533;8&#65533;&#65533;&#65533;G&#65533;&#65533;&#65533;&#65533;%&#1520;6K/8&#65533;&#65533;&#65533;&#65533;&#65533;j&#65533;&#65533;&#65533;&#65533;&#65533;{&#65533;h&#746;&#65533;&#65533;&#65533;3&#65533;&#65533;%T&#65533;&#65533;[&#65533;&#65533;&#65533;g0 &#65533;<&#65533;&#65533;&#48824;j&#65533;&#65533;
&#65533;E&#65533;&#65533;&#1531;&#65533;y&#1533;b&#65533;9&l&#65533;&#65533;J&#65533;&#65533;&#65533;&#65533;&#65533;&#65533;@>&#65533;&#65533;F&#65533;|&#65533;&#65533;iR&#65533;&#65533;a&#65533;53:T&#65533;&#65533;&#65533;I&#65533;&#65533;&#667;)&#65533;*(&#65533;&#65533;Wv&#65533;h,L&#65533;,&#65533;7&#65533;&#65533;&#65533;[&#65533;[&#1686;*&#65533;`&#65533;&#65533;&#65533;aC{&#65533; Gk'&#65533;&#65533;&#65533;&#65533;DF&#65533;;:&#65533;!|&#65533;&#65533;&#65533;&#65533;%l&#65533;\Z&#65533;&#65533;&#65533;4&#65533;&#65533;&#65533;&#65533;2Y&#65533;&#65533;&#65533;r&#65533;sG&#65533;&#65533;&#65533;&#65533;&#65533;&#8954;d\S&#65533;&#65533;&#65533; &#65533;8B&#65533;lqk|&#65533;o&#65533;`Q&#65533;t&#65533;)&#501;g&#65533;&#65533;*&#65533;&#65533;&#65533;&#65533;y&#65533;&#65533;j*\&#65533;&#428;[&#562;\&#65533;&#65533;&#65533;IX&#65533;G&#65533;&#65533;&#65533;G&#65533;9&#65533;&#65533;&#65533;&#65533;&#65533;&#65533;cM&#65533;&#65533;cF&#65533;&#65533;&#65533;&#65533;&#65533;/[m&#65533;D&#65533;'t&#65533;&#65533;&#65533;\&#65533;&#65533;\9Yz&#65533;&&#65533; &#65533;&#52837;&#1466;5&#65533;&#65533;&#65533;|&#65533;&#65533;\&#65533;&#65533;&#65533;&#65533;&#65533;&#65533;&#65533;&#536;&#65533;8;Z&#65533;d&#65533;c<&#65533;2&#1866;&#65533;&#65533;\&#65533; 7&#65533;+&#65533;BP&#65533;\&#65533;&#65533;l&#65533;c&#65533;&#65533;$&#65533;o&#732;&#65533;&#65533;&#65533;+l&#65533;&#65533;&#256;&#65533;&#65533;LI&#988;&#65533;
&#65533; &#65533;&#65533;&#65533;&#65533;&#65533; &#65533;&#65533;&#65533; &#65533;|@	&#65533;&#65533;&#651;&#65533;@0&#65533;;;&#1081;&#65533;&#746;&#65533;&#654;&#65533;C&#65533;7&#65533;&#65533;&#65533;+&#65533;&#65533;&#65533;;j&#65533;&#65533;7&#65533;&#65533;&#65533;&#65533;&#65533;d&#1229;&#65533;&#65533;gY&#65533;&#65533;&#65533;&#65533;&#65533;&#65533;&J&#65533;UzH&#65533;@&#65533;&#65533;&#65533;&#65533;&#65533;	&#65533;&#65533;j&#65533;&#65533;&#65533;&#65533;&#65533;J&#65533;&#65533;&#65533;&#65533;&#65533;;M&#65533;<&#65533;C&#65533;&#65533;&#65533;FQ&#65533;A]&#65533;d&#65533;G&#210;.V&#65533;&#65533;9	O]v&#484;8&#1018;r6
E&#65533;A&#65533;&#65533;&#65533;{/@&#65533;0&#65533;&#65533;"&#788;d&#65533; M`&#65533;U&#65533;&#65533;h]&#65533;r&#65533;&#65533;r&#65533;&#65533;?m&#65533;&#65533;q&#65533;J&#1610;}&#65533;&#65533;&#65533;&#65533;'w&#65533;&#65533;&#65533;&#65533;&#65533;&#65533;&#65533;&#65533;&#198;&#65533;&#65533;:&#65533;&#65533;W&#65533;n&#65533;^&#65533;&#65533;&#65533;_]&#65533;1m&#65533;&#65533;&#65533;9&#65533; &#65533;&#65533;&#65533;NA&#1622;-&#752;{&#65533; &#65533;&#65533;&#65533;K&#65533;&#65533;&#65533;&#65533;&#65533;W&#65533;&#65533;&#284;6&#65533;&#65533;&#65533;9o&#65533;LAz&#65533;&#65533;&#65533; &#65533;&#65533;Ef&#65533;&#11911;{&#65533;B&#65533;&#1226;&#878;&#65533;&#65533;&#1791;&#65533; #&#65533;&#65533;&#65533;&#65533;&#65533;&#65533;]&#2035;&#65533;&#922;&#65533;&#65533;:&#65533;`/&#65533;G/&#65533;&#65533;~-&#65533;&#65533;ze&#65533;&#65533;&#65533;
qd@&#514;v&#65533;z&#1263;&#65533;V&#65533;&#65533;&#65533;-[AC	[&#65533;&#785;&#65533;GD+&#65533;V&#65533;{&#65533;&#65533;&#65533;=&#65533;v&#65533;&#65533;W&#65533;&#65533;&#65533;&#65533;pK&#65533;Y&#65533;&#65533;C&#65533;&#65533;G&#65533;&#65533;&#989;&#65533;k>9u&#65533;1g&#65533;&#65533;] &#65533; [t&#65533;&#65533;&#65533;&#65533;&#65533;&#65533;j&#65533;p&#65533;&#65533;&#65533;&#65533;&#65533;HG&#65533;&#65533;&#65533;L9&#65533;j&#65533;M&#65533;=&#190;&#65533;|QT*&#65533;&#65533;@m&#65533;&#65533;&#65533;&#65533;|&#65533;kTl_=&#65533;&#65533;&#65533;4&#65533;86~&#65533;&#65533;9&#65533;`j&#65533;3$&#65533;&#65533;` &#65533;&#65533;&#65533;s&#65533;AE&#65533;M&#65533;&#65533;-&#65533;G&#65533;.&#65533;e0E&#65533;Y&#65533;l&#65533;2&#65533;.&#65533;&#65533;Q%Te&#65533;&#65533;&#22940;&#65533;&#65533;&#65533;&#65533;}&#65533;&#65533;ei,^&#65533;c&#65533;&#65533;jD&#65533;T&#65533;Gn&#65533;&#28299;bJ&#65533; k&#65533;&#17171;&#1170;~&#65533;&#1762;&#1245;&#65533;&#65533;f&#65533;l&#65533;8&#1168;&#704;&#65533;&#366;>&#65533;&#65533;^&#65533;P&#65533;Q&#65533;&#65533;^&#65533;\&#65533;9&#65533;&#65533;&#65533;|A&#65533;&#65533;U&#65533;e&#65533;&#65533;\&#65533;&#65533;&#65533;&#65533;&#65533;&#65533;AZ'/&#65533;&#65533;&#65533;&#65533;C&#65533;&#65533;&#65533;&#65533;(&#65533;&#65533;&#65533;=&#65533;kp&#780;&#65533;&#65533;&#65533;&#65533;&#65533;s&#65533;&#65533;&#65533;b m&#65533;&#65533;[&#65533;Y&#65533;	&#65533;&#1049;&#65533;&#65533;&#65533;&#65533;&#65533;&#65533;k>&#65533;#^&#65533;]N&#1140;&#65533;&#65533;&#65533;&#65533;&#65533;&#65533;&#65533;&#65533;&#65533;&#65533;&#65533;&#65533;G&#65533;Al&#65533;^9&#65533;0&#65533;p~&#65533;&#65533;|&#65533;f\&#65533;>&#65533;&#65533;&#65533;&#65533;&#65533;8&#1200;&#1056;&#65533;&#542;&#65533;&#65533;&#65533;8&#65533;&#65533;&#65533;XRk&#65533;&#65533;&#65533;&#65533;&#65533;&#12123;&#65533;&#65533;&#668;&#65533;{&#65533;&#65533;~&#65533;&#65533;&#65533;&#65533;O&#903;&#65533;&#65533;&#65533;&#65533;&#65533;&#65533;J&#65533;&#65533;&#65533;~&#65533;&#65533;'&#65533;&#65533;&#65533;&#65533;&#65533;&#65533;-&#65533;&#65533;L&#65533;&#65533;&#65533;9&#576;&#65533;:&#65533;&#65533;&#65533;`&#65533;&#1760;&#65533;&#65533;#&#65533;&#65533;m&#65533;&#65533;&#65533;&#65533;&#65533;&#65533;&#65533;J&#65533;cKOC&#65533;&#65533;)Q&#65533;i&#65533;&#1994;&#65533;&#65533;&#65533;&#65533;&#65533;&#65533;&#65533;&#946;&#65533;)p&#350;&#65533;&#65533;&#65533; &#65533;Z &#65533;\7$5s
&#65533;\&#65533;&#65533;t&#65533;^&#65533;n&#65533;;&#65533;9&#65533; &#65533;g&#65533;&#65533;o&#65533;n&#65533;&#65533;&#65533;&#65533;&#65533;&#65533;&#65533;&&#65533;&#65533;<z0&#65533;-&#65533;d&#65533;&#65533;&#65533;|&#65533;&#65533;&#65533;&#65533;H&#65533;&#65533;&#65533;&#65533;&#65533;&#65533;lp&#65533;&#286;
~	&#65533;&#65533;&#65533;&#65533;&#65533;&#65533;&#29459;&#65533;3&#65533;s&#65533;&#65533;`9&#65533;&#65533;&#65533;&#19696;&#30319;&#65533;&#65533;&#65533;&#65533;&#65533;&#65533;_k&#65533;L|&#65533;&#65533;&#65533;&#65533;&#65533;&#65533;h&#65533;c&#65533;&#65533;l&#65533;4&#65533;&#65533;&#65533;&#65533;&#65533;&#65533;}T&#65533;&#65533;&#65533;$&#65533;&#65533;&#65533;A&#65533;	.d&#65533;&#65533;&#65533;&#197;J&#65533;,$&#65533;EV&#65533;R&#65533;&#65533;&#65533;&#65533;G&#65533;!'<s&#65533;`&#65533;fj&#65533;8&#65533;&#65533;e&#65533;1n9x&#65533;&&#65533;FF\&#65533;g&#65533;&#65533;&#1464;&#65533;F&#65533;&#65533;Q&#65533;I&#65533;.&#65533;&#65533;"+/&#65533;&#65533;L5&#65533;$&#65533;AT&#65533;$$&#65533;&#65533;&#65533;&#65533;T&#65533;&#65533;&#65533;&#65533;
&#65533;X)i&#1374;&#65533;&#65533;P A&#65533;q&#65533;&#909;&#65533;&#65533;H&#65533;y&#65533;&#65533;&#65533;&#65533;&#65533;&#65533;_&#65533;{9&#65533;&#65533;Q&#65533;&#65533;a&#137;#^&#65533;&#1585;&#65533;8&py&#65533;&#65533;mY&#65533;
&#65533;d&#65533;|&#65533;-&#65533;&#929;E;&#65533;(s&#65533;&#65533;&#65533;GK<(aJ'Z&#65533;&#65533;y7&#65533;&#65533;N&#65533;v&#65533;8&#65533;&#65533;&#65533;&#65533;4&#65533;&#65533;2%^&#65533;&#65533;&#65533;gx&#65533;&#65533;<&#65533;r&#65533;A3NRc>2&#65533;&#65533;&#65533;&e!&#65533;]&#65533;&#65533;m&#65533;&#65533;t&#335;&#65533;&#65533;#I&#65533;&#65533;}_,A&#65533;&#65533;&#65533;{&#65533;&#65533;&#743;?&#65533;}&#65533;&#65533;5T&#65533;~Y5&#65533;&#65533;&#65533;&#65533;&#65533;-&#65533;4&#65533;N0&#65533;%;&#65533;@&#65533;S&#531;4P&#65533;&#65533;&#65533;+&#65533;&#65533;D:&#65533;&#65533;&#65533;1(&#65533;&#65533;&#65533;&#65533;&#65533;DS4qEI&#65533;H&#65533;!4&#265;&#65533;1&#65533;&#65533;D&#65533;&#65533;&#65533;c<&#65533;r0&#65533;&#65533;{&#65533;&#866;&#65533;;&#65533;&#65533;#oI&#65533;~&#65533;O&#65533;d&#32770;!z&#65533;&#65533;&#65533;&#65533;&#65533;'&#65533;&#65533;&#65533;&#65533;&#65533;3&#65533;&#65533;&#65533;&#65533;&#65533;&#65533; !d(M5"&#65533;M8I&#1769;&#65533;j@b:&#65533;&#1280;&#65533;=&#65533;Bi-&#65533;&#65533;&#65533;&#65533;&#65533;8(&#65533;&#65533;&#65533;&#65533;&#65533;o&#65533;&#65533;f&#65533;F#&#65533;&#65533;&#1093;&#65533;&#65533;RL3&#65533;4B&#65533;&#65533;hc*2n&#65533;&#65533;/4&#65533;$&#1151;&#65533;&#65533;!N)&#65533;;&#65533;&#65533;br&#1465;}2&#65533;&#65533;&#65533;&#65533;*&#65533; &#65533;*&#65533;&#65533;r&#65533;/&#65533;4&#65533;&#65533;&#65533;&#65533;&#65533;&#65533;&#65533;d3N&#65533;&#65533;m&#65533;Mi&#65533;&#65533;jN&#65533;,pia&#65533;&#1228;S&#65533;k&#65533;&#65533;j.&#65533;@1&#65533;U&#65533;&#65533;z|&#65533;_&#65533;&#65533;h&#65533;nskm&#65533;1r&#65533;^&#65533;&#65533;&#65533;w&#65533;/T&#65533;U&#65533;V &#65533;&#65533;3W&#65533;&#65533;3Z&#65533;k&#65533;&#65533;T&#65533;  vM&#65533;6&#65533;"p &#65533;&#65533; &#65533;X&#65533;&#65533;<&#65533;>&#65533;I.S`g&#65533;Ve&#65533;9`Z&#65533;B&#65533;ZoE&#65533;H&#65533;&#65533;j&#65533;*&#65533;&#65533;cm1&#65533;&#815;&#65533;&#65533;Cf
LA&#65533;&#65533;&#65533;f&#65533; >&#65533;0&#65533;&#65533;&#1185;&#65533;&#65533;&#976;v~M&#65533;&#65533;&#65533;&#65533;BX&#65533;&#65533;
#&#65533;&#65533;&#65533;&#65533;&#65533;
Y(e&#65533;v&#65533;&#65533;&#65533;h&#65533;&``c`=^&#65533;&#65533;]&#65533;&#176;&#65533;&#65533;&#65533;&#593;&#65533;&#65533;>&#65533;&#65533;&#65533;B3&#1118;e%&#65533;&#1998;s<&#65533;&#65533;&#65533;&#65533;&#1132;cF&#65533;&#65533;&#65533;&#65533;$s#=&#65533;V~&#65533;@&#1761;&#65533;)&#65533;g&#65533;&#65533;cW&#65533;&#65533;&#945;]&#65533;&#65533;o?&#65533;qz&#65533; &#2043;&#65533;&#65533;&#65533;&#65533;N&#65533;&#65533;l]&#65533;&#65533;"&#65533;J&#65533;&#191;&#65533;VY&#65533;&#65533;&#65533;&#65533;N&#65533;e&#65533;Z&#65533;&#65533;&#65533;@&#65533;&#65533;&#65533;\7f&#65533;&#65533;&#65533;&#65533;Nb&#65533;&#65533;&#65533;J&#65533;'V&#65533;&#65533;K.&#65533;&#65533;,q23&#65533;7&#65533;&#65533;9lr&#9303;&#65533;&#65533;-&#1228;&#65533;&#65533;&#65533;f&#65533;a&#65533;.	Z&#65533;&#330;!D&#65533;&#65533;\&#65533;p&#65533;&#65533;Az0w&#65533;+^	MHB&#65533;y&#65533;^&#65533;&#65533;&#65533;&#65533;B&#65533;&#65533;,&#65533;&#65533;A&#65533;&#65533;$yu/I&#65533;&#65533;ZHz0&#65533;<&#65533; *x&#65533;]&#65533;%&#65533;&#65533;@v&#1240;b&#65533;&#65533;&#65533;&#65533;~&#65533;V&#803;&#65533;'4&#1283; H+i&#65533;^&#65533;K&#65533;&#522;p&#65533;?t &#65533;h&#65533;&#31746;&#65533;&#65533;B&#65533;gP&#65533;5vd&#65533;&#65533;&#65533;&#65533;&#65533;)&#65533;D@&T&#65533;B&#65533;y4b&#65533;&#65533;&#65533;&#65533;&#65533;a&#65533;Y&#65533;&#65533;&#65533;&#65533;&#65533;&#65533;#@l&#65533;U&#65533;&#65533;X&#65533;fF&#65533;&#65533; &#65533;&#65533;P&#65533;&#65533;&#65533;&#65533;B&#65533;f&#65533;Ne&#65533;x&#65533;K~&#65533;m&#65533;s&#65533;&#65533;j&#65533;&Q&#65533;%j&#65533;&#65533;
&#65533;&#65533;BaZ&#65533;&#65533;&#65533;&#65533;&#65533;&#65533;&#469;-&#65533;&#65533;C!	&#65533;&#65533;&#65533;&#65533;&#900;&#65533;&#65533;&#1147;&#65533;&#65533;&#65533;] &#65533;&#65533;&#65533; 8&#65533;iT&#65533;&#65533;&#65533;&#65533;H&#65533;&#65533;&#65533;@&#65533;@`-&#65533;&#65533;s<`_`&#65533;JV.B&#65533;4&#65533;&#65533;&#65533;&#1544;F&#65533;&#65533;&#65533;I&#65533;&#65533;&#65533;w&#65533;Ip"FE&#65533;&#65533;&#65533;cx&#65533;3&#65533;jg&#65533;Z >:B[z&#65533;&#457;&#65533;&#65533;	J&#65533;'&#65533;&#65533;&#65533;$&#65533;&#65533;&#65533;;&#65533;&#65533;&#65533;8@ &#65533;8&#65533;&#65533;I<&#65533;O&#65533;&#65533;&#65533;&#65533;&#65533;.z&#65533;qy&#65533;&#65533;L&#65533;&#65533;.Ft W\&p&#65533;|&#65533;&#65533;C&#65533;&#65533;&#65533;pu7*T&#65533;mK	&#65533;&#65533;J|"k}B&#65533;&#65533;&#65533;&#65533;BT&#65533;&#65533;&#65533;&#65533;o 2Fa&#65533;?&#65533;Yh&#65533;"&#65533;V&#65533;w&#1319;K&#65533;V3&#65533;&#65533;&#65533;_(@c&#65533;XP&#65533;&#65533;&#65533; &#65533;&#65533;N{j&#65533;&#65533;  &#65533;&#65533;&#65533;&#65533;&#65533;.&#65533;,&#1000;[&#65533;&#65533;&&#65533;=trF6&#65533;&#65533;&#65533;$&#1399;C8(&#65533;NV&#65533;&#1270;&#146;&#65533;&#65533;6&#408;&#65533;&#65533;5U5&#65533;&#65533;+&#65533;	AY$7&#65533;o&#65533;U\&#1785;&#65533;&#65533;Z>9&#65533;O&#65533;h&#65533;uP&#65533;&#65533;n G&&#65533;W&#65533;mai&#1423;&#65533;&#65533;&#65533;&#65533;C{&#65533;&#65533;&#65533;&#65533;&#65533;X&#65533;6Q&#65533;H&#65533;*&#65533;&#65533;&#65533;L&#65533;U.R&#65533;&#65533;.&#65533;!M&#65533;&+Z&#65533;&#65533;&#65533;r&#65533;epc"E#a&#65533;&#65533;&#65533;&#65533;&#502;*\&#65533;&#65533;&#65533;&#65533;&#65533;*&#65533;G"&#65533;&#65533;;&#65533;&#65533;^T&#65533;&#65533;$iY4&#65533;&#65533;.x &#65533;sB&#65533;&#65533;&#65533;Zh8&#65533;&#65533;UO&#65533;	$&#1052;f&#65533;&#65533;;S&#65533;&#65533;T&#627;&#65533;&#65533;o&#65533;&#464;&#65533;u6&#65533;&#65533;oQ&#65533;&#65533;'&#65533;&#65533;&#65533;\Pgly.&#65533;*&#65533;&#65533;&#65533;&#65533;&#65533;&#65533;&#65533;&#65533;&#65533;&#65533;bD43&#65533;&#65533;&#65533;&#65533;G&#65533;&#65533;&#65533;B&#65533;&#65533;G+0:vn&#65533;1B&#65533;&#65533;T!&#65533;&#65533;&#65533;&#65533;B&#65533;<:k&#65533;1gA&#65533;>&#65533;%&#65533;&#65533;C&#65533;?va&#65533;S!&#65533;	&#65533;&#65533;&#65533;&#65533;}&#65533;&#65533;!&#65533;&#65533;}OX<&#65533;&&#65533;2g&#65533;&#65533;&#665;7&#304;&#65533;I
&#65533;&#65533;!F&]kd&#65533;K&#65533;fM&#65533;&#65533;F&#65533;3&#65533; &#28830;&#65533;&#65533;&#65533;S&#65533;&#65533;&#65533;m&#65533;&#65533;&#65533;"&#65533;&#65533;&#65533;@&#65533;&#65533;]&#65533;~&#1518;~&#65533;vC&#65533;&#558;&#65533;&#65533;&#65533;3&#65533;&#65533;(&#65533;]&#65533;X&#65533;A&#65533;&#65533;||a&#65533;&#65533;/&#65533;uG&#65533;u&#65533;&#65533;&#65533;%li&#65533;b!YT9#f&#65533;q&#65533;&#65533;s`&#1344;&#65533;m&#65533;;*U&#65533;yp&#65533;&#65533;&#65533;H&#65533;7^&#65533;4&#566;&#65533;0&#65533;&#65533;_O#'&#65533;0&#65533;/&#65533;a&#65533;&#65533;&#65533;&#65533;&#65533;a&#65533;u33&#65533;&#65533;&#1956;&#65533;&#65533;&#65533;&#65533;(&#65533;&#65533;&#788;&#65533;&#65533;&#65533;&#65533;&#65533;8[a&#65533;&#65533;w&#65533;&#65533;%z&#1101;&#65533;&#65533;:&#260;F&#65533;2&#65533;*&#65533;&#65533;)&#65533;&#65533;kX&#1403;&#65533;5/&#65533;&#65533;$&#65533;y&#65533;&#387;>&#65533;&#65533;&#65533;ws&#65533;&#65533;[8&#65533;&#1593;&#65533;%0gn0&#65533;&#65533;&#1053;iF4^~&#65533;42&#65533;!&#65533;0F&#2045;rntS&#65533;&#65533;v|J&#65533;4}&#65533;p&#859;v&#65533;5H&#65533;&#65533;&#65533;&#65533;&#65533;&#65533;&#65533;@&#65533;-&#65533;2*'&#65533;&#65533;&#65533;j&#65533;h&#65533;&#65533;&#65533;&#65533;&#65533;]&#65533;&&#65533;&#65533;&#65533;&#65533;&#1053;&#65533;&#65533;&#65533;&#65533;o4&#65533;&#65533;&#52431;&#65533;C&#65533;&#65533;&#1593;&#65533;&#65533;^&#65533;}&#65533;o&#65533;&#65533;s(9;q"&#65533;&#65533;m&#65533;&#65533;&#727;$&#65533;)&#65533;&#65533;(*&#65533;gd&#65533;cf!&#65533;&#65533;&#65533;&#65533;&#65533;
&#65533;&#65533;7/&#65533;&#65533;&#65533;&#1395;&#65533;&#983;&#65533;5-,&#65533;A9&#65533;&#65533;Uk&#65533;,&#65533;&#65533;&#65533;&#65533;nU&#65533;^&#65533;v0&#65533;A&#65533;&#65533;K&#65533;
&#65533;&#1085;&#65533;)&#65533;&#65533;&#65533;iS&#65533;&#65533;+&#65533;&#65533;&#65533;H.)&#65533;&#65533;0>V`&#65533;C&#65533;&#65533;&#65533;&#65533;^P]@QX&#65533;;&#65533;k)&#65533;[N&#65533;	&#65533;&#65533;)&#65533;[&#65533;j&#65533;qx&#65533;&#65533;
r!&#65533;&#65533;[&#65533;3&#1723;;&#65533;=&#65533;&#65533;&#65533;&#65533;<&#65533;s&#65533;J&#65533;&#65533; &#65533;&#65533;?$$&#65533;&#65533;@&&#65533;6<&#65533;&#65533;&#65533;3&#65533;Z@*&#65533;s&#65533;aR&#65533;&#65533;Q&#65533;^&#65533;@,&#65533;HC/&#1539;'@&#65533;&#65533;&#65533;&#65533;&#65533;K&#65533;&#65533;3&#65533;<&#65533;&#65533;pC&#65533;&#65533;2;0)&#65533;&#65533;&#65533;&#65533;j&#65533;&#65533;R&#65533;'4,&#65533;z&#65533;8&#65533;=&#65533;&#65533;&#65533;Z&#65533;&#65533;B&#65533;&#65533;KBE<D&#65533;C&#771;<&#65533;"&#65533;j&#65533;&#65533;B?&#65533;&#65533;&#65533;P1&#65533;+&#65533;8&#65533;d&#65533; "&#65533;A <]&#1029;&#65533;4A&#65533;?&#65533;&#65533;&#65533;&#829;&#65533;&#1086;j*:!&#65533;&#65533;&#65533;b&#874;<&#65533;(&#65533;&#65533;&#65533;&#65533;c&#65533;^&#65533;&#65533;&#65533;&#526;vQ&#65533;&#65533;r&#65533;&#47221;ja&#65533;&#65533;&#65533;&#65533;]C&#65533;&#65533;SBK<6Z&#65533; <&#65533;	i&#65533;&#65533;&#65533;Is&#65533;h&#65533;&#65533;L&#65533;&#65533;&#65533;P&#65533;&#65533;D&#3796;&#65533;s+<&#65533;A7:&#65533;3&#65533;,AZ&#65533;j&#65533;&#65533;\&#65533;>&#65533;++&#65533;&#65533;&#65533;x&#65533;I2&#65533;&#65533;&#65533;\&#1027;BH&#65533;$&#65533;K&#65533;&#65533;!&#65533;(&#65533;&#65533;.U,&#65533;&#65533;&#65533;>ol&#65533;i&#65533;F'\&#65533;&#65533;W&#65533;&#65533;&#65533;&#65533;H&#65533;&#65533;&#1216;r&#65533;B&#65533;CG>"<8&#65533;&#65533;&#65533;cA6&#65533;G&#65533;?8&#65533;1&#65533;z&#65533;9|B&#65533;i&#65533;&#574;+&#514;@&#65533;&#65533;DIx#&#65533;a&#65533;LP=Y&#65533;&#65533;&#65533;&#65533;8&#65533;&#65533;34FUQ&#65533;&#65533;&#65533;J&#65533;&#65533;HsK&#464;&#65533;a&#65533;G&#65533;H&#65533;&#687;&#65533;!&#65533;&#65533;Jj&#65533;&#65533;g,&#65533; ;PK&#65533;&#65533;\ZB&#65533;&#65533;F&#65533;&#65533;&#65533;&#65533;QH3@0Z;&#65533;@&#65533;*&#65533;|&#65533;j|&#703;&#65533;b&#65533;&#65533;C&#65533;&#65533;u&#65533;1&#65533;l&#65533;&#65533;&#65533;&#65533;&#65533;>&#65533;I&#65533;&#65533;&#808;1+&#65533;2&#65533;&#65533;)&#65533;9kaO&#65533;I&#65533;&#65533;F&#65533;&#65533;R&#65533;Z&#65533;K;J5&#65533;\l&#65533;H&#65533;s&#65533;&#65533;&#65533;AL&#65533;5&#65533;&#65533;&#1564;Jl&#65533;l&#65533;&#65533;&#65533;&#65533;&#65533;p&#65533;&#65533;:&#65533;&#65533;(&#65533;&#65533;&#65533;L&#65533;Qr%&#65533;&#1740;&#65533;&#65533;H&#65533;-M&#65533;&#65533;&#65533;&#65533;&#65533;IIp&#65533;bP&#65533;&#65533;&#65533;T&#65533;&#65533;2&#65533;&#65533;&#65533;{&#65533;l&#65533;&#65533;,&#998;N&#65533;&#65533;M'&#65533;sL&#65533;&#65533;&#65533;;t&#65533;J&#980;&#65533;&#65533;3&#65533;b&#65533;$&#65533;Y&#65533;&#1059;&#65533;J&#65533;&#65533;&#65533;&#65533;&#65533;_Z&#65533;&#65533;&#65533;&#65533;1&#65533;&#994;&#611;&#65533;{D&#65533;I8c&#65533;&#65533;hd&#65533;&#65533;4X&#65533;&#65533;r&#65533;&#65533;@&#65533;&#65533;&#65533;<&#65533;&#65533;yh&#65533;&#65533;NE&#65533;Q[&#65533;9/&#65533;&#577;&#65533;&#65533;V<'&#65533;&#65533;?&#1467;"5&#65533;&#65533;&#65533;P&#65533;Y?&#65533;&#65533;"!R%&#65533;G*&#65533;/|&#65533;&#65533;&#65533;%*&#65533;&#65533;G#1&#65533;&#65533;&#65533;&#65533;Is?k&#65533;NZ#&#65533;&#37385;&#65533;&#65533;&#65533;YR&#1213;=D-&#65533;kA*CSk&#65533;z&#65533;:II8mO&#65533;S&#1081;?&#65533;S@} &#65533;kRC(T;&#65533;&#65533;G&#65533;SI@&#65533;W&#65533;&#65533;X9Al5&#65533;QW&#284;&#65533;@&#65533;<&#65533;&dB&#65533;&#65533;MU&#65533;&#65533;&#65533;[&#65533;&#65533;ST2&#65533;$Q&#65533;kUWe&#65533;WeU8&#65533;&#65533;C&#65533;&#65533;&#1209;lE8J&#65533;&#1000;$':&#65533;7S&#65533;KG2&#65533;V4&#65533;&#65533;LsRe&#65533;&#65533;TU&#65533;C&#65533;&#1369;&#65533;U&#65533;Ql&#65533;Qr&#65533;Qn&#65533;&#65533;]P&#65533;&#65533;&#65533;&#65533;D&#65533;&#65533;&#65533;L&#65533;&#65533;R&#65533;T&#65533;A&#65533;&#65533;3&#65533;X	&#1643;&#65533;g]O&#65533;&#65533;
&#65533;&#65533;&#65533;yu&#65533;Q&#65533;|m#U@&#65533;|&#65533;&#65533;UV&#65533;V&#65533;MT&#65533;VV&#65533;-W4&#65533;G&#65533;&#65533;&#65533;T&#65533;x.&#65533;&#65533;&#65533;&#65533;Of\&#65533;&#65533;&#65533;&#65533;&#65533;&#65533;HM&#65533;&#65533;&#65533;W&#65533;&#65533;W&#65533;&#65533;B(5Y
X&#65533;mY&#65533;}Y&#65533;&#65533;&#65533;uoH&#65533;&#65533;1&#65533;]&#65533;$RT&#65533;&#65533;&#65533;@3&#65533;&#65533;&#65533;&#65533;}D&#65533;&#65533;SYk&#65533;&#1219;&#65533;&#65533;&#65533;C&#65533;'UZN%&#65533;U&#65533;&#1622;&#65533;&#65533;&#65533;&#65533;&#65533;Q&#65533;MW&#65533;&#65533;&#1633;T&#65533;U&#1027;&#65533;&#65533;&#1705;Q=&#65533;{j&#65533;&#65533;k%&#65533;\-;Hc&#65533;3-&#65533;&#65533;b&#65533;:&#65533;&#65533;@d>&#65533;&#65533;VW&#65533;W&#65533;&#65533;Z)[l&#65533;/&#65533;ZnI&#65533;</&#65533;B&#65533;\&#149;\=B&#65533;&#65533;`[&#65533;&#65533;&#1840;&#33743;&#65533;&#65533;&#65533;&#65533;&#894;]V&#65533;]B&#65533;&#65533;&#65533;M]&#65533;U5G&#65533;\&#65533;&#65533;Q&#65533;&#65533;V&#65533;=&#65533;b&#65533;Z]}&#65533;j&#65533;&#65533;5[]&#65533;&#65533;E&#65533;&#65533;1&#65533;k[&#65533;
U&#65533;&#65533;2\&#65533;&#65533;d&#65533;&#65533;]~x^&#65533;&#833;'PA&#65533;&#65533;|x^&#65533;&#65533;)(&#65533;}&#65533;[z &#65533;_&#65533;uZ`&#65533;&#65533;9&#65533;S~5&#65533;&#65533;S]&#65533;&#65533;P&#65533;&#65533;&#65533;M&#65533;&#65533;X&#65533;4&#65533;[&#65533; &#65533;0&#65533;&#65533;C{=ck&#65533;&#65533;SY&#65533;|&#65533;&#65533;&#65533;[&#65533;}^&#65533;&#65533;&#65533;8&#65533;|&#65533;)&#65533;&#65533;S>X&#65533;6&#65533;`&#517;&#65533;U_&#65533;S]&#65533;&#65533;&#65533;&#65533;0&#65533;#&#65533;&#1175;@v&#65533;&#65533;&#65533;&#65533;\K&#65533;#&#65533;&#1276;K&#65533;y&#65533;$&#65533;&#65533;&#65533;1&#65533;&#65533;&#65533;&#65533;t,~8&#65533;&#65533;)&#65533;]&#65533;&#65533;&#327;&#65533;&#65533;9&#65533;`Ee_"\&#65533;-[&#65533;&#65533;WXbdb&#65533;&#65533;&#65533;&#65533;=&#1540;&#33032;L,!&#65533;E&#65533;]^~a&#65533;&#65533;}&#65533;^&#65533;&#65533;&#65533;&#65533;&#65533;;&#65533;&#65533;R&#65533;[&#65533;&#65533;&#65533;+&#65533;B&#65533;m]&#65533;&#65533;]ib'&#65533;_&#65533;&#65533;(&\]&#65533;&#65533;OP&#65533;v&#65533; C&#65533;6&#65533;&#65533;%&#65533;Af&#65533;&#65533;&#65533;&#65533;&#65533;&#65533;aV&#65533;&#65533;&#65533;&#65533;&#65533;U&#65533;LZ&#65533;&#65533;&#65533;&#65533;Ck&#65533;&#65533;k&#65533;&#65533;&#65533;}Z&#65533;&#65533;o&#65533;&#65533;(&#65533;&#65533;&#65533;b&#65533;&#835;5i^-&#65533;`+&#65533;F&#65533;&#65533;&#65533;F&#65533;&#65533;aI&#65533;d5&#424;&#65533;M~&#65533;N&#65533;R&#65533;&#65533;&#65533;&#65533;*&#65533;&#1900;&#65533;Z&#65533;"&#65533;2]a&#65533;h&#65533;bx8&#65533;&#65533;&#65533;0.c&#35685;bU&#65533;&#65533;]N&#65533;p&#65533;&#65533;&#65533;&#65533;6$&#65533;^fX&#65533;ZNf&#65533;3&#65533;&#65533;&#65533;&#65533;=U&#65533;d>&#65533;&#65533;&#65533;`&#65533;&#65533;&#65533;&#65533;.YR&#65533;&#65533;beHfZ&#65533;&#65533;&#65533;&#65533;&#65533;4`&#65533;&#65533;q&gM&#65533;uf&#65533;&#65533;&#65533;&#65533;Ubfy&#65533;&#65533;&#65533;&#65533;&#32307;Mc&#65533;h&#141;I&#156;fw&#65533;&#65533;X&#65533;&#65533;&#65533;&#65533;~1nZu&#65533;&#65533;&#660;i&#65533;&#65533;:&#65533;&#65533;&#65533;"&#65533;hziZ&#65533;&#1246;iS&#65533;=&#65533;L9&#65533;&#65533;%&#65533;fk&#65533;&#65533;Yv&#65533;l&#65533;&#1961;ih&#65533;&#65533;h&#65533;&#65533;d6&#65533;&#65533;~&#65533;i&#65533;&#65533;&#65533;&#65533;6M&#65533;&#65533;&#65533;P&#65533;iK,j<&#65533;\? av&#65533;&#65533;&#65533;joEk&#65533;&#65533;&#65533;Yr&#65533;&#65533;&#65533;&#65533;&#48670;k&#65533;&#65533;k&#65533;>7&#65533;ff&#65533;lo&#65533;&#1399;&&#65533;&#65533;-l&#65533;6&#65533;&#65533;nl&#65533;l&#65533;]&#65533;&#65533;&#65533;Q&#65533;k&#766;l&#65533;&#65533;l&#65533;&#65533;&#65533;&#65533;&#65533;$&#65533;&#65533;E&#65533;&#614;&#65533;&#65533;.m&#65533;BL&#65533;n&#65533;&#65533;&#65533;l&#65533;e&#65533;&#65533;&#65533;^m&#1630;m&#1710;&#65533;&#65533;&#65533;&#65533;&#1478;&#65533;&#65533;.&#65533;&#1590;&#65533;&#65533;M&#65533;O&#65533;&#65533;m&#65533;&#65533;m&#65533;.n&#65533;n&#65533;F&#65533;^n&#65533;n&#65533;&#65533;NnQ&#65533;4&#65533;&#65533;l&#65533;6m&#65533;n&#65533;&#65533;&#65533;aun&#65533;&#65533;l&#65533;~V&#65533;&#65533;n&#65533;n&#65533;&#65533;cm&#1454;&#65533;&#65533;6o&#65533;Vo&#65533;^o&#65533;no&#65533;~o&#65533;&#65533;o&#65533;&#65533;o&#65533;&#65533;o&#65533;&#65533;o&#65533;&#65533;o&#65533;&#65533;o&#65533;&#65533;&#65533;&#65533;&#65533;&#65533;p/p?pOp_pop&#65533;&#1486;R&#65533;p
&#65533;p&#65533;p&#65533;p&#65533;p&#65533;p&#65533;pqq&#65533;R-qOq?qoq&#65533;p'E&#65533;;}q&#65533;&#65533;C&U&#65533;O&#65533;qd&#65533;&#65533;q &#65533;&#65533;&#65533;q!/r#_RX&#1539;$_rEXr+&#1161;#&#65533;r)W&#65533;u&#1264;&#893;r,&#65533;r-&#65533;r.&#65533;r/&#65533;r0&#29376;  ;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68214DC6-9373-4927-9723-F2D54102B2A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xt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xt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31DE7-79FC-49A6-BC29-F2092FB57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108"/>
            <a:ext cx="5757972" cy="2566742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9153"/>
            <a:ext cx="5757972" cy="697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61725" y="1401885"/>
            <a:ext cx="3550338" cy="441079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5400" b="1" spc="5" dirty="0">
                <a:solidFill>
                  <a:srgbClr val="000066"/>
                </a:solidFill>
                <a:latin typeface="Arial"/>
                <a:cs typeface="Arial"/>
              </a:rPr>
              <a:t>ВЕТРЫ</a:t>
            </a:r>
            <a:endParaRPr lang="ru-RU" sz="540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88465" y="887511"/>
            <a:ext cx="310613" cy="132780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50825" y="38680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60514" y="27535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18893" y="-16122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543772" y="43493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ветры земного шара</a:t>
            </a:r>
            <a:endParaRPr lang="ru-RU" sz="160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EEDBC-FA25-46BC-AF7A-7148CF620A3D}"/>
              </a:ext>
            </a:extLst>
          </p:cNvPr>
          <p:cNvSpPr txBox="1"/>
          <p:nvPr/>
        </p:nvSpPr>
        <p:spPr>
          <a:xfrm>
            <a:off x="2984760" y="573752"/>
            <a:ext cx="27574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летнее время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огромные пространства суши – материки </a:t>
            </a:r>
            <a:r>
              <a:rPr lang="en-US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нагреваются больше, чем поверхность омывающего материк океана, и атмосферное давление понижается. Над морем же давление повышается.</a:t>
            </a:r>
            <a:endParaRPr lang="en-US" sz="16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EC0A12-A612-4E71-A49E-B4E3CE4BD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7" t="7084" r="5113"/>
          <a:stretch/>
        </p:blipFill>
        <p:spPr>
          <a:xfrm>
            <a:off x="345494" y="628333"/>
            <a:ext cx="2655595" cy="2042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BD9DD-E616-41D8-8ED7-F1C1E464082E}"/>
              </a:ext>
            </a:extLst>
          </p:cNvPr>
          <p:cNvSpPr txBox="1"/>
          <p:nvPr/>
        </p:nvSpPr>
        <p:spPr>
          <a:xfrm>
            <a:off x="125446" y="2384862"/>
            <a:ext cx="2859314" cy="7386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в летнее время ветер дует с моря(океана) на сушу.</a:t>
            </a:r>
            <a:endParaRPr lang="en-US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ветры земного шара</a:t>
            </a:r>
            <a:endParaRPr lang="ru-RU" sz="160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EEDBC-FA25-46BC-AF7A-7148CF620A3D}"/>
              </a:ext>
            </a:extLst>
          </p:cNvPr>
          <p:cNvSpPr txBox="1"/>
          <p:nvPr/>
        </p:nvSpPr>
        <p:spPr>
          <a:xfrm>
            <a:off x="3111500" y="631825"/>
            <a:ext cx="25288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зимнее время </a:t>
            </a:r>
          </a:p>
          <a:p>
            <a:pPr algn="ctr"/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сушей, по сравнению с океаном, преобладают низкие температуры, давление повышается. </a:t>
            </a:r>
          </a:p>
          <a:p>
            <a:pPr algn="ctr"/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теплое, давление над ним понижается. </a:t>
            </a:r>
            <a:endParaRPr lang="en-US" sz="16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6222E7-033E-4FE9-9F1C-890AEFAA1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0" t="7239" r="6262"/>
          <a:stretch/>
        </p:blipFill>
        <p:spPr>
          <a:xfrm>
            <a:off x="439057" y="708025"/>
            <a:ext cx="2438400" cy="1950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BD9DD-E616-41D8-8ED7-F1C1E464082E}"/>
              </a:ext>
            </a:extLst>
          </p:cNvPr>
          <p:cNvSpPr txBox="1"/>
          <p:nvPr/>
        </p:nvSpPr>
        <p:spPr>
          <a:xfrm>
            <a:off x="125446" y="2301766"/>
            <a:ext cx="2859314" cy="7386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в зимнее время ветер дует с суши на море(океан).</a:t>
            </a:r>
            <a:endParaRPr lang="en-US" sz="1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0040"/>
            <a:ext cx="5765800" cy="58477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МУССОНЫ (слово происходит от арабского «</a:t>
            </a:r>
            <a:r>
              <a:rPr lang="ru-RU" sz="1600" b="1" i="1" dirty="0" err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мавсум</a:t>
            </a:r>
            <a:r>
              <a:rPr lang="ru-RU" sz="1600" b="1" i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(сезон)</a:t>
            </a:r>
            <a:endParaRPr lang="ru-RU" sz="1100" b="1" i="1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112F3-C6AB-4EED-AEA8-D0C29AEA1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" t="2348" r="3392" b="20157"/>
          <a:stretch/>
        </p:blipFill>
        <p:spPr>
          <a:xfrm>
            <a:off x="292100" y="764722"/>
            <a:ext cx="2362200" cy="198828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F40B9AE-2EDA-4D60-82EC-AF02CB0FA232}"/>
              </a:ext>
            </a:extLst>
          </p:cNvPr>
          <p:cNvSpPr/>
          <p:nvPr/>
        </p:nvSpPr>
        <p:spPr>
          <a:xfrm>
            <a:off x="2882900" y="650422"/>
            <a:ext cx="2741386" cy="221688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Ветры, периодически меняющие свое направление </a:t>
            </a:r>
          </a:p>
          <a:p>
            <a:pPr algn="ctr"/>
            <a:r>
              <a:rPr lang="ru-RU" sz="16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</a:t>
            </a:r>
          </a:p>
          <a:p>
            <a:pPr algn="ctr"/>
            <a:r>
              <a:rPr lang="ru-RU" sz="16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времени года </a:t>
            </a:r>
          </a:p>
          <a:p>
            <a:pPr algn="ctr"/>
            <a:r>
              <a:rPr lang="ru-RU" sz="16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дующие в летнее время с моря на сушу, </a:t>
            </a:r>
          </a:p>
          <a:p>
            <a:pPr algn="ctr"/>
            <a:r>
              <a:rPr lang="ru-RU" sz="16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зимнее время </a:t>
            </a:r>
          </a:p>
          <a:p>
            <a:pPr algn="ctr"/>
            <a:r>
              <a:rPr lang="ru-RU" sz="16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суши на море</a:t>
            </a:r>
            <a:endParaRPr lang="en-US" sz="16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МУССОНЫ</a:t>
            </a:r>
            <a:endParaRPr lang="ru-RU" sz="1600" b="1" i="1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F40B9AE-2EDA-4D60-82EC-AF02CB0FA232}"/>
              </a:ext>
            </a:extLst>
          </p:cNvPr>
          <p:cNvSpPr/>
          <p:nvPr/>
        </p:nvSpPr>
        <p:spPr>
          <a:xfrm>
            <a:off x="2882900" y="650422"/>
            <a:ext cx="2741386" cy="221688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Муссоны</a:t>
            </a:r>
            <a:r>
              <a:rPr lang="ru-RU" sz="16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отличие от суточных ветров – бризов, являются сезонными. Летние муссоны насыщены влагой, так как зарождаются над океаном. </a:t>
            </a:r>
            <a:endParaRPr lang="en-US" sz="16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5074E7-EBF8-47F6-9EC0-AD5FE5E1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23" y="765177"/>
            <a:ext cx="2527977" cy="15226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CEEC6DC-F947-4B87-A3CB-7D5738853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35"/>
          <a:stretch/>
        </p:blipFill>
        <p:spPr>
          <a:xfrm>
            <a:off x="193452" y="614591"/>
            <a:ext cx="2537048" cy="1673223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A2E5B6B-6949-45D2-B6A0-98A30274D718}"/>
              </a:ext>
            </a:extLst>
          </p:cNvPr>
          <p:cNvSpPr/>
          <p:nvPr/>
        </p:nvSpPr>
        <p:spPr>
          <a:xfrm>
            <a:off x="292100" y="2308225"/>
            <a:ext cx="2284186" cy="69986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обычно они приносят с собой атмосферные осадки </a:t>
            </a:r>
            <a:endParaRPr lang="en-US" sz="14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8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ПАССАТЫ</a:t>
            </a:r>
            <a:endParaRPr lang="ru-RU" sz="1600" b="1" i="1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F40B9AE-2EDA-4D60-82EC-AF02CB0FA232}"/>
              </a:ext>
            </a:extLst>
          </p:cNvPr>
          <p:cNvSpPr/>
          <p:nvPr/>
        </p:nvSpPr>
        <p:spPr>
          <a:xfrm>
            <a:off x="3162322" y="631825"/>
            <a:ext cx="2461964" cy="2501276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шарообразности Земли и вращения ее вокруг своей оси поверхность земного шара поделена на широтные пояса высокого и низкого давления.</a:t>
            </a:r>
            <a:endParaRPr lang="en-US" sz="16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97FA36-0279-4B69-988C-72A4B936E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8"/>
          <a:stretch/>
        </p:blipFill>
        <p:spPr>
          <a:xfrm>
            <a:off x="290286" y="777563"/>
            <a:ext cx="2794022" cy="19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58477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ПАССАТЫ – постоянные ветры, дующие в западном направлении вдоль экватора</a:t>
            </a:r>
            <a:endParaRPr lang="ru-RU" sz="1100" b="1" i="1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F40B9AE-2EDA-4D60-82EC-AF02CB0FA232}"/>
              </a:ext>
            </a:extLst>
          </p:cNvPr>
          <p:cNvSpPr/>
          <p:nvPr/>
        </p:nvSpPr>
        <p:spPr>
          <a:xfrm>
            <a:off x="3340100" y="631823"/>
            <a:ext cx="2284186" cy="157679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Районы, прилегающие к экватору, как известно, получают больше солнечного тепла. Чем другие области Земли. 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6683B2-B9E3-4E64-AD74-3CAE826D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73" y="672749"/>
            <a:ext cx="2933627" cy="158567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F3267F-D8EC-4951-86B0-78B9A050FF39}"/>
              </a:ext>
            </a:extLst>
          </p:cNvPr>
          <p:cNvSpPr/>
          <p:nvPr/>
        </p:nvSpPr>
        <p:spPr>
          <a:xfrm>
            <a:off x="139700" y="2258424"/>
            <a:ext cx="5484586" cy="86160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здесь атмосферное давление в течении года стабильно низкое. По этой причине воздушные массы от широты 30° устремляются к экватору и, приближаясь к нему, сворачивают на запад.</a:t>
            </a:r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E2A158-7892-418C-BBE7-CA248CC06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65"/>
          <a:stretch/>
        </p:blipFill>
        <p:spPr>
          <a:xfrm>
            <a:off x="254073" y="695959"/>
            <a:ext cx="2933627" cy="15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ЗАПАДНЫЕ ВЕТРЫ</a:t>
            </a:r>
            <a:endParaRPr lang="ru-RU" sz="1600" b="1" i="1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F40B9AE-2EDA-4D60-82EC-AF02CB0FA232}"/>
              </a:ext>
            </a:extLst>
          </p:cNvPr>
          <p:cNvSpPr/>
          <p:nvPr/>
        </p:nvSpPr>
        <p:spPr>
          <a:xfrm>
            <a:off x="3111500" y="596549"/>
            <a:ext cx="2512786" cy="201647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средних широтах (от 30° до 65°) обоих полушарий Земли преобладают ветры </a:t>
            </a:r>
          </a:p>
          <a:p>
            <a:pPr algn="ctr"/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запада. Именно западные ветры приносят осадки </a:t>
            </a:r>
          </a:p>
          <a:p>
            <a:pPr algn="ctr"/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территорию Узбекистана.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6683B2-B9E3-4E64-AD74-3CAE826D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1" y="596549"/>
            <a:ext cx="2895600" cy="19197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F3267F-D8EC-4951-86B0-78B9A050FF39}"/>
              </a:ext>
            </a:extLst>
          </p:cNvPr>
          <p:cNvSpPr/>
          <p:nvPr/>
        </p:nvSpPr>
        <p:spPr>
          <a:xfrm>
            <a:off x="139700" y="2658361"/>
            <a:ext cx="5484586" cy="46166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Пассаты, муссоны и западные ветры называют планетарными ветрами</a:t>
            </a:r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1E83D-31C0-4AB1-B883-AF613B9D9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21"/>
          <a:stretch/>
        </p:blipFill>
        <p:spPr>
          <a:xfrm>
            <a:off x="139701" y="604765"/>
            <a:ext cx="2933700" cy="19115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1398E1-75CA-4436-8C03-7ABB490FA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15" y="604765"/>
            <a:ext cx="2905578" cy="200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6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горных в предгорных районах, на берегах морей и озер дуют похожие ветры на бриз горно-долинные ветры.</a:t>
            </a:r>
            <a:endParaRPr lang="ru-RU" sz="105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81B34-1FD8-4707-A785-401D466BA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9" t="19471" r="7730" b="26517"/>
          <a:stretch/>
        </p:blipFill>
        <p:spPr>
          <a:xfrm>
            <a:off x="977901" y="631826"/>
            <a:ext cx="3581400" cy="152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1B1DC-CD44-4DBB-BC79-535BB5757F67}"/>
              </a:ext>
            </a:extLst>
          </p:cNvPr>
          <p:cNvSpPr txBox="1"/>
          <p:nvPr/>
        </p:nvSpPr>
        <p:spPr>
          <a:xfrm>
            <a:off x="101600" y="213597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Днем они дуют в направлении от предгорий к горам, в долинах они дуют вдоль долин снизу вверх. А ночью верхние слои воздуха быстро остывают, давление повышается, и остывший воздух веет вдоль долин сверху вниз.</a:t>
            </a:r>
            <a:endParaRPr lang="en-US" sz="14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98425"/>
            <a:ext cx="5765799" cy="42319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Определение направления и силы ветра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C21F28-26DA-46B0-BBDD-7904F7E5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3" y="575194"/>
            <a:ext cx="2597426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3EE8A-1344-4768-87E7-670738690E2C}"/>
              </a:ext>
            </a:extLst>
          </p:cNvPr>
          <p:cNvSpPr txBox="1"/>
          <p:nvPr/>
        </p:nvSpPr>
        <p:spPr>
          <a:xfrm>
            <a:off x="2632647" y="575194"/>
            <a:ext cx="31242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Стрелка </a:t>
            </a:r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флюгера </a:t>
            </a:r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указывает на направления ветра.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 стрелки флюгера установлены указатели  восьми сторон света. Положение флюгера по отношению к указателям сторон света показывает точное направление ветра. Сила ветра определяется с помощью металлической пластинки, расположенный над флюгером.</a:t>
            </a:r>
            <a:endParaRPr lang="en-US" sz="14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1E5105-5D5F-427D-87A4-54D50E242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7" t="16075" r="4267" b="6430"/>
          <a:stretch/>
        </p:blipFill>
        <p:spPr>
          <a:xfrm>
            <a:off x="139700" y="708025"/>
            <a:ext cx="2492948" cy="23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67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98425"/>
            <a:ext cx="5765799" cy="42319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Определение направления и силы ветра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3F5D7-25E3-42A2-A605-EFE6D517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631825"/>
            <a:ext cx="2061263" cy="2379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30597-BCE4-46EA-B097-54F83289DED0}"/>
              </a:ext>
            </a:extLst>
          </p:cNvPr>
          <p:cNvSpPr txBox="1"/>
          <p:nvPr/>
        </p:nvSpPr>
        <p:spPr>
          <a:xfrm>
            <a:off x="2501900" y="529329"/>
            <a:ext cx="3147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ветра определяется </a:t>
            </a:r>
          </a:p>
          <a:p>
            <a:pPr algn="ctr"/>
            <a:r>
              <a:rPr lang="ru-RU" sz="20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прибора, называемого 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анемометром, </a:t>
            </a:r>
          </a:p>
          <a:p>
            <a:pPr algn="ctr"/>
            <a:r>
              <a:rPr lang="ru-RU" sz="20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измеряется </a:t>
            </a:r>
          </a:p>
          <a:p>
            <a:pPr algn="ctr"/>
            <a:r>
              <a:rPr lang="ru-RU" sz="20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метрах в секунду (м/с).</a:t>
            </a:r>
            <a:endParaRPr lang="en-US" sz="20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E6604D-D257-4170-BE02-78ED9C364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662804"/>
            <a:ext cx="2251764" cy="23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03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0E6FD-1A9C-4EC3-8B80-EFF5C810C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927"/>
            <a:ext cx="5779333" cy="2728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ОТЧЕГО ВОЗНИКАЕТ ВЕТЕР?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C2CA6-97B7-448E-8F71-0DB03D73C360}"/>
              </a:ext>
            </a:extLst>
          </p:cNvPr>
          <p:cNvSpPr txBox="1"/>
          <p:nvPr/>
        </p:nvSpPr>
        <p:spPr>
          <a:xfrm>
            <a:off x="0" y="534579"/>
            <a:ext cx="5779333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 крайне редко находится в неподвижном, </a:t>
            </a:r>
          </a:p>
          <a:p>
            <a:pPr algn="ctr"/>
            <a:r>
              <a:rPr lang="ru-RU" sz="16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точки зрения человеческих ощущений, состоянии.</a:t>
            </a:r>
            <a:endParaRPr lang="en-US" sz="16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Использование силы ветра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9D48F5-FAA9-4CC3-B9C9-40B320617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8"/>
          <a:stretch/>
        </p:blipFill>
        <p:spPr>
          <a:xfrm>
            <a:off x="215900" y="784225"/>
            <a:ext cx="2809072" cy="190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F95E27-25DE-4D95-B332-DBAB27CB5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66" y="781050"/>
            <a:ext cx="2328334" cy="19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84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Использование силы ветра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38FBD2-E612-4159-A6A8-181BDDDFC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9" y="641170"/>
            <a:ext cx="3024971" cy="24383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6A16A-4ECB-4833-A267-EC7BE66F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631826"/>
            <a:ext cx="2110571" cy="121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F23206-B3E6-401F-94F5-E98E8FE16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499" y="1959610"/>
            <a:ext cx="2110571" cy="11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7641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такое воздушные массы?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035300" y="620507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AF86F1-C2D2-4616-8DE3-6293C02B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20507"/>
            <a:ext cx="2807621" cy="2395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94A1EF-4DAB-4A96-990B-49FC7AA7D36F}"/>
              </a:ext>
            </a:extLst>
          </p:cNvPr>
          <p:cNvSpPr txBox="1"/>
          <p:nvPr/>
        </p:nvSpPr>
        <p:spPr>
          <a:xfrm>
            <a:off x="139700" y="620507"/>
            <a:ext cx="2807620" cy="769441"/>
          </a:xfrm>
          <a:prstGeom prst="rect">
            <a:avLst/>
          </a:prstGeom>
          <a:gradFill flip="none" rotWithShape="1">
            <a:gsLst>
              <a:gs pos="0">
                <a:srgbClr val="B2B2B2">
                  <a:tint val="66000"/>
                  <a:satMod val="160000"/>
                </a:srgbClr>
              </a:gs>
              <a:gs pos="50000">
                <a:srgbClr val="B2B2B2">
                  <a:tint val="44500"/>
                  <a:satMod val="160000"/>
                </a:srgbClr>
              </a:gs>
              <a:gs pos="100000">
                <a:srgbClr val="B2B2B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Огромные подвижные объёмы воздуха в тропосфере, одинаковые по своим свойствам, называются воздушными массами.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9C27EA-9F2F-4E37-B1B4-9E175E67E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279" y="620507"/>
            <a:ext cx="2502821" cy="1611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574703-FBEA-4ED6-999A-2FC1E74E57DE}"/>
              </a:ext>
            </a:extLst>
          </p:cNvPr>
          <p:cNvSpPr txBox="1"/>
          <p:nvPr/>
        </p:nvSpPr>
        <p:spPr>
          <a:xfrm>
            <a:off x="3042082" y="2154983"/>
            <a:ext cx="2665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Воздушные массы формируются над крупным по площади территории. 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 различных районах земного шара формируются различные воздушные массы. Делятся на континентальные 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и морские.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78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7E1C0-E2F0-4111-AD91-192CB727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152588"/>
            <a:ext cx="5638800" cy="246221"/>
          </a:xfrm>
        </p:spPr>
        <p:txBody>
          <a:bodyPr/>
          <a:lstStyle/>
          <a:p>
            <a:r>
              <a:rPr lang="ru-RU" sz="1600" dirty="0"/>
              <a:t>Схема образования какого ветра показано на рисунке?</a:t>
            </a:r>
            <a:endParaRPr lang="en-US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4488EE-4371-45DA-9EF2-8D20BA4A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784225"/>
            <a:ext cx="3575050" cy="20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6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lang="ru-RU"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16100" y="880308"/>
            <a:ext cx="4493412" cy="1445973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24.   Ветры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4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письменно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задание 5 на стр. 83</a:t>
            </a:r>
          </a:p>
        </p:txBody>
      </p:sp>
      <p:sp>
        <p:nvSpPr>
          <p:cNvPr id="9" name="object 9"/>
          <p:cNvSpPr/>
          <p:nvPr/>
        </p:nvSpPr>
        <p:spPr>
          <a:xfrm>
            <a:off x="1650047" y="31464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2300" y="2549434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ОТЧЕГО ВОЗНИКАЕТ ВЕТЕР?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C2CA6-97B7-448E-8F71-0DB03D73C360}"/>
              </a:ext>
            </a:extLst>
          </p:cNvPr>
          <p:cNvSpPr txBox="1"/>
          <p:nvPr/>
        </p:nvSpPr>
        <p:spPr>
          <a:xfrm>
            <a:off x="63500" y="534579"/>
            <a:ext cx="5646713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вне зависимости от местонахождения человек ощущает на себе то легкое дуновение ветра, то бешеной силы ураган.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E201BE-C3A7-490A-92F7-A114BFAF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" y="1273243"/>
            <a:ext cx="5642755" cy="19140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F6B1F0-0B39-4661-9ECE-B956753CF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>
            <a:off x="59542" y="1273242"/>
            <a:ext cx="5642755" cy="191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78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ЧЕГО ВОЗНИКАЕТ ВЕТЕР?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C2CA6-97B7-448E-8F71-0DB03D73C360}"/>
              </a:ext>
            </a:extLst>
          </p:cNvPr>
          <p:cNvSpPr txBox="1"/>
          <p:nvPr/>
        </p:nvSpPr>
        <p:spPr>
          <a:xfrm>
            <a:off x="444500" y="2308225"/>
            <a:ext cx="5029201" cy="55399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Перемещение воздушных масс в горизонтальном направлении называется </a:t>
            </a:r>
            <a:r>
              <a:rPr lang="ru-RU" sz="16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ветром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63F360-B6B9-4064-9B8E-A9BA02FFC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16580"/>
            <a:ext cx="3810000" cy="16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2702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ОТЧЕГО ВОЗНИКАЕТ ВЕТЕР?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B0418C-818F-4C05-97DB-581FC18C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631825"/>
            <a:ext cx="2438400" cy="24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4E200-04DB-4C95-8E97-4EC14A137266}"/>
              </a:ext>
            </a:extLst>
          </p:cNvPr>
          <p:cNvSpPr txBox="1"/>
          <p:nvPr/>
        </p:nvSpPr>
        <p:spPr>
          <a:xfrm>
            <a:off x="2877457" y="784225"/>
            <a:ext cx="274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Разница 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в атмосферном давлении от место 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к месту является причиной возникновения </a:t>
            </a:r>
            <a:r>
              <a:rPr lang="ru-RU" sz="2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ветра.</a:t>
            </a:r>
            <a:endParaRPr lang="en-US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377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646331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Возникает вопрос: отчего атмосферное давление меняется от места к месту?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B0418C-818F-4C05-97DB-581FC18C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715288"/>
            <a:ext cx="1828800" cy="1306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7A4BD1-1A00-4073-820B-802386780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345" y="784225"/>
            <a:ext cx="2209800" cy="21180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5EFA4F6-88E2-4CDB-8B59-06BC38B8FE3A}"/>
              </a:ext>
            </a:extLst>
          </p:cNvPr>
          <p:cNvSpPr/>
          <p:nvPr/>
        </p:nvSpPr>
        <p:spPr>
          <a:xfrm>
            <a:off x="139700" y="2051056"/>
            <a:ext cx="2895600" cy="10419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Поверхность земли, неоднородна по своим свойствам. Поверхность океанов и морей днем нагревается меньше, чем поверхность суши.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55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ДНЕМ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300917-7590-4941-8E96-13E817D6C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9"/>
          <a:stretch/>
        </p:blipFill>
        <p:spPr>
          <a:xfrm>
            <a:off x="139700" y="631825"/>
            <a:ext cx="2209800" cy="251710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1915980-3782-450A-AD76-73E17721FE02}"/>
              </a:ext>
            </a:extLst>
          </p:cNvPr>
          <p:cNvSpPr/>
          <p:nvPr/>
        </p:nvSpPr>
        <p:spPr>
          <a:xfrm>
            <a:off x="2197100" y="1548734"/>
            <a:ext cx="3429000" cy="1600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Днем воздух на суше, нагреваясь расширяется. </a:t>
            </a:r>
          </a:p>
          <a:p>
            <a:pPr algn="ctr"/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при расширении воздуха атмосферное давление снижается.</a:t>
            </a:r>
          </a:p>
          <a:p>
            <a:pPr algn="ctr"/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 же самое время атмосферное давление над водной поверхностью океанов и морей остается более высоким. Из-за разницы в давлении воздушные потоки устремляются </a:t>
            </a:r>
          </a:p>
          <a:p>
            <a:pPr algn="ctr"/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суше.</a:t>
            </a:r>
            <a:endParaRPr lang="en-US" sz="105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73DD26-E8CA-46BD-BE87-65FCAC2EF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631825"/>
            <a:ext cx="2514600" cy="96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991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НОЧЬЮ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1915980-3782-450A-AD76-73E17721FE02}"/>
              </a:ext>
            </a:extLst>
          </p:cNvPr>
          <p:cNvSpPr/>
          <p:nvPr/>
        </p:nvSpPr>
        <p:spPr>
          <a:xfrm>
            <a:off x="2501900" y="1546225"/>
            <a:ext cx="3180443" cy="1565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Ночью суша быстро остывает,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воздух над морем сохраняет теплоту. Теперь над сушей формируется высокое давление.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над морем – низкое.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воздушные потоки над сушей устремляются к морю.</a:t>
            </a:r>
            <a:endParaRPr lang="en-US" sz="14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927443-4C55-49B3-9798-D217CA851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568633"/>
            <a:ext cx="2743201" cy="10578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C8A9A7-527A-42AB-848E-29AA5F740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139700" y="631825"/>
            <a:ext cx="2362200" cy="20574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930C67-3B41-4E5E-966F-2CE7D18B93D5}"/>
              </a:ext>
            </a:extLst>
          </p:cNvPr>
          <p:cNvSpPr/>
          <p:nvPr/>
        </p:nvSpPr>
        <p:spPr>
          <a:xfrm>
            <a:off x="2385786" y="2409517"/>
            <a:ext cx="116114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9764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18594"/>
            <a:ext cx="5793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Ветер, дующий днем с моря на сушу, а ночью - с суши на море</a:t>
            </a:r>
            <a:endParaRPr lang="ru-RU" sz="105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45088D-9F7B-481D-96CF-24CC327E7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631825"/>
            <a:ext cx="2590800" cy="167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A0041-E87E-4FD7-8DB1-714BE5AE9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672193"/>
            <a:ext cx="2950634" cy="2155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B580B-12BA-475C-9076-559FC401493B}"/>
              </a:ext>
            </a:extLst>
          </p:cNvPr>
          <p:cNvSpPr txBox="1"/>
          <p:nvPr/>
        </p:nvSpPr>
        <p:spPr>
          <a:xfrm>
            <a:off x="3242734" y="2283509"/>
            <a:ext cx="2383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происходит от французского: </a:t>
            </a:r>
            <a:r>
              <a:rPr lang="en-US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“brise”</a:t>
            </a:r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легкий ветерок.</a:t>
            </a:r>
            <a:r>
              <a:rPr lang="en-US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17692</TotalTime>
  <Words>708</Words>
  <Application>Microsoft Office PowerPoint</Application>
  <PresentationFormat>Произвольный</PresentationFormat>
  <Paragraphs>83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образования какого ветра показано на рисунке?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622</cp:revision>
  <dcterms:created xsi:type="dcterms:W3CDTF">2020-04-13T08:05:42Z</dcterms:created>
  <dcterms:modified xsi:type="dcterms:W3CDTF">2021-02-14T19:08:43Z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